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6"/>
  </p:notesMasterIdLst>
  <p:sldIdLst>
    <p:sldId id="278" r:id="rId5"/>
    <p:sldId id="279" r:id="rId6"/>
    <p:sldId id="280" r:id="rId7"/>
    <p:sldId id="281" r:id="rId8"/>
    <p:sldId id="284" r:id="rId9"/>
    <p:sldId id="294" r:id="rId10"/>
    <p:sldId id="295" r:id="rId11"/>
    <p:sldId id="282" r:id="rId12"/>
    <p:sldId id="290" r:id="rId13"/>
    <p:sldId id="292"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2E7708-A0CC-422F-B2A8-C16CBB7AEE47}">
          <p14:sldIdLst>
            <p14:sldId id="278"/>
            <p14:sldId id="279"/>
            <p14:sldId id="280"/>
            <p14:sldId id="281"/>
            <p14:sldId id="284"/>
            <p14:sldId id="294"/>
            <p14:sldId id="295"/>
            <p14:sldId id="282"/>
            <p14:sldId id="290"/>
            <p14:sldId id="292"/>
            <p14:sldId id="293"/>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202C8F"/>
    <a:srgbClr val="FDFBF6"/>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09" autoAdjust="0"/>
  </p:normalViewPr>
  <p:slideViewPr>
    <p:cSldViewPr snapToGrid="0" snapToObjects="1">
      <p:cViewPr varScale="1">
        <p:scale>
          <a:sx n="85" d="100"/>
          <a:sy n="85" d="100"/>
        </p:scale>
        <p:origin x="59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chemeClr val="accent6">
                    <a:lumMod val="75000"/>
                  </a:schemeClr>
                </a:solidFill>
              </a:rPr>
              <a:t>Region</a:t>
            </a:r>
            <a:r>
              <a:rPr lang="en-US" baseline="0" dirty="0">
                <a:solidFill>
                  <a:schemeClr val="accent6">
                    <a:lumMod val="75000"/>
                  </a:schemeClr>
                </a:solidFill>
              </a:rPr>
              <a:t> Wise Profit</a:t>
            </a:r>
            <a:endParaRPr lang="en-US" dirty="0">
              <a:solidFill>
                <a:schemeClr val="accent6">
                  <a:lumMod val="7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Sub-Saharan Africa</c:v>
                </c:pt>
                <c:pt idx="1">
                  <c:v>Middle East &amp; North Africa</c:v>
                </c:pt>
                <c:pt idx="2">
                  <c:v>Central America &amp; the Carribean</c:v>
                </c:pt>
                <c:pt idx="3">
                  <c:v>Europe</c:v>
                </c:pt>
                <c:pt idx="4">
                  <c:v>Others</c:v>
                </c:pt>
              </c:strCache>
            </c:strRef>
          </c:cat>
          <c:val>
            <c:numRef>
              <c:f>Sheet1!$B$2:$B$6</c:f>
              <c:numCache>
                <c:formatCode>General</c:formatCode>
                <c:ptCount val="5"/>
                <c:pt idx="0">
                  <c:v>32</c:v>
                </c:pt>
                <c:pt idx="1">
                  <c:v>15.1</c:v>
                </c:pt>
                <c:pt idx="2">
                  <c:v>7.5</c:v>
                </c:pt>
                <c:pt idx="3">
                  <c:v>29.1</c:v>
                </c:pt>
                <c:pt idx="4">
                  <c:v>16.3</c:v>
                </c:pt>
              </c:numCache>
            </c:numRef>
          </c:val>
          <c:extLst>
            <c:ext xmlns:c16="http://schemas.microsoft.com/office/drawing/2014/chart" uri="{C3380CC4-5D6E-409C-BE32-E72D297353CC}">
              <c16:uniqueId val="{00000000-D835-424E-AAE6-D31649AC814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Russia</cx:pt>
          <cx:pt idx="1">Iceland</cx:pt>
          <cx:pt idx="2">Republic Of The Congo</cx:pt>
          <cx:pt idx="3">Tuvalu</cx:pt>
          <cx:pt idx="4">Australia</cx:pt>
          <cx:pt idx="5">Kyrgyzstan</cx:pt>
          <cx:pt idx="6">Rwanda</cx:pt>
          <cx:pt idx="7">Grenada</cx:pt>
          <cx:pt idx="8">Costa Rica</cx:pt>
          <cx:pt idx="9">France</cx:pt>
          <cx:pt idx="10">Samoa</cx:pt>
          <cx:pt idx="11">Democratic Republic of the Congo</cx:pt>
        </cx:lvl>
      </cx:strDim>
      <cx:numDim type="colorVal">
        <cx:f>Sheet1!$B$2:$B$13</cx:f>
        <cx:lvl ptCount="12" formatCode="General">
          <cx:pt idx="0">224599</cx:pt>
          <cx:pt idx="1">1541705</cx:pt>
          <cx:pt idx="2">152114</cx:pt>
          <cx:pt idx="3">951411</cx:pt>
          <cx:pt idx="4">369155</cx:pt>
          <cx:pt idx="5">7828.1199999999999</cx:pt>
          <cx:pt idx="6">639078</cx:pt>
          <cx:pt idx="7">248406</cx:pt>
          <cx:pt idx="8">160610</cx:pt>
          <cx:pt idx="9">315574</cx:pt>
          <cx:pt idx="10">1678541</cx:pt>
          <cx:pt idx="11">89904.100000000006</cx:pt>
        </cx:lvl>
      </cx:num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schemeClr val="accent6">
                    <a:lumMod val="75000"/>
                  </a:schemeClr>
                </a:solidFill>
                <a:latin typeface="Sabon Next LT"/>
              </a:rPr>
              <a:t>Country Wise Profit</a:t>
            </a:r>
          </a:p>
        </cx:rich>
      </cx:tx>
    </cx:title>
    <cx:plotArea>
      <cx:plotAreaRegion>
        <cx:series layoutId="regionMap" uniqueId="{1745B5E1-E181-44A0-A5F8-D263895EAAB3}">
          <cx:tx>
            <cx:txData>
              <cx:f>Sheet1!$B$1</cx:f>
              <cx:v>Series1</cx:v>
            </cx:txData>
          </cx:tx>
          <cx:spPr>
            <a:effectLst>
              <a:outerShdw blurRad="558800" dist="2540000" dir="5400000" sx="29000" sy="29000" algn="ctr" rotWithShape="0">
                <a:srgbClr val="AAC4E9">
                  <a:alpha val="75000"/>
                </a:srgbClr>
              </a:outerShdw>
            </a:effectLst>
          </cx:spPr>
          <cx:dataLabels>
            <cx:visibility seriesName="0" categoryName="0" value="1"/>
          </cx:dataLabels>
          <cx:dataId val="0"/>
          <cx:layoutPr>
            <cx:geography cultureLanguage="en-US" cultureRegion="IN" attribution="Powered by Bing">
              <cx:geoCache provider="{E9337A44-BEBE-4D9F-B70C-5C5E7DAFC167}">
                <cx:binary>7HxZc9xGlvVfUej5A40EElvHeCIGiaWquG8SpRcERVHY9x2/fg6orSoJF2y1J9oPnzrCdrNUPLj7
vSdv4r+ehn89Jc+P1ZshTbL6X0/D72+Dpin+9dtv9VPwnD7WJ2n4VOV1/qU5ecrT3/IvX8Kn598+
V499mPm/SSKhvz0Fj1XzPLz97//Cb/Of87P86bEJ8+y6fa7Gm+e6TZr6yGeLH715ytusmb/u4zf9
/nb79Jw8Zp/fvnnOmrAZ78bi+fe3B3/n7Zvf+N/0CvVNggdr2s/4rkpPDJ0SnUra2zdJnvnffi4Q
/YSIiiESjRhf/3wHvXhM8cU/8SQvz/H4+XP1XNdvvv1774sHj73387DO2VepWT4/4vb2RabfDrX6
3//F/QBScj/ZUzyvkrWPeL1bz2n+VEFrT29unov2U4L/yL+8aYLnNwxKy7/r5t83iCDBIITK+N83
vesHhpHkE12SJFX+A7v8O0+6bLD138hZcv0LvImZ9Z838V3bPSbt32hI9UTSDUWhyjc7GoeGJJp6
IhND18Rvf8h37K8Btv48y+b6/j3OKN9/zKv+7t1/XvW3j2n++F36vyGEiHyiSrqsKKJ8EDsC0aQT
2INIBNnuawr9quzVJ1jW9bevcar+9lNe0+//AXnMqR6zp+fvsv/7qqYqNE110eDKx6xmXdao+L14
GN8xv+p7/TmWFf79e5zGv/+YV7lz85937pseBftv9e4TQ6WqKhPlwLll8URUKZUVQ/2aULh8sv4c
yyr//j1O5d9/zKv85v0/QOX/xyVaPNEklcqSqn/P3YemIMqJSolBFFlaNsVffb4/sMzyr+ENtfy3
eLsx9x9kt8svb+7+D1qr/2+35bHkxb3+wkd8d8zyunl8cxM+/Y1pzjgxNN1AK6x9a5/Ug2wn6PSE
GApRJOlbEEqHFebPPdNyYO1/l4um/Y9ehdA/oNq41XP2+HeWGyKdEFkVZU2Xvhni0A4qOVENkYqS
sWyHP/FAy0b48UXOAj9+zqvf/QcMETdtXYd/YxTM2lU1UVIVuPfeeG4YJ6KhK6gyynKFWX2OZaV/
f35O599/zKv85v4/XzROx8ofJySg7HsC+BvaWnKiiLoh/+hfD0c3jaIBoKIhKt+SE8r//jTx5x5p
2QL73+WssP8Rb4nTf0D5/p+2bqrH5O/0f0FSoGpdpDpG5a9/DuKAyPSEziSVDFvNf7im90890rIh
9r7K2WHvE94M//O3BMQf81g/qDzrsXm0XzjAPSrr+KcvYqLKc189RiV+dert59/fysg/P4jF+Tcc
OLxZPU5h8j0Ivv/958e6+f2tIOknOtVUXVc1akiqpiCY+ueXjzQZZJcsSpjJNaJqhooxMcurJvj9
rXIiiTKR0QTMZR4VBqN8nbfzR4Isn2gKwRckQ5NVWdLJD9L1Kk9GP89+aOLb/3+TtelVHmZN/ftb
gk6i+PrX5idVVGLQeVRVwBmIGKFmHyqeHm9A7M5/+/+1XluMU0iue9bbvWoGrGTNaWNOjDr1GXVE
s2DJeWvuKWgBFULvgaqyjuytQhuqSmRd0WR6COoZcuF7TVGbbfZFEu/9+pE0talPlel51yo9P442
8xuHcIYoKQRDyaw0UdY5uN5PdUEv89qk5yPLOrPaUqZs6mfhYvBNWTGbd+Ndtgsv5Svl7jj0a2Si
axBXVYgO5cJWB9odCYmGJAGykF0SeeuRzBwlmVFNYIpffK3pX6nfBa1ytsRcTCRZByNBdCKCIZ0J
oH1banoo0a6CWr1z5aG5I4Epvss/lixozIENdnOdVEzUzczVVpAl8VDDQIYLg5hVRNRkUEwImH3k
KKvGTAnIdXTW2prVs+bM3wQssnQrsdJz9SrcGrv+UmY+Cx3PPq5j1Jt9675g64qko08zNEPTZmfb
82CfCnIg9NBx0kylGSlCYnbE38Xp1K24LVkQE4FJ4UciIQg9TkwjnpIsDrQHwVNTNk2iyGJStaY2
GBHT42RbF+K70ZDNcpJOY31NUDJ7y89YVamuKPAmAmhFQn2mHLwWZyQoBkjaWL1dfEh33UY4F3be
J8GK2HGl8r6kGBKcCVrFPwxtZlwOtdpLWTQGvVqxSKrszn/2BM1Rg8FsY8NUCTWlWDK9JDa9QLPT
eNjSKnOzOrbTclNkz608ruh+jtE92b89D5LkTCojludI27PylE6NRgOjYkQeTC3/XHWXKxJzsfoK
gfOjAVm07WIPIeIWkpnkZvpOyU3NSaz4XPnY1jZ9Su90J3ba0zVtI9MfFW7+fE+4SiJlI6YQDv2w
HUwqyyrjIm4Cqyp12w90M5YMp++alcj5AyP/UOpLWO/h5nHSFtMsMrmNH40nb0L2Ty61C+m20tkY
mjQ0KxQA38FfOa7tJWWDyaOSalARR3CcsgVRU0slqGoWCIkTi745yIlJ6EMTjaaYlitofOS82HYf
jlNwbKTKWIRlzWqpPu3z4kNcl8QMelPoB6aJA1MK/0wV0otJEANTEdrNvyWuMSeWPUVnelFrag5x
Jb23K30yazFgk9KZkfcs+7vjYGQpVsAeaDrcBf9UuNhNYrlW0lKFcrdV4ox2eEo2gq2fDb3lPUlW
4a5X9DXI+fM9AdWxRxEUAVnBewn9GAZrPQOffGcbyqKI4795IESx4SAmP46ScdRrJo5dYTVU73aV
IiauXtDWafM+eBy7WjHrqWtMqia2Mkzi9XHNcqXm5REUFdymLssKagCn2EatC9KJEaSk7/Tooo7v
aXv1CxCgGyCoTEAtcJ6adUFaewNSQdNRWy9GaxI81swnSD861KuvefOg7VuSZKbKdYnMOuUdMlGU
SA9jv2bKbXAXfRZCU954kalb7YfaKred70R2u4nfr8DOYc1lcfApSOIIejBcfAGNKyIJ4hTUrGci
698RK3IEFp+GdnyvWp0dX8l2jAZBFc3IPQ694KCyStAiQFxMTArXiRmJirAjEFgbxHtpTArTL+uP
xzFe7P9KPF2Zz7DRllA+8CbfVwtRD2tGXX8zMomN58NmupiYZ/oP4kZfyd+LRtyD4yKiDvLRMDq4
Y1DGp2i5PzSS6kbtuNI/L8IYEvKIbMiYSLjkleSJWIgUMHlKQREaZpncR+PDcd0tgaB5NFRVofMs
NM8pewmkJy1Yh4bWbAikW9FH5ZGiLDdHUq24/pIjiLKqoLMxRAPj8yFQ0QsFjdWmZqHh3ZCqO+3D
wTkuyxoE16cFUU3qUQIE0ki4G0afbOOxGdaK2kINlZEhRKLL6A0lZf58T2WG2jQkVGskxF3Xmd41
Za2rR2bp6pZxPjrxVX6VWgUL9V8KJgylVKGyjCIz83P7yEEgtEJdtyin8UDgDtU7Qaq2v6DEPQwu
1+aqrOQ+6WpWBJgppo9Boa20lIsut4fAhU9MBlkMWiAYcuSIU2H2k2aFQ7ACs9R8yKIia/OABLaG
cjha2mI6bceadR5xtJJe1p23i8cBrVUXeabni3ceMd7XeWH3neHERXrxC6rURIOipzdkhZ9Cs04t
hjGb4CjFlSA8pNpa3ltK67Kog8uQZ2pQ5TyxnppJHTyUZv1jJpnomolVurQ3I7oJ3XQr28O76Tw4
9YlZv/dukpVAWLKjTKhuqJJGNI0fe3VwKpERK/AU5bOn+lY3CWbUCitmXEZBxKLzUFRR42TUYyPG
TyEjkrwjBB8MDEMKba3jplp0FhkR/R1mVvVeUE8yKZQ4AYxi9rYAPia/993oIrPHDV1xi0PqR/3a
zVAwSaJC530rTqIOi3FjnKIYt/JOG2ozDN8JaWyGfrGiOp6AeYXECWVoodIVAYrv8JTdFa2dSQwT
s2qJD83j4OYNCz7qTuEWu9BZG62WzDZPjOJMwWArg0v3fTz2Jekz1EhaXghZZWtKeOlnqn3cbjwD
8lVEcHWajmEZHMj8HHt2k2kmVC3Jv5Z+eaNfDRZlQLW0m8LO3odn5ZnMEjsZWHA++mZ/vYI/y8G3
HgpmY3QeFBQFH+OenBt1mkJOjHLvOkswU5t4ZmbFO9+WPsyEXur6bp6bwY10pnpWL5prLNCiP+09
gnSoglEdZL0v8AjUP/eD0fSidhtUjwXxVgacNSCuNJBaF8d2BpKniz64beX3YXVZD+GK2/6BTX/q
lEvcUl4oSTHjRFt9J+3oTYdhqr2IbeEiZI0dXUai2dgSMraJxsVfJWGWHwBlQ58pU/StnFNFU58O
Ro7OS3Inp9lKNiJok52m9wYbWPEomY1bgMyrQAdJG22lAEuzGnmX0qmIMQHLHrr4wh7suXRaJYnS
e0PFars60y4NEw7t0g/KZrTB7Tm6lZ4RW9n5LLbGbeWWTr+pVjqpJUvvPwKXony1atAKjhXTwswM
tbtStGWjY+GwMnVJa0Bchgr7OFAmClmTrejOoZvHZs4MO3dVa2CjpbDhprF7a47h8bRlgzObuzgz
tmsJ62WOfaX2edjFBI8mR+YyVhZjyG0mrcL0LjjdQ3hT3oDts4oztXbofXjdbBMrZ5qdn6kyG+uN
oDMV3fLGuNJXCuvs3/yTGARHBEQ1ZExNs9L2HGAoGjmNjakCOyLZuVcypVur3fOq3FEMzsK6X6hK
WIkVRqboStt2D3QnsdROAlN/h4mD6R+IG7rKNQUf9zmxA9uz5W1gD3Zih9ZaBlusvvsSc26Q5dPQ
lRQSz/NpfZE43YZeVheiGVr56fGM/drjdAMsvUQ1KimKzPdMQ6IMYkXUhmU4kdCUnepdKOPHtH1/
HEaaH/nQiDOOToghazAi3x2VTeSpIWYFVjm6O5ypj+ftprTFkhErtiU73OkWvUVl2Hq3Oti+ikmi
SRJTdBRWucZ6TntdqGYKl+A8hKiiJEscwYHzpiCXPb+Dwatt+yW7I2etW7LcRa3aFE5oe1brZBOT
Mzt3GhVpdZVJeq36g0eQuYE2KMWA6vMjZC1OvSgLHuaITyxvO7ckyWCJDloSO18zxeuEeojLRXZO
SlguDDqmXmtb7TK5C1hsqzv9PttOlnRfwtst42NvNaxO2TCaGZh+Fuy0s+MuscAPHj4HV6h1Mami
UYf8kmJOuXnub2rXsxozUBzVpE7qGBZZKSbLKtdFDB+iBn/kwjzV0TxPQtix2BguB5AxtqEVliBG
BZPzbnXkep25Zgl/wnFxnILu8agfd4hj3Q03yvthY7B0S+zYwnzgrvvUmnycV0e0qvpMjzrWNf1W
6wOHyrGbGPJWb1ZK1aypw3g2QEEa85yl4DyTPwTqgiDtu7yEJv1umxuRFYBsiqnZZ6LbK3+Z+jEU
HFxiRsCmPvII12n1fYHzvlHuGLjQTVh51OzUJjCTlNwf98m5k+GlMubjbGz2Eor9Xny+V2r6Ps68
ItQ7VsXi5djWT3njV2ZdCsNKU7cwixiKgcUhjD1U1bHedYgk6XFYxrHSscbSU1v9om0SK7DUbYdT
b9WUHqrH8ba+DZ212rLQzB0CcyHQVCBx2gzAUWiON43MtCfjSbQzy7cNprjqbZmw+kF6SD9LKDcJ
W2ssFlW8JzgXE3FTyGlNaMfKbDSrEbkl/VKkT8ftuJhb9tXLBcIAqrkHBzJHXlNZw0P86LnyJrBC
JglOfFffNe5ao7oU7HuQlEvnal3FdGwAGWTBpqjjx0hOViaOhZOy2Xhog7CWSalOuU68Hrokph5a
zwBM+VO1LZycDaKJuIvZcK0FTNhJpvhe680hWvHYZbv9hOYctlPCwkhGhIZXh6ZapUya3o11/5d7
PQioiaou6eDlcbxxGBZkMlQvnNSOKY3mO34fE4u0jXXcOxZF2QPhROmjaozqHCEgE5wsVrWVyP69
2K0RG4sw+ny4iMMvgnOGQ1kGw1OytG4gS5C910XVFaJKNxs9WGnhVnB4YnwcExAPoJAZHYsMp+Gh
nfj9xzD766eH87UGRYRAOJAXRS5zdHTQq7GsgdNgHvEzRo3PETYQBIIpEA553EjSQoeGzkwBRU7R
n0o8X9mHXRdLMuAywxzZYAkPrevbMesd9UxgvetfS73pu7U1lUx+VgSzPq3WnP5ltOUKwsFD8P4o
gjpXFDxEXbBsS+3yvBFN73O3k55kllvBzmP+Zbk5LvrsGK9BcSwAEkXBgiPnn4HajJE09GiMgswp
Ru2601ur6UNbq54lRIQoTK64VvrI6w4d5qW4s6Vjj4++6tCHbMrSMkJF71ln+ZOpGGYXmopDNs1p
8L5+IjvJoY7uGO/yS2Wlm1g4sgK4qqK2E2VeNuSqgi/FWlAVAK/tPEOrlOBArrTqlnmXErrg4nyt
Di4VYBClIm6QEJxw4pz6MDrHXAvKUkB0RtvurGdhyYzQjHeGTc0ENKeVmKMzWqm1Pt4tFIoDZD4v
JCOmLh3IRI1NebzNm/KvJ7iZGsbNRoxc8/n7oWxeGYp+VmZoLkphE43Fp24UnSFfO5FbFASJC/6C
o3Co8RDGoHo/TXnSscLb+iqObYvb44GwkNlU8Pk/ALgJIaJKFAxZCq+YvMQsi+yLko/vUq2YVpLN
GhDXYE5x58laDoUlqvGuz4VTsGGx2Q/eCs7C9gD8HFQS+lhcX6LqrNK9BnMC4RJ3QYGkdqbv8p23
Ja7gTucZ81YK6VIHdIDEZS6jDttUH3LU63PQcnaMgVaoTRlw8zwtbwVrDXJhJDhA5Lyuw6ZaF45A
rAu9MJWCOgr1bS/UzsJR/5iI4mp2nu3/KlHqmjKTg+KcuQ61Wed5mkgGzBacFVuVYXdg25mt1b2j
m2y1cV1OkPMyrAwr4XCYa/DIgPXDqcIUMlZmdFfare1vWkys2amApKG4ymjKTLJiS7DWKLAFEhR4
e9hcqIVYHq36EtjJGazpGpeS/sKceJZ8MV2Q63Cbdqa/lR4yOzvXWffwuXCDlSlsKdwJxcndy97f
q/M7oa/CUmuRt/I8emql1s0isjke8GsQXMBLfi8KYTvX/LY0he6jEKwALAX6vgxcoEdEGYPAAEBX
N1/SQaJm2mfncM2VNb6lWHhZI8D6hYidB85eHo2UoEiAo2mfhhjHIIlkgkZ3hzG1U/Bav6A2nPfI
WI3AfoTIxfrki1WnRi1qWVs68VTZuuEcR1jUm65BdRLuuyj81pMPBENKO2QT8iHpMXr7D+QX+mUV
e8o/MDgppB5UylQAQ53Ky3isTrtBtbzAuDsuylJ3he0RBcu6uB2Kaf8waRSGmLdRAmVlaD1Zl/eC
lcZCYI+NlJxi0aOyVCUn13qjNriTEwrXx+GXNAlUGauFOCZWNE7KMS8I1RA9rMrk51om7zK12BV0
bbVqloJPjWjiKLIjKBrY7FDKJqFllERTy+L8oqwuijQ0e2PT52sT6ZI4WIPFei7Fah3uCRzixEoQ
F3QEjnjdWRLDBPopZykL2cSqi/5Mwt7m2qC9ZMB9SM6AUp3ETe+T9mW9qXZjt7KDTerUK6lisUPc
x+HmHTXItEFTINq8RtVcFqIV7ppTDZINtn4aW4kbWmJhrVeapSy4D8yVNbnBbYypF1tm4ERFn1eA
izWzLVXOfQiuB630Wq2GWTbtdnLmHp9u/W1riVbqrDe8i939TzSMjodO0ox1JRc1BMrOMMeZ7XNg
PVGzeqc6MdSnrQT4Uu5VqQaaBG6JNUlOtkE2/LKfWVctEu3IiEwa4ArCUNieMJpJ8OV4PC+2BXtw
L4TbXkvXxHlLlGgmeSsTJ8EUy8ug0uz6Y+4admOnVzRxkPElq8JSwy8sFmBX7aewL1P0HnpsREPd
jWB8JRCyZoM1AybT/FMSZaO1Iuhcs/iUsg/FFWfcTyVS3oI8F3fpTeGk7sxUeg9ziK/F3lJW2Yfi
ynTcTmKU1IAyKk93ZKnc0bnNi3V/laOfg+mVVArGJE1VMDFRLtjUWpITrEu1rLSJoz8KmTk5E86k
AqdKTenetwWcsUvOUDqVu7YNuijmHjbnqVWDK3XgvFs2DpPpq4ZZJ/dT9O643RZ7R8j2XUKFj76+
73PsEbeYrYmjstBunPRxPjwnZnQ5mCEbHQP+CbZXY8rMH5rrOwRLKW2+ZgWie94nplzOFkatBzsq
IKVJJdPGzNSabKUJWlTmHgSXrjW98cuQ4jgp7WI7aVVzVFS7HdZOreYnfeUvezCcv8hiomRBCkma
h2TrT3b2eb5hpG7DrbzTK6v7IrPUCuy1CWCRidrXIOcrRh+GSdUDl17P8xz2ajaBo1o9OJnKnYmK
9YFuRaO841RRLwgSliwZtrTNCEhNaU7GikLn5z6iT34juhH0oJEjgCRbxZE3zUZxiR3t1kJtsQbt
6Y9fFi0aLVDD2W7aJXFkK3c1e3JVk7D5jFVb3Z9YcXh+BzuT8j6fCODiFmsjncTCcUVxy9bBuT0m
Q7R5MpcjizzqfX3yWgaK0vRywZy6x2aVhl1DmeXcqy8FKGtjTIBCmzBkkSxVm1TrtAsUpWolgBcb
LnDl84iJcZ7IXARHSa5EQj8X7tvc/EhZvJt5C/2DgQxcb5X7aHfrW8pKWVuMZ6yTSwZUCR6Liytc
S61wvIfTcKWSYaTzsVasrvyi+e2vMDI46vuOxJ/3R7ncgOIEUrRttqprmMkHHPZbnQ/KQnK05+p+
zekXjbeHyE2hYetnXTsBsck+hD3FOurN6lHbGgbXFZQNJkYlRakeYnEjKRdZXThy+teXpNHm7EnC
OTsNMkoqYd6VCHrwWAGOOTKzWdPXYtDuoXDOjkMcuHsGfal1bKpRhNsvdyvFeLGJ2oOY1bkXT1LV
ezUxABFspRE3KImT2vU93clWdqlvC5s+iFZ/2XwZbMmMLTSva4VkzV5cJa46aWgbAk02WmeLWWJm
fW4P2JM8LiiZ7f4qr4OMwEWK+Y6Nxuly6Boxl6s5cbjaQ3/ubRNz2nV2hWXB7HyNelwsIntgnFbr
rJmMigAs2Q5n80g47ARX2ugrq8rLRXgPh1OeGkbZ4M1uOLdSTWhn82ZW5lRoEKPTtDBT50tyrov2
ii6Xc9RPXXKJsVYL4ufKnOpvjad5L03+lGFNiLj0yUPjVm4bJp6Wn46jLoPOG5dY2MfleK5tpJXa
FdjZ6pifEzcWPo+CgbjYdsKX4zgLu3dzbP8E4rIUFcdAyxUACbfECViB+izaySX9oH/W7sN7ehmy
1iK2/5CdV+fadr7ANO6QpB39Yu3kbZE1338WLpsZQ0W7JpoXaJzOGh9xmxtzzhO2pTfKbjj3Vznz
l/LyOkx+Cs8ltk5E7WlDANa2yATTcITLcOOrL+du1PXceXt7OI13gSVuqSmGZu4Qm9ynV8FFcVNf
9pu1UFrMDwau/WkylpeQcw8T1Dw4t2WHBFWIV2l/HWmnGlk5sF5aY1DVPQxOywn1RjWZ6xJ104tc
ZCl4FTIy9bK3cC/0eu7HyFbYrhHYyw3GHi6n7GTCCsMUALe2h9wUWtO/qWuzuI2sITVrmWGxNjH9
Dz4rL0NrdYNiMUntoXMZMRObqtNjoMfk2vA+5MVdO2yD7Moor4b+VA7XaubCNvH8igAJ9w5komHJ
k0sbcYZr1VpiYLzcea54PTz0NsGbEHIWuy//5WA/zJJd/yo8C24UFjsoOc680LrmU4vNN9gBZE68
GgInB9yTSKRSkkwCARRtk6vzu8xKXfEyuZnxPLbaaM2ZiY+pfTRuRItiLRtHBWjUTa5ww85uNr2T
30W7VYdaypEgDTTcnNJVKJoLFhp4YyMKcsv0c7rTJDPdlK63NWpTOddc1akvk+vsvj0N3OMpc1bX
KwGxo6biBSwiXvzJCdgVutw0AepBHFZuILhBOaAhghe3T6P3128cwYv2wLgGWR3QLFQRwKpIfijj
7EMXF/ey1q2MM0vRsQfDd8c4cPVDSYGzZmeyg2O1beuAPt6sLbEspbf5wBD3tBQcjvN0T5a3uiA3
OKRUw8aV5+iPU9tr6Vqzv9T+zNQ7phkJi4QaVz2bqhqiRsTZOC5tuNQeNv7Zy/1bFmL1c62nmzPH
K3/YA+PcEO9DQ/MtA8wX263oJzstrD8cd7nFfm5fIC5nBw2pRVWadwosEVeKM4uczut0oyPbyfUa
//fC0R6TiMvU3mT0vT+f/GN/z0pSJjuFg548slJGrRb3H8S7AmynKTm5Ezrrez9r5uNyta9r0aDP
CwE9btxoTulWm+k63c5JUtuuvjFn0X54mykieb6wrXHSBkNRZlOBwdc7T+703fic38dMO++t8Yw8
xlhBiT8dt+YaICdeqflxUEroOgLl85iA/JvWeNU1BL4jJ22UdilcUog/SsJ2oisnGIvpAmQB9gTx
VjLt5QrF3hxVd+k4Dt3cNHbRQxODOBqxLBuWkxnn2LJWDUuKRaeS1g6Ql4vqHjAXB7lUB3UmAVi6
Jg+zW1Zb/wZr+053WtzG9+R9dxoy2S23/baDw27aM9xMcryb6GO91kYt6lgHV6JjcYrgNuhhq1Yq
xdR3Hg6Zq4fOkb6AVGDT+2rTISxyrCJEtn+5tr27WHn2ILlME/vEGIsSOwBZGQmN2UWyrmEZO68+
1FOefVbUJlO3vWCka/PkQt7WcKAOfga3J0Eic1WIFnLjd6mAljGdGIlGpgz+NmkS6y8HhkbmkQed
L17RpXJum7c08ds07LEMJt7jFM7WJ/X2OMSiJHsQc0+x57mB4nm9mgZYOWvpRgiJ3bQTy1LNPg6z
cIkIYbGHw/VcRq3FAxWBQ3HfpsCgGp+V25maXt/pXrgsdojFNSSy38ikJcDqnEbCENNtM8xNxSZ1
lfPk1rDD5/ndXwRjVIPlI+POyJG3C7bG3ywddUBmvBIFt9xx7YJ/fUOQtn2uUZgvOlN3mZUFpsCy
jZHikKO1tIh5m87GhSLWfsKVcEe98XC97nS+u7ii+4XsdPAcnO7jSI4FTHV4mx3zrv0N5ptPiRXe
9O5kqr1JUhMXT9zupivN+laI7DVO8w9s/1MPnD1iNRu6QYMeKhTr/IachuczrV5frp/sLLmzaoDg
0eZXAeJdDIfubGB6Vyt/gsqV1PKKm77+MOjUPK7QNZD5872YKXqV+gIFSNrK5qQWZh64nub8eyBc
YIqdVjcoGrirkwY3kzh8JHXxnPnjL8DgNXXYc8UbWkAGc8W+mnCBRciVnvlDepYLwlZLhmvQIys+
uOSC+zCcXdow9QNBBsy8vTBTYl9PitZCbskyaNvx7mGF4i6/wRUEw89wDtEBRlNuhvBOrLfR2kWx
ZQi8VxB7R3jdB79iMult0Qmj3DO5AsNW3efjrac8Hrf9bFuu34T//sTgbI/t8y4ODGB06Plq/31G
crMbEjMUVor2mjBcZphSX8+nAkAeXvnVBKckVW4N2V8hKtdQuPhvyVgSHKuhxkQbId/iLoAZJ+QX
gnJfZ1xJjvU0SioRIKk6IGYSM6cZwysQV2BmR/1j0+BFM4ex30RSHoT5LMvwSa89hpcsuL9gfFx9
BcmJt3NS3sEin0wxztd6pvRGdxmKJLHT1i9ZKONGjUirenscb9E6e3ics/l16dVeQCFRvMn9W7UV
zURce4XHGgjnaGRKxUhKASJmuZ1Ug6V6eEeZuLITOv+WV8bZE4VztDpW0A8TqG7CC/S8SXuv9G1j
FpPixKo3vxkh/HRcd0sUPAz101ic14WDkWZSD7n81I4vcK56itdbOM1GIqbamj1WmDp33JQrYXtc
TrTch05Y53qJt8sAtanouTJhp8gLcJwW7QzZ8enK8uiSxxu4c0+xwj9fHOL8I8ad4NogaLKD6TQY
IzMr1zidJXH2ETjnGIu8FTu8dIhl1DelDkdp9ONU5Gz0QktepQ6WXBGXuuY336Itw1WBQ+X1opzn
4zjLs81NXGs+LxmWanDqqT5UrGDrt7tfpoEDtwQ3JmH10cBCKe6S8RHtTbhUFBQTpgRstozKXY61
27C+AJ3GIhH3vcLWKr3cVLpm2+Y2rVNH6K7wTjhTj5JNWd+3WuDI5eSUVL5spGIz4l0pynRZeM/D
ELKq+lQo42muEjNt7/T+Q9mrtwGO3rEaYhnVZdDG5phdZfH7sWpZW99OzdPxKHjlIZAPF7FAuCjg
U3HD+FCjQdzQhhRwx0AmZwNtzipprRt6vdcGDOgOiQ8uiAsLnNW8BjtYWaqiHTqvzigjWxWdbL6b
x1v6NNlY/ro0XIX9ie55Sbp9ZM4749wQp8ZDT6GeZ1vxHdaULIFR07/Ltz6a9z/BT89pivcXzNCq
qBC8wOzV63mUoS3zcYCs/Q53niR7voivYL9GY/KuwmUg7Ihc+Bio+80adfd6dHpR809o6dCUWPqP
C9IC2n8kD7iTO1jJVbGtnPl2Qe1KdoQVAY2RgNX/S9p17UayI8svKqC8eS3TVt6NZl4KkkZT3nt+
/Q1q9xxVU0TzjnaBg30QMNFkJZPJNBFvINpIbtKdfoyRoxe97L86VuaHMHGpVDTYlxE/JN6jKP2S
7RQMq3d+e0Th1jM87RFlGf+8GX9xDIBE2IVxT/2DZJxZ+2yguyhJHbwd+uayzB7HaXmYcsEV9VFc
YD8uEkVgPoMHQos8c1i0OtF7IwFKF0RSoPavReJlmDBzgnqHLjEUjUHrNvvqRetJviqIxOgpYcEd
8EsYoMkHfTHb7u2oSd9l5Tx7XfNGwv00BH0Vu+MiSIdxjgwa59GwDnpZMFDL9O+rB5IeS0aZyCHy
FlZz1DtjB7lMQdTChTCwCqRhkM9mp70sJMtDnUSzV9rarykcrxdNNB715VqCq8FUNkbXdNzwKtuj
FRlFZccNIKIec/DKzaz0btiDaSjL3NnsBNbHRYNuGvqNbDwrWD72mphSbJfZ7BWO7Ot9GCRkcBv1
PZadbWM0m/O2/vVNjsWpSE5gIAT3IIjATj9Rl6Jg45gF9i8kj0Y0/x6t5W7p69tBHX/Ks7ohRN1E
DtnUmnVQatFoDeesncAz7tyKkxhc74CvVNnPSe+TqXcVUWlXhMK47qU3JzPSQS82t4ZbVccq3SqF
4wm2kroi5lCdrIWJOvPBaKfRwVpA+zj8IX7pzzt1r4HI/xnTouDVEM2MiJbFBJ12MhZ6bpezJyOz
OkrXE1E81RKc4a8lFmohKmwE5CT0ocu8pUE0Odh47KLbYF/vNT869B95ohaNQGKqEO6SwJOIOXu0
yIOz7dQc0SrpgNMXdKDZYB/BaO9V9nDTmCQ4/62+puToolY4jN1V6bLoSjzMmFzTXMNVNoo/oBsI
o9SeFLmmb2xRQLoK77GhLnKT26h3xRMVosUyZtmGVRnLJhabK+1OTiBJ0BTlj1RvBJG7CIcxzLgb
xgmSErPXdBeKdSel9zYRvEQ4F8rJfjKmmDhlERdhByORwDDda9au6ovHLs63rVRuz3883tUJMLAK
oskUHeQOA0b0qq9BRjV7A+QpfKX1af8AGmIK3V9uZm/8M11M12ng/Bwiwav/a4/Ih938Aw2+5FP7
nNQ2cpoJ0E1gXdtb0HnvksvkkGzjF8VLXfBCH9utqKTC/36foMwJzFMznFBcmL0JuexieZ7093na
CTaVE2yuNhUU26crs7UR9EsT0j85pmEomZ3yaoPG40d+bC4UL9/Nl8vRuskjT5yo593hn9/zC5FO
VkJJNEropvaRhHGUZFLvFV1qBXbDt1GM1smOBjpUqhuzjkbmZXasXMcxmOrFnbOfUvUmW3dK/C7Y
Sf5yPnHo31dRT1ZExSyb2MnlsPxZAg3GmTUuZnFvpdvmARMNG01EIvqhIfLl7qFjg/9dGzWhFaYF
4pDGonz95UXTuS1AdpCb2ObXGAK+rh661M22LiUvr3wwRdyljYt39TcCZ8q5RBmqaVzJDnyamTV1
qgknkIKhuh+OCQgwiOAjcs/CCoNx3IWUTnKStQgYbPCgg6kcwypuPBuCy5xrK7qJK8K2UUFg0+GD
3cdVNDYzKPutl6hoLorSK3u7dGO9EayIe/BWUIy51HphpGUGKLudzXcwF2Q+GA61C72oEs2dUrLs
pVlWQJAMDqTzpsrfzI8+RzTtfOG1yZx2WswFt2BvobNY/qUZhyGTvwOCXi+MA0AdBkzLp6ZJmqjr
Qw3rm6rFHfqndnjRokbgmLkr+QT5YDhY2T+Jp6IYe5hFIU2BVdwWyKm01f03tgvUL+ifkdEb+SUD
Vo9TSHoaRurvlnGZWW/pd15MlF3mHwjrdLMsvXWWVkH0X5LGnerIG2wRwx93q0BeoagYRkSSho0G
+tZGXwfC1DG9IM7bYKSuBa2a81tFPyrjj0C6TlW4EDmCs565suLQsPNZsmYvAamIlASKOkOqwTRK
p/qdm7UmX0a1FJb+YlTjjETWLMV+EdfVN+wCzRggpkIxEPziLEdbVTuWOcs27KJHcgLyNJPlF+nm
7xcLTmqwPSA8Re2BWaxllXJb6/Xyb1FL29LxJ1H7EccnUerrf2GYG9rKDVWTNMCk0zGBRze0X7L+
1E6CzATn+qIHFUV6GoUrrH2Yai2ZiVItKGw5JcioqqcssgURqUq3hLWPNQjjFJZJ7eUlxFrGTXrT
/dD2/ylJd152mzQulMckpPKqfbpLalfe/REnY7/2clEi8c9lsh4jjFQrdAiW6ezSfdFtop12zNAY
oD+MQXkHRizZdVCeB2naLWoHxu/zJsPdZGjXUcF5lHY+QtyVv0os1bIiKYcMBsb1qkdtEslxiQCY
U56bMQmLqlg8pDUCkLsEmuiI8xBAVQqGEzQ24Bgx5lhJRkKqhsAbkmYvz8vlMDuCtyfHVdlrCO3U
G+LzqUhpI/BV6/S+1YnrNMUvxZ4FN7BoJfTvq4+xVE6s6nhQeCmizyi+s4vb81+bd3LX66DrXAEY
qVO1Y4R1mEsXoSe2eyqR+reVxLPyWJDa4+8ZZlk1vKDxZmc+fNGXTZUXCKYLY3Tr+MpBbiDsBQvi
uXfKpv4PCHN8h1ouQMMMEKvZWwTDuS3lQT4k6WveJtC8SL2yE056C1bGnlh97pzKyQGaoaj70t4s
lxiD7tDBk1/VR1CmPJRBViIPIrjKvk5fwFOAJwDvTDw3TZ3NSZAB039FISP/9yRdG5vlsnrsj/lx
Pjhb7QnZ2Z8iJSBORGiD8kxFJzCIR8BhcWouuPqVTqIPFS0uXDN+l/RsZ0wEpAuN2zsvqlbvz9sn
jSpYb7wGZOxTlZfajing0GluJhO3Gh96e/KH+GhGP/83LHpWVmehzM1mCBMac46YrYgeMAvo2uqL
Jg9ubwjOAvdgQwickjdCvZMdFuqtTu5zEJt5fT5uBhmhZyUIbnnZMRBegtABfLOUUJG5+1N7NIdB
hVF2wRJEx+YAPry7cIeX3kb94YjeedwjsEJjfG5kKflSLvQITJZbDu/t8EpiIYEVFwXJYBk5Fjwp
2Zx6W5Vt3Mp4x/XPC/QiHyjVuINSF+Z8kr28iTBKjpmj4O/tAp00yOkh8kAvPLM0VLoKpTJ1vLja
Kt/EvXRZkaukkgswWEz6toe+2e48Im+Z4AwCC42CYRT0551a4tDpXZ0PGgJhXd2mKvI4MbKBuiyI
dbgwIDFHEAqyeLiSU5g0tXtd6yUcrupGXnR3SQuvF3LFfZSr2TOMcJ5eyIjsoYN5CmMrC8Qva0RU
k1f76rbcW/fthe0NqBrGnnac9w26rbIL7TAfmr30iwQFNMVA/7EVCW/xDh0eMNAvwxgIahjMEyZC
S6zjkGbxsONen94T+/n8d+MDwCWD80ynmenTlYYz2uAndV48aUgDvW38xhD4Q94nowyf/yAwtqiU
Y4bxGSAMiepK/c6qoH2Q/j6/DF4uEcrH2CWV9qmhLfJ0HVGRyB0kqha4jnJf3KkvEKPdvMW0sDld
VGBsC6/Q1++fR+UuzTLQ5Ifjjcly+veV+1UTrQQDFUBDHLV6/hXlL0Up2D7uB4L0GlpdkaLFBcZg
gNcRur4IrScQiNQNGls1AQL9F74Yu4MYGfwhKsqLzComUyEYWoCN0VE92kU8bJIbMXkyb7NQUwRV
mgWyKnAjni6k6RelSTO0dYeQolJyyCJL6k0T6Zvz3+TrIBoijDUOc2Skcgrr2Y4Xr98gR2Iehm3l
mXvjMs1dZ1ttoo1o/0QLY4JEJ5KNIawSXMBlVrgDrn63rMPLatTuzi+NZwpI+cC8LYRQFls7DeMc
805ytiAvkz5aef04OPnteQheOQC794nBvBJaOHLkNPCVxs0UaJtyg2Gzft9to8f5WAfEk/058iBI
5fwUCRtxV4e8GSrPGHT4kl0oRlT8LAdm2JLMW+T3QTT5y/1O4LN3NKQWkN5i7Dwyci0E0zSeiQNU
idLKderfsui4fiVfp+a3QmHMnMRlHiJ1S6+OKUh25WZ4oao5Moph1XYs3OJZvY7vNK/ZVOB+n9Pg
/AcULZKx/jopVLW2qB+sfsf1vrQwQzUILmFeSA3KVtqfhMlEvHlPT3LfT3bf9sPiLdCNSMbaq6zF
TdDimCg3hl5uU5HcpQiQOWH6VGN40caXCyWtAU1ytWsVtFhkcnsIF+261tS3rv3Oo3+9SsbxjnU3
lMQCqATZlAI8vgl0iv/+Y60g2B6vPO/MDinjxUvwmWrzdzy/6WjwOA/CO1drEOZmlHNlaPoKIOiN
3YRdeTc536ipUcUz5HHRtwlGNgZigep9qZQUon5Q559K/aQpz+dXwTUBjM0hv44JIQiUn9oc7i5H
iRZ8jTh+GY3OdeY/DgidkwVC7POtNj2ch+MdI0Rb/8IxpzhXe2OJZsBVzZWp38zJpdr+fZXXXkMw
p0hS1bKxodboEeu1lN+VGRIxbdAJsj70h7KX+xqFOTr2XLZSHsIfFK6Ug8WtqV3LuRDcGqLdYo5K
aLVZNsnYrQYEeBbm3vtnuRRkUgUYLAV+7oB3ODQohvowIMOnzI+2JVgHb7McGw2RCCMhlaQz64ic
qFp6SAd4Wfk7Myu3Aft9FblZI/govCO5wmFZt0Jdj0xbAk6t/SkgBT6IalFcAGRCdSoejdEN5jXW
9Np/AezivoZT6YRETtytWiEwR55IdUGmCJ+DXnOK30IBcEN+2OBUh/jN7eKnO+hwBvJ3WhiRO/pc
GfOacFAPHg0d9gweNj+twaSh7DLvrX5qy0CDortPm0dFcT4nKlIV9N6BphzcTujrovu9CvTRz5ZY
SZwQL7YsZHWsxUxC14ykVHU1qP9g7q1QoLmOgTDoW09xa+belGZL6sVqtoBnP1SXBGMGhZYd80q1
I0z0D9kzNGHr5UKyGglja40ZCcLFry6T/mj0vkFnDO8HNt4pIJNatVIMPUbKYWfP/lTs+jFyHdIF
hVNvbVRgz3tNHiJtyAbnLXoUbfY9FBpmnENBhHjqnGwk/bFV0k2+/G7i6DKPe683RP19X58uH+9i
SHyDDAIJFsYKKySkFKN3iKfn6Zs8Vl6ELtomfRsxSO7MuZeF7U4Rsdl8PVwABQOzZhh4zuD/To1B
k5ZilNJY9qzoRZ8e0vLH+V386unw7xtQYYRkmWah3nf672MkfZISUyXeCNY3qATfyHZ0reqicduv
JxgwmDxAExo6MU2buX+ixRgjvSPEc6rI65GOirskGLWtAc2NbywI5S/dAiUzOhoYpKrUzd6SLOKZ
uOOa0PC77raXJP88CvezrFCYm07Ks0pZHBtnFNmu6cHs78//+9zPgsAe1wKW8KWxxqxDiNakGvIJ
uuFspbgofialNHklLg1RapKzFiqDiJ49JNSofu6pCShFlcloVwVd0BBuU0xa65Ut+CicZCvkPtEL
r0DvRYUNMGZmlnUWzho6FLInEJtsCNxouLO2BGJ4Yp5JERqbPZalsgSTL9BQH4S846aDdjjZqm/l
FZ0vEOU/OZ3uJ4tjWVsikqhZ7qQyron0Ida94s4E61R83x8Gf/FrUFs8ibleOYVYiopeY/DhwdRZ
YqXUJoolNTlFRf76JUu8/Kd1BHVoiunkpvVB4D8/VRs6n5256mF+F7d/caz05CcwlkMkok2Ljp8g
LYZPiud+qn3IkP31m+J0oUyWYC4bLaqp7YzIv85DgcYhQXQsWgc9Iasbd9CTotNarKOp3+phV6mx
u9iCMIz6ndPYGKuALDsSnybE0lmprSpvSdSbteyZ7d1ijW42LLg1kPlC2boqBOftI9F/Do3649WK
KlxR0uw01DhaOiMVe/N/5Nc0aB+F23FPSWaloPEn3zkoR0hpaBfRIT9Oz9UD+VV70j6ChKdY84Lj
azBHZSEpB+UnZIEZv9nFsR6TwoRf8xDgLE+dGwWQVa5cjHm2rr1Jg/SyEHxdzr19gsn4nmFCNrJM
gDl3GLDKGyj+FjEq0llxI6X5j4Ruf2lbgY6Q5bwX59x6a2TWDw0hkWNjwC0ROsVGbV/0NNna+p+8
iPzzQJyMNKzrc19ZF7SoZtWl6ce+Un11yDYHUmBLrkTQvqh49VUPcvkRzAAP54G5ewvfIyNURccQ
K9uoWOUAJnbctpQUottKgbbt9upONBWuck/oCofxAWpjLyD8wvqqP/0FSBn90HDDS/AxB8UViiRI
HY47G6zsm3hXtfsWmXjcLA6IkcQM6VwTXv0U+vfV0co1OSmcBh9VMtLLOemOpZDDmNPkjs+5wqDb
scKApkNXhjO21bm3txCUAif6b8VNguxRvk8w07WzghyzqWUAxgf1g2Kt29WPopcIb9MdGYVsGBZK
Dgaz6Y2kT0MNDQ0vap6qeE9CcGEbicC7c86IhpkZFRUnMBiAz+10qfkkj22ZmrIXFvC6UIGbZkhn
VX9CQ8Rf99FmwDjFEyjmy8VRhyQIuIK9pO1v1Sq/tCazcyewXbltTJC4L5LbtNVQtwyLjRaVP8+f
Fc6DhfZSggkGYSmU0ZjItBgXcHhhnMwzkiWAVuw2GtPSnbvKHys5wzi6hJ5BW3BAOd/wBJRxuEna
5DOGPmVvqFN3me6M+Edj/bVeDBU4RWslFmXADdlMHGAmSavlFkC6SffVEGMYRScwE86p0z5armxF
t5EvYb6dhTlwuzUdfLsm+jHn1c/FVILz34dniQpE6dGnB9FIFNlOLTGsodWSNDCPXFH83k5cYkee
3NVuYog2jPtVVlDMahaokPXWDKjGMjxlfhuVn5qQMpcLgqlvJBFoaoatgc15KCtThZMV5V3my7F2
32nNT0eS//6WO3k/MO9iMs2LWob4NLpcXU6FfIWH4LM2Tr+yVpTL4n2i9VOF+USFUnSROgAKLsPP
KtVVFaQWwtQNp7e/NwZ8IIRq4FRBmYg5N1qaRXiEwaTt3kLr+Owu821K0m09irhoOP2MtFn9E4qJ
T6y6yPMxBtR0KK7QhIWJ3drtIBxebTP0MUYH08+fcLMhmfLeP2o35xfKs5IVOhujxHoF6U2KPvbP
ZvE6Dc9JJijh8M4utlFDTzGI5TFjfnqw8Icm7NEO6GU9CTI126dOLIDgvcFQCpAh2IxWDctmO1+K
hHRhbpuY0L/PrqYrSpuJ44WQQIMGfAp1Hck39nYV/P3mGcjg0iofpjDZDpF61GJdb2T0aoY/qvZR
GsDwon/jeK0xmN2DbG9RSzkwaujEtcTwpzD3GjjYWVT54n0nDOQi5Ugp4NAlePqd5MFqoKqjQBy1
Tm8zvFPsqRS8gvgQaBKS0WWCFnbmDlw6SSFzsqDO1bSvUVj8WCwRmSk9mewtb2Aw+h8I5uQOmtMh
SQcIpWkfSzM7zhnEnGxy22f9z6FX9yhL/Y+rYk5wMRAlQRSBxuvCdp2euGT5zv23WhXbQqlkWVRP
GlYVdq9pd6XXAivjjBMjpwlpL402xKFezdzhkD7Eu7VEZ5/hQngLJAkRZuOqi3iX/xIJbnG6Jk6x
GDeeNMqUZA2wugAkMo1bZG7sU/WfxYdKOcJAUHKfP6i8i2O9Osa0rXpxpGkBoiL90qRrLXnAHTWJ
5s251q1D4oGW/dGaxuxhFMuoxcegCZmhnhz2eKKIZno1Wkz5Yt0rCGbrHFQk6j4HRNsFQ+MRnzzY
oDS18Hz2ycZuQO8NhoffoK7BqxOc1Jcgm7grwYetbcur8g61c6oo6fgiT8jptaXf9HPt7A43yohx
e7gpw833Evgid9E73gv7br/sW69E1k3Ey8z/pp+IrGO0pdFQG7rbse2a8yO+iDtaNookgmZU+g+d
23P6Q1avMR1ZG6toAbRkP0AAWoIGMBRx9PAxQIwCyWJwB7Al50YNy7iyJjSuqdU2qi8LRfO1VBDU
iECYhUj2pMwh9VNot9hLfXk9KmidbxWBO+TlX1GvQFEG/VcgffmYeVxtGIgb54zYKr4MUeytEccp
BmDnZF82heJV7aBsHcmMjxHNy8skk69TTWkextHUL8cUKkvnzz4vOYJ0L/oaaccApscZ9+yMKBXI
Br6ffWldT4H+ssmC6OB41i+MaIGRxfDk3Zj6AlR6Er9YzSfqx0lebULX6lDmKOgmbJon1Vsux6MR
mG58p2+oCrQojuOeBkQgKmRn0JHI9iRWRM8aUmGRaMBw27B0m6l1lfAitATPWE4iE7v5CcQ4udCp
rCq1cRM5BdhcbOIr/buhL34IvhVJWPrlooH7EvrTKsivTSZgSPU6NQYJu6hvkzsJEuIXHbJb+XXs
O175J79SaIr7KO9EXSYfnOdfPt8KmA0jBmVqewvA0Uu9rwKaSxo3+mH2QQk8PVKqagXcRaav3xuQ
y2opJ2+gHTRUo/Fo3InEMzi0PnCvq5/D2HCFr6tAPQtH9zJ+yH/rYPOxNtWBtgZPm2116HcY5wn0
i3TXes1Nselvk43oEuUH2WgFpH0xON1srkbVWznFQCvtdtS35oH41i6BkoRxpW2JN+ztTSFUcudd
qaZG233QkOrIbH0S1GVqFCU27jv9d2vfJYOIMIkb+KwQ2L4ow+mVgjgWLq5r6NTvSn98dR6tLYSP
30VpTJ7/BWcPxm+oHsYXblOUJsmYT3gIyST83cjKRT3Xm6gQOTwuDNwA2oHxHzzf6X2lFmXvpAlg
CtJu4PMPuSL7GDMXuXlqc+wRgarivzj0d6w8XG8V8jB0wOkCKffsQ3+NMQpMHJDC7Y+ZRwl6I82n
ykO1B8IRYXsG1zYgh4xEKQR4HYM5orOSz0VsaLQtRHlWNsYF2cU+ePEPi29482OyEfHgcjd2Bcgc
wqEeqnopACg3znWBITC1VS+I9ffjoqqGN9g/62J5uMNqkqs8BwxSVW4/httKVjflBLm0qHMFtxTd
oy/fcIXFJG9aSTILzKzjQbYzQeyaHKen7EgZ0rLLcEe8+iW/Wy7MXRzoohqVYDPZKUSlKSZrSuhm
EqK5s95ui06y3UQuN4I18pF0lCfQQeqAO+vUTrtJMZeUwE4nD4WDHPcHFVisg+hB8fCk9hYXrAoi
6+Qb5ycoE2vpURNr6kJB69BtlNk1zG9kbtAd9O+ymKuxNvTIbkYTjiuJWnfQ8ou0SH+WkuhpyD3m
KxzmmNWNjGxYBpyh/N1bb60ZWNlzOh4UTfat8bVPBOE23yOvAJljNtk2iUkCQDxxnqgwLIGmjAqK
lm+wTSNzDSYaCyNTSMAhVD01jXBQ0JoQ0qMG8pt0MDHQNoNPQcQwxbVAZKXAIIk5KbTBnMLMsWzU
cNQ4ZUR96TRlF6qj5obZtxwUdLMxNw9pVGRATnE6ZS6LkrYR12O8CfMnRUHzAZn88weKw1mCXfuE
YZMRoY20cloDpgviG8o6Iz+hPASZW7KH69jYeMuDgv7KegyvZd1DoUMoU8w9XatfwLgteTCmUqtH
tNc7iN7zV7uuPcEieS/t9SIZ01jw1o3qHotUt/oBye2n7GXcg0MRpdVo2/l4NuRuuLFAWRm+lt+g
fKeWuVohYzLmkGo6qQCvb8eLGm/7jLiln/oOOBSlbXoFXlroS7Vu8/9poBFtL/376mYfFwe8HC3A
w0tcOcZF+0CVJU2/84vQjY/hUTzexH00QsQLVzmY9qlG3CmmjYzg1NBhApBmUxojr3of3QZKlojE
HkVJQl6TJc104X+0mxtD+6do8ZzXVojuFchuTH/imxGsjR/Cu5RIdkQnwnN7nDZx6fd/L9JMP+wK
mXGnRhUmNhlhupJe+Y0GgTrt0ikF6kc8h4NmXBQZUfcB0TmzmaGiSYVRtTihBUiF0ocyvG+j/fkT
wntxrjGYA9ItSpwPDTBMKBeO/aWlDShrPoSi3nXRWpiTIGdR2Q4GZnU0472sf1TqVT4LQlmevWMQ
CXRBKPiggsB+E9kplbGEvU+5sikVFWy+t+c3izOqg5B/BcG4Zgh0NFIywrybJagvUhDg+kkwu5nX
KThY5rW6kVrYHjocbtRdowTLTlTOP79IVDlPTd5ImsoGdSmdpLm3td9teXd+ibyn+ucKQQh6+u8v
Wbe0DW1oz0fFzfPGz8BNNEToSI42Zmy459G4q8G8LM3s2Aqo/E/RtFSPx8imFh5Ot+HS/LItSTQj
zrVwsExjqhmvC6SOTjHCSOqGrIGTGHvJJ212bCznkLdKEP79WB+sY4XEGOAMoty5kQekqIp3PXke
MqRuq9fzO8Y9RysMxgKbniyIgeB4LAmC6XLR3/a9A1KLKnk6D8S39U+kj7+vrg9dm+K6qYAU7y09
IDF69tG7clkf1evqzXSlJdBVV9/l3uA69yl6dESmLlgqe5d0ZV1gFAU/IIquiX4kyWUsilK59odp
B5TWTeRDLMbaFR09D8WEfFtV/1HwTjPbWBCBiBAYCx+yUDEkkKh4RQqV2y5HV8Wz4EOJIBjX2pSG
tJgqIFrfPFjXwwt5W/4Yz8THEyl2bR/UDm3kpk9o6wdf2+McVD448PaYuhOslVs+AIvhv9tJf+nK
ZCbDLnqktxDu3CLaCrothKwPxlXjm65zKDbWDRG8njhj9zhyK0RqQytEpWrDJYOwI6ono19iA2rP
vpXu9YPuNV64bwu3fp3vyidKSk7DneGiQUuIRwVyqWjb+S/BzVHjqkYDPh4+6JFmPnZVR1NRL0jN
gwTgYkLL1U7zaS7FAXtD/WS/kacZMgTS5jws18Hh1oP/pJK8bBRU67OdOHS4Ms6Tgx0WXqHcT2a9
LfW/5y6ju/2JxDi4eFgKc5Bw+WCoZVtPZOt0xb6S5+D8grh30AqG8XFlbPfmbOOWxQPFw5i7rzpP
WfMgT86mKARDYvTfYlMnqyWxCX4w8C3RxytoOYzgaIggiaQF8k4Uqgq+EdvZIKNhdkxoXOzEupuk
z4Mag+3lNhEth+szP7dOYyxQdxYptOlcndyCTGnu0o2mQcnBUnqB0XGBwJuOIB+sGhimOT14tiKp
TRgDqICC1qhrvpmN4Gr4TjsXxAb+hWHWU9WQ1cBAIt7CDqw5G/pd2thXWtxg+4z5z3m7434kTLaA
jhuZO6RdT9eU5moWqRMihRpfB30NnmoQfxlBnb49D8T12Csg+kNWXius5dBONdxsdQVy/zHvPT1T
Hv43DCbsmdJ+niw6LDrkaAVYkMld/n7eGe5Ah5tDQzyKnWwsGmdGk9YqbGDRK3chD2Ynqr9xrWyF
wFiZZI9dHdEBfGWYXDWJXciNgm6bCC4uEQxjZV2LwmJOX8pSPrqT+qtBhd0eRGUwLgqoYXQUwUBH
8yW0RqWU2BqeQFXYuHH1C5zNbmGIOJJ5Dg2TYKB1wDMIQzrMd0+sWO/KESGNM1CC/Gq+m0odq0rJ
vjHCjWaof+ZWrd0wlO7+3uLWyMztUBvQnoQYANbnhJs+7S7VbBZlFemXYN31GoO5GgaSNJjBBsZ0
sLeanxxC8IcH4bW5QenuSkQTyL3QkciANDAISL4O1uWGEtrLqNELHc23plsdwn2CfgjJSzziaZ4W
FNfDqyiO4t1/tIdAx5AVqGLYHtahggABZi/wVh47PCHIvK8H6XUpliujra9tWXRp8PzeGo8J22pM
RJrzAjyiW9dtEd4adraZZykwuzb4jo18Lo2ekZXnM1K1x0UIKAuTTYb+TObdeQBueXO9GMa39oVB
Kr1WacrN2TVP80N+X+9013atwL7ubqichy2wSp47X0MyR24ay7o0bBhl313m6XNdi+IubmC9RmCO
1iLHkAetsKguqF6mJzp753jTxnz7j0R75Iuqj3wv8vmdmHNm2FWkzhQQ1F/gcvlnJEQUFgl2js1B
F11DzEZBLRq9IxA+wy0iStlwETDpCy4/upqPkvzK4JLZckB0ipDcyeudnclHSCxsz5scHwKDUDpq
AhiBoH9fQTRGTyKThg3mYvpKg+Eso3fPQ3A9gvIJwRwb1e4ajP4CIlcVHytxLeO2T1pIxmhu1wvM
mesOMAqEgiJNdrFkLbE9NPEiYcu61nJb6RqRlzc5r2UtSG+KcBijTmZjghwlfEHc0Rk3KDMbUGL3
ZCfdyVMmSA7y/cJqVaxFt5FpFbTnDlpGDxnyF7mXQO+H6iilT6q1Wy5yCE2IxtZ4d74NSmJVhay8
hVvk1Db6YWjsOkMBsVZu1LR34/Z9Hh/OGwcfA8loaJuhxcZg3E8odbKcxbikwjH07fqFdJbbtaUg
RuJ+LRgZZrJRrESH0ulKoBs8FFBuQjaGJI47xNm+CPNDXGOGayD351dE/60vtzwa6EwT3Wfg7GPM
Hcpbk7kY9ALMZXyoBGN+gnFCHgJKFGDFQl4Qc0vMLYHCgWmPpbNAtyiDTtro6k4fnF8E12mvMZjv
EuUp+mOlEMnijwk3Ncj98QdBk030k6qa0GYkASLPEtaIzIkqwZm/zJGEfbueh63qqYGCZgrMDh6S
C/sa8xz/jxFmbskHOkmUXgzD4V/6BNO+6NN+ijANqoSRH4Wj4UrtYnj5lO+gfQcaK2nexkZxaCTr
cpaSA4bvYlcdZoE7+bBAxmowkKqgwwqz1JjNZawmwVyJohEogccXQxC2rhYH403uYwP2oPZDr1f6
tCCcwmPCKwPazBJDdpq8D7tQ8B04xoUfggEnDEVgS9h3Ud6Pc5Nq2BEy2miKDqubsJUF1sX51KBU
RV8m+smpUg/jzuxFqZeKpEhlkdrvy9tErYNm+X3eoDhRAEAwkQGmR3DwaXSh65stigh4TACS7nuI
d4+7NrAOYp4/Xph9gsN8OTCbqEpVU5wLZfD0P7GXBKEfbpZndJr65JCBXPA7YkfoJYFzAf8U0twa
O8ZQF/poSMlMPMtuH+ohfqpm+8I02qfzm8j/Up8wzKGE4GoTWw1gupG4o4Ixfg2viUo0YM/xzyer
YQyiR76+qlswqfRVsrfa6Zgq8VVqRFAtSwUnjWsW4LYBE4QiUxW7U7NAF2Nn9tDHBatgv3GiK8Pu
XSfcTm3sl+ZDMjl+mwliLE4ApMsrSOaFvlSNpmWRjE0Mf/RW7BKwkSc2JeHfKBBdPf/FuOd3Baad
ri8ddKVqWqzP0ZFm6jGz+/eM5DA9TFmCGBnnymEFAEm9OGaZI48hSxPmZU0vB51bKkG0NhXSCXNX
g2kQDKWC8k5jKaok3NcwC2xdv7FvQUpeoiLuSl7+Z/A1z3hSd53sfqN0g/X9i8nSVVWT5BQYCsb6
xtyVxndS3DuR6DNxLR5NMmgpxiwpRlZPP1MPUidHWxp6fvuj3KcuWsf9TG02uizqsOOeYcp1ipSK
qaFQdApFlArjWwOulmZ6JPNbkrzI1sN5o+Na+AqCcRNqZ+hjGOXEU7LO0/tf5vCQpKlnlQ4I7LLN
eTBm68ANDL5xB6wzUKDEpB17gh2ouFbNVFRuZ9qgfA6hc+gQ0I13uh7746DHgiw7s38feBhCB1Un
HUFHwvB0/6J8MmVSJRgoma2XJR5HyDJL+2QI9+fXxdj6f3DQZ67T+Sck2ejfVxdWGJqW3Elgopgx
uLDvpxBs+E4u++dRuKtRqdmh2QDcp4z/qzHFPFuLVLpkrAMjbA4T6DlUSxKMQ4pgGJ+nD8U8GjEW
M+QQB1Ug0ZHcOJWI+Ia7ZdDv1NADDDpki7G7wQmTFIlbPL01p6wgdV8khafHlfaX2uP024CFFspf
YPuC12NJsBw7BOEZRJ9dpVHTzZzkDxXGBXwJt4fAujkbh2CUTm3g7YBRCub7FPpQhQXEe922RMJu
yRc3JLrjZ0b2et4QOMcIjUcI8pCkw3H6eHOuzA3KIlVqGsjRxYN8bOfyctbJAZlZFRtI/o+0K1uS
G0eSX0QzXiCBV/DIo+5SlZTSC60ljXjfN79+HdWzq0wkNznq6THrhymzjgQYCAQiPNz/kPrzY//w
L5uCalBQy0lnKNBoNNk2PhRNzAOYdL6YtD70hfrj9prWNo9C5gaszngXIeBdHqEyBPZ2mXFUW0oD
f+k6TyP9AUQwhffnhjCgT1UQzSFRlmeWh5HGHUsLkOoOU/UvpYj658xSyudwoRiE++9sSR5hWAko
HWrYMhplbzbhySzVXZjWL//ADCZiLYQ6TEjL5SywfUxZKGAfRB2hEb7k2pe+6xoeQQXp7bapNddj
aIuBhU0gXz+mM89dL9ZB1lDDxycFxDc6CLIsCLZHhQ858tuWVgIEUv/flsTfzywZTRskaYsIt0Tz
aTLyhIdz+g9CKoxg41BdAGO5fJdni5GXBcTmOXQRAO82a3doqd+p01bPas29zw1J4c6C6svCGKJQ
Gfc+jaNHOk47Fm3JwKxv2u/1SNm4UYMQYNBhBhjfESUM/VcTxBuXnZQxfAQEhpF8PLqF9JpM2BEp
djPrC2xU2bQP6Sk0R2hE3JMA/YKtqaGVbUMwxfUgnpvin0sniNssGpR8xLa1zano1MDJcv1X12e6
c9vb1gwBzwEQN5jJkXCJv595G6uiFArg8LbGYL9iW3mvafOjMABxum1n5QOJqwETcJAAh8yWtKCW
9Goz1+I2agmvAr9EAfq/syBd31ZSF0VgIuaYgVZ6Sds+kqIO/4kR6NPjFsJ+XV0K6UBYgRK6oN4a
OlTQo6+kiX/eXsiKn0FMDteomFIAgs64/CTJZLR61uJslsmxt82fZlC91h3zB02HjmX2h21S4dao
mAr0jI43GG7VS3NaJf7PZCh5oXWTpxRQkW2igHltX2+gh1Z94MyS9IWGTA+taYIllaKNV5YvLVl+
3d67lTCNxUCiBsuCmIuMYVtYZyJS94gDggGyvWvAajXZuo9E9Z94wpklaTFpOAQY3YYlvBiWzJnh
GIpPF3PK3P9uSZI7FDZLG6bDUJ1Xj/ZS3Fdh7dMu/ssu80+3Ta1/oN+7J/5+FgwIZmLyzO5KHk4t
+rwN9o/qr7dtrHo3xVtV9NdQUJP2LegpCGgTHFMFrBxqX+6S5S40lAcVdDF2/X7b2OqCzoxJe8f6
RDeTDsaaWZlbN8oSzG7rc9e3G3fDliFp56Kmp0OI9Jcjx8N8Tw5pLs29vZa1SI2ZTtR9BXTSkvPR
MVNCSD7CRGughZIr/sLmnWEHu9tm1k6QYaL4wywMa0BV7dIHxF3DagJ3Y5BXDyf6FPbzPrWCz30J
qfDbtmQWn4/YA0iL4LgR1PTyNZewrO6mSkWoG5Y4dRZlikOuBlPnmeDd9zAMlj9OY2m7dpRE+7Sf
qufWAjRtAe58V5VE4eoQJwreG1bykoRG9pqyvL8P8I/NxbzPc1ZWIGe9/bPXXNigkDYCszBmyWTJ
HwTnrllqXM40KQYfBF/FpyTuQrfOdfZkC7Jp8EXpGw21j7bSWbn9Y68AzcHTEZENdqWbGrgwaxpm
HE40C0G+lrH51HbmqQVTC6/0hDloiipf2pwpDqi/X6cUBaA4m5hHYgipNRY0XfQ8Ut3AoNOxiQfN
73s2eD1RJq+nJfVLMlAHGhy1E/ZB59d1Mbt2bX9bFk3nbdUa4MawVN4n40kbgA3K1fBoTho6D41h
8cIoSj9ToeFKMu2AuobmEDW6S5V+H7bGvyoW3MUhfegb9qtGX9gFnCy8q/Sc3mVBdaqG9GsWQi4A
tRfbDVX0MyZVzx+KriO71kyPbK5zrqsN5sQXojl1q2591bXzZRoY0AadC3Jj+b2cExBXpSEyoZSl
mWMn06eoTj3M8Rkb7rNiCOh4CrlRFeGPyhBIjIBROlu4Bst5DA7RiDFuHtGk+jy0mHP5Y2PAiYHu
iGD6HPQSct9CyxbSzCAf4I3K3mxlyBzwwPU8CO3T7UNxHTcA4bPxhsWcDizJcuNLN2ZGaTNkRumi
Mldl4PdBQG+g6VdkcT1yCmwh3YiJ4vVweSaQtxBgDWxVpEtyXRe1jy6scnEmFO1HF9FviDOfcT+6
5qx9YTmGSKdla8btOtSDVBzYJOSwiAEwfRkgWRoFkzbBT/J8tr2BKdM+a1v17fZ2XjsJemrQNmNg
sobkkwwra8wxDGJxFVM7fkJNcY8DfIxo9A828NyM9DzLi1oNhxHRfinBr9pY9s8MjUKqhp/CtlKc
JstdLQo3jF7HT7E2BpAXWPbw+aRbuYnafrLBBY+1VXzpdS+KSlc3wSo5nhSldm7v5Nr3Orcm/n6W
1ABubHZ6BWuzSlJupvTBUuONS3P1awnCZVwLKITKzm9po1n3A75WzujBTh6qEDUwc/Rvr2TNCuoP
uLYQOeCD4u9nK5n6DLI+o4GUEzohdB59hLHDpP75k13g71TQZKN+CGyu9HnYqMdWnep4EETxjJpe
AoFMy/SmsMg3HEEeWsadJkyJB6Et6CllifEQRXirQ5ESdfEItVBQ/qUcTRW2R3dFP3RxF+/HFjWJ
WTO6XZpHuHUWXY/QJeqTbuPHrPkJuELQlxSXq0WlxAfyES0yKnzDZfkZGS9N8+3Pv56gMEXnU7PQ
D9Avv16rVYte2ojEQ52l9zVFA2XU4thPgTXacJTVpaDqwsT/MDotfcEwTu0uChGLtai3DjFojvkI
SNvGhl0fY1T9EXZxmYmqorwgYJwZC0qwVlWUjqhPFC9ZuTwxI2n8tkvvqljbAJFc+/+lQWlZQAjX
ICwM8H6sfo4QOUsz0JJZf3xhXhoRe3t2yNSmrdIc6+K0+Z4Y30Fv6pAtV5AxHPB7GMHtAdYq8MIA
+n5ppAZlaqtk+EATCN1mFHn67yaJDFdt+ornCB4lVLo4jk3ErWCe3hK7IU4/kATyGUv9dtsxhbHL
SxQPCpQ0dJxDU1BBXv4YbejmFEoDIhwj0Uv6sXDMsdtKX9eMAIKPUR0NNIayhGFlNm0TVQTNFdvq
gG+D4gjjeB52iQPyX2sDUre6JHGvIaaI6obkKaQknU4ys+Rd+KguFe+brfb/mi+ilAENelA/GljY
5aY1fTIPbMEXZLUGjvAvxvwXSHKd219m3YgBYl0R8a9aOEmXtUOoUuRUzejPDPSC5qtV2RvRYt0K
lLTwnAGkQe6qINvNJ62zEPgI7pKuCp7yPgclxpb8x3WGCD/Dbf+/dsTfz06WVrWoqwJWyzvts5m3
j30zPtnjUz7/uL1rqx//zI70aZSUhGymcDV9LIDPU4+F2b7eNnGdd4o3ON7y4GdGS0BW5mjYAFqb
DrG8pK0Z8ro2AxeaM8AURLaY0Jp7H+II5VPTg/32tum1qIuOFpwOKCFgbCXXNq0Zg/AhIKkJmh6J
G+tB707REB0CQEuNxyBtFu1zPTLyftvu2tc7tyt2/ezrTRhMspMUdkmofZkbK+BVCOgZyY23NGHu
bWNrLonBPrTdxH18VWaFRlMT0RpXy1zrsQ8VvslFNwRMDvYmUcuatwBhCfAjWosgUJCuZWMeck2N
I4TdYZzuoyIeXY0NfwhZ/wj451akrzYmOtC3ExYEyul9FQLAQ4p++uOry8ZbD9ES1wqSGPllUs4Z
6XOlqHixlCeI7XJ7+dra6tfb3+Z6w2AF71aEVwAzwGt26QhKE+hJFmK0tdTj+T5UUvBiRnXyx3c9
rAC9oGMcBMofck+5NcxhUMsSPOLBGBx7Eih7jCfHoNJotwqsawsCCbKFkjBYLcCnf7mgJIgmvBTh
AWh73JHZ3idjvcVdfn16AFuATJCGBhIgcPJ1AQl4Q+9BhMWDfKeF+q4u31tQncaZsoEVuw4PMIRD
I97g4M2XQXZs1pvcxH3Oq7YcnCXuMIhh235t126FoxSr3RbJ7koyg7igo1Yo3iRoi8kUCXo2q6VI
y8wp+Fkk048AB9tDy/aVKconMi33M80fjMkAyWmkvS9l8Whazca6/+YVuExj8DNAdw+pJEC/8Qq7
/IzjlFhB0uCIteQunrzA3M0AeIWVM/TQ6PKo7ZT5l6I65Ubtjd3PoAJp+BC5Stjx2nZN5vSMoSgN
zH/6lA0hQLW600M1nB6zbOQtjpOhvDUxXqxL5wKzUYffwkZFDRCTSqjIp9lrvzzTUvWbaXDVIvUC
6pWQnDA9Uh2MZeBlV4Dl4Qmikk7ca/7Y+mq8T6fAya3HTpv8II+dpiX3FCpfIbtXVN9gfw2UuEXU
OKM1oSqfu3MYeXPkpMuRxi2PtIA3ee1VVsezKep4QLP7sU/qYx5NXxW74KHyjbJDFjeOFiSo830L
oVPVBNM+Xsp92JMvpHwfO9+GBMjsUsPRtBAc0Pdpd5i1J9qbPAtMd9FnKCTpThl33MhezPktoA9q
8h4B7ozi1Uw+Y17QC/N3c7C41e3b/GXEIJDqJ1GI4c7Xvq8cwz6OKdh3MK9RL0+W+hT0Yk72MS1/
mWXC++m9URBImmOnhF5h6ij5Bm7EQp8GP5YWUjvWr4buFuMxVfdLo/tQ5uMp6N1QH1yqH2RKedr9
lfavFvUYOIrztOZA80A2DQPhxZeO1UeTFe6Spk81xEA0kJgu6cNQgWwj9wvq6T2malHOgYT3RI6p
4Y7sa0soqDjqw1QonLYoq/YDT/S9biAgKTsz89Nec2hyX9sQlvaj4DEK2scp240jlG+bh7F21QTv
2TJ1y/Cd4OMHT9ryNKqfxvrOLDB48b0sH9R0p5egcxj6Y5SWTjfc6dVL2O37YXC08nUyKWi2noNh
FwIxH/agfFaezV73y6jnpvJVB4MU+6w3tqOmn+Lxr8nylOCrmu01e5eP/wqX97K714G7rkHGv0Na
b6WvISRtshc99YfC5hVqyW1c+m39bcIbvEm+Nw14UDsLwSP2iHIAuJoX9iFv9kvVcpvdFe3ixhmE
sYbHyjzYWepEpHMpKixFZoEZd+ZV9430j+nI8yLax0zn0/x1Yf8qB9TJP2VpwtO0OEBYWQueaPaN
ZMSrCozSg0yAEOW9KEpPSTEKQxgn6XTUp2xfGV7WWTyARDjc26+s48BeohpbMAS+AkSQNZsOCNDQ
+u/3sZp7nUm8plfdrB7cznpOVTAU5fQBJO34E8rMhekn0JMCLxsLnvTSLdFKWBjXle96MD2jmONp
zb6AcuWEJ1iyRSFwnT9CQRv3GsqHEFu/QpPUg9aXS4dkatCfhdZ1pTOfmp8gM/pgpuDGohtAmZXr
58KeuALPkjfcFQGGFWBv0s3PpCvvrWX2Zn14RSVk4+m1ZgoPIlQEcB8AeSZlOmpjRnaQIj0w+9jC
KTXHT0tiWM/TVM0u6gJbRIUrW4mmiCZelchKrqCiyhjqCWqlKIo1qDrPbEDfZ34cLOsw5e39APEE
1a421rjSt8Jdg9yU6sCZA0wl5UBD0oYxESmD4H2P92bqJsXDPD5AmkYB94Tq6/dRw60Uc9TAZntz
7I/ftzC/qwsnHzVoEFbZckpRlynYLzTcd0YYVoeGTcne7ibNrbKiAeYzM520SYaAa0axVSpb/cYE
hf4PlXZ0cS/dicZgB9BTiLy0VsWVEWxqbHLqqQYOnji3s83rlwA6nhBWwL8/ZiKknZ4wkUR70A3y
fMy9sS3v4gDozGXof922s5I3YUocI3gMlLmCuuhySUY32lNMsaRKUTH/NAaIB8Ds8iTv3llVNhzw
vcn/I5t41QOVfgZBlmw2WY0R9RIoZ51GCtd6+7lS2We1st5qLUx2djTvbxuUNvNvg6jxALstOrzy
2WzHVgXZdQWZT1XhJrBEylTu1HnrSK7Pl5zZkcINiBsRV4xSCJwlulv+xU6CPVTxJsfqHR1SwKqb
eLG/NQckueXV8qREniaL2qoBzC4ldciE60L9TGPV6eItkL/kLR+WAMpClEPsFrTEl97CBiABjaYD
FD6vU7gmrhIwBPxVs+IBQ3YxD/utvH7t051bFNHgLIIXRZa2mPFfHBDD76Ms/WRPhteG9cazS3oL
/XthgCYDQWMjnkrR2wYGOsx0eMho2JkPUdjOydtm4zbaMiK5xwg2EBvBE2Jwae7EZsxLdeM1sGVB
8gTSkdZiI0YVgjb5PnT5a1XMh9tnacuEcMazD6I2CajUcpgwqq+pdtf2n27/9+Vn1dWnkHysa1Bf
bMW4RXHf3Rvusq/22lFw76YuhCE2wuza0YFSGCQMoGWDSCtF9KpXB13J4F5lsZuNL+jKK/ldW/6D
oVZEn99mpGJLzAo9z5IGI4NId4ekwwid4hrTS6fVG7WQtWlQDD5AXg0VTfEillYUhVkWhQ3EgA1B
EKfoXqiHhyqJ3DEpnSxqdg2eUPlzFWAMTb3LoD0TxD0v+60GvHRNi8+IIjGa06LlD+S1FORpwOYZ
KFgxnEjerCHlo4H2dB/v5uK9tSFCEvxhafrfFtG501E6QXopneGpLfqETATjYgzCOvqBdeAlGTfO
8AfL1dlz+8qKdIgjUuisSWBlwmwBN1+BF3tSnqZTPLmam7n5Tv3Uu/bRdGc/8CeHciA3TnnuoG3j
Fs5WMrRyGrHLqHuItBN5ieRYc9orY6Xga+dIANXpi0E2jqP4TNfL/W1A2tSmK1QDM3E4IIG1j+fa
09k9WwquR8c8BcFsQ31QHd4OASuH8mJR0hZPQ1hjKsbEXFyeuFBq56lqOLHGeJJ9v21pa/ukeGlY
EVBLMywRNGcewyqlHob/NvMC8RVubaIUM+eetIXZwUx3Mk7dQdszz3gxfxgOtD38rensrTVJ8dMo
jL5iI75YpzYo7n6xho1XwMqVTADQhQg4QBroAEkRpkMCMIUx5NnNHPn3eErTwbdBxn7706w6AcFR
FmKxqnnVnQNentopRvvKEFgM8q7bi0+0Q6Jsjfet5DTQPfg/Q3IZL7IV0kUpAlVGAm53I+9NheP5
nY/RPdvUKNlYlgzUjQvGFK3DsuyBAW/8GBat22n70t6IU/JT7e84hckxVATB7oPZ7ct7ehobUsR0
gBu4o2dDGcBhHQfWgBd7+gTBW4w7L17uzxipddlhi1podZnowoOLAq1e3KyX1rU+whVlY0o4t05G
N/Eo0iG/+DgsW8D0j1mXq7N1ZkkKFgbN42AR3lgtnVNNqBpqqTNoX+q8uYuU59TKOF0Sjyk/b/vn
6ik4syuFDqBCyBxBjcBJAzANKzVQbcSdMExy28zWRoq/n6Vb5WTqFe0x1V2WYEBV+sNcdWi0Vd4U
pRsnbnVFuLYxUyQyfDkHthZjIeEiBsht9VAYKtdQwRvKjQWtW0HUABAAnsmk6EHQvqsV8YRQza/a
+JkAo9HEP25v2sdD/MIpEJtE+wQXohj6kns12TTPACDMIe7mBizz6XHYm6DjFGzJW33J60ffpS0Z
1jgBaq/qFLZarzokP8M7DPnM32pHcHepPtVdsKIBx6ZuUjRfu75kWdrKJamStFrqkM9HSNGANkHb
gewdlB9ba/yIgVf7CZQXEjYBe7EkZ9dRIiYBg5SZCCZMdyNqgSh89LI322/5sle8YI/KocM+F0v2
oOdOt/sP9OCvrlGs14LHAENvof4jz6JpdtANdCrBzudpfhA/KLmTHhWv8XS/i0//wacVGygv+9yg
FFvMycow6PthMNhlhtvvhv0A5aSk9LrdlpDLtdMC64B0WcjdixlWKm0ypm/aqh7tk7lLX429dUDJ
1zd9ff8PBBEkS1JQMRur7brePpVakXK1ib+AInBjEvuaB+nShgx8iVhShVaXdfhYIwqBjgV6mNbJ
cQH1LgqiqJOqfAZS29160l1lrJJhaXGlaStF3sBwkBipOxd5f4jNhYHDYaSWAyKgbq/FofYUGEvw
UBXKsBHgrh+w4gd84GQFs94V5EcNlXFq5rT7OCzBESUgP95ld+RYHUO//PKnoU6yJi3XjhYCAgRY
i+6RIPnanr6lB8MpofSwdalvrkxKLYOxrat6gq3RQduL3lU++mn3s58Gu/AUg+fm9trET784fmJp
COPATWEmA53dy7svKJbAmm37RIxmT5XHQbW9YIzQlTOc24au7iTJkHTOtQw4y7Zlp7T+ZZnPBXmj
6UY6trUU6WwXrB+BXqEn2trgF92rdOKq9YoK9sYdvmVH8gZC6gm4VftUaKU72WhrdeC3iQROfMvS
zT0DBF6yFLRmPwd2DvnA5ZmhDdvZKg+7De/eMiI5nCA3iTINRuK5d1JQBRh265k0dm9//+s7/NwB
sBipyri0JfjTdNiZ/P4ziu5JgBYuNw8TVFOGR5s66VdUakBNP/JwY4nCt/5fJ4dpKU83mbLkwwDT
Zvd5yloex1viB+uhGGRVoIEBYu9qsJK0LCyBKzqJU6tDKwXdbaFcgjoxB7Gom34KvM1QsRqFz2xK
R0qZGcmmlJ6Se/MYORmyhOGg+Zrb7vJd7AxedAdSgbflIdyM/6sb+tuyPKWEWSHMJxrYUEVr+FLM
aJp83XCXq0REuMuZCcldxhDKHwM0ET7ioFCfWb5bzzVI30t/vtO3tM/ksGtpKgYh8JTCbYIEiDDp
qGF6r1bGLDhl9yo0fHMv9Ngj+4akB2RVW/eJVLa7siWdOEMBPj5Ug1MHhmKMK9OYeIX61tmE1/Eb
ad43dlL6WFfmpJ2E1JZWl3lwUo/tY/kSA6DiVr9GF+gOZ9yXfrHrZ/e2yS2L0nkDcDpJGj04kdTk
k/VV2XzhSzFLWhIw4pe3VqnYbakUwSlCUzQM9uZTX+9vL0E6W1cWpLy/bYOQDSQ4JQdkF9D0NHbR
fjv7XVsHBqNBbgMSRhWIt8t1GFNpWOmknBTaeX3/oFotT+dft1ciPPcs+H2s5NyG5NldmVnAcyin
1KgcuztkVcNNGqBa8Gco7H/bQWFYCGoCiStlErlWLM2ohl+jukgGf9I1+oqHDrgC28oaNnowH88Q
eVEMalyEQigBrAmSh2m9oRRtpL0ED5qf72vkvEiC3eRV57ghN5OyNX9GkQeAXGRIBFHi8jP1rFba
PGanaiFcZe9qPm6kFB+/92o9oPgG8BcdkitSJUXvI6ZiPbVHd7rX/kXA9Wg/9rvygb0CmuoPHNLd
D9qOQBu5e592+VPuh/7yNfaT3fard8UtMUyC0TeQSoEzUP6UoPGF9jUCFItfmflUZt+y8e22U67s
6IUF8fezkssIoF7TLsEJajQtwD3BstVFvYqxBvRw0Qi2BL8pmu+Sg9Sg5deNGDTfVTz4wbIzyPfE
NDiGI48jbZzB2vDIj8rNxRf8MEhtQZ+J/qbcE7KQrFVL2Vq8d8qML77q1Mf2/Xs38NyL8P30p+EX
ZGOyz0KzJXsRZZLoYW42smy5JImqklj3758hrtWzjW3tEg3kET9DLz/VAmLXD4cyi53SbniZ6k6Y
UF5Y2a6gw3EZB6h+MD+mKk+NjMeAXOXtF3v6K6kAiqiLDRIsuW/2948TPESqAUQsuPMvf5xe0r6I
c2CtzIcw42rk5I/AJiXcrDCu5KIodtDdLOVbWi5XEVDsyZlZKTIJEiLA5uALGbRGh/grs0231L8v
ob1xjFed7syQ5NUNQlKjG1hf0h7A8bSzMqFzgRYhAH4Ax3IdsLXb52hlaRBNsQUGHNNS4LS73FHW
Asnesd7myVBz0APyUmu8cbnL2OfbhkSIk9wbL218M4BKwLApFy7rZMGsXIkdSyojfB1UAVJNEpdo
IaDgWZZ8SqY/HLQR3oJZdOtvaI5+NcAfK/NQxqgn8DZD2pI8dpO1sajr74WehOAnESQ1aH9IQQLl
ttDWjNzieRIWTpEQICODr6W1HFtreI91uh/SdCOxuIp8UGWA+1MxqYTWzpUiqB1F5jRmiBP56Cws
d6h5+NNPdWFBZq4aVMBXwwiraon+ntTQkYrih0RRjzGtH1Wa/rxt7uqyMAi2T0XE+7iIZayYDe5G
26prAs/A+KsNuArFuG/RK3+IpYc/wBBGozGRDJQRGIUufT2cCC2g70N4G+jv0F8/GMaWsuHKx7kw
IRzmLHqm1tCIZJkAEQyqp9Ra/D7Kftzer+sjC4YnQSIO7XSKCTJpGVmQF1mlZ4TTKFTd2AjcNrbu
wbeHEvYCfa8/tIY5MgxUAMVnAr+IU3S5olC1KECtvc6tenzsgzJyFFLulGGsPaUzlA1rH5pEF2EC
LUsdrg1iSBADYr7i0lw8GkZZBwvKjkdrVx1Mx9gDhoP0LPYKv3gu/PSFPZbHZU/vjReKx3HzMvuG
o3P9rnjXH0M3xmD4psLn1WeVfpUUJXuWRTqLVPBL9MAU1J9z+oe8C8AqAgYiKMJAt4dZR0vaZrsa
+n5sNJWXywIEcvaq5T/xyvvr9se8Xgda8pDswkAzNEsZk549eZorzMpgwWp+lIKzAsD92xauIiKG
GjGvArAi0ngTlIuX36+2p5qauYAkUsBq+9ZPQuDrB8M6stJ+w6G+a2t92khariIIRqKRVusA2eLJ
D669S6NKmxospjFUgZZvU/DVgjZ3jCGJ2yu7OnbARKNHC4I9zKqJ6/LSyNxTpYosAvWcMNsb0Yjx
uprb7fd+at3bluRaEJwBk1aC+Q5Jh0g/pWtFNaF1VM0GTDnBCz1Oh/g4fOn2FURLhFhd85AAFr9x
razs4blNuUNW1w1LTWEz1g44gk443/XxvPGhPjrnl8cbKwMfuuBvBo2J3D4JmygKq6QYOci9wbL0
Q/8rBy19+ZA+WD/tb/fGsb+f7+fD8K5/wagCtnrjI4qdu7aPliZQ2ZjtN2X3DMGRoDFh/xDvyV23
Tw+Wr99t9eKuTwEq4tArEAUowBbkYlChGIU2CrTPgtmBhx6EJp/Z1EUPVtrNz42pJDsgJs1najZb
uuSykveH7+AJiHwVNAkiObl0U1OZUR5S4KbzrveIj46jygfgxwwef2NQmv4gUff6e+XYvaj75KHP
OYndLQ8WGbG8zyaiN9rHBiTU5MMS6WUP2I4Fat+HxRfKAwO3ncYTMkm5+x80PUTgumVP+q75aKR5
asEe4dB2xXkJdzneAtVuq90hV6E/9hdU5xjcRgcQI2xSGDDCIENWjv3FVMmuXHjrpF7+jnEphqow
Jzv7SP3xrvqRb7XM1uLPuWFpiVNmW4NdwzCGGD4ozyNq80h9AzfExtdbCwUgsSVIMBHFr6SmQ9IS
7GaIcDrMyzcGuqpDwpTWVYOh3Eg1r+swCHUI2gTgThD0oGt86a5t3SlabCQ46qh7i7opoNiOqOmz
XeYph60nwdrSzs2JC/IsP5v7PGpbCzcFmwqPJlBAJwlXi8i7HcHFf0Z2x3Mz4mecmSlylbVVglVN
YXq3RN03HSCUjVB2XXHG1qG0glQJuZkQXrw00s5Gq/VgVuf1PPb31ArtjtMyaF3oKJFXPSgxKZXR
wTNaFZx8U6l5Np7Pj3FRUWeh8eanXF20aoOcBKEHpEDSrWXYUQniMewtdC6mH5NL/H4XHm0vmXEs
wudkHx3L/e19vi4ICPf5bZNKCU1hprlmarApZl1AeGChzh8cKm/EgL0vgHtATe1u21y7QjAjquGt
/AEEkDx26PQux1gulqnTY5AVbmCnb0qO0dnE/kWV7oVAY3GCysPG917d3jO7kus2fZ1VmL7EqWQQ
ZCOqM0dbqMStpUluay5Kv+Q1lla0pgUe6+k4IUkBq3B13/YV6jtmeWrMUAPGc+tVK8Lm9Yn5vavS
tZVp42gmIUwbZOYZ+dcQmJwMJwwOcbXbEp5bd5uzqCNZM/N+GTqC8zn4xSF+NdGt0QKHeCD7Cx10
NVAL3m8Jgq9/v9+RTro46hh8IEMOm8nyJTVeW+37bb/cDKXSBWHEc54aAPzwzgeYw0u96S5+sD2T
1wdMkb5vDX1sbqJ03msQWLazDYdsXPoyuYYbet1ddVe7JW7expn32vPGCje20JZOe1BS+IOFFaLR
BepU13TiI8k5xou55rRv+p3i/pO0GDeTkOWAfiZK2pdBdiizxC4qLFKZE3+OX1rd8kjxaWNha3e7
ZeLpRISCBd6+l1aSQbHzpcADvvHJJ/oCeBEUqyPf9qyeo90CFK/foI84fd2wu5amnduVYpmWzmWp
WLD79+2buYlLXVjl4vYN/S2XWb19z5YphTDbqhZVzWEuVb8p5KmdvqjmFpnBulueGZGCmD6XjV1X
MFLcT71j+Maeuhglth2RfDa8Lnix20L4fzxrr8LXmVEpoPRTOUea+IA9oLyabzpgQ2aYPEDRotzR
AwhykCDuhDBp9jBuZYar78XzzyiFFttMWV9/fEYM4DwGR9sXXxL49R34Mmu8cBqIW80b9+CmVelo
jEENEJXY6PllcBd33KmYSHQHXrvTL+MY7TNv3pOftz129ZoAzbmOWh6hVAZiqEMex0WO1DQJrNCl
QeaxZtwRjDmBAT/iWUW2kOerMee3RRl5XjVWarNeGbimWEC295CFYjFKGbfXtX4y/m9dH+/ms4Qx
r8uFkgbrMqoXO1Q5AT2Uqv34B0YwtIE+JCDnoAa6jDLhGIzTEgdoBWI2DI2dfHCGwbS8mk6jd9vU
aiZxZkq6G4ImTyzawlRF0EkC+jXqMKpu/aAmfGT8XlaflGqrdri6h79tyrdDarZES2vYLA3cedB8
C1EHWjaVhlYdQgxzYyABVVi5hJGQKgU4msLtjdlf2vSe9dXn27u3upIzE1I0sZZmqNoFJtrJfiQJ
PaYARcabDF7rofLMjhQ3QK+Zge4SdrL7xg8frSOIInzr5+BYyBnU++2+8P9jEa1+7BzYFU2x8jM/
H+I6K1K0DgE4bQ7q+7IvnXgX3qPVcGheUpe5/VbFZ9OktJn90lZTk36YxGXgghXEFzGq80Szv3JQ
Znq5/fXWAyNKuP+7SGlbVX0EVKz82FbtpCM3yR0GkV4L0xx9DIYWR70fdtVuS5Zh0650vgdtqMwm
h936l35UcfWgjM683rd37cHwSl/s7xbMZcVVQTUtxHUA9kZTQzroRjTbs1FrQiI92lkWiJAyc1+a
4a/be7py6MC3hJkHxHzRHpD8JsHwCCbgqxlkH7mmeyarlsozw3BmW5Bo4Q6XN/lHKQLQYMilg6VS
yjHRDSXlHIcTngYLLnPMgcXv4U5JgQ4ZPNVFGuaTQ/GweYeLFO+WXek1Hysm+rA2FOBGR0DwYs/C
y+cweIuXHOsv5cb03spj4XKZUsZZWEkeRATLFJmf+lc5ACNC3dbF0JGBgghXNiF/K5WzS5NSssmi
XgXLKFZIv8V4Sz6KHBfJ0RtzftQn5Ed+4aWfyOG248iAfdTrLq0KzzqLOFVvh0O0/A9p37UcR840
+0Qd0d7ctp0ZOpGiKHPTIVFatPf+6U+C2m/Vg8EZLPePveSGcgBUFwplMoGaHSfIVmZ+7L/S1GD9
IHoq8BcIhm7UGN/qc8z3Z5plt2m5jYRMUBw73ENPvVdjxER311f5NblX/TyULVewQGqQF4azQ2W+
QNJvpG0TZ3aT4+RLrnaQ7rXIOZWhqAuC41+wlX+Q2GSLvDhSY9H1DT7tcewhMeIWD7b/xinifioT
t/okiqwvP/xzTOazcGrHSowEmJKzYjhN8nLSCHZQBMF8CvXklHlON3CewT70w5lEpNycK+h8EYzl
b1NLyqrEIjo65peioYf2147+fJsdMnRRYmhMsKbLNh5q9ruzYsweg2MOEhx0Ufi+Hfm+Un3tdjvk
XhPI2W2c3y5R6heeGs0v8fAvOt4uA/VzfMZhT+giIvkAfMwigB/LIa910Se4Ck0on0wHo3EE/VOX
fhspawxyUJo1FB/ZqvhWmiW0VHLwO0lm2X5oHWNVonnTBv1ulUhGXpW0TE3v+sfHuf2Qd8XwPJoR
0f7xNoe+cy5SKhmzSQZYZl94nfJayJ2nZaKMIxcFQyqQkwdD7QWhT5xvsVrH7epa42p7ktoagb42
UmA5INi6vqDLY0OaA50s6ABD0gNw597SghKThQrHit4q6Avg/5C/1FsyRjZa/F2wCvWHRZ3M6Doo
7+jeogdKCwmBA+YbT61FUSqqhCEva7S1mreQ8khk1JDlL9eReDlzZw/FfOsGaicOdOawlRIm/dXk
lzHmp7jvPiE9d0qz8S5ts88TbNaVrSnIlQR0w0PXChZ86XGwyzRc+nvBjD9odFmyZbrL5pKdctPy
wXErcABcCBwlKoHggZFZy1yhaJYXBgKmbP01oZtPGUTCinwE24C2NhpELkmJUiLVlDfL1fG8I6h9
SUihXj8unuFj5hty4uiwop2k59YIHrelhqrMitfc56y+s4jqDqBV+7+BMCaRj7FkrxKsD4O1rqV+
kmrimvKP6yC874r2N2mq6UBsVWbcsay2Y2U1GpRRoLerKPeFpbm99NPawPS3OcF1MN62odUJ3zFq
r5Ti43zbirFpN3mmSpcYBk1tx026n+n813UQ3vHvQehHvXN9PRUasCnIFpf+aJf+3Ly3HxyCIHhR
oKFDoyohbMfgWGtWJmtAWJLeMzAnMujjUUW+9z8sxNE1OjILsR+WXWaA8oc252iEUdL4pEB/tJJF
jWe8AwF7r40OH3wrGB4936thI10mdxgn05L8wU7XUx2T3oUkjulfX8slkCkjhYy6IJoE8VEyQMWQ
D8mkY8vU2Xio5PFTVvZ3UMD5+B9gaPURJDbwYyoT6NobiXuMla3QmCxOyrocWhupzbIQXOnc1exg
mNVYqSlZrQOYru1+2jqesvb4aGaWoKuY/lomgEajAp1yx7g7TIDxxoncTqZMr59+SL6kVvZiaslP
MrahASZIhC54QOvv7hMEBewek/EHIEqFzumAg2raFd3MSbG5JDcFH9DlvQoQEC6blOGHMoGdm52d
dP2aFYgb4gFJB0y8nJauDztleQJ7nijI5R4WiCTQX2nSJjbqAXf+oEJdxigz+GoTxKRLYfjxlgTx
KCgBXXodLAkasW8T7rQsc47SpHJugrYcPgEFvAenGcqbbRlnwf3MfR1T0kYcETj6L1wPsnrDJC0a
mHUDMLYZYXpyPPDDvY63GhiCJF90B3GWhQZA+CDEkGj/Y9MbKtmI1BIVtV1IAlYgaKcjBte/We7r
dI/BOGybkN6pGmBoKJUPt4qPEco0iH1MhQZL4SLquu88EooSRBwjxNLQYI6rCGVzg/EV6zJDhUij
aqTrt8r+Bc7nqFEektQ5Xl8fFwcM6ZR3ADM2bBBpjOumtPDkbt4vnuH0rtF+JE3sORUROFnuYe2Q
mIBhUiuDDBmQ4pTcjtNKhegEh3UZLiBvAQU3JC9sdJGxKpvykjpQGUN2BnKAEdjZn4rSCNoU2iVK
61uVSAGemyTZ49El7z7epls7uyPJAkp7p0Lb2jinigYe3Smx75p6SdJ7c9o+EbTButC+e3HyAVy3
VjzNup8XUmW/7yzxmgKDKS4XFESpHI1Gfc3u59QS6ATzBmzWk5UfK3v8lNiYTGgK86gOzc/rdsP4
rd9YENGGXIKO0Oyin2tz5iwvkVRAXsdNc2iQw36KQhD/MTZzgcJ8BRLyz9pUAIWkd4r9dbVEUQzr
sv5GeAvFKdE4m4hdjIz0XQeqWWUxbnGheFBB83S9v6t1jW7kkAdmrOc/7dggt2iCstw5Tp43oq7u
lLeTwID564W+Dz5G/McyveuGlLUW3VVtSILCgCZkJ1ox7+Aola9uqngYg+L93EiKOd0KkuSg+p8b
G9xW5uytzSi5bW8KkqW8xeyR6N935pgmxaLGSUbJ1bURDNzJl2SpXt5vhnsMxuQTCDVv2gKMeFAr
t9ZrMIWDkRATP5BXvg7F5vHeTAVindCTwpglToe5qjEunK5QqsR6wG51W99T/tP0F4nQcRMpXnKY
0BgqKk4w7vk3JpwZsiRocbiITPE+tBetA/NyP0r39BKAIMlxW7OfcSmKEZh47g0KUkGYjKF1CUQ/
58fV1UUN4nrwHyercQ/dm8I1lraFVtGG4dgR2fSuPrXDfLi+q5wFKkjN6JDcQRn3IsbPpzVHZN42
7prqYGu/zaC762S6h7bx9z1Y6PrQ04b6Ep7EqL2wNXAilV2lyAM8Vgulqc7NMEF1fS3sffAbQsWr
i8oUqxcyghjOx28ggJhCLbRsNz3FYBBBjA9WXuFwLOdDxmWHESrEdSBXZc0RfUuVvKgYGIzTtHWh
fan7Uwo+H7nIm+D6wmh4uAv139YFv0fbJfEGv7hY+qGy1DRB4GO0ycHY5Fd0UEd6qx0cqTxo8+gm
qoR3gKwLXjIcD0LbeqB8gpuN9kSfm6Sdxv2y1djPBExUVCR1cW6XonVE+UiOEQIH70xE/DRsZRIm
EtJ6aqp1WN+KfE9pVmskK+mXTFocr9ZBZnd9Ozknh2ltjP9TuR84efV8WSp2rJvAZOiOdaEG+TJk
j0psZ6HaxVl4HYq7MkiAoROD8kOz1xtoQp3WdmZMlVYgDDOgojt4xfZczr1gTdyjwjsGuXOIlCDz
dL6mWKuzDaKMjdtOoE0xZVfWBe9NJrijRogSJsYgMAIBHWM2U00njo1ug/BXVyq3W1JA+BFDEZu/
pH1xqM2luq0LqGW8f/9o/xpYvVFI1VnLKMtSnvtMBaMTmuTlXAvpiMCQwt2b83+BQvMrqrVokAcr
xvkOwmE5i0OUxrWr+6mv/Ta3j8n0oE+5f31NvKPCdQJTx7dl4MM6B1IrxcoVHRuJYZ9P4zwenLZ/
3xP691ntIKhZ7q5+0240C7rEjTvko4vQKUrzH0sXh6WUC1wT71vaL4a5lPNkHZOuAlJfIstpV1B8
+Kw6oocmmwC/WBATiGq1qZZNQxc0VRFKDo/JPJmegpjJMvMIF+XJybcfW9vGgVGXUQtxlVafBAfH
+5gxA4zxPlDpYIaCsZAJdORZLK+g8OnBg6fGQQ8OWXsCE6qIOZ9vIn+Q6N9357dsWYJAaIHZkzsw
t3kZFGSuG6HC/Zx3i2GsEBLG5VwRWGHdreSUju12XNAyGuVLl3ozMgzQM+n7yGnz7oikaRMVcpw/
Ue3RDAEYgaqNqePuM8Dsv6HtB938Ru6Zi6QLPCjfwP5sBWPK2oboS+7xOxf1Nldtv5WKsFz+ur4b
nM1ADUfFoWL2D/N4zMlC78LsFxNupoLesuFtyyJ/nVE7+wQyranEOERdY1gaU2CywOlwVgdgxHto
b0OigR0BHOcVep+lgYhlNb0h6f0RLKNEEt0OIhj13J7ibYg7TMxAWGJMP6dzC+5NuzokPdRgrm+k
CIjZyLifcsypAAhvHzdvvq/xSUpFvVFcEFxzqN8gKsLWna8G476YF65wWrPaPKe29pPIClR05FHw
vYtwmK9QkaRGXxI8Qx2rei6s57oe7ypRAVgEQv+++9RXordDQk3P7O6h2Huo2sZ3JhFnFs/AYdb0
IWMhmGIbNRMjbTqYFoJv+a4oV69O/trMZy2vo+6dFCfUVWOE7w8UY2soVeZpPlCTbrog6z9kWSrw
XRzviFFIrATBDljH2EJRPRNkexR6LpP1c+uTgz2qyf8Rg3E7Vbc5UhvjWAxn+DjjXIxRe3n/t4JE
A3LOYAqgrDDnJ5/ZVdy0uYWPcqm/SGn1re2Wg9Lp708DQPZPRncP4k/0fjK5Z8PIp3nKcR6LnVQH
Je4wUNUR8v7cF5UwxENSQz8DsmDniykdM68SHSiGJt2pY+ppCRo0cMugN6t+J/8/NTHsG81yUwpM
4J6DgR7DGfuhaXERFcOnBFPud5MBBlArNp1oXKo5RPNNEhoVXtPXz4zzSD9DZl4qiiZpmUmArBlt
H3Xlkty3cabcxI2jHbLElO6zKrUOcS8MgThGjxcEnhE053epvVAiSB6qErph8Ty8ZNkWDn0jOEOO
K7IhPok2CozCI8RhLIVAsCGxlRmL67PRzXJ0D65T/71at07gWTnuyEGdgs4Bvlk+s41SDtLKbNAg
J9cr9seq2fQP5bJ0nknIctNaPTSaiyQ2guuHx1kfimUQY6ZlRrw2mfWhAd8x6wLt/sMCcbLtk2O3
B80UcbRyDgpz2mASwIeNBx87FNMbCB5k9FqjS2KDxF3qxq2I55o6HyYf4KiYlabJABwVW/pbJFUD
xwkC0YmYkGczahmd97PhVkaJTIekvt8uzuDoindXVJqhRDylCMGmtfViMno2msFs9f2ZKLC5a+jV
QShkXlCEb7oiS60EFDS4Dt6mzF/SyvyM+DLIZ1vgenlnRMmRQFllodnAZuxPH0xIhY+IXxcQus+Q
W1RmJbpubCII5hrUkFir2hiXlFpuP/MYWFC3FlxSPIPeL4MJhCZTdSalostobTyGFr+Ku2NbE8HJ
sDU46m+dPQ5jAMtcTaD5BA4lx5ZB9AFxxu+QMkILpeJtLzGsIQfZk0feW2H8jWygOosvVtEx0XZu
erky9nVCN0/PCgtlxu42HdaP/+GkdhjM27LqY7yF0HTkom0KQ2tpdqvmo+AS5p7UDoNxPZMBLRWJ
AKPJq3tJ+dA5222JEvr1lQhQ2KEfqMwP3doAhSyWp0ov/VoFxTt72n8fCTybii4X5LXYeGKp47S0
a4jUFdr4yRm0e2kqRXQs3I/nDwa7EGvWEK6uWEja/WXH36f66fpGca5x3Dz/rIENh/O1haJwjH/f
nLUSc7PKgzxr/gqhVldbihR333qj9+n7xE3edg6hMRqMqIAACqTnxiwlcymZElC3ssZQ8o3RQUCz
/X59aTwb2IMwfkcZTGeqWoDECaQS8/rjIBtoBhSthXdCexjG9dQpWCjRKoJsoP29tRIfIbnAmEUI
jNOx4wGqyw3srF6/K3SuLBZ8k1y3BjoXhFVIlWkQOTo/D0T2ldnQjxK8P/GjHMi/ispFLh+kdQ8j
dItBynFLhZXUDLqy/vVj4kVACFypGaDD4KJ6oE51bhUpVifJcJ3p4GndD9SyvY08p5kgc8vbSfT2
oyMRmSskbpl1JmO/jPlCWpcgEkcRxuvnUrAcntUhNYxMBmU0AoHd+VaO7dpAPcfBbdc1N/0mh/Ga
RiCHEkQivMBnB2Mwgb+ubJrVlYAhSXyc1RjbhcH3cj1KeSqyDmrBbJBFp6dRrAIzKSKt8yUN0riq
NT2hpA/av7pbCZwpWeh4k3HjRDX04kQcLdw93AEyX+44mNqwZgBMB7CGTRiniZ1gGWVBYCKCYb5c
a3NiXW8BY3fWc69Vd6m2+cYkEhnlGh0areH1UPq4UL8jVeXE2Qqj66DwPaNjjJTB9U+I2tTFAe0Q
mP3KtgbtYNCSdi2j/LSM5R3E9j6PrVH5naxBZdn62s615Te6qBLCs0LaGGSBuBbBt83sICG5ndVV
glHpbW0Blp/UUTkUZfuAK7MWfFmXYHiNgUlQR8kXDaVvzHO74LtRNxAEpVWLsNiUvw0aGQ9dmlm9
i28hq7x2nZR3ivXgxACJPjI6IQdKd1ZGZ47RuoOwq3UxhPSItCkai7fNrzRdBHRpI6CaAt0SWoVU
dP06THSnO2QdYsyAg3N1fVgS5696ag3BNcJOsbytZg/ChHdgQlidmtKEgt3/ZBaH1HrrHzMhpYde
AlN1wXsi1k3l1KLp2qBOCPZk9LGzRLzmLNUgpMR7HVeYhTjZUSvNlcpY/qDHZftkdMqAeWIly7wy
Lk2Q1GLC9CYfGrPEwIKTiRKzPDOiXH2ggaOpOXaCNStUkpMKW11rzjHX0c299u6cyFElyQKL5Z3q
Hor+lJ3FJhtmKacCUHMNGvtE1T63pBc4MXZQ6O1UqbQazYigUZStdxrdRAdBAAI53A/6gm7+Eku7
IRCizJ3bMtL9xVPQGyhND/N22xvg0zcLr/JEXSmX3tRGtxu+TrCY4+HKfiuTjE/RyqEEP9u26lbo
8/eWhtxKwpCVDwQSRIBBN4i1J30AE229rIhO4rjzshr1+DxNMnTlayJF0cvYBGuyZRUFXRP2YrL+
rR8MvZwNfJazcUJMbNKG6Q/Q535CE8KTLRWCuJiPp6Eij5kJAx0A5wYD8p4txe7hC00HKNi3i4yy
EwSjVzJEINwtQXC+DMIG+ss3AF3lH1S64TsztUcnkdIWg/3DFss39rB2x7i7tyUluceM9Piw9KPp
lZDsFVxb3NWC/wrZB1ND2zuDu62K1JsxJD8k4nybcuuh65ybFcluf6zTe/TpHK5fkzzDoaReCGMo
XS3bp1JitnMbk6FF+fyQOV+J+ZoPooqMchks2eh4/APCOFll6M2+V3pspr/U7rhgytKQ3WZwVcVP
0NSK9uNSDRC4XV8bpy58jsvEnXO5SVltYXFFbqn36MkhnqO0yanv+t5fmqQOZqNIv2kl+l1xB9le
RnTE2ovV+/U8VIKj5Tr93TawXA6J0RhZYmEb+sB61YM6Kr90L4MH+hRPxCHG87J7KCY8RQcQSRQT
UEqjZV4vS0GFsphgf3m3Blh0odsHrTvQ8zMhliH1yJNlcDqjYqa+2m6Tl43JU1/0T6TLRTVprqUi
0YPcM7o90GNy/kWW21Q2hPpSs7OrUJPamzkpaq/MCsW7bje8bxAFhH+QmG+wy+u2S1vkaAsnn0EQ
2BbB0MqLL2GEPFvUZzKarX8dknteuHppewlSJ2zaBA/QjWwZFqfV2M95te/abft6HYO7gbgRaWfJ
WyPV+QZ2clElY4eYYx7nx8IpvsuL9FrVw3vfkyi7whhow7qMQgx7P1gjGZGsR66si3WJBGNhZk9j
UU1FdH05F1v2hkNnmzB/hFY7JpBAhGQpzZR3LrrPYuVx1RLJCaH9NrYi9gRmGB0FUZTgEB3hdEAq
j4m3840jpFZsc0YaIJPjPuzBxXTsrCl/rU0tu8nNbPJHI628cl1HfzDV6jBXmfPp+movnQf9ETTV
6iCguRy3cjCKgiZMbGur9FCKrbTZS7sqC6CbqR9Q+ZncLJ10yK8r5NHYtmX2zMmQ3FlSRZ8Hq/74
ez9QYNPxjVhQwmDdOShCehtKd+6MR2mU95t0lLcE6kBDAkaOaSAemXPJm5JsOCDDrr+Ui5wLTp8N
3N8oEPbd/cxHWlirVbUapgn6YPHlwDqkj3mEmiLiuvhGvXGOIjLrt7Tf7kV5gcgYnJobVZ2pQFxe
pVcpRULYXaq7BSUCNGUEkNFCuts5ZYdqCezhoGIuHLfqTftZEuQeGMO/+B3Ufe1Ck6ollZnSlet2
7WojgA2BxTOe4m8EVPtgaHTwidnbFpyscbMCwYyRyG1bz4KAPF7TgvuDTbFd4DA7mmL0QlZG4Ggj
xnfkoPfaTzVISiB12d4O3zPoMHV3RSS6HNnupgtcZgeXRiK4t4BLbUdym9C0gwRS9JHpjyALWY/L
nS27BfEaMakavRQvrMgCUz9KspgAZuv6fYq4b13BdT17YNQ85uCGhZioR9k7isdREN0xSZDfCwXf
NlokAQnO5nNTUcsW0asGwgI9Igcq2ER1PcVM8vyP8Q8Oy7M9rX3ZdD1w3lRav2Rfu69pIHljOAVS
JPcgmBG13rOxHbs0Nj1bxcsSoyGaQk6+4hf+8MPCOBsIUqE/qbzv6vwbDIMf0KQCDyx7A/SLZMQq
JZ4Y7Fdje53GHC2n397n4S9AmHBK1uO6tIu3w0oP613iw7OEaPl5/BeCtvTKurBCOsny94KYR9yi
E4yw1fFv1pPmJ/hVKK/eU/coVsXjGgfEyFTUvVHVwP11boRVNU3ZXIMoxL4rniGKvUF2wdsOjjcE
uXNUAkwohaKOJnYc5G0z96DMJ45eU9kCQdZvqhADZJ5/6ZtX+WAC8+0Hs3ukb47sk9Cj8b5uKJdB
UkKlAksm88GVE0Sims6isLKnegnWKeFqsCLVlw9CGiC6c+wp7tDYB4VeDEWp90CL7+wog/7yVzXQ
DnUUP5uYbFBwDWH81/sX6SsRMBsRFQ30iloAaw92pIXgSsj8BEOX2cuGeCxQ6YlG1SdRDpwe2sV6
kXxEngNVkQu1ghyK5FWbgPbI2T5Iy2uhJ55cVVFtnwooSgk+R+bR+tuCdmBMlFN3yhSDdJ5SEBng
QTn2Uewr9+qDAbmxwZNvRExLvGsdqYN/FseYTqEOuZYq+CQbe3Mn53Oj/AcJBvDX/IG4sBdJWvU4
BsQyfTShqJYH8VEr3e2pfQUnK5QWVx/00r6I7ogXTuxhGWvR7BzCyArdyST2BkJb9E13mkX5YjZE
Zk/MYhyoUVrIoE5YXm+4zbHEA1t5Sl4mKIvloWhNbBB8AcZ40EZti26c4a0pBVfxsfReDVChNkKu
KO5Ft989aje7cC9V6hzz9FjVqofNsQlJkHvDeli8Gvx3aVi9cxLrYmFM8OfYzbZlGfCIRoIGvXrI
PQeCb4t+O1c+ZIu5Ehb5f5s3+P7iZ1/BkP8xS0PYYgKRHMVdIHWugWmV9F7ivLwzK3uxQuZuwHDF
mEOqEVFR2TybTf2djNtj1aaiF4PQIBkXYqyWPi85DH88baEVtlF8m9zHbhakwnkzrkfefdqM90gW
qc3aAqfWyWAhVfwZedExtoNhIYJ8LN9PYbSNChsYiFbP7bHVl3osUoxVq8YXU0ndShcA8O9uxfof
WyH7/FC6VZ0U6qagURjlN92DcjMdCMRG5VD1zRv1MH8W9Vnzt+8PJGOQ8QoBoSzDi6CTSneqaxcE
dN5clF4iaoXlb98fJMb4tKSU9SGhb6s1Dpt6CKxSNInCfd+gG+qfDWTsjvQzWAkp7WKjeeYJ0xde
aXrSE/kFifHVXb/EruwmJy3zN1zbkeDb5l/Sf8AZS1xzdSxmB+DKA8hhKhKk95S6mXzDeDgmwNov
fQ2tRVcPaWQidMvc7UXn9990hTZzkINlEl2hcZ98Uj3MAB2ce7MK+3AJaMSHqmUnucUXwZK5ocIO
lDnTLlW3pcgAKvWnOMJzEhKAT+Ztnbrz7fCtTUA8KQxwuRa7w2TOuGiWvoSOGu5yOu+MPPprCkVN
x9Oivg8o7eR60//oD6N3fa309C489w6WOd1FsiWnmAA7hTQkmg5zKEX/4kXJDaT/4LCMpVWjSE4p
AUePFtUFDT/ISkpIKRFvuRMHtCrfbNDKgdl7aMOxtWaliaWsSd+WpYX943LoITYg9yCejN+eYcOL
9hc1IKqiq0bjwX4Yj91dIsi78O96tLn+72cwhzqo/Vz3FT1UjCgnXvWRBKWnf1TDOuxlV/SxcOOy
HRpzlsNaak5DH2axibZq20v7r1n687q98F9//4DgSXZ+XSxSP8hgividGqi+WjfFWwQzh4btyT7l
nRlEs5qCbcQo7zlmvhXVXNPTBHsC5fR0MRQWdQcr0oL8QejweG9pjLf+fWhgbWDQummZodRGTXU4
dh8XF7Q6p/GYnZyjKHLhf/QWWkvQFgEWNObEFGkqUCCgvjXRfBtfBdSPraDJRTI8PBx0nqHkii4F
54KRSGq7XtLrAkzjWu+W+iPSdGE8Ec+Snq6bB++7o9yM6AQCjw6Ulc/3btSzAcPryIZV1kErN7/T
RawzAgSTsb+4mIzBnHMg9E0Ezmw/GYVPRd527VbB6hySbNHTdAUGzScqPlQubFeV3G0MixuQPkJ8
BcHmBJZePOxE4TovyFQhmoh5AhwXgjImHuuctNPnWv5tfhM8Buhkj3oYf/4XqRzqfxjvDyz0G4Fu
H29wtrdpqzKr1ayVapWMAU1v6MkpfbTRZ4C7/YcS6aF6sC1XGvxcDUoxGTHnVjjDp4e9ewsZo6W1
zbjNbgGlu5TSO5s+wgnFU1HoQIO583zdPDkHi6l2jPNCih7dMazwY6pndoZEBPAm8mrYcbBKT1Y8
/KynUuT6+VAYNgChAiZmDWZpNVr7xk4Dk9U00a4x68mpIJYpT4ora+ALUqH44RRfO6X4CqqTg5ll
z0VefOlzSIuBynS09ftZn35dXz7n21Ep6TOMCuJXqPucb3cyxkrXjlh+sy7hPMffMJL2eh2C7Q2g
jzHMLCHrAW4/MO85zLqXpJUxdoojpTeucqsgX2bJYJdGISdQb8ATI5Is4t1IQMSZUkIhNOYwt8Mm
J4422f1vea3tNiZeG9m+8Zg+by/qbR1WEUarr6+Su5Gok6MLiA4Qs4I7o5FsZbMBUsbMoDV/UsHf
ch2Bv6odBONJM1TeU2sFxOxVx+44fEgROjRBecQsdmAe/lNWB3KeaBm20MUJamLGsSpOqyWO0eHg
pu/5bH3u6sbv4uUgWBfnOQFdUrw2AYUeRrYyDpVJsCUOE04L8yMwkfRQ+EiqomQyBasPdpOBsskH
84//EB3tgdkpAyfPpW1dANy09cPk9Gg8aCwM2E2aaGKVE4edITEGKctFYlkjkLKmfyjkIgSnxc/C
UcPrW8krYJ7hMJ/zMjW2sg4jNRE0LN+qkCKm0oTWfY5Wh8GFEisI8zoPChmn2p8PyrEVVC65Pu7P
WV6MZqdD0WQmFjoasj/NqIBVub+pXxJRWMH3KjskxqvIGyl10gKJziQlXh/hpvhgouvPAod8orvC
5xjdO/Zm3JkpO3Vs9+2otkgIIghE5K64SWj/bGCgeK+gE9gX9zbR7/kaIN3r3VUIcWCn3BqscPoC
rYNgpLDQk84jqpJkPs+hdlp91e3VQFw+4rqz3e4y791MKeIhQRcJCCs/WK0KLT2RQBHfne0gmJdQ
orVxCf3o305ahQBi8dFGgUEOXfMAAVTB7ctfEJ02dSA7iYb+881cNAW6kzBIN18aTHrV5lPbdc/X
P7//j01CpRpDEAp6fpnP3JpjsGNQm0yOW2iEfVR6K4ZvXIgSHvIwhmStCJHvO/8gMsuSZ2trQLpA
H+taWJ7Izfxt1N3mUEaTJ4fl1/V2ean99bAmAlfDe4HB1fxBZoLSXk9nzK0DuQ/iqPLTE5q0qDiA
EnSRNQgHAd88x+XX8AePHvDua9DGNs7nCXjbA6R5vZKgi3s6SLKr3CyoNEI+9BbD5152Gm+0X92d
4cn/JidDV3XtV1BHv/sVuj0lMfrUqCRCpbrjPbJP3oa85ebBDdyL0xb8i+PPqhkfMK7yhoFiumq5
8vLhpz2kUax+Etgt14pAGCtj7JZyEjEo8riAuEzSwOMKzXNooiVfmsQdH9OTE4C381E7KcHwqBFk
80RFfhEy42fsGmqz1QpkUsv3RdOGfa0+jHFl+N06hLlUR9eXynUDePfqoPKDQDk7+DeW6VZXlLG2
Aqk5MRW3rkRi4XzHBkoXAxnKtzbqcxtptkyqMfr1+6KoWsQyw2f6Zci+9gsayFS7SaiLw1sXWjQx
OE11bNEwd45prv26EhvPNnoblp1XIR1CI+weklVHlN/99bMoeuLVx9Q9JhOP6ottLJ0BTPlkwPeg
8R6pyeRQPoiEJLg7ukNiAzWl7HUL/GZ0dd+o3HKBUjRxjfvep4KPxS/RXc+No/aAjCPPtUxLYw2A
U6i8Qpf0Ro7UU3qgJXByu93E/vqQ636H1hf0vZRu9k35cN1OuVcJHi8gncQICf00zw80k+Zskue3
A6UJB6rHWOINA1LI0xSlH0XXI9edo6EBY6+aBfZedtB6dmpIvUj0fizc5plmONJvC0GZjkoiTrUn
UuXhGizGYxDzo45xQfKtJ7o+bQXW11Zqf8zLFKEiOMsFnarcbUSLP563ICbBpBFjo7Y0Dl01QAZx
3ow+VJ1uDeYtMaNEl0lYOmhpNCcSf2jrpXczezR9vFSH0a3mMT6MdVd5jtlXoquT59R3P4pNWGWF
iRk8gh9FG5vqJye0a8/EdGaA+AcBZa8g1eEngeiD5cOC65Nyl2EEiDFqzanNzlkTeHnyLCk5GDBU
d0oz97rl8g4WuYR/UJiIxMhHKSc1UHSpwXcyWP3dlFbk6ToKr4IIBow/MEz4USWJg0kNwJh37Qs5
zHcY1sg+LijtQTDV8JZf1q/1h/XzOip3bWAconq3CuXsOf8otXgy7HokuP2X6sZWk8RVMV4m2EC+
zaIX2QEXrIoWa3qOuxhDG+RkJX2JO/G79EoIxk5J0N1MHvh1j/3kiUsx9HpngxpMMf4DyFz/tT2A
E2YC4JQhQYOhlP5lKEAR1ggOjWuAWA+VoAT/JttDWIxZbrdJNrsWiSwQl5jtM25QwfbxQZBuRlZL
N0Dweb57vQH5TpPanyTZvjR3B2WxMLo7aqoAiGsM+JT+B0T/vjsm9GgrW6kBKG+SaBuk296sP163
N74p7DAYU0Ag1GjmBIw+IIcKJTLryYbq5BqOx+RkHDuR7XEtYYfHWEKJdu8eXhGbh6FPdViO7XIq
8LItYhEhBg8JRAgIV2wMJqHn/nz3xq6UMt1a8PobNT/XZb9I41tr/NE2neCceAaBuIhSvVBhFpkJ
jdZxwnBzjLvcnEu3aUyP5HUYt2YoOCteKIurDPxXEHO1IYlwviLdrGrMxBhwDl/KlwLCu6nbozD/
CElEf35tO5+KaL44L3lIQlH8x7NFE/STYBLD8xZ9x+fYzWhgKr+FWkGplkeMnd4t0yp4QHOrEHsM
Zh+LuAOJQA4MKs2mo9MyPZHIiOwweRTdVKLlMFtZWG3vJFSqIOlNT+tflKkWGAWvgQJKM//sGMsk
UNmG2SwtIGimbJXBi4ZpNa8IY99CFTr7vvrZweyj4X64E7Vsi3aSTRMQYpbwr9hJDTWWNQC990n/
QHvLujth6ExPhfXt+3Wq55axYdgQDLR48OiPOeS0vpgnaC36LRrFTX84SY/FU/5cPBVBFYlSgYJD
NJgvfE2qQslVukoMr7fTDVjSrn9xvA97vzTGAbfjkDaZg6WRtT2YS39IoQ846ZYAhhsa73EYJ4yL
bBuVBQsh9/pfVBEX/Kih1L0NNRLf8K+vSrRtjAue9JQMdQY0vSHu1uVuLaIDEe0b4yzaNG0qs4Tp
Y+DIjSG3UMPclR/Xl8EDwUgCqOzhcS8Vb/AUrdakh383e82tJNXTU9mLc5FeHBcGww940cPvXej4
2kYudZqJZ8syt3dV1kaYGvxSEzW4vhreHAuqr+B5l3XELqCMOf+M6jxd+s1BnUyPuqMTGjeYPLf9
JkDHOVpql2i9geaSuAeI+xDd4zJOF9y3ei5Lb7jlPaiK8tItT9thOlhBB3D5tronSOfPh9wfP5g3
/60GtP8BjCs2l6R0UKLEV6y1x0q3fFOaApL/h9Zo7K+BHgENZUgkaM/3N4EdbXUJGFAgfjK15qNq
NKILmv4brCu0TMzIqLR7HyP05xjTWDZKucBf4Imbf0c8FZrH9JhAlMnTQ/1mPpQiz8H7lveIzLes
mhACVEogGg9xVD6NT+gb8J1gCMrY1YIC7a+im5PrrPaQjKG2dmkaWgXIKZyD+GTcJCHqaBiZG57E
DwduYmaPxpjn2nWDlqpAkw7x4/8j7bqa48aZ7S9iFXN4ZZg8ypJlvbDktc2cQTD8+nsgf7uewfAO
Vt592QdXqafBRqPjOfHXGgOwTMHhK+rAHngr4l3xRXATlx60U5GcQdKR9mrP+KCkDasDZ3tausXo
pbdl6YZ+4jlr4wWeE1sRuI5HW4Sk/JGk/P9WhA3icyvSlaKm+vBxwPlT8hh6tY93YTcexgMrutWB
lXrmFlz0f2EBfWMjnKhwSbG5EUQr2HeKZo3+IDgT9ohf+01cZi8l1izrDX7T4I0+a6UYBCBWrJeC
bc3SFdVuFp3uPxdJ5ceh5BB0yiO7SIYWuX2PgNYE8zciqOtqMVO9phXnE3rVCXOJzUs4pAHGe1Gm
blLlYGvPe7/4yBrU79clLpY0fxsXauHnHxdIXWQoKETKu+6drRdgxHNL7yXhwoTg5oAt9FzSFJbd
UMqQpK7DY4ixsv6hW0dIFeYdeQffjHifQfTVOGdECpCdUeaMJCNfGUZ6QwndRkQRcIaIxHAOqDTK
TJOZAyLRt1lF+FLYWOYRjVssZsanX4rzPCW8AEjZcaHYUMnwRtjlJ27vqyt736K0L943u/58YHD1
/ItlPcka3AWEGq/qTg2UTbuf16arYt8yDVCvW1+3RfY5LqyfvVJAUwM0O99J1ztd1Qv2Is7Dlx5U
zYrzxZDWutp41+UsvxgngjibV/LC0aoKgpRb7a9226/jVbgCTxr2EoM/K0KCwukftTi7p4U8tvIA
aTqgFsbhDqOwPqBfBa5j8eE9kcLZut1jsSuNISWKHDdKdTevRVN5IhGcnddl2vdlCRF5C9Q7YF3r
2kbwZRYt7kQLzsZnoDyoDvsy7C2v75BxB8URvd3tsNW/les/GD1VTz8NZ+BNFKkGiSBuVMH1Djov
9Mn8MIs3kSzCi1l8xH9rxlcC0YfMGmNCi0xL5PVU3AHqwa3sLU0jtyw71yxE8Ff/j5Vj8g6gnwwB
i7OIEvCEY6+h39Cu2OR1FmALpN33K0D5rYZvor3NRScINtu/pXHG4RiAa2p1ZD9lU+iuXo3tU52A
kKq0tfHrdSu5EIVxZMbKClJjC4vLfO+2LwHRSnsp9ZREe52LcFOr07rqRACPiwV31Jf+UYkzRlWu
y0RWcYB0RQ4kdFUMpCibEYv89q3zk940t/JGVL1YumMA1tIUGyOpQGLkLDJMAVjWKzU+GmY/zR5A
ncLW99IdsxkSOaP8Afg596XmrLCzis246egsYsn8VpZcoMAWr6hDWutmNWzsQfBCLtV/gKol45sB
L5+Bup+/JP0gFTPyWepm7oAZW8Xtntnouuq3z6L++oLdg7sLZXBM8wIzTTZZ6HhSpZbiTO2qFtyY
2LS6t1bzXverw4ChJTaXL+qbXn4vCMNoqwmuW+Dc8FBTlt0OoAGCMCKlx0hCzmNl3z9p7gYTgSqr
ZWPExuFjT1MFy5VDQQaFPf2wfivrfa43gtfj0jtBhoXaILqvEMJvp43g60r1Gd+nnBVfH5IAOGkr
ewbB8m2mHAZze12l5W90Io/zTckw9tPYQd60M3f1KtxGWxqwiWfkDL5oZZHdmfO44lw5zuCbbmii
EOA22GqNNtqGAUZ0W3FqeOGW2Hc60Ymz8Wqsjb5lOmXEugnbJqh1OcbabuJfP7xFk7OwiY8dBkw+
aJwc2qdShml2lNuj5IUq8ncpVJ7/RAQ6pobFUD0+rvPJFdIGBMnmhK5f2H2P7dqrstf/JoC7o91o
xeZsQUCpGh8QVHX513UJi1+DkS5CA4zz8tNvUqKCQymEBABBe3O4atsiADPoZ78Fo9RjqwMgeQRW
6Ucx6+Sg1Kon+ZgYqZcaGXikUg+EIMEnFeFEcEeVOOR/Iib5GCU/tfp7qL1fF8EuwNkFYSLgLoGR
iU4vyNXPPabddgWZJyf1JgeMIqC3ItZ9PZp+mX0fiGDM4+K7MFngVkAgh7nxC86DviCZHEUKNs7o
7BIn8WU0jqZaBOh4kUtwYtglOvkwZQ7KknCCGHMePTrEXqHfOBmwoGVH8H1EkpjCJ5KGrFBzu4Ik
aphul78QYnlO22NNVbBCfHHvOZU4n9lI+jij55d6WdjdZ2pxH8ci6nHRx+E8JSUNkMIcGeB6XeIP
jrVHnXk7lsbqur0taaLjKcO8kQJEOr5hnUhS36QWNAH4naumb8QQHNVlERlndSqB+/yAPs9GpQJK
oLzuJpCEBHHsyz9jL/eLdYT+18/kzvmZ3rCltuROxv514ouaQUtnCWJPgMYhMAAWOVehklOwhsol
lATunq+UijtVttd0IuCyj30V/vLi2qLhABgagAhyz0EaaraehEnqDV7xnh7Gu/lWX8seZmMBhRHt
2g3ZlZbb5174qANHyMYU6a1I18v4Dud9+iM4DzIAlWaOYyD7Tjtg0wZsPNW8rbaqm/nmw3XjuWxM
nMv6qGidXLg4pHOSSVC4PEgbw++C4b3aRT8AUx4MB+ltDoj3aaRyRHZQEG0QhHngRkYwdn7LmzbO
sNBD4LbMV1K+6qPpTYnmC1RjvvziW55I4cx2khIDgwGQgjXztbWqjtEau/Rrtmz3B6Er0igZ4H8G
9iFB9sx30BPg+01W1WRer3cBMg0Q/4n0WfCNZyI42wTdtwS4vTbzpjXxyyfdq95UcCnGKM4zndgy
H7ZZ96HAJV+WyjjVOHPEZtZkVGkHBDIgM62yfXOkQLJL31kWQNbiltFlbfNcIN9bj5zItIkCRSHQ
VtZsED5bW2/jT/mAurhbPxDsV183lgX/gmY+OvqWjK3FC0hKOktzlPdA6pNNDNC1PzAy6tJQhGm/
LAWAeUDSNSyZH8pUM6uqrHACOov6vaDg2Y2Jn+eiCP0y1WbnhwAEs18YJoHnPr9e6hhq0jBDmeon
djALtm+6BtiiN9rAW8NM77Zgudv68ycItVTcZqwugJXiXCh2dqgjGQXYv8fhi1GTPYnk90TTveti
LpMdKIfkDaOmCBQxlck93Iiwx2Fq1cwLj+oOCenGCObdrxsgRudeevoYmS9WdxmAKBrE51oRsDzL
CjFhFxjfLW7YXCsDcrTurX20059GT1rPx8x3ttXGuhOP7y9deR0gHTob48VSIOfCknpulBTL8R6d
1HVsvJTqex3SnRP9uH6qi3KAaoBjRTwJPt5zNW21UmQ1h5yC2L4aKQwz1yuaajebIpDeRes8LThx
hmIYdp1LZph642v6JAfZPgZbF3Y6dRdIutQt/hqfE19Yx2AacI/BWZmLc562nSbjhLKCl27jp2Qz
7ym22dqA+bBq9S/Q5S7SZJgpSHqwJoDIHFPKnJlOWZwjS8jZHXQUn2yHI4CIPf2pRVk0qAY012gQ
vgJtIHaTzCvfRD02ZhkX+p7I5065K+BmrBHy4+gl0g6Nc3/dYpYChzMFuQMt+jadRw0C9DAAyhpq
AXt7a72FEgM38KbKHeF4gvI+WumiHuriiwTSBwXFFQXL1fwAlGmMWjtE4CfSbvUd1k287ll60F37
FrfxediLmuKLZ4nsF8w3jDWWF9e1jpOrWZp5VpesDeDj9IkIFnDpZYCXAWEGi7RRNTq/gMaYYAym
RetXqr+O9ldVvWstQdlwUYsTEdyroKUGTbCFm3qkl/w50b1x3P6JTZyI4NxIag5tSROIKA/tVvHR
vWMYnzoaAa62k3b2HiVer12J5iSYLV/Y+olYzktGigRw5dBMvTx5cAD2DyIFObzNsrcsF/YNl2UB
FBP0JsDXsLhgSAMo5tRryO71GmOMCE3gu7KdARCYxCMb5sOMF7BjZCsRSsWSQ0HYjNrlxyPLY2Sa
eNCxQWqzpICNngDuaiutyboTzJyo7N7yhwmGCKw4sq0xTCudW2Jao1ahmFWGuQRzLe3VXbrWXHOt
3yOQGFej3zw4+2wnBeGmfA8fyQ5TqYnqsoEUrwwY/I1ooG3ptmsGKnPgd9EY+wjnylTQeCXIJTA1
h5xswjYL0KqSH81fvZ+SFQtlhEMaC1flTCLn21oskhhJbALYrnuJzX1PBRn1wm0/+/ucEc3JROLU
gEZ294IhR3fArG9LRQO3CxaDIjqDpsCxXbYm4gwNqzmeIeW5x/6v7oF8M3UpYDic0JOx7HjDzFXz
0H3WfYP4laicfzkki/VccM0yxArsIMGazm1p6lq1j4iceGXufaRga7S/1SdXLfH+zR6aQG51m/h1
KuwkXK57QjTAYjSEiAAeQMh4LjrrixgEOlbi0VW0cfYMQnlcMfzo8lHy7ENxbPfWc44x3cIvJC8+
9ujZPJqC77wQVqFViGjY0eG+L4iQwF5cReDsSzzMlG2kvA5iwwoUULpKyV8C17tkUshbEGqwmwtO
13N9tYhGAMmBvtYtXmM9Z2RjfujPN+pWdVyU6rxRx4ChqOe7dFNOxPLlgxqoR1Qa7cSb5N5t6mPd
Cl4tgV584UcxB32MZAho7EcNkwUN+MBFbJHLn+mfs+PzJbuIcjPPICPXAVaYTt4of03jJ9KIKAlF
ynBGifzSzBINgsAE5KUK5pE6x28w3nzdGFTRV+HuHcjHMzCqQI6luPJDUWAl19jET+0dYEy25S1D
MdfW2ssA7qpvzhFPFiDTlKMYylykL/v3k+LSXDeK1qr4HSA5cqkcukM4ucYs8jMidblYG8zFWGrt
IcZMTbePSteJHgUnulBLYk3/v6/Xh6c70QSRvq1P7Mtpt86BrHqgOJmekXko8cercgOqx+JpXJe5
W94UWJfvNvp9+vxnl42t5+rAoLtgU6k1VDDmFM+SDCow2CvapA/X9Vw+yd8SOAOV8jEs5BkPU1F9
y8AyWz9f//tL2TvO8bcAzjLNqVSUJIcK5r3j6p4Ffi8f1U0gQs/H8r7bXBcnUoezP1sz6qZhBzbW
X8tk8to28q9LWLbw3/pwpqfOhLZ4h/DMpActTPzKSV1tEG2bLOoBHriPjjIyEC4e0eoW+BOtjvs8
K27Uyy4ANFfXFVn0gSciuPfDdsbKGABS5ilU8TQSu6T/SyJfI1m0IrZsAr8l8durtDHsAczniccY
B+rbeY/a3nONTNxcTXtU367rtewLT8RxmVVkmzltUdQHKGO9lXfFgx4wfEEpMIJh3QBhI/FaNMuL
OwSxsdusai9aiT3hQtqAwPWfL8iPURTUSUOawE5GhGBaeMCGqFdWPyMr90hXe9d1XjTKE2HcLR6U
CeUHByr35NDlN3m76siX6yKWYstTfZjFnvjDqetqQwaGB4KqX7QRBpDdWiGl6WIEaQNdEAy7oEHU
P6oQJ3KSyqqMnnwYi7I6ovEYWHtMXkXrccfix3KX3JoPxUpUDv5ABOCyIHyv33K5nIM4SmHUITxH
F5CD5pe37QH8vs/VGpzI9+lDeCv7rYdO1F3/+C+KVcuX8bd07r6PZCIEEz7IKP9iIx39Wrop98bb
9LX9wG2t14WIJZT9xWv6ctd/InrrSOxSGnG2ryr50DnNRiOpX8eO3zcqPvTkiBKUxUuBVBrG/jFS
x11NU0/lqO0RHvdeH9jr4t3esaiVlaqRVQL4wpsDVpwTpdKL9wN1I/BNOA6eUU5uXLTglY3xmHdJ
sR663o2oHiilKriGi8YLflnsKzMST3QX+EtSjlpZQw55HXYMZlTeTQEWEvdSMN1hJHd8iTx6FIMv
LZnPqVzOePs6iimVWO5j20GVolsyN95YDpjc+HndDSyd5KkkzlC1PivmjEVenQEg7O4JW2Fe4Qho
TxaFoNyCM3QALsPv9gBTTdOIDkw1Kz90KVZjD+P8el2PxUcJFSRIQEcSTRPuU2GYPp9tlqmyltN6
WEdvDsMiypGh/iscoCX/6WCaBhvmYEIDnsK5acxmaijUgE4jEPvbQ/LQ3wwPM+o6qIPD7o2fbEVb
9afSrY+iWvhSNHEqm/toXUlmgzKMuqnaz/M3c/5LcJhshYV3JqcCOGcSDnpNwxjOZNqRrbYxt9nW
dtmamSi+WywNnUji00+gatdtUzK3dUvhpmestTFZDNbsFxLzdc2WLfGfr8Yno3KYyzSVcHJ6Fbvt
9KMGrXyNBbA/kKJjBAErMozGkNsQyhUwtGJ7OfHiycAi/a2h9liz/JNLBU5o7M8D4NLieZ9o3UkY
t2IBSTt5NHozE+o6WSJQZfle/RbDD2oDZjmvKxTTkO1KnurYXtg0eLbJ8Fw1pjuX88M8pbFrpdN9
bBqrLAanommOAje1aPEnv4Jz+EZHrLRV8CvqrjoYUrrFcKjgMROJYAnkSaASq+XghKxImWbPlnab
N3+QmWHY9+/vxY9MJCBF+ZVodGniRvJjnQoKv4u2bWDEV7cYzs1FlbXuTWCF4aHvzPmAgdV1H6uP
UigF14178ZwMFM4B/QYOdB4IuZTGQUtY4Bg5/XuYyC95b99fF7H4/J2I4D6F1iklpsFxf6L6J3gF
PTV9kTNc1GgSHNmy+zmRxAXafUraKBugTFhqL1k4BUSad5GO6nwfA6IzrgDEQ/cgIXxw8Ly4iZbe
FG3otXFEBMe6/PV+Hys79hPzq5pJ6SecrFebP3EAnpljDF0SEXuIpLB/P5ESgtFYamdIoSrqOHnj
GtP7MGX+9e+3FBZiv+cfE+HeYiSijZnKkGJMsTtEKB1jzMXMj6l+oICz+QNhNoZNbVBFApOHO7hB
bRrDqkI4WxPBtaH7CjLeVn0C4fktEfIZLh7giTTuAAtTq5WZQFqeHeQKEY2pu1b57bpKl1uIqH2D
t+0fnbgDnJ2KzFmOuBq7geCaKNbzutmmAI4TNZlF6nBRDLBEyDgaUEetI4w9WeZQhp4FBMvEDcsp
odvrii3k8uiQwmdogLaHhvyyRURCTCLGdoNOkPIa/uzXTeWVGEZ6abynEJnCekRO2HyffAv8W5k/
KJ7RoL0fPTrfr/8SZhXnEc75D+FCqKzrk6aI8EMc81vjOC4dicAuFzLQcxFcEFVlTcOQlaHrLsFW
8qO9YxQX7e234gh/80h3XsqYTI339D4/Jl+u63fpQplwBzP4Nvhsgel2ftEJpUmfOSYaRkMPXDXi
FnnnSdZdlT5dF7QwDaKgN6KZAOOydMBHcs46ncZ6NhypwYCN82q+T8cEKGYMeXA49E/0aG7EPYuF
0QWss+gySJQx12qCo/5cuznpAKU8Vi2S+ymwMF1mb6N1uGVSGSAfEl5vEMMdXl4WPK6g6MUYARDy
LqYIprymRJlojlgVNqsdZjDiYVxwZaH8CVzlMvoXO7sL8RcTikY1PBuKKDzhWQRIobIqZbDT+bJH
ttF0zFfYrwfzX6vv050oIL+8FxBnaox3+Rc5xPnJ5rNhsXgv93qpdmdgrE7JV4HBLL4O4KWE8TuA
G+QHazIFyHczJlY9+zi9MGizcmVvGZDjDPRI1KAw2ymtHGFD8fLrYVwPAIds+kxRUME+16wYrIxa
JXJqeTbZGsSL3YOxSNZkwb1f+GIQpCHAQtdUNbGUci6omzXMc5uIKYYdiBOR0tR7NqaEfhGWeUS9
9aU26Zk0zssoSu2QJEbY+guUqfNa8whuoiSoH6MxqDIXLgfjbkG/Ammym1teF7tl5oZjghELzxF5
A+ZXOL/KRnrA3YjtCQxPcX6nLu1wavS4xM1sGs8AHAQbHykO0n28YZSRosmeJfdzJpAZ9ElEMw04
gVyFQKxmPZB+P/zIjo7nvFVAfDwU/tB51PTAZCaalry8KIw1AZOgGLdjbogzJ9pkEzY8gQ9paa1b
RIXbdI/XL8qSBKxQYXiRlZ8ukW0QpvWpHRWePMnuIN9IZSEw1QUJOiP4NmXUSxDOc2406qmSTR1e
WLNozYCGfbiyG8CaXtfj8uJhoBotDyQMIIbF/NX5F7KiNLG7Gk+RYpdbuSvBZdPfk0oTDpVdVi0g
CDUm6IKk+AKc0cxG0P4pGswutrdZPuxSNfHDcVoZKcgDrOb7IA+7CJtJdRIJMhZ2pzmzPxPN5afU
qKwEozggYZOmQBpunO5njfV2kOK6YfhcOiJIO04eo2cHpim8p4npRAfbnednOmROl6uO0biW3Eee
Xmo3zVh+Mc3hZ9gnwMtI7CfDqm2BvXBf8kIq99TnKDmZWH9pQAehY9/OHnadUW7xXopip2VBpgo2
awxMYSv3XL2w1qexNLXGVWmWreVUz5A+RMgAEysJPmWd/9PptyjuHpexFKW5DlEtsr666NdO3u0M
JRVcAj7TvJDD3TVQ2vRzqKoglwjVF6MZ00NXq90DNtDradiWua9ls+pZmdoGtaQqrjPIvZfFU4FR
gyZ6+gOlsVWtoumNiqzDPRozGe0psrA2K1H5eTBGzxiyAFNxglux+BkB0erg5luKxt/80Ok0tS/t
xq3DIyHGuldB0wqKqevKcF7s18kC8hDsSJj9x3zZubEoRqnVGTWRy2KjKFcAVjmn5Md1GXxG9ksI
kJGBkO7g1D42Hk6emTShgNGDE3MN7AXrnq0ND1lJn/V0jh8Gatp3UT1Fk4v+b35vm3aOyH4ktN4I
fga7YSd+5tfPcNisAvypjXLbua46CXHUkwLoMbn246586fT5aFTOTR5mgTnRTdXmql+N6moIDV/p
5W1et4KiCTOOa7+BMx4sKtNmNFHma1szWjfKupBesn0J0257p76JiDO5ja1Ln6t3cqqjl3iueq1V
bZrIEFsVKvhaCMawgNiYilzPknZs+gqDIpiSNPk1IL3MypQYE3yc8hTRptm3SeP4Hf5zh64c/cJW
JleN58YHvHwtcEZc1vahI7ZKMFoINAdD5nMpFXNMtCM4yblQvhBNAXKEUj70ZY05lbEUcYguXRxw
mCOnYLv0FwjchRpOHQoawGZsi4Njk8e5LkzBk8HHZ79UYsODuJ8mm/U+/2xhYc9TgoKQOxRt2riZ
adTHSZGrR0fPgENgaNK7WVjVqxRX4xGVN/lBn7r6FrVMDKNiltWzwlHfqH3hHJvcKR+uX6glD2Wd
/DruRSsG9AFIgl83ARpWRQ1Aj9rnOBI1She/64kYzkUZkWHMALjAIdQAMpWQis8RFr37pHaHUbRm
tqgTm3SCr0IWwhMIxpOeJ/0Er9vLlkfaNkiwVN5kosh7WQwGZ8DZBBj3j/LHiUcsKkduSgVsSWiQ
eiXIw8rEDFIr2l7/QotHx+aN/ieGs596SMpZsiGGZhHCnYEk7lQ6eB9p9WOUtE9OaP0yV9brxaQ2
gwlkWp9ohcVVUyWT02CnI76R6RTkaSIivlk8OQBXICbGQwKCrXMZA1UUi0px69qp0d5VbExgVsPc
N3s1W//B6QHzGAkZEKSAJHUuKklTFYvSEtTB2+vGSvxFotlLqhlvxGwEIc6CO2E0YRqI5LBFqfPo
inEzN4Uzpy3Y7UziWaOyJUrfBNcVWhbC1AHiDT4Q9wCmfZWHRZm3bjd2d3M1wkek/1EE974pc19j
Wz7D5xnnfpeRrACyTlJ/biyWGRpqIKDGQ18cw/q8XxzmrJNaHJdPs3wXS0YA3koXByvwvwvnBTEo
xgPjF1TBvDMomhgjq7Oc+jngSXVgetv17voXWUhFUMpBrRojINjv5hvhqBflrTGUqe+Umlfnt5Pd
4X/Dyta/k2afK6vr4vjyCg4OKTdAiPBi6QCb4B/omhRZ76hR46Mxf6ym8CgPX3Wr9Joez+aMEKzJ
b5KQBGU0beTxG/jWBPbBrud5/IN8HOsKGOFEKIjn+vxOTXMaG7E2ta6ZWNpNL2H2Xp9kPQC1OBEo
+zEZcSkLw/cs31vgG6iArBtqIVi8QYLnzyvFxxJ7kLGBNz9fgeGNTYmvrIfuOGOctXnXA+zrYEIF
PNE+aDP9/MZe5UG3tUHKovo6Gutuvk43rdf+i6mVhYPBkocBlCYW6wME/fxgaimGmWhmi8xw7Ri3
BsSp8mdJENn3hxTUEWSbeWn++4etFKbyjCMx7xk7KQZQi2fTZ7y/8oas2yOjb75ucpdPEM5ewfID
C/2RkXIfvJeTTiYWcviu1Wbbw2PoVG46tXbupkapAv0Xy/6CxYPLe8tkYhEdEwSI8/kMDXhefZHl
0BJ79t4Q4vOXaiwaM7+8uhACPk58CeQT8kfSc/LYSUU6V7Vtt0BZx1Cj02rDqlLsDHTj0VpRsC+O
Z/1hlkSFGn4n9+MTArwQ81SGApokHsJJySwpMkooF75Jt/17vaKwYtul+1x25zUrldaoUH4bNgSo
qe6EMl65NgW3eCGjY8r//hHc0ziPo2WODi18fW1i/Ytu2EJLvyXrT1YKf2nroDvJdtNRXecEWZOh
oLkWtm5P8/Q1j2cwt/exI3AVH6g0nKsAfLLMkC90BBV8aohWdt3VXQbWDviFtHb7zo0M1/nWvMU+
W/efPWK6pHOdF8wkjT+SR1FAyKNefCh6+gu4h1PtTSxZ1nnul1a8lulel+/TCAwp8AMlvcsTx5X1
eYViJKa5hZ7y0injc5oqarHoAqModu57xqKMTBuwVi7aUXdhkj3h9RXZ7ZJ/M3VM2yD/R37IZ2da
T4jTxyWWMRoQYpDB66TbWRMxm4ukcOYCUu7CiMwKW00kf2gtewJD2bgBjZEoNGBHwhsMazLDxTCQ
I341PUsjTcnNFLRHpPHjvHAn5xWExId5+jpL36+70CWlIAE1WUS9DNrg/POglAHa+wnGSSRy0+ox
uKW1OXIr2vy4LmjJb54IsrkqAVBhC6gEG7S6jRz13lSagtdg4dgQ5sJKwdAOGIiP9csTp1mr6UBn
hi6hmEV/MIzQfMvDSveksEMpxMaeTJakxL+u1sL5QSjY2tEGxBXnky2iGpE+G1nug4M+aGn0s2yV
jSKV79fFLOv2WwyXbDk2pRM1+sK3JvWd2MNGi6QRDTPtNgnLral3VXBd4MLnQs0OyR0DiwPBOWcX
atkjCm4B+Cnlg4OqGrYjgMhXbK9LWShCYOkWLw3Kb0gdEKWem98QOkpjDbi5+aHfAWBr9nXwxXZH
8w4w2ZOX3U1g07EFT/jiNzsRyl1kY9ImKtd14WMw29MKxW/JNzskm+u6sRP6fYsZCZWCmMtErw2A
GpqpcyeYS2lW9Z35poedp8Xa/aStGxlYOYrqYqbZ1TtgWVq2aOHu3FAupPIALyUajnY5mm9xtDfz
am3YsxtnkhcCwExxXq5ryEX82PH56BVjwtFAiReUQVzOR/uqQT6WdG5l4X22xtiN0doAW8C9Qy03
HbD8pgCJfZq3rSSvbPMhjQSHzD1tf/8ExiQOtifGE39uQCZ4t8GPCbeSAzOxvY3R99ddxZu2Kbar
r6t7bjaXotiVOfEviT7GXWsjOEoVwI+WfdAoJJDn+VM3D5YCN4JpaQUxEG4ecsNzMY4Zt4YVNyPq
nCm5y4isPDlOTQUHd36//5bCQBfAhwSgKO7TxaWZTyhfdn7ipLuomLdjY/5HEdwFGKu+safRSv0h
LvYA6F7ZxfPnvgiOCq0FTLg4YKaQESufH5UVG3JYaaALtRgIyTdl0vv6Rz4odv6oxsVk/rgu7sLY
fslDfon6M8rQ/GM5WUo5kQLGlr3IyOUQJmPPdK3tiq/lWvsqELbwhaDcP8L4B3OcaRP2M44PCW2T
u86rcoDIFSMPyFQXZXa6FmdUvI1DQ/zH9jdMVJ+RyZ+faKXXclNFDfoENQrC68lOG3lnqlMEIAZ0
TUQ+clmcjV7ih0x+/8ChwNEGOhQC09hagY7Gx5SyF1q2f/0suem2D2uHWr/lcIaiFZHUo0CV+8RX
Vg2YEZ7nb9qX+i7GgYKYHGCrlcfGIWig+vSoEjSTXFqvpK0oFD/PWC9/CDuQEx9iVXqr0NhO/TZM
H9LpxRpnl5J2PaOdeF3n86MFzKd5Pi/EfsmJpFqfsaM/YiYKEwCrMd6rUrVJJNHa9QKgGIZc0EQw
4EQwNGRxBjOGklPpNjKIwSu3lgEUACw2faGtW77oq3rXl256lAR9rguhrAUEy2CQcMA+QAHmXLdp
HnprRn3RLX527xJ21O7zlX1Xo74xuclX42V+axtXiIx+/rR+3HjGwwhQHAZUc1HhzAAvYzkdUEez
vr8dWxt4C47qjUP5mCvzrUKmT703TJ6JkobtAGoBxRlkN+da9iCL08Y5Kdzc7FalZb0BYfVOb4VP
6LmjYXLgQoH/YcvAXUHSwX3CInTA/RiOIJd97X8O74zI3gb7Tv5lWFm75LVei2DvlgRiPYcB/iBC
gt1wilXUmACOmIMdrJpd1PLf2rHffs78mVKYy2NfC830i6YkyM20tM4hQwfQ8RA/1j32usUbt5c2
cS6Gi8vTWmvHdoaYbkf89I7CMd/Er8MNsMyAYZZOrv1Y3oS2qwMm4O6/ach9tjaXiBox0UlHze9D
H0VbR8mTDDNPTi9wJstf7PdpclHWpBpUjXXIItrBar4o5pf/pgvnn+1h6powwd+fsRmvbbX4mOWf
3CLhDYLzvE1YK/HQQIQVhx6JVdeaBfdVdEjcfTUo1ju0lkmwsGMpmf1t0yUCsxbZG/v3E6/e5FU/
YrIgd6XyK03VgzaWbq8TTy4AfhZ/dpuTPzM+SIzTaMplSDO0dKXXBwNUmZitExjXBwP670zplwM6
vaucP8A+9SzL0gRek4O6kwPwcgI5DsVON8GjTD0GpGN/w6Sg/S3yc4FwwUfjK61hJVe0oJCt13OQ
ZbYbAwDiunGzU7qi3kdUefLNaNXY1IhwiuYYQk4UfaligMjP9EtLyXrUUAycylZwoy4msblv95G7
nUitgc9azDoUG4APhBSNbBm4kxN9sDDnIPLAPC8if/8/2szHuNWJXBIWbRVP0FYm3VFBuThzCj+r
7q+fKR/dfGhnAAIHDDyYCeEjADr2lpRbkKIoIygoqD8apQsSgD+RwoakAPTkaDw2uxaqWJLvGOJP
fE/HQ5WlXqiLfCtzCxfmYfwWwvnWsJnjHnCcuGQ0JTfj1K5JWm3QYOu2Sqd8rif48dZjYhX4fliM
xbYld6MHFIK7aIRGCgZjaTxTV+6xQKq2rp6UgewkxzYTxTFc2vS/+30ilLvfTetUeUuZUCd1tnFP
5NobiZ0HRl0broKi7XEoVTOoTTnagk8AKY4qJ1tbHkVZL9/g4PW/KI/QodKlHj9FXmMmrd7OB2cF
zApMIa+GZylo/Po9ekptbH8wXKfEj4et9Ln+8sVP4EKGCJT3GB7F9y5muk/SdV3oHoaNBU6Hr6xd
iOHCgxgPKmlaaEpX8d3w0/mretA2qa/e2Y/pDe7/9NR+GuqX3UpQmWBumRVgAYx2/jqRWAJqfo5I
kmrNniZgX+oyc9M6mWj/f+n6Y4tNwfoMSFpQ9D0X1Mh96iDBR5uvLwM7LDzwPa3zVrRju3Q1T8Vw
r62lYGfW1KCPPPSulsYBzSO3CZ9zrD5e9zRLz9CpJO5eIoNS+l6FpMo23yZJvUMN4w+c2akI7hZq
gx0aWGZEvFi3KIUr2qpuqeF2ZR5c10VZClJOJDl8qR84N2NYQRLxY+rmd5AWAM1U2ReeE0yvjrGq
7tLA8THJoT5cly04R4e7XJaSWwPN2KvnWF8SkALEY/r8WRF4DTBggGY3emoXaVlVzBr2jXKgaMS1
/JBU8X1H7PjrdSELzzekYAoF9wn9DNDonlt45YRKpJmQ0vor2Zul8KsOzkOQOo6Ih9JJfRilR8OL
AwlpjcB1XJ7huWjOFilJUNcNmYIOnQOZNnVAatNaCTRkn+L83cOAs82mn2wMIGJo4FxDopqV2ksG
ll4O9g44FwoIbyg4QlXq5cLaLVeqZm/QuTTO+kHD3liNA2mDh2DhgIluJk9bx5si8mUx2euidgBB
AZIp2pKgeTrXjhZZE+EXxe5HXVrB+2L7JAAAeu+2a9Fu2MILy4bFf0vjzN4Iy8iOLUj7P9bObLlu
Y1nTT4QIzMMtgDWQoiiJlCjJNwhbtjDPM56+v6L3aXNhoRe2fNpDyBEMM1FVWZlZOfx/chefp2cw
mLwWmtfhSd0l/rq2iSAuQiNDBoYbwPzI5cJSM7cZIoYwKLakADz30nE1pa7OHX+dij6p9pI9YqfW
ekK2h8ZfncQrV+FSYGz38uLUCIRw9FM5gdRTdopfWdFDKS2HBAACPGlwGJT4zLNu59W4YcscZpfx
v5SwmR1b5yrMJS+TaQK0Sz216dlaHhlF15hrjPwf44/6s15+qID6OOQ+WEU7PmFPtrXSIcmqp0Dp
kN0eZJoSDeNJCT7UwbNByCLIoXKIXOqhdqPo/ZABRKnvo4BcO1qxfJJ74BawC+tmuAZ8tDEKKex0
/niwpy/5ASAQCCyml7wFTKV4nDDuxz0YlVck3NWZX4hdBS/NolrL4Ixi5RO3lY5Wd9Cn38XMnu7T
pZHrX8GTzO/0Y3nH2NJjfkw/Li+Fco5j/8s+hcF6RkRYD77HJqnK8CAEGyvrUY56YJvDQMsL1kNA
nSZ+9Cx6Nyw4CuWve0jBW9bqrbw1TslCQb6ue+R1fnVX/Nmf8hPNRn7FM+60D2q0t7w1coSut4Wa
kJd2zffGN4CdM190ppTf7B/qg36Oj7s0LNcRwsV+XmG2NXRANyEC0eyf3UN8ts7xfQ45c3BevOwx
OdfP+bPk70GBb9nJi31dvbVsZ1EyEFKEVc6fBNLzj8WrHn+9kPLqby4krazWIC0jbeVIKqOp8KQi
+RiEyvusAdXyth8VbvLqqtC5QRMxPWnWOoFBXa2L8pIbuvACOwZB+hle+B9SHt21QUG6Jm0cb8ns
j7elbtqFN1JXDqdX1bJICgEiMSXk0hy1NUt3tgzHCxkM828L0zacKc2L/6xxZQ7aqE+NIWeNgBMc
l+UIx6VikJGCv0dcwux37QBL0lk9TtPv5R307U/y0Tnpqmufx4f4O4m4u/pISz+Y3ufbn7atUdRQ
cU5k6hlyvPRODD7MTR5go5O75i4/DOfaHw6hlx8L799p7xtZK52CSSMeiqiP3DS5E+gT0RF8N/sk
H0t/f373tTHrWrH+WdnK0Y8L1HqlxcrqQ1p7evpV6T2t/N5WHx0oMTUvfXTotqpNNz5nRwE12rlQ
LoOgwwh+GR1moKfTavBmv/P2v27bQjJgSfWJmXjqCJf7HjsZBMxKLVRiPPRM/6AL1SH4QNCz4JH2
ShYbUQ+jvv+IWzkAm3m/OrMaoe/Nt2lQDg449a32u5HtNXBsG+N/RK2ZbKxibJ0xRZR+ynmo+9Vx
ogOyp5fVKz+W/j6A5msa6+qk30hcXWat6fpSn5HY+UCJSx8moMXsH3b+NeRBulhPlhUBfgOIQs5D
TqDxz8fqMTsP6nuJAsfZzL009snFzc/T8Ee1uMQEg+lapjur/PNRmXzjZ/xNaqnXfRw+6To+5b9w
Yps+5c0qVkaCGlbbRwmraA/KsRkZV3oRX8tc/UOnf7eyc27qx0EBrUUQOv27y/lG/MoQJH3QzQyE
imPLPuaH4K4/QtEsYDR32543cju4T/EwFGxHJCZXsuYRmLl4elX+5ViBixtpJPAO+UmEZlX+VdE+
pYmbKbRd7zXBbF+8N7JXRqg1lmJwmlfZytGUnv9HPVse99r9f2FhxS+80s43Ald2KF5MWiAXBIoQ
VNJfqmNJMNT7YetrP7snzeRBtbvKTa/6RqiwB2+y2AXv3a5MEIoHfZh0L581N2ulg/07kCaw2Rdu
9lRld6b0pVSnU/thvxNj95BXGYDGSeY2FButnsaXLPxjSfp3besWIOzSpwuaBHDFxkM0/zfx7uZd
skVvPayADPOs9ryUs94MbJD4hmP5WKDOyjF3POsc3NX+6BeFX/KH9FPffV1uv3neSF5t/JL3k0Ys
IU578MlejuIMsgfZZOETzlU+ytXgqsuzQI/cLwf9P9T7n5Wvdl2u664oJOQnd/3vwqkIr2b8TF5B
D/cyLetW97/fFW9Wu/JiUC+WVhhVf9t6uu3P/bF4BFVp3zxtBmyOptIvoVq2s86YSmFN33SJpOkY
nH6bmxeRTjJ9sDAX8Y9Ad9lHg93ymoiD8YQKDTPRK1vRdHYXW9Q33N6O6q/2pDR0aE/Gfe/U+sFe
2r0Bsc1oTAPcFzAZWqevqCkMM9G1IGAuUMs+V5PiG/nnUlG8eOifwxKc39H6aBadp2svBoNJt0PB
rTvzVvZqscuoZPBfIztLHhZbOYzSB6V8SORP8+LsiBLRxoVJZDSNQR7b1qH/YFRjpTb08o/pXBg/
9VN3l9935/EIhst5D4LsNcd4KYaDA+OBhy9qY691JpjqtlYGEgzm0BzNov5QqvaznKn39MeAn1qc
9Vj9Xsz6Y9x/DnPZrY27WoZ6L/xo6rmrj5Yf0BBRFM8KTGROcuiawDXyhyh9yqyzSuRYKkDBOr/l
owztcQQPxSmQFSIOw2tz2OwlzSsjnbaN59iaTnIkHRztQ9fC+dVqnhl9tIGSmXLbz+kAdOZPmWrs
ZEKvrQEtpTTGk+ZCgxmcXIV9YdowOG0zvybyEGJ4a07eEegeBER1nnqTdbitQ9fB36XA9cNfsofA
ji0ETsfsM8gs4pZaODsSsX8bvL2x2msTtJK4Cv7mImjtVCwR0vGWIIKe4QPtC8p7EFp21PbKHKxE
rSK0IC/Vtk7RJ22BpS2X7mzpZY6Gh6yT/f/lPq4iJNprtXE2/nNwieZ3xkHEDbpvkq5cmBTz9tua
dg9vZQGKjA6WykGo6DJk6M+L6oPl5Q+CLz59Brlkb0Ovy5nsKLUIA+Q+xnsZJr0MUyoVgI3cGOBE
vR+ZkfJmL3/K/BK2DkYRXxmzwOqbCh6kxLyAfQ9+/fX2Tr/O1qyMxMUnrK5IPQ2RbAZ8wuhJH8YS
XDJvEk38cBy6wr84tHkxg3FofWN2tcN8VuiN8vZDtisHd7kV65sD8hA4StEI99L4rGL+E+OL6ug/
b69284jfbPhVpqzN6mmWXlc7+bFkkINYzmKZ+eIcQzYbILG7HZlXjkWF8hPvzKAEPJWkwC8PuZV1
euXmtKNmPf7s32kfx/vxMD20nHT+ngWDCRc9WS8QwJ1uSxb6enG01HHpRWe0BbJ1Ep8rfZ6NuTTC
CcF0GXlBKdHRv9d+c21h6ZHEv9ABLIbhAci9XJw014OtDvnP0WuyY/WxPRWdy0sSWgUMXuXt5Wuu
tEQDU0OMF1JiB0fv9Sn8Jq4foiS3p9T+ORixawaOa0y/JYW1Y+eui3ea6K1gAkkXeISo2eWiBr0c
o9lKQzd74Mald91neA6e4y/VmZc0yOfkrufPwxcJkoNfPDEEc1QgeqkyE4fOysLCAZQrsYPgBqhk
/UPWfbn9+6+PS2cgjaly6Bptxp7WZIp12oSCQQEB/uTbmaudu9fxTINi78m5+/VX9esTxGCMBugH
oEpW3qmae12eTeQlJGyNd69EnzCrVf9FYevaE65krTYvhsVRMgxk6afmTsydaidBfrtfQrt+2q0k
rbxT1M5yQlIzfE1VON0r5+DrHOijrLoDo9L9h33e1GtLvZK61kqtoAfSYX3TUTnqFJMJVTlFJ3ad
7k5UlAZPPXbhh+QQ/NC87NylLqCM6XHPrFy3b4sP4dprAM8xYrCuaxG4W0kX/Gf5ORGHkwMzSZrm
SdjP8rB8S/ag7q5fBsjUmKkB/pBppat5F4x2YDrFIA43f6zvw8Pgdq7t1p+7017cvHm8IC7Az4d3
FpSSl9e/jORmmqMxdM1Po2AHZPQ/Ym5juOfxKkjxPuxXNq5CK64i8xpAykJ6ACbB6myTIKudpA1i
XsbhIcsG+GGpiUk7hk38lguHYBmiqZpqmHheMex/uTBN7xMjmeiipqjhmrgebRdgWaj+SgTWi9tO
1dERh3Upop2GVC7SiLZB3v4vmE2/es7RTBgpC18ALe/x0VyfliXs5f+VuK7Um60DYECBROcZvog7
9aD5/XtRbxsOiGzc2P8vkpVXfmgldGXXknTMgxqaXXf6ZmNtVKLT4oPI5/9HaHT4/yB0ZeAWa1Q7
qRF7+8KsKiyy1VF597dQwJAbTyRU9iz4K73HjQM1VrauTZUlbuwwdZsSivvmLnxHNulMTtNP7paj
Xz4ahMrau3HpveBTcIrP43sFEkuGWu/7R+Ns5NXrfxtHza/YIcuTKXLlfnVwTiTD32eBdIJNRETY
viT/pvslCd7lyxf1oaKh9+83096arg3Y6vRWt202o0DJRjYyuTPJ9jrH9H46i7NbTFfo6P7ZCbW/
2kVANUj2MuN5ha2RtJpZRya7KJi9+lOHb5JO+yDD12ZSrOyNnNUNlxPTXnINOaNnuctD5jOpdC4f
onN12ptfuALIVVeyVlfdmukdCWtkRQ8LVFfKment4/KuOtcP5lE+h8feo7sph6XI8rvjBGBscxrf
BYddwAmh9zc2d20BJH2eY1N/XTTdBnei+i2GwZR77VCdzKfbIdRqFo082OWy1yGU4gRDp5RIExlO
xaeXgGRy4I/vF2Kp4GzD42pSQxSyacmgWCG8xejFxmkfGUIc58XKYb0AsYeuGod5JgLHS2vLiE7Z
5xYMDp3ZWJ5Vq8VRk0vpoNnZX5ktB09hWUuHMlr2YFKvPAmCCSWZAILFHRCVtYvUtaWxuxyTEAB6
IRXl5z4w9vDW9oSsVjdOYxgaQgiptPA821npVQpQd7cPVHzqeg+pvJPnJOQ3uTuXe5jXlSPpTlG6
kO8Vppt3/fTH4jC86yWlVP2RB1X03I0p3Cy35W6v7h+5Kxci6Vkbd1FZugBj6GddkWHdkyf9+20p
WxrydnXi7rx5MC1jSZ1pQkrcDdJB1XTZG6b5B3vxRzgqgTdDFD11mX9b6ubamEeDWpk5VM1YqYc1
45TLGI8xOEAQtFlgulIltafbUjbX9kbKSj/0luSeLqRYMcXc+q8md3y1DL0u+TlEOdxsO/KunL5Q
eubIwacGSZIn1OVeGmUjj20kVkXjaNkFR6tMXxYt3HkEXj9kkAMQFteKjjWAzlcayTV2emVuS2Bm
hiw9WEPG0GKVG8nvVWRFI4CPCbD1RtGpqcsTNvt9ycroc5u1oMPd3uGNTxHjkjzcxJgGh7lSn3DR
uoFUe+XynHQ0f66yKT8VTpCP94MSLtHRznSzv6+72K4OsNos5UfDqmfGVLQAbMadK3MVJcNtAdYE
G6MKDM/1/LZVlYUaT23ujnarfAdeWDmb5L6f1XKI/ghkmuhuL39THu2tPJf5++o53s11EsfDkLtd
GTLQpDUM/7tdpQIRm+Rm/kRFWot2tvxayRBlQGIL1hdtEeY63lIXPSmghqIEP5I/V6qPoSLpnjk1
n28vblMQ3XCa4Avg3bESZJeTkWWzhO+g66bToy9zaoI5ae2h2m7IESUk4DTwU2BprORkCUCcg0yr
SQtanqu2ffG1ZWL1gbGxfqfXdEsUquEwOk1u44pVcAi0rIszoa1NZf9Qqql3Tb0rv1TdvFeq2hBF
5YbEGtU/EGvWFVYwTzR7LoHPrrL8ryJaSn+Ym8ELJX3vuX1tSxlRRZEo5cjAZr6GfG8seL1IYzqp
TuoORV59qGVt/NSns7M35Xa9IJuxIrAYdJrWBdHfpXGrJ7nFN77qetLcy5WZ565RNAz40jz5qzSs
vHTB2iEYpjYDqNQaN6BOFqm3JS5y7HSzJzcQKSzS8BwGSXL+VS23RfWHxCTlRHAfVp5INvJlqpMo
d6cpoCS1xO+sReJR2CZ7Pk/8pss4AkkG8IWCfoOE6GoD47GIg1kXkizssJbXX6JMferM8bmPqpF2
Grrtbq9tR+Kr8X6jGVWgjnFYMWAel38uC6/6IvSC5hwaJ4EZfVvWlnqwKKwpd0vMTlyqR2AaUWEM
JaZXz97ZYBP8Vtqj8y4P5r1x0mt9B2aBmQmB0kEAewXQh/BckZCU2WX4Ry6Hw2tM9vTr62GG3SaJ
BVgoYezlenpDG625THLXUZJjOZ2tOvYlxuluS9k6obdSVhFKbuQFhoITmgL6vtrsJY3NrzN9WG2g
vLNq+4/b4q4OSaTh2Tru7+so10qcHYxJPKpq7i6x/SEIJGb1qrtIUb7878SsNL1I+wLQAcR0hu6l
WXVfaOMhjNTTbTFXm3e5mvUYkpzppVEGSu7aaeu8b5r4PknG4kc8WOn7Op/131LHaPZIz660DyA1
kIjwVAyNklQSW/zmTpVjZ6HrWu42RfZM5eZRkey9/MPGMSGDiIq8FS0Aa8+7KGMsJzL7pzeg0/Y/
k7D2kjA+3t6+bSm8HeA3gkd13foPHUelqxnbN1l/BCWdZXH1LsoL/7aUrf2CGBFCCTHGS7nkcr/6
Mu0GZsnQBeq1x6IJgjunDIZv/0YKuwXpDw5jDWsTVI6dBT1SKpvp8nz6UYbzTtS9uRCDVikGY8Sw
sIgF3xx8KnVSapYOIpY68fPIaD1TH77eXsfWmbzirRBNarzr1pF9ozaTosS8mGU5NXy1hvTADea4
oXOTgH/xbovbWhMBFxwRFJh1wubLNVWAmAPbBz4xEUzxqR8S87ECJGJHysY9JayjLieQ9cmai5+/
2bmiAjnTlgAwUMu0eqHVI/C7QoDV5n3yGWKTPnfzuba/3F7b5lZq4lmsExjxWrqU2jZd1SVBWLhL
6DwJDLNhsO87eHtvi9lc3D9i1j52qkNNK+uoYOqyf2r76a5MdXcKF791qkPaLzvXaXtVtOwI+Dlg
pVda2Nt2qgUzqxozLZRx7GF0l3WTw6OPscUdYdtr+0fY6uBIKTWhzvStC2UQqQHpVPapayTVXWVP
d064M7q+KQ0wFyjNTd7O6ztsqLGUwmMhIohFgSdYCuLvzACnCoAnA7BzTluakbfwWvlFeFEKuNCT
UfB4rREQwazcYjvPfTAx24waVn+pVTx4RZnDHijHe7HL1YNRSAJ6XDTqAQy+nvrsYjmGNJOEIIQN
0tcczNbPMV0fLZAATfebPliK+S+sPOOJAtYIeGRmMS+vAVMNijwrKExiA+xh1Hb6bmgzen8MZw+G
flM3HRLYHAGtDGsY+jpvI4bsKoBKSjU8avFYHWrejb6ZZcm/WBUvfFuFQwP3tY425VkyproqCncG
HUqNpi9tVjzStvzp9uW+Tm8I2FQqfICOAnsOC83l7ilRmVOixnT1ttN8H+RB91XG+/1BnppD0BSK
OxVKeycJ/2nN05ckjceda7Flo99+wuoAKV9NneTwCdkYvo8nqXODrNuDVt0WwqsEjC9s9foN2ata
2pAYRkjZRR8YetWfmqRRd0zylvYbRAH/I0W93M0kiEOpYbAIUA/TyynsWKN0VPL0r1TfkbSlim8l
rV4jjdomjiQkhYMCfrtdfiDLyehIFv52W0O2jJahwLyg2mQVrvgwu1GBHVtCEdOlee4myQSNU869
uimCQz02P4y6D55vi7yu4aCUWEhSGJwW5Vqx+Df+tI7JOph2haFsYI1pesADqQGE950W+m2RHHNJ
ikHs9IKqmCADmGjJkkPzfPsrtnaYKjtjowKpjRji8iMmp67LJG7ALp7DT12W3s3q9JzOe3M5W4r5
VsxK+4seNpBmQYzdBKMfm7zAzMn4NbzYV/tv0jItOmFJBqzfemE65WRIO97JVT2dx1JZ/N6kJJLa
Zrw3byx0/CILwOHh3VSydwLX/rWc+ubw1LCd0jzi/RDmtWKAEquXR0kaRhc7orp6bS2H1mokN8+l
tjjP0iIX36akFPRXZXcchjbfy+FunSQvQuIJnC5RoLi1b77Iiod6CE2DR2HZKx74U+mxr6fUC6Y+
+xdKQ5qUNrfX9ixTnPYbUYE2jqYGzLabVbHqARid/5XoinOOqqD5VRQWsc/AFgKBAzT5FRdP2wZ5
mvZT7gYaWbfIOStAsRSJ6v/6NQB8lPiS5BtPnNU10JZJKSuNrJgSD8q57Z0XqbSyk6WVO+u57jkT
C3LoOOERRTJ23axHPdpOy1kmIeE0MMQqgdwc5qhymFmuJfl9aCwWw/KO8TGa5NFwzTruaBJ1AvUQ
SXPyJw1lmnRvWZ3+0sYZ5FoMM32gez/egzvaUCdCG4GUDScxc/WruDuaC8mWmonihCn7SWh76jB7
ZVYcbm/8dacmEQbBFNCJtP0QdaxMvNI4cjjZcUlrbPJncWf/nhzliQZgWs0nvz6Gx0La0d4NW3Qh
caW9FN8o6xYJNFKMwXblD2vMTjuL2rAO4phFKYFcGnWFywsijYFeLw2L6uAclg+Zr0subehwK3cn
auV7/BpbruRC3sq8EvlGVmsgr6GjOXiho9mX78q78fN81nbez7uyVoqhlEUUMtZGPfMk/ehP4SH3
gnN9133ap6neOCnmmkgcU6+l7r3uSekgxdakdOby97+b4/uZF+7tg9oTsFKFaimKtDSxLno0MaEc
x8cwaveqWRs3CUpV2IroCqbOsy7eN5npDBlY9649/zZHZyn7mQffb6/jut+TEuJbGatD6RaNNtYZ
GaqTLB/6Rq9f5qywjkNe0FSfD/K7WI/mo9wYydeFhOj7RX4/qQQcmJ895d9cL5ldqH23mNPVWS7A
TOe5OeIQv8hyVp1NrUtPlpLbp8VoRs9Rk9AnRdLdFcZIbWUy59Ar6syEbF03vaEcggMxC4+PsXN2
DM7W1wERIYw9DFi4y8urCRdhbSoDDynNGTRvzBXtbsxq9dB0Q/DrrxsKhbThAZ5DwnY9cw7UpxwW
qg2LbRW/hHGguIWevjhwjPy6GtPESByiQ+kksLYv12TZSVKUpH5cGN4iH2P6MzKrn7dVbCPoFwDe
PNVEOeeqwJLnkwFnpMNirNidjOkQ6UwaCjAXe9jZt+u+LbQZ30OPNGUjhIozfBNfOJMptVUxFJiz
2ZsPhd9/ITQXM8ILeG/Vvdl6e82gwkKu4jlqfPQxCFeE7q5EZk5n1oHaktwy5d6NRtGBmgz3mhU8
RJDS+GWZf+1Ssqy/vqsCEkhU/XDd66JpXoXBGIjGHjnMP0+BHAF52n9u1OmF/2Uvgbel+uRV4QEg
SgZXcNWJMgRN1tlwSAOM/EXSH5QWmJLkz9sL2rCoFHQgFCdgcwTJ1+XRjVXt9LkhkaeI7YdBVQ7k
c3c0ceOo0EFIzGTKOmzbKmKo7TiD7IL8RB8oTu86xmTGfq13EENmdTv9NkU9gDvAqFVfRwKcPZ8h
TOlKUwjeKLyITLh2NWuWpEbqAPuCAbGd7mDEGUM0ZtCctD4HW7vtgZ2Z8uQsNyZkuoaUPd3e4C3/
S6rfAMLPoZpvri9HbqrBkGoNuWWlsHk7Lo91Tw8zLx+vyhnls+dH+raPYUApXh7Mr2G/9/jZ0CO+
wOZhDuI1vnl1AKGUkJFN+IJ6BihVq7p3TQtxUNEuO8Hy1kmTzqZP+jWUslZ2LeeqlgHsJm4uZpxl
oz6bQ/r7EBvnTC57r87l71mqjd7tHd5S4bdSV8HUHIGAYAUccBuNHhVFOJ7LHRFbO0jFRjz79Vdo
jMtbompD2VbayC2ZO8jDQGbRMvk5aXcu44YYkgumIHqkfY9KxKUYx8KxlSqNTOFYLYrkjbjh4VuB
5TZUv7flJt+LQ8TRry6Hw7WkbiwD9kGHwaXENiocvbG4/mbmN3eFgD4BvIeusFMOrYQrJfux78Yi
L0SuFpln8pzzVCnccj4Epxx0heJrdRjpCDc/qEcxEL7f5rspk2qyaALg5WKIn79xUCm9v00rw6fe
Ny918mMKP+k4jNtquOFwuVv/yBA/fyND6qYg121kODonN4YnqfxLA6dfSv+4LWjjll0IWt0yHaQl
KQ7YwKEKIYzXQK/Kk3Gk5aw+lkH1Hky+Rzmevt2WunHLGCPDikBIQD/FuuCSLZVFnEjDYhP3cvex
TDRIfQdlluXTbUHXgwO8th2TUIKIj0yNtVIQk3cYCfqIy9Yvau33oVnpAF72MwCNmbFQPJ9AhQ/l
dvZG/PHXCTz690PUl4ufFk7/lGjqlLg13cf3fZ/nn4KAQGjHIGx8JKD+PBJ4baui8Lk6BLWqY6ky
6U4VjeNiqKnQkofmoB//fleFkdcfoNxIo19PS18881fGro7SxW4KnvmGkxlAtEUyta9Ab0dzxzSI
BawtA0N29Hpg8xjxWQUfcKiVQ0n/rSu3y596Ys1QkE8/YS+htzGu/EpqjJ09vb6kFKwhZiOCFLXR
dZaqC4vCNCodR52MDCUUSnQwyqg6FaNa3N3WsU1RqJlgnDQYgFstTrP7EeYGoK11sptM+Hwy6uhU
ar9GwyKgGVjRGzHqpUnQjTIeZocVxXH3sU+X+xk0ZjVIfvlqXopZGfFJLTU91RAzBDmv4iH4Psr6
jmvf27HVpVTtpG9mOCxdTaNjpml9a7K/6u1ORvjayChkaUVdXHHob107QKlCrQanI4AYJRrrKv3R
iOtfvkHIoC9fpmuBP9c9bm1g6lJlIWMZaiA6tI9qku9km6/vDiIcmLME5TF9TCv1GoKK9tsJEf2U
nKTIfr9Av9NOyXEJVF9r6x0E4mvPI3iFBGIFmStwZUQE/MbzlMYINN2SU5xObNNbdOusFMkdxdXZ
jexdOsCtM3ojTVv1SjhFkGaDhTSjkM+NLT9Eef3rCi1ergZuhloLU8yXC5I6TcpiWK9dZYQMVluk
z6bZ76ja1hm9kbFu5lZBh+n0lGcqjIdnZ1DcuHiS7OBx1hm1t6Sd4GBj0zTKzrZKtYMy3roXY8B+
Bm1CYSxoqelP4I/c8XwtTr9s1i6krJyDXZeRpg6i/FY2vrZ0vp5D8UBe9n8nZnU8+iK41CLETI3h
qmHndmHjNsGft6VsaDVBKRSJxMPwJK4xQgbQDypnQQqt7b4cf8x6yzXlmQ6MdMfxbB0OjSrMmJD6
EQXnS3WD22Uqa3TBtUbjgaz+HbDhOyI2tE17K2IVHI52Z3ZjkbGYZlj8TitfeofhCKMdnpUo+wQ/
aLKjcZsSqZDytLdFRUb8/I1RSNUqS2SJloduUbxCn0mPFH5MdS3LO/JBzo64Df8gOodhEcAXkQFa
mbw+jQtw2hAH8MtdoRfHPB//VA1IVm9rhdCty7BEVH2xcaBWkqKTV3LSSiJf0WIaqqFjhjWiJBPL
qRm7HWt7bEbJuSd4Ng/RomunOEdfbsvf0BWCU8JfVIW4Yd26FcPPnaU5B1nZoeHVcxPeAb9iHP6F
FFKeZJosQrB15keLVHNUTJKenVEfh2743CRW+esrIctJ8YyJGYKgdfVVm8oo1lS6b8J6/AYk+u+x
QRn99jo27vCFjJVBop6ZZFWNjNaE6bqr0odsCAyXFNrZnMJfJBIW4RaNbhbZB/jjyTitVL4ZUlNJ
Wkx64UT9XdqM/SFwxuBT3ufhjoffUANCf7I5vCjJQa6TOkPYDnaqo4bSYv2utIM/h/KOV9+4wIgg
BMcNCg528QlvLnBgJ/PU5axGl2vlWxdV1suo5FV36ObGqtwpo9zngZFK0fH2ob3u0+Udo21UJelO
khPru252K5yqjJOCU1OH+LyYNVMuQ/KQaurnSIN4wMqGxBucRHYjOTq3Q/lnYPff1Jyh4QK02sxW
/qja5keZqy8Y8IKnWyIRAc+d5/QM02llYLlq7sz0cdq0By6K4s+SqXrzPHzIoz1akA2DcbGNK+Pe
DQPwoiVuBKpE7ZAnaXoEKmk4p3NK5q8e85MkRUz1aCY8LXm/7IQZm4pCcw/VUmJCet0uTzHVjMgc
bDpLk6SKABiHnzA8Klq77F1ncZUuDw3lJ9SUaVpibmhtgNNl7JqxEk5stoqfaqczLu2k0UvC2r1M
MQovVuTmbBSJ4d/Wl61Ljj2kN1KMxYGWf7nEZoIcGm9G/o1CiZ2GD+n4TgknqBj34Ke21igmzGg3
pkzD1biUNFQmUAwRkoIumE0AzDL5vMxjdownVTnJMSgfCsN3vmQZyc5t3FrkW9Er2yJJo5JKPaLl
KjW8oDX/shL92KrghOZJcby9oxvOVMB3UFURBY4rZzrlsWMuEsJ61ThGNvN9afOnaoU7XmZzO+lq
YCPpQQa4Z7WdYaLG7YzPjm09esmqcDovCYCug9QtUL2PyefKnACIGefy6ZcWSDhCawh9mNSJRV/3
OsWDCSeOCFWg7qnp5eOnKoC/PN1rEln3bvxHjKD7FSEJkcflApNZGc1eb3O/+Kbe617klX/p+RP1
osVbDsUhfw6PjOeEgUcM+y8WCIQdtSISRICVXErOrMiUVSnqfEn5mEpPILg62vNtEZunZ5PCoIVc
zKGtFtc3cTdOFCxdyYLZ1XUShtG8fFHV35Rgnn5TI6f4GdtK/alWDYZT/4Vw3C2tS8C+0Fh7ub7c
1NJQNcnRabVhHhcGdjoodowMONOuyrxSDpMDhYz82Mr159uit/wivNjcDWB6qVmtRLd8VVktovJn
5ZZnR5N+TIqgH2OXbKtdfun6cKo8Cr2lteP01ZUR+FufuClkdkTtb02K3QFXrXcyTNUDgBvW2Tgy
wfExvbf9+JAewoN6NwHL/XffSPMJU1z6JLN1Uujdca+tY7ULr58ikhg0KVCsxk9fHkAWS4up0h3g
G5PjBoDBtUHihf0HOXQOtrynzisv9iqN/myapxnvJRpZSaucCadTSIkvaX/J88RoxI5BWJeQrySs
bJEGbOG8UDGCSXjwx8fxi2AcD54DV2C+5x8C7xe91qtASySYuaRMEa+DxT4eoyKznMTXl4lehgLg
yx8kHj16gXbeflubR9M5vaCimQRggcuj0o3ciCixMrwya9/Nqn2AOHyv+LAnY3VAqQNBvF4hA/TS
tui91hj829duo2WFjBwxNm30ALCREb5cRjLlXdtXFDRSaZC9nCGF94Ye9R+zpGbqIpe+YeiBUG5n
2iYWGXANpQXAz07UY1Hb4/fbX7Na72uoz9gAKAY6pT8mXC4/hjpz4OQSV8xUrNKjcDceEmfM7m5L
Wd33/0hh0N8QnbZXo9hMD2dt8xpTJV/M+C8p+rpIz3O693Ze3eVXMaZoquf1woNs3VRQkhhQ6hlj
ygNpelA7CmMTDc6fUq2cPU1yZK+zJ3nH+W/FGOgjLd/CTXGqlzuYqVUUSpFw/oX1BT6cc2lk34Em
3ImbNsVQdKVRG5upmMKLvXnFEKcaYxYiJsnLI7eQGZ3Om/cQILbUgZYzKs8m/161g5oRaMQ8X2lh
snrzHTXU8KkCV+N8Wx22PC7zh1BPMVVFZneldPRKNLFZ0ciQBG1/GBo7Po2DBdjh2Kbvijo0jrUc
G0+TMVRfbktem0dUhOATmiCB1ocBXjv7sUySOlZFRTYamcnWJOWsBt0ftgEuMm0V9kHJpt+aWH0X
6OOpanWAENKkOWfaFHuRARQdeZMdg3C953wSJFyEqQbEVbL4+ZuTBdtrNBOD2T9m5obIA4PBNA5W
4mTRL9/CS0GrbR+Gmf0tWbtaB76T9e+iMf+cwYZSTuaft/f5+iZSzIPdWgxD0Sqxbv2z5aSwh4qb
OGk9kyZZFsH73IfVDIwv+TPbhbojd9yhnau9Nrxr5RKPbqYoaS6ChHTtJQrwJYpeQ4XTbFYBSTK0
8DGoo/hZs5fpQP7QhMTZLYNwl0aUWr+Imd48HnmXEh9TFwf9mgZ5aryXZ+kw6F9FYOkcrLxthtFL
rNYs+g+M+Q7AndhTaMmj189aXvXHoWGEFQ+T9rp9KjJ17qGibXmsJI5dlcMhQB/b6DEozFwrHuv5
/3B0Xdux4kr0i1iLJMIroXPb7RxeWD4eWwSBJBQQfP3dvs8z4+mmRalq1w5Sj+plbpstSwEdrMHY
3nlhTkev8ODqm9gT7mdwuUs7T5P8gwLiKWr3Zpmb8DYlsYLMXIyzgAnvlg2IPaSxD4vDUG5Kl5nV
snns2JI/b39EuCJZiXa1T+ZgPfYZ86eK+Iv1qngigywC1wYfXQzJ8htHpNpSpQti+CBjj3haR8yD
ajkk2v9bbdAQkfcLz7sqXD22If2kn8bSZ+huj2KxWkOAMdivBV6orFx50+8HbrLPaDUIbvMjtf7k
bOg+QRhb/XpiEdlqkcEp4hrHRn77SzBFJxpGm/8QtIP8QlTySqtmmlL/kKzWBX7ZKx5TU0zZGOBb
uwjUHQlT8LSaNqbf8ma1/JCINYOrlzd2r2uSyrzgiopn0dBsfunRjiiEK7ANe+icSb0zQszt3kOg
dvQU8ITLNx/78uTQLjwlFfhHY1rHyKsSF7kmClb989bHYzlmNqT1ArO5pRjIGsPCbGFhuFvjTaH4
tTzOqizvU3Eft3pKK5eQiRTDENkQCoAwIGXgBR0vuYLfwjF2zP3mI5HYuMQbNdWi/Q2mdVMTRCdP
2gWOhKKNIOhE6pxXuZZvTWkn48DOyocZdV0Eb16Kgb8QSqq2RPrmwOvVx2tSzeMU0J1soE2o2sYS
U4TtBNcH2HCBFT/DNYMXjafkC3YLvgenWvD9y23ONYNDSNimNRURy+5Bl4QXQKfQANRmU/Qf56sH
2ZQ2W16NROcYOdzmsQfPxZ484nt1bqjhOKT9c9x4s3lJnJl9Vy85Ff/MPK5eDbqxx0IMa6DI2YqG
HZ3vIkf0ZQUZVMK3RqXw2otbBiJ9BjudY29a+D/Jhc19GSIOyv50yKLfaJVqgfkIaEvr690KnWgP
Q+wtjYqVAHMruFObeMLMRvJ/NgZiV/Ys6sOShIuYy3UxvCtaPnuQemJeSqB9GWRUk2Qxb3jDczhS
DXZ4DbXRc9VO4G0hmXXwfrDMbn+bFfjZno0T8DOoL1AEYcm0IDLDhJIFbyue/grhdAY3pJdNBfd6
mMgJFg5De809OiTiD4kaBlcMrYjaqYKE0OYXMfsDpFNRwENBSwbuBztHLPL1V+57mEFf2sTr8SoQ
NrFZFr43WvYmp9GPvyDp2ZzaxfGmtTxSgoDsHyfTSaJT2xp+E703p89bPif4D6Ha1cwryJoP9i1N
xwhO/6EmCJ3Vg/cXeJ1tOltPEOFkw8OgUaVOaCrjvJgBWk+7NR2duZjZY3AoxNJIQoaot7zzskoM
TEa2MGiE2EcgsKj9oTEgxX/co6n7b/N6oDdFxPMVc3KCsR1XCQQyqqM14E8XfzGXE3G1apsbWQXE
KdEXa6a97dbxeMxPQSIXWG+QnDvx5g9IDWoK9HQhFvI6zmfaQai19By5UVOcu7RKKG/GjwG8kJ4W
HeJzzI+XjrNGjFTrK/+/mcs0RmKP7/CRCpF2Wn4YJifzAHG9y4+wy4nntwaVPD+ylIbNbxrpdr1H
pXPre0RiFZ36hDe6RE4kRfwEzhI5IKJqTsq1EYgLNMkw+a88z+16TuK24zVk1Zku1KriedeTeZV1
5C8p/yBKhjDdTq0T9aodhojRgGqESzhJ6QFuWkF8p6Sco2qRcNWqO2Wa6IShgqb7kK7exxry7EPg
DoG/fhP1oqv7cFOtq/wWFjRwiqdBPvrHDHt/meF58Ukt+0Z4GUM6KvMH84uvLJN6kmPaHsjQ+r/G
N8b+zC73+q7cLLXzxzhvQQ56hUv9McO4venuxfONXVEahcDP4QuRvGd5w9wMiky3QWOhnR/zok/I
Fj3ziLf/qSx08uym2D2iEJhov4pE9/d5ModgwvFmEiHMGSNvXkuRhcGYFlO3BriLEC9usbzDJCRU
RTlt+Afsy1eIkASElh7MDaXHl4IL4bMCChdOKweVUYCXnKbrueE0TJ/oEJIR2aLW/0EKz6ofoUYK
u72WeSRPCyr2+LtC7IRgu78ElVImaKmbQqVWuSKFF25318vQeqWgBjHHcap6+CjaEOEN2SoCiYdj
uCf/iTGbuh33s5mePUlmUgEjnsNfaXnqqgi4MHnNqb/BDnke7DWF0HCx2BAsEajqMcV3269b18WV
nEc7PRLsMnlbyY4J7ycjbZa9Jr5ztC2oR5r8H9di85/oYrfmrvWtaS9MiKE9BLQ3sFzcunCtzMas
/trwT733dOq3CW/wBoJ16Rl/xAWV5av8bRTJhye0PFt3yBLASNhJoP2FGr1BAMFEq25hvrlXjEAO
1o+pjp6HZZzJJ3WpI/um0VF6yQDG2WfC10TU7aBNDOvSuZfiM+iWtFwm2rqyM1qq0uEn+Y8FraJ7
/FkSF+sy9MAjGjCwt8Z33zHG+j9ZZPA+qTlfgDa34cGxdomP+Zxl562n6gRPfnB5OyqR1t2rzS03
1nDww5pmyu5aR9kdCiWGEi7D97zr2PsCSUeD9s22r9bNep9QyXYsM4TXi1qHtQiU9GBh3XpeX2ZI
MLPFYLvsbsng+Kjyxj9jK8uzfbwO3XjfD6P416ssep/5EGWFp9L0RwQZAneILx9IHw+PERR0ny0M
aQ4zFGoIVs5AiK492+QVpPfqoIUfN3eBs6s6wlhhaarVZO5J+DCALHmWNUhVzzvHStNODhEaLWQT
5dRR9R3CAHIpInim5WUyNtEOXXtYwu9J3UlpunzvDSx7SLSw27NmM3/sgfr8AM/udKVt3BNA33xT
1bKi+Ridau8zgzyWNvDm2muadzRgH5HsX0WqZKlUNAApEhSyEPQRwbJc6Kb2QWJe4WYFEytiEA6R
5KpGQ5mVgHzefDeaMqHJW5en5jJP67ijIZpYbtMbw6RZTNxNJ5roL/Td087nW/rSED1/R+tI8UOy
pe4S/rWk+b03oev18mW7pSlvz8Pab3vcg9OFNNH82bR4HbJcnhoWB6XqhVeRvmlKZ+VWbD0HS7EJ
glepZ3WYxeLdetwDkLr1/sLu0qEJriLh0U7HZj7rSPg3Z+0xjQP2QCxN/0Huv7xKuY7yMfKHuF5I
g8S3TOOFKiMnx+sYNSMtRhzFBIikzB+RtY7UssREpgwSYEewtAZprKWReusmjLCC659O86TalMiq
1W5mj0/+ayfh7fo834ok430J5wk0CdOgdpOYQqTXEO/oEoXKkM2XNiPHZJwhR5IR23tBuqerGU6x
nif875SMMEQ1XslFNpZ6tXkdNPEbmee5TqeIXIH6YHbGDXoT4LKAay1fQ+nB2Tjl23kOG/qo5dYd
fYGiP4XRVbPw7OcshxVfFIK6H42la5MYtMj8YQvkBf0MMnWaFMUrd9urMdlSochC29cEO25mNG4u
RaoiFnJFE8NvA/d+UpqwvW1bh37ZwrQpH+f7eB5IwZM/ifk2z9jzRtluYGNSDmkqoTfNSCVMGp6t
ITf0IF8eQ2tE8zXFiRy3cjUUKocBrR7wcXu2mDaRcLwBgfYDPNUePVu0JPtM9MhbmyZ6kjY6Gcqz
IlHDVM5+XjaWIY84a/c93ukiyIa0yiffPzm+JTsiZoh6rHG4cBw4/TlSy2bcGuWCN/QOoqr0AHPM
thxx96jIf3A5EgyFxHvrDX+FnWz26Otu2CVwtisAI555hx413GB66kUjxiQsxiqsTN9zrYNCog+t
s2ziJWvl9xKILzGl7uIN8XOsUlUNvXqFaDwqld+SEpOzq7EjHY4u7WWFS0ZXAxV63w0rOXvN5O0z
3y4vafyH4ng6rn2XnoUFs99NPQasAeWzVaKccROXQi5op6PwCD8AvjczOch2rnLHSb3143CjbXfS
nTZVRxHnqW2P39mzEdyqg89ZYZgEzoAU6QkPGHu+rRxixo49wxgf82EsA4puZBzYfo2RLNF09gLI
aSuUQRPfhvMlbrBPbQcSHXGqvJKN6IyGtn8L4YdRxH+3NN2eWzcI5LnpMx+9pzTsYAWavvfRGJZ6
SQ7QuZAiT9ubIM2LiTdZbot4bHj83qJt32EMw4gWS/sAP2IBcH+0tz7vlx2DM0Xlz0HVuNGVSz69
oc5GNe9Qm7sBvON86kW5kskrfarpka7hVIN0KLAZoKLsugHRfobMxchTMI7W4ccEflIN4C+WFmBh
1er0uwnNfdCtH7AbexdCfsxmvg/n7K5rzb3I092EPrjQsBdLJs977WhwP6ZwrV2yCVHhKjs537wG
c/PYzn60S7fgPrBrCzst5X75AuliRDoBqtPo9/gzaFC6YhmYX6Pt7o/xHHY7EyZb6XlsPDqwlXjB
SU+vaTwAV1h8HIsMOehGR2S36t6vNayU9lyr7nFKBlXhtmHnnsLvqmGrffQFb16nXG0vcxzbR6BF
0c7mdroKqI720Kz2F2f/Jkw+8dWVzBtJVk9LL9cHXyi8lCD8dAiNQBzYgYj0JSBdjCCFFfrQwpsT
zatmmwK/GMTYdqX01VWRaE8j3wePdWjqIIj13eCk96r9ZN1lna8qPMhv6hOAAOmc1uuytUeLeasw
7bKdtC9X5IumTcG51TXHDFAlxMAegODQJmuHRJW/1M9GZ6LYoGc/5Dk9u4a/QxA/lF0euLdxzk29
sFUekc8mauMn83kYx7AahhZcM47FvBlvcTTfDcTFFdHbvEtNtN7gzRfXjRcsu17oA93EuqOBPnYN
TNipW2GaM0FmgzFivwIRKaZo1AdvSUIMQONXkGzbnTEUdU2okvHNlv6W5UewNvOTPw70qgY8FjzV
AFnNLYKafEVe6JwjM62HSUgYtvftYO4mES8VKHJ47+wcQdHXPmAXNO1zCkinkRJ/MLlYrPvKCVqA
0kn4vlpwAMpeOAQo4Of6YUaNewAPT1seGRDI0xm4a4wIANbSSmi/TleTwCy2a2DTj+De1Q536L53
sV4wdZF8LZpFHIiDn02jj4OPjF1YsH4qbb+FWsdyRq+87+F0V2Ut/dFde+1kfxQMgQps3kXeNFxi
jA/bmLKCSCjbsCzcCp9neZHmFrOO72gN4iGq52LvyLbALDfPgdUOj4DgTqjRlWnD716JN2YRq8rU
djMgvZWCGPT/kn+ko4h3Ayc/geuGek3j76nFEdqM9MvWoUAjDOwYsgikmqQvbCgvfbM806bNa0w6
0AoDilugmGrfiA6xaP/zZyrExF4FCZ6CbHyAnji/h5ZjvaR2eBsWdRhDjOKr8b8Xf6gzzuwuTyR9
TRoU6NFD3BehObLANJJUHDtDpeydfIvC0Hrc/dlgzpcMORAVZCEPuGLPmi5rOQ36AsIUHBHR4E4r
TFzymYGGpJoT0sUqQP6fONGlTdk1XKFhddm93zevwbrcDHOHMN4QLdQGXxFbseheBgPz7LbbwXao
rVKRwWy+R6Zv3PYwollmfE4+AYwkpi+ZbXHyJ+pVXWARdbdEfeEnbQqcV5uSpDp9cSkNZIFk0PiE
lnopYOwO1HmWVzmAIJW2vIOwZcBdEKaXMQ328MzqqllEHuZ3fJJhGF7Vks3wglbYDYxbXLRW5FUC
Fle54d4O+hET03YOiRLFGqz3rrW/XbjhHudJgNRrZkvAP+2lEet9g3YVeFPwgHBzwEIsqKRIcHxj
9zVTBnBOafDBAvPT5CK9hzEGFJ2N/Von/TmMIWJ9CPfAp8AUOsvwgdnogbJ53zYA1f0lf4LDImAM
kv1gc9KXJgXy1iUQYhqz9PhNNdqWTr07TJGwgv0vaeOoAoY4HeXcOFyNodx5OTAco0IQP5msbSrI
bsnH05AYfco8MOOiJthqP5TmDKgQiUos/oWMBFmgWfgieBzh28nSb6ffKez3QU+uYsiQA6CyrWpo
ezBre8IIei8cvVcUjZCK5qJPl8+sbR5nTIr1Jrv/JnToxWqn47zZj3BjTbHJfESJg+9RMFMgg8l/
ELndKZteYPz066D2L5jxvhaZHVEHT11H4h0oulfXDnntSIM4Qni2zhC8UDn/o1nzOFmBTnCL5sd0
i/drln9HbQcLjNmBZ8XjNzia3SI2XF1u6Rmm9R9d5yh8SoJ3MH/HUnWY4RO+fXBAvngq2aHp1/EB
6xS3M+BEln4GHdXYXRaMEQ99MkfXDJOv9RdShok7az6tFc5xNVJz7nPKCmSo7TbX7WcDzzuUJjyX
KfrPD3kNKpa3bym2K2WSrPGZOf8/LBE+6DZ5Ne6s5422Nx6t7/5ESuP7cxW3HqRS+PdK33T7PmTH
1PVnvU1nWFeqMvQS/0bH/Dh5Grho2HXFZNFziCWHxboltPABeNVWNpgnRX/qF32MeRBWbAT/RKXJ
Y9tw3P5h9tMMy1PL0z1K430TeK7yYvcL9yZd/FF3DororxnfJ1lGV+CuqqPB/uAavpt03tU5Q2+4
0PwuCrKKxd5jQgNTMT49QEKiSybjXaTgOWWbz/TPa9HgQKKzhLaXLMfANr+JJ/sDxEYQZrT8sNHZ
LxoyZqX0oAUZN/3Tyo5WgZOf2ltqkC1f22587Obw3mvMK/qcayqTf6YXGIUXAN2zl6QF8DHvMi3w
bIghXNLNmO57gXVkhu/RSGsKm7VT3UmtrosCZt3q/jr40YnQsMqH5Ttw0TudMC83qmnOCT5LEWLa
p8BZsU70wnLGQI7CCezKcl2lQIBgnOSQAL8CQhTh8Ny38YNtgoewgfxQxE2IWGwc33Ql9QxtYNGi
MQPntxwn0h3bPtP7TKH6xCPGPqpfW4hUPAOQk1J2hM/ES+7xszfHh1R7l2EOj6RpqmHM0Pq2ZI8d
PHShY4argVchRPGHbEs+Vkvf81Xt2dDjlWyPK0yrC+Ru2EJ5G7yDMVzOOn/Kkr5FVmNDgf+j3/CX
Q8fDsIRR2ZmiFSh55JkC/MW9nskFu4vKAYgAdNh/cx4AHvf64zSPc+HDLf2oxbQfzLKUuGL6a8aA
iyemLTyjnoHmIF4UZlKNl5wVZHJWRtidce8YqahmywWvQA0FTz0n/5pWPIRaVLl23yySZy/TeOXC
OxWOjxaYbq7tXoTbe5dj8RKltZu2rSBqfZqMV0UMVa0PzScJmxa7mO60xKbKx9jfY6B+gKXnHoDU
Hj5h9Zw3pcDyxhtCLI23epG07ODpKJMUxqYorVF3Yv9fVakC0xF6o8A988y9B82iEUhBnjQxe+Vj
99KBiL69GbVeuZZ3cD9PC1hY7Hs51mHqfsEasQiLxSKY9tvL1K9vaxY+EQHbHqLIGW5T3n7h0+OK
U1SazjtwXwJuoLS0CblPuvTBa8crtlcdKF3tgev4M5vSf0STd4jmkpLEOCyS6BosmwN0CC1WXVIC
L/bHg+7G4zwCA9fzvAtF8oslI15pdRoXVKjYP0xbWsjZvmRsOvRLfAaWfu2A47TzeNflUzXqZK9g
g1kompxki0iRIPAOLdZoJawRboGJp7qhZinybrnP1+asg+nYN+QSSW6BtK3YFSbzJ2mWcsztaaJA
95m7AzKnkIqqdj1OrKdNVEwtf5ym+RXWVbcmQGTcMg6nbWvg2LiAI2Gifj8ad6OGo23JXhCaV4vw
Lt3sgWWwJOasxmUNQB9LpyTqLrNvj02XnvGTX9s5fYh0X3W5VxtHb2icRzzK7KEVZu+FoqQZ7XE5
gCqGIQBmShN59RyjJemgWSbo+fjo7lzudqtrdsBuGWoZQju2CFcwCv/9QL2j8vMR0Ef/nSocKuaK
MOzLXLk9jFIgbWLXZQrOdLD/icH/hEnMJYrHV8+3j2Rza22zFNGMlB+RmPUUEbNTf0SieHz3BlkB
yK/XyKFHh6MGdkGYqIMoOozalrNArFxi6zWJqwYgTuFnzS2S2MFuojsMY3Jnm+Vry5dnwLiYiMez
CMcT9jqnWUOKvWa/PqY4RLjFcaGQlWxWe6dh91VOYwrvBb8GvQFlk356YfzrrH5KuEC4DbwYAFSS
MvK7361DiZyzYDoBTWYVzZDROElbcxXBTGFEs0PSUwS1Rj1G8VG6cCfSYbdu5G0VQ8kbnCbf3QFL
/aCkOXa6O7UoMqMEVkhSoNZALbL1zx3CffkiOoWuKXE+dmD5/QYjaLJ0uwToKGZwZJcuuqch5ocl
sTvb2VPvr78eyBcFfGWuYHxi30MLQf8tXV+okatdp/URySCPa/gET9C32PfRVmdV0uqDTbDy5v6N
qA3h0EvzKaSPPdVypvBWCpEVgjqqniHafQBOZ4quN6d4Y3U7As9ZHECphoqsxAIkLWe5LqVoLNiB
i1EVtKhHwF//+mao5xkOsjnvn+IQdjCeWnZps90guntdWgYLvk0cqPP+C/rJYQybHnO/uWQIxK60
pC9kwAQ4rmwHCUSVbAkaOZtcs3X7WhNyyweAJAAodiPOQIl1OBhGy6ZhthEAjJjiUxrY44DBmZhp
HyIENXINxhTokkC3gQdGIgCSg6m5yAqt4eO29lXL1sJ2C4o5ubZb+CVo8I9ySDxyvaMOGcSU77uE
wYxl3oBJ+/F+wD5KIZo8c/meEbzvI79nCayW8XJe0pRlNaOq0r39bsWIhBpy1wv0r2aRRxc2Vc/T
Sjn1ysPxuLVmxgva+mViJNy7tTs4I//NPJYQ6kSH2SR+0fu0dqG68810yWR3ifSjVRoo4BYe22Q9
5z15ACfgc1mTWuZYj/bZPaHvbpwr3YjzqLM6+vuiSbyD08RZjfGBy6wKUu8J/ignT7gDLJeuzi0t
jCFmaK3iR/DVqzb+M57MvCPaYfj0Ljki39WIF3X0h52K+p3eXjX2oMHYnDOs0utlZL/dkD0nfhCD
CTsmVWr7dRdmDS8xFkwl50DEiPgBqx/BXSLEmmdC/5Zg3wL0di5dD/QwbFaw7jCjsH6ouwlGz1DX
Rn9r6Z9MZHdbjlXJlj7EGjWGDcHD0uRIkxA/Ju0/omk4+cGEdxAr1yhrcSu/+QaMemlv0lwtppFV
0JcFieu9Udha2B67DzvCz2oKsapVWBTCyg+zYo5xYMWz97YnL1A3FfDK82DJRU3z6y/tgTmJeA4J
vj5gnIy84MWvx/ZNUH/PwuzQxThNGaapbtkDkSxlmtdsY0HR9BqAGQbZsf8Hs+eDEWGloqyiXrJg
JwG5FHK8p4ousa6iaWnvFILcd9IBnzVTkGBfiYEtiC0ObdC4e9uCVp8nCOaep5RfJe1A/ABL5yxX
He2zRKmd5FP/oAQypYPWfsOEUlTKIKMikAAIme9PX+nYtXs66qBic9hXPunN1Q9nVns+0KeGY9vT
0qkMRlr78fjLPH5Co3dAca7T5Z8TC7hoyd5O28/cB2UKNIOOeyyKjzNWPgjzMqwB8gr2pkb9DlKB
VmOBiUV4WjkY0xL7biB5wMyvoEDg5aSgG7nwYEV6FPB8HAY0QBNT6KRntSdM7PJA360dUustpuQA
UeuW1yRdcWD92wTNUYP3vYFA6Y+cA2FCZdBqwwTg5v9//LRX3QJ3jSFVGqZq8MR5Ghy8shZVeT07
OiBoPVTvjOov4Tfg/IkfRgZErEGnHsIrhXXP04JxULf9hfTqPZ+SK16OHdbUcMJ7DyHdE6AfIP/v
RHV3pohtyTBwed92gSx8QYo3Da54WJduDA8izsoEo0Ef9YfMkVOXRW8jjb/zQF6nXtbAPtDmJxwB
gtEwfE8LjHWwce5hv6jqIcx3vQ0PsZvxewUVJK87DLYlm8eTDLuLww4mjIeHid7wqXaTw/5iXeJf
rw+O6RiXWptr7KNwUnwwD8aEFNs0wD2pGqpFPDDi9gMDfgTwJ0+a195LbhN74cszX77zfurLFDih
YrcBwBDWQnCZd+9DgpTR6Ud16TOVycHw9D5w+iVBwFmzLT9U211k04LYrrZGxLh92k/XdNjD2p0H
mMGivo3dY8KnvQnGQ6QZGIcMk2cwoKnDIRbmo6PXye/2BjeLcuY74fpKAICCKwYXIozCM+Gk3CYf
zsf+FQzFYsswUOTpCXuSoxnM3mYv+N4VH9ZHG2Gj1ALuMV8mXWuNgyxNd85mcZfy8cwpJrSxe5o2
es2NO+klOsNT8sK39UoGyDxatIqAuoFi6mE9x6l/GSnHz7lEJ3R8IOh3tcuyykeMpmjdExmSkq39
SSCsF9uD+zZezwNACdBvAqiF06uLAXV72xkEun+MJgWFP1DudQcvR7ia859VG5yb4Nff2DHckrNB
Xy0AAg4rmHMydUBNBEpgaj/xEvzkxEMT2u/QIN2z9WiSG9aYT204Xhuprj1UYmJab2s0Y7l8Qsw7
zzYYnf7tFptw32FHsOZA4RYRYVHr7edU3aI5ekHOFFSKAEqzJf036e5bsIYA6E/Aqk+m40iCy2DG
fywTzyhMlWNmh4hK8JXUDpxeuG5lter8r78dqWnYOejbp7VbWcEA2SYLe084ewth4lOavkMyaYey
4D3lHbxzO/wwKzRYBjcYvMN2f3sVbowq0JGA10fPndsqsiV3WKNi9uD7AKuSYeBnjkAMIoYqUwZg
HfZILZ7m1F3w89xwfC7Mrb8sYTG2XD6AUP91ahEGH8y/FAQIqD5VHYn2M0Sj0zHztACfh73oQVMJ
gXq6PTcE91YbihUcszf5B+cR9QyTRaz5TD1IdehCkA9iE+4FgUZ57KKiAx4PisyjUd5DJN0Nsve6
j4OHNP+0MeRKnJe+Jq9Jl6HO5aDBDJgaIoLqmgHvAx6CJ5tj6tfL/yg6j+XGlSSKflFFwJstDD0p
ivLaIOQa3tvC1/fhbmbem26JBKoyrx2CPpO1RyfeK8vMvnTmTdndojH/arLIt5vHWdF5N4qDCoLS
E0+rdDIQURc2UsWkUNOyUQVWNG+sJjnqenYYncOYqawvbXRZWsRZU7+z9eolz/SDtCkrTLlU3HEj
mhqpRPMgrNXT4YM786WN5gcCphq0CYNDQIlCOd+2VcVvxbEALEI8Qfq3GMZ1yeaT0r5NlMXFecyX
mF6VvjjMHfxAtl6Esu7WqbxMsvlwpY64kzgztBUsHShlIHhYGtxC9/OY4TcDCJ56YOe8+JlwCwGL
t/sRDmHU+x/GvENpMF+0TX60U+NNV6kG14ZD3olHRVv3tEq8WsPi6fnKovxgiCpckDVprf1od8su
qWbUX/sxupqclDHnyUQa5fpvLUpUolTxIkBtKmubrAyzxbFeXrkoDlwS/6IZj1AjPEd5SR13l07l
qZPsEF2/cVv3xeHiYnEOMlcOoZVpr/kybZNK3WX6sLfGfCP63FcXbgn4bIfpQ52eEeuck9QM8sl5
NIA/FtIryu4ra9YgjVyeaOfM/LI3e4w00RQaZfrFLEb8tfB1fAzG4HoNoFnLJJhXIqiQMZqNuklU
d6sUWaBK1rxmIdNccV8GofwhCkH+x4BsEVDm0Ulw1Ap3k8RA5+18RdB2GkgyICeGXVqweOtGyMEX
dCna32XqQDPFiVSht6F2z2NSv4Ow/C51fDJo7ACe3mdUlnp9xgOgUZC6moc8h2fslDBxr2I23vU0
O47OuNX1wkttsbE1JI1l59exSwwxJeeqACX+Yyvg/q62aq//m8bo2AF5CvHiVCZygma+GqU8kPjr
1UBtlWaiKcmyy2xPp8FqHrvMCJMhP2U1iota/71TIRhMr7Ohvi1qtSOYaKvV+nbtR8h6rNDopq2l
36NCDvOyCjNbC1YzPqhpeeijr2jJL1xw0HwoLpuKodF8dFV1czcc82u/6UZ6A7T8wG/ZeTEi0GKJ
OI8qIyxY/9ul3NhxT9Dqiyy5mEx94jxDgTFn3wv8dS2bo0ZHVg9p3EeTwcDRxQjrap/wIS9HRRev
BqTwSAbEpwMTWkLHpJn+upQRAOgMEFvw2EUfTWX4BZJvpE1dMpBUxCtsPWsJQX6xovlWY4cuQIFG
XJvZbV0m0hGsjfjCswYr0A9nXZ7z/Kvt/ymYqXTnn24P4T1lTY/qLw23OuoiNVjV7KCv82cyu3ui
buG/svmh7PX3muyBqkDRQKoViQ7yVGeOb1vHUmgbs7+OGquG8ltI+9IXRjhJ+x9VIRcrtzcpusgm
X/2qG06z8W1QRIuNJszW3JNR5OnJv7GRoVAHuNB/7HCe03Y/aZZsZGSfLALXRT8EZd8CgCXngmHc
cc+UAPkJiV6BUpggOMMJK+IOjBfTIUfekPeHiPXKsbttnu1JAQ0QNHCA82KZ2lH270NXBqIrUq/Q
xmdoPSPI0+UyFfq31XEtr2N9YQz+iInnlhwFnAjNSn4bE6zVjl+F2V0NgaKvaX1qpYNcjb6tCpma
mbSMRVbtj9PouyZCv4KPWklKnH9ZOKvj4zLkLyUO77G7o9X5xhDIXdQ0Psg+eWv5q01Te5Blc4r5
QKkkC5QxuwtagDQ4zDrbCbr+FkffTfrBxeQbdwLPxN/IzoU+JfZGWg/58eXWLJP7hyrfllT9TEDe
cWK5f2aroJa1J7gZS9slMdPU0HxVinzDHXRtzfYjVZ1Pc3wFtlZCTUbbKFM2+OPeAN0+E5TXVf5v
kPKlKrc993rePbt6+mHEy0ZjEWrSp3QcP5S5wkPXB1Gtfg2p+9tHDafYseIc6IroTyj6rrLSb9Pu
tK0yxBxWMYIUN3aLoJ5ybrbyL6rzUxwxjVVCXqI+SW/OIqPP7v5IZmvphFK1+01sZbfRjMatQ+fd
49CIMoDQkIEp1QR1jqaEDdK3o4n3bq81Qx6gmoVvzfUjgqZI4y1IeHPxyewqnAf3zNOG1Zm1Xipa
ESg6loTcHlY2iDY+StyPnlsNrb+oeuujfZOIdZ2vebG+VpnD3rjNp63xvZXqHczW6lvZ1vkmsuXX
bKoZ8i84QLHoACqLbXipjF/G1uK/iXG6M7PndbHGbWsAfvbZUKJ4Wo7JKMa9iZHOB1ygEcHm5h5a
QicA7K6zCuNtjwXi+ApqwmKWnMx0g2aAP6aEw0L1+DBJ5+ZMqQ2AWuoMYW0YaWjzk1FNScustK2T
rCcLzJAztp04NKbt1Ftf+Tr2zJoECdoxvQRUa0DaxKCC1Tf9ocGYq/wGBn7iptmVUE3kDKlXLXcf
JxPY2rR2eQO7hec58QYLQt0Zn5xq3DUKfwVwKj0HG8vpAkK49rMVfzlAJDZISNZHVyEgTWXX3lCn
ndxuvFNW4rlglFxbO4D57sGGhm+Ui9BHk09bJIAORZFGdeGPRrrOZxpHeuqNjdnt5bB+5wvvSrcm
S7iWbLWzOmE2d0p4voXun0i5Gpqz5+v51bXa2qaZ2FdW8ThnzXay5SMIWRV2dpIFullDHScpuGre
bEytONk1kBiE5vOMpNHMl7e0B2pYhhR9sBgQyDnjvkxXFw62YRR0rW/yhaxrWdYgXlFX01xh34uX
82DlJEqdfE81+dFRmFf7pP8ljKL2ErZnUsOKZ3XI/9J1OWcFj7453EZNeVKc+tdY5f0CAhEj6w5L
xdT8UCeBXL5K9hgEgqYzPiPHinzDFAcDJ4g3pq2BMrj8U1NLRSE4215fMxPUFWCygYqw6qyvyMC5
YLnrXksk0gHqtPZL2j40VnJGyf67Gqp2YCH95nP9IfhE8dfC3vI/XlHIfd5hrfo+kFC8AvLUYYHo
UXMbVupLWyVpBJYDy0qEKwl2e07mxE+y+VMd1re+TM/Lun7lxqoBIo2blrqjwI2iS13nZ+qwZo/9
JfWmMi0247jmSCnjTR+1A/IDl+1KJclNy3qJUD9pfYNXy8uG+muItKeVl7vixeZbXFN/0HgZE6JB
9qMODDyj04cFRPZWGdGIvF35o7tpCWVfIaOM6nvU+D29FtooyuqNy6obDhqgdU60kSpdTP4uLpAK
gU07260vhvRBtdsimEqkFWRj7vpy+WP3n3ddrwlyFKdHulR2cNwsRvleoEv0k2YO+ju6aRQCWB5F
SNmKA5TXV2E4YcN/8LIZ0cq8MHgaAoqikOfELhXPVnUkIuRywXgkPOWaejJx6gRrNc0cCtq4U9mZ
7YyzVs/FBl5nk0wKF3NhHjMzHraRbJ7rpfhyXHpVykbd3t1UXrYwWk7xRW/Z3YgT8OaRjy5WS7a9
fNpYUfSySuthqKyfanS5n+qgKKrr1DWf7YDqsRYQkOTkBGnGdqNpTw1issDlUQvm3sRAm0QC1X59
bMvogub+1C3aMevUnW6MNqDyxz3sdFNI64nOnpfJuWfSKJDvcvzJx+RBjqTeZ/Y5ywB3SjTuTCw7
I1GvXQoKomnFlga6h0E1Pvsyflvn6VVttTcQfSZQRT/CkW6UQYAuu7+anPR9MvdLIDUA3jRTx93q
IIAv1q2eKH+QWV5mrlu3MvedhaW/JttH1nEb6BFhgksfX9GuM9JwWEbGuO8bYvhRCn6wf+mBMO0e
cKv9anJoJyXjnIQPuyxzecuy+2C4Ijwl1uru6+LhyMzuocqdcuPCPaZapQS5zY0j0BYoTnbJWcI8
uyRhQRso8ZO0/d1vgfcE1bSny+5Di52EQ8W5mQN9wRScxBzgk72Ju7bEEKe3YZfMe55Tw4ebf2o1
B8kDMKqJSSjMJx7AOpK80gOGng6hgIyvHESHPtO+nT4/LTn6/x79LjoZF1NhW0WbpEHtrOAh1rTl
mNKjojrNv1UBlpc2I+okmJ9yzYn3mCTPPf986mE8en0fNZbciYmmIRvzGw9Z68k7j7ZmGRhSBqIu
quEoC7cJUrN/mK3hoMfLfuWNR4azJUQqhXucjqVulSFtJFh0snvYGIS4KZxbVmu/RPrQuDa63N6Z
YAKN7qgTLMFusLij64lzVuYDhxNGRB/INQ1H074lCedMu8a7zOWZ7CF7IrQ+qKUYC5cpTHr3oxfm
m60WUAnRGcvSzk6VR7dMD4R1sU6JAiKX7iCS8dQb4TjHuUd/MEl21IZI52KoH+1SA8xpwYFwFaGP
Sj9blBcru7aI429lSlN/0TixALaRYGp7BnA42GVMnwaHdJHCrt6rEjxUkiwx8quXd3muHCdgGjK9
7othZknhJXKiCYa4TT+J+2HXuwm+SK3uTjEWy/3YoMmZbCRiJuFfV2Th9q6LmhM1c49E/KsbtbJe
3MxR9ovSyGAdrN4bNUwsdaryPlatEgylkaH7Zq23lbXZQq7+c0ctVBjLfYS2+Qbn4t3VgdauboE/
UN1wmXPSzJ3gJBtuXTOzN8evGQBOk1mfzQLUb5ACRWrwBoMoSZNFea6K/BUJFV/NPSwpIUFTHEaV
xUhHIZBw5qMAX+WwG2zxvDradbKNV4r5PPMejLsq77IHWazTNmw0+6xIrPxDtZk77IHTGMjSAPTO
7sL1e4mAnvMb1c1Lr5eHplPhYhPlc8AkSe3dXm/t93aWHySFK55ljPDxwngp85QtI9PUXUowAUKU
mEGOYAmvVfUpdGZt9ju3OU2EdVmx3Xp4Hj+gGS4TsLAXw/CF06Q85QkDYmOZL2vdP/VMBUZFm56d
nhGw7u5rZ1anzyIRl6mKX5LEOkeuYLMfjvgJT1r3YEuwJxYcT+vQ9zf1UaUlR5/MbdEVq9eA1/q9
kW6UvtsY3XK2Kqxy1MN+xfWTm3UvTVTu4HAPY7HeqrpnyVHR5lLvZwmwXoC4cgCxZMwaE/uFZ6rz
Z0SoGn4zkK7oupry3emrGaug+c9sWxwWrF8KcCuMxBDw3bLcGz6PdnxE3tje9dkvdNA9yDw6JjCE
o4LAULIMxWhbRu2F4JrfXCabSCkvAwjCMH7lgzwbGS7c3HkDDHoYChfBKmzL0O/G8Qvul9Yykg4t
FkVjPUVFPfmTM+AUFVMgNPEARIdSNntD8eEX1ae083CQ6osJ454q86luh0NnY+ep4diqER0Hqmos
Yae6V74jBYWMwyVs6MPzWFsnlAjhNNiQQAykbv8P/LmbzD3aSrJfzI1m90G9ojxbCvsoOEwbiRii
ri7xVBzlnJ5Kt9omiu53dW9x3BoqM2X5GjXjmy6sQ4GyJpnEmyG1AGf8w8zAApLr8K46jAfliFqp
6rMAm3gSRAb+6HmU5nYw2WSrYZvoYAFd9hYhcCB975C4QwBWAgTb+IJ+7XV2PGf+pHbthqtsp7Xy
M7qrjVDI72mOfrCFuXPF8mwg7jOqLwUcTW3QD6PN6dV1DQkbwt+AgLmMdwVBrbOM+ffnwEBHLvDD
mmv1btdXlxs3juPAMEzGsZ8aQyojcIOGfU3fpsH4ApsBE16Gb6aGJ8yjVMUirrXMW287YW3b17aw
f/Fd7GQnD80k/hhbwzECUFOd25wt22kcNqXl8oVjK48Wv+QY7mGyQ2s19hbIIVslcxMqpzj/p+U1
Fs4UWSkIxprPB5tqsPsy+NKyR3GXb1Rr2qpOdogMjFq2uBpohgsBHZxPyDWVp6nS72AwJ4RG8ABZ
XZsMKIJqRZOIh2g+DQbDZi2d8wCZP9XK49rlWFmNHMZ4Pdmc9NDmedBmPPH8ENupaJnA9bHg/Gqe
137+HFpra4iVSVGs75hBAGm1nejEiXqzxxkNRIxtDB5WJkHt8OHP01HaxHdk3Vu8oBtTSpaP6Z/O
POBbC8qBti3vpXJnFR0ZxrBj7dbHzlWwBJcDa7hq2lAWYxYMOVbNvKTrw9bIUSJ9xNHJWKDBbvBa
ZfDVrvDxVuOoHbpDZXc8zRWW0kYTYTxVx8UW8FhyeCfn9i0pRo6chQnHtKutKLgWrXI8JVq2b5nM
m3oE3tT91OFatnVE7ioQY5WMeQis/lqSHupZtunP7pLsylxqYZFo2pGt9ZmoiNXXkJ5x8+Blyv3E
Qv3trujm6+nTqOrrfI9Fx+YwOtoFhWrvaVWVhknbPTap+ylLd/GnLHpOLfsQNawCbnJuRmx0xjjt
OL5fwKODyDY91ZaHfjJujA0s74JjVXhuOV9qFUS7/iQXhK+CtBExHw3kYuzqQQ1VNjcirK1vU8dP
VU7cVUu5Mt3VKPrygeSAJ6V8yfGhZpkTCrM7Vh3LPsylgrgryd/w3WhASOleaE4VWjXbUqnUu2nt
j441PLkI4Tyha8DYsruC6mR0OidsbIXvUm6JKn1rudy2blnfwDopT0P9KZPsWCUSCSZfEYgBjsDG
fIvEXGB660+Dap+6NnlhWPXVQQ8pEPhQmXURXXKy6S6mnakVco/qcJuicfdKK8EkY841kKz7GGMu
sXLx1mTlTZU0ichaeyTXcCcS60eq6X7qoNrsKPbhuGdGMYQfyWwVW8fpwrEZOd9AJJpF3c45BvjS
/rPgsXGHriH5v9i488NIf12mfUJLhn1HZlP/q5ZqwAXjR4VyWtoqrClXJ/0FAq2wz5GZgVx34mFt
ZU/1w4SSKFnqQNHGN9PWH9YRYU5kG1e3cVnELcF0lkUHE255RKkbDKqzceeW83dlK7SeFC15KglS
gjEmgYFw2BMBEg0T2mJ8Wws3M3LkII54WTC9MgkbXcqsWN9otUOMrf50APS6M4dYUSFGcSwtGM67
Fld2blwaIky2InJuhazikFH0mhTOVhlRXcEY/MYtzrM06p47kTs+guCcfNEk9rBTPMxT+hiZ5gX9
/TZLUqYHJGAAa/3WyJlpxoG9LW1IGh4mgJFSvtSa+9fIml0A0KlHZlQnkLexyU9Wh4aLRt2MsRB3
pPWYjxaIrV/nYCe2MaK4SJ6xiP0kRbHpsiYcGuNJK+0XlyXD0/TkVTe6nTUZD/adq2XF5HQuPlyh
Pktb/x4V5yLFwmgZHVcMZaAieNtn/BlWs1y1CEB7MPvOzzRaIeZpvqaj+QzDB2+QYBQorT9rueC5
yLEIYNlo7AR8mcx++k8f21o/R2m2x20ZVBYCQygiY5pR7PMzKOrblKq7goM6Hu58Rk8Id8SHozEs
Rz0HninCwjE2ymwRZkA0t5Qr5xIilCpYS/W5WXEa2FG/xYnPfB8Fick6MVr8H7oPRCALj9aHakS+
0zs7KE9jq2kARlMcn5JV5UKMQbPhYd4qrsJUTQ5zKw9FVALcazfbqHmAFJaejtllcdZzUjeHxbIe
emM4jS0iKzdatzVkeDEufx3vcrWSh9aoCren8tZTt47DIKvA4RXVz4v1Dv5DGpS9xEicEJxGcBtX
WIYgOEqms5PqJ2N2d0geAtXovFazr5EheI8tDuIcmhx8fZpAaNARpsDcKSgAa4S6ixCXJfW4cfRb
grI/ngYf3JPJNbL1Vyy3D4Bi2QnbWH10e/fXXPQdjvkDZj9MhlGONwKpnfWjt3K7RBa1CBmdcW3G
AJBfaeT4Q+HBpS6i98lAEon3ZPWHtHsbo/62Ru9tCpGRLW9xMd/UjmxPG/v5xhHlNeuXUIsR1OU6
UzJ096woR6tbStCz/KxwgPoGzXRaiSQd00AQyWoN5IpFSnEfu7UKccSEi2HzTc1pWMrpiQa3NGiq
DuLIIFlX78t/ujXe+liNtm20MDegesVzVaKNRn8PqNUiL14tJlTrFkuCZFLOflA5dnI3scgEATbU
q1Ps9N+xhnTMdWq/j+2SpYPfH47bnYaPdlSLA37wkDV9RzkYEU5IGZuy/MTrxWjYMj3yPD6Cdd/4
JHz6Pg7jfdbQIcicYWer7vEut50rbWNYyFJcM9Tc6lOgg1WGcT/37ckd0i8wsn1ad+AfsFrExyaB
Luat7JtLrMV7KmCACMwbOkvVV3D6QrULZQPS8NeiuRCOXjOvNttRV3cGQsnBbC6TZXw5c18TGdJ/
jcu+0vCnqCtvaBwvYTyfyN7aW2b9Vsh7VtuKZl4SLZRD7IMQo0NRedzsbtO2zk5pNkaMjVb7USN0
gfxC5g4EyPFFZx4VS4M+oia7dom2Go2nZUYTPpQX+t92EHXPMHpo6GxPwUGrRsXjtMjHVTefUNRu
hZ3v7RhYH830yKPiFvIkSQryzFT/w7aLMHh+GCO2T471TcaTqnQoAO/jXGaOrq9Jrli+cJwSpqgZ
TZNQqVZO/gQ9eUeakZJl/EDZAHamWTgYHYzka/tFNFrpi6RygM97brOm4oODjNYYZe9duS4EKRSA
7XUlZ3da9X8mhzCcg/ahqYRg9NHNHWKq+9TdsJoPa6KfBa4krygE1zlzlcCT46vV9N7dt1CUNW9W
hdIHO9VHOoGpqMUTiU5oBmu4GnvyEIsxmPwR7r/ps9jcpjEOp0X4UYntSBf2Wy0LeIu8/e7rIZzT
OSiiiIt2SstwFjXWdmQ66gJ1uLhhM+HqTVpkWMl3qSEnzITHW40TjItXtRU/tlUGvCa09Sw0UzgP
uQ7Q0Kj7zMGNd1EH25VzsypNdppjDEFNJk+FLMLViFjBuG67nC951s6kNtABkD9qCV0DaT6Cx7b5
cRAoAqXBHKhTLgQI5ny1uIFGYzoiJWpQiYwtvoG7oruq6CRMm40zm0/l5N7UhjM3TpD+ul0trq6b
EdppdyfZ8Uvi86vn7jCS6RMpLQqbX4BrXyjA2bn6yVaO/kpg10nc5rZow0/V1R3mYdIkzFi8O4v1
VDYzc05vhnIqNjh7kchVCNUza+syYXr4y9maJvsXp+8LcUqvpdr/UAUXe8ApB2386XRQXyNPtitM
fIQXUqNOCW2NFfuRNv+rqg+xYkBwnKeKdYNY6W25mkd9fiptLiXaeXHdsv9So3ziX7hFAwM78pSr
pcyfY+G84u9EOUS+yNZMF57DVHnPcvVhWuyz00//kpnhccqc+mBG5nPjND+LgvG8uXNdOp9uHJGm
kCTHcsZQabk7h81izPAndhAx9aBvkkp7LZTmDzftIdcvJnb+yj2SCfReASJog/0bpeJS8SF3y3Kw
MuNtaTi0u3wfaXwBtH00a4r5QLnaZFyNojynM8QqM+vq9IEeTzyAoFlpFyjriwWBrqj61hjA6sVR
Jg8tvx29yEHGwETePCLoHelG9xMPv6Pt60guaRLnR78UcfUgoRhrxKcl6te12GHLwTq2bHps9XMy
7SlhDeKelQz98qRyZK1tqCnFs3sXw3DIqaxpKw64AgSZPi7pQfn6ejf4Y2w8KuD1VZGF6LLm+Gu6
G7TqF41ZpEOiDqx8a6f8MGiaxwPzqizZYb0LBkW5zS309voSn8b0y8xggHmt2hWH9HIcG7Gzl5IL
z9nWZnU2VuPsGL+YLvjmM6/AxCp11hWb+k/7NYMosEzkcfGvs7q+mdNpXFhfUO5OXNw180mGPtza
Tb29GTrc5M4A/qZ9wzYH2TJscyANJf6uRg4xdw6SEjp7eJ6AmiQXYC3sXZ6aoDI5e0i0zXWe94oh
StG+LC6ZsTjyoyU4C2EtgJBeyak4V1WzkcmX7OuNadubRScMAzk3gnbSBcqwB+QrDWhL292jvPAW
gG8Sz3xtxMLblgcBG1F03b6Fzq9BfDmXAZPEfiKsrgNPG51ThjpdRcc3uEAjCn85pDqEHcoUFgFG
o6b6rnR0DDGuS9ChONqgusN0Gm87MR405cOsEAKsulcTjZTqaCD7D6GfyDbl68frPz1LDC8ThyFG
cWbNfS3H4O4EHSHskS2BvFOxoPbblkbhzpWXsX6lx94v6NQMkuTUdwYKWv23lVx7XCtNCfou2K5h
beWTNp6K+amadwr+NXfereM+W9rAFIRVVBHQDdcO3erZlId1/OMARuQki5jrTfBgK4IlAdlvbh2I
Gbk4NH9YiBLcJP50lPgkK/2fQU+wdBsmRLXyR20M4jHeDYX6bJY1kHHnJqxsKJvG6ZcIRC9Gd6RM
RUhIIuf6IDdlC0q/aDhwuz7bsXHGuACbA7kkJypir2Yp2ZZyjKP1b9fJh345C8J0zCk6apYIl1T4
GrFiKYTtIrttz91rzE8sB5n+7SwJPNZuAYhrZoMhTA1nq/FYqImTYZydW2yXINolLzbM7XoHfXri
35txD/YI10HwJnpIbW1OCloEg4C8mCocoQYOtqJ6LRkr7N06fA0uKKfp7uf5MR1eTaQbaY4JnXkJ
MH1tNypvkdOXpx4rqHGJk87rWxZ6dbAfMVYHevMwtIdJedZ4F9WUevINBw6Q/FcWdzuhvnX1XiQ1
AUWPM+NFfF36lyq/DIYWGvadpPhBqOQ1cD+OGsZ3hsAxQnVAyGa+ZlAxOB/NpdhpM5w8+ZbEwgTp
aHiLfd8wy21SD5s+NsI153dFLV6ig1dIMothK8gf4nX5MSaCwnIcyeC/XSJpV1VuRkUpr31S7A0r
Ub5SwZB8r91bw/YTr+ByjJBLwqebQWZjUBNIqtq9wwWho9Wf9c0d7FTLT0R0RXtq5FeFXLrByrXG
/5zPqMHRmV4qVlFwX2qEPJVLkGQA4oF8kwwKK7SXz1Q5jtEDVIq1bKCigckwzG3nbmtEu7g92/RV
3CO/MhLJqC212AjNZlM6z33xbHXBhM7Y6sXd5s2acDLjPwN/n06hTr8Gk0Dq4l4cbQ2HeDkQ0u0J
Ay98Xh1qboqhdAPZdwCMS9i55bHTXc4J3Dp4D2MdKw/MK+hl2Cbc9cyfjUvOAW+2FrrRr2Um/ppf
COLeLo7wSwALB7Jamnc178RtVZ4Md887B8qMyb8F9cMDoFlvbmIcFS3foeY99Cml71b+V2fCH+ru
bxTmOdYUCP+lHdDq4RMvS/V2B6hrHY/kNCUJeQzr/G3ERb6ridv0lBWvcDwe1iJ7cTWERqadXSHv
iQ4grYa4jBS7R73Yu6jpghJsgLEv0FNWN2dTuLtEPg7RvK/1Z6NBfYfhgJLoVXsqKjR5Sha2Voa5
3w4ZMw9Jr/tKN1xtJkkoh7faZCiAAK2SdF8qD47ixerzYF7j6QwE5WnswGIl1nD9XKCfRkOc8/pj
UnE8IAHEfFWa6VsvOdsb4tis5mhOTyITIVGo8PYAL6l9sJAukkjG1hTM5ruCYQDVCXFFXsmOBrBi
1LvSencJvIwwHXcBCegkNn0M4q1HHKKmfWiLFeUMNkG7CeL2sVbubxn3RfzUJK+m8q5Yxy66TPT9
YvOS6ngYcOc1UF5BRjCfKg/Mq5YNWQcUbPwQ/bq/8xm1ynG+PJeNhAHI9/3kbrScd7cC0cXeag4G
4q7ncd0a7q3uXVAGlCD46jSM2pPxo7YLHteLQW6kvZUFOvX1Y8a4it4oJBssSC0+L/Zv0M3KvEgU
jemL7ewL9cmp33VOfvqTZnIcLWeXRU8WD6CZ7Vd1gzYHzAEFh6O+kwcLUIGYBBL1cJcZ3rW8c7yb
lgeDDXF+Sd2LBXuOacUdi2AZN2BsZrbR0e3q8Jspnt3hFmV3RRq2xOKUtGcjD4md3fKEzthko9ne
YDM6NVyoREPc72qvIFWhKVoAOnOjZvLm1qPw3ZwgMUvn8nJi5x0UYQ50NAgr2GOU4lBGfouB1n1Z
9elRqctQnUDkxHAYu/xw738Zmoe6rFnbn6DlD4W1XkuyapJa8Zd09cnsAU9oPII5PTV3P0uElzYT
MMGOoPV2YMgzrN+o79X5SEQFrIblpd3GHBoPpEDvXltyqfp93zNwiutsnOL2ee4fFlyPBfG51cbR
ip804UEVQ31cBNYrwvygcX0djWVU6NsIL6WcrTAdHWuTK/m2QkdvI493J0SJmXoayvyfgxuiN2nS
mJWDUJCH4VLnmod6UncVpNgMFB4Xp66ZD1M/oUIFhbvnSRtyoF68xRa1+Pw5+0H5NRyFvjWL5CuG
oEb+/ufovJZbxbYo+kVUkcOrJEA5WJZsnxfKkbDJGb6+B/3Wde/pPrYEe68w55izJr/0ef+c7fik
NLNvSkzP+opTt9C+QgvHLzyvOTNWuqTUy04dK0q37gLOF6uZ90Mwo0VLVOxyv6FUXrvJVZhStB8j
i13TWcUqdv8WQZ0eTru0wjPyCErqpWnTTtVFG6HzM3qkWYZTswVA6hYSPD+iSrLhM5Eo/hkhhU3u
Sla/Fzk7oDZ7s2WyYRXPEduk6Tleh1Wdd9cmyajIK/sE04+xWSYz5pM3DapOtqPvmYSuXzP8ToZ7
qv/25WGmyray0zyrvslMx56OklK6fXUJYcMM0kbMeBhYVPeJjGS1OaeYmEq0CureifdS4BU0hWLS
jihWt0N5wQ7PiQJprUUJNaMFiI3hjmJ800ezW7XM3YR8VczBB2r8AGd2NJB8KQw+BuuBDzJN0vVA
i6sitzA06VY60lPv2GBRkAVqtBVgv/LhigHlR5eca1GOlIgZ/JF4XYzhWrOAdU08rCBaqJiAiKBY
CzYUxy8sTbH/L+SfyNfIdtVrfcfA3m2oZQrx1zGBjJp3mQpixMqEMMyJ9rr0nrOoqaXvYcx3qvxj
ag6QmWQtMZGoQZmWz8KKebkp8/VgP8TmUWUrjIXWn4Z6NzJe723OTIaV8bB2LFICZBgMeerm/LFo
TiBhTF6lo2zr2m024qyuo10a1q+JDvG5PXXl7KnhDycQSm+sFQOav5muiiR5Xg2ll46Gru8yMDld
f2u5JOR7Xls73n3Z/pYpBrP2vamfhcF3lxIW9ohEw0ykA+6OY6cKXwNUvila2yVmVxgDGvHuL18Q
CENECVVhBDpOqJvSiYIv1eGdug59OXx4hqsAm0tzU2k4qoYPjJqRuq9DhatIAmt8GkumpGi69fJt
ip5zCNk7pBeJ6Auza4kNXcDaqviaQWpeuhbpwYx63t43dDAx7rVYWxKBXvDH8fWkboBPsu/5pIYx
uGhS8ao4L6OxmZJHq+76fKJRv0kF7aki+YBMXYRTltSesgjNbkbrbmhvAR/1kpuWf9nWzYbZVyFY
yIvLyA7QSZ9N9UHS0aYxebLH9yHZN8inyhELcc1yXZt+UYvjHzA4QaztcufaSb2FHb70XFQtCnd3
M9abaUDCPAwrAzQa+9e17ECWwnUVT41XghRuJ1Z7GEWFFuHEmwmxVrcZXVcgFV6CmpxWn1YK3oBd
HIRd+mVt+gS/rGRNPqF6fOWWgBInsRSeEHnFu6HTXCGCdQcYO4jqdY7tatlT4R3Z0Ici3j1ZnXGL
SzpZpD62MW4zXvCCE2gGaDdLqitGfd93JQGh4RE14U4OKLtK8cRndI+zBhecsh7nflNNDtgX5r4A
saIMg3TdrnrHduMU0wVvW6k2LtgwF+f3uuh/ZMpdLhfERE2wAwW9aVH6JDMeAqFsoRPv+sy5yc4/
I4kv0RxcwkHaloa5W+ghswaegBt+0jN6TxlqrLzJMBFqSQxBKsB1OG2q0L4nFmdjDH0FNjnO8CMm
1J2JqXptobW6zAGrXyVHwkLZZcbJe29ajDgsuoUKCvRCkQlXrZ1CIUzFbwVaNu/gGfbxSajjY0ZF
Jax8jXH/ouKpzLrU1zvtU0rw9eTP2phf0/S3zkOUWcPbOKjcR9o5xAVeaclBjsLLMDS71nD+wtF5
i1jI1qXMd7JcH1ewaW4oXpqM49KQf1iW/LZKv7FNxSUD3IfetFfYwC/qeCoadv7PvEBL6CzTUZui
rZllJhGzX4vORW6xsfXs0PfduWirZz3VjJ2OQgdcjD7AgYxFflGVHCSpB86S723mSlEx3SMmaZqu
+JYl37oE5g+FayP3zH21F9wzPqg1JtjvZXbtTXb8zp4DG3HTpLgTpnlzGFx97PecJ18i5mfk4IUQ
9wuz4EKGEJPJ1NU1nnRmDwk/h02Jkvb5trP1k1AW9+BJGZweN5NKjQzPTvqKcD/xXlkfM9L1Vv2k
AkpNa2tlPxPq2jSRNtGYPloOk0hJPgBxcgjiHZFDaxXDkDP5TybqG9ogBhy/rcF+2EppJGN6McPc
d/MTbt7/Dc804jFUxDkKXMS9vyEf/dDJa4NLDBc7nBBqa/LV/Bo/VQEupciVdZJ99+nrqNMymZWn
4lwbAhN9YrlTdNZXtnkap+JSF+kmqUwsgxhri3o/N0uMtA6PMnTTsX322MRyOTgPc+kqzFK5k45g
hTdWzXytjK4qIw07k34ZZT4N8Uicn7h6JBIA08DYJxzpoTJQ6zYbfb5MpYFfrYVMBHhOlz/huruN
QJhuKLgEeNtncJ4G44McJYY11ZvCyr3KSratk2y5QTbDPHi96I9xrO5Fi4NuuKFc2OnRw2DemU8V
H21MfSZc1EeXOEU93uXwC99jGXJANz6LqAXPsAx/wqMUd24lHEQ76i0U1VZlNL/ghoKezmiCSoEX
WJX2g73EJ2h7Uj1CBnzwrBw6aio0PW5eNIKDW5p+4L2GQtmU257JTSdNo6814o9YV16ykswKwlAZ
luAQ34sOPbsZoCAJXSPEDAMP7dSlBo544TqlBmaTBDTapM4AbsHM1jDWY3Zj8vUighZzgPVqpssh
xIKTv7FCrdYYe4O5HjFBvjLLH3KwwGQMiAWwWKSWLj9BuPd/HquEcDnrlJtspHu5637F3IAx6r8E
9j2qaZBF0YiGYcygBgtNmKu+m76BBt6csTsP/JSEmaUoNfB3LnJ4CnppXvAQMG+yzPBqq574EET6
ivytueTTFFyiqnjYeuVliu6OFiEEclbdU4BX60Zt/3WkPHBvNhwReYAuT2ivUxT+4G97SpH4Bfrx
ZAzxO84RtbfC6VkNkGBiEy2fVVG/JqXyNXQjbYHGcqiYiBfVqgGT8jA3YMqF4cNQO0zgrgO+6rLu
0D8bdUnnXqS+Y+A1iMeLGSUNRhDpR9PE1cQi5M/x6OZl8JLRvWwaPtj1oBclbo4QrIrQH+rA4TsN
eFThdyq+M1mMVReJtJaTmjfzO78Mocb4w+kwEnFAVI36Vwq8a2GqIVXph7OFe565pYV/QzaldV8o
DmL08i4zsV6mQlcVEBuZURqPimF8hPHk2yK4dnnqhXOxb2t5G6mcvrn6alNSkl3hq6N1xr1vbRQF
Xo0pEIbrL7XG+D7nKtSH6q+QAY6H6jME5YptPoIdjT3UkKV9VOevDUXvKtPAQ+DL04bhTU4EkB4x
PTQ5fmS1bm7yzuQqB0EYA2kQSnfAEwrEtEW0aPnEk4aYZ8KLYSMlciwYtuxLC5mdoJFJDMUt7B3i
2EvNNZ6Go1n3exY2W3DVhZ9k81tc4AIHaY/Dzdr0IV1kL3mo0F6GlNFjUCI2Nlg1VleMY66WOFd5
ZGg0ov4AlR6I8QP5ybEsGiYwKHcZSWqRtdPL+kn2wSlt65uh0JDircRrLltHdZxZOqre6LRuveCj
OOKYhzwGRu7YXF4KvYWKICvbqja3AxkZa2YU3GdVySfcZXc7DG99jK6kVu1D0aRfUczguMnB/TIC
iOY/diH/9GraFuRnAHB+640WcJ7GLE0Y90Kb79PIqgyuRrCSTHGUAk4cbX44pqZQfwVvDsQ/TZkY
SouLmWXPPo1OQxt+LgglbRiPNePPYJR2YTGXntZ1XqAyCqhY9ubEqM7dWouVc6mGf8xdwW6NO0PW
dw06USyf2WYYtXLVtJQUGYVO1EmMAuWzUGxXJRhASxiphiVeBcRmJXesAmKutncJ29pMGvfQq7Z1
1GxgpaAEbKlT2SSgWTpKEtb/1HxUNgsIVeBiWlqZkkYum6zLpArar9hvAAlEE5ZvpI6senfBpOwj
Rj92mUJTB5LkgG5kAcTmRxYvsxp4eQn9ov+uYu0phi2yBHcs8fdxA5KaRcBtuobw0NfUv8gPmWGc
0Jb7WYaB31YvptG+wnnajX12SwAbGVSaYZd5nSJd0+o3Rk/WG8i+MeP4C0o4CvKbPaUXTqetGneH
UYauwUpGKqxnJ6RtXdyt+d3AHSJ3r7IseYQN/LMlyDwIyAf1Cpz4HGrAB/rkMLDtGxKclLQFqO7X
82TdKk24kZkB0iv3hYnyYUYSlNjl3pomtL7F2nGOC7FK0eYNRp9Na+EuoBbMndhXJYvikKiHquOO
19Htmccw/lKXUZ1U7TXcYqhuGucrn1IfGPsWliPDO821JoosXsgcrGHisDdz+HkYmOgvc0ivxHav
cN5kVsQ1cwMG0TzTkxfL+r4NglNuays9h4LCTdqZpS+r+BmCX0JmvTHVvUqT/AzDP3EVbm5hzNZV
BkdY0h1m4YLp3dIfFdyU1Px8aX9aWXymEsKrbrLR3J5ki9gQ/ICwoYJZbMOA+bSYeLnLP+rHXa08
1CzfkklBajX6h8itUnGsAbnL4lPkz7JR1tKkf2jjccJ1GeJ0MhJnI5D5E6e2zgfK6IphJGIirhcP
Sh0WmtcYODj5TswJrI3K+qVt8CEk8EEKsm9CRseQF0sVLldady8qaipZAXWejntnirBLjGToZHRu
NWICFM7AmmztaGcfNlP1pmATjLoEykKY3pQ59WVaO20hky3BIOnArKSgTgN4WIDBGKl080b1FrVN
PXCIY5qYgKy032b/UJZ5r3lfxk2dXa8MucMJ5hyJz9hqsrSenehQU/uTxuWFOYd+910pBzEYmwat
njF/W+x6Qln5UTtk8MnM2JANWxWwXW4hipjZZlLCL0VEL8TCuXmcHInJOGUzYLyR+74OdrmTuXaI
qTv+Q2OVDOXN7OtvKWxANC3xpgnrXIwpjKdIgzjYdsebKzYYA3d2qfk9Ur3RuuuQhWAVkMJhoUEf
vQCJlqNkO3TznsVbbAkQQ+VnF71l9rjDYcCJP2PNFyCRkJoScNk3jMJ7ylQdQx4EHJQAR0mX92GE
t7vnaJ2mfxxjG27xY9WER5k1dTdfQu3dkV1peANuyroPVK0cemNjPatk/MxNK6KOxVutPZXJ/OOE
3ENMBtYgn4YMeBJbKzW7KcOfiWYlpJ0BiImXetE3OM3JwalgTXeZaqtYvtai2OZT4KL5dFPjNWBh
PbxUUrge8xN5Q8xj+1VbwrIFFodqTlUeo5Q/g1r+UtoK0zSmF8ST/KZdBRZnhq8BUaxzYHnwYcHH
2Y5q/TdI6jfAjCkZWU9FDFQJZ+CwYLKWiLWVz/sGfzQzmVS6WDYDLVTJQwrbiAFkI2E/4bzOZFRV
Tbqd52XrMx5yyPSTBvSD7XiLGzvRspOMzsxGJ9VXNZ6jeiPg46L97h8dSBmg+X+J7iADr/Y2+xCe
9JZHMCucZ4ejieAaHvWnmPEA89XGLLqHKl5sP0+iangtmXBj01vlgR9yv6Rx6veACBz90aQvyNeG
4UR9aCNRlg5luI3bY4LAF1bF7GzJCqepg0XF5OxUorIj1baVt4wvm3bHZT2A5LiYYFacd7V6mPN7
1qOiQ6w76++Z9muwHrH3pnG1CsVlYsL5FafrlnkoRq9BuwJ/nCUAXbC8PhVMdqaHb5RFIdQRGNkK
t7uF5T/l9UMGgKqGkq4ZwDyNXs2pqGEaNL6y6T1lgtL8gqCZE59ZAIHD3VHriSNxeZcW4nzzrSPT
g33J+m6iLzSnB8gAMgbuswHLCmBtSm4g/jXqTT9jYxebkT+Ez7GnDIlOBGwi2+zku619jQkqh43i
nFH7bRvrH2oHHLcqMLTM6XahOhuulb7b+aPlwpTy3o0hj7FFM9D9j34YHrTM76Q9A/RVarpFQk5h
5etgAHt7Ii3qleprrUeo5iT0May5/0n1zYz/ivFWGRAt4a7BgztX3UrPVlUKbnRVNj8S9vXmzcx8
Sz5RGmbzt50uwkkwS4BBej/VjkPO8LJ8NZB/ZTdUAomEb2V4DiUqZDc3fuKYvuhoQG+JJRJOG+HH
b8BObBt00yIZqg4A9GtjR6BMam/03lOrDzpY8gKRBgFThOARz5BPn8AUrOLFkhJY2fQuO4ClYA8Q
aGUo1eCFAXN3cxyN45+luOO1pK+yqnMKFEe55/bnol63rNNUswN+T5F/yoOrFl5nX1L12Y6+VD/A
uMy4dxDizMMJ3GKZfcpLIsbkxmz5VUDbeCRCGgWQ2DL2fD+N7VPWhztTuvaZVyg4V0L9yiiVu2Yd
wOpe1eBgnGs3AmQOtlyerNq1mMrKz81/oz74RQicrdhHTCpS/lDLfEhiqZO0xtrRwvVgsKO4KeM7
AqG22XXRnfwOXi1cePVXPmx6nJO931WY2MBewFbvL2bxwJzPdVkgVcY1EbLmj3YZ0mvenpax/Xv5
lpPFY3CyftPo4Jc6k2uPj4BaZxsg5deZvLw24sqTYmGhcbQLg+ekhHW2JJ94Kc2OQd02gOzDG1uQ
MsQQPXLV+iBnbyo/nYhuovjtABxQbUhX1IU5uJ4pyrxI3SXDrm1uw3jFkLfHxFXpPsuUnks86lHs
/wD1jK2tBpUYQD9z6COWr1dA9OricByHg8aX7tAAiGax02LgjIkfQE6VwVcBmCfzWSWYpjbaNwQh
KdwD01Hm82g/pJ6ghw0qo+gioQJLAZnz4mCTrYSrdYBotoNkr6z81Ew3jQmYQt9Qi/k5Sm6wHGv4
nMvshPERJaZvYBJxuk3/Gc4/ZKLE0R/rE1vqXRkzhcMEclyF5AFdp2abMekFlr48WSgGNsNy7pVP
B31brVAXqn+NGm6iCYEbupGQel8e2Ty8Yirop3+a9Dagpin0X23eIeeoYy+3XGKIYW9ubKqwJjwp
3Q4YjEARGPFx8IAI+6qEB6W4Z7ifWghN03eSH2v1CPOOhuEEV7G0vicm7hYvdHRPBw/bKn97ZF5s
5xmmnoTjklHp8Cd4/0kE6+4OqFMCFFlqd8cMSRSFlqOdUU031rBgOwDwT2jjXAPR7HSarGc8bKmV
CtPLe9AS8EP2ufGZNh9W6fXhRSQfhubFAU03OLk7jjEMh3X2OfFk6j7/VzFvTBHcAmz19i7KWbZk
G6Hvk+jYY7eT9O2IZGFW3kEutA7LXOhLhN3YO4juVoejmrmarE6etIhf+8ZVcQyhkZqfOaDCVv6W
cf81h8k4GQ6b0cs0/QzRV0uEAXcnqILC8Sd1jfgsIrEzw5hJWsFiP//HTNxM17iEC3olSknOP+Ni
460gGoXG/97Hh6rbkuynJ3RFjDKYWPXAmzn+5vTKWKufj51OgiJr5e+kbRmnruePsUJjtuXlDPt1
prmMrUCnorM2Q5blyAM76ZKFz6x8LyNmy2xs+mw+42OvGmy0zA05oJ3wX6R+yc5rnkIzWG6jg2BX
6jwc7XUGRmm5C9dJisBgxl6avdTze8hiypL6oxpHmzC5LTFDccF10381tGbhRqS7KTmZ4dZOfaj7
Xt+9451FNP2RApmXf2LtM6vQdNCpNeFbW35gSMZJAig9zZnuov1xx3CnNv4YvsvNm6TGe1uV11j9
eOwclv6j9hBIOWud36LnAyleox+W5M1LMg57Ij09ruSmP2bFFyXQxjA+Z/Gus1xFYJR9J1GwYVwC
x/NSQzFUIYBX1FlA1QPjMpqqxzbRBBSOXLR9jaDZKONicPsI+w+j792RTMs2xRIWMT5B6W3gN4Cg
1M6vOQcXJkw4ipzKJCZVKLDYDw4Eq1kUEKobQu8v0HNaNFF1jkbRgMN+Bug1o11Ji+3wkprqhdVF
IV1yw5MUFFgaKdfTytJPbC20d0v+TngOU+x3uQY7CAUuvOVHZLv4YFe29GUhAwL1oiavZrZtxK5L
r07y0IML5iHUGSmoH+VhNhu7PSA2d1gL9RyXHIrs+GXES27IyRsDWqoNL3deug6ojfan8NUw1IEP
elCbu4zcMTfucBrR3PozYffVMOqr1vjjw4uSi068kW66JAdQUX3w98bHjixJBEBOcA6yW+A8ZO3W
GjtFOQ/mtS7fsgF8rxdm7/p8qoHgqy4BECPGCFwHglyvmQa9LI4SrIaarICQlTuX81adNqX1yMsP
haIzdOSNDcdSYubIBlktsRCRuMMdDDFrFVn7vj3boAWT9k/qP8fwBr0CgdUGcjdY/g6ujtsbLoof
gTcSQ5ZI2BTLmym96bErO8fYeNM7wo+6yIsplYjSRJv217AQhvPF44QGi9D1tN5JVNJFY53FxEAX
WF6xlpaEqv4hSzd2QE5+WYSuAaPtZelwy8GaxbJx0mwdsjLOHz9RKMF+ZQR86b/OgvXEbm7+UoZP
h+13ZGi+2R7s8s1khEKObYgB25VowCgIMeQxgtEhayYjdEjJz/HfFNhw8J7UiK+TS5BoePYQCOOh
DDnOI26NmXnzvY3e1TcgIzqhxhHBFoYKVBPf42vZsJdvf+fsDo+iTfc18jjmPRGBLAkI/hLr78+U
+EN7ss0vg0upuQ7TF0v1dTS969PODtzUoQzlnmCNKk3POGKdQ8O5HiRIHYyVbMBi5AZuLXXXjQcZ
lX6iHVAiOONfDsIAcX1DqgSrtECSTzEBGkyrEZIRuruHQDs5IEa2FbP/mM26gvYeTSZBrhKi5knG
BzatO+2JoiyOtksUxciMuhCsaZc9T13SG+BpHbaT4gXmI1Q+MvpXdBQdGpxB/GX114zfU7Fgz8AO
YdHLLLmTYBb3TJpOenlVoCVHJtUCj8XM3GTTqj8jPEgjg1GT/BuYq1SqX3E6gUw24O8m26R6tTs8
YOVBKbk1ByoYfWdxPg1vuAgmErDmN8YCYFT3PHusPXPtFjGxq7Zm9c8EvOcw64Uh9KEo+FeWf4J2
IrZtso9lXoycYVHp19WnSAhzOk+6Nw/41/sPPAqLvAzjqgsmOCT4qWmPpFsw3R7XFZCvgCq+zcGU
/hRo9bvk2DEBrT2EGquJx6CBDyjEuQj+Euo+RaSepXtWedXQRkHJ5tgw+ZcNdwg52wFm4/tjj/7W
JhBGH+SqTh2SWu1p5x8qTS2Svah6tZQ/tbw2DtD3ctU6pldUmFvWDVJy9S1g3oEVgS0fQS7ZzSS6
xeGfWOrm/GfK8wBteIFxoVGeMWZyhn7o0lGPiw3ry1gGI4mpoeSwTIHzpNDFCT6orW1uP9WFM30y
+ejj+qGN3xkkSesLTQGOq5v9AbvMJLQ4Pdfzb1hRCdQsXtdx/i9F1Fq2zzDi+uanoOl35oH6MdxI
XOEbJbo3PfMNTC9e/1LyBNSbChFIZ+B+3IcGUoYYEN3GbP70hkivnaK+NxiIDQcVYXNekprP+BDX
i4JTAbkPKDPkqgcS1hmHkaMxoEVgZBFmhxiewjz8KPNuVjfSdEyIMaLDAXEJIn+If5OIR/avyL9L
ZCxEce2E/mvP/6JvA4WEKu1S7R9OLs/IEvKK/IGvrV4e6zckn7b0IpWYeS1uFBbJ7T3p//UIinQH
hRf+6NM0XQjGMk3PwJZkBUS5eTJyZzDKHCuK/Mf6JJVOgbSvJOIO77QhPZvqej53Caaz9FhZ4HuN
aNtVpe8kZMOCHTHxdtAdKMqvSeIXfwaPGvtrlLsXE3caLmZ78s0QS9hTYwidW7prctzzV3GOglVz
5n8pzqy6/NGjQ68chy7YyFQlcbqJMSJnUX+Kyq3MLyTEQUDOm0/A9Lrh4JRXOTwELDSCp/GCeq4d
3k2JedsjhUBnTF4e0XSxqf3UUUXZyONMsqZaca9+yJkDWhH1PwXGQeY94P5OISJXqKjqk36kg5Jg
bu2AuegatGHWLzCU1Sj/U8zfpKQRZk2zNvqnVf7UxquW7AAFrs1uX/JaqhAA78Z8hgjvJEx4Twpr
gUCnDFm+Yo279271n0n8SaZGhA9Y6z2j8JCdwR3ilWeRbI3PIQVIsJMjjnVXsdel5Q3ZyRjX7JMb
Bn3Gjkt8NvGcgBdBDCg4THk6pmJHv4oFcHI2XfNi2NOqGv/N3E98ejIHtTjBhG5QyAoWsuadFo9U
FcFgXe0Zq+1JXfXAOaKeWzmRJ8ob4lQmumZ2mONzIL1FxYfUe0zSdHGPMoxS+b8+ZQVxl2W0jj4p
BLAhLdSrte4F+tXWz73igmGK01szvbAW62MM5O2vQGDX47acFm8TB2TSx6SnbKnEDfUsmuPU/iql
2Nbc7rC8NjPBocXncgCKDPd8zECvehaLF50RplYtQ08a2+yfFX2Vitib5ZfNiBV2qd2zglgX1jWn
ecEIRnYiW3UuKOQYtSfZx6pj3rfNhlPSeeVMagMRbSQwojTuPsEtoCzbJdnv/0XbQ7FfI2yDOuPr
TYYvs+HMdTiaTBTUMLc6Lu6+oFdPnrqGmem8wOUHvp4owkK7ipYcjG/SvlEWnUj01bKtU1wb6dJz
TJOe0nPQTEeVcGDCAmyD436vmkTE7WNjT/jl8AOqpyt/ZxWKDHA8KBvoGsGBo0ZABSyIrM920c88
/VgIAzqKyaw6qhqi1JEQJnaeHctUXlmeSr8prhYdZmL8hMyq5QTH4HMSV9Hch3zbKEgit4F2yx2U
ELjEC20lJaCTuAUFWle4DWiAik0/ojYlO7FF3IDdrMZr+duF78Z8N8Kenx72wNLiMdWQwFrJjUwG
Q3gCsBIzfscJ5sz9SXmyXRK8fN1+Ic2iYqHzwaBqotplqZBnnv677Cs0O/YWdmY/oweCffIqTDyS
a10cWCQMEMk5nbt3ozkBro/mHaF1pf1Muz08axRMUKkqOuVsBJiureQr7i+eC/vKrrJrjzCnJtKw
tO7cS3+Wdo6fUoCrBqtTjTSGdWgCOSFlbV423DVngFxkIrg40Gis7IbrbrWgEm2NhORV8UrwLIC4
eC0UdjlLh0ecKSqDlg3PihLMrsHNWRg0Eaksf6BRn2V2L+TF2YfDwW2lD3MkJsiPbPoM2PATD828
IfsrR2DAPQnOTQoRb/9WhhuOh7CJUOOO3DOuYhLpgdv7HggbFxL47E9du5ejP7EnwBioM7jGsoR6
CqWgTCZFwXuBMmk1nRL7lXQSaogNAat69UDBQ4ZHk/4rsEUBEGpg8gtvTulA4JH7moOyW6NDOHe0
rOdQeG1/gwlCNXMiMrbkBcpf2NNJowFXmzaEvbTixdGu5PWJpmNk/Uu0z0h/a+bvUXpxhi+13DLH
7VBks9l0OjjjusWulTOi/qeo96gNGDCtWQMw8EN86zXVwTQMnBig6S46WzIj3ueYeTH7GAQC21iX
LfXusAOPyx0DDAJWQcLwP3xTXslLBgC6Zbz7voj38qzdOxSSirIQ2+sVJpuVqhwyADbpT4EnV/Yo
tRX043vrbiH+GfRpG33L/alqzwUbwKD61XD/9gxIacJlNsgaQmE/1J9DsKJszfQfPi6/43Uy7W8g
E8mMC3goUY/fuETw6s/KYegeSYcNni8AbR9okfaj+RT1Nc7Oo7jk85eOwEFj01ViWdlHDFesg1Hd
JgfDKLdxwk4ItUt/aNCpMPrQsBleS/3FtinN6q1q7MvGDYCGtGxz+21YXvvoqwcMXM3QLLveBZfl
25DW8+HHEFucG71N+LZ8TNBkAQAjtIsJBujrPH5tyepNsz99PFTyMUr5tJyPatq1sY2mHhP/RS7f
m6J0IW6gopdtboxdzDtXDFsC20GpXEXijwhHUgWeBTmf/AhOepbgCNL56DubrGTasfRlUjDQGBf9
J1EKFJw3ud/3M0GJ2SEjtSsoeeOOgg2FvMtmIm+4jkb1NihX+rlSXGOcXIzR1yYdlHrWAs8WriU0
UqKGteS84ufGqgUGr6AK506eXYkjscTcQRohFVMEFSRrnwWnDNLMrPpTBxdxmkoHPnHId03jEjC9
anEAJaT46NEaFXVLulbG70aHQL55iS5YvFE0yextg/9veZf3r9PY9ClcF9xizTL9L1mTNcYtMzat
bB+i8TMD8NADGS6oJTuUfg3q7kc/vsLo8ByCXHR5LQwXOiqcwx+5/zKM18y6mShXkb5RLzEbq98g
VWrVlRVJv8DQ1uyjOwJIidWYzXhDprufCQYV6C2aAOhkdMLTtBWkAptx9hnURyO9p7CmGDPXnH9U
ix/oV3CTx6BnsJHZpNJRDzVbpt09QGmui/DPxH3pRDiiQ8ZnJ0JpSFCx5q+GYUUaHJT+T/+xpoti
eqbqNhkeBj6VXzi3E+TKVPgJquPpRvGnMWzRX8362Aiedt/sWeNfzHqraAOuabfN1R3kEVpOL0ww
9SHjLmqxdYBCNnP9ii4JasEUaxtuxJHQv6Th+qtjHLWc5dM6yT/b5LAUIlFGvT4oq1zdD8m/JPcT
2kBOH4JuJv1JbqaxqN32/HgNZZuh72SUcDviNhtAAJp9HN/JAjK0tWMc2Q8F/ZedXiHWGBacp+Qu
7ItSPlneIZbVzcsgQ+tCM0aPwVdwcLJr3b+oBbF2HuujMtVcu78y4NbsAx9xEL/YxkuN8DXC/Dq3
e0u+SvK559ZH/MPuxmZap4rvQcFQgVoM9XhYnoYQeHYCZbW7mM1ZMGRXmkvcnSaIXj2DBrKm5OVM
IqOVIdpyx67aeMeY2bSpZhB8AKtTCBwzPlSjZOgGtYO9Ry3eFJinwvxmUYlmjBzCHdmGHpYKFock
VBF/eyhswBrPtjvhuQdcxRLmvYSZDWpqpRt8tTdJuzoW3jRGUIV+Nfubkd5CqgRVvevvlfGYh0/y
jFRCKOlhipcofV0WswHWTP1HD/2gdaPiK1aCbW4AOy7fqvEZ5S8DwXgkGpo0kLu2uk8BT7hbOmTQ
DViSV3OEuYFMX5phltQSCmJUUMM1YKCdu3PHIhNtQboLmL7aN6EcpOk0OBxoj+Y/js5juXElC6Jf
hAigUHBbkQS9FymzQbQcvPf4+nfwImYxMdPdkiig6prMk1K6M4myggKZUPT/RDZjF81Nst9E1Y+N
wdyL8T+K+EOkzxE1/Uqb4PLjsvQkrbOdo4PM3ZrysJRgH//msYoYNwQZYHtK+Bw4O5KL1d8ibTmq
l1CeC+0AG4xiLiKul+VKqiNpJAWiWUT6B8poT1+WHUSf39R2U4a+lDQt6nDJSKfg0deKN6I4QbBu
6+CQUVsHoAuqOnyR3qtprOxpUaODrMN3h1NnHK9G9oNH3ejdCbkb21FU9aI4s/Yv8wBx+TPNSRZa
e9RInM8118bs3jll2heMBryXfgt66Nj9TNr44pjTThaEkM/e3yf/y6aGhFBDfzDRTWSoJfB844G3
mWSHH+hTeP4hc9reI3D2Kr8gbosADEf0V8xHFG95Ff2m+ScfKnvhzP9sGMOBUrFnLUEBkTA9iN8x
ZyPLTYR+VEfbqbJsfph0o55g28WKAecSk4edxRsmmaZdQYZaI8cVfijlH09mPKwJJLHwGpcbx7wp
DCwrsS/LtcpLV+NbzcUGH1+MATIiGyOeR6GHyfulEIEdzZBooeebMkbXuESNPSrcfgyefSAJbVdu
9J726WEV33ptEh7wozLfGBhF9P9426Ba6PKPnUOZ7u0MqQMiDd7UPYMrJ4Lj+oFuhH4NMG7G3C8n
FWLnsA7BmxYL1NoMV4mJ0QFu3GuczBCCNefctgynO+K2uAm7FbsH8QzqZu84n1rymFFmiQbb144W
4ykIzgX9tpI6zMpK2MrtqlLPYdUuh+K3RTCgLXVrGwE9nrS3DGUhacYLZXpG5jMaLkBdnMrNIMnU
zyaifMyvQcMQNt6FEuJq8amynsiI3zCb5tBgOYyMQ2XtiiJkrXSvYkJzdRoW9W6xO46eevCKl9pW
WbKfaiVeWuq5mNBP3ZAGOBWu14tnuO3cZ4gLGFEq3oMavg4cTbZJ/zGsZDGu2QnaAMVyuiKkt7S8
b6H1FEzjRkiJhAqM/cqK3lT/5GC7KcvfigAYPgHmBN4evgB/y7Q5eIBWttSfDOHyBbT7TRjdAnxy
afdusZ/xkLuYTxutIjJi7JRcsDHFTvyp+FdRnmT5tIdrPLqFve1PUXqkgQER0ofuxP2U/2VoqfJ4
i5+RKWefLsV0TRvK8nal4uCBnRzvWG8l9UY80J3p5mYy101+k8Mq1Wj2V4POqqBm8IzUMu/+pShS
/OxOHiqu9mtmnllTMarsWHHssgH67dIfrhAVxLCV7Wvffgqo5ME/EZ+8ZKMzufbLR284TIunBRfF
ypD11pSXwXxVAUGozr88xphwi1OKiWFljIyv8bwsJCGhlGvV30hxW9iPpDjFBDwMW334Sb3NbE4x
RnOphZtx+HXw3qUIQvkK+G2MUzbAN+NsJkJH4JWO/S+UF0QtDCYCozXlr+Ig/O5veoLknXBJ3D96
vc2CL5SwoXWL5/ZmDbDAk6eBwpoPOIr+qu4LfVWcbec5p58eBwAjTI0Cyy0G+m88pvhFu+Sc2a9q
f/X4bFOE/BI5/gotK9sdNjzd1u9dPDAeEbXGsWE1FzFTrqDcY4T/bGhNA6wPHRG1CjiQILmEKP1B
qcr83QZbnK5g+tn9GsV9G90sf4/1Lyy+FOvbYImNYJBVv+S4rsN1QNx8uJDRRsj7OFE4NugHXmWI
5ddtPwpiGsRlQEfcoCxR55utJQDJ7f1rCTQbo5z+o8d4rFCzMgBHP0KD2Cb3Ojh2LUeIs1S9OzMM
aZVkpd5S1DkF9i83DTe4HYf60jXe0slOo6lj3f9DC7Wu+wIVV71opbMBur7sGPVP8c2eZer1p5z9
Up96OY9tCYqLGV97kjv8p2qfhQ0J2ub7p5VlWfMyUoDrFDAxVVTKd9Oo6p182uGQVeQJMiz78OOP
npKjDC+KxRaVXMccQiCDx4DeudA+qpvwWQo/63sSoUkmJ4KXlJ6Ty0+2rqIe2uFTUfINVwDFvMqh
0qxpmqGMVN6vYIpkLRr9ZE4835vKhEnhjl/htBEBJf70CVNFYW/fD1/SfATQlYgoIKrrxbbOinKw
h+ccjDKuw26lGO4IhBu3iLxP+Z4Z6Sg3NT+I/h323x3IkjnuO+n3vfxIo602vnvwR2p59DUSvS80
Qgo+qR5bEMox+5kjpCzPsxE7/as/ymxYVCjAWGCJ9q6jDil4BGm6knA1mUdpnkZ9F1vvKRnO+QZN
N3IF/cGM1svAdi9xb1DEkofxYqErn3gv7TlX9ZmxJbW47Sd7NfG8mhkALHZWMFAUC3MBU4G3uHqV
FkO4f1MCAsL709ODauwlwgQs0R0qwuCBL0wfnkLfZwm1KI9AuJqb6aoC0n00eDFi07XnX+ePnh/q
eR5X73FSJsFNxwomKFwGKpyYxeLo34byXsQGBew/Oz1rOYm185h1Hbc7JCYYgFOAyK2/G/RPrQdg
mC7NLxVhM5yVZjxHGBjz5D3IviLnauQ7+e43CwdAJRNkgGwSNy3jAC1F74zIUPB5UlhWQ/ACNsE3
b2ozg7PQaSVc0HTGntj3XbDrYMdFnLWE0GgIEmd1/exZbPx22aqbUXcVoGb5M0dvOcqrgS8gQvUv
slWa7RUcWpAb5EJ8CbHRaOMS7xwj/82UM31jilJbmVll32W7ZOc9ZtQFiPhYNZwdKGQ90aYEpZL9
/Q6DyfpsgmsyqaR+QdhExwVmiaiptk9de+wW/rSf1IPW/ZTKjeThUBz4WFFgt+Ma18dL9U+Z9x8d
2lkGf4w2Wx4EG9uaES7t8jv1VmZPheP/KsOqlz8MjxPPNYA46Bo9Fx1OoH0XpfNiIrlpGUDI91gs
yoC5wiPhikB+7mIi0I4yAwr2GHU0NMXTUt46MAuJf7PrC1YxBpFG9wqQuPafsWUx4KSBaDcDygat
h9SAE853lj7/MjLB+QxcKbi5O/2fVd+zlm89OXbxETxYj3s88XZ6+Yer01S/7HEpSc3F5SVaV1MI
3J48fpM/Q3uGzdh1zw4O7eC8DpRlivgMRbE2k+uI2a5BlRvwrZAMsYgZbWkzcm+WK7LHdCIcPUvV
X+dRtlLFo/E2Mx/KWsnpfWSWWaNbbKle80M2uI6BxSM9C7gy1kZWOwLOOMH3VrwP5Im9ET6+r5LI
sElnTUyky6Rd6ABNeczbY09AdrqLi6Virnz8v+oev6HMP2sGmbH9CIy73f4Bdiisy5DfkSdyGJTp
gSu5iniNV2NF+XxpS/4Om1YIP2TbAntd1uUmCw4l73mdpstA3CTacqCC80VUBJuxuWfNHb06VM5D
WW6bf1yrnEMFSUXJww/oal4SDeTyEm1Iat264coQ354g1d9SceSK6j9MgWrvDQzVoryzYmalwQoz
5A7LFzjLbAItZ8t5s0H0JElgEbcuv2ufaXxr2m7RvGVsOlU+VaI/PjSbu7Ul4VCNVxrxXBzHqOzD
8I6CKOfnZZTDfhx9r3036M3mgIcaoXaMo1WgLk8gH2WOvsd+x4P9YR5UZ52V5xbZfOjfvXbracvM
2idNcwFbtgyZGIU+SEQgwuR9tei4BYvhNXbtUjKQmtxZlz8+K8tHan3Dz6wmlD1uXK24kIp2FT46
u7sDSl0ymskmtmvRCeYt7Dmv+4X9UFdEoYToBsnS0o/KdDVaAGPpTW2vA6BNb28kXzHQk2T4zY1L
XHBHM0qqXBsBDQRewksrFqLdJQ4+vPG9QcLOgfQeBr+VRGRq74HbFSQTO8OyLJy1QumnfFAi2PNV
ic0XRGpK4aKy2KEUxFOfI7HBEMvGO+1e/X6bPIMQTayUQMquqI9ojhUks+jDBiCvqG0q422E3dGh
7HWc3yHbTWwxbO+nV9+FGFc+OHiz/aBRHguYmjbyEghRAVoMyRAqCTlXo51irLqHCYQUL3ewwyXE
0LZIllzuBRQ7FL8a03ybeN1VP30xrje6Hw1FxUDONpPWQ6ztMvNQUh4OxqOP96OyGfgFiRE6mMYG
JDe2HDOTEV/jjDG4tuDdgw2v89MFzVtPsl/TUNBakKDuUj8WrKuqqzIdQRotaKoxlnAKZoFrgm+B
qUSst6euOj6DWSwtVxFs4ro48shl7A0Z++TWb0qZxRQBulFtcoX0X7V1HpKTJJSrjQqObuJyIBqL
f6MFB4Xxe4NiLj2K4sWi8hpRwyJNKNc84DI6GerWp/cng5KmHIJC+cLMpzY/tUcYfaPrVtRVZCxU
/12vPsroV0I/VsmfneYFoGieRblzALgWr4IbGYN/s5fDhV8yVAXpnGbaSc++nmRxGv6SEVzKdLj6
KXRwnXuBYARyubMxa/SciAU3HTgsuIfq3jPI1EONVi8b1FCc9swXZskFun/Ol4L3IBmQHnRPLCrL
Kr7H5uSaHdEgQ/MQ5hdmNncycCTBgfUXirxJdNAyb15GBQL/gJSNP5sJyfafL8e8PEyJhB7ydwsx
A2FJl9IuFjnQ6o4cdGJuWkNdS3FPq/dIqbZG88SfXYUfXmZwZ6E2ta6d9dGGuDiZSendfWQem1BG
t562npALaNGprf8IMVzViOoEhQEqwcEfN3ok0WIHl5Kg8oqP32FwCJ00qBcKoIoCYaKkPIuNzzjd
tvmlqo4+1oMQFLEeZY8E+7+DAa/UXMW7JOgf9XQVUoA7cHZGUrkTYTJXmuXNjFrkc4CnTqLlogcq
R7T9MmjEi4St0nYkHrolezeVYFh0pB00JGxh7uT9jeSoBf8ciHCsCtnY1oeGAK2kvqfkSficirbh
Dr4bMbOF/vvSs27E8QAzicwc9Cs2e+gpMtljsRjC/NeTfAvXk/5hQ4bUtpuIpPJWNskJJROMqOEM
o8fB27SQPToKxiw64VdOGa9H+ROaJmWHQP+CbnF0q5FViTnhfGHissRdmbHlk2OIahGXP9YpRqgD
HAUTH6xD9SOAkUJa5xE6YiNbRci7suGNlJjNFN2GkL0qF0eM/geDAeJqrGPCWAgNaz7ZZ9JqX+GD
npGZ7aTuIMBM0LfWX5oH86Cq4xfWFVG0TUk8GR23no35D3/8be0rBiscllev4hxkcwufTGZXR/lQ
vH+pfYC1uBjGR+ddE+1Dlh8V4Dy6g+mUZacg+hTiWhBU6fPCVdx648AKkuUK5QiUghFGVsD5w8yw
FClX7hu+6UWkvarJXTafU/SuOceaNdpoP1XUOqw8I1bdRuktfDCfL4I5teB8DLi3yIZkf8jIZZrs
UzqU64CpV1gfZw9+oaLiqn7jyL6Ps0o2IIExDb+dgpoRRmFGVw0x4aXSzippM/a1T9qXvp9vMNAe
IDrj5hzYxZ54USd4jxDLCx3doUIeU8C/QG3QpdEmYWbY4RMj+22RMmgUqPtM7BeFoQMXmX+h/VPF
1+903DMiXw2KsmKvAJObVbTZMMGkbynlhgQHLgwNufh3V7EiqxufE1s/5H3J4rb8awDNWTwVoMq4
qCGo6yEIq3JVttUGZPcqRKg4dBQ1oYc0c2NUxz6SpLTFd636jkhwTIgfqqq3svHJ/bmRDWI0m37Y
eVlxDmWMV8d+UVlOlTrNazeuCJ1mnPOZz9/6/GHU7Wp0TO6CjF246aBYndsqwC0hAwyxK4TBL6IB
Ctt0f6kenWpD+1VQMwX9/wKVRcvsUrFfdfNMWAE4Gi4YmCGG3iA8HfBSt8sENQJTU9PBRudy7QUN
7jsWHxHgKBH+4IwArEnNFKBP30pjL9gcIEn15NWz3u3uICOO234t62Rfvgtqm4lFco7xtbGMhR9/
Wt3/Zi1iuxXQPUfiuUskhF2twzEmmiWO3JDKrVeCF4+mZwIO4NSYEvt7GnNBbFKmaabNvnAi80hS
/LHWPNTa3BtepXkJe4edMXA8SHr92kFD06WLVH7n+c+kxrj/JxiEbsVmuS6+UDOelOg9QH2ufNiU
dNRnle22aHzRf4Y+wiKWolut4jHbFw1IIH2nNgQliaPq/1PZVxeoVNQFQ7pLoRvn0UifGas6GhGZ
7VpY9wlyvEkjMzQ+GIGcQxAWKppAG9uOlX9bxei2wx+YmRhzRIVAjXEMe/2ZKq+fFLnu1J1t6vs4
szBc9VTuOr/smQ4GOICazK4gVg43zfwmk21C3gPAHv9L3Xzp6G4IsWVVvwPcojM6HPp7JGYM60uj
M3wzyO/d+CzuArw/S14CEn2Cb2u8UCAL5S2yMRIxArFRxSTdoyihPaiPPI6AjVFrwcqd45yYAHjp
Ie1fHRFjzKM0R4giljlPU80vQQvfS5vrhGTzPkMoa0MLdaPkC/Gz39664ipL4H38zMnCRg6ARe6l
sbDDo9WWbMyZRy51Da7+snfekRNEmb7U2Yiufe9hK0ADxVLl/FbszgW1/RIx3IKjErCs4MiK7WUG
iSrYxto2MEywx8/BQ3wGpZOtFeuYH8mzXuJHyK3aNbBIksbJVxoh9jP5G+K7Y9J99nxad9SvFf+t
9DZSvajjPq12w18Kss8elUWJXGTuZdmyafWFrErUH2RdHfIMDfplmpB0sFfzkNScaJqibqNhGOoY
/A0hU4PmFPc/0iiBEWMc2FuCvGiN7/Y7L9hLz9yyhIq1dyuGWjIdwMQtQUhihrIM68XHPJWo08qy
u3WsUU8RGZzCGURNWa9GWPoe9oCZJNIZG+RvKdJAX823lniESPeHJF/O/0rKMCVv8DFF9wZKoL8u
m+PY7hSbedI2fWTKW+t/zR4D/lMi6NJXlbdLYWbVoGGmVyV0kXL67H50HoErPh27uFkh2kmw5hUZ
jtq8AgSrpQO6Elg5RuRIBO9dMXcePdQqOfuPkXF0TMeb+eVpiueFLjzTelRd1FBugO0+wXtAft2/
kSag6dpt4yQ41Zk1aQxjg2TLO0UOp8Gksrz4ebtGdJnwaPjk6e2Z4o5yPQcSAJAjhqoHonPGtBTo
bkZYh+qS5uXE22RYmcklITLRP9BAkOowC5Exivv2BuUEe6a+JXDVRpPJDHNYGgzuG8Car22xhvli
xGuITdhGRhYwxWYUrtDRbTwVnO53UZ5zsSjw9mREyHhRDLfnzhXaTqgivvg6XR19qGxffdUdWLSw
A8b3gjLDIe251r9yXKRFczbbbZXdGzQBw29NrV2VXEb1G+ltL3SLZA0kxhyX8d0xYR+qiduCmI4m
PyYs8msObNX6Hy866h+Teq5r9hRiLXznQDfNhE5yVkzBWspwWVbTGr067gZ9UFDIPAUtUBy9jVHn
5tXVT9gi+duCUK2Y7Sy03lT11oNB5XD2Bbb9nqtkYKqD17W5qaydJfHEfICCD0wS1MlmPGVc/Ci6
vwnEbQ0jHMc7mTinblg1xr1E5N/YT1utKL8vsX9owqNFHSgUhwL7EOhnp7kYFusVde9kz8FKliOd
tFl86BqUVZVwbcytOCHLHLxi4rszeGVIjql+rfS/gLWEoj2LmWbf7xwsj0b6T7YpM7gMAfeReGai
riOdTow/URN7VfxLC1La4DJQLp1s9ZoQyYZ9O3zL4w3RRUxhEPJuxqjYMaXTvEuOHiLBTqVYPw6H
xEgzWdX3qnV10MI4QICZo7iBLAbC8TWy3Lb2l1kQ33OC27TLEB6D6QPRQOjME/XGqAgjk0vfIqbU
eW/Hq2+cSqpwOPLulG3gsWBm0g0cekhVZ4Weh289JUP+bWLG0fLiMVPHS+0TphqvFLNxUW92kAhC
puBeRnGMdwuVmSaQfMCyFn8aeJqot3FvrrViGwZs531/p4aXoP+OUf2LQlBSRGvbYIOgvDUc5BqW
VtOfvZxIAWYGNZuPNjqrCYWvi9Ns24WnybvZ1d2KkahkqH4GV8vPDMwgJ6PwpJ1tWHF/+XKeI8FN
R+LxG4plQi6S92b2xy5DOoQgyHCAiqFUj+RNeXccc+n4HxG5nSXvilQW6LTIYzMlts1FycIvY0sR
bFJrZ0HezTWx9xUW2AaNBe92dLW11xhkAyQdt1EmQp0bN6kBd1UaM2QgkwjwLAazml6ty6hixfZj
0wjh0n+xEC3wu44bPKh84BWuEswM3EloblfAdkw0quaHBOETDlvP3JXe2zDsZan8sj+/Z3XGKtrE
Z88lQvKDShCqz1FAmtrGtD3OFwhgOTJ4hR9a4NdWt0H8o4UfLSu0wRq3bb/Lqp4mtHNJ11x3gr0E
tXyI76JnMFgQOpGnULnbtP6MlBDzk7NMwkvh2BAHDQtpOhMqzew2tnC289NbfNbMBkgoR6tcMB2b
HqpN4612xFOnbxO7YRH/axHWFFh4UlQwMqPeQIqReCjeCufX7o7R0LIlxMSmBaxwnBXizn8hYzhP
Cw6Njq7MZ8DnQf+tuuPUjChLgPIzEW8xVvgGgWXAaTyHm0of6n1v/t+tEv5HL+Z75tKiH2wJ0VKy
CnE9Ppp6qNcl+hNT4FPn5u3Y81J2xbJ+z+Am4Q8YtjY5aEKTYAlwdAx8G5P5kshqXUxPkzkv5bL/
OiGLcYgD0gSsa0pE5I0Rc3xd4ILjSUv0eocAZmnV5iacYCJBtysbC730PBt5hBOo7sBa+Qb5ofi/
Rbes1LsxBCsSCWnlnwOPv2A62JELR/pZY/5CYADWER6zmOzziG1NmvV/mOAYp9Ueyy2CoqXljnmC
/cQaCZLWPw0crQmbKPuu5Mxkk3WP1TTl8IhR3Hs+fEycPs3A/BHEsY7gP7R5ta0t7RjVOWtXjCse
HzNmuIXVcBTV1buCJq3CGt56O6v94t7yEb/kGBiSjLg2S32G7L8Ao+GqsFYTge9ozT2CaxVZXLNJ
J0m6fMNZm47Nd2lC9x9yaAY59iRCBRFFxqG3VJp/owpoQ+oHn7czs2f1sE/YPb5BI6UzxPTAI1uW
vRs0zOfZVURc5x0PTV7hEfe3DTP0vvmXtheSgs4kiC/IwH6xMH07yKyMajxl5nOGLKjOIUFH0E8e
pt12YScI3ZoY3pNDwIRE6uE7wclku2GV3/zBa5vrW3X67HIMncynqtRtiKJz8vGB0YC1TjbTjFch
QiNPY2SJEzmunL2d7lUQZmbprNskPJcds7ZU+bSrUbx0QGutfwHrUR8vZsoAK9IXOthaJUJUn+Vu
jCnd6TZmduhQVAzpVo/apc2rrE4bH932mB8VpCMOwzsByjnrvws69xGNjdbh9AYQzmXOzy5XrTjD
33OnCoMvSQwWxOcqAX+d3xsUEt788Q58iRhlujEi4Bhb5OOnAkE6keUvkaPuIjUlSCZaZCLdJRPT
FbSi6Kfy9sHHsCXcDs4VlwnqAl3z10p6IPeG8Ros86KcsMTMVM52GSbaoayCczXi/sEm00LqNM1m
o/VMf42Mkre6kAi5EbOdVyS31Bo2BQYRiagxZ3ErmpvJ9ehoNLsd3X0ZFOSLKSTS/6VjMr5UbXcO
A+Iv4cg5qkMLt4ZbtHTqdElnsVZ0qiQ6UY99EbVV17IeC6gkjYeHtdCrOUVDu1tqpX6g/3+NA6b1
NmSHYwudmiJq6SB+yNpiodOmKlgKUuJvxhZ6LVw3UwcL29hLRYfbjuEK8FIL41rXla1C59tygDz1
ft0K56unSfV4liOp/U3sxrg72LbKhS2MJTtzzDcLFQt3rtMe6PF7ZBTPgCZTY7HbpIKZRec2WHFQ
Xr503a8Fw28qKZyDEloEc33fPGt9tByQfScIdaA4u7Mzmzmeq/s9u0/qB23dpLs2N1dG9Gox1leI
XEzGHyOEzqt/jyW6j3+GDY6mhXqtR0cHVbNiJY/BHD5G5YiwbxBoH+2EKDcokt06U4snqSLI2vse
J6P0v/Mx3ne+M+tjl1lRvJrWa5MbkHFq4Ni5DwkDxk9zdaqHZR8tPUe+9elU5F8NeA59WN2NfS2a
/mog9va4smvuYR2tXfus0VgRiBLDu04fvWXtQ9/ZpHqNLIBTLR3PgeL8jGUIPQ9p8oAkpgpwLt5b
B7NmTt0L3IkkYGEglxSzleqedwqzbWMXNtamjzw26SgbSvBxJD1g3kWZ3+DUC2l75A+81kUe0brO
ogauR1jU0ojocN+F/h4znRLxV2sxao+MX8Jk6Z40wDYsO31MfWG9iUfC85qA/NWI/uGs8dy3LfAF
3B25/29CzOv57ciGpsJfDhopKG4iw3KjGEsUI/j5s+ybWflQEg6Z/lSO/e2Es4SL0BatX0qWiawK
2Nc6q5zh2oiFra9RVONAM1uFoJFza1X8rjcKal+dl0dnTJH32S2Zwz09yjWC9br+WXBUlh1n8Jk1
psr6LdDvYOVL51AYVC7Vw8EdFNG9BHu9RRhDIEAumT9/RNjDdd8jgoQ+mO132Pqsw46ONW+1Z31R
j+r5dyy/KglW1b+kMWLgHisw5/UcjZGPoKpb8CCEAWlM6gbLhXVPux/R+QLRKEN71Qv9rsDHmBBQ
weledmxrU/xqJveyl4L19MLNxDY7mJe/PBg1v7MKrJ8aqg8PU0ArVMjqPcJeuYky8NildZjCaAez
kFyx+eUmzBv06zmtCf/wOCojNPUSx57vgDnjKnH8ztVmiS2iHPbs+m+tty84RkunWk25/dHFQ8o4
y1pT+ZH8FrNkhd5J5pkJaxqNqmNch4BhAYPfyUIVxMMoMMoOwa1mu85f5Ln8cgZtGzawwHmumchi
mN/ZEIiqBsi5+i7pC2ux7FF7GyVh2RnsnHtFFkmN1bDAiFQ2HexL66XIviYDVyvj3Vp3cLsRjFbU
rol3wUoh7Nu7CAeixnpoSEu3whOtptV2NCJa1nClsNguxD4Zr57f7Gvyk9NKPerYM2SeLFLj6CXp
JiQTHTrfp941u9TWgWC0ZKHu4jl4zrgVqmAViC6VAY3o0j+FrWKsKtw8ENHTOUp4X/OelQYiL+RI
AkdMz9gxjOWm97Nt1aGf18d1imSS3JhVTL1nImkUdrguashaVfk5dtZbYo6ItL5zJpAa8FrLE4uo
+UjJ0YsM1s8cVonT3MgnX+psvdtKsPacTgDdXkIGFKUKC6HPT7MqPgaylzNwAFl3g/hBEM6rbdAk
N2wTG23JZUpKsL4XduuCFajyyyDaOXfkZw5LHqhnK/U2RO1Fo+bJJouirllXjrklfvtFJuWjCXr6
ije8e+BXk5VF1ZKX5UqT3XakOHEaD3Lac5aaKVSFNvmKguquw7YWF/62N8e9VO110WXrcu56YNZR
zpMSQ4aAzdvBjpw44gjMehar73RbqFJUN0JYqPbha+g//VQ7Gw4yYGZ6zUjK0jVBC1BSH6bjzVOJ
ysFDhc916yjgzji7Rg60CNdf5omnwGbLfiJsCftkXybIfiXNz83i3PX+Z4YaK4peXvRuLQsUFh55
uVN+jhhsyWpl84oVyr82vUgzAhzNlopA0z4EDIIzcFRPZc04sEr/hnhyC5qlRvP2ThCu7SQ791W2
K4Ez2HzcPgdEAeYoq95RnNINNDc+/AiNlEQ017XTTeaHTlKC2CG7a4oqBQqZXVMrZs6p8b2jZ8Vn
q7WXyUDfRgRiidmVbU8UV+uh1N2IiMJERK5EtOrEqis0a+eHYNRog1UGAho3CSZ4SxVHgLN5/Sop
JJxHFGIf9UwkRGQ5FDQ9Fd/mD8scW4SLHh9+jWyLFeJiKPNzj1PTB8iTeSQ2sDX0JKsBimKL7cbW
ZHlQFANaQfz7tOuqpRJZkq+zemejZ00wWRUwswzc7kA+IB2vPbg0pgWPJXsLaFDDKuaqZ1TE/ZQV
8d4mmcqq/COFJIo67xRidpFdtgpC9lWKv9FGa1M3xaqgLge2j1y3vjWe8qhw3zZsBQYM0BOjkjHl
LPbaFYv+vmMWogZw5rSVBz9FzXreYbayK53/h1iwhaUnm0AyV+m9XUHekWlCauKbMiVWsqfZkOGA
9JPPINZ4R/DdFejIbcyo8tsrP4kQ9KI3jYlD5qtLBxRDBlzKyTdURuvQm94ck3yroOfupA/C6m3o
XxWgsIBtfq++ptkyVtH5wSfsZLnoJ4pDz7xMhsKIgGgaA/gPCo5ZK2KNDLkycFw6MGKnd1sGr17n
fzREa8Ypusa04lVA6gwbwgP+USGsQG6wkRNC9oRSDL+OjJK9YTo/uvyKc6pqX7k7unnstWHd6wPm
dG01UvoPgfKqOARTNM2x8f7a8ScNlw2XY+TP9ZG2txwFBtpnbTyiyVn56m9v/iqGd1PpL+Z5fV3+
6Wa/8JFJDInKPFbflTZ9TlKtQPAtdZwmKnOClB9V6FcBm3xI2RzTTsYcEdh4FXa4UN2A7LXo4moI
xOz7sP7IErAm0qRq2tAMvZqBgyEM6y5T4tpJ6OS9ZVwDrbD76d1C7tRhGm218DjihCmCYR0oDDZL
udP0Zlskwd5grzpUD1mf2oHNj8oY0PMkjmzWqNgdTEhDeKxOOPA2mqog3XCusALhbGOupBRH0bBJ
ZXfw2R3bMZ6FEOOssDETZWSkeFsLrYemIhltM/5SUq+qpPo3jcPWYrJid+XanNCkWS3XBZ/2SLYC
IASA6IexK5+Wnewie7r6ghmaFW4lNvAcCnOnMq+cwn2HblodyVY1QTKY8RoW83oY3nx7fKXoY0Kq
rmIHYq2OFELmcCBCI0O/kOBAt3cOrBkV87uPBbP1yM/IKzCLA4MgH1Uqy1kEySLWAN/Xt9E8tfTM
CbG8qpf91ZDTX/JIv/os+VrCS2omnclUrrNCvcRIHFpHLIb4O/QfbMnXloJdArJjXVaof+fdA6yZ
zoQmp+8r/rRSYx0FJ8aac9+wcpGcET0i336AshJoSMrjU12Er7z0p3EK3mwj5p4QZrYYtKfGVF6U
T4ZNGysHvoogqmBHlSLWUsqfnNAf0ps3wHt/x2INg9sNEPkFzQedINWr/0Khj7EImem5Dyi1dRNF
TAbKCE8tLqME4n1k7XPtu/S3FXcjz9zeGO1Xjfj1CkB0OvAJzHGGdAneNO07Z/hpYgb22Nti8lkC
cik1n1MShO9I3WIbn00RrnM2w2OOs3VgsaS9zJE4tfUfR+e13KqyRdEvoorUhFcrZ0uy5fBCOW1y
bKCBrz+D83ZP3SrbW4LuFeYck9sIPV+U1L/FQH6nQ9OVyWw94jvQGVL3EfUIx48HTM5w/inGR9oY
ngK4CA2kgyo27roxUzxpqYHGCfuOLBdPabowQc23Hd0pWgKBPjjRfwWCr1DXsVrWWDvgr9rW86A3
m3kKW5hOtyHgdnZjga0LYV+8DO2bjrc2hgcUjHujpt7Vuewr2C1sNo8Rb2pdiwfpIK+IOK9BizfH
yedDO4amFx9pdJ7dBBYei7/WWroUqhrBPazIngyduZXJyKBguBlE1kbXjNPAeRyPYCKV+y8u5hUu
P0xggbBZOwPL+AiZCQwI+xqBvh3yzqith7y81T7zpWjcJaxffUy8eVLsQ5vNXNuwa84XLfFgEseB
5tS73CCdD4/pqOitI/fHLNSj4bjJNZOCy0b/ZrmPrEbgSH1dpuHMemEBVh+s8FbAOSnC/jmb7JUn
o/cQqKNXZochl7eejYE+Zjut4WmbMyBq9DJW+sqPuUv3q56GU9S4DISqBZD9Val4VVtip+DxmcO4
Umz/zdkg5HpvdkTjOlT7AlBEnSFPsfy/NhMxmtUO2I57I4YwxtNmBPmj4bghjgBBeTwd7RSsH59h
GeqEfxWrSvmnDq+YPvUvEYX3NOKbSsH/VEDyyjWvzM4dQnwL7bQhq56Cnem34ehr3Xq0NhWcEeI/
yHggHIlezmz0t6S5YjTzU2dXqRK9OiVhZmQXkhyebfVdZQ/VT4fa5nysxdG3dO6e7znQRQDlq+yl
MWD5A+2st/5hGsadW9XA5HxjpVrGShGW/bD3yQtAp6i3UInycwtlwc98bA+UzXV9NwsELUW80YnZ
kynSCI/5adsdLNfhCglJM+ko1GgaBIrVoC9eqtHZOjqCXwcAUS32Uf7QA6Qoc5IIcQid699LcEm1
GvEQzIu+BgsiEykUXKEl1ql5UpPzCJt2Ky3r3MfexmLnKIpoYejVvnaHtd20h7wtkQEhMWNk+a8O
8oOqeQ7nS1BJvMPZ2ibYyhpZiLjOWlXNQ6VfYf49tcBN6nIN5JtjiC1T0a+tKdznutrF6fQcVNXK
R/fMFojJd7qwJ2xfOJut6WgxAws6d8XFjL4ph21E1KXx2fqEqftLDzpprbtnU7InSfVth1wlz05x
wGUS9mT4/vJQYOghQQ+K8TDRQkFnJM6dO1icwwRMJTT3PhQ75cNSZAlTQgypDRdtDmPDMTU5Y9XN
Y+evyGeJ4nhjkreEWcJ2565hdrk6exKwgICzEmEBGJFoq5cKd5l/AknT9uU1QDzIXXsfZbdUBXYC
EbIbofRtAAZN2ndOV2oiw7TD+phF3iZJnJ9QodnQ5dawJw7ElZfc5x4k0eU7/RZrhIxlW4eS5LNC
GTcg9p50ta/iBonxX9iiyHfxas5ShBbti1H1l1zHnmLoF8v1NqKpcHIN+0GA3U8j0iDYfmuucWr8
YBdY7kr08qYZDsY5yB1MVN0xxJB2drSzPnmbzgBr91EY/SqrOExRKmZMDHsDS225DSVKWEpuUTff
ufpskEgX/pdgtA179sWfWG+75YYAOZKcs+wz5UaO4hFTzhAdIsWANmm/HSe6V6zfl5nTYfEJWMDb
hpptSCkGaF083P7iVcUp9NPFkN/d2VKPKdGLj3qd7XMcwj0bICAITNh415TifHTuM+mkgPOXJtuy
fs+m5OC2VxuCTJyOJ8wemxpPg+8MlyyZsHTiBEA0btkK07dcJAPl3wwWUN5HhWTA6tTLOOYHV5l3
k6gtPawedsSMbHBWLXqgp1GHJwjU1VGoISksA5HPjv/pFkUTMI38Zrg1WsbqT6sDln2KOVHyY8iS
8k/x0HWdAJuTDO+o7EhECpkLydhj2GE3AVFUwSaJCVMi0dIFXlFW6UZHizLV53osrpZBzhXqkyLJ
n30TDoF7SsMYfJXMicBLNYoR+1jFv2Hh0s0i6ovY0tQiWzPB2w84JPsSkEttvEU5U8xRzmpjIBgQ
b+2UKHhWG2L47Wym6dDqVnrQ7fXRYfpTbdIxxBAPCLw1T7XEL+SXy0CFJjoaqrTJP0VFf7ORACcc
bZrenkPPuVZpfHb1cW2mYquKjvuzw2HhEmFzEeXrFDxrI+XM4F5az8D6j4sgr65JaR3GSO483FsT
GmNpas+a52KVZDBM3KXVd5cU4nQTweX3J383hsgaLcDW88yZ/IVUw4JJN6U13SmErBzPtEAgeRCj
uajzQzroi6Z/97N2EwquSOhxym0WLcmIMccQv48lEyLuKDvMRvS60iH7mhvq8xnxbXB0hZu0y3dC
E2eNy1qFIU89aedgpOIcoCQ5QWKgM5z16lzyiYWeV2cwiVZimCjwIrGQ+awlRztnJYwXW8zsHOBG
uKv135HgCJO9WpboOx8KSgqwGP4MCd7WrjPHba3xI3MTkwX6MwH/InAB9o4R6C91jVwvvJay+4cI
bytj8RrVsWS6QC+GKRd9qkLhCLW3M8uHN0d7J4g1O2RUydwH415qfXWh8kNrgblM+JxdfKxfGX2a
nN0uGnuNzLA/Ta099kHwopXyj6PkMjbiPCblP9tFFVSgzdTpFZ0JglTK3rQkJr73fJNBj8mwsqNv
zLkhQKmCtnUn7m0vtnihu+9yFmDLHPujGTiHLq0A7Ho4F6M6emWQvAzLEG8WsOAn7rSnrsI4FH/2
xnsz3utq2vRByp6OsFRV7ub4JnrKJ8uK1q47/rVhw6lHqVo3NbGeUNGNguqY+6SHhA6JHA2MpAec
SDNIk3xnVNlL476ZFk9MQ/Fg2S5AZfhIAVQmF4nIIEmpVXSumsc2PG68W6oByjOTfc9ZNcJ2cFV4
sDPrnBO6A6bJRs3OXx4D4uvD+mOszIftE4lNu6/l7i5rbRAksCsDQ2xyT9sywFxQY28FVKrE0zca
hTDjvbUy1UtSmPN6DwcDhi5OXC2T+zgZWWA4DJuKZRuyz8zau2TBt4548wul1iNHaYj0YJT2WQLE
b93yq2vV3nBotXOxnLLqlMPNs1j+Ftq/oHxJicNjPItPG5OOWRD1OyHwIfqI5ouBIW5+G7Wn1oJt
xM1ZJDg6q+SlI8tHlCWBrcU+jdTWq78VdX4np0Xf3x1qG7oVnOUI39r0VuHfwpMKiObhlcN7OaEF
UsSeiztd70eJpy82zI2FNVnLKqY9Eu4x7p4QriT3tTYDFeiw+vgYtkjJkln4sVSAOgObTDCnPcqw
uqWJujuFcdMKqMOTBZQE3KPuvAyZ+hJht63GrYc9sm60ZdVRAwoSOLTgo5LOYmI36zFw0BVmT8ZU
yWggSxj5pluDaUP2G2se0UizT0CPfwkjv/Uj/vPO8F5V1X9KuGVPkZwB6cYBFietUgjXaCqsG8LZ
m5sgidcGHH2CEsVAr1ZZDvgqD/eW/lnjkM74AHP8sKUxwHyb8ODU1bN00r1BwpHpBj8Q4I8s4uH+
hjcfc0hn820W6lpb7nNtEblCrpGJqBqFyJWLYWCSxURLQ/ka55dclDeDuV4ySo1JebCxm/IgChI/
K9rDEmk0MhOh+Z+NhbZa11+01jh5Fg42FbaEHMUbC03MZNlnu/A2YZRspI+UCLmOUFRaifkCxB+S
EWwyJjbnQWeyWTgcDl3E7kOPqSFg3piyuSe1vTZ077WsaWzadFg3XUiNaKMqI28lF58+igC8XX8x
5QkRJFenixxMtCPuZ5jreWIIagUkLKFG4HsAoDqcs4e6WJ/Tt6GN2AlbiyZsXg0ZPtt+f1c0oQw0
QS+agOGGEhk75DQ++40E0tQyuKMXvuQIQfQ0Yoopjz5fdaXl09PgE4rnhSXdYbYx2nblUNPKRLsy
tSAmsIctjBVwVG+lpGfGGN7T4MdmD2SJsi8VHIptEtGzqDd6zT86VHxCKMzqiuFYDTEfhTyTR2b0
rv2oWVdk+C6zQf6aPbtPkxyVeloMGUrycDia7Do1+MV8ODTL+W6MhrVT+CvdFngM3VXke4RTA6uA
MmvQriCSXk4QALTOXDp4f1worzZSFYdxVxe7d9Vn/TL35mgwtCqV/15a4AIpOxwp2T81X9ywziKP
vF1n1PQXOMXjwU/wr89IatriGaQtQ/3eZ2h2K+eME48A3AA/WQkY45/sYGQV70VbUbJZx8YeD7Jy
DpWczlWeXfM+3QQ53DGzsXex9RLBArJahLAOgwsk6Dbb2MXYmAgUXNPZMhl5lpG1KOc5o1+dWHj/
ZRUYXBfsVhmTDpdP3QklJxr7PDnXEQj1ggCATPPYUyF8LTk7V5O07y7nbBSUyCorPKNYkjHc5QmE
qhI1dOI2B61pr30pz4TdrStKCaBR1nuVIZeoko4NvZYuysbDj+vA1zBXZV/Tp1rF3VFMW1V1YSp2
xu+CUcB4NGano8niWHc7eqcycegl86/WcioyLjz2tXq9F1r/Vo7Ft5+o5VQ4h9aKb4y4mSmBZyFl
ErhvuMb9/tP7rO3bmkBGyWuIWZv/4UJEEG75blbTPuzSvyLMCTTTDinadFE5PArx1e6R/vN/srxg
ItXKYG24jIry8CAoiRIPWWKtsYCIGL5LfIkckMSMmFDdJvKCZcrCSceSFkaUtB6lWIkr26iD7y4v
juj7tw05BqGFHNaM/vRUPVcm4N9SmzZGioLZH+2XyDO/egE+M0HONVKmRb2LSpFKGtT42DCPIUvK
nRz/aeiYdBawYgrRJUtPn3bKUsRQYyoTkkWDD58YP0+AVa1ui7MZVCdnyP+lbk/eN/jYMqxWqdkS
7ifqdaGIGNOSfU40MddNuadOxdWA9MPwdgU9jdN8ZGgD5RReGh2+tQsJi/mWkZFcn/kL201e6lTf
EPZLgQ/t2Saxu5bNC6vDlQnDm4AlXEmR/pyzS5zsbqkZyIMM52zq1JfliKXErHd8eIjItJWanVFp
J9eMlw5qMs9BjFyGgrUp+pOpW/cy5sDPi1OU+uu80P+lGrqeGjWQ5xC0bsoQV3i19qEZIrnBK2qw
W6NGUR46IheNKtMsExFbdhUIy55G9qG5y6KNaR4CRLz30/QyuJADZahhxNe99UR1PSCUMpL44Lqs
o1I2f7pRIyge7nHTnhP/bpjZLtT7QxzbP2SGrUonOVQ6F3Ktn8yW1bdFmJWLPg44ZVgFi8GrPiI/
eqnDEVWaOKY+e/qRhTrRt2hOABQgDreL99ydXuaPqlTA3/RyzWuAPRZrD2urlNFlGA4YbcN/TQBo
odLKS6f1lwiTpeZzRSTWSUBxTvppk0Q+HYyJ6SX615fgtk3bsjD4DdRsaHGi8jxo4kWyx9I6liUm
zsLBgzyChuKpzDJm3R59Um+iR6DQAr1mHkZD31gdiqGREDibmyRqxbUbU64pYCmDfiOo96noxZK9
+dbJSGqjTn4qiOssjA5gOlUMCvK+M94CH4E++2Riqn28driVIA3nTnPWBYONErNbIOhvB+p0TNfE
KbZiGVWYUcY4P0odI3QrUOe1PUbIYhbAymg/ee5rnhBqh0Vz9jghUtlJHD6NbrzXxvDSObNypQw2
uj+tetV/uo7G7442rhudM3i76BaNZYOrC17PTetYvkvHvhdBvW0n+FtGuHc6eZ343EuBKiUHBh3Z
ERKNH0+AvorHu7A86i6zYLGXvXYVI1fHp2RTl8yXnIDFtaNXcwDDWUFx78LkRXei/dhNr/mksYjC
f1Ol9xxsQmkDv2B1zRaGkTLYOh3gPZFz2DkBMGAdUeGOcEIaXFgy6LP6m8DuT9e19sKZ6l5uvUSs
LJWdBMHRpg80T+/8T48eROOQjzrhQ4BDpTmoH+m9cWa8G0F3NzwGxASECONuT84iLunClXbrgCKN
lKbCaa4eDianMN+d0X+OGLnlBIPXdCkoAHZmcwUzi32iWVn2awo+hasHThXrIrSB5qidpwExRc8T
U+Xua8zyyMGa4tj1HxKtt8hN8G2+CmVecen8WZzEZXxnW32uE7ETA1z/+ENkvJ/IQUrBzVtDDrbV
0cjRv8SFPBjWcCLIEHfpq21kbDhj9GWp0x0Td455QSUexuQJkF7m6wzbbUSg5fhdB2yA8LZa0Fo0
TIFsgJ+HkYfKdRZD+dCExHWX0UuDi6vNXW8Gu1D7LeEDtm25HR2g6GYnKVahQEySb7eF1dZ7r3X5
PqR8ROH4iHvU0UxJDUAsZUaKMubSwWawVUbkjBDcNHKLdxOOOj+HTgQvJC0AYYCKnncN00ecIPcI
nD9hcFYWAKxSUIGECgJG92zcYPpXQzes8LinaiR6ujuWKajx1j9heDwHyvm0uBYqZb57dfHUwHFQ
XvI6GjaJ7T+qKV/dEMC1amFlIgdmV2QU/UbD5+TGR2PqcSBhJbN8FBBpVjIzzfaloTGi8me62Koi
GMvLCARxCIcZklOig4zQGn2rOR2oRVYZMWGhQwAJaqJShUt9SRrUaMKLryqUZxEiITU6QUJyRzwn
O3h2MKhaNmYsDzHuWtf+meZli+Nc8G1Qn33Xg/Obeu1lKucxNQqDLBI+HRFep5p5ilI/I+LmySXm
PNbsa+U1bNPHZQAZwmJNAmNasnu18Aa1dfwrqwKpJF+5341nUjfWA3I1pv27Eel1G5OcwCOit94b
qPh3rSEXC19YibwzF/6cvKg9FZL7Ih+d49SjtW0L9oqMC1IGxssogQBndxURAIqIv2oAMZ3mMWdh
Ae4GbrumfWfhiOzQD7bu2G31uD34OoeyqZEenU/DRRsyUEeSKi3/0TxHPxYV2zJHYQQuC7SiacgP
7n1J3mCFbUOX03urW7cmk7uqwz1rUtw28h+GjVtUsWJl3k7Ik4+OJ2t6IhhKHylLv8EOil8qM//s
EbPa6GqfDWp4yj8nf5ofDI8eB7UDkoUBkEjRM9g0LGYHHJG3qZBEBrpHBCV4D6L40sw4MaNm+6Wr
s91XN6tjzM5IAKxDe1AD1BCVm3tuGnqUEQG1ctgxKDM9AxxzgUeAbZ/y6Vsrq4tZeLcqYShf1/zN
KP+uSV4dzbDY2hXh1q682iLaa2SpizZ9SHAMChtRTswasgD/QzAJayjXpdKAfcX0yJ4NFThzHGxm
uO7J9ZtjGgx4b1bL557UkAFGvdpNGQJ0zS2R5FunWM/vflh/+SjklatjiLDw04HgcoB3EaXlWGQH
ZzENhpH9giBeTuk/T/KVat4eONltUMUXk4NnQiC2ScbF3Cc/8JCsdefaSM2A+rE/YqzNXeKzpIgz
sUu4uJ+U/2UDaBZQChoMWq6ofh3beO/Sac8U8iqGahO20UvlTWvfHEhU1Zh1hb2HNS3cp5lONaTh
UgdPRZDIIkjaF1HLuyXyS10CoKRSRZFCaDGqsWQiih1DwIDWw+fqTE37M+nDZZ2Je9Kgeh6pEkaQ
UEmqUNWhSh0McvM8cg8N7KGeWb+Ysf+amZCpvcp/sXXrlXiHP8WYY5Ae1FRIEW60A+BxdMYehpnX
7Ruh7wZe/DDLj2HVnFhLrTwdj6urnVXgLTwD57neboMY5l3C2U1RjR2VFtqx3zMb0Ek7YnEd1TKI
aeR6gYkbvZ3hxNDwEizTFvTDoCKPXQu2aRkdTD29jKbxlhZEw0ljTfQBNKoZhQjC1XKZADtIDKq+
OfsdJlXQgbGRLJV7MWAhDsx+hDmHMOjNtfPLDdf9OhqcXWPtlRAGkJHMPjkGtLYieiY6elz05FS1
Rbc2h4w8LSaaqFKNEf2ZQH2rhoY8iTFZj5YgfEauhqw+Wikrb/6ZJLRGz10GxzKw9BXGz5T4LviW
5jB3DQVrhErr5u4rA4DVXSYFAmZWBxRN9+bU4mtU7ZuFumc0kmMjQRb7ToTwSKdqIhtZ0P0tzRFy
X6pN+74xbiKZdoVB6s5ooLSRaUNEpvjpO+/cNt3LYIBflYX+MRaBgKQHjEihKHVKvF6+TDlKK5Te
Q1xuZTGtm5JFrRnnW/ow5naNMy3zKHptPROXG0e7CZshGF6TMXu1JBki7Oc5fDxtJsxwOhkSMZ9K
aMJg/F5iyvC1ofz1xOnjaDbXPggnBhHlqsRQ8CSN9LsMnZ//x/rm9B5bBMWGk/Yv9J2XSvflqtTw
kpJ7ufOy4UAu3ymNpy9PD1C1TN6rl2NOb5toT6DqZhjtB1cdrqcBrFkZuW+dN35WU3hlqIf/D9Fn
RGeGjLK7wzUKgJYGy64oBsjzEI50LMqlVd1sJ3/V8t5Ae9h/MrvNt3O2vFMjawwbjk7lzV10goij
HZhewShmx8LQNk9z7Ih6hTpu5tQV06Iyg1Vrq5cyT7CJJ1Ah+pYNk11gHYxy60b1OyfKVffcEWxo
ES5J6xAr760fMTMGaarmEDVOsta4N7LlK4ughlVhcXJS72xnSiwoHQjlGBRriRFHDBDNvK7BNPFr
mb8y2K4t4xb5RXNUHjhxfvOPstji1p7zcHo2kYaiUm3p6Z80v3zk0CZ8BTtADnwAuqY1a4McVj/N
iD5W7a+WY7xWeF1A8YCs8br6Gz3IS6yP9lKrB3iN5k3r1WeRVKi9DDprO4y2oUoZGxWHJkJgEaNn
n0gjzC9dUP/YNsVKauLx9kt1kob44NH8pp6VrHhqIEj8aTQPfJ+DN+I1EOAEq5g5H8yDl9ju3LNA
9I5TKtO46DPAZ24SoB+LwTeZmQurudN7XV1yI6JKH4KILSED8zgHjFIUm4K5bhyn/3qgchrJXTlv
ZeGSEAQSU69YJbmwnT2St09h+SDjcSU8fy/774Y5RcCIFuNsHFDpJZ/g6tkrJawjP4HJXENSuP2C
TnXioNXo07tOsq4peEzCcF1UmJWz8qR345dL1lnqVqDkOzZyF9/Qz4NUa70rL1qCTwWlUcgXxs+5
+7J91mvxBBO/kuNC9sZ1HPuD4yp40l8wspb6LNJgXT2Z7pcd5keCgjcV9veeFAGFxHYpyJXYy8jI
NzWqOfJF2+9G1n+Uv3j5LNJXepxjqy6GSikjWeyH2mERCnrJ87v6MODbfO4NpCS2BETG9AipAxjx
pnLGvdtmya126gqrcIn6KiOpNHxOJ0C4gPvbirks8QMOMbHdjOkYOFZa/CkOrWWk+ze9CHD7lua/
fGK7lULxaGCggLPCXTTeLMRlaLJYovKRHgf6Fu9czeL6T84cPd/koGWad0ctu/rcTmejnYUmtAti
mxBznqJHWgDQ65ONm2krmKWLpL8D74/YmZvsTerXyd0J+W55u7okYCEvV15TLIPyqwRMn2hrE1T2
QOaTG27BSi6NNF8FEhKAv0QirDD9kuXTuc+eunboEeQn/ku2Iux3nir1wH7KqDFu15DQqu4EvMoq
gblvJxZvc0jGTPnnGULaujVxA7AkjYq7NbIqRY865yGc835De467N0X/UYRvIdzrwEF5fRvkyusg
nkHpmUAqQO4pM9yxCDbjM+VhRmdvidNYfcW4qKLAp7H8p4GZJDqAwc9fiGuo7/NFgpLOseILQ0xe
Wfp7jlGXjZ7P42uFySJpWIhrXAwt767WnjMEfg7ewpjfGWMIAH6Cbo3xLoDNr54tFjmE7dFq4BKX
u9rn84Az/RlZ+1Z7YydP+JcWHKwrFtEle2om7aSssqRfmO4mh21qR/B/sf+FuxJ4ObSb+G10nO3Q
IDl7Mj/5eoyaqGNvVSKtpFlD9X4YmIHbXJks8+ipyvgyr/nr+lGRERCxg2afWBLOW1INEosB0p2t
2i4rVrGNDonqhBYbHwu3TT+PmBcFel49f0BvNngXCCfzmo8o2vMYd+2GGQkZZ6LfD/0adc9Tw64s
etKojIrqb/5s5aEqjsKYsVll9VEkO6t9lvBAOowaMbOsRT2wCKkWbnHqs+fIGBaorYy/htEtkAPT
uhBnoXffw4S64yzVNQVia25EqJNFtqGleDJ+Xdp1h/Gv4W7LZt2j2EnmfQ5i5PTsFjccbT7oQJrX
CMJrQbSF5Ee/pSgX2ng/b+SxqSKULcSjbm9j/Vel2EaGv4p8A482wmeyQ4hYw1eYVrs2OdODNRgQ
Ah+JAdB8IJdF8WQzaaG7QWCSH5JR3QyIi2Ws7R1aALwwXIPYEA4ef9F0r7ND4SMapUEAE1Tz74BE
4OIMdt6wzU/2rfGgGTwkhkdtVfk7rds17U+XXSZ5m6wDRg+EoLwVIbXaDawTwQk50zWtXhojZ3AA
ZXSCjpi9mERNAPVgVcicCIuPC8biCxuDjB7Uv/PEe9oqexWHy6FE2r2d2s0QUr/06LCfVKU/YUeh
H0XZvpklWOw3Moe7gaeviJkgI1Q0l6Zkan+D9mDBKe+/guTuuIfcMHEm2ttihmPYBX6XbuWxo5Tn
PvnQsmwzzfh9o3sikgNVjCn/N7DOAbz02bl2qiA+1f6pmR8/JifO0ij/Wfo1Lm/68IEbMsebiuYA
7NqGQ504jzT6Suttbb0yARQcJIPNswQMIH3mv5aOi9OlRNJIu4aJIz3pMSzY5pgHJK0vdRZIFT2x
03trX6I7WRloSbUv0Qf33Nx0gh+AmW+0QVlTdeCvY8X0FI/nkfUTTddKRsjlesDo1R1n7bLW8VrY
rItiUqVc0ho3YviAObIGDbDw8LmFggLGoXN8bsS1jFehv0nALUzm1Rp2PfONac5kk68Beth2arg/
t442rzc+uHij9Cvy1vUASbB6SPtRIuXSXvJ05kbgZljkXvVUhw5N7zfcs7hfJyA+nfbgcMfM7DIC
ZFE2WFtYHiTVmNrKhARmgoOgUxxjgCqQ+L1tW55j8y1mcmBCkUmzMwswtCR7bYJaql86LuShI9PK
XvbtD2BQuz0M0YlVdVqiR1p1Cql7zBpm0fKE5tcIhTXXo+n/NsMxGn+l9QUctUaFWzJTSYdjVt6U
MtHQbpPZ8zrs6xGsXnQeuuYaVsdKTQuy2zZpAjYf6mJwauO3MPr1cS8MyUfIa8Wx1YOV0KtjZ27A
CvTRK8od+5KIZ/JsfP7l4H78cm3gJAz5fBrrzTL+6VQy09K33mlYbWvtmgd9uMCQRF2QD+sxww3z
rND+KY4jXjFCLMf0zQwZDJLxNjy7BTUtn0i6q2miyA/JJKyat2a+MJjxMgV9Snm+y2BNjbcThApF
2woxzniu1avB4F18a1ixoo6E0jus+yermTEFGWiGyr+G8rkY16LbRgGIOkjB1rskqIlVeGOi6UQu
Lvb4WfLm2KD100D9gR3t2m2GCTmffI71fWQcWvHTaJ+utusJvkhIshM2O5aV8SnxwOjoGOXOiH8N
gDFdftXkY9IsfE4gagSXB74WtqwFb4VNRGbU7iRJsJrmv6UjsRpgMZNp6zoAohnHUjpH4dKwH0kJ
cWDfeHKlrEemmcjIdoXz3srnilQS/b1ATBPQjDfErKE+6wnNGWfyw3FA7ogvvjDJarmJOF1acCyd
YK/x8kIFojVbWlwwWXcOTNRPjLU4WvK16TcbWYCs54mLb7OIgsfTDC0sCNuZGtVBbGTghxG9UoiX
cTWANM73NR24GX0QpFZmexf0ZpLcEv+1MtBr6a9mPw+omNNGPuEqVx2YAwtzSAVbNkYcvJ9Cz8Bm
Wej1T038MuTvrv/oGhZAW4v1m8dBJhT3rvoUzMxzIPuYOOh2KorKk5NVSI26JfFv69ZrFsgOORng
V47HbuzZu1SbNmXvudb9cCetcT0yow2o153uveQ5bIYtcPbNJPONKs62jU3YOnuF2EoN3Le1bW0k
OmDlk63tvs9k/QROHUqxxn030niFUHEh0b3iu52ITfRKtpPdj+GdBWYXhOiMl9DHY+bl/sML1YA3
AHjWeXct/GpNvFlYLv0Y1saA17cBRYjHepY9OerhQmxSkbs1y/pWGtFnQDaOV5s8PLOlDBUTigED
cbjnEXfE1jcoS5zw5pPs/BP7TIIshr1Wa/e2ZyTu49vIZmdG7MQ7CBebiIw5I0ZDDA4F9u4H2lxa
vxwSqF4Asi0DwdktloIthk7ge8TVk6ls1Tiz/YyQq8HRq1PZlCYcygDlip++oAQBuQv2KdfNRez6
23YWEhVRdEedzIYUVYcV43X13c0IkQGHuTzoAvzcMBMONFbDizqwNiJwN5kXEF0WJH8ouW5VyQPk
tVm460T9MtaI2nzmv8+dkMHOjCAAj6FPdH015Est7qq3pK2xZo1w2JGxjtRafhd/Dz7GEiRToFhG
/6h8dzdY1Uw6nLBSC94Ay+aNrkiKkGKK4L53YhcW2rPrhuk2yLt637nI00ZZIBkV+qmsnTfPMAbg
RDxyKq8YqIWOwSkOqRy2gDx7/LlPqXLeCEVmnegqe+0MInggaGCFYLXAUge2r7AOmda4+ymH348i
knpuGs6+hjUnryy6b918VqXdHXQtrBeuTdCUqzDMO6ZxZqRLPzWdMlwNvtVQbajxEFPoZbmJLca7
WD5jw4jSamE2OKdZIW4rTMNton9ZFn7JjvsDiQAdarXQG9NZ5jUrmZI9R27zyppxpxjZwxHpwPs5
xKQAFEjLcV94ADlH8eNpKNLBYnLNtrjCZW1tBlNYWwQm2yGeQ4iSvRAuyCF/wERh8++p8/48WOlb
zOAEV6+3m2h2RqT4o1GzrcMDNs58Q65ayS689EBMNt2cWpCyjqrgMeqOQ2IFCQRYoTzsKSN4+CBK
/qG7Jf+XvNb/SDuvHbmxbE2/SqOvDzH0mzyYMxdBhkvvlDI3RCol0XvPp5+PamA6kxkIjtQX1QVU
dWnF5nZrr/Wb1nhQ8dyUIjSXwwaxsgw/tRHouNFSPMm/hrr10IHyCyAbuHXX7ZtC/Mym+NUv6YTw
2+jdDOic1NLLEEDk02kHZI380jQzEVz6oUb+z0CTPuUGwic2qb0mXSc4fLWgAmq1Qtouv4708NgE
zLiU3qRW4BZDgO8kZ9ykHRsS+0S3noHpAHK0s2s6WSq9dLg7TXqEW7jrBM9yyz9ECAGHEcxpPNh0
s4a+WV9oot5rsvyc9qAiAfoAMwvdqELCsYEqMZmwSMzshscx2m9mdJ9WeJXHzVNY816qbdRU0BaU
ah4w6rfEkxpEUBR4540nNLyBFYEugbrvrLGXf6I+M0DFMOrM6L/LWqibL34MAPWH0rVlSxcNkX9N
xgMrkbF47KEuoNmpSUlM4yHLu4ykKzfzLFZ3fqXn3CSNVE4IKnE904QNtCKhlVXbiCZRzMBSBWdE
QfoIq88PCkm9DXLLQP63ST1ECh0ty2wdJ8kaDQ3uU1EVoF5xlq8oZ3Gl5QnFrymd4daVyrRtkLar
MDeGGFvpNC8nutDfx5CHzi8ZjCV2DWKqVayidKnzui8e/+1cGrAVvxUPZSdSVLnSKKE7BcrXa0ka
pHQsrK+BZwJZoAgmgvKWt26HYmhu1TFng0Buam7ptEyV7sa61PDgR0aUR0NDB4KayDQplIOoKqnc
K3lHK/Kyj9MuS9xSpEZP6uGT6F/XGibfiLKJTiuc2vTxo+gDW78w4j5KuYV6OhJubWkpqnNw5QLc
iYHRZjxJY4CLybfapqA8Opkc5JTHYoBK3nfPoPuQbqHN6VTuQ1yFuZnSNkxa4frJ4NXYDhkeQFxk
PXxsAfLAm4wSSGDXawcEJnPeA8IrcNJwhEX/L2XhAeREPaGxkXwtxiH/NZWqon7TQFYhrmOxunne
VyoAXGTlysDI8Uw16t57bhE6sZ78zPIL1B89k/raZA4A0zBYlgySKz3JzfYX+vw5hht1q3YoZ6eN
FSPHkmWF8tjkVUU9WI7LpP8UN0CTwMUFCnz9FkD+DztGQBQnzzpo1J++opYDQsVd1LafFapP6l5h
XU3SjGEsEeyyujhToy0SoCOOjJUetzzk9SGVre9TZKptRM6h5OjNppKXycpF4slW+ivJetnSXbkT
ZAm6VQ5qTKNGrajkyixyc4b0SwV2bbqiZNZ13PaN9QTq3hegRpvJtOx9MMaJrVE4aQwUvQ3dym2k
em1tHG57bjkQzlnDddaHmjfskjJQsaCnfTYYVBh7UWv9U++bdLM2gTFY3pemi0LIdVZTjeGPUFgR
tNOau7V9NUFPQirj9GiOYyeNM2+1tiuFBlrtkx1uRQB1I+gxtqcZKeBGUiVUuy6ugWbQGQ3VQ5NB
He8vhCrlOGaNQSToHLeSGSK2mKK8EqsoxWu2hgeMXKuKtGvtIh+eDagb0GYjPYrNZgt4NKfaGne1
STdWaTy6Teo4THEF5jtLvA6NIb/pgEjXdGMAIZqFEmz5bZV1UMuppK/SmJJ2aShoBh6GyPeYZav0
QVGhvtNmFe9R2D05GWPTVB3yeRWAexpAQrXH59Sq/Vq6zOo2yoZtLfW+VV/LmpGkptsGflXDyUm0
WfvTGxO9eOms1p9CVJ3qUv+q8qPBsyqynMoUh9ERjHWXzeZTAwFB0HTWVg2rUH2sVc9LkF9VYr1I
7u26kGtjK8EBaH8pFPbb9FHBjTDIf44mXG6sN1QvpU8ayGFGOaEJQit50T09Vq79ONBLSry5kQEC
60uozgjdKLkOn3+URGrPtr212T57cR+r4z6uetUewISUARBjMoauueorrwNPzYpGCCEaVPDw7KNo
2oFZwJzPUpnJp0Hrct600MwYugBlS+vQr33WQhpGfvkFQJCekZyBBeyuPYAuQM2aeIeqi3jyZQM3
pEGn7XkfyAGeFeMkMgT2OxVBZA5RQEr2aM85ZtBSAAQoll5mrQXAHUSd1f1U9cTA1lNgLDt8Huuh
wJTXbkaVV1I7lZXyi23tT9eMkAURTX4c3iPomOtXmqHMZQOERrjBIzma4n2QhIp2ZQwV93rJOQ6l
MDJ5EJUNj6wtBUYrupZ0ay4FVpUtXXU0YacjasYNwoX8x+Pj1ITJAxMdRpehXRndd6Gow3SU8zBB
jCtQ4CYham569yOVBQH0oVGygza1qY2GSJPZ7V73ExmBtETihSumNERcsWgCk4LrEFnlAzAACUFD
K8/kkGrYVJXdAQyk3SBDG8ERghVPp+O5brIaCqlUIKmxpWKqB67eVJMlc5PAhPtmTwXlUxayRpFB
1QB2U5IYp+iXMNK0h+wU+mH1CAQ4pZQ4ehJGUb4aW+WXvtZD0mnmSKIYUvlTDzUy8TwAK37m9yGN
I2AJh3TAyhy2eD5pBQ1OdYbSiSYno8G5zUgiInhTnnQXMUI0noJ9a0eJDB1nv/ZoySeyOVwLm2L2
BVujMGledBWEXXJsIHykV6Mxvkplh+G7b0vPFSA98HhR1E7iUtKzmFaTFWdJhEqSPfjAl4dhRNMe
+QWk2rZ+6JU0RAvkfjRJGrc6vTuEK33U/Kxk4tmY22MRBgBELN9GV6TEgSIfhO7VmKjrEvqsaRW2
IXiQvEtQHkpohe4HxaLdnRqcZTsN0y2xt2BuSN8H9g5luJ5O+b7JMAS8koIc1r2Wclu4lh8C1rSy
As1KgV6FdyXZOm1yWbba4NWGEN7Sfwk6b19Kvjpegr/q6k+4hsTwuKo4Q0QP1uIAJEpTPY4Qifv5
boxTHZUlBc9Pqld5nME6K9QYX+ug+aGxoK/VusyVH0FWV6RalaGmVG80o5Vb9JmsPN2VugzvS4oA
ldCX4x12PdkoDNzVXW0pl0Uv9ZwarNnymGllqV+W/uQVlDl8pRl/el4lsKmKSrOhC2BJbKbKa+px
O4BLSy+DThVsarZmHjl9zX2NBIbS9jec02N0AU7C0y5FJkTzoAyi8N26EZBZIZ+0T5WVd+lLLCwE
xgbLDDEUpM+Dz20b5DyiSStLHh4TH5nWZ9tA/MtRIQd9CMjGjI2wv9AM8sDNYOgiuJazkiZMT0Gy
21YdHfqd7snyjyjWNGVTYbys3ymeF9v3ClVUDrOpRIdOFEkDvj/Vcg2rpIkDFwkmHZOSfaoLAQ6V
H85xU8UWmLRJbkaEOfm9KGMC5BBub0RVePBl2F/w9dRKRbB+jDG+t+xGfQ3MqvthiClvbpSxs/ur
LqwlKseqHpS4N3Fcu1LT0/wYBdA4HNMqKQJS0cdUxGOkgij6TRI1Nr1BMngEZ4+7T2BjtqsCstqI
foLRmsgC7N5InXPc2GZugLhotBJGWF701lzlNKMbXaSD4RRoOOO82ZjN97jWdVzbqCd07jD6k//V
KlvAYxI9beVBDdUBUIEZ2/rDFE40SRUFjNNtjFrKrVp40ddAJLS59TIdAV6oOL0YwLu/lWY13gvP
ghflBRPiuyOwSKSSJ4OriRcRkiOsfYRxyhyxbA/m6/e8VuPEGdQ843/HbvwBcF3QHAYYH+8iaHNf
ZdUzXmxlgFZPMxg33LjsQ4gfPmcLogFq+x3JMD7+kAbAPUeKP19GWqEPaBeWr2FSYIFjFFkA460K
c0BgMACRv9ejFtUb8JjY6epmgPyANAwhWvq9UWF9JlSUINE5eKxkc8JYroHzhmYRenBzno24pWRo
ekJF0UIuUap6aXRHDgb+4LpPEbLR4oamfm3nFAc5esdtliZIeJFE4QITlrxFNn4lq9O273mMUf5W
0BdAjtJAAB6Sg8w/t9A+HYOQLkrdRxjFmyg1wEAUctZRdauap0ECzrRNU5GC81QUQ9px9JrWVdTZ
cu9Ehp/Zx8A3mh/TVHUZdtxwwKBKC7299YOwi3exjzA+/h8+Od+G1EKHjq1pUXQ5n8cRHr0B8n8Q
Ask2DJmC5W7sErn8hKxR1uwa3kTxFxZWVt/mY2eGVyhypNXBknqpejHzHtNSa6z74FvVtjBVFZS7
wx+Jj8LeTmk4RMyLDmGs+M5GoozlOoGQ1S2yhQ7OiBKbpXVA3XRMnm0gTzHXRmF2Vw2to/44eHIe
vXJ7JUz4NCIIA9CsC0ieuJAlj01m0slHkEXkHUwlgO3dgYx6nO4GHX9bKC9qNsEfGUe6vDY3ChiN
UfgJBGekhOh/VGkgk8UKBJpZmEF9IAnrwh+F5/Hyj/RWT2fm2dReCC+S8Mo1MUpwRtPwYrR4K8pk
iSG32m0xJsawLyw9eVAqezQfdK0BZOqjEeMdO9oF+iHpdNP/RNF/lvrPYsUXGxFWXOwIkeR9uO8A
pqGo2Fbm59rm6XFboICcoVoc5OkNiFDKjCHkwmOVDErB1hOUoAsk+83Hsq9Esw8Bd/QHecjiAJis
n0Lk8uejY2rzDBGwScz2AskQ57aTVFrvbQuuiuCzAE1nQ3zTU/qcsWQX7afWt3xEoCuuEC7Ewodm
3egazcH/8sIQWmIByhGOk8u5RWf0tRSPej3rLLYODy2yGIsfDWsphoRUzTmyAbAhSOjzNw2V8Krk
ZUhLWc6HSzuj6DHFzyXbqQXtlASgy0AL2Prg/PMf/+v//O/X4b/9n/ldnox+nv0ja9M7CC1N/T//
1P/5j+Jf//T443/+aQpLYUfJhmYYsqnbiFjx719fHsLM5/+s/FeddUNVzQWlmnqS790qyd35AMb5
AIr6PkAP50jyUwpnySzU0mcXkWYfIeuvhBHvw5iqrRqKYaowsi1ZmNb879+Mg5d8YJeVxQc1wB99
GwVqRPiE6db3rOuuzg9JUU4FE5oG0E5n7+mLYEHC9YLTNyAdKN94UjXeNzZf8EDKGZlxN5dpvc91
hPJnldo83Qr5t0CE/2dz968xv/kZi7nLtCnHcCWCgVp46QuXookWUBJDPzg/XvPUcG1KQLKq2Ipm
LoY7JUnslx2llCAIqLPHHStlRKal9fPjWA0356Mpi6kExqkxf5qlyaZsC0Vo76cylbo5Hxm4p+65
1bujckBVtUEvQXe9H+irb80dDmvpxtL3vPe4Rs7HVz+s2EX8ecu8WUqILKRRZFMQqLf+Ax1FhyaC
G7nic7qH3x1uehdy4BaOsiu72GQ50jG5rnZUKi/P/xDl1A/hocyBpQnyITEvwzc/BBk0Q0WROnMB
GbyKXeaG2+4SN7ZdepT21SbZFp/sH+djnvr2tk5Zi2zc1LHxeR8yypQG7ZsgcaEMor6NGOyvwesQ
ovccTfJXvvTHYIahqaYpdF3RVNSe3gezud/VplcGN/IobxSDoyXosWBgC1CIEs75kS0WMatqDmbp
uilbLCp5MasGGxG8Gk51kBhpWeNciUTrENFM67qV/TL/Ue/O1EWoeV7fzFtil4YwIgu1MlFu2zHl
+A8P50fzYWkYKluEjMZQTFWoYrH1K38oIkyHNceTx1B6CgcBX7zigVV877H/GH+eD/dhRISzVKGZ
qq7JyOQsl0VUx/TyCFfPfdjiR2msjEeZN/W7b7aIsBiQVhWp5rVEMG6zo3WRHvx7WrLQOjeYzrq+
G62cnasBF4sPUL0KGgIZ+sqln3EfHpSD5dItGjeyC0jJ9VYCrnxCRX6/KKLYl3LTZIDo6SBF25Mm
r50Xi2tJWPM31AVvL6ZKsX6fJ2/WneQh6F71KIDKF+HB+I461AZJ7V3s2ndiZYmfWn9vQ8277U2o
niIerxRC9QUGKk81bqtWu3Kln/xib4azWHS6VjSybBOj4VXd2Y8IUJxf1cq8qD4sujcRFouOJn/V
FuM8Coc34FWxq66gr+/RwN6WV4pj7BUnOmC7/HVtMXw82g32kWZzuuuawUwtxhZ1o4oExcDY3HYL
IA6DUhcmj9PvtAtEybfJtj8E+5Xhflwf74MuhutDIKpI+DUnufL2xW44hFeAgzYA1Nx25bQ98Wk1
WTM52y0hM0ptsb3GiDeJNNPv9XvZQZsSr0LaLg9o9m3tB5p9gMdiZF6d4gET62P+eWWoH2eW8BY1
bI5iVTaNRQ6ha2VjDR3hu9d+i37sBeSVQ/Q4bwkI/VuKpIoDgPCz72rH86HVU1/5beh5Wb/ZGgYK
a+3QzqF3/RYtwi1qv19Nh/l1QifcPEnbaotGyHaAr3yBusTKOfNxZzJyWxaabKiGLX84BIShapgD
wN3pE+OLj8kGyOiqdcKsDx7+Zqi2rkAFsu05Y3s/1NGwzVCjJOiMFynYfQcUI4DLLVKW1yi7HxH1
2kRgEh0YhJt0B9dv9Rj/cKuzjwxFnzMWS0cjcfELdD2Ju6ZooQnWwHcsqrgFok9I3wT5yoo+8V0N
uleqkIVlUvxY7FgTvd9BjhUWtAcD5VsA8sofxj+fvHdBFjvUi3MVwCCTl+pPVfkZ9JRFGfP8rH3M
r3ntvR3JYmuKJMwmuZtHQl92jyHHFvXZ3KkO0ifpBXdvddc4Mttj9pk1Vu6N38+990fuu+Da4hqk
qSpXaUNwpFi2upO40kOzabb2Hs2l3VoGfWJ1vB2ptkigUa2ZYhMeJzWy5zQpLkceEgG4a7ssVsb1
8a6ahyWEbMKF5wG6iDTkgTYa807Q4is74zGffzo/a6cCqJqhG5qpGYJ9/X6rJa0EvwFICLI60PVQ
y/aLL+cjnFrgbyOo7yOAAlDtRCMCbnQxtd3warJWMhR1XlqL2SddxbXBNi1VgUf5PkYuStum14KV
zB6K3IV0Gx7yB2mXHcsb1uF94MZO7cJJc0CyHEs3fprtXpzmBlUNB/K1u3ZPnBgzr2hZtZm1+dG5
+Koo39ZKUzdoOA/Q6ywYuOiVq8nTH39ZQW1CMbl+51f0YtQKdShbxmvCUYBjKn65L3BvDLAcOB/m
xMeFhWPqXLiaygWwCKPi/QKesYebsgdKuY/32j44AF48nA9z4pu9C7M4owyzC2inUkvvcvubUraf
AVk4cGNXjsITCbr2Ls7imGrmwpQ3xzGvBRYKrrdHHoyURda39RUgln20Pz+wE6cFAcnJAFwbMIAW
OW0t60WrxJ0BTOMxaA+IbjiKuFQ4M87HObUL3gVaTBTyBCYe40xU+Bzt1X2wb7fdlXQYHW1n78Ib
+0tGsiJtMShW3Gaj33qbaoM57023hel18N1k5VOfOFtgiUFW5OQCwWguZnT0E62h2T+r/7YbvCtp
lf5aGfJ8Dy82/rsQi8ms5cCc5ASPr+FV2aEv+toEruoETvvTw7vawQ5wX2yDlxIldTd2Oa13/aFw
7bXC3amR6pAfKaMrqsVWXJw/XocwVY2vr7qvL+zb6C49JC7i+6jzuNKeCdmtPZTUUyN/G3JxxOgG
OCVLgCQ178uX4Ak93H39yb9Mt/m1sSMt3EnOa/8lucnvepRKHEDPF3+zsN/+hMXJXnRN7OsmPyGp
arf1mwfRaPcRbr1OrYNbPj/Vp44H3ZifooIzTdYXn7jSMxFGEVLSEPtMH22q9ECrZnc+iDr/5OV6
ojBGCEOQeBqLr9rqja0VAxOJZh1ElgugDG6+9+68J4zjepfi3GPjfIZMS55vX6Q76av+cP4nnFxK
b37B4qOWkzaME1RfBCEK10fjoUi/n49w6kvOt4YsbFUjqV+MceqEVQSdZDgaLu5VY26ktqJx9vjn
UUyZW5kM+lTRwA/BkXiMI/NizJsk8K/3Ybey/099LFMFwKXoKjV6bfGxBMgOmhC+6Wj2i2r9jLuV
UsHv6slyPZgaygz8xeNr+RIpYjnttArZt/HCvGivveMr7Ls79SCO57/WfAecizMP9M3jLoZLjBVu
zEDovAJoce1OP6qzgH9oP/95KKFqss1zg6RPmw+WN6FqhJOVvghmy8po2BUjGmq10YAsGGLUe0Wb
rB2O87WzHNvbgIuxyVIdAwZDQTE6TjAK/WtoccC2N/YWodZd9YDHtJ/uUJp0Adc65wd7MramIQdh
KrznlrlLAsp9avx5sOi/yNF9Br06h5wLbBRRvOvzwU5tLNom/y/Y4r6rAsX2q5yB1o19P8nT3lLN
kPpVtvJFT8WhtsP82ZQiPjxORw83m1oaVEeW7G2Ibp8kugs4wO754ZzK+yx9Vq0ThiIMa7G57KqO
EM7rIRi0QX2ppQGM68AvIGLniBW1WJXaAYIoHUqu9yh/qit778TUcZ3OKadlcFDZi2NKQssd1ErJ
14zxbakG71GrvHFT5gPlRwMVTh0ZzfMjPrELuWBkWgamqnH+L+6YTK5sRbEJmSKUPAYmUjjgfJPe
tbEE/s9CLUYXl10chn6FpqqOBeKT0iLdH75ofrgS59QJCYlJ2CalW81ethT1Kh6NYVIVZ5DTw6DC
FJGy/R8PRbwNsVj2kVEC0C0IETQB1h6B1Ie3Hci7K4gdyRUCE+Pr+YAn1r8lWxzHBuQTOKCLb2c3
aHKpAQrO+B6W7TX4btn49hchqHaR0lGHEsuqup/j3wEUD2fDrih3OdiICy22w60KoHPliDoxQ7+T
RrqDsslWW3w+GDcTtAxJxYsUdd1abLT+658PhkcxLzhVp7K9HIwmGUkANBs5vp4jWCp2ehnuxzG+
OB9m/qGLc35OzBQqFhrFLGNxzg9DlnZiYiCehSEbIG6ze0y+W+A9wPZCs/qLVcBbn0vZVk36fPNm
fnOP0TOudEPGQWXK8k03To4Xf1Ls7C9mR6VHOldh6Mubi0MwNbxaGSIG1eLm1lufErFyzJ0qmwHi
p+em8Ti0ZHvx2ThR4xxCgQrMbwPp72v/DJ5q61/nX7otXZ2dvquvyDt3a+/tUyWzd4HnbfbmA5bc
ZJGeEti8BoXsKpvEFTfkN8UNhNaVM0I5tcp1i5OVXI2ahbEIlmfAfyNcrigiYLDmDFcaXWf/03QD
bupC26K4/nR+NS7BFCxA8neAJ5Q1aRfwad8PbzCqGMAy4Gezz7cTcDhgj6OK5IfQbmwkdu1qugax
vStkNPyKtW7/qTPKoH5smzr5ALWp99FxBe7w2e2JPkv3dRYOiuNWwaDl/ChP3NG8VNgFusrxrv4u
CbyZQwPfqrBv0YjX99bFv2oz+q7ar12Mpz/mv+Msb0YzS00YNL/j2F/mTlazgV77AwiKE6xkUSc3
hEExnDcKe5uK3vtPp2aJ6Vd2rTjedXwDgHiL4MEhuVT2SOe7wRa75Q3G1m67stOVk7f/m7iLKavt
LKZYCbNyvGh22ZX6C7en+AKRtkckSfbk/TDINvGtsXYAnIoLBIYGAJgfluziiGn9VDFa/EIcmYJN
9mTvoHx+9j+9pkfsCLeAMm/RKVlJIU/uR2AwlHxtOoX0dd9/5EQglptOKc3IDVxMPL92HXMKFNpB
xoTvax9Xe5OnjgAwGZapkV/xXluEbIZMCaNUo/d51C+wbXfEpb8FxODgLHIju8nFX51wdApVxkhW
h77Z+0HWXY7aeGEypiO+EDvlgAz54+TgarnF72Vl/Zza8W+DLZaP7lepVHcQf9vkc9KHGy28bvqV
Q+3UFUuqZZqGolCs1xeZj2f2sQmZTMViqN+VoCpFiuDeVTwCCK00J4xX4p3ci28DLtYmppQpFQlP
+d3Jbo7QBbco8DgU1PfNhit3096Gt8n1XzzbrLdhF0sFailEQojJDmbiyIwdJalA6sRzSpxM6rVE
4sS6ZA8IMklTsxRbLK4mWqrDiLwHgt4mBdKy2PnW1/On9KnPSMeY5x7MMoWkZTGeoMrQk8ZcFhXx
TeE2V7yA94ob3eJuf416xZVyIbtzBdb8Y8ybQc5vk1jybtHYc/Mj6839kIxyPfQxY8Pxw2XPbThL
vxc7/MG+qk+wxNwUfLMDv2xcu5lOfVWuXwF0xKDKtMRFWaVUYlZdwJNFpzY37vT28/mPeuLY5PhC
YYrsj8LM8n5XPbu2OgnUwVRFT+hQMwa1usGxC+1eiAMrF+0J4AG5s8rhJRRWyYfTC2VfOW3AXgAk
Unbq1n8Rr/hsUk7X9skl2vzTFi86p3xcxzx8/JJEZvUALpvb7/ZifRZ1lSGmb8C7sWbS0pg+6/Wf
p7lUr+lY6awS+NzLdKUJoCcHPLnBxCjxISnUCo9qKL3np+zEFUuYmZooKNphD7XYB5M8qH4/EEa7
DfbNa3bUt5jk+pvmoo82SLEZeywA99pX7el84I9pEnF51IPmpe4JgOH9NgCRCO2kggCqFJDgffmp
CPCp7LUb4P9X8AecxEJJponl4/m4J6buXdzFG0U3q9z2KSk7eNJvIu+utVbeXKcHZs8XAgcmb9X3
A0ts4Pphh6CHnpv7xExekQWAfgNJi7rXXiqMxwmQPuqG3UpCf6L/wCc1TeCPNLVknuLvI+t9Z+Zt
xNC6HXQDtz20jp044/NwLPfMqPGtde2L6AV24G6r7kicdoe1HsiprzsXwVTQEzzSl4miVwVeCQ4c
D6nZvS9FQbRfOT8/3ulgVennCCoApNjLrWcliqEqic62MCHq4MtSYhitSa9/vEpMqJCcYbag4rA8
pJtRmqxETumTtTNhGY24ZCXCiXG8i7BIhOQuQe2iSAD961hbQgYYhqNZqStn5Oko3HK0nXBAkxe7
u1fQD2yMmH60GHBCHpDGrjdZu/I+OAGEoqUAOJ4nvyZ/zCNtC3HmOI6xEE/DXylaB5P0MjOdxrF1
S/VHI771aoH8jeX2KIFlHb5jEWxncFHKrCqFulIFmrWyLxRPRv0Pp2H0tM7P6IkLn99I41OXQdJS
Zl/cu1WFArwh0MKd02vxKN3Cz/iMMLCDVvdNcNO7c5adXa/G/ZggGqY+owEoWcBYWKKJpBFXg1qj
j6Dv/UN+0d1RPnXCLfVaY1Pv5gZW5RTX+kNzvZpqfNyN70Mv1hilYE1j9k0HNV3aF5vyvv4U7NDt
3KIk3DjFt8xZSxPXQi7OoKmNkXOH7s6Cg2CkxdCnvZWd8zHLeDeq5cOXGzOpYE2bThN/Uim1a4Kl
1bV7X0wru2dlMMu2XNfRPwg8FDmqKJmddI5tEf5xVfP9YBbZ/IDNpRgLBlMVTxzs+KffmqO3Mo4T
l/z7KItjYKxYmMKcP5kbIZ/mYNX4PUKD4Hu4T4+ITxob5ZOv/H+s/lNf0OQmoqfJOaouIYo1fWOo
kEibhhIWl9/hmq0Mbd617yucc+JCpk7VUUB6X+xqpRrxmKwSZBii3qmTm9G4KzTEb1FTiRVtJdiJ
0bwLtthP8ZAF0hARrPQHF/uwbSL9Wjml5plYjsekQqVAXqBP/7vq8+Z10IV6pneUPXndWfu5K5f+
RMZpkz5l2/Gy2lnb8/FO7CWQbJAlKP+RjOmLEQ3o2id2q1vOFEtbw/gUK2I/K79Fq6Wcj2kR7Xsw
c6rK9U2xYTFRyEL7Wp+il9G4sqNf6/f6Q+/M2SbiSeiXbMFh416UbHynfUS8xD0/zo/34Pvoi3GW
qPxUOCQQ3YgOg49YI0aZU7CWXJ5ajW8HuTj9UqTVtC5ikLH6tZOfDPnO9A+WhbelvbIUTzx+3o3I
WDTGGmF4UwW1x6mARaBXuO23wzHcBm52iJ7RpTlI99k222P5/HT+U55AaxFZAW5sGTLpu7UYZJlm
lTypI99yZ+4HFz2QbXcwj3Ct9/pVsZdW6mInp+7f4ezFQEtdFHanEK4F7NtHv6xRcw2kiFdGdXIn
zAX/OYfm7/Pef7Px6qRUNT9m6oxHTIxu0NW7Th31SdzP9b5gK46utFp/U+ffvtztcL7Iz+D2KEIs
NoU52jIwfcYm73PUvqRt/GBvTKd0jt1ldxE+FTfhnb3td81ze1QPayXkU0MGAkf/ifSEqu4iulYq
A5QlBYnX8SacfVFDRGpf1GalmnoqO6QyxoelMUhKbS0+7YTHVm+MsnBw8ei3JqU/a1+4Bly3idUT
KJtoF+4RQxAu2j7lD5Avj8rKbzhRXKWuykXBEUcJRP2NMnozvY0RgqqYBeV6p99GX3mR/WZFQPzw
vrQo+DLF8ffzS+rEe8ywCGVp6D4pOvn3+yWVhE3TDhkZJ+oRCgCw+hNOUE4Dy9GEinFrPrVue2Vc
967miJdi75GZZp9w4zr/M+av+36Nsbh0eowqpRnjQy2to4YuazGVujg1PYQEcrFXsJ5a2T8fd+kc
RczcO8Wmdr2YY7Xr0fvMCWDlr0r2pTUklB3Mldvq5FB438ogeDl5ltCRUYeHjRQXRce6wNW6x0d9
Opz/WifH8SbE4qIQcmCkLFVchNvoLh6wJy8rHdCwiQbt+Uhrg1kco3mHBPsgiIQ3vSMFNLEtpHv+
Jgg8kN9gH2oSi+o0YmaiVxLbc5IRNVjTzerE/YthvImgvl/kRu6lmSYxJ8PUoquQyF8RIlgZxceD
isU104ssNhNM7EWMDCk+HR9JJiWnuayNDQ6sFWpojYEcrzJJa19tLd5i46ZTPnhepEGEbdFwswI7
Rb20KzFK8K6SEc3z85/w1Joja6BiCLqB0vBizVVK1CPmwkrQcE21+vzF7CHHZn9e06AqS+1LFUDg
6cQujvtUSlV1UAOU1vUcyFUcPWljdDw/lI8JEDFozFOT1XRO+vnLvjlmUwlXJmlC9QO5UNRCEaPO
UaWzkDRNHQ1nyfPRTm2ht9EWI0KRVFF6j2i4VaDRVu6sPPh6PsSppfA2xGJuwhJMgyf7kjOWaOWb
0U6DPiDrz1N/fz7Q2lgWx4HkN1qg5wQKgwpF0tS+l0J9pXa2EmOZM6Z+ZelDSQxPDa71rNbw7hPq
XxwIb77YEq87AhtDQJQgGZMSKz3mHPLLf/StjMV5gMG9bPQ28y7k6EHCJCRvtZUj5+SepPEL2Y1T
R1lCMgMss1M0HCWnqvIvONu5Ul28lLhbnB/JWph5xt7sF8zIsEI3QsKM2jfUa17RP/tO7XPlg53e
lv8ezfwz3oQxigbVMJPR6BGCZjgh3SpafiMk5ULowXVU/M2+NHnBCig3vPgWoxJThPynneJIHHvJ
lpYT1IZualcoRqe+HXU8sBwkWOiBLHZM4KO/GBiIYhPlMk8/hyjeI722UttcibKsNmUTMs40TiTM
Q7wNUpmoKFNB0eOVhTCfI8ssDeicADUN754W3WKG8I/Qi4owOsL0Ltpo+rPVJTcK6udOW8X5dmzH
xvGmItieX4G/QVkfIttwksDmzLCYRYoAIFBQefV9N3w2XvEpn1+TvYPIDqY0jrLB4d1RgAShDH03
4MO4Hd0QAsewtX+t83JOvC25Bt/8mMXOjq3R7KYR+fdOHMtf7TOQ4G2+D7k7HnoXkc3tKgpq/hPP
DX9x1w9BqZOlM3zxiBOjf6j36d686r/YF8A8dv9xuMXWGLk0jbZigL0T3pQ3aHpdmk+vOTAa7H1W
lu78Z50b2mLXx5o6zkKJ9LCt/g7UyXU0uucXz4nbERkeBbT/jCMDz/1+1dLmlfoxS+EpzVq3kfco
9+IO9WoU31f2x4l6x6z4Y8yvGILZS+zxZBdT4ZVYjGjZbSYO6B463a3x2Trqt/hCY1F3HdxYwSa9
0oNts8qEOz3Qf0dfrkspiyIFWUl3Unmod2Zw5WcG5sz2tynxVm7pEyeOSnUFF2KhgKSVFx9Vj4e0
MRtPcigfKeiza9qTvppSn3iU8z3fRJlH/OZKiMsA4KtKlPlBjF1P5Pr3zWPxGOyazdUVYq9ActC8
2njb9vB/SfuuHjeSJshf1EB789qW5HCcxkial8bMSGrvff/6i+LerprFOtYn3e5CWEAAs8tlZWVG
RhCMF6+9gr2gmw+ggrcODFV62uIDINXkts9QOw1fi0Oc+tPsdLftbvFFMNLvIP4DxanY42U+GTnx
8wmgPG6PJt4UonV4kvuQjaqRgPG0r4WTISUwjbaR2+GNNrh95sYHXjaScTAx9yYKpaTfA7wF53Ov
maAu7VsTK1xBP1QGryPRQb1+NE9njzr9aL8B1BJkUHg20a2oSzaZLXhOscAH6yl9jiLAuxrH8qQg
fe9fgSi164A3MEaaBZO6MUpNajVaq1yLMBq9y7+W9w7gJN2tjsjrQizVUXcCF+N1gkpfGycVBoBE
EKxuNUyKh8WLneSg7hdf98Ubnu++PJdwcsgPGuapWmJRhmRjAX1tOUIBsx1zvx8ATYjSodTwzsnj
kONZGVDgrTXgTM73SFjFaieOFmCVjZPsmuBE8YIc4V50Uy8PKu/6drnckufmqCjAknsF3LFq4ram
5ELgyEkgJHvdBHP+LFBHIEsExA6dbtRXDXxFpphCPSPbg5LKEfqPkovdJqtwvh2w1wGxgm9DqQF5
ovN5U9MG6hOg8nVTUNJDeBA0w5JtfUa6rflkO2ZOPAFg5WqFp0Zu9lB6YGd9vj5SxjE4/wgqqDBB
Qd/NBj4i3kP7ETS/CCsiG/QHHZDWbo/mUx6U8/KCOrdI1nfjzuumnPtVhEVjASJQEH0QHu4gDv0k
trzmklPF+mKKQRKlA3OF3DFdFq2i1QRKG7oL5Oro9+X3WXST0W0C1JYf4yfEsO7qzJ58hBADWshA
dfowPKRvHTit7/M38B9en23WiiMbiB0FlyoDVXc+dBSW8sqaxsRVA3CIn5rhV4+Pl2ecEEWGaxNN
VAfgu6kZNqxeX4YQZvTePFQpgA0QNrs+Eua+QV8VMuVIyOPhRO0bFWsIbwYbrUvCDDdsHMJHZ7qz
Iw9O/6544FYJrhtlpKmRoVYBCsTQFDRKU5GAqkNrsRRhVH6EcMQAudcFMghI5dn6O6GhWyCse+hf
Qegq+yJohPIGjwHSG5gHPC4h5hxvPoWKCRqjiad6gmrVqk9OFr8q5rfrg2WgQMhgdYVgzgB706mr
VwAd5SisGOwIor3Vjb/Nz4knOLUHVGuZo86K6oMPcukDL95g9DGfW6amWVglo8kkWE5e4RNMKYDQ
pfRpfFpR0CYA8KZ4V0EornDabL8Aoxk9QgUmcvrb6ebPQRr4FA34TCw5BDjo0EDPs25cDHwK4PWI
dKD3kHCuE9b1BeeLeQaNJHAv9MvAAtH6pHQD/NGTfAAH7g5JJ1/+Bg42zC9vPKcjTnkkjYAMTLgA
NEeKlAuocOXEjYwBTYcut7vGKTo7ByIEbjd2P9fFATf7sQAJ1S+oB+hA9f7Fxt1+AN3PBYDCDF5q
8DcuCoStc1RjoHGr8CaV4enQpyOpBJOmkJTHuafrxFycJmiuuOLB+laPtha7yjfNTwBiKtEb/wsK
zA5g7hA0bJ4gyPRF23NOD+MKP/sAyj9Fpt5DrwW3TPaa3M2u4S94IKBCCe3K9/xuvCPd98XX60YZ
RVLA/TajphwvpFEWqOKQxXXqYxTeQU5U9qaX3Ad5rpMdpdYWK7sZ0LK03OignuJfroxY+vwTKK8x
9LI1tgk+YfTF6mYdoVpmK2AhsJxkL0KjFMHFL0G35R23X4I54wT+i6I0qAFoNCn0NorGIPe6Fds6
yF7w8v2Z38d+5+sgc3aKB30HuS7eRcS0ioowwNOEYJdG1QxFWBc5iQYnayZU/PtyBtIyb0MO+okR
tWhAi/5nh3ouLJCzWRdFT6BlKxwGSGXZSZkf9aa4l4o15tyu5PKgncQ/XGkS4DUifbnWyZCmkKir
IYT8RYTssv5RKZbdtz/6kZN4Yd0yp7YhvPLQQHQBUl0lPW3SfoRcaqD4y8/kIOMerxy8Ue6FR3C8
APCXBmJv8y4Zptsl/Ur/GqYumWFWoC0iJzD8OHnGyTMMfnpHMIYCt5OfeTLhctHRCR8Pk5S1FPIe
S5IMlbscJo+cChgcyVvltoh3ISg2rcfiGfD8yRNvwsJWDZsHcWTdqnD8uNIBMgN+QqFOZghRiBE0
rxWJmF5JaT0MpkO9Rz+FW+KYEA5A3OzxHTiF7fzRvOHPAiNmAfkd2gCQQEXBy6S+oF3GGlfdmrqD
ASSDDKkl3sZlrurWBDXPZpIZoJgHl3vnKSciGcjZjA66poDM176jP5njccljjzopBpiyEO6CaRsa
L5Sbz+pamNRmxUmZ7XxPQBrV7brPffmhQC52dYwDMCmi3+3B3fOVzxzH8D4Ek4YVxQuOsJWfX3Nl
JyUV2sQgAlCHt/Gcv0vh9Kpkf16AR0V5Y4YKNlOtg6aeUTWuUINiGvWFV/DS7q5PJSuiR3yFoquO
phtc2lRkAl2AUaoEMXfXwS7ewdX6NQus2+H76BmPpC1Ue+AdCebsoaMXZkEyAJ4IavbMsE6tSs7B
kbgGhgxVsW7+VYwdD3nJ2Pd4xQPrgccKqtY0tLwSZ6MAi1bqKomIhh8w1/NGwtr3oJICvRnJuMjA
bZ8PBc0fQgORGrLvgTPT7eIxC0gBIgSP/i0/iGPbAz8buR3QNk/XrdY6D3socUAzAW4bCto3ShNA
gx2klvJOVv6iWQJX68YcNbw0XXvRqpAQGRIoq3Z3U8hjViMnhT7I8M1AdwI3YQHodT6BtQje0FGL
CmjJ/yyFBDQAr2m7OuPCi8DJRX3FEB3/NoYgJip4ptxKtKBKqrwk+XQ3i+kzOFuR7lhr0Lq35iPn
cJF499IqEh9gQAbmiKbGnsHLX4mFAld/NA+kXVYKTnh60Eijf8i5bo11rgDmIkT1aNtDr8P5XJZy
IeKAr5VrqeaxjJLnFXJqdStyzLCOFfwu0OQoPKPDhTq+mSjn0lLEBdRW+lcDimWRVfp/PhJwwOG6
REMIQVKdj8SK+0mMWy11q3kXgea/1u+sqeZcIqwYCN1kv61Q8zUsIC0fZyyOGrhK7I7VPXmOCV7z
aQASMtr6twhtQkgj8Am4mV6XkMRKSHvjiNH9ox1weaGEnhJXu4c+1QGUy77wRX9InPqVvEDRzyP8
uD6nbJMkpQAi4lPT6vmk6kVFRM3UFNhUG9mTKL6t7giLYXbMO18EAWaQI9MocJaSbdYAUwUwa2hi
pXEKuljk+pTARRKSVR0kq7H1nKWfy0OBRHFzbyq7Lr/VEg6ckvEQJSwfSBgRMhYcv/PBziDZxLzD
r/yTcoNQuy8Ehc+rEbHOAsgpUIfC6MBaRp2FMTXnpiiSwk176bZeUBVuF84Esjzk1gR1FhIARmU9
ljK3mN+U6AZ8jfsVXY9hz8OUsc8DGL5I9gk1fos+D3FhIucikTdBOaLz0B5mt/THG1Ifyb+A0WY/
OqNXjU5xzwP6MsrqSIvAPSHfhUW7OA/TGsaNVUo1ntAasl6Egjx2ZzR5gmyy9JAE4j1EWM5ya5BM
+yYdjQJpBZlziNvLcnGIkuoQt8e0+HL9zLGCf7CIICkLiih4MxpYvEyz2bXrWLtg1nwm8h2gadjV
++EO7VX73hZuZ09p0QbcB8N97aBosvurcW6+gLrCm06AmJHc4yCM6X7qigyqrLhnoeT18/pYWUeB
EEadMsMExns+oWIFhp+863O31iSnkWOnQX72ugnmmm1MUId6LWZrFgx4sDr9Es3dLkSrINLuwR9b
AfUoeFhIUIymI2pnqKXcmLJMHJYA4vJGcqd+smsrdf/CDNoRZZI3EcEYfj5fFUhO10GUYSZ8GYQf
RvuZAh503QbDCxIw6n82qMWHmGCTNBEmjISLhMYVQmkBHxTDWHrEv3iOQdUE+XkatwmxWdAUhHhg
Sr0nhNLOENb99YEwVp6wHMHFIjOC6aI2VyQtbYt0ZepCLVsvoJCNAl0VcVaElUSDFRxY/IOiNH0p
S6VMcmiwEr6s/uKN+/reuks00ECj2E4ITnL0smAzXB8bK6iHEj1ICTR0OaA7lRqcIiB/AU4CeLx9
9yp7UCIEVejqLMf/pQDOmknw6wK1cRKfoWvE5QCZG+B8MzyK0mm3SGixhJRnEIft9+vDIl99Hvqi
z5E8jBBvQNmLbtuPdeDtm4nsvWySA0Fdu6fBLNGDE/ZlYms1AE3aaEycNbwcHqyC+w9KYsg/Iww+
P1U91PoWvcGpMoyPsr2fKhRzeWSYjH1yboS6KNUaar1TXqDO7oiOlNgSKJIVeHMH8pQu6lDfZdGG
HDUHTcjAERCzIFvAQ0kD9IYaW6NMMy6TOXfz/ewC+bYjOALpf+DoZcRssGQh7gaNIjYkvSO7VVab
jISKo9+9SscG3C0ASKK03+2hZ+rwWZ+5FinXbjZxBq47csBdyTcbdIHYc2mHe8FRAuMgh0HhlgHv
+X7pHkFCgBIxCDFx6hATn2+WGWwgkK1GgkBqw5sVrQ1dO7o9FA/w8HGGsNzVqwCF13DZXT8al/4S
JSfkrZEyh74Y9um53TLLy7rv1MxFOdWGtq8tKYJ33QTjHJyZoC6x3LRaaMgjQZYrrwLEo2PpPko5
r1vmMExZgQ4ASMtkevrkoSh1q8wRQg29XcEvxjJnyzNHgbwi2PoUC/2f1I7vQ7VLajHL3RZ8r4lx
19RoXIRE6PW5YmwDOF+SIzoBg2iwdp3GEpZpqXFLEnaWLJj8eFdzKd1ZgyH9TRahsgM1BLXblKKZ
xy6zajcsVEcvPtsMVEwtj0Ln8rmA5wgItOH8CI8c3dIFuFaYgngC3Ud57ZjtYI/txwB1QKg+cvIA
LDd4Zorsj00IrYwrJBQHC1cJ3rCiV/rCXXSredYtBIlRaYrc5kbixAGM0aFRCN0hwM4g9aBTJnsh
U8slQ0KK0FAnSeat0vNgdbY2dX8xOlBf4kI2IEUJF0F2zWZ0WaNbYdIi1UbYGMa9nKH918l+1l9b
UJNIt9JPVEfiypF4LdyMbUJIxOHlseWROaLsags0Y0OCXSmKnysodYp6r8Sc1zHL3W6NXGTDZGWO
0kIAjOG+eu3ejV3ikWqIBMGxT9woYDrjdcZxhkW3jUfI6ORFghgRDUBvxqLciiMwGkkzcw4z4yVJ
1H/w7Md9gX4yOu5IclSm+xDzd7pJ3qfbOrYhg4ok6YKOPIirOn/+xDq3SG/KqpVWa4HFbHnMstwW
y9th6HjjYnjbs3GRCd7sx2GoEmluYEUODBQ6PGkHpOTj8gltbbvxy0N5y0NssZfs90xSd0jRxDoI
nmBxaBZbQUu6mak2VMHd6+6XcabRe6uAzJDk6pFLOR+YVIiINRYhdq0+9mbhe5svdjY3dlfwZBcZ
IamF2BZqGqiGAYhFWZIzgLDQWATucqn+Eo1Q+G2VDNW3AaBMbfTSjrdojBkEjaCJxx3JRYEn7nxo
S97MbbegNl4MHxlUkUeI7Mq8JDNrVBsjpxroZmOYgGOrIniGXZBPOFUj2BmgyeH3qv+WLjXPK5Ib
l4rqtyM6gbY3xoZ6znVFAM4AWnG5nezWne4qj8mzBnpEdL3+aaAEMBsB8WECCdiMplIShiGOpbrH
goEKa5nuUQzkDOjiVJ0sADCHKJeUiKgEXpqPeT4PInATwkECU9oMaqDr2/tieYgF1J+RM0DnIRr3
z/dA3+ThtIRl4lZKNTizbuzEvoVLimenGfV7U0q/XDd4+Z6kLFL+SECJKItWUPTn7b58lkAbWATy
87L42gHZbC4872KTn8yBeBWhICBGdCJjTVcpVCHW7ooSpKiLXHzsQIYAxL75x7cWLAE6S6ib0SmO
4sP5VEpaD6kaHZbkxZEgrL0vvHknfdE6e/oEr6V4BHTLrT6uT+eFeyJGSUc+EgNotFMpo2VVG30I
nTK3kcV9Jij7UIo/BytX7VGBTvp1Y6y5JG9mkyht6KiOno9wTKHGFIPDx136D8l6k8Pejkxe9Zy5
QQjJFLD9FsDOdNZ6VdOxN5cUQD8C4ayfCxDqyQ/pO4FC8DWaLrFvmEFVQvsNxO4I2p86AWuVVlJZ
4QSQ5/Lt+rmS28ueP8idnNyCI83RXqE+aP/igf1Zs7k1TB2ERQ/nLJYLeMa8c/Nqtvvwa9IGf75k
Kui6wKSMfn+M8nzJrDzRMrQxJG44ibI96NqxF9N9tXYWx1Vd8imf5vG3JTLcje9dlwKcbz02BxAP
x8yL75NAeFsd3Y8PIY9Yij11v21Rdz/wJKNSm5g6ZHee+8h0+3a6HyzoB1+fPZb/VYHyBMoB3GMa
TdUi6W03iejLdytDhOpLA+ULzhvyso2GTNtvEzQ9y5CVdS1auEQgMxB7pMRXoMlkmv0cIlfB4s5B
7ZRgpM4Fzs5gjQ1Eh+DW0IHjRX70fL1C3YL0UAk/XFff1fJLO3EcPcszbX6fbvzspMqsxhC/X0am
PaOqZwFXGZmC3zc/r6/SZVCNOSRN8yjU4xBD1fd8KGabteB9xtYjtPngfe+CFZkLVwn0ConR4p4v
psnagFuL1Gs5raXOKGdsQGnQdobaupm++lbIey4w5xAJZbCCAMYBhNj5wEoU/zvUAvBaGISy8Box
RebEqYqiTgd7raAS5s/y1Mz+9Qm97GnFhGJXkLZgsJFcOPpo1vO6LwFM67wMMClorUU7ZQdZexOd
ZqRHSABkdYIOWPUsuxbUwPJD6c231T1YSzgHhDXT6OrFNyBfCxAQdcGhm9cgDGhAd6NFoig/TAU0
p8X79QEzjYBHlZCzoxRM03xUEJiIm4rgKNH5EfZyZJf18kXWeVQ+ly9bTKyxMSSfL6iAcLtZRDxa
jKfZRe2mscedEhDl7uoIOJNTBjMnLLnsNqFMUvcbuk3UoqqB8Bs/o3flc3axfl64h6CoX6h25gy+
4a03hmfeRw/o+7BBR3+Xud2T/NVyeV1S5CCexefUt1C3UZhmilTLGH7ae6UaqNnTUMhurwNf2XMU
q4n7umaKLPnmOgKpnb50OkwRhW/lpt8V+2Gf+Twl8dOT4pod6iqq11TvUwN2OjCIaX77pFS2YA9B
dQtSAk9Atk5D594YFA+pt9jpCy9zwXR+2y1FOb8U/PSlteIDSCaIcGMq6MLsbZCJQYAqPvwxB8Zp
CU1UgxCeiSApOZ9XZejTVlwU+NoVXYpl9FBE3a/rp5F1M6G4CSCISUhQ6JsjtcQ1A/c4XnHt8CCD
pyZRs+/XTbCXbWOD8qyFKkfZFMEGifrQ9mSDhl3VIHBoHlU0XOEc1CgkZHBvLQAFZmSbb0nPCafZ
47QgRIrnPqgDKNeWDkUu9bHZguUbRL9hZLelwQlg2LtD/W2DGmcEDn81ElH3BgQwsYngNOlgnZ0a
rTH6DZ8okHVjISX535goBxcXiR5ZC1KgVb16cajsSjV5NFvxu2ZNr9fX8BIRQrbixha1FTtUfcMG
PDxYw9FV/PmoQqBZkLwxv7VOCTWgmuMDyEHKIOKtHW+clCeLwkEOU4InKFfLXSzgfIfImzLNjkQe
roD5INqOk3JlIPBcQT2DQhC6J5xiBfNaAamC4ZvyK/eSJ17Zifkg2pojQ996zlKN5kpDLhQc+2qM
FkXNL/3IM74YTrEvfiimXYDAQkSfzIhqW3LPa6hjHQswBfwX9FBbSESdexwGRMRau7qC+LZyFZCY
M7o1Qe0cHa9YCyrv5PQrn4tXutEBHPvEaeI2amzeiFjhxdYctVnKNVogdI+0lFQ/gyhQqn7UMScX
xXxHbG1QmwQQ7H7SJITbyWv1OrvdXQkIv3AnQR0IZd/ImYPxrb7lpcCY/mVrltosShYnahe1eIk9
TV53B2lRMAAgNkygTivafGgibyqp265Q5lgoLAxTUH/m+bdEfrBSDn8E069sx0QF95EQTlUJvZPT
jYqMefRKGiIQLBmFLX1R7XWxdb/wwQaecmVCWH6FEN+jCKeoEFim/HWlqyvAX7A9JLo9JIewWFxD
RHfjzOkm5xmiThmEHzIUkbAnIZz6qKw3oJnO6/xWRX35uptmrhjqr5aMBxOanqnZjDUxjZYJx7kC
/c0ymSCd/6jmX9eNMH0GErGgxoWJiyYSVRCmoWmRKK2V2W6bz56nLsQzQO1zVa+kps4kZDdUyBpK
kT0JnIcOc0E2Q6B29lhPiZXFDcr9hVHXYJoaxMiNx6IA0bs8rslOHsSC14TAWpytr6eMNpkxCara
5mggawMDKls1GCagU3V9dcivXMTIm4ua2gJISUqVtoy5K1afCi6Ovo9sq27dYbwrFx4lGM8Yldfo
zUiVOhlRQdjo+6wb76phfcRpcioVXEix+nJ9bOwn3e/B0dFqInRm3qu4LsOXyZPc3AevGjrTJBvg
DJI9rHxhv9TBdaucQdKFgaxelsnKMchFFOypfUlKwY7mxtHVVyWe99eNMVN7UBj573RR6yeWyCEt
HU7X6E+vA/L1vd17wL3Yqcdr2OSdAmr1rCSe06ZLUrfpQ18p11e1SD25Dl20kHKIkclX07tyMyo6
8yYMkxFGEZIrQtf39x1SVU5WhZ1DXug3xShbv6ohio6CMaQf1yeUtXpby5STTwrwbs4p0g1KJ7+r
jezMVuIvWnSsBHnfTuXTdXMc32VRrh68vUJRryhM9CjreGGkCXu9ngb/upXLbkaE49tRUUHVpGZa
lAPD70pP+q2Q+yOItZMOj+HSzd4Ic+/SH8AwtfhQEAYk/VAGEi/XQSbu2pJSgVZnzLm4NviEDFd2
c7cAEDl4s2yPoz0S2uB962UP/R2oGCTTAeLeTXzNvT4NLI8KcAsIZ8BDRyS2z6NnHcSK8mQ1uInS
l749rHFrdwbn7mYu6MYGNUwU7WJ1wX3hxlL5NSnaW4B3eKwg7HEgnwqCQHRG0CA7lJtmwUyxaYb8
KROMwzCHwawZnE1zidIhmwbMI/+aoVxL3qaoyrS4V40n81HxC28gKTFUrzzI8ATNM3mH88JxdtC6
MUo5mRQlSCFSsEYEUqXVLny3O0Z2BSlvMFnnKOYCZcK5A1nzuU2pkr/fvKqE1JTKMpGBaam/iymS
CiXo0aef1zcfczq3Voh73VhRxaGeUgXZGbOUD0o1oW9y1kHPMU7oXJBJm5wQDTdgWjAeLMGYjmo7
YYZ7TfFMcBB7RlW3uCul1enNmrvWxM/Qp5P0ogBLASkZi+70LSDNIJUFfDuUqB1k6e31BpUbOIRT
Hy7n0mKdka0xaiYA2VwGo0OCR6nuqzF1QK1rX59slhffWiB/v5nrymg6qIjPEL9LtMEGb9K7LIV4
FVS7Yqy+QS+h5LgWmbWHthapw2KAi3pWy5KAvpRP/cW8bfFo9dE67k7wdyT3VwXjjVgDDKt+xq9d
ZS8tWB8z1wJb/PXB86aXOkKFPFsZmmdRV5xNN+7X505svl43wRktfT93VoMuagEQ6bBo30y1/MhD
5Fkq0fhy3Q5nHWlmRDGq0xHtfDiZa+ks5TsYFJr0NckAnq7mv/ACmxWkr2JzakV5IgnwdnkyS7BY
Ap+YyCvnfuDNHHUHLUKSIXyagWaLNGeZ0PjVT2CpaXpeBxE5RFdONM2uMRb9UOtzl7ppZR5RajxG
ufZm9dNbFa48tBJnx9FomzGXJDPPAR1d2h8V4cz6dn0b8CaNchj6UhirQdpEZP1GzO4kFS2WBq/l
hT1hugj2cMLsS/eiDJOOHG+J9GjeFpYdpWBeEQTtTUigsSrkHBoN9sYG4R4IhKBPSCMbRFCaJSko
nl1xWgGx/uyX/aj4ZnKjybxuVfbi/DZF/n7jC/MS36CgPOmOk+UCL2enWhVcXx/m3QZOg/+GQxZw
YyPBhVKmBF2bV7bkKy4RvtFc83l00sQhwH/c56HTffwxNxFJM2/sUhtjzZoUwZ6KxuWoeobc+bc4
4YGV2Xvv99DISm6GJlTmYiYDnnNy6ydgLlskzRamwv//nEH6/hj0Lp4aXMCED2D6YvxzdQSN0350
LmDR4Fh5il84RsmPXvqI32Ojboo4VYdZSpBiIPUpcuuT5sL0Cbk0CDM9kThPtMUPSbAbroLIJUfq
2dKhdfN8XsW1GCJ0siFLf6yPs1t1tuETQuTaUw75lz6I7wgTG2kZ4YF7rh8IdOydW5YyQUujAps1
k2pnrZE+rHLOcrJ9yb8TC6WUcxPgPp8VVYTDAsLPrXvFFkRjH/bSsY0rnt9ibVDQOkAZExk2C336
57aaGdrveoYXh2Ssrlx96Evp6eHfHAM0f8EI9IpASUDtT6uACaVHTtIsfyzRfaXEjvXHcGhsCcAp
gJsH1gvgV8qLFC2uKqnDSHpw9ALXa6/y8zjxgEOstcFv60R8mUgDUSPpQxTe1AzRfqU+R93g1csO
+om2hA1x/Xix9hl6otHaaElguaL3WRUtsjZYGM6YTW5TfenzmWOBmeDamqD2mbRGoKskZEzpHt1k
/X3lQOEcqa30jrD9ERpD3gONudt0gDXxL7LGOuUyQhU8uLGMQYloezHCb43Z2U3DuU84RgzKN+Qg
6Wn0dAH6WVwn24IMhm+loexp6sjTX2Gawm0PECpp9qcXqQZys9PiuXKV7FhNj7lyWDVO6oNZ0gJD
CYoGkBA10UVwfkKLHmCghsAASEEbbtYpn+YbA5pijZ9CqJczecwioSWLaIjHxY5yBeXfSlPqlfEf
2EO7X01b+Sp4hSeseEkbjhVULrqF25c86B0sYcSla2XNKKhwoQoFhACgtuT8bS5MvUz+7+tOV6ug
KdY7c8zuR9BlcN54zM2/NUTdzGVYmFlVIFUn3XevwMy48ZOBAjoUhwJwSwbI0PNmljc0ynVESSxH
qXRaSDMg4nD96ua9nduDS7TN0cyWPOXO+Df5HvhDTCjkP/A6J5+1mdFCDNs1NpE5WMP7VEztuX9J
lJ7jS1jeCp1yoMUC7BC4Q2o2xT4BqyjpfpEywzfKgiQhnq47ROb0bUxQ02caeVRPpYGEEqggNJDl
qlrrGdPuuhXyK3RQg/gd+EbCdoSW1/PZmqaoMwcFoKqp6RQnqfDUjvr8Zprmn1E13CSS/DpWMiee
Z5/x31bpF3G9QkjASCHXughjsMZ3avZNVWS3ND5mJFbDQrCN9EkLNUcwxqep5oyZa5468xqYkDRD
aJF+uK+fIfAXnNqWgCoBX9BfKOHiot5MMf1Uni2rMmMSQa0VqtfG96h7vr6GzJ1CAntIBEBTU6HW
cBRqI5xFGAD3McQRJ3tsoKUsfVy3wkw2IlsKClWA9LHrqYPVtGutNBmQIqMA3WCQ1upK7fdh6HbL
o2FBxgLxfpdDG2UaAyMcHbXTAmmo/6bSt/0MymMuPVrrxa4GMCcLAcX9nEYZPP0/OYMlc3Z5Ln4P
ljrgq9COpjKSDFUfzN/0wwD+WMupjmEMgKOBylGg2sNR3y07SJA5142zYq7tCKmTn2SmNqKjKXdT
7XNcoUmoiraavQ/W9+t2mE4MtTB05WBFURU7P/vG3IpWSN666pT4oxDeDq3OqQWzj9rGBnWbl8Co
FpqF2L47KR+m4OYSJztxSEe9uAt5OiSMIYHFAQg0EJaCWYLuBDMzoP3SDIyBTVjb7fxpcrM3ZOGp
jbG1QGPdkjHVxFEA84GK3Hda/JATw5ZG1e6Ut9pYODuBVbAEpZMC7lATBIwGnWnWxGxQ8x65tX9R
bzeJoz+dGoxcXpqSdcDBYAO6QESqBKBM7XmhzJVBTUEOIAdq4ZEs7PrR3/T2etAOs27zCU0YjgtN
Z7h4TEKCcMGJaHR6UVg9mJDE+lMECGsedbeJONVRFqBoa4VesUEdwXGtgWUBzMjgcyDc/3Jq1x9W
Z0uBdir+Rvdz6RS8BiDWZtwM7wTd3EQiqVis4OpJGjeRltdQKV7TWeFcZQxXgbGp+A/6ISJ0N8+P
sFysaFI3igrty0T8pio+pTSSvLaZgkyd/D/2F2DXA4wVQt5otaMjKzEqJk2YwNgj6f03qSuQzy5f
r5tgQZbObJABb+askUItbSVABBdwz4PZ+Vsfu8kOqY4GWZbZiR5AZZL2xwUBJB/zyVywzQCp2Qzr
UlinKQSPdPepGM+hnPGicOLuaO+xnULKtUfGEFsnVCkqyqD7CE+CEMAE2LF+E+/629zhSVAwz9hm
TFRwUJuREmkkOBDF0l6N2wo9AcPCuy7JG/P/PS7cJ+fLJlT6ZMxoyILrCAMC64z2VkBeFX+Rw9zs
DxA+nhuS0LcHSgbsD6vV7BSNOKa5/sU2BwcSaFrBHEKaSc9NjHMqVKIMfyGXD3rVeVrBY+NkrQke
nOAhAr2CjH7OcwtFbE5FPoJ3Uc5mMMwB6V7ctVxqBaYVQuOAwrOBxwq18l2mQBivA4+NuiZ+nX8X
JsUbM87Kk8mgFh7dPGB8RtYGf55y3ZvzKhuDiJe1kLl13bj5MNnRGjk1gUtju9VazFkbcj4uzcHV
aVhl6MNRM2fU+iAsOtqUjCz+wO2I9hbBm6fwvetSp9ZvovCZ45CIw7mwiNgIWQ8JxQ669tCGY92C
6aBG+0VaoPRsvwFkCy2jwU2/9O8LKJZOaVdeDHiihrhml/iqzcTW4OcKaz1pkfEFW4oNxp4d4UsR
d9wMCOPsEmK0/0ZI9tHG0lC3kP5bcE3lR9EB8vyg75Ug3gFDx7msmHtlY4jy7bGSgU9MhTZChBqe
YH0Y4ktposZrBUvIizuZG2VjizrEIRiX6kHAsqnBfAThgPmepnYDtGNjE+rg1ZvAxB7ZSW2LyP1B
2Wt/fd8wDt/ZpFKOvlXroQ0lBG5Dmzt9He5SoDGgtcYJEJlmiCYC0aoHcw91HqZGS5ssjkB3OCIX
F1a2PtWexMNknxzSxWbcmKE2o9kWZttGRukWiz38yn9Y/gqSxQh6KcrtgO65JIB8ug1kNroVqud/
ChEZ7/3J3D6bj6D2aZSZSi91Zurqmq0vdj7a3V1aoH4WeYXzOeLLRrvM9tov2OdmcomzvDYD1N5V
tHYBzB6OJ90Tcvkeh1H6H7SF2OsJJosTjTzykudnkTywra6MM7ftU+lRBFk3ZEqWrD3mactDKLJi
LXTr/DZG3aX63KroNM5aPC6SLytR+Sweyw/lBrOJggXaxZ04s9sIRaWKczwZgdaZZerlWcsxWq9W
AVKDaS8e1cUydiMUEN3rZ5BnhTocygKF+MpCob1K0E2g/1i5Vyx7V/yeQepcQOQ8bC11+IfSqgvM
vYZmNX5rP3Pnn3QVUIPBQ4na+aUcr0YxmhlqcHhp1spy0HLTsVpJtpW8/DRzEChfnzrWux30j5pK
GHcR8NPakyEwCiPYVjJk4ScobHZOBsfp5HazJ9p9yneOOeZSgXACCVWotan0CFOzG62SkIGqwehW
ljPNduy2N4SfMV5t7WeJEjk3lmTl/mUJj2oIIGF3AW52ftpaNK2tYY33Z++mz+gQAsBScq2v2YH0
fiRO/t64hEZ86j1QRb/wrghWZAGaDR2CAohj8X/n1mNl6HR9BLCpnjU3jw13mm56BS2XFq/oyUr+
y1tTlPfSoy5suiXOXfMFOREE6PNuxZAIvnv0/pEh0XmhGmvTbm1SN3BpzqscVSkS/fVd2WbOkgBA
bj4UTeuEscZ5WPHmkrpu4xjPAHA2Ilpa7koFVL/t7Grzaltcxj8WegNzCSol0EMSvgFq2VrQUGuy
EgGL9pTdrS6gBrfJ7RCEbr0znyTs2Jfuo+cVNdjj+22UWkBRHoxSWpvSVatPTT1aLdKtQB/PFe99
xbzqFQmsKOjSV1Dlo1zzmA0a+NimAiJwkr+62aOCjkSoE38N94Uj7qvjd9kHRzw5mZKX+YA7LD36
PXn+hzngzWdQvjsZQayYdfiM8jiiv3wITDwtoAf7kgQE4aE5hu6MP/MAegLXXRHbMETR4N3AECNT
2zaqczVTLdzAdas491Xm9/rN0HB6ulnuTkHi5l8j1HbVl1xs5hwZFDW5zcbCmXteIpR5+jYWKNcG
7dKoaEGe6raG6YnSLkJ6SBJGJ5/fF8jvXJ+zkx4GHR0poAwG6QDINsFAfe7KZKtaICA1FuirgC6N
5dSpX71kb0TLDiKQdnFrOKIPta5vBN2Uz8/jC4kR47fQu/4h7Hn9/R3UfSwJ4AHBTYlRl89G3dpx
rrrXLTDvjO1QqeMvrXWi5cTE7IfBqSEgdXQDaqLViwHeZ+TeAuNhAInxnAa1ziXBYwZtW/uUJ1BX
Ha11KuwvCNF8yW3e1t2J4ech99ZgcE0Av1skXrgCA6wXFThUAQNBKhpYempHmdOiNMKKHUUEBlTI
WNV76YgVvh93sYloUXGIApnwQ3jgQZDIlF7urv8sn57KmwdqgyynVqRJ7g5y5mt6HFhd/2lJf/XU
34zwlIzf2NGqUmg1A0e/84R7DWMzaq/ejaiQ93dEalfDvs0dnsdlpd2R+/49PMrjCpPQgIYlRZ4m
+D+kXdeS3Dqy/CJG0JtXmnbjNE7uhTEaSaB3oP/6m5hzV2JjsI2VToTeJkLVAAuFQlVW5vTRdlDu
bPduqD9a+w5ych/1gyzxEO4nFIzBRIIDi9Nyflpj2lRDNgxQFklLNbDByvvkGYl+TPt4/S45LuzH
v/t2jBkd0RRu63CLay3NWFQ7/ofeMz30ic+Ud8tj/SE7LdJaBvvl76yhDg7olaZZYIs6X5k52z0U
ZvIS1E2MgKg/oAOJAyktmQh3cGOHizPEng1rKmCHnQU3x1DtfDCfCr8pQ3fw56g6AcJZIwRIAq0w
LWeF/v8skIs+BaD6k1b3FW5nxhRQ7ZLdTHxyZKIbOPOyrydbJxdsMDuBYdESOZwDglv0TqoQ7IrQ
qjg4wRDOL/EVQxwmEnSA2KgJRgSg2iCmxhmdF7Nc8gzJKq0/mOtTHM9RMcp4Z2VGuGs+pbrSzk5c
hDkaha5124EJe+gfL3u/2AiI30C5hfooD5IGRK+ZF+aOmnqrj19W5YPmdTKXEMZlwCU8vNKQsvEE
uq5brnFawvP6cAxR6TISHyhpAJhp4L2UR3enNmELHWYj0H2XBqqMvlR8IzK2ZR0aC6C75w6dO8+a
k1s44p3n26cyAp9oA6jUV9L6VqTurKDZ08NPCoFKNQ7lDFbsrHFn3kQHzGRdRAdz2ewjbKK2PsW9
abaQ+KmUDGjt0yglTxN1YaHCxIR1bKgkvUtvKqI1Rl+i6RDfdCj+KA+14s+BxYRGD3kdXnYa0QMD
/H0g42aM3xowHecLGrUqTseVsGRKRz3WuVMDZ8cu+fig3DcPmZ/vZFhSQdLLKANBrQeRG6b/cG4y
U0mVzAv0deK2CMBrDd2SH3rf+H1CJO4qOBJnlrjMV00gHNsVeHJn8Y0DUFNtgrEmlyWkYissFTUB
eX+HjbVRJ2nRZIEeDNDEi3lK1son9vPlDyW4bEBY/abEAUJUcPidb1rVxKtaq1UTenYSuKyebNeB
QaHbQwe/Tl4GSm50+481u9gR21jlLlR3BLazIwo2cPAwBLd3zSmoZHM3oiwTVtA20h1wN2D+83xt
SpUWqV0lLXwwv+2vjTelIPtLHtgoGHiosNoHMGWEy/7ylorO8tYs+/vmLDcKdAJKLcesbfrQZq+m
JaOgkRngzlY+rTSZ14SVBLv9VABL35Djv1sDd33Fiq5ojYJhzElTvtKCnqZ6/n7ZhGgc4OzzcOc1
LnPdmFIgNaZAP5FDpYS9FjQH68GK5mCCKGLQBMBXIvBeWYpvPV02LzxdHpQRkdMBC2xxzlEsDSAp
BdqXtIO2wjBFhqIG7VAf/p0ZzhkyKyEZrVCCdCBrPA2Kvw7drmlXCT5EvBrgkDCPA9w5T3tgmaVm
ljEY4N3mo2Ye4+ap7iXlbpkJLlIk+TTPXTuX4La966uPvX5sktfLm8W+OH8Lgmf21yq4sJBjMLYq
WE6fOqqve0m4JrXf2ae6Sg6KXUnOqSDngPbBb2ucB2QYPVhoa2AcxUNJuDii24URpk9G/CmhP4kl
EYcW3oiMiNg00eRCGsU9WBRv0nLVQDRikzfTRw1j+OMBpcuAMTcaEcijdvWny/sp+mQbky7XiBnM
xigwXI2kBqO3re8s03BKy6LZa0smQzSKLpKtLc49aDXndsIasGyKm+6ZMAbrIkhfLaJbfmuH8xEl
NqHS6pYVhCTKjyPemZpPvjrRfJpCA4A8MMTtMbESXN5IUW3I3FrlfCXta0DkVny8+KtWg8rcDCbI
H5ySp/4IFcjAgexTpN+VZJ8f1yjzMfw23oK6Mbr8M0TnA+yboAAFJBwc59yviNHGH50WLZRMmaMm
TQO9Sf1k1a/U/nM3f7lsTHTLbI1xkQslf7M0DDjPkC3gh/mR/tUFAA5/B4IqNqTA+BxxjYuq010s
B6d83qUP9Jb6I/oz+lvF7XUNSkCLvvQPOuruV39Rj8EX/W2cu+H6PqE0TYH5cG3qBqq1frCczArS
uXm9vI+i5+6ZJfZVN/kACJGJmRRADKj7IVowlwGqz332qT6CEO9ZxoAp/Go66gaoy0IjweaM2Yld
oGRSo8XbqYdZNY69ZkmetqK8CqgfA2NhILKG5hPnhlbpEqKwRgxrq4FjJyyaE8Zphi/lkVVEwVkU
pLtuPHgg+g8ub6Ygop2Z5pzSS6iu6y3a5yDJKCM3c9wwt4r+5LTV8uf33Zkp9lM2ny2DrtWiUrx7
WQpeFF+ykvp5IqMtEBXOzsxwfmilNCdth2JIOYFdnSG086D9bPvzTxZImuAv6mZn9jgHAdNZpxML
H282rhX9uWtQDHSkRJcCN4QVhAgb+dV7Ud6kG5sCsFhWDhyvIb9T7GrwaKO+FPYYMZ36QD0YH/7c
NSAtBeQv3oBMKvf8eynqNEAH2O38Knso8iWg8eL3UAq5bEV0jUPu8bcZ7u3n6Em7pBOe0dZyaw2B
HiSBWf/TIniy9obxpXubv5DdQCIA8JldLn1oso4kgOK8NZevqXqjAm8X2DOU3Zwoua3NAOd9KAPl
9BfCtQjNmyXzpWvNrOwqJ6yv7TXgi/up27IXjehYby1wyUPXGYliTUBeFgUW1bx4dQYRqu4vggeq
ESr0GuGY72o8eLDjLcZg/Eox+eDBCx39afU6Cd2D2EMwLukCToiaON9brTF2Ab7uBtNICI89hJJQ
x7JuZ9DYdr55oMf2f2BAF4YR1Od+GeXCSG/VKyQV3h5TEI+FHC9EceMj2Xs3zS0a1ctBNhkn+mSo
lkE1CVBWJtZ8ftwaa+oMs8cLUTE+unPte/R11T5fPmyiKLK1wUX7ys5rDdBfIGwosMwaSB6dWvK1
ZMvgovwyew7o6tHEpCqy8C6+L43uIe3p4+WVyMxwnwdhcjJiUkLCu60AcXe7/eoANah3iuRyfqsU
cm8oTDr//i5cGMxtMAqogObC+zCwqET053By9+bL1GIOtQ3IYbiJv3hBenRO8x5KeaYVrTmUGhvk
rLLbWvDCOvstXKxUAG9uoMKCrNlTxgnoG88ZQGkem+nw2rdOutfHKk5IkBHLbL5i0GCRMWEIz8V2
O7iwORZkgTX2zMfoDiEAASQ78EUyvnxUIS0foEnJDSH81JAHYCPtTIuQe6BkVaYX+Yh6taJdj/19
l+r+kj9ddifmLu8+MgZh2Ui25uG6Oz98npZUGMRFbt70nxq1iPLxqaBFkFMZjFwYzFCsw+A8kMMI
ntz5UIpB8YoEwYxGvXLSA28H4rYPkCLyl+tkjTADuyNS1jbhV7MNDbA+Zht0jufrG22MQGUdnltT
gLJkeih2cRjvymuw2O6MIDvJXpVv8hr8hm4Nch9tctaFuE3yT//B2Q22Tzq8SejLekyjBII3xj7/
UEUKjghAJXczFp7vcH4+jBGYOpDuyiYehPf99hdx8dUt1KrygIwFVpMcCsBDjR165Z9swzcfbd8E
422xT5uw/HbZs0TeyxpzEDQG8a3Oj/ssudsumkLbkDYjNMjqbPXryb3Rs052G4tda2OK2/NBAbCh
XdHzYBWDeD6SU3+Id+MJmJwgz4CxcEHDowV/cz6Z9A7oIDyodr/9rE1ejy/dV3nJptH6wlfWb5A8
92fj0+VtFB1QhzWnWRhwEI7PHXjqKzKTBU/bDrDmrL9fpzUwFaB7gfb/V5beVf5WK1tj12hDt/5o
1bXfF08deCUXmXKc6C520MsEm4GG5sfbkd1sG9GRPsVajPdy/tglXWRnsp6RyPW2FrjbXnUJ0Eom
aG/avLhZYut5pu4Osx+S+PzmwvxZxyfB1LsN6ACU28+/jaH2ce26GEqIb6AQ65PbKUqvtB0b7o/D
+eAFfcR4aNy7/AP9kO5kmbzUPncr9uZS5WoOFPawBPUBjJhhCRKcKkMVvL5F5xF8OMo9oz4EkVIf
QIUo7HaXfUa002xa0WLEf2wo83wH0iL3xjSDZ1olaD+tr6mJdDGR9vlZiOI3emuGO+DtpBp5ZeAF
/Q8JRhK0ezZ00vveftwvB1npQ3hrbO1xIZPMVhaPyEvBXpneWrsWcEbTn08GFD96tPhlPWPBicDt
BDEaiFFi/Imf4oJ27gTnKjBt3zS+VZGD4ujR5Q8lNMGOHPTQUO7jJ4USCpBm0uZoUNj9c5apn9Sq
qyUBRLRteOAhFKII50FliN+21qNaOQGZRHHHoGu6y394t0yyQdl3ewjK2Q+XFyU1yB30YqKgES5s
9pR1Pusv0LIPMfIfUia8w3Q+ZOAkQTA+WyA7DpvQNbnGkHYDA7rM2U2s3bVDErYZbvlBwlXPIgfn
8GeG2A/ZGOq1ZNa7GNUp2hlKAJJE8FCs+s5p15NprDs3dg6SrRRk2GcWuVjWl2YK4W5UMdV9Nvpl
Grg/9fUZuhsRJClCpwHdtm9/8z62eBF+kMs5Sj8lF8s8I4OCqsOOHBSwdv0xP71xiH5ur6EOiLRI
9qIQRK6z9XL3alM5xHM0RC5iOFFd5A+Kbvqkmv+8nQZ8EmpXuCLAScHjh9chc2qzY4CvwvJNlX4v
6Hqd0kpiRuiYGzPcyVubAXrUI8wk1c2sXHlARnu7pJa1ZkQF27PlcAducq2i6VbYYeLbFjjXnOrY
2ye3/JbfMFW7IrKmY5fvi2VfWjey4yc8FZtVcsevnHW8SW08VpI8HyPXW3YgPZj8uiEaGCHASW0R
We1WGDchiQlIDQhhdJ4QhoB0ZuoZYC/PT8uUBRrGoS+fPIkFnvzFytPC7AYASS1UWJAfO39BsIlv
9msJ/BOoKWdt0SgAlRmtHV+vaOXrUMG+vArhcdoY4W7orMATY+lKYLtQox3mJ+p8y4mk8amz/+Rd
VNwY4bw8T9TOoxnCr36vdn592+1Ahrxjkqx40Pjap+6g3FRrsFyzMTwtir8lkSznF82OIBAhFXdB
0GAD7nIemRuIRRAzg0NkR3QMXT+GQvv8lORv8ihz5II8fz2l6+tf6OWd2eVuhEWp4qobPPC8EBAe
wgsTqDqrw99443Z53DXQ6R2EA3uYiZ20uI/Tongo9FJGCCiM9lszXLQva6o5vQsz5r7Hu3j9VqS7
HOkyQ+Wld4Ud5OpfHLOtRS7e68pkzZhBZR1suwiMeH6uFFkxRXSUNzZ40d4OosT65GBVk5l9H5T0
Q0U6GZbrbeaRPwRbI1zKbROSW0sMIwoyfjWqdqvqp/quU/3eOFoEMIARNYVu36p+h+k4lDwTP/nR
1LvLB168ViaR7QH58C6hxKu0ytq+B7Y4pdZxas3yVq3iWeaPorgCzN8vM+xnbBIhYhU6IRogt03z
tAL/5CYPhfPp8lJEFRKcrd9GuDNt6x2UqxlkMzuuoRkBeB6ZaDHlASpha+D6VZR9Ha5kgB7Rbba1
yp1ou68ms5kRzaoSeLycundq3p8Uy01CqjRHWmnHy+sUvRfP1skd7klT6WAlQPT3obbLr8iVe+8B
nx2CLP9aw4ShF+W1D6oq26+PJcpDVz2GVWQKazLH4Y5+M8/t5FDcd0pSHhyr/TxbUjyA6KLYbi13
2O3JXjLKRhfGXQWd6fj4Wvj1U+ar/8PYpGQ9/P1dG2uu9D2gRq2nfyHr2PsZFNAvfzlRerdZD3+F
T0jtqBHjsCXlcKpoHhh1e+rrPDSaIbpsSlRMg5NAHRZqy3jJ8XA2J9fbvCrhlngfrrXPHnLgn2fc
oEF9xGdjjfn0Tnavilf42yp3zovMnPppxRhhPD4b5FQhCyKrFqiNZCffHzoEKw2FYPZA9Qy+YFE3
ia4Y9ZyEtl75S/K9tfSjnT4n5ribTdnM5/vgBWMm7GgOGDpA0HEevKibenNt5zhYCtpBdX3jeXPQ
evGXy59MtCaT8Y1gCllzgfI9NzMb/bTkvUfC0aW7qjoYylOqf0I5PJx6Wc3rvbcb9tYWF7SMLi/m
ooEtp9PyG8XRlD1Izn9eXpBo30xMVqGki1VBMPR8QTFkiRS3WzFo71qBnvys7W+oTEoyVuFKfhvh
y50dHmxNXMNIZ6afksQM9LmQtARFHwY8ZYBdm6x9a3D56gidgZm4Nmj6DcVEj2qaHWUOV7oaGgm0
turHAUo6U6fNoTL2hnRqXbSPmFnHuwW1GNdwOMfIqJLqUxVjia84z82Tc0Vy33mwr+27ufCNF9Uv
H+UEj++PsgEyH9DgYD4AU0f83FhqqIPhOSQBgjTOxqNRG9X8FfVt3Uv9cVEMfad4OliN/9xnsETM
XKKThV4y9wDp6npBN7BNwqlp7gfgUnzPjHdgaTQliaRoUzEIzEpcSHsw+XzunGqZkqJLITU0G+VN
7sBJu+6mq2TEvzIzXJrXxyotzBVm1r66meqHRkt3eHvvLu+a6BBsF8PtmleQfho8WLEHNVSUMnCX
139ngTsD4L3QvGSpQF8wZtFsAI2bP1y28EYffp4RQ0B880XYIjc5Yg/al3IxsAgm1YxTRIMOJMXH
FKqOT0AnXVV3ShBfZy/OqQ/qx3nPQLKzCSHLeT8/Q6r6m6yeKzoB2x/EnbsqUZUOjZsk7FcntECq
k9fV3nA+52u5v7x2kSUL6BDPBFLbRrXjfOlJa5Ie2DpMnRXqVW40oJDs/EGJffXPqfVwqjeWuLRt
0romb01YgtRekBno/9fz3oxzv1y//cWacIJxl7Gw5XFrMuLasTvFImELGRx9um6LqFmB3kcyctmQ
yPlxP6O0buEdj+b3+ebpbjwDSr0iZEATpNZsvyeHyxZEh9iGcqX+Vjp61yGEMlQbF5oNC05znWft
w9BWVzFdHi+bEd0zNqaQLbQIdYzpc/flONmajZiahBVR97H5pbJUYNei2V4AUDpetiXctDeVcMMB
YodPoGYsdTbAWBMu/U7VvivaJPkqIpe20Upi2RkGBflx3KawgQqzzQQTPYNbAbjYkDrZ03oyyO0I
jp7+1ALLY0qWJfpS2yPLftUmhiy6ntvj2iThyFw6/5anL5BFkCxNUD49j1Sca2dFPY0qCI0wkJt9
gG532QYWYBBLD1gXa1yAqiOZoey0HJTGB4Xb5U8nGE08N8+d4bGabdIy8xmetx8GcPWqp/hUPNqZ
r5Q++aEyPMDnFc+/ECCevyi5n5vn3DTXzdnUU7bHo+WrOQmJV8JPXyWrFDnQ70+p8eSLjtoBZ97B
DAYxCj+rdrkX0pscRBnuK3oKgFn0D7Q9VFYoo5ASOhEodU3gaTCryOd7zVA1Y26VQHnEt71m+M18
HLQXyfLYLr277TZGuNuODJ1Rqx6MGH5x1H82O+OquyNoOC9f+lP+ZABWslytN2lIv8l4qoQ7C1lZ
3DOQ8sAUw/khKTHLFasDTNcGYHpz4pt09MnQhnb15yOY8BW0EAEecQAN52Nz7RqZFVcZsqzZjNqx
3HnuBHXS2fgC3tWPki3VBVsKhKXDpv9NEHpz97WaDHgGDjBWHHEo9YhNl7YhdEQAKIs86QyIaBu3
5tjfN7HGrBtnBbMwxCqz/Mpc9duuUX2g0E86KaLLSxNF660pLuAwOsxsWGDKi5+L8kej/Lz8/wtD
ytYAF1IGRlC7zjDQh5XuoxzdXrEsrGfC2vt6PLhPDQ4cuHmmR4jXTAfZK05Q0zIYOvbXt+OCipV5
ja32+AEM+1Pt4o8VAOKY9MKxh5ytaUb2rtmjcZOBI/U47/sb90H2GwTHHu97HAfGWwG+Ls59mgT4
dbWjiGc6Js3nYde1ADzF858nE2dmeLdp17TrdZhxmixIqmZfgwtMI/3+8icVuMyZGc5lcqPIEr2E
GR2SGCBWmrCgyxZk+8X5TLqWNPVGWEhjMLkPXuQYlT/YRGJGsBB7k0jw5IGZophag1GysJ7yl8qe
l8jx0j9H/WLs73e28uaem7OMoXVqzaaFkG9dGXYf6GZ+rRdr+Mc7ZiPZAkmuoaMJyTMnaDmIuxqN
JV1NdlyqfkdxgzbKnzsYsm4gsoDLQomMJ8BfRkyPpNC+DGk77ZouAw8TBaq3/4tUa2uGS7strag0
BZjAMMErYihUH8oefkJySehjfsrfk1szzD02X6bu8ibLFPBl6yCRc8mpK39QWuwH7btbjt8vfx92
9HhbICRERoxpTHDxch6tey40YNs4CdGGJ76ezsFIkqt8Is+QCGr/YmEI3ExHi71b+PrKmE2gPFIx
02rmzbOCuea2+d62fRgbE1Mke768NNEpAvYQhBKgxAWnBFeH8CabYgaCQH/Idj9NjvvViBWJdwvm
2gyUmgGhgx1Mm/Gv2CynRLcItq8sfO+VZcTjAfy7a8CEceS4Oak97nMlU9LGjoIdLFK/fjGDNqh/
aA9M1H2mfhLJMMFC70D9VwUjPaDc/CRdWg5VMtYYINLK+tqy6X2l/2jVWyLDmgi6qtjHjSFuXQ2Y
JKlCYaj5DHL/a+OQhK/rPWaJgFqTp/OCttm5Oe7q1bS5NycNn02/XwLGvhN/SZ+bK0ZL/6U45OEh
fig+X/ZGwdWBFUKaCtGQsZtwh9ppa6ROLlaINBQUFjU4jCsf/QrZQ03o9ZarQZQHxXuN9/qhG2yD
xrBDINqofGisSI/SKN/n1wa50XLM3rAdlTVBhO9DMBfb4BRDCfUdR3lrTgAlLdhR+6vyOIftQ3uf
nrzblYBfJX1SodJ2W5yUkF6pD5f3VdD1Qb4NWXNEDlRt3wmY9p7dQ42tBJwtAo70mt4uP+ar7lCm
OBRs2Ej/lj7Kliv4mA5YeixgHsHuYvH0VEbTqYXhNMg02h9dUQW5drvUfw5MgYTHxgjnMfrS6FBW
asEGlYPtx/X8IY0D3ZK15QUOc2aGrXVz28x6kWaQqSEhZlS64Tt44CUuKdssFmQ2BrySWBbiFglp
1vkKINOKfbvQRFIiEFsBlh25LPov/N0ST2m8TlaBjkXeEHAnaY/QwIJomOP9eXKG+UoMTbu4La13
lbHBLuZ8akd8e1OBos98T1pb9lIWfhMIt6CTA4lQzDGfbxl4Z4bUsnoCrvrku+LTgD57tzSsXpID
fWwCL5Q12AXgIOzaxiL3kaAIpY2aCYtp4Ztl+NV+WQ/2MT2Cn9DceSdoFz3Lag7CRYL5H5Kg0E+w
+Ul+Mo5lojCTg1NCfP56sBOJ54ksICSxL4Uas25yD4Jy8tJFZ2LTbX9NyjlYwdB5OfoILkhQ62AR
6DiDoIjnUhzifM4BqkrDIrsmlPjqCoR3fZ/ostqi6Lm6tcRXMJx0BY+Fw7IZzLQ5dzNI3PKoBG9t
HpEoxYPRSsCioftQa/gfwrtoJzfr5E/XsgD4MNAE+pegde6eFBDF+t0nCP2APKv+kkXTJ1kZRZTq
nC1YPz8Drl1UtqPAZAJCSv2J3dLlvrhS6u9TWIdyfJzkU76lKJsw1bXUyucVG0zH1Sejgfre5OPN
AWDcerjsNbLdZH/fmMKI2mRSG0vTQIgz6D90W/ISFl2KULiwHQ1XIlDtfD2vzdrEyhfml5+roxY6
V5gfCzF+DkQ7hi4YeSsb47q8KuEGbmxyqypNM+nToQBhqjKGjv3DzuEmNWTkMN142ZIwWm2Xx8XH
emyB5i1zSOaGzmt1rUbsECQ0MJ9Mv7rt90McylJhwaPsbEe5AEkMtXUMkGmF1FuitQc3Hm6Cwe86
W/VXu1zCSkadLPASqAfggmEVGvSTOIvZEJO5j2ka5t1L7AEKl0k5cFlazb3+XMbGwwBkeMHw5cMl
b9tVUdo0VK5QyH+N92hBgvxerwPrEyNh6KPheunBDp0rgWxDBRf2mW1ueSYgH+5CujRsjJ/TfL9Y
D2SSzCK8BcVL6+MuACVWXEryHlO9gLxSvJbs4wJKHv1KthhRtDpbDfeA0d08TWYXHwtsviDYRHfk
gCGSoIHQZwhqpXwn48ERZdxnFrk3zJxZc+Z6+HYmGEQzYCfvvMcpYmriKGlejUGF37AGEGiR67+I
zt/WNk+qpJlLAvkm2J5O9n4Nk2C4mcHjNITefjiyARYZY4cooJ1Z5B7zmUG92jGYRZAlm4FxoD/i
cGSNJ4C61EONxpMM5fhfbKIpCboqVMr4CYgyy1u7pFDaZSQGrDmPQ09+GLc9NDnD9simTwFLB83G
5egmPPfub7PG+e1gen090FJNQ0Ob/SK/adXHywZEr21s5m8LXKRe1250aw/HgrF8V6F2tdJAwdUA
lWQmzZw+Wn9eODszyMXrMW29ulaxk1Z80+AF44xfwcQYSZbFMoL3p/33sriI0qt165QEVvqwu54+
OlczNA9tH+HlTi4xJ7gPzpbEhRYSp26cVAP20Fs+xKhnL60RmX3/Adioz9PaSZhdZE7BxZeUQFkj
nztoz67DLUYJTpa6SGgTWMC4tH1cQMHAz2IvCfwOrdV9eRoPXdTc6lJqZ8lK+ES2AuFUU3bsVHmP
QGb4dichLWKf+cI6+Fy1nnNwx0NxK5zSZL+C5mR1HsHhH6ardLpTthYuRy0ave91BU6AV9MYDhWY
oLJdGcDrqjtwsUXVXnkinyRuznqVl9bHxYc0reZYqVsQxVzP1wwiTI7VrXmQw+HEN/Sv8/R2C2zS
VHwpZ8wahIkSoynmPAaG8dRKBXply+FiQzG5Qzqwz+UWxg1sPqoN+ZTH8ZVB7NafNUzMrJMRJDRN
Atv0JLspWyMXM4YxXlrPJmixla1mX3lLTsEbRtzMuJpWi8hkdGUOw0UNRf2Pw+gxZO7qozPUktvj
v+QFv78aFymShBZqTkf4JCYcnkw2XvTNAzffFNo7796JnD2QqYdib0vCr2xpXPjQlMEZhwne4gGK
v1b9rUEdCSpVMEEC3OLvi4tvjLVz2up5D1+xNN9g01PNDmDNcPF8Oka02s0YeVCvmfa3Yfjuc7nD
Lvz5FMD5b+AyEcNYchDYaHhaNfRlKbKn1JOV5CRO+TZNtjl4GaHFohKYAMlA7mdmegfV2CuvI5JL
RWaHiyR53plzRldcmDGqPrEX9jrItIhsOf8lOf7lknztO07VoW8rfDbWYLeDAjxvR/3LsFujMsya
3SJDMbJTdCFC8uUzpnBpuzOOwErr66SEjIlnRJOnRXZ8stBRvxyQJY6vcyEE9M0JQUEQ7975UR3b
IIZ637+zwEWNdtSdGDlbGupDefT68o7SRHa0JMnTG1R143MkmT27ozi+2qO9Tw8DQc5rR9U1KzQx
+Zf+ijAxLfpZ3SUlnr1vo83SwyXzSC6ItH2ee06cgPS+A/Y06QKnXjDLoYb/akN5BL2btE5fsBwk
g+MTrfVpKUmmJAvh2YlmWo5DpiOZGs3ELy0A1Z5pdX95FQL26LNQZHDph22jVawW+GbJENQ/WSdr
AMuVcVBAIe08Tzv3s3rtgg5lP/myIyZbHxc6CDT5BluB6TVZHjVz+lxZKEdasqGX//KC/xU6DHb4
Nm4ZT3njeKPFXvCsAjgeNICgM6jyyKrR4keRB+ibylqdUGA4t2RYfT7ZM74YSEl+Nsfl63oFWOph
DozCVxNfXi8Th8WNRe4mMcukzLwcXlj/VEFKxmRO9EdwQBxZ61h2PUutcc6CHm8a9zMqFNkxPmG+
Po1cPKDnCNVOJjMkm3gX5yGb1XEe4gDfnZktPERJANbUdmWU5n77tT+gEzQHGPs8dffqoQisIxqi
lw+G0Dk3pjmnARC28BaWlmfDdNQSsqdtvK9TmcsIA//GDPsZG9+00wLZXA8zOjV83b2ZGom6mKhP
jTmN3z7JXS0qmTAkM719MyjOOk8FpjyRFlifQN9WOL61h/ztI3hTu72svCS6QgFPQ9sfHLdoWHOB
uEJ/s048Nw3bdfDN7tFyv7luG6Bn49vuKvleoo3cGOMHU3oM5OZejfvNwuholNQJieaMNLvLXiHc
TRACo6UGyXu0nLjzNgJWM/Uq0p0uXHf2R9zUH1IozuK1dgdCNYTJ9I78xXggm19iGHcIcIJmiNvI
tu6Udpiwtq6jISEAaXanqnjUl+9/tTogXCG7CVN8TzrRFlgaJ9QD9/ZJfymjqvL7Kw8jsa4/vxBG
opT4xUmmBS2MmxCr+WWXO2yrQ91xprCbXdcvVopmJUFk0e7jO3p0IXMt80zR4caWAqisY25A5zEp
7UJ7rwFxYmj2K1Rtlwkg9CTqh/gvbvCtHe4dtZSZbecOojNJEial4rftPSBmf5E8bq1w7qGUGgRJ
2Gut7dfyIx7Cw24ynFpCsiLeMxuoEw0iIO9arYqRq6kxwEoNyk3MozhPXg+YsDO/XHZCUdRANxe0
csCBAFbK7Vm9JFMNZAoqBtM4+F4BMhXccTPgtIt9MyfWq75qWXTZJvs/+WR/a5PbQS8ZoAqrjnW4
lk/VeEOyE83ckFp2EDdVMKb7y+beykcX7L2rX02kp4aZ1m/nrDwwzephlz2A0zOSVb1Fn43lIvhn
edY7st6qTBqiElDiVGBRysZbK38kC5EEX2Fi8CbSpaqGYYDL6/waU+dacdsOSj7/UJRpfhuUeyb4
xFSR2sPl7ROF+q0xLgZn0CcaF9dLw6on446CgSH0zMqSXZzinQNl2P+viUt2Om9pqzwDN+QEKn0f
s3WhhS/lRa/263BkUsByVQbZyrh8B+xh80gbM0UZkF7ZXhx5lSH7VOLz9XtZXKxt14bmtQMITR+2
H5foH+6D+Lt5Z5yKWzU0D97RAQ5K9tGE/Z7tV2Pbvcl00mTNALKC3Q70C5SF+Cu6H5Ebj9H6Aj4E
4LouuwlLbN4fst8L5RKfrNRpUjCO+7x5xTCXn7Y0Gh0n6lI3vGxJ9tnYlm+W1q/UbOfYrcJiwRid
qwaJ9zeN3O3ucVFxKtZCBQUuPKN9BYk4oP3/1t25GDh11TxpDdydRm4SqMGw+kWYoP9YlBG7//sH
kDuv0o6/ZO/ePZkwh9gpBGYtrQKoUZ++oy3yFxfkZvN4mDpZ3RbtdVzDMdBcsYMpcNkkiCRW8NW2
Ym2TdV7ga7b3wWmOufFqp18uO5ksxvJYp7SZzLgukE6zViJ9gF4KyOnWYI2gpXslS8mEC2KwDyC6
Qb/scDHW8zLdwwlCz8t+UNKnvr3Kq+PlBQnP58YEF1+1EYjyksKE3qHlXUFrrtrZpI5W15NcGLLF
cGEV2OTZLkyEniGbMlBRTFmkOr19aMYm/Xx5UUJ33iyK/X0TCpxsSf9Rka/1ArS4U3Ewuvn+sg12
1t8Fto0NLpKaydiqsc6yFfs7niOYHngg1QlExztXhfjXUEjSFdn2cYGU6ugVzhOcu7Wu1PTgMhxJ
LwMdyzaOi6ElTUhfzWod5gtgt2DaKH3whUrycaHLuVBagZqAAygOF+PSBoTFb+IPChjba+1b4r2m
OgVnmSSHFS7mtx2eCmta6snpvAEsVXrqD9Cg9IpJEtOEH2VjgjugNdCWqgrayrCfsoNJ3JOe9j/N
an247GvCbMFjOR3eZ3j2cr42NEShWg4zo0N8x3ho6eA7pNoZ7XUJiM9lY8Jt2xjjHK1uZm1egZAK
51gLQSf27K2qjMleZoPzs7i2+qxl+7ak2q5V6cckps+XlyH0ss0yuLs6pokzN12K5mrXFQ7aSMVy
s8y5cq0PPTk26djLRquFEWFjkfNrVMnsvJ9iKAFb63fIc+CWa5Ygdp1PFqUNeIT0175T/93X4isu
4BC1J6PFThrkQ7OaQb960eWNFNb/0Jb6j/fxgwjNoCsFogCuvDiaP9snAxS3cag1e8ZJDDzn3tyZ
hwXc5vLitMRPPO52Qjrkpa2K1VkAr03oW6AII4lGkq/GV1sUC4Sduj6B0BNUMT7QNONVuvQY51hR
sr4vK204Di0IqfypTyyZtJAwfmy2lq1/c1F5YGEdkpp9PaOIBm2JvOm1tzTJUeCsMAoLVP5A3qWb
KJlhlPncSmHprtL2/8fclzXHjWNZ/5WOekcNCBJcvpjuBzL3TCm1WYtfGJItcydAEiQB/vrv0FXd
LaU1yql+mqioCNspJQgQy8W5554Dzc245e0W2n3qECBiX2eda86ciic71c+mGOjn8P5lqM8+1Xh2
4TJV15WBvKcVO19RYB9v2qGXkLryzRPLNbsuENGc205O1vofrQLfnI1l8d+p3/HEyoDXQ1+HbtKa
te1ocERiLzmSuO+P3OvOLYmP24MhFAAfYHT2yfY1wVEUxupob3QLf6M6t4XOi9AT7HG0cEI7S8Yz
Wb2ThfBnD//d4sluRopM9qLAeR/XkEeuysdgyl4+X+cfzZK58s3iHkoVMAHez5JBS0v3ZAAdvBFy
FfQ1pG1tdu/Iv5hR+6Mv0HGBLBXHiXYqk5SNxARjh+kIFetiXyc16pu8QW4T48nF5306zTr90tZJ
0El65ldqnvpgVluvICRATS6BaqkcOF3yzArWXaKLhWY26qU9weptMTFveeYp5jDgTaz4x1O40BKD
OysKTk495tpBjGlpg2nPG+GHUNH7IVDifJGjFj6OvfJbq5T4EYNWF8HYmm4gkptEoqfnJE8/nEQo
EQo46DXwXTyZtjByGjlcpTHwLP8O7ZsDNoEz1/1TgOGPrvpQvEAJJUVF/ElENKoyZ1AOr0O/x401
jVcarsUhitbhMuJ1e093X4llgYhEWej2wUIHMGTUviZbkg57y+/OhE4fzWrserB7gRe7x9lJnwfb
ikclgLqxClUpAjSofZB77gPFP3/9/DV/tCugaBn9hjP57EVwsoBMw+vYLkXokM5/KjvtwvcAdYRp
RHQxlQuf2EG8+rzNX7sHn3VkJSxoWPmo+jnpnsPK3MtiWE7y0nLCPoHLAusmHSovkGcijQ+bchzU
ZMMtc64MfN890kD1ovSCOkwFRyoa4t4VVbeUtV8+79L8yKeLBWJ1DiRMMJrY09+3k1upSZJRAidt
igyud1Y5JMuOahToi0K0KuxSp4ENUdWJ/Ay6/lHTc9dQYAR4HfVn75t27BJvdiDYZXtOHASnff8M
4vDEw4TIoAtBMHOH1UC92D0zuB9uVNgYcA7amKTYGd83TSfh+LACxOgOSRtmKo+vbZXeNzp11wKe
SVGc9CVEs9vveR6MazOqePP5uH+0O2DJUpxqDINwKndSdFVflRWeAPvlhGp1jauGdNSZjn4wxAwS
9JCuhiIV5u3JKVO5tBTE8+tQN77M9yi/jKt1m/TIx6RDXX8JBk2W41TX3ZmGT+I8bEzA3gG9B/P2
Nyshvh/gNhvwyk2OoqpJsEMriqskZvEVdAvHsJJ5/DUoJT/6sjnHPv+wx1AFdGBjBiXJU+EEp8ky
H4IKmL12zXaTrR9ZK25cv2HLwO+XHiKl9edv8qPJhMaQZoDeP4Wbx0m0ULOSuAZQS5gjniVQmk5g
8FukqVWB3FxbV9NAxx9pMsVW6I5FDha+5fTVOnP87Byi8MGmCB4GdNsgXR/MR8/7YeeObmXGsUEx
q8DWWHQuamBLpHTVyjKO9VpXs1LJ5/3/YCbjtsIgyIIYw4bpwfs2SVcRyLRXIhyrnniQzQ96sU5R
dDAs/mpDmFMQIEOSltqzXeH7hpTIgWpqpGdLzx9gXl/2F30gy/vPWzlNVP2cuqgAg54lbBxwtJyM
YdJoJwkcBDEUW0AwQRbXRZKqozs9kocYRt8iqyKaQpyOd/SyhyjSmQc4YfbODwANTceDhv9cin56
iBapEFnSWXU46EmtSzj+XTO/CZYJ1MRWQ9nJtZcNZCNVx1dVxuq9X+XTmfX760vFM0Dvfh5x1Eif
ZouRwe1LmeIZSkKrMWy4hbK7qojVudzMPJrvzx+seUS2AfBWz0Pc8P6lQgcCJwBxENz7w34oWshf
5jaw/gQyF5+P6wddgtPO7PDqAv38RUnACNORRDPEY5MbHyRlemHntn1mX/+pvXvaIUhTQogEVc7Q
Aj6ZPn7VFEkbeHVouWOHynBCVpLEMsxqX4dDOm4Ns/Kodppi0Ug+hH7NWeTpwN6WzlCsUmj9rOJG
BBFJnHu/q/OryYuTUI5ChoHF811PoTsEqv7SMANfmkyX0PJ0x5B43hEF/Xs4Mn1plHNLUG0PQn2i
w4nFq8LKfwzgi2BlViqqCwJVIVhqTMK/rzL3aaIE0kJFbW1UDQ21KUuGnZz3NFrzPvR18ZL38jYX
44vlBf0CNjxbhjW/sMEALLX9ZdAoo/XciypXV5kN4ZUyWBV10YV9w1B8P3UhrCWv+7S9Kjr+oOQA
WX77r0efc3hGYamE9YtQ5iQaNlCoRcFfIkIrrmHMPdOel13pQ/kW1cbp7efT6aOJi/jsXwHaycSt
Oy/P6wABmgNN30K4YQrxxWzU/8GsfdvMye7qToPxXOTWQlTkLZs+v61sCGD8B13B3v2ncrB3AqVB
UxRQt46hq0Gvq8ldW1DlJvlfj0XmMBP3AkQikBtwT1qB8GfikgwLQ3TF0s7Gp0bmzwR/lh4WZRHw
M5ejD1/Qv9vzTvLzrOnGtHNwHRoIUG+v96AMqGho6DknpflNn654nPwMcQV4pb+YeVVKyymDSXso
QRVcM6noBYDqfN2UXr2HhcGw/fx1fbSRvW2Pvd8yNcIHWc9xM5D9deDxa19Xd5838dHYAS6AwhFY
bL57+q581TtGuXMTyr1oTY7C1jTYT1N5JgP7cVf+1c7pO3IGQduJYMUmSXX04HNvguTH5135+O3g
PMeVDZfFU/RIB/rP0arTyzrOvjqeOE6ELWeY4vOWfg094e0N+s4/WzqJA1HpLNqYYdB4chXDiSMm
qNir0zCxnztlrT5v7MM3NF9BEXXh6nQaYOexCpyqx77Au3aX+MOhFvUtdor/YJfzApxiEILyIF01
j+4byNQ4k8WLAVsDtUy99CTlYYCTFOdaXp+Joz/sESQhAAshFACA8L4pafuFM/roERuUXo9GqkVX
o8I57X37THRzrqmTg0I0lqoyg6baNl0iEgw9prfZOTfvj1qBErADkQsEq7/cbxMdWJUxmNyNP4Sx
eWRMh7w453/+0azzEUFBsgD3WZA63g9bHpjR4fNEKGp+7ZWljlRvNrm2bxuOk6IW5gw4ekqfn+NT
3JvhTjoDIcAMTo6kumDCIjY2cigfqn2aU/vShqPVqiyMDoOs0Gu4iPbRNJlHL1VWFLSBWvMZeaLc
BNHkts5C25MdmaZ0d6NjfmRp4u8z6DqeQRg+WvuzZBo0n3+qs85v6M3spRRt9RngKMcMtwVk4kuP
DKFrBKoXfHUOsvloM4OME1YkiKTwGTg54KaRdrHkqOKCNOSwdUTVr6fOzc+syDOtnNLO0q7qTGXQ
SgDuZujz5Ia3ql18vrucEi/+eMczG9HC/IUO3ElfVOJ2qFYHLCS81pBFInDzvcAPSyua+qZzQpBm
5bCA1EjXrgs5lYhtXd0NURpnWQ8Toqasl07t0pefD/Zf3/T/S17F1R/HaveP/8bfvwlp2ixJ1clf
/3GUr/Wtal9f1cWz/O/5V//1o+9/8R8X2bdWdOKHOv2pd7+E7/+z/cWzen73l2WtMmWu+9fW3Lx2
fal+NoAnnX/yf/vh315/fsudka9//+2b6Gs1f1uSifq3Pz/afv/7b8zB7Pyvt9//54eXzxV+D0qq
RVY//2313Ilffu0VBwi+4XdArwBcoEgI8Qsb9//f/ja+zp8Q/jvCu59bOIODGe50+KgGepf+/TeL
/06hwwMHBYiB4WY9Jwg60c8fBb8jTnMg0IMUE5+TFN5v/3y+d2/q32/ub3VfXYmsVt3ff8OWh+X2
70DJAzKBHWOGT5GDQ6DE56n9ZjmWRVpZ833AG0UZwWisopdxqjhoajjLLrMeMAOAYx2wsOTwDo9s
NvQm9HKtfvh+mT73ECbc+1YhUACHo74LzeB0yyoYYYPFdAfdMqtKb3NuBh6JqgqO4+SyR0tCajAk
RNr4Lt2oPCK8ZduW9w2NBKsmFU1G82vbFiiWcUYIHtHR1lXoK4cfa2MN46JuchzkTlKRaGgd9tSp
Llv7ZZuoMEv7vF+4pQD3pSgaOhtDD83LMAD1XBR9515bg13ufA6aY2Trgu2B/UG6lqTyMdAN1opN
hxgU98qOw0BWyZPwOwYpLiSbbyro71+lsSiAmvU1XVejxB7bUjt+bitpEGl49rbj/thcGTcQ6r61
mxxOzn0zELVybBnEHBwj3416kKXzyK5H/JH0pF3wNLO+eqkfm3trbOih65J4AfduesQoEq3C2iXO
Mm5jF9J3iSYhb4180lAshs1YqasdHYvkiluN3iUqm45MiVSGDaw/LkvQ0EPSVGY3Jd69N9as2AHs
KBdtYaHGqhktSFeybOt0nYXLmpiava6sag1v5eBLW0zukwKo+cJdgtMytQg0GuvcMysGzc1DGVOw
5W2ei6uelO2ajCAYIAtSHEtJ/BWwTMiUtE68gzA3suRZ1zzA6qupIihaxS82H/t7T1vpNpVKDWGp
fLbVmjcbaViAryhrKLqkNYMWiYRiu5ukP0ZQtkwRpWPfbvNe8HsHl3TXWUm/EREbMri5AxeLirT0
j9wiLfxSk0B3301jIP0eknoKboxGneBSj4w9siFAVU+GOHFwSHosCJyrcEehvgI80HMGZYTGPVhT
R0MNxZ5DE8fjwcpavZdV7q/yKaWLEpfvJaTVh8cGnjNRbFnwlbEqvsLtK74ZSY1ClwR89dd8LLIL
d6iGaycf5ar3SuC/WVDsofiqv+XtWH3PicPCwilAY+YKvhl2ISMrt8ntKDNxUDSmSzhr82XNB7US
tebPHbeBZZpAec8tAI4n3lJ9yMcg2ZbGYwuaJtm6KLn/JCDUuGqJQ7e6atOoNkKtB1awFe2SJJKt
KZa8y4aXlmO5CbuiL6r2zSWDfshDzlV8ZYqWLnrhNLugiO1X6AhbN5NTtQvh+uUmlYzoMAOmfehb
2Rz8iVgXbYCxiAVzN22Qi6VpvP7gE/YDSmdNmA2t/dLCEO3oSD7uYsPpLVabs8QeKCM3RzFebg/Z
XqILS7/gwxo0BQvOepO1ypCEuiOAN9deqbtF7oJSB5izXpVE9XeVlfkhg6bZtkgk/0EwkRaKJv02
g3nSyi2tboGMnARjJJcXeT2VSzKClItxkFe0F+OFAPxzHOQUL12aNg+8HcmmQp37wvFQ8G6XWXuh
gn7cpaJzUNYPP/WnRLh0yqNhtPQFgicxrhI7F+WSOTGI25pn35GP7ZcQDAoWeevWa5MRvR2V3X5L
6mBaqDzxXgvgqveo7zEXzhRnK4vm4kgGO0/CemjyS4nobePzHvXGIGbw0o+GEqW7FiwTavvSITxe
4T7fXQaBqS5LqFWvul6VO+2MxYLX3K6wNRqYlbdj/jVrOKiOQlkHwoLp21BNYPV6mvYXTTWBNmAz
v4T8A+mpBTQrA7yUUAcCKwkTD4NM5YCzoB4vi9zuj05hOSi3bUWtwqTrE0jMWO0sDdbHo1h2GSKV
gxAFHZs1wK5eBJtc6N4H8dJPk4dJVwx6yl4t6w0wZP3sqjIIYTie3AQjvG3lOICMZ+rRi9I+zi4h
OGihonw0zSqRQfNaNwHf+gyOVZEqk7QJ26lAUS9HgY2KCHhjYjngsBvCSbt5GurUlFU4I6AycpAt
2DA7TtkusWAGGMZBDQwZHqPGwNTFcVdjUcntCOu+hS5ztXHBx3culZFaRAj/c3dBgCncBH0Z3AkQ
vm86Gzf1ZeGJCbh0k+T9jFzDGzfVtruJVUeizA1QTVjiQxQo4/Bps5SvSeryZ17FzVfSo0za2WD/
klvVqPah8WIFQRuBOoOFLauyi7LRjZPIBFa21Ume29BIqiBL2dQitbGa2YNTZ6SIQKFt9CpNgxzG
eBQLxPNir0kioL/E+uazvKBb5YlcTggseVug5nYg6YHmKD3rQxwmlrzA5ENefgGdmFFv4zqoS+wt
mupl0FrgfNB8soY0bDzttZelUc24LSfP1bd5j6zsa0rr1HvlcW9PBzpWNfmiCGR6qmwaD0o50wZq
qHA3jbUeI9362YbUNLUvxDTlFOB6IvaGtm6ziP0udta1yst4zZXfZmED+OcbkPf+CVBuj3WY5xd+
IdgXPxDNVdIHw6PKR3LPKAZ+6TZGLGMUooD9oIopDvPCSOi6tux7UJCpjYai4C+C204SOXknyY1y
mwkls2pq9y230xgVGGwy68QWPgmN4rkVFmXa3shaq3Lh2Gl2b3Qb3Gk+JRf4vxlD7gG4CXVvwz4F
F7edRH3Pk7SsOgMCytm0ncDsKleDTvTKo3kCiFa05bpmU3NjoM2+MXFubvM4hiDtzB/PQlcn7crN
NNvWBtOAN2n2mJV5tx90ibi5o+3SoaNnQMhVzRBaE7EvR9qwm7JE7WjXcLmBtqPelcGY3DaZLy4I
ChQerWbsH8vCK68nil1gYXVD+QJWJ79u6pFlkbaqzo7gPGepsAA+0YWVyc3OrSo5RH43eCPciCp4
msRSHagggYhg1G6tsb83fFFW43gtZBMUUatmKD6z0/oWUSvcV1Khwen3Ch9Gl5astu5kphIzgdo5
svoJuy3KNngMfCZ3uSWS21i1QRU5Yxf4YY+TewuCk7pE9UP94OVJgD1iQB1ulcV5sDCxTp6Dzjir
FiSxZY7w5hv6CDwdFp/8zlIu6MpWQqCxEaTxTQ25hW+ixgUIZ7XPUZ1NLLLV4zSIdWBPslyDUMvs
PUo6+5u8qWC8Y3eJ86Q8V90W2nEP0IetmgeFgcPuXFmeiSaHKRmKHnrKSNroCaGrSscvo8eKV2Sc
41sLchih0zgpCCJe+iNzYv/G7vtyhUjY7NnYAq7HIbwckAG6o1wkULMr/CRiBoeMZ9XufYw83wai
L9XOdid7Vdim3fatW33hHEo0k6X9V205sHUPMo+FPvHTbadzE1V4Wbsk8Z1b3yawK8IPhm6JadGh
6O2uZJ1/Q6eiOxZdyiOlpiyaCsdcWryJI1tKDsWwkaz44JWbOGi7B03j5mHKM7ITfZJuapfniyog
sDX1eBwlKQfJeaDBC2KQ8jKtUljYG1euYC2bRZzAiCYl3NnJjJRLA2eqMNHjrortjemyy3pw6mVd
JfeyqhCio1zKX8QQfF+7Re4eWo2I1WkNv+RDWb6yWNGHCde+cpUHmfXIPA06t0Fx2IvfE/8ix0Hx
igQ0wtaetv6+kax4LIUxr6C2QFrV12m7bOsYQT6Pjdduirany9FSCsXzlfKh8Gq5fWizyX0ta50P
UDhrq3Rrk8R+cboA1FchxnFHSeJ+R2YoRuOywYkAg/u73I2rr64IJHRlqA11irwjz0mLqGjhCE88
WZMFyyWfBNDBsxPI6qSDj/3Gp8rFKcjHbeW2dIMQLtgoo6dXU2MjdaFe0C/yMRubEHCAu2zGvD8a
VcuFM6DsMys9g4+ncZc7QhxNLtsLC4H8pZPk1WPMqMTicGAnBYpACT5A6h4r2hTLgEty8AJiXnAj
9F+FZeXrrrDMoapihGedNQshqwAhwgDXMxwX2QGRaP0NVYDdVYX1vnRcLz/mDOSjEbY2ITLfuHWQ
3F5DXtw5ukICioMkdrqyOstf87ry7mvAKV9we8p/KGwOiwQmnmtHcYTjTlDwWw+iURd2YdHrWE/i
EmxLvjNt2uO4SodOh7Qx/ZeKN8PaS2z1NMRts/JEPNwHgYT/YdD0wYajqP7K6svhniV6GOAO1w6g
ATht8tQiDl06WaeXLOHOCoSucjXFMLqPfZp9AfwWhJ7K6R2nHjZuYH3LxLT+F0FYt4YzOoQquhYb
WIbICB4RUwe5kSRYlw6sAfrcSlbUCLKvEDc/BUFnbQ0KI5eJU2KHAd8nTEd1i7iK4pbF9HVveP3d
y0b/2A0++RojsFwOJZMA72SwtlvOlrwsy73wSsjD1Qo2L0VLFr3m3hMtGQoZGLzPkrBKXfXKWjJ+
Jbqij6zyxlufZd2jz9LqHnxEuaW4bMO52s3Sx5ql7TWJ3Wk3gCF4O9WWU2HF8e4CMVx2WwYaOpqY
D16YobD5qfIy+zbPW37j1V0LcwLdXqE0w4Eroyw3uLK4T03b4+0ZhmxPaqeuFXWxPz4aHZhd7NB2
W4u+xaojxZMqp3EzEZcseWrDRXBS6VGwvlsmVd9vdMq6e43r2cMYJy6u9yWrU+xKHj0ALJlANi/d
27ROe7NIpFQ8rPnkLmyW1xADhNfFrWxIG2qEiU8FIemLP9rFTZG14gWxUQ0nb2wCS980KP6aBjgz
LghotE44GmRjgRTXZFvVMYjzha+De7dj0g+Hhvhu2Hljfq+IR4628esn4qXDEyi/9QSPphxEWXwb
k6EvaUuiebMdsLKS4IJL6qUoBvPqlYWWrNCpS9Q29Jntru24G45zKT5MPFN6YaGIGxeENs8a6Foz
HNFYEa0b+aWVJHsGdwM8ixW3G5ZKfgeRMYA7ocIFaplRFJr/AUf+JdTvf8Ty3uF/n2KD/xdRPw5k
9X9G/W6fK/H8Du6bf/4PuI+AG/I7eDAoPYY5iIvLEdIYf+J9+JffQWBD0c+cW5t13f+F9xHL/h0p
CVDuQHABURMU2X8BfsRyfqfY/vCtcBZEVsH6K4DfKTEqQHKKI/MBVwMfRAg8y3u8jxaZMMR19d3g
VJCU78Syb4dN3lgXsQM5qVarp869H5H0CUXif3kzUH/Cj2/hxlNu7C+tn6CN2h6sBtkrfRd0mxwb
FOYmNtwdz794hYq0UAfiTOEYA+miYCM4/SPqVyJRFGfyWqeEol8e5CQL0ceSsWx09J19HOEqgSiB
hsMO5+8KAfdZ0bB5UP8NsrrI0UEZHlQaKPFwkODmSfEWZM1aCrBymMxdvvV31sIK81u1IRd2xMJq
JS/Oibn8Oswn7Z1kozuZ9my+qNxx9M5aBHsrFGvz5HyDXnBI9/Fl89fy+r908GRW2WmOUM8Zp7sp
AXGy7sOc3PKcRWemz7lxPJk+DCIyZREP5g4eOysSOssZAN46EI8xi+44Ppy1EjjX4Mk0Qb5A4paK
Bt2L4TDcIpidJVZC/kNBMyw5W4R8KuvyyzieJA4bGvQw/kvniaK23dJAYa5bx1t3UYbx0YqgyroZ
9+f0ryAQemZ+nmQPDcgKwnOwLCvtf2tb5kH40JardggOIiFR4qR7OqR9OFCiljLX0CC1nmE6Z0EB
hi9LGlxZnd5T1l42rV+FjRIBDtv6amhh9FjUCFB5RAf/OvXqDdDQpdV0WSQc5P1I0kEc0ztyQO1h
k5c3PiAxeI4+VKRDAMiB4vQoA3dTurbHANdi034b6vYeJYdbl/LI7/2vddNuAEM8ZwFMM5tGvsi4
OyCOfhSINpasc5c80bhadt33uIJHHSvym8qVjymp+hXvPFyHDSkukOQAKKLNZWyl3+CZsavs5qLr
nS/Cjnd17V6xSl4GDT+khi0QpFzgivsIxbJHGz6QUF2LR/CyKQB068H3qu9BEn/zNHJwmnTPeRf/
cK24WrluYhAEulvo7EWuQZob7FO+clMNcf60uxwlqyMP7AjUYZXbjNhx1NUSBp1Zuu1dD8OhfRjM
dnIpreBbM7YpqMM2D+1CbIyT+pHXp1DHtOC8TXsGgelcJ5GXVNfKFUk4juWhi9mDBTVZk3hW5IMI
nLjTXnXlNmCqCE1P15anv3KZ3uRKyo3shjvl+0AeWzix9jJ90RM1K3vo4Gbo5yFwjScdTKsxD773
Fehog7oovfEbei4gmQ+QOPehGtfJY9rYhyyhuNg7YH9lyt40wtz2bDhIG459sXg12dcp3uMtqDR5
zRQ5tgpH0+RtJKJExyUR2NkL3A15OE5kZZt4K7VzC2bvRQoUI+QTOxYW9FVZVveLMpaXaQ1FsGbS
r4WVojSvcZN10/MfY+XjHkr6PPTSlH4JjKdCDwU4D6S1+0XMS1ShFBCXKSfkHRyabYEdugAZSLEe
LRAIY6A5YSN7smqpwJ0DSatw6nzUN+RGQHG1hm0s1eWqmQsuYk3r3RhUa+ijXdu12cS0eSJjDtij
YUfRBnvXFvcwQTqUnrv2U4rUiAeSKwVjeKyRmo/Jtm5sSP8O4wMQ2T38jA1wQ1QOtzrbxo530TW9
t00k80OHTVnoccWiwiaHgVdtJBCILnXbrCvbv+Uu0mkFxJuIkPBe7Re8iJ0wCHY0zqYoz9gLoc4x
TgONawg55nHXHSbmfuF4tcs0D4DBJcmx8cv7PkncyFTud1dYy54GS6nHlwCTLMJdyAqhLrT1velA
eLME72rTecj/SToBXeib0KodB/lE65XR6ZC248aWbIrGxFsiXcQB2Sdk5TrSX3LeCeSlpmFhSPMs
jX1Vevb3xqa4f/NikbQCdit+AASpejR0fB0CuNgJguKwHJgTXsd9rmD70oLlivSkuu8oc1CZbr9y
haRgHcgi8q34OCbTfaayuwCXH1TrVVDA9nAjwksovnakfybN9AAjKtw2Rk72lh4um674Eut0WnnJ
D02SatXwlIduR+MF9DHqy4mlYgXm4XgsKb+YbF6FtCrU7ZkDcT7wPgssTuhNIij9Ehc4nBeHYUHC
4KGB+LkT+rfNto0KeG2mZwKn+cD7pUHwz5ArRmyLCPJ9JFNUSCv246jvpNOlIcgvF2PpH7qiP8MS
+TVOnUMYsOYcWIKDyM/nk/lNXjoznkemvNVA6JK9Hvd0fLExufSA7ERSrV16iN1qbfhZlsX7hPif
sdqbhk9ijGJgFAinRXEEm2UXWpt2w9fWku7PGW+dqo39cdi/aekkuLB803lIEFJEM7YdBavsegi/
oRRw9vqK93J9ziH116D3ZExPogtfZnTsJzk3+IcJgN7Hm2ANVG1NVmdm5ochxZvOnYQUfVHkxCYZ
vTPQSxzXyU6F4ypYz4YKyeJcBPPhrPSgn+a5NkoRfvK/30wWYLqZ11aYlW750LtXHUIVK74506MP
Y0HfdRgcmCyKeP79jESKu6KdNvrOWePKEMlVvG2Xw9JCEI+d6Lzo5Ecj6IKZAXK8h7uffTI94Kbb
xiAB6DsOPfZpMWvRFWsHthSzQYS9PdO7eeGeLuy3rZ3MDaTSJhvnGFo7Dgt3lz859x58diBSetME
CHnNQqzGh8yCwCYw8MXnrf9U1/ms9ZPZ4sJKzfhAle7Kg7sDL33pXZZP7d2s3wUbvjvveoLCYTge
6R6kCxWyv1YB/3MlujOvBgSY2cj45NUOY2yQEiutO6eZ08Gy3tpJ9WCxflsOgFMTNRwBU19/3umP
9u63jc7v/+2kDbJS0SG37ooOloJDFnXmzJT9aFm8beFkD+014wTFRebOY+rrNLHlMAKKny22P+/J
qbvIL+N3smfKBEJodY6u6BUcTZaIAhfFhYfFMTuapLtyQ7bnrmbzyfbLjAGBCogIalpRTvd+9MbE
r0lFFPrW2BGlOYLpqwbgf1siT/Gl7ctzfZznwGcNnhy1qS0TsMEKC1N0ODQ7MD+W1R2IFeF5P44P
1+Kbvp0csjFKtpOpzqw7gHxIGSTIOiPFskVCrlunjEUB2C+h0MiOKcLO+UL/1Pj+pKP2Cec3BZmn
lamhd+BozkYMKQDzLfQLrg2MY8QOHIwFBLkWKQ2T7bBsL6HcuqZwIlKQ5Ty3MXx4ZEFw9J+vecbM
3i4SY2qkOoJguqM7e5XCITZbe+tg10Zm45xzWDozpU4lqB0pHD6VNi775QKlOP4aucwNKuXhSbH3
F8CAFw12IiBEeOXi5cwS+nA3eNPRk7WaBo70RgtLSH3DBfH/s3cu23HjWNZ+lx4XchHgFVOScVdE
SJYsyZpwWRcDvBMgQJB8+t6RVd1dmZ1/1frnnUOnbckhEjjn7L2/8xxla1rkWDnqXaM02K5nsSX/
rsS6vSL/6gf9p7dWG2dMvOIxC1P1jJoX69rzcoOgl96oQ/eLYvEvnr5HjFXu//U/lv31Ax7ESGcg
Egks5B9/qtgCnlSmR401bjD5x56R6R5f/BD9FBeWSUD1+zOE7dvOLnVYDoj66W/6YgB+rbe4aI/t
i3r5N9/R/+Op/59v6U+37QSS4woDNH2SfPnlSei63WrgrsDubZ7jPUxS4lOsrwQiLrVzdI5iF+2a
qbQZJMvHcKUb1cEw5cxQpTUjUH2xpvkTuvLdPJdvNmzPi5RHmWgYd8jeKf/gSbj2osieFlb8TPzh
qR3cEXoJLt2pXnaQMODoLarHeRDhVvLCbeZJ3xwurZcNJeN5Y1q5GygZs2kNi42YBpXKjnzAJq6B
1qfJzfUVpEsQJXlLhf+rtJ6f60Zfxr4/1U0QZKzuxjm3phS7ruj4RTb0obvtR26i55GR1yhBmg1S
beMKnD+WBxsof+OWNb13nUrTnekEE41opv5QS2TifbTT1oNHT8MERuCL2YZR/VD4MzI+PZi9QAG9
e8tKcn9i+JyWuM4x+viKgZtJ23kyKfgRYQYOr8llOb8udhl2xqoG9Bta5zVHxE1gWRjYiV69w5P1
SYoAU4kZlr4lLOhmiQmgzhN96fvmB+31nehWsakCLrfxWLHcdTdFCN6ltFrGY734WV+tCAmB+pY0
7bVp4rMrIp26ZlSQThqVzUXkjtNo/WNgHM/rbvWR72vqvAo1CIWCtlnVmyVllj+ZkbF88cJd3OsV
bhz8htrHZN0UEUTr4RdA3s9UMUTfQmo/O4tBBrr7Kl/MYDcCcc4PF0bdvpxvftiJj/k0m+scuxcS
zJ9F0Ur4/YrPaaLHcfHPxtAVFo8xW7BpJl1q+TLobh9aCn8gQbVta5UqisWFQq7mMpWw1QisMISD
BZlncYuP8PthXgGhEFbAJBrmI4UU1U4YIRRYIJnLWV1l2NldAqNBam46W1TAkmXs6DaTQqM+qSK6
rPWy4IdX00xh49IGnXWYxXSmmy6obdqNQGehcdd7KYfuMugZg5ieALHn2c2qDDyS8LU9DoXFOMFZ
LOaZNAj1BDMYqjA9G5yGjd3HDLEgJo9MeYkbBtMwpoFpbItqB24Jx8eIERwp0W2b6UEL91En2MXO
vY7mxNY8AwH8vg69u1IX9zXucLaU5zFef6gIIHdkJm/Wpumpk8CBsxWWoNr3YBwu73mHyRciRCr9
1+fNX/Z+mIj/9wn4p3KbrdoZMuOSbe7o1s/X/ZRWMVaQ0uxW3at98fNff8G/ul4ANvCRhgv/gsyh
RRtyeFjZk2awdpMoc/Tf3WDsf18n0DZijH7RgyGb9KeKLKFrwfooXJ90vmS3VRsqu+3dddtoG5z+
HU74r0bWGApAFfNDRBzAPPrjFZJEg/O6ePbxAaKX3az7GuhivhOZ9z/rDf5P6/wPpK7/6UG6JSj+
kHA4LVos62h+/iEW8fsf+rvgmXi/ISoOJggFIRsSZYAH7+96Z8R/Y4DsYH6D+Ngt/Isi4B/xhsDH
/wIxAHxmEFv+/r/+EW/w+W/QSWM/xpbQMGE3kfT/I97w5wYoiZFc85A1gkYO7oR3e2T/qcUSJW28
JhFq3zEXw7Ay8M0azEUm48pu/ulzuf972fQHaRMYsT+9AEkcQVDFxOqGdPT/l7S6kA5xJvhY9qMG
xDbFmuN1UxYN2aGgZxhxjiHwXE1ALrNZ7b72tTtg8m3gx6TtcfUk5o9gU7xiExu52qKo4g0ShcUG
nEB6MA1zPrwZ1pyrqta/WlHhtu+Fw7aNQmEb3Dhg4J7B8Dm+rAHWLGXzCI4KDF5K79rZf1bJMnip
i8rgtVrHGn7xsoI5ViXmwQ4IZadUcXJ0VMMnYYB3RSxuIsW1A9QdTqbg5oad2B73RbK1TXOJe7m4
tDchexnKKviiJUoIhHs7uN3b/sAQ8TwouEGbm3RTbdYxjh5aGfvIorF1o9t4fNGTAShsaUCXZmop
YXyYPUzkdd1ARazLFz7WBtdRLWfwBxg3D2ry1m9L0Xlb3O4DdkWAjd7ZROUwe7YHInCwp34lvXnv
dyuWspeULI8l78UXFoz2p87pJQFAJ/HgaaOgGyRtB4ptZaf1J2qM7tihX37mOnQ5/oXJp4Fa/eSZ
OdxUEefXKdD0KVlIcB5hVURQoA+6czPE8b73eLmpKiyCEhMAqPDS0i+ySHOU+ARSgR7m5pOqHcQS
6spPgOpa7DKleiug6DS4kD2djpWcqnTAWodT0C5yx8aY3kIpwwnRVpQRfS+QV5yDxqRNwegr12j8
YPQGDbNqx+qBVR6EtIRjC+Yaz2Fa8gYWeXwOv8q+JC4tW9dmYVGai9McKTvPMVh/Rp/sWlLFeajm
6QVrbzis5PUUfsho7A4DdsMjfFP7WETsfGtystRQanRFKbz0LgL1ILZ72G3pL7DClw2DdR1JUQ6P
OJZX2pPgNayikGmGQw/l8BAtnXmCGTaE9x+Mzbw1Gp5G7HJHOCXWm36y8dZ0cZV7fQGns/WGccA+
4jHZ1lgCDYhp4dE3Nk3FSY5d0WQw0NHXKIzDaW8bvB3JVNntaBY5wnKmwckgSeklaQv8wws8qBps
B8Xyup8DWIGWGlIqn7sYVhsU9ek6W2iTpMTW+LgNnpTAU4e8XHVel4m/Lljckws1QLgaWzPkRQlc
ooL9e8Z67aDO3cLqHIXG8LjWneZpkkzLS6kGBwYzPFdeDlZJmEXgHN5+vHQ7TWZCJrTzXoNgDO8J
NhpDhgmYe4vWprgvlKwe4nhqToP1OrjkO/T6ImTtRoYtO/ZQA3MWLzc5ZSL9Q6HsdESbxe5khBWu
EHmC+64fUedHttyFc19v6rEze/yad8fAEbnjrA2hXa5ktyicTT3YFOcYVIMD3LzVTsq13K0rlTtX
Vv69bK37Es76Wecafp5duG5Cx7EanhL1PJLVnciISVa6+jXbza5wl7aKq3NHIfDOfYe636uoemD1
NL8sYQjA3mLX9nvRCzz+Y4GSl5sC7jBvtkOUij7BjEHBPh+CcPPLm7iDoY5Xx6aJMLC2c3CspwCQ
w6F+qYwb7ilOpu9dQgoMRYRVWUWnZEMWVeEjdahDG1mYbSKq+iAL9AhsJv73pi6LbCUokUfEgS/L
wIa7vqJrTrx6OQm/KfaJB+k/1aNAUq3xWwjf7dS/JVbZc1Tj1d7ckn85QRIbJFAm77kulvNceNWz
ZOt6LmUZ4xO3/XcE/dhxanoU5v0EbQwVDf9cEM1KGR6AYhjhTJe359kRJLP6IdjO+HNHUIk4hp0s
ORVhoWGrtmwbEAHWjvRQ0FtLQHknCLMekqBMmhQttc7roozvmarCN2yv4BfYxhfEtcYGdolqUvsQ
Y6WMoyOEw0xT8lqWBd94uvCh5fBuuaKBQd8tHRjyQ93QtyGk3jZpymHYkniZEZEKMPGGK/IwxdI9
iNqNR6SLVS4JF0fga7pMqL7bDdjA9wXwIYZxFWyiSKo3wX6up2gvGj/aEqGHj9L2emuH0N9HOOyw
bGWak1NL8bpDbo3fuZjXc9gmu8hqH8keIFUSEQffRAgjb2H79qkiK71WNmLf8JDxczAUpE5HUNoq
IJv7LkPQD+rsbJLmYAq61DAr4FAOg7G7DmypXgfrqq/K49H3NejUWxB0hoMcAnN/Oio/tmirlTnC
+Rq+YM1rePaLhGRh72AjR8ccbcaqD0+8r+T91K2IRgJgrsa0lwwO8rbg33B+lj7iuBbxoSrAXlO3
Uh+komU5IJ6oH0QxIJYLsz/fJsi5IiKk2u0cav2lJgDfatUYi6sIPWWD93qLw8vilfMZHCgCobDJ
w1qhRiJVx+CJ3a9mbJ8Tu2Bikbg2RvGNkMdJzuV4XWbY8OuehxdZ8GSrxPpDN22P8aGaxYNpCgwm
BjL97JQad6xtGK5uY/et8/28iccRC2ExhEybKIE1UtsQeL+Cn3lTRfAuc3a7IEP4M9ZZvZRBYzfQ
tPAOMWLu4HS+efZ9t1tLbl/he7R7Mvfyu1AdOc1Mes8MFoorHN38pCgjmSZe8eLhpslqkNiWrMJS
lNNkjH9P2pFsSAh938AXUWPKMvewXKgkeRLVlPwwiDc9lX1C04kHMHHWbZysWdsSuqUOLnt4fzsv
K5q42SRWSlgQigARko4OOCigb1c79NzRA4NNYBMjmRenSRO4PY/mEDxjv92JhasV84o4PoIqhk0O
fr2MF2DGYBKXLQzoe+jH4ljMLEOIHn6yiZcvLgJgCSC/QWJwCA7YdbJwftDenw9jsQY7svRThuhv
tfXmBFKDo+UzHAMzztoS3N3Imz6DqnFyg+CT9+yH4Eo2zlE4VUJ/eeCVCHZx0TKZ96zEi4V3GWws
iUhU0LAdWdvkuYsdSg+kaNQvQWERlwFTQHDWPDpYsHJeEq3YrgSD9NxiTHWRddOevQqbzQqx+AOs
qU18CElhmrRfffkV98RP7hCRwFx4ja0yqeYYFihWubvShOKRjUsIN39VY5ina7TOoqF0g7163jEO
xgZrIyKFdxFbYwdkJiO/ybxCry7llgYvyLwJhxBmMO76KvSyrvWxrXEtTLcViIpsyxmlO54/Sd4d
PPFXOgrys2gqeY4BtL5BhTwbbVpk/Frs6dlE+MR3swgKnTZ9XB/xV+pTZ0j3BGikPEQYsr8uzDfI
IqzrN9px+IN/v8R6B6FZlSN/LED6vL8l1L5w87stTg/pEDju153sPL33UX65NCn87mTUgmwspwzb
6jvsBgJvs/zglfH7DQYbFBdbDE9GaUleelrsrKthvnRB+22AJ/ned2GfJdWM8ZJq9HflWva9Rhrr
CyamUqTjrMQPImT8LtoaayxZUCFA1DL9TLtGPgKvGj4r1S1h2no0/MUCWNxl43BiuBgfN4CA1UVX
HLVxvZYHBGLlti265KoDrAbGDeF7+znyALUao6XZrNGygAgVwilCC+SMWCy2KBn4QZd19UhCLBZu
1pa+lyFkMWD42DUwknxYGEvlVoZsykezDih+42FFZkOJx6bviEqR3E5ygWR3Rqca66wrNnbnFsCq
TPu6OgOX3z04D0FKmM1Vc429qX1Qc9Pc03YA9rf0y2avwhr5waIIjjhd6n3vymAXaJ3sw2Bx2yUx
FWZpoMC1DfKiDSZ5VdqqmKazcPMOb2N0KiOJv1aT5jFCdOOpNIXYhJUf5QMAEnuhEo1Js0WlmgHR
2N4vM5t/lIUg7zG65QeRLOZrKiN9TIizuaKIha1yKp77+fccz+wlj0tlu0ff10plZjZsq/D2YkdV
2xx5h/GvSgBN7sltDjqQtcMi9FBVKZdluWvGEo5uS8J5yxkBXRyhxD1BTjqEpyac3pqwVwjc4ULN
k1V7dwr2OBg+5j4e00avyJMO04z1aDP38h5yPzLCfod5XbDMsnkMlRmTFKQCiWRVGci3ZI3svNVj
Ex5qZkyRBRIwnbxAj/KGhG2xaZDImjNSYXf2BseFv1EhoHCU+eMWy0YtWiDZ6Y0h9Kdjvd2vq5aX
EXT+bCRzsA8NEh4SsOP9XFY/ECuM4PCZHqc6UKj2kJjSzOxqqtCBeFReiQTAYoc6f7gsY012BBLf
BZujonv47sR5LNfkWVNn8LPE2vi6LUKc8gFCzMhrb0qCJGehe3mnyoUhGshRCs40AumbuzMLjT4L
RXmRer4SG6SJhlwj7OE7H4/OAIHZRFORTaaD2Nv090VUFDsKC/2bXSqVLqU2V4JsHwjsxtJzXUft
aYr96ogRKhHpUjl2RFlSQKFPVnkoXYuF8ElN0P/bMXR9WiZVsaQLkDEip21T35tqIDk2tgjMaTtP
/ERkCtceZUuMXHIULQceuYg9E2uK6UUKMjzbElmPtABw4E1HEfvZL8Z7kGj6DxLZ3BMfQ3ma0OmF
mV9NTZkieIx8AIJwyObpqjLneuD45YFU7rETAYd/Zum/sLSqviYCZ1JqWk+s20m35aMVcx+lzVBA
DAsY6KsUs9qQuBA3L/JXH22AsFDtEftLh5wfzESGzAq7PiO4uD5hY2y7mbtEZ0Hg4imL6k5tazyb
D2Dmlbi9WGTxpwvND8iswh3VN6KR2IBh1xflwySJvP6tJeDALjzEIZIcmD94E2IjqkcvxAFHO0Qz
RRWGPEqFgLPDs7MJhmg92KRqf8BiX0VZjODitKTD7Ptz2oDT4VL03OSeT2z8AW5weNV4aT8LMJET
2Afn7pfDIulyC0SO/00m/tRvB8MnPKsBkyLlLTbPZaBLYiF4EUMA5bULmrxEWplm1C8jsAo6/7Wn
YxHnCOEu6D2iargzXe+/Adbk3aMZDHZe7Q3PbCBxBkAZ32ID4G0Qs4Tf/MTST6TN7UYPFAupkr7I
kwiseAl+KGAJuLKvSSGTS11KimsTQJj7FoGyY8EdSTH/gqyB/+oUiZrFg0wcdH2GDdL8MW7w6mbe
zGO11cPN7FrHwju0yKaTTYFa7NVIuaCrZ9Gj32FAjqCLecWrYS8DvpUtvCjNm2BFfcAEQLWo1YE5
swASnrjviockQWebRrJWDxjFqdPUyOq4Qmz5ji2AySdiRtWdqwqkoRbXnqQaDT54Hwla/NjemjqY
mg0MZ2NO+6j6nEDlOLIAYhhoJRjko87wholCN1N9LtdJHLHp3oMbxAwuu9VdQIxAHUuBsVveFFj7
UElUcI+GKzjXcVteMDThXuqxsH/XMzdgzrouU8G6HAXuuaxcZh8aktGwVUaWdR+iHtpN65YWZIUB
+VW3lMem84PTIBAWFcU6PgZta/MJawXuxrgzX6FkuAh8Ev0seh0esW2g3GhEQHBwziI8984iGhd5
I66iCn3hPl4DdKhMQYQBlZ1ccUKBc4HC+BUIo+EwUx9sj3mlJF/mylwAtcCpDVpMeKmMrB/DyNrX
mcFymAeDXVaIVMIhI8rhAs6diGr8z8jtS6vxpRDwzlEINxkAFNBfcK8i/kSX/tDDzgnIxWR8s62m
0D0DW9EcFFum57WK6zuNGdBRWR0AnhQb6CSLK+ZvHqJ5Vwy7JuhDfpscG9/RI16dfutBUMShrjXY
lvZmFqcizAgsbgfEfZtd0ERY24MGdGOiRe2CWNHHBWyYg1tvkjtf6kNFR/U2R+twpapGyYucHAq1
kYX7sAqal8GTyxm70OlmvT2iHqX6BOiV/O4Uqca8xrQmV4kIBkR7Vx8EjrJQ0P6KOMksJLafU0z6
R9SK62nl5fRDm6X54kAmNchXRiw+zSPgC1nJlm5HgeB+kZ39hVzz/LwiBJB5lM8bwDlMjuw/vMHB
6u1Z4E+p37TkWrgF8qKp22pfWTogPezq4gFTZw9WYCtyr+ro3djIMV8TL06B2FdI7kfBAXM1f8hK
0eADxuTDoCGUI/hRS1SBzFyHJ5/acK/ieN4kTpN7m/T2uyLx/DCUCDQSVbYPA6KdB7REAcrlEQXM
iqoQLBbdbBrd0u8AcSHqKxG6O4KDgZlRd5GYv7asre4ChS24RSVY3vNVvwCHsQLf4rH6Klc+nY2M
undmqDsFthpBj/AjlkuIzNcKW8Hv+epCFJS6vQx9H2UY/wu0pRH4bbHp71rMGW4EEbGRmL6csAMg
PvoJRE/KB7mHWhRvo9K2D0VBwJYTbbWtaMdeorWPLxR10An1aLNHsJplFZLn8xIUmbWLvENMVGXB
DEcxJGZx7MaAvfI6EHBTd2/hOCkMCeZyh8xisVswwHnEMnj+PhVz8Uj6sthWhMfXXin+Icow/FU3
zfQwY055xfCu34TrYPZaRwKj2VDC+RZGyDAKTBuh/g98b3sFuMQ4i/Ktx3EBpzmG5kFGcBJuJKnI
iXNdX4I+6rdg5cQ/q2YM1m2B7Rh3PlVt3opVfzZhM1wXv8cW+lbj17wBjAkSRAdOCXuKcAQ+o8kF
sFaVjUqRUpV3AGhzoN8jpKFuJUByBsY72PfMxw5IfzK/uoAGW/yN+ugUVPl8Wj3gmobKQ0i4Hu4W
3bap3+vlAdShaUPiKToPdAT4xQAUl604BNs0XmHyR10a3Q2DsBtXooEE18TG70jC9NhPURUxzmYH
HhOQuREKhmRSfhphWetpCCgao6GnB/x5rP7GxphtHwNwgwvUS31r4+OAm3xrZi0OC1/tXTAVFRIb
KGs3vW+CzeL0tHXupliUQAD5WtCsZgHgAQZNNwTSVj+O0jUyM2EgTqix24cFiBYcXx2+PoYGuSw8
kyOTCkLJ6GKMcyI7foY6o4PG6uDZxDt8iAyz4hCN1s1PcIep87iJytDPwECMLqgGcaOzOYLyzDEu
aOfqbP3a3PVuXq+478N3qTnWKSVATiNj2qw+7DITSy7hSOqtH05lChsBVRC9kxIe/aBoLxRkmJ2s
Koj1w9KzByrb8qNp8NT4kvg7icAW3Oh2abYJC5s6jcrJ+1ajE90ZauodQA3TkzcmwdWVWtfpMMKl
mrK6h/YRygXqfxA5zN9xxQIsPqkNlDC9bFqfjTptq8m/zEnYbLDRbP4kqLBMasAYAahj5bkwPXkx
ktG84YQdgkYFr/CZVRc1h90GWJnkY/JpM2QjgBNBNlVT/0B6TOSg+yXvIWHDtFWews+RxN56BLrB
vJcg8Dw2pmi2Fs4PXN9sUTnCJHACmoHmbg1R5rbFjLaYuyjV5WLBBBbxT3TYxW6uFDNZ6DXVV1nU
LF9LOPwmcFOWk5OVxeJ1t4o+x/UOtErHxUdXMfvIyhIR5d6NQK8SuP1HjQj41JX8AojmdCpG4XZq
uOkttA6HGX/JsFwCOCY+PBdhzIslbSivVXEuCI6xrF1lCUcBp2smYC85iaqHfDbdNpIQ3FLfZuA4
ttoVQy6mfkHaYnUvoPrPRw68Fig2/VpGKRsL+kCTLniA+ubnQHLAITfy9crrARQG6voLL11Z5niJ
eBbXvP3Rw5Oyx0XanoOwJ2UWrWirsqELcPWPCAr5pULtgrUxewPC5VFPMcOvRdVdOJDoxzQMVT7V
pvxyUY+p1uLR7rDM8fJIKm8QOAj8md04be10w5p1wAOEkDRqZvvTLZt6KkuD7wke/5+qleX3ED+u
a7T48eviEn+LmRd9x+/jH2AOje/YLbYc1gmpFWSO/A88//q1NmO3q21XPC424cmFewODshBB34uN
sfctbseXtg7Nt7kb68scE51xUDKvTDZrhkeEHpDd7D9A7HVbHMwUvbx5CRNRN3lsbsmXORnjbEgS
hJ7AnwuvnNvp5ADGzEGfp0+4H/Avaot61sAAjHTOZz23nzpcIMmunDcIteBARpypr79DnB6f8EHD
xSXkAI66QmiyxTmhiTl3tR69LfDq4kRj5EzQW5DiDChSYg+Lnkdy6SSmZNMSQJCs+vjsydraLfKs
9SsJivqu8Ih6QKsU39OwnEja4RL59CqQsVgPth08KBXoLAwWK21ovOuZcNdJSLcxTAdHWijyGLe1
f79Q1n1C9C1YNto2eNRFEOyjZo02PXH1aSnl8C5KdGdzUqwnpFDblwGGsEya/iZ1F2MG6xM+HoGF
P+tkaoz2u+FnG8djmzZtbb8pwaq9Rrp/Yxvd3SMizJ7AWVlR8wDAM5MivFJDkDXyxXLUnUiyBRm4
bTMszWE2Bq2JWBIYcLA6Aq4ri6+ANR7NFfN8s0f1zM4oXeerSFRxZwfePy4qbD/7Cfo/hlVTiT3X
4wKaic/XPYAYgArIVXhv/sTttYWociLEX44jdyhHfTtuYxfQ92ay42kG7+47YErLXQKVBnzBrj7A
ccjzZI7cBWtExv3aVeUODiOzhRggcYovDbKVXgWan2As2fhxLe4MQiwgkTDxpFBgvAwDxhOLDyL9
1IpyuyareWrKEJ54/GO+XJeAUTc5jjl0UmMMXt/yWKKNLj4CHW+6hk4u1gYHG1RtDo5H1UvkE9V0
hl7he1ljk/JEAOD7toTjrRGhxTMjLaz1wk/m3YB8/ytRWmUO07RXDlX1qhafoGpx8R7b0qDdhKr1
fliCcJtX4lslIak+WljungimK0+VH2AO1vvDsexWvFSmaS9RYm6KAA3yMJxnAGigSVcLBllOztXJ
obr7UHqBa22CPv6zRXSr2a1+1QlE/nT5LvxV/5pQ/F4BfRhzEJTcT9rw8jNCv4xTl2t04KFJW970
H14fjqfaQm+DGBWNKceIHHYq7NzCpUi0/gH0j9lDOgf+GyMsNqUdsH/boRZiH3TYfLO7BZDkjrQ8
PIqBtg8zl+R5MEXMM07q9nszQYI2lPC9H8/YUhP3085HeP6CRnjerY3uzzPDYu54xEJwABbVciii
uM/DNjygStDYnQN3J5gbrvvofIyNBLqYn0M8cZ0TN2hEWQm9hpUovlQvg0s5iAlf2gbzfdzH0aeN
FIY9gaVoKxVPYHBrWXEtVeB+Yf94kpWG4kKH29KSfS1AEEqxUNIAt5NM8rMrXX8o+9BusaeowCyM
d3sKnlA+r5G3g8NPPrGivIURvfBN2rYGFjOwJxtTRGlQbYFJlJTuXkig3HAaogiBDy7K5zhRn5jm
xttQesmWzRr/Xm+h3wCM8Y/w3enr3/xW0kXAxbULhGg2Tji9WSuEGdu5dCfXCfLLi5T3Y2rDZT/1
SK+tWJT1MmBy+tqbesLox5UYhzC+VAcXKfjmZmYBRlswf3NYe7CJeOt/H23Hrk0NVyTmtwgEFjXP
BxMHJNXd4L/7KE/vMAnuTxVT9effMCehRR0l8CIMiI9DrIKSG3oV6BXtQLov1JV2wzxoHjco2saq
ucsGq8mu1j64Lq5EbHDELVnY9Uvbqb+gcO7wm+e6iCGGE/PYBwHkfm2jEvSRTg15ZUr2dov5YNSJ
8uHOCy06DcViKGQVfaULm7ZeWU4IEyZSfiuaXh4tqWBWnIfmoQ/EmVXY0IC/NtySYCIbiCbz97CV
gZdTB+xL5St71yq0DxHatryWEdgKw4Kxc+VgLZ8E2vPSoRIMbbjlEvXq2pnkx+Ck3MVVUD9i3+S6
pn8zXd0K+DKB1esnk/mK8C0yf9V2JfDs+JObn6EUuAwCCUobU8DimxZrh7lRoPx3FFbztlQGsNhR
yCVF/iu8D7VnH2cnlh0wmSuQNHaqs7+ZUUaJ9Bu5n4Vv76ui9J+wQqfeJL6ofv3ulfo/O91/0H+N
Djn3uv/4+AMr+Pc/8V/wkN+AtIwwLQWrGrRqPH//ZaYDV+Q3xJNA6cUoCPsd4bT7bzedH/7GGQuC
mHkBcJe/W/D+4aZj/8neeSxXjiRr+l3uHnegxWI2AI6kTIokkxsYySShtcbTzwdW3SkSJ4e4NbMd
a2vrbuvK9BOBEB7uvxD/E0waQDtFN2VTlxTl36DpFphLE2HxWQ4R+QoJgzcgnguOQi8Okegr4ku9
kba6I+2j2NGvpd20aXa+/G+5H3+HQ9QchWLk5EDwfUXvpUoSa5o2vRhXgxuAJgXzckgPUG7OzDXw
3lduH6FU8kVgjKBWmStZW2BXQ6kVE3qFL/9FtYsx23A6p3elTfUjuzB+r4AF/xQPpzQEl8nS+eiL
oVGT8jhAjGflKrzszmsnd5q98TRup00CGXN1eF+hufPwgMmKdBbQvAUtuwznjUk4QKThw43IgURb
UGSqC5Bjg9PiTlsb3Fcezd/RVJDAZFpzHr5YJkMT894zq5f22G4QVNpSg6ZsbwuX3l0FXdJ3IJw+
Jff65Ron7Cut5COwKpkSTvES9qvspK8LxphLT5kwvaDkvK93kPVhJVW7aLfy8b7iPD/CYEJl8Q6R
YNehMvo1DNiQ0he96UU8hvv6KXBjZyYIV0+Zs8ZrPd1xcJ8/h1oAWIcIw8HYml6Sw8yLaWLHc0OH
GsaGevC6/MhXuCzbmq4IVq5oDKmg7pAk/zow0yymFG+Ct8i6UqWrtqfgfff93K1FWMDeNfJ8aVTE
t64LKCAcVPlSbVZpzn8Mos3i6OgHY4ywGAbah32RhIgL7KStvIm2mXrI+x/yYdyiVIBnvOYiQAur
p9p+P7j5x//Dp/p7+j7FXQwuIA01NOJ6xq2m7cfyyUes01sjdZ6siY+v9CnM4qwSUVNV20J6myVi
ekQOrjk6LowjBtQ15So7cr4f1R9nU5dmALUGkHt5CgtNKUgNzrGq/mi0ILkwryvzVT7E8oRiUPzV
pmIYKrfMCZzfA1aHTLX0Vh+DA5SwrXkYbqgxuo1DN879tyPCiNYwjNkOApPA5TGRDnUlCpH6LmeT
U2t4cuVOqD1/H2NBXJwXw3zacrLLnLn0ARaHoOVjzgMQ4r1xOxfxfGUPSHVLBdS349UB/WFJcCFj
t8qziGsML7WvG3cAkx6xKF67bXaQN/HGO4i/ai6TfMv7Uzt8PzT1ZJlTCJ0tvQxZow0tL7bXLCEZ
+cP4CrvLjqOnYFz5+xfqVfPUfQ2w2EeDFrSi2I2v4q6rXPM4X/3+MXYAaaExfi3b6ytCXh7pIB7I
baB+49cioSOw+FpBO0JBL/x38RiHjrKly3cMf7yorI+dsAGfdbDeyy0SM8Wxuq+Owr8UMGDIi/iL
OTXbaQSB5r930ROGAa11TAj2Lz/bIsTi2NAEo1RHQhSoV+rFnedNKwFOV+EiwoIhnQL58bJqfOPN
e6ltpb3uyrfjVnTTreeU++9Hc3LWalC+EQ6F44cwlbr8YH2ZUtxJ1ffC2A/DTzDl0NoN98f3QRYi
JB+fRTYlztrZRhN/ncWy6CiuWDlzRtXrkG66/bTrz8l13Xhl6ua5/3JzMJrPceYt95mnUnmhrpjC
mzqUnq30xYMHUL1N8qOpx8cgk1bcguST03YRb7HcAGVCRs39d/LBdwtkSmqHdn6UztJdux0r19Ef
oaY8e3a+9beaq154m7VL+k/f7/OIl3vc6zDiTfx3FTCvEd90KLl7cUqp5mXlEy6TUXbWl6ldLPuq
bKwSU4z33jF34KWr6/HJO1ZX9X28K93pnU5tqbjdBa0Jx1pJdhayCKfLZ7EhcB4ZIyvz37UrVyZX
LHeC8+rdti60HHc/U+u/H+ufTrEvY53z40/LiMZJCQmJsVa2f5nUbn1TXOk/u6vE9VzDEbfaM8ur
Lmzhx/ATJMLGXxUtWVnI6kI7oOmDvEC96X3q0U2eDgkC8qANxem91FaPm5N76OuXXeqx4O2gF0P6
95fdBE57MZzNtwSCLOfZj/Xs+ON5+80uVedd9Wl6xzz/a9egfX/319fkhbiNLhUH8Jm7tkOWj5nF
wtUXZ48olqE6sUfnNC89xjtllj3YrfIo/3DzsWbMmacnz0/DxVHQpU09Ao95xWnEob9g1/fGRjpG
+2Knr+krzH/V6fz9E2qx5xWrNQeaAL8L17qV07PsYGyjrQBn7YDAXcA0IqRztZatrAVd7P9xQHYL
fMN7M94W4a/QAP0WrQ1sbQ4X+1z2/ESfdOVd7cuN5AdXgehD77ukX+f0ar2Nht9W3u/ieM6eH/+v
9vw/k7rY8zpcHYxaOEh3SbOBzM0A8yOOrpt5y4d31rG7oTwNdvtQ3qnn6l48W1MbledN/c13/bhF
P+0LtMqb2aXjnT78dYbUO+XkDVrWG8NJz8uDuW3ulZ/iHn367az91K7cnf+Hbfm/Z+AjE/8U3sCx
ngb1fJk154mCJAqFotgZHNqA2rM+uf52bWtKfz7m/gm5OAnUyQy1kUmvN/lzBBrXdPOjchZTc95U
G3krB7uydtUz4NKrtZz/wyH/T+zFueDRMGtKDnmwO2QlGji4Xbbt9uq1f/CvraOykR8upaPoVo7g
1mf5itDrn4cO31oiR5cpli33U9SMgFn99/in5tKB3c0078iVr8Mf1gYOkt3e6Q+QKleutj/sYmt+
8uJ7So+KdPnr0YvvQamnkMEkINliD0afHtQQ7L/fS39KYC2Nt6FMDVa25Jmx/PmAr+SklUfVeJvr
m4pb7qqH+HyuksXbxFmtkp0OSUIOWEbYyxDh5i1zSyU2GyOwpDfjVh1t7Ci8xNadYOvfG/fCU3xd
Fsg72tmq1Nbp6wrK1ue4i1xTa/wKUJ70Jl2NhovqS+L6x9SZLuXWtn4Y7wCDd1K0skf/PFaLB6NO
XQ6xxa8TqwG5GcpafhOni6m+y6oXY1xJ1U9vS9zHTLTmKZ7jiLpMBpJuqiItUJ+jg7+X9v/d0t8y
5WDeDBm9KVOkykg5frH4W4VeaBK2b0NMHTW1HGntjlxO1EcAHqGiOJPqAft8nSiIxlqqdN1bM9yq
8lln3jb9r5VFvhZicQvj7GYNhoZU5tbf+xqf33MbihI71e429QGcNETWvR/8yw28HNhi5gQFTIOV
dW+QuaH3CeC0sr0PuOb/cXCLm1gqqzSGyftRG9PSH6a+LamtqwdUXYF8bYZdoj+sl2nXpnRxbmQy
lCa6rG9pBRnKxE9FtVVv5butxDhR5UpLIQzr7s3kwYSqYlyi5tauxDh5sMxfSUF0QaPBjnjDsrIt
1FVQROHw1rhec+MXlx63mncwNsZFkhxjFE8/Hg1rh/vJDT6HnS0w6bso3CvmYv5GSzCHEBmgeuPt
4DRPqtNSvVd2+d1YuyNWQdu1kH+aTSQmRFps7LWTFkWG4L4YGHwxfFYm7w4jOxvs1veLkU4Vu/Vr
YmTNVXSDfhmaEFisf93NkyYIzTD6z3EyWuPZDOAJLhJPya0AtxHB939aXaQVrhbBePKUQ6GnGDg9
qgY89oMZpxoCUwockdcWyE1zF/WKwJ9ExCIW4FtoqT9i66FkBjpRellbeCoCCUwU1S3bvBj7sygX
xKE23a7PpFy4QXBCzUunjNoQiHRXNHhKbvU2m8puW8VZUF21VRbWd1ValD8LcxjCXzAZIrrnVlLj
x5NmnfdUQsSRjqoW4Gs0ZlIH3zvWYb35Oaxtu4nRMj6AlBU0p5RK6C6FBiJjmytSfR7C5I/d2R40
hBcWCunW6AQFoSoEsGGqCP4FDkjJcCHKRW/apm62ARTUebLM3MR4iTn0HDBZCFSUopU+0OypUbSo
Ru+pggr1jKOm/4wKAwzwWh6SC1UU0hI13gRX+97UFacvylnFSSA3A3hTbhNwr76tqRl2dXyIHtVi
NMAmtBi9DKRiOdHVB6wfS3nmQTkvImNrqWMs7CH+IdDd6kl5GY8d1jQpIHoTXSQrOGYzoWqWqR2n
nYzigb+pxoaKQ6OH9+Acshsl7cW9Rg0cOxF1qHPbU+CYoK3gY6G2EyEY+VfAZoD9AJbBHyVysiYn
9+HHTIF+a4zJDF+Lu6HCYyiUGjF4iMKkqhAuGhCICmIFaywVYSoQNxlcIzsLUvCVAcyTwlWwHcyc
KoiAFgMTEm9Uv5zCnx7cjG6DjOMAMbPDzfiQf1DkAtlArruOyxg8AUDaKVPSWxWrtTfQNHxMGPkz
YR/MFFzExoxeWszG7jrEL15TjphX3L18bzMYBkLaOrzE0IkK1jI68iLUtr6XhGM7MCm2UfStdMSw
q7iojN7EgrDJhMRSb5OuQbbFTqGQCG6jpJV87uV5gK/fOAjSbICZBCbaYWXp/Ub2LE6vW8nwreu0
nwY53Mo5IiaYygng+PdlA5cRi70U9KSuBKPq1qVUeecIdsTZwcKEj5JIFUrZb+whpF9qADHtFjZV
L3mubtVC4NmFmQJYLMpQA+EPCUZ2ASp5+kY0Jjm/qgfF165QD7aU7ZjFTfbu+aoiu2HsZdl5VQ+e
Yrd5A5S5hMnYbOoIXLqthJWvw5hHO/yq08IqOTd8Q2+vA4Q7ENGaaIxcR0KgBY9VPWHDpU6ZSNMn
1VNWEAcYFlZ9GeLKE+Zocj3kY90INvXk1nNLQejkK6ECjOTD17c98PbhsQKOjOrVjETeg5sR+mtV
Ghptn1VBnF3Wql6mV4PSRNqdmEuAlmBxsYVCpLqBIIfjNXRfedoJwGkeyq7NdNiBvt8hop9m6hmF
HiS4G18cXuUG6aajB434V4Qw1JvYiXCy8jIJgsepC0k+kPxI6n3SxWV5afV5DUmzCZRuH0PXd2Qj
nn5XzWCFyNvLWac94E0Kjw6Grxq6qQLODoH5AIdiTpmxQI7awj624SNNqRU/5KJSAFuWPEGnOIxk
H1oKtHoQJBEEuCWAy4LB7avUq7eiocCE0bJIj46gcEx8RU2zh1qa40SwBZpn9WclFojBxhPg2G37
LBNyh09lIbRi+PAKjRFwDhaCReFkhWAiUWshWyDjh4W8P0I5Le53dpIlVFe9LEUtTumK9nHKszgK
XYDSXc+vH9ShDZ0G4vzvuIK6ZevjkANQgv0uTJhswdIrkiYP7RlhBLKohVdTwwhIdCE5U0A82sqE
kokyme0+C4HuwVHT7Y6VCHFBPwotwmb6cO952WXrG7cwOvuNAEK5UNJs4xdYxteDHjryJN1YyNEH
ci7amizcZd3AvTzK5jmqqzy8kKncgQXfC1NzbuIIcIty3c6r0xcMmDDm9bhSdTTZ0AfozqXZ5DKk
h46EhpQfIugYtjr0seIWuphvkdJpHLB155C/jRuhKu8Nqd+ItbaPi2wLFnf2rD3iBXxlaO09YLDA
blU9RuJDP+/ZB3bZIZNvzfeqWVyGioJSclrhc29hi9vieJBiVBekKjoUUw6rAIphayjPw4jLjaQ+
YmW9CQLBzSi/010XrasRjbwbrAbgvfcotqie/2Z62XVbwIIc8heujYsiZEEOMgJDamkKe7ObTECn
9U3ZYlsj0/WbmW+aze0KKiadjjgkJC9S2XiXkRpMt3EfS7D6+p+tFl0LJbeV1QCfFICI2YMFDbhX
Gm2TqmJ61k+lbFtRXG7wH/iJ0sUuaa1NLkHKa/WDGKaTY8yUY4gDbELPqN6sssWZJBaknWiUqFSX
jSK4pjLGj3UvJsfOyH55QOHLXaBFxVGAhuzkeWW6VVseU6vqfudTJJw3aimfhVIMdtOPkVykYRYe
TKtN0QzEJfGot4WYOoBbk7sOzgG0EQ8mpg1RXbjOjZHLoJRjfBhNKx4O833HXslVR6oRHupHK5Xt
CE6wPaGvkCM21Y9PGZBrp1GDwNYqo9ggeAIixgsQlsn86XxMutJVk+y+nnnLWQkyv4gQSq8Cf7Bb
shvkF1DP6/xYdbFwyGHgFlAhq8x81JQBW9CsuLG0QBAdvL8iu+o8/z7K4ck5pYbf4FYvkQQ4QAzJ
aqyGYyhidl9nva2nH+6t1o0SDy+NlFTJWReOpPqzDW91iRNt4CptHB3lwDSO6HkGD62C4zKaIigs
6GnvdRt60LVjQNq5rLGltIvBepb1tLvR/Oh+asIXfWx3gya4+OD+aKR6kw06wzcuaAntA/Gu1Ptt
YuA/glpMlwDYnuCW2pY/3bSGxV3XxqQ1ZK+5KntbEl4RGVBAmUr87PfsoGyc10Ok/p4qs7IxHDsI
JepHQjweUfcI9pA7e7cOkl/9zKfVpfSyR1UfWmpsT6nhb1rTwEaN61JWsGGSn1Woro6oFk6V6TIW
jdG+7crLoRxRRxVBQSMu5IDFJ50BIJsK5pOX4xFjdt4mbCc8JaByoTa50ds+eZA05DW7rCZJDEfU
U3rlHE7+g1lI523dZBsoe+g/KC1dZikQuWSqeKPU/XVr+BkgUeGyFdWd3GaVXTUW8M9YRH5wkwLa
PHDy8mvCFAWNUDL3aWWU78gFKo45IjIOAc5Egcv04chC0yKLnlTjKAU1siz5DajmClML+OBTXgQX
Zqc8Ikc2gWW1VOMxYqc4TSkCdRbMn/nYRZtEC/1NGAn1ATbrq0hybg8kIm+JnmHry0gTsu0eHBKe
hVnhnUOrdJsquQgRluBybW80NIokLb6SWxgsiZ4i4ZBP14biIwWBuME2KlTtEEWhf21IQvaKfJWB
OBs265IA63MQjZ8QLHR3qttDFCuGM+YW/NUwBjAkif4ZImH5riQBPtD3+92NbfLED9tzpb6MlQFb
y29Sj0+T0CIDAw5tsjzDKQ8Lrpqzperkd03QM1RTeywApVo/4vg9koCW83gd7G23SarscCKs7b6D
TImUvGb7SKzZltciKDDI5s4y8VMPQUBbdfPAAQ3FqSxQGx5RuDHUItrQgggPMKTrTYCBe59zT6Me
qiIYW7wWjYhQrjRRVQ7xZQV2rDiS2ec7ERaXO6g+CjicN24DI1MClrvLkW66DvUm/gnhDiUc1UqR
+RqCt1CYsJ7Exc9tcbnfFb0HPqKMG3+veLK/DdA5eujwXryecsiR9hAlgmwPSW3cp6XZXXEqFddY
l0aXue8Zl4PmCftciv3SxbcwvZO0zNpFUV05Yti3W13KxXuUW7Nd2ABWRgBWBtzcJN1WEPQKnkje
OMaEQwweyqUD2rEDXYwLZmoUGLkPded22fjTrOnmWWhi2NTtHgPJ/IFyLW6VGLQ5qmDEm8pA/KUp
hlsrT84w6bmDtx5s1BrSAToaVvJYm1KS21KLJmzoh4mjFrVfH8k3JVxikg6K9yB71TNKhfNRENS6
A3uytEURvkmuRkPPWzOpgjdZgQZ3ncGL/BEMs5t5oTXjawY59reWa1rhwCKqPg5g1XB6MmuydlJ3
K9Z9d+CftYXGgjShh8jlbhAiCH9HQRM1xx7JJh++ocybRPAjSWXFWsTOsOUlHYGuLvN3CQ36APdC
gGU97Hch3gg+tqk8ffwmdGDaecaDyIfMzsHPa/19XZtmmLt0CGWuAj+jenxIkHeTpy2KEUqfuZ1H
novg4aQF53z3PN73yRhH563XitpZZY0jZuBirLQah1lRs/AQQYTtYucl0hbnQokWyWCPAU1BKko8
3qjh1oEFr0SvVJwlYQY0VrwPFBxtILvqpbovNBiLZzN3CaZ0pIqF5qBTGwGoDRveDLZZxWqQ2rGa
GN3vDqw/LQzyuKjeCwkacDcyRI8nJHc9SnR+ExmvvoEnbrKTk0KDG1tVYofWYaOJwjvPFK1KbRkn
5+EiCb20PktB34mc/YXSY+s8DZcTWBg0HAE5xDgryb5nU171Gny4TdPIHXyzPchGpc8bBcQyTG0S
8ny4qMjtjVtZDgTvhdQqDHmrF3gpJQOm7jw5RkG6KEXoIDPHNFZFJ6qmQr6jzYgAWZ6pgfADB1+4
x1CmfVAVRl/XPzskT1LRNvoBiXtIYrhLe1Oaj8jpWBjACjrvigOaMUbyPnQt5sfzGWv1L6IMnv+x
NDT/dwfZTd18X8P5Q0vgawlnUVBsW18wQLU8z/AB3gjFdtiHTrcZfnY3wWYNp7ssL4MFF031wzmS
B/4JsspArSNqp/apHBMHFQT24W5lOMu610cEnWKUBiKYdGDuZH7qlWWp3HddJz/RrHstzsMbhITo
OYQ7PiJ8OmOnbnFkXgl62rHSDZT6gA6qClHBl34NamEVNGBy8lQ9+pcK9hARDDbXupzOUiDWw6a5
NKiaODjEoavPfXFh5itf8QRsMv8AAz0Aejv8F2vRfqAGlUKki56z4KYP3jz5t5BMrjV5KwW/08Wy
iLNorahpOUwdA8WfDKsEXB5d0+V1uZ0NdvK1ZtVJ05lg4PqAydC6Py2axp5QZqoZPycHcTPeB1vL
4c2F8qorHOI1HPLJspljsREMEIYzIHlRyBS9QgwRcHnOkSaJqs7Oo+SYZsbKQjkpP0uLMIuFEsUy
T46qfZaQ/z9o22TbPCg31nP+KCGUzgKZW5prleA/rk50e3mbahR9kcf+ujrVKiLja1p2+GyVmbiF
eMML1niZW7kIPogzCHW3R57sd9G6iuasdlT/NLlA1mUFwWPK4Eu4fO/XsZ51/bOKlBJO1/Z0rjvJ
ledmZ9yp+pXitKykY7u2fuai+pfitD4PV6GVOxNK6Od+HbeB8H0RTu3zB1geifUz9bd105H1ZTZ6
6e+hkx6QLd0IMAYFm0rAaLkrh9HptjRVLFFlmbkHdblEFqdRkdYyA28Q39ddZJzKy/xYOgYyBTfx
+VhehNcztEZwtbXIp1POhSVZ1JA1Wq+Q5b+O3Y+x+AmQZvgL9IJ+1JUPXkLlAEQeFIeq5OJfH+36
14iLI6iKEZDNcUVv+xshO9ZCttJhPW3rLgIszp4kxP4d8t/z3NaLN9lVft+daTf9djYTy28jVKse
Vj7fySRCEZi3jKzJeN0jLv91EsGdRMHQqUyilTiojGrbGSzbF3aJ1szFDD4WH3QerCvmIaenrCGh
+yrCnTHRCNeXywYUFtpAavY6d4uaq2jrucWme9e5uYyDuAbtmXfBl11CMJV4QNPpXcvL1pQ1SRmP
ouo1/hmcq7vu3KKhGLjFg3Sj7MoDD4Hr2ftrWGvEnXSOoJbIKo167I1muMNiuciCnPNmqF+1q9l0
B4TFFrvTKzSqHHGvrEzo6Xf8GmuxckLc7dNSrl/rqEIMs3ORMaRAkG5WlstySNQe+F60+eb2OQfP
IvXweV6oOuSS9B0lZXr0HyCdyqbuxqm+dmGdbIePaDK9TEuTYbwv0XMmZHoKhfIb5XhXdqC0uJ3d
OeV5cTNnGclu7RqZJ+nzOvmIRyvRBLwOTUJcnKYWz5BgzJL3pD6MCHiIFFlW5m++/JYRsDvgioSj
psIo+LrdSiVVkBmr6c32G91BIVmwEY9hWD2wEVe7HLejm7q81ngIaM5K8D8N73PwxRrpFXJ4tUje
eesfhCs521jb6Mo7Fy6yZA9zf59crE3oCYFinlGV7a1pELd1JvbreMUkyWvKdW9xfW7uZqSgyYPz
bObwxNs1CNvCdxlqyxxMx5cduqTOTbT4fINUV2hwNG/NY/mz/5nuw033gG9Jve23/nVzmR3pde26
fu2b/mlPfA67SHjKMu/o+NZv2Xl3YJOjVe7oLprgsNbqF+v3ykecV8jXFcRBgr08hyb/lpbQrVbK
x6LhUGkeM6oa5+1uJpPF58iVlIfcDbdr0Ms/bMIZLoPOGe9Fwn3YQH16bYwDdLy4ad7Qea6tywII
PQVewaEpa94rT/kh2yA8vPt+lMukQl5AdObT7lPMMBsQSACik/jPhniuJgidiPtQWjnNTvfDPLJ/
gECLu68pOQIEuXlDev/FyqhydLKxemKefi+Ork8ghcWmS9BPR76xf9MvjFtv1+4ocTrKk26LW9kt
1oFhJ4sRMi2vT3IyrDk4qRcbDifkPI1G4zftUje/UfYpCAxxi+g7WOo10ObJV1rEmn/Lp6+EMIJG
6mf8HuRzYA1O3+AmnQqUslP3++Vwki3Ii0iLYxPTbTVUh3lU/aa8ybZIKmEXr27L2/VRnQJZFsEW
X0xEIhPBfON3dIgvJVc5C9HWvCrOmg1FXKxAfpVraMy1b7ZY7TJXalczupm3jH8Ro4Ml5daH8uq/
gX8/WfSL0S0WfY0UYNGyQDRbdHKm8kZweC7Yv4Rdd/HfCLd84P715dBKxL4FFM3y9CglbzJ0wolH
9LRtiX/NmCBhJwMl/n6RnA4Meg88QEjyHIus/a+rsRnM3M9MMiBk/nz5UulW0rm1v3+x2iXEzkQa
gK9xhy7KUG6RerC/H8FJcgB5/fMIFqsctZkkKMPmNaqucgUYrnk9ZFtJtRxBLNxAefw+2tp45v//
0+7Fj75opLh5rWgkoim61eO77wMss26Z4Si8CSmCaZoKLe9rAD+o6r4up9cEUOygikfR6vbJoJ0j
LzvYFJjWttGfBqSYiqioPIlxMlpsIysdNK3JxdfRp5mkVud5lzuBMiKMOG4sODPk6CCURuRLgKog
TIUEKJK9lWshRff9yE/A9B9D//RTFpusscISATz4GAK0Q5SCxf7oR3jllc1TND5NNHUiaEy5HNiT
dpujihUClcjSuzrZJoJ/KIY7vOrsaW6nWj+//21/ON74LJ9+2yJLktQh1IVWfG0DBws2H+zUAyUu
0DmPnuQa79N9do+B2vdB//BpdBUhlplpqmAJvvg0sl5YESi6V8u7sAw84nHC+D7AH7aOrvLEgycO
LEpdOpqbHS2aRuhfo7jQXZB2VPubX5UmXwXhdBS0/NjG4+33IU/TTQ1pz39iagualFQpcYn3Ak/Y
kVw+2c4S2nUTno893xPZgvog7kEibMre2yNptGr9OU/al0yQ+Fz25GT8BxToxYEXiTpdpUx6NVCl
D8neH2aqysoYl/UlFvKXGItDT8VHLwNx9eo/m7u5rkYH/dZ8sx6iLVpFTvPTSuzxtiXlve3PVouj
Jx9Vp8ms8VaSyWU0fZnP0+hGKr81oBAbVxWUaCTWQe3NhS0Kib6TXArHdBtuk91a+nmabywiz7/s
09mohdhg0qZ4nZ9pqhNDhGn2+NBg2p3drxHZTzfkHMzAA4+7Ek72UrbExGVHikWddfTXm7DAehLm
y3xHCoDDfv1dq/z/wj3/MRd2/sd/Oc2d2ODtgufs+T/+dsY7/P6fH//4X6I90n+iyfMB2Ed+h7U2
e8z1b3XzP/9DmF3uRIPyKkn8X2Z2/1uzR+KPfTxr0X7RJepo/Km/NXvU/5w/qIW8CFo/nEqceP/1
u67/2sP14n9/taX7stUNhfqmaZjabM2nqxD8FlsdP58WZ27sk2cHeUA646bYlhcB5DDvNniYfd0b
Z9Id63q1BDPnHP8cMn9HxuOPyjZaoNzoX3eCADA2lYfbuXPGk5qNMJOyJpCIzlwyW60XfD3TTsMt
Lk5LiMpOHW5FCA0/vJ3iKvv8g7tvvrYtNfyUB+5qzLUhLi5EbLrEephu50qkWvp2h+95yvNWRg8y
tcGJOqtP6vlzfTepi+OlRLJO9cVbSpGH7HawG9v4AdpydsO++bTA/15IXxbO14v3dD4XORjSf4o3
Dh9jG+9xdceVeV41frKd9Weynb/2pl6eZsjp4Ogpg5anQUkfZNmJaQorTRrtaZ7NdhduBEd14/NZ
gqnYASK++n58X5cLBToEOua2B9RXQ2VrLPbFhCeAPlbPY3vTx7+zIXRa7eLfRzB1khc4Xhr6XIsJ
lJpKVCfv2fNuxfK+EA/m+Pv7AMv6yscYAAvQOzH4+0+K0xhyaXjXUICXHvtnfLuO5jU9jB/GcTzk
3G6rr815C/2z+P6aM6aLSjhCZAb5+dcdbTSa1+IVWm8Keo7pPv8BLnyuIU3OtClb23sIfkS7NbIl
gLiTsBrld9WciWvcdMvuY2eZQZEmL+Hgt0d6/9FPbVCbY10r/pnedNJolxaeRq6SByaKh7J+hlAj
Ba6iDq9pKA5PWqRlz0kkqAdk94Jn0yyNZz9LxRut0/E1rvLaDTHi3OYiGqJekHWO5YvRr2mqq1m0
1TLcRsfQLfZMDbiVnAqvlpLK+F/X8nMjNam8i0Sxr47lWFu+C3RJ34y5nv1IfB1jyNbvZKDryFjf
TOiO+7YUDuJzIOORAs5L6CAmmZhSgohSBbW8xJgrxgCxsYKLTFaLR2R8k+6s1fr02YeC8IoJV7zt
FTlJHNzj5N8Z5nIYB5PJhY9m2gHxj3AO2ulDoyZbdSrEux548dWAidSNEVc81sCMqagRZ43/s1bS
o2aUj02DSDP87LMGv1SnNYp6IySIS1c4xzx4Sot6cyLMljGxwZ9u0sm6zsQJJWJgUIBCldrreZdg
gpO5ZQiS6yw1K1OIMGAUvJ1njh2CKl0p9tdFr4BDDGSw3lup1I33cEz6d5j8QXrknqyDTeUPaehK
YlsLsNACJLyjtgNmm+m1+itSCt3Dkm8K90i6yz+TqVXJ5npQQXSdMuReOZDhNEogqxVbkPjLXdnv
9HPkLRUQ3p2nvenlGDyFZSL6tpAoI6X0xCuvYEX6Z74npb91iwdVlQvwOdRJuOlUWDJBCirKKxAS
hZNBRxPIVlMfmtFKbnhVBFtAyOL5VAvwrGugMLvarIrZMFW0fomVRstGis/xXtqlitc5AreGO0ri
tLNwGL9UME3Zap0I8FpL2x+jHAU4bwrWrg+a5gEQpPwigGX7ZQwC3PzA739EcCbAH/bdiJB3r8Sv
uQl2x0+s8hE/0AR0rRi2L12E5rNtdXW2mdrawtId9XjMe8xjmcS47iB4Z9ml3oV3bYnUsKNKyFhm
lgCafQrDDR5e4MVooaDCryvYRk/WC2W6aSNlI7aIHbjPRxDMk9siZT5C3b1lcQDMrTOp713R8rAR
GDP0W7VCQWhD6/gsLYnCKwLx3aXY6N05NrUekNx2yu/USlUup4it5qd4dWGP3vwsDMRX7GI0WhPc
vZyi7dBLymb0C7YMGwe93KIdDoXB89BWLWCDgyW8TspQ/GonLb0oU7m78eQGHH/QWW6jFcX5vMbO
EPGezvDYErBvTZtjWHvhxlNS9Un2w+oRRfLqFli8cmyBd1Pryo32pgny4GGKyS+wj8htU6qlLU7m
+O7KKjSTEl7AARsA+RYUXzcrOaOV38k+mMxgquyuG71tj1yNG00jsp140HF+4VGxGbE7vGjhYABo
1UFKRbV2meRwt4K8u0e12BcQ9UTX/4cC9fSlG6LgzAqH4KUEzHXmZzVYYR+xdFS26Z6jPbYdTGU6
jIIZOb0GuL0GIOZW+mxxUSbmLjH16jzFhvRHYo7pddcBkau9bHATNaovMjqglp2M/nANWbd6xtwC
6BVGtcN2lHrrFQJb8Qo40U+AFPPIAa4e+L/GRilMp/CLYAvQtyiAYar/i73z2LEcTbL0qzR6zwa1
WMyG+urrWmwIF+HUWvPp57tZjUFlVM0Eej+JykICHuFXkLTf7NgRRuLNQi54YmkOHhKR+BVjdiUY
zWFVnUbAqaAvsF0h/aN4+yvXkqAvYVdDlw/NlmrZiQl+x8NMeFEWyWllt5K6ATdU8UB6wSKdI5j7
TMb68B4vqD68iEC+b5LPY6QOBUFzhJGjxayTfCL3IiNqoyswRsiltH/QYQne4pzkcdfGvXGam4bU
ViFpXntpa57gzsvA+UpsHtK8lt+jrKoCa8kNv1YVLv3SNgTHqoJ53sys8BKRnZyNvb7xls5CV9iZ
Falesi5r2Mi3GtFIYkp8cbtKrkp57myjT+F2zEt3P8ntdjGi0fTx9tQ+SN1sMydNR+jNothnBBRX
KszXPNGmnagu6+dWlyxTYi3/2OZE1RwNv/HHPp2MQ5WMOl7isNM9Ma3HX6KQkMEuT+oLemL5XZRb
Aljy0fLLKSXIqBUx9yu5LZ+issJdkIy7XzhfGwdhEErCUrT8mS2m4g2sHG2tJgCoUzJSWHhTbjfl
0aswktWZLavxWBCR5SFPW1eMraWapc4iTBezl7Jjq3EN1r5fwW5Rlp5ZluS3zCSkz4TqyNo1l3sS
HCOJlFIQK1KoyTLOzQwaotY+6EInI0aOtfV5zTL1CcZobfMxq8+OwEXIBVHcCLaaSEAoGPfvS0M2
f+YpEvYSts4/dXrT2ahzMfrQ8fufyFCy/CFF9PmDWMm6WFtCXgtcydRL1DE/Wm2VQgAW5V2KiohU
l9VKdqo2j88loRef2jiDCcZ6nL13ykykTz1Iu2ZQTV9Juvyi0GCG+jyIAU5s9RU2KaosXIhTQmWN
FdlgvxDPto0oJZOklD/7fNPfhNq0njZ2MsFaJqI/D0tP2ABBIZDpZVxzorH0M1nFDxSz8Hy/KQPo
YyFHoZaLWNW31nyOcNvBo5gEnUsrm91e1dfhKigaxFYIW8hRin74JsmLqCV8qdUdCrsy6Eq0X+Rp
rXAxbXluxWODJeT6PCib+E7PH3XuNt1yw/h55uBRrTua0liR5kztJAy+3ACjjXamDWlJXEKuLE8F
ro67lC6osQmMlnFZzhfBi5WhoOprbXyVm8q4p4WVmJLEun1dWxFaUbrOi+CKgmWi4FjXN7z0h6Am
zLlFbroVfIipOWmWlGck5Jbtl1IplB2tqElBSxJCVF2j6GIkUGORBn0vt9fVIEZmizfc6LtVGWfX
GFTtss3KAhn2r9ySEmXXXUVY0aEoK/JqBlyOgzgVFsTNUyaTKtYOGWb/ndC5ktHJkl2VpXURYnW8
iVrLBGX+0ksOoRzKbtGXNITHm4ErdVBUvaG39ENO+fjQs2X4kWUKlT2lmiw7qdEKh5Te+vGmWVPs
xFLLs5UMmm6D/Ul46TaEX9qjZNaf22Ruoo2x703LENdH2H7r69pLRGoK/dg7UmcoQa+1EOlxy47Q
6VRTXzhGPIgYgzapkBBUm+UEWsE+zu1k6jol2MRefGtItrhlGUwIcIaGv2CXyKwEwrTZFBgW8TJ2
XskRsWFKeZX6bXog9FpFCtwXcv65Tl07ntaSdCZkvnJ6y2AcJ0ee4sWboED8Yv1aImlU58TwEEup
z1Ebm/sG/qAnzB3FBTpj8zohqTQIJlTE7wGeVkdeb0tu5CRiw9+tBgIi3K7bX7IxoK/K6+aJmJ5o
pxHQRv8sRHm/ETl144tvSov0rV0WY7eQvUR7Xtaos/pERRvWzP2mh00XZUQhcvoymHPgvcrE8FIr
1zzJuDSG3By6dBovhkCahy1n+kywV9QdVlSy+MQLmfWOOXHjbPG8vtwCw4+prDPtLCi0GfGRVmuX
tqE/usAk4oCIs0IOFeaB7Ux7oVkvi9hkCnVS2PKL1CBJdytt4WxusPXeJZVcHIoY1jUx4fQ5xk0+
N4ys8ZEK9QRZrDN0qi1W0RTXy6Wd5sYzU4OnRHfUSdyl6b00rJzSSFwdKMVcuAnXg7KcRGpYjq7+
aLDeKF342+hQWuhUz1LdZCczQ1y6dOnq8wShvqn66SR1BEaUTc1i4/bQw+EeXXjn9Qv+nySBypb1
he4PXXIix16/CUA7Yk9kolmKbqzRg9dbPvpozxtb7dvmGC0J+HKXF09E70HTMpfRLTP+xrgUgmeW
nRI2wkhozGxlQVVKo2eNhRXKBeJss0qWECZ7iZLSFDxI4CV6tftRX/3ZSsKpRVAmroJ41IbKutK+
YzCmJhbBjjVOJrgkEA5H5zR/miNrP0da2sRwcjb630bH1zdHZvVKK0vIoQNDsDCfrLJJ0ZBG+FuO
D2S8aLJrdmNpi1rWPZKbNZ6rocu41Zl87G5rhWOvNxmpwxn56SvG8iIm8SdBo/uBLtlmd9Mm4KmX
WIX7Px77kYffuHfYOvPP7zyOltjyxBi+ey++15/7k3W+AWumbfywvHqydn9kS/4d5bqN/X9/vd8w
p6FcY00fvskllm3Za08S7MzNqc6cn0942f9hcfCvwMzfX+032ARINB7G4TsaCVAwib4yCF4n4+IP
3+EfXuV3o7rYFMpi1L7gYfJoRwn7bH3/D4YFN0uduJyBN6PHPyKG/wqh/O3Tqb+hlFWXqpO+fYsB
OqvSm0kjctenmDxMp1jtmfkAeNTMHRCvf3yt/x+6/0/5tj77v2P3xEcNPLj/8YyMPq3+Y9cXH9V3
/89g/l+/4L8t+HX1v2SeKzbPkOphBNwceP4bzudH0IXZssMqhMFo3BhpREENyf/6T8n8r9u+6UZJ
5cz6x4/+G87nRwoQ/82o9EZjAAf/n8D5/7AY+icMDnYCazVe4hYEgAPq7w5Ba9sX1Uz6pgsfAN0t
M7p1JhUMOYxbvC4+8vdMIuYY5ZDeHhPyDOf2EBVnSb/gTMPBiWHGwiH8omsPbfcU43vZ7NELGa3k
0G7YvfRKKE6bKwj/kN1InwahY/o1IxilI+ZcWr9G67lRL8TGGXMciknqLcOBmC13sVC3Lc8547tK
Npam7lDiOjr+8tOvcnm7sSJXOqgCs48KnWMrv2Tmucj2krZPhftx3W/WXTc8SNklo1du8xGxZuYI
dBNS9Qqw5+n9pSp3PJ4VNqVDUMrHEaIxKTz5aZ3CuT7Wv9Jf9RpY/PJTevN0dodDS3lM3xMc753l
U5GchnyO7dhdpMzfJZdWc3VmiNn+Enqb3wzlD6xir5zSgMiMwR0xUmAke1KFMMIRWPhF+LtN9qdd
Gs/9vI9u/yUxJxLJxkiw4flGjlFnNq5wC9vSR3s2F/69LM44v6jgLw2DeXKD0OpfY3+nGp8zhg6N
ic4eEww1DvTivV/PrckcWev+KsJ/bxdXJHhIfjHO+cDxTrBTpAlE2+J9C0OxcOKcgM5NCKcqjIg6
6qyDTmQq8wrpw2TVHeT2vRVwjh9qZoZ3Mu10lOFVOTjyQucmPmfqqctPpC2reEJktiR4A2F21kOa
q3YzHm9KWNbFdtJyr9Hfa3D1EefbevyETGlU79v8vRJe0M4XNeLs4VoTIj5t9zjXo1imF7TcqvMV
cV+ZPlGQNQq79UHDpwsnAeT8ff6UWoE8YSCwwy4diFerz+2rbkNcv1dfK0/YpUKQedO6lzE5ieBT
1fdm/FZk1wZtvunTEOWS5dTCIZq4iAh1l/SbXrbghrNw946ejei+bBA8vsRpQj/DRELyYcVI56bG
qeEpSR+k+S63Hrf8HGs7i1Ao0gp2jdvPgBnXGSJcKnhyfS1QDWswEfYygtlVfsQMQNZeO/V+zEJ8
TgBTFMXt0us8XM3VXQ+IS+XemcpPom6r1/InL4Ms9nTRo1vgf5EatJsrTr5u3s3C27od5SYsMHzw
OpbHKaZcXs2j49UiYhjyDD6st9yekertOytQHsTq3FrXvno2h6ek21nCvpkfZoJwxe5+sH5VYCHl
DAZLHuJ0rq3HRDsvRVh4xro304sqXyLrKhMNn6e7iXSbUFEAMw/l/F4ab1r9JGcXffnSdqv6jl3+
oF0l2joh+jaq+z67jNnjND3W4scw3c1bTtE5aMo1Icw72xns20QyyUkFjULSSreWjjzbJ61IlOR3
B9VVIYNuBx5aOCgwOp8E0v6znT6q+UHMTwZWhsM5LsnUrp43614wnuPpe1Zfi3mfRPe1/r40T5HT
WwQJnpL6Iut3meSv6iWef61EN5HzFncvqfQ05YvTj37Erd6QYS7fZLUahvJCQNa99VwJip0OMxpY
UqUXAj+QD69xftTb9Dpu5b0kHWrML3iTKfOgEBDm41lzoBleq51yHFSs/Gum2AzAEAwWdoS4Ml1v
Cd8fhkrmbjd6my77YkvY4PKH7Rwnzt+XIn+dA6SxQI/jZwq8zb/vYuYhzhqaS9NdfHM/RR/zdmmS
oJzdTibiCHUxm16xIH8DsbP4hAUKSzUFENLfXCHC9Y1hI7uYrvwgnOcTxwKS6HVfZG8oPWAhWx0C
xMBYMR8h1NszkCu3d5WEMyCiYgCTU9c+jOnzmKEUx6QplJNnc7Y1BW8DhwcMdH/kVxbH/jnZbb4q
k2l0FL3+DuIxs9cYmHHIH1DCLqSG6NmzoIXqeDTJf5sOQ+ytjokP0xSx2lk9LD2gsNmL4Nyqx2HJ
JGKlHsvys7PexuxcYSSXHSvGkNQnCIkgbBWzodzrm/sUDGyyNcrwvtnO/BaGLKfUuU0PK7cQKU2R
U81u+rh5y2LXRO9GNsYuAwyK7+1amMCzjrXepZD5TdjL+vNq7WjnzdeWxD/pbJUPS/ssxSdJCsq3
vvNEe2vpiMFmKFQrc4WXYQBheAmWA2pYaiEy+k1/yYL8Z65CfXXnwc6LO2XZ68rO7Eny8+PRFh8x
cvXSL46ayAq65C7h8emCmTQTnUja8T2uTpV+DueX7i7xsM/ZDSo5kaDjHwOQRReyhKKvNRRXrUIt
ojJxis13ZXZpssaNGg9Mr+cbKOH1/g+X/uY/bkv2YLidIRfEXe3vt+WoK4UMn9J0Z0cnfqMD+sNx
51zumEkvuWTP4R9f8t8+Cf/0krdF9j8xbtphm0uF5Ao3A9q2N7cMb2bbw81lCrK5+q0FvDYmNITp
AnTv/6Qd+IvH8HtHBr/h/3zk26jxT69fqXqslCg03XVPOvzm4jqT7STf/MgYiAsbd0/zXbsOX9ZX
ezadwRW+2gP+aNa3+VQ/jx/5oTxX30wgd0CG41290NXZ3SVz45P+sKo2YLUKaUl5NrzyqUQ4g62T
awXio1R6BKOadvuoweQf4P1uXnXoZleYXYyJNGc5qYrTA+YV9ozBQ+dkB5gXfu2NnuZnu+rd2gmP
4164tBf1BQ2Ol+H9mAXrHisK7Mn/xPn+S+Hz//qifpt9CKVXilvEiDt2fvGIAveQXdZnFnB7456u
ET5h5So4PVCWj4tDnBlYX8Xiwu72BsPRa3Th1N2VbvaO/PtPk5n8p9voNy5HjK9o1na8O+GBHGdH
fiLkZDhon/EvfH0TasOv6JirXirTutrrsb+w+CSHbnbk97F2iXz0y0P5qf2RRwdhgBvoX783ExkF
1qk3Rczfb7CmtTCMaW6lnnZ/6feTS3g4sDC5s63lqm0Aqj741P3eOJS8++agm+6wHrrSkW4GeH5b
ee35FqNRn+KzNttEnI7YbtvJncWEaz00mqd6ZA+7oz89xotrSa5YHbJoL5VvM4IU06/ZmklgsraM
zYNBj3NWyx1nqYgxg2JrmZtl5BW4ZDhboZEGcuNtgh0/TKfxcTmBq2PjZA/YJDnRHiZgyGlZcqQY
7jTgx2bPkjf4Y8mLegItJxnXNjkpN82r9qCzW7qq96xkj/xMcfufsrfFn+2Bg/csH3GjeYmZfAR3
dDhvAd0ncGt3knGosZewQcJbhBaB6zkMwCU+lsvuJqMYwEcnn/OhzG1V9qOr4JicdO0OLDbxGhYH
tT9FKF8dqXis1MFOzPet2en5MztZzCMy3Uum/UrEZxH27blPcP+aO6eO/abBOeeYK4F16/6yxb2Z
+uI8lPiR9Tpwz7A8ZZhqB2aGa/eQV5/lftuxQrPN5xLynr6LUAKxEKFdxxIF9/f2LhlYx0NQsa3x
DkxXtM4rxyOuQG3pxfjcmE63HMQVSww3U70YQX9+GsVAUT1ppB3MQ5nmtPQKFJKX5dhh835v1RPQ
v2sazsxEslN8/PNrR/5oWUNXPwLRT9EJkyPiD50xf9D0UB2eeslTGKPW82o48EUl5Wz2sj0uR0s+
Z6hGjGBa/C3LHEjK0M9lkbDOHVX/Ndtz0BEWPtrps/pTHMlvhNmcn2E7yHYhIj6GXj3taDMNt6Xb
Np9iKTCkY3dbHDs9TC6CHNPuYEgvIjyDN+IkUy9dMHo7FC6WXtOjgdpiDEYplNSnHtcYi5NGc5kA
VckvIvaqYYmTc4wzuc/d4jAf1alvCaFUO9PdMrs5MkSRlem1n3dq9wSfmmap3AKjP8VgMVtQG4fG
2slV0Ky+rvqc7lGQh71T4g6Ci4u9ZoHfTAcZ53XpvYjP+J04knSdk5Mk7DNhvxhhnofWEBBNjd9m
pbwAT+Izje64wmz1qmTnUt9X8T0dJu5qgOek3DCg+IbwrSjn1Xys8oNcPI5aUDQ+vjsyPrYsZ9iL
OPrkFtFJj0+q/FZrtT3zGOn3ca6zI/Hmlb74QxjtSfATydU7p++dUSao81HHsyr1ycLW3qJfIxKV
2WlFu4CmGp1SzHzgC36qmPRtHhuDwvwwO8ZkTy+wcrQVWxSOWwdT5cqqijhWTNgcftSdvjMHuxme
5thwtV/xpXAytvjUF2EviiHt4V0+HrvvCvNFW89cXGl0SkSyKyqHtbHZfJvFgzEue7Xz821nZD2q
IGe2ziKybDz0aqd9SY6jtySuWHqbZG+iz3daRaeaFZmxqwSfkiWIZJeFOdSUmbVPULNR/RQNG0Mz
dfVAS1p03qlfyQcM+7ZfKY7HDH0Xvjsdsx1I90TXbhC2vDEcHfaExFjMn7o3WSSC2xkUFMpZz569
p/aZQdxcLVjO/dEi3k5BeYGTduWIh9gXBmd4k19YJdNpzU76kRBI/JaRahS0OiMdPfPIM9Yz6WUX
Bj7FIm7XmVzhlbkEg7m4wokcbRQoulc6X6gR6Cmm9N7wt7DUfcwKbpJBfCCVkGtLFmkcaqFImELh
l1kIF5/3t11FZ9i1OCGaAVc1u25jQHijbb4tfNx940dvkGyWL06VW/zDqZb3G/zzKmAC5o25N8uF
wTUUp3y78TZHOzkmfJTSrfDL2hyJNxftckAZT1kJNvWqT0BpWvXpgNLvi8SV1mEVYbxvE7Frrko6
FS4Hp2F249XPJGB/bwR86Zdz3ntt4W8lFrFBOXqtZJcTXnY7dBjQW8izH7JQVtw8Zaw8DBK3CvaP
7kDkgrYb72/My6/FUX6kyJGaoJrY0KzuLT/8l1k5YFN57MVGyLZ41DzK1oDPzhMC2i6c5fNWnad1
cZIzyG8ew4IK09HDLzrPjyNeSrG31d+dGFjCMWdrZmCGildffBK3c9I+G5gUmkFSu7xOjrxMP82A
T2TRV4FaMnMIjdt8b9g4YKyODWKKVKtf3FU+cYsNyT1+kknpc4gQCs16bHGgrmzKU8Pq/G3SSbzG
1tIBQzI76DqKA2mnTO6VE477x/W1YHU2B2VFkWSOB15yrJMh7wTsFF5FmCecP+0Okz1cF42PAebv
AyuO3AiaQHO79/y1lKjLV84iCaZF49ScjDi/bbYu27PMQWPPV+HdHJ2pA5wWXVIc9F3uQoOS4pD9
lCMhSNf2LH06IbUHdofa3XbWRFZHb8tKd7Cr0zPVMUFzx5+JbQPaxFmmDE8n4KANWq6w27rDpN+J
nTfhpvmoOKIVbs9l58aKs+E4lgXS6DPnfRknvfC1yhMH/EEDQYOvxzuHdXdmF9pVYRvvp+JOnU4a
4zqpE3Yb7acymHQ3moP1jb2auCMjiuWzJgZL9hAJfs11K12hZCRy+NMNur0dtLfxrTuwP0x1hzlV
kW5BFqtfyjafNHVb9C4jQOgNGQS4n085CfbQDa0dgykbeqIJotGVZC/5vk0/ZoiFXlsfKlLkVSda
L5PiMJFOrvFqlHDm/EV1sIiVNR//KPUp9fBx+YWmynwzUCFHu+owRsymeph3bkVFOCbshTMX0Te2
h8sjjpX0TPle/xBMjqPCT0+3aSGhBfK2ffpkPK2xl3e7obBlhkP+f3R4lDObKyq/8ViUGLc+4D+Z
8iBz3bmFZ3upnyvNr7D8ru63ipUYg+qlw2VhsDfZG81jfxef43BLbOXYP+HBiKNtw7MECiPYnMfa
dsSAznAobG1LqoxyBHrRXhZ1x5Bm2AJtJhdFD9uvxXJbA2jNNyRwLYzSnlTdNyh4BKY7mierUFD2
HdMwcVg3FjdR5ZwtbEglb7NcyEh4JHkNWMcrD4ujjk4HG5Xm+Kt/bULLmV7i2dPb97V/w1fXNR9w
odPeu5/lWf80X6HHEWiYonD9yBs7ORu6C3xyrn7UcadCuKtCKgipyYvpVD98lSQomTQOr4L3NbrJ
/XKfx2FN7vXosRcc06+JjnM8G14NActuPCocTXa4htKbzP1/zwONcFd3B28lnINOEOsj+4Zzytgt
wJJyo3N/7X4lQbGLSEn1SUfv0Qdpj+MnUOZtF6XcfDx+NsPr0oOResCJino1l2OUOVLukSE9yL4C
iguZud/hp632IV7XBc0nvbQeVERkN24lOk3qaJqfQ3tV6H69AcR3wyDVW8R3wXAXKYgUJ4ZWQhS1
6RDjTiGJj+Yba6kfYfXQw5lh7s58rvkze7dae+ODcpjfyyflWrxj2I7p4/YUy46AvqDhQb6m2Yca
2dKP4S1OcX+rN/KhoA5KNqya+QFo9RkKhS65PGXYg+OHN14HUmOHkCrMMbBs9CyczLb8wJ+I7AoT
gPHz5uUJc+5icMZKKsZsnri56cPAdyHiXngDXhxpDsFPYhGn8/0qu5V0qkjkwdp+DISfpPaAfPo4
aFUiuVJXv+8oTLhrP2xP7CnqCrMzB6ndgF3nncL14TP2u0piOp1dbot88LLeXzigOtdYLxSFrtjT
TgqNY1XnXNgLqj/PL+I3a+waVIlh669rPh/Zz0z7inUyOqE3/VJgRey2NFT2dgdtB4x/jB/ihHA2
d6kZFlyqZWL5o2oLnoTl+s20yxmpyFVpYx0swb+GNCudsHIVSlyN3WS7yIrTAEIhm32qX/ugDJLn
iVuP8zXU3OluyF0MjazZZnnfFIey9BUatvo8xCeAvtvVUO7ZYKyw2UxkG+4iOsr9KPkRbncYAt1O
gf0KXvA2PhdHKj7npS28Mv5QA/E9xShPWF3hWbfTa7udTWoj7UHnGbUnc82qUHhSGB5LTA5dTqdN
3I1xwGP8pX9RpWbuAb5VcyfGHjU+3q7t6Fj0/imOnbwzJznkl+I0qG4j+ZpiQ2OB+AQh2y7pF4VD
jWau9qt4Z6KQmNkmMYrYueAo86mZPcvFr/gk7bL35r2X6VuCZWEOGM43bVjnpK72ZPX+JF6Gcw0S
c9+zjsBi1a3ek9yuX1rUVlGP+fp9+aHeLRexeXnIMefMF8z1Ai1Yj5YznjPkElr6uOyVfdyfhCKc
h8aehUuj3EnRQ24x+OJ5+sGNlHyMDNxf289EL/S63Yuzza+yzsULn+o1vXYbBg0Dk6zimQe8BgpO
xc/xpbA8YY+zcX+EmHXChVc9dPdLMAL9rXdaa3O6+9wYpupU1msCWUZ/SE8c8B7rFFv/7BVCy/qX
InZ6IxhwvWc1qDg5zBinflt44p86b/uxVhxacsYoJyWoAN9dTsHKMZlLZF/gofwGbEJw3NOVkN6F
UvbIKwO1dfcW8a1Y18Ci4EAAZA04F1/TV7m2QaWOouSyoEK4kjtwVqIbKpEyMUFVolPp7KP5gHN9
kjsj0iQnCnVmZru6Ddgu920h+yp/qfGyJ9Ah/Wly9Z/1LoHJsR5HWyVBYg7/GJQm/lsYxkJoRzgL
eo7fNYUmLr3RmALDMIxGmCq9EJKy0Dm7xISulQu/FFhDLT1sc1mRdfSNVLHOqR5Fw01T1pF2CyY+
OXH2FxID36wBEzdVG+6fEI48Md5AX8PmCiLWOXXqXfnWrXDu8UB0WOtYXvas0uoHK5XwY85cxAsR
xDiXL58veH3MWE/YbQ/uTOe2o1WJHyM4MVRCO7qwwWMRkb/fkMKbhYS1R8TjRJC0bC7idkutIkHA
5TpMObMRDCBIYja9GyU8tXto67EzvQtVQDMPBAd6Me+67A/UFhnZ2+9Ql8HXi1CNsCDrX3yPytiy
SJwAhAOcwVDaGR7HhU20v2yuakKuc+bKqXkah4/a3cDneKvqTpk87GJ5NPU/uT9Z/+aa/+39/IYt
j72CpiIC28UDU00cKXZT6PTMIHdgYdmOvg8LaEhfgo3Jcx0W6qXQLnn0ow9vyeirS5Bq5w1mW4MM
wQeJQzZtGdyvyfdNEpv4FYZn67Vm0dpBh3NX8QLnjKHWAE77pL/EZ7f01DKIflmSj9o+V8IxP8Vg
6nq5A0hxJb6GfRX5mM5KPa2mA3KSCSeFgrJPrjcBKhPjxtILq/f8VP5qwVPOoHZwAZbdgl4NC9Nx
Z6Qv43ZN5WOX7gz1wESU83KDay5+hSFbcun7fa6HrIH0/D1j+Tm7USECld1vUtA+Am+NX7Or0qZ7
rcq+8mpy23GcJKH5KcZuyZNJF5g/1NGeruiNu8pQfUG6W9IdHtBsmZAvjAdwwiXYzFOeP2RjkFiX
qHB5G4f5F7BDdUpCon8Bb2CY1zbwYht5GpIUt2vutPlBAQ9Y3FHzYdVH2Yn95CgctuUurU6LeSWY
ILFc0B4WxlF2l+evS+tyYCEl2K5yaa+ghn4OhwqKp6dBpFSclvOHmsmGRrn1M4IrCbbptKyyab6G
P2jF/ooW+w3jhXai6Ki5bkHOvzserFsni/HEjZ8cq2MUEJ+buo2v0evvMBpjZSbbEK6O00m4ji9/
1PrJvxku3NY2JEiLGHyg5oCm8hvE3MWKXkXdrbatYQZ4cNOMOJJlY5kNNbwBduw+W803pUe+dfQA
GpAJiOEWtvTeTk9qQeJN33p+WIq7qg5vzS65E6RL/TCuTKYvSQ4pCFg5mgFTHgackbNJnor4HKdj
X9e9LoKCGBrsffNzZTJmfHLT+zFUlPlUzWgtrorgCFowPMzGYQ56OCz5LepPafZyFkxAHs/ml4Ff
U0S/AbV1tvZMnBUDbQzPfDxJbP/c+KitttFQYx3+g3EWjiUfETsHH54yUORtI1aFW7wHHJqZjbHV
b0Hlah+ONnBY3oQx2hX0HrO/5Z4ZYbDtWyR8t2zbfEVzCWVqNBfsWpqOheHfOmAVo3A3w8vVrT+t
NBjXP5RM/eYV8C93zj9dut+2KoVJvkB9O5aY0t3xA0yuO+qCBzQz/ujvHEk61GfYQQZDZ+KJswt+
XoPC45+uukpOaCrVpHS0s/iQfeLQ3WHW9NpnRxkgrabw20XPqb78rIIv4DTBJsrRpBAhwPYkfwLq
1mGM4QhNE8zj+eU2BBSMYa9IGdiFKM2fiHvWvz0i0DNzOphwqn7Pkou2KBJG6JuudGGFgc07opdb
RdBeo3dQqfS5S+35Ixc9iIPJzVsBTOV2RCeASRrDq4Ov89o6KTvpC/VcAHo+UiuPySOrao7Xiwn9
4gZ6dS7gCQjYfcpg3ToLDl3WfR3obuYj8iX0EEVKTUMvAUbjLWCyYJh2zO/EIZyXg+WtfsJZWx5Z
KfiZW/npHbds/YRD9qk8RqG01+668qC9G09K4uuPEEOu6S75vAoc07PDTvxEwI8J05JxB84tVgUs
O+zq3gpAZ6Kv6h5A4zB+YvP9Yp3Kx5iGQYEICm/mvD6Wu95VzjCDCK4wwd1rrGERXvvrSxNkp5Vk
Z2EnH2C/43hphixKXbyoXdaJGBWVX+U16yiVNso1NMYnfOU9a9d6jCsE0EbnPLGNK96khznkprjc
emJhx0ZknwUxioLMIf+EmbQN15c/+yv8pgb9R6lCJGwgjYcK9/uGWRgnFVfR2ALwt+cf1mAAKlbF
htNJqRtvwGWrvzCzadr9ZH20ofDGvorTcADzwwkCXR+cgK6gRU3ZOkVgoQQ9fsObW5cnWfAaLE+h
lX2BiRZX/QO+WHM1vqgeM0FKNhRqQI3uAnHzRmcQNRcEGxek+Bo7LPcBLdjQURJTe/tYYqd97H4i
lbA7IgMCpfHKwaXsFTwawlEItlPW+BhtV3MYvy1ZyDgojqxxVSrVrTFeH2mk87fs8yagAa5JPFA5
8N8P6wMUkFlKGD4AuOLuVSIegVQIT7uz7qZ99Cjv1uaEKrd1mtrr2/0QP6j9Cw9r/sm6oYrDST3H
lm/NJ7F3/jdj57XbRrat6xfaBCqHW1ZmFinRkm4ISZYqFyunpz9feV8ct9pob2BhYYW2JVFVc47x
R9PWH38TWJ7+9/D5h3f81yz8/VDCYE2KNbEUgvbL0vvxdiasvEEt+T/RrSVsL4OnSehKnu0xcO8H
VQE8edOyTSfuEYhk7UZBTcLigGS8ONTdQ9UeVrpzs4TXe87L5eTcLCMbQfhTZESpgL/snInn5sVZ
MOhs8Hz4LMhIVDR4R1iDxJdLEo8wAUCfHJrbOWq2uuIVit+Ewa218+c4R+zLpW7XSnBPPEazonK6
lEksQ/bSB5wRlYUfLqQBRHKzdzjBaMkATqGNJNaPC/cw8JkIzQjAxslYezgLkZwgCUfkETmj6ZAN
JA2uztx6TrDJ8wpuAS7Ycx6p7usYF0lplDz1rTnGL8qz5rKwwWqYj/qu8YvXMl1n+79pJKQ/zbEi
4lWTEG4SKb5bqGfzjjmOQi2bkWcnnBNzLVEeKz0lXKpWsV3OmDQYXhQGO9a/JQuQxt6/hhf8iWNH
svT/v41vSnJ9MhosHjwW1HBBIxJFkbgmoM2CjdeIrl/vSF2AS3luqfZKd6THXJEMzfbc+hVTf0ta
Tkk0cquvW2eBCV6BJHMMyYAL1JNgC10PL2wJWmip24UREIKQOd1dOcCdRm2r1PLQDveyeMw+w1ew
TSO3tYp/Al+J+YRcTLIFpsx+rZza92mfuChCNXw4/P2oWDjaeUEb0Ic3OGNABs4RPjFmh/gjOWvb
zBPxP0HWUF6BeKexyoNxnGyJzTxy5J+QhjWuZOqYN0RLMWjKz7AUNQq0yolLX2UTpDwAJpqRCbTi
15+cttWFc54x32rfZKv2Ov+/31XpmyL913n6++/km94er1VZUvNm2vgJBH94Q3evfek9Cw1qLDhb
Ruxz48aP2qV3zM2dzBz2HH/11cD3vf+9xF780/3O4qdh+JdE/V+BT323EsK65RkpdjPcEsOoF3o9
2AevdvC3BB11GWz/dVD99tW+TU9qW+axXPDVFM9g4AeOihyOfgr7Xpb1aTiPFOW5lNUAgHG1hpZI
T6rXOjSqjGvIBUJlAXAYsDbmofkE97ENlDd4/7n+Ve6CXxn3kytfc+Rbu8SZthD51kzWJpguMpb+
5S+/zr99fN9kLNQ13OIO0xI/UH42L911OEMxlo/DgVwB6cSgIr1IF/RBPOfqkwKS6AjUQaXO3z5a
/U+DqYhohXuALBvxu2wlwWs4yPTt2JlsTZHVI+ETUY6szeeb4paL8s/W4Lojc6/goxrWrZ08LhRk
ZtM9Qd64eImydaGtFd4Lu3xvZ1sDI2cI+xAc0Kw8DFRjnb0IX6Jd4cy0eoQMVBCBYUB40n7uwIBA
HFi3D5GJl1X4Q/mYHTNkRV73X+ICTnMeCJEjlktXuGzRFteYDwL1U6b1l9/K96iOX2+ZREg2bjZ1
ybL49pZVeisKRriiKJx8Gu4OEKslEqdehnaTwyGlbQjFJt8ZMjXUMXQLU2+1DmMLm7RfxsBMIGE3
WksoK7NXClUxwZAewEXYcAAHsdBvtQ+VTizwJRf4AGAseZOv2Rfa+Oknn6f+SjpUmJ2U7AoQqXxG
zzCeE+Uhxtas9zP+PO2sdOe0uiIhHDGYJXyijuTVrWMk0OG+SpEpOJGVCRRNMVjj4NpJH8ZpOg6K
s5JdtXKrnnYM6kGZbQ6rcI36uIU4fNHPKGI+8e/zuesJk5gPttCBEd9sOMEWyzICWqszfepEG94u
huvGnVBCskgwxSBMG+1at1efI79MObJy00NJHhX+0NFKNXq3R5ThGsS8WwMYegrHN4wat1j0JJyz
1FYfL2XqiRlLkTu/Ka0j5W596ADHBJub/Yb0LYQ7M55uXummCHYek6C30bGiqwSjdjWPppx8AQsG
pMqfXNEgAwRsSe83K3zvLLtz5NpW0IzNXFYI7m6badoL3bXqDuL9HCpvRfpxay4jjrZoc3+EtQ4D
cDT6f0pXUIinXUO+MlADq44el3OKxeIveyJRdn846sDUBF1GRSYJ2rcdP7xVSadjXLdRaqATxiqH
DolCHiW18UG0PRg36J92P6sa+lJEOXgZfSIkOehk46cAvdxS2VHiTtjG0nMJ+yemlMBSYlVXjtH7
c28l0kHrhEOnH0w0hKNPnWENklL8bIn8Lvk/c32dVaIdOquazxtCrYSKlEJPFglDie37BAESuRy2
7GtnAMc9Jow7Keur8wBxWDSXil9QiYVizcB+EzcLABZvhITPD3geSSE00ZXpoFwmAicU7YVsy5zQ
1gMkoMsdp7PivVT5un9NXf77BlHPCuk3uerRZ3UCwYYNlidLnPxZtwBN0Y61dPk0mAbWi9s2RyEc
0D7UgotCMBFLnR0gLBdgVQjI/8gfcayEyfZmoAE2rqvoBfRN4Xil0BM4n0F1ciQaNHjTK2pA3YE3
GPckCSthUICBWMji45U1pl5cBtSRcYCu76XTCU9GbaEUbj+LDP+Ae6sf5vtW4qLCgVCcbtVzgoAO
PTD+isRJULCBCgMvhz/DBIGRJWUW9oxWBMNcx8HsoNmfkEIBu0DDNc64GTHbFIiUHBmsX3fpGMqW
0wbGRxC3aYdhnj0G/A+zv4v9XIQeA/6b90MI3xSE7Czl643P8+bI/MH+I165o/DA6pvQ6ADxTmSI
W6FGuEN+IiO520u0QWuB2o8wBrY+bPgx9Z8xMV2QMPST6hakSc8naniUaRnepAcpdzQPRy08RuVl
GDbFJfXUPbxQVTyFvV9rG23cTPK6+Gp2EmIcwbtX+7Tal5xJ/aXX3eUOX65n7AesGr3u8FFXyCdC
RGyowzrleIePjVzlvlFZkSoHc+8t32uz3bLvIyqD9msZEBDpLXA6D0eYbg3Vlon4bXcakhDFNWMb
dXc7Qymjul+YXMqMlPFIE1JPsUjLm/eZ35E+2g1cEbr1khfJjYug4XuT3WIzfxIfIiJYjDexjYCp
/QThcgeHBBU4f6TyYM5ib90AFkQssqD406s5n2iFmwo/0dCCr2s7AQhr3ak6hSE6KmtYTDtOO3oL
4oW5cLBuDyUFXLYGVZGsC6Rm2YPB3VmuiVt9Q+bEF6EYg330ARl+k9uG+DDcHD22ca7Q1CQhirjb
vE0pBFpqg5MSprhLmBtzBzQGPhhehyJABKOm4gzoKootosyfvYTajyR3Wrxc7VUGOseVIViG5LdM
R9jqs+sKkRiLL+K6+LjoCvmFUU1PdbWuXIDdBvaminZUtPk4k7B2t48TyQcl/G3WTDYbcqzjanPn
6i1FrcRw/pLbMIDIWGfk1Kml367y+FCOfqiiTfPU1Umo/STu3IYtCB0NhYyU+nGGnGAC7243fTWa
x6X7SNXoPLnCMjS4xbgZsDQ/9RmVjayDAfEtjfAgZVSbOaxgdhmf/nuIUP40q0qmolKXQhmPIi9L
3m9LNfkOmSKtsNqRgiOh/UXfd19nKLv5nZF2Y8scPF8RWKcI0xTUyKuaDUI5O4TcpZJg2LP3mgtH
FadrXfLBhG6X6lFX1sJtPaKcb2AR7Kx/WrZBzhqUjV8qiDC83/gid78wsf/+ieQ/jYggz/xMpKkb
hvDNxDKqxl2JE6bv3u2wqqhbhWpc2icu7WP5mDoVB8MSxb+df+DnQ8u/DnvU1/aM+5jpAubqlLoZ
YqSf5ulvenBKlP5wX8qMrRp5+RRzfccwZtJ3s4hyINZSdP3Mrny+KnFBbOwlxavSDsWpjMxfozBv
JrElEOdDni9M0Yi6rkHhvG55dE3CZCy5eU4gMrpzHZ666DlBTr5f9Gjr6fPG4CeK6H1XL734EZNn
VY0v6Miy+oe2YlntA7zsu6RFlj2Q8zC8mPLbqgi6zpaStXKRtQ3AUk1/9bBDBBZNDnDf6EATo4EQ
ndw13qUfKjYr6NQNAQNnqHJayjeIvPKXAtl1vV8NT8NIIJLbixuJ3aezcjKMaruH7jA84cMs7Dud
C7yyRHLt+m1WXxT1pPZfC0QCc+Oru9mPWXjh6R2YUXTsQG36ti2e0yfY30iC31Ljo6SCjjFl3Pxh
fjZuftm51BWjKAnrRwPoMrsAWMkVnk9HnIOBzmUaVtJ9IQf5ijhcP5ToN8RBtxNKt+6oaV9LtKIm
PTIxK0vPg+xyRxXjFWGWNniK9BkhQ6cKXHQRTjWceBTRR84tfVqNmJQ+O5STfHmPPYABTNRcUXZh
iDJLPK3YbRG6UwHa2JJp6VwtKGsiv+akTzE3UqRo67nN69JxoaPAfTZxIII725gxkB/uOj/+0rxV
ZzVMdSzRFyAmydW4Fl6k3uWvAS2S8ebxD5OyZiAUdO4cGVxJyFX4tFYEd6GARJ64KTztUNqzi1qs
3rXRFb4hm7wGMchx2HL0SPWmtobY7dMTd1eSn3VlslachUgo3LR19dTCAqZ+TJubg/pn17qGN9v6
drbrYHB6l6XDTjf8e+uPOZfXWkcueOp3mocf8avcoYO+3h0MLC7i7oErx4ovEgEv1Nwy/MqUbyuL
ehCD0nN/hVGA1glQewwgHXsqaUlt8vq32DNOixWXzLM9VPWOIWAhVJQt8nC2nAtLF/911Hf6Y7TT
j9LX3SmeSFPY9h8VzTvp3U4apweQ1/nQ1xo2yMUFYSEIweM7npFBrvbdbkmMxEzi6Dh+6LL00s/+
pHnQkIEZREF1He3cGX0i8DaIUBABb7lVK8t4EI/xWb2UwUIBkPjQ4TRdq8e73/iYGSEy+Z7Uj2h/
bV3AxH3EZbzov5Gz3O3sof0S39C81duPmTK7ZWatSuLdHN793l5ICb5b7SHidVU8rvqGfBYuGqv6
QiV9qy4D7EuLd1lyem78eZ1ltvQeIvk5TJB/84c4kOPBa5LWnjp5munmJ2lhJe+Nl8kgTNgWtGLf
lmfi9pDy//cB/UdakvIjzOYwLsvi8O3KiUtz7iIeTcUrcyvlmHsz3tqj6M/+UqTQ2S10i8WvfFdj
IfgrhiD/kd2SuRpotwJJFv+F9putoed5uUzuauMoOB1ce7LKdHeTXkIV5bdVoTDkDVxknC6Fnjd0
YDoYNh72ILwdyDpkVU2ReTqYNSSufySni3IOsoC5k2FVdhSYGQxqiJAjisNZdjz9kqlW+AZNVJgf
LTGTgz2XvSViA2pnl6GoYCXELS/VTxmeE0BUGO3MZghGCZh2tjqTiwkqmV2BDpN6jcMUd/bc8zrs
GrILBbctjzEdSNnbgLWdhGjZ1W/vGpNY1O6zkYumo9D7KM4oJZ2kXCNFzyiBDvDOelVyECF5SIwh
3IyEKO4m28Cy4crs9UKF2ANrULS/h/tFI++km9xTox+IrmrOonWH14JlLVUP/c/Mltli52ynEPbk
9ROH23MY46ExaX8DzGydVOKRu5Tmerptddjw2oVGEW1iHknzJVGx0DAAr5MP4UBGnGOyeJO9y6do
0H2IujV5gATTXFDYErggKigJbSC00O7SWdtEJ2SUi76b+FDyctsvyTVVW8Wsw/fZI0dMA9Iob0yc
5KzZ08D9r05WiqhIs4E/sN3w+q+s6aijU7QJUMo9SIJsg2JmmfNRHy2aPpzxK+VRMz9qawJntTUo
ZXTzjjzum9QCzWTvWZixUTkk+EUa1kiGPVPEGoA3ItBLMpuc/E7570Ex30agJli4usT0gtfnlN2d
dDogGwVMsmLi1VheR5TDAW4Ffpz0ff7M6Z9qLiQNJJt+5aurc6w/9KWrRS/I7npAkxsU8ZFQIobZ
a6260H3ULJV8S7qCLthprWTkQV11/oz7QnRQ39cpjPpO1PwYWLq1fwm3ETq08aakxZg5zlabndI+
pyQFmx5LRVgjCcFg87ig0cPKjjUC+jwFDvC+nJoX0+Mj4MHonAK1ukiIDnCnNLlkcMUDj7oraccy
Rcpy6XzINuCPHJcEpDJXLWp4h0CeFP17UGCdm3BRoyBFlVZ70RAAchYEiDHKxTa12xFHLCj2dqo8
eJNCRzW9nKN58RdcW/wj5Pb70bHgIb+Ny6aYG3dx4OjArXBYLLKW/g5hxC6J6uW9mr0kdauzcsWv
GRlBEsMtJFSh6sxHKyv7gCF3Vm8RSlYE2uixM7Z1dNVWY6kQDC80JyF428mMOtgVnOVx763JVV4y
GePyOsefZOnAUfbCBTrs7MAM8ieMEeOZhikLbsGw5f2CWqEtbB+Q6fA0ovfrTN5w0IszwxiEGdmz
rMtG+zUP1rL8lDYpfjG6TDCEzgLnAElR93S+5NjU1wnbByYNudsvZqqAW4eCeOgqA8oTdaI9hS81
n7UXzwhZeYxs/fQ3m+cvqcp3SH0p0qDrdRmc1W9ryo3wTi3VC7g/4kS+0sMCI2mfnNS4aAyvPA2g
KGsz23P6bEMHYDexlEfyM5T2WKUHQdrWzUUfaB7n3BOhSu67JvH46N8q+BZhrbwU7wNdZ5nDLYhW
TWi3A/x0sWdTzrCys//Nn3d8+p99SGaWpeSYQmB0bh8x8V5okwWGNl83rzMGIcPNEsDkI+9RZ5Jh
9RdZj7QsMP/1WXx7BqMwagSp4RkEHtyQMXUsAyx4QIUFLBaH7K5+61z5gF/AGh5r76+tk7+EO//6
BkiskUxpSU7+JXD77SVoZ/2+agx2Rn4ZrZ1qbqgzs4OhuSHqHEx4DCO5fRNeCsMZ8bKiA7VZ/ssI
LM4CFE1xuub7znwoJ1CD1oXApiSDQ3qvRM930ls5N2h2F4KCqbLZKPqi4Sr6fSNnlqphLnQZVuvE
6TgmsFq5OTZppCNka6RM78gNvRIfiyV22AQEHomcagjyP+vFJkQflO4IPQ86wHGxjx0WHiY9ZBeV
5BoIyYHGOScH4A4W2MnVuSyA/u87RfHSH3D+3P0l0jfBidogxOJBv2of2kCr0B2IvWDbED0Tyrry
+aaRXIDcoiNxkW0Ch0j7vD6wtKVgYAse6DYaMj+QWvjjHCuso7YYVteRQwgsOCraaYlJ3sc+G4b7
ZVpNAJW36C3uhKP6dYEA1C3AfO58dXsJTKts4PpoeDNXTv4MASE6zRHQzZpg8rWgc7q36Jnucv76
suOdxvvJDQhuC5NBJGSB0NeTR7dfBUPBsu9Nql96DOghO1S7YECkI+ITzGZsd2vG9GgJFYHu5CQk
lDkdfS6ctrcKW1MOg4rbdZ/LlASUuidFFyn65EuLLqH2ocA/AyyIfHvJn4mQe692IVrtet8jMwqd
Wo6tAZV5gEif+5n/mJgvXAyjSvmnsu/yYxY/luITcQ19DwhLaeHsDPe9Th5JuElAwlNrkG3cBlW9
X4qFb3uSc+XamuMjwTR3FOBkeK6cGTiKZ7Z0WAXH5ocufJTTDkJFe19hkpn5/TjybBnVw6xuV9Ne
HHaIGKfkYxTBXMn+vm/mYpPke451bmLDGhVv9hC2l1tqCbjV78dVgtUT8b0vNYf5vlPHBzHbisMb
FgioV6vMrsje1M1K5IlwCDztVWsCx9T2IdUCqJ6ixDEmm0u+KYKodwTBaStbGx0NMc3NMmDWWc0r
l4VRlTfV6sjIKMmOev4wVZZqjLxgtIavpz/M++F+2/e1a8jOiuWrxDO6r7ExKNAmQZ56feXo7zr3
KOtitSlvdtTz8vZB52ZvorMqXXnwybGJGJQ0r8UW1+2yjKURv0cbKGagYHJGxxN6asNN4qzIYGLm
IjG8IsEl9Npsg5R7UVsy4YNhlDs1pJNQb49R8jG0hxFYqfUYBZPGvvc2J0BqWIbuxpJTA9Bzz+Cd
5gXlX1hDLEkO/nsv+aOQYGn0FtABQRF/7wajBiqmNBKWs5kQAbHI7s1jtOf9eCD+2nxmQk/c8HMA
/ntbdvL5Fb3JD/nB+KD47Zgb6277t1VJ/hM6R+ufIkB2Ikz6js5BrNSdKAIXVV/6M3Hu0kax2iM0
BUTbFb4SU2B0I+SJRRAYBt/RYAFLoLePGztp3cUqg4UKNg8XCskQ76uX+okTcrj7uHURuv7tnv61
Ov3ravjtG/52N8llO1SrhCQxwCEr9of9/3ayqp7sAL//H9rx/vQJKYSt6fTyQE/9Eg39dheFjdaZ
WtYimLFzMto6T/yhM79c40eBqbT4NA4VZLv334/KH8fA37/qN82JUAyk+Cp81fDaUrOJqRlAMfTw
WX6h+NwsSr+/fMXlb/z+wSqUPohEghgaWO8/B08xF5JeiZknuDJfOUPP+nGpQKov8StgxQP2BghP
Iv8YiY9/Y91F5V8jB0WbqqxSaWEsX9/89tXzsTPFpNaWkaPA79RgPsT0pp5rI4jTy03wbsikOKM5
L3CUjC6UHCZ7kHduqVX3EOLz5KL6CcGB9x2z17l8vyVeTQ8W8Bl2g9XPKjnVOHDTZ4mguW6/ak8d
2SQEJA1gQR4jWjcCFWx+QXQQD+sST0m3aCtGG+kddNiSauKw5/EKRCLuUes+ucVB8VeY5yn8Dq0f
E8+7q7jpx+R3Jbk6GKYIMLP50wcEVUO/jWsOPnBKZmf1Wr7e08fBr5+qo/kFrZjeNrfKb0tL767F
bcuQrK0J2rdYa0eYuMRWoRoIaX1UzohWY3UXt37bfAi5qw1uKbnEJXcW4nMSzMHZBSx7ibcaN2yS
N5AQgi8WOtgGHUAp0t2cbjNs69RjyykeOAEHxcOc99/PlCT8S9fx69dqgEMDk4uStrxcv708VRpq
s9SKECqvDGYoXkmrhIzCrLrkFqw1b4SuUf34vNRFo2Yy4PgTlJobMNGYNWBw8GCWWP7yDXEgSPBi
9vAGOYQ9nc1HGZcwYzl6i9oG5RFvx6zxGy45mNjaSYYNOXZaspcrP+JRDt8UpLdhA33/PONP4qnA
SDex29mg99UBMJMMLvzU+FZOKflNKrpYTabqACFs6CCcAQgmLj64B3cvxPN6t+Asl1t4cBeNTf5k
7OixhEU6GGvpmcURYBgXy6yuDXUHmZnOp0jYr/JD3ewaO4ciy2zVuIyzTzCtEL+O6RdZzmCoH8UM
MUVOgl1f9Vc8vXQ7hJgUAFjIwPCaE3/ZzPi98rQjHj2ivVChmeg4XxSyhDELx08ljjsSvWfLJCtD
/TDsbB2jEZ0C83bqJwx8G1nHH+22DGV1AJ4x6VzhPsnzmGw/UXDebzYOAyLKYJ2VLcYcdSPJex0j
NTmGN0cDgxovRWcppSXnO4kwBzgvvAagK8zQZO233q3qLBz8iMchgQliGThD8ZlKb8oWtWED0unm
79O7XFhMmGjz//vhoyvq+4m2PHx0qVGUQ3EdOOA/H74uT+J7NXCmREHeEMiWYUjeDoNkg2Gmgz20
7xKwC5p43ALr2yM+x+xYH5VsS9Cib7xodmUPz5OL4S/5Im0xDTGSVU42uAVxjOggFg+vzbM25AHo
giI/3+Ahby35AG6pEPbvmjg3gNcvOPDgR8zHEjzPvO+yAbfB013Zt9gkjyq0WLHFoUhFO1IE3NlB
JJOx6mmMNjNa0rcp2muxxYafKb78o8rZHiV3GD0h3+UsL8OPUrdzLO2cQQOrNhRJ5AvjpqKvXOLd
YDF5kfJLEXo6PjThygGaWbDGDPprUttlF7W5K5AcwAnTu+p7e5Rwuv4waTAS7BuOrrsz7G8DHPCp
UQ53yV3qWJAe4Bkdt9pVN2HM133/s2a0lAKCE3ttjxwFP2DsaY+juWUoVpUtjlBJOykER6J4QnuM
jGfcwHVEOi+r1dyf1Af2EjEYScZP3dVw1Hm1R09qLYPnl6OWvBMesWlaRxyxNdOqVXcUqDC9st5N
18QO+BLRjw7NK8+hvjP5f4VT11brYivrD3j7cer5lRF0on0vduQeSOMjhBZnNIr0wRNkKugQwOrp
IX0uc/iKtUrvRPwKVCbP+/FrdnpvnryEiVbEkY6ZrnOiLNDAYGmSrMFqy4fY8LBfx2xMttQhOrII
j84ifyTBMuh51pDiyM1O7J6q5LUA1ooPAz9K6i7OJab1wo+Jd4lcla2TXyqi3dUeUD4/rO7njmNm
XCe621bXusVUvNDNAdDeHOG/ehtQHkKpdAFRmmrmTc1GFR5SxA7SYsIfndIEajl3JBUAX0he+EGG
gQoIfSS7yZIAgyOL73PAZcuGWLF1JutG3XBECh3wKYs3Fe19wTvu+k3kcm62NdfPxjCdkKgeVoHb
Z9TzF2w4IMKR3FbP1AnZQzTW9fo6yZ4kKo5urqA96jfXaE4Tx+p0kuFh5O5FGH6u+kA2dsmD3OLy
g1jD3GxwAkuWZCNmxvlKtwbOWGhqspfufFB4HZB8cZ/dWWytyRk1R1FtHcGHZKGRLX6WzYO80z7j
0dFZPLQ9WTDAYfmlPslbbj2wtY536nF87j9mwCrB4oftzY34c5h4AZbL00te6dhqDL97DE0ywemX
gddErlIQgJyUTiw/3UcAW0TWZRXc9PYhri5/NQ9o/xK7cpBp2lLyugT1Uv/1z4Psnq66YhaSm53V
fvcrPia/WXKx0/TlfJU7Z2KlXxGFlV06cAWdEJObLx+XQ3UNzwyqzeQORxYFZTDLiDOuIuqA+UG7
74rS59oVVgiNU+eGtgPycJsTI4V2pHLK9qJFF3mR1QopTm3yAvyUGCXCGJGzOf3dRyCO5M/gmnUA
AimNUYJsWc/BCQNykLDNw/OmFimDBEOhoRnoSIh4a9a9o7ntpzktHjv4TRoqCFeZgDqIA19iX23F
plyCjE+rn/2J+WVRs7uNjt1zbTzXazIUwKAJFFsLUFPmz5ZUSP5jJ5LfsegreHmThfYsrsDcZF1c
Eyfz9N1Si8ufZXCMCeOECVMXHLdNtkTccush9kdk2pnIpU4yumK0HzgdpgBXfzhtaesyHPKXyNFP
+FGI2s5g7KTW18GMthUhu1z1EiqE2J4MN5Z9clMnztbpL1eb+LcHYhm7fhurckWI2tsdjGeEi7YK
MgrsEQGJQqAT8qB1tsVxT3fnKsV/tuZS+u+bVfp1c/5jV/j1QJpYJQxBM6XvJXGG1hTKjUYVW9nz
I482ISS7hbNKnRhLMA488XKDpKXOJ8Bw7t7gvwCjXIUMPw7FJzxwi7LOnXeD1+5IJUK0x00UbxmS
N9WbsKFAGYb6qMJMRU6G7JFTpD7dHnj6mBQpDPfR+9GUWFzaHwgXXIhveuS0jeoT2wnWTb/vaZqt
PqgD8kiYNSwEM0jrTSe6ygcsEOfROseb4RA/6O/jlrscb7Hhdiv7fiEoJWCiWjIL1IfSz4MQD/i8
KLm97n0Bz0cMLZ5MmvxHdGE0txSX0BWEm+BijDXIUFwEUjnABFDZD+N0AzQLmBGX/2XlDE8x99Ex
QlRGYoQQ5AE5Mj9UR0W9I1t313zAl95joH0xAtMqqLrUPejpjXJc/lp9AzjMkCrY0fozIURxWA/u
/ZQD9LQeFC2jfLaXSLCcDnvUAaX3ou3MfRrgPPcXCxzxR16BVeOT7/hF8Fc/28Ja2bo9bMJj+l45
6YEQKLt4MAO0UjACbJl3d/JRYYRE0wzWdJ5f/vtZogJg2dj/8TChpcEUJbJ76qIGafv9YS6nTIx7
005rtxB3BMEJnGu5Z8RBgVwFS7cpXPvi2Nc2kTOJsLLL1g9Z0Mz1UHqolxJwBmlF6H7zPncVkV7X
urPU1kP5sqoedO6zwZGXoa94VDPis+zJIYTycL8Sc7Ii7BQXlq0TUoxu7srwAZ9SvcKNo/LiyWZE
DoAJH5YiUqa/+2uHwiALt+CY4/MwWfFXBmCE6EGofwBUEfYFisLX598VBJ8rgg8BG43jjKZgVW/4
ntgsRNtsF1ld8mAuoadk6ldv+Vv+hcxrEbkh10qrAyymgeuxwcaAcQvCsrmyv2FZbc7TK2DeTJnF
uvFIK7cbDIBmtdejc3rIftY79SKpZIat+13uJ5y9RDEcxIbAM8wBRFoEg7dC/Bw6irYVNh1nV1c5
za6nUwT5Dy6iWL0qho/88r15Nyxtvwr4iMejcVbOoM6n+bgE84og4D8ZwF6WlKXxQfmgMLhZI6AW
yCN/Iu8TnaKFHuSRiRvtk5rbzKh+4rFsgzOSX4K3BXPqJj9WPlID4rRzZC4Ibm0UKAs//qXpW+mr
/ckyfvOgPZz5BxBZZGM3RlYecyRv25OpgQqj1FvHGyPIdSe5tOpbffOQwfCbRmNjloCZ/gg5KsF3
VeR7p42rujEYPWsA5FUDa/CJYQKkn7kHrSJadxsROIbLTeR1PxYZy3RdrjQYHaaGwr2Tmo5sjjeE
CR4NMtxxtzcWfXx0QtGPuA8doUOiFhlucTAxhmGOgi9Ct70zN+liVDrN8YV5zpmMdYkEB2YcFqxg
HScB4wUP3oLNotY4oIDbSIcCznT4KDqvbxyWL0FAEPnjjlKL3wqpJnzWWyYSeHiZjx4X4zs9WotQ
WCcsuHHi2wmy2h4vUA33aY0GkC1t0hcRz41nlV06ctE11itfwnxM2D1KR/40vBN6OqLBP9DuYGxC
gE7cJoQdch17ssW3QfPNQ4/dRNy0Zsoige4IWoYMT+Np2CYOrC4Z1jiOndHtBP8m7kMR8ootQ13j
cbXDDeakB9Zr0n5ARWAeqdJiGW9PbDI2wQm8t4CILk5ddHXyY0t+Weg3HnFPBL0VKFVlSzovAXXL
u2ARkdk2W+TCv5K0ECp7rAhYmE9QbSfCLuDa18yxVvagIUyxfezNgts0qK8b7C+AeX53D/Q7FsOr
Pl34ibmuPsn1L9HfcGLjOYH7uhM+gziIsH4Lku60pFalxEVa1ZMRZMh5+Al+4jj/nNpuCZRqiSuO
/Ob+Rkw1+1x1MH9KYB6oMjBoYwREXIZzSb5MlilfY+xknF/cqGl2qVI/46RCSb5k3cnLQGVeCVO1
VrARxqIQnw9MSb9KVEJvjtlGCkI2SrdB64wUlSRDov4c8joqntUv/bLENywKiJtXIHpQoMkwqwQy
SqkaJ8H0HsHOLE4/K+/OiNbjV4af0svJR0DlD8CzBgNwdVszT2Hlc2Js2tbLGn5Jsz3E/srYQDCn
OBEGJJFCtmVxxDgcvzcYs8ur9J5SujViCHkDM8W8iXOmlyH1WETzq0pfkuqpNW4W4n7LHVGXjC1r
gYc2lHweUx1L+qKzp8oLnQeeA6j8O5c6b9ItQbWFZomroV89caiIRAijpoE/dYzxS02d+ilxbs8k
IkFribF/D0+RCeC/a01HKm3sRUUgoUx6J6kOogpAqRe3GoCOPRDuqHJcx3cPOmv5Il35hRok/SF+
1nsdfUPFSErOZehOXkdUBB97/7VSkGGUZPtslxeq/5zjj5uyZWWCIYsATy8Sq7B1p+RBeipSh7ys
ifQCnN8V911NcRaKRMli+HFXSM2qJUFcvT2k6jp5ucubbnWCx+sW1mVd6gFOvHzy0x9Z/wiMacGw
S/omls6SeI659UnLMfkudyAwP/A5Mzmget9qBWyiIxjWa5P7XX+O2IR0K0UD1PAznMQEfoKSATtF
lck2wTngqc/TK/cviZo1aXbHAfVdLTtjeCITkFeevPNm2PVP/Zn6ACDcDDFyR2Kv9LJawsobe2Jx
dck47KByMCTstPtxkHe/hMurdCOh7kCVkXt3eTv6MqKatd7slnkmymzCk8LGbwuHNJf27tzua0IE
P9F9MQntot4NU09TqIwL+tlFyQlfieiV35fRHdTQjxKPdrvXBTr+f+ydyXLjWJZtf6Us5whD3wxq
QoAAe5EUJUqa0NSiIXqi/6P6jvdjb12PtFceisjwlzWuSVpkeLhEorn33HP2XnvJDrtOlrLLpsrl
Zs/dRqyxBBnsxEJ+3dWnZpPvG6h4vPHKulsUuE2ZrYbaKV7k/u1z4nQiFIrdBnllzmbPATwIVxY7
xHlYWAgp8l1CFg7NlfvmFa9nYM2x47ySTsqHWYC2X6F9HmFU2ruovSv7w6guhYFMi3hbmN5Js4wX
k8Yz5wgHnCHm4a3ymOF/Zz0EcUgHGm4U7XFal3u8xgrX+CDWdnw+kzGHy9fLmKP9Ogo0TBkKN0p3
20COF5l1LjkfFeA9DVaVneLjckFGGH+pzJMJtLib1C29TKS3LQRSnwkYEp3LKwpOnXt9fRjCAFbv
9M6Vteh+MI6EqFP58GqHTkjsUG0ZdJKuqNM6eAXznilaO2d30JhyS65wgE3EWCA0Xt8kfyzukIlS
VyHQn4c8FwAfNG/IlmO3vPKV2PYAb86vRxRYhfc+uMkRHgcD+OQjozWyKN9G9SW+bC4aE/CePaLi
hvCgdke52hkG+ji3VqlAcDmvYM1OAKFic80cmSRfELHHjjoMbd47MqorFc+b0S1ERwwwnbmFcvkI
FP0EuIbFwFiGdwM9r9LvBrjLTMPu6xJQO0m5Ef7YNKjfzZZg5k8dd1y/6RHV8UWQqxUFSbmLBjGb
iIR7ukRbSoLhWQhoENNEtF4gXtOmdzP5CVyIQ+nODB4HPUMODizaecLXMFLBYKRhldtnpa9Q68Qw
8dzutpZAjk+BigxICAriuQ0HoZqHErGTa+JkItRSaEJfwQoYPWUogufiLbmbFqgfUl4Gik4vXavv
DdECwe2ZSMKV+XEFTFwjAVTEgYmpPSvMMymlnEsij+Zzq6zx8CdBNj4NV85YZQq1UWuptZUHLkyx
IyeAfbw94GRXbq8tFsnhfNVwDhIDcIbN5gQTIROIfEb25dFzqt0Yg1aDheMSvDGjV9q40jWYwk9D
ovP+1V1XOKT5HLTAjbliIyt3Vc53zSp3wAE3jt+NBs2Y5whYURUw0tEhy1XSZ8+5s3hKwHfBAqI0
Z3TyWQL8nWO1Jm10xhALH12U4yBdwulDPqeXi3jyCYWRKCAuoIzGZSoHXH8Kx9Gep8Njm3AEJdvE
DTG6zFCcIwa0EoJGYEYu7XhtWndsaAbpKMBqe0KeP2RqhRuIn3XqY7m5xeuhvC/e45DTFC49K3+x
7EUez28oquI5iEoFS5+HLhxm2LD54dBFz8ykD4HiGG0uKfLLx0alr7sTSFuODwaC/maT4WMqMQu5
SuEpwxy+wHV57ZDJQQDSelLrVk2eC1nClcGXNr9GnjAC4MzO53bqAsgjgFeqKG4FR2lQ72x1F6HZ
JPeGwg1POAO2YiVdPIcX+epKOz47RcIL1rmA91JZmvT7bbJqvf4dcxEiTeB8mIVt5g6kH81tehMj
Eovl5Kx7UkCTwyTThutOen4ilnNsoP7xiTxO3GzlHfywwBJkpomO+RI8W4goxQJ4cG7ebrcHsv0Y
xd1cttPuQA5TbkPX8x13knFbRwvptgZVQDuZeQ3GpWKhGatuGbkxLzJQMLojqJ3raXZhPET/kLJr
Zx3pRiGCfgzbuV4HHfoDIAjUkjhtnjJGMPj8tY3CxZp8Wr9ErI05iSz09Ue/gY8Oe9Q174Rhp5vX
DXZLb0g9Z9hMRkDUFA5Z9gUEQZSaxISXj4gV+25BD5yL3XMiYnjMq6XmiMAHPhtGHN6iZw4XRbGK
8ePnl8XNxJYDKUYnp54TYnzO86NlzftmfWWIZLIolq5NEyrdlfg/7WOBdt+SXxJpl0ORN9YF5Aws
Vgm974D08wmrcEteLANDysHIeOHtAbC0G0G4hIhU+KVJNpcu80IjqHRPAR91d2y7NXel93uxCwd2
F9jSigCl8nKvqM95cr4YsEj8H124UnnSUOZDCL0aWBDWaMF7ZQ97h6lV4crSClr1461dW/1zmB1g
CEyURBQ6n0J2QYVe17PbohRWcJrwm2jjCPO5SlgYtsnrSwzDVWbJmV0O+iE8U7mou3ZlHuDN8snp
/5EtwmSpJT/sMBj3eu/XFagf67PsNra8M8mHukmrjrxTix4ki3Wj5p59I9v1gDPTuUdmY5rL+rYL
gQPDb1bgnmytII4CU95rzdGst7q0lep9hWc39ongaYunEq0Xgi4af4ASrD0cRvhOhHwhXXpBy+WT
FRCyHquXuxa3LqTv0kfc6MicdoNe4KORB/kVtGUaijwmpp8pVC+H0Fk2SMTHu+bma+UuRcLmuBkn
8yK4vHdfrTCgxNMOzmx+2RXa16V4ZpBMutaYP/cMPvoWqr1HNaHfs6z1aFsxmeLBYghDq3aetU8y
h98b78KBOq2KeUE59NufuXNO5UN4xdCRPGVJ0IarrN8ml1PB4aKDqEshj9riYhzt8ayfUOoUa2ho
tRvZJG9tHL6duG2LJuTn3uvWsrkdE+WUXX21nWdMU/v5OJxsXGq4SbYAmOmo0kMtuMljsomTjdMT
s8spjRYuArhmI6YcQCtS38r3jFhwvkGyNJuAReKUN4SFJwu2MMvjwUXgKgXcCYwx1Ow97eQAdQu0
NnjE+Q4aC+cWaqmueU5MktVThjkPJcO3RYPAvUDXOAM6F3tloOzDs3UvIylIkxeEJWgy6ayB8hAO
lJDj7OpG1xwHTbJKtV2EvID7RQJXtubxgpFAPy/P1hPCeSBIcOFCjpEb7BrGIycydG258WYVBxFy
IM1v8lZF3S8jsYNKxUS62xg+qWzX8hHro8Mvv2xFa6rdUvo78csI1vvDbqjmgLPi0bGsIHylweqq
zKGTc92fczChNff2eKlQ6cxrscaT633guB+iT2CAIkhROLgSadaxN/fr7pgfUZbsky21+B0mdpwd
D1x1uLtUjiSF0LpN/WLevlGHTg8KXG77hSwyMftOX2KvL+cFCkkA9dAZkWAZV5zDnV/2pwj8U/yO
k6QNf9GKVuw/KQxE99AUHUQC5S1V/jYbidWpay86Xg8IYs1KqpdKCt/MC29oRtex+TS0Lv0Dxm59
4Tn0FZBqYJKgFLfc3CTTgfSdlWE/Dpzl24/odsccWkYOyMyjcjyzvMdgqdnbGz2arKDZ4ZUYysgK
/BpFdpUUo9a4USddXsPwaSz20EBRjqNs0J7U+UV6JNgV5TWxFDP6KOYdmSzEyytUf0/GCs4YZ2Uh
GQkzzGDQk6xPO0S74U+ECFBrgfBmlqt9RNhY2N3559YTtrL8CDu/1n2FrjoKlXZLMPkHieF0v+Lg
wuGiF8Ni6u787hrw2yx673PlgaMzQIXbO00UeSdfNwR7z0znjgi80vAh/GAqVdtVJIaZ9ADxkCL5
dMmCpdiZV4fmPOCVg26Qu6iSpMlDRiNFGI99vH6dOr+aOz6wTB0H+OLe5EXx6jkqNsCvmPE5C/Ve
bnk5qtHJr/HlUogVQVIGDq895la043jmBZxRcFh5lCqOvZB/GTndjxi950yP327LzAfk5xt8W2/S
PeSif9+N1v7K2vnz0ySetp8HK6PZSPLA09R4lbk2OYZhuJrmOsHyUMPT+3qdbYxdcp+fgZRdNtUW
1eEc8lX+NY0zzh+z7oFGABJu9eJpv2iVa+ZfPusgRhFGywaP+zc1jdNcw6QSUrSu8hC6ah+cyPco
kB+KFyRKaJcZt7IHXs82yg03fuSQh9tEeUufc2OO1pegmwp8CZfymG6JSGFag3mVaZ6wky84+HJA
QgqDE8/mLPdcvGhw0fRn2+IoLt07BH/ckKAD11nSeAwTQktnIdMGhoxHhAZEemIbtaknGVFGe9IX
7CVUWat+kpWAULE+0NjzrdVgBM7wrtc7pblXbl5kgAtnGyaTht8zLazukQnf9TERJ6UUjxTN0Ya+
8jhrW5iSNEovHAEMV7cDiSCGwUu+hEWTwSwKoB+o2BBpKJpZT1XXlJbsMz+a9wxB8d+4jF8uha8O
S55w/U7OfaRgd/TavIGCANNVx1Q38UBK0RbHNLTlrbFnkBa0TxrYaGtMEHU9dREfCOAApPIFTdzE
1xGWYujn/0XCYZTY/pXKcAI0mZPXQ2WOQyVEy6o96el7mT6Xt4a2xssEgpp9tFhb3Yo7VSy7BV8N
vgFrfwSWEV/33NAWWbyHVpmjQkInkEAspWCet5o3oVZImSmR/0BEKQ2fZnq4xsdEOrcxYTk7Vm/a
Oxjc6IsVERDqeY32BP/4Enc8XtFeQLvSy8LGacp0iiFyOysZCVlz9N+4NAF8d4G8pm3VfeYrok6W
+cHe6efkM3zX1yXiaBeZU82cwIjdy5sCOR9lm1s/cCBEXzOb7imMqCGvJeqZQGwU+LbLHVAOrPGd
GAlo9BnQqMzlSOh4I/kZewiuVCIhOJclrwh9+QGEKakHmNF4shaisefWL+OJzjlHC01CeGfC+U1m
FfeJJ3ukTXc91Fh66In04ouE2C8YEjC/VlxN8m/5V3KjhETglwrgY03lHa4iHBzqOmnvVPWhHTdp
hNSZngtR6d4oUdeZXChCjvVFDm8GxsMMJkpWk7LBWOm6DykEqw3kbnWgLlEeMBWRg8NZtS2XAuIj
8NfBSDQE0xShosz8MrBdaUGT/e9XMOuvRsOGgsCSsHXc9uo3H4seD4WsqyQUgDBB3J1x9oH1BUCp
xzacM4Qqo6NcPmKo5xQWM4Chx09JfDFm0zumWc63ttcx0vyIml3MeUPfjVdAKYWv78MAndpQclBy
7TxkDqDyLi0lLpAAfel+sTQCunUNWqVgJNGjA8CN2ZJv/WBWHu0QV2HFED59c62XWxNw8yX0MuHd
no0FDBKKkbVicvIiY5bJGWfvILQ1v4ElqIe/0Cb+uXAQ6jDqCVtEICuy+a1wMLPBvMXpJDyaF2tH
w7l2VqO8YgoUiXinvT260HlJS9rCQRYtvoIPurSOPQEuObbC/VViB6ZWcwck/mvIl5/WToYVIs2S
e2GrKjbN4j1/HDekWMRL+ym8Lfvbk9O+SlSFHApR+rnVtrkvAtE57B5pp28FoxKRE05hajhX+zB3
7Zn5vSACIV2HoBDn+xu2mK21SamT3Q8Rud26+Ua//YIi/efNRlwfZrIOMETHVL5fH1lLRsNqDCG0
hnBF0h8jFMpzcd6eRR+0/71hk74nuEOwt/jWu+DiDcznwZ8tauw2r/1DdhwoxgEMAtx1b0GpL0fx
QFBzc9QsUGujVpthUKPTST3uM3PaE7MwpzOE+2TXHWDNaDSjMS6+9Pf4xBhpT9kbr+W/rX3+9l2/
bfs9QEhDyfiu7SresVBsbKqSdK6dUZ24QCyno5ihaw+osECG/uJK/1nrLX679t/a528DcLnuu3hC
Z8FvJ1mrZsK2hmu149pwKMzAOqNtHzEwbv5+qdD/VE58+73fNObR9do4tYRgD/gDUqpROdmWS3cs
NRc0l9Kl5YvUI3lpvKlzcjuwQwKEfOnO9kpbqNKCvVM6YgOvffpJSmCYB0rUAU7y0/BKa5fkz8oB
Uuz1b/h7lI8fH/5/g+H/oQqBxL8Ohj/2mAxe/xAEL/7C5+ut+c9/aPJvYDIdeJmyA8FON1j9f8+B
V+3fbBOunSwbloOKTIhl/xkDLym/yTpdfFkotOETyxri+3/mwEvqbzajFMOxfwjQYIqo/04QPH/p
D2IPpISWqbPcikh6zmpIh/5YYBdddBkbx7pP8mL6aFrEn0ofXVdJcepjddyUmSOvb/gtdpERp0el
Yp/oFWN4k/MGMkFyoSUVgQQMW+22u14wWkt1Jm/kOCxOI/L0k25N/d4iWpUDH4E4iG5v+YekhJxX
e5F8EN3CwyVtp7XeyAauX0kUzh2hXmNsMNNTCiZVWhzZK0fVRKmYQVKoUv22tG6W0YLjKo07a6JT
cJ3C7Hy1q5G2ZRShwI1zy3gxJogdYTX28lxPLapkK4mKs1oX9jqpDOzW+s2G+U0240G/NqBzc3Vo
cdMqyQAjycpBfIYSJt+LJOMH1/ubML9K8aLMU0qF3iwwCmUKU8U4sxJ2RrltH8fQNtatk2R0WKWr
cKBq0kcfNpdtnRRa0NaXypOnaFqaQwzcPL5oo8kMPqUUk5MI0bKKKRopuFN1wHWMziIhK5RHeXux
pivd3So+1Emow5FtY0gptnp7r+rCWrZqbwV2OklvqV2OT7qKBsAOVeuzvhbs8zerHREfVrWD8KOz
5GC6FKRnXgsU4/FQM/cYnSlb6Dc5m+jm9JDWNdVA16P0MmdnpaSSuqpWB3w/S6bU7dLUbD9SI4dU
dMtGNKBwWRmpZFW0KYvISWDk1hyYtfZWkN/GoYULFsbWephM+06VBsrcuCY4ves7+hD6LVI2ty40
USa2mOyi1HwGSc5sy5LH6NmMMK71U33ZVlpKdLtUMOPuNfwkRa+4edq2B9XOFeyYV6shBYhbDuit
vSKOKCx7Feaoa+SCSWxXTBEpIhJtM0vCXoz+HEZwFNvLfBzUkyIP7X5Ii+i5NY30mIXqdEhlTduO
ZV4cy4apgXJRE/SOtcU8zB7qbdyYiAuKa4JksSx6/B2Wo7DgUuykBLzJ9WuY8vtmWQqLAWpSxK5d
cXIhkFs9hJmB5kcC7mMrrfaoXUukI/nF2EVKL72EtZa/jJmZrKXmksTeNZWLy/wqYmOsrh32chbp
97cMgXIWMwGpLTOLT6UaaxcUOJZ+jnTH2cvNbVC9zAz5AfqkgNJRG0NaDpFO/GnplMmxMlvalFmi
wFqvTBntjXWdGm1+a/KSCL0+DHM4BIMyBc0wEKfYGWrSL6dRTwjyvMjqWcnzhvmMlItRjtxgzEhT
usxF6ljoMnkzA8WIEQuaefpwiZgT6VqKLJSnXELZKznUG2U31Iu6Nah3m6omm+pWr41SSpfRaNK+
bPAAF/L14vcpbs6yzeOgMGSVBzO8XPy0jcYHxZYs3xltWlx8bGY6MQbv4dZtE1mf9tjUlFdDCq1T
2hGI2DkW02QjUV6kuI+WZnVxlr2SRIs+KaLVVXWkXTr2EnAG9AtWaetelQ/Sg3FR+9SVhyHFMnOz
qiCHkEg8m1UemlpCxK6G44sVd/ZZajKaVYMG0M8cwEHoFxSNmX3ZO7bMmT+XL5Daxun9f7fhZlx+
/Oc/DIXe0L/ehu9f47z5j9lr3UT/57/Sz2z8eUf+8Xd/35ElU/0NL52s2kTQWyqAATbX37dk8UcO
/6njaI5hkR0jdut/7smK9RstTVl1aPPIYtel1fPPLZk/EqHKCCkdhcLctox/a0cWPaM/qi8Nfpql
CH+WjePwW/HZWlMctcIUg5Rnc30FHIiarQq6DanW60syY/Yumm/Si/6OE9jvF8THB/8f9kO+658/
B2nVgvHJRfpu+Zf1WxtLbUNq6b1oslcvwzp5Y4dCI0fgBaLM4Kfbtf/9G/5Me1f/VP3yXfG8/r9f
+K0SubWpmvYRv7DxiUh2rwcdyd+es16JqFg95YyrkXAIGbV6ptcISTEk4gzexdvffxDlL3BFf/wk
39p6ucIZzEj5JDTY/Hid+0xbgmFt7K6rWwX7B2g/7SmfM9VBNLGAOG8FUDxca2vYOeQBLOinQPcM
V0BR5hP/Ots61O4YIukYgVDcRn795rzSUX0rl4aXLyFpLerNsNTW9tJgYhwyimS6+0k+IXP5DFHU
jp1EuHJIgTBW9Q65zrqYT68IiLeXIxAf5qn7K5lstzXqR1pUAhAO8hBto2fuins8SYGzdMSkL5Cf
mOm9dw/Ks8mGhZnDWbK1s8LT/6Ad8suRgDi4/+mJ/unGihL0px6uXGajetW4nHoQHglODa4PdKLc
7CMl6eEX986W/+q5pXSmkpUVSFPfPd0MzIxUSnl/sK3clZ4d4K94wp1By2mcM6xCTAqI0nHru3YQ
icTMb8ql7hYvUxvkn6ztgR2Yj2Bphw9Stob720MBpIW+gk5rIdDnt621MFf2NnqxGd3PaOXRLiUz
HAVs4ok7OHwgKCghuD8NtRCQ2YynMyKIT/AtLzHg8/As+5orbhPKLinaMQ4Ug2duIU09conNNxS/
lvKEEBziBV2PcRW+Ry/6m+1z8nRx42N5kBXX8rQ7ZDPVq8PujlY2RDSlry5fBv5W8gU8MXOAVwTw
AiDMbhzxViK6JvBsZZ6tgAtkusDjUPuDFkuGQOTRKbTIZjIypfQDXg3GTvuzFo60alWt4qN47MPD
VdlOaTe7OhQe8xK1Eqaj7MuAtQHwB/07OA4aeBxOyT1F5UKu9Wv+OoqIQQwjV3cBq3S6m3wVJRTs
yfi+RbYL4AzbAv0cwskBFXG0/7S+Lkyl4fsC4edhAbjxcltSdoFBuwECnxEZ6cmBdAdgA2zaS/pw
WxWIOz35aEK+KDGCa4xm751n2I7cfWxqNg2+tUgYAVX7SivOeLq+ZgYX7RK0xxSz7nXRHwB2Lpu9
8i4fRdiyvUXBtWPIxnrkTtgbqsfO78BhOWsmTiPR2fifDR+S+MI5mp9CqByjyBh37SvAsIu/nGbS
Dq2PiGpGqNiceK5uA1gNWlkbBvS0yGl44pwfZ3KAKAMxpRfd537JEkv2iIONb9Z8SG/oOJr7y2Ma
BVlMPN0MIVWGP9daRHRx1a/8+mL2YHvpH3txsqTByD/oJiGKDYwe18Z4CjYPldGG4fWPTBoqIB4T
Y5FnGCHuVXggS0J/70Gu/pCoTnsgCFzsk00cJfM7yF2HXKjrpcGvxjscZXjsnA/SxLTsjaJRx8ML
//nZ+qK//tK/Gatsjw4C598ONC7hgrR+/XQPMvm+wRSDYHcPwIlYapLPYsHq7KX5hX54ShYt8pZz
b3Iy3IQdemjvZjHhhbW2A+dioXHjIoPxeec/wSga4Y7tBKwE+SWcPJ9uMqhS000FldG9oKP9iiAW
Jpt+zms8ARj7kN7t13Jc3+iQYutA9K6ywaLGI9xxBzLcK8nfYXk/hzTZP5BkcCBt5+hdAUy7JuBg
eN9ow10yzfYvJhRBTDYGplQffs28Zrw8YxrSeaEcAELAtPDGEVIFDILoqDu3OyCYWwxeyQ3vMiYU
hozKp3HITqgVYDHRdeXdZ85RF+ubgdLrSxBLbKIpaPVCeBd0SMYa+lLaXd2qIMAOgRp6k3X+Ej4x
sIdFczvVx+uJ/45UWyzFWbtkTpjCJSf+Ij20CKYGcqWCJmEeQXw1UsG5cKJBdtGEoqgPXdYuuyIL
EBYZg8Bz9YnAmtMccstzc7aOnK93r8MrZvsOTwg6gVGoBYsT7n97VtDxN8Hk4X1eTiIFpN2naMHp
OkKGY1hzF+2Sx35vnsA1dUBPkh1RX22BgX6uEbXMnO4hQWOxR2pdvKrCt9auQ0gHtxlUyfiIcZ6j
ooVcb1OtK2TsApOD1BGO2FLDioZulOyLARMYYATE6oR8Ooh83Ut4hK1XBXwN/UR0C+/fF+eT/JHJ
B4qlDtgN0hbstwLxvyGYKj2SKRZ9EYIt+gcSIdqDfnftSelFIu6Bvc9c/asDViQwdyyQIcAWhsYq
SLhlokJIwvUi4OKsrrxTqo0klHHSGheLTANVAl8w0/cV5YNl+2w0z/glRv5OPEvf6cPqn9kxQdTA
GiKcfUiTPfkJrHMlBm/IHuVGaPPM2oPheO7eaAPiyjVPdLA53JnIUNHcMtdWgfLNmi+OWPI+RKuA
hAPTHy6T5+KzP/JQ6ozCiYnEedu5HSFIbo1VCyWhIgjRgINcbY0yXp1YY8TMOcAq4OfkUcVu+twG
IXYSRKUkjsdztBJLlHnFNhe6j1E4ptCg8SF/F1XVQbwlLZiMiwmZ3owCiUc/3wG7jURSGDbDcMuZ
T4RFYgjQNJ9mZVT5V+vOGVz7hh7PjZk05nNUbZyp1adIXsgOaenByK7Bv2nkZWQTPS2SirA58DaV
yDqnXXpdDCjx1Q2qHIRrjUK2ipjcR9rdQNpRdEb4NZmruljEhDDdof7k0W8+nPtk339J92qAJg5N
HkInSFMUf3i9xxyDBcd/fPUzIkVP9CUKIZgJboxhkJg88hbcvHavvuu05A9IBHa4KjWuSeUqj9h9
5R0Ol7g6RTZgsZ3CW6HOGMsbrUeKsRZ+5nBln7tHpVgXnXhvSIppcIzcVhAoCibwa/KWAms2sHCC
p5xln/GWPG8e8hm5h5/jXfJovDAIkSTcewPE8qXJ2OfSM9YPmOEW7PK0ge25ilG4fszW0DMEPWbW
vD8RkgP9FojTbOK7rLr7EbPIEoGCQ37EbYvTqoF8Mi3kx3YrP4oFrd8Kf4g30gtcA0fCI/COLNQ5
oCs8YJhOHlu2dyzWDHGRPlAU3Fy1cNUrj/twIpFPKQFweIxVyVXrSdzGQvMk+RGGN5QNB6xg1jub
AvNbLEbv4vXwsu247RbN6hbYh+rYMrGdaTyy7+XeXlGp80yagBx47px1vEqgIZ6ix/LRSYOLfgxF
94i2EDzOU/hZvEcVLhqxjZQVgZiz9LlakZbh7ORXrfcRsZcf6rTKSGcfZsYbQzleX8we2BZ3PA3x
PDFX8GnRSAtZJCYeVvsaHzpgByIJHy4bqL7XU74WxbyJrEsD6AkpahbB+eUn3Ro8UYuiXfbymgBP
cgudiagn1xKgFIWsuEHAfqpPPCJuzagWdEZPFaKfWs98aqickDW/DJ/AxUn2ocTsBBOwZVXO1+An
WNhU9v8z/pXO8YEEyNVM1kn79R2ZcASgFrMbNGF2MWPDHcElNv5YmEwEYLXb6dtLuMLc5QAppdVH
gQmFypgPUaCQT2atKpN13kVgAnGDQ+mQ+tSdC7Ey6O/dwlgQloRz5MyYEbB//sWSzIOACKtqKbh9
VmDy5G2oK5czL6+FwzcVJfGOHiuaMtM36yANfsBTUEmAiUJRdUshxhGN4F4YQbMbKSLc4If/spoh
gf6STk2PMNY1Bu/6hBvYArCJfSaeA62qQpqO7oDCwlpMO0yaQpEwzGRr7rjcaOR+4n2OKbfm1OFu
j5JWTEUTFBpE3TPJfpL9aK0+2T2jREodgnrQ7X2JajzEnhaU7DYerOEgwbfZPNLMchH7wuo/UCtS
fGfQ5VGBXCfMhQxfUf4SBMb18G9fDPLKhLm4YOfjHsAhUbeMv93iEnAgUBtG8f0CiygTuHzHDmUC
nCVsVXIvZzJs+WOb8Tu6NF9+Aw5mHouvblcHTN850vG/2dt0B+MDcI5FSSzNwvsJ53l+hFubSS6V
NFCBJZrek4PDd6GDyDmjEmtSOAQ/its0IF1s7TxPzwahTbFXncWHB1E3dxiCqWvm9qsLsI5ddmct
661gFeBS8vQFEUifeOcwpM+KR06V4Kd5yfEKFX75Yu+s+/5eXrQL4fOCyryS3wBS59tiLa4MHx1C
CI+pS0r6XPIQ1y/GBt0gkRVILZBLICzoUa9md/0iPv+w0eLTFAdZYjNdgqVdrGpCACqvjWd9e32F
QQC9c/CEp2DEvyctrgiXrl/k+hHiLYy1pSfto0B94ThYL4tHEkvBhXjaKWPrvo8fzXnoc3Dw8yWB
hHOD9EsXAYI4h/HpA5nPwsEkf6j2JRUJz1S0KO6neROMZ4viwVd9sK5eu2BG7HHkQvg2s3cNJwlQ
gMlsPBrLfp3xPuzSLZESKJj5NPAEka5FWBBLaIjEkUO3IQIYzKoMuRMjpzJP0AvxWnB881nD6BUQ
qsk2FpBpme6ovy87vhKlnxieHmJGLxXvrLmvNliFyo21VA+98BssBQjgeh9VjyJcp1RX05FGwzJf
yiQJZS8/dI4RfPjV5YAuxZ3WIqvQCKoxKK2V3Gx+WEG7vcUp+3cfnqTdRRpxwEtjWur0GohfEpAs
bSV7jNItrld+kFDpmWdFXWPyhslhEAtW+FlyF5GKzgExPkN3qXjiHMOVygeIm811TauEZY2lylVX
EZuJV26uu+qIhXSI96q2qDQQjIh8OFSwNgX9SX8CmrICebNvcHpRfHkoDol7wv9eBiQOcWPUBa/u
AkedV/vVApVbf+JW4oJBFo1QtedAjsMo+uyLZWuThq5AtLJW1x85GxO99ZlzEthbfgA7rBetjD2/
xzphKa5RcbjaPSdg9LfV6fIuvo61RPrDCbV8SCgH5rgw3WFfnIHxbiDe8u3o9fRsaQ9XBaN+spUC
YQBaIy/lZcYtXsyJMDnb6zJggBBkPNj2Jl/R8WFaw3OD+Ix4SUR/wxphPBp5kR7HlfCkFRIX2hto
igTOWNtLy/CrfhHoMJsOklhTKFjdHNPvLH/iNHV9I/nbSzZ6Nov3XDcibkqPZkC7aHzcUkuS4iPW
V8yt7i96OH9hQMd4LluWY6BzABb0rQXal5LUlh0tHBBYT91JQKK+SrSUjMHurueBtM3LvJpLvjHL
l9kxnIQW3ZwTQr66vDgL46lY81f6M15HWjPqnKPZYVojuOMU19LB4Rgwh9e+5ZC2wLa8Mubd4t2+
x5bwHs+HdXzUPBlNOo7SGLupxmiKfYHjQBFIOFO1AGOLi9BuTnMP0G5678w5Zm1uGwxwrvDIyRi1
y3ALg5E0Ks/E8Tszn257c+JY7zaHHqPSrxHnf9U2VmzTVjWNqwYz949NNq2wU6PqZNGzhPYNmx6N
vUaqKhE8gekqi2yFou+F/qMo1nl98eEGIeQsjcXKwi7sJuvpgQXbWLHIsoT84p7+6uN9u6X5KKeN
dON85NynH7hFPOdI+yG4sC6IhUxk+Si/CDpR/jjaZkxOQ/nnS/JNTmHqHZNvwLmItcXCTb7bS3qP
RwP7QIdIbdp22xzC6y++qfgm37udP/9Wxgs/dzs1c8qu0cg37d1yeZvXy4w+cOV2i26Fxs5TfUyy
Hi/Pr3iB6l9+XUczGVvIlmaa354A66b1Zs+U38PZ/JBsuic0/ROSSPwbnHwbbjmUxBcdNDuua+uV
cSGECyw66BWxmBVUPb9iQ/6Lj2QpGiwJ5AWa6NX+1PkdqlhtnQtOYGmR7fAoHcIjlvU97FEOjOk6
Xpp37aZx01X6QEVIUWFTINArWE6/eBZ+TE3+dFec//4k34YLl8iRr6HGJ8kQ4U4nEQ6oEajJ+doB
1Bv5wG0eRZLehRCLYot+tUP378W80/278UUj41Atx/diSe77mbdE+zBWVCZLiRqh8qNV9JACXzDn
BIORjYH1fgn0lCWmuudd+tX6+FeDEuWn7/LtRttT1CdKpIsnLDoJGAY9qzdn67DPEXn/P3pzf/pt
37r3WdHUhSauXONx5aijyC8W+z+Swg1M4SBlz/jlVxQvyffbJR5kZDDM07Tvw6fcDsMwyXl106fr
o/ReP7eUuLyyDe1UutqB9IBPxoL0F1HIpcTX/OJ50Zkt/u0H+Pa8XFspukQyH0B9ERVt8qzqAKwi
gsaEG9nwlYXzJLTcVyxah/It+YoeIWp82Xfy++gV/vBgv3fm74BOFYvdrLoHZfNjXKUsywfL+/tF
58eO+HfX69sjkZeGUtqV+LgBNl06LQvrSUZm8Fju8WU+NHfZcdwSLOr/6CfR6AP7t6bO43aaql/e
we/wUoLUNvZTsuPcqO8x9Hjqk7lBoKod+EqesdUO8pMOuKbSF8RNx5xHJQG8sQ7TXD41DwnCXm3J
RAGxO565+LYGT4IjV5x0/v7rqj9Es9+/r8V0X3F0zVBRSf1xYTHrMkd1w1qHNJ6+cefXpPjQ+C09
4tMOw0Z+oFNLZ7BexuaMDmeNiZ/1hzbfZSX4ifTcqVS/LiBg/OKVJl68mzbRXtQEDtYI8uk4gWj7
lJQW0IkVGCtXeccNUc3h8W6jbbOlkvvxRgxstXgS4JesJj9eiGZ+sgeSsYipLRrWsw27j9ctmw1t
YRchKinwWaAvBwp4mmYuOZ0c6dkJN5e7eBPtgEDOmxWHK/hIxUO9pkVGLBIlfkGHBZ/aXBQj0LQ4
aYP65TAB+mOd0/UgnBh8Bm3TBxhJW2NXAyyg2UzPjlrlhBH6LnfbRbRrIZ5Qn/xfys5jR3IszdKv
Mpg9C9SXBKZ74aa1m3K1IcxFUMtL/fT9MbuAzsxKVE5vEhmIcDdFu/zFOd85C2qT6bBl0rkytuTA
bUCUrcB/0KFNXjTnbSo30Sd565yxA6MaKmPo9/S1a/+QzVUS96A0+Wvnu2fqPHepqlCIT51Dh0R/
mV5pbMDrp88TMAlq0yZ76IjXAUW8M1Aln3zJcudM9Gb0QZJStw72IPV5YdkivnLEtuTUU13+7dEi
/modKYRAYoyW1oZn/8drpxJhHcpB1+cB+ybExaSNHCUuH4yt06CebpVJ3y+fmSIFMWBb7UZ5yZ4E
uCILRBY5/hG45ntwY3y3ZDw6vOCt2LDDIcWey+eL8qvFkAu9bRXvqpZNz6IJp1VX8Z1XhIrzKTC5
RlL7NHpgMZ7w7TMrbq8sCxg+xSVwWuXYwr586fYF50o93X4W4QaozHyq3ARyAGT0LS2f9NEBWHRV
mF1Axx2jIzYee22t8KuBIpwIVTYFa0J/hPmtnpT97B4qZiDNEtTtPlrzExtj3e+tdbuTy57xR821
REDu07CJyFniDPNXylbdTe45nUgOIOiIzZlyzRjoVBi56I0gLNDUhqvgoj0gvDmUyeHCxLNRP9Iv
41Gfg4V9ZEunrHBjwbTD1sCZQKT8i0mVzSDHnHj2Vf03p6L4q0NcQOdDfsN/jD+fEpqV+1ZHuPxc
PyMnh4IWXgoMCQBvg4N7JS5rkX7Eh+HFgirxnLfL8bt9UwsQI1wM6aXEseI9E59Ga/HOAiX6tK8o
Ay8OW/Wf6FX5jVGsfVJYMeoa3jEgVDD/nszX8lP9JIn+gqzu6nxmL1jFXsI3gjNM/ikbMYiG52m8
lDKrSP+m/DSmG9O/nIz/85qN6T35XclVZiGKx5LXDDOevtjBajoDI3DizHky+MNiOn6mNr9fyG/9
efgonpvHcIRSfLev7kXcLf/gv3ufnOA2JNtwygL496e3OSls/uU5Oug8XMdG3Api7I/PsbF617Yy
ttaTvkK/1AQ4J89AI07eeVh0F0KRZifULvsMFg5Gt+fiBBuECtq/tJyi5Sw+pI9wB3mBqTy1WwH1
SHtFcPESfrKSvU1EK3vbniZZBSCunfYmluI9YiYEWhUN4q9w6cws6oaP4O49poCCb/nKOor8Dla+
covw/agz3UYBtmnW6S7buydytTDCXTS09M4mP4IR5Ven2+IZN17B6D8j9XyRLY2R+XS9I2AA4860
v8nA70xbFnAWq3Q9MYpAs5+n99+64P2Vbx49KcaQK7vn+7R/x+q3cBdf3bJ4wc6PiITlW8GwrYRH
uuUbzzmbnMQRlN2Wv2EjMfkZyVFjbakcXXwL6rx4YffzYPu45O7MfMLiHDYW2QvP4RXWGe8ZU3JI
xXjm+qfwh9OboS+y2eYcXNEMxAcTR8WrWJBY/wS8hoiZcNVuSUb7Gk4sFXGVbqZ5B1F7i4p7Fdun
iYY09cac8jOqCO75Z5hP+PGgRY6/BKQaSjVzSaY5zfS1IirpQ1+y3pkrG9zB2MkmgtAEUFB39qnn
tNoielm2LG48kHzcHPblXmH65y+9n+pDslb04evZp/JGusAyZZP6Mj1ZYyHOuNgOxco/QZOGYwRT
dXIopq8mSV60HJvqljBQZK691vdTUAp0VIaDzLS+EGGkT/6D6gC/x3xaeD1YH9t8ZRiHf9XdZGav
cdsyAdwHN3fPQInRCO6LDXOXiWXZIMbnsYY1GovxChMCdt/wmXzgqmHIVc+0h0vJYD91b9MAzNmN
rIZQBjwlD2Phv08s9zf8FdovJkDL6Cfgjr/nLftkIoPmZxqd4Tc5xy4Es3mIwuMle3i8emxf0bYo
GSfma8QXUzrjhSHUNwa3lbVRVzi5doxer+2bw0idifDf1Z7GXzW8Doo1wnp0U7N++/vfnTjxWNh1
m/Jt1g+AX4u9tjcPycZdT+NFMFBLkBwLZUf06Vq8RhijiZed+Vt7nq2TT+tMvJj1JJMll98c6I4L
Zm7H3R+SaLr79+fOb8f9n49GB+0eikzmArr4UzdqBJ6d641HN3otYNkgn3kygVEUOkznJ3EBG/Xh
3cqDAhSBC4l783NPmedU1wkYAOTt7BPm9++f01/2Gb9/Tn/qM2wn7KVsWb3DhsXIyZIwYWxAjAnV
nn5lDz1ZPrjTm6ds19/oVCnUocTd5BvtBoGRU95IeEMHz8dtMvj3r+qH9Z78Xcv5Fye24zqC94wT
WxP2n7xZY6K5Y17wNCfo1sjkhpoFCPu070FnPTWD3cTsau8Rs69g+3fXmP4XNdsfHn9qiX93jbWN
dINC8vg6ePhnqBMLBQt0SAQDfm39VHLuJNv2HKwjNgTT9P9v2+C/mK784Rn86eKJVFexx+q3Dyq4
TQoTYGAVPkZIdRTGJw0GabBwxN9+vbS/+Hr94YH/dIVkXZXG2fTSp2PJR3akL7Jrvo2W9sb4gNA7
T7bxG7ucv3vFf/W9/sMD/6lOTlsPIFzJAxdv1V4syf71F/mhhH0ar/r1tGxFpUQwIA5F89nQ6M8n
zdJUoVa/WHe63COoiWZMm1k0XWK5ozI8+Bd2WZybv32N/lfmo1PxA122+vmpD4/i/00/+pUXQxX6
Qf2ff/yj/O8/s+CdP+rHH/7Aujesh3PzUw2XHxSn/Ci/6J//8v/3L//Pz2+/5TYUP//xf7/yJqun
3+aHefZ7TTKO0N+dFdMz+efPHR8pP0dYRNA8svDxLz/z3zpm3cYIZFlImVEJI1c1+G3/dBap/5hS
Lm3sRZbQiXjgUv6nitmy/8E4nTAPvOrq7zXMljH5lEwHyxFGJZu8u/+Nhpnxz/R1+J+zVqjAH6aj
wjKJaCF187er+ndfWMrxWq8DdFB6bFOAvkSBfNgpafEehgVdqHsPGZIPoVnN48fgAWmPwf3rPdtz
A5FKLq1qm5rktvs304REbBRLXRn3Su4u+zDDxG7/OCTM1ka0rArEBQVLFCPddrV4cUzYIjUAF5M0
xkp8jRkVWy6OrLLToDum0JXapgSFhbs8EueWS1eqaEc6c5GU5sUanxuCoNz+MurVPjOyW9A567xj
Wy7NYtuSFuVjDi/jCD2fgOZovA9Zt9JtjZy5xHgr+/quR2eF/iAPPdLmJMI1uYoI3hw8uoiCrKOB
RazAzWQ4p1aTy7J3SQJhqOZ+E1rbhEs/ovnn5avecxTgWHEvddFs00HdxHY6E6SWW0CnXNN/qvH9
Om3+wm4hI8UkEWgLJQQqxHjSePKraNMQlIafcZFDfFNMZ+1JkqRsQBdIGPwkfS51d5X520Grz1kd
n9rR28qMpUXYfRqtegukhQ4xJvZWS0vkcU0HEjeFxuQ1y7ww9g4ZUs5QnAcX7UZI2HkVAcvNEo7l
pD4GySoFXdFgPgHkmOB7NpZ5LC+F7i25fN/1gJIKq8bYUjwm4aZoNWiSLNBi5GqZSdicZ95E8h5z
1RSMCnJ29IkHXapGLZMTTh85NiWvySFM1KrpsWd1k3PccgUkaJlEVx6spHOWeQrwoxPfuSUWShre
DV4FAPe5b6mzQbk24JLMcW870aZsnaskjDYsGXFVza224U+B4heN/MwDs38KREYeSj6XrqIuXOzK
npPs+ijftkH5XBE/YFB6TlH0grhx0j4tnEBTvoXmnkRVLIhfP7e+ubC8eiELevcI5mHX4br2dpHx
qKx0VZLcETePQsYfUQ/VUG/TbaWRP2rQXIfMXcp2EiOiqcqtbRBdLHSZhQIWP1F2quEf2a3tc9TA
2BHBl5nLsSV5VKJMHwUiODeqD3VtXSM691z3bm3VzrOqnNlRP8/RTI4xmD2kXFY5XIdyH3jd0mkY
pTFiBNXMTpvgPLfwd3b+2SChyiSm8VEwxlDY3Rp3Vzp3Mxm2pYA9nLXpJdCbu9SU5y7cEYBRpcha
8tTeuCEAySY/hnEC7NhZRkn1CKxykwv5LIJ8KYcvNbG/rZCtWoE+I1S8Yym9t9RuocLjuLxFQiF3
GXQxRkFmNSwjBwtsl+FX9x6XyKzxjI1LHrwz3PMaGYho94ZEkif5ZFXW5iaKKq0WJ0lAmxczdYKN
oVfgOWXFCjEt107nbxThr3XNJp4z/NCLF4nFq4Jalqb1S2ljNS9cMgkKDBjqiz0qu9o9YZEDOfgc
VgoiwWFfYh3LdSZbERtlg+o/WjtJcHE1yiU1ZUNn+J9qM77XGoAJ2/8JbEyKXZszbwpYU4ftwfLs
e23TyjnlVjOR7rSZOxEgTXz+zXdYeOey8tel67FmR14l/WqRm2q+MHVUHUb1CBPoUEppH828+Cqj
TSEmw9nku9LQJ0X1ekiK7KltrPexkauwlrvEUINFa1iM84ZmrafBDXptGuXJzu2IIE0c/1p72bYs
vw0PH3YsD6pZ1zN1a1Xaq4zjs1vKi+gCF8JMezHp/qwYXkGPYQHheJSrRLwU1zgq7kOTXIYMmHuU
rNqORXwFMdsAPNyla53UELV213BNzbR9mEq+jIQ2D0pjJvQQTDEFfEuukjq8CC/YGzmuKg/pqoE2
l4STPoT7HL7URkU2oR0qc60yvjOHr0E8lgxQQ1TIatkGSwVQlt8/Mq3mAMZPWH5m/rfbqjM/3wSS
L8KAUO1WM9/y2n6hKAgpc+Trhr4rtWyrWsRCcSrpenDuSreCwekSmqju8KPS2maoAxP4yLo1bBPA
KwyPAEG1nGwWkQcBo/bBMJj7Nei5m1WD8qXymRyQgdnDq7MtqLi9+q5HA6KnwnoTQtmXtbcQJLr3
tX6tWlwLESCzcHQ/C3v4FVvGUebcGEZ10rV2+kp4EWkNXMoioJn1kE0U/TJ2BCJ62QC5Ig8aR2zK
XFYjzKrjZHP1geAa4k2LWTloiCzRKHc6g37zYsCt8FOIb+jX4tFZGh4gPNFX74aT/1KK5McX6VvU
ZT/eFFUXQ+Cv4/KqDoDRlSBBlVhsK5R4rXHxwgSOlxkvzArydR4DUwzqR+6Xn/APtLnw27UZQiEK
eY8LyPNjBwUwzd4NhFx6nu1UQJ51pKy6lCfsBvdOaKsehTbG/kvl4JUt5K+mZN6opmfp3eLQR68Q
IPcvvaJfqEX/S1WiQzhQG5TBVyMHiCDVKg2Gz7R7L2obSWO7NH19aUrmD16wKHsHUUAZ3WIkxblG
jAVAm9KctbYz5xja5sA8kULbIYM+VSoPxgVuLcnmHjej5626LL76GhE6o/zKLDt48q1ymTvKvs19
HgdtggklKgz8eV5UW0ugavCrtehHmMNt8EjVZFGUw6UcikUi62Vo6w9Ra3vdbF9HPT4qLWu5WMlf
lETbqU60GywT6UY6l1rIcjdbcphOOeeTIlz7NGxU7HlpEUuSEuoG9qUuc38uawGEy7fXttlvfYMc
8sI29acB8WRXWtcwDNYOSsXMym9uSzSTaqxbPT15oiIKKBV7HzlKW4HlGJV6Z3rOq1MjgXTOc1uM
Pz5E6qw9xxFIS7GyB/2QlKCP04rrF0dOESasRBTZgAJObtNBLrqr3tAq4IeeFxEmyygAx4UiDAax
6MTG7C65572EeFtVrz1qZUJOJpdxZDJUH3P9oCmEOKbuPtLTdwQl99Iz8OA0H4FL+HeYjcyoOSYD
JbzbCmUAlzRXPfUsdUQ7K2HFeBr7GffemVAYQDH3CVBgTFTpj+0Uq9BB61j/aCVGFvOQDQ+B1nuA
FCaHBOSTN6xSdTzJRDuZRbXXA2/tKgOvJoteemIwA8d6Topxgy05ce/lEN8t9In2RL3RymXTelzl
ysrlYkrLmJiu7jrGN+a6R1K07izFwAvrO0WvzwU3Eql4Sy9xD1kab8Pt4F+VetWU4Rqy1qU09b2S
IEj2B3+bgxwM82d6pnczyahfPGRtlFKiSk+qEbxLRFemE7DolHLjEqjjNMKF7KQs6m7pKmjywjH/
LHR09GUknmwcUja3YSuVy86Tq8Rgr2gVH3w1BIhiYVifqeyx3zgIkEZ3ppjjTSvGcuHZJVKQtPnt
aXEXTUCUN8qWacjdLcq7Xdv9pR3rbQCt1jSIxPNak4RlWcwzjdp1NAbYoAgZygaxXAvhLg2xBaDi
VVXAhGLkkCMXMGHrwAcOAwhzRzquBKZy0LU+jCsjJF7V8F5Nj8Gkxtopx+YrHf+WpNzhCatSPQKe
Eo2LAMu+lwSHzAAGOoJSziDqoFFUKHGlbhcL22QRorPxaBKq7j768jLG5761jTVMRyFsyy5px11P
kHzktN/o652gIYpdlNcmsfyFNFQinEMiwTXwWZa+6ScsUkHYMktoDjTRYJNh8eJz80Vl6D0z2RVE
ezaKMk9rsXTi5qeE0NpOkuHhoBRUJ3MzmOkT3tU/D1ZDbje3JONXye3GQ8yWdy5RFdiDilJsLM4c
lMX6lzV0DU7mClmpTjxT2a+0gMFYDyIniHf1m2iyy1DDVkwt5KOwiqvgJpxoj1mWFVC0HMVXC4RN
eHcF/37SYVzo5TTgRbvHDQ3ssImCq/e9rak6/Vs9UpmyaisGY5vqNoGxnb0aiEt0ahvyZvvmGczW
abOUncE/oaJbhG24U6wWFFxBUapZ3ATIZ0zRalZtvVWKOn1Sx/phRiZF+bDNQrnyBY2FhZ+9R47j
OUs9UBCCM7Lq3aXuvmk1Ozv3qx+DPaEVY2lzP3JqXCFUTD0KYQJlTHUxxtVCEVPMMpm0MvXvgTqu
R6aUg3dRByIbygZrjW6PcMyacJ967VsT5NcM1bXmxO8xkQNY73IvPhctGmjgEjfTHRmu51004y28
iUrsAt+0l6E+0RrZQTfbssooUDwPLqH2OWaIq2tNrPre2kTDiz7mmyiq8SW59qXspzKfTT5Nrm6U
v0xVeUqcdcB5ZNViK9chnuKZXd8TH7q5G5DReK0dhICUeLemRaPUy1WH5rc24pPDUrdNkXUQU5Jg
S+NylWq9DFwSvMbC2se2f06wM0pNP9i9vVE1BU4ZVrQF97La5iGphkehHc3qBUSa5v4MFl+ApzjH
cBNtjTLeeVxwI7BmA8xiZe7JJM5l/aRzEuqwPQVYXtV6rWC5C8rZJk05xGGZGwKMAsWvxItGvqY1
2TDaWylmwv5MhLoVKBWCxr8OLV4toIhmM6wLOG9u0i5Fa80Dop8UfBtBcAUcAACXsT5Bcj4EWY8Z
r8craDoACTEIdB2cFJQsSgurfqGJJi4aB1r4jfRu5YliX/bWOcCgZkPtoInW8Kn51o7CIJmXJQWY
xrw4ISGJ9jNTmhV/G3+Hoq+JFfCBOH528dXIWsxKrXL21QB8+7gpLDWm1vdQubcsqbJvYdXcGtAF
l+xEDOMDVMOp69OtqLNbahENM7KmtPLyXZNibwUIy30Y+dDGToNByLWdss8Yh5LrLe5nWVjxIY5Q
TCN13rbeyrGMZz32YENaxkl16pPaEFsixu8iGfZ2KW7MiTBjkoIZSsCCYUd6u4qRq780PYmMaVt/
+g77XytN8CYGPjeDxNnyWuYqCA+7yZZ2TfgJ/7krGpVtbX5FbEKaoNgkZnWr7HFuWiPib2L60qF8
bQv13Qb0VwKP1VijulG8cxSDsKiQBrZcJi4uJBtcOmofW+uxiA2pi/DEq09Rw44voajtSX1v67eU
aYfVc712BQ9qWHO9Mt6lka1BkxK+oIa4ZctLmdaUEtUhCTiEwr4+5xmu2Z4cCM8NdxOjXZJx7nrD
c11jV2k7BYEzaEWFYpA9VvzWBfrNHwBlt4rNdjWioQqUg5WBuXWCcMt8gOGw9O5uCy6UHD8/YFZN
5UXY4nbsbQ5dx/AJ+Mmxczrqc0sG8DosbH/fkJYaABItmvhktMu0B1MYAdOvcMpkJJurbqJRou1k
Hn2CfLkO1Bo4ahYycUljp/EPk/RgNpbC+tZfWE76rK4MH5dGOBpHMTbrNgwUCpufWIuX5pgQtU0W
eCeMu59/2wkRty7YSIkzJ/D48eJDkwPAa+vFiMh66bhjBThNcqxH0fDtqywcc2eVq/uqfiigjjtb
ubgVNs/EfolGh+uYaVgAo68xTQTGhvYZkdASSkmoDj5etQVMGjC7660v2ddAcOnPnvS0ubkQQBJD
3zQGJ4RqaodYVR4aPRPFCFmHWXXWUWNZaBhr8wCtYK7h9KnQxEQcRuZbLYv6KaXPCcklKOHspAFZ
t/vIDZaU/wsb+YeTvBXeR6G+5nFLyEuYXftYX1ZYmHN8Z40O6ysAWPAEEmKYcVpbWKOIQgzg+PoR
U0k0SCRx36uW3BCrlRffogEsrQarTHnQEn1vyfLc9rJaR7q91UIwxjHthApXsvPiN0O6p8pDSUCz
pGnKPQ46dxkWcp943q9+UzKxUBqPE07Vmd/F48XQgy9HbX6cAnZgGcHgs6PJVM65VcgJExkx+QHa
ORQDFq5g/BVXUG8kGqTimXN5XQ/PqYNmZCIpOuQUSdpppqujYxDlydxelM9NaHMWDw/mtwuNl9dz
RVLNins0+J8JGS/IJo003MYObPB4aQjlBDVq3rTBIbacmxklxzQWT06kfkchza9DVbNPgDi1kYOn
UG13vRUynotAFPhlvS5obCqIKyGozqBGoDJaw6mqXvmIDwrTh6Ql78Vxl0Oc76jpHOxrZWRA/9aX
Xk5Opk3Vn8Wzxh4WlnXw/RRvSPY8jgcnbikjSrKUqC3Dr5jzPwqqExQRjjXslnSY5TxposnvfmVa
Q34154bJGr/timPq9suyuPTwi2qPjfzIrTBG+5Qw1MhDkJFtAakYf5qanlJCnfXE/NEJcnJ7al87
xv+ZxjEhrSbCon5rSIa9hc+5XkLRTAHX573xAx8zGLp575Dz7pFoQ8ieom8EDxmTS9uJckbnca3R
Fsl6znaOwkUupF+v4yPcJ8jfgX0o6cPquHgWBHEr+BbGNNrk0lir1Ip4GQrHAm2+b5t7i1OtBQTb
RC7lCkmRCyi+Q1xtXBTiWJHIPLbrWQ7s3GkKgq/WIdjffkQZ3GMOl5h6cAV2MP+aBiMrYzSl5MQJ
sC7hY2jGYN3beB91SW61sux9rILVTPOteWcNWCe5TzC4MoqrlpOZhQQfEbxDQoCaAUB9KZlIcEdb
GSG2bzJ+hh4zo4qIAVltvuKCXFuesvOxD2o97AaVPJW0Ww3qc6+eGx429d7iupj1DHMp2+eKpfLZ
kczu4qRDu5kRKNI5p6Ldec5zkkjQYpIS47MO001iexhGwhSsLLIDqd8DPFYyKw9U52ORIbMaVipi
rMgFp9iyBDb6eRbHq8QmB5UsCMftMVd5J834JUmBUcKbjJy1n4kFLcY8w37hw4rUxNXFYoYh02yq
S2fIpS3sJRP5bRq46yR+KyeXdkHLR/4Cc+xwH+WfJjqw+l428YFR1zpMnkOZrEoAtbU93moVlxb3
KEzaBsFBlsnJTOprG84MFbqwk2/1/iOtBnul+TEwW+beWYKnqTIPecZMZ8xufWWRWmA8d0p89GLC
f5CBe5WCUkyLXRI7DX3rR+Ko6VOMUinfNTs8mpPGtG84jooh/jIFt3y/yEnJGbnYM/+WM7ouGXVV
k2x08I9dLL2F3/jFVg6TbpgFUGFCrgi8l8FrHm2AMxLsGCEOdgK9tecanZo9L/3q7JDex6b4TnQX
//awbtOI8sod7D1tem0m+PDtmoCDflWx9hjZGo1wTyOWkpk1XrKchOTeMxf9V4r0zO3bxRh95NG4
Sj2cMBwfPsqtbET01r4r9cHpsAQ58coaqPRYlRhibdSveYA5sNi66VpxmfSkT1rIpAAgPK6pDuSG
drDrC9B1640yYhPQCbWSfPsQC71A5jJNAlSFNLARaA2TpSg5q7CwXBK0bPdVI+4iLggiKFj+syVr
NbFUuwHJasRUMz1lPmQDPSEYedGxn7LghMfo+7LIi+YjgMxZJgKEamDxFpVSHsJQ1vuoVVB/KMaL
Y8tL23U0GZV2GwGVSGaH29GK/R0le7doffZXWpxQR3KJa5pkmFeNkl0P+kKubGuVeIVDVHTyInpb
Y5SgYPNLWQJUbUfSCS3TTClVbe6VGoTgukN6a+uMA3wwvkOkjWsnerbIObHGPv/Mm2YO7C3fy8hi
9Kcw6vIwhblVPNzye2MJgFx9OJzTWL91evbZ9hTKg+zF2mkCe9UOfPRh2T0P4VQ6xxxYqZ9uHcVn
R9Z3yTlAw6jj3IfS9zlIT9y8KCeV3bg64NetVFg/hYGQyU2qd9ElL4FpfUH0ClqpHaPC8HnHIiSp
Q34zmpHcgIJPW9N5S1yrfPRBLIlTq/du1KSkiHvKrI843xK9ZnJbU1ko3tnNDY5FPUU9GagfqSQm
DqwdDnhG+dugxwFUVgc3sSqiqMdh0do5NNmcgni8DFWEE1KjHTdCvPwqfu2EeYnvT2gV26/2DQE3
LEBX6OTfvZqgoCQgBSrQXxs5Lqj1iURpycasi5rNXIJ9C8dqaFQ0uQ6itbJuwNpKvHBq5c3ijSsJ
IQwjli+BvhYNgSRZpG5LjdTgtCGxse1fBw1p3egjJgpdmHzozg5x2ZIBGUOEGdsvyILY9iXizbH+
9pxsJ9WIRIIsW/k1NmSvpl6Pg3toq9ZcZMxIe5WKXrO5V+udcWoqNVh2AzSAuroGblEdDJuJNcKT
RT+i6os8H1aE+60aBYVYAV0yjitSAOz2kpqZxZgSI6s9Fh+BGPA3ltxsobzdRoUo7mGY7th2N2WP
uJRGwoeKFxKyYkWE21B7GSVSOLI3Wkzxu0pF0FA3A8eJD0yr6Slr6xwtR6hE804bKzrx0NtGfNx1
upFjqKwck1lhqWtYgH2mSY0nv7WRm8KUa7+IqmjZ27b2JLolU0dsoob3Qy4vDEWZy71hHVLaWVnk
/Uw2XrUSGe8Se09OsfPItTZ3PNrjboxBKGTYpOMMX1aikCmY8HMFg8tlFmBMqYibCHKWHZ7/00Zp
fcgbTSfA5H0Yg/5XMO5DIvL0IU93qQ2+pEAd70dEO9UaUWtpV+F5TrDiBIR7FdmqUKXg2pu4Cild
zOBWjLE60NjZdzgVS5XSzCXX8WKkbFbUKl0XNcQRq3YWZo0CsTEpVTh66QQffqqS8aEjjivMotyq
sbvv7aFY27yReJEEXELzSxlpkNPRJQ5vpg4QHh0r73h5DZU5KjOGPg5TFIpb5B0b5uKfbpl+VLa3
9916l0pDnqJSv1TNNDNt+30eKM5TFIVgE+x6kboMrQyWxNTxJFkPKZlwbkL+epe+VEaFpFJV+xXe
sVlgdWfNMbSD3i+tDyts+Oa3DpapeByXbgZAtGESZWOcbxzvNqJL2Nu+shpNzgoxVAQfpPIqjCLl
1skNAYubs2yKemlkvbMq2Fj3Uagx29qHTBhnZsoF3/bBMWxd43nQlAAPLiTvjv99MnPhrkO/ixcd
c6W55wXpriyGWdJ1ROlJpPIV2oEuEv0iNuhF8k6hKbcYZPkZmbMMx57UmLtnM6IPMMb8SBlvz/Te
7LiLXQWvw9Bb5ReCEbbCr33hBS8AEDmwSrlRU02dCU0DKMMh4CZ5vlG9r8Tmcx6bZmm7Wb8JcTLY
TXlse3WuhBqIpJ7QQiXC+C502Nqqi7KvJdQpZUL4ZFShtiirBN07WBXXKAhIU14zdVPw1p40l5AZ
t77HhfEdO5WCe1N9lFHHAsYL86Vh/sQug5pmIOHZbN5tUuuYt6l78zY0jgUPXGXJk2kbxzM3gSnR
44+juegUEAaNtJX1GHdHi8N7FrXkaBiJIs7+MIpz7bW/Bjet5kCWAaaUOg2HVuy6KNMPRbaODYH0
QGL/EJE0V7KrezqCYTh5JV/XQY0vkelF6AvSRR2ToKCPh6Yp9WOfgshkdmrx2ptqBZJ0n9nGrfTJ
uY0La12P8CXYBPkLJ+pwi3Rtx/58AJDResuqafp9Mf3HtmMyxoz2V2HLu9cb9rJV4cyiqyQ8urcA
xmblBWPh0cnAvHhaGq0ztSeVU4T5rKrBSlQI6RUIKEkBsTzNmeMlKqorNWQhY2fA/GOXxMsYl0Oh
oXlwQwTxDtvHhQT4SXlfWisFpAyNHRb6wLk31KpMEFSXb6bgDaHMaBzONLdhmhyEDcsVXRwHjf2l
Z8EBNS3UDW3/4/TiFDjFPupzFllVFi2UCtSVV6b53ukB5winZy8VOvmuS09NWOubOIJ05vcsf4xI
t1gMaT+5Hg6IIz5aZCS7XEkfPcj2erTnjMDYZ7Znz2+3hZoB2VX9YhX4jB6dzoXVlO3LRM+nDm6V
gZYcklqlzA6pp8mA93tRwVTDBdGqtkQOrjzG3MA5oT3svDL2cWwtuVh2bqk7C9scjjbxHvsoQePH
S9nkIXR86m+C1mtyYq3Ci1def2wYDJ0Gyz/Zic4IS6DTsPwG0EzQqE9pTfByyTRooYXUv1nDTccN
bnGAFcLL2FQHjkn/ja5k0WYJTNkRPwHtsLYyAoOcnp5NVuZtStKvItflXkW2E4cg8KghZfLtYJiP
O/ZjqZUY+z5ixOVE/8XeeTRHjqRp+r/sHWWAQx/2EgKhqVXmBUamgNYav34fsGamSGQMY7r3soc1
666WlR7ucPGJV3C5BFrtHaIQSIxctxRx+2c5t7kmkMICM7ZucyzB8gI8MIUyORy557HFyC34mXqA
V0nt1TsQX/hZitAEEW47Xe0l20Hct33v30QR0Qn3Y4mX3WGY5GvbBO+nqcLRo/M7tFZzH6vGEUFm
dnpePyn9d78M9Fu5e7Z9OdpZFXr6RtlcJbG+U2y/28QBOhlG1OBeofsryZP0A1HmsjCzo97a2Hmo
GTdtg3+Y1djD1GMMsUHmA9RKmRx8Gz0nW558rVvkMyzJYCvU8dovEkheVUdDt5CTZTW6MN2qow/A
awEsBYa5RVpOE/ZxsLRTOHKK4hboUOqKBymlAJJ08YgMfP2tTDBe9FpilwRcB3VyZAORsEpypOPa
2DDxVDXWIGfsW8VFRIgIDMp61kGb7APtewHuqxQWRsxFc8VFH/G6jQDcO+WoluBL2rygRh92T2Yz
fFPc7FVVzOcsCAD+lsN1MzkkW2HwWAfdi574roNKNbpTOWsdGtSj+ta1aJqbpO55BLPXHp/zXr9J
S+obptWsCt3nea9ScPo+ZjOyziVbt47VqSuAa3SNjJWfwd8JTKRjJtAem9vyUa7ScRP0GrTmG4+/
xJR069DMaS8XiLrhrlSQNK0yLSj3bai8tJTsd7qLZJzn/uhTJCjiCvhf8xz7yu9OWipDYy71DM2p
wUjuxiEKqKZQVOqHlnyBJ5+OerwMjJ1oTPkQx8hS8LifqBZ4kflCkRugUAsS1VWzDB1yghkdhyaj
9IHGZlgWjrHTkM9QblPuGjx8T27Ar85BiS0jiioHX7LH1UBXGgxSahwI9v1DJN8bfp5fGVo1nPzi
MBTkV+hmozXaZzCHBv7CtUDOF73aaYXumGyJR0MN8VdyuYV7LFbSFie5DrHyRSl1yWtkUFNOfQmp
ujbTEPKO3C2/0dxkqYu8la5CRRgwJkzNRCzdBm+i2KNxZMcmoneEwH//u3/+OxKk/oD5hsuCHU1a
2nzIaqsOhSJzKZKORWYxHHoYkY6MGh/FODa+JzqnVTvUO4Je2SkgcaQKfJXcyiejQutLDkpkASCs
9D3G2ppSHm19eE3LEaPBQAe1H4BiM6CzyGF4J9OIrtL0RRrbiEAYA0m10PtdZaCN6eEDPRFQV4AV
VELZR7tHa2Akvk6qo9Y2QMNBEesjFNo8ij38aNHyUTLlcQyHgsq1+X3K8fHuAwJpeDjIepXHD0P5
1PbaU2JNcjtNO5wK18MWWh33edHjcG6mJ82v+72sFEfbt25Ltbevmi4tlrogcdDsIN8rRr+2Rdjc
5kZ7rIKUvqdMV7tD7ntTi56N5I79URXytUerSbKUUxup0qmtsXvUCS3oiG3KVCtvy7bYtQnd8TFL
pVWOAAAck1FQ07BGAHGaZnlOnrS7ERabIbCqyCm9ogKKAppXodZiZFq4KayEZoeqD8txaNp9qJV7
I4bEaulM1jNdlO9HqupSgDqXJJANJR2oHSlCylXVTQ1D1BTLyPh7JBFR+0NpbMWwtcruOAY4WvdJ
aNNnMY95LW/7DBGpWNqpekEsXsmvovkp7FiibivjPjsWhNo+LtZjpjuE9v4i75CSTP1Opy2eP0ky
MnFSAiQ3s1xlExFELNq2KG5dahOEm09ub3a70i+fetXkb2lzGk5VDxtJb75bFdGA51+lMupARWU+
JbGcnhqZU2wjoTKkXnCX9rdF6mHMHnrSUUg26E64Pjic3OEOw6XQvCaDxk6m7JVQUaOYHaMMNOAY
j/b8SReSYyQgJ5vYuNWVsYFBAgxBajFqGt38ZeyCXwbO9ZlCXixsmqehSl5Zqj9Uk7u26IJnRdUW
miq9SZXx1FHzK0oXKmAk/bAl9Wa082jr6x5E6Ey/1yYhIQt+Wt30dLfoplGVganSKbQzpd9FXe/p
YqHeE1VIZtZOHMErdmtB06gA3CoGDFoMQ11LXLlLaSUHcbOn04l+p5Y4fu3zunpbO+uxTUX7eeF7
3qunFY5mq8pKKxN1FURmtCJeQaQpP8p2hRwacORFk3FhVhKRcF4DKAaIEoy4gQ4veQLfCshVW6k7
ou7QU8uV1qfaWqN4X6UggrQgl5ZZWr3qrVi5sCtWSQoAMQWVuQjdrlhn5dTeIVtJ3TxeYf1wU+Lk
sGYZD1Kh9U4ryfCe8JDTVPM29Ps7UNpQYAF1Y4/oDuV1DyZXnT4MWqdmhX2XMGlz8fYWqYvAKzso
lq9L6txV2NwMmk9Nd8QRyxfJCznyj0rFx1P03bNXdZy3Mfvph0iBtS2ph59eK0EjXxv3fW+tQgNU
QagCzzZSC9EstQJutCC9GhxfQ1FQKOqK0mXnEMj1GwHd1zcUeSsV+T5yLclxNfLoVrQK2nqN5fiG
8WS5AfTkJllZCHmshxYpXK3jVqSydCwF9ji83Ndd0ln3dj3so0pGGUbJXtNQuTZjm8JVIsu7jrZf
S/pjpJF29Lz+RvNs+lpKuDeNaJdG5Tc+Uw4EEahT7htr/C4sjk+3LeL0PlVx8DYDHN6AgYOtKXFN
LMtJjt4HUdFPXbYUfQEpmKpkFKus0kyXfoGiYGbj/+P72zKtTQRDTcTRarERnUDYVuR4d+pcwz4G
wnoDQLco6WtIng8KrA+dSUV/2ZB8o7d4kwY6JERLearYgaJBmrbSAl6rDI1/GRxxE8UYSxTDwq2Q
tbOaaEX9vd+X4Zs8tKBVfJxp+P00JzD51fxsaUvBtQfGMpMeLHtlmRX17TbeWVasbCwhECErojd7
KPNt7mbU/az8lHEwwagjaoQtB9pKfkDnPy4mWbyEH+TWkBg75pPS7MeylyQIcA/s3rg2N3nn3dmY
ZQFNvTPVRlmQIx2ZHNY3TYkAT95mp2jwnqKOii3B8FKxwsih7MJGGNziCmgUgDp0VELZvOlG2jqV
KPR1Vif0dyEtK3ne71LMCYFVF/oqqtu1GCPjnkOx6C0J2dHWZAumYPMkWz5SWAkiyd5I3Nr4lUA+
bpBKKJnMNZ4ixHiQMXFflFJdxyUz8Z2mpvxbdxrajHKxUzUx3KBqp5VxdCzpCEc8Vj91Sk2VVaGE
i3YxDcU6Na+DUuVqLx7r7K4Mx3VqfMslwmnaay6qcWr7zSjvlZDwiLtU0vG/pKGGm5Zho1c+vJbu
q8KvHoXTYYNtkf9L9m83BljVr027vQmtkfB2HyXGqhaILPE9VJSayztLxb0ug0xKuSVpNrb7K6Or
h4kFjqzZrofXl1bVvvKQMEu0g4Gor4WbeKI0awsgXeFXO2Rgef9j06mYeOvSQUGOpXWAFxggs+Ph
oca4TTZOiamubRD+nRDXGriPAG0OJNnILkEZYQchvpuI1xUTyjsiSdLyx8oD04H7sqXLN0YvnjyD
tkOt4iCa6j+UgWpiHb1Jarn3rPbFAEUwUo0PW/9nGjZ7HBvaOrv2GjpRvbwbAfMmUXZv2NRX9fJX
W26T8imKf8jZMaATYmtPZXtoc5NWhfqUmwamv3TX49S7USLENX364PnSTUGfoNAUh8CeQSSrNMms
56xBSa1xHTAQuxJDUHlA0R1aVV9YS36khDZ0Iy2qFoVJ78UECFOhFkA9G2s5hGisX11Q3HhxQ9IV
LHJZ2aoBmth9vYdzc6p9Wp6IiXXZaSJRaPQyApiXnBcUWW2oDaCODGkNLuGqIhztw9u0eknNt1Gu
16IBk1xS8B8DgUs7JUPFcO+jkgJwLQNns7wd1cibKs73mtY6/n3cE/QX+tS01qkYtgjQ1sG2GfAH
hkC6lEPje23VB+4egZkMttg+/BDXIohopGQCf2179Aj9asSUxFJuXUH/opAloBOG9VPFJwDk8IqE
zyF4kGlE17QyR9cZVfW6FsqbUXBlDLa6IWRZGWp7yGHq5WHy6gL8luoXnRAKqpol/JOhZac+V6Cu
TD2TxInBXSScaRyf9Yb/aGjf+xSgs6jg5lLlGGgnrxo5ffGk+LVLhxu1k5GDJSwhVRZV/CY14d4a
4mNY2dtE4WC1YF4D47YlQvXKYSsqFOrsAABSoG07yURCuOTGoRd4AD7UEKxPWpBSA+0DSMDKxWxO
9uzbusiNRTyCwq5VtOL0ble5vNKWt+8B7ddDdk2VFiUcHw/H4aZy/e+yPTxaeB5S8JicpsWyL8uT
rxVsNMI9QR0sAEZS0p0WvbfLEV/NNelZsqvfSgJgFI9LNaL6CVhyQreUxdYutLUBAkug7BIi+2no
ErhVehyRtq0q7pimrSfv40NWSru0xV3cJb+FmiBlj3j6Ur891Ja3SBqUQPSAYJiWbRPVNwERcNKa
T2pKnGsj+F3q+rEutZdo+BGmqF7E8U4XtBdV9KmVB7fsDrIGMHeQvkV9QlHQPEnc9eSgL6qOiEbg
+tib+uERuOMyiZHbGtp1L0mIrAJ2tWJHGVza0ojlhcZeU4ki27q9knkdEbbYhnn2Wvd0Dep8mF5y
Bfnh4OUDk+/mbxrcR6uLmcHcxI7TQE8pqBxYKCcpxozTmcWhwE5IGxG+DfptHD56PoybwgWslUl3
URR8qzU+PqVf27VgrTUnNTejZWmz4+UhWL3/nH+JPQmDg3985km+cx//IVGegh9lVmW/6y//X5tf
2URgrOb/p0+EzP9HGJg6rMX/3lHm9Dpkdf3rE/9y+jv+5l9q+l/qu3ebDJ2KzymgJP/Nv+R/kWkb
aNAeVUszjQ/8S0kRfxkIodm2oZnoFtkTB73Kmtr/3/9LUtS/ZJmuum1PMmVIX5n/Egdzouf+w8BE
B1CAIVBUDGlsmdaZMtPtUkwpK2hfWyjHwoornvHpwjkGwK+VRVsqgrSF7IEWcfwUaiRuLsovUTFi
i9rhOP+tSyCVLAjKOsmAEoMAAWV9b8AytXZEO2wMPLX8BPFbpQDYkT7aCuImRpT89ofwVhE6/pfh
IbDy28y8DYzmx4cPceYAqZN03+fJWQbHBh8tg5ME3fUzH7x2Y6I1l+52owAMkG9kDAg0OTn6QXjL
ReF4o0BxPQT2nnpIMmFP6433vlTgeM8bVYaPUmdu+8ZdJTAUNY0mJ7r6IKvhEli4dStRuCn1exsc
KI9OHTuBj7aHL1aAK67VvLqBubbHNo9SbwWK93eAP8TXM5wR7vl6TNDU2SloFWhopXyeYFFKnjdO
GGGlL9ehCG78wdwZZnMaVBtgM4jCGHmCnvrD1+OKmWbO+8A0klVFYEuoyHOmPzh7Ja/63F4o6lMG
x1ChvltW7qEDBqTiBA08J9CqZYb8vwU3JUjlg5x4p0TyN1AaFqIrwUJxaTZXhK4ryD9f/z7j7O9D
29GSYT3blja7OnvgCVTIaig44OL1qn8p0olpAfPXP+nDcOxNHFiM/kruE3w7fQd5uZNZoT1e/iTH
20ypyRQShc1LrHrbYEC3IzN2ndoAISpedC+4ZVajK5ULX3ZpdAKfVXfyVEXNaeoM9hXtLntUQMrn
9TfRpERoTb8vfOlZacNDFYYI7qIpDHKQBvm+FeahF2hNHEezd+QrGLN3qmLFi8zzHUM2XkWQPJdJ
ch3q1kZxTadGs0eTuiscF6/l4NvXi4d63plzY8E8t2WTS4Fr4fO2kq1EGtOosxf2WFzptXlr+px7
39xLEVwwFOdr7a2RtVupDR6pm/wIfRRVBzQju/aa+oCa5Q8JqCwAVjrSvqNsglRVjnUk3mrP3wp6
vKVLr0r1nJLIKaKHEVSOFWtbF0vS2G8gxuUI8OpOjWyEZwwH6uXrmNSpNvwHwCSJispxFS6TEr8X
e3zwjfY1BErQKslBo/Pfm8jXdhVup/bKC1G2oTj/YGThLo25umTpm0UK72VvdpesSsU8ZX576ops
LUu6U4U5zbp4T83yPmKrurW00Y+yh52PnB9tLb2VY2SnvW+Sh4BeJbCzzG9cxrhTMoioJXrDFI/B
Qy4BsTiKhpiLq1zJHaaWWQvTFGnleNnI+rVFPcCKor0RAuWorX1ooBLVxfznbAkScmumdDBlaZNX
p65rroPK2NIacYoXk8yhgvuahf4JXjiY/OpUAfhSQ4OmGRkXojqWmx2zAMk3cskaHrEG6cAJbbR6
4Z/jDUnKhVcGtsc9Gn1JYG8LUABWgCuAoDFEK4NEhnaksvs1dvlJDcurgMokWGbUqaJhURfNSQqs
V1G4r/QX0vRUmwHwXXHsRfLcqNhmQreqLBw4smzfK+hg0MHICusQ4zgBHXTTpt068cq923VrwHZb
yUWhpPMeCzjpdnzsW4jsfgSdtNjiK7j2NNX5lTTZTSjrzljDR+nGp9DwfqeA3tz4DtajgwOl9SDa
7MbVy/uw1zbumN9TRQFjR/+mJe1vdfnWJUKKUJ+DiPzTbA16w+0KDMjaUOyH2tCeS+XRy7XbRJfp
GFubqPd/Go2+GQZMbFQSLDM5jgXSZqZmPhSFfhVS8jaBF+Rj9FMyi5exd9fArh6G6dYFVmyO5q6t
nhsNZq3bnHQl/V6J/AbEwdHuvSshL6PM24UvOTha9oiUTPYkkq0fQpuKfVjDJQfc65gFH1SR1mVB
Ugnkphw3GD5ehS405zE5AgvOcYNXarC1ZfAG7/a+IB8xS30TpcNTXAl8ZzoohI26ddHfkSSUqeBL
+6P8VA/aNiswaDZlIkmDg1jcRyoySo3/Rs58m/jSFg7AQ28HbyEq7qmarG3MvcnPrihLFeB+Xz3X
esgNAlBdWkNZvS0LxIZsvbqiaOTQ/9vS6VvrOFJC4vI3iZXdl5Z61cHyGY3osX3tGvZjClYupQva
A8lpSCGkobiS6QSM9m+jKH4lIrsv0u4plTBz6DxE/IFtI2Edcm4fcim66w5GJL31FKGlUrvFfBGM
fHeqfPNKL4v7KiHn/mVARAPpIjA6PnjWlWbXzxa9OAjOq8BHxl9OALlOmWNavGQBFLeM6CZ1o8dQ
LxvHTNotzI5DB4bZU4PffaHS1gK06bnmVtaym7jq8KSEYBHE3zM/PhqZjpQEGbi+K9PsXm1CelRC
fooG94Gm/UaO801m5jtJa2jMaQDd8ymU0IizwpHKSSvk31ZURo5fpW9uqUcrwpZgLNKVCzdy6cfW
Ae0P/C8KyHdFiswDVruKacPaoRkvh/g60OzEwQENcSu+LyeMuQ2/sBLarZDNq0yEv3XZAOpuPIBr
JZ3RqXW3uy4SO6k2MXVBWQAg/l6mKSB6bhiLQg0i9UoVPiHtsWmsbpulMjaa9AvUuxFBzdAcHXq3
eBOgaljm97H2XJnhsR9Lcmjp0MHAlk1j72rQdIL6SVOSre61O6EEz5k0XrcNimWagKdK4cDvrech
dX9rQbGqzeK2tJVTBdI6PPUKPqseSptyCbrx1QhiwlXpWgGdZ6r2GozCQVLRChsU0MVWcFWq0Xoc
7XXS0urWw23Q4eCCNn3gB7cyrjF9/A3poG1fc8aEvLdRS1Dl8C7Q2+0IPhyX11vR2gdFY2nB6dB4
P9JhPeUB+t3Q2wMB/c/eGHa4a/JxI7n9g4iNG7dJ9jXvwNcv9Fzt5z38InEAC0cAqKnWLLBN8hA8
StyichHKOF08WSA/3fY6xT5mxMRd9PTWQ+RIAeXLNN2tet3Vt5r81kkPGOgiO04+Q8rz/3PDC+o8
Bgv/36eGu/JXjOv3x9Rw+hv+w2FU/wuBHR3tJBmtMVV+Fxr7OzWUFPmv93xskibXUeme7Lb/U5tH
/0tTEa4wdR1dUrpm/5UZ6spfbAQ8RsW7pLml/EuW3/O8UCiaRW6Kpi5/JgnqLATMuCf7TKo9SsnY
OKlEomDUo+sPy3EmQVPIYz8laELRFTDLFv/UEHKZSzxqshcmmgQyIn2Z/PWQ1l7iNIcl5VI4kwJf
cUHcjTX4csB3LdAPgkMKR7s2TAYE34XGIQVgtBatI8Zs63xTbb+e3jw7m83OnK0hDUEvB64gLcJd
iXxqu20cey+2lyS4zq4iDpYmIESbysC7ytKHSUlJHStyVUqL3ikxXlKf7Sv/aXKE8FbW2r656Lxw
bhE/jjdLrlyM4PE8Z7wBmTcJEVt4GDttBW5hFVxfnN1MUk2wiiCNNNnAUFdoYi7EG7dFabTSZK+0
7Nb+sV6VO1iDN9A6ltBHMflSEVOk7v31tzu3Uz4NOyuMyJoZRlbDg0r2gG0nzUMMWbF33hUOesfH
C6Odn6Sp4WQhDPgKs60Sqhi/19PzjTsI0vOT4nyD2qq7ytfoZILm4snVvxnrC8Oe+ZKCk0yWzHxM
w55U5T7sHCUHrRNU+OkBstogQ7rqt+5Rw/w1cwAF7C6MNk/K37/kh9Fmr5ZWduAqE0ZrQG/59DFB
eK/MSMGuRdqWmbJAKQWlQIs6k501L1+P/ueFxjb6MPh0WD9MNfFUt0SHBOXRqFq4/aqGBqUbFx7m
s4OYmmHqVGQ0bX4SAUAmQu8mSoqt7lRJfkWHaRv34sJ2uTTM7AAObSOFasEwkngrjOP0vAOv/Hq9
pj/jY+3s/WPBjqd6pqkKQpif18sDn+6Xccj+rx9AYtBw//rPP3M5CpO9zq0vU8ycSqYfv8c4CsM3
IAAt86PuRHtvo28w4dmYlzbduZNlqrCbeDFlw5yfrMqIK4B2fHexAZAtNiXc3Ovp5q9QJ3tGyCS/
Ah4J4OKShPjZCX4YeLaASoTMkj9tuHjnbdVtve0cDRuhSxOc65W+348mW40NZwpC+9lCeq3v+wOV
kOUkxsNNNWnk0sXYiXWEBKOG8dy4Lh4nLwbUpJ0KLU5vjWHnrYUHTXaPa+G3rz/sVNKe7xzCGUu3
FErfhvquGPnhpMWNUFpXhvuhY5jVPMlPaG6N7+a3CNrBwUSMsrrvvpknY6E5MEze6tPFR+PMCaFE
TuPEFBxFWL+fdxeAA0+QtaF2tpauAc6vsSReEyM7Az5u5Wl6Gi/ZDZx7MeBl27phWZT8iWo+j5l4
lpfqMjC/yXrIPoxQ0RYyVJHdJLILnBvl369X+tzDr5qg8UEjGSbe67Pr29T6MBoaeTIOnsypc4fq
AZhdgicD1eT0UVz9Xw44m6Iegg8VVDwX1ZqcddFtQNN7m3KNgsUaaPb9JXOec5/x4wSnM/ZhK6GM
YolR5BihSsN3Nyi28ChSakrew78zMR14nMJjqNB1+zxQ4iuKP6ofJmaFTIxmNwbY/5OJnbkcVNoS
qsGTjwX5/KHQ6l4d4kIFy8bl0Gys3WSvJLaXItCz6/dhmNlD4RbhMBQpw0j5qS43FQru/v7C0p07
7rwRWKxrpKPa/IJ1FaHVeUXHf9oTHPoDm3BaumJXXXdvl3bEmWeJhftntNmtCsTfTRudGYm6kB4C
W0hHVVKS5deTOv95/hlldqeqUloUQn7/PO5G3yYbANNX9eXH6fxs6MLZmiZT9Jjt767PrLGZxlHh
VmPqfDcFfu7KXtonOu/CSVaXPcCU85vivwad50BVmbsNaCl42kv1RV4nOBnVb7DzHAOTR+URr4tf
wfPX6/neRpxFE3y2f8ac3cfQHlFg65iotsG1dxM69jrawfFY6ptwK2/11bBHIvPCV7w46myzFPl/
bv8pdZgSlXrXbIApUIJbAMR8t7jDFPTCZM9EHCpJvYKXhGWSv8/ukh4VXqjF2LmL+NmVfuqYYAT1
fWzaq68Xdbps52tqCYpAqpA1Q7Zma6pXtW9JLt+xLZvt4KaYjoxktm6TPneUb92corab774eVDl3
NCxTtYioSNotYzY7T4W5qBeMirHFTvlR4j3AI6BcIV2gX02nvt7YmMMh1PhNfrv4rk8Hbz5nW5+C
C0JHwrrZwbQNwyNLstD73/TOZCgZRIccN4BhhRl6tBoRkb3wyJ45LbQQadAzrKn88cbqeiuB9M+k
hZqZEEmwoLPv1DC4/3pZL40ye1iNRop912OUFEWhCGWqxKWq6T58Pcq50OzTZGb3jazBdbEmJNsk
0K4t/SXSCx6G0jiDim6ZPuuT5yZuk4i/fDPumois07qCgXPhZ0w7c/YVP/6Md7n7D896ksRGFqXM
FoL3gir2VIX5hZ/qHtSUexMtlY1+O9kXYVvkBOYeWJd/+vonnLsaPv2E2eGJGuAzimAlwAJuwh8p
IhsAacD0rUuMqij54/qQYp759bBnDs+nUWcXkpapQ11KjBru2l2xMXYDgVPkXMwJzhyTT+PMjokR
BpLkAgJexDRLfyOth8L2kmt3ZWH1NFlwFLtxo1/V637tbvs7kJdX/IoLkz330OiyRRxOI0CnxDBb
4zIIEWyF8kJ4qr4oK307PTTWcXpo/G13/z95aKaId7azPg05W+BcFGrm9tyCNDI2RhXdwRpFTvpZ
r7pNa3V3X3/OM6dWV6YkdlJFN/HT5Nd82Me5UdhJYDBa5w77wO+OUMOv2sS9UFU4F+frylQptuD4
8S+zcYquyFMPwMACVtoAeWCXO/SOjyPCEEjvrKf84mJpSDuzkh/GVOYOQZglyYSoQFXB8k0G1Wt8
kDb5Ful1yg0rsZrMLr5ezhngDfS2omPmB5oFsx9BEjXbMDTN/LilR7SIfq/6l5zH2lujN7RuJhNK
qFVr69KI036Y7xcicMVEgV4heZtW4cMXBPAOraVjlt3e2lR30d5e6t+t+2l+8tYaFxcmeG44fcLM
yJTUjT9ORIVSv09pa7p1ht+mU2y8TXIEZYzH2eQUd2G0M9es/nG06dd8mNwoEPOwVEgf2Fy/lzDd
nXqaanuec6m2d+ZlMQmIDboFOlk3oc/nseSss+zCAGSrbcRvfWVskE1zIAkuQZNB3liMBxzNMIcr
kTjHCh0p1OW//lJ//gmzb1nKnpooPoYSVqu/SOgwFgLsQZ1sLizrn5crfgmqTXw3WQta84I0TlWG
6uUTrejdy6/AlE/fIHhMFemyjeefx/DzYFOw+eEbRkOnyF0YELoqmEel0anzxM3XE7o0xHSnfhhi
CDJ0V0yG6DRjZUhIdMbVhSH+vChN9H/sqfw6Acb+uMAGrU2Rw4L95UICtNvlOD4AYb9wms+MolrK
1LOSsXEjRv08ETPz0tafUP2qiUaW2u4jPJVbz1x+vV5nrmP+bAaxKdfzlwmd+XHBIK+CEUwBUUe/
O4yji2W/xf65xj+RfB6vU7quX4945gt9GnC2s0eYUrLcMGCXYIs7Rs9a0a++HuJM9erzpKbF/bAL
XKpasUimMZa4pn9Tt9kmIRCj3/EtuBwa/HkR0oRHr8UC5WrCP5ntOQUFBsnsBh/ljYV5beASk2wm
giQal1PjD+mCC3vjz8CAAamS0kjSdAF39vP0Rk+OKwMQKmrNm9JCwfhUKYeYCK+1LnysP9MyRjJl
WqY4r9i05T6PpAy6qgJXwq+hAktVpjk043bXeoBWjBoBt0S7KXJ3+/Xn+zPnnAbVBBc6C8o5mw2K
5QKdRh2QekY1uzm4ChInmAsHP74e5/3Z//xgfh5oFopIHdjAMmIgcH/fig5vOrTpWg/HthhHEa/Q
d00Y/IwUF7aOC4biwvDnjjhtc2sKKQWmjbPrMIbN6vm64S+tEVWclelKBlLglRk/kSvm2DqUSL7J
aY6DfWONT1WFIJs8xogkBzaQGntEg1VCPcHvqYiFXhhc2GbnjhGVHLxxTCTAgWfPjlGA6gV69jKZ
Fbr6x2YzeUb7TzbeuO/2YJfW48w5+jTcbD0CtYC/njKcv7PwMgxXBPcvUCox4USI9N+4I4hZiOW5
+XSi0Vl8ZoKFciGQ+ktMzpAZ26ZO+Sx29vdh1V6Vp0tZzLl79tNw0+Q/XEmoyuepmTMcai0OUoN7
9ImOKEQtZcpiKORuvt5cZ25ZKrHU78HV0yrUZwcX3yG7Q1IFA2A7X6TYoQP7+3qEMwGuqcmWbHIt
oMTINvk8oz5CbFRvbRZwY22wXN/nByCq9uu4hNS5Tk/STy//d3akQmXboGgiyzSYP49ZKQO8sQhf
Y+3UrL1thezyIjiOZLpii33e24Up/hl0mthGCYJbDqgJieXzcKHq2Zi3MEXE5adOve8EyGw4qKKD
57gYv5/7ZgrFL/gTMv4q82qUBrGohagD5wyXkgKFz84PdwjSOo2O5tik8tiD61Cwr7f6u6Dtr4pJ
7guhbiGCxwszP/tbsCsFOENKQaTzeeZ25Qqz9UEF9059HFdYdPZLafljxO0Y5+WViTXG6ushz49I
0K1pgh7tPP9URaYXecnsVf3OgBAWFOXi6xHOnkFatP85xLxYLMthHNcpQ0zVfWWFtZNjoMu0rqhO
x+uuWl78pNMyzV4Y/CH/GXG2X3OzseN6ZET0xYplsC029aFdopirObgSXA5Fppf/q/Fmn23wfNek
EMTT6eDovUT+LINajIHiu/f0RojHi1M881p/muL0kz5cbMLrTEh8THG4bV9Q/2+PObkSTMef4bBI
YyrTzPbZW+Hz8m98TqIfbWro031SZ8+3m9tNlKXh1BftKQDGOEjWWwBemC5P51O70DCcXrv52r6X
RyZcy4Tg+TzRgowbgfHJECO76nJnMEpo0Pa/MyldUWn1An5TQJJ9HsXrdUXyMpc2L82F9nrcJikN
FGxnF+UyfRyvm/8wEvzbw+/m7wl8wcybChUUDARADxuhS40G2+cRddnVq1iTpsxauvd/5g6aZu6q
v1PvpuZruyHCMO4ufLppH87XUifpkCkSkN5Y8+cpU9Bxwc1hoS/SnUzRVNlKmHBT5nLE4VLj8NzN
YukgDynzU2uf98/h0bsINAG6KiHQo5O1MJULULxLI0zT/XAGSmTNexfVpWWi7PX0pOe/vl6vS3/+
7BONqOT09fTn++rT2H23+wt9z+mkzD8HHRD6/XRvNRsa3qffP8heW4bZhNjaT+C+6AQ6fF9vqgvL
dC7gpsvyzzizyB5qeDmgggRuaY8O8B535o3mGIfLlYazoatNFsFocKaAnX6eUTcGCHggccXdgHHV
Ut/223ZPA3xRbrAuXn79ec6PZuAVqwnmh7bx59GMLleLNkLdXcXYjxY4VqBL44iE3gp1jfXFxtGZ
rIyPRGQyXTnCnOd/wOtLdD3Bs0bA+apXdeWRcxaPxg3282sVr2oko3AevfMu4oDOlcY+DT3t1A87
PR1hwMfIoi2Nk7HBM3pVbDqcw6s7nFhOw7d2qSz1V/tWO3Jbbdy3YXspTDhzC5NhG6ZK59GeSqyf
f4Bl+jigVcidDeG9VG3T7Fm+WC4+86R9GmM2yaDQY2QGGMM9uRt1lX4L1tKy3UO0KXaA/dbIda3s
3aWX9NzMeM7AKusk93/UlVrRpWFmDiwtcUJApR/ppVoyLj0wZ+4S48Mw81q4VSXogGgMI+LVVAkP
X2h6Qp6paRi51/orDNN/7zwyKtevBqSIF2d2QlQPxSzjfXLf0weUEtZoVbTbatWvkSlJnEtX/h+k
AoaAhazLskCZjCdmNp4I4x5OpzaBQXGRv8LvelGMm2ZEDeee03IwAegFGJBL8dXlMOzcEn8cfHbN
taCbvP9D2pUtx60jyy9iBPfllVsvaq2WLR+/MGzZ4r6BO7/+JuQ7IzYat3HsGxNx5sERqgZYKBSq
sjKR5qJ+jNfDIR0ppy+mmARfkucvwM3DUym0/uJ1nqcjJFpSlIij+FavBgz37Sv10/XIxrkYUAH/
sMFkI8MSZyQvYYPi/kC6sKfARsiX7a6boTMAzAXkYIAc3wxZnIXmNJNbWR1UCs0KATQ5NQdk5/4E
utIdbesuVIN5dPX7XwW0t5Un6xsGhNHqA9+HDJX367/jMrDSn4GCB2bZoeHEvppnTZ7UrsXPmLN5
2KmzjSNB7B7ajZi6G2XQjzhZpoSSJBVP1y3zN+DDMuMy8biMslLActs8SOtjNwhWxvv7qo4XLACE
yILYJG/MMPA5GCtQtpRPF7Qq1vT9+gou3dGRtxboL9jcDKa+oqcCCm1Pc743PQEjLtQ+DRGSl2eF
YrMwra2DDYTFttmtoUtg0QVAFOyyxDRAmqsBqQ+FMsHpurwD0NfaGGI8354xk9Ki+OkRyDhrAPtU
EIPAUQZDUi+K/JenDLYA2EO8QvMV9ZTzrZtTQ5JL8MF4FEBXhTQtknbi2Qrukj7MaEwXtC/izkbL
EpD1ElPhU+8OpLqJrKcq3l93BU4+5OCBZNHIC5EqhQ4KbX0BXFnSoLwf54ONC3TdQ0nAqw/ARwOb
LGqVcZ71ENtWdXSVsYGAqzMpgV470qiWcuyt9/qRgvbWvfQF/OMe4I6PYiw0xwURcgG/1xVQHqMw
er44u4KM3Ag5BxdkziACHeS3uny8voEXDqGiaKch8BpwcqDpGBOORNoRynH0EQhMEpDP2g70ZsKZ
nsvvxNhRz5fSp6nhTDaEd81Hgga1/aA8Kh7wSC6IrfYiLxdaY76TMcJhOgXWoMe3hj0wI5EPJfAU
FV5KEijKFC+CuaqCzgF68CipYX6B3cRI6zHyQtYKLdTY1xyc4ARSwd1rI6f3TgMG6UJwi13EWGoQ
8y6aiukMPKWYnMMwK0NBhxOsdPF3KXkZRQQZ3L+POge6PijLgbHv/GtJhtRDmhp/P2ogptoq5Hkt
bf+654lsMJ63aJK0VAo2zRlVN1MP2vDPdQMXQYhu0mYRjMulOUbk5EKpPGWCRLg2OZjwjV4XAnki
zBB7141xV4MgrsMi5ZihR3lzJ4GQWq97BcaWtPzaaPJDL+I14i5nY4G5JqxFy1vTgoVWkkNIvLtN
CdWxTgIFb9/UgvfzReShe4dnJhRoFRTd37OozXKsfmpQ84LMkQ3ZRyeh+kkA2wo84NKIhpcV5g2Q
piN9ZhEBUtNAr+ydSo78SNYbPIVQxRPYuPwu5zbYXWt7iBY1OIMDtD1MUNP0teD6vuxOoNqzXQZz
GGszyco8gQkTxLupC/XboPT0B9R7c88E76VrfZf37ct1f1NpCDsrpDBWmYtv1ayusBu8bShIFzTE
yJsH4irQLj9gwhtjDWmA2qg7E4z6KfkxeTK8BldUIfD7S6+ki0fbgvZt6XPy3O+n1Mb7p6prb+nx
0mp/DfZJhh7kkomKh5cXlQYsHPAJtM+EXjATLvq0rKNFxnp1YGSUm3RHMYDii0pkhgkaMYGMY9YR
fMxbUDPtpLsmSB90IDuvfz6u02yXw95QstLMi02fpq9ruHyhc5Jg1PGGVwsJWXWMQ0NwEDh3It1A
RAgcNgNBinFTvFKJuhKsLLoFJwcypeqGZi5IBVHBFmLIee65tca651xCEaCFNUj14OmPNmQw701g
RbO7bP83WA8ch609+l03AUsdnGhOetibJuhIZc+S/VXwxaiDsQfuw4IlM3eiahcEc5jUAmChwx1E
+na9Syege2Gng++E//lUF8N3GqTXCzBmgmPzmO6VfbqbMJkkiyegecFxuyTG2eu5BanGQJd0bL+M
B8Wt0Xlr/RzYOtnvd//CLUQWGbcfoebTEvqZemBb6TjhfLP8A4ntE231RV5yFKVmvPgEOIlqoOmg
Ghej8iOmnxwooWJavXhQhoeVnCTM8yWJ6HTx7Ti0A66DSoCdXgAzF8mB7wN3buDcj6cyiB/HG/0n
IFue5qEoc7+g2SCFAp+kH4j1SYqlojUE9FZYgNhKqNpHi9VhKj+k09bxUT28OrsKs90iEgCeU2Ij
FeAXgGFAP+X8hCn9qqpJPJRwyt8FGlpRF89e8eIUOP8cSsegYGKBrR/oUTdXzgA1CeuTjgicHkFS
6Wff6ahCEuhPgh3kOCQejQoYJYAQRoeKWVUByYs1qSKs6rEkoVR4Mq7Semf6OZQPl3AM6HStCFV1
CaNH33lrlXrTJlopwFSPK7WKwdqDcV/vq1N/qB+lIAqt26SkI0zh8CI6C5fPVzCgoDIC5RgLWD/c
pOdm22FIpVrNK68PwdQGVmctpLPrzb5XjhQpLF4p51io6LzRShtKQmB6Orcog6h1jTWop2ZQjdeU
BwsaSRCidDMoiQq+JOcsAFYKgAh9E5kgAjk3NYBWT5vlAYr14RQofhpAnhqFB797Vvf2nfLzujlO
7rq15jC3QUIGDOvmsNZZk3nqFwMaR1BQoFJGItZAejEzh1wF/BOSJBT8fFEqHLt+ULMUufgKZt35
vtI/ZygUmt2nUVQa5H2trSXma/VJsxR2CUu5BSGC7rWm5OfaF7DMXt88+neurYj5VJj278HDAztK
8lnrXuSy2K0zpBzupm5HelHPjLsqED7SghdFyTN3zgRVzcSib5l8/Cy3p6LHyG+6l20R9wUnlOBY
YzbVQu8B34tJsBaiq1CvxqN5WCJvavtv1ez8ur5x3BNsYs5WBtAKZSiD+UKpZBAQQtXQFyGhmu+h
GQ64KXgBx89rUPrxvbhgzluVhVc0LjUUolS2tjF0fVGC8qwCw3FycKDRrMoCb1A4mRXSegw6AiSH
UpfBnCUYX0ZNhYxg7y9varDulbvykO1VFwlIINhAnushQsCaiYbtxehoVkSak5m06pC4X2m/FoAA
t9VdyaOPNYu4i19ihiH230RuyLGMtAAIJ402iS8IB8wU6kvRhFCIvvTk1nNxF6e2P0Q9mN3Jz8mY
nrVlES2Xk4ZrwM0hLGKiEpBHJuInZTSqSoswlR0ocGUZ/PKzA9yKQVwzrI4Q0R1FJjnH7cwkjdOb
u63Js1ZxUCbH15ww/AJWs8IvQK98U7jQpDRdtFPMChATxwcVzvWva1zGlTPTzElv1UyGoloPyQft
BGbSPn4E5/R1E7z0BJgxOteoU8YZnYldUMue1LResLzX6hTtqjA6zI/W4xz0aNcKb2zOpQZUJeZC
FB2wb51t90dls9jQSKDWkmctpMBY+OngGkfZJ5i1EyyOc9g1FQR2lIsFIET2Dq3mWTUnKl+UfpnB
oleC2gaKa5MHhRHIfLhtWANkIMJqCIyyV+mkaEOz1DCaTyvUmM3bDmid6wsTmWCOgbN2UBNsYUIp
KkhVYCp1fL5ugesXm61zGLcHnV5cg8wVWqig70jRwUx3J7C749lWeD+v2xKthnHzHOT/9UBNjZh2
TfqnpT9cN8CrToA9DfzWQKMiWLGYzE4uI/QFDGQ3gRLOoNlUMOdJ+b7MsNmlr+IKOu9iO7PIrMle
0cqOeliEJgTEqgCx637RZsRwAqBYBYBRVKHghantEukmb8KUFbdSh6pWheGQBOqOrUvQDoaIt2H/
cSkVLPSbvaRBa2Moya2ka8F/6MUlusnyS07RfLLpCz4ZL1JszdD1bszYUwG4skrXY7gm4AdBGQC2
gjmyPN7FGsZrhFcp1w03C2Pync6cW0jp4ZPJx/5AVK9FC/vQTm7ng6LKTV8ncITnvhBvwbvStgul
9+xmodkK+tKaYKEUtujcOC8YIwJ+EATaQDG7yTfn+frOctLvs+/HBPwcEolRkmGZ5XKAgmHQ66ci
XoMOZ2+xHq/bukQngIZuszi28dI3KiF2isWpO0hihUVoH9YfEC5R9sk91DlDNGtd0LYFKeJK90Pa
QyZ3V/yKf1z/Gbx7dPsrmHBJ0DEsVx2/AnK/kG1YQWNYgvXz+3UrfP/BLBNY5lG/YEHo4FrW5Vam
/lNDjQrSpcSYBHH/fb+Ylwb288MGcyp0SNFhNbBBq8baTeJDQPuTGWZH50+5xd4/3Ich5jCoVmI7
UBdCXtk8xtrNoL1BcPv6fvGvmM1iGM8v0glK8CtsjKGjeVaIZneguyAvBcesK46QfHtoDePhjgTy
EtnkrJbWKQ690jCw50GC/cXBYDFlZiKfReUlrs9tjDGLmzHjHyF1rjzSNmhjABy20xqBx3GPMh5O
gP1j0Ah8U+ehw2mgHV1FEvJD6Ta9gfrJ5NxLb7khYEngmUGjAuPtNgoRADGem1nVGtLUPWR/S2jT
aaD76JSwlUNz+mkbkSDu8w4RYjAet6iWobzJ2GpiO1v6CO8Zw7lXl6+lKeAapdGNPUCY/wMxC8o4
xkXVb9bHhAAvhFcLqlVOAeEtBxXv+G02HLfsXsbmlzIJAi7PE3QwstpgQcOC2Pf6IkOBoQbhtwfV
YT8zvmXEciHNd/0wiYzQfd3cIqWkpI09w4iJsfXpuW8015x077oRXo6Bt7NiyYCKqPCHcyNm16Rp
QeiBjdCP046TtMfzBBJ5/1y3wz2pANRDB4Sywl4W9uQuU1TNos88+qKFfGESUpTl4mufMcjzFxnN
1hqT6i6Zaa2xAWtDjElNA8LjL0TE7MJNQbdGmISwGiR5mgubpqBTMOHNipmL4mVAblH71urlPpAW
AscTbiPjFEUL4QZiYmFdQEbX9Kr7yFfBCf2a7MvQAaeDyCDvdG0XSb1044VytFqdGmORK/QrDLcH
WgVF/BZdmPkpPshh9oUyOTSI8I+GJ8au0vWwh3trnrkdMfvqqAtCojdamZsmT23rX3dMngGKH4EY
D8bMULQ6X9+QpqacNDG672p2hD7GP32pCvZQZIIJgIMEKdCkgoms/NZDO0AZBS9+vgEH4yPgaAeR
CHMxlWa8lKUOA/l8O9h7Mh6u7xEvEtkYDP3P32eCRFKV1gg5RPr3H+UcarzqMVWIf93IJUoZV97G
CssdVNRLNtYWrIwhxsOcsL11vKX1oZUA8h4vuwGI3ss+2x55Vf4mONkY8INgEwI6eALPnUDPE12W
wA2H1pjsAZsA1GF8sHYYtgWuVoTv5RUTgUP4sMYEJwKJhg78qzXO8BJopyLUSrdOAeQlu+guFyTK
72hh9gRtrTFRSspB9dLasCbt+1NzWvDqih+BtqDR92hj6rY9mHsKDESvJUgCUQDhvhcAmtYp0sky
LkYZdXtupsqE/idBsW3w4u8ylJnMx/ZOD7QwAajAPOSpa4E91HozQ+04HFQg7kRoBk7Cgxojyqk0
UdRQnD7/wgm64saUFWhDFs+p/C3T7/XstEx3iyFCgVySI+Ea25pijruxgJGgiWEKDwcMSMjWfVNH
njLMFeC5D8OcHE2lPVgrxOegKWMZUuJiCmFfWHI4zdltMehfr58szh1/9oOY8NAVsVZL0IvyIujz
OPPrMqBUnmhQsRVkLJw4hIwI44BAr1MhZeYYzSq0fJ2urD1Nf4qip7H88ziHvi50zeg4A+VDOP+I
GQCajVYAyaM2yU4mkFnKy+D6XnFCHW0dG5QARAd1EHPdQTc+a6cBJkrnU+4EtT77BLWJ60Y4HwQ/
HgeCRlTw/DFHMmuGZO1NwLHspICcaRKuensDXec3SAA//40pipEzMEigsvjcdiqIVs0wVWiUHNuT
9QfF/lRognyLF7yhFkYZwZDjIYAyTo83RtbHZU9xGkpYgzZwHx/pECMlCXLeMre/BVITuBRRiYfn
clu7jG/PzgpNYOizehNUnNfqbooer2+gyADjc3lqj7rRg1K6A7u4kz+ulYgDhucN6OxbYDTGQwzP
sXOv1ot46p0Wqkxd9lJkYRSl7rwGSfZ6fSG8a8fG7L5pONAdvIQAW1kjN6kFO+qO8ozFR+WxRqxN
gskVDo3RK4y5dM5sMVfcrNiTZI8jRX3QcK+4wI6BY18OqyC/bwVhgZcU44YBARFG8zlECLqdVV0x
I+78Jj/svAQixOgIQLVlP/ywPcFG8ha3NccsjqpBWrOBeGp8WjzoMuyifyClre2sY3GE9vNfdAaw
OqgAQjWSQ+UfEz2W0hWrI630qUmW2DXK/OH6mng+iMYmhqwxRnhJb79Kdq0YPZaUWE+mDe075biC
gU4WZnm847Q1RP9985yImw7wdMRwT4cYcJ7095jPF8QiXggHPTjuCEQkdGyZEC5nKzpsGkL4umj+
NP/TNHE42oKrjtcNQMUJ4q0yCLDwdGbiQgcyDHs2JizkNv4+fNHxJBr3RtANeNH+qz4bZ+ccFGxA
0YI5i0tS2EobEzlWDJo1ltWufELx3Cd7iLGvHrmLf2KEUYi+43jF+xA84hK0RC+KA9ZExjYlkOOS
jRqjrSvpn8CuM/tzAf4NzZ4d0cnifDp0gVEkAmAMhQJ25AypRWx0EQyaUw0JcWhCr9FPJckPEE/1
If2X70cDk07p4ELD40uitHtMbYQQ9DiBLVdQVuI974HUwdAEYAXwJ3aSxjaTpCzLpMHT8wDRu9Wv
wDTvoAV4s0K3GsR+2REPEsEW8HYA80+g/YfnqngOnZ+PbqnVcYYClmdqNbQyDiP0qMf8j08I+uyA
k6E7DOj8BSYv7cjogJIWeRr0+bQpO6J/cEjjVXevRxXOIYEhOpOJWVfarmVWY0cOGcsJW1gTqhjw
/V1QBpCnd/wYHR4WdaMvDwk1iC+Gaj0Ms+mbtM4GWS0YtG2/lQ5K9uX6ikR/n7mrtXpK6mlJG89Y
cVP39g6aZ8F1E5cecL4ENpOaaMJoYAmT85C3N2Osut0fS3SAzX27TUzWlJsmSUD11XgdqvRa2/0c
EvlTbIAttoPgaVdmDyC1BvWd/O1v1gZXALwb2TWb+CoW6dcaiYg3QuhyRqXxLZUFaQ7/C32YoP++
uWCsQZsXqLg2HiQYUaAvWwE7xOVDkm7dx9+nn2/z95W0SuRxzKFnaBHPKm9S6XWUgxoqLX0/is4P
rfafp1Hnxhh3c5S6IbmGxaxLmEy/WvVRyu/xnSBXeIRMndYvfiKJztBl1D83yjggpnUiudPwkdIq
tV29Wx8nEmixFBTp/HTdH/gBAvotlCoCzxM23AEDpahkKBovTzRjlxA6VBzn2qnLWttTImfw0xY4
smJojdPOSDF9M5d2IK0pVB5NNRZ8W+r2F9tNOVHQfkFVn52nrap5IFpXQmcFDfdyPRbNsUHVvYru
2vHOklvB5+WZQ83bRPURMLmLmTzICVHtNGy0rTyb7UOpGSBj2ZXFo9F8adXP17eady6Udy0Z3C4o
gDB+ayyq3isq9Vuo1FZpcmik5dP/zwTjrcZUtoMaw0RdoLm+qHfKYD5fN8ELjttVML5JonUkHV0F
dJ4UoCRH/Q7oaMF3ERlhoqOVWGMsmTCySIPfWvONOWgeZogEVz0vkmzXwlyOemqnqtbCDBRRn0rJ
uG20dHbNtP2spUrYTetf3PooywAxI4PhFkz/55FrRofcJBO8e1l7w4N2EuonOh618lyL2By5zoZi
Hxo9KOqi73duCrPkKDvYMKVmoxWgfQAo2CQ5gqc59zttrKjnViy9Ue1+rHF+9BtcV1Z5p7SCNJ+3
EFVGxYlSkYDVjz01eBLppYH4tNQPpgYhhOrHdYfmBdutAebMjJa1TLkNA42TQg74i13da+Dl0EVD
cByYAV53SImQWduYqmf1FeKEBiD69c0JMiQtFS+zfEjm7ptKgvS59EOvV0/H8yK1JwHdAi/OgQ0W
xTSEs8uyIBqZkmONMI2GmQJmz2h2F3XAUOBQajdVK+t+PRiLXxtzJWhz8z/fh2XGQwbk8GXSw7Kk
nGz9ZRQhAkR/nzlS/biaBjRqGk8r7YNZjXeT8Tendrt59Cds8o3EIA2BMkbjkV4NnEzzdcwuOpoI
4cw7S7iAMSOua2iis4SDsTnrjjzgLBWJDE2h0o+gfZxLIgwY190/zLCkg5aS9p1BYCZeVjeLtGAa
WwCNv4xE9PYQLMhiQhDoWqtUiWFJTm9taNI3XelKYFK8fnx5MXyzbRbjYJGS52o3w0okjbuo6V8s
aHM3ShSOWeSvxiiIeKLtY/wNeFh51mtqbr6Vk5+9HtrGXgLO4fqq+HsHajI6rwVoBXPLGpBsT5YG
PjdbxwrX6wCBh0j0gfhrQZKFrh+gKGxCsipO1s4y1qLnJFzR5XPAozmQpxRcn9eXwz2lVFkZjR8L
9Rpm1/pKIqVjIsYW0r3pHONYcElwt2vz95kjKhfrmhIHfz+ybuSogvDgTYnwdn0R3CC6MUJ/xCYO
RH0slzX9JhHmkpLe9hbn55TsWgcMj/JtlgliNqemivtiY4+5mFLM2PUJzYV7XwnH524X/wLZP1U6
JDsVmnCC5Yn2kHG5vrKR/o5YnrSgAv6zJgEZBJcB96ziKlfhcXBrlvkwkaS1mleYkNP1WNvDrZza
aIm1u9le/Aw68tc/GNfrMMOGYXBIsF40qwwjqiQtg7lqqh6adfhejfnTdRPcTQPzOeqC4Pa74BHD
lMa8QA2m8bLh6GRg/okeJ0lEHsDdto0RJhvODa00WxtGjPTkaN+V7NM6vI3mpyK2BGGH63Mg9FBo
gfNdBvvcxws1UfsoQ1nCmsDvi2dvk4LSb34e7Hs9etHAUDa3+g/oo+KGagPL+Xl9O3lfDA8/HYK5
yI4xwX9u3gJkvRxKfLGkeozsg52KKor0D7DvSx1xCI1w+uRj0+IS8vKgyoGB3AX3dXMwvfzY/0i9
5Lueuqqb+yIKBk4vGgBxTCeh44PGHNAh50tqY7LGI70FKeS/dcEn3Pg51F7o1GHkfgeBk/wviH75
6/yvVXZcAooGZZbQa8rENFgwQcLW72qn9W2rtn9lSQnBUpQ+kWqs3yx9tYJEB497b3X5Li0BFFAU
3RJtPe+obDbCYdKBtpX7Kkc5xQOR8vS2AHjRuSDB2EX71XBB0+hl+1wse8PfCCrpjkkVzHQxUW1O
h4WkJt3+e3vXP1DWjS7U6AQX5YwvvGV33YM5PT76vT8MMofV1LWSWBI8bA6zh2kXHfJTix6fvBdX
qqnrXDgz+H1AJIOHHor1564F0kQYq1vc3xgQ7nY5xEK7g3i4jxsU0O/4rx3mItLlySFdCzvjAH0k
PZhvJI8E1mcq4JmGIqr4/8McWrG0kY3REsZRtFJzyjHtkCycyOm3kI90q2BCHrKr6GALvhfXQXAl
/ccakz8u07RCVRDW9EfMXFBKbIlOMn1NnvBi/hfSxZxjgHl1GuQwR45ZP8Yh0V2YydpAC0QnP9Ly
rkTcaURvZk5id2aD8cFSVXogi2HD0V/z9i63T1mduVIi6ptz10J1CkHugpFWNkut2xIqFQX46JPe
WdzIAN2FoT5ItSjz4tnBuxk09Bj5B1aWcfSM2Lm2dlCmWJb7yD4Rq3Hb4ut1R1A5lV6kpxq4mTCC
DqkC6iib9I7keWQVdpoC/LaGutftEi/aSfdAZw8BdQvjSb9vbC956u/sm2Uv4qDmXH3oOgFVo6IQ
C8dnzIM/vwOdd5l6q/3Z6vE0q75fXyDvXEGtWcP/QNOrYGDrfIH6WM5LYtSUn1yHMgwmA+izH+gQ
1W92gzsLGtoqxwsdtErBuAeEjW2zwJdhmGUwfXeUs18LDYhnqDe4XiDDurrji+5T+pDx87DHENI/
mEoOnWcZZD1JsLwUrSvSDeWkUA7o8UD3imoVoB6MB+VTD3UTR8OVL78Z1q6WgxFy4asbybMoheJ9
SKDgoYiDCjZgA0z46ooBkJiCbvPiyh4cycs+QcBzvSsKt3IV/CdwDt3iC77u5RkBWTZiCqUVpwRj
rP9oct0P8QR42W+5WwwXRj6UZ/3yGQJK45GSVMh7xfCu2xWZpbuxOTV9O6trEY2YxdMk8DdAUW76
XAu1PS5diS4O4z/oBgPixF4JyaI1PQokoD5CF7OABARtYyahESz3w2u/uB0YtTDsZD3kL9eXxyHh
oJbhO+BUoLoCTPrmlBpmsktYBmlfu+7rake70GiNe9PrGj04C4Cxxr/SuL/0I2AkMbGBkAC2mIup
bBQZKlvuS4jITw9K9En4GOP9fet9EoBKH0LZ6PzLDZHWdY1OCi+qotNaOu64mIL3Hr1nzhMUsA5C
hgoTGjh3F2QHnT0YnZ5OJVRXFc1bjd6fxzWwKu0x0yFzhJLvbTkTQdzhZNznVpnbT7WiYajjtkDG
rbxiutxbbtMgMjyDIlwpxHfU/fxeNBbNQfmem2U8RV0cCCUkTgrlsuiRkjhDfmv0s9FDy+xdqaUj
PqVpkjAo9XUO5l0ein4Dp5l39htYAHfvgOsnkezUm9LDCLyE9BIHpj+vt8P7kHHkqYIvzEEdnltk
op2C1mhvOLBY6E8VcsMsbG7GFzpSunq1HoCjXNrJeFdFd6J6Bdd/bTDGAPGIkilbvRqtWNcbgv0G
5MDN0pepDK+ffZEBGpQ2oW2uSqOXVhgwjZu2fspLQdGKF9RwQfx3AcwBHGtwZhS1U3tVHsZpCkLw
xu3sJyRvoiuJ5rCX5/DDEnMiGtme0fzBR5IflwhaM3qQhI4Xk8NvPp+/gOdRp/iwxxwFtBGWuDCp
vV10a4SUqDs9DT70f/+FFKdgG9/bLpvPRMezi6bHNk6Ywsl6YKOU1Ff19VkWiYJz3nZ0XaC1osxW
tCXFeESSNVlWwyPA8xztqK5C7nWQQ9uVkP0kAvcTWqP+uVlYJEN/bRgQPQE3wyUTpkfJA4HQAaO2
4ocy7x7fLo1JkKyub2SnwidLmnRXdesOeeShzGv/b87Uxw4yZwpgl2Fe0WjzmiYtADQAIt9Rxt11
I5fv4vPPxBwstSyM1NKxlpF8ndeXxH7Mx++zHOaNGixj4kr963WD3EiBjh7Gbi2aKjBBsK+71h4a
sJ6p2uTPkwRAT3m4boIf2jc2mHcqHgdFDIIy7NzX35BXOqbcfjXfKxn/gmuBEzNAAAk0KvjZVfmC
VprMSVQORZx5zl4/NmF2j0vzAA5rkLL8jY4HaPe21pjVkW5KlUxJMi/rAhPqbW3u3uf7LLSCBfd4
MAaahyRrCWUfQ8y4TCAJIXAazvPo/Ccwhzt2nKKY+6kAhLlSXSOkd/V8LA8W5qYboVo5x2XOFswc
bsVcBi1RUZciue4q0FRck59/7jEwgQcl+KYxx8wie2SoF+Ykxv5Rfo7+HsoPxwaCCao/3/a3Yk0N
3oqAmbQA18QDxGAlNYwpJ501pJk3pzq69K+jSA2BM8cEmJKOOUEcXhkFFCZGqWaX9A3mtsBxRgfR
8KFkr30yj1bq9g/0c5W1SwoXFZUhXD2Iv6NeBMVOFHGEVSN6opkbFT+FzqlAFxTcxMyN6uRO5KTg
p4M2ZLQrwVqae32ggvkm/gs+eZwN3YSkIVSx5MsKMsnjEZNJINcyIMAC5t7lFgN6Lgo6M/Sw5p1Y
uZtzF2wNssVjW5eGAaUIHEbZ2JO8CSxJOWKWV5D/cOC9ZwtjK8IrKJdzW8PCer9RIVRUQKjNbNyk
cE085+x97jt+1LmCY8H9dJRGjHIcXhZanKjJl36UUlRNqTYuFWKyqSocxAD+fAYaCwSaDe9HKIlg
xvv8Bh8staz1YgFpBSBmjt3c2Na6n6fos2BJNDRdeCMAvrToh8EfFglvmdKslD2WVMUB1b7MfPsf
I0BtZwUU/t/4P9dDPgyypaQRGgdxUuJymIvpOR6Tp8kkD5navl1fmMgMs38YZ1rGRsW6ljJ1l+KG
1D8lVRT3uXFrsxbm6mkLK8kcspYIJ9mAQjoVvMDhshZ/gLJm99CAdDBcRDOKnKwVrvHfT8aWa9Yh
1erchlX09NRkLyunCowjVnB9A3lZAyRloUOBwAF/Zyu0ka32jtbhQxG/Jz7liun3dYFYJZ/KELqZ
D7ngeHGe/GcGmcAYyRNWraMTH5eRG0dfyg6y09IRiKc1fjJEMHrupQ0iMiwRgRi8BsylbaLMPQ2k
w5VwHz22T1S2jwS1CgkHim0XPWx4rrK1Rv99k5EnYLzqpBXEioX2li4PZSRI+Xn+TjH6qBwqIFNk
pyu7XE6SIsVqZuNX23yWuidJKKHNjbobI+x7aVnQnALgnLqEerwlBwwjB64Suyv0yCEr+1mkU8l7
x0DzzlDAT4pPjxh1vmtatgDFPMBgJvfdXaYpiPKTlrp5nHSuOmr6Dg1SCQ3lFfheacxKL0nIHK4R
6H0Fx4H3AfF0AwAFGDyIZ9IPsPmA6+KUSaHELY39i2uD4jDMsXw86B6X2i1VH0LBu140bMq3SueG
QI18yS2a6NWSqmuSe8D0QK8nVgHtIk/XlyaywbgmGsxGJVVrBkD8vYPjrYkIZhXOqwrULh+rYPZO
XsEhnWrYu+Igf3Hu4722d+4UH6pt+5645ehWdwH+H5QbpBacC15JDzOTClI+DAZDn5xxobgYR2OW
y/J9mNHp9jpUdeY9ysGo5zXF3ngXwRNV03incWuUuRgwdNp0diNnXtnk7oreQae8zabIJ3kfjgLd
6XwThtlYREI9r7jcGvDZFgDSesqc2d7a5X+uPIIG+MYKsxajlizNjltEluxJtT+r2v7P3Q/0PyjD
WQjFF80zM43MXDKGzLOX+9H6lDeCuQDedbn9+4x7O3rXZbGKvz8NT2r+Q/oySc/GEFxfBM/Dt0YY
D3dILvXEghH5+Pv5twBr1QjV5XhffGuGrnUThIDMgPagAzOSbj/lKLcAVuNfXwnPdbcmmAqIvGgz
5gVhwolBeVDuNQkaciL0vMgIc9VrVWGaKf3mxTC9gura76I5SNpS8Om5FxamfXB7YFIDDXNmMeMQ
R3Zs9P/7/jFRjMB4MYofBHNSIEGfd+LXOXdp7yzDECwBEIlJK8ax19u0WjLPNCdfkok3O3fj8OeI
GHrqKZfxbyuMUwOEK9V4oGdoVDQn55P6Tpkf+chzQf4IDXnMN34TBTVeQ4uO5mIaEDzKEL9kQqmW
J3av9zTeICXsjjJtaBXvY5VzFDjG15Ma9rvY3/+5WBBd7IddJgLZZlpk3YILylBWv8znLwselzag
wdc9n5vxotcM5CQeeCj+0kO+OV1m2hfETMbMq+1PqRSA6MTDo8g3l4d02NHXUBqKOhHc4PRhkqWm
rmvIfuQLvqMCwaVBPdn1UbV/GLGIvZ4bODZ22E83OA6ZCJZmDXqw2CeMLwkuWnqU2IfkZvMM5iP1
i55rbQ0LbUJ2uXa7OF+q0fZ74P2MTNCn456xzWqYMxY16iRD+DXzImd66CoA8rLsYc7z4P/nEAZ7
yt6TPhthavKak/E7bwna1wFUoPNOLLYqWhb9943/NXZtSHGMLYygAUnK1q1RsJIb4l5flsgXmEsk
MXJdqUcbubIyh6WeHyYiChV8ExZKXHSGH7n7+UoSZzEjSZ3hDIX+Gun5J1mo1/R/nNYPG8wyVtLN
rTlitypINy8oXtAOouOV3RHVCwp0dnz56W927sMkc52ocT/nQweT2dJ6be+4qSjZ4qbKlJvwPzvH
3IzVYjl9kcC1VWhSywGUYkP9YCA+UO0VJ7C+OY8EBac0cQ2Uu+yA/F2k+PgBTBC0LNKmeonUVasb
V8vfoB19fRP5H84BNz5IP4AUZtPWYSjMvjTgHJPXW3sqS916ka9rrlUG0q7/Jh4s58amjUUmNnVJ
Klkg/8bFlUYybZaCjU5PVRcINHc25s/m/Ov6GrkneWOQCVBEW8oe4LbcsyEzUGSuYfbhZE6CkMtL
OlGMpMoGoIS5AKjKSy4NvYplVatyahTdQ5skLIfkDlwx/1RLHxQQCHbjaRKsTqFOyMZ6B+rCVDEE
eRWL/3DakaxFjmc5bQ9okEIp35a39Ia+h01/JC4QfYDVqD4IyQ7aX8R+KC0B3oJ+GcQO2NCydvNI
Mth21MQtKk/KQI1UPF7/frz4tTXCxJamVUFVQQsdXTL6UJLEYRCdAnrjXuzhZh1MLOnHak2zrsGz
Kiyey6AGmLk+/IYDiVoOPHwJhCE+9owJKhOO8hrTPYP084nmbMAIAopUPtq+EZigwzBBvY7nsJe4
Oqjk9tbz9e3kHYetfSamyGM6py2eYd5YjGAnPRigMlvqw3Uj3ILexgqLYOkgf0HiElbmr1MQQzq3
2VPwrx5SiKConsevK3zsKdu4XQxp6JZURxfOXwL9+6gGSL9fnG/QoMA5hPqEfpfeS4KNFH1JnYlk
hhX1Sa9gjfTyuSvvBiD1ihcKElrv7MFFr+UnrUMZfnpHUE5pdoZgl1Vq4YrfsmXTuJgkdUrwC7LD
UrjlE1VwGPeYTdjXO/15PtLRBDoNYR2Un/rX6kndi5p5wg9NT+8mTyr1QY2IiZ+gPq5fx5OGym3r
G8b/AvNFjAoC52Vbh+UiQ0zIJDgXdSG76Tx8leLoh5lUgp0VxBydiTm1OoEgKIId6BS4q6S4hvPl
+gmhf+Hi0+moDkOeBuUW1mWNPDJLmeof2cnYhKpaSbt1GavjKCmd3xRD4163x925jT3GWdMm7jBP
A3vT/5B2Zctx40r2ixjBfXnlUouk0mLJtuwXhtrd4gLuG0h+/RzoTlssCFO41jw6FOEsEIlEIvPk
OU6PPsxtA0ZFl9oSK6J8ApmEC8kUcHsYH0bjFydNh9T4zyMfxLqAKLHCIvow/+0TX7BTTBoZ0AaQ
5QFzzT2mNGcp8tZEAtPbamCAPdrKZLeD4JSdmeA+Xbs6VuKZ6PH0C1bE+kprFxhfusjcFRHkSyzJ
rSpbEpewtDnkmClFhVKtv9RQKepKNbzsDALnO1sR+wWbQ2stGuRVJ5b11YhM6h2cwXewSYaMKV+2
FC5BqB2lJo6HDLo1QYBihRADk+yOeClgRWVj8VCH564z8Md5GmkpLDR0ulaStPtrGpqHeXXyvdkW
MmVVibkPXRdK9Cqd2CvUNe97dBqs3g1ro4NwziwpmAlOLDYJLzaIWeIJwNfLlhlQ6WTGA2cCCV/Z
3miQRqmar5c9QWgE6SomydFxNkwu8ykKVctHG2mr5sZ+rgIOnWI4iMr4d4RmMMaGyIChQAB0zh2u
0hcjrVjSry23k32a1VPSHC6vRORqmKDCBAsEDx3T4Xw661DzyAzWnVHmu0ktringaZdNiFbhgNod
w886Rn94X4vBZmJ3A8Qr7KWad31foubbxzrqb1n35xcQSqW/TfF+lmdg5tFHnNBErTAkMwVd/Ymd
31rgAqc3O5R6ZUYwuPtXXP9UoHLiSDJ30WHZmuACp9oCHdgkaPckE9hRFPqaTGvua/FwN42pzMVE
mQi49zGRDEoeiF7yuYG55jOqGyzWLNF/UJ3Ib1/zb/9daVngbrBmo+yLhzNmUDmPXu211uZMx70z
xc/lMDyuVDaTITPBebRWDfZqGVqJllLxozDm0q9GmWS64PWIgUocfRAegG6TLyM3WVKUoOsmwGL1
oaHdLi4JFnfxMTY+uredsb98ggQeAXNo/GGmxvxIyueBf35aex1wieUWlIi+rZI9JQ928/2yHeGn
A9TKRO3GZUgzLt5kqePVhO3ObEX5pIdShmb2P3D5G1byboF7xrneMo9areUB6RfPdxPzfp292SfG
EFaEhHZOJJ9O7N8bi9xNB9HhuEpX+LdxRyM2T+lhBLY8Mk3v/2KeUrhTmDMD3hDgUWi1nH/BumiM
QeuwvvRGta6JE7KaHgatwvK5HcFCeLAe1ojh5GT8OoIgC3jcu2H2wza5idOvlM2Uo8GQYnJ8vcNk
2q4fZXQjokT1zAznIci6NRL3MGOe0i4cvwEaCxS4C7YyNkpXh7qUrV7ok5uFcR5Tux0UpQbsX4o3
heZ+N/XwstPLvhznICAqXnrVykCfatx0w+0yf7f075dNSNbAQwrB0Qh5hBXnKnXr4hTr83jKoG8s
eUXIrHBXkzU6Uzs42BtqZ5PvVWzirnq8vBLxcXrfDl7Dr9dMGi8ttqNcIpQ+tV0Ddceu9NUYOEIb
Nf/PNIzhciDxYrToQNJwV0YCBq966oCG6SfnW5pZ14riSr6ccFUgfXDBd8cyfH7ENh2btsmWnHHb
1i96lFyhvxqRJ+tt6FrWMBNBgsCmjEkKyAE4mMrkNiqf0HUdDQKO1RNTHNWuyWnyrb29069lsgMi
nwAlNStxQnD3A3SkGrRZb6qWBHmbBES9ns0flx1CZoBLVtpl1SCZAZoW03jozd7PZaqRMgPc9sda
bIBRGdIYSZ+gvdj5sxSJy34jfym9aTiy6cqPs4BL4mhtq4EIj10RkMW+yqD8Yd8xuL96kOlRCH1t
a40LaM6iGKTNchKkQHVCSX291qAc50+vrOi0XGd/Xd4gEYAAmsQYeP7f1XHxzZ47m/HHg3nilUZq
ZIEYX6V+vBshvAWcYLZDvVTm4qJrkAly66hlMFgMdw2SnNZmU4CzRe31wC36KFN+lgBJQWU0vLw8
oXtsLHH3XjdBdsZ1GV1CVat+Oeuq7/ZpcNmI6IrYLoe79RKyYKgaXW7Q1X7P3OdymX1LxlrA/o8P
TrhZCOcWKzQtdNxDSClHZA3kYVDDcTql5KrtDMlyRLsDqXSdEfGDOoMf5NLLTlWTFkFB0YFDzO9J
cZWup7iXvGNElV4H48oYf4XqivqxyGQ35UBjaCdZd1rmp2hW4XT1P0HFv7dDa2+90p375oPqXXHL
Wi2ZdPZP5B7bn8CFp24AH1bNxF+MISAvIF0J6j01Q+WlewXC+cgm1zLV/3Nv2drkIlY1ZhgeMm1o
nOg3i3lvjvvR3H/CBN6IqDyAZv6DmBktvWRQ1Qw3iPe9mBf4/XXpSiK7yCENcMaYOtTUP1JPgnTC
SrsYTPltfZ+nYZvcKea1bUNoQCbvpLMvwvv+1hR3iOfS6YyiAnOZ587zIY3dl342rWM7J8rV0OR9
2OvNsG9QDYnMWVFD1a6rkzcmP0m7zNd4JkNaZrUr6luzUoK+y+53ztCMx8la8v1kpVAtHw0oiA36
cJsNDfp6PRQuLm+J0NM2n4uLEUqhdElM8CT07NgvwD4yEuVw2YQoDEG4CbwKUGP4SKE5pNVECdMu
WKs+zJ2T45JDOcsU+YRWPLDtQ6gDNXYeNJ9SoJjdkikkOKqvt+uzVrhhbmSSOp3QvTZm+HgHDnWl
nzokDi7T4lM1f0X5ybet9UEBEUmk5pUk7In6XYA+v6+MuwkX0gIauCLLo8Fc4+5NcfeaDe7e7puB
zqGHCFTsZVeh0C/ejfItvSrPcSmxTUum5mkuzafBWSTEuiJUGxYGFjY084AU5K9bp++rLuscEmh3
9t591XZ2kEXZPrthk4NFRI5rNOxlKsOiDcTVDvZoA9qaAPGdvzhrM9fMtEBeQTBn4a+1agYQAVKv
1DlBjO0x/o63vkykTXR1bY1yW6gl5oKmOfilMq25SdzmMI/LryLNr/pUVjkQnYONqTfGnM2LGuw+
pCADeJ/Ksj8Vi/FVd9pfriILsyK4DLQd0P3B6wafk6dIQ4aUg9zDgbzKr6XzyZcVjygknhGbBxt8
6vl1GuZfsqfYZ611SFJIjoVonWAkRDqAsTeMB3CBy6rTfLBrhNDC1g9q1+41J955rYxuU2gGuSCU
WKFbotucu2RxXhLweTAdo4OpQL/R3o1S7TOZEc49mqZfpqSB9EptPbnNT3u+HkBq/udRGJ/q34Xw
FLJqF+fEyXH3Lj2oL5ebYr6rShn7pWQhPHts3DgjUEyEIFQVul/dM2nP5ARa82UHlcswP7HqlaxN
LDpcYOwBdBTuAC1K7l3quPXSOUy4ZvRureUmAWuefaPSb5e/n7CGhLFcaLqAeOXjCKJRmW6DJzBY
FuOf9t5CSU4Jlu5OSyFQ/p8RCpmLi02ClAg0cQYGKfg7rVnKRWmojs95RV4mpluaRUrQhk4a1E8Y
6pYOOAvvGsYM9q9Fzt01suaDMcMiyKb7MjKvDIAMMCL/pD1gmk9/ZIREzV4GWhQ+LkGYowNEwuZl
+dKCZi5rRnqoAtFAYzRewXzoDhhIviqghy6bbRI56dYYl1w7NaActZkVgVn3451Wgw9/hMzuafVW
GfkE+1x8hmhDwQX6Q6jO4I1+ftmMo2ZNZh/jEUvLq8RLr6cJzYrY22Vjf5dMRjiO/aPET4U2HU3D
OLcK+j++k+ikVjLFGgqDxZFeZbdsWGq+dq/6fbmHYKbDaBuTYDrp35Xcl22k8NOCtBXiDJizxmDr
+XrdtVKKwcQDOhndkBr6LUnUnbMqkWSNqui7gg8Uklt4poEX7dzO7NWlqncluheA37MePXAbmKse
9s7xsiVRGoRB8d+GuPOga7U7FTHFgjpwf+qnUZWRa4h93wOgD5RVoLDja+9KPU4U+RGO3E8aDUft
AOb/OwZ0rtmsZ3h5PaJYaW+Msb9vsgNSqbSjDrIDd8X9bFF6BX6R+9XAMJ3tyvI7oTdsjHG7VKzK
mjQdUgR6ZTyXvQ8gbdRduzfLs40mCmRTQch3G79cXqHMKLdj3VzmWpXjNuhovdOK+pBSY6eTVXId
iMyw1wxmMUC9C1HK8w85Va421xTlMGd6tLyjgjLBKFOAF9qA1hSIxAD4/KBwaEzdQkrCblM0VA26
mypMOBu7y99L5BGosLLzijIi4AfnC2ndvijVtITO7awrN2teffGIoez6aoyBsiEyDLLoQIFtAjS+
GK4HBSp7U28cMF27zJqSlQSG8bdnntxGMp8j+//Z3zf/PwY2UTD3sJyma53AqdM+XG3ymbgOBC4Y
XJmQ/Qehjk5PqbekWMU0an7t3ffjTZECjttbvtH9bUK26/ImiWL61h53ZakOiKBGlX01jL/q2p06
OYFdK36rjDdGQvyulbi3+DNi+BBFGlDJ8Nn96jRzZlWQ0xgzEo7pqbdWid+JnJvVZxhFINOv5oID
oH1tUnsqxLHXn4oz+pVyM03qJx4JkKZG/0U18DJ3mfNvvAE8Kks+KFYbzMs9TV5VCrw7kT3Q2Qnh
L3lUI4HoxlUElhPuBOXzNC2N25BgBKjKHf4atDxyO9zz6T5Nid+k4KZpJDQcov1xXRWTWWhqMVLa
84WVGdhorSZvg8qOMu1GlRGrCteEFg9TPUF1iCc2XbS8d1qWkE27BKSU5Z7ulL28SSbMcMFy89sO
d1wB7OnXpMO3M38OIbGR4Wr+dCiuyw7EY0WUSImKRR8OAHr2aAS9B3hpzz/cUlgJSRYYtDI1GHoH
QBXJMJsooG4tcEvS5lJTc7zBMcY5tT9qvX824AaBpbQULFbEkGovCzMI1rfHKxje8IFPYYQM40iY
A65JONzQfRJNft759h1jilMPsiRPuGke6Ngxim8wxWru6C4KAmxm6GDzAY8OvU3wJkmOxQs4YUMF
TDq9pOQmihRopGp4FwDwBZbU8y3DvBQqSBR1/8aB+lZY98hZosvxVdht2trgNm2oV3daR9iwfNIG
DYiJ3FA9WnugHm7yA4OxK5+If1uL3AnWqZ7RGgWMwAVtlqUESnWfTJIvJ3T2zZfjwl+8Wibx3A5U
nva1vjwrsmFYESTd2S6C84TeKHLa2/AEc6/t9IDO/npwguG1PjmYbhjBDwSCnhivjrCPGLWljcej
rKAndA9U+1HSY0TQFpfwTXpqaYQtUsm+NN2XGdMVsyTasmXwER78Hr9NcBF+mGuXJjYOWGp71DeL
v7183XlNjPg+4cYvvONldxSEEGRjjNkPtAm4HLmKBom7XktZ+zueVh+9oMiqpuvKykMIEEncUBDo
z0xxmUXRD5gTTVAWqmr3pJrLiSbrLaqS1zZVocmcnnC1GX7vrJKbWbZE7lBnxLNUYF6hdE30CFxM
hyEHCI2Q6wpDW5e/pqjOjEKvZrDOIVDjH17h+WJRAHlRs98nh0kJyOyXX5VgCtojfUwP400V0ev2
WpdlH6LAjFQXUBwgbqF1zI81Jws1tSxlKvJHY6ewAXg7LG8YcdV0chScissLFbgppu2BBWFoVYa6
Ow+Uta0YHSiFcvBlI6wspyn+MZg01LsfNRisL9sS+c3GFk8mBcaRrLNrpnZZYhwFhDdT54XKPPmF
C400d/yC0PCjGUeJWUFEQzpigVBaRUXlQ5fHUVbFHga0mye05WtApeNV8hEF4eTMAhdOqtEpVQt6
NwA9FTvVWx4rpwrBli454rKFcHuVtB1UJQvgQ5ZhuVOH5rFLZPQbov7kdil8D2cgmYrZEgUjSyF9
VaNqN6BAD6q9KL9jMu9L5tNfmBb09sDYgHUPmsZgL0h2sjKmZKl8NIOqrWEVK7A2dMZIAPI7oNwv
O6PgeXS2UC6I4ZKjie6gXQ6oYbarOh13jUb7UMOMZriW03qsaJfsadP9c9mwxFn4kSwrRwPCYH16
hSIxMbKjqxasfyQJ0iLoFWM+gvYNgLuga+GiZVP2utlOqBHRQLkbju0+vidBeWPvqp+yipeosXNm
i23n5s00pDloH1B3gC33AXyviCCAb8d7NurmRMOr8zV/aV61oL5XruQvAuEX3ayU/X1j3XEmDZNR
aOvk2j+1eRU31C+pZORGZoPdTRsbixqPUDqusGvqjVOS6dCzf8R6+QmUz9mn5NKjWKckIyor7UGh
VMUFlMsGy2RL4aLValaKs5Q2cuPqznK+OHjQlKXkQSOzwYUqxECw5OYDNMaaFmqT9IuB6gMEc2Tl
QkFRd/u1XPb3zbZUZICYR82c3AXeBVeJE0dkAjoKLRZ1wSXqRnnxqENF/vIhFjU9zgxz6VaKAcDa
qvER+2h5XV4013dznwQ2asrNl+o2QY6CiU7ZVSbMDjaH2uWiFuD+ijuxQ+2emqMeIXPGY4Mhi1iT
TBYihUH4/VzxjyjEJ480CyKVHt+qy33qSlJkiZO4XNSwHEWZV8g6Bl35w0wfdYK2kXw4j8U5LhE/
2yn2KzYu4tDerY0FYyzla/uNzZ+SfXL0TsnTErJOkWz+S/bRuEDRZkCJagwPWGptpDj5TW3KQETC
nG2zL1yIqEHeUqYETlDq+9qwAoVUfmIXu1n/URFJ3JM6OhctHAJ+bdPB58vKaFx8Y/c2Quw7X0nt
E2heqejSynmZRKn+1s+5+OH2GelIhoo8dAfAWfh1ma7zZvFHKTmCxDt4vHqPfhRiFc4xhDF36OqR
KFeC4TAHxlX7N6TPq6+yjFt4hkHXrGPYTYPUyFupZOOQ6uJVzjLj+aSuNL1xFAr4iNZ7YWOOaHgX
DBlRqs6uGufrLK3M0DEKclsYQ+m7tiljzRGoIaEVhtk+9KgZOQXfSlrQbkS10GNVjCmcjp7qF48K
aDfqoEQQ04JsPwVaEPvx93w+6nGYAGC9n3/8cTgF6BOwXfQSPOBL+VdPWozLAD0PlkDQSIF4XvO4
fB3/Kffgdgewx25CcKjIEOOCnYBVtBXYsBFQIXxLcKTNjLZnwgREWKVBg0xdEjmRszei7E667x8j
w7k17iQNDZmSYoY1pNZRHu8bZ99/LaHlpu+sFlDesEp2+kFKd/4xyjKzJqqyoDgBNRd3lOiQ1+sY
K+ymivfEDrvqNECZ8B8zjO/WKJmuM7orxtD9Irs+hIZN6CO7NpB8HyYNXDyhywYPFlTrB/eLlZHG
T5SU3I6L/ucMdVgjUAAYagBmEG+88xgPGLRb0BoSOjpo3S3rjuqPbiorewjWw97IgIhijhy9Ne7K
R2WYFhkFBiBLO9/QIeGtvBBXxhcs8BJdAyDlDe+qfniQL7h1cd7zIgB+6lpTyAFz3vvLp+3jQixM
2L0HIO7eHQfPU6Z0bTDSu/hVvIs1LXDy6M+NoMnp4muBNQjTyedbYkH7c46rDnHFxtj4cNt7X/Pk
eNnGx29lMUGj3za4E0UwPO4MxYSFaN5VvQBLG2eHyyaET5utDe74QJk3aaoF5cohBH0ALqMQQyz7
AhAX+wgNt6B8Ag39gJJlEtq3sokG4QJNNNNQt/CgzsAZXzLU2WYFYXFojKApXmtVgr4S3bOoNf1r
gJ8irq1p6NJkwACu9dyMt5WLd81TtUj2SVQqZ2OCYDTSMZrzgbdc1aB3N8V2y5jt/yV9QBcvQPOL
cds3V3IWKdHKQMQLTDdgLdYHPS+qFL1nWU4bUNpGrodJ33Q9tIWGxrisWCG4RzD++G6Lx8lN4I7C
LCnu0OnXEjBwyXBQH2dQspfgdIklB0vkE283FnSOMf3/AeCltgWpElwjazo9qMS6yXPJ403o81sT
3LkyzGbNiwoFQSC6hhC6Cwcwm4UL9VsI9gUtarthf7QPzOdnClVLX3ppidIyNMpN4BhQmfwwVVMq
HThga/jl8sCUEJgCj/oDGErMH4P6qANw8zNfFRLSbOwO6FS+P6V4aM7XsY6sJzuU1deuXGUvRnZW
+XcIwK+/LXAfVeu8pdMWUFPRK1CbPg/hcKR7iNsB+Ro/9tSvb6rbelcBKEcP0nej8HsaDsQ0QBcB
MgfugoQcZIeWmAXNk/yqens4Vt8V0O/pPkN24Zkuf6oKTUIgF3BpC2efT+k6prSnthqGKtTp0WjX
e0gJ7L0RDHnNsFMy6NmMje+Wyt2KF2Y7KZHSxafU8mTfXfg7wASObruKar7LXUR6nMVMIAIgf+Iv
UIL2rv838pioYra7TCpFLIw8mFRhEpSqjrSSu/nSHKNadARafK3Ctbmym2RvFHvA9yRLkxniigFG
lbVJvPZNMCbFbdzp12W+HrPaeG6SJpRcg+Kv+L4ozoHSGIQMuod30vIwMsTZdRr+sh9XyK6UYRbK
+LpkK2MxcPNEKnPHjL0C9UQvnw+gH4jICEQiUk0wafX//D+XZp0bM5bGJFaM53T8Nbt9gwZeY3A+
bL6tke5/8mLauAdb+2ZtdZY4SZKARSGpke+TB9WoQs+sHywZ3kP2ETnHX6d0WicLMPTGiYEB23fq
l3X9Oad/3DAGKsKDbo0H1MzHiYyGFpbdlgZylCFy6N8GkSlNfLzwzg1wH6wxm3jOepMEs9Edsozc
l4spSVDYFp/H5nMT3KcCTsIsaQETfePu6uU0mLu8pfvLjiYzwl0AS2tWg9vgQyW6FY2NsffqcdfL
yBBFVhzcMuzRpyLJ5qIP7ZvGAYs2CfQuv1kn7Tgr0yG3HFnlVbQrWztc8DFnI16UAnYwYRTqQRrM
LTj1oEwDYrd5v47/TfWTbQO/TVubXBCaHKfJVx02TcgLF9DTPtok7L+SExjCGfrV+Kd9qsP5n+zx
U4/3rWkuIhlWl2nW+rbcMWLLbUC5hOqE7c+RvSuIj2Jv8Of+ApQKmFfedLf5C7SdDGfoB8SlVrvz
jJeq/1WZreQKEXrLuw2e0XrstDQbcwQjt0uicc5ueqJEU29LXlEfQxHKlZjMhnwLdOY+tGCB5EsG
Y8CjVlG8qyKbj+oMXHmZebcKKWTXomBNZ8a4c5ZbxqRUTGmtG0n8qFJY0lsUr7yJ9pIjLTgEZ6a4
95mhrgNxsxbkzKAYTqCtMpA/j0yw4ODhBPArYy86vy3AdxCbNB0g3tvcL+63JblOBwn8lX0P7lSd
meBcmyhxnIF2rUCidkyGuxRMrXX63CZF2LnXVvXHRX+4AiajgDiwdQhJsN3bXH9kUWo361Gqmeof
lgVhFi0Ja5r9uV+fWeHuDLo2ZDAorPQODVub+nh9Hvrkx+UTKnjXni+Guze8yp77pIIZGphX/W0F
en3nVr1zrmokRc5RTjoudDiGu9ZNA6U8Po8fukHp2wwGm8TqDkO7VHtH7dPo8rrEVoALeZOL1l3u
DhncdaqmFPJRq8LGXEK6yEaIhWcUyjz/WuBuDyc1EyWZsY7EUXcpLa4qECF3lkwgVGgGb/O3wU0Y
45xtbIGSQHUDJUjb9dvlxaVFVKySBEhmhPO1GuDxrE9Q59RLBta8G9pf3iwJA8Id2SyEczR7zr10
ZadGHe1TnPbBSGUFO0EVg/WU3j8WFzdNZbW8oWpK8N348647MghvdUjA1IFGmSLN8YVLwnUAJ2BC
TTyqvy86I4+rCoEgo0WomMO87ypShZ9w5Y0V9is24caZvR4DZPhwdk4P3oTXHpF1/ARZia5h4Ael
JlaC5gvs+pBTdxjRuPQy11fG+y5O9mr/Wlmqb+uypEB4kyIrAMkEKuouP8Kq5mYeOz0UaGer99cE
4/65BrTW96GTIdFkljh3gEjDbCYzZOPt8WtS7Bf11Rp22Z/TO8DpHNAl4jJAQYAHpZM8URVlhJVl
OcxZ2HVfCpl2nPB8bkxw5zPrl65A5ggpUQ/zWHlxKDtv1+Uy5hQBxPl8KdwZpYVazYU3l2+QQc2n
rT8NgATMgAzWO+9HJy+TCT1vszJui8ypzcZZx8dDjTjqxscCaPF+PJi564+F5K6TfUXv/CClHmR7
ofAGics1DVIPWwWuiVaXPfbEZqCKB6/AeeKHCNS5WbIqLRAVvCu7X3wvvqHepzJEENL/a4QLCgWh
qD2xDPFNk/ExH6FQrUkeSOLj826DLXQTeNzErhKzRlZlZoClKCR76A2y76vphmazpGArsgXyGcwZ
A+sO2jDe86jW9W1KoZqmQfGu+rvSs1DJoGM2y3Cxou0BPRALPdAKAYnq+aoaiCJqBAhBzMF2GgCV
axuZUHfdtUrbSq5V4X2EuwGvLgx/oU3Lpb62vjrq7EIIO8/QnmUjJWSvPo7hErKqneyFJ/yG4OqE
PgIeKPC+85WpHklGXcFZUg2tfx5NIDg1t58P4BNNHrRJkfH1iM4ueIJ+2+POrjYi7Y41G9J25nOR
3g+pGeTAAaZPmmzyVWzJNE1MGoH/lk+CiiTWzLxpkd/r1j8eAZNz2o7fFm2G+G4NOQqzfrp85wqd
BPb+NcgF3Cqbh9LwYNCqDaAcLT9J1IOTHv5/VrgN8yrQPaUULYIcCo8YHV7NLBqktEqytXDblDWq
QoYObjHWxW0Tdzet4yVBnQyfCBfojUGlAxquAl29pEdG3CLlNuI1UCnxlRUS6MrL+ufoP/aWBBLA
QC3c/sDB0SOMtOuIEzx4s/KigWYkVHqn9ltvaveXd4iFUf5hiWFXvO6BPgC4hHtGTERTjTzrC6j8
NPcuwVnqye6PTWAQDKxbJsb1gOLgnCDtsyofsTVBRehdqw1Rozt/XoZBo0LHbAGq32jLc4F8zUDr
Ner4YKuJ27XZYehQsb9fXoboIQmQDYbvkUWCLphPg9Z8bNS1wDoQ64ob+wH0+4DOgtAXzJZa4L3K
QbMCYBc6FDqGRVyQhzOZgfOAh3pDO1INp9RJfSeJFmjTgYyfSaj17h0aQ4yjj3X4aCJ5m7M94dzi
zDAXHrIsblNjhWGInPmm86CRn4O1+j2Q+Un1Cf/YLpLzD0dFvcFg6USa3YzuM9SYJd4huqUs7Bpu
XhU+jj7X+Wd00mZ0TT1DB/3b8HZJxaF2Gz+yN1Oys6M/95Mza9ymWXVFp4FAOZcGqxH0Lylj94hM
f6z9+dXc6b78YhToByEkbVbI79fYLB0FuhvshlF1dHbJgwL9ZSQb4Nqo2SiA+0bXQ33p1CBbDecp
Z5a53Zvsru7TGd9Wsb4w5gbHebZNWWNWaASjiTabXEZE5EoRne0Sb+ixvLV9ygxwc5FDZWoSnxeE
QoT1dyN8LoNxY1Alw4iSXHfkWZHy58sMcG646nTtmhkGxs58sGcoL2ZS52Nf4sN2gD4fqANgBjGB
ce7qAJGsSJDA1s5AemtIovjegu8p+3IHZaeny67OvOqSMc7r8Gpv7DaHsWl69PrvGC72iftXPMmQ
3OLtf18U52NZrhtda8GOazxNxrExnvJPFFix+e8muBxCUdkVZcCEqtyfLGjrqctt6fb+/NM2JHUi
0SP0zBb3TEtWqyZeA1u65dffWDez3AM5Wt4Yi2/vWDy3JBvFfv2FjeInhmLbsbtkLsrA077lqN+Y
xUFrUuDfEz9fK39dny87hmjDNLCHQcYBgy0grTn3QsXUnbHtqzKA9p6vGLiqXjUp/kTk6lsjXFAw
KJn6ZIIRcz8cxxNToXUftaDz8ygLVwnGWvQFt8a44OBS1R4sDca6DuMyyJNye73JrBnyLs3joOq7
vPr+mW8IWJtng00PU6Pn33AZk0ExXOb0g713yp3Xg53qEzVLAE3ejXCuOGDGSctzLCsDj0sBXqZW
8t2Ed+/GAj/9kdRzBcr0GlF1COIHM2CoPC/IaciG2OU3oSjGItGEih7gZCyHPv9qsaXnXtNgatiZ
H83ipe0kuyJcD0PogDEMaGgA5c4NmKRoc6/Dk6YwI/uqjKDVhVFeEFEE3r4C8w1xJNeSKO9EevRu
kXMER7GpM+G59hbS41f963pAseKbmYSAXcNife1KB9NEZ2trk/MLL3WGPHNhU3+gEdPfNr54Jzx6
whwZk2xkXnSNsGl2PA2AA7R5F4Go7bK0Izx9cNCqTXdqCc3F53k6XD5QItfYmuGCUhYrpZfV8PVm
TnwlOSlSTWDhVm1NcCGJDZ+5A4EJemU9ryHT4WRhyQSRSwBvR79dhsKRLYqLSxNksyp3Zouit7Px
ZKmSN6/Q37dLYj9gUyNTV6PVJgcGzD2bK5kPYBJWvqo7qHEc+kNFJbk6Oz78TbU1x+UvszPoVEG7
LljRqa1Gyy+GBHLHJBwgbaO9XPYI6eK4BCYxqRuD2IMdrQ4yjpjkfsz2bajucJL/klWvZFvFRY4p
qZsps7G0tvmnAOtebUiWIzPABYphqEDBq2M1nZf7SvV3R35d/l6ia93wAErHg9RiIyfnvgAIf1FZ
HWJ52/81eLs8O1amxN9kJrj9TzxU552Cmaj+tunRAi9DTP++vIz/45i+r4Pb9sKGmnwLrjkoTVq/
5lDx+72LfNkKDJCZ4WIC/e6+dR4kVkVhDvryqLUAa28B4Hn+9brWc8aR3YTkG9NZKHbKLRgLYmBL
QZmtRfrB/ZJG47WMFlGYbm7tckGp1xLXGTL0DDFcUoRMVKmENCp9Zjwy6IFL58KFn3drkItJ6dRV
TZOzJiWo4zGGAbL1IA+VaA7oGFgUIKABYFYZwlvkOVurnHPaC7hr+gJWNUcJ4qU6KiQqV5mwjTBk
bM1wDmrmyNYc1s+xT+uO3YzZntywNXVYk2w8R2qN89TSKrXKi+Ez3iMjiEb19C/GwFLcurvlsP64
7KGi+IFKHZwTmFjMAXAOiielpS8tvqAJtXQlPykyoIwouIMMlBF5o9Hv8HWYPE+bUtexmmKd/Tku
dman+Slkoxe1DbJJcsyFy9lY43ZKsQZL7TssZzAgLlEm4xrSyflz4jsQgEKvDFU65C9A852fauqu
VtwUgBdNWnurr1XlZ036/fLGsMDNX4pbG9xK1qytSWfBhmO1O0wlPuYz+V6O0ONsaFRRd6+r2RBe
til2PRAIAtiGjgQoms4XNsbzoGQFMul5p+3KCHq4gE5dmcDS1bj6OxnbmjA6vpuzuSlxs1pT1xxh
Dmpp0G9KnfoWqnkUTeBmOUw6+Xl5eULnAEk5G+IC25XBBcU2nWyjY0M1WaLeUGM9WPHyiVQG2Prf
JrgwiMcJqnITy6EnABHz+OeqtU+Aut3FVbtz10GS3grj38Yc54hLlhJoNcOc2s8oUDs64J1NfZdo
iiwGyr4d545qk9Ve7vUY/DD2BUoIdi4dCBCagMsbEAljFGhcKqMac2ypBCa81LeJ/1bSvILypK+P
vvqcHhiviS6ZsxJ+QBP9NwNnGYq+XPhLK8Ue1wUf0EF0ao3WL4waTWEZw44wCCLAotTIWju855UQ
1W46cI8HBqS76+U4G8c1f0ySb4slaTmLb34bLEWQdQJMzOCOcJ8PZtt7qKxDUXvx1xvNBx1GOO6A
CvjvZgJEDQsAuX5b/FBomlRrWVZAeeKv/avWhVqINCfyXqY4gvYpFIzKR3RvPzGPeWaV2zk4ZA/w
Ej5pMhT+OD6Z6f5ytBCnNJAKRNaGgozGf0mVlqSYPEB62mjdQTVmv9CHDOSJ5q7bY7wUo/d1H8gy
GuEheDfKf8xx1RavMyckbg3GYtxXa/Yly2JR7sPFsrHAfThFn9IK+Cd2RWImrscEl/tEMfKM/j0L
8nMsiVHCIA/MCCMfNYA05hzSHeMU8gLoNlbxXVUdjPhoD8+LTNNKeMLerfADk+2AUJgtWJVS1s9u
ArZLay30W7Am6fvVGYun3l3ar5/6lL+Xxpc8wejbtaYNZBHIRqL5bxy1fba39lqUjb6c71kUqyyA
LqB9goFqtCW5y3kxILDRoT8HhQHtvgcBiG8XNL+pVv3H5YWJLUGXCXJ0IIzlMRdNMsaoMSDfdbM0
3RuYEI/yPO73w+TJaHWEpqAiBB06rAxCQueLGihKlcMAwV8DjcBlPzanxZIcZJED4ukFmjGwZSNp
Yz9hU82YVjIuRmygqNpB3KX9SitwZLUhkZHeCJcC5T6gcKAv8WEOfeqNTslNoH3G1N114HKdJxRw
v31ia5CUA8SBntgHqt11gGT6qsAJJveuMF/i+XtBJQeW+REfIPBiBfZcx4YgmT7/Xrk1u5M+At/T
9Z5f9CelvB/VQ9dCYSV/SmgaUqrtLq/q7Xhessn2cLNHY15CmUTDHoH0IwLRmV8o6bEBM0GXvRDv
Dg08X/MSyPvJUlDhpm0Wy/kfyRXwTFjwvya+Ssxb0p5MmV/8D2lXtlu3riy/SIAkanyVtLQGj3Ec
Z3gRkjgRNc/j19+ic3OsRfMs3vjibODsDQNuk2o2m93VVSxvubQ2Pq8pi7YCIztGcNy7dHx0zYdO
RY84OpHkqZMxaAo/HqgRX3h4dUSL840sknahcY716HumeF/stb27l3Ppi7YNeBX0eaAwK1Aft5vG
bTNEvgxRImuf+zndW+vDZa8Q3IVMuA1j6Q5BI5ZHeCSaDiKiLE59sLl6+nJfV5LI8BKguU9zZoFz
O9WK0XemsJAtu/pYvKAs6mIHnsUgC6XEtOxmfWMNeFqw7OK1/YZMpZ9U+HkPJozohomWVkBxV1AB
ZkUEWRoh+D4A9ziMPQaE8DofVpcWsxUN+L79iqgBVBwwb7HXZHVbgREGAAQ/DDJoqIm+vZCcaNHw
jF+ju3FKPZOcBvvxsg+IsjCYAFUJlERwGfHRG6PfE0jfMa48+ckt0V+EB/Sv0WEImuceQ/xyjiPR
KxicDoivUEQCXz8vxWpbk1ODXoKl0N2T7mN65FT+sH1WIdZ7qc4G8zHOKxw250NwCwKuzkvemANt
spWweey6/2pbcWhamPfR83Cl04fLmyn6YPAHUA9i1vwtctPslmrCwz/1q+Rzr3lm99uWgbpFq7Hw
tcDHAoKHN6DGPtHcNBnV1MfWPsdtdau47eivo/4ZD0gJElUQH8DTzlChYC0B2Iwtd3Np5JFqlrGF
5RQqwNy41TUZkYkgmsIClIgcBGgUDLhceTJKWiW5iuLVMT5oh/7AkjtVygUk+i4ICZh1BcoVdEDc
QtY5n1qUz0pMBKceE1Oc10dFDf/942+NcLGu0NIkiRn1tq2v4aj3gLX2PjRR/p9muAvIaToA5my8
4ruSXFvzp9V2b8pE8soVbhgTb7JtB1Qb/LMdLKDODGFFMEvGgxcv+wUsBvTfB+Ice2ODqxYleMkn
vQ2iaBe80Ep3tVDwzBCZlJfovGytcAUjtZ1dp2BcfqQ/mmCsKTVIjNtAbqEW8e/fHzmwzh5h4NHg
GYXNpSuGHFK1vqn+7qbUb9bbqf34DhsQMrDxdtDxD5fqWKuld9rKRmMjd1dCRYM2vVdmMuinMEI7
wEfi0YDk4E3ZRlOicZo7ULVBjokdzRIFBzR4yV7zaexloQx3wpyWj9Fbe5wvzIPlDI6b174eQ/+M
pp6u3irVqc4+ovD9nu/kYEycAIYLPAN3q+YYhkrUklF0ru0Og1g/GGG3a8lGZF8yQX5NDKALLRpc
ccBNcNET0lJZN+KgGh/ACavuMoAISdixrg3otKEttf6erqFbFJrHy04iKlHhfsD8NOCmGIbXuRDR
OwuGCwbod3Q7TDUngJiiyQF4azAppxj1Ink6JLgpgKUA4wk0yHFd8IOT9YhJDG0EeTfYd/cQkA0w
py9ZlSAknZngXKTQk26cHLA6WFX+uGYY1i3LjHhz3rxjhhbvWCTEuI9cUNlzHy6e1nnt1wUU6FT5
lRL1NokwTzL0yRfJdxLtGsqIaPyiYgmADRebMMmq9CkolEBZ0OoBBvyHr7GmfkzzhV5VC5SSms7q
g8E15lunta1TZNrDfTbM/W2emc8Ufd3DsEbjw+U/S7TR27+K/dWbW18jVa30E4sxyq4av3b9yY5+
/bsJQMshYWchj7H5yYxG1do1Aezbn+IZtLXaaR7d40Db75fNCMjsQasIFUdoD+kAQPB6TaU9OzPK
Vqx+1D1ZN38IDEDz6OtHmnvjTg1a3/ghY4UWbSAKCKxxBdI8PEbON7BSF8edoiUF5rX0FPVjPeEE
OpIbWhSikZIhjwYHCUh++JwmmleKWSRY6Yf8GRDfXZcZQVbRcLLNvUIriCHUqzfG7aeSRje9Sq8U
xNbLG/zWgTGkhKyaYRfYqAMXSmtFiZEkIH1rClwO07fBkRh4u5VnBviqY1qCyKOIbZQtmp1Jbsiy
r6d/TnJhAo/fl/4pOBu5NdC+AK3iOOC+Vj6TGST5i+Q8iTYJ88WMaRSe/maOwm4mUy8rBWKianoc
iPEpbWQVkLfXJxiuNia41DOaR5QlNJiw1Aq9Ha12j9pk5ilmuoxm8NxWIVculXEjsZ05v+BgFUNx
4C5lU6w8TbIxjU2rTUoCPkjTa9Td3ELXzfzirkG5NPiv+7KQ8XmJ/AHzv3jOucDAvinRpgUqc24M
k1l0r7ffWnBoJAOVOJ2gasEW9h8rPDlIs1ij3rgY+azXZweAtiz5Uq236frD7VdQOhqQsp5QOPuC
OOlfPlBvs1VYRuObFYYB3OMDo55RtQDDJng10H92do5+64JRvpR45NuC2bkVzl3AagAsYoxja7cn
8LF2Gl7gqRo4Gcif8p/kfV9tsyouINYjaUjlYFVzWnkDCRsj8pZ/B2qdL4pLjVG3X4tshWssYIZe
utFrYgmMSvZxuEjRWquTWB2KWct6E+tXSY7mqesvtayDJHRylHx01KBRSeCDXmwvKivNVfg8N6l5
F1vPtiFDEIuCko12qYvgjaY5z5Zkm5FimXmX+h0IjEABXIbxTlUAqvSmIEmhlhv5ktqIzKJ+fitm
cacuWl+WflU/F93JKsLLR0cUAyGMDkl70CljjJVzMuLSoZl1rGjMUgyD+LX1IS9/kWqfzpIbQ/R9
tpY4T3NjSqwuxwRpY8+5l1bQEShNZ0fA1PzvS3III7NCkwAZIrekJSdOp3VQAFGhU2MkB83Jg6H3
u2rxprKSGBNF860xblVrCuBAbuIeTI/9kaAUs55YI7aTHCJBNxu9UWjAYAgdy0IGc+4HQ2+D6hdI
aN8iYzWh7Dx/jUvcu3nratfjYE/QH4HEIW2NMmih7uQl1pz5ZWNj4GbJLLAoznYI0uzuJrFbGReI
yEm3fxx3xKMeKqIJmXEswNNoYM5innaXv6kgiGiahrwX1VacPn7OX7HBaDtTHdO7NC9OjdskvlNF
1Ec1ZD2pSmNIbhSBs57ZYyveZPNolVVUZxp+uDqR23wA7bcX95JkVHD2YMRC8w/ZIPIBrozXNitm
eCnOdrLS9kcxTFDbVIcStHvDeFWgYnUVGxb9dHknBd/qzCgXUGrgZssJ5OJ+an+K15Nb/n7H7zds
FUgmlCbfMFBBs7SBEg6Qv+q00kNbW3aQTK2s8sHcnUuiQBAGZUpwQ6GTwNNF0xkSiEoXlf5UjbUX
keTXEJMPheI+GY3qxXoWjoYMXic6g2dGuTO42HOmZxUElaKb8ZpGXnvP9LYcoFjMvRrU31nOI23P
iDwfAEVQngAHhB3lzpYB5BaodVEfbdAmhuKA292azsdKlzi8oPoBaB3oBSBghpzetTk7SW7Urq2A
bpDxvo939R0NtcKrd92x+Ik5sDCSDVIKnplYE56xTAAUHXaVe8eTekEZIYZuJYBVi98eqxPFV9tP
JThQVtDMgrZ3R08j8RpZG0qwp2eWudNdZ26KKW3U6YzlTjNpUHdrgEHF4+jKnnqCctb5Ilmg2QQS
bLZtUVQrMLMwB9RfkDYAiAQEcpKCERVcSb2PDoEb9F8vH0PBQxeGUSVBVgx4PFh8zw1TYK2rsXCZ
biKbDsdYH/DkzZFRlE6eDIYnOI4wZkBA2sH1BLDcubGJYkgnNs3St62f5XRawGU09z5IHTzL6CA2
IqlQCKIzSO9d3AemBQDPS3Nus6mTUltOOoPJdjGmD8o03bStC9hBuZfsIQN6clEG3SKMtuvmi3w1
tywHfCxaPKM2DeSTN3ePPbjpJ3Ki83NWPw5qmM53jDD1slXBrYBHKcZlsZVIywh3K6wdlCanrKr9
piuu80oJrbYODSM5RjN01oYBWpeXDQp3Ew8nTD05eAzwifMKXvyxGVC5gjrSJ6MzfD2nnVfqMmIR
gXYImKjQKkXpDoLW0Lo895J+HMwpLgjjxp92+m23m3Z2OOyV3fDVvm3QqN2TJxUIpe4QfZoOskMv
UBJl5llPDs1G1eK7APWcLrg32In4kEZwSi+/pz65ik/RI/lgHM0Pf4bKpoN5zE/OT+Ibh3+vcZ3/
CVyQbauk7zoI1fizk3m0uIGUvOfIeDSEgXWzUF44sYqMtK1XXI7qiemUqDf13XqgAdSjA7XCeEf+
Ld0rR9mAgMiNdBSxQW6GWIDu/vnXdRQjS1FfRtKp2fs4aT1z7XZWbEqOxwsynz+UWzv8oVSHnAJN
BVnDU/fd/DmctI99gNuYifFQzHNiGB8aYhBZeEKD1+8e8amBZYilAxHi9UIOFeOdL8SH5+tNjXYs
K8tKfYpEOy5Xf1hmj4yycpHMDJd0uAvWCs3i1CeUaE8oCEwPSod3nFfOriwSiDIcHcsBlT7uZTR7
2MW5Cax5keKfoakZyUd57ZzaOxrMtrfu48chnILIS73kTp4JiNYIfhnMdADYBcEULuQldHKsxUXf
1PhWVFe6b/nxFTnEvxLCUoEVHGJev3+XPJqN5b7a5Vy21psmShp0EizbL49GcWKMnBZUFn17b2rH
/wOLCnNO3nm3FjnnrRQ7q52cqTmqgXHKDo1f4N/9n0se/kHcyE6lIN0/WyKX6gC025VqDX2xVC0+
OTneZk4yyR6nbJ/4VaFT8J+jwIW1uF5nLemQGP+RY3pp1t0aAZtCVoJ3PGAASflrDIxY5z6atakW
K0yJMx4e1OjXnD5fvg6FmRNyGBRLQdEIrCF3CJbV7sfaimsI05OwOKVhfbXespSUTTg3sg8k8v2t
Na5a4aBpnK8sFx3tg6pfLdVdIaMrF2UUqDcDCQVRWwsds/MdA/FBNBUD7t3BNP2W2kFWx+Cys725
fsplVVJRGVgHigboB/wfJNw5j3PUxLKgHVFCcxC3/K7Zq/fseVSE8pk04d5tTLGfb8LV0JmZNens
FahXXjfdRUkNosvgPf6wscL5wwQivlapEZ3iHO+U6pYcomB9GH/rIROjl+L7ZYvivlaaW+jYUhwm
ehzBlG6HyW4+5KB36gEkWP3mmZ50GceS0CZI+YFEZk8/XvTCKenSazHUQ5f0oEX7giXt0hEQ9uHf
RImNEe4m65ZSMa0VRibfvQMKNGhuMuBAmWAbaHZPckFK4UlmEirgzWPkgy/qxRv/MPJ6NZcBZ4ul
mmz+w4xxlw0BPahXrpTZRPSqZD0I1HMMBmDgbjHXite1nJC4m27xOW3TQ6JZGMHT4mc7l+GthTne
1hh3dRnJ0NeuDsXjPjT2zt7wAaq9YXAFw3O89Qkwql0cyMbGRW5CNODvmUoL0K+ca+prNqbZjMsk
mvSAWP31FF+3UiZZUSkC3dFXM5yjoHNv5UmDE9DtMO5X7YZ9fwAMP8jum/s282qpxqJsXdz9Nc96
q2VL1/h2dDfbj3m5q6jkPS5y/s2a+AGa0cTM/dhAMiJRT0N63SsPl6OUKMZvfz/nfGnZLU6mYc8A
2EP2nfruDD62mnxt62RfR8n+sjlxpvj6jQzO/9QiNpqaZkDw7l4myIPSusGJ9s3bBlPrvb/WoT3v
33NZblfJpU/GXFG1JshP10i9wX89doN568ARJasTJTRbO9wd1uaGHvUl0xP3R8zHYxT/kwP5NhsJ
TUalUFvZt2PuuQlTcWImY5pgVUl6tOJfqUV20YD4P0R+M8vuF4mvG9xt1jqJnrYUnZEIbREyzF5M
unCijezWFGa6GwfhYgV0Xqq8GIFNU0/JoTMDmoRM/oIVvByoqkV+eSN74YvjPWDECFBIdaDCcr6R
kzmpWtQiArPMrQyqfXvQH9vdAty8ctSlBUzxVr6a475bNWhdYtYwN/mq30Dqj8VgU/UNdAM15IoY
LvxgvOeqZlDpv2vkvp8TpWOD6Aii6OYwoHxgD4UXR+873piLZ2AcFGf5413RFfBPRPrSOugnfZfs
MCTqBvqjcdddK/seBDJuUO0uHzvxfr4a5U43xh7M3rKQILhZWK/XRXRDRknL5b+4yKsNzkXq3mGi
OoiTOGqnOpwPXTgEbBo0AymdLFz9lyj5ao3zkL5WM2fRkDpOwPoE3bqzAClM9mBcqb+XT2UCFiOm
+y0bH2b3FZ9pEfDZ/v16nI8Mo9GvU4oh1NKpDkPWXU2m4y3GV6MrDvAfSJ6avoPe6+XPx7buklXu
xGtGQtpWQbY1rAd3+G3NT/+/38+lBY1rgrk1xcOP1qNPc+rlhaS/z/bl0gq4PMAi5rhOZgmvz93b
Xoti8KkWR0KhO+JW5SLZL8EMCVLS18/Ek005Zlop6Yrywxguu/WYB/NnYnvonvrKXj8oPYZ9ZBmc
cIWsYKQj08dwObeHVTWYeV0i+qN5ehMb3VWpGzt3zXvPyM3D5e8l9MKNLW43i6hRpqjGRVahYvdr
WHLbQ448hnpSVkFhK0BI52P3IRsUu/bUxiCS/RWudVPd4Q4f1GotQgu8DhskjabiBKaleFWyK/vq
eHml4qjyn6USviaRKipIzh24fn6Nea1DfKp3zt2Eq47uMK3qS6wJr9aNNS7Xo7bbxVUHv+l2+SMy
/2C+ch5ZsRMlpA/TlZQkkjnFm2OxscddBqVJShuT0uhI7BYf1FRe/MDe9YoPHS219jS8StkMf+Z4
5H59lixWmIox/Qq0k4F+4MVSO3cpzSrGmUyWF8ZhjA7C6vN4Ko465FItmY6FMIpt7HGbq5FlGvMO
l7qufcjyH8T6Z2oHHPrN7+c2E0/7QqsT3KwJiX1Kjq3SenryeHnXmGu/+WIEtSt0kF6EMvDzTUa5
Fn2yFhOMgHXoaqTad7cjn825mbzLdsRPtY0h7squkLeaWQTX+N9EGdcbDSxg5t19vktCRZKYCz/O
xhz7+WZdkdlFKhAStQ+o8JPekAiUPaYriRuyzePjhhHbLrjF0PQugyR+7iLX75cqvLxzwpx/sxIW
vDYrqVYLgjYrvlBnpMjlMucXLcpvU2OZnkqK1nOd6vdli9Jvxd3PzYz+4ZChh2jWNzVoG19mFmE7
PeUQJw8ZVakmE4CQfTDuvrE7qL1nlFU3jU9FhIHpr5cXJf5WLkNSI1MF9vN8G8k8W0nhwCEq/dsy
LN/7pfWnJX66bIV9jDfHCUSxDL5GUNrhrGRGNq0Yf8EsZH+dNN+Rf3hDF+2rXAsuGxIuZ2OICw60
c6a5tvESrFiBRY2fXHs5aU36+bKZl5bupQVxx9ZY7Ao1ASbPekK1D/XFdd8cjQMqxO8KEABlqgzC
QkyeNh7vdMU2QEyLmzG71XfrId431+y+YLQ5UuFi8f5B1QRTIXh7Otz+6daat4BCMA7ZUzOfZv1D
o326vHcyE9zWAf7cTMqM6NBmzkHJ6TGLo6s1a2UphfCSR6v671K4UIdZVQulS3Tlu11f3fWDz9jy
+oPxcXY/Kh8YLaApyX5lK2M/34QkVHOadHUw4dVN1tE2stZzrN/6mEr0A8VxaLMyLvSpY2J2TZNl
PtGuDQrgD3NA49m1EG33jLwuCaUPMfEJft1NLvYNDUQZzBkO3wZzkD0UeNC2PxSw5UCuyhtz1Eyn
O8aJusrGW8WrhZA3CHqhWwbNjvNdjddOt5UKlhkZSwMi0dJzghF9zSWoY4Ad8Mh4V5K/MckF3WxI
Oj2mMKklZulBgClIsgpdXEf1HaeQOarQbTbW3PMFtoik/VrDURV7b5wIOJWjY/kR83seNcPV1wPj
QHeyHFj4PV+N8rMG9VBjqkuBaHbZ9R8rDR5k94/akH2qbFPW3RSmvxtbXPTX185wUoaPQRdBvWFT
nVGQ/0ifjJCBVXYVGK2CP6LoslUKe2nbfjwXbMqmVqeRZfp/qRm6sEe7BLrv72B4Yr3w19Y/F29m
QK1WaiIhyUESkXpqWoMbU4tKCdmd+OrZ2OGiTEFb3YZAM75cOoaZYnjZ8FClV8ncghcRx8P9Qu08
oNKurtBNMZMEWANQBkA4nrupUqP52bEnWvd7DpJDm3j6DpKFcNM092o88E9FsHyOdu+4LV5QcZYK
go2X6LCJqXaSumBrxxu0KvYUz3nlmtThZRNiJ2HcS5jsIcR90+UaIOCclyCpmYodI1ehgY5xfZCF
hEU4qJ4slgpTOhf3OVjHmbIgd8dmMX6EJxmqdNAVodO3ev1weUHCL+WyBjyGD0HczzX4y9JQrFxF
0ayynI9mZe1GQ/1ij/n+/2eGO9bEUUgzd0gdoyULIzc5DV23tzGi9O9mDEAUXwBvOgrT535H4spU
KQDRvjaniB9XpVp6dvLvw7egMMVstgXtIRsuwJ3esmtGui5V5YPuFpREj5UBZXVZIGQ7wmeNTEtW
e4FcvxGT7NdCySsCR2v7l0gfn5zHIQvdfRXkv2SXmMgLAAzG0APQVRgE5+7NTCvmEoiqBtWj6wwT
kgO5rsGjdvnjiHx5a4S7KaPWHePMKbFtxH3C/n2YbRmTmMwE9/1LHS/JxpiQ0hf2rbnO92os67WI
LkMmN8WATOAEUbmPX9CyXc0Yq1i0Ixl2y3Qcot7DFPblzRJ9ka0Z9vNNLEtoMS+KugBG2PTgEH2s
QH9UpJJoJjPC1roxUtOq6ooYh99J+yDVXB+lruupjo6X1yJMy7aL4dzLMQeyLjqe3uo+fSTXjBzf
CJw7x0sPKiDSsptctizO0cyOQjGdoGujab/N0TcgZdUOweU1ydyA8zRbpSTtTLiBUt8pC0bvieWN
5ufVfb5sR+TRm63j8cLQZkf8z9far+ux88AgawcGRt8lcVNYU92a4eJzhbuz1ntc2FkKGKvqZ1dM
u8pqUfjLD3IuDcnuvfw5G8cbc62b4gy7V0NyHKS/VkCmaO8QtNHJKJP4kbkfnxdETZp3XQs31waP
PYAgkuXbdmh47GlcheDykRWchOvD5A9B+qYB4Ml5h16ohTO1uCF07VTY90WDl8H0fahks7hC73i1
w9dr0w4BXYnWxl/K4admjqkXN4okbLPDyV9E5sYG5xpapefruGItWQfqRFvzUqDHl/wBZDtjLUlY
xftmmGASYyKI/PxNs7rzqnUNspHyyli+Z3oMmfP7qK4kp1e8b2DCQSKHqRDeI4Z0BGpOwzRBn0au
p5arcZ1FVSyLe+KtezXD/oyNm0OBdS77EssxqTdhGEXxzOv8p+bFO7J6FhrXLXSmtBs5fZl4H18N
c7dHsU5rTnMFr6gu+kKJ8WQUsetRbXksyXy4HKGE0RYEcH/3kv0tm0VWRj2uOSPKcBaTYqXLzapX
wy4F96rEEwVqd+As25ji7pFyKTu3n+CKKNMEyxNkWSFeFK4/+kMDTRwU1e6QvnwpwjgwpGht9vp7
cwxAFMim7Szb4HH+lmLEIxlcENac5pBx5kaBDpTK8L+qBrKZO6GHbsxxp04dNTOuMjxGtf4xXjBd
QKUxX2aCe1uo1FrUPCYAgu8VY6f7hg8y/tmjQaygKwoF4TEo9zKtAfFNA0gbRkJcjGMR7hsaelwx
QCvQj/vuNyuzsVmJEcNaaOAl4btSgY01LhWwO2dV9Rmwb1IOt6Zd3c15bHqLHYeXD8F/WRbQ5iDm
Jez5eX4K1ElPrKrAievD+qjv4pN+tCDT+WcaQoa9EX45poXMKBgA/uWulyVanKjXcA6WQftWzuYd
6KF2kgUJ/f3VBn+12J1GDQXNYt/+CKxeBlBsvHNRSbNteHwWJNIRD+HEEp4ef1fFtxe0up1XTJoy
/EZ5nK+L7ybQuDQsr/SvQ415OsyAes1HsmPpCL2Wdk+EnxCMVBjOB6Eg7iDOM6N6dlutiNCkCdXf
UFs99V7zpTj2WG30IHtxiT6hpTPmVIzUgWGOO98jcMedQjp8whqSHrUJVSpdBr9hzs2HrK0N7oDH
JBtWc9YzPwcE5mj51bdoTyHEFgVgoPiCMgxj+6734yc30CRXn+hS2JrmjoNLNSNKViyPZNWpI4wE
eYAkuRVIvJSVJy4tkW3z5vLJBn2qqyiGsjq0AHOIOGGsbZcBKS7D2wgXhPMGgQAMAOHhf24ocVAb
yTon86MO2qq09iwVzflZVsIS5qqgjsYovUlgjo8j1mqYOZSZ2SFgQOPOX68wMns1Q2UOuO3Ge0+A
3NrjNnDRaxQE0AcDhnR6thIXOBWMc6laLalnCP19sy62v5sPFYHLQ2kJ7JSGs0uz+LA2ktyRBb03
rrCxwOUhi6KUXcaUaAHJRdl4PLTICHQpT6dsIVyUqFQ7U9cYY6pD09yNBnlaelnjXVhk3H4U7tZS
IDvgOjqcIL8GwNHv9iOU/7Jjevg/DEkJT9Bm27i7ZDUWDMjGSDRmcJKs6NQMI3oJOvTXrmLysTcq
EIcgWX0H6fYLR/pfR+cfttSei7yfUKpRR/txXlx0aqzeX5z6XhIihB8M1VOM7mFSEjxr556nuNAj
UNoFePOPE6SU+jpAi8bHU4Ygx8HjFtjKlsje06LbExLeGgFLEihwdc7o6CpDlmhoY5jlXbSHXjhm
JaGFYVPY/NO+kDV/xct8tci5v0F1sDPMrPSlZSHeUA+FUb8nqG8Wxbm+3jXTqhsjWCnj+dCPvyzz
Ghl5IPleQoc0UPAEtRDoq/mSd+R0U0QJa3FpvyBhkoFUpVvuib4EaRO6JkRhqvvKleVv7L59Ez02
VrkLa0ndIVcNkGWX16xJHx2bYECrqd/Lmz/sS7wxZYKJUjWAs4Ke6LlDLhFN8nJiEcS8KtZTWxMv
nkPURiVOKLyyNnY4H7QzS03UAiEXrHjQUpybL4ZhQepOBuKS2eE8b3CaYdUTbF2q/x7MIF5ar1Ik
14fYBkigLAMKrMgszvcsbRowczRYS+LaX/N2Hfw4ye7oNEr8QGwH4DdwxEBZgdc90JasdMDGiMcs
ciZKoGG3+mb247KLsz/2jQNYDI0KjAbQNJyvaW63LN0EIz2KurS966Jv8XRyqp1SvwP/ht36jyXO
1Wa96i13RZ0NJF5eolDPHD9RMJJeXo9w0zZW2M83d3s1opnTKLiuViXU1J+r/aVb3oFF2y6E87HK
1fu+bwFjMLPRi2AJGOvLixCn/5tVcC4WFYNrNhVWYbYogQK4cJWHTjCrp+q4HOUlUGG8BtgfInJo
JuFiOt+0vADm3+hNUPfES+xVvQreZ0PdvWtRKHFBpw4lGr4hVgwaKMeGNvPrL31Q3UIC0h+9EuTi
uyKgO9mjRuzYf629mRZWprZxrBFNC7sgvjok4M/53Smu36o3liFBtoid7tUWt3/DXA/ZROHaWQIs
bJbOa5COyjcgfCzJJoq/1Ksl/fxLYXZ/TFWQqflp8c0EEl5rJZmrON/DOOifrwTK53MLjQl6raVE
lSIyjfs2qY5zOlzbdR2OLcow2hJEdETiDAG0dfqECq8k6AkXiGwM/wOfIwpc5+ZHIEroxPqZg3OV
mQ+zLTm8wskMJonz1wD3rXojnxwIQIEtsMRQL0tpKRSM0AV6KYM6qJMseGVL8fdCF9mY5T7cVCR2
vwz4cNFKikOiJtVtU4L/aKS2LvERoSmHyd4DNY1ZKG4Lq2VM+35CapRW2uQt+nA9A76oZURW+hEZ
QmYEbjrAASDayX6+ibVdk5rp3MJVGprcoq8GbcaqDYH7e8fNgSF2EPqB/hikPFw01Gej1ajNStdF
9xl4qzvNApGgwtqQl0OUyPm2hri3jjta9lyhV+InenGd1erVHL2nZbs1wT1xzJGCKjtx0N0GK2EU
f9SG1YvXB5tK8mPhjAlwq2DVQB6O7g9nqM0rlL8NNB7p0VqPDB4SMZV4E7X+styxvF/Oq8FuPj6Z
gJYMqtKAn7t44pw7xJKuFZrFOs6WAUmHpNsDepd6RaQf1qKSMmyxI/PWGsZZMHKt2sDBnFtL2tTt
LZQI/DEOCoi+MFLO06oCs+1VR+1Gfk0Kr2Ub+nugVCCMb5Rz+GwGyi9WxpeqIAJGSA7ZXpnxGl5A
jN3/ktXdhdu5McclGumAeDGXKELW0XJP89gvV/WoTsu1k1n+Zc+XLo37dFoWZ0rVwV1y+/DnkTh6
5jdA3NhMr/x2/i/2QNXp4r2PfIBb25iQaZ6zDoJAi0dctEJZlaT6qYL4BQYBBN2/a4GvBrkF5iiW
lBpJ0DP57X6pw/Vz7qLtnz6Uu+ngHipZV08YG8Fw93d9XCgBuRzJCMtDaal6lQUZgSHaJ/Tf9V0Z
NP3VDHfKKZoAK8lw4jTo50Tj9eA+zxm00W7j7PHyBkoW5HK3SmMlZTKviI2t9TBrn3T1fh2+XjbB
/lj+QGPSBxTwuFAwyMsdaKeeWghbqBWjrzo2mOH9o24jkyQTIhG3drhjnIDcvIYt8Ho095H6ycJU
ZleDB7yBsHBzT6LrGeniLFud0OW3ZjmXb9yx0lqC5TFm/eTQ7J1gZTViMDbIH/aiz7U1xrl7P3e2
HnXIoyiuliGpb9O4OFZZLLmahTViCJ8gFoJ3Fy9ILq8ZXVqVQwZtKvLR2meH5OQE1rX9DdweAKqn
PpF4oTB929rj0tO6Ld0ipiiyj6GKkG8fqpN2Fe96T/nWQLuM7vD2l9XbhZwbW6OcYw5L3KbxiED8
kjOy3jlyxjzAzePVxf82z4EnlPfOxT6z2V7OVXutnoYF1PQ+uWOceWz2bgira9NnCGTZk0noMxtj
nIPOVOunIcEym+KXYu7m5LPTHS8fceHzwoHEBGqgUHREz/X80u7dFSSHHfpAq7N3TuSg4NPZxX7F
G3A5yBYk/nAba9yHi1qjKMYyZcouf8gqoqA9sKbTz9lno/r6YbiaJVGM/c43UYxA2QoENBakvbkT
0Yym7QIt2fiKhZ5r88XOT5f3kH2GSwa4LdQNcAhqkNX2tUL18uxxdnHOskDVJd9KuBCIVDhgfIGo
ET/b6ro0NiM6oG/mDvTBGcB012pxeri8GnYRvlnNxgr3HjOwXdaCQSG/ndMwiW7d+clefujKNzf/
iS6KJMMX+x/EagHItQAw5bX0yBznxJgnoKHQpLOvGAcbI85Rr4vwPZyPzsYUd5zswaV9PbGMY/oU
ubPX9Uc6SpxNHCA2Rrg4b5ZWQnoL62kW8rlQ0nuGW3NMepO2ul/U9W+1Lg6Wm39XbRr0xfzBnRTZ
rJ8gbkD6FfBTVHUgn2RwDpnobrVMCuAoxPhpkk+sJj5J7hmZCe4gm0naVnm14GU2otnu9PMJoj/7
LHJlaaLQEMgIkVWhS6PyvXC6QGN7cJMcVKWKFsQHcnB3TN2W+uxKWw7ObvkQS8eUZFa5mAGucWVI
lTIHO+CT4iphZYdWtkj2kLkCd9IYpcd/lsZ9pswolDUeYaRW04cmGcOkSP3YCDHk4ln9/eVjLbqo
wSXJJBNQHsAAN+eYVrGs3TxjqGz8Yp0MnxysyZu+ZpXnftD81suC/MZ+LmVAIkHMglXEXgRZiDK9
EQSponGM1wr67q5+06/grTQLSbFP9LJ+GeyAihD46N03Ioyq07SR4yIb+Kj6f/gb0qD8Ye7r29Yz
rpYr2TUm9A6QAv81yHlHg9ZkusaYeWJqb4SV5hTk+zKEhtgKhJbZtAqeZFwgHoo2bWNcLb6CB2D2
O35gGCwa/ux+Gnf0AeN5e9mbTHCRYSNfLXLr6qIl6WhpNiBQvXOqH1n1uGTfbFVK384c+43jb+xw
jl/ZYEFM9Rplvl0dI0lNwxzDai76rvayG57rvQzIILjTzhbGRaukS9241JBIlVHuFS4gzO21vsLt
66sG2GxoHbzjWgOHH0qmJsZmGGcCtmBTimsyt9R71WFd+vZosLHKIHtkRR45Nkp4xDam3HNT6djp
+bzC/a36N0irFEUmOCi6o1FCwqQWnBCtL/6OHvRsRIEvRYqN/icJ0N9F34OFDDmRpChMndniLumh
nfPRimGr/1IdRuieAb6DcvB80J+1aNc7wAKaKAcrj5LwKNhF6J1paLqiouniu53vot1gIBM9JPSU
10N9hPiyX/hmB0EZjOQzqB7AKXJWIsFBgDwOhK8sQEcBBuBiMrQ8aWUpiI54x/Qx9BUZv5OyKyYP
V1z8uCIflp1xUQp+ZpPzTFefE6OIWETeT9AxcD33BYTgHEnnkT8QBPP0f4kuoqepDaw48HMGFAPf
xOmoGkqjGwts8VN5VL+zGr/rJ8cChS3A6OSvDUEAPbPHhbN+AKVPbwImoJpfjPUUgU24lhURRG4D
DAdhI3+MZJU/fFpRJmmF3RwoOEK1X3EjSSglBvgyT6TZuUYaGFhXSMnku3q03xGrsE8OdE+M/yHt
unYjyZXlFxVQ3ryW7W55zYykmZeCxpVnefv1N6hzz6qaIppnZvdlF1hA2WQlk8nMyAjQTaPteO76
dl/VQwMSQc/RAjuiNKe2nwDQGdmhuGbLSXqgyWogPcWIHIYkmdifKMOwTjZ1+ezL2H8pndjrJS9V
nyrNFxxpznV2Zopu7S4GK0a51Gg+45r5rYX6q/HcPJPfy+MG77bD8gHJXWh8rb5ftsp1ut36mDiy
QNJtkDvcbWDhckc1LMm9YQlyOa5P7GwwMbIq17EqStiIpcQr65PUi+Ah/K+E2VJ8IoQllkE1rdsx
V2NsXVFfNcOnWH4qtue5/bFmAvfmxnuqhvdfS8whrUq8l6qsK73M9uagp1qv/3kDYl6APFrgK+5o
5I0ufyV6LJkMhCoD/2OV8ULMzeqFNsJqfowjAvK55aSGQyR6cfJSU5q8AWiDIVqICzHhAUgvy0oT
pPjrg34qG9e6Wg5xCGWqH2qGqNdE6Y1zuLw0rte/m2RnERboq2uKg0832j2EWW+rdPTN9m4jgsYt
19FRzoYmB03l2LFQqyIkkQts4ZRUaJwdNIKZ8UZghJO4Yf/ejTCXlQXlx35K+8aD6p7ZD+FA8afb
vZTdFvlzPy3B5b3jX1E7e8z3mrY4q9UKiyqe7Ki42g6YEwSpFqq1LlUuEDVsuQcZkgXgRkO3Fpii
8wjVFr3irCMS7rRCSxDkdvbaCXaQ95lUWccbzEJi82FUuGnb1aiI2niK0zxMpnKo2w6ze+2zYOfo
a4Q9UXs7zJfqFyNp2lRDmnQNrvYAKjcn2rsHnaPf/jneC+/Y9yUxu5atK9gQcrxk6/57thzm7FvZ
fbm8HJ7fqRAoNwxTo11uGh93V8eqlVudW5BQJjn4SinroJR9rqXtOsFOytM0+OY6iZyP5w0U8kpZ
yRRckMyDr8o0AMI65CtzfoAIAvTRMW8DvaJPquKjgQroenwr4hDgjU0BBfFulIm/GnazXLMFvRdU
VHytdmXwXnmqN32iGTCmfaAt3rmK4aohACB/A8M4M88E4gT6rgVa1+gWl70HUVN3dY5mI4j2vJC4
XyOTCJRN32YKyONxV35Oxu/rAnmQ4brL/8Yvd1tJj+LOadRMNxMlxlrMwfKK5cEebipbWDDlvRkA
IoA8GNgzMOPDeL9j9Bj6IZT2CDg0+jRCPTj21M9jjU9UonlqiJhz6F/8cLTfLbIUL6W8QRy+h0Ut
v27BoLGUZQhVBndQHyzSuNMa1YoINqiIjDKHYTPHzdRjRP7WeGMbXA7590F2VyguHilvPH2PjRAG
MY7Zb+deFJj5HvPPJhvMqUideV0TBfe21ZLnyZSuSC8dMBSHmy4XiXZwI7SFVBgHn+qoM5ETWWrf
1VIJDPqYXneO/dSS5EYpRPrzNGR9+Io7M4zfdGVn5VtbtN4wqdndZsXdfavUGvjtQEJqVnFzpZtV
4l+Oo/zw4siAMipU/ox9WyQNOE7VGOXb4klTXD0/UB2k9aaOHE/6ktxvlmcZbnH/vwkDvb2fP6x5
Z53Z2nKVxrmg1odQS4LyvjnSEadfqa88SOg6uTImQxNPRhFZsGxuKAfSS8GqwQHCQvyBxMHISUrQ
FQVS5g4ltPa52ZQ6qONhCceisNw0br4koI929S3NIGlWPi99/z3v42fbrH+VDVTpBL+J5wAgRKVa
kPgX1C7Pw5NjT209l3AAw6UfoQgWkN1S4mUMfIX9NblVQXMr5pLmbcXeLHOUysQ2y3UD+i12tB+V
pt2P83AULI13Xe9tMLeIqQ0QIJFxc7bgxO4OPeVTxx1WBXlo+ta0uSOKRlWNoWrKaiauWvGOMBQ2
gdd18Iq22XRhmuPWHDQTIMlUdRfZ77sWc6SigjDdKdab91YYb67KYkDqCmIo2iozoCM2udOJzonT
JaUCa/zP9r4kJlzEoF8d9R5t9VSSP0+ddGo23RV8Nl7O+L4gKKKfe6SSzF0/TrCxJYH62wiLYDpg
nmhRoDcpH0Cnftne5SVh8PfcXDk6c9pNgPpl9ZUdp273N29/DeA3XM9Up5AVX4R8QFOOlJ+sUVMP
qh1hpy9HW5IE/WZejxGY8Hc7dKG7RAOY8XFurbiFI2SgcqQghB7Kp0oAxj4hCIEbNnbGmKxm6s18
6OjZWhej87S6sb02VpZI1W9M48om/fPlryRcHVPdiHNFWZ26hcLwMTs0n9AlxcS5E5khJaqsBTkb
98WHDYPSKmYZMZ5Nl7/by2Ts5zGp3tKpGaTwIDwLQYzpUx7WLnL8XvDtuJFiZ445w9K8QSaAJhZj
ivqGE9qga4lFLNgiI8zZteItG7MVRlq7cTWtxmPFOMiWYCn0r3wIR+9LYWHNujMq1UQ7s1M4AC1Y
RGNI2dJF6DDBYljK12QaN6cv6LRc6tfD5AJZUQ+/LvvcW4vw0lqYSwpgcFnSMnhBH8ieHIAA/rt8
Lz0m11LvLicZbET0KZu6+c32k0TSZ01YrOQG991uMldY2WWNsWrw+hYKSfQXpKF+pFUpMFaEIq/n
numdMSaAgL7XsIlFy1JZGpk5CvDm0yIbQWEc+k5wwrhRVzOgRoubESOPTNSth0wuiwx4EpWAl3Ia
8i5MzOXb5Q/Iy9e1nRHm+xFbidHbxmthnfzxd7scpO1mbYN/Z4T5RFspL1k9wcigYf5L8mUo66Yo
HY4Pl+3wY9JuNcznqRxJkrIe6YTUjVm4LFN71S0kjZACxW7R6XbUoQ/uKb2KJ1ErBwkSrENFDDAv
GMYcEUDy/X/5k+gp3YVJyxxnTM+i5Fz9TqD4DqCYjbis4Jp70PHqFJNzCDeBuQbGxRpBC4ZGgXI3
/u6OfYSROFeBrNwbQ/Z8+ItBF7yO3v2UuQg6Y5xsrcCZUBLykLV6YI+dwIHoJn2IMjsTTPBXbTzB
5M0AtKoBeUozeOhKf+sTScRBKDoNTPxPk6yptNSBnrdDNFeNy9OUmo471xjAdPLjZdcQnG+2OjCM
oLiVY+ybOr2m46tw6pJH/bH/MAYTQNRcqrp+pW2coJxc60V/oiRJGJ1w09v8qTiOP2oATVGexZR4
YEYimQD+ZtqQYbUgQgn8zLnnq9nQkUkB2KNpbqzxJKN41CziIgvXDBCYILcCSvEDwciq9EWvYybT
G5LpoZPb09BYq7sZ+lWdbaUgE+Z2XTQd6jIyXiuAqzPHmcxQzFXocZ49C62XDD12UOw/OACzJipE
mhwIC3U3oq4L1/93Vpkj3eer1NQjRbRUaTg394UMDt326bI/ioww53gdZ0mTF0yhDO3nOS/cAmNQ
WS7CNfHD024tzFle5z4fc4DTPBU3jf2WM6TQ1bKtY5b6clj7mbBWyj1pO5OMJ4KpG6PvEPMCESfg
8MvojiLKOL4T/uMW7Fmu53nBewwBikDWwR3H4rM2O9+lePWrJhHkBdwcBEOFb6QpGBdiXDBb0wFK
fykqv6Y9eHhTVXdxOifuPGeaj0oqXp6dOh8uOwd3gTujjAeqXZG1vdW2noOyYpIPbjJ+LrUbQ9Qc
47uHCd1mULWgmm8wuUKdDpB322gtv3PnAAxJn8Dx4JW3+S0lSBIDFrm+sbNH///ufk7mpSscCz2R
tjhsypdxErSc+RnyzgDzudJCGvRZf0NuryitmN52kGp/jvoo0V1kjhi5whR5aN/qV+p1dSf93BpB
0OIv0TEpVwfaWW+/cLdECeKvZAVNl4eGxQCZotyfRls0xMaNHphq/K8RJpG01lZ1qlnCPO/QuqQL
DMxDQyvyshdyjcDxKQGIbNgspmPKkSWrOcBh6LO3gVKhgZrb2urptbH8zabtTDGX52htklXaM54V
yjHtb1fn6+WlcA8U8G2gK6C1L7bBbcWOJGdOj7ywKPxuOHTkfjBtV/2LGVoK7kTHQ1NBocZW2FDG
nYfWqTqvt4ZwlqtwIPoPOxNNaXKD0s4ME9WXsYMq3QhG1aUfUDNsjR9Fvk3ukmyfUmuLoHEieETz
AwWIzeh4N2Z3WWzdOm3S3K64iTE0Kc/+GhBAISVveyi3wxLQa0RYnKbfnE1DIcRLpz4AG8R013ms
IP1kV7k+4N4nV4lBfKO7Lusk/ASt0CV02gfbiSYB1Jnn8SAysKjoNe3cMuGwXVPNVCVQdOhr0JEj
OFuSMRG4Os8VdRgB0hgCJ3jdni9LWioTNXcUmpU0vpLLOnB0AOnMrrsb201weQlssRclSIOqBCrD
GOm25BslfyWadpOV0qGaZ0GsoL/6w8d6XxWb/RqxYsx2iXTGWMEOlD4o23dNTaCx/TDOZaCXN+34
8udHWqdyVQ6QekCLM5F+TTEmoSUj0J724jdrC+m9zTO3W7CrCL4YL6LvLTG3sd7pSqu1cEQE3NQd
tOVLXKf+5dVwPW+3GsbZpxGDOY0NG4X5YukHJ77fRCSn3IolLfkCyQEYJ2a7zz0PPZfJhmgx0ETX
W0iHwqxAiWiv4X+hQuRt2t4Y/f+7axD0ASQeTBiDctAn0IN8kutW4HO8PdubYDygyi1kmhtMyGhn
bBbKXpPqJZ0At8+LtXsrzNc3UrBl5gusSKmcBo01QAer6szQmKrrdpyvHQOZ+2VnoOGbPUyIQRqi
HspRQMOc752RVlqcErh2b4ROMrrLT9qTswtXUQ6D9Be5JsBLCo4QDhIau+fGwD44LQNZSg+NfFeH
mTsz8aU+vLwkXiTaW1HPrSTtaqs1mXFaHTM0SzCW5S96LgezaQo2j+cVe0uMly+tsizrCkt99Uvr
I8wwuaoZ/bvVMM6NGqw5kxJ7Nlc/k7J3GxmSIMniqoKowDtE+7UwjqA1Yw1dVqylgkC88jDKj5fX
IdorxrelLtHlecHfR0XUnafrsnS8VVSU4y6C4jNx3eExz+Zead7ocqZgs3QoWdjTcyrKhrj9c/zt
/1pgsYRW2S3ZlMHCFM6B5DY1OseQhgHNt195ILHF6NKTFFW+/F1UKuBWKKBHhpYM+E8VQF3O/Zp0
cdIUZlWh6pPeZ2CYnQ4KRr9M4JGk3xBUB/zD+vwXH21nkvloc2yDHWOgTYDqSjEDuboee4F/c/0C
SQpyWPSKP3QI181SM3ua0JkpMVRQD26ZKRiyFCTlIivUcXZXhK0OrZZuCHOT9V3Sj0X2pfwbCDLS
1X8WwnyetJpUlSg0kmIESiofpHYVhBtuYNtZYL5GAfoZaKnAQqpvfquBuuS7avbuKEpNuacIw/LA
X4I9DiQ955s1rXYLuncc1bXtXVUZvCEbBEvhmbAxWgIlHQ10Cizm3VhLJ517ZL/GdgWechdoT4EF
3mbtLTBfXDPT2Uw0kKrLNfhdyqdSW32ddG5sBJfPCPdcQtAdAzKQt9E+PPgkZZUqy0EdoPPnYPNL
P4HMiWset9v4E94raFZ1hrcKwil/ef8YZePQqE2dudlKiYmcF+gWL5m/lqObWH/RRdqtjaVdS5dK
NXIp6TCnmwXrimg3NT9V23It0gtguVyXAPceYFEoEH14z67IGcreQjsDsk520ElF92W2KkXwuhRZ
YZ6zmiQNatpJoBZaikDvyqPVmIIsR2SCeXVVRZKVBUHhaSil53WNv1b536TwQFH9/14pLEwEaAtp
Gmd8lrppHVcC0ZGbO6s/5ZbAuXkZ6d4Qk7GRaamH3lExeqXLvrSVr4pKXDMubxwH159l+JfPEi9M
782p55Gn11tpWgoDTUvzSrJHdzZ+2qtokuNNdIzNefEw0TRM2FKAIV307jKYLT2J5QIY8/yonpaX
sQS8d/NTr/9VRHGoREOgYiCh+ty5t1BsvcqhuSO6zHlpN4IfJgdt8IWh4Hv+E8xp1ZSK0sVP85WK
txEUL6C4e2pR23AmLxfqsHF9cmePuTrybatMUmkU9rf8gIwdnZtFt7IHyYQapldiWhDul9wZZPZY
BWrbJiUdG5j6WzUZIgNETbNV/I3D7Mwwx3mxM2iTzDrmfkwMOpe36lgGVvn9sldyBwT3X4s50WbW
EWMesXvkxdCDsb5SXuSgAKJ/8oD9GfPrvvN1Ckvw6+fLpgXbyNI+50opZbIE1D1ULH1r0wNTKk5J
RQSXpcA93sZddycC8CJ1mhdExarMMZCbJONxSFIRWkBkhTndxRyPM2o2pbfgP/y20HvPWjqBR4g+
Flt60NVsMkozRV00UELiK4cRqp+aa/oLeLtkv0JZnmLCy+wvCmA7J3kbfNrtIRWQwUnHp+os9Rcx
H6ciPVaLHlh6F/47p2CCB/R9pNqmpbZqq2+cGDN78fJYzaJLhlvE2a+ICRpSU1LhZJQPIfbr17Mv
m3eG9b01er/IH53toRhP0/pqOXctebi8Ql6Jb2+ZiR7xOspE7vANu6n9Kg2TXxUSSAiLGoNHgJZ6
eV4HWZcdlrQWFHr42ZyOaRpkMTK6Ksyb3gEBBUlabG67ac9peEQ/834YV6/uRteYlRdVyQ9KWgdy
ExDpm6Z60ixKjrmHHh0d6IHqGgolzKU7p8pcrxV+AsEafS0FkeSG0XxSiLSqRIaYA7m2VpcWKlw2
Nho3H26mBYIl9ePlb8mb+LMx0Q1dVcO2qdLw+V2HvrA0NCoaIrOXvc6gFStDKehDUuLhKgNgnfja
8bJJzrpsWs0Hew4IxjDDe26xNAfM568OMjCjDBv9KY8TP9UXgauIrDC7t9Tocm4W3jCxkzzE+vSw
DPapnxsB7Jj6OpOt2PRVgYe/iaaIxZyFfoPXY8QC+MiYNLYfj2VznOze8VAlkHNvRoOhcOXe/Hl5
DznB2oEeGwYN0ZMDzIM5/KDAG1AwhKqltAD/Wdk3sjJHl03QP8Gs7MwEu7IEqjnTDBNZXlTHqbSv
c2kdr7dclt1KrargsjnuihxMlSiyA3Js9mS3jtXOILGpvKL9malP2ipYDi9eAmT2boD+gN0NoKez
bnTpBJYEFIVkVIeyE0oNRyrBI25vc7wP0xT0fU6ldcFVfW5sIUZnVv2CatASTEPlAtunZCJUDG/L
6AyOAVcCXJGdVbGWNWmGBitaJWiQ6Gb2tapHXfDw4+2bjX2jtD+gfvjAiDPOS706HTy8vO6f4lN2
0h67QPGK+xoUCKngK3GWdGaM8WsnkYeVDLS40TwZU2hZL5e9jPNd8LaQNQeNSwtyt0zsiYu8RaOe
1h1sOczQRJxX5XbMXy9b4RGQgHoa+lkmxmkwR82cHVlrSJ3oyKVUaJHqRjjoh7mEZnx7DcFlf1x/
9GVo9ZEsyuF4hmljFp1LDCHSgbtzv2uLuGiWAXVOfVIB9qwxd2Z3v/XZfHSGwdOU8bip6KrLJBwG
RGAUetzLS+dFDXThaKkF0+M6e4z1rpskSbWwcjMZT0RdhtDOFQuVPf1T7rQizSTO93RwaYH+jQbD
D8pTxDJQOcpivICt7K4wMfW5Ae6/quHlVXEehIhLioZ/MMj7oSDmZJ1Tl3pWQRTAeDY0xXcqKdQw
GgWC1sWVQZvQN/Xhsk3e0hQFc7UKzjYiCONDTkc0UlhQyi6dY7cCWlfdSkLkLr0F2SC/N8K80PJU
L9M2KUCkH2Jg3asjqwOdHVqBYCrTH43Pl5fEOd3O21IgCY8pZdY7S82MwY+GGnnnvI5FtKGJ+u8M
MOHDHuNZbm0YmJUbS/46Z4IWIPd8qYA8wgug6wlyofPzZWpz12DIk1b5tRcr3A5GQF4xkedKvlAg
kv4t9tuoYMRDtIIG3wcuBnmpi9ouh8obirCyPfp9QE99KwMCSSmqV58E3dNfa/I5Gi5iFQgZCNfo
TPIkWVmiLSukx9PKfDbX7a4t8uDyp+Ktbp/BMJFKQ8VDakesbo1m9SQrV7PmVvXdICK84dkxaI/b
Qjn2IxAHCj8DQT0Wu6jPXqFfbcVNaryY3cNY/XkqCDE1IAMVFbVzDOGf+4ahzSMx+hXQJTIUbirn
bpuVp3FWb9fOOLaVI3jS8iplMAiNPxTpoeTGpu6LMpX6Ym7I0J7iCKp0d0qoB5RyTfehjRFNmCKk
7+rhSfbXcAuAer9TRTNqvPTg7EcwR85ssrKZYvyIvukTVxp6V+qdkAC0YKfWg+P0gTnJnpTpXjaA
s6k2DuYq4rfjxRUoFeAeQAKuf+BczNueYOYAoLFc+lYuoT0K6dH4FgyAgcCGr4KU+/zbJtDy1XUZ
+VzzQlT3Zg0AIwwyKCL7jXsL0JNwio1vEPQXFHGAFTGB2YptPd9MGExn7RSDWqtNBQhJHou1A5T4
PyaYNdWkkE1iw8QQfymnJczne8Mq/TUPY7AslnWkDV/l7C+O/c4oKz3YSqveNyUOSVrLT4Od3Jn2
7zmXvyRDGsS66D7gjXM7SIQobow+uNi5ZmgaarVqwDtzSCePru1sajDpuX1fxBDNrqW0adw079b7
JplNr0sS8tnKrT5YjXoOU8Pu7h1IWwKkmqcPZJYIgW59+aMsi/KYz2v8x+0PZI3ojiu6YWLckj3Q
km7NmlMtoA8iYT9dmYagX/QxpUDVBE99BVgSdCHY4lvRryYIuIHjNEgf6V32S1ukk1OLmN4/+q6N
VSABhRYokmwWS0ygVGK+YYmt8kvj3GqimgVvGQrqFSYeiwalZjs/jE5L1U+GDcLaToJC0KkHonf8
c0e1ccub+PngYKZdr3MjHRB7Lej+gfZp1WDMR0DME8+Y1mBC2Tz+87vj3BobRaty6+YN1rTpKl+f
xvJ1610HouRC7BetkJ1nFeeWmAxm02dllAggWLOnIKPIgmFwtwS8gZuHIeYrM3FX4R3xMX2GTZUi
zUA0jNuKrdqt46RuZKQ2KVVLj/5GdWNsvmFhKGYDQ6Lq1sSdnzHOf78JJx/o3n1YsWZByUYDtyWg
iedfUlZi3KAzpou2u/x6DOjYNqUtdALnS/6k/6Cj27GwA8zzURVoabChowz7AfyNxkAST6Ac9uba
jDAJ71f6ej9v4eUkimcFSBo6pmhgWJENb0aR1xIpFFy+252Ut661nZJaEJR426chy0DkANkkNvF8
+/qJJNpaxyikFb9sKbCTxl/MF/xLkLvz1/Juh0aVXX1mGEdAWTS18pYaVwHKtqNh+V2tCszQ4MB6
w345zLlep6VHbw9bRvTEbZ2fyvjbtl+r5lQP11Onu7oueMe9fYRLFpmzXVhrVW8JFkYLT7S+SpWE
/eoh+0LbfKBHpOWUzi0fHL89pN/6K7RBwvgx/SaaouW8XpCWag5cEmWpj4/zsl2BwTTwS6RPCzqq
mNn1lVsrSq/WQytYNc9r9qaYr2nHRbrkMkzNzZNZXkl57xIt0kQ6uW+hg93cvR3mczbjMse9CTvy
g/UDR/skeUA2R13pphCYBej08+UTx10XcDFQTcaA3YfpYGxujhsW9rpizcE/egWR3mtjcqK2n5/+
nSnmEdao9rRpREOqRHqvIpI7xq+y+bvCOb9siHfyTB2xEfkRVM3YYuVkJDEU5WGoHb43VPCpiqGt
KKIo4lqBCACA85AJ/TAwqC3xDNUBA8dAVg8pmYNakSzXGNU/hu7DyXd2mMy5WQpdKgzYqY36CSgc
dxuGCCSDgrDIS3IQE0FEBoV1SJgxjocvk2O+wwSsME2ugVc4brmouMUzgQYTxI3QX9Bs9rvIa1Y4
8gJ8X7ZFhRSVos75x6cxOj4Y5wHPuYLhHvbBqhQ9Hs02nRQtyhPiQmAsq6epMRQcK/Jcq/Ony37G
6d7hAsF9BWYljTM7kstd68QVCHWN0ZXJrYMyLygslOciKuxIg/Kbg6pGBZZmke9xTi1ohKCECnI8
DWMCzMci05raVR/DJ9QoxWxlLl1381dF+iFYID2STDQCTQulj8c6DdSIzu8wNatXYM1K4g05mKcb
KKYV3ui4tgIVLGimhaJyOef1jc8HjAqepFQuhG0/SZVUNXlNCEoAQLoCcZpF6t3mUTWURPgm5VoD
MygaNKihf3w/5A3YQMjcEOgrxdF2pHM/rW+71T0m6XwRj4bQGnOFqAlkqbIe1oaX/6zNPK5fh86d
sJXroZQEUZBvD02ON6FAoF2Z3oAlrZnWzx2klG6oanIdFd4c1keK3RWToHOiIR3AkJGV2lCJYLl9
ekPPSoPU+HDpGNrACPbpdaF8ueyPnFwHD18bmGSIwAGHxjyUisTG5NmEFZX1nU4e5eGnAhA06Aqz
rXB74yUWsWoKDLKAmE1WV7VQWlDuaU+6J2f3g3afQKlXMlBUtgEkTUTUASKLzEcbK8dYnRkW06x7
KIrGBRld2Gepa0mQvNb6x6wzrmtTE9T6RGaZu3nrC0mG4AHx9Cg59FERaZEeykLyc06EBpyStjZQ
iEVpi4knwxCv+mbCTFtiO6UDQWVrbMPUmm6UTJBu8P0fWj2YRkMygCvhPHjlFbCkfQGXJNfbNQmr
SEYkge4czvZ4JVJ45+WiWNq7NeZ0D4YxOio9AOspe8S0SQTMwet/WGuFlXReWN7bYrbR6e0izWJE
SeXOjlAivdF96YZq12Oy2ReujAKw2UtAw8MPZXuqacpmBqmTk2FVe1RxwNVcQUqBsuIAaCy0xIsh
e0P01tu9mEgzrDLKaYghq4Fxnd9luriZaJCVk4SgFUDpz3FnoyTFvJ7rOTf62sYBK7PXZXx1kj/P
o8BlhbwZtNO02cEc4DKlcDCCKN8Opl9lT+pKvMtRkHeI9haYs0q2oowdG54ml0lYJaub1j/BKay1
BwmlnMu2OPg2G71yytONGhvwScx25aYxKeqI7UpeF9C2V0EXuymqLKkPrgUplDt/VaHOQKnBREnO
xy+Fih5ANZqJ8X0NlZZzd6hqe+z7LgWK1LjOi+fGEBSMP7ob/j5IP3WMxdooUDJLQ+10U5YYfIyz
/tnatgAqOS4yVME1zLMChDngNECBfKzW9HOZNQ0d0F6TUnaNDYJ8Od4jgy1i8+MbQt8YTXqK1GfC
HRmkgqDyh6F2fChizsHktK6BKeo/9ghKp/Buh/ks0pJUrUNgpyjx/ndquEMSWLdT5aLe3rlUKh2A
RzsgP2TBS+ij459bpjuwiw+b3ndOusDyPMX+mILuXMZwUvtIwPEQWz8ur/Njje/cGBuMZCezjAHG
1OaJSJWbOKByy2q/jGe/HEJHBE/iebuBtxG4YBCaAIM5X9yYWMpqKPDGpLk3k9RdJkGx/OOb4a26
DPSOgXk13FTnBmo1I00P+g1PQ9/fxrhQqmd4KT1nWixwea4lHFnK4QBgIau9Y4Pk1hlVMBINzpel
emyau63+YXSCD8S3gpCEHgO9d5n1VPW0GFUMhg+tf7Crn7EMKIiNIeaXy37AudixbzT0UTvgyGTm
k9JprkapwocZMHCjhAh+p/i6Ah14/iDC6XOP8M4Uc3doyZSrzgI5ZUsqvzfx+IiqpEcSW3BFCZfE
3CD5VBlJ22BJegQ6J9zohadF9XG7Eb9URUti3FovFkdvYtCbl/FJi8N6g25zdPkLcU8qshNKgWED
h8mc1HYu5XZZQQuXr7+KznZb/TUmJ2WMEi0w/1wDEt6wM8ZcGs1S23btgBrObn9gQLETLYYbBnZ/
n6n2lMTJzDZFnV0msUtQjikawdf/mOpjBXioUVwVaKFZRJMjKWqD01Tj49snKjLdBdYJup+Hy1+F
k36f22HuibxMCd6mwHPP0BVRMKiGlCFaTlLURUkoQkNyfQB1Mlo5QG7EvgylrcpNZUTpp6tlBDYU
ZztyGocHpIJuryxuLNWCIMe9jN4tsk/Dahh1uzYd1Ms666mXu2e5uFacU2GfJhJe3kqeT1DgnQXv
RqXxrQy1u/cWGazDZK1Ro62zyEhDEy3tyxY4aR4UD9AWpHVGALRYvvWZSKq85mC03RQ3e61vp08l
iiH2T+tb80SJFPRD7TeRqKjOqXbDrGqgeop8wsS1d34nGWuVZabTVZ7+bQyqxzEaDpibeBx9yqQv
1g3kbuTOHBMphtiUNGnE4QIQIbAm00cr/G82kr7NNIi1AVfFhNaWtLpZxCgJ6gZ4p8DyfZWdKs+E
ksQT1cscQ8opIx3xPrhsmBdncdP+Y5eJs2TKUKg0Ybdf7KvObD+nox2itSuItXSHzt+C+GBgAKLc
JHSijbkMtVXb1kXGtOGaPgN/UJrBMGGyfvp9eTUcFP+5HeYm7CFkOpsjpByWcPFND9Lg9/K9czt5
gACFTaTmXvF82STXN6CSaRoQ4gJggQm8VWt2CUYPAQueUt/obD8VvQw55WK6qHcTTMaSgixASjcQ
aDnEXdE51r0kf2taaeDc9mw8o9bhf9DM5rrGu1mT+WZbK9td04DhqJC/JpbsgnkoGESaklwjOsj0
aYkdcEjG/8w87zMjA31iU3+dhmdrHl0Mdv2Nk++MMFdKvyRmnFOGocFQghjAKGxkA1GKv/CEnRUm
KGnDKlmFkeBB25dur12hVS2wwI97OxNMIGqGZFFUCXfwFFZXhmujtF7foOcHRpQ3yilR7Zl7bHf2
mKwlxhLGNotrT14ClfjFBpjlchB3L2l0+xAeLA2IHLRhUDZg7EBJZmpbyro3+HGUesWJbIDsUbkQ
cHnngQgnx10WEGUOShMaFdA7vz4Us427zYS5VpP9FrC8rsP0Pfmqr7rA87jZjLkzxYSHVDImKR1h
yr7RfyNlvnJQTE9+/m9wVX6kgH40+HBBiKCyI0WKUqmSvCLMTmgVGJgrpHwf5Dv5bYIH24DybOIn
fz4HhugEAnaZitqgGsJuptGm5aIis1XSL5ITxcnoOeW/NcJsI6l7u8lMGDHAKJxD/GSwIIAi4k96
u2U/+OFuLUykhcT9CkpcRFrDTT9nvyE7UkPEBv2rY/nchzS9mE5TsN0qDxUGZtB88eLXy0GEe8Rx
j2BwAIUzJANMQFxtbbOmFQ5DXtQTAPbfN+h8jD+sSAvUZ0lYO+VdX3tzTGhUjSUhBQFvom7EIT7y
ccYY/eUl8UI8LRyg34lJdkBTz09bruTrYElgQoNGWtJdd8UnW0Q/xN81pIPAvqKvqbIKDo1WjPEi
Yyo4/tUHVLi39O1jl+B6VMMlKoRcfJwIggaghVYERvdk4+337FLrrB3icRxgr4h7D9ckRo++1VaU
YNTljzcP1T8k8KijI1qxoK0xMysr7UoQG3ZHabotVrAFCR52vGf9mQ3mcCFhAwWADBt1lbhFPYPP
snHLIpKbG1nyiXRN2se6OFnT8fLaOL53Zpc5bV2irNuA6pKnNbPbS09KK5qT5bieiq9jIMajj/OB
Em/qAVNRpgrFEKtwF+ubYvpl//PyKujuMDEDNjCtBQwEZnA+HNjRysxcgY0sh3Co86p11/Z80JTP
9CQlqQiCzd20nTnmwLYaIVrR1/A8S/dxnfr2mP15gftsRUwiM0gY5JWpCfntwM7zpyY7XN40euYv
bRqTyJRx3GhrhU+vrLdLf7MsBYqyt5tau0W7+ZdtcQDemLbZbRkTgBpcHu0CgIBnT99U011i05eQ
Osdr1GO2R1rcPMdE8Szwbr7vvfsFc6oWZAXFsGCJbfppUj7nhmuOAtcT7SJzgJJZKfRkggk5fS5H
KKz1rTvFIXGuKlN0LwmWw1L5xBXRlEnFJjpxcVRz09O2qy6+V+bVy6FdYOjgnERvyQactS8S35Q6
NyPms0G0T1Kzhpc/qejHMM+8Rre6ZWuw8MS5GsEfry1uJ2TjFxlhnuTOZqY6xZV4WndaskfVLFxJ
1Hzh3iPvrsneW2mM509BnWQiN2qquYr+UjV3jpFFlzeMGzWAx3kDr0KBmMkqCgc6W7nRws50NWDU
NxW4B3evdn+fiUqGViqg9cHfj9XJjQvoiCpNMDWinjJ/GSim/x9pV7bcNpJsvwgRQGF/xUpSFLVY
kiW/IGS7jX3f8fX3FGe6BZYwrLbvy3TEOELJLGRl5XoOBtswnyfTn7F6dvUxj0wxhWfq9M7K1fJY
i/Lz9ZPavFMocv4tgvFMEaCjZl0AWdckP1bL1xrdqpIS7WX9IcnTP7FjA0NLaCaCF5INjVp5UrTO
gLDE/NYOD/HgpzLvDdw0MTD9YkgTsZemM59mwnyNbppNYwO0cyegaSM1+uMoRC/ipH6/fnY8Uczn
qcRRqOSe4qWpiaXUhVXqhW22hVVz4ZE2P9NKK+YzzRGRDT2EqKI7aPoxpoCnoeRo1Z4MP69rtWnb
K1H0p6yMrhhKTLiQGbDLQ+Mtza3c3ufx8EeW8PGV2NcC/eR5aWEJgRH6RjPZjdbsU3n5k3BypQvz
YsQdAuVcoH6g3jfaPlK8jtfp4ByXwZSNUnGpgqZCSNyH3lK+SLcGb+ho+0H/0IIl3K2NuFjGoALe
G0D5ZGxLxVrs9+NNE3kSUrTiJgkeS4l3kTag9BFHrMQyD0IXSk1RUuZs8QFw2NETyPxusMFh/7BI
b2kYtBYxIhQTqz7Pyv3JnMulfMaJi6BPnsuZJhugB2vn7DhUp1YlnHRg08eutGT8xajFHS0iYGMj
CE5T1Z404/dRD4E4oGKnG2NBlN+XscKgI8ms9FJla8VLt3hF17+UOhjk64ATZm7Z4krQpxJmK7dh
nYqVnU2/9HnB9PitYgTOdf+w1QRZq6Mx0UgTEDE1Cg2BwpfurTuz+9bfwgfDQWUpP0p2YA3P1TN5
vC526zvRhhyQPNB8wWDFpVvKTDlNxwSAjgOyd7Ft7Z438rTlztcSWB+rS3UbE0gQNM1q0MpRBS9X
Xqaoda+rsikICPNY9sNylM4eYJ+X8K80d+6l1jUwgz28G81dIvEAxLbKBATFKrSqgEIKWlvmS40g
bg/mCu2+0Z5ApYqzU/208ydbsili/yi5usbRbeuhWotknEaJ4kqgqnAaZFCcYqisvDuQ4KUcTCed
eAXiTXtf6cd4iF7ugKFQA3ExykF7HFdOHQpuSGZOasPTiXUROUaJEELBRUzPWR+4QeKps6cpsjXI
nFx0q6R58ckYM+/SgmTVglQa4TcSbDq3CAIRSwNyhxU/NRYlLwH/7h+8kxK6Ymi6YORPZwvSYz0U
nUnDiwED+cWtYdwJwct1o982xpUM5smfx6kQigDwYaAEcLu9vEtvqx2dyMTUupf5AgfAZtNfrMQx
TjcZIllMJTjdjrReGFbHuCw4tr4pAtU3LBgi+gKv7qVLaoW8m+sFSF2iVp6CEEv/PBQengTmzOQp
bKWqlRGdExLf6Jg/dmOpHP7k66/0YI4KG+cYv2vixiZt0LuJRkYH6IqajxECwbluBZs39kMUGy2J
eohSy2SgSqCLD4OQeUQpTssUcD7+trGt5DCez8i1MA86QFAqvvq6xMC1XzC9o37D5J16KIFvpvL2
GDmfymAcn1zocVsDV8WWe38RdWtSeCOS2w8vJouJiVVuwHMwD1QyyYOkVaCiwsSd+Bw0deIVY2vs
SlQgHvMZ84xBn4THRh9bX8XwoWMIoMaIuk73+lDuvKCSjPtIqoyHflgWSx4XHjnh1k9E9RSpKuIc
oACxjkSaIqVWIqDkpb/Ck+zRlV8MBS43gtsAv7U+mofGTh7kt+tWtdV2uhDL3JNxFIPMTCFWUlsr
1Q+jqDitAQT44WRGd4O4b0lsafJLtfgY3ua4gQ3mP+CLrZRm7o9RR/A2OqQbk0XL8fmO0qKO2Dcq
rMApdu1b5wq+totcubB3BfZ1ObeKbBjf+hewUzaS0kWNiafeVvLEwn6yNQ/fO7ArZMWTIb61hpso
PxbxVLWqFQzHQhitqHJb+dCMx6WFrQYB5nPetGwAfcaTMahW1yK0/30cgotzOhfmV5mlUsfCJEo4
J135XvaPdQ0Axz8K4lZ3hPHJZtNiwrjGENDYf8f4OirUt2p2EBdeZrlx4oRO+f99FxmLC4YWZO4Z
sLSy9FuU7+OeY1SbMcfq7zM2VaRVDYDLpAH58kETH4Bx2cb36hg4Zs97/OmfYovTK1VYkiBlEUS5
AGG73SylgwgRxTOLMhjXSenN4VufHxdhf/3Cck6PZQsqmzSbKJ2UnZZ/yQGfv4D39xln3GqV0kgZ
sIF7abgFNuNN2la8Hu1mFH8GW8MoORb/GG9cyy2YpXXoUI8IBgVX6E5z+JhFg3P9rLacG0yNorr9
RxBj0kpnDmRuVSD0enDzWJlRHNWn4AkUfopnDNt29yGMsWsiq/UiZrA7rBzYEnlIstesfczyQ4kx
6OuKbccCH6IYEx97ocfeP+C2Z2HY9YLsdHp2I3KTYs53YqFnsgG5UUEhgOc2v8uC9z56ifr2FHSc
G8tRh8UYlKJWEpsJchaMOA6N26TRfZlxFtB4xsAOzungvJKEEIcW7UWwebZ2sJcf2/MgoOAIT9e/
EO/omPyqzDutFigU7Rh3x4o0dj0knii/GDovVeUdHr3Q66ehXQTsmEJS3D/36T4xv0alf12ZDRHr
N1JkRJAIhm3S0CQkuxK4I/N8s4iqdV3IxoldCKE/YqVHVDUhGUoIKYIUThR4SvmMIdsTOEo5boEn
if77ShLWBgtlHCGpF0I/NF6DCbm2kvpF83xdJXouzPOwVulskStBmGIMjTmGoFoFATsQFuLRuy5h
qyN/IYKxs0EYTH0uIELUtN1YxVbeyFYpY2e7w7zSm4B8IcezJ5UxSIp4zHXbdqFggwpeHHAqzEFq
wtLrc4OiWZ3/FWV3aR+hx8xDpOIJYXx4uKSBJpcQUhb3E4A3pMgyfp/MiYZXmH5WkB6ASYGxvbwY
An1JkfGiXGz1xZFkDyIXNIJsPBAXUpjjGsOlj8wemuQyvLb60A0vk3ijAlgHZXaS7SmOQCffBcr3
Vg1u1PymFtD1Bg+wYuuL3RUHeXQbAFqAIUN4NJpDlwi+YWJwxVysopg5t4T3a5lzjyZTEpYAlhWI
BaDSPZPsxDLysmlft5y1K/oysvcEGCsE64wGCHXZ5hbJjHIaZKxl5nINsnutVDW3H4LY6wPte9AB
eLYaMmmxTCKknFeBnvkn0aDHRhUKGASYhbv0BWWzZL2RQbTZaY0FGELJIvHS++CpA9+4Wf7ByiHG
joDWTMeb6crrpbwsBM/NGPXYdozl3F+I8D1DM4yDc7gRlioiwSgOxgkBtc2OAgkouQDIG6hodNe6
8P6za934f7BMdCGGCXjUVMI+vjliSRhAb47YdbUtCSS6M7OUV67cerxBvajIdKkWnckzZNDKlZJi
0ZZGhErtr8BvLewOnED34ZRPxYEPNXCmAWKsAqCIODgTGd9n2J+uyM0IGz+F3WARQhZ2Sypi7P3F
QOV+1L6FxZdST7BD7GfJXum/a0VvCcmhTU+G8piF3wjJHYo+COBLOx+nW6U+DJjKK0MrgFOphtor
tXcleCXqTh2+KConQ5A+fX5gFWkYxke5H21CLApf2lg8FZEYaFJhpzMldBPt8hFzxiIQvJYd+Ht3
rZMQX7mjWxf/hr7ycwWJytdp1Ry/AivdTHSqoEzSTCkSdqACuopd3aHom1vla403/VR6427iDS18
fgapSOzO4T9ALME3u1TZnONCFDMCUIP/bpAHO9OnOBT83tonjwEZQLEhEp4JjA+ygxg1GSndE9rV
evINIHRWQzoLUOxWZP7FedupL7iwQioJsH1oQdDdQFZS349JUAkaBQ8JFyvdhQfNUR+WX5LdUXyN
599mK2LkMWFeFyZtHyuQl4tYtTWxGt/vzISXu3wudFExODmsh9Fm2CcQnUxKKyE16ba/6hk+RdSj
u96KJTz3oJ1p/Pqr5v68fpafgohLmSwFnDhk2TjlkBmaCFRQ6Fj2Y240DuaPVU5X9DOCJiOLKaAW
/TynJISB5GC23BdO/SxZ3Z7ibFHoY3FPfoDZiu6oSbbJKd5+CjjPojWD0H7p59csjxOxKHWjsDVZ
W9wxEWJfIL/NekqF4O3CFaCAlSw0UGhqQlc3Ab6fPjlZqLoTYInUXkZeIP82XxtkUcQlKINWwSes
AyFUiNEQobDl+i5Anot1IxKUlsprsWwdHJD6gBqioPHxCYQdyBpdG6ZhaddiINP5l8yrg9p0rlvh
53EEqg6A0HCnIecT/8DSJQOgLkDysgiDA8bdaJi9WPaN4F1r95W+18izJr5zhG65Edw1EQt+GpwW
+72iVoj1OIixCvJaxvYUWXQRJLYXO/0ZtZayC7/wiqqfQkeouZbIBLpZNQ1h2kLirHwVmrcYGDb9
krgmiawKfBXX9dv4dGjPgjIAFDeA/GJHPOJqLBI5wtXO5F9x8q3nLdxtuA6MkMHQJQNzV58IEEaS
g+dXgWkUS+IZjXzQUlvICo5pbGmBVwOc3Hg9sNTOvNmi2isoTlSl3UrySe/yO4U73rWlyFoEE65p
7QIsX/gHJFJAjWn3Y/aeiBy4943HEfBuH2ow73C6yIHeIiq0FektXjqrC25lTICC+IdTLdhUBssP
QO0AFBR2IC4f/CUQjHlKcF5gQNkb5rFMB08xfl43rU0h2HlEiVKS4Rbov6+CzsrMAzCWdRia6Ifh
Vo+0+CAY2Qz456r6AysGaQE1MdxRRG2XokLwLmN6vwTmRfiAvYeax42wZV8KQB8wRYMuNVKdy7+v
p6WCJg/G5tN5uAnq1u8Jr/9OK8NMuII92w8R9CesTssAYqyY5hAxHgw/3dU2VtiP6dMZM8jjFVt5
+jCfplETwPwVTYlvcav2gqVzt5W24hRgJWNrGLcRrx07ElSESWCAswv62M0eAfNBBe+7ACoB+YAI
+iQ68GgOLwb7nOjQ9ShwCMALwKyBGnd5im0TVHqW9fCdB+MBfAno/ylW9g5iqX+B8reVKlxIY2KV
Nl0CpUshLdBt5VAcASx1plKkKWP7Nnrwdlhmkm3Mibi/v79/3gQDyjHW0Ew6cnqpKlhIFDmiwinM
K3np/WEn+8lJtrMD4F04F2zrLiMvQH0Htwv/w1yAqRbNpoxGOIw8ddT2a6s2bs9DPvjcz6QqmfSV
R7QCEgrmPIdhnko9h0ryF11xq339LgOXIHD8e/E1tlV/RIBrAKkHmI2xx6stbFvsSjrTuxm6EZQs
IqRPHrJP5Hug0zvlz6kd7wV/8lGnw9yhx8s3t06W7hsBpB4lB5zw5WfsmzxRlAEnK+WmM7bkNCzg
09W5aGv0C7H+BaRr2KaCOwb4C/MFtVbE4Gs4U1iJc1XjW3BP7jsgAZf3yk4Lrfj7de+/Fa1hDh7P
GUAsME+pMT5mBBaolEkQmOybPbVOgKY7i9v5+p4jaevZVCk/tQzrwZAe82zO4yAtsYo51NEO/PEw
AnKbMrAbTu1Uu+WXbCeusP99KEwYKyWBQAwv0pCeuX8KloPkFEMxNvHzEwVpWXzaHQtx15E2c+7f
VlXgQhoTfqDpq2ZtICLCcal+qWueqq8UzFzwCwA5q5y3e+uB0HRsdMGvAH2YjXq7KV/kLkMQ1Veo
07TJfgaEKeezUV/MWuRaBhPngnc5BsMGZAxet0efzwZi+oFmsAanQLqtjIGtMRNrhJ/Sk8oQlDyN
IWgZbwSQfksFJ0nYFIDglsL3Y9qWDaLLoaxiIGzi43TyMY6bA6yGE7F9ns+j5raSwXinsekLQQwg
wwSWtmBhTfCxFixgXLbO7KioaIy78rseO9c/Ek8z1mvoWS+WADa2wWRnAZzkNMTx23URWxk/QgRM
MiJuw/YqW29VGyDJTwFkjDaGAJ3YJW/az6CyxPsf8ROgb1CHSm4RoCipJf3kyN7ItbDMCkhUMOdh
WJWtfIF3niyiRAd7MXqyBwil3ezA20P28mkEhc3wQkD3nNmSbHEjpC3Hj0IOQFmRWgKKi/EfeZnO
WY75QAxn/yJ974TBQzAkHLPZFGIYAC6TJGwFs8VEEqdhFSDnB/PaftC/6IJbmb84Z0hfKPYeo/6v
gKwGpYZPy591rpohUXCGI4Z8gJSAwvyj/jC5KLNxH2nqyllZOCyCM0MREcV5/PsqSu7BMCcbbYQu
9FhbbRf6Q517RhTZxiyBf4j0HjIOHGXCMZStc1zLZW4fKYiRmBnkLsJTCuRqXXmSzcm/fpLbQvBm
wiARabDGmGZVWOpqTFdO512e17466TbJee6QI4bFiJnkuSnzKMGAanrMhMIiBiAjxd/GAoG/ojvb
FImGLiAwniNPJnM0ga1om2AMjWXiYpPEUbWMUy/cclAoPSHTQF4GmAzGIEBYW7WaiQ9jkEOtP2c6
55Xaii0wnowkBooAOIW5paig9eLS4u2Yh/lWSrP7qIST6mvHbEXv9z8/zgo5LN1Sw3DvpW2LNYjg
wgXYC7Lpl/EJGKsar1W4GUasZdDjXN2fOUclK5PhawcPSYOtnwMl9bQcDCuxim88XJPNfGwtj9ri
Sp4+IF8nVCdKv63ZiSfY/Zvqa15811vjw/UD3OpjINSkAFJAPqI8OpfSxqZNGynRaUgWP1JHlNqZ
1b10Pr/JteWI8KXwWiGgRj7E2EVe5IDNE0FtlOzDXe4Ge8mv99mBG9tuXVZgVSGlPZdXFUYl1DQE
PSlNPMCv4fu3CURrVgTIFrBAzx4NNvmQC5+xnXBz1yIZX4csTDVbKrJ19R/xTeKgTGBhmtEt9zS4
HXfqn9Q+1hIZy68w791KAyQat4uno05guiC58FUE7qbDS2U3v9zqRJkrEMejIU8xffIPSITuYj/d
a17qJZzWOPcYGdOvYtrgrc/H2OdOa7V29AXo/Gi6hvdgXAGHG08zsqEaCIc0zGCgQK4Z7GvfowoT
pwo8u+KjOm5jkP5BuJOcEpUQETceyOH2ckPvhIj9Ssyjt0A7o4c8uKITfMcwxf76hdxwzuvfww54
hmC30xsTv0dDJ7O7E0beGW/cjgsBzO3ohcDsigYC4hejQQAHPoJnTKV5mNfRPPVQuKmT+dyZsS2v
hrKWLKFobiLpZBG3DW02ekEDkIfyoByIK+0MR/KDu9D+N1wSmzquhDFp0pDHJvh8ICwVd1P22ibf
jJibXdAbxsRVFxox7gxDUHqTZdjBz47m3XQEVfU9Btmdxda8/AsfOnor5r+Qx6SzWjJUcTVDnvIg
Hhq0+RKvRY89sqWb3Few5KkemhMYjCOX61GpTVxTlV6i1ZOUlaMC9FuIpnUzgChY9S0QeXzizDeG
e93+t3wAbeKDxhqr58CHZHyANMhjltaQZTxTNQGUZwcgPLTyV9UX/O4289Pv10VuxCtY8FPBPIKS
O7Y+mRshD5U6DCKADqIuccsu27cowQ5CfJSr8PG6qC3DXIti3om4jEJ9VM7gEKMTJyh55okNbnLO
IW45EUDH0tRaRMebbXhXekDKlGIRVPriLHP9OpDx7bomW8m1tpLBNrjJJPelbEKVJXSaGIYIR/nV
cLJfbWkVgLzEtwKk18ITS28Va4q0BQyuDGWDfzGJZzLUGrohqIAcZSc8UCxFEJ6fVJgj2YWe5DbI
7HkNRmrh18QyHiUdzEyVFYjFEugZYZYWOMmO5/23gk0E/h/qMU6lHDM1l8qzHOVgHCjpAuBgdIDM
jg6u265R7T/5jiuJjFtZ5KhujBm2AuKFB9XL3cQzXdWXvil3lMUlBiFOx/uIvNOk/77yJ3U4ihkK
c/QjVnvpB9jqvMDv/Zj2b8Dn8tR71Y4i7JGd+cYr0211INZHfC7CroSL1SIqLYUz6Lz4RPkGtUPu
Rp5MCRbpDlBqa3coYjiYvLrhmdG2d0N9kCA10sE+xPgaowpVMVrOp42BY3hxD9Xle/nUOukTcUq8
G7y+FVck43PCSpdaADxj4POBHBan8uIHOv2iWeaMDVUMLHFbZZtPlbTSkglOU1AJ5zN4W/F9seuL
KzrtYzf3/ya064B9lmlWnFiVz3s/Nj3sSjQTqkqjiB3qBKKzwY+WRyHdGcML58psuVdwpAOIgFJi
ICK7NF8yx4kO/G9seoKRvXBKH5zDbowGluaJN5ndOAqnGruVpVGmBSRP6AmDQopxCyRWpiSZMbQr
HuJd9SVyOgs4nkfNiw68reatA0QHAvM2dNQGj9WlcsbQqFIz4QB12EddPCvTl5hHm7d9gB8yGG/a
zTLuQAgZefAlah/FP+g947g+/j5zXJUmR3Eb4AMt86mbj+Jvr/rKqKSt/j7jM6epAYL9gN9fLV4y
3WUFJ0zYfAbWAhgLw4IgAccwFGjdwO/upR3qQKfshTZHxZ124kVA/8O+/jkwNusw+lrtFxkKgTXs
/LzVjgRYc8pQxpsY25YloeaP8UkQJ511X/lfo5xJoaSwZcq9Q/Ere2+x0XCCK+IFrpu2vBLFOIMB
sMBZk0FUOB6l4EaQ/GXggaafa+1saIBS8T/6MBcmJEuQzVSfxmmOCI7txAn2iTcha/xBFTNuom/j
jvuSULd9TSxzh8SiIVKZn4+x2vcP1ETk3EqP8RNFpjUi77rT27yyKy2ZK6UPQkXkBOIMQXAy46sk
/TbFJb1UKwnMpQqjQWkQjCBpm96FPgbW8o2GXs11NTZf/7UU5mapSSOGKdWjcSQv3xX74ZjeTDvl
ablR3ip3dGaggFrVrZ5YfwDWDhUxjYepQkx1fZ6vnRpRUMIJrYVYa7xsRAkxMDmFIfrZWbNYi2BM
fgzLtG6FEcDLzTEKT7lWWp3oz8HkXD9Iek6MHOxPYGKdDhZiv50JZPJ+yiWDhnC0mCft6PgGIm/u
xP+G2V2IYYKXqNaU+Jwwddr3LiD2tPDuL08CE6sMZdCaCY3IKvF+SB4kbsFlo05woQLzRYJYrOYM
7U5UmICT+oO2vaPvFNaFgPAH2TqvpLXh9C7kMf4oFYzCBBgUgq/mISY3uXRvyLvrH39r6uRCBuN8
4nqW0n5E8tc5ydPigHnAIjZ4AdzAqdz+SJzoENIEyaKwzryIdsPEL4QzrsgMR62ZOihYKH9FYAhb
sHcQCN7M45ThHSTjkMQ4Ksx2pHLkyC4z39ADywg5zRKe+TH+KOyTEXPPEJJpP/LqoefSYNDTuHJR
2aedDIsZLBTG8UyDaGd3AKnx0t2yM90fqp890gpca1g6D2Nj651ffyZ2b3yeCw1TjNAMoL0oG0s7
7Z4yAiQ3eJ3c6/a4leOgLwxONyA74BFh42OxAeCeQh/6aCi/EUwGaST6OYSZ32nDr3CpD7LYeEle
umUs+KpUOZqZHPMldHOD1/3atBqKZklQnsfoF3P95sDszZbu12X6z6hrLIBRWKTkwYFvn+5KDHMD
TaPAmGreYFMaPK900bzYlXsQmtj8DHLzvq1EMfetF6GRQAE6zUmyJO3QG++V8kASXkV18yqs5LD3
rTUxmpdCJVFGCWn6IYWcWeGt+SqdrCQwl20uF1OqAmiiWsVe9iisEa3jFA+8Jh7HCNh+cVmkzQKY
D8QyrWxF0z1pRkvLn65b/ZYQAG/D4DGHjjFbxtKmfMqzDGzxQFg7EuMYCfcjb7xw82KtZTBmVhW9
IAjUPY12+h7uNHB7KMDPtMRXkB5hWCH8wvPuW8UDiif+j1qMuXVqNBshfZBbd3Ka+9QddiLqJJGn
OPAfr4mFacrRMtyA+3Ked/pYX7kWzVhgpcZDUtO8VLXEg7mrXs195WT7yZGOrV36ukt9p/KzQzMI
xZrSGl5Cu/SwmOVc/7Kb7+v6hzCGGmMdJC86GCrtOS/OvrVAcje6uhd/010ZVXg3tJdb4r0f/oUz
pVpeOQW2sttNEtJBWhGk23SLR1Oa0BVs7a31RidHI66xZyuzoyPv1mzFlCutdSamVPRUIAZ92BV/
2Nd+s6Nd73nHHUOkf+eagkxQGRp1IxgGPnNxlD31GLvoMXqAtgJX3P/Xmtkx+wKjdUVPL+nk5e9A
5gTvj4maX+DgDv2o97lT3f47cJCtGsL6HrHgup1B6rKIYUOKT1mb9JsSeKC9F9wtqJDj/328brOb
znX99Rh3BKcta5UMTUlmYrRkJ4vHMLkviTN0fxXJTZk8l8vLdZlbL9NaJOOdeik1pwSMABgxyiyS
NxYGGSyArSbLw3VBW2njxWEyTgnrDXOemJCUvoi/5GMD3kRcxoPaYItwxCxh4mYnSp+Y/wsOYZ4T
1hm3FPbh1CzoCiDXUlD2s2pMBgdeul8A3wl8NKfnYgxutWsv9GUcUCSNUp7R9K4yLcmrvMRRwU16
owBAtnlAh5Hj8HgqslhzqUSfS2qsyb7bD8Ap7e6C/WCXx+KU7CgF9B+UhqAgnaBAIR6YgEzaF84h
Xf6GQKm4ExbHqPcCd7NiK/Nby6ABz6rShazSSOcWUUCHNke6S0AXWDvpntLd0D1hrq+hfuuzX/vQ
ibmBw2SSuayh04jGKaiKXHrjB1T6m1PHzcy3nfWHMObumbKBSTWqHMFwfA969XiveAQkuddv3mfe
GwDTrQ+RuXmKEsW43WfLiB/TR+2FHIqnCHFI8316KCwJBAPWO/pVKCCWnoFRaB7owJkl49qxMtcv
C1JB0WNo2jji6AT4z+iGu8EDt3KA7jvWLXK/cudXFYghWPDFVMPsLLf8xP5/eNiPI2cupZGHjZCN
+CHFsdqPfrCv3Pyp8/nMO//j7fhHksLsBCl9XCsTLS5io3jxgpfajgBsmlljCbKm8S7mtow41sSW
kwQySIlGAx4RS0/5IfVHT/EA0rm7bk3bD8aHXszLj7QsDZUOJ5g3P2QpsULNrfrnReNBC/0Pf/Yh
iHEvSTrp0yBCnwasYfKPeFf72VfhtkcERXcrwjte55j6kitGyjKLp1k/twtlORijL0r0OPHm9bfK
3Ot7yPaFekVZhqzB0Sm+aSkIZ+p3DKjuYh+0U7Nr+oVb+LoDQuHQuv7NuGfJeJopHMuuoFlbOVvm
3eKYXuHRgLR1cnLeFItxKTkyqau8dpyM1wnMJSvVGdpSyssJEy/Nf1rDyXtwbpqaTuRqnAhqU6aB
5U88ShiTYkcxm2ZMCiGEzL6JvW7on5OMWPoscu7AxuXGUpaJ7oumKljZZ4dmq3wOsBH+X9ukY0Th
s4LtiKN6UAHPob91vBmDz5f7UiDzDoJIvqnzBgPH9HJLwAOZMaUhcp+Kz+d3KYb+++q5JWOgSm2p
ohrYPZLF1/ObtORMz/FEMKZY0wKFrgEdoKcjs5kyHup4eVj09OW6/VHzujQ/DO6AxIsOJEpEOk8t
rlRZdHkOW4Hkdps0Virf5brXmj+DevKN9Lex8LCrtJLFsueUdd8Gao9sqDTFBHBQ1WmIqtqShJlT
6txUCnumtPGhEKDFXH6frhAzoTdD8GkS4muibMnL4i9NuViqAnDhXOYElZ+dPRRbyWPMTm4qZWrS
DnhSVeoqIZYfwn7ft5OvmjnvTn12vxToAJ9Lx1qOjAnnS92kWALAJIoxdrnsJY/igCNhjpHkYU70
uNih3fm8bHkjRr+UyaTLWTXG9bgY6blQImEJSLDlk+wrXnIwHYGD8LRRcLyUxjydsSFHaIHCO8lF
eYjnKnOKsjnUbfgaB8UXIzWRK7Sa7vQq5ga6vmjccsn969di6/rpInZzAFisAr2L8cqCMtTzQBOh
Iv1mokU4l7INvE2O8+dJYeI9YDNI1ZQCb2kWZ9hnZ/ddvzPykmOem354rQ0TzvUGtj1KFZOO0x3l
Fu39yJEf4/PqbOaGHg/veev6rcSx91wqxcisSwzFAiPQgh9z+1R5VeXu59yKxC+mIuG0IrfuxFog
Y59ENZNaKOH2BQWUXKpoTRE3NqDfgnWUOoGzoAAnyqeN2UScY5SMEozbO/Ov6A0ospjYBuV2gth8
ZwLKzpXcDJFJBRhxXmKw5V/WspnHIDOnYW476GeWTxUBF5NyyGXB6/Jmf93sN++eDsRDGTavaYCG
uPQusL8asNF4dpJ9dp8fjD3y8KPgU04XjTdqRO/xpxM1JSBKAeUCaw3MHTNaDdhqGhBjEMqdOe7p
kim5o+zlmc8b1Nm8aithzFVbxmyIWwnIPsWoYJWVGKOl6BRIucLOOucQN01lJYu5bnFZBmZGMGM4
2oMjoai5eMQWb6mnjo/ATXZzB+sosJX8+3XJW+EPJnH/PlGNeRtGTekp1z2KucE3stikeI8Itmv0
1h5NrwV1+xTK1nWR55nlK1+R3fFKFint8gEW07op8BzADm/NB5kWcjz1FB9nR/hl3BWAlGj86DHZ
RQfeqvKmtwGukYotc4xys/B5c5AIAFXElzUFry6PynynwmHX6nEYnq7ruulmVpKYa1gZSoe1cqg6
gvvIPPZhzjlMngDmRsQgLgZ6OIIxXX6e+uOiceKijQRHAhrkx1kxtyBNQkMzCzwEom/4NKnKw92Y
WLUzOoU7/BU70hvAVf9/p8bchlIeFnwhOtIvSp4qvHbGxIkYtu82Fg2Ra2Alnk0zJiUrwTreYhIF
WIBB/ZLkkbXor9fV2BKCxU8Kb4lFaCxNXnpGcVrGvCvQ3Q6U+atWtT8nTbjRBN4owEb9F8ulKznU
a64C8kIXZOQwWM3stNCrpdlr+/pUEM01lupGnQDCXve2KleWQrBhXuUumvruAHjaqu3dXkdEpia5
pZnx18VY3rEe2XKMlHcQzBMBsIw4XCK47WISNawWCB2KNdFszUvFA+HdevfWZ0Hvy+osEKjncUvb
NBoICJumO3RG7uWacZjNevcnnxewjjLSICBxMFYKBpIwammqquvhTVvN78D+fepS4df/SwwbGpmD
oHZFDRcSSIcwu+mkpznnGCq9w6xDBq7c35qcAUBXh1aYGSDn6COQmrWVZLrsmHX7RRpGBeTkyTER
hH2zJLy2Bf3q16QyZovUsm5llW5doUibYbsTbqVIUDkZHfQtffVnzKucbNsh0lbTwBgaBqQvjaMg
tTDWtZTgi30fTE9tkYpz/CVPBD3q1VGGcdLM47kMGmWHOETk1ZRfkmTgRUI8OYzxgRhyytL2HHWN
7mg48k54pPX0abbafX9XexTTH0XE67a4mRYAVe6/JwiklEv1lriqTZkGe6Xu0AWB7kb/JusovkqH
dq/c9J1FeJpumomEhXMKrAA6GHoSqxMFVnfcJRgdRGg0IlgosFZj3JtoHBCv9IAgyzOSrRcVkDr/
yGOe7LAepLAwANrWagOgRX7OXNJ16vc/Gf5KAmOGXbqMGPXJsLh5pOn4tAuPdBU3dUxu22XTTFai
GHPspKyKCwVQxKUZ2Hl8Sob3nPf+bMsAWDQ2rhTpU7cqk6tUKWjxNWmTx7yNc0vWiCPU+m9DA+CZ
A9TR33IY155qgS6YGaI2IUh2RgpEpyD0rtv39rf/EMHYWtgaTTLlKDeZo7RPi8Cv8/7tuojtK7RS
g7GvKG+mEBsvyKx/jC6WTW8EtGmXg+jR2YV/0eTftrYPnRhrK6uoHfSspb0wmscDzcMH+ed5pL3l
RFW842OsrcFqRh4RvPNKc5zjv0rtL87Z8UyN8Xp6TmJhaaLUzq0bAdSAWNXNz6en3RnQCee353V/
OTqx3aZQjGKhkeTc1sqbScdoRFy517XiSWDCREOMBb2uVbiDWYstOTNjKyuH3Z8IAUYXYP0NAFwx
QjB2HZRFCCtIJLW2zEYTLbADch6/bU0+hDAvutILSQofDjzVeATVdILVBs4FpR/4s+v8kMBEkno7
5xi5huvMTdMN5MOw3CqLK837LPu6mF+zmiNv2+A+5FGNV4/PMkexavbAOCXCUVdBmNu8NuHT9U+z
KQPFE0XWDbq0yhi1UJLKXHLoFErDQatDh0jZd2FuOA8pveefju5DDFsFnoUJSzR0tTBOUx08kCGo
frXHOgkf5xFrsdX8Rw/pSiBjcroUY8BA/j/SrmxHbhzZfpEA7csrteVae9biF6HKdonaN5Ii+fX3
ZAMzXZ1TcGLmvrgBN5yUqGAw4kTEOTC5qFkSpBvAoOwr8cj37wQiNcwr4s9L1o6+qi3tz0gUrbH+
YaygprSAaItyC5HcVDryyiH6FtUGUfG/17twcGIVQad9fCqu0pqlcttmRnruPOnAr45Wqc01GO8b
EkNcel9WvDAOYTV+GZyn2917RD9Iv3tM133QTzDon2uav9R9GJvXB3i+vTT+XvbS6/HVmcSA4AFB
l85UukB5r92rzEnH/Fpx+NorXpbX50i0urfwivqWY6LM2aAaUjx5aekSNxHp2a1D6s74tV7rSfnW
XX15yQt3VdUCc+gtHK9pPFbhh7SuOI9vxtD/8fEui0pFsci1W/Fm4jXMrUN7W54gX3tm+Tvf9eUj
3UmDDFcu4XP88J/n/N82ellsL0YGFT6BRW1mfbbm89wGP6y+vfN7eiUgu7bS2bF9cY7W7ArWCgR+
wQKaP4xEmRpYQ7gNqHdlJ793kcDqzrRNmK6/WCmsxiIIF4SxiMk3ylAxBD1Opl6vvND3BvH3MucX
/vJCkx+GRnPuW9ccxKTC3yl2Tb/n+z37e4mLaCyw62IOdVHHnSyywku6ys4qtD1ew+2uvcqFp3IW
ZRur3YJnCIYN2U5xZau+D2NBz/yvT3LhmAwQT8mCAbGuD9bPebugQBTFOm/fVcIQxl67TK6t91f/
0ZdvM1iNGKrzYS1+n6Ux3bRNwq1PMa0tU3/TZNfivm+vFrD5YaIZKuHAP/9pC1CyhZZLAFsQtd56
drBB5WO/GlwR15wScHv9DwUp1FD+vd6F7ckwnIrB7UD/WyMtoCIzFb9yir61vS9LXNhe4+pIBWeY
ZxzvW/lsBH4S9B+gxLpyK397Wr+sc2F7PaCJrtL4VJ3yf1CnLMkyo3Iho5c/B07fvw8YCkG2i6Tw
8uLol74zjQo1dMsy4jaCK61MyJLmsrh2ar83hr9XurwpDMOpxARMQPQLJYU9pxPYAu22vl+h2VhA
ReDPb/b9Dv693kWY6/SLh0Aa0CJvP7XHIcFQEBD6JH9e5fv7CVoS/9rAsxP5cqbmRZi0DVGgXNLy
Qf4KPs71pvIgUjej72iYJGrDRPrnRb91TCC4ts9VUfR2XPgNcOJXoezCOjZQH28jEYvh4f+1wqWn
oNZs9+WKt5LTU6lyQe///Pvfm92/3+CvguiXXWPKqqgWrIsxs0U4bW9at4XGbUSK/hpXzrfF1fDv
3forIP2yFuUrlUDoz+CXGZd7zKltffR0t5sxvzZ5cN74/4gbvix1YXOWN/SyUX8J0ZwJpc/s4xij
yf/7LkfERF+WubA5oYVjMA+VFwZxaaYPvPsR+qc6Wq4Z9xVD+8v4v2zd6EwtOkEARgiLuLmZTrvx
bskLhF/NnASfEH242o377ZLga4N4Grgl/0MhoQB+ZDkj0FFcmwcQF+alDq+kIN96hi9LnI3zy1t1
frtUc3RmD1uy0Tvacl8VVwLIb9/Ch5gNmhZAbHwpjmA7s+/LETZnzOrAIOrFbHXFCfxVtPgPY/uy
xvkZvrxGFOJ3J1uhtr6YMG1H+Pu+EfIwah9jXLYN6aMWvOkz9IRJa53lL6mcyBRKdwNqxXkvDKsk
Uri499Eyu1cdSvJ+bzs7towoWPMQxOtQn5U3Qx+VR+kuxgOIMtE4FnWhl8wGdm4og4XAQDDlwv1q
G0XKGoh2DO/KF/s+cvnyrudP+uVdRw2pNt3jOlS7CRJo7+cUh21UmTBFNBpAIKJ9LXg537B/2t4L
K+lFY7r6XEBF4Exc2tyxXsX+qDnkuoeZTIVPhmF8+7Nf/PaSRA7+F1XZWSDkn+/pj0GpfA/5PqTQ
yLSKfFqmzWCLA07isWLyx5+X+35fv6x3sa+rYv1S+Qhxvdvl2X2mZ24L0LiSCl4Z/Ez9D34NqfvW
839Z8WJbm9oP1V/t/mPUH/oBDJAehPeG6B4fJ//z231zCEE3AdITMMeCq+CSRNuQAXoFzuGnaTgC
8mPm0ezbK3DdN77kH2tcxGnF6tX9NHdN7MgJ/S0dcd2H+ho90Dd7Bl5FaImCxdVxUNT7p1VEjUkL
0DE1MXRlSGXcjMPPWbxH6sp+XVvmIkITalq5WKomtuSLt94xmpVBRYb6ypTutWUuLslgVbbtcPjG
3tEJ9R3C0GIYKGK21waOv/04Z/E+9KcE+M9FnLSsVcOjUcLRj2VK9Zorlq7sv086kLb8e5HLUeDK
lNZoc8S1zaB+hhRU22NXRun/YMpfFrm0gMUbTOhGwcyaATABBqbY9s8rfL9XZzFMB4plIAz+p421
S7h2He4sABFoIBpxhTBabgdevv//1rk4/6D5nlwUy+FxiiieeFuSZuDJKov/xcr8CNLLIJvEW509
7Zcbo2blgHYSxBEsOs364Ebg66XP4iqcebbWi2sC1EB/r3PhAETIDNPU+DIi67cYnMCkfoX6e3tz
nvq8rhX57Wf6styFSUfGABIdV5xrEP5+Dsc7Q7B8ovyKK/jWdf69zCV2OZUSmF8Do54XvuPDmEDU
9kqKcf4Af9i4y8zTAbO3bBkKHY04WeXhrJHcg6uiznTH//tUEPcAOECjM4HEf0jk6kZxNfMGRxRc
ls1Kf1ZllPn9/5CW/WOZi8u7nABCr8OKqqRlEzaBRxgy4H8+Pd/6zi9vcnFK/aVpzbk4W7USzyOv
k0WFEKGwagj92Vdi2G9N7ctaFydV9Bo8Qx78dB0yUjlj0kn3dZj/hw6vf+zaxUGdI79cewXHozsj
bUfjl2OKvHfCK/7t2s5dnNM1tAWflUIVn7fEsx+Uh+zFexPXioTfhVT/eJ+LEwp2pqE1bGybink6
PZyzQBGvmAsrAcKDD/FKSeq7esrX9S4na/t1MjStzQ7prZUZxNsUW/AYgMGgT9ePa9xD3wTF/1js
4h4KVosXkNUG2tF/TuzOUzeSHqb+4BdNUqjqirV/v5cRRKfPCliQwLpYblFFr62z0KTfEIZmmbP0
ldgMNRBLO4P8FAbS/ny+viGnQDj3ZUX7n9eG4bNlbpk+z1zQuzEJczf2MNtX5frGuRlTD/Og4HVS
m+GlNa69LRiJv3OKIN3C+IN9Zsi4fGFlQ8fDBD9y3PZLMoUhsYVNII5KlDjM+pU7T23FiF9FcdGh
f9vZrs2aa6dLXOfRnh0AnkEcta9uVKEJzL7jtbcftEWKciVtjzGVKDOcJneL3ONRUgkXrfsV6fm+
GEDoW+NwjA+h9TiGCyrb/N4Gvh51OuaRyNvqGIkxpTJVKErP9l6Ht00A6o7qKKaAxQXoM8bprbeD
vEAvle9pgtooKJb3vpzSCdR1c3M7hEXcmi+jJTZs/R0Z0TtmE3LAjfX6q/WKG3fsnqGPtZ9WGsQQ
tTKIMJtMKLbRVXdc5poIap5oo4lu290sXx1QNvEhL+aJOEasGp0GNSYw7TFfaHAcZPA0d3bq2P2W
jRjqrdyNO2ycqfxp+zkNy407N3vfwwwPh5pN5eWQGrn1a0xXouNUVc7b0L9OfEiXJtjM0Us337Ve
eS+b9wXhxER33fDpQ63clkmnxZFyNH+ewOhelWvclZCwNe+q0rhRYTpQ436w9ybnIKHeY8ZsowqH
WJ5EJ+edE96q6XdtnRiweD4uqc3ex/qW6bulfKnRf0oLjHq321ZuJ9tMXEwhgfH1EJWZO5epObp5
LSLi9CFZ+2NEf3hM5oOZWQ7PAaWk5vocLa+B9ci9wyo0rOc3kswjLX87rUpU80vNVUK7V/SE7Ose
kMC4Qqd5XzTjtl6eKSyDIVQTHriCWUNE2ZM5PCih01COKQtUTstfTdhAkPVAu7fzL1S2IJH76qB9
NIB6oxrmOKwPoisTlOQ3xkqJtdAU2Ow2RPMZKxrSDy9d8SIh4RB0IxFzGqjt0oMjsNqV/a/ebBKG
hldq7LtOp2NnJV0zEItt2+rWC9eU2qe5cbOgFdlsgZ4VatNWiMH43iDIyRJrvm/c9b5e9HGGuFAT
Hnvt7GZRpWjozAxDH8oZTa6YjaTY5PL3UoZpOEVkseqdE0DXdAAjjO8fokahaqFjaaBwwrzNXIEI
GyaNkIOMsoMV3WnTJlAlI1xGMV/vwtolkU+zeYIVqntVAYCZMqj2xpOzd+c5Xif8UzUSy1HJUB6M
8FHRIQHum9GakRD03nOx8brPcM3mZUdx/Pp+SilzUHYok1VJIKhNapk9aczc5ztpPvdTRg3IDrGt
XUfx6N9Y05ToICQa52YZvYa0bhmPniK1wqAmoJ7IfzQrF9ir3DEGdRB+uxg+kYF9NITK+bnVOBiT
yTXRI3Crud/jC5lvUd+S0lnS1l1y0bJXzZ9c+1nW+DDqfHB/CyOicVQh1hdtHXvRk6gCoE7GDhJy
pARjkmk68eqGMY3UTkxr3PfsVLtByhcvscr72ufoGZFpZfzixXJXOiHI75fhNuQNWbo9Hfeg5yK2
9d7W/Z3h+Kmr3rv+19ruKcfla8DDASNnDs9KtmZVW8UcZfHQGDPBIlJaLxgocDAZVWx0vYII4/co
KjzvAvH1JZZVizLVXKTcZok3BLdo6U5mPSSyfRudPa0kcYuJeMIkZvHqeI8hWm/lvG7p6tzK1t01
WuVKvPnFS2eegjKTlSAi+qBTfdNK9Wm0UMYzphxDFFsMtuamDKA49OF2j4Hf3w6apyv4nJUZtwsI
bn1YSONhkATtvX2/NwUK4P5M+HxfV3vfPpbdb61MYhV3uropDE06o8w9qGmPmPScnJuI7YLutl5v
V3/MGhluO2vaD+GPZoX/XN3MqT+6+Yk5L8wbd2AIjrl8ntfTXJ0K+31RXlIOfa7D392EoWz5czBu
Zxx1M1bluB0wtt36v+2uOPCgvDfabaWGVBmwzn6jxpdwBGlCfeMyluOt5HqqrBPF2KuAv1XloQ62
c/tSIY1Bj+q2MSJcKRbxlvZnWPJbb/Y5qTX2y+MLWdm8HZZgF8rQJ4WsTjxo3wPdAO+UEs9pHhrA
J6So/B+8Zw9r7bxFVMaOWKYkYMZG0Pnk2OiUbgYTp7Z+1av9yOiUshBDQiboyC2RtK77Ui/NfuiH
mzGQG2aGZLTGfLD6XT3KfCmno/QhTGnTFBpYXTyp8W0p13SR7Uxa3p3MRr0ssj7YtFgTGVg/dDP8
XFyZOt2wrQIkO1Xkx6UXPc6LwXPd0vvA5BhAX8A3wT1+clx/zK0ZR4nXdMqBDOWB4dcENr2SJeof
I3usSWFWN6DgS6tabW0ZfQBPx6htMx9rt0+6Cd2XtvkEgqIM+eHRZjqfZ0wdapCwj/ZH1C8nw1w2
vt1tcRazblFPnFm3XqU1Ce0eRDcrpludIbNqD/XoPijRocMfu77MbGtJKCthf3bAiSON23Dyj74M
YwVyaUTXZ3E1YwljEeJQgoCFt85hxaR7YnG+kb4z35vDClqmsOe7MZTThhdwVWHhppyV8BQgK6QO
5wTz4Hnvs5/dsE5ZUdNbOmOevVj2PocUKW75puAnox8ObWTmjYBandmqzJ/EramDA4SW9hZt8JjM
PkBYMeHKwtO5/naq/LRV3q3B0eJR07e1rRAw+HHH2Y+Vidj2IEnhty6o3dSxDwFyR5VzXMLxOLbN
U6uixDH7Z6s2H4oO7GBBh/uu6g7YP4TBXn/bgXfCg6k0k71b5ZIiOUPIwiwDcRy8+soe+tHiG+ou
Lw0tX+whOK3C3lNmrcT26p2hffROhKdA1hhFD+ekKs1bsyu2lHWbElLypWfsK20TTNWdhByPEiTw
gPZXQaYo2LQhqO8RX7S1nfitsY10k7em+Qo8G41kXUXCMLwHh2gC0YzYaKwfUWDstGVXsQiK3Iao
RBqNn8PYnKjqfnbGOhOMv8W1sO6N1ToU0ZpZnFqxX3Cg/xFITrWRco+l4YonKAdXksVTNLFc43ER
EEkabAir+cng6nc6v1l9sF0FNGupfHANa2+ivKDllHFu5rJprUT6XlKsZV5NLVBI/L4x1c8L98qz
QcVFLTbSHX5ou8+hxJh6Djyvj3bpumE8hgFEZBWocVTNPuz048iKlfC2JosEfFY7cXCeby5csHrz
Uzh3JPL0Abzs4P5kVj6MbhpJ485pQH9YmxgF4IV1qHv30BXF0bBtyIMXbcrs8LFmRWYiW0CwBIbN
AQJlvns3Me/DqkZSj7gJQP5bLQjW5PrYDOWp072LcbmF4NPGhTmht3OSSUSbZFz9kHRd9Qkuvhs2
+k9ceQYptXhs6iYOWvkUTHXCXYHZI7vkZAwLDC4XJnEqhEzLAJqoFhsaRTrnnrerJpBfhlG2Ivhq
ZpEXTvQwtrhKunK/mmBUNcoEszi7tnCyxRwffEU3reK5UWM+s2J+k5vevQyj3dqqvBnYZuX+QfZG
RgdnJHocN3aDEG/hhQB5QZRJr3nVDGyLs2uCR0o/9pE+0U7cl7rfeCv86xyK3PXaEHXD8TiYwcPa
mEQEfjb1IPpp3c8uMg+jjxMzD0QFUx74ZZO1USOJRenzajMwF8z9MZTBIdS1k0zl8sNaKsLd8olx
9F5G5nqEhtxuCKLfSlVt4lfuc+H5sdWMt01vP/idytlk7swAt1IIsdhKvbp0OqFutrOd7lbKUaYI
9m90gKTCw4VA7eizwFZZQQelzYLes8hN/dF9HMvx0+6ER3TPtxC6CfAd+IhpdQ9DHH14dHu13rJR
fAZzffDkkI2Gf6hkn0VlubFUfeKOAb/JihPyolgs9MPo1MEJJ2IvoEB2/d08G1sXduZpDS+x/moM
iRadYMwmPv8ckLfZgyA9De59wW5wIWxqG1tVjOsn83WOByGY2bqh0fAoJZ3xTY1d4WGQRobuMTDa
3BycR4uj/mcsRuZU1q51p50rqEEkM1Nr9o6BozOpz4GslS0uIq/Zxxyh4xzdUqA5uUCqMraqwy0s
OfEXRGYevIxh04AYfT8AMGpPmHiGUqgB2WGGGiRylnwpjHxtENfhfX7UDmYQouUBgeab5atTg0MD
ewp/dU3rkCqYVjIX/CYy2xfV8BfgUfE0N2k/MMx9e9IkoGr4WEtqg3rTyajo92yoH2v4BCK9+nfd
9BuDVg0ZDCctfPe9iGAwTWiSBmQOZCjKp7qrVVyJZkEuEaWrVadmEaWqDPJILRtv6jSZ9XSzjr/A
mYirnSc23ZedPEioidTsllaPU4EcI3ptcBEO3mmeFJmrm8ENkdw9UbHEiBod564Azj0P94tASm6l
7pSuOnWCVCEhHfqtKkSsiiV2p3o7tF1eVOvR9V6szo+XKh9KqDAFsdFC/hWJYNGUMXcdBEUlaMZH
RHrsMAXtpnQPrBxJ47K4jpB1rK91dKjVjy6qYWroFTCBXSj/JlhvB1GnemgSUAIQUInfwveCAaHU
NwFPe2+PmKdGPuwgqip2hfO5Fm/+UqRFcTcuedB8DPa9C8doz2ijrX8xxCyhzhbvY+rup/E4LRKy
Ek+KPiFRgcMko9GQKHoLmxfmPzFjPzcCsRbya0ZfB7lubL8kvvzJ4dcUR9pRLwnvdnykW4brOpLs
sQYlH20TbzkaGGuWDxPbjEqSHi2AyreBUUckAhwwmlmHhKgzqnSdD9wuSYHpLZS/42L6xbt718Jw
Q4UgGqrb0smMqEnM5qmkOi2dtxJ99ihIpa7/tC5EoLkCSbNezdyCOI9J04VKZDvv0/LR44Sstpda
XkeMkSGl+ln7qbaqeFwf5xrSq/sCWQGtHmaRcSRNrNxP0oQ8K8Rg+KGdqodWF/s+BKEZMu9iyQw/
FaYkMgpT3zr6/ckv47UHZ4S/AHvJercgiB5PUd+gZQFZSbVXwb4pGzLVR4GLpqt++dPmjNpUNiIv
2P/QUyImfOThB5R4CIs2npEHGuFpbWcLWC94lzM0sworWInmDMjQ8LsQAWBr45e/zmjQ6tgT0L7E
WJekYm0sFCL2VtyErr8pzwCPOPTdL6c/jk1PdBWSZd0FzkJsvQvq5wnEUeXvqH2bgph26RxtDZwl
PXukdvA7/K4t3x15N657FS271hMJhZkOPRJm9OaARsLVNTic+UY15c+ZV8ehAFalwgRaDHmol8TE
z62LelfdjmkH7QidSAvLucNwXdKUSD/Y8tysqGTXpt61LIJLCOF+pvsewjQ9+Ict/BVTwDWaHTeT
oLKRQL+ILrfoFmzTm9DvyDTAUIuNAx1utXHPDr7q8TMGDO5m9iRBqAkArPYemj6JBIAT1ya62Fb2
42wdz07FLt4rddfxMpWoPzaJZadg4tlqCYhk+aCjIDbHJLEyswKU1QUuT19vMZ6VRx5IILsgDkto
Fs4Sj1bHzQoQorayij5R/MA8zqRsA1KJZRM1+hnaC1lQv0aBmQUf4VxuPVw5ltj6DXgXJi8WU7JA
n2cFfJfI8OD0J1lmosyL5cZbUj3/dmFdlvBQ/zMADJyMbs1L/lLbZVz2OjExJzYOOBgSrPaKxT6I
uhyWY9omdoxtsZRbt74Ppw/DnB/adUeFs0fkkTStjtG3EU8mMwHUGTvHBZWgpdNVVEc0dSAcsQDb
DPu6ajJ/2bdqyBaUUJkjj9T/9Pp5x5XKZ2RXIoKfR5rBOvlM2ZqwUN87uCLKdnwDQQjCA9GSbopw
p8FXaJFNOFKqQuOkGpNhgjMIDh1OEiTVkrDam/T1POodVTIb0CUj4aebBeNQTc6CcqMdSI9F9NBz
/mTMzSaAI7ArzA93PHf6p5VBA7ADHmBZqV4ONHiNkNpWJn2Z/OBgIUdBriNY1kyPgaoB5nYkVJ+B
FtgINJF0fcpMG+4aeoJGgCQPGF/dqKMN8QOXrrt6AhizQlWJtwl19mEDzpMJsC+gNa9/4nDCvNit
AW5RHChjULE7KlKKZWtQMEpB3ct5bGvjvprm2CrXxC0OITSMgmnTOkvmlx1CC/AQjIlYR/xgkTf0
FfpDpFnqPCrcg+JOZgOz03CoJqKWEDhBFZGubtNhfhjnJ4owah71q3L0TkbAycY32RSkCZB+to9m
9OY6gPhgsyEdSYAvP/lzXBRoDRLWpkWGiLxTY0+kegrxfJZu976Gw+pZ1rdyA+ybWNYvp946VjY5
PGY2KC79LALQ1LsCHRCYrZ62Tk2RD6SD4MToStKGB7kUceBljnztWBrwo+7RJdR9Fs2A/LUkfLkL
g0+l7jzQYVhvi3Hvmzu9hnuzuDequ0hg6hKora/gWNuDAA0zmgUG3ROEzdRA1/Qw7Tr7bkUz6dyV
ca26VPnbkR9pUDx6zmZEtMls9NAs0IedHsrBIC5qmd5YYgRcxb19Z05mXLO9HBHejNkg/XgNaALp
2YOyQVkOH75YpCl+h7XYosmTBM1RAbIy6dMwPRsm3IZ6R4vzHpmHu2pi2S+mk/PlwKKOeLhexEpz
Geb+cKqrlBZDWo5oB4vycbh1+q0EDthIB5gs7s6xyjzc1J2xnawWx3tNAusDAUga1eBo6dH/BUPS
Xh0PBkDp7mc/L08WHJ27jGgQUsj0b2qAt1G0QRtaErXGplzgCClg8wLAXrQJWoBNNWKaG219gkUq
Ks3Unn46q5Wp+aeHf7S2G06jrVYfpvfGcIXMVNwX4et67gM151issJTqrmKHkZax20VxUPa5w+oH
bqZ138chYySQz5b9bE8A95omGUJ3Nw/dgosZSSFGYXsSrLjLcS3cN0Fpk8GZs9IxMxYgXm7QPYaO
LmKq9aTXiQK58O/HkVlkDqx8WdYnf15+2wGzN7Q9/+8gfFaWOZGxQduZbeWSh4Czz9Zfv+EZ7WTp
zZ3y0MgievuXjMaPSc84FPbowgnbJwEetlhEXWbO5cn3il3ozMi+ZIMPa3zW0DAoOOCZjr1rZi84
0q4m6NK7dRY7s/sAsZRlvTd+fywGZ2v4/mPR4qgXIA0eZ/fNK+Z80fNbiUpK1Jz1Xqnx28ULQ458
zanojoICYlFYByCX/aQ4e1+L4mdE3QfD735OxsK24GEElAKjq6aJcAEW296961GqQkw03IRVcQf6
9haRR3ujSiD5TciQ1SGRtKcgU8V4WiXUIhmqQwuTgPMleqI6070dA+MZjJwHcyh6YoqgTmbhPcFp
5Yx7D8ztjo6kv8aC7UWlcqeqTtQL7vxCfQSLeYo6/9Er28cestnCGvt4rkUuvIrjbCD46vvgHl2P
26CZt2rkd00xf1K+IKBUQ5UuM2pD09LelIYTl3zFNSH470D7DxVH+t421snWhoUYyLtBt/VNIfGI
wGY3Y8USowVpnmZ+4ivzZFK6RwG0J60DEqPCKgD228ibtQsi1bUnQ4AcbonC+xDMjszztqFr/HA7
mdcaovKsaH8GtPrhDs2dWsoqBppnxJ4IHoJwhpMsbYv0TTXHbEF6atD7xtE/PA6g3m7C+5EHjxF0
PoG3yQ8+GQe7RvsUNwXpChC3WohapaaHuihBCrJUt0vvA/+gt9BxmOMa/EXEHulvoMnWOUBKpqh5
WdYup6p5kmZzMKUTc11p/Hz9qx/cIq4idmtXVgZSlkxa55pbb79OvnicJvHJYGeGNz7hx01SG/3v
yA3v9OjimjX7DJ3ceAjfuwN3F5IV831S9hQrzm3k6Ob6EIxRnZfUXzsC7QP6yPRYbLVRG0mIvpa4
UHV/603IOYzFLV7dFeWNoO8UrmeXrz9NR0Ec1ATXkGei5LKaiEdcXCAPvllUFVnamj0PqkHHqzc2
OvEDUT2EUPFCJjX2RzTriEOH9HGrC1SlDGtE0jRNbeorpEbR6no7e0I+qcdlzZ3B6I4u96MglWB6
T+1B0rfS0OG9BMV8RVzJxVGWSiQscKL3ivv1yZHzcOr52qFpBglgRS3QI0VhsfORlb4EJfzpymX1
ZPien7VuMGcmrp0kckoPrZ4Wj6epGLGNys+oi8Y1b0Y2WYSCJiXYPtKycdgbxNHPlGt+e6jaacFU
KNWJxwZvj9HxdYcWr/JFhrza0wi9Ip4/6ArG4Vp7VwaQfx7E7+4MRyCRFo+zL7u3YQaaOwF0SdsC
RT6zhfOv0MBMRN3A3Sk/IOvqsJ0RNO7RKXtsDxgEJFIyhZjBadQWJK7RuwX/ZCZrqKMNgDQU7ejE
4mGZrB9BoYE70siFxD1ffrSyA2ApoAb+Hri9jICUqtP/cXRe27EiSRT9ItbCm1dMWVXJ2xeWpNsi
MQkkHr5+ds3b9Op7p6UqyIw4Z58IsDn3LeAy3TV2Lfe14I7w27rYGUObHdqJ7z/NvSXUtqXciTG/
meG8b75nLBEB0H9OlX01Jn99UN7yXQz69t0wCrUL59XGGejLbW+bRnbiWSmPhtmzh3RqmkM1ozR7
7aASnQbwmjqSuWhGlh/6ftNCz7NF0oxt8NkZEk3OH7aj8Jb1yUEW/XQ5TpJ22f4mzUxRJZ35r9As
04pUYSPlWL1hXzK7B/9gIcGxn/D9Cpnts6qw73or6w9GtfDWp9povrimw1HjMBc01BzM+nEch6QB
CIjYGUuZPY9sLhVlsaunKY2ngn/UncIL2Yiy7bMcsXvsLdo/vx0TN9C6Q8aNtA+WlL/RNltUzUpG
lWUNUe8s/WVqyr9cDh5F1gwxUE/mfeYL/95dHeOM9OgRr5tEkjYCc4ZxgqFhV+lZv7XnetuWedgZ
Zfa3+JiXzDqpDrKiyGsHQYlgr7iN3ez2MW7aZ7FqFOBmuiTCKIa71Ny6ZFLbB/SD+Z9l5/VP2Tvp
gxL6EleTedD4X7Fkrm3EvoHlPBnzT7ZqPIo2m0ks1rnTf1noSoWlPoRvzYlbD8FJqlztRdVWiS3G
bGdtUjjhmqZ/5WKAbJRbcypr2Vydyb9ky4wb3g1vGT+yJjxefQmsNUXIqfdNnydY7GxV26Iea2uo
9CPAxoHzl/qKYzzwl3AY9E9XyY8+1R+1wQ09xzlgyO0WyubFWHYcbQlTs3ZeSbk6Tfu2d8IsCOia
nzQ5nmYToUHlu6YognDzObSKZTgGZv+yklKylvWu4mlLNn9i/uXUx/YMIol3fwAD7kPXGmN3bhKr
/HSX+o1v/WTQDJjLej8Zm4ycIeWjaNPHOjfudLP7QgpleqFp/2bV7TKBSmuG8cl29CnilKWnzbrd
tPixn6FYpHp2WHMtJwWGtjzN7lNabPnB12+TPMwPzvkpFMX6Y8xe0qZ4wWM9x5iqx9nytHhqeJYG
dppUjJop53M9eNHSV/G8PXdt+WB6+s9aqR93K54sI0PB6rY2DIYmSbUpWVv6GX2aj1bp7h1Qt3BW
gAWNYDFcmrHgYuxCczb3jGvb8/ruZ+wly/iXDcwzycanJagSfRtgH8zzwm9iu/PO3fJ72WID6vqt
GFG7ArFjbe1TXqgXyNGXcVzjqjfevZ7hAcLCwp1YMkW14Th3crESoze/O925a/ygioqC5rnWw2Gu
n9omfxfrFGUQHnykd7U1TrEa7WdJ37tkY2II78fTYOdQxZMSEGCguM8Lwb/Etp6H5kVh3ukNf3Lq
d3VdZqFRmTfNrHrXTfJwfJnP6uYAWUE6RqXhJXnj73paMS0zEpXXO+l3V4zqfT461AcIcevQCiyC
5txo/jGfTDbxTugIg6KZyDr9tWnTfYqoQBR4r8s5Wo3gt6mZnlLxYhaKwkYtJyvl7/muk0yGsasd
MKIy2I/ddh787Lwx09CBPdXt9nubhL2vxuauYWsGI37t+mvefLzb4WhZVhrWvTy0pX0Sq3PjJA5a
7rxluvvEubrXlXTDUvDNDfmTqOpvXe/OCw71lDU7ZMPdqFA/ZfmwrdrrJLc7t7ZfNU/79NVmhK6W
MrqozPJknFK6BSdFcE0xVd1s+tR7k6bosRT0P8EUc26+YMa/5Xlx1BgTkixAUm41nAnoPzh9kVju
vVdVVx1AqaRPI/T7Navys62cpK5sPsLKi0y3eM4X72hL/3Xq7cTnm8BBmCLbLw91ITimsh/K61Pf
elcMzJ+FQTthlyESpM5SJ9LemMkIjOEzNpFe1dOidrL/azzjpCOZMd3qJrjyNrlt+WM4/9hcAUzu
3RwevqltgNJyBaLw8tdOGZ5qedoC2Z+Yy3hdtvLWla2UDPPrTM26661JRHnmY1AEAU2qklWyCkE9
rwAg+wWIaE319orzX333voCn0Pmuj3Wf1vvAts+Fa12BfVCvqu+q1u5sv4rZqpmUVZaUejrFPrhX
ZVSXUi0Pq9EiE/Z2/7CZlUuj6UyXujb7Q21sE66aXYz8jnp3WGBjT0Zafs1L87Ou4qGR2gdeBW94
k15aA9Wx98RzPWjPs2hluHGoognQjdkpJewS1NeAYYDhqtZz5wiWFGgpffLI6dF5zkM1FK/QFZ/L
uh75FKlkacBnnPtd2y912JpmkaSBsJ4Qrtgk4aZi35tDMir9kK7YzrqXWbvFHYswUK6KWy/9bL3q
xNH2EbRBd/ELnbyYtlwo+2M2+L7JvvRJVs3/1drwANXER6MfFsfhtuG/zLToyOA6qGs9i/wOs3rQ
vUex1Oingz1SSjZPU+CcJoEuZZR3JSbsc8AQ7ZtbM+2dQv/0bHONS9N4XUT5tea6h0VJT8Ul+c+T
coo9j7Kvq+rY51HwHD/n/vRT2Lh1DJWR0nhaHJ/WnBWJUXN2Wo593fLlJTcDHrl5gcSR4/NYCX6V
7dHbmuogGP5HVAbl01/Tv9YVFDV0+2nmP0hz1RDWjTJ0Z7pz29OA+HP5pcyCy8dVn4M7xjl6lTR4
oGo5vN8A89DYnL/U3k6rG3wGM8XOaPc3dHF+lnqVxwPK/TzhODsMPAL3PAdFP+zEkj4uStzLwP3r
veBHDxhcQMoCOCnztaRZR2y5Rv+uVu89FTPxsyGN+oqevlZWf6kXI4vEInDdnaJX+BOzwx1V4m7m
7cM4wltYW8Y1dnv7db/ep3VA9+bo9dXeWu3Sap119JepRaCxCkjPday1vahrIMieVWxTPzW7ya5Y
kbUSNfetkgtUU09mXmIQZyBNbZE/qLUYIlXjFNMHhL6RHZlyeNdJX+BR6Hh76s4LxLubpde1KN+J
qnwM/WyF0uaOMtQ2oWKo9cNd15sNB+xtBHXHTlFtjf1u/OHe9xMnrex7DttTU4g8nNo6SzwPb0Tq
PqIObZLyjhDJTaQ8mmBrLO/4t//Zku/FGX9yF7YrtykJ/ZWtALnp/tZu5tLvirNOmxePmYF0OS1r
PCmcNG9275WXXlQhmL1RzcjKjvZcYPWNgbxjAm9x2qA/k82jPLFtJc6KA/S8VT2Mn74aT355c9TX
6T/LUOIVcdmPReOdGJPINZn7uyqrEJ3SQ5WD8HkiQHzljF9mDe9LF3u98neTme8NWz2lY2uE27Z+
1CMUhe2dDWglLxuerWK9Gl53ysmtbmaLVD7pb4T30Bmdt9yh1ndVsc9bXqBFym9vdD98Zp5zVDjX
yQ6ezTV1IqeUDJZwPPE+V+Tv6H6C8lGaBmTUILe95rWfPghg6Adae+BmfVSln+SqvDbatJPWs8P3
mNUjR8ly9RvJ815FUt2PTXZzUX5M8dRXGw64dyPdpk9H6LvO4R7u5v1sBgdGzr3knbHrFrp6mmoN
IagSPsMlzVhmMjbbqUPLIva4YVBni4yYA8riS/lilxKnZPvPmt49awg1fd1trn3oii8jU2c76+qL
mUNN5sFLas0aW7VwgjJW3eg2OyYDGlZTE+DjpMrdbT0w9f7KBKeon/zHJtjAz1SPj1jXXykvkK5N
j3Bp74uWUUqwVnm5+z+esOhXK5fXeRAT7dmaR8K3d3rh3ml4UxJ91V/VaUzdpGQkAXSHjL0mP0m3
O8j+vtC+XfyzehHJWLx6worLAbLIEjurq08Mbt+3hRcVWb2z6E23taep4UzVX9JRgYeTw0MZufcp
jTpYZ18Xj27OmW45J5W5793s1bE1/Rn87i5DCIBBXXO+Fz1MgjVFdaZfhi0vDm2NjaibEzMF6Wfj
qS4OtpH+53jeHLFP4cgjE6Z2c7FbLRqVlImvTQd6eBWVGvPr9SFRilZbBDnqdB3mhvGKdPgYTPnv
6kx7a8BsznpWVPver7QDB9En5wdHWVvtf43RPmmGyxIp0lJhd1ve4OCRBexDo3Szpvu07cM0pdar
u6tImSMJ26JnYzzZXSzUw5R16EpTPOnDfijk0bT/CzKZaNjHFU+ghmTX2fRR2ZTMy7FIH1bmK4d+
DxdYzy+SDuecexjzW2o9IJB2+1Zw+baB+1B7bqja8crKDzuaOwhtHagicjzjsOqo/iSioSGA1mcx
/izahOTQ6cV+GisDNyDw4jxY77WBqAAK8KnxnQekL2QW9+Cb3Z+d6lfP8zELTf6gHWsO5VNZnlo6
lc1PH3j3EiYTRLTVLLJQD2Zl3+VQtGM+JKbDATXWZ6lh1HLwdm4alw3+TPnXDYh7c6tCWSM5Zy3t
7WewPgSmBn49xa1RoSfS3Zk2HeAjeCQ2BAaCcyzq/zpssRY7rWjKEz3952pK/uB8XAP56zbcZlV3
r1ofMcbHPqsib3N27jBd8/S1N5nmQj+3cY042U/nlPfQaF9VhzAwQocLTPFF/E6rRh/GI6xGgQvu
PC0O2rWZ3s+O+TU1Nn6n5F6zMEHL6dJ225tKFz+kwTvwQlw6lz7ACg7aABVtDqfSdKJm9in8WfBo
/1PERrft23aQEw3cMNOt3tobToVJwdzri+90sW/9uPrrAhSbl3Kvjw6AJVeOph/WacpOeo7XOKbE
w6dNvs32FKVIQ2CWpkPDMC7DAXQm/xWBw0S8OoeesYuZdZ4WzebcTta+LSUugPIc3lSaDnOb3dhW
A+falqr1Rbd1c9fWrrO3t549Y47RHYLcE5jfjqlF87q9Y2OloWZ2PzMH+a7pdNzEdB4ebadXu7mS
JWdPr0/nyujc/UIiJhytFc3OyEdQVo3CP2vz43Jj5KuhVbvJWPx/ZVlxOCMBRVVjqItvLdaxdjLr
wcHFnKOi4gQq+tqJ+9SDdJO8XHzdZRop9mfFjp2ODwPZaYHHLLL7ZZopPDit2IjwTKlbnQavzY4+
CybScHL68ThserlvmVt6KrvFPqZa2bwEfU94Yp2VomIfhNilXu0cp9WQscPElu/5VsbRL037HlHs
ey6C+tT3ORqiY9kV3976awfz9JG1828t+u7DLVhsBFiw1l64lkB4APVNTdWQdfdB6/W8+V5litCS
rXZAXvRPm1dp8DoFEJXRNs4Pu8xNZtbX+rZFXqoHsdoa/VQ7wQwmb/en0cvro6kv+QOV4cY7x0i8
c+u2I6R4596Nhr/+CKPVH2TJ/6VlQRRXzQIXuPQIqAbwfrao+T3Lyif2IQ0PrqHLr8rIhm+WFZRJ
yY8eLk3ghbXn/QUNWRfR6WtsZUJofBVdF9MGskTQztBOWChKnW8LNPoNWB5FFydU+Vu0eqvBOUEJ
whzS7pzOFo49eBXKgRhNJs+VfwVDCRFetuFDl/jOrCdMwwIv9qUfqCYNQpVpnX6CM3Y/WcVAbys3
s70+Z8Z+MAu48cZknJwXZPuiSMekXfOXspN6rBAHi2wzdsDCCNpd4PMTSWZFLsWIqDKZDLJvX1vD
m3Bg7cZ7k9JY8dQ6tvoV9CiWZq1wKvJbpgwydNlKHkvfn2K7nKyd3FiHssCeRSmgXdI6i3msp4oZ
TiaCLvfxWz2k3lEURfGpnAnTnh1EoMJbMXzqyh/3lRR1GqX0CD9u7doxi7XNMyF582DY0r1oRSYi
zcgRa6VXLAcvS21ktT79aZtCfyiCbN2tarSSMueEG1Gf72TVYZVoeUkczPNiU3e1w+LZz47JLe7l
jRFpc5aHpqamu5LJMqFlUg3a8PWXKehK3sAK3HMzgRvzGvnGqSvcfjq1hG0bYp/P3OrO2t/btq8d
ecHZ57jUaB6KAGdlrXjpVso8Jl06zwbDqfdCR6owO1Z3IoqmvFsdIxsYDhoLR43ngCPhoOt+sysH
Q0SOtL7SbrYufCL6f12HFBekXv7ab4o5opkl97ZgOiZomH0aJO1MZqbqRWTp/GFpuvFfPtooYLbM
oYNHqUJR6XnSjVqJU72ih874zpx3JU+hp+0MRZTLHmvrX0cFeaccrduvfpEh4jYQ3+40Fo9r6QWh
d1v7Y6beGktD9JcxS7OTMi07aXXL3yg8ipR42Dix6qL3zSJkJuZElKCZ4kK360vRr+LY+a6f0OsH
MRnBMuldWybI3JSxKdGJSmVlEFat7iV+VhSE1i0zRJAqH7zZHj7Mdm71qE570R1Er9J7Sx+aNzHC
dK2W/sGJC7m4OorwqTaXJ+q5NgkmqzsbmxdQU0/GnWWJjKcewXvfala68+csu9RcWe+4ia4KKTYx
+lcod8oc3/kJDFvfmeuY8uYjFIf1nFv/QS2Al7m5Okzj8i9FOCflkMGu0cgPceH35W4oGGwSMtZM
xcvMyzala70nf+ad5Oaz86wwyn3gFf3VbCr9UmVpe7cWVfbXSs96BnbNAbTK+oIX8DqVrc0hqMyD
YzOHD5ij+2154+e4TDftONdp99DRUYIYGOuhVLl894xmfnBZp/wienPcVQ0DYYDIPHFfdcy2cjmw
4Z4wgc0S6yJDwjw3cnFjkJb+6Hc5oYl+0B582bBwaQuag2aIwI1L4rffabe+Tc78vlXDsdEvLoZ5
cZvZ4v4r7f4wTOYRYpNKQAEd2Ks6pK3zgDp2HqbsUJR+VDjGbh5BAYjofPSlFi3bgr6jPCbwcjiO
I15KkD+5NaICKYeL3+cHqY2E6NqeaBJOfamGE2uxAA4wWGdv17bkAsb0qbVbFY0gINZEuVV7aTLX
9+0N55qBmXxpkqaj4YGcMsY/vIgNY9MJbwxd6S4RTW6SG3riDR/QfXy+e2brhiUVamW/4SfHQ86+
3bI8smTKx9Xv4eCIJIQZYrKElDKyL7agHrUgfVaZ/HLHNZRtGZtdfldk1UNa4oWOjjj0W4GhUrlR
K7fjtLWJP85X2Zuxx5sEzXma5+Ft3vSIp8WICAWwdrRkd1mmDxx8HN7GtJKfK7OkEE0WW0sq4Rzz
w7QRZbQk2KWpjimSy76b/Cdtm0YYK5PN4d6C+Cnbe39In9Sshju2oN07LuJio+iHlcPPxUkOeSDK
k+sUlAVjxp3cNl9FBpWhZxY+cm7Wz5WrzrhZzqVwmnZnoHHtS3tpHlu3b+/EJNWXqkDzB3P8sha6
OJll53565aeADicHWCgBpE0Q8r0MBvFHWcXMHIJntJNjRqxt3QaiT9RT0ZBX2cU2nL9NDuc6L/eF
Ux/F6t2tTnBVxFQwwA9yIZhZtLBzjXdTHFH8QrNgjvi4bZAm3RKzZQEEkyaJgSgoGdveycROOgKY
u3+m6ICQ6qAcaTkCHFkrVaSmYE7nNHi22iGGD4MpgGoOWQlZJVI5X2l/y4HVwWHK9GjpxNUp2Is6
+XGbTffc6v8FgX3S0ExCWw9OGY51XrlXNpNgY3oQKv1UxRqU+ijqzyo1uXrq9NXKWT9KBRRUuRlv
Qj26UPqhpNlH3B+816rqDi77KGw8dSAUcEpTlCPNbP+ik9bK1XbMrI5Mmo59MXZ7sibYVaMHzIMl
YNX72107ogemlfkdbIoYiCLn1ZwWkp7+fCUq8oryAJBXxXZBf9dNlD54Aa5thxkKK87evqzkV67f
RualiLrm5oOOFVG7cvrZNDyyvLggecAZRehzkWaOZE2K95C5gMNBZSQ4mVfFEWU7O0XDiOd6rQcr
6aGj4M8UZTwgba+d5LpBpXSYzmq9WkHNA7NucZOLZ+HlK8y+fGp1421Bk2m0oo8YWfpb/P8lszH0
txWyqHDioNO/WtW+jjK7z7Tl2jrNU1lUJ0kHzsyCT1sfyDKo8qVpWHfgr/rvnGFDuhnQbLX95Leb
060ZLCZKzg59nM62B+OqW1yhooK4SfPxIpvioldBkinmd7EX6KE1OzdGdHWItaES5Sb0SmG9iNV6
7Ry/3W1zS6LCP1Udmhef+mntnMvsSITVRscKxRk3BmCtjbEAXtsdDLXcjTrkD2VYKLhJ9G29VKtu
7xiN5e0wGVoGF/oPS66ZYWCm8Aa+udOltYVtwZV0m2Z7SjNthiPTw85cXseez96RLq04XlPNg9uh
H8wccxRhZ+H01r7zEMQHGYSjwZPW5+s1MA3OAysA8grWt7HkaMHnDrPZTYZB/en06CG+nA4S5V9B
oppItwv+xux1HGTNZb0ZF3p7m7SYZSmrCuekXACtV2H/LS1Dw7J6OGI3wXZZ+d4c7HM2/hoSxWpA
rjisDBoBQeSB8vu+STxffjht3vHKcXLb1skJhn+zzWor5A+cqPVOjgTkenVyNeOuL00GKmtMWQYE
WEPPr+ZQsW813KT5RwYt0TOMjm4Dlyp5cptgl7LiKfRH54Cdu+NBfPfBTZsZtIAIUBjUbHdr2+d5
LiOG5d6D9e5sSjGdUHVhWUfXc360AnRdscGjs84IuJW1m00s6Ttjhd6PLSV3Bdg3SLvRDSEDmtby
y0M58iebpGwXl/lRcmmYiOSNXtJb4xcQQtV8LW6Z9F1oAdfeRzrMh4m9pqMZ1tmAo1rCI/+lDRb3
xzjs06ElS38pZh40Az2TCWwm0cSmbom4nzxUYRvNrPPm19SWZ0csR1Kau769z+d/TpD0SCQtdU/p
/ivWLtksEXHUgK3yQSpREPEvI8F7NNKGuiBjgke9EmznhYHQubrabjyqzbyn7saYxUvAC1fVR7/o
r33hHGiwYP9FnIqaqmenPD+hI4s1mYZSiNjftvPWFs/Ton3p7usAWUMGq0rG2ywAn1oKvC9jLkK6
9HvNLx9ZtvbmVTAu5UNPiskaxnjUYqUovRAo0AOppe+G1kLSHCkUPT713I0NfmljpivMACNV2xG8
7MLVsMmqrgmqReRN6RUwfwe9EWcW/QKHLmo1jIFBOqbanm3YmLEYDmhuUQcJnLoxK1N5TTJyxISv
DYIxc/m7yI0o+PBoWPJsqWcb1YaaNAaqRHfZLs7U7RGg4OG37eqSMDNHoqPXcbQTXRp4Rdq516pw
1EtErs981d90TD9ux1snD26GdamB8s/EPSy3u/D74vCqeOqmq8katKmq97Mad5ondppenQKMv9Yq
/rKKzi57LAf50soxwaePh0p7TDXdSijiLplySQd6B7J5IQcDi8i9LiyK7uC31EeyCzd2P0l8ccI8
j9lsxVrnseQaU6VAPZy7OXZKqFjlro9UwslYrbz/ZKENwnqM/QdFySBNY2OomVaEPqhlP/3yuK32
1WZlatEQ4uzR9gAN9ZHZrDUQfg5TVgXrL3UteZ58X6Wk8HB9jC3fMXb8QNb+NdPWv8IefvSl5eUw
Qr/Eq4DNHPHq0/6GK3ssAJRHqpdPX9ff+lSdC7N6IXd2Z9DFivluam80OjtVlSF2zlLGnZBH36G/
EdtO1P8JcGV8ijP1zD4v2v2iQbym/4R9roM+6nAAG8Cjm9npfXE+Lp6MZDpc0vUfX4+/FMTlaU2u
ymCjogtDh1RpE83oxJroeA/ShJUbqTmteHOPiraxqZJCdvFNci7FtqeRo9WycR1YR8/78uCR36aZ
2S/rc7bmR7vpkzRnU5Hx0qGJrNqV6bORR8UnmdHa3CJ1Rv8dYEvJ6qtaFSWQsw+ES+AiC/aW3e61
FTZdk3HeskaPWAD/5UjjklbEPfTZBjBD02xPdb4mvrJoJ4yvFjTGJ/yXcfvhhMWFc9fbzQtjKcO5
z5J+AEukErVRS1fGE2hz/RK49FxlkMGGWIzxUGYQTgxKFv6yy41Pr7MiQYfRjz8irwkX+2d7DX5x
cxM/d8NeJ1eqArKcpB0M7kfd9wDDeApIS5IyBFCgE/f17JRW72WZUojhEwp+h9Y8tTZIoOGdgExv
yzm0yy2tNHj5zjPHJ56kfbM2mEG8l5ieqIaIiOl54AXr65E3z7jWo//c1vPOc6qvgZ+mu80foMrr
s98C1sen3c59L5689tEwhp++W2MHtweyhux8EM08iPbQ3enBaw31qbusIyn3bkfDiLpmW/opb/rY
Wy/CPllq7zR53N06OwHU20cWubDKWl7z+dCzxaRBypoq4+I5y553ECiEXnojJVRNB4eXruiC2JHL
weCR4FerTW23jN0/z+A6DLon25gOfS5oBzvsFvKc3Uct3oOhvGcYSagV7nUJZi4XATiyYITLei+8
IRH5fIR3rsmapcWw7yhFUFvilXmRM9EU9Ncb90wjVR5ntsLJdiOiq+2hRr99WmaryenEtZ+60Q43
jRVqZQoXo4ixod8tAv6B/9PqDPkEFoQ1v5XnwZKU66totXuWTe6tzT3N8Pj+9KYxhtPRx8fF+QW/
evCZrAyiqSXeygKJdovNrZRRaztgs1W8riRlGTwwsN96IvvK0HPiLd2emuxgLAtpRI4YGrBl2K3L
t+UCnw884ea/tLoa9j9XfC21jAzklXZ9l/avIMmi62l8u9nkVWrNpev9E0oH8lokxdG0/gVVHZoD
FT1n4tw+3WaMzPO7QdWQu88YvSFDS6F4q0PqsbzQpBHOH6VX7npxWnuxa4OHAYp8qzxCUOfupgWk
b5X32tqINj8sJExScubWROTGiTY6TNMD8EqteMWkN/qHkjS/vH333h+arOZioGyHQcELymeTBikj
6N0QX2Mae1KUT6YN/FQdOvVLQ0gbeGD9AAr5dekf7JnoXm/vbe5qEyZxPLYkjfm0jWnvVk+2uZeV
Sqq8iWsuLhVUZ0UmKuf8a7aT0TwatrtrkUYMKmxkAp+GAVqbr+TVmu96Us929jFOQADXYnwjnrY2
N7qZY3+LoVhq62cgRSLU820H4gIGXdL2TfOvsP7SbT8Lqj//fVE/pTr7+RtNDg6aik3TT5Slf24O
O1Bz2Dn9geeQ45L8GVQoWQ6P8JwIXjPr3AendvzZdJwaldSZiBln9ZgZ+VFwNntsexiWNs77oqfg
UUfUzDpS1B15N52HmeMqN/+NFP7tYO/deckPo5xO2iCugLCH2bbus634Gwp1yeb1c+XKLKYZ86sx
eb6KKdSXaTf3OHddzhQV+s92iqgbCjwTqlFXT4BNmZuBt17DJzTa9ryAXddDvten6n50jWuRC3wi
NhBv9Y6VrMcxCCDwqjensp+20T6Ouk3+zd/BpC+gHfVb21VnhpHcpb4RzyUpUdHRwLQ7tjeH02YR
/IDArViGyV5zstt18+Cl+Z3uy6cpV984C8mwvVab/ZxtgRk167rtbJXdUkZTGW63VLk9Ru447NyJ
gWrd+tpOZwYeH1l6TcZlOwW5IC63cASkh9KkC3BhfZsaeI1vumYdttZ6b1u7UrSiENpYdYQFItOx
LqPsTr2w9rNmXQLpnMFTQj/zLwT34U7Lb43kVp2732Otvzd8fZGZsW7FVn+oGFkstOHJGJZknrFU
jC5wQ2AtttoQ1o68obnPZUWId6hPtub+562MN7RhE5v/cXQeS64iWxT9IiIwiZtKQt6UpPIToswt
SHzi4et7qWcvXvR1KkGe3GadeP6gmL/VGPQiz1qadU9pqbVlYJeELvSevvgIYcQRNWXRwXAClLV4
r2oCECQug7YwN0nTf3e5Nq/a1qQAwBSXC+M5iauTlmm4YPm2n9yNnafzEurRM0CFoIqnTRHxBdQI
q3YK/Fhh3QqrOQ+JTZi3ISNRxy+2P18kMJ1csOtCTMsE830hnPGJ+O8uIlq+iD2frFW3aZVkcJ/e
sNvX9VSvDbc5zxQq5ozfNjIuSu/5PIZxg7QMo8IyX0klbzyfqIf1PifVrU5TlAZnXgFOXHet+ZY6
GOw0HwEl/Pgq3XaW+CDCXi9Ta7yZGhodN/U65VOY6CSjY9pi3wyHRzjFmnaePzMugAnxdvyaRUc0
sUk+df2coF8InvXCuqs52TjymnCPKZuPgnp3HLcUHh7UwV3fEsFFSi+QepKY7T3jseEnwwqBFTYb
5yXaUvQesVUXGwP2AniPhpqdJRjbykXtvNvhIVbHkX/hGLpPyP3LUelPpCgXxSTX4WAGTaeeHi4m
AuHRLcXVIDGR9NpHq8XBHLf7HB5XbFhkPMnMdtx7Ta7CFRXO/F/RJTufFKzpFqyw95ZUAraWZFae
9OrgCy0w5aUeDikZ9GxvNf9sWl7IJNRwur2GeRbg5vETxUVX//zUvvrcwSTHLvph6alnp7mHFpoz
NqD04CjBfSGDfB1SED84u0DQAoO1JxrpPHIL59zSN5ILT9/RUuIkIz4VaMV+LmJqcJcieY9whpKW
AnG4hlVJr+tpooxWTWJZQyIJp7fS/O7a9yI8uCgePQokf//24SETMu/cn8flpBqeIm83Gk9ROZxD
rlA5fztVhEfDqb+T8TgNt3r8jM2AFC9/EAKl/db4P/6w0fw2X6SEFrpfvadUCOe60LI1aCx7Sp4q
Ywz6XCKho3Dp5arznV3vxsuSVx3kZvvTSvRN5RHsL3HB8jgKcHv2tnYvhpnyA9FJS7GKnvx46+K9
zUHvoQ436S3y+M5hTcZkuxuTSUeqO2ldmKZQqbdDQrrbio59FwaRq2GOT0Eny3Mok3314IVKfHau
l57fbuvSDjrEpXygl0a6ZH5U4mqxMP0hKHISCyGX2KbXlqb5OoF6qR1jM1XOy1QPcjGMa5KAGmQu
m+9gO94cYS2NSexSP7uougJ1Qz+yzB9iqaQPB2+LP7y64uHyXFXOqSnCFXG210x0X65rnHRkliai
3qjN87OV1UgKyr36+bRnTzhQvDpZ8VZ41whBVm69MqbqO+lM7ndGtFZzt2zS6J1f1UHA137RsXZq
qNZTVj0lWHFJPnGygZkhlLVMHG61vnUuYgZBkyPP7Qns4qsNhXdtjPrUKg94mdg1E6k++lQx7nfB
TYPr0DRfWQW/int709rqnHvdQcb6UvXextW0JbCaT8Ld+5iOqtPpL6bNQPuIgMcslRpNazHM2aaO
aerq6XkueLKqgpt3YlonJKxN0ecAzLy198BRJdXWSpDxbWfakxVbPf5GomNBrsE+zZYOV1+VHfGv
7qMnVZtY0z7NzOc6siNmNprmU8bowSE2ZBgoRIkbvzsbtCA1LTmmpQB0aH/EjrbIonFtukkw6cWy
irVvmYqga4q3cSp3qRfeo4qXy2MPWI76BwPhbFTmh55nAJiqs1n1F/4ZwOqQuDptXHmChA/DeeCj
yhItfLHL6JPEA7PZeGizcg89aSMzN+JGrz65jB9E6r/mY7TirrUaY2+noyGngihL6zDn2wici7il
8MYUSnMoTJNHsNu/gHY52n1Izqg8xqrfdDOXFE1uS8hBNOsJ/9Vph4FSIPmVTjbS53GOLS9LcLb1
LY/aSycxycjpfgu/CBejbHdtR9bMFkcjrjZ1yYU3TSWiLHQFiCJLswGZZ5grs2gQVTrMiC7lSRPG
dzOz9RkaQg6voDT9ZmNPLAHQvaNbmF95nz3jctLDFyRSxZoz8v6wmgyHwoXo4J/DGjIoVbtCI/bq
3PSmZjJ3r22ZtdzNzHVqJmstjtakcvdYgB/UwH4GB+dj9Oe3DKc3AD+1nnOwDegAh9kxt2KOi7Uy
tHBFKIozoiEnprLnxG2BBJDOWLY+sXUftaCR1GeGutrFBUWR3k6gZlBnFelRhQnvDq78rkcnzlXr
EnMoEuOJdsG7AkWIa4dY6mKKOqeyZaxwrF2LyyKy6DfX1bpoMfkFqePUfueUWUqtpWTrY4MNx7jO
qXoMGX0lIpqDI79MY1zUunkhfXKvM+1IZLYPRsq+tIC3VVy8tYb15NLrW2E+TFRxDXQDBprWKP6i
GgtgyJ7mYegWEd8+y2r2oVm8+H1L2ZBwua5iNI3yCdznXsp2m3rWV9ONVxHrr37HoONii2v5xUof
GCI3vPG4ci9SRz7es6OlcCayhB+XfeZ2/N36/qlIB1LOAuGR4qo1xNvYNWln+mC7wiUmEVyhdNvz
/w0EkEiiyvMIfgsjj4eWM8gDS+Na0bNWUWrRo7VdgllMgFPpk9zPJvFu+nSgH8mLL129+tAM5gTD
0d7Hzufe1cK1K5v8NTWSszaH3QqhYFN34lwmKr11qfE2O/2+BAigFxzXqO4GaEYjNddcFL/8RK5s
zdkOHjROCGvp0PGOYQCZ1LPLd6mrk9fQIMAck03jdRW5KHA5srbH60sS4hhnapgqsChfo9DQ0YhI
mIXLSs53S5EFbx37kg/ymWge72+4HMa41cedM3L/y/Kb89DcyG8pAAP9VKyc1D9ZbrasTKodXvlO
TIIuL/Ne7uzdWPvsNFiMBMEMkud+/4sV8mGFITAZb+Ba3ew6kE0iQuwyW+ti8laQJYQ9lRIZygMB
fsf0Kpht8vHsEhrgAiDo2SPM3DyXN3tnrhPwuM74wSuMvh0CGkYS+tiwHsfo7CThV+xpb9Yc7ztA
hLO4AE/ZV/Bbota76LQZSTiBdxrZcGVp2oEn+Ls0dbGgKTbCWLJJHSsRNKXDE1hsO2KORVwEvUIs
bb1pXUGMhWH1V1AzTH1t2+BohhHrK4R+NT1eTrPnsnRuOmltv1NR+DfV5TO5e2eRuc2To4Ex9rkt
0z9f+p0RRI96a+9eQ8XDywnMgRa+FBBSp5qR3LDGnV2nrw1Kme/ZR3YC78co2oXZfHVqd9MOL6Ng
mkDET+dx6z0CZbUDx4YvIzXLgjraUm+MZ2Kz+yHmkyyR9DL9WrUyiApa8FW2BtS0y0SyjIsBnRvc
Vc1iH9/h5PflhqwpU2G4HJLi3Un7m0OeU1f90mDycQtcOqRg7s3LDkeFixWK1V03qlNPhIciJWkd
iIZRuUm18jhz2AloCXFuL/0xWefF69zN+1qNf0qfnjDw99SYtqSNFy0Pk2xwGTW1oBgQ1NWfBlvR
t8e3mdOI83NJ2/fDksM9bqbvEUNnGXpFIEL+qUiCaTpuHXAXeAarqc8o/H/Q2V7UoFqiBxcT30M4
JWKNgInXU99tdq1FoDcn991bLzoLwvQGVl4zbHVMV8qqKxdReCZhPXUzmWqGK3ClM2Z/DdSzHkjz
8CI2+CCGoh9XDomUPPmclbGyihzrZUNInN5MtLSUCUtCLuVor7rUXc5gHfw4DtoOkgK6hF8xNGjt
OuIDjDprOSWgCskTjAi1UpjbiT461IOtglvFZAlwJOcr7t1FMezoev0Wbn5wH8SYybzG8Fk0y721
mO86/2zd+WpKhiTnvcszIJ8+nqPPigrrmR7zRsaS9bjpYkSZtqvbwDAfq19JEK6YzbVoMDEA1ES8
H2Jt3lkRupp/y6pqz3LMlw5nqWyhsgpj0bLVl/bl0qIkxvTJPP83QbloR/OiaKWOiX7WWkrD0eec
cBttootu44ZM0bnktqON3jXy0+/RnLDjw1dP0MOkoHKXcfQ+ROSNm/xflTvXwhYkLrjtwTOxDf+m
UuOUJJzModoy/axpuSxn4ENl8zipwbrAFsRnwJIpsCRKTlTD1qyjr5MZ4cNOSIOzi9ZfjINwV8SY
1Pqxkq6YnP0suzUvSoU9ce+libuSbJoM4gtZDdsorl1V7+mjrCgGLwY9A0PlkqtBTK1fpwaQRg2N
o12RNfwY2QOh0FFJwiw7agfkxFeVgkbWOVvDsHclwgrKfz/wYwpNygB+D4PMam6CV+M0WyAU67WH
PGXIf5SjQI+WSyt3zqmXfpP/2WkkSPxwfDGr+qmM9D+R5aBNHutuMmxRl2GsX7ig5Uw07Ljm9Vz1
jDs8L551EckEQajjgS0r+2xSOK9RvmecPiPsv3SrD3Iiynpq7mxqG7OHgsifxv7IwCiSA3mRtYvK
MU7qpqNqJV7CkFIEeflR1IoVOEOMRTtfUhQ5dy0ezNbpwccVfsbr3PaQNGSzaody3NVxom0TV0tx
J0zj3M7FtY4hcoQz+zp2SeVxqnnbpqDwpHchoDuajg9XGiwQlvE6Gx3u6M2Vr/qqq/iPuhndIayc
Pc3iY1l6QW8hBVQMYFlUbWOtWWcU/Gm7XUPpQ24q5wNmXoATdwTfR849WfsZxzOUJcjCI25lvspU
+ZTWhDfol/Pc/kblvGDcWcWw5iCQ/ZiJfZ1zZIhIe6Kpw0GRHBWPTqXFF8enqBCOP8A6tgMQbkHu
ya7fU5F+D0N2ZXP4Uj4S2ajLFHxXdHpaODUEiLw34T/KaZL3GZGF0TpphVx5FHzdSAD0hgsEuPUg
AYYhQDIKhkAynLvgS51K99RMxrEEPZngFGgy5Ob7yf6nZe8QMyrz55Gfti7d37nX92Uh9iXlLlmA
Vu7eTEG2hcGpo2oVj2vY7JiqFgDYbiaRR9LCQVbAjC656OTuvHFjcRwiHbox78Up39D6voVedx0e
F9eH0ATYDnf5WaJG6Yb1z6oqEIkDFYaqj7du7Z+txrkT5x9wM+n5WSJfZ49lqL7CofpS5Ug92Rku
s3Ke61DYAdMURxAmYEcFNu7sj8kvz2RbVsmMjF1Wb7ozw/j2fnwSf5ky+rNq3L94oltSOt3excBc
KFtxiIbp2uyczRzbu8bRNnAESv5o1dGqil4mBTPVTJZjCepafhgufqHL/RyPLM7bjz6sObkGvs/u
wp/97SD7J7MrwV7YnJKZwat+YtImoQb2Rlonr4NvHOc1YaK2xROpq5Iyi78VBgs2XG5AkcRY8viA
a7R2O44hlyhWZHkCDepd50ggvUHliS9Yd26S/IVgensZjOauhxCzK9XvQsEn5NX8ZAu92CnmimXd
7hrjoYxhBjaGOWzT0ScjPAsE5tyPCahb/VZLM3flexlZrboJGFNHjG4BH9iRh5l21nqMMCHZ2bQg
dlEFUGcjMhmZ/6b6KH/p+9I5ww0ud/qoGUEzlGEAfbTeTxX14zBTHfoQd8cMBhO3nsInBxAppW28
XH8uXQ791FcRnyMkOIiZKaMEc0PxDg+gPztm1KMVFA9bOs42qKEREIeBjyzurOZQ0sz/nkuyxgQy
emsXQrE4uKoYvvzU5N/Yd5a3q2YJhoqLFhnwxth1AkSRz2Ax9OnwOo2m+0qMpt1i3+kQZups2Tit
BpudVE6O72EvPVGhAqI5yMAdLXubJNPPPItkn3OFXkxFZtcLTzdHtPvGYAr2AWznqKfp7HBuD2R+
h+5/kqnLlsYkGu52KKztUJPJFzZ5R0lyd0XqFduN2Fjgd9Wv3ngw3wbDI/PFBE1aaFy6JUOoY80S
QVKLIB9jCu9BxPNOTkGuKTnAPPce5l/UltOh0B9wEMA60I7aj5Jma0CA2935jVXvCAr6oGvVuG6G
Gr23o/A3lMa8HObI2HmlaFYNdOScoDDqUZI88r8dyWcDFmYAswJ8Zu9IDso0g1Yl+IX8J3iSGuSC
DmeeCj7AuTjEyltY+niDUrfu9oWT6riPOWw4XjYnkelw8io7XrAW1KTz28WrTG9yXFfJ2gfuo0zT
GUzRWlEtAzYwvlZg9MGuLfGHSgqRzvAihlRe1SxW4wXkj9aR8SJtO+Hp6i7Dv4JSRT0Iz5TYTr5H
kJEX34CEJJO0vtKOAmJghA/smJqauxZO7qVPBnvbjrRPXZG6J3g56boeOnm2RUNgj64pwGnOWK1M
848osVLkL++7sOv4kviZOlezIPPU50Bd4TzzODfNjYbu/FaMzitx4DHIx0wLNM6xpeOG33FPWHPm
+7/oTd/dmV0eL5joyFjx5QyAjUDXJIG9tClXB66i1NODjlhkNN4cNRjMdQrDuzeSkxKQ45fjIN2z
Vtn9m6b1nCm9qpwvLrMtb3tGAoXzsExFTCDb7k000MFMNq2HwM9dn90PdmfcUhFZzzQiYubBWi5L
H8gWCVppf+fdSw/Yko9kVDXqy5ECyXPU1IeIwZZYz0xEnJYEV2aly9UsXvQEoyxHWrP5OLm5gfpr
1b0sQSHmCCVdXYCF0JeW9Vlz0dNsfZXwn8Xqs6FlRBubAcIwrnl6nfjf5qWnkOpMCZfyPU4N9f5H
ropVq8VHXez0tFtFciJf/TJNB53baQlkxoXj9+FixlkhWlP/l6N1ory7jzu86694We4t2XzG2WUk
mgi/JmR8Mla8S9Yd1v6AFlVlcH/9dwfImIJ3Vnr1svaaY6TY0UElAi6kLcSv7ONj55O411vpr6CV
LN2q28r0fWC5w0D0ISH2yMBwat3yJe3VoXFuOSL8XH0ZzWHkKgMyZaFw8Kk0cLb2P8pXv9Ngf8gO
pah+dXP/GhXNxoJHL+FLSmIsdGO18aVQhIwNXGkm2dkfrgWHl/TS45Bg2rZghCOb0mJBt4GXz9/Q
cAbgiGcmhsa/DrDteHYeZgcho0SMT2XMAITx097KiJkTPtyovc3xRacAYTfpRzz+msyPzDvItuIO
GiznQ5o1eEYF1ASk/tH11y13aN9oA4pcixYb2NX/MvdGe46EhEektkNFp488EiXvp4XWjV+hZjAo
0hSqtFWHo+kkb9DHFylmhuhPmn3T+NeaTgWs/WpEGqHJ+ZTGW1LNB7jSiEO8SWii9zbHmUqedKCm
afhWJd+kC2BAlmBaiRsCifKKWy6HWxw/IrJikRj7h5QqEnCeJHWVYawmQdy142FCPRU4BULYCnU8
PGYeSx6mCsvPbvO9Hzpopvw0GKoWcUnLJrtC7Cal5PeBFZEjw3exMAb84vDIOum4ceaZCOIyjso9
/mNQ10crukY1yFogZeVo7PAyUdgJeMt85w+sCeLiOFdXqvtxexEDrtbQ7uLefWbJDSAWAnIlsIeq
OAiLDEhXitsDdZaRy6q66jw1M0oigJWefGzR/BQjtFTpMGHMRJivXf7Vhs9j+8TdZsvf8MiGQbC8
q1icBo26Hzt4WrmlpbJC1t25HC657EFr6EELulhCGTMiXra1sWwLdala9P/yRuGbW/mw0LKJ4xbY
vPbOof6wlMAUTQDRthr8Hp01Iu70lAh2dMI8nKgP1cQIPL8653QmIqZl3x6u0xxd4uxvACksa0BG
fzpZxLz/mtN/eY51Pa258U6mfg0HsZTSWGGLUXpIPB7diprb3P6gRK9CsFhWxQ958rH9eLmGDq3k
/Dlrjq6Z781H/PaRzWzl0W4fsZJFbhtBF7bHtvBvwn8QzP74drF3GzTKi7Kfa3qPSOMwKV5hGuxN
F5SN7nWBrfJ/tUHohPI1Bl06foJn4/Zq7gwY+TUFP4vW3zK0YC6zXzYIvTum49fsjnyVZtAlHG9t
+5mobENN/zJV9KXK5l5oAuFMrtI83ruW89En4FrJmxbu+C6c5OiyMyiMHktjdnM1LnqHcuZpKLEv
gEFua6dcRLqLHtSucqIilBNoU6LdpS1IzrXXFesRVSexdPKwJ5a0M/tCgdVq+EHkU+4JTLYixAQN
iUN4pBrqjvpHT5QJGs7xEdZysj/qbg+zngKGXKEokLBdOslnxHwIkm8JvJC7C3f0GkpK+zjuGn41
GFmnSp7g9nGgBhabVmiuxsjp3V56177nE2QW6bPfkAlp7Svty+5zWJRop7ZhvXbTHhwa0jLS4jS+
JI8aB2knlPbPsvxKuTqpod2M0TEWOhWFYhkLOowhR6yloZZxT2U34LZiW02S6EfNfjPQwh4S0eR/
m6k6s2Jt76ZbD9DqYH4zv296+sdkzAcTOY81KBTFFhrmZ6J8ElTerRe8VMbIXBf5l9Z+j8MpVtxV
WvoWKZtZpsx91bg79jWbGnoabrl37sfsOAFexp/GOopuSePpK1mSXlBOvGe1RsDWuiAkUmwU/TIp
o0ASn2wRYsKDjLjuUrCKxJPvEfAGAoRRaFW/tcWKLAGzpce6mtnbxunaNZS3AK+Tlwf+xMxO7vKh
APiBawOgtc2lywdDXMXXCEZSjxiykO+fDCrnrkjqD+TmJq+gZHM3HdZscKE0VYk6S6LRpuO1S5Ed
tMGyyGcf88RaIK1GZVxCPmDVleUYyEMkLDt1YER5G2nBwDMkjUzQW2rdteuaZVHNGNvhFcDI0VKP
sBMSLu1d7Cv1m+ESU1Ddc31YRTacsr2L5ad1Z1+7z+1LVqy74mVAOhjJYxfq2DCv0VlcyPozcb5K
61l1F8m+JzlrHwZnoKYpLukkzWbLeZ/G+lBkN91sgtZ+KUitVgOUIc8dDrM2LiXTZBIdvQxJLEbb
DjMEZQn4EpVQPzRsEwnF8Ci1EpHwdjVd48ao7pUCwxTnIIi4ktpV/WmM7TEmz+hmxE5CuZ6MKwzG
ynbJITw5Y3+oaz3gordKWXiDQUVvZNQCQfaEUMi6mqaTk8GuKV/d8E/jx1F5CNMUuDTJ9QYRrBFE
OKtv7kDALbJlVBFm+RfXN5PlU5AuVgUUcTX8aLO+oYlGNN9ZJjQDZ+URL/MPZAX7jMLP5AQUX3Am
/uVU2M3xHOGbwovlOoMEzOtz4Ln1AefbSuCJFBuaPDT9w7Uibe5xwlrCfSepuw6ljROankYMJQeV
1UakQxEgm8MfhELqjRuvfccYRvnBUS/WdfGr2kPkhd/QiFByXsnT7Br2dUcvNVtj4hfIDRtt3GTm
sU+hJISADPmRYNjm0r64eALsxEzyaOuX9hbFU8tvtfijnGWUCWUeykfVJjXp8vJu5hm5+Cz3bmNW
cm1z+0La3dQ/RsBT7aCWmUaGqHEJWyzC+Gjm/+zk4ncnhS0uvrqmX1EqSaatU/7Qe8A5Y6tNMu5m
DpBizWaSUO0eXXC56pnBHMytjOkCAPhzk9zpMRgOKgyNqXytqpUTtmQUsKYhnzb77LdzgzC/oIhO
ztFpdvMjHxfxEz0n2nHoTsOz2Z7T95hyBbc3X57z6cmm9pofvJDcoUb7fDNgl3HhpOrvFWCq3+AR
LIfqFe8Ljf8BEgramMQsO83oqKrkFqrAoCXbqu8quur0A9gGNG3Nxz494kPyzc1hxntonTtHfnAh
jxtivCfTf7XRy9U9KuQyY5s6JiHWsIAd8JV8OuAxbBgQ6fRjQUYx92Zen+hLyXgrKayCn9KHBXH7
ve1mJ10b331/LFf+Y1+OmbO+RZPa2q3c3SyQwqboXhJFFg5LD+z0o/TILb6OhBXKcfrUZ+up74JU
8fvrcNJGyNGedm50SBtG+KZstkegEWbR6xD+o/q/c9ur8u9x+Cl7do06C+kNCFLt3vbepcmg+owL
g1UDIy079aQtw5lr8bHuwMcQ+Y8E8uQHy2W4fC1Lqi328Gr1/anTSYrz4PCTKNz9yFDh490qVptZ
urHKspfavbNmyZ8smDwDT9KVM4mqNc0Q7lnS0Xe2/Oi9ZE3d79RQtFc25wQVsn48zJaxma3yYGYI
6IlBZ8pb9RZb9/Ru7Qx7zeJuzU0y9tMNR+62BlwxkmmMIuIp1WG2v0faMNqAvwcFjkzHiJ6qqeee
oDnH6dG3rhq7Mcb5hT1RLVu1mhuVAJfFgBI6UkzpbEzMXa03v8xabf9hzId6+EfUYctay+Xs9l/o
D+Gy8Kn/F3jxjv1iUZSZErziNqXHRpCmP8CJnPkhPjY1JDa9kZ+y+o2dTcJMx1iYWj+hDcvK/BVT
tRWYZJBJ4VcvNQ69CMQcX082CVlqNWTr6vGxgOmGq6YmZ8n1nvKtworZMBgT7jbBnzl/RvZHt5Wu
MxGFZtcbX71DyQhtUoF7Ctk0WbuHHDnAh3jQYgo5iEzDKu99+DWUh0Ligk3M2De71lrkwCFpJrz7
IHk9h7f8c+iyNGyiz/coR4U5Y88jlsBFbp9JsB88RawBkPVJ6gZxeOntk/5YeeaJ0PRMoyBiz2gP
gNDntUr16IIpsc7YlGC7/ToyoC2RJMY4b3hr1+E/qNVVsgtj8xx37GxSpbAWti4g9OFTVX32Vcc1
hZhE7IfIpV4a+SdzlN9Wzb7JrgJfxSWEnDBX4nGdFJRTWn540nuPSnEIw+7TT1NwOboz7aRQw4JN
8BUVaqpfVm29FIIN57NJaPqxqqkAelc4S9mBIwVE9xKRpJqn8RhPVLG99G+Ow2OZgP7HFBmhzfS/
CAR/k5n/tFMK3jH706buH2EQjsJ5ICZmtpwNCTdIo/3zp+TfbFK0devDyJO99twcKEH6z2nbFseW
d7CIPlz2+mX2uBtliESv/XM8+5kAOnWaR2LJ4xLykgGfgFPAPIheCWONV0fNiyJU2SWyB1Jk3qGt
5Hs/YOW3ZZ4uCFWSIGHbg6g6pvnE2Y4cdoaCgVcAxu3KN7A2W98u/kVlck778mg19Y7xnBtqaLJn
HIqy+66nr1nGfk9MBKkEUIR2S7phM3ICRZBsLDRGLNWtac3fXlQjZ9vfFG49fgsqTlpVH5lmV1CL
1loz/NaGddNt60uU4WGi39agiGMzscgjos5GSZHBsmHTQivJMAzJsyvCHCVpuk3EZHykxUXLfivB
3LRwENxN1iSMU/hmumqVZDYPtLUtwvzU9smz73mM2hY5d3fZC3UwHfcwT/aFqF0nxY9K9LsOfbHX
xLOVd6c0jILKJSBXJM1VgldZkSHZ8b7fVy3YTjeE5F9C6yCBCHmYVRBGw54mO9r37vgamdjsdk3Y
0B5fIsMm7xnu/dbbTlr+3fmlxnK5LIhmlrZUxsarqw39Xpedjs6bzu4pP3lAiOS0VulwLmYHvgz0
oCkxolWvZUQ95c+chdcWgavp+RI0RtmRLwMnlkrnFFXheZgrTOFB24bEMRCr9I3Ixh8tbzkxtGJH
8/BILHYTqwZWaZFxaNTfGaAXFlGtUNT4Xml4PmZDjm2qTwa0AWJ6f4NgaIho+NFEjuXeyzEae/vH
7G0GknIVCdBL/lAhbfBy82pILt1YXCH672u/u/kCL3lAhIdjpmhTAA0Ulcttzeal2pUrHvSnKtJ3
ZT7dk0HPd5Noz/7AWDeY8BPoyPWPfRGje2YhIZI6uzKcsn0veey8DAM57rs9ajn7wpsnxWBrAVWl
4biWKApOQhjQ9PUTSc/dCECWJTx30p6U/PAxR3vV9vE+ZKMSRBGiNSbFvgghMUsPuQS7VYFIdjkd
FQzkRecapLm6CGkoI8GnnGvmsg8xqw/mnO3MB+urHPcxs77QOQliUBLUgbZFi4k9p5JVQuDTw3qn
2hjXzNnOuSBwyhNUVTu3mg+wpI5G81vMOnWa3D7S5gU3br2rjA1sZNcpzcG9MOsNNxYZUIrSFoqq
bFFhxqAz/A1ewbOO6lVV3S7OUPnaeHqdVPTclMOPR1gk1YongAc3N3LpYfYHgIJBIbkhzWX8IYfp
02MPX1kn53z8hgL9lMbMtcLaOODHhr4IotD7Stye1iz7MDVz2JAG24cdy+YaYtuWB8MxPKpI24uo
pQxGgsduAItirloAgR1/cpC8ePNMPvN2262NYTrTxgvstDoovtWLgf21YxO/F4A8i+lFuM1qYKzi
j9yaOes2XIIQDg3JlmO3nMkWtRfFHl5pMWJikoFoxI9Cft4Vk3+YQudm9ezMA41uPgY22x22stb3
hhdv6uRv4roIOJuia3bXDO0LhACOi2MGA/5k3ERrj5sWSHJMQ/fJC312+kW3OCLBWk4nQ8gns2ou
+YxT7DMgJ8WxBK8RFyxSSikL2Jl2TvIch9wV6MfoHU5YBZr9FVc8BV06g4/1H9C8T9PUt7wjgEeM
BztMX4mMsCg1vvYEu5pUHKrGuimzWSfeCU7EyZqtoE30N9tIyanlGxJe7104rzr4chWXELdwdiBA
T24a74dHdzBlM5kxPi5mW83Xd1Zl3WBkbEqG5LxrvmoZQ9fCE9pTi7GXelLSeTYRfHvmXKoIP40M
A+xS07Mv9oALkFVjd1ZF+Z2HoOHj2ARsbxNfZzsC7b2R0RXAVxYV3zSp9+TIWUpHt5oB6VDNEPeL
Zn6VJvkU8zGIUnQd1yK1/+PovHZbV7It+kUEyCrGV+VoSZZkyX4hvC2bOWd+/Rk8Dw000Pd6WxZZ
tcKcY75rTfPtq/FZM9prLDoGu21xKuxyXbe5dRxp2oGEIXz2Q4sHuQfoxNP5kUYEFqQFdHMifazo
Yg3Dd0mgHezndMaSHBiAEe2HCDp4qffzrO7nkWvcVRkyLMRuRQKaqc2TEVwYOoFVXEiPo8o+BwMS
Cj/RDp1EIsYY1rcYcZKtfYOhyrWJraIJxne0Zu0k3QQH6QXqIjXx48YEUf3LoVCu4VGkW90PWJyH
cbUMh0hft5gs5hok/XSBuJkxbTu64lSNHuwlqDAqaGONZqYQRrG2OxwMbYoaoiyh7yhyQle0pAqD
q5SY40SrPFzkNLDhaCnRNykT64EYElJeCZa277U+WsuiD5xzWQVyIbvYXqboUfehMlasJJEzshjO
9/C+ENsnpnJmvB6A6VfIUukMcp4ocyJNOKsgJBazNXkMPABs0/wAe2uLWGiI7I60n7peAnpI3qLB
dLceLhsu6dH/F3usCFWlHVdGETubTguUgyyzis1plJ6BA1mfJHup77LS81MpAO2kbgRFgXr7VFqQ
JGqHtBTUjCDNCBvJuWoCFhcS/NeYcIojseTE7XReBvQo1LlMaArcOUOV/rimkX/yOxF8B/TlaMVq
Tj51kB/HgmSSNHb8E4mv/qGHhL5XW1QjTDMJfCUgZjF4k5bXV/yHDpYTXTJ+UtmVCoXfkK/CImSE
EjHGgmzOoo+OFytsGXQMjdJoGwA537CkKeZdglm6i2PskwrSTYN1NJNlyKC6YHJZKQ5D/8AFIe45
3nvTmul2tFFXDU7coa7T4lXpj/WjUi1tkZeZBKnSDJcwzRjMgRdfGTRnWE3d4q0xwmPewBcIi8Ta
DbrN5eWO01Hktb5csjSkMcVEeIoSt981mGt5o93qUaRgwUOH6GC1btQd6oRqkUlyykMgSOhGmb2w
uggWcGtgzYb8ZUIbM0CdM0AofPaPjtLZuxJjKj8lXspYLBPPQFdC3ZCz1PwOkD4xZsas4q1tJqQ6
O4tUIPY1v5zikvXNcnCujvPXEEUCgxIlqAsQHvkkM1Zrgzl4bTOaQyIM+glOp819rOgfZtRt45S1
XGMKlsPsVGgHM4OlBJq+AmGOqhPowXvWW3NLTS4ZI4m2lWziaUcHHGKlzm1ssAA95vKvd1/SfACf
vzcm/OB8PhoFk8qKN/kTUSztd7VC0sfYnKDB1j6ktPym92GhqC2JKOD/h3/KwqiNLXBVM6sdEPeZ
KSoRqWs7MCPBBhED01EHY3/FBKz16SySdQx3JeErkt6vHlcni3hGy872KJq+A5MKuoh0ls+S8S4U
tmZyVgazXDVGkvUyMCsMxltkQaFtvIKMcr0ntCbnHkirSjlFdlp9jSY5V2Kwom0YwfWCvNLyRiHU
X3SJk9PoVqyf8a7sRt8spr7B25aV66w0lTBQW/ENVnZYTrX3JENYwBYvn7B23toxnyDFyACctM5Q
IzBmEtWSjHsMLRRWmB014ttI3Wklcb5tBieMNCGsGwiTh/AYJGQnJB9ekKNV/iuoGwXaI9enIOtI
Xqrew+JzolRGpDklVKNs9d/1MG2umRN6i0SJz0bDL57Hm7iqVmDPlolRXUDknyqVgbbx3lY8EdJE
0YWPjwyTXHVvuMsm9wB+K/XNcH1us2rPHn2VeeUTuzpPkrqU/rQJ/0bqANPQ30Qge1w2HhKiRecc
puVCzBubIw4kZYsV6nfLeR3r8u5CK0376h09OCBxdB5ZcZXuV9a/Yudkw5aq1E/BjSWGfGel47mO
ww21AWuUbVDrBHMWi4yPPr37EYvaDh5i3uv8S98pUkZRE+LnLXREJRVq3Q6PnVu9OnByYYeQm6MJ
MBdqd2L0QrRmq0QHzDIiLQQeIZx9Kz5Jlg3MT5aRsIkosrirkxZIAmxv9RXAnjXIRxbqFjcPCy9O
VRETeQW7lDqfK3vucgTrvGkqBja2ik5/sZpf2V8SIk67LLyQm23lWBoIy5E5HHu2FuiYd0nDCgKR
BHKRooMrTnIAzAth3tK6uUWTaaklKxRrk42IKsdCZkX0LTpxSQi/kD+SMYLYQFlGopv38SYfxcEn
UWlo9xJmpznwZ+8pgyHDBnPPZSzXIk4Jl5WVozKK1rolNkUGlYGxn4oX2a5yVk8JCE6TeezZH6G5
orpOmWHnwmM7084mP5zsY9SuZE+VqDtb7T4mBe0GQGUfybm2Nyxmh01O3FkV/4o+hvhfbVB0z9Rp
6MeICNInFiR94bnqBgF2xizHmbQT5VROsd5ayjHctHigPMloIttlolqExcvLse5UwxuYtJkeE1ds
qVju8CxBDXBZEcY+cxv8ToomCcJ5ebgRuhBsJiWrKyD7afEHSwwGyuU6o0WpKVcdPzwENdYS332Q
873S0axN16Tigk4t0CsmITlJ6FcHbZaxSB0I2cr6UxLA5cIs7assBKYyTT21fbPyqlvC95XSv+aA
VyZXOuvlVYdP2kVZ6ZKCh2x/bZAh7AiG2fjvPQ8PrTYqH6nHIrrL4GJbLHF0HQkiUA763l7NV55L
E9/qqLQ7QKMrxQuY/hnN5NZufhQ+wM2zQmdd0bteyGDQF77aooExWN3YpBGRro0NRis4ChVjgB3f
6hfQ+vna57+tQ6mIOSHirB30YDwhj0QsMQAJaEAWVoB0jUvgNVC0gFpgsnA4uQ3x2bdEdlJZKJ3+
F8GbzEdEbFVLzJfTH7lBP0YPr0UUfIiSChjZD0KckBS1zjhKccq775goiDF8wOVbqYyl1eSP5m2l
0vexmyNdmbleuwXAfqJ3u3g6TiDYKCBMjeangz5SKKXDvLG6OjaOBc3AZm0EawZ2eyRYfGJh/vpI
lUeFgT0jCejZ08SyEe25KBtmDc3VZhFIKg4BnzFaOid+WB3zNdTJSMC+fN5tC1PAdAbq8NMi811w
Z9BWYhMcDqqK16hLK2ak7NI1/tg5DnGz7x6MdNEWSIPzQ98XvkJ2JRVsV3TbJjeYZ7NhaiTHarSb
spk8yz4P+kGa7qxuDy1e6jqoGYHbB9wDXNOSrKryHvBUYoMAJr8CMnSyJHIMnzIxMPqT4qB9GIi0
yP6IUWa12D3EKNeujhbZ1F5+sffIwivVE4nGqOWbFaqqdVqoK9x5K6HyS0+/MFu5NEON09rJd1Nm
cyDsM4MKIByfasXchv/7bHS2kcEUnIWwGxBo52xygbalBOtRW7B0XHfjmfV7gpMmGmFC2vDkaxvz
QryslGdMVkPXsXop4+2QtXuSMdgGvCW+ux+ZFEdE63iM4Ej0usYwvvPB+FHsr37gfe1fQ47m2CuW
1ngVyCFiLLemxmpkJCSVAGks+ow4ZEwJ6aNACgBwh8tahwWLFk0ybY0RISIrWgahwgmOcspuf2Ie
2EAaRC5XxxEro6cg+2vpBbpiTSDcnHbqQI7SrKrsfe9VS9ExfaMDRFkp1Xxj2MNcbXXM22AVGBjH
WY3gSkI/aC8NKLf0u25pUlQr/xgCf5+UzK1V7dVDT4tYFLvZq9QhDSU8mBmNrKczCya6OeDhsKLx
0Pm0BxW7OxEw/OqqATT0+DQysYDwl83SEVQJM/8yXvuu/+uGAAZF2POd4YcZot86rkC6vRDsz2N1
GkmXLCu7HYZmVjY24UfNk8z0T6+ZVozOvRnlHp3SLXHNe2naT72NHkp0aAVMMZMWJe9usegXXsns
DYrBfqgJV8n4RFwMaKFI3ESORiYA0WqSc1wJvwTwxb4Bolq21yx/96U4ywG9ofqRMNIOiFVP3fGQ
tg4OXsQttXedLoCx+1VHyKHsggrEHRJM7CA2AoKqrYh1a3sXNzXewsq6hqhonNg5DJqBUpnahDeL
+Sq1BUoJUXqEjNb6W21fmyloLyjOxINurUGgBGJ3J/J/pNXPBzI6S/5qDeFFRsqpADuO8BHtCdh/
Gw0UwB2zpjJc92XwlFh6OpyPhYtGOcJwjRUY+4O8BKrY+JFgU2N+GsoZD/khFKBCR22ZlAOmtP6L
PBVudeUWxikKWnZManRB1b72TfGX4dnwJUOl1oznARTvVuXsF4n6Z4/NASP8ynGKDSny3Oy0DF73
R17oudSIeW0RpyUWOQP9W5UQ3ZehFrMZslgp/+pwpCXjhiJh0rA3rvtPeOo9CGxKQUyqcNAvIo3O
tWPsG5WCqHLXpvoz4FdylQ7x/3AqZcsJj3mufqK23ZowTmxKRcDgRHRES2x5eK3p4Er/11aL98bR
cOg1bHi8oz3GMzv2n8VkYAklbD1V7tEzoEafGHiu8y3xRKAZJakoOhgRHjsjb77b2tqZVpjPupoE
Y5AMcfXSJZxtRnmp/oRSq7J1JkrxQH5RhAzEZo0e7HSr3jIn+Eyy5MAZzn+IqNO7Y4n2OSW3m5hr
k0gjvLlPlIAzQsZ6Ya+s7mjgk3Nimxw5xBSef9fjfE2mIaP/fkYntsnGK6koG8hNd4MTaGBjrIx4
w+z20uuwcwhvELa9w6bOvGchUbYziFhFGm4FwPhm/+oou7C30CAqe1Z/8yjHPlq946aXltiCSp2P
vOumLhY2lruB4zEOIZPE6VfaAjsN5LseGOui0BZ6VhzLjHoXA2cQkNTYu9ckizjaBnlmg7GhIVwN
4afvblXyst1WeXqj2IvJVk8tq6inaew36uNKICeRtGY6cWzsipQcrHrYsAO1C2ju6CuyZ1uEi7GF
cUiGi4PGhDb2rZD1JYYqllEmpqyDS0vBoz9VyvpcD97bhIZbV9agaW2iTXAIBMGqzG8uSXE1LY+B
+qLGScKAZyPAFYaFBU4Y/An90E4FEZSoj8C6iw4RgLWJUtCzOHl6w1vgIp4NHU3cYCwlyiy1cBaB
OGlTVDk4kZEEWYe5ZXUx1HvqJDutAjWHahat7IqsOpgOOGJgjrIYMrYehCHpflIGkD7mfLdDt4Ba
srU0+6UUBiFf+dFVYvbPevOn5hy6TobXvoD37hOHa32T+jHOvCj41fJgr/WYEWyhf5mKPvfN/sIk
uliwF5rVncpdKFFbo/hwOWkZ+8dfncVUc1opyaJemkH2pPoiBkUzz6af3watuXpG9tFxQTNMqC5d
mezKiV/tCxswjuvdosQ7Y9pIl7HqnJ0epwElCowaLdw4CaDTDNkTy3bjNxX/SHtrzlotvrQ0W6Wm
e0ps/jCZJvyzIO6BY07dxVL/dodwWegSL4My8k2PboaYW7ILKYsCc7kXA8nH07cZ8R9XtB9W8Yyy
KLsa3NBfWemgZ8tBxKc8cH3Q/FiKhjIubZAyOrni4vq1SCcRfvY92JAVK83uOaKCpy0oOgy4Inpd
72xfoavG0t6hJC1KpJTlCB6tbUS2Hgz0ymMF24CWbSIs+JoD1EUcFYbuaqWcddrfQDr0DGLXRWgm
sbIju9BsNl7mgzyUDQtHdEaRI1epQoQ5cYwfVacBS9PS+q2IW3SATDnrNDO5rjvg8vY+cakIapX/
5haKsmHFbr7iHE0aN6NGc+NZV73UuyfNikch57ez2laZisDnReoJ7TrKCYwcGrXZZLat/3kOnD4t
q+tDGA/pGwE+2gcYG2VTW5b7TZIHQ5l6RAVb1HBrrIDtMH5pZdWyYseBV/gLwkcfqTcyhouN+t47
rraOZWqum6I2lpqXMtSutfygNHp2CUTMXVW10PQMx0RfXYp9oNvlxjfreJXEibIao5R6vYEo3rp8
+ISY+Lna5BIeYKjd4M0mX22eOotQaZK3HBneCrkf1Teow0dSJzzQMmFvYyX1W5ULlpTp0L61rSXq
TZKH5hv2OvctBgoDBg7WiFUFf6U7sOWp2h5BC+uB6LPTxGWosVa5AV663leLnTuQoCAaTivSthT8
B0FGsmSWvoeOz9DDVIKtnACzKMqZ1fQY3Kg30A7XMfZQHznT4E4tfsS61KkUfaVVoISjNm7fTNhy
SwGeYFkMKSSk0q/WnW5ynkTQL4uWX0NRqdTxuwOZg/v0SCLffUvMRt8gt9EX0kydNzVEZyohvk+N
5qYIHIbnXuNzlhUUeey2IGWOxsNRyw6np8mkHDA+xhUAk3Kyqgh9qykBmq+WbDE/5rm0PE72BNn9
WriVfe1h6RI42wwbj67iLU4atFdtXr8bDo7fwW3jtQIDJZWYA4SmMhRJEXMi1kl3nj6oV0KLsONF
GL+GNi23mW0FqC9ALCRA91mlcfv4UHWXnkoun2klxcououbDco6e/Rmz/JM1Z75C5g8lS5jeWm6N
vOjOhIhNxLdJivQpgjug2Ro3Fe7XGE+oqxMZFLpznSBO+e3F3kyOpPO9s8Sz1CM7rqnrR9yG4rNW
SeYy966/KdNPoZADr1NEYV7nH1UgNpnsO4TrSHZajJWMFD9KFLblVrX9YK0XDB8U3JI74Zf4Rkyd
4ATTYBIzJH818lBc7whAbFo4dSSZ3QF/Pp4NOXGTaNDM1SQUt9t7m916yQQdX8G2RD3isUofIjY4
RrSwQrBhHd2i9mo7DkyWsMKEVRaki1z/VbNjIbQTi415by8VBmgkfa0LFPwGnJSR7RWxYaN/bsjy
a4ofw3k3bUzLUfwR9wTqZNBmqg5bMI8nMyn4j8sR3ndrkLAW/RjpNc+AwVU/vcSuQVQlrP+hWImI
hZINhqVESkX6GgcZwe8uiXw1k+Ce4SE/eNmWKO1rbyuHi5bqcwwiaAL/hDiVwSbwonXjriD4qJGc
p1Z70FokrthuhvjhFmKOIyzuMS729RVNvYUU3DF/I55CVkP0JAEpRfx0fAq8bHq0dYiHgt/DljoO
3srss6mvSgJ39MVsNYh/CTb3wouNCSruLm6+1cdgKzrt0LjYUQC8vMoB4Juhr0JOBYiQNp4BgFZ1
9m+K8XKRxPQR+pRPqP1zJyGe+0NmHyG7Tzf5w6U2w0ACrDGfhzx3entg1D2zIFWDMnQASsJzgZWM
yO2nHY+u8UIBuch7wsQPPkI7ZTyG407pFbRSdGIGgoyLhEdDjyHticSBZGxdYzemCDWvGnCazmR0
422SFowlZEhFbiRyp4EJvaeuC/JNwAJvvWSFA0rTMBq5LKBYOUx+23oZwD8XwAtyBwLGcCRYDI3i
K7APU9ZEEd05q6DBoipWz6V+jbh3C5QxKWzYjmJr4quU2pNJzZAaS9Sw8+lRtce1RrRh96Y0HyPj
1ch8y5lO5sRIuAhXOelWrbibrvEA5MFgBTpfodCNISfQqE30ldQ3XX7rmsp0GLtWDuYcEoS8WOF/
RenOo6SxfoWGzmzRYYCW2iYfCAhjN2Y5gtws3iaCUYITCwAYCdyRlJxVqizzQynR64NhjLbgRIoV
wyLwBsGUEpj/ElFsa5ewR5rJNIugdfZlDn8/p/lsMMrwmsN2pYYeKbGsE/XYPGAZVFRnM2T48tf2
wDBCe9Z2RxcplwZpqEO96uJCtY4lIgnX+DHCs+ndMUrT/mUbz+JsabgKdezcNaAAaL54yignTrqy
sxlcOkst+AJClJn/kGEs0+7SYIVCZszA+RtUEgAzLINwTl7AiHx1X5Mkm7BxFCGDv+6QeWxp+BNA
Gy38mlnpRcn59uIpaUld4olNUEmF2iH2WsIO8e1YZ1PZseBO8w+0CfPM+rYBKtffBrS7WNkbZI0G
yDW1fJ972TIMNmYezfDCLUZ66aZ/V6oIKAA20+gfITmolvAkJVjhOC+nJZi5lRNDhhNhsqBY+kXJ
7hb6Ri2/TGT8pD8xrp2N7XKMbzEF/MSPFP1HYt0IgaVqY1RfHFgllNGPyykuRhCJqMotsLPTjomk
jUXCKjtIAZA2qyj/teKL6e7s9sged5brFZ8QZTwdQvyrZ/WSvy/KSqe/ZSbWtpIfmeFSdWmWK+MR
suUd5XsMsIK6F6t29xWR8OIF+xgvghfcILw+oSTAiidoPH6RGGCi6XaMX5edm8WrIdSYri6aV2GA
EH0zGt/SYDVo8L4TgzNCXJ48WBXMuq8mtTap1qwjDINNnb8nSYOp2YbOgB6RrBufdz9Ph4M3ZncI
zXOSdzXlQHE1d3kKRnQAHSRYr9tnzbtf1ThbM/RFLGmkA6wm2WA9AV5I4HKlbpMIMRjxdyNmmJrv
C8G5xSTHbj6FiWC3XBkQhaKfhLbI9q4KZiOVUbUInugPYx8cd81ApQfhwqvEopTeRmf9AD8EvIpj
5shM+q3XECRi3ZV8VaDdGvBmhCpnYwoiwsWs+qpGnzr+lYQsvgDZcdkoBlN23Es2+oI6OaGZ99DK
QAwznFc4TdMFFeX463IQsWznaB+dqek6qwNy/h7Eue4CpWLOo41IDZufGhcjPwTXNrf9Q//fW1je
RmBDaWhecl/MFJMUXZTyfO2qA4xkN/mfkzJbIOef1covO5y1FzJJh6UGOVxWxWc7rXnAtDM/KAJO
I94kLsAifXN9PrtKKN6GNftacNUDusYDvrBM5slwgSLaH0qYKh3JuCg3mXETeEnLdlc1f4KJJlck
zzAbPeC8EQmxEmvmytJY8VTwYkn1jCgF+VTIHwU4Bg1fLVN8voEmekme/1zpr04lNq7Ycxn542/g
XQSZCSHAYTv6MRXQORK+AUz9J7IClaIa2tpUBwgpwHA8A+ekkhHRcNjI996gXuHSZ8SOw6ph2OKt
Su9HT3ajfh7jQzD+dPVd8uUgVsVH7Kn2qiAjuo4xrbLYaT2k4VC2rC0JMEub1waqdWo9lfBH70aE
HON8BLkvOuSJFhIjAuTHc+Sk6CSfBr9nVwbrzsDrmL5pxpms62PtX1WFmLPwJDnbaqa7AbZoof55
VEA+0xZaDrrYY5T/+eTNG5gzuvEYO98FavsICHf4Bh/FzDUu3g+sCsfGExuPlrIxO8xxH4hcdwXW
Wo4rAAJrVrJsGQLkYLeazdBox2sJo6UOCNyj4bOgj42FM4eIgaL+lcOiwIOaJ8zGtW5VsXaZDqwe
z57uHxiHc6y/2+o97/5po7pW6hsM+pnvOCsblVlibNzwovdIV3CqQgIOa+rubF1ST5mJ8eHDE0Gl
SToJZ/2E1sAjPx41oMjJm5auQ+dWSbxx8A6J2xXRo25vQ/9ldn+8ZFuVbOxwP9lcPEhKfkNn8YQi
lmmT6dA/+l3+ZegKkjy8kfnVdk69fPTVToh0pfNNGpbKkIFc+2tZKuASEEnE+w79Sjps9cpfJAFM
3R780E13/pFNxIwP6tdUN9ODmNG2tFaBoS750WTeutVJFuDUb6FbzKRAZ9dTga1yiZS8aOEAQFSn
GLeZF9YZCDo3ukKpDziU/PWAE4O7JgywPxAy0MZvvscKDZwYw4JGOxdgx8UzRhfrzEGwseZYRf4/
QOtquOmG11ieRG8skRPq1qVCLTUq10D9R4/Mqv9eaiNnCJY8JFMBiYSi7lHuvtrms/OPTIhbyYja
JsYSAWtLAIe/roE9FEfCHFm57QUwJjOikGIs30sJZh2zl0NtH20n7UpM/l7N0jd89G2xMP2tRIpp
eltyodb0l0vLWksW7twfsRau+MbnU/R46b7VrDK67qKAgNb0jwQjgXxPGFA64uFb75byriKI0Cd9
fnluXaYOt05ugw5AtMkRtTEHbn/W9T3u2mQuu23A+nnQ9hHMmg4dn5QvJTyX3j5gsJdyGzEanQfj
fUTziVLPyS5FTnfax0hB9X1ZPxReV7XYS/9GJBpD/2WPXgYGdOH9ctPP4BupXI4IPxrY9sCInUNo
rEvir4Nn56BAOFkAC8d/frr3ul3D9RLpL93HgsAfqG1e0hpXJo4o+yOId6pKIiXxN4GtznJQVvFR
5Pi2A2ZGyKYcFGr2dZpNgjnWc6jWJz995s669/E8lixTvnsTxQ07lVxdBew4emMVdrhP9a0gOtTF
NOs4wH2fLfeudSR1KWINCH9s3uvf4ARVtkRWdEymlGfz4pO3UZ7q+kFuYBUhQtGfOiMnJFKM2xIP
SRE8BILSVZNZB/PLsXuiyUQs9JYyUVW6PWvMuAUIN0CvUM6xfJCQaxDnzurXIOISO1BUHnx7rRvr
UNcOzBE2AREWJlb2sOer6HE6h+cI+7iWfzvchqXDZhNtXw+GkpMF2VLzbourjmFjWitWcONDPnkO
uDPpyE9hiB/ziocl5BHD3Bven8gfsTYsFWakAqGCZV8Io55RFLOrwCJpehhpGXKKnWQCq2IzFFC+
SYms8CEO/l/gHDV1IdALFOJjAHgIlKxRnAW188rLt3Zw09xdguogKKYtCUhfVl8mkYLsN7QuIQ8I
PKL7JxxqzZ6uvVgM/ilC/czksw5jeDEWHBmSTZJ/La7OjgIlbuLDFHgBtdakAcXPq6a/CYe0wcTG
TK56zwsBUQwAWOAS7pPt/IaonfwysBXIxLfC6J3AwjQfDjGuGbj5lMLVgeXOskEukbAozwXy4vxB
VOF8cLBfYWZxoHUE264s1oXzr0x+0ZrNVJPgTuqTva4XuBHWnkBKwz/rZ3T2NkPD/uZjXCTXp8nu
GsN71eZPq7DWoOYqDHSZPRPJQ49mtqNXzHEJ2h99/OUBRMuUSSpIa3EZ+JC4svRxMzQvMoI5hdlU
Ewc3hucKfp9H8oxnPHPsv1PiegFOyL7hqYA0/kPmFjkLs4JyOp3KNsAEKD1qnZV8dhPNZxHeK/8c
d9jo0EtrmxpJUhsf0v57VJ6lhEvSHjGgROm2RLoiSdfEEd9uLD4cYcCMbCa9wV/n61yN5UQ0zqpH
wwnq0i8g+q844epRnSkp2UxgVbpjFh6oKU1nJ71TrawZ029sVmg00r7HrQfyjCzRsl9H6W/ufrjd
3XJXsfY08+vYoFoueCTtj4qGSdPeQ/tT5fEpx2vNsq6y3lzqU5d9seb/GvFuIEaamCQLc7nnqNeg
vUb0Np5xCmwco3CwkkMPrKSchJ6cNSqUviOyKCDzQ70e8P96OlHTRP4I8rGzP615QhOfuVj8w3IH
AJwZ3M5BPecj6tROI+YlwrJmk2CKw7XAuBqF2T4AuUzWtTmw1bDAFOx6fVULdN+HqsMNipeKELbs
7OWrrM2XYZFtIitag9zaRNQ9Y2dBd2kOjEHnyDGxQZqLVD14ybfGC9BT3JcotzrzMOF8OiEJpgcl
q1H9bSNrD5rGGHjrxH0qNqoPi2TAkM9mGsUcX/dYVwD/8ChZE/kKeoDc5Tz7Un2W9q/Cpj2W/Cw2
79pHbP9ZFlBk9ilyYqrR7od0wt0pc5KVNAzOTmvd17AzsuRUMWNgWpYLJBxeuRyGU55Sj/xB6CBK
j/gx4MvYHZaeQb9oECefYy7jRPPXchriMGfCL6nhZ9ikYIgBhjMYX6Tp3Uz3oWX9dPqApXYZaoj7
pztjZdfntD7k3UZLT6ax9iKVM29tt1dOgCdSahpC6+6jLBg23ENqhzmJqBRemoHgLZCWdftO4NGY
7u2YffZnitaIRVd9Ljn/LG+He7iV+0z95wkOUSNZ5DzTzSXCjYkOzCREykcD4Rk+c3TkZOqxNZDD
nrJwn0cPQ9mMhUFjtu76n1LeKnxkDB109Z5YKJ2v8E4RVNj2m5VRLUv+rGvSL2bCurj0DqF3rq1/
DRORmneKJbqZnjzUf3G/a/Oz26A1P0gFPkR3L1nXGOeusmaD/gfTXSt/gD+Z/SNvFk63B2mjKwec
dORqGXLFW0g/xzlFHJTysuK1QRrXIEHjQj48+yyqdUQOvjrOzBhNZLyQ0b/RO6r0lzGluDNvywdM
eoIhVyzh8BCeYjz7hL3NRkY3nrbvnU1aPKzypnoDX/qvHdAfqOco/1cgCoFq6HES2rXcCLFyw0fj
LCNGKzGH+NA7VH48ZHyIkV0es08RLTvkmMhzTeXVug9mnHazoSW0aE0sGFPLjF1use4LUvu2OlaM
/Ce1OVAOGYby1iYC5RnZH1H/zoY56Fg4byNo49reJoQo+9AKlq3ZKddPdMSQ09fTILG2scvemmBt
U8+BNY7OmnJq1ZvWnCEvIZR8cjmN+hamFxflTYWOXfa/xGNbAFxaasTwH0CHKdzBISSJ3wG862hs
6/ZF5iU1E/NJxgedBPSgKcvK/gUeTtVmKycjXufZb+2CtRS8CDAfQjSVI5Qj5h4FRuP2M0fIXAR3
S2DZursx2+V/ilxhFk9R5aTKm6b8Kc13x2cMDxrZd3jAq4YdaPTuZzzWN7NSuRze4f0sgKGs4vaO
5kHkBi7Delm5N3M89tE5cB8yeqsoNDmPTRoV4A1QVA3SGfHsipOTLNgjKhgIFXGpgzN0bzCxwPqO
dXWIik+CFwdeKm9fa1zUuAXENcPeYxBntU7UgwubF4lHcZEGy/ziK1e3sFocOE8Be+o/7A6O4a0S
bVs4vxMivSFj04CoE+FTZVWhYTwpAREW7Sd2OABEcALenB5hBKwfH+HFp1v9c4CV62StjSaTUIok
vQ5XrTqFAVV41VErVUdc0Dj2HfseltCaK39umTbwDXA1nMw9wJFYt8+l+YW4ZNOayj5xPivlVrNQ
LLqHwbgnffMwtIUWkAISZpyeNS4L7fFT9fayJyAvoJ7EZB8ilTVNBgnb0YKl9s3ZpnDid93LRFk8
8QDyOTJ8ZBc3BwdgjivhbsE7NLJj4D0LD09T9J34HwN/SaFlC7Xb9sjYmFlTwP9OjAs2BI0N9gkh
UVnphIesCOhWsv0QPlNLm5kl278wRohEHDH7r7rHFdZ9EZQAM+NeiGjeVzDvPLnqudX97qGIq2k8
O9ywMWFjQ6ptIpPNaDaD0EwGDlJjuH/KycdsEeY39CyWui8pcvzhe+AecZw3uBlKyQM3JZzcbV7w
troTrWIxRyBCdNLpG/Hd0v6s4ceC1uF7DNEUem9NX7btJqGEqUJvjrW2Ku8Zq/GIRX/K/VszHVNC
DTD5umh+c7TX1a4uDm0KTWYxjZ8Vp+HWuAz5JTYPFSiOXjxRIljS5kPC9UUqI24Z/n2bhDURb3Of
ouoXjQGbZ3qg4EtmcHHjRRNXTD12U/pR3v38x9F5LEeOa0H0ixhBB5ptea+SNxuGNFKD3oAO5Ne/
w7eaTY9aXUUC12SebOKbGnDkOOlV8olZr4EKd8QMUVrfzA6G+JkJMIIVcGM4ndmho+C0UeX7tBT4
TekLydDCLes4sCGyNxwGWELyc+YhShbgD1EBy4zU+PcoyrjyTdbrF4MTwqjvFm2QY/AkLWHEcEhg
vTjDJQcVmrUvfnEpPKZf7IEaSMUKwVXLkhEc+koVD/70PjEasB+dkOT5ABx8csIfFpO5giNjlXGG
sUuq4Twb+Wvu3KR+jSyy0tBZ+N24xdE0h58Tv2tt0oUosdWl8Sbh20foWyMPSzw5Cgzi6+ozMbGb
zetwzrfgxtaFjLbm9GkxOIkGb9OPcosVnlnkJZ9RBF3LxVYX/A3jzcIG2Rt//QAS42RFXJ5s+KCG
WUlLeONPS0sw/gSowvr216keJWA+/aDJ0urNx3o0gIMWiP6qrY4MvOSEYxDuVBJ+A88PQzhPX0cZ
dYuXDUv6kHs/JfqKiLQM7LC1RdUUrU2qFGpF/gHpyZQvRc/nGTBRMNUubM8qvUQAZGeaxPKD7JEZ
bhp7Bz5iaHKSZRpnEtnmnYRUwOq21/jpEJ9kvfXgkbEkTxPrSgdxLMimlUmX1DGeVmDBsMQume14
ebPwUqYhnyIDZ2+XLYdVD4GRZqsbj27HbrL/W/7KzqfXZ728xO3tIv0pliwl7MGFTUGG7WnJuTHW
jCLrkQCPrVymh5cYusDwrhH2ejyL2Po2/Iio+8ndTaaGtZH9xOIJWV9cf0bjQ9RjdF00Wbsyu2bz
njFsGqNMM+m7HztaRxFeIVzYCXGjD+H0wNIYkzT1aFsBNXNWE0xSp3wtKFh77CRGwiPh7bPhuRDz
zvf2YZ2xMuLrkQ+j+de2L0v0n6lOluFsOp2ss+Zdq//isdo34pgRY4dqy8PRglMkddc9VH6d0Xu/
ARaa3U+R3XhKkGEjenp3aWgHQl04tGjA6J62pvPPCz0Y+vkLr+nM/BxWWBsmGxPXcatHzsngMWb7
qd3pO2AtGxtPOYjRGLqUwQdaJ2xiuuoF4fYYM1gYD0FynMOPIrxiC9RgTSaFPAAkFofTyDYzZ7Ir
L9QYBTT/8p62bz3CKN93yF5B3YPWFxUofJm9Y0GB5aKpq/9SddGCvoNNJ0N7oJqge2mXWPZNirDM
4cFmPDJHt9jdWxT8Jkt64Ahzd8l8yi57H/TXyv9pc1pOgilnRio44tE+MetEbmddk4x/NtumIK/h
yzL/mga2mfxINmu9erJgPw/Rb8H/YwViwxxrGzDj6nIiidg7RLfav5jMWyzveaL4q4Mbry4/BOpE
tcBzADj0n3l+HxngEPe+Nizqb36A25+a8W2CEZbXj1G1ZzLuUpSyJ46ZXeA7XMsS3g6TO03gJ/MK
uHYrZh/G4v2vL706sxw5WbgBcFWt3Wrf4YVe+YShlGBEdHiJzFdN1ZFTgHetv5moNGo3uEZgmrfd
svGhQFZIMTUY152D4AZzCBVT6qWbMotgLSG1aqy9GzAKUynRUDNf5DBNmJsWemw4I+IkXaOY8PaU
XfecUJJtQruDG76IpGQcUx8C2DDGrWODaWIcZpv+p+va1DnOvnOjlzqB1Z1M8lK7Frzv4FmmJHhb
0VRvdEWOph3YL35FixWbh642gTjXPiNQVj9ptMSgEyQfy9cEuWScsqGJMtJkSpHb58aj0y96Dvsm
mt+noO0ZcM/eaqyr38HJf/yAlt6v3Se7E6eS9FsD/HoLHdpAUiLhLIs5f3Kq+HVR8Rhxf0iQE7rj
DezR3hlYLjckHAfhljn8WhQYT3ufhBVw6EmKl6blup64E2b7HSETCznLRIBFXliuXsWkPt2YGq2n
iU5N+ydZNNkepDaEgKb6BU3wI/ruX01Eg9uTjcRa3uiuhei5rALGY3zkpsFvQtNcWjYXTrhIQta1
b6yEAJlmjuExCQe2nxPVJ5Y93qO7B0USRS4KNHh0VGKN6nadkx6a0AZkKLGcRie0HcS8SP8/oow2
efZURov31L1G0Du70v83lS8Js+RcPkoGYIJeVNVPdQH3rh72tllubdfeBqW6e7hZQ5K4EIqSLOq/
12314EwxB4j8hq0EiRs5TC59JHssWUGU2i4JvDB91VwdXWbHMi83IhRo8YcfNyIPmmnsPVacwrXe
1RLAHU4+O/I5D14NnWHH5pkDeZM26jUdbm4eP0XjfIpTsfVJidjYmDlsnrya0t5KABNl3xHjrgL1
S1KGp4CtvQltetTxOhz9PRKvo/T/4bm9dZywFlKUGdEiCWTrZCjwDBjWAaslsdUjJS1Xk+WfVY/2
HWGPxdReiYqvQ+IxwvoENy2AzZwtZOKYSPIuqo4eolaUvIeCST9+ylujP2M7eyZNaGWKHrVC1LB8
G3F0M8qBxCko6UwECppsAFc7Ry9qz760TqDpdtZs3+VcX2MxH0vJpdh4z0KCupzECzJ/NAAdRSk6
BVaUvvqL0xfdI6gsWpzA82ay7DND4bhpn2MdX8lN9T5y+Q/4yGOaDbuhI5tdBtysQZf92FxtTYgW
iWIJeeaS1KI84nTFeYr9PazQP2k616B3qfs479rgF9fsfxOek5x9eBczHkv0sC4rbuQqC1Zp0+3V
UvvVUfs44HFnwFRL+eT4ZHKJ+TKBrrEXeEr4r5Gc0226T2mfWaNaBPnFaInrozlOO5ej3RBBuHbC
EauXuw3L4hD38laTj9xmyEga7CyahFnkAcZY8yHD0mMFaSLMBq3G15ojvyDNM6KnmEBGG6yCGpET
+5iynwgzFuMF2tlKN6dUN2dh/pQJlyJu4pjUCvxeZ3wCGmG384toCRBNf5I6fVIolR1wmEFoPtoS
0QsgygqZcLFlC7YkRWMwYZU0N/YFmC2tMlvqNnlXzFIkJ/eYf0Zm+iUUH7cc/W+LgZfinOKV341g
KoXI8nWu7Tf+e9DJfIHHd65mce9t+Qag/ur25NKAK97XafM8K9TKrDOLNr2m5fw+WPNzXfsvg1+d
gG0eHc3+2UGHZQz/BQ7BmkbQ8qWVFysp9iUbxtTWD0Fqviq7AE0KawZInUM+bFkjB+Ca8tlsLbd5
UbQPMbzOskFKwJarQryC02wFKZAUqeTXq/CPxiMFbMEIah4wGMwIDkSPSxRUW/sZUA/6DGQD0oaM
tjkYhtx0E211QiRP2qK0I2DI+i7Q91SwrDxGZg3xaugE12Qh7iCwb8gZ30OR3ikvJknqDPiYlTeu
LSiPIjG+yjEjzx4LRjmuW9Ee08C8F+zfdQR4ark5Ik6FsDimMn3VBhhLXgn6FkLoN0VgXE1fPFLC
bv3I5nA2Dj6A1eQnZiKMeZovuT7HQwlvW0CC8rbBrDEOvCMzJbGNQ2po32qt1nkwbCrXX1kIqCWg
lwCmeOOOmyrzdy02gsI/h7TFTSvXKnIeQ+dih8wFZyovt7gOXUu/NW2LPmVW+U8j+6nI7bUXrw38
3rZuX9UyKiSAtG9nitJ6NyyrQUYTgHQOWVNcTI8QGUxgPVhpukl/qZPdgvvzWIT+JgNG25dsAojc
KdNvSQj4wMBYNawn5pZsiE83AtLZOqtS67Wd3QwuOmP+kbzYHrqtxUZqIP6obJi9wYPNmm7uBNos
tkcpqzup3hTOn7Qd9h18NZUsV3VNrYMyugl3hUntRm5tkVj7Pq82Cl0HugAu2C8coWuM2c/ZEryK
PcKbyp+0fE0accJ5DukEqzyyHT1WP6S+YLczjMeOibTLaryZm2uv4asnyUWlyGFiBKOrJmXx0jD+
8TxyM5wJ6p0hmNe0Ij/EWGSWyYi96HrGQMyrqaHCFmDkV/6gyE9B9IwdceP09Yd2o3uOt9wo/YdI
UK9Z8xtm5adGoArtfMqb/iUZgKpIyMGlFb11yvkaRURqiFIYNoyD1s4KNQ2G9pmGEE42QHcuKso3
yl+jNtakta2qAPMqItaQOzgrPrx2vIxteuQYmjz3u4bcCXiBULl5gx+SLQwjOHpI5TUfLfT3hJCQ
iqtK0MjCfNy1hMKZLctmpzkk7PwUxQlJX7smfjWsL9NKNp5hwMchbGTw9jYrAGG673zrl4YX2bGQ
z/J6ZXX06jNvKWK8oeIPO6TPF4g3gO5hNqs3VUIht8iXcPBcKh7q2qfit8nT6pvvrGYyynG6cYoM
ywj25kJXu6llBDpMTAo7BzKF17w4I9TenMrHHJj5iBTwuASlTbuCzgFCwDfwOoT/eXTzrAbOR3hw
bKjQ7Oiz5NTO7cnk39eNfDkdHp2peOzn8ZSRdpNk7a7zTOYjWG0BvVjaepcwbDy+PBXWhyadX8ep
PPWAR+o528qge9ciIOOgY2rlU9DfLWQOXkdCkUSLoszdANF5HIp9ZEfILKKDEZaHpsueBnO6oEo7
YghYOVV2glFyo6RdiwmtJSlxH5ONPBsZgG1xNdjWf4F6bdP+1Pf5fxPBiBPKi8RO2VwD3fLr1xBR
r4vfGU18g5YJ91fHtintQ9yemrAisB85MazwvlBYbzOQdXTm6PRz6x3D0SVNCLQA5pjn5Nc45NFo
p3+NLYoQZPLHBCkk9hT7ISpopaeA8ZkXUKFZ7ZJv7KeAbgQEr342sLjE+KonY341CXo7Ypz9lU0e
7MwuMjjU7COOdhyH2Fi3HkzyY5QWuxKwl1PCwOGYLuriWzuQ95sx+kxE9Gmr+FArejs/R3NT2xGq
10UKrTWbCUbQGr2NXTrznb3Bs5mVr1mE1KeI0wMovgUpZP/Nqc7AAdsg/ulOyKSnRY5j76FzDLEd
bFSOmB2nAE1WRUJEXIVyn9H5BpohtRnCbQ0yzEBVI8H3kCJku83FoleOKW7HRTFiImWUC16l8rkV
8CglHrm6QO53IqqtDTmAp2g2P8mzJV+gIlTIwNO0aqiX57CET93RkvQx6jcPN6wyh4hNtvOlreaq
bfWoiW3Y1X4VLJOCJ9FF60GERwRIZxDW+5agEtVUgvbPAmNqgytCElHgRHQ31lLAeAujeA6Mfje4
zOEd7QMQKI6jmz3PNncDKlzQatVRCuPYWQsxxXxv0DQEkY+OQLA6g01JLOuEesZPd4nf73SEkEzZ
XOzCxxC2nFtJ/thNISixNif3CsKUgB5Wiu4nloTVh3Z7aE15zczf2SOuNBFvDT2wVRL0GTRfRuZu
EK9uSjG9oH9/62LvGHrhwSOZFyH7A1IkOltqDBc/jQ9EksEpuJGkZbKyHHJsg3iq+AzRb1iy5g5v
D3gOCGZ+1pm6dh097bS8JwWR7AhyZJk+KgvbHbGq3qbr8N2N058buryKsfM22xn5cro4Y7E7Oklx
n2W6F0N884R79O3oTWOmL2frXzR5vwFBgtfJ4bsOnP7KWmhrTVQYqWlsZmci3asjSqTx6dZVwtdP
KsPZTe2Q4adxEXWE4o0ZjBJLpqRJUK4MWbxFU7fVUxmt4fZAYW6Sd9E7r6Icl1EYuV/R/OUXcutm
8bmkm1qVTjKvtDYek2h45D58s5uYeXKSbyMX8/qkh7eWIXM9MpiuMEZMeWu+Lj7mqQ+WhOlxWxvj
xgGZKoZ0P+AzpNlH0EnmMwGoGwI5PooU0Uuomau0MypB36S3HaZTW5cvSiO/yEJ3j8h8hDlnqHXK
ywx7M0EITI8TK16N2QEb6XFjJBM+jtJFYOcnD1ORHAr2MrZl4+Hh41K+5N/WH5UTv4VZch61eYZ1
/Ygg82YULA2A5K6CdgHRsoCsc8AxMgQv7f4b7PxRwpAyY/1BQiQaexSBadKeI895oBt+cgKqsRmp
3uRZf5ZCoR4VR+GVB89ixiuJDJt19gpWkqYTERDqtqx3T7VGcAgtI0GHjtvi5JsZY9jxN7GlcyoU
c4phQrPntxSmSGhChPYuiJbGkgS3OximVLqIXJ9chc/Im/6FlvvcJPVO9FIg0QaNpxACx0GFGqsi
RjW/dwmUQpf+NHPolJAGA5SknJFbQVxJKHIE/2BcUWCXXXFpzPpIOXsnM/EQZcZO6qA4lmP3U+sG
9DM0EOercKzfqQemkHeXCLy3hyobxOt/M4nfDKPiDJuJBaAviULSuCYvO01TIA9eiuM87gLWBG3C
ic+xZzwE0KLynEFiacPed9vdrDUM3PE76QBNVs3w6/r1vcRsBpTb69ETFYIrSZiXriXricy3m0QV
GtcEOdkuoleTEZFNtyyC5jjG461p9FeHUUe5eNmFBdrJnNLjYNJI6zG4hb1AmzXe897aaHaTM5+1
b0yoD0Oi0Jx4jLZWH9bAAAFXuLp4ijz1MVs+b12M/06b8nNyZA3kN0f17MijFxtno8kZjsoA7Gb3
OpEQdYzmxaRRkBA8DsxQrNSkK3WfAle/C3s+ByNzOWsU5FxMR9LOwXSFrHxwpXWQ33ptXQYoaQeQ
ZrhvWJkTJPg4OC5KZ3wNEgeFgVCqZ//g1jYuIoC4KhAsiihC47R+jlR1mFCAtyWYiAxaHROhYNsu
8l2Qi8DCze6XTBlWsjIfN9ortrRMd08p1ojwn0hCXFV5fCg90Cklx2bHjGrDX8ViGOfznMlTKvKf
1h6vHkIbdzJoOGkd1tJrt64/fsQ2qlsHgS2L1bGkIQksUMUBhX5E64gih/BKytpDo5K7kfEjVE8X
U7j1a1MX2ENC6GtECeKKQ4/GTRexhQ3D+a7dJnzjPOxQoJKyFJo5kQMOa+qsVxtciYwtjDTcZM7I
iJOfX+gR+WwAqWTIwjVZYXwTBfPAJCjMbW/lT4Vpz/vBN25VXJylLvZD2NDlLpr94MlJ/9IW86J0
jYxEA8T9dhTt7Qy11tjtlF2dWsWYzqHdxqm+y3r9z0zJiUIUx9AXeXMttwHh5mySFaoUpOid6IxL
Y6u/zCOjJZe0gkwqd1U/vIdThh8gq/YQD6Y1oxHyuJyCb5hVS75ykvAUAf9QKTblwEtfS+Q1YYWl
WIPUXdgQPsZnaFvHwCMeqncOY2XMJ9mHBGFll3BEsDvComIvVffnsHGf+tL4jpHHWLXzbLL2MB0m
odzpNaxF953P7EkmLB4q/V2rVBF2U0Mdnca903qnzojIiTE2kULiivx37ZntJ15VOvHyqG2PmrS4
U37urJ6YHhWgNLcCI2IZ6a1njXFaDQwq1DaT9itsGJLe+sLaKk+91VUB78j7c9zkhtpjk7v8rxVc
p1STj078HNCmwSZBvBzErjU8JrGd3oUDYn0xvFWiAYzrPNYlrjCrugifysWZRsrv8aWLzb0WpAdO
SFkWHRSWRnNtalApITnddf/IKvxglzSYmeQ9shUsC5oz3AHvVolIiXgoNkYPNVVXlZnfsVt3Bz5F
c2PF83hMy+R7SDv8yAq9du9wfaHs6Cf7Yk6aMI7p5IwA/UM22CHmS/z3XWhd2gJB/CDGX1OFR2Xx
bkjCbJycRyzG0uqjoptwUunxAQLal1G6Z21OpyQtIqbIdElClU+53x8bn7UiOQ1U4Li3veFTpd4O
YvXE+HyGV17jqQbL3ODRwXK4nUivtofhIQc/7TYT6NGmOqUqfCeewWH0h3gzy7pzyLG3qntA+/bM
Qe9h4hmM8U2JfDcPfApDCNEtOPjQERRYHmbfHMMkf0s7/eI9/MxVhUOyRtoJFDnrcXDNM96u0WET
k6mWL5BKXtfODUrfXzrGNz+zH3wVPOYZgZKo/kaYqyugxIgFtL5HbY/0PI2fKUgntMgc133wV7uY
rvuICrdxvimLaZo8lDnJLkj0k+yLj6y338ja+GqrHuOzVzKHR+klJw2SE9uPoGcfgu4qR/srLcJb
PFc7N44B61NPj4O9MSM8AO3UYjwR4wCcKWHyPG0dI0b/lW0jrwRoYoEqpfc0JZlQCCTgKgw4PQr7
NxkaMlUD97/ESfS+y5eaguiVm5zth3EuCRLLWZKYVRefUQ26a2hvVxOJBCd2/FqUFHOdPeOAM2z/
UjDduJjsL5iHOfi7ljZFFe3aday1MPzmYjR+sElmivl62XSbLYKQAOWZVEhbzBCz0iwml+VwhXw4
zNPFBSbZahHo58x/wqC2aW3mvG2FGd70mxHgOmr3kBIq696zPnyVvJlbMI7pKpRywjQ33NtA3Vma
flPdn9qxh5FUsS2K2paZk9XcSyyaEy5sF/vkmm7/S8Lp9lvssIqI79XM6BjjandWRfYZEFmXzf0r
Ki1MKnHzLw7R3JkaNbdDt2aRUoVBGKqjGp7atP3wbRw8hiJ5oTx2Vfcg2ArUbfhksqJoW4SL1Jyj
HGPsOfl/Q2TdUYtva0ZgyuzOGYZs+LKfodnt+ji+Zqlx95rFzJ08h7ncRVA2JwtbX4VEbyxPgeGj
XTV2tFS/Faqxwauueef+1YTjYWx4MvzhUGNytnX7kncWig7WawbRukrHG8uLeMIYsMXJjt0zjQPI
wRHYRkCQbRIZVxBGxbGPObAyl5tGaYsGD2UvC8wjiXVLs62/KY23EygwBFSAB8k+NnIYtnODVaeu
y2OcYcBNGQ03EdpoaigUZoxIU0IVIWw5afeZw/Iwq+FrhqcvF1mjEVbH2vGxzbl3O0i39Th/WUa3
bXiI3so4/ckGg4iUkN2m59LU9O3XAHRw1dqlcTTMCCwAsfEr4WQ0gIomJc6mz9EfWQ3b7ZMY2n2g
g68+ZdideCTy+PMNUvrTmNccQiEfwRD86nY+mIHxExajc8FItbb6+lQaeFaCzP9tGISd9TzucdUj
SDd3NitvkVvGPpGMWofega07iP/CqZhvs4erN3FwmxUVFwpoxQjSWlGk/+mONeRY3cvRfSV4HS7B
AHd6UiYMVqZCFYFvqzTszTXJxFS3xLAccZcLjnMD4C4O6YMV9j+V7de3YDKjXVIx454h1K3dBoB8
aI0II9Rp1sVDkxPnpDjLq9pl6jL8I/NIbOocY3OWsufCD4AopUERm8JfmmEY1mb24xEWjEJcm6es
iwLMc2hD7DxmhNm1WAPyJgn26eg7pyZr2BnF4m5Cs6IDYzSeyIoKIJiALBGtMarpRirWGxYlRF7O
T99wdRYFACcBHwO/J7oGUVaU8/aDWcOa7QVJS0hisICTG0lmXd1grqvM5hp30ckN5L/ASYlZtXZd
Ar5jJrrT0eec0Pt1UrAasv32uw8jTgn07mxta3Nrt/QcvkSHT8blrxQgUbPuG/gb+t325nod4SHB
IyyFfVSrHwNrWK7hjFVcUMlMKplKpmPoSMSBxc5nwAscn1oIwwuSCyTWKGILrzm2GVUvQrWLVyUX
p5we+n78rYLp1qPnhaN+sgdumGW3WC8wHad5IbIR0r+995gfZ6Jj9z0fuvZXjPmjTiZ2ER4RHSZT
65Vt9xAfihkppecl84uEcs0avSdjtiWxKpB4KZm04v3u//kzQW0bj0cHXDwilLhaRrYJlhdckwWg
n82UROxEMQbUzN3JsJAxmJppO9rx2nIq8lf66T9Axuc4KlOmKX9alXLvZd2AQkSfTNW/11ZIUdIU
LyDEkU9FzQdJo88qAaSTpWcmYXeSttaO1QFUSU/CrL7tCt5KXG9Llzd3MGuHTeaIz9JW2TlA6NZO
7kYNiPWM8taMP/CcMcIQERoZF2OJEid+eBUW9XsqGTVn2Twc8xb4ipURKMEULTi6iXRWaYvwLpy7
6VHFFU7YJu7XrckCTyBPaSUkzKC7jHrau9igmjL96V0sQWytb8VQECWnwftZxl13rHdCwzZxIuQ8
vtnvsHhEW82fcZFTml1IFUDUZuhZsPfdAFf+AJBlYZZoQDhdFO6zojtHgko5cVYJ9Ebl6rewxvQ7
aVYMLvE842xiYY0pzAzjnTDLPRhjykqLvwfjRsRbivu0lYv/VW79dNxRmxECXe1GiZIpTi6h0ONa
dSUsvIpxR48tq+fQ0EX9XQ/FyEyJOIixfzYDSJJlSAVJp5OPRMYmH62CmUDQL6Un/Qlxl6sW5zp6
SCykEWE2PTmtnmxWTQNowfVswEDmY8iWfZpI49Ixn3rCpiBwOaDKUsMKSqxHJyO8ks7uGYM8bjAP
r7mji/ZSCHUj3Kc/tIF9mRxk1uEM7cjzoALXQ3doI4zbg7txJXBIMr189BMxjhOZVew+ATa6HpF/
ilMTIBrLihAlS8h5zr+mQRyZ2BOMKGvXEwfSc5jLAn5JWTzXES6vLmg/1TKWLxMi0kf1G3FOwlx3
DlFCiFGQIqixjOGjYsyXOu410eFz0w0/4yT+GLrs+4ZzUar4rU85mv0ccnsR5D320yF/j9vS3OaD
52+MrJX/NaPLM9j3L3lmvhJEOjCBRspro2bMvBZlBbpHMcfWjrxuojRS/93x/GEV69R69HBRCWy5
Z1Y1ZBj7y4wWRGUIvi+qs3uM1AXpdn1Qy5BAlUjqQus+TNXjyFXmOuiEZ3z2HK/JLgS60acRonTs
VHX3FXIS0Ueg+xym31Ciwiw7naPNJNhwTJkekcwhYrZB8ZIuuPF6Ch5T9mBYgnWLyFhwoFNQnNoM
Kl3okm2Wo1NyXLwnSc+UsSbJwFmmn0gR7N4G+unjmqaugM0AjflMaCqb55A03VIvwsACyld5pJXb
x0jr3XLezaxl43F+Q+fCyUgo0+g9UfFFpAFZiCK8e+Gzr7ASzLq4ZDvmr6GxC6FVVNjPIs6EVT01
f6UV32ov+7TSGT2VEyHPIqepDIjCKzKGfupiYxgmKcsBrThvSSm7j020Hxp5iiIOtFTARmk5Rny7
YQLilFse+nuJ07vsmOXEgCVDfcpDNCRzps5u1D/NGleUH7Kzrkr/tyiAn7jeXpfFXYgXF+0XveFe
k+eQWYAMUHrMxNJYcccqn/7BjBu51ZKPtYOv6YJ6yfBUTpgTnFkcTCfduG7uHgyT6UgEtEjG+F0Y
LWDagypaUKOVQB9G/60pkEZ22ODGBOMbYI3Ozd7b2fuv9ZO9YVK3Ti5D/MlR6bHyfq1U7JKo3zsR
lpPACwBwZLcwmZ7QVjzEaf9AxCHfiUJEAEqB6BGul1ZYl7RmLAac51UU06Z2rIcGN4+Q2d5kkZIG
hOAo8xPP944O8nXq2Yz2vC2WtRl5rNI63SQjerY6fDQzg2eYjaPoidL6woF1FMukI9BQKyowSAlA
jomgjXHthz3DO0ok3AAFmGizFsfRomka/j8Dz8gwUrumSXYVvO5ZpGx0s3WJZjEagisfJ+1ocR4H
BqI+ACDgl+oUK54Pn7nWxPk5ypZBXurwcjFki4z0UlMBYXYKfvTUEwo5Sppw135TGmG32XSvXk3M
++ifvdb9SVPscBBm5mA+ugr8HbDJEjUs/GG2gyQ2pCSSZB64wkrs7KmHYt/8S4P6UHseuTpUOJ35
4VpPNUMKtcgEUXh3QfiGZGTl2XyHklTCsTiTw7xjcr0eZvuap/09Lck3tD0Cyfkeab/RViJtsSNO
G29ZxHtyqcWJG8/a8qtZRjdLsegbC2M7wjYS2AfHdzCxF/Jqk5zntNXVxsMjOQWNwLx2PH+xTLYi
mA+EEVug7nFtyp8aXv+Ue2cT8rCReRsN+6Lx8ndtOqAMhu3EZBMQFI0yEGFpfNZ1ePPKeJOBpCZv
zz5UYYNBLHgqwiRfi5QlgVCEUllzq0FixICFzHcdL26zSP4kff0t+hTeL1xbqoNbACFBTkiKjFLs
CO6e2FnjbIMbBfEa1Fy9SyBvuA1Tb3LctMSOyYwgcNFNVugrA9k/DzSkkJtuFnPkTr4MEDlNazzO
VXaHLf02IBKr8+DYsEQdKRfXkfnu9izW0FFHwPpiFRwUeSSzqmtOyu6BtSisF/FPRi2WV1R06Ji8
GHeBJolclDTDelpnmOExSULZieSvN2LSzN0csRIOhCwunzqPVGAhbiBPCbhIvvuaNrnrPoZSItXk
TxObxRARPi6z2XZbYpQGYjA1az2ncOJQtJf5Vef8lr7fo/f3en5PrHmiJt23YLtJ6HMQMC3Ittom
GWgIAGUgGWkTZkq9h8IrjFAOC/PZSZFzMyFhS0zoA6C9sNmNefcGvRthMAFeXt2RPz7YD71jmEd3
wSbmDXl5Pa8Kmrn3Mk0gQjSjdk+2MFH/OQjQrDZ6oLsF6WneWyQFk2CryvTGZ1lMJA/R5AcEaduM
ieWa3GKNYtp8Ku3qH0o0uJwoy0eCIzeugxct1vZ/KfM1ugx5TiVZUES1rYPs/5J2YgodB0mv7qbu
THDQ1Z273yhaTPPNZ1r8xKPNIvWzWt6ZmvVXjwCR5VBfmdsFqFRZI0Lo/OLDz+twmbvZNpvFn2fb
66gTxDOyv/BQGC4wE+06DwYMkjGcz96YrmfvVwlE5gn7B5ASfkjIAlFs0vx/fg2JRMPNyoimMZMr
y3rB8UWmhelaZ6Y589rQziGMEMEKQdcqSVsorjPKXGBhRPPYJnwQwDAQZqii3u3mPIAvSdp2+TrR
HRbG48g+CD4bCi5Hem8Ou5kCzGJl5yfUFxw/YX33lqFHMTOmVmKJv+ue2g7RWbdMw3/FNHxIfkfS
kXbBzFUDxsQUcAycDKO6FT06uj8I4rPM6l/VeocwZRVu+x/F1H0AUV0XAdwDw8CnOUzGk2PGTw1z
yzB6SwgAw6YfzM5dM7/mGGe4QQuVEXrcFvcyxLxhsFvrmk2MbsZT81sFu9y0/F9dq5UTRjdSDg2G
DrM97lPMF4iJ1hEiHBpRz2JW/eIH7kkbr/WM7YiPjZmYpb5Y5qGksv9H2pktN44k6fpV2vq6YQeB
HWNn5oIgCZKSKInadQNLpTKx7zue/nyoMeuSWDTSTvVddWVXOgOxebj/y9rIEqdT4GAY9VpPnn0j
Qk2K87IxY9fEFNGgRBH6xVJJ6LwZ1UZYQ7aKEohiNnYAWdeNTpcg/y0r8nWUxrvEi37SHMaWuHyA
JQ2qBpQYsMG6HdEr7Na1Vb5mNGItk1ZpMVN/rWltV902DH7T20FNT79Npm6dqKM1L2bH8LJ1E715
Yp8Bf4kMZPJC9NYR+EmbcSV3B4kroi9S8pUBs29UB3z9PQW/XCYeNjfTRz3Nmu+iuzfgnjYy0Hqq
Snt0zHNQx6QnlpoiFK6Ka4AkezGLrI48U5e06H/IpvwoNbPsD1IVQmN+6jH9kSeTG2bIFcE8sHPY
VTzCeNe5aAGvkAnjPwXXXUZgFxDhhfiNqR6YkUVi/1ZAuFMJ+KhGGMGhtdSijideeavWqKBUHu47
IL+1Yg3RkMZ/Kb3IXdU7mjnLPDYeJYnaulYoGiEQ8il7GAPpJeZVBjr6FM0HCWglzVgnSyCRWjzb
dd1/E6Z6I/ntfsriBwsH7Nl3CwFgvbzt/fy3Xwa0ZtIOpJjH06gyVLGaDF5gFPJ5/uOrs+KpYS5D
T9iLDh+IxmrWPPoohmMRKuu3BrJlZj3R9omqbcsVZMjom1mUuAD7lOXt1JfPfgLaIBms37GiCVfX
m/AJ0AmuzK03bBGT8jd+6eFkI/UhOOzKu9EQdQF/3x5wn6WRg1y3Uwrys6ZEPEwgJb9NTfJ4nk7R
lRX1qzGXjKuxbNAADfCjDsBLUoH5tOYN0gpoEzXNWYcKmbqCzIbPCxpV1yHlpxtuutqpLe9WycYA
eWQgRX0K85AGZ0+7vYo3HtmBI4ca0nIyCFpgMq0EXsAAoTV2T6adjctKBvem60Z3rdTA8i0ZfF7U
gENv50dJpaEIRU9N3WhpDjKwEoMLEQiEqGb7N2oN870iQ182rQkjEQs+VK/TX5EZ4fY0xPeCMs4S
CXLfiUbzWUICrwVL9yQPmUZ3yp7F0bpXLxDi2po51Thcta7G9Dp5MBmrWgVdAE6hAVlk1Vsjad+H
soc5puiQRUQEv9Myi247TXm7toq6vhn77kfbIUagAIh5kdKpQKET4KmNL2sSAiU3W0nlHA56t5R6
6Vb1tWwNv5/mi4djVzFmiKOUA6VtyhuL1uStpLeztpoU2GgxKsNVXZfPkSQBRkiBhdU8fF55gWMu
n1ifPHaKTaulKJP5sokwbo2wliZTQ9FBfEqjselQLEIcJ9f8tVVRDI9U6kxlPBNxe2xJgkYLNmoh
HiMBHUiHEb4MohEmG3AKXK7Fmor2GgjmcyTgI6WdicC4VT9oetxT2WsNIJttz00KGqKqDSBTwrcf
uC7UpR7G49IPrQaZkgJZh5iieaVZ/S5IdZArLZybOGDTqbMMRYI/3XzLq5Rcaf30Wq+h+E42Yfsc
nYEWUziFtLKJSPtstfdcr4ZshSq7QB6GLhbWLywYM9FBuHoDlf1gNQGaN4V05bX1VcASf1JN4OVC
K0DyghdsLUAVhqGYO4u+whhgY59I5DKlUlt7X9SU+QWo+MD4JcKEHF1ah60crsMxhRKMxDdA1Qom
hebTkqwDwHD9WyVXB336BJq5yi08qmEj0UKCeA9QuJzkXYcRfNzBDS9sHNyy6NGvw100UkAnSZSb
YRcVFkCh4UZYvECNNE6ROJMdTVP5hCXIQm7LFsNV7MYlw37ubM+1EXop4FWlCDYmaLp6SbLXwhKc
SwtaJjiomuXoNj2mPoTLp/Pu0bnS8IBze6N+sw31vbDUX33bXYXF+BhnnG7g1FDJiLYY/xXLzDfW
CsBo5J+zbUgfzKLBm3TkbOo0wC3vFGcItWSlQ45djGjCeZLxs8OLHYQahnoc2RWSjW1LS7LLpR+0
2a2lgjiKovo3dEyfdI+6ZK3+EBmrwdSqlVkN6DtYv5oJnedmSl6ARziFH816gW9TjeMjhW4O92if
2Pmd3fQz54wEvkswGqyNlygAMNKZwJfgmy5kmVofFJZ7X9Hfgl517egjDf11Q6JljMaDL+UP6NMt
qWp/6NyWhU65SukilPcDZcvjlxwunJAYHfJFXyU/JFiSVY75JtZwt2mL/gcV1KxBvVlKpX0baB+9
T9e87h6QcAWBiORiAKPPqH6OvfZmAVqi9+6A/OcxFXnXCZ5HXIDbAFBLrpq8hLLVmCHAVyAYNoTr
tvDWvjE9xGW3mUBRwm3jNWge4nF2BB+ojWVlRQ2WlobXIVeFfyJOFdasqc/DYERmaUJYjbwB97rn
KYo2uIWCKQOoX1gvFlX4xdjC71DRWK2CWN3H0SsMn4mmlayx4Hob6kSbJ1c1Dbi1IP9mU2joKkKs
bfZaC0fKCAz7zRwl6yFLsbGSK1C5aZ1JqJSUPCRQrvFQtOqp2XWefWub/fDYqRn2j31pPJhYSd3o
NFRuKgvpCW22uceqULpqqrHZQGwZ3iwf88NGSxoMvYAyomaLHF2KJGngFxh62+N7rarNjR0hmzZZ
IC8araErVKjYycttynNlIgkedHCEit1skmYM3KJPKWC0AercvJYhkuZBf4V3AedMWfyyK6pMEoBD
V8F+hCL2lCMmpqe4OpPFTzAjDEXbm57/C337g2/v85pXRNuJV6VB0ASsHJQyXRKcUIF8JYWU/Eqf
R4lMeQn6bW7EjMA0Pqnj2ojY5d2dlGv5ZhpUA71sTNkA1rxJdZ6tRdXfB6OtXkWeku5KyeTIKVIK
xGjXV9hemFb84I9CX03ZtG2icNlSL4Ukyh4e0a31y9QVdLM9z3xKc8EqpKQXIdeCz4NVyh9YiFx3
tvVuKCOv6wbTrCCaVm1mPucCoM+UXlVD5KoI2wRRTkXHhLsTXkHz2Oo89wqkIJF2vTLraIWXFDeH
vmzxxMkoLXFOrIyYa0BiQgm96rvSzTSBRGr7KKTgPcUajcyQPC/X2kOiJIdkEo8ClkudW/u6x+mR
XreRAUIxvTtL4HdPL6Eh6w47vGbijCKCSdIVwxzmQHdj2dyYvf7bNuIHHG6WMk3IkhwNle9VUmJ/
jrcIWJDX0rPcXJ5wIJPueWtT5bO4qXODPeD3CN0U9Cs12+jQDcmWgiagL3o3jfmxoU5C6kM9oMGv
6mtukPexwDmts5MN7vAHG/asAwZfp9ek7SV92vhV9xk3/A44N2mpPFUxGld4Y35Is6JWTpOu6fpb
acjQ30PXx7BXzexZTZ64rnX8fnBToOVJrqSRfpub0OJW6+hGyCHLSILBmI/iQ+v6DFTgrwaHHaME
x9ajFfjugxTzgaPztNwNurnp5eKVDs9GM4M3bQISGVDtbBoPg8r0Odd4zuG2sOaM47TTIxqazTX5
ykM9ZHeFN5MTxU87gmpko2Pa+tmq1sYPmW69MRthpLq1Vji48fN7gA61miQslfyWMw2/CY5USQfj
GFtXSdIsEUB5ygLhzcLfB5Vt7NB3/VTTYmP33RMqzVgqIw8PIYzUuqzWat734K7Gw+ybPAAJ29CV
waZLJhGR37QIO4cySEjA9ZkotKL/0S4QKnex5tnGTfrkT8iSjkmM7k76C5D+DeZYmwb4MO4ZCLpR
9FQlSQC8Fi8DWtROaka3VT5L4tJ81fnBhYYQe1vjwFKpKD4ZAgbSAB+mh3Eh1ePS03AnsMKXxks/
hpIPaWZg5+lq9AOki9FSVjCIYifXdddGOXAxpC0bP9mFQrpJ0HHPtRheeLCmmO4W6C1IgA8tYGir
LuXx4iGZi5jlWDRrfBYspCkE2z8eXxVgRt206jI3CZ9ppM2PlGHflu+tzusHhUpkgBu6c8JQXXz7
1r4MEBwAn+Kxp+VXA7HpgKqI1YzvOT5bmZRvK97MItnZLcII1jIyxWfE6Wf08a3aqbeZuCraw9CN
6KrJydoIzP3skKG0wBLNEm70/Ih05V7etbL1XoyfmQ9IEcegCD1hu1tJwfQp627YwF6oklVY3U9G
XqFagXM2KEC9BtBhkbE6Iy+jqLidaKlVMA8o62oDNklCefOaxyHiPak/jIm05eVBvw2eIbzeB8X7
GYGmlzs685UXoqIobmteh10LilrfgXicbUCoUilviB1K+WxqscAP0MWbDRV8mCYCmBWqhCFqFrkb
UgiuEL8eJlDmD7msv8GPXWiWt1GgJXtBTlm9dxUQviw2GMiUeVUMOZKHRPWd2NpyHCQF0BasU2I1
+AEF3KxRiprdVPLsqgDR7OOtkwT6jxqokpDlpT0ADOMnlbASb0wdKNahwycnpgRZIs4z5kDdgeem
IljaSOQ0wUw2I9ZkukFbILIy7Mqx3AIP3gRx4BoaDS9yQyQ+a8ogVHEXQkcBa5PT7EoMeYsXXmQC
FxymlYxTwELO9MeIg8bHFiPQb83WW/rid9qj4MP6i2kleygCsIX0g9VbB+H/lLF+tr2DNVMMPEzS
YAFxPgMX67dUNt2WlxRq0mlFejtu4v6nDDa+oLgVIFqS4Uky7kpMshrZRLPZzn7GCITLvNtAvbmS
It0oXPi51d9X3Yyxsjb89SrO2NEbIqaPynidMrNedl3S2QsGAfmC5htmJGWD3ywAB2it4hmvZf6p
WnXaY8zHzKJD7d2D22hryKvs0FG5AVP6LqHKwqWOn2C1rgIEmxC0Mppn2JiLAAlKBYao9GbqYMTf
1KzdBeoLpS+vfwebdNUXLP83VYZbqaQPChWiGBYpaqm7qapAeeyNikwDm2DOg2yl279o6NxqOJeE
0nbuoRW4GuroSvEUQtKrgXfaAacZwLXkDbRO7afRYYbyZnL+9P78NAfhxgNNQthUpveAUkg6zM9e
MKOy9jomzx0APwE1QRI31O6e2k6lffHRDnfAc+WI7BzJuEkPnvtWgR+MLoxCP//HKPtOi7YX9Y90
GWCSRq+SBvEreiHLELQR5p5biatNpBJtAdcDe2Mi1ypz2OAzLyMoVxnX6GPN4gAa0i8TsOVQ3HkC
YWt/WEnhbY0aRgeFEkp7p2s3Olyx3N9rCku2erF4ULHuyyq9hvcLB5dsdt3x2FpkMvkDyJGg1O/D
wsNHpLqORgTzBImdvsmH10i6KbPg1c6vpRHzuWybGBPOfgyBukAPkyXDNqXUHjo2pDz219Y0I5f3
lA2gYz7mUssb9MHPrtv0pYDuRx9zDa0J55542STvg74PO30VYiGRyRY12x6lomndZ+nSHDaipRRk
XJWIHqCzYvNKo/69DS3p0aYcRk0MJ+nQqeO7PJXeNapzjRn87qQGDlt6y+nwMiXAZEh0zJgaIg2Y
NgWRONBvbsheqZd2YG+8CtEF0McDL2qL7pc+2c/agN87xFi8aj58SE0Vgq6iVXeh7XFZ6wupu/VQ
HbS40SaYtUp7N0h3UvgTjMgyny2WBlzJrkSPqITh/8pSaevRFjL9Hk7ee90mBymP90av7qeUznby
UqrqS1kXNzGsnrB5NQLwnWa0NXGwHCCMFgp1NGQ6E+sO8U90DIrXvOtWsuLKQG4mnmuzzpCJSpuh
JJ8Cm68C5RILWLqBr4BZg/hHlw9FMgmFKER38J8DNI33ZB3sVMt89VU0ro2VqH+MPEAnKkaKZ62a
SXJ7elQJf/fEG+0PRSYZJldGabSljNRRFyd5qXLUIK/K8k2u9wpI4ZbGLHVha/jwZT71TJEr2nUG
mEIGXsls53zNsUZKF2CJLKFjr2qP4PGWnpy8+T1AjhTB+hTce9PeUkdD++Gxkh76uuF9/yDP4D7D
rvVVnIFZDrVFI/JnPElWkYyAw3tsfKqszKZNr630qUAfGmQUnHOLXjZyfr4EtIbGEEW2NHxpFTQJ
UK5Ee1MFrsjupNxwVWTAiAKgWd666Hcm5wJaiQ4O6HFhwe6OOXUDip78DQlmo8P4jrDSrMUTC/vR
lv1tovHfF8GOqqwz+VdK94J1zarDur6l/1eH6PMwbWPa3wZ6sbDLVaopd/2wre3dlF4rCkGwT0XG
Im3w2oPpQjlZNgFacfKOEIDHFpccHq9xfw/LksWLtlc8rZTsXeYHFiOQZH/TyTQrMFCooZf2jXlV
Zs3rANbOK95NCJ1DeNPKSA2CsgbmaaT9T6ybSMJhh1u/dWnX9QbL730U73hMoiS6q2aOs1m4EuKN
WoQjajbA25Wx2nMrrXAGsc9LSsEzYArfWHbARrYfhVFc5xMs9unOQgbCC57oya5apEhHdl6mlweZ
142Xob0PFM4v8dzJOD/i8boLoAWjRSqiX33UvI6wKRc+YFXbwyk2otMOuEDQzvOwRH+VJCT7ZcSl
kGfSf6QtQCkgT5N48rzyDl9MJFHmRA96Ai5V+rWgKtfGrzrXKKnyWsUZF25CMCGH+XuG2anWLkPH
Q9QPCEgjufRoFaFLWcWzbhNUqQN7J3t4MsDO0+aiSq/d2FiclEBMKx2URhteVVZyRUUh4Ww2Axxu
YjR4h4dIfODVWfhPOs+3nDpbH477WnlJkL8vR8WV1H3La6MHl0/jeUbpbqToIxzuoKCus+AnBR90
tfrrFEIATTCkYqj7KtPSChMK/MZaHUnUUDKcblPlDb90rBB4hOAigp1FQb6OZp5WKWCbgLyke7SK
N1mAuAZg505YYD+QFw0PGA9BiYZ0ZIUszRmFcl1Ur3a9lrniKdl4ujwDF6E9ZDB5yhFjc0RcswTD
nWyp2jxLMrBQXMil5T1w+awT0wMDvEb3bD1osVuj0sNT3m+jG9rObgyXxwh+SOLFsKzVWH0M/Y8C
rdK2ejSgUSeevVIKDeQzbXDq53CvDZ363wted+spvPGVbkO9d5NkByyH+BrlfaDD6hCvGRtlgKo/
Qq7idboLy21Iq07TthnLZMB9NehajIr668bAvrZ88dRniDiffW0+97n5BPyAZjZwy4QmMS56AdUn
uXpIDDSx02gFda1k50Fr5TXcD+gNySBsvINd3IZJcdeh3FuhddHKvGqnIL5DDZ0SAJ7TnYm0LVgB
pVplc6aBXpsNHVR1ET4BOtF8GvKhAMBSmoCowLMpqJzIOXa9GJlFfHNNCFh8UNgmrFY1cm7jQYck
b+i30WyQVpq3SjHsKQPyRgzREOAQRD7hIar6F6q/EDtAXfbPgNhWWnWomqd/Wbqdavks4sA7hy7F
9DF08P+1/qX35dW/oMr6VoP3kJO0W96Rk3qYQKn/q9HsqBfk+Xjq3fPqgiogO/8yR3ju+FTlzti9
KepraBz++Y//8z//9+fwX/4voGHJ6OfZPzD1usvxca3/+5/6P/9R/O+/3X7+9z8tRVGFUCzFMDTF
1G3DUvjznz8ONLf4P4t/lWkXN0VZooRXRYcOM05FrebFfT6KOBnGti1NE5oudEV8D5PKaE90EAYc
XXGwF98BA1oCo3eCNbWGajusGqdwzeWFqNapwX2JejS4tMx6O6pNOkq33j3ye0hxrbOH7i4iKipr
aHTtBJwMB8Dw1nMuBJ//8uMvqyqqZfNZFVm2ze9D7qQq9OfmtaMv2hXqeAsIUC4WEtfBJtgZ+/PR
Tn1fVZVNg646s6iq34PlVTAiYkC7FsUAyjS/0ugAcXRxPogwTgxJMwVrxVIxFD6eRUszpIkGReHU
K7CGq4EpTO+jJajbQ7mcHID5wN02w9v5sJeiHs2iXBkl+SSP9gqoW4H0zMDGrn5608f5OKe+4dfR
HX/Dzg9bPQPyRfexqe4r+IW8Gc7HmCf9eFF8jaF9n6cMTlhM9yMHXDFsTA9DbI105Hc/oY/lb87H
EqdW4Ndg84C/7O1RaC0K2ARLroeltKhd405bdCttLS/CpX5pi5+Ohk6tBtrAMPSj9T6ZStfAF8dv
/IY2p+dqK3+FH0a5xI3cidfW6vzoTs6WJWwdWRZLl5WjwemqUGx4CPkM+dh6ccdJLG6MyXbPhxHz
jPxlxr7EmVfnl48YjL3dNeAKnHGHGusrHMIlFpes9XiZuQi+L6MLS+T0tH2JePQhzXqUAD1yf9Sr
8tlcTxskkNz6murJMrwY7eTm+hJsPkK/DE+GBiIFSPA4o7f3/R2aXkqF7Milk9i+8BXnP/8SpqYy
k/RFkDhACRHYdCj4PSLl7lCw2+oroMUwKx1jE22gSLnlhY1wIbgqfw/e2xRtpgl4Ovon8abI1SUm
D9YGtbfsPskLBUlvC93VCmhnlagXTpVLC0g9uvrQyOjqYGChgsTmueBCM3TC92A5n5ghyq/ry5Mq
5hGdWbTqvFe/fO4+DuOWzAqdma23y9YIDi4mBxa+G13YHn9ss3ORjg5NUxKVlZusH4RqHj0A6wtQ
gyt9bW6Ctbkqf1Iv2KcOWbcDVcGZ13DmNG7i1rvz+/TUcaCrqmbLqmHIunZ0HMSjCV8pQyuqpqqi
1/VaEljfQGj5G2F02TBlRdW53I/C2Fan4h7cIEKPcpGZ8nCC4NoN9YUVe3I0Om8OMBuKjRTs9/mr
g4AmITxup6FQIT3GYExxwV6cH8upk003TA5PISPPeHyCFqpFXzCEQW5mb7DXIcMczgeYD6rjtfE1
wNHRGRmy19NZZRW2r5r13NAaGWkJRPmL5psXJubkNvsabP4xX5a8KetJFcs+ud4D9WqUMaZlsswd
lL/QlnGke+06eb+0+k+mtV+DHp2euQgkCip96qDzHzwOj+EO4uvVeKveqzs8mTaghJ7yq/Nf9eT9
8DXo0Vk6QXWVuwhXP3QUti3ljDUEfEc40032jinzhVVyMun7Eu749EyTCf6tboMTTJblM/KW+ia8
p76+RivIuu2Xxjq9HZ6gl126M+ZD6szyOT44Q151hlbgfmvdWG66AXS3xLHOpVnnSBfvwUtTeXxk
plrcTlBb0JW6Hx0U2DbxfY5q1hWQmwXgx2aPfd0HUtQXJvPUJuS8MjTdEjN252jZ2iLxEbIAghFc
j9MWYkvgxDvcRm6K50pw6+ukTt7qQtBTX9YUHJWgx1QQeUdB0ykFfiDRkGp3VD/XtJ2dYGl8ovWw
BNB/aWeeuoxMlaEZFqqylnW0XqvAyCmNU4bkMnKBIW5wiVvna+nyUj0xLkUBVWWaimB42tGxaTe5
SrkroCbI28R6Ltn9kFAdb9Hc46h44Yw+MXPfgs0/5suBk3etMNEqY+ZMTTqMIIzu8yr5dWGqTkZR
ZIO8mtuNx/P3KAPglXGqUAlClaS67rbSC30plBOggHGli5WMv+FC3P2NqCorUtFkyC+WcRRVCacp
bEMkn2hw9jxe24PYhC4iICpCsxw1MPA2Xba+EPXE9KlcqZolKwaB//Ji7urcD7OBLm0Q23t9rjYF
SVDjnWX2z7WCfrjuafVBMfPxdeplY4c7sYEjAn17qRXV4vzPOZE18s1lyIu2qWJqfZTZALwv5KCD
mVEizLrQam1jZPYPK9Fe0VBA0BZRhLTHXhgT+u7Cl5g/79HJ9y30vCi+LK2MF3hYZqjCJRPk3Lum
/pim1/OjOxECZp1skCzZCoyCo62Sex6U1ghtT7Aq6B8n96BF3yK9f/7PwhxtktaeDJzRgQpP1g+I
ADSJgNGgTPyfRTmaKnmSOn+qYcanPr6M8W0QwGiAq3Q+yomtqNqsBCB4HC3aH0n3l1lpvNbOIcnP
XJMRXZ81cN4LEcT8Q48mXqVepADgtDULF5DvE1/XiawECgUW70Z2NVddt263sa7h4jUrYy1vkI89
P6ZTy4DlLauCwhG55vznX8Zk1Z0o2wT1I7vOUNbqAEgYDzJgvvNh5kzvL+MybW4cgOyWbhyttoFf
UEotbRJMzk3NEUhtjp1rhhdSo5Mz9CXM0Wqja+mV8jwaVD0fVATE5Ghcnh/JH6n3uaEcTVEGxLuw
fOB59QqDgK3mokkiluEqdbZ4wmLGup6cvbmDFuHeX6opnhifJsuyTtXDki3TOLpJRw1D8DyKeH0A
US3qwtWa6sI76mQIm8SAv1/TyJq/Lwjd9g1UUyi2Dbq2DqV8U47thdPtVKrF7lGRbTVZ7JZ8NAxZ
srwonhX78YSkvzKuNGemdy6R2lp6C+ytkn2+LFz9wq2mnEhEvsY93sCFCHpNH1keA5xPV6BDdd3+
yJboKjmDYy3YAA8Uog/07+QlXITMuVTamfOqo7Xz7QccbQOvhcYpjXzcqIdygxGevSmQGEFaBYRg
e2Glntja34IdbYbIa6tSVaj+2eJXN/00aPMm8YUNd3oqhWrzIhamZv9xoH05P2ABIHfWoWtcryzq
6zy5uNcX0qpaof+9MH/Ey00HrPdvvI/py/wZdl7FX8L23uhDPuCc7NRP26Mhi8eaSD/Ob3UxT8df
pgv2jKYYjEyxjqarj/M4SPx4rm2EG/sFKNMfRYz6rnDrCx9yfigehaKQyUVMjsemOK4rINqXsDBp
84Sy6pZlvmrl8YpqB/B/GVL61AbggXTp4fwITxzLuqDvIyzbtlVIRt8/o99ISixlEZ9RaUiS1VnP
XQO3aInkVrKqS7N24mz5ltYcfc8Wnbao6UlrOuPDzl9gvp8fzqnr81uAoyWfN6FfVVhLOmq8Hh04
hAcaucvYQYcXRuRE4am98Ag4scm+RTw+LgNJb5Q/9HvBYeDSi4mjjepjfmFkJw4OwmgseJszWTk+
MRPL66tmDqPUSPuC5HuIaf+HoJbG9EJieHqS/h3q+JCczAQ6Skzaq6EPniC1Kifh+4V5OrnuNKEY
CmkOeglHX60Yc20c0Pd3uteew792ysP4CyamgRDJIjhAN3EL/INA4izORz45uC+B5x/25dwQCNn3
apIWjhQET7iGQJ2P/86K+BJinsovITQN5QZLIwQsE9ACtMZTE3/4bHV+JJc+4XygfAkjF0numwGf
MPZextyNOoEScwU29fN8nJML/Mtwju7qoUE7uCpnob/0kTfQoukPDQjr80FO1avpG/17Qejzzf1l
NF00eSitzR+tGX4hXfCZ5eldWWurUZ52VQ23rGzdXPNuYv/pfOgLK0I/OpNqOH2VlBFZQXcsH4w7
Fc2QC6vuwjfUj44ls9W0ivIkj6Bqm3dvEoW0yLt0RFwayNFZXnt5ix4JE1UM4a61+h+tQP/o/Me6
NJD5N3yZJtR9a6ioxFCNp6FBnfGxtS9sn9PrmkOBqoNFE+9oGIM5eKK3CGHSkpGVN31olg1C4WXw
9nfG8mego7EAKhmixCZQJeMEUyqztA3g6kYxH84HOnl2a38Gmj/ql4/W5CiAtxKB2kS4/dQB79JB
mgQbfbAdE17V+XCn5+jPcEdHXBIliJ77AFyybofI8UIFJ5Ju/7MYR2dcZ+m+hqAdh0/23IfX4CT9
S9NzqsrNkfDnOI4OOAHyshjmcaiTBjQx/+TNsLKtfJXjzVqj+Ap5bCMjL8tVhm2rAaEwPZwf5qW1
eHT2Yd5XhAmCueCGdawLXizr2Yuxwwirv/U9LW54S0PT7DjRtL3c1AudQHX2qcy6Mwj9TtqlQ3Y+
Zo5zTKH9GWX+8y8LccpgGSAmPKM35ppevAqWylu7ltyULnb+cf7bnT6O/gx2tI8xOrOlTJ23F5Bb
6CZY/v1nAY72bzYqHiLijMaSkHibdSHK4OV8iNM7988xHO3cLqyi0BwI0SqwR7ErzsDqSRXSADbK
anFzcz7c6eX2Z7ijnTvIUCYsiXCm+KX70cYG95tEnzmq+ecDzev23EI42r7qEJn4dTI3nawMThQi
1537g1PX6HkCggFHKVTUEqGX2MqFlT7v2nOhj3Y16XLWUaYvgPq6ZrmxpOcQi88WARjVnYJqfX6g
lybwaAOjCQ1ZvWOgMV2kES71ILaZ/Tbley3PLmyvCx/VPkphxkn3KsMikYALDI4AMV5fQhZPqN7e
U5CgCptb00SfM5kO5wf5R7fmL98UUJ0p00JSZO1olGrc5/ofNVYNOu6iup4AGGD2h0EdL3KAKmic
0XYHdvnr72B+CAyqTzENgO3Hz9YwDywtAELhDGvPzaiCKdTF1uMatgf8qoV8AeV2cj6/hDvaIVj4
qpIZMp9IV8AhEGs5VqWFXMb4kpgPU2ZcSEZO3qVf4h1tlJIKGZqfDG/qg6WavppkoikCdxcmUD5R
aNCFQbYDWkvof0FHRnLkgaOgGC836kryvbs6jd4Ga8QdMoUfkzS4ZmVohkz1pg+STWMH6yGpXdHq
16yrFVxBt9GAeEnxqtCxB7JgsQalet004UEKsufJE1AqS1cV8psUKxujUA7caa5AUwuWNr6ULUxK
JDR3OgYOVZfuK2TxsBOd/VW7xpGEfAiTeN/HyftoJKglgHpGeEkZsis7zX/EPcIYkXLveelNgsuU
2anrKQk3Xfk70ZGAtZG/Rg7rrtfHe8tEnBl495Ri8SaC+yYokc0Y4HYByNX8/srA32HSzCsTGrnS
TOi+NntJtq4gLa/1wji0UvfYwd+FmbUKILWE3uwUQk20FG5Wlzuz7699yGYLs/ScBPchTULD25DX
aKU4QjSY5vD+E8Mmbg3XQgo5i6HYldOqkgJMdsalrnaod2nFVsl1JDOi6lC27fOFOZ/vv79sWsMy
wZKQ5lr20bujTeUM+zamXIO/qAAsDnrUDXH9SjZ1vjbCGz2+n8yX0NwoEoIJ5Y/z8U/uJJDIKtOs
4epydGYoehL2lk3lR0r0bNF40ZWSZY9+CE0ICz4jU9zz8U7upD/jHYMIghJ+Db5W2NNCQU6xCUXh
I0oupTgXRnWMGNCHQtgiJwr8M4zM4ZtNHz3cc8+4Lf5GA4262b+/4DFeYJp8yqEysbpRvdJs+ypk
DWt4G57/cCdrWrRhqbAKKubGca9eUhQ5RsSFM+hWekj3rcvCdUKVgtacuNlb5cIZezLx/hrw6Iru
M3TY8RjgMLpHsmZburEbXsN9WbLn15c6GqdqrLpizIhwm57XXxpQXoDmH5bERNvp6wqxXKDZ+bVY
YVWFo8GFj3lqFSqmZdLpIg8Go/o9A+7LaawyCUESPyz2cm25lijRvVMvLHblVJYDtMKyBFVxVT9u
oqRaZnZBwCcc6vrW1vO1MjTPsMd/IZWxLGR15s3dNRme13JPpq86Uj3rtobXk9LtyuLVMIK13szs
bWmlwIoOiqmh4V8tsxT8YqlfdToaE/34rKriEWHoFSyAC5fSfJUen08aIDd8mWQDCNp8fn15LIhY
7YxR60iv60OBhohpXsmKAu85vTAnpx4KXwMd5fGoYrcYWBAolt97HUew6ELb56+HgmIrGhuVRr42
Y4W/j6TtNWBaQ0mLokReAUva8bnjf8npk3Rx7/x1MN9jHSUobWcM0URjzmnW4V4s9Sv/Xnnz3bm7
JC+T+/Dh0jPrryv6e8B58F+mKWhVHuNhnqAgpy6KFg7KiNnA8v/7DCKKrljynPBo6jEcEc+1oqWX
B3ujhcuQ3fUurgPb+jV7Fqv84W9Bv74HVL4Pq7LzwE5yC2umXdIt/E3tSk5DSkM2SzZy8Vw4OW1f
xne02PMBM5C671JSg13qQfa9vfAB59/7fTd9H8/RIieP0Eckk0pHc43f2XLadJv/R9qXLceNK9v+
0GYcEpxPnNgPHGpQqTTLlv3CkGWb8zzz6++CuqPNgnCJbe8Id0fYsisLQCIBZK5cK3icd7TzpDpH
gnckBwpJbOx8i6YTUJizGKdQ0HGd6pS7b3SzY/kw3mRo0XhLr+vBIQ7YmL6I6pq8+UOVTKHPACBW
bWa5gs7IINWAB7JkNmjXJEW5a0BA4//BLK7NMMtULWGZthXCt3E29vGpPWeyIz9SZAQ5BDfCYgFv
b63NMYsGjkY1nTVUa0lXh95YqkABKf3kQ73IFARBkSn689U2htRf2tp1nrmadNcMP+wUzc2tLDDC
OdnhF4ahoOACtAcYwy+tTCGSxJEMEH5yveziAxoLfKgl78DN8x8AKj8eIDAGXAdOWWKYRGYWqwTs
R7YjbGE9/2Jrn5ICFBXd92wSnLXcmVuZYRYJ/W+21sArXMCcoZJzB63rXZ+J8CtcB19ZYWauh0pn
I/doqg+q72UrO5WuCM5bkQXm5CiloYt7cLG4akleqYDoPBa/XWO+XBEmLAQ2AX2gDjJQbf4KInli
3xHpsx5elzHwRqDn2d6tooVhrpExeO8SKDDihYFWmQIK3fO+Tg2BEc7t+HJMzDsmzey+DHtKcLor
nhTEN3RjokMH2tgGiAfg2DEEOwRLpXxM9VwYZUukYytDzsoEe7Nqn8lXIwJcGFpKBw3VRKd/G9De
DkbEvX0ePYg8/wdbS+Ar73fqVbQYpylNoBEF/R4oFYZy48Tx7k8Wz6BtVYAb6SzQKK0iKa5UXGBD
kHeZGiih7iXoK2wbUT5ekzGPiEigSjPwKWxVe27kFrwimMfhxdrbO5ARFV60Q9P7CzrOx5fJL/zx
YB9A3d3sRe1j1NnZE3llm13DoAZZC9qyIY4dF49hjFQZBNZAKLQQPwDhtAeWnuf/brjssgUNGvJM
kCi7UOsDL0YVhxpoAUG6VZERrZRabTqNkQ9PWoYO+3Do0+fAblMvGMGoHkwZGjV0KhXZJNBotiIU
90oj/wQRafuh17pesDjc7WsjHYVbhKqbLC49BhhlDAp4wKjuwEoKeTkwLwomROWuwS8bTIgAKXxv
yROOiOQIfQQoyO27Q+PH14ZTH0tvPojWnINWog73yyATLUrIzE5hg8MiOeo71D8eUVhcEshfoX+i
+gSKTx/v6Qfkj7YHyjsKgdtDpgUwy48Ybisos8CSAbcH8W2ONB54zML4dSpkwa4V2aE/X8WF0gTT
VW/AzlKd6/CxIaCLU09R8m17ONx7xHo8zEFCJiUEWUSWuc0LNgou593BfO69xc89SdxXyvMSTVYB
HqWdUIDBXI4K7HsjVEgAjQJV0qH3u2O7N28gnQIn6RDeRW0nvOC6Nkd/vppEKBASYzBwyVSHHxXK
Pf29YPZ4O2ttgP58ZSCZ8LIfQjihdNCuIhdNCucQUuBOfm3vQaZ5UI7Gs/BJQG/gbLhbG2VcI53L
ph5avOCMM/q2r1vAislTek12EDr3RMA5XmxdG2P8A7dMA4kOHMpdoUaejuKLk1rRcz9DYSwJo/sQ
qjPbk8qdU4qbQ8JFp5D2yzlt1awu+gH352BWbmPp81zVZwLCm20rXNf4ZYU9M1TUcUi/ROAvHDTA
b3u31wSRglPLIQB+A/wAIlvkjlhnD2wDNHwFttawCw/yFaRMrsNDscv3y430tQkBA29uyCFzUZz7
/bHpsmqAC1LFJmObdFD1K0sLLPBuZLzpwTWUmLc/nxt7VwbY+lgQVHVgQJ2O3tTag/RGq0W2r92m
4T7As5Ru5vkg6tHh+cXaKJNlH6Bd1ufVgoCPekBn+JMJFpLcFswdz9914DDRdmrJik2YCJUkkL1K
axlz14Lbov7RDc8JKE4gx9rUP7enUWSKiU7FCKdB7wyyZdL0oIM+Ny3HY2hJxyIbvKpJn7bN8Twe
h7+KjgRwlQOgdbmv+rgAm2ofIJFp75vx2hQmRvgGbEI0G7fMDxDbqTaUKZSxca0z5DJ8EDUmDgis
AAREX2GzN2av25vH7UFxHw14Af9jlBlVpRZKPIGanHbXFkfNpwwWFaR67sDNT3Yge/TUL9smeSez
DiYQgIhBjoBK6eU85hNgkGqHx9AYg8TzMbT8wbqJ+8/bVrgH89oMc6GCyOkiJQo1407e4kHNFV1b
mVMewVOwE3XVc/fWakxMzIUqWTHXNMkd51eVea93D0kQCnYW14YNh9ZAUQOiGmb/Sh24tOsSN5rO
viIQoyKvGhGkh3keSEsr4KywdYKwe7k0/TwPcq/hOM7Bdw8l1dcmiETpP/o12dMXlRsAdw2KJGfr
UnHXpNWiYhjDy+JBXdCDnvshuSl8cLWK7i+8CLG2xTh3Kad5WoJpyc3acxmhpWK51qPbDHLkyMBs
+xtvdQxKOqOhfxWhj5k6mQxRW1uo3aDMrAanTL3P1cO2Ce7qrEzQn68uS1oD35AVmIi6/gBdk5dO
CgXpUu6EIc+HC7pq4YLO+BjA7gN4AWUqxxMcGqhfIR0MbeHwR0Vy0OrZgiwM1xwOCjDZAuqjWgxO
JM8liAXqYGdL60825HGW4AUK4k48X1tD523PHneBVraYoaFXETm4Bscf5OMhdpqBwRrUZLv/zgjj
cMYCyVcy4EgqCXiOYum6MAaoKI5/NBYUCEG8oOMZRce68oTFCpMskWEGUL8yA8d1iUrOy/ZQaHz8
sE8NBR2vtAFKYWutcaLqGalgozGOYIx3gpCgahQACi/tkvSxDXVBfKMxcssgE7CTYpBbTcIC6QN4
ifNlF8jRXQRlYohAgSvD0MH+MLiDYgsR19yQtBoqE73DMpdbIIT/AgNCms7rALc9QknkUO1jRRAo
uLsYCpqoHckEpVcmUFjghAw6i+BhWoBlb9G+Bqohwr3y1+6XDSZSEAuq94OiYl/1BojmF0cOh12O
ZHdqzdeyBtQMGQRHB3d7rYbFuGQkKW3bFxhWmT5mZgyI/GfJFLwIuFMHeIiJ489GOx4NJyu31604
Uiyw/LszFFIbEOzpIgoCQjfoBydcmWCc0KzaYtF6zJy8r47BT/sleYN0V+grECf7Srvnl/PsjN+y
Q+TX33owEhT3oisZd/FsA8c86lWqaTMOQgoo1sogbHUh/vQ1z8hDVUCNrW4/xfNwN5kZ9FU6W3An
496WwGJGi2S42SIeX05tBlXxuOkwboqHhZSt4oD84QhU0g5i8f8BKQ9vy5nggbMVEMKZKIpc2hvG
UgM/LgaJaEKZ6BCTIy/XXXOfLchw/n5rEkGqSyUE02nohsp4p6lkLeWXxpxGyBzmtidNtQ9vFoR/
7m16bYfefVceOkiyXuN6hcvNDqS+HuQbvARc4oAelneoy/mgBNqO0tz6JljoAAQDwoYmoi4thjrc
ewQ+3J3vhxeI9Xioy6DLCzrB+v1fGY1acGjzdvraIjNGq5ukeob0omtY9rFQq1Oaj748aPvtkfE2
O0plMigLKRDcZI7SOtdJVywN3sjJdCpydddYqiAU864faxOM00ejlfUmvVEDLBmS8ygDJqqfpPQt
nv8kXWLitMbio10Z0IHLZbIUC4yPPW46FYjDR8BBIS6wPV/cLbw2wXgC5EmVApI9GE2DZJrqQbLd
7aF/AHnlff5FTHfFX6BfQ2L8INFRQs1LXEcrHXQw4+dGCB3iBgkVXm1aCPYfWjJVaYZsX1tix4Lv
3bEjBw3mnrIDe5+b70vTT2MnuoEMijt6VxBKvGpP4bftSeWOEb5n2qZOy99MmGpQ6JyaEsvWqdf2
9FCEj9ufz9++KwPMeSPpWmwrk5ohXeJDuHIGKgJZUKgvq5AC9VQgopz+LvJFDyPRuJgbD1ARlpT3
LcqfQXuwI5Sa4up5e2gCE+8N6KtQ2MuociuAf7tLq7z1WrmDANbLtgluJIJ3AO6NM0Rn+VoJ7hkJ
1N1RsV1av4MMTEql3oQbi3cxRUXuHzNMmOiAi+2DFr3AVeb2vvlCXtt9vtdvgqN13fnI9AOM7Fbg
7KN8brEsivD049krydo8nejVRNZQbYQeo4ncQvcw6blTg1TcAGsq2MehCtfJh7ZtoSR7n7W104NF
c/qTWdbRq4mTmoCeiXmkUWHW0qC6Fw1EAamkolEeoa/qbq8l/+jUgXvUYQgcLIxLSpUMrZkEsKB5
3/uzDyqCnXZneCgL7jN//PwnMB3zlznWPWsU28qxxqySBEI/2bEKRlGmg7sDoNYB8RqMR2EJTAb0
hcW6qeBOBRwaUmuhD5VwDcpmrubET9Eh3+GeMBy355G7J8BhqaG4BhJc9j5gR3hbtCCJd0MzvScS
8ee2PneyqH2dwx+BG9XKDhP9y7TXGiVD4JLvwxvcSW1gyR+GO3roLFeaF71C8MhNry3FAajGF/MZ
08//sCtW9pnITJZMI0tOb1opgWIYRCvrq1H6WhOBX4rmkwnQFWliqIVj81vylwiaMHr9lsVv/92a
Ma4P0Zt8QCsCblTG9GBrOOry7KmC+tu2GfpVN6aMLdnYtQ4uVVwYXag6Llf5AF1XQ4rJbVAP92nd
JFckm2t0nXei1At3I/xaK7bYP0PTrA3oRhjN/sekknNdJv722DjYaeqPNGuFjLKiGkyUzJSkNIsF
b/jauimOxG9/II89H3T6niAHEY8bh+rz0hx1m1VQjqDRLRdUNie6Vl8Cl4CVzwQ3HTnjquJLL9UO
QkSuBSjqPt6PL83JuA1uofO4E+1D/jYAuBrvGjyn2IcNEKqTkfcJJLFL/SqrJy8GFVg4gMQlr7zt
KebvhF+mmB0vxUiaEXoXqsle68/EOnbBw7YJ/iFg/bLB7OqaFKPcV5AgsJIreoel1YgMnSs/62vZ
62/jP0K7oopJM9FgdwNV8+U66tnY5Q1U6N3FPlvpsYG01PaQeJsOHG54c77/x+aFtahZEoRgCNtf
o0aaXQ3WTgVQILvuNUHulrc+YKmD9yumaaGZ5XIoQZdo5hgj8hdLctCLdD/YyqmeRcx03AFpeGjI
tgL4JAshl0dcF9HugQMmsq6Wwd5lCTQY9MHREvsMRcSXwk4F4Bhe/EDKCrAoC8coAJuXI6tHYII6
DbG+UoOfo9ZDUG1Roz84OC0AhDUc12BzZ9MuJhqC1dzCuLQ0urMAnXSgVuf2inbYdgjuOw1KdeD1
A+UHoAHq5WhAVREM0AWq3W5obNXVM8hKQV8nXvZ2ryuHIYum5yWCVscU2xokzJfp0zTJ0ottQuwk
byZpt/2FPs6uKis6ICUaXqcfiW8gR2CFbYm8CDDFj4ExHSLd+O25vTTBBGc5KbMkr6vaNcOHQPoR
FXt9ut8eBeclhXwqWrpRdVaQN2Np1WK9rDp0jlOgt7Lrjqk/fZbvJrc+1rvUQ0/3QZSn483b2iBh
1nGG2G09IV/doPQsxxiZliaC6GF+3NSXo2KcpWugj5paSe3aegGgSpV+n5PUeh5yKfdrkk27eErJ
py63I982m+S2NTppLw3zY5UH0B40dejDhpDlzlszOwRZ2ThjZfRH3E2n58Fu0DhlKtqpnYNun055
cz+qgQIN2ahyFnAi+opEbFdZIEdijglI3/M536WJEV6bw4CmpMmY3XFJWoj+GRDfDJbGeDSSVtnV
c9c+QLZWObdytRxTvUigqDwgwdIPVfva9tDrS2OSO+DEIbdZqsunEBx1u1ZN9I7qzBkHCU+ehwrq
nOd+Hl/VTpIVCBRZuTN11eguA/T7Cjuc3+RxCd7a1KqPwRh23ixHjduq0QR9PcjNF1kdHPS4CD5p
bSZ58VJFR6XMi/1kxMU+iQlynXU2Sa6qjvbTpGqVXy6dvrNDKFgKFpMbOVcbn9kFrR7qUTvSF44x
emo5OHpxMFPQnYWndDrZqLQJtgR1DvbCZ2NrA/VhA+zH8rlYdtNH3bJk2BLFUdkNt4mXu+TRugWS
wEVSoRIY/LgjiL22Ry53hJUvpO4omsvW+z3RoRiXiqh+Pu6HSxPMflCrapmkGUcBsT+rofrQ66B+
1iJBSOTeQ9YjYZaqtJZFigjuIXk3HyRzOMqhCX0dab6FRLKbRcVLhgajDFKrtpUfwri8srvZA5GA
qGufE9YwYMhyQZwG/Ssye9zmgFcVRYH8rtlBZrJtT7kKiS8DCuCl9UDKCQWx6NzXpZPJhjOOoAAh
uTs07UkerCeBP9H1++BPq+/CXJbKDLxAE+R2USQIKA1cvbc8NNsNki97IJh3VUFNiXtU2khqo5uO
1gpYyEMUTJCaTfAwgmarL4EOukQDpvb+opwP0X57eFzXWhljvLdM5QD1TYxubK5xmjiJdL1MIt5U
OkUfpnBlhPHfXulw2KIj1w3bb5XyLRq+K+TF7gVXQZEVxn3nUYWKRYDHUBCBZn48KjWEz7X7Tv28
PWVcO4guiqyAnQiY1MsNXxdKGipUXY1AQqvpT7hnoG9bdrRF1HbHDS2/LLE901Y1qUk4w5Ks9K/Q
h7+HirEgevE3PdDd755mo9nzcjRo9iYGmKlwVYd+4IBu5irtTnGk+3YIbrl2uGna1A9x8PZ1f4iT
5oAEzHGQ2h/bk/pxqEjbgAkUHBboNgXU7PJrJMak9pC3hpjLUntp1e5JYHjbJjhRBRcyBddd+vl4
KjA36gESZbjZIlLTcp/hZp6NisSxc3pPcYmTP+KC9iQwSb/2pedfmqSn4+rFDJFae8xMQJdl5PfG
T/ph+qYdKdd6eFb3kz/cUFUXFGD21jPKI9vGP/opbOtg9kWSGOk4lRmuFfWSMufwnnH8GkdHXEdx
sXd0IZyZpkLZMQK9h05hC7gMVFIvx0iIVJe1hhN+dGW3vkmvmgPEbA/o2BA1pn882rHdVpaYYAUp
tKJoALR0Gw/cDC7UNvfBEcJlaK4l181ZmO+gM7Q1MiZuaWYUZjW4Ct0EsMCf2kPqhEC3924LUR71
MJwguH2VH95BdiCulb3kBkyknY+7JKoXom/DW8714OkOWrmS2QTamJIJXybS9+bw2cxsp6oaJxys
33+sXc4zPTT+MUX+1eHdqXWgEXNBxeYBL5WCHSj9UjbAzZb6XROEBgAP0uu/zK7QMi3EX4RiXRfc
kESUTf54PF1+Ezop/3wT5V85SAGrYkGmYnQHCFhFYAcwvmTdXeNTwTj5UMvOUrgobW9vHU5UhF3a
toj6Cm7jLJx80FrFSiygsDWg5WmDQ47/vQ3+eESmwY2eUxExAV29D64GWmzEJxlCCWy3jUSgu5rl
DRIMaQfR+w4twgDMutvD4s7myggTjaq+zoo40CGRo5X3YVN48jR8mkL1uG3m/zN7vwbDBPNpCkwQ
EhnYpygfHXM/2S2mE32m0mOyVz9me/KwbZEXZqmCIQAyBNJ0LH2aLIH0YxoGKtHVHNVDd4Bc1n+g
dcSdPwhZIAcE8YwPTBz5MrbqqKvocibd41T3UPAEorzp/e3RcOcPPfYggscpZUDL4tLrk9m28LaB
93UBpJSGYwVEBfQKW7/IHHQf+6mw54U3MqBSTRwWxFQslgd4KbvUrlVQRRdTcVTj8bWeNN8MCsEV
jeflAO+Zug69IfxiHQNvbB0wA/RNQqZ6lOo7UqYCH+eZQH4JgANMnGm8My2tIgYxcknPJ1pSBtND
Ke3bShSTRBaY1al0I8xaMtUo0A8e4IHu4gSjiwrQjf7eyFCdW0XgEbzlQfYRlTtkAjV43qVDBEkx
GpmMg6/S3ibbdJXuW4yiqMDtPiIPADtYWWEGVsxWLs/0IKfijgjxe6A2wiNe7ehJggL2tjXRkJiz
1bQLNMEkgL8aI+K6+i1aJjwxH7eNcKSLLodE13LlDQbRx+zdSu/GrxBz9YJ9v8fxhf7czpf2QP+7
gRvdi5AGnEIhdi7Y86EFhtoxMEGXduO0rCHhMWIqr1AmTG+GEiT3tItHgrPsDMd6Q42wx8xWe+Af
HsSiTbzpBUAA+jSIIqBmY6YXuYgwsBV6nigvi3GP5NVg/9yeXF7QxQGJe7uhoIzAxowmbxMpzFEk
1PYNWvLS/QjgXL4T3Xt4I1mbYZZwqgJdH9EE4CaD5IUQxICq/JgLEqm8Pb02Qr/Eyk9AIxkkGkWk
aKmyi2OAb5JI4PCc/ifA2PG4AQYWs/ahhjBKE6SDAwUpcE92xxuwblGqI/qwr++ih78axWXhpqYL
zV4s1laZG1Q4hnrZm7AKDS0IAUoPRHLmL+2X/Ei3NeSPM83b9gveXK4tMu+OrNDsyJBgMWnPvfS1
zV62P5+TILmcSOYaI09Bk+AOQJ8B9i19BsRX5kOHhnvV755FIEruaCj01kbBDEwqzEaKFJzzugwt
ekM1vGmsr41UhDXhnvdobwEsmuJNPogt5SMIFNUeO6l4Gd3mWOwSgBmLQ3o9+VCJEOqq8V4SqCyh
DQmVLIQpxtkbLarqIUSDiN2lt/LU3Vpk8oJEeUq12BWsFe9xuLbFuF9K4PEDVRdtcNuunFaLAZAo
+2ynjQOaBVKtPbaBigphD9ZRw1jqU9YJM5u8ELL+EoxHxvUo27TE6pbhuZh/0m6LVvm2PVKen6C1
C4RZADB/1IWsplYZpWjCpCqRswxXLfn9ZhtUay0IgFFdM2jeMp4YK3OltCZi1DSVHokit+uf88jc
bY+DO1crK3Scq0hoZVbdkBhZg2n8nILodvhsTZ+2TfCe1euBMP5nKH25kBIJzsI6DM1jVT2a4blK
T1Es4l3nLgraDVAMUEDGx6ZSW8jIR7UC1ihb+Tkr32URSwaNNGxwBVD3n89nbkyapNsD9LZrsEn+
VCu/j3zc2lGuPEz1Xd9//5Np+2WMWf98tkoJBOVgNEkkxdHStzQ3Xzv6JFCW11hRBHloviP8Msc4
AqpVSllR5EOmQQZ7iB25r52s/u0qN0rqMgE4GPMI4XLmZjvYy5goAaAc9WSc24jsJNIKYhBvIKgE
6Qae8xpoj5gQpAVxV0oBqifRYhDkFu1mH8Rg/UxnyxKc8Tx/e29iMMA5jhccc+0r+lAxuxjdstKi
3k6jea2D3m/bC+i3ZV0OPYq0dxXpZ7xyLvdnUmSVrqKk6VZt5CvjbkmqnTodkWMXjIUDLsLS4Fqn
W9CBxenHOACZNDmZFgnZZ2s4G9PgzeAYGZvFHXTpZlGrpz6p/aKrfU1FbjNQ/e2B8qIE+l1MW8Md
Gu1YzEDNPB1BcAjzgFs4GSUtSiNgIWJPawF0KkzB05TrJStzzBlRJoDjWybMzXO8Q/4Y1LYz2oNF
zsh9kdh4mKJ3AXUtXJ0v18+SqqEvZRyI2TV4ep3Z8gnF++Dp+IIaMJKIzd6c8CiQBRuNF6rWdplQ
1dtSYlUEdlNL3hVNeDIy9bvZQ8txSNAHUHp5U1xtryDfgywgLNC0h2yJzWyHHvKJcdLiQdl1xwDs
XBbImXLroZw+29VnSf6iE93pSj8rngWGaSj8sEn+MQy9vstJVjujNZDB/CsljSe60z5Lfoc26PlY
7QNfVHPm+s7KHLOmkNmakmiEubrZmfptqD/0vSAac1+U9soGs35lpPx91IxXUnO0wLdNL4oQxHVa
yIgXp9KGTC1NeplX1q4SynxziydUrs3EPkDDLdsrVUmpJUUDjtIiRU/5Et2how4MLHnjzoPyFvbp
E5TNbuIKUImw9erAdkkQe8MAuoVExJPPnW/atgWngqYs61cBSHeHScN3acbuaBqNl6bDTo1if9uN
OGYUYImRckE/DppymJAABc7WbHOkKPL5a5B/i8zcNTTBthTZYN4yiV1lbdfDRpZZ7tIpaFhE591o
HraHwtn9F0NhdqJUVVUSopgBdGi0CxriBqF9qNXZWxYbAkL9vZ4Zz9smOWchKqQEiC9kQSElSEe+
vkiSAlngKsfsVXdt+s3UP29/PndIq89nzofcqCMVhWsMKSx3Ua1/qhPjGrzVr4ukfZUn9UpPRTkr
kUnGISZLQlDpMaQpHyBk3nt18WVOduYApvTgbPQi1CHXOVZDpN9nNYWGkiuFmcEeuvicPn4JwtzN
5i/b80i/NBMrkb5BdykuRwBSsiq3mt7I3TyWiJWLTXMfpX6IQBnvjX1mvtZkNh6yaBhElwuud6ys
MpcLdAloSp1XNNfYWmj/SU/KqTpFn4rF1d3Ej87FXqhjzl2+lU3WI6dhMpYUNqE46TZPKQF6eTkY
nv1Vfgle4uvBV2HaCB3tIEIsc1dyZZpx1lhpVNK1MB3qL/34JZhvhkV02nIOvYuFZLwzt/u/h9eB
lEtzi114Zd29gbd7F53I6Q8IpYCAsMH6AFYYPIDYmksVQorUJu8rKLuK17rDyfBaz0ZSFWz7x20n
5c7fyhhz+oWjEkYJxTkWy40MMFd3ZYiQxLwszMWA2PdVHM2SZMLGsJv9/mvsDyfNoxWrHGhK6YhN
vj0mrkHwmdF7PGXqZTu50MQ6y6OJawOqVk8q2JAkV8HrDhl3qn9Xfw5FXVW8WaT9wFRKHHjRd9by
VTzJ69oGjhEhU7PSQ4+6lSb1OzUUnZvUmdmIsjbDHDZ53lWLpsBMDARODrQk+O5o/1Sii3iXeDdM
qID+MyIWIaOaXdcsMz0EPFqL0ZAK1FGGIR45CbkD6dfeGBbL4aKVA/TZR9iitWjFA1klNWd8SZHD
Vdzo1IK0njbD6d54EDVuCVaO1RqIm8jQAjpOvb5XlAfT7J0yaLxthxSsG1szQHpSrnO6bnP9qVdH
RyM3ZfplxNN/2w7vxAHfvw3AD/q1LJUJhk1XSZ1U4cSx0HhghN+HFKwrh9B8nq1CYIq7ZitTTEws
6gqZPw0naDq8jun3KoGA9k9iAqliKE4cftO16LcbxbG1VhaZM1uN7CRLLdD4Eh2QRHBCdAA1TeNh
ewq5/rCywmyx2UjUoaJWltjGY1g5mXrtm0kl4J4QmNGYdxQJGg0N6PQOJ5/L7LTIhVOrgqFwGO/o
jOFtiuMCehoGE9vHUTOAkoc71D7Ubs/VMYF09rHfR7vYjT6B5WVUXQKC78IVQqR4pQSFNqgjX6Mh
P8S+apTajrVwQMxvvKV0cB04UTgR1F9C3AT+RP5ZvTDH3HqyfkFZEIOFhtjB6HS3n06Rdb8E10Ma
CjYzz/PXI6NLu4r1kaHnXaPAVHbsjspB8tV9dCDCiw3PzHvSG3BVUM6zuJWI5Cha01pMYj3b8rXW
vi75GY0VfpjuagDvi+hl2/N5wWNtkNlfs16aypIR3KRilLCkU26FzjB/T+UFPJMiVnZezY7SQgGK
q1lUXovZZ3pqBVDKkWjNjvKp1e7Ozh2QG6H5vnEes6tsXwriBy9BtDbJ0iTOVWGqdQyTzbtJ4FlA
amAd5bsBMDfVLW/Bi7LT/gBaB6vIL+AXUn0sNrJbrKiTQ1gdXapbkfqx5oQQfaEVXS10kFD4/aws
KOFtpIYwt2AQY2bWmM0iKqe4ce0idNEPgQ6H3Edicdtb6IZizmzklmUU46mcKOTRLndB0weLJVFI
u6F8WchtLEpSvrePfjSg4hxDo7j2AdHSGY2FFkGAjpNm2tf5TVj2aFBv3SpJnWhGsR8dIwbAwbZI
3J1zWGNkIHuk5C6gTWROtqrGPLQqRgYlmMaXOjvepU053obmNB3wbeP99kxyNvqFPWbf1WZXovEY
1YdBbncAJR+QjFWeVZxvMerZ6QCotSY4vLmLBz4gQBiQScDRcLl47WiZQdIDmlyTJwmUybMVCIIk
53wj8soCcxOpR3QCkwgWlLYGiOdBCTXADETj4C7VygqzVCSMUIOIYWUwDn3mNxD3hAxbMDeCJeKd
ZhfDYdZI6VtFXloYQrIXQoNJfouiS3/M8gE18rZLHIJiy/3UJz8jUrfOAl4lN5pk8Iuhh1iweKJB
M/t7kEPSlib80053Vnqy++9Evs6T+22v5F0eQFACAnna/wmiO8ZM0+ZVMKRd42ogUxpQHFAMyKf9
NJOz1XxFe5ZDde1yOXILbXBUEOCZxT4KPlXpmXR+LQmCN89jV9+Gjd1TFc3xvLRY6eA8SC+ZIcgC
cz8fl2aVMkmif5fxpGVQu7kwejwS59Cb1bsSlWzBhNLbFhvQAKP8xwTjQwGAWYulwER7BVJ2pJiH
g/xoAHaY+ZFvCQ4BrseurTHLN/QViIM0WLPLJ9r6XO9B/NrtrdCTd6jV7YSPOE6ShAqN/T08NBtc
xpS0R9tbYtLhvWPckp3lLTcaVcl8h2Itj4Lp5NmDIidqPQB2APlDf766hlmtkUKy8t2etUdr9872
lxsKWFd8Ga/E+WHbHs9B1uboz1fmJBusiOAub9zEPtrhbScJPp97IQKFGeXQx8GNF8ilAYDaUinQ
jNRtXrp35nftSzu+c311r5CH82yveBH1KPFCCXpbEatQwgfHBzOHfRCiwt1SMDbks4OfVvlk9p5e
it6K3FiytsNMXq+GaJRMtdTtXqrjeF9cWw0Q5xS1V44QyMSdT9uVkFJF/djfXjZeHoOA7kZF+H5v
x2buKVovz701LaCf22d3uR8cNaADpX1xJX6DcLTpVIJQKYOkBWETLUyXSygttZWRFmgYiH16nTdc
F9c0gZf6Od18O+VBQcQEkQM66zzFn9zJp+qxPXQ42m/zXgSV5C0uQEgoEkAD0wCRxeW3MdWgr6sR
3wYAAA89Dk5s7mv7tpJE+Dve1sBLRKGpShR0WM81pIJA+gFsRu1AXAnNMER0/vJuEysLbDLKyNtR
SpqicTO98yfUAeXJ0czv265CNxgbn7ETDIC1UY0DH8flfOXZMqpVXKBx3e7OzdQewypzgF30wjp1
a20A4NPcF4UIhcldppVZ5ljoCpJodpmXbqyRh66b0dhsB091N7hyYrxuD5F7qV6PkQkygQa1RLUG
5g4n0FPuT4cBzpg9FFd/kJanvOZ/TybqmpeTORSd3HQt9GeCGs7XHoDCc4n6Y3s4fLf4ZYTZ21Zh
ze2cInyBJtsyClcmfq+IStDb64PmlcuRaFFuhnOPkiiU2Jy0jtE1fpKWWx2NJNuj4YYqcIWiLRHQ
EOMDkwPAdEGpNAHep6b5YkvyjdSgIdaY/VDT/DwoPck0/bHrriY7cVUrEoRKzkCRLsIONvAwAP6F
zvbqhKvzWO31BQ/VKERvfCklV70yPoe9eatIxu9jQpCaB/YF6CRoILGvxz6DXIwRYkPX0nVsfA7D
1yT4tD2dnKgEFCaCH4V+oiWCcfWm15JiqekLBOwDsXVrhZFowTg3urUJlsrMSGUpXxK83OQ9vYKE
V8XBcAJkuGgrk+hZT+MAE55gjAKGMCRAlJjwZFmTBTYN4M47+1k3rwKMSPOtcC/Vx37+/ewkDkxA
xxSQaMMjmaMjK2SzNsDh5FqkOIRy63bp4sZNJfA43p0HdlAhxYjQV/LhjaHa3VRRmtj0E1W76fcF
ugc+p+58Wx8zv3jOrqJ7UWTiuTlRFWjnAfCpgZn+0s1DK5MDANQqt88zJ4ZYhnGywJowBaJkPC/f
pCJRSF/YUK74cABXoErQ2xGYNRwcvVMv8Skz8VKzlj1RQi+jNBh1/SNDJaCxFcdehrMGdb3BWh7A
YOkneXmbVKLWVU7IhPMgMlPcJoBSzCYPyjyYtQLYwzY/TaofRNdtsNveeLw4Bi1TFTAScPKDjJ0J
y4bU5rMZAvDVV9DXDR7mPnXaED0Z+X2GBS7z+9j+BnpgJxWZfu+IZTbJhWkmWLcRMFhLRnekdB2S
yimr76Yi7eQ49cy+9kYFxAZG5ATJ45y/JdNL1vl5jz8LWuiT9beVuty1Vhs5SnWtQzxMy7xKPSfG
uEur2yK9s2L7Cy7vTmJET4tyIMmLpj6H8rMR+f3QOyBwcHTzVqqdZpY9zX5ditd6FF3aOUt4MUZm
c8pdDEFQA2O07fguy8179IoczToV3BU4++TCDI2vq+OgtFO1j3KYIVCcB/eKU0ZXsRRdLXMpePpw
IvWFJcYnxzSqtCFt8LQKMoco30Ppr0D9P2/T/4Y/yru/HKD99//h929lNTdxGHXMb/99W/0oHrvm
x4/u/Fr9H/2n//zVy3/473P81pTIZHTs37r4R/j8v+17r93rxW8AzYy7+b7/f8x9yXLkOLbsr7TV
nnU5gcOiNwySMYek0JTSBpbKVBKcABAgCYJffz2yql8N/a71fbtnlhaWkmJgkODBOX78uH8qe/3U
Uzf+/AAc6e2Z/9s//uPz57s8Wfn5z1++iYmPt3eD9Af/5fc/7b//85fbDgoLmT/doLfP+P0Jl689
XnunRyXmfzwyjEaNX/k//uuP/+5195V//7++3+dXPf7zF4SIX8HP8qADBo3hW2rwyz/M57/+ghQB
xQ6QUvDFAmxXXKiR/fOXMPgVkTwEJIwsAoNSNxE0Labf/3TDV24SzOgL4dXxL/86N3+5in9c1X/w
qb8XNR/1P3/BRv6XPRH4LAI43CVuHtQ/M6a/7YmRDwmiitfrM0yp7lL/M7T+QTH+0CjvW+O4ryZe
vzUkOHpJVeLdjsB94iyh9lV3Ak+2j37DtkJ4xRSQs9c7EH/R/ml2zqDhXekKoyioORtutqSr0S9b
I8g2iiT3mL+JKFTRoCVdzGLCBKmo9lNqH61qH1LDX9xGZWkLHYQsHux7IsiRJ/TJ1g1H296BIuMa
5CzRrxMQy1SIT3SpMLTUoOAgY/oUNN5j7wxFHTm7uUp0Bm66l43zm5P4r55J7iboBy9+vAd4/SRi
5wkYyR3tp4wnUFGZut2UODu19G9933xwkXJIzX7jWpmMgTq4AZLxaQ1rM9KVdrwMqeozGYG2s9Ay
5KrJSB0P4F35BzN3I6iX1zH2HgUGnDO2tG+9aQrZLA+YANhbyoJs7E0299F95S2PYYyXKo/MUL3A
NNkMbgfGEJ+hzGRclsHq+i7E7zXBKEfrj1dHO7vG06Xp4xdRrx9tA4ZQKB+myrBsGYYtZHPKMKS7
VOJ9tdKwDwnN46DV1m+mF2f1D6mlP3wjrp2HUygX+tgbkKo7C2192eTLbPui9ye0xIVbtmHzHrrD
BrVJA0dbjd9S1CiTGLpsbvoHPx4J9uR+gzHXl7mjfYaJ3p2NYnyKCErjyMPoj3sy4i9JGF/QK975
qPg3tF5S2LmbNjPOum2YdzcM0SadgQKzdiOXfj+tH+AF+9nMkHYEsb5PKnFaKp9lncIVXvXw0lTr
KwSzCus6dxhKPUIJT2RwQthNoHc4xv0GTbImS5ZwyDCQQTJc0as3RU9uOl0c8tSN8ixWnc8s0zK5
r6v6DYIqkEzQ/LMa8A3TpGxSYjOa9J9rr5CChOtXBfQ2iusxW8RRp7fivUMlT8y4NWNoy6Wxr2kT
nMY+PLSOn2P68R4nN5t0s+1iJ81I4PyYmN52Yn2sQujcaKhs55126mJIvnIfMkYOp5kcuiQn1CmG
zuSz4OXgOTtvdl/nbnhpPbInsXjp3PGBrtPZ+vzqwTINKpT9SxdnkLR+8GEpkDvO+sjmfjsm3X0l
gnytxw68PSgGxvJRzBLVLBh1OQubQ99N+ZwobCiw+HRbpyAsPKU+Q+NIc5kPjsoDb760HlaQ8o8O
ax/mlBaJDTdxwHYUK2sa1OcMPk+beEVdMuufvBoXL6bJQ+3lYH7iYsyqiDUtnGQmWaPG7RwP2+eR
mxMbzbyZJnoXNKne4M5/c5pxi+PN4FDzw/egvuY7O7fpdq700UNo3qh03wHXFInxT5PpHjy7QDzI
dEEmpj7jgzoNJvwm5+Cgawg1p2Qvx/7ngVaCQ5Yn3qMH+aNl4SHu4r3qplMvqy+h8U4YG/ywLnkC
ZHXkc/gx1/aZsg7jBR10ntpdGsirbpdHd3B2pOl3NsESc0L24ZjkMJAqc/3lXZjkx8ydOzMEB3R1
j2Fwnsb1qRER9Njsu6zYVtn+sEj/SBIntx7bxmO/+dPW9fsW8OeQ/zey9O8Rn8BPHn7oN6j0bxEf
olY1qcyyPk9JZzLIZEJuVn5pvA4u1Rx6ZLL6ZhZ+auKoXCk/UcMOhA5508+5MNF/ynRvn/ZHuvnb
0UDqEH1dLybok/wt3ezTwQyDUu6z20DL5MZdhe/vJqgoLGhbshsgZVX53UmDRqspsvn+vfeqo7T0
IBQcneh0b1wPVo6/27n/PyU8/2Ma85fU53981v+HyU6CxPG//pUv/FueU6qv/Nvnn5OZ2/N/y2PS
X0kINxIIgeNqQfnzlq38lsc45FcvAFoLsV/IFiW3SvT/JDLE+xUtTDS4b0x1aADfLu+/EhnvV0zv
oDt2A58gcokc518H9r9IZP5WByMNAtkTvXTwZEJMjYLW8ddcux0IVVRyyBX1xu7mYIkKOqJWUbPP
TqYe2akjKigxbjw/iqRYDH8PGrRYs2TEsHO8rvayWGlOYv2PBeO/HxusdQFmE8hXAEpGvvnXY3N7
R45a6DnjvQyyapo44vh4PzDrPoiuz0Rt/SFrTNBsub/GpxSrfseVcjapTRCD3THJx4m0p6oJvN8S
+7/k9X8OB7fr9qcbEKcKhIrbSCUu7+3f3xsYYiCYL3dbeFJAyC9DakE27jorqAUlpLBvZnQZNum0
L1q52LySTvjYOiTn5BmbhbhM6qvslrB0kt47KXKgCCjPgtYix1z3sA+GJsip1tV+kQobqWEYrO1M
ktfWxY4HG6nYMdEhWJjaOjCKnFeeFNHcCxcFZHoKPMPufj6kaZWWNQSlMgfX+j+chL91V24nIQXA
AJoQsmFAh38H0wIxRXSsApX99tFu5e4DgYnqVbyyWMQXZeqs68InP62C56Txjl4/gPZiunX/89v0
sAo/jzRVD/A+ZyVh3n8o8MgtDv4RJ3GEYHDgNvFCHzdTClO7v66heorihikHUg2YcBNwapzSbVWJ
cyXD9Sx8FZYyTvLBTUacWiYufed1xUw8CFeQ1pRLZz3Iavri0qxDn686AGlomeyRt5ag8Ok/ID16
14XLfahqtVepjc/E6e6DtvOuacC2lektzJqRfbdrpe8MXQhEJbu80Z27YT6vTrpZ24uES9mz6/HD
KiFmuU6jv6/CVZ3go7mpgs77GNj6rBmf78Z6KGDaV5c08NdcpqS5pm3KdpBsUpls/FwHU/8UTOv6
HzRSyL+teChrgBeO+glB64ab/fVUhksoehPBTZMx9X12u/GqST0WSAkysVrvYCW5p9zj90ohNQ9b
Ud3JVv9wBxgSTJHede0ohqxPG76lKr1KV6hzH6XveG20hWOjOrcx+xAr12dv0UGxzoAAKtNGmUhC
5yxElf9xOUyAUwRaJi+gFc4eF3+UZaSmUxg6dx01J0wOkftKFd1KxIUsYRajCuJzMLytsQ02k7YK
XAnalkb6UGFOBlBt+N4NHH3F8NEDRGH5ner7x3p1MYS11PLCNP+edstzlyzeoUI2+p+Qz/QnOfyP
xQoDH2hr3+ZmoUQEAXig4X89w31SR+lCYKLmmWbN7RJB7HBML8viPwxtEGYOWqZZb4m/FYnOqc/S
wlkvtA36rBpPtQjhbI0prxOGyt+TPt0QOvdnSb6pOKzPlPUgUwuUodasRVOn8RmSN+hJQho3nyHh
qFASbMhiwzxi/g92u5FXn74tpivieJ2Oq+dB1YW025YblcWu1TnH4O0pGvwsYKvd0EYOGZ51EgHy
2qmbnpjjZ/Avh46OIFeIbz3PoE35LdwN3DXaSeEn+aKaZzW620oOB8yctj0QLWRhQcZJf0FOSowt
FGuCrGbqGrvtuWaJzL0wPmJmtN04QbaG+sp68yBTCMTadTj5ke7yEMOrQZt8dE2DS9Y9tqx6dSi8
rGC143QSer2ezFTlPetWPaLIXGXHN6jSodHueRlbp2lD/Oahj+avwl51P26nFWFXt95y17MfMwTK
X7wQOXnvZQA8yRGTNveJ4zT71K3TjZx5sDco5rNZEDT1+LiUrAtayM5p/sD5GV3j5kraOwwgjes9
nZM478GolVk/R7LwOA4CUQDJvlPHcC5M6JoR6xdeZWDA5VZbmThfTe+mpVb2rm2tjySP//5AfBcs
TeCBQvqQi5779YufykM8TCxfoLR/CNfqppQYVlfNGlNMKZN3sa2abTB45OQJne74wO8hDZhsDZRp
t2SS9B4Gi5hmiDv96rH1B+uS5LtBP8jrStJH/kU7Hrv7+ZCONNwuFme5otUGxQ7IsD2tgiziENfC
G/QYIKMVTvMt5ApmUD234WfYvkpRMZb5vdy3i62+S9q9Nekk3mvA2ZnTifCF9jWoFiExj8lMc5/X
EQToub640DtduNc/aYVJ+kqm/immB68L4yfmzm/hJJeLN0f+c0+SrFuDY5wu8/3ojNNTPbeFHw3h
azvIsq7GtRzqYNgOToUR0zh90ahwtqFaVSEHxu5X7PdpOpIHBc/3u3lMs7FaxGWYeLgZIRKTR6ot
bm2HfTqvCYZjid10NQRu1yRgkLqR/qMaLdswrKHnkFZfl9gX75i8eRDWa+7h5a03lTOnB8EnrwhH
9ePnTxqzvuS3Pwx9RrkJD6vLHAhi6cA5/PbgO5chqHqG2EFgXXK7x4da1ocu5g+TqO/9tud3FTCJ
0xC6czZwlr6m9NItbVq4sHMsqnQ9CJKOd6OOoBZFhdmEC7dloP0ZC3up4LkxG7UB7yE5/faAHtuG
BZuh2UyziDfjMI3nPx60T9vdLJjO0gEXZ9Z0W/mt+UK1G+0aHMqm5sw/OPNAT23IgjLtwvkY+96p
Zcx9aFx8Qb+S096HddEeg+Uvtffg1ONn3FeqXOr2gRur7uJ+iI6kDZ3MZ97JGzz/azSXYmHzRz0k
sCIfV6LLEDfAVgVue5IyJIew0dnPnzibaC5Du9wDjSudZtYPSVB7p2YmZ4G3fxgHSIvXmHiuW9DO
mtZWZUsgaqom4e+8tPmhe9+/JTgCY33kVdTsUVp3AUEttF/kikoLZuIEBhAREjTXnaA9qNBNnb12
PMBQze7cvs+5o5s+I6u56mZB+3UM3S3mEZ0ulW/uaD49pT9q3+g7FiBb8QhH9ui73WFIsPCo7P2H
SvODXNR4bQHUbyO1TRdfX1snd/WYXrtKXnkQAtxLxXg/Vy4kFy3D6aU+3TUpTw/12FSlhI91HDbe
wQMivFnRrRDYhE9LQ/29b2jhQg3bemANpNOcdXNdfyEEJkpOBHvqMO4BiJiKfenm1L6XKhj5E5lH
t1gDgWnt249wMkbqvibxNbX15zzh6vXruvX6pdonLHx0Z2mh+YyHCeMFWw8I2UswpmvO0S85LQq4
oJqUzqs4HbZhank+LwESCxPO46apWboNE/oV6gPivDojMr2oDhFFeVhEhrs7XOVqY4E9Xf3YioMK
RwmV336+Ok3Vn6q0e51JNF2FM03XGKJzeR26LbQyYOo8Yzx5v1KXHG3LobbeAJKBnnB4NGpetpZh
u04n3hxrJ9Qic27//fnzz/8lnE9Z4kHNXwDI6kxd5z+/GtVtd1IhTOeG+avX6LFIElNqXFJTKf9E
ZNjnsm6XskfyklPg5btgQL6JuyPdwseHb5QHJwX0j5CtYjMq+4bqjHbWnCCrqiCMZuESfcs91w7S
uJ0PCNgFduyv/hmZjtquU/8yUI5mzrLGD2mXkNtO9/3n93QruZ+apL+PsZFsYq3cTVrH6mGd2z4P
B7b1YG1YDEYGz0xIFJF8KgLa6bvUHIATDmXdASsZ4oSfZjsi6ENExxl6cfJdjgBrTZ+ZgfEnOgwQ
LajnZlONjJZVXKUbh0GRu4+C4bFacou+6tUhPMlt0SO2Z41WNW5tNMOUOGFLm6/Nuo5b+F4ooNnJ
A+BYljWu4XsGcWe0QINpa9L1oqQrHyBdfdTRNJ3qPirWppJv/dweCGZF/fnZcpkcwiVR5ZiQvhRQ
fcumJOgu8RqTTDoSE/qjfUxRLpxxN4prxT9H6UWvLdQJc39ZunvlS5mv8OJ9dAirc75U311iVPnz
6T2keA5VdMs+tPmYvLU+DYM/PNat9y5sPZ/SsVaPU4+BS4xo5ihvRDkl4sFFSppPpvlMVmg6TuFd
06zL3TBGWR2hRMauIm2vv62N/z0wgj0FxMwFC8NNBbGrg7ZQfZ4V7A88mZzjrhUn1WLrQgHSVWwo
KxO/Yah/zKQPKHnk8z0HmnFcJQgZq+DbLlDXEBvpASmKuYAGjHb53J7cVEJ+OGkyJmvQ/VtM9dSP
DQjXLHwPlwZKg/7NcqFGiijXsS7n5C4w6FqARXzpF54CHuvrs5siNe3U2bCmfbbjfNazeNCeg5vF
6BXBIigX6opcDO1L41XkpFFdZ2PdwsZN+zBqCF4CrPojzt28dmW0UMwbd+NxCG19kDB7u81zS3dL
rT0HDdQpMEwJ+4V1/kjxPlU1F2mfZFPFOlw1yGIvk1OOAyjUfmYkdc42cgo4Sy+beOrnU6TipqjH
xRartHcRcNs8XJ2cgzS1C6ewnKD0utOkzVoz0HLR5BCkYL6lU7pcpupaTx4t/dRBEssdpGm+c5RB
sqAZdOd20NOQunro4t5gLJCA0IoaJpgel2qGPtTyw2ncoJy7AxylT8BUYZeH5C63rZun64BdoIUd
hWvtu9u6zTWANKHuslBcAQLEB4xu+Btf4FAmZh6GVZeLhOnp2Mpy9GlyiOpbzuZuUzZB2dXwO5Qi
2A0VhMTUcajduahJrlDO59yf4Q+IhkfEnXTnrF5ZSTHmUTq9Ew4pS9J3n5OtLmEk6suCxEwtmKP3
w2rIUp6DNU9gAeiuu6X7vqYydyrmnniwPjHo2u0GkcxoniCGjZh6qC0MhmwL0gCWZWyx2hO2gOrS
mCdv0qIg6VuMvSVTNbBsBs7PjnritekgFz+n6Kq17KZrrOLMqHcVpAbfgTbYD99QWSNKQqdyrnVf
rp39TG2LGSDjYjDOeyE9BgqbplZH5sjz5CYPvnGd3A+o3MEC5ly16Zkq7zkegyqHZRXdDrq5awDW
FrUf/ZgQRArmw9rDKGRr1nvjGBbPsMN/qa0T4pqQqbRyPQSJg9YXXbqch+thiEZzq03nk+0MFBa+
mUhd6rTr72z74bhNskVetzz23H13nyes+11qANUz6CXzVAelyyqs2GE9nens5wsdknyKQTAIeXQ3
kUWcEowiwd9o/UgSu9PRQAtv0Eke1RU5LB4vrESHpetQQrXjBqpEbQl5kKVgY3D1LAq0lo2Z7YJb
/s4JwuW4N8yDrp1U8SYGeecCTxdIpconiGgNZTQEFyKn4dABMJxmLOcA7EbURhb6MB6QRm6PVTUu
pxih3o2GzMcsLhxS7WdTt1u/Iss+HEO6cSXMIuNUHXWA6eMByWQTOGIPlO+57sN7CxH4cp4CN0fH
8bOxJpvsQEpX99WWP8V+F2Ba2X+vBAYihoFF0MVDOK0scBYNGRl4sRykXTFOOsc7dzVp5kdVlFco
MbtVPlUtvi3tQK0KdHICGXtGjduofCaNRqp/6Pt52vayeeYOTR9TTNZiNkhfnbaCY0E0pkXSf5ib
Rbqu4PsbMcB2i20zN22n/a0maiC1nhk3xsVvcJO0zgagsFOaBG1SmHfUmxThKAs8KtF7s5itpddm
rtdjNAw0I3LZqRnxn02u2Map85VXkFXi8ZqlZOiPGCeqALmYFQ0h/qMGtpBLl4gjrI83cZuchNOt
2A2CI61C+sBl9ICkyvUd8RUKaQ8LKjhfdK+riB8aDREFSPxCLT1WfGsTZCNJAEnrJuRnjeE9OPNg
zJgbFFMrWbdgJAMMHL0Tm4dvAp3p3EdBhTVpQXeZIEpMlcziRTSbOp7ac5QmpkAaFIh0zJMe3OGO
dnBwGpdvA7RIEBCGfRtDhWaVfZjr5IJuEabZZv7d9ci1sgJNyRUpdhRUYZ7AF6cAaIduIkTVkH7n
SzDYDVYI+GQpTiuj/sYT4iT0ihDB2yZPmn4/3/AIGjFoz6BZVguGd4piky18OHsNdXdr2x7buYWd
uME1I8p6O/Cchgx4RRaqih+CkbwBFICy/PquvaXddk43lWPl7DsfSjMDSfc3r+GNCdep4Gu/k4S2
Vy6iQk6vbVRBSskIDVMw8pBQpMkV8rjN4nOSJyAcbBZSo1QePMRGD/xtU02ZZdpmAO3QbVzgS8hd
nINe9wC+vbop/L7JOoFYyhlYxHCZLbhj4HSULOiA1t2W9SjRUT7nKrFqM7kK18DWX5SboZkpP0bK
cd86fhnNmAYNmEhLiQx9WdZ+7wR6n6TmDQKubUU+bd1jkH3aCGisRkm3FzCg29DoMV4ZShjTLNCk
8vZh0NtcRkk5MOPvJ/La+W29IQJ+6W2it42L/HWCB60Z6jlLbApZ3Sbc+gAWrrG0D1UzIoVtvTbv
I4QEnzckXylimakLNjXnKhyWDWvpiJ4/IHYyYCsCbaKooHm2GUUQwKwEe3fkwFVLo2aRIsQ+Froa
C3tqc09GhctVsolALtj5lOw9oIBRxIBAot1QJwM9NDMGJwnrno0Xl0qvICp2gdy6bGhzw8SUr2Pm
uUaeFewuvN/4BXWx3IzaQ3jeABqKzoCF1YxAijk1mAm3QINDF+39BGJHsbe8WjTvD5Lj3E2KZWDb
cqzFOrcyrnNwzLCl+NFpDRsIiwXTWCgPmVE7+bYgSGuNh7sikUnpdYognsJHeK7RmO5uqzLi/VIk
4fzu9/Mx9Lt3jgmyUnAHR0AElsoQnlkI2bAZPYckehytF5bg2k244TZqpWzj67Vg5BbQAJqHvs5N
kMwb1UNTrXmNCPtwHcxx1PX4BCLe4zgNL4xPNOMzlwWKpJxYXGGyxt6uguK641fYGijIhw702eiy
S0aoJIV8xo5JuCga4n74gL5ykFCqQke3tM4FzF2F7eM40xLJaQRGXOqc2xG1w4o8KONdEmQyaQvo
SEF3pk4w2VuDCoDogOAPu0K1QBjVT9ZMx+BCjgtXWc+HU9L4zw6jcdbJFZZeJubn3g02duJ+7jlg
6g1x7BxmhhiXhB7uITsd9QKKBZTDfXzB2NnQAHtqX2OyFwJpG6xT0D5cvMaZn4O0GQ9gNwM/Xb3C
eLrNdY9Sd5gz5LPRJsbrd7pGLt8ajgvczAdBdQUiSe2fdC8u2h2RQpJgRjMHn74KZy3IAstmt7og
0wccGCK0mxgu26MA0QaBz6zYCUcCAjwAHCkXCVxX4xNGDJjNLA+lfRsSc+9KoCsVMF0gMeRB2+WO
Je2hJu6EYscfCuSbljrbzmcxWsvhOaLTEU0CgpDW6m1SS53B+3vJInSmSi9awwtg/ALl7FPqJSvw
NOwlWErD4GzRTFP5EAMlQb2nD04gUFyoRiL8VNGBd5EA3Rfjmlol/OjJlR9JTBck5giAyqS7ag3V
zkyjQgoDgxcaoxTz6VI0Ikny1lWwcKyWzFVNdwjH4W3A9TnDgwYsAbanDoeTKUg95wWMYnBzmoMC
XaTyhrdxUfbgjU4LLlKPm97tq8zxDigj7UugQpLH0oO9IcpLOiEA67ly7lFe1ruWCFbCji3J5riI
ncq7+Lzdi9RicjZawcr0uvslum/XhYC2Mv6oomXKYLh6IT7UwYn5cIi6oDjIXVkg7b2kCTY/Nouv
GuZABVQaLkg0ssWKEnMhbAq/6EF+jVtms6WMDCXg7hQNi78tFr8Kun6XRHafTAa0bETqSDxNA/mG
bOzaovbExj530Sds0hk6A28SC1wHNx73/KIJdTNSxaehH0ZkCviSw8Kf0OLxsljH4FFZ6GO5q4dN
OX5rbBuDaIX6mDSfU99c7QB+SgNeGr9A2LuYbQdYOW3QyZyzWQKbjL5JE37o2UPbsoLvikcF8Fp+
td/iBfdT3y2vXm+jDVKGp1GjbCF279vOA32J2hzy/3mDvCyLenzNNvW+s3ABnug9AQLDukMcn/uh
qAzlG+OwvmARDrKxLDfwxAAgGeXWTh6EOyTNAZoMrfs8igX4vnu7Meq78B60IHmgVOgM1KufM6VP
YzzeOf1DQyUyW6NUNqYNKRuwbfZ0cB+7loMf5ABKXuRFtVRvMDS+IvVDWTE5KsjcUId5Rcdv7TC+
xHUP+Lefb5tfiLgyP1LeqjMBD4eBR1XexMWxkczooXiBLien8zEDLg5GswolnvcjrSPvBrismRvn
sdFli4aaVouL9teNaBXGE9Bv0NDMXBVjGpGsXsIP5DqQFGQfaCcVgUnCu/ibJjekJRrDPQMsn9u6
LcCtdDeVQl7qxLf9tblMyGL3DYwxCo7dJVtSimjfITXv0oVe6l58jivdR4s+O+5SNoa8jMDPcTyw
rukCE4HgRhOEaqo2jIxgp4jqQuFCV7gIYA9yoCRn99YV07mrJrId8NrR+iW+bX/iwsshpfluKJg8
JtF3roZEyBJ2n8YFnOC2XynKUyTnyxe4NsClS0dAMdCnL+Bs3+8MsPI8hdh7M9bLWQEL31QRinIR
rGjL+/bYa+q80gB2G4FGDkYdqAtF5jU08zGNrcwcwcC4agEBD8F4tX4tS8cbIR1Cpjob0YI96fkZ
e3mFkeSkHGEEEI8fmDd6jpawvboc9VVVtS+DNma7+i8cLmJ3LrNQH5kVNkmNcwJfVIYqZ6lLqFMA
NPOmFzagfKWzvQOaXW9X9jVUwFMn1WIigSmw9tKXmA+oiaipczSMsch8PZyCKMh70hfJXET1aD7c
xt8EgECyrkqjnCv2SH3cOFo2c4bznTzGcfddJ+ASDN36penoMWrXBIjtMREHH7Bi5o4x+J3Nl8UG
gIPV49gRN/e9thT14NyHaw2a3YQ0PLT0qv1pPirBr8JHAyDVCd+0KlO4S6Ef2ZsDW5Zt6IEnB/Ik
IAIh+hISQXC7XA0qwXY6gD3S5APsHPAFw36DU39Iox6on2cuc+weouk5FsKUXruSDIKECJ5VCmQh
QbI0j/moqjhDxGpA6aNlMoF1gZZxPiD8hlR+vfUZafglqGS9A40XJqKVLtfQeR3ihYID2t3SRPAK
0/THyFKx663z7PP40k1zBRNPAJeco0TgXXCnnHMwTYdhcstqTrJBLm6uVVxImpS8B/kTPT9wGVF6
YGTriU70Sxdjbitg/83UmS1Hiixd94kwYwzgliTnQUNprBusVANDQDBDwNN/K9X22/lvdFSn1V2S
Molw37729uRfiiwz29zz0zBHnVGULx6Vqmk9VZP3Ubsrd5F09QaUOjZGD7+QZNlniXyWhN5usTpI
m6ekDu1tYXEI8eI+LzXiM3Xsp/Cp/fmOQ6zp0L3tcy3B6iB6Ptwe3VJcrdwdItFKtDIHFWtVhwBf
ZjwvM2l55AzbQ/AuzeE3toU3GTTgBH2/75GONjqw+/2cN4+qhGTNhypmfSGdxUR1omd5hq59EUn/
TE26SbQxRK3pJbuBed1uarbq3j85UmQ7256o4hwmffNsb1WhFOUIq0/DDvzBdnwCvgrFzNMd620d
lgoI2fWY3gETjdIh+aJRqGPFyssF5rYGaDKKQ1evhbw4fXGrVZtvzMXfaH9yIq2bNmbYG0mk1SjR
Tb2pI3dOMFD6U7krzTZewvcs8598FmkcaiQJZImxQJitKTJxW0ThnJw7y/4BAJGeKvwkhBCkLyHN
WIybDGZg6bbYpMLYGkCx85rtkaUzRSkgDs+ve0/S8GN+zDI2OeavFsKekSHjyh6lcQ5q/diw/jbV
yfPqw1w7Lcs1Ggklg1wdWvn6buyqHtIEzc/qM39DO/LcG/5PYQ//OBr8DYdkuZmQtKKwsj5KdOUN
hkC5LYqz5TNX1lbk5DZSkvmy+NY+M5ACBBtgdkE5fpbrdPFYJPswL1HFSqILQqjiqlqTuOa6cmWU
J8l6yr/sprT2jVf/E5NdcKGZybbV6dPIkcj2WSxDfulGw3BvXYR5zAKqVyaiETBbsBcy59ysTpax
Hkov/5c63MJmjgSXWKy/JK+hzGnFdDaIw9r0ms6Vh7+tQJadtRnpOpilJI+znXxNHfMyv0ZGUwIk
oEzXZZ/288/CVNtxZtoXeO1wKlfJ4t+y2greDic96lO9uvapcPNkXyQsOlvE3vdTipRF0/vbv0Zj
5EEzy7dEJNYGxW9O61hM/bFVfCfL8BsCbkKXCNmYaI6vGU+GZ1Hl+fZiX22nvGRxLb2fJZPpN4wq
j20PAT9bprsvEC63baHDeHQm6BVTsI04Z0Toc9BI3yZLxrrXxp/Ay+o4PSaDLPYLGhdROd0LFb/L
RS0gRntBvo0LT9XgnWfApPmPKeOWmuGD9HS/d9aLTy+5TasQ5Cr7VzNZ6m2CjFLHgFYf3B/Kbc++
X3A38r96ZWU1b52467p3gz3Bsec2QzQwPjKmajh5Syf2oSp/eFnxJAmhp2RiOsqUZTsHjbW1wsEg
SGtFkg+qgKFYXcBaFIzSR7CcLpQ9fVAtWG6Vy1NfvZPKoc7jPJ0q19SxYIjKw8vKsNk41u36y6sn
1hCZFO1rxBAnSiu3+pA9c2Bp3+jo2ym8ljSPlkh/Zw0Qc2bobSLAD3LuvXjsrHzHFDuJwiyAhGpc
3pEVhYr7l5Y7ZlUT1Z0ya+OpFR9Fagm4QSiPYVy9B52We+HySzfzZBd2rN0LxY+sQhASflNv7xxf
OKj+YI7c5As4SB8YL0OSlNsgrCfyauZsQ4eq4qbs/jZli5TWjsTOMVUMUaT58g9Wo9ZbS4LjjwEc
blMDQRT5HAfMezE/N7iOrnYTHmXZdXE5WmXEu4nD5NdUqkcge5YcTzPNVkcvLwVPGxLmNvR4UmSf
QWsoLfZe1l7hwozLHHy0fZtebNmhfSRpuZHt+FDOcByh+FMRqn7yu/5XGv7I6h5snGv0VHbCvHpm
9bZ2vC9zL5jhM7Lp5obpU9ahcPTmaH4UdvVmePahbJp6Hw5MfJtH1iOhkdczLHtS/5Eqzlrx3hsg
KQOVB47bk92sZ1N6xWWkT8/Gr9TDVLWw7QqAh8/6JP9TLURZYPZIhWhozKcz98+lVOKeOcRZnZO1
4i3uvy4LsmNWrumWqcemDUng9/Lppjw2brY1iVnj/NiZSRH5rJbf+Rq7Qtgl52acu6OrNKNMCADH
e1DDYvxaJBJZkFJPycpLn3S4zwOOewbE5kl2+XTKupQQca234+CfbT88VaMV1ZMNGOH270KhHbNR
jSUAww0IbtdUuDLUmDtxkLYmmrQSm0mhCFsBTa/pks6DIVA9WSA6kSWUiBwxDyhOxq4zaDtk6WRb
Nwuvg89R7hjpGudVFfW930ajMvKjCj5bRoznYfGPjkd71diZJv+n3orV+FcW+aO1ZPuZN/bObPtD
cfd01nPLs7GWW+QzzDH6vrXE9toj8/rNOrOMqw0DiLgahr87N1L/5LgKSMazn1TYcg9IKXdl7Tmx
bAP72vfyJsuBb3XYjV5xmD12eXSCMgCrehuJhKu9oKbthzIjOVleisrWO5SEJO5fl0K8LGH5tVhp
H4nRuzooeTGYE7QUGvGGdCLYJtmviPuR9oPhmHnLq1nvlo7RnExzdPEgxDBCEiLIYVkYX8oqyKfK
BJNYWrqsDakKlqBHjzppSWCVVfoND7p+yozhkbmxvbfb4le+Bg9YT7AxTClqrc3seayfa3e89qPM
Y8dsgU9g+Bl3fmldPC61YcYzHR9gMe2g6TRRVix5nJjjdXWpQ9Owu5mGeTaL8eRnLuOr0K4uhpfc
IKWenSzd11JQdon1Y+SFrjOTpLAP/97LdtuxNcgSMxz/qgTJRkAbXWzdW9Whl2/DsN7aso3rGk3K
nrtXYz31Y/bGMdFHQWdvB0aIJ9Xn+KeG0d1qk8MqHwMWOFxdNzyVmrFtX3RcY8t1sJrP3HAueVnd
l5jML+tUqJPbdudxIUhGSP9P6xbwcBaFboVWjpHKNzcAIuT9puO7sBc61Zb7t8gD9lV3GiQPd4Gd
OtMRl/ZMpWpg6xLhHrQSvNhwnz3vUvpJGi1rgvjbjIe6r3DA4OqRYFsH+t9NAmuGl8thXS/pHcwq
qy5iStJGbl4/emZ5CLrwF8XZGs2iCZmSEEbvU3RFacs9YJFptatcn7GesTMwDcadIpBtdO2/pciN
Q97BF3bh59ze2bO7cgr5rbYu3dMIlKfgYLiMFBPpauSe8o3HTlh7ocEgszWkbuQeAyE4OchIyI3G
uXc7IgLwSJthSpnqB8dlFcgncDC5t5SgQMkxT+dYpUzZlpT6rAqHDNbSO2DlCUpQxao1fteZryO2
4+x14Z0RdxI6AW60Fqo+muf6wUL2THIV4gfzml2BOHDOg/yNF1+hfpnZ1p7c59kTkaW0uUEldzce
6APtR5wknLzsAS4iS5fZnuFoEjMM3xS6DRmf5zykbnWu5qs3ggOI9W+VW1fO4wUjkk0vJ3/K3n8f
vHWTBGwNzUZ6y8EqtmnftlTtFRVg9iNw0yYOGvU7qLzHvHHJUO4ZOrULIJJ0bq1RPE3D2uzCOWfs
6KJClsYq90g8lWn8w/YkHlFkrdbfV4xLS4NCekARtqaa6dRm7RPvFpiVF1WSWXPFzTFkQxUZRdLt
F9VTIMJD2cnEA+/bl8Kbi3gQ6Y4O7sWqgl/rWP5lBFNEg6FGCJIyhuI+0Ue5m3p2/I2Zqj9tJ158
3TBDdngDMvTcZ9mv0AVFyMnpga0P8KH56XgohLMNLGS5tWoekMGnxWv3XVnB9jgJoKvUw/bv6Ng7
X/XufhAW04pgdDdjQDqgjYrI7AcxIjQ7rppQbYv74+q2LS8bkppImi34OXfolGwGn+/ZzftXkc6Y
uTJO75bpujEnT4VtQVvdi1M3+Oocfcnu7WoIQb1lv8ehNruzXMt/hDH7u34edutw7rPklt3D/EBc
/qiRBfPT9ElhBqI0Y3xzlaKC7FHT2iddFF/pXSvgOiqjBaIpTrqWyUt4s1muxC+sYe4j12ob6rxA
+W/eJTKjmbhq53XI42k6YlwNl40aXBgFu64O7vSedHmyhdeuI1nP3EGhOpROfdY5ZWnFAGnwzSlO
UnLvq9G+SDE/16Y/bpuhWzCatZ9LyDiqWQxNDs1wIfdq2xvonoZD4TOJt5YhOSOyD5n9swedHgiZ
5dDCX9aTsSR9zBWOn/zmQWTvSh4iEJYdZihIl8hY5L+28Y04q8W+cqeHGpsY2O3ZKM1qp73xmSuD
g07eXy7XikXj/F78DKol4IGeINC1q6E9jsZ0nz2P62s1ZGOU4bCPvCz7WFyXHevdQFVGBBj00WBn
f8fMIFy3MiBR/H/Kj7yON8I4jADGbg2rYNPOay6HmLFvGLl3EdlUv1311L1V7l9gptduNi9iRuPQ
ygM0DtJfjPTmMIOjLcafy8Au4VBj0nNbmQO/hxgwZ8lEA1NiFjoyLhwBUyvPSFDbNAl4aDrvV5hR
amJHOhSLyDaBkV+ruyA+qMLazQMpY4Ov/8mJ5BI3kR9BmYrDzl/5hj3dhTRKQVSH7Rd7nz77LiXN
ytGUF024LTTIWi3El2R4tJvE+r62cAIalcuoIGA7XdRUSNavkeV0CSii1fnd0WugrpCBGlSw7C0Z
u50F+RQbPJ99wvhlXPTbODFGw1rSb59BnD+UlYRR6flk0WrYPV8juy6me0KLz2+s0Xq2dR57PNDR
Go7J+/c8vDeWH9agf5Zj5UdW4Zdbc+z+Mv1/47dWxgP8zUZQQPPPCkzIZp1ga6iszUa/NU74EBbW
LfOlv1Mh8p1qvGNNJjBDQd6ATm2W+1XQ0DLibWKO3ROpCNaOutWmmKkZB5gcbOuUHW1ZvCnJOyIL
mynOiXGMTCqTfc/3Q3GY4ScVH2FpEFfM6VdP5ovq6j8TF3icpsFTZ9Omj+H8dj9qo+UaOPI+jPC4
FZntEJv+brsN+6OC4dFkGV5QP9sD+tpYqU/j7uNMpvHP2tF0rXZZ77Hlute6rc/r6ht4h0mbakhK
ktlqR0k96mgab0WQ/hNp94Va+DyP5spzD1vcOWsSGZVjHNqr6RR3aTiR8eIJzcC32PoaLEkSPMsa
IPfLs17mWnBz+/0TE61xU43zcx7sPZf1peSm7RJ6clBs2jtJQkcyq1ff149272X7YEg2XZef5xHi
WsmMR8Us49Jft9J4r5T6EdSWj+q80vcsPP1Jey7WBUbG2bo+P0Fbcay27UWl6R22JExS9sOhS0mu
7CiKG8c+2E07g5XRU/ZhG0ahjZ2VdejmAlrD+Plk8rtfK3EyhU53ocpR2S00X6dtX/vO+YIC42jN
Qu7+TjF/rZgaCWYRSci5lhdVzCgI6dSwdaT72thUeXuZoOWGKR+PRjjfR0SMYDrrSUs2YYVVVuxN
+hCryFlpS/m/GVPxnCmNbpHQQ9TCf1Sw967LgimXtWiclO0rAjya6cpjPYmvdmjpJzSufa+1XnAK
UGUURdzJ4hlL1nPOu4j6vUNFXF8S29lODS5bW6Oe4FK6zsyQoymhvlhrpIZWph/tmokdvlf2ABVv
tdwyHy2P+Hn2K1O3cxfYJ1IcykjgU6BW4XIVQXuuhiJejLWKCm0VdwNVvunHtYltv+zOtQKPHY3p
oQHr3wGNc/wZp76levLM5cXmdTF9DcyrW4v1jiq93Xno2od87YiRI/2XIoZ7cKKDWjKAfq7t3nXG
yJKMg2waylCNX5aziv0cSIWlHix+ogrlasfoPZyW1Nzgi/zZpiO5C4ZC9pa1tzF8cIDCGo8BOtMJ
P+3VTWMEa2b3bVjFc5F9CQe8pbk3Vp09PA4WTVfAeDLCtK3iqmdqNTQX39Gftk8+/IjPbUqH5ai8
9qNNqpsow3S7joq6mTWxo79Y18adxl1gFBgJC2tbLKXcgIpoTCrdz+ZO9sP4bsYsdSPh9c2uLsZN
FoxxGS5be62W06reXEfNu6ngF43V4FF0YtpLf+pjR/3pcfdgX6pevWD90c8tAGDAX7ya7JqjiQNo
9I/TMh/ooF8G1/6xrl26WSWFTj0M78MS7olzfshb/BxcCdtktt4yb3qf2vaeH29EmrCdYyuYL01T
GvuZ/+bb1b/MXT/RyAmolcOtJMA4SIgNgyPeYSFKNgFvyMjQvAgt5DvuZjYXMSUwZwrZtjsl3fjO
uvHpChURsj8J3SPwp43l1oe6Wp0tcZIzZFRPknyfP0+ww/zzZUu6EnUqHtGAEiJa3DEWnPRRQ3VA
SabfqaQwjHGRNSm36WQCbxcY5/ZKL2CS1j8GbxxTuQTUct+11UWGcAogqfnZyhE7kYvUpXLCwxyS
jsaMS4y478yvrFRPQrosmJlRGadWksDTLRuDkeE2qWsj6krjXeBu2rl+/RVmlNdOUFyzoD22tUMw
AGLKwdOM/leX4AkuYySksNr4bUiR717nBMx+6EYgwUpsRCioNARvoIYq1i+saOppVUePB2yqWeqo
hLBQsrAGko1RU66uzUEBEqTGzPQJxmQDBvPbGYJbMfKWFu5dZTwjLRLdcP8XZtDT2G8plOs+Ffvy
fmvjKpQboFA0iGCmemcFNncPmvvah3f4+JHpTR4laHcb9nrtQoOcosmq0F7H3xoP604ZzZdTTVzy
/1jnKDdmb2WbLslczLO5sS38bETXp3S6l8+VQa9kaCYZY5GfgiZkDlYu6L7ub2wsxrXq9XWhfz/A
678yuGGw5G+HQQInlo/Z3N+ywaMKNDdNpW+YU8onueZPiyrIom2KH5Nx06F+9selpgPKz5lcqnhR
yZ6ewT82df4xA7cctey2VSevi1x5m3aZuYO38M9mXST7xe0NsqQ4FgznXdqZ2lNu7hs1bDEYXhZm
ymVPy9t4txKwcevJ7HUSMuRcRZPx3jxcYfuy5LwO83QTsM0Z55x+yEE7OYyarwlCc0h5HMVKeCZg
pSeKQ55aLADCphix+YIHPa+eq8xjFlxgZcv8n0XpHFxZLQhB4F5LsF717BADofWXz3o8EUzntExP
M2L6/b3/7BLS8YQSxPMXHJUmCm8kVaPodkmIYDMWb3rNewIhosJ2g006BhdHA1eVQX2cJjAbhpbb
LJvGS1D1e6Ooir2Pkw3Q1CeMJOcTq0x/pPDki1hiM8niAKkf8T2rTkv9mq+jwahPxIHK2ssCBGiN
mRMbpA5i2H5oEkvtXY+fdTDP8D1qKwQBV74gwr5PqEBX5FjdVMfMVQe+hiaymLqo9tkkmdzp4la3
7q60uOxZKn1tqdbvWIx7au5jgWYan2QGMcsw9T4tbaOcMyCaDIwSTk8MM14c4Aqb2pVIR4I0fir4
n41riE9MLyHQuA7/+V7lvA2M15zCj9t58fblCD6Qr8vVGPPHynRRd7rcvEfUPOjRi7RTFZspGMxd
6Kc/qlKKo9NQ39TOL5kHyA2Waews12VTy5gfK7yiW1Zx2nqo432HzWA7q5agF2ckH4MeQ5q7Ki1O
xkAQ1xrm3I7FfV7JCxYIftHYwaxb3fwyZ+9P6WBaLpBICfktz3xPsJUe6XoCBZ8mH0NKgBCgzUNv
N9MZ8mSvQvW7xa1+1J1DBKT1rWD+xjnxPFDh7Xqu1o1Jge0Z46/Gj9fpPlvv/B6sWVvbKTRghzUF
soVGEi3VC3M0fPr3WWa7dF9dVQODhrAlTkt14lTldsiLZmMtX4FN05XjjYrYMzEwTVg+vaZTQF1d
i4AnT8nYAJp45sHj0q4HnB01Ivi290IyvFbmjEVNeUZmUnKuqDSx5IMAZ0ZcWwMdWIgCC0zo7NVs
7QgcSKOwb0AHiZ/aGfW6W3tuhmZosSv1JeE0C5nItc9f5lBS2fCmtln/4m9z04K6ZJU0s/pghj0O
nWWmW+Rviywnv+JtKRuYRlvaf4y0rTd9clIcOrzX1r1JxDdqH/rSmMcwFPOuGbPXsRP/Mtk+AmCY
ugCSN6butmakB3AqGDOAaajP7UwPkXcYkdxt1jPWEJk0mesMV7O3P5uJN4/Jl63FeLGS8bIYdvdQ
GiarjASlGInqH2TbONsuzK9Iyj7c1Lhwp0M26heLWm8Dzp9FRtA+24wb9onrQ15I9wV33t/CcbOj
e8/swUG6X2zEdcRU3IczqVCFdM4h8v8Bx8OnAToGThTYxU0ig2yCxWq3pszkLbUY2WqZPVpG6rkH
Q2Ft6e6u0dUNRMSGXHsn+y57UIKrRqbh3ptqXtdQqqd5wisyTOYXwVcK8Sg7QZs0G3ckVUq67dOc
BAQXLvKpdodrQojSuUlYzsYFs7yMLukyFTPFG6PaE1dsezASA08JnNBiDeeyzOpTqAwmSKm9Khx6
Q5jSsFYekWrF30r6+dELV33vKOXB8cAL1DA90/V0YAGzYtWFlf9s2W0brbOrHwTm9JscnJ8uY3FV
Xngvl8dAdr/hAtPj4umLl4TGIzOMr0ZoLDX3P00EVy2eHZ5r2ZjXPg/T3YSynTBYOQwY2ls9A016
DWhWh4xDKH21RQGBUJTFsp1WQ52Guu5tSM60PIDEhzumGMvGkm19c+4fvj+bLDM9dUTZ/+//7wy3
2mPELw/FlS6r/9EKLD4rBP9mBHyxgHCeXQ1JJE297ycXln+w0z16ck8UQJgcy6HL9m1I9QCFjkWV
SIi4suzxEaAwwPrK1+E8YuIii1996NlbSn5rayCSRthtAlyKOUFJAzW3DvSRhISY57n6gvrnrAOA
k4YSL0u1wss79/67970XW4U/uzy/1z/2+uaUDAxMS+Y3VzXrm+J0m/NqeM5nX7zawf4b5WO8mT85
xHJ8/yt1YAWXeQnZIGuTf0emwd5uPHXyPShEq1PO6//3R669m9H6b91oT08V61tSSz179w8AHfUR
2OfLBJRwltG9JWZQn51l3k+pBlOzwvNoiPQ2VoN/mxyHUAzCzhQU5jlRoXuUtvlSydURUVYFpzlT
sPirX17DgU1kreWdrTXxzjzx/GI1525e+v75fx/0JIPzVARAXX6+bvFMoFEG7nDElOc+KzmKm+WL
Q9hW9kZV3XzIhSpfG9ztMtHOs57N8pVAlZsrZ+chDMrsJuzprV144YU5WoduMPSzRxLLk0re5bLq
537xSG2vdL9b7MK/sokFSy9mjn4KnhuvInQU+fmPxdMbuGV1comXOcpVeuTRBeVuFf6wFV6QHLw7
yuTDjWwHqpMDG7baT8LdEC666h2D2ameQm8vMXrEVZZbnzlm8ahWFacUNtNoCa0Qvq5ndpX3T6UT
/P7O0ADQu9t8X4kkxKhKSIGPkRjpfwlBLqXtqUObWcVhHFzz8v1h4E3032fff7QYAUQs9jhYiGEH
Yw5DUChI5LCaXsMlS69ByLTLA32IR7dnraZlyh3WCFYbDGJ+s9suh4ke2yO7irfZ2IznyvHa6/8+
+AlvatXef151ZJGaBSPy/z6kdzx1Ds1rBzd8VN8WecjYntaINAPhOtkGI9VCK4DFsiSP+QKztB1B
S24yH+8/bnMWKSPHyKwxErGfK49Bo8rsQo75AUt6enCd1jsZfWYF2+9Pp1xtKvy0mz4kMMKaa7lw
CHJBeMSx9E3/tJTgd6ohX2u+57QYIvkiRajZE81onYN5tc6F8WE3JCdsWWacvHKxGxHP8vBEwwbH
UtzDgkCqiDVdzkuiVGwaiLOmts1N7Sn54DtoZyszB4vb5nuS0OYDIWppszPL5gJYP/61He/qV654
qs31o7YJkUXSMZ8Dzjfw9GBbsdN8b3s3H//QGz/ciCVDzxcPLbcq3HdLjiae1RK7hDHCHbcop4EK
f+k5y88etnGGCwujwsTeTSpfjhMWAsqGjDamauq7i+VI1A+4nbbch6ZRwcGuqMQrbH0bX1Xwd/ff
w/eH1ATBGVu9612T8uNuFp5scYWot49s+7ufjmi0eY49z7LWflPiV9nJ4fO/w6LEPbBqyQVflG9M
YNAJ7ikwLURBbK6EzH2/8uyDGQkNzAUvoQPgj5WoPTO7Iuzc7qw3iTOJ4ZdTPTJodLeKR5KKSLSx
1A4ecamuhVFk20Bn+mziu9nMd8W1ZzwLahKeYX2Ts2Xjel0LpePCNrEIy/EZgDwDMvPSZ4i5o9Yp
F3jIYrCanECW0/j52YCqmEc/j9Ju34ib6Kzu6b8Pc9085H4NPqxmEID2cUYDeSy61UTPzsN9v66f
ohHOYfAStbcp/VDK/Meq90F6zXGGGF6byzoXNSeZPhaNU77xQmWn1DayHZ6A6lC21ml2HPMtdqvB
O6d5u0ZBnRQXXXctuKL7KZsZgVA4M3Mn8dKJdHpt/K6I2R97SgbXebfYXFVLrlRXedOeSIH6h+Ux
NmKykA/G+OZL5N55uu+fKasPRzvsRu2bklDG4i13ViIgFvtHZ835reRNlJL38rWW7mOBXHtMLaY7
gZzlu0uNtTWWXu3A5DYpUc1nZw1KGtEAWy8JO5Dm/DEgK/+wzsPB1SwII2zlOK/0QODunNo1HplR
TZioFjaqsETnsW5dNOG57xBv225PuudyK4E8b5hI+F5G8w8RVusWGwKgCy1CzMi8unRZA5fk93b0
HcckyyB9RNbDUYrQtV+9xXvpck32KMmlBM9U8tIaVbjvcp9SqdJnUk/pUZaGoVYxLDcZvGFenK/K
9IxNOYOJVtIgBJBNsmH2Npi1caUQnV5YnkJT3TxNS2BvEYyoTUTmYepZZnnQbDzafL/trXJlQUcw
/PKMwfvhFn/mkeLXQ5hugC5I98ErZwNCck5k2OSqgka3Lq7tPeABH6p9/u/wkcQvjPe4IoTDF0RX
pMRk7qFxsvqB1UIbZBgzggBbfgqQD9sJWed0byX0SE7USml34q1ZJnzJaDGPmY9ZJc1HZQx/rBIs
q0kd69LltUnF2Hk/7FZeM5zXgFnENrhYV/3Ww+0RankiNkA9rgX5hwaEDaQ/RgPPGv75jQOLxU95
XUxVXUcSIw5d5TxPNrajvlP4heopOWezc8xF+W1DRsibCDMRgUk6TO1RxitW9SmRb+cc638NYxJh
IbPj7xc2CaZnx5zxwbfVek7E4uwxT1ZUab6z5cBOMBCFtMDZaFwyZ1H3wwEZ1OyXi3apwAqRgEz0
ze/e5pJPaQK+T6iRs3BHBUyoZB7GWUFapbv6eA2GIDlamTI2OI5WiuIZA8TSY8TO8s+UhIsfdYqA
TfHnH336k405kQ/5/cGoivtImBO6eJ6Akh6CnmWYLkefETolTnHLi62yNE+awPLvVDWdEVxhIQl+
H/5LtsqN1/McBCWoRRqO1vn7g7YX+u+wIhF0CCmTpZUzp+8Mb5+58wcMB+awLuMMCT3SkbIBlplN
K6eMUeJ2EXq9zPcPegj604DU6SWkM9BH+8upuEt60iluAu1OsInomjIZeuCi7yNtiu7UFNVHSUbZ
FXcJ219gfaLeESYPacb2eb+duGQhKDzcfvuy79fbUt/L6Dl9JOwn3Nep5f7X+/QkwL0qwi/upsY3
wg2862SJ/kmth05Q/X0fOTrrT944tFtllQ/JkgxHz5kRBrNO38y5gCfmKNoPQxDsDbhXM7qrx8hh
jGKSip0w0loOY9pcWniAZxBwY9PwVfvUgUPvlBJ71bK4I6P46KdiuIRazPRi5Q/WRLQxhqb5jYKm
3ZXdmqFOCbJ0puWC2cXYN0nv7TCA+M9TwAGxyntP7+U0myKLhbDzvV2KeEimg9tN2bMiMh6Wjxa8
8Ddrm3eXvnOznXNPv/jvO9f5/FPfT0Dw3cfVs6kxFxocoiMygnbuJZ4BHtwWmNxU1+jYvD8yFkaO
Q3n/o1NO2X4x8nYDapKc+aSFWZdx16qC2AuoZsvrRyq+muyyPoHdHBAFc9MG00jXvWiAvnE+ywtj
z+KYtuq9Jtl5r7PAORWVKC78F2l/28a9mX6ZxH45aMxA1VuAU+6AW7Ck9ScGJ2BH7ub/KDuz3ciR
Lcv+SqOe226TZhyBrnqQz4PcNYakeCFCEQrOo3H++l70rKrMvIVGdQMJIlyjp8tpduycvdeugjm8
TyB4+U527oePYe7cq13SvzDoVIYY9a63e86VlblO3Na9DwarOEaGfG0SeRzEaLwNCKq2bWc9Y6Jt
rhadauk4YL6oSu94aiP83Dxb13W5qHjxiuQokM08/J4Tt7y1/Wzee0bNncoNS0MwGc+3f+noPDqf
ixdodsL4iuvLeQBr7Tw4Kaq+ujiNWWAi8/mPDyOPA8wEdi0bSbRJR3uTpE1+7LIeRrGyyzWU4Z0R
O+ritAzGOCmofdL76sHU9XbicAYDe9rpOqnOycItwYIQnNym21tuQ8kD22Jd9E0KXi9M7wUaQZaz
9awmcMRl750w/TirmD72x9S7a/a6Te4XzqNHV3rXtZgFGqeqmFfGwXmyu/ok56Z/8JIyh2kN6cXs
w/7hdqlNdR8a+ZeRzY9W7jLzprgECPyQBXNw6icNh8pGaeNP1Sl22lOZ2MWpSTr/0Qbbf9sMhrmu
13+8V7vSeodtdpWCt4PZpulLbbv8MULprdECWzv4n+lB+ba9HgFAoWueoBM13cqrBvskuwyyzshd
PeN9OpWVycjc1xR/0POQS8riKSlnAcm3YWZhO+HOKeZkFeSYqeomWZxUTXi5XRxlhpc2tAgoT5sD
Q1djXVYNdJdkySiI1YhYQybikTuPWiINnghyxHreofUt3blmYIhnOqnNeS1CX2xEH6dPynrJAMah
8HbYD6EFtUxJd7L0aKZUdUoJnVrmqTMZ+SQme3VD02lKojKAbSycrcuifRct72k8sIAbQGBsHMqO
Jmz0cY7H7DwuF6fLPlgURracOD1Vbllv/WrG3I0O42WiauhsIrSd0dPbauj8PbabR0ebwamTnAAt
pNdHjff0Ll5+k1pEeLVbfy8AzZ1s1UXPMW7zVS3zaN/3PSAbxFM7JEMocw0XHzutpq0LAgjpq8oe
Bse69GFmQ3f2p20T6OzBN53LDQSV9mO3jXtjOsUdoq0yttxdmzITcDLg1aopvtVdPYQH2648dBV9
ucrbrDwhEgvXvT8PK8HZCWR5228rOqdFKfNLntv9I7anaregYZAOyfsgth9p8ehnNdPLiJPsi9J3
+EjxJg0iywDi+eysgJSEOXH2kll9NAf/dzKp5txGtYvjgrkV8935UAQozfLGjNbm5NUPljbcnYE/
89g4EbCLKVR03sVKJEV+LQLbW4tEAuxqPO/u9tRJNIHFN2TR+vYQgw0rWhHR522RViBAStd2wcGw
c7A18Zzu8RzTbpc+bGTbOqWmW+KfVkhhHYF2OlBwU91AXVh2QT/UwBb7HJttMgr90LcQxVSI06Nq
/W/KoqxoOe2tzdlDnbAo6ldKNs6Zcs052yqID2OUPzt1uU8Dcivmwgxf1BCxAelE7MwMyWBpzs3J
iNp6G0U283jY+J0h43dUpIApEGheplH8SBwtNrltFw+DC7x/WVAF2MnUdAYaEI9VGBonx53Ts4ic
e6TuSz91+b+MMZ3Y7ClrYSIMmTulX250pTo7DP5oXSAlWWe0YHAmXCu8tySRl77PtBhValtPD5aT
qmvqfQT2wjNvhpUrhbPP4u5imjkdq5bfgYGQoQunF1oqSh0nfaryxAEdaXSYLB6NrmcKunS1OLXc
0TERF7Nrn/0qSFkw7XftTPPBjnAd8xNhSasD59pg/cdBS5KWNNMowP3ih7vGyxbNpp8Pe5O55WmU
Hpsa6zTNZHCNav5OWiaO+qVH0Un/oVJGeMoDOzo6GaV6qJ2DDLOvuiN3x07QSYOQ1Rs7S3sGtqV/
JScgufdjAwAHR99G9oAZrHmvfVQ5COPL9cDR5XjjtjnK/ahnSOsdbuyNrr32DHH0W4QB8pIsF0c7
19FqimMNT0SFw065mX3lBhhADC2NTHx8+bHWDi3H2vmlZQluIR2i5+mzw86xzQq+UhjdfDKdbuP2
7DEVHM6pNcW3WtEjg/kUMgc1vwVtHj4ASYrfVop+86luZLaViA62eQI662ZFLqYiuu9Y17Lihwvd
ozXRVq60SUTUnw9z8t6OFmimP8hnqdH7u4oxLk6eLNhFzqro2urVlGhvbSGmTQekhT+opVeW0Xo7
6bP56hRZcrkUFH1ah6AIElyvcfVqhPNRRAmqsOx5UaxeMPjHD7dLOlEQOGmlTniSxSviIBJWeXu7
0SfAVkawof6SKd7EXoAXN8uRNpu1i4aQ/hGMKygC2P7WQYE30xF+vSlFT6RKV9Fwn6euPwZf9VD2
x6Zu23cm1Nyr3rurMZ5WZB08+151doyIc3hTzNsg9S2U33Wzt42+IblnPbrmck6ZjI/SUPy9/PjJ
yxnyu7p/SdN+X8wCmF2NJMCLbH3svDpk37Gne45d4Ta0wMMFThccEYVjxnGhGirRvDdh1x8C9FXX
mMPxKst86GmjRV58HPymU4Vm3PchrbFoshijPzP7yEM71BUXMR7twajBsgBaFiJjNkQ1LO6EJc+W
gOmRm86Pwq3nJztWFzCr1tVE2W9Cxf3jUYZBVplZuTWgE7zPxRMtVPejsA2aqWM2bNWo3Y+O3hDs
SfuVfho2VesNDF6/KSdXPecJVEPB+PwExQAMLDPPLs4+lJjqQ4OJZ12wvhdQfp4FPqj17V9xwqDw
9q+Blh/+3GFjtciUEzuWj7eLFTcoBl1UTMuHutHLLstctnE8hpR1e6JYzJ/afDYeYnbsLtEATdnB
qZabCeBAb6ATWy6zD2CAXnS7oqZ4HJzc2Fop8384diUSHSz5HpqBMxIjl5xDEA3OEPmHPJpNnDSc
CNpBMf8Vw33pjWdzRtBpScqhsTtwOE1O1lJN1APHHr9JXxyIRx8wSN7wGQuKARAVsZm19+lE9T0w
n99nYKe3do2CXUFJwQrhftVYbB56Sukq/EXrMX68XRjbWvtoeUJuofwH4/foYvmMRdg/2gpPYkTH
/hHVMqfLpSpLR/gqpTneJWGS/0zRwtJj1+m1xkyw5lz7cyid6qUX3Qa1HPDpLPChhznOFm/jg43y
zM36DlFzuZ4N/2vUeXFWbli9ra2OYgrBqvfktLyI1QjSoVxukjKtHzlehZ99Tz3WwIFCn6B3rl3l
r3XC5B7FgYmMOkZUCK7CmAmtHAWmBe16Jn1GCwLMbPM+DcEXtBPyj6wHN9ijHNxAXrXPY4X+PHXr
9xR320pFXw1q5lNDhWDr5rEw8P/e6uC+1BdoyBwAROdbiLcqh42SA5fh/cC2jGzXRXVK7y3Y9KOR
nGqSA1HTuwiNB1bpvspP1BwnRkJbGLH+IVq6ZeYclfvbxqFjJC4BlfcmE+Wxz4bp3TKKdqVzn3EH
xUUqIDXr2ZjY+9HpzZaP8Bxj+RELluT3fxk1oJBh9JsXG7UkZJP8JMnZgcW9cepwuMsM9ADTVJov
BJKj+221ub097GUBQ60xn8FwwUP0mKbb0eh91lVP1nxffhtI495p4SHDJszlJfKmH0qb9kWnNqkt
prYu+YS7qUBTsy9nJHvrrhyzTToZ98yCcYYsfdG61PpxAclwbuRjwg714yid7AibCDBZ7PIlYUsI
T86fMxfdWfrjBFiQXmietfYPYh8+qU/rpxZVsz/rK8tdtQfgmSMlrvRVkxWCWSmudrmkN04jCsfy
Ahm3NAcyYMi4ECc6z8PsfUsEgRqzk//UULNCS25BAhlP1O3mE2IKZP4GymvLZ6Lgwhh4bMpFBln7
6Q+zJDSupmg0FNMHr0nnc2+5mI6WlzV3x1PvARlSSOiQw3ZyW6n6E1sIzkBCi1h6vGPEmHcdzm7/
bNC3aTDxvjHERcBiYpEPdSJPtFjyzYwb92GsvjxGYCs4IcMbRQBsaiJ/rB0Zu6wsZdltO1nG9wCO
4nsvKJmU/vlYdclzQ9Nif/vQnx+//auMWmYqAqySnwfDFpiNjbvJmC9/XlwNaNt1gl+JCNv97eOR
048MCcwvQ7ap2E80oU8j6uXT5Gh5CDrLfIJB2r92PxqJQhAHAU7Npp0eeKWZ1nlGdseq1lyDAmSS
3/rxew8eaR1GVnowF15+0+o9pq+9MVJaQESxn4IguGdzmN57BqHUGSbwsdJ/LhOkPFL9KhW+itDo
rFeZsMHHg947Juiv23kVSb516EZ3WzK35XZDNad9Woa3pkRtwP2Y8MQ81Uq0j2mwM7/Bp+5+VpPZ
r2RCN8F0yuyElIK3gwMXsqdhd7sMxghnA4EtL/grbYGDX3b+vbtcRG9UxnrU8jfvSwvsviyN9R+f
wSG904OBEfw/vxrc1wwuYKYM6XX1MLrzLxoe8nB7dLvUIKP3bIcVO01pVtih0HI1znhyzKZcWwrX
ZY/zF/lAo460zR91GljX24dul6yMTG5+cDv/9Ak3aF9Np742Fehtr42iezGrEOJK9ubNdXfsjd7a
8OrOFFry95BM9QfuJbr/c+gcajvPP6Z1tswvS8sxD25TPVCs0hl2pfWkVc/pezatbyhmeIcJo3qN
3eJpbrxt2VXT98Hx9QarNoNteH0H2HTbCUfv8zyU7NHBpLa36jopTqikV2UcqmOb1egd20zcZVMT
mDhFWdLpVf2yvIgTmCzafTghk4Aj9xuO1WK8a0roNqp5MwzjIELgWdosnyGy6JWqeARylKE3oCZG
6DOWMRKFrIc0CVe1oX6Pzhutf46m0iV6qcUFSH2JNNlKFIL5PjkqiXRaGM3RXdzHjLR8dITZsqai
UXVpIzTRB8cKA0u+TTvY6lxUAQolSLDO4aFhBJ2brUg+FZPgvYo9QHdMxhGtrCMXkqqT4D73KTc9
NHMMtzF0VMAUQbOUJ0Pph2AgKy3TUbUqJ7TVLTdIOQQLMRBJsC3U3VT74x1DZLVCLZnCWVjsaXTp
kL23j05ADHi6fGMB8pMWRbrxhfezWLqfVoconxH/qjMbuB0cDDc1kTpGFHFGHsJfI/1vmzpzhT+Y
KQ2Q4qYv6guOK5jGtPcC/zopkQDE9LyD4aSH2AJZwgC0Oma22hEklK28pgZRMp7pYfbXHPNamZCB
VFdzizHVlegI82gz2xytO+RovqkBYmJ4cRIKKHayH2FA24ZYwhYpxGL9tKaPAPnbXWGY1f1UIVUO
rbbft9iRswFbKA3I46it/HFuWS5i5rmVRStsscD7VnLog/ysu+Jch3pYtdTpd7NSUDBi9kj6b+uJ
8MGAxBFqagC7ZfjQCeWfDQJGKq8DqNJzyo8rnNpUM3QsicuOO2y8kYvsvCsPiWnsypHgE8vTYlva
BlifeKxZ8DF12dDoV21efzcMABJZXwN6kVWwCayKr6C1KcxL7KYVOcFoWB1U0qOjrO/C6FeBr5OV
nhPgwaY+5Cg59mWMQ7NXDxGz21cvcvBdTESBCqTrpKDtBFlqD2iFaX4vRNE5EIv0ih2NQ9DWSAf/
UPfySg8m2zGMvBMg+Q9BGceHvhbrhjPN2iNnAKMX+LU5AwIyBd5H1OSr1lLtZpgtdx9X6yj6CvCN
PwUQLoeuig9zByvA8vhfJkrMOxYtHoUwMe+IP3NzvDJ2i30KCO26L9z0PEBkbMKWdimmo3rqwL2E
7gi4dUmDvmvKsUE9kT5BN2Bylfe/wNh9B8IxgVBU7baqxyspty8mBtFs4ViaKLPWkzt+eFYEGTF1
vUXlfPTs9BXBHlHP3E6bqadwHewvDlEbKe1fDpqIte/MlDTj1ppTc6t63S5D0nTtcAi+k11lYSXL
t4bqg2NQI5rMAMYx6QO3CIKQUd9MEafy11QwOi5U+IFDlVZj+UUei7V1B9ldFTpS14KWOFftF45z
+1vFQln6ajfPwVuSYxZtJgaVNkbM4xjLD+Fioysd+yGMzRzTHAZsEVlfsevySkfiu0+jdFuM3d6N
+scKqjBlcbZNG3wWR9P106vPCama/bPJsf+7itpd0ibuxmTtBRXF+82qv7TXfwUpU0gyQ7pVH5KJ
UU31DrTAj8gtPkc7W0AgCxgJ6voqQs11Xy63gmcoc2PDk0X00jcHYMBvM9tyT8jEpnNfKvoHpLNB
4A8lqAUo9lsZldY5JuewN5sRgAqJNWwALFWygmyj4H3V6LSdCUeE0WfZnS7JjBgskgz6lXaqT6Jh
LrFyqgfI6vSMEwBHdDUARTbpL72AfRzmiHRxzXptNi4SbPvQGqI7doNznQrrXJnI4JkRPXgSTrnl
z/GhlU68yLsXvzIlB1BQlAb9fUc21V2aIP02+vyJBB0870H1va/RYUw1JlDSK+t1JOVmbgrrCHMS
0XNCCmUmFzXPZXSLB79r403lhKe0Nn8LWj+bYqj26ZCJYzN5wdHh1qOpM89rDPwDnZ2GsqMcEH53
qJEBr/8WwB9Bf/mnuvViNOnGG++ktzqGW4h2bus5cFAsbbrcakMBnpVXTJvNupSo+KwSRZqw4Yl0
+S+Ya7AK41VRh5ipTQlu95uuAMpmefec1sI/tsG1bnBa4xOpVqhKUSHZTDD8FOTgOLjXrIZIMxEb
uatZd7bqQWj2DnpM4VPjo5WUDOSp9+RBaZEdMBni4o+as5EV/oXAp3gTeIQ1WE9dSAIEZPX7WXKv
mc2U3ItR/B6z9lrhPttVBvER02D+rorijc4Luqgg/V11/WvRzO/NLC8qwsuORaeykD9TES6kUwX3
xueQnUIybuqPsQVN0xnDe71kS5oab9rAxzHWwrXNqBhnk3snKqfjoz+XDOJbo9jnLveH2+6ZsG/c
ITZP3FrPAH04ZWSaQ9aEoQBCHOL5XTKJ4ZggCfOSwjmAnz477nBxUP8f0SnABQ/iY+6PJFSEOE1a
URfHLo67bV7wXkpxo44T54ygzi8poXkYGX7NofHQ9tXVDEt57+n0WDfh3okL881b5CHIdDLk0vF3
Mol5UrFYJ3zueQjCgqYVyzqaOUkL964UcbIdVWBc5PQ6mRPi0uhsuwbixJI1WCosStJCLwI/XRhP
+PDwruOG3o9x8enD8UlE527sNl8ZhqTbLMt250kqj1oMxiqYQvRlrb3pcDffWxXn9wIclNNI5CJI
Rvoy/6JF2F/6Fm2rRYYCDayVv9jxEVmu4bM+zg7xF7ObPPaYwILxPLefRUWIRO5YW50buyoLvwdG
9auwR9RMYBFovcOFMJNLYVjpnoHCXSp2QnQ0eEWYbST+ix2TlsdeyG9Q6hKv/JRJ9T0e+5/VaKOs
wZKzpVk7IGae7ocGRKybVb9x5P1OVPGIGwonAjOBvTdSEfatz3jfj6ujOTbVkZqJEfJ9jf/lrvIh
/KiGfAGEiPbWY1bxUo3yzYQujJW7aNZ0l7MA8HaRlgGW5/kJcS0O6rTYpzFg0qj3HpMMUbRf+iCZ
gFFspDcgArNRkNlWt2qr8ZD3dGddk3yYgELwqbGYHZgGPMtxnSbYyhldPcYmOISO9unKtsNT22jr
MIh+52h35TTefG7yFHVV4ztXu6J7O18jRLK/+kE8YgDfDMTRvLasXM0CoJTOC29rfamR2c8ZlF+n
97bD7zY02420gDq0qEhKlMJt71eHSmJWscbonOiSSx3uCCLHI5d09z7F1V2b9uRbVM62sXMAjcL4
4YWVea3ywLiC7249Ee59GJJHs0i3qKkofab5WzRDGG2s9DuWH/Fsmbo9hIhdyIx33lrGdus0MJ9o
IDiI0exsj9LE3k/aA6dAJI7LXbJnUAvduIJMEqhxuOa4WvO8VUeOy/8zGhgMWemCUGmLLVjL4VDj
RU1CUn0mgy4YjLkYU7ugIWIPCNWJicnD6oLVT704ZXXqXWhYo1qj7pEKOe9oXsciSvZF7B44S2/L
zGe4wihzH6akKJTzk5MGHOQteo7TfxeJSbjzX6Le6A95SjqQlHzTlTbku+Xzf4kNR3jlgt/DoN3M
JM14HeCcKLXcjUeiDtMvdCUuOyKiwbDYaF5q1M0oBIrOe5aT/RnqlSdjxdAM5Ukaj5e/JEL+e/Di
X/MC5d+D6G7Pzjb4BabCDukwgv37swMVw9lnanl2IftGmozQ+sMseOzsLeZCXkrtxls7NzZ5ak1P
pmpRNsRvpBXfs+2Ira6g6tF9O2MdMEGzsJIUks5yTpbtyO434+PBi1z9N6FklrkE5JXZRHDrkvLN
8/Y9w/Gk6zrKMFzaaH9/3o12QP9kHei928AEDm16we+N/syfnDM6rfyJxekHVtJiP1Nh/aGJgZcD
H0wQ46twzzG4tgf6cM20FVPjHAfP18dm7DeokdIXS6YvoT/l2xDdMEOrbssq3qF3zI0nLI7GU4ex
S2gYdDNmbVIsICMYtQekMfvWG3Z/7opkwEusJewHO1rbLUhQzErAIC3iDMoSvEDgxWcE3/kpLOdx
XeOioFBSmy6oy4e2M/UzL4AFuIsECFEB+tJJxSzcpEOZGUV8iuEertDP2Vgnh5gle4RJ0yYxqyK0
tr0GywVDDu9TXXkef10bKluNDZ2zVnvqC8hEaWwuA164m6XfbUCwsTbI1D+GGAIhzoK05WdIfE5S
7JJS6fvZKaOdFU3hKsqsdouevj7alYDBv1xuD8Gof0vQMW7//FAWFdGW3tk3WA3MxdqUNhqbRLq5
fcnt+2/f6kYOOQbkxljBHF2d5VKTBUvV1p3npsKCUXI0NcF0r72pYLzJmIk1QP6sB+09IPi/q5dm
YhMO3jPdIcI9TGDnktNP2rcTkHQumYY70dko8zGwXW6tr8pU08HskZKENDI2oygySvCOKJJY0lUo
8ebeLo7pvKJHtnZ4pZINbp4S0krt7n0tfuqkz/EhQ/og9LI83h5aaXydGMd42hiPc54/da1d7+nV
0kcVl7klF2tW8r73kYJCEHs3qQUPU6QgtptkKU/wp1ejnpxH2VRINzySHsBOBOfbpagzIBWuBmtq
ReKcGyU1sdGSHEOd9dgMlXqNASr6Ipmf56KQCApnuQ6ppcwodL+HvhzwbYFAUSEZPXJk1NTWw8qJ
Sa7J6Hgz40ThP/G38GfrQVb3qed711aW1oOeLm5qia3dtf7RGxEUDE0LuFY5I0dqWx1Jo4HyXjXT
+WHkXXnGo9ygcrZD+AG6abeMQILubnZj69xyLhPLsBSrV3a86TDZbOnAzKdRhMWFQLGa8WHzBXSU
LFM3b/FkVCtZD+ZxVD5eUjmJJ7oljEXphq5oUSY0qolTKGpzXKXLfdIud0ex8UMn25PkV771VZHe
hYy3VJNXTxZYQTgZM1EKC0iAiZJ/tjFAbAaWcxK1asj4ZIwB1jXePRPwhdVL7FlwrB+yELdAWZTu
OnKWM0ycQevTRF63c65Xrjs2R4nd9o7kBZ1r6LKNh5E6QV/BODY+Tl74S7NDoE6ZzvNsoeSFVS9l
TVCGUx5aL2kO0q8ozel+7cUU60scaLykJUqyoPaZmCwfS1hvyC/DetJoj6MKJTQKUK+u+bsKdSKV
/ELQXMqzraIzGoqfgZ2ODLPvKRqsc2DZyFez4oM5vH1ygyGEdtRgCEx1vmksLJETZ08y0s2zqiyO
J0ahNzEpXLsxLxBgCPMLNcX0Hi24dL/MLdiCAwMcGMHaHrEaowbPkVKh8/T86DeuXblnblkdciiS
64HlZqUnAdNzMKqHRM3hHsvsyc18fVVxY1OsVulrF3GLiPZYWnl2RlyYbHvtGRfh0ubwGj87KhcV
r1UO9woXOJZURahLmUC2mY6plyQf3QJwntLOJcbApKuB3gE7OloOGXSfNx8Qga/zXSLeiBsYYVQd
vQlREPxYu/uG2vdEw83f+/no7mKj/d1Hff4YZ2N9KUzDvWuV6i4oGK3N1Kr4bA/ptO9l/1H2dD76
AbPw6I7rHGPmFDj6TRfvsYVkN1ScMZohK6lPIGBm/aW1u2W6Isoddo3+6jn+MYjM+5gIlWsQWOIw
FV5DoEh0ZwSK2gFq1oVaionczKnDHAqB/63pt3nZLS/oMqpUGNMEYQr0/51fFWyhczJAjWrDcDg2
y8Wig7bqemlvoJmwg7q1uWfYlr/M0Ln3LgcOsoEoFVUAmimTMIZAYx5i8jHWgnbBp+j3IHaKE72a
epfbwbwKJ9RK9PhRWuf5vcWr8JYPAUDTIBiPDGrlH4m//+tvucf6Fij9s6ymJqZx+E8P/+2lzPnv
fy/f859f8/fv+Lf/a7b3375n91VefuRf+p9/1N9+Mr/935/dkrv9twe47+J2eqThOD196S5r/yMI
e/nK/9dP/o+v2095maqvf/2Xn2VXQBt6+gq5q/4a6A3Q/i/13n9JAD9/6bKNyv/yHX9kgEv/H5Zt
O9SnDsWp7y+14R8Z4NL9h2FygDEkn7Fwa/BbCqaG0b/+i5DePzh94mU1qbvgQBvk8aIBvH1OGf9w
XFe64FmpJakmvf+fEHBL/b04tR2bwlka/DglEdvyW/9e5NVzgHtxBNslZeW+0rLzyHQMfG/beUDr
5jzGuksOEv6SsRl36Cm778S3TEdexfYUFaU30QouPVxENcEAvlWIR6+Ni2sSqPoUknCBhAVCQaG5
KVEim/krjmpmyqi12XgLH3NQHCOGJhEveB8LD3EBsxXcfW2C4ijza/nWWz566rSCsmQkDZR1UUTc
AI07RidR5uamavoldsQZfLgMyZCfc/79S1ZyWgPKM36bLSPiKQlRgaJ/yggV51DYi1b7q2Ku0AvX
CSCSyFFyCfiR1hbpIKUdpsrPEZ7xo7AyytAx77KlYTkfajEbB6cV6n1wWsQogWGNJ8ZZ4BqzorkI
P8BLlzTkrE4xSCkH+w62fdMC3Ou07bYWyKLCAac9vwKKGu6UM1GY1olE03mliR9bayOpToM1qDPW
A/GcaIMeS5t4UJMSaFpFnDUkJ9QMOkOFyfbOqnTDkKh0nts8AKWdCus9HdP+TNN22dnq5hL62Inp
xsITtALnG0nJ7WHIVcIUKynXhLLUm2YwcYe0WbeWU9AcfXPAXufO/TOVbflKiSePcQ4PGEzDDzbp
clfqfv60UmMZHgburixUcsabEd2jcYE80ZeUqTg4YaI1nvWVOx4st6in/ye95JPuXXzg1F5AYhxc
dE3twEwPzlXShfXR8AEGbFsZ6x8cXsVnmM01B0p8hxtkg8MW1lV3MtymObtDNuzsgio0dXx1KgmX
2zmyGd9mm+hes4nYGWhxegzGkuHE78u/CrQWv9CwiMVknbHppXpt9Kl7LwqwrwFb80KvTzdA5OW2
rQv/uXbI7ehViiSvDbtjhk5xV8oAhghU8PjORa/zix5fem/nOtyFRvzp68LGNYV2buUPqOIc0Q6v
SezSmc580DVWL95qWaJTNBjkz7WuPwxikoCVwB5uPQWffBxG4zknG/FT0ZI6mK2s9808Zu8Nwtx3
twA47OFg5rDOFvPSO561krz/r7SXGdhHdkKSCDVbZHE7xYEXPYh8cNc+8ycatMLdgXgUaxVV3Rvn
wmoTCWagBejku1iWTKyRzhytnmxHRJx4peJw+sQGqg9lkhuH2QUzBvy+XDVK5e9hn7PnxcioZBPb
Z68s5bawTeuEOhYT/1Q0PwDT0OzOLFKgPKO9L81MHUNYsrhNp3EFXm3ecoCGj5oU3VYa8/wDdJZ4
hIA0bsjzsvd430hOW9p2+ZQiTUplR4M5js8YAiFVM+Q/h2hwICUa0d4FdPjiUyo9wBMi8apjlKfM
1L1EXQ1huMncq9Eq7Ig93o1tNfoe7jHH5T5NJeVCgqs1bJFXL0273KHdkw6MKwNZk7aDocSBvotW
YHk37dpBGo8K1vqGJRIaxqzLD2SwqAubzPyW9cZwMmSYHqRLxow0tTglMtR6I1qr2imHCrC3zOk+
NgWsARgru0bBPxXtNABMXTpgWsfXStacDN1Gb6oMkhnbI7qySjDH0IX/TpzKuO4HRFA2le8xIYJv
eae0r74oW9Q63NJ9WniHOknI8uNHnaKR1oxHICVuotLbF51fvGid2BteFWsLj25+y3CRPXHDZ3TH
OvfcJirCf2fpsxcgq74L2aGf7KjyryKFEx0THrzSBtyeAI7uNUjydE+SBxNHKbMLZ1ICtFSIkCDj
KKTyAoFN3smvttQkyLCAes+TJfTWHfX8OhC6DRhw0PHGLrSDEkTBexsIbnvLtGP+KCMYuY0fmj9i
yKVU1zK+d2MJpQCewdpSutgEAjF1QFjMznIMdztQRb1waMMEo1AUrlWJ++OuV0XzSk6Jc6pQmT2w
f08rbwj978486TPGnXwVS8K8IFjMcuORo/xSxhgtErCjz14cRaeEwdRadlOEyjqDxYVZHnOkM3kp
GpyqUFtvIivCLcz4B5Yx6NQpQ0VL96gUTc5u/mFQEYpnA4vqyvAzuBJB6V2NbpTrgQ7wXQLB5PB/
qDuPJceVNEs/EcocGtiSIKiDjCBDbmChElo5NJ5+PlTPWNetHrvWvexFrepmRgZIuP/inO9oc9nt
cjWHMpN33aVFoaAsSptmY5ChzlbInRCh4CFrENbsaliWaJXzedPns7uzTZMLrZ0ZOrntgowx2Ioy
mh37bVI1wWuu8mek3kFHcgkNdOiIYdxp4aMeFclrB8sRZmqhTB4S0NFTonT4hqoMtC2JOMNVdTh2
Uupr5m/qARmw2/pmg1HTbdv6CXAJ7jkSK4nbmdV4SZkWLTyjPA2I0CavJU7CepPozNMxTsSnyI5x
OGlLeC22YWM3dcxXiPWy0QwFLOJX/6zU/kcl7X+vXr1Uv8Wtlb+/7fmz+l9QtFp/W7NuvrvPn1L+
a826/IH/KFkV2/yH6moGXHoTZxoMdPf/1axY4f5BMWoxhGCNaavCZWT4f4tW9R+Wo+quC/DCoJx1
7f8sWU0qXdOlumShZhjCVf9nJetfppJUvbZNuWpTAwthGaxU/1qwjm7FwnMGwVTN45mv6Iaj7/Nf
Kvj/z8R2qXn/c/C5/AhXMBkWmq1ai+3m32pivC0WGzcXd0yDxapkns9qjVcme7aA8/39z+Jh/vvP
UoVF5eOarqq6hvjrr1MRbEpTAEonyMcAf6EJPNZhbP5J9JaRr6oYYQaZpg3ArDS0lv1ErLz8/T9B
Nf/93+AIfrxhUh45pmkbtBv/Oj5Xm4bT0TSFt7CK1sFWXjMv/bCf6u9xbXwv9GN/+tKr/3j7/tJP
/utc/L885X/+VLobUzf51mj/9ptDrhySwOU3L+wl7C4qHbjbcutUuJVK5Al//0v+15+m6nywfHdV
3IB0Xn/9HaeshMVRt/MGX1E+7SloV8SUpvn+73/M8qj+5atjousCdS9MwzZVYdj2vz1KN6scxRol
H+eIJKhthfMUGUl5rAt7QkjyRzDpXqtwdnZ//3PpRf46rudzY/anWq7puJqlL43dX3/D1slru8w7
Zqt6Nu65MVlUibRlcSNBR9ww+s0/plo7iHCgQpZ2ZV6kgW9kURuAvBIY5yiwURXcRdyPmCcHidpZ
L93ihaJ/mjBnBYxVpLbEKFbZj9PVNiTcLnHxiOkG2QFwc1yCGVy9SNYJZeGX1YbpvTCy4DtukHLb
eqs9ObU9PydFqB6LEvD1etRLdGIuM8trzCr9NQ3z+KB3dvMqgxowre0Qn5KBp/hWqoGolC42aKQM
rC7uugU/g5qG1PkexVsCSZk79+a4FZA+s9azHwMTF31IqM7HUFHLHR1A8NAElfoFyC3dTI2efDqV
s8gmzemprXT9OBlOy4VfS5dFvpE+WyIg5zzU2cIuEj9S78fXsk6NE6Kf8tKo1HBdgKgWw5Dzp55G
6p+AB0DpxnOm9C+CS9vG5VtU5cVZ5iG5DWlRsg5VE5+9RPXYGm5pkA8codLIG7jQyWy3j2RYFcbO
7or0pBaDPRBfZOFvJRfSuYXlKBA2BGqLrE6Inxr3iTgaZtVQmorMB8WZPQZaIx86gxyGxjTzk9EB
HamK3D7bCsyIUgn05y4bkdYz3558yhDT4/cn1cCqnDJ6VAYNKyJDjaLdE2gEr6LTsIGnZ0zIGACB
OjXF8JC1ajC+pzocMGb909i2wUkLdOuT0UWov+EDUA13k+G6A1oWu8GABCiqo3WulspPBNIDEXlS
dqqnV3H47apd9QFgH6Vp3OgE1VSVZf6S3VF/yt4ywFGPsPbh0cdgf4xxXrHXxQuWtuB0I7d3d9gL
bE/jxPZbQIPHICvFRmaQBVB0kOHa6NpZyYmlm0272RMpE7L2MEKkyBJKHXqZu2VozSf2dTwkjYKo
EXDZ1qy7fNdPergJTA07i2V1j25f2ZwftnyjFFbZ7rgshEKlCUi4NJNHBqUr2U/fGBmI5RtVU3yY
DoxJ+FPVwmodTY5zPG/rMXb5NfE04vjQkKGHNjZWYOQlOhjF0fGIxgwALaX3Cw0RTUJU6q4zxtbH
WDac9AxjXMXCEXNdVWxU9AfeHLs5kg1J4mFrMfl22+mGmJpZPKNd2N7Eo9Z7+GgUZOPc+jYp214A
HHsvZN7dk7EcrvHI48hwwrxQp2nHBErCmuWIPBWaA+SSNcN87wa3+mJ5ADud9Rl8XfoyGws5Ztzj
BBa19BAAk7s5NWz3bCoDRApm4qeTlj9lOd8zDEJIdFrFNp5Fr+pvKLycU00U1VfDyBheYKtEROnF
lX2cpVTvfcN/wB65J9owdNRtblvds261ycmWmn3IeDme4CY3T208U4fTaUzXgUS5nTnXNH2R24TQ
t53xZvBBn3JonSc6TiBFlsoXGMh9vhJW396QiwHY0dQAKntMHlJUKDPEzZTFTxdU0GtLiUqmx+N1
6ZefjjIAVY1NJtmgMcoOwoaAinhUd0auGK8DQtr3Om16XI/k866AikHNGLrhMNdW/i7ZorurGqFT
fwoi3ToK5C/Qh4eeWUqLI5MhLbEceb7u0hSRIu1mdhxsBd+JGgZMlRpR0vAKNO9PaeoS3uuiEHk3
F91mJJziFOWKec+ChPg8uBA/klI9XbsOEUIlH8wTIQ3JC/TlzgsRaaVICiI6abuqiy/0F8SuR0FJ
1u0sUQfMo3ESsTBPpR4Dt2qj0PzCnRffB3Pizhmb6kxJ1Vyl0WIi6lPS3nrMWXfJi3DM+zE8QXLv
n5M8q/wCgp25qjW4XwrzBjDBuAXuIuM/5R4qQFTQi78aSXjVjBSQT2i2Hmat9tbZA7ilKHaP8aAA
XWs4LRD55lpLAATzLWYW+aHUlbGltw3xMzduwQWgtp3u22wScD1ooMWcKaJDzRltdEh10C1rHU70
iTThfqUwGflwtDq4qWMTfyG4NXFvZaZ6qCpneCE3abyoDQmdvOEIjiFYqxVuQ4ekqqyw7W8TkyR8
m4QMQoQIpb7NEzOPQRz20kuCxvZHPphb3DjGNbAG5UGxuujRYYiFanxIA2RLgXUpTIM3to6cRj+2
lYLkbLD6cxRhfc1DDSmpyT0/FAB9daNTfYwEAGyzgXGGyjznjJSZsUqH48yN0f1zC0dPuoMhT4cC
usZ5Wm1GNC2/bqF2t0k1YfgmmBMjWryNbcH/sbHsXWWA1qNH6PsYtnmzsUINf1NOwmGsyGTvRrXA
as63KB8HuBkxrhYgl/m9F+O0saZi8uaeRSsT1bZ61eCEfIKTJsJ4sDrEK3E9fjk0kmtZw4VdOYoS
d2jQXbYfjCGJrxDnsVFO4O8/rdy5IGVZDXVxNYSyUXtuVwYQlvXUQ02APgZKaId+wUd5dmQ3ygfB
KoVLKP1oMMsr6oLGU7nN8HjHB9GdqxLuIFS09mlByFQvWspKWTnpyUXoeySRbnMdNVT7dxaUzXgd
LE9MP2l9G4Vv4aPrjkV4qHC7BHm3DpWdYbyzCcYmWSNGB0IZTpeguxrZQSnYmhJjpp5gvXgKgDbe
x+1gfZXJZ23voUp3GEKGZtx38JkbS2xU+DwZGPDUvDbmny7Z5iWzTS4SsMwsmex0xqZDBXEZ9HZd
69aW4ItVArJfG3dFjsCRa94rXLvZkDLjPBDk+ajEC04u2aAHfBT2hKggOcbiIQ0/0kD3IDF5LHyh
UWEibi8zqr6WmPKGyIjkgNZkU5KCzGo90VTyo8F46upa03g5peT5vmnZc6YR0oPrrTF2YCc6QoKa
HhALSbHtuCykF7S78g3EvF5V6m9EpAOX6S96O4j53FwTQwHtcYi+gvTO8d1TwvHXORtdKXz4Sy8u
Kv5u6I9Bq15jAia0bCEcvJEG5Kdpd9ZbeR6RX7Ckw5HAFpnIGyLe2gARSnQWQ3rLUYmSfoJIultL
kb9OwbTW1AxGpjjmUj6YTfbkEjWCpusxQbQ0B8OFE+SIAZ07fgZLx5PuUAXX3YnGBIn2Rx439zyX
rwlzOuI1tvhv+WMvMmk4jEZ5AiJOyN0fRtYP4CL5snKoMhkUCBDJ0ZlT/YbFbusueXho2sa59IhH
3kxustWE5inQDar8K5HXMH9RqQ+yJiZw6otqdONYPwgTzyZxZSZFfMt+U5swbpKpeolKgncnl5fX
wgkmD13A/CgkeHpgkKha+4AcY+x/wEyAzdRcIUXjy1L3jL711WR81Ac/4Mseow0F8BoxnA+nvZVE
d7yf6Dd5G/W4vk6VviQxPoj5mBO4Ois5SMPSK6FXVEhbxswcEEGiKAUcYDTpd0TOYae0SHySveQx
1tBjA1SuWquvYveqwk9Gwb9m47Ie1Te7emSeuRV5AB0BSHCJH0vHfyBAxqX12pD2wwxiVEfLa5mc
jaiTqurTpfkAw7MWow3I32LReikFIr+4v/JPXin1a5z82OJnxJOG05CnUvsD5F1m6deeWyIbSWwd
g83sVhe96gFiT2jbo0tkEAwRKcY2HqszbNqNFvZbc8RwHaYr3SAMD7CcDv1SD59FQNE+B2uY1J7A
nLiQDRHuSaa45Goi+wK4TMHZFPdFp+FYuNnLndK2O1tsM+TiQHN2GLfXqpy3OldbzMQOqbVnByoP
+ZBGv7P60AKkSR0vjv508YttH3K85B2fpnas2LyE4dpI3/Lppcme9SFABr5xC87Id4bF4OOVDd0j
uk4UriHiHidnpiE63qTpZCsCx7v0hlC7t3bua4B/w/GowVZSeh5xUG9ychELgh7kcoTgYNPrF3d4
1Pi+RYzWc53cIPlY9/e8fRlj28tMd8O+ES5I4SHGIsVG3dWSA5CcJa2He50Z/kDhT7cBP1LqK02R
Z7xG0ncFIiFtdPzKgjLqwplpAH4VHoZZ5rC/YXixgBuW6Lo7lKSYglcLyW7K/uQV3DdxlOJVdRgu
lyuzQ+na8239cRgSd5+m7lvleQiPSo09yNnaSU54Sr+qkk2gEStIKLzo4TpCNBcbV3tz8o0C11dm
9IOl6o/2lRp21+VvvQ6o4hCMLwVBBGrxOMKALfcFOmqoQx4pEHH3VoxkyYPcHpJL7R5TIsw5JGjM
U/OYJM2DBhMuiS8MexPrrrXTqRZPInsvEd6LCCr7bdLpKNhoDm26DalhUhuBQxN6s61tdNAgSoBq
FT2o5FAuETkjh8MNRogz+xtbY7QK39RCxxDR+HTYrJP3wl5offwPTYMGTBM0aQZ7xGpjD2gsIBLM
Dmjf2hoqUmSvg/hmR/cwe7LVp0wwVvttkhpYAhFkPB6k0bzG6IfdB1t5YVmxwYp3jNT7UGQsaMWl
jn4G/ZdqBX+WC7ebEwQ7CpidInyu+z8yP9k9//oSM0FN9o9770xURBxZtv6WyZdA6/zEJWVEORhU
PX1tAiskpDXS/Hx21m2oQ2yfd8jkVrApJyPaWHZ0Mzq4KbG50RQHKdJ3gS/TNfcBA4Yxu2fdb5eA
AIxjlmqnkdd2rMAGNPgRw+aAgoTn+12HDtL+aaNIAUVzWDfjT4QwrNA+Z9jUc3QytAdBXtUwfedi
FyKxKjEAjWg3CmRznficaccqjogSPBtZs2uY7xvDfM4kOjEcDLkLjgKULbxrcMtX9EME0at+U2jb
gsIXGO/iNIRfaMBAPOjc+emwD1TAU3zWS9qCY/+SMRqrb2IgzpEzsdT2o5GtF1Fj4PyJJYB6pMzV
m+H8DsFXOSygMeLDUtPL5jODxXp0nnv1A9sYkqvjAHM+mPVdTGCCkt/N8lWPiPSoJs9MLDa45VZN
mLXSWsRjh5D4FA0/nfWnNS8L6kMLPsecrwuzQu1PFbwxq1lPdj0hNH4En05vGF60bNrYVcpZZ66U
ASNeiPk3fkmWdCvXa1g8qLazVsF1dfDg1B7wH0+UI8dXeGboJTldg5Mc/4Sx6ffKPcoxEFFlGcqP
UX4EyVPek1uaUloB0tWJkdMkLDrFE+oM++uHfUwSqdt6hh6n75T6vWbxk4zPRO5tWzoXC2hA0lnb
QD/26NHpdzpD7IhdXuXmt7A/jPg0ozlokJKORHikKrUS/xxMkONZKwhn5ryexbttfjtIJTrX9QIO
kMWjgkBuU3ZP2fyiNMoIMwE/o6QeHRviJ4FFyaVgUX2X0VpYPyWC+Y/MrcelBavpjGrrmiuJb1iK
P4ajN4f3rIGqgyKrnnv4LAQCY0oCB/JMMhlfCGT/7B2bX5nVj6zuMO8Rha5IbGeniqhYy+GhAlEL
w1Mknxr9lDPXytqvSgvXuTHskgTjQ7gk7oG1sV/H7CME9lPMN7PTLr3benVPScWYA2CXX+Y6WI1y
k2mAJcnAsezkUGRvSj6fw8U6MLx09cWNVV8As6/EJsK7UOuvUSnfpmrf8egL4AYzAgytyc8JRMRS
OY3RDfAibk32jXcARCEVBuGE4Lcp3clW59JJMMEjaoXx2Z/D+EY6BI/cdk+m+038I/lzs9+RETVU
D27+qMzmDozaPkqustkbYcBUz/YzTby4Y4Ibo8SEqBK7WF7VUVtLy34eEoDpqD11iFuiayj2uxVK
Al+dtFWYSzILAj8j5jEnhmWY2keqeT9ENDLEaNcmY+MiIKaz+RjN0Y+FYXq9iF/QvX+r9WvuEEnB
zdJ+j8VhKH7sOSCjRvHYXfJ97O0PEmLjcvgkRfBAMMiWwSLaWovAvnafwJiFlkSVT65xJxnHuwNb
RutUFAZrUe7MjCiCuLeALs0HZlOHOur3bngtZOObKQkOZrnWYrhsslyqcapu516UzTYjX8JR1YMO
OobNPIIQseTL+EpT7oR6ArLC/w3pFkOAroCdqToCyokUMmYv46ps5FedBny66S7Uzw79Sy8eJLHz
Legs1tlrMeREzE+bqmgOdZNugp4CTSX1BLX1Ehk5MfKiAi6B3q5S95jlT5ScY0mgJer9DvAASkjh
ciV3NTkRoZ8UUbgquYYGd8ZO3L231Y+l0Kyw6GcA2YoUO47rtRotTCitNaSH3UzkTKxdFfW7acHN
1j5wW5yOtV8QDl0UMKrseZtEBMlxr5DeutHg96c68giTvptRlCzx/dIYyJEmzGJ/bsfkXswbjKtA
mbsLl99Dblbwp3Q/cvlzmrVvjd7r9PTEwOLVCOdrTVDmOlLVE1qHl0kFw5O5IIQK13Or7mw79QOz
zLVtfcAzh/rAFdI7l75FpVIOmHfFUw8mn/eeyrfzq+TVypyFE5ncO8o3jsPmM29IddYn5XempXT5
gAJpP/c5jaMa9tnKLDiOJ9t5Dcvorsw/0n7BzM5A6hKryXZo7Y0WfOdSPGsqMfdZXpJraAQqKLTg
k72eeXEKi8+ytscdIpA/iWLdTZJj2uYd8M1GWt8ZTSIh2dm6lp1JOSZOeeNus9J+rLIRYF1KPqy+
T8WRjf6qrdxrxFc0GPk1ZItbsSF9fSriO4PNrdsQ6ozbd+2SbdkSuTuw5Z5z7d0s9K+hgPZmtJ7R
tK1HKXMlDAWpUip2ivqhm/aVqOAjESb7xhp9IXEbItm61tF8TQkGI9QOy5O7muJk1avVIeiTN6uK
3w34engw8Rngd0oXUiE3oUr2FTKHZu2m5PzGu6bTf+K25nmH4HslAdaSKJR5OJsV0o1k/okpm0z0
2qRc/STY+0rcO/bIl8ja1aHwChk8GGN9BgN/GIZrU+iPiVLvav00cuDJ4zhCfebtLsBzWA6C+toC
1/fldPlGq3/QHOCog8lQAgF1ug0R3DsxfOIt2RTUikTpoUtwH0mPYsR/MchDL1uu58QBvYpmLex+
wEETD4AGZZTHJIjPcW3tqixChesA8wRbkCOzOBRlR/3Rk48lS9R42WDtsyH2KVj8gDczrUWPrBgG
YWZi7MPiTtqXL20Vhrwaolen/y0jPdraZEsXib3nnFlpZP0VxnREw9z4Smi9RXgLW/xWsHZtBE4o
A1u+1HnxJSxNvem5i4pdNw512g8VI1fkxlUbTtRY8qLbafmjjq2+jiP3U8vb5AEtRPbTMTjbJQDw
10rO7sJK25/SVLhyI/nYWO0+13J9nY4xsAqtQHRuVj2vWU4QU4me2Rcg/LdaGIO6y6PoeeiTZ1sY
w+9oxmVH02+WJ0TN+oORJCUIrcC9dqnivGspEdliTsx2Nbj2Zx1oL51V+3aVQ2AVPqoF3hI3oHTt
J2WvVBQuetaXDInM5XwkF34ysuIV9k97RyRnPlQ2hEO1cgL0IPVVi8dpFSYGgPaivEWGSXpSa9ae
PccPxFa/MzDj5TZEqm9DCSQarO9nz5aeiUWyVhwcGGQzUdMT4LDRJ7tk1hMZJx0pEulPxX3CbjcY
LbdeOqPmtApC+WgZJzBiqziBdKUPl9Ryjg0W203K4uercpeBU5ge4t5+sXpIWWlYNeyonP6WwfN8
Rvdsr7UIGE9Q9yiCEq5aQnkh6zf3SssaYomzaUvAEzONcjxZTncjs+4DWvBPM/fWGtT1DsHHOUxK
wOEWjtm2fjRm4kqaMRrW7iwACkZGSBZWsp+yKPfqOcGkXCVsr8OoXMk0wOinsivvrYSOz8V5N+Iw
3KQ0Gr5KzKoDjmCtc5IF1uwnqrSOwyjp9SYLonrWP9VmdAapjgwsuIGef4XlBNgHeVdi7CGuvqt6
5vh5yF1aw6BGtO3sMzd4topG7KCe0v5kv70ARli0rFjkTPsvrOm5U5B/R5PWemNHiy2bY2/FHF0q
gXY2YOvqKgwl20wVlpTEqSBNKS33wziq24EgRDym8gfn5fIoZe+BFv5pa/Hs2Oh0x7Cu0L7qzzCU
7Z1TG+0WwuNbXZQnN+I/duPM9ityn+zIgQcgvFgwimnT8GjYbBeUONO9xUt17BqLqf+UiJsjk/GY
OwJjxeK7midCcdFFQIagy/RMh7AwTDhLONHy1SGsnkErGPqQTpDVBTafqgarM6ec/GzzpllfJdoU
l5vacISfwtbGmlgw1SsJdCCKG0t50X7r3UyYIiN9oLkgHrLkZxy0otxFkzBeoD1lzPdUzX4so8Gt
cdv08YcsavBc9mBomTfK2cF3ZuUNUy8rZAQN750uLTeSXylGk6FGlNU3e3CM4qRWo74zBtV9RCPa
V/S+IWdNkTmD8+lWdAlUWm5ob7KusBgPM+G/EDjZEfjMBjzR++Kdsqj7TsNyAPZUlb7GsFr4tuzB
p2aCLgjMdeMy5Wpb49SUDu9vb+kxoazLrbcsDpOP3swNVuasxXYkoNBTDwPMdJNEpXUJa9TrOyol
NmJHQuw7SrL6RWbVYdJMry7Sm2rKge87BFr8mbwIQXqb+u6PVRieOpl+TtLUXI+IzrjU4qJ4gId4
orF9UFJoxFZHdHn9WQ3V1QzZQ4xkl1isvocu2rBQ3sbgVvmY/ySqdgcwtwwGwjcnG02mcORuuZJh
RO727yE4rF7JXnsRLl9W39TQpYmfiH0TsOOjkWv/hI7tW1yxBCVpwCLSJZgvBBxuMc8ubbzfFpQZ
TsPiUEFTLcOcDkbfmCG0SbBMat8fnemPauY7oPLAaSD2BQYzAKt9STpzOPW1Nu101/lO4GPFbfSq
Vf+0QTEEkNqR9dFqQelHcfPepsbn2HZgUNIHsr26zzSJs2s4uUADiBrUaB/yflXQJ5EJ+2ZqCIw3
ANT424Aj4mUFno2BtWG0P/XaatDIjhwn86gT/RbPBRbIlq1ZXKq3qanAZ4/FdzmVa6QH/KUAQkmK
JSbPCbsLK7B6NXat8eByTD3Uea0t2ry5uiWMH5gZJy7BmK5zRru9G430Dz4lbGKKRpZXfBJJY92Y
g5S+WneWB5+W+t20ONQZUjmW0W04LBYGePFIEUlhUd3FNAPw1D7sFi6xjjeWHgPZMt2ZQwkFExW/
0Jdrk2tMYvs71dU1cexppQEF39u189Aa41ZOv4lkpFRCIxlkdSokrqcSR82E9NIllcoWxNvmjYqM
ka14Gjy4A1/vdrJvxHtcmiHyR636cOKCsk1NzHQfBZINjGg+FUsQbte0yPGtIrzByXgJZQBaZQ57
gJayYgVN9kWThfjfAjl/6EgvTT5ThpdJ1L0WabWLuqHcZyb5fQHUUZLhiBeR4D6UvicqMM8uipOP
vmYZnnCYULMXsjwXjei7iBtm6xZjfeNISHg+kN8lL1EwzC96rnU/Uq+EtoqqbkNfv8fucwZL2RDn
NnphT357a7D5zp4H6h/ySI6D9qh2jwHztAUnMIToW5Fc2zK5MnhEn+ncBOAhhtRFKABYNtzm3XEs
uLYyFTofI9elCWCz45uDYd4iwRWRoi7g8kPugso/8gbW1huHa3WO4hsQSpyBJnx8TnQaU+XTgcb5
nDrhY28WT1WM2hQmio/FiIVN50PI2DQRAbA4L+2UO29AVKqUH3SWC9ljH7EkLsYPEPEs7wY6Y4ag
XbLHa/FoFM+ckOshKR9CUidXkRm7e5EEO5wfYgUQGpJWfYzhCRijtXdHZ0vh+bhE90xZ7w05cYMC
0ged1NDLNZEyXGaMUhJ5aQKX+VX50hAbHbESzuUxkywxWu2pi6rjmIN6A1p7BAeN1a/1sVGdmhEM
ihh3FupZxTHfuwDUC46SnPlCTeYu+CtT7T1E8aAhZlTG2ECq0B/KrWJ9CCd941D2E1TvHbAFO30e
0ubBYNddPLflMQdsh7/FT6oUYvWi+t4VtNEmgSzq8OmI98TdxKik5Xur3VkfkzoSZAdwbnwC+3Ag
QabedZTHRoUYhDi5FhxOQ36CmgNpYT8nv0pQOGz21jWhb/l4ScvnnhMvd38Ny9ymNHuuEiDY2A8N
ghgaVdJOVon70VeaLyiAiKd2bIJvTp3cRt0TsfEK60/OjiE7VcTmYoZgleUytovkW41gen7sQ9wj
PWOwvtpM0RsBC60pwfQhqHLMlVP/aDWRo9NjKZ5H+koxkCeYmAejlAeFZy2bjirp5s53J649dtzc
bfu0pU6Un4Z7N4eCBCimRLhIVVLSm5yyNWtgDq7r/Gbqz7BxqIU9lylNdjPtg9WdkQo73bRq6qvl
qlhnSQxiVU+PleXjWjFIASZAXRJ/ZBm8UbcmDtaw+FdCbLr0FQ5JWw4+RoIeItSCpI6StyBVvKz9
yagKdNb+ojlX8U5hKJ+zfiglH2ZQ7Kb50xVX9jRbZaSZ3ofM5Rw4xaz+jD+YH1wm6U3/B1gU4sxd
gXBG5akQvVhTVpLwyUAkJ8B9GIpNxUSHTNWwX/5yDwweTnhnwB+pMNlidEahxYdbDj/liAANUFTy
1VtU9iyGs/SUZ8dFgaAV7APqe9jfmEmvMoeJNzs3Y2Ao2mFYGlQYF+HGzpf432Zjsw5r+U0YKqzy
mizvdznyrrqKVzHuJYaQXxEHLU3h0i+QQ9dafB3TD613DnGRbkDEec0yzsbMP+k7aT3E5suS6p2w
pWYJTDzikN4b60VPHzJkY9aLAyJo5itGNTNCVzF4dBD+3YE4CrlquvhPzWS/5XVvo/2QvhXT18wh
opYgguutnhw6wiysz1ixDhaZLKyK1QGXkf6M66mzGCNEAproFUiUz4iYKWq6SgGCjdMl0tPPRG5d
CTQofzHrM7WPT87VukizTdwLxs0JJTPpgTrHADEnCuFb7Zda85vBjEPzhX1D+ll2DqZ03zkvDnED
aCICcUNPsE4s4+Ca71V41yv1kXwHsyD4GaBO0/cbNbeZrn+Lkkxeu9glItm29lrXFvjv7IF4Dryi
Hc/4/+DDThyqxQIDK/v+LGrt0ALsjaxlKtvsdQp1ZJBnGhtvioZdNrBXHjk66rk89kZ7MIZi2Oey
vpFqtDY5cWoMNAKhYxt9UD+5k76PmnLtsLTU0q02MQawv5Oh3jFxVCYqwybh3iboaWCgE6kNcT94
8irmIEuR4rsWpRerfZT1V8KNDhmH6FB020qDhRFNG15lSJtykyJSacx8FTlfywRcbV4dTnHZnEN7
HzpiN5SfzCUPhnPQOMlSSiXNvGYx+ChUJuLTHj+wx950e/IYPPlykYHJcGvEtq8Gk6dQyav5u8uX
E7UZIMAegCkWLWfCzMPAgIcrXXsN5ZRQomezeV0YzBXHAg/nkiLJ0rrEG4mzI/Zs3VSsI4xyYw/A
XlnpBwyTA4U1UGZeu+lL4tcqx2AVNc1OjXU22+wJR2zd1YWdhhyurf1oZtDQ8k1RN17m0EjdCPzG
zZ6tJGNudXRJVl9SLgufqYUX5sWaxNFVpZ20lrbkZRDQMp0VTSns533aoHAkQCpoNlL/bBKkJhMi
zYFLUXw33U5J3635NLJAK268iXnb70sygJTptUtfWqvyARysQ+zibJQCpt41Di73q1e+3OX9ZjVd
viqF45vgMebkcWD/PZrP9rgxpnyl68m1qT9ULV9Hrumz1an17cg8HMTzRoyz19hPRtgR2OFHcl8j
vykyvyxDJpkfg/oKLvch4ZQNOAlglJIh5yofWPIgON8j5UeXfyTquCbG2QQrB6Brb+2KkfmEJj0Q
tuSkd4emYFfkHBB5eML+McM9PSLb/m3NVr1kE9oi/tPrrezYHroPUeyL+qlm8G2O3wBjEvlaZPZG
AeXvyJ9gJlyeKa5pY45cdpKMfBW/wLtSVazgZ3YwdwbBiAOJmeG8UyMeQXDuM8dbUFYkWpB6mu77
rrhOMaHhtbGWSJuN7r1m0WAp5qEQR9Apq8B8sv4PReex3KgSheEnogpo4lYooCzLctxQHgdCkzM8
/Xzsbk3wHVvQfc4f6WMm9VH/yyPEEpmvN29SPgXaJWrBstp/jvqmgLUFs3vLMqCrLAx87GAEWYmX
Qm3exSBvlIGygAdkuyM8nLLUiwudN832NWE9W86gwd0yKy7dMfJORs52ggmio2g3TAN1w8paCk75
5zq/OOI1arJVXW/z/tYTl6WFK6v6wBFli3tqvrbpP1QMRnTWllOXnJh0vITyO7EzdEIfVoULfaC2
DcGOWFrKDyM3NJUc2Guo/TRLcrrHlyFHxJNF9LUl/Dyv7ozvhaAhmrUqfUXIzkOQJY3k9CApQjLC
PaIFQvE8Yi+tehPzWTT64sOsfGKH4C0uMrkVxvcsopWZeaYQkD+ZR/iYF6oW0Ag3Mz3YSb0aHQyN
zBQlBU3CAb8dONR/cvW1b2+Zdem7a6984xlbcsgp9yvra287G7X/nI1zUd6d+U5bugEgbMBDAb97
yTdLnmc5k780T6Y6JxMVviZHT4vZSINufiKkIWDdN3lljgb1jG7Z3/CUrIk1QJB3YVDQklNq7wjI
ztPKS7JzKQ+j9dTrqLIo+UW13Mkfu3yp1INO8TqqFFp/XrPpk4aprU5oW0FuCwKP6phTJ9cVAJnB
j1KdJXkFTXRoAuW5rI8E3fKs0bRGMmUpt86yS3NVUTnsU61L6/NXQ1bYGLdYVst1Jk5miYLHvdYC
XyRJqVHlrkewiQajboClMs52eYZGkT5iir5zi7YiBmZqEnYzy15hqzwDCWF88YYgq0UtpO0awkAn
HAkZgyx5kDC/dPFI6jWBKvvmEKFQNE26cM4jXQjUlUyEJEXEwmDRY0OsGRF+XJ30SWRKfblHkct0
+0wQzKojpQr03UM1yM8Qv1tyN8SrYYNUWVvduaDw5xiIMXc7ghy70BucaEe3t5jeKLrdJ3FPJczR
hrvIywNorBeS4jtOay4d9hBG0IoABcqNae0m9NDjWGdQf1hhy32GWLK8EFtbMaL1Vu7rIX4VcyeI
HcKdBj3CZdleGsBWy92TsRHqb0G6rShM4a/X6qdrNutOf6nYruZP5nCqcGjZ4oRNWDKt8aeLtr0b
+lF4oFkJSPHZtvcodJB9kitHBuf8YRM3NiJzprkEl8c2c846PHtIIznRRjDd4yqsfAvLNv3kXEWZ
b5Qj2NGzQheKHqwLbN1x+d6lppcFwdWq9XdJ8ZyabVpNbDGqHszY2qr6pq0/lYoTl+R5s+erKMgh
zcAcEG4gAUekDMPXzxjDkXbUdX7EHLCN9MaPFMaLtPtKaOwjHT9f8is7L4/lJjPUTQvUaiI+tICU
qArfq87wU5EHwLoT7NKI7J8SreFsUf9EcMc6j8l8F0bxMeSGzkw6EIwEGrxJXDKPSrd5MZcqGfbn
fVVPQbA26oypIq6+aaozPHec71kWoWwgn8TQLqOVF09I3xR/zp1TYKd3KwNFyYIGSwjPu55vVSvN
F8nefc6V85QTN5MW90FqYh/Plu9a2HO11I95B6KlL2x2X4fJPQG+Og3nGylDDXFQDhSXEjk7WAaO
qLFBdoWGcswOCkpF+DI4wmFHmCPtYzS0tc5KzaiFVqYV9albmyY1RjD3166bHT2p24B2gZrqnLqp
LnFB1E0i9g3vSVwYb6Zj3QkYoVo9u7kECJRufYZV3pDJcwkaBJhV2SxNvlzwM5lKjpjISLIfWcw5
SXcgmkX0kqX7K5ri0FIhSp/xZyuHu9Yr9FGgNJudfzOl11TebB3eQjxbnrvkzGYrs99lOdf0tZUf
Zoaws/QSPoeAst+YSVgmZGoSAGzm+5YgyfEwDSnpP+FuIMPHKAwy5TMUTeR1WkdDJxp42eWXiAQP
K4Yk0d7FPZqs6sRPCDlx+mANzpfq25RSJ363nSHtVyNEzeJHoOIGUBzr+qqStGoGGBjaP25GeBpl
vBU61oea0x+y0vlEDd8jzuPWmloTlt8ry1uN56bYUagXJEd2AYU84Ejb6D3VgJzIxUGbT2HzidZR
nS7IUkzni0DDKPxryMYaXmPSzLtLQz0e41p0HuY9ks1KPkqQzmnnkkQdNXS0gzChsqi7a9q+B81W
tgvftAUFaylWS5nP7znHV3jvelK0X6meKTKyss7qT4ZcbXoa9C26wsHyY+fUYKZGR2Nz4ide6Kw5
XxrzyXHRDzlfzrRi5AkhWBCkztMJeQgE32wdABcCcs/SJ3otKSdt5H7q7+rwr6ouVMwzD7IUut+p
QjgBM4Cs0AP+lBpyY3nvxROPLOyprj/sbtMxCi11bG2x1im1+OSXSrnr2mUUlcnnOLzk4qBGyI53
kg3YohGO7x13QWM+ahdz8acgG5nptX5T+mfRfYnsu4suBE3DfQsSD+dkTWbwevobzIfmvszUg1oM
qJz3nQ4atbcQP7nun274ReHn4pkVPctYoraZTZIB10P40eiXMvutCfGNPnISuXuV/k4DbQ31U1/0
YOjJD/aP1HienoI02KgxmtHhpqBYTAE9v0S+k07k8U/q1XllovQ0i5BN9M+JJ6TKaANGzxXULSGx
E+JusNpqlQ7nqTE9ku/JVb1JBmQuyOem3IsRVGe8NOlZMxG7nkinbF7RZLkjAoOvgn4bwvqslj7S
tV5cpsSflb2Z8neXIl1u4FUiofPaIw2T3hRukfKyky7tyag/8h9WqEEt11rtp8o26jdqRQLwJkif
I3CDgcWsWMM2qPLTtj23vQyFvu6zz4RILS15ckJfU8+0/8ryJ4oVDiy/cX74tvTkSUnWVM6SWeVW
n6K5dOpFbdZmyv8q2TTlzS7PsUKfsfUJSuO07xgyCuRiCnj1ueZChTrA1RdxFOQNoMARAUI/0+w2
n9D/A8wo3dXKn7gwoGXQ6wqHTDv3HDCA/8JmHAXMa0c9KF2QM5l3WvWoIvhT5gpn3huU/CUcmfon
OASmiNn2UZPMyy1dPpnaWtNhD/zKuirAwSI4ZDZJ7u5LY30IcIPaPIzYGShOU+/4Mp0avQ6peGwl
w0knW4Kjb3IODvzzcJzVz9l8zO01QcwBKCf9NtuRwI+9iWU5Pafuc0qpK8nqzJwLRpLoZ5kAxNRr
e8nw9cLOd+nvs7VtavlY42FlVeKu5IEpxw5OGbq8IjkFIDPOKtfWEU0PwV8JRVoihEeR6lrfvYNK
nBU9+CimbEdVndcSbrasiDFtne9F+ZGgqpuDk9b/U0hq7qaTRNhk9h+E1WB/sXHRLUeN61nT3xxu
o/ycQx+Ln4Q1ZSz3heqs03ojnC32miBuV4CfpLE9qdNzNPFoE7qB0ROM+pfXfqxxTPwYDOZR/RgR
ibZpjyOAIL5rHn/EMMDAA036SeQ11CTdKoqxMU9qDmD3Wjgl5gVsSeA60qXK1CdceaUj0F5MMlW5
s0aMBr4R+Og6tHxTI+oHLKrjdxpR7E+SwJL23gVXW1qreqlC3CHBlVweRf0sBeWP7HArOzujcivI
ckYHUG81gSjmUjb0lwqyb3SWEb8d/jqemurcs3xKvIZOQ7DF9D01CrcNacc0wdchjd+dr7dMJucG
6w41A1HzaaTmGvjFxFmiTpxTvJdcCW8u2Sd4QvtTRt5IaO1M48YubGBinXcOCpIBhZq5L0x+Ito5
0vwRIJVN2jbfIuajqfTNBMUxUuehvcnpX4C6qAmIZyeBhGaZnazGdZT1Hv8wdIjFrXGGdZWZT7Uz
vM0AZGVCv6OD8xY5UU90hdtDhZKazh+20TSLjUM9hdXShxiYwneo57OTdDeM3SYc07Wo88PkgoFh
sfnGikP+RXl2ic0zibzpzkP5k0Apo2E4YHlFvIKm6IG/zW9A/w0Y+YJnTlR+ail76RLt1M0ZCSrd
NgqDR4OAStdQ73GRa7kLBVX7GaZgNRWw2cyrsOVlrALf117faYRRW6+6MH+DjA6+6RSZno6khqZC
GAHtOaVNfDZCCwoXNDcZ1m3K/djhEHAPOsB+aQJAhNa2NXOYkTfbCdYx55/k9HYsebbt4QD/uM1z
bZdTND4lH4H6ju7rmoC0SIT4Q1IysjQ+XZVnC9BaS/diGNAlgL0XdzUgl8WBGgsoUaX1vhmRy78v
RVq0namcwzodBPEltKZ1LpxN2ECfWBgAvVn8sgYSvneMOT8z3nOLHKBQ/VSzn1l1Nibg4oQcd1Qe
QzzQYzCj+ZuPNW9TZ6MMTeROVfC7WMk/KqF3RnkM1e+Z4dG1Le4bdV3Gwc0iGspWTVSXNlLWw6Bx
9OkVMTC/fVK+YBOjbsncM/hs9FZdi+FDr7XNDGymDCgZoUMlO0+c0fxOE4Ne+KWBsof8DLw68bOZ
DN94Wf3ZYLRWgR3digBTHZFeWLUvFnWpSWTeS8O5O2P51jjNYSSCMO/UcxPO696OPZGfhgYJiiFO
FfoeFwuEJEgpDH2cytupzLyRUqAKY6la5ZdGyN8RDilpGU4HslXZTRXtblJzR51qVT3F5T3TkNVP
ZPD3+TWKurVEWzRbX5HTeXP8aTTWSdInJ/Ed4DXfUQSAl2HeZ2wjbse25PabQC5Dq+qLcvacwN2N
SCukFMd0qFl8Uhy92klSORKr4WKIXnWGuSmqxScC8KehGGb3x0C4g//zKA+4iJ7NLNWSf0rco8LO
dvyBqzRfm8j0uwbGsB02yDMQhkYrbJmrcnjwdNnlL1pDC4TaYaHRaokaS7243d3Rv7UiQCTAau1G
ATmivECmtoInZsALPbTfVJoQ0WhQFQihh3t+XJVp56lMz6ONeyLS9H9UWOyrpZOytlcTIegtMGWO
uwJqu3Ufge2F9iPnM0deT2BZeNTjnPBcepJpR3JYifMKZyilICMjka1Up7TaOQ4kg+1uCbv0FNr3
4r48KRbyO77HkJICuBejPk6mP3LI5Ubl5waWYhXKYkyA1GBdJLzHgJArhCfCHNwkqq+qsKqAOKXz
blTBLcpSH2c9yl1AWK3dGh1MkNVfgkUlT1iG68J8YtDqQ/XVLGiOB0eSwZdS3Yv01e7oBg+KQ0Kh
tWh42kty181qU7GhRYb4yHP7WXfhuQZOttD+smL264LpPqQiHMR74DiWqOqJhNwMJGxLNd6lSnQ2
BPRIwsIsq+i1VI3Dsppa6VnoDzGDOHNdGDokWtC/mtNHPLfrGFzXAGzqY+T5p3ygwa4nmmDJMqiC
1hcI8InIHVdmPGwsPr5EluuewZWsYHJ7X5yY37NM8yFLFgCQhiGgu9fQfMTjgBvA1xSce1MlbkMh
3lUD8AFdzm5sez+NOE3wPCjI3evqU5+iQ8lBSPcHxtuKqTWksILWpNx8hET8i9w9R0m8deJmDaJf
UrLqY7tmCia/qoCpGBAYofogNGPi9ya4DLm3Oo14zN7PUhUUHMbOssAeWs/q6bnKWvCE6GOWNgI2
+1mzbN9SOLdtd+QP9KtxBOobafiiSyEvyqeBjFinVJA/8y8ICE6Nog8jVd/DIXghPcYjG3DvauFt
dtjv5yp8C43m2pjdKYWycCDEwio716V10jhympg5gw6gmE91ikK6NZP9AFpEAvFZE+1zBM6IkWdH
9QSvS7TTI+3a0SbQIGQzqNVKQoKV5+jYU8EWRcwRTfyROrxW2XdAE8kQUYpn1Wfy1i6BXS9i3gc5
5vTWdqshZEDoPly8SqgBfVOD8nPCbQldN5KlZRoGAW63BJ9kkU3nKakPlhW9xHl8qi18tc2wA0uD
kEqJgIKjVLC00HdGcNIq6/y65YKM74JykKDO1h1eeHPazVC7U837NbQbZ8leGqadTTMid9rNzIOd
QYm6ibFtzD9C2tJbMqCAh/aqjuLCjdY9VEgOR2PRP8sfP7WGfNAjcemEvSK6lxtA3WoRuWgzBtqc
jpYyPNj5pe6SVWQF2yWLKZ4bNkgDZSi92YAYcbKn9eUfJWbnAb06NFX7MLRuN1fK3ajAUAazeddN
pfSmPAcNJDRup6f8F9gXwoSSlC5q8b7LlnhCxSiZkkX+10ky3eaUYgwIaeAvp0TOg9LZJkbuVxR9
eQBA1A5ubirPqpy0p8ZeLjcT4B+Z49kWAGUFIlTdPgtFmamUhuFU4ukrF0hoWNZL8d2oiz1VNV9T
mV5jlYColhx3/GKQi0PH4ke84SVVKpfaYaGsu67+IMLo0k1uDxTIoOGW3y7NmSu9d1E2zeqfHSgq
BYe0iw4TpJYyggwQbGUfWoiitOgNymbBZa0ZMYxOreG6TXoHRiv4Z47Vd+NYvkiUW8rUVEfdYapd
i8I65y1J5AUYj+IMnMh2/BGm2o5e6UNjKQ8nAOENbE1u2iG5TyXpiAruSZuWDAov7eC1bctNkP+I
Cl6fMEI89IJaiV6paZN0ee7IikAmYFaMFLSDDPaMSSH6XB7facSfXliLUWG9NEGMCbKanLj+5Lcn
Riwba9+dHnpZ3TTZPTUV/TUPSVxcWqN7wMdIV8AzXYWrkp7gwDmY1WGi3Uux/jTdVxHGupFvmJ+Z
Unl90T10lL2a+Wi0iYF2E41/8cwBjIm3LXc6jWAMjlHlkdtFr9JMfgxz6U3GtV+Ww4Yah5KZb/pD
+A4M8zU48XOmnQ3jkKnIO5neCvSbs2iPM81pTZpsNNciieTZdXEHx5sQC8vk0BtavHU18uT6paif
gp7umXf6f/B6oN9Oj6ne4hGhRFP1YoKJ0SQEnEVb8jo9hQDuqvhxs680fqi8DCSwU2cNn1jdey26
Qhed9TE4ibZ5G8djyjJqtuS1aTlNoJWnmNdgKUDk2zKN98iuNmNT72wVAD4fHgbDQBeTJYwqxwTT
iNT4jIcKV+tTOSZfOsdHisVnlLD9jGM48Z9GF64R1iapzNWEX2weny3mKlTOmPRgKCHxdo31ji51
PfY86dOnHW4n/SW0vpzqaOrkzdcUNIAQBenrnM/wHHttZtpiAyZIbh219quS1rvEwu4MktnZoB6R
wa9ztPUWNtRaoF18DgfqyxrdH+lVNYLg0WH3tzmvs1Q5mi5oNL4XOq636pCf5tg6UNtC+gGKKU6w
aVauGUuDhmW7PypMyJH+nCrvgfFGP1wOwDXrIMCgH7GXZvilbf4duPiXA1sbS+ZePq7qaxry9xox
hIYORa0/ZBF9AGAfwwY6v1TznaNIiu8663mkFajFU0Ui0Vcrx7/RbTGHiT2L04YvcgsQXG+p4QQq
K4O3qbf+Se76VSfav4GNzU5VbsRcUJWzEOJmMr9FOh/rpe10gj6m2lu0E7TjnHvit4akuU5oJ+pa
ObgztJ2CUbZnAnRURPi47nASrxadaZ6dZpmd28J4VgAiRvrnIuDioa/ObV5c6MM6JUHvdYzzk/Kh
kKleSei726D+ppzOff8rMa9n86sBst/ZZ9o8nlozXDe6wo8f8HNFiidrlDw3ZrzWmggc6Xsp2BoG
JjorSuGb6+xBGOyK8GrsLeNexS/E27dmzNraDC89w34HtpMAYU7FeLBZS9xQ54JFDrT00PN14ptt
jleCkp9zIeAswXMdi1pG0ha6NllXmnmqC6BzhqQJiIHH1qhpWiv1Q9i7KKrybdUiTeAdjYfkKAz1
nSCl9xAOu8d0oUeUCFn2kbSP3YAjwI5Ie0nCXcAwWxW86Ui6KEjiraG/YbmM1V1I1KgKqFDogH6l
HJ5aIwTLVR5Ymt9HCyBTn+G6UNH2RFrM74WdvBVu9RTUfEuV1b1WNrcIzEIEA+c8kNNeynhZS0QX
bAOzSnYN++myXl5MkrhXdJt+j3P23gU6w9n8GF1Jt5xFm0EjC49sc3HWDExOQ1bfrdZ5nRVxGewq
9DtiiTaNHD5wNiwqnK2T579h3gA5z+CMCmMuZZx4ewcYBnKKrhpJXjuNXFksPeU/2bm0+NUs7tos
76o7vmWDcR/JDuZcFzulJhExo8tB0cdLOWa3oMUDGwn3tdNU92bn1osh6SFOgEIyOTQwydD7gkw+
TxteCtBuTjhtxAsD5t79S+R4aRt8Y21q++glMRtHh8DAroc0P7FVyP4Y390L8taTBhPVqoD5Bk/8
dCz4ZlB0Z3V/N5TRCyHOQFlVk4QTOI2GpqglMl2bOdyUFISh8Nyu+Gja/BKmXwOgajslh5FUfY7F
LEkmMPtgFzuYYWFKKoVeQiZ5Px4zhE7mrjYACh3q61QkSS2VlROybxa8lQsh5+rhvizlhmbvnVa6
x6ZW7zn4WBkN74Gbbxv3S9I8rQUtztdiT/S+B9/CDj7yJRhb+O96JItqCP7oJ/mO1d00Z+ccm0nP
Ziaqv3K8Tjx3uA6pdjD6cbNU8ph4RdGr16u6i/2++UGrXKUcyZlcD3a9jXMD3gShrzJctQzzfxQo
J8dwT3PzSMnOqBAJ1xXR+knwKpvYjyPDG7BU2DwlLf1rk+mwz6jHCKtvjtCAUBpcV3RRkkhAIQDg
QHjs1asGkz6UQO2d1/BxLNlhFswRGkQ5TmzbnN89FK9RYjR+ScB/skKHho/phpQ82DD1pFQ14pEV
wJbab6Gma5j0nZF9V2a3K4L2s3bfSVrYdu05hQoaF24meJ0tUhUAMTPIH53/boFBTZpzkvCQoRyM
iQhvwugq7W7bA3e7pHdOOeo/U93TjcTxx8gRtcxZ3xSKAT2X6zaqkb3waZfqGWy/6gNC/bVVgWlU
F1Q8JzjdXW4OcmUVsY0R/yQ8ZJpm3gY4KE1BCs5PvhyDfZ6pBzCDO7GD15rUIBPzliwnZH/mnnte
Ujq3eGLhUhGzhDBU2XCF7UQxyb8saq+metYhcebA/XWBTHPBm8nLmpC+07bJLcHVLIv3gYt31I9G
l11DFbpb6MclF1V3dChw0GGz3UzZIyzvSkPsyNiuqg7eFq2S09mHSF8CVgPfBOeDJkjD6TgCFiUg
BONke5NjMN+AuaXk5wFWuEz4DMSnvnOOdvunjb8R60sxcJfm2xm5fVaQeBCF3NnQEnlPqVpyUgXU
ctYAn2sHrEJvesyMZ9iYjVlJUlmzX9zrGDIktLEpVzA5zjyqWA+V/VhX+2H8aaLPgACzwuifG54+
tW2eQ6FtK/68pV8K+s2CFLK86d+i5cvh8EuwmNiZuU5mVo6QJihXvYY5ItCu9GRA6JjbbnoXGsKU
mybQfI3QMQcZSZgHa4Fx2VYscpQAHhXpB3gVLHB60sc3fQdQCfmp6DR0I4AwguG5dlyyHGKUR292
+BWhllS6V4nDvVU9ws43Caqqmh+mvmxfWNVkSkYTj6pDMl8z8EkRjGE6+oYC9lXNjyVl0lfEjCkh
2EIH8+NlNI/ujV4xiAM+UL7UEgXRVNuAdCpd/R1RJ2iKttHschUgRE6BJHS0GDOJ3YMN/QgRMsd3
G6ajqi+uQst1Ne1IPT4MmHQsOBhaimEtTtgd/4V1cwoL6pAMWj7MdF850TsOvpACk2YzOy5bC9Hw
eHzzL5MdYiOC15SJ1lRLvyVCK5wRvTUaDWzSiwA3RrIbZqmAjWHqCZ0/xVB/WyW7WKb+IOr1og7x
PXWCFwWjogCrsnWc94b2osT5R6p167YOPHrB9qryTdA8L6fG+gH5WBsjOeUS4QwZW0ZMNnGHbDyZ
tlUEEBGCBieJ+TSTxoLLnTSZhoEFwwKJP82wCY3xboHeRzDyWS/3g7pI0K1zOi2paW71iAU/GxOv
L6RkIEEuY8qA6Ew3F2fsy6KhFIgInbesGzEmfrY50i2Sr6PeD/B/D+UfRV718IDYRTbX4B1Cw0yU
TqydgAvDRRIBxFrG66DwB/22iGsb5IxJh1f4wy0Kb8wY6DEpx1fVpc4Y2JngOIYqLmN2iVQzMH++
8rfa/p9hbSIn9lygvF770BwFURArJvq4iCZDYjhkdqLjF0L2k3iLdaUjOS7kNsni80CKwJi8Fn2F
LoFZmjB8mohZ3/3J4BF1vTB9iZwnu+MwRGuI0qZCVOUCAo9UOTkodGiC81EOlwCfscMNclQJTOB4
YZBQK3NjGfClFrHdX411MfgEkUyF7T3gJaxI0WAsmb6jYTt1S2C8+oKp9j5X3zkSdbNKPUvBqCt3
00RpKwrmXpt3Cm+JQ0bqPXZ4N0trpToRZQvxTc++wFJEuldDJmrawRW2s8kS6EYn5HgHHS+r+htn
fwE/HLFkQkieTxCmWcAl29lxGBSPHXRjaA8zoPk0ureWHwW/ef+Bw2Vmq9eMy1KkOL8msETNts8+
NBvggr7q9mHVr1W1CeK7OdzxZfTNPZlXrYK7t37Bh0WXMQQYVgZ56FlIs7+q2EFxx45v58h1gKHA
qafykUWvSY/IFcQGuYdhfs0NJ4BP1DkQ09KuRDTWEpmkzWeVUoixfiFEL1wtHax5H7BJgIBz6FDV
QF7GpkSrVzdXLJxkYet8OZz54cNKn5XwrgeXmLCV5p+JUT57MTm0eitc292LsNeCz2cCIsJO7WXs
DdLYkVO/CplDhLqpUJC61iPDRWqgboWAWo/KDUOMLxmLtCnZ1Xy1qUVo8cFx6WfyPaTyJyUooezf
GOesBAcDY3x3sUpPwJI03V2On8b0HUz7XqDv9qf4hbYFnA3bDOVxNt0XR1ak7JPgnGL2H86SM3D0
sxlL+yoI96RPzS777l3GRzF8EaIhprtw3wpeyPLkcPhmyj0ldVO90iS/ckkwjvcqmo0QxpP8q3Q9
zKAJI+sNnZSde7LQAiaI4QQIh6PsVETbeP9hjgi/w7yfbC3rqSqQrXKVzbDyzaK+UlY5Eksq3buJ
DovdSO5MCrE+MfwWF3UiGImoGwup4Cv1lSgVsdzNDUDW3Q5/8UDVqJ8lbzh6NY4tla0ZwytP0UFZ
jnCkku2z1t8DvK8YjghYG2i4lv0eQocQnWEdybegI51+b8/fxnCujOOM8ksvAVyEl4fbIFG3agfm
A6zTokNDOE/s04Si1SbtVvU71mtnMPbT5Jv6q6mdpvI5TS8GfsEkYx3YTtkvanw3fs2GW0l9h+MQ
JnIQE6MuIz5ZjfO9cz5HSpJthhR9T1lDLoqtMh4K1HDuuz0t+ahkqfV3AUTS/XT9H3KwrQAldpDb
ZThK+agQTy5KiHSl68mzaMy1qJqXvjY2VmSfRpAWMYjDoifheSgyymYt85oThQEt/VYL0yPp4ZN8
V9wO8jg5S7pLextjQo0CXp87aYHoUNe6juedUDOU/rDBeMI8RVF4608V5Z1TzDH+PtEB43SMgE8z
6GCIcq5un1IAuJkZNuO1K+Rxzpc55Um4AxbT2ygfCoNzLJH7suBHGR2vSEvnFwPQr48IhtU24TCQ
YnZSoIzy+b0t//UaLqPkucDnKOuPqP9qlH28lLtWMIPmEkdznft3hRaBRiN2ojzrzGIkriJ4Hjeq
3ayb4tQXPznqH3e21nX05qYVq/1bP68mvbwUdFETZESaww1XkA1NrUryHk45l3M0+2NKaxef12S9
Zvl+jDBJZ/tkfLTi3eoUilCx/yB96IzPfOZ253WTeriNGUsVSb7UQSBANX6t4UMExhqAjGwriW77
lLdfYcgPFzNX3Ddn3SIiTTl3I+SPL6huL2OiZW9xSA8I/LDhXCPUrdKlKr54D3Wuk5jaumW9UjCj
qSAQZvtcGeXGgAHWnWtB9W0YT0exwMopF/p3385eDjoQlTszHr0m+HCczzrZxfJZkAFdADur5r1C
BpzzSYCYrUOJ1AWkQ6EoIWLRZD9DzmS7L2KSXiEOHeRjtmzgjDVG0K4MKuEKvXuHulw3IU4NfpZF
4XqT8SRQwmT4ivRiOugS7SKOBTv9rbNyH1XBKR2bg9QvivKnLjWZPIFsJ1qxBdmwg5BfcTExHXJk
qcOS0wytr049gkNO+wkr/1vlboMy3NT2bWwRzLRbZ9ynAqlTsoULRN7/ErrvQ0MUZ8kZznfq6qqn
L30KlruNlpi8HPGs3n4kwva0mNNwoPMPA35bMrSQwdBwktaopFMro1blWjodTZE931m0mxNmF6M7
TmUBmUZiBzPWSBOZVj4TeXUM252gZTKp0ZW7+MOxZ2HSc9OJxC6xJyLqSPsl42u7gV7hrF003kgp
8JJu2lbeZlS0U/ylaYRduABAVD3he3KVpxDvpalX5xH8qOyeSmL7ABeFYnqFaW3IzcwlXwVxWxm7
m6UkUIHmrZAlD/MRomDdOfVuGXsywM2ZI9vAFqDBk1iLr8bdmuYfQx+JUhUGzvQ5oEeERpIhSQ4T
1Y6aHp0iupWERiGcsDaGI9fGEkBVaWsM1z6GWCi9mdxu5GIS+Xynb5taORMZRW8nR3EXrAMFGREi
TiO6alqMwBeVU6ee1PY9BylQk5dY2yu0YY8pxwxgSmP+G/DlGU21UeS5sPmBCbzSpFxBhWszrQJ4
Oge+0mAnu6Iqjl3FfT7pP1U1XInjRmTIqByPT9nkkCSDXy2o+HhSZWOL0mvIPAyHa8qjZYT0yaHU
iMk44bjyA805GMGJNF5/Cvc4bSEFNBIeW89QpiedeNs2d72aD67K2NLUUBabwLJ3VsA85/7T5fg7
J+BYyHXSAoIvFjZRTzPioTgPlLsmRzgVYenofmld9qqwjPcD5UibULjKUeliDO3lBJopw/ojZfM7
1oUTXHpb5LStFskeu0TwSh5c/08tKpvUVNWO4AB4i0s10TyDOMRrRlUiE5fBB5PN9ZijfGRw0KS2
LY3irdYqxmFyXW5okhiwwn7+z9l57UaOZFv0iwgwGLSv6Z1cytcLUTJF7z2//i5WD+ZKKV0l+mJ6
pgfoRkXShTln77Up2Yb3RBCM4ETJVXICSKnW5NvH6noJBenNtkZIrra+bSO+AKWtYCL5U5M/DAP+
ZEVJonmgOOYlXjPEdEag0wsmtokJMmGzkZSDgT4XiU89IlMPg7JD0dy6d3aqEtDTTEiuNAyZPboy
u7CEDOjA+e68kX2M+p9k8qEuanbQYH9MldXVwfawkkkQXnlCQ9PWKDZkuSwMr6ld05oPCsWd3OvO
wrc8fa1jXHxWGj1FtdIblGb6sDgGir3KivgyFwWMcRgl+FqL/BoK+l6QUOT4CJA8ExdH9McKme5W
lV2b8zzR2hc7qQHCKtIbLu08b+kOpHG1kYSuUQnRsWUTZukBzeEgAWh0BBtsSNdA3S8JLY+UBBRV
XQ1HFq96VVf0payQtaujsMQX1CDETcTUg8vZD4RVoV6yscJyYSEEVOp0REiT+buyiIMLYQ5QHHAc
p2CXuWFpaHsLgEn5bZFKHpRBpGeUusYNlw0MMAI4haHMmRqwrd5du30/rZTEbS7xfxjxbGgz2pph
M5qvlFutdmbZOgXmFkS1TgkhauhvtXQKWf37YBcqKtjZzMu8u9CgMsu7QRfyH5paLjmKFnb+iN/F
X+Se2Wwyjm/rMnDUS0+3kIsOenL0ldqmz1HlDutCa1xIX1HASbbUYuMhZJ1s3Bpaa+1UpD0ltue3
SGx967GPMvwsVS6TlTQq91bxVX1ZwK9CdJI5AAAdtbJIWVUdpV16TkLBNLN086D7Gq6nNo3WpdSd
64hy8O7nqIeTnAfHME1p26amasRJT//7Oeeh7cc8G4pQW0YmZvD0ocrGf6Ie/89kjpM8kC8jTL/g
Q5x25nUF3quUEItaUCfNEtiLpdSWWQaX9+eL+TqUpUvbNCRR01Lnr89DqcaYAGiZECjOy6R0NlhE
cP2dCf/4estoKwhTaJTjdFvIk2gMGLaVk48w0vqoPNRecUiV7MxTEdOf8SH5g5vGGKZqkePCK8uS
//lKLOK67AZdBp7PtFvpLQFfjSnsvU8ladMMRrUOjfZPG6pim+QGqmHEWkxZUU9NqerGf3/FlmZq
hJEIBG389fnXQI9QS5JXrEUhWeYUrctx72XNmad3EqoyXbNlCseacn0kuSMn1yxru9JGXLKInUPE
xsFlOxlycnRFY2PHZy5JO8lW+TuapWqaodnkCbE7+XxN+giQwNdjgSi7YIfU1sZOmwqaSUgZNB+K
A3xx3p7OP/aCAmhjWlTw7Wfck9ksNLs7YtD29EpRyrudyfKCJFdx6EA4svoVBNGrW/WgvRK2s3hK
3RvfphHvOwAwZqqGfktJ1PdQxM3x5y9ATGmep28OaUZckGqqpmk6J3dRJ0WT2HNhwVbNgMc5dKOS
N3LF9iPkmQWYKso1yluoqXsrJXLOwT/F7p/GwQy+BwjGXx7Mq4CmiAVD08D3oPeIpNqjghnMzfxV
0N7VzWMm3VUHpjtosSbDMzHr19DZmw76IeARU9iRf3D7Q0SNrmCps6xlWext/cK02Ei2v8qBiVAt
9kpJH09HPYhqz0RAkT+4/SbTKHLm1bbloGjQWmkbh14x6Jh+R3vu3qNJmga2vg9cI1tbQ5QvVTt5
HzrxGk2NjN5u7lrDf/WyYpJtLLLs2S89HFssAyYFiJTdP/6Y0G6uImp8AlcSgb7sAwErWLRSY1Fe
yBx7Dwznw0jwgOU36xBvcEyCQxxNLIl+YVfdoZgOi1FovpF+RWmNSmXfPTZYVLuwx87up5vUyy7M
ngXft1HUIeIMau2mUON3drebPlTOpD998wE5No+cnCkpBQahz680Ow9b+jbNCjzI60EVa9PxMqq6
2lrV2Kv//KZ9M9cSz6WxYbMIC+KA8HkwaDe9Wki+VqB8KCw40aCZR3HS3/08zndToS2YaBnHIUpL
nLzQQ1yofl8SxYI2rly1ATmNdO/HDVVh8zCAOV94Vq9DtamaxyAe4hVrb77rMsf/rZGQmZybOL6Z
/m1+jsGMaJiqZorPF56S4lk2SWstCLftMfL1dINJZSoPQ+d2dyLAdZrFpnMRpVZ40WjT+TcCP8z0
rSxSW+vmemKh4wR3sKoigR97MIkNGpCV16RMXumDihFGq6OBI/5gILYbcvTeRotNPmfPcWbS/fb2
frwc7fPlyEyLyyiYcjG6yIail3bwNdkN4lhdBnZxwwYRWkZ3jMDTSGmDWtJ1bCUpjdwzD/rcjZ3+
+YeNwqAHw9CZkNaoB/lzbU6nbz4B7ZHjrSiX4EtaucfwzGvMZoc/9mSptXmUFkFe/IdN3edhaVDb
jQ1GmDmHmnMCZwz8LZkk0MlYA9KLmmJJgKTaDhSwvvlTVlWvnWvdkuZ9X0apsvQV9yrjdDvLDCrv
HRWwPHdvQAlO4lKVkodE3q+Ya5Hqdz7xErFqx8umSqhNZeuRuNlGtrQ8Yu2odTS91RG0u3p0cMwx
6QzFHbtRpL8THeWCvHLaQIsRHAGECOYzAeOgnsMTnyX2PocIC8F3bukFkKWdL+XaNei14xbKRX0M
i3dpXcVUt8Jwk9fIjBw6DPF1aa0w0YQUFI36ZjQfCUmhEEc7eDCfMqru5CXC9zm4dsnMH2wGA2WK
UC5wbAPhBHnNYT5NEK20ZK8jJ3FoM6UhmKpJsG4CQxiaBTf/2kwpV44evlmONK1h7qJmnKu9S+wT
SQOyvgycikm7u9DgzamUQ+MxeFS84UlLvY0bdausok9JTHmU1cegLbeDNzVKXPeVP4jfLnCYNvFR
x/i44jCnzjpHvHS1caiIcm3a6JYQSaILdP2I8Gc59rCywQZSeDI6OPu6d6sM0YM57pVwUxN5PHfT
8Y9fK78i4010Wz95dKg2V8lwmHhVY32omwF9EdcDiVpyZC8ROwZauTHV8NqIil+OpPfguBg2qSu5
1aF0t1n/QEnB4F7Ke5ykl2kYUbgIsNIPyoPmLkPlIUyMy06zaM2Zj7kL2QxLBXl2ff00YrSammAG
oMk2R61djMbRoJgXxsamDNt1r4cbwVpZudUmSGDdkF9vkm6hrDy9eSjhwSDOH7weVk98F+CMrTDt
Qt52lMuBOrQPmquyDWrMJpVFmiR4Cd34N0GvMwKi6WTvlObGL4mN/aPFd67w1zolJrNL2FSYGxMT
vkdvz6P8jeaO7FT9sguKp1Q284JNo2leWg598pHIntno/TEQFdQqP1q5N5p+UUIegWI7uVxRWkkI
GnB6R2ZX+jAWPbd4cHF2e9usBIhQKdg2H4Wqr93qLUyeuGeQWrqVEL9STAYa1VdK50ejSG+aQVzE
RD/4U90IGb8HfqEx7wzU/WSy0AmeZXTiG11be84xwXUF+5DWmboPhbHsJy8OOA9HuAcjgkVA2aAX
5tzz0UQa5nU1tR+Ui5Yqe2M9K+Zb0AQrYD7LjrzfzpnByVmIRl34mpyPDZgtj1NtHFfv2fic0KVv
vLtyuKiYa1ALzUpOwFMhtDOMZ1YIivWXhkHzNWU7ShPR1WkxIE22Te92spp3EAFjZ7w0yYaVtDI7
63fCAdSPzbke0/ABtdj3b6OIHj3KA4FnMHlAdE6iSwnT3/a7pTvwIvVySYzTBi/90VU5UqM7Ww7I
fTDdGesC+4LpJk+KMVy6tDVDUh/ahlbDECz6AQdIQYWXTTSGPzIzFC1/18Nqo4ew64MWmONAoETs
oPaq7JWmN5ehb76nY3uYTvfhcGG01caoffw3+X0osLkkdMo6NO89fdEKe98QvUNsxzxPdjumgFnX
eby1ufGry0McqSaJPjzbUMA2aujFWc2ti18CYXh/NwTQ4SjNGbr18Dcfl12YPSZ7kM3+Iu2wNkYm
0o24cM4sqN9twj7si07332HdVo1RcdxVlDC56Yq4wRUEuqok+m+eNVlzZtn8dtX87/Il1JPtEXkh
JVnxxG1qKqJ+ekRDfe5Y/c0Q5JxoAmGRtGyqBJ9XyFHJRuwFxFCWON6XGZu9m8Zrktuf1//vbpzG
Hk+zbSk1yIWfR0lSd7Syln2eW6NHcDsH/gx1Sg5KHKEg3W5+Ho4I2dNl/+P+1TnZxmVaN5ZpMdEQ
kKmg0PJJkXGte2di4565sjNbZUd+vrLISsw0JAweNAu6X7YbsOp8TeMcn5/bzp0b6mQP1XfInIDG
mSh8fVS7OV9HDbEmF8SZ/Xz/zo00Pc4PuzW8QPA/K+5f4t2E8Ob7e0J/fh7iuzfi46d08kZkcdfg
BuQwyTFaXoRDXZNFQ+ZMa2fJhQjpNf883t+jxMlW8MM7Affs8zWZCu3JVljWIter8jpMU1TGUjdq
oHqtBq+gg5BPFoD8Eylq1e/s2IPD45gxuZc//xJN/frN2So5p47Gl6DpnOc//xS6NKEOdtgC7YOf
yxxBmUZb1TduTcvei8GC8mhsSFV8rWMfJsjwYHo3Tgw/FSbszFDEJcfrhe5NqKoWrJf3JjWDtica
pDSzrrumBuZoH/OAeXtA+6Xr5Lc7NLhladHJLl4qqK9RlV30oDe8BtilbgFk1JdVHhwcL1+myqRj
Sdg91a+BDzHHa9Y+jhUon3MlHa8CyIEtukapIDUUyBjYDt75MA7Kjr+XHX0lXNAeO4KyOtbZcN+1
T3VDCypxzZeUIJKuLLajGWyQtvE2a3jyxz549THjcycAmvnUwuINzMYHGYQUIHBBx9eoQtbaOGmd
rOs0r6+S+rIX76Ctd5Edbgmt49TYbZtKoEej7CCGaGWZEGjC2KQ3qkOzumy1/hbFzCPx9etgdNbh
MCAtBk5Zg9W0zHCpVtEbyZX+vG35kFmC15zoL5PA2pBesID2DoKMZR4zuEvvpSrfXVjCMQVyjVp1
i48Y2HeIekXDimSplNMqzGQozIhardNVVDz4hfXiwl+XZCia/gSBQkbhbnKh/NJFuMFkd+cXI+5G
KCPI2IAXH8opOvTF0r3naSOoeheZchGTqOHWZGpFJnjgeGnit8eLtTKj6BaEkB2uGkLFEhOiLXcC
blHnv6r2mhjADf65A/mqM/Ki50r2OIbRK1vALf39TCn2FFpchBhupW60NLhR6IbkVruE/lDzrJvq
fQAY0ul0Eun/lda9EP1mJE+1okagsX1qvacEwZdMqRTl915NriW+k4iUUpPGGuu3w26qsYZtz/4e
cT4CKi1/IlxqD/1z7dTESSd0yJSnn785Xjq+qc+f/+dv7mS+ob6TRaOYwuc6YIciPWRZWNG37NZd
yxEuw+BcVvSSpHYbpNquaYBtJANxgVe0xdLhAQSeiJ7yXL1M0K6bKY3JAVy9o/hPNU4G9KzLtOpA
6BWQh9WlVY1/dCoIQf67j28bDmQ+eNFY/CYxBl0jmT/ksokQLU7yaoLkLbDwZY63DuRdqhK9glYL
nn02RwK1Ufx24eFL0WGgYCvbBWW85fg4V8bqaGbmsuC3kRy6VwUuCD179dUp8NYfHqLc/S3hbvpp
3KLG0oBElP6VzMY3dGK04lU0a6FeG9wTmBbZaBO7oQ5oUgbOHfYeY1wEM+ZPgpVsGEO+lmBd63j4
LWsN2n4nkmyroljpCrHW45sQejyg5CUFsuVII7hvE/QIcDAdTgP+YwOh1BCkUBB4R5EtbXHAtYh0
0nZl0GKpgNu6RXZFlWieZNGhjJNFkCvLPNOOroewIIwPLbssMEawNQgmzIBralBdtDLyybvgnJpV
c4VZikDRTRlZfODNkro2EgpwDqAXHjoprk3X/eWVr2l/L733KfKxHLybJpJXRg2/jX+BC3umYgA7
Kk5IZWieGwStcQN31PTwHhjKmaLuN2uBhuRXV0k2V1kLTko0Wlu3LXUvDhL5Mx6MCUx/Zr2Z3uyT
N1+TqqT/ZdksaH9Xow+LuV/YHspWG4Bx2ORX8PrxyRiTa9TTVXKLtfhGFJJEnrCvUELm+b9vd9hs
++iUWlIaWJxONmMBtkEvzBsse5t8G+2LORr9rTlzZxB6V+dKPuKb71xzVCSREEYFsOST+ylJUwew
JrQl61OzxJBwNW7CceHMcQty5p1Rylyhez437tcdp/1p2JO9mSqmVIGEiHqiyEdE5dRUEqSGpNlM
hvzkhQcfnTkciK/FLZpUFsY2QHSGTpzT522EqeVDQJSwWJIxtiRFB8zNLFqOC50ospm30xfpQ7fI
3upfOZGFZ8rR37y28IYd7i/XbTrm9Bg+vFSDHUnw/PGIz+RugHLFF/TzjP3Nc/w4gHXyHM226oLB
4OgTxI8BehTvwg2efx7i79nmf78MWoiCBAB1qj5bupQE83y+CF1Q5I1G9u567z6lFuSpKqzehqbZ
ek6/dOJyZUneIVi1VZ2sksonEwWmJAZ8kkIv2KSBl0aDSL267vNbsgkfejgiP//Ik33r3x+p2zQ+
haXTMKSH9vlHyobZYfCoxSMbqdhC6bIn93nQdqqlFm+m9Jy10WMQNUrbgN7CIa6K8+j+51/x+fX+
8iNOT4mDT+VbSDYlFL6yNQNMZhL7Dbx6B+fOxWatLX4e8fML9s+IjsqUYcK75L/Ty//hBesHTRNa
huUhVUnQYStUizMngs+fz39GEJZJ55ODiGqfnNwSxaXYnRGEHgfQBwvbaH/RlqfcQ9r7bERhsstH
sp7a0eiefr62b5+p82Hok9miRx8lFTEidWigULoJhnmptRulo+rqqUsUGgtCagtSAKT/dmbs6cM5
eenp6xgmG37u79eWSxRktNJ5lIoqgnfdGMQuMdKQAqDevgKSs5GEJsW+6ajClp0W7y2NBnWBmf5u
lJ558fPP+TtJnf4cDekGj1Mn+F07mUgST1E6045I0RyRb5vBUslxP8FJ9PBLWObO0NwN4ShbFHxX
cQlBlG4iurzroXoJ/AI9Xn3VF9WqoXEochiJnBWk5S5K0Cy1K9YE1mO2v4RHtYrSneu7KzOBNBLM
+8qDC44m1jUPdt5j+g0Xoz8+Vq2+cgLk3Yayd5RqqYgB2s5bGNxkCu2nQOOMOGwdEg9V6VwOQPYS
iqgjbDDc/8tAQqJrlVmYlitf/iEad+7Wzr4mQI3z7tw3xIqeYpjBdikgaskooBpeo5ZflQEg95Dg
9OJgluiTg2QXlc3BArxr9jpgFfEYaFAeDRCLFIPqxvpXhYy/nwPwkf8+iNOF0/ayxrQrImmBddHc
rvODVRPPEKmUAX5+5p+n9r8jWSpFp6mVyaL5t3v/4dOOLaRUsg4xNTQJFt+cSuSWrQuelTK1e//M
RPK50PDPaAR6MJmrAGqs04lkSMzQdqPCWjSeEeO7xIfH5A7nkCg4t6jPTCpfr00atmEi69AN5DfW
yevcZqWL4qZitu6j9iBB565ylZCBjlD6M/u6r8sXl2VwZDGkLk3iEU/G0moLUHlYqEsMQIRF9a/i
SayQY6/BlswJhNlgTiXkKFmTN6jsNEDqM/X486M86TByd3VVaAZKBRYo5pLTqopeug0oB2dc4s8B
FkZTb6FuiSae2/thk525ud+MxlPkrVFtA0ifqZ3UpbTIhBOfs1kmN2anPVj7ek+szh2otGV8kTye
ubYvz5JVwdDQGtFtVy2hTovih/e0qYu+i2KeJVCH9or0bA0Ib+9fFZJIZrUYi3Ub0kjthEDhmLH6
MquTGmnUPXUzR6BprQPzKpo075AxztXoTpYvwp7Y9LFzQRRgCNuQJ9vquqjqgv0CRSQLx0calHuE
fteuX7/nISS9Wruw/P5fbcoQH5yMebIpGyIlG+wudhaDaIjYzqzmGE7HPTWsm+2Zu//52DK9WZ/v
/nT9H+7+0HljkUh2mEhb59FR3wX70lm/yMO40Z77YU59qlvAN9lhPIwAI5zZ4H6ZNnRq4o7qcGTi
LnNu+Ty8lcKBsr3p4yJWSc1BjgJc+UutJTnmzKWePMrpUhnMZBwUUhb/9/NYMYGF4NANjd5Sp5G0
ikKWmxOturxwiVIuUSi6uHFh/ITa2vWaEBStgmpyaVRJ9qSiRvUuSguLfZOMR75WukMl4nPiJH7+
ofqXbaCB8Ehajs2xg1tzqguRo213VuzgNSpxfuFNqCuU3JwvTcwITZlug7i1D15uwxoagWKNtCsP
uR7b1+jD6gWOD+NXphjJY4uUYm8WgfidW32LTSYsF6UEQ6raVbIM8zF5zkTFpIYNH1cmPRCtxVeu
dRxd1Smxjw2DLEizIYWtF5MFzd+kQ1nt6oGOgtFAdMN4qd3FKrbehuU+0SOSHUyYe7aJbKQD2HGt
ag75fIrhhhvikpGmx0G/4WOyVpNu4p3+MSwVzOwwgX6+j1+fN+dxi6lTsw0V2d3Jp2sHASTAhi3Y
ONhAUTXIyAJ28q5VnGJt1o6OsTenYich35yb1L7sq3XG5nAMs4FFEVvo53etj227bSMOqrkds+O0
gheH6Jq5TAhv7TIXWHsOkhQaxWWidzQvDdp8hacAr8RbAioZ+F8ck1D/8x35upZNP8tB16RZGquI
enJLekMagdWGHDA8aoFNVekrOr/jUvNKCZgZ4DLo+n4us1oeG02TlMhlsKIE+u77KnHwY2yuLEPB
rBlECc1pT9uNo9asoy4mT46SZndbJfV4ZvcqpjPCh90re3jdodZoTk/T4qM4+XLLXu210jWMZfTQ
c+5uLoKbZA4eaw5i6tjeW+dmiu/Gm8oapi4YV55uL4SsQZZXNTMFkyLlR3hT21eT/BnqGskV4rf5
z8/lZAn8e31S6NMDwfhryZPrC6nPj2FjomcmcMJy8ptBHZ503ThTIzoZhglQOihPVcfUJMv7aRPN
HRNvtPEMIL2w/ZsY58Q2VSfiFDS2c1WTk1v4dywanQ5mCVMy6MmbVo56jIoY8v10CwUxuepC7J0l
6oAlQe7ghoKVdWYL+vWb4w7ipCLTwOAob00/6cNSZpZlm/gN5pexpnyrSCuGydyHy5+f1Te7I4bR
J10oem+dieVkGKOovTBAY1UtQdHP49t2M65xnq6xmNyK659H++6aoHlOixbiYamdDJb7Zd/gI4HP
pyTWkZgdc1cnZ0s0XzYB04IjeCFUzuhCipMNX63obWc7vBhRM3TXiEwkll9wCZ7jbPW2VF6itGhf
mgqxU12O6sPP1/hlnv673Al2PRZvpTCm1/bDc0vadiwosliLzIyUDT/Dvq68uNqpWRoegnKE5uuJ
bJPlijzzQXy/0P7vyCfXPXRTTqzfs7kzO/N9LEV9yPSsoGU04HggqZf5Jbb9M7Wm6U/9MJtNxWHq
s5TD0IFjFzhtmytkzXl2ST3MM7DjKQRgJwOJIFFJd0BVqC7+fHu/uchPw53sJjstCpoeahorvyW2
Wle1C2a+4rkIymzXCBqTOHXPVU2/XqOho7vnvOTofP3y5M4SgVrRh2L9Y8d+1Oz8qAcZHFIbU2lh
9MaZS/z6/hr6pHzHTsACIb8cWEaHRNAWczYmkZ1Bdqlw8I+HpE47G1CsiwAchzYMZ0Y9ucZpm65r
LElM2xwAzNOJoIlQvOtNDkFENQACBDRUZ3UVgxBTJKK4vJXh6udH+XUhPBny5FmiUiHrsAudhfDd
8SWZmsG+b70QoVPdhnpkzwi4TOdaVevrsAcTHwm0vTItCICvCHUGDlg8nPlJ05Af3uYva9f0bD58
vbU1DIHOssN0KFbNMVi2G+v+n+lQKrP4zEr55Z6zE/iwUuon5wX0SZbhaoZOG6rGJm1Aqc2iN7Z5
V/nZNexkXvrn+fIaW9TwDMc4nXsFTA1y9ggxUpQJjeJo91FnX1FCefWE99p35uUkUv/5dp4s0f8Z
kx4qJ2+qsadbfzfOLbMMBnfRAeI2/BjtImC02DozjDiZFE7HOa3Ja3DxWjReLkd8exclCyoa1DJw
9jmX1twiIIzcyVk9Rw61cM+MfW7okyWt6MrSN4bUJnIi9zDXU6JahWFYPhZk/l1omV8e86o+tzk4
Xbb/uWLLmCherHLYOz6/p20+opFzbFQfwqDrXITYmMNygBEog4CObwRJRClwyZMRpO8GUyXys/Y9
/wmguQf5ps7E/+NGSDpKmtSoyIrT7VgzpGqsuoFCboYBaFN5jVXau553iIJiP5r6r59frZOtxN8b
8HG46Z9/+FCFSK1cVxkuB3DxYEsSH8iqyf71Xp0pSlKlcgwEUViQTu6z7wxdYRmBs0CcuYyObJAW
2btxSYjp3n5s9ue2zt+9TRy0poMy1ga6n5+vSu8LfWgDjM807rqLFITyvdHF3V6iNZ9zbu6P4Jb0
48+38us8fDINnbzDpRszE6nTpPfHXjurcZ/u+zkAngWy7zmBUv9yz3k6yeon877VxHYJ5lRfeg/j
aviNeXhpLWFCqisCVAmwnZ25vmka/WFS1+Xnu6pWNgk9IdOsjAjqGex9IaK3bkRUXlEFy0xxIWr3
SS+GW9qTd2cGn/7wL4NDbGYCtOh7GienIbVrIR/YvlzybeLT36kXiDDmHubwmbO2NxjnFj+PaNnf
Tbty2s/bjqBLdXp/lcEO0a345JSGxrZxCVlo5cHsF5HywLwBWWIWyhutIRePmAydaAgEx4rMyesk
/xUgSgw9GWg0IQuF2LBGbysaS6PEvFvMMiT42oOqbd0cBMUwd8qtH1QbjTiKtAQL8KIKeiLDi0Ok
NPA3kSZr4rxIQoJkjF97cGelxyuGcMzRNui2ZbL1MIDLQw8qjGxeI73MCIcAmlPx97bdtsiOUoIa
6lRdefxJBKWD7X1R6ku9ihd1yxG+lLMSJb9RXWFzW8ngxQVG+hdWR71+ImzQyV0GjbqLh23dc+yF
TJ0SO2XwwkG0z4d+7WKGnwjbBWtjZjTzztdXXBfo0P7a8qFvv5QuFOI+XbQlDrLmesAHRo4THOob
ezjIluD2EZ4A/1I8ZUXA3Aops2b5XkBf6JtV3vs7Czl8R4hjVwHxmaDJ7jNQeJ8juS2hoRKB5W7p
HBGgKY0jZu+5Pt7itSgxjiXec947y6K4LayriuyUoPtjgrvOoHdJ95ed5NgU8Jn4+n2oW8cMzFtn
yk0j7V2fXoAo9OV4SZQCNa2XUCNHjp5lmjl7NQwxBMy9kPeioSYYX2j4Kvobpbc2efNgQz31DIQ3
6oYskaSxl5YA92RtAY+WFelXuUEQHH4AHwTQCGp94Zl7xSBeDsGULxf2uBjQnkrx5jtTzIB3nUIS
z5p7P/VmuanPjGIgRhCYDlTkXAtu/OJXVEJNsy4zZS+iTeP/0kHdWJkEXferquEY4HCtDOvop8d8
oA/qpxiV3G1eXeV5ec8TmeTp8TK1bzqn3tvOquSO22wXa/PaBahF3idiNuedQwLqLnBd/pJ8aEIJ
SKhUuVg84yMowf44hQPnjwLezqhDiK+h8bElrbO5SvfXI0DvGGrgLIcrB19k1StL27yvCQ2WS5Iu
Q4heebHLTZiMXV8sPXjwTdaTJKlEBpImkj96nrHp7xsCa+vK25oBJcoOWJ0slsAN/yBwJlr2GJtr
HTxqX4KwE+xrFIhs8bNmbXVtYVNWw6ElqOyS4BIPSDp6vpfwitol79sskbfkyaneHztaGX49l62c
WdXRGZ9HLLQC0QKhHLa6mGz7FTwO403qb6Rbb2l/gyDewqifASKZBaDohJeR6e4+OVW10Kmihaio
yLL2GuMiqyEolcwBuGDMfRUjHcP20ZVbFJABqeNqhUGgICvIJljMWztsVVSXOeWxrX0cBHwx4ipP
32oDp4e3KYel565VMHl+2BOmClnsmmYt5KZolk6eCyeBMgN3K7/ri9skbue99twkJBrjHhqEe1UC
FU8JdzB4Ww2oZPBpPYT9RvR7VK91ksRcCei8ecJhQ3Bm1f1WB0CbV6IFGIxrirBY0gWyHApXdWdR
2inSp4ztq8Bpo5BqRWivCS/Rveqq4xSuLvqeGCufEC70je2qa0BjByayT3Wt5S+lHRFHKBYVlDcH
Exvnuns/eY6ia80hQSyySJasNz66I6PEwAAZHywpEaJqQgKRPHQNTUAKrdqzlb6CfSIJlrgNlGwL
j8j6goCOySQC26DsVqS3eFo0xc7jPPqt5xX40T1tS1BvwbxVIfH595KQTUXM/QTo9NqrLweoOJkF
nFP9PYgXAe3HaS6i4JCmO9HfjCkOXI0XV+xiJd6USfFs6pAlRn3r9/2TWwyrSFj3QV9exuKuBy0N
2XJJago0K1IrB7AkOngwqDuaB9xeK8Fu/ak0blJbUF5d5dGlMdmfBS8uTjlXtekc41RhFlEvpQnN
pbzzQRKD2KX6lXZ7zQSjNW4Kc+Urz4Nnzawsmg9tvAybtyFE/8uxdQcnlvSj3tsXwbqpyeKz1366
JtZ+pusmeX/bRNnq3qUy3uegvwL9SOSgi5WqKsZrBMFbv4GLNairNDugOC7BSA2mfxFrUJ8CbaXk
3tr0nsM+3oTxrGpmRBdDf4WkQWj9ytC8XZFrS1GA7sXYrN/nPuyodGvjCasCwjG6i5GkKS/eWB25
X2Ju5pfNSPlXwDInDaRoybNDm6vZYC3D14Swn8DpIRZBtYALHYdvqr/PvARXusVkBZrUCxaiQ+uJ
brQOr1xwGgrUVM17bdsa1edTOIXhYEc23Tt94ljFr7avbXSYaDE5uaEAfjqSlwteLtLJprB0vtmj
V2160BuZ+eomOV2sG/wkc5IgVj1qolF31umg8dnqLENzj+rEkLGqQdIUIatrWS5Ua1WQn53tvOZY
4aFX9QqD4XtR3Psa2W7+u+Y5G3ssAe88i+QR6LKi/uny6868rqMniHhd05BhB/K1vY3BqnkTOJMc
AwzXCpzr1r30/a2oDUQ+O5Y413+jodhWt1Z1hykAmtVFwPPSVXwpDjss+RqV/SwR2oL3A9kK9c5Z
mYP9jx5bxFq+S9IebwA11/uBlkZaPLbtveR+j9IhGQLLLYwF749uYzH/Q7RCEv/2kcuOmOIbwUIX
3nu4/Wu8mKwiFjyVCH/70HQgG298LGVudcwyedfHyOITEkSdcp2Qk0VXi8X3twjK2UACeexei9ad
Yf9axPllxRMB5A5nk0TWaa9x8DPSkQJs6AFyDkBFrQy2BB9vIE7PFDXellNgUr5wXbHsITcDfcBF
sKx7IsoTsnD0At0uCrAsmUXqvmL/4ydLvRc7PwTpa945hKtM8QlyAOum8RIbSb8YlcdEbS4HpZwT
sc0L0S2zfGca2TzSwaJQ3nPSB/ptREmA/ByOTaNy+Dw0xqsTkhFrXTnER4joBaZtVZEJk+3H4c60
YMvUl2qM4jyr9yBhiLqxgXaRCyKCbREpL24bMFd3v7usfdO6Q2qDvNLfSqBYI4FbBa+0d12Ki4AF
oR+2YJwwC6aY2EpSnC37pYMBkKBMHt9+3lv/hUD8tJs/OQ+m7f+Qdh7LrWNZFv0iRMCbKQHQkxLl
pQlC7sF7j6/vhezuqCdKIXZXDWpSWZVXAC+uOWfvtfMwBaeguFre+CcxabDThySwh4MeXYVt1jtd
lCN2HzhXetZEyhqmGD6kpJUJ22mBHYyB0G3MquidklCctTWY+dMUttoul5vowcCX/6iFCba4PE84
8apikzpjz9HBboBl3BQYw21RFQfQvn1zI6QcoPM20wpOVQ3vR2gDAJ8GjdY2VrtdgYZ2Z+ZlcR8E
eXtI2oa9vtCq6wZq0Cc+jclzOA5bvmNmJdQ+JRXXptBQOqEcWJzqtrCe5pzUD2+s0kuX6+/FNg1B
j0ybDj0lJfuz225scnpF/MTFApGvsoe6Zme7yf6/iXy/XYpo9+qoppFLI2CT5LNLJ8vCKDf1pLld
n66LjBUmcCNEUb9PkG+jUC9AWDsXb5GmoV/+etUMYzkZlIwcsjYh+63e1dpDOV6YhN+qhmdjqF/H
SFQy6MVJNx2L2gDwgCiyG1VBphTWMIvH3e9PNP/bvsz4s9HmJ/6r0KLjfQ0qtbAwkD1pNeBOTuu/
j/BTZZKtF6OVhgZbOq+xDEZfe1VBjGPG5GeFjl6AJPSPBEgXTqiYnpsYreY0KAb+nUdDpcOujkaW
Cfj10YRYmPwaJZ6TcVra6ZUIccFjSl54vv/W4397h3R7TZn+CP2Ss1mR18LQlq3IrBD4eFmsRHjj
LcY1VWg3Yx6uMw8VdnYaOAgDCRybWx9Cm2qw+puknZTv6ElWHjxFIaOO2Rxi+DMKlAlJeAN3QWQT
C8qVCPo5JuC7CCy3zeeKPSwA/aNPOEEfIy+2TewfErwGhXa8RUApjsNXiocPyojHHWgm9jKIW380
DDrjvlIPffQp+IFr1mTOeD2nSSC7wk2p7SaNM2/RN3ZKmuAQACXDFZONtZtlu1LWYTQszfHV6h4V
0DgVSbPCAMxOuVaIpyUp1gCrluPYqEDeZ/GNJ3cQwVpUwvzX4EvthghnGQR4HfF3Iu7M2I8y0zU5
0pNeB9hWIiPCH/eIXRpvXwjCziC3Jq3jvTp1Tj4BGOuQWYWfcXOnQucqZ7oNfq8l9dkkPonCYQge
w7LdT5oFHAbnk8w/8PDcF1dJsGnaaocwhoAV1TYUa2VYVP2k90F4ytj2BG61XibccWF21ObdiECC
V52bZLnTAv8sKKmEcrcKEjIe2ZE6rPzQj6ETfEy1fJOn4fVoAbOsyLDv116r243ig2wIdilEasB+
jtJlVP9kO6vvDemlbD4KShydznyRbzNu+3ksrlP9vob+NuUaPp4n7AtEnQALI6lWI0XUlE+6GVJQ
u0VJaAf1MbfuuQcn5XU038MnIn4OJnmHwbaVS5C0lSOTadJ5/aEej7XxR8CTo4ikV65D8akVS+BZ
L2P2J5VH4NSczTFxCabkWtjwFJJCUopDHskrZv5glQBeM59Y5FdFUVcdIdtZMzidBsAVI7see24J
LRwcrAVVl6/9SLedc1p8GmuCskAhktsZrTqwd/mJ4CHbLF+0lqDtSWAPlA5zgHD1Us0wRnM1dK6g
L7X+Viy3ISfFcOtlz1V/HI13ykW9CmdjuvaEtahKoBeCg1QVyxrvGOZvB0EJyGuOU+2qSu6NCSFE
1yyMsCRHgBM0LeMDJLptO1lHdfyTUTPqi+yqVZ/G6laYOOsOmiuJ0UFXu21tPGs+2bvZuuMsHnvQ
OIjjINOM6kEL8qOBPq8Xku3PJBooFyh/O3JwiMSQOYLWRnJoQ3nFlX/JljvTIy8sP98W8LON72zx
yQywvGUaA3QDxX4AY6Cis2qmC828Hza+WVJKv0g3EKYZZ3t52SsjzBgK5aSfCdwzGrRA2v/7wICK
hRYlkm+K8jScz09fvWF0ni+BptEFySkT1aJoUT4nVXKDVYqTenxbw2Yg1mbXtq1vqwUU9qHTj79v
WD9U6SHKadxLkWbI9La+7huh33UGm63nNHNwo0Qh7FoUS/2hA55g2L2lmseQduro/j6s+lOfS1P/
aaZxfsHUdrYXR4McqCpBYQR35TYdWrviEF+eypErh5QTuQlet2eVHp6S1gLAe02K2WIggTfMYm43
wjJSr0XAMSnFoKwG1t3E0UnMpZNaKLVLxtzOrHAvtCau9C73bIWzZyh/tGTzcuyFG3zEP8Ql704O
3yJAsR7ezMHYgqxx+uGktfUiqkVyrG51E256zNEnA9pRUFWmsCJmICnUhQpqSwSUDodeafj/h6y6
fiWeZK6I0cj/OCmKVQMfVJsdjEpAleu+K/tlTCnLl10dui47NJkeC7Gis/fWB58UV9xYeVSH6766
84VnH7JXwnZjrlr/NiefMuMeUj/HygFHipOr/BcKqV3giXHDGmQccLXZCPMSNgfqWMNmqP8IKeXp
gGz3ctobWnnHbQLfQPVepdEhzUCZJ/m12lekLhLboBj1M+yvjUDssUbMXq7thjrYxzS3F7kg7nJu
Wo1xGxfBEh7VjRiniw4eSz3ILt0BNxxk8gnJVW8AxMb5c0yx0LDarZc3kGdbR5oo4gw0hXJzNdUN
FwttKzfmfdVKz1mXbBrYyYZS2x2nirGDiqnfFHq9TIIIvMejUZh2GGOazF/GcQ4He9TlD8/0WJQ2
VqvBeIaB2a+E/FWrH5Ky3rUD6d2aR1xivxorgupiXMvUr8Y6vK5Einwdim2ib8tQRkR2kzbDplfJ
9GyWnQTifNpWGnfTtUAedJBxUMjHHR4KW/KfRm7JRTKsEknjakwbn5zPEHhwEt9prQDtmYgJIonM
rtrh8KBW2lNzbFekQwwU6ajDA4s2+R/0KuVOOXJC40r0tEVjzAw2ar2w9xp9YYWbXP/sYcNQyE2a
R2N8k/hxxeo+SsrF2G8hvbmWRAz6KiBYwJSgd6fvRbcBwApD56oTNlyhObZbUK9ysbeN6dUo9WtB
Iq0BsPSoXfF3C9ouVed0RCC0G0F9HOO9Nb7X2MbHVSHyjUUIcLlzh0QSWHj6bhVKikpwamI6DRGl
TuKa+5TAGrLEcyK3DTJzE3M5n9rq4M/o8Xn0/OJ3hpjuY/Js7D6kcL3Iyq0OkV+qs1Ut3SnqZygc
J/NmorBnzUmkomwTjgHdXqh3JMQG/oYrqhhXjhY+txFsbX9Ry3scvRwGRdqJMPHV7FEv/hTqn1GT
rsJeoS+hXzVqv/IFd0CCPiabSQDRztGxEN97zv8Ied/AoLPWey6d96eQUtjEsbbySC4PiNcFu186
uVUvOrG5m5JoZUSUpIPrrlSou+5jb1eJd4W0ophzmzT7wECcTRZRZev6K3REOyUBTu7fZWObGqty
3JVAeqwTdusyP1V6YvtkjvFvn0i5JQxpZBlRSXFvK83Wo5K4KbI8E5OS1yrNnoxh1Sb0GVXJlaeb
Keeqa3Jt8p5HtXKaGiE4aSaBTuRZ42FuJxmcjNiaWof3XENx0spwAUAqq2+Fz5HCRaw4Ukq+Zfg2
kZQ5kOUAhZOvbp4sTfgEID9A988BrTyNxTHisE74pdoAfRs2U/VIKPTai6aTYE37yNgliVM1VJFg
R/e80bkOtErVTRxc2J5/uGN92TnmO+VftzghnnStSelIwYYal4lE2GPYeLGrKtG4Yt+YzUNi7mgK
UIvfd60zc+3/6P9xm6qwXHSNu/HXoUNknCP4fctpHMF3YYfLdrwmEn39TpMqtFbhh04X9JLU8Kfz
CBfw/3U6nF8qaVVEWqXElmNiNygeOUMr4cPvT3ZhCOVMvTNWglq1peyh9MukXeeXLfBgWF5qFYub
34f68ef719MoZycOMrebIQh5Gk4ApK7mAKSDpVjcC8UxaF7Esjv9Z+OdlRhkFISjVTOe1Zc7SWg6
UkrEw6Qkrw1rNlI/sJhRNL3+Puo/ysyzezIqCyS9yJQwcZ4/ZqLWci9rOPEQo5KNYSew+dFHwylR
F+YtSaAgNaHa2dbmkktoPjl+G5m7uTL7YxCTn5UCDF+TpgZOjiMZrwQY7/yqXA1EzZgRacga7PtJ
3csSJL8LTzz/cL+NK3/9ODJF7puEdD5nINiY80hOqkn4oEz1Ju/xFJYPOhFEhle8tEX9GhJqwe0w
6ag5//53/HSiVS2EbQi2JRH77Nc/w4JVoIB3o7MtV4mThSMbZ0+FsjPXIuGdhcAC//uI324lsysI
M4EoMy7q5rNVQQTRLul5ZjkpHR8P12imXBjhx8/zrxHmb+qvJW8guiEbSap1BjSpKIbdgPr9FBTO
7w8yr5zff8F/PcjZq6sGSYwF7r9OhMWbtFVbMkjSpKsJxv/CIv6T6uvvl3auF9T8SLYEA3mQ4c3p
8SJO0bQgx9brg8QV1DJz1b6Mdp2B1QknA/nT9RDD8LdI/VXU5oLy96efkPUcVwheJD6bs0VpnDjO
Sw1/TdXechruaCz8/mp/XA/+HuFsGfIHX0pSnJgO4fMGDB+1W1bAiQgJ6qe3KgkFFwkcJLW2Z2+v
ABFJ5omKWfqRFpHkVjifKP5YzUoVEkjsgeG5v/+B36cYvAhZ0sBG4I8BFfp1inldGo5CFqN5q8qr
Ue1vQkQD1UX49/ev88sw/zjD/5rJQZkEcNgiwZHDmCNhS8yAj/DmzRPeuLzZ/9EzSWcroRlnvWU2
PFMIb632PxMIByWhMb+P8v2rmR8JXwMzR1JR1319c5hu8CJMqeAISrWu64JmH65oYMU7NRM/fh/r
x19Jhe8xy7fR8c3//K/XZwUebMukQCrYgoZoIEis2wx5RKTUxYUv9PsnwWP9NdT82H8NFfZdboxJ
LjgWObuDr3FfaP6dN/fXEGcLZ0l4puyZDJGm3oeUC3tR93eNl26jZLxgKLj0NGcrqBj2uTyZmeDo
ZbHk3ZK7faGi8+M0oIAiohEGnXwujiNKleznlJkdNHRJjTmnLiU52UMJdum9ST8+jQ4SAwE0O9x5
1UZNfWUsmoTSoI1+PsP97ADYWuPqp6y5kxfNwXcu6TkvjTn/87/mw9SPZZWQmOj0GvqgaakJlvP7
5P5hT2DK/fVYZ7Pb1OD5ad0/jyUt5df6EK86W19ID/qj57YXJh/WUv7ir9vd1+HOZjiss/9ZHqSB
hVjqaP4L1NV7edjElMPJzYna9AiUILDzpvmsx2rH9rPvEt3VUdB4neqqPqXbFlGQUaHD69RjosFN
lzMMB20k1k7XU3nPfBVhUeJovrY1Ux/MAnyN4JkEWYms2Elrb/LkXdchKnvaKs3BgFpx965Pkh02
4QpU0UoPALWm1bIX870EbcuiJCuB8xGUu0ikJC8fKxoMPYkcdUtVm8j70G8gPy6tXqZHQgiwXi51
8y7WSrtGLtFJdNtRopAkE1VPBKm6ZDq5ccL1OjXJsiQPnjJ63QEQtvRVJh+6Ck5l/CjOjXeAFEEd
Lof0aYbsq0NtxyVEaU9d0JGMlGRhFHQ/oncVACSdDEeSop2QkrpbjY4yXIdWQMl+XEqzkMMqRdRZ
lk3k7IIIK4dob7IXI2ox3spUhWVoCm7rfSrI2YaUQkTP+CaBkoOOToPIUY9gXT65gapJUb2owbA0
SMbEVbIRpp1GO0LWcqdrrnC5S65YEzriwVo3MBgzl5cyKcGpR+SbhgPUioBjVHG5jrwZ56O4vl7b
Q5h+iCThysZepJUgTtVDHonErNIAg/m0iKkCKeQw+jQpQNAeq7Hhtt+kp6wcrmRp5CeK8W5mKXli
ptHdTfRMwtess9YaMidLTfc1t58cpBckGR7TuE5F87ZJmtekpduShU7VRS4hZ0FLKii/sQwfsEnb
o9gcm77ZWDqiasHpMKmG2RMRQA4GApdazFLiVbHPL6NRchJAw2RXAx+uFqF0k1Qg1WaNDD8TkQna
nPslXuqE/rAcck8G8ajJyIU149uuGDRRXLBG6Em4VjTyz8iiSwe+qSJZ/b5u/LApsvVCvMLMQjrK
ee+94bKeWPPFQ4ZfJ8IPAwlpk3dzocX60xP9PczZFkKLb6T5zzBCHXB8QeZGL6gTu40aRBeq8t+v
cCid6fCD0ICSQ33+61rbyNkUaDVXOHEbruNts0Zcs6SIu/79xf3Twj9bAb+Mc7YCQsELRAJALMd/
EBOEawtvVSy7R+s+QmUGVCJ0ggu75A9r7pcRz7Z83xJyq9F4srB5VS0XZgzM/e3Q04Mq3i483Q87
1pexzn6wWtU7bWjmt7iaWeN73Z5lGawu4zVgIbs5VZ+X2ik/vVG2MFrwnAQMTdHlr79cIIytmHgs
SWYk0BKWx4Y4MaN0g1iB5wNomOzcWn0yhDL8kwxBdIe/Bvi0XBf1mgxHyINKQ0bHhTfx/WrOToex
f7bY0NM6LwkoMBNC2ruCk3Mj3hhL7dHsF+812bWujnRxcdk4/fOL+GvIsxdBbU7WGpNTMRTZ2h0c
HaXPAuMH4tPl5KaO4NQXvs+LQ55d4nKMC4PgM2TjoDS2dVtam5v3eKMvKxvF+ub3l/rD7FKwBsG4
MTTqfue3fnXU/JgMN8HxQ7Mn5bURDlzT+wveoH/uKGef6JdhziaxoftThcSKNV4nNHTZlhm6i0pI
2xgmvhTcoPTIT8aoeHuduDVbjKmCi2niv1lGKF9YL3545C8f1NkdUe7Q98NdoT5g3iTJnwx6++/v
9KeDLbVVGaAAJhPpW1cU6bw1BD7FG3U1+Sv1IXOAeBBSvKdoE3KcAhYb25eWwe+PxZgKYEbVsrBI
mWerIFmFmReroemkGHnmWEoyDY1GW/7+bD+NYlEBkAyc1BzZz1Y+su8stB347oXcrG4DdMPIKhvD
/X2UH/ZCTGu0llGGyXzrZ9/ACGA/bzvWHynTiHxtidO2M3Lt4HtV4uPvY/2wlsNfBE7HRVSmKn62
xUcNKXhNxNQcg+lD84ftpMyuEFnbyyoBZWZRXcDv/LADM6COD15iPOO8tAemeowbEhIcCFT7Qv/w
jM7BTbsACXhhIv44Ek47sKEUfvjVvi7jk18MqjyylJTii4fVpAtg/rTdIq+Gp3/jJf410tnkU1JS
48N5GUnHci2F3UMljptaanYRiSGGPl1YTy492NksTCHdV73ETtBlnmpHSfqo99pdN1sgiPnK/8PX
eLZ4FbM5O/inhjDdqsKnxdIVlUuruXQ3/WndgMT5r9/rbGWyPLEfwSXNS7+IxptE+q2/jYiHgWqR
X0NWCx0t//9yLTBu4hD916jnxSw1DiK4uvx2ckfEpaq8dql44ff6vmrI4L6wv8kWiE4IBV8nYmkR
XobfheLSJC3E8HVU73+ffz8tGH8PcDb/Jk0uajVlALF3QmJuS3NbYzn7fZCfZt3fg5zNutaITdkT
Z+ebWYMxOhLf5pbSgMPkkiHz0vs6m3FerdVWPjJS3ObEWkLvxv73+8P8NATsBEmlygMbTT1b9opy
kkp5rlL4MGBt4lhvzEy6+30M+fuJDXEvnweYFhh3tMu+/u4D8nbTiidiFeCUL4pC01aJOgm0Mjrl
ADIRsnla6jux9HXbYNW3SwJAV02qGKsWKe0iy/rI6aA/2kVhopAp6sSVKqFd4z+UaUaJDQFBUrPJ
vSrfD0olPJTqJC0vPAU3MP7Os+PLl2vgWWMRp/6YAsjyHHEOrQ6n5RTcJ5XsRlzuqVsKMfKAdpNM
2V2rt6mtG1jZVO1ZxpdU9e027PfDdJNH9MyoqoW6cuV5nWMVn8n0glF8IYyKo4kZ/RABP4GM8JUD
Jqohk0O+eishC0piYl1i4FnYMLsiW4z+lUBusXDoa4uWOhEH5JAb+SPnY7QAxS4nvNQkTjpODbfU
UZEisVHlpwDHfzxFXLj/xDRERh+YhBFdBeGdl1LC4I1bCc1E76YPzetJnGxwx6FPoHCFeB4haD7D
uWOnRFThxUQvav3eT+/LvHElIbANadcCwzeT+7Z0lZwSwoQMYKD2/5RyM5eKG0W9y0jA0bUAAeam
k1DwEIkeIqiBE4Bpb9Jstb4lTqIpn9FsLxTjJpEnu9Ff+7ghiuAxkV/LHm5+acuRgg8Pj6lyr9dQ
VnXesXRj9e+RujE1p82Jo7eWXYnxrX5K/FOYdraRblRA9pHekNp75yFGCcu7pvgISXssCH5VY1Kr
ngYJ14/6MRYv8iCSNtY5IKtyOKNU0Az8Akn+ntf4ZfoFeVpLq9slxr5sAtwAuavmazHaGiiQ/DkT
KlPdICNH2l/oJPw1bw2A/6plQffbtYivtvccVTvROpHyV6V5EdRjqRtu2AsLsfn0yHk1EDthlzJw
bVUKFVHlBpfHqtXTXUgWAmAUgu9PU98fJ5Hk+WpyJibHgNMmMFD8iea6n58cxQh6ApNKLrLIhn+f
NiEL4RfzjCeqfnIw2qZIDq73VjbeZiYix177Okl/hjI+oNRkoiAwMgmuMc2D3KjozggMA2ggBfFO
mQhhlqgfluYyJppIIMAatv2dNKTrXqthne7zDlg4ZhaAJWKHq4doYl9+qDl4G4in5ObQzrKiVy92
yLtXM6ph+Uae7nOxXqh6hHNsO85h8MEytvjn1Ob404IAWacFfI2mSMmSLKym9M3osIfGi65GOmy1
JE7YSv9HGfa+9h4O2yw/SR6Vtg2gWlsLJhcOnxKsNbVH2SxxKgJQZKCG1vuFn+5FinfImdR009eh
rSJyGprItYT3rHmS+IyR4EGxYyyCKrs/4qA4OCwXs/EQHU6CLk5/s0DYK9cC+j5zJK4AZ52Jp3QU
PgRp1cpvqn4T1+R7UfDWTqO0nKa1XjzE0hWr9ULRUa/uhHl1Ke8G8dFAg9v5R21EI5hMV57/4VGj
VbTa7Sl0Cl59rTBvBQWdtYeZGWMsQWMb8q75Cj8Kr1rEvbjxpxtffR0FstjCp8TjLQxMNSXG/6pc
jwoRHxKBFy+jf1dL9WOhN9cGXq9CnrZ+9CIVxaYItkgLw941OnxNofgnkNTGNSv68IUa72QvPtB1
zLCXTZ/M1wT9nIBbOc8rJ5UP8pg4k6rcmMZTS4Wx925jbx83NzoyKj3eSPmeFgDtJ6u9G/OVHx+k
KbPjeq/nvZ0JxIr41y1eUimE1NmwpthUFXsEgt5aVt/Ib28ScVXlPTr6/RCvjHZdEbdnIOlT7IgJ
1KhvYvMO/sywKDSiC/UDOyU3LeL/EnevU8R7rLpFAnZhClnnlqK0K4ZbFUVZLtwOck6UwXsS3oRS
4cBqNDBmShspuG5ADyXdFdQzu/XcUJMpAOukFeHFD526+qhoDnY+0UIHM34f460lHfPkKCl2xpfW
WauyTimdzH7o2IaW7Qjmweq2SYDM+5SnMgm3xxZ6YaeOC8k7yOHa6j+HYVsZGyV+VfPXeDwY5aGj
u1zQEVIfOWOZug2w347xtAejulIw0DfaE1baNrtpEnVAnK25Ws0ShWSwiWRi3t+6hlcS3QfEm+sx
WARjrQhPPTFnAUVxiSeKc4/9qMDi7ja01guSdYmS36JE52LhqmPpRtYLSQQ4wtfpRO+GyHRvHA32
slM0qwc7dp5wcrVkZ1HULikkLYZOdSSSBBVAACkvmEvrWDpR1+J8u1bN9/lsFRICLmOWpy3UUzHP
coSSSM+6RZ08++FzKPwRkCxE6eNoXWXltcbSWd2HzJX5KyVlUKox97kGlgJxG/fvnbWpraMyIUQd
7MzIifwcuebNMIF9FP7BslVKm7wkHLfkKyVSheLyeExJdQhHStcjQr7VGAVOqmy8yHM7mTfTaq+k
1y/i8FNpl8zynlxHOVublgJ2Wlhkg79Wxk+cBbuwVWgmRP2DxKyTiMRLAUOwZ5fkk+uobKq1FJB5
Pk4L7HVTsdbjnhjFZi/jNJjZALWPJ3fm2Mvx3hOcKgUtgNs9+GiT+5TQv+DDKzx+3utwwC+iPSAc
2mVl8hBPCSZavqHOdxX90R9vo/I+4wrfnOL4ZYQHL/sTwZfBIta8JfLeCaI1zi27IDCywkEqiS/p
OK3wBrLnyi6gJLeR+Xflr0VqItoX3YIFzKqokWMfLkBHeXWHb7GNiE4Pn5BEY+vwF1UfkuOD23OM
bY2rWkfsThj0eympd0m9Ebt1Fu4V6+T1H0I5bQiatjXskKIckdOuLGos63VSX8VBxuPeDB05Ixir
xeE9MY9y+NoEzLH2btJ4jui1E1/roFiWbbwmVNNR9ODGY1nHiAu6CjV6eKOZL0g1oKjzU6OsvpE0
uxWWsXwdFSgSnRyJ4bEKnAErY73kuxesldiSsraTCB7ExG84NL+q/jUu7hTTFgrAGU4Ruwaq7Mjf
FCMS1IDV1SWGpNft5C0oH2rjYxTsUL3C7hDLO75uXziWHuuM40vLIWoQ0+/D5ioD3ICwtJjWPYrX
urG1BGAA5r+9jNLYeyUCMYvBey+REwfUlMz6sQXfRwylcUPyCR4j3CaLiGzJ/r4AGmB297m0sejm
jNltEl9pAT5QTgbLWngIiQNoFgie8vRaVu90Cd/Gls+CMx8Way9eze0sSPdyvjfLtWpuRPGYpRTX
1eeA70O8k3I85Dy/HeY3ofFWcfuHT0CqgZwuR4StyraBscKiixUpB5GQQ+QNFoZvCwmZMttEe0qg
kVTGaYS/AR6Xvp/slFFqS6wfeR8vilFz+vpBqZwy3BQl4dfysfcelXbllUc8/Ep/HaMBnq5rWn6p
brei3UurTP+Uleckwe69GDjvaJ/MbAWVjoLbmjWsob8kZ46uPyp6uqi6WzC2CHlk7nfTQTBXqDIz
9Wo8avkdQ8JtKViDe5Jq0Cabt2JRLGArqSRBlq6aLaV02WgHc7gjoo7PL5JsPExIy6fmCMnE43gw
u1xgo0zrOFj16lpRH1t5TW8rw4Heg0L5E4QuRy+6g4sKbItpPVO5xZvz3HhbP91p9alMSO9Zh9GK
1E4WiZpA1OZQXRvFgQ9pLPY154NqK8iM4AQ1x55dXG+52CvCsz5tWJmFxyhGRS18eKC+p6NXvYjj
M0Z3HQeAskdErQ+3GK097djFawPRerytoRtMp1rEz/GGIJ9DwvDST7eScqeE21xkPu2K5GVqnART
3GfLTMqDg564OSz46SR1z2ArRnODd7roTnW0NSVhAXWkVjcTpZRm6eGFCp7i2WC2GTnFKBopTKu4
dCFiTATLPvpM3aSxLXEnE4rSJQ+EnrM/9uKafK9RIzf2WDSAKvZT+1DNtI6lyZURtTtCcH6pfjv2
Dlt60HNi0oE3PFnmPvH2qrKBUFuaNC61Xsc9Egepo8YTPceYRKTGeuTj7gHZxP6OG6rerkjqxvBw
8tLlMNgpUUjBXpeejJSQMUeOV5F555e3ZrikryZK62Lc9b0rgEjItqJ86rIFpqoWq+Aor2goqPDW
i0V7r87NbncMyXqN17LMIQASdt8sK/2U9t3Cyt0gsQ1Pts2EXWRvJQUZMXbM8a8rjhB0NHHTpTuP
ZjS34xEtkj1WmyhbaOYRL/LILpgSZiPNd7ZHM1yHTUzu6K04rWDEFPwZ/NilScUTyPyCOLn6VJQ0
eLxTMzkc9vSpcJLmJGerUMPGtvcJjBe2Wc8dyt/V6geFe6l7FTD5N9ZbozxEEPnrHcfg3Hoe8pNf
Rgs5wVW/Clp+sM3MPVO7PXs+cevbjKtJ9mBE91XHXWwhkxw1l1YieCQGNI1FN+xYyWvO8UwLUTiB
HDD1Q1He59lB4Q6cHD2MmFb8kRJtXIpEvB/ScNnW12W87cUrpTyZ5nVAQIa3spIjwOOI70i4y0Tu
lJEj9dSW/X1kuhEOuKZ/xG4yk2RZ6kEMBBmZxEu9DReCMaG+UmrBLbXHrl1iJNICF8yBr7IGLHK0
C9y7Y6iE/Q7lO7f3tNqkfML8vFHwKZa3KB/q9EGusGHOCJ66OeloyuPlCOZVZalc9PTQdP7DBCmb
rdmS6Ofo7Trg6Ee8Fa6bRd4B4lorFsCLVaGvNdP1ySdI16X3qPlMJ5f4P5rSJpJ5ce9LK0UmLhvQ
EniXhdy5wXulHHORTAjJbuOP6rnnYrto6mvsqoMBlAOa9m4w17hpKuoOICKSbU/Lq3rIkg+rXxD/
1Q83ZHQE1pa9HHWCPXgrfTypRGZ7y2x8AoQjmXYWPgFBETJEG2tR2YTW/SC6srzX+ldNXeio4yT4
F5hf+bVYtNL40FvMZ6Ll5Dvd4tx/PRE3G7md8CKpey28V/Nbdo80XEc8EPtHxeH4TZmURdA6Q7su
hKs6vNLKE1UPagnjuBzw8HFWq+yKg5HR2kF7GwJCNfVtBOGhtlPjYFTbwjiYFi1LY5elT1q8hCEs
Ksde4tC7asy1GZGJK15Vw4qDmRpvNbbxCSLP3FlJ7FxdDNa1qr83Eav3tYkG3ATnAnJEhVDjDoTs
helbZT30eHOnVZqSYLL01KduuMU+LA+nMXHTbm3m8/qQS0uJKVNlL9Qt6n5LtjY/vloehRj8V/+e
k4bLwXt4S9J9Mj5L2WsRfoTjC8dwvJv5PHlx3m6rBM9N+4mLq1DXnriR6iud/5+mLcdqq5aP/eiI
8luKeCLC9lg/YM/EIJLrm8jcAefpkId464kYGcNa+EQbSpiokM/iGLE4urx4/rPB/Xx60qRbz3Px
uTX9OkxKG0pYIL15GCa5c/QrdBzaAAN9MwgviomAZclfZBVPtb7r9BsDSkzwjjFYURHA2kGzqqSj
IS97Xg9x44RO4JoRthr/tD1OiiMPK+4h1VsV7P1opWq8YKe6HacrMXOC4U+LDSQIbLG/bbSb1Fjq
Cdc08EX50spfO3hq1mZMj5b2AuqN409jHCvpKdcPcn0UJ6oXWIP9O6Z6NiCxIX4BV1yW3aTaEus2
dYmGalwBvH6dlw8KNaKauSD5L9RSguDYa46U5A7FSkohqxnDYqWSI0jqxmL+k6qeAYDJKy6k/8XZ
eS3HjSzr+oUOIuDNbTeAdmxaUSJ1g5Ch4L3H058P2jv2sMEOYs2KueSEslEoZGVl/gauGN5d7D2M
n0egYB6iPXe9eOwJYkzHBBq51b/CGU6H59hy1e6rr50y42crPivDych/9E2MVnIPdAZZkF033KmA
e8TwOdf/kA8o3ZXONeR0m49PLfd1Q7zTdcqLF7Erj9qAjbQ0In1whw11PzzLwo0M+kNutsI3v6cq
OfjSc938TP2ngOpf9r6W6RPq65r8tVFx9HS1/K6z5M2ovNaoVKWaso09NmZ9S/43fXuotl7xXLdv
0fgk6Ht0Pnx130ynHttDDoW6f1RBBfcnNToP08vU8zNVt5Xb7QQpsNB3grVvNCqKhC4MewmpvI3C
ZaQ7ltJjJ7/m0W7KJNuPEEtzPa65Ge3HbcmVW+aNlNqhg3VM+6gOthOiyqbxm3TvZ6caLBNGm23z
lkSPkC3hRwDVapuzN8GY2hf6QRZ3UXLwmtMwPE/x/RB9TUYkSaNbv/ilTvtUnEAo/2yHPxIYNrHE
ofemKL8EIN+ybd0gfwaDj7NAO+CumZg3SnhKceeDyizvUpyI4GOXNM8o4D2u1neihp3QttduG+A2
3qYsbvrkAbJyA1wMb2PIUiIFsFw9mvDMIrfPISzaQ3wnpPR2ad64Qhhvi/yuCY9B7kbM6gE/MePF
VSjnnlLvQiTtPH4x0gXnTseEB+qi+OynR6O99RVOIDwn9joKTP4XDya7D4b0d1W/RNrvMOX4sFvU
JbuTKb3W/kNPN2REi4YbftK6efmQpi7GSZuh+APwiav5zofa3pfHaTjm0Sv3Bi7BExy14FTn92Z7
7/vHHGExkauzapudXdLLzb7mSjl3hmyjtbUuR/0JeV0SefytZOMjUKSfKhOZwDuK+girS2M/1RjQ
xseCGygVUHoUC8xPYSzBbh33Q7vTo2gjfi+1fRYc0+qLxT5E1G5eqQYVO2SaIN81Acoi33p/eJqQ
ZcCwU6HnSwmUpHC9vs6KCzQLlS+NfuS4TMbdELtR6+jcZPD9LF2z2AXhDhYsL8IXD2PJ+UwX5dSM
p0q+11qsvjZ+csTVOy5OYuGa9G+jQ0fHGLUp4V7zcXy7oUigO5MpOScYzcBmb3XUPXwoPw2hYVM8
CBV6OeXPvoPaem5i1y9vypLbgxtUezU/NcohC8gmbMm+mMGBG7NCbRG5CsjpsXmG+auWjEuSZ7S8
4g6pL/0PgtgUqdwd9oJwo6rlFj9U2TxX0l6jk9i7YnZHf6bgqIRK44z+TRse0volTitEYmcE2ovk
oYdXcKI/p+1Nmu99RXPlCYrvXeg/BN190x9RLTxG/Ia+/SNSO/nTju9fJCVbxZ1Z3ySyO0BKhIRa
Y+/Bdaq49yhDmXe3x4QD2Kd3ahxL/VYdlI2vPbVxg5E4WmtOEf1tw/TRU4K2Vk+jtTDPIoAb8a1r
+f9eTQXNxOY5a1vyib8pxVPqkTU4azAt9cd6k9GzrkZULII/ovTsTbeq+BL3EmpQqAWage0Lpp2H
gSP57aEXn9rwSWoNDk7uLNFbW2JW7+e3SdvdzgNlLK12UeNMMaa6XUVb3palsxI/eOUfCi5mIEHz
CvVso5dn+gpT9ltGWUorXDr5kngwml8pEo++Tm5rC+puJjoCB5b3za/vRflx0F4U+aFt/G1BdyXj
4ifUpMnpDnZV37pZ+N2n9eahv6h0zx5G23340pTnCMWl5imW0FX70xiPTXbO6PvJ/Y9BfxvN27/H
G8AJFdyk1XtOoItM0CpHzL/41Tmpf5fWDxIDroCu5NGeJL+a/jOdI2UiWOYWyF8oX9TcmaJTOOJH
9FOQbqIq3HGaRQgdt4nGUU9DCCdpSk8EQ6U3ygucFUFL/Ym8fc8dR1BACaMFEnzvmA0E0b3kzZVb
uh+0t7zzfpQ1MqWciPl4EPXgNs7VXdEce5kOa8LpIfo1iojUMHAfuudBkfCY7bvaeg3GkftPKjEX
FZv2px4CK7Ur2UpvJJA3tIt6gwe3zK0/DQVnbqFZ3DNNzTi3ni4i5YLeSe1o1jTe96rP3Shuswnx
tf67DEncFQGqmtZ0CNLJCadqJswj7dF02lHtvol1QpvFoP3oQw2Npjc5TIZ9bQgmQmrGndd6TwY+
5Mi5GYisVsGwoxINUHMRnmS5PzWFNdjm3MqM9cKVS1naxky0QAz79IMg9nXtyaoi9FG5W2lPNQDe
IObuYmzF7C2gfkwbGZWzChkak2s9R5tXMe3usKRAY7QvvynoS0Il3f6/SPd4GAOok6RhXaw7EWJL
D1P9w8IHYY1683FGivkLnkKzqYloobd0OevVBr1vyXCgMMfiWM2Hc5MXb3mjnpG1WSE6fRz3q5BV
Zty7KCJwsUQhjTXSQFmH4bJqiBvFarclCGBvWPN4XwuzHMPD7DGFFkEuQTfujCJ9TBoKYytegfxd
WzlEt2bxcGyEjCVMp/PaskxDJMnHqqeHICKdqbFmG62ykn0eKfrKQPsKi4vlYzIPmhLnIm0Jx8iR
q23iDnvK2jE28lb8ygAZ6Yp6K33XX6yv9D+wjn7uGR7+awQFgekO/5VeVnR1AXCRg5q9GkBQa0ej
OldKoSEuGWcoc4WBFbvMQ9IVmMMVNsZFSG0xutfDEPP0GdmC5F7meNCctn7DzRvHKZW5ZZwPm0G0
pDspEuGnl2atOJJWIrfRBIyMykjttp/DCa6+bZCBM/JLMUHXXn4nk4fkTV7g0JgYAd+yYByjupS4
Iun2kCtPnwe7uoPfBZtRIO/oLrP5ns4cw6QzJ75Kcbhvo9GpYPH9Fy9WxoqHOSE49Q86KHXdMvbV
c9OWkMuydUM4ToaicaZAcZD65F8acgBZwqsGPL42YwPxLZwf+91jtdHQIGYKCYKE70cYe0fJq6oh
f9wlyP52vsHRATKsPEWRWt0FHV3Cz9f1I2hQxVHQUnCL0Ge1vMUPCD09wJh1hIXRi6gyjXhRiriK
U87MlORmEpo3DY3xlbR3betosmHo+G5C2186jklxF4iNgetJmqNpLDbYkErNY5z4wrZtO23lGa/t
HVR1sJKBEyiaS2PKsc0jWURMzIbshLBqkNDnw8t+AvX0+WJeC4RmuqqZILthmS+gSKGOP1EUY1gT
+emrkqhfElogcpw+fB7m2uq9D7P4FqpcVXyzx5NCQ9c3QvyzR0VVpckYwn76PNT8T13ihQDgghgC
6Uaqg1B9uT97Pc3KVkXHrlDRaYtGBMilIltLbeK1XWiauEZiUIAzzQfo6pRCNvM53idZ2E4UVjoa
wiV6kpqHubTKiV8eNL3/KfAB4mx58LzxJkzNh8mf7qDyvkht6OLec7Sa1i0zbhVCtNeYpvXpg2+a
X0wxc1VvOpZF+6oNTxK1aRiBTNLcWobspKKNgqq6SncWdXvY1jRHwOp01LZBz9hodNnJm86odrND
r4S9pj6A3be4mHX7HmXWXt/V+RMTQ240T41hMK4GyyEXjtYDJ9DvZziLP951yZdK0x04KraaKA9C
elakk4Rul+hBVEXRjctZYN0NEnJdOBaOdhUBropOdZUAF2BQN4uIv9bJfRhU2yEvnIHKXy/ag+Kd
Irq93hjYCu1NketoLjK9OqRRvA/LrthiRgU6SdgKdbLDnPCkdLccqruBGabMbT6sqidMDJ8rEB+W
Jjx1SneT4y3++Wa6otfBbrIAfYhQm6UPHhRa0CoBZscWPEkEmPbRCxI5trLTjkwwT7iC2aukwvkM
uty/OqWBieeQggQgemyX+9czx0yRGmYa6kNxAypi0+INvol38SG9758AJqxt5Y87+TLgong0BC8q
a5GA8MkP6rZ5MsejADyMi1K6HbblAbbATuhfteJH/20t+sfEQHAsC2dzMMCKS/u/DskQUPyGiRRi
rO+8gctj30g/I1HRDmHQ/fr8dX7MdpfRFrlBQhdnaGSLI9m/HdUaCRY6A421clRcj4KGJp4lKK2Z
C+RlMOQVgg48UxuK1l4YpsluKhAzCWlk5ey/AlvGZ2x2P8XiAkvov4yWd6cxF+LODIvWtKvCM+mV
RqgB4ynB+K1CKLKZJKzfxQHAhzaKj3Hm9/uuQe9ZUxE9Qx0hdq0ReevCUOOv/3qpkQAA3YzODYTm
5QmGo0tmWgM/rKtRrOr4yPFGyIod2V9bWe8rG5hQnMlQPlRA0vMX9W4N/D4QalonfJfJjBTT66dK
95h3xilSRMPMN81fP3+4a8tuahAGUTqQOYLVRchMyLXeQtcatHhnt7cxZhTqhrn/pnE0qL60Qx2A
aNvPo8ofjzb9Iur893cPqpWjmooRUWfjxfpoYnX0aP2kY7FFW7JxajCq5YZpppvf53byHcm6Tf4j
v+Pa26wkDfmDi4yEyx2MF9zHpVmxeJGlorpPhM7QdZruG8n9XtNX2JRYuXS0UzcMPl0E073N81He
J7v+oYjW9v2clBZZ0gT6r8oI1GAtvBQ/DIMa7rXZzy+gdyQ7dAAOqjZ+uU6z8x6tL5+v/JVbG4/7
T7ilpxb8rFpQItwEoxvrqQAZYWdu/lzsGVBW+9mrFBd2EFR38gqN8+pGM3BRRkaZX0DdffnKS6vq
Uw05cZLz6OhMn+iAb9B6O1dOb3Om5p6Lbv3KRrty6hHsXdTF5TsywC+OBfa6wcHbxXv6iWjdbZgy
O7gmbrxvAlJ8KzGv76h3MRe5GXDbOOgGTyrvTFBCm8weqVMc7zAT+JnjPRcEV7bSc/6a2r47rZl/
Xsna754ZrsHlSveKXueaEhp2OX33EmPTwcBPMYZZ2Unz0i027l/zN7asBrF5ScwNStmchhI4uxwd
8WGxnnwXMAkiDMqNtPeyLfJO4TaSv4x2s133Ub1CBkTswVS5J6r6TDlcpJChqRABgipCCsFreo/a
3lY+9K7uiqc1/+8r1//LWPOKv0tXXmOaaacRq7Grm9Gp/5Jn1S/WLrfHb2uFxJUvxaAhxZ1ehCvO
v7rYP15qeKI36TPjObkHRrpLd/i67IZjeUjd6Bw+rUWUP547c9kyu5xTGcKMXayl37VWmnAA2kFW
7Bs9QH4Va0ru4GKUnqZ2+K4NmRt43TbCggZszaEqmFCZ/bYFxdTojFcwdFRQAqUZsRmjL5XQ2UL/
pa3y7VBhNgL4ZSj/ePm3IFuj01z56fxog4qBGzRdw8UHrihiKsR0twD/+9sRqb0UOwULk52wv69r
b7+y6a+EozShP8FSGQhdLbKYnyRW6ceIRJeOvpNcf9/v5vdjOazLL3PjbVIb4HKy0/79MWXS8YIv
KfKxqQjlXm5B0y8SC7Fi3R6PAJG23Y1il2fzQOcSA5CNsVOc2EZ1C5T9zUwoXk2k8xa4/Nov4y+2
SKtgL1DGxJ9ZZZOt2PVZcGBTfJG2QH7OzNN2K0s9P9EyIuUgF1NMf1FCWaQxVSyVhJIFVayn1sF7
ZY/lB0Se0u5toOkYzWxRWf885sca3lTehZQXiyyKsefXDFJtNUCkviCJ0jwvZtmOilF2qSsrjLaP
pzFqxzKvE7UG+l2iORcH7xJL15XocysMBWoh6anig1I7y0Uk3vdjEL8qlaeaYC9QJQBqJ/huZipD
C/NE1Y8KOr/2mCjoVrIxzNciFBGel7Sk5JaO5da/XZn5h7IDZkUf/GSVRU7KxQHLCJERny7CLMjS
s1B7IOnPvdcfP38HH9MfoeYhwCwZaPGClwVZOKlChAYZNoLDi+JqN+XWd1RQrlvzLjhJb8H3tfz3
4bUvIi7eQoJzbqrwuTs94MJI+1EAE5PqHyLmMivPNi/TxZ5eRFpsMEGNY6Pn9uRQBCEb+8TAElTu
htsqZon6AdsdlF1KO/4i2iBH179i7cqjMlcR+ZxoxXFdXXzG8JR7CRl63Rm6KmRGqTLJK2vztlC0
zDGyqNmWkRUCn48rf9sneXxKW7anUnPt2wxphNlTIilJjc49aFspNpUYmkgrPE9FXXwddX347WmN
eNMaiuAaQw82rqD7eVumJYJjcPMBAFoGhgVhUt01o6GcpKaTgYnEAeyhuU4DKeiGLXhmBh3tK+N3
ix5Pzh3BZyqtxpG0LwUmbSifx8dRMyPXmBKwT8IEWIzNWYCpQlM5HsXq0I80Y/y0bpxSroTvftpn
TuFX1tmKc/Q8WxDJnTjUh2ro5BdJSL3D2MX1szr48VcjG+JnqzA8VzbCAnUZz0vyW8PvMKClW3ww
8sQ7ohgSk5csONiOoVWDCLzDM6H0jJ7hju043utl2exp1Tf+vlHNqnTDHjVgjyf/VslTdw6HVM5R
RTKnm6bXWigKggmEJGya20QcgVmGBpNQyeiFbhcPiHVPdauoKNvEonFQx8k/J14AEreaqhhSX6S9
VMMvJZCrQ4L2D6e4XIGeSE5jJTO17jPIa2YtVzK9Szn/2o4WXkeiIUdOVkoABVMZQJ2WDyhVD22q
0YjzxhK6Qh6It3lniWCr04TPxAPV1A8V4vq1OKjF1leYBoCU8acIEGIZn8pIwdkmCUe3wffBSf24
3yN53B5KOTAfqwQvhdzHuE0zB+1YmyNK143VMw32Z9yvoGO1UBmmg1tS+rtIWpjnctTf9YKRdVDn
oh43xUDbGcOAyVbAQNeOYxHgTjE17Z1Qh/EOugziwGNWgQHvELbf0NPXv2p56T1ziIvQ6cZRbpgq
S3mDOrdqfpNjvzK20RRI5U5gxPQtjUL5KRxyY6WI+HCUUjhIKroOKCwa8gczmUmGLqTRFnJGoNEq
ME/uuit5Zi3E4jMfcLzFSESHnbPJDvqx3QEDsdVN5YT3s/UrWsnblYgfTuvFQy1K5LwU00pMVTDX
Lwy9j+kxx0WSRsK0FXbVw39Q/3+45SwCzpnu/dFpxnXRewTsfhmbydbffMe4ndsWwk7eB3tkTlYb
jNeS5/sXtyj+LCVHPcoEq++Xqj2kf1BVB2X2qFm/P1/MK2/voipYnBIeLbesDTDSNfJhH0eiU8ev
n0f42ICZz3MSvSIzAzPVD7OFdGIkjRIYxCOcDIWHJn0lO2LkjcRIf6f7kAzqb8nMckleewDvWRqd
UiBBuYgQO4rfighYiMFAQ+vGUwynM1NAb3jOxj8UOA6f/9qPd7351+pwzHFfokWz7B2QYdK87nD6
bdPU0VXhGExY+Ik5yGdwxwX8OSk8oZ+8SyxcAtNkZbT+t/e4PLbfx19cMvwg6juttRj12gA2bttd
vPtlPAg7bBRoH+jOf/O4SJ+iTqSK1L6LYiueGLsUjUw9ciyoDPKzf5MfKIBoFqzW9dcqEvmfWMai
yhYHIavZCfOjFQdIOMYLgxn6MvGbx1AkwS06dbM3+WdDyQ0K7b9IGxd15fKTsvyoMudH7dzyBx4E
6DbGB3Mz2qBY7PWZxJWkcRFu8SK9VmzUhILc8bp81zXtLh9UVx/9lQz/99a52DCUWSoIFjyoDKSR
FskpDBGeicS5cJrx0ZANM17k3N8Eh1+M2xhcOB4bx8GpNvl/0Pe6kkEu4i/yv15Xnhl5xO97w/GM
H0P6r6XLSb/vn3CR742yofXTkgurMmr3vedDkR8ToCApVA1pSCTQJ1BBay1c80v52I2ZMz+IHYxU
aNiibX25uLheqn5OweoMbnOjOqEjOGJGx3raIg6864uVz/HaWr4Ptzhoyq5Bp90jHMZi974O+xDS
Q7+W4q6en+8eavEhZEPR137IcdZvp5fBBrq+h7/yOmx7Ozrld+3aDl2Lt/gSQpiSgNF4qn4rH5tD
YucojM4Nb47OXXZeyzN/RxfLL+L9Ki5ymgAkpm7neOouvU0O0ZfJtmaosb6DYvc4/qjnS56dHqpb
iBeH+oYL0BFa9xnk4QaTpW1q5/hR/xJPa5c/6UoGfL+dlhlQVQpRhZPLHdzBkLN3kt/zbxn8TXTn
78fbnOZO5TBTNvlg33wa5PZKul95FUt5yFRVQBX8fRXVhtEvbdNhw7RpW+H/uZM3kIj+g5vgyq42
5MuPKOhLPfUSeX4f5nG8hSVoW9970i6Abxv++fpJs/aY89/fFWyF5XtGpMw74AHcuV0+RC7WsjiZ
OmT7FxH/m5UP91p35eLNLrJgN41VLI89J+ifDKjunh6mi/AebavGsY7Fn8nhPuaunmnz0n2y1Y1F
fhIys9RAnGrOhCnsgGtvUf/qOhUzkmZTKt+SBv3YAHbGnyH6LjTqSiaZE8Vn0Rfpio7KlCRzdAvI
ggeAM60fFOllDFHWXdNS/DA7u8zExiJp4dZkptidUvQLTHEKyWm5ssaA0zPGpZiBN9EZS1N8cldL
pHkNP3vKRfqa0skzyorI2tNLcfCKU2bnu/wXA6x2lzha7Dz1m1VAw9qLXeQwL6XKLeeDp3MVILc4
9rrjPV273Wxeofn7cqXuXPlGzUVt1pml6VMYAxlOn4fgrjLWAHfzKi1XUdHNWZNW1XVdWQTABl1t
81yVwSRbmzD5zX0dbhDwme5Lob8qVrj7PNVde2vv4y1ae3mhe9UYzCzDwQD3AuQoOTXG18+DXGsg
gonkYk1XFf2/5fxkhI3Q63mN0/EGzshoy0flxj8m3wwYq49IzBzSuzXZxGs3hHcxpeXMTcliLzY9
YnJ8u5MdbIXO9Wy0iJgdW1+r1l6dSV3bHP88Jage3u27dAqwqPZGpaH++Zpv8o2wUWC4MWc8zPdf
NFtW0sqVkhbtLZTX2C0MqhHcv4wnpmkT0SxTsNiaKf7hbei7SB85c19BGp2Be9h2nlp3jxxZLmzM
z9/qXzT25V6d5SIxYZ33KoDCxceXGGnc6hFUV6sfuu9lUyGDWUtG9aKZeX7q+hqVljQfQMqFsgAv
yBiaHrGOcepaunKZfMgiq/qlWRn+zvjZ46eud0iSZGURbn2kP1wFh9XHSkfpENGboLkbFZzJqiql
z9ZBg9WxWkIVxxPdWEpxiaoMnj/qk9tSQAsLn8fMwetlcmQfpVem6FGbbYI8VbB/myAd9I31FZGP
Jt5+vi4fexIae9wwcXfRFEVeAoGLojSge0ySozb5rvSS8Njr4UCbXizsThJWjlT5Y8Yg3N8xIa8B
U8hFxgjx6eg0JgSOdwYiWNfugH/gV5Z7slOn3KE9dKiYbsPiaRzjce431Yf4pW+3XHe6P8oWDzD4
c/v/Yg3e/ajF1uxBxLdx18mQsszzhLzIMOY/4zTibmKtLMDfqdNiG14swHxGvPvsJKPtfKY0imO2
v/xOQWUApagh2laRuU371NXG84QCi6Ynh88f8sq15+IDWM7DOvSmGr9v5jqV+4G+ydxuP+1mJEGA
lPmqoOP1eHSHwNLqQCj+QivePWkeJPynR6TRu+rQfg9c4e8dq7wfmEysppePpQRPNx9CJG3yzBJN
0KIil1c5kjDC3tzN+dqk5+GdQnu13P54il9GWhRI5qDg4dm2c8ejd3AksGm/IibIDDW39Z/648pr
+3jmEY4O24zwBqewPGPbRNCqEXauI+4Ip28KBnhuc5oehu30tXqcnmeDCun186hXssJF0OUXgW4e
LAgqB8X4PTXQ5dxaequQwP88zNqzLT4GJZLqWh54NvLCRqoQ4nquo5VH+XjOzeuHK+pMCoDtsMj7
hZSj1ZgjfmPgfYmQPozyEdmMzx/k8yDALy6/6qzJ6l6afRGmyHBDGT9Jmv9rvJXrX9T/PYqxPLKn
ctSF2M9kJ/vVb/WjsfcdFAwwq3b+E4TM1ZcDAgbsIt4Dpjg/87vvVwkQ0x1k9F7LYLwbZHjBqZTt
cmVaGdjOL2CREcGM/BNn/h3v4qRx2eBALChOdChvlVOzh2W8+w86Fh8vNmyEd3EW363QJlU5sIe5
sea3QFROw5fYGU7hbkatDeFWxBMgcRCrOHy+N9aeb3HJMSS5BITJOkYHNMd33b5y8K9018JcaXJf
Pt/iStOaSqckVHx/y1Z1i4LJ84yABNjxtKYMe21rMMgHdDDT38BQXL6yviiSbgBn4hjQsUc0A2Lt
re9/f75uK0E+9FXEsFYYlshOQedGCZGDBBE2FKL9eZir6/buYZbtk7xsmU7qOUApR3LVN6ReT94+
P5RuhNPHyl5YDbbIeJKWAkrpeajsJtwn9oz8wbFtg4DHvlypaq7cYxhxww2CpgOlD5ury7cUWaMi
1Phv0ueEvNBtxTM36o2+ScItLaHjcI7dtY1xpby7CLk4NyygJa2P3Dc3aIyBs6+Tth+aP0KNDArq
V9GXlVf3sSV0+YSL1RxqKNQNmHAHv+BbqPvg3JBKcueaptquH/1/8TvLVPV+RRctqFrXgziJfB02
boolRVNOJtBIZVR+96ZfP0i9Rae+HNGQrVINXRek7pi+10haWvXIsA+stGePlj9s9U4uUnQBk/Kn
2s2qE3mUz/x58Nv5BqO15OjnUvogFUqBSH8TqPLBJKum/7pDcFmOLx6oq8VozBOf94VEp2odVX8F
oXSlkJBFWYJnCBwHu4zFhjAnvdSHCZHiSYn2eYURtdffycZwNo1i5duaz6PFy7kItdgMURvFQyO1
6JMHD5X4LCKl9vl2u3KAXARYLBYaT7FVKQ0HIppbKFMN3deo+RZJCKck9cqheCX5cS1TsbPHaQQg
0yKZT2BkwkHBbzob6x+TITyWvfhslNlKjr36et6FWSTyrvM9P29JR3KBdXbyw2yR48M5Wva3n6/d
lQbHfM/8vwda4sZ5kYOZFLXmtMe5ajb9u8SNd9DzaRlPxi1yFyu9omvV0kXExdar21gtxLkvH423
8/Qsuwvs9jWuDvlh2MXuWrf46u5494CL7adkltJBw1ec2vPSR02Q5EfPH8dHTS/Ue6sy47MwCMLK
+1vb8/Pf39VOlRL1NTdXxWmDwRlqk3ldvVKjX90i777gRXlG73UYdIvOVISGdMvto9MPEBy3FIMr
ka61iC4+sPmnvHuapBwzIeoGKsGb6qbUN6LDZfhUfu+Y6qJAK1PLqN+0rf9S7P6bW50Mo5VuHy4V
xgdSOBxKsW76ROGwhNCKdgkz+sjY9C56FPsAXemV7Xltu7yLt2SEC3pZh5JZIOTnYX+HqfGIBksh
i3aiP5XN4Hz++V1LJ++jLb6FAm+1Qi15iRKa0HWeO8AlNpY32p+HufJQF8f/YjvqQd/q8nweG+of
NXgL+7tEQB9wrLcVismfx/pr1b3I95KlgUExxXlCvpR6GL2JLpyK315l6w7SWE8FghR/KOG2+RGQ
3TPgMGorbyOdK3yiDQCS8y29Ywk2sp3fjfs1DJMyf+Kf/aLFAaFMhjoEgzQXXP1XrJLd1Inje910
0mf0uSWua9lPlM231hkpJzu3wb251ff223DGc646wl49m6abo+/6W1hhhl0vBt+t1uLVeBkSt13N
bzPP/mN4ytyZvil9V++N82xcJe8RTv/8BV1rdV28oEXmwMCnDBtYw4wfAu9WqWLhV56lNWg+ClY0
mIMK1TABeWPwepB3Ze+Xgt/2Cm9oPsEW7+TiFFi8kzQ2qiKuem5BvpxjzpJ2xUYbOl/dJnT6joPW
+He4Uma3fIz0XevEQwH084W4UhTzE/5psS7r8NEU9EkbaQ5UByFEVzpDoRVJtxgpR6ssHQGtu88j
XvkOLyIuPndTRAXAh3CCCFR9rqpXsYwc0czQbAncMMlWnm8t2uLkK0SKiKKnw6JtLKNBzx4oULTF
tHyL0OJKhrmayACeoRtC/0Na4o+LwmvqqiplJylRs+o97CbA0FFqf76AHzlYEGdoW6LqALGPM2Fx
FBmCklRgRZnHHLUvyE67kl25yWHuUkdPerQxni2SiehGJ/hu1W61eLm2ZyAf4VajYpz0wWWu9mGp
a+Iwz4N6p6ZdIUMZYTqz/YWOPzUT4m8Q5WluNi/h3dpheO2Fvg++eKFGbI2TOslUhY0PWFc69hNq
xGNkZ0YBTcdfOZzmtVx+ou/DLT5RIdWaOi9CxZF1TzhX4GpRuRIeu0YN7sYyl9ZS4fzz/4lHKxUp
CVXTAP7oKhzZJbhK6yth9AT0Xxp7cptDvetOSLU5aNY9rCPGFjf+j9EWidcwC9zZR3QldDPV7maK
zvPAhW9vhbm1KVPFfFaMJnHKRoWlahX8Nara+1KptIfP9/TllvqfH6KBxcaaXZPoxy+WeeirNAfm
bdq9f/bE0FXTAp2CTY1wNx7RblN5Kx/R5bf6vwH5eAydcZ+K9Q7v4V05F1SFDhAV/Qks1k2EFMfy
RleKVzVblRKa13D5RqnaDACnQB4/OLVl4miknYp2URW2OrVbmA1uPqFvnoUaCrEBan+dmsfI1Rft
ts46/1BhuXxqghB5QUwkNhIaS1sdTdj952t+bQng8s8/SdIAny7SSITWR6n6MWA22Y/Q4ax1NAQb
dMpaRCk+D3X5Ff3Pas91K9nCtGYJnMvVlnxJzMuyg4/rhe2znsQRemE57e7EwBt80wiWsQLfuBJR
U6mWoX6DUWS0ehkR94UITg9SJtjHaW21ASwDlvenFf6rJsXfJ8MV0kSsCDIPFPPFPtKU2goxAcQl
uA3uRRVwWbFmpbq4LP5vDA1XSwCzoknVePkskSkXmIyYEmxQyRXPONN0FI35QdpOb9luuv/8Xf2l
Oy02LFbMXO41A/o4I/HLcIkQSjiFZRa6pWb1JAdUBZ03CDe57uM742nWnVdaDdDovOidEODgdqK3
dtOVnvwQl1hFZ1C0doAojUOQRYYD5WJ0uTvN6uQmUsF1Ne46VSkPoj+0bhAjuaYLZn+XBbJ/I5hq
far7rodYEuPa3BgCXGqsNZhg479jdJjx9JPwpc/U8nsRGsZNXpdvNV1s1G7nb2ccRxoGabKSmBf1
s0mSQFRIZdTFLUxT4JFerkofCVrol4LlZJ7pTLSjhJCdKwgVCuDpo5qJD1PM1X1skfhn2mahzFLW
p9m5ENk3jLhzxwoRjabAMVGSLqLMVq34lznEaEWHR0/XTwUOUEDBoQqVGwvyVJff6lq6afNpa2BD
zjm00pRaJt35kUx9RrryomXpb53xLgea2F4ZTFJUpCRNlCgCW4twFWu6Tavh4PJNXW1SfdjJZFoR
cgg5HikeZBkWKUcrg7YxslGgcpGPQP+5x46/EY105L15K7ifb+RlClgGW+zjwJ8mdnmA/0gVb6uK
do5U2g224TV4tc9DLVPp/4SyoONjBkxptshvgVqJViuzOYb4pu5ShFifGkVbSaKLNtW8BRkU4hBI
xxwKIep+l1twMDy/Ci2R1aPu8vfIue+8Aw4BW2mr3oR3ysr2WI23qA4k6ErY2c9vi3iYIp3nWyos
/220N97WO9iXt6GPj7f4wpBQkGIkkgRmYP6+Poc7bSfbWCE4n7+rBXLyY5zFJmxrGWk9mTj0v121
1BGOBYKLBKg3DpjTF/u6LM9JRaYasm1GV27KjpMU7Tipd9WEONLqh7i4jX78SYutSjb1iqH8++jh
Pj0GdreJD6q7juX6O5F/n9yXe2jOCe+++daz0sKveafA/JStdqjsAZNzp3ArLPPOSPMndmD39zgl
bE3X/FncimhnnGp7bgrMfOj+gDOOuyagsUBQf1yAxXEtqkEeqnNiEI/Dfe1MrubyQ1z/Dd0Sm5QY
bb50N5izOeFO32Dc5WjH/guqQNtoC1F/8/+Zu44lyZEr+Su0OS+G0GKN5AEBnVqVusBKZEJrja9f
B6qnqyq72Ene1mxY7IQMIBART/hzh8+67s3bkbdvZkgBYDsFNAyIDmPq//q22gZZk7wreaSMUhTS
HboCZSKgEAdHO4c6dVDT3/g2p6X8a/d8XWWuhlzQDG0qdGDGpqFCBEqCThpQakiFQu5M+JgHPnZF
iDsh83jpeJe/y0VeSlWvjysrk9zuMDfn76/9/3pnsMvEg5el1b/+gd+vWT6AhMuvr37+a5Of00Nd
ns/16jn/x3Tqz0O/nvivVfBaZlV2qa+P+nISrv/j/tpz/fzlh57WQT3smnM57M9VE9fzDdDS6cj/
dOffzvNVjkN+/ucfr1mT1tPVvCBL//ixy3775x8cBv3fP1/+x771c4LTVEgnn+u/2VX8PCUt3q/4
12nn56r+5x/Cn2AqAI8r0C9wIGSQdfzxt+487WH+REWsAOVnBSscvAsJH02albX/zz8ogf8T6x9g
m9A2pjmJmT6oKmve94l/YvHAJSc7UgGUWfnjrwZ+6amPnvtb2iTbLICsM9pzRX0nc1jbQbMBXI6I
kATIua7mlNFPs5xBvF/NXBgciTJQDgTIoBVdSiCfnP/MGwcBLPXzv+Zt78d8/J435j9PoVloLgag
x1M/XezjOh+Xvb7Yp8M/LtmzPCqxPn5fna4U4aj1Babi9wM/7vPRvo9t78dcPc7H7vlf4vwG5se5
vjdsu+H9Zh/nXLXn2/PmYz4OnO//fu2PtzZfcT7mqnkw7gYQ/jWjerXj0+v6aM78r28f8/rw+V5X
95/vkCv1AA05dnz/Ir47bt72fsF/2+6rNl1dZv55dcjVjefGcGUoqJAeE+y6LvNlOf0pFD9fuhzc
3jKnQCL91yZYsFENzUo6X77/cz6wynxeFSALqM8ny2Ieow5husT85/33vGuAfJGBorbnT8d83HC+
7nzKx7Yc2Dm59jBWfjbi47CPY9+vx3UK8JI/G/LR7jZDDb/2cThT+9Tcjven6JhxoI1P7ZzuGnec
61y38+oVzVdMvZh/v+vHDeZ/vZ/8fov5xPnxhdR7ed9DiyHeJvTeR9qYT2DlHw87//rU6Pn3x3PP
L3x+zo8dYghe6SKOgB4qaoHkyBYZTMF5u/lPJsSQQa1bMPszyH7P22r4TVY5ilAenI6bd2DKbBej
AtGsn6eC6SHaJAHW+5+b5n+NVAuVNF5aVx6kGOZNXQQlB5YHmeXHoTK+jQ6Fe1acBpFHAnwbWlmN
tP5+kenAKBhHw28LaO78PI+mmtKWxQE8GR/bIGS6rLho+bEJeOx2m0CP8OdTzfsKeURuboSx/HM7
1TVnNgxjZz5g3g6HISX1oEBUbnqEeZvbsQFqKgdwkf+8b1O6jRkwUOf4tK2gK4cTgtf5rPfzG15a
KUn3/to/7txXyyqS4u3HFuCpV3JWQXhgfieDCzig2JeQFv15zxQxOgL24P+oE/nUhVDuz3O/duJ8
W3nqxByqTR93mLdPnRh0EJyZt8+P8dtO/HiGj4782MahYz915Lxj7sichajYx63pf9OR6fDekWCy
CcDDiE5MZGVYfZz4sxM/7gl20BQCPai2nQ+b38J/1YlDE782Qxl6xJs6sPJb4+Pq8zV/04Hz/vnw
uRNDeowgk/XXePjoxPcbzKMw62nwbfzsrHkUzh04X2Y++WsHpmwa6mIYZHrMtL5Fl0KlgTI9PbUd
J9nBkBVk/jlkggSZ46RR559ADoXrOJUe5180LXbbWnGd+RfbMvEBsaf3Iwe3hUolXK5Rao9BnWeQ
eksNsRz53byLH92dwA7pZj63qKHgxIeJspx3CgWmhqxhhfcrQ3tIIkmUy9a8N6x4X2d5Kjbncxm5
QLCpD1h93otsum/1g/vjebyw/fE8894BmIhPz9MrVDA/D2LX6Wl+HhfSw/N1pTp/f55537zpr+eZ
f0zPI0/PM/8CxcKO+/o84vQ88875eQDLEpz5TVR8LpE6gOLYvBcSRb5OT8+DKpIfBPv/laV/zBL8
d228fzH4/62J/+Uo85xNdnR1fan/h34A+3tH4Ni0z3Hz2QOYT3h3AZipZu2HzS+Jf4JDFjk/RIKQ
9J8CXz9t/j9RqTWFvcEiyACrPGE4/7L5GfpPSWEmij8ABWjwlvxXJv9k0X84j8Dg0yzECoB4pYEo
Rw7yyuKncngp3tgOp9rTBGaZQs89kwk96G5pUIpKx05Bb1gEFhJNBs6A1NvwFcJ0jaCNtQrCOw7C
NAIRG8gPm1BZq3OfMPvs1U/MxtNo0Sr7jSuZISjKqGUJ2cPSnnyKTK2OiqiWO4jpnOJd3a18eZlA
ej08eiDP5iB0rNHxSmaema0HUrVbJalTWOjrU8PDQawaXhdykmCu++Kjf3LzfnhRn72mq5DX9Ao5
qEsARgnaWJCGs9PNPoVH+DZqYMMJ5YnbgFsoQPQVDMs2r1Gr6qEeybiCqOEtSkvua5Th15teBaTY
aHD5nuehyNxp0CztGLOgoBFjjlDShZ4lVI0zInRrpTQh8iNrHkS2iNSelFaLeXPMNIHW6Q3IB33e
gFo6pIUgKCyASxx69iDtc1lVgkkZBFpLQdzRU0UeMvW5eePNTcHHq2748ua+dsP/VKOS8SG4mU4s
pnZjkmBaR+CllhyBlJAb0ppb/X5N8/JLX12FstieUTKKpstTR8Kj8pqs2wq69U5CbcEe16xTDclw
XovQFL0IVIT4Xl3+PBZvHqeCl92kjr9/Ayg8uPEKrqJFXoIsDSXg4/FiFbLEIU+CxOlHBcrtKGKq
oRjyCMyzXkALSOaPdbULi03o2hDl7VH6FzANSUCcphRQ7QlE0sNkjXtI96FWY3TB+Tg84mOMgMkY
qccEOnuyZ7t4tXDzEclkloKQkawAEXkga8hMb4PobowjO0peELMUA02E5jkU5cMlU6o+JOJxpztw
vPhq8MJxW5jGcknG1la27rhHtBNq5CDdEjo7RTaCAu89ZD8flHBbelAPjPSwPwbQ1sZY1/NziyIj
YZKEXYBsHg1skZ0KjSxVa8DHJBXq8AAE5JyBCzbRhoNCAjRfH7E/4nToqsovMrKhT+yLFG15AIwg
glk4KC6sV/5TPpguQ+poy943LIHsHsTLWAPXHU9gqQYJ/gqP3Z/rU/wE6e70SawP2SE5FJjdIJmS
2wzUIyEVCzwCGKKQd3kSXbOJN22yFiuTAvl+b7kUjBirXzNnRPbAqAXlRDVGNQSgfijhTw9CheJL
D4rWu4HdMr2WeevGNcPSU0HVxnBOZoubfM3p7Qk0NscWY9MZKi15o0H27IKIFyqhdr6uIVcOfrk9
0OanWK9FlQI7yrHa5qRbFEZn9Pr4xEC8Wa1sypngV/kK7O4cAQxIr7bpHhWXoz4Sfy2YmKMtjrCl
RkkAxG6l0gjrZRNDLq5R4wW1HxcJaVCn0hz6sxSv8W1Bhwrg7gjZUGaRvAwI6C7iVfUCL1u6kSe7
xklej8rrkjC5KEIGSczyBF3EDnX6qi8QHlW0hR4fsnML2nM1BvGjhKdoDpHmxg8Zc/r9SLxmvXhv
A1YD5LWFKZB2lY6JlIjyY3ksT6jLSDTBrnTRqTehIUvLiKSWCAqe0PIeqmW/Dp866Uaehp2muuup
ECUNoD9DnTa4r6/ytT0jZ6g1rqaJSSxBogVNYxJrrUUfIgHRdZSGc5aAUWJJKzbDDI1xyKmhzqC8
GkyzwJCC2K8mU2z7xnv5ZqlEzBGZajBjAUJ0Hc7ugiQsWaEsTwNquBFGJp1HOhlVzl2OrA4I9SJA
d6CW1akuCe5/f/NrSOTcKZwAcBT+hdDo9VsRQCc4ICZUniTR4mFZGDXYBUD617BHhTIyqyPCA1Ja
JJmgrQr1gGJkHrrMleXJ8Gu0xtOzEmkIbiR8oQfKLgzvbr6gOYV23XXQcwD6BlleFob01/XfYzK2
TNysPEHLVybQ8oVILgCi7EsKQpfOkOjOqvLnwM2MMT76FQOZvvtJP1leVfyi9Ndi/gKReso1GTEi
kTiAVwcC6JhkhXYrRaER+JcGarFpmWhu+MINe6V7bfmV0NwlPbwg1NtKEpEEo+MJ62suFhHU+fc2
BbUOPeU1qBeuRLNY11DXyF/9EMyBUL/21xK/5YNHit9G3MaFQGZhQHauko491OSGhyJe5ZKeQfM2
UelKG5IVVNOH6DgqS0jvSrAcqhorJ2EaTcJngIkc4rppqsqjEdR2nWoT3xznQcXzAQqCYmgwkLJN
7iIF8rWdSgsbUUnUlNCMHj/5opZCzB5Ei6yRcacyMiFUV0dm76PT1R6TcGRyIVTJVDF58GOQatOv
1E3qrdnUve5HHnIGsLt5/O96BgCesE+ULMAs9FpzSxDQRxWEGXX2mUqOrGfnpek5A2W1stEJpF2U
uSbIU8kLoeJNnSz57sUH2dt44CN7BDyBNWn+saW3/lu1C/RkBaOrdpSTsJMgdRuSBhJ+Pet00AxM
7uPqjJdcQJp07WKQn3PP9tlcpRUDKqeQ/9OUzMAgg45jUeoiqDqNgAOplEqhLrNeyHsQN1K52tFq
A7UxXsMCWINOvcRaIIIr5xYu+Cob+m58IuyJymQ4IhJ3zUhbDpgmXMYtTsJhIMXz2Ko9bSi0ChpU
GCL5Mw/ldkxfT9UmX2U35oQrUMWPmwNkAt4MwN3AKPZ1uDE1FDpBkFxgpoyeB4gKS/h6NhUMFBjf
MoiiAJdIaRiuC5C3grhWqkjKW+DLbT21JYxygGZmgNXb9rkViECpFkjaZQ6wMkgg9d/PX9zX1Nyv
bb0yN91YSDqPR1sxeQYgv/B1d7RaVoXsj4X+pyR8AnrjLotIg/XWDaYUEgXaOKQsCK+YsCAGxZBC
SDAaoJ+F3hAENGEHRa/Dy61yj6t06q9tvbJEebnr3DBGp7JP7ioG8qnT8vyY2vkWhN4QbV25tVY9
gd4Q/BElqwajWpGJMPbA3fsavR26Rav3zwKIs6A0iaTIQsJ38R+U4X/n+WA5+tH/vzCLhFRYpoOL
d1prSUFgMKe5WqGyETxNHqFATSU5UajGIxSM9OEQGc19eUujAio1vyzX2AaxRBCugbb0F6WylBsC
YDZc71Q+9PCFk6ohKXPuUoiFD6orr4VSgGzUI1PaJXeR0NVAyjQT2BSIaemFlUApcyd7KxlDVOEu
HuZ/NwVVOXU/ogA1djdMbLS1k4A2osjf5FaGoR1hOjjQjJmxu6R+kTJIRVQGBVViz4TQbtYsw/jU
iAYq6ovEipItm8WqCDVj2XdGwR4iTRreFOkJysr++JZhYSj6x2o4BjASpXYdCKinxNE8vIOsX0HW
OH0JwUssRBuMoUg8oIKKFtfQ2y0rkx52Hgx0SXjmR2hIDBcoUDHgQAgceTqDQIfdBfgflSfNIc52
RRKqPUCJA++g6nWULlCrrVmCuByzrCFl4xrJsBJCoxSsKHAK3w6YaX5cUJndjsvGHxCGkFR6MCl5
FyahkQN7kQpI7JxjwDAzHjLW58YDgUkN0CuDaB8Ik0NXU3jQtzGclQXnHFKAoZBuIqwoYPaqNRFG
054zKafKLXgeAhwdSEaL9F6ePCIBfnGrlee43fA02MMtbjCFhNcUeVlTd1Az6gUtYEkK6EeupU8Y
kTSckZ0PXeNRa4C93bFWGWkQ55HO5VNEawNaW7hGCzrjAOX0EO7RekDyJiFh32l81YN6QK1K0BR3
NYgcU+LWCx+ZwYxgWFFqXoBZnLDDkn2JDnGjQVNAsBvwg41afo7DmDSDj86A22oLjZZCBxiMT/2q
9O0R3RU48JiwjmYlHDC9O7ChIeZ2tZlUueX7bMMuIecc71Br8hY85k+sSl0k1HvK98wzTDsPau6y
VdWkyVZ1vPAa0FfreWCx0qqU7hll2TdPcXKXUMdCNJEZQtGdXrEQoFZFK6E0ANvl+/5UvUE/vjax
hMGpUzo97y14W9lGwVfZP8oGqGnBGHNoI41Wh+Fc91aPb5HjVahHZp0ByV8ZpMRQXx+XSvEMZXvF
OyQsKKaIFL9RkZbUcN1suJQsgzj8dGK/pl0T5ZlCr9GJUbZ7LJgeXBdomW+UHeTuX3h72Eb2hBai
XdgqkDhGMQ3kv2q10VBu6wjjhoqsBlYMGQ48THCQgQqXjHJV/Oj752ZZLaFhXN+l99lS5pYFqnNq
nblrFNt7K1i1Qhk0o0cGlNtiEKOiIN9hRj3ew0bL4mUnnKvKHsDE/cYGcDrVbhmucwnyajsR7wUw
ZlaLIBwCEhXEYhy6IYwuc+AOpkYLd/VjRz4MRsOquoINrMobLEdaKGkboAFyN41i4hoFtLwfEjwi
pcfcsZRJBowQtxQSHSTW4EF7iIDbgRrcqk8XvVNaAaumFrXyzOwBWE3JjJaQ4iW0DkoQk9I9s9Do
14FT0wvbqJCKZ/b5hdl1D7C95U3xkCxLn0hm60g7XnUbdXgQnGKZxEZ6Aa4tvoxwXh/iy/AQLcF/
U0x2uT5Azlilb5TIzPIcXy25aXaGSu2EuhQAsPtqInB8BmXgRPFO6QMowppB5xO9D5e9LG6p/MgU
K6FY9azmOh2+jkoVDB6DHrXWk8xQX5DxmVklW2l4ov19lOdAUz6y7irNt4zZaZIjoWIhTk1xEwJk
qVMnPDXkumOVj3ERFLZqrc7psSOEahUSplO5W0GjX10yPJ6MwrOJNRumztXj9YlX13mee6feaCBP
fizuehBswfhGGjgCp9ciwIggmB8NoSCCw2ql6QsawizDfegEN0n059rdX173p/YA1vI5AFrmQVXn
cuadwmV3NzgDvhemukdLighBw6U/nHuMfF92hIokEIaFIRupwku9gKo1t+RIbIG8+NLv0oOvUXd0
qMcbKOMZ0BCxE8aAYcQtQGEA3J3GOIWGb9nwwZZZqcFOwfKWq5w5PEAdisBEgkciv4QmJNRPcWjS
9xDghjLGaXJiaPgxBFOnRFmYTTtwkslLX1e0TEdPMdlzGr167hEoAKnZAGkP3k0zNW9xGLD8VBx1
/bImjVVAtEVwh13bzpGU0o2PWrETbbYBPB6VOab+EjSBwgu6rwsDTPcOXhFVq21EWt7iMivBkhAY
qLvrk1VMvyqCSXtYFIV1W+RmAk+R7lZe4EBv2Eu2XmEkoNMVWmdIrCa2KRhvwOihcKrqn0NQToT8
XR/smVIbuaWYr0tq4yVO65uNAvkauAw53LdjTQXEZyrwhaFslCUFoJWdoTgNc58zllQZdbdnsoMX
gSz4QstPVWWKiuEPdr3PY7NdJ2+QWqeXrDqZ1Qg2xrt2lxxzcLeuGxRLV5b44K9bnW7VqkXVUR+r
IUKC/oqOTg21kvNHzNvB4zTryrDuobwGdY3KN7tj+wwthS1vTQqVe6wy1bG9q5/FVo11RAr5BcjV
n2uSHUKrfs624xmBQCjXy/e5pyIzVm2xOriCjZVJQF0FoooVakYA0TzjJYowVs+yYnATm8REY40V
dl2aIojr7ullrKfE3ZcwvhsVe3LfQsgltkI9BJl7t0DkDYBkugI1LcKeKUw3AAwHFNpyHfFHMz5N
JPN4CxUC8yqG5RTtSw2W1Wra8hDOURb5AkJjDQFhN55gXZL0xOMTl4n0UC8pQN5V6jh46rCnfNUN
bAl/SxKu8GVXFp3pzLZDuc+EPzgJTo66zMkOhroDeMYMMPQ2noqsLDjKf+/gfBOgAVbt09d8BS/O
4kpq6SD0T+1rifgCqdbSQ7BPl702akCwnHhKTbs3aY8Gmy5C6CiLP0GGlIX8wFq6wH2twQZqDrfi
/EiifTfMIJw4iQbyNOhQvs5JmcSjEpP20TBF9da9oBw5ptTZ5NLircIba3oQBIpWne9kKIy4O9eB
IWv0hdMuMPD0Gn/TO1C12fkCk0wBbipEfClIypsFHDEfE4ZWGYnNSAS2aqGB+B3BN4lSI0QHUJxi
yuhblaNArGHEzEqunTo7CwOC7StuX1/oRnUPxZFzqkcod9i5Xi1RTbkbDFqjN5EtOFO8HYMMXmOp
VbUTUzpEI5CRyGz2VRK1YumD6iyxIZq2Kp+zUG1ex0uK5E2pKbthw7+iOll+heUgvqZg7dARwNFY
tT57B+ZG5YcwLTa/zGefXvTVFwD+JlYpWM9H9Ms1BVdtDx2wDVZtVeDGgG7gA0IpJmZso9DYVw4a
L/vErgIt0bAkdBqrCWaIpE+UEx6ckCDdbQmCPavSYsyJLrLS8mfFmSQaOsS0TF5Y0azuO8mmOHSL
W3Fo4buFFSjKnx/N1cLaUC6ky2U8Cwp5zUxPg2VRqmCUZMN7ZIgk9tJ3wpqv94UEd11tnhV4wtty
WrWQterwl58+nTV3CUebGzY0uxSLHS9ZNftY1vsw33alreSkAhlj5ESNyU//qRUUnB6TpfSUWxkI
WxmS7if52eLFD7XfD9dv4hEYroqIWlpoqSF2c+Xji34rVWkleyd3lTwno4oSObpUe012+HNro/IU
SxIkTd8QfA81scOKqkblhOGWCWzX6g10cNQCbg+jF8uJVvMWbej388lHA685krhckuOSQwNLfE47
zCXgKEaF//BM3Sd4cU+TldYYtDE+s4Z8CM7hvbf072B6C3fBQ49omKxGvI1SyN+/OHEKKv36lSMf
LyJRD4jsVdBppEdfGkX4+50TJgQZim4Pru72mD2jwgjReh+rXWXI7CpFcaAlohDHUzHgq0Px1B9p
dKrVHzkIRmhhC0GhUmVACbyVrAApBhigORazGnylKGPArBMEoN9Dcn1TgtPQXwGig5JDgbCyShc6
6+uIbvCG15oxs0GYN8cEeoJXJXhGXhhVuqKiLVxZIUUo7sZb+CZJgVqc6dNBlBtZEnoaP58y3X6p
lA0D3uoT7fjDgptsYpVeIQiDhOBqeENUU3pKju26XWFwbocFqJ6DR0FnHGSelmjjbdtz5tu56hgg
JyZWGQ4Szsw8PX1q0phUaQYsp4fpB99ubMfHPiHhNrRh4WixgXigylxaUstEkQl1gU1Hbi023wWD
vrThyv4NPNkdIwltEFc+Sg6KC0Y5uLc4gsQ8DypWz6SxqKOG6G4qtwbzrtHapc1OKVV1sIsjXFPW
gP8NaSgCyjYUZU8EguegNrhA5XyzXeIbgRqsQekc9KJ3ki6ZEKm2yj3fOPFCQskLfw8ZcSrRBtkS
G1N+gEfoKiCqeOpig+INag9b984vQOOE4kakjwqjBWllAW/bRYyU3JpJr4mlkK5BySGwJVPxJsyD
uds+dYs4Quxa6CVMNKdgHWIKEdUeGTXGcU1IWywwN8LFHi2kcspLsZQcuIsjSO3L2fD6/dgVfk2x
f23L1QpVKxGdoIzWO8VL2UH6cnyDK5ivxMQcYVcpatWceHfpSoSt9gXSKKhGh66V5u4QsUXGq+i1
1vbh2omau4lBi7lC9Vu1TIoVexDoyVWWDKiG9Q6mdTjFUQf/GAZfp8UXVCIHNgSyPBs2BqZ8ijFR
vooFf8D6d5tRfq4n/GUwfHrr1+tXIeQgWcJbr/Ro7Vn8Xap5OjLPcLyt0JFs7oAwudKo0gab3Eht
mJ0MG8xL9InAmDElCV9GfOD6QwmGGKikCkgrQ4tMa1uCTwlhp0UGJWB+qqa5ExH1TQj7ALgA6hdX
qYyYEcx0R0YHJ3rHoQhbHTiCnsWEBsbfkURvtWAkS8aU3zy7X0g6vsRXZniauDKdViKqZ6PiNmcd
RAqSFqahM0pTdIJGYRGCVWSwqgUDeb8l4uQbSNOfkeFTf/+xfP/hTogo1JPTAvidv05xTJj3udLQ
3ikZSIeM56tgFI7gLflTtQ90X6vVnkQIAb1yl1YwfAw6pyS5AKlJ5hbD879pC5KfYG34JtMRDzwT
F+CfQ6ZDNvk7CI0VAFlBjVpY97lThNsRdf6T4eERQSRyu+UR8awjPReJ9JjcD+aNd/ONTT2zWqIG
UxbAPHk1/Q9g+uU4X6KOAlupLGqZNAgXiypi1BBqRo0b4CF9SQZe58opxgQeXmmKleFL0HmGVPyq
vlUDdk2/PM8zqEIFTa4oYHW+nv5DCUplXC9Qx8Yn0agnwaqKrQqSEai6QkpAc5FRVEAVoked3vHb
pjfr7s3ltADBHmMsFmX8Vnp2JjyH8XYcnXDAV7sFtvYW/8U3SWIQ06OAVQBTAybF66xVn7Ji6zGp
d6ofsrtoPS4Fqzi1G9S0g1XHrB1hF6FJcNtP7Uk2YicljZVZv+/A2Uq5nh9gv3CAT3NIW8xItk+z
MleIXITiRepI5wSTshIjfUuiXis8Q4KhhfnYlErCqNEI2Q8Rizc6FBXkl/zYrMFlPWoS3EhYxJfE
133BEMd1C8U2sBQgQIiiuwxxHUIdIXl3o92/2uUyipwkDmMSFJ0Yll8HpUR5edC5sXfy7XzZFYQR
99W+ZKY1cSK3fPNW2UPgWYpvSKTVQYZkR1s6NlxL3kC3j3TLZkNbvkhy7HRJiuHRkQI6c/SNhoq/
poUwMFDgBd1yFEej1utrQ2mBBf+OjBecP4A4sQKTip2CbBgzrNpu6ZP/GG7bjdgT7qUq1KrbtQtu
71FqeAc3IHwuNCwvbINoIiK8lCmUyBaosG0Tz2Qpo3kVPc2PLDeGvxkRdAW37x3e4C0vBcCZIDjA
IPJxoTwtrXQZRjqjei/NQDi45U6pCVr+GtxjO49QCJjPaDVc3WJlYr/rKQnDcWJ6AUfnnGP/9IU1
ZcrS7YjxmD7w5qB35pT4OFXjQ37fVkSUdPpxXMOtQv7wrbMRroA2WvOC4ctZfYiVufE3v/92vjEQ
0SWQFQRLCjL7v6hyd4kisULM4rPsFiP8ZV+DQiKmLCLbtaAGdn4nHuJ1B1XydWZT0IdUJ12v+Eag
5P0+X8cevl6eoRkAbhG3vZa1V6hGKjO2Z49J6DRAESkbNsVoQiWtjKrV4T7gnDZTYScJiQFAfowi
vJrVhgi0Zij7kFgoa9O2APIxV5UySFRCA9NmKh0gEPAFYTapTgGStGYLZp0Dr/kayvOBWEhh5ClQ
KFjzik55qJFaVMiroX6j5CArCUAgRV49ZQOYSqgp8Oo8aPrEgP16nI2lxelhNgu4jlpRar3gTLdB
H756nAZbyMpYCJGSrrXSwEipxUgtGKAPJBXpALo7cIwJC0EsHiMkFlvSrqAHQgnEzbS2WwFVh+gZ
2I6i0ijR6GAhAcLkAms/4QBdKEnnRurZguf4viUA4cfsxdpC2LBE+Q2SfCMpYTmXORxWhP6K9JFu
70d/A/pHFWWL5al4Enm1AmYm3TGKEUwwQ+JVqDQAXpFHNh4RUVdFsCJ7wnKayk70xIYLGfCOjiRn
oAFJvRBeZI80cLyQhqd0JMNjymFLg94VVmOFT4jpNfcuGfalMRAejLArGRIeIuQtADOsdR6RD1Du
ofYYxe+ZzSVqiPD7uXuCfiEswAnCZeQvpWAWxSnZjXaPLy8G3jJCctbwK3i+PCk3CkPyR6ZVqRcP
GUa1ZkgWqfANrEKdLDvoMAGdh5DfsJxADhGCWirFEYS7ICWVPcFPJdFydKKjgoS8iDwGghOCmQxm
2GzDcMP2nukJHOkKZDEoTx98iyvNqtV8adWNmHsgZKtGDp6hIwPSOYhaIOuBTCWoJ4ENkNQ60cts
0Q2GBy2dSVV1wg2Hi0ijbJdA5a0R1CYkLA3veF0ilonsWminICO5wHAMFc2lTCmzhH7JtIacvICN
HTcXZ/Ty0G68kETyIuU0blwX3GMs6AjGuK7uXRoFoKbolfdN3G8IIMkXMfh/A5vznSRvPMHA0Gmy
RYNSXWWBlENyQpSORxTcdd8ySpV7I2dA07aJyh3N3cUQ55ARQJXf8oZCNT9RBkBJa0QpHb/gIWcg
dGofylo/tKrYeAuJfmiRkM4UY0z7Te1fpBC0O8AgUN3jGIq20lmuAk7i0ZHrQ4IE6intLeSOaUjQ
9p3FIBTQaJCjUAo4ReBaVXMaxTzQmtR8qG2BCwQVaGijKpX6wNpNtKo7ogRaKVrAa2JvwUNISP/9
PPkNpmeanyayEmhgwra7WmPHABRZYBlhj+Or9IA45oJZyI+tOpo+4lngwnEiQ9n2N6KH34Rpv951
WlA/rRfekI6JHOKutOlvI2u00kVgs8a72OGt6NLNu10Z95SciZHXduyxcZD4Q5ppMhhQ76eJBlJk
N9iEvrG2vjybOGWCPj0b3w4UMzYtewRKUQGkVVcO3S5a86RAiao6HmkAgjBqFpjSpvEF3vuQ2iKK
6ABoZlDHyKA076WFJgO7C95cRnMfaiCBQSrA73/f91fsPRP0By1FJhGSITIAcLNf+amlQ8W6vFdW
7NF9yllthAViI9/uGTFJFiKINSAkSqc6e445leaciAYUmsSv4xQrBGe/E7+EF+BjMaehEEGxXXrt
1waVLQIkoTste4sdd+E/iTeyvN/35qdWX5VAJHyPpZYp2SMH0bx+OWnvJCYCqONdbd5SVPnGfscr
AsnY9IcF8OzKsmNAhEnzoFI8CoepC9ttcw6e/E36EpDMhjY1UNuT4CKNMHt08DSUS7SPv+8lQJzw
wXwxIaAXKCGbwTM86Fuh0fz1g2JRlNvKQcgf2afi4g6EviQwb/tFkupNogEvJEmW7MbaqKAAhbqn
u1MUEBe5Bk4AjBLkSQx/UarRDsW9i7dF250EeEVlKNFTjVRBakqdAl1OQbZjrFY+C1AVd5fcCQdQ
nTvpYyUT3qFjtaCfKOXUeQ9MiSy6Omne0NvuLvQWrExaQc9BQjcaCIeGb/42w1r0ClxOmky4ZlHS
GmiotkjXvXpIcdmNXujDDjhv25VQmXIJABx987AOaSBJqu56kMqnBjwTqBoMxqj7vVZC64Uj4kPB
T5jXQLbetXTiAamDZs+Mm2AbQnaB2/UKlLDhpzYmnT1yF5bZior5f8yd13LjWLamn4gd8GYuCRCg
FSWSsjcIuYQl4Q3x9OeDuvuUBGnE6umbiajIirQbG9hmmd8o8dqorf6PEa3DawySjIforGPxteIf
OokbUbfx9l2fc1ptbi+6Z8zT9BWVtAk4DNhOXfuc1y1b1Q0Al8nAMelQnmaRaYHN8N/8x8nSpGtU
3SVDIaN4rcx6ZjbhXFAQsuq3+uQ+BHK09s+rKCTTHMpeyqs4y1zKtZekeL4v2dFyGZ2tZ1PztSxl
uQy2X0K8qE+BG6crsA/SyfVKp7TqWy+bNsX0JN/4RBkUuTTKkIANU6pTCVnD7ysYwPqPK3hQtqMn
B7B7VEE4audJkZwL5UD7so6XoXSjelvddFOAE+FUoTmPho+4TQULhxZZ86fVtittqlKd58pwqvJd
XQtIEfwJ6vu4edIgLZXqTdo/n0Cd1ae9wu04KQ6ldCIaeVK71Tl7K3TaY2DYoh64/EHm+DVsAt/u
rZm8yODnaZkfNRuR5iN4e9mutLvg5ETmPNN3x9O+097U7LE61nYaJ/OYFpyC8uEZgbIp+vdwQZcG
C6iU3D55Ypmr3m0H86NeC+Ki8mDeXAnCFkS37yZ0xFJXrh9EQj25RsmK+m6tga6ij5gs/Hxl5o9t
OY0pMunW2WkXlP8xLKcmECRzxPY8Y9oeUuQddWq78ZrSU0FTWyo2un8TmNZxPVwdLUAtVJaGGIrG
ARsnexcj5hjUnNx3tfrue0fWQmJr3Yq5BMd9AciZHIT/VnJotQxYWx4vrj0DrFx5kt2G0/ixFGhr
zgX/JcNyWZ2CbGs9F9xYwJ8itu1hENmFYMGCEZkAMDN4C6WtvIJonp0X0U1/qwFDObGDg6Mtncg9
S6eVbFZdawercj+5DjbpPLhR7yqKguYUBRtK2KS/9YG6fUBGzMIEUCVbJ+BaEAc7YV7l1yDZEfow
TzNYOYZEZGqJ+XUeApcGEznrKiR+eqAFJBdCmi7ph6qZ1YNK6UA3icuOxvofrq103eFz6ig4aE/f
RQAS9+Fad/EMI7c+7nHNyDqr3NJ/Xanb02u/JYGeTGAGWX03HUzVWczxS3jvV1MkL0GpIxQrG7Ny
Wy+kafHOC6FZaRdTFamvd22V3ESJne1I9zHd7LcwKIreSt+8e6AJ0dN5irj0MbZkWFD3x+jR19xj
eZ8Z6NPNZFr/SYPy2iy81MOQvsFShsNCQ8IPvimNnXHd02yPLdD3UDmI2wmMoEO3bq/0uQp45po8
gL508YQD7Z/hQJ1K87/BM/kegH59gjEJSO21NigTniBaxLveUfoNVmqgjOOVrqzF8mYQMTqHVn2H
WJ9ytqTGVm7CK+VPOgO6ks2y21yegYBYRa646Lcn7NVs0caUMpz34W4zKWenRZfbARmD6MrGouiv
OuOlmGwa8HH+SqAPn848cW7o19H5vW/p3ovnqaofpz1VVVm+bQMs1VXXgJFVmc4RdYap/NSWNIfX
ykPznDuBcR2+8hFbendQWauBwNa2jnA4S1NDnSXzoyPMAei3MFzD2Qk8iWnrazGxKtqJS2+XgX7E
i2FiD/jJ7KULl6A283rW0aU1m5cwq+2SvN8L7GMXOCfjQZts+ImIE7CD1p83uwS1V38MODSDsuXg
QPZN1bEx1awSoEodsLF+1f74kAoXJx6GLO86e+sPQyt03b8ee6ueQfogs51YlHl8cKyP4XtsqZvm
D80q8OFD2Tw8+G8eDZIHtg0A0NOV4dTNcHaA3n85254zlLJTG1TRNprBnXOOz2QFCIzeXsLlf29k
fqy1vyY2uhoLWahFNfWGiUG7WVciFTGr2ff38W25Cdpp69L+fgS2fXzw9uoygNOrER3NwxNtiMQ6
3yi7i+nCN67A6JlGyUnSQLfANE8mXcAOGLiTAc/KIlSi1PlIGS1R5jBnFG68x+CPsdde2Yvin+zu
tINGHUxZAUCyvZ3A4fTWSU47vwj2+VbcG54Q67HBVYB+xBhTc1J11YtiHbB5Mm2fpcmsOzTbxAbV
J2vL5DQvzgNEdQg+t8Eq3XvRVnkxF4lVOLTTzkeQ7tP4/kJI8WNE8emZhp7Fp9RFq49GX8aafOBs
JFOy+JT5FaWLQrG6xflWvJ9Ywl7ZcroXNkW+YinfNTdGaZ3x0L5s6fzjhjEA99GwkQSEHb8+TRv3
fWIUinwYUNOubKfdDbWmBHTyNlwSUVp0PQVLvgXTXNx6QMwuZHLfWYzDJ/r0AKOFXfq+UmRkMixs
0ZHo8F3Vzyh1wRssZvU6Dmb+db04LYdOWnt/qev7ncc5Gn20hFvdL9VkwvQpo+VW4lGYhA7iam8I
JcpcqNwihCLcHzUp0sXl+Q2JxOikr4ihGYbKCh0Fl4FqUmKd1DK152FbZ5zR2kJ8iTenwo3fw5sJ
MCgcrqsFwsXbcBu53XVV2c2lbsWH08U4Tfv8HKO8NGr66JjEPIe2yZ/pnwgWiZA1gFvxXH2UOsp0
Vmrl7aKM7bq2Q6/AYmlZEP6obhm+1jKkAHF6OqOW5oTAoR6LjXalX+ePIPtBe2AIRDjgR1u9ZSZd
Q+AWOh0lum4b0PGQN1DFjyAAkxfz7ffN9uFw+W1mijBIjUsyhaLRG9ZKcaI3uszyXmiQzGcQzufR
SzPHY1axh8VN/Odnlx0qf9pWHNb/O+7ojeZJL+i+JsgHddvjrLpWZpET7PUrWifhbUteaMy7TWad
3C6y9cOFSf8UGX0efLSnU0M7JaeewRXXWw7qs1SMp/WCSun8wkiXpjnavHl0Slt0HOWD5JJhAC4T
16Wl3nf3k3Kq38ZrwUEoq/sgpucfgeeF8Yft+dvnHW1fWamKIAb/c0jWQwCor9AAROIT/COF5X41
4PGA7A7sEmJiSPfm9SUbc2U4rn95hHEQ6EdVop9ZfAfyqszSVBiOm/K53VFcLeHoZMoc+zBfdpSz
W19lhwxcIbIEAzoDrMaG0sIEqkWxieay5HZXpxtKpv2UlELWpkhSy5BKJo8NCTw0u7eQ9v4FJvt3
5sFwBv21Uj8AeJ+uI7UG9q00KmfQK8wDajGSd083LvGWaWApmZWD/mhB/rqCRnW62/cvCuAfOnYo
ABRTYNvtdeZZ3lveuW0gWUirGOGdvAsnu+wlikCTSM5pliBimsIsAEu49j7q7sVzjSyAADaObghG
HK/BjYzvM/5xlRuLs9/XyUeW/ttHGt25RqOFlR6zTouH47NG9XRjbnsEYQWo+ep95KNVf4Y2BezD
T18m9/o82tJ9usJpwvZsYaGhjHLexv1VSvxIu7N+zcwr0SIvVOYUP8UN4NWIZia6KcFtLzq0jET2
3FKhIzNFs5scv9Jnpu6CZKFfxvHZ26T18JtpoPX79N67ypbFu74Q3LCamuIqPE2FI8wIa+BYhUgt
0JGKpibNo2VvwcvJlvyGkSJ1uQuaBbX339+XKPx4M31aFSNcjh8pqMUOR0hOr+g8VIMBFSXCVcUC
lmEANPSsLONdnFMks1HnuFKf/YwjtQummKN65JrMoFucWse7Fh55VroKNhnxxNsnfAArhui9lzNb
eT9Kiy6AI+Scn+pb/roHSORe2DCCv0NKv4DgczD9WX5yodPrD9qd6UROdR+8FPfSXltkaMUcIhT2
BjRiwBf15z6gSlpZtCbLBVWVIz7PLuzUIL+uhau0cU8drPRdq++ko4MkAd2TBsI2FnKNYE0iiiqb
nu5J5/b+Um9mhT8XvXeUsZTCktILC/PH+MNQ4OLTYgW6MybGKBOpTRW9kw+Vo2+VpT8ffIFyN7BP
q+iOdrq+TObBMnEn88D9/Rv/mD8b+sCHhg6N1PboakyPhhdJUsulf557gJmlZZqtFMPWEY+AP2lV
S06pQnUkgE1S4kBnMBzw+0/9hMKr/fvDfJwy3zbop4cZ3ZdqpHatiHUbfabpEVSMAPJm2CTATCOn
BKykLXtlIU3mQnZLT773p/oTJARURR/B48u3nJkUnGgB9PGszuyaMgi98ckcarmoXuiM/xiyGtC1
VIy1f9BBP/u1H0yEYrh1vJvz0fY76LToTPgzqD1N4IDKuTpeq7ewe+TbfHuZ+P9RN//+uv56giHH
+HRom1ISpb7OE7TWSZoiU1utT28ErhYtP2of+k3eTJtnZV24lxJR/XvSBz1BwxBRBaIAenUUXFRy
HsdJcowPVbPHD3sCIqFHRqJCtiGl5NnuJ5Wb1G7q7WOozfocyI78AI281aAD2aG+N9MH5b0eKEDZ
Dt6r3z0q7SIFHJ06CRpaMUxWim0v6UMvuDSoe7LaWrK18EWqbwo86LXgTmmXctrMQuPORwyi2Yvn
xdHfyQZI9xwC5m1Zu126OlazQnKxCs3zObDjlOZU6+S4O3SUBcLmqgyhIOYTR8yoacvyFIM5vV2K
9UK9BPqSB820UZQAsU/EL0nB3wKPi9FbKwU5OaXI8h5UsHHHVZ8vtHBhVm6kvCGElVAydOFRxbnF
sqdeQZfkhCxs77R/dGMxJPppP1Xpx62Eu3YTXcer6NG7y3fk2hSAgYeotB0o8J6um+vTYwiQjHsF
qO4zDKeD9qdN2AgWN49xZlNFr+d3vBjs5P5e24u75iUG27AaqrgmQH+r9BdwqpTb2ASSPaUcBZdL
e1SvKODcCw/tGqWNRTCvwDbiYbcKZhTjp+amt3C6sKmCONkUIabpQC9B9AdL3cpRXHPBEU9h9TSL
t+29TMV3qhtoHqCWMcvu8PKUlxDHJUJEipviHeWn9HpyXJ5BjgBf/XNeJEvhvnmqr0uS5Wsvxlm2
XhUYSCY36CDSeDRtsByP4VZxVOAnS+Tcm2W8Ga4mY+pDrsqd9GEwnUxuwj3/lo1RjbII0YRBQWwo
i6HbWVo6B858UKUfGqwJdc0t/XDg2MkzbX9SMf1PmaBUFL20m8F/CsM41uo9oG1oIIMXFRiPneme
VrXzgSBX3ALvkkOExXC/OzvZjMqcPh/gFNSFI3As6YN+M3kG4/euU3E/ztBC2+Fme7ozrgHJ7CBp
zidX9W16hTj8ZvhtmgfCQ38/AQHtM3KDex3FwW0LV2ayGYQEuhmgG0fdtZQ7hakuL9TcNdJ1SkUS
vY2JdX4/JquwdweLvr5YBtFUS6ZqQV0y5TMuurXyzsWdURPLZ0HhhsvypqbFcU/el7tlTmBjJXtW
zw36xGykiSW9yTdyQHsKAGx4oCF8fgi9qWYuAB4QujY3he/kj8d4B/CFL0y7NQ9mYTCr+oUhgqTm
B4r6WMF5wYzEUEgO+TYw7YKCdz5V1pMBpulI62gpDozyRWsehNNCEF7QeZJEC0SYShoZ33g7k5Ik
4mu5B6qHwpOt6dNSBnRgpwA7rtVHXdrHkPqiWZNA8PLe4snD71eY8T1kYosjryBJiqoJsLi+nsmK
UgpZ09f5oSUs7uz4qsFCU8ss9U271ReZXVI2dwZFKvVAp2Of49I2zefRhjsPx5SXnp5lQyu2t/7p
Sn327XCTEhE8Be5Ne7MhCI8OihVY3SqbF6s6BjGFeUTuFGBMnGhrLKQFK9ncCG9g8hB/mWewASnH
AsC4oaVgIJxFdfrxGQkEmhQDFdwhluxnA3Lhb1THL72O0RVVhIGCXCqvg9hCsAbya7SXHoeOs7ks
dpfNZvUhRPh6J359/6N4RpHOwrEJO45YAqlujaICKR8GcaLbmYj8TKXJStaRaKbKswQ079NTu8Oz
kp0gz+PbZkXnDEKusZs8gHGI1Sl+kXVH3ui0lAxK25+zgm1/6kNO85VZgnhHN9X8geNaTKxyKL8u
cJkiTFfPrwWAefpfc3VJxXhfNXbZr6rUpX9Swg+DUxM9BMKypeYI1jxwqdaejeUkXk1s+Xqiz7r2
QkAvXXo5o/iqFFW/y0ReTmNsCeYTNGcOT+VVeuOYu1N9J+XzgkOFGsxKv4ED6JsQO06ucSXsJMrZ
HH50AO5/3zDfkdBYU8pQcwa1LDo433S6vLMSqKcyP9TD2RPvAohCVxFdXUdYnv+gkoKYGKAlcwOH
+hXehfwUwkvh/5AuqMmVcxCmK2F34al+vKn/eqoPE5NPodVEqjoQx6zbAu2CffrMc1n66nh7utfW
R3AmG+FhshRWvi0vSBtMjE9/fwB92Bjf1vGnBxjhNvSgxjItq/JD/wF25iZvrypU1x+lK5hshR2t
UcS8zpf1rX9TzRGZOEC6VK/iG2GTbePV8U64gTur3Ey2stO9ae/cAAsym7y2IoRe9vKNsFCujzfG
n/RZ3p4tY4nSwFx4896q47RaBs+Tm+xZ7S2UJMJHGqcikuLovKzhDHBOvAOIjCxjYx4o4Jcvl8gM
g5/Er5MfJeq6J7Vx5BU59brTAv9h/z4+42pk0yMQ9xnkpPNU44HLd+/6tPWWx6sjZZJ589a90S8+
bcnn5dIdYpZ4yi+Ap5TbKyG5KqEgIM3RAvCzzGfzKtrGOVbwRO5TFn2xgo13tsDUrifLaN6ggDgr
NBulRIrO+qKFij8vcGLBPM+hQ+Y7hC6zdo4Ooq129E65KqlczA1pZ7wIxLXGVFrB4kaRUcr5c5cY
+eqPR+unFTK6aUzhGMeGwQoJ1vGzf1feKX+yct7e8H7kfXpnCBv/ztx7rvHeEv9cnyEQoddlHW9J
m/cFayTZN/c+rJDb0ypDbTG5KnaqYVU78KbVTrzraI4fjgpsEtt4EDfdbbOrboUX2lx2esFY7gPA
/9tqH10TZp2rrX5iLvWyokoK7RakeGlrD6BR/o444KXtPbolZK8+iYnIoUN0tqjdZv4hfmFBDL0w
M0kY1upvUxuduXEklb7g59yAT+0syKaYwELtA1uKOo/p5HBjCOKyaQAotGBhOgTnBDGKZoeYNkHY
MizZOdnH2D7AY+rURdRdIWgsY1oEKmBiV9gHv9OrYQ1TNgGCQe8vcjWKaNp1whJsF6Jo0Q4XgrmZ
Ucm4FvJpBJOq4bLyRAeNBQDXEXhe4MvtFBQ0fzVApjSbdpSe0DZVpko7BYTbPoL3RD2v2ATJVHzK
mtc2mgK7JrgIXpozXegp4nrdrD7A8zzvmycWPvJAHBDA/I+4lgPifQZZAiOaX7LLObo2z1xxge+y
tSaKjSpQ/QaGfWLhIusDvB50zcI7+m9y5ig8GMBvPLO5gsjv9/GLfPAn9wpFNH8G6fb4p99Hld09
9giBQkk5XUGGmU0Qm3o4Hgcyl7eduKkNPWw1mRfv/tGRiXlP8BEnoB5uQ3EaFjPCywZ51xQHv6lA
CY6UoKLf4z3BecxCl79BpTNMQfXMmDnz5/XR2KSEO5Qh4LGbf8B0oAwhPqu31RPBa/wQNXb1pN6W
W4or5SoHnkiilE1NWGSogz7EL79fHN+ZyF/v0zHYLkmlvmkqljZEjmqd+a65neRDTAkD5eZs+Tuw
JtNurkL8y9fSZOq73VJdUuFJrviwIXWExuWUhw/z+4P90IT5ctF/FME+XanHc12IxzMbYUK0T7kE
2QK0zlYg/bhFA+t4TfwLHe0S/ND4KehBdwb6zUDuND704z6Nm+iVcTSy0xCRO/Fzt0amGPqZsM/5
0gSCU3NXTdvX0wt7MoxnojhrRacXeSoroxGauoZh+dkVmHMMAFpkaUkl83UuzPrTpu5vG+2PBlID
dCtKJKHswtpEtMLhJ33wXGtTQixCdKXcRuj6aRsR7c92cdQo5Lp940jGOgRdc+jkdY0oj2Qbd+zn
606zBdFBRSWw2qOVgXQUXEAUYrptS2rRHry6fKt28/PJu0+biTMp9VniVtE0F5eaOWulW/38ECn2
hS/4vc9jUu75602OTunEqAtVDtP8UNnCmSpD7wyMXyzcSDuaJcqcpDxv2ur8Aqlw8fvY5rexqTKB
75E1XGwVoL6j284Ii1ZUPMHb06HWeiBpfyrlLjFeswpnjXDTtKFbemdbr11eeqk5RnDTizBMmmLW
tBFKaw8IEnqL+ngl+k9hOK/SRajaXP50aFIK95pJIgqfhwKAgDpXtcqPL6Wy7/tdlc1obUoihWu7
bJAOtDAmD7eTQ/UqXHkbww133lKwzlZNkleujg5yu2v9ZsCPeeQ5HmKOAM8g6CDgdVqdo1ufg7wK
NpP2mXYlzqKTWUZ2VBjhqu9nkYzAXWgnpoX8V4CElb/VqAYE5XPi31fnQ50S1qh0DhsAVUG01Mhp
ovw2GM6j5EFIl0V14bNL3zXbJSrDBOgyUvEyYOvRbVmoSS73ba3ujY2ybNb9mr0B+UTpbrg1eJGS
v5c9fR12j5HBUQ7OLSKeJF7ME8CBQA5h5nF15EAgsXW3yxSw3incG/V5qYDbriPOm6qyZKpT4WyQ
9g58dS4jSFtz1GeZbaCkhNjfi0cydXjV9no/F+R1mdyCypHWVAmo9UbhPOoPuron2PLSuadt9PLJ
eOGuyR9N+mizo7eQsxVDJZC1ETaAdBQ5eT4zUUb15z00dDQYCG6LeNakaG5aUD+b9FlTFrBkZYg3
mH6XLjFeSmkrG1QNkm7KdCHjmXSwrlHbM15KY0cWl1OShmSMkBlKGlJiZceZeFVSqST+5EprN2W7
OR1vFO9ugmgGqDWbuKxBUETYBSh/cSQ5MXcDQRBIe0v8I7rodLwc/YWCxPuTLiBQ/mgK05a7Gxm/
vboynnPX1G9wBFmUSJEEyKa/nPboNYIdO89K3mp1H1saZSMgZDuMXPJ3+R4kmH4tG9NBPolKjkO5
P+BttRZEE1JbRYJ0P5V31b0XuQQQ5+SOcJrowuXCftWfcBNxC31Ki1d9Gpb7HVcmfAA81050guCD
gBcwHWQDo3gVpM08il9PBkpzKz9yjpQ9ML3NbnXzrlNKO4qvMUd2tFbf5BGrPanqWR8PRiw1YrbF
9NwgFNYfndjsl5lrkvapBCWl95ho17n2JMhzPbulvSY+XvJVVb/1loe1D4IJzzl4ut81y1Lf1M9t
qO6VJy7Sh/qqvaUM1nabQENO0i3bOQCIUlwJ3p8utSfqhqsjP1mhDwftYHi7LtyysZGXKOyYrqFo
B3dyYqN9RzPFf2uugl2EFtN5bsxEINcTku0icmPV7ZWrol0YlK0iOxEdI3rI6k0ymcvN5hStJMEy
zrbq/UGk7wRN4xKF+zuokWmjKcym10Uaw+aoUj3xm6iOjUDdE1lp0+jNuMswqRw66bXNrpNpek4H
qaf/XKJ3GJgSOcRoXrY2xmp1oZDF5sRT9q2FuJHLXrnyyatmk9lpzmLwqF0ZL2hLXgKSisPl9SVO
Hw08yjkzY3BjFhhYLuZDtQhDSuR7AAOS3hOYa28yiR7qCtbvF9uPC0yRmKvBuxZkefSmtVbOQAfJ
yl7LHfSdEAPhAqNPsYQaV99AI4tP9vnpnO/Ot1SmYwSWEVcunqSGbsvWNyZz2E46/BXEOPLkpTr1
c1OrUdDYZaBx2+C1FFZZ+ypUtlk7MspLlG8r1xQ2urhRzLl3Ipy/1lSUtIvppJlrMNLME2SGiBY8
rSRDh+roLUQZjpu3amFRxMqTEjjF5E3TbsT65ve3Me6EQjDFDxKuiCIj2Y5a7ugrlLqSVWqmkmi2
6nWnqsdl3xTU2P/548cv/PVDjr/88phrML5//H2SnFiqVPTGPp7yPzIQ+nvuQL8aiv5/aBEkDunE
/90rdPV+Oj9/dgj6+PP/dAhSxH+YHBgcFRLNLRF1tX8bBsnyP0wRoxkEVcaGQeo/Bmtsmaof7HPc
3jXCun/7BSn/0FkAnACwu9Duoab+nxgGfc0C6M9ikGAgtyPTs0THYHyuCKcynnhCCfAs455o+kVe
BnagBJuS5f3pnVz/88z4bKwzhEN/nST/GkrXcRoHgPy9pS5Fgh6VTUFXpdbmHfiZhL5wFkd3/90w
o8JC3apye8RQbaoI8Osb2jpp6eaG4fw+zAgh8H06owPKU6S204dxvKfOBlExa9DIQ1zbiuyKukm+
Nh68eYPUYWG1L/qF4HOUNX4ffYQt82ujruJh9MoO4Qcj2IAbIriEkFjnNBNW0upvdC2+1my+DzoE
BZ9SRjWKemixDNrStEAvmc5eNVeQZwD87l4qfn2NMP412CBuwdnPz8airwFM8DSXczoGMV4G55Pm
Y+6TqvOJWBoIIYvdXOulO0TOAawkZXKhQPXTYsWRy5Tgzsrf7UPMSWwUbY3+t1nCBKPlKybZIpuc
LlxzX2/Xj0miZDCk3/ihYNg1Wqw4ASfc6ihnyxO9AoRjbrWiffx9pY6Ild8HGa3UxDhn5xxQBGu0
hauOYtVQRBT//M3e1g8f7sucRktT8sLOl02G6147218BkZPO03BFhD6rcTlCKVJximeRdjcR+2Vw
6aVXOlqkcdWdtZPB8I2TUtagwga1nuo97A+PJjrcvEd1ceENf62bfrxhw5RVBcNlTQKxzHH9eWPI
ehGezyUclYGa1ywGVOkRQb1oeYlVMCpjDSMpMvJXkgwinbjoA0rxaQseJTERShJzZgfv0Wkc0UH+
ZEvmvUJLgp8ps9wN3XQdbvqd6hI4I8bdzqWH/m6gIV9qSYzCw+F5hvKRZhqSxG0EduPrzL3YkxSp
QPhMfEUdUpops/jGn+kgG5OrZEcDYCBU/cdv++uYwwr49A6MjrhRHMY8rTFyco8uZmkLylKWfum7
Dtvv65XFSCoBF0Rq9qI06jYVvahUTQPwsXuFY6ncNRVOMGg0zE7PJk0gJKXs9BqBdGhVFw6G7+fP
15FHAR8s1iLPc0bWyMgjKCxxOa+VC/P7Wjz618f7NL3Rx5sYUtydawZRJ885TddIsMoqthUIP2WG
tkovT3//dD/PipBeEVVDwJTl65dTU63WtQFIGiPpFEG6C8o3pJp/H+TnWf3vIOawWT8tj0BuE0/x
Bi2+fp5jwKHguhbk76LSTFOa/ybwod8HHLVp/vkeNZBL3FQIGrE9v46YmurZ93JGLAFEuqozAD9f
VXVIkEDrwfu/tDoujjhaHgo+QqdaYUQVrduhNZS66gzVbAuVeRuHmNnvM/zpu32e4HihpI0iNTrD
VenDEUlmcZ5hIvj7GN/PbaqYn17iaFefu5Omm5DygLz09qlf+MeLmhg/rYzPQwzT/LQyJDlom/Lj
O6HVCHqKov7VeVZcww/+UKoFvBzcSQ+ZiRPdZS26ix9tdNlPPDkgoGGG7C1uxQFZZKFqhURumm71
5XA3XTorfzrAPs94dPUfz4g6GTJDak08a2m5sAkyVAz9u98/3kfjf3xSfh5odOmboZSbRclAijt5
ODnNvHbi62z5N2hBw9L+baTRGRKZWtPEIiMVenF2NI22iSKlL+AoHMU7ZfD64Tck93nVTn3gbp4P
0ddsdkIJWC4vY8dT8KFuYgDWmGYpx9NdUgb3YSKuPU92Wigov7+Z4XF+edzxaXQU4j70h8tKQXij
dqt56wRzibrW78Nc2KHm6AjyM3NinkyGgegznWCkhJ9MaTz9PshHk+y3yYyOHbFPe60Z3r3i1s/S
H7qMA2konDUvxbyZD/AlH7I2V/HFhXzhdBhHWKHUKaI8nA6IBZSwNQ3zv/xO4+On9gTDFxggWvho
VDRz2VUcIKju76/wh7TxyzE31maJ47LGuJNxypnsRL7d3hKdYmQlPIDSDq+H02BIGgfQZmEblJIv
LJRLp5A5OoV8w0h76cwDFLbnSjPMUq1s1SybWTQvXNP273+f8I8RIvoq0CVgHouSNDqC2qDSolL7
mDCC4kgCpZa20DcYPLg++KDLS+WnGeLdJ2mIW9ITgx359ZgPfCWtu4oGfIvDIBoijAhwH2lThAYs
YYWj0O9T/GFtMjUd+W2KMZQrR3vv2Ip12jDFaW9oq86rwbv7F0KMS0OMNl6j66rZ+SZ9COMhS1+P
2vG/nMPonVViV/ZlyAC64XayN1OF9sLC+3EKOgtAhG+sI+789askp2JCnQzBY3Fy3DVdfaja8EI8
++MQBgV6jGJM6O2jIeTmpIeFQaMkh7iY4b7aXP/+pT8C/tEBqKEahFmZOQR7Y06qmB6T01GAx29s
ah2BGrdam+ioOUMhHrnHq3pAeyx9HK9s6a3GEidbtitNujDPURviI+DkMVQJUgwIQYLOr+9S6MJA
LkQe41Sj2grlxDJLq18NUr5AqVGou5aAdOgX+Xw/lJ3YxZ8GHr1hkdQ6FDsGHhi5/bq6Pt/W74ih
zWqouMJBw5XTvtT7+PGrfhpzFFp47aTs1WJ45yCz2j+e8Pb7Rx2eefxNKb0g72mgbK0oo4DCLDvY
XCX/viJWrtchBJchGXe6Pqtoy3T9pW93YbgPuvGnINTr81N0rhiucYC6qn+kWT/XbGN7hsxdzdrX
DsxxNNNpG95figZ/XDemRMNOonNnfuvalXBXBCNggygbzKmzdTxPb+CLrc7XxzXyj0jBYq+M2tXu
9zf80xekbkF1hMQPta0hePk05cY7n5NW7QMkOHZniP0KSMT/lxE0CiOqqFIdGR1fbVoVnRDryCYc
hXah1M3R1tTiXw2O1+7/+O/p9T/XxOcK9gch+ttS4f4ezH4kGp+jpZKFSZ2pJRMRliGAofQmvhEP
yEMagMc+7CLAb1PgKnHZto5kY9h/IJIfhk4rTIuLscQPMd9Qfvn304zNFYpOqovByWDaNP28x8NP
vmuTS4jbn27TL6OMbjduvII6KTcDFJxKnYXpTJ8P4uk6fqh3Qwnxcoz/48R0hf4H1RcSlNF60WPv
bBhHLtQa1clQBklAtibDBv590fy4Ez8NMzpF43N6DoKYndiVwazJ1Ll5hlPRulWnziT1gnDtT3EQ
Lby/JjU6OiegHVMay7iQ08inVazMPlgt0ESYaHx2jFeMii6T0IeV/23JGoPgy9B/opH4de916VFS
ApNJDjX703WN8ZuyxzQJWdzYTjaXVBt+nibDYNGjqwLH6tfxjlXiqWIvYg+I0qFixfBZllB7BsEY
aiE2FDTcHtVLYJwfatyEfObA12To77LAed5EqlgzLKJu9GHEgZc1wFdNdzBax4bh96Xz80nwabzR
2kmlxj8nKePhTDFP8MoM5mBYkNQuNVz5Bh0I8/74dMRib5BzxyjS5Hmg6Kyk8BHNIKA0MeAc9/en
+ukt6Oi44CYnDMpP0uhjT7LunHdBN1zPsiPhNzGP3UGyK5DBLmLSc//7eD+FQ1/GG23UVInCVKhB
dWtPoiPaVTbHPJX687LaQw8mKBBs+V2bY6GJ9Wj01L3zoi5s4uHIHa1vBGwwjKK5Su19nF8XXoYt
RTjc3uTXQ+EdaRjUPy++2uGDfh8HdiLXJqLPH9pKn+4wNRYrPSsIX0v2rYI9yhViiyLvV7dUPMra
BbppgbK6nM78cHkywb8GHt05TRH0ZTnhjKCsuStj1VLz7ILMwU9zQzAUByFBZ/+MW21HXT8Gccnc
Mv2lIzUzJqiWZVD/LiXZPxzs0GLp6UkcDSqq6l8PB60/AmqbMFBu4JZ6UhG9FuzkqF9YEz8c7AxD
HZasDPr4ONXQ8kkmxzWvLPS3ZWNMW4xCk2XSADC9NNRPIRVjMaGhjSdxX32dUm+UJzXTsEM1NsWi
hAAIYngwdtlMcMgg4ZwWGwOazuH3nfc/pH3XctxI0+wTIQLe3MKN5dA73SAkioT3Hk//Z1O7Itjs
M72H315pQxGqqUZ1VXWZTFZU/iSW8j+pIIdhteAkVdDJGCBmBk63T4wfKFIZ9r/B68GtOrOP9UNV
8verK6BkVQQaSyRZUmndSeUEYmNnLjJvGbHbGnG3/1mGvz5ZKu+fGmnpE5EYPp7x4Pv1J/D7mS4Q
2MC2kmDttr+akgM3R2bb6IeW1H0TxkorIhlxWjF22XyTYe4yiwynCl90wD5O0tU0F1hROJjTbd2D
j28+TQC2mwBNcf4Tsy7lSn161UrWkrwIKnxhDIU5NRbNMrAWmwRXvPzG9V9LokL2MNa1mgdwoZnU
uZo5gvBxhg11BaAjjZB7Yzjf9T2IrcwIpdZel6b37wrUDPWIFW0samGCChynaBg7OtbHeA0Tpuni
bSBj0AXz0vT6qVB0U64Q720kzUM+q65g3hi5+jKpALdYeJeTJ42cwErDzEjDMiP56+SnaDAUz6OJ
NeiSgBmLfvazOI13oNLqLnj9SubJyqYGQB2SatI7g5aeLkgCITdPMJYIwj4xH79jlQowJTH1jIhB
l1iyOqi1yoCIfmie2jGU7LbLNrOinjBxzXtvserNBnq5f6VRLqAUBCnqcljm4Cs+RqGDZnKiWzJ7
aGzwzEuBunXV3QDPYqyBMMhLLZjpFNrX4MeRdXAI0YW9sYejmwMUEklb3/D7DRhVHMLDCwLuR15K
+f+QZiF7AwMO4jDlXoW0SNLCgrTBB/ji5fhKIAewOyRs1EPf2frNef8ikWtNZzSEc/hfedThymWb
d5qKAXmjsLRib6IwgQ0d7ExcjGqHF205JOPPSpzazB0jEKK5aZdWv9TQKkUskyfT/fnfw0rkFInQ
aWC+Ddw68udLY4pzbI7E38XFQQQsmGkgmzTeFBmQFCAuqLUHWW/c8zKZZ74WStUNaktZFMDVkxhD
XitADBbtAU8V8mzAmXODC+M1BmK7DyUpzzBgY8AKJjwbWm9yu7vxVNYAtCFBTfXnBkPcgcfRkHxF
+iuvJVL5CXpPWoBvCl8E3PAMWmq+YIIuJbktHo17EIKM4CLsLkDyt4mxgM+RzvJIa+lUmpJk2SzW
EvQd/GIXvCXjJgWoe02eJNlOPWKu6zudsE9HTF2juY2TdCHOtysvcyCOlerDLKUcN8j0TGvFqMuT
GG0jjx2stXEHt7wB/QhogUgzt/EA8zc8CPtp01z0v6J7Zcc5U1aCshZNJShaJmmiEMBmB7/ZJU8L
0OsmbPcuv3L4RcJVLko3/OSPwvV5rznjXFH4kgwJ/0cHlyYzBrOKca4EilKf3NbpBCAbu+n9H5Im
8B6/jI+V4aDwvFMB28tRmxVUV/LpfMia02UKSaIN93icdR8raPJDvsUamW8grAJPIwjuowM4kje8
CjT7xP+q/u5JV/E8AJFVIMUQXc0SgKaFIwgWNkYe+xwVeXIoFzjK6dzpMuSQt2wW+AEW1gGEhz6C
p73mwF8AbF8POApedsSUS2aQAcCjfh3LEay4kRrSwNK1g6SDIxYYGLl2f147piv4EEI/1KuoGBLL
RB9wwLaHNVy1IEc5L4GphoY6l6HKBqrM1J2c0mnoW1JZR2g7hNGuTlqn1SROzOBJoa5fVNVKrM24
+aaV+7VwOwMBdpYVjhRWn9jAPB36TJiWNhAVP4dDPU/kQevxDMFiHyE36S+kR6wsZ4+Y+hd+An35
irB+ghHKyZGRYP8IKG8cT8N6gaBmDzYRdEWQh1HBUcsMQVcWnGcfNT/ySXwza+nWqpXT0imc2808
1JUoYjyrG5YHYi0jrUXwrx4yzOWk4XawZs6Zsp32Sgp1pmhMykaPKRxsayOh63JCB1r5QKD8Z4HH
jg4A4Fl0tEFiX/t93jqZT/b1cVKxUG0rwC0b0LH11L25Hy6nbUQ6/9HNuEObwE9bhyORmOKX2L/S
lwqFvaz0AgpLRKL21HshAP8dbNnXG/A9Nq3bohaMNdAHZXHGzpH7Q+rzxlJ4JkRdSXEQCy2LceJV
Pd7JYuePKqi0o+SlGVVegZ1nQ9TFjJcwXUYdXox4T2SM1XiSo1sJvKTEgUaZB7xdXfsZ+7ysjiNY
papauVyF3UjMqhqxbNfUgG0q+szwgpbne3g2pFJP9aXDMsdg/hOEp99WB2gD4LJvJA+b+vo29nmh
gRl1sbRC+GnwsKT3Q4YSVTaEfkATNGBRK0C8AIKDBLvfhiK6UfGTY7E8cVQE7KdWRv0F+pHcJsWk
umG5IujmVJcMxSReKhzi4WoR7KWyg8muv5WvrtSlXJ7VaKGQkmryaFaPM+of/VBdC0IHoCwLNN5Y
jc7j5dgG6EmNQwW6DlXcA7/6CghCF1YscQhWiNf7en8/Dp/yioVl1c084jSaovGidgTw2MBhXWLb
7ocIyiUOiTSUywjbnbN4my/WcrQyLHIKk9F5578tSxn4cIxTS1hh+0LtmjczGPsyNL8iQ3easQXz
WcNJoFjeBlCh2JcC9RmGIyjriSUJvYgeykRFf5CT6TIx9DsTQHzNwMv/yT9FfxoCZ4YeJfrpXyb+
00UyZ1mEayXFSbJj0AxALgYb35W8Re9+5FXNWK58LY8yBauc5CAhpoCXcb2YfjeAgsy4jHQTK1R7
rKUCkoGXgzCPExsNSPaxaKnplLNR1CpemoKkIAHAV4DvUczHCHv0y/T8DdNYCaK+W2Oo+tQPEFQE
gIhYnmXAmpyXwAz9KKr81YW62J2aTFYRw49lu3LxDKACPPSTS0qPpH+DonnzEA4AtEDp7D906pl+
G4MPWOFELmVhm+lzfqNOzQSsAPiVd4IK3DbVjnzgtTgagVt0TBCv7c5rzOzNrUVSobcrp2QOSJk1
22VX5oN4XyC70p0rVDU2naMehKvCmcnmsOIBQ9cxHbPlHTrLuax/AhWRyzjpe+BXkEuCpeVrVEL9
rLADlzRFQRYE3GfgXn6nA/2pAECZbSDkXa4QL9C5sxPsUcDOfJCJodDRY9Ia8/EWd0SJNf4MdogP
N0qu0ip/BXxDPQcFZMqABJotjFNazTsVlYUFhG4Bk0fTY6go7a7HjJP3sA4ZDNDkWY7lI+UdpWIl
euhQIVPJTE9Zm/J0aJJ4QJmniOoIc/olUDDP2xVTVV3HBBweJaIJvr7PqorCoKZKgLIhBmUPpOEK
/jePtFxbXjBm+R/dAIUhxktUkEBQH3IwhEwwYmyLZEdDcgsMZXgZpmwA8P2GOTvzBbZLtn7+w6Ij
60zXkimHVI5iF+sTYpV8kR0JnIv4WlyCOPUCMGkv4C2aNqmf8ho+rAC5FkodbI4Kx1CQ8agur5wU
eDnqyBlfZGVXawlUEOlULSu0AZ9uKJ9VNK0G0XI68RooXLYwzZx4z/p62F7G8rMuYySTfj1iPTYI
Wh3Cmsq4DnVAi9SynwkIIwvoY84bJevoQFNNqFIMHT1sytHkqpSKSQVLMUGAl2VvYlDwfBk5fTrg
gwoDfQAAW2OyhZjM6pqVqS4EoLMiGzegnY630oEwRyz7GVBfdu6CpI2jEzNmrCVSPqUehUIKQ0ic
gWG6MQHM4pEBz+SBTO+oQCXZ87DzmHd7LZIKU1VnaEDPg8gpGo6AZQebJHh1ldDT1Zt80R4qDUyi
gJupv7FNjWbS6nipaCXksyCORNnOLXYAg0JWpTp6idK/LT2W138Yp4rTfDS3JrDL+VGDdeXXP4Ay
ITUKlnjK8QNar32QHdUbX60TgPx3mNC0M4y1hr7GuY5skVjiBE8bQRShLnw/Rn3QkNOW5MgJln3e
S7akct4QzGuofAih7nzTD93QJhCig/ltucNYs622O7nWnfNXkKcMdT+yCPAaPbmCCUZmIWhqtP0A
zozzUlgeDIH275FRd0IJFVlryfJCHdYg2bWuVVnfd8LsTskb6DHOC2PNssEoP6RR12ESMd+ka++r
Euo+2BvbOHVJkR1YL4CCrC8JlNP2vEzeMVL3wFSTeZLIeogyPyoVgNxRfeMGVqa7xEIGwJgNSZXp
KkKRGIkmE8P70/V6n1r5ZZ0MpEgojP2Yfwm/z2vFPsmVRCqgFstcmfqf2wVkK/knQeMnSOIp+GaP
eM1c86syrFl1wkv6V0vqeonADxCjP1ouTxM2o7zlmPUgvkEvFc1NwjSp/Ew8bqOCGSlWcqkbF6FV
oIhErgYGs+Z3fx/5CLNeceqvKuDCq5wXPO9jUhcvas1UnMnRLrnht5Pg5hFnPoRZiyaDVNihQx0I
E2KfY19fF4oYRhDRub0X7HGWQHa7yK/b6+4q3GunyZm8BUPPnacf5K2141URmW+Z9Q+gdByF0NBS
AbdC2IKJ2Os3yiFBwnsNTDAAvr+DyyuOegSa4CF3a0zUnkrOvZSZXxUxSsSgoYgpeeonlNIoxD35
CaMjXIIiVkA75ohB0wIGpe/infgkvkg/AFb/+GfoU/LaxkuueQAA7Kxg9TsoD2h1RTdiz5IAAEwu
Zs3c+iJygXnu1eCBGx+53UaSZH/Je1byKB9Yo8KQgJ+SrPxV4FpQtmBcwLtVPPJnlZm+byWK8n19
bohlTlYlI8uq3EZPbmOlB1ZhGnrn3RHzyqwEUbE+q8KmejenDj2oAi+2BDCl50VwdKG7XZmQ/fOZ
gv5e1e6aCvsc+u68DGZLFus//9okvfSZWmIpA+EQGSK2gKLn7AptaELbQFYIwbWLWtSl8U5SmGMn
fPjOOjX2zj7EU05dj4o0m8gASfwQnxY3PijbfJOm9gASh/QI2Fdgke/lAzaCbiZO6sQOKCvZlHNP
qsWsLCSMdrQLrsEQDdSd1HkBrRHhFCZlBV46zvuglA9silA0kA7AzYKEsLgYpvte+nX+e3LMkl4N
tYJgkRbyxGiFclw2udm1mR10ZchDneHpQvmQeJHERiYICZN4Ms3GzpWrQL8+rwz7C+lk2Jd07b+s
VbVT0PUouSHx/NF7wxGoKPhG5AEDjnUCUv8fXkzMA/wQSa9WhROGjksCLyHuq45Ee2Rrpqte5ncV
QLwbLNXyrIKtJaZeERVF1ELoveRSj8YClUvijhUfo/8b5UZS/5n6R6UJIDiCrS4c58JObVZSKWMU
W/mf927nmtcKMPAXAsbk5w4IkX/Gd+Udxjf5M/DM411JJWa1egI3UldrWoPjBULNTaqml2AH5WjG
E0FZptClRWgQy1wGyV7aU57fc8ySNOO+xLOVElQ8i4YMUFIknqUPJugfu0eQiDryMfe583zMW7aS
RIWzUImwH0LKV3kGxOn5TQQMMOgS/pSweozutChfydvv5Z8ruVR0w2D2JKN2RQp06lt3ReSRmcUB
eJVAjeePSZ7XE8u3n81Cnyt1xtgi9gm1PvVFNTg0Qe2i9RK7nG/HtA4LW93g4sV6L92QsEYxNHry
OFI3MsiFRiDEJrcEUUH10f6MnzE3wO1gs2/4SigV5RotykOLfEZxY24kF9gu2GFvHgkE7eKNaPpe
mN/J6FcSqdgmlk2XtzL5gGO7McrfptE5/+NJkpNeXWVQk2pK2f2xzWoHZq1ZtyMnweICGgbGdWG6
QOjd9pwkmp28rjSjPIisadOiEc1IfScGCzfKxyDGBao4NvOjfZDb3+oGGMDntky8BLEfSt0Ggrsm
9QZEghqYwPQ5SrkjJKMYlHOWV1NyomteUCAX+4uL+RBJk54GS9UYCHyI443SXC5mfhiTaVtVyd4C
k3VrSoUvtiOnDcCOCSupVLU8MQaxrFoi9Q3UmdgtBCmIXZaYbWn9DK+igBDNAkEbzSaO02ZO0a7O
WKGuSKhXy6KQe0k+K5YVHD3ZkCcvwXiwwP71m2O9JAqcO2DqgljdhA1fouoAyFc7Apzpw+DOP0mC
obt67caLX9yAN/Ze4aSdbAf015gU6trIWZoRGCQYE7giehVEMvnFed2YznT1FakbEhp6qr1/xcG8
r+VdAlYqYebUtXgyqCCrNYGkG+Tyo2ruZMbzKDV2goGK85rwzooKtFWWTklKPpIVmF5uznbSvZyX
wNODCrDoTBeJQJ4/E2jYGvOHaYLXhrfMwbM1yn+ISTtnC6nmKGqzVcrSD8Le7QOQC9Q359VhHRh6
Xag34j/MMFCfPhsNaRxIwozGiVNKxxK90vMSmBcVPhCNEmDZWV/214NiafWCKDPvwxvZiwEEqd4m
JzJZA45A/3+TRm/7jQtIESTyZBrbpXsaI9MrgYXf5vG1DGI6QM/tI4yiV5htEWTtJjYl1R/MhDd3
opAvRHuLldIG5RiHsFXC4P1nOKXmF3fzqcYuQ/lG8vXeKXY9WA7QYdHd/AFcka0jAcrIcALg8Dsa
Vh8AmAVfhsxatQCstNVAeRJhJLfWvBTrEk60RdVpz6t4MW3h40MZlEdN9KbKE/Kb86F3gngvz5nH
+To8EZQTDSstSwtSSierCJIbg+UFTrt/31cGQ9ONjpnSx/MyyZU/9yXIT1plHUG1SFkxQmSAUV3M
yI2PQQhE0iAAElqujHYj8pqQzOxt/fGpS6Vk/378zs9/licV3zfyxWd0I50WCwj8RxIzx8GOsCkC
J4WUTCmJqh4uUV9jjUcFkaToKeC0NC6wMgQbQvTdaO75M2UuoK7lUd4cmBtBKOWQ188g28Dye7ct
f2CNpbP7JwssLbb2EwSHocN/4bAsaC2Z8vDy3At1Rya69DS+LDRAGAi8VgVPBOXis84oomTEPYgB
vzvKt+Jk8bwUy8GvtaAcfNAExpCoxEs5GVZ/nsKbZUCaSGoV4lULyaoz/SRYVbz1Mo5gukSInUQx
CGcIbhtwOMWtCn4W9AGt+FoVb88bCQuuwFgpSVcK20gNcm2CLPNCe0ow5XQD6BevOEagy5tcAMIr
h8ivttI12Hb2UYNa+mI68zHDTjsfv5XcANoNAA6GQO3IiEQa5XnarpcASIGHRvvWPrSnyCkuo0tU
ajBu8dLeVfv8sj3w+BSZoW8tlPI9wD+e4/mdDkZUMRsstlgGt47YE0+ccYwerUi/zIQG2HkNxhM1
Jf3RCPGd0k2781+C7R5WylPuQZHHJi+JRecPo2f45QYhx013ICMj5FJcI+OdNeUdmjLXTJ1whwzo
/wZB4Pdl09tjHHHcEMu1Y0hHB/AE5juBmP3ZtRtWHNRWBi80T899lG/AL9SDU1rE0xXwwM75Q2Qq
hdUIEysrKC7SuxHzENdC+O54qlMO7uXgNs+fzotg9rwsDKqiRYo8CZfns0IBkMfHNMB3Iu9GUGK3
qKwjLxDxB0CtY3YvP8I+nAAcz0nqVRe8RyTT863kU/a6DMKUWiWcqzjcN9hTGIPn8xpSnBJ/FrrW
GlKWKHTFIKcJJDRueFMBqLsFwU6BFTboths0pNJo68WATgDCo6uNXIhj9pU0REzRYshLRUHn8xGL
WRIMAZkQ+gMnj4OdMBzYge46OSSpzcupmFazEkfFkkkh8KAmTDQPr8X0oexHtJZ+cQ6VmMUX30YI
GjDsKQNmizrUKhDKMCbTceACc96zjRQIPxM661hjfc02Fqc3y+wBYe7wr0DqgmdVEhnp8v4VO5AC
2d3v8kd73wQuJmdUtOrKXXsl2vIvS8FkxpZfdGef6od86iN2uhWmcwuFJSwmafqmn56s8PE7pwq6
C3ReUV8Ews1nSxnCAq5Fw2UkAwvDXeSE1wAcdYTrbIu1jo1xd14eUyfgRgIQTgecGD3rtcSlrtUA
SgP2lGAb4BnPbpeWF/7fgS+/mMpKCvXl+gDDVaUMpdQL5SW6a3bTExk1lPfimwGSZu1y8RPgNQ1b
4acJ+tYHE0w77bbeLUDdqrgAN0x/s/o11HcMorxbSgM6B5MFuKaqAh121W/OHyxPCHUF1T6NexXY
3Kg8PMNrK9Hv8/8+78NRuRyaggNGyXGkcRe7qn7bobg4gu7uO1LA+AfEb2Bq0XNbwbCYaiNCSjVU
jeQ0ktnqdjHOZudkqaXzsD+ZlT1AIMjYJwDSEeqVn61fT2RtyUjKkABrCkSVAAxEcu9Lju4TsMAK
7plXNmXmpiuR1Puz142igF7wlfVDA9eRCU/NTPCTJ85ZMh9oa+WoOKvLk5gAbQlwK5cByuvlPkHT
Duq52EEFIraTObyLx9DNhAvRNV0F7YZMLzKrkzmIFUF16BTQuJWpEwIlI4xABiwuvBFmRjgg48to
gGJ5A3vTlHadJYSC0EO7f0Ncg20KwDr0LtbuMHf/nTQXPD6Ai0J9530V9rOtAEBBQ2IE5fQLHUj0
2iHYWS2WDAUAGozYRj9/E1iPTxM5EhIxoN/COVN2Ik7dWKUTxP07SSZhQSt4sLzOkxzZlh8DE40n
RwZTtMsRTRwS5T4/iaaOtherqWoSvCIUO5Y2+l71lF+CaIOYFMyENjZx7sRj+pLtxQ5k6BzZRK1z
somfWxUy0qaoqnyG2gQMDMRJZAwePIi7aDsW4DThLeGxLsknXYnfW8lrWwzlAkacjJSVD91d6rU1
uAhBsDu/AAh7voOOgdMbznk1WTnwJ7FUhAKsZGU1JEMUDvJ+uVMO8d44ab+WX+rVO9KAE/Z2/txf
xm7gNS/cU2a0atG0AfwLwAZEDVi3n7UOgWlYzBVOeTFGp1YusxykJ7kAWoXSCZNDCE5iERs9EQ8P
iRGl1nLp/o3ShpGWEKO2CtSVq7dG5uQzrHm2TxIoj15XglIFAw42OVpbfSM7kaM8Wqdlg/F1jLTh
KwMhm8zP4NJurWMTugIvb2SEyk8/gbq5k9CqfUQQpdWN+pYodrlsJg08d1cmaK1dZV94i3yYK8me
uRTtrDewiRk6Ea9FQMGp9DZUKupdXUr4dFiRucHc0jPpUadwiqKMkczI42X+TI+/kkenHY1sjAOR
F8SvqaJhoP5ZLK6mihdZmIYDskKAcWuY6P6yhgAYAK0Z4O1Va7BndFU6mRdQiM1/8TwfIr7U1IFA
octkj03dBHsZCJ639X3gqphoDWzguGyKE+HiUnbFfbbnXUjmMa5k01ab4buNCzxuAVrnosHynBz4
CQYei5rjedgWshJFWWfVDH05ESTv8E25NDfgN3GwAoBdYAy0YZd73/ISHs6no3M6PTKqHNUNDJW2
2MkXNBTlbs97U97pUTFj0rUe2BH4ctUEFnoxcXR4TwVV74BH08DThYoWoxBVmtVBkjEVm3ZRfqaa
0NjntWHHhtUXomKDZeLzdAQIbPDHhwjcbFcJCL3F296NtuZj/Ft6sy5IdoohqOdmw7vRXAOhniuW
pjfxEEBHgr9DxmAxBPtIUORQ1/OzjXpzXl3mkcJnAVn2vZtAJRtpPoFohKz7xn3sjgoyKp1jHqws
Hz2DDxGUfRRzMGjGBIcsX+ubbpe9SNvu0HgLGOCHkwwgaf5MI08rylBqWbAmIYFIRQYVjjwB7a/d
nT844lq/+KuVVpSZtKGidz1mbe1hKYrHsS30oymBJzvKDWDV51X0qNal7ImxXnMxmoiTOCebspF0
Bhdkl0M9LM4DExhwAl53qDyC7SW4XDg1njQqyOjiUMXIk4k0wFUe0We6zQ6YdtwhhnfcYhY7JVwd
LJUc9UVoJuPwrpzkD7tlNxR26JGXheSMvxcg7fJcJDP04PUJRlINRRH6GTqDp9BUyEKxHC5enz4U
SmiP+mMBjO6GjGn3v4ZJ5bgZZpaykkkOfZX4jtqY542Caz4YvzL1ftRuIt7gDE8EdbUXAXAFZo7v
1hm/zPFiWC4qXmef/UxaqUHdbaAFAZFAhgxtHFF9T9XJToM+2gRhfRu04mlKBF/Nxc0smo66lNtI
07cKRgSjUr9pRu1ltOITChGcaRZmRFr9Kur661E3RSKBi5Qtw6u1xsEoH2BggOCc8GoY7Ix3JYvy
A022dHND+EWWWyG/rJOdDsp1XwGDKN7fO2v2DM2We8D0emTx9SW9e+fRdng2zPZ4HzZMuYSoNowi
7PEziug0qMYWTSFOYs08VEu0UKgBN+8XgMxQmQDNTUi+glLNt2ZqhZuhFpqLtKv7fdmLImfuiyeP
cjumFI5tGJKPWLzUwgSMkt9VgknT/vUbjnylF+VvpKQ2taHAo0hc5k1ed4+yNEyeWgKDQkE1VklR
dIsxH3FeKgukEi0loHmRnVv1y7Z5UKA7M5Ky5J/RsthLX9XfBO9G3C7fAZEnRWbgbqG3BPR0SsdU
D7T2z3tXsv+AiSsX0k2H7XbkFBfyDUc34lno+LQSR4+rB4bc6fqCIyXFoWEXRjvCq0BA00WRwBSA
Wtj7H0VSKTwIfK1KIy96+aJzmx0hzxQw2iJcSEBGiP1vAOdhageYs5IKdlC4kc/uu5anAvV1aKhn
+1JpnuPlBSyp3zrHlRTqChSaGusGYenEVJMAXhpohdckqrELAC7q33xQTfKzv3w41SJL7aCx/LLa
nk/DKJQSuXONfgPsp40Y6lvgt+4SrfeMpqy/EQWllTwqfLSNoAU9gYDXZe21b8pXsw7eiiTnuBKZ
5UuwEwq0BWDCgqmFsv9WT8HetLxftsFt7tLGGfJ7SXXk15yQut6AwsHJtnGOYZbpVcU76TqxHBDM
arbykPodBhg415/lrlc/iK7ETPICzHUSNeIYED651KQ2ZicT//ytYKttgpoDb3aoT1lpirGVRiM9
cvS10eg85tLvhWzeVJwUn2U2MhiGgC0OgBII+3wbmhYfciIVSwkt1Uws3QkwBUk9+mEvuXPDKxUw
Dg9TfsB3g0g0CN+fUKvcSejLYi6Ix27c7khKTIk7ASOU4L/I7oQCosvLuIkC1L34JJG2027JzIbU
8tuiuuqN/mmIxVOt5XfnvxdPDHWOrZXrg05wibT0RxndTZppR4D/PC+E9cL8pAyxmtXxjTMIBiKC
q9JgQiYsD3iS+ZGbPWqND44fxUn2+v//3P8niZQdhr08TybRK6ueVbGyQ27nimcSlKdU5aEPWw0m
URIQE+lXOHH7OQwjhxIG8h/4ClwmKp3uSq2bug7H1rlkFjz21OcbMwEzfYeB++RAKAYVO/0VbTif
i0Sur7b3IZeyvS4gQ83E9jQB0HGFn2/0uwUwQ36HqRrejg37HD+EURaYRHNppgWELYpim9VdIPKg
z5kSZBPIN4if+N2UK7YqfdSDCrZQ9oZtRqGLXqPDOTKZdWQfMugBND0fQsxo/2PhEgB9w9AxPIxA
4YEcgrLF5chj5DuWvJJHJR9dKUpyRvKdxk1PybO0jW4tZ34qTiA8u7auuJORPP3I369ucIDSQ9mE
0I8gFgPh6xKkGI5+K/uln7x+42XxSTnK7gMB60qKQOwvQJASnhKDlwWwPdLq/CgTz2alFHOiD5D3
HwgCDdmmjO+Ei/8GQMMxQXodta+tsFZ1fK4snN02xhxy33IiL9OTKxqgq9DhwVAc9YWWMFdroYZG
glLs8mLa1UJ6nCOVI4Y16oRpnA851McZ9FyX5BRyCDsUCYV5fJv4pEu5eHPgi3fWHi4KTGbWkecq
iEv94pdWoqmPJnYjGiAEcwlsOIOCRFgFw/qoGWO2DU3gc+1ncVEsR8g1/VlJCpmzT8J6QAFyDpyV
2IDCvjSd3GiR2lhJgveouCeKF5dkG7A+Rod5y8UKYFoMgQbH4AxQ7mjIpzQb9SoFxjPalMP7MQNv
Nv9Btq0IPWQCFJ1LnlNhWhBag2TyEOQedD9Eq5akGXviU6LWrbR9BTpoC1RM510XTwrlucYRVHEp
YZSV2sLRhbds+REtAy+EMfJQDMR+6ELdhhgzh5peAyQwuDeA+dxgpRGITzHgLdKr6ET66akb3/JO
kAX6BLEg9DDxxEZeSgUzQPTWck5o8Lo5ARxLLhu2XgUnkD27sqAYbq9ooT3ly0XWWcdCCdzzZ8u+
nCv5VKKVJnLXzlhHR0srnNxU97O7CmnqDmgmaPoop+BWMg4LGvmg/ckueE9Ups2upFNJl1QagSpp
qDAKcWFjNMmRY41jPew7aGLMESjaYEL+0lwS1DqqW9yLOAJoiOWHewA/jy+ERwRvbk4WyRqrBMen
IQIKGHPUGAX5HPaKuunrOcWNn/dp7Bg+cXT9E8ELny7483+s2uYncdTnk+oabAuEEjbZlSdlcOo9
mRMQMNWstgAlCdHDLkavPfAQWZgfbqUm9eHMUsGIEqGFbeflJEhYszd54zvMa78SQaXL5qK2UtSg
WhJNwBNQqyjc6ovRunM78gpdPG2ofM9IqqGUE2gzVXjojhdaP3OskKMMXW0CJbIQDXjS2PL8vMR3
qDqnOQ9Ygmd7GuUoy3Sx+pzYnnohAuMcczEXL93bDIhT/lQMTyHKXWoRsAIGUssqRPGgyT9DHWgg
k8bJHVhjmmv7pke4jGEYh5xw1jXu7GGmd5/nbnInaZ5ylLamm7yRKdt6118unrZvZdu6QGHEAyOa
VyA7c3mdTxYQ0affQyxpldX2aSmGYLAiD6wSDjE9Nv0e5QSAPwzO1NgGVvwH/J7OwQg1fKrfgQr3
KQTgBp9Vi2W0AEAGaQRYERWFrjA0ImaPS4VcfVAClWPptqbMeaTwRFDajp0sqCnZptLyAm3K+8hS
viNBVjVMr0nwmfSDNYsBXKeZ+L5mF7iL+HNKuG9i1tsU3t8ClRSQMFH9+fzJBN3Ka5Vcbuv2z85H
syVk9Ak4qzKONkx3TD6FYYKeC7gklPevAFRZYiydmIf8pl+bGzwUtq+xI76ML+al5KW+Htq8IEq8
E53kroVSMWCMNNWYawgFJuyWQEQRSIZsz8ulmcaw0o06R8tS2rYbIUZdRi81ZQxqpJzzYzqVVbpO
HV8YylaFmTjYm6jchEn4JEnpqQ6FF07SozBObP0ioU5MUFrCVA05hKxAx0ax7pi7AfVV1S+88lIu
+bggrNNbi6ROLzGsLhFy0kv1tScxcoyn+qSjKGjusAWcOYnuq3yhPD2pEFo1tZQUM4SixzHbGsiu
SAVS+EH2IUqf36RmzaV8eupRgTQco1FsBPIgwAKG4mOwbrscmkflNBT79okgFRe4A+Cs3uSHAZXQ
bxVuPgyILlmXmAtre5JN14V6tRTZNm150N7sKLuSQUVZJdb7JSDlJzIQPmBIysMKM5Cv0udk328V
TuLAmkxZHykN76CKrVYO75VQfTvKOxUuJXMDN09cA9R/oVseJSy38sGVOAZLPycnKQw0ocdRplV7
0ZnGrrNMHkoBMzdfuy7KQGct0IOmhE8BMvu16k1beUdm6Zo9f6ieaZtrWZRtYjD7H5x70swEWIFx
12N+uHVSkMEkt+lFl4KzGlHcMxe/rkAJw3vrsbzb6gfQxomthUExyGTYkIL5plncKNYBDMsbHGbV
PNZiKPucpiWaenKmgZy8zFroVRLAN+N8V9RWbQ9V7idyynn2sIxlLZPKBlM9aVHtg2oY+x+Asjl2
KVC69XHhLR+yNq6Q7fyNsLRZYi1iisYF2g2+6IDDT8Rwz7hfniS/AJ3ACH6ExxCoe+nVgG2sDQ9D
h6cn+ftV+ldgRjHIZ0jXhtrNl9rJA07Gy5aAJpWogKNZoVGWhtGMEkFDQgRCSux/oK+/VN758Eei
29d84UME9bEwj6tGiwElBO2m6RJnSmvA3EZulPEAxZhFU4Di/9WGBKjVeclSAjIAwugSG2h45x5a
OKKdPFZe9VPyZEw3pyLHX/KUo76Q2QhYeSRVMCuVQjtcCsk2lRB43U25V5Ll9fxRchWkMpYiF0xk
l+/mmFxVfujlToQTdQCE6M3bObcNzoQLO8XELIYMqjVs+tKAX/Iix7jQkKhcDq657zcRYHdy8DqW
iU2GJfDy2bQtGCU4mjIPdiWXciuSkguqJJDhBax7CNtqJwAALH8NjgTNYTjNAC8WuXSSTF+mASxF
lUVQwNKQP+OQ6sNIBhgNJW/srO5e+i5DJa4ufmnhLNpRql2is7v9jq6gcxDRRJO/Upj3RS63qSSS
NB7QRnDSjnbQhRtS8V8cgDRfz7WHh0qQOLwkmzVZaCkr0VRELDWhXVAuR9UDzAvgRI0xC1P4xkm8
El+SyUUCteeDIXClUrGxbCPDqsYZeZt8FBdHf5C2ZDIlWrzBdOSX2SX8pLymDduXf+iqUth1wdhm
w6BgwIAcs2Jt9NqRpffuIahCjkG4ybbFZA+5Ox7rq+WeT73IdLY65gEw5UR+B3V79d4yoTmcRSeE
vinfDGHJuTbvTZQvzlYHz68qAlpIp6uPbQrqnkABByvZ0epPuDIpOsxuHqLpYIupW+qOBX8xwRtK
odO9YrtGL90q3MmHbwUvEDXAZwBO+ssIaa0KcVhE+CmYG3PSdPaNvL0+f3OYT9GVCCq0zEBf0QKy
uahuylOL+SZlA/BP7rosMwdXVnKouDI1Zq9mEy4oecBlrvKIfawUx9juAPOGRxUnYjKT8LU8KqoE
xZTFkvZ/7H3JduQ4luWv5Ik9o0hwrlOZCw42aJ5ckvsGx90l50yAAEmA+Pq+VGRlSBbWsqzqbe/C
wyQ9w/Tmdy/ex3qKDGSnIvEeVzfc/VZfqYv5rpr+DYfxqMp9t8qD66lby7XbGbqgteh9EQK1BynR
u2bCSOji+Kec8VPS1s/f2WrQUM/ROON6tDZomCpHP1KF6evaBppNMz9/flGOaxzQhXhgtVuB4g80
Dm/cHnkSs+6osxlMIiuwPujdiOIVhhfHW1djzPqkEVuj7L+8xj+lvlVj3q1R9rpEQgtSkZ2/k3d0
SFjKUveS3oRgsRVXoJ8KAEz4b2SGVvP4meQD88kjDhUUQdfV+3HfZ0CxyObE3Xobdn3qnb9lmT6T
dfAKHQ0wRlDKrD6yzub9sJ1SvYkB3u6lTT5F6MPXZ+UOYBrNWtXahHmQrBmB8fKUNTuuDv51yIcp
Ss/v57YO8UVaLFpimL7ZB5t/A3R1XdBnCz54nnoMUHaZcawjuoXIiiIm0WyAasg+2CEPfGpZx/qp
Y5CJ/vflfVMX765RpbmSkkHe2ttgLuoSGXA4nGn4xLYFZlHD7fCA+KPkKSUZMkr3Ezzgk+yQx6Pn
d1/j4MUqr5jGQuBrtPvyhW80oleMNgMu6d8gZTq1xQf5K2ph/Myr3jR7d9XhpU6bCUjSJLGTFmPi
n2uHVbEdnqcH7GoPQ6bw/Q5Tto47gMBrnR2JF8DwYRD0OiQ09bnNks8FHfXf30s6cLcmXddBH+OG
oiH3IkRrDOBlo2zMtdysWfvTKbJjWva9wAO9Zw/Cq8zaKUVi60xRlCM12dhq2QTeKVSgE6KCA/fK
M0Ug2QTzETbVmV2hLhG89vVt2Pxveh3frekwZpWuLok1YxPXIo1CTAmIHrSm3kcYigxW64HpqVPO
46nFHeg4TKWsMK+IDCzvbrHDVHroLvG++uxU98Exk/F+cQeuRt24Lor06y5Suh96DHpi1BtMnbLC
ykiRnbiQx1zS9dpjdgGjrIic8TTeqZbaeKrQNTybdbjdzfzzN86+Ne6gyXxnP9WXp3byqCl+L/JA
jfR2vcCdwPGtlCkz7v7erDAJYCdeQZYnAGRtTmnQU6s80CbdaPdLHK3Pzh7SvkPzb3wqhjuqQ9aC
fxz46MM9vJSkF20/WHBn5Fo3BEL7uJIfrljcKckwbfPjdDhxVCGDCxCwWJGH8v9htRK+hVxAsP7H
4Ym1F37NKMZbb96O25OJ6FU3fdSSoe+uIIewQ8hHuwebaNPBV6bBzZS5dR0ZYCsnw+OqnM2P4OuQ
NSBfTboXH/zlSLScOsEjLvFH6QeaM+xCyXiM1qo1lXq9EoYNqX5qztaGI1Rhv/tfToPX/fXRf5R5
oDxDMkgZ8NVFDQDrND6U5icHxqIjT4Iq//WCfpB0GJrW0TACNwWrGzN6W3qgnBu2UeZu6ys6patl
QG35hNE7EtR8lHngIkaERk637ii9rIAPa0Dk0SYTEgD/y/LxR2kHCjSqfL5Ua4/rQC9K1mwrX50g
PztiXD+KOFCdwM2IdbUuSJ1Z18PdOiYMPNfc+eXkq2k9CdTx1yf/Ud56qO90Z9n6chCrPG+LgQU/
Thw0Cax+IAhm7J/u2YroQK9OiT12KWPPcx1QdEdhbB88w6jpYk8uuJRTG2207aWT7aSx91U3j/9j
2wBsgxXU1AHWHziWD2xDYzMzYXwRUS9mv26rq9VZ6Z+At1I+kp8gAQUZ5ynM7aNn+F7mgXFwQzkx
tj6EmoHoRgNpbI1dgMAnVKZzoKpu4uzzZR7dz3erPNjPqhCxctcMGKY5MreLE2YtGNl/tcypiPfY
fXm/tkMVxid0L633pQ3utH1nIV279Cfs0DFF8l7GgcrqABnBuhX9YpE/rHJImvjr59t1fBExiULP
Qyh92EFBhnGohhIFA11/K4Az7y09KLe3nws5voo/hRy8LFYWg2wGCJGTlQxVl/Tjt/83CQd32650
1JkOdztkD5UAy98pTMlTSzi4yMRS3JDVWvaLvyvrfr8s7QmFd+ooDm4uEKjA/wvuCMxKDbtubPfR
LDMxuieu1FvW+8DwB4Aqh+1HNwu8xANDgXa7xm0JfMS1BoYyYmp2Poin2O0Awp05BZ+2zMYndxe8
ttcrd6e/ddPwEf5jjutx7uZ8G2YDT2Ha8v7UGOeRbcZ3A8Y5iFptsGoe7AEwxn0XzRV4vQDPb1zY
Lnqqo/OIgvgg4uDZ6qXWNbcR9kJTpJYZzgo7TqIlwCjciRntI9lbhNcgRgVTI9htvcOhMTS4LXVQ
sBX6kN7WN/JuuQyfWjd3n/Q923r7teDSf+PpPGfNV2TNzDrYJU/EV0euFVj/cNCwMb4DqumPZq2q
jI3hJDyNAtMoY8Pzlv3ydZt9/gCPrvW9mINt5UM3TOPK3L2GASTKojCTV5jmfPWf2CXgmPfdBXzM
VN1HwPSaEud79bzs2Im1Hjvb91/iQF3OlQYsxRptCeAw0Vgkig2boiE7XZETCz7mwQJgEhPHNiDU
4M0dqJzKMxGdV/Vf75urNTW/vhXgPp1hwhktFSVQ+fkJmUeX907kgRIy5TIw18LyNMbzyrV+tasB
+VS6JwYP1rM61BDAuwMoHAH/M3ASP14ZKvU40TUQUSMosAprOQfE+zrBGrXAXyK5rFE3rMO7z6/Q
ehE/k7rqhvf+lzXYolwLDFZNH3jALymdG1TJ4ry04zN7HZ75XODRl/FumQcnOCICA3gDNIFbf/cA
l22xrZ7nE0KO35MQoH6otsL5OowkeeS0fmggxdpNQOsvztXVcFvfrwUy/Yu9yPv+9VSryJGYHBNL
72QeeOet48yzt+o4ltd7lVc7j2/MLk5FLi/UQ2OD8vpUHmA9nb+c3juRB3eG2Wgf7kHwlFhjvOna
4IKW0QnLdfS8VtDxyF5xnQ97mZqFtVSveVo+nS3+jQJ1YHPi5p8ScbAKLxaNYevGzapP7RoEeL7c
BPpEFf74Xv25kIObbi+gy6wKvOMerEkc4UY3pZ9f7SODGesN+FPEwd32JWE2XRfiX6/Un93Z8AX8
GdmKMmO2K3+Sd1H95GmcnaK0Pao73gk+0FExn+fAA6FQMlcXejqfoq9AB8o6lCvL8EnQ7sRCV43+
12v35zoPrJta/EoVa4HUm8eHqGxvVQ832WVN5rj8a9EWP9qly4UdTdnnO3yoi0MgRGMu28WoPcwr
UkQftZVjumloPbGSBLY/SCkAAj9Hv3ogtqfRwE6Bqh3emDdpHpJ6ACcBosZh7KYHYC0GGj0aNpms
Czy28QzBnjhhPo9KQUM40uaYOv+LqrIVE11J0Dmk3cFOme6m66KKphPdXodvbF0LeOActJn4Pvoy
DvxPhor2KFUFJvp6vpxMlxXiSjkm/5+fz3spByrQGzoa2T2kUFbtYrwzaySZ55RZX9x/LunwCh6u
50BnACQWAfcISZJYiVO1AEi+KEJrR2NkmnSwi/jWeflc5KktXA/ynalEG9swagmRNpdJEIqE8OdG
PX4u5NhteL+DBzc8dpcuGDiE1FWXuj6qgNWpQf1jj4g4gJ6FG4U866EPhRKuO7olRBTl5TjGZ2FD
kzjqM+W0J2zHKUnr5+92rLbmrnI7SKI82OomPBsdUySz9L83jj4RjB49nXerOtBJHQ+nqF9ltZ2/
9+r2W2z5z+jBPXHDj56Ph50jBD2NUPcfl9R1k8vRrlwDkiJscmGc6kvtG/v281uAMQf8nfcq9u1+
h+BHDQDkigTVwf2uIlb5HilxDwgCmpQsTnfGA7+949yunzwmhgdRF/Uvy1jWN1tW9JqBoqxOfY/q
Ii9V0L84niqfRbykbWfl2jTsNW5k72SiUygTVEDTSQD41vC0F+UCZDJfluPr6NeAre6xm1MySNev
MCDTgb0LLb5tGRcuICRkbbdJ5zl0npKC9dYEOuhF1PD5B0Parw4zs7+pKVXfZR8Zkui+IlYaOrEJ
73wxGnNtGOPdc9Go2v9e1HGFfpM+tIRKO1bJH21sR0W6EFXJLKK+n/eth+Euw3XhpUZMi94sqMgt
ieQoR6bVojUaO4NyuW5mWT/GspiwJrBmBedmsoo6iXntYXCQG/9qkCvcuLKiIllmjbkfHpDmktZI
AWoZm3hPaKAqjDg74QRZZuJZJQBdmiqCrqC9AZ9dk2sO2PGNHRgF/tgQVjYnXTGC8QLehTiXXcMe
wqIMX4UWU512RRdYyRJYA6rL1IUl2Oo2LKe06odO0yKpCl5YyB+zwonGu9mWtCEXsZ5aKJehFgBI
3WumJGBlkEqqRJyIxtJlly5FiEMF8RkN0DTfUGldA0+ugcK1Ou1cqUVOwKNxMex1DRz5IUi00Vrs
4skCdBiXSHbcUEdJzbOl86T3be25ah8RYE20ONcTL3wwE0al8LHTuhY6p07cCplQt+Bmb8WGXotJ
mWobubLy9rbVBEgyWYXzMs+j4wKBrlJsB0Tcpr/1/C5C9blHCT5bq8RxNobtQllS2AIw/S3j5Fco
yzYPWt9jW5vHHcgnA1b2lyFyiUgGi4hEmFfTRi36uRnmriO5Y8UiHgC6qwdzY9nR3O8AWROa27nx
Oqu4DGodkZeISdnDPoAD0RmTRk2tlwXEAQvU2SSD+WEh4J+4KLmqXhD7DMjBTJZvpZ3k8tYNqeo2
RrDWuyyt3gku4Z8MLXCcQ2vZ2I6GFq28nxYF0E7YAtCnr5b6e0sNyiql1HHOAEMUnEdWPEZ5yBZr
vqCRtYA/Tk+htwmD2uO5bUUNgD+Aa6GSqHLb8H6YVNXseFyXfuZ6TIaJNA6r71FNYRjCRzvRsHOr
Jpw3nj15TT6CQWvZjdZAcdYNnWUacOWi+7KJQ/XgcbPMO2NpWb6YwlXjq/GsxmTo5fH6JnX8rp22
DD397lnRh2giskcPLG4zHVtnE4YqilIRTJVO4GHM01WgjVkuhrAJ/KTjlgGYDOeLdS5bpcjDvHiy
35WcmrQO/a7ZKTkZQCFEunehCpa+SqA+h+rK6kTIk4E79rBvKNVNyger7VJCqQfTN1LbAgYAK5fp
UcUKE819Ow7LfSM63zj51I9xOGWyEbbIwy6I4AXE6A1NSVghK8TyYmbWqDdW7UZo9k1jVor5wZmF
U2KqZhGFBDJ2NE83NZrTw2ykbRwmjiM42wxuZNn7APdbn3dxVXT6hxVzIA9u9LDwke4/1/VHjWTk
IFcE0hzUdA8MVxmB1wLkw7hIgCFeLkjId37dbnzpnvBf/tKG/GZT3klabc47cxx2sBpIQcKBOQOF
n1juV7oVs0M78Jn9HP10+hyvW12frgEeNZrvBB9kiJhjuQS6EYJlgzTKZly+fL6HxwUArsHHYD4o
H9bP361MM6InHUPV29XzjC478BOdCHmOuhfRnxLWz99JiMgsG9eDhDn44UXnvnztu5+fL+L4RfhT
xIG35DpCmD6CCCnB4SAxjCUew+6iC0+E24cpn7drAE5h4JIisgE8yselwICCg2aCHNNhpiXG2HuN
Ady5yerYQUQXbD5f1tGdA8gYINIwzh/4h+JcUpaNxlvuG3vTD2xb9nOmbHIijPooJkTXN0DAAh8Q
c8CDQB7t4BmRImScNtOLLgOH5a61KpGxdlqa1qbsVP75og5qbKu4lcvEj+FxeiAuOkQ+pKVVLV3v
/PB1Tx3yrJ1awzq1c8SeuJnC+rZBN4N/F9NRWftSsgAUcfhf/e3sBsuSoRN+9ulWaCYtlXAYhrhO
3r7if/zU/1m8sps/nEX5j//Cv38yDizQohwP/vmPy+qnYJL9Gv9r/bV//djHX/rHNX/t70fx+jpe
fueHP/nhF/H3/yk/+z5+//APlB2qcbmdXsVy9yqndnwTgm+6/uS/++HfXt/+ysPCX//+208GJb7+
taJi/W///Gj/8vffVmf4P97/+X9+dvW9w6/lY1kxXn0//I3X73L8+29e+DtYWtwViQrFGBu06L/9
Tb2un7jkd0T5b5fUR8owXl3yHszh5d9/c7zfMeYMgqqVSwksfKt+QRvW+pH7O9Q2ePkAerDeCEAW
/fbf3+zDEf15ZH/rp+6GVf0o8dtv/B9/+v2IKmwfjSEIz1wQVJG/ZAPqdtH2GGjkfUsi44e4WIZx
SYCJI4P7ktuKXrgIpBaRRi1auKxMu0HnDnncM2f86hZu02R2K6IG4DEFxZ0qSWT1XzScI5QI3vy/
ogrgC05/+IWgZxap++YvCo4CVVa/+ZFqJkN9WZlI+lezNZDiaZkmz3LTriuCyGTFzNsKVA8TkcRJ
FCEyrLaohFAtzn2gZJfeddg7ns4GXUMd2yxcQNFYx7NbPixqpJU5I2oqwxKpMr+pPW/ba2u0p9t5
dQJpOoDqoY6v/M6zBL93G4w/yZcevDGtCyrCcYokzyNGp2C5mqo+LsczSlu2PBfGDuUGEbTLz5UY
JNuFpRJF6rvtHE/JGKh6vIkF4SaZAsHEzvKE192UFmH4w/CIZ8x6azQY1hSt/Yb5mYkNH7/FOnbp
kjI1xMhrlFbT7YaFhNFO1D5RuVcIHW6mwqeAjR97hriijUIbY3xEtpkPLl1ra1cenc9dZy67zeIR
/hLOY2jv7KLo7aeCGaB7c2fu5JMC77lJCbys+DqwMVwPUGPpR2cd8UV7P08mLHOvrlAamGnUkxz+
lYp5opS0gxbcSlaJZndiHIUUdFzF1k3pu7NmuSVqu9uCS175m8qELd80rcWmPQUWgfNqEe6qbyNS
QgEHEigzTKQDqAuCO+Ad1yRv2BjwZQuXii5Xph+GEuc+rBo5M0D3dC99XLr5qhy6gqagNl1LCspf
bBShRNDGV+0Id3rXAEa2eSVWF+nUNfFMr/2xHG8bayieQxN4r4HuZgYfCKPxOY5mjr96MzYiRWyG
P4jRVoB2I8skwXnHS8Z3U1OUAwYjoqDPdOv3XwdtV6B1sIoFCLSyctocCPFdcN7WcxAmnj84zaby
247vS6/ygj536kJM+VQqwkrQsDsL3/silEVOewtHLhB00wtwK8TsvIqlN9/bBtyx7ImxFiyxeOvN
nLCG168WHx1rr3HifdJ0nml3nOqWbPyoNvUL2vTn6GZyBMXIlxgtinw6HQkInuuiuoraYSh+LXyR
0dYQroLNgpjHq9OCkym69kZHoYBf4d0ArEI46BozgYxHlo7zMuhvbqEUa5IBes/f2m3nhVnlutx+
bOZ+ecWzjzCcEzmIpxGoF3pOg9KKy8yvVyKnqF4q0HEFc1USG2kNHavMo007ooIaR10I6C9B+51A
0pc9oMTtYBIGKBNyy3FHl6uiBDA9S9yoW4kJw4abTDVLILLObVWbDaQvmzVU99icW0NAXWiDSchL
ie5WvgUBae0nFfRNlMamBX30QIti3nlDK4rvVVv55LmXVIxFDvU830bAaqirFDgmjpNIjPAU29GP
C/YNyxqD78GkZHdWS+BssMSekNjIO8/Ti8kRhRksjPrBz7YJL0ObufRn7HLtpEXFrXnDGhbUGzm3
ZYn7X0abup0KUFWWE3bWtxcgtbeM9BUyznHZ5H7NUQQMzWLmi7IsiXM1+Y0X3JjRCofLcGkB8OER
Kb7MQFIbN0Z6BuOuwOOiYM0a0KpcFVXj5lFUEHRumkGDEwkESeA8dKqxTU3ULo8VenRFqpBEWVm1
F9yuQSJnkJRFaz/MQDDzswngtnS7xJ7gl/6KlHbNBanGRC8NJl3HCJ532i9DvGxJIDsARIUTVuwM
oDuO+omapBHEdA+LJUSxQXzQ2tfxWBr7ms/NzJLRCDmficUU9M7IUmEOYY4duvc0W7wLB42c6iIO
PFY8Ko5SeGrVZU+3BFHhC1SaXwxJPOsmaepQDvtI+Yqj2B7IsM3Ao/mrN8Won/0C0eMuctzCz8dl
ITbQgkKtd/W0hGwrQSuEgbrWHUY7lcgG9SFaNWo+7D02ANSCYM5FnPk2cprn4J1fqvNxrJ/1YoNP
qyPiMphg+bZdwKL6ZxOKMdzy2Awmq4up4Yk7NE29XfzZtcGShPwPCI3lGMbNlklbol4omR7Ci9Cj
gb5p+zaiO3sGrjdJ+5lPMXvovEnRb8MfuYngj0xFiDChvzRvKQwa9IOTldwpviAl16+18ab+TlqN
/4TRwRtJvCCqkA55S414nYynjX5LmfQNOmHzYhRs2tSMF99tQ5BgCd+SLczlSm8i7ao/2if+v9cI
Jw6Rx//dbbyofryKj17j22/84TZa4e/u2iADN88Dtiigj//lN1qO8zuwcAAF54CLxHHQRPMvxzH6
HcQPAB8CglkUBihtI138T8fR+x0l/hUefq2pAkvO+5/4jUHwMQJGbdbHNCRBIzNamd/m0D8GdR4G
zAwbTTpTr583VVQBH6WrwmUXWzWcEjpUekTvuz2h4Vi69nnjBs3j3JJoG7Bg3rWNDn9FfTs8IBkh
t7BM80shCb+LS1J/gRNa37iGOru2Z+WQc8Cw7ulkbEy36UDtQQHj7uo+6h7R8oFe29Gxb+d20mca
GAa7wq3gRUbRvHXDxb5RRUQ3hbDl1WK37t5aDPsFEHn3J2Hj+FUidXkLI2PLpIvCbk7rkYaX8WDq
e87sMtddCyojatRwp4S1ZLaeyVNs9eZ1QcZmX9XC2wD8e8kx3uBvezaIHaYOQZRAPORY+eTTzVgJ
96yzQ5aNgEh8tkCuvSdFby44kqt1MnFFryfiGnAc0snOhO2oTAZltanQUrcks9+5JI1UA/g2MAdt
QHwKgFRltxdtNJFHMXniXLk12Ud9b+e9I+ltWOjmDOFTnxqi2fcpjM09XJDlcobvdY42OvumHZ0a
RIDOlPmjQp67VqzIvahDbi8S0KNjb6trbLN4qMfQfQnA8a6SZsYsvhO0IondOUwXuOa3Yd+Ss7nh
FU0sLssy06TQuTWWw6ZBUeEHggMFlgUvlInXOUuqPDKez3Go0W+rFSaexgZtaUMRbGVgiYwEtXUt
IgmWIOS188i2+GUbkvlSw7bcNktob6pmNl+iCHkr2yjPOe8EqfcREvT3UTzgntgWgOVbu8I49iIR
SISFQpq4Ws5H6i6ZtQTenvpk3NXaUvdG9eO5N/vxhtBi3JmihcfDShfNx50r7srGUz9Lh487x1R9
6gFAG33dI0HGvxgq/tWqpy7ViiPa9kR1NdeOfd5GjXjq4OxejPU434BCvjyv2Uh+AlLIajEDVskt
8XiRqzryL2co2W1H8PWQiqE/lsqJBCxOy5E/D0B+UYUDZh8K6fFfofBg4GrEZFNpByg7Yoa/5bLO
yey7F00Zj2dRYIO4PKIhMteV7s8JdcqtRG5208W9fd/HAs0pZSsfRynQgMc6o6Z0sLomGwPfupMd
42UmpCjvnD6MLl1rmH+KpSH3Umqz7Ra4YYhNrW+hi+AUyRyD9AO3qy/IsZgcLt+0d7lPLv2mcK44
HJf9QNsOhEJzvy1M7WwbXZVfplDblyRe3EvY6W4zWmZOnBaD5Npy74Ng6bdNNQT7LrbdFOEfTeAZ
ISMdl3pLGDw16BVG9grRdoYwqs0HgyqVlOe2Lvu0HLzpmoWiA5tySC/hPox5aIt+i15EN9PBQDeR
5RU5iyUGdP0FWMAuvJ666/hW1wvcxYY1jwAEm88Qj/Q/5TDM+eJOKtdsiFAjIBjtYZ14sBfHzRWS
v7du405wvhak+XvQsia979I9beA7izF28qpEsVNbjriQDuUg0BNdV6dWOem0Ccdl3xUswoMxGsdR
W1uoXdSh6r7leR1M7aPf+M0eeS4FVDArYjdw2xyWhFXXb5pKi4w6Qj74ErEkAGPm6cXtsSUh8sZp
TCripYwsBc8UOsrshCo7vqg6wZ4rzNZgds4s8fnUdsPG7xxvz0trYEnfOsxD8aBsy7yNfVEkvVzY
S2mNiu4J6h2XEwWmZOrgvV6Jmugvs8PDGB1dgdzKfhzuG9+UF83s197Oj9B7ThiTu27CQMb4xpju
V426UsgIJIz59Ay2YfZyq+fkkgs67TTC1W3llC0qhT1aU6kgcDMX8+CbtQijQrWj9Rx/oSHihCHG
HUU0annnbQvsU4U63o2j4VULDdguGcY0kRR+oFStn9hO1z8tcIIZELXItLOnGXAwJZ8yXi9ltoyi
e6ptc0VKUnwZB9fZeU61pFPgDGngLO3N4kuzN/0CgkvVqDwa5mpPlIOLbsf9EzpEe7kJbV67KbSS
hZxn1JcA7JZsuRiN3+dhG9n3zkzrPFILYK60ilNWyzBHMwG5Q9kK8CDjxHdgM6PXwcyHrK6UexGN
rZWydrBe+8I2dspDDLBGNOtBqrhxZYDh0Vh0Xh5QJr70kzV9ZYIWX6oKmF5Vi/gkCRdHtRswo/XV
plhC+swH6W3HqBq+4WW1+dgZczuhVDtl0EZKZcM8NVu/jfW+ByfSvIltRIJnUTk2LwY2rEpcGpR9
0tluuwnM1FXpXNVWlSoaFW1SdSW/GVHe2Ckqgl/t7LEvokH1p8exnGNOjmc+8ZVOUBrim7JA6iep
0Yh43fJhuBuHrvlaKCvuUm+FnwGXrkmVZl2bzKiQoJwoZv6kwq7bIuNj/6AkZpuyc9VZTQfUWjsS
5IIG/qZpJrPhXivQcE1cfg0rbd8GVtBfDpUA6YJx55vO2IFO/HLwrysE2d/AHBtv6370n+rW4Pbr
SXyNWKvObI7Jb0LnEgkj0/tVag3K3TPpgm0AvAAD6lKAWKQFgvDIt5Lac9J6IDs3NuYsRnz7whs2
P0VDO9YZ55WHkiXtqq9dO49TMtnMyTyNwEfENP5W2QTMS/U03NkYtU/n0hCUmgK89NayX+O5Jzva
Eu8rRsloRuYouLWcJXAgtKkQPwQ6U9wLc1JZbm6M212AiqzYxqg47d0yVLhkarqd5OjBcEmMbBAz
B0AoKzx+pTyU2hJLGfbAZxHaiKnQo424cjifUQ6/daZWn6PoroHnUs1oFxliuvwwgfbvJAa+Hmgw
GCc1hpI1+BJqW8WoAm5jUpTfxzGapp8YFwEfmQenAYVDx1dbycqxSxoA4FV5SQdg8RjU1pJhasav
ix10WeTWSw61z58W7dM9G/ScB063nC2scRKb+u6vkUV8uhlL4l0xd0ZMKuFGfgUpV9MlGvAau2qQ
5bUdQQuUYokS+LY9Ws+rCrrBChD6bwa/ibY9ovNH0cyAy+mQNE+QH6z7VNk23Y5t6DxJ4XZ3eg7Z
6otyxLx1X6fovbYysXYtuHzwtvXkwGYjuIN+JNGyoZOCO1kyhWydcLrnUVT0WZIWI69ctFnodP7F
CMrya4CB9/ceNOOlrONiY1tMbV2ooWwyQbFfQqvuE4B2RGfurOgr6gz0KSwKvaeeqjHBh4rFK+AR
ixj5WYV2kXYoiqeqL/0XdOETbIMy8x08iUlcdmFAq689desCfCPIHPA9QzJFw/xYukVptGSXA6nK
vSqYvrBbT12EeN1Xc9GvQIH6yxDX/qM7QwFuut7zx1RgIGltWoaGvLGRD2yRawW7NkndQTTNI2t5
fSnGzoHKaGq6RzOVp1MrLObiQjZl+E2jxv2sqK/ts3EuC3bXtC6qlJU7c5qE8ULcDbIUcKAQ9xQ6
SEqUsh85L5dLjYmCaRstTQx2NOaR6wW+N8rB/4e981iuG8u27a/cqD4y4E0X5lhSdCIpsYMgKQne
Axvm6++AlPUuecTSqYrXrU5FZmVIOAA29l5mzrEMCeSHopejugmNlAkuop3siyWM6k2uddnFVKjZ
cFSlMkcJEsp66CV6LvwyFGVAIV+nQzUL/OR5JdRtahUhAbKdZM+mLfCOtYqsAnjt6EdLHZ8zOgXR
zEETi/GrNY2pYFxaqqeAQOKqF8dobDet1PZMDZHTsN7VCAZQhthV9Ljyoa6VwswrimOWbDzi1qmm
Q8t5e0n40Un7XMbK7NqqHl2ZUh/xc7tBZ7vR1/Ndox5faY0ddCEHgaumS1tDKJ6yM4LWEzoeOR8c
DohSDtJcOp9oB9/nfHhx57pqNS8DbzQdVU98Xtu57Yt9oX7Jd+P1MHjSJbSKzfxyE96e0x6/b7j9
ujotCjBPUPIpvpH1vu2IGhwhMcPTPdX+1Jrflfz7Mn99k4D/3R152w35LafFx6EwWQyHoKH9LuJe
JDUn1gLojqIp4WVE3ZkLnHTxft4DWi4YHus94AQ8uYcwo+mhJJEf79t9c0ixOg4ba4vYxEsDerC/
OnLvGnJ/vh+sXrQm0fjo9EFPNZixM4WcUIT2/aU+7COpPPP3r/37/+sdrXeDgMDEuaar0IsgMbx/
I52Z2mG/lD7CokDXDkK9j8JtPV2GRNYGAPU/v50T5/SvywEmYgkwcFynyvH+comkRnrblD5p9b44
iGPvDr60/bdYV1RqfruzN5c6xTDGyszex6WaH2TUfnIokIm7q0u7Iphwzyr5z13u5EGS682FoZS+
dTd7qLZyv/LgaK6I3gpmkP//fb3197wRFxhl2unOUPotE4Dgh/kCpiZ78VbdOf45CvyJZfmfrw1V
M+VZXaFB8/5iQ9YuWiOhSn8QzNPi5qYja8OEVuAQzZ0fSXbixfj9gie6BmUYY3WJKl+uvXwvByQC
tpv6kuPpIGzUC/Egtvl2OQthXb/d069hVeP/8z5PBAGlAXFqtEpfPkQLwYWbbwjM9p1P5hB9yW/+
DS/zR9/f2yuu//3ta8zn2LbD0sdE+CNpPLLoPt0k4PbWG9VV8NX1PW3G/nneZ5uzALyPFi2eZoUp
Bujdf+NYN/RQdC2r/XQ/XaxjCin3MU2gBTM7uuf2/hOvy/pOGeOHww5ZPH7B3xZRVM2jaKzG7/1y
n19TarzhE8HHKILiW79lIP0Z+frvR8H7652sIYlBKbNmNr6SP60Akaw/N577g6OADVPHkmub9qqQ
OVku4yxi/BtQ8/BnTn7pGy/hV91fByJ2V0Sk51gMJzwiniDDJpj5IjNJAyubfTpmxhKOxLg5GHJP
8oGWGcZwFs6deBy/QkWhy7Qd/XUoqTu/hIF9mz+dQ1F89APQANFxUpFMrbXp96s1KlJB/LwE+jZk
sOxK3Pg5FXwjseswERnCdgrsah2iAtAvec38snpudn8+Q35aKN59pOuzNlXZZu4Gcoy1Pv72kxkp
V7da2GxWDHpK0jW5DXBMuGJudGSLOuhwfdLbZiPtVQbiFP6863DgPY3Hcyv6t2jm5IecbMGCascY
Ws0mZwqmJVF0sY9FenajX4/E09vV+V5gF6470+mQsjJF3Tp37WadX7oyr6aWLupL17mlH1/1O8Yi
XCzM8/WTcWNMn7FUn6Xi/bZLcJ/rJoG6hP7gb5imYTS0Qu/bjb4dG+ht1ZZBxrRKV3LSVj7+vcr/
2036h8NK/dfNpG37vXz+9vxWgrT+gb97SabyF5ggFJ+yggDIojb7Tw2SxH+i5wDslk6SqWMFZZ3+
U4Sk/mVo9JgQIdFUIt7nePm7l0QHipaUA1fGot1El0n9T5pJP83Jb1Ypraq19kpI58C+BOF6+lFq
UyRlUk1RRJlcoEd+2qeBLlf7JiatLEcXEaY7ocTIDNONRLdLVdoMkupN0mNUD3fCnLe1Up/ZK06O
gN9+1ckXameoRpyOXzWZz9bIbIvwHMXiNDT6+xJMRQB5/ZGor+3CsEhbLrERF4pPxFC7y89xxu12
Sc+6N08j6NPrnU6YSexopmfTpFRFQ08Ph0A2hWf04S5LDQ912DZDAsTg0UR9oUtxLvn58IEaFh3L
1aH+22Y0wcNOFYsHag0UhvRoHzoTrXrTFeVym8/RrrWSAH19oNCIGXLdRbd1WGw5sOLoy5uv4/rX
2nqbGZ3si78eBE4XKCm4un/blahi4XVBoOS39deuesmtGweGlWV/ti3FswcUkkL+j2Sp6+wuFvmb
S/I1vT158I6UVh12qa8tn+r4ayV/6svbP9/VieD692ucZEhNGUdOOVNdHL2VW599inbGxXAvBRbQ
P3qbhldd/RtxqLFGQ799wLSi+XxXNexpiD/LmRwWNtfVte4g9bbb0Z+dl/5raeSK24tpa42KF0/y
1lxUP5Gfl0F2M/XFrNMjy5BBpzGaqtHtxLzpjJu4TkBtttanplR2S2t8nmrHT4zkUqqjbW22Owrm
l6VubbAiNWrvOzS6uuWlTO+HOiX0TnaDPfoIG6/rpA4GNd9OXXnTC9WNdcQr+h0q2FsD6YksH5zI
OtKU2IlOd8P+JcsuW7ocUiKhV0G0N1HnN/RXWqa+hJBl7dcWQ7vvVYpMTUfHa3KLlJFvY3HpwOSd
ps5t2vHOsLPtAGCyTNWd3LOhldRJhviwoCOsMuM+b3TPWgzaK6SwfeJR570SmvBAVqwjzvY85zun
MK4T3dqhWd107XSk4T5i63mqhRKg36dwjnoSHHurg5stCvBvZfjNGrVPCIvWmixd9djed126M/Xe
k3G2ZORAoqXuEDvbUJEDUzcukhjiepj4ct/jW7Jxs8H/p3kyZ40vcn0X6+oF/oZbvS00t1FyD56A
ZzvpXm8e7AGxYVFtRovG3EzquHoU5cZDjLprVWlTGLQ17G4nTw9xHblL8j1bxl1pPzZoI0ObFmtj
XJuj42ORCdKQhmiO8E/MX+ZGvtczse3YFFJ58NDybcay8ue6PBPnqyfxya/PkmAQoyoQhN8AaXo0
0hru2BLtPPMbu9gk7MHWsFNL9cqh0ixYwHOVeJ09HMe0OvL/B8uMKKqbpZtSGzzRiR0zTP2yvUmG
yKUU/lxH1aaK0zPn0Ydf97p5Ej5j1KPB+n4HsanLhl3PpkUB+7P+o7yOPd6xX0HbIW8IXXOj3Rd3
yt+67n9ZRTqJVH8+obeXPUmFqmGarXniss2oBPgr3UZgoMp0/8zm9d4m8Gvzenudk4RoEfZKa2aD
VG/iz3JgP6zDb6rJFbvGNw554+WfpnsTaKt/dg7tR8cBuQllrJVxSJT6/snGlLf6Nh/Zv7Y9hd0k
MA/AcNlKgnJPbG562qMtguTCfmUfsKPjeVDfRzevIsbW0dTIjBM+SY6EzZrCIJhCki/p+PFL9Gw/
NSCnBqSX5fbPz/qj/frt1daT+k3hoGVKS2Fq3O8i14FkLDscYpu8rTfKufj/oydL9C+TcWFhINJ5
f6VRUVva69xPTE16QVtQpPN26OGEdZM70/NbZsK89POf7++jSOPtVU/uL6vXntzI+Bs7Vl09qVzl
rB/joxeGKMuQSauZPXBq/5CycjAkSU984yp7Xu7S/TrsoL4zLNe6n5EWufEOazDTI60z93aawv78
HnUCddDCJPIwHd8/0klEM94BLaF6pzIxdvVUsW/bD+sopSryknsJWvzK3e2uTHhvKFJ7T3/J/Pz+
HNXuo50BYzK5g4YEjErU+18yK3IxoUFN/FDMl8kc7xItIP84R3D5cOPT2ZwttBUKcdRJfiBK2R4H
jR1I3cbXiM0ZqeLp+18Vp/JhCVYOT8Mo0jNfyRqRnUY1hm7riPAwErHlvr+9tB9SQeBPNNUqO6P7
jDHPM6lZZqZChnKLjtr787L9MB8w0HfwMNcyon2yD4VFHNEpzIj86xqkQb2vdUCZw7FtsqBAOWLb
ABvig2XOR5Qcl041nfkF2kc7g2FiCaHCTnp3ug8prOpesyrOmBDbYlY/FXbWuRou+sL0pAp8dSxc
U693mjJ6XasEFsy/pX7W62K/IA5Sxm+FqgdxlwRYGPdTedk6j6iedvJc7kWKpL4BIS7BGRbTzik0
w40M+8JA3lcOr7mGv9SqH/o1srJUb7bPMY9WaeRv79RENsnbZDdCC/n+nZIcU6I1iHcGdnjhy4Gx
MyjwcMYH3FhxW+wUN79qd9o2um6fi9ptKWi+pjfmuVD9oy3KJNxgprZFH0U+edViknCfzmxRo5d9
KmZ3nXwjjo5HoTH+pDIC7fxsqZNZGr9O2LfXPDnJ7QYfvFWsJ3lQPE++5GItPzov5R08ViRXbrbv
HzSPlR0goejPUd8+2i3YI/CMqwZIrdPeF+N1hRqWVuJHZQfBb6+Ej/Ruz3xB5y5ysvPnhqr3Sc5F
9K3zWrAPTuvstW3zRf+CCe4BFTqz7b6eq7N9dMqZKnWS9ShQKLa9X1WlM9bZJPNgMS2BHik2cs/E
G8k4GOQhxoQPubLcHJHPmbv9aId6c93TUQV9auW5kq9fKyIryUzBn9guIATM6xnJFH31o51HXiQf
SCpoHzNCoXngu/D08tawpG1EyqLM3ZlN5MOlreH01ECikBucLG1J0bNFXnOKrMIzZKIIqh33zJ2f
u8bJUnYoDShKxhM3rsKb6aJjQsMKcbVuuovIK/zzLPEPH/Wbmzo96zDw4bTJU9QBl30oeaNFmYQx
5oOIN838Qy/NM0/xZyn69Pgx31xx/UVvgjQhT8oyK9yifRluK+ErxP2hh2YIgDoiiuwm9OvAOsDb
+0SpBNiT6lZ3/C/TfzRv2q6DBuddfOYDO/fcT1Z6W8u9IQHfwNhCFVdDZdrcn3m1H37C/3ffp0Uq
tEtDma+7FMK8jb2l/LNbe719gNzok+qC2vDOFeM/zALXM36NqyhBng4TQG096EXDttH7ypfq03A7
UwqvPOMxylyduR8WfQkYLMulvJvunX1zlR4olp/r0Xz0cC0DKrhNIoA5fz283rzxKO9xH4bEU1l0
ldT3Cq7BPz/bj/aptxdYf8DbC4h6MkOHC6wTIrttv5tpMau7c4HTabfuZ4iKvEE2SKco55onARvt
wjkqKq4jH7pPyS10T7FPDsnlcqOhbf4WHou7s+3IjyKXn0RRBBb07k4PVHARzRhPNseLJdxISWB/
z14y9IhXi0AnbW3DDJ4raraq98pq3CQjSNTaPsCz81IoTpouX/35cX/8HEh85BXJTHHsZNOo+lCH
a0MEabhMJJuREqRoutzyyOpy89vKz9BIffvzRQ3zo62KQ1YH5sNxa/+0/L55ywj71AzZa+KL9lJF
9eXkV/L0JCF4b0bU+99mKgYVSHQs7D5WKixZR010gRY+2cN0EyXfVYo1OvqiqrB9q1ODYcJ4mI9U
w5A8asOmUCL+YOsqBpEqPJ96IAVJ8Dg55t6RkwsUNtghes+MooduLGCSPBTZ99SwttGouUmVrIDd
ZTOpmdcJaZNi/LJk7IZ97spjdhiLPsiKe1AlG8N6UIZ4I7LEG2qGqfXqRpTSUe0mH66GL6bSg2aT
ubaVeGGxneLJwwjpY0T2KCFRT36Ky2xbqvWhKW9r2brU0WWKUvOrQX4ZmWOQjvGFEAR/YVZ46PZ3
NUqFKTP3VWH5/AHP1itP1oTLAAJfE5Kvlrlrt9+iSSdNfyXsReV1Yat3MsgYvLsQVizPnDocxaJw
c8u4K8cHacQOh5p5BNBYGbI/5gyLU9PLqFHcqPgihYQleu9LxV1YSK5WbkOLelc7Hs1uvFTt8VJB
OGh76Twd8EZ6WXwvLFzUVn8N+RTnbriVZUTXeewVGHPDvvichE4gsshPLCVAGxnECtpSpKyyzFzd
cj7kEb4PWFU5ddpx1PcZ/Q00jEGjPGF4cIvZCupGRViPihIPWMVAMm2QMFmAsWVqeZfYT7KBlteQ
tyJ/amUGorbGQZNp3ErsltZL2SLALRrP6fLDXGcBCAhPycyLjGh7ImG2XmKr3JoWIqt4cgcpZGi7
6uf5famqAfJ89PiI2nQJc/SjVOfbWvAJzdbGSgGuasUxNVAOq7E3pOmmjMm1w8lNCddnKkXLozLW
8J9oJQNO05Vmm/UNAwCK2wF2W5RKG6FcZ30XZOYXK/rm9Pp3LTpqdbcRiCaGBHVxfi8NDjbJ2kUM
GmufJP05syKfleKhGdxgeHV7K72i7hEIobiJmAKnSUlCm20UfyYo49XTb10VKObopXDQx/hxfTn4
rnftxO8e2+MQ9YGdqq6ETDx3jlQPd4Na+iUimZDG1yx/ZUirT7/MKxkGLaH2ziMJY+ZTw/cljfAd
Q3KwEdJO0XnjSD+FSWoTmvR8RujfUcZl2BnFZcv5UXY3fZLdKXbu2VG/zQfF17RvkUyPoL3IsimY
qK9had0O+rVIZy9DOQ80ddOgOu+txVfYw+ylZFaEMrzEQr3LEvMqUqwfGqtEi9tDn8+H0n7mUZqd
faxRcKfyzZBHq3XjMp6+5UNCFiuuJEN+5Dqfp2g6jM3wKvOKEXtuGfKHiHx5KYbse62tTqmFzWII
zGF+VCQzsMfyayuWa6PTbpaePcLUPENb7tGfHgAr/Qjn6LNa649K1d4MGg0ICRBW/4Qdxp0pzs7U
gNpK3bVQpTrBqtDM5bvd2S6Obyg70iHFAVO0OcuY2uYwHmLVulCk2tPl3qOH8SxV/SVaeTzP2uCb
E+u8kEEJKNdtx6zltHHNrNiMsnJRAPQpnWIzxZkXt+atsizsRZm9C5fmWKmA/JbSkyQncjX6Ya4T
LUcrKze61HwqZ6mDjQJNTkk3o91ci9l+NAVK4rSsv89V+iXposzLmmk3DZxp5Bk9DrzQTI+GKJ46
MGD0CPhSQ1yevZ0eFsaZFJka1Pl8zy7gL8Z8zMVLQY7ZrBLiKEARe0iIzhW78KTxapBG7CL2Z0Ny
AGf3Xm0ypRRVQlguFCYh6WGArVv2hJiBaCWG/Wjy5nFAMS5djRh0OyDbvUKP3zJ9jRq5IjQ3NzSv
zk1Xbm2vpxQVWp07zPpGVkvPlCJQUp+1Od3ivnIHZaD8flX1uh+a0nOuT8c0HL6EjuSZaOxF1QF1
CR/LyNzIFuiBMN7UXX4EvFYyKmm14LCVYExY7IyfLN8JjCGp/GPQ2C8RDA4Dtju4a6LzDF4Kjv3d
tBgbjeqZtFyntbRheoLPuAtmvqF3R05lCPkuNPIdeznUGqgp1H74+QYLJIvSrS09Ta0IssjBlGdv
OU8P6+QFNuANDplPPRiovO79JE4esFFcWbOzuIZk7qbq0eke8bTvkXYHgzxt4vGzxPOZUZoXY+Qt
OGPisd712YNmv5gLgwvxq5VpFVjJl774mhezH9bPcVztK+MLJ+TOaNt9pJWusUrMGx4HN6UwGdiQ
Jabz1NtIM/2GUdKRM2BmmbykeGh5WhZxT60LT7Mj3yivIrzxwqiCkDUaiR/DbPoZ86AzYGN4fVyw
fX67iKs+6jcNZaHC+SyXspeG8s6yaDUWXaBWXxqYWnKPkXLcAzDYsBB9Y05wItwDx/Eh/wXN/PDn
mOdUmfwz4MQjixSBBN/SzJPIubbCRPQ0/vxGvsqizq3R5HeYKoBAuUM6bwpU3HYxbovR8Opws0xX
k+M3hRwsue3jvfTzVPUkeBMAhXw10s7kcmucd5rK2UBeYN7TAUaG8T7udpxJ6VNHIu6GXICKm72o
8Nrxe9m9TImy//PD+LCKCNWJKAvkpmyfjr8epCVx8oGrSYzzwy/FeJNuY2xR3DCJ41zq9LPG8Pu9
/d/VTtJU22imxhy5mnU1XWi7YssOtR/3Oennn+/rg+xIhyC1SlVsVOin8t9RRRVfLBxEjQRwC+1Q
mZ1Jj06Vo+syenuJU9lvhs9JgwfCgr2TUf5au+U4jl78qLs4bjdm6tmP55naHyWf7656sjoaDCUA
EX9mCfOMuDi6YnanNwfi84g2rZF2MuJc7QDW5mK5VHfzS+5Jmz8/2w8W6LufoJ4s0MzpC2mkZBMb
r6X1rWxbcCGDpxefmzE585Q/yO/fXevkW9WjpK1A3ZA6GN9KeIaz8T0WN3++n48yr3cXOcl01+Fb
cVPPqS/flBf1NfG4p1+vz7FD8FZsortz34H6Qf6pw2Jcu3cszt9yvRpDTduYvEWFgz7Cwt2asVfq
WFciKumD4krxS8Q/ttl9Thg2hLdWahxjxQiWrtxg7FtKhioXpZs0j3E3u80Sugn9+Q4db8bvDxN2
VfXXu/ivXu4fOm/8X+vl/O9F9do+98nr/9x+r4eXnH+ofvxPH3//H68qo+qtkG79m34J6TR0dGiG
gLAZtkYR22Fp/2J5KepfILSAfHH2yJB6Vzzb3zI6A2DXimQwaS6bdJNWkMPfMjpJ0f6iuyTTbKFK
osgcXv+Jjg4/1btzhgrDuu2zFctIWzkNT7sbwi6FJMEfAj4QS/W2GxKClh/xJBrruKSNJB0sSSSv
cT811SuJkVEeqqRwnmcjEsOOZpdBaj4J7KgI9LHXyZ0rW2OjGF7C+tOJnXKcTphRdb28MuQIDxVc
X2d8arWqTZ+nPlHA76ZGJ/2IJSlrZ0/JR1lcME5iyXZAXeOYxkI2LUXk4sDP0JoUdlUxBjWNJEu+
DjutsveYJNE6kO7Br0OMAoh28owmIi3g/LaNOvP4EHty8irqkiQgNBqb68lqhvJxiNXRkHwpEYaN
7qiy6vF7lkFssd2Rob5ozWrR2QzWtpTSTCk3yFIJg1IycPrG3giFANOHJMlDVAfNNMh4C5VyGaYW
RZOuQ/1Ou6gnyIV54ETPw2QUlFSgDCX48sy8GFXQaY6V6d/BO5X2dYkJCyCxo8SS0rhlauYmYaxV
dpjE5Wkax09iqMmOjEokEj/YjsroNk5wEl+MOK1K3VMBS02bSip1/ZthCq2CUyzXy6toTM1Mgn7I
CvvJEnJfv06SvQwMm20KPYRZ11vVg15N/XKVGYlwLjKK/ePjkFgafshBni3ttQiHRHoNITMbr4By
Mba6CUyZ7rj0MIRucC0OAvuaMlQlOQgIW7TCDKpSvloLtp/WnYu5tR4WI3aoupd61n9J2q6L/Kyp
iq2jjbZy7dBxGuOVv6Aq+gVzqufhos7mwtqO9pLEmOES1eQ9DFky7xY7qrSjni8DlbmxVhzsgBKs
I1cn5acEISWQoLeMZMmqPMgsu0MdNMcyK2tIES+gMcusQEeJbO0UkkBp2/SRE97MgMZ7tuS8Vo+K
CVu38R3wJUVgc+yV1722TPMuLNsx38bLwP37woFkcZ/VIjKupERPFOywTVNV+ygutdJghE+jZU8Y
j9vusBR5I360jpxaXwq+yu4I2CxXak/qmGhNPUFpl+aChqjOS4+ixCg/VzgdUDmq1jLcNE4xpLtx
MXFvUzQITVftQpknLOvTVhIGCZrFjDzjqe9ze9oUiT06WGhKRO6Bppm29NjHY25dS2h1o7vKHlAm
ePHQZSHOQIGczCgmhjeXBWw8vcBvVpqz+glCr6pcREX0LRwUrT10xO7xAS6IbfiJmknhfkhGXHAh
WsihRxq6lEPmyr3kOFdKO/XVjVCTKb2XKUGQMtZhW100FDDMayVCfUbaFal9eIjzMZkOph5aJcEE
EkEtYJpCg1IsFH15kRi9Q6NzjhRn9LSok0JPxhRf3s1JmK10ApVesuOmDYAKb8xbTa5IsqbI2sZC
XkskVSEbyZXcqeG4q0tjEAGe2o4aILDn7MfQLyYN3kJNI+pswm6tF6ololKDlI+ToYkjw4ItQaNO
0uy9vaQUS1xbQRqTuTFf7FBR2QSP+1qodUHqlaODGPDKigHJ4BLW2e3k5PLIlI0orovPS1z2CxVN
vGOdzhYkz3bAwovNTR828/gMX6rVRprobN4LOrGShePCqFraT87S5Z3gX/pag3fdz0Bf2yZshx9I
WZrsSdJKSFeguvIkq7bJmDnJfZfHVnJRdaVTOm6uGJHR+WanLfJj00G2AwbRVzqgCIE6utVcNSZp
X6eOYY1/ibUVms6t1MCxPJwoFXkJrn8T7UaptGYHS29mIh0g/aUocBDCbpDDzNPWraLdKVHa5sLr
0U328bavWWaOB9NAbiOfyvs8PzAR10QYkHD+gJYc8rrEWV0vdLTa3YwlUXpBx9bw+cuLEa68M0up
xbWkwv64iNpkYLpHmznSEIxA2ArJU+S6AWpeKgNMaVwMoD+QgaT17BygBMrLrp/Knjidfza2klx3
zvdiQUDpdxC2bf5i8Bitt4x1eJOYhcgoU4zyZH0tsl5udlat1dkNBPXBuhn6rtSDwQ5nNTCmMNkh
w4nVXadSxfSnKoJOhNA1sm96RXCWUIaWKJKWekRBOzSVUJM9MxSKlPsDtSSJjWF04tvOqUAsbbqc
HwUBxnRC5gQpAqYjbQpJGnyYa23LCCSJGSAgTDAKMydZl9SUx5wwQ82iKu7gnd+H1GCnhhZY3Evd
gYK9qRyTRuUYdyWlZzYWB+YwVt4gR1b2wwEYhJk+04B4vkIWi7WNCiuoPpTMfJChO3TteGjsFR7K
V2yNYmsZoja9yaJQQGWMDh/fztyj1t7N6mJPV8owAP3cpFqj8M5bOey3aZhpy35YOJl21SSjMW0q
sz4oIrGgZs6ZoA7hJIkS7fWSyKpl/tIit88zPBH1IjLlLIaaVhbjVW9lQrqWKyfUcdBpwPnJDvIy
nZfjpMpUMey8kAcNUqYUqgE4xAyt5iAsewgwoo328Mp7VNLrvELF8ooRKSoZKhDxW5+TtoaE6upj
AfvctThOh6ckcTgsA0aQlvLr7Igx/tYjVYPdFDIZC9I9UkyHf3OkKdPoDkhawUnGn2riy9ZQqQDw
6yjg7qspjszLOkmm4o6RwspUuEBMl94DVsEATLuW53sCoPobk69SZsQ2nMsMHYIY4oUNte5JihfL
DYs+c3ZNnSrdZ1wSZvE0a33ZUl+xy0mlktcmjUytXeLLp3CjhDdtmo7tdhZOZ+3kPIKgh5zOtJb7
sIoyKKSTaevlhd7asuLKRltYaxsnztIXllzbEJDUwzI+zRWUDsNlJF96aYpJiRgFAnMMmhcTIZ4X
NqjQmwcttDykXtr4ZZrMBbrykElZVaLjyQsUfCh22ye+ryneG6rZKeAqASJHbluD8hm8Yh51+xOF
15FS9TQqYh+3cl0+VpGBeJhYSMy0wqJ4UOx9EbYKxdsJQgXUkt6uYFzmjg0tXU1Rh0L1SXPAMSF4
0ztDXhRq+o0tC/1o1GVkHGVoqdaxHQFfeVGcrjFbaTTxdV2PJVtkGieNczMVrVF+grhiS5+Mdq6X
a47x1mpo0ZTDeB3ahSof+3LSaqKcsV1HcxZTUt5FTq1lvsPaHHbWnA7tsGm0om0uKcDm02tXSWl6
9zMx+W+K9g8EM3/K0e6j5/K9pennH/g7FTP+oserUg2iwMX47lVy8ysVU52/aOHrmMQxjZoQC0iS
/k7F9L9UmrgYIDVGV+GEXNVh/y8V+0sH04x8x6BbiyoLM/t/wFX+Cdp7U/KjKUsvGkGQiute1vG6
nJTFxnxOO2TFt7EVGRapT+fkYDPAvqLX1+VLE46BSO4aZZCvjEhZE5LO3Cmdkhz1xdRu9BhHgJkM
xY065cUteM/466Tbw3U1T+rncGjsvRjVKJDm3vFbqRBBq5hJsu3yAYqQncWBRNR4UBgmkoDf1NaN
C9jUKv5RbJf5C8Bf2BaQ+cOmyUrGk9VaXt1WhsJgEGugDDzoY7YTigVQWAA1JvdT4I9sYghJ+8IC
VeqmrZIh4RpwDkSRTpBL0WUNlBajy+T4ZlH0PEuIMvJ+gbhmian5vIgK9BFjSepaVeAZrQMW+iq3
6yNjHKLwRlEKxd7oWMb5ztv8agkdZiVXE59hpI9lMEa5tomcRswMLBTGrZYq/ScNOAgsAAc2ltyq
cwaNV5GfZVvCUKYuKS2GUdY3iB3bm3moDykvc5s79fJ1CrN5x7ka+7WUTztbhv3A8Z8FbB791xHJ
P3EQ00s4ccCsPjNeZeaEiI2UBFSSHkXOOStnmCsqAKTrEUctq02uWF7GZdX03YHDcJJdDcouBXSF
zodHXuYUfonrApP/NBo9HYJ1osXc4qpxQ90kOIZEjZwLdgoWdkLjV0FkCwuIg64i5XWozTHDhnRd
Wkqm6PwcmiEt6fRS9jVTKo249jp1LDcC7TBrIzLhlhC3qPCT9Trd5rJe114D0do5dlWXVttMs0X4
dVDD7FUp6ibI9Gy0XblclOUuUXOVBpShTtZFPufFYSqc0eXkNVIqhELGzDk+ztCbEm+ORb43sx76
rMWeuelIkXdaI1SC+j69sSal0R+iIqM0L4txZURGqvYwq2V2FRUdkwFMg0VlFSWFr6zQsosWLg5q
26olC2+nmm4vnUcDl64NLpibAU3mt3zQsc98Gv6CQp+Xi1Fqki9zZ5b3vZ1jqNPjdNkS/sAGF43S
hwjPC3m31Ev8Kc36+auVhstO+TkQZRr18SuuYZgLNthH2Rsrs/9WO2FleFIpmaGv23H9Ve70/2Xv
vJbcRrJ2+0SYgDe3BEBXZHkj6QahkoH3Hk//L0g90yyIh4yeuT0R3RcdilYyE2l25v72+qgJaOop
/BKnsNNWU274kpNmsKZXjZrlt0MpSZuwma2QakuPgUCJ3MXHnMx/1oF1Dq1xJRtdCB+8wANkfgOt
jIGnQX/KSBErIfFZG5nvfdIYdjaV/XOCX9vG7AV0uJavzZVSfQ8GRZY53noLVxpg1AFqAowNa5K9
RU0tippsMyWK36Uik+6HgF+6SbBF+G7WxF1EJlkQut3sR5MVnfwoqnkAHy8FCzEVMz4o5N7XIS9R
ilWQxKX3eSTPlfz00zJBQyH3IL92fuiLHNIRYPVV1CsG2aLZPgxqW3Crh5OEybCGj8VRmUbAIDG8
ZqXoOhAXrWBrcisj1CnSZhUMU+lmBTCDre5B7LKruB4/NUA4K7DubVGudUMGOOdL4rCZ2k47Dm1s
pISvWbwOiAHY3JKpNh+1IUqyTR+O4b4nqvvWBlLD7wmt2NM3RT+1hPP1QMoz4/lnHVaBsFFHP/ne
tqnigBtDuDyFPfTIOgXYwOd/bXMl/YLXQrX1eDS7NVmz27r3+0OZ6Q0ldTKLfKz6XaeCmrdDE/q0
qzYg1+OoadxaBM0jAEp/8vw+mlbSjAlbpXUtfcWDJ7RN6lFsIZTiZxkmu+C0QS7yVPIU6W+4930f
KhRgRhv5z1aXw5IuEzJ3TWVEz8SC3u0oxONdYE06qUnZ+glzPr7h5tSspRbNuNGO0yNLWZLdprBa
tEbg2mHODwm2jYWqB1Sz5RppG/xMA1sOBe/VatXJDQe9+xapQXMD7DqLnaI0rE0WzGz/TMe/JhWY
1r1gqttCDIqDAt7uGw9n0aEN/TIl6Z4klKO1TMZgyNovkhinkis2YeYqUKE2kz+xysvQnMqViPdQ
sYqDsfop8p0fI6mov1ByVwLdEztWoSfq9yG70/tU4w2Vm+O0D0JddFTYSW8cJcPWCAPj69QEjslH
WjXwsWweUvrXQtBbVINy1rqeGIw/KqtKYLBpWUZCMhRXRaA1t2k2mvhfDTkQkrKrYofA1uxtqQjS
eCM1zfgz1MOqr9n54qB98wSIYh2qdytWkdlkffoocgcvIbjG/dcYv8b7YQiiOzgVr4Dy4cQwR+65
YUtrq4uM13bq4qdQMzqnHaw4Ybevs6dBFrqt3uGsJLWc33JL9dEkK/6+GiL/lTuMtPeVNHqfEBa8
+WbKgHGtSey4UL1dpFulLSmRQtwfDjdKgDXBqsej1Q2QBq+L1qpcsLnwRTWYraNpUWbZjdk66fza
0dokspt2aF1fN+JNpWu5nSUR3Dqf1dK0VkYm1NJdKWxNtxVS3QkxXFnNVdwvoBAnN2aDdXgLZs6o
Xu82DZB9yrAbpAIVFuLj/HpsxmC3Ui1bWzWMRbm1NDQuPZ7Q8G+dCf/SI9ZMwa6eZBQEeiTimlZ+
i2MBjUTeJWsfMqk74ORjxy1+sGKoS5/k3BAeTc9Kap6aR25EU9DcT0NfA4U02LtlIw8NloSu8oLp
e09SI6tbBInJczN0sfc1EcX+BuosxgAt3xPVP6f0hGIG9YEEkdtY8YqcfekLU/xUN3mwDUbBe9CY
Dw8lxu024dqwTsYpuWsCqV6bbeHdMynHn0E+Jh7yrGGQQyfv0+TryP5gD7lYbGW5Fd/COAo3vMqU
m6T30J3hjOhYmdm8I1xkb5zIxos7sZQ8aR17hvljkDyOtVqTKYGX4h7VSSshHeP9Kf1WxAzPKKnS
53ZEMVYPSJLaMaZqoFZB4w1eldnc9XTJjQAGfxllD4JRnFnqITAMoMxcXvKjUkjimgez/gH/Yp1z
PSTQcYdREfy1XKuBz7eL4hsvKIxXdB/S9zTztFtCPulGIyp7qclpwMEMyS6QMHnQ1cpwsAkLKpLu
pXCn8ETys+pG9OYoj0D+WwS4/z+DFcJ8nV1nyAP/vzNYbkUA8ePraaJq/h9+345U5V+UlrBxy7MI
l5cl/uT37UjR/6Uq87swJDUq1xSZe8m/eQ/mv7hQQbAzwIRLVCCRBP7rdkR6C4aYOaexuDlxqzH+
yeXoY5aKHYvyf2IhyBKodOd/PiabfXSBCdcO9KV1eheqOE4N7Q2vwN+Df1iKMDc182ipHMM0Bwja
EnqjZZ1c8RxAbXRvjHjgcffREhjRJyN//1vscEoTWOgG/t0Ml01YAhhcLevf48TLTK5KbI6bZqeX
q75c5RTioas8iGt9jfveXuh216pOPgoi/mx1oS42lQz3EIFzJuq6yMa3J3XqRv5HNqe/G6G2gXId
nJAVPtvHjxUZbWD2sDtWgEPTZIKF6CrFlTbOdeTvNsCUfGwDA79prHKFjqC7qluuwd+ufKCP+oZf
vZBEyr4o8uVxRltWEE6lWZlRTC/UB1JdVBYLq3QPvJaSGe9Z2ujfZqzkm8pF1rGeL7f9Ue7wu+kZ
fEON17mq7alAIkVeUUXefBCDvaZ/VqvhH0kq/mxjXnEniu/Y0GtEXrQRJAe5p9xVFm14+P/FNKdA
+++uLCZc10dYn4hzM4fGaXYz4Mw74JrkQpd1FBfdsoti9vLw/fo0f+uL/uzbYgJ63FeJGGl03DSO
slbd8ljyH7kN+peyd9HpXs27gfKXyi5s71H4jvPZ5Z+wEFT9/glk7zXqMngXkpazB//giUJmDaoa
GCUfwfye9KbtP0tu9iBcXdaLcte/mmOusAsD7SGl//Fr4lrVh0UyqCsctNyss8Wv3X2FS0nv+m4M
qEsiYNspyYZX+M3lnp6bq5TY/qflxVhTi93pmU/tSzKu+wiloLWVSQpfbuTP7X+uBEeZhlKCSo3l
ZkmSekyiuRHWPMmNbKd4bxMiwQEJ9//W0mJZQJQvI6Ngg4xJmcZVhmlvhnC1RDNQCaZzubFzh4DE
FQaGBFBM3NR4kTxdhJ7QduCL54m6NxR7chSntMuN8Kg65l2ADv3AreOoXVuTZ/bO01aNxd5Z55ZF
uodWextfMJu3K387vQMApsUZd+gUG9X8fKWrc1eWa5IoAnsnQxJNSrM/drWYJKGeAs478wW+OJLS
6LO09RyyYT/JQVRbNO+8rFCErq/bbIVYuL8mtzrb7ZNfMP/5yY6HGWveRVyfVz05iZVY5LtI9csr
n/TcTOXBmEAFwiFPuYv5449KkE/zF/VxuSPXtRqwFS9IJFbWz8sjerY7KjEWldeyQn3Ux+50ic81
n5LsVSs/AAK2fTT4/1sLi02lFElUyQmfjCQtLroDBI/8yu5xfgWc9GKxfcixOVQwsn9vXBQNYAiy
FyYn3XT2ZGs/k21ztLi6uZd7dv4rzQElhd0zjezj2OkhhpgpnmArrI9c1dqjQ8eN3cP/+HI7C0zZ
731ZgdP174YWcy5Pai2fU+u/ojxBXLU8LHrPafIN+4Y6YP6XJPtkR8d23oSFcB3ben6W/P0D5u37
ZNLzylwOxGhUezqDMx2Os6oRz4I7Y5M71Y9rh8FCQ/lnfxeTUvRbBM2qhVrZqV9FF5H02tspj1Q2
29IRtujxWovnjp/TAV7M0RGFVpDP0Tro+RVJUzIMPwIEWZe/49lR1KCkzxWKuLdyNzodxbRGDtJO
dKvkIT+qZN6V1pdbWBTa/zVyM0Iax1ZsPJfYReoDEJY0NNF8638G380fcE9s6yXwIExSs8sJ3hyV
F/kG3fxn6crmPA/SH3vz321biwOhjVV/4HmPRaiOA1UmnSVSO6eO+0gN620rgAAdBb2+Fqed/XYn
zS5GFQdsoUmwy13p9Xs57XHHXHXmFQD5+XE1qdPlSmfijbpoBCcfQOjjrwXQOWZp1xQtVY62Ljfh
RnjBZR5J38zPI3mNqcc2s68RT87GZpQZoIMCmkiKcbEmKjypvKL/tSaktQ46uXm3sh1+kSx90QGk
uYZbZ86uaVdimastLxYHSGML7SMtq4k7tSudCt7Q9ZyRKn5vO9i9Ax6LZNZK+Ry+XZ7OZ2fUSZ8X
23qIzBJEPp9WIPTGvg73kHXv4WMTqc5oXDO+nl8g/pzAJ83NwcfJLoeVPbZHNR0V96hJ1dcutacD
hVPGDcquDjKHsU+d4CF2EMPciQ6M1vcXbU8uQaHunYzd9dr/X6SXP9bU3z9pyVnoi+SvLUOFXItx
fHTXbbF/WFmbxKXCrHi5Vs18do86aXAx0ZvZqrYQuRGXbX9LDLtHm3H5o15rQf44yqUXY405T+SC
ylPJJzMrXpux819xadQWB3OWasPoVzRRu22ymgtRYhtB0DcMBAA0JFcCnCvT5tdpdjptwsLEC4LW
hO4Jx7ptJZGUCixrlWoYm8UVJY7j5n8bw8V5jD+lSjZq7uAgrrHqygp9e7mFs2ewKmnQgGbuPXeL
j58J5WGoVfgVY/2USUdTFix0TyqqRkmPJqdRzPhOEybRMY0gwxYvl9ZNXwMbyfNB2LVtVG/Dqspc
vLy6f+p/zisKwDQc3UVRhfC72I+kAcNlxL3qKusLwa1a9EHULkKvjvTIvTwK5z4tgg5aAf+Ny/Fi
nP1aSRW/ZRCUSttFZtGsk7h3kkp/zIWYE6erP0lV/Hi50XNh5Wmji51eIeNPmSavlGqJIqFt3bSk
Tm7isjF9+99aWowk4m2OGpSucJT8+ps1CiYcWD/c4/RUHJoMz4grK/Na1+bxPlkqoY8vXcV76apS
fvooF9rJRBtJTsAqrsRa56KC00Fc7OVqGkwadk3sY+WNKXBaK8eY8ubL43duK1Op+ePKPZuTLAM6
MzWxVs1MXtj6RHTbMGqPqB4BG1xu5mz8T1WFockwY+FaLDoTemUvJLrEBf8h28EYfZij79hOVsHj
uA534pri0Y1n1/sr7Z4dxL/bXUZ0Vux3rTw/mPQ2bs1O7IKgBHDQrJIV940VmdH+3biX7i83e35U
/9PbGSd9OknI2CraNM2j2nyJ8m8hzo6XGzgXVuBLAr+IiG4Gr3xsQJsGXLu8Xl2lZfvcCUbrlK25
lpTaXGMdTF1zoq4vt3h23p+0uFjSVaJYrdnSJcnaVHGBPRLF8Xrg9FBDLrd0NmLgMg/bEPi6RbL+
Y+eKnsQhYqr5McjbpNuI+B87v1tvNQNsfMe8cvjJZ7/W3+0tKxc1xKkFRRvzWausZ6YHoaH+PbgL
j76r3fiuZVOp7XS3/V3s+Ovpe7ut3/Onaxc46exOffIzFpNmTLOwRyM+T9Xebff6Rt9nn8cX3Ddu
dceiNH2P181++tH8uBYxnX18OBlxRf444l09ScQbfNy56Wlatw/DDZZ0bvYo8ba/NkEhxnfXUjBn
lyZuBrPSEJLb8kLCtyePrLM0K4+xF8aw/IZSZziYAVyCy1NqnjHLaErFLQI6H4Y+XF8/9q8xZS8i
T0zWzOSNQfJeAsG/CxT961iad9ZoaWTDwzsqbK6c82dDEIBtikoHqalcbnuAzXivMjl9wyJ3gxaC
TYq9j9XgMivuC8+jgEDz7o3Ou5V5le8lc9NHGcoi/4s0wRO4PApnljCiT4jdCH55kf+DLdY0TZfO
3uhywtu/v9atfF9ZLbyYayWxC1j6r0v8h6YWu4Uh5wKl+UyowsG4xuFRbi/djmvFLTbXbCmu9WoR
AUSm1Vb6/OKvAo3RWu1pMKNdqKLtHsrHywN4LpkBkEhXuEHzOf8whcoaITa1nCM5fpXWxnriIlO4
6qe5Ohw2zJXPde7WCvuIhkidzCnkxT6oahVO0XnL99pUh/Jr8VzdMUkQr9rcl1O7/o5to5tsrrV7
Zl2eNrs8MkdqNrpwPluiFuFRMaTI/EdkPwPSHvfygF5rarEuKzmGRUKEjDbjqHvAr6OvVnwN3HXm
rPzQn8XmhsF05IUNwzjUDzhkb7sGbQzOJIkWvaX+NR7yopb519TnrEA6jRiaR6zlrSOMK8gN0L1W
iT/9lMvAorixd2Kpvc8mn+t4yxOM3lefsY1I0AoGN+RUHsIRuHqDIEVNEthPHkU2oQg5GzLSbRjk
7d6aOsRLeu87EKCADNXtMcQFGXtCmNJYQbqSV1ZXnozOfB0iC57hZJn83e+K2ZNQl+K71C+R/66K
yFyVIuKj17kM6vIUOPN1GC4qf+dLGtqK5RSQOm2I647nPon6L53CixQovaBvFNHfeJ58Jbg4c9Z/
aG4xGRIdgKbVMhnEYaS4Tv3SaGBiL3fp3LhJqiHOKhLscpYaDWnsmkrU6FIAmRVfN/F2Cl//iyY4
yAy8P7hCSotND60mBtsBZ6eBb/MqzeMfPeUYNve8zeWG5PnJc3F04lNPUfB8QVDM5W4QICGd8Ouc
NyH/0TuKe2WNqdsD+BMPRs9Gwlt6Pbi5k/qH2fziqd3mVw7RX3eQP37CnCyb5TW/bVZOo2lFj43c
z9kl5C/e0XyYHFhdD+Zn79Dc5C+60zokDX7OCEfs2e/gW1z7AWen6En7i8NMMyMxq6g7XTUhTCrc
DbCLcjRMK9vmtkbJennEz7dmUJaB4oKS+MWCgOtrTUnB3XnyBqo8gULJWMZ3vRNZ1bGWmyuh0a+p
shxdGfGSJOuKof0B4+ap3TSFiRs0OmiHmtvxiDzAblb6CqV1eYBpCzXes3tbv2IfcO58Y3nwVdU5
Qwji72NUZrVa0Oe4iZATokLu2L6gHzUjV3fmcJtd8D1+qpuVZ6zS98tDfCYcpOAa3zCABLxDL8NB
wUvGkRQtQWdRNK7gZS5ASUcNwzt84L+WlQg+2ZffvQ7V4OWWzwVGNI31D5EorzJL2q1cy0PHpyCC
QJ/g7Vs4kh0YUipatvrj5bbObXUnTS0fXnV/6KvJnHfWAi8JNayUHWrp9tr8OXNtOe3Rrx6fnBJy
LdLM8Nf8oUZAcvKHEJT6Rl9JtmJHN/oaQfsaS7IjQcTlLp6J/SB+k7pUCWc5oxYzSMUMVi5FZlBt
aqusFHlXbgudYgbDGbXxGpHybE9lXpZneLwMdeLjfI2mZOzqeb4269ZNnoEevXXTDeXcW3XVIfXl
hYvkngdbYS3eXOOCnjtUmLEWKUrcmynd/tg4HsyKoE+EuVOi7Yp2uCmS/otoplf2+3NXQV4VuK3w
L+9Cy4xwaZjFEKZsP8LNsJbWCtRN7zn+Mbvrxff5GsrNi7K7/BXPdu2kyXkin8ygIhR8KW04zCxc
39dpjI1QJlf1HV7e6pU951pT85+fNCVosl8EicRF10t2vqXcK8K4r6lruzIxz71hfBjGxZlRRrkR
DhnDOHv1FZ3dVnb6BeQgGmZyXWJwiPawIS+P49ltjTANUzLwVUSiHzvHQsw1zHLm5E95G++r7WyC
2h2vvhbI/D1/nBgajP3ZUoBq2sVUNGUu7DrByWpYQ88EkY2yKkU4xy7W/LB2+dvlbp39Zidh6GJ6
xGlh+SBAeAcd8IyOxv0kckDoxfp/a2YxNdo6lyo5rXEyijSZanOhfGn0DqRkJuTX9sz5S/w5gn9H
1nMMcDINJ8UMqlCmS8mu2Xm5nSOJax3JrmHmv1yTOZ07B7iwmgq1cyaXqcXnGscOXqpOY4bwVfV5
3EL8fnnozm3DiiwzG5h07IuL7vSGTySjzXtGW90HMr0Yy24biABbNLO8tg2fm36nrS1e4BNTwUGe
W+PqN867xnJ6Rd0iCcUcou5VF8Zz0++0ucXwtckwcDWZX5AtDKPkVn0A7LkravQBl0fxbDx00tKv
UPxkVmi+nFpjVPFK5bYuDuE76Tnelz+UW+3oGZt0NyepG0AOw7XpeHaGAO+m6BfSyR/WGaBBKOnS
uPHPnsYTtJuVBo0u30BqX1PlFbqB67mXO3utycX+iEwgNGqdJrN2Ru5L4ZNlXNs4zj3XIAn7u1+L
eZl2zRAEI4106/hWdYdt4Y5ryY6wDPedf2YY/vvef9rYYlpSPqTo3sgy6xVurXpRf6dortxdHrZz
j8QfurSYjXUJjIOixrlL0fgmi9kKQLi/zZAT4xXwqTAB5963/qYrbn8xC6+/Sp1dfvN9XcOQghLt
xS8YpdAYhJRfgI0Zll5kpilRgRPght/HQ7W5+ix+tj1EoUj7YAwq1iLGq9NAylQQBSvNd6pdtk6P
DW/T6QF85/315s7OS1Kl5MJQJRvL2xfRlxEVGa15QanbExTuVedJ17aw+Tcv938q7//Tytznk5VO
cOAhFqeVAobzo7+VtuELD+0r85O4Js2xvTqI5w4csr/K/PSrYSY7d/ukwUDJpShS2aHbQJP3cjGq
N5KJd2WDKM8RVCvaUlvurY04rY4FtzVXbTscXiiQ3F6ZwOc+5wyiJJZVDcKUxTGrpCGxusHuXTm9
q/GWMGy9w+wOn7jC/X9z9J02tthlMs+YYJrRmFB9Tq1HOc/sy905M10gFmLUQf2KhhHeYnIKfRdp
XseHzCWBWvBpHSSbyy2cOX6YJmgYIAqQvFie3gk12FokwNUexMkxImmlh8jhuivb8ZlW5vQIol9Y
e2QkFqFjXpe5NWge4Wr1UmojNfsY+fWf/mlXeKtSdO7cZIL/TFo2YZcocscVpgS1VsgvY1Oseim7
EozMm/rHtUUrs5qV9cuusUwrRVhs6H1ZaVjRCW4gPPhViyHSjkDfab1s9V906aSxxUIWvAbPQqXW
Vmbx3RgPvvooGtfC+j+jKzpkYEKNI4FhAlH8uHYxo2w032LYhKhu7cEap3uz9MNbX8ACLreuJTn+
nAoYF8+pV4puSL8us6+qAQJZnwKNB77JqZGga/IDlWJXvtKfCwdeiIEqhclGXchSBY94KtWruqFT
wBxMit3N7prm+MxEmEuWuKYoXC6Z1x/HrR5I49SexrOhMRH1qtpuTIVtYhpvgzrcxjP/6PJkIDXz
x9wDYIqFEbp+mXKXZd5/SLOUF4IYcDcwErc2lPpT7RnBa58V4jqhhhygelQ6QWqInC34SYHtKWow
gWpfvAAekd6TTiq/to2iP01Uetxnehm8g7SI7uK8bJ0xEzs7zYL+RsvE6Wj4Sndvakn05Ml1dgzU
SH6E0i1TYD0YjfGc5yksjFDhZVT1RGpT+71pxQNBLFmJQS2flVoFzh0VurntJaHawOsujr2QHvs2
xlp4EsO1F2e524+l7w5NW67zeHR1pdVeMmzlVvkIZS3MJSfTC3ElowVYZUAvKE7XzI2ZxqisrIrI
fLAeq3IId9MgDLeVlMgHZZhuYymdIItjZNxN2rfKV6RHU8xGF1NYPFbMfLSDMDX2FpAAW4mqwMGY
A2IEcA/YUbrmCKMCfV3DzsHPYTmIvVjiDaCFcCrVeh022SvgNuWgaaLVrPoAy7l2QrwfZ32A40D4
rCMMjHN4bZbZlXYWauTyTCjtTa4Al1cafaVmvWVnpAi24OCpRCSqux3JaO9wWHjHba1/Fo0gwQ0k
MAqbfMlbgWAMpVUvrgRT61bjIGmEYvg3FGXuu0Yb/qSW7k1Rwi9tE7p909O4Dq+zrAuK2Cd4C1Wb
qq6IHS3UpBK7kEme1rmp4v+SZtFO7AN9m8TKlzZr76LBnOxGSzdVVb1rtY6jbTtuY39QnhIwoftU
0IZbSwmVJ+iCz1OiRhvD4/a06iox2IyZueFwOUYaUEZtBCSXG21mF4LMfTSTU1sXi10dFpLjtdqz
Rs3yRpHSkSp167EtDMkp0vZNkasvvRzeam3zeRoy77MmADXvweodilbMbbWSvtW+5q0Z2HRbNfE3
o+xyRzHiyJbM8MnXxuiYYG3tKIA+dno16U9RPSk8O6kZsJuyCWQwLIPOR8EIJNVzZdN4nuE0I0X5
g5GbThyBhhE6hSI2U5Ifg0Itj4FYwCseffjTAn6ytcxZ1kLCeksivRFXUP9zjI9LZas1XWFHYVu8
SSoeKRLFtY6caiMYHGCCdRm+J31yLCmIf8przHS9JujugtiAOYGdeh03nxnzwNEDX1uLHpDLYsiR
2XbxOvFiVy+nbM1TFtAMGXQ7f0G+H4UOB5kOA7EOwmBrj7ACV2lIkZOnQ24bU/2o1MrnbOg2aiJk
K1Lp3cHIsw1oyVsP6hr3C1/5GUkltEtxSKFn9G5JZGK5QpiLPyddAsqHEPCulLLZxK2oa6cO8Pkg
T2iWmC+YY2HrumJu0kYIP4tSat2xWwnHMksgggSg65CDYrNDLOmqvYZHpplo66qoixsvrOSdJ1XK
TZo0IGetyPtejG2J0o4dcTVxYThMUytvSi+fnosiVF1JzKxtkifR1rCgvoxN6NVrvAsxZWgo1OF+
BjfPmyqsuKIOy45QamrZbpKsGDZZIiDUtKJSMbexLguN25hdbDi1HgtPjDkoBx/nZ0iIqhjwRX2U
IyDp2g53lcLsnqUsb7Ktnmid7oy5GWA4jBfvIQQA+iYgR99WgZg+xEnebKxe9783AkbMZlUbm46N
fDNIVot/i6B3bl0P8lpp0uIODEzrgmXz11ooiTup1QYbvVe8KhTxLshh5isdFtEqdhWvcWlS0tV7
artWAslbl3yMJy3M+u+5l4B+wQiEPU0KjF1nWP47INtiJ/pV9wp6sKt444qqF/CZ8BWSJt5VahM9
gvnqtqNk/ShxJPjFvet3cdHE+L3XeJeCZgWEYrApZ+N7LzAlV1ZVhE91NvV3tTXQxaGyGynt7rOy
jtYTruCHWMJHVk0wl6+tVHSqXBju1BoLiyGfWrdNA+1Oo17aVsUUOEapsfMISQ4GMcCKR5DMh3Bi
L+mnWnwcQdI8eOVk7Opy0ndsY6Od4Ki07cpERnGjYFSPHwqzPlCiVU+y/KGQM80hQ5Qchiao7Dzn
gBI7A5+pZso3mVhwYe+iaCc3vuG2qiHsR9BGVBurkVc6nlJV2loGYElOX4tuMzPTnq1JY41R2WeT
6YUjlE/agwhixRX7zt9xAhrYecjBTrHYSeIAOGbLCzRGHrj+xDWuT3nZ9QcjGqlwzkr9lm/n31oz
p1hJOdflMf0mFJWyroHiJfaoZsIPeFHFVkw78aBMpDksJTIR55l5RU1hxGODWL16ccU5FHS8kZUw
+94xKWpfIoimGYZwEQZXXdK8N8M4fBsb9V0PA+GnR7kzkXIbHDt/CBNXHsz4Fv6lZ/uxr95URlM4
UYdLuB/lydE3A4qIW66soWomOw8rk61Rag7IpwfRio9lccNVIgCvM9buICbJJ2XIi+0QldY6zzPx
EHpS8YQ7FrNeCDrhWxxF1UH2ZWsPLjhyDRzAjkmQ4urUAZrcgIMNV4IlQijO8dsRIA8LoxHvhFbF
XVuQBKA0XVbbsh9KzNfK/BYkSfFoqJl2O5Ze9rP1RQtfJGg2FYRVu9H9t2jQg7UgFYRKLEuc2vl/
oYqEgIuqbRlG1V2kBE3P722Ue7mX0q0QJfK0T5qeJ2gyCRiSwYNlhgV+DTQIgs4jphpmhbFSZL52
HUS4ja9M2WYqeaZhs0JvFgAclVs4IVogukjvVVymVLA4ChuULETAWzxpcBRgkZvG7PMdO5HEdKv0
TaJOoaOXYeFKg16ti44ChyKXs3CljhVvhkInhtZKqSPKnmVrJGzLwm2jjoG6KRW/FzFQiYK3Qc/F
DKaMoX2y/FLZ9YMaiBv4pDWcHfAIKatCq+4Es5E/qb0y6DgDmdKLlXjpayk3GJkbgXFDRJGQmWKi
3JYN4rFIrQFCCmp/mAbK9ZOU5FwVhDBHoYs/zF4NhzKQg6fITEt4akFFfbQ4xWxiaWRnihh8HTH/
QqzSVBDsVF8jTdtTpOhUieVJq0JV/NuYt1BpC0nclG7M3hhv/MoQpGe5I26xOSLL70R7Jr5cQsHO
pMehBVBVyHCfKMUmk3bT2E84L/MewUOWDicS+74WjYkcabgtSR7BXMqLhk5cKchJDrcthcAEwFPY
CU2YftKn2ihXsmkI90aa6F+yMhzfknos4YtmcR6ZX3pPsdaREabaQeV5moQIs2atNT5/pxDU3edG
lnI8vJThNlBKanHLWnwToMj+9AchOcZawdEsGyUyCxhx8lOBRoWn9Eov7qtATV5zsxbCvZCj53cL
qQemlxYJNmCGIg010ka1fQYAXP3Upb76NEU9u2DvZzdeHFnHNKj9eyaO7j0y81JpSyQC2TlTFDxu
4tzpMCl97QjcvmjMkE9RLcVPvmFCGS3FISFOFsuDJlBVpNWjtEuqFFK3luJENo3oBcpqij/rg5k/
cGxDbCZ/WFpupw6Bxi3SCNhCrb7BVQpUtE2RAIn2XvWjFn1iMrwCFCtviaoobcmS0NhGEgDf9aDF
HW6sKpvaKu4a5T0qcug7swXGcYzG+EUSo9JzsxBMiavWnH8Ql6LyMIIWvLPEVFQ2VpxOR6jvDXDu
ftAeh7KlTdVvcqrRgqD4ruShfy9UmYLnkZbJ2yEgq4EtDQioql0NTdHKu04umv5NZMnoB5av+GxK
Vf1AoRHnrRKLZCDCNpqqY1ZIAW+joH6+VG3cdPsWoavyVTRiifOtjpQMHylqXwzhLgKZ+73Wo3fU
O6Ut1pboCjoroW0s407RMy45OMEhP66bzLNbxUoqh1xlrLl6qsmO0XTSs2FF+GN0sMA3kP+0Y0sK
hGrMVsXss03y0icxEve3qWgS2+J6CH61GetyX6aJULlg+iMKFzL1NQHHehfmA2dkyrPMoZei8bZC
AzY5iMnGTez39R4Ab7vVW92kmIzqLqVqIoQiQpnbcRL296oymnsvwG41xQvrMc9Mb5+I3bTX5LL2
10loVmtBFeqdSpnBD0/TQRXWShzhyAWVqlK88RCPQxVCzvJ8KI+Tl9plJnBdElvfvDX8qjq0BvtW
FQawBJPwqOvDoYzxMCzDSf0ZZFlh46UzO2CV4BYMxbCtshz2XJum2etOyEaYG3n9RQQT/yi2Wn0j
DZYSr7wWXhY302wXNWn/FSxsuc7UNH030cUBoVGS6BbFknHjezhnJ6yUfFVmsrkjUBQ05vmQAYmS
QzcFhP8mxeYIisnouZEIwm4Mguxmoijgex2V/V7rAoTOfZy/ASLF3CiRh33XBZUbYW9FbJ1H626Q
qJUcpbz+WWqFcUhLPYGdr/YEdUbWuMTJwhfBygMM1aLi/0g7rx3JjWBNPxEBenPL8jXtZnp63A0x
RqL3nk+/X/bBHlWxiOJKC0gDCAMoKpNpIiN+U7noKNtf0XHS3MyuijMak8bRx7AMl+FE94vNlOrp
U2YVxQ9nHMnBfEk1nkp4GD8QRsd/QZPwoZIGIzq2teI/4rCkndDwj3/2Q6IcMq3UH2MUi5/Yq6Oz
ozJZ/Io0JTuMbaMMuDfZ8Zds0oJu28R+UCLZoERHdLyGT1ZgWCn/ndaN2wHyzFyWlMK7IBnlXaHj
WxZYafjQt2ly6rugddGst7debRWHxumqnaTl/c7sY9Z15jTFZjDM6FR46bA3vTA4lrUqP2u1pH7W
rdjZN1ou3sQeCo1GFMuPUySPyK/n7dduDMzTaCvB8xgqHlY2UveTB1S2LScNB94xw/cZ0Mc3tACb
j/7okzhjQEHakoZb4GhBvbGKlPee7rF/8sb5avZW97npswSRNATdOTAR6QzS8pV3h/qU9SaFCC+t
43Dbx6b2qvedXbhDKsSTc8rCclyWT1bsj68l79EDqJ/uq5T0/TEyarXdlHltviRyid5NquTIS1IQ
yH8rWhB4vG/J8J90vDJOQUNmd66HOPeeVWzF2smNJOQlH9oBNbRnxbfVaJfGfRXjxoj3BQZ5qhlE
OMxNZmB+ChHyQQTRNNtxPxWBr++bPMZVoVbjYaQcL7XlQa2SBoBW1AaItDlOb6gHKfYC9RQlUt6e
EMJOin3dmYmDpUHS/6QT1dTPcEisfGvL3iTFjDrQbdJFzTwC8qjSD7oGPPZx7IvUWalcLxXDdBVK
EUQOamG6qM9d9BzsOmjtNKNu2XfeX5QA/W1G9rDST7itVqo4df0TZNZ1Q8fdK5WQIIZZu37zw2tR
ipfClShrQ5n1vJB95JNLCMu2Sfm5TewjLaIVTulSZ+9yJHPUaGF0TqUKHDv6wVtrTx3J+Yq+ObDH
8jE8UPujHeO2n6uPo3X+fwCbL08k8lvosr/rVV1/rYGlzcOPtt67DFdLHrbx/HN8qLfqHlFPlPOQ
R0Gz6Ok/9E0Z9z+BZ2XalJMFnTzGPdZ4Snaalxz6zPJXpndteLNGTeD1VYdbDB23FjtYzz5hx0Ad
QdndLwEvLhRkzDBI1eVbrSzPMide9oShirDr8RKsqjU06hKnxKKHAt4C8C9qQLN9lSaoqUYZX6rf
DFuqM5ti+KujtS0d8n1af8Xj9XGtlL6ECrvqQonpvdjLGoeTZCQ8aBq6dtl39c2AFyVt8gf/pGz8
jYZJ7XGNH3Tb91CvYoq/v4g5enmoZSZzOZQfra5yJ/l3rX6q226lh/fepLvuGF0Hmk2ojLau1ggw
tXwWwisRwD5yY3Co+Sk5muWueFvrx64NbXZqdYPfeyjtMp1Z9ckMCnIi7aBk+D8Z9lqv+XZJiibY
P22Q2crHMYRtLdEDbaDiVGTXsMnDs59vnHc5rE7bo3u5vb8NFiDbBAVPLIQmUBCcd3mbxJctFKXF
Gp32ihBzIitF1u9j+QOxo5OzawGNp1A+wYybFOeVDQyotcbZ4shpYrFZEJ24UVpiTpGGTRUoizRL
nibc4T9FPqWJ+2O93RumbLENaSMLsjl/XK9TPUXKvBZoYkyRn3R4ug/qJkDdwv/LfjAO45YcCmrr
ykFzc57Ngs5OzRG3Fz/qTEEAQKck3GXNSyb/uD+ytRizldNXPDJruHvIKCOsLqOKDtKqDf+1UpQY
yjsYGnqBYb9fjBf7HFcmI85G5i9OXv2i3ZiTsnWS35NdrfTnFsdzEWh2izt1GhttzYWa4f3qm9E3
FMLDYS3tuRVaEePB2QZ6GEhM6wZB60iwKGo2nNGqEN+bw6T+PeJAlEYfE2o1fvgRCfudQrG/49VO
yr3DGmrn6ya8n2o3Rehd4jImm9k+spOV00AM8eqoe/9toOPAmFvODaXM9iQHcXO2hIDc14f4ICCi
6nHtvrg53wgjfCRQ48KaD+3L6y1RJXrr54I5hIHzXvSQKcVsGgH0oqL37xfpZShxCFysHn1QsqRB
1d4daHOGuYrji7AoTlZOtMWvehlHLK6LOMgKCrEzZi44FafRdMnVd9ITshzavjz7O5xwydB4IvfP
ibPjKb3GlhCX0PzLUeliOi0NPeD5rd+3Ro5IPCeqLZy+otd0+jmYPyIM1Sdf29+f09sbUZBPeEHD
m9Ns+4aZEWVqV7fA4N3pd/uz/phvvG3jGh8VZMiqg79dA4DfHNQinIWioQXZW8DKrud2CFozaSHR
uhBU+x9YJahfrGD8fX9QS0EwOKbZazmabs/za1UuVVv3+YBtkfVncjT/g1y28cptsHDGOOx+iuSW
QpD5xVclQZHELTPXR0dj/OJrX8xoZQ/fDkRsKa4a+CMgurTZbEXYtuUhLW43tEYq09kByaeVBSDy
j+vFhqoAFiwYNkCtUOekL7tq0lDJRX5S0FwzpTNiGloybQsOTyTjzn0UH+5/ndt54+PrJvLGJM4G
JjSzJUBjPh8Fyi8GsGH7yUbB3iu2//VjA/zeZRgxtxe7WMHynh/AwCqBVG6Db5R2VkYipn8+d5ch
ZgeFkmNZkJiMZAiNjd7+1CU0A6kdlFQN1Xx3f9puMcOzAYmT+GJATl+OaMwQrT9X7SH7LI4lOhef
o6/xQ/mAGQh2z1/9/ZqW1+0BT1JlA/bmmoOjZs0GmQqDYDmswX0qAD/beO8bHRxXbTtEK4yN29Vu
gK+yZbCCForbc8XTmpUo+gUmG8qkxZtB3MWz5rQyjTcsR5MogKsgxrOp4MhfT6PfV1lRohXk6hKE
W5bgKI341uFkH1tfKOoeFCeijtk82u2X+6EXx3cReTaTRQXZmuYaH7DwXQk8iKeuabzcXvrXg5ut
kYqUNcRAiG5UW+LlmLn9UDz7hWh12488NE8hkAR5UPb/YWS2gawMxVjosLN0C0vTPE77CXBJY+E6
4VMMXgGuz9y/wVyLz8YFJS4NiOL2TK8vG2wzynLTIPVW9gpmLK7+pp/1Tba3Twi8bNpTuu0SF/DL
rtoEZ+yNksOa1sHCVhDa5bxzOIoxV5/9BggOXu3gm+EWACsOpYOvG8g8Y1tpXbMLLKVbSXgW3hsG
TshQNsWOQAJ+dv63nWbESYdUXo6XXUAfqAeCUGKaaIcYokBu7/Nsq8tVQNaV73Uperb7Pz2gfhur
mxR0z/3PvJAsiN9j6CaPH7Qs5kqvcqs0VUDzjZyy/tk5J207HdGz2mflOwR9vVYltsT1CUtA3WD0
cJ0ossw2azTkbeWLzRrKj2NN78h7DqqfK6O6QUwjW3sZZLYv01CTQw9cGptlbOgeO062yaJG/t0o
kgykLcKamGsKrEggP6razz5SnbWZXfsNs43bYJiMGTMOK3n7Jlm/Ez0+g/7cDJoN1IY3n1JgIfhH
7p+8qVlZZQtnxtXwZ4usmhq9bAYdWy18nA55xfIq2xFlOMlXeaeEOE3LZLlS5gHdVJVgpeD6vmtu
vrFJNih2lXHDgp4G325Y2+JRrY37xDko7UFoVTq7+CE+0VRL7M3wt/kt+ZT+0djcgqJ8fwUIb/HZ
MgP+CgpWxbUcPNQ8z8I0k1p+xxREJ4CwLjUMc6OYZ1nf6vo2PwevGZ0Elz04HKWdfvIfwZEglICh
yQ+Y+PsRJH+6lVF4ST6qdDlwNqg3U06thXnz95H2OlorH+32LhF6SUhPgBRHG0CefbS2xNps8Aru
kjgbdmFdBefKttYU5W4PPEzSeetwtAsu7DxbN6qmBpwH4VZD/+kU+EO7b01IbIqvtNu2kIaVD3FL
48Hx4jLgrFoGAG6qOxStKCYBm+VT+GdnJ/he6jY7/GvKgAgGcheJMmADmF9cZwIYqKmSZYYQbOQH
xHG2mK/s7i+shXWFDQhJDdazJnLxs5NlyGLFcpCaheDfarvUL35b0IjNJncl/zHyaPY4bbdyFy/G
JH/CwVEnu54/S7rC1qyhD8jXbGkPVm6jec4jjXhA8iMgFZQ3tDXR1aVlglC9xhxi58g4rydSAexq
JI5mYC8mZzuP+tHJHMzhUwpMeB/5abBS4X/ns18fGUhUYEypY+xEQ2juhJFJ1hCCg2aMmvE0IZLS
jT4osU9F89qgm1PyLs8yddsr1eH+BxXb6jow71bcLzWdOiCUA/V6pKgPNqGaZeRXHhqSdaxkxwlo
6KvRtv1hGKr8MJbBGmnvdnoJSutXgPRNSL+zqmPtY9469jSVi3CQvtaSpfyWeszcJA3DSCWo/n2V
TsQjEUetS2iOzLK5yap6r1Vpr3dt/ztQunSvRFyG2pRvLHuUVjQ/FpIKwrF2FJB/ODnMK0gpaqQV
CB/THX532/CY7IUkBS3oxxHR2nC/pnm0HA8bSxVfH5Rb5qsVbEwz2YVIw8/Ng7qbILXVW+847tVt
tPM2yun+kln8ehfhZl/PnhCd0DRIKl1ZnSMQOnp80soADau/7ge67RaZTORFpNnipD42oBpJeqo/
Ambb9Ifw4/+oe9jfhJweZthrx/Xy2Lg6KVJwxM3vTc+KKjhGRPTeHLSWzykPUg3uKhQGMnGh4hdh
d5L/Cn/dH+rt7SfyYQM6CX8YOC5db8OxyPFYJaVzg6auPpd0t48xnrHH+1EW0u/rMLMJRbIOxS6N
3Z5Je6U/JCdjTxXwrVOPfbvji46YFo3HEaJC794PvTbA2dVkhDJUi47I9tButAD8efbtfoSFtOt6
cLPUesQGuy5lQoDCSQ/eAbrlwdoEYuuBzNgVbsOrqnD9jeyG2/a4Jnm6tHQ0x4ZLJ3qnCOZdf0Ka
OGBpYJC5tjUkrlJY3xAlLNyo9n4FhrJ2YYgvNT+3L6LNX24thpuSXIqF+qjsi32wB/cJPVh10SpZ
3xa3yTzsLQvBGxjW1AVtMfaLSk2VRHU3+WQx+kH/uz/YJ+WQn7SN+SFc5+gu3UiXsWaJoNJohYcN
J52v1zbYFKcC8wEA8sOn4mvjThvxGi4epZOM4vnKwSa+0HxOLyOLRORilB6wu+I9coSygWgwtPvg
mO6tlTAiR7oXZrZQVCVtww75LbBLg+KWffRm5ONbasa/72+IpS13MZz5tYB4ex0mNrmaj+YE1C+3
nlZE1t7T5TtDueGMJfHQNiXfqtxNe3WX7EMJRmzDeytyhRp/jt638dL19Ir3zRp/dWnDXY5vdphN
VTQ1lc2trvgaHpBZCd1CD/Jd6cnNsYopht2fz4U2ytUumLO5czPAGbFltPUZ70xaUFG9QY/XetJp
oOh7HIGjc4BZ1bBt9uVX6/P98Curc17mA1fVwkEienQSpOv/aX+tk8hXVqczy/CTMHBqqEQcLOUX
Jf47SQ5ytlL6WrzXbVTCdOWdpPn+er3YaFnmqACoSVgEwcHYG99Ey1mIACBmmimH6JOyGz/8+1oX
Xw8KqgU7FMGheYrdRqrfFB1BB7Wydk3d5nsgrt9zA4JWjRHq9v7nWpzHi3CzG11qtbC0MuYR2KpL
zwAn1bcRuuT9KLfIK1Ikm1aHbVDyQV5pdjKbuYbxd00YWIfHZDv9yrZYhh+Mg39KyW5RZnHO6R5/
xTHfmm/3gy8NEdNXwlJBugUPtJ5jDzpod7f2IuBdZfTVzsxfvB5WLruFONTq8WzReQJChp1d7GYf
FSAiB8OFKOpsU22Ccp9P+QeccVdz94VD06Y6QDAFS6Gbp0LsSznkih4G8bO0xxL4XUQqfAO2Dv8V
DdgG19+VrGxhYwM1gcKOOyb1jxvSt46tK0hv0UEs94BFd7xKP4UmD1spRjKlU+MXOwn/ysP06/3v
t3R8Uyij9kmii2CWMZvYNlNC385JIppvliukCZUPxX74THN4U26tylVD5MDUo/Oypnu7dAI4lHqo
rztUe0BZXl+1UlTFTUGHkLLI+Hdqujjc15tob2+hySVnof6x7uaxsIwojSg0ohkvS2m2Iy3JKbvE
Q3NU86ePclefRxVTZd2Iv9+f1qU4VLipwwjxSerr12ObMjCsYwcxVS/qD5mOZ6Jl7dROfb0fZunZ
R80AZRbN4CQl6byOU6YBarCTo7H1B/iLgVvpG2HNWG7rB2g2Y71dNwpcuHOvYs6+2ziMRpJ31GJG
U38pS3nrl8MByoBbBv7m/vgWdqKDWBxHC1XUWyV1uRyloEKNwa1U+Usr9RBH1CpfOT8Xv9U/Qeby
6VZXmH0O45v/d/o8aemBK2Fja97pv4zFBFNCj1hw7K8/VZEUTqHBb8RfUduCnwZPlq5M11J2Aq5S
A2MBu5UX5CxvjoErJxZHKGKn9JMelKNqPkjot6HRGDwVP0VBNwSZuwkeje/h30q7uz/ExZlEAxch
Q96vvNqvh9jXXpNbncYDTzH2fvKUN99bY9reD7L0gKW0qTvoldgCoTAbpJfUfq/VHM/yuTvBR5Af
y4M4NJKn6in6MDzKR/+5XKnnLI1Mw4mD97nJn3NRCbuLhiIM2c/a1GIxZ8nTX63TQd/1m2HlKlja
XkidUXtAZYSVMpvEIh6kphEQJyPc2dbOgMGPfMveqKOVo1/M0yxxRy2V6grVDCBOcwmL0IKK0yqS
Rskt3SY5tZxAce0e1UTtg7nakFmcQQph6F3SerfmOjBpruWjlBItyGw4HCM3nLFP+2a3sjqWpo9z
nYwIkR7Ojdn0SW06ZqPTss0eUFs6ybt4F+yzD4aFxlq/t79FFI3aerMmybpQ5AePhjs28A/eUTdF
1E5qmyhue821wsJ56LAfPZNHwMBFca39ZfoaLSDKdkdN9uSPvT0Gn4J6MrFCUpGIKAUR6P5ELM0D
JHhqEWhuctfN5wFHTG2gvO1WsfUHsZkfWjv+7sP874Hu6v1QS5/2MpT4KRepPJIheRAWjea2eoao
ReSO44sJ5eg/REGWhLoceA0Ql9dR7BKJcTWrkQufMvR9fofoCMVyvHIZLN6o9Pv/N8wsH5L7sJlk
WaiH7MMJgSdxtiBAACGW6t9/zklo2gisMabtZGLXAxt8CeUJY2L6+v5HOHlvZdl67uQo/x5qyHsL
sAFNG0gnnJ7XgdQUCQb0QpBiKuPh5DRtvIW52qJqQhP6/sdaXH0OdWiABcot6sWGH1jjWqdBdvNe
mtzbSHb3E57+Q1y0h/uhllYfdxoa7Izuts1pjk4ztoglu2MDQTlVimrbtE38MJrVt/8SibUHcEG0
J2dbatKsptccViAShA+A+39rif6UQPO8H2Zp7sBIGgKQsdCfTHjfR1nJk4rexLc0j56RxNhpssRy
H6aVPHWh6WThaQpSjvvUwd96tqvCIazzPBB6ztkYRptUlYOvUWr7567Upk+12lsnX1GDgzxW6msK
BFnbeJ6/Jmu7uOvoWLI6uYfQDZ/ly+1oy2nbmeItYH/0DgHmps5Tve/QmoWwtmrluLRm8PVVxS2B
ktv8S2a2krBsGLVUFq91hRdoAp0tymBp3P+Wy4HowwpoDcI6s+lVk1GJU9jy8Naqp0aI6+iKh+6n
BEX3fiTl/UfP73NyZEXo8hn0gNXr7d1UTtbkrUELaOjHaCPlvoYpc5zKytaPmnHjhKN6ggbqP0Gb
l17rpsHQPLXaD1E1BE92Y8lYu8hyfhqcnGYu8DhF3XG1DH+qZrBfyFfUb/boSbkbwEt9jmwVpWi4
hUe7kJNvoVPUsWuiVgelU5eGHSoNyid1UuwIOYoy/VnqsRpsnDSxdkpbtuciDv0nO5IUhJkGaecr
0GTMdLS/emZt/WVHg/ZYKmlobaRQS15AxIaSILoOZBDRNHyxYzNuXS0fvBd8XLNjisHTt8SQRyAf
g+29jEU37TBxQ1gpxQy8BkyU6dpOj8zwk2RM8V5D0+XcF3n42KiB9GkYCueEFFXjKnB+D4UXZdQz
4qT5k9tZ9pm8OmzcXkYjCE0epkNvZOcn9GDlFKl6nblt1PtviJtYj0o9UXtkFA9IRoUfRt/I+dsS
zAcadeFZRR3/JHmt/bdXmgjmtGP+y0sCPFpxjv0QWaP5MMQtzrQmn88oZQnOqIOcDazwD0GVUWUs
vB5HqdpB4o5i0M7M7Vdt7BFobpFjBEvefZN4AH+RzZ6+tZpNbpuLxMTzTYQSlKxZLebdrnJqJRQP
KEKhVWaYsxusCEcvRbuG016f7G+lWdlnkjBwP35f5it5zVIsjQQcvLXAH9izS2zI1XSC1s0hjApW
GLGX5HRnSWu2HuLAud5MtkzCz+EINg8I8ey1luu+PU5jw6MQZ5GfVYnvEh0cdDHyxEkP8IGjXWnR
FWzMzDobOhZmKyfHbXbOD6AvDu6Qyw1AzPVutjqS/iT2ecNDqd2oqfQWmyMOMz4WWnJ4QrugXom4
cAhTYqP6RDGPUiJRr0P6vZ/YMvLE7ziV7jS+CYc7k35L9EE9rgOUFkpPIh7UJlDtgA/mh35u1aHS
T60AKEnPKAOEj+UTEKNjesA4Zu+HOwdN0cwdP8f7NYLHwkuZ2KK8J+qJ0B7EMrvIWcPCUKa0s+AG
vXYPzi9Y5P2n8THYa0+288XB1w81ZlAer6m0sfrdup/3bWWD+KjQYgeigtp9J6BdxC9HU5vswKSP
UCi7MuSjhuXu/o2wHALnTLAdJCxzodtC6yvcPQjBcfE8+cHLaPn7+yGWNqMw5hRi6hRq5iU8Oexa
zzBAOeix8TOtcS/Ri59B1a80CxbDYEXEY+b9BT5bmJI1prZWkE3mffO9Sk0siRoN+b1u5SGzOGMX
cWY3aBIEERBRZiyqjQzdXJ8eVrCScS2OhXRfdahe6KyB64WnxIFnZWPHV0lcFNSQRPrTBWvYpaXD
gwSVci6vJUBTswkz4whiV0MQVfraxr+5oGGl8YSBPOmpa1DLxVm7CDabtTjBf4BHPTXIcmz2pDf5
ZlDRibm/1G6zYjaMrSu86nEfsS3xKy42TJd64aAgjuVyR/fuiKPOVrX9n0o1vNSD9a+t5gAKXUYT
X/EiWhqmCMBUHA/4Bz06xngqipNiIlWtJPFKS3FxQQiRX4qCQhZinvoGk8LK535WVO9oyIkbkeh4
/ZpPzuJX+ifM+0PgYkSOHTiZnEmsbb8xToi7WDs5XcUGLpRBGIV48pGJ0paavyfixlSHUWPiRN9E
DjfFHrfsTX5K/yhv6+X8pXXORQVejmwAPKJYNBeDKss68+2YIkcayPJOjWzYuKOVwLUYKEfr6ity
HmvLfYGyQoFTB1dL0R0TvXklK1CdXuepqbnh39nDsJ22xjF80yo0xTaqhd4ALe99cgBXrK/tgYWl
chl5TgGzvbKJ9I7hIjTl4+TURKeqmsITQhprlfe1ULMTBPRFX8rlQPnI75TNKA/VgxC3dIMiGz7f
39lroWbnxxRLHT0AQoVD6qZdByfn2dZXjo+Fh+7VV5vnU5FUetFoEyU5lU9QgY+/pw1PssOqu8jC
QSUcM6EXoUNM/iiGe7EmR3RgPX/q35Hf4CE6vJh+Av87+GdhKdRvtbciPK5T1hcSVkOxdbzuQDje
8iulgr532LMqqxShV/scyAN6NMnJ9Ktfk1Ye6Kw+Yd20Nq2Lo6WPT7dUpI5zelOZj51EYqq9M1hS
VK72AzgyckZhU4Dd7Guwk901+YGlFUPyRo2OFJ2m92yKqa0OudaL90XzkFXF9xEhYs3KVg7m9xx/
9gbgLaPqyFTQsjHmSwalzwnF7VQsmeYU7rrGlf+yqRkYx7rbqqUb7cONcMNpm8cGtTCU8wawIO6a
D9bSFF/+jNnNFxuRkjgJZbtyUJ6dGFmv6TVStcStrbWvKXb1fMTCZEWlfg5pYH60qUqhjanQfxYa
Lt2pBf8EzHvTn9YxJguoBS7yf2LND7MYh1VF6onV7bW9hHJK+pbRS9xVH4ZNelL3erqv5I0nu+3X
VNutQ2YXLsSr+LMTbkS+NcEah2poZdo/ldAcN2HVB5/uH24LXe7rYc5OtzHoTT2uGaYwZ47Up9jZ
JvS4wYTsp3BT9odcDG5NwOLWp40uHIrrFJ24qUgzZ1mFl0yx7cfl//2S9aE7JnzJ9qQe1068pd3o
YIcg3slch/OmI5IxXWxHAuWSO8E2sJpzbUjHqFvtMyxtBMjJ4tVE/4hG3PXJ2oxDb2kSz4Cpr5wH
q3e+t7Ycoj2tKEiVhdH2/qdbWiBU5RmZDHD8pkiYB42mABeiP+Ybj1NbbX3fXwmxlC4BfyCNUDC1
oA47O8lGJ0vDTJSUk6TjeROaBhY92PRI2hB/jZq6+WGhyeMqVolqMDxnFmv0V9z43quKLdJKk3Np
rYpXKewDlXsLCvX1BMuYGVZey3Ou887hl+IkLGe8vY944k9hNi/My9caBQuL5yrkbAKsoQ71ZBIv
SIqwuh/QKEj3ib0ysoVP+T9pKUROHkTzHJuOZBRaE7gvWatO1H2es3b81wAljKN4BQu6iEEDcPau
y/SiovVNvcZUMiQVq0l7bHVAJpEzKiul3oU5u1o0Yp9cZBgdpaG69mQMpNrosYqGg9Uaz9zza8jO
hTgse4XesEFGQUZ/HcfJzdQrKfxhdTLyTt3y7kq2KHBu2ofKrV8LZ1M+r4N/F76VcHHi9QVr7bb/
7VvcP4i9qW5n/NGyctuH9uH+xl5IlQSlh6VA+oCS+GzN9XWCoxjVUJfLrnnDADKlIzZWW7nokqfA
M+230pHS7eA32lHu6/+QWhOTigxrhcPsHd9w8fkUsyi8UQdx1bV1AQ8wLV1ME6R9jdLu/YEu3bF4
ueK8AlELNti8z2H5tVohFsNrzE8PRoT0KT6w0Vce6xS4HAXmdBuoGE/2vybDQ7UwKM/9iHiLRGPK
1czhEa1m3KYA3m2qof0WVPYLih3VSnlHlGxnWYcAglKoECxkSknX6yyPLZNKCA0vvUbS2M+kI8yu
wLUj4xAm+iPyzzWG0cYaWmZheQMsUgTniXcxCKPrsNNU12UVcG9hS7np1dfWfDX7tWbewlq7Ot9m
QZpiqFpJ4WNbBUxqPVcmdMBq7TBI+l7P1LMcx6cibh6icVhrZS9sJAwD6JSTxKJlNf/4/eRIU8GX
dFPeBW+l5uWnzpPi/f01tvDxbIALVHANqk2WNbuUs4RuiBkAzNTDId/4CmaDkddpD01d4ivhBNUR
8j7Ves9aM9JbHB+VNCEiImius2VTVmHb1jX9HgR6801NGvchrUtzLSdeyDqAMslCAwBTbGqd18tE
drrAt1O0E4OH7jfSpWhLn4RrmPWE3ur4XTmo++IsndZaomthZ4e80cu50SQg23OnGl0bu2+3NNNH
3Msecomz6/5XXJpLQYqj6UwLB4me60FaidEUskN1DWDfi9N3r0AQTvdDLA0Ixxoqd1AbafLO5rGA
UlhYecnLgkNn21blwTQyzXX0+osfaNv7wZZ6CxCphBYP6GSCzu6uxCmKLBIYXqGsoG3zwxTsEXr3
uCyh9hubeDvKbmKi7c4j0k3XujdLgyXrBnsD2o/sbjafXhnkpRQRvos/y1L1okF1t+wEHGNxvD/S
pS/Hq18RU4vl2/wBbgtl6gidCbcYpeZZOPg8aKnjrczn0njAPajsAoVWwpybZk81wjOTAyit/+DL
ylkzeeNT3vPqYGWZLJzKvFyojYuCHvy72XlSdEGvh4AoBSDBfIgkvdu3dWMcVeFccH/qlgYFF1QD
b00icAMkrJ0syKQBcow1YIcRGj36LDxJH+JO8h6rMFVXstClRxnsOiwAWZDAcObfSop1pKlDVoWw
Kje/CAKHcZDO9fN/y6svQ4mxXyQZve13iT1QNKg6pOg0o4W977yZMAVWTo6lTtrVoGY7LfXbeuzF
Uu833Vb/UhAJlZaPlu+a+Z6W/WbY5Vu93iBVldpuGG/C57XX7uKHFHJtol+LQNKsWVtnUZ5VQA9c
HDc0lxpGvoVaojwguJKfJKP/cX/dLNUSAar8E29+8yRZpTUG8aJT/qnlaS2KJPnLejFxaTNcBpoV
D4JhiAodw2waUnmywwTgBR3lYOuADFgZ0kIkkiCaWxxZNCHmG9zxvTDxZF5I4RcA1mW56cuNsoUF
QLovCV8MCnrpNtitfbqlFzAW9hRMRZ8KycHZ8pkqHx1I0jzkPWvevrvyEB6sxw7iWHeQtmvhFlYK
VkL0m6khgI+e43gl1UvL3EMVZVTKv31L/5bVpediDbELi7ULb2lKUS5VLMHl5d/ZSTZARm1rH+yP
3SuHNpe2Og5okbMmx7BwAZC7QuFAohrC+TwMN1ABbxOMfGsEnyhYvJRdtvISXJo1RETYLrwmbi1M
QdKE4VQChmAVPvI62yXB19b/Uwxr2kBrgcRYL06tKKprPGGAgYHy+GYVKmgpc58n8mYoprVzS+yd
2auDy/mfQYnPdxGrGIZEblGSds2PExkCaxzRk/rh/w3jufiRLoKJgV8Eq8q+qaBpcH+WiKkUO4Bw
KztYFSnFzXhMEA0ImolC3Gy5kWWYKLdx4vcouDaO6zzb5+J5cM2T9FbA5v6IBzPKM1vRnIoi6Inq
oT5Hh2Dlcb30CdEGgSfMlaqy2a5Hmvh2hJqPobnD+GJHEXvLccPGdH11pTwvDob5eFHoBcChGDa6
VbPvF0VKOKWjD0c4lF6kpv/Os+q3KftPZqoG+yBnua6ckUszDL3O4T2tkWjN0Q4AjRQJmWVBtgmP
A0qdWwENHnb9aXzVfyWbtdrY0qIRbANIRDDDYDxcTyWYQrSaKk7/spbOlRBP0qSVq2zpjAJEReFK
wH5uCmNIDmhWYVmUVPVQfrbxmz6Mlp4g/ZGtZVu3D0UYKQLORNVF6H/NFsYYybGRWPC8bOz0gFns
w/G7NMbbokkewwiKqSmvrJDbwV1HnJ0mXaMETVJT/Yisx0oWWlc/ehKh+6viNogtcg74E9idUGuZ
5QL4l6YWdXYygOllKsydDCiMtPL/M4o4zC7Oj1QftdafiNJV34qhdqcCa6/+z/2hvG+Z+Zai7kva
bfAP77TrKM04VsqUsHH8BGvMXXFKd9F+KHbBq0hxgKJtkyNecluVne2GG0HEbw4qnb63+Fe+8q5Z
arOLIvT//pjZxCJ306mYGP7PCy7YaB/AYw5f7VO163bhH38T7XywYan77zUc+KAXcWdTTTFBwbmG
uEGat+cgt6QP/iT3J0SNkatz+r/vT/rSJqdRgxYqp8otI9FRk6kGQUUHwME5S1LGeu9ntfnrfpSl
VUpRlecUWAn6NLOjRJU907EzaiVI5mLJ0rYIRmSxvuNBUK8Uwt9P+OtVRBmPmhNNaKozlI+vV1Fu
pF3iDypv371/hFKU/1V96Db1Q7734011QJpi5cpZ6FvAMuBEoVUrsrt5DolJ0ARnitEJdX+Rtcb2
DjZy9UE7oPixad4cfTv9+y0pgmKxLmBWXEFiyi+2pNLXjeph9emmjj9x22l/4SKFWRLNle39j7dQ
xiUUwoQMEWQNA7wOJXuW1VM+FJAC75DucC6YXDXb991jw65UNubeeVT34mIvkVEP156tt4vnOvxs
RxQ2ZXpD7MR+0+/gl26Hh2wfH8qtcahP1Sb5uA7sud0VDg8R1iqlE1Ln+anqdLYTRSmkDqMfzR1t
iGoLaDtZyWsXqIRwVEyV9Pmdd2DPHh8YhnZk1BYwLwy9Oe287yFeJZTLt8rOfh63oue1Jv1xm7dc
xxT35MW6yTw4TJrOumnpdkXhITSeQux7kynFqutlZeXcpiwEg4+GxQyAFMqzs2CJGuR9wku1akbt
Vx5N/mNshv4hyuL4qa6w8cRcwAqGDXUfkNuNVD33RVv8ZQLM3yMLOn6xeezuV37Vwte9SgVmW0cV
nSVNtN7lc/0kFVtkETeU4LfCKHCLeM0hOazV4RfemSQD1AE5j0SfdZ4e95pCRTUhGRD65yLdtx+m
DWZcm2CXbdaemcvRYG+Klx/dwJvWWQo5oo+4r/uz9Ts8lgdpAwdkdDH53YT71cEtfGbel/+Em60p
k7q3X4s+T7sJnyoWMlpAL5gWu+Up2fm0Unb3v+DiGr5YVrN4WZXSqaYk6YaephypwkYbL/RLN67M
DhsEu3YHJf90P+byZr0IOrvDhsHR4bQAF48BpzQn6be+y98XjnUwzjwT9+vVCTGO+VVGuQ61I1HK
veHiRjptXB5cGi0GfdN0phs59jbUVVQRFNdUPxna1/uD1MRRfi/i/KHYByE+pClNGz/uHqTQUc86
LH7NRvp4wO/HDXLsOt101BFMKAP52Shq6ZgjkvYL106EoOTCLwAWd2ixOdHgxlZff0unkl7t/+Hs
ypbktpHtr0z4nXNJcL9xZx641NZ7q1e9MFpSi+BOAty//h60Z+wuFKNo2X6wFaXuLGyJRObJc6gt
2ge4c6unXXzTmRl9UGdW7kgCCXuFN1owJwXU+HCDoeKgzEPsj2MGwfa4N5J9XemT3wEyyv3zQ166
XUCSgAogGPR1oLqOXVSEPsW2szvggKBH5rpQI+YPNF1xhKevUmjagyEbz30DcFFd2judhRqf5cLp
Dr3z3OjQ78ysuPW1aLgc+Pg3TscnY4YURpNKZ5OF1z5kncs+9lCIo1ekKoe3UevYNb6Lu+HOlK1c
ZgvzeOQDpCFGo1VCwBI+IO9eJvojAvN9YSYri7Uwj5+MIM47XqzZRXesVgFFPKRsU9Xoz2hfXehx
z+5aG/wC+g4O+w+fhgjk2BS4voGMTjGeC7xG7BuC/jWIVqRB4UM+E2AmNKaExmUCamyyS7crIZeY
LOkYHhmXNiXgrkXRqngJJakLFcgqo0GhZWGeQNi9UL9EaMGCaGjxBqnslWhr8W5EigGZQ7gcvJWP
h21rUI+MxTL20SMlKNMj7PvlA4dCO4YHKjfUhU9gVGOeotAPCwWEaiMN57sDDCF9Om9l8Rnw2XdK
oUesoU5Uc/hO9cCwZh+UlONhgG6StSnvKEgpzxtcmDiknP701dKdVKhTC9FxxHKzE3lltyN0WNkU
C09SRFOfTEhHDGIScxvVyG39HgiX0E+F1/KKLVgFHR/qxAgm+IU5rParLo8N/XXI8KL5XYYqmPk4
5I1tGaiWxqghQpQWy3d++hZONsb2pwnxFT6FpQaFKjgFlNCrov5Kt94QUXoO5OQzKEf/uiUhqyVg
tSro+aWDHYmzBRFuBA9tdFUo/I6N07XoIfd4G305b2spEEMZ9k9j0kHuGHRecwrIvHLRBvGu21p7
dc8hdZOH69WFBa+hgp4YUAuU+HCGpf3Rg3y5wKnG2QXWzO+tTLmJGMvfBKHHVT1FvW80eXpZaK0a
xqz/ZfE+wfz8p3k5fUMGM+rHAcF+aSXzQ43Sxt7JU2QtVuZ0YasYQhNTFNtE3VlyUa6T5XYlaLrp
5QjsbhFWj+jihYg0in3i5cRbsDPae/3HebtLF5xoxkS9VnDqyoUORwFrdx7DLPJw+TN1GvfFjGYD
QsTuPG/P21o6cJ+vcGmPGk1lsbwE6IO4me1ZXLlx8mEFWbIwHnSwIhcDoCUQrTI+Z0wGOqci26ap
MbgER+s1LZosZLa9RvywOBqR1IKUHDrP5Ne0ojRFGlMk4RlYGbzIHq8daPqen7HF8By3NCDHOADw
RdLmB230OAOfi+YUR2MZPDAnYan3NeQ6oFTszWlcH7C645UOONmliyR9kHbN21zGxmPd2TEqFh0I
hDygU+NAHYm+Eh8tZVGAz0Qa2dDhe/AoOfZwVIOgDVEHxC6iUA2Ju6ELmhGKG+Q92tvoOKUXCGyS
zsuzwH5du56WPJGAhxqgUEUd7UQASyOJSjXxfDHjgN4KhgO6aT1oBU+BiTfh6hN0YdGP7En3IdAM
duYMtQWUi+VcD4oyoml8VJ37EeoTByNFswI0VTokVRPLgTL2qPqssqqdVbpx79lk0g7jbBjbGV55
JcZZcCBHX03aKg2A/2NBcNdwt2q2dLTB0pM0ul86dvNMI5XlKy5rYS7QOYr0h1AFc8G1crz0aTKg
qV8k0LQZfcxF5Q3Gt/Pbf9ECyufofRNYMTls0xPT6hQTl5qjtN+SIg6NfljtPFs0AqQbqvSAaYHw
7XgYZdZDCb7EvAn1O730yHv5mm9cZOTz6372LMWPb9bosMXUSJEw8FoIFIUKJuob0lpVWZSBBQFl
mxRKLH5po4105smLya2rlDbot4Nq0spqLZoECh0Yf6RW0WV3PMxmjLpB0/BYq9r4sXPZgZkaDSwL
uc/BafzEZWuR3dKGhEcA4AicK2j2lwaZaG1eoL4DRLVRPM6ueki0CzZxGxt0rSi15CdRXPnDlnxL
G6ThzdiIzY9kLsiNvxRdkBs7IwX3KfJw4FqMtcyLb9Yc0MJ1IzjFwFzjCj4S2f2VVZPnswKIHzPS
bpfPdf/M66y8SEqnXIm6FvYpYA+YSKASFprbowJXp6KgcKnFjbWtU5fu0blIfpw/cise9YTNNant
RKkTeNTpkD/8/sCwvkAZE+C+YbeWY1vaIkhPOOg+wQk/yaTyyi3J2Atq77wxN0pfbZwkv6hq9tRD
oCo4PzSykHgCZdGf1iTnnetmpY89KhpCMiTZFXfudR1mD9o38xqkIIf0GzKlyCnyoN7NeHi0fhIQ
MJxFPthlR9QB9IfzX2hx1wqiAuiYAWuLpPjxmeQR8Lu6hd0jvhCUKnv+AGI6E1wNTaBuUvbOexCP
g1ptt2J4YS9BfB21K1CWiCKr5LoZz4EYTxGJoaF4fGbg5AYPkk/fnNyvS6jTYujr+dQFD4S3CUCI
AlcMWiLJ0VazUgFqKXrDcl/5Yl1Fkz8V4fAT4i2YdyMomrvM3olYt96uXdyLti1R7kGcYCCBfDzT
qhLbVMmB8K2nKr7Synq6s6O88BlpqzDDvYAMXWlkT+fneWmaERL9YZUcW9UjK+2pCdqzzECBwKt0
Hczrjlr+umvHAULKFMB7YHd08TU+vTJLpta0mURbsaYFXX1NqvueXfKywr25ciMLny1dXFDCALmT
BlEVkHaJA/3JFEu4npAUnalkCyJAEMgnaCpst2vlnAW3inYUVKjAqobMnS3tT6fKbbtB6dZDRzAC
GGMHyvX9EE8r2Y1FM9iM4EI1US2W44sUxG1KMjmmN7v2m61EjccZf0i7JF1ZoUVDeLriiCNRevIq
QcNMYZEhRqUYpEmbzgSZEXJQdbZpx6Zai8sWBPAQliEnC54KQd8mPxrQplMpaYr+gDbQNmCHep5y
D0pvU+jcqWEZ0I0S2n62ZSFApEmQIJlEvXJrhb+8+cF4owspNjT7ngBtWF3SIjHBvgwitI07GaaX
V/YaxH7pujqqekkHmyR5btk1EjfGtt0PV5Xfe/mT4zGkjUpfWXHYC7v/yJh0nhWNMcwr3jMKGYeX
1LKqCyRU9UORcRqyedS2NGJxMBkl2u26fI0ScuG2NETyEtVVkBqiwnp8+GKFgjE1GoTym9N5lWJu
axsP6TEaN81Ef/1smICOghQEeHE8rySnolgjml0z5D10EMNej1FaPE5lmgQgK8vWYvCFgaEmDbds
QV8WaB/puKMvLZ1Ih5gDzGY4DgUG6oPWA/xTUA5rvLzJVy7ARYPoP0cPKpyLKs9k1gyWlXcoCM0l
x0zm0VdXS7/VbvvKJ75GAbVwCwDKgJYhQQmIMomU2WF64lKVMMjL4jBoZYzs5mr2SPwOyS8f2ZBW
q407pajsRgB+wUx8O1Ivv0m2I/DFzatxQe9+XWkeHvPTmKStaBQDqyCyCVq4AqRdoDvMwlqrig1H
y/LmvB9ZOHSmaLVDNwH0yABMPN71Le24Nijt7++zv65OvgC5x5DQigRwoODCkZ8rUAy321iHnXSv
A0aH+oQ3XDcQubb99Lp/tvGOUAPsxnb0IG8Vr0oLLm4T4FA+8pxo+JYOwWhktZGbeE4bSTaHlWH0
Qa731vb8bH6Edic75ZMZKebMhwgnsBQF3665YVqS7ThNFV+NxSVR1nrI1fZH6mYvE+4Qr23RelAX
7CXtXTTZUYMEUZt/z9N038XIEmZR9cxA7pWoJPX4YNGwI7T0oETKgm6iaZAaTonOBde41qb+KXHL
IG/1N7XrHtMpDgGSfMv0+VrP4ucRtRvPrGEGkB8FbNfkEPXpKyCjb62jBmVeXai8une7fF/apt8Z
YKOJG/KdaPmTUaratpzzBO3/huvFXZx4baY96sVo7choPCklyGZLjd5085qIwtK6gZcbj1wkAk/p
uprIVkceCZWBIg2YVQcjX8GTrlmQDvc0o+vPrtCaTO0WfhHd0OPTyq5YcB+fxyAd55q26OjEInlg
rwbZiK7eWyZ9cvVUWQkKlqo9YFQRaRZoHCIbIVmauxg9m+i/8LKnGipqIB5G9dGCzEs6QlCjDQV4
JNskq9rUy8f7k2FxJXyKXJPZGSvDhWH1jlwVDKxnQXw9hCRMAxqAI2e8775b9h4cK2G2cYM1/Qsx
rtNj9+e4pdON+7zvSefgdE+OZ8cElU4FnKVqlawqlyxtl89TLJ3wqEAOCA5a5ELGIDo0B51t6cb2
7a2xKQIz26KOEJzfP0t1SUTQSLjjRYmHvFxLg3QBYyMUQMHqUtzrO6RC2yB60NFyYm36K0QNbCXb
uTSfROg5AmINsJl8qRZGoUDFFHAAllR7g8X3tDN2tUqezw9szYx09Ch3h8iElqPndKTwtSRx94XW
M1TYprVa4dKyfR6RdDK0yc5YquH+mabEz1FX4FMfnh/NUvkf4TjkM8AEgL0oz5qRtJ1hNDgE9Yty
497Q23yPdNmr0Id3AhZy4tHr/Cl74Hv8X/h3gobP1uXJdDljaJdFc4jDD1pk3tZD+9hHxoq7XDzq
6EaCXhxEQkCGI0UMrt0n0HPCFSfkxtrScy/m4ToJC3++74II1Jd0x28mErbQs1Px8lnL7i5uGhDX
g2JO0BHKyYbKTay60pBdUYGuRkDo9TVEkceX84u5FMPqmk0AP0YK8gR7F+ElmQrGYq8b0oMZF69O
Pf1gJgPpT5P/jdMGiQ20d+Gooftd8l4RpRE3Gzz7k8i64sl8XenqBRz5/fkhLfRywnUIwlucaYga
yHmpJLWiOq0BWxJUSdnuI/oKhTpQsuErQ1rCN0OAFukgpP3x6pDfABZDxBzpoAjk4RRqD3xb+e69
Dfx95HU3xRf3dm1bLDpJYA3AHSSIEU6oWV2nrg3Qsv1OBUt8DrFIPMZdOGYSgC1BvfgbiEJUR/4w
KGfFB7dluTHAoG58mzPzsXPe+z6HjqJ6sIy3lbVbeoJ8jiGkC3YiFcodIg6C1sXGQMuhwBSxUAOK
kB46L1nxzB+IBvlG/WxP2pO2MVNiF3j5q8A42MCoEz8Ls8arDnEIGOrdpCGH+nseIAoRrrfecLG2
pEtnULxMAGIEIOKk/R6SMfVsaOChSuPOYx3CXW0KAB0OUTdeeY+L4cjDtcBtgmwiTsaJ67ZZ2qJb
RdywmvpkMvLsGuW9nbvfeZb8bHi2Pb+cSz4MsF4gf4AZF8Iwx+FSBvgiN/APMDip5aPawH21tL82
U7pyDpfGBTYNiHQhywAcsbSMTdnhwxmvYzpdo+t5pw0TUmOFRxUagJ58c35Yi2fwszkpOEJf6dB2
aBn56KOIRyAEdhWYke2tHpbzwa6Q+F7bJMs2UcMUFy+SHCeF0qh1nKHETh038X1zz31s0AdBAW1t
tPd1mP/i0qGmIBS9kd5XpYNYqbnVlwLsVnPrIm/5V4sCEM/bNQDEorcGi4cGhAyUnk6KXxVKymNi
IJpgun7RJsONA2FdRP/3vNQ2DQ5cO9HblGdgXlUmrxrXIt2lreOgIRJPdlEWkzv/gaFXlB6MHmCA
ge/OVXSq0301mHiWakPn8VXZ5CUXB+cIYAkae4TMwfGh0IpmLGsXWZZ8P146b+RdqILZj/YWEoBs
u85nveRecEPhqYuXkrinju31GeQ2Ig1XVNQjrciU6osJyhdfH0h9qdL8+/mzsbRvgEAicKrgb0Ln
lGTNaLWIqdg3FZ7fXcmDLn2J1WklFb5U9AKlDXqY0GAqal7ia3x6iA3uWBaOgWqFc2V+j5inB+p7
fHD9HgcQ8YUHZqy/QIm2dAhFezq8tIXBnXTyFjVp0ZsHPiTRyYvLF1CRwk9QaBOrV1+t8feRhc2J
oiZSfjiHwBfKs+nWajo2QsMRdLKFP9CX5h7AU8GAbeCeopvvyd7eprvhsgz7NxGSVr2fveb3xY9h
XwI1sl2LvpdnAK7cFBiA0yJECuqbZHQ61OPjoL2EJqEX7dvYi77kP8EMEE67plhZ64UnDQJw5ERE
PQKPDsm36/lUz2WH86Iq3NeLnQn95vN7dulFg8ZoQCxFehWNXJKz00ZSzZOA8/bjRlAImd+qLQ3s
0M7D4tLetm7QvTR7pOO32g96ab5mazWkxTGCFUfowwGpIvcvF5lpKrxoUNUEsvnWhsDrLjWHZAVn
teAJBBOzaPVFpIEiwPGhmdhQTrxKUEPR6tZLCvcHisczgE7KGNQkWqvLL7gCtJ8ZoktM8PnLKDoc
28g1Bxt86lnKdkTv2AZcC+X17LK1FvulkeFmRDMVxGNP+7FjU1PwwkZcMw3Nzpk739VRoprgV6e7
83tlcVAGNgquxQWC20zREiOK4d/y6NDOlzi5fhGtDWdpOyAxjvIMjhjeSpITZV1XI8w3kUWeNE8x
vpro4vkbw0BZD5o+8GYn0YROeidyJuCl7c5mlypBo4Ctga96jKM1YebFtcFIBGj+IwV/vOu0mc9m
KjIdHck2XLMmMN1FL07O75vS3p4f1lJmEI9LQFxEMRb5QclZkJY2BjPQEKnf0MjTAnuXHOIrA2WM
bD8E7XX7ddg14RqzwlIBEWAo0EqjQRl1NfmOVbtYdPji2SKyZaLNNQq0+2xvbNSdG4wrHTNLl9+R
NSkF0vXD7FhZhD1Yecn19MRB/qiE6pdkO2zMA0QrvqwDqJf2Pd4cSBGA8ABkZNKFWymkjucExWfT
7PtAiQ2AR+seiDOA+1fc8fL4PtmS3HFcVyOtI6ReJn/e5DygPwwkWCFplIb6lbvtr13LH54LdcXu
0kYVrBUOtCsRu8hMayDvbIyCozPQIfFhJkZY5K2nOHkwDNMK/8HHPpQeYkhPIBOCsjZ2qQxjiRKz
nojoYhF90aJxl27m2OMm0J5+hvbHCNK++XZSfeiyG2sEK0tridsbgFcXOAxbzrNaXWIaZMaL18i8
iZIbFrc7kpGVs7hkBcU9sA8CfAl8kOTEqnEAnBgfIrCmW0C0cK3pT320pq614CsFX6eADqPT+0SN
pyiSeW6THPkQpbo1C+cSjmGNSWJhZ3zQGgNJAn4z3GbHLkyh+lCiZw9Nm4lR7Cy1qVXPENUgf8rM
cceUbP523pEtWURbMOhWkcoCtFN6JFhUafVJhSan2wz7gk8/qsjdQyTE8XmZrPiThYXCBkRfhFgk
QURwPLoKvWhan4JszbJneqOCn1o0NWp7rRrUX98TImjHhkDx8JRSKumries50tPOpHjNgGxKSr7U
Gtmcn72lPYHHFdhMcA8IKqHjEc08n+Kq5iiUQyzMm3TnYDvN/OtXqHi9CUp2gNNP0jYxKUBD/fFC
jq9JXnjEOZj2068PBNVkQRYOoYUTJh2HKXEELlo0hPXTazG7L7wkfwNZgGEIlA0C4FNEna3GjFSi
Q9mses8E/Swt8pWpWloPB4QM+AcN9HjlH69HmrCsMDIsu8X698ws7zWN/Q1uC/uzDelSVEojN2gq
bNzNxLM38y7zte20qa+7vUAirlWrlk4NgMdoOgOA7RQM2I9pgwwJ7IGzGI1m83SlDsodgpKVLSAi
FummQBUAEBP8K4TcJN9DxnwmitAC1rXxi5ny+7TG0Nz8mzMPD9ycVlpfljLaeG8iXQbaEzQjyhlt
RTWb37nRBMzhh5NP7JrpRueEhT5pz1MiVOvmFBVxqydpkIPB1rNSXswgvVHiPZnibkT7M8u/EtuK
w/PHYWHOkVbA94I8JM633B/p8t7iY4K5qFxnC63pqzKuZpAarrGqLYWRjoAtoalQdKXIk970Zlu2
syjHAwmDhxF5oqXfXUH+7NLcGomn/Bx+aA2qW2uEKUsjRA4MFm1EByc1kpwaCmo+CYLlqB33fGzb
BuEyuGYnpWbDSsCzZAy6Roj/0eeEdLC0tcq6SzUuxDoKmpJ9h+71PejBCi9O1OrXPQCCqj9NkWMP
QAibzdjFhGoRXtM2ibKdmff2Shp4aUCCUAN6TRayJXKOFMuWzuqIalbbxtdT5Oxzm30xGX88vw0X
3Bnwx+iuA6fNAn3zmBCVNyKtTUnRe0mvXNTlqtbsAmJJgJzRFYb3LKo9ks8k3B2bBqKuHx0l/0Us
rYt9LAQayKCp6CPBdseWk/ZAVipt2QnXbJbKl96mzzYZKs9WgH3poRC8suNEYlxyZkfWpG2Q87kA
Y6yGBarZj2IskIUo+6CC6vcYgxZoGoraK9Xq+fx6LR5niOwghkOwK+gvjnefO5KM6gVSoKI7pwih
hjqSsP5WA7s6bpkTWLthV76oqb+WAlmaXThvpOzxNBTMsseGO145yZSjX6Yu1BtNeVEsSFVnqB8T
bXN+jEtbHzrBeExouM1PtMqYU7qF4HHDnlRQrGaaujfUJDsoU14E500tbX8AqgFWEhzmKO4cD4rG
TZenMUyZJvcYCI94/je6fhCJCNSxoH9HT8yxiXaCHmqmok3FnTgS8SW4aKr0neraXVbRv3GakUoG
6krIlZ0QcHVU6MWaGE5D7/LuPUK29W/M158GTCmWz3IE14Og982NS8ZHD9K5K951YfGRWkHbr0ga
Yb9JKwIOyxFPIDzOy7nZK0bx0JFmn5rmSoy1sPDoCQdYBn1uiBEcaVXcDImHJHJQwE+G69zMn5he
fT8/VycjgSvShYuwQLuGmpCIhj7l9bu6gOaKjUQoj/oXNRnvjWq40dPicN7MSVAFM5goQIWFiBTC
+GMzCaliq4nxNlXQKpR6tE3VnRFXzn42OSu8XC8IXuLZLxOTwSwiRjDqgmcRbG+Ss22JARZXQZwx
19yPpjxo0cXSqmu8LSdeB2ZE+AJFRtApoaX1eHTm2PXUiSJkQzPiucNhdLmn4cEFupOVrS1fUgTQ
KbzjHB0suiJWkjaeZYDeuYPutecqd0XV7+cKvO3l41xNnjqQDU3feb2K1hez9PkSEUahgwseDoTe
aCGRZhHdnEptoW//IziLL0QJpt4JfAcNnZU8jXxfyaak+yrTkYaqY5jqXNUH46dv6tkhH0BuojeH
jvX3c7wGr5JPgGxSOmTYf2qdKHjymVbsqbiG6/5eq9d24gm8STYjzvqng8aapmyTCiObDt0g+J2V
fAMqoumrtrMCSKclQCN42W3xQACsBTXWusjwR1L03DpKm2dW076nPb6CELH5L6N1uSmujFfnR2IE
6n74Tt/QygXzNMx9tlEv3ECwAtuap95HYf5iXAPuvyqbtbSrP28wcb4+zc1U24z04imp5ONu1smu
mRyIWVFga6bqJqlAhhSP9zObVi7WNbvSuR0zW0OzNewKyBmK4btho4XGbq0vSnbj8tJLzs+AOm80
U5jhgDNbUeah4H7evZ6kN2UTUtxDNR5hDwsTh34zhHPwQTbpBIKFIvatXXovyJxLX/vFVJawi7QP
+F4hrnwqlsEo5Dcr6mLlsh4AXKWzwgxUvSAHi2m4MkZxEOXtK9p1RZUGMaVcpHEbKGk4Igs/+GOQ
3YNrw1f8/IIH0KcOotj71YQDxoYEwEe7BJJnJ7Xn1Ggy1xXLVvbse1HFL1yBPhFav/crA5Ovjw9D
yICjkQEEagjDjrc/Zg5ywfWEbXiZ3Kv+MHsC3WwE9J7GoK07PNZYubWC1JJDQn7rD6u2FCWhdtSk
RgarggNCSbzsDZLIMXLiALpkPorezDNntE/Ub6KLeLpYm94FV39kX7pVeJP2TlrCvvpViR7Lst/a
rPVZfeHwOSjddnt+lhcnGdkwcAYJkTm5qt2rFui67BEnxE39pEJ35/jqRI+Jk27OGzqp2H8sJ6qv
4o0PKOvHWf3kzRQHVpBBxoXiDaFqeUJhFZvImwRGgl39zaVENhnZckE3cpK1RA26URtNbKB9vBsQ
8Jae/UxRmzK3MQiSFK89NHtj16u1l22ULGio5+7Xnl6L4/78LSQvPqQoCicqZjjfmxujCzTuC1Jw
e0t33W1+GJ71dsV/f+AEJJcgio9/DFxy4Ko2sLGCgpjXhOhAs7bRVg/si3kXbft9DiavDQ1aDzLS
9/zHoUJ/AtTacm8Mu5v12/Wkf1Ms++fvInl5sMHlhTKKDTaFzRNQI7T2zBcLIO0oQJLUi7zxp2L7
yaV16d5FnvpgXdiDt1qrXAjWjr6G5EyiqCaszWaxF5Idef/9LINPNPHUizVhphMeGWnMuuRDqrpp
gY+FsXFjHfjPnHjVNfcELL3cTS9FAU1YzTd91VtHWZ2UgGXbkv+wOgoSshy2Beq43+PCEyQy5pag
h9pbx+ed4OZke1JoioyDO9cU9oxtflsG464O1Y2GTn9wba7cCEuu8dNWkqvbGbdtSoQHaUtIeXMb
LJYW6Bym/qfbund9Dg6vsV/NTp6UgeURyiEqyyuzsWHW2E5hGQfJhUiDjX76RneICA/a6LGrtQTs
4j30ebBSVMp6RYs+1jH5mRKPz6FJvPjiptlGcB7kRUcjzEb7af4kQfJXbvmT/Ls8asltdYxaPKmw
rtVP+mAA3imAnjDt6P6ce39NA0McwjN+S5f8VhuDi1AXfstAQ76YZHRx/AVh4YXAE74AYGBBdIX/
SE8bq85mlmsYWslhYG4gK75WzFp4PR2ZkPZMNWVZE6ciAzx+6dI4HOMXOqv++Sv1BC+GhJ642cD5
hzqJdZKlb3rbNuoBlAwMvfFotEGAGYybFlwGqBCArsrZZJtin89YrmyzfsGezKNkXnLtBWWpo7gw
b7fPtCz9vm/XgoYlE+jtQY8XKrXgZpVOgctba86HXIxQAFoAUd271/1F5ncBeHAutMFfq7GfHneM
6rNJaeNPmcHauf8w2QGGb6GlL3qNt7MPsu8AvXwgg14j3jmNESSb0savMz5wq4FN6yp7A3/SxyvU
bz2V7SysYeSv3odrEyutnWImkWZqWLvBt6hPieccOrgWyJUPAbbMtRpkmzWfJmbu6HhLo5TuYKUB
LSAabsE3pqeenekBNHaDvEkhrre2ioumgJ8BjlqoxMmFMxPEs1PVI5yt3GyXNYni27E5IWHYb8y4
WXmCncY4GBjqPDZ4f9D6f9JtXdiJRpiCgZWXdCuYP9WQBdaW+EDU3IhYK2aBfl0liLFIoOxTX9nN
r+d9wam/Pv4OcnuMAUKgnDof27bcWz/1QPQbTbUnElL1tvy6LiC3tIVQcobIjEvQECA/HTpQIBI3
xxxD2i0w8tcSLWgfg/qf7+P/xu/V7e97g//7//Dn71U9sQQUg9If/31Tv5dfWvb+3l691f8nfvSP
v3r8g/++Sr6zilc/W/lvHf0Qfv9/7Adv7dvRH0Kkmtrprntn0/077/L2wwC+qfibf/XDf7x//JaH
qX7/12/fq65sxW+Lk6r87T8f7X/86zcTk/k/n3/9fz67fivwY37F27d/3Cff3+SfeX/j7b9+Uxzy
T+iTgaoa3EPqh5rTb/8Y3n//yP6nCn02FJfQYANGpN/+UVaspf/6TdP+ifvCAcGgwKaCawZfgVed
+Mj8Jxi/0KoGrBsaINBO+dt/v9rRGv25Zv8ou+K2SsqW/+s36fUB/kiIMiA/gPSHoKzEzXT8bleK
uVPzycWTCpRYl5CTtfpCuwAG7VJnPABsEroxuTOg5OZQJDDR4cCZ9UAVHl/203AVjbGxJ3ZzSxRl
2ulJ9zw1uDotp3aCrLgbTWcKyqnZltOgXpSqcxPPlvJi//g04f8Z1edRoCX82IcIHkw0NuHtCNYQ
iJ3rMoeCBTo0TpsWFbpBDc0I0iQqR0cUqk7RbhzIbUkS4xDH4ElpI+eqrQv0iWljGkI9+iVVe3Pb
9szL6yo+mIV7QA6ZgJ9KcwM+WplPSP4zI0pzkUfw+iwDhxflZoDS4YXrJi9KmqDjq7TDeYr7q4LO
l2nFsx2Kihdq/EVLoJPoQuTVS62ivEk6BsBer/oOlLG9tMsdv7MU4ldtl22dvvRKt/+WZOxnY7bf
UbyKfTOPfxjcfOmQxA7pEKdoaMnq+4lOYDHV7mw9Vm5KE6Q7k1N9MyqDvyhO/2i+uJZivSmzsks0
oA/SODag2gVmE2IMYdM5zaVj1D6zvumZpW9okmvBVYNGBfjcyfJabY4vByt7BJHjU0UzWE5BDNbN
6Sa2jIspcllYdBUeLI7iu8CBRbayHbk7hZkxDD4d7K2bJNuqNNFM2cwPoDOPA6OsqI929F02F6GF
YrXfxU3luRwUncCfh3EESIhTTcmmT4vM1zv63DpzEtRATXnaaL0xpJj1ClSj9Zh9R0ejvXP2HbJb
I77OlT04gLEOCG945jvulN3rl6Qttl0E0tKEmBedUs0+qtQ3uhvdRqMJrG89Nf7oQiw8TmNgNmd3
X9W1BvaqpPFI5zZeTesbc+5az56GdttRFrisu+RR9sjt4hJ0GZFN+ktrUNRAH57nQekwv1XlqYUB
iMSkp0HdVbbXF3XiDW2CxIKDq6UG6ihE8mraRDoefRzFkNFoY1/Je9ePIi33+1a/i+bqNWsBtjdr
J7+yUmOnZOUt1TrX1xWUOJ26bX3DbQKt6Lp9Ugi17cGEqlGvFgfTREeiW1p+FiUH9McDdu42Goi6
iv4mmZjlmUgElnmd3PIR7ClKxsKE1u226vXm1WrVDep5aWCWkR3otNcDUrANzYpyY8xziq1cvQ+k
eMyUqnlqf5oUzw5Xv9UrzZ8i5A1Aep5ukhaM5GRSq9AucyfznCQqDppWlIeZNv0cqlVfHrquUHcV
yYNpcKFmV42RZ7ajO/ssH3ioM/NnokX0ogHNBgo7lw5WOQCX6QQy4yte6/yasdjelzyE8PpNNCTZ
dpr0y2pOXjXDvWoArUq49hjp7VeLXCuF4qd9EWSl/gBG4KvJ8m192g/9BZtp4ndg/fRoCnJngodG
O5oIAiZ3Y3fsCe2lb7WhPvK6/AFgRAx+oDue9ruk1V4IqW95xx/jFp1gdQ70bR7t87KEkpbKrZ2e
w7CN2WZ0eByaYTd0M46B2yMeLpxwsuzLIQrAW4I94N6pORYpseC5TA1Y2/YqK6y7MckaH9fB1iaA
21TTJZTkIj8xQEziAniHXpRnIV0MoXd+z+cO6p5l+d2OJ68FLVVTPrFCuRvGrw0jpVeZ+sbN+KGy
taAoI7/TgRfJwQ7jj2pq+xqUPiqab+1ZQ3UTp3AsI21fUbZVpw5pEDrbflS8xDoOLiXO97j4Suth
y6IabP7kNYlKFKAm6DYRNcVKljswnN1ahVX6hEVh1DW7Mdcuiibd8cz42g/1TYHODsrrNoxYulUy
iNdFA1K4WdrubIs/jIrdQwhlHNEu1QFjZMH/eNaE9qVu3NTwGFCUrL8xi15SAq3TcbK/DSMKFLie
/KEumY/GpG8qG74CHva9KtILm+UZpC+J5mdWFoelyUBCo5Iri5q3StRd60lZb6oGGYtE56+Nahde
0xXo5KVzFALE9lZNin4BPY9mx3gLIEi6nY06fiC8vFcKxw3nSsn9j5sRIFB9nxt4sVYA32/SOmm3
YOH1Z6MdD3lSFUGvEIbMyP9T9yXLkePYsl/ENs7DlnPMEZJSyswNLUcQAEGCIAmS+PrroW6zd7s3
bXf5zKpUVbIsKSKI4Rx3P+7zVrdeNOOPjXFGuEWeaQynYZgNfuOqX6MBl0i0T8mZJ/2Ukq3FnYrA
IbmbwtHIu6bDEhVSSnEgLaKwLdq1393V/zrDOux14NDXhVC94a2a35xBfQ9P5/aVbk1Y2RjlqU3k
Dw+Xr1Y6jI1XhhMhB39xjoJ1/MHd7kAmuR1iuxNlhHfTCdneeoOyY9+wHSUlNbTCX/DI3mTs3LGZ
vDNvDJjx3bsL0tZilM5Dxgu8eXCyp1avvSNRgVXAisT7gOjvPCpDj543jVU0++e2seYfXRPb6bM6
eWuTPsoDqnmuVUJzRI+vN1/OS8rjgX8nisHXEemRl0VLL6d+j5k+QjUS5eSORBXPK7GG9aWDOVAd
zdScnCWGtxJPWOrEDX8hHBBzLJ325+wDV/YHW7/IzjZHYU9zQaJQ5AaGfUfauNclFuqld1SPnWq9
mWQ6mLUx73tjOmAtdnzdfAvQCxllNXV3K1Dzna4e+EqE2NZOyMZLKOht1gO5MxpnESzmXzD0FOXb
aqyiYb9NPNgP5LO6L0Ak+kSxYrNawK+dnG5i3E02Lq0p1rFtjyqmLy6hbeHZdM0j5ahH9Ky8ZN8A
0BMPH9DiqTdcYl3Fw00YoTIwYBUsTtU7kmVya48Ovhz9fPPj+aDWVuH4ZmgSIuGmfHp0K81bOKio
8UsvV3oQI7b31KMjZHSKi3lby4Ejn4G6vEmN4IUb6TcLEu1AySsWalxYnTibJiZwropwK2puMjZP
XTnHq5tJfZ5by8N3FmxBXxb9Erd57DSvau/r1iQ1E0ylorNw/17DcTqHxC6skNctnBpsHYls96nI
4/jixHQumEHZsQ/fEFpZrmFcJGPrlMGyV3hPMJPykkPQwkMLYpF0JsE92NhhjCBHSoYl6129QUvW
Kdy/0c/JXc7QzF6I6/yMJarJRP7u+7HNIt10OR8HAImeSlkwl73dobrSGFft3W5K2+X37IP+0q1s
8yYOgaFbFClKvB0ziCVFijrHjgOWhbN7mf3ufdEaJx57dXgP6shFKbLMa8aZT7IEfvjpMkUFoaRY
HHV1JNRAsBtOtbZ/ytH76/OxS2UUNWnodwes0bex1Sgd4zVXm36bKat9I9NNbemgYP7m0baK2ZT1
VoAxDqsVsLzCTIdtxTWZk5fZp69CAsJkGyWZtERGVu/otjEEQr3I4Nn7u9HTb+65fWYYH1K/Z5fd
iX7IEGoDy51lFnPunMbpu4Eo3LDb1v8RzfJQiwwzWOF/Ed5wjhmvBwIJHSE7LCkl7piQ/YpGmN1q
J3ozLmrdYXeybVbFIof3zm9ECre3j80KHhCf1mofP/YJKbhtg9GlnfyIXkZnADtFw6RCDMWPXm+v
mIo8jOrdlewXJj1gMZZsb2h3btOw37Br52dsGvcvwbTc2YorkBMGybeJuiykOCBInXDMjiYbh6X6
pmGRKz/sidKiHTxoLBr2kOym7fHdREm1dHi5/ehAmkhdJ/WYqR2kRKRUCZaZcMcYEmK7/G6uno6H
acBRLHNmPyT0yBncKt8lC1EfaNBr67y/wKzwwXa8SJ2UowrKwFLqWZEfPX86osKDOzDGGrFq8Eqc
MPSOMkmKIOJ/m2byM+hkz8+4mEwcolXBMNWIH3Abhd/MqNDH7fKAAxDzrOX2XE5+jG/QqP21j110
kMRtcSa+eftm7pTj1hcWmhOlmcnskV9QOeJqWxyr3KazjZnTx6oJKASFAGTMhUJ/gLF41Acq/pg9
TYqpgXGjP3i1WUXhwC4zS/pkPHPbXh4wXLy0sKTdkT3xtSNDeNi9wOTLtHhfuWUqIfoPCmPry9rr
+Y6clo/hHPGh+ei4Qy6wOMcg4vM/m7VxCheNSSTaQ6shuoYOW8tMbEuO9NvtKpI+U8HYPJq+WY6J
gB8BsjySR2KaZ459v1e29PsS0NSYK/QADwJh5APnqkTvT4Nqdfc/sCvXVbCTM4nc5WKtPqTCESwp
1/EV4wndEk+HxFlF1i73NSLTq92Y/i152RT/DTSGX3eeWF8wUPLmRsNcSR5/wEt7OCp3wxfB/vRd
39TrSiFycFGcm2bw60As7OXze7r18hjQ8NZ58DPxfVZ6dLbzpPHrhHnyinlaHCiDOXudqfWefMDs
eK5JY8QlHuJbZKaH9mHYIZSbjmL9JnsbV6QJK2IahZbI2N9CHjspBLXL1UXJq/Z1yOM2aYpgd9Gg
0v4sQ3hCR5vTHUaj19ybShhhfR3WMbysqoXlymp9jHxZCqYlmg0vqZchtUL7rPoZxiw6krm0mJN9
VkcwGsFBLLh/4i7D7Rxs193vsr1daNU308vTXSG1GLY4nyMPtNE5DFdEOUIBjzWa9cLXh6l1MOLX
t29MFoPgtJyJuEbdvN0RzcKRmzU0OVxDVljN43/te9kjoeKvO7YE99jLMAla2ZHlHWy3v8g2WcrP
ao36iz7goUeN+wv7DsOKsgvLaWkRf8r7S8xsKOT6/r67yEdx+PbA2dlno+FTuXeY/k8jI7ac8Ui8
efSdk63SPROXpndQPArVZM0QT79H2UepNe1bpvx2OnHtYKJa4H3ZD3wYMfLbAGV47cZLHu4sW7Qr
Km2F3kGvMA32iONdlW/fILS7JU8IZt4GdFC7ugmsvouzdKJJRw/jeZNvwXqayr5eGgjsYsuLCljt
kVwz5+szh7vCdJDKNIuTKoajbLru4mcPofUwBqfWwlZ89qsiQk7cBCPG64xPcZO0OU+U3KBCd94c
IfBbWAlvE3PcF6LLZr93JLlrV+tT48Mj1ox4srOqPh/9uvcCMnG55/GofveGylK0PKk27oiczi1K
yUbBNgQngPH3sFxmBCRxiff+z+fooRgQW8RPGHYHXNshI9GdUPOgEoYX6ZqRWNOSqOj++W2oOaeM
G+vhJJuPCW+srxia1NzRXKSskVtOu2CtkOaDNkrBKwsizoBFrAy9/u+uIbXsTQg5yWZtcBzdrq7p
krPox18T9dfctt5U8BagAs/ImKAt6eyw8Mj4jDfAmpswQHWYUZ0Hnt9kgz2bHMVhV8gl3opQGoi1
uo09SwVgT+PWvq6K4mLdgUuJVr9bnkSJMEKxJlxUg12QU+Y3ec/pfGK7v2SeM0YXPe7H1jJjtXjz
fAiMbu7RszXYRP8LcKRztjmc1T2UznYz3RIwF2kAOOD5vA6RHlgKzibOx8R7l0MbHRGtUWsU6Rlp
3GPPSfx171T9FOC/7ckA1/bo6WAYWBXc/nTqLLZ3jT63ZjRwzITYTSoU8w+fR4JoXXZSmN4k89y9
huLv2CTx+XOTQ5R8Vp7gZwZgLABUfB/95EMqwGaWXF5bif2vghYJw5sIyn1t9WUz8N2kXgThhz9L
nA5OeLCs/s/n6w8aZ3pYNCiE+Dps6HloRJfU8ZfXqE2s8/LcO5i3crO2x7E0IHwy25oWrzOATHFw
0DpbG0YyGjkB4OROShPzZukVQe1DUAyuZ1+YZ5fUmtl5C1/JmMfa8w5qiU3aIlUSMBA+RGEnP7tp
O/KNBbkbqOSGI1ygHFj802C9chLAeNSe9HFslkJH/lSvcYduWz68pl1OdrP/hkTVPktSoPGIM9nx
+Gr7g6xmmPRl7kRe5tGmVWDCV0wgiXp7HryxyYXVOYepkb8+P3uss49pd71HZ8Znd9akjQnp3R1X
NJ9JHjd7nHfbRist4HyUOH9bPx5K+7kM/EV4tW2BstfRFB3GWNRxMg6XzkKiO4roh2dM0fduGeOi
LVzH9FXQmfnabPzNHRyRDnRf8klKWPOOonKWCV7YZAYj52wbnrNrMt3xM2bukjsaaHQiQx0tFHDD
89z22+EUxy3atWAm+dYQH+kgi8ps1gSZIVHz4k42TBRMc/LcaUZ2X3PgMWrReR3FL+kfYu/qtQ07
J7Zy0l2yCXAMTnhvDEbsaoBkI0bgxCZvw45BacRap3Jb99MoZ9gWS09nMBYGwvc8JVBgyW9c+6dg
D3rMOdHk3Jm/nfLsMw/I17Gb1xq9FztJzIDDMgJGQPYw06ztdJ/16zpk68wbdMveD6/pphtBXOys
XHLGiG49A698uAQ9p7XdP8/1bo4KhNobiJ16mfcx1RX11jn7fKCfO8ZCXc1W/mKrJql2zZAKYbMv
ng18kqj+ROy2vzu4h3L53GTBkpxJ4vMCyUy4WwYsdUO3W8AnrAO9PPqJi2xkbh0kPe7BJgxyp7Uw
r4batFobe049DZWg6MkKMMFTCPNtlyLoQpXC1Gk6r0tQtLMNfdDkeOh8qR0XY8xI/rkbxaJx44bb
nlusr4ER6sxjPSgBR/yM940XyO8ZC8pX+eFGx8beVerPE3tdf8LuBE6+yDB+a7wfzhzE6YZ5s8Ma
+t8Qmj0dZ1yk6dbuNWxC4Nf6XOB083B+wZKi0kT+5EY7F1h+wZelAxSbAH95nkeuiTA3j97/n5+o
tazgBeZ1KT5LCosta0X2OIHpWItAhi2Yjp9vJO66tsLmvDmhnr618wY8NXFVgZuJ5Gs3OEemKIAX
kAan0QLwRn27fR2x/rH8BnncVtIfLHySqR2p4Tpb3ViyBjeF5VmHjZn4JKLOidJOheCuV7SHTeD+
DXqxXcY+hqt8snalEXpB/Jy/1JwsXgaIrOpUxG+wprZfMOJ34YAatfLWsyLPDh/tfcaU7dZYRng+
dPpo+LS9JYfmeWYR37mPQ/5U+1/bCIcJAJkbxfDkcSfmxeOAqZ7Fy+aH39CoLydg/jBKkq0uhnVX
DxwJh4a4y71d34j07HdAZiE2OnZQAIvntJvY/ouvf4wawMBj6P3eI+bWIon1ziUzabYTe3hpd4yJ
OcHS1J0tv5OV59TS291lIzrnEAAzhkPN8fMSdZApxRzaXuhPL1ngBDPBXWGPLKjP/VEcexvoTLJI
RBZjur7sAMUfEw+VAfzDMIXZ7N8lorCaQMKKtgH+Hzp7Vzo06XIzrv1VqII7o3MOgv53hxSFsnly
3bRt4nSe8Fqe94YXSVpFbVd2YsOTmjw8dBVmoTZD7qv2XSk359ZloI58zJZ8ExFk8Iqv9sGGLDyV
3MEvWQNIyeTsDcDanyqWoT31PlX1PC23z8Jzh9PdCQQKKgGDOi+0vk9zfx2AKeefy7xvSXJOnsWj
5TN1sAjw1diS7yw2IF1IMx8oZ7W17eMv1uFaR/jEGRh/82WQ4ooDTrxYA5o3z4ry3ePNV4DvQPQ7
N/e0Cq/WtD56YFIC8P7JmO1XuybWgdoJ2mFngGFrw1BvEBdQ7egEJ9y7Kh2NgJ9p4APAjENzoP4c
PZjkABOH8Kq9D52o+dEM/DdZQc9MDgOk8CwxnIR4X4IRvwwAwP0TQ52t/pDQRFfW2ifoj52oWoTM
I26AG9ueLqKmfxHJeraCQJRi2W4O4puDZiQfn0fzPEpgJh4RZwLgL5XBRPAki9GNpgtcSJC/3HXo
rzd680d/u2+bWKvR6vdCsCh1vc6/gE/QwMWZncM/Z8hGyY6fr0wGxH9P1umVrOROAGqeKAvQ+fHC
XxCp/FkqcUwWd35CLnPpP9eK/x3c23mbTHLqkNvryHY/8QRkiImkvAuNcZDQE/eVg/eaW9iDj35X
Df6+3WeKIZ8pAPMixjGohGtTXKSyAqx8EWb+zUMTpZ/11jqERWSN9NoLb80GitZ16k/o9Lyys7Au
9YR8LW/h6dqcFq5EGfhA94PVhsDIxVwPbLInAJatrOP1PbRlCMPYxC0wVjmUa5cE9RRBjsqDguxV
Nzrq/Fm8Q1gRlFtcsGglVRDsJncbcVJT66ErnP56g3HrxY9eqK/Gw9jTPfdpoKuN0qxvVHOKXLtY
6RKXDkDBbPamL5MFOAPHB2jQ516znKHNwVI2gBtCUn3W8CDxbCAocjHnPZyXg2JIaQisrgi1E7x7
6Jdhoz2regm+A80JvgxPbkJx4GqujsaDRjNUdQ7pDjGKvSUm2yERfLn49uhnwXMTTFy/otv3Ds64
Pvxhf1hdIr+tAdp43XaYFY/cmjI6FLjr23phSqbonj5L3HYGIKv3qyc14rjdANvlWQ0PK2tOfYZl
44Xjf/O6+Q8p2VPND5k9tHAYV3DdpwvDv5P2hmAIkus4KhwT1NvmbHcF2iAI6aMN9yD/rEWJl9w4
XLNz+HGjAHheyPpZxHy+RvvZprmWItUG/gpopHcMzWmXs3hZQUv934Uhb4PAX/+p9fg3fcj/T4oQ
2B7/L4XCU3Hyb5KQw68/3Y8eIoZ/ykueGpLP/+NfghDH+wcGvaE8SqD7QErNU1/yL0GI6/8DYagJ
VAxPjx38C+SO/5KEhOE/ns7EsC2EEQpm9DyIhf8lCQm9f8CEEiYs8JXwPiUm/ydNyGd8+v/TfsWo
iuDA5mNMzsOAKILc/0MUMg9kGSj126JFS25X7w6b8knjOgc/JIITnUXRu4DbBxcAX1J0OyulOjgW
Ugw9VROz1zH36xlN5Ay3ItsQ8LOgtajChmSHtcAtdjAyhnDEO3CyH3p/PKyGHXbl11B+10hM/d5H
vyMPkHkblrMH/AgzDvqpyTcUTVOOVrYw51VsxRQOeDFWTsJvw8JA2qMtGEYIBEwerFct2mK2z7Am
P3srwknmA/qietv/zDa9m9Q7Cct5ZxSY4qvBPCK7Rczckv1s5vW0gjDbCH5ykFsgzedJ3ZQL9xm6
V/6MCw5e89JXVQCTe7/pqxkQzSw4NAJN2XToWSdoOnNIZ4Tgpb8dB0ynxfcE9Tu5t7q/+d/QvPTO
C+xmHknYPQjoDcc7/LEyMSdnZo9nAFwnFQZHCCh1VCIvplxWq/Dba7ADhC39fIJddWG9g1UsvN4r
FjKUCPkqQTBVAVkrx4orN+KpFCZbS7WBe+wRVoFybWnbmnqs7v2+ZuAxHfy9R6pWy0u8RTmM9jNU
zakfshrhzhBwBBXt7EoNeKsl5vHrzQ0rRIxVMYLrfL+AdvXeLAn4dXmd1ALafT+jKiBDPe9ONbUn
QmzgD2sZTaqcuqS0cCkwQiHJXr3mMYKedFDc6956W3j7btxSPnGd3E5hc3zlJYZe3tw9ugT8F4q2
c+KvabRO733V8jQJltdmHF6dlqVqVIfdgiQysupNhHXTlrAlrwwmq1yolTajS3tlYLu3E4NSNGhy
3jqYDhxP9lLmzVUvYxU6opJwKRnAC5ioHD9w3N/Wab5a5+GntsbS7rvSbcNinLaCQZ9olgfjJlWW
k482tIPpkySMj73n/hdJPVTd/ybKfG5MmCLD2x2janBVwyXw7wf/uDQALuYYkx8hglbPSY0Y8Xw5
mlcaxxUVTj3/Ymd/3YF/YWnENyHio23207CIM3wjzqDs4wOj28maQRpubiXBIES+lfVBhOWic5vt
X7R9BxB/g9PIbWvtm+cMN4MODFKC5OtwZVLf4SlVmQ6aH/k3xHbd2uBCFCrL+DxN0Pn6y3Ebg3xD
uFcL4+EeIvhxKNoxH7kHULMt5TJBVGHwLPAz4P0ZcoYFi8BY9i1J1soTlx2asSReK1Q/RRS3FSjY
KoHTLbd1NV6QjToml3jl122OQY9aaevQK8ZEUAnP8G/ELpy9trLx+KwCSp2YHrfFOYTjcOi3qAZg
sK5Rqfy1BKtCSpzCRQOVkdI5VPxgqBHAitMu6YpxCK4GNOQAqsuFhiLs5StUKTZnWQFK15pqosac
QS/giLWE+1w+xRVHBWh6cII2O8L24DgLjJN0QeX1Jpsm+YrZh9dGua+NlyXz2UVtEWmn7sgKqEUB
9O9qFNzVfkbBVq3bVAVIvJNd7c6YhGIwN0/8crNlCQ+EohUnbUNOFi1lVxhBnrPUBzbro+T05Lfe
qYV+j0OTRJlzhiPauccrHHn2SvNerPfBfmHBcupJfB+t4A5lSh1ZwUET72BI3aPEQ2bKgeQI/xZ2
fqLbUk6K1O2fGgxwaNYjnfhx6A/tLMoE7PVIUZOOaxGrLO7bIw/EIR/qFcO2LoWMDS5E/81dAKs+
wm35v5TKz00Bh7UAOTh2hKAmJ/gPdXTnB6YVgbSAATQlC0zFm4Kq+OTE1vnrLqF2eSIcotozyx6v
bB5u+5LcUEMCpa7I+B7kfHlfEIPZ2nlHlyPQNy4hzfO2HI69udW6B+rp42lHcC254QS4Y3gT2mQn
MCXYwq6zC0iUypi1FbQ2VYK/QXZUVpJ+pbx/lXb/NrXkS/ALQUu3mFwACLjiPV74+/hj+JEsou7e
GEabjFUBJa9d6tehYgf7KN7n9mUX87lT/ovd9684g1+jXxGyIyATPMRVlCrDLsSSZzDAlbIqz8vF
tB5H18HDGi5wQ4yEdbMj9HY6yPUM8AG0lJekoZ6/4NXfmqaY88sQuO8uNR8z8P1pP4+TLJ+/QqkH
hzXq0tlnthybaD9ZwXgi/gwR5dfv8FkchmMyquOOUA0M+BylGo6bm0JlWgf8bHkI39PQgACg6S6O
2c90D04bLgMKm2W7YN+ikpA+212Y5xt27iHQ7JL+GGa9Y2qIM8rEcQvIaYClQBiVd8AUcVgbnHiw
uIEQ8rS1gPZHRDQ89WZrufR72lhjOv6F4HDNmy1sT6BV330wuACXF2yQm38xO5/AFgJxd+ZoOvW8
g2gQycTpbI398fMLkUjgYlbUgKDe6GmHfLcUkfemDZEnEto49mOEe3hyo0dNkW7eaVmoEAyrpZgB
+Bjpk7v87htJL1O8AhSaJwfTa5t7SfohPNkCYUpLA2uF3Sl5wP+spmmv46CL0Rud0/YURFnM/6OD
rLftWzBrLEZ0EQMoOVgYQf4GkEdu533A6df77i9ipxoHmunIi+LgdyadB4BVkv153e3pFp5t66t7
JRNAk3WAoMKfH5t1QFeXiVjmjoVIjWUvmh6HKf7Jwv7qLW9+A6BcFhNbqg2dwmNLENTKfy4QenW4
d/VyoXPKwEoKmIi09N2g8rJ+m8A6KKdM7FP3FG36+DXKOeC2nemdIp4c5WvqRKyY+zPdUD0txdqH
ZRw8xjZJl7lJ+xAsFLJpswHfpON+eKLr+juw7SEXeMWeWFJjtRmqsgVy5BjBxBkf3DXf4FYOzVse
wpslZa5bGmQHnjjuLrVLnVH9Ww+NlZugO+6gZALIIvtkqxmJMu4UVCI1HgleHSTTVW95ovCvhnfo
EMNA5Ls6EdD5knbYYJO5fn7puPc7WNM9XF8h+n1B0NJjI/CTlKmwhlQnfzWqgwaYPySR+TwvOfc7
XBALWC4fzGRm+HIMBXQjzxCJSZyTxjpHeEshRLCGlL1linHn5RrZOMIk1naQ0n2v4MZcY3CwZiq3
oxLetZib2LKphWpqzaZwPgNGpgUkwrcZmggDeNJJ8NGdugDZvmaGwBbk0DDVDTMVhXfjIjGe5p3G
YkPLrskRhBe2cs0bQDNLLaKw7vbSikHYe+pl0T9oLKGNcV/Zm8arUgmokbOjFpQBVh15NPW9ryr8
MolTAorNiaY/VhDXCUaxJ9HU4A/uLnFSuGFbqjtjYemsSxwCVB9Da/EGY3DjZbNqwK7CgR8qVSTZ
SOuXnSD6TkkBvZEDkNWkAIR+bA1SBq3eTQGVHoj1VXz0z9unGQoo6nObOPnWIR0DP1Av3Zmy/txh
WhUGjCmCCjrE3QUdNs7Re2Iprny1Q5+kYnD+sAirD88NSqUFRQ7gFUwrxrCzLaL2ihCZb7NFv4TJ
/u7jnYRz8mqmb0r1Rach99Edft3WYfQw0RkJutzbiKiXkYPTa9Z8RPBpo/Y3hyOzDaOKmWj9TEsL
k76TX7Re1jYLEiHs9sfWfpmU/zuwwKqgDl+GYiUkzGIK6Y5rP7rOg57HTE4q5wBagKgyBkz0Yu0J
ILMHrp04s9em5BaHzTwkvNB+eOtlzfYVpyMDJJcpmrh1F9uXORzvUC3/VGI7GoLzxl2/O11cI7E6
5BAyE/wcA/maaT60HHOPT09AJYUN2CEkAl7uw3Hak3pM7g5eLYqcfNjtvB2Cb6r9shARwRjnniTj
l8Y+OuP8KhRF37B9SQQsbGFOiVwenU6hOgjhTykK05oM3csc1lHH+gwRQ7gCBlwtocSYDD4IS5AM
QzQQUhteeWNXaOpSzKnnDfzC/VYcNidNurbkfC3bJsnWYM1XQVOIkMM4+D6s35cuH5T1ZdvBbe7t
RS6Y0USbJoKvjk9oTsx09CFwhpk2Pifco7hIlnQBE7zE1wQPivjDdc1iWx/p4JVT0lVzZCrWkDpm
tSYIItyG3MwVe26hcHqEHAwugbe+NZK8n3AMKT+6nBbdQIXH7bYY8ZncOiRoFJi/vrgdxFBL6E4F
yrV0tPGnmgj8TxThKrXKFXQcdPa8IsBGU181/DIm62P1ewz2TUm5E1HBbo7jdmBtbhxW75bDi6GZ
AXZBOU6Y89Are7G9hdXhlCSZbQ3XwKgzAYuwqPmMCexzoDFuPU0nJwHVtICWD48e1P4SCiaxBqfJ
i94GDL7efDw8lPX8++K4XxpgmnQ07NG0CntG4g4JXQPFKGTMO8a74C6kWnNXoQv9l7OshTzPDdZv
E+DtQOdEwehN2drggibJNQb1dGd4hOmkGzxqfLAhphYszBekXCeYzxB/xnbBJ2nbK7m2Y+zneiFz
tvQbyWBB5OXGQ8ka+MsdZYJwyWP4u63PWc8RPydhyRc6oQ+dHSx1F4P18MtC0w72GSIKeFnw0dou
y4bBiwEa/UHoIXU6HN2za0egH+33WJxGz12qrnN/aINrEoI5F1ir+mHzTp48Mety7OKPsdPBcV5V
4YahqOUA89R62VaZro9dkw2qJwot/PMLeO1fDh2gOW5xxQ2bd2zX9oec47hY4IoO7cS8ryj0H9wv
QaWgt35+4b4GjTIjbQ9kUdWAa+3tY9QMr2sy2FBaDBUC6wYKWktB9s96BwiptSWVq0CJ/w9H57Hc
NhZE0S9CFXLYEhlMIhWtDUrBRs4ZXz+Hs3BN2VOWKQp8r/v2ubf5hlajem9S6HlxS24xq8kFJl7e
ZDZPhMscHDUmXStqc/EYswWAU3SbR6ekUVpWPufG7Gw3bpVaEs6yMAIZbE9yZd3AscWuu2J9MNjJ
0umTm04+IYm+hjhtoUFIHwSE+lkH2J6JzE//Jr3kky/qi9rm5+vqC8Lk48QpZgaOp054V1AF9vFV
Kb1m8FrlraswwGwewVW2Cm+nY1aohVDqWXA4rI3fGMz0m3J4N4dveQ8QU53WpDTNKG43I/E6it5p
KV+aHgglqXNfHvPvLK0+qxSob6WpltX5UBv939Ic6nA3vyq5PKZou2JEukeXteFSl+dawQyRCgge
Isc58QkVvhHx3ghFEGcjz7xKPyT5s8pUw5LPU4f5zqADpwIF+RS3BlhpDJmxsze9G817Yk0h46sZ
0u2zKp/7xYANEzlFS7ZxRmvfG7aQy50rCwqrNGSOgFYUhFs6dd6QMvZo9PF7ZSYcx6JXtG8LRqFU
bkOebToGWKuD0dNgjEAgCsrJuV/ey0a4yrSxGphT12MHMgSv7M5ptl3EonDiVGeE58byEG1E7Dmr
wU9jtK59P10oao6WKcrHrFk8UUnPJR1WOXxg6pzOWva6i+q5nwbhMnXANFZGYB4lGB/QKnM22uSl
jz8yRiV2ZT3nuFng/tQh7OiR7Co5T4OOW6npFad4AwjYDru+Su46RCYiZKF9IIcG4qK5VlxdrCX3
JP4r1r9Ftv8yCQQhKakoa9kVtG92u9uLyrf3XauuGk+OeR5k/UTJ3jqaLP/tVvkNQrIRk+lgtfoz
i0Weeqt6f6CTkjEBp1Z/1qx9NrbRRmILZNFvRDFE0VJp3QYqsizh0AJIyU78vxk/cO9Uax00wHmo
hC9C/Dk2L0Odhy13M2fAp6TcR2HA+CHT/23IcO8tNeFWtp5KsddKo6vl0vtQ40uwjknvLet1i5XA
zBJUtCygUeOEOK+8wCyGUknYyyGAXypEwG9yIKSnRaZ6kxytd7FV9JqTd7nLqkdXbRU3eYNWH3GF
VQdrJSjnuRTkG6fsc1JNLzIN4vJPTu2x3UM+/A39oLGrXlxEa5VFmyCf0XTPCabkNK8PTG1Ge7AU
X1D+NTlOWrzQ4p9y6f401d8awmQoIREgmkfluDCNMy8tOx20+X3sGFyxBEcRD+ukeiluMNk29NdZ
KLAKnfSzs/N2kxxcTaNf6VRJ+ve2BSsAm3QasXAl3MkLRbQ8frXCpyDvXi8D6xZsY2cWlU+1O6mV
recxI5vdGcBk/aSdj4p5HbGot7dY1qA8J1vV4kvcLxiMnusy8yujYYFUxCZaVQcLF/xc8HJVZZi3
SnQmpr9iu5LLjg6HzU/1ZTSWY7sZ/hB3nDzZVWMcpNMJ1Pzg6DuNjEa4c6zWciyszUZz05TthuhC
fP9+krcwM1fgg8E6EJ58yPbzmH0aQ4oe92yu96JKgkRAc3tmEdQZKvHafyRp+ZSl9TPD8Fhm0anZ
XFR/f4x8i+M+8SIy5mQNbsW7ZkU9hfpMoUFSKhN7gpztoeLZFIqzseE63F91cAxzXm32yZmFs8zY
oJbCrrrMblP5S2zZwy6+aTQkghmHaT74meopU+Ms0vbdViYs1Wc8CTzDCIGybQ4wL3RjWJOU+qXo
vsXEOjC9xTrQ2wW/muo40AvVusqI7El4zFFLwNfxaf8F9bqNtacV68vaLgeuzENimL4lmK9AbRIh
n/bQ2rPKNs04+aiX/XNQZJJpvhZcLX3Wnxdaxsdu+hTfDiP165Ykx7h22rn9XEv1qKcviio48ggj
IdC2o3LTTBQFH8A66jBx5DQi27wBk9d2JiIOIAsOW2Mfse8djHxyW+OLYFFXLWd3S1+26V9cdlQk
42FokwCvL9dC7y6TpyNzNEbYZGmYYTwRcUJq4ltPxVlKBTXzXaaQKSmxbpJ04I9O6dCdq4MaW+dS
hO5QflXzvRdGp89O1TIdDD4fXfNGtCInA99xm+V2WYjHob6U1uoueknryy1KXSMLp7K+ckoa3DjN
j8TP0tQGm2BCymG0QvHf3px1o06duaXFWcVZdCU5/QPiBjpoAHD5+Yzzbrgc6zEWbXXjCkFCWHZX
p7vSHNKhoXklx8oIR5olZ0R+61FBhJUa7DNrdcYfk2fFvKt3uVEvdbOel6L1OiovuToW+U2Qm6hc
4R86Z10vTd5ddd3JigSCPuYWxDzQqa5VJjZ6Ba9Xxlkac+zxu01kGAFgQS2Iq/cwzZs3esPymSMH
sVlH4IjrRKyDGVaRXXetFSdi/0DmIwPVDg+wN7llpYV7KYSLglMSGUvt2b+Hk1F8aq3iZKTQWTm7
JCtasywHjJixmFI+CiSdPBxd/M21KqPEGCIIg4j2yFHZ5NwLM9P6X8mToHeJ7WSVOOfZyHBrTaKm
+jehyuv6emWtMJ9dORq1H0PFTRQOOgpasketrERFKUctdVRRYREA+Z+nSBqayIwsIw/22PDpMdVK
8hKIlrhL/WrtHS05bmaPLJx6BGUxDZMsyWEtstMYk6O0mtMzB5uxUzwg7ITlKAqHr8CgyH9YXiGV
7ExQv5CTnLqV3TWFTxo2OyfdMX7fKQnE9oc4iLO55hFP4t8MFyR+MvaLbTnDulOmcqaZ/fhTtysX
oRYl05clnfALXpn/nAAIP8z1aijzXeCiGZfaHpDtiBxu+/UscJtyDWugY3tPmX1rs/ppHrr/iwNj
QhTiVjXQZB+FVV/236X8NgGf6HpQVzOLlJ7oRUwrsTuxduYf5Tpb52QkzoGPDAzzLL31neDw2bEo
cyX5l9vmPFhUPDU4u3JftC0Ckq3RSZXtaeShqrgrEopeYdv+UWMprd1ah82IL7KPtFo39pC919QH
NFirvfHgCm0MEAkOjJNa9Nc5eZ4QM4+LxXhgOzDSlQJH62TlQHS6sxS7t8y1h6HeLfrV1URvTZ8k
yKidxeD9qDgNAjSfWwVXDSZzjceZT8ZiNEeQ9VN9kqae2ks/I85c9o9l1nGzD9cMN/jeoy6l53mO
/XF7X0hQk0SQ5sU6LCSGQdJwf0Ymv4YywsfkLzkdLENZg17P1IwX0C1uqNuKTDwsTrM0fixF8yg4
RSP5JmPDHGEANZZuwm6rmUYkauQIpE5QELZTexCxDz/AGr7mUAMC14ufZ186oSFCK+N+vCZGFY2d
EKJihjtdjJKWoVgawYi5SC5oWrw+Xs9r3J8EsThquxkO6Xtq/eq04JiU91uugYS2Nt1D/GXSDihc
zn133RXlSvPzVFs+y+ZO+Va6dajK2XHsiiP1Y75dF6lxE/bPxQmmpES+CEp+6baBheziKdu1o8qP
ktGrTlhgCQpXSSGBPaHC+Ndw4k/gp04TbcvCzmVVZ4As6Mf8Em/KpT2VyeZalP6KPh4RsvP4S+N4
2fLxyUykJ0u7F8nyQZ9slcJ7WkHjAd6pv8uQuQvyp+oXY8YwDvCbKdNsHeBoA1CeRGrOaoa0lgmu
vAyXeGdXIY4aCtpRIaQM/o383AVHdeIoXAVL/Ytj2JIGT7LOuw7/Xx97CytfGpaFHD5cT8+61twW
bbynXfuMMvASdz/VyNRQ6V2tMD8sM0wsE2Sl+XgceZ3cYF6YnK6UgrVeIzMbWLbZnNbtUhjEOyTe
Y+SfgxBt1kUU0Tp7KcAKFIwFq6BFxYYtdRPd5OH1uvW+qYmrCISmN2Ooo69QtKnNT0oByqY3k/Ku
hvoyq7+TEdvDugXYnsvMWTsAHVn0Kue5xzPRyQSlCeVJTNi0W87nzkQ3qo5rth2VDbOjYRyLyjoU
peJMk3XUuJHnOEjJtLDC2yip11t82abyTeqG19ISnsmWjNKCeD17CIZMOJlLcsrtG1oPy4ozN7c7
WQ2KtQwAfPxObj35jA4evXGOjtwrNa3SabJLuTpXm61Vq4/Ccmr70i2oS3lhCloRtjFP3Kif4+4p
sy68ffzMy+mFgcArhuUPMHlaa5OTQnj9QNeQLTwpSSQreaQ0ZbRTX2cyCnKbRRjcwnqUw9WBLI59
aZbdNPXbfQUfa/z6aQxxj17kjuFCh0lUHE9xXR2rIDuuquGk3NSKk/KmaHocsIiy9FX9EZNWBZtC
WyE14VQr4VLyUKkBa62QNfQIYIyq8d4m6jl3WPOFlcbwxcX02a/qI7T6oEh09ZqPq96n+zTKj9gJ
J2k6hnLVHIm2jnLSBcT4b9tRPIro8bynbUosm46RNG9tOhRYhUtuTE+41I+gXRDdLAJt8HmK/nYf
GdlDMeP8NUbDE4fa68Xdy8zST5E/p+Z9Wb9Reij2wzZ93brM2zDV6NmIq9jTxKOO0bqpg6TrIirE
MAVsJN+BMYe9FFKg4ObHFvE0bv1d6MhcTL2UI3CcSjepHJ1uuDWCbqMpXI4qVRTejYL+Q0e3leLP
zex8s9V9Y/XKVbl2CGuafiTBAWT5yUylGxOWw87f3HrPWp7L0mvZBl2Lx0RrT6hjxlURLHskgAUt
tNNHr5I1shcKv1LNg7y6+HXpmuw8bTwjkz0gkcci0Z2ripovV2y1lnDK1swufrRD0cNGaty02W3T
m9v6weDyuV+f1XkHZyUfODdD1mIenA8xfl8WB5LBrExvY3RpWAeFlI+d6eWGrxZbEk1v6yvD4OtF
z7n+jFG3oZvqgL0PaovNTQllSwzB2fXaXzLlTcvjKCOps9aXlywX7qJbsu9bWMxQf5uTJ0zTkUoC
Ua93diunoQm9Kx1AtgfxjzkgQ6k/KG+oS4+auBgOKjuSeY+ROIYSOFH7TgTMr5AfJI9s/CXJHc3a
lehp9vKPtcPAdEHLD4fIHFesWk9cN6/bDlXxPEiRsB8T2h2NVrksal9s7XT0pV729XgIxDEJhXIP
1f6bjfYVgi4hL25Kk8fuLNnwisnLmXi1rUaE7Uz+iiRHyu84bujOPs7xNA3XCZP7Vjti8a/bxLAx
n63BZ2+J00ESJF3imsjWfMVMaU8qSi4vTB8LhGw8B5N2odFO4+SqltMVHodv9qehMsWwGUnxFx8H
AdVKtAvRPCotBlqx4hB+XowPo+KU4WyAkYWK6U9SYRxXR6+1p1Yt7ETfnGTw8iHIpbeOrjftg2xz
FbW7zbV61xN6Ies6pss1a3/bwW2xJCgNgdnq3bjm5ms1Qvl0WaBv114vwn4ew8djsj2iWcQI+95R
rIejgZC3iecMKWTFd2POz/I/a8/v8PrP8fJ1tkQ+VJprPvh0Ko1Yqk5LmpwKkp1VBDz5mO7PTseU
sfhmkRDoJKN6w2M65WR6iwukjszO05OCmebozvjhLQQMvESKcESqOo3CCMqZcg/jgF/CNPFVcTnp
s3Ii/eukj/Gp1O/xqHsYVU6PtT99jpDuZ5ZwaDvCKnLOoZzCoxk9Iy28WXkY7wZUg9jBBxM1m01+
CYEdx/0qLvO5cYnZeXLkmzCjNvWrN7h1qj1uaW7Ce7IOFzMVLj07qVkBdk2m9Cnt1mCy2oNoGz+l
LtgQIqXl15i8xuI0N1gNJdlXctHXldEvhdbXAEhn0fLmVPS6Cxo1ZpzcawzNLerVxTNOUWpykEvy
gGAp+OVE1rGFwCNAyKl1JOtGpKzLkd2Lp5fOzurYq/viUZaB0/1twWj2wIrb40qSgzDPL0kzvkh1
9pIc7kup3jYjvyXqpexSL+YMepQSsrFF3ZYdU/mg+qpPOopL9oZUXAemc8VGVkRTPsWPe6vX3bLO
nocF9x5BamwDf7XU+HW06rd9htiyl2Ab9re909/SNX6lCdzS7qn5Tl9rA26sUk+kPfhLHXTTGOkM
uZPW1evZjfXC1bi7JuOYZRJzstIjgQhrPlP9zN8EInlc2S/+1Z3ljXLrJ82lVbMbD9y9rWRPbC67
ySbwuXwhtj4RdGBhK0h0K0AvRo4XAm0yAwlyYS3EgI/Irr0ktVMs4ylPEBSn+9JaT7HWXRd9P6+1
hi72CEwZz6iQxz79VN1ZW13M0iQz9F6TKd61iSZ1RsmGVebEZPzXncLBxtmx4PBpzcqXi9HXMtmP
Y0hvIw3qEiJPLwPKpEyPGpUEbZ2KR1ixCY5OtZvvab99dN3bpHl6Ot52i0EgVVnFfJ7JlwLW0EBI
sVVeXm15zlyBuq6bMxsp+Yy/5kwa1pkFsqe8nE+zmp50ZT5qXmnpbnMvyX8QXjv11lmxRxSPl3W1
x7DMZdTsAvHTzwJXpSj+lkt6iS2O7WlT+zPf6VRRfO39FQC6gJpXx2jXzx0OqwJzj4kWM6Xbu9GL
7/U2v7Mk8LV4fShb2AWFlJDwDUrPMljhgwWY+6ujpVfN40ICBckdjqwIkUyyTOclCoGOuubqUJ+K
xvLqmFiV/VUBLbTkzvE8MdO9zuo9ZYSSbFY3teVuC8DjXU177SQJr8hy7Eek66o5G7VwXrCodLD2
mbtTW8wyGmre3PJquxUYccnUuKVxeWsINpLhdli/sxY3lWKRdtc27jLzfsbZ0dK8VrV+SaT6vFuA
hACnX9USxbRzc2J6BKsoZ1XXvYYxEX51vyQro+i1wy696NK/xNqDtvpHqUV0eb84rngd6KrzhQL4
EJtpiPQcYnanKisjC1/SuLbOvu74H+VobbSoirfDZHzXUhLpNc9c1RzeVaX1VcjPkjvZq8rffF/Z
fxpfCxdbWM6oRRiY5KTyUc3kYwHYs/L8gOHj03rITa1NaIptQrtImGtMM7dbSTlSNj/2P9t6nwXS
UBFj1AWz3gdqNJceGO5Z+eiqNoz5tdVt+GlpOvsNK2qVZyW7K23/VHDbzCeleG1145o2RMjg51lX
Gd9elG35qTOFqBW1sBmVMMVTrQe9tUFLuZJQBpqS030QvCMNp6LRT1XenJn5Vuv9QBaO2Tu9sjNi
j5R2fzXwpVndaJtxDR6VnMtOPS3qfBqE+KhvE2TCB0YTb4X42epTI5hn/P9teV4L4YQRXEv+sB/U
kbM31q7hezykmIsFIoh2t0Tbw9/jjnA4erk52DqILiucn1h6rqenWjUO1sXavyez9k2ytaScjl/z
MnH2yiSFoO4v65Sd51U+or+5g/l3jKx0OWh83TWlGrtPAq72cXXbxkkuSRefZscAMavQFVX5rahG
ByYWMfm8IMl39An5lt8Fpb5PW3qfBu1GkMgN1vDJGIRQmz6IljPMo8xFYjRXK9fOYzKcmKrnOSaQ
GpvUzeqti447Jbe+Je6/7N0wqreka19JrXtu7pW8n4sEk2mCjTvfj3HFSx5vRKkg809HDLIHzszl
ce6Ula9g7NezlT9Cea0cjTCBWVW9CsVqoo7C3T2aIYPUcNf/NvexNogRKLyMuoSKrSGw9Y+Yfhgz
a9jShsZ1CCaSvzLjQa2QRq75wvY+7ykiycItAY5cc46OlLC15JnlxBcaCKXpO6LbkcaYNGpv8wSQ
Uy1BPjAghjpRvcyYfVI3gryEVDvC/9T7W6JgKSb0hF0R/t71Qdrin7um+KsTvgOuzylr4C9HfwdL
xRPnK+WNFAtnYNSzBslNUdqzUVXnNdePWJoxwpzmIDbXwKLo6oUMhlQh92HipIfOniWcarFTxsgK
tiJ+LRb9KoSQFH9I1cdq9E6j22L1nbjgJM60IBLFUEYzaROrcV+SKHUquvUmEUNJ4zMXm0GR/aiE
Z+VqdTeMjvO8cuR88yqlPG3Ly9acauEoyb0vW7VfxZkvJ7FXIW/ykgVuOUk+VnURkFeAPMcjSlWL
Q/dFzaUIpEzF30VwVZAVVTDDV0zpa7Mcfurxn8JIV6cry+mNB7oyXXGlzzTRjrH4L1GZEVNr0KCl
2Wms3wrbIARsefj0xq885l8H5o4fovzBHEFudvqIE9gOcTcdpp0WollGPiUPLjQoQbJF9i3tKEmQ
iLpwxCxuZq8ikgnOr0NnXmuTQn/Fz7sc5fZrKkS8te2FsQ884Y5BOhdDc3ZzNdga8GFRO7cAMZYy
YEQ4ZX/TbDoVHBDAtN3KHGayKyxopWdscVixTWoVO5TCMRqqOZrFMVKZpusZqMsyHyx+4it9ivCi
5+urSC2tqZWPRPq2iDHBcMNrX6kvJnk3Covf65FRz3rKRzZxTFG1xpFVM1dTYpI0Yjvnze8gAyz9
Tyuht9OKzr99bEbqFKbmn751iYMadelJiafrUhUXYgVPaeP8sLSBijRmprE8xoM+XYfWAVsnuGYX
Znx10JvPevMifGEPZOcACgnJGR+zeJurh0XYLoD5prh2M11wcM46FkN+mlNVescoO5GRFT8kKxZq
Z4unF5mPv8WngcMu5ZrIlLS4rp6dOmCNHky+B5OQXogK8Bauo8XaMRvpOFczHtWWUUjiEMouRepB
of0alncoJnvFM77lkWayYSj5elBX62xjqAq1OIYo9c2XfumIKSXek0VbvaF4gN20zoHaPvYt3TG0
sbnq2PKfMb02M1ZrGDTrSF90TpUFGIpR5fuqRew+Y3gpHFigPQsog3zH8uM9l8PlTw1qpuyAci/D
cMVM51Ibxzup/PFol/qtNHl6Ael50EE2G96vRDLtguSJ6kuGEhSwTPO79HsXS7uCFQb35Amxdeuv
QXiR3H42vQhF86c1XgaMA8SUjst26CgvyM7Ba2EXKogg7ITw0273uJpcYvrmXj5U01n8s7DnBCtJ
Zb6pLeOa8R9DSSV7aVrTV3+LlKzJ4iOcpjOLp6bScJUcUCLOvCp3JFj3zFans0mdkXMbjZtxMuI8
NAm/4YUTWWcr479wKb6lWAriuXrkVVDbq9EjaC0iIebMFxeAZWuphEpCLmYeU3fP3fRHYlGdyE7G
lP3uahxoyWHTLNbWMeQlf4BrD2OO+meueBriu24IjpmXBxGktGbLx6/O/ShLDdZjQivHfyRB6jGs
KGnTj88re5KHq9q8ppCRW1U7cLhuTJtasPd8jTAFj4d5175ZKnKQ0uxFxPACLUl7L3xlhXnThoVX
yntbyq/j/JcQrmety+4rr3SESJX4auSN8HyIl37tTvovXnU7U8iYyDXpY+TzthR/BiKytGkJFIt+
eMYLw1rIBplwsbXiJg8qTbM/N3/mZQxFYQqNaQnNZA7JeY0J8iPbWj/M9QyDU1+EnwrdJBE/y6E5
ZVlyGrv12O2Ju7TDoSY9b7i28tOSSeFUZedipENGmP5TGd6EwwkAgguMLhd60zpiuT8kBJBNVLmr
Ebs7BnOS5cXqaZrEm0mqVNPP9AgQw+TerJb5khrTa1zor1OuvyIyzv2xapqjoWV2LxzFYmW6dVNM
b5ARc6zpPGBGovTpjZDkilBajGCNu8DgtNDJAgDT8yeOHUEZvTFaGHbjWz1zBjUfAD8PY6r0ZqhR
7EHtOZu8OiTnPA1eM4WtxGlmSMTtHjc4IWH+BFs+WDsvNCPZvOI3/TAcdGbNVvGPsd46n00luRJ3
hkbUCLS791bK7ESALesdA7RdIQsD1Ju8o5kpO5d+e6vmW/m9xb/d9BDIbWFKTo/KlwyXBFCxx3rS
09WgNnCvdT8FylCWaP4GurEzX1Kl1J5EBhsrFxeWgGJ5tvDQlvEpyU9x52R9sDIoWoTPEYp8lV6m
5fgOdgOt3iG1Nj/9pHNtFp7CdBIBWCj/VqLhZ1IfUKVbn2L3oRdM44ZTbBVMw/GwA4ilWkgWJLmU
H5P8l6+YD6fWAAKw+hfFJwiMLeUHZWH5DQTmKvpC/vw0qTjfpFPbsmwuJQGiik/toJ/hZS4Zhp+N
QRvjY7BYY3FzApGeD/vWRjxIi4EMR/jLwWA740YGWNh9rNu55gZpuEEaffcNswhy7SOD11CxRMhX
nTmaMFWHkWFtulpBXz8pmWXzM7W+Ul30xLz2sQBar1L3LT/PvY2Xye4KhogHbik0/MHQnH3++alz
ewxUoPWuSJ4Q9tbW71OUNvU0lh0waVSv9WGFekJCG+Eqaut9v+wNgYLFfn7faz4VlhFSizG/P2RW
ymqIFbnPa6vfMepxzIFSTMDi97ZeHRzrTl86bKuDNpAAZXilNGFKzWBWCZThwL+HaeVUMZIU9aBL
hKBrFioDtKvjok5Eazm9Mdgljdmk/PZatBGcR3rg/5ckPRDI94orjPwXVzErl9PP2Z5wswCsYsGp
vTE1/28BLV5vhumw5JKW/skMzOGUsF7JzcXqtBc1bV+n5m8LsU76qgPaeWKse6oxT6uzGS1vEkkx
spEB4slR+btaZ8tiyKHOwQeio1T+f8z/Px3tIVIyE9bmudKRepcj+BpDZtIHn2ueikwB5hqFKBaY
LObEPWZyBFEZbbvAIs2SsX59xMEpxNFoqq9afK7yhIODgL18dpQxe+065YXU1pbJV5ufSuNbVTWP
ipQGMzmziPhcMRLXRvWOz46J02zPRRqY9XZXKF5ZnclYMJ2yV9pXuXwe9uKVtw3ux3pZ5fxOLvNS
u4Ks0S+sQSF2AWltcI0G1q/frR5v5vrKhr3ogXE8dbLAnNJdH35TV+lneP4wqd6Jk46USQuLkYS7
SQ3KP/uSRTQc0qdlhd1hSyQ7ln0OdkLqdvOnf1nkjLQNgE2SNxpuAvkc97ubyaFkti6RFfDzMKQI
sVQVutSHSd9GcV8e9zZg1tTWLs8Yl2lvSqhjOgdxUzHWSjjejHNWNz6mYCyLf1rtlQBST7Eqv7Nn
HjFdbEIcJXMFYcvQqKK+2GsSiNue52m0i5aI0ipCuBdKnqk0fkIOZU7LNHa8LrGBe2t/WtTkQnhA
Vo7XCfqcSpW4Ae1J6ONrq0/2vkqs1nzRhC7YCS+g7eVClnXuRO6tunUVZpdGGTRmS4UyB4K4BEOC
BoH6pOdvucqZW7QRBthoeZQn8Ya6TD60eIdw9MfxqKSWk5RQm4nMnAwxUwLTyDd/fZfoiMZ1x4vT
HnUxJoVd8PvO73QhlLvOHwyXAXpQcd93GFZMNYXxZ+/oA9etv0j0DDjnpqYJ6UIQb0uwBeoeC3MK
1Zmmno1BJb6rx9P6U6mOVtYnc3IHwwwy8pXzw0JWBtGNMhZQwayobdjbXFUHQWOiG6+wp+To3E2E
Xx2VecMsMeKmLQx4msc8prTlSqFBu3HC7FS7s93RevLWI+hRANf80bD3PKNUsB8D2Yk9kB7oP4+M
MjZ+WtOI1McJYHStXAXMVlP8qcerJddBWYxBtV/yGA6Bs3muf2PoiB2YcWEEZexnctEp0xmRETch
fCbpnUsA95PR401hziFv6HbYsA1o1dkrVtXr99hj3e5hoW1MputqLk9avNxynQpE/ZWiXqmDFtWm
5YM5IuYk86lElVezLEymaEKcx7B2EKDPFAmTXHOt3wjL2lYtyJujjA0Xz+8RdVLiZ5LJgaXgnCW2
Umi9WR4drY2WVQlK/aySRFgZ8ymbsDRr9BZ6Qowb09lkPOp7HAn20hMmT2ReyQSqisEx28VF2eCt
gfXTSdfYnDhoyQNZlHtDRggcjQjq2nYoaYE2PDWUqpVmk9pyMJO3dvp/OurW+4BFLCJbqmY2mJ0o
6FN04b3NvELaQWHPJjgV61GTgdHUH/I4PQLQvepjU/fAjD+LDp50c2ZChdYS8ZXT/tCTvpcd57k7
WeZqN+sHqyg8fRu8rHlZym+jm1+0uHVU6MxJ0BwiUNSB5HlFe8IMeAWZO8cV4jS5h8p5oI49tPp/
LJ3XbuNoGkSfiABzuJVIkVQOtmX7hmgn5pz59Hs4WGCNne7pHlvpD/VVnUKZtDrbSnaG3jPGFXb4
9BeKzNOfiLcDV1msPEK7L9o1O+9rlQj3KQLc8GHMZ+z8mvA5JMlWlhhW9BoAGWvHHSuKUKttld+c
2NaEVjuXht3gcalH/J0RvvwVP/Iq45waMVuGAHa76qSFAiTUjMLNvDyTkeTnxeTQvHRgS4rqNJfK
UQfwqBfGOebW3STHgYBxyAze8ESQV5Fe30JhuitAi0BcjceMH9rMJa6JGUFg8gfoTj32tolpVcXc
RzxSes4ELDqJWFUSKTmNQ3DUinIzWiTX9oGLcMZcjeT5CCRVhVGJ28E1BYck0E2es+vYfRvvs5bd
i+Q+9e8Dw5KimQ5lTDq8YEWU2dCfa2+7PLUnrWc0AwFFqMCfhlRNIEzhsVfHyq/12qOExbNMgDTS
bhlIU8BYm1hBmdYFEaL7WdP8aehOZV2eh8k8m8V0KdpnY93UePV3HN9SUMJxeTVCai7/seAxGwht
JifH3nzMVG/V1iGd7qXO2m7+6WlAWwFrj7J4hbSGo0nzFG/Q5dy0+VKN5SgI4qkFIiyS7yjJ6zNv
KcUXiZALZy5MvNTZnJKqvLTtccaInmLcWgQmxlgo5D+GGgqRmMy6UMd9xJ21JPEeRURepi13Pxtu
4+hL64lAYm6PAzuP1iTANYvZ5WGdtu3XvDS7U0wlguFPoWMN8BEWLyq0Fyh8b0zWUiyYiD0Mzk7d
jISIzIHjS1K/29kmfkpgL+GDOXBlSmGNiRZ5SmJ+7V2X1WtGkd8bfQF+cmQN8uvg2gfhS2NdSoI5
BcaazmI8+9kw5I6KcBtxBg+DcMu8cjbPTE4XtoGK7zR0DPgKG9Q9OvxhwgmpMoKPTIB+SBtYXg9B
Gx/k5BFLODsWP0+JAxmvCzQ7qzx0plslnyYfkyw5Lj1vTCKl6S7COj7hFcbnI1FKJwQQExYcA5Xk
VTKBmM36P2MbrQdMzLGkN3c1WSSDX69gDEbSY8cwh7+4UwyoB9GrQqimm6+JdZKLNzFXjor2hauF
Yd+abPunfxISrbPfgGGWbDBitIoNh1i8prrlNGUEl4xrP0oK4//ZuoY4DIousvvsj8cfq/JpHpWz
0byvQ2ROX/AIyN3yr+0yfiYtRe7lJuAH7biC6Z/4K5DHdxmDcaOudyoXw5XDjW2Wa5yEaPQIud0I
LZwtImWNU7FK4laOeWEgGlWoMPPJfK0ZwSqPXn0vQlbZNw15vQn9OMdQTmcRjgX5ls4OPj51ZrAv
7FhtYqG3yz/o3IbfwcgxXlu6lhgxORo4bvVuGYs36uV5xjEuB9fI+Aqrt2kwLusKg+qs17VHQiDS
J7ByW7EN7ASvmPUPE8266kFJ3WupuOkXvEI14xNaK/uhsvN4cYwLveVWzoFnuSq0MUfYkiT0texh
GF8DaywjNY8NSJsewyK7SUG4PmBv5gvGxtiNZ6sqzta7qTQPXR4Oeou5sbktmnBZHWjo5H2J/Ymq
4IVgTfgWQUuBw6NmP5Sp9JnCE53shCfWSpT70YkTpnMsYoS5NByLkRjt5TVCPCn3ZigfDAmW+STO
86lPeGmF/tTEDBFnd+l05u36RQHGmFevSTKdlRxw9wYF5bFM9b2JW0IXjKPy7vzNTiP8U0VaS8qn
rMBd/jS2yz3gntdyWBmIIhpnTT2Yw5bpNr59T8jPIX5kLiEmXmu16PyoaBjLv1vGuSq/ZcymvI0F
8aVXvtW2oKCU2zlhYwBs5Ck4nKq79SYOGpNJD8vku5Z7pBB3Bq7G0ngTup+wFTcmt/KS2JHwK+Lm
hnFpPMIOgTuCnACWcL3E9y+h+Te2H2L2wS0BRZAHqb829RdTHp6AEzpmQSp6RGVMJdSAhZs0l9EC
f4hWKzhVtpzrFg17bnycQ41b7BL7rpHkfiz/jkyw2/FgsWJW1JZzy9Uwl+wmLsP5Qrcnb3M1vI8c
vgZ1J0jaToSU0oJOtJ4c3pYSwBv+A9JiwlF/TAaXyEGDALgTeJ7YVcHb1Wig4yeXuJgjoMJ9rsBw
o1jPnvU4N3kSKXYN7+34iFlMuL4jFaSdRFu7Xcrg3A46ysicX6gGsjsZ4x1PdSyhFbAl8YiN9f4s
/lXJQ5Qme2LIM2zIzG1kUmIrnjyt6l2sQV6f7YmkJJRahNj1qTb4l8s9z1IPCJTID8pGzKyVjBnT
9GG6k6Y2HLHh2mRQ9mEHx4ATE1JDgUyCEDMioy1N4MfR5AuYuAYe2zz4av05BIcZsQ2xaRuqwYtI
jN1iyQruZa2fORSf6P3o5mVfqJ/MACwuH8tWkWP2iHelyG3epIJHMPosh/LJvLZxT12GfETXCYJf
pAySIKSv9h0G06I2/IDDPzWQng7kICIGQU0L8BsUhQDUm5L/pDQP3TbFATJq8uz02Ovz2mXaICin
Caa59Q+AQye6aoVxQnd08bfHrlziieekrjUAOU95anrNhPOtnPb1WB9SOgvo8djHIB5Ea6NGva1f
oMVxHtqObJV19QLWuBo7Vx9kd2Fv2GUbqYlRhN8QePrhsaoSaF0Wr6bRUFXy2mBHzgnCrICC6tZj
i876fxK+8AGNqcdgHJF3Aoz6FF5LGNN9dQorlpRWtVewLoN1VuQvCwz70txj4hym+JsVZ+B029jw
CyxLxXISMRvGARNQeIe0H5BKEQDTcbRVhVPOSfxAgYn6iFKN2qrlWPJpKT5yTnoaqrs4uzVD37ol
WWJLHEDX9zkesrRP7uCaNvOSbkHm98HKFphf5EzcaChjwScPNl4QirHIFD1solNpqM6MOVJAYUll
Xm0M+nN8NDiVD/GB7DCCvHVqE+s8stQHFsf77k7qgmw4AwqBHFnJ018dV+hcFdbHkjKXeqAYVzEP
FrHtSM1eRiqWOLccCDzs+XB9ZNO/rP9SI87hDqOdWrjU2rfegbQOcDARvyYrTQFDOfSehkl14bsl
GEAiMfTFXGTu3kPfTHxNCoFQ3SIOPwPnWLy0tJrpa3AmYa1G6mKp0ERuZc0BLXifMCjABMnVBIsG
mBNeekZVXsACJPNOAg5/MB+lEB4qYTl2BAfGxofyd2obO9X0vZhEB3DQzGbTQwhyNglvwKP2HdoS
Ade9ZeXb1PzXRclHLLa7tOg+zZ7J2/cqTy/tWTUyBxqKjevUzri25LoXYotRwAWQdXY1pAY6kxGE
ij8RLnnKCaldKIxiwR6mabuIt5bWgpwPyCQwVhu5PzxjElWycg9gvkPQLQmTteULGwUsM7SVfwG3
qEbgHNh4gcIYqlv73LDg0ZNEIxN7U2YnTHES87HAoZqlP+qPRs4UKq5BuTaPnXibEfq08hsko0yu
i7d2zFGBUD4rFZVQ9GVg1qD9CNgH3TwGo0YrCN2aNHZou0r00g/wEWOglevFP79bLCwLPtEgVNxQ
qpkiUmlW51AHZaZb2mlJTyXsQ3BBjsY5HLGeVWjKoWeGh6WQ/GDXdPgmWuXQJSvU6tim5om5RM1x
mLdxAEksArdDDmqVQ+MSwQBzRsC5JSXRmseCP5f9XhtVOwRLHnfFoVZ/mpTZ9Cy7AAzcZtRd8Cob
UZeOOSTpihJx3OljjaF2ouwRFDNp6VuYG1dLAjYAWnA2Ci59CKq8x1Mmo7H+k7fhFiWEwiVcxNQh
VSKgd9J3Wn0C6XossvDIR1e2dqX4VJhuVawJQm14kLoituJxrFxDMd1GXMEYybaI99l8qqdr4skt
kguxEeQhp8aQQIpP/E1ob8i4Jx9dq7BB8Zr4LGZlKyp2p/pMOntbMKAYMD0TDtMzm4AnJ4U/BZWf
tg0MiRIUqYM8RYk8A/pVtF7cOQQdChWMhrDE+rC4a3aFgO4OKC1xwuFjEbrrKtJkGul7CPGW9Ep7
9MVCr8qD376aT6QJj4Z8EdoNzp+TlQWXGh1/vOp0FpjyfG2rU7HYQFyBDdyrxcYHfGR8fagUvCP/
lq9Rfch5e41kR8d7lJVsrv0FCwGyXC7bUjpulmf4WZtOVNlJ/JGWoZ33tsV73ehKr1EyT5Ujr0oM
l44jsNeM8jl2CbvqS4lz7obpyUzjYwH6y+CdNSA+q2BPDK080Clw1LK/BBrvYlX+pBFPU8rtPNMy
DwK3EBmqMFTMGYzIFYaHyBO2sr72uvFmcAgoX7IuPus9ZyV6SnCf0KaHLEPxII8Xj+TM4e1bzEy3
aAEjEwSuY6fkDFASfDWnnazksBiuVg7LmiAjUnGWsyQcO4U8h+61/OuUYQ+rVaCkRythv7i3onIB
WGIcwX9vqZaSqnRvDYMfkvwxND+p9H0fYKQpU3TE5Zjt+NWDPIzAkLy05q2oKaASKH/Mqi2cZwAc
zV6PTo0/hvGpmedjpkVQ9hI7w6eK5Doa5FAn2xDJKqHUGNk9K5JbxXGb7eO8AH3PtKOpcLgPmh1D
PQf7k6NH3MJrTzczf8IEoc3OQjyAjFOKnxrQzc74yhD+6+PUC0f8JfgquDvi4ydYTzqwXQ9LnYzN
k0Sqce5bkNTY4cd4nQnbmYF5F6RDleBLwZcmiju1ReCu7pnAhY96Jzev/yVU8MUstTMevvaXNo9N
1PUsvIsbSSpRZgGD8VuRdwcAu4c2aDY7KeSGrHpttB+b5C3PpjcVS10x6Dsrqd907VoU+VlrDCT0
74A6rNKKMULAnS4aX8mlLUz1DRfjzTo/VRm4tgUBPkvy6gkHsjkxU52PQfw1SSNecJ9FtsWF3IBb
n3SnMOnvSh6uSjzeou4I+ZUD/s5gMh4jgYbFcTTeROZhHR57Pv+cM4nxtUiyQjU5YPc44wVOLf/o
oYlbxtyFWC05LYOr2SrtiBl9mxrjHbDlVarqvdVeCyM7cTZdj/+kQbWa/mnylmF+jyQQWwlck3Jr
zMZdsPo7jvEGPU81t4o57jITCa2Mr1XZbYFFOqsmHuk3KK34aTxelkObTlsDsljYn7Lwg+oGVyh5
FiN2bVQ/8afLfVIoG+YM1oRPkg/J0HnIsjupFZyhFx1Vy50sAdDMMgLsuWyhpbTqtScLYWAFarcU
CnhAYiBADwQXDByS26SEGIISLhfDXq3wpKRuo6QfZW29j9b4SnYlU+pnmRyEvn2sjvNyT6imRfZP
+eiZAMpwIUxuHiuuKrh9/k8fHG1t9lNHN7JrqX9oen8X9eaWVcFlnV8qvkbusjTJeOhHYBHnhpBk
hVRbnoGInYdQOJHB2TBZ3PGdg2KrS4LTyZFrNYCVEFrn+rMd2A9opxYmvFGPkS1xIX8mo7q6FYHO
TNvHXbKNqYLhuqV+JgWoHLM9iPJTr/FwgjJMsbzioyD02qR/KkwG7UTPhjRmb0VGuHf0BbGgrGSr
p8M+MdkJfqsu2icdAdjy2DwlObnAft4WlXWYUZORPokYj/sBD0QOTLN/qzBlgIBax2mLEe8GzOMC
XNHF4CDAm20k7SnCyB9IdMyeAF5GsJDuSY1Yjd+zEatsxFbKNUUDW6EfqhydSd4bmAEtujyhhHXg
1XiMtWVPyMnhVPiDEO9+5Y/VdJAlwLVst6+bQxvRX3bO47fw9NsOM/SBV0nh7uKZUHPULW1O2yCk
43X4oQzGNgy6EHSvE8Md5902dkOoRS2bVANzgyS5VxW8/8BUKlxy0tSb+oYB8DGOXkPs7Gnc7GXp
tzlYRn/BfNJY2TkNOJumXjs8kLhizkFURCXI/GrsMKPMrYB+DstXh6fQgIWHSknKtoVdV/FR+sZo
BgSoyMrHnJi3Ep1iYWLXsOaZFlhSBO+adq/2jG7Gtmb5ZKW0bvZmXFYzbEgFl1VAKAPdmIPcBk+z
H6SmX2fxvq+avbBW1lLrFEUEU/mirUzFITrV/cuQ20Zr3XTTn/F9OmJ0VQhkD+Ox5XCsFi8qA/Ep
/6lwbJtT46zXIUACbPOTn2A/WkJ903N5phl7x0ncjZBzJEO8iuFym+rvwhptCy2v/CiL4NDM+RFc
0TGfoXcAeiI2h8s5z4arXOIy5eheI06ipfWc36jGCsnut4mbIXLlpxjGZ4sHbuATIhM0sFi3Fsmp
JDJekG74iLhZTKKwsRMGtiPFSezW9ROMTtQdRphys0r2zbz1ce2AxrOryhnUmfPYdmL2JGBm/Rmt
v8gESinoayWBG81fTU/dbvn5zRV1WF9LeuLY3Zh0sEvTn8FnDupB7lE8RYS6dWSoe/U7pCA9JPIj
Vi4Pqc/uxqs+MkiAINYhOubEWquAWYK0H0Ee6AO7OZRzOeclDNu9SD8VYccNTWDUODQ+xkEPai9O
OMvlTRuzXUQjdsD4SwAnu+BUJl1Ax2rqsc15MhLtRNfmK4Ds7cjYQlDeoUI1kDYpSp2tfc2xvic5
JSOBmiKpdCYbGAJElAzsYNrIrGRmM+oKbCmj0zHVqplqFcmzEkV70T9oGPMnAlcrFWCncVk3TReh
qTI4oZXRfRyp66WzBl1T6jkdBAdZBvWOQU9Hh9EcTX/BN6UF2XWpXPn/RlyeTIza68/hxYRm1iPY
dJsSc0/p07FvmTVwEZ7j1x57h/aukmPpueC32rdgEKUnBBUE+0TXdgo4xyWN3JaPcyMmbmumjPpg
lOZrGcTDUrL7nL6qFFEl3Vdah9u1ImHG0tFHMZ8ot+lirozKyzhoL4a8x4Dc1/ozbvWnolVPVb8L
YCJjg5bapzTFhHMo4hInlyXJDTnEt/COc5o2B6nfwtmoe4eXcTRlt8wy12ztnI9SgQibdLUjgVSN
Y4zDKfoLuxP9zUuJsdOElyoNvLqyK5d0MRc1aZODMeDlyApvHkpaXg60A0eteVtWT6BkPNKyfHgF
W/AgZUc9wC1aeZVBfJuRxtBdItW84Hdk9dC9NJH5nF31/L0JQ0ewReNPRWY0qoREIRwKtfXyXY+r
fxReRi1gHJDtmrkD+w6emFInRNDdQkKAn6kgF0OcRYsXcsY3mgtBFxG+qra0s9lCpTkiJ7Ck4gRG
LKFxJSLWgWW5dQLkWXrHbrStVSj3jG+AkKrNYZYKdkkBZIJ4EtV/9HWyHNNdYLQcRr/5KwmFTKrS
nelqOstyQRof917TIYQ9u9HvB+tgacZhaABG4tDEg3qohz/Uz/eMCsICM2X+XbY6gVm8AkYCH3Q/
xliycnWXYhXWRh/YKyDR0q1Ii0bTo9B5aovSBvIPuwClGyyiNdAdPR1jO4n2psBtoiQ6CbWffXz9
4mV05/FNNVTPkPAwVq+5dsfD+KqWzVuYfc5aekkE+S2BlFRrfl+Vu1k4EQwuz6Wob7XYeK2hFkqI
fguuIq0zthYLbIX8LNJ5XJMHVpkZBoX0jMOSYhpsIao6oZ7YwqQjtj3ESHOljnc4WcKHJn70DEcU
nECo1i8x1wP+cFciFUsvbF/8RoCUwFVv2zA0DZR727kDt4tllLmcnAzxprdczouRluiVk3HS0E0l
Fz+UjNxH08puZphtWdep+9dL3WESjjzYlrd4P3slgx+j+0c5nymAzD7WOLIEYvjWqwEoBxOv+aDa
CCcPHxIQM1oob2JT38EJArJGSpo/xO2wq3UErsklykeVGsDK9ZuG2V4DRReAiFMsTpsKDE3izlsy
atx9BpidIqwF0AKdtTlmwlHDYkZ98Hp4diYZrwBsioCpIiE+NguZMGqMZSzbmPrrCuJOhtJhbI5U
bBXXgBHTaMybtWGxRBeeLbBIVAowE+r5R2Xw9MeqyxQMt0TG/dVLrPzA4tBXQVT8iHj9Fpgv/H7N
KIWREB7bBrotxofkhWncJlcWUMYQmnNgpphUBbbRTewbiXwnfs7cNwpY2y/6AwnfGSWbVZ+HGCML
ybW/PqHTvMWEEUOj5J9q5PAscHrGcYr4odRf2IQjUpE6QySpBo2qbFvgt/BZifcNEBt4RbUJvq25
STtt3ZjihvhpDC/tj2eOYUEkHANkn4HuDjG8NaRz0p0WP6XP1d+lVr1HUdSxR5uvrVOPjLfcInYR
ullGbbhE7V3R7QZpnXazN7XbSnXPp5ZmA/FWITBGpMk38ovCYMECHpLiHrcq6NHhHa/md9TTu7q6
JDFzpHxgzQQNBS21hv8gxNeJXF9GMZYevSIgORbThwo8jSjcqhpBkCFU9mtVUIVAwoSJI2UYeuHz
jQAHDIrsyUoWDEaAbhz6/sUYW59WT3nNBgTEs1XCAYuuvGYpZuuR/r/inmTRazblL213CRouR8Lv
Uir3eXITed6M1XjDpXOnFpU0vQcSParqmzD/CAS2S9HXpfohFuFLwGWSGnnyQDCYKe5VKo6CYcSs
fmHBw3wW/ibLjP2QnAt3sCnzixxbawyeR1G25LQtQOdWlnJB/csnIj5cQhouIUrHPY4Ly4AQkxb3
uA/dWZF3IwdRor4jGQGsrzFnYgroZrzJ3BGC4J6O0G/Tm87BKrLH5NwPbD4Nzs+g2Wto+HNnp/Hg
jRau/hhcnsRN6MnTBNES3Xfwovgpd8Dj6r2ZfchldBzi9pTlTt68i+xw2pcqIqJBn1LA35D4gFKL
ya43/0LMhMbIORxeWDN7IRAag0FCw1mPy/u0gtZ+spqDFpRInVvojFbd4yHhKMjjxNNe9Wy2kOk4
hQllR3hyPAS0t4QmlwveW/0/ObouvPAZeZDyaWD2Hbesdm+1WrxqgvgoA+VmWIdAAzLChY5rVDm3
/4HEk9hfGO7MTMuHXjlTCkYe3dNQ3xcqiRmuKWRrNWrOwZZbY35kWnpsj9Gyhbu/GflFl9CeGTxC
/V6J3EnwXGSQCBLwkJXlkKahQ5CjFmQcXDIRawkKrcTAv2aCnSxoup/QKXHh67VPen5iaNUQrUWl
/ZwSWv1MV+s0Zx4Oizj5fdbv8Za2nYYnqfDTlBlamu1ZzYRV/yRjDqocBOFc3xgOgKupsOjrWXow
I1h6YeaZYCAygyEZQfkxFL2h4+RvHsGEKNqhpEwWZoVKbWz6KC0Okzngfw6R6veahDOwVMaa34GX
a5xgUVhFROpJm51q5jfsBzdqV+6ZlN2F0e5geTSDdQMvYiy2Ep0kaCOqlbqLprJysC/SxjZkV4tk
yomb8KUj6MqkoLLac4IDiE5oBpLcdmoRMB/jkUDdiEO1qWaFcl5SQohJXWEBi3ei8GlE9HXCDuZe
qrwPpd3o1Y5lArWLkBbuf6XZJl+GUu2sDJwLV2SUv5SCKKveIZDrOA7zH14cbFUuZV3bJvsrmi+9
k90Gb5eWMGWO+kvHgo2kRdCt2tfTwwz/9SXZz2UbR5hYuW5UZcHYemD23j0yqXnA9miUm5Jm0Mvw
Sbbybi06X3SctRHp/G2Q3Ic4YlIVPbAvKhLBbzM+VLW8T+o/WUwcTPstishAQGzJ/UKj/UHj7K+k
3pxd6lh2mppmDlR4hNx7yAlNxtmOn47pS6gwHpuKg7l+5dGhk4RNXCdcidg8/uFkXuBOQvFpq8uK
hqqQiTlP31QhB/L2C9QyYN03PTnh9jtW3cMoUJjmePzSsiFgN47OCcZit7PofoV0bNrklQ5agA1c
EYOTaZKCNrklWZqsbPNE1HhtIGwkgPJ2MffaQdAv8KrlgOyVk6cMC3PFR4fdW1K9T5t5PwnyXiNe
m6yVztQ0xpXiMtZzB2kLe5BoOcMvEPLM3ulF5QJfubAK3PC3E9oDkhTo6HIfh3SXx/Q896wC3E9C
b1ZpyUgEd+6J+CcygtVerKQ7pBhCpFYf38cI/0Uc2fiQyuK+HGQrIqVi7ZNQ39fc2KJqvy7RyB0k
kokr1SU0QQ+ZCqT+b2agHSz9wUCokE1siRKifZvvKkHiGM/kpA28Xghc49zlhHXNAOCZ/kIrKgc7
/WaOzGYCd+IvT+hocXImZTggRaXCzxrOMFMgHT2FxnEHA3KbxzSDx2+amFy4Gde8t8T7UC+2Geq+
lE7vbWc8pSq+9gR0JWIeiUY/BDnOoS0w/rli0xLnNPeYwFbj7T6Sx0OXXZpaB/YwydDwFpXRZ3cS
RVqRi+Us5eEl4RhOKwhenWvRHQKKHRZLfzcE6V3SrCeZrFkY2WTNs1TuS1FwFGIb9cxljQBngyot
tNesIVozkw9c/sVZ4H53eFOQXRggNVSVrfv0hHyZ1r5iDu7M2ylbz4nYqlIitWWzzciaBdQ9GJAR
rQqoEieqaEIcTlZM2W7VJjg8dObqUzS44kp8rkq8febJkD4UgEuXDOelMs8viM37kVBaOIpvncyE
SUt3DXrDnL2EOqXQBEpX5XZ2pKhBghRsKOrpYg+6sCnngv+cuVZXOmX02tEhpSePgpwLvd22ZAib
IFP3FsKKdK5M9GyNmDjoZ8UZ1jISC48pnSb5sp5y+CNtTesskNaZomDkGcbIia3Hrk7YSULyZfRg
hukun0SnX4890bPnfKYUb9LANzI7YnUA4bGDhW5J3GaBiF1AMtdhasuY6PP+pqHOqTzKQj+10gLB
zVNRkWP8dqp+pJnQzjLmhmV2VjCN5W4T2GUknzqxOuF6Pk4ouxlwatl8i1873vWK6mrqKa/Skx6f
tXtA1HrCxiyVdq+tpc5XWREvIrJ8w0hnJhKcQhKpnquBtMbmK+O8zqcj40yszIiZIQxGTdK2WLfh
ba3WD66MHBPqat6Oq2wh0JK3WoSHFCcpJgkNlGPotOl8VKD9TihHafWyds3ww3bZe0gUJg3KI1eH
Q0ooqienw/yx4WXsLBqRey8cce0DcSRYUqFjcnJZcmUnoYtA1dBZYrPprkVPraMuZrokWbq10owh
uewE9IyVde1X+ObOcxivGbA6xuIwuvjubU4JTqPF5DCdBHF06eddbaduhD1PMGMmILjwIOPo0D2N
D7M0gLgPBBTYEZTv5T+VCXNNh5NrkYGZ5n6Uct8l8MquhTwedMgW9bv1TwDmRUgig6CjiS8m3h3s
xFvhX673+5Y7boxf2DdTUsNYrPFL5/ilufc7MV5pafYTIoYSSy02XA72E89hHYGUCXLqm0D0ZTK3
VH0nxBEfQHMTKxwu+MYJxwwgO9rqao8OA0SRSoPhEJ1zGDScF8Ke0yADdEu6Vflv14d+h2BofUbl
T5+yPJUBOHoKNnWBrFR/7hLhLIkgNxMff8gtC4D1UyQfBW+4inwFBFgaHrJJvg+ddOua6Vom2SVp
zgvxZtL5gBg2JQVUeUZxOUiC5THWH4T+j2JQH0YT5Hi8zVCgAYDbi/hJjyMTAtnl+N2447px4Q1j
Wdrx0icQnXlmZz3w1fCzJxgg9Z+U8CUN7hhmDBq8JVFW/Rq18mHFv1MSOg0QtBSORo6XrrnEO2rV
F7cRgCtNocdYzKOY3ZtzvJFWRxFW51nGvM1uuQCvKj9lNynyWpSRgrBSAaVlYNPlbMmscWLxYiJX
2kFBDYDIXb+gOojJ4qKeuVX/5qoG56kbVFpCxY3YpC85kwKd6eqKY9h2z+iih5R5Mkld4nfhHFzX
AC20mJPGxzlrHmpYeOO0D5v0hBSzlQbC2MHf3Iv0XAjOukb1NSg26q8DojF1LNrqSxYScmdpEn6h
Y+eQAMUsp52ipcLFQ8DwSuCq2cA7qhL2raofhE+NNiMtb7GBC6e+31qtshPfh3XVsfBRo9dF6HUD
XzOaHbGHSNYcLt19Ply7PuPRiJeRTavqhW2j5XeNQmIDOqFQ7hgxg5cwdqMIuCIELUHzVIZgKZ25
n9g7DRWqRoXSmQPWC8BdoybjnrkCM8Ugn7H+WgxdnIYKRfQC5n4JNI9k1wBjn7V7ZQp3ohSbbMZr
NjWnORrw9xwZ4BNU/AtryIUMsSmtUkvm/tt8PfyMpwwYiJjCQtFBrFGkG+vXsJAOEfnmSswPvcTU
VrijztrB8EIo2FzNEQP5amqzBQGrX8UXeJg/gY1C0qarIrwPROlfiJAz3jABtEsMxZhIhYkrAsAJ
NMIX6rXk/zBPQQLdAFK6ZKrb4XSBgTogJZJCUbNgJ1A2miInSsw9K3YuLUOO3080LHZko3PwWoZ8
COX+EPGT0jHBGxl6QLwdJXgoMH7D1GnEu8RJTLJeZEG46uRYJvpAxzK9Vv211gFQjm+mytVz8Oh2
NmQOn9RMhSKZN87dg/hl9q1XR1Tbjy3GDhzEmjvK5R3M2K00kluZnBtFZi8iVs2LVnUIdD8RydVh
STdSWF+xjxxplg6F4SrxXIW/ChFQuKGnCiJDZLIAYniiSKTorgEKjgaXVqjwG8dfMrFkHtxJIIIp
ZXADgZV2wXBO4XzgAlpILixSSea1cCC97UUUEXO+OgurOwZLEgj1e8i0PDHGU99+Ljol5AYjFSrX
E74aS4ZLMe/n5NrhreuFcs8Rz8/aLc6CrYHywPOZRj866YyATWlhPBx0YFrhGelkf6TpW2xUzlG9
TXLwihTnS92VSNY96X9rTgAT6Vz1in8mKgNfUD5nJlh19DYW4s4g2lLhXM8rzSM8F9afAVOumcSy
GvwkxMCicjrWIPVw7Jgx3r6OI2RYr35Pp2WmgLqsmZhXOVRQWpfOqT/Mvqn7xraxDkX7F4Jd6n9c
ykJD+ZlyU16mwp6YAlDVCfcp9GTOZKbyLWW2RKReEV8lUBvJs2RvM01kdm2gWWxvsK92+L4XC0N3
i0sBKJsJDi52GnpL6CxpVjZ7ufjtvFMl9RSjSQR9f56z+UwAkmOGVBDHkFIcb6SJRPmCfwleJgBJ
aSTA9Mi+QtmErfVsssXWp/c0+CmVcwCjJHMqmIZY8UiIgGJheor5qsINrg6HAMstQcNUHzAE7Tpo
OOU3R4qyP+lKto9UAkjFrmdYF1QG3sOcMB7UION1RoFU56uFTmVJ2WHgdsg1WcOS2ME7AKmsgPrm
ODvyhurWeQr8VIOKWcxW/2PpvJYbR7pm+0SIgDe3dADoSZGUuUG0NBK8LfinPwvf+S86JqJnplui
gKptMlcOScn+BPQ616vJ9dptRhwf4FhUZmDCnL2ATWeDjaj6K7sIVI6AAcoeca4PicRhco6EdY6q
czt+xQYtXnCVEK9OWBxhgstu3qkILp29TAXD2Bnu2HaJv0bVQT1JwXfVgDVZAoBafsDKzxiOUHlZ
u9vopVKo3zqaqYxhRGRU3Amcyxps4eI3hcaE7HCYrzZxad0mDE6GLW6THsNBdW4ik+8d7sOyyPZx
Rcc1OFQ3P1ZS0Qrs6+Bil7hkDdMP9Ght2dDccFSrAkV3ibgV2G6n+qHawvjldt4S2+3mJYfDRrfN
vcWgQBm5GvBuIrMboKEGEnO35tZDgm+UUxnmu4V6bHcDJw7qMxgmaWbtlAybSMO0fNpIU0VfQUXB
JoqqKmtySohvnVwbpGEV2FSh/gbScBg7Yn3wWbDBX6l6uy06jcQ3iBml2Ix/dbmbRXsO9O4UYTzv
NRgvJjk1W8MOCPOJTginC+3ChexxryEkBb2lF25Jtlstk9nHqfAXou+b2eoR5tOaGw1ZsFK8Eiwa
VuYa7NRwsrX8UGSmyFJw1L6Yb7jmROwLCxV9YLxPvgGzslb+bJhEM+qdmGIH+Wci/wsZmaW4qXXg
mBI7HOSQDSz1iYQiXu2Zvp1B7k6gutfAhyPvSJkqD0gQK2bfuf5jafMKChE7jnYz8a9CFpZ1CwMp
2g1MnbUbY+0Yxfpk8Z5jrkJrv9epxQvmd+zRF4d/QdMuuTECYoH/0t427b9eXofAHkLtBylBOphM
EeDVWuaup3/HHZaCMtxIDd6rzDoBWHE6fd3xZw0WQYlCrDKEMfjRsc+PtDmFAJmF5VvGbqLwOCcW
njG7fBoUmyE88sl+L3T5Y5jPdvIV8CaT+e3YwVpid43wpVKUS6Dnm4wyK4ab1BbXlHUF32WD5YXB
9R1MHA7T8zxK7LsRoYankA94Ls7prHrlqJ8q5LjTlHzYpicjVDdFdEzK/2S25cEW1NFc8FMzPox4
cEcyJIL4CcDZh/wDjG9q7HVhHnr1Iees68b8WPfwEyJUvlj75vlCjtV7Zw/vYWu8xual5tElv8bG
31wk4BzB1UnPKbL2bUjsWtq7TcfOCElfJXajKXyBpdtYpBxd6fcDvWzzv8W5jSBpNGwGXOcYw4kx
3cdvSK9EggybbNCRZIFNijcG8g9sKy89/glbjeF+47VB7DnwKHrca/HBIJKCxtdDMuvqauFK4Y6F
11Fk3ZlJXH0tUueWNpA/Us8yeiTswHpGGAZp5RsJxqjxoEGfk9nZOabsz3/qRxAE15jsCEo/lV8z
K9sBXa2cHhNe9NGp9rMV7mcwUfNIwCKMhLq/2RLzjlbyMt0614SaOS8ZZGiLxqPDPwRxGfNLddPG
kwXNjeWIW79l1cScIVhbGTFocehbPVZgnWtuskDPf2kmdZm+BMPANoB2Tof/rAxrpw79tq12lSyA
1jSXdnxM30DR6s638tHHX8dxRTa1xM82QPZq+6rZevRgiPfd2rqMdXypxXQNlOA2avWbpYUUQ5Zf
rQnkNocQ9S/jawshxFueFX7sCB9wlF/Lij8w6MIL0GLsJSfHSzD2RuGfoyVcp9aq1Yn3VdYRkvGB
pErOerZENV9gGpwT6ddEmSmDgMziH1a7BspQL4a0zmBKEYT/hsp9Mm8N0TfzCF79eyapjFGGaT5I
DTDVp1Y5H4ZGmsXwYFDqiU73JUTtkbkxeuBg5doEGJdGGo79YD9nGWbHLU9xD66C2tdvoMbKG0Hk
TMPH6gRIpnnbwMbU4aHXgr3Jgp3lD1aDM51eHj8gdL9N5WY0rqWpexIzBHLWfKX7hF5cBH9Z1JCG
RfoFjxvfmYdGksbf8gxJ8lhvOahttIKyW8L7Mh2E7GDmxUtaMYkFLVeNPKT1tGWEJRI8545HMlZC
eIDauVJvnc1AITWuOneoc6vaWSPsd+OiW4rvaK3100NDZ10wql9yURpXRdmqvZdM3Ew+VodKqjNH
Ly7ZsXhgtJYgPPtGJbaLNiRCXcuivIa1QgLMW5b0F3V0l3dRRsQydZ/IfiqGKWx+EJ8RPrSSNU6H
wo+YoNxN9qPk4qLsAApDAVxzSJNl1dZuxQaoBAUVUmg7XbfrceQOjbOl2CE+j6wHuAsT5fJ9mRgJ
GdA5qqwMk5qRbZsGJNbMHkPtPcokNOPDSma33NHSFw7auCg6GG7RS3u02Qfbbg+107mDfNWszcz8
mf1h3ID3GNyy43sJZchbituR/zOTA6SQAcSrO0cOPCrcCWiyR5p6pux28qLNvGpNfIWhJS9SabSn
4a7t0fRRfoEL0+GhlLqz5TneWaUO6p620DpJZnsutepSThX35wL0M9k5H8pJ3zcD2yitZ5z+VQ+f
kA+RTBluNqFmQMbsYGlsxWtmHkx5sO3p3r9F8mtCd9SNTZRdhkpyjbn0lFKFHWJ5sJmqytxOXeMH
xehbzbsOFar+ldj29/yhcQxH1lwndbsFh9B0FO7ZIePUsJzqQPz8oRr/Y9JjALVrQXSxfRJ8qbt2
0zcssUMA+J1zscL+OjgENklABgktOLHPsFRP49eg4VwQiiv+Nb7dESiT7cdNctU4D2dqmhF6KLDL
TPYyCYTfxAwp1t1mYszOEKMzeI2wz58TnWC9cGa+jXBEiaAMw8KyrX3z5pTmPlfFEe/mZXBi3xZ4
E5gOKdCy7Bha1gDxcDjJNQii/MOhJ5QKX+5rlxASl3kYPXJwJjrrnOX5OdO1U9CyMUy/i7mGV9Yd
pHHeJ98Tiz6kutsIqZROyZyjOlpcTVowbUM8LhacX/Xihn61lfitkt9SHMZNxIHOKMkiG+Am6xS9
cmsxug3RoeO74SJTHrgaKuGq/O4M3b7qTVdLHIQrNO7FNhrTbRisSHOY248wTD8msO184S9zjp9A
HSnbm208zDdUH5dyo7TaqUpMnJ76Nu3MdT8oFO0UeuMZi9acr1K+oUh5RnFzQa4ULBL2ip8U/kxS
J20uOcQqXsU9yEa0RSmCbPysfgZ0VQZIEeMs686qOhhoFywEsCpgUcl3tlwnnN6qJfkR6cbM9cPs
m+5hpbJTNrhuS1TCc/3WI/yU2m4nzUAVXmlDXXi3GLFaePHEkhR0Hxhm1tCq53JnF09BNmShKq6q
OivSBbSyv2S2SpZ0tkLL0+8ajckwVsVQf+s02au75gRKrAbgypTUtMg+UokT6I86KqJctQ4q1LNg
+pA7ax88OpujTL+6i+FdHhbEDmaB3PQdOd1z8MzmiwP93ana08yCRsvHj6kEj9Lox8YktKGO3gfH
eJKbOk7/GUGN7oRvBpUErASQwe4CxIg2giFbZXfkCO2D0b4onJUEAJ2HuTkbgvw5GfBI4MnLsdsF
aw7BmMVDEB8As+T6jShB34zR5HHv6Qycle5XBL+ki5GeFe9B9aOBquXplE7le2LX76mevAe9j128
42TJx0+F74UoiGuf1rfsjdx6Ui2n1NgW40uE3Bo9hVH97Kej3Vdra3jJwXhIDZtdOKycVuWLa1hJ
XrKEaBCM80YkP+CSPpOdRsMtEsKZl02tapwSq34nLPbFfr+s2Pui+lMa5EgpOUzTZugyP4PjNTIg
brPZVViGQ0pjLmej6c1jQle+He3UeDKafsZC0oD6Oz2QsrKhV2EwVT2xE0N01U00GaDtYkV5WmH0
WmTsWaRvJTLYupHqyJ5JE4khEwOVsd4yHWROcnGQNMwplUHycLJ5J3G3FOEnloZ4jjCmzK4hePcz
7hLiLhlvl7qEMNfGCoQ+3L4E8qY2vism0SN+Nuw0ngb/bq5RgdfORW0+oHdQZ1/KrGSam6yKCE5X
ne5DafCN6OLk2L1ZjuOW5a3bxpgmyC0kqneiFWG1RzmJcZ+cs+S4IOYkElR1Zo8jNLmgzHdB+GJc
6EGz2eKQJ5RQ6gPsvr2rMyJGp+Kp4TYPu00n9ugLmV0zu6C5DtWXjOOscM4ZHuQUQR77/wSNjAq+
vUSfUzIPrEB/Z80+wsUra9Jagb8T0Yhz7Dpf78y9yUpmCWoe8q71FfL6dpac70V9Sx2Ybsdq2ykI
vrGnEk50HlF4icZz6m8yC9chDCRDt1H7HyTqFdtkb7I2KleBXpFJHyGDVXIOdxFyLJwpEQFdcElU
bEVp5KvyQAodctJqPsTtxmRwje6vKTca/zJSWi+WIVU7IYXIPeP/4sx5sWtbKE1Mc1N1y4ptZ5GH
EGbsulIkbQ5VjHIbGclYiuM56ZtGX9LJiFOZ8ie+ma2dwuALlQ6scu1FXexAKuNof8/ghqqFNwJI
+bTpqYEazJ4I7vZ/kZgPacFlXSl+BI8y0L8ZbSLYjiXiVzkrNSJVJoxx5JlsBgi8i6V2JAjTeY4s
J2a3rFtft//pNkUQxgOfIQaD9m2IJAo46cS1OrxH1iOco4NTk2tHOsJ4AUSy1pAL5Shx2wl19YAv
0EdI7MtkCXB861jpi/6Z86dpU7DTx3pdlOdiDsGD/vWs94eUfDMECU09n9Q+gRDLwx/Cm5sgTFr4
dnXt3MlI7Bx27TttrImsAAQ9Le5Fg6powD9VYyijce1UBKKY+FlKR8UmwrelmiAIYY5NhYRCXVDD
attsm41bO7UJif4oG9VLlQYYeX1Nslej3hbyS5TKx7qbjlPcH1VsLaxOyYNhjNJXASDu4iZ11bUJ
cCWXELAbnE/lWxc3dEYpFeAUwFsNbnTu2bYz7PPQxICSiVVWS58+GtmreHVFd5PMq6LNAF3NF037
RDQIuhQW5RmZEQrLcpXexpllt0Uv5OB2seKXwi6n+5u1d5DmMnEYhnNNVPnyAurKOooQmRnNpvMy
BmQvpHtSj20ihpZlL20D2J2JycRGXn7SDKgnxl9D5M8LHJLdCUBBvokiYYNyixaGsFWdylY+xbiB
hri/J8OnLd+Zl7gBC/yUj1XWXQIMgHEIYrTfUZpt3rxsn78tO5vRxqiVF54JRophfwiuITCAJbCd
USaBfnUJ38EocdY4OIG7jprsMi1ybco/vG0uK6lmAgctPsmRKwNggvHniBXhRhjE4E9Mk9F3khfQ
JOkWI0YPD7pO172J4cgnLu4wDQXfQX2c7f5oASGNN5UubRPxVRnvWixuI6IECWB/jLWtwIX0NOyP
OBJe2zguUSMi6VZooFFyAJYGiJIgkLOEvoZiZfNjDjXE1vFZ0qsLXjUJBXSp+fG8UDdg/QyQ+4AK
DsgAoXEd+lo5hIwiVNSzhauF+jUN1atZbclTQjugI3gTff9OeuaKVXdLkFMqbrp9s2lXRZWfZAXx
FmsnezhF26yRN+q7TlPW4yNMg4emZD5LLPQEh2QlOhO2LDzn6beHus0monnKYbTLMGmx299F06OH
TpWjJDMu/zTlZCbWAeI2Oblk21NQHiN9OMo89cU5JosIBR520AmX+WqyE088igKThyLvzaHbhyLe
ywpHSMVurEM9K5+Bb6A1at3BTPBckxeNlh4TpRKyLAKXPsTdFvipsA5V4ECT41Z8lOIW5MmNeC0Z
kN1ZNv7T2m95iJBq+KVabnqkfT2gIKgjeSY2WPOU2DgUDeHwTu7qwdyjyCBVdrxk08QyK/5adPUI
b8esfY7oGDT0iU3yixOHAIeMF02blEXS1GZwg/F+sHsE7wLlr0S8mkN4x0HWXGSC+yahfWnG+JIl
cqkaSPTbPm1/SiDYg7D5a0GeDkl4TyVStxEoF5SRWs6jwgHFuuOnaPZiXUb9QcdCZRI3aA/QLKFn
W7eO8CDCnGQyaGLy/srU8s11yII5ENyzfepX9BI9PkJFYS2BsQCJeNaChNrkWXmS42DTp+zpOUeb
SDlbrX3uOgTkE9E2RXC2lrUlsvQAfMyiokTKHdwLbn26OIGJx2kOcZGek9E65m13QOnPSvacOuOO
AhxRHBGm4ctg1pJTNPWa8zbq3V33TeSN2j1Nziqs00qTj1n1Lhh2xna3b1fhSZI+SKnjP8Jp58qW
AyEM8CXb+HZfR+ouA+UjlbVHZcz404Qsw6pdRoCUlnstpG7fJCTKwD6hQbX/mkqHEb6V1PlI23/W
jQ5oZ3FXACsEW604N619GNdj1Hp1b3jCSH0+Ad9omrWgtk3fVnwmBSrkvvmWlReHMIGUh5JXySD3
VbTJfTLCt6r4Q8bbGKRD49XTg3QDthuBEbm2mqGeJgeu2WOS8AMAojegrVSQwYgn7fO/sMXoyDx0
auFGOO0O6mW/aw1jF3cOZsWI0B8imdH8NeWvWBQuPZWcwAN1B01vSjPtpe6ZP2FwMbNknby4x8dA
XIedwbofSTXGtNjVq8KVJX2NlJpWGlVGtWWTf6T99Atx71lFcMSAH9rT1+D0X+BdbCTKOfGcYfLi
yvbIagSqs9wentKsGk3zC5IoeN8TNjxx/ShyWCflr/SU0Wlr3bNCCh0uvkX+HJM/p4pbj2KO9MS3
mct77ktsCfhAqmMvvuPpqs7twQ70Y86xy1s6qvGFnlIUKFHMN1O/l4Q1qs6/Rb+AnXa+zEV2xeFf
I33sg/cOYR8jF/SSPXg0eV9UV3Mg9EAr/GBofYyJa9gYC+g5eUIaAKa1RV0ZEmzGSsQmhW9WPgWd
6qxM9K/o1Fi+QAix+7uh9W8CzKIqPhRtehT/+gyODwDj+VzNF90g1E4yj5ZloO9+2MmTv7XWf1mc
HGn7j2x9j4nM/qrjFO+Z6M9+bKDkNkK/QI9ppM1KkYhmSsmqShYXqr6LxK9V4o3lsJT12tcbyTMB
OZrSBQrduVU/bYNSFK5OPHWezK+xOo9bDB8IeJhF1QQrxpyfQX2u1eRsTfOplyBW7hVkhTaXdvVp
6uZbBnFn4hwlVq0lbzwBUYtbISj8XL3K2VeNoRh5y4hgpBivwkdwLBnZXS+aW9tXMLHzixl8Fw4U
qp8xXnNUISOmHLMYuzjjTe2zS/HeNvpZlYuTVB/y4D+7j33NiD3JJJoFHiuwmwEkPSW7yam7chv9
o1UwXNrtyQ7GcxDyav7pysYc3giC0GGsIg5bnio9sU+StZ4g+UIMSdU/pbhGwJBKG3+PuQ2WJMq0
3KUgVMiYIoiyxBoA/GNXYDYayk8nbG9xNt/qfL7lZJHMpAQpa1PqXB1Wai+qqyxp/GSNc9UGp6S0
jrPxqdv6rq2GvcFrDc9lXDnfGtfhEJQQMzjGnXKHU5nxsy6HaBMT5mq5G+9RQlyjmDu6/wSMvS+i
6VpX6bXX1Esd7ifRHMB5n5PuD5b7ZsDnRpT5Vgz6pUbbbgzMfOzTwogBvsNaPLVe83QvitnNgag1
XsojJc9c4phWAVLmsgrYzsNlFTvhaUweGuB7Z76a9dfkqL6DWQ4qnMZVMup7U7aIRDD3lPOcIiF5
jMBt6bdVzThNlXOyrf5Y1qtoY/GgKMA0Xq3xqzSczfRXRAx0Q4VqFq+Zw+hEyDhna5rLYoXD11Lx
iEKaF9CYk1x4WVn7s7wxiL8aFuwYpAhuRIMIm3pX8t+bhALUWo2NyiTkC32LI3sF9aSMz1vGkdr2
Fj7CZFXre2Z9WQr9EFl1mNZe6WREWDQ5YllRHUd0/eYCeyOdvsSCprMQ1B+dqjy1sn7FJjhY5H4h
mvR4fLWV/ewkT7WsK6gwQAmB5BDbSmcFJFswB9DR1TVM0U1uO+JrJXwNLYv+Asy2TGcdeoJGL55V
jrLNSFyVYZuuU7N65RgH/nDQAQqm0k4k38GxmdQD05Z9wf4tARjG1rBi3BtDNTeQEgZseWr27c3/
yEIggpLBzwALEbfR8hiZqbrOHoqwbtES1EVApjm5KdEMAdGBuc6MrbV3favu2rDdSStBJh1R7ijk
XJYgrlBBJq3C6Yv0q16BBtJgUv4Ysj+SmQd19Js4w92gIQousM7TIUOojTAVTQB1KOX6zQzIogKu
gZj5LUcXXSF4Vpl502ttRCfIZU/QJWpHOTNXzhRtm4cMMtYayK1K4PdHuq9s0gQAQ5x65pq4OzMG
99/vNesitJPGLjjbGTWh1zwCWWu5UdKBC7RgQNR+TChjg2f2rzP4ma6KDhnWgHMGDAhOHaKHZ/NN
dqrHOA0PBEuPwvaEwGza7E9wGkXK0HrANoegHatbr1LAI/5LlBOUorPpIqg9dJVgGNweBBJ9YoAP
rUblz2mdmvGhCcz9tAWlw5Rsq1T9/x76HHrtwHBy+ZgVh6ZWIzNJvVoUmnGCmf5oZ9NFMqyLmjCe
aYtzLuOxIBlCTwFExChGkWVlO52HmWECmvmUyLdAaTmenJ2t1iRImS78K9B4/eqRZocBLmJonrXp
kCrBcT7WA9OZYKUhcg614GiFOu19uakYuKmNQ8Qa8dmbCdQF2Mgd0E9bHCcLB7uD2qmAXCEG4PrW
PbPzh2Znz7Qwn/EXWSLjHN/zMN5k02JP6r2Z+y/25YnRYdPRfxcbEzGjRcSDNgIUkyffl0bFlyv0
K8OnCsK2mAfcCdxMvaAqOckFya31bzM5IGueSRee6IZ3YvjOAhnZZOdfQucaq6RhjIRPXOXYCyuW
vbtIGQ4Dw3xkxHPfAjwjZeptrPetwuCJDWEZXsL+EremV80o2FAgSwNqbQAC3bmj8wsQmkd0fmOg
kNlEjzr0eH5AkMwfCWCUudpCHCkXd6jKa0/5SKveDRvSDrd2SOXkkNTWkOCDiBzNALzLY9kFext+
upqW/o+V+yWLn6TViVsAb0VmnWEZ/znnXkkubRefLRmzEYulTvOqCgglAHPT4MSTqeovmh6vHf3E
IG3F/o5QmEP7XpngNKWU4TXhxEzXxNzvtObQYEXB+u8Vh6gFBBp/M2cK1fEQG81+Kuudk59LBXuH
ma4Qza6IE57/qVN7sGQTMCVOIcgbVdu6CAoQHRT95CkVacLFASgCHroq4B9sJWYMxMpKBVhkAzBC
U/RRAlJlOmXN4I7IUgfmsNXrD/nyqKWXGZav0kneidaAF0wtmblJxfCrhE7Ir3BcJdFKkKpVTOO2
Y39kTDpKO2tbWvIl1d97mJhpCFUL7Rp7Av1DccyPIgMfnlw0ZOi9ShtMAyvy+WghDivueohxY6/F
+Q2VNI42xr1hfbPEuLEx7TbSeK17m10T2yGENfhaCUqlH+3Uo2keox5KPnTGGjmSc28HZ43CTzkj
s/dgAwdr+FJqIbxoHNy6T7xa75HcIuQ+hkfn2a7k6MviBiIehohPLNRhTHNr52cgN9pdgT7Wco7S
0ZstLj/C3ZHjKHzWUhFTmikb6PVlcO/VcDcrynaKxVaOMzgZ3yYaK1Z9mxLSsIRAqZE/sYjHPNFe
xD1h5T00q2MuBdA5+dsoyG2kefRQpb03GGVihT4kHWrvkbUYPv0Kkte8VhQSyUCa2+MbgFno4pN8
LdvPSHerssYAgZYhU7cUXlFDz+O8j92hZ3ajB7GfmRMYj6VV3EzzulWly5QmVBSKl/XAeOMTworK
OtRi3pM45xtSy+SGAb0N2/Mqj2jluODx6zYIONO53XUIOHN0npEAyNFUrj0+0ri9C2LcGoLIp5rQ
wpqpvRRam8LpcLU5+xiRrfSOTNOTiAVqqACoHDjqYiYbGsuCcJ/+X0BMiZUXy8jyvA0LhI7FE0zR
KfmRcnIGtYjNJlGPPc9Njs88n3ddDU4YL4eMSDay/3+miBKxbHdWBaMxPVmu6L0V2ftZro7dT1kA
dyPAdTp12r3Pfm1++HACWCwlCu8g7VH5VOsQ9Aw3LkEMOiQ219auFVLbClo6nEZrq0wVg532CFa9
0r6kF9WlAfa6qrgwFjsZxf0C/NJ3tL69gMqAgp29KqupOaZ9DkBJjB9QAmEW87SCaEpAHTQNxTSh
MZwn3GhydbZ666gUe8icR6UvT/3aWVvyv0U+PoDjM8xPpErR3nw05PsNnd/ANjaBM6RB4WZ8WnnE
bEcn28/Y5AKT1sIykOqdxIKakPoNlsW+TddlO/qGmu71kYmUlR+yCrLgWUNBOiHC7TILF+tjZDSF
qH4zpd1a7mJSIeOjBc5kCWvKnfEgGdWhZ6YfMMnXdo05MMrZVV1PUDoCp0WNz3ABu1dlMUnGGltS
lDq+MaU4SYnUxkKiNe8VhJ+Cda5JObDEakQKJPe1oTmu0TNFDD9N+CcGW/8KFIzFUo6mfNdTwUno
HHUoVYWBvUi1/VlYoBkcL0wFpIY3g0OOeOhVg002Qz3K1eg6YFAygmJHrd8HYJCsoGeR0F5Se3bh
FHZmf2e3ujLH6UuTSFYQrDepNRKUgczcRfRT4d60MMYMtXocEom57beZ8hj3nFvyT48cQ0WOUZMR
Pj7F4KcJ4zoleEaG9tRFgplVees9+EFvtYZRHA5krBzYxLuzjE5pitDfMGkhpif5Jl70oISRjydC
IlhVmsmYRR/6McvM9Si5wKcbswM2nEyQvxjyr7qkbeAmDnBrY4fu+NBGHO8Jroo/vbhI2XCeiJ7U
VVqhOrnq45uWvel022q3JlsmTtJrgsiollbojIb+VoxHvdfRd/7mzZXsia1IWOyqtHy4R0hF7uBO
pQ0EtyJGANNulVUT5tDZWY9LjovRZSATeSITmW58r1R4tpxba/EmU1hbRzOKEEpHpwqwV6piXbCO
ywWho+4OFOsAyGvu1xN7NznU8YlW19CYzsqZI283M20D8VLitJGicFePylkGsq79CwyVDcE91mN2
FRKIJJMUMdWzhsFLeZdKDlZQvMBKxAjkL3k0YernBgxC9LcBtf+kvHXlvdRlL+Shn9Xsqaj2Y9H0
x7+5QRK7BYMIYHmQpLQ5ztZpKD1GbLuCKybbJvEjB3MAxnW6k4EnYhZPmLfz6UMM2VGDPWbhvcVM
IZfMFsKfngV9Oux1wDeciGzWFQ4lapmia89aKp86jL+6fq0cg8guEgdYUUv/ZweYzdtM9BWyQmZb
t1o+iLxbgSXl4IcFGq7SLl9D/SHQZxdzUAb409Pqn1LUz7TbWIAaZqputmDdzgw1kOws6aycJr51
ZYb4WgTZd9fEOoIvlPFGdkmjXwtz8BLn4uxNUR5CszuEEUKf4IVEZzWY48Oq62djAJeTXrDi4iE9
BQmpG/rL1IvXOHdPdtaPSJYYinb7qvtNAHIJKFo9AhlL9VXOKSXDfBGumshyA9G7Rpy6gaLuYkZ7
6Ih13LtlOWzVMtn25qa1rLWwX5AsXMXZqOB0oXwlylMmDSEkEJbDpjtVfXhM7OEcRTsujyD8ERJs
fAS6a6UVqDdbT8bmJ9FIMV/n71whJK2QaAvWvEhGq4VKDP4VEjltHnLQLDnrTn4NqcKVlQkHQXfC
A9M0zCnwBIvfGb2h6FhUOfOZAVOovaZaI8qRoW7SIKZgIKVi9MmpBNJjma8d7SLxZReYDE2f95re
SyZYgGkohQLDUy4SmZ26UUR+UH+VmbGbw085yIhVTKH9pQEus9OA4UDCtFGYe7wxRGzmnJhI2WTo
kqNxmuOLKoRnaxgJNWuVlKz8DduPtMoPg7sc04hsSg5rXfpJ9K/RVjwrw5oZ/jAOtSTrnEqgj7r/
OrSGqm/q351Grrh8Y9ebF88acIwCaDdiz4e0yZ4NqD9EwNUf6ah6C29HAUup/KqwV1GErtGnLzSD
rK04OC4p06AgJ+4RtZhYN+KoXrpk9GryO/sGZNITtDQz4Pc0/GeQ+51YkLyG+hSkymlidDwmGI3O
RY8PV77a0w4amT8S8tzXhGLG1kFZkzSZKY/MyB5ahOVD9LdJeoYYDQvzXSpJMIB+TUAYeab6rwSE
rKibTY6XeLyagPc2Nup5GBm1RHAWm0JSKKz8Q2ahZoz/YSYlVOtTcuQzAcfIOHMgZ1j00eloIAI0
7K9Vk0P1ZktnP9LmqxZEjYFJGkjxYJ9fQNFK2rMc9VQlsIWC+YfynLANmEoadqnHQHU5kXz/q08l
rUGxV7TwKdO02CSBB+oPxeUiWAJSZQ9uiDnRSD706Cdx2BxUwbPrTiwPWB1jzoP5oI0Hs9g5TLso
jNnntYwnnj2zihlFfop8RWH/KnsOTvl+mIBe0H++9eIAPD3Qrqwoc9ZPHR2QxHE6gbghPNpTdDLG
8B2qdnnU4nKTIgsKRiSREuiw8FQwJclYEGljRY+zVgqPTSIn/kYhRkQjfGRcsD6CUGf1EpfOkRxv
zBD9LoZYbHK7pkRlUQktwCe6LNAhNIT/2WD1IlLMuzpj3MHBIf9S0GyMzlnb+neAcBr/YIv4uoUu
0eeHkZcKL4HEQyrkP6ThXFor4GSpiiMnpM55N5LI15BlN+z7F1G4ZRIaGBQEcIJB/O2gSmetDtxD
9gsU2qodeorWe2RZUQem6LbBvhLhTTzy1yhNuJkIocK7V+Hds3iFTJDrgoI6M7hqbTcHdjrp5BQf
2woO/2wfGtk+EFh6cBT7YOvaAQzd0NunNLDcZvwnBYCGt0n3MpnWPhTaGiQYYQmQ18C6CQctweoX
/fQYIqUJdy08KVKoMgTpKam0xbWjmRwX3Lb1L1BDYGn61Rqru55at3ZawZqetfPc1JcInc8VvRq7
jj2roRka7BKPaRKrOmIbzm1nk9sxYaqbqb8JhzT1kWzuhfM2oD+MaBgtwT11ovPbLEYoPqkqYMWM
+3Ug6awa68cEgBow9SqASSFAxISI6ys8xCUCs275BX43p3pZWDu5o68d6w0MQ8TABcrJQOrD8inP
xXUJAxsRk+iYzW7It/ewBWUtptJq7hLSiElFTs+k8v/RdGa7jWtZEv0iApyHV4mkKGqyJFseXohM
O83DeR6/vpcuqoFOdBVuZaavLfLsEztiBWwILQOfyTFQ/8SvCo6/GfP52mKeXfzY5kHN2p1BA2tP
A2sSZTtjIv5Kzi1bqcNeND/7QcK90O24F91DA60/xvPRkruDvuahaev7Xm92qXUev/Sk3/dVwbfO
Ce2Z9jGPTaH6UwquKtXsS/96mtUGIk5L5qvggNNfemhC0OfkwM9p1VyiuH0Rf8zYywfzFEPtZCnD
fJj+kWR+QDPPjMwcu5K1vNCxdzfW9l525X1Y9JttJrCnxA0WGJUD+GgQ9PMivcjxOc9pnij86scs
ZYbnYtch2BI/5v75d13/KC128QiBOQ6G0ghoKtyX8xIi93lrgmgEE0qN7WPmAyB4k8Q/2shy1OU1
pXwe4l8/cfaxlr6P2dmikqOFMVOV7EzXPhRY4vLpmtRh7Np4aVvnocwhFTcPiFUJdi3Uz5p0Xw61
M1LwANJsFe07kidGdylTd4x+7fHHmMiczK+xwc5A7W4DSrldg2jgJWMMnxl/jMrROdJ2WMc3h/ec
pZ0nnTwnk6sJ0VTnl73KR4P2s3uUfcyYqHqMca/90ySM0FMMv7k1Xo0fQ8PDfpS7c7RwVWDWRCni
HQK+5V0mIN7AkmwddvyEMGHY6BZ9MXCmubuZV9zs6Ctrz8RGVJ1qdTpAtdcezymvmG4i2CpX4Hqv
TiX7A0YqAFZxSlTmH9/28nk9aw/4N1oL3hkuzoIDacmhTUX1y8IwxOz2jLWPLGKp+dGGQHUObkrI
qidaNfwb+edcsElTIGrm+0bXg1Ym97gyg7cIoGITc3fSh39VOwNimjEBqGEnLkSm2BK4A5KUZhWB
ROZdrt7xFPolaJn2x5zl2yqu2jJc7Mw49aRKRxrC4m8RfYiYnfifIv8ToTMRSaGI4oC6cKo0r+Hc
7nuiWKI4zkq37QuTb0N2NtktAVXC8e8UMndWE2gBHY/Eb/vktZ9OpAF3YmXRMUZX6bOwSDzKmRv8
5rVMjEzfp8mPM73mb0N3X5r1rcYGbIzpW8S4XBJySHlIWTD3pxzh6tgnGLMtm4okd5oeqoFS83Td
5oEl/WjZGKTjSWOzNlhXfhYdDsVlcMv0W+PmnLM5gaNmKwXb9fgWzVMwJYSDLOklgspchUIqQYjT
Ik/pq8XUqgaJTpyY4UqzHyXpfAD/JI64hr0bVUuf+61hqk2ln6IR26v2ucyAhSx8F6M3Sj/VOAXa
Z6/BmCCI+MwHkLGUKFR1VwbMyLvm2xS+RdPzkK6QV+BbSIA0xdtEH27DkmD4rNOzjCVW46pNyP75
me7QQxpVZcghpeijUUyhM3+YkHpMr1bvLayOjiQYwt7yMXaXrZ4RAcHI57gkuUgvgpfaRcODhwNP
l/Aa/dRkQPLLMMXsnjpPztVXWQyXKlovOHcusaVdOvNmD2zgpYiZq2CsLaX7gLsf2QaedEy4J5G+
NECmvP5R8Hl9u2qvPQ0iHsQXSDJepbgqjSgN6+Wa7MoECaLsXF1/n7Ad2Fis9G6v9hVUErezpCAl
pZDnpxYcKYsFrN7JRTyhCHx5uk09ukQtOcM/hlWVq51JazBV5XDTG8qJ1XplsfGzimZv82mUl53B
CyqWXx0jfxur5k1A0NNfTUGIG08sCcsR3oihTieYGjRfzWQC4vQ7xytbatqbbEWvdvbXomZVEQDa
+WhyaW/uCVaIAAvJ80Y2g4VyvFYltfUkEHCo18bXID95ockWp6vnqNppTLguFgmFlJBwd13qFrr1
YkfaVQLXKyHeECQ+sa6kQrVlyV3hrcGj4CR+mzlkBObwaQRN8vIQZ4TA3jIk49lY2Ir3NABgvdGT
axqfqund4vQsKjuw5i8W1JR5mOmy6ztergBcpHLYsVog/S7H96fFnyR+2HYxlz0ciPk1deN563Cd
klHcl6g88f0x+4vd6+GUonHDWOn9VtnavXnOmvHcQ66FKsVc/JSoSvLWz1iLWRP0udufOuNOQZOF
jBcFEujWSl8N61pF3S7CokpYSiIZq2kk13k9AqLnNccTRI2CggeE5SK+dihdGN8VNdRuBQShJ+Wp
p0LxRjWwqZ3TxKTP9BVD/Zj3HsAkv6FcCZYIbhLqEZ57QCxLh3X8WUxuOLFzmun9XYo/qG0bxzmY
eOn/1TLGZrTF/8c+O+wHE64IDq3bMi9/i74agx+R4o4wlAf1LLPxg8RfA4ptcLY/3/m8slrUDi0u
90g87Oa7Xa1sWc9id5sCmZG6bWLosrxmitItO+Pes3m3I8pSyWNhs6IrJJ16fhz23kD/GoGDVZww
paweDF7qBVhiGQGg4brQAkaV+9OMwS8Vfg+NYjDtAFPpGTY5wCQKFGpXkrmnfbVzfLSY3xbumvmT
TFu00CQKt5GoP6opZE63ywXFfaBzuVOV15nyo1qwauydm5Yr25GQecq3hkroCl6WKuM74d2nR6cR
UMdCyU5c0kK48JJkbflEy07KTwYuTK9OBer1N4iNBb+/KtZ9szCPYMTpzgZ/Q8x0PjpcIJNAAILN
nt9nuCP0vpdw0AQAZpN3VsSaLH9/3nTQQOrGxCyzXWCtO9xvNVUP9IK+c3bEhPSxuBquAbkKzIs9
i4PKF0OcDis7KxwNuhpGTPNT4EBqbCIJHC6p88JdcGCmA56UyQYRzy5QxGvBP+v43e3Mhp+csWm+
TfE3vTmpU3lSH/kqQckYjU5FZSzoPkiEFNRkeYmfgP/BIEJRD/EzrA1y3/h2T9cQq1xLk/e54uyF
moaUUYTlRi+kffJqEcCcAQlkz8YMpmeDJBRKiEV+tKOQV5PHgK7cHL6gSSMuJwXkDJd6ome4w1GI
kvwv3GHyVUScMg2+WobzVbdptxFMEtWhVmQ3WcrbPKpbCB9SX+Akgfk0V56yokupy0GpCFWHOb7c
sUncXgbHAYuwIIg8TtVuTqlvwJVEI5T4g+tIZjONCFlYOM8kZCj9l1GTtUBBOLI6THBRZHy/aaeR
vHzaOEo8TRAsJNZ7lECsJEsk52ysYEtoG7FwPkdJwp7urZ4Tb0G5n4PCUQMSioFsE0cjQg8PFm5O
89Fr8gsR7LbeYs/drHxzOBl5y79IVeJKSX5S1+YcZd1lTOqXprmybH3QVMMXCbUDLCBTzbaBhY2t
H0QKADe25k/bb4ft18IE2eYqx7uCfgnjz4YDQ9MKZCO/nHr6JDJTp1pu9jOI6WPF+3lSvIIeVAfv
O+4GxaB5mSjOCPEcKpoMFY0evUCHFDBTkZJwVkQTI/YTXbHpVy7QjUKkVPqNkIZZJkR8duVhoAk4
c0GjZOhj0hOwoMNNAymjACS2wCigcrMvWXwGtJ4m+8KOSWu1N7sdglV2AFcrTD245OJ2x7/4M1UP
I0apTgzIWDWVs0OvEot5lmDqNhrTW0tN3sSZ3FaHDuNEwhjdJ4E+C7wNXxoeMiopdvTSdQopR66N
36OESw5eQCPlfoK1QCYKyoAKe/GG7mmVB1V0r3kSv8VtS47/UjrKxXSKN0IoL8ghWSHdi0zcCZK0
ThxqOQ5l+9ANBE6HPjBgayRQfalb9Q3w8zSgL6fiuwZoyAHcRqkrtzy8kuxpKmE2hI8uJQTW00Nw
N2Ttbkq2bxMYl7D38j0z7/Xo5p5QSWvpGi5k2jiol030JixlPVShj0T66qGxHfoKmyDYZUN59Lry
sLXh0S3f+fzVL/ad9HETe3FrXUZrusZddREK4szMAfVONGO2acu6cyWdASWDnAO5rlXdKVLhLJjf
MDivNIejQpv3tKBezTyp/Yeq//QT8yhxOLJ+3TjvLH2heZZ1gdojNrEWwTMyzm8JiX6JGJadiiCZ
HV+tNmAzd1L7rWOz6CffHDp+T8XynMocVOp6hQHTYPytqLEnkVGehtne6hbdNk0UlsRRxg7JOKFk
E6RvY3jqwgYp48Fvjrps+lqewnnrETTuxgAKTdYJlCTHtqiPvfgnZY9KwdwyBcK4r5m2r7goQgBg
3p0sdJKYjW1znmgz6IHfN9AVZ/MsIeBLunqmrrzZ0NFAYi6y4MSM627NPHmA+ZRdFtLCA9EgfRIh
9NzaZIkJ9JP3iGIoHILiWNtnHfpsXvxIDGsrTwGD50CnLy0RGSFH2yivWp68qC/Mcba0b7Nrr9VM
0cQYyluGiFGj0JXZVh1AwU3dXSjN7Xk23AwUekoC8Ma1bHCA3xAiyxHZ6fZiIkHOHZ/VWxEMSDNI
iFVZElD+9Lm2bg3pjGXLREvtafFT5w+5tTe8P6hVz6h7VS8GAXtb5eJ9riG1gOhq9CSM+ZpQxE0g
LB1bh7oiu8dNVBWPIWVV+qpY9dXoXzKWiOlC5Vw2HXImf108Rt4PC+EUECtQZrajlmwFQY91eKQt
1p/2MEQIKsOeTtvoWePr4AW0d73BIz+RkZAPmfY+MkRDGKrwR7W0DEX2v7Ve9jAxVOWHLJlkLEQp
CetxGbXERZt7N0FHbqhz6Xj5ri3rBdByqwQTEvG8oVCDQjo7qrZp8g6l2nT0PdhSqbbduiOs2B1h
CGuMLGscHcsMNgfea1Y1zwdqsZdrjs1W7fGCrkG7aOc8Gy6tXVOo3gd5/ZPxTko5Pk37bnbpK8Fs
AYevIbtDUFZoC24RsM+8lu2g0fqtg3Xaqm+iRYPapPEU9lEXWlYR9pazLzRQQABFrfJ1bOT7/Cgo
FVo9tNYt34a4PSf2TCDFODLMhbAdetUOqwXH6uA5i+0rEe95wBKVlxUNq4w0IKG2AFehUl5ObSZj
ZdtNMDLnGDjICuezPHapQoeMwMcvZpqySVaYcDrnbRupx3rdqf29X5Swr3Nu2tis6LgoybRPvz37
Rn1JDzM7WjoSgorfSfPDNlt1cqPJi07KLAKC0SkHw86PpTQeGQ5BaNfxPRUwk/qYOhruskJ6dQAN
3Ye5DHMgvBO6A2kTM6O4hzIik1KXGNCm8Ko02hrgPEr5npn9XTJQpJeZizHKSwrar7wWc/kiN+JS
N9qJWJrlwADHKhxExc18tmjh4OQDLVmf7SFOvqXsI1lyptKARB8v8tvIJovENVi7hsX1kxtq958R
zNzmvw4fG0wXBT6HVd+ZzP96vZy4WaX6UeeGx29txDddQLiwNgTaUh0DawzyLb1a8WfHzmRQKz+n
9ne0GJHbLogbADjpsBtZv65C2XDsVrx7OmmzUHhd2RmJBCKRsbcwjtInx9Qd91S/agpIAbzr706H
pa47x4S5sRbq0hBkW0FazhgFnz2xUV8yNO7n8wgtfsM3D/96Z894vaR9jQTjTMdsG8GPW5IDwIBz
39JcwfPPH2hPocZQILHdipDZY/YdTLYzcwMBXIwkQasqVBYJLEkDz25oOv/Shkavyre4GWa66uUY
ZBhJ17IMbWqfzPhhsj6TwZtkHd0McY/epGAScBGj1/ROU+vWOqmz6TW142ugQURrAlEpA7BxzZCe
4JdunbXxaqc6K611lqzkYjfdpVJdWbWP7dRc6HPH8/0GH/EwVFikoxLTm7hLMl6Ldz6qvpaoG2Lh
DqWRywFnym6Wk8Ms6kObT7uckaznd/II653qFZSxqVZg9tEujSIuG8VH4+wiId2xi70vDhP2LGGy
rR9SG78NWn0/T4t2VYBRMhQlthcRLMloGdXFcRoP2mn5UbrKI5TjGScNEFXsQwziP4zLASJ6xzsA
Diwn5RLY0EqnY7LtKQ1irVVzb4gjAnn/VonoLkuw5yKLyh4jKfbkPVSNHM+FjjY1prlFrk5UNbCF
O2gt5VMA9/LZIBC8LaITfD2/K6pQhglGkjOe26OuYVB6tTC7x4sckiRuDFz/bX6eu/z8Se4/qqND
n8EIzX1B40b0UmjW7gkRHslDPrGZjfkXFJF8wYBlTV/GF+BUEMHPK4EDN4H6vM30LKYWJIDNfcdS
rVPNsLPfNBA7KdPYvRA2iC4KHXoVj+Ud8S6EmK7X0qWO3icWA83/7PTmTLF0itTMu1UqnG0tvVfa
I6/L+9K6iXQyl+pSWRmIPHQdXsTxdJdlHWZWTlUcrqN2flml4pKgKtYSm1Bu0uj+yQ5s266wdkpr
8NqEoiWN+7auw9m0WGNyXXTiY3F/SoaxnQdFwTgv4msnimtJB5YkH1OCYzFGi6faIt1WEzADJaBP
tJ60NZ/7K3MDr8SMIE+yiEKYksz0mojmZWR/Ss2H3wQa75qZp4ZFpUYdTKy7An22ryhdwdWd40GX
CPdN+EmRVfFH3FTr1Yk1+oJJ2RA7+iKdf611V+VURLQ1O8YfXOxoraKj449XWPHEtJabqkDrLrr7
ig1AgNi7Osp7K+3Y025oUaMhTnvpwJWy2RzKRz5cFfnfwVpUP26rXcdmHyrFRkuHkJsHwmlLMl5B
4bajfUXxcYWoNk0Nj7BGz+5JN1IujqFMIBdoNSUY3QjAJznmT9GNhVXxK4j0qvPiD62/9vQfLaxk
/taWIGzqZoP0hsM7ODj89UAeBRMMrY/IamSSoCUvGJ9wcvkKPQNUBmizP2GHsvHYaSo296+RWqyR
3vda/gXTEsr5v5otDl/c4goLFD+wJBZ5CpUoMzUWVHZTKyO+pOEdm9wyPGZtOQtQyURVtRp+Sx5a
ChSP9qR1OjTUhM6Cwk+lL7PG/QuMyInLjTOxzNnms+TJ57Q2TjP/U+hoHSEuvmA9+1XbW8NVcOos
QL3chLWPsXGpOM1bV/BHIiOkbkLnS8RFpDb4lPPvQJMFjL+ewordSMNoanK+E8Xl/8GYpbOUdtrG
tTgX+RSPQ7mfwOiLQfdb16aJsUp5TlRAHgmngDlcy9G+MSVsmD5WTF3xO5k3thMIr2a3KTjeINW4
OWljYlFc5L1B1jcWTkOFF00plBDydscaouh+dZa13BbPbOPEYGHEEtuSUyOhtYkIMIeHBWy0B3pu
ALIpfUsB3xW/JSPlR0hAg2lRUAmvFNZwrxlv7CQxmtjbhxD9RVGsF8LY54K6YWvBIAbYpF57VuYD
/ak66o6JyrMM9ameywdUzRcJpOwKrtIZgtLpXpHBMJsyPdKybJP8cYiWTbH8PurUMCQf4PMA8MqY
aNpTCsaiteBQpvb3bEp3tX5HFPFmBttBd14KqoImGmdWnTcdYtNcQybEzFARYy4WSoJ4x0fCtR3T
ZUiJ5qMi7qNh3BKneGUV1/WnsXNOS1ecA20cz7IEojRicV/O58zGcveSkpByek5omI68xyto9l16
SFs9NPbV+Mu75VpH6l7FvGfwKlCRIRf1TDzmhA/pWBrZgUFpPz5TNB9K8jf+jW2kauteWYxeZEz1
r+y9LPn49GTFnyYWyFyietUxS9fetY8bnthl45Cfto5sChFZIDr25467QtP/1lOyz8ADjgkWZ0rR
8iIoKMxgv8giJmfZDhdAFtjj0LlSk6YuMKFw3+dL0syMAC2n4bSp69kvaP8p+NgvuTtfZs6wscV5
wgJrYo4ewM/Xmxj7mcIWfWVcT9kh53F2AAWxaZV7J6XuQI2SEn2NUJ1zVrIxe95E0WFpk8DVvkuI
thYUv1HKwoGzp6PXZMy38XypOCv5++RdSs1JYoegV1bJOeBmnhgRuUJs0uKTnQyf6vIJKmdKiX+B
BWmQ4BotNPWDDS9QbmxXotu5kztPu+jcFeCuQd+gVZX1AT1Z/L2u+eYk87Yu5bDXbhoYhT/kZemU
UbyEb61NMxM8A1pBVFoe2sAGF4GJRR/wG/w1NCI+uKpKbkwmm2jZm5ElHdD0Ew5bLTlCUaDsZBuZ
7Aosd8EDx3PV8McufHX4iQ4GGORqYbE21O7IEjuf2J/W66lYvsxr3nBkpNorWaK3Llveyn15tMzi
qk850ky7nXGOBtiK0Giag6KvLh9GmhHxdyGFK+wmVZTRYdc9oomSKjqlmQik+dA6pxVUJg3pVvFZ
LmdCrZ60ktdp/Y/aGL2CGqkqj/2sAvsC8xAsjt8yf63MDSq5xYZ4cUkEFsh8Ws0BqaGnQBQk1sf6
/EaIdt8vLVuqc5xcwNCFNYIunmCkRApK+zcdl2rT/1H5bPXFZ624GPkVAmECM0IbO+emO+b0w0LO
PWv6rWbuyMHBLXm04bZwTsu3qErO0ixB/hi8CIW3xe1YazeVj5ppv0/TFxtthM6FKZ+NBm94nrmL
zimXs1eiXHinCsQw040gDEzt31zBy1X0b0puB0V3nGI9sJZy3/zKnACGBS5za9vvC46lGtQ1dh4A
v/ij8l3JWOxYF5nmu6l/w9DyfN+6Gi919Yu3uwQUweB3pFLyGhU/DhaGVZP8BrjGxPu9wr7EIdpx
PyaA1lPbpdN0PVqjp1osQpFca4TFBEO9RWbUIoKZmR9rJgVy8+3kMUPX12CVnzak5AVDi1xhcSkQ
p/bxCMv2OT7YW9X8tIvCrWjFWxkTmhHZ6C1lGCj5lfK1ZdV3xPNUUtO9ksh14i1WeuWzgpGV8aYx
uEGJp8PiL7OPgbUILSCzsQAy1IzmcUxl18Zbg/sWB1LsWvkfLfo2jatQl/PIkdTEyYvyk1ocHzaZ
DN4a7aB8FhEftYOwcF8luwzHh4IbfmbSEEtP19culYBxEMqqXsf8Vpjs35FwWTHospfw3C4UwyRc
ilrWjsiYvXjk4tGxB3DIu5TNh8nkPYDcLjkpI0jlJZt3h9wJyG5P6KDm/3KODZBzswPqbId8H81/
a/1FgusBWssa9qaFff+m/HRPl58euf8NTIinrO8PifXa4yrN0u1Ki/JSJV76rE3hxqsOwCre2pEb
D17TChONvJuEcch7m/dAeq5+rdZLeetry4u9BGrLQ2zfnUU/ZfykdjOgi+SRtO0dk+VrnbDXHUL8
62FDvldfQIZkWCj+xlkQmwX23YqPNzcXso0rwHkubmxKoW7RufjMsCKvrgz/MoK+mgZ5ynE8NMHE
hGgXfVCPG6Wpwil6tlaFGJoCZYxwIbM2tdC0bWunt4o3mQ4jXSgB5iw1vkB+rWLc1VO5a1NSjkHD
vFAjAzlFzjY+2w2VyY7KFfaj7j8lbrZMGWoCK5GfH+4+Tj1pxEujB2Wzd5Q7pRQBFgzxAoLe79j3
jVw+EaWfpwLLYX0+1oDXOvo1B9A2kUEyiBICB6kLJy4j3tIqe+zp5Xaq2w1+hBQYISJpSnrGQaMq
qawwROcNtJUjrdDxLmF1nz4KBKQWl1anf3DKAAXbjpxXse7HNNUX+sfE4QKK1Xxbqgj10u2E7S8c
PA21vi3uAg928abGgFQDXm0VV9NuZj8dh/WE2wK9ItmVPAsZ1+ieo5SZgOcDQoC6+grVLIoKmRWQ
YUEemTJ6Y8Ok6X1I+nfVO5fMIbDxSJRdTMajnN9hB/hLpm9lVirGCNRFFKQeLrAZTPqr6Kv2eEMK
iE7cP2XVYcvNohBwJU0S+0nX9iP81my4JU3sy2TM5m0kvZegAzNDO+VWeSrTle9xdGgg2hnG3kCg
0KRdn/7VSAJEyaklN5W9qqTEYm3ZF2xp57kjSTk8pqx5UHb2xviUR+sL6nc2n2MWrzEjj8MPR4KR
rumI/KhRNG7zPaAXwfQK4k9p8m1FDcUIie9QGYBJ2cDJl2OeNC3dpXn09YHCakCRF/wgD2ANUjJD
yuDZbwrlGLCN+HFTM7FwjwCT4TtoD4s2bvIjIQ9NPa3OaWLI7grMFi48JmxYcHq1+iQN2WkoJVx7
6jHtumPvOHRQ09J7sAb6VztgFvhgcBO1c7I3rIeUHCa0FOdHFO1eZTnIhD2MDBDZCu2Z5V+0q7Lf
QW2Dyeflat6rZNP+JjyW2b7/rbjwroiJjrrsCsTEnJ1hUwK7i7Qde5jdcERUnHnQNX485igfyr47
jCa7XH0Xs1Z3Ywy0e2vqXRuLKovcnvM/4GW8smil44FDDtIC8DRsGpQ0cYrleAhttAP+fI6LvmQw
2bwfnxORuLVKdEtT+b5Nc/G6zFShYg7uN9E4ebEAdSaCgo7umNQvFSMIskjzExQgoGMmgY1c/dOq
zDFkY/Fl8zMTvsrw3pLWyPCyg3Rwy1g65qW1b7gSDNQO9sEGyk0DqQKNZL3xr5TjFkqJvuqu4c28
MWdlDBoG9I+OJFup2S/vlJiXh3cLt6/DC/KS872lcK+pLtwBsSfCgLLkXdVjHFawWsgeyYVJ7Xyt
0dhPRORfC4J/FCVHiI9sBc1x5kDYLpgq2WnWx2eh3xhRO1pKZx1iTCU1Zx2G5Cjq01kDm0Hld4P0
I/s2SVp5pbD9WYQjqN/SwAWb3NRZ+DXBuDNRHCqDoXVFku3MQzquxwqCYDXGB031yQ2QVCL7HPI5
DSug4yUwzbpawhXg+LQhmxXmp2st0I/shLC0sTeVbh9YuhTwZqBVJ0H8UDYKS3T5FrOtzxqKHzi0
h+1DT2t/hYCOqubGv0Xz14m0Tfyrn1rCZOoX4zQseG1D6C33Vi518LvHMtr13wx+m8ipXhZeMfOw
+Zi2BakVixLv4h9Xj0ArSChKOG4Y8Gpj3Zlzyfvso0IDQZJHTK8TF+b5dcktbBKbgpKAdCQlDKPX
ob6R3ZQcnqLykP2Jz1UV+3Pxt6SS3HwwX1M8XD7UanW71va4DDgnhmOAljqlviR5eePtUzr+9G9F
M7YbPuwRjnZh7EtzCQct2wOfU6c7ptGrZPS33jvGefvmpMujoO2H/RhkJNLlJF5UbuPFbl2rHTa6
Xf8ou8lP8WvO/MIXD24UITEy/LJAVpY6upX5bg7Iej+Ug+zWPwQsdw0FsjJR1dRMfPyqXg2oYNX4
7xunifzuokiCYWwKlDTei7mFfmDCgxBcPmjs2jZAYjkePHbMpkF6k2oBXYdyxi9Lu4sK7E4Xcwxv
FsENv0/R9NWwwS+1EDdv62qfCvV5hi5I4JLpdYQKaCH3l126ldmNKFzxc+rVpP+ig6whUSDok4lt
FnAQ2+/6rjQ5Tj35+syeADNHzzMZhhum+hYDAViYb734V2wIl6NPR8y11shKcd2nRbnL1mVXA1er
cF+T105AAZspzv/zR7ziEGU/jf9FyEdB69hQ7kgHhJENQnuIINIYx7iUcYfkx9V15PKQDEZotbJH
V3Txjmt7H2spd+I+kEaDelH6h/F+6Ngy6BQtT6qDVUgjGb+SrpL5d+83wGB3gnbw4tqw7hahXnZh
VVEgnyRQdsgIIWxTBYWm5VAPZfISc3paaSFfLaaxa6FegWQlxsA/8hsVHsBGxRy1+k1M7aynI3B1
aUqZVhyqLZ+E9OTg/iUkuulkw6tb+0TBw8n4OBlmG4ygNkS0aRfh6qFvYQc2l81cSO+M6948R7sv
Rdf9Cv9610dcXl+cYL50zKIyqaOeyzTViLgN5x0XXM5rH2SJ35YlkZVXyqvdJWwQ1oBrnQjFLJxl
6nVYlcuqF9du2YzWcIx1cUqX+WRmYQK8xHIouBRnC7cBUzkVBdeV076sjb3FL93GNjmsCMBMA3G+
LyInKG4LcXPNZ2Xs1kmBAz2lAGHcN6MeqONRGGd1tegDWm/ZWty6eLlae9KzDaamG+kwplnqyuyY
quGENbLqy3rtt8hmKqqBaWS8OO2QeBuxPLIV2/bbMP6aX2ab+IXFuXR6KnUVcS1xWra8nsIpRNZN
DWwtXyrrSYlvZxXXL9a9d/UJI9a+iKWzHLrDlLD0BN8NwOV06ES9dyrSIXN5W+v63qXiFSKAxadF
+Rhdp6iO6wDnxjW+iZlkkCH7JxgYyzP/p/d3nve74k9l/WZp02uSTvfCyW9GfDASAsOETGaxnBLd
OGjuoFQMH4k3AClVWon0enahYvqFQj5CVPFtKkxui3d8ZVA+JqG/iGwbe9AdqPvQnSR4yixtDQgU
ni8uwrHdaShYw7WGUpZTGJXoHwCryHBJrjhyrvGg1hzoJQd6yoPKZhLcQeOp+gfP+HOHMoEwZwXy
ITn9CVWaK9Z2MYotVRogsqeY6iAkhv4AZeQwyStcd+XQ8UrB8Wohb4/6u1JWBzKVIUmHaLxmJtR/
d6kyiiZJ6cbpjiYYhtfIb3oTw5Tw5hG0GKM3bQhUv1MxYdaQlTCT9eTgSHIFqhh2K4CmQwrOMXU2
grj4wiKz/5ZnNk0shyk/Fh1r2m1LZ7XFOyuD6c5HSsBQMYtzS1kRlFQEQqPq93J5NhUDQymueZQz
Ods3k7OvECrgF8R7tW62feLsbVt7K0W+nY13ERaD/M4E9WGM1nvuzO9o99gBopo9pYJtlsdRALjS
1nCMqjAafGvfkxisUQpppomb916TXor3mFV50b803Cfw5jr9J/NqD/+ULXqeW14y4+dGdcPIrY2A
zszPgZRJg8ClnmJSo3nxRzCxDt0LQF8H602F/DYhySeMw7TeH9T2IKHnm925N3iNPxfW7Yl7UR0v
gDPQpalXbO4lQVbihC249mimdMgTRIVauqInavF2RqZfOzN0sP4ijbUREjrPa10pNy3d2Xl/uiIm
CSM+J/CTm5GdwwTxrtjqMjE07ByTSVZVrS7a9pMmhlECS78kb+Ug3ys7vYkMcrFOFL2Xz1GpHo1o
OUEdxBhjE7jihqVQbVnTtftMC+K4Dv9pnFfoQfsWQ1LJsq1MD2su2BJRC8jHe027jYxgClTd0j9q
r3GAduw3DcFTGsIiT6554aD5DNwYHy0glO6aPhAJngBdYzcszVbMvBZOG9H2IEMLuqCJKo0pdov1
tALw+KRrYr5X1eey+BajrXRlTu5Otjwz5ZMRUOcTW/nB7r3EmbDPUE1JI/wf4+oY9SsH0DC9Doq5
bSfstzjBkM7Uq8LyRbHWoyjXU6XSu/dYHa7dA6iCfttwh3mqlS10Mjbb5cxY9ODPvYolur2zU1G8
zbFByXFO42x4DtqZBIRLsycgEyHJ613KPqAn3ve5EOv4P5rOazduLIuiX0SAObxWZJGsrGS9ELJk
MWdepq+fxcHMgzFAd49lV5H3nrD32o0vAx5JAY8MMQSnlB7Pa/Oaf3pMrFcpjQ7G2HL3QwMnRnpO
oHYy0DBAbeXgsm7zoR13AB3Uvj853A0hd4Os6WclA2k1p5ciiojoMs+Z89cYd/QaiLICpcvAzv7Y
tjg2QaMTniQeK6rckHyr6IPcNgOtRictvfeM+LIeNaj0DiHDix8xvqfbUbBhwcEYqO1eO+MC3FkT
IEVTZkq4q3pUwQjAChWQhrQXHdll3d5WySS9vrPMec6kDqhScWNH/WqI/ii+uw/WpIPmBzhPlsRG
gIY16A4HmYOwxxqVcBD2ZNkn8yE54Qaso/Go3SeAUDxDE2VXPXlYsctfhTkIh/a9gx6aGibdQ4jm
LL4oDCcZ+UVsqUJtehZoGcrltHhsOyGGH6FFuTppIio1JvD4LGD1WCv01ilpFd/TFh3ZG/pLsjbd
aQtaLVaV6waduUSE23yNC7LOAIVN1KQy09Gc3lsQuFbRfwPSfMEvCMim/OKaRsb1O3mOPBM2SHJe
2Qchrp0xx3VwBap51dPkjXum60q8bPNeIUQc9M+UGV4ghTdQJv4EwzUZNjYVOwoVYqH/oagnrqjx
tAcIbljYvVePHeSg2R1vNvF7hs08byufkqj1LE3xTUsKliy/9MwcsZI936dweg0QBxrGdmW3kFN5
HfzR7B5Tbt5Dw7o1uE7Kk4SFvvVlgrweQKdYkZ6Ts65pt2XCSCH7sm4EplP69f6BYEAJP0DaOn3L
oB9kqL7rvZQaoDf7w7B9V6ZoRzDMvSOnuyTxsf61+eShqdRoS4J+75zfFxR0YFUOrNfJx2WBCwyk
Ml50U391cPY2Jdt2uEcnNgnJcFdGe5fp7V6G5tWn9f3iHLW11NdeJHnws9sMIg6xUVFfoKuc0T2i
uazn+pZA4rEFbOLOWjUNQST1F10ubrZM8pvChT8Uz/Zoszs2yS8g+8JVJd1d8wvGDndtG5/iBioD
ys+76JnZDoQ1JdAEEkJf8sHt2spt0GebJnB4t5OpN910K80rPRUPRocOvzio0aMAbLQ+XJjvYZpp
nHDL+km07MCsa2GAewXSd+UJJ9pxZEJSS2yve5gBxOGMjpsYaGQbXwrbsy61V6BKjHBrpssZ75Rj
X6Ke1ZpanavwXDJDktnLS1MPtopB9vecV5vEeIgW6SIar6lilxvfILTe4li5YcgTiWvxazAlolrH
HZ9IodzGdofj8WmgK1yKbCd69anD8Vz0qzWQskN8fAZZ3/D6HjkkN0QZEq2rfMFtcEG9HIsyZ7q1
SRgNYkfYpO+wHwmH5vbG+m4c1SJIHa5/RT3fGiYwDRFPStAi6556xpd/Wkt3hcIdiRtzJHexYvYF
Zbt/OdFVOKj+eoJ6pEfN9jevdmOD1AflMkfyN4rvBNhrj8eHIYYJT5cQsWI69hYyTg4Mbjl0AQtT
gARXPlmxS+KXGybCO3yBECJAzcaAQysPgwjLavtJLEzYhcjqHOb5y92qjLvaWncR74102KENnkn4
GM0YbGF56fD4VJgjgSW0bq+dxlJgYcEfl6CORFou3I49rVLtbfBoyRrvDoM/4yzTad1zhYPjbmlg
aiPMADGmbExt2CTnxcauQxyZDKxfW4JRupPYE6J/S/6OeXzQzuKPtdK/2L8j2uVw2RcfSIoo55gE
MAIdNy1/uo1TerzW07J4RmXRP8CcjHcAmirxR2AZUB0k0+MWE8Atwlwv8dNL3fDIw5XxVqjKkfxX
MzQ3KyqHSmuNiwc7zBUXkrCS/7NmB8NlsWsRmUJsoF41kTZHSLX+8tlJc8k0ler9WAMzDeV4azTm
WZ+qXa94KXOKsvQLcp5CsnrV3yzGK0Xefb3KYh1IP/FJ1BigRP82K+O7yscOvsaUWYPyPaw6c8Ni
WrSLuc36OTpBwjrZS3Ma5QaL/FnTzZNNu5Rb2klONoY2g1X0S619yvUV1SBzRay48kKaahgw9UI0
weBNPQhOjqYgHKBge52fLNLca131MzwoIBgq1quIHOfqlanWIQSHalmHAsk2CgQOn6BJtY2ZVPt5
RVjA7++IEsxzKZCHk9GGVxin23Kqz9384VSOX9f0wmv9SRyq2CQO/JabjeVD2mdgqKqBoJkasDH9
O2NxiddstMMjU7ikMc4D5OZ0IjrmFQIFnglQHesa6k5Q9Eb71FJl33BRW5QZFisSAzBnaec7ATMw
/UQPggdbORJKZeg+Xixs0YJbpRC4EPCkTv1XZpu0Uipl6q5Ht5TU4gJa9worl2FNYyzXebklJjXO
ZPt88gG40GmUPHzuOSWFVnFKMJ67dioIUWjA722J/5RnuaFt6FXYoqCNkYgq4k2gdbCgMJSHEEt7
angjjIUM+4qsPulezvGYIRhmGYxwVRgVaEVkzAbaz35TT/ERUGWDTE5wpv1AkaJF4z9TnhNda5GB
li08pfhRmao4xPd2qBKSk8rfLQ9vGvwXjXSpqurQQmM2g6kOXbLovVZ9EbidSz+NBoxnD7WW/WSM
Wee2QcG0k7nYTIgxxL9wxAI9PEyQ5Nh3q1p98kGQVvhSIwhayuNYwGQkMoR0gj9mPkClvEFn0v8v
vh99hcFuLpsn+TtJPkNjBj620dZQQQOiB3uWUVKPOqKzxHpL+Ibs+LMCUlGEHP4sA0uwSl8Go3UJ
YgARutN9Qjqjk6eWg+3HB89q21G5OzBaEBWLlL2AAOCIW88fXK9fwhpZpqvheytzwzOOiVnABQJe
tImoc7qSvodHptwuxDA76cmJt6pVvI5aEN0cDf+D4ZzC/NC0Zw7PiKmxAoloGYMCK6qJx9XiS5V/
4vda/mJBqOF0nMkbY4u53dymuAxGvT9H1Yawie63o/egZdoCTzDFA1XdvZYruktxKPKM2w79oHpZ
sxXiOPJj1BDGQtxzxwYPizAHJ/IVLLZM9FJvtU50dC9Cn9wCVxeSlUts3nv6ukljXw45kbX8CEbh
c65H2AE4k2jkLfXUpNZeJdJZMexdh8qmAQWdMvPp7H8mZDbnZwL5M6Pzks3xqqriM5tIMtVBoGCx
VfoKAPBpEalvdrrXJIMn00xpPUHeW1nRtjiGHZYkIjfdXOPOGzcjJCjhTMfvVj+zDYi095L97CrR
bvlVq/iteNVrtmdGEeI/JR7edrY615xh67sKJ1eaRe7IKNixTrmsntM8f7Gndt9mCvku4n7rPtQn
8jVXOGy8xet7gzwDyNIKslQ1KYBRSfUU3esMWSbjG2VnvaYyiQJmcV6nt31totf74aF0WlBS6V+J
l407RYEXMUrKzp6IvmI1bi1/hhEqPSHgC/MOtmF5sTJaTjHvSqSYnia+nM8EpFKhvhmM7ML+rDPn
6BvrovXavpVxEt45JJCVvXPIGFwduK3PLRDfsROXEvm3dgGcRMParcPQkJBYKdvldDeyLUAo4LXk
qpm5G0wsNR2gWgIMpIPUFTDL6fvPA3W3WgzbNukBwyqAuxy3a86r4wxIim/wZAiGGDPiLeKaFix6
8x5704GDiy0HGdDaN/Yj5bUuT5YjXQgCIlYmOssmGRAonIm0nPieIGpEI4IcRpW4/0q8m90xG1OX
tbX7DksupVhu2XYMHMr6tQM3VUcrJAm7bTG5dcY3tUtoQJP5obXZmxoOb/2bkUev+DcqRSOtSfJk
Q/PkZfLyXtnX9kckDDKSISpSC0RJ5xJZATwyHCe/NoE/fG2jrbHdWm/9Y0z2/QOUW2ZOmxYRAryd
KmFbhz1SKo6yiVkrvCtFdWxtmVipowV+IYLCPFb+Iln+ICNsCK0AOlkd1HIBK2cEDdWfVRdkc9Qd
IwdEompyFE7XxbjEKSOtzO9xy7DD8mckGzGkJJin6rKb/1qZ5EtSeW4HxkTs7kL7pYUTh1G7VX1S
qS/j9CPwUmf5vZ7IdCciYA1vrl+dDI/q1AGw7mDJIdjgxasTcgQIZ9ZH5vtMeRkUMS8ekXpq+q5U
hF9Gud+j4pJsEi4pUSGcUVvoflR8tIl8txmAysnZybOb9ELOwVVZoosxehHRff/QH9/5TnJU70TE
yZLqDd1noSDgypD0xhgZHe48oXuygsPamdwKgypqvK7fAve220u7mFDYk2vNX5nELrXAn5xAxSfC
id07A7Dq4uzyNeogD9N3VlDvxGKEtV+C5YyBJMogOR26Glv10NEtH+WWRr7C2qr4VYXj6s5fnemY
Pv6Uo30VQ3k1k+lipjLkgoGFLO136sCDMLjpSvPQTwRngqg3nei46hdjwF8p9AScYvMQaM6PZL2Z
vOhp8eWIFxVZuzZF2/SYY/8mtAYOKmiP1qQpniEN3wTBS3OFU3k7J3jnIlJtVg95ahBqosZ+j/E5
ReeioGszcKVbaGsT5XXGBi9AxP0sw946VQWOX/HHZHfSTBypgGxG/VKDkB7eZLO+p1l2g2IHbrQ9
w7+PsrNdvy+jeFr6cB9NAdm/PDOmtOR/CuLWZyUfZ9AvAm1Qw/R1Zk0ybvXO9tVGg7pwNqJdLgzX
WcoTjEL1PkrI3xhmTyxZW0AtgoXjpCO9Bk2NGlZBUdNVYPplJnHl5qzi4+iwT+KZMe6s3R2zcDuq
j3aBcT9AoURZ2yJLIs8NLxKqd6ws1bqzqcqfaQSnXU/HDvhUnW+bGoHIXsn/1Lsk544NM08eQ4ZD
z5ahOju8yvhYwcIjZ8pvQ9cN9X3P7Hjaa+1+ch4Z8k5/xL/E/K7/VRHtTDeJlUKxkaOCmaQRGNH3
G/rUU15qVOtnfiBaIYu0nr7vtjQiPSJB2XyBN6msGX6Ziy74WGa4wpuPpPouKCSGBkzUtsM9mbZx
IEAwklum7ETlXGsMOYmZPEc+MWXSwHG5Q7cP0Sz0aBbQliK5QDmt4qUxT4zqV1YWiSEXIIAOGjPB
GCdPZNcetENR0uUR7yz+dlXvZnPjYppy5/3saKdU7U8VUHX0q4P8NjvZe5L3Nz17d8wRNcXOmnN2
uS8G2O/SUVFFEtM4F67Drm4elONcw74ALLUzUfxJijhGwPFheKKSIuoFFliIYCQhP5D/FfNpJDRv
KBBUkl86hJ+zudPpFBvYDuuchrRxpJwRYyvnZ+ZES5eNRu1aEomkGV7Wmyf1kznThyF1Xws+4b4v
gXsY9wg5L0nagHaSUd/Gte5NWnnuTIIYaL60amUUvsyj5VZt8dIgikWtuR+7S0bVYHTREeLeTjaw
pdaQYuZzYf3B2AMLjjxR1DE1AeQyDIACp0eiE+vSIoRhyY+QSRfqzkDguUpiUqGjXd4vV4MerkZD
JzzV3LXKP528BYFDgR4YEQ+l6MhFzBtRXDG9+0VHGhJBuCl2wtAmTqdnMtzDOHBVnX4P0RSW9wMK
UvNcf4cMMLgxTk24n5eOUIPpbDTGxWHZSgnKWC0PiG+hHYcAMYTty5QSE6re9Apeu/qmtg1CGOXa
qF5ZsnmsfqU1mF6zEcQaQSb+yrq+GXL7I9UIByOXGAFhzM0TfqfiRUkhoCuIFSdlO7LRrr6T6k2e
HnAQfSmW/eXKg0l8MwcBM3NKwq4gQ6oICGeB/UInBzsibS1PUlm1IWjqy56QZF/jdXAcL6Z3t18l
wZFWvtXRLoW4GmO5PCTyUaYE7KBBxqO/atqpLHsWug6ijv6AmQOiF9qxCsBZu1eskqzEUx7zSS14
vNjVILbV8err6hV6RIdYGPAcpM4WGE1GtC8EDw3tL80jXtu/RXcZUWipZudPtxFM3dyRlIdVHw/x
Ak/Skh+rQn4GUlmsBzsJXSpJobUquSiysUYiBpzo9jWUmy1DyuyvMPJ3C5dgxr9bFIRdeQZxURxN
Y11R4Cqwz113Ie1066hWAt7CdPWqezr8FmxOZDm/L9o76YLHpQfOjcqf2HUN1iZ2/BQdeFkGISOi
ZoCHBoHtJne/SP/G7qabdwlFF8AcwTlGLbxdbiEi3QU1Fse2+dLnXyZu3pAWtc8AbuRby/F0/jIz
v58Qb5aWocvYyir8TEQZJbb+b+TviYo1itn1CtJgCcOafic8BGe7cU3c7beF/Qz5Cd0v+v99VCOX
+acg/u3krwS1S0vaWF49wSLm0k8y/Et0Zd9RbJXDBQfKOVrJan3hm+zfVw8z9j9aNKWKscaCaks9
+X+iMolGDz+dm1pukfdBU90Wfb/aHmYNoZlFyTGcR2O5aBH6xb2k9Htyl1V8hJVm7R0G5ErO7ByQ
9790gQL1sYr60QIQIcFpFOQjfTI2LXbkyWVVvAOt3vf96itDAk0beimd8XFPyLxHEoZeS9qmLKxi
u/VgnW6TkhxGBj7hyDCJ3S6IBxPg7SCVSI3Ao/zYxCGYbLaxBRTaSb9IlBA9lDlJ2+E+BVXbQHor
1wvZMHDZ6X75sYSxJ9eSN0mfaSAhvhtJOs9DT0Lfa7AtsGiPCZDN2kM8X5gAacyvuc+2I/HshObs
iuKIXI/gZRWlKEKVGsOJSvsiz2wZ/4GU2wN/ssr1CDYQR5mBgxkws1gabSKLiZbhCYKHym/eSKkA
ScfCJQ2RuVJdiRwzUh8Mf3hGUBjs9eJWOv8a0q01Oj1dZaPTIPFgzdUgPY9WbTcUj0oqPmfcenWh
ssLjnVbQ7Dcd/WS7KWSb954KECBD2jP+Y3MR0iAiRRX1u6K3d6vp3Ax4F5id0GKajVuIInrHV47C
n2g8whxt8x4BdJFL9qiYh5OG752hD4xPMQXLSEVOAOQfO9Z21bJszeyeLI/KYIEUT6fQZjqn6a6N
6FWlEJQQFlmkEiwbI/3Lm8UxYl7kXr+UWCNNC48NyXySsVeQV8eVtJOHnUrrXPD4x03DSnTgBxsH
hU2NqZGzVSVuBsQZcIOKoVoFvvEiiDJIitir9GtOKrWVDi7UY3dINXwHh7CfT7nNSBH6RsM8GwAa
xS58ht36T2yUTupC/iCSdkMK5pTBIPePk6Y3vlxlviGr4gFj+EtlTRNGQIZzJpWq0SSfvCwdPGX0
1UYPVZ13IlYZSEr+HN4GzlUncNaxCAJm/hQ623n0fA0CYUUmiZlsz/5WiYNqGr6qslehomD4/J6M
qh+GXVCVt9B0zi3feOLcpebEBCJoNRiQJ0URAYrRCKYGk1uREkHDJoDGeCBrChdASgA54vqE4fPb
nPV7Y2ezUZIPFFACdU+IV0iQ58FFwZBuQjauCP3cf/cdCl3GNDXjXzO9R3jPGtaoc4STDG6DxCGV
6O1R1lowiuWxgGaPIuRYwqXqgABXKnvEJTmXMI7qgoEvBmUmvczvbvEFV4ZqnpCfJAh55Ix6FBWP
hIpnWTSgmXOAGop++beQrr2Nek6MB31Wn86qlWiVG+GAMiofUbNMdxlnukjH8jSDfyBOqPMaJcDK
zKq/2ZUlIhZg4OkCzdPMUKsmT8W2nox8X0C/kY2iJ/OtnoajZlEBFtWtAWvF7VooD/LJX5a6eeZA
fdWKQIwT2cswFdAloZ1JbvgoUqDeqNU5LmU3oZJNQN/GkdVs8Fe0OnxSHvam4LVgmWZrOaMKAjLg
hgtwYbqNnaMcbgSKXXUpu4qkvTiW7ZM3ZpWYhA7aUpzmrHNHYzpmfepaHRPnqCPkG1WBjUjNKXyD
n7cp0INr17bUbx0pU5Z5NfEb/iaR5hk9bgCtQJ0LMHgA0biVumZfgpoQZri3kwhG2if458McI2J1
YuqD+vh8ynZ5Tfvu1kVgRKQga5qtWeGsPrZt8TRy4HSLwdxTeer2+Fxk5xFy91jIWSWL82SXHs1H
YYiHvb8v8BbtiQMTe2D87QTkzudHjYevH72M1QggpD0Q+F2FpDRFUtrQA3HsF/QvxhMNkr5cun7V
MiAe/hQSywnSfudtvxO5+kC8miGWqDFegR/TESebLFEW5SQQJhTOeHC0bkdpoVjTeyKLN5Tqr4z0
nyjZ0G5PqBs1mouCjIOEKsJOxkOPUmZiK/NmbHoqzwKv0CwKnvM14J2Wg+PLqFEGbqahOepa7gqO
MM+Klqe2OI+CVKwSWVnknHJ9OPTVtKXguRkwUObige5yR2CXzznTr2o7C7DcbmRBpzYhITWvMgvL
sEEzRv1BvMlB8mPZ3LyZ+54PRDpoN4EEmNXNRrNitqEdNfSblM0kQxDZkFwtPKEFZnWFVroB+R/j
DO2BsoYURrDyVIfqmtl2nJA7J/t6nKOI8ltR89uX+CHdYpo3NdPu9ZelTW6Jsl5Xkp0lET1UOoeJ
EyzteanMw6rQ1PCAYJaQNUABcLYTnJkO05BVQWWxRvhQw/ZUDAw87ZnZWkqRXHlpvO9blZbwNA7w
8nE2hvtOxU3A+U6XUoqXEhPEdFOQMlkINI4a1IcIxqxhkr9C3g71U2Zg+zF5oOUNxFQoK2YnoI+2
wVIWfrRIJwmcQejrSgT7jGSCqjp3lChSjrqK2jwfzuvTrNftPhxJTp6vKC35Ex0IIOuRBin1lkPm
aMzzkdNWlNd2NK6Tqd+mEmnHCEp6YU/BlAMa6Bwbx6oukMrylLDeYLGfzmIzYs7oJocuYTlJcfwy
rDq9+p9hxGc1EWcVfUiFPmTcqUt6CYmBFmOzS1PtPEnVeQxfR6CYQ9YwatIgjROrvjWQFsyZxToK
SNSeAAH2utbJHhxv1BwfZUaA4tfGIW42hHDAcICgPsXKNZ2zC+BCuWpuSU7uXNHcOOTLJbChC45s
B5WIpc/i220K1eFvp1E9GtKJWLATDpllcBP+pZ5HQF6JVDLVkzF9cG5wcjXuhOFsmAlKZ7pP90EH
5WXa4BlPbItBydR+DW6jv7bSTzZyNcoLnmJUp0lZ3EJVvVrN5yLTK9TZpQr9ub8MrU67A6uTn5Xw
eoYdbR656ezPwJJ2lNtZVh9y7O/arq4GZKYrj3I/AVVYiZUjDSXdSkQ0rIHyWGWCAH6VOZCe0uow
SC9tBr096O0PPYNbIpu+NfghI5CwffQYzpvqzbG+VMnYyPcizS+amgU1hv0OFEnzodKcWvKbg+UQ
Nl6HprJDargAs2U2slIipo2CG0sLqj8kp25G462TCBiay4uRTsFgd8HQsuPLEbFa1waMk+LEGFja
jQp/qCslJHKO23Z0ilizyj9KuLCWK84x9Pq/KrG3NtsKh5ULbKy9MS3biVrY2GZz6DlV5uFlq9k+
GY/o1elvss2SADOglN4XtFG03q5t/zILsGyXFs7t8q+bVhJdg4Hgphk4eoz4RHwLm2i7M1ziGU7T
7Jw0pfZqnmdtZW2VRIiOshcTJ3RTgRw5Z42IPHBp46T57VAQIwpZkyzksg0DPkMwAyQwQqhjm5sh
Vh3Qg8oSA800yFqwhAr3IDv9ljnYKDI2rDSw3GpD5dmjelL2smm4oVK4tvxuShJsrvioSYy4wCel
3Uxnz2tHAkzX+6qELFyat3LocMu8J4l+JjuNppL0F9/JXFQZ4F63kWk+szR+9gPB5tNCpJxzCzdh
LkBWLZ6WKad6wmEB3a7clFhwVJKgMGv343yAbblwESiL45a/7KYE1Z+Oj0ZDrByj3ELWUo67uEVa
A/h2IqgIGC0WawwI+mpYtc+wgTsahbTYDyjSFzo9nsCixnx+FxQ2zFDIBLCY7FlYCfIF/epBRysh
wzCwsFPBv9drT4jJ22NhTof4Y4TxVN/jntCo0fYr4zE2d1Nbdo2uBNrwpcXvPY5ulSULulnJZEu8
quew1VewVtg0tNzI6r8qvT1MM3xp7PmJSlKBtDeGwkOpliXftBIhGR9CfRqXEUd+T2LYLH3/N2dP
ly8jOsXa/oOrBGRwfzCY6YyaynuFA/MapxBh6UMKXQpI/k6Khww2CAUBclDIh5yCuMpbzMWsIQBM
o8WkvmF95BKfDdR7wwZuW/dfpBjp5LJsA9LXN/UynCfmXjnfHXF7meVCKM9NPH24a5cGLCeIuhnt
ORW7QkP3f+HamLx2UbhV2wlh1oG4+4TAenbBIYulzjz39nJpoXBes7F/quWftYJYI4fr7+XOudwq
+k0Ol0eZdxvpn4KplT6M1oP10XLjJRzj76hl22r9yWy26Cy4V3UtjTyhqrtEkJSyMkMpbEwUZXPP
whZ8UjhiJwkV1F52cS6cr5zldYORpGKumzHXLVcjCXvfddxLf42EYlu1p7qXPNHtRy7UqYcfW4S+
Vb8hfCpiqJaLC66jafh6Y9QG+Q3RQanMVOH9Vgv1WypFdxGl97Lc9yWmIH719T/4gFv0ObDr+Lzs
c85CHgA4uSfV5ruLuiuySOu5gq+n1LOHbZJQXWb8P4rNdzK8DCpcMgDoGtNFmdSkU0zdPAUouDf2
y8ysq92mYxN02MSJDpSc1mdYWpduGnZnNk/MD7cy4wyqH7amrHYjvE8Oq4fGxwi0t2QiK0zCIf7Q
+UEzJfsTVbdu3BQayejskCA9Ty4vLyZfm5EFpRcLwmSfO00gsps5M9IUYHZmJwh1DvX6K2vCi2On
17TeaTMEAxLOGb9V4hRh85pIAJqMcyJyAuIGD/+6VwqyxjjkAUdFiu+wrSm2pzBmNCdbboQKqOg7
FzA+TgVkDhlS5CU+6vVGZw/cj99Kf4nazxgtkm5sm4HfG/WNSH4iNkNVkdNYFZecQIPSJIYuNDxF
2beqFQwyYc89l/KPgV4AasAg/jUjKxIoQIn2JHLDNPDn8hzzRxw7KJrJGyjiguTBcPIblT0vc6dY
PqUorUvKW+kBZEm2yrsstbciPTYtnNfuagIVhUfQ9cZZeVgrWQH4EJb8I5kfSndz9hBdyXW65aQI
Svo6PN5KPb2fhl/1I+TxHLQaNvABOfYkqVTNp05Fpc3+u/sj8CpUu3+14dn9eWZNxM/iPzAuJc4i
aFTHjt+C1cR/33zEA6VlH0cqp5WQobHSETNSt+pkx/bJLoXXEztVoOOwiLWZ6bRhd0oraemULjRI
6a2wxV1BA6mI9qmmATM/rsOgCSicGTWmWHGgm+VsK3hPOoCK1cYIh+fihI9Yqh+lVHujwfi2vzlh
cV1s8xy2QxBtdWTIVkhnIdaMyddZ/5Xzz0EUH1Oer/uvV8fKX0hWs34Ax24ifFrYJfaphuk/lHeT
UTPrYuvcQUIvGB54BaKfOO2IFMIBSSQtdvjJolC+Fsr40smosyZtPwzlU4uaBxaf7hwt77FJO93v
5RzR2Z8lvBAMeZhZzEUXs1WIbEnO+dQHhYL4o5SBwFDbjpCaDIS5AFBDX4Z0XSfPiiSwxWf7wJIx
BRxCmzLVM7pUC/AXr2Q34ORn1RRFJ6TjdicBGlpoHTGL1+T/jvmRHohqvwDoj9iLXKaqXAn020Uv
3xryUkieTB4ZKpJQ4nlZbYUISzKdKTGj+l/kV7ktb0Swrmj643rmWIzRkBVlarkfZ3+of4dxnXxg
29EQqpJuqBtvuZ6eJJ3Cf+2AbVCz+dXrrs78p/ZaZrmHTLD83RWqeTCylDsEFkTDD842tY7Mz9SP
8qa3LQaUCDZnVFGUCJUJEzFHhkG4Q9GaW2vRXLi3bkqIFIGXYkpfyrF8Vj2dBFnXRDbdtiyEpUQ5
qQqlGs20KNdpwXC0utJV4/BIr0obd+qPqoHmEK90Do2+dgSQY5DOHEcGCLM0Trjd4WMYyVktGhgx
/HlgGLN/xjk2HFUVfwZxYYKCmw8c0+No3YEZogRLmKWBdY3tC9QE41p3n3Lk7BL5UWLoLCAyJucp
JgRYH6gZ0yCiaC+o6B0auZG4Fg15trqfkP8zxsFiaO1WUwBbI6aHzGcz3dObA3LaEZcX4IqIKacq
v6TxK85KCEu4iGGMH8ZhPmY48iw0AhN3cPiZsWfJkHCicoiQcKOKK34drbjnMYP9+gW/NZQ0JUB+
r2x2TvPRcm0yfka4tvalCE3OuMma9Cz33SXXsXehPNXAe7bzwcCMU6PzKFZ639Hq2yACtlcodzMl
rvEz0vleMeFkFnq0isjdbt83p14gAjC3BIZi4Y3T3SReJjFsLEzgOnav3TQyaBTVbuLQwkJ7sIHU
j4DHaAO1EF48PDb0mrS4DGj7+LvLzitYaaY7tH8nUCV24SKHZpWWwdyZroik8CvHCxpe0shhJh0l
rMCfi2XtpBgr4THn88tQXBjaTXd8BxZOwlVgwpnJ609mw0zGE6g0bCxWEIo+ofyon2GFcUbGnom4
F6EbUPI9Iz/hMeyGnU/pSfBSyO9tIeHZ2AQyIIaxvkAWKPHkthMByuEtb90QP/J812U8Z0BR2v7I
5D4OSlwDERYKiVpEIuWiSHd6+3cFZiDx6LHdUa6yB8QPZJDPietuxELjNDd4VfcOZrqJ7BQfHp+1
sWuhaqQoSbYFtHWF1X3Snoxl8hdswp08eHOuuKpCSc+aOOvBswo2syj56HyE/SAPMdXJM5Tng2A/
jG6hB8wWowU7JHl3WBir5WRWxWzn03UwPVMJyCUHjHYVVJrTDG2cCBTrrZJfZxpsJf9Kygnweu5L
ICYKdLGofEb7sij/lgj+HVuLHMsdXi5t1PwZFQ7T+tXwZlExKtpPOCd+mgAnmd7T9LUAFNY6Awzu
Q6zxM1gqNeNljOVLD7CkW8GwNEZxrqCs+bAqirl7xKM68EwWG738Gb0OpxQ8qrAYD3IIUfdFb0tP
Q73lvDQwSWSlPlXSB0IEeOHMPHgdQ/GvDH8ZTGCUiKkhGg8C6IlTd2OcBoy58CqzJb2SWe821ssg
XuJjk5Vb9VHhgu7IrBt4s9t83gEs3gnmjxpCIa3NkRS0nZfTX+C/pX1mdHdgsnlUkWo377kYjiSE
HXNeCg2gYa1dlOxvbAViXvYpzL43udg4K9wOgriXgDyf+F5mNvRRPQVjR2INjF5MERPfCG1f+apM
8r5h4RTDytJAlMz3uQZvA1gftUv+NbaMrGFe2+9J9oHbZcJ7bxnpXlYx2/K7X3mbStYXCfuNBUoq
b91gtje8BBsAGL3BrnCbwjaUsvraiTd1XWVgeBoGaa/ne2zxpZJ4Q45ut413jOWLH07h40L3NdlX
mAvskJX/cHZmy40j57Z+FUdfN7wxJ3Bi2xccRFEkJYqa6wahrpIwIzFPT38+9LbProaL0glF+MJd
VSJEIDOR+f9rfYuUzTGjC6kx0jiB5cteMbdFuai0fvsI3LrjaM+EqyzW9ZWKzd/B5s95p6wn2r+8
zORCcd5dFfES/RaKTBEVW7SdcLsAG9TJvtWvETvhDA0vS3lfaa8CXPkPL78rmPDFTlQ3nV8fuiTb
R7RO6xcskEtxX1T1ld+0W9uViwS9n4mTQtNAJF1KPF5uiNlLcsK0wB2l6i1tPUg23NvaX9kU0BoA
eEtqNBNmyKZNpozNplPvW0EJwTEATaGrUmuINdbai+5ySUyyuorf6+9NKVhkvdcY1JAFTjvvD7nd
3tBGV9pdhnGlSt9QTzQP2G/z9KbpwZYGD7rqHGF3UjLzElD54V4Pq8MwGQbDGHMKIfO4e7sr2kRZ
vUrxILO+9bQ/WF99FeUjWiGs/uzFq8upURg2F4DsiZa7heGjIVxQYb8TZEJbNOPPqcbh0PI2U+gk
QQwRUCWpvkScnDUTzi6zzHBtXMeu/BajnbDdNSlBC1B0kv/Kv7twP+of2XeZ2IcJnzGQSdjLe2Mx
Npc+m1rAWizIwl6LdK8b7HvkegKCIODsnHaDl9C9DPZkQ0M9Bd2n1gxb9pOTSGEgESjwm5UCasNY
ApW5HIH3xCq1Hsonvo3Vplr5ynGg5YC+V4cI5VG44Z9PUKgWfMciSB2Ykm9Vw0YP9gaLtf/Ob14i
ylPR1ISoaWBUmB1dZwKUeonTBRHrnU8apENZWh7yEryr410zlhX0/Icde+elCUi91B79ilKtD2xp
Pdo0wQ6ptQsyY6kn04WVqcId3wZ7upiX5bMVcp4KlK0qsB9AfYyCk8OPI3+oWB1L5wF8UI7aHWt1
PYVUXhn+a8qgMAFimgAxPbdaNtGt4JhYacMVVbgJUZNdYTHRsoPxQ2KysA0kT7Dm/LWzZKab5Aym
jb/3m0cg6U9eKwiOp5FWLftQP6RGh9GU9HOD7zNWwF7FaQzDpTTp+zTPZqo+1dqulJSUgqXmKxur
vXdpInepcuFxLlHEcE1/GAMqGFJcsbV8aPuNRTNKayl3vEjytV1jraQnseUFpJHh6zaHxMNBkr2O
8sEPL+hF/dnBZEX0ILcpRNKQMILmeQwYtF0KuG68SIhf1UpMOCu8mhLNg6ou8TT15AD3jrWn9xEF
wxWO+SukUDiZEUSy6aWnPxrtOqMWFFKvCLV7DzxZMHntIF1s8Kx2E61Q3CFu8VkpVRdOPDhDnFSN
muww53rmMxs2M0i3o0JHmMk1EOVwyNXxwga9OEAZtBWkh98UeW9/m9aKuB92hYO/MNrT0MIpuq5x
QJcWsWBUn1DHJGwI1YXR3ZniGp1Myj9CDd0gFYAaP3Vh7UP4WIRb28LuYbGbXShoxpzum1JcasXW
6K9bfky9RTeQouCN1F1iLe2GE0abbevgIZH3aX9jUro/oJOqtX1/I+Tt4O6YiSM9T7Ca65y70gmX
k/zBLv7o1OWgoY2Kw0tX555e6dRsyWsHeLRGuhNwtJDp2hF0BQZYVVdNeVKBCiB9AdGmXpeYBZPM
um7AELVPg8AnTFdUj+6YrswKStBV+IQz/Eo3HGbEt6wOVtzGSr0tsuvQdTYOmAjWwh5BeEThzy9D
QKFAcMEzPrbdHbKkAki/F3bXIzI8HEwlG+Ym3SHHh0YVYWhcpMMJqfMItVCvEWY8pZOFGbocsYlO
ItFZg32mXCSjOx67/6CXRBii7mFjGv6R4nJ3gSJOtLFhImzhvTUPDY/XHpBjv3pvkpWVVzjqbWcx
oYvYDll4GfjCiopk592pH6SLDQ0c8LJoCM40yJZLf6AtvSTQeEutJyBTxfBPvPL64GGy0Dd8dWNE
JvuD5ERb7hL6zHF5VTSvOahBNlHPDoeeYigvKoqVYUVHWyXECC8+rRGgcJ6Fizr3l4pBY4dojSE6
DO9eFu0NnPBdz1gm/hFFU2QuXOsk4vCxD6yH1j5J27+KKmuLDXer1CjjTzAz4EklS3Qz/U0GJIxq
kI/ma0iBIcXvMAxrByAc0Y38+pw5WPsLFJzohmjKwCLhXRrQuQLoqdnmcsfrkwBQWmIdBJ8+Hg7O
+KAoq5yyFmGhRfu9hr47wfRE+AdtNrxuC/RYTkwVLVBXCQ9CskOHFGqw2zKmoiWlDtr4EFsJcm7V
y7rAUVofhdHegp+A3MCzoUdrHmssIQNnaxncjKhjpgl90lXeo1z4bYRkya6uCO+nnVwIFGxg/zO4
48FKXlAEQT2/8cqlTemrMGj4Ix1KljozHpkD7obx0qawkqPPg54QhTqFwKdKQ2mORwqfMQc2se4y
jtHaJrEyMFoWpyzktcJcO9T1shT2b7RpqU+1VF99dnnIi9jwKPchmg5F3ek9uPZm22gPhomx0/tB
AtYiNoETsbYCa4Qk47fvae7dRgYoh/Yg+JwcI9EgFsWTCz/b7rKLMqgXaTquTJiYAf8/IxyKcbok
78lN7OtVpj/pZX7o8IroBqUaVEbfTANVSkqrdF36+crWXgkl50jXoE3s21uHonRNHHD/3VkbOICm
5IbtyFR6stF3jdjnwVzQWF1ge9QjnGHU8tvwe42Y2MO1k2G95nCBwNd1y6ug7NalAz2dTDzAH2zZ
9Gu8PS47VJV2NQuRY7+kUba3K3op95pi47Fb0gNrur1+UqnfafRbBaxPk5ITkBn1okRTw+NXu71j
QXJAh0OTEzhHj7bHz65znX1aeRVnx/5IFaYeqxU7WOL6qDf80WHHppKod/tJdEmyN3w0zaXST4EM
amZLzKcbXOu5vcgpYQYXiEc8KrOQaigajtI/KQQNCWleIfZDNlquM3B6CHA5ylABGbBkMyBHn976
oUZnHakQ1EDWUee2FPrStEEqxmbWoAe8sjAKovITA6dO3aswhZlXmDPy/EXyXMmo6zhQiykyHJmQ
SeYT2ckXkng80CKo02zKtoNxObZbTh2cHliEMoXoaDg4vGiBvCVAjR2YiNVAY9Jgp4tOkCNMbYIT
QU3Io/VpTrYEOCLqUn7oUL2I3wR/FW/cyceDIaVrfyBMTUOcA+TRtWw8IdPy7Lnd/a6p3yv+d1mj
9EOmAJb0VCDEdgksCHxzFfsDvnvaKOKH9SLIrS0rHOX4I8mnU8jE8kMq9uT1jci4R7EfUncXu84V
5qxtwHC8N3janUYRn5pB82hMQQYg2B0kWQZYBubA6EQQ2YHKXfc4OhPEadL8pjT3xc44OjQ9J86X
wf1VwsfceEKtfA0XgfpG+6rnLZljIboNquVgh1Fj6ZSaBzd/pJaRAY0uNPCZynSC9oEuFIQ+qD37
QlybMl8P2ivvne0027r63WJxCvs9OCko6uamGw0SqdITSlSrAryY+8eSnNSKyadFzdaQD/iYniV9
vqPFVOq4I5Z+51gF95SSjTimur6bVgsRjHvEDDTHofBvLU6rKUGHlIsupOYSt4X8SZk0MCoVRaoE
CKmZvplvrW3yozK8g7lGDGak7XyTiOzwxnOoKBkpO1ivuwkH5z7ygXo0Cbs0b+kgw+y8NQR36Plm
vhWZ+eYi37bq1dC822zoDLZ6qUr1yLt1+MDAHzahWlJxPE2HV8kNEGBx3Ku42k05hiG3TaGET5Hh
Ik6eY1KfKxbNwWNbEd1GYm+y0Jbt2mDTiEcENjW75VZcSVazoEArlji3mglpGDabHkIoHfH5aHSB
Nb9NKcJSPoypnnssM9bRqhVzZbIuy3DS5AIFRiMFPHcZGAhaYwRXtZl/s1iBrRBKBikcUUXvcRJR
Nf29ZNlvqdq0j6Xyw1B+dM49cTYbzQeXhPc4ncLDW44rLMwxglXDOHCEuNBsNvVtespNBfO3eRs8
SH4f0D2H0SMlG3G5N0H6YX9NBJAnm98mUZt3mJYBKcdFc9R78xocws5Rql0qRvCU1EH2lDO+BzrJ
SdzHsS6iqS8y3BUhJUlBqSSgl89y69lagqiKLTuW8wT/Epgnc3EsOY+q9CeB8eLPlVQUmwhACgVF
DO5r5ZvKMo6nUqUO0y0sklFqsD6cVhD8ESYAPsFmu9f4/PymAZ8TvGsAuOm0YdM76nT5tNpaL76X
0tm1Ef7ZigqUpR6jx3069guUGnjmpHnHRpZKwYAgrbau7UVYgBbCiN7BzpswB4WPeglpuBDrvtA2
Lgg92jvPiT1lXN8nLhgJSD6uN9yP/KP4IWrVO69GTu5eB+S5pVG/tK19wBl0QFYXcmoV7FoNOMFt
cK2kxU3rdEdEdpzH9IvBx2wXgXBQ7H4rsTVaurtV2TDZAIYUg40RcYUQrtjluNtia/bWvVEG90oW
3dF5QRK4HJrhuoQhZFlw1DU0mZyn+6uahMisYphaRMUElLKAF2vFppTDxsnFxknZKDo57XQoHeqz
jteytNTL4TIdv9eds3E162Dn6sHyKFU42QH2Ke2GYm8z96cpaBwj20EyWW2dKQnpKSDBjOWH7ZFI
TsVlgYC3mkQZHe96TmgoeQJO0QJEo6Jty96+KhSfAUy6X7L1CUB0eDP0MPoIAW8Rbbq6tUmf4EAh
kg5IG6xCIszRdrKfZSMNZ/V3zQqkHTVavu48BiWNJx1Vl1bAiyhLTLxbSvFHatveCCCOjQooo5UT
ims1WWUGe761P9xYFPwx2Ems7CQs2s1W3IneoH2W7ZxsZ1MhmUrWIZ0jJ3yK9iWN3ALrjCawbePY
cFtU7WS52X8I/lmOSXzlwU7HgpLGzX2pP9b6vqmQiXDk1x85Ro/IVWnDdCOhVhYRHpK9Njh4Xb/U
nI2FlzBtwmUv371OfbAD7550AEnKt48bL9avocu1+XgVWns+k43WeN3w7nHeYg5P6YgNQv9BOtw6
YMINpIICXDLaywBroUtFrYMk47pr5Q3KJMyE1YQ9ocjLafGgQxsV4Gc3hnssOfMAoXHd4+9O7qRS
MVChqBrk1tTZh2V7qG6d4K4qlzopX86qVXkVigDAYLFL2mYfSzah4lD06sGOwBz+MZJeU+wRyZsx
yWAY0v1mUdIcVle+Hx2KO7fxUPrVy+mOJI/4m/WJNaxnNFxPvxMI4oejWVNk8b9XollZubVSYWP1
/BECYLUA/ZUScQ2ZlKP0hAakRhdak0YMQnSbnAxnA624o+zstScS0Rp92DTQC5RvphXeVWsb5EKJ
fL3Fm6nQajQVbac7kFKGYB948b5BuALPiYwqahR0U58HVuIGK3Az/pHx2k9a8gW16Fbu2M42aFPZ
fhBCVPNEvPabQHgXIgTwKU1Z1VFq9QlzFD2p/MrRkl2iyEtzPHgAmMfom32LIroy9tm+v4BKSvbn
9WhgTkWCk2nFzu7aHa6km5TMuUI6F0kLPmjJOqnuSlSDkgBlqpaebl9yBLYfkBZoWr+i/pRRSzST
gmjWYOlixU8wOXWFcpWwgq/al4TWGRsNdu02d625N7Kd+iMa9QNlpphYjTQ4EWJyJ1P1Qf1uDNYN
yNal1XKgcb0j5ptNL9KlI188eBlUjWxg14q4I0Oo4ORMQQbW0YIt1DS6yLfCuptDf9Swtyfxlahf
28jaWdjeeLd6sO+hDSm8PKX+PmjvPSXGEjBr1+2fQqU+BPZO0146UrM5KHUY0Byq23hbfBw3yLUK
flhzEP1cY5DjcEFaG5Ld7MWLcVr01xzcgUkSIqFQNoweAxICHY3aiX+osheF8EMcdVa15y7VYX6s
hY/btEKaVG+zMTkpBDv9MNGa64sRoaCItU3hTSbO5lL6ryNWX0PDIQgWALZT7FDA1y9bD77H4vek
iJoWLaREmLMk9B62rtwkSgfl1txM6OZrS3kYR31tOTnkoT888q1VGti0crJgNUhgFawpbY4pz9zw
tGKSKTWyBLrqQunNxe+Kk8ZClJIGD+dLH248d+ct6vsVp6tjHuWLe9jqyy647Hhd9m+2eVsH2aoh
VIA8nKZelcZRHX9Eaz0GtYw+rX4AzG3k8pok7RKn7VBsLoH/L8rSWxjwkXTMlyX5Q+vfu2GMh9EM
SlTAy5yG0kpkNzX1BGoAj4Dbfs/ttC+oIdRM14jBoW4Smp+G1W287ULi+JoiQFpMJzoHY7e4HAyL
NAlvrZvZ8vdAoupyK16dMfmjIzu3vK2vZAi/02AIAEHCXcSTwDwenhDGBeqtTRuP051l+o/IBVC+
LORyTGyA9/Yuj27CiOogZlRdntgkG0WyacxvwsuOGKukh9BFW8jdEFz4vNbcLl8UOwtDPUJZyd8k
QAQUDoU8HsRR6SsHckSIapDjFrNAmOIgQSTUEJrCJCMOHdoGQDQPDD/xNk5BU3YxHRaidtty/qCa
lZcgw5EOEfYSHTSSSqRyy7B3w+Ro4D9JoYyM5UVEmyFhzonIvMyTxe+B5RVNMZDbioU9WrEjeQg7
vEhDei86jASeWPlvI+Wl1L3yuEj6PAD+MMYYn8ND3bg7SVaw80D+G91LtykXUXNnGheBxo6jehD2
O7wP9D2AVLeSkm1vrNKBuqu/hFfJkf9NpxRue+peGZ+1MIcmHCL9QcrGbc+RGag9LBSjXQ5dvyoQ
OZRszATP3rk0KQph6Y5M9cL3aVNxDCCsr6qK5W9/+69//vf3/v/4b/JI5d6X2d+yJj3KMKurf/ym
2epvf8v/58+3P/7xmwMYxhS2qlmG6Rqua9mCv//+egozf/rnvxNB3o6dpHKmtsy4jK1PwzYa/WiB
O+B9aoU+24eMql65OvR+ewEhCAx3tIkJmoxhj1jEFg0lkhVbrM3x8tl2sdRnhNbBPIKdZnk12tlq
VykJeQ+ARWzjyiQrdZ1m1Xag5Z7DwILhbjs7i+W0iyFkIQrOY+My0e60CvSVvmwBCxTZGmqXVm6R
E19VvnKFHHhnlM0+R32vdwh7221soSDiDeIf2zI92lIevSI+uiBKVDZoLS4p/uuU4pX2HyNqLC+F
q9zJTtwtsj9w5R1KKBVK/UbILacTNycgfLiGO73v+ni/jtEYQxxcbDyrhZVAdmvHSzuMjlLRb/tl
Ztl7lWTIsQGYDiEP9khKkdQsEbCASvDiJ9qbT/BZHwHJOdl9Xap3RvmY2xeuom5BOdyGenTUSg4F
MjwIFaFReU3iah7uirjcyxR6cIc4S/ePXTEVKrgu3fx6WqDqUwBHnUU4kLcGktbei26VlW0hkYH+
LdV44XMUfA1Cc6WO6LIkLxAfZ4Xqbgqt25iYD1oa9fHTLsiLzZS2Qw9uwGWT282V/+7w5aL1nwPv
v/4y8qo/R+J3mTMA/KCe/ec/DyGHi0q+1/89/dj/+2d//aF/3uRv2V1dvr3Vh9d8/i//8oN8/r+u
v3qtX//yHxztw3q4bd7K4USbKKn/PUemf/n/+5d/e/vzU+6H/O0fv32XTVZPn+aHMvvtX381TSld
NX6ag9Pn/+svr19Tfu7UVFX4+h8/8PZa1f/4TdFs9++2ZetkjQib+qjm/va37m36K42/MB3LUlXq
IZzQDfu3v2WyrAMmsfZ3x2IOq6bBuND+/KFKNtNfmdrfNcdWLUc1TXhvlmv+9u9v/q/V4X8eypnV
Qv/LYoEUxRSmzYdNi8hPi0TDDI7iykQ31jmwVnlBlToMniZW/eTJ80kBW0V2IF61FNIG5njhlggy
q9GszJrNQGYkf/i91dn7CtVR//2n+/eLNcz85S+FdeavvxTG2BrHTZ7tE7uMXyy11B+SXh4//nDr
zIc7f/1wu9QDslW7dJ9UDW5z36e6awQaYQLUGryLjy9y7hvM1l6pOOS/DADVglRji1UEtcLxois8
xs9HqzxD46c1/t+PTbjTn//02FLRZNmQxem+coBzBolPtpU73hZmMtzqRfHJrTp3lekW/nSVthRR
NHZpuqfnEJ8Sqd+qIGuuUHmbS2ik9x9/l3MPZLqHP10FvQPCZ9tCJRaFDSZsPTfCSyyvxNYHViXK
1ceXOfdlmMs/X6YMXZW8K5x1qAsyAjC0jEqspwtdg+Lbk+mAWMpWaAh9fDnt1zNLuNOf//S1Kksp
Mz+QHo1+xHi0L6pxBEDq2Y1yEwVFRCXMrTRH0kU1KhoZ/Gs7MdE7TyxRBUYUEbyq3Q5QhJqmtMTh
49/r3G3Q/vpraaWLVK6XMe+d6jpTS3epdTmhwj5cTydTg0/u9vTw/ncT8r8DdLauJKNKrcJJnJ0y
BE+dRoykb3Otj7/DmQ93ZuuDJwbpm2Yb7/XApLLUxVOf4qtz15ktEElf6YXmBWxb6O8taRGDhkgU
zfz28S9/Zrg7s6VBFV7QShEZ+0oXVvHdCOqBAC2K0jFxNm5WtPUX79JsjagJcFEJXIsIRG8xddcE
mOQUfXK1+GSIn3sMs+VB750+0fIu2guRJJSVBCL9lWr0+idf4MxQdabr/jSDMuiVHk5nsXMr1oVU
wuMxauXZ113vEIju5WvPY7YupHoYN1nXicnAIlfmwO7YC/MJ9QIY6+NLTI/2F5PBmS0FuVdHZWgA
G3QTardGgVCjbvPn2G+6lYSgo8s+zD+51rmHMpvfHMRiI7P6ZJ8rWbXBH+U/Z37rX338Tc49ktm0
zklyoRWE/TgzfDxWPQUH1dTF0qd3TZNoSC8+vs6ZSSJmM7zV/BGafyt2ukk90bSqeOMJA7Fc0oT7
jy9x5kaJ2TSvbYs4PlXL9thBorvOVAKwTPHd1z58Nsl7QSShkTr9ztfI38DuLiTFTc9yth9/vnbu
Bs0mt27VlaqiHcUnnivoP3SUCvaFEoxuB6NLRBDbpF4o2n3QkVb/HreVo75UoxQU5ZMaX1NZGKZD
Q0zBOfRCisNUfm36ctSOLkQR4iU+/kXP/Z6zNcLy6NU7SqHuFKd671WSrJWa2Ns6Gr94gdkiQaen
9RTdBtEcKxraQ3KJo1jTTnGi+F8cKbMVwqUA5YkI5NmQGtW2VKziG0k/5Sdf4Nw4nC0OY6dz2O5g
UhtqjSyNpKtna6SP9Ml6MA3nX6w9YrYeYHMsnNoUhHZDvcI+7HmpAxVoCDwDcpmaee2rOyRx/0MH
f4/TBSF8MTjrj5/+meVCzJYLLExKpehJs+9qOGmycfy3PHdvjUr4p8IOossvXcaerRZGJTlUeSkV
g6j0lnarpQvHHuttERcvCk67T95HZ56UPVsxOJT4gaqmmDbHiA5xIaDoI7eBmoJs8+Nvcu4Ss3VD
QbjZk23r7TgpEu3r2OUp9UQZfDIYzn38bNUwZVf2jkKWZ9SHrb3ulMZuL9LOS3Yf//pnnrc9m+2D
XvsNwTaM5drx68cCfWqwCfTWdgQ9MMJCX2VX6532yXM/s7jY09f8aYMAVM6Tfde25GpU+f2oWOB9
vVC7Dan6fbKQn/tGs7nvoMOyC7XACe42Ku0qnSisNm9WWZjfDoT3fbIInPsms0UgsNiDA+wOyVdI
gVeZ944ny1Xrw3L52pOZLQNjmA6pKmk2tWH45FAbN6wcCE3ISa4rK+fi46ucG1+z+e5hHAqa1A+g
rthYPYFOTxlEuIE//vhpFvxiLbNm89wPWOqNUlHJyOkfgHVn9D88CJSFguIxY3c4dp/cLm36jX91
qdlc75CXeX4mowPku0cTr01TXocCFK7ptHi6UvGoQZa0exR2ReNEn3zBM6PNmk3/NBqzWPcTOMbJ
RLmLyHdHVwypMu8v0QSPX3tM1nT5n+ZNkcNJiGwYIjDYk2MFbexJuJH6yaw8Mwis2SKQdL5f4jMJ
9nE2KMlK1+Mw34heR/T58TA4d4Hpz3/69X0cgkZthcZOKm72TW+JGQPgo+gvH3/8uYcwm/IBndyx
GIMJopgqGw2aP13IOtzUDRCwTsqvrSzWbMp7bqmOipEFhxT4w2ro8xsr9KEkTnLLthDJJyP53M2a
TfzIDWph2Cj5HGIriJc0wqeBnfUn69a5ezWb8IHVi9InNf3ACxGmYZbs0Dwp9GD9l7QRYvmlJ2LO
5n0ZOErmhobc01yfRM5BauBoGRIufGEaqRsB7+T8bJafnHLO3DNzNvn1fqxMYAL+oQUbuzQ6B3Id
FdqvzT5zNskdQXSdgXTo1Phl/6q6bojUKBZUV792t2az2zH1FNlRzjNhVwQZIn7SY4LSM3pgdWRr
nzyTM28sczbLA9QzLvsg/8CmLiCZBqqpH1TmMtIGuf74i+jTjPvFImzOJnqf4C0fkx5snSddIo2r
JtarcZ10ljtAQACSC47S0oy4+db7VVZdml5EBRTlSiUQYJdjpFjEKcRJQWK865RIjEYMJyHEGScZ
jHUzdoV4VbuqG0CyWDSwSNONk6ck6tTmSlDBc0lktPCGI7l29CzExZQ1zvXHX+/M3DFm305LOG7h
JQv2XUuOSq3lB9UnyKcELr9WQsf92nAzppv702pZNVnZ+FacI+sLieP2RH8nOs1//PhLnJkqxmwV
K2CS0KlV5UknWnyPyZwoL81sPhkB04T7xQAwZosXIUEV3jbT2QVulPnZalBc9PGGQWb2e9oJK3jp
rcQXcsoezgRIT0u2XffJxafV5RcXN2c3DoG30+p2mxyKVkI8TU6xinVPaVranPVzYqgb0dTI6bzq
s+35NHd+dcXZzeyMSJAWCftYqspDWBFNrxsBPM8izz/5TueuMLuhsV0RUNm5yr7xhnHZNaD5PaUC
ElBimPt4RJy7bbNXAmFndB3zITlUtfZuZ/g41FxBsl7AjfEtA1GAuqltSNOZAr/t42ueG4WzF0Tn
UihHU6LszbJOTmZvINUitlF+7VhjzN8HsYVoH8r3YbB9YlIUcYyVnDJhClAmmb7hx9/izMMxZi+G
LhjLkYjGcN/l4EGe3cCI22sX9S8K3L7A8qZ+cqFz02r+huC503Dx08O0j2587cYj8WEda81t1buP
fUvxwZ3+5OOvNf36vxjVxvR1f1qAirwDMoc2aC/zIF7ZxWRjtXj+auSoUGEZEmU+vH58rXMDYTb4
4mg0hBEht3OsKrhtWJ0ocnhqf/nxx595QvpsnMWK0KSRF/kJKgZyfvo2GZLbCEckWu0vDgN9Ntri
zrBkQC19JwYjMZdpa6KUUtMARHkVe5Gx+vi7nLlV+ny0edVoIY3iVsWS6jPpyXLKEwnvvvbxszGm
61VMRE5enkxHOFvbMeFT5AgPh0/G8JlRpc9GlW+ZEsui1u/aUXdWozPpGQ0LSWLTwGJozJeMF//m
4+9y7rFPt/CnEWxGFNH8AdFF6qLPneb+RAHxo21vtuL7164xe9ukhQWv3wRYOrbUMO4113PiqQeh
O2xasprh9vF1zj322TvGg/QZMnDLU6jow1pVVAOLNFhX/5Ol+Ny9mr1hBoqL0CnjkT3bgEUycFHI
Z3gHOLnHn4zcc5eYTXLdCjp2Tm5zGgZPR5LvgeOoB+OqDFikPxleZ27TpNb4+ZGHDZ68UmjVKXUI
7pGiVXZ5jJDz44dwZvBqsymumlIhEIs80d7tnDhGCeUQOaCUtqtl2MN9y9uKMLVxRBWlrcq3j686
CUp+sRLb865KH5hhRVMQHqWd1f1b7njNiKXA08e7XqNSi1pVtYWOdNVH1Q2bKojacFn3eWe+pmat
C7ICPajBty3QnvZxDFpyUmJFdVFXdxncbWxaBLcQKhDTC1KXSSF9wFwjKCNACKMRmDdl2YX6ZHuG
EBgB2CdP0157YZWQl9lmmo7xK24hFNiEG2cvjTI0ufVdDh4swMaraHRk5LgIbaX57DKfdTjA8nkk
QwJ7GJrTEnZVmdntlwr/tpitYXasS+SBmn0LGNEnJ9sUsB4AvRWfDORzz2Ma4D+tK4rFK3Co03IH
4z2ZPGd0hM0LY9AdF7x3PWg+DgPVsNLjxwNgGry/eBNrsyU/VJKg78PRuh2VPmh6UreHpO5IGhIi
mIociucWK13hBUokXh/i2lvi2+/FjcWGzk6/dFeFNruraRc7pH4n7Kt7M6C83YhLR5D28fF3/PU9
FX82zH66p9Lux3qwnZgcaThZgw7upsV/HrF3b9vu4eOLnJu/06rx00VCKOyK10u+QtrqSz8tAxKk
WxKo1eG955IZ3NhPthznntnsvWCKrM5lzilEqo5NvCsoRMlWQ8ZsnqZL6UPyMhLVNfGu3z/+dufW
vtkrQhoFUq+xU3aeQ5t9K7XW0Yl5Fmb2yTvozAKuzd4Rma6CPB8Ga98qGGNkjJbjIvbI9MHMabTa
J0v4uYc0e01U7VB3sEUC0pTjkAgZtXSYzUDZXNhyLpJ79a0bByfoL0wfUPlnb44/v8UvZpk6e3Ww
t7X8uByqve9mUgCuISHMCi6U0HCAHeCJMTDbikhDQ6368D+vx1JGTUSFGS/9syX0Cgh5X2W++8kQ
+vXtRnr419FqVoQM6HlT77MkCB9EEWRLs/WglFlNmV98ZczY/9Hps+m5DhZJ27Upe+UH/PMweLXz
uvjx8ef/+mHa8xZfa6hRXwbKsGN70TkwKERWHZFVBkRf5hQF1LVEvFUsorTVlPSTteTXE8GeN/zq
rEnaNINxE8iY1/ViGPS22gfh4Bd3H3+tM49mXvAvlC7yAzdxThgIoGH5intpFpyIFBkXm69dYrbc
erZtxrbiuKfCG1uSyfApyXgcF4HWyi/t+ex5xd9PlcwvK1OcQp4E6YUIpuxEWkvkTF+r+dvW9Ih+
WnExUJgxZ9Z435o2hrYeITCe/C79rLV07kHMltlQUaqKpExx8pIyWvqjx9HU7InXUz+9S9Pm7j/X
BQSNf/0KadCSS8hNx5ZeuaB4YXl9B0lL3JACdsx/N3svGL+PpSUpAGWoMD5ZB899tdn0R0hZFk2r
EkxWKuJq6HT9NneHYAsKVfmkQHJmdlqzpRa/d6n2LWB3DXj6cshgwRRQdnBiDLA1uovY+qKqzZ73
AmJ19BSfsXarm7XyJpOye9Bb1rIvTZZ55d/u2XxGVp3uS4vQi7soTjPjCdisWl0OYx0knw3nP7dc
vxgM8yZAHImU1+xI9l5ph9lb28SgjH1WM4+IDqreR0vpAl27yMZcg6yiQQxpHzMvMCWpUFlYjou4
s4vo6NShb2/7qI6792IgjZYKfJ7I5hCVLtWkyfykFvaX+iL2vGRgBk0cFmApiZKJkhEbvh3cU/8t
sq+tt+ZsqaqGXM3rWpgn1Wx1bxtXYQ3vRIJv/eQCZ6bCvGmh2rVRp2lN68UkVIEUwSKDm02Z2VlD
c7QePx5EZ14b87ZFETR+nLCM34aciPaD5pa3WZJXX3vTzsvStjPqQIxyn2J7UKZPzRBN7j89LLsv
XmC2TqlaI6Ki7PQTceFGtEaVjDGI/or9yf7/zzP0r8b+bEFCgBJZphWJXT1G7eRyadT/y9mZNceJ
c2H4F1ElQAjptjevcWJ33HF8Q00yCUgsAsQmfv33dq4cjWm+cs3NjKsGtbYj6SzPy8BCNYyHOxZG
4PGMdBonwOV9FA9BHcQOUEXEnfEMAgk9ALORtZTCscCh2gj0oQ0rCK9HCWzQqUEUEClwtY4T6Mr6
RUcQV8tISeIvQ6Yp8FGX53hhJQXOUiVtGdUNsFq33SinEJrcLFcADyD9ZcAVq5NBtJKvvbCYXD8X
EZ7hhtb2jjPJzoAV1FzskBLUf+zspo7ptgYQRLhQ0mOZC+8T5RCqSrlpXwqa2Z+Xx2rhdAidC3E9
hbHXQkLpboiB3M6TLIWS6TTehg3gjWLq2+2Ii9XH+uP66uls8c8gIUZECQxjN6PYEOnuEKqnBDjj
yz1amH3XU8+REjSWrZcfG5Q/G4hfDADomigEawY0ORTKX25mYe7/+HHeXHomG2SdopUHMTBV+HCY
l32/N4IAU3O5gfNqfWcnuq55TVTB+0ShDLoNZ2wh/xdvsua2PWNlshI1t5eb8Zc6cv77m44wMtRt
ZDtyl3ZCR/D7WI0Hcp73sX8fBBLaApB2FSC8oF7xrJaZwMmD3dtDrpuhEtZToKlnQ50oqAwL5J1v
a+0zm4OTQNuwOF7+lQuDETg/Mh3apA8rvz72Mkqh44WE2JLzDph2NVwjmX4tI3Nh8fyJdr8ZjC6v
cuT5JcOtCDiKBBUUc8RLNUKqA2WWCir2l7uz0Iwb92UR3KEpgCzHpISO467kQJORQttup0AMXHlc
/CmKeG8FBX/PbG18P4UIRX0bI/Fc8E0R08h/MkyLFoW+acTkD92l0kLHOCuBACFUgdnk08Bo1Cqn
/axeAugRjYd5RklzuksD30BOwkNtN6BEnkxmwEeA9gDlG4+LCeRaIsf6y1xzwOqvKc2MSm4VwjHV
76iRZxZDgQSxfxivAqjWWk6rDFWtktfloUnDMX0uaF/6z0XX8CK58uKxqR4nGntZsRVDFzWAIw8m
Cq66ATiZf/VEg4Q/+Hwsq0c8n4KhhUZA7stfErpafgBGfIdIHQXqrWP7qTZZ9kMhZkseJfQL1L+A
xECUvfIMLUFJ1XUTfBmHLvaqHQDPgb5XftpUV7yDt7Xe0lKn3kOdVaIBC1Lysxw5j5t8mzSaZteV
BIwEEoNSR8HtPPeJeJgFr0EkG/uwn8KrsOnlEN1pI5v6NQ8iaIA2SF2g3wDzSMAhHY2FsozCAODC
VlCcI98yL00gl0yUArNdeIpaKHzVlAOvbsPk0DXAU38zOVe62beq73S/nRJkXO5MmHvAbY3gw6Jy
OZ46KI37aeHNn/IyUBnbleVQd494z4JMvFFFGoSA72rvzN0nlQKA/fIiXzAsgbP8dC2ZLsqxfmqq
MNfbsSrxFJCp9H5c/r4I37eQgXNXAaffRBq09icx8HjgNxBOAITkVQMUmAKhwkk14no+kqYBUjJJ
ew7yBmqSAdkQuWnyq7nMWtwLbM4n9bsfEs5vuzrn+stIBOR5DYwvpETARQg/4WHbZ4cyETR5QSVa
+0gh0DKfo4AwnA3w+KD8yWiYjjK2afBMfJtOn5LKNwgMyiCvwfZDpSiBXk2DuvFpq6MhDV5tT9r+
1NOhhwh2GzNQdr1S1e1VP4uuRWkCOnSkZQ91owTlVCU00TooJEFPAWTa9gY3KKbuQtFCB25vtR1p
tzdZaf0N4K9DNe9GGPEu3RsI1WAPGdt19QZCohDxaABwV9CxBySp2TUw4uPBwLVMbiVPW7j9cI9t
n1OjddptpnqewqdS9yS9qhHFrXZcVEFEdyknkYYWhidxj0tLS+wtjWsRAo3CyzKfNsRA/PzQFLX0
k5uWd773EBRtEJA9hWpCafYZPAc1NOjBBAKemlsD5TrDVJw/Ie+mKn7hLgo1nHwoGf85NpYAzgPp
Jl+A1kFog6BImofA5ps6GSt9JRtR1s8xbhSQHcp4HucgCheokUTyUWxqIBHhKdd78OqH3mzmMYKj
9n7ohlzXX/yuVQnYCLEfD2sn68L6dONUQWoZpHtAyzMy0dHnMSIjQ61hGUL6BiovbZVsjOgln2F5
S/xA6HLWNgAxMRhBjoyiZgImTfoVig5Qo0qB9ECh8PC0snve3zxu+s55Mc6qy8htN1S4kSkxWvaC
1Q9maz8PvgKLyRLKQOrvLF7dm4rjaQtwdtUV1UrIY8FAhM711jdhWAdeTu5YnUAgnI+IYU21/mAN
HHMzAryM5URAIvguwuaOt0ngqXxnfZDFLg/hwu93kwFkSAMqde490p6N48FWiBdhCJF4sOIcfj++
wAJngALlgTMP2/kkFW49JOZimwcCmSFZjFq+HoFbxFG2KI/+LGSylo2+0Kgb/5wKplMTIs85E4N5
CIKmbCEL4vUpxFqojCi/BkiEJnLXjjXYM9uAzcEEtQtPILn8Y84MNxgmvF4HYGuoexT1ZN29KuWU
7JVqeru/PHULzx43ziVA1BclzPydarllv4rOj+T3OjUgE7UmYsrCnANQjqumX9XVP5cbXVgvbvir
8wakX2v4kmZUeoCL3iPLatOTJFl5vC99//z3N5dXg+rYcWa+OeJ1wHe9n6UM+gIM9JbLv//Pxnnn
QumfDd2bBnDERFWQSfaoO1MA7tFncefHQF4EIKLsLa5SUXZNBIXK6jYdas0DqLDZGKnszQgGfx5G
Df7EID2JlG1w0XJo0kIf1wxAOIcpVF/gPxniH8UQTfWwSXDMCbVRVUteJhyPGWhx4G2E0J9Sc1IG
m8BA52jLhScg0TPTSUBjKomNfwN9HAWUN50UAYejKPyHwpo5nlfG4f3be0zOTuQ3w0D8YsaB1tf3
ma9A1ITsWXcFxRZogKmp5iu3pz9L8b+DHZPz0n3TCirTkc9ejeKuLQckPV/HeNn2xzxravoCsWfW
6S3LZlog55Z2PauhYYA7IjC8BPlP/U1gJ5YcbT1M0TUkZkjTXtkEYsMvE944QBUz3Oyh9WY178iK
c+r9ccEx9fcvzjidJmvgxhkL6oNSxlgmoAdrZXNUA5ChK80svAW5c+3rhA/B2jQRd7QBPn/M6meu
uq8zPG7bgKwViS414pjeyEdSaToDWWc5ohqnYAxLwLnSsZyr7wrPgDP3Pg/VGhnofXsUk/PPeDPZ
yCdNxIBLGdQx+xxk3C5vh7Da6gKV4fltSj1eZLtmQGIgoH6GcrOWvv++tY/JeS7fNJylXsQzkMbu
OxDxgEXNFEcEFn5j5HF4iEaS3zRWvJWHOvDjHtk2QQcNk6LhHJJpl83K4kp37FbVznkXVZAlkmGv
hpeotLg3Aq0ZYAccwiSY5A1epmAQ3494rEwQaMyAybo1/dCCcckUyk02Fr49cKzPpJTfEpDU6d+Q
hXhw7HMbA24sIUC7Grx+387if/97zEYbNt0YhtlTDjGVGQTNbAKfUeg1J+zS9519lHphD41QkYOe
OYv7HAyIYl/pzCS7ywP+x2vynmlxdpDM40TL2Y9w8cYbe9yF45h6oMTiwZveWkq6BDoJPA3Gu7kY
O0Ruc8GmNt/XYeF1oEUkeIaM+8BPqhlUdVsJcJMSM/qkBEtWFvMWd3jEZ3ccQX7x3PaC9SnKwWqV
AWs9igQB/wCXsQhqa72IOuioJHFVbovClMrb5jl0G75f7ur7Q8lix4iSuMBmyXFiSUvA07UxdCyq
vveLFVv0/vdjF9HTQPJ2KoKZ3SM7EKDgnEVAsA1DN65ckRdMqkvb6ZspRLBeFsdUpngbEeADTiAG
9ACDkbxf8Ua9b3yYcM4zqL3MvMIo3feAuu60bTlk4LpqG+rJHgLePCA1fVo5O5cCDMKZkSjIKjwr
RXg/lxXFWQ4yXtdBeJf1Ab8xph2st8cbFwXXVzaOamBgpK3ov13XlMGnbprq+Mc4SoTO4M7C26Ha
DYqIjG9JyVP/NKlxjKYN05kCDMcCj+3lDwiVhL90J/ssWrmfLpwOf/Bub6wmiSMua+mpe0hhvUw1
HrRA+MHFAaIpHuvzzYcWrwsS0rIU/dyF6thD2SDZ9ZBqbO/iCTto5YW60A3hGH+LRBfDDFRRolTT
vY7Nt2rCCph7etRIfFmZ8vf3CAMM668jBhgHU/glsH4eh3RsC9xjCFSg8ddwNku9cMxxKrjuLGoA
7rtk8rYxA1t7pv5NynMoBbdrJ/SSn9xlBsHhMhdpPuNeU5fQvAHSvqlQLaG9WLxWdJAVmJbT1Bv/
0Jb1XD0LaNMgjbKR2YziAD8eRfFcIle5AhhPTh7pNnMcNPEWIU9FVoZ6wVy4RbgM7Yte5clTUwrI
0sFTCfRcyfd/kkouL8qzUfjv2QEs2d+zSQmKOZFQ0t1ladPn/g6QZJ//LKMSeqI4swV0F3qGpzDO
Yjh64dzSHHmzl9teWknOuaX61Jg8BuBbgawIrbBEFCCk2vF0+fNLdtC58+VZjHu2P0/3nrXiM+Ad
xyEcfrV+Ox/KGejBOFwrw11Ysi4kSdZlIIyosnv4ckH91tBAhLR7kVeoAgtx3YciAd6d2bQybgvL
wqUmTZnufekhl7X1gjDahlPs5/Al5pAgijWSgleaWRi//9CTUsiWJFUWA6ySTTNFT/C8+NdKc44K
C6G0veGAx4yPgz/DMbqy5hcWBT+P8RtbzJqEopLEAgIsEtJ+k61psyfaAqZ/eVUsfd8xkmXPO1x5
8dyosqw9Rkk4PeNp8PXyx5dm5tzomx9fNklTmAZ+iDb2ICUmwSpHkt6x13jMXG5hYb9yxzpay0wH
nPMZfF7p5FOo+7j+JzNe08P3L3xIb+OYEdmwyYaU029VJgQEqS63vbDM3ScsYhmWt6phD/DsdZsA
JfPQ1ZbdJmTjs6ijeKWZBZwbc3FBOWAAto9ysE9JwqGBBg10PX+mbRrOQFvUdWY3Glnx0z95x3iN
8CmD5M5Dawsjr4MAL/ln6N949jVRUQYf+uXOL0xt7ExtXJJUI5La3ffKnBm7eRO9pEnRQKV7gDDP
5UbOH3vHGsfu7ILaGsi0bu941gz7Gpf0nyQI126ffzyx730++Ht59smMIoiUt/dzFeWQ08l6LuUD
4wBWfMqRKGvlNohFHkIvfIgRA/HGkBQTAPq87lHTysvqxUyDT8YXkFN6SrdeRZIKl3FNZA8XhKjo
Hgn1EDrsGwQUcAMJwxvV5xO41rhIldMnuIo8FDCA9DAdyyEmc3YYkwzZ3Ygut920DWgNLd88m1Sg
ULVoUMKwn2WHJO+NDdoQvvUPDbQL7GUDgj7jnJt7Kxr/2AW4NgHJl0c/P/Z5x4gpxApD3oztfdT6
37q6Mg9zBFTLxz5+XqFvjExleh+OuZnfytibvyUZYJGbeVCMruy/hZXuol78LLakDpP0biptWn2J
BtFwqOSkSKTbnmEdxcf8p8xZ7MRqBDgTpcH4GXO2xcy37AvirFm7ks+z1BFnuaO4r61LXaX3rEZA
elMiV0jCse1L1CcIP14r9F3YtMy5xlAOsKuX9MkTrmrK7OHQK6rrkCPovDIh7zYQwDHz94SrJukS
1OqMP/ypBYs/8ZOruIYO3OXl9K5Vx9edtYqIJ+9zHO0/Cgpb3niTAjQ5Cq/4UHb7Zmrk4XI7S71w
lq2ALEiQSDb9YAGD8l8gwq2lxVqmx9LXz39/symSwjeeBF/3WwA/3obFxVmOESWjl3/7uysJY+Qs
1VYhvIBsVe81tKo5WIaqEDxa6TX34TG53MRSB5zFSlQi/N4U4w+CAP4OOXt4CoP1e/nj7x+p6ICz
RuVkIFkHRt23vqXjNkghXU0JhGZzvp3K5hk+u7tkANYHsi/7kNKd19t/kaS/MvXv12mgeecqjorR
oujJEP1AQfeBK8RnGXSihf2MoM1n3kOuppfXykJ9j5HPU/0hS4Y49NlL+mZRaJDfR9v4+tS0CpIf
WeYx3P3LoHlptMiqld4tzJwbP2CISVZhGbHnIcuQcAXabTtB8KPTK5P3rk8XvXC2fz+TuAwmeN48
yu6Q3+OBJYXj0MSHhM2fW8qeTJ5d52baXV4sS/1xDIJWqZ/mcMY/NzyGhG2moZCQQuP98tffvcCi
N44ZCGkaFkGW8ucRirXxL4OyvOH7iMo0dahpkkAUoDQQeSsOhe5m+8IFwDDXl5s+d+A/1x80fe7w
m+VAE4QCbe3Jn73f7Jkov5cR1LrBSBggjPmxJhxDkeVIGcRho35C1W/HsJhpnn9FNtE2773iY5aC
OJYC76+kSseJPhNjc0Q0y1MXwtxd7sDS5DuGIuFRBnSkpc/1WS00QIh2N8zJyoG89HHHDLS0QdL5
NI/PqDT9B4R+6L6CcvqhYfFd32o5mXqcs2B8bqr6bpjwQknsB48X3/WpRj1Sd9J5GJ+zJOHwrBMN
HZdmLTf0/XGBxtrfC7OZ4h74HDI+Tz6024Ch/wyv4xqw4/0NB2WJvz+u6xQ+37Afn+HlOXZ1e+IQ
VdxMJLgCYOWhypHomUaZ/dD68V0fZBh5IGsxlp+ghYNobuZ5s9kKT+qPXBoD3/U+hrVfeu3ExDO4
TmA5MeTnWjk8X1787x/z/p/MtDcGYmgjlETMptyh/nr+2hkwNGKcyVdd8/tyA0sT7WxdDxUmFviU
cldS1KDNIi3aDeIua2CDpc87m7cbTOBXRYnf78U3NbDxn4FSXXt2LK0jZ/NCVkzD2duUAED41+WU
1luNEtkNvHbh3hZqFwZ9eC7SjXYfGivXqTb7faZmD+3VPu0O0AfBqxiiVh+zFq4PjZdt0tpqLHfj
kO+t0NdTu3brWJgF129W4fHHIede7qRPNikBd9zyldW/sEBd55gPwKuKEEV8Hus4hET7mEHXGJqg
hpo15+L7OMbA584BzdNaIRBbxj+0DUcPGorEi5tqO8LDz78ABaLydKuARK6gzaOTCkk1kMFBuvwW
14U6VIephIrYhwrq8GPOY/xmR85VDGwKJCV3QyPA6wsPXnogUbiyCJaG0zmtcxYPViL/Y0eDIUn3
YqDqS9nO0xfV9sT74Dp29rymTV77YkYGaxrnh0nl0bdJsbWg0lIXnC2PDO5Gy6QqdmkDBauRCrop
5uQpqOnKjWahAdcZB2ZEmBSDLHZlLKOHWuUDwO0dEmAJpEsv7/SlJeeGdZVf+XTyeHpq6cyhkpPm
SI0ON3MvhN62fiGb8i72vLqWO7ipirkGBN2idqm31IsgNl9WZ93Xyz9mYfe6IArSpcA1pIo+U9TI
Ie+6bua4h8QyMqROH2vB2WDIpfEzNZb8ea5jaBOVAOhWKVLfP/Z1Z8eUPBwCvFXTkzZwCaOMt9/U
kv762MedDTPOtWjMoNpTkjRQzR39MfmEMyfsD5e/f76T/PeG7sfOXoEHV0MSIobX08s9cWD5qEl6
bTMCKelwiAoKoecIPvDPl5s736/eac4tcO2mINSh30cnVhdPKbQ6NkNVfplVXUO0zULEblhZVIsr
3NmmqFzrUtR0Nv/Ae/cw1dGG48Fbp8UeCeR3KQIqMR7FmfhSd/FKTHvhuHYpAXj+oI4fUJV/SgYQ
FC6sV9NY3rGU32QVQLR4MYYNXck4WJg2lxgAnATjk1TNP8RaZP/On3iDyLYvjzZrVppY2JYuH0B0
07naxc9OcYbqoE6TcdflSBS6vBCWvu5cwAmHRFRecVxiZDJkMC9402/jtCr7DyUXw8nm7JwAKwzp
M3V3yoNyzADQgcgz8vX7NQ/P+04Cnzk7B+CvDPzCznuG9yiGyKtim9JSDSm96DebsmQbzHjHW26C
rTAQJLw8bn/Sy9/ZQa7vMyUp3GBVp3eJHYcsOZWUJp+zKUW92cYrO0hYQY9Uo6RgZ0mkWjB3g6wf
/0HFqXeWGJGj3/kQTa/n9rXMKuv/GIeKdZs44fQFxR8omtnoKjRn6drZQ2QCTqJy4A9TIIK83BVG
WSSbjkNbld8FTxVp9h7YoXq65gOn8hjnKNQuNkkLsbpXJL6F2GTTLKA77aEwSzQbD+4TUV1lliVT
zlZGZcmsnLfkm0sL84ih0FWGgefVvUIG4OG89bJJNhvaQrExG/MVe7mwbt3Sdh7wocjbgD/DuIgN
yrDAaPVWA3ELR79bI45QVJeiOIk/C+g9QxzmBkbqEwuDFQu1YDXcCvGapZJ2NB9PI7FXcwHBTKjE
mj3iPPZA47XcnqUhOv/9zWSgMKVLBwCgT0HZe6iEAcun09Hr5fW/9HFnV0NkNYM8fTSecDkWh3ZA
aj0yCccVm7cw/uw8cG9+Omp/2NhMUfI8jMX0WlhPeUek6AMosVExVfZDXhnfVRIo47DoEQJPTxDH
+20Lr8abAhrCl0doqQ/O8GtGLcq1M++ZDxB4hexrl/OvbVXT+DcED8F6uNzMwkS4GVwsVMLjLfBW
7U/yZVj57Qv72E2/SdtWVx5ila96Yjek/1nhPlB7+uqPw5pnK5eQBcv9nwyczqCKEmVcz0aOBzkN
R26gYNyDHASKycYgPoP8XXVgydr7dKlbzmFnlUJcPPXUiaNbia7vKz4e57j4guD+AdVsa2+3pXac
5TtC9aYeM9ufkEP+2yCdNmJwpUT+53SsvhTp8LELr0vEQViBVV7SyBNyKr/ZuWwOqFTkuw+tK5eF
g6fshIz7jjwXAsogAVX5xlL+9fLHF/ZG5FgPrSI2tsiUfkVmwx2SG3+dP10P/fFjn3euBGzuS6ho
JvyVNPoqkI9nj3frf/DOFzk3WrDfVK2zXLwmNT9QKdtzsva/Ucm/zNlqsGBhW7uwm7GIIG6ixuhE
SsC6fuEFYKNrQN3LauUMWrglU2eM9IA0+XxGytlYsaeJhXfnPV6gRrqT3sMQ2au0XWtqYbapM2CN
th40ofrpFMwBAIQK7JkSCsjIyE6OAiXA0dXlaV/qkuOnE3YEMB5JI6fCG3a6i+95ob8oD+rkg7g+
P2l606yM3sL0uLQJyQjnfUOnE1RbyB65IPDTrAYLFvrh0iWSUiAWXXjTifNh/jf29PSDAEca3nEE
iBIUR+Paw0JxHkqbmOZjh6GLm5ACRItxHOPXmOT5JvbiGhVL2VqMYuHK41ImGkuzQQ41fRW8B7lw
2pFcfOJl/9I25Pfl6V+wui5ngtaoz0cO/3Samu6GFsn13JZ/AoQ+6aFe2t5cbmbh1HKJ+glnlR9X
bfh6PrXOBj5XiLiAttBfVa2+Ur3/Gk4gbNZmzfew1DHHWiKdhjIA6cgr8mAfgojtIN/0NbTl7blj
oBusbJ+lNe1YBCkGQuuBjKd09tLdn4rMyUxrKOWlBeAYAWrHZKK6FSfokWzi0Ns2IKdP1fggs2Cl
AwvBdt+tw03CxAqUa4iTPyFRE4ts1OOLL9LPgwxvgxQDp/RtF0GZHrXUkG9vVuLUC31z63ORb8tl
XqNdM7SHHMXxhtDbNNKvdA04szA3boXumJmukGMxnAYpTloBhduQ+EM05cB3iVtmGuMs9nh/Ipww
KI/nn4EiFBsyTf9c3jJLv/48bm+u835r4hiVsMOpSwtobILLcS2Nv4Z+XzheXHjRmHtRQZgcTn5R
lZuIlF8RxH86n8eXf/3S7J579ebXjzWe7MilgtLYlKM2enw4h1lNGT2BhPYhlVNMgbPFKXTOKYri
zQk0gP4uy0nxBN//xxKdfBdgAW58AJxxzk9+G93PAC9vCwvyVlh/x6F/uDxKS3Ps7O8o5TrK5z4+
hV5RbyQpQFKwzY/LH1+wgG79uE+NqnTkm9NEm1NAo1/nzXym72+CLvo/vJULnXBBB8jKKiDDyMyr
nNhrAP2IXUimtWq1hXXq1qODFM8DOzTRSRcRJDFykDFe6tRLvwXCW6tKevfqELE/WVBv1mrQ93Vc
VSp4RGPAg0C6rp0IdAqJwpnOg7mXt4zkHg1uPANm3J0PFFe1pmXy7kZB484SSOKiQgxtNEcWe912
HFR3Y+My3fsMeMs66Nc2/LuzhHacex6zUHeoB94ekfkDAkdWi3tP1MHKq2qhF27qFIfSVKU8yR5Y
WnuHoGVfkw6Ai/zsv6qD6nR5RS+1cp7ANxOF6sJJyZawhyac9DaJkFcH2SGyJ110A7biWvrewnpw
y3HHmoWmnk1zNF1eQOnFL+LmjgcNMeXG+CRsX2hObLlvjKz5tJmjuDO7yz1cmCU33Qn1GSjGnFBp
gMi8+I3COxvvqgJsnu3Hvn9u980IGnQCaPiAP6YFtB9y3Sef5xY8o4993THIYwweizRVcwQMJ70Z
TdZcFWwyK2vsXVMQMTeRaWy7EVhInj0RLwo/B/JMdpMeshArwdXPyz1YasPZjbwqBq8zUj2BXt+9
WjFDd5VFvv3dEZryzccacbZikAddXOGB8jgyXcc72aME+tAqnda7Qor6Y2pmkZvhhMAKqfGAzJ6C
ikYPSZ3bcx5tXn+93IsFoWMQr/5eS7yfSpGh/uBz0p31cZGe7Vty0wQNihZBfihUfQ8tQ/NV2zqZ
JBJXNHIO47KvUCPQE3WO+vNqJsVV0cpZQ67VD4uYbOeZl/oTKjE6oAEv/9T3N3TkJkzxyEuU8kz6
1Os43pwdP2yCiA4VIwP6Cka+1dG+C5o1rdh3T94ocnOoRlRBengVpk/gbpsHk8AyyYqqfeID2xAU
qIMeCraWsPW+yYjcFCrWg+cwKWwLiURyvkuLHmhWBmO/Vie6NHquzSijrAbEizzaUBZ0OlgUKGRi
D843sxKFQ3qM+QGszUYGgG2ilvf8BA7ytVv8+1sycrOs+l5xOK97/zHps2J6sGM6x7vQC0N6XRWR
LFZeqO+fLZFb4GlFF7dj1dRHYqX3vZSRBUZXjjy+Re5ASzYVyqHXrPDS+nCsTJCnsQl0RB8ZXLX7
hHrkxtbmh1Zj8MjH4bnrcLJdXvoLhauRcIxND8klVpZV/FjqMtUvZDJGb0lIC2agyFMEAzIIy5TY
x6DXtCu2UJ/OK3qFUe7UjuLdnr+UXjSYA0rRw9bbIohk4tsomLJ0xYeyMMFu5hbTPKuNrvxjHoP7
0qjZ7kfRTkARsjW1uqUmHFMl4UcpwdHURwDBvBtb5md7xYS4bnGj+GA3zpP99mg1GiThRNVHGaRm
R2oY2noCl0n53seKHSM3n4u3Q4d0DREcAXyZH3sk/b8or1rDFy8N0vnvbzpwLqXs4Dy1R94Wci8n
DfkXhpuoilFDvLIal9pwbIkOUn/mQ50/lSYvN8kIjY4yBMc7OYOSgZ47/wf3hkMC0ccNx7m+K7Pw
159/6RMc9WexkBm2dGV3LGx6tzxSFwQoHxQWHJPejBs+9i9lZM7aSDRGVOvDyy/4e2S1LBRvGhYc
Sdmh/jvtxD1pPIYsNVOseFOWBtYxKUmEU3aM4vLIq4bschSU0euQVGkG9RGLdKzL87c0Xo4x0YWI
5zH1k2PDbWh2zAov2BiTgRCXx5np90PVZNHj5cYWuuRqIlE7NzpiVXJk3fgAndx2n6BKYttVbC0M
uGCH/5OsJlBE1vR9ckSdujyURQzPYNWRPVKqn+ampfs5tmtR/qXeOOYBdfATm/M0OXLP/tPQOblC
qYLegp5S7C+P18JFwE1FK2sB7mRnkmNiPeoDyYgCk63IhequLzew1IXz398YCERWGEMxQXIkeC5v
ywgPPAgWe9u5TdfuGktNOPaBi5mUIqgE0LiNdzAZ/AgcDuK7TvrTSi8W1rBbNNsj1TbNuIkeoVxR
vcBtzxuBEtNeinTbEVGT70Cj0kqvbJmlHjl7n7UoKxwApfyqEySMISMZ0LdYtVsvHcn+8ry8ny4W
Ra6MTFB6xWChH/01bdr6a6Kbqb2SSElVWxMO2kMpPuxMXxTkHpo6Me41w5m9PtR+sTKmS5107EIy
zHBXABP8FQk9xV2KyD03dXMNPP3Xy11cWNtuyliJ+uxZ+IH8ytu83eieZ7cqrIaVn7/0df73wqae
wUEk6PQEPcH636an3TfY00yuLIGlzztbvwdu0CaRtE/a2OmVS13vW2qyrx8bmvM6f7MrOaBkfYDU
069JnCPe3M0aRQ5ad/nK6lqYWzffo0/Dzgoi8q9AmOTFNh1nHCesnFt/k7U+EPEf68Z58N52Y9YW
ymONeCK5jHcNILPXZ3DUxy5nbj4d8xPcxco+fOqT3vuBmnxzNSIVSoPZB3HNyz0I/miR/Ce9LYr+
k1UXFtIbJWdP1veNutd0rKorKZGWVuyHFMvgVRG/yT/LhE7FTc66WEI7L/FEvwecKgz2CYi26op4
lIod+IWR3XBJoSIip4ywFL7hqP6UqibyPuNBK0S6RzqaGuUGSohld+M3gBmzDXi4Zi/KWWYHHJpd
vbFx4CX3CZJFvw9+O3XXHNXfzzbMTXA/RoomB3iDECNtGtPUXxuV5fzOjIpYZOP1iDtvdFgMzY2l
I6l/wgFWVXtWeMBGp36N3EAOmmZ4sGk+3eEq3/20SVwmN2k0F995KEN/T84yUAeoJcoYCjSz9u85
y5LHIAv4dKXrmvA7XJLjXx6SXscf/Szr/FsfQhvrihRg6yCfZWrY57GP2+xHKaBP1mxGVuJwM6rr
G6hao55yC41DvNUgw8q2rJtyXE5krH+WbTnVt40X4EHF47a9Z5Dz/GQw4tPRVOXYNvsggWzs11QW
hUJtaTJ7O4aQq/3OikAXVxoJmMGwR+lf0tmtAb8Zuoo9bevrJIPQ5QbsS+RIBihwsa86roboCwub
+ZFpPYtDWqKS9CoNZTChaCSK5kOe42G5gfyqSq9JFpf+jor/kfZtzY3qTNe/iCohzrfYjhNnjknG
k+wbap49foQACYQQp1//Labei2ztYJ7yd5uaQdahW63u1WtRTdN4nFvnBPm9Fm3nKckn9FHPCRDs
aQh2g+qhK8bp84C3kX8neogUNalJ1KxEagp0gM57CEBCrdEUUCQ8xsxjUG0TIFAw4BcaAwWCPF33
/qfRN+14UHNd/4rGsQ/v1cLwnkqoHYZAqyBSOObo8BJfp3iKf5RugYz76PHmvzHpZpwJ7PdPp509
6M+Jfp5/gU2Em4e68obyRYM6Ghx+rM8cnIhu+tnnZv5tQO7np5kzmmzf57OM0yH2nTcGYGPztTal
anYhWiwLwPjgyD6ZzmUATXVdRVI+BnUDUeKAJrsazEbeMY/4+OiTxIUuMdXoCJ6iMfkEpmiOkgOU
KkEuTycFNCB6+8oTLiUFIT5UTIe/G7CldzumWxxXNg1FefRm9H//DSIK9TvxDN05IuDinjYsmr4C
ZQr9a39uIzx+gCAtH4ZpcLJ9ayDY/iiaZc3aJBQteAeZSHagm+l3BdrYVL+fPDBR3gWLatAu0D1S
IpMTNm/ag2oROhS66tsMknX5yhq3I/cBen99zHHuHTRILFe1zNHMmrJwoflyNF4Jh7qBHhHwsG3z
Xxeu/RxXZMhPSc5nvkcK3P9dsgF/gGgwKAkjLtu0AdE0fWwytyQ7v4vAVSHLCcMzBW70nczx7/c8
9htPpB7qQSewZuTlFyVi8UxGVLTxg1B3eWyrThaHHrJ45QNozSdyNyKtC7C2M/N733iegI2Jav7U
lI70aVoaELu9tkkAie9SgNr701xN6tmZXU0POPIy33uJMxVpJUj1Uwk2srSHUPd8THLToQNtMMgp
ZBBogb4Aa6CBW+oeP94zs+vfKQjMnyuOZj6w7lOT7BkJiQbD7eCbVySG3e7sGlr9HLjLzg6fdQJB
LQ7t1ryGztLL5C6KOUMip9NYaPozcsHjikAC0mWPjjNk4cYlsHZb/usdZgSYm1T85AelHg4hdRJv
XxZDA2HDyBU3Ac1w01gBlyhJW/h+4T1p7qKBjwLbnuxCuYUFW4lYbCijHwEf7uddAs21YNihBBd/
CRx3S+h4ZY1sCCN6uEOdtDJ/DheKMp1BcCQ2kGEYu6jYCFrWJmCFXNozQMwPRf6ctYN7JMuLu5m8
G2P6wAq5SGRAB+fX3tNI/erZM8Y5donXy53JO3bbg97GKYa5pg0ppffUB7RpjrApNyrFN0fM85bI
7doiWSEXZOHAe13N8ZNHu+FknA769l1mNnIrH0J+gsCGK5Yh5EDKZoyfprnp9wAUag0vF0syA4GP
suBAioP0nLc+ibcoyNaGtN5aQMJSMJqa+AnMpt9DbPxkPLYz2ifg30DPMlzLvgtQV80HVKmvR31r
h9kyeC7VoqLiRk8iKLmBBskgu7SOGe6CvpFmK1O1tleWwaM7J+xlARVEDeiPTknEI+/eARnhFn3z
ygB2cxPUwd2si+voiYkGUghae06974mef19fp7Xv22+sICvCcqog4wjcT7OLCYBzdzkoibc6UVeS
OXZzQ0biKPIZMy8DcJ8HDrWTv6AkV38Hja45CtT11L4PIn4L2D4I7GaHMPCyOssMRgugXWXyvocB
MZFGbFMedFmZD14TdsODmUqVRL1nXmKW/dZ94AMhMrT66HcCfG3zOO3HoSFf3ZCNN05q2bt3bzAy
jW0hOTcvYPEw0FSFkZgOVEj5Muz1Y7CSfbE18kDhDLxIUGNSwq8Opms/i1hF96DT/FxB+W9/fZQV
o7RxunQQPAz6uHuBfoZJ48DTJ3fsv8wwl40RVlyNDc+F9J4fRJVxnyhuGKAC4mZH1JTyBbUxENmn
sW++x5M8Qix44w27NqTlAupKStMo/n9DEm/+Nblixzp41T8jgvGuTYXbpiPO+YYTX7FaG7LLgkpm
bTKiiBtyOp2mknN9ED3KAhsDrOyUDdudqI7HoSr6F9YDWL1jRTCy0zxySo4OqlZbLLRrw1jxgHBL
zopYdi8kR9+wioLmbZpj5yRnmWwUmdeWygoKXLyTQgcaCd+TwZvZFzojeN9BQwgZ/+uHesUf2FDd
QTZjOCb9/EI6xN+gZz+GEAfYl0Ny9mT4STYRmhybyrm7PtzHwFDc38tE33uDQbezNoF60dPQDk8x
xAIRDLZOTKYHwWYNZGgOQOXzAMbr+FccezT4Wk4SCJ2URdKN08jXvrPR9rLi3W3NNCMAu+GZQQkl
n70H0evPPp62qR+7/LGKo2+IWDfMbG2ZrSBCIRvgFp2gSKPrGNxX6hOrsbI0oBcmsx0yXp9b0t9W
47B1eOqxaMcKZbCXmJTZd9Op6C1LkumzM9Dg+fo+rh19y23E4wiKuMgML9rw4gsxGvAA4pbTAwKl
eotPbS0FbaN5eY9QNYon8jJH6jzHc5ZCIcL5TKUa8Pz3X/wkS7sRxzUp5uBLV2yR9q3cJzbGF6zY
jqoFsvnoawSXLu+Tct6HfuiieI2uWYXOzdoPv11fypWjYWN+FcSYMnQ+ked6FBISK3QHaVEXq+kA
GEZRrHSG4GkkyW1iPIEtZQrWEWRtkIh7JpCYS0uw44cOPv6nRglFK7kD3+kBHEZTilaRYeNm+8NS
90HcYUODNc163cpkfEHdv5Rkh0wbpI1SLgNou6RJZ/A+hwYA8ZI9Kg3u/ImjL569IStGnceqTuq8
3xeZKqboMIVezL+DXh6x3sYWrG245ZViJWZRQpjxyfSM65fYC53q86CTPPo86wCZBmQ/hPsXREJU
BLqWhqPF5FfZgwyUn/oiQ9RcAvAZQh6tkEymkQsd110YiPpX43E+/ORNAiWgnRxUyf/WYSvRmhyY
hAHBBPUeJD1OkPBaStWVCkrngUPV3pB92DYc2basJEicsA7Y5yAFWXbvgyykrab+xzhD8wvLls3q
BRycld7XxNQVaHFLaIynykX3yu/SqXwHkKQALweom4UFTZ5ZEMSo4gIXhv4CI+OW16i1itp7wKuW
ql8DiLAbWF03NWD7nqnfpjQmEXmmE3bqYKD2MEX3YDDN6V0JrTlXH8qChFCpzbIcHKZ7UYR0+E6j
aKQ8JYHv6x8C8g+oIGY1sFgvoQ/y/Bfo73jOTyg7sKLcCclGNNIYVdHOpAWY+prvwH8OQbKLna73
HseorMJXrjvC41SoMg/vnQg98+F9ODmoSO452CIJfmnmQNYU6akE+dBWqaKdoHMyCPYVSV1G/f0Q
MwFhBe13gbhzQ+KpI+5yqtnOC0NfPtRFN6IzvpNmjL7SLAH5D5AL8dCGh7wfSXa5furWDp0FbAxJ
4w+QbZHPUww0O4EbI7JzgFAxzw04lTfO9koEYSPOCagXCury6JkEBGl7n1adOKJWWCYbpr02Deut
qsBYxUcyIWUBDNx8jxbh5lsNNt9PNRh0x/sirreAHmtTsS6dcppkOUjAEfwRGW0wtETKOfWN14cb
wdCHA3iJDWuiyiOAE1IN8eDwBd4e/J0k2yLSX/m4jUgqqRSI7/FoGHIEMyRGgAW24VsiXi+xqaTq
ISt6z4npY1mZ+MgACQBlfs3TqhzZw/Xjuvb7rWhXqQ6akmrSJ1aV0b7OBr1jKr+/7ePL4XoXFnLt
SIiHVlCrBPNN6svszUElY3/94x8GK1ic5e/vPh4nioc+hLVPZnSPyquyA+uKF0itqo3359rSLH9/
NwCaHf9v9cFl/RuRQbjLPbGV8lr7uOUmWNCD0l3m3SlOxurTMDtvugTt621LY8Wl6IpvTDUn9DHz
it9TDuyIYu1/qmHYQkCurb3tHQDqaLIJB5PN1YsGq+ND1oiz60Z6I7JeWx7LKRCISGloW+oTmVW/
M2HU7qEplN3mEWy4UOZIZ1ZZ2UEZiv0VhgHYYUd+E/+bl9hIoTZMosIJK36RrSIHkZOvus7Ujb/c
MlcKIC0UXw19rMF/kOyHjgNPhfKM/3LTybGBQSRu+tkPJ+9R5HW7Ey6yA9PkQLB7yn/fNoJltr4P
KZNWKu+RzNovdqIoUXgpAxfviw61zJvYIrELy8F6Z7xTBaHBORzooyl9thvC7O1WUh983DJewNmh
JzQXLcSvM1I99GAOIruSRM2WcODHD2qMYFlwG8aq76BUnYOxPn8aGzQkFqUL8GP7MOsc6qcZv69E
FUNAS6q99CRZgqEN97FifDZGKCjHOCrppBn0D3QHba+4KPido4apulw/BB8+0TE9y7zj3mkdnUdY
wMCNqgf0a/1uveYccHCTQmD3FWHzRqrlwzgGPdtLhuzdOeirvjA1hKNYmhgQtOSdrNKOqfgBff+f
SJ7cBGvCOMs78N04jLRlaFzXsBT0pF9LJatTFbs//E5Ot4R8GMEyfb/PenekFUbATQEdhJjW+2Cq
s41YY2XTbUoYmcgOKXAXC9WycAa3EohaUL0mN37eMvuw6gxg4j5+PWvHHyoH+29XmK21Wb7yr3co
1say9r4Qg1uMAb6eCPM5z0v89nr6MrqbbDNry2OZfJHloGZPwD+FvhiA2w8qdvLuyafUF1uiRWuT
sGxeOHXY8KIKYfN++BC4BQOo1KsOIyTwbrtWbVItIBvQp6o6DAEaLETxSDw+qwp6qdfNem0GlllL
3x0ZIbEHJLHqfZ52zkLi5wSX2aVbWeCVjbDrzVXszIB/FFGedm4HjVLtfM4ZXoHXZ7D2dcuM0UPd
QkAbErKpyvjvhTv56DG59dRZWZ/AMuE694qImhhf5zO6iyRyogctyhqtvHhEbJU21+ZgRd2QgIPy
SD6CSDMYK2hUmTD4hoaGLez/2ueXyb3zdJoJI0BeAV1i7lZPbpxnRSrywC9u8xQ2MQ4Y/dt4qD2K
Q6TxBsynWKVdm5GNC2Ht51uGPEkvh5Jl7+dpnKN3gQCPROh0E7DaSwLLhhOteIBAAD/ek/SXE4O3
pOmhmXT9dK6dHyvsLoMCijptg9/uKzqDepHxE2ftw3Kh7a4PsbY8lgmPsfSbztc4PE07A3/syniX
QUR5YwYrn7dLx9loAKPyFgcUzQgrwSHk7klobmoA85I/aMt3Z9OQtgYy0M1+56WoU8TfU1oZyAKp
HIzh1xdoZQ/s2nFtNBgQvSD7XU1jt4/crLiLpro4+rWht930dsEYorEON4bAwqiuvjWeFxzVNBa3
RXd2rVjxSQsw4eEQeST+JCoj9z4YEDeWZyWy85eNf7cDXuQBHBIZfH2JV5F+/sy0/2gcZC0gy3AU
oXu8vg9rJ8myY9aBwxckgounniS/S/oRRS7o+W4c1LVttgxZAeNJ0LmNq4wqiKWQoqrv4Ljru0Bv
1SPWhrCsOaad45bSDACf4TIwmf8XQSNGOusu35jE2hpZxgwmvz6OdYZJhDUOaorCKdrNIO79dNMe
/KvkO0ST6/kk+y149DKgqf/BjUux0cO98uPtcq8s+zngqMjgHkB5NyUMGsAprSo0WF7/9StPA5uQ
yQeoqa/BF3iqG35fQ/oN/cZnUgcPlaI/bxvCuopjFg1T4gEfl8adVnvDkm9JmXe/qGzpAZyUwQYa
Y22tliP2zup83aOe5oMDKiUepAWQPVl4G/DUuT6Ntc8vf3/3eZIpQCfR5JSnGkT9KWCq5gCGab6/
7fOWKSuUyGqApvsTOA2QAMioyN98ZKuyDZ+09vPpP38+ncrM1U2Fn18VMDDZDNWhNGyLemvFju3C
rGhBewtmUR+5KsiMCeOWPwQarb0D0EsTv83d2dRLPEOMW47VcBomX/8qfa/S0HeX08ZBXZmDXZMt
81mFsQYyiXdj+GnQ5pUO3LlDVe/lpj22i69l0akkmAU91X2U7BgDxM5RyBte//raz4/+ucNEl2Fe
IVVxChlYLutcojBmvnjjuEWyvDaAbchJAxYAvMBPSIsAwzOjsyVtGMi7ijCfnq9PYuWY/quYKie0
eOekP4lBswMtowpg9mADI7r28eXv70y4RhszCpRTf2JZ+LSoZiO3I96u//C1xbHsNzY5ah/FmN3p
xjNHWFp85KR4gi7hFuHniqu2y10TbdwcNXSMAE64IQ8/KaSbaYBcRR5s3GXLC++DFAK1buMaTWmO
p5ni6XIdLCRd4Kf5JEV/gGLLUbXRXTvfWBex6ZbA4wTAD+UYy62LQ9vFLxE46a9vxspG2xRLkQhp
pwYHTL5szIZ9UkkkK8px41Je2ep/cyxxpFK5mnP0xEOCeGEBDBG1pIG3Rf+3mOwH+2BLEhLT6bmr
Xfz+1p2+C7+/d0h1p8ryKURjUaGDw/V1WpuJZdE6aAra1dB1Sp3RZbugmIBeV364k2LeauRd24tl
7HdGJ6EegWpw7fyGuu1wAIGiOnWOkq+3zcAyaSUaWvvtjJWqBUgyMznoY95r52now9viij+4j3cT
8EPHEyPaLrAZTUAOQdKjPJiLLSqoFZuz2bREpWVO6IjPK9ccBHXcPeffGcnvIy2D1GmCxyHubosC
bPYso9qqBAwCgzGKnjbRo/0nnMVWlXnt3FqxNq5Ljq7E3vntj6OTJqQwd65qFdgxhh8kb+k3F2+5
6xu/MpTNoAXhDT8g80LW3UP78Ae02pacdj7uY53TXd+r+o6pYQtLuDbasnnvzoCHPu5pqjKMNk/F
vT+xv/KwPCwOHiIXB0Ka23KTthhhzvpuGGpVspTU5FLDdnagn7oxbWgTdYGDC32R6M9iaWcmZ5fM
WbNz/a2n3Mr9ZHNxhVXmR13g5BcxhmhH69DSlKIpJn9BIUDtcfBKvuG2VlyKrTRoevTyuGJmF2aI
9wBpCTGjpdNBFfD62Vr7vnWXQ84zVsDQuKcyL74qWg8AzOCeuv7xFZ9r03KZnni6LVh+QRYuOzZL
I0+Zx+FdooboNisn1jXOSQ+uRx+B2jDE+pTF+fylGVABvG0ClpEDneh4kRrzSzwB1sWVgvBFs5BC
BeLv6yN87BJjm4kLOobolpvgqVDiC37KwttlNdDoXv8rUdFLF8izK7Z4bz/eazCj/NOy54guiZqQ
XfJJqwd4XP5cezLfCKjWvr74k3d+Y8qrJiuhIM1S1XCiWCpqBpWfdEYT85bMztoY1iWOHvzQZWFP
ThkoQ4cuB6AdcrQbp3Xt49btjfCs1w2bppOq5nnnVx1yQSGSltc3eu3ry9/fLY/qVTyDB42cUBUw
xyFK+LPDSnJ//esfW1psM2HFVeSMuAxctDIb4EtC7kOqp45AzJS6oVZbAc7aMPSfkzCFmEjuy+Ki
BWg+0MR1l4FW6iRH97aEepxY9kwKyMrXspMX4wPNaGRHD/1Yyv31ZVrbBMueiW6QGJtMcVEt6IUm
3aOYj+7k275uY8NilwRlCGady2Qg0jZG3vQ9BAnTRqC/svY2OExD6bamRe2eBHSd90vuClLVP8fB
bKVlPr7UYlttkJYeeBRZXF66GcqkLZI0j23oP4aZ239LqrraylKuTcQy4hCK4w2k7NwT0zhE9cj5
ATca0veDc9MDNbahYr6rBmTHHHIydJKHmDvzPfO8U5CgH//6QVqbg2XNTt13RYfG+ktdZJ+7BMwC
7eT+NxmZOFwfYOWk2vRTU4i2cMgU1Rc8WupfopsAb40msOtsfH9tApYlq57GAUMvxgUc6HzPa9hZ
pOrsCI4ocVOAF8eWKfNybmo26uri1/VxBmny4X+oavzp7vj3uzGOLVMu3Qqo/tAfT7XCD7/zahTo
0T/u+QPyflCNymEochzmJ/AsgL8BjaVjNZ08FXVtc+AuN4weXHAilcFxSOJG4D9xDhXVXW+AUP+F
Lv1m/gLRCKCbD6RwAfgMBXllRY1u+boSgdfs3QT0Om98RhscNZXzVBAFSjwXuAe3PhGEg/mRllM/
A1ejgjGIDw6HzC2BVPHgNi9VMYO6IBVtB02WrkUL+E3JMbQ2Wk6aF1r0XS0vvDLBDpLR9Jsq0AjQ
1TrY2NqV02PDxkzUgA/Eke5p4iY8TF6Qg57A9ZvPWN8ba4dxtAz+7sYMuiGhbCL9BUqO2X7wsrOc
+JZ4+Ip9/QsvJmUf1kHhnowZvhgOSKAcN1mC15bH++cvLyEWhj4/4f6pNCgPZFjgGXgoomIrav+T
3fng9Nt4MS+qHSKIqlhaJFP5XfHkG4Hc9h2kEz4rxgGhxHnbeyrvD0Dgj2mgZgYiyX7eOWH+VQrM
l/TODjTW8cGtwj0kEZ80mKJObuBvERGsrYJt/3IEXStqLpdRmixtxjE+0rwHsQPJ+UZxf20Iywlk
odeCGcOIix855zbpwS9KeAM5BGSEr/vhlRFsPNnoovEVzB/mUnmCfeEC5uvMeXjqdbQ1xNpRTP55
WiYzjVUCzqQTGDOeoLCnUi2HH9d//tq3rZCfV2pM6kmXF/DaTHij9n7I74oiD/ONPPNK0GDj4GJR
Mdep6vpi+mp8DJh8DBwaP0ZVAaxnBjjETfOwwXAxsHZRzRA9I2XwLVueqUmT3JYpim0oHPUoemp4
3190BAlzFYhi11FoQ17/6WsnaPn7Ozfmt53f9wkxF79HJ7Df8a9+gf4sFm51Ja4NsOz9uwEiIMsd
dPqYS+MNHhAK45dqUBp0Sua2d3wcWv4sEz6DOjBFYKui+IcjI/ozETnOk+NXADNdX6eP807xvxiy
Sg0h3m6sLyU0ePZhBsbFfBLhCTXtZsfD7jkZifl9fawVs7BxcT7EOQhzlbiMfhs/NsDeQcsPItXR
4bbv236pR2sWdYS5tBOPmr3v5+PfULnybotvbUwcaROvyGItL6PrPeZ5Vt1Jmfz+0+13/fevHCmb
hsWntQQEuJKXkme//QS8HGGPZrebUxE2Mo4v0jjoARaXIg7kMQgIeWC9Wx2v//yV7bVJWFyV69Jk
k7jUHYlSmoDQe2TZlu7E4pc/uHtt+hWdRUMLKqTpFJMBN28D7DzwlaJ9CIviqW6CB/Rhe9NttaPY
hsdNoCfO8QxuLzxucIty/pfU3stt62TZtSZRmYQ9tjmQ8inyyt9xGG1Y2NoJst4XPPbEBLUjcYkc
3f8BhoZCu8eqL8Vt7+F/ycZpgIrdlrcXUYb1niiUsPuW76N2+nV9dVauNlsyjtWqnRDNthfS86+5
gQTO0H2hQDk5gb8Rv6wcVBseF4NURbacqosXQcCbJgyCFUVw4732L3ScS2sxjLO5QCCH/gzLZPo+
Q0Pm+fryrOywDYwbA9r5CQvUhfcD34d5eEZXxrALM7YFQ1kxNBsXB6yUKxvcBhcnd+5xx72iN/Ye
gddno839HNS/R6/7H/BZH24GRfPSP+9R10UyvIeM4lkptCX0E0eLfzZsrNbax62kB0HXXeKHrD2T
cvpB3Kbfedl4E0YRv3zZoncRAEXr1CSUaM9DT8odacBb2Q/yb5llxf6GzcYIy7TejQDKdzJkOWnP
UYung3FzdBoPIC/3EV3urg+xtkKWM4oH9IpXVdCevdGwOxAg6+8BoeUtloYJWP4I/P2MxoBhnfOy
C6oUCTo176aaDZfrv/7Ds4rvW48dXRJvGnnbngNXp5BL+wVliZTXch97Eo260adFW85UWzRja8NZ
AYYO8C4uEq8795z/bDL21dUYpmf3winuRF08OSZ4bMotT/JhbAYw2fIz3m1/FqJrnPg4YItklxc3
x6nqD1kQP8zCe4FyxS3lZwxjvVYGpGLBJhp6ZzBh1mBZRNwBItAtaYWVA2YXHGso19dBHnnnUuuJ
nnqhlbtDHqcRGyf4Q4+In2/ZuCoqlznKbc6gcv5sXJDk92AMOXj+FiXI2gwsO5eosGhWYwBH9fUD
AxNiyots3qghrG2yZeM6ytiocHzPy3nSPSvTCqosy4FCG0+TQpTl4bqtfHixYp0sSwf7Qt34PGjO
i3YljfrnJOBPnSqRRrtVQtAuPfpsEh74vN1zGLcP1ZTJVIb8awct5Jt9ul17nOrWb1up3XM8TMVX
nTB+kLGvNzzW2ipZJm782KDxKSNnnqES4hvwzAj12czysYvILe0vlNjVR9ebZxQScvdcZUgTgYB1
ru6HUDsbEdTHXorYBUfOwPAKvlFyBlfQIxfu13qs+7SGRl5H5d5tgr+8ovtSoKC08Yb82AKJrebD
4zIm1ATkbPrAe0oAY5jva/B59nfo/ajbjVE+NhRia/hExRh6Obhz3kB7f9eX0V2thu8uVO3Hhp5M
LJ6um8ni9f71zsDmWNYeDyXaqwxWD2QaTxPQJqnwojsPPdeLBi9u42MUbr0y1hbOsn0+JMiiZZq+
UdKc6BC+FHP44EP68fpUPj7LxC5PNlPpUOMp+jZM4UPu8yfjht8Au94NfbeBVFvbFOuCT0BhncdZ
Kc9aiE+iHr6UdfU4+8lnEL1+rpubEFLYFOueV1MSzl3jzGdd0/oRCJP4WHR8C8y3NgnL5psmA8GJ
rMgZYtF3MYMaX6HG78s245Ffpmj+/n59Q1b22y5VZm3ba1H78znxAcroBuEes94gOzzILUakjy8r
6Df/M2aoRTmEgermsw+enW9Zp52HxvG2MjhrE1hW8F1EkgRO2USRnM9twJL9THQGiute3ZmJTvvr
a7Q2Afs6TwagoKYJW91nkPpDi/+dCILheP3rKyZh1yg75iBsr8h8diGuipcmS41PjmoYfnuz+Ov6
GGuLtMzs3SI1bVHgBWXmc5Yw9yCzcEDovjw0s+GmVAtFr+c/h4jHpURfO/V5nILuc8HVK2mGciMi
WdsBy6YHaIyDh8Ydz1MAFHYN2sSl++362qyYml2dLNvE9QkY+d+6Tj6V4XTEG/mvITF3pJ7/G6h+
wy2tbYFl0SSZotgxZfzGQ/erm0xfQZT3/X9o+Vk5Rja1BahcMpC6O9FbhN7J5c3R+OCq7+RxZvXG
SV1ZKZvgwu9ydE9yws6z1z2DrLfR8lT1/DAbEFFtqmWvTWQZ/d1ZhYSTL4a5Z2efgNBsmYkO+u8x
QtFFbf6mPbfLlkzUCiz3GMOb/P8uQ8BvPIBX8mF5nG1fpivH1i5cgsubxKD+rY9jGtUHbwsAshIP
2CVLAxiPZkngvQ0R/zrML0jS7pcDW2O3kXJs4noj8lz7/ZZNQ7s0KBYky1s2hHs/kd+2zWFtly2L
RnoTsnEGc4DA4l4O0b2jdUrHAPTv8tv1TV4bwrqhwd0eRotS0Ntc1icc1ylokbhOdq73en2AFZO2
ySzGqK64l1XZD1BuPjSILNx4An9ccptjsiuO4HyLM6wS/bNE+P3LIyzow88FXgBVuBXDruyxXbcz
FZQO5MC8N17Sr1MNmJsTAE53fYVW4n67WkeJ1whRqvGtoOG3JKl2ni+OPt6PS1SZJ99UB42oNtoA
I6xNZTkI7zzH0BRjnytfvFG0XvsnKr1OPhdJ4W41A62cKFvmBnqsfZ4kefvmyIZTvitoMc5HoSD1
AeGG2h1qUDgYkhWX25Zvmei7CaFSwXSlpvZtSLJdBb/eOnhZiikdeb/P4ap6g79vHoUVv2JX98Ki
aQPShs1bAkey7FSJk1ZPYzrI/k4i9iySeMMBrw1lmT9zDZCJY9y8gVouXWaH843m/H2CtNIIxmKA
O/fX13Dl0rIrfJnXDH0WR83bEA7fJxrdhchjeEm1F/5/ckhv3DaKdbtr4jC/UaR5A9PGQ4tTPTf8
zm/iz1FHALCYNuxpZdnsel/SgUhC+ROIiRWQ/xhqYXcu+2zXJUhucHOXQTHwphnZlT/Im7dDiUTZ
WzLX+5z9oFX7wHi2K+TfxWZNa8U/2NW/UjikywApfIMySzrQ+phNPnob6n2XDekynxg+o8D8rs9p
bflsB6FG3w1aUb/phavUk3uxvDxhQwRCk/9fsZJdG0TGiUYuIqazJPSeRfwuGvuHFqynY+4etNNs
7NLiCT5IDdhFwUpr16+ol7yqKuh+5VBFClNV+1JtrNiKxwusCEC7ba7buizeSlzTmvgn5shvndt/
SVDmvL4pK7eozZxhhsjhvHfzt4y2UKnK66OmyRlotY0p/ClNfLRGVhwAzVDOXUc7r9SfZ1+mPWV+
xXddEXJT71tJke3cIQFWh2igyhr5KKgsErGj1DVOgg56FajqvjbMVEi46Gx49YFH6B4gftpvScKs
rPMfyuR3nl7MXRgCBVvd1W5yP1QuCDgCqP4iI92zZItFZMXa7OQ9ukwFOLYG9hMqW/fKl+BAPqlG
7nMQftVe8lKQlym4iaaBgvznn3eXKJOchV3hvISMwKDlUA9iXzU9udFB2Vn82KetSqrEOYM6FgQH
U7qEwdPcHejQ7QyN764fzzULszy7TIynnUjS1zBp/Oa+raGHcufPAFxsnP+VC8ou/dZJqwo3D8ir
4TwD34HvjOBST9FNVnhHE7Qg0QUrGrqod2MEsbCNjMDKtOySMHIBrGmnZHwtK+YFn9BQ4YqXHuTA
NxE5UmJXhVXAZibzvnmleVP/Mrhq/2L96P+4aVfsinDYt9WIGqF+rRtZsf2cK1cfTVcE8fH6AGu7
snirdwY5IE0VJYnuXh3AWGfX3bmhf1iwHYGgjzLsN07XivOzWVNm38vnqO3bVy+T3Pyiwxhl32MP
TO9/dWMUsufbZmO5cQp1kCShZfPKvfpxudA5l6g7+4/LjQ6BmA1Xu+JgbEkNkUM3daZx/bqY5HK/
LmbJdf9FxCzNiLtrEN612Y1BpK2vUUoX0rtQhTrTrPvPkhJf4lWt/AOkFX8y9sOn023lEd9yAomG
pnQ2ePw1qXTyogeRQ+xirp+u786K87fZVBrG5hB+Jn91sG77cmzmuyZx/x9pX9YcKc50/YuIYBFC
3NZC2S67F7u63d03xPS0R4AAsQkBv/49NVcePVbxBd9NR4cvUGnJVCrz5Dl3viDLoV+aNeZZy1kz
eVXakcU5GiGzH7Wi/bLDQkFOcKycXqBnYcjWCAdsw1wt6p3lTFDvJq7XsVcRxU+qKCHgE/3UWbvi
Li2OK7gu4rvPc+kiB5i17BUKbVMPJYQK/ShDWnvOtrSBKaEBhXsilJ9Hr3MDDqPIweOL300LAePD
GhjXEoeaqhnRIgtdNzV99SiIhdoSraNp26VA5cIacXUd0Kp67Z6rgsPtE2ZbNMP+GQe/pnLQVwgZ
Dv0pg8rpa0lBbLHyLLFtufGakwy9qWOXQTEP8NDuRIAn886xN/bLMaOTWOP1t83CCOS475DKldB/
02L66vdQjYgZ/rm9RDYjNEycdz2ARAUrQCatk+tGyE79GEn00KXxSgrYMoTJtaL8yYmJK4bXFFrF
rwBl8TRIJlnM4bIb8Sxx9RcRu87acll25X9QCAt4mkXPsiMZVLbTwAHJqUPrOP5ze8ks7t5sfvbK
Wrmqps73oqzPmfb2JX47BM72SqgjJAdPaf3UVsO27I7ZAI2+M140sV8meLApNLpLDo3ZMdRT/HJ7
OrbtMSJW2fshJSMU50Q3si9p6kM7I829h3YAVJHXJPhn2ziGg5Q0BroBwuuQrgSHdotCeO7Lh3Rq
n5ZpFQlmsRVTFsTPoR7rZzo7phNeVS3UJvfrG2/7+PXEvfPBFCxybjHT4sjG+Vuu8HaHyMNaKsW2
DddB330cjRZt202w8nLsIfzI7lzCP19LDKgm/7y9A7bfb7jDIPdoICFr+IoLl/4FceTsdSBZv4mH
03dN0hpcTqAqnZV4jRTA/UldskXt6zTgaze5bYkMR6gcr4nzvhCvkBV8RVf6H1q4UKslD+toY4vz
MJlq2kLKggS0eBVc6CeyNCAdF3VI5t2Ye+1a075lIiZnDaQDoZg80TLJZQatZ/dLRIIj0A4PbORr
jt2y2SZzTbVMtSdZWCYN+lrR/8T0bgncjUATEys65USRogbwfuJd+DtEQK+OGqRpFyivlkWy6bx6
1+V7ZxI9nwoIysRlsqCYtPdkPp0WPa2BySxPHRM02vBhRs8kppD6eHfWOs6h8EzKezpxoKjrfkYC
U4f7bVMxrDtqOYRc4MuTuSteQjjVo/R6ctr2ccOuXZCjtWHYYJ0K8jmbG7qf6m3NQb5rAkehIs5z
OQnsNDpg7tWMO4gq9IDe/umWu9SEjaY+iUpogPPXGkLJu0b5/6ZCY4jCK/Cx7hYEJUH9d6bWnmoW
+zahd3Wo2imcEZ230TLtvZFUCcjUgtMc8jXSY4txm8i7sKe0CeaoTHjWRSCIhDp3X14FrYH627Gq
2ehETPRdLCBEVDgQ3WHxooIHDwSz7I6Eiu45SbOffZNx8vv2LtmmZASJQGsHem5xBnrF9K9xWoZP
dRxqZ8/KxQem3onXtCM/NEovNgF5ETR31eL3RdJ1unjq/Oo5p+UxbUl2cpoi2EXRGgjzY1k2DGXE
PajEdDIeq+i7jxc7tMr2HhzXlYspXJwTfOdJeSq5igyMjBxvr6Ntdte/v3NoXVVWYLPpwKC7FHcu
5wkufXCVpv1nRPinpYjWkr+2gQzP2YAWEHLvTXEFc7yUapj2M3pC90Hb3tG+y5N0oGvIeNtQRlAU
KocOTsBxDIV6Q4ghAGItzmmU3jlx7e2ibLhsWzzDhdJJe8E0CJGEKX9hOn0rPOdHP/qnYPbqXdAV
/9we58NXKs6F4U3RShjJGKnwhESL2NXBgq6C8r4Jxzsmx2+ATn+FCElye6wPL2mMZbwgoY9aRl0X
iWQI4tRH72JR9Mey9Otx5cTZBjBCJumjDw+bQ79X4PsYOvFTiXzjfhhOoYxi6JA5skhQmnuKSiff
qbj6NFTB0YHm+g5ctiuZCcscTKxeDqoJd2IOaklaEAficqx4kl6h1crdbDnBJlAvctuh0b2L8ij4
H5awB6mLPx7ltNwvTLT7IacrvcK2iRjmP+ICVfmkMVAX5D9pMC4/exbGmyi/vJgZRp+lGgJzjg8y
Bdorbwe9jGLagaBgyradVhOy5wQ1Ij4YWuLoYkaH6twmCAe2/vzrqr1zjg54jdKZD7AFnrk/g0EG
D467QOzvtql9ePNjdQyzVkU+pHk2oogxOJ/CEvzoYaYT5qdrKAnb7hq27MxQbcpQ1EgG1v0OxRD8
isCBsbY6Fq9kwvWcQLhODyqPJMTVMQn/ExJ2X3xw7VQOvxvAEjnOck2Nx2YQhmX7oaMhiZQVCXPT
xylDonHMlu8Q8U1IAIEUvS1w9WITvOfng4cly4skyyJ1qESwJHQYvC3dNPi6ccHHIWWL68GRL6qq
07sl486nahiBBL19oq529T8FVnzfMOe55jlZKvilWWRRwkt6F7r1XcdEc1gGsZI8s+yFCdkbPM3D
KCyKhFYLUjIxGv5ycRpBS7jjzfTDjaI1QRzbdIyLvAWblT+HArvueOdpiX6F4CIFhUyCUvWKA7QN
YZi4BnZcEBDtJVnbPSKFtUtnh+8nEh+nOXq5vSsWOze1qloor7RI1ORJXpfdkVWeh5BHdo9D3KqN
0zAsfUDTvITQdJHEXX2MKaYRix90Vg/hkm9J9+NsGff2UINXXnFcrj2wDce6gJgtSZfX20tk8VQm
gA/akB4b3TRLllxFn0Hos9y1+eKvod8snzcBfFlXQQR1xvI0Atj6Xo98766i6i3ba+L20iCHPJnG
ERJ1tudN/60AHmyqm5WKl+WEmsi90SmLLNcsS3on+J0H9LvvKr/cNZ4ndy3R7RqBjW2c69/fXXZ0
WAIVEUyDRONTVi+fK3fANLwfQz+vuCeL5zBBRnQuI86KPE/UsDyN2QCV5Mp7AqrlmNIKBr7WOmPZ
bpNsIAj9sARXV5bkoQaowqH63i2raOXattx7JqAo5oS2QKhnSJzwB5LS+H6uu6c6cA8dy7okEBDa
RO/plmR7GJqJOZbzgkdhLl/6IPL+4jnEuJ/B9aTGFc/x4enF940ryc/iAcQPYfuVlK7j7dqxGYtP
cVlW6Q7slGSNof/D04VhjJuporGa+rjLLrruxz2wtOxeQNFrn7EwAnPuqpDBh5uDcYxT3PJJFAyQ
ikvaOgPSZeFZDd2TcIv64Md02IsIescVCE9v+60Pk0UY7rqq74xGBaPWrVtNLyy9as/K/kpkFvW/
ZSH/Ri7kKhUNjGA6Bu69X0YbBzXurGrI0zHLPf0yg6pgfxU5piz6ogL5CBcRw7Ol+yvyPBNr3Lq2
WRqBKodjcFGW0y9agR7wOqAs5RfFp/KgS97tKLIEEY+fQomOqNsLazuWxoUmUZbp6iLKL2nOo6S6
8gypnoB/ZumcLRca9s640NK8whggfnup2FDc6TkcP0ENbM3X2dbMiFh1Opesh4zWi5vLv5nS/+4R
nVowfA3l3y1B2IxNi8JVPgCLhZmYsj6P0eqjWXVhS1HckyxgUITtOJQdUZktotVxLBZmwsmg71To
QDfDC8rWzm9ez2Kftig8VT6a1Wg9+tBhdu/qABZ3+yh8eGuAd8ZwHf7sZHUKuOBFaj84zBRjkas9
uy2J9wBlEehKtmtZccu5M0u1smjjqF8UmjnReHv4l8DNJenPkpVrJSPbdAyXAWkVKEnrZv5ctTyr
f3N3DMgpbsMUZP5488d1fVA92CUPfc8Y2USEikU0fUYxTn0BvpqL9hjda97Jr8uMI3J7iz68cPF1
w0G4CHEbD6Q4F50NzSdk2/Kk7CnkB29/3rZkhjMAxSaiT5a1L7O3gFZ6wZa3C0iK+h4cpRNVL2Al
bFfGsk3F8AqiFU5QCLd7ScMh/l4tXgz+yThja6fZZqaGX5jHDIzSo5CXlE6Re1dx1gP0OftVh0et
njVp6l3WTUquhI8fH2hipq91XqdQF6/VRcyyl+jxkA6iSCL+1K6Onm/vz8drRsy8dZqHeVyXffui
gxG0XSrqefg7i7tputwe4OMDQMwmcgUqm1mpprwAdCT2VQ3VUlFB4/2q2bgLJMiIvWw1hLCt2HXn
3t3prFfQxlVl/Dy7g7PHldaeeB/qQwahhJUb3LZghg8QaONegjooL/mi6NeqitR4ivI2zE6318v2
/evf303BhcIMKtNpexETKU+MD3F5rHmtNwFaQmImpOeF67Ia6uLSl8B7HWQHibNd67KQJVNN42B/
exq2bTfsnucAfkU05F9Zu5SPFfP1PnU5OKiBxX1oSvm9rglZ2ZKP7ZKYXeSuk8/grtIofveZDnc6
y/v0AZwnET/PIoydQzbijXp3e2K2/TGcQJr7QseSRl8qosMnoCPdxJ9Zf7n9dcsBNrPTUCTvKVJL
xUVFOT1BUNw9yInGd3kp1zQqLatlJqhRQZxpA+LKy+xE7PCvHBD0dPYkDIN9wJ21So5lnUz+a5XT
2A1UmqGGD4XQuxlFJPEUMJTGVnbdNsB1fu8MhYhYgkNH5xdVj/2pn4rhPhygKbVtIwwzV7Tt/QoB
LORNGXF3/gjy3yrQYXbsmiFeecDZpnD9+7spCJq2mgyT84I4ZWxBo1SkzQ6cPfx4exK2rTbudrB3
tKoEYfeLO9ISVy7x7lnd7MC1sG+1+H17EIulM8PSWestrA95d+nDoQCjdr8gN5bQfqxpC95/1Ho/
B8Jh45sCokevoSVtS2fc9XNdA94JFPQzb6UC/6cPfQEBQZpuxX/ZDNEwc60yrwLNc3Zp+3F2IbQh
A7JPhzqmD0s9FSs3vGUWZsqaLppAWKJlz9DTQUWVtVU2QCAQD/jbe2P7vpEhAFyxm7NoiZ5lxYLP
ops4OsOqDmXi29//98H1P1nrkJhZazGOqeNSL/ii+rLwTk2cRnO+Q+6hdfrdXLdx/OgroscfqE3P
6hXd6GMw7HLaDAoEHGLm6aWIHcK3GZSZ34a+C21EWQYvQDWzPXMzUDDjzX24PVvbaho+QXCvqOqB
BC8Eyg37dhHuYxNufNMSsyE9rTwBXgYevOChHoc7JqbiyW/EJr0r7JThC3ISajJ7rf/CRgf9KdTB
83Vf5bVYIHy0pr9icTgmkbYsAf8NQh28pB1UY9TUuI+t3z51UVc/eEGz8Qoz89mUI1fSxMCXgpHZ
LY89EdJ79Yt4CO4isXjZE5SdeLulfx8LZ3qCwOkbWWFfRMHjH0z2XpmMbr64K57GcqrMBPdA04Et
s+L/pKAnSj9H4PL6EY4Ak33fdGrNHPcM5UunL8r8OSe476s8/IWM9NqTyOImzQw3H7oq85sge4Gc
c3E3g4WRgl24CPrj4MVrmTrbChk3PeNcRLoa1YWqbKyTNOuGX6TzmmKltGebhGHXqBSDVUt58Yta
lvwxT1PvF537+hjKRXzbtgnXqb276SWAh2HOYuexh37MIUdkdPS8emWHfdsCGbY9e3IBZKLwvggv
6IsHpSdcWX1Y5uInhE+j4olnYyd3GSKm8JDSge1dzur4KMdldO8XAeXVU1TiTamqQDT3KSA4xWcq
u8Y5cNXhWcjAETpXO5W3DfiX8zESpzxtA+SqeDc1Jy9gQ3uYBhr6v6IOcm0r5UrbvIzQQjQgSMyK
lD/3oZoelcrahyasf97eEkvcYva0t6xTvXA4RwyPV48P2v4cOzKPiPb6sv7iDduEu0JCDQ/Sy6aK
sz5WF9RYF/0JGlVQYW7RRV2dBjmXh9vzsfhes61dgQfE88Gt9KRRS06uPe1VmgW73oOG2uJvEoMJ
idnRTqSXe005hV9SprozgUDmng+B/jzRZi1qtZjj/5SaBmiAVGUUftHcL57cJWr2tK3ZvpUoP21b
K8OjEJYuTcMb/vSvOfJR/SAcz5+WBdEuC+JuZUss59csN4EwsZ0LUJd/nRmt5nsl2gr6qyPNV8Id
yxE2G9dbCk1gEfXthQT9fJ+DC4SnId2Lnqtz34zJ5uQqMXvY56LxtRuEw4VmeaTu5qGGSJ9PAg03
GbbFGoLXtmKGxfcRcfy2rBnkM3L3TNnILlk4Ritv93/1nj8IV0Pj1SDGegpQEYmvHBbVIhKnVtNw
h+wqWtRdNLSzT74vQKZBRYCqpoBnDO/46GQN30NkJkRDPcki2BWR6V7Vgezv6AywL9nLpkyr4lCV
lLEjQcF64EkNLaYHXrKZXgS6dlHOAndV98DjSYJmPkP3YAi68Bhx8hAWwRP3CeQgD1oOWiZ5lPbZ
aa7iKvzEGTRtVgJ2i22ZXZKs7Hgb5JF4RmNOjYb1OQCrLdVQ49jVzgIR19v2ZdlGs0syrbsRJckm
f8YLvRF3Pck8fXIcZ2PMZIrPz06J4mcuGxA5lgSlaNBB0wTa9uFals/mTE2XjUJMGE5Z/9wC4f0k
0/JCZ+Z+l6S4LPU2OZSQmF3r6BrPJunM6Ve3isoaCl6C/+JUNPGnrumnFSdh2QuzSb2H8hIQ41n3
nMpIPFSRE/5VO2qNZNhyoMwO9RRoSncSgXjmbEkPHK+vnRtO5V3H+SZxIayS4axTB8qmLVHjM6d5
/Inqvv8EcqXwcPuoWnwouU7sXWTG6zzI0ZXAn3WmGhrtgBkfg1eILUrQRyxdAD4n9PWynxOgA61c
MUPbnlz//m5QjQAD8KVOYNB6KXdpXYp6B50RZ41yxDaAERFqf3LpnIUxJPNKHkKOVA1Iuw7Ke7u9
ahb7MJvUffRX6Ejz+Cuab7+hcOg8gheWf/LQPFKDpi0Dhvr2QB+XLIFn/+9KsZQ5kbM4kPJh4Xjf
Nv39TKAApcuMJ2A4/0mGMSk61BNuD2ebl2H37gDukrmV1XPVX5sW86KCGNkAeU90JiEyQGx4exzL
/pgN2O3oREup/foZylZ+9jQPSJB/bcRMN/G/h8RswJakd7pAzfFXwkoO8UraLdMO7AgbFyowTvAc
Qvu7aif5LPs8u4NMcwJCvfiu91HWK6J+LcFkWyfjHLNsoj5oj6tnFYMCSNEhf3S6NdF628f9/56t
dBATHR3cIhwYs4NSRB4g8eWvBBu2r5snF8lO7kCi+5mgAfbsItK/Bzjusu38GOd0jsLS87Oo+0eE
svqjXDZlJzToIfjY9H2zy1pHjAU5KlEXxfEmPlyFTcg5zmvEPbcHsNwbvpGZhDjgXMdFx7/1kAQ8
sAjk9IDl1/eRqvvk9hCWDfCvHv+dk6XzMBRjOHlfKYNYyg5r1PS7uApet33euJZcB9pooeNk31pP
00fJUWtUKtjoIHzjWhKIa+YSHREX5nfZickOQggLBXfKyvpbHN2/qYR3iyMbUDYF5dI+p/3MvP1M
iibby8Av8u/gp+zUbkC+sHu+vVS2zTaseM66OnNUxL62HatecC/9EmGQvyzumriMbQDDksWCByKO
v/9VRV5739ZduAcmlSTIiSwrHttyEfmGOdM8y+KobJ1nrVgMNQVxxHmaHiVr2KmNsn7XMR4njdZr
uPmPUUjEbB4WVdjgjV0EFyGmb20JWNguvUohCB08LA3YVskk9kG8FHTXAZ2+ci4s0zQxi8A6C4+F
zXhhFKCWFHpM2mV/FOqSOyQS1a5Q5GHwcAPfPhkf2mjAzOhrwTOczmlYvQnwwH9eGvC274Adx1nc
9v3ruO+OOe0kneSs2jcZA9/XQ2VtLzyHbfz1xrlGq1qzsI5LqEk5xZFAzUjsY7mAGHrbrzeONZtq
d+FpUb9JCJL5BMqo/w8wPdvSGwe6deMuBfRifshL0e9EDg6wLtso02dy/TQuHlAcsgRvAPxAQyfH
y0/o8m9Is5Nta2++ZIe+lqJcSPs2iUHepYt47jJabrm7A1BF/ffYcI9FvWxHiL5OE6jE47g+Oaj9
bNtW8/UKjdTJXdyyfUOKvP49FXVc7gK1yhdr2VgzttQFiAwKSGm8ZXX+TWUlckFesQl5iZUx7qV5
Cvoo8KfhLUKj9S5SQp7ioXM2roxhrkCIDBwFy/Zt9sI3PYBZL6+2pHvxww1bxdNqjhAPt28Vlz8V
aR6uzbm9O35FI/UX4eQrJ+fD5ySGMUzWrUF3BrW29g0oN76nGXkV5fDDpeCMIWL8OoKQcJNvCEzz
XVQ4jbr0810e53+0gGL2rhl1scZzaDtFRoTJMuhZOzlniQi6PmHh4Cbox127TS1fN+NLQOZUHM1R
8wbBcvfc9WX1JDPiHTatjRlcTnnr6lCF5Ru0FhHzjVQh1+UWg7hs+74RWSoRuQBpFN0b692seqpc
qLycsykWX7d93wgtkZxmYyPTKMkzVNKozNTJKd1/bn/cckLNyFLTBXhSb/bPtI4uVQ7Giny8y0X3
+woFb7R7uj2MbYevf3938xZeKblsnP6tRLoxv9ITB8VeztW8htCxDWAYNCN47ci6nR/mmbyJIfoD
/fFw5XL5uJ0/YCb7jIzGcUHnYv+GSuyvwQ/d36KI9JEOMgWbfriciwGIGur8BWU1aHgVfAujJMY1
rNorpzTiSKi/xZHjJylxwnvVqW+3t+TDmB8fN0wacl1LFFdUvOWy58fJ6wDAZK1/nrkLMYVio5Sk
GUL6HSOQ8clxvUET5ehX5K0FScahR0/6yvZ8GO4HzGx8cXwAvQYxwpezXhb7qHOmh3jxnGEXFY1a
weZ8jG3BKIaVFzNwygEngPiOLq64U1N3Pfs2KSbpj7iZGpGMCnKiy2sD8jk4GGg3p36JOKfpSol+
ygg66M+T40zFWkrBNm/DL/gTCuHA0Is3vgAJzsr4yUVldu+Ma47NckLMnpi4DaRH01q8iQBI929R
L6Iy3UfgQMt/cPSSnFIx13qTF41M6HFPPRJXaiBn1qN7CT76e9pFX24f9Y+dQ2SijqmequuNmCYz
OGjuUqmL08iXv25/3LYNhmtrHU38aZHzQwr2ix3P4j+8QNoro2sF/Y9/PfNM1wY2J7yVOIRM3dLb
F/nIj16zVve27bERoVR1Bia7Ou/f+irw+j11ssk7BCFK7QfRSs89DDH3f99eKdtEDHfGoEJcxxN8
dOuCnrEtMtiFXCOAtH3ccGc11W4fB+Pw5nRD30MqjPIqYYHoneOmX2+25bRVW/hgA8E+NxDM0an+
RmPwCt3+uOUaNntxfAAzJ9BHkvNVxOtarZfQVcszemmz6MvEVpsiLIfVbMHJNfXChvQxBLDKOMkJ
GulcMtFdA8az2zOxjWB4JRdAkJTLMIZSpv7Ueui26fviApDkmnKtZaNNisQZlGNj3I7eueXye79U
4//HM9jsrpFTBe8d4dfzZmCnyrtWl6pVuXrbTzcsWdCxneXE5nNfTN0jngPyeZB9vxJjWUzZJIcS
Di30MC1xIpq6QaUiD/DkIFl3bKdKJZ5acxm2s2qYcSVjvMrCYT6nwZA6BwVy8M8apfDXnsa03c3B
zCdoixbz37dPlG1ehmXTlM1tilTeGYg4ea5oFla7pnDSX241Bp+XkTYrR/fj7QEX9X+D1BY8uOAM
CLyzjzcUBL2WfT2Ita7sj+0iMoUNBc/dPKto80DG+gpRDhbnDECuWx6CMqrebi+VbQbXwd+F2TM6
Iaf4SpAI3CPd6byo99H2KVxHff/1XiuvkVOaQBBG7JgXnmcEdomTbSrBBJHZjZJ6rtRp36Sg+xEI
sqDXXYzFK4RTFZSMbq/Qx4cpMlmRqjxHX9ao3HPVah+iXkV+7KN63NG4THfBtcnm9ji2nTCMhEVV
GpQDKPNZFzdAB5cqCbN47UlrO0ymSWjHi4Iunc+y8P/JuZoPLrjUwd++VhCwDGB2nrgkG9KoLeYH
hYzpnozhs04RW24NalBA+u9Zyp2gQSBZkXPaOfrkj8w78G4NeGz79VfP9e6gNoPjNMiVsxycblO2
a+uZnVFjl3uAO6vDpg02GZEgWuEPZRNjDN8vv4xaFDte+2uq45ZjatIhpWPfd0vY8lOl2Zcr5fs1
HmCkOPpsEwNmEDHDmquw72ZZDU7CQDXj7P22W+Q+DtQa6azFAkxSJIK3Du/nTj224zQfahY+Z3Q1
jvn4DorMNpOUO3mDvKl65HHUPFEJfLkPquSTT7onnvYoj5URRt221YYtu36exlkGZNcuKxFuTH2t
0STdbYqKI2bYshuCC3nwG3xdZIzdQ/0WtDVQRtnf/vEWWzCbSthAlERTavsAerA50RXYDSp/CD+B
0rE/3h7CstMmGZJfgj1x6Ehwpn4P1z11/r5e1uJ62+83bJnmqRqKyk2B7wBr9BMlkBk8Ml2X3id3
0qNe2WPbMFdDfOcySDqjX91x8TbJ2s9pBFCXZhyCj2vkLx/W7wJQSf73+zRNQZmZceyybhsCHC46
lMgw/6WK7rfW5Pm6YI2qD84qd8q/2an/gTdiyOt2vZuS1jJIZcOXs5+CrQqCLkU3DqcZjt3ZO2kO
zg6oW3KGTEY2/131C7jrgeuGsJ8ExwJJJJ4I7guA8G7wFqRRCBqwEh11n93YW+QfxBlNC6jdNdKU
zTCpXbXE4KsYOTByh7LUWfk0dnTcpH2DyRihc+W0yL2ILMXDBSeY5ldGf78pVvL0tt33/7tUsuzK
wF+i/KTcViI/Cf6cfJgOrSu9EkoOQe3/s81UDFeS5jmdcu44iZLRpef0vvWHl9uftrhEszOlCktw
woD488RaRY5AzGbI40byoEElj25xvDUCdDCseBWLyZttKjxAFE5FGiftUNKTnlN5ictWP9+eiu3r
ZnDgpSyceOwks6zFropxbTjl9O32xy17bTapkHjIfaVD3HtgyNn5kfypc3j1tl+rLdl+veFKdLc0
NZPY4yofwkNb4BlGOFnpTrHssqmXWMluyIYlcpLWU0fk/x65Jg+VLn+mTnWYinGbQVDDd7SZ7oLJ
Q3DgTuW8J6CppFdKmHWJYNsiGfacOxMbtJfVZ4Qd80FUlO5TpDq2bbFhzqLrXfhW7ST9kP7Rdezt
Kif41TC9rdoQmd0ijLq18seoOPng9tinGtFrUeQrqWbbATUCAg296sbjlZOkgO4fxTh95UCPHRGI
b8EAB8hm/Nfb6catfRHE1Tmda3BWArW0r5RYezpYdtbsCUH375iXZVudmcxBSs2BAebzGtLNEheb
3SC5cJwyCAon0cH07ZphckFMrWh4cKfpr9uHx/b7DfPNI+63AUdPkwpAxos24jDOvzWh0GTj8l/3
/f29zDI9Eq2rs9v7wLn1IEHp6Jp/sP3669/ffVxEvguQy1idZwXZPzcf3GOmRbJtaQyjVSjyMyhy
5nwHjoXiN+j5HxvAGjdVu6LQsFpQrnlg3/OqM4G2+qfURS9tCJH4w7bfbty8bQh6lgp64Ukby25P
qrJ79OaRr5C7WWw2NGxWFVWxAGVQnekIh6A8pLaBE++OnrtahbQMYbYHEKgkzuEUgCzHw7GpItBn
aH/+Z2jyYHd7iSwxqtkboMO+yTOOJapy+V3rlN8B3cHAQDU6u7Qi0c7Lov4uUBSCz10Xriyd5UYz
ewYqgPeHfpwknrreycVtJvUIluThBay99w4gGbcnZzEMs28AzcipLuQiT1qjWla5y3yEH/y57eOG
SaeSu3XkSXnyo/FFoTkKdFbbdGeCyBS0Y8h4S28CaTz+NyDtFv1xxo3wIGiB/NdfuBzubfaX6lzJ
We7nqeLHwGN/bi+L7cgaFg01ptxxNCw6T3OQvVDcv36Epjr0b671OdqGMMy6117r+BGTp/baY85F
0xyhQfoSdTxf6fi2nU/DtGmdlSWdY3mCkhGEc2AKo3pBB+wdEaAS0tuqfJGJYFNt14RuJZeHakBA
lGbwG246/3N7IyyH30SwVeBCc1tfLA89oc+yzoedk/I1Rkjbx68L9/7KQRZpwcO2OUFF6gmqJ3IX
DAtd8Um2jxu3ceVnYTYgkDjRrCn2Lou/Z8tqltP2ccNse9UNoz84+b0GWdteoS8zKQVlh9uLfv2J
H7y/zaYIWg0lNPvi/D5lzWOLt70a6++iYXde1OqV5bEcfxPHxup6Ep6nm5ML1Vbodnk7ueTlLsrX
8EG2JTJMWIS151YQ4j7psvjsXgvb3faTYxjvDBlqwELj9uw3vUqEC/B02Y4v25bfsNtqnKJ8LqLu
QStX8hPksBHNpVlf6fq+q7nqu3snRBPUlu70IDIxbDQeoSQEOMaDEtPs38HXMaTBhAjWKMEtO2HC
2AAkRPA7RQ0yOLXaubQurtx5l9uLZfu4YcOzX3cpaJpxjpbJ2Qko2e6ckKx4UNvHDRtGfyZraVt1
Zz2VILRxBQhuxBoLo+3jhg2DYg5BouO2ZxkzknDu8e+dP5YrF7vFhs3GCKp9VjbO0p2lRoAyu3jw
Ae0eu9U+vr7rty2+cQcTzhs6dUN3FgjaT9UE3bcKpGzH21+33F8meE0wAYLUssnvry5CEHrf00sO
5fmZB2+du5Y/tW2DYcoQPPZl1XXduZ9xgJRX8s/NAK7X23OwuLn/wapB3TOEGmaHV82I/qMh/1wh
37VHFvXHpgFMlBoZB5xSlM/OUHDwEbsLDr61LuN/smwq77eNYWS1yBDg+qrr/J4sKT9Iln1OS++1
pcXz7e9bNtpEqDEC8cg4nxBBjP2TBihuhx79h64Ux7GKnwa+lhuybLXJzDyTyOcoSXXnlLT0CMqy
9PNQXgkAbk/j/zi7siY5dWb5i4gAoQVeoellVvfYM15eCB8fW+yLxP7rb/b3NEcemhvtJ4fDITUq
ValUyspcsbWJOiNKaK/1QSdh0/oTBLS6QE/+25CgjnB9grXff/n3d/lKKgg4nv1K3bcekvVKOwcF
mvrDbYMbvlz3tRZT7CLWDYCC5jFgwIGass0O2LUfb5zHeApnanAzfZ9nFghGOUnSfbeAIvvGxTH8
2G7mfszjfrmDMNu8b0Xx4s3pvOHGK9H0f/jadytfiniEy8LL7Im9xKOAAgE7ieIXXuG37rAru+cv
lFYa5+ncOeqeLPVbjSfahxQsToE7br52rbiZCdXywNcvfcLUfQ+kQgCDfL48ndy1LgmRLfkPKJDc
mN2ZaK1cpxOAYQM8GhJCwBerILfwCn/zvcAkSeZt4fBx0O0B9D5Zd6hSSf9Mrd1v1QJXDG5itXJd
VT2ohJa7mQExYrvDt16Rr/Xiv9n1ltjaikeYkC2g7W08QLnJKVbQoZo7MpwupHa7m/zZJEQu27gD
4H5JTlDTKg6S0nHndlv47rWtZDjzmEO83R9Jcipn92u5tHGAlPgIzuhvaD8WwZL7t9VYTD0/2dWg
mgd50iNetN6koPfzZB8gd/ka+6Av11v08mumMFLuOu9ab/Ga9kAuTWQlt5+3t+rHa8VNcFYs3FrN
TOm7nBM+QjUj8axwBM9nRBRP5VNtpf29IItT33Rc878AyVY+apyp6alOrXQJ5xEMV1G/OPqpniHc
cb5lf3ETmhxbufKY2+k74s5VBKCy/tTYdrlh948NAvjdf486tFl0WjSjc7q0DP4v6W4G9G7e9tMv
IfhdNNdVkytmK+dk8wIlYfSHN3OYQAvrx8b4/wvaf92g0f5mzMBQjepK20lfoU5NvZNI/SUFSVZF
fvtQcPhc41WHvHKVLmpXD05tKeg/Ax/94vipGu/VbKcSTb9Z/oNX+BP2aMzxPhecpdAggJZm/AM9
YEm860qACdFokYP3htZ1ynd+LN09F433KHsxNzu1jO2wG2bee2GZ00kEgFBAwDVRli0PiniQpQu8
Dpwgh7Irq28Vr6xm78WDSNGP0LF8N/S4p++ZA8DzrhmEdHddVS3/LrLyvpM5c8oAvHP620KhUB+2
tjsdC2/k51ySuQi9emmeCmtwit3k9yM6ju2lsNWOVajxs8FbugDXzdk6SUsuyWeSMwoKcnkB0hdt
b4P2C8RC5yVvaf0PiYfc2jsZqXFbmt3uV5WD/3l/6fvmSEov8rF4E4X6BAdAiwTSVaXz1Ca4OH+b
h9KzXsCJsLB75Tj5ENLMi3lQF1k/3wM6WT0vDJ11+3SknE5PXKiZ9iErLhvD44sb75dmGvKDBZSA
d4w7pS60UXZayE+iUXT6TWY0HJ/14krWhrC5G2Z20T9QyWm/85Xd7wunSfdjiiNkBxP44syaFvyF
DYQ26aPbcpces1lmcRnwBGoQ38vFyp0nTzRxESyzFZchuoC98Z54YNsJnDKfnUDVg7R3BXTdp8CF
Zj1WLfEyZgFDlKbisNSiurOduB5owDpZ1H/Q2DFal0476DOVTlazJ55aTBy9Sg7lwSOSdlWQuS2s
zNwcsHo2isSHOI5uGtyOMrvhzRIQ2bh2ubdAysqfrYF7b4Dac8iUiUx34ewSaw4gyDD/Qo1z/jzO
lj5lk9SfUGwbW4iDZG4dEAVagwCkKPlLhXo5QBEJVclR+rHv7pFsKbxse8xy058JyOr517kb4/ZP
NRTS/72ALrMOp8KepwA8ra4+UAB6eSAgHTkE8zwu+iABFh9OKbKnNwv6ttVLhXYnJ6x5M9JiN/iW
Br5rclweeDXFBupcQn5xlw8stDMBfpESnDZgkwI90z+W36YP1Jvn6aH1B5oFuSygN1/n4BzfYaND
kw9IvR+NC+RwxV1W3LeQ2RhDCMRm/cl2mMoOxSIq+8WeCJhxSwB25SHHosnAH2TahKpJvP7V7fPK
Az2CtbwU5TQlu9oWJKLj4n2GxoWejhC/4j9L4gIENXSDfXQmS9gh90bvVWqbvS1zw+Iv4+gXS5CL
pnvuZqHSOyE13twrUjnDEVik2LkfgdhyHjpowOXfJqGrYmflU5s/ItFN+gjQ63r+AmnvTj2BNMyR
O0oH+5tqbKqjpkwaQAdH0Amfq17PfWABBOkemD2hutM6FlZw9ihVAUq2Pto6u0Ik9zSJm8fMbvUn
Hdf+v7HI1ASWfqrmPR7OFJTps+YlXmYweOdgQHiVHd6fwl5blEUCdB3qkzMzz5pCMRSif+nTZczz
AM9KvmoCeGPlHjgaeD1YPyvTIFlSbYVdo/EzJjIgkFjaYY+X15pzqgFnPVhOx+XlkXf5V2MxuyBL
aGrvkrrzecBb4otDC2zVJ8cBfGunk7jUO7BpWlkI9mxGAgto8i+T6rufg48TVgecxmxCwJNpEuYT
eNMI7s1/sA6djgZZuf6eySllu7pslyWkTo29k2gu/R68B0WR/4vgpYqQa9tDN8sAWsWA0SZfgM70
E7c9Dr5dD88jZdzNg0KP9hINDuO4JKOAofmzLXtUIL0iEd9xEGDfEeGk08PUl1qGygc++dOYl8q6
Q06IFvCuLWc/8osSFJ6psGv8aKEJvegV5fF9RyYiD40z2dVdjVm+WlB20YjMvdB7i/eoXAWK9prs
a1Gm0y4pxuaLWnzoOJcpca1D5jSDhwhZI52ibhkfdCIT3QUo5xQ2CTQ6Q/uodGoGXdE4QaylWZ/q
JUQmzDTwIH7S/YHDar2zi5h/twSHLA6xuuJLj9PkK0T56uLJp3qxzyPkt9lpnKa62ZVOnJFdU1GO
MlFJW8iIWYr0BxTXehZB37e39j7pmvlFDFbb3fst+vt3eACtHlhB5jgaINvlHUGCIpoz6gOt85XG
0xiSLsZjd+EhgQqgLjCRYBzl9EZidLIhVCS1IPth6NLuBYCZkQdW6k7kQFVTtydLqcW6Q49zDjoh
Xbg4eQKnEV56KmoKj4bglQQKbbyA3oM5Aah7B8L8qnhZbDYCgQ1qJbyoTAAWhej7Fr+qAVxYr7SM
m5YGWQPBtGhYFvzPGMG/PjYEBeOo0ozk4ZBN4BpNQcf+J/EvMLm8UW3+yrKyeXE6Wf5WTocgX7su
9773k999nRAZ2tM8IZCeiqJmUMpC7srrx2mEOqgX+hU0UGgGzPlXaNovVQSmDXseg07nuXzpkiHm
d4PuRRmBBhinsyrS2YsADVXjHexf6kcv8a07F9pAMmKjo38ldQpR5kArlfphPTqZDoh/USLNUg41
Cle2vQCbfEKt9Jcj7bqMLjC+LyNt/eYAJZMMCmh2Ltv99dztw2s4MrdLQvouN1waSrqWQ+tOyKS/
h+iTH8Zxzs+jbt2NKT7MbTGFUWlhspvq3oHSICvqGVrKdf7qFk25kZevfYBxNZuzFq2Cc5nv9ZLo
BDo7vBujrkisHEfCUG6pdq99hFFuiTPWFRkXCWCN/VdSSbXzEhSXbzOCcR1LCR/yDHrJe6u2i6Pv
kj8lGLki0JXLDRusrJKJJCodXlaVdpO93fbZsXXzMhwhQHxyZbqFNLxcVT64A5hwogTMUySfIAHY
CWqfwO4BqTk6kgNXXRUmUzVvFO7W5jF2LDgflnIZWkgNogFsN9vFkx1P7Y4lzSlbtuohK+Zmxp5N
JlE0k18ne95nSSCGvNrzpb+J4srxTQAN6JRylSxzuq/ruDu6RVk2fYAnwqHZqg6uLZKxXae+jZsG
1dNX5k1PjtedhKNPWKZHKChuoN/WlsjYtDTLHek2Ot0vtRUfMpcWxyRjNzHIOb4JovHAKBRTtK/h
JlbnP5MEmhEBgivrNlxu5debEBpc3zoUAi8OMVJggMo2AYmkYhAh2F336bUJLuWRd4E1n9AoDUxF
so9dN3mS2EdPVppsYR3WRr/Y/d3oSzKMbl9g8R3uL1YA+qwGD4GLXzq31Ayw/saNvvBn3K/cJdnX
0HnAMS75bhIgvb2+OCvhyETKxHKSU81wQZwsKGT5btf8bATvAgqh+q3niQ/rUPgCw4WRqriDTmHh
qUmelwS6mrNVH9GDdZcJ7xmNXhsI3DVTGAdQ6aoBV1s72VfIGaGW1NVBrvGkfH2lVhzZJNIc0mRO
Ghxte3DlPidT+jKJEXiyIdlnbFMWfe0TDFeeZz/nAty8YLnm6HbI6BxYfKs8t2IHEy8z1pknxGLL
faxHfV/G8QEtWY9ZPXdBFzf5LqbN/vpaXd7nPjiBTPBMYvd9K0rEjInmJ1q0D3SJai//kaXNqWt6
3DqrX7fNZDh3YydW412cu9T+yfd/6FjcK9wy8KQUuRDrTLP+tvTGZIVCBRWvztPlm9CqEvILXtFV
eRllNRrabvsYw9WHuM0bKItiipq+lC0JwYMUTo1zBIXkvpgfhd6SevRXDHTZf++ilkjiFiJfPWJi
tSDNdMMpzZ+72Nt3mj7loPAcLP+lYMnn6x+2sq1NzI3M3CRWNTIFG1B8ElqgA4gD4P0523D9ta1t
uD5JcWBkaWZFQGb/BB9Y5Az0UqJRWZg1+i6jNwHBHd9kjZpaZAiVKi3wSTARjSrvTuism1+ur9NK
NHYN9yfgbrcBhbxESl0XJ8fC7SX0GB48ooJMqINen2bFHCbwJpNK0rS34wgNVgK8nqTZsUxOG6Ov
BEoTdQPWotGpJmhE1+AVPgyozT/LdMxeZ94lUJcHTPy2rzBc362BeNXOGEeNU1Sf0RWkQpmlaqNr
ZG2NjHO9TwSdWiQ7EcQ6Qjp1feDGwxa739oSGY6e2vYyFA2Ve9om9R1g3NY0BN0wFWkwo8G67AI3
LfOtR4GPfd0E5OR9kwjOcfyWUJJt3loPnHBPiZujWe82Qxjn+8IpmtsJrkmFrIsz07GzVzpnNxrC
cO2s7mxrimEIGVvkYZnnOBz7sXq9/ts/JqpyfJMwKo8HqHdSZb+hOlvIXSz6wtJ7qHJbTRsljqOd
cq8H3DuSgFRFPMgDb8oUDslRjaMsdEqPJxufuhLFTMxOJ2KvK4s6jtBZVT5YLKFP0DL0IklVHFaE
TyEZyi0Y8MoeNPE7vHOVTBrbioDcmXYLK+KDytrxsacq3aHcG0fXV3jFkUyuKUihynLI2jiqkrze
Q0gyCQAd2gr8KxHTRPA4DD263YTd4anROo0ovIYo8NAddZz6tsTPBO+ItgDBkK3jaBrL49DRNlgm
FII7Jw+s2f152yoZEUEPqU/suYyjZXGqve05y3PFaL5x/q7Z+mKbd8e9wwa+4P3aivrU4wFL2vgM
AiwVEhQQD2oeso0H4DVbG5Egtqx4IBW3IvQ4xqFVuxVqyJW8cXQjEqSscf0Jz0hRDh7fM5qP0WgR
e1uFhrWdZFzUnQbiEZlbYZ8qKJ5CraB7BF90/jRpCGTcZmTjeGeoQHOqYWRW0eJT7AvnlNbxFgHC
yuKbOB4vg34bu4Rh26qzaHItJ2xj8E/e9NtNDI/vK8Gg2xpHBaLx156l3UnmAJlfH31l8U3YzrJQ
BYRfFkfosquONR2SIxmy8Zh1xY3niAncoQr6GgQNuBcfwFUhGfI7Lhe85Vz/ghUXM3E7CRtH8GOm
ceR0k7ujujiWuj51qf27c6YtJY+VtN0E7vAMD67ZNPl4u+/DhvcgknHvcpUf83rY49YVCfizDzrK
69+0tqMMdy7LEawKFb6pHRqymxya7TzL2WLKXjntTPKlaha2V5YYXdr+qfX6Lx5awqKSz8GEp/LQ
JtOW1sLadxiuDQb+Skku48gmEjxCo2vhHSSrN1Zp7TsMr4Y/lPkokziibv6zaZs8iKX+PrjuAS3x
/zQp+l+um+PjLeaZeB4IG9UZJC/iCNvA/wphpPyh0Z4+2bjoRk7iyNuKQhBQ/e9xUWex8sfK8qM4
VWnoaQVlQlA5hklp2zctmmeCeArL8x2HzRYk9JJPBFAKXNby73h8O3KOdphWtltUpB+bxzMBPQ5l
JbOYE0ejxDPZD7+aE3lXZni5PRVDjCdjqMbgGuyNwKNct9PH283zjbO84lCv0uVkRUI7069SOM05
9ibr5bbRL7O+O8sbu6XK7Xw/srLRDyVG35EsUxudthcT/125gZb1f0d30bu12G6N0Un+GS//adSM
JWAdw3jsLIAMILN0ENW8caKv7Wjy39lwTrnA5rQ+El7wVMzgf9o79qghhwIhnxYKFxsWWZvHCAAo
tTNVAAS3w+MlvPMUW0tI4r12NyrwHx9fnm+EAAJaB9AkYXxJHq3xIUNSxT5dN/fK0CatVIFX6MxJ
MHQCxlkAjawkYNUWrnttcMPRu76sU9UBhCKyV3s6TO0vN73xd1/c8d02LQDLA3QLQ3P6xZ6e+vZo
35YseCaPFBGqaGKf+ZHIeLevOPHDrCcX4Mx4WynZM8mk2gWbhRTCj/pyFDsQPS9hv7TicN2mKwHC
5JHCHW6CJr3jR6PfIgHputkH3mdRb9eHX9ntJo0UYDaFB15nQItYBw6E4lCPSaiWap+qfMNx1zaO
4bjQ4xz8ikzYlW4V9U4VEkr2JXDE179gbYEMf7VGSAlZ7sh3qmRhJ78NKL9cH3nlNDCpoyqvLRs8
jvJd7NlALiKrsQeUeOo9GkuCwd4StlhZH5NCSiZ2Y+XAWe/c5AA4VOirLODO1lXlY2ZlaCkYfkuR
OgGcchl+AEDrXksZxYX3mco/gu4FKyNwYewqGe8gN7qxcCub6i+hcsJdMagBQE81AEm33Cm3CCtN
7jPor123zYrVTfFx6JyXJfTNEY1KD09o50m0GyOv/fiLmd4Fo7b3aWNrrFet39iQhAKAD+sZme3u
+i9fG//yRe/H9/sCNLH45RBoCXsmAHzzwmYCtmu5SScQJjcO5nyhKXjnMUU7z3fSjXfwuEOWuBu9
mCt+YQqPJzarZJlhhUDmeVeBwIYtIhSOelRzBeKcGx3bFB6vcxt49IuJp3jZ8Ql9DTdRmmN9jCPY
TbiqdNxjfZzHFkIpVAZu/fO6eVc2pkndVLdtCRAgxr6ISDUoaiT5xrKvbBxTWxzZW9UR2/Z2vJMn
eNj/tARqJp9Zn/25/uNXQpFJ3uR51QCuKfx4nX8u+x9D/eRV59uGvnzVu21f825I0daPU4DxoPff
hP95mL5fH3ttzQ2X1dRB48B8+dnTq+69YCq26P1WtroJtAJ1lb6gPRAM2n+H5RsgkKe63gs67z1/
SzZpza6Gty5eNpDcxj5fVH2X0KNHfgte7aTzcn111oxKjJXvLZHbAt/gjFPArfNUPyX1TeSEjmdS
NQ2+5/qD0hicJ+GsvrU3cSpgYMNHPQdywLGHvCd18+QumQtycBMlf9+0JiayKmtZMbIKaz6U3wsQ
UE+sCam30Ye3suAmpirjSoqqwoJ7M3RNXZ+flJjvinpru6+Nf9ms71xJ2jjTgermu0a8Nt5dZXc7
EHJtHE9rgxt+SmxVIbWBL8V2BcTs96WO8p5Ety37ZdJ3v3xpIDEJDDiS2aL/B1WIf1OmL8CL9Mtt
418CxLvxRZpnXeoruBLIyRw3EoAuQh8ivD76Spgx4WVl43jEH7DupL23xJ5Mv28b13BQtF+QUqQY
t531uWucT1TcxGoALTkjOXYh3THlBYYubf8xaf1Qu+2Nu9xw0A482wMagZBX0jeFBxSm972/BaBZ
2YUmkMzvh5l62cWQ7ltfiKAs9l67JQm2NriREbu93wPH1HJkvfeyQqcI+lWqrUrlyiYx+ZZS5oHo
aYbz+075llZ2Guhk3Mgt1n644Zu9yzLcE/DDxfTZ99PjlD7G5Daw6V/qgEpYoFjKMLjL80MxvxX5
3RKL6PoWX/vlhmPqrFPoAKuRFV3ugAMk5PzdyDd24tqSGwdoMnSQdIdQzK6siuM0pHvCtlx+5Ww2
pZe7zhd4wMPQmfuWVQw9TlmgxYvXblGNr9TQTKQYiHaT3iOYAOy4jwVDkQ5XpmZS6Agp0ZvPmvwf
Yd9E9ut4plCgTPEKUzu5H3G7jMO4GrPAS8Vw8PN562HJR6T9oCZo4saGpWrGpClhC7UXHkC4Vb9j
/vc8+Tk3dpB0U3gTj6PjmbixKfNoXi459uvYnkYmQMALpP8oHHK4vmdXcj9TOVCDAd7VLOM7Jp5L
bzqx8dOov9XVz9Hpj9enWHELEyfGaSkyn2IKnZ3Y8ja6YI/auoSv7CxTPJBPQHT7FsauZ+vOs94a
q0Vjyz9FOuzsLszzjR7YFQ8xaZgKdAEWY4lphuSnqL3g4twZruTl1lGwNoHh3XjkQ3qZgIOyHNAp
avtPyzyckoW/tHX7et0MKwHE1BFsgaToHCvxo1IW0/MUF92nflo2gBprNjaOYGiBtzxP8KCEvqSm
37WQ1M6jdna8aQcdsC0uuLVVMk5jPII2FpkTDx0tsz6kE8+ObJYksEtr2eMX1J+uL9XKrjLhYGIs
bCEq14vSlv/IF386ZGQYwgG9NE6PnjZqx+O9dp2N4t6KD5r4sGwZakHZ5EVTXR5lxn554/JNVvqw
0PHJz52tos+KkUz56jzjKXqdahGBVrIOUw/dv5CtAFPNgGT1+sqtbDJysdy73LRvxmFCw5SIwIai
7qjw6alsiuy23NQUGkxbkHej+4FHtpjtJxYXU39sC9+/DTvjmcAw5aZjgYZbvrNUF2YWB7KZHNAs
dtsRTgwn57bSDhSfoWDHVb8HUZ9/1yxW8vu2pTcSbNAx5T7JPBZ5BThQ7+xmWlDydNMp2dima7Y1
fLy2Jw7s/ciimizdTuJv90LZ/Ov1n7/mc4ZvEw2WJFoOLJoL5zDH39K6vk8FSHkX994Fd/SNOqcO
btf/3aPocK6tnmsWyd5CP630Nfpab+K6w+CXz3vnAFDGmrQmPo1onE6QyIJOz/SIm3HBNyLtSgw0
8V09KmTQaHXBzp4JsCaUv4hYDk7pPLvW8ue6KdamMJ3YA+Vgllg08kjsxUd76NXD7BTWy0KI+8yl
aujx+kwfbilGzdWibJmStNDDF0iK1TvJpm5X+Mm/tw1+CbfvTEFKywa/QOmeaQ7FxD2fa14eCo/l
b7eNbyyTmqcFrZZ99jo0CKyPvVXF7TfZWGjt24h3H/oElucSyN99AS73fQoK3eGL3bJ7yZJjDlhL
wHNIxnk9aBStCpTn00Dt4LYvupjp3XyzVDFv8MJ0hrBR/TDKljw5XG1B7NeMbYQ/KEjELjRKqpfc
m9xGBjUUSXs/qkB/BI2p277ADILasQF4t5JHyEqTPWd1v1+K+nB98I+hsbCHEQElWlKnwWfpY983
dzNt0MUx7gDv/iQt77G8kNuDBveZ+eV3v9tk9vvw1MakRmAsJ87mJVvouS+qck+7vNpdNOD2Aupo
G6v2YQLCqAmUG3UNgWl/tF7sFsrMAJtZoGKAfEk+eToarfg7CFHcjVNk5XNM2FzNvZwOolMvtuXE
z7rJ8j8jmpQ+W7ZFtnBBa4Yy0XOgEihj8Pf3X8joPOs2Z8fZ7qxQsvnnjCf+B0/KKoirxgqpT++s
uNpIHFe2uAmp4wvVNojqnfOl/bAOW2dxhheIajTZxkVkbQIjIqAxfdIojfIzWdJU7SHkvPiRjcv1
9+tbfG38y7+/iwCjhU4OCV2Csz1dmmHkwhf/sFiy/3N9/DXrGzGgpRTMICTzzxfp4AlvjqDvuPNy
B324CjQn3sYr0tpnGGGghqB8XumEnr1+IE8tDp4vCd79d9c/4hLg/7r+w12MMNDWDZI4iIK9lDQr
gz7TPILuxA9sseSlKiAtc32atY8wHJ/OdlOrBshkuxP9spe5zdMHpdA9u5FKfGwM14TPocoG2VZm
1y+tF48HLUEGQll1WMabkiHmmrC5uG8daF719hl60LN/9Gwb1Dod+AKWjcC19gXGET8XbSYJwZEi
VWL9pARRKu8UyDdFW9rfbjEDHjL+6xJplY8TyNLr1xS3mSWAjFfKgoHh5L0+/sfB1zXBcTNUCvMa
3Ke/0H42KHD5iCq1iiDP296789ks4m+OhjJzcmpT38eb2fVpP97Ern/Zde88XdOUdl1TibOHp5WJ
BlWbOMUv4VDb/T5SomMwrJOEbFx91gxl+L1dgXENN5L6dfaXYpdCIuBepswNF2/yNkLj2hSGz3NH
TpldTdMZUbh8pGS29zqe45/QPx83EoCPPdL1DcdPHVVzEAk5534aSf21pGzwz9Kv3Q2s4donGB5P
uC0GVmYgUiHJ3B1T6uvkzfYWV0XNAgnTDb9fMb2JoIN6LGfgpctf09gj97Sy3moLmXfKIMQp6m6r
T35tGuMqBPUrEJZBE+vcQmxCeOBVhjinH3jK6+pdCpGLwQ3QoDxvPeqtWMczggEZQKyYC6d4HeNC
ibDvC1bfF7DRVn/d5YL4d9x3TZhdj8bTisRl8+qB/qwMRqHnz6gQ9dljvJR4vh377CUDHWmlL0xW
yjqOnd5KaVa2xl/4u9pmXABNf66z8kuft/KUKOd58UHKcVM8MCF4ZCREg5XBOXvehbFE2vFu7LEX
JDojPw+k34imF+N/tIZGIEjRx9U6zVi9zO4AEPU0QaUSjKQUeXOSZRyHXZ7S5GlOyj4NMmtq2E1g
Kuaaco/4oHQRUqpXPvSU7Wa59P+ii01uIXnWLGQEhzjNCAP5FT+XeP99oLqrwF/mC/+YuAPgGtet
tLbHjQhhcx/UsWnnnnkJ14nass/aSEGdcSNOr5jHhOmVC9ow6zzB/am45MvNMF2o30AJlMt9KfNh
d3n1KHBIbHzPyqKZuL1YLZkGzlO+gA5zEQFNZXbyco0TvCGbIgori2Yi9Xq21Li25cuZ2I6LPkWb
uXQJ8WogoFRy3S7O5ZT5YF+bUD3eccI8R8e4OsdD++J1dulDtCpFTlIEM3rjyjsZM+L/VmBMSMBi
BdTdDt0E4J7SVglmQgYWqeRravl+t7/+m9Y++7Lm7054D3zwrI+x4XtqqTMF09EYFMTL2e628S/z
vhtfuq0NXWLln1utWmvXQgnywrcm8fBy2wRGrOhl62dW2qpXAhjbXQ/mzGhp6+mf66Ovbb2LJd/9
fE3BbFNlBFcpqEIS3A07VQd21+ZdyDwut1pt1qYxwsKoxr52INoJRkpZiQeoaVq/x9Jx4ns2Ub11
V1ibxYgLEhTD+QySsLMmyYTucssGQ5lgh651NhD9K7vJhPyRalFUg1Lt3IKfcY5kE5cAWiWus2GO
lWzBBP718UUvzcnUq23r4agT6L5BYDEJ7ZHJnUqGYiPHWvsOI0uIVZVUSeLgO6w2Jfs0nQcOTsxq
E7S7ks/zywe+21etcvmSu6J7JaNW9xdivDqU8HeCY27xl3OChHE8NJzmy4Yjrs1oOLpNZpHFTMuX
3nLoNxSemyCP53wnbafapXGTPoBh9qaWTeaaYEGcobE9OjY9j4UjIDLkQVkKTeLQ2brJLU1KNlx0
fN+FBOkLh05liCWbj/VUyHDA+b0xxdoWMDyf9yXI5hBnX0sQq97xcrYe3c51bztCTbBgjhaeMaFT
9YCamn0EuL49lcWFx4k2EIsX/BLw1RR0arNC+D82jA8OHxNGyK20LIXwGqQ2yuqOOsvm5LXvJ7wc
8hZcWzLgEG8mQ58+dXrIH5cuPZHE9lu0TC2g/WfEkpEH1oiQ8iqPSDfUXwhkyYuAj3a9K0fV8qBN
Or995CCZXfb9snQZOGOzVOxShwxJYI3Q2z2OArQKTxOYbbpHewDJyPem53ML0esssfWhGSGDvZGv
rhjRBDfmogUZBUmH19Gy/DNa1sYE/I7WRDaukyvxyMQ31tUgiqwi7JyTwn6ZR7C05In2HudLh+z/
QzxtbR4jHqVuIWNfV8OrTYsv6cz1sa/7JXQX1CXdYvl0k1cxIyjlPPVBKt06Z4Lb/rBPc93OYS+R
tAbOYrHD9VnWvsUIRH1lLcyHIMALJNvK57Hg7iGHokioSY6z1cnHLcTSynHHLpviXYy1U1C5F3NK
zrVWzHq2BdUiyO1yag508sbuxj1mJCBQfqUsBlnnw9igAaCUoo86vdW/sLaBjSjUpy16norePdc9
7Q9pM3cqmuy6c6Prxlgb30g8CNipF+0M4OcHfug0x5ZUgZUztlW3WrOBkXIQVXZyTBF0xnpx5z3h
vhpPPd526jdwb7f6fNNnmCDJfmibOpOef26EXd4rd0y/FlTpjR27cnSaXHucFiQHgVH+QlNcdepl
3EuwHuxlPwBuDCly103/j7MvWY4U59q+IiJAIIYt5OD0ULazxvaGqKquFiBAEgIEXP33ZP8bv2qT
/JGbckUuJDQcDUfPsEXwXekvGzM5MJ8MydyPX8XUB/uySF6Mg9t7wfzvt/WUFeN4PwkgiUQLCN9G
4RuJQYfKkmmBivT18tcacPn9XdDNOWuDMi74mUOLEJLSEC/Jp0KnPfQib6zCimsicbzXDZ4f5kg0
n+aFQpjchUr1Y9cT8Xa9GSuLlC2+N8u+jTox4HwWes9l6TVP2inbrPanOfWE79y2f9igSjeBfPKk
MdxBYQTeamPiyO/ahZz3UaimnDMInLg0T683aiU1ZUN7msn3atrnw5lAvDcdaGAyRekfUYuXMIZI
uBJRtwNj5w505d/Xq1zpRxvqo+ZoTmTZTmejCqKRF+8bsws14DI7XYbzlDmscJaN9q3NPXsxA9Ci
lrJaXlk85PU+iAqZujOB5D4LE3fjvrlWibWizXKIHQhR4UIL0ZY9Mr2f5rqrT3JRW3p2K31mA0dZ
RWZTTnn1WYSCPMEkCarssvLqhxJAhafFy5stRuRKW2zgKGrqu6RAQhKef2EGQ8c72ErNJ2eJ2e76
+K/VcFlS3y0HmpaVwJYYv+qqK6Z9GPXJN6jOec5xKZdli5u0Vou1qOFiW0M0gPqvLqX0wbghfeAT
kOFMFzc5UlP/PxjSEg46AY5hWDfhtXjE3dlnU5Y0MDXYGo2VbcbGj4Z15EGOnng/y9npvCwemrA8
VANE17NRhQBDa+rmRVoNMCvZGJ6V7d9WGOR+rACvcP2HBgn+N2PU0n8rvIrxjRPlWvnW8YXDFCFP
ZOzDwW3yapO6JMn9R+ImU7Sxgq4NvRXzxoScF9Isr25UiWDHOkM+GYj6hzvOg9tein1bYDAGqg0a
/IH+Cv162qciVzmYTCW8c/fXw2Sln2wsKVwAEnCfB/YYVxEY1RCbE002LXQLq7qypNjg0WH0lrGM
uvxBkaB+4ACkzFPs7ThyTgeHNhuL/VorLmP0LtgJNC/6WCP7IyZZ/XBd7P0xjGk2LuQrI23jLqFo
l7sBbF1eR6fWWQMj0f2gS/e5dIaN71+rwf/f71dd58A1sRxegZ/XGSigbcY72LePcf7ttnG24sEt
CqqCtpJfNcJh2PF6Cb+LoOi3HJLXdngrGjjcT3J3FO4r7Bm6RzBjTZUZMUzOn3gkMFmA0UEAn0CO
gweU+WBdwMrvfSKUljdOZGt3JMEwdMBN9q/DgvUsjfM++s71GG88SnqXofggiWHDMlU3tePk586r
S3x4ZsxB7ep/goLCJZuZhdO3ZkaSDu5ZdMYRx5eg8rzgkcKJdzB1KTwc3gJFzD5HGh4CQ9Eoi3Gj
5StwIniX/+/sCRwoBbtkNGcTJn7WgHu3hwj4XrDkSSX+H7jPFPdxFYSZdIfPde6Z7PqcWoltG+sZ
8ghWN+BZvTal08NcJqkz+N+5exUTN538LaDkWjWX398Fd9NyR4GVh2dtIQf1SiQcy46MhZ27Nzxu
k6fFwRFoY5w/XEl8Sq1jQwxmZLFQxk/MndRdWCMLpvLmJoQ4SreaEiJRvPTGGU+QVtW7BnDo49jC
0fr6eKx9+2V1eddRooM+xhhHA0TqKMsCXE33JIdg7G2lX2p9X3oCp6KOzjCLy51vjQ80YbIplrD2
5db6NyQAXPa9QdqPOuZYAgV79Ed6vv7hH84fdLq19MVSXmD/yCnOQF7kD4aCQZ7f8XrKhcmwaHDh
ZmypNy0tPzxNoT5rKSyjVvchxH+PTeMdBQsfXSe+01Hz0o38S98Pn683a63PrAWvLIMcEvbRcEec
qu0Pwl9UdUyMO7Af1ytY6Tc7tYHNwZMxdzHgYRR8xRtrn4Y+niTnibqnBQ6ht00sO8kxhDHcwhoM
/sycas/HVsGcztwkduvDCPV/py33XB24Sz7cDdPgBFnO4Z506Jxi3hiGD7dulG+FtClbbWCJNZ5U
JSdYBDrjvIdp2nSHR4gt9+y1OqzAnkuZQ1Gqmk8lTgkHroB7UG3xtxbwCbo+1iuTybYVCFlUDNqf
xmNQ9U6TNRMce8C5czfJPWsVWBGuR/Crodw73s08fFOxuXDCp6/XP36te6wAFxIYdDeOemQWKvIc
g7OSKaKeKpJvXb3Xvt4KaYhKeawDEeokelmlpg+TrJ3YlkrkWulWJIuiixWkifH9kCV80x2gzZel
4nrnrBRu3+nLKKpiLFLTCToIbjrLNs4itQmXXivdOno0BJQeGMQNdyHsz76HQgGC6GjCvt328Vbw
uvnSmgAuZHdxsPwc2qTPiqHY4putfbsduQuXPkwjpxPn5gcJhUlpEtySxfOpfWlnS9vomki8FDtV
l85elTug5c313pd4cKA9rtUbkbsy+e27u4L9MOUlV/csyssHxpLyU1xouDyqaYtPvNZRVuyGZgIG
pFvEqZwEwJcyPkIBjdzyiIGesoJ3HqIpVr6cTmqCexkgv92+ctpxo3dW9jBb/n9IONM97MRPQ12f
FYFTDXAhxfHi50OFukl7Hm2wAjgHQSABKnY5hSSKocjk1iAYyg1EwMpxwr6hI39RBLRuxjs1hm7K
yZCBEPkMF+IjXk6fJ7gc3xRr/7mpF2UCclg9nQJZ8p3LAqxxaisNsDKF7AQwq2UdLSXzHvA29sSi
OUw7Bq7QbV9uBbIC+svzC2e4a5x5TrWO3YyO+tdthVt7L9zxBPxlg/EElQreHaGdB1dMygrSbDzI
r3XN5fd35+qyLooiMtScYgl8W8bcaqDw0nW7jWPcWvlW9A5t0HtjPRtEb6lS1kxfB3nrpYBY0UuQ
m6RjPmB3YRccieT6QJ1m3F3v+5XotbX+8cJ18YIk5uQWQh0FVGef4FUe7g3MG6FkKKvb1iBbx58g
VaSVO5pTqDkYE2RgaRRuQUpXFmg7cSCGNvLbHv0PeJL7cEE5PA49bpTddq57ZYjtBABRxeARx9Un
XiUyM1Hl7loz/7w+CGuFW3sw773cR4YEjwwDzBUWudct0cR9osDZSPLP9UpWRtrW7FfLcJFk7c3J
sOoZtsYv8WK+kqb95rg35Qh9arMVjZp9ngQcU3X0yF0O1b/UjYDxv96Ay4HnP+khlH7pvXdR7Jqi
riQ3/SkAc7dpACeHbdI8RYfYKb8sJM/g6nvbQv1vhupdVYBtGTkrMwCJOtWPXCB/YMzs31i6HdEw
OGm0KabTIGeRxS7jh6Iu/Y2lei0YrIO065e6c/ypP4kYFt+8L59nJwSisYy+XB+HtQqsrVj3nRvD
3xci27OpX1jNuzSElDBkVft6Ix28Mlf/Q0cEPErMxmVPoIe9MXi1HnEDSe7kACJHX6rhcL0la9Vc
Ztq7Yda9QwYPYXBydYP+qrzwmw6HeFdWClAlwZt5Y0w+TN361GYjNoGf04JiA+K0caMH2Fwun1xA
q5MUeYyqzoQGEzFtYvggiCgZqlcnn4Bnud7KlfGyKYlByLtSMGVOSPM1KeMeKEyy+dYqeILdVsOl
5nf9yHxISoS9wCszA4QpnnLAsdpG7keey5v0qtGFVvQTXxICn2ssX6Jpd3k+fBZzaw5axU8F7nYb
LVlZiV1rJ8eRL297V4wn0k3DI0BS45gu8Om9MQlgC/wHpo7mwGAbyS94vAbm7ifH3bqHrk1nK/LD
IY8CURh9arppPohlLI7/ngMb3rGnZdpK9q3NJzv+YbvlExcGieC4JGFGFO/23ImrHeVuvrFEflwH
oJj/O6MEjAUB2l/0qUxG8UgAlZm9nn4qzNaT71oFVujzMvTbOCF4R9ADe8vDpD3SMa6zMWzc3fWo
+Hg4AlvPPyiQaRXwRzxB/arcw8doODQy73buhC3REPCtrtez1pRL/e+iT1WuSKZS69MwgbGhGx1D
ekzXp07WW46tH2+9gc1Q5A5VkZJDf2rw1JSpHgw+AOOiNJwAVIx0eCpUx/Yw6txasz6OQ1Cw/7dN
AjJtbZDU+hT4C89IRL4D6LnFGV0bGCvIB7xA9NxtzYlpsqTCNEC5BhgYVnpmT0e1RQlZa4S1zw9B
b3IiLykteK3uSpdWe8pgqX192NdaYUU7qUfptDMZ7kqkzZ6IjPVdo4BPBKQgefFxHfxyvZ61sbfC
PYaXe8mTYX4wek6HVjwIbzwwoApbNWTwvz0v4U3keT+waYkzd0gx0h5bcc++Ixs4Zz51qt31dqyM
RmxFPF4mlomBmXdiHYcHk9uMKQTbg43RWCvdOsKXgvt1LiDZpVoWHQCNokfo3N52/Q5s3qFbuX49
KjiPpG4L5J265O7LYNw6nqx9/GVlebeCmDKv8hLJ49MML6ZPOfX4/TiVW5pKa6Vffn9XeiOl18Gx
HrebeMawKnR8y/gWqW9l9bOV/Zsoh31UUaHjGTVZU+FFIAfAbw9b0r9vmzhWGJe5cp0KhjkPeTx+
5ou7pMBY3kR/w5S3ongWYxONxYzOQf/TtATebN/UfEjrQoX72xpgRXBISe4NuTf9+1oGMkiTOp7z
101l23TBWVRL5apiPHGJY1lsoGXKTfT7tsKtkI2NXzqSw0IBvmZJ1kXTAmc+d2sBXZmXNimQ5WAd
zrNC14cJVByMxJtPk/Sfb/t2a1fGwh+48FyeT6YYAPbtsTXOyv9zvfCVtT+yAhZpSmTgxHCZNUZV
GSm96ji32smUG/bfo/jWZS2yYjcsicfi2KCiGYw48AV0dOdP8iZEiR/YCv6iE6yFDxGOkm6roGuk
yHfpthtTc2VlsPX79QxGTNS3+PayRyzFox9mTVxg9kdtclNmEYLF1tomGsVG7zIQQnj9Dj4sWHlA
K93YVdaaYEUukY1ucW6YT0pFXxrR0wu6p4DHRFnur8+kj2+mgU3qE3Ly8LCHxK5O2BsJmPgJfpyn
d8DYxixlcKC7y2sIjGWDnpY+cxK/+XO95pW22XQ/N6C6Ajd1Pg54yQfJL/az2anG3a16AH5g6/wH
bZ87HSclXv3G4q0kDAroEzrxegNW1g+b5gctkxZefAvQ3MyDrQjeRHv4a/dk2RialSAPLx33bt8U
joadWevNx2bwngHhvlM+ycJRIBbz6nC9DWt1WPE9xzC690GDLIHebnhayvavGOcWCKaNryP8qV+v
V3M5Bf03dRfYlD5FKKivOplBconA8Zbuz3kEzl4ETXsvK1y7JCJ0o66V82pobde8g55fsuTzkY3l
Mw/C0+U9B0r1R0hs7mfm/+n7bgOfulaVFf2D9rzZ8cP5CIEp2FB5z8ptkJF0j0NJv0Co8tB34y16
RpjK1koQgGdTkJnOR9imiWyG/vuuq8xGl62Eos2kI0rzuagX4I9ZC+Nznfs9rIsYCAOTx+RN2il+
YPPpGBwU9AS83mMQ1+ygHPIHp/EtGs9KMP4HVFYtMMz0ULiCletlL/+BPf0m8Da+/BI97yIxb+mS
Q4zHL1I3gbAD/VIOw+d5UKeRmQMEDDcI1ivBSK2AJ5SPWg6+eyQCj2xxQx9EHzyUA14yoJSWXQ/F
tUqsiCcdnztHO5ijYOnF5QTyltlxSR+3w2JtLKz79QzC80Sp8I7KD9/CEteUyAfg4vr3r81VK7xF
AAHVQXTeMW5a0Jxd+CC4aYn3Z5pRJym21FbW2mCFdkhx7GFiwO06Gj+TJvyyyK1oW1kMqR3KEJ9v
J+VfWLrTLuD8y+WxOUh+1VANjMi4EdMrDbChZUPUyRaiF91dM+JNEmqOmESbFO2VU4ONJzMJEK46
gvgyb8yBICmnIVQNsP6hrHAJKMfXJm4fnGU8XB/zteqsyzXLIUnHtCTAZM0AgF1Af7kgGahaf0GC
8/my2kqsvNGND3KBjTjj8Lbv4lxUd8RrR4h0FH9Da3Hrxro2MlaYh9FsoH7pYamSiX/OcxY9O7Ea
N+J7rfTL7+/WqmFQUxDMTfME9OUr8aIRbj5j8OP6QHwM0fYDmzrHxlxz2RXNk+LekVAgVAFYCfcQ
bVFpjOEIiupLrNsqRSqq25m4z6ZB/5rmicCxYPMxeWUNsJl1nJDFiXA4euI8Yl9JORCo/HvA48r2
JiEuNNSKf8JjyAWx3HnkTT9mylxy3HHoZz2oKPvrnbmyEts2BbOOZJiIsH4aplqnBTBd34ns8nTG
Ys92UFlgW8mplZpsgBqLYFUdRgV7KsXwi+hl/gt5w3nXNuxtMvO8cd9aWddswpnSNHdCp2rQnnan
+LgfQGk6xlMos54iYTKGTJyud93KBLA9CwJKy6FIEv7IvKX4Uuaa7M1i/F0hy7+v17BytLMtCzgw
QVUMG+MnQ0n1FLvU+YuJpfYPLWzt3tioxGvX+xQGObC02pgQa626/P4udCGcjzxZAAvjphj1kTtV
dWqchu7AVblxWttQNtaHMoK9GntChtIFjgcahqCiVWlCbn26sWlnzEEyrnBK/tRwJLTyGpR/XQDQ
hmTLlgbq2ny2zgCkD7hxG4rn4bqPj4xHJ+SckGHv4JYu2/DL9SmwNhzWEjBQmbvSzTH6micH5S/6
FyuCe1oBXnK9hrWIsU4Cw+RC68ST9ZNLkP0oE2fYA4ZcXtYCLwMYyvf34BMNN/nV+4ENc5urbvLc
0GBk/H+FQQQIUNnodWF8vN6elXGx8W2hZjG+OuRPDCxH3FLxLNuECYHTag2le9/14BV4vaaVnrPB
bsHUJYtGqDxVS49aADVn0xeN17Z0CPzKf/Jc4pCb+CqBTXOORZUoBmZ1kZYQyMNkxvNd7fHz9Zas
zDLb0UA1fPJ6qCsXKac4zyoBOkwspp+yI1skopUjgU2um6o69JqQN3c8qk6jFhOOg9HWi/ba91uH
/WaKo5kBIVukxhMvhEvoyIzBWQabu/3a51vRXjIK8qygBrfTwPsHSIYxg67OFrh3bc5aUc7BLS7A
0KzveFe85SY6iGI8cCik1Hy8uz7Eaw2wwlx3jEEtMpIY4iL3fg7z6MDUro/4jU9bNv5NTV2Uz7Ff
34Vj+OYFAupPVfH1+sev9I8NfCunKQk87tV3xB32JBzveFU+x218J0i80T8fs+v8wGa5cezngmCf
feSB2ZkSz9ZlKR9zWnGITwJo3fVOWgzdU9XPP4Gf3TKlX5m6NiKOwMTJZz29BPYi+i8uN69Cyuic
kODP9c5bGXkbEBdXEhCYStV3c20u9xWoPslafLut8Eul744LfFYCr4EJPh8Hbogmwj/7bkEbbivd
imsANKPRqf7tnHwpH+cAL5qt62x8+1rXWzHNSoiSTGOMbwefFP7AQT0ARNaRrJiU2dgj1jrfimwV
j7h/zDiMpFp5IcTecUPwMItu6x8rqHntFZWGp2mRhv0FxcehlbXN1lvpHxsAFze6mGKXYMlgFwVO
AHqWTJSjzqRRW+qNK5Ft6/C7HqTeWw8QlVSR+gx/8Yeyol8qgCuregsrtDIGNvDNZXlvuFOgHQ1f
5hQnQuyd4xZwfK2XLi17FwGad9CnxnqHFkhtUjDtJSggeCDpCXgs18d5rY7L7+/qaGqvXEDYQh1h
yMUdeG5/x9WU74aEhofrVax1khXICuozZc0UquBLRB/AhQ1PIDdvgVnXxtmKZFAYRki6Js4xaKEv
RkgWR/k3welJAkR3vQVrnWSFs65E3cWmRgt0A3xC2bJxn+uW7qp43jIUX6vDCudAJz7tZdBiIFge
/W6KwFfHqdHU7PpGGHXjeFtxTTRMs6OwQFPyEOueToYfsEEcP1GgdjcWpo9b8h/V/dqDqr9Tl+7B
K+gdpIGzTrU7r9gCa3043jAgsmbsUIVT1S0wIBJe+RxKfvgXvzwskKa+AJmvj/haJdacnbGxyaCZ
g70aAGYE6R1Hp5dKlM+FvykN/GFcoCHWxIWu/+SbkAT7ZqLjSxko8QhdFkhoXG/CWvHWpBUA1/dx
hOJJnetfPAcdhHYm+Xa99LUOsqZr4zngPHA32IcD91PmBWZPOulUWYg3wqyIOf69rSZrxvbJMi4N
65rPyFg8gYp1n1PAg5pWPLqB9/N6HR/et7zY3o+gC55faGTN55jjlNzIe2/Un+ERfPZwKvQuecDr
9az0mr0nxQy+yXWjis+XhxZXgw+N8T56vX7hXX/LUxracmnjuxXdxX6UDFBfgna2z++h1uqmDsP9
9HoLPgxulH5p2bvSe9azmgDEdr7gzb4s8KEE2a5unmBKWm8k2lYmrmsFeCOmDmTWuD/zDmf+2SEs
q8NN6OXaUFuRbTpQdaq+hVLpXCaYuO5PA+DiMIz1zg2D/TYbbq2nrPDue7f3ROn15wRiohDUBGsT
x2R28gdNDtcHY62nrBAP/B4eTVE9nYsEFtnjGHvZmFRbcnhrpVshnrvK6MoYNIBOYQo1EpkmMfl+
/dPXIsGKahEkyEAvBYG3zwxF5OLOVONrYrpTUd/2/UgC/+9UJU1HuwBE6zOQ+3dz0uZpvQ1P/bhz
Itv5pWfLlEsvH88S0sNZM/Aum9nmHvfx3IlsbHVuYlx4PaXPBRnAmWjHNouCbjn486Yn8loDrEAu
o9CbXDPoc+A8DvmfiN+0/EQ2lrpvA/C5W1wzWeL944Zhu6+mqN1fnzVrH335/d3qM1URnwqeo1+8
cJ+0/VMVbCX31oq2wpWEwQxdWhdF45F1wIMOK25bM6PEClMNb0SV86k7Q6XuwR/NtxLuXSmJtyTk
1j7dClQsl3FBh7g7J8AI1E9eoshw9lsjt1LFHwdrlFjBqlTrN1PfdudQhmen1T8MqGl48/gBiPbX
6yO7MuNtbDTrB8/NuavOJTWfTI8nNqcOT32xeSpd6SQbH627uqob5IXPE2SCIeaGXIX2+E1bVmQ7
s7gQBm7MLLqzlsmY1tq8IU+7pTKw0vs2OlrmVSKqzqBwaBofHTcRdzPRw32XhIDKBFW3EVxrQ3D5
/V1wxU44wikghreDVPWYLbSFSqBpifs7KBXRu+sD/fH+G9k2LIUPHT0RiOEsHP5p8nx4oJLvjVKn
iZEHn2zdzNeqscKZwfK79KQfnMeO7kIl/qpNdy/xlgsnUbajfnS43py1TrNiu4atq9amms5Qs9mx
fkxVI3YF3VK2WSveCm1NwUbqkWc749xYpzikkizAmz2eUOpyowVr08sKbgpxukHnUp1lpB4ufquX
o3UUjgfMsa83dZKNog5rmCQFVTFBv/8ldGVaXW65/VaKeyWybYsVE1NwrkM9nf/lLivKoMQd3QRM
84Co/d+goIPfem2LZcPzHMjMEx2MX7Vf6Y2FY2V8bVcVuJH2F486dVZMfGOi/h337bHwxi0d8bW+
udT7LqabBi/hvc7JmXs5SE11UABKsFn6h6/I6JxLre9Kb2s5lryL/TMb6i81HopHcC59Wu65jO8c
ZLUHvzlfn0KXQ9t/IJaoyopnOs8zpBkIOVfu/0PIgDqTVV3wpkNAH5PhNS/bbwLxfVt1VlgbiARI
NQb+GfeC81yP+8hXj1GvP0F9Ivu3Zd5w0KU8Xq9ubZisMAdYMOmXMZc4IUi0r4hK8bpoKrdyAWvT
zIrxHq+FQEITee559LcRyd/wDm7TMuZbe9RKBTbOGj4vvmo7D+vUAupLDmmRvmgzbCZVer2HVtZz
G07de7SQ0q3Uuff6H64X3FdLc8T1iqWt1PcRhApvq8eKdwe4Mn9U6CkB5DMcW/YN0rlRTe8h9Pf/
Uc3KgNvgatY6eUSIkue6w2reD67MqnnZWhHXRuPy+7u4LPMR18DWCMQlsuuTztt04tD9WryuuG3G
2i4pcND1g8kYea5492ts+35XjGJL7HtlS7Lx1HNI/VHwdjjDRO+OYC1PjPmMfNyPur3pfcOLbBh1
Xs+9Z6gQZydZ+D3zmu7BbeB7eX0WrQ2vFc95TfMe8AaolQ/0D9V9ySEqKuYtaeK1YLDCOQchHYD5
oT2LMbm7HJgHxQ9hjX6KYdnsT1vWTivjYAOnQ/gxzxV0lc8uIOdTWpeL98YXZGDx0lvFXzQ8O7/c
1GE2eFp7uDQGhVjO49zR1JvrOOvm4sZTlI2enoHcyue6FefQ8U1WhosLM5ImSLuyFL+uN2Al5GwM
NcDYmiZt1Z49aLtmagJHJkfiFTBntgUKWRsNK6rp0oydT7v23JnlOUROt4zoDhfww+WmdFsrLvP5
3cJRzDidYaNtzgbnwUqoe8CQHoeI3rgPUWsXr6LFQEI4b87+0pRZ1MKwDTZxcg83jZvYz15ka3Wy
0ZGwskEvSea89EoDis/EYxlcVPub+tv1flobCiu+yyF0NYlle3YJJNOmhEkgdFm+5yBp7shAytsS
xpENpgZOG3YdTVSfc1d88+Ph7vIWcTmHdL3Y2lpXFisbSq0Ik2Eb4o005L1JPT9udsEAg96busrG
Ugd1YxYA2sozFtzniiHBR5fvl0yrrEh2vYqV2LMFOkO5JFp3QXn2ZOl/R/q+zJJkdn4nMZy7bqvi
MhHeB0bswAQ7IsWZRv6D8Sae4VSdOjH+c72CtUGwgtvAptMIsRTnyfXv22T8WfEtccs4+Pe28sHp
2RbnpEUXAkjmjPuJz0tZ7Rzfm+lnlXSRN+wMjaOK7vwWMO0ma2Fz3ZGUiYvHF94QGhmRFJkBt6tS
pUTAijSB2EOvMgY4bDHvJ5ULNqdCVzw/wunRRN5ODCGBwRmtO4xFo+fQ+zXP2Ev+dn1aOey5ZUY6
MOSVegp/hFI36m0WpcGr5CyXOv9NOAR47lVvJmbSwkdC6971p7jEI/hIJZNZaTo9uSmls7fvBeH3
RoW0wYcqV5dfiTO0qkt9x6cgZvAhmC5y0gMMXoI08qIkx6EIhhtIMlV4Zx1f+pI5rZ9CVLGNH/M4
nPtv/uDBJ5F7HUTIHbf8u2oWYaaMR3HtR4DoS8c7Vm6eO+6pCf2OPVf4pG4BwFG0/HdnakLkLqbx
uHSf2kWFvpN5ia4dvo/rXpZL6g1AR7/gdpZPXdrgCZuSDG5tQ1ClpGdT/BYGPakPU6PgEHcMnaWM
fpglMCN9rXu/DUEqC2e/9nZhHnvzmHpsrr2fft+X3Sc51a0jM05AtWcZmbwl+taOPg/GrFr4GH3W
CcRH31wqItXua78BFDgr6k7gPW8sWdLoXUAlV03qJcN4Ic4ZyPDnadJ5C9BXhpgiPBac10h4V0Wl
eHhUPCGcpLRdaPhLMHAYmrSPy9znWQfc5Pinkoom5KULg8J/KPrFeUriKUFjgejP0w4qNMlZQdOF
3iWQ2w3+GXRcVL8THc9dfZCVLzSHxQwdGTy1Ic2w/K4gFF5+hRBamfcPY+zDrTiFf1kBFuQQjkar
ez4C+d4fZqeGmUY68yKeYVU6Jb+jrh/neU9Mb0x1EHQuSJcmgY87+ByMy8jSCpPJfWt57SQiq4OY
sr8jNygN2zOa8PCT48E1rX5wKfymfjoO673q4AzSz99kuxQRfJ89PRef8wWf8lUSaPI/L2Ajiicd
BtDcPXRjB6peEtJ2LDMSL4GABJfTzN1+RPLNewa4tCj5vgV8MmwAnRWd6neR5vn4OYLba1GknqTj
/Gsu1NiVj1iHhuRxplGYT7sOBODeS8UYRUhyMnigw2I4EqVTLHsfshPT8piIsq1/DTwEySVrYxEv
j1LGMX2TVLHlvnEXnTiHSho/+JF4Do/jgxmccPnHzG04nAJX9dG0g+FqMXwBjd2P/3KGsRiDBxm6
YRGBLdq1wWGIZ5k/kSCP5LOPWeWdFsjkjZ9CLZ3xqAwt+gc4+TnjcHDc2W8fFwP3mK/KkNn5luc+
OBZph3RdSgEvwwNXZaB/fy8ZjZpqB2CADr6JOR70jwgeaTnUEYhu889wlPe7X5MTMZ6k8Hz2xZ3I
E4KbI+zZwz4NaOeZAKAyWaiXLomTEsyK2pcIAagFFmpOk5r0zb4Z5or/XYHm07SpUKLtP7dkGLy0
djygDuBGNMifU9Hr+cGhIf7sAqbn6b7h3PP/gmBfUp6RDNTOri4gqsoOsCpbwpfRM2XwNfGWZrqv
sAzC/BNQeNf9OXI+lS3muBl1+5hHwHch3zSBhAv2dd5PyG85nqc+gwa28Cqbfc/goMnF2PvpFEAg
ts0W2KqHx0BAJtb8ZhWrG2/PionFbsrMNKgHWs5KsnTqRtf5Tesc7k0d9/PwWz8m8BnoTO6W+Fxe
fo46KM0flkIu4sXowLvveqqSAMjFoGcNFL2gmPl1qrkhLwOUeARPR/D7nN/guXu92lVBnYwhEk7K
L9+8mgvnOZ8TBgmCup/IqLKyribf2bkO5tCLEwKV6sC7l1TJP35T1f4rKyJXsxSGokbcQ5FeiT+k
7mvxPerxef9EoaPmN9Jjc4KREU6rE56D8o4dyCijac4k9OD676Nflf1BebQNpizXWvfniYMMCLOq
wulDlXowZxcvWG4U/4REXwErllj7TQFC4txO/7Cy/z+KrmQ7Th0KfhHngCSmLdCD20PbsWP7ZcNx
nEQghBASQoivf9WbbJxjd4OGunXrVvUo0dmIAaDTaswE02m8WBshdnIR4/KVFesarpjGxdmOvAK4
IGCpBC77JlFdoi/Glm3ZVt2+6uyPSmI++7qg6bBd2WI2eYojbKunfUyK8YNrundPLHHaIk9QbsVa
90ggWl4jKGn3ezqNY/cfnFHK5TPpo7Q8p7vnPqnWvc0sgyH5PmbPRMdFIqttbYehvQdG6fvrDsfm
mDUD7Q12BMswfYuxFZRbY1X2uJumahUTEt8r0DW3UemcYmpmOnFczrM+owDEwPHPVsBRanhEaAXl
4sF241Rs9/BjjfxaE60VlA11ydPeXpZoLok6Qtas7Vxt/erMf2UwcfSE0xLfpY7lPEXf46gIZs/y
SaVD1VJhxtMOe1oN/RaicZM/2L9UZ5Ug0UqqHbDlv4JvWAszdTlGbrghc1YcgyvK/X3IITkKFa55
hmunS7se4VytYjg5WZKyZkaovTgVuy76Ri0YNs4viKgF5VaLfIn7uDIltIEXkbM8+nBQYd3adDJl
LyEAuh434zI6nUQS+/zlFt+GX2xi4Ni9wkDgvp22dFjSI876Lvwqx6mjdZn1vl8vUvAedSZDRFUK
V7f0ZqJaCk+KHy2s0v1cLXAy2uCGYjqoT6oRLurY7QHiOHTc7cxKPVeWRpAGXRzKSzkBDG16edig
I033SvPCe3rEywzuuevAlPzuMhjFFBVFnjDDq8CUZ5MPKTTahzZH+tIpzVulf28bmZk+GBXvI2ZM
I3jcH3kf4xm3ZP0i+KJJV3Uh2da5GSnYE3Kc8WOR1SqPO/YDAvVkGk9d5EV2avtkHh9aLXl35TgF
phi9zS0EUTnXT/pB9C3fTI2wT66bvaA40Ivg+IomXBSJqVHxFKZPpukGkX3pTHyO0y67JOhmlmWl
kDuyAno6rbysViDHca/brYUpQb2Jdc353SowcdhBeTS75AlmZCQ74VpJywaYc2tpA5Gya58TMW3s
OpTAqUNTbnpg36VoTf/CEWjShapjhbf7YY7zD7+RPntVy9zt/9GdAFrUpRb5xpqFt6Lrka/jwo4s
8CVTE1LNEqa+cuS1+ryaWDQXrsr5GlD4r14nyyMSw+1l7bcF23SkcbpGtSQRjhYIEiwu0kPLU0EU
pBB5zP+upkznt7EbBDt7uWN6/Y6IPCnCUS0SVs7HReQi+s3XcgwIcmRDaH1VlrNoHyOAB/XXBk20
reahp9PakBQ+lqQu+2gq0PHMIgwVW0eTtcKT9hmEw8SN6aMCIlv+5KsCIEa2DNyD4/O+pmP3b9w7
ZRVALHIQtioRY7FvDzLfOD3ogmrLGghqps2fUsbTGKORrS1wmC8ZonXTu833RD1BJmSjH0R1vfwI
YksGW6m9T7Ks2cLgVHGX4cDd5geE03XdSzTL/R5xuoXWVWfwPn+sbi/GB74ITEc0mFnSdLgjiEGl
4ynuYISgLwid1vq3wXiL3hvhywTmlmWhcmcuBv8Ma20U3sx0loJQtgMSZAtZDxBvdDo7yV45pw+A
M1avKApcaoZTirRpuf4oQmZIeSipYwNkJIEt6oIOr+72WvEEEXRHiMe+IvgE1VAjKgw9A12n60uh
FsEWgHlk4Ek4bsPsxzUJ7VHHgPRYWOjr/QaE+kbsbWwRM1mUKTLf9qHwnB8H1wMdVIvyeyuBgFYk
OldASab7s6dGWyxCN4bygwACju/kZsKHMOZhoH49dGu/zkO1eMmQU4ezBV5Ad4VBQMp8N8A6WydH
l1qaa0yDRMu8vsCAC3m8oBClslOF77P2rFI0pZuo0ii1xT0idJK1w1sRLDznytv0Y0+0xuuM89n/
7QQnMqB6K3V6DCDzMoDAAVv12y4+77+6zPGuqDLRG4rNnHhdzDUsfvriWxOD+77odkC4psBsXfqe
cC/ks3CdlVfdxZx+Oq2H8cdgXUviYzn4AnVZv5u0GKC3Rm8xqyQ80yPAi8JDpFS5BI3rvFnafpDw
wlbGet6odi3QeEzXaUFxskWrfZIZwqzgzCKnbEQmZ8yQ/KC3la1TQzbcfOrAYI2MWir0uIlII+Fd
VZyQRZ7D7F+2cb6XtVMuZJ8rTob9Pzkv2n2s8J0OvLHbqOKfohtKTIvSDXu9h8GN57jTwxrccM9z
ubN/NHasn6odu3+a621M5qw7rDn8V5DDvJBWs2dKsYo8rNvHLgzVlBEb42FuUznoOuv5tP1hGWL9
uvOe4w4cq6lM4xiBwTJVLbqhnUhFgrsKUw/f89IiCClZWh5BsI4zuWESRiXVKAhv02pXA0J6mtLl
5aYQ6c1Cyg+Ab/3+7ffe4xzPUIpM97Cr7FvzTUrT9Ql6ikqFGIkW/Ya6K/RDz1S1gDqYy6cOvS17
0QwrDfNyLuuTtzgJo43xVfNb0BaOun78E8FqiGR1a9Yg09rACEgUwAWTKd4Erg6ha91hkdxICG+L
k0L6X/8luqlP/4u9mcjznkhUBxRSc7dVebnK5UkxZciTMxgbWWDKZnLx2HUhxAgKxbywqlAYpfoe
gX7IhYIZUA86GDiKUvE95xYrscrQhQhXMTsJYOcwn4WgQcqm4h5DYcbJExwQ2f4xrAXnKOL1LBTM
ObxY7AdhMJR0FfO8QBEm50zCl2yKExH9KsYoc7/aco4m8gSB4BA9RYz2SHmAX0U8q75C2inlabXG
/qfrXZK/YrpK+BVJmrveX7A6Pc53AVcIpqtCFKAS7jVRZcyOKhvHKKq88dnfNhqQArejsllCbTDr
CQ8JAiKIotzykVVlTcO+bfIYb0kYPODbqAvXjJ0slnuZL3K2B+Vmh2zX1pDep3WYuqkQD+O4FrAp
W+d24dMBiYLEZw1NEbq+1h4MDEX2EkyCY1Yl2GTJnyyKcrHUOuRzdMrEOoWfQ7w7QBwAR0zGhMD7
17FIRwpABdU+ELP3vqR/OMfY12ePxdL/bRH1GjYA99maq7A4bn6WHsrKNzj3t+tQd3ZP8vuRsMWi
kImSKfsRz7uKMW5qu06ipE8cR0XF6TSHj2LDPnjMFhVjW21YWeYH/FGRj1lves6Wh4VHmp/yqB3p
WFnh2v6ccvQ3r3Kfoy00XVxg89Z0gm4+qRAUPQ5PC4PLj61buISHB5UshMB/HDTAiZqpNQK2y4Jk
r6zr9vYK5aYuu2aTPVIMKhkT/J5qT7JFzx8Th8ntXicBz5OeCmMyjasz3uBSxadpnX541BatuSzL
toKqlW1uJBJxt3267Jn1IYWqFTEwtsqSoQVGzSHmyIC5dlvYI0lgxocxUh2HGVkQlOTx55TCVHuH
P7OibVepknUtq8cWpSkF+Q9092rzUcmlRprKNP5OYl1iSkckeEim2iJGWFrfzhjjKsRvYvXjQ4GZ
m2p2I4xYxUs7k3fsQTOwKmuXCK7Dcz6FOasNsCuaGRscnK8T8EIPmxPoEnOOOquPIOefATWH74Bz
fL9Mah7EtctYggn/VWL8Gi/OMWDD1pTzsXAkTZ6LG8gOh7hwqvvss6GdimtctiFbDjrS/RadTDKW
fbjAmLgT5LCYdEnHI+k7ZC6dmKMugEBC8TlOsANt10zd3cqztMZ/734CSuNyqhHZ3c3FwW+ToMkp
R9mRivOOKVQIgMbCwam22TaXoM7teKIXWLxS75Y3hV0eq/dYb0WJqyoFgzrfCQ2Cjp8jTKRt5nVB
LN3zsmFG45ph33RTTWG8JRiCh+O1+5oM+MLsBysnhAnWfd4XiIq6RQajmdIhVNCu0EcePA2DxNjF
BH0tFCwiCxWcWRc7VmqaNdpqTNjoP/g9kGOR2VdP4q2tBR0k/YPJdu9s1ZsO+LHKNSaa1N3aGVTI
OOWXST7D3Sjrv2a1Sn3JsIjauW6R9YGNBjvpeTH4Xgos43FKMFf5nzfANPjzmM4GSVkQnkSvfuXd
mqHrvVipK6grBD3i7lOtPjtUxGv7htnIbXrDLOQyfKPJCAcv8O3zsvwbloHgg0iY2r7NMo3tfZ7i
5isPaFtBongYp4FsTwQ3L3ZXWS4Lc1WMO02GQ0vjjfLjhFJO7HU5uYR/SR+lBR7HtGe9ucMHxila
+5QHchEMiQWHlAlFXn0oIQipN5uC76It6bD5MH+X/47hCVy6CmNmiv0ErPXwopmopeZYgNnL0D6b
9+mkh2in4N7geZkG5HAnHKUTWYBdRlQV83WRPUyZKp3kjB9BNaDfVuPlMPmZZvFW/ohROPffZMTB
+WOOljEsVY6KoHtkUaDZu1Ztyf/MAyYYII2Rzq/wgQM9Ur6AcInWDyxWFV6BoGnxuEV2nx42J7av
YcVF3lazWPfyEBzoPfjoJKKMHzkQSnzmNA/rlxxS3D8EI9ZtU4qh1A1G+GcxN23oGJzxUZ+svN5A
o8hnNMX6YvvgKSoc2GxJvbVP0xYIspPZmMco2wolOWbLpiyYf870GXjjsu+zr3g3sGoiOERcqMsY
55W/tCQXPZqEq1iKC27+5HVUC88bhCXDqXc2wMDV3mF87UBh7xodMaoR53WkUEw+IGZ6my9Ys+5I
96THY+E3JrxjIbsxoogQv+coOeBdDR7fVglJplDjC48gyNVqxaEso/2zbdXwC3YPeFGDm1l0P8y0
zHDRk8jGldS0GCpZGgs2LFslAj1NfvWoHe8pgz8EprlQS7DWqQsfWc4qkprlV+a34me7j+QDtXn2
ncZ7CE0Zr+vZSMwFEEcjXFVTok6Z1C2CdHHULyeYhecxnmjXvYPGD6/jmM6hbmdDfiFQEX5EqXMP
MHMoLFrPGxsq027U1GgpuWMCIHLs6Kif9lYP9OBF6v+KPWXlqwTYzn7QFijwDlmPiQAlPtn1oLgW
ttFpq78WmIjflTRQYN92gEWi53uZVrjE1W9wOunyDcH+rfOJ6NT1CPpQ62bAZgEFUfp5Oqk9Ks1p
D12yX4ol6mjDw0TZmSwJ1lvp2i6+YNs5wNmUCtK0y6w+ZRpifpr2Af4dKptYJUwJvx0SePg2Wxwu
cJADFthXSWfklLj5Wibw1L7NuaTvU2+z3ypaMEgFGpuJmuMOyQ9uYP1nKuNiAr/CMW2/JHMxPs2x
K6OGWsRGD8Hatd5YOtDH0uj0NZ552KtYDlKdgVHoIwhG8lskBY68bh1h+WCxgas+LwiYrjTa0/w8
eqnU2YAymg/YiFnSlGFPnxyaXNlTumICsk5HmW7oyhj1qlUQiHpdiFAVhTL1EolFgLWWgH6AHdv0
020jXieI1hFhSv0m0jvw2q2oJYxEkaYIS8sZU7+OR4eccPeP7ZMzVw/PWl13BpY7qEMCawxSVmVT
wM3xI9H5sjegHNHyW1DMDDW8tObuIUvKjZ4WCuB9KtPBbuBl8j1qGMzgNlahIO6gHYz3DZ2KNXTp
fb8lDg2iIk5eAW9xn2k8LyDMrt/Jmd3YjoNCCf9k0zSKmxn6PHRu4GDkqi1exX7eIlB/dUs83j1k
AVDkgti3X8MSwKnwfkXzC/3F1N6tjoR/4ONKcVlFbOzZ8BmVlMqF2B55dHtUYC3MAHtSxc7wzmiH
Os/X/AqrO/Fj2PjojmQUWLU5opEynHgZwsJWIFNWSc9WTG6oEG0NDgH8n3Ia5PTX5qF7K1hm54YT
b+hxzmATXpe079Oj8Cko5jkqObsUcCd4YBYL5dwB4cwvlpn0SSLSLjv6PS9fRmc6dEeyEfC+7N1/
iYC6vU5n39/rWzDdSXrc/Jd9c9ntEk8RZ7zgxi5rFhOn6naH5W0lhyVPngoVdrCtC6oD3NAYPnn3
5dTFqB4mn4Jzk/MM7kLv4oWNGOCuzCTIU4eW2V3YaDDNXA7drc8VJb/A5ZrunGWFTQ5smLceDw+3
XAU3BPqWrC1947qb1gffLWxDTExi5lOClusb1M7qWmRdmj1z6rG1EY26iMOCKhB/fIZnyUlLJxvF
92y/tlLiewMz2TfiN9lVRhdt8uHGMvnbwR/q99Zn8IwAldERcUW/0LQHMB59XPfA+UnNMMPGECJG
jL9PBrX0FzCZvv3PGZiiVbsG8H+zjA7/pFtz3ah8Tx2MWAzD1bRkqYap2Wo76KMEkdjyfo/ZW8o6
NE/h8h4v7z7KPS5NDWHccBE6D+jps04nNWR5S9csC+9kRXJ0Oht8yzj81Vk77/eAImR+RqQdfAyF
sVFaexDYcLxzfPxqNxzOJ5AlJkHwChrilR5MCA/ZRvOlHnFn5zCB1aCLSj637WsA2gvnkoI1qwzt
0PQYV5Y+jRTnOQrw28GP2zEdz3Jkm0Oq8BB0094Or4PFhP4vvRfDfz1QnvkzaFjQnOE3HF/3bcbH
ItPW7tU+F/SaLOvgKgIZwwNjwJjEYr7xCAgqPrepc9eJbesnJkYVaugymgDNEVbNTlkRd39HO+Su
dmZdRAWTKAgUOHTKtYH54SXpQ4ScF4vqAlk/1F5YijbWcUHe1p8lIQyz8SnJdnWaTZJuAILtmlyW
kcs/EvqllwSoiFXxXCbJ0RZo7N4TiJDuOKpx9T3N6Kyjrk7JPSbR7I9gQWMes2kvM1jz9WX8m7mV
mE+GaAN5hOauAEiZJX2Ew93SHRUuoKhB6uwsD2iw4hqMlwE3N0AbBDroH2zfGYJvbTPhyEedtJho
/DMoX4x/xrGn9jCMKtRJW6Yvgx1HigTycVI/fDKY7DR4n4nHdkaD/BShVdGdN2fa7DxnqFxrssch
ryVmAK9xbIb5TDrIDRBagif3GAQSZM8jdTu7M63FrzQYGhINfHJI/ECjVeRYLRxaAetyOTaOk2F/
aAfAFhjZRkOPjNsUZP8JeCTra05SxNBEiJF9LgY/fCeo34pL2FpL636CcAWoP3TbI7xsQKJC45Dh
qGyTsrxawHD5to5Fj+GCvOzEiOjksLvS1Iyk+X5yEM3Nv0mSl/oEHjnZf02bwOKxodSh0qawDz3u
Idi5GdP+Qj67vsZgGsx9sTtcFyuMLOdDQlFooZ6cSwzeiD5KMBqc8K4NaNKoWQ04l4tWTf+WnkxL
eXJeOvNZFN1g9WdwDM6E1y3FBIF/WGQcawHhdYliiP41XdEC2qAzAN8qifSy4A8+n8YcDkAYp6ZO
QkkY9dvVT1IlT32KIezazVAK/ZGuTPJHFNoDAH1RgNjOQoT8uWJAEaOrNB6j7gr1SFRiDgbsWS0G
hUK9AKrOGyAaSZpluyneUfXyd01aszVeluDvsrJluNJ50oEIJglV9xntoCiIuyFiDZkLa87lbspn
WBXs+aldd/tEsOa7Q7rpAOaSxwgZduiNgGB0QrkK7f4+gGZBmVojBRdx8YnMh+lZQe6+VAUtp3eU
+9s135P5D+4C9hmXMG5+GXWG+lwui4Y4VwWqrytcBR1ELUm6YL3AqLGaxNBFBzMuORA9Iq7fByBZ
2EAgECNDzJkqIkSNUsmwtTnhDUcy3GW6Ier7bkfvqpZ5ql+BuNr2MBKTj59uKRZcpUWbvUL8Qp7t
FEl6kFOeEwRS6L6cu2OCxh7uXyvUg0C7eMNp1tn46hQZxle799MdpBJyvI42N/2lnFswHz4dW3+G
ijNRtcW4wUprqBbcekgKQ2wFd2IIZ4BtyN5ALIJdMY6gxBtAVAlolWdUHESWcfm49AWEIusa4yrU
vIc7rOWUTNWNURruNKby0YjGKxMHtsDStzEMZlgHrkSizhmFPuV+F8K8gr8s/gUhy4dhjSViVrY+
jp/FkGcf2Tzo4b1Ag+qvgE3U46q7RIGk4CR+jBI4bdpK44uAAGiJfdvRbSggawp0f1CjwbGat5u2
pxEeDQ4MQ++LT6kN23+pvEVqZI1lzlVee2L5fiBm4dcREbf9dPB9NKorHMwFb8pcR/kdiRcn/6KS
XMtriOkCUOEXnHHoHzMETIEfkO9LnkPqoSDYgZ9z6FNSIZa4fFfxWOpHdH63X52J1v1oo4xvP3VI
/PB7KEcZg5ye8wiqMJjTFYmt45EU7zcLALiuFSRJvjIv1BXozy8nMFZI5CPZhiniZtzbeUUHt2T9
ft3Q881gjOQcmpub7zw9ezh6TXcoaRBzsbO86492oDOBDQP19LQh+wfj1OjGdKdZFgB/xNuMVnoq
egGCAV32A/Ox4Y0Elf3T8YTnd2jCUt7Aq239zOY1/8aJRABwTREtB2vw4eo40ssdtAYjQphSdbCo
V9sDqhBd3kUbAjtPHcQwdqpXVwhI4CD7kPOT1bnbG/jHG/dQzPAR6isDFNY/KMdncdAm4uaQIuht
efagrfnXiMIxukZtf2MNJ9BQr/M2b/cR8fqphybrC7NecVFP3kNuvVq2LKCl95VeAm335U5Kt+eP
uK3w08zlWEg7EOEj28J4HXS+twc3tuYlZkN5IVsxFg0VcUJrploRnplpp587nkpfe827RlML/jgC
zvtNAZrPyQ4t/1ePVTmdN1TU8gA3c/M1Fp69QRhiHqCqLf+VCV/e4B+bvWhoZ15HOaqo2pmJPzMB
7Avmdtj/oLpDdwFVXffspc6eGUrxf60UioMDH/V76Puy+CtQddPTrNI8qdFWRCEOupn/8SqAhnQa
9iRamdzfSHT1tKP//AciW4A2BJX4ZhpiVBgr9Dp3BSDFkc9QMpz1ZnY0LDabTTE9erJN8xXx1Xal
oIHLPD8XPZwqEjRptxqNnXnCwbKjcRUDeaHiCnI4wkjJvi8FCx+8xH67yXl5s8gVLQItFntCdpcY
4L4+e9+UbBteijC3LzhSo/s1a8W3xITSHVs2sKyL53ELeTC6egH9/jsdA5U1MraCXpbJmvXCXe7E
edsHaEl6xOs4PfmfIKzZYUnoxMAzOxd/uB4HZoc56u9lZSY5IsMAVcuwU4BrwMR0P8eMqrhOQCKW
DYs1JBocanr0QVYOFIA+C3tHuXUjgxkCDg9tSXlWY8UVUL90mz5QmCWiFQxO5Cnte7MeOMAf7Jhy
OaVHQ5UTl3Fd+ofOwiD0yCOJfFAwsGD4O7OHZteEh8OQ9QNH8z7b0zM4q+kdEkIKdtu7MYZT5uD3
U+KUedD+hgHBOUKOJwuUSzATwShrIbN4ADA3WXpY2rx7tuXK1xofrIurOIYAmmnP/wyAU9EJyFrO
D1OmiG8C2yRtIE/rX9HLFleiC9U9oYmMmEPTz7Q9QhgF49Yt1246uwFAkO9JC2J/BpYpyqV7MzkW
HmnL8DT6m6Mj6PT8THQM1TgXHX2R6bpe4JicvBGbEH/obIReAtQqMSoua8aaUtYNFbVOPpQjnNcq
ZzkXZ7CfPL5jeebHWiLM7ydOxhx9+F0Ah4KUUiCPN/GF1ww2O4/hvRpvDkBDTzkWnYoUor9v/GVD
Z7/5Gm2CMqnHXqWPS0zyCuPw2xmvFOwXcliuwoNCWCOeo5IAEcCqce9NdGuU5h5FLkpI2C5Q4HY0
r08OuhDcW3Okkobv1A9vZJPyj8pN9zLEM3xjFIjvet5KfN9pgAXbNkamWYzwP1EsKFO3/Y6WaDSI
4R/QsS3uFijdTKMNEaetHPO/fVwU8ozQXXvAFm5RfsD60zbtiHS1QykTqyuCGxP4n8CHNBnReWti
OfI72zIcrHGBU+gytJ4WF5CF6aMl4/AdZeVs0ZGKccKA7YyWqh36/XHs8tVWwWbd2oBGxNuhcAl6
KFJKT2O5hUPaCcDkzvOsq1hp9dPAc/TX8t59OGpQOKg0+rG1efwWfDZc+k6V7ywBzwSAzcIhb1vj
ax8M/dEPA6CiVhD0Qe2VFU9uHMjvsZU5+TWINkT8OIpkKM+c0zV6cRwK1XocYFKOqh1s6zG1HgLI
bOx7JLzizl1PIF9QclmqkRWToaE8NzjCEvfAoxFymrQvzFdiB7CCqGppPU8zenm9KzJ5v6oyR4dW
5dMv31J6l6I92OF+hEqpIhN2gIWohDYeOov7UaQaipox7R9Avutvd3OxbyOV/7cLtFvAvOpuPIYk
RRsrK2RbIEUaRNEJKRDDJ2we06IeYj38NOAUuqpgaERXFsFI7BVEdHqv07zPaxZhn1ToyeNLqBEt
umMPp4zlLuYoGlH55XT/h8NNix8hVXHWsLYQ/gENptGcVigrK5PBbvMEnbXr79pg7Ppoo45T6IIT
DF0yWA39pYqjzTxvy69isOGjmzcM3WCtk/bIynX4p3rnsyoyvXu1gUz5sVsF3F6CjfiLHPJ5PaOo
s6SBsYGjZ2elt2BqpZsaDTLMQWyO6Fc4oG3lsQAreRgXBBdXucNJ0YIs/l3iGQ2NDLuHBcIIrVQi
xfhUrHZ8dS3LP+kKF92KA2LLGoLw1Byd9ni0CJkpVQ2iif4rVnDh4Bmy8F0G7j76eBPfRHIyQzal
UBRo3q6XsRWrOurFJhuSRORNM9RDY/0EgQWtMf0y52eO6eoX5qPMArcSkMvaxR5PMnH3a1GqD0Nt
Xk4VDfGyfnfYGOGYT1GWn2/SiHt4c6z11OKDR7AKhaZXcqi/85urtRd+uDjalpCL5+SlnXJyrydE
a1EbRQfG0IX3CopVx24fGs3meKnZipKj7zcCRS8UoKjGBVI6S4FrM+q7E7odOaD51gkG618oFLJ5
Tv1zW+7q97IMoO+i0rEVbRe2/KLQtrGTRqQN6iE5Zoc1ytNDse//9tQn6HIiQjG/uzFbssHodHSH
8hgqfmc8Lke078gTRPvZL+iXdX40aAi8rtFGfmENsGsaz927JWm7QlZgwUkC0UIxhFN4+bBJbD7J
EgfVSDT7myWXYGKoLVOkdA7tYS0TqG9MjHGZOrOdhFDaD8mvqRPGPekWVSNoG2TV1yXZ/aHQ+NMg
dzP6e9h1eN1zHK04TvEmQ5qsnxEklSdw5xs6lyQ8IElG34s0vZUHI5u+pm3p/g5wevhlFvCNVZKh
0V2FfjKulnOUwDkUHdhjBwHOT1jQO3MkMdHhDJEq+4/l5QBfP8hXFkDEBhhuD0dQ3b1qxlkkCAcd
XJrguYUUV97Il99kYxCChji0pnZk3F9QIJn/OTqz5khxNYj+IiJYhXgtavVSXtp2t/uFaE+7QWwC
BAj49ffUfZqYmB6PpwqkT5knU/cGIfg+Wm9LPvHY/YxnCuYl9T6vR7Twuaepplo9dQ/JM8jUMX2t
D4S1GQdFQr5i9vE526ij+BRsrEjtRH9y35n8wKesurQdxoEnVOvwnxt0kdhztklQp72oO3utHwwH
fyI9ubPhEv2KlkJ8W7o83oy/TJ+ELtT1hnDYXRO0/dEimS1Ykb73p/YgPKmOTZ51HXdp5m0sXX0V
nZsOmGGph4y5YmLkq8s1uIvKxHywMG8BLcVxdsoRJS4Y+BafF1pqBdJU3ocNAFX2mTOVbFXxSpeE
ZK39NiBj486MPazW3Llo6G14swmgtrpmFxat/gpnV0yP8ZjVV4IsGeu8I4ZvSkNU+wWGYobdBr1f
phn/tcc1M9nBqUvnOFXS2/dS0DsPdJuciF6gMihtwrdENYiaGXmCYWeAYg6D12i8GcaGLM0qfvqy
9kQ0urViauiCbnqYKWJsd9FWDHPqNfRYpxW7HTZ7rMY3BN7yj/DA5LG10ObHxG3vpq5HSmD9u1aS
1l2n3Vj6x3xFECzxjA5dXY/vyq/0faHa7DkBiXhzgN548NyuOU6wi09OW2PROGN5tp1vaLAQ4qtP
bnJ1JhYopHZeHlTgs9ytRTWepSTNQEH4EkPTVE105pW1wX0+Dd6323LW2A2sO+2hCHwEyRHunItH
B3RST1TcJbZaeWF4Nc1B8NqZXeVE89/Q2WAgRE8tvHSG6dP2ueen68QO6nG8Zv+Z64OrZUgx8ric
I26fc9AF88pLaWPwDzMz+H9RPDrfCRtWwFVxZSXTFpnPpiSWcOrcvmJam6seooVYlXkv61BFB8f6
NRffCyf/xkrJ/4Wqdl+LjAP3lVMJr5TsZ1aFQnAgpY3TfrGfeqc56MNf7O9heen5P3sHBSx/9dla
vdAJ3zknUy/iq5acY7ng10XSTBr539IQozku0VR+jXatDxNG16OnXVUclbOgcy8bNUf7PFqCi7Ks
O7uEZSndVqvPw+S7T7RzT0MaN0t/NqBpNQFZnbv7WjJDXwytl3d6qeW9C8PyXkSk4aa+UQMBy6Uo
8Lpr99dsQDy6wPoHY5vpPnBX/Q43U38WVTQ/16ZDbiRmdYbXuF0hhT8DsDlpMloVDTPDNCYPmRfI
7KRxrnuI7sYFm5Iun2kBHNpw3KmyNgUTNj7v+4htE7Ycl6lVDr19URXJfpksukE2a549yzI6yql8
xNpzvtRgzQ0vH/1HFna576Ogv5jG2bzULmP1T/tF/ndsZH3wBeM45zEUY8tOgcQQm3MCvXhEqHXu
kKVgXfDHHZ8Shbb/HLYcXbDJ3TA5bEligJHXDOVb+4mQF98HHd1ZlM43xuzRAIUkwBVbVkp5l1dM
S9hn07TPxbj9XXIAD3x1HaZccCx+zp7gNMwHZx9rt4if3KwFgsMMQWYJmB6qXTTFujw5PZzh/Rhj
kYLM4xb6DnecEmQaRwoZgki89E3TB6Q7yOS4Y2DDcx32pmFqUEO7HEfNO0soM7LRXT/r7WULAv8l
QAc5UkkdFYe1hUffrYxptyyFLlFPg8B94ICRD7/6fgy4RIhLXL2fhoEy4zeMcV8crl4tj0nij2/M
rMuDXDmRk95DtQo4XtVHFQcOSknL5xtus32PUKQBb4h7jWmdOd5XuCbcjVkI57P/f9QliBUP5uRy
6sB78er8nX0q+VBqJWWDOaaduEijqryBR6y7wfgIT4X2CMM+qcPcGSkPscmVfANbLszzZrHNF3qU
FkgY1duO6S+uVDekfdPztcWznZ/9Imt+FMiOL3Hj6n3TJPq17l0/JXWR6zPn/plOfhl9uVU3e/dR
HI7F+0LQ4h15PBaHZus5U09OEvkXGsc9In+IZnphBsizwrsL1TiKC8vyTKjRdlwE7+7Iy3rLtqtW
Hb8SDqyDp2hj82kOg62WvQdZxU25RT+9iBzYlmaX8mkZlu6RwAMbXgYUzeZWSH1AAguGF/iFmKZO
ivKz5MHbrJMdaJfVXvnEmMsEVW6Wg3KSIWymLXJbstN8/nVqYLO8fTbV/nRqqnBTpDYnW52cmYPg
ecKZ8PFVS+iKXnsmTx0mujLd8q0Zj0BmmohP3yYH4Ze9yxvvuRcVivaFXx+FedzAt3dF6/ILZD7X
W8QmlL+izeMArU2N/T8PcSFZk93sd6IdjpjNsl1N65g7Z0zsVzkoCJ8hylZahWAxFDUa/BFAYz9W
L5JITbBzl256Iky2Tggh1LCduoQk0c6LA8La4AXiOy9cHIpIF8O9mOX/WRICUWnUTvxwGIk52Q8B
FQK7weVJPiRk1nqQkCqTWHN+C3zIYbvbBfWqYPRAK94JG9Yo0cyXGvOXT+9eeG38H9Ur9ZkhtX/y
nNnBPbq9xS3DrnsOHS5OPzgimA6mI6NxrPKAvGvMVpjdFYVrjwALuGuO9F+M9YMnhal4VGvFo+J5
3XYFJxvuWWHzS1vhmuxr7Y7I/wNwbOp2Tn2cuc38hGTkH1fk8quQqMzBxJJTx1CbT30RWAdbbMZ2
/lFP/OA7s8j6jSw4NTHbVkbFueDreSM1Kq+mj3DVGlCehyVK9FtsS3OduqkEnstCvo2g5WNwajzj
HZbnuM/AuJj/2NdKVrOFMn9XCq46YLp+UDiDPzVy0LOEiYXRZCC8GK6nuTXLoudSf1z8jKkpfvTy
yP8MSi//SEZoG+ZfvuyijorPhSf+AUlh+T3zBHh7f55HcFHsL+IoPOncm6yU/yWjYr3zhwTND7wO
arefNN4Acp33YTJJer8KNWW8k7y3daZ+KFJMp2Tr8XQmvyOSiZ+OUdtNxDtT/PvoX2F0A7c6l8lD
l+fO6VZQ/BM6g9Fs9uXn6nLi2hW6w9XhefC+HDpsF1bkefxtxi65s0UgnuJJNWedL9kTMnPyACMW
PTdT0jCyEFcqUaIH59g1ofoxDrJ5GpwuO1Xkuf6NFI/HkCFqOMQlontDVrKFF3BhiUzARblNFC3/
SX/gWaraAhDGjpTB4pHQWolLcyQ2XFWfYeiP5tW4I9IRaaH67AmKJ5UAw92ZQgbTPhybCOqgqnN5
0ORzviO8dnBOglfHltQB73m1PTfgt9ea03DKkZVXWwc+11arJKq/SXVBHAxDfYml256kULBDhjua
ehcs7tzR8/rpj/XNugluw5fFx+dQUNABCx+Z37u5MX8cJXUDKuS6TxHBqZNTEW7Ye/NalX9CUY6X
KueGR5QWhlQ2I2DANAqICRxrZK6PuVlIistK+LtAeeQbB7K8yR1qwea9epI+ZlaajvkSMYkzo683
OribsC7nHVnKYj4Yd/ISrK8+qD/LMrA42UIQaYvFmmiKqLnP+ahXQq4p5aPVHxhUbsmUdIabvZDF
9NPBEI2vN0GGxTnpZbznND8Gh3icF8kNuIAu3rwY3D52weRfb51hOYtCIKMLEme70hmIIG+VUvE5
cQpF5jWRRX01TcTgHwpJq9M23BDQPJ7kfKE8vnTPI+70XUWc4kWLPppxwYeNxdmT8m8pOJpRaF4x
KlR9mWfniaMx2ngmwLej0gUbaonxPoKvh3+dKk/UdYubLDl4UxSwSSXwtjtY756DUE+r/6OK3Kgh
9SLsV2wxLPaNqXNSA1ARw3G+DQWwl5bPmK4GRKyZES/YkVrw9vHWSFLU82y/2Rnn+QEHwPuI14gT
VAkJ4nCEzEru7DTJ2yJblxMpBxRiBmv4IVpCu/hHpDtPbUtHRm9CS3R/rThZhHOXHWRVErTbqiVs
EDkSFxg1kE72oymo/rEbFxTBrkWI4lDac7rGhXljPCyWE9RrcMrXjqTaikTxxOrDXQhtHmfcB6hd
HjebL8hqOZB8gTlTljQJm3IYyDbrgmv78onQkkzq8h7jGEenhYCOd9wILM7z1t/ETu92bOkhGlLt
2qBPAwoDvh05VPKpWJOt3vdLPD6twMdX0fX+euoNgubcQ+qzNi5Zc/A7UnTpZAfY9JxeWignfvQj
0iBnw80nVd9Q8ucQT1NcM+jPg+B579c8VUxF3gHZLXRTgI/223Yozx1z/G+ucenPNgnHf1LOHcsL
8O6fnkiUePF113w32bR+EgFoulO4BpoL1/q6m65D3pJeKup4n/ixebSjJRtZZJy9nbUM4zzNy9pl
gQl4FY4sdAtKE6LmhRFVh18ttwb+JXWCx8cmnfBBV0N3nSSXhFJvzOXAC9sNyy2yRJgaKrSjX1A6
USD2Wqhe18gdY3FLTa49/ZJtUC/956gLM5IbCbzwlBNDUh9EFrDZ1Z1mTWm9R6CyesgfoC2QAvkO
puV2TUETNKkk//xvhD3JzprSzdc46UV/o1iGxuWb1BORyjibgn+zP1fvfe+j1plt0/fZ1rtMRlxO
ELP3FaNz8Qo/lkTmxuo3FXm4VlNSlceNHPvUMlZXOPNrKbKfS9sYGe39WvrHpAnXRzHMtfsB8CvC
v4RafZPtAUjt8uaUlY2+aYaZ2YA4EZK03TWxE8SMntxbuGtWgpTQLpXoj9Q4JO4dHKFSRzTFHA9w
cW8Mz9bpf5xoY/tEYt3r97rIzJ0b+eyrmfSD13ql9mBH4KPnMaEN8VTWqKrSr8pfPP0o4D5x/U+S
r7dX2pPsk0bV/d8bEf3aULjJ7TMY1TDFTQgo7i3YkV4+JLSjJu3ErZ3SWO2dh3Bd4r3nQOOmxM1g
znTDGh5yelvFgU1ubv20d8MyOngYkPVLe6O5q5Tk/OTer1Td/oEDr/W+gpWWV5KYst5r8o9cN9ZU
U/GaADb3rLkZMnAhQ8i6tgZioxCBcPiePC3/rQR25YEto3tM5tVvjlqRTtwNw8wXlBB4/7AUtJBG
UnzTHVr5g7WMQniwxIfOTel46lXNiSzfkrH0+muF7gviwt9cY67GeQiFg6gS5EWlkU4YllMQl/ma
0WAg/rNTzSgwtxAgvZJNgrddCqQFYIA7/vsbB5FEwq5ynZa+i8llrvu4qcx3tGjKGbpoMP2pYJ/F
TIQzMfe65GXDkOJcrXfIpRwc+3KsDnND2vNtdDquNyKvDv+025pWhLdN1HpLfnCC0XRfzJuIqTvu
5yP/xiYfIDdqL6/Mj5JAkXlAL0LzXWMpyocermYmZRKY+Qf07Cb2c8zZbl+DbAwp+9MyP+dbl3BO
wAnsPiawi1fP07U4TKZUy2mKuvkpCv1MH6gk6Pw6FZhCw73nxhA2WG+Ks74HJ3roCXti+nYmeKaB
Yr1AbHfQraTW73xdw1EMa9efXLl57yzEQ/Pp0p4yUx+P1HWJQzinC00QTcnUE6/x/cpZveP9rfLh
dwKIcx7ZYLNzO3GZJHlMrkW5sjIYEDrDFXbly+qEHKT6YL7EQo/6oeAOu+kbgS4Uv3U06ALZotZf
LXa62G/GTOVLSz4Tq0eLLT/VkXb1tWjcGbGPgjixfPJWT3GYUvFLVGOkIGT8Luh8sl+1GqFkd37b
q/ZX0aKwP6Nhru6x8CkBh1WOOodJLRzkCS8rxjYJY2tIXrneLOtXT3j15u0jQST60iQYGS9lpTzu
KrUhjkfIdt7e+ZhR8R9OQ0s4osFqYCU2j2rKI8pd2jZc4aJvJ4/UZlSPranqUT+uPQ9AeOZKkoAG
GfjR4V+I1BNlOFksq7fTSxkHZ5d8SvcleUvMfUl1QYgvhCnzSZuVjzrvS0OLT8sFp02zq0NrKWjJ
26l+7gRp2wvKYtRcx3WJpMf9ArC4CmDmUxcg0PSsR1t1yRKJVY5LlvyrieKJBwtZRfGK0482+N3h
zd3OkPMWhhSo931yXPJeZHdz6I0UdmCUFA/OOJrie4MP8Fe+bUb4z5zwdAN8ADzXvI/UlZUf8RD4
8mdJe0SQ7VTG8vjh562gZr+q/G3E6jTcOmkvlDH4qzmXgZqGEm2vkpFz6K2ovexVFaX1SNh5dds9
UjpDzuP27Iz2lFO9W8Qlt4e6tjjIJCnz89pTmSX3S0deeSc5XUFtD7oPj5XXbFvKBbVhx37XRNJ1
yfAva/IxzH7xuW55XN4nI2M8bRzMzN2pnnue8BnRx1zK1iwOFbztkr3f2CzvQP1Dkb+GpYe/sM+G
sEV9cN1wjO/8eCLOvRvAAMb3AURpPOPIo5pnVjvhT9dOIBj56sHHD6OfNIcFi3L8AXEdty9dP4zB
PcQYt6Jis6/VsXB8qV74TLZnImyhOmSEF9djiZf3Gq1xpFLVVEQsqXQIqDkZDCOxV2PT4f0n+blD
0rXHLIorlOZoSc7N4oxAKdQseWTYurH5GVt+cYbB1vWSC65GXpyMTGwGC48wdhU1qtR1COh+evRN
tdZnF/5oe7Kq0HrYe1Gs84Oqab44K6Ey/tfnJZm7Z6i3suMx927u9bxuW7YLUVT5GyhlE7JYO0O0
Vqc2DsnPU1/QYBChrWBHsl5HnjqJMTJGsgkKDsQH04Im8ZdRC28gXzb43Xi2U5dUj1HSWQHk1AxD
nM5GqO1hbrNlc9CUXbzUjJqT6Q5rGvg0XgN0tpZrs045V/l+dxu5URLEcxY/Dl2DT9QqODyeqh7i
aU08xmYC/D9IjAzxznc0oD6u3PJs29t1epTUbI9xD4++M3Fs9TGbFvfJxe7cDgmBE+alIXhqhypY
L24TkylfJl/hbQUzzqLnJO4fn/YVaAIVtHK3orWVB9X0pDaFQGbW0Zi/l7x0FFSK4dWh6+yPx6zF
qlO6QLTxVPWHdpjZHteajZbKqBWLrezH4hRoP/SoeHFR7yg7UNU1m6gPP3o65BjnjUV+DOO6/IHF
AxcdJYEVRNnm+me5thPoi0U22RXTwMmIe9Kw7NgL/f84lU8PJoupQVgXDzE3rrvkI2+hRdOkWCBH
t23hpp+pyLvXPkqgDhNqtBgvG4so1ouh8dhcs+KgClIWdJVCXJGkJ/5Xzvjvt361La2rwfnTOzVg
lg2180cu26TuPByVjfpzRXSD2Blt7jMtYmBttDmst0OzTVqXJPyKCRIm6gYZ4Jhku5Ja0XeKpsj3
tm7pzefc6dxzjfb047Yu3q+Gu1R3uQuu+YolpC+izjkhMjEQUUuiKPR2Gc7+O154c9VQCtWhmmw3
oKB3NdVMg8+/TU3mHjYrusbKRaACrmXpa4toV89TflGj3q5LBdG4swA9CUhnk+UkKxfX6D/CqUa3
481wx+XRRGPMjYrTZJIDJlthTrZkF6xPlkxw0pFe91CuKupMhuQSRZtUHfNlq7IXd/V7NabTCtJ+
3DiK1As+67iOJ2SNyj3KITL2M+tFHtwZDNj5WCSLTRh8plndjUlD/q1Cj8aSbNpvSqYCMAJCZQ9Z
scSfXGLnfDGU8ZnM7CH1fu2JROKl3yZmZX2GpixbOHisG410PGDGGU6hAAW/qwNHqvdu6RN8NNkS
1OqdqbAXwsA8EwVdVJfCMtSCtMFD7EK3NL/QExmqw40p96xij8q5jj3G23MWYVextFXo66Z17jev
QCnk0ma3d/M6bTbXk1xpWrSLT/cwwAk+GRRR8Ys74qfiMRM3F/ZQGZ1gMkkPmZmwCJR0UXGmC0k7
cTBGirDnICDJG7ygIk3bxxZzNRD0TJS1Yk/4pVnP4FlDdYziXnqozZMmQxtb5Q2vc0Umo159JjSL
jXHtQIWq/azzWNEGNsOV9asLFgEJy2ktsjl+Huge0xJ5Abv8BHKKSC6HwGO7uKMxb6fyTUz3Cmrz
A2i8MFc9LXY5JrVs7A/L0fehLfPNpHFfksRQ1Bolu8qfe3NPtQ9huiZz5XiKxeiYn3nY8xHA0IYB
gHEQROauCCYCEvPYbIzPvMUgQJXTLb/tAiRyn/XKXw8Fz2P7JmtmtIOCyyHQEDrhL1IcfHDx1tYw
c8KD4GuS0dWf41KKByN8NZ9axxp1Gif0+CeWHuMu6TbWK8FZ8IUGojhMxNFT/u1yc3fK/65jJtSF
P23DvTPRxfHAg6M7bNdC+6eQgr7x04Bm/HMkyixu/0pGPmP8/twGiqvAa+LWO6t+rbZ3t9Trls6j
IyLiMIWTJexPoeZ687yb74jhrO7dBmn5Qa2UKlKTIEKca8LCktYjZ/gM8mn6hdrJmWNonKglnlp2
9XHz9byc1rrvSOrMyY+h9bDzJjS0ktYsHFrakor+JwZr+G+TQKSpEfNGELGfbylOH+tjzcT62VhL
4wtKH3xbcZPe4ips5d7f8rAli6qk+oOO57+IpYjHh5sGZVDl9QBLTsPwdiGcGZzI9DrfxOy8S0/R
qX2kPIKwt9HAocbfkBrhhNAzywqkugymRh9DXPk7U+bQ1VGd2/aajVq3zE01ya4kbmM21WlhYoKS
Zj6dBoNSgoYraL7iNH2r6WERfERnJTeJ8siXk5AntxfebT/6zDS8xC7OAgA11CW2tIHT4y/DiYhk
BupivtvGlsm2Xxr+IfttOad5p7srSWT94TnR+qN1hPe7dCL/vzhCa/t2hErmS8n5ndwfcfHKfmW2
ZhzRIyVfp1vxitqTJ0xgamuPo9s6QOmcKwfde6dAcU9Lga6Hxmbvo81pnpQTEyBdXFkFJ5/SMXgW
biYCNY3cMEMxHtn3QlqWLlMT5u6hrHzxk/Q1HZ0Yi9ymm6kmORZYBf6OgyoLYcnM/4Y2OZ+jclPf
q1T6JaZ26JGG0vWfUzIXcUMh4mM63wJwuyIPaSHwxyqjGJLKl0e5Rdur1/fOd1A43Ou56Ch5yaEa
38VUs+Tjj+eHIRf+fwXu8rbjt765o7Q/PGzY1pxA2AUZe1V57vzCUH3Q5we3CtgYuy03L4mfBU8D
WZR7RToQ7bCscXlVN/rNXlCq+XzTaAFX/NBF0hrxyZMFNjLIkW+cFmKQWqi8/hC83+MF+QsLeKT7
B66ilFctBKfbykTyUmkN3F+27utErGo9UIx4G2VI7aq0bTI6HDxKLClAsb+s4Z4FqBFazsAsC7Hw
NNXFexB45ULwRaHB1YVLoL3No/ewo+1hF3a5+yvo9eQfQffWaUd1MDQvRXXRvu+nXu1GD/uwG7rs
SfFvHLKlhZ7m5/o8fBH3qt/x+y+/w8FUHwXQKGb9Fi0MJYN0qbdZBpojz1qVcbhnKtTDfTbl/HqC
Vh95FM1knduogFDYwmX/0AmmPEps9cqnSbilS5zgnRKheZ+HDRiGKUTl/9X6Zspv1AoeKU8sAXni
W64xoHTglb4GziA0Fa6BQ0NunRxdVHnaZTY+nQ+faDIXNuRdI2Fno/oK9kOQn/4sf3ziYKWq07hW
VYnCzinkSihkiViOdffqjlRCpYYm2Adbrol/2GLuRDmoMXBd1mQ4AHT627pf+0PTHUPbD+1zOdKX
ekd1Yj6hirClAPJIZnc3WFW9nxX01R2wC6qo2GKaWSWHyyyhWfNIwly+wWC5AdCNtvnZbIBBu6qh
Y4I5Fjwu7QPXXBsoS9rU0FGClN81s38RX+Pl1PbcMRRzMncybz7ZOcQR3+Wi6f7PA+K+yV2Ijev9
cSZGikNUxXY8r9i/5FlmvxFHgOXoB+x2VBytotnviJyT95wkDdTlx0B+aJlPjewHjmrCD/5N3OTw
EgmR6T1gmyzuZivz8dUp8/IibITFhlFtv3xe2WTXQ/i+bNIvHwcakv/yj9t1P3g3nq0HPOBhmEkE
7ggOV/UzNKHK3vDHiPnyI536xdICEp/gU2184IxTQiaWgaDycKkhCLLamFM20li0p/3G+aIImPiU
10r7O6JY093wstY2f3KLhlT2TMThdxty2OALU4TG7bjEpP0lTAWrC/gcjD6zr6igw9EfR+BMukB0
vp9vDYogmS10Ush19e1lokAB8A1mItpTqOvF77KNMIcgW94FxcLHnKBnfiCsTbRbZ0QWTlQ7kgyo
M/Zc5q7kOSY/QQ0tKiUDrGf9M9f4ttMpqShvuk0lfEsV6u7Vr3rYiFXUzitzZhbfNWCRwUXInPN0
q43Sd80Uk83Ms4wtZVcpX9ADNNV9zWc8uOsntXrJmR6XlbI4XllS66NLcZUmV0DaQ9fF44A6gxBr
pPAe1NYjrLoj9AjeFCE34M0I+6CPOzQmh0aAdRevDbJ6Bkr2tiA3nOSYty4YL9m/Qyby8S2mVCg1
Q9Z31ADXfIVJk0QfhW/Kr2bDsLNa1vJUcZM31WQibH70k6rfdGjs9F/erEH/B8qLU9hA+M7s2J5u
WZ3MLONpI9ytnyTSp36gt3N6GPDrDqSnmvhk+/jGL4x+59Ps24oXRO4ay6gpicJDKszRYeKP6LSa
p+ynlZu89NsNReipLDriWQXyXOU2wun0h234QbtuLo8kuPuSjtMGdIrbKDe1C6fVPBtYOXYBPhwG
B56wU7RYAvJthyWP6e1j2UyFO/zpN0sIBHoKGICOniCFukTvmIZy/W/ZCLZfevBozDDKKE/ovd2z
NMq2DzeNfUmlIqGdEi+O5FMp6fY9xmgg4zGbO+9DeGt5Kv1Aew/wQhLZv2kYjxdXmeoIvMKFJV6E
gvwf6AMjMckV8cx5uL6lL9yyvZOdtMjVrUM0+blw1+kkAhdRQQdNpQ5IXK1zv4CM33vozc+raaP2
r7GtTfbCjfL20yksORQ5VdGFRlme8XYe2/YUEYlUD/S24dDQK6R/90XmXiCVwFcwLKsg7Rzt9cfV
eOBBEl6x2mM0gz1u/tQ95ubGPhbK9MNzaCvceRJ+Cfk/LYu3PELCJ7cAPXZY4QPDCyt8+E/2voCB
JQ5C6zI3aoLDc3KC4eeWRJCMpTqhFlNZscuLIP8ADC3nU0Kc55YjjVtzbqK86+n+C8Qg/voMXPSA
NoP3RoYgfAORYPLiGJcH18ihgSvFESGsm3RE9e5nM5n5WKoN3E3Hxi0vnQodrLugJBiQ87TPxGnW
0CGXlXNkWozv1VdhuQ35WHdlKfaDvc1mg6fLs4qK+i+iL4rTRME8wBE3D8NlBon/s90SSMeZyf7J
VtHNiZ1C9913R3Ic2ZxRo6vLLH8MEySWr4nyquSEQ86oOlWwBneaPoJ7SmRwrGLRDtNZB5uk2zBy
S2Jd68IIf+w3bo+gK9OnECHsEozvoWTm2RGx4+IlmAJTtEewu75OaXKgEGNxi/FPR5hePlFfJsYn
uDn3gNvBiU3Qho6e3C/twZI0JYPY1/F9IirFRkJDJsGnipPN7doV/2Wt4sy7zy23vl9oSrxFZTgM
CsJoo7jx0Q0dPGItFBjxGJOINtp+04QdvvXCJ3lR5SG57YIl+peKQpbvuuu2dl9NGVseMTpQWVDF
fN6vJYEVjXS/7ezc1+OlVDQAplXZob1kfqSwRzpXDkcHh4YvulnqSx5sAHFUpa50C1ZxfFizlpLP
bKQLOc0CdhQKpxpGLF/n1e+YqGW5y4Hkn10kT2hQ4l0pRQBkQXrDAJ7q2ptOWVj5zzOGWZOya7AQ
E3C5gbIZRAIfj4Fab5NlfulIV0BBTFQ77ARVzTn8H8WFB7nSjbXjOO80NAiM8Sv6DCMEt9nXB3Z6
ABqf+yh+esRDnF3VZfLvbYt0d2E4i2fac8QDEWDiX3FLbQ2U4g0LhROFwC5PVayBm5mfwuBghMuh
QLgtSAIbUa2P7jLOxcF1M1qZ8T+L4djkff5k0Q1e8i6zbyreGE7Deequ1h/ko/JYHaADcwoTAv9W
iIGKyl0MMN/q6s8U6h0pt/T/yHymHFz1Tv6j6YBMGK59ftAKkSQeow1rd8V5PcD2ZvWZ9bPqrsLf
5HteNcFnOECSUSa43jQ0DnrnvsQAovp3iUmIDDkfiLWkZlJbz+M185wSoYqK7QtSUdQdMg/DCJDI
JqScQ1IKzH8BsTNWoUe+tPpTGR+ehvyelLzms//IkkG8jKZ1qJpI8y2EEDhNSijrFrQq2uxAzPdm
5HS3YhhL3eWCWrkUP9c5jgisGhaIVC0dhDGTM5MS9qzBkG1VmVakpi46qFkHo3yCbmiIiH0LqoeS
w1QGLNFTtCU/lB6L14ZCvZ8JhdHBTg3xDQvYYvVr2m5lDv448GflINsvd6ZFgX83+ZBVTNrAHcSD
xCX6nW1hEuxvgtCQ6phK3V3U48L2sEA/mPJFd1Atdf57jrLFSzYVCSBYZ7T/g6p1R53puwFco66Y
k3IunPCsXEWzAC59/T+OzqtJTl2Nor+IKiFAiNfO3TM92fGF8thzyVGI9Ovv4jydqlO2JzRIX9h7
7X8QIFaQMayGfgsTIfswlc7eG2zvvyvyV7qLRozNUJohkjkUQY5UoVHMqnYqtANKrIq9fkaIWMQw
W/cJS7oAjbJTIXTD18VbbhZbYhzKPEQYCQDqji6O66FYF065CqA5F3QXBNVZLSZ9a/pyfmZSNXIk
AmpiNo042M6KHYSmRMqxdQFfQ4W4uQLjvjHz0Wfu7R1VwsL0sMXB/aK44GxnmYENuOFYfp0kalEE
j3w3XYJoqOLOafYM6XlOOqRCv51ooZ3InAkZGn6TDMHf0vxN+r5OgGD58gJomEFgzEaZ5IhgKNrj
0jbL385ESAQz2JmI1gWR1BmTApq0qOsfsl7TH+rSGX4BnuUBLwIHYFyQbvJ0JN34yGh+cEsgWfwn
V6VWTji//WENMy++T4aTB/YqLES6oRff4sLPPyVu62Y3uVnuElg0qVuCZXY9a542DLFOC2F+LlAk
CRqRjjFq5tTn2ZtQNKIlhm9CVNqY3qZmNuHO5oOfnlKD/u1o3Doqdux6x/KO+h2RZL+i77pIGMbT
re5MYU6JqSasw6sSy9WXAlsPahpGJPxwfo84FGSTGcCI/46zkZ9FDA3H4xCNDNAxT3VX2JtICJtB
rQ9dQpVzouma4m/tsACt0us2CXQD0TPdNGMwXeeJ84GGk++RIlpfdY5M4NA1dDAMPpwWeEeypd2E
BPlcRaop+QbAlTB5kGaiLtSzyh6b0HrLaWyplBZqxvwBEUe/8HrmGfx/WoMA6Qjym+JRzllRf8/4
FLJnn01c/9qqgtElhFUt90lCuUanErSqe1BBFI6WcSaUzqvvw369cc7U6QuvwdxzulMb7uEi9dGz
n5coG5B6GnEh67fN+j1YPwXkJ574NGkKIb8XrLu/iH1ThI3hksuYH7eWLwDcJE2nix7c2oqDFdWw
DhcfxGjIWZNuJJI4DkdawZ7QiaeG1JWF2WM0FQftsdW3xwohUd89EjhVxG/TwsP6bF0D+zhLI8bA
qEC5/K9DzlrlKYH5rh4mxtLOEagS7Q21SNGfrQs7rwFePE11cit8XkGfqQha6JNwbYcpFjMiq/cb
xRIaqL1U+H+xIuVsY/tLMqEu/1mhz0uwmvRCXsD1dH11EEQdNP/EKpgfSI7J4mcna3bQR0Rxmp8d
AHovn4JqwGWqVpRZ+yqo7MrFOoPQOdE+SQfNou3wC1p+c5g+I6RW6HlgKPGs+giWKR7GkY8f6lFE
+4HWAyg+es0N86IStxKP0siM/UE/12m4GwBHxZ+F3v57kF6ha9wbMxZU9D5FWwW/hQNzhoQI+PmH
UWWsAbJi5DmGOyW9e9eOwH+TwjruTuZMn1FBKliVD/FcBPoxRJUOi74ZfKAkk/JDgmKGMg9+w+aK
NkEmWjcMxN6CjA0zY1tf+5oPYBN4NDLmQ8KWdB2zoG3vpto6c91aetylEDXgPzdM1fgd0OxYvUxs
t4v/JcxZGKosc7E++x3o4cvSSsTXLO6kvmOo5xwRNRCt12SAFfcCyKpC5ir62r8bCOfOdUR8AK0Y
Xr7/rvzOXV4S6TNuE5BwCgTV3dDufPRp3SWGB8VIGSv5fErG3Es/mipR9W8t2sVPj0XnUqTCI0Qt
gu4pepRpA5NgFMCnQpqCfs/DurTXOSQFYrc44ZgeJpegQjgPfvvP8pruUb9M40/uTmBJUaqHCnjD
TKe6g26IaSmDAx1fbc1Ejhm69pZ/yMlFag+MgDoBxWoTdQ9ro6pzjwc3Ya1dT2/WQ9G/zzxRfGOI
T4FBHBgGklhJlMogF0qG0oPSB3ZDTvMPn3AwfjDJ8BiZIH9iz1TEwUKob8CHLj4HVSn7x4xeAw6Z
qNChOsvVXQcwW9LTz6zTXMpKORXj9yqv2+IH4xEH733uIEc5KhQdeBesTlRzk3MwrDiimagwDLeY
wW8tU+fiNIWYdFIIa9PBzwH0/SQQYogvI4hJ2tBK08sCEeu77tSFCWB6jLsJfTiScbZ8jI9TaoqF
IhEPFQVLXTT2QdPVLzEvuAHFQ1UW1cTwakA+BoLhhABhPHSL9eQ5nkemT0smk+nHgnkXLGCSdclf
PF95csMxitVK+zELGTCo1CJQ47GsAGxI7qyLNgUizfJwaCCgVNykBYEfO9xd3nyF6Rg432WdoXLP
6OO9Ya+TmNUGezw2FqkV3FUIM3uKEWQXYD+l7iMwZ6G7vBpc4WwMnYbLSRIg13yJ3LHBjUOte3Y2
R5vINmpHX2wFPNhYzHSVWwufjbQoiuQNVkBbf5F8g2JxYZMpXul2kVv64TznJ0QHo39bWOHX+MK2
bTYzANoIDkV9BiI2FAl92aIDTu1GXSveX8zTvud+ZpUQ4ikZrbMLs6gafi4QFMjHwvOQezySsNG/
0N2Z+EZNtTRPspmQ+pyWHuUJD27Db/QNRpgMnulT0lMDtnG8MDTgE9+jA0Y2YN2k0a+G37YOdx5F
6cDq1kPd4M9rMsMlHDOmJF1ET7vrPGrsh7aIZntoS6GW+sgcelgOJBoxqWLiMrcvma3WyjySrKDs
azZVY1Tu2XJD1tjNbcL6RAR2hhe74ppI3y2ToPZfZWJUceAlRNy/EOmwMfzQXEI8dTSrLyxAXLsw
3BhTJBn4Sag/GXt9qV3TP63+ylkiQWouF5u3uLeFCoYXH2iheDA0/z3Obt139wbH/acd4MJcE1qV
/tOsvad/NJLEzoMGkWselhEN56trHV2D1PDXD6zpnnucdLe4tyoFJvBTum08P6cWJMmpx3ggDAIn
yWG6NMvQXyzQIBfsxoCPI46tKe56oXZ4IMcUE0xnTZv9npzWKX4ovTjO/6ZspRpmcclRICEUBTvV
574e0G2yAD6uAbL4K/fd5mXJTfEFmgmIQr6KoyTmqHnv5DquT8CuswrtRK0jD40R3rDyAkqKfw3a
kvndgf9m4VPmzFtNSLtJ/yFK3xyZksdAiVPG33c/WTp7moYgeKeqhvwmJN/hXvNqyL1amcTsZYJU
/TCBwsleVc1I7SeFYrmBtby2OwkGPB6gzpT+CXBKu5wBO6GRo8H20eKP9M/zLso91FNF0Uf0PMJ0
DgOQucFWDb3PC3j58+W9EnnlPPvO2OhH32UwxvFPmkG+o5yr7Te0XQXD6Q0Si4QBqQdWoyV8zfI4
nB6wLsg7Di5gIJBXJG4V5kicU4nIR7RoSiTW/0BKEw7nxdXgcn1i66g0x6yLnpX2cRsxUQmnj5x9
mdpeIU/tIP/H2wIgWj79KBnpeZuQo7mAEdsfp1FCJfFZQEU0BQx3Tz3e4xUv+nYzbDp95wQmj4iW
A29vubwr/hoGK06O9eZIixXBkAPu/EkcWbASntgVX1ZknMxUsO/bQ9wsmf6lEjZ1JxfkS3CaY7Zt
B62iftsjRW32YACfhJ+Nn0OQoAclp+mG+89HvDfBNXeO2Ifdg9MGQ3dqDbZn6DzAyq9VFzM986E1
2d2E4O5HF3UNIWak1hwV4uaau9vL2j/xRMzLguoQ/T2PEcbJ2Wc4mU0lQpwBUtSBFquSYBCBCJ8Z
w8ztmRgATjQS0hzvkeeVQzipO+Xf1diyVYtxtotbE7Kss7MTk6U0unrGMZtkzpPUFbIkKE3RcMbC
BHHaN2FnXnWGhOnB2sFNKRgi95OuoHC/tFs07o8JPyw5caIE9VktSICOVVUwSBI1eq/HbJoAocUe
1cxdVTkzMy73WeDj8eDnwcB20W42Sx4eOuV1ww0FcvPXVFCQWCMmzYJITXLYtGuR4hqSIgjAkkEy
JxBpzfynAGDdesUfoLM7i5eiO2j0Dmh+1YoJAWO5yC4uWLHyTMOBU5MOeXadH6wthvK3AE6prhOr
ItZRgnnqt9ZxkYgns+nnZ/gDwbtp60kdGazN1UcMJZidQdVyhZhxpG5UfhIhpSgbg9OmZhj4Xa+p
DLD4hEndXBkklctNUfROV87ZvHuh76BhTwZUfjFurvCd5CRacGRZECliZqOHTuSsYnSRLN4fGwxV
fdH1nNPEhhvGdxHUO5pmWrBY1BONqYmwZh3YoJfyAtG5SO944mPzaseB/O4jwzdu0aVs2VXYlTUl
n6WDQqBCxKoubGtL+0s5rNL+yUXznLNMbEjhqREDQtHPJlufuNmx+WBHaCK+Gkahs634P18Kfkt4
WazmRY1VBE6YFTadHLcr9ii/IsPnIrUHiaHrwtX/O1gXY0DS9oC/miUaCGzrVh6ZkFj2OyqpRbwO
IM1/o3U05mj6hQqElCcEQrvFs5N7KNFPaSQz64wmtlnz58Yd6dAWb8Laa1nOVbwN2v1EWLwJ9xo4
lhTUlXLbvXG8+JlVoWDTCg24P+tl8uYnlghKXCx6GXsoZryRd7/uRHlGzi6e2RslwUOat5S6GQ3l
v2neRK+c1p79Wawm188wYRmzM83BOi/QWNVU9oZLp7I2zz6zuLOPk2qwoPS5WcOHwt2UeOBXKAGV
rgDsFW6zJcI0A/Nw1CxZDEpts9qRfci4JCMwyxyb/9prP2Vhvp8c3/+wSvFHIJWab0meJ857F0hu
PWzkiqEwKrX2cXaHub1lY08CHXwu0Tjse8vt/slmZuJAX0oPNBgTO2PEUSB34TTPdaT31L7xgEhz
Mn885DEhjVjOJVt6pfwZcfnj1Cab6gfFPTgfG49QEnXS4nIKxRQBShqwGtmcdI0dZxmRyR4y+OGF
igevFPWUp45y9KFCk3dJs9tTItk7aQ/sxZIGnRTQn3gaf0svHrZXZDbDB3k+pXjPFTaQH0U7hANR
jezACfWJHVYFDBKj4hnfwgainpPyvoJhP0dNnKqHSEZU76PHHua9blXgUb0PrG15bXlwGMsxeYVh
6RLvyXA1fjBUvOutUbn6wlwDoVP1Qa4fEJ2mXzF2v/TkF6ErSO2peUq6vBf+FY+sG7wuFbSxHwXf
9vhUjrNsbnMs1+6HwNOmyTeCJrvPQOkGZEYo9oRmKEkuY2+8OFyFmDWygxF4L2FZMVxjsIWE653l
jOalC+pyfZIU+sHZWImwSCIxRyjG4A49v4LGUFVlpL+LbnW68diYWNXPxGf17r/Rm+r1Pg5p4EFZ
ai25TTR9w5e7zpDvLJJg74lpaU1XXUx+hYybjTegB9tZiv4m6Obl2WTLZsiA+U9czyy66gnEPhOk
JWyg13NuBstvfya59qhhkJanjoRPvVP1GIoLHa63RQAEGQKtwYchHmaJ/z82fconABlgJBBUyGU0
QC6c2p9oYgSmDDEH8yUJ1fRR1RgNIT9KaSgMq+zkUYsUZxyw28iJ8eof1l7B8FzQuTp7CkGOITil
Up67hVXMNuhhtq1J5vgPrY0bQvuy/5k4KBnSPRKIWDxkph7Ha40G0b5UoxOUD6RdMcoRbtIxY8qU
DKL7Vq0mdw4THLdJD1jqkuWEAFyaaiyAzrax++4DUhwI323Rux6gJM3NE4rJtUSFvEb+eybHqbxi
LUWtyrzfM4RHCeEqXJxjmod/Cx8l/42rkMUNDin1JXQ7fWXQ9sunlgwB/0h4RP6u0G6mH0zBm+KU
lH6cPmsSNxrqYGom/7tRJBS9F+xvPq3reqZgzVi5zjGmYweKUIske3ZVz3mRGbHFBORCRXfBpp9P
iy82vE4IrOZPZRhk8XbEJMK+NTEV216TS+OeNFEi7RuNEJ5c5EHZoJEzey5QCI/BxP9Gj40Vk2WX
HJcWcNTMhi7K9dvCSB90ucd5WxhkSklP1HK2Q0vIAojFOHAnGbkpBI+Q7ukNg2HaXDDSYIUd5mBs
fy1MOzUKK5xh68FM+SAehDIw2dG5MGQA9bkd5e5WEGdhOtoDn8LCFgEdbfhWOe52q1rPG2+YSjkq
Jq/w04uXQ7V9F0urQLg2gBuhOUNb+ycmSgk2BitkPR+nenmckmpy36NFMQD00VYFz17lc3ZNiI3D
U17OzGCF1zFYKmOrBabJYmGeaWQc3NiW4J/w0SMQWrn0NnnuleJIBuC1hGdm7pXLJRmYKj1OKqF+
7/yQoczgYYM+wCsS4lAps13nGpBmd3AXcl127MEB8O3SdsQ2wyWdr8+wdP3Z2VuXIIOnSqHBac/8
20vwiJJ5Wd+2cSTPVRWSEWDHFlI4Aye9pDvsCdw9qkjm6bKw/DSPvRNU7qsMFpWDGEhCVkuqEWDv
id8bXiw8mPJRjrpg54ZhX6GS4WDBmmbycL7xtcLopqMi7m4DtpY3DxK/c/ayIj4xmQUs6PPbi77E
4rb1QTBdm9C0jOqRqBL8K0ZsFdlcOUwo2wEddDl7Y3ezacNhwv48vzNH2ChqsrPM9MFNF+qokKBs
wvsOuTpSTOYUTbvhfCUhWYgmwpyFR5NlkM2nwTX5C0UkftisGqecmxaLmH/KWt9WB5AIKQok1bbD
b6sjv3WPXWbr4zLG1LZoOCGLw5RPmuJQpNWc/Gh6OTivOaQ874I7jkmumDD9HzJUvzgzC+iyLOs8
rm9p83K8TnNr0SVm0A1+WzzzHV+fpT1Dz3X1Iu9UwOBCiczRh+txicaqOU5kK2E3c6JCvNspjOxv
0RTqxWrAAO/UkX76FCIvnt1LXbEPfqauseZn3zE3vRQabSJqOkqj/QxaSHaHss83sIKYlvy+0mgs
4DDoBS7pqOk2J2+ERG2IsSJPMi9xBvt4MxmBKODoSQXV/hN4qWnOVvDEnyt2lssbtwp6HMRtfXDP
ygon2FgBkOuWZloIhklK1quZxUuGxjNa9UPsYyg7T/zY2ZXNI67aSU9MB1iIp94v3togfmUR5WOC
x39n3rsmgkicuT77c6eYvYA+tdXLk1hjL3tPtsP7CItBF/fYBzV52yjRqCZ0CAwcwnMenOUAYY2o
gFX7L4RYyt9RFjftR0Mmt3eyVobRSzzjZN3R5acDnzkLxVNSQR547S12auJoCwa1uhjdPyyRkZ/i
fEJON8GlKK96Nl52Rw2L4bnw/Ul9jHM8+c+lRDbr9qOznqNu5goXnbEPtTujWmNqy9h59nNKdDyd
1QCk2xuJugglZGSPpFyU6+Q3aqQXsgGzQtTVf5kuc88EaRxJ1UUj1LJXLTrDLKWlFFJ4CGZcoJ5E
+H2g/B0blIgVOp19x2++3yd8UnB5Blwr8H4RIUnoTAHUOdz7sfw7uk7jv3BcgJoV8EqzYxeaoDui
mDDyCIqv7R90rvCSUpdx8RKvR/LUzsBoIUM4JYD+bOYN7Fw0QUlGx5TzMbCctJpApqorT7IL4uxv
1TNlm0IYKTfFQf0MbIfHx25ZRR9BQJgpwG02h9NVkK1ANUEeevtTMc6bvsiXYVPU96iojr2wPAkU
DU5iCbI0rMB8smKzN8QZKvvObK/hwZosnKocTVX6U7RAOSAxUtCFBlnxZkNZ2CdaYEPvNbduwExH
AiXGuBm0r3aQHFRcBA1XKKnn65LwibRwx48KqWqTnScGY4gf1jnsm7trXRs9dWRnxHfogHDRMgy2
iGLCsRfHEHJ+BU28yNULVJklOLPJhqlfQdpg9x80AsBT3oUwzBip/9f3OBKbtm4kBR2QXU8w4HYm
W1Xffcv+wfvRFQ4M69ZjKyndiinaMS5QyEOHCjUX4YJUTpLO4Xb2vUJ8n32YAvg9FB2mrc+AFliv
7DbPPAJglsryMPpqBo6GDOWHZ3mBKX6K8Jmshtw9s8SAVzC5LT1MgPMHX6BDYfUBigd5rOzHyr+L
KZgIWgrasnV3TB14s0h/o4mxxMeCRuioyi6Me6NHQe05/UCpw9HNfAcLP9AU71ljMVo7xIEBAXCo
3UbAWRxZ8LCGyiMdnfMkFKR2MyxLxBBjumxKAR5jFQ71+4irPPxh0m0VnhKE8l352MkP65Q6rLVC
0ugOzMjRCQTS74db23izaBFOrDyXSYeA5IACx5PPoRvIYNwBdSaUkpau7y+FD8XgcY1KAwENAuVx
9nsGYWjrQuL9oA8gi18XUQdHkAIMZWfWyglCg+39vySjEc7VCjd7ZETDsCnrV7d71Hk1/OX2Kt0X
j8UMibxl5pX/ubbJEEcWTHocfZ6LCZo1YmRx8UPjY+2YQ/gIjpKhz/IJ6kflD4aqnSJLb6NQE0o3
/sdmgOEauHHGHj35llmaDnip5069xpkD/vMilM+HzbtT8tjEo1/eQqQD7p4OCW8ejWvSX8IwV8yy
MYskSXfxU+P1w8sGSgvusd58e8Bdm/pLIRkRD44zdZcGRlz6v2SppIXBjYmj3Wwj7vh7iMB77l0k
zvbKOGmAg6/nIAEuMrqlekty+N/ZTmtnoDZN522qrBZG+2T+KBPvDJDsTa9c+fzaq37mG7urtW+S
9oRzlclC1wacWVmq9TdsLb6uj9GsmArWkjLxE42LlN88P6R7WEdbOExV/R5lGpTdsCJEIE5J+SG6
KlHfy5hd9rgnWooBdxdX/vQ8IjetrjNBvc5315bIbRq7YjgyIXfOK2YiFiJCjdWXarebrl6Y9h7V
yNDpPDTgzNi81V7xin6ZJ50VPnb4kViC9ZMQUGJbljmffpJAGRePZTPxOvlTGocfURRk3ocpa+Ae
4CrcD1QaTvSza9rho8D1ylLXqVjlRZXHpmxY8+aSiJaRqZ79or4RFouuin4JdTVTKfZrTJdm95Bl
JAZx4pQB3XHTrdgcqDOcxHwgVuvrhgwBnzUcW1RcH+dmHHv7AlAp5GsUnS9/BTmZZbuBSFCmFmj/
mydSh0oM7VJjX4GaBhmUSGiBARZlSKxV+zBUtAHsnuWW0Msui/2rpToBJOsgTYlZq7f7JloTtFLs
lZtbMTSjhwpngYJ3rFQbRS88PdT5Jhw7eQ6Z2UwnxQ0BHTTqLBoAgnHFtyyfZPNpkAUgqVJ45z+a
vCJAOfZRSB+IzWXEuzhWPKPlXUeXORvbniNJ3sDbaim4bzvXQa+qaCrZ+0YFap2KBeqangQY6YjV
R67qb02e5j9Tw4QNQ6YD9ZJqfIDg/YnF3i1+Ly1bux+RnoDQHuqSTGEJr5KYIPzyZNBNJ8bd3vyg
MxO1V05HhPa3eXLNNxh6S0VCmO+sBCR0TeCVzT5hOIQgBLX3Kkj+TiawQaktXOB4YOxbKOOR3yRY
QOeU3g5eEpdgzMpneU3wKK2/qqDAKSdYd69UBUx2MFGlwX9ISAuu9BdnZEnlAdBiFU81AyZk+VQn
JZ0YCDXkQ4Qz8eow2Mm9nzzGY/KVsPZs98WEHegHg0p3uYKBXZ29imuToqrePBAclP30h7oFRAop
ODKfCRCsqeW+In4EQoFYd1HNsyAHDqpQy74EUG1GlA0GFzCFD7aMeke4UDb9z4WAUx+HYCJ4eYdK
Z0PnUhHXR8Rx7Bjg/K7JPld+9WWTGlFaznw0vNSopv+h/ARwRiaOeQmo3+WLIzG3Pm+rynFHpijS
QYE4/MnLGgJ5kklm2Xde1SoH5xNIpK2IjBdMA6QjNEiUxtoQpsUwmvlrjAmeZLTZeQgRX/PSz758
zbh9eS17qtLj2IMCfeBXPdt/CZa85ub7vBJQACWdBFmITGKWeBsrcSOmHvgXdrrCN3zCKSOxaT/G
Vg531q1de0kh3xFhLDvGwBgrYnWLOShYgRuQ3Ph9yfDGLrzo9Uz6C6v+zGYk4/W4Xc2jjSaHuf4c
+PqRLQ7Oq6wmOmM3BmPev6GhRBgXZYn8LTxERvzv2iqy3baB5koIK0RnnNUPzpAgo0vSnK/kRqNl
21T6LDACXcPi4r7bRhmYeEMIlUUwPbPyoZyqemBJe9rpQh+SBKMOXORhaP9JB+fENXOyCKJypQHL
IPtj8XUt8JVBFLRNIz+V1zNVOUsCXpK70/VImUwleU2Zr3OQolTJ5K0ZZh18dpUaRAFhvIhw1dB7
sT/embmJ8wspXfinyOHjPGBswlyZq5nWbBpGlINJi53x0rQEna4nWhpkGLEB5fzijKEyxIchnRqj
m184k8Cbbsowo5/GZ7z4O6+qwghXDRWC2oWbYZB5BwEOKbIjaJz6NulgC7dAgiSHGsbNiugLoRsQ
rXfV9ox2D1FMF3sjq81bUH0xC5ihkLHhT/9HwHCtksvEBAsyEkoU5R4xGq5UPd7UxNm3GVSVpmvn
1ynZzbfJSjpjJrqy/rAJ9yhbRdA2SfccFFAXvhQFL1uqnHHg1n9GrY7o1OsYkC9dm/2Zjrh97+Ww
tGV0zMZ4OzXCrCc6t5sBpRE+1tr5ImoTjIQT+d48XFqijZRzSPAzVeCb865bXyjBPOePCvqa2JkE
XlPJ6ANNPIqcNnRn0JWNITxqLRqPB3qiTUj/sFQBcrpbUjmJH/EAlwdSaGMRKhVjv7znkIibxyzo
MMYpHW69a2VY4Af0NPFWmtaFcD4DXhYyezDgIsMCy/2ueqLqWS5ZbzjSh5ozn4L+FQ5u1f1ReuZf
ZN/5xcvs6DMp7Nnf1Su2nqUTjDXEXBUn10f+2g8Dal3iF8P2zjUags0AhP0WlJtkF989a6xsC+YT
QafPTIy8R5N3+U8wWojounhEocY8fzXPBFGFzT5FS3KDf7sCRSHnkiA95BSaHU7JIJtG3W5zoLCG
17tn7UtYxpi2AX+Zgsm8uoWC63awRI63do9SbBIgOedQsk2OvD7C/x+uA8skd7OD+TBR4CV0LhYH
GpXJpeOgLHsPMVavBxZOIM/zMHTj68SGJT1K5oLE4PWCdUSTpqSbsdNO3I+YhSCrxrVZw6ekRyUO
vXsKR8R9Ti7/Fkw3ydahPH+NRRE1F8cnufQY4C12TwvzN/khpnj5jrmc5VG69Hh6mkW42xJwdnML
BGzsWCRF+iMxmckeLEoQ/VoZb6kfu3IJ+sduzFO1L1C3lofKT6PspvQaZOzT1vAvF7TDkM2J/foq
yn4jRpUb+CD2uvIjWR1DecMfnzFDbQyP7ACrNGppCFioxjjAAkbq5BowzF3p+f4BiWJU5OeIaJMh
QPINZ4iRpig6KK02YUj6iAMCcEAc1epPEnbdGdrI1H72sxs88Iw7PfOxwTMHs2JCOHHljuAi8LKt
1R3nA89S286gFXv8FNBC85zwr1jMzt3v2zm9IpBq9SM6aD4KNMPDXwyh5pOUbs6tanXYtsk1CrOr
TgHJP/k1U6E9hA99ZsHLT615qJ6bWkl/3wwaRQ/DfWkuYC6t+VJUMRb2dogu+OeI6PU7pFjqwmoc
uJGIPgeyQekaPgdtlhFxBkyEb3GZRhZLkuIRvrIzq/ar8dyh+l74Uv4CA9dccBIU7eti3d77TFA0
DRgeKhEzxUKFXTDdJNc+749dKZfsoKZs+J0UXD1n4bXh28Q9+WpjhVlkwxJP1LBr+auJA5MzrK0C
77UAds5h3s6h/iUzQBu/oG52bCYcxtKSTKnWQ4Sd5JyMlRtjau5Ci3p7MhEE7cQHTUZnjsr3v1aU
iRGC2843dfWvjQOmKqBnpzfXF+kb8l6qhU6DID9u+sHuVgaoKtGQbpv6ptjSAjB3o6couzDF/v4f
rHPte2aPB3bKqCr6CB/cpyC9FNlDwy5efG7csYlogoj4I+FzikT9Rl/Ki4Qqine8e4bCkIwvOTNN
sjAJdbXmCgWhSx+Q88x4MNfKp66EOUOSRoEqZhj2aZK73kvGL29ERS1RaxyWHibGX9zv4/yemLXN
XI6GUud/zBLPjB7YVlY+LqmgmMPfm66BOxccga6utTMnxCxGKnQeIHLwcuLvxxjxKSVMrZ/s5Bvn
Kpkxe+y2hdGWaL8kdXjfB3lx0ULfazaZwUuApb4/D1UOvTPRjFED7SXiCka/Tg/4stAFatjD2AYK
rZj/RKyi+54Z1cUMOY0MiE2w6pJkjcNSEh/AcDkpplPoVrI7oVizv7iTNy7ikvLWWWN/adnzpM8b
kPWRKUuCQ3hl/1id1zD1o6sb8yY+5pxlza+2DfBOakRawVOCYuMWppl4I8XLl0flle7XQnqGfh1y
xScrINBudULGNm6JPaaOIU65bf5CviD3Pq+OxCqUndKSzabuw6y+U3vI+xyCFNxuMhb9qPm5X+oI
AwzSdQ5h369Y7aAjtl3Wn8O2jv7NISa4Q+MqnNfrug40IqMyf8KWkTeycJbNhxxByT1rY3C1U7TZ
CEJ0HSewStS+iNvYY6jF7Qg6Ltum4Cllf7OTVAs1VJNt/zSlRRdyEzWUeU2znQmJh9Ybddb0zJ81
33ScpxeQhaZ9D1N8aqD8ibnht9IUU4dUfCK7d+1o0HfNCHY/iGdWCsLtfIwmjhO+INtE2xqMvLKP
iR/QaEQqTWgB+3DoqI+gY39YBIv9jQXDGCHDdwJG/izYYsaFMSLOjsy2lHC2IypqlKgaaIlPn2xX
2jb0YDkx9+NAxu8+ZVFV36ohkZ89eIX+hKzN+kduLHpKxKOQTznvwpraJI3koPdRMWr/La8i4JEm
xmNyJzk+Co9+6mIVsRatloCqAYwAFldxDfDWDuhzMmc4Be3mMLas3ZoL8LYhCl4GI33fJQ02AMl4
YF1sISn7GAT3HA5Jf6WyIovRdDL+ZG1D1bpDW1yZBw+pSbVxm3sbP7n1Njpa0pn8K/S6EwR7UDFB
hG3LB2z1YNaUfgY2ArRJ9GjjBgaMVkoriWa3O9ERFd9cZE/hTRiRTRe/q5b3gt9pxOZt7qXKd70x
g3tlCYnQ7IJhsiUfppr4ywH1Ez5GKrrlSHJf3N/Bz5TlN6dOuGFbHabuYV6zifhoVjblIw5b9Fvc
KtPsvgk7Yg4ifKwxCZ9Yy2joGb+iF31FFNFptFfBUkZPmR/UIDkJmzbZzkXw5iWX2Gdjc4wN1dud
YaDfv63CQktlLd9y5uAR5LTqYCPoBxU5OVHL3rBV6hW1PZ2KSApGCweLcS4GmdeksvuqqILL4axh
5pNNjsttPXSDp+k2iNnGBwqTZ67uPPaUmSpzEVXpynDXw/uoTP3IXGYcX0k1JkOSO45vmmwLmpV0
hziCYHrwxp37v6TMcvOXGpIFL0vbwmOXqDPxGVZNTEL0iPL0Ifk/Z2fSGzeydum/clHrJppzkI2+
vch50qyULG0I2ZY5D8EgGSR/fT+sb3PLKLuAu7WBTGUmGYx4zznP6QSZ+VQNHLJiYYPLZEhsuMV7
CWjC3U4BHgGxiR0zHh7tlBz/jcT+Ob3z0G1uA7gTiLpB5T9pow9uFIO6A7MaDAM51U7mBdOLl55H
DybNPbwgPzskjV6ix47XpdtS8A+mn8UDgxo0uFOJ9RO+XwbDD5tCOYqvskNarumMWlwZvoNZg2k+
8YlV3kKkoCaRchC62Ws2S2heNNRWkC7XcFb8z9Ez4TpTnpG+Ve7gqTW2ULs7z0IQW/YE8iUP3Iad
Zm2RfuJph45a5mRbYDaS/av7LnUgPdD+mbo2/kM5aIZIvengsqK0OSfzSOSdqoVglou9kjruxfTH
posynYXNNE+0R/gOgZC1GzhL/FcyfynTjll5ObjTWxgsrrasyJdKRxlTHDlQ92AeJp5liky1TfIz
EB7qiGMuh33mK/pLVWek/qsOQxR8OKYOKzMYrPHRxGBZ3aeAxfR38lrYYXL4tu0bqcSlKQWBBnvq
tJgvMFnbN2nW5IpOoBlSMekL4JVKlQDv+h61dFKRPjO6RnRg70m3RZnMrYXSV1PlG9OycOuRtyj3
zZ9DStMLY6PfcTaP6S6fKqbMJjnxfgOyPew+3Bz5hzB7yrkWoK3ul9hBZfkGQ37Isa2j72kzNQ8C
5TfaJV7ui/0QGZO/T+eA2MvEnfqxBATjsymXbVlold076UgUEGBZ7nenNESVrygnau0Lj1+zuiFg
OY24febE+sTCq68pnpV8zRfFGT7wfZ5DptGH2QVdRX2y3eP7DnzSqXXJgr6OnaJUFNob9eNkWyiH
bW61X/w0Q9F3JxMAr1c2z0SbtMKblCBl+SgvIPgsDipQq0LvKfM0chxDseALDqkiuCtTw74nUi17
zDcmyMUUgmI37KZECJ7VXlh9gbZTP2im1OzYgcY8x1rjrmXUonduWWOPLFXouDuiOtVBlm3WP0mT
bjCzs+ABzEGi0TD+LA/NLTwoVJnZ8oURCw2QZJ+jMr0M3qweAy5S4mw8BoJdZTIIgurizMOG4m2O
CnVKI+GE+6KP1hz1gXadfc5INGwwfg+QrrzOvqPRtMouubWk2QXOLQTrDnMtvzsY3YmYFDP3fTUS
gQPzp/GYu6Xhsl2k53JYWV4q7vqpxMsEJDd7ooSH2ai2EthpusUst08raDzfIJNirSf4SEo3xYmP
KA6BF2ulGaqXlPEB7B7a7COSp1RsuDyJazTTqHKOtT+SwHXwUq3johPG7ZLpzfZ8jhimGGwFcgDA
pbnTGaSKHwhRrXEwlW8aW1OYPMnXtkQtuNJSlLRvZsvE/+obJnzCFfdLXYCEL4I6jh6YXGFghQdU
eTw3i9HqoWrlKv4xcTmIYJPQT+HEFwYjrr4lU8dUB4t/BUmTBJ5/NrMUjg8eNAoDHpFps6Q6ohIX
zW2EkWF4YqrStTQWN8umDszs6JzdACUWA51EeT0Sumc/gaPYMm6pqzD6JeZuFS4vCYdt2gTJYA73
WgJM/PTsHoo3P7uF8VFZE09LAuy+MfWPrLBmK1d+19opRsiA1e/eo1RCsSnDM/bNkk0kp2cVTKT0
V0NjS5+dEpv+qxEnSfoYE+Nmb83kGpcHfBAvuRAELcdTB6MO4i42hFRjnHeLaFpXo2fPzA+Hyryw
M0ZOBWwm2sOMwDw9IrjTzyod2GJrTVUI2GW4jbnGBGlP5hqwHK4SM/LIXWI2G/3d8qLQ8fxQe4+W
mWJc7SF5eJdpNFz73bGb6TUtOis/sPnLqB7gIOjV59lv2+TcNbAjKGEom+pMgAkmnGX3o/6R04Re
bSDcMBZxZwYyJabFxfa25DL6ucBmDLeIHbYZBvj6Ykdjvupl659kGHI2El45yRvyLFnLA4QNCh7C
FgweEnOzdAVGYfuQYOomhZSX8a4mpIsvjhLrJQjVOUX4xaZ1x6lYomb2Ba2VRIdgqswvaeAWFXXL
MBZf3LnQlxEIlb0MCLz204NuxOcjx42+45lky4F52vGO+B0Ai5UYua+J7WffeEiLQiwBCTGQpWEa
j6zi2vS4Y7d0gkxgg2Xtih6qZBLd1jJyN8+psGmXPjppWuKV9dbaVWPT9LdVWHNScRwD2yvkJBLg
VMSjRTJ1WhhXZkGEAwI2uxjFwJCpEeWycsuomilvAqjjvUyWiG1REaMGZzomVLdVlK2DLApL76Lb
BfcTc0ZFV44YLO2BQ1jhE18nNJNmCij8VaUbtBsnRe7b9nOAf7wEkW2sSvIeCnoRo5KdUXLoAFts
PsGMxf2ft6M57WJCskzERe715zCfSDoPkZYPpNPm/oYUl/3FMXlMrVxcdmcrzmpCU4FFNjgYTPeV
56Bls0+hkNlij0woiPeUZiQRqcZRtvc+IczPGUnAgZOOBHYTewwUb9MB/uMm8hDSVhmm3xDUlWvJ
Q9EM2YI2oulxZduO+uSK9dJHELSz/JIPHGAPUBWwOhGz4uZmiMzQn3SMdPfayxo2GbXjNfBocbYD
c4EkkTowAIIqvFeqtYo9dge7vNN0cXovJq0ekgd9jgYN/MMIkJcRC2L5IlXa4mzsXEHxNloKgevc
xn7Xp8IuTnOHW3pXWOxiHu1QYzxK4I7Kixp8IIW2AdHj5GAAluc5MS17m7g8GD4ZN3emB16zmb3v
E0JC8sDYz2Vp88oUiErepMMOSIloCTgO7VJoWk/05pIFSU6UsrCBmTwFn5/ZH+tGb4YVj9ykzZjv
+nyqXT6XzBBY+2R0ixeHRzG606QuOJqIWwIDG1NCAS17M5w7k1hHkLlM2hmARzMzKPA8pl7Yg6MN
Vc9zZk5iHELSMcVHz268WbhyQEoEKvuKLnZq1ji+gjwin8PDG1fcYnUGZSdPaUp728X0MsgkPanu
lGpQzf+ypqALyJDz9CZvC+Gs49bp7J2pHJoygXjPeFJLm9EHmc/FnAAFxmRW85XuZW4tuPDei23Y
3u00F3xjVGUwkoL/YnYv7IE5fss4APNDBG3o9gtj4S1yreST64u9ZYC5/sN2Mv0YtDWXiOwXthSD
YsrbNQMQnsw4NY1VD942X+dy5EiLDQ2zCVz1P8+YC0CnTE1sRjXGfj6s7XFhmJQHsXItePFVAr3v
G+BHBJcctNuXgvmAgckzy5lEeAy41m5Tt++BktkJBS4xNuDdfJphHYXSzKI4SVRDeEDMZyeSNhug
b8zQfHPG/MgEPw5e48BXp55s63SOAQZ/wzpPpjqNnJwHnqStbPH6ka5QNhVqG0z2DFw1xMqHyAKI
scWt1jSbOLc5cZUMyKlQKTPxnGK+DTb4rsjuRbYy3vmAwdUOYRdgBOY5hq8pldWZcB/GPrypcC+w
QfEX5p3BxNXy1EupPXx6uGWgIgOv9b+aZqlcQlWMyN1jWDj8NBi8yvLU0iILzsFq4PsQIaVag9qT
5aAMiHqlNMxURkM44k8cmtna1xFVqDtI15iCzWiKxW3ugJNYAy2luAuKb3G2oRCoI2B/xgA03gwD
OF6MksQ+wxM7UR62kWEQHzQDl52t1NgbV4gEin63NjcRI3h1GuszyYyOhe6hMUf2Tcpuwgt0RfvV
6BuigoItlHtv2gjuG9NuEu/BH8CVQIhbgCZTSjyBoOdSlARierxAtSgIqnR4e3xnIgzIRi2/j3QK
dATbg4slm1zpFqQMH0NNzNY3nFWm8RJ34AcWrXVC3FosftIuODkx/XG3FP5p8OxUZHXHAAs0ffP9
APuJCA+7bklM2n5ys5wtczRKqucizGJf48o2ztwnRPPxMPsPvjVyQKxlip87hZrG9K7SlXvPc4hd
pI/1V8C6bMh5qMryuhXXv0qObeIZ8XkKFfU7uUbIuCRYjqBh4DuL18z0rfeJDMVGMT5kVNxmROeC
cQn8sM4TyZtQH9xrnxqNvuZpCF0tC7H/ljQiHomBLtsQ+i3YV+KAYh2l67QGsAgj6VuOdbBcz0Pt
XlWchfabqAhPnAPEuSfGBfmuCjOew0EAg3CVO1npHmVowiqwcfXy68YhNuZorvVj5tqM+E2VWNtp
GtuRbz+CaAbEg9QMfslxfO3kAj+MGsQqDEyz8vcuDTns9ojYk/gYtfLWDJkLfmVVLEkiYFcPVYyx
bid1C7jGpWHC4cYqImo34NyQFd5ljBWCV4ZEtByAUQCirAyCKhvkRO+Aj6LB1py48omAFE92my8q
f+qpd1tansYFvKPl/CMijEARW9/nVFJDuNv39YxFPgvxcJ8olFSHvPgze+dSS4BLu8FgR1rI71hB
qLs8UtpHItFA5aDX2Kej9jYGOSc5UWbdSWM/4EiQW8F9gRjRAdbwnTdpOfFtJPrk2VJCYYRzoFUs
Wcd+RK+vs6/SlXTteqNRBisiHi1L+GiFdYXAnPt3QTdbzaqViAPHSBnhPVYPmmcKtjRPOgZ1s+4H
YQRUt/D0YAcVhXuSqSTLqdxBPcvJlmH3qCYMuMIPLf04M36EjdL1sO9F21kjQCA3wK568KMCm5XI
ZXsJcZz1d/Y08uVAiEi3wsahtOuZ8bq35AkHY2crKx2RsrIBE5ILk5uurc5+J1SjI+bUhcjWTT0u
9w+AAwqDaRDTeLsZzO88h41mk00ot8BpuFSk34wfHp0hVOoUKf6JsCAXT631UBgr+nJRPv6n2xxg
FnmciCa8bAUiynpRbS3vhrLEpEIk0TG3zCAqBeJoaOjNo+Tiexz0Rn+sB59ll0wb+shYe2yvawA4
sLPqgWsjI4nDopyGJUuOAb9h4ql3dqqKwyWmH6PbhAzn52OAeP/Zjj3G36ZDG9+NWWr5a4d806uY
Bqgp8O6t+nvYZBVjV6ppxasgW8Ir8iMx0YPrFyXwAGGaHsvMNSkB7I063NmTJ3tcXinuw3VEpl2d
jKRreCwBgOrwjRL5JaVRRp6LadNRgrIYO21BBeccQRlOotJZzXWKQPBhY8Hxd2/k5Cu+jtYUFh8p
fX4MYJnY0trpJyqRxxK7u30qAmNAPVVUbeR3qnGWcPqYgLg4jbHo7HyD69tnBOPMTrFPwUvTSaoI
5ivcgVw4jPjR+HKOt/mJrCWAgLLRKV8l3eMUI8VUsc4H1WZtA/eIJiJ9D6EBq4ZnLom5iQVS7yE9
Fs9Q7TCFBMrA0uROg8u9jJUiOaUIASPtRS2DBZPt6nipe3an2xpvmP3o5h22LuaZyPAui9NLSY6V
CFTm+cjuvtcXTxVT+PLZoLFgfPeJn77WpEVnLrhWg2qgQQO7ZdbLb7IyR4dnZtrGFmMqCo9ZzGYo
Bj9KqTsNuHgqsIwd/cYdKBLlp2nb1z6aTT9YLe3IjbkWBOjNNQS4gN122w9IyjgfINyCIYivUTco
i0GOI+f8xLXg3JVxpbv2hvAp15fvsbywt5E6wJSOlB3TkseeBJh6VeNX3ZTgUncmBsgXPHeUMbXK
lsfMZdhUEC2NC+c5B/lcvddhSHEvuMzsUie+gQIrSRvZjvRPfWCPVnlwHUUtAOU/TI+2cSXm+Og0
owHqss6c8kO6phQ7zsBh+hVXFcNo2uCd5rHyOje+FqxW+q1oBYMS1PPOh2jaYcvzrkkB3Qci4LJZ
DXqT948k59sfTMlCV7Gn6BomHnJGJf3RDxwlgCso7IqgNBx3hsCYDrn0n/qWEBxP6gHMMvPkMJmA
fAd2R8WD6MovfQYN5cxVNKoUz1RNJdc6KNi6nlDGl/Fj7FmUd8gitGiyCWMUgNSiTPmuH/sAIE/f
S33FKlEYExEArh9jjSslW2I4sJyC/pAzd5kQPLzap5prbgOWp8GcCHtp0pXqBbWhNq6iDET52IMR
cIjx2F2cI/fg8GC2GsNvsYlKRdikM3LS973v+iE1SJwM6vGIwKZTkzUIneDNz3Ve+qsCA7u4m9iS
DNHK8JN++BIAy7a99exPMRGN0kBpgiBlsxPbeYiPkdxkiRcmD45RL5kTUJ502+LyZf/B3UoqJY7h
ekyElraCNIShd9II4lbezNk0a29fRJVXdts+JeXqrYbcaX0QzTQ2fFMhTjNSUlo9etSdw6aojf6N
JDZ33wmHswqOjldo+z1PcNmuTE5kFlYlTHEDU5YACUPJMJd7TnVDHW4jt05tuQ7SQKIDOAV9Yg+z
bzj1LYP2jvYkEkqaCndajmn0I/48XNivzOEPO4D+uu4oY2jPDYdN87aeeYicmmCYgMA6RRc84Y9P
0kuJi7W5VZSztDstPY3apxr5CJSiExuCSgRKGOjDI1wT6WT2jg7ZuldcZP0n5sDee7Bjh4lepMyp
uIs7drLrmJ+s2PuNN4iD1MK13hEJ4YAyJ/1EYMtSDLQycUnPeQJOYdwn2b0ItYnzrwAhysxFhCK5
RYsm2rtWjJ5IKHeub3xQJ21lD7C0J/EEIYd3WNO/IfM9WXPL32bZbFg7g+Ou+bVh3OlcmIZhnJYC
+P64amw3fEb+IcRQob5bj6yqwfBZF0WF7Fmq3hpYb7gwyDP1rLIMkVDSkzXSUntdHF8WdBPbd84Z
eqR/mwctxJVWYvI4Ug4N2XqlKYFi+6TC9kcsnRJxyOO3W42qD9QWXTcMY/Jb+BTvND638J3dXTwe
K+FZH7mmf2FivMru+86EvANIhr/XxmveGJb70M81TQHziA/+gukxz+6AMlXNZehLB7Ik8HrxObnz
mD6T38Wtzn09Sr41i53GZko8C7Jgb4mbSlgCSYk1i/KMsGsAqUHe2ncqrCnnGhOGOG1Kr/QiKjY2
W3FaehZRJ49zAy+ITdXPSsDkxGiUJe6p0VXwNSJbmq2t1hxwqikLy3KWGu7GtPLwSzXbWKKwOkUe
f5Pl6T0WPlpcTc9wn0EXBU9ECToG7DyiG9PVHw3w32QzUzgB/6P3c/c0YBKTDOJYoXnK8/OtCMva
z6wF040TaAiEGXhdio1LKDhEfLL+BtmnfGMmbcSAHCQRBrCd5Q9MA9O5lsGwSzntvPZxWt/T7+3t
BnYANxZ23VvDL8KXyNPjW88RyaEKAIICI6U8vYyMhj8CFjWA/ZEZBwfDdmsS2zQqMiozYlOw54Wf
sZ51230VVRMsRM2AeRIHnWYn4ojKtwJ9+BPeWPtuF9Lx1yJN8sfFu/BEXa/9hPtrJByWxuYJhBOP
MUwEHKXqLr4tKkXDsKMwtHOKBPmTarwKmnaFH3YjnDPclYIUXBtDIFdT+4Po6HhmU0+7y6yoaGDP
U42fhtXH/tYtmXNCkiDp80zDdzgRIsIuwiuXePOZ/mUll72TME9ZvL6cvysqCvgu+djXAVsL0BjH
k+9W4slrGcPxYDfjxTddRDz8MFa0Bm7ZGuZ0vPWspVh4EaKH3NZ3pKVRIQPp1+vSKDzzdm5TYBmr
CufKfJ3YjtnpepBzCyZcAYxay8QPv3sNkYRNUvnBuSgkU8e6xVe2LhqApmXgYaTkicBxFKVOZ29V
ZCcfse3ll9KhXmPdhqJpDuguJdk5USZ7KRaJk1lo4x/CzNT+jq6eXLwmdl8ecG7yUAd2Jn7EFKNx
Bs0ht2/QYuIBEWqY9b1vGwVJ+3hwj0CD4hEOpleZq4ohO89QCHSCIJs1EgUsbU3bZ+Qrn14OO0m3
4ClKgl9RUF+a0pycNTOD0t2EReXJI1oAQRXyYIyMq0kCDCTMWViIoVEwb0KGcsV6yHLrhqb6cSNg
UMI+94tAHWfcee8DfBdvQ8M7q0zdikgRz9LJsyYUVWx69Nf6KvwBY1OveM9vIM1zol0qFwHLb+sO
GzrohXvwiywwtkauOmTzjFjz4i6iRYRCHBeUNs3VDrnCMlZ15OxlIIbyzIbBcvEnGUXAYUNMOa/1
p3jhWmXxBWUeYoOuSsDWrGw0uBquumqv8MNV0PnmdwfO0IeRWQYckdjxPoDF9sBpZtyHqKNF+SYC
Cxcy0UGijgPGU2jq8A8IhELeoTC7b+SD53VMquqqRyQO7eA0tlPnnqIcn+c29Fy2MpmN82o7Safj
kW/hWkMFk4Z7lzfa/qq031UXIjcqvdayM94sw2rqk++N5S0nKeR5UsK0HEHscDFvcRSjeq6e6KFp
O4cebCoIjCuumvbbZLMDp7DWMOOL3QYse6Mhx5SdFH5VHD1G+WHKPMzZtXKIg3SJhiq3aclRfIsc
W14DK5Hcg1QiXcTYjDHnh4TFudOpL6h0LoAx++RDH1TfJ6c656y2Mbowu2JjaK8eh7STycFHH0Jq
mQgY4X+IoCM2ZvIcVkSjvxH1qMabKkYyY4rr5dFmtOcCU1ES21wzcddg9kkwmluXLHSy5to1Vjne
kH+t1XOe1Q7h5CZpgmKFnCtr/IlA1ffsymm9JW/geWdfGAQxY2a61QfGqdx4DlIHIoZu6DEi7E02
cw0UgE7CIKw6FkhY4iWzu7EywwyYe2bOG1Zkvn8AebW+pGZSFlsrKWoD1cczsQsYoxHd0EhguPsU
4yfwzXSCnEWjJrO6CuFGHJejZvuWEU4JXTKpblQec4jKIMdMopxrDTuCa4ffabih/Ce13zS5RzWu
QfqkHu20eDNeTYvx2aYpIRY/GzPHk5eQkDoSbK4j8cYXI13mQhSCHJxwjKcrgleodwrxDHgWdnF7
T0w5I5gbs4O+IdZSicOsnQFDez14rLtxlhLYELXIop1yu8zd92NoBFfy23iEV8zVdUZrbOS90g1l
UYzD80hsMs1kkvgy5ZUgnuIwT1YFeywqMgVR/i2tjzYgCPrJN5M5xuklZMpUbW1iE/WBnlBV3Avh
B7yCrqVwHphNT9jU7BzawFtjCyk58k/1uEa9qqtrofqiP7HaleVHEtWGu8vKzG69DTadjNBZZNbt
XUG4z74fhTX1N0Od1OUd2QMxo+9kE3Ih+/4QB4Upw1NXoCu9TjR72ls0A1quudvjaUdVsF09Y1G0
J1CfPKavNmbZZFqXrku9/TxPBdKtn2Ig42FVuSREia5eCwJI3qfVJZW4X2hl03aaG76mTQVD28Vs
NOE73XhDIsUW8aMscLjFaJzbETDXQkpp5UPC3evsSpYhmPCYzH/4VPV0W0MnDQ9/0xPv4yjKJw8l
J9sVIuiHTZ/mGPR8P2Fu6GlYsQz+JtwcYx3KL3PpC+ZOrlCkqnLd08HBqBXoNKGVfBNq0Ua3Mgnd
W5kF5MxKaUxfO/ba7CCyviO35I9E4zf1kORkZdD1Vpp1GmOpHdovLTFTouglG1/SFczpGTIR2lqb
NFncNewHF9tLol5Nem2Y8SLEnBseRAMzeUt9d7S29DF2sg4OfBqq4WDaiNswBmKasUVDISA0O5QD
mJg1Sw23D3qpOYY+jqwpZL6quY1pHorbHNWMjhLGyyhg9aEJ6ZmEHsIEkdgI3KMtp4Gw3U4FdbhH
mMCiWCWuMqN1azDb2VKuIXFCOkhrZ4rmJM5HhvQUl5eLDDmgC6zRtodgpZwijXcg7ojzezisKAJb
DrUrflM32ClPtDQmNzwiVlBW7VcRMYLZZkFlQC9EUuJM1TERW6tA8gC2M7dwTlxj9euQFtOewbXf
bxvyqNl2VoXpHli3TDxSHJ3urDoC0jxPmT3D2IvaF+G2anqRGB0HutkNPX1Ldeayw6p9aDR8q3o8
UF2S3MKHsZpHZc3gxINJTs6RR0bsINoEAEmQY1Xd2yuc3VLfYte064PvQcoBkEenyy7SIXtD2ZY2
uZpWGelNapCbWKOwV+EhMdqpJp/WUCu5CtIhSM7Q5TOMDX1fJzgW3Pgr0X/XBimrk3Om4VjeclSL
5ptQ951/Bx1x7oFoQvLZeIbhfwggtRx525QdjlXLIj/kE7IVjYsqW/4lbW8zTNInbqz+PQ6J93G1
D/mXJs6D5A4AQJgfab1r510pPfEIxEePWxqWyAKxQur6OjMTxTpEwjgnX87qsRetP3IOoVaVH8LL
QGrB4mvOxIWj6uyXaTbyjeARwH/ddcz4wiryYWfJfjvzMhRrgPE1Nr0BpubqL5lwOE5483f8Yu18
xeYU2hvKKaqGi0hOH9imKLT068QCN28w2L0f+tZrLpn2dXZpg5xSxZkYZr0N56oHnslW9hscKcz2
Vdm3H7PX6GEbUf488MHSkhttdioi6cM87fwuccW2nQIYNgWdos6z44FL+W41JvZXVNRM388UlUwb
Y3CdZi9bZlX7oOCJtWKt7ClcmZwg2NR2qQWz56Gi+rxmNdnR0NE85ZPd/SD0DRuQwJ9/F0l8SPje
euz02gfOf8yw8uiDERhpshmYofbfS2bqEOYTpG9QJbqN9g6TbWuDlx4qezGJ8DnuDRybNiCO4jSU
RlcdUdpbc4NwbAw7nFhMAz0vqZtLSRTj4NFDGLCJBxuD75KgkLYRX0GAf1pNCnEIkNitg9K9n4Ky
7j+8si8wmgzBe9DQXNpWttx7qjKugyMDjCqA1h+LdGruPFowuN/h3225JajLCUX92VG6u1DQLIx4
RRQZbPWF/dA0RvyhWAN3Mxbzk2cOTX3P/sG6dSNDuHtH5BzWHJCZn2WbhNjuZnUiou2DRLTHTYvw
+sRyZu/TxLDKLdl8fwsqt9xDWpgemsF0CI9VAPoc5X9lRjc8NQnV7kcCWd63idX4HFoj44Qumt9h
rMJ4rQMh10SZmEoqii8PWQsNaWf2o+vx9DCFs2mqRD3VyeiflCJkvc6bAQNqirj8YIBncaCaZv4e
P1S6rSxKRgFw+zsqIrDVlOFwwsvamxzRGz+9Bf/cp8fKdgVXAzWN696A5ddkaXRM1DzRn4nVb0We
Nv3SZhlAV904HJmNFI/3Cpw5XnlPOQnOC26egX5W5F3mq51+hVmcSLpoE0Lohm/Z+lBLr32MGO1Q
cTSlsDGYCFD1J8k+3Yx0XshmRei1/073mAAjreD0w1ww1Y3BJEFtPHQIMsNZPlEXKquZzZ2aPEJE
0Ez6HSHVCdS4Y90x1g8vSU7umcjg/Cb05FzpbcXewPHSBStJUuXMd5ykR7r0MuJ3iIgsqwavZUrb
fBtJcJoHwInL3ohpX4e6NtQgAbocpBEXYqwOMHdmfZkqJ6vX4GhIa8BxRVQ6mmPmhpxzqQDbQ/B1
7qGVQDMdCrm3tGrPcOicPdEjsAIQuV5ySUEHhSDtjh2/eoyLqlX7IA2hW7Qc3FiFA7drz3aOFZcp
Ct6KlZMGBoJIDQhgUw35xOQB1Ii9oV8PflZjub7G2UyW4SUuoGRLqcunelL2DXO9lnQ4HJsXPcua
wjIZIAcGWJgt1BF/qOpDQC4r3BYUDkPYBG9CjfvAiG5lV7rhwR2F0OipBOYnxPqCCkznR7SNmzm7
6ZdpD0+BkZky3xpULUgSD/B/x0PbWPoL4io0wDkyP1IKJI6RO3kH8kzVkchQNm1FTB5to4vZyI8u
m+by3ZDwGXdOlWv8ltSEumuzCVt4rZz6OBVUg5Vt4wzB7IAxnjanLCiB4TNULK3Ah2lZtaRuh9Qx
6FqVuubX7jjV0V45j/u0zQeFATudozPZgjm8hgEFS8+S9ZZtgado05yyICousOp72lrQ31fQK2mI
MUXgbaygSb9mXJtnEXfuGU81ZOvW8e5xbo1szPi3ph4K7J3SIsbcyGztAPT7ri1u1LBq5XRw/EVM
biFCUJBKspET/xjN1FRjdd4P7UxotqFHK7qrGyBccHGy+Af8VXVfuUy8NnWZtqehG58AzmTurVlk
BEFG1ncaGZw5BfMEq2iTufRL7TqIvJAQmIBoGHfGoE7Y6yxVrMhFEDNOm2rmVnVQcFJAuqi7/XUy
EJ94IFgAA9N9BsXEogowpPo3IcjPlii6ww8+G+PGwFjZ72fHyDkZGl4Tls84Pq2025TK9AK1A0dI
zypxPewouqvvhSKWoitDQpCkXxE22LbsOAN3m9SaDc8FGqbcRm0Mjul9faHYeC6u1CEbzeuk1cBf
1XS2O548S6GBHlspEHg2ATyQ9gOj49CSU6PrGB1Bx2THuMlJfccbj+n1csn5okOiguw4rY3QDR8D
ajTYF0CMMKaTzzM7/0T2nARsaDw0ruQMQefvYyQ9xz7+8a///f/+77fx/8SfTPmAr9XVv6q+vMe4
26l//+H+8a/mf/71+P3ffxiUHQgXwJ/l8e/fPh5Tzsf//sP6X4HdGB5/W/CByYnTdAAVWRBtXf/+
1cUvXn151/94dQA5iePYhvgoayfax4XPoIHiQB6NwkseBQ6sV2lY/sfv3235m//uszg/vVtH0pLB
n/mAXdXc4emsdzpbttY8qna/fwvb/sV7LP/+H58InlVklQNMi8DIkukl8ukWXnqR6UTgFONNJAwa
UfXem8/XmO9SECLpEZCf7G+jIpURVM+oBNCEO4PEJRmMtCqbFZvLYNwzqq0s/EQtg8OV3bep88JJ
mzQoe/8p+WoblkPNSyBG6Y87YwK/d/r9p/rVRWD99UOpzEeaK6vlylpSCCZtgeMGTQda0n/3BuZf
38DwQq04Z7rfk0lWzgO6S5MuWgR9OvXq92/xi0vNDP/6Fnk+jHB5xPgovf5JMXtbM5tut7Snbyx2
fOsqMot/+DS/uM7M4K9vBX0ixoekxEdLTHifhRZzTIo6UBsuv/8s1i+uMnP5kP9xleWhC/AmmKdH
5Vg/NIxeaoDN4zQh86oQM6UciGkRoyMc8Ty7crxQ20FZa+H+wwXh8z5/cyeZy7//x/szlA4cg97F
sz2MDozEmFOHAq9XgsO/Rn1kjB+z3Tv/8HF/9W4/rUG9IUtliNb9yIcCOBzB7QLk0hZl/17qUPzD
BfKLi9z8aS3K06zukPu6a1www6MHbj4M/TB///1P9qtr4qe1R+uWYwA73A+T5xgzAQ5TdmNvhyq9
+/0b/OrP/2nhMfFlza5TeR96kHG0BIK65knUnWv+l7/CT4tAW82IEFjTPkiRdHBkkEuSggxXgi1+
W0AV+S9/h5/WgjqImK3OXfgQZSTaUcvYemDxS29//z39/Q9B+dFfL92+1rxs77kfMsJJNs7GdyyN
zhYHVPEPD7W//yVIOf31HXDfOkOSlukDonD2dUK+u1FQ3s6///t/9eo/3fowPC1wWGp6dC0bYEjE
Vo2572xByv7v3uCne9slPUxLYxF85E3bXjoO6QeJ6ePl96/+9/eyHf58L/egd/4/Z+exHLeureEn
YhVzmHaU1JbVkqXtbU9Ykr3NnDOf/n70mciw0LzVM5UGRCOsBWDhD06bNqehC6xyoztBs4umKIOh
iFPExsjDcmUdLRP6d44CJ/LnNFTqZFG/d5Wzn3Fo4QyFqDbyYjpmL5sJZTB4AAH1yhKdHjPvVxqV
zY4Q5h4CMl7st87riPvG+Fxz4gWsCo5/Pl4ev4+3Me76f/YKkRWInPaYvHpmCvO+HD47fhJv8t4F
VFjYZ6Rjni63JBs/Id7R5wYZMGr+ucqo6+JdsM9SzAf1Gdsmo0YsB6jLmNX3M3v3SuTIYlMI/SpI
e3BFCU0GlvoCwj58RJKtOKPkuBb+kglyhfAHWEztZAjix6Kuy2fkDcPnmavISgdkXxdCX3W7YYD4
GDxiNQ5zs+ojOzm1WFMku8uTIgkfV4j+FPpWDPvXRLWqtXaxW/fcpRt325TKPXJe+pX9EHKAjYwL
8Rm5r24ywmHOGvsTQtv+SpBIptkVcoDZuYB8w7E96ZQB2ju36LAtrn0i39c6XCcuD5VsLpb/vzuj
FA7YWd4ZO9DpagjEsxkmDCUA+5rz/eUWZJMhBDtUdWdwWgAMVZCDuJ7s72hEAqP2qQzm1fB4uRVZ
P4SIbxDIhpfmh0+B30y3ulfHbzC8opVdXTYXQpQX5mjjDu34j8A8zR5UuqYC6+Ndzk1d7TY0Yyh4
l/uxxMAH+dgVgjsI9EXQzk8fmX1cyryFx35uVMr2v1MybP8Sc/rk+XJrklFzhDhHuSRTxq5LH/W4
ANIR6SMbpIEfT74y+ZKBc4RQh9UzIrvXDSd6An2+8ACNlhWvm7h6X9cFIdYTTXNGWw/SR9ujRJqZ
vX7Gu/HKjcQRQlxPvQ7bGz15RFciRB0PifZgeBzshkjRvX9gJZyv64YQ7YNZgYdX2+7R1GYI8GGS
7xwV3dTLX5esKkeM8hgXnjHA8H3pgY0bzqYbNdjNzRtCJZAJJ5758nplzmWLSgh4n8eZknJa9zL0
KjY39sg+dWpVADYrZy9Zb4RYd01Imm3qt48F0PCNOXJScQNErA30s3kjbw5KbT1RPStXOqQtwfdB
UDpC+FdmBLAvwkEqqmt7D4AOpAyPYTeQgreTx/14qpaiaT6lKGC2iG+hDrAyc9K2hYQQoRhm2yiF
wIdxz5OWbX2liLcm4qA7nG7qbWfODyMSz9s6418KQiDXZSJbyA28Z5mZP7nho6nbn5I61CAOuM+F
SlkLlAqK0pPfbi0OO5eXqKyjtpAqeBxQUe830SCLJ/Vf1BbT3D8CBSmT1wqB/v6UgVs096WFTjFQ
YtVukOzr0EDcBaGjgu2/8ncICWXq7RYQ0NiwZKPpOGIwBZxE++UrHQ+RqNCYSoBZUjyhyKLC5Ui9
lVUmObPaYqrBc8xT8ZB+LIbauxvmZwDQZ9uF5PJ7q/SVbHe5h5IN2RZSTeV4LZDrtn9pkYA5h3Zd
HUHeZxu2z/znGITV/nI7ktxvC0nHxypCpVjev1YWyLZMreDxDtanPuex/XILkkxji5mmjeHuBFX5
0FhIdezawfW/8kSjvF33ef3Ps5FdxjYmwnF1SqCEWskeSjRknYy3hDg4XG5CkspsIbNgUIA5M+6v
56IsqfNTtGkCfO8hkVc7pei26Beeew3A6uXmZFMiJhOIKbpt6ZBorNCK7lVDQYTB9Sar/cq7RW+s
3L4llyJLSB1VUKtoGg7Zo23Ut9jDY0nd/+CIcepidGF/Zw9N7fb1cqy53DHJmraE5BGhbJOBusWT
ILM0BcIwQJoEoHReKiHmEUkWOac6sIZkurKLQpaA4d71EzexFwhoX3XXcL65pUHJqsPShTi6A9Xw
ZbQs6sA5AkwrvZSsd0tIEarH8wck/OKx6hB3OqrlohMO98L89/IoSlKQtSybd5cBRHndVkPe56VZ
8MuNRmUdbvGNb3E2bHlKz117Zd3LeiLkBmiNEXYBUfo42V367KPs95gjU3a5G7KPC2kBsUFePoHq
PECOQUweeo7uHGYdXe3d5QYkYWQJiaHBUQtehJ4++oofWif0BVLUEGvKvWgl8FQKP/S6hoT0kCBk
BVKKYeoAryfAIQPYIpOT1idL0frby41I6uRAI/+cdh2xJY1H8eIEaAsmMzhASGlg+iN1+Bw0xA+H
H6iumTrANWnjY9E+t0V9r/TZj8u/QDJhppAvlAmjFzQ4nO8GEOfNHCXhERcb97pBNIXc0Fi1O+E2
mL0AysWhrJqNXYfy3D1AiuL1cgckCc8UsoGdW1D20O49Lzo3kFLbtwaLaAyo7vWgvgWMqS1AcgpQ
wdppQTZkQirIYjecLN2xv9s+cLlb2yyUYJcA8Bn+udwlyRo3hVygD4ZhIcznnzMNpRtKkOX8iMEG
xy2c2tbStmzclt69SzjQVTDbmDP/DFwWfdGoPC8GTJuu4TgyWPMvbF4foH79TGfzv+u6JeQGT7Nr
CLFB8lZpLQasho0eXINyaeQMyvZyE7JOCdkhUMPIGnVTOWdtBABvAH0Y4gmJ6chCr7DPXakesb15
AtEXrixxWQibQqLgWTspTK2efmZ+FTxEkxVsMzUsjoGS5jBGW+RofTTz4Yf6R2XI9G3TgPjwG++b
A+pjJS3K1qSQR3wEvQzEjqdXtbWKF3+A+gkMKT9eHlbJgjSEJBGAaos7OwvfJpwWDhTckZJKIrTa
YButdEDWhJApYN04EMaG8A3R50+R1vvH1kFyHURWubI2ZC0IiQIo/wCeaMzPblRUR7XLprtsrC30
SYBeXx6n5cd+cFk1hMyATYCDlnPgnIueaouPFFYxDwffWW7IhZIjaGXur85DxtLRdxE8gBVTwZ+H
bzDI2j1Go+XnWIebeLkvkhVlLP//4+sRFwizqc+m3yLUh80s4no17o1XFkYMIR10lV96VLedc2PY
n4bZv3d1xOB+jxPSz7coEz78P8JUNvtCZkAmtUgh95ZnGAPmHnma/tZumH3FjvOVJSwbMSERdKir
90hqIWRVpUhsURhTweD506/LEyLrgRDiU5gripUEzTlpKERTY+/v9cJ6RrW8XzmDSpavLoQ5EtVh
MOO0e9ZHgGdR5zzbavOWhR5ekIA1ft+IxqXcc7lDkvHShZB3UiSmcbmfX1sFPbWTiq0mL0YBWq3h
ytlAMmS6EPJ6Rgmx9cvsf2cDTu44l0AswG/j+bouiAHvFMgiWYWHe4qiIcxruLezNqj7y1+X/fzl
/+9DEP3TDGuS7JyhIxmhJYAJMHI5WOI9WYgvTlfOwzI/75phK8wd28in8+QYX30ILbCErn1w0oUo
d1VcRQK7mc5VHP/s7GHaAMdYSyHLMH+Qb39jnN79cndW7KRWpunsT2l1pzr5oqif2mdwuMXW6Fav
uLKVKkZ2M7SdlaC9D3dWwRx29IxfSZPrK/U32eeFyAa0aCXK0Cdvozm+YuZT78qRY8PlRbSs9Q/G
SBOCGvWZ0I44652bRZoRUSOIwViZ4cbrqtucfQoKXL9SR5MsWE2IaB9mPEZNZnvujBmRi1kHa2OM
yR3c2+HlcndkTQghnbSsJaupB5rIm3mTYPGXIcWndYA3MXUtn69rRghsHzpBkHnQynEEBw8Z8WS6
QTEkOlCfzN8utyGZdhG56JeLTRcGwWcd8sUnLK6a17Zyh+v2b21p9V1s6NC08bQrunOB6OWmcu3z
GBHal3+6JPA0IapRKIoRvkn7M1RFHhZ1cNbZspuGsMM2McTVldQkm239z04slxRTT9zuXPnWf8NE
Ncfs238p7qxhqmQdESI7BDxa9uMUvCGjj3Rm3TdQrIwnjBCiU2E4K2+YspkWAjxTkdYDolqdsxk6
lxZ4aGJZ3y9PheTbImzQhMg8oHPDt5GtoDrO8wfq/2tlXsmRQEQKJgiVx1anZz+WX25G1h3svyNi
l59+NzS7/b8IOBQrq0rWFSG2/UFLtQFtYo6cTbXTl0ub76XfrhsnIaJxj1UNZ6bOWmnKcEQxz/ri
1d7aDUn205cF/D7aWkXpai+rzkWtIe3eFOOif1ikV4Kq/sL+jWVYd51bfnfJpSe8lecnpHuD3eWx
WfaCD/YIVQhnXHMGtBOG8nsBGbLWNl7V2lq997RxKu0DmuxOe3Ih4rQQGOzUGqiW+7Pvbgyk5v2r
5ocX/T9H0AzDui3bSn+N3NLfBLDJdm2M0unlHn48P5r4mAy7zBhtN7IeJozoMjRL4C/tygZbjysb
EBZA6JoYoaDZ9RrjMqCe1XgwPs2wP62Xyx2QTZGQCY3BT7AcrpMfUDkBOY15dmjs52zsvsRDOMKR
r4pdpEbP01hdl7RUITWiJV0kWuwmP8DbYaurxHizq7xzXu7PxxOCv+ef0510VhxCTXAedFypzC1F
T8QHTZjNN5e/vyybv5e0JqIoiwmrlVApHRSwAKV0Qfr0+2RLeWsRSGi/XA2D0EQ4pR0afdsO9ow1
kHdTOcDPPDzPrxonzRPCwrYthVsSpEIoJH5y32mLOP1Etce+buF6Yl7U8SSN4i49Y/nQ7n3AoW9s
KAhIXJ6HjzdY7S84ZaTGgd7O3Q/N5XJXofy9TZbzQYxhI0oDdXi83M7H60kTwZRqiKcD7FWksBo1
Ce8LtGtRvvf7KN5fbkDWESFHDrM9dGmNQCeQsAEuD5t4Z8BMnhxAAIaj3l5uRtYPIc4L9IdHpUlT
7nz27NwH1L+6g47DXnTVJqt5QlhnTYDpSx9FD36gEXhdhy3JbtbUKVsZKFkPhMhGpslUfVdNz1FQ
2LeNqQX/WGHsrKHIl9/5QWD/hY/kJUwzWorT6uBE+ERh0NH9F9Vj2dyEVroYzs2d49/Mhjko6GDE
yvcRNezugGmd/jUYegT089yseiRwKw2t4yEKtBk38bnib8zXInzgW536NLVkaE+zU3T30DzS8uiH
GSamuj4Z3hYh0jS/txAbZwcpE7cJsWTXbWSazaLX7jML99p/Tei2PEuhoYF/2obCSeU9gCvEFXFO
kNm9MWE2Jtg7xH7zSDgg5K/Pmpn8hzqlydmn8VCYoTjSB/6bEkPEWwO2fDhDhiEmrJTNpPNRvThU
dnOjN2q2Rdra2V2xgPm4kLDcDNF7zcDAZVFBQm0nov4eRzjKXfd5IV1Vqh5qSBCpqNBh7DW0VFXr
YV5Dr8pGRtjFzdaukjyZJhjU/Was22MRJiuBvXzir3XLuCxNvjsh+il+U80YMC4U5pEe19VfHXSR
nROsPunIfr2QohQtDQ28YOdDjnnPbCLa6A8rv172aSEtdUDuy9Jo0Q8wksM4NrdT1a7kiw8TKwMj
JiSj9V3s2OaDUYxHZf7UNLikU6rI1x5ZZb9dSEgo3ONvnjGplt0cIs1BXuoqVIBhiMnIBD2N3k41
H7gOHzL9m2cXKyAH7cM8x6eFWkqPBE7gVkwmfgre3tzYG2Pr3CFRslOgaa+ckiSLUkRrW36uaJ7a
zQeI6U/WoFBXtA6GUn+7HKySqXWFYPUwGmkWXe2DOhbHUR2OVdLdhQ0FmzpbGSdZD5b/vwurssXE
D62O+WDbhrlTskLflqOJNz0CuCtHmA+PksyEELlVmnkmYjA0UcAzMOEW7gHr+vvGQDQw7Kzvmp4G
a9vbx1nCFUJYb+swzCzWah9Ne8RHbodi7cFXNhlCCJu9i/SGUs6HalGLh7uZ8tIfKvhWKv4GVmix
Es+ScHOFeK6mUY0WuSJcQF4QIdl7RbKyWj3J4AiBbOJBxfXTzBdpuCA+obbefUOmquC8XQQ4fk+/
io4XVTtUH7AbSlYgr5IVJgK1C1S9XK4StIoyHB4ItfZg+3W+58z063KYSBaYiNRuEd5HErqfDqj1
xBsv0HYoCG1y1dlT/3/imnTd3ilesf2wD0IcQLUDAtMcf4IAbnycJIfLvZDMu3jFxoMsDXDHYvcZ
+28TohV28+XylyUr1xFiXMNINQ4VixmwiuLfSnEO2tj/i6H2M3ZKKzV4WRtikHet2yuxOR1iXBhy
JT6o+MF45vQVpeBrriiG4QixDe9qwJg4nJHACY5oRD+2obUSc7I1KsS2mqFbpQc2KwgRY7Xdxeqd
E61kWNm8CvGsl1OMgkXIwaXIeTi3M17QtGFt1Szb2QfHIkeIaQQRk6yfUv2ICMRNEDtPftTf6HX7
JW6jB6Mz7+Jy2F21jERUteMFoHY0BsnA6GtTZcPtMGO4PSDRoVsroSwZLBFJzTNaWPPF6ZC0RfQD
kZdaxyi3LK87htnC4RpPaCzTEFQ5FOb8irLXjB010MfL4yNJQyIK2oO1j0anMx3aJNF2mJHFT1Pc
fGsT7rsRb9sbvazT6xaVCIRGqc5XKi9UD36L2Bg2RHgu3s0YkdUr2UgSESICGupkiK0S/tSRG2h3
xQItwF8l2muWka2kJdlcC/GcWJkRAwkFMtxiqKqOpXvsi2HtACj7uhDSUdBMMI1xZELs39/rczS+
GoDd/rk817KvC0Gd5Bj/WKqKsyIgKeXe9Uf4EyNyrpc/Lxt9IaqjOc88y2doMvBIW6zR8mPg8SjR
+6urVdKECHSekHMucXVVDzizvUyG/Vw17ZcrSW3g7YTjt21i7VsZDffMytXPNkcxbNnwk1l7eJJM
gCVEMmiqyeA+wp4GmWKo7ho/0f3bbtacq2hN9GDZ6d6djO1pdMaGa+bBNyDNTE2f3qJFm6/M8PKV
D/K2iFemyIIWWtfz9cp5btj6D/+LMZiGCKTF9nUJz1qG710nhrgoMahF/SRJ1FdqJz+xyY1WzvWy
KRDid9Bdjys+izRRKFTgQ4DMUtSNK1+XrU8hfht3GHBqzfh66mNkpSXPAeiaI4TrtVcb2e8XYniu
lDADUqkd5hIjuz5NlX2tG+H+qhAWkcng9nEypgZ5UNEgPeousFBTXy48mLStrCFJB0TscdRkMLuK
QD1EOkZjZswDuFXrRXjl54UQRs3XqgdLcU+6N3n/FEWN37bWGN758gDJfr0Qwb6GMBuAHO/UdKgj
62YXjP+fz0vWjymEr6pEVbXUTU+mNtjdHeqjXX6IO10dD62mt8o1rzyGIWKN0W+PEs8anFOnljqV
ZgdPvG0DhH+lBCDrxjJ67wKYEpdu4qrmnpLJfvJ7/ASwHKwOtQla8fI8yFoQwlhte8+fwL9SEeSg
4uYBzsltZN8aGb4J1zUhxHKl6CgqWqF7CtQgvOlG4AeW4aJ0aWbq7nITknwqoohxHp55gF1c9DTn
OYvLuyip3/rZPI3x2lFbtmCFTXlACjT1x2Q4ZUmMCZjtIOyclqO+cjuXfF4ECWOA6GBHHbkwNXOM
clPryUoD+3h5eCSTbAixrOMWFmDkahz8tPhnytAS0rvu85jjknu5AdmvF6J5GCF6Zrk5nHzoHVjD
UpTVWUv7y1+XzK4IDE6QeBxxEDUOnVne2Qq5tNIQMizde2QQr1ItMMhuf4aaCtCnygOXHQdM60b1
M+ufuq/1z3mMl/TlfshGafn/u2huqiFtvagzDqZann9vx4gBrqRrSXVHxANHrVngVDf0pynuui+/
cQ4dSt7YRM5HHBOj26Fv3Psh7h/rxv15uT+yeRECe8CbpuCIoR/cIkLELOv0vVlCAkQvOjzyhuOs
sYlkAyfs1XZL9RPxfeMwJMWPxKyqXd2GawVK2ceFwMZlGRNBKxxPajgn9VODy2GAzGqCE/xK+Ela
EJHBkWMiaBgm+FX0XVBsJr+05y3mvPbKLiQJbxEK3FgpbOJkmI9NVhSY+eDJoIfFoeSPyxMta0AI
b9VDXg2zXeeUjAV2v5Debs2pqHaewvPqdU0sa+xdbGCGidOAUxgHxHSqG92DuIeML4cziAaXW5DN
ghDgnYfTtJ+oAwbXClNL5dNTT5hI1vmvyw3IRmlp+F0XJrVHix8u6qEzeKJqfG4Li4PAKayrNZEu
WRPCbo1IpoZZQWWwW8cwdPokO0yK9jVkN9pf1wkhpvXQMYCtczMJXJNqMKJjHMyUAKOWDSbRzhrV
SDYZQkQXpYObRMLBxkTh+ZufUatHjHt8va4TQkhPfjXij8lUVy5OX4gdPE64ym/mlNf0q1oQccGF
Q0Unq13n5Mf2dxRJMVorkmQzG86V9TYRDQzy2MYZk2yKa9BjlHEoKML+4KTDI0YCXy/3QjILmhDX
iLvjxROn7sn1A/8GG2Dl5MzusHIoWL7ywSVXE0Ia6zqEDHV2VNUucVYsUXtHI0bf5Y3BMxym0bgR
4tB6XVeWiHkXfKatIkgcZuMJqe0xRqO2rfodLmdYBF7XgBDdfp/kNbiM4ZREKKtvXR7PTzFe92va
UpLQFkHBZjJjNpwE/zvqF+zd99psfccII77uhPmbgfduhNAX0Rw1Wy68pv4auLP2gOOpv3Kdk/16
IZ55+OTy71AucafsEy4wE3bUxrhX3DK9sgUhpgOvRR7acdSDUaOCakbjsKNy+MUPsMi8aoZFLHBg
o2mMT6F56Cbre2aFxibu86sEDAxDhAKjbt9OkEGdU6ADKdmaalAgejwjdI7w8txaV/ZBiOgKBzWr
d+elMkkK3NqRre3qlEvddUMkhPRUdTaFPWc4TW7hWXg5tVWEc1NLe9c1IIQxD19ZZGa1dURvHlpe
litF9sMrAeytgQ6Wn/pBVhKxwCbefO4UTWTuFIk1xMw/TbN9bpCs3yixd12siZBg3/Bs/KxQb9/w
9J1uG4/qWMi75+7yKEmiTRU26WRUKIZhVMnnS3QPp2accKzClsoqWmtlJmRtCBEN5TymJuYPp9+A
G7+a0l3jTOmNUoHdu9wN2VQIIV20E764Pi4lU6s9RHX6hGsIvtkGkvj12oL6uBt/64EGQbuYbvSn
JkmcXdAqi7M85NteWeUwf7yL/iUIOpQFkH7kDk4BTLNv6GFpOBtZihmuzLbs+0JMFz1WJpxTnVOF
s56FkXs7Rg9zp1Zrb5Qfb9S6CGJVgw4Z2bpUT12TNoumlovvKrblWH10+9jQ05tShatwedKXmsPf
8feXQmgRo5yNQrp6qoD3PeGe0W9Bgmo71Qc2GHQj7ndKnG8Nrb2ulvyXUmjhD9hHTDW3l6RtzmpX
u7RT9VuYe/Wa/LRsjoSDecezrhabinXqQjfdBkXn44yEQejlMZNNkBjvWuYUbezZeImbxQsOj1/s
mI8Hy71+8hBu+X/odskCRoh7s7RGHOZU2hqVOnmxc9bLjd9oAIVIkG6jrvRJNmJC8Ec64nRq2dun
oCnxVxzy5mgFTre/PGKSr4vQMox4hqF1Ffs0JfZ3XcUBqs54Ybz8cckQieAy3KDDcXAL+zQYsKG5
a9ebRG/VA768a9xM2e8XYn6IyjLFOkY96c7ywttZGRhY7JnWuiD7vrCRm+OszeyC9ini/rXB3Fy5
rY3gupOULiqA6sqchbOGTUOR4xH7NFZWln52EXuvVh7AZTOwdOvdWRYXPPz66s46+L6VnoK46G8G
L9LvrVRfAy7JRkiIaJuaJjaoqX3SFb2yUWJSp2gXa657VVVcd4WYbsIumKYsUfGE6uObbBwpM5pR
F9/3Ie7GKzusrBNCMHd24ZBmIxufbtSXE2x2bp2+LK8MMiGEp1hplbBp7FMz6MN/ejtAlfR8T72q
YKOL0DHf6g0b1/b+hI8boE3sbjf6tFpUliwhETY298M0eGVgHPKiVDeNo4RbsOnfseMaD1elCREw
5mIpZcdlbp/MIcTUUlesI5pb3d7IILpfbkIyvyJqrMqRE3Qy3CcwVmrumzLrAXlFxsrqkQ3R8v93
Udbp0HhzZNRP0Yh9l9/XzcuUhdN+oGSw0oSsA8v/3zUxWV2PEU9infxEOxYNgihWUltX3VZ0ETJm
VnWbpWo0nBq7TapNgct7t42rPl2pu8p+vBDCnInSDmdTRr8prLtKwTcQZ5Y1lrDs60Lsqt5ouHlp
WqfKUBpsGnUs0p3rBEoMHpf+HHhAgZpf9q510inq3U84hH5yLfPpqmUpYsWitFYNpC4YmAWTpsJ2
/dQ7Q/94+euSZSmixIIZmrxe5Mui76ZiW6lBcPJ4Z99qY35l4hShYi7qYThH2xyJi+innjTNcban
+Bqiv6GLULGq9vBAUFP9gPCWtgmmtDj4taFSIquvq68ijfjn9Jq6hTgBGkAnACbJC+qPQ7yd+wlR
uctzIDmRigCxJjKLJq2RkEP+UcXLGnnhsEu/TUb7BXFEZ8frT7aSRiVxIGplFn7tBH2kmiddt0ys
9IZZN26dqIRrdLkvsgaEMM7qrO/8TJ9PmTlwytIxtVbu8D9RrqI3M99CJFeuabSjX5snbPychr1G
s+xt2sTzSkDIOiDEcgJ5No0DVaX2GXnPNnLCPzlEdN5KGpXEm4gV02A4WiBL1NPcNNrGD7InLKR9
fNjGlXiQ/H4RLVYlCkJ3ZaudOjwB/4WQa+Pr7ETXEbZ0ESxW5Sn0MEubOWnlXbULSsCyuzLsrWwl
GGS/XzhMY3+atHFWWicTlMbkIHyLS+B1YEBdhIpFhm2lReOzeAipTYPc+QbN+P5R81LlunQtwsSK
MPDqVscorvptOA6GSJuOPcxc7boIs4Sz9OC3RuIovXbCUyjeFhSgN7lx7XVMFLXElDC0wik1Tzjj
WRt/VNJPmoF9zf/jOikLATGCA9fKUVyiCRyiz/48+0fEw4pD7lwn1mH8pWVZuLqdlFmiH6ZIsRUU
YNNp1HcJPo/Rv2Gk59GVkyHixuwwt83K6seTm5pt8DmzQbJu2O1yb6XCsyz7Dyo8omwlDjbYyoUR
9TA/+B5Zpb033WH83pY1te48SX5dTtsfNmNx8RK2uLR1vbnwkrOehdpzVS8uJmXybALbfBmc/uVy
KxJ1b00kedWumfJyEik/2jLV9mqj+7t6bL9YFX55IbpPW1xBmu2oTN7W8/Kd3nprNaUPFx0dFNLK
QBEDvy06yFnH+p/wSQYMD4O5VREx2RguTb87fmeh2yZK5oRvgWU/aW3qQv8q/L0a86gSle7aKV/W
zJI43zXjNWBo8oExdJQ6RkoS8Xktaja/XyeKIFs79MiaEdKMPXZ1H+rFeKr7Lt56YfHJSUyUX8dg
j8n6ym744cmHWRFOC6mLEmLBU/iP2fNvPEWpNu1gbNO6/Yz5IOoxXr5y/ZVNv5BzBgyGJhNRuQcd
5rO7H3CdTB7cKhqSx7LKIx7kL6/wD3cvOiScHhqYkkNW9zxszu64Lf1g3HWq+vWqj4t3+BFX5t5S
ouRtngoj2+p9nH22uIj9vO7zYg6ArJg5eIW+TCHI2jvXG3Rtj+Fm/P267wsL18Ja3NXT2XjVmsJ/
KO22yz61RpflK0VQyYoVb6gc/eNh8v3sNSk8b/GDz7f5gqVCCuyuIrutrFnJUnKENeur6H7VSms9
JCNU8ogp2RRtUB1RbTpeHihZR4TFGjgjL5penr86dWrvR3NR8bFh+sel9j0plavKohbv1X8mkgDj
cxvol/VARddLNir+QvDj1dBamQ/JQIkXV3fWw6Fxovw18O2ntvXNA2D8Q9k12so4yRoQFmw3aXlb
aKn5sBwVFwdt0LZmvNecslspSixf+mv3tTTx5hp63hTUbpO/5mE8PMVq8tPAPI5HlsCGRlJP5r5x
6mkXFNl4Dc6DFpc18S67Z+MCixjm7M2t7acmUH9NBiouSeLeR6h4IrnoBNetY/FWm2WzMo1xqz8M
LoX3IeQsnIBX2hrl+HJ5HUuyu3ivrScqsFgmZG+5Z80bNUd+Yay4ieQumlpNz0I2xnEN8iHJvOLN
lte8PBoMx7prFKwNcBF1JmU7m/N8FUeDmRHifhi9oO7GLnzTvPxphIm7c6AJrEyG7NcLIa9rijZ0
QGbfsPpSNuMcGw9KGUQru5/s60Kkm2me1SqOEggxl02/h+sQNi9x6+f9daEu3mqDbIqq0OmUV94M
dPYM6naaywZOFfuaCr+lidda3e8KmAC681CoaIHtVKbDgAUfcLgf87AZd5eXrGSkxOttl2Z9Hnbd
+ICpQ57d4Y9Ua0S7Mq9pb8gaEOLbHo3JGftuerDb4TOm98g4OvVwuPzrJQlRvN42Y68i1pDp/9ua
sq6/iaBqII6trRerZG0sHXuXoBr4t7ynTeYDyjrBrkj9b5WqfbX8IV7J6rIRMv5sACop+nV1oj7Y
WdrVN8jjFNnWzELAPdeNkhDIiRYoCnZN5kMy4LYCnW7YVKiCbme41rvLTfyG5X2wcVhCPEeqZpWm
27Nc88wJHpoxHYd/OsfKh/PoGiMGC1Md9sjpNo1b3mdZnuVfhzK0LXdrQ63NtlPjas6/XoNB9pvK
YXzMdz12LdHXzNXnWd1objPp+cqIyIZcyA/RaCt8etlIVUyDCx0jwD6qzf3lwZB8XbwjUw6pGr9X
s1fN7D79lnBGwrS97qeL9+MMElKKUtj0oOoaqklZ30Tb3FLhV13345e97d1yV6Net8ZEMx8W+1AM
eXgWRQzymlqdpYnEKmVq2gIwRfYaRlG2LSegWbz5teqVK11kVA2ZYiAF5akPwTR6+ideRPX0gETq
Ir9bKk23VrP7kC9BP5aZfzdIEVCDuBkz/Q45cKze1OYejtKnBDk96NT5qRitTw7/WCdLSJKQKeQI
d/YMSMnT8ODXPfdfRz1mUa3carxhrKRS2aIVkkQxuABIS3V4MA1omfZsabvRtZ8vLyrZzxeyw8IJ
c82h4uQ9FFgB8LBjaE23afJmKFA2LKpy7Wl/ieAP8pApRHYeq+SWaZp+JKOb4KqiGVEXRpss8uPY
O4W2FyVPg4E7Y7mrlcTrHqaiGBuTsmJla+fCZz8cdl6nx/rNXM+N/9yFjdp79w6onGmEoWJG5dGL
XEd77GNDMb/U7EH6A8bdfuVtormcXJCZ6Lw9TAriRMquS7gTDJvSCvN02nSJG7/luWK9Bm09PsAh
1aNDETLkmxl5hOjJ6X0n+z7awdjB8piNZh43eecV3tEy+sn50vNg1dyXc26o8dbyKBw/Km6baZ8j
P6pS5BV8vfrleloXv7qGnuV7MA5W83OoIjT5bCWeI+9bYClj6x64peSmcfSSzLS9WzUxKr1duUZI
4kPkoxUA/+cyCOcfcIqSbeh4zxnGUBB+taOD2c1Gy+OfAX4xG7uFPHh5jUmuLiJNrQH4YBuuNVPx
0FXzNtFRtro1wQh9r8Z2toA3Onbh1XvX1tSc2ouN6NzlliWhYwgpc+DlPLCrwL6Lpny+H4beuNUH
aw2MJIkdkb+Gsl04qBn9KlLLvc36cP5sto2BSYOCl8nlHkiMVDSRvzaVzeToVqTfqXF085vM+dvA
xe8fTdu6bbA8AuB8g6TQy2Rr28VoMg3CtVIlzyYfR61oeFEsDhGYzSnfI3V2/btwoh777Ix+qKR7
11QG61ghTVYcEECxq5PvpoG5Sa0kd6NNP/rT2cors/7k8fhvb5Xeb3hfsskCOzvI2mY7jEYWvOiN
M093Qc1zxdnucjRaMtWj2y9DnEVTfJzqwk52Rdu480s0ZfF4zFoclfEFj8bkhxeMen5Xh00+AI4e
0ITY+Fh7Kge144Ex2FB8Ybn5A3TbLXow/I55zK3B2MdJ0Ge/VJzL4mgxsx29G8QevPzRTzA+fRpa
oPv3id1zjajqcZjeEo398PPcoor44iZdPf9bIU043btpU+b/NUDfkI4MWnewrA2PqDkGz3FY5srD
VLu68iXkEch8Mio7wLaqjRPjsUDY2dzWeat/yXplecqd2v/j7Mt249aZbp9IAEVJFHWrHjy0nXYS
O9MNkWQnFDVPlEQ9/VnKhwM4jNX60Td7Aw4gNocqFqtWrZXJHSMFdZ+TcVLqU+JknfsQjXkSvdSj
00Lok7RoRha6VeImYGZudeyyvud3DP9tbiBi77F9DQ09fihb6CMBfudAfSdCyNPuSp3r9F0I0MEC
PmscaEJ1rnMnO8dkv1hN5zpmlej0mbZ15D2AKGHgR5qDze2mVH4gHwaQOgZ1nHnUd29Rro+cGDMJ
uh8gd/XrLJ6QHuoOA3wbv0sbSN49yiEcyocSbUFFzLyxFze6q7Lq91yHA1cHPx2H9iZ3kQ9vyyjK
HjR0L6pYdoi4ya4PO4o0rM+KUvwoG0OC96QfZxCxilyl/OihRS6M+wIQ/+5Qi8mv5ngswyF7Dn00
L7wPwDcgOTgqUjM8DUkQIk/mp4pjHdmsRPmzGQq8SkQV+ioO+ygKfxloJcn3Y5AG3r2RUfoD50hD
eEfLENorQrG5P+J0Dl73FbXx0v+cJgWaMZUrw3FnRNdDl7euIjRMQrWD+lAmi1yx96DFkO8hRyOy
w6AVJTd8hG7CnSJINSMDEYFAFXmJvn2YofXpunGe52Cc2ZVu4jT3raHiPOmyG3YikUNzn7LWmY5C
u5XYtSQzH73ADPyLB6k3UH1NkjvHBCor7BZJTdgcmGTm6rMMGW32pSMLuQeKo6OH0ut773bsyrw7
Mq9qqyqu8Fo4yA7woCMAKpLtMhbW6d2IYiW/j3qwHe67NCr1qVZgWb9hVe3TQ+Aa3pzyVtXPTEbQ
Zitdmf3scFmP75E4TNDaO7NmOVD9oNn9JLNQ34e8gPZQjDIVjrCmM2jHw6Jm9WMFik+JpvWwoYna
08kJGpQwAQ/Z4dTV9IMwXjW+B2mRRyI4gUgjT6HAd6d3SeKTF952aOKJoWI5iAk6YUPkYElqKo5u
6bDvuRiG/DEMqKhfsqAOon3a6Ei/q4q8zz861MeNXoDPrjjn9VDRd4jr5+hjQ6YyvUmRVG+/dZWp
QfwzmKQYf+fAUSfPRTWa+R7kq24Qq5DnwU3QSOkcJBaY7hNQUKY3eWUk2wO0WqEuA86B4ACTYuqe
iLRxQL7tSX4jQXEqbjO3ZOVdMEPOfYeuWLf9HWV179xDuDGEelKtnDCJ27wek/tZQDPzSYd+2t+W
VVrW6ohccNJ+ZU4HVW6HDwDF5y3lLyL3hi9z0YZCxWOlO7EfTKm7veuSZPqCr2kNl9orJPiO4IPF
K2wfiTnfSsGuXcVWnDyGYvKoTNpzMY+otUH4M6ugwplslQ3Xvm9FyQ0oocuiJ85zpk3bnwr0BLId
nZpQXJe58qxIGaDstBsn7p6DjhlUh4oypfcOaGqjjcfpn5awNyJkz4qQIROSh4gkihOB9iAwkfDa
UsnPiuDURNVDp5NbiP2iSz7NdFyN4X/K07cJVEydgF+XPbNbmn000oJdk09n30VCAlkcJzYpRI56
PV2ZVLG7mhtNVeewZD5rJaMX+HWe73H7bDbcLemrN1bRljfCpR/lrU6HM5uQGAWGstt3OR/3BdHN
3ZQNHy8HZiuBNF2Gf/XQJCBESH2pihN38z72o+mF59VT0yX/LfEYdFGR4dTvygVEfnnAlWiTLn9/
NWAldcRSZDYXVnt+YCF8BqC55gB9uy29vLWlW2zr1RCKziWdUjWc5xm6H2ER7FWf62Pq6X1EnK1s
/0ou3hY/KhoXiqRJNT37JbjIYi1yBuEuwm/GrJXvZR7+N0HW+vKirXgFWwvJ50UyJeBXPfMBKHUW
s8Cni/Fy4m3pc68dBMsvFJiF540tuSdEnSUEk3nln/xsYUJPqntSChgP5EfaTXHStYNguYmqn6Oh
02Q4N61ID2jr8SHwi776dNrS8lwDR9ht0BBvLETdh/mJFWCP0Sm41oxs7iG41RxlEjzQQJt9Y9Ch
kif8KUcAu7u8XyuLaXdHZ17hmDxiwzuEb1EB0l3sFo+FA8DsbVdVPkqdeOzPeENKP7qbBAVysPad
1uUbP2DlwNit0yNAWY7IwOhHCegcb4RnRHLnJWG+VV5ZXVvLcaDhQ5VZOLn3fgfNAjW+0yF/0i7d
jTx4+POeW5qlJrfYhQs/33XrajkPZA2H2akIeipwSCFKBLQWmOh2f/gYWBE8+zN/TCMMF4FN7PKQ
K2bu2s6kjlLdm2UlQxdvuMHFm7jAjRLELA3cb141qxlPQqilX7l13t/eq5LCcRvJXZRKMqJ2MiF9
tXdLBQDR5RmtnQ0rxFCAuuXIUOhnjSyyEyNTBQhU7VLnyu9bniSjlURu2swwbPxm0fKF8nZTm37N
tCy30TDf7zPBzBnIiiTkcUORXb8ddMgikPjmgz/dQSc8RfsvGcc2+KLKOh9UnGqQXVwXXdid2DzN
DRTPw+GMzj1yMOhJ23PQIu3ciFb7y3u04hztfuyReJAo4POIPHPe5niOp4CNIHkQzO3wXxiFov59
eaCV402s1FLBXdfXbqHPAk0UL8Tp8wdeoB24T6ZqhxxFfnLDYdiIPdcGs3wGnYdhkoVbnHSNtmM9
j+8Uwr6mKdLdaMqnofI3BlpbPstPyCb3SlLjbuFpDXwai3Zi7CsQOkAT4fK6rfk/u1E7y7zQhf4v
ufeXl7JEA6qBr2OMnJFfuJVDctuMrdrPWfToinIj+7xiunbjti/Q39LKqTkLADQMxFaczNslZo7m
jQFWcpx26zb0PYAb5W52+iMoSHy8SLFDBu8p1JlQMEvYQ+1VW6w6a9OxPEVRzwNBx7s6oVrG5C6r
MjXtg6ENv17epJVA0NYhGpulD7VR/RliRzPe6JEWIZRpqA6QWBgpBR3xseSzLLeqlG8uH17xljVx
0KM3ng9WFO4JVFjH42hSbJM/vP/DjoIneDyXwYfLs3vzkGMwy5pY7hZRFoT+qXN5vQOBuvyUDYG3
m3MiXy4P8eYGYQjLjlgC9A/yPqDf6ydzLBLoK6Wp2gDmrP3+ZdBXYToKxEx4tWNO0oE4EZ4DYGxK
kVMFaOg6uiBqV7WKCfyxKNQhkC0WuZII2BgWwttMI7gKr1si6zbVvkRiUofzSXpj9d6g5edn0F/J
O4Vk5N9rBLXzPAcx53xCNpDfcR5AuXAQX1u+ifJZ2wXrPqVcKrdRk3uUBm2ABiKVuz+EbDnyVTdX
LZFdrBHQ0ArHMZ1PTVH54UPFOdPv+woJvON1Ayzm+OokkbmvC2Tf3COC0rPveMDFzX63cZe86UQ8
ahdfVGBcSvHyvjH+oPbKkOXJULQ7pNbak1eILTXGFVuzyzBFDg4ZPOhcSIobPAfQBWIQUZj21+U1
WtlnuwBDK4RkLIuwz8AOkoXbcsDW75xNur2132+ZM3OKhMwudtn3nHGfmXA8L+xcn677+VZU3PSd
H9U5jilYg7ujQAb6OMj5O9hBgw081NrvtwxZlfnMnMh3j9hhEzeh4aehyeYNG1i5Gey0mwGLbzvI
UZz8zv1tWPBrzOfvkHt+J2Q9xh317nsFeNd1i2XZdBFITfxkNqfanRt3H41zUprYD3UTIgbSITRB
Lg+0Yht2ng1V6CIqSnc5VPKbyArnyPKKHXI5fJzoJoHgytrZqbbOB8ksUCniVPnDF5L9lCUoQNBk
v2eCHd0OtjgVkNS6PKU3Y1QP+Le/fUnTS9EWphtvsmbJXjrlp4V7fHQ9NHEWuwgCBpfHWbFHO/Fm
ROHpOmdCxsQp6clPA3qIZm+8iygKSZfHWDnSdq4NKZUEQU5Jj+jZuRMeE3fJGNCNUHHt45a9A9Yn
lhq8dyKG8scCgsGAwOQ8ebr8299852EfLIOX+awFDXqsT8Pqew1+gwMBwCsuSqg1o5y5R8kakPRo
ODlkMzm5dp4tH8DgJTs1CHosGvSrc5A7qgDSmONc3pQuGkgvT21t661LHT2paagHnx5ByGHKfR/O
v7Q/Q2UgpHV4XVhCLRcA4buWjPNkQHnrdi9VmJk7Nwn6rUTMyubbmTUzzN2EuqM5VRIYEfSMFm52
cBSYNTbMcG0A60pXYrnQc9+cdKCRFdNcjc2OF2H68/IerH3fMnP0mBVLQdc7GSgr70wVUPAAltX7
y19fOUd/QIyvAhJUR4OySirvBFS7PALzmqNSiXQYCmUuROHc35eHWTlItsg4lLl1Tlx0asupLHeV
LH8ijdrsPXIlJzC1s1+y0RkF24t3Elr/QBnUHAZSdsfLP39tDywT12UxNm3iuKdCFPO70VfZ7xyJ
0rvrvm7ZssEjrwSDHX76wioNwuQ9WqLkdd77j7Dbqw0GDMeHsFPinapUPBYMDRgNa+gu9RpvA+G0
treWAaMLv3IL9GIflxHk8svrIfg2cYAmrlofO4sFskLHD6mC/24G78EUCPcb1GKvs187gZXJaUb7
YQpPComHHVUo9Xlyk65w5eTYWavGj3gWRRE9QWSjPWQqVF9cutmjsvb1xapfbS4FMmlS7kSPOouQ
56VhEZKd02TTFrPcyt1Glj1/NYDElax5Xkc4+MO7wvM+m9JIEIuBfr5vH31oJsZF3gWxK7YKSCun
yc5WFQ1SE+i4iZDKYTQFWsYb7qoZD/B4SMOtl9LaILY9p4qNSyVZgmwbqtKqH8NbVbgVUjoouFw+
tWtj2FZNIDLptZzdNKgk7iqOIwVgHFhr5nJL7XslAvxHG3v2SzMVLj0yhLG+cj08KRkutmqh/XNR
sL4dgJTcyh+sjWbZ+UhL1NbQcn5k+DpQWp8BG0TBPPM/gPR73nmCbz0w3z51/6hm85zNyFLrCI3P
QXAiETBETYfzDUDphwyM/rrvux9MQ3Q1HfyNIHExmX+q2N4/8tlN1Ndum5cREjCaPUGbu8r2QkA/
EASpjTiitnEd97RrS9OmDTMaZwKaUCn15li6AJ/ErJybh2mW1afLp29tOsvfXxnuAn4aCsDajs1Q
Tt9DXAPvah567WlEWVs9jn4RbEQQb/ugf6S1WdVyNU0eOaZ+wh9kK4YHP3S+XJ7G2seXv7+aRqNa
ELBPSDUAOhzdQ2zX2Ql0EGxcLG+faDey3ECmOWD4BOdMKdTNdoLm6okD10Ri6PuSDwVpoAKjHRpt
wWPf9gmosvw9HYqu2mpssCt6rL4acI+jBun0p9Az1ct1C2ZF7FA5ads0QfIkC0CmAZUTz/049VG4
hVhY2xDLCUAFbKiGqolOPEjqT7wL099Qg/FuLv/6lfWx2QbplFEj4DcBIoXw1Y10ip8s7IEiaSez
vzzEygRstgNdcKAgeYiXJgFQZez8etfj9XFVMPEPyYGonCGDkC3UTetQPw6gsYfavCeutDWbyUCP
YKhxQVt+hCkTsq+Uoc7nGYXmbiOWW1udZWNe2VtFGeBVOecn0WXOZ5YtAuAtz/WGk/3zrHjDy9oi
toxHdQC87tKGoN0zFf0PLiFAIUL/G8T4xr3g9KPp+4+o4xzCoroB/O4m4m4U57M0sTMPxyTJPyz/
v+40WB7AhIxMsp7xeypJWYxWyWqhYb4ucv2H4wDqIYPOcfNDnKnIY5okXYxetq1u9JVr0pa45dGA
dmdFwxPzy+LI0PK3gCLRUVKkcRH0B91XD8P8DOa5LbaqlVvFpjjwBVg0AEimxy7x0+/MT/4THNHf
yPLpwQFAb8Mvvw3M81yb7YCJaEzA2MBPDGGn0KrbA7JO4iZoH9EZ4sUs8r+ZPHhmEaByTA3pzYAk
JZoTH4BQ3+qiWJmsTWxY8CbpwB3qHcEKpU9NqmDKxVz9nKemPoDKJL2KOAKzXa6nV0bX1aQD10oz
3xjqfdbBUO2gHrWFYluxaJvZEIlbUK3kAnJ1f0J3Aa73vZNtqr+teGxbFBdMg0OX1gYGBEbG7gaS
i1+bDMwFaCH8dtlE17Zhmdir1WnAgeCqdOlc4rKFBA//agaEAWkEjFfSXFWHxx5YjsDBtQ8q47lV
ELcgKvbB35xN5U+Pe83+unlYdz8DBN4HqTzm4fOs2hetNwB/Lh7HYBDAVmcby7W2IVYAwMPaL+t2
WS5tMqSBfXU7teQhDYE+ujyRtRNlhQBFTdqItcuWL/5bCbA14pVxVS+/59rMEVU0ozSj+2W7ewEQ
qQdQziLgcNVvtykPKZ/AFQA4joqVYsVjNoFtmC5aQtd93rJkXYcT4HLgecMTeWpuEWsLyGsNG5H2
iiXY/BA078DtPdT+EUy3QYxc3U0TViPImson1HEPl6ewEhPb1BCNKQUp88I/LoTPpuhULIEDAHrz
fZY7X9HRsTHO2mQss648dF2E/TJO3T022XDw2fjSTM1jDzqKK7fDMmqWJxWR4+gfKfCaB9Ggj7Dt
nU+XF2ptApY9645It86N/0cEeUzKn8tLeCghF32lVLRr8x0WBR+M6mesEZqCBLiBd8j7P6CPp95N
Wffj8jxWzJlZ5szShmrgmfwjTpfcd0u9HjR5G4u08nGbHALNQOOcFto/yravD1XE/+NdviVWuPZx
K/NeeK2DlpPWP6o5aWKVFF/Ta3Mrrs0GMbK+0I7j+McG0ket6HeQ7HpCpfC5GdofV8u/grDy7+tt
nAFWLjiOkQZJSixz871Gvf46A7BJIXwOVwpSHxwgiBzERPsf3AHX5lUHx2Y7pATcqG1AgEkWS6uZ
PyMtFJRXemqb6tBH62hWzZmDVJPC1zVFiglJ8i3ugBU3Z3Md6gR9HapjsN5gfA+RYhOTAtq40NWk
YGAI+837bOU+/tPn+Sp8QcePI3QDp60rRmKfOGSHvh8woBt9XY7ElsiVLHI0KGmh+Bblz1kF6mon
r4brNtkmcNAgs89HIFnxXAZFsPChouShM+Gq4oRrMzigLCcF+szgexwwOBg02UP5gx3afgtYv7L6
NsxtzBooow+zd2zK2sVJCr6Zuage0Orp3Fy2gpWDZGPbzKg9pUrmwcT40wj3D3VKyI5O3zMwlwK9
vAFBW/F1/+DbIAU1zGiaPKL096kzCObyFiCGy3NY+/jy91dntEoDU00NhZde+qA0HtwIueBSL399
bQ+sW3gMWB90AW7hThRFhyss5dDDy+bc3LWDk/QbAcXaJOjfkwC3ru+TzoekXx2MuyaFivycRP9d
NwcrqmYOGvcmf/KPPDHRA3XU/H5sgK+f0itJ1l2brkFlTefWegKzEZopdyaCbFZH+DVsI55rA9uy
ZMpTJKYgXBugtUQ3hUbLYfnz8uKsrLxNN1AEXgL9rUUVF73TILeBQiBYh75f9/HF7l6dTUglGdV1
A1aeVWD6kF48+Veyk7s2ko2BCyPSE/yPAeHhIdOAmRlHtRsncsU12EA2w/KuwWJ4x6xz5F4bI+/A
LSL3BD0v76EC8GMYvHFjrLU9WP7+aplYm/l6gIrKUQDp9I7wufvQ1M2WAMCKCduiuFHe1FmwCAeX
6G5eGpTxMKOIpscgcffX7bNlvgQVcBDRwo8WPSqMbEBpqSXcu+7NaoPa1FC2TT513vFP82AGerUd
KZ2v1/10K4LuiA/mMzSFLymW8eOYyDLuO8RbV33dRq4Z1nqloGlwhBiqG0PuncYJyPU2vr6yszZi
TaYOID4jFIFFiNyHlJW5Bw/U99pP56vQiq4NU6OpAL5hFvBrQ/WVQ0NqF3SbCdYVE7OxaehGY6ML
wfJjVrEPys0/iATK1oQ9yT59jupqI2+9tkrL319ZlwqjDkQEOD4aLfd4eQchFN6Ln2m+yRq2Yr/U
st8uJbREqOUd5Ui+dzOEu8IUnInXHSHrBpZ6YeyoINFSqfHLqGYG5oXNAHftl1uGKyM/kWJiQCX1
6GCWWfmTN8WW0vfawlv3Lge3hteWhuJSxyOAMLCENx3qvs54Hf2i59r4MzJ1UyuhzIzWGMD4dpxA
c7sczK+rlt6Gn0EzDcwndZnLuPMmAOcq9A7Dt23pSK4kIez2TQ3odV7mw1JQHD7Ssn4QdfZBIItS
8i3v9jYhjufaHZqk0mQu+mFO4nGqqHyWjgrZT62HrP7tS+GluzAQ6U+DVrb5yZReMkzgNMl5mJ6z
ygXf5K6Pmsw0O8hPmkhvgN1Xjp0NXCMh2js6p8XMezRXFgGY/LzxSoi7a+PVZAjhFR4AYt2Q9jHL
R28/IXF+XbhtQ9VUSFLCIoDhgJp6Rvk/PyQeXrfXHTjL1gWdCPMNBTgcrynqgrss1LO+ufzxFXO0
pW9bBZh/4SOM7KsRzIkjRDLR2xrEGSTf95eHWNtXy+J9xvHgjFr3yP35uyeDYMfQZnCdI/zTIvfK
j1foDKsgr4vqeIkCCwO3CThsoHpz1U+3cWpQYEpGHVTAmKdDAjHRrD24Sa42Ts2S1XqjdGrj1NCq
qrCRaB3RkTlCLS8c3uu0fQxRLuq7OIygu3V5GiubbEPWeBSNA4TL/weVryC4sh89cJq0DZoTL4+w
ssdk8WavtmF59tdVA0FrKhHrmRHNqOkMlffrvr7M69XXO69sXLHga0YNxKMbtfspysXhuo8vU3r1
8QKCfJSUBU5QVz1JbyCH1BHq7vLHV7y53TSp+yl1AgFlaZmBkdk02YcOGqWx10WPeU3oxkFaW33r
whYsd1DnajAKZf6LnzJ14lBi2F+ew9rXLfs12h2GrsICEdAHHv8sf130P677uBVpFz0eCVOOBRoT
t9uRtvIPs2HsqoNDoqXO/mpvJSiP0q7rXXALNw8ZgxqFW2xKDb+9LiSyktXdlDhmKOAcSAgENB+b
+t0copnm8sK8HQcTG1NWza4PXaQpOlKo/2Y+u2NgpDeU/uLE/5Cb8KqjQ2yB2wKhWA0mMxwdtGmA
jzyHzEWvNk7O26efRJbdSvRM0SQaImTC3fPSogwu2ncgwbrdbmVZ24Tl7692GKRwE9TnayzTPM6I
4fse4sJ5VI8fLm/D2hS8v7/PVCFBXIfLt+oQ4hX58I6G882SUc7zKyVZiQ0iy1wIHTjC4CJwSPeu
g+LT0pmBEsXGJr/t/0Gp/fcklBf24FxYzICj973B6xNkX/TXJEBhd3mZ1kawzFgxKdG84qGB0Clb
QDuR9nUB2IdMx0aZd2UfbBxZhVZa5LlKDODrIJYRe6jc4UgVcoJgYN6YxcphspFkpG4XOkRkTeFJ
ID8wqP+aENIAl5fo7due2Go5Y54FBe8RBvllcE+C5FZOePFUFeBQujr1afCtNMlGbnllO2xUGQiZ
e92AJvEIIrXaRc8SbTIPKqcBVeUR5am62UgFrFAR/ONhs447gyrL7FT17XArlP9LR+GTDKqbbKnc
VYsKDDiJ2tiR00s7Xadu8o/vZcSpkyjUoAz25UwBVRFZE1T7uQVb26/L+/XmYQj+ccDFsl3E1yAI
QAPojQyT7DilRGychrWvL+f8ld/yw16AlK4Em0I+oww2gP4wkOgmvO63L+fi1ddVjbi1mSQ7j8Qk
zxnEOL+GCTi2rvu65XMhLAWq+37A13kDYK0Xtoc5adtrAItYd8vjyhLNUSD+y09FVLMQXZAOrU9g
TSTyyqWnfy/OqLu59ts5PSkNE4k5elBu0TQFDePLy/Om8WEClrfNSBZmzO2GszacP8tENc3JgA7i
4KCPmG249DfDAwxiOVw9y1zlk5+8ZKBAyhr/RFxQD5lwPuegAZnVdcmUgNiOV/PO8UCaCVYOQZwT
MMj142g2C/4r0/jH4y4YzQhozZeC8ScJPommRiaORPKcZOVXvEm3WmtXNuUf75uJgLVRBFbqwkkP
NADEqZpQ3i6jzYT92hCWSTPdNm7aBNOZdvWDYs2PLi+fcBSuCmaxE7ZRj1DTyoJsOPuQ4WxiAsIP
eQe5vPQqAA8GsOyaOMqXUtP+rFTtHLNIfBITUiQjECtxuT2PtXWyDFzNQzOAslufFQUA08zdDwri
1CeUx7wPV1mgLUS2UPGCWNpPT36rxuA+Nbn8EVSTN3+tZ8dLN952a3efjdatPDPWA21xeJf6Hk0a
EXfgzACq0fmEZqQkLkCS8zjS8L9SRo9RehW+B/tk2X6TpOCa6Gp1akYQl8RKByBfD0HgscXS9Wao
EhAbrMsF6HqJFvKl8CF5lzlQHgU90hjMvxuX/mrGpIgXzszLm7VyE9qgXIHkYx9mWfmcBf6JY68O
YYRH+OWPr5w1G4irAYBSqRnBZCnrTx0IpWNK0g//B/z02q+3jL4CWjpxC1++aF0093/yispBOvu6
n2+ZvG5lHbldM5y7CLd3I5BWMXmf3oDeOLhy+S2j98GzBAaDYH7pdIhuaiVJ8M4ME3+5PIO19bGM
nQ1oIy3LqT/zitefiUTiOQZbuN4qJ6x937rMEfunWg6DfFFArJ+MqgTQjTy6vfzrl138J0MHQ7Cu
cr/zhqHMUw15nKajn+g0TuWDS7n4TEfoCB/xT5vIrrWxLKuWkem81DPzCwfL4J6maRVTF09xyHzw
fe9tgjdWVsyG42qnD7Hp/ojojfyuMnQWeJBI2Ag8V+zNRuOiCycoWMHH81Ql062Dcnis0PnxOfJx
rV/ek7UhllDiVWw7JvARE+AaLw2bDdhVfXrCNfXRNVcq0REbldvlUUJyFkzPXI/QKcoy6prbwq/D
r72gCd1I8LxdhQmIjcuVIPMmXa3Ni/E9MJBpqKCYA5s6LeLM0BrFBLBwZze1M6npxm+LmdxXU57J
ve/U1XgL7n1wuAdCsuRweWXXTsby91cry10/ccElr88IwuRO5WATdyBduLFvK5eKLekmogRMbmBF
f6Ze1Ry5DO6zhStgFPPvsRYM4gTPSYNOkMtzWTslll/oglC5ZeFgLmYOb5ueBBNocnv+Uk8aqgmX
B1mbkuUehJ4GL/AwJdUgr5Ll9ZNS7/9EsF2Geq/J0HkO5cpwf3m4tTlZHkK0dQnQGGnPwpnKgzKA
o2Xa6e68cbMctOKEbHQviGEqBkY0ecrCYDxkbvKNtBgBr2M3TuvrEvoBsfXfmOdoYK/AKUyLgMRd
B7r7erncLq/Tyjm2gb5dpmfQvyfTPZx2sKvSLH8KkF+7JhOF327d+CYsm6HhCF87jYbGzlER2sCA
Jq7Qtf8+EdeBcTHOcgpeWaMBct4Zi2o4ZwMgfFWzsGZ5mzuwttGWrROkCMBtQpx7MI/IP7xcvEGZ
XBqniv8PjNsrFmJjfhtkNSveDNP9iC6HGF3/R9An3HI4093itKHe88PJtoBlK/ZhI4AZmA2SKDC4
rTsk5PFcIgcf6dvYqYGPuHy0Vt6rNvYXNAkUWc5En8coDffEF/9FVZgfUMHwUNXMsjgiUG++PNba
FlnmbkxvenQt4QD4amzduBjdPIlpMfgtFCsgP1eX6GrOPPZ0ebwVs7GBwUZrh1XIXJxJz7wbXev8
c6/C8ea6ry8n5NVxVsAlDSD4A0XpwlnapSiHVfX8+/LHV5bKBgV3c+tCHE0g5RIh/SwKVLGbAf5k
CfZDaKMdLg+zcsBsZLCY+6iYTetCgGFw7pqC7XkFzpvRBb3O5RHWJmIZvXS5Q3MjXIgHzGJvMgJE
3vKS5OUUnKIJBImXx1kLPmyRN9NAzinsS3MPPrhvCosF3fFOg23qWUEnQbTkpiE9vV0gTLvM8dEL
6sQQi9xCEK+dNetZ0GRlngEERED9m38oKtUcWwnUxOXJLdW9N6J23777Z9KmM3ehh9RUNwy9z/sx
rG4A9gpjE8kiHl3xFfnL4/aLfC0VYHNlmrARGJJjOaV7I6PokfnuWfXdXRYFD6wD7ScfvBMAne+h
GLKF9Fs7LJaD0BAUHmqoKNybFN1jxYD0MYTunFMfFhqaMIptJDpWjr0NNQabom/QBE/OugpDdIWM
6N3FWkLKeH95w1YmYsONMzYB81dhAEFLjSQmknMZGu2PIVilZlFscT6tOG+bTZNHuHKknP+/C+rZ
Q6Z8/5nkCzYPBDjO5G1BrFbOtw1DzgZaUq/V5PyH4Igxk3yoO4Q6l9frD5LtjRNu45BHyfvaE234
DBUod672us+Gep+C3T8GZLJsvjUa9/utrmpZfdFt7zcfREBGA+kiA9qu/M4jfcT4AQqmnvORhxPx
33FmaDHGcsg0+T3gEYfmpTLlrG13UUflQOM2UVVCINviFfQqaEcA0ay/rwVoVpM8qYm4N7oyPxXU
7LJ4nId0AyW/cnRtJj8jpwBIwLQ9U0/VH8a6fioCUEhniclvL+/Fyk7b8hjKy3zclwrqj84w/WiS
yAGat0DC4/Ln1yZgPzFmaHtVuVefDc/kibR4qaumVg/hDIH0y0OszMDWp4OgELgAWUPObC4n1Aoh
DqbAwT6WG+547fuWrydgnJqmsqbnog5aAJ2ARZLPOa8quVExWlkjz/L3GgDF1AWzz5kCLiwX3d8x
Hd5P/ZTvL6/Q2gDWJsiakdlLW3EPcQFyhNoZ3RVMyzjk/RYPw9oiWb4cmQaOZDWZz0BSQxaQj87X
MuDJVvlj5fM25LyJAGnSbhmcR5FMkPUh/Lc7TnTDBlYuXBtyzlPIEFCWBecuC06LFgdudA/UG9As
gx6bE+Np78Gp9BptSFftiA1BBx3a9D8h3yKAVgCd9UdNwuQpcjaJX98mNoFnWi6rVwGr4E6DBn9o
fVSIjIsbltI5Ry4c+lh7TkWSvSN1qu5ryMWZ3Ujmkt+mUFNz3kGHh33ze+nUz5VjiuxLI8ZGf+rK
qBy/KJSfmkcPPbTelZmOf4hWZzGosffFO1AvJunnuQXVco/COxTyftYz7Xm9ceusWIENq2ZjOLc+
rZv/hQENQAsdD/3b/4MnWhnBhlbzaVB1W9HmTGrzIpCbPGbKeDc1lA2erzo3Nrpa8aF2KLq8z0zg
3EDI+n2myHiAJO1Wh/raHKz0ZEZ730NmtTojWUwPRY8D6eOhvUvlJjRsJVyygdLV3BZoRwzdsxyi
eleBY+S+UCyIfZd9RH989nJ5rVZ8ho2YJlxIKFd07lkI9DlxPeFayDPVb2zF2iyWYV/ZF+T7GMS4
DD37YcsBfoVYgQ/u6GPIS7IvUf7dX57GStT3h5Hm1ThqcB0Wdh6eVN6cQS4VH9Yo2EHsqZi/D31t
7vph0xOu7b51FTX+UKB3JcLul3N+R1zt3SmOm2IQ5VX9uwGx6T8h/kF0JvL2PEK80IMsoxOiUhB2
3ca2r6RsbEQ1uuVEa8D8f85KtDcUmQ6/QhT0G1o+2f/j7Fqa5MSZ7S8iQggQsK2qruput91+jcue
jcIz9ggBQoB4//p78HyLHrlV3GDTEV0LCT1SSmWePOecNvrLlI/sMfP2cYFCqXK9VF6sz8xFFEh/
hoezzPKJdT3eMjGyK9fby+/YxTbIWs392MYzr581k8949qrDhIzz7bYdW9jGVcuiM3we8NITRVmc
SUFAIJQM4Uc8rBOQXRWbYQHHtrLh1eOUp6Iywn9ukqHUoJ+mZXxnAN5PDhPvob66bzxr9y+WIky9
Eve4pM8zAchuBZw2cWsupiPhORqWXWz3WHHL8kNUtU/QX/OfNVf9P6OYUHCyEEk2vBHXZFn+pokG
BDGDlDzPOZ4wfarY9y7GutcFMxvPCseZYkvVhH1M9Fjj7EoieDctwotyNYj1RRyv/9VrqfjtNXGN
xvI9eTy2XgdRQexdvOpRiEVOERZmWTb5hF0WYrmeYQj8LEGS6xm6Ph+TrOfPwYw/tz//1cZD8OJa
W0qpvJ9UR5+FDFrQqGdK/MjTJlMb0+Nqfz3FXm5ZFDeV4Csmz8DoDh/IlFIw2sCDvv31r04+vt66
zEMUOZrKU8EzOJH8Cx98GXzJaZ7GJ68O5HC53YtrDJanCb5aOs9Rmj7KjOR/FWU7Q7s4adqNDP+r
mxWDWAf3YorI2GH/ZBHeX6jSeGh8XyuQjosY/DNLTk8BHhz3+eCZ9rxvOOswX/SnqmppGbwdCGBV
5CsX7cSOEcnpVsmSa7os+2ZpEaomoPBLsg6F0WM75edMF+EWrufVUx3zZd3htBkVKWkd/JtGgCL3
5ySZxj/WF8wCgfKN9K+rF8uuNaiwINCdBc8QggSGoGiriT7yKPd/pmKm91GRl+PnfQtiGfg4J5ou
YZdfRcUBa/ZAUspjEBfebt1hIzZAkHrzGEutcZrL0Hw3HlU/5zLs77IS1VK3u3DsYBslGIL/Ok+5
qZ4bqE/XbyBdH/R3HByr/KeElmUFeUuZBfQ0gbsu2ApKOraZjRhMgmGB/hQKFwpd67OqaW4OkZck
/9wek2va1n3xwkrAOzSKZsyDf2OeRYLn1CDkPXS+t+iqXQOw7J5X3awL4csrT7IYAG1kxINjn+Ve
s3H2uoawdvxiCP1QdRyEVrgFO1kfxgIkMrTz6kPXNPnGXe6wksSy9RHCOGVU+rj9kKYYxxTC5np+
CGP+rfYBT7i9FK6JsgzeQFkuG6BY8Zwggwi5vsALkMjT1dyebnfg2r+WrdOextVUYCV+eSRjboKn
1aUOFZKtfoRkVTdu6hy6FsUydq1ZV3oECpiE/o+A51d8G3oWe/LfYWqDA5Xxs6aC1vxzErTDr9DL
7I/0XCMbBhmWLXUfx5rYqECVFUueFR72VtzPDzxjCz+UWqRb0A1X++tSvdi7DUeVqC6i5VmnWfpO
zrr/1DUs2VhwV+uWcWvPT3jbF/l1TjnUfCQ0M89lw32+s33LtEFinZUjmXA2QYqo/6MHEThALSXr
xC4KKqzyOrIX80NRoaVjeA5XgYDSI1hSqxpeLdF/37YIh13b5Jx9FZcxSsOW5yCY2N3STN9HgrrI
EK/mSwS56Y27ybUOtmXnyB61bYniM9XMDLx+bGjfTp4B3Or2OFwdWJZtKj9Xvld3VxgbuG0ZbT+A
NH0X4AeLYNmy9NsFcebIXI1S05cQZdoPdNLRsezqDS/EcVrYYEDZoJwzhNv5LOeaH3oDwqtFNJc4
ZluSwq4eLAedDmUoaN8kj7o29V3TVN+oytq7INnaqa4OLEtGwVaSFDFvr7z0/BPX9Cgm6HMhGbbv
erDhgGPWcp4kdX9F+LqURy2HtD9ArSl9f3sPuQaw/v7C1OZexvkQkPbaU5/eI2jwlFS6fELt3M/b
HaxT/Vu2ECUmli2PSd6MdDDoAMGih1DTKHs3DmWUfaYgq29OKppJ/AdoIr3qkrVkK5D06riC3+oV
aKI09QjqY4tp/kNGPXtMoYZTSW+ruPpV40MH1riSvtZLE6MmsKhl+jWJdHaF8NQuXDpat1wPbNw8
RRoXtAuT1IcirSGyvMla65ob62AqirEakSGAYoQAZ70EmddJ+VF5LJFq3XM04futowngtIVwVaDo
Mw3HY+Kl/oGC1fd0e0+55t46mgCxAVZwGFGP2ebyvTZ5+hgBX7nx7a9eD8FvBQiKhIisGUBgCYne
JCA+SSSQE6Di210iaTsYSbt4GIEADw2Y4A5iHsnZDMOHctqEIf6KyP5mdxiFfTJly2j6MYvOlEKa
PvW+9Ut8ZjVI3dfS1dQ/5lH0MV/Cxy4DQW69GfF2rI1NEM7nzitqjXLfcfaw6DWKqLJa/ti18DY9
OG9CzytVhFrllaVFjlV0grrDrhwTpmwd0ouzcOgp1GCWlbonYaBGHBLlvRmqJj94K23C7RE4bM/2
PWRaGx9vbgr0Pvls0jY/8Lp6aOm+CD0GYRn3mHsGQDFIH4ZZqaD+XfYHn5Zq40m07p7XdpVl19qA
5RS84+F59PujmAfvYIZVvoe+9wjgodsl165tZJs4XtNaVk2NSt6C3JMMSofxtM+3CcCO89+VBv30
2EZeA+MolsZctEezz8S0TD6VfWaWjbV2jMGuR+iTCeFfvkRnDoXkp5ml7XKoiBK70vYYhWXiOksG
DYZKHIPLXN3NKHcv5Cajrevj7VcEtECJl4GbgbY9+CNpDOdsU5HJccTa1QczJONQzFDWlz4Mrlwv
3XMD3q9T26G2CzWtp122Zrsesg4D1REJeZM0+9hLRMUpSJ29iIi72x245si6pQ3r46rlBiyqJvpp
quErNcMW8ZJriiw7lk1uWjOI6NwjnAUQyFMf6CfYWVbso0QmNh24B/6fqYTbeo54NBzHANYVllLv
nBvLgJmnFwDPoFucAPx0mBmQyaWMft6eeMcxZFcKyKo1uN9KOF9g8Pwby+sfEx+pDwYUyzOlo3rb
Qrh9w4xf9WCD3+oFuAhq6q/sD2wpzjwZPv3yyRLAyXufvTdRVp3achfcEZ1ZNg3I/ZwHEp6B6mp2
pyaAN8cpfVdCMvJh39xZhs0W0mUqGutLElV/F31xB1LRh6Qo/15FcgK5Vb3msA27gsD4CTMpykLP
JsRdukpRKr8VG2NwNb7+/uKmTpYqQBoHRKshJFXuhRrp33G5Kbntat0ya5p5NaJYq388gp5xDIFo
UXO4VULmat0ybCZCqoMog3ZpNE93AuVXx7xfPt1eXFfj1v0sRESaMAXBYZOzn2MExdI0MuZyu3GH
72Izg+sBhSfBBO+LeEV0r0ug6GVWjB/TbMo3unCcenYZgM6KlpUd6OtN39D0DVkh7uxgmhoKeodJ
Mj+Ux9qPwq10kWNINmM4q1BuwhR4UXAr6wvwAT5y6JAsqIE23Tg+HEtilweMoNkeTFWAsT1c5FNS
eumHDsDzfZZgVwXUUtOuznqEQDsyHGYJUQc+JFtlc67pWX9/YWdM+B3EV0FApLqFPWKqgMD2g/Cc
g/vmtGtT/VYLAMnFSRHQD4HoedVLDQAonipxV4bj1nPRNQrLnuMlL5pyTvzzkM4fCi2fGbJbOgi/
3R6Ba4Etgxay95oxXN+LpVnegy9ZPJcaNXL7WrcsOqw6QepVo00jT37kSTMe+mSnWi2xWcJ1BNkX
j+OWLrQZ8FpQAnC0zSIix8zY2P3GX3U3dQ7WoUx1h37B5qwp9tDtmXEsqw3cD3VfesaAeA4lMB54
XKvhFCLffKqLTbJkVxfWbVzIJPNkBoEybM4/DXC4JyQ3loMXpFtU2K4psm5jBZ7eHmLo9UXndX4o
NPi842AT2Ov6/vX3F/ar+RI3agR7HlsQhgkz8w3lIflhDYXdXoN1Il55D9rw7aaNor6NwD3atDUk
faYomA8UbFPVIQ5D9TNhLHlc2CL2HRY2cTgrYhAF+NhQvOkiFIKAh1EaFL4BGrFVv+maMsuawflK
GU0wojrk5imK45/hJIpzse6s23PmWnLLoouuiICThANQzLA5VaCuKprmXXDxgASW312wagb/DiJv
zYwbTQRjhBiGfE7XQMCu77fh3EAVT1M4wD1SzSIeBEPpFBRntugkHR6ADefuJ95RzuBty0wUd0nK
9Beg3ZtDlnX+pQal1N2+UVimXa9COQYOxbkco/Rs4vEPX8XhzsZtq24Zb1p/je/l/V86q4bjlG3q
NDr2z2+Yayg+TnmNGaIBKuVR6z0cI1ntu8zskhgxAQykMoRWsRDlkfZkPA4IHt6ec4dt2QUxYmgj
KMmtX75ACIzG+SolPAYPngAQ9nYXrsmxzFeFc+x1Es+OUebgnIPSwF1btPXGujqOO2qZLvjMYjLn
eHeOfnq/csNLA8RE23ZPRYzczzInP/YNw7biLuiKWeX1ReQIRp8ahpTJ21pXi7evAxvtHo5U1W2M
m6EpywBE/ULe1QQEnLs+30a6UwKVK79N9CVs9N9jlBfngG0WwjqW+DcC8an1FzwHoDFQBONx1en6
FXvc9+WW5cquELGoexxuqv/L+MjlTUO0KzMfEBvUPnYt1InqEaIUZV4eIUL/rZzkljvk2Js2DfhY
QdlERjiWCw4mM7w4DgrR/l81p3Bc3kxyK23rmn/LnWZinqfWw6OANZ5/MTQf7mMWfN83/5b96tqf
5gDM85ex88ndmLD03hu9YQM66/p0y36LVPGy6wu46vUUIuMM4c/Ka3YhmLG8ltHyZig96Nbwf2Q0
vgsX9bdpqveQY//S8ur9rumx8epjY7ooNB3/h1Xyx1h3X7seCJ59bVvJ8oLpIKF59r97pdcEUbQp
kxvJfsfU23B1liQSRdYeOSMtlR3CFNQuCAx9vP3pDqfBhqgnKZ1D7uHTmZe8pxrs96NO7kvdjocO
YdPbnThuL7L+/sKZpkxni6JTfWk4KpEZrcWdaMfi2DbNlqira5LW3190wVsuSgo51wvQqzFf2S3x
5IjbJtg5BMt0Q55p5hOd/gNyuBmwT5guNEsR40rEVk2t4xiy0elqiaDHPbQ1giniTxOxB0C2npnO
P45yOE8TudxeDNdMWZaM9MHEsGH1pfcAjUzK8QOth328/oRYhgxaqsqPVUrOSVQPh5HO30cfKjw7
vpz+BkofS9Qztzk4AUBZfafrJD8FU73loLy6R9G4ZcMqjqqgDVs0zsrgm2Ht1B901AbecyWjqN4w
t1cj4uhlXfsX21TKMAUxT1dfTDWeiT+eJCGXMYieQOJxnvrh3YR00b7Zsu7jsGyDjEbe/9ZZjwlH
iqgU3gae8NVthJFYNg2KT413QJeCiyyvDqgDA4HiEm34oq7FsKyZ8a4Mh2TNUkAV7El2+k1YoZil
GfbV++HzLXtGdbluqxpWMMag6AMUUhzWAsC3JWnYh9sL8Ko9owv637UOoU4QIlFUX9RgkiPc0Ook
UDnzrffBLxUmXB/ysuK75MXRm2XWDBRdtcjW12uA3hSD5Fjbi43Fdq2HZdaETW0wl37yTyPBlgli
G3k3B1B8H7y99mfj0QvExw1pVX0B28Z4BrNyBWo1sDJF4Sb/gmMUNh59zMZSTWMOi+iigb0tjAg8
iItDmuWpnk0vN46pFOv7W2SHpoll40KoIuuXprpwEAmfsgRs7XqozRkALvMR8kCgom+Gx76P8jtV
imbDS3ANzjL3Jlr0v6kXVgPSyIdM3wsKlpt8Rnbv9oZ2mLzNZCuCFHghRMAuc+QRVElOwSUbi/Pt
xl3fb5l8g0ujKDJRXySqUI48TfXHKobs3CIzvXGqOAzShobhNRWj5JzjbQUqdz32X+EljKf1dgUG
qj35K+Lm9mBcM2WZPo9GHSwJvKq5FuZEGWojNfjONyqDHJeIDRHjvepVZNoKjDX+PyhW/27K4nPv
Nw8tC99kmf/cLsPOVbEMn4ukDAmBVaKIip7lxMnjUEzNJ28n7Ib+DkzvJp3GQ1ddRtVE2Qkp6aC7
W7qYbqWRHDvLhoyRof2fiyv8oLyAxJie/Wl4NwhIM95ebsfGshFjSYia26DR5CzC8UMSiKtqi4+M
s3MC/e4Biuf7urFM3CwLjI+l4OgHx9ijGMNHw0DTMNYI1WSgiTlnQbElcuSatPX3F44Kg87komcc
Yiu7t6KsvwMnzZe4hsHcHozDRGzIGIei9FTTgSBc5l8o9/4OCGh+97VtXe6IM1VFpsfq0jdaPIvS
hH9Ad6DcVeSAHWtZt+bZkPRRDdUkjsPqbyl0uTwJ05Xx5fb3uybfusuTuRWmHrDQjYd3GMsSEFTG
7SlDjHFjhtYt88odZUPUgQAQZRXDlV5hDEyWQMuSS+iXf1c4Fm8PwtGFjRRjXh+NE4RqcKCXHykn
F6X7O12GH9eNtK8Ly2cP0yEpliUmZ63BtWi6ojxw7Nmvi5j5KW1IuXHgOvaqDReT7RI2YYOLT6Qi
uve0qo6etwnpcqy2DVRnQbcAEI2UAzBoxUkMuK/7aJruM5D7bLxeXQOwrLnhQZdqQAIuM5ICnKI4
PNelON9eBdf3r52+OCpAoA5VRamqS2Fq/decxOzcJyO/BFoUp9tduPaSZdBQjZU+5VF1CVEewEEF
lkCNqB3CxyzcFaOgKbOMmrU1FIIQPLjIbp4Pcwc5aTHw5WvQmezz7VG4VsEya7yTsqCiGAFYv8SZ
6IY/Q/V1VwQEA7Cuau2nmtNBwrtV+hsXKMZptbdhaI4vt1FjCqTHoLEUaJsh85AHwDzXut2aelfr
thm3vO9SJD0vKurN+DBDf7s6FioW5LRr4m1oGBn0BN2T1PuH+fWkD03VwNnPJygP3m7fcf/b3LJh
5MPZmyA5pGh8p1te/hvjImuMi8WcHYpm2TiKHJZgg8Pm2YArVSHOtWRPpcxPSQAy5mAmf1Yyvt4e
jWs51t9f2rNHh4pkKCopQPz8IKgAN6fXML0FFncNwTLmpjbM5EMM8DNFpQbmK/+iM/OFmvlIPLLF
MO9wkm1W2aItKykhrX5J6qw4jSYrERP33qi4bI9U9POpL+L3jIkftyfNNSjLtkUvl2j0PHWJwFVy
nGp+LDJIlCCcAxgittuGZ+DqxjLyAsDWmBdEXcaQH3k2fgKJ1xsgpS+LkBvUD44ubCBZX/SQIPIr
UHDOyXQZ+wls1RE5lS3KpxpU3N7tmjAbP2ZwrhroR+BO7YGGEzGey7R5iyfss7cZ83cNZbXXFzt5
HlMzg2CWnMNE/AnugSMrCiBqwC0cm+Lz7XE4rMWGkc0ItxA9gbFUz+LKDSAJflduVdC7GrfubRPn
AHZTAwcnXcxxFkSfarkZD3G1vv7+YnpUvNA2AaHfRYfD12RCUKdK98ne0DS0rFz5NOpUj3gqo4yA
lAahHC03C04cJ67NFQv9oWxZgjXcH40f5lYPp/U9vz7lU8P90zYY1+Hc2Ayxy7BMGcih6HkR9Ko7
71szDQJF890WD5xrESyLDuumB8M+9g/l3V8gaBXHNve36igcX2/DyDiggIkGGzli/fVwop2pvoLR
WZ5Tvtc3trFkqIqPJ6+E6vhcZIojpOnl7NC0fZ6cdxmYTf9agJcrhrYoXqIqABKHzLEIDy0h2a7k
I01t0lfCYw8RzQA5C7wWz2wC3EQDzQ/pSP4lKrdIp1xLYZky01MS5nUKYIvof5oGVTmJGT5EfcCP
t+fJ1YFlzWuSsGBRh2GIVfebmLcFHJ1T6e/D9GGiLJPWIe2LQnQgVWwhnASCqPJbgpT/QUYiLDZc
KYc52KSglRdyMSo8tSYx0eihTZca9HVpPu4CGGEQ1kXNoOAXZyDwAMxlltDNAePlFLNiYxFcn29Z
M6R2iUh80BXj1T7Jk4J+PQqX8C69vcaO5m0AmVdlbEw65UPUWoRXH6jZI/X8LRUYV+uWH67bdA5M
65MMItaqPWSs1Wfw5I53+z7evo1N3lFh1pn387aBB6OG+2VQmx6F406wmT/DqpYBHRbvPE5I68CB
WWs1Z5KfJ0jYRvukd2lqg8jGcfCr1gdWoQcB4SEcxXBcVpXofZO0rs2LO9krpp75QVxegKE8VRxU
msGykSFwLa9lvr1WQF60aBqXwYEW1WXaDBO7mqb//WqwJnJVJbglRee/Z3NDj7FJdz7+behYMpcx
j0vAJE2vL21B76dBkQP31CnKNyEcjtPTZkkNIQ5SjGG0nBnEqA5jC5NlAvjYwGRb7x5HFzZwLAGz
DwlGs5yzeGg+L4qPf4g0+xIPlbdr8yR2TpYgOw5ulGVFibQs/75GoVU8ldfbW/P1wmgQElgbiGfe
gFdVUHyn4VJ1Z86gC/TcZLIYDFLyIIpr8KgePTx/6zZnJjh3sd+H35NQjQhcxoaQ5E2kANLewtO+
OqP4IHvb1eNEvNzvrxCnZiP8y7r8OA8B/7Nemn6P+4E+rPsiSUjZFaNPnosWQboD6Pnz/lhR3/9+
e1ZfNR20b90Y41S2zRAPwzVctEENBBiSHybezGZD6vfVUzFM7dANpM79rG2I/LOnucwedTnMNXuM
PIHqpkNGlaFPPo9oOJ95rqRfn3YNy5YK6oeso6EM+6tp1wQogSj6nQhYt/W8dyy9HdJhrMJHqxbL
AjpY0DKYs8fJP9icW1FNx7rYMR3pewqMl2HzXai+/Ni1XvUHxym3Yamuz19/f3HMo5g9AZX/1F1Z
mMjkPPt41d+xyiNfahOTPflOLP06tBedhP3cDX3L1bVZhacGUJGe+wz6VmADPiNKlRyk7vWG4+Ma
kHU2GJ4maVKk8SMJEG5pRrhVwBGjrp1vUmq6VsS2djYpnsRcP0tEQaI7kyFy9Fij1ncX9Qbmyzb1
tO+g503UlZjUPM6Sl+86f5PX7dVgBFq3DH32knrqWCavicqS4L6ghSzehZVKordMesWPiXZs683k
WA07hqNlDke0lN2VT6iXYyvpvSBmOuDFnG54E64uLGex137X1Etvrr8wfQlEOi/YU9lx6sH/ffsM
cRxddv1fEsdQkS5Whp1OLuotxdNbfi5ioPjPpK2V+QLp3iID6SbUdcEzdrtTxy6z4znJMGRLzoS6
5iznD2Ud+HfAZH+53bhjD4SW2RtcS3pmpboasQQPDek/jatVyqVfjnGGCqZ93ViGL6Ou9xXg3VfR
0WUCGHJq4mMYJvddXn2L5mwX5iT8LcYDRVmREUH1FZWzHXTzevEQtYCQZqi6u789FNc2s4y+MWXn
l4Ff/UuC2UMD8/BLADoqAV7c14Vl9hAA8SfZyepawJ9gq+sk/kgCnsqDCTMwsdzuxbX0lvmPXlGx
wu/b6y/KLgncTFGAUqkRqEhMJSp0bnfjmC874oMLPOkK3lXXUCKYYQioCfoBwrbptoyNw0LsiE/Y
zCAOLXhznWk0fxMIbLzF+bVFf+kawHoYvLi0yDCj3iqqKhxdKCEPK8TCNEK250i03sZd5RrAukQv
u6AdZCZNUV8B5dUltC5mYFWDkOxkurVlflgNaBQ4dPV1nkb2RDRP7xlTG0eIa34s2wadSFqrgGL2
DdS/vJVLfKGTwENlM8rg6sK6yznqCHjJJKjZWuhj4oAaz0VbkNOkgZK6vU1dS2CZtZzmKpr6tr6G
XkI/FGG6vNFhQfcUK4S/xXh4VCvZLaa6EuAg+3PDvejCRtVOd/u+3rJlBAuZX8G1ulIPpPpMBf5f
bbGP+j5M7SAPwniSdn6oryMr/erAO+hGHbq0LbZ8NcdRZBcKFiUua5XO+VVx0FzOHkC1fdrE93Rs
3i7puJPt0hZ7SQCDHFOw5T6HKBwHYWF7SneTv9rBHnANaeRwluIK6lpzP2ZdSw4Q0QDd5e0lds3R
ahsvz4guYzixiwb0OvrN6OXdwSTj9zbX7yeg7TY6cTg4dskgZeGYaqPVtchyfq9WAk1gw+s7XoC5
Jk6ij22JhNW+AVlGXVSRnOJkyq8hKeejEekP0mfzY97J518vg9u9OI6O32S1gD1AuWnXgJM3GU+z
53XBPQAiA/guoLCwVdnv6sW6sRmZ8g781djA0YqsbgBK07jCDzWDBN3tgTgOKDselIBNQ/ghqGBB
k7MWygPuA2kFMOhuoYQdHdjRIAFYSTn5SwOZUNB/ERU9tQO4Cm9/vWP32lWERAWLXyhWXGeATJBm
N9FbuUpCSoEMCsi2o0+3+3kV6hymdkFh43uLN1DKPik5teVRAaJ4VF6kT8KDU1DHPD/2eWDudZ49
Zy37fLtXh9nYQjpgdZ/mIiV4esyVPEvQDb8ZOyis/XrnzLU3fwAv51YKzbVO1kEA5CMYfiapvvfL
EN+TQdV3k9blxlBcra+/vzhmVK4bPWmSXyGnEUZHaWpoxXIKVs6NI8bVgWX2ySwqVSRNeZ0DpIOe
BfcIf0iHMNgSV3UthnWTk8j3fM6Uuia4AVfIyDPOx+LcU8nv4in9UZabL2jXWCyzR13dkuahACG+
F0x/QvjQHMMUZJkbU+U4VewiRLDsYyf3tH3kXH+ROdJmFMW+Z/C47KKcwaetZvRiteUE1jOfZ+YR
JJlvRgEcQoRgzMbnOxbCVsyBpHBlck79K5SllkMh8jZ9InJFB5nobkmq9DGnA9/FtoWhrF/xYijz
MjaDV2QlfIhsHA4NH8KvauqTN1PkZT9v27ljve3aRCicCNSS5fKq8cCPTqCsn3MUGZlpT1ULxmCb
dqNVjJjoANuoFGpyh3cmb5r7eN4HREYPlnnjpp0wgKJ9FJ5ffmOZDpFW6wq1L7ZLLOMGozEC34Ue
r30B3N88s8+agIKpn/IW7Bigfhh00W0EEx3WYVcnCoA7p4EP6ipLvizfSY8a+IckMZH8NOXAPv+1
b80tG2dBWyazz5pHEEw8Sx9MRnkDZcjbjbvGYPntigYITA4zuTYNlG2SJruURfmxlQjB3O7g9R2b
2LI5ZvHGaRxjcSVzUi2QRA3Bf/eGEE+Ou+IhiKn+1+4SX9Fe8HS4AqYaf6OdGk5z07BH5MT2ZVUS
u0YRsK+Y45m5fILYyds+BFxkqpC/qXKcJfumaXVbXhweUKeeWgG5svV91uf3IRZGnRJR9N9ut//6
UfhbHgxabqaUpSi+6zj9kY3RU0KBt1C+/8Onwyff7+TGhnKt9/r7i4HobBZz3HbFNczq3nzUqqDQ
DcjLXv1zeySv79jELlPsSZ+kCzXLp9EbPyBPVB6BjR3PHYJUe6DhIeq9/zsETkHQB5ng7GqQdHps
+ogNoJqK4126d2jfMmguSxYnfBquTS5LDCEovkCUfOelnaSWSY/9MmeR7uZPqmF/NrSC+5Qi+nJJ
ST9sRLodi2xXJjbZTGbms/mTSJaCHkMiZ/8xUP7ANmza1YFl000/obA8RQdSl+bAe6D8AHhiG28B
V+vWTc2D2vM70DBfeaCz5kjaOG0PeO7vouYIk8QyZiDWJqGmEEVP5Yw3gOGAwl6ybIj3pRITu+yQ
NB7JU7bMnxhkWN+pRYQ/4Oeon7sszGajn8My1sApzp/ogsdL4k3dSaEw9BDQzdJW1wpY17Qms6Z1
m4kriPXr/Niwuj/Tqdt7nCaWCSMQQtquGft3XOGcVp6Rp4WILfoJxxFkVxuO4+ITiA7070zG37Iy
7u9kE5/ha84bG/T1RyQS6v89gVSMl1UPXNY72RQgJPBo8lClgWkOdTKpO532HyLTz2ddpM9dx4Xc
6Hbdn7+VQIXJb4I4/Vzp3BP+lY3Q0KA1eMQaXbdvdJp/jkoUOt7eX47Ft6sPgdfyc9gFXII1qWg0
oNXYWzPb8Jccq2OXHvKxargEYdlX0QT9RQvUH8rBHNfCw33fb5k35xWvEUBleFasHk1SD3H8sCRT
v5z3dbCO7MUd2ggdkWTw+LWIaxa+7aHtKr6nDTiQNo5X1xStK/Oig3mk2SQC7C9AeXIA5+Ao/fKb
hm4zuObqwrLwvh2IB0na+SoaBgHAMehb744QUIyqQ9uITUkQ1561LF2VQehXdbxcUcXeXJqs/iZR
pvkeAJs/vBJhpNsr4nCfYuvK7qcy9+dwzL6ibhmlboJJ/yh6r/sWtia8a0jXPBRwSnYaiGX+uFDi
FMkdjvupK/6UUTlkh2EolsvtwTjszy5D7Jd89MosxPVXd35ynKEC2Z3yakk2cg2Opbep6nlVe17W
1NlXlQRXJF0Rwk118ynvVLRhga4erAvcnyuguLuof7fwtolOYd0z/tfIjZceCR757Y99E2UZekKI
Hypfia+E1Kz5JMFSkH8rxzrK9hm6TV1PdTeNiAJnX2mMonjh5+Tk91uqNQ7LsBnrmzauclyp4gqk
+LemBndgtbKyp2UI4Blig/vmyLJzubSdLNvW+2JWIOudRgZ3OMY+9IlPtztYXb5XLiUb0RYSHCCg
KOCfQuP/Iz2EJRASfFpT9xC/up+hw3r2w3Zj67pMw7LzOQellyJ5cE08QAZ7Ef6cvH0UCGFi49oK
v/HjzK+Cqxj85UdCAvNYeHwL4OL4dBvVRjhSkY2vu3dKxckfED3rgmOV83oLE+BYBxu+phuQjxFd
ZJ+1p8NDIaNH5bUHMSEy1ONFc1d52f1QQsTj9rI7TPw3NJsvohRpe3o1BnS/WJLxLlSyPOT1Jl7H
NWOWeZuypkWru+yzrFnxqEzrPbTzJmzZNYD19xd3bKG0KAdIJX5Fsbe+pxyqUQHqdBGtk1thCYeF
22g2UURxBZJc74vIh/ZJB3w88XSc7ucWtcYxxIb2LYVl4kXv9WUjuvAqPRqpQyIUxHB1xypwF0fJ
19udOG5YuziRSwXtxSUDmgmVJneEoYgiGml0XrrhzdSIiz/wLe/aNW2WkRd9OI3DiJVhDU5dPx+g
/sOC5OJFMj/+PyhPXDvAusZDAzhwybX82lATneaZ93cLQ0QhTcMftyfN0YMNamtgk5rQtH+nDR4B
iRePz8ME2vklLJf3+7pYj4MX21hp4rXQjY6uNIfWw2XM5qU/glFgqo95uWxp2zuWxMa1zWXLAcvy
s69to8q7ALvhNK8lCn0/H2NkbDY8H9d8WRYPuBxQq5mRXwPdyjvgs5M33hh9xFtuq3btV2rklevq
/zj7th45dTTaX4RkjDHmFaqovt/S3UnnxUrSiQFzNwbMrz+r9nnZh9mVOiqNNJrZmqEp4+++vrW2
eDZaxV0fLlgzNwYSLhQN9E7N9yLGJAg87mXSWy+8bpT/B4y+9f1oIOf+9w91wpttue9FRAGwrPT0
IOcAvDQSYvFRLM4tWZ96+sYH9OWwKuKp8ls/A8CTV/m0K8vx3KL+P3PK/zq1bRZv+VzEM2lu/pE+
nKOV7Nmgg491IMEjtHOLGzaVK7gsQGZxLW0YJUL25gfJwRetwgoqtKasXv2Zv5q1gURMrLzLcDli
u+44x75v19znXykKiy5BlAAb6oia5pwXP3W0GzdRjCMkBJwYH3gAaXYF7M6U+BHg4pddjC3+rQ5z
1U7xUHyr8YeixKzBmvRR189nMsATicEW/MYraNrm2DP6qioCvp8A+jl8GKZdX4007Zv80/rRmKJE
ys9Y8YkD264/+oUaAzGV5beuLkOMvwLb6EzUELk+84tOxKLt+qMmAuWrYmi/HDVbZGi/qLIxT9pO
zw12LXcrlkXP/KlTv2WTJZCor/IQ2qvfSIU7H6kcqxQF8LDn/NGp5x//+b/ct0VbcBZL5L1Dw/LA
WDg9QC0wfr7A5WB1bBMbCEfyPdc1yYpq/GkWaED/o/932cOPH+dfbx4yqA3oGoRha051QigYnaKe
nDuX/ww4ePVNJLAL+uIKK+SZikSXHsmNpWuL5IjKiKBp+PefcOqPbD4uC7A5ODLsqhfmSEAITqHj
ujQ/bkAu9CLyUvySzRcWvtcM6OCQjCB0JkYDcB417UWzCjx94/dF0fZhQBmInTzkMHSFpuQ0zBfe
n43Xl1opLxdgjVKF88C7Cqhx487qVfzn1cerb9I8a0Y/7Eu4JDrET3qJfCSUl0VbPHzjtEGsBPfW
FtBd6Aq9K4rWHPIAYemii7NFRbjAyVBVUZCx1btVar1B5fgE5du3i3c2t9gIxbFnwXQBHgUcUaIn
MMyVpOrPuOj/TLTo/2AhNC+bgaygf5uLVac9oG/pGOmXCBxelzhO/IWNAVNXN3yx0s9agALbHHs1
U48a8e/nf+LqbGEQQjCIzMxHlgwbf7oAYHFfXybljTffGCzvtO1WTijgFSDDRD5RgsECyq2XvfrG
YOugXMq8ONINH6Xyjo5Zeq248NA3BquBCK8qiFFkavXRD4NM2iOfzubOp059Y7AEzMVVWECCsgU/
4Y0DzPQFPfX+ErQGjn1jseizEdLoMMhaD1slbmz9w+hDrXYFrvsME9F//4D/wTo4IgR4+AeSuWb+
0laYlmFveT5jUqcevgm2MmyrhQ3wCbPnB4/Bol0ahJft9tH/QTiYYhBYHYZUQUmrJV0jm9kJgriX
3EnIrPy/oRzL7Ya2JXTFes30Tc+Nj7VYQrCB8/fn/7e3EfHxyP6VKvSsYtAAYdDmPN555rlxZwMM
LLG8f07J59Tpb8zKdCOUdkDunREgn7FDXx7H6nD97DIm2f8BHYhZuZD5gmAHhvyodVTuwx6Dxb8f
0Km331iWHTTrB358+xGoai2Bl1it9/73h586/Y1hsWBhOei+gow6KMfWYiFvaz57Cbh0qjN3/5jz
/U95SMUWb0D5OhiPQ2BElWDW5mv1IqEzWYDpjo/NLeiRzyQk/52wiS0d8qo0BzC4gGJgTl/WBU2I
tr+XOUFVdg4bcOK0tlTIPIw41wMLMmGLqx68fZ1tdqt3jsvj1OM3psbKnDbeMbhAwiO+K+qqyEBz
3r6G81ke1BOXaQs+6GugxNYYwn3AAdNnN0v3J8QG15nZ16lPvbHlYu1I3oHvIQN9931hRNaqblfU
5YtbhySw7MyfOfUjNvaMzTNwugUeMiyLfbaWAhy9rmd7v6eevomTogmaxhrOkB3m3g9F40ElE0MF
83eLO/X4jTmDLq5ZohgvX8f8VYDUbZ9LILH//vBTNrAxZyhkO/CL+yyL/PWRWf3ay+ZGdOH1HAaX
eYwtzgBya2sb1CD+UR1jw14HgE7cMMgYRLuhrHV3CY6Lii3OYA6x6intyjKs3X8Cg1MnDYrgi05p
CzIQZPBDlUN953hNCTnKfU7gmedPwXqODviEKUcbU24BymvngUJ83ajygQaF/96Lge5LPVUXrWDi
iI5/+1+Rk/YzGA5qWJuO5mfd/DIglTr+iry49CNs7JkVvF+FnVkmqnoF4e0Sf8kreRmWDj9gY8cF
1p3jTuZwRmV/NzfRZ7g2F97SjRFD7mKQJYUrpVH70UawMlEAMxljf3z390t06gtv7Jj1JdCYCuFG
uu6OD/5h1uzWTOKMJZ9wE1tG43XtvakNGcuGPAYVSIgKWE5xeSbpOuGotygCNTWmnguKD1vkB5t3
d9Sh/q3j5u7opadxOAd2O+GQtnACi5bYHDmYsfK9N9m0/EcdgVYNGlR8P6hhvMypbhmNraSRHWUQ
ZEUI1EKXf3rlZX0OsaUzlgF0abFhi6BMILsKEH+ZRH5xjtr71IfY2DD4GAo9L9Cv7uPiI17047y+
6ljcW1nao5bDmfrp1GfYGDJfiF8sULrKdFUflir6HUCTZ5T551ifI4Q79Us2xqw4Emp6/CXIh+6C
GMqcNMecHPzYNd+Vl+ZIW0RBXYl5miIVZvPA87TvF7cTFVcQXg/yCy/TxrIXaNW3BZ8YhD/dupdW
fdaRPocaOeE2tjgCKkEZ3pQDy4ometCz+MQSSBbH5vXvXumE29gCCWYyjWDjgNsAf+QRAwHa5/8P
EMSJb7yFEZAw9+nqVfjGFfkIC3O8rbwBxoL37SOq9jNtkBNntIUPdEiKoKsA71Tm1RcJEdmkRQoj
cvL174d06vnHf/6vwFnPufWhzhagogI8oZWtOIzBcF9F1bmt/1OfYWNvdJkbgYANebkGy0tuxKJ5
Ry5S5qQi3FiaLUr/SJXHM2LdW6HyOvEH9vvvR3PqxTdxc9WNmonfhVkQkp9QwP09R8Y/E3ROHfvG
rpTGaLhETEPa7g5iar/SvlJJ2LTnYCcnvNyWkkYfUVOGwXBFb38AvwYRcUxUK/sw5RetF1DxP0N7
CjUf00KEmyF72UkWvlb+hZ1jseUQttBsb4N8ZNlI7F1PXLb6ssCeR5md35s+YcLbYb30RkSWdggz
3kG6jtWZEJ1OKe2vYy96AnL520UXacs7M9NigNg9UkfmdLQT/TTupujcw/3gn3nhf3QVtnxWvS5q
Fhp5ZKb0aPQLSD+uoQM9izkDlLt64qT2XgSpoyGV6DG4hLdujZJ5HJfvviXkbYx6iv8uOHSLaLBM
gGqLbh0zbKiADI6qqs7YADZ72dVeZpjI63QOO/uHNDFmvCzy2LtrTHsHVqipSeYcnBtAFvObHliX
Zw29pHjf+ijje83NFav8YKcniodEoCj+FlRd+MRFQJLBW2INelNr79pYE6AOivbqyBh6TXnJ+oOO
w/ltiDv6IHrWfTb4xd5Oc3B+JhBPKYNnRUHukiHhlcGOhWrqf5m4seq3oA2mSaoulAOrI5ZVdkaP
kQGHiqe7veKTPQzQ0H5Zg6Z7rSk0HsF6Ax3bpllubSH8n1w3IxbwKp0pp+sg6cemBEKzRJcOCzZm
TKF0O2Km3nUgsZk7x3KIPfgguacROrOkc5hKsHwsv9nKYghL6zizbNYi5RV0wgFCW1dQ0vixpxKB
Tc6dXvj0AJVbte77oRrB+VqDmO9RDAzn67nFzakO9fKKAfL4K9fAWCe6k20PXYOySB32+dg7W33w
G8p65j+wIbreco9R+d01btD3NGfVLdpO4NpSM442BSoquCEYm90UJKe7OvTZN+I72mddXphXF8Tz
tKsagCRvarJW12AEBOV2rNUt9h+Y3fGxwKqokQZCAqo2ud4rjAqrF/zvpJfwmdfyloemvPLKyQ0J
Ad31O/DyGB46IJwLNJGWmqW+B+6Q9yHoFU3AVD7iXDmk1XpW1y6J57hA9FND/0VWaM4lphUrUFx+
xN6Y19EwgeR9d986Kw6FbyKVAJQK8IHpw/gZ29goeYge8ZUapliZaulL91K4dn5xFi/m+qhYryiO
sb8XLRo2KV2KvNnRwdo6gQqwoXusB6nPFkro1zqi8hFYB4A2qwH/Srtigr67ZQSL5NRbgwSn2u9M
2Vq6I+My+tfNZOi01ysrf3nGQyOFmg4vCXEH/wdhkr0pmOaQMBsGNxWPy+VqEZSSL9oEQbC3uHx8
Tyaq2bVYxyLYY+AyPxa8ciDMDET1FbT+UXkVW8e+QYF+uTLhoD4h3se7F4oeywvo6meTmKqy5Ffb
M8/s+GJWCOStHsTfRID/2EPmNxVdP9wZH7erXpl3n0d++9uZ1n4HRrm6K/NBHGbscqpkUDQ40BEH
lAzl2D4jU8nD25jVuK9rNzY3Y1CzT9EjyrmBiVvXCChxNV0rU9WPYMgsh+pJqYn/HDX4Jm/8YvIP
Fhh+u5v7sQrSqZ3RyZKuQiat18WtoDqKxR9v7Su7YzNYsJ4rMuDrBPg/3bbFTB/gDECBDbjSNVlE
c30kXszQ2A12UuS5PMwSSQ4djjIghT/VX2ozh6Cv0BLd9tyO/KZrTeU/FcM46DVRHdxAscNwYige
OgbCmVvVt/ZPXVIPFyhYoGlVQ8wcDD2jmh59PboCOoDardeWQoIu4yBJGQ7K1aBhkT2wmQUfcVpB
W8ZgNdcCme9aFuNL3xPu0iJsxncVjtGLLIV+gwBO1PzshMbdB2mvEgfIgvdXS7sKwPty5/drCqbs
8j6YgajPaelUkVgahTJ1rip+Gyhe/oSaYPtkey9+qmHYLyIPcYraO16/uZz0H6D62isCYj+VSSUr
vCbu0it31P9pjSsPC9zkleyjdgfgQqDeEZeD8nAUMw13dUQ9eS/h117X4HhnOjk0QZLPrlyvB/Al
LwdWDkeyak2afGc4p/0uH4ayr1P0KZt3zzZk+a2LGdAoN49hRpvYRQc1ielBqHB+RRO754kszPgY
5AAhpsVclVMiQtG4XUtwOY4cBXFaU02/cMSiKSlGaoakCUx8F4P7/pqv7fjdkqLO0CJqwVMTKkMT
ObPqawNdh24/d1gdTtGK9Ly3Ii6NfQxGvxFJi742AXnHMNxBvGyMd9zE43wvFQg3wIku3hwopj6w
aWQOURHxlPEIEGXWLdXTjOWQe8aZefHCCdIKGpobr1qx4AB0WP/By4E/I3TNO+p8b0yASFte5VKG
RcKjmkw77QUBu1pYu+qHWUFBCNggW5L1lUJUkvdwRkc0NAPMvvnFuIfoGbmF8pRUMsSLOBE8orXm
1QkNWu+FAthErg0wlaMGtW7TV5mYF6/L2i5AJGzN5Of3XPVzUleEkr0tPVBUzEU03Ws/QCuTTktr
rroY8N8MLXiskwKp1tgrFg+u+ECO6aukqjG+vrZi6qKXLuqwC68V8ChEApyS0DzsYTUg9XlrWE8f
wCZfPZXxyt4smBK8fVPk/vLThTHIPobZVSlWGDs7Jznpx/pD4fb4b72P7UHww/X8N/r2w29PwrIJ
4+JT0CPTV4Bh9B6pS80SheroFiqDAz4ZnfIdo970wGngogR0HLX/YPrOj29Za0Oa0EiLcSfV5L24
0ob97aAd/25Cr/gGrRQb7ju72k8eu+ZbnJd9nBiQOwLLiTaLA/s0p7fYK/Q+wMoIc8TKczjcim7A
y3M6tXcjeAA/O1U7moakK3WKVGolqSRwhxUP68e29XqdQuiPlgn8wQgfjLDmpzj3WaY9lcHLvC4I
RhxECSGSbMN/uKm1XyKDOwe4DNjZ51mV1x5i2/XcMvMjhNLOmM4SGrqlrMmYdlAf3vGutvEuj2Ke
dXFfkaQMQCWHqmBu7yD3g+gZxzlCtYpJcD0WrP7C/KEBCXZhuad26DV4NFG14r9nCSeCFFKa+5rH
wYtzrP2DZenyEAAuumR8XLi5XQGvPbgCgSiZA2VUskZH3KMYKf9OcmzV3LKpwnebrXAgnHeLjKBq
RCtOOJjPoj4HVIoggiWLLXDqcCG6uYdLEqZKILdKyM4rvLgvk7iCI783QEGNuyAy+KRYTtDLwxRz
Ve1HvOKKlcmGiy+VX/Q38zJMz5B4WMluxWDPHHjMzbteJ9YlYFRAAF4K4vY6nHydxjF2OtsJ8rR+
48nvoV7rh5UV1R3ms0U61xxCBSXxmEtUUJoi5VgR866ccKJNAOoYS7A0+H6eapyqTiqzBHTXiEZW
+4HGPb1uIiaul3FxH1HVua9tWPp8p0rb7xSCIwNdTKkG7C7mTZ/h5CBxE4NE+JbDQ3opXxxS8B4D
iEeaF/CTGhmn3tsKYGA2KRD3mHy5pTZwHzJuqs8OcilPxszNTdVBfWyBhuVN35ZdnsKJlvdiqKqn
2JvBHhOTtQ92EzLPp1liwSoJKgMHPoWzW9ImcO13VfA4T8FbhsxnskuegzY5gNMkA8NhRFXZ1UnR
e+rDlKT1DgRaAiwR9aTextzPX0C/qZ8jeFub9sGKHjpBDbOmsmMKnAe+KPdzyLsOC8dC/oCEtf3g
sq9+CNJ2D720CKGqJ3AspgIffDY6Wn1FMr7+6IHnjlLw+yJRtAjkN9CmA9C/APR7RV1xvEjCG2pQ
WC21BoVG2OfPVOfFUwm5zQlSTgahoPUn0aQsOE5xCtQ+4RWwklhqd0DZB0mDJPN7v5T8B2uG+S2U
oMDRIOEFcXYYf9aF4BkP2iLrRY7cOF/bt9k6nniRG5NlFvFHkUf6GcWySksbz69GQUwF10SodMT2
F0mZt+Ks8TQk6C4eYSG6Xt6LqlaPbTMtP1HQBBb1mUZJUTPsVioOwmo68QVUhAEy4FRiHR9ZzT98
QxZtHfyYkpa/coNXbbvRXZd6JkhEO6h5SDdNNyps54xzNn4VSxu+2w5loDazd8tQu135fVk/iFCV
XxSQYm43oIBN0bwAwSkFAMVyyI+4ZlLXADEJIMjG8D4qAJcCuH6ZbkzdQmmghapYMQCDShg46Iql
WWmSd0rdDsEsl93iB/57jv5lgsphvs+xQFGkQ4A5S4up6Wu3+tO1oHB4x6n2josR/3cTkLhM0JWk
Dw6yfS4RTc+fmK3hZWbSrQc5UzrvbWPMg4DUUZmhAQhABYmjLrVBPDzrPoLRhx34ZwGUxaFj0YVc
6aZf3mVd8us+HrDt0Cn2snrxdN/rsb3radvfIGvRaTFV6/MgyjGxS6+/+wORB2kpTltG6CAUkrW7
3jb2KznmRtJHVaU4iV5Y1+hf3I11nOYjhF1DkA3cgCqquRlI675SfNP7uQfeHdgD+Wg5K/ejgRtC
a6jcqa5pdgsOAWTlyn5QZE1LUtjOLIh1cq32jLjqA8AUWu6GBS5jV5q8SFtg/G76qGnu0THGdbOO
xF5SN/APbYiiVkPC5D2W4bGBHFQ4v0UfHXRgrI/ue22zWpf84JMZsOuma2COBSeJj3z/SfUgm8Yk
Cc0TcMBfu0BVBQhqQO6iONpxqQQKgqOsonN15UY6feuj3n5CuMYgBVe13GsQul8xh7CzEyTq7iXm
2U+94N9pqyzmC5VUV7Zta5TRSxQ8wjrLOKEUNUsNnuBnxcfqDhE5uOMunK5HmM+XiSm45yOBcLAr
uhDAPRYDNgWaEC8MsCgT5RCwPKBcIl7iBHjtSFLlpAhede68/orkJSmuGr/nzfeRoe10UJ5nNFTE
uxkL0ih/UW3wcWTLTiyKfNMYUlwbeWSr4iEtf1JiGoS0dfJfRl+SJYHyw50jQ2zQoexxU5FnLUFm
Z/BGfyGQI/RQLPeIhaytx7lO0MpgcBGrBAPTEizVHzv72ux60qK+OxZDZUItRCWvGIi+zQ10B2Fs
MRkWtitzaCSh1S3wofqGK3YjWx+1CmQhfflbYk8sPNioznkqBh4NV8HalO3Oa23Q3Cit5BUURxBz
c5BsZgpShsdsMkSubQwYBb9oZKIoS6tG6eILmCfyYkoAm4D4nmnArbwvmK9xR8Fg0iYuB0/4e+jB
BUDfHbER5SjwRm0kcUzS5SV/qumI1Auu14Y3DK7LwEUH4bzToUefWasj/iNYPJTNUOQ0yLloi7ro
di0aTz0hu4gjjgDqt2/YKFZ5ovkSmRvKaeRfmxYSVYnQjW13jaOzd8+NHtCvqnHxDwMFUcYVlvfH
6IZh71O8VbEBCsrmigILCAXmhPAKoV3JBScgF2TEmcStqBI47xln59coPWUUzdHedbEGvXAh2+4+
FsP8QrBUb0A8qzp6ODq6/srk4+xlwnNa7WanwQWyBkj7OWW83fO1MBWeFVTFgSFnGYAREbG3a2Jc
7yRocsgejEhxPmgFDcunegibHzQuYQ4t8vY8LXJb5lnNx4ggzYD7fKhZDWLwBVwymHeMnN5j+b6a
vsKc6nxfG8LLK9gZ0mBnGqC+iphP+tDMLX8CVy64tpFtjO8SDO/IWEh9rDeKtpF7j496QXrazWMD
onnVqUUmDqttVwyzS7Oraz3N3318lSmlkJf5hSW42v8RQCqP3bI6yAHllgHFJNq7XieUeNdmZoDE
uAEVKhd+Tq45al2aoG3tIekfxaGlIJpEnrmQT1uPUbtXtYDbkJPhVVoGFOnpOKALAAHuUTSQVoUU
WTrHw4rkaCLmwdiye2ejQX9KHLfdsQ0xty+uIOJVgqU/LVBgH4gsyBVIj/m1LmcIEtVWoVMkJR+m
fTUBGOpLLJnvy6VRn8brQ4Dri2UR8U2/TlAabCAIhyoDFih0iIJ0sk6nZiLxXRh3sLzjvcmv5QiI
I2xRj/5+XuENERxXNB2o7MdXNbTr50yoeo/YPO6AT7d3AQEichSF/1ySue9ubLOYB6ui8EFy7HSk
DsTWakeKuD5EyEoDLI+EQcoaxDa5wOkkUoejTqsIqyt5qY6tAcHroby1SL2rg/DBu5KYBX1D1Cn1
vY71Eid27WyxNyGSUgOvXWQ1xqJPqHXDB2CSxbWK2l9wG6gGfOGBqB2cAUMKiT8f1Rj35G4gEZcJ
hg34ZdLC8ilbwE5JSrQY/F7syUKW72QKyx9yQT8Vunf8biWtzbMywiKKWUNUknXV8ztLSfsrx9LU
nb803noVoFf9S0BYAcEVuWsFpYssZlHhZ4NlFayAhgxszx6K2VvmbH4oLFUp98sAvUeIUIu4XZ9Y
m6MBJUGUB5LUSgzfSD2C86DC1k/CC7TB8xFNS3RMo/CNGXhWJyYCNACdblrvuIwlSG9vR4cGAFgX
J4gFHzMQ6MmYbEFX4wpBvHsY+zIOEzWN3q3JQQ0HBaoKNZqCP3htOnzjGN3NPbzR9CzhyvkhH8FG
WFfKHk8SQdnrIkhAjVObGoxcimRewVJ6cHUef1K5xk9iaKoXNjOUtBzdx2Goy29y5f532zUo8NHO
R52M+Odu0K8AvkY5qCgkfdijJofw0Jz5k4k+VAzYrWQj8gTUI+8db9YGuYLE/AmJxvwIG1ePXtt1
rwXUxx5ntsgcaleBmn/6SsU0DZCtvI1xaO4pi+RXAcRByueKSCSeBAMEySRkH8dpTYOaVmtijv11
UNkFbWrHAO7XBh5LGFYxkwUQgucodLqBPl4ddohl6sjSM2IRHGk8Vsv3PcemUtLHPhan/aqk3yE4
lX+1IhoUVLIwBU8Wg6qN6Tk/RGFb17tmtaDPniha33vtSlInE6aoHbpeJpyyBV3MtLbgfNqtoprb
fRjp0t3VYNfz0gGzgWFHwK1UZRiiLF840dFwLUBfrl81bNu77gGRRq9sJvH7DALD+r0An7b+wFa/
l2kfEjkAFoAK0FSKP3mAJe3mqkDdPwZufCwUYOzeELbHz6T1r6VguKqWun3uiqrd5TFqCGMLEG3a
FaTHReiLNzrOfE4t2mFoMts44Kjfu/wZvrId9+uyWrKXI23dlUQ+tyKMDxP8bbCiktb7jroofA2N
r8DuoWRhr5ux6Jtjd3qRcBoTexsbPbjM0w6thpJ2eFcMeNCJafwIvr2BPsCj8tGwMRKaYbaPRL0f
hIJNtCP+TZG4Uft6QP0NSzq2j/hRiUCtw1r+MdXqq7QTMyphNOZ880PYESuPsbK3Lij7D0M7BNu6
c6iXw660X+0SGlQ8o/0E+dTyq5BQ6zArmrgLZEL2SNiJxi/wSNquaCQtPlT9PAf+sMccVC3BHdqS
xUPf0qMX8sAXphoELB/Ewgfd1uZpcDNuYuTz71L4iPUlNjY/cwBksxa9zfu5PKYUAavfPIO8M+kn
MF/i3s6pFEvuIWml7k9Tod+QoteKcQwiT/sdDh95TR/a6tXDwp3ZodryXtqhQe9umA1mTWHb2zvD
QfuXOmvRaWklcPW99lDqtLolL1aV3UszN+W3gA30gXYFV2llPP9LDufRvebr3IzJiMTNXuXlGH2M
aiTo6KO3UJq9qwL3jJWMIwGACMm1DVv/HeTo/ncM/9aX2cZmX4OQR+9GJB/BVVOj6Zj34CFHm7A5
ElYtY0DG65hUpgh3/QoKwsAeyzja665GwUenHnl0IHBCqAB3tBoLJPb+EA23TFF76D2HUQRW0lFJ
gea8nK8c2NN/QwUbocY2HQiglMfWWy8eIrZDZ8pzyRCCvwNa3OUfaB2rdxB8TKhctSkBcUTy9TEQ
BNU0Z7S/UxGq2CuX1+VVzSQkKRYZXmMwxJpryJTUj7acgjrLvaEo917UiOmAgQiqo64+zucuG+Ru
wBJmLUGOGgIsUUct5mvYARrX4twm33H/4T+muNu9ZxIbggzEsKxaXZ9AJy7TaOGh3snqMIgSXU6Z
BzT9Zb9kg5uAeu7k6jKAUPOMyhSzqGB2H5WNUIz//Q+cwB9sVVxZ4zXQouvDDNtrf1AH72bPfGNW
XJ0f35/AZ2wXmlEAAEWq4yAzcnlDXtul03h2X/AUNmCDHh7ASqfKxYQZIETfa6szugLbU1soxEbc
/Zij4rIvsd1qNnlTYbM+D7O6LXZamq/RyM6s8ZwAmWwXmh2xfQEaBZbVEtiP+hhiEEuw7J4DCHIZ
Pmm7w1yHvKq6CSAZjMrsns+I+sUK1o74iEa76Cptt5hbC62WtiZB5hb4kDquP47IXswgb31rv/z9
b5y4S8HGsl2hZDl2sOxijbBaTlAC8Jqckd0+9fDjP/8XxmoKQwqtBHSRUd+NaRsPzQ10rs5Z2qmn
b0y5Jpir+/4SZuAFvAIbZ5suDRr+fz+XU1dog4HCIRv0jgKeSXQikjbGJozxxm+d5OsZOOap198g
oQhWBiMzMp65OK4SPU86DZry7e+vf8ILBRsrRtNjWIjA67fURxHKkGQD5Bk7lnRjfpHmDBVbUQ/T
aVE1LcaXhZE/eom+dFiRy0RDxVbQw3hlwzsAALBL6N7sdPy6C5jC/n48J77uVsajtj2E8Dg2no77
F1qWzQ49kykJmT0n53DiA2y1PFxsIqra4f++voBnOyLDC9vedXl7Ttbr1K84/vN/mddsata5GnFA
18elqhhn5EAem3oV2tx/P6hTP+N4ef/1J4zfRWHpteFx/vk0uWU3DPqTAa2KlOkcvcWJiEM3dixN
5IOndwoyaaoX2tAUXM3vErsr0/rawZOfcdgn7G0r46FB81oWWIDNJJu836GOm1+0UdUZqP6pb7Gx
ZpNPOdAvx4OKHaZVzd1x6awJp6e/f4dTL7+xZ4o0f3CkR8iPK/SiCEIy2pg/L3r4VrZDBg5VeA1r
KEJoI2n09nf+Mehf9vRj2vfvK1QrW/ESTydmeVYddhiiAQxHf3/4iWPfinUU8ZhDGhayrD3wKQl6
BWPaA4+59GcVGk/czi3PxAzWGqIqF2YDn2/XAG0exGESx2mEVaTKuxAs7G9sOeCgORW5h8XFGgAi
jCHAuRiZc08/dUwbMy6GLgSq0sX/ONMj4LyO/K9je/E33phwUUUTWjGr+D+cfdeSnTwX5RNRJUAI
cXtSZ7fjaewb6nMiCCFyevpZ+J+passtmOLCN+0qdBS2wt4rXPAaDEEjyVGE8Ld0kQx7kO38vYAm
pBOTGJ5gwFHLxymtHtlyEyrxsJfkw75lpEVvKuNg4oBSXpAjzU8Awg4HEbnBESWZLVyyIYJ1vQna
k85HWhfsb4EazVSncKrdVD00DJEuN4HMdAbmegZYlcuRUyYgsyW3Ki3eb8NtDa80XW4CBVDUB2Fv
DtJ0bL2PePlIrOJ94tKfZVCcSJwhIxcd16fDMFa6EQd2NqRZmxonTGynyS0KTM1lZuLzvq8vg/hq
Q4rbqbDd3Od4eEwLGDGPzgXykJd9X9cCOWszy67oiN9uwz/tXFaBf/YT8m3964bdSJeecBqAJrqC
g9YhJb/4affJHbsvZe2ekTz7lrv+xnnzti+2AynLvwcpdVQiam/R0OwtZOXEdDO08lJW9q//NVY+
Du5w4nP27CIQZ7mhVGiaeS3WZVYhX5h7HMdoE9x3PWrC9iS2VJNNX9fDnEXlPGQJiO7wrAaoB2qq
Zdxt6Zyavq6d0RC56yOrQYSnpP0Ob4PoZPOdtABfd+GIsswrE4+5l6zqxcHmXX7kHv0YJ66LE2/Y
tXihLvf3rHtFydRMW//iiuILq7ANAne0y37M8XUPDh6TdggsD6wD0nqoD+G90A/7GHpAc/39y9nc
ZnPbxOwCR7jPKYiTx3kAkGY96t6eWUg3//1xNXjIuEcdvaAiRQ8pQPW7925f177IUDaSM9S1UYcF
tDyt5U1bFSlABs69j7rZxkVpGYd/k2y+brqBdLgPwHtEAb93X6rlVr3kEmoynOBr+7JvmLTgJSiR
RkEnAQQCQOyMC+Vw44rNHpgmQQvezJV9Rau5wTgV7fvRncdHp1bZHt1gLE4teKO24sDzdfh6Zbsv
zlTXD70FXMCukdHlL8hERkj4KXydd6q9Q2kuPXVeRK7rn3/7VAB55O/1SSEHPqOcjKTmHMTyMMKs
bvIq71hU6ntAm+FgO+XW09kwDXz5Da9OzwGVTiDoKNqKc8c9FTEPznjbfl7viWGZci2Mc/h7wwUz
wtftnP/yAUM7jsIFopl9Y5a7cYi+fZWB5+TfXWhJPM8Bs5ZGeiHODqRnUK2M3gHcBjtBr1VHB4l/
motdh5qv23EA86JytFfi6gQYFdQBZyCmmnxLe9M0I9pRPVauI2CGUgE1GfuoZ1htUwMhPybll/VJ
MTWgxTXvK58JzjBerYO3IaqcQMUX80aS8G3BVcfXzTiiGGppkI/F51OvO6NadJQDvzQ2ffAT+T7A
TbOfnnjJHkBN2pV783V7DseOg2IiwIkCHKBuUDkBJ8T1pvP6eBnWl66OEfU1Hly8wNdjB6Ay2/qO
gDlZY/lgJ7Cu7GLnBmCbcL0xw+ToGhmpr3rfgh3bTyK78QBPE9DIUWC/3fd1LdppBQJB3vf1zyLo
+bG31XdwWd3Tvo9rwQ50USIbGDn+bPohpBx4uiwA1mj940swv3Hg6cIYSI0B6+ra1o+0zdRN1knr
wfdFdJuUTrB1SV4C4K02ljl5tRfm9VRZFeExOCWD/dvyK++waERW3pKeUfVwcDIkpCfanmF2cAwS
9yWYyxG7sdolguPr4hl9JoJhAkHk93K8HIGfA9YkE1tuMoZjxdfiXo0gIxDPSX+AUHnKkVHBUniH
ks3nRR9iuxOmZrSDXXRDELjAZ/3u0uZusrpPZDFanbrbZReeLeiIr68IU6RoR3yHMws1oXr6PpIp
RhU/wN2nZvsUH31dTSNXdE6nVtAfzRxdbEbPyCSAoiCSZ+YFal8XdCWNEqZdKaRXvO85AQx9qIsf
EFvYchJ8c3wod7VzBECVTAZp2b2j0Ke7WTIHf7Rydww+Pq6tJZplzRRzXDXh5vksYVtyA97sTotC
V19BuRosiZRKSHorfZDcf9+VytpzVuCXa8tGxJC8kVDkfmnafjzEA3hR2Qjiyfq4vLlN0X9qKCm8
uRhkbL2neEQt5XcceILbl6BJbQGajaiho79n7aCl5bR6tVm1HGzpMojc/4Dj9W69JAGiBnTMstr5
fe2oiKBSXYNE6LwI4oEpkFVgK9ijJbd+/5tXQ/x+/bTg4N+oAOYboAwApizjoXXPzJ7n9q61gGI6
JQOPx52dWabr1WCl3IngOVVYX2TJUD0meTnOt4FTAje1Pu9v33rQHe3s6ADHcmZQWZ4aZrc/wEaq
XAkWwAR2lTPOAbbzKg0g8c1b7sZQnS+hVgnSNzCt2XDsC2htbTxuTStQC/somCpFh95+kQDYZSc/
Et39mLfecAwisLzWu2uaPC38IR8l2xRj+sgLmwH+NSTAg8LP8tCCwY978URAXlxvyrCNOdpm0BA5
grUW2C/AiFL/kWZdPZ2nsQfcaF8D2oaALSIHGCe3rk5boJgdWVBuy6oyIpf17xsmRC/HxHGZJkNB
BXjoBGBKB1XztvatMwxetxIapia0vYAygqtLyvlnzmz+RFwg5p/7CKlFcDKnbtdTkXK9OJN3PTIa
ABiGSJ00FwcWpWfLTYJ986wXZoB5JTAhrAXMOSTQl5k/A9vhV8GWKpNhHekVGScF2BAmllhHNuXD
A+tzEIDjoQNRYn2eTQ1oOwB3lAP2u6vuqT24j6mi6qNdbpZklqn8526KwdfCGmIKJWtSDl16WqiL
Bxmji4/S0jnqoQAOXsz4KKC6egA29Nd6d0xrSgvxOPMCwfox+kI6gNMfulKC1zu5NvE+WFMKDZN9
zWjhraI8jRK3UbAd9NU3Qil/ilvpPsaxHf23rwktwLN5ijEZYxYC0Vh+Vp2f38QxgeRCVmcbj17D
fqgXbHhlMeTS0zwEUyK9AORcHUCeqU4V9uE8GbdSroY50Ys2qBinICZWeQi9gwryWBJsNJ5/7WZ7
bwvaqT8I0IhlVWZh3oLOGs3io+twhuTrVrXG1AXt2OfU423s91lop5x29ygDIT/DLKKiM7PSedzY
dE0TsjT/6sAXQHHldsvUPbyDh4e4lOOZdRN/iOAeBxR2sXEOmnqjxTyO97IBhTQLHWhZ30mQ28/9
XPe3sd1uXYZNPdEC38omW1DbEiFEoyzw+0V0zACfQdrG/R3U9ZbcsaknWrg7zuyPST/nIVAVTo/t
F9vjsSRgb5Yktz6uR6JhiyRasFdzlZIR1Bns8b11N7HuU+PwZM/jmYKl9/eUO9RJssiq/cd4KusW
YG7Q4NNPjQXY9tZm9fbv/6dqI3sXynFWizMqaFr3kLe1Vx762WvExm749i7/T8EGrkQRfIPAzqYu
2H4dfw9+6oMaUPzNo69UwtADKZBk18XnnwKOoHCWHctGvgMEGiSiJo6f3YpueWa+vaD+qeCMrWXT
AXzKMJjz9jbNu/TR6ewXbpff1xeTqYHl769CHHSaebD6UYY2SV5KOVuHP9cqRQZno4jwZiaD/lPK
cXqe5VFBZQg37ZsaBNIDL9u7jHwecBGtk32IKbSjhTi4kkVQFkqGeBuMIH8v3AWR98d8nJwXFZMB
LOak3jnrWqBzYscqz6UM67yvQK3IbOtXKsAM3DcrWog3oGi4NMCYUWv4IgWkWUciPtYBPKvXGzBN
ihbmZOrcJe3j/sdr1NhgHf5Yp0Qdc7tqjkH8GeoodCMYDW86Xy/zVD7UZjtKo2vljvGBdLUCxTiX
7nQZVByAVUj8HzUqudPBQwZBHFDLBVGqTLeuYIbtRq8DTZbXFdEcd+8mh3fnoe3dZxss4C/rA2mI
H73yoyCSJqFaIsOZygL85DY9WHhHHDrP3vIiNTWxnGmvQrSJ3Dr366h7x6ASdpw88kygzHQLHcUt
wJhpiLRNQM4NuHswNwkVfCM/KNt7AKMsvq6PkOnjy99f/XyaB1abW7F450wkxjtXgsDs1lC6YuCz
7WtCC30/zUhSJFyGHaybfiWZZPdwSW7erX/9D3T331eDr9uuA9Yzg+tekf8cuIyBIO3UICsekPuf
OYQGRk5VCPazauBMCmkD5RygktaxM9hrELDoYIhaJ5Chq6LBv6tUUonhEVk+6v2WQU3h9JXbQ528
pI7jeh+qkrD0g2/V0FqD/NDwDIZaMR3a2Mpi76bH5S6fb7COZwL6MZSahDjl/TxU1dGJCgjlQA/Z
tZ3iY160ckx+xAzaeMlpfRxME6ltSnJqrHFIAhmCuQ/uAGums+zcj+sff/uC9k/xKbV6D54rkIFS
EBs8Olljg1aMe8IhLyGlUDaQvNpYLIZw+qcQlUvoNykqrpPLPuMy4kM+BGSaGAJt610x7K168Wni
VgJfkCb/GkPq5whapnUBZR9k4nKaA+iRsOZHqbp4I1dqGDhdsp2Cch6XINVeq977NSXet6jPG8iH
QLbVaglEPdY7ZZj8f2TbvcYvoHkirhLVTshkQcVkLN1433Gq16XI7HtB08n8ChUE+yACNX6zYFr7
Zf23myZk6dOrHYjkxGWwYgRJqxjBqSXN9ygN7O9NUdDzErEnSFQ5P9bbMo2TthWx3pmsNphlGI9D
5yNn2MvpE0ubaV+WytfrTw52miCy3exK+cwOxMVFFlViCVeYzSVlihAt0NOstdPMLWC0sRgFgmD+
DmLoxcnyNy/Npha06wfNuQM4IJGh50/dxc886AZAzwYaf0Cf7ZoIvfTU+a0/B30aPC5CFmC1x2fI
KG65ZxpWlF5yAmreRqIlLq/OVEZQCvI+EseSI3j2Chgrlk3HuRtAY93XleVXvFq/lYBuKLRSyRPz
SEQ+Om0ZT2duQQb/vN6AYQ/RldwnWeaLFGF5TS37GYarUP6Dtl50KKrhQ957OwsIvm4MD50oSAVA
UvBRJc38fmigrHnwSdRvvDQMq0q3hofWkNMKR6irgxf9GTLoj4KAxQI93A2MjCG4mR7ctgIqw6nF
NQbMl0OtbNEwzKpoK8dm+r7z90Q7VT1HQEGJa9WJ9P0E2Kd/zOoG8mbr82waIC2wo55CXpcGxZW1
JAfgaqleN3i05NgS11sw9UAP7DJJ7JYkwePQoOhIisH66ha9u3HWGb6ua7g3sbBAK19uIP6iKuG3
bQQBT2/cZZBHfV3FXamUeH1UZ1doLeD5WI12V4NavI/6h+9rgeznTqNmy5ahO1U/IG+zCJDlG7dU
Qwzrss+QVpws0OzVFXK/1W3sWXeQIlRnOFi9Y3zLo9awgLzl7692Ik4tMXhEFtdq4PJTl8ziA11Q
b1Bw+blrAXnL1L9qgfZsUiKJC9R5oBFCs7x81w9iy8DRkBnSBeJ5VyIza+f0KfWS1IJacwvpFvwN
chfRJBKrudi2qMWZeZCe/Oq4rSBbzo6m+dFiG5pTHAI3owpjiYRz64B2koz9qWVpf7T4pvOuaYa0
EGdNU8t+zugTATvzK6nZHa/m8mc9bOZZTEGohXjEVABYJUmuFNmV4Ci6ZhwfoZAQbbHGDA3oSvKd
DCBo7PX0ynGFomchoIFxVLzeKjEZhkgXk59iljgcAkJhauE9DX3aCbqDBXSIFu2f9VVsmGxdSz4V
sRXBqCa5NgL+x1WPApbjQfvWr9T7gmbist6MaaSW5l8FS4Pqf0eUm1xj1hT3leuR+wAi7Bt7uWmc
tGCfIBxoFeD8PlF4tj5zwNIvnARTfoDexcZt2XCP0lUOGnv2UgWScjh4yfhcLVJ5ZCirW8g8qW8Q
Mf3s1ZBQXx8sQ+xT7fDmjqgmnvXBo8PVw3IprEr10AGsdgR8BbozwFj5tlA7p0YL9yEb4Ueo7PRa
AZQw3UL0vhz+y4IoEBs2YAHm+I2khK534MSFJyGibF9FAC2g9IPyPUi3Fv0tpC6/Qrb2UOAPPpSM
Npa0aa1pYU+paOvWi+lV8ja7/XM95GKeNybHEDC67sE0Z0ICf65C5Zc2aLuU/rKHar6BO7fz6NBu
45A0LGldA4FVEURpSVSEDeyfx3MJdM7ZklDUjKqCi+P6QjM1op3yjeV0WFaZd4XapWyONGnsRRsQ
6vNnN7eo3DchuhCC8P0INHPbu+Isgx5gXto32bwJQzVEpi6BAEFaicGaoMs/9MU9bA/696wqrwOq
BV/hgdA82ZCq2zn5y5J7tY3FzHerKOuTe5Ky4czh6fAEDNb83hmj7BvUKviX9YkxLGEdyxd3E7Tb
ZKOuKDgW/BxD16+BlHIbxaf1BgwxqeP5YrgruEkXLFI7/oX20EKSoB2yon5SWXHDHWwzHv6Qlbv8
HqmvY/wqu6+KxpvdKwhKSKtTjmT3hxmYlXbnItOiHrLyIh2dzrvyaSQhjkkIrgdgczsbU2+IFV0t
IRZ8pEiCelcoR0rI+80TRNSmFnoh52wapmlfSOowP0fmLsD0WXmNoAl1nGzYGfGefnQ7iPasT71h
A9PFE+CiO0klEC8Tndg9KwTKXL0/foqIzCDSwO2NJWZqZ/n7q1hRbgC7sjov/4eR6Jj6KjpI4hUq
6YCr3SJnmFpZputVKzyHIpmTcw/ZWGiSyQwbzJD5GcDIYGNlcM9cHzRDvOhwP3xymIvcsa9QEv+m
WIpLRvAkEB0SiElF3Ic2zj/mvto4Mk2LTbsBMDufkxK447CNRu+YQR330Aj/p+WR3+v9MWwwupqC
gmwibHYb+9o4XfAI/y/5CWL3UPdc/7zp92t3e9k1dQZRozJs0iR+clI63hVlLWH74W6V/01NaPEO
pfuoVpNg1wkat98YhMNvpJVDgGssoIG83g3D4tKhfGkAl6spGYswnhh7CTJCPyto10KbUQzfXWyh
N+vtGFaXvVwEXy1i+JPYsVV35Krs+FtKyntp1YcJG9olrZOfyzWJF/ypjQBoWW/QMP06tK9KXZ9C
shb5Jw+aEScny215b2XIWWxsMqYGtOAffNVA5BPmAwxZkOlBwRghAyLWk+JlXw+0uAdyaAI3O2dX
NkH0IootDyQRiLLt+/rSrVcTIu1A1Q10Au8bD0duOlbTJU8B8lr/umlZadFNJDw6YiLL8I/1S8qJ
fM4dMJpJBhn/Yiw+rDfzR2HhjYu3rrzACpf5KF+XIWQOoUY4vB9GeTeIMYLdonpPKsiB5YKcoCN9
UwEMwoPkm5/hf9ebN/VS2wMm14u7YcaLCezJ6ZLC0JZ5VX+PxMYFFMidBWFdl2Hoa1RpkzK9hwbf
16hr7uIIAbreA8Mi1lF+HvfnVKW8DDOX/u67tD1bzmZhwfRxLeYptLZhYs/VtYsXzycuJwQfVGPp
z30/Xr/b99KduVd710GJ4MJna7rx7V2sNeoTLbwn3/FzWCPlV5qQ6DmtIUU/cvZ53y/XQlvC8YQp
8C3DP8iYwIE/lUv5Fi7YcG7oEgxs9qHCAK3osGpdnBZWAuufKBl6KEo7m0QfU+jp+gsSpQgKsVFx
HeBGwrwzK1EKeRz6PwreucfK+QAoAIzFIDAra9j4QcQKerHAyjXZY1w3BfnY50lifRomqISf1gfW
8FIizt+7GqrWgC1aZRFyF/IoN6wqvBoihCVkP8fOCR6truLWiTDc0tYbNCFqdABgPMeRBOtMhU3i
zAeS+OzFYn6UH/yITmeXd+GfJEpF2+xGsoI9Ri08AtYbN020dkFIooEDxpGUod/E800++fRSiOhA
UNleb+DtCGa6pkOVe6M9SkeFPIEh0oJn+EygT74F13v797N/xBxmry6QnivCmrLyneqL/KuK4ueq
DrLLegfe3qGZrujgFF47eW4nr8zvnbNj5x9hBgQPmRY76CiyrUfzsqP9ewwxXdtBJhPHbTapQjZD
TFwJiJ05NhRBF2XNLqXduZHRMSn6jczJ26uc6WoPFAIbQTw25RXh559YDigXTFP4kcBy+HYug1sI
fDbn9RE0LYHl76/uCRAa6qxFt/naVVBQdpCF+DHHNgpu+z6vXRQSNnQKCHB4TXq+e2JweXiiHO6L
6183LTBtO4CBBe45cJsLo8Ft3eOUkIB9mAFvIUgG9PZWHJrGSLsHREiOUkjeONdu6NMT7D/Sx75i
bKMTpq9rUU49R+RCdcUV6hiwKUBXQBQGH1XuQhlD5vjvGRZAwsc5MPIhPHB+VrbKgDwUH9cnwBB/
Ot7PGevKgTy0fe3wzL+fXN50H7F6E/c+ojZvrnOaBBuhbhgmHfxH87TxwCsn184X4wNZqpPHMuoh
vL6vK0sXXwUCyUYvTyDOf6U18x6ithMIh9Tty69j7kTNh1EBLbXRlqkvy3p+1RbL3cVCISuxMUbR
MwCaxRW3525jQf3RLXxju9LlHjoIfBVFOZBHKZz2WVrIu9/amRW4zwlkFOjvrmCjN9+McILpXmAE
B+WBW8ehzXd4byymfl0rp/x3FPkjKGu8CgT94gQ2TlqWJcl0tiw4BH9gKEiNBRTJ+6izMR9Tqj7J
sRvKz64duxR+gLNb1vfOmET+RsdMw+b+PWxcdjUsBpCxrNzBOTelHV9tAnem9QVg+rq2mSza11Pe
VvYVCCb3BoLvOQvxGp/tcP37bz+R4avx968f/En0CkxbOHwCdTdQZCyHIHnmBZkPlRIwH5z5rcu8
u5bsErOiTFeZaJC1SJiVVaEKquo5qhrvaeqH/LTeIcPuq4P74qiBmGXkOVfYHmYUpgjREN+SHvI1
xxpabRvTYmpFe2XM1tDgFR77V2STrEtsQ1kUC7O/i7N8S3TK1IT20IhVyQHKYeVTz/BM7ovkF4xx
wYWVm2VQw4muI/qgMF43VE5I9XgwxuAwDQgbHsUXhw7dXeRZ5X0LhMTGvBgWsg7w8xICX0CCS7I9
ohJ96xWFzz5lsF4cz+sTb2pg+fur7Yt4JBaD65Yw4wCT4SBkm3yGERh8Dda/b4gUXVTChi73oPwO
22ME1WbRQ7eW+P0Zvp7tLYypcc6UD+UEDay5hSryepumPmnR33EZFfbo29eqeAC/+2Uqxu/rXzat
Li3uPVdOsInBC6KqAvqVWxxOfg7sDeZqcH+uN2H68doVoslBvmhgbwhSFyz8fiuXs+5DBRWerSPF
0IAO8IuKMvMJiR3wCiYnOjmywclgySTbuPGavq8FeQoT8r4dizLEXb53Tr7te/KT5UY7C3iMaSHO
IgGwl+rn/90epgRGH0O+WVE1TLGO6WPZUPiy9HAPVcOQnCDlxA+BmJP6nOB43bg0GJ6iTEf0icp1
mSPq5mmSSLVVHsoeqYODULhud9PAkvZEIbp9aEapPky2/VJMyVbKwRCROtpvZrIlbV+X4VDZ4nME
iyyYC5X3OF3eF2MdHYbIC45QToH9zFCA17RrWesQQNgvRrTqFLuqFtW+s6DQpDjXI2yw179vuL0y
PeazAM6GsNu9VrX7Eg/ktwqgziwL9Qgr5/h2vRHT2tDCP6pkQODUUoQD3nFHkDKCo9PC4h7uhlv9
eFsrkzKmxX9MoGwskmq6CtKAwivZKbKd4aiWBSBSCB5PjvNrIO69m1rXNsdTsoggDrXeQUPs6kDB
FGBiErcNMiQQ//KOqZvb1hn+JjBo2deAtjnQup6DgaKUVHEAKg9Y/Bm2CCK3SHOmwNKhgtMIIFc2
YHW7U0dO+UJalAFoF9CKfBj9bj708If8NNjRV9wK7/8/Ur+GtaHjCJ2h6vseZJJwmiz5TCDQlx3K
jlP/MMgq2Xlt1oGEePrZXQDTorATDfi4MFO9y4Jy3Cj0maZ/+fury4BUnYR5bNPAyBppnkMnCQRd
ijr1NuJnmeU3HjM6jLBiUOyGnWDzpFCsPIi8fB/bJDp1WfFVQSL2MswwLiy7rRetqTvangAb7iqC
Q6gKg6IqnmuelD8y4FXO60vZ1BltMwDiEra8ndM8NelwoRTSwoPThUsFFq5QD1NTp6ex3EojmVaX
tiukUPOOFMWpBFNk8gwvDwI2qCQP0m22qI2G0dLhg7Dmc3H7A5TI8Uo7P8yku0uSaP69Plqmr2uB
3yKDF89ZqUJipfzYwLrp1rVhJLv+dcPur+MGkXFRAtya5glqEYtPZ/KzytR97LRhEG8WygxzQLWs
wiQa2BYlffXUFdDEBPYNzoMZPDAtASrMej9Mo7Q0/SoAp4gFhZVh/03Lprt0OQisy1a17+NLo68+
XsGKWsCrTr7r3BS2C2DBVN2WOYshGHSQIB7z1Uwrf3psfLhFsZo1t/Egf6g4RrkkB4Y2KEbntl+u
FuudMTWoxbZDOVoqJyQjB/5x7uFD3VRgxfIJUmblyGCLKPvTtpS0qTkt2DvALBPbR3adOenPSTUH
xaHFBqVqPJ7uI0suPsE/13tmeF9SLdSl8pLKD2z5brmVwXP8tOhgLOCOLnFetiFQhmugjhy0p5xJ
38XmSDM7P+YTtEtrBb3PgC9y+HAAdQJ+WUTznJhvQUkNy1uHESorSIuobeunP9tlN+CFjrLmZde4
6R5KwHK0pZMXzRPYMQHcRRPY5zb+JYpLSNa28GVEOma9JcNi0BGEsZvYlUQm43GqgYpS+fChapKf
ROU/orH9VGBl5HSLOmNqS9sRqlbVfephR8hm9ehF43CsJb9S5twomj0Pc4tiLSrl6x0zLD1X2yGI
i1R4NUXNkyyj7ixz9qvxoJgIB6zqtg0IylZQIVxvyrQUtPxf19XjlEqJnY6k6kB9Od2XfdNsvAZM
o6btDpHo/QZs1emxoh2s8BZZnCX1sASsilx2JCX9uKztfX3RNod04iV8ZHGt+XMw/LFpq7ot4IJp
oLTtQGVtAcAHRDkm4UQ34PP2hyRBeWf9pxsOTh1H6LNk9GjEcK+AqPfZZnF1bCE1gO2sbeRBZoN9
3dfQMlOvDh9FaysegqF5Ig0PjgxR//9OaTjbflxvw3BA61hCqCJw0VTLUBXwYmAwYTqxwCoOpdOm
p31NLOP4qhuRHQ1121v1k1Ql7JPjGu7yoHPE12qK5w063h9VrTeuyY4W81Nd2UM8k/opynunuxCV
FPJeDrONd97YQGviCwj1GerWcAkdIshINjHNfpAKmvhXKy+jKjoRCOjUZ3hS+NYxg/e2vQHVMg2x
tkMwS3hTQgf5bpha+G5CbCJ2i/K8V3WC6f5NQDSjZGMFQJrjIQpiK9S/fhWjN3xZnz/Tetc2BkUK
5KBzuwitxIVfvRP96BJCPvczXtdjWXYbDynD/qPLBkZENEMLBYKQ8D4ckb89BvMIKV1RwjXistTs
IDzGm2OelHN5We+aYaNwtI0C6kaYcoEbtteS5p5PUTQfcCWDkvf6901Pax1/KPzJLyyBB8IC4Cqq
KYT9/AOExpynbhgmpI7x1vYn76MHH71bH8JU+7ZXHY8ogryyuraX7/jikkttXDChz7ARbIZR07GH
cG6Ng7x0ixD1wuBDSyNuHTwXkpIbG4bp+9qG4VVl3CYwwAj7vPBOqUjULRf5ljyl4RKnywrWFhWk
aB1AQgvVHa1yjpEy5D+Xc25JEyV1cPxzRVCU7LzD2UtHX+2ALLadoHbrIhROkh6dAWCr3AcufH2R
mTqkXQuq1vGyGQZKj9wPfjY5ZJzHePoRQV/yRIs5v8k4mEZTM8dPCTaKjWg1zZG2KYB6642kZSLs
YUD9Tfl12x5U4rm3630y7Jl/Mn2vRqwJ+ECB107eDUn+ebktKmBoH63Y8TY2ZdPv1yKf5zWMeqMU
a6wBwcS1cvs7sC1bjCzDz9dxhw6B7kwE7553qKl+gR5DeVZl1t65jcfDXQOkCwv6A2vhCAgFKsu1
3fSlouD9fYeIazw+Rh28st/va2a59b6ahykdigKKPXhY9YsDat5DU7iCgfjJLkT5e70Nw1ToUETp
RxZPSCdCmLuJ+4Hb0R2bCej6+z6/zNGrLshWxtz3C5wrgtDgbiyLNP/CuPL2qawyHY8orUbmts8x
2R5oxNJOo3OA1/T6rzcEtw5DbAovUqgwVPdLxixOo6eBxcGFIlN7g+T9+xZck+PyXwXsP/fFng4y
BGh9CFTqyxBUjOyQWiUcFDgEeAKWb12hTfGh3f5jb4JnPDwtwqZJxMm2svoXUsvekYE7vHNVaQHu
K4oTCje/sK8HL/7CSQ8tTgjoe7H/YX1q3u6Ep6MHG56LsYXgXBgtDyanq59wa5FP4ORsPZqXA+/f
S62nAwiVzGDp09oiRM66OaWzUtERPLLsO/eTJiTVTIpd9wVPBxIKKLSpFib3ISQ43ONgz5j5uOTs
676hWjr4KgahWQjrvZ7lIRkrHh+mGNSu0s+tY60s+Wu9jbe3EU9HDfos7uq8mBY1nPgj4KjzjYvI
3zguTDOxNPqqA2nVdrDtbfNQtOyjEKA+TqgI3xU4mUrfVRu7rakL2kmuqrFjMaxkwzHrfwoaHfxN
KoFpsWrndYnbYJwP0D0dGVRwAOtVdySagOjFvWDnGtKCukgVaxs4xoRZaUOQtPIa1h/FJLfUp0xd
0CKaCJWLmfo5sJRec/ac2v1azmDYjGVVbJyqhgnQsYJUyETCNgLrVI5f4B7oHTs8EzcSLIYypaej
BdMZ8sVFHaNSiA178b3hADcf2rmubkYmnfO8vBEoPfXd2BxbD+srgWj7aT08DKOn4wdnWri2jTJp
2Ltee0rsyAc3qZE+PAhsgCPXGzGNnxbnDk7ysmgjEQp/qD6JBJTwYyGSTWV2/vaGqBtHWXMNrcO6
UKHdWD+aRSMKoLhwyUwt70M1p+KQuOU+eK2n4wgdKAgVWULycKC2e5qHbmAHNYHY5c1eubEzmkZM
C/nGBurNyymgKy4SowfHafMXvyzVtHPatbhXhHY+vG2Xp0fdIuGv6vJWcc++ZTQatp65prWlRf7k
D0UzS5q8Ix0cOiIHKnoRIcPRp8WWqLKpCS34FSczGMHYgJ0ebLHc8x/blk439lzG511rV4fzZWnG
UhfV3DBHJuKmwKO8SZstrKBhmnWdvphZlLYdcihpV3zlgz88B6IOrvt+uXZJV1ByCly3wMZoZbeW
56uTV/ndxrAYBv4f6J7wZRa5eGh4IzIUwslPWSnOGUQiN1bo2zdcT4frSd5x5JnBkuAju6PpeBqW
xJIaYUHeVneT193GMGDAtjxtPAgMZ7m/zNGrs1x6XRYgo4pTtuC/hrkWh7Ik8QlElxxSqvXGVmhI
/Xg6ii+yhRDQNEHk4crQjQBUcgVzuBQYpmsVq8dZ4O6AGgggvfWj34ot/1vThOkRj/myGzQSNm3V
H4fMJtecZBnMwygo/BtjuCytN26mvhbxMGVp0yp3ZdgAa/cnHN28b+5tl1eHOqHvq2zMbtdXt6k/
WuTH1uSmLf69awIobDejP5yGoGTfMxE7O7Flng7wUyz4v/G5kAT8Nvs4LlWiaLbyJyto5H//h7Nr
a46TB5Z/6FDFVcAru2t7ba9jO3GyyQsVOwkIJHEHiV9/mpwXR5+1nOLVrpIWSTMjzfR0B1YIxGIF
Meq8ye2vU9yVm9oTAp3eL7By5ozIr55D30nRQTpA52+PR6T/fHn5DJ5HR/7ZvRXAgMFGXxa0Os5o
s/7uB17w8/LoBuPVkX+dlc0QMUcybamPNxBYzFT0q28nBRQ3fSu6N0XLX6yha/3cpq9ZDsk7250G
D3gIC/cVDqL7MKlLUqdXoNu05MrBNk2gOYcKQDsf3DD8HPWtvIcUAcq6edOH9f7ygpnG1+K9V40o
TfrIRtR2Q66DjDY3octWknIGq9QBfRD/qAIy1yjmpNK5RtdG5xwAdvFAmdV1IRSrO7qHpNGa1Rhu
Y0RzAnENOaYolQLZc/bLXZCef5U1R5iQrb6NRdxAj4CsBSLTx2l+wPccIrpOlQ8Zyq3WAGCfcssf
XKDlsbpyof/npCdIleINvkPNzOn9w6Yd08mPqq6L2VBN8THN5fQcARV/7zT967bBtY9SJVgwp9iL
j9yR5KksXe+PHFEKuDy6Ycl0aGJpN3kzkIaBUzWIx6Mqa+vKD2WJJIKqnHswej15IKLbtlA6o6GY
KRpRUQI9C+6M52guuZeoKmbbnuA6SpEOccsYiikPavbVdwBJIXdCaM7jXZ3N3YMT9l2/8iWm2K0D
E3no0z72wuzUVQhvU4zG8YULXUUQmKwK+VPNA9tDnuzO6ctnB9Cpy/tlcA46UnHqcmhlNQFyViwM
mkM2DzG7aSzRhF8uT2CwWJ3xsASbjm05dnaygRo8TPOX5atc0rxOPaSIoO98dMQ2es5ABy6yjMwt
6Af52S0gPsUblzyO6cZ+hSBw/w0ECgWCcVS487atqr83UWj717ZtQ0f28kotAeWDC06g+bZoFFyN
Xg8xDIUsqwjZI3pR7aMN6ZiVGYyHTLN92wJdexvn4szBFLbL0epRCPkHKT9+RUVMTyxqjx2b9nFK
5c91vVpTGkIHLTqD8kkwuAhxjfOnBebPD76kS19k1gINBkBLuVvQWU5Y3fKi/FVPkPW6vKiG862z
IdI6xYkOMnbOwZ1xSGWYPwLSXl1fHt1wr9cBjZFDoH5uFWDmR74fejgZA31U01yDb/FrndfD1eVp
TB+xTP/uCpKKFKQyzvJe4XGN9sClwjawjYlYfzmP70fP08bCpYOfySBK5N3j8LqaHLLy2w32r3Mg
grCg9HHDwbU9T09/s0/LfY3n2S8odCQDYTxhQe6tbLfphOsIRytgYm4rJs4CM1R9BR3bvE1SICDG
sasPwOXsrUy+zNL6Pnn2tiupr3kGQakowCMGbZYsuG/K6q7wKutbKGu2n+38poUs8FXeg47Yjx17
JWAYzsR/gIHQwqu8XmJOClHrnes2Q/19KB1o762spWmGZUffnYs6VWkNkUiYjudCywIagWJKaJOP
G79guUK8G5+kYMnuRphmLfLATbpUtONT53gjO142G4ND1QGAeIE0bUcpR9midj5Du0q9KG7j4qNE
vfKUMjgAnUewS8MWnNAuOwMAQ+mOdS5/Rmfj8JLT2rf2ge9GX7Z9zLJL71eL17YbCic7qVyxHDT/
qX07kRkCXNACydbSagZr1TkEeYb3ei2QkQJzjZtYyBkwH1QqUJT5RuLm1XeKg+OsgSZNB0wzG8Ii
NC7UUH8Csq3dNcEw3npslUrINLoWTksAvwc5hsGJCOrcNh349yjja8HaNLoeScEfH1LLy07U6oJ9
N0Jeo3EggnF5sw3boOP9omCMor4JslNJ01+RhMg7CcjV0OFl6Nfj05hOL+F6O5HhEOv0gR3kxPsp
gGLg36oirqH9Dqoe/BMQPSwpJd2mqhzowL+B1WQuYgFt0KV6aSOHu1/nRTAYuy4VrFyrdZqhKM9K
TA9eFBJQX7T9J2ju1t8ub4phy3W8nw2a4DyKuwL07OH42IRIqhX+qqyK6fcvs76z78ZBjI/FXJz/
Epyz0skSAVDxDefe722/X8sDFD2SwFShHOMEbvRQdKRHdtUhnBwuj2/6As2cG6Bngn6o8lNR+J53
BTJwUjyNfW3VV2gmmtdq4KZt0Oy68yrZl6gsnqO2BOFdBEq3pHY6b+ONUQfodSIbM9ABirPvT/kT
BmagNpkn9XZ5lQw/X4fnVQ5PY+ZV6dFF6S+hYycOxfI+3ja6FrNLwUvux6i58jyyyL6IHSd6zARY
wFeucwZfoQPxUqoyGVHAKABahXqR3btXjsvnh6UsjZsI22Zr/xH6bdqpbnvY2sQDH4LccVj/rpWD
Mt/ldTJ9xnKG31kbRXYib0RJz6RHbYfiUO0lyJIgKsCmY+nWkGzcNpFu1naNa0c+0XMqm2KX0jbY
NW3e3M4M7Ryu4P7L5XlMx0ozbsWGGXDqIj129RhdZ+Wc/gxTkT9dHt20XJpp+xboU6TvUWBKnT98
tGIrqRr/uUAw2jm4sa2xPpm+QrPt1heTBx0mHN9O5M2uCnpRXsXpBOzG5Q8xJI//Phve7TuIeaqC
g5zn7Mwjm9A5Ow6P4G1pPhUQMP1Rh537LXREbe9DBa5mGy5mm9nr8DxVzpypuMvPlWTe986ys69h
m5X7y59lWDcdmodKPskrUSJ4uJLdQ385dRLSV2s4F4Nnt7Wbep1OrMBesHMgZPWAhCi/dfMQqgUg
A1pxXKYplpP3bmO6gdQ1H+b4+FdyiIvgB5XQLgPs4vXyEhmOsK1ZvDPSUbl9Ss8hINFulFpusggv
j8qix8attskBBjoyj3ArHr3Rys+2mqADWUfXY1CpbQ8aHZlXsbqfrbAozhU0mPcCTvGqHcizHINw
xT5M26AZup0F2USCMQc9nc8OpFfuPh1JuZ99AEq3bYRm49HUZY43dPRvQkDFdvRit0tZDciHvd2j
jXmjTWg39AXUpNDeGx/tOf3V1TlEq+QqO8PHBoeI+u9x9TNuU2tO83OD3MZTJyfi7NHlz+iKOZjG
1+I4mvvBlOkhLev4ebyvBqfNwPhQxp8v74FpeM2gB+g8glEmyM+klv0nlpfReULqYA2WZcj3+f9h
78MNZ5CqHU9QhqP3S6EusyHEOuRiZ6O7PJk8cMXblWD3PucFJEXRT4669LaP0y1dzE7WM0bPQZyR
x9SuK75rctdacSSmtVv+/s5TuT7haZ8hDRyUfR1fi3lo+/saUlnTxr33/p2AgOwnpgx7r7pA3mRx
W6Hba3bUGhhh2eT/5pn9WLNxlYHQiwLSeeZTUL4IvDfueyWeiSrQLwTmzZc43sYni+zWv58y8Nwv
vDmHLnklYgFxyCibDvFQre2FId2HMum/E3DipVbdI1/hDtXXGkyXCz+KdMpgHy7ojYWlGJmYewdN
jMnmE6Zj9jwvcDzWBIglRcCOltPUX9oxGNiKE/44VEFtT/uoOAiJCiRiiN3GtypfeuXJWO2qSExX
NuQpVub52Nn7Oj5vqOLJ8yHRinJJc0uz5QlFovlTrAK2JoBgOGuRFtblCEVYa5wwhZr8pBL8Llfc
I4nbW/ACxOl2IRj/tmUsfR2r56V0Dse0z89g1vT5FbMqRx6jlgfb0mP+f+B5+YzON4Dj76t54kk2
MpVUYQg54c9ZhkZ9v6DDneibtTqwafU0T0CjKc+yGKGyt6QF8qcebZkLB1jr17vKFY8FKkYriUyT
y440rzD3Vhk3oPQ/h6g8J3Pp/ozj4Sl3+ZegSt2E1FBF65YuzYo9gsr5dqqtbf5aZ+nLhN+XEbq1
z27tdw9VPpIUCUc1rAxvWkTNRfjKsxuf4cOAhssTBG2eENeFzrGcf4IzukwGJ+X7TaFHB/Qhd9AG
UHYDHhlt4JJVdI8cxdppWALMB35bB/ShBu1PUTGiTtNU37sOwKBaBGv9Yotv+WjwZfXeRbWGz0Fl
BSqGlEt6QmP2gVYNTarRu4vn6i7MyD3r1ygATGdNB/ih1Aiad180t5MC/m6cZKLI8HngzQRxFJwx
Ejq7Ocw/OQvAo4jUz6UwuG2HtMuBzf0shbgAUPVuzOakYimXSVH6axqLHz8wfR3pp3gsWVGnyE6h
0rlQQ0C7yuX+70kM5yGE4HMD9gY5bJQWhkbOv/sWgrg+7Czv/+Zz5BztIdW61rdoCq//UeNFFrJQ
fGBn1rf3AsHUFmWfoJvxT22BUhj6TJ9qH3j4OqpuW69YUwIxBEAd6jfQubPHzI2OaY1bD02hNlQi
0epa8Ex/248unwVD/As1z9AFneCSFu0DqPC6x65tS/dTQYU1JxZpfevm8iwGs9Vxfmmdj0XZVPFp
4rCuRQlEeCCOuzy4YaV0KF8Dng7PsqroCGjkGO3JNGY3YDnrDnTEbc7t7fjx8kSmr9D8Q9qJlrsN
msGaIbJOgL9Nz0VM6WHb6No1gVuhP+Y9gBsty6znFmJD8qr3ArkNkg6swb9WAmURx56ojI5Tk//w
RwCJXQWpH9zg116bhrOk0/WlM0S+w5GlJ7S4FOOuKSLccugox0fI5G2TjvR1dj4SO8QTrsWQ5kmd
ecdCwk/NcudZeXmYPkK7A1R1WQ+j20THqsq+URuqTl08vgARsCYsbZpAew/45eAMTKXhsUzbcee7
8ckXYXzz/3iYmwxCs+kslaOHzG54KvsQ/gNNkUqCfS0K0u9FpX5ePq6GSXSQW4XWzjQHZwnqTLJI
UGHKErAwn5uYeAcnRnvk5WkMNqej25RCP8/cOcMDV/0rTyNxHW72HDq2zc5rx5+CIDzaoyjOlDvs
Gzj/ms8N56ARnFW5yi1riiI6tM1OaVbUQKOfLUs9tWXTPXXpQshRg4Y5XMgCStSWP7ejKk4pL39R
sgaINy2gZvY+cBmDrMDuVnVp/GT3qLwkoVWrbchaX8e2IVUmO9ttycmPUaLloqN42OT8atv2a6G9
miPazWPaveIxA851G3063ynbiIwC5/2/PhFMy26XQSnkQRFIHYJ7G/cSssoQYFp6zdKHzmsmm5Hx
Aa1e9Q5c9UWRoAd0PF9eG8OlPtDMHL3BfJ5JNj1MA3hqcJVrd9UApF9HgyPeSRAi3OzadfAa9XJf
iVF0D64ofkUKXRO0HTNA81c7jQyLpYPUVEyGFMi/6QEYqZuuhITUPEzWJhCrr2PUMrxJuKDSPqkZ
Ugp2lDs7atvqkI5D97CeXzd9gx7C8xTCau7cPrhNnH4D135OQSos4zW5M0Po0FFqE+kaPx9855Q2
UfdqC/S1AP/NP495qVb8reldomPVCCPFQhjvnLrIpuMIyiDlpXcOrRG3EmeOx6hP6IA6ws0EavHe
uwK6aKhA7WVbY0Rv/bjsGAE3WwA9icvn3PTVmg9IZxn1lmqdkxtFj1EHzN8AtpDPLZm6lVhm2jfN
DVSOakG5xpyTLZx+z2N0FucB5DYu/37T6JobYBnk7LsWCUA6Qfw4m1J0k1Ox9j4xja55gUFOUVuN
XD1MtbTuGDQSdgHY//abfruOsPNLqaaspeXZt4Ac7KLGO1rLq3vb6FqSr2lt9KGDA/9VllzuitkL
b3Le+Cu/3RRzdZo9h8csTUcOcB2SorYbPEMxLP4a9CSCLDzYbgWLTxxqpFe2CurbeZKv2z5LcwMd
USnlhOLAitZC27rtfVKT8+3y4AZr0NF2Vd1SqF7Ax1DQoJ7LUr5kaTjfDQRSDttmWE7auzTI5Nuw
f0nIcSDjZzsum2ta8zQR1F3zY4YEgY6wYz56SlkRWz9zQO2uCgD6qXTu2hKcQA5C2g5JxV9WyO5s
u964JZqFu36AzH5Yuydgv1V0SIOKZHe524BX5fKiGa7DukwvnR0aO61rn/7e6ulEvvjd3KK9OPs1
j2qNE8y0+ZqxTyhVoX5QwDmzWn3OhnT6An78oE9ajhLJSggwTKID71xi4dLt9PYJPD1l4i5PIFp6
9pGlzvh4ebWWo/RBpk1H21Wd6OIs8uyTb00vw4iUBpMbO4p9HWJnt0UPZHjUn6KOAFMbxcgGJaFr
xSvJDMPp1VF2I53GNPOm8py1kZtIj1XJUNBfadW9qjzzksyyODiJgzuLFGu8jaY9Wf7+ziab2Cr7
gOJ4VYs219898VvhHxyvc6637Ylm9lUaiEw5g32CMnv+3BDXAve1WAOdmD5AC+LofGoKb0j7E/yU
/4tGQfzY5ARk4zKv2ZdtX6AZOenzsBU9vqAJxQBYPci7SdXstw2uRXE+KVkNgD+eaMzdH6SbwvFO
gOJarSy/wYHokDsalnEMpj9ydEPaJCpGdtS2GutOxPNwbS0yC5u+4z/Yuw5NE6SvbZRRRnaPNrvq
KYyGbq3YtZyWDyxbZ8CLuM9rb7LJMW2CCYS8gOyKHrwa23788hR6ZwZ2xsQYxAKjj6l1Uo1nnZCW
Dz5vG/3fuH15DMM512nuXGUFXghGQQgFLbzxvsMOQ+pkO7ZI+1yewnSv0Xnt0D9YKJlK+jpZkKdd
2IMnq6y/uEuOSjTonPOsuE3qBqnDMXWCO5AAr/G3GU7pXx7QdxsQjQM47zwrOPJ+0a6QL38TiXhK
/ZEBX6OpMp0hzY6zjjVDGObk2PlZ9oOouXqLczd/vrx8ptE1Q26EzUU+z+7/+TmU8aANiFvHyuYY
gsPfPXu3QFAyZNYwKf+40CqU1vzHdvibHU321ULz3kfVfeH0zY2H/2z6nP+A6urYQfHYDo4pKaob
VJfdB2BZ+IpCjuE466C6SFbcLmabvoI5Fsh+UaVgSylAv/9lHvkq1N+wJTq2js4uRXdFTl8JJd0L
ClHuGwMOcSVem77hX7P+HwjKgcYAapPHKkqnPTKKduIzn+ziLt2G3PN1YF0UTzUEaJ3giPuMuK2q
HrSMAyp4+wB0hyvpnuVR9B/PCpY2zfdV+TB38QAIj6r7YBcMzs4a+XMcVCjo+gtFQz7uOtApbHG1
mE5btUwCost5Zr+lJWqU1vQzCJEi23BmMfayU++MpOKCkbKqvTeCfA/eraBdUr278Ycvh+zd4Hbk
Ry4F3vDN9oBhJcuvJnO5KR+Nn+79OzptGsdyAW98y/FSTboI9b6IkS3XYgyuOT5RSKVGhZ8+21MW
7qt8juMDj5BT3ZKKwASa7xsIsUJXzPZbpBzvOBdFelOC7nPF0D40Y4yuvU78wPYyqOXxP1GOFk2f
gdJuo3K2G+r1Bl7EoFf1W/tNdFX/kxGnRqaQRCt+7uO0F4ZfrO7dqZFj7qMCk5Z/YjwclqIMKZpx
30nkOpjFaTLW6SmQ7WlosiaRefCjGTeRBmNqzbCJEr49qYi8Zh0a3nlBvb8Jtm22phcefJDzZdk4
+q9WVfg7uxHjLmWbxCvx0zVDduk8R6qq/Vd0ao3JjI7SxG7pj01eQq8suAGFDFdbZX9USZD75wp6
NYtAx8qF23Ba9UZ5iAQolc5t/NvquUhGGTgJy+nbtt+uWbKXQx2lVIS85jZSDKnTVzveyE2XDCy7
ZsZzMUfxHM7uazcDziOi8DcB7GGnPP7dHXhxM7e4Ic/IpuQTpEy2fZFm3DUkfbqRuPKt9oOSJjyb
m2PbNtXr5eEN0U0vMNTh5IH52SK/R986oWaFDpH2KKbpVIDJhPX1LSgCV7zsYlcfBFK90gA5ryEo
QHr+VpX5j7YXOyb6gw0yuxiQH9WstfZ+eO1wQ73mELZeNk8T79/ipoxvW6uU18DHoWhijejGvrxq
pjm0IG0FNm15OMkDn0XSDm6S8R+u2hYs9GoDGXKa1QPkO50ayEiQ5FXWthCt1xigZD8BZiUxcvnJ
aa/64uvl5TCYtN747jJwLWYRxm2DdAKuqf85MRKs/OhlTT86NppJK6jMDOC+kAeL3KjpIEeatO3X
atrmMXS+m4HTVrpOIw9DVh/lXL9mTbhCHP83rfbRT9dsl0eOGqlvywNy3vcAHyf9vju0e7Wrknwf
7evDA9nn+y9vfuLsQPO1l4ds1yZT8rVacR6GtdPLCK1Sc+wig3IAL0Dm1MkQfs3JFzqsXSgNdqCr
9bR5NLtxisVrq+oTG8StBSYkV+TfLp8r08/XIjR6y5uxmFsJ2LagCUvzI+LQg/DEfhZ8k9ipC3bI
f28gecdRVbOxSdIWLCkqt05aUDZc/gKDZehVg0Y2MY3IjI3NnKQP+yviTitx1LT2y5Tvbk6WhVwu
AcYAPqge9pApZE/VNKA8SHpvBbBoWn/v3ynyNi37vMfSFMEbyOmr+hTEkFcQK6fTtDiaZcdxmYW0
7mAeUnGUhuRvV2Vrojim5dFitRiGqAN5FXydJFBBGRMPcwRNfNi2sZppu8B2gLwYw1vNl2r85rsv
l8d1lo//wGfoVQC/GGyqQpjU9FV8sQ/OnVsk7JsPka09O4ld9np5HsPa65UAaxTK7wJEsLCod+Mg
ruJxbWkMK6/XAca2rMgs8AWSv7Q2S/LqtY2+bvvZmrH6FalpGIzy4NfN+Cfqel/sgkJMzUqwMf32
5e/vjMob3NKWUyUPczpAFfRPUJZJWqzRSJoWXTPZICBoZAxwaER4zIYqKe3ny8tiekbpmjhty/u5
jjBygdv0a3B6lLv++nN5Ve2HTbqibuhq1trZEIELJZZGRCBLj6t9FW+0VV0LZ85UYw9KwJjkVTMd
6VQnqslXttS06JqlkiDuYqDmMHhxpawfZOPFQU/og2Yfku4ZvFeO6rl6jtcwux+nmd1QT+V36RjX
VQ778cJ+Rwf+XDryy9gFx8h135xyuJoH77PTzbvO8pPL58fg6PXOeuF7GTS28C1+8W10ml0GyltK
Er7WK2XYA72lfsY70sugiHwI80PP79o1IXHDk0LP+lcj4JYgI5IHouhvtOs/T0ocmKUe/DI9DpG7
goQx/XzNblVNgsCX2BG3v6fyltFt8VXP6qu4qaog5PJg++HBrcMdUPptAlqGzxEF39HlvTX9eM1u
Y2DgFNSO4RpU/JJZDSgH0KK0YlzGw6qHWbQ1I48Cx0O6NOmhXAVGqMRBIdbz66PlR7d9yCDiHaIL
cq11zLTpmkFbngCp8IgPAuXZnhMHGnRXNI+SlHya1og+DHFAz+47Y173o4RByAk1cqc7gsk2yShf
eRkY9kRP78eRUxccyd0DlKDRKFjdSXuTlJAb6jn9ZlIeKBXxy6P+3p+eSHus05Xga/ASunINaTsn
ZR2G9ijY+/t2NwbtrqflPnfFyhSmhdHibz5GFqSFcZwigdj7Zyq/bDICvTXeFujqHycEgSwsrxov
/RyyctstVm+Ml1E7OYEH5xCydCetcedNa+gD02popqv8iURDiGNSsx9O+yyDlayraVzNaDMBqoZ+
OX42aDebQO6tcmMVwNaMc+BgUuMpNtAZ6HU8lmBZWmtv+vj4Eb3vXfqqm+YJCy2q/MqHZGvV/fTt
fKe6tdrLx1ZPdAGaxqfc9eICM3i/6+BHycDKsSmpQ3TFmXYshFM1y5Jb6a7rmr3M1gi7DJc/one8
iwm8O2hFRgpjUHv0Ss6OuKoF2Qno2dsnZrHbLqr3c3MHIvH9FnsiuvqMzCCiAWyoPAQWSyzPS8Z+
DdH18eEEE/m/V/DU8WQ1RjDVjh1p+9SGh20/WXvMTv6cD9GMcWPLS0KoQSNnt21kzUxZFQxyduEX
6+6GyXtv27UDHTb/rkQw1yGHJuCSvXlwhz0lz9t+r2aj5aCgW0LD6dDYN3TEYb+6PK7h7Ur03vQJ
58stMgysbiEhfk1Pv52nYHdrPWb7tduMwQno/enuAGUMP8JNksgfUrSH0msSdEHLMFhJqxiOn96Y
7hV57foeCHgcz02EindhvkZ+8Pep9N+3PdE70lmcpR2b0e+pduQaHLj74qo65Vdg3v+iPt17195u
lyefAVJI/Oe77NvlXTF9kBZSg3YYwzDEirHuGE73Mtrm0fR+9AGco01cwqMFjXuEK7hNo40uINJM
dUklM+hsTgePhftFASEka68r0/nRbLWFqXboIZ0OUdOdIh5+E0V6sKncoaa25pANYURvKkeXfuAP
oKQ7gHRpBwGwU1yjT6ReS+qaNlQz36ktc0FKhFUVeAsNWlcepqzahDx3id5GTsAt2XoeFqiKHzIL
rSabUF4YeKlAvUut8AmEqJM7Y1NjkUThDYcLvnzCP34QkHD5+7uRh5lGQw1WhIPs29tuBlDGYS8S
L0Fk6d6CGbIgl+f5+1z9wH713vFFBbZkDGtDnuqr8jb7ET6MybX14t1WV8Vt9Fzd3QRfLs9l2GRd
JmYsQ69uBaZqOKSTP7lr7s1wNvUecZHHIrLaDOlF0NUXQbor8nNvuysRwDS6ZrgUGLwCfApInwXP
tHxr6LO9prVlGloz3JmgL8ZhGBqCSEnT/PS9fDfQjb9bi7SWaONaxPBlli8O49ReF2rYRfm25x7R
m717xyt50yIu1kP0EHr84I1rfAaGc6J3ePOJy7pI4WtcyRMgApK2WOWzXizzg+OuN3gHhaQBQNXT
oT1Pu/RHedPfWLvwEO/mh0d+z++D3VN4/MVfL5/4v4mzj6bTzFiObiHs5bVjn6bf6aM7JeTRBlPL
lUim1z/pgzjVJ+tYnMJ9+nONtcUQDnS01ZBZHJdy+NIYvgNcDHYMRvD6ExmXR8DA15QpTCu5HOp3
HqoGjWAv0SN0YNFL1tzzCLxazVPqvNDpOmjWsngm/6Q3gltxZYed8qZDRqddEMzHIU6v3XlIomHY
x5H7qYbBN/EIGQx5L6L0zk2j3SyqnRDugZTzJ6msw+XdNC2s5gnQ845e/RQ/xR1eimzf5Y+Z/djQ
T5dHN516zRmkkhe4GjTTgdscQq3TFZ7KK8950w/XXEFfMDoM2YQLAmXxvrG8PWhNn6b6VoIlcCWQ
GHyZDtgaurC32hTOPbPIPcnzJqlSfmcX2aZ8JTLc/x63IGtDcInCV0YRwOyQ3dmUryQ6WCvoXDxh
OaxlzPcuvamyn0V0GJrry5tqWBUdj+Whv6oirJ8OqZ9CnKH+NFXulRRsZXiDDeqArIpWXZQ2SwBZ
eENRvbgPFOheujtLJWRauRQvvuoDH6YDs8bZ5c5cLCtf9I9u3X+ZG/+6rbzTwAESbpz9tqVa7OK9
P2EdRVMVpsnVHQ/v6XxFixXTMu2CZrilyrpBlhJOH0KNCUcB7CpU4OKOSMlWoq3BegPNenEJVPYI
ouPDJH+gsUPKjauimW5dCOZ1y91G+s8q/jo1J/RxbFtw7c7tMb+HGA9iU9fdWx5ash7ZxsyQjsAa
qqAr0akgD0ruY+u+21ZdJzrcisqCMn9ZZdfzE5K+hWRT9pDoACsGLfHGmjFwQKEy0PZ4gmy8zfiL
U353rnmai2mUGNpXB+Z9stmmfDvRIVVTVheOCnBLqjN+5UTO7QxCi8snw2DxOqYKXjb1rThHksZ9
KuYjut2s6Hs4vTjDWhbYYJE6uqqvQsmsCZcHYVdnn84PXZX+GUq5cTs1a/SDdLFGfICLBumcpLup
XYPJmdZGM0helikg5zUeZqDBTC20zfeNC2aa4WEqmj10edbKUIag7WvmCW7Pgou4xESFe0WZuibk
xaEzuB+Sy7tscFk6kKryw6ykBAeT5N1XwAiFkF8uj2zYXR1ClaJPJYR8APJNVfirBz/0zqZoI5Eg
q3m5PINhcfR2bDJafopeqAklG2IfLM6GGwvA/D0BPcMhl3xNbce0RprxuqroRFPi4uy4u7i8jdeU
8AyBW8dQQZ1d5H6JzXX5NUOShmYg/5quK7dJPJk9jsXr5XUynFZv+a53zqcva5BK5VinEF39gZWe
srDeAS/5WOXlDeXjyjSmZdICrA9WgrYBu9zBa+IfQJ5z6AhEm7h7XeJpxlw1LijZAhjz6OQ7cClA
bnvFz5nOqWbLaHuTWSjJeKi9xCucfTx+b0Fid3npTWui2W8NQu/UlfjZVS7BalkmSOZsGlmHU41D
ME2uv3g3cdcNN61cucJ/2G/mEh0/VXG3HllNl3G7hM33OVJxBUDGw9DsmfuZOU9MrvEjGgxYB1Q5
be9NEeQYD0E47VDxSnj5JQ7u/DX4zV+4xAe3Vr2zmqGLPc77Zfm/vna76PFZPV6Hp3t7r5LPFtDg
K7tsOEK6iIn0hS097PAh7G7d7uvk5gnZJGWP/dCMt2ZgCvUoxi7tYyZv87WXu+Fk6sAqR4Jwl80Y
t2vfYrtIxjZdWQ3TyJqpxh1ZWlY53rBgoUaMT/qgurp86D9GZfi+Xu5ugPUFMdjS2GeDd8dxXZUs
gPtF0UeJdkoG9ENOZX8GecJ0X47s6+V5P9xgTKu5tmxA5z30ccmRsPrrX7164vCv7UjWWnZME2hr
Bhlr6TBJ0FKYot3WJeJravNi59lgXbr8CR/uCj5Bc3Ogpa7YZHf5KwiFilfomCiW1MDobHldYXjN
0bmpP4Lhfg7A8dFFfz/AbgqxK7p8TfTj4w/w9Cq5z5oKWnoeloh3Mk4IL0WfSPjBlQX6MEoiWC1R
+n2UDBs74s5QvpLOde295eO6noxuFp9xC+6uI1mG4c6q1Mvl/fh4xz29bl5G5US83K0e0D4/JDZE
xG3PZgdnEYraNoN2bVF9QeK0nKsHPxrOzTTNu5hLhRrCKgeDaUuWb3u3ZLYa7LxRHJzaLvjIQNuU
HftolSrItELLrO9Gj72iKh1QXp3HdKEozdM6KZhDnsCYyb9dXiLTB2h2zaHcNM1pVr5yN8if+7p+
C9s0WEmZmAbXbDqyC+ZWwVQ92G4NRxiBccFKZ2+/7adr9uwGoPGlssnPZVvZNyG69psdcZi9Rtpi
+vWaQUOIFTmxEEWUiMjmJhpoiHsAT6vnyz//w9Dve3pFverd0R7AzPat+l/OrmS7Tp1dPhFrgRBC
THdnb8dOnNbZnrBi5xwaiVaI7ulvkX/i6Fibu5gykFBT0qevqSrH764A70zDyg+OA22P2lHkeL0X
yyDMoLqTkXyqfMafwolm90J2zk4HafR9W+vLSfJmg06ydOe+j6KnhCCs7gyCPA6kSM7bWjfgy1ma
IMmcRk8L+/4EIrE9Y/2a+KkFWyapOxd+JMcqiZ+QMtHtkdn0KNsA9N1htybAblvgZUneTE7WTC6h
fR8+ZSL8NmT+DBobbH5aoIexTNmK9W5bYQPBbGiJT+KyeShakvp3WVfL6shrsDOtXAu2DgwUaxkz
1Oa40VPR6OAQVJ330hTNtBansTVvwLivI9Dbyzp6qpJA3kaKdq9D6qzVubxrzANlBoiLvismXxXF
XVbW/YEm4+fBfxAwM7gevldO7h5S3T4481rBtmVbmTF2HblFmBRZ+JMqru4qhRRKDkbUH20UrTks
bF0Y1/QUBp2bulX40ys5va3nSJ48+O73okYl1XXkvZ/uQ0Gv8vfeZdDvToeOyzvSsEOmg394Xj9q
/kjAmD70w3c3D6DoXD5WJb8lAVIV5uJyvWvb6AzQ94NuENoq05eghyFwSONFXzkHtXIWdI5zuN6J
Zc+ZIXi3cpX2UGP1MykYea3ggfvkhyD922Z3mJH4Jm6ylgkfGSiifU1Jkh5AHfwSzjLd+P8G5iHx
x/x8zvlTnCf6SdcuAhGgq9k2OSbeu7JCOQIXzznn/tkbdV3s+iqN1zaXbfINwGezdlk4afk8FZAg
SXTfHSRk2Va2rq11A/CeDkB6V07yuewlPRIvVTsxtGuM3+8nZCJZbDln3h7qKeehdiLx7Copd/Cz
7dt+uPXzJt358/gd/CE3cRue+pTdg//y3DVr6dOWhx+u7L977jQvtB4b+QwxrWel1C136ae0Le/w
mul2fTKcBn84tG7xmuDj9a1gOwdMhhSm0LjnSPFc0P528mGnB3+UlUi8m1nggiFl/JX2QqHEL0Vx
AE4HGeulEnLtTWI5v80ofs7ikTY1Ec+6ax9QO73XkkG/LZE/kNG7C5Ya/WWep3KtDM1ya5tEKtob
ay39hj4k1PlRyeqRpR05xqT72lI46q/Pq2WTmtF8N6mTDNUU5V3TMBcRHChUDIFTbYOASajieLFP
8ZgWz1lUtbukdfhjCmrLX9f//X2XEiBgnA+iQYyPiFo8TzW47pftUNbjCdGd0x9MlLm/b2vgIVds
2Mu5vw274n6k4YWl5WGocEkFqNe6/jOW28JkX/HCiNSOW4DoAxtQ7OtywDGlvM77NVRVeLutE+NI
UXwqCR8a/0F1i2siS/Q+m8HeGBbVNhvOjOrHEBOitIrIA6/T56bpgo+yANfept83Q/uVFxP4YIfo
BesxpHcTT8JT6qSUHFPURG7y81LfDPG7MuibcI7pmXjyi9uCgx2q9WtuUgtezAC/G1EP5BhoHLcc
Rbx6+iVivGS2zc+yt94c6eB0I6OTcDTO8YZXufMDtRnqWIKXe2MPy7De9DDkqBOvc/RA/DrexU74
6C63XltA9eT6GJZL4D9uXsy+YRA0QmjpFYyeG6c9M3pHwJZahfRYgaZXMvdTX9OVcPliAb7Xk4F+
XTGqawRczy7OR1XgXY/SoT0kpb/HjPyjubdiQ1nOYZOQRfs5pM/CgvxiPpMhNOOLeuflCd3TtKPf
YzmtuYFtHRnoTtvG73Q2iuex1cVJz1Lsel7pXUNgOswT/319hSwnlZkL0CnIXM31hG6CZLplmTyB
5r9+iKd4zfKxDMTMCnD7AiwEjLgvMgVn1K6Vetipkrt71kKxHOVGa0aQbSjG42Dwx6lJIHT7LHoo
iTe+Dm9JhmrqUCXRyn62AN7MFohCHjWBwLVfV33ywxWt8yEY+o1nlZkzkFViQL1R577AJdydGTbv
3QKSbQttgB08aZUb01I+R0Umv4ztlJ1ZG8j99h4MsCcZWFlV6+TPxRiGILZqHyaokZzraJW41gJy
aoC8j5p0yMGK/9KM4jROdP5Djhc1ITiQoLAHHtIVY8K2zsZbgASd0J2no5cs672bpnHccl82zbxG
i2M5F83sASjAZbHw/eilSxxyyr2kQXzf4Xfcb0eItk3xYRL9vMdm2JQnDUF644EgBG34GI70F48Y
e0J97nTmMa4TLmW5Ag4L/v6TVzBOkZcCEi/OyMqbEdSkx9YvyyNGkax0YVkXM7GgSCfV6NnjT72T
gFAIwrEuuMjm1ToKW/vLGfbmRpzk0DkdePtfsNjejWJl+IUhrWZL3gvWwLjRJ7fpK88R9J4jpPSN
N25VoJJtVfrCNv8Gwh0xJL6TzfmzOwefXAoJ43TonTMJWvrt+hlimx4D4UQNQwadAO9Fz93L3PNh
3+FiP11v3AJuM5EAkas+CXlO70m0UGyTvasW5SoBnu1eJc+R26yhzzYMA90Dn2J01sYXiZLR8lRQ
iKAdZp/TlZHYFsK4uitkc8RdmzgvKoKiaRzCsG18r0h2fZqu3USWPswsg6iHGn3eDM5LLdvyU47C
9J3nOwrKGcGaQ88yTWbCAZtoybNBxS+87+UXPgb8t5NCeeL6clvMAjPFYMjK0HPm2XlpeqVPaQ2O
uQ4Ps8GBBdpBPmnlxLB1s3x/g+i8ZzJTuXJeUsRN9hB2C6DyJcpDpv53vooVl4RtsgxsV2CV66Ty
xovOVevudZzH6rMz+vkaF71twZeO3wxk6FsN9SjhvASiR0RyzB/G1AGzF7LeV0xb2xAMdDedH6Co
aaDnYZrVr5q7/MNmMTTfJHPJvRm0EzOPXzJVO6fAG9QPPUKVTtXE3bgGBq55qUmE5EKa7xhY4W5c
XQz/pJi0bWFDk7ddT5DVmsY0eUXBS/bTc3J204GZ//d1PFjW1yR3GUYxe4hKBvmONpHn7xtHwLs0
dc0ZaRvp8XonliU2iV5YTxXkMFD2sptgrcEn6Ax1/uBABHdee1RaTBuT2AUEW6SqWhGii3omT30D
XtVKBffJQkE7DGXyuyrz6C7IyhXPvMUVZzK9TCh8nFgdThf4kth9XXs5gSDhrO+11m12X5RwBZ2S
OSq7etdNccsOUuTdWsmSbdmW729gmTWjqvmsp0vTYVuXKn50Esk/pD24XbetmQF8lfEkbaSPNUtK
sMb+YRiHD2tlU9uWywC97iAaOGQdMKNDSeeD8BAGFP4obweJWpogzvr9GPdlcALvdb9Wq2NbM/L3
rE1VVGq3y+ZLkg8nh883QXuRoG+JYNfHYE/3g28NqbfdNH985m+WqMncQA11n7wmPI9ObhQc3SHq
H4qyupf1KA/Xl8m2EYxLPxrjrBHBHL/0HtjAI8Q7p8PYheLLNJRFuLIXLJ2YJDGRFooVbJwuZdYG
IAOHO7NcXE+EdBvDICZRzOTOopyp58B16fTNjkD+5AdzMaTr02Q5gVzjkc56xj0hoviliZESfJpT
DKHz02ATFyv1TcaYYk6S3COJn+9IOZDjECB1RyMtfNdPxev1IdgWwYB8Ujhu2+aV85Kzjn8fl9cN
DeEzSVK67SL7TzKdiBVjtEOoPIPERtHtY911at/7geOvqZxYIGhmzolRuLmoA3JfMP5YEfEt7hBG
zxKcW3SJ3FQt+KOzsDnPxbjGrmmbOQP2Cr7Ybqp49MJzx7lMXvhNybj61jQQnbq+NhZz7z/JdHnC
hqlu+VmP5UGo4Nj0ENX20+G0KGxf78M2CgPpnBe553du/BTC/35IQKa0b92OHssmCzehhJgpdVVT
hV3lx+QsXAiG4jotD2GYrKVsvz9JxEyoQ06YhwKgQL5OWdg/9jr0D/lAn4sEtTu7CCkhK4vx/kQR
M5POr7pKQ9iGv7TlUJ1qijphmoTJIQUj7PWleP80ISYPjZt3YzBNPrmH0KM4TMTXx46svh1srRtA
56Jx4E/UDDliwhX7wcXVyPlawMo2O0uvb6+lLlQsmkn8suBAlHiuJ0Vw32UI612fHFsH5tWOF4+b
DhE5JwlBfg/0t0gDZ2s0iy/XO7DNjwFnUoxK5uATe8kGhEMPcRXk9TmHeEW+MgJbB4ZBryc//58b
TpQQmfzFR7CMfUhgE68VgNo6MKBcub3wBaIfl3b0h5tZSHLr5NXj9el536EBTZ6/F5hBJ6RkZU/u
s1I9iB5BlaFCqJHF3XHR1WlV6O+v92QZhplNR2BuR2nlZD9Jluv0VCVzqHZRrAe6YiXaOjBubZFn
k1Keqi9iDKtnVCbN3WEhDFyLEVi2qklTU2Sxh1J8B/LMociOsV/G0NoIQSy66v62LcbS8xu0ianK
3AjBrjPqGpIDvPdkV0HW/SQGxLeHyoF8OXE3ztYyi2/74kQnJYmSV/jLnOhElROk97PTQCn9+npb
ki6ISVeToS7Uw2uRQ3tqOBG3vkO11acsq++LhXJUN+eCdl/7tti1Mb+93uf7DwXCDbA3A4WRGank
dUqRmNgF3N+VQ/ZRlbP6Avq18jjn2W1fOtE2QxR30t+zSHFN9Sor+JnOHtuRGuoutSi2pfcRMwGv
cajOvLkhlyUunMYQ08moXFsfC1zMbLumcTM/7Bl8HZIXX2FNl+B28pPP11fCAhaT1mYqswLsIWmU
74Q3/0KqS3ygmj/MyWoqn+3/DbizSfljljnepSFNDs6Tnt05c0tXTnXb/xsuuWpGMmVOqY+qGahZ
oyYlhKoivLxzGv3eNkMG2KcR5ZkBAHIhSHGlSshdMDMJYhtvOm3rwYA43NQZg2MXLt4s/OI6k7xZ
tr8D4uab6x3YlsC4vCn0Sr22Ujrfxa3b/pOMMqPRPpKg6l4rXreYgaGJaBq5nmYDuVRd2+9hxsa7
ibr8u9/Ov/LGrzfleYBd+G8cJx5lIs6m7JUWLnjRJwoZAhTPgukM2uLXJ8u2o4xrPHJp1UEeg1yk
P6c3xSTaY9hW/FjUw1petmU9zAS7ogrB0iZU+opk8uYrtHYqVGZBBPy8aQRmFt2gxVC4qCc7LztW
ue6/NIjSfRSsCnFZFtvMmBtGqgrMEbm02n+GcmaypwFS+kF6Vh1ku1raYutm+f7m6svGMvMbn2Y/
m7i8FOWQ3+qWPHE6ydtAyzXyJNtiGPgWPqu4aiKwgrs8UPy5EEEhnuJ0tTzBctmZiXATL8OhKVvk
rbjhtybg7pmjYHEvchyCTg8hZpB27p0sW9PEsQ3IQDvSpKc2gvr2ayTq5hD4tD3IHCJ/1zeXbVEM
oA9UTiwsCnqmeCEdsjrm/8aZU+68CNruqVbBCtItNpaZ9TYH2ZAieFddajHehrJ5SbIe5o8YT33M
2B5ardviwMSks2lc1oOzk1QX3Y7I8vYUUkrmdk3B1jIOM+0tjQjLod+QvTZ1DQEkVwSgcfCDdB82
efTRy0LnqLokPl5fHcvhZebBicIBFVglcT4KEdyShOtjMgt1qn3IfW7rwrjPRa/VTPCuvyCZb8xP
qgjkTZiPOfswERKuWT22gRjYH1Ivj8WQh2eCulKY2FJ/iN0lepvJtYPeghOT7KYJnCDwmsK/TIKH
qFth2TkQXXa4Pk221pfvbw4vDtuV+FlMLwGyPvQv3yV9cBc44ENec0/ZpsjAuevztEzDGMGRRINi
YOfW4DBYnHzqNp3lmnKhJRucBAbgBdeBboUoUS/vPdGed6d8jqOvXeyJfZggs2vw/A++xIvU8yv9
tWLldIpT8XvbNBoXPh7pqJMYuuIygTb5kPPmLojItIIW2xoZV30hhgl16SE7F0n9o2nJsO+jVdFh
y/KYyXCNMzZ5UOfsjCQvyMP0RXxcsgclKkI3eXaJmQynUwSLaj9jlwYVEnvEi/27qKg3GikmT45q
q5HKrCwvsdu1H4Sjm6+bSxiImfwmi74pS8TaLkhMnZCC2M8DmDGKZI1MzrK0Zvob57ycgtnNX2Ov
hEOYNbIvdyrMppVXs211DXgPTeYXcH6FFyrjW3jsxT7w27PnVvlKB7YBGOge66xCtnxaXLj2EGx0
fIelu6HhdNubwEx/A/31OA2gXrzAIeAXJ4IM6vwmdFw6P21CrqlMFvglnn2RyFHp1oy3qRd2X2Hy
dit733KtmklvOgQ5Tw/181ffGdx4l4U+oo48rPqd6oG1vRO29ceesG0bCgwNxkHkg1X2f0wK0/Rp
Ls/zWvHeuxsJ7RpnEB5JfeaGIAyJp89h1e2a6hwqvnJXv7uJCDPzAFBNnTtRKcHUF6Y9Ctmmr363
yrxk+XMz/h+Ogy8r8KrgZfQonFuRfpHllw17B/9t2BhIp3L9pkHTNb2vgi8ot9nWrmFVODmPy3jm
YMBV2aHU8RHaf4frTb8bAsMvL7P05r5vtYZ+dv2HHzjXp85z6H70mEx3wRCXJ5mAbMAHq/0jikr8
Qwn57S2PPfRrHERe7gSCxlji2C++IhymoF3M6IGMdCXR8F2koQPjIHJGyUeeVuhAtf5+qtQlzgJ9
8Gg63yEFQiFo1QQrg7HtV8PWiLnAs36O0Bf/qLpPfJtoKzOj9q5q/IJo8N9BE/nGyesbf/X5aEOB
gV/hK6d1QHB29Oi/LDzCX7rT8uf1PWWZDjNCr1EkCuoubFdJy3+bcRx/F643v1xv/P0fDyLjx4PI
E+1QQZKSBx+4eg6mZ86/XW/6/f8OzGBFJRVKhBsP3PzdbeF8caff19u1/LIZmqhRS1K04IQ56vzc
6X9yUPn2K35Q2y8bJw4CBGPMJCj28vlUOae4Pm75ZWZmQEDWgqKiHPAc3fuCPKnou3blFhMB71bj
nzO3b+KJgFmsTbN/Qx2hHCkSK3ku788HM1MfUp2XlcrBoznGcuemj9Jb8R9YjhNT8x58kSnhC8tl
IsE3Uexp9hoUH6ryZ5lUK3P+rosC87KM6c1RLJUU2Tjg3yunOdDhzpsueEhqIldu1fe3ITOzHeY2
RF0yQftxzk9+PuyQQXloJrXSvG3qjUOwErAtgwF026CF2Bf1eMPBlrVtNxpGDAP/UMHxSD+O/LdI
fxMGBei18izbwhrnySQUDMoR90TnPIAkCPrn9SGbHiM8DEUxb7rAAzOXYXTSVEeS9EdXhceqxpK2
w7wNT4GZylBDaSJuJEZAa0EfSaeGm66D725lXd/fNkFkwBXJngjrBjgVa9SaMF/d9Ck/QARhZde/
P/+Bmb4gUxZq4oH5uak+9PG32ZN7BcIMfjetyubYulhG9gZYNSr8okAv53r9WcibEUoIEZ13U+fs
/XIl3mmbJQO8lIWkrAKc8WHyEame+yK9YfmakWZr3LBlvH7OxYTKnqPm6QOq4G6EXIK4m5IDCRwR
f89PPjCCjFjszihvTiPp7/wQ8WAIgCRluslCwiX9dxdpWSdh72OVM/dORMnOy9aEhN8/NQMzbE5b
bJ50xMTP4a8ovy+nl7T8px9vtpw8gUlFE5HZBWsOzsx5GA81WKpc+NxA8bWy+d8/MwNu7BpnDOSU
M+SYTrHDHn2/g0NPeuPrtp83tg1N22GEaHp/7FGfD777NLqPq6dtbRt7pvXrtPJqGB60HE5cy0Ov
+YF3bOXQsU2MsV8iZ8w6UPTDPIXMJ/9YJyvXuAVJZsh74qx2aYl2Q5l+9yTCY315X9F85RSw/LYZ
9CYyrWK2bEaPJfdh0x+Qe/Dr+oTbmuZ/I2iqQaI+RDOahsFEgniXjOXK7WSZFJNRplZR57d1hrVM
xgPIV17YPCMNmW7JFSSBqd9S6SjsEwaGV0IvqP4v6D86XysB+vNe/E/NMxpfxvTmbKdF4rpzFzu/
pwJ0Dahi+pHXnOxk6H/QE74IZBllqrqUIUcscZjZneeBpYIV7qeyqR7HcZvnC39iYDnMSNhEI+QF
6rpFGhs8Os6axJdtgQwgLwVtoPLC2uehOhHWQByhOiFxcdshZwbBx5mVJRI/QLNO8u/hJPkugoew
Ut4mjgBMjYHmmPGA9hT3V+j+Ri3Kvu/WPEW2mTGst4Y4RRQsr8EeRSNzfEiSchfkj9chZ7lazHh3
NCchKwnQHPnRnTsgXhSxmyzt7+UQr/gDLag2Y96NJ1KnGTq8ZgcKs5M8BR3/fP3vbU0v1tAbZMDW
n7IKQqpgbfQOdcQOAWibrzdtmXWT+QVcXsMIwZP+OPl3IxRm/eZejy/X27b9tgHoiYZscvTyvuf9
gwqKX3MUrzwjbE0v39/MCGQ3Y5Bo4jKf2Kmvv4r+322/bMBzjgiK3Hq060U3oOichk20qCQw6VwC
6CE53EfDbntqs0+6WrHGbBvbwCMdkWjIJxz4IYocdi2Skg+jYs+89eQtzYn8dn1ebNvEAOcYln2M
8nc8rciPWHwg87ijzTb7w4xPe0EJ11AH4LQ9tGKK4DhE3kO86gqy/LoZkM7YIKAtqYtX2uftTtDi
NRPQPoXo3sb/N9AZ6URqf3nsR80Dq8vdHEHmegWei0nwzp1oUrKEjRKOYLiJfG88eRpM0pyAByRU
ehcX/anX2aXP+VqCsmUzmfHooA9VRUZ4kD0IZ1a7McibcdcMFRihAzmekIK71RoPDACLwfX8AYkO
xzRQu4BEN2Ak3HeRPF7fr5bzwWRqmVqQt0BUGLDw5YmPBUjRkd22rW3DXp4aJ1VyWe+ZP5TqiYjv
19u1bVQDyk2SIxK8PKy4du6mEWIPvE/2fVr+3ta+ieFiVopMwFnPs101lz8Yb/dhtU3VJDCjzRXS
abuKYVqGsjrirbJTrne6/ueW1TTDzC2bHfBroWmhw10aglxVrSls2Jo2wNvhjRz0Chatx6dd0w4H
Rdf4CW1NLyh7c0eJgcuk8GGLVZArOA79RBB/ScmKTWDBqhleBo/iQHUPPtghGe4HJm54CtWO3jv0
brIWAY7eP31MaRan60F5OWFHlvzBJ8lJ+a9teteGPzyIxtbDB3ftCng/A5wEpkTLkHEk5Iox+SdN
UVMQRfAcJSgQGuq03JUknG9z4Xi7GjQKfUzkDQIe+WHb3jLQ3MYFJZCJhNOqPbHyi9zoJjGDzzED
Q2wIKrAjZfmeevXtWJKVX7YcFGbkeUIdTEVjbCy/vR2i+3Z4RWH7btN0mMQqcOhLlkQQ1+AhSrX6
rG6Qlq2+Xm/8faJDEpicKrls5mZIcJ212nkllQ/xTL1TuvvVsfEQxBrSOdVOz2zf4V1P2w7Z2pqt
vF0tgDHJViZk7QZlg76DOLnlof8o4DfvYnFbzGsUdhbE+wbiI93kccOwME0x3Eji7gI9bVyXZS+8
OUy60J1HmeLwzvw7BgeQn62Vz9l+evn+tuWek1FMsNId9TlWP+Nq5T1km2/DlBY57X01Yyd1/fzd
id3HUh4g0pBztc3uMhlWFEVmVlzAWslmsOM+uuFtu6bTZ0GYb1zFYc3DhS2keI2qiN1Vi+huM7TZ
oejZxnPHN27joQGXnLNsx9BJb3gOitYyWpl5y9+bZCos8IWfZkBQnxS7WX/kbruLghWL1LKsJo1K
GoOtPaiwrF7+vYvuhuFbChXAePjn+hFh2Y0mj0oZkbxwF9nLuPqgnOeQrvy2bU4MaDaRi7zURQ44
Q6a7Stp9DCZVueaLtE3K0usbDLle7DYoRsQTgL1EzvfARzVRL/d+9WvbrBgYTUBhn0wt0D94DxQ+
9xKyrttaNlAaqNGZBEXLOAzrppghiLitMgZpm8bVmrYKNm2HWRFS7fr6tsyepnSbA8BMhuqT0tXT
cpPU7ZkW98w7Xp8P2z4xYImgRI2EaOA98o9O/mlqPqdrh4pla5upUMUwpTpJUS4JqgBUW3TpTxT8
r8U+LTvQTIWKiiRFvhJgCR0lEMaMyFGOPTbvRBKInabtJlY0Eph5UTlRblzxTB8jVd+GXn3uUZVe
T+6KU982RwZMy2Zk7piF3bEK9HnO2d5Ra2nEtqYNjCIYjOLeHjNEnPCDl8aL+vtKpYCt6eX7G/iL
lDLUTyX6GA/FjqP6BHmB2/Bp5j6NCtUh7uKKjjVyeDO37vdOW6v99d1uM8j+fH/z510V1JrMsFgy
z+l2s8yC+5T31WMZTQ8gzPL2JB2+d7UXHKqBBfuqp+4uBzHxTkWz2rbmZqJHlAiILcWAnPYgS/Tg
9xvbNRbcHWnttRnvjmkrIBpT7+OQH67Pm2XBzfwOFVDph7rUx4DHTx7e1Ts49X9uatvMFIvEWAgS
4rELJoD6Q92N3s/aod62sNafB9ibBW/jMhgHVuHP53YXRuNe6rWEZ8vRaeaKDUPrtE23PKWH4CLV
dJtncOtMGy1gM4+Jt0FQ9SGaD+NPNGL7ZBQbV9PwAYi+r92pAsaiep6PJZB8iNSqdLltWowbVkFP
CkzHjj7OU7Jzs4+ldxvpTUETijKtv0+eSCEMKopKvPZSLdpq47zzJZlhj/nJyuy8e7OgC/53F0kH
FcdpYsHFZU79INskpA86aid6oL3u070svL7ZYrmiL2MlQCPah8LDcBa2gV0/sN9TRsWekeLLBnCh
A+N+cQMepiNUHV4bFLM3e1C2xePBz6pkY22SSYpZ1w6cSClhFx+DQZhUfx2ipLnhfbsJZhjCcia9
QTBFpB4Wii9eIavzu6hQbcEc/xlhWbZyKbx7uKEDY8OSWMi5ZCJ7TUodVDeVDGh6G9ZCbSx3Mx9u
Pm/EzNxEvrpQzr1zQBT8mc9VvpItbNuvxtstaerQb5JJvlbYmJ+nvEFufpGXP2uWpDeNytfyKm3T
ZFqKKAmdnEDSS1FDQemgEu1V57FJKrHyvrV0YD7jiJckELpL81fStMmxpFWNPNYJyZDXofDuuQS2
AwPXQVW2I0cy6yX2Ff/SdJKUu3Tkw7PuJ2j2Xe/kXQ8iOjEAzbzGD5dc3POQym/DxM4LjTlk6h+b
IXzUHd6m6qFMhhWfqG3GDHQ7ZRvi7pzS16AN3BI6yRJZgBkfgsP10Vi2lqm/WThRF/Qela9kIuoj
jnXQiObTfnGsv+RO7x6vd2MbxvL9DcLzwacCp6p/+UOX1E7ReKe7ZJNZhCUx4I2Db/Qly8UrPHzz
vFejQjAvyeQm7wPaJ3//feKGINWVwr/4PWpjKkiJybTQu1CCEuj6/Cyb5z9BMfRgILzQ8ODJIvXP
1Tz/SsbgS0LKmxi0ewsvPgQXV+xH22obANdt0WtEB1IUcIH2IuCzs5sS9sMZwWYO/ZItBhkl5quQ
zm1VVKkKLolSkJeKIbbLbsZORWtMfpbdZL4MG4m6uRhCJZcWzPHnpc74NYpTSHBfXwzLMWI+CPk0
BZME8lD7hNWo6lI9llDsADVqthLiXg6kd5bbZMSEsHEqQ+nkr6zvY/+gWJd+djzcfykYQjivvHMA
otEJDD5rhHWWDWZW0rhIORqGxGN/6AuSLM3P06R9vRtYfOkp/mQOV/kkbMtjgN2rmKwcisuwmVJX
7UMe1KAQLDVfuQ5t7Rtwj3gLKZ9GFK+QdWg+xaJHXJHpqrlcX35b8wbamYtkrVQ28tWrpdcfZARO
31PpiGbFa29r38B670yp0DluWZHmWIaUiX9r0jQrD3fb5jUgDv8x7wuaiddALmnRILLvERJNFKVf
SD+uLYHlIDEfRgy1mSHRLLz4Q8UTbx9NczWIHRYa0rUHkc4edXbFXLtJtAIZy6yZb6XS88EFNFTZ
ax7HU7irooVjjIWcd4dNy24WflSqqzhDfOa1GZq53rlBN5x0AsKYFRvUsjCmT6ANozKcaVVcxow6
56CRdbOnSVn/AGHdsNKHxTb5Tx1IVoBSTo7iQjvwmi+nFyV63yCIfaygOPBHdSvrIRY6ONvAYroN
aN2PygPXw3lqqx9KcpSGRlHPxcqAbJNmQF20qDdeCE9f/S741i6Wbhzlp//Hy8C2kQ2wh54XdPlY
IZUGeVL7tgyewqitn6Rog31Za3a6vrls4zAwj5t8LIeJFhcUvD7hkCcfim5g+2yYp5vrPVgOeFNF
GsmdImxbXLoRKnXLYxdM6pZ1MTSfy4qBfIOAGrEvc7LtxeOZRSNF6vUQxRiTV+KXmbPzeHfu/UaX
Kwv/Ptw9s2yE4HIqdaXYBYJk+aek6tJvThUNm7DumVUjlA1qrgKQ+WSc8O9KIU7VxXLe5OGknlk1
wmUzVmBN/x8FAlF+ggN4o66AFy1b7I0pTf0S1mINEgS8AVPvLuZhmAqITvkdigBKGKqb4uYYxbI0
bzpKZq2hdgmNvCF21B2T7ljvJYhq1jyO72PCiwxsR1CChfkGvjpXudWthM7JYwUC6H9lB6/SdVDY
ujDQ3bcl7ydvTl9zt1HNZw1BKH0bJxyKYzuU5vtr4LP1Y8BbdZObR01WvoIY6lcWN9EPMNR8A6nt
Gi/v+8eUZ9aVtq6Tal2BfijNC36D/AvEJ13W7TWr1I0Cw/TKhFlgZxaZDniDDG3a8QurPXbHYjfA
qQHX5Bq9imUcZrFpW5UQeUhjdiGhbj9MxcKelkzJodBtCYrbtlt56FgWhC+n5Ju9qxwpqayi4DIX
JL1RvfjWuyRHbpu3KR2PemZlTwwudg5pFS/b6R6Kgd+SuJ7qQ5fWQbMWmHq/fAB9LKN7M4q4ip26
cyp5mRr4nEH/Br0mSJXEc/WBLtwweF31f+50CHc+LqKCmv4fZ9/WHKfORPuLqJKEEPAKzNgex4nj
xEmcF2rvOOEixF0I+PVnTc558KdthlPz5poqS0JSt1qt1WuVT/UUIk3tfON4xbpsRVubwnIExMv8
tGi0dyfo0nwAcqAeQVs5rtmOr//7DvDf6xD9D1lmO9VuoJBKKUyzPvB2rHTU5AYVKqZ0pBvnhaFd
lCEsmyK3Z9W5Ou6sReiPYKkrA8X2Kp62tqflLyQbgwDfRx9Msco4MOV6A4K/Ol5V+Oq0Or3qBkBt
4szBzdeellK8zKrWc0SFdv7te1LuXAG21su6AjggR+hCPta/jGZn2YhwLoT+Oaxgqt5LG23Yl11K
pB3pr0zw+lfd+vc1MJhJXQeYNl9cSXNPbRLNYSStT9pUvnS085JsLL8Cu7s3/o0psouKOrFgpYvF
u0tJ3YMrDASUeCVXO9Hexjaya4rYMqhcN5gdweknRK/dTWeGrjsGfn1intbBTsy3tQqWf5hy6SDD
4ta/5sVpYyXodKdr0iTZUtCrUP6c2oVDGShg1pJ73ktb68kkVJZ5G3EEtE9XORffigIGty3zrOyD
F5O2BJLneeHETrNAX+Vy++9fiahdPiSUnhs+rUh8lHx4Vqae+3+A+YaQkbfMyiSBj7ffGEpfDhiT
Vjw3fWrL2tfXYDowe1ZgQBrXcRaOKFy7vnwGjq6Yb8qJqnBnp70f9VPfMnUNz1iYmnh3Ge+mWPNs
/NpV6mlAgJCUYTMcndQJ9zLfG9varjgyc0EJ9KDOUzmAWApkxkUGIs9FNR+cqtuTPdgwTbvoaCh0
OdXhOez0l38U7vcxzeZyx2K2PsGKCypVQu8JumgvbumRw1+l7xw+ODLSjMnQUb1zZG6si12DFKRT
pbhTNb+Gef0nVaApI4wPp3FSfrI4qXpwx6y46oWR2sLTAXIKgyM4TpOhzW8q0rn/jzSU7T4Bbq3J
+fc3gUiLu4CaTO29LJWLxE6V98UJ14N6D8iy4ciE7QQcLlGi7osX1JB+yTiFBjuLx5VceSGzS5W6
HmqEBar7X1C2PyWaNLgQe8F1x61NqjkY1XsQzuIvAxh6j6hsWSI9TldhBDi1iTRnpyEBL/GmBUUc
5R7BzJyqx7RLpdxJrL2fi6Z2rVJ+VtJsFk+80FK9imDyb81UHtKxOQ16OggnZREH5O26C4ZdulTP
g65nhza/6pCCYsy03HUeFQXN/+tlf7+xVW05aUlqubCq/b+J7qap8QDR4jJwVek3p3b1UuB4YDwX
Wrx4bSVGJDwzp0l64/BrJ8g603XtZX0ZuM0vkOFPUd2Y6lWhaPWqdB21a5RUla21VMhM/JWsXtKw
T8J9yvYN72qXKE0jUaxONbyeAmBjCkcecRRifk6b8y11SNWP69bYCtPBtVJqMGKKOzkVYQQOJ3Y7
Q5Itudz61ldYZ3Y3pRngPr53d6btl3XfJZAP+5yJ4CHsRrYTlmx1Yh3cXCtnHsLBv+s4lL1JiVfd
dMhfU8CnY9p6Py9/yoZftQuYiOjThs7UvxvK5ZmgjjpK5+4hzEfvOnO2y5hSUL1K1U7+HdJ0f5Yw
d6Nc1N8uD37Dkm2uzKZI+7lWQ/pdr3isLLocknA9EMnPl5vfmpvzyrw905pK5x4z6XcQseWfTTCT
I1SFxypCamL9fLmPrU+wjFnlHFJ7joEKRNvUc5TmYs4OdOByZ4q2vuHc75tv4GuRpy0DHWpR8u9/
11ep7LXURXG4/AEb29QuYipaSNb6AZ4NVXZOnakpq8J7V2GGUFnEag9cyySUO9fira+xzLoTkMLB
UzR7EF0BXbNZ/BRiTW/ycNfqttbDMm0+uKwosiC4gy7DEDM4q4j601XPktSuYdIuEGVI1mQ/cuZV
oGxfXB5XzAv2XMbG9NjAOM77siUNiOUGTchRdEyegk5kCV6S9+KwjfmxgXEs50XXoKTyQYuzstwI
XfDJd/aYgbc+wAq+h8Bb+QhytQd8ANhXSVqvj9r0poznmQbPl3fsVieWWTcQl8uWcPXvmvbsU1VY
36zUFNEY+GtyuYutWTp3/cbqmnX0yrAwzndT0vRTW+TkQxv03fG61s+9vml90IFMwyJ1viPgdu7W
xgdHd71HAL81O1agnUnA05ZV+Hfg8m3joumKCHTaX3s6XpkvsJFwTe/ISQ2Iv4qefkpZ1kV4Frry
bmgXMQlAc3IlcTQPKJ4UUTPVi4mvRi5Qu4KplqWqq1I73/upUDe6AOMUpCm/XF7Yv1iLd9KcNvqt
0HivUQV3P+Bkw4EZPjSo+LhJhf9oStUcU6Ze2FwHsUjFcfbJzWjAL5+XCGzWDMUPM53qQ6v6nbh/
YyvYYDkCgTk9TLl6DaXDIpwZ841vzuoJxS7scquL/xi8y9u5DeXrUpaUR904fRQ+76q4opCUuTyr
GycUs+y98EY/KPpMvQLcVMrIuOk3nExBkvLVfaK7OnZb3Vg2r0bPyKDLxd0ixYPqXai8QjY3a9OX
1cHL6nXfYpl+qvze68FG9mvwUxpJIZpvi9TERI4DCaG8H9erCrk5/Q9iLqzKeVwnfs8IYkEF8EYE
FUmy48L+lnK8t9OtkzxlOAaHlrh3PPX98qEIiccyyEsEYwGHE5pcfGMk64rmvs+Wrr/Pwjpdcoj4
+cCPJFXA1fSv6EJVLRHpzUjCQyq9SewY4ob/tsF2uV95OnBV+lqWMm0joyv94q9ltmNYW81bob32
B942UvN7tbhLn+h87imUENhwXb7Hhtd1DRBEhFb8PvCdoK4j2eu1+Troykg/WuUSXknsRKxVHFIP
O57lILYkxU+Qg//wMpW4PPd27kDvJsmYZ0uBhk7V095B+QMoYn/j/WeFMBBDzOT73iGQ69dl8Lqd
rt5dE3RlrwnE64YhFOOhRbGa8fUN4DA7Rvt+09wGQkinW90VaulAxoNfpJXIluzEw+/6HMZtDMQq
OgiMSG88FPLLvH4gyxz57VF6O/toa+CWd0Z2cqzBKTgeZpCOx044zEfIcu0JmW8N/vz7mzCmKkzY
1hlDNePcJGMBV/wdlFWJd12xMbdhEO0oshaFFefqwPRL3nmfHPH9shfempfz729G7pcN0y3LJnA8
+WHSguQ60g4dd3zj+5ue26gHiW1oZINxD4O4AX3ujetkN2M1R6xcExesGtd9hGW7vclUuebohjqf
BpJFCsWwl1t+91DHrrTuUEAQQZBPlCiXhOhKNnUkSuv5WLXD6+X2t6bfMlUArVEx+XfkNBnKeyhA
XtWuDW3wFfAr87rqQ04mEAvjAoJMzx5ObWNVbVyDgainDHJQY8jmfu6CqJwf87aPNZiA8nnHXrf6
OP/+Zl9SKNmTuVT6MLUPQXDovew44nKT9hHn6rrFtVENgDS4YR+gClCv3pNxgzuRQqdUmr0npI3F
tRENVdEoUAQ448FvaDRCw34N3MfL67uxL222UsUbYwaJoQfzc0DuVfaxnq7J8EMSxv3fmfdWphnS
/PowO18X9xujz5eHHOL//xMmoV3LSOd1KDqWSZjS/LHTT13wmGd4XB26iPKPtfqOAP3KdbWMFixU
3eKiPuxA1ruFf+f9j6rYE+rcmnjLYAGSLJfwPDtq/RlWFGfga7tbgfnu6wTjNtCgNbj/VClWta8/
dfRH6j32/svg/vE0iX21U7CwcVbZUIPcaUEr0aKCdMrIjQM0iQtio06rY9fPOynrjUmyAQda9a3L
MxAHTN3nIP0dDLfFlWGCjTbIxoJnuBrCZkX6XI3tE61A1OuZhLThzrPB1ujPv79xPTkw5XLFO+lh
HPsoU0/tcrfssqRuzb513qIA3Bs8UC4fMq5BM/fauPkXDlk6p9ojm9wavmW/6zD5oysR+UHm4GFY
9I9gdD7X7t4D7IZjtiEGTbU2RV7BAIwz3S48P3rDqwqc23UEnfqibi47i62PsEzY9O7UUI5eGOsf
/IrGo2mPdUmfLje/4ZltJMHiymwKApSsezRPeDAdDNu7bG4ssI0baDtfew6p9EHSz9MAIoQM8T3o
2kcld872jbmxMQNl2DpknmBd/dQdgakGYVsWi9HZaX7DT9vSnHr0xZr1mJtKzfd9HsS514LFropz
cG3rVEZjuUR+f1V5E2qjzvP4xtpKCrFtAGH1gXh1GAcQ9D6upjQ7zm7Do9pwAaMdpRyUs/xCLNFF
YLUzsRzCByPHH63n3s2+KZIWOanL22rDNmydzjWHoGGNdO/BCz9BvS3i4NWoxmPN3dgPr0JzYcIs
+w4mY0BZCbKKnnQMiqO8iANf7sETNyzDBg8UZiqWMFixbxkEJ1f3EZCb5PLsbDVt2bQH3TrAHjFw
cIWClVInmbtedePlNm7A11TIpm/RdE4OrrfcBXqPqXbD2mzEQIG3oIYNYKHo+/GPrprvKKI4tGbv
HWWr+fPGfbP9PZWGme9hUobmm9/Nib/epHznQXRjwm10QND5LZnWXB9K7UUeaBfneY+3YKtpy2pT
g6SSPNOauP56aMh85E1+3VraJKZ88Qund88npHI+uun6IPtxJ7Q9j+6dENQGBPg4t1pSYbJz9qEu
bgCABbD8sfb3igi2FtMyzXmB5GzXIuCHtKVK/HFFORI1Q9yv5V5t8VYXVhQNmMGyDD1yO73HxqgS
VVQZwAICVuzM0YYP8ywrJROskgGXdgibzwYS38hdu8NTzj876d6rydYyWDF0sXSZIQJuMqNZjIra
H4HKX1EkeGYLvErmm3EbDKCh8+SVqOk/tB7I01QfFeNtXg+Hy65sYxVsJEAIAHc/aFhWvjaJXMo4
Xe+7XR+81fp5ad74BOO7ukMRxAhKS35bpeEjCcSJMf3t8uA3bNcWzixTb6lbgVSY0lXchjrR0Nm5
runzF70Z+bQgXRu0CE2QgAjJs0PI8rVrZmfv0XzjOLcJTf0uhZlLnE501lXUtDeTdv8EzXJE5lYm
S88OhQjHnUXeIDXlNh6AD+A6rDxE0mOTH7r2l0zZIeiy6Ez/FaJGoQZ/fsuaQ1DvwdM2LMOW1BwZ
LX3wBSB2Nz9VusRrX8WpuBmb5+vWxzLuduzbsfRZ8ZvLVt9nGTDhA+327sYbrsPGBGBlZgJdB+zb
lJ8csAeDffSYtVlcgexSyJ3L5cYesJEBLPdkkwlQjNXGne69tHgiYTUnbGkep4JT0IPhDamavT1m
tg1zsWECBgoZLmnOu4CLf9iUH4eOfL9qOWy6nJ4NbGJ4jj5kQX8vxuzfMXD3io+2hn3eYm9McZxH
r9fnfLoHOlZZLwn0d3fyKxs3BJsjB4XDkwgXr34lY3FL9K+6hy7DMt4CgHgDaCjUC5uEGbaDKt/q
7fyBbz6kkr4vBjB3HLw+PLruJzwOuG0BD5OBefYggDQK92ggt7aWdX5nTlvURYmuFnWf8z+mehTZ
N919dflnV+zcSLbWxTrAA8+vgEEV6rXhOY2NXqrDqsifyxtq6wMs+/a8eszLgI8HwpcT0zKCvnME
uVKwMRO4ei/OR7UTpm24Khs9UKhOzyRAkk016T/AbDqfZj3QhHrIx6yeKHc81kY3NozALaeQF+Cp
gqBDf+ut9A4yUJ88po6VTHfC5K0uzpP5doNBZ9INw6V+Hb16iLJefm3D6Q9xw2PP9mRJ/wIN3gk9
bSKdauZEuA348gMGok7+CjGcKDckmoLfU+ZFMxBIeLKLa2SKocj91OjPdfYpQCkikqQ3bkAT4/yu
Sw1hEiD5+2+sDw68yw/KG5OAuZEpv/sTj7ycfC6UvxMKbk3M+fc3ExOyPqvYuCDWTNX94HkflvpZ
aJWEgffn8n7d6sGKF5RbATE748SYM1odywJPFIvrp3em5iIOURjx7bp+LB8SuBQvxWELw55Zoqsx
AjLYwURXkcvJHqBhw7JtmEELVl2QQKCT1pMyAYTz37SY9qDY5xl5b/9YbiM3ojYkXyBbaMgf1//K
2/UpH8PD5fnZat3yG2NHgryDhPqhoRDULIihpwz4i6h0e5Fc14UV9HNNJcmzeQJ7KrkxbXWj0vJ2
ytIdPOLGF9g4gXWYa9fj0MEZChHRZTxlRMZE1zvPUVvNWz6C1gKJ+QoTNPggrXGD0gHbbvjK13GP
pm/jmLN5eBanQvHlBBIT1qPWs4ndOf2kxxevvEv97OiRW+Ht5dC3urLsOmumblQVh09tnSTol5u+
qx9Dd/qqITa2pN2vqvM/hLl3vGrlbTaellAOgnIxISMqDyASL2LFwmPn6j1U1Ibh/a0ofuun+nal
TQnRxFWH3fMUNCJ8GoXp9hD4G17K5nBdndDzxjwDvyQHwXLDmuM4h7con4u145Z3182SZeBgkVm7
OcQOm4ZT494Hzs9F76Ql/wbg7zgPm5KUUYqnQo621w9VUhyK6O7r/KH9mt13N/lRxdnzk/uRfKKn
A9gz4z8k+vKlv5HHPPqCP2Vym368rR6yxERutJdk3rgq2DSmK1tprse/UpEnXc3x6N3X7rELz7o+
O8f6xq6wWXvmISiyTOCju4qisqc6LYO+zpfZ9DwDrSvpKYyeIGXdTcshLPIYPERXNm/d/3k4uWAL
RsyTi59t9aeqn+bh5apdZvPykHZmtWEj5MKIj5KnW16HeFDPdix9a8rP3vONIQpPNctYLcUvvYDs
mBVSoy7mKvIdxm3yHRG0qVOw6ewg02KMwHuc09sz9RrZMZMNH28jwCC91+a47UEqIC7ugngPMrXV
rHW2Zs66DtVUQAfbORbTFNE6mYqdIW/E+zbSqyn7uWDBkP8yg0DMWNyK1EsGRK0sqF6a8eta851b
2PtfgXj4f5c20H1R5XkKUV1VMB2NjuvIP13ede5BtWbfVb0b5rj265nxSteMHlJfE+R8GsgrLtmV
Lxu25nYXpG0YFFBudH2CthVuLlL+umxW7258Tm2OvoH4nnIZJrtT3nxrKgj2Frnasdmtxi13AI4z
xMW85PdirZ6Knk13SA7ukfNtNW7FAhBiEqMawhZEYI5PYw40an2Tq4AWT5en5t0tiqmxfAJfA07n
dVrA4IOy1Mczr8dQkPTTMsmnBmqOedysRQWsHxDGl3vc+qTz72+8kBasW/tF0t8eTRnucKV3W9X5
ngb3VutWjsCla+32oWC/cZxk5iPYz5GIWHXby9vrhm8FAk1Zh/WiGPulc96JiAVQi4tq2lzHP0zt
YEC3A+j+25b+8hByRKRynAS4VDfxjKmuiWWw5lasjxp9EDOMAf01KtKg6LL1mRe3Tj+cmFPsheR/
UwD/iWo4tQ94v/EmF6U7pIxmOfXZV9RitukBq981bSRDQZuXYVJlRb8vLpuNdwD/VUPKG1ZPU49q
IjwYklvU8zdpzOve/FYzb2SSydFfnxmdHPc+o+VIUZUC4cEnxpce/H5IbTZoHg+ZqF2NwdFWKRNn
/ZCnKxgV+j671xkvBah4G0PBvuyxtF+m4xDwShzN0BrnSB3oTO9slndDU8yBtVkKQOhXRAvsPqXQ
010K4NslDfITdJQPTrdLErrVjXWGjb7LcTo642+v7erwsPaOCaNlle5UxmPZBOEjZ6r9dpUB2Iea
zAOwLfjEvWepR5cbGcoBeXY84+udvMb7qgmc2IcZEYuGv1nBuN74ppEdLtVlBye0qM4N3MR111D8
wIlnnOJWhpWe2ZFMTZ7xOzyb9ELfByh8F0XiQtKplDGCkCI4XvPxxIZBM4CS07RqkJdfxVM6gk3N
U+0eK+P7vovYTHB+AUXFTin5gw/Lv9qDX6kIerhu5Oe988btDkzzRjREnbqqL+NhqqByvvY7S7Y1
cusUAYeBdHjbh3dmhaxZSnmQoBDaXDl068RYKtJXgRDivhmgHYASjDUyhu8cgO9GTths1oEhuUby
gIvuFJTtYzoTdqzW6bbvRHjl6C0f4CjK08pQ9nvIpokhSVd47C4U/oQEzuWl3TL/89n+ZmlNio0e
SCPuCSwTkH8nLlr9pZD0e03zHU/2/jRRm5FUBPAjoK0T90vDTQxs1nEwIN6n56q9y1/x/h6i9t2n
QIKrmD34SlWFmv8zjHxgB5Vnfr2z0lsdWJtUeAVWVozjL9Ql+82hUHW93EKMeL7mRgtnb21TqaYJ
0yTYPWTZwItuzJL8f9SWbY3e2qelr7VJg6X5sRbT8zRSEfVBufeI9v7qEhtHz9cmnDxUe96xbvw3
UyjZDlL+5ClZ7PjNrQ6skIO5ijooGhagGFAyagrzQypE4Z43/Ht592x0YCPqG1WHc12x6iTyITsQ
Kr9q1XggpNu7Yb0//8RG1We0yMcRqgqnxTg0IT2UghQUiS+Pfqtx6w7B0pKpZS7UKUgDEXeQJLod
URl0uNz61txYrr8YB64bWbLfzdKDo6/0HgMvdL71hu6xvG31cP79jQcSOpuatfPz0zCDHBUVg7hP
9GQKNSSzzbWdWPaF97JQddWUouB2mqMAERVqHmfYAarQrvJBxAbXizYNdetzeTLh0CXDkhK88Yud
sHtrkdn/TlKqUFlOzdycGsT4B65Q2gqxgH+uW2MrBFyIWZ1BLdlJM3B4BBlI5DgIxKK5nq9jgyGB
ZcNNMNadgHTCSQCSGTV0+dO23nUErMTG1jMX4qGF0yA0PheDM22ySCsfUl/l3uPrxh61gfXE7R3k
kEoEQFODsgnxlQnIh1K3uKpehRMbVr90nVPWo+5OS1lLSBEtUNaR+RCVDXbq5VXe2EI2vF4N3C+L
qmxPnQIplQSkI9aps8fxudW6ZcWF6EAbCnzfibD28e/szxysFNcN3bJe1QV8nohXnchijoKvoJbJ
u2AnxtpaW+tw1PnaarLU6qR5AYVbiXtWWkoZUWfaA45vTY5lvYHpIGNN3eo09OAnUMH6qZ2KvZKY
rcYt61WrUhpaHu2JhT7YgF1dJatQvy7P/NbkWHY7pNC4rzJMDrKnPc5enO6Z8j64Zwd0VQ92WnAI
S+NneLSC+59+ZIbz4/lonMluYf3GJ9iY+mFRq+dWc34Kcly7QGdMuEmTMfXLw+Uv2FgAG1WfNaxt
M9O0J02zISl8kJP21fx8ufGt0Vvnb4A7ETCDM6ZngVsOggzIsQGUuXjnu+pxG1iFc9dvD+Ci61Xj
SHWSAZh3s9pLquza+MHGzWeouDFOgOVlpf5XgGI4Nv703J9Px8sTtDX7lvmi4l6vI5LVJ1E3Gn6f
BM+9EsGPy61vTb9luV0x5MAoO/lJz8GRnZ0OiNluyv3tvzV8y3qDQIPjJT2vbw2ehLiDhcH/DEoc
Ln/AVvuWAaOgc+1xSUX7pvm1zB2L22U3L7AxO/8F0Id97ThjfcqW6QeX5I905zGpUYKzE/pvjN5m
2WMVHTynrHDuyg5CS+AH6knuJ1dNjY2h18zQHqqZ5Ym7bHWjjNfd9N0ta4ftoSa3hm8ZbzrJetAa
rtk1rRP7ws8+zyOu15fHvzX759/f2G0mwWgVlL46KW+tEmGC41/7woXg6boOzp/1pgMSNhkDC0N7
EhRxYYONdOJt8EAZZDgu93CeiP/meYlNtGdCOs8dBYMohLSyaDEgyArAcHA8s85Xuh9uLnezNVOW
FUOWiKCuClcMiLyY5FwhxMfp6O7Lgp3vWu99h2XFqAZuRrgehYfo7oM2YLQi55NsIeAlLOUalhFt
1HTlvrVMuimDESmgAMuSTV9QhLDinrFLebIxVTa4vin06JYOw5ecr6p67B/EmVQlFfXOa+OGTdj4
+kG7I+sAeToZB6pjfw+DEOwKlxd6q3HrLtzNXeUFYShPHEngCJQzyNzjOn9d45Y1a98rcQvrqlMA
vN+J+HX4YQrqMrrc+tbEn39/Y2wpniC8Wqf1qXOn4u/EZ9wVsav3lLO25ub8+5sOdBpyky+yOekF
cWKjx+52rNI+uTz8rdatY1hBlRJPZ4E8pQQaAosPsvtm3qsB25oby367NfWGfM7qk06XNW665jEl
4ATO8r252erAst/O8DSUeYgbpATZmmohmgNC8iaiTF1Hh0ZsBD1Z8jWUiFEw/c4Y//XUPj7kqtm3
gfPLVBRy0WWGZ6KlORcmrTHOsW/XNW6liLO2Xac6rerTUk2Hv0tLxW7wvDHzNk6euH5typx1JwZB
6EgV85Is7vhllMUeSGPjjLF1ZdWkkPpkM3Zm5uVPDPKERyYzB/qQ3oexG/eQPRsGYCPnU0ggSzOd
w5QSTPxpv8pnv959yweN8Xm63zljbHHZwOQTQi1cM8gcND+BQejaLxrn5je9cuocGMSqXqFCU9ZH
NvPhdhhBQJ5Gq1iDqo6U6UkF5AUdZ3Fgc1vlEdAA7aHQmJuoLGpka5kJJUuGIi/oAclKpj7RtZnb
U4PCN3kbZFoGCo8nbOHZocCIA/VdLX09y3jwl1lHssYQjwaKGixp3DnPY0Z4kR+5n5Ufm4KMZQJi
0rU9Np1iDx3j6oH1TXcaID9i7g3i7DvQlxdzrHKnPIS+177g+jn9IE2er4csXek/pNP5Z58R91M3
pzRZQuY+LXmzfiZuWnzJpprcalcp9MZ0GJtJi0ddlw6JAP8vf3BeebcscJQ8qHTUR6PkSpDmBXEg
XYx/G9STOU6Np34LJcUdQbAz3UAhtQSv/hAGf2RfgaZPeHLEAofz8FFLdp6xPAXzvkpr/jo0HOy6
K1IKUA8D9PKu8db5p0BJ73dchMRnDY2l4+KBHwAP2VgDIRSI7heTuVFQ9yM7ZOJ8AcYr82eQ0Gb3
qDJu23igCmVJoBAd4yqshRsNZWq+ZnmdHaEhuo54rqXVfZ7izSMNBmdOOh/b2khAqqLMxbpztyoO
ayeKe4DLeRURt/Y56MN7fSRdN/gRd0zzOWtRWhCRNWyPoD1efvag6BZgFZMFAkDwaCLBMMI7Du1A
B2QJu/kDCVconOh0Hj817QKSFYYrmBpDlyXSl52+GeaAP0OlqkJFsJD6nvDK56BHQ0XgbRc2/EdT
L1BByaaZ8mPqKP09xCzQW1zOwbM3kWX4h4xV60WBk9PgXg1ieJYauDPcKzPgW9O2ua/F3CfGNfmL
Gkb6O6N0zk5dIdc6qZqOe4nbQJ7uA3AieDMnAwQfSs8JyTGrau92Fo58lV2nX/Sqsk+pRh1zpNu5
PlRN5RwhHJXd5eDtfW5Atl5GhFLEFcZ41a0zTtiqulyDIFoDudDTkLkBWBkIdz+TFU9Sj4WcRH8H
ykO63HZZmv5uHHp+lwpHaGWyLhgaCP/BWRRzCIRM0JXmwQ+RJ4r7Jg0+dmTEWBxorAGsvYCEDkVw
frfETOLJJV7WMH8cFKdTNIxsBIM3mfxf9fpXVKbLB55AtenMaTQusr0jBVAgYKUd0wdRrVyCKS9b
WYTKuhElXS2ezBO+GOCbBior/1B6aVA/ONy05THLCtg2gGh0OelckGcwYhXDgUm4g3iUC/4uqhlP
hjTQKFv1OhjvExm6XH0ul0yloGPXtRuj6jHlMZKEzXCrxCDqJz5jB3mm0V+UAwK7KJxSJG4LhIY8
IrIM6n+NA7ONA9xaexmPxcLXW+q3af4AWBrVCH3HfkjA7uZmT8QTUOiEikOWR7qnnkwU7rkqVu04
YtnSAWpiEIw1/sEPZ79GBSw4Im8EGzEXgddDTS5NfZLdBOCaqm6MhGMCBR0Hq1XZDSwCnTy7XSEr
3R6dzvN7IGrqltxgsGM3RGuWKT7FKRcp+1goVfgxGUEIGPmuK+vnpWoVanO0Lr01EtXo8YN2V1qD
rqCjqNEkpBjrj8ZTBa65LBUnHqJY9kvhIjEWGWXm8bYipqUf5mVuvTxyJq8EEaw/Ll7/EuiMzYlW
zGG/si4rZ7yvLlr3kZBZHf4QYVPjDkIcaEL+AHOInj5ky4riKqcoRXA358AkLQfPnzwxRSujs/MT
yVacxTBzYcyHhtKRHbNinfl9EUqUgx/MBM2mKWKY/unogLaJ/CPxfjC9yqzKuxPy+yAei4xTmmqI
FpC/apwaOhNfiDsWqExdSJ/fFutShUhx93K943Rd1IGpctBx7octPU6UDkGshmUQidd7Rryg2mL4
KM0arp/l1IFpERcuOUSy9VGIrSanmw8eHKyJB1ZUXQJ4VTY9itxXdTwUSyru6OTz9YFMqYibjLPs
yGm73uQ+tsE/S7vq6c6ES6ePuPGkkMQmeQlqzBFE6feqnt0hGavR9dsIeg7/h7Qva45TV6P9RVQJ
EEK80qPdju3YcZzkhYp3HIlRiEFI/Pq72Psll5t2n+r7luPaB2gN37i+tTry6M9Z4r4WHbhSDglN
ytzukjpr+8dYgHgKFhEcJ/CtXpuRE6BIXfJbRl4dPmaZSNhvwrjn/8yNlPV+yhK4xXhOcnOAfCOb
bjxZ+82Me1TO3bsTSSxeUG0qpz0AQcJBfqPIp5Q7UYxfehrIL2htOfIyJLUp/DQZi6BvkEMDT4i5
zHxMojSPSlaekEvoeBM5UQ3Tpi79evqS+VPdHPMeXNV2O1XgugSHpNUQ4RtqlsifIqnhQOIpy8kG
JJZB/FLaKat2zsy49JnDTN2BmKgjaQ6z2G6dGqovQCzxCMTXpWTHohsbuR2TwoYHAcPiPk26UN1d
7EcGwYEXVDdgkNNti7omH4sjVNqQZhIKy7cBaEc324C7XmxwSnRw0+aU6p0bfTN9YiOpiz1E2Dz3
BERj0d703Po/A9ZHbE7Doaq6l7kopv4UQBNp3nrG4EuiMpy7OlXg2L+rSg7UP+s4IqYNyU3W4K5V
PSUktaJYTFjY9pSnop+G0sKCgPRjX40mmU8Rd8WbHEgWHWqgJnpMLBtMxlErjd6xHGxY39ngx8mn
uTNV8kaTNvGnbV3Ehp3GYozDfRf2WXU0tKnJnjMIJP/UzJ+T3TjMfUw3jjet63YlA5L1tprCZPqt
yBDembgZ/U8ZDrW4wbCW/I4ltHl4yLNwCO1eU8D8whR5TGT5AaQZc/w5h4yqfg1ioNo/lwTETV+z
wkMeAmYc4Y0PfKqaZguFhqBFXjV4Onkoy6lQd2Cx7MonDTRbsgsaHo0ZLmtT2AOp/UyNG9YM7Qwt
gbrs8L0thpnfoQauwXOqZOvy7xSlHf3oZEU7kA6yYfrBHUN0waKk9gW+kcbm4HIWls8C6bS+Z6wR
9NTbgAV+invV6jfwag//RAIo08da1BJALZ954YRBpgHCoFpWQBSnECYi7pixdky2/bwYUp2PNLix
poMQkg4Fxjkqii7DXttBJfcjQNUYvSttQ9wNK0HeegPGtRgZZWUn9y3z427C4DRIX2uoZlsTvw3V
PMBJyFaJAVKVSTT0GwL6Or5XMotOlDfUO9KisnzrKtX7oA+D8to2yHwJP8ByVYIvH3KBmzwAt3YF
DwNxAWNKseOENvSZLED3ex0qOyVb0Sn1BlxjIm/CmlZPfWakuqvRD2c3vA6n6DROtnK3DqgIrlAx
y9GVRx0w635VgO5pzN/0Xvfge2GY/Wh7gtPZM9mBPpGXUCAKkrb6YiMTfRKeVEZhzh6xz2mQDk7X
ekWQ3Hu9iE5T2NL6OAKCEuyDBJVpuc2mukjq1KFBBkNTllWJEQDrSsoHCLOFNtznZHTUpGrijZNb
0RY1/U711Pgvs5EeUC3gui4eqYAQ+Ulj0aKvPTNdodJwbjK5KdsAcdLUBOBJgSV2JI1ViRFgUvQJ
vi6IPcGOIq987+fk6Z7fYtg9v7VOo3mXVp2G16VjXsI1jYHVGd/oJmP5DSjICU1n0tnoBZlmmO2H
Yg7IDlxO6kfNu1b85BA5g0Y6OAbE1nHXNF3K88Z+GWWT68e67qR5r/Ow47+nltX5Z78yUZ16zvLi
LuklqzYqGoTd5VC3lHvEtn39neU0wgwn7jl5Bx3cOG7hA2fxKajCHrXmPgvlvSiwQym3TdfduD4A
Zi9o6jl+DvyQd29chkW3w7hIRW8obd2w55VydkMxiKE/BZFk03upsdjbuNOj3lWNNeag1VTnLz2P
Q4E5LBL0W6Jt379ixCITR8+XCIRYZDokH1A+pN1e8xyR6IHSwf7oOvjgN2GqULDUSM7yPcL8QXyZ
xoS2T2FcD/MpqboeJN4gaPPv8JMy+hwh4CcwXtZDWEJcNmaHyY/zZ0wn9/IhDxiuFK3CXH0bxcDB
KimZCvNd43L+LiYfeNNAg0p840zlujENKPKnfQR+3vFLruFsNqIYWn6XYN1nkRYYIJ1Q25vkIXSy
7e/CctbNTpqQbHwvgn9MdeK6GUO0np3TIDNTeJiSRNSbcmiQm5Kom8ZNZ3uZw+fOpt6yvkCoNSJY
AVVnFGhxilQBFV0ly4ncRICt/ap9jv2BGqGHQbepc346uQYhXoeIft7NUdK+1rMJisOIxPhE2glB
ImD3M+4cjBC5KUEd7d9lZOQvrmhhFaEfVA0bDtqa+sSQhO9FQ029QVLUv0FHjtJj6fdJV6bwgPSr
gS6xubcDq14TErfyVcoofIoN7xRyEDXeFdIG2cn3Ozbvh5ia8lALAQsx1XGyoXIB1dSYNuz21LRL
6cwkCt0mPHWj3SKI69AjAjqmI8g2wGSdkC0Zp/iJcybKXYapQfqIoAE3mlAJx0xtHwMqVRX4N+SM
AdDacMr4/NkpH4SMFaSktonI4mGbWJk0XyAtGn1V4YBERTUUjgBc3sbbizgw93wOmdviG/PnMtb9
T+dT9Tga0rIHVP3K6l4B7vwK/zn23yY+Ypw6Lpf/ttFUHRAfi+5z7bEYWf/cxlB7MDkkCmUDZakF
BNvBIjdZiDwJ7dn501z2xXQkvoj9rXFs9ra6xwXWtJpQ88tyf5PhGIL5xc5NsytzuL5vQ8tU86Ay
hpLGiNSK3zfxRHbEK12X1tDYkWkoHZDMNObsNeiA5njDpUv6zUTb8K5sw+KTlwSW78YS0dYOtwy3
c26AE/rXm4MD1bPTe1YvXiIbNLRqGfyzxgyilflWQUzM2460h8ofIIjjryyfcRZRJxaAMonO52kt
SNvhW1Sl6p0w0ZztuI8MalThOB/QkFB+nYKSh7GnHtkb34DquQr3FhLn34hZyjshdbhVgddXN6RZ
loE40bvTkBB9MxJTGLDjlghtszA0/Z5MkK3fATAuv5dQpnqHmy31FqoeaEojOUHiVTUwvz9MHg/l
Lo7NhIseJWUaIri6UUhG8g2qL7TbgUtm4PveG3Cc+tbCU9Eq66N9CdT7Yid9+WWOnDeifFF6FUIN
gvHCVPEZBz/PreR7h+uI22h73Ekg2LN3SIhbMDM1bY8jJzv8rCheVBEnr0ZW1+Gs4t9xizC6abvw
LkMQdEpy4FPTcnLVEQxsGqfI9+oHkNjP8aZ0Q/HAqijObjMvGPSW1hGuE+Jiv9wIjFG/qYgUI0r1
9VylXRXDbCb17JvjFA6Tf9ALeU3fzD5yFFNrD3FuhUNJQaqADwkh3pO6BBU7AWm6ejP4pO/A/gRP
c8ha33ybZIhzEnStrb8oC/3QreBUyINgBLRNTINX79PkUKb5olnH7qD51BW34HEEI/yYg+5y66YC
7iofUF6qA4dyX8OB/Qlix27LPiu29aRQfzIc0g0cOdeNl1WgPfVMj8IQsA1+ky5n+atDKLkNaoLE
Aip9/e1oCnZIgFL6vtySE1Rug3vQqaC8BLRLmGwqPoFJUHnB7G3ADcjeCPB8dgdCqLw5KQgwCtAA
uP6ekg56nFC3hv5OmQmcCYSFQX9DZRvqjWC4aaMazVLDxGrYvp4/IagPsm1TTvJVBEZ8LQtdPSI6
XDxJ0pcvJe/1cWSTeZwZSrDaoyZCVCA9ciqR97Y7hmTpltk87k4N3CzcVhaaCgJxXoOgWXXwzHcY
Uwg/QfZy/KLruWlT6fLqVxW77h1XJS7uMLEP1d7eSb3sAoI6YS2RSEkdiEXAxfOmMzM+l0JPENMb
vOmnbmAz00Hy+qEH2brB2AwVG+5j/ATtGLBhbmJez49BMsVAYUt0P6G7VD+zHpXYWnbJV4Lax61J
JHakQex5FKjSoW5S+m7XEOinb8FzZH9UvVcg+FFVPG9ykU0MkTuK4Fs2FuSBmVh6aZOT/omhZ3M3
scy28I5hfk8jHufbuVxOJYMyzC6BiFdzGyIFQxmFTz+lbSF1jVm7W2X8QW1xYNj70Gaz2QrK+11B
wfAILcqw3WSyh60Alg3lFYzXF8eWwFTwPsSzrWTt9wD4436TZE7PGxKUqHnN4N4t4QU8uZkSgqJg
CYzyP1POzT1Bn3uvDO6034zBBtYzYhtbC3XgfhSdcD+nl6oVZY4BGTbXoMrI+q8EGPCnULL+Nk8M
AvimIsPWgarzBx9s/e5cPv/u7FT8JCjZIVCDodqABQpXKgM46+7f/3x21v7gSWnf6ilHZd/R6dDO
kwBTiYuPJtbjlLKu8N5GsFc9qSApttMEq7R1LEfNgDqEaluV17zZjbas73seSoHBlL65BZMLqqh9
k0zvbSu9HxAsWlibvLYB+g/DZ9QS+jJJH9+Du236dJJj941Jq8kGsysFJpNqHT9F2phbJCbsFaWC
8nb0YvIVPyI65EVs/wnarr4nmGKTKSGV/eJQpwyOYMnMflKkxVWaV131paSN+kwz0n3LJgWrgRhn
cYNhUCpwkvCwTLWwcXInqqqY7QbVMlzGWbZesVU+UsZUw0IPaQZBawgHEKhSHGczo14Jhtr5F+xT
dujCGIII6FCMpzzGyE2L8yIfSM0H/qk2pUIQQypu0HlDjbtJVPVUBS3rTnpk3ftImNioNoIsOcuq
okgDdFq+odSCw+/HGdL4RT74kTBPly9QZWSfYabNYxhTcMPVfoCQcoQbVJAG0NCsSSg/JTEZf6Hs
Pnxt2zyUqE5G8aGaJ4IimPKxmAZVv01mEFhhAlbWB+gkCX4AG1hxA7mPPtvWDIQgKW8lOXldnrMt
MK/ZA6rJkCRUscRyxMscRVbOyELBeVsc3JBwb1/VAAqkAaoxbh+iyvQce3nopcbCyWyHzqJ7Nyfw
Z/gzefIaTBFtMAyDBZ9omdwXgFL1W2iX2Wec6XIPbzDcuEDWqWl4hjpb43BgbK+QPfHIc2ZDiWiR
yGTFjxhdghBnh4sXBnL6m6aEfuuma0oNAaUYm4ScrP4ED9wOQMf5yaPmi0habQZwC8H0IgLwoF8b
BNP0ZIgyx7yDiYKfpns/TzBipRmHoHoww+pVTA5foPEFLKsNW++JAD97RHERBV5Y1PA3auvDd2JG
hIOW+6i79kbMhxb6Vi3wYRNMYddqBxtgWR1CJL3kE2oD9fQJFVi990FjCrEXu9SL42DUR2s8RP2i
ovlzo0DUuAHco3joUfvcDBwZb26g8LpECDesYCZCYcyLfuJy/ea6xy0IWs7rHejgcv/AnSd3HSJi
79CMCZa09mL+kmUFdltAIFykiQRfCP4/rXggIga0AwMD5NgWffGWVwnqfoUkKO/FCf+C8TmB8JiO
Bwmehhc0hWmyVURXT/jN82/oY3kC858C1Wp/xEVC1yx8GDuNAIDC0eAssMD9VtHUPwH10dxENfxB
JgP+e2Si+sWaanpaIpIjdgG4q9hLjqyS3pMXt2V7J2iNgFV4Sds9xQFTHXBl1u1mPvdPqDMjjm6A
kthEVnl7qjNYHkZIq9M2YICqdp7AohEIazy7AK2RTqPrNjoFeqapYT+bKgo+4yyj/FB5Odpb+PSn
RNconuZhgkGcwkN06noDxjbw4y8s3pPJtm1l4YrDSGOLlUjEVyYZekocLZgHnof5SY41/ZWBJ/RH
UA+gSQp61E9iwpX/YkkRmmPUD0mOrA414Ayy8I/oRct3XCEMRYaILcFf5mc3QqEq9Ln2UboBDWiQ
kTTq6yF4pJ4aTzUKs8PW85eD0uu56A511CDaUpNMfmkVF7CeQVAWaBxFMDFO9+Qh6SSq3crv+n3T
Rf1tXDVlj9JIP8Q3yHVR0SCe376q3DNyB/RSjDjQ6OfB2PhYBSUSCt/25C7pmM+PbQ2GQefhYJKW
FCwlYz0my+hbWf7oDOU3GGZHQlVqQsRNWDD6ZRxd+90WHcMMbIL5bb9Dcrsp61Y/Nxxo0ERDbMKm
RYFZnG3GGLltPMwmOahzvpVAqryJiA7z1vaBfJpRRm4PJWSgdjRBh+95RsL+gO5HdoD3hUngntX9
CUrD8XALzzw9yH5qdhnq+QpzAdzLtmKC4mpKgYdhaRU0YDLMB+oXGzWBymFHmO9+mSnpPmMgGbSK
PVM/VK+gv1MjstoRZLhPwIbze4Zw5xNVubpB7j5GWxCZ9Ar5WIDUPjdJ/TCbXIbbQnvzKZ5LeLG2
y9Ap09EA1yBQ60z8QdtNF4TB56DNu10gx/G5t20PArl6Scxx8xXGwSIkaoEnyx/GLm6vynuUC1H0
Yj9LRfP7Gd3xcAsvVoot84n6RxSIVz2bIxgFWU75Fd0XZBfCFIh9bSxomiMXnHZA7JR7JpX3VqkR
hOAJCemctiICikFNJrybOYqnaSRCy/a+kAxyPdX8qyM470cPUlFFqn1oarfYYz/1YjbIPYdzv9cQ
zy13gRsQJMGnoBRRN3Vx5GVRfAs8pv4BR0PdbXgHObWsCzXZukzF42m0c/u9HPG/ETPl9/92SRFo
yS8Kg49wosDKeoj8zX2cs/YVCigFVCnB4d+IKXfIVll1xFFDsrfU6TGkVDbBW5cYtG9tbOJ+X9m8
zHfgMKKY+Udag/Foyr95PAvp0ZhQlcc6ipABeDRCiKbjDDKkbSOD/MnLaIC+DPpNmMxtoSeVaudL
mLWaPNG6xiUHVLV6MjM+LvRQeUyHiKH9YPxy/qVwxKaHYM7IEyn8+pUgV32O4rj/2notH1MZc+kB
d1p4cwoaCETdeVCBLirMqy3p7XhA06Z/mUijD13UorsghMQ/PUTbVWvdd2oCX35SAi2vtM8Hd1MD
zPEjwCY/hZVDx5eKUJ2Mhbff5rb09ogo0dxHBR3bqCNz3yIA1gD5/dsIKK2awx+igMXecnQ/fyN4
0uKnsjmEThgJvENZzJBX8XL3zzTrge5U6ZusSHvG6XEwOp4RryVe89bH8kfmj01yEAYf3Krae0Kq
PyMldTUKEHqqysUTZTvkYu2rmOscDjYZ0ZjWsamfXR71R78v5HeUp/UzzIn40TIfHVH02eQ7VPyQ
F/RxUYWbHO3CBwgpke2IRJt+R8ve3aLVrrw09kPDD6hbRm7rVYDpVFDfZeULF0Qf66xHsY5N3jQd
+8IH64BE1pL2BgP3R+UCuD7QEOitsL1uj30LubmtHaFIjKJ2koNstWcArySC2AdTyLb8VIMXvfji
SShRHdAIrZ6oFJo/S7BoJZt69KvXsqhwIBEUQ15wGryBnALou0ZbtImCT1UuaXETzyYbv+ER/nAM
XSxm9GUIoBokyir+NR4a+6uJy2bjtawQu0xN6DIlkmTJPSoxQbNJhjF4beaZgGoFpSN1TNpizree
m9E7xpVW0wF5E+oxqJDn4j6hFewJsk60/hPpaAsOmxmn8RFAi/F7NLIKMEEUael4AZZ+Dmy0QtsF
pGGuHUfx38STQjHmOHtzeB2Wby19yctOMT/M1G2JQvlez4sVkjFM7YXnn8N8rdB2QVa12UKv8B/q
Nw91tNHB8Ow7Si6AKc+tzwoiO9bRZDSKOaDbAsju5AB6IChjAE7UXLcDa/JKBU/KkYCpW+dhImz5
CRAIdJurEHdrScucauvVFAtEi/wBjq1P/wek5hkc2ZquEtFfniDfAY4M8nL7QMtmgA+z/iGQoaox
NGclorkYOQiURSi7DqG4lrckuUXIb3kN3Cxm9CbF2k1cTZ8/Xq8zBypY/v4HtDXze4DDCiVu4RjY
Bgi077A5j0PIL8nunXvBcs7+eAFDihcEmJi7xbgo+wz5U7dTmAD97WUJv4blkJI1xST6AyZEKxFj
vGGLWj1FCynoov9lUPvMpQhWKNrSJku7LcaloEh0X5hnCvrZ92Z1YUb1DNByLUcZ6FpCPjj2TyRE
oeNI0HWtfYC9HHKkxonY/YNSywww4nWbvrrjqJMjgY0BtUfs9OCWebFxLp7+h8G6M5u+5p0kkzdG
lHneDXWYyZ+obBBD6rekrC+xLZ97w3JF/zhW0BEVFYsqIPnR6FBpDwadjRFjcmcLVX35eJnO7Pqa
fBJqYujgKFHdBollt2A9Rxht2RiPF2zVmV33l7//8RtEiX4fGygqWpGXUmzvhkwQ/2o0CuLwItdN
cKypphQCYu0swOvab4FmAbtY0j26CbW4eDv3yEwu4dj/uiXgQlt5VkGHJPEG7e4ogfZCUICgxY0g
A4gLhEYf78hfVwyvWN1DArrdXjeQUdUJeIZ4XKPKWQNQRcf7uL5u3BdvWTlZVniVlxUx3qKKXxzt
4y24Ot2Fn/DXVaJkTcspxloTZWt1S+BMEIE238EMA2N1cezx3KldbYMawshKXyAEyWY4qWXiqK7D
94834NzXrzYA3Xjpa6+BNcesAnL/LCXW/iy6ixOVf5cXwPqsFl/TMtQ0awx8rPghovyBRl8EqMAB
tngGGva70PLYTO7nHDRXXpCVNWRG+K3wMJySJ8pslznpGujNo4FNvmBvz2zJmpOrHH3AaIfaYFIx
Q6AWxCWK+1KQ4Pjxrpx7/soYkqxiaNP6i5QzJOC8/k0FzYXg48yGrwlo0IfKfN0V4cn1PHjkIPMy
J4JWGErpQ4S628c/4K/3GkCxlSXkgWykLcLgVEqf7AENExH6g8HU2c+DbtUEPChR7aXpxXO/afn7
H3ZXWxQfAqgxn1yIwYlSKPk5QxDdDdlVapH4PctG/fmGLIehGjoc4iALNw63MZXV8PbxYiV4yF+m
GdaUjQzJv9dG+XA7Jh1IOSyoLfkv4YVPEyj/ae6lKITdVgHe+fH7zp2u4P/+MUD1uN5RNdxOSVWh
W0zbjVddooc49/D1dRcmm5PeDbc9x5C2RglyW5UXCQrOWZM1axrEaIqJxfl4i9Ycugmw52iIPy+L
BbVWg9px/RX40WPMm0PTXZViwn8sG/fH7tNuDIHnC1AC5CBVrzloZQDGqPcfb8dfBybx9NVlR+Ut
abzM4ifN0302gghKNIivdKw/IXf3Uv/ilOzyxP/noOFNq5HA2rZjJSCo9C9H14hJcVA8QOLT6BvC
ho1Fdhi7q3hs8a6VBWDo+ROv9YdbmrsXjQmcLSj2gwuB1l8PGR6+uvBooedxmDfjLbfgrAnG7q0K
MX3x8X781Zrg4au7LgjLwHetx9sy9r6iFwk0ew8FJ5tdnFr96xuCcL3jY+5Y7zSbdvM22NF/9DXj
pHjsanstzAjqvQUgWFPMN9VQP+SqvUQrdu6bV/upoN4RK8gB7YC0RieotV46wX2jWIZ20xULj+9f
7aoPgodEAYCInhMa9eGrcID9mN8fP3z5zv/n7OPhq131nJubPoLg1wDIK1RnG/Va6Me8vpB2n3v8
Kkhrhc4k7fD4YIQAnXfr6KNimCC66sTj81c2e4JWsUQvetw1TX+wJQrK7pKv/utlwqNXFntYyhE0
w7JjdmaHIYmtMhcO5LkzswrEosDzYotm/Q5aRpgf3XDRb2bv/eMNPfPZa6Yy46Fuhh7AuKsoBvIp
INH2wlE59+SVQS5kDA4WjAyCA7+9q8bgRz5cUr76q6sPQr66okYBSdBJPFrXJ6Id0FjoNALSyPdh
t8dhsfRCmHfuNyzn9A+XhV6lZ2uNpV8Ypltf7A2/VLI8c9T56pp2PkYNJ7/vMefhdlUeidSMmJlq
4n1Qh1dF2Fio5Xf98f0MuGXVLLsLNNw2izVAPNfd1DU3WeSZoW6D5Sbhfo70VGCyzA8gBHLh0J9b
ntVNZWgXAXLXYSwM8NEWxPPcPQ7ic9tfKvb81YtjaVb3NfFbEKOAnGDnuUdAuCXGcrJfsGUhe7x4
fM7c3DVHWTcCQd/VWP5hfu0hOCriX2XGth/f3DMPX3OUYTYemCagW3eW2jSmt0EnoNp0wSyce/jq
8rIqCYqs/e+G4eMtwSb436778NXtrSfSFYHCpeojc5tMFUyO2jbg8Pz48Wfu7JqVTEyNxawmcbsg
Mj+yNjxmU3jhUJ5bleXvf1ynao5inVMQzk/jnFKF1qBjmwjiQNd9+eq2Nq6TMeYaIF5m/G2IceP+
Uq6yLO1f3Ha88qsq8UKMJaFpJcswBkw+7k8Ar2wGcFHfTjMT+1xd8oPnXrW6uPU0hy6pcHJIBC1T
txflaTk9kNxNo/D1uoVa3d2RxSVq89RBrQOjyqw+xo24YPHPff7K2QqNTzeLxO5i1/L6dUzeef7S
+gfYhas+fs0e5qMS5XcQNNn5XXTT9o86Lq47+WvasAktY+NLiA/6tjjOg78f6HUHf627nYEEt0gk
DBngOKkErW/AM8wgXemm1nxhHmgEC8xvAFzRRCed+M8R5kc+Xu0zfmTNFgaUJfQAwRUMxO+pypqU
yhOgWVB0uHJlVjdrwhQZkKvLbgYAqg/vPHw39XydQVjra2dGBMJWWPZ8iDe9wThy/Ou6ZVndoCby
AI/UOOZYiDh8L+rPJorw+KsUsMK1xHYzZ8qWqHrvSv24BGfwq1ilC6tyxgqvOcIADMQkJSZRl4cv
MTzCjgbiHx8vzBnvseYHy2Yg0zHUDgFPJDhJzLYJZto+fvSZo7hmB5MZBiw9svg9/oqIA7lN5q5O
naLlrX/4poniqwHOHnaz/+433zADhHW51mitdbZbEHyCwHUxi0icYtZuL57EMwY3Wjk9HxPvwqf/
rQoyvsW4/Pftkl3nLdaUYKoctIcZRmjAFtFmHjEAfq3HjlbOrg9DzMMszm7S71Ortza5VIw9dw5X
F5SY0qGiiO2k8+caqdmiV//xMTx3fVYezsZ5nScTnmxwwon33kPT8GLYfubha7KvKmpCN1vsJu4m
1EKWoPHaaHrN84XR9ILldeh2heimlwzEDDqtMF7xWZkEozcfr86ZdafLMf3jGo3oCbLS99wuFu5b
gyF+FbcXXNG5R69u6BwahiFdCMZSYOz8JnrO2+mCFzr36GU7/vhqGXVg9mC4ngEeDe0lwMkuWa1z
j17+/sejGzGottMBVr1X34ZJfp4vKgWcOywr35k3jcAcGG4PMoxweIeToPAV1+3j6mbKUESYm0iQ
WtfzDUZXXzCDewGVcO6zV1ez5JyCMjJsQTyBnknKqwAcGLGvvHrTgorrUn53xl2s6b0cOA1818Bs
DeaE29QtGuLq/WIl78y+rgm+xNLAyi3MgA30v1bxcthy5svXItg2L5w3T9hXOLrKvvLw1SBfuuiL
zj1+dUXRHyaONng83AUI2FMHkmXUwxKUN646O2t+r6Yux4ZRXNQl7JIJ8LdRs73u0auL6ukJU+8Z
Vh0OoxEYTPO7C9blTD1jTebFEsZip/mw4/kRopDqnRRD6hWYAM/2F6uFyxL/JY8MVzdWDhhIYiNW
xiGla/zHbniMm8eoePX9/XULtLq3mBbPfJuD1aUFR3G48UFBcQS0Iewu2IVzh2d1eUWIaZyBTz2Q
49WJVXoXtr8bjh76pfbBuX1Yudcg1yXGK3A6UZuc1GluwAyKtVLv/x+ucI0VHLoak8ZLXbKJhpss
6R4MaI3GrL2Qop6pr67RgoBGjwb4ZxA5Vb9njJykuMJN9tjVdNNq7z6IWqhNvn684Wes6Ro8CAMX
V9bBdRUNRmlh5BBZxpcKBWd2e40R1GEweVmIh49hAxKXd0p/wQzR4f3jbz9jQ9coQauHpKlBvgUC
m5ZsKQNJUgZV7QtH9dzTl7//6XmT2NX9UoNbGjmOR/+DvOG5dVnfY1qDamzAuiTjKy8WTqg5Bctg
eq2AYriGBvrlQBrTLx+PDstioa9/9OoKg9+t5Pm/peeyTf9tDzXD7uMNPWPfgtXl9T3otBXoi++Q
Exvze/EuMG5ob+VJe8EDnHnFGgM4Yqryv1IKMm/wMqVIvb3qHbkauQpIHIRrfUnwsoDypkXVgLSh
fWF9Ob91s44uUaeeMXBr+F++0PeDhfHf0oHEnZWOH5HLYp2SPD4m8vfHW3HGLqxRgAvJlxkxPL7T
/ncIuaYVh04fvaSOceZurdF/Q53pAC5z/KdtMKoKxgH7qpqwuvv42889fXVzRykgGxo2/a4dJbc7
HYPMbM99DVqZ616wur8VGRNOI7ygW5qNuQNhXHz8+NFnTMO/Mnh/WJ0SHykajGrsZpW/jiF5gI7r
geXy2El1XbayxrKBnLUbSICvH228CTN9qHHPPv76c6dmdYGtgBSGNRrj6yrcJLbcRm23LSd6XWS4
Rqy1TTTNlVRuFybAF/FmM+bhhUef+fK1TDRYKKoErE79DkqVtyXIz6ywnzGgdN3CrAFrYQFCMq/E
sOY0Sf1ND0VnnjGIyxKMuig5XDBuZw4+WZnmYczyZMBA7L/x4dIgIaiKXrWza8gSsPK5F7hw3oEK
T+87S/mGkUbsVKEuDUn83bIFa4ASV14uqAVFGAoKx0zqO7Ty71H0+j/Mfdly3biS7a901PNhNQAC
INnRdR64Zw22JMvjC0N2yRxAEpynr7+LqurbMo64ec9+uhEVFVWyBYAAEkhkrlyr9+kknjMKqiCa
8edLvoeZ6JWuZPFQQY0A/jo/VmDNBuc+mJ4u0qBhEGr51XlQLkmGorFRQRgAqBHfZaTcgBp0ZTHe
XmdmwpIaEIyBfmmodyGhV5CL+SmbqVoxhKW2ZwN5dQB1XdhNdg8PHcQNN/Ggk43Ks7VH9dtWxkz8
ylS1oAdt0XjSiG3IiJ/L9GNaFY/nF/XtsdsmYLMlCiXk9ah3YQlvynVQpBVaa9qQCyczMSamzBJe
ZSIdd4qKEDSEpbdpuLjKmqL4yCAwev4TFvwTE6M5wl32ugoUnk5DfR5X/jgeqnTasED5qLs/38nS
PBn311A1HBWzAD70pbgeybRtC3dla76NbWQgJPt1/1hlPkztEIODtANhDqpUtyDGOLhDv28GegJ1
xUaDbOZ9Lz4xYe/Of8/bk8ZMjL8EOaYmLewhVgjV6nv4Q5Gdb1G+tRr9fHvKmAldAr2pHjza1Tuw
LIDft8IRO65M2VLTxqkNflA92imMYs55Atx1Zyl7JVa21LRxH0eVM9pdA3bqqho+gAvz1gtWttDb
1sBM4BLrHIoXMKYcYYgwAn9u8xwM3a4uP59f0oWRmwqLqE1kdVJhUpxcfHbq2i8Aml2Z8KWxG4dz
mCYKquxoG9Ex7BZIPfkefEO4uSv7camD+eevzlBpeailmAcPcEvRXUt5V3pXRb0GVFhq3jiJUN4v
iqZG8wFGDR6TDeAnvXU1oPjk/OQv2JOJW6rCKcrEHKWJxR7UCqAACmZ0EfTTQOccrEzS0gobh1CV
KYeivB8AmiZ5p0oADqt0JYCy1LRxBoGbpNZxhaZHHfgJRgyGwMP5qZnn+F9DcMzELUW0lQKszfVO
AXFVOnsgMKNsZc8vrathrTgWu8jrgUkrvCu8UreI7eEIAzfWyrIujN2ELIkE6P8xB6gL9LIP4Ho6
8V69j9L+omcXMzUVZY9gEs6yetcjl+1yD0wxX85P+sLEmGKKoJsTXQ9ql13bxztU71vwHMQkdn2y
FnNe2PEmamkCx0BuUYzdiqw5sM3oHhlAvwLeYjUrv/QVhtnODEQgbcETIyb3oj3Mxw5e7YP4cNkk
zcbw6tDpS0hJAG74cuikoF/tKfiI+DYE6uJ8B0vbxzBYu69qi5IM25PWIJb7AI28Q9hcdlM5hskW
TuxYHAKZuwFQT0Gco12J/flxL7wrHON+JaCzJODOBHFu+lPo/IDlBSqqZ38q0JiKNVzR0uwYxgvI
hahBJ/DSSzZqP0P1w2o0ZuFAMzUVQc7IweLuVjte8G3P5MaK+fb87Cw1Pc/aq23D42zME+JUu4In
R6sf96iXvGzDmIAoIiw7wKFQ78TQXGUkfA/A2wZEvl8vG/lsZ69GXsYyI2BcwpMd0z2iiBQ83iu2
tLCYJiIKHFqdhooJvA8dp0c2lz1P0AcBtQYZL4rCMBMZ1WGvp6IJ6hdMV8/C2yK9LMADcqdfJ0aM
PB6yRCK9RdIetKLqm46SlTtqabsYdjrGoAfJhV3tuq4uwMkjPfA8e5cFeJg0TLWWYzh1ds2/uho1
8zEUOjZiWnvyLw3dsFBLBA2Nio5/TT0QHxV2Bh7RSn66aDOaqKjaBSdIF7X8a1JH5aYR/Rfwpvy4
rG3DRBWYuwqIIPCvDtgJ/BrcQyBlS7vNZa3PV+IrM1JFFUlkUqxvlgBPthPjXVMUEE443/qCJZm4
KK2LZgQ6wvrm5lCpB5HNtBl0iVqHQa3dSwvraoKj5FRGGjKw4w+Ai8qjBGPVY52FzcP5D1hqff75
q+nxwJMS13nPv1oESgQuyvEYWJJXTsilxg1LzULoSQI8Mn6fcVh+LmpQ2Nbh2vm71Lphq1CrAQ2g
B8qhvq1AYDZ61AMkCNrsK3f2fNC+4QsLw1oDwH8Vh6jED/Bmf8k70Md7o3PThLXaDDRb2Z5LG8iw
WntIO28QqvgmgLA5uRDqOCL0Ds5el19EEcCYiZpyy7JIq4wU38Cq8FjakN0RDJX1AFLHH85vogX3
0sRO1XUZqgJp4x9dKqubPvH4fphcMIR1cQLSL5WBMS+5SIMTn2MY9Aiu8RgcvNkPyI98rpp8ox1x
AxGAG6e8EDIMBqdfrWKyyi5pwyF5souxO7WgtdlT1X48P1sL+5bPW+GVyeV96mWpqsOnJkRF5wig
NngH7XB7Wetzr69a78FAKO0K5x2YjR/HmPUgw1xVTVzwNblh0ES2qQedgOoLttGHoco2NvjzEG9D
mDB5SMZ0k1lrQa8F6+OGdeOEG0CS7pRfOBiS/W6kN4mFIBspkw38uZUDynvbxLlh4uBTp4h22khZ
9PbnKvtYStTBoZg7VNC3SpovNpenPkmO55dmyUwMW8+jNrYm+KBfWCe31GmOXhx/E429q/vgCCbO
L+e7WdhfJvaqgGRdTOyMfZFNiLpuS/kcijMrM7bwDSb6ClotAZhxSvbFBrs5LqO7PhIQ16KfS1ii
BTbc89+wsNFMmUXETSh4QmXxxYvc5xglfnGjr1td3YJh9Fkl0bHWa1n5hRPYxGPJCnSWuq7zp8YL
enEY+tL9CA4+kDtLlrXxyrwt9WIYvZPxdhS4or4KW4PrwhbqviR4fvcOOKvPz9nSuhuWX0EFFwrI
af5UNbTfQC6kB7ld6KysyNLCG6bf2WCOZ02YPxHPuxUeJX7rgu3AK9rvSiUQlMkvA8mCC/PXE8wD
5TwuqLb55kG6ZxtW4HwNi7VLfSGADwDDr60jiABi4zRJn1QjH1wyfgzByz3vrHlXhWPy6Ih4Hwcx
ijLFZZEj27B7ZIxFmvQse5rr+lF6lXV3YKC0VpZ9YWeZaC3wOxaEBEXxjfKM+yJLofmO+CAkb9o1
H/old/6GK2RCtgiEnwD04N63wU33kl8Vlf0zkM5dxOQxwmHGigxS8OJzHDT3lXBXzsuFDW2Ct0on
rh1v7hXCZYWfJkW+zcfLaI0YYlO/boRQUWBlAjZ9jUURsmfXAY8cdyJdghwW5OlcamKtcKUt3GUm
kqtUNdZm0MFXRCQzZ+c6dNDg0GcpWI+bTrsaYktIG74/fw4sWCozzgEO1UWrG+3gOzDsaQth4Ogh
SnS8TSBM+rEq0z6CQudqXG6pN+NcCMF/kltVW/2IrP44u2Oh1d2XUIBIyCO09e7Of9PSVjDOBAVW
ayujjff9hd6bW1GMenU4/Ze1bpwJ/SDKbJZC/Wz36gt4wQhEnJDiO9/40gQZ1t8DLA/ZRM/9HnLo
F1j9fdt372LdHuuyu7eaC7MmJvKrazyozLiT+xmiqJ/rAK/REozGdmyF2zINVpbhhTDrjYPARH9l
bhC2BQ+s7wPVNE02VQniRbIpwfTbQiRnHLKc7mtIG6YfOCToRtuPgfcEO45bQbThI4R3c/Cht02n
et9GNYS2r2ObKDBkK1fE9PH8lL9tb9SsjEYZdxRCqCTdFrL7xC3nEWqM91UNLYNwVNvzfby9IyGP
9+vxoZpRIymbpdvMahLIaAgLkBGoqK7JQL95rIMfbu73lR/PqQtso2zpSY91uWUIzfkyIlCx0HhY
nf+EN3cmujBMFwTnpIKyBj0FTfInqHeTAwe9/ORXUVGj8Bhae9ArgKbX+d6WPsgwYYky4QQiLezU
D20EqRCPbtseqgIJj+OVLt5cE3yQYcdZ5qa16ht6AryYhw/QLgUVcaxq96IaWHRg2HLGWAlBMAcd
QKflOkCy6QDtojWnd2H4ZtK5lKBvjEAIfJII+UI3DZxPnrV2gr5pE7Y0M84yCygqVAN5HQvIuoET
rdjghTtvX8iqNIDfrWyqpY+YN9urfUsanYLzOo1OtaQVuQWCVj6DUrMeP57fRkvtG9c2XmVTkoEl
6aqvvNsAsBUQIZdie1nj8959NXhLJflAhomfKjC0qi0qcEAODoln5+l8+y84x385P7EK81e96iBz
CwokB5aYFzihiR1RCHGH9Vbhoamn/mPs5HDfIGO5AVzskYsKilnEvu6Is4YEXNoHhtHX7cSSqfLG
qx60gr4iwaaHdo6M7GdIEq94IEtrZJp6wobU06V9chvR3YdxB6VmCxrFay7v0jcYdj5K0Ijltmiu
WZXHwq8rblfWZgwsyGf7ljvYbbdLoEKWNRduasPucQJPCQFi/ipG7sSXdsk2Dgs+nd8UC7Nl3iSy
HKqe1zWkMkP6XkUW8qYaYZvLGp8f2K823KgjlvdSi2u7Y8+d2ypf6fTDZW0bpt5CYdWrRvAMoCwN
oroeolm2B1Da+dYXFtnMWZOAWF0JqepTO4iqvxoD19uhDq64TXqQyyOzeeFudQyjH+vCVl7ExEnW
mT6OQ8TUMW8I8Q7nP2RpfQ2bp5YqwU6ejqEvctq9izKozsRTkl7ySrKlyb6RkSoMBmiNntKeFNVH
u5kyfd9ZNrX0hXvINOeiVBCehXZsaVFINDLhEXcDYCx0+S6bIcOeA9DkJ21mW8csSUpItuL12iXe
n5c1bthu3SYjFD481FK+nLQBuO/3trqIStGWZuoaoIemSEMGKYuif6d0nHyJbJJ+vmjoJplHRqAY
lHgUQ4fehdq2TlgDLJxfkmDG0A3z7e3ArjMwvJ3CFo+EQIl0kxKodFw29tmsXx08/QBNuwwy70cy
UgFVG1Q5PrEGEhyXNW8YLRRUBZXQnwohe195e+WgHnHSRF3YvGGzpIBib0pjNF9pwnfDFPQHAWz+
ytm2cCSYKWwNnQgVlNo6Qrx3ehfW0AsGZ/takcVS64a9Qs8DM99DFNDPuvqWT6C3jlAFtzL2eYbf
cGHMJDaoet2uCjB24uWab93KBi9tAEnDfXQZfB1b07DZ2B2QKwzSHiK3RdJ/mWKn31Rubt16pb7s
1jUz2sxTUGWeQILi66lGEgNJUD+F6W7P78+FWTKZPnQAAd4gguQpBFrg5AUQUHFbl2w8/Mf5HmYz
fWMdTMKP0u4dB76wvM4yeuhj+D9aEIj1ubdTCM8uadaYVZc6MixZ2Y0l3LQURwI49ewwurOj2uXX
tIGW86obtHDfm3luSHWpgEN55ir0ECdh3R5QxO3oTO8TfqGnZbKBjDYoPcdi8E46HxC7xjslCn3L
qi8iB7OlyQXSTrQEi6rqr90RRCN9C7NOomnl7bC0DIZV62Toeg5l+utSQYBWPtaJvJFKPvLCva2g
KLdi3guHh5n1HkUEaeXGrg+67KDr20I77mJXSxh2PTq9BnZklu/OkCVG5WYNeepmUuOP8zaxMHgz
1Q3CZC8UYS2OKk1QW6DjApC4qP18WeuGLx3SKhy065RXGgVOft1zKEfAWz/f+MLymmltVc5y63He
hD5n3pGN6iGEeKRPtDg5Nb9qvMtYYm1pJrchgUfGzEr6a06KOzxRXZSwQSMpUuNakmVpGYzLmY1d
bUM0tDmUTXEzpnAspqq8iEMJw587feVYZBDPZNZEnVNZe3esbcrTZEGn8/wqLBzbZoI7cKOJSshm
ndwAPhHx6Ky1m4MZWd/YghfFZT67mdwOEgh2QT0KEyTEs1Ii3Eb4wWW+i5nUdmPNO6glBkeuoLq0
ZYELMUsGPFjw8fwkLS2vYcWAhgedkzbiGEM+0N0gwHoPKlOIZl3UvJm/1gXxkpRxgWwcNJZRGcGy
W5Sy0cNlzRtWPELxLaxkWF2xSUFknCHEIhg8jfOtL2wgM3EdtCkQp8h7xH6ZTtMm83BkQHOXs+ui
mXXrz/eycFeaOeu4KRH4YF1zIGJSGy74NUQUUc2ZuBDwpFMw/jzfz8JK24Yhl8TTUHxLoFkDbRkf
lDfvR5VfuE9NThEQluWzvtlwrVQJIXFSFdL7aHeZxdTKYiwN3/71qHDdEpL3OnRjiDpD+9rt+nuo
462Vqi+1zn5tva+hw1YAw3OUAxScD3lQR4chIHIN6LS0lYxXcZxia1p2LI+hgD/XchwQsso+ORM0
oy5bXsOQ4yzvignZmAOxuy+qhSAb9N7XksYLF5qZly5l1IbAf8kXt3F0wHvpQ3inHDeQXvnu8Vmp
3kJx3lq+5IXa+A1/2MxRI88mBtej8ghR4Srzy9ZB7HYYOmlDZL2P8i00yaf7pIB4LugiSgiMQsKR
9zurwAY/2BCZ7+8dVP7+zEsB6UeMMqpQhgG5xZLmRL0LYvxnCIfI3jBvKuEgjQwsWxnKVXeqSLzg
mIBo8gtUGN38AeQI8rvWk8z3nAnrKwIn8bughOCGT2MKrXEOqQKUwvUe+yr7xuk2k57lNdtI2mAj
9nJS33ZTpMNdr/kUuL6UuRTSfxHR2JayUTGejAVE1xn0bC3UWuAF4JRgs0kUj94D4tAqKLznfTuT
Vw/g+C53boLs3COfoNz7KCH/7G56KMLFm4xPbr1hCQtRxFtVXr1p6xhxHvwggOQ2nbo7WUX4caaI
/TCprknuUiT11C4vkfZ7LCmUwN5BQgZcylS2wfB+nNyu+OrkFgTagQyEkirLh8aGXnw+fNexyJ77
PC4/R5EbRld9JoG1QXgAsqwsAAe839lllAFK1rXtdnKjOIYgdgABx9RpdLBpXTdiu5RE1EVlWMab
FZTGwplqsnOwNEpyBVb+Yy9Rn93MO5V5AjqnUeDsRZ2W1mWXv5mpDbokb0cPNSBKWdR3LWe6zmUy
rVxvC6eGCZqAgHcCmTEpjwGJ4rtgiP4MmkFdFaK6PX9oLHUwz98r/0uXqoUgbC2PMZZsU8MVk1u3
EKdmSProMhfABExAiqivaNXLYxl7d27ZNcjk9hee2yY+QlNndLhO24MS0IztJSJHvbyIxNmWpixe
wO1WJYOQR9Wqx96R0N51REa2ECis1p4KCxePyX4zNlbnla4jjxBL/xzHACYLa1WKcml5jVtHcR2h
GDhsD7ElU5DTcOuWjYnzVXglWbG0hS5MEIFOdTe4YLs+usKVm7pSiIfrOJi1Ddju/Cadnbk3LgOT
RoZ03OurGF1wPnx0LdYDYzk25BupcMlp7Nahd+UefNUJ+X6+x4VFMRll3DJIHQn/6y+r5s34xKP+
42VtzxP5yuQQB/Z6G5yDsa8JhJ9Bljr6EXCKK27A0nrMn/SqeQ0Jb1EHIeQo+16VPpd19WUMUFbt
CSe9sA/DFStZQXVYR/gEKTPlax3cvrxvS9KugKyWFsBwx0ooEydlV4EuqEZMVSKrw95bISirV869
pfYNwwjJrGvUDN6xrvQPMlrRxum9NSjGUuOGJwZRVikguI6Hv0eh6+7HpXhRCB6G5v6iPWSSy7RZ
CHlpx+HxixvcR/zBkohPXda48aYiAahTm2xyj7FF0nhTSho5m0TVa9DWhR1q8sswUfEKsCwMXgfW
JzYHs/XkfaIXR7VNbo2wYbXHwZt+eIkctSFCqQDHNP7lQX+TYaNtiZdG0dhfQ3+w2gVOWAICiC4u
WwLDiN02gR9FWX89FvVt6yGqAy9jjXlnaf4N6w3KUgd1TvvrLJXf9ABE7ggms692NYvcnx//gvtl
Emu4rksKZC68UzzPDlH9fe/p4P0YgugCmkm7870s2JlJIQQOPc9xSOKdMjwXfFk6zcaqmrVvWGrd
sGIE0HLWUt0eWgdkBTJE606q784P/e01ECZ/UI0nvwUJcfeE2J3tv2iQZfms3HapqpYwWYN0mJQK
mrg09qFKXgJDLpFiSw6J2zKe7CuLd+QiH1iYBEKk1WWIYnqGnoYYKd+h1jc5kgwXOcHCZBCK7XRA
xHHUV5IAXMPqrNyHHF5k4hTFRTtJmEJY/USLEuBk9zS6ldzhlVPsPCYfz6/12xtJmOA/19MNNHyt
6DYYR3GrUBV2D82w5iJ4jjBxfwwwMx55KU7TtrHolkWAgTlWdOHSGvcwg4CyxpuVn8LQbg/aluGx
i+SK67g0McYlPLIpC7zBs2NURItnrmi6S4u821427Yb9xl3muVAF4qcWLsRtrV1Z+mAiuXDeTXyf
OzDi6vhl8Mz+HJCq3ORZX68coAvngwnwI14x9kHkFYiLQ2BzTKH6DCUWtkOx67i/aH5MZaw6md/1
tipweqKLsogzH+G6T+cbXxq/8a6E/wz9cOoWJxDAXrVdQj8pd2wPHdiP1hQvlrqYf/7K0Q11zEBd
FhanEEHmLYIPni/7pNoMKVzS81/x9jUmTIBfHxIhyoYXp5qm46YlM/VaaQXfGlGJDfhDLuK4soWp
kJUxZ6w9khUnVRZ3PaR7/QSqcSsfsTRPhgkrbWmIgyTFSSOD5usSbw6lIflceeoiqmqM3zDkvklL
5QxJeIVK+Nxv5+xWA1z8+UVYOCVM/Lem9ujABQ2vFBj8N1LoIwKcl13y4l/gel7rVA5jsLOuJe9d
1XotQDnxZSlMYdLMEEXHsFGwMc5ABTPK9sNYFReVVtnCZJrJgsixKt1gd3pEfubQIvnZZX2TXHZ+
/gtkL06mKFaU4GxA3AZ15PmmYauRiYVVNXF6pLZT5tQtWtcgs/GD1BKHouvy3UWbxpm7fXU4SJ0J
gNLtMfYJpz9DoEIeOpqt8acsnAsmSo+DT8yNLSs9zWgNpfUhwOYJK/cWDLt/XvYBhtWGWYiwSl5W
p2wQPUAaeKFGylqrIn87oiJMmpky1fGoIXh0C2GFeF92tdzF8Bd97sliA6xAs5115287dxUAurTe
xm1cOyj4jSeenlSqfzAgfndet6pOu7AeJm4vsKe2h8YgNlNWNuBzanE+hHk8XoFw+4Pd4oVz0aKY
ED4F5WBrmmBxLc9D269ZIBy/raZhxdt6O8siTBCfKxLXSRmJb+suFSdeO/NxfRfw6EOrQ+uhi5EQ
vOxLjPsZzCVgIexLnB3JlNzqYNAfJ2qxy3AnwuSkCSxZNHFgp6cScopAUxbxTdWLh/NjX7jQTDYa
6NEUqI2t0pMeJvvUZ5W8iz1RP0L+cU0KbGG3mpA+UtGeo+46PblW/L7UeHEUKWX78+NfatwwbW1N
rS1zmp5GMIzetD0C+l14GWpJmIC+MZUTQqV9e+wJAgZlKx6BnF9zqReODRPJlwkviQkpQfI82p/j
pD6pjl8r2t6DMvY0V7+lqlsxhYVFNhF9QWIj4Zi27XGcWvYZfGHI/8GxiL42ab4maLvUx/yZry6J
oAQtM4KMLbAJ/T4oouaxyd07J/2fe+I/fwz/FT7ru79i1PU//xv//0MXYxWHUWP87z8fdYZ//nv+
nf/7d379jX8envW7p+y5Nv/SL7+Ddv/ud/vUPP3yP7u8iZvxvn2uxofnuk2bl/Yxwvlv/r/+4X88
v7TyOBbPf/z2Q7d5M7cWxjr/7e8/Ov35x290ztT+5+v2//7D+QP++O3uqXoK26fxX37l+alu/vjN
Evx3hnQAEIDUdQilM4Va//zyR5L9Ljny6qBUp/iXNydEco2wDX6Ner8zpEK4R/GqlTZxcWzVGrrp
+DPm/C6JtF2IxXv4twRvyf8M75cF+t8F+w/wwt9poLDqP377dUtILmw0JUD6CzgctW0zATAq7TKo
jamdHaYfcspan8VQC24EqA5fTczfPf8bPZmZ7qK34sGt0BPiie8TN2S+RcWDnbhroeKXUvv/TZ9I
zDX1OGEuYRQJSW5iTIMMLGFebUcQ9WzBeuiBrsZCxsxChC7OknlBtU13cgjCJxep/hb4AchO7UoU
TrXbZHCd6mlUaRXuW1J4tp8Ke4h2Uqa62WYtwnvbPJ61j8OiEHvgKYP0fTVATOBo58BeX1vdNKZ7
UY5TcqwHTYt3qGMWoKUPnI48kHys+0MTTU22B8omI77d6a7ww66oq43Np6hA0VGDelTkMsLq6AUd
c25oNcpkX0DZT+46J8/pTjhtMd5UQyv4ScmCNsfSDUekgVnXQ/6PWFW250mFwRaNrtsPU90OkDoW
zqBuXJaN03YoQzmcprgapz1QBDbflS3iTqc8s9KfY895uumLOm62YcS69qQcj9TPA4tdqMhOfVhs
k7QunYexphQCe0XpiO8OCmb1zk6pGg6B407QbQbzud54tR5i6qc5yYfat6qyz6+ixB74rTsURbdt
dKut77mXQvjW7roWsJSpdPNDINwYYOpM2vlD3WJMd0phD6MeNiV/ylxruW+7rht3RWdHxQY1KgO/
kRRBZZCHZKK9ikgV0M3AJgekoCprm60VKN5fybhwal+G7h1psmPmVkUAVrkQkPAyhPYHojMo1j4E
g+eNBwTfWiS8UW2PjLEzto9xp7nazmIw6S6vkvjBdac689MR8NCrSPSBvqJxI795adiVB+getO2t
6yqv3VQVBRwml27Sf7QnWYUfi1hpunGlQjlml/bNuAsDm7Qn7FVifUtq13b3Q+JEV4FA7sbXIIqy
7mVRFM2DBchWeU2SkU4bbZclv3amkeQnNYVi3OS9JbMrMANk/DodrQyKRCnycbdVJ/puD3CR7rd5
0LYOuGpZZPuyluqTw0jA/TxxK/CE1lAI3aNEvvzpTJyqG1CQc3psVdbYvjspme2GkEeJPxZTM2xt
qrNh53iWZYPNKrPJBkW5ItvALSqPAuokPghr3A1Ni32nM8c+JXkq243UKtfALrAwOdROmj5ONpse
taXkl46QugMZ5wi+ba7iyvGTaqizAyo0OMqwO6eOgUsX9AsgLxKlGjGJpp3Q7SSOTSAph7iWls2O
uaVX7PPGK39SeGp0M9qjCk+0ANXTLgMvnNq4EI2OrlKVOuTR67lnXXPlhulRD3KM3iFyROiHhBdZ
sCGgXAFBd6Vaieannm14LRoQtKVtnFyNaWjJjddNOtyQsWNbKqqAbIArnVCvqOP+NnPGIjwhRSOs
PYLUab31KquW27gcSPGhr5ou2wYUjAen1tEZzgBULlkba6icBHA8sC5D1h1Q5209yYZuycST4c5q
QqvYhfO74FAnrATdhOYgp9xUA8panU+JIyZruktJnYzjDcmYzd2feT3art65glvizonYOLa3hJcx
7bd2JHl1aiObib4Ekpfl49bDZlfb0CtB3+sigSg2iqgpQg2jCPhd4wx9vMGmjN8DQVS6fsd1+NDk
Abur2cD7vXZoE4GcF4w+W2JXxEaVf88nHzRu+jkvai9+VwJ01bzzVMLZZup66x2dJujKD3Aau5uK
DZ67abPdlKfdSYyU65MD2vrnZmRxdgrynFEU1A7ej6a12nzbEll0+84BMcKmpDJ+pG06pHtEF8vc
V10y8v3UQK2lqG32Je8L9Q50Vu0DUnXB4CdtA9ZKS5NoowICmgBXxTC9iaMk5Q61Ne7gex6Kkj9r
K9L2NtRZXB7gQldQnhogs33Ngb5yfNqErr3lHQ8zv+oGlLUA0CqLXZkAYeTnaKy8wnZUf7JMlz8r
1uIFKlNn1LeOcHP7jmqgqcb3JKSo2XZlNQLmRFuc1TLvANRILJQs+27fF/E2TkQWXqctmBnKsKyK
o50kjevjPQjCLj8abMSbaw9e5mZquumYi9z7nHhJlR/bIivG2wx1fR4Sn1b2iKVIT2kWDvJd59Ko
+9Blw0h2U1boyBcKCvc+dfnQ+ci9x9Emb9gEVY6sTpoNhGioQHwji9xdluRevqUqDeQVDdqi9dMU
FD9hFYU3FYn4QcR29D3wiu5bjTh+hsRQNoS1XyWpsvcWi0LISqBI85NnuepWVVUAeFcUUjDM8QqA
r8QNoGHi5Fk6bB0CXJJPCPyYvTPFkKbzmnjyoCWbWNW+G2Nxh9BIkm3arq1cv4kCAGjdqm483Dty
PConZ9JPQMQ8PdESBXGgHmNoPeOUfHaKuFOQM6QOP/DWdfSehDbIt7Og6eUBJUD6XdWWim2LPqrV
VuHWG1C/JELpV8j9AuAGSjzlR9oZYj9Kqrr0pyIU2TbmxchOYI+YBqStsj7zm3RAOQwcFwlKhrDv
er+Jkfz2x0ZAFEC3ZEJk1mun4WBHYwqZT5pYAtpjHId6qftrGsUVpBWyICu2meuBFIq0tT1tQKOc
VkdInSTB/MFTfNNHEUTeBqefyHXqOQiW2gIsX8eO1F7R+APQs849oyP1TkWFkqzCz6bMrcHS43n5
t1yTwrq1cG20pR/VVvLFtqNcbEUn3eH2H6PFxRgwGu36kiXYNTGIz5JtU1M7v0H5OGpu09aq8ieR
WCkKfgiMFc83iLte/SNQPdayyJJdFBNUJrZJ4b0HzyBNPuc1G8PDP1SmkpkpLtqhwlBTv2+qMN6O
Eaqo/R7jB2qyTOw1agNqeMkoVkfhrA0fmXIwEcJX//UB5XmirLXykt0EbZt+LNqjkzH3K44lz89Y
cQs96neUp9e5TgVGAKelm52QMeoPUlvFpiKD4wclr/89n3oeFyXUIeAT9Bzs8Pnl/ephxzslqcUT
tVPOOL4rWiLuMkUHUHKHa+KAv4Zq5F9TwAD7tAXBDWEmarokBIFhEqvdBN/7fRdPgJnyQt3avJgJ
10dcjnEl/Zc3w7/1nryNf1S61j8b87X4ywPzffGcf2iq5+fm9qkw/+b/j+/KOcy8/K5899xEz1X6
lP9Z//K0nH/rr6el8ztjjmd7kiCqCamHGfvx18vS/h0IPiEIYXgAOa4316T9/bAU9u9i/hP8Ip5F
xJ4ZHv5+V/4fyr6tuU5dW/oXcQoQAvTKdd59je3khUqcROImQIAQ+vVfz+yHb++cU2fVeXHFtZZt
JghpjO4e3dT9r4gSBqUOib2Y3Nnb/0tb+Z/LJcLrEgRhHLHYR18Zk7+FOx5KYrNjxjVZNTGF58o4
8Tr32YHOMJ9Yd5Xeyg5yD2JMwlqIfYdmybE5iePmIpGa90iMX4eU6zm+zHEbAZqfCMKNdMnlzEre
raIYOKr2PYKDzaQKyHb0QzdWpddoddzUxMo5QJ7NjPwCb/KPnlddW43Ae4iZp2SlOi6aoUEL6jkl
HF5+hc5cPwauZ668G4pqQHBqWwFYRTu4XJCuBM5NuWfbVUMZcUw128VXryEQaydkCqdHF51MYwII
mqk4DNBPstHVaUNZAiLwnyIs/ggB/3+H++fugjyjUCDEIUGQ4F8gM8yS4onEOM12Pj52vecg24vu
GUZovedxTU2AtrWepnxBzZEGC/TdFKrkfV6Qbt0N6jA35Dvzuqs/bG8mkib/t7X6P7T6f2DP/3Z9
6L9DSuGE5/63wJwAUKLa9jjZ2DudlEBbxB8q5QXn1fDTwjmCgFjtHGizBMkCCRx838agtCF/WePx
whBzkc1cV6cICctn+uHU6mkMuH/p4g7J3Kt7adn0sde8y6BCx/OuV1aOY/stHGedV2348GcF9Npe
7GRlsS5Gl9Yfv7oYkjIRcsP3ZepPdn3kvC742NmD2YQtIDjfz1p5h4W0O4y0fX3zG0IS0IgF12H3
QkOMxQrQfiPdlycbWAiuxvo3VBrObYDhQ4q29lpFkf/Qb65KOhyaiA46eJXfZpgdwAOLWlvQbalO
fxaI7O0/YfZ/XPn/uvkh82OfRDQgOK/uh9m/HQqSR66OWtg5181doV69jG3cHZEo/zjsvTlr2Hol
ZIZc3HNtEVXCKfi0v/ZN9EZoHxQ4f8d8hltNqsOmLmmgZOr1JjqSRr4zzHFk8OlDa2KPYrDmtsWI
v01IzHUho4jkBHbJMMdWudKtzl3HI1lol5888myJ5sxLh3iDx25dR6mN2rJfqlS4Qj66ND4itU8d
WS2H2xKw/VhVK4evQmuhCwDiXQc9zG0Qw4qXehquivtTydT6SyBc+Tr4QQ3JCf8arFNYOsPyyZmc
y7GCbZC8fwn53CTBZOqykwQlE4eTzWj5ka2+f1Czx4sZJFfeddEXEVp2CJnxAUCgNl09jvZSuvU/
kCt4IHgS//mkwhh+TyGjsY9d/G8fbmAuusM4MgiWQWwFF0EazUNTUIwqoP9SYK7JY6D1O+PDDYYE
UUI22ydRE19jpJvley8QUQrpR+Fu+14Eyw+fTeU4hOOtMgBaRl+rfLAKyQTNKHLukOWMx4yWfe46
7EtzfxyxO6Xw3VVHTe7xGt4wlWBZnY/Onc5bY8iZkRD9La3GI7CyDb5UbD1XrfMaB7PEP+ZTuGEE
YpoUkpXZvdAEGtSgSk2JlW1h3M3P29YoOIC9Alg8BB56f1Hl88j3s6VbjmRphcFR7MwrDH08Jst+
aG9D1H60DHBc7K7qYOlyWNC1OiNy50bueUcAbSap+rAuBul97q6KsyDSPwbq1ImqLDxE4yFKZHWb
+7HJxjH4JHR1Ma216ZQ2M8/Zzp+qwY8vDcID+giWph01GSIkESID9++cD5AXMb16OXwgNuiWdwbm
0FmSPuzMYZ6XOBud2UlnKDDze7EHzdxiHm17xSI3BVX8EDs6eLYLeR4G8oML57UV+C88dN6jIIwK
/AWBILG+O7SzaLIA7XfOGtkctTvB+sC0X2tgmGc6hgWbA5R4Tj2lavDCtOb4m9JX84lW/tfWryrY
WJpfk5oRT+N0eHGrPKSNzf5cJpuc+NL2X60PN4h9iX9BsagPq4rKdaymkz9ZiP11h5LV+/Ai7iXK
n0Tai2wjFEIiurnXHZlVJ7LS1Dor8pm2l3B2HgSpDyuI0xce8qIrmZTrV1XX45Ggv+26Bshm3523
ceXYMNhYIvwgdZcR5DpbWCqChZ8n13nFaDUphy3sig5DTxlsl9zbjv0r5ZV73CLvNHl0z4OpnZKm
E3UWxcGQQHf/s1u7i16EW8bTcGgXcgkx/ZKOov1grncLtAUkxBINyCZt9BFFj/+y0gnOkjBfT9Fi
f2928hh3HWai/SFddkelIoQliqwOPhjJh1EDNhBLMYvqw4b6M6j8ugD2ZaQOS4Ncp2zUx27xwnyZ
Ej1hYmkkMWZ+NoScAR87V2wQh71aHlcmMQIVePmKybEjbPzluf7dAxg+asbegogWQRe3ByO7zzVg
7+1e5ZwFTULJSe7fmzoaUkQMvDqzunVk/ydByJ/BnX/fhDwc0xhIhvFICMbB/Xv2U8aaRNGgRVoJ
bCcMHwYNrkq8O6wrFr6kVGHLXeGOdWB9Agm2PgCysAXHWi3m+tKY9cfi0++2Hm6+E1dpHVAnQ3/0
Dwr2v2xcwZ7gQsFXxBQHFCiTv4sKg6l1HKG+SN2nCm6heetL59XzsX12g+UpAJTtEjCAUo6cs63f
hnzQ/+pH0En8z2zJn7Pzr5tFohD9TxDEIBn+JgbHkCN9ke48FVNXn6mKU82IPY3AWTF/xtgRQOPr
apFzvrSDm6gdeV1Azq+OjNrjOoYoQiZ+naraOwWB+9QB/DoLsPlM6Mu+1CmOqhLFpD63K5LVvGr0
C6Pb+NwR/o2y2dwaFKoZCm7vSpo+Sn3OfKAFiDxcOk1P48SPter956jPGULEiyFwt9zadcn1vSRe
zHRgOOISEV/gVfxrBYFa/O+13x/Hi/+8RahKIclHsYzN3Pf/0ki5Xsh9Z4V7plATxqtafR6roBzY
PiPbmYpbNDxVbftFIlCxPP+repiwwSCVlrcPEiQG3m6H5mFF6dmByX2yNEAXtArW5E9Rt4fSHjzC
HyQs6IB3bFXatgMrB8kqjF0L5yTvX/78Cw8RXodVe3V76p4wRO2e9LK5p9FYtBTarTMXY3sInDb3
jhYJU6JJpyCaHwgqygTQMWLMOWzuGOqHMXrosMZOAL5yh8XwwTM1KzeuH+CFllGyihcoJtJ1d+Ly
f7+lsP78TwDizhyi2ke5H1IfTtXu3xoltWEIsXbQXy82/NEv8LiwIHjsZrYkGuQzkRKiRnQjC3GK
ZYWspQt7lU1e+z6tjcGrHYHa6K/RdrKY7kymHuWDAyrIa8cYOZDiyVTdwTT6LQqYm0aj+D4ZCdAz
fq1oirAN9iUQNE6ifvcS08UiXaJni4HPtN03DVOJbstpJroWCh5njI6q3R7gvOzBiYN+D5WPoktz
YG+1/zlG3pqCLGLJoAGZbzBRJR1XBY7mtJqplyB/9wQbwS4PS5iHYBy0hac5rOxSBgovref2sLgA
UsIe5woEl4XTiLeAhw+mr0+6Jx9kbNLR73LfGYopaL6PrQQ1ssoiruo5qUIgMdyB8a9eSRm0Uwc+
yksDdFNJ6Bu0ckwiVsiNckzD4xoxXoGS1n8JfFLunCKkapPJsOGYjAMX93wk+tQ7pYpc5xyz+fcc
rhA1rvWKa54vPZtg9EcFy5TXtCm8gfB4KK2zOZgxqDlpUa6u+DAbQwshEzkaIPzx6ia+6wAqZ1GX
hRhYHTCEN/tEA3uZLfpSjexIKVNB4ZXUj/1tgCW7CCvv0FKr8rX9WGz8E+YDnwGlU2omRBEOsGAx
1VvYOCYZA3ATvHqEyC3t/T1ElinT5erZpB+Gr7jIKKWB7zywz5nKQyip+xih3BItp7gCPD4MFdd5
OOH8jyJM2V/7GYkZbKY0j6if6Dl6ckLaZaImTx1bPbA+DTsR4Rz9doaG5Q0Ou99W3gUHJzBXQcy3
jcLPtVsWjCt7z3gMP7DRdimQuNxWQfMYKWCfAJBBOckwrXjdJEZPXhpWgZ+wfhifgrj7MbiyAkeK
+wi59ZZ5FfteRbLE5ljykCWojkBugqdNhqAfr2xfrp3j8sTvRzj97u65RprxQff8wa5395JuRvs8
dBdjwxcX8TVDF6h3aKDeW5iQWkrDJN5j/jpBHTJ0cgW1rKcUvGuXtL5t0q6Pr87KMPKmZpqjKIth
onQa1ue+6cKihagBWdx9mJILEjura9/dJicHs/JLs4ijXKlZHuj42wL8AZDxtCRNk1jS78fOROiK
umXO+PhG0QgCOW7el8WQnFK8mTABDOBc4kQZFu+ZAA+3dJ+v3BEFDi0FqB0z5M3mkbPctMr88HG0
bvwcVFDE+ZGfb9KJn3ns3yxaucyvfxKInM9yllPOfc5TFIgKw6f+jt4Xrjs6k7wrCY/nLNaTKdx6
u1BpMwCTYOk879FH6NWWsLYDAqQnt1g3zI2PdfSwbQBwu6B5lSNBxI4US+ICPGnxFqYhgMhk9LK5
8fysxWwwEPcu3/rxtwvj4oRZ62MpLuMTKJO8a+ldPz6Jgvn6dUSJ1PXRh9m3VzO47DzH/oR1jr50
8k92cqaCOrxHVk19stv8IhpUwt14djY7FoRtP+QYD9kaYJtU9oe2sQMSjI3J2nZPov8mdlOuSvFU
2Z6kDY8S2IaG2SiDIcVWnDR8/j51HS9H9No93z48Z58uYJjbk1gHsO5e4raEJu2GBg+jKXVKu2XK
1eaCmroHqmDIBEF102jOfg/23ZO+TN2ImsJBZjuCBYbb7s910iFoJIU7Ndzs1zck/ua9uxVQHlTX
daGYwOALam+vAbTPeArYXGDrq+dMBiRKogjQhGrkIbiZAgfXlAZIlPZJlzqAzw+7snD/WPHKz7po
+xlpYsqpUVDED06E1FEU3bjVMVxaHI1cJDxVOGiGT9iS2mw29nvA6BkHBX5sEGgjlHQRGAH2yfWQ
BEx7VecuF3hpuD1pFqagPZZEgvjI3KG1mGxC5xAGC9oidsZ4FWIb1m8mhqphm9lLaE2fCI4pul2A
Mufq8oqubL/hpIpm8aBxBiX+6tO8HigQEMOf7AJykho0NBhvOjDjXEML4UbruxcKVAjqhjX3BgVY
o4nRg8TIbJ3pa183n7wz2ObpTgrFHfCeGPkBrwZ/WDPky8zjFAz/kEGOKU61bX+HW2SvkwNRPgfF
XW6njU38OfaC/UAmB51BX8O7AagCdGoqweShV64zAku1Go6x7kuyrGc+ux847DPYWgep45kXbwpf
tOdFIHtH9E8OLyldDRCQbcrh+4OOQCzo4seX1tcB+gacq03I+0MbDm/uhE5wRMnpvcPvWSbdhE5b
6e+LPoF5AfNccImCp54GD+Whd3Mhzqkapy8gWz3UG3DQ1Rl5Xi2w6SKj++lInxX9Gr56BBQumuf4
5sCVspJDBt5jzVQL0Aw+Fk1q6+mr12PzZZv/RAz7suUh+E2oZ/Yjhgkv0Yj3BsrGLdn4pFHXDRbP
ym+yuYyaCBbVe52qwEZHcFenSDgPoRPNqG7tfNIqjA8TndMdYozz4kPGETnjUyTMT+R14VTaqqMw
2qQMHGvaiD1fZ2FTKcZvvRsGaUjmx83pmnKN/a8KUApvu1s1Bnsa7sDnWmhLEtgp1RmBzFljluaw
DAI5XW71wT6Njn9hA8Dout5/RfFv3/rxYWUAehemUh8ij8LWoUn8VgLWsuzsV/1n1OEQ7urCiMbP
tn1TpdFK5R3pvXRR4Y9KmzrFAoizBb5WSWWJPEC5c++A2+99vX7qalquMYgzbdUjC4cudxHonYy9
PALSJRcQxtCW0BLgwK+h0m7uhFC1OGLRGaMEa67mWAR7kGPHPbO+BnrpxdtJV/DV9ZR6EDDajZYu
2VEuocn2nCe4uF/gIp1rR/9pL2xKquYtdt8MjESursJeR1S35CHU2o2dvPMARPocNgb3zlz2ui2U
XJYDgf6pS4Y5wG1xtxcEkCscGbUtxqEGKo8NWi6ATGM+QyLg2kQCRXc9Ol76QNZ4B2SX6piMAE3d
7YszS32Y9n0+hHqvkmh/mVSl7g3rEbx6VKwh0NYY0EEqfHP15v7aAAR4EmR6X52GPcgZeun50dr+
hyfmg2+R6QsnNwHcoz8Dc3xc7wIV04wD3sRTDGFsyqD5QliA+yb2ApUp41DGzVMUpZtEGkUvgkxA
goaIuLCoPWUyn4NbiKMFBWtnwzT292zoOw/IHH8jgIeSSCKuztmH343fqFNASuzrLn7CvtsBKXCh
9fGixQ9ThMzVuzIvQf4GsCALnKuLHzBOb8/rhDfHE04GKUqdNoo/im0bT7qGJqDbaebD2CR1YvZG
lTh4ta0u2G7as5lmvJX4zo3i6mKQb560sLvOrRn0eQ5MnUln9NMCoz9xjqBs3NMdPAw12zOOkh9e
qLxk4JahyB/rwzCSHRCe+ma2qDkPq7ZHRCTvJwJqBMX7eGnmGffE4e4JNhJYWF6V+aCeXhmZncPa
K0iWYODmcpZWYcOBREXBtTb5GEVOGVP2IZYOE4RTYcA5Hxvo6RbHfNO+0K8h50+teeIRefFm5wjA
qS4aqAQSMc30MYjagqDcaFcapdrpTekvMU1AVn0N2/0YBWQs6nruUs8LXt1W/nQtVEMaTBwJxXLA
aAMgOZ5Ci7LfBl6na0TM8ypNXeh2oE9yZymtUZFtGF4qQTagsTGTk2J8ajluOX7Af/HQeNUC7b6R
t2mM99QDR3Jk7WhyEfFcS9akUO1NWHy6OVbQ6MCzZpsfBgOUE+for6C5qdgJrxxx6HdVwHzt+V7Y
hb7DYsw/1W78NPJQPsbRWqV+N57+XALd6dsiBfKjAVOBk4mzbswDbxMPrcSSMaQezsseHBYGHBy2
TEHqrW983cGEDPV5gyTGeN5vhw1fmKQ68SRBDbA0/ELbuYULsd/96CPRXtq5V0ldBWFBxzYxnpqv
OJd53lDSZHAaCB8gi5nKvb4zO/NzMIb+TW7Vcxjo/uALqw//+oXMwqbWzBE8iO8YgYz6YoXHzwEw
mzqH2vXLiUxPS+yr4xCq19ZqN+n5FJ25xL4Z4a6Xf3gDCJdGiEtuzdhnsxD6yLt9LKfOIce9Gd6r
zoVIwl0/IQ/7Trtf07x/g+fVemCsPbSq4qdKMveyONh4Idg57h5/mLHQLrvbhukwwPwUgsjw/OdL
60N3sbv1VOygEa90cb50cE3LhEREodidq4S259qju068xm0LaBj3m+juUOQMLNWYkaeUe/JZrON7
tfcwIzXgNvGxnbJz9h8Iv5KnmTbeo4vEa5xHJKvGP44+4fpYLRCPLFXllZUM1A2KiaDcBNyXZIO9
JkKpVQKvBDuGZJLD3LUiC8xyRBk3vfrLnqIUfwgYWm63w9NVknyB9LIYnB3Qc4BYslqgdfOc3jsL
GFlDyUaTGNKGr374LFvx2lIYCssah5SiwPsRR0pXlpNtB9ZrnbnETvkbCpXL4ntrtvqLedgiVKAr
UDEfp/wcora09VbO7XBZ2nB9VVxnNpzrszON63kGrMcHVWdeLepD1QTqrHi4J2QZSS6505YT9Dhv
Q4Xu05LBnFrYViVtPa83v1NvjGzdI+So85uxB6tJ/37/ENJ3zKP23GzRKnq12tZH+Kg+T3d+oKNj
nRJqcSxHdAfoEPsXJZbLpO8D1+hzEgsUL+kbseYzx6bF3f6XS942EZkLT/EI9gw4H8v/YOyIgwc9
MGwwwQq9MdsEvoXCNzN2uTVBM6RtLQDjLwISXyeqSrtL9C/dXU3XW3RJVVdG2kaZ9arDCIEqwAU6
Ai+O8ige46xeQzef/Uxt6zPesw10OcSnkMGOLG+Xex6b9K4zQNOshW4Ws/VXRWJzQqhosoxueFHD
dkKzJ69oZ8c6wLbK/DYfF2le9xk6hNBll6CbYW3Wx3iBSAv/Qsk2iBAnqNEc9igDd04ZNF9Fgwpl
Ybt7beLOxYkYr8USTetVYCrv2q0aZe6yoErcnPcpYM2xgR3oFbgtZExN/0CgKn6osHkBrKoK9EHB
qYfTHQSDeitmeLMXMB+E/3DK1/rGG/v7LlVKw2WNM0wJ/xa+CA+68m8e0oJTj0Pby6NlRerLhCYN
KjsouYPxspEN1pR7A3HzSGAtv1zIPk3FZPH7h465Hwz9QUM9+Jnpenhm0YCTmfiA0XyvLxxx99+p
qxLaJ/6yN9j8Ogrb3SDYv0OXjR6QY1WHbn8jAlhQuwj5Blx1zaom/lCgqo6jmNajx0JWds3kZhM0
awfXQr+9WPPeqZljaDSsM2cf+4OERu+R6RktkjbFxof92wxr3BpB969EoxehK4TZUxMfx8qfL0ir
h4C2PQXKd17diaBt292v7h6QvFbtyZVg4PToovPm2xM0E29gsLx8w+3FZh79cOrtNIVDXVYjcL0+
QvExqqUuMaL2lfNqSxHADGLL7fFbIgg5d7bNhcYmnyJqBVz2Lr9EQbMcXRd/IuJg41xfLTn4qEs1
6OFs3S8jwgc53XY0c957z93nFh+ACY8AFORrAnejY91A1GqgnUojGE1kgRcUziAxn20U1AgwprMt
mEMFSL0GMpbDPU3cz2PFTCmNCDGQPJ3cZT39WfHIP+xA3OxjKn16JwX0O4y49KVFONZd5wHI1Il7
RAKBYVV9BEMIA5yr3tek2iXaO73RfAEEsFBdlxv0IMXmDmOxDGMAXmHSN8z8PsC1CA7GwfQZe8ks
WnbERL9KXLhjYaQGL6HZwy3BMxGlY3FZxhZQYITJ3kYf2/1zhK50j/bkWvU8h/geW5t+9KLhB+Ru
X/gI0nMTfnf/DRfhYVghAlPQmGk7uBAAOhJEFTpG61bxRWyZG7kBACTiJmYdPuFpuiWrrMXZ65IN
nrgwLwBuEzc0C3rnMsIc7qTpXcba2y6h6/LkDxu27x23DeHSMV6ZhecD6LNQW/DlLL7EXdvmlPD1
xpeq/hfdaGLQtFz5JdCv4UwMhH1Cmr2oenOSfgcKY5zHQ4CM5wwQdVci1Qh3rIJtDIGcoNIK/2sF
QS8wn6CIHX7AvO0G4BE2jnv4Ww4iOCJnAkJQX6hLEOHpjPIDgjbvYWbiCYp7UezhfHQGZY/cOHG2
rsBKJrPrpKdXxxujq0e8r0DiEErKIOhIpxG++gNUo1f4Q80JiEgoaKcube6rz0YfMiTqYYGfTU7k
F+nXJJFDdQt3vEGYmMglQKfzdiBev2cbRae03/nTbfuGKfPhrBx5gxGlKiwJTTpF7JET32SGgBeu
KTPPqC3bQnrVfun5FScy+lvrg+SQvjn2rr021iDtZe30wZ10UAwh1CYqeHJIewHbrw4xWetyNR6S
XePdloEL0nIF8qHYc+PiAmooO91w8E7t1HogAzRPtQ8NerzW12UL/DIS5CcghggxWctpV+iDbS0B
yXRhCtoXPjsBwAXiXAE8DXhX6YCi1fk23TltE8i3WlQYEJ8w/j+aqi0gJabZ0tIqs7OUxXDnRBeX
nVbkGWF5CWD3DB2S6Pef6wAhVq940ga+zdDAr4lTYfOoOmiSt5F9Bstqz2S8LvHoH0ftfC4yhIpg
+QIDt/A5dKsvkChNN9a4TgIJOxSwTYDmSEE440+0EGiy0r1rALrQRj4tE6RlDcZxZoUN16nCQgvj
Q4sivsww5QGEBWnEunsfQWtLFk/tsWoxqjkOxk8Em76g3Aj5DlAYUExOzVcyQ4Kt8XfmlgLzc4dy
cOPHfkSNtW2KYA+EoJ04LZSP9y/cdfsM2KIHDr3Bwrk724fdxwyu8qqOgNzOTdU+eMyuhfKhG9r2
6sPbWkw+xLCvDBr6aQFfJMNdALz6KCLAaiY7xAgHjFJM4KhQH0LrgGIm9tFk+t+CFaky62yvjiAv
dRX6hx0pjEmNTxptpUS/alNKyJwzuHMBB0b/H2Gt4MWA9MYf9gJS1CtOyJcW+wTWzBofvY3sN+pO
3wOMCGR29TBzIrxzX5kNgSnz3ZNxzunoL8myi/4MG2VT0sW/RRyertbWQdqJpcmldfsUu0BKK2U/
qtZ/wsjTdZS9OrtLuDxGlfoVqFl8VS4EFgRxzwcogz6RZLyjz21++O5whF0MyTEcxW4tZBIdiQFT
TV9bp3tDTxonVcsC9GQp83p5GmN2rttQZZglqBIDlyT4iLK52KBAvxuhzhAmY28PiPPeU/u6d22Q
eNTsF08DEJH4a1DRea8v24hhpsrMR4LwibQxDiYo7L0grvVJAT299gv6ybU79AN8oxVS+WCY+7tS
Tf/F+vYnRswDoN2AKTAHxFMeF3beeAKx7sFrYXmHrWSBhAZqTZLvm9AniVnMk153g2fKSOaxnzvm
K84UlVC2jKa5cpgoHDZvep3sggoxCLF26PaOCZuo6ANz7GwjMl33c+Y41csOKSLm8QGqD0bRl4Ai
cFpAlZhNE7arNnyBu8HHwgnH1I+EMyrue3bGLZMZ+pG18FHpVvGx3UV7iBFOX2LI5qCIa05GzF+U
rHQphtieLXlRIeqFMFZrOWGM5bwNQ4odDu+aD9L2TpflU018jP9E0+O0xDt6TfO+Uv+h0/sbn02O
cInSiuVt9evbYingwQgzQ1v7DEtuBPgFnUwt4LgkPjQRVPMxE3uqt+9yRKkweThHwg2yzEU+j0Cy
Mr2xDpQi69PAMMDwrfy21B5YthlNW0AAx0Smyod4+gTwl3qSPlQjqpkoOu8V/SGxONL7xTQo7mAr
hNOX9LjKEYMThL30pHpRS5i1gKyIaYYkXom5Tqt877voAWFrpoS81GAqgY0Hf7WYdKqrPZkG98se
1OrFJ+ttheaQ3qtcWJsN65hiTk9BIBq1h8ppeR5gd4S0CsKpZp1+d5Puil4Yp1DVivQocUEPV924
wrSxBwh/23h78hb7OfYbVg6ma1JEQ950DbhHuN6j4vO3YQNQOIZnt42+LzX9kOI4bW1cCgMxwTLp
HUHU7q1VK4gLP7LHef/kIdiGph++BBoN1ST1E9uQXtXF+oaB2QwDYXFRSxJnTIjUjnu2+Pf2RL8p
3JOVouTbIMpRJnrpVfURzn6My2Lg1bf6E5NJLxHAoWRqY1lgKANltn1EMg3I2ZV0CRkIaizARmZu
upS6OJeBIItinochQ92LmbEN++JQyegJ+C2yVMgjwtKgLPBIhAoD75aNx3TkQ5yCo0UNgqZ394HE
4ANWMdAbJ36d42SK1rT+f9Rd15LcSJL8lf2Awxi0eLwUkKV19wusJbTW+Przmtm943L3hjePZzbk
kOzuKhSQGRnh4e5RRUEM1tt/4A/VhCoG4+uL8gUkwYPaxSWJdLQwK4wk0WZvxNa1ul1XwJ/g5JjK
BK7TcijL2Y+jOCS5P29yAYIeGSX1Oi5vz0HisK+/qXnManPY9IXsieu3GndOJqQXZc0uTSRO9D9E
6LXyptBRWkcGGnnAjOtaP1tK5U95eknRKJRzbTeEa/kH1/AvEemhysZ/P3Pj/4lF/3/j2v8/km8/
RyH87yz70xfmfOfJx9+q77+Bb/83WpVR9SPf/vnjf9DtJfM3XbFAA9ABU0IB8ZzS+QfdXpJ+k6Dx
Bt0FCm9DNjSIMP5Ot1d+M9AKgendU4ksSfqTC/MPGbf2m6jKYOejDhDhgW1gJv1f4Nsrv7vc/Q/t
RjPA5wfNXgQ7SjXBsfnZiQK0V61X+xr+DUUPdB4ZWBmRaRZEixXhMucUx5QYxKIxcgNGc3aFOegO
FLNaRjR4eEfnVRzgZpuKYoqdVgEKX5cJ4FAfLk3FlFoCULEKs2YxARpcZQPjdXGwxXw2D3I+TBbN
I0jFOGYAxgVbBIyJd5QO9uQwMhITKI+UKqwoekpyiS4a5p2GdmUVMdgXphFi3FCV4I1IGCo98vUC
I8koCgpNdWGvl2sUJul6AvfGRUh5GmNQOIMnlTC7fZcrXJ2nTuV9nawvcjj0JXoNETKtVVpWiIIw
iR1xpBGimktoo1pMGdI0O8mDKjUg6pti6aQ6Rls4STQnakwkGaRuBoplts8BzGxSxP28pVqlyAJ6
mWtbMYwv0iZbG+tw8loIpBKnTqp04Xpn4u6W2OHqsQVZZHEbtAQtP11lARlBLJV1ggHHpp6mp7kd
Mcl97vO6XmmMSV2FJ41dvh6WOmlneCRnC2R/VZpYR+h85+WrxZjkdUTbFsKo11bP0d2COLaBjBgN
aGMKd4rYrNDEjUKTANqVlUUAti5LiHnaOsYh+IR9WwiPUVrrOugtTRSgDTTgWL3QtSzGFOmwDh0Y
6impVnDEtBjBkfEGjrqIjDVsUlXINKZuaWaiJEOYQV6P0gUcVnMFgFuhk4/MYST9OGrVTkOpbe4h
KwePV9TbLHWh/S4nrgxNtF7SpABBO1MkuCEQschyS0I3CxO/jlFmSk97cX0Er60Je7H6UPWmLT7M
Qm/7N2sWRc02EiTuH+qooMeTTU29oiucQ0jtwDQiVBxYuuumr0UpRuahCBTalxHi/ZSr6ZCVOOpN
oThntZbmTtsuoMCoiy57AyA/N+lgFYPueDYaPkQJKZDIde5CEMHytXXjqgTpBnVZ2G3WNgYkVyjS
YniYB90MHN71qQ5wpVyqTSGsnfJZa4Ucf0xob2WOhl4EmK8xMpqTkmdDEQiKlmbbORaEjOLYxOjZ
vBvjwhcVWMV75oTaxVnqMJYAPVWtOaEza0qh03aiApSs7qbWloElrsBg4wwUm8HoI/EAr34BMn+l
STDRb0YrEy4BGYQVQwhSLoLbjDo2adIWU/mK30EhaL1DDxMA9CeSZCkKE9OyGaixpF1hZxDUyJfE
LGtgC2qxLCnOXjPX0/c6M1TzE5UceOW9si4RUdoePtgzDFc307gKI8FkdZ3NNZQ9pJ2y9dZ2i1zC
vcCYRK6i1cbwsJoWteHaI2eD/gcQWFVlnzCJe6bPiwlBSIHO0iMsJek9Ad59KfIIZL0acL7f6/WM
CRA4mCUHLCWBYRqK3L2ZqPBg/Ql5NKYQG6CsMdCyo7q8zBG2/Sbq01qFZ4A4SDdYXLTgVqHeNIjY
LOV4CKGz0t1irRLEGqnuVdtos7K9zP2zp1KY4NLQaYSmniQYBAVSTxkmFc0hsG68KuqHDBxwq+n9
Xmsy1U1SZbKAwUxqs0XOVMCoui+hCIW9QqqAmjquNYrTbtYfMDUAA0IqG/BUlrXrJV6rPdoTM2it
nTs2LQA7uTTjmmla10pMmEBiAZumsLTVBZgzqSRbTROC/mJIIj7EGAy/fcrTB0g4mqaJgXf1Srht
Mw2+F60ggmkDFpoFqlZRZ/FBLeAui+wpldaJJvk0JxW400+eNx7FUniCtbRIVBGOOydOxRwVXioj
lBT1nORBrKKuoCa8ANCMXca4I7ks9yDawDXKTSsROufFQv0Casw0jcUtNBcQudShqixiTBhR6yVl
tEKOhVOkuwn901+gH4xK4FIL1re9CuVouThdarTERjnU2RBCEBnEJnIrFUMiZj7FA658WcMu8TQR
2ST48Fq1OMmk5uOXls0WTphWz6IA0CO6bKWKkfMo4qesfsPpZkz7IpX1ZaMqWLpULxL4EM/Q10oE
lY0Mq5BkwYcGGRWkLbMu9W9VAoLLoaW1JlbLEdg9NJdmVQ3mXjeeDJSx76ubrgxIh+NBXYbb2Aqp
eBDCfkabqp2tfgtNSJw5wHDDHtMO5VoBgFdGjxbMH9z+PJyKIEXgkbw41brVVwQpa2kIT1sQjK0u
Q9HdV7h5ipZg+mUrp8LgYMNHEgiqjRjz2UxzkU0IO31Qgd8yb8w1BHSJpjY4Dv68NH21S+caRx+U
6fWAA1yVpAjCiRosSEHFxBnUHbC3gB2halUsVTJ5gXug1dbbsIrndgdptdlsB83AV7XEGLqtlKt1
a5BeSY3rUPSgG8HcU/uehDmOeNG0ksIjBW/D0bmtk0soCW3iTToSCTKHSorp2xIGun9JwDaBSxoC
2oqTKiGgTsuA9SbHUl9vcc/DCCd/1lZO1CV6BiIuOD4+rGUMUKNFOZRu6HGCsCTN2oyaH0hiUeCa
oVuljYiB4uC+5KOcs1CIB6tmSQGjChTUXY+vjLMxJCgakSpsn+Rk7HVTWreYvbDCqKPFRJbkDw3v
X0rN/2959/87jSvUpf978v2fQ9e3b3ny9mPC/RSk/j3h1qzfJBGuSLIqyfgD8uP/Trjl3yzUVuig
IH1GdwBZ9T+Mk/AzqixBvAqlkKGBIAvJ1T8ybhXpuCqq+HcM1AGhGg5EfyHjlqGv/UG8pWuSibVk
6TKkrhAlQOn4zzK7RgEqBlW+eBWPPXx69sYH2kvCI4aa3gUOFkiOAHWin4zgXPHBrjYhrPookqh+
K4okvYon+VcOsar1i2t6XvMP0r8xjqdBhWLnml7Ac9iJXD52HB3sC+BMNGFY6vU2WoCbgoCY4Wof
iqvcpdc0UJnhFn5xrZyV9FxxSne84d/8kFgOsAKY25gM6Ca9grJ47w7NQbj88Oj/jWJUQmH1L3dT
UQ08oKfIXvp5uoZkFBo8SBbxOh2zN5VWGjoYRE4dHfPsIGgaGIxzrE/59Odv+/vQkf+pmv54iIoG
/hzGXmoInT8JafVRkIAfo22VvSVvcJVGj8Ag9Se0YYeONI7Eyn0CQRpFB0wyackbtCAG1s80+5Uj
93M9/+sdwGeHtATlIKQ4//zsxFKRSpwd0hV+ISxzYXJxGFl+KI46Tz9hGeVVVOAa3yRByEaq8JqX
xKDzDQsrGEgcxOTop27rdG60753wF5LenwZU/f1O/XB5Py13GM830qrgThkRRGY2lGwjCNIKFTC/
DYB4YiexL6c7DD5PWYwO1q4TQGwgCoPJr0qbjKyu0WEKKMNSfOsMFIQ02W0TUH1nChJfCMHyQAXV
VkO/JeZej5ngX0TDU72VGLZx31aYhrKiU+xUmY3vmyfWibDd4JUA4iGXpi22HkVWvMoMfK6Wj7Er
9zhCA+hXlUfIh/0QEuXWvIPTpb0InvYlusV9RhIm4e8YEPvnSwsh6hcP9KfNOC9RPkkw+76u9iXe
Dt+CW3opqwju3EP76L2Bi9z6ELDMwAYmC09It8NKY7Gt2QttL8Utcw1WerA+4QvV7Nx+BR2YgZVL
4SVVerirhIGpa9hwMaVIpojhanuVRlxiKQOzyoVGxZ7p9HEGrd1pJ2Y5w0V89As0BruGJrRj/J7Q
mWp+sVmpTNDsOaFhij5hXdMezVb8hrv7BRm917kBBsXZ1fuIj5D6nxkpfjG98mfftt8jqvLDEnvK
ZX+IXlkD2zIQ/MTr4INNfAlvEijYGQXzTB2YEYwJk7ED7OioH/RLA/rHZZJZ+IAawEChw4pNVaFL
R5eMPqeItY68exoH/Grwn/zciP8SM364zJ/cFOHZFld5WEtXkM6MM+hbplOdOkcKkGsooObPjngo
LYaObT8xdd9tTLfIaGJDLSO9zKUNv6c/X2rPAV7/7poMybAgMoblws+GrQMsjcD+wzXVD3CW9Y5U
C7I3tLjpAGgeekfcrVek/eiwlu/RV3QCUyUn49l8w3nVP8Q36V5fkmN5iMHSJGXMq+/Si2m7Hy8J
iHzgtfUnkTLz1LyYJ2VfftqpJ6wMFggTW5pdhLwxiGUC7F44J/6M1y+JcGmvwstm2Wif4lH+fpb6
b8tN2+de7Be36qb1aDLTCDDGR28RIbNrEPs/wYToseTaR/haHOOP2g797FQelh3gI5mHjpXbYsmN
BxQV7QbNQXl1OzQSPvLVFof3CaZEc8zWh/JoTrB1GnzxFrU787vYCTktbmhUJ6iTNuNm9cQv9Vod
awVVECy2IMPDXjO3GoNAGiNm8q8OXV4i2NNRu6z75BZfqpvKBx5+Jq+JG3+OCTkb58HPdqCq7LId
vOXnR3xJL6Ff7aZbdFpxIw/1IT0ogQ65AArXYivYmDbHdAahK+kJRQ+o6W0DMQFTDb4nKL7RIcxB
V+TLDXgbXuf7u+LhEaZ69hpA125rBAw0H9CDo4PIrX0KD5D1YAZ0KEQQ5mGLRhIRfDcbBWUF1p6v
ITisL1BkMev8iWYyaTfZSfcVNjPQMvYN8XCV3rhRb2C9ZE4ENNDOPZTQPn6spp0rvQQ4i08PzN3j
A1U87axfYwfiV6q60JSfddd4aR3DM9jixFzY5K/gwxHzdAWDmoBngFMgZIF8zLcRE7xduKuZ6JZc
IRm+LniPxS9wkzOm7uDpg7s/URG8RQccRpJTa0PBD/TtxjXO86YiECHwyD9Zp2LbOKCgfJh7LSLv
F52B6k1Gd+TVttnir6NX2hm9vIJ0gygI9bgPCDJID++SneOj47w5QD9e0sbBcxl0Wvg1jlm2ZGRk
hRuzr8FOnHuynd0DQg+F4nsL4pOV2NJG9oVNtENfh76Twh3xzTkrWUbfUwbllz3SgioMF7or35d9
uK8eIs14coScEHdpZA2X8DDQ2Nlti1dcmAdWX+0mO5lHR4xFOYPuSNdg9qDI90CzFsEdCxbebsJX
jFjMVS6doS0FkE3ckGpE3a37iY9IDV6AwZSPBLs9OKd4GvkmMOniw2zCLp9HKE7i4Rv1lIPZkWip
08TH7vfzs4SVuP9KOMDAvSa76y5yoqN2l7mek9xDk5BNvmWfEFQYVr1tYGgIaWjog7QxEuscewmb
96sN5Tk2EtZA6tUUTxasZhxaT1LsfuCpA/mJHx+zfWIPOOtKr7Vne2aDD1RK2KRb4VO2Tds1cQZh
tCINKQwJnfmCNUcFgsXvQf+03KOHxEuauomtk4oZHs3slIIE4pZ+ShcXRDGu2oktOivDqcUGCoeB
azowbOnz3CIoNNAUFrcVNljktbQ/oF12Bd5RxVa/n28JcSQejWRjmPUBFl+n58cBOIrZU1Q7PK+7
4+grQ55KhbOgu3HMMXMmPNY2zu1tQd/FA2YtEyipxZwa9DJvJCTfC1ce8YtMC97wYlfiJSUbVmBn
zUkZnEQXqnp4AHsZh3z3DXBzhn0L9mPmWzskTQUf2Wt8Fp7H9XYD4WZDHiZI9Hs8NqfZ3J0BB73k
j5TwF6TtJ0zk5O6u5okXB5a/XDDKHZ5itOUrZLUKlRYiRgxK2oYh0fee4zAK9si92o52Ki2cnAW4
+xyml2Rl4CoTjPBk+ALXjw0ptuaLFRgfUbBQfCpXshv/WUAoyFagdc5s0xW83Os9sI09WKW6iFeu
6TwDOSkvOCuJ9Vhd1UEf0f3qGCgATrJ5j3bSGTYkAbqP8NDag/K7MZ2Uz3i0phMRHekMkHsGPvwJ
NxtdO1rSDgmKDfCH1/t4rzsZrxwT1cuK6uVjYCoOrtXuCFY4uX9BekFUBltDpyYfkjPzs36xnGvM
LRCyVNZ9TI/xW94D/iD+rv++IuOaWbwz2V2iXyY59eS6+xqJTt501pP9DB2+q5VkDha7cZDaEtmG
Y8cOREDf3IjYxIfiilEdfDh2pCAy766hV3pKyFQGB0LDxUKuyA4kuYpBjWMDavEgLqDie87xsEhN
RQeMV0c71tQ4GnxgCr8/3z6jKSMfhacdU3eD5G4vMxDM2OigrGQLXgdComcIJdZWOab3YkR0r557
7dDujVPvKR+zJ/sN6Z4x/uAB/dhIDI8DV1wfEILJiNiW28gteYgDqjhlfoH9m+DIXe/a8SXjOpOo
jKia8Not3CYIncLdQs1kN4jLBwRgpvv93ituFjLUlo0bBF9e0A4Jr+lgfqEDISMxeMnk7fa40Nhb
eLPVeHmTggiVFpInt7tGTnHFtV2E2wWcLf7ZM+Mz0MhqJ0ewuZyPbmucIi4etGPrIgPeGuS9ovqm
PuseAFaEHLgqBBFHxc2qx0zFQ+KB64RVnHknhDsmUi3AuDR38hERccaoNDx2FBECWw09/K3EEDXp
u+xPO9mPqcktPEPo5bE98esGZG6bOueBumIAQ1KKlc3mc0PhYYp/MflDPsk+IrHoh7j/GsMJyyV7
LGwJQFKGD9Qckb/jLNe2CW8YrHHv0j2/64ecfZxiJrmRszvMWM8dNfhMTW8AYIxbaB6jYGbjHko9
emqIFKBVjnhvIxF4LRxw+d1w09gxw2wJN7oItPLLFzzAL4vXNxDijh9ZkLMVhHu2BuoBoCWWWsoh
+CR3ENZw8uWs284E7Zv3wTa2HuJMfyjZu4FHaTrgeLN1E+JEAtyNU2528XJYCbjcrXwoyYFrDiZ6
TybPBTbfNXf4gmxoV2/k22zDUnP5nu3FsfbFqd5gmXnId/bpxbwufrJLwGPehdfUiy9R0HGMzvHm
AE8EJ24GExnY/2JLDxNgdjo8ElApsdgBxtanBUd7bI9+7KIUSLzUHTyw81FfUnMfdxTaqitYEx/N
TOvDs6xK93B5tMERuvbkJbU/xie68dplNmR5zQYECTwf/bM7Ikmjy0fpQt6qH7R3/ZCaRPXSt8yB
P6Wr7ssAnmUniD2pQu9f4qdF0XKiwy459ufkFe7NR9xFmMqy0I98eAzdw0+kG5uEeAY3D9DmUJWg
uxZsUCRzkyRU5KmNTgkOabi6EOM1x986AiMZCo09CS+bhvZuTEfX/BxHmYDL8mQjWnxRn8eBWV/l
yp47lNgHpBIyDgRcDRgiNavPMWRmEZMhbj2br6gHEJCO4ddsI51AmVeDwe6YX+sm4fjtGazguomw
jx3LMA1uV/DOUTYRN2yQc9wX04a3htc6sSsSmAaR0u9xC07OeE97ehiuaFi4Fb00+Og9ZqM6oSd7
GTZ9H4BciKATZ3vUALHCZTio4lA5Nj4wF8QOw02Qp0KvQAOU80TkaINw5LS2RXBBGwxVdh8armHd
INdDGws5LkpnEP1Z5j8Q53FwPGZPpDF2bvyoe9fIN9PKrQEVYHQq7XCrAQyrfIyzwJRH2mx15x2N
EypTBVgKXpfle3DKcAIMGzx3Ir9oRwR1g74pfu+mZwlZAl6m+mqe34hn1KLaXB76BeLHHTyHubVt
SYTtvHgjLyL6sZF4dNHeY1YcMScet2rkppvt4QlgV159NNHzpHAS2qTsY6SiDXyLGDjJS96THC8O
UjYYxbS+Y6jLwdpBoIEIJvgChZ8MVrqwjRz9BcKPub3nGbhwsDvg09coMGuDUuw4OTryxWZbD6Qt
jvCqq47DEZhkBpM1B9uheRWv+TNsHwHqoQIID8MWXr4ZfB9IFUDC+YQQdE/ZYgq4r9L5XUEkh4Ox
cFNY7Xa4Lp3ml2jXOFCjbTu44YKwyHBUuEAdOizg7kXe93usIaIfV7vY6QAv0n36cgSC5r3jAexm
LA8Bt2zh0IraJtA2CXWHilrE4pJT3rHD3C9U9N5rH8B2hhpObEtBiJCGFT4y0E3hX1qR1lu97Bj5
g8Eh6ZKf7kEEvvLxQp5Hausoh8S+Jh6qg47qE5U6CvDMa4MIggCcoMumxFx6IoP2DhgEmmqO0+dy
Vx/muT2Jdu1X/KmCAQ/2aFg8R0SHspuKnlwTWQMeaOe6Lwsw4UUf3ZckOkwY8M2i3Ek0WLeQNOET
EBgIeUB1QqF7RgmA4wkoF9mKNEXsfi5hqA3tMUhH0KxJFoCGhv8jAbcz/gfih5YbHkePnLtSbDTk
w8VRET56F41hnDBn7QWENVqjIkNVQc2jEQi8Pneke9vGDmTxpKKv9UbDaY2Mz8VBZvqpbT1B4f0h
2UA7SQ+btxChDpkriTyTfNXkcC+YBhjOTSNiCRwizwyZTk7z8doCuSMlHp+1DYEtaSfsAbzgdBhs
hD1c50hGX0K2gmBL8hvY5sgaVg75PKhZUGo4wmsx3SFGVmFGBWfwLSjJFBRE/ClGEaU5zkdPvpRd
pCJEjhHxFCwW8RPRFopeGnnPlHSsqYJs4HkVI86DlptIhUayj5ALKSc4ON/F37fvjH11Mfjocq5v
dMRg9Pbwy6KLbdFio7Jw/3yVyJt5+gbNlrkxAIo1LNk2jxXBebG/NkNOQ9Ee8emU/XpKvEqGbhms
DzKgPoWKG9++7IUTSHywHRF28InBThJsFbSUT2OXNnwMWiQJ9z6x+7usEDBedPjpemWQ7sqT4byF
IuQSVKgwOZ7lYLMLTrcpBqwyGP64ED/NRIUAiRYzRD84GOL9UhMvBNjVvaxQmJJmPxygDnRkT0ip
4uIdTcTUVwvmQ93ZwFryi9c2CPfmg1rH+IaDuiPLAY2+7DUCFdWFTRjGImyKl8QktxwGe5qX6U5S
QjJPvqee9tsJjXlvYE1Kmo/JFhzYS2TeAV5FoAykyKuHDcwyZaCuQMp1jou8T/p2BZbQuCEeVuKu
SCZgFZw5JS1riGEJhIPiRdzEp+hlPLWNPW6fjh7bdltuh0A+AZPVDhqA0UDeqnCGAQkU67TlMwQD
H7LoWOfl+3lIqAgn60dak/A2A/aDl9ynheFjN/1YaSCGIo7ldggtKNyD3gETIP0Zg3y/XBM0gDdl
uwVdBjKiAnRM1S5W10o2QKDCUxGjLw0uIW23YPxQDJBgDxW9bUhPif5EoA8GlvM7PtWS2sN+ucCY
iCg8f9VouMOdCgB9jM5b/pW7nbuTiXAIT9M5QmJS08/MRp5+zY8i0V7eBA+MfhVDgeFbvo/lYEyD
+mv8ElgXdH7P4gNwXhSupt92OKp5k3shtjew34KGq5uGcPbA6ANI7IgAlKFnQBhkamibvGehyEXV
yXTfQikdUpCuYAcqgFD/huyAteRjsf2EIb0WgpzPO+jPjgDUGUecAr47UTbwd3idsdGGALkbSRhk
Z+U267R9NW7Tpr6qtuzFJ91+nobZHvdtj+pDZrFj1/gNiS6qRAPowSda49Q6R1ABu6qLyY5NiFxc
t58xqwug3XUKlDIx1j2mnd4EkjqC/907CRMuKbmvxzzAYyPiHr1kVjrAkai57e5n/ST6smovhTPW
RDpkpo3PGkKap7yJ1os2XRYkgDrNVpjHBzC+pcm4K8KXNCPpa9Xd1/jLLB7p/Bz4gM01yUTGnrK1
78nr9up7eYVmr0yDot+ZpVdmu1zrGGT8pEe1l32s4DvXsavNRyMGS4Or7PIReTX5xirOybV2gGzS
1KIiy99WlHVIf+zexqO3dwmLLqYNY0x2hnEQfgaRdXaWh+JfrePMxcfK492zmJu/V2QaidcSOUD3
n6enAjluiPD31h5FNuAoxhl6DIlwrP0d1G0eojgcLm0V35ScUY/v5QCzGOxnwT2ivpHpA74S8NSl
01PASD/1O182cOLl41YMSXjWCSIj9rPuIuElIF5QwZFdxKbNGVZkDrIYOnm1r8E7xIVQxqlZCSET
+goc96LNQAIm2hfSw4hifOGZnoXaLmDJDtgw36+vsMqPK970xwbbRXPHU15xmGU3n9VhGnzhGwaE
YejIBY4aKo9O7cuN3+b8qUmCS1FPl7PZXbKHHshons5cQ6DGPr0NmwFW7YfwvTm0b6JMkgRWLEy7
Zg3rX9PjvPjYbTggE+RXSPEZarMZGomjjrK5RndTPsD3yV0ucWQPcG8DsIQI0rl5FYw5qHquCVS3
I/3ralLhNQPLDQ4HOwnZquiJkZNP1+6CYcwHg033swL0K6JG6sj3CvmHzCxftEgi2NAJQU0jPrJD
7pYZUrn8LUUudFvlY9pQDdSSY/Y5nroWnxhdT5M8e1p4RsCHssCUaPFifZvYmQVdC963NorCVj5i
fEZ6CtGMySFHu6ujMyp+0W3HlUBfGQoUN7o2AzRvCyQeyC8+4OUXo4jPeAfjSXAcobhTXXizQ1AK
wrEOp1MoUvqdKD1v7bTHT06xI8PpD3Tup62TXXZEequQ1t1lSODf5VO5ET46XiMp8iHMRdPmo6wI
0LVYPCh7AUJfJwMnDDlbDUi/mL5T3jqTa+6i/eSpD5QgBYPtDd5tOUn1X/PqA6cWrtO6qSgyrOig
zvy94fpDOwk8NQwtaJocciKI+gFBNd/ZqcY8UAztBMxesOobUkzrAm0v4M34IgGl1s5gAV5De/nI
DsuLfIZgAsazDrRyGUs2KDm/lZC339Niz99YKYMnB+oOd275heXbv7ALfr94GFVaT7NBSdLAcfix
FzYkS9nVkq5e483tEW7R5SPbfUe8r+lwONyrzUahO+q69Par9pb5cyf+53cGI+PHd8bQr3aCV6d6
Rb2AClBD0bh9gBXp7qfY3b/vhcdrTN9RyWEOsAkkMpHtJ2I9ZBwJ3FfIpPQicPHFMuzDhHIXjR1E
kzuajs9cmsz8qnCQw0D+p9+mQb5RytP6SN0Iftz0eHQZBYh1hKUpTP8Edh7uFpskLlw+P1Pomhji
N4Uhc0Zuf95Dk8Rffe7n139YLsI86iDyrfm1+E7eZEARPUMrpjBYiDnTYH927mx6aLc+F07miTgB
vHUDLQnA1IFBEgSYOGfN1tynoMvuW4VmR4zWgNf4QKyj7mIqx3v93mMyEeZ8TET+XEuven2q71/w
HSY66mBZINgDCIPk8yBeMCQCty49yQ/kkiuBGuiARHx4pN+dTBaFAkacNpUtY3HfBRgfgTOAZpyC
FdkEgNuHA1xv1m8B8Q2hHCjDyXzvb/KmKEn8ZZzrB85h3GVzJv2H+Gpuxxfj8Oe3VP65KakrYMjI
YMg8O5IgyPzUz8X4JB2m3a2CNWw65UuzUwCBxqgfRhRfLc5FpDEMNmdkJ6F7k/Lu/XeY/8+vQnnu
lB/btc+rMCWYYVvojhqq/GzT//BcK1DXZ9WAENy8qo6MlFH0Y0/cqdAE12Q+DH7uPfr9imp0JgKV
QBCHxTLkmg6mbC2fJXxUCFqkryGy+PQXuxyT4P7txRmSpRm4Q+bv/JQfLu7Jo9YhDdKuo/14xIcC
3fhNO1L1Cv2fRPM9AI995lZku0U3xx1cgeGESdBfAyFvq+9uN4XgaDc+hHNVchmmZn4LIEd1bq19
PGJ8xzb2FwLDZmpstDMqYM9AtrriT7GnAaQc5GPPtP1t8G85/Ty3ji8BpyExZ0fL1ZAGqr6Fws/H
nCP6bpf7i073C98+GSqB4h0nFyuXfw5+coObIbyfePyJRDzBBB8UuXNBUaKSbcCC3GHHAjgw2vH8
9h3tEY1p+QXDkPzrOzmXNN9+ft7UbQP8tvRmll9eIZhFio8GFEajLTT/QMC+pvv4DCSPXDS0DdzX
Lc4v8tCvhYaYAJ+jlN4QqmwT4j9SnYATwWxspO/1flDJBa00uFp8vJu+QKygOl6GL/AtwJp4bXAP
j03wqZDA3ta2B+7xAVRyIOIiwCjro8I1s9tEMPqKfh8/g+0jvwCY6u3/Iuy8etxWgm39iwQoUOm1
u5lJUaQSxRdhlEjlLEr69ffrOcA9PrMNDwx4e9szI4bu6qpVa63CpNQYH+4WNQeaZID8+SGuOfVV
Z+fTLTvJ99kCFH2M9tFQQwSAvcBiz5t/34MwUujJxeK+/tgrpIh6J/QvoSGzyqJLOzeKmLPhs1Xm
M7VqVuWmohsNF2SGor+gELOpcj/C4nlSxwdpxMyZlYs4dzZLarCmZWK1rSxUafMOQh3WZTgfDvnb
FY6WG2m/xKqSg+itEOluQCNbAzagdKhS5m/hkcOaH3lLLw3Rn8FWmJb9Uw2VuMa9xqXqlRDZLpbj
YQCwpfBxPDkT5uRdsRq6FA9e5rRAeKKmYnMzJ9M6RnjnHqlkWxl19WWwuAQ6vdXAe9rkuRuw6GvT
QhgMOeXmeu9BbbQ3p8296OHutipMuCo78zraWd4jmmmGSjkosHE3L9HMJ7f2jnwnF7aentxe782f
yOYHhXlQvV4HnGJySSdH0eOmbqgKLLOTknEfZNFrCYEcWNaSvpiWwVfhX6Z1lF2FGHRdHwKvzXac
iZOg96A3UhEPIDBT2g9Y5eJG9iPKO0Xg1h6ThUk/V851VXnbdX/rzZ4W10zuAx1pJ9mrTs9+R2AZ
td4kqMmpV1fyLdbd/hodiwPfYXCL7tQKR5M/Mo3AWuPrSZ8zpuC2ZmJa77jFF9lo5SrMivd1j531
Nj7KmHK0FC/MfEQ1+3fM/A47/4mZDYOgieSDyPQjB9g+mrXX/tV8j9Iwm+dASBWagzjySfsozNGZ
y+chOIUNovfvTzb0T/7vJ7dJeTAdaTHf5v9G61qrdtXj+owRjchUo8FhdK1agIZDQI9V/wPc7O0C
QwSSSqsjvFx6cr2xKlSQ15ClBQ62bquL77eDf19Z42+nGdw8MkpOMoZL/sjIbuftqSyuj8bICJvH
yNir97qCIxH0LXazT3vKboTnNxhhM9lG5SuEWlIIisv6UXa/ytKeDT7Ux6/CO56DGlDTyyOOH1et
5Jfr/L9WwTrt5bz74zp/vDucLfZ3Y4OnQUnIRcFJBJ/Z2cedg43yJofD+yTp732UsBL0TLBxXuZX
xxrJ0j9SFlaGDfeXK9Lv7D/vtFXrkMri4N3SfN0/T+DOodJof66dD7yunUhB9bMhpk0DmknuSixE
sGerXlzP3JvSiRt02uN/X0Dt+4z/1xX8eCa3u1EwtupjjMbp0c2s6yCK9sNQnRcdmbbsDNRhcRMk
2aR3JzFHk82jOjQ1M6IacmxYuRhG7Y6Yu9ZLJJ1hLpIadI+aODHYRJbaE3Ubuc8b1I8kOW1VXwTX
r2nwkpOPpNNLVDJNkRuyiVYFILJcGMI8udP+Tdl0gHqj09RznO5WLG9OvD4M8NmwQYlWd4r87Eh1
CQKXq1myHr84qsbbERV0W8RqvVPrdVcNxr8x8ep/XUOM72k0G20I1o0fZM8L7u0H3BbhR5lhmEXW
li4JyqiPcO1+AGjcIzo7A+J/rn4hAWpJ5F8Wy/9+9A/WZN5CmvV5XpojX9HDv4mhaycTYdJEITYr
x/8l7+/8dqs/ktS20T59UM6xNO4piR+5VFazoupNzOFs3EQ0hyEt5geHK4GFeJHzw1mnIKfS3ekz
eDU7C7tvqP4Ei2KQ4V0QmOauj5Ek2E5vJgCyJe0CsYWfW2XSGxBE3FXNfozPEyiP01VOo080v2Fo
KXA4WOe40xJdl7WGWF5uVERX69+74deX+4O/aGwYUGl03rrAC8NLgpMhLX3XrU5XM6vP0S+qwchx
Olu5pnJx/v3hrf9WWUQn8vAOOS9O5saPx12Wrd2l+ByMUQm3556OKz6WGwIQkqGrFRpXaT3OdRqX
3aS7jZJV3bVpNprsmAn0l+Cei8nGDfqUTLjYL5D1hGzGvG1uZD9/isC8Cs/b09geOMtl/PjldPr7
o/vj6n88OoYl1jfN6tEYXa3Qh0TEQihUwnPLA03B8ZzB2mm7Y+To4t/PDRr4X/ZFl/MQGxXkxtWf
gEDzsH8znLF+HFX8zZi2PFSE/TLa+VGjbm7okmabhLy8KsMndJxZm7zvTJ99/kgoDcW8GXBWJbiI
jxEqiMLFp+vUphDw63b4VFZ4VMS4l9PurfZ4FdJ4fp4xUBebkEaBdvQk/7yrltuvfDVo+NFBiPqm
adaF56xjRrLQnpd7ey23Zk/m/Q8jNVS3pfZEvqYHJaUWjoB45oPSf4t8UHUY+8dwItHr0S4NAnJK
j7mKYl1kg4py1t1ScJzHb3G1KQ1yfGtxa7Ruc9Wpfidadb8w2THLmVlPfs0/fnvMP06KR47Gs9I2
3qOugyIz+FjZ/GzVxAVSSteqQ0/4DGmPQ4KBS8ATo9Glf1VWb2CZIGjbOGZbeJ2jlGAennUNceSZ
PG2yRhhmtA0qv2zm7t/CF7PfEO4xJBxjih/5UrXaYN5js3YcAVhAEqdxJKOuFTVoY9O0FWUYNSaQ
FZjcAWNkS+r/mpygMyYkprpXt6pCK1AdWn57v0+mbDRkQGMMJ24wFrplAd1YQYeR5mZ/NDgN6hMS
eK/qn2FhMeGRfjRpLAgIvVCN+sZt5Z9MH0YZbIK92aXDXgMbe8j44fD2Sd2hiDnjlvnL7vjrW6s1
DPYHv9V+anHarVpezVutBiHtxbH8mvP+YK9N2l4Zsdr29lbK34NZ528pIfPy/v/H/jirDp2dcXo3
SLVo47gp8SB3wOg2AlqaJJ/IOnaYgouGVGPzcuUWA9pxImkkQP5Jv7SmQAvTvejzfjai6fBPq34g
6umjLmZCjiT5WzuiwF+T5e6d7nQ7qqilD2ZJO8G5So/G14L+0ugoH87yt3Erf60BIJqTtDH2udr8
Dkh/QBOvz+lWq22+nynx+K4yKyoWQ1fsfQGqP/boaC1n8pfj3/gpmtDZK+Ow8DBrIfnq1n6uZ4ar
NIx3czd6LsBpO5WgdreLh31gvIzZKrzWuEb7sBxT6kLIqklO3zaRinDi0pY8msbJqQ4PBwsgH8z2
kdaXu9xpLavIDyHRQRyB48WgFUHXtRa+ncM8X+M1Us0uWOs1QYNuE6CzxvLfy/NvOU2tWm3VsJet
t7F7+AEtNo3a9fF4NxsjlYZdaw64JOyFGXTE9M5BBZF3+ctj/FuxUqsyLafT7HTqTIP5cVBVWJT7
1q1BGZXqc4oOUH8LVnOBK00RYIvEECLA5xkIUd5layeZSEtnEgqJirFwBEv59yP4/sAfGTj2CgaG
Rp0qU+l+Hl8l9q1IkHEdZSrJ+KZJnVuKSb8aPQL2J7zv5tDhOPr3p7Z0NvGvT/0RzY36sbE760Oz
KVQIFfkZZdEzmBfS2pjIqWl9IIkQDTW/u4ydRvUA/2lnDj/0HJPv+HhYJTVnaLNjbRODJ5K4ul9l
73UQw52WzS+a5JfBIVrTu5fFaNZ7Q4M9ZoPcitUvi+g/Cjl2Bk+w02CyG+Vx53uO0x/7cV/sTucq
VjxkTjrG1aC7t2X/YwKdlv5Z/fvJtf+Shv/5afUf+9Bo5LvLpsLuv5j4xRaukfGhSvNzNIszAk26
WdNDsIDg1nvJBScJPBcYVXCJobaut0EBfXB/FOgUhid5YYSVSu4cNSgLgcIgFQPlbDc0I3UjvCp6
hyGqXBVvFIOk+f99uJkw3H6yD/FaF2dImf++v++a8z8ro8OR2W51GZ37M85ccQvv5JdqPsIVl5Sp
6oEN2zdox0wX5AY5MeXV33VgGDcovuxy8YRAzZMGp4aeBbnCqS+3Y8Oi67ai+YdQ63zRVdm55neu
8o1So/PbIffXxfzHJf8oo6uv03F2ulwao2OQH028Kdy73+7dBdvo411cuMOj2SS3CvvfjwpZ7F82
0R+f+2MTMbr8vM2Lqq4X/PC9zvBAh5My3Ftusvft83oyPQx73og9EDuNs/hlJf768T+C54NBsIjK
uW08+r70uXqOIFzDnIIFPt/EEDvgdXVNTRCCNmbizQyjgfk2i01JxVXAI0x/eSB/OaPItv537Rg8
sD92IhMd67v9npIx9KvSughjdKPjM6SFQH2Mre3gTMfAg2L+Jveoz8F/3BgRzb+v4juz+7mCcSIy
Os16vYOm+UfyMcMD8HI83rejHZOYo+veKtF+hIWsWC+3Y+ZjKCs42GNos2B2Ug1uVHyFmyby5NIS
TbraMMhodZ/s64DduR88o/pXZ1GCS0NTJrMInrCuT2Ydzt8JF2pB5ZWPdmHlpDpwsiqrOypNigjo
XqUqkibfe5WnqGtj5gMWf7RvaPr3ojY+9OkOJyCaNRc5x5z/tQs85igyH8GuDnvecOqTLiUvI2Xm
3f4TpNY/RL/qi/+2iP98Wj/qztv983wUBtHziaCrYzK+Qnxv9NYSxvQEEgV9kl+Ltr91wOjd/u87
+nEMz26vTXHNm0eiKMxzQCcLqqUYrhrfieBJ3kJEDJnuM1QinJJAoNKP2vZfivdouafQJU/v36Yk
5j1PHj3Zm7bUojpLKlVzNZsOXShN9ouIOnQPIUEJ0wQxs3iQEFWpvXpN76280VtQLalu1cfOccwU
Dfj3dI1ncpZoTdYDzqmsLGOIEcvSiUGfSmctPQQNwRX8vmv35Ej/HSazorlsHdVv2dF3yf9zIWP+
36zRKiQY/5wsfmvuZ5XGs94AHvSpWpH0oVLbw9hFeRMidGF72WABkIZ7VUMxSAnpSxNy/MMKzl+P
YNqUm7Rlvcb3sQnOT3c5nx6Ut1a7STcY/3vTGX+BMjGBqVXZcyQxGAn8361/nz23x9m5qguN5gDj
jDhsikaUpiE1opUc7KQohO12AjuoINf5AqD2nLNcQyJzpNMxf7mc2t+S9D+v5z/l3/X1elCg1EgK
3vZd7Y5mJYLcAN8Jemj+GlWuTN+VdNAYuHNj2XesVbGjvVhu5ImGHIRLOCaqTI5L+nXL5i4iFpz9
C27R0zNlbQV9wukiTi/7EL6eFp3RQykhdYxe80fpPhmKvGonjPlt0I607oMmfJmvps/ANnQAx4p8
GD103Z9XcJ7J2sE51GgQdcM35jAMyYIdi3KxMIkfr53ThUG9gUKo6uBkx7heZ1S46jTt8uJ12LIk
HbgOthnv5V1oFtet9rTZz6OKeov2aodyk1PAQIP67AbVqoDtdka7jLlrh/Gt8jYpdogOd4oe7qd/
bDAaRnSw6GU8ytUsulh4iyubrvwFs2n87cD+Y7Foy7g/z4kTdU5nt3no8rD02Ns0T3NIEqsr0h8S
ifqB1d5wK7u0hp/Zo7cyML4RdRccoffl4CUbvIq6JA+j2++e64Mzk63lyS/jf6/pmj6/f+6/RhdE
rsmShinzY01Xis77UW2+aqN3DEBEowdDTVUjq+shpviNldPUx/XPTzNoyJPI0vGu/QQA98xdOWFy
WB+pMLwuLzSI7wg7LSglrru1XGt+XaKESFY2uQXdMkkDrYivo8GgMRpdBZ3GoxOIac8bxEydRav2
+OWt/TUc/XmBP2L2B2/5apuxmqOqPQ4p6qMIjxhXt+KTzQiSmoI66yUHuYKOvDUXoFgQKc+SGFt7
OjEICaDVegBIJb6vUFdT/35hf7/Ceg0cknYYaYjGhP7IP/bvTmVWe3aLUb5zGLTd5aQlpc6KZRXv
peXu7L9727vzpHn9wAJpdDkMrtPDqILBqj17yltJ5NQjHlCIv8O8UPUHrjcRJTLGfY8bRm1ua3E5
yAOTkke3isqZF40ndClq08+uxzDzDeKOpwXt8t+3hZn+9474z+L4485+5DTGe/uqNYuO7rGNQ07B
IwviYlAuX2KXjXPH2psDgFhEqrXz4ARwTlbLCBn1wav56JduEkCr9XRduoUWOsDSrmgdMiM/4Z6r
2Qm9AfrjLPSzjBomjrJTD82QP9zy1RTHXdICPMgJ7kJTfm/rPTQJwjxCTJGeXZYCoN+WJhCpd+Lu
reHHDd9m1pLPqOtfj4LK0U0WpEpPsbOfIDofkYXXIK3cJSupinZUjLdBqlv8YXRU0WNErL6p6Eqa
xkvkRjGIsDeZZjmU0Ckn7vAl7E7QX7mulSHB3EguHGfTQg7hb5ub0j3A67/wYwCeojB9S5rX1WT5
cHz/w/+3PGr/pjO0KL9WXNeChUvLMsTmhLYGmy6jxzE/mPDl3RWx+kXlw22iMj1D5INawtbM9gvk
qVl3kabHYCdOjh/rbAAZAKjvdavgANCBHThKwTTI0BaT4uwH+Il5VH4v/4IRG68LbfQZSG5nJzTT
uJlS00jawr8zX1VUt7BN3vLwhafsOKwF80gbhmytztctgexxkXhRIfayk1ZwF0IgoEXbeELiIyxD
DqOG727pzqv60yQLqsjVcyv1EnF5KBghYFovTnsFBgBLmufRUNaQLUw3a/VihKdInv6wPjpH7qcq
kKBYMD9qTiNgUSTkXyu0njxiWdTE8cG/v7j8zJCWIo9KNei3My2Xxt9sY69qyAj55CGKcDcdV7Px
pmZqxtpxASYKMQdAEGHHMMEMtlCFItAhoxXzN8skw08gpPE0mmevgOsGd9eSTyRd+CwMZ8q1r9oy
YLWCs5Eh19aXwUvtygSx6ZD4aZ3QVbfFGNfysxxXPXAfa87MhvnQ7fRXDHSAQjLd9oLg7i0SF4m5
A6rRlhOyPLPq9pMVUAZEmcR+aVw7ORlcwnDOQmVRGc30rkjOGDVAB7cJLEkmwNwSkULCsaxo+Jzo
jBbpvZaAudGzP6Q4nJMp2K0+MRMBnm4hzjkBs1edtQ+TcUbX1WIEo3iv6Lji+uIi5nx7dNFQe2YW
u4Mtn9w5FvDydOcV9iQVoOmPZ8CdjrOm0IB+gAQTYaCYsRS3FOCCHnb82qo1qlq0tOsSo6V1/GrK
ZacHAM9SO/Ln5nIJzSnwWYF5oi8m2mWIHTNjzdR276V4TQw+FFfe2vugMjggNOP4JuCJ2PeBc3lp
nFEJRh/CHWbHfqY7lVYN0P0FdHSxh1ZL0udG58j6yEB/XwraVJqWHjbvr14RtDI8X/YivSG/vrMs
7eXFGUMl8THGVmlEPi/FcCOG7KAkgRm4Grrzrm/hs5GVNl0nPp22IwrqQCxYEW7EvFyQxWzXI8Ic
aWSSbpCSojqNXkF2DzKlX1hTOWBXgPDruCHGSt85n8Em5e3Nd050IRh2uQE+dCddN8yqMq3VhFK8
4o0J4agD+UwcsjymM/694jY9fnBrhOAABA++GCBb08qibUoYQHKglWltBo/RQifW8I9cmT8mmk7G
CvOQMFTj2QpYoZS8eloX1EghjVZ9e5BzbJaWcQN2lu8wYnkf8P0Q/ASomfzO1iNisNxZlixJOLg0
89Oz8h2WwNLoxZ1c0Jrg01JidFTsJQupOXcLa8iGYTE21EWgTnupvIXTQdU7skGrMaHCbKvxujml
w1EHE91TQG2iwZouFGKQrRgUO7FePyY+X1rNHtJoy4fXYENQwGHQg49Jk3sca2rcQSxVtef7+wDv
Om6xDqK/Jd8kIpRsHzF+8xdpXdaCToOq3ZDFWZ8MPPWwlM6SaiyKj3aMvVOaNngAVTNq+7wvNzGG
7NCQGyptIiksmSvRN7QMRBv+/7SmXHimNBZ4UVmaPi3/uIA8QHso9tMsqkJCJ4QSbiELxv7Vcsa5
RfMtjyB+w+xZ+i3iFnPMWKI6ZgKc8rp3CZcgQ9UZpSmHczZn8Vwu7HtaglZ0OnhA7fLdu8nhGUKH
XTfYJK7dNokssOoaDguya4XgRyp9SLWVN9+53Ol4q2edbXtijENTtZ6W7u01XWbn3WmDr9/+emD4
1zCWqBn8lAG3pGTNoJAszozobfl0l3jluwFqZt9DccT7cvZhbPQ4Ct+xDtHlURsaLDAg4Bcc9qAl
WRKh/4pYHC/rY4UwZCqniOV33ZgWdAfE4gqJE1X0ekKtmbAUNyKrcNu1K6ZcOYpsO6ySfMiQElW4
FVRqxSCxDZcD1nUxxSInISFgkhLP4BEP4ZOsONX9oT5z4XL7RXDXqWH3iNEBbh02scW4yQFFuYz9
tz0m6FRqvJ4aLz8McyesWe0Ft1xTGRMnOPgeIcfHIUyS5JDekW6ghycQDLfIFQVXkLguYHcYpjcz
9fcpbgoYKVnYZJaiCMclvXF+bNRAWMqvrJ0SxIdt34r42zquF/qtH5wIFypn6F4I6U0riqDC4zaF
E/N+sQcLhtxMcfhhdC9rwO3OuHH3oCNVFN6DMO2E6fgVxf4OSINFXMZj/3FFY0ZbetvlIw5oHZG7
IgsRrUPvIVF1Mupn6TuFN+AhLJdP2C5+A16wwxzb5l3lSpPlUEUwVPlF9hET/H3fGXgAI70vABLb
4UQAQcL9icEG7IkrtvLf+zFfA/rEg4NyPHpnS2AQFhM64AxiPekYJ48mp2a5zxliEpRZYxxRVkcl
JKBip6GI53vSFUfEKRKeLU6/PDZiCvxUvZN0xU2oh+vDcX4h6aPtRwWu91fKiMmx3qPWsR/xWE/s
OF1XkENEZzckknE1KcrnlANxK+YlD3mPiIXQrCO+w877uKQHVEkh21KxPWbwBikvoJBtRyWcQaWn
8TDMysI3wlCDLo25qrlPWdz88MaQ/34Wvj8eGM4aczj67JyLlPjJsgOLxzNfZm9A+30fMhaNszQ+
65huWNQVHSaBExsvNXvv8pTCj6uT5mouMYFmbT1TjjTm1GltBZ2Te0O1Ng7JJEcgvh2ifRfDx0Ml
OjVw72CxNFya9H7Qt3LePK6Ea31esS1hN4UP85O2OeK3DbkZV0nAMyyeKov3eOYVMnKHFQ5rYUXh
rkdC0oXC3HxZjADQnIfdzWrZbJirtfTbgJ+O4vhj9C4xC28Kvm07GLrwqDmS2bDcXEv5T4UhFISC
wsUJFHDEPLohQpUx0xZ40PrFjS9mHCOIhABKKlexlsrTQgW/2ls6dxv+ayk4Ai5mqipROCcCHukq
veYuSJAKFWLcHfub7WRZxwGTeGFh6PP0quJ4zdvb3GXd2YI6Quiu9B3ZMyewwkxTHqxBDltClA6w
cfxOYufNee3n63FK6IQjXAI0bzmHd2ZU9mBv8J6fSH2UJhY5/ORb5O2dqvKO5ugaOu0vsCcAPH95
mvAFumWPnEd4rx5JFBHY0aaBwtTZUmW6di6OwbwznL7kOOWgqEC25i0CUhIksdE5mYxKkUvOiBqB
hCNxK9Zvh31VFaf+y/YGA0gco8L36uIqnSri/3DktVuWd/UGTqW/Uc7e9CgWRu2XGKH8gO6kr0CM
HkdxsmohsoZgtLnA5kQfAnX2Jkcny1uvG1NnwHd+9cAjubFbtMmVdw8Hb9/jk9WXWbG/EH+lXmXX
P0uPKVQe1Cq/64zJW6livqDzBn7TjdfXcO0gIlwy9Qgelqon6EmEoc9P/M10DXUZ45pmlOrT4AlQ
BZFLAaD7auBgGFFuoM+bjHEXo7pzz7V2hfDAIHsSw8ZQB3TNoVxyrOlMy1lefCbB86QQhgrnbK/3
NsN+QAQLIb2WpVkxqDcOkX7jR4mfwoDzbnBfFezG0bJYrdfnmPYT6jdxzPltj7RUB8NlfFytl40K
ee9ydtXJ7UMonekYHBzExDXBkTWjClIaYrlFUuW6u5AiMoo2SdYMyDIaacgB+TkLP5ZVLgcG5oD4
EKuq7ad5QravnFgzdbA4kDxMnWLD+hckM4evVAEhQ/vhWnxuZnDqo98jSI8IJNuMHvrgqvVnr5DD
eAdMV05YmFuPe/a6dW/aG0FxuAvvGnuDc8j35LInr2MYc3Ux2Nsaa9Dbi1hFiJ8XNuRInJ+gxxHo
dhFPcbC1l6iDvKvoiaD7VPbpJCbTBpSIj/lV1J2TKodn/Do8b+vtrBiSyoBBSSIuRjEX0jkrD7Hq
3BlwOumKpi0uY7AvtOHkWBbx64YXDwXLfTCHLnUZP9WzwICIIBfQBw0hqZFPkJB1IfjyW9HHBBAG
u4jufSpOgb9aSjCpUlpX5rOxPg92Y5J8KlAoWYe92nNKzPGSifnf/YKwI7OUjJjH/YLqDrOCBnJj
ChlqsKsJ3vnxxYKw145OaauO4RPyKxUyURBcAv+rSZCi/VY6SyiZy/V6fXla68dcs44qL57meXS0
O2TYiKxOTailNFpnkhKg6wC5+0ZXPURuKV6D95Uv3+rrZY8GKmZpIByEQ4SNh3jjqWbtG5D2MHIK
dhNI5y+TqAQRxSb7Wp7mS5g/MPc41cfttn0xqT95CoAv4yX//raRF9Yof7KHmcGSRhdOlCVjZ6eV
Jjk9QK4wCpn6aT1j490DRv10OTwJochbFpy6JjjFjbjXGYN+6PK3wNWl80xyZ/vEVIs3lM2xEqHW
gGlDbftAuQ2vMZpbGYCLNnblBMFGQVg7KttvQQRTXujs56LSFknlCpHrmYs+RBEXsg6A33VQgb6N
51nXxEWLcwwivEYWqPbFpweFQqtFNuI6BY/gT50pKPR8mCSr5wGJRs6/076I5iCH77ZpVGBUbe/A
E6DqfCRTlj0+Wt9I9UjBFa7yrd2sjkg83zUgJiY2wAsyd7FOB4b4Zyj66PIyas73qo43TIWk7NwQ
uG48SUZeT6YyiMbNaeQ8i/bbQg90dec5IJZ4fD05n41H8FJtEpAbExSYBWDv6+K4EelTza4Wtmab
FtlCUzyxKKShKJ6MZGBiAbpQE7DHWa/JTsF8OPM65AiHCZOV5suxT9XnO2rEuAEUDZo7ElccXyeP
VL0kVxwbKRXZVsBzxmyIXY86nCWLSDgm5i2voxI0aZxPaq4fYyK2vFpjjv4yJvy0B2nY1ACDPiDk
K/TOcjM421QDfBKCzDmFP7/uFjnWptcWswxfsrWuhdzsktyOXmcVGeObqIaRzgGAUxJrCIfBmQPB
bK0TYC52Eo1e4iIHcpPzjQdKxqAtTfiPLgl01cOzB2tkZsmALz+E9vCMZ4d0KZfnwxXdz1ys3qhy
hM1f9isUras7FTSV2Y2kZSWAbILevkdD6OwIl34fi+BSilWiycMdZR8xBLNf3uLTs/vvLV45NQ3E
GIbSSVNbs3WwsyIWgTXqygFkJIxcF+BhpSHB7/qdRWBZ9iwg4x82aDhjlGHdzzDWAfNC7B+aXG9r
y6Jtoeh5HOV7xZEOQEH1q/G99gOgDwtTVAKbBP6zbr9x9LcuMmoBygMFITlNNnbCPTFGS+AsMTdG
Ef+Qr6ptk2bGUywaoeZ6FhKyJuY1IqHiL+AZuRsMJrnOro+x1saH9j88rUgBqR48zBT0XVbIB5Mm
plfs2KvTXwBFua72X+aN+DcsHkENJXZMWvJ0sSOI2BIXLBfxQNLf2HB/RXLb8Y68p8Pr+DDYxYQc
bAfBrEsXvtexvjDkXsuCMV7sgaAnp7cCxZDZOSH8wTby9rDb9qHjtt8mDc+8HnxmZju8VSzcgNJJ
0Su/v46xAOcvihbLnNxgR76SO8NX4jy8OxX5OqmLgY6Zfd3Ek6tjtXutLf6P56eVXLg7o+K4vEdQ
UHfowlajnCKEMGVdlrpC3p2t/wGNXj4OrGC65ikfQMi+ntUQbtLkaF3CAsYD1faDCWQx+CUnWDF4
h/jqBJVbeN6Ye0BuKz8OHnmMWcQde9Qd87NFo/5d8f5PnU86jxusSVKM8TCOLkdA3ykFR2szgPES
6NKYeprwTfJ7D3b6mJuR8vHXO/i+ZqujC5wUr5ytxq504g2IOcRo4wq+oB5tioZ3zWNFkdJIKgY+
CNU1II2ZNYII+Ph/diiJOepZCZSsG97s8pl1M/CMYOO/kVgSJIkxM3MX5RxhACUx8YCiFeGVfMuQ
ogmJXJ2ToeWFwBpGnGJ58w2mI77N9mzSyEIs2RgaYUOnPmT12Yd0h3va8Fv0AuYHadShDh9rgZkn
y6Q7qkTZLsluXYkBz9s8DhnguuUqCSYRT5u8/c1rFts62FOJ6wu7ZMYuuSsj5jMoHMsvMgdij3VJ
Mg1tp+wqhHmcOsgFNVClyJ+7POY5mZguf6yzFWUZfsZ1FJ8XNtZHhwzKiVgvGRfjp0SX2FF4eJEz
8NGuBkbDqAw5GhoTDp2+lZ2f+vmui6aZzmzDjC7hkyZIyyXtFt0vmzMlKbccXQX7bKuiSPd5eY8V
Kl6DHixcp5N4BgCEhJbDjoDDcVSFGSKeE8ol84ZRrC5c0ytonpyFOH/j6aEXBJlQc0b1bud7NXdP
0IpXx0niDt9ZDhpGYD3JJwa02KsCCe9gTT8HiO6PglfDK5+BHxUQTSib7/p1IGexq6MPCD5m4KJy
1hS8bbTjx1i4I2ivQVSaLYCs+TPCBfhcWgdOzbn7oP0TGXCXt4UECF89JwdptzBkaxFuXzLoQcJ2
SE6oVcgbpTf9VEy0irebwkUNvtnBuvEb51G5ZGiGZVgF8I6EInrbQB2Ob6odXtQtV5OLEoz8Oah9
761Ow6/2eARDLR7kXWu21cVVPjiuGIJnUwc94+Iqn2d2fdP8os3dEVcM0YRpf+xFv46Dx1m0HnZH
VFWRC0JTawG5Awe6l9z3Lh/r0xKMCBwMvDpd7tVeYkRBl5Nc2HEGeHfAotlhxYJeyJvOeH9mq0HI
vT1kflUBVpElRkj7jiRxU73N0vuq5LIxRrHZtdv3oP62plhb3OpqiyDzUqgp4wlpCmi7IoFh9amz
xiYR2tuB+FRYheW+eTmEdQ3gbvgSOLNHp87uVJdyWEEqlnw3UGy93PrBO53wp1cuzuD+n+f47jRP
Xqv/oQEUzcOO98E5qW7v+41zdLw7b8aUP2WGfuHiMfB4tZ8Y6sy+YgcsSpA3u99Ch5C0cQgSRdNu
HvFZUdfJzuZCaHswMa9i7j+quU85lLeNrxbwENwRWkScGfhkgCQAOQIN870cauR+qxxS3wx3rPZM
ssRfzvBakTf7EZKLz8Y0Au+BX52Zabg9yJBeqgTD0vra9MUGbwMLVbBXp3N2UBCtHub16lab38A1
gU5/QX4gAjY0C3/rjsexj1S4QfMkTw4tdulhbOBWQy9OPPfyZuLQi8PtgfWIAHtH2oxdL1DK/uZu
biJrWhrtuYyJUjQJCDQ1i3LiYEbDjTekmwcVZiv1eemTv1Rl3ygy47sVhE0aoBz9EqD3ZEXOo5gD
gTa5x5PCCLguyUehFDhWOAYM7gJO1+6k9I2XBRKnnZi1Q/SR9rHbjM430PbO0QdlwY+PX9jtNKO7
ah3BTnZfH6symIVjeiR5VYPsJ/Nucb1brioILfJ0U/ekwl2HzseLYktbkF8f3tmQb0woVdi+UnAT
Of38iwj/qom71WpLdOTkch3MBRskrvTiXBIEAmYCjKyXZn/RDKsWwmG2VsMLIKHZptnbOihJNF2p
BjRC4+BSkvlfSpZliRI7WOHGuGQtrO53kVjPOfkcpngYhMrbaPgeEYk/CoAvdz4f65Zb/4+k81pW
XEmi6BcRIbx4Vck7JOF5IbASXnjQ1/fK0zEzfed2nwaZqqzM3CaPP/oAT+9DRXhb0qv9+U2c9Exa
dvSM+3g744/O84WA27SQWAyZHsmRXtRpyAxpWpg1y8BJzXnYIQlRGDpVqZIs696Ikln9oLbrS0AO
wbBuAr7sxXDSwhHhN+Iy9oh2elyIRHzqLVl19CRX9I7qhoZTnXVr4punY7elrrKqvr3RE7dz3Vuc
LX1h3XbXi9T0/at1DU6KpgkDzzqTHT0KiF6r3uZldC90R9lnN4yop4+uPebeztI4K97eSe20FXXY
wahqkBfwkGC6p9GEXK/RzjhixtHXsL9i2jg2+xmGTvQu0B5MNlg1qTqmXS+3zgCxL9BB03uDs1XY
Fin6E1o8/tAoxxNUCUI+N18uBh60syAIFqYEgWsKunSNcNDPrRxYX5BzxDVCakMaLxDgLWdJXcH+
KX0OPOV9yeFQb/ev4K9NHbCMhHJ/tHgd9vCNPhyf13IwHHrEi/1XLWYcURwVMB4/BrZxTGjhdIrq
AX3Wk0nDvLmSowZRL66X/ceo/zkaQzDl4XVemyDw/G3vwBPmYYA/0WjbSJJKs1hM35edZUQS0Ppc
9YeZl3RVYn13M+f3l4PGjyGj2dQhtkJG1SK2pzgTxPlzxQcjZ6cCBdn0Ykhx/Lm9XU9e9nqL9cCE
Nw41vRv07O+CysU+IEFSlwFwQo0EstEyvxQPrwOevLe2KJCcfETMLozM0zfbLLfoy9OpvUGUoKw5
q3bs1ONXk7fv52+rHrc03LsoNLwhFcnLoZPxB6zl4yng0xyoAwsXoS8MtS3Ie0BMwVsd68R8VKMk
xJCxtQHNqIzXFjjmL2m6MCVv1zm6r+cKvkNj/mlTwLqd3qSJQV5argXer5grRwLVioK3sAmLUftg
ubtS0ZE5979fQ12i3dEGY60NsfraVUccm75z1h1tC2hq+GjRV6LrQ/HHnGbWF9lhPgAt+NJI29Et
7Q3l100QaD5b1SbHug/wnqJuo9C+/qFQNesyoXLKqKdIxfKgZ9BlFvY/1Bn8FejFGkx3TWjl8HC0
rzoMbhF0N6NJpcIp6LB8sA/A8QbE28o8FPGaF6JQ/OoqnIgLX08JyQHjdhSfHEnVhDqH22A9EzWG
W1gjK3zyIhYcGORzwNnxML/Mg/PBU3zeL5UC7Yl6A4rHNavMfSbcUHa60HsJyzVbw/AAX7trDKRY
NVVZ8z8MGXhamq6+zZB0sep5ulHobgTjZ0G2xvsITk/nQC8wavh9+ztoZBxVH9XAZwyn1flvzulS
P9kiGMy5ZCYD4Me9JhgN3hqb4ybDC9hdXwIyDpyKie4kh8Tns1sm9OcZq+51eUCC4TJAwbj9aKlC
Ehg0pOFzYwTB3TsxNHqiaWoBex2L7TFWNjp2qzHTvjFXGTyeSMoG9ZwM56QpH/8HJg7e6Sn7N/up
FlAWA/qFu1dA42osUxDAdjD4g/KYTyAE5OC0zZd5xJqqueoduAeqiKYVdxrGEiBlyNjHqFIxy+TI
RGKV48OptAkcRYXMNS0sOmoUiNf+yH+PdePcMOMbTmuIG9ptQ8f8olCWxRxPdxGM7vOnWi5e6JG/
WFxCyVC4mP2EK/Wcn80n3TX8A8/9z8Bv8jPaFVVoozCWXR/7BlrXfq6ZtRbNduS/T6ZMYCRL9x7x
zaWj8HAxnvQjTfHzT7iymlmOBp3ViKRPM6Tr199VNXd3vxkFf4Uvi99L8bY4I43EP2d0xmYZlbl6
pvLESvPRlmlFrBvCgMIg4Wj4O+AGxh7UQdvSM67VZH9MbvXSDqiIbu+KEY090gCS9OX557J5qV7+
1on2DDs/i5fZka2sayCqONaP28XyHfaalI8UlH+1pU5G01hYJ++4rDGb4EWOc5fVhaqafCoCxL9V
/WJ4eTlleDt4n0I9D+HbPDRMPOM5bF80UnsRdegbH7Gz+glp6kidVG46oOXkCEy78elh0RmE8fJw
SVnISm7WkZkGOB6+tq2XvWByRO3j9DzQw9vqsL1EOQMTvtuTVbsxO9t+MzPwFDI1/nygGUWJlHuP
V0D7W/CvIzyhj8UaOwKq1L063RHq4imBtn5yKf7M9sd6qjuivGq57Em2TW+Bh7C9499HXcDHzT7Q
/2jpn43lUzL6On9hIC/AfOOjXoGWYIuHmqQ/6mIGvtQpaOxW2Fl4p3vY3ZbzZkc9SheRWglUNwHf
w8xZMRgl5XpBQ3rmoWYAkI8b7LaTRNUrKSQST1Ye49f5BRIQMxHOdatwWifnAndWs2C+1DpWdY06
eJTQAFTWd6+smX5Sk6JrVpekfbObcqwd2Vn8Jn+wl7KisCYdBlnM7hdrdrkpy2nOk9k+IeOaUD+c
jBkWhpVy9ldxcqjvNKwdMZfjQq2uUyzzhbFcBPk0foQz/50+4y89fvahXSpsI9tsQVIT4ztLd3vz
lL6jEyjEwnp2ReILXOs+Jjv37SgXk4PgAhsvxUXSzc20BTB2SF8B2QrC0oahZuSFyw5pyo7M5YMR
jGBh+XTwMJWFw5iPPSLZliFQRlrfgJfgvHmKXNTimE+a6XdWs+u4rjjIGGawS0GON/yS3vnbs0ln
AB8+7lyN5Yj5Gnv7wzkMC6TjPpK28t0L1qYa4uYdrkjA1LvvCFaDO158JbFFFuNqxsi/DdtqcNSN
gfLrKm6zIQ/pwH8lymVXGxv/DTgy8rk3V5VdxSfYXc8dcETuB27TQuV55s/xF8AjHMBOt2OtYcQt
V82+OyJd4MddcdS5dwzVfdpqdgtLDMUIqAMsF21uRWH47i/PG58W4JOGf3vGA/bTh5TIA8UsrMWd
pJEpLbgm46DSNpcDgtTBUnFJoaruIAEAYOHDO3sP80BU6RpkaFpynjqTnz2hb87eNBynUrNYM5du
GfnsDcrp2bK79I1ZeF2j9TYw2U0YY0CZa8ZQkWgoK39EzlTy2bj54MIc+++5stp+7J/tKmoYlmaH
xcpBL6m9lFW4S5FCBA+4BIE7sqzKL5lzheWP7zZnrBqlrNO46cet8K4QHgepf89g5OJCSh3N0lPY
MiCpCDCVsHSKCjW4OCYsHOFyjM1AfiPtztLjAATvT7g8ONsFbzGIwHmbZMJawAg/47Hxf5Md+eka
z4GPyb7hbRvZBHJys2OMXGAnwI/p9DWmrRaM0xRPRwcqbocX33J9gxkdoS9dbTzexO+IrgIYFVRi
p4B6QxByCYftwVig/gHQalxzwg6nzc6p4+TbobOwn7U7gpydYkVwwLwLgnRzzMbjja92p+3gwd/s
mZyXNRdWWVSe1ZRLcX+TgVuNBijSN7T4UzkgLOTE8SFWCPHjEy+QNcLLaQVc6BFxFyaNIyvGxcR6
dxg6oXywwPNkYzaC0oH6b1yf3qXpfJ0O/mTGBRgrfnnvmrXEJyp9YfKnFItT7z8ZD47n5mx0ckcu
Xr8w9VUZfW/iAvh4GumZOmMATBDr06ZqmN0lhk6Ewu7R7Gjme95yq6it8Cr99AsONBqunplCGaFv
mH4CebVHG1jaDEW7ZIXCCAF+PJtV5JMIyObFjYddZzyGd6CIwX7AY/OtSipITFgZnUG3C9dUJls7
WnCZU+dw6AK9qtMoh8PypRhKLk/CFczuEmfkGo0cCrk9rRT+Mcs3lUVlqps50RuT1LgnL1fMr/GV
womPF6m7/iX7IV522KlcyQ6Ljx1fTD9te0dK+AOr60zAAbJRXf0KPu5mq5/Yzg7yusFmJj/iUGnY
6HPqdWc/vL0NNr325NQH9DdwFx3xYfysf34ZP6S9D/xcG4xq4OzH5NWo4zevG6clyRJ1LIYZvtj6
N9wUS05ycgTRK7htAz5HkgZH3iWupHRlbsAvjYpwXfN2tbdL42twxfbXj/dJLKjtgIiH/P/mavER
R2CjpcdTGid3fM84jx4+JSZMAUAB249f9N/YrW4RpaRvMLBoOWP4JlKAw7Ah3ZWT922q1o+D2aRP
+2NKrCp63PHg/EcQwZLx8rAY5WNr+ERac2kjgkm8Rh6lylY7SCMTXG1VhQw/ukIfplnxw26E/CJb
LK8FwwrV+HR3X7gYMwXc5SB9kRI2XBa6ZG9//IvJi+DUnF1X9aRJcO8aB+eh20BhZJs86nI+cNve
hr9nVmQSUGV+PuPFnm3VHnYa/cYjWTTtE/e0rg9AaXGw+ISNwn5faOdB90DaUP1w3SVyxaMd9Azc
/K4WvRhpHLcglggH7OSULS5oT4+SQDepO8Ta2Feb7gYKBnQnn4G6s1h3Bdp2x3j8AYLhPe9R45qD
73bwcfcr8flIAuhlg1h9LX/EAegRImfaOqxhmI5hN6vTNf9sVxg42ZCesM05iwhspq+Jpm4ajINp
rW9qZPNBuvMR6y7jgZ8uYGZtnjAAYIJEm3vNeE0+UqNB2Xswy4nm2BtsjvCOk2Ec5+rVd+niYUzY
GdGxXFgtZnlk4/PqiI5fBYsLG+sG6/F4VIxQRsZzgCtgUxPQiCjN9+inG9/SJoF6tTytToZcg9ni
+9bbwngFKsdV/CaEW0nEIYctRjux7Bu4m29fO5n5bnNA7vZb7cY3N98xoWo/oVWy4Qs/BpQS1d7N
4JI0goHwWnjbaUGyHKVjmOPXgEurmdjXvh2KUmuwOT5Usa1mm2pAt3oHP/jpPIusSe/m4pRS7wmJ
ueVjCiqsTekZgUpfHn9M2z1lFJ0cQP+f1Z4yJtq5dWmsX3gmz7CqY0tLo72TvuGQY7tq9+lzUGY8
EARGtHoiXfM/+qQE/IA21exjWd7cLLZsi0u/iwt5D9RHFQCGLPaPny8plabYO/ZgvtGgnCkXm8Q3
vRrjCfDxsPToHFyDIiL8sjA5fi7Rj7WtPkyrokpCpwl84FNxXHTypHvkw+35AoZh2IVQhAhHj53I
QMVCq2k34IHf+gT0Aev2E7gQYngjmMgxd4heypE7B6aIZDV2Jj+oHHsbwtphxEjomldYA91dPpc+
AxQNPoM/JZfqJZsm/20oqEqEm57/LaKlrOGBGl1iH+4fjLiDZIscHEtyofKmiGpPR6+rwcFdYrIQ
AlBm90lPHHqObKWSrG9pXZYY2Ukm9+kP6DBsSEKhg1Yv+mOmcmMt/LI7SF4lGWHLb/AGvlomyRs3
T+Hqgk5RJrF42D3tt1XMS3XwvyADpU8teae5QOfnudwni36ljqQ2EK6EcSQMisU8jxnxaU5TfxGg
Fzq0DM4ZPYhjbMF+ayI6SSFT86Ij5DOe03pw35K46A8vbvqz+90Q74gFMR6d4y4dP234tPConhwQ
0Oxo9lEf8vcI7BwYgBZAl5K6V+pEeXscWjxi7FsOlCB8IZDmOmTcBd7wC4N0PS+NklM+zDugJUVl
1HYj2eu7u1rGTTJPxdcOyi1OjXgPMnHoZFjrfc1Yi5OPhS1xnoStPsPV7jlT5C3w4B1TMHBWkMfR
Meo3FV8snz7ODqDV3HzSm9X6ufQlhS7H2yCNppQ/zEsnda9BCl50HUPPKrnBS8oGbahnRmFFC7Y/
YF4BXkA3rCsCbK3hKNStk2plJduJQ4XGImWS6k7P8No/QIdwUkekZIBQXZueF/kVRcX0Gpce0hZo
dKSUkNHrXipVgU99f8bA6498hRe3OpU26Q1b0uxkUKbRfPbgWkN+hahp2z2IpHW7yeo5bDcP8DZY
YADd1JM39243UnCFYVf34DV0rMAcSCrAy6GjIK4b3cR14f3BzZ4uPuYUzm7bGPdCScwHj5ehiEmP
CWyl1y+DLRxijXb0xYtVOi54P4wXVhHVGWZGzBy1/xihMKAUw3oMn9OGpX0Fp+cYxm6Lf6G39nQ+
DBYh7jnk33CBBdEE2ePApvcOQ3UswrzeOpoewlQ2nrVYuaRyKoCx2WeYGLerOxqJSfhAksS0TQiZ
O1EMjfcTarGaR+20PfDhLF7q4Ijyg44vXYW0R0+b6ZsAF7wByIvB4B213LYYQTxHd8otYlAqjFjm
wuTRfLGbN2kRf1tKX86Z7wCVT76Gce9mZ9SBoHka7RrkUD1v04abpnS6x0Qy1usC3ooIPvLdGThh
CsXpaejqcXPSn+v+McT6udBIIPEL8vxHFQTbra9FqHMHHgHHAXGd2+8+MjF4MjanuJMWHckqA2pM
uur48XBSc1+CnpPDkT1Me/YKv+xdB9gGQtSna9Q/xldIzDxpoiLndM2FtOrDWx+/qNEvbj7BPysU
mAmyVG6TE3PKxHH9Bx+0E2iGRl/CGY9vVnMdja+crAwr1nn15Io+SV1lzZBo720XJ5f42FJq2fwa
y+ayNPLNhZq9jIV9CcH3MuI18LUY5huM34qCRmWM/+85bVWb5bZ+FUsfhp7pLIiAZs1Ctt/dDvDI
4flhOXzZnraNLs8Z2g4+q8ZPuic7WUGBHjGng5kVsI+wJkuKl3+OeXWvZX5hHpSnjbuw5z8WwFyf
3ZPekXJPOrjurbFL23xgupmDWuE1l7/B6MrOVjAn2Q0ML9Cftv0DhjaDajAm0S+j5/Zo3ogDKYPA
CuCGNZArNdPNbtUUaa+GcQFzKiQOpmOR3My7hdld67BHrHbQpQ9vrKBBon9mKsPlQtknQDgaEiZI
0q+ckAZjeQBnzeCi1CiXEH9IfwEmDsMpTCnt4B1vquOcmmGXtfgmcsjRQQchXChqGF6hQzV2MMIF
cjX9AroTxhyTLjDxD8MsVEq9MHB31BhKB/pT2sVtm5zZyPY4TGBJgjx5r5d6TOv+KW587eNLcYBY
LjYjtZd1nTx8rJlh1L2ZkdX/UKSSf+dq9MNYarlEC+33TgR+1/ykH/XCnDieLlJSEg3nmB6zQpoI
IC4m3r5HmvurY8DyXkAAIodAISP7AcyGGAoRPOW4JJtWWrisqKVgJJqbG8GJZnRAUgXzSrghkuwA
5qGfaDNF1qdbDV5DH3meZ9OIoPq0AyZGjIOIwSUEF+eJe4pDoFywljv0W9xnz6/T4WYzpunfE9lg
YD3OlyRyxBi+RiuR+kwxCcKEYNYQKuoCDOAalG2Vbly/PmI70noFHPgYhOjakCRuREnr4MdqWUsy
3A+rgXEse+9p7YezyxgqD5xXG3L1sV9YO9J6FAofoFl0SLtocVNz2pb0ONUmBUgE/dat3YnZfdLX
a1AjsLsUivWRLyIzAjeddGLdeEq7LV91REEqGC8dUYiOXxtdUhvFS4dBK4t4f0GpjmLFxljbePUZ
W2Eu22Paw4+wiC28hXzwH5IYi8vmfmj8TMY3gncL0USvR8jv0rxHouRquDBzbtp3h4OpJcAd7mql
33EHeHN14uJqM6sy4XF1Z4jmOF5rwe3sFHkG2ju9h3TjeWS8tYeQL3n/bFD7FwPFsnWgfdrHFOz+
DRjC7sB/vO3l9iIrsP3epccVPn00i9ICb7U2lTcqS1ZDBJXEg3SCTtEDbtaUnXk1EBHIBDbUtT2h
EiKMiDZz9GRt8G1wpL0PkU0iKB/Aq36bwbTOpFoV8E1kdaEidHZioauOCapAojD0DlM991700BMk
XFMCykacLOhrNfb27sYAWNKZg5neSEG5aSzp7qEN0s8Q9esWZ4LP9uHAaxAari3wijR7Ofrb5mZX
HP8OjgJPqrttHhi/ANgf3pYL/5OB0QBU1mn1wBNhoB+OnpBWVu8hU2r//Baxce+BbZ4+qiOOfFNe
PjUnLMVAh4dJ5P343198Qw9SVHaT5J/wao5bJ2v8wq7FAWOezzlAKBFS9DSnOpn/HyaKa29/9buY
2ujLs/56D3A5aDfMqgBqrgd7Z91miNOn6wEgMhIOyO/oLJBbgDmB07lH7PA6ZnJxJ88zszE7JlQ5
2BvkLmJ1xQRIDDUgtoUtZgsxD2vi3ANMLcPPekLWXKf6wB+QHu9+QcOAbBq7MEBHnG68rkzYVE/L
KjKOzmVsWU5yX7Vh1VZOaM1AJ6rImmwzXUryagKPsjHbOnsW92VphTdTqyOjhCrUgT5b2PVJlgGC
WhSqjm8RO402pOA27UrzUQM2vQQvjGiMIxkArnlvqgRheeSMb4Z7xyRYNqp7qlvdK4PctsLvFISN
9XdUT2iaDF7M3QZOlowjjrxhD5gz4znsydwsqJdb5ONMMFxA0oOmYVfIoJEhbpsRzGcGQII4y4SL
jHefhcas/TNQ0nJNyVXA2OeEf9xXDGVkCjII4XsyhADJ+7EWRLUjVPIuR0Xd2o9Efy0YNyNwBnWq
QlHAQl3E5D2heyg8LejhDGmR9SVgZc6nDcuGGqKjLPpcwFEcG+s8FwaS3K3k6SdbMO4uPZbb/L56
T+xh05zrPtWd110Tk/DvNbKulTT6YjWIjoZRHhiGosyroE+iIYOg7H4BGpkgLswMGfXBpF1zWxb2
FhU7Iz6AMKEaasx6lRnQ6p3cBzzb4M3s0ObL3g4R/5FhwxY9iedkFRxsXjSwa/UAtYMPwUNuQXi+
XbIOlaemKiIhD/werLVBiyWldFuFTg/Lfw/XmfHFcOBtJJx4lBsPszbuquubD0mu04YH6D7pQuhS
51GWJE0nedjbSlbo4mG24+2R5b4Caz3Yw+zt3ictVJC8fv68nWIbDmaf0RnCl7+JULyEUPC6hvwM
5KJyVVNMBNc/0DT1GU286DF7K2qtdSdMaioTkuZwCBMu7gV97J4gmUvDt0FcYuwwn0/RDB/ZTPTC
WPesLRtPQpuo7Jvm++muvpsWF4CXJoNFc1eYoJAVj+788efHROAUr+kLi+4ckR0Dp0JtvR0srpen
x0IlYaoZv9mzK5SYbDjvm/j44NrgiQQKzqF9tmhzpFdnKz5Av41TmIQnxH00GYwVVIhOsk0WNvv4
NhQ+ApThRciqF5b5TfDvtRBzbw4K2Yz9wEt7Mp8S/u4jLvAIHmYd7wN0AGLWZyTqlpVeBu2Y/aK1
GJKDpOGB56ezqocIBaMPtAt+gyFuBtQAAjb1PxfwJQwIC5gQAE0YnQUHgeDjoMv/yYEUEVj/Qn0k
tDN37m3BdUJJJc+y8+bIOHPBUBWHKHUggs4RLaPIZ0tRXc0RLF4xHOAnTlcfUyTZYDeE5zeIFnKH
Tku4UeIbcXY1C9lGRV4JW7ZDpto4uoxbg3pzixt7gHQTCd902sdT0rSvnPRQqb4Gw1hzB+bxEJcS
D+X4Y4e666qEcRrJQI0pNLcVZNpAGJGlmyTUx/gA5aIF8JiJPYQT/xnzE2Imons5NJfhCi7mxZlr
S7JmBj8U7Pub2qfn0WHwgrYKQI00QUFqOhBGD+aQzUqGTQcB8x04WygWHLjVT6Y8l7bNuVdYq9b2
AVP2w4YToy9ev0ay+p3ur0nXgHeJRwAGOH++kDVjH5TJPYQzfbfLkNkoaqFDDF8wi0AoW9/gk6fN
3Gk1qNty9wmEphaOdjZhyDIR+A2xnlDi7tN9emJk7M2XsrH05lOTuTJ3syWcVcksWrumuBOA8UJX
KAsLQXpbuMnyhdNOukcF+FqigOwNXtY+jhYM3flZvfUcuje0qjlMMlwRSF2/dr7cLzHpY0X3GFCl
8oy8yydtPbWY1yPH7TPUUD6cFbd/EXpsdB03zhY0PPxLeXWcEZCJ+nMuskV+1/X4SJoSkhtfINd/
D6MOBxkfL9S/q5hR0RKG81e9HJ5D3f4sW/AfrC/9kk05fC2v8WO5pwSGabHSoeo2nQXj4aGPkVqx
9Gfz15LIuITkITrbJq+jtbSfGB8Zb09eEdnMYSb0ZKBuLOlhQyLYt1deVmjGlkPxiD0Yw/iAu8hk
UMbIDcXIiZZ0w2EONcZ9+E791fyQiMaL7TXiGIM2VyhMTt48POO4Q8klLiUX7Eo4ejgHP1DsW+qR
nRnGLefL0elZWZ8m/H4ZRfrSnjOWmW/iHfAGLHi7f+m8pDosXC/rGAk4H2HimHpna2Xz4iCUSzUf
iWyAVYzIc16YUIj7tCimlJnBFBsUm5i81TeevepP4TV2jW9Fd/NiejAzvb5HFUK9kBdKqHZELFhI
WXYSAljGHUZ5RgPFCM7yP1pCCCkBVktHjWLNXoLrUrkuyFBUCpGE9HdzmY5FQdJbA8Ephs4M3ECM
EdgMvaZiNXXtlZ1bbC9OazKarPZlLLrnreavs0mCyiFC5CUMEyAdD/EFIiKct2kesehvii04vVHM
9p5+JHpxfgZqIOOY/bf5J7t7mns6FWCKZu2tNqJpqxIwOBYhYnGPc6Q/pzlRh/mcoVmlgBaPGc2f
HgsVBOL+/uLdNZmwLP0ZOuw3aiVIeDa5sGTyTTw52zTqpzpEG4MOYMDQSJeuj0tt1OZZoB07gCGi
+P9aF2j7m3aC2utpaw59hu5aukELivtjPJcYXSM+s3r69tGVW+nZTM7pdyd25Wb7KIPe6JEboXCv
jG1nk4mtwGr1V91Q98AuaIEzY1WPVwHyH5N4BAdeLDzgR2XZ3seNR6xlhv2egXCwNR93mfnNA0TD
i1GXff2ZkisTy2T7do8cIPhs431D02fM0xYJ1JteOAuEhtFUCg26KlM4HwHNIgXnwv3ZH5uRLrRY
wVwpH7hHKe9/PNUGmK35XYuZTfVDQ196xdk+9xTuzBQjtPoVdPhXpabRG5aabHwGRCQcw33G1hPP
3jyaJ6MCba6eGM0pK9MhIP15HBJzhsQQwhCWLemo24FS34hWzM4cS0+NdgfK/cpkE6EpXJhiC/Il
Aasj0lVH65we7P7qkrAV1csZkhcg5+9gO2HKCPt9iliT4oyeYIps1v9RCDL+IAjm/fpk6IlUNcJ+
A2fB1FzEtADOq8CtzUDPJshON21YLD2DwT/EkG1uMbkCkxAuu89ppe1E3a6bnWHGrRyIAf0Wgx5o
YSSbdAH08XAbiMhdbZLuHgEIuuCBUl1fos17P/4gIBxAuYihr7vqZ2yK6AXC3WA5PSH2GsRD1v30
yTZusG3s+ftp3RNojubBm27cXg2eBPpiFN9TiMP0dcs5AtSmWvJZNO6Xj8QHkv8Zo0Xgo0OU/jb7
lm0JUshnRggWpqKqD3jL/C6rYaA7+Aa1eee0nobRm+2KynJItizlRNcJHTmCbdQFTJcfElkomQz2
/5ySawrJaToX04fMe0IS3iOTxe8IAxdinTxlYda8IBR1ILN2qfz5zw+7V9lBT/sDZd7Q0cmwo0hA
yMBgX7tf8pr+xyGWcLbw1E2YkZxfIhilqyAH/cUkGH/gw0KVXq1E3kDGHPK6Wz8iQ2NZE68njgsk
pPf+UBLNHPkTI6IAQrmwnBO3kxxHXqIP0Y5NjuH5EM6qs2khBzBh/cF6NyvfWtLMvy9D8t7DamLE
FgppBLMds0tf/mRMoE3jX3AzRkt8tOnTWEdsiU6MWWByOMfI0+URwBe0PX1GFuqgz8LjHpWGUUNy
G866/kz4JfTyicJYoZGajQjlvyNbhJnFZKNWYf85Mp1K+BEPeH+UikkeOvgCD+3GeMiAeKdlOrXo
UCbdoxsXQeyIEqxjUinwyg4mSigS+ZZHgu8icWhNjXBt4DXYzxhXQFX3QBOROe8V4UVealkaKy/3
sxVnT0aFUc/WybrXVQbcBtTiA6VC+mnijsnAKEvwE5mQNlL8K2BqxQgakFkIImAbdEy1FWQTiEVh
2KFQoTrJDnBst+tHk+oP5BYuEnwofIEX9qGKKApqkt46w/xrCGl0y5lClwAljJRDlFxcr+GUFns9
8CCI7/fQ1+s7cvEL9odOQk3dRBoI5Dvmt9yFvRWmaH9PrMm0TZJxcIhrmE6a9cLApodEgJ6KgbmX
R1giOUQZwTrau/M9vGJIrdOnCAc4jokCC0QsaGE+GFoN6XsgKRpi6+MdVj9qe6ccW07Wzo4krvpm
3a6M5IwK5EyGymlHEQNJ1t3DejWyxoU/yBYUxKeSLZNcgszjuDCIL+RXTkW2KvFENchkh98AxnuL
umOdh6WVoNjjpX75GxMGBoeUNN6WfWfXjaoQ5iuVwMLsxpfJ/mY49Bbu1vunHEd0DIy6sNkHGY4U
Vjulg/aiwVDChTWEsmlhgLI/ONXV9ArwcuO0npP6YqjDRXx4RN4Jkj4TfqEImnu1D/Ftovy3PfSX
XJHPEkI60NQcmqyQftgKRU9hlmVR/m69d2J7+OaZHINDB95NmLStbtNZO++KSTigoiBazIhHzBcn
PYuU4XpwkBrwA5OP6axfM0fyfAqJDMGnt6eLwJ1623bEo4IzhVV9fxLy3GtyuNLhWH/9pDZOROAg
c+mntfnMath+x355MfgcdBLa7mCyrFQu5kqdXI41+8VcNgg38W24AJSCMzX5+qCE4LMWdSwXqOKf
Vx/5tbM5u1QqLJYTna9o2csWrcbDcnZOSmP2o5fLQLf6GEbDiWHfN/n0XQckon51cgU96JL5sBDZ
HibYIfAlm+XQ4MERF2bonSi5HtZjjSb2drRr56AsnckX5FFg2a+iUrSPrFs0zkxQDSfNKOtZFbRN
GCVakF+oij65m2/vky+HLQoN4U/Xbw7w9xnL8Dqs9F6sQwI6mHryfPOolfd1WYotT9SkFmV/JRDz
nEDJxII57sV9snrSeCX5sTdsUE6xQnghElsXDBS4sS39GmWiV0NUiAkcKrKMSTiPnrFnVuDRWO9H
hXR6mIBSk0YWrmUW0UZK5nc/x0nw7nW65vyvAUK/jYA+J1MBngIZeuKQgtz9chDLLjy9yGJ0hyvp
e72rmfGrje4QYYlP9tEwSIEoYji198Yr4ixo6GTVXIbxIzWrTPuELvFldSHpUQPdW4D3hzD/AT40
sfr6AwMPXjk9t+yD7ogBAQcF1YE3RxAJ8iltAkTNdF49ClbA5whmAdmI9O8l7cHHlsOVYwdTxQbn
Dj0qMWuhyog+fhBF3oVAIqLuYjgdX9Z/5pg/q3/1PeTshDYmQ3Lmva52udp+J145Ga669gp74ono
N3gpvJzLrD9EEvjuEwwrwjUvgacgbktb6WSxI5kzSyAwnKTtcEJtsdJ7zFekpvuoTegoJNfu0WTi
BermYvYMRBPGgy0OKmw6IfwyVtmdjqtYIJ/qfthC2vyzXyY+wSDVdeeTbDvee7KXvsdxW18QzFhh
NgWodbiDG3ccKrEv9ScPnqGqdcjhUtKcuT8EshSHtPRxk7S+a8CCn/qkeIh8wuLrtM0ncNZR8IpG
WtDrpT7QcSOXMchk3YuDX8fjsf97m/hBk2oBYgo0+Kky0LysfaErZowBgUilFhnShtbFB+xIgjF0
+mubGyTbJf3ffQwkPhTwH5+GA9cTiD9+DWPGG/8eROJFUTen+s99102pDT46eEF3IMZf5cONmnS7
EQJUdP/JwivyHHRh1koktWwTKQYy/EHIXkjyrayz2dpiH0dfwiAmS+bv82fxYUbMfpJFfpZ/yl66
j2drMXp1oDecQtxB13/2D9N20wpwukyKRPygxEqQh7ji/NnLWEqS57leWXtSbimTWxTcPOqaUT28
04I1iVzhLHd7DTYbCCo9k+eVjoBe/Cf2MQ2jhKpZv6r21scmeKS75CINF7L9JcsVrCFtBT3kkBG0
BrCAjqsU05CCtW5tNl8ROE1gBKXA52cq5CdZGiyKn6Pd1TcZS2V5V4/B36jDCd8KeMy74v9RicEZ
eHt9rksYCwsaB3xYWktIBGHf/MmKOVxnbGMzeF6gBBR1sxPJYzgwOEHmgHIwsr/aZyg9NOHQkLB/
VhiPsDXpZP0YGGPjtcWZ/zE8MX/IZHKMzUb8QymnkgNElE0GCb3HqUG29sc+pelMXYZyjth2Q8ZD
JwpTauetrHIZn1xa83zcLX0geyvZRzTufzaNS/bWaGsTyd5Jvx48oBxhnzy8e6X3Nr/mvO8xseYr
OqUWP8okS8djKjUq5OzuOu+u2nI4024g6Yh0hyhYN1dRJbwnQplt41WwsCdhG8qKg9cCTWdySns4
rwMYtvyDdKNgIbHC6TfMPTY3Iql1WCkjlK6utgHe4M7FnoA0Xxj/08d4zpcPOzMPMaM+Plseak7C
AZ52H+ZYkUhoUW2CJatHkXfaoG7JT5YWrRBGSMuJ3ktD3cN5J8WI5B9JZ7akptqF4SuiSkAGT2UG
cZ7aE6rt7jAqgyLo1f/Pt//aVdlJOukofsNa77RUZrRDe/2XmrkxlxWMPG2bEABAtfPtyQndXFcr
7JfncRWJw2Gkx+//w0pEr0g/q+5onHzyIdh3/4m4OFrXFxjl5HKOk5C6jNZZlOw4zYCkBV5M1sFP
QfWdW38Nl03qyFcA9yOLoHtSGI8+x/JjM4uweaiUcy7fCGe8bPOIAKpUEIx7RmfarAl4Fa+V3yS8
BlZ2NrHPKCaZvRTGl9d/XGt4Jl5+Cs4jomY5xjrAKcIoJeBPGJX9yv0z9x6+s3r+8wNn11HDUbiu
J8Hp5VCbbMW9IzB/7tXr/nrzr3d3dt2jMPWZiwUsAIoJeNKD5icisAHjU1liUFu7FMOFK8q1hwt+
SIH8J6D4SSNghjYWAHMKpn33c0u7UCsB3QvAf/FeqV7voiVnT2in0kkd4OyFNwKsiwQI6upLYpee
5FDjb2eP+V0jALMiF5VlMouulLmsC22hRnuuXdGP4jg7Xkj3xHgIqsDcku02u9FNbBsg++0N6shd
gZGfzx3LoMN2e2HrsY9G/2apIvoCmTacxBt4waRr+GBFZmqjaCnfv4Rp/AEY0eUT7Xoh40JEoXoK
Pm9RvH0hLGYu3XZLZcLrtjhLt2S+kmCmgwIewV6JfRWvCcDlNYdl+yMDhlDPRbZ1hAM6Cf72rQf0
Dk9qxYKN5uxk34os3WT/Auv++HtSLCltoJeFliRCNHMG9HXdfrNq2dehMMrTRbmvK2/ccBgOEE7h
gYybeGVrZb1NvkQzObw9FVlE+IhljDQMchmITfkG+pjijfsP32g7NqDgOFmPYr7xjD/utAqZ9xaf
LuXfLRB8nVjoNAv0bLlH7sdVhvcFCm+cbSassisk9CL0JxqZEwJEpBxJAD0qS+4wEZDqZmf8nAHz
/Qj4Rvzk05flHIm89rl34thPLWoXdjJFAZ3J3PNwCfA0PHpMcmbjwJ1Qu4j8JdIYju38ilONE3cF
xWh5i8F1tnBtmicot/FEQPSefa1swBYEpscr7075wcSywErzt4y6d8mqvYDZpBja6OtJY+dc6ykz
46OyPR7RxIJvwEALiKVgfVaF9cOipkyxebNlZ31IRFjRDAL3w3kKrfh80RDRAGnCP62JgutCdmwQ
sNX+TNgR0mj++MDI3nFVXwQpzHm6i9xbBwzegLfmG/2IkWzZcjHXnD+TnNi9hn0WhTiRDuK18r0S
9+ekhjwVQ2yLbQ7hwTsQ0mg2yZXrnJvjup8HazU2qMhf1oc2Z8sxSyKhiKqbYu67NL/PAFV/bpsh
zZ3gbz7Bje+E6kyQi3o4sSS8nJ2IHlVEuPLMR5uzOaKAWz1/3shTLi8CXsEy/+WrO5hmNN08OhA5
cwNenPsEOn2rJE8AipLhGH5wvpDKphCSK17fOT/xbACEH/OZOKMRjpDjRNskkmiUBit36C14nIx9
IV+UM0h9WArEDLqfnCvvCam4XCYRrQ+FpAObzXMQ8bxtnDriquuBFLXcvWE4ZD896TY4gOjTf4wD
YRJk0Jhs2b89F+1F6q2LIY7k7sS8G33HJbpSuFA+c3pK2oE3bRsnvF2ZooNL53QYrIHxLabqdWw7
6CuWQ/LVk4bM86tnjqxctaiyVRsD58siguUVaAjqCLxSQqPbpH7pq36xkpZPv+CAPCBqimXZevxB
RGmypWmrDyrP96JZMalRkP1xtSv6CE1Ce0i0palbb+5XAVplHgKnwHAHdothnZrvl5Xt+jiPHttu
1ZpOQtIMbNrEdCZEPXy9j/U3KJrWEyLxX09BjUFczIgvms4Zmv9r4UnYfvG4Wgib1jdhjfWLXUGU
gcNwB46KJ7fThCPkupr+kyGyX/4TNuxhqe6dvYS4mXADwDVGLT1CJBaYjEkHtWpnYrVhGbUbJB31
23shHaHaoFQgJiIqiTWQiTpI/JIjb+ZMmYxCNvgv/n2KV5n1h332w9mj/9YHbQmIl+wZp06KuhAn
yGGzbANjYzSWTrpQRnpFfuTjkpnZK0hV3IJTR6ngI8d5j3H+Uq1oLSMd+0vARkacIC1nDoOi0Jza
xRNCsAEWlDFBv9d0GYOLaKK1G8cUt/dQ2Ldk+yKd4m4na5PNRT+R2qM5J0+buAbuCZtB5GG+zZca
wq/Olc8peCJYIMCBPa6awZqoK7nBMYGfb8XXZozW/B3tapEtxrsr3bm+X+tHHpa6PXst06ikEAlV
psZA3GOEJNDYLQTxwPAfzhAhJlAcVgN9ie6reEL+VWtw9piqgP1neu+NEdDrTOf/av9zvm1pIz/D
bhpe2WwZCBb9ap3Gr/dyenMGgik0HIQsCtZL63GnsfWa3egDGJFua7NyBnKoSaeYXflo43FD//zm
XKORRmNzTG9euSwjlBuyHqaHe6TFZNkTaoMY1Z6u9d+bdVVdIFDTtPKU/FOyPa5NlAYFGgAoTuaH
zWx1WVtXAd5PvM/vxMMyYd/47MyAXFqqSeqh7ZggD2BAJ5XLPd5/9ip3FkEUv0pwO7QejILfb+l2
0iexDOd++IbsPNJV2nRvppdHpfOJknWyRv7AWVMVoc5eZbeS1LOs1uivbCZMoSfTAv3wmhz1i4x9
rA5Ne0pfOOf73I73img7tkrqtVQ6VGtTba6IZQ6D/PQTWKIHtPu2AC3n4VwU7wlxCl4eru6synuU
8Yb//wAMfATMLOA5D9btjdvYabcc5XcRgiDjybg/vfoflTpC0GB4UOUVdoI9cdsRNEfDb5PqKzKG
cJTqNLzZf0Ahy5rFfN9x5HH6O9Xy6dDatcg2n8F7qfoqyBK+Arq6wuGmlN3/ZtzKPIR9tX+aXrpk
1zXBqNggIBeJKQBWhYkVkl7GtTCuMuZ700t/3DzKEKXLJOQS3jGGb5pM5BjZTuWPMSVuz7n3sCd/
7QGJQ9/it3LKZdbZ5VJhSM375XR8kClqmuzmde950to32T7d8T/hB9u2bjJzX5tWXrZ0+5tMswnz
cfRftCkc9IVdCnB4uvuAz5YgQHibpQvr8cGzxKhPEI2O3P1XmUQ9MvGep96e6tmxoJHgARZYE6q4
LNc6ImZG7ZE+Y4TJetZx3ILbfyJivWg8eMoaVDirv0LG2C/vddBmYVCPDFV0WmrYzOs3MpVjHSAu
QcdAUIREblXjTv6GZQbs7hIwyNGymyAvFzgx4qoCrsf9NJyNm0/ithOkQ7dDJpGv+fJuLU23vEKk
UD3stgyyR/wsD0PtwS5o8Fvq8XH3EJGTWdq1e/mnRt5uHuoyBCrQMhv2HnfNojGD0rTKDg0a/eNv
R/NiqFaK4p1Ymvqfuup+khxRKo8qi40g2RrFegbGEXSFM3Becwsx7wTQEWjB1hNrWtv61PvFjDfC
aL5tAuFfBKT8dJnTH0Wo5lN32vFazC4vVD2U1mYgc81RIqV8WosbUZ2BzH613NnT42UYUlgumXI3
/FNlSviZfKwYQ6gna4w2BTNK6GU+/hB+dkSTpNwHkzlxRAv17o4c61MnaV2jE3iLGQ/o6vTIbOj5
GGKwFlubajH3gT9AIajEdXKdvmovO41+98sN204cyTIXNS2ZS3cTdS+2RbltFuxg9jmtFEkh29q7
+e+jyiFLBAMoluY+SEjkVZhbBO8cpwVTb5N4+j3jaCA5KTs3JxHgwvHyffnQDTRRx5Y2uOQyMBEi
t/kP7CGFuTqdC+S3o83kcEBqFTs1Y9t8U3JKTLvEQaAdG8HOJnH1m99DTnjA13v8uFDon5pTGt7t
V2CGxgqe45zhJkUK/8v3W1eLnLBrBj80KwVu2aVLVz5x95DnRPtwqj+rxXvi8xN8+0gW+x084MPJ
1uSFnTktH0s14mSvdj1XMA4NCqeX/5lYHPQEaRQvdGFydL+OPunnQl1MmAV/1ps4DYeGLnuwr8V+
itXpKBGx9XGeT191szV5uxtNtrEiXZo2uEVt795/ss6vvx9HxbRnZ24dJS4KW38ear7G9Os+SLTQ
NL5kdXk71SQ3CyE2ytt/3WyemEtWx8SrIyxZ3zeSVEHLVi2akAV6Yj4L1vsXLiu8Usih8ZI6n11t
uszuUSXykJVtesqP+mCL6je679XekkRpLTGlFSE8lPI/7PuMkaARk09UIeSrktYZUSYZ1jDDZobp
W93JP1nFeUounoVaO5KMRX+VfsdCgHTp9+274bRecD8EpfOm3/74GRl6BMQWc9NBTUsOEWUGc5g+
iJHZqC34yhHJxLB5cGFQN3U+v3r9GHcCl5CrFp01XZSrITIWamWNjJlDy7cw8R3VjkRlSYLGXMUV
kS2q/YOF9cZKaZuVYzw9ME6l8kFFetDRVd4TwWlPlA15og9Cjc5lrOzYChzc7zWfdpCEab947tVF
typ2ek1JnoeG/3GzBXtfRLsP3njNVpR9pxlEB1Ix8C4EbbJQWhRk7WO2JzHSJNfGbmdOUYo4a/YD
di8/8TCfdGKBxwNyUwGLP9L5dMsJwwpzP+QX4I3ocfGRjkE6ztfDh+SH4AGFvXPrfZPoPTJH/sxN
OeNL/JJQWBP+f4hQw+PuzZwZf8lsPL1y2tNGspFiFxs02c7tVJbnzwr1OxVl5mgaqrAPf7QKIOuN
iMFdEoyo/7wOoDKr5+s4c6rrbEaqR/hA4Nd75fZN2zRsCTPrl8aPQny/4d8wUtzwDO05fziTZuRI
4XCVflCcCb1de/lEZaQrX9nU0r8rxB7gP0guMUCmi1Y/3SVbJ7Qsyj+OisB93/TzF7VubyfBq7YN
wmaWQITJXtmr8M4UQoVV1H4LNZ6PXtd4aQzIYa6Jq4kp0vaIF5RQFiCanXKlZLShoFEt88Wq5cOr
0fy/5rMdXAJRGvIvhbliupyvecesKPf2nWHttocDsmIEQVyFxsyWwEkKEfWH7B/5Uu2MfawTk/NP
WrG8HcBPMV83EBGGDKqqmbVBdbDWggQqfVwVgchQzqNPMm+XKt8U6fyG4U7+YzPa6VIju8uSYUKe
5OaeUwjUs7EyfnKfFxgPa0W/lntmT6ph/aVHrw2t3BKcyTeh6dqYQpONXs0P1dLY6ISAPQZwWLC2
KnfJj5o5I7Wngb3a/izLp/3stp9hMQ2SBcCUsWVLd/0aUWgnW/dyM5oustBsRelIMk6Nsxeiizta
PC70/r99lAPm45D591lNw3es+XxGrXc1uV8pgRiGlxPrme2gsNJ4ar/P0JbpHGn7FaM5fnoT0FNf
o/ml43fYCu2UvomU0J1esRkohNXFc2I3u/Ii0F7ZKa4SswYhv1oXPnoiUY8PFsQCWprJxtjNpg7h
ZWj1OYCu2lYUQevbAfFpfluS3T/j2Eq+Op9cF+dGQ0XDrwmN5HjidKdkpCZNdqREwSl6pm0OsA/2
4ImJF1R+KB96anPq5/0WmayMKknODrd/vdMEqm+uqWp9oslyGg93P13z1KGA+eS6/IA5ur172brj
anG44zWaYeJKJovXrxLqVIvI9b7B4T8M6JPcN2v7EzSpp6Ic/JWgdIkqnVlgFGZoMvWV8rI93hSv
H7Hs9ItujMaH0zu3pYRen23sIRR7uqx2mSFVmT1kXKymrbC7U09IK5jG0BgeS09DMUFTh8jISUmi
9uu7134PWxYe8e70qr2j4Aspl69ghgAm6FnyyJTwaz2DR+09FZsXIffhSLDdMndUoITBAzbbKx/r
hsnzvlDIBHDVBbJoWn40ixzMZkTHQZUCuM8JqInQ5uwr7eaSeCVTBh87qZ+gQSfDixhoIry0xHru
0u2jYrta+d0W1/HNVhE9pl6Km2vgidNEKgdqAVqrzJzTY5XhPaVEdGZ8KJsZ3OlV/dgwqUI+DRaE
bJ6mn/gl4utRV7xWD+ZaT22q/vda3UyU+f3YASKM4c3j7Pv4zIhlZPawft7iDM/mYAFwgNGTGkMs
GAWRCLK9yldSweLcXKu+DjGXEUOwQv+O0A5S9xmZ/ApoS6FtIpyKaS9EDHkFDZPHwdUXxxwai/zi
zqN1Rkw8GOt2M9O9gYu0BsausBdfxuBGu7zt/5qvJ9MQqjDxkKrSzlSLJ8Ek5/RAS0K+s1UloN4I
JfoDw9kAMKi3BHIyxApElTssS7/+mwaPL2nEUo5wxpK9ggvo1EVsM/Wka0Ikbha2sk7RK2ux7KWJ
f3sSleOXn/O7D1KvO1FM0v7O7FnBcRIxLlfdGstil0e0sEymwHQrRrSlc1pT1cu5WUJgIWEfoiV5
VXNlrzjv1qLGMUQiNRSl0jPJmJ2IieZG8gQxxAudHjFW9g09LAdJyGc2/iqjPZK6xIcV6oIM+qYo
Kfki1VjInTvPAZj3KaLCM/UIGDE/LmK0gO+QmOxYlwPYqGKV4vZ2K64/q3LfNPhgFplV/BZnOVJQ
eHTaQgbC4qbjUNd9ZDoRmaO5DRy/Wv5AZHkgZuF0aqVfyTnbmrt8kWtWfWcYjbH9C26j1W5RWgJZ
PJEO8mqmNmfuYwF0gDW3Ccrtg7P6D6m0ESv3VY2mZik7tQrUPjk/nRTCprLN8+stTMkmmiLQmiej
X58h186wli60downZvjtl6ipkUp8J5RUcORzCY3keVhW9naNMMN6fb/dKaUI3gbHtB9uQv0Ds74v
EF6dhfTGY92L6YIeqhd2n7C0FQpeueoqHYvS197OhKQ1m5HF2XcZULtzUegBSe3dlf3Joa02zu0d
5pv1vfNub6+rg0nplFXEZK5PsqlgFwnKs56J183oR037yXxoVptqaYQWKaEb01/ol0Hfz3zCIozc
ebzthlvH0503zQoRkKuniGZnpPPjHeiXAk5902GDxcNr2Jn2O/ssC0qxHUUCHJVf4wyA/ODwEREV
fh8BHU3DGbmuzIacG2jg3Kc9wbTgZHuOZI1kY5RdqDGAwoh/4e80i4+rnaup1YGrIuByXkLZvEDP
TylC628PRwZIksHFb7/xa709KOzJZbDyrRpJS20JlAo/M4aoi1uvvxA/3IigegJB6TzC9MiUHp5x
+Z3SzXBs/kCuFBY5mTu0thUhfznsIL2Rc4d1moDsghpm8OIgRkIoF+OyM9X4HgBnwqdLAGujD9hk
FXcvD9D5cd4Lkw+gG7C//fY4up8A0DfupjLm45O3Kam1KvdcQgtzI2GLe7NYU8zlPkJNny0rWTVq
heBClnR4fc1XZqD5/cQiWsETXoQ8vln3qIqe/xICZL7o1UGAg8e+XjGAwv0gq2bsQPQAMY1aD03b
bqKC2HJxLxlintlllO3MfUM3ZU37+Wzz+V68sFVN19RVZQh8urgrdrfSlo+z5pCGS2jkA20I+hfS
d8n+3qVXIr7uP7pHP6GZfCy6J/Qg7rv7SSPV/vg/k596su4cg9p0SlVGkX9/BOB/T3RI5FB+fTbD
GXKWKBnICuhnDrnWlr3pqvsA8YLLIKZAkESB1obM30x8I27+GfC1wRsEyFEjANTPWgJk5Z1qEGRv
FwlR890BvJq8l17wC0T5tUQgPFzQNBVEn7vekhCfz+c3ycs+QuSladRAApa6Ry2jzDt/5n04JlOn
lcLefoEIDLZaEZvuv23JQ4XhGn8GUrr+PLjJD9FZRe3cmA8ajkeFjaUgd+IFTpBS5YvENbYj4P9z
x/7fCn5DAs0eQI7nmmcGD5fwZ5MZnFauIANU5uaWAKNxkwfyP30O4M2N4BfAxG65GJ2OlErT0Vfc
FZmVLbub09vP5WaMCUqm5raKKzrJExcwWGDqqBArLC4FOnDmPdYMvPlN3cPbnkHOXXKrDKTNyyqj
2RkpDFMYVaiddJ2R54B6Za5ACFY/NDa29P2mQ1YQOnNUP+ec/04/ixft4gFnasSC/6ZBuFnG4cZv
DHzdWnB3MyacC40ltZP5dEI+558X6+99MW0aNwnSESRmEMLLNnhTyAQzqA8+fv6syb5EGioHNfBU
HusEn1CeEdMDA7R7zOYt+3JX5cFDLdAE9P6k3ytSUKDFhrro/5kq1fFfUh/qIro/572xUAZrf5ct
RnSWBcJVtIQUTxDj2eR6L1bDE2eByezTN3as2h1P0iPiTE3spFgicdgm6MNAA68iu9k3si/KVYg8
ypL7zC0Yz3uvNvrwQkx+ZOBUX6618ffNhh98+cTJ82eUlOep8Gs25DxU3IYS+JxN+ZmEHwFk0tbT
JzPkyghoe4u18YAgT45UIcDR3jA6Lw5LI2KslWpDcnzdf2hXv6jluE72DPATQT/U30Hp0wy1HDEC
n36IHL7nogukE32QgUbhjuFIPyjgY+fRnkWTvwddRICQa81bgb95wXBAqyDZRG9e47y/NY7kG2gq
BugQTMx0e+vMIp8UAaRF2DoSp/l4vU254NHekPWy0I91bAiSbN1o8wdIyJpXqPmyTXA8uPSLhHq6
bIHe54cRtYfysjum6RWrSeJLM3ukPipRZMK0IGPEDngBJpN/Jswo/Osm3ixd5cH4nQapCgdkzKyO
HIIe7bDbP5x0hlyQfot9GwhBvuw1iDaWs0wAnAlNro9npNj9XyM3dZrffIt0QW5iQBZNsWXwLqYr
EezB2kQXBvBGN0CZq03WXEMBdGMhheZjMUvCIsiCzpZUBwcPvQK0v0PZ9J/4w4KNFPTFhVjcqQ37
fC1x54sMKFBbesPK7R4WNjp03CQLN0xxms+2j1j5otBdfJk/SBTnxW4lonGm4fl2txFwv79rLoh4
7dZPW14U7j2hKDSWJcDK7z4Jwe6nNA0qWh8SkaxuK3+ntrlV1/m1dhRP2RAa0HyBhJu2cPOGTzFE
BuzwzlE/c3CK3QYKwWnp6jtZDrO7ZxmEOSerGargX1DqQgeLpg2YE10/pSBIvD44FNuKw/lYKV7G
/53KXHZadJ8QzH5+E+Uz4IRD6FiSUknVfq4tlTslfqAApO73GoIn/HzZgxpDXRpL6rW7Lc3dAQ0Z
dIqHTgO9OcMO53Cplas51XfjS2qg4+hgsekOEe+RTASJ1x50C/To9VusmtPrWj34AkN0uAODcTPv
L2RaRg21H0zcJMjjBImJuAqVnczt+B9foNj9RvVBzLXoit2B4fGW5LffuCFLJsaGU6c+IPWDvq+D
2T8Ii5O+kMMSw/IUHEQEvGBGY2G9mRoGaoTmVQO5cR8vrwvJMJsyAe1OlPjUahUE7jrL21X2OM8z
EHmWsTsU3v3K++0TipIgB9Zj274R/q220/Sn1xd0jrMiVHbj5ItjpJRdZM4r/XKHKQEVsgr1QqGg
bWdgVOhUWhwIH0vjZ10FTY8qdlIu6gAognvC6T4+OTx1YKIPZO+hQl8RF6s1RCETyyKtyS5lEia5
9NciLjYzAkuTO6Gf7pScws4y2rWeOXW3eU2C2UYN2d6of0mWvnFR5YsXnyvIzRZ5/9ZcJ7/AzuJF
/b2Tv8lXx6VjMZsG5ZbP75IY/TchgsEg0NvFutq7I4m2IbkD9QKcliiCct0v0t8HbuZk/qboOCMG
Dohn7L5r4Puf1zFfY4LujtLm8y+hlCZlOiTV97YfK64nqnhbBBOQZ0hupRJNI6BYMv1udkdMydO7
kzRI6mB8Q5TfHcrVbTUhAeexG+Oa2KfCmZBSqEoAd2TgekxTYaofQsvldKkvexwpyTLd8YQOTKAT
A9cqdImuviUCxxB5CUU84kkiTY2TEzmq4jal3fCvD241jaYTOyUkq1umEBQeBlMr+5cHNbIN3jh6
SNwZmsN7KJbceJOHo/cwCm4NC0vn8qX8VhESdFBRkxyIlbyBq+mw1OPvu1BpZPMqAroeaLuUQAm0
Zc4qb0Dl3xwVe0ZMpQcTZWweN1dj2T/tkfIZRHghL2Gk+i+W4XSvBCiZF8pK3cxi6aBdJOb7WdMd
9RNid0IZ1u8FW5wymoBPk8Ki+J5t2GzOi8kE6MBYbLKjHXVXkGRMcUTh/bRq++mBDgdy0DDar/Jy
Hn6zqZybW69Kvobq4DysPnFyrcJX/IyzzT2+x5NoeroR8/eJp4vXUv6+fS2Vhe6+F33w+X7s0y9S
kpOzeb4TF4U/lvW+zdfpOu3D/xqrZMUTfP3LxQ/JTqFZFcVDvhC1LMkoEYz5SWT1YdPAeWDNls8T
IDENtYaKAhHViBPCsOQlnAbi6jUKqc6vrsVJ+UVvpttsf3+6I14cOG3Csmo8EjZjyl+PaCWb1IDF
7J/kaf/ytXhZzyMvJ+CEKI4fJA4xUg6bERXbZK8t775ww9AJBgB9bhY9aUKHhRbONpOz6t0Wvat6
KcDUpsRxTy95FIu/DrJlsiK6jnYer4uv4mAibwxeg+V9c7s4ZzHECcILiVSm9tr77VX90n5rBvTp
B3nX/DQ/04u8k/zm3P0054YBcSbzEgSdNGGp/RvP2s7Yqbv3BvnvCJD1tPhRv5gXDp+zfmj9zxf8
nPwFP0hR+IjMrYJDif3gVJ42zB+UhWKwYLp7AzJS+sQSIWBzRpVAR8bDSVpnVKFgzX/9qTokSyNQ
QHPsD22mHHTn/GjGjEQ+EsTYLGS0Tve9/g+WhwuEmolyFI1Sje33voNuiB/xG+lf2N3n9x2MbXkB
eTmovrDuiZgNWcwn8o0zlFMTIPD5puZY04xMQzJ9f9Il3frnh8CUXcpM5MlFf8yP4/o+iPGET6aQ
cT1yKK9rXAAJY+5YvztpXcW8za+WSWTMcpwiBygsnoRkV97bz90MOGRVr+AJqk25unsVWlXHJN+3
J9+TDsE3vvIV38RrKU/9woPmpN5dyGvJNQ/TS3IANxS0yz8JTOMe3XW/gMwGBPwdGFfL6YL6IuDp
8uk+X442iSQOe/vDv2G4SrtLW68qHJVgd2hr5tZR50neBA+xI6vO8SUC3cujvMu8xKoRItauCWtA
G42jjZ73vsg89ddUPQZ0AJf/GiqiDKuK/5FCo8gOnxMlD6jAzEbD47yvz8HpevtGI06DNswltsZS
KhyivmjKrO4VdKAyb5t3mJbW68BZmLsqwukxIOKTceqJpR6mvAyaNSQQn9Z93BbTh/3SNs+WHRh3
zbUFsWJWgt90S7qxRo5vZJ57N2QQa87OHoSVvCJ7aG3YItWrbvZ0jGbUKR8ccI6mugZtHNXK8u1q
obhR7Efw/Dhvu1u+c5uMaR1tJYvTSVUGkDk9HSoRIW0wWSj2PWTkFG8fJpTBhsOpmdI3WlMF9ijq
p/67tKTMn9El/vEeyDd/k5Th9NddOJxK+dqfpM9ZYnaDyrLkwm1sVXGnH4KNGg7WMqqnc/lEEgqC
93fmy7KVD04KdnHjloXI9RRsRcghvmi561itwQwzxv6A3cXVQ1DJqDufeow5ZoNGwOA+re03xsjc
VgJeMCp3brFtYQo3G/YmRLCoIQdNOL34/rcLTGzRrp48XScv0Yuz3hEc3Wr3GcGX76qJXYIY6HbB
RBYxGWkmEOvg7xXV8VsCOHKrXf2Bcg9NzZb75Rh1V0aRaQ5drZf8lL3zOqob6nB5CQ6iB+b6b7aU
7n5T+7wXFIVa60njDxVpNjm8K4umu2V5Jbv7x+/PHHq97t/4ZMGZJqRtvMmZec55/s8vbYlVtZkS
g1FmhLbH0nSlA5uChKqxqS4V6HxKaTlqp6QG7rLcNb9alKJ0btty5vC0m9W40xR8Y/Rj9FwE8yiF
jYYKsDRngoWYTLbMri3DnAcCyOY3ofcrn04ixapj+k3PoAOnwoz+sUAcZl4zUrOdwQ51KCspmpxu
9njgvIPS5NPynvErOT52/frOEsRFBPEY14PPw1X9pnVQitIqq29irv3e/i/7fP+Qoe6sBHp81/hN
lF0NhF6laiWIlnucLjn5Zi6wITpuOiVMSv79uVSYFplYQJ2JzQ8chkSVIcmFtLkHEiXLg56Rv5NB
JzdI4++nG5ppkbnCFMLRL+Pkl3/p32gREgz8hSez3Jk7GD+GNIFoqt5r6qHLqpBziYa5jEEaWitF
UvrVYIXoyQUzHD1Q+WpFr0xLP0Nisc2Vv9Z+VfbEjBMKRUTZ5dPLzZXMSN9zbwSImmmIQKgG7/ba
AezTctuv3H3UCxYD8P2d9WLMA6VwgoY+lT6CYSrIXxQcWWtlP/mhbmpu4ce0npJzmx5J6oaudpub
k2nAOXZp+mwiTgkb5BW1sJATKj5COaMTPWTKHXlffzZ5xcHtm70IoC8M+0HIL5FEg10QudaLOPrs
u9AjzdNXs7hcJP7H4x7fC8gdcPxXX5tfbAxYuvICSP4AUwQuA9ZieskVR97zxApLbJA9YQV8+p/t
m7YEix2y6Enn5A8HgL6FE5Oc8btWbc6iCWIO5m5RekCbd6IhAgFJ/GHdgih88UlIR52/uTAZ0CMT
9iHGhlENumOoXQZ0hcAC6A5zm1YRVk/eFv+UVX/+bF7hi9lb9oe5RtUpjfN4bBwQArW2oXqQGaF7
YkARUx7CEUYXOYkIOGpj6Iv6T25CxDMOqQ8MdEcdVi+ZyoDV8RaqfuulIVFFB3NdrGYg2lv2JNgC
M4rgJMI2rlbC/FxeBtT7hzQEWnJ+pijnfj6bZ/gMkwUltCUdbuccxv8XtZRnKtaLulVyZziXdLsn
+RtwPKxpyPozcBOgHPQEaf6BhAEbqavMQMXPe859kDH22smWLRfukq88bH6DiipUXNyFZwkXp0Gf
JB3wB4YZyab9QrUOh52IBaeKWZpbShjqkqedHcytZBDLPUTlrtpMfUaJEivmqQ6Ikiuj2oNNJQOR
1lEg5vn19zVYXJpc1O3JCLgDpzS8LNqlajjGOjsk2/aaxcWf+H9/reK3X4iQcQYa9S80ltYUXoK+
7L15Yzvak7GbvGyJgLgWwArka3Tyt2N0zhAqlP+0ZMcbIgXIPM0CsUngSh19S32QTefDFbw6tSZw
li8nvcXq4yLB3przqowa3aoGZ5BQu55miqsOfl24DAVIV31UXo194ijcUOQg0yO+3pxwhB53ujVl
axKiWZNXnQ7zajthdB2BfwM5GpsOU76GGCmZ58O8lmztkFFMZ87kZk1yMbmiSi1T88p73Fi5PN+0
LmN2miykTno/T6X+/em+R8QiqAYQXQueKjkrLo1m8y9R6ZXM0510mPl0JU1iUvdvJAUwo2M38Yer
QYujhekKj2hIw0gCPKmjc2lTP9nkrsZEyLOZOZ/XtfA1hACQXvbbfRBaR2OuA7egadrTSABCE+a+
nq7J/9GmgUZl27glCDS3zojxE02iN3JieLPvJ8d1/20cpgE3LkyA7EkfP1/f1hXZtgyCF6MkYSDb
cFL7Ix2vy3SHpz37QtBJURAW/yPpzJYVRZco/ERGAIrALfMkzuONsbWUUUFBAZ/+fPSJjujoqq7a
KkL+mSvXQEcEHo7Vk+Z1EBhNNvGpru1alc9tFrMJAiS0NBeV58eRIIo5Xxs+TUB00Ywu0m+2jVNY
k1DedYjYFkA0DJVfXIMVX7v3DNDV05JbE2aOSblegoJEj0Uth/L9TZk0GA0y3iHc6Xm2xZe0xgH1
a2X0cXguErHGZrY1ntdqTFWHQdyjFxnYZkUf9FMdKx6IumZcuB1X72WolKe/NIC89llKuflW9Z4E
WwgnRbuHB6e5TMQjdGwfnihDhgzGjLYjzwBxY3bGXZrKZn5WLMWc7vqlGV98lI0iBG+Yf2ZNUZLW
9aXfd53xnXK0D0Sc82DB3V5ocq1IIN5lVsuu8I0qNsvsdj/LJz0uFB4Ljl+jOcKUTQ6SnBzvACyx
Yh6SqO9NWnyoOO+CPwIHDoYA3C32kFBq2Fapp/6er1gzgSBw5B+Kv/76mFjoOK3Mz2L8tE+xmhqP
Nfe0lM8rmAj+hy3h+rt8LLpz9MHmf8L8c7Zxv2+MrT9B0tOumm84sZlRObHYRPSHzxFojIIrwHWm
A8+GnexceUYgOchJt6/GekABhJ5qkpUYindJ0t+TZSK6hTsiyUyrHUxmzW6m8n0R55bKFouKngEF
N+nY4oL37ktmIlGp3fNils0qHEBgxUJD5pzIw9YaMWIhFLhOgYsTDO+RTngiGoIQ+zboZDnmjSTU
i3a9576kGkgrmncKQfkz+8yAojOGKGG+MrdQndHZ7v1Km9d0DRxWkg9hoAQglIg39/q7fPiGPVDM
H36bcJTOua8APUGy/MHeP1tVyGIwXmlTF4YoklVlTuhPbeWiX+/YtI812JceGX4f9gRsjBLr8SNG
ClpRHr03ddQlUW/JH2xUrdHbI64KCs9pPP/kLkz3Hgnaw5QUE6kzJWeFdmR84A1AoZhyId6g0xN+
vNWjtuns8y295F49Yd6mYTuz8+BxzM6r2uW5yVVd6/x4CHBK4DDQPrX6Xdkt/WHSq2YiPU9ux2h2
FiBTSuaqNaiZx5ptGohfCz/MBaKMLXkgomzICy5gfK8mrI3hitXWS6WqwLeT0FY49JznOVk53Am0
JOmmTizl6XR/zbJl1tgWzfzLNre9jheqlW2fzpR5lozcPKgrny9cOBMOoEsv5wnqOn+xFuz+MhoO
EgbSddb7AmfSy2ldmtQeQhtHEtlQju8Xuzjmk3OygQMJlmI8JVepnE89T2fO6B3QRtKASSj8HysW
opDBZQHvQShL+1bUX3wiutmpef5HZ9i5sD0G+57UUYxfhA6CroRVFzNaQq5St5d52vDiBocaDuqC
VGNpA2ij4g8EAma/cKuiX6MFH0+OouCOf9aH4G5u7PJyVvQ1z9nYWvNL+NtZ7xWF9dnjElNOvKZd
jrgY3MI1xBaaGFY0aJ9xFJh9t/nh8fWVPzxVn052Y/DtV6+HJ0Uc397nCuhFB7KKz6v+2D5tQLim
IjaGVgMIJ8W/dDryqo+NTwAfPdKM9lhIboVpFxfjHOTllhOhLlaTTQKFw8RPb+KMKmeMaAcBAcEC
5e55f/4o+yq5qotEcNkBcmf/cc3xt/d6bV6MrHETJtgRaoY8st5KEC/YoMXYZTEJce/iFwxpclhu
WpmwlGcMS2gXTa7ZSLYz5fAmCiEDLeIpDGmkxrP46/GvsUFKON+Zcg6kxZuFNW0nnDAOsIguuL1K
otlDFrDPjaEJfnnARuGr7qWpK6z5iJMNDXMNQKjf5NKUjhMSRia2iPNwMwwU6K8Hg5iBVuko8nbM
ktd7sclBx7zFkJKpr0nnDyHA2zGfMUd+oW5vKi6J5Iq0AsuMQBKLi6zqCcWdb5y1JRGsq1HvvD7W
ugHoAjE4aUqYY0f9mTfbJ2fyhLTHfTqXMzPJgzEE5G4pL4SX/ZH9klwhejEaoQy5TmWeWdl9vTM5
GJOIe+ObL4b+g404LlxRe2lpSI9EPLxnQxbKdGT03m+bAVOOtDC7fSR3OIt4GdV6bhsclECYx7fH
2xfA4XGcM6j2WNRmOD9i9AMQDJMJnTpRIpn3fM+epORJ/jg/5aA9NWPf8U0XnkPnKLAq1s4zXKnW
Gt2YA7FWfbjy065Y+5l9Yn/Gc9nD25l2hUP7wYDCfWB+9o+nF1OFJkSu5xYMfapyvv5wpVmzqkPY
2/dWOSpwK8wcoO1nZdNpQRBhzUVHgHptp4K2j5d5bHUcRjbX/LfLD5iKIJxBNvUF3alO5OpQRlJ2
St3iJxKgPLhax5FEXzCwezUXnqwIGwtA/+tmsT+dnNJi1sQE1p76nnIeJlnQNwtto7XO+Qx5PSc0
VwSTok9TANUsYQxX1MHGjQ2iMIO3mlPYIaRQJJ3x259uH4F0YCCmdfSY7Whrkj9An6mkK1haYIL1
YEiyS1Z4qZGtiJer9XHujpYS/JZ4VrKrI+LHzMqo6C3atna8ismrODHalTiY/IdbgwpJduaCRLls
RTBPuKxV2uEAyoSsj5eTdcw8Je6/D4Axq+LQEfEDMPv3bCS4LKyvxZ/IlwnuO1kAGvR8mrXG2xmm
w3dQjtwpg3EFtw2WxoGz/Yy7Qss8OkRZ0PbFxyQ9EBsIOMrRokFzAlzDxlmd5/g5HdST5pIp9w8a
tzdii/G4/qY2wyGRbvnIoNUHgPwEMcuK7ofduvwbAK3kNIWEqFnfGTkFy8ebdDoSycCZr72mxxv8
LJWAi/h9WJW4Ya5kn5J+jXYOtPVdqe5n0wg0IlZURbUH6eHvd08ET4X+HNudcSTpbNz6HGIdDN7R
Zmgy20CNMmYgAUKID2o80YLvM/x04blyYJ6LI5KgnleYkd1R+Ve7yzK1R8eHZNVn819svrPgdQFC
nq4gdYJLU9RIPcppL9imMJW+nN9/iKzGYNIBIZofpq8ARMVCK7P4uNLAycaFX650fCxAkVhDriHC
QNlkrJbMl+p9USj0p/dvjhQRKUP8Wys/g8TszC2P7Ol8HmDYUTC9O5hCaMy6lNekfTfzfYo7D1/u
KPy9THzx3szfEMnZuDLl/gPZFP9NvuxqgxfiCQoLy52p2y8fAX8w3r+s8k5AcxJKMykq9yIeE9z6
79ZvP3Y6OQD09oDXJlNdXi5aFaCEnRgPgvKLJvFscDfsSdTrXm7mxSOr+hitP4F9ZGE6DoNRH7pq
hoennzbk5QZ9Nh+TxkB+y+eeY09EXZqdoQ10jtSvVBj8E3cy8WIKzUUxJUdhTjUZJMl49ycz6WXL
phb+0NccmTyqW1NvOVmZUWlRx259wdf6iaJ85D2aiCTAGWcrdWjo6xUzfTna027SBdKIST6LQb8J
iYXtTK5qHalQFMYG1urmm+vW3MTjJwA31o6EzqX2D2rw8WxgQIjIRhD82iLyvSAg6RH8jhrGctly
3GH8n+FJiCObYiqdrWgsKqbbJ2XKeeLM15jw90V1+7oXYzizeWNjhylfSPZFd4ddpdPNuyOvDdcK
K5DYLF24as/byPvvExSHEheRv3gC98eanpA4lA8T883Ohj+vKA4gJEv3HyCaxW9IjjrUwZ0AQ25k
5/uEDc2ar141Em8w/iMGFmg/cMs9Q59sEmeZ0xNpVnN4Z2GqGu17NeZstQGuNshrnGmDmSgEO779
V++9LIK6SaFU5ujekUagXLtKhKG0tHhmDROiW1TarPafh1e/QvkzQhl6VfmSR0QXWeJ3fe7mH0JH
WMj2dhFqXOJsBhDAlNy7JY8cQlrw0cpThXAEVfjfFNH21GQLe4ZaoZrAlHjSQEIRTFq7H7fpdnLE
LEmWaRVRgkUc9E0AVooJAZwq+aQqXtZxUthj/L5D6uAIjF02ciIuENvaEpv7gfCWic4ZuiWWDebb
nZrkGJeHzqhDAbbFn3QYL6H3vMy98oDW9tPM56Us7ScUy4+XpR7IDy1pa0o2Ex1pipFKHMMD11Oj
n7oy9E5QnJMyg6wko1RsTey1oDb8Vp90YILTfX1oV3DXnhzKt/vL17HqlYm5AO2fcH3vjwRvfq7F
Jv13Bh6CWFYeHpSzBb7DrADpYdevCHbzQhpkjiCpvckPHPNWu7nEaozCAIFKvYZv5UA5VTpLermP
EBS1vw5K9wcrYPaJ9La8t7aL8HfKEQ7EljDvp70+mppCixoBAipW4SYsp7G2eBP/1Opq2PggXcAU
b4xptxBz1e7Qt448eLSo6ViHG5Fnu/oLk9jUBOPDiMe9QAc+WuYTAtANZSlT5stb/J5N4Wynpva0
lMlyAsdUMdsw643YmB6qpzO+f2hzccM2ALsR90B//6sfRuLWQy7Pepy6mVv/Y0UJ7m2eeUMPuNHc
1/RsfDGpni4myqWrdnEXlAw8a3bS0OQ4eEZe6r3vINoVkayHznk89U9qs6cI3sbY+ss3yW78NYc9
pzE5sLbh9fq3P4Je8ByM8QTOF/Qoii7tvxH3aLNC00ItMycBZWFUAggAVW1fQDP2b/eZn89kN5WX
/LUehdWNOfxxzNnlxnYiOO9VC2ZYmJ1V6UTimmN6GBPk4DvLLKgO5Dxta0i8MF+e+4yu9uycG3cC
e+PjKCPuka9PQ93amEU+2SOcyj58Y893eS6f1uP4LMyWyV82UEUVMD+ODex+TqfKKwBygiqCpuT9
nvDmB25jA4UeJmgR9Ogf0U8Ckgg/MpsgQGxYb4vGeJcEhfVc5pIFQ6FZEtYAga/4G506g1zQgYG8
/8Eu9CBtavBBoL4NLKez2R+neFFxO5tJstaiMWz0gfAP0eUMj+Zsc7S5mPUUR3Ran878vHfo/J7I
ID/W1CGvTmQ3CrhzvstnfTo1KhqTyi1LowMX2+ecroCouMDwe7mTmRPVQkU2Mqr3Wuj8KfuubI6j
qHBLqJ4PP2OFynG6yWT4dx5oANpd4X39oItLINwCfBRzXOb7rXbJzK7RV98A+LictbPs+EFkoRM+
ABdRsgCOcQt5GasyceNT5/Kpzxsecu3pT9KIB5VRAnkUA87gKoyzQoDCxBnVg/AV8s8wo02xbONS
fLE0YPWxlOBbzdmoTSHwVsRNTP+EW+m/nv6DHrpDupCZyGtTFDWl7XSy37ThKHV5QLm9P3Qtoi8A
vv9LIT68WfUoSDgX7x2sHV6qxu6/2oIkFmvy0+1mod6Ba5WR/X81rKQe5ANiE4HhG4vPQw5VWEXc
BC+Jh2dY3CBLAm2TBl9PaxSJwW9DzvaX4RgistW4uCf5vzuMnGFAxcAWHd7i+yNegfVwG8a3xyxF
RI7omW2AzW78D44Aj9ubtiE7kXjT/mtwG1cNeQm784w89/oKR+Ui/uqwY9mzQH3hGRP6MMst5bZu
3dceuhKoMvR3d/11hA3k+4lsVVSLjfK8dxSDkCXq4CNA10bfMKXYQbxiKJ3VH+MnsUh7e2gMmp3y
MCs8Jv7z7JOXbIpocfAMfevVUjCt7Zs6R+4ilM8zu7feJsMYoKKiVNDp8HTlpnAZVbTxeqsxI7F3
pwPVgNqiXnZiKE4cTXsV/88G216Re9CTF8qRJLWGrBtLSG1aShg+o2fIFh2aUEei4kg6NN2swp0q
8cWRy8j4pq581hLuU0n0xCtx/96iQ34a35uy6yQnPcBWIZeB9QfQ9um7gvLCIcIDMzYG1G68UaYB
B+kUotR/8xWAr8DMg+KM7xBnkV4XwtcCU35oz4NP0THHiM06iv7L1LbX0VLxix/6b8KeDApEm5g9
pvEm1K6+GXRzRrdqCEBlJ4fJZYLh9WBYvpJhdKMenpo6ZiDa031jWYRtUTqDVbkq/sYz7TIWISOy
H+5nDNtmM3Eet2z9cDQAGs5RqV/Ij3/9HD7xuXa4qxx8D85T65Y6eRY8cJ7j+kOgTfWV4l7GApLk
mKqT4Ne3RCMDUzTWjM+KJavEqefITPswaCYDMzW3Jrfx4DTcz2mxG3traf7YB1RRkI6lhIBAxh7P
8ApgU41zyr0SHD7M15JCFTDILL3JWpgX+9+qW6pg2O6rwzxg1FsRF1SiPD9MmN3aiRFlIuJ37iV/
oDalfrQyzq2fdZ7zpNShbHzw/NwRKeIps/2HBw9KrvWRzO7+OSinWAxf11Q0pc3op59DDCJlyI92
faCaWp/a7mEOiLPXqsCzP1C/c3lEP2x6H7KEfHyG8tmXWkxZQRZ+rOYPf3J8w8PBL2KVjN2eFdDH
TkTrwVrIg238wtd0z8ov6Ei9TzAiEaFSwKE+Oy++GiBMZnp/VPksIaioEoG0FZs09JNP+wvl6IjK
SqTqx7BxOc6wRlkU5qCy6OdsFQQU6OZ3l9cmk048wV8fJMUYgUkWxjjhYfu5CstKIx3Zv6ifk4YI
v4m3SOUaIEBOyN5VyUx+1Vx1QTZgHFDlZcV/vrBv6fUEAs+8wHbcHahUcEE96UW+rD45wBeFYBhX
3vkxa9DA3EjLGsOx5gP9OC6Y/KqZQMaxgnt6mZrRxOZb4G+W+E+duwFy02bl9HL+ksxME8f00fk5
Kj4bF0xTQxqKEnY94QmO1MWnRFht/vYgjVpqD7axSmWJstNwmwNjD7YsUA2V02h2ntPvjD8XOT4I
Ycxbfm5pNMbtpXB5NusQvwaSa+IbqCVScz7nD7buQpslTwte5Zf/zjq4Y99A2v4etrjBiErBM3ZQ
iNDyFfMuYLkrXp5rwAkP3G+GZA6iXPGzAAuwReaIffjf+t+kCDkpHq39uJ5xlE1mjw02X/oeZKBJ
uK+zXXvIGz9Bgc1TnrkKxjTqXEf6QMXUZvHQTg9WH6R3In681Hi5uR8bNkEEuZUtNJtxsXTloH3p
gyEyJydSzY7NK1tCoss4sTqT5zQNOMruZXTmcKZRhVdVLsWA5SwLoCkc0UCUZ7TqRW+kMxSRmYNs
wEpxW+JRgWnKRpjihpEfBn2c8yjBRaO6sMyQ0uDLJvJpQE955WZHUz6LIZLAdzK+66x2Roo/Hqjq
z7kKpwhrQfhSOElq7ndsPUW9XLasGCtPlLcd9MGE6J4g01zE0MW1VJFuG0XjKWQdoUGYQErXVtqg
BoPgIgKLFv287aPP2wVKlK7wQ8EsluwEiyrqfobaBwlsKoKu3Lf5rGafiplNWE0jAoL/tRsShSlI
hFAXtKoqtpjAc8hKoERTgfl96EbgsP0BtET+m+4LXt5AtGHHBlTpfPGE0uChFxkeKiKN4EOqbivf
JvZZ0ttN73G3ibPv8hyHpEXHRo2GOBL40v8yV0JkxemWhwOL+JixZbP2nBq/DCoM124J9xk/EW37
7PGyhjSAB9DEBAQ+NLS0iv0fg6LAt5mqdEaxk1w0DpoUEW1bbgcvJ09UdI1Ffb1FzLynu3iXBCkT
csx1t2lwyhkVJnjBd0O2xEP2FvTPlkqm4HqXQ9ZkFRSMWQmTvAQZlo86708zG/9ZbZDgjw9sb1DS
GyLBzO/Njxa5J+sF49IC49pMPkE5EtXNqxUokNwq3ylFA28mmjh4p5A0OUHwlsIWCqNXfOeghKSm
uKnpv+RgApEG40Nh4jf/soWIjxZMamq9jHsxy0xPhgB7ydFdGgw3GIwTGrRMffV4Rmf0yw0BJ0r7
gehQvhcvU7LmaeEJT1Nl6U3z/LqN3YmFMWGo2LLb0vNZ/0VXUZHd/HZOdzElh1Wu+bsAYjcD1mp4
8SBBhffyDEe0lLdmU9Re+7OUPvj+49BoB32pekxb7/e1SY3ZQ8SRSmP0sqjT2KUgJ84a8nnQZDfB
7becxHDDh7YfPgHcBNCO3OuKtcCgs5Ps90rzp4U9TYALyUxm9dnrj0Xzd3z+hUcEURySSMv1rxyA
n0/nRzJQWcTj+pRgFrhYPQznSi68am87C2XQ9Tu0Wrk0jG9w/HGcq02VRyFKG5yobMGGa/X8WX9n
EDIjoQ03/8YPEpSPE4ZB/Uc6SkZDtk9T/ToQYKHTvM3jz9hH4fG9g0uHBqNHlsSOp3vb/GjdzrBS
wVDCHHqYmsIMjX33HfJwyZbkHHDWcLGNxWrqQWNSoqERghHE51GjifoHSAtIVDPMfAYS0qulrYPg
rMJK9j4jj/kJajSO8FelDn8unfUgkNPWfDYR6OZrs9W8sizRdPp1hCQe4ds1SRRos9+wSuJVd5Xn
gt/RsRFJ0ZhnYOfeQA/Wo7r55TaOWJkLLlZYGCqrs5fVkzec6m1tC/chTTAg8cFlaiNAXjWWwXiN
hUP6d3jthMHQ4BUNDsUe+xLheP63aHRn7ITsq0MdA/YFvsMYRm6wXqB16s15CV+Vd8ciXPw6Wj3s
TupVjrmBSgOAFaYgesnHgt9xS96DfvvZ2gKLtYqHhf89mBViRDaY5dMP0NLQZnkrp18spmmwuPLa
wBO5pO9F53q2V+/gvEFkPKSF/XBt6reYzMF+QArJmmx/+5XWYoHrGc9mMD3GugMOgZwM6h+zJpcK
IcLwit4mD36Ylby/xmnGBz48doP91+mC/nezwfduoB3eBgdZD3LDHoDAqrebOYIWXEcLm9ye0wZ9
J3/QYQp2hvQybzX3zjsbTtZCQwfLopZ2YJnvMNoAcDdMEPHef+1eOwUlI42lcdmUmJjorHG20Jf0
6lIIsK+QzgEA7eF0DTxuPL/JD0D0eMNGzRSh8jqbM+0OmAuqHIjDDLhgNnuM3lEn6fMpZoseZqL0
zcMbHmN/vRjjKLLoUJ4eTJJMTkPK4oOAsxlmAxgirDY/Nxsu601YTKi1mOlYv/tRc0SSIHP2+vrj
34Ch6Ed4sJswJQ8MQp1iLB4Yzo5764gR/+dao5EbFc6ejhibSdN6QUogsIt57GNGxa4zcDEnOJaJ
AZatQIZG5a5WmMQZFRNSoEV1TPZUne1wThERbHIWc2HAioGhuUQeNLSbhh4TDjYzLmvtr4OPO31x
uIcdWR+ve20mzRnQB/HY5NQccN4WbWBWXcTLEk8znb5gw7XjZ6IS5xDZPE4EmgII1NhnxzHfJIfH
YA/Bq6H6HyxHPchkOXxHozyNA6CzdY19oT3/RKd6N+sOwKNkLvOKB2kakFouQdsYKN7CkD6x7qE9
kGXNidW9nU2thSJsxQvsDnQoppp5Eoe3guIcx+AFNi5Y4RRmf0O/OnyZlFlukJ9xwnBtfRm6NRiB
xpDmFK9U4PDBQfJUDuSQ7DjS6aRr/eFzb7jz9wbY05zcW2tarPOIO/pHzB/mJcWGqwPw9AfUHMBR
SDw8vfz0gnXNUl21wbrh1snsXr8PUaudYv2GZFVMsksKSO/zdIC1TzHVQWV2GU3Q8kgO/1VOTXyT
e5x8VVaC+osFB5d8g1nC0KsZvyEFCW7uFJumzrhMNGyrwROq2uwtjtkZfbDERyVXqm9CMGt2EThn
bzQ8LU4Btn+ddeA9g/nx1s8UMPiNZNy+AlyMMv1fu4dHhnbB/ehLvobZZ3cagUv/7O5h8BL2hQya
1Oo2NIvA2w0XBlrNVODrhqW8EA+/q4rnGT8DFUwHYv1TPSzHI7x8khA8ytHM6V5ZINvS8YfXE1KB
uH2d33rYMqxp+0IuOxYlnxv306X9I7AKUXEaTTAW3GQmeiEkP4uhsKEYzB7oHV9vo2+JwdI5kGFQ
I3i8T4w441rB0jALe06/gB3OqUHsgZQ0NTBLEfzCqyCM890H8WoyQzoKQIkY4yCQhfHDtQPRd3Md
Z6FtYhrQ47Ne76A+1yfxgoXginFIh5fHcomAA0rwGEcNdMVLgKTEfgNTnRcUXDFIzBgEZ0oCRYxG
bnBxzxWyPKHloXBXYTqMDTLoJZAqXQL9uPfwiRhEAvR7B1TZdDYwZ372L1SuAtgPN8s9wbAu0wlw
O1BhcXYo/4aoY74inhXoMKgEVX+wg64Gt4/yzsGHiRqrWXpWKLxEOZ2NgDY7G9YDUPYNCV6Z7L+v
BUc0REunR1EOXA+pvw4528YH7G7eQKSQTnjYAPR9hvwpXfoNpjap6s+H9ZXZZU68G8GK2sp5iwao
GgbanwgK71a+xKWxcjDlYCADdlecxzg6Kzt5EvSjQRUGmbf5md0eo0PPzvrQxiMYd//vZUOCJJzR
C7+qJEujRySjsI9Iw7qOV9991QRjF4u3XQcNVovgjpE5h9vPBg4ThkH3J6c+SDxrXa5GHUnYh+W7
GM6V8629qWx3X/gKXL7CO5jnhL9SriQrdwEHcUvqzOQQB8L983OxILO0QzOYwkGWNIYyZV6A5UAb
bea8H5cETiKiWTqNCHkpNuOLkYW2bYPH3kh2sOibVjh7cjhJBkUIszziuca2rA39ZZ2bGYi4xZF9
JpxqgSQVPi1X46EvsC6ZPXfTM0YJqTu6SnTpMGrwNA3aLfRb7jyOTSZ+F6BFxZsQ41lKhfVwyE3h
3XSrVqTWDkc4+stB15/DC35G8uzR+mF9OEO7MkAjYgpZz1Y0lNnConrFRpAqbTBfEvGhas63sd87
cVkRRTKx+/TEokNU7HPIk/iY0Wb35JW4uAWdkguezqiDaNgBkA2QPhYV6jVNLfFhomZa9qBPprRP
zaSDgMbIM4Q5udKebGsfWB5ORztvdpAwGSisCdw9/B/+eADuY2eqY+nBHc4OQITYXACDCMu3BeOl
rbkZk23e+kkdaQ/3mc+e7rwf0T/gd7LZaBfiGjE5oAWX6eIBEL5ozfGJhNm5Hu1IFrp1sJP7zJKf
gx6xp//JHD1l/UD4ZjOnqSoHZ+4Bgy5P74VW2M9NG5193FR5GBlD6CI2ldf/UckTXHRJSbZmFOkY
Xzz1JpMDi5lkT93ZTPwfm10cHZgfgh+NRQdT+pkbfOkUee1lYWK0QAoKNs+wRN3BaEYOSsPje8+t
cullB46tDBsb/gSC72WS24/BKAgPA7xuCDtyb9hCagxsLOZyMSxg5UM2x6YdAUlmvEfDuH9B/C3k
jqKyAMOqPDPmAGzgNTAuLBXnC9q8HFt+LNpxycL/562Tp+jQEw0JYWU0X03D3AeS/9BLITqn8i1h
tXMIrIVDyJw6YiTGaR0OOeuICPAGV5e31c+nC9CilcJPnCE/lFcAwZq5WkHixwkId25sgLgQG8Yg
2pWaw7I21JTwU8DMEzrsiNAdV4nQ5X0VXUcD80NipeiwqrjHh+S8L+WWySxZSwuIarJD24UbjtOz
EcC8G6cWzCfw6YaWaTpMCgPliQWPiUMXxwetLp0KaBw/P1mjCGwBIUygCCj3a8z1aLBt4HT5gi/I
DaOk1YQD/eni6+mk3D8TT1iDNgyhNcNm0u8xh9FegQ79HLExDyMCcOZxWPp17U4SXL7QqAJ1/qJ2
pDsrXEFopYt9A8lNufND1In1CEdY0uIT+3U9GqhhHj8vanShR/XAUwZDKgWE0madwVZRN1iZEYap
ayc0x/efsQAAkQZzmNHJADlXOxseWwwXeUnYK4PhNXEZ4dL/Br4zwUWsoIT1dHBhY6ICPpAO7/v0
yjqUJhW6MCxuySyPmDdA4n6TizbCxdM8an4bAoZZn/nwRK/fsNmc3ykfbatI5NFHQfx2tuyx0FPV
pZf5320rGRXg3w00vbv1gYyNQevBUhr4x6wH/XsLpTtMggQvPojhn2AImIeHmXi75tgBD0Kiw88A
gvLILV76Lu1D9HVfZlc/KQ3+M7v558ww4Db408ry+ZNbaJrP7Zp/+9mLQHrPYNlouCh1kd2Z/f5J
5BdHcvDMA0Q6sY3GWjcg36RrBjno5MGICDQAstZN/KSyIUV+pjP/nrf2G+9U9Dsc47i+TYk24pEP
BTMh42CD0ruV4Z7iQFLDi6ZJX+Bb9IbvS4coERpl5KoD34ZfmOe1knmvLGxUwgVEZwyVWycVCduQ
8V3CuMT4ybZ6UP4EFm+t20KwYJ94e1xy9jKw0C+Y3aQEhED6Kq3zqfZflz6GyeHFd5HaUzjKpnD+
K7XFbeCL5/PPBX7QLLFyG2ZgM2PngZWhdgSWYLVqLpXO/7ijkYOB3sd9vyDz+HVDPF7wuSBlYA3u
PsD8UZzQBBNVDOixSm6wxIuTEDzmqE5PkyC+VrOSErOsZndlpL+/FvyP2H7f+PoKY80b6gyxM5pl
GZuSmafmIzX7xnjZ3AwUq0V8UQ2wiWHgGe4MYHWKFPcGUsP/pA0SXYFxXg2CyReKy2V5f3+DXX35
9K7MwvbfiyA/FUYmRDRmurPZ7AUo1WMUM4AFHCbxAosVzZawIVp+q1UKF+vlJrovqH4BJwGFqyPU
zgcgDOZIY2UQEIhhBV7i5Kc6rT78GGKuflb+L6/0EgUIqi+YagIMqXF159yU8pAFzrDbiips4cDw
ntCb8BtDfxS/N7F2STVvfB//5g/5XxY9xMoSVK//fpCpmNnIEt4emn2GPtB65g1c5j5OmQjGPqxk
ystZ8XLvKR4n4g5KYz9UwbNNYwSVHJZpDrCXg9gN3qjUsg0HhDQMuGiNhrInc98U0yXKOf5/U1l4
kd8S0chRLOPBgH0L5V0JG2VJ6ph0FJs7joD/YVxkMDsbkttRGlWY0jFn3zZEb9Dipf6mW3u6p+8d
htiQUnWLSxtxuMbcb2Z4UrEoymfUOtQ/dOfdOjESJoLU2fRbMqmAKG43FE/kX/+QRqneDfZCjqDM
IbKvuqxYDBP6QgLHvgx5nISZhuS9ASBtpRuUi9AR/k3NF26/+tPtFINUCLojnb06JXiiP3+zFCz2
ewfxSEt9T9D6AsyFV9nY3/XGe9xWqcObHPPhc26pDG8uFv1Htgq3Yj+40QhjE7+bC0TQVgcrYaPj
EOE0pEefOVYIDPk0Tj34kY2N8CFLejQWPIlyDU0Fmd+A0+7rQzcM8trS0abmgiHW6OdD/gqI1s8A
dsAhEKTu2JB7SPuA7R3k9S0ixyToVjeOxRhgy5hOLbqcjq0XgPALlYQBjsNfYS+KXGGQNvXWWeQg
TiBhwbXnS19z7yH71RUiIoffyb0jd1YPjAoordJfWXpUhoW03MNzwOhx9lpEx6e+BwD4j1a81xyV
fEvjwXqXd9mbLWp7CKZ6eLRQDnIe3srr1dCHpIz7i+TTIQ2uJcyPDd7xWG6ixliTqTAYI/+Tx2Yb
6zvwAlBAbj1YywOK6fPoLTWPgHO83OECf/WFst2DLfKue30IMBEH5jtpHH7hb9t/uKiiwUKJvXwa
a3/r8+n2vJUFX2hqEJJ4hTY5uATtS++xwVPoq/uVv0UmoR3XvmGx3FkcBZsfJ+juMkbJPaBNOrjY
xw6Pw6skvmGEXz+03rsomkL7Z/dU6uE+2YXRY8Nu2l1OVsvWvVeGn7kRd/yegs4lQXJmIM4PgWnY
C7CGI5aufxgRS+Ao8huDL8tJLDgpFcmN/XyPC7V/jMgc5Q/Rb19BfUmhLyyfquINL/sn6Ws+5dP4
RwcPNCL4M8JK78bUjvASEY2/BAjuEGV6yz9w4lx3e+Q87HmBP5/k0kRHVf1v0KOhomHpb4hWQaV7
zfm5FTTHljYdkPMwqwsyjSzW9Qzv/3in1jMqH/ZrM7wBuFYuP+NI8KV0/ZhWyxFmPld/nYO4mfr/
L8NS4/i1xksLayofv1J+8iDpHt7Uv7gBERmZrhFFIXDW/wg7kybVnSzLf5W0XDfWzENbVy3cXZJr
BCEkEBuMQCHmScx8+v55/HtRqyp7VpWZ8eJFgHC/wznnnnvwb3Z7GERNUTII1BhpbVwSou0kl55G
TYm1M+7VBykTHiKTepjx1RwMKYJIPnsqj4y4gmXYe6SCl9CLTstlyus44cHBUD2KUq296I1NrmXx
KyLz2sUFt3DBisxIbMBbBmwRvIioir0SsXaSHvTDbQZrWcl0T4JHxlrJpoHEEsQEv2VC0eF7BhHB
s4ndeNZ8redoKnkn7tPG6pi9tN3pB0kCRwv/E5cX6pXsItWUJQMnYomsjD/xThYcmEQ3uSgsUBY+
Dx0v8bedGaeDYx2tYNFyB+pse0gWRy0r1TEblvGgyTQzQyCIp+il8t2Yk7Oe0AqdRNQIk7+nzL6T
q559JG5O9TubmN4zdtUWWvMpRLuIIu0ovCgfGPXXIDaXOH8FkXewNM+749In43PAQmOklCL0ddpY
kqJlzJdeINtnY39OZYsVveiG+0psp+AHL6aMcEuT17sowYt2v5d0e+EjSdYNUaPelqTIL3ENux37
eJRTQ2Bi3A9HQ16/mSkPszuT2bsejRy97CToNLxpd5UvTfDJ20z7LflIRO83zU9wwpVIT6xRYwCH
I01dwY14TB99O2bbS7mQSU+VNVcnfdu7ut7JMsEIRm4w2m9t3gpeFxkaVnQO/OH+xLzJcGn1OQrR
ssPTndKy5i8oCvxikmQwiiGHqR1cfIm1jjkCkrsmppspzcxrIKZ87/IuZbmwNJfujvJ+HNc6nPcY
USqDTDxUXQ5esgSWUl6QMyPssIYpShLGTjj3OvvyvVom3HFK0wStSXI7Ce9qpwz5etaAnMJyJyxs
4IDZWaoxBKLqWmFVQeD4SqNY64LMGR0kWzPFld1yH62fv+wmiqY950D8vn/0zTYXkgeZ7pUuWc8s
+Q1erHchFO3cbKHll0z7SUAqyN8Zok+RHld3U+en24M8q00l9/lymxPE91e1E8v9E/MDuRtIduQe
rA74lu8dExRBTYbAxG1P2WY+m5rbrBMBjLVFTSGLeU1v9E87h8l+rjgyRUTZ5fkkzMSRPg5LzdY6
H/8QAQ5LxnaOIuPgq4InlRxtghHHxTSTIgc0Tz2uEKvKfWwGI79SWeG/WNzEjfUs1iuejKiG8Ne3
peSAm2sEjnqL7ie7Gd6QlYwGfHPKjKfdFWkJfs3sAnO6eLTzAhssI8Lsmi0z5lRakSdLkpcFcAdg
6b4k/yVrj82P7KNtgfNVhJhv2Azqk2q8jMh901ZMBu94FnrM88gQdbQTN7cvxPT1EIT890cQB5GJ
Bh2n40yPfMyQx00y10uxU1AmyXZ4B4WtE6KdkhHHo9BF7cJzM3YcrHnsJH0T0xE7lVVI5a1JF1dC
DYpFUBNZpcxr8Sc3v5kCshdzrj2vryM2tzLxu+QlVKTv7YivImkdak9St5hXqXfLnpNbG3+ZkyaH
vI/dGErv6PJQm8KiJsgtY/gTXIOje3bxV+JobGVEl+OZNcagOMTBvm2ZnNgeTsmyixkS3ZYkXaSP
wmSeOsT3iX/ZpLjNkDZaTyZSeaFOK5zmx0n0jFrZ0uKGQSgy3Q3TiC6YhvOliBLfjnDye3YRWN2k
Sam5b72NiF9C1sXSugWWJPZItVblbv7hhrFJD9gbLp709pCZoszgiMrIomgid4tEa04QR89AoDNF
5Us2LIjYzHNwSvgODy6Xf1BRpOh14uuuxRx2EW8VpYQ8RRQSX9Nk45iBXkuuC57u0woO5TRgcS9X
SPIhEiE5glbd8c2eeMsLjqiWxygVTaKnhSbAeY2Qe0O/tDOfJxVPxY/cB4KLzm9O4rg3KTQuVpJH
Ml2jAx41xk/piNyLlgnlUMk8cHbFSl+247rHHoJsrdDomJN2oxhAiiVrDqmZs5XopyMJMTmPytOx
eshwhphZhir0WS6gEMch2KgLj/xp0b12hwGyKU/qOC5qtiLMhOkCWHVLdAooPThDVGEWodFwSHxh
J95pqRdjnZDzLYhOSGhvvfJknnqSiVTz+59oGryAqqgRIl2VO0+vba0TTql3IzkxvU09a3HbOdR8
YmW8S18iSSxzSqyak/ccK1izEy+3yHIlIaZkdJ7+nRLL6OaCqckCFwdGY+oRowjfFqufHZkQeExe
ZL9dxsJhSsBKUhlqAjjNaRH7fjOuO1lHbYeXcdN+x3dhcTXo5TdRjlNyn+mgC0m4WvJQ9XnEI138
tCkflrDyDRIa3hOIlF9D70nM1fi9mv3w8A0m9cyylwc54cb6HiYWc1bRsvJ0UlAUkwwYdxBsnKc8
O1MtqV6gqPzqWMdZvPaesd/iUeYfRTy/8/WkfFBIgJ7ic4j6cSs8hMjJPqGkC1knnhAMPA+ZME80
2dqataMZW0YfvAx6drNt92r5GXSgSjQTRCBpqjRRBWcovlqlZcxqUS7Em6oArHzuz2KVHDk//Cif
fXXM8RQqJhMn5JwWIYAsN+hxrHN2OXOwOLIq+ziUTGGXbS+DYZixjIA6ym9fHALZxdzax0/8+esb
EkrRIWjvMgJzMnZiljQHIj1YXRtGfrTUHIL4EFJhVLz3G1XGQ6XPg7WeSWvNOaq4zgxgl6QLVqc6
rD3syygnYP1tSN/oakz5+ZaWxeOVDBqRfjsvZzDpRoVeYN2G/RCV43XIXav/mHWs/pbX+7arg30J
Zl9cw8SO0qpi9B56H1jRjOz2seRCWsn4dUJsKBlUqtVtYO2YAa6sJbKMcBPX/bVNDvJ3AZzfbnIP
gCKWNRFCCIVXdi6VJ5edDu3xIbha1erZYIdua8gIiJjVP9LHgCrrqUZOimO6qIf62Isp55G13RVG
VD21r4udg+oaw6Ko11J9OZgw4/AiNzUbFshL4+2A2yw+Y4OKDBhafIuNdfotu4xEUdPKgiF6nSiK
njWlyc1I8e9sP6JYbaAIYiJHnRw+HVrHUStNo15PmbBRbpVWSB5gCR8nBwa0sWaVGvl6F5Zbu/lz
kWk7uAGzeEd7Y6bD1irGJez4EyOzrf8kiHiTrn3nGo7g5hGjzEyMSCFA7N3bZcFwvJDZN8k+Znfw
UXxwb7EA4a041iUDK9QYjo6z20ABfxWcov3QNCnEJ7879+NerrfYcLRYa8KQ78ZKu9ra6NRjsI3G
RLZ/eAKyVGyGDVmCzeJMcsTit+Xe9BpUsKaSrt+1rUZPPa1l9VZLqkJNdI57o7+WAdrGlHXnyWOy
/IapYU29N5JYAp+HSyL+9X4a4eFJYJdNDhRj8gh5xH625j32dUI+8SxyK6+Je1KfemjGo+XtKZmw
W4joGVM7yZIZz3LHG6Yf0518QHFdJ1AdwrhrHXfS7wyrmW820jYzJr/iT/rzGtshS1rfw0KX3H4A
ybvs/PL7CehaM6y1CWv2K26HkGPko5vmmFL5eD6pA18vbuMU4JsMSDsXxYRU+rqz9c8GZfgtXRQf
s9lYah+ifkaJTMaZdb35D9L5u8sOSaSAswOzbaZQuflcC7piQFRKDApE4gml09OesT9DmPBBAEIb
04Zo7iEUeQ6cdmk2cc5rw57gvs1asy6+A/EibmAUxpeQxKBlgt9EOj9/ZfjBoNMwfxKYY9UBXW/q
FuNxhl1/MzQFn7njFhRZvSdNz/KALwA16LmEHNOGWTdTJnp15SHjpql4i+SZloStmp2FxKw5ewJD
n6LBdFY8dJWQXvROpJcx/jAJX104HB32uvDEBwGhE6Z7fTPta1TuPEYOSWzEsltAj0/XTQmB+Fgg
N9Rs2Zn1Ep7sjFcZ05owSc5TgTlnXq0f8n62/NUSZvIJg79GL80gvXrerFpSY70D/2AT3Fc4vTSd
Pf2U/CZHv+NyPLsfJnQV6596k1ZHvlkYVnxaQ7Y2YIrCIGn0aOlmixmw7mHWoeTdKTNGeqBefNV8
/hdjLECrjAsTEjAzq7PSQqSE0SsthyEbmP9jiSHWLqwskxdmnwQSM7N0dQrUBjrQnVn1AJPH34QE
NcFgJzKkSN6S3itJ8+aZdqup8GxD5KH0duybH8KIzDKecXB9X8W1UawKBvUJsacweZCX4xCXZwbw
BEtbbaAMDbBPf0FQOoTYLsxLkl4a1WKzdp2ahs7PtBLGpp0DNuswfqcpqag78+UR2bOoMGWQ5ABS
81lnMSAIN/nm0uCQF9iQouLMz2aQ4Rm7NlQIXg0bKlBLL81q5UXMp4QOzWLT3cGuDWf7jHELm6GN
kyjeCBtH9Ox+fSGvP4zkm2vfnYIw6Zgobs4H7+7EZB7pvlS6InF22SQl6XN5QURjAiq6Mslv2Lhd
svPVJ8eDcxBxU4xzxLIDyFBS3PrMkvpkIcaYGONO3kAdy0YGaLgWtGx/PVz0CCzNO2KTCFVFbNoE
gwtFxHLzwXjf0KATQGn+d4hlhdWc5VEEJC+TorB5gJSQFAjFEw9kXWynsanD8v4QHwyLgjs+W58x
UXPjhlDwrPLB4sjUt3Gigc/MWV9CsdsONerUoZY3n3NENqeIpGFjQcp+OgNO8QstpUWhzOem9Xaa
vQie8jjFb7VMpDfwqM+I2oSeo48s4aLw5pj10WqssKSHI5W2PZC/44lLJp2x8lpdVv7MyM/C1scO
mzH6Fn7LZsAdUWFdsgiWCCGa9G9dszd944IJHEWN0Tu5iPfRMcIoy+XEHSY792adXrxDNonOfNwI
WA6f8Uxws8bhZWhESrTLG/ay8CN9TZ7H7YIizqNAA8Nbmbq4YEU7logupwiZCU/pT4bDozoCC9Pl
+rQk2tcJxS9tCOkNnpHvNUu7jVzx5vmktI1FvijRl93GbK5fhC9m42cMuOcs9dnkA7MoDwpc3hEA
uW5fjd3hEKUWRxZR2ngg5rxmfk0juawgIkmlpBMVAxPSRzfNsdt4lCfmRBIWqA3uDy4fYcF0uH62
C/xaQiVjRG6zJ2ZqwYy3m22cuIC0q7kcQfT5mufTqWFNvsG+tkswZ1nOvRWEzfLNmjXWGURDXqcX
fol7i1/MQVX88D/TQ4jLFQXGjYSD751cs1XjNvRR31QKoyuUUuzq/AwYmuUD9GcL4yx+NMmqGxHG
d/BW54v+ptebA2nDJHjnLdK2fwYJuYNIWWn7JNLKeSIBUtvk/kuFu2K0uyxjiqTtzzdHp7Xm/QuM
POlsiJjiuJFZm9S0vcqb9WVzm2qsPoh1idZYnzposFftMENCUwxc38/Yw5YtfnlOyHtmaEoxPles
kb9ZIerT8BssGBs2wxj9JWsvke3Mbz10Q0js1TMA+zteJVtVu/GMBRpqW2KBjvSoxW/uGRhkxkNs
eg8r3BQhaYIjQyk0VJi2xtTnhJLsbLHZfR4S5rAmYilbRqgjiGSKFeMR0jbSrHNRDCMz5sIlXtug
UcljeKrT9agInZ8V5MDiMRn4cPPIL5yQj7wwXCRvpekSDk3F1g4+y+Ct7OEX4SbiA7btOvcppntm
B8xWDI/WcI4iFbKNRUNmtg8nUpaj/NkKNUsmh2vIxC4FNCqXi5fJSz04JUNnGI/g+CQ+EzN+QaN3
nPTAbr5eQJdlut6m8jw+NoaVPwhfwPIouif+PYcBhr+Q35l5Yfvxl/Uzn7+FREgCEl4vvkK7CtWj
s8AIlSIDdoRPpjGs7JrPSDtNWZsPvR00BcHIRD9+XFaft4qP8+DkcdPAeJlOkXZY554Sm7FEWKfb
j5ixDRFrYyOFIgUQ8vnBw5e3GEhgUZZWTYqsIuevcFIDHgpZMr0h5Kh527nfnRk57gQj0BI29xPf
DEa55HH5YgEh5cxRDXAYxJDoKK+L6N5El3gJBkNjrUEkOHYoH8H5lqB5a1IA5mzw37K8ITkjK1/s
3kvvCPHJxqvl62HcGhVU9qW3BhS3ksqUwSYD1EkjyTbBFJ4PWsCDH9aCStx0imOP4od3y9wim0XA
zDcprlJsEuZ9nU+6b+Guzwfw3Fk+Q/uPtQAGYehR9efovyqhOH2dooNhY0sUB4e15O8hf4E9yDEj
gLb7YNN37+g/4EEsD8S1yRDr46K8QVcmez4B+s/GWh5t+maLxAWGIqeIjgOOmQRmgAU1sNI7Sg2A
+geJUXX77z6WAsAcjP12GY1hNPBobyvvVQ+wyvv5HINKvgySv+mRfs4Lh56d3rIS4PQSYO2bE7Bp
aYEq6KnaR7en8FZhkrphqdrZLut6q6RxQamxQke1iSovilnzdF/6oxnaDa8vEvB6ILS3BTMp2eIq
t0z7C2DxekvHPbcAR/44lPd1AONxd2sa1ccojdYFrA/MEoMZB3my7nOKQ9H4xTfUsCdtvwoNFwHI
/UMrF/eBqhX7RtFATiguek+KBbyFxcFKjcM58yj2ZjipIxpVuyFDzWyKRloCiTltEfSlc2FWkmkI
TOP7qgYX+6xDp3YQgv7iVsOHAtPL3Mxj0sUERCAKhkdlZqmHLhlR8fUloWa3v+MTtvpsTH2jq5Nw
tAohD8IZM/5XJRPD4KIZv5P0tx66v/gs29hDnNyKMUyj3DXfd4y/YtLxbywT/JnvOsg9KelZ7rBp
S+ScX7uH8BLJoglDTY/dfT+T3tSI5p8+o3N6BPzNXNSl/DM8utmDt1jVH/q2+zkfx8+dbG99XmeK
RpShNe9sPF7Rdx+GHaaydiQYfLboHURHn+zG1vo5x2ezEBLV1x2LajMpdnTcY4zE+4gofdjw33yV
SZXxGvcReZiusMa82sj9kelYo06EbEjzLbHrdiy4v9esa1yYdlkFjEGqCqe4q3CO62FV9rCLZOxr
/iLMYv4ANyifX82QY2Vv3cXV3X0Au5j7SFC4fSiYeJfYYk2DaeNswZJOp+sNsnVsscMpzA/n1LFk
Cs4JSHtTd2yh2doeo//h/xp9maYeUBktJnMcm/H0AvCFtGgxMwZyQV5zoNZAwYBn+rB9TSckFX2T
4vqDSIbWtzkFTvaWy1MUwbkCTSds2NiLKUjbWcHPU6v8AQL4saTQjcp/yYwSl3x8/SqNLSZQCCoS
gtfLmm/9+ZyKpiL4vYgtlf5r9hZIIciS/Z3udgT2Gtc+yQannyPAB93+l6IKvJaKsmTrn/U0pUgv
2E5N5t/YGV0rqBS5yv+Msxhejnp4mwD1tm8YBha6GGDR+VCvn+bFe7JS3rzeZ1skbwOVzzciRaAU
neDXtibAlYaG2Ntww21FEKCB2jawuEZnUz5qkn9a53+m918TGwduQZlAnlgzmoeX3woTDMq2b+KD
xxM2xmRlw0vQ2LEgMAzn1LniwEJk0TEZYbZj3pl+rrOiiLvMsDSHfSuMxIU1wthyEHuQMEmWp4qW
7jo9cqXpxjPEL7zLzo6+B3iGXo2PqcaZhLxv+nfW29n42pzE9QgYt3m7xgsIHu7hN7tOn6bh/NBp
um+IR0tdenaLHY84BjmXSi5vhxSaDpeJh4fFz/KBjgU7kvDDvmUC96Q9e9S8XXTnyFeg743LqIbr
BDI95mVBy1/sGmg1JvVL3GPRAYPnHX+6dc1etC/ukJINOKg92PuB3yCms6L/tE5tjVBk/DbzyGgU
R73jaLQ2xNbAwmkaBryFDk8yg79BEbtTLiMFjFR85j9mXQpiJmonphg2CS79DKegfOTriqiHmItw
Q1TC1/QebRn7ZFrjgbhlQuR4E/sRvWx4uM7vds+yc/6izfdKpC8mzvXr9vthG88TaN/JVREMKnRC
nV40qs25tjwh49rxPPmDsMEWA3afvS2GM1ddxnXMlX+a295rzz6t8ddZfcE6WauYN0/y97PNbjUj
Zhj1enLai82sFPIqmz3ikD54UU1fqxXztaMmN3+ag6jvogOoJYj75ey3V8jLEbdgJeHtGBZEf9e1
O/eAYF4Zk1CBQo+h/X2be/tcVtAQLJa0bu4STdKOvWDGcaJxsFBEG3nBOo8a1KPuEkkZJqP7EbXD
GIH0TX+pDiAJWI1cC3i/D7t+xezFmb5mTJEZNoPurCOXiDC6bxidPns1gE6eWwKuyBmjNSwO6t0/
ZjCqIRm8iTcaaiA1NCasysoXQzO1Yvg0g56jTbgJMvG1Y+V15goEWhQYk65RQzTtvG4cp9kp03OY
tWVwjdhmT/eYRbNx3qg52wWfzklfT3gEnx/xu6tWbTHtxHCD6wla5S8/sQOtgibkpuAC9qO8FqMt
MDKK3W8MYVRRZ+OjRvNZPKYakIuS2i9ewLQIE5MHEwpF/WigUeplrU3duaBDueqsnz487v3Nmg1o
AKneiEi1Cc1U0vY131KYyNe3Pg+b/mRkoPEEbQLou6LEMmUNbXrKVKSgjsH/Pnk+oJjovvZTosfj
50WI0UWvIIq+keWtURvh9yxKpH0JQ3JkGQpiYxIMawcl0PJkpGlnsJ7nH9anCD2+yC2A3X6gMWaz
WTYADwNJ2YUxzZQfgmNDh/G+APYNKTED5YblNgSnwWOBX+iv36tBMttMnqoHBm0CUHNe3B62nwxy
wIsbxbdp1hBaPC08hFprPVBxyz3TvdX5XTU7voE+RWAUyClfgoUOEtUmneXHI96+eb7fEPvZO2dq
H6BwZygPwlw34sHcGEBiIeNEzRkT+Mjr0utV0f9DbBPl6Rl1U8ODBhnvoFajX8UBIy+KhF8EDdqn
Vh1G0SULMOp0YZOUKpoRz3WgSiwhiO8Gg978moec4Hl1mSOix2VKkLG8LdtuCtjD3GjGKA7hhoGt
gtE+WFUfF5qNlS3GSRpSvu4gJK6o3YE0ltEnwYER2HZJM9EX/HLeimdwMtTQhgmTgE+oUu72nSpe
67d8eo14D3gFBNyS4DNM34P+AFoBIoQPa9YSCqjZ66B18Eq6ORAv9Aq+4nAZtgD44TtUMepZ5002
9OY+SKzGxANADAPDN7ixGTgiIbJGQVUdwJT3XRXsdjhI/OQSzHYuc/j6rk9UpnJd8XhhTc5D3HEB
eBbMDtk5Crv6MM/RoyGTMRwiLpFuqQE0I5CdyzL3Kpj1gSrqkT9T4WA1m+FCls3CtlGQQKdCNRl1
zcFJ9PkPySdjtcCMYjDKuOK9Y5N6HSZQDHoPG1nEQHaGM6F55Sfne3f6tHLYVVAmulMAOp2UBcoe
JQHME116373wlpclQpu4BFT1dlYUwVuzyY+OrjQAX0dlvBawnwfKKU1zwMA2FVbdDqad+TRgmQrx
8+h6ic4l+Yp/iT1VYFxevXcEFO7JAMGG+BJVMP7jyzlC6yBNNOcQbQ8MyJvZO0BP/Exm6ABfaB4J
1ygBd8Tv5tCx8r4hbhsO8bs5CxzGoKsyv7oRnYLhd2uh5aXvkFOT557279xc3hsgWZSjQhvVfqH6
aBust9NZekkX9aEHxLERD8LH8uHmBLucWViiCgaswT0ioDJda3Qj1IrM5lqw74CtkVHjTTG3aN/l
CGFC0J4BUBkawk+lAh3nhhiJBTHq4vCkIHhbBaC370PO/vHsCJvigfI/aDKozYWPpaBtyJBnmMTM
shlCWKZQywCKac5DoXWvYIs8ZURnJffXuk5uw4hQajR7RAumIPFaDKRcr0zTdDNns+A1KDpDdDth
guIMyMsojunbmTwEGE5ADiNkQUb+sgQsa4GzoiKmd6R7i1GYZXHJ96CQsoiJevEVmh6XY1fE9Pqd
hwLcNfB7c6tSGRNPKK6EwWh3cv9TUG9hqGpV6p5nZ6BHncIdk0Hh5t/o3BvORxkm3zgQyhITGYMg
IvvpnXiRHDevBaz50nw4gOMQ6n5zfrVgkCnaDiaHAEWhbxtZ5KCk9IvsyGjyvKPg2fmRngf42QsH
4dO6ZDnxoCyN2ktSnyY115jpGbLVz+JtUnbHt2lcXpDGVw4TmzH1N3U8jHcaIcrMd+zCEey+MqAO
eGIGQEEZJxaECKrUQUUx+rZnTZpySnJeoY7JNxxlNAWoISycT9PonhmUFsiVxARWwnt4j7BoLB6y
nyJD0UuL0B1wCRG0ac2/jR+65BHTtBzlqCcFCoyl6a1jE7t4SAONaSexDTwKCBR8RBWQI/xm8/y3
X07J1Wf8L+aOV7CzXCDIfbp/Onj6dqtCxOUCZtTEkwJb3gmTCplb+FMTQ6DNM5bjDszQPDwVdHs2
ww6cU0OPIPIq4apAkSwyJYoXyWXZjOHO+WwRVAJ2AEPF8fWseKmJriRXgLuQwcUzD/k68NxDCAD7
7Q6Nfzh6B5YhzpuS4qEdkuWzmq/8+esgEE+4WfYQJZAGnCTcUWgP2Xb4cxUoaHlBAN1mEG12waFf
zIHI4Mo2kAmzc3mzWlcXy3N541KqPeI0cjGyqzhBQQhDYWVApj0aiPfqeXewJscfVjNDAJ1V1dCm
NdhJpho788KTyulPXwk1KWLJJ97X0qPqwwcVtcD4VvTvcXch9uz7gcEi610cuOm1+vyQDp8hbg4O
+zTtJ3/V5tFfJyekHPSLfB5YCrTRmFsoG1nSTHlneJ+LsIilRy4y4/5/WlpyM7pyBWjCB7muLOzJ
GRtBoSYf/NcMKa7b8NrI7D42hniYCgbRwveQcgBEY+wHmtFlYY5IrjZ2YRTlfPwYwoHRiwWgAn+I
Gm4UtQPjmB6lZxPDyMl0qL8Isd4gO5Oe1ZyMAmgM8zNgfmnaDEbCsbJYnuXIfAn+xe0H7dZ8WKm0
prDPhOzlVHyZDsotimQiI9fLI1J4SXt6IUqZnwWfTJRC7fWgS8UdPsOmekpi1jEcLaINDifXo0Tp
nPKFNM29e0wOWQyttp07bTFmIcaYUW3L2Y/+us/yRPjyG/BdUj5G5kJ1o1h7jVSby/PQh9CcSWji
yqwEQ8VzHXCGLavDia5iDrNEcJvLlNoQQO+vRvjSE18U9cOFHQMv3XHZYBjE6qgsxJRdSsWtXXJw
C6xJa5SATfDs7ZeO1ICyAOBlmSS7pyKkonz62cVbwge4B4M1VsLszEucu17PvWLOyVIDot/WySDf
yVvYaTEcw8iNTiNQA1b3wPt1VwGFzdVe/nFrTc5n3YcFNkpMCmdDy734tzEslon3fwLPeG37gO/+
rOtAg+ghnCAGmmAARCtu1Y0hWKYoWVAFgLMW7FudMJ2PN9qGy4VhA2/JZDPuzl55n4RLHvsDPfNP
rj3vPcWcsWomFvqWO+Qegxg35U9jwnU0MWNGXctvDmdNaff0u4Armj1tAzKE6/GuaNmLcvC1HyzR
pOmR8zO8Bg5e8nuwF0xKXqXfPKgLRo1wITHjN7DBbMkZUXYNXEx5ywEfBS75dSB1uXtTEMZQDsiD
CqK7NHXXzAgzk0bfwjXMHsDJIvfgQA1U0/yT7Okw84QcFrk/ErATewZ+8G1rWlt1mL9ZEQxfu+mj
cTb1/545d+rzjVP2aCrq/PNuhJ2qqNAskEjjNm/1pyiYIopLcA5U9BhgUCM+G3+wSi85sUiNCe3m
/G4/jmzn4fEDnyfd+Uv6RQdIUsCQ7+QRntJqrSndzhZvZAd7WTyRrYOF0JBICiOqYK45BYXX89Cr
U5UDTklJiLnDydh1Gm28GT+0LC5E/7iEX0fJ0Rn5zTGiTGBc2RqeWAtgCP4jkxtXcKEOFqtHhb9r
M+g6mxY2eupcg439clSoFzj7UrLAJcfG7vyn3qPwz6lrDuiZmyHIEeDilo0AB8D3JyKD2Yx9rmdB
iB3OQqrNEpm6kcFCWbLSibxhdfY6t5DCsQ4l5lMdaIbZDaTTg1OxINnQ9BxliHLhyoHYRxBFNuzJ
RrJ44gCSAzW3CZ5Pv59m+oHVsc7ovOpNz5iTLMI3DYz5ELCvxNIL0gpTPsYLogq66A3AClyN0s7I
7qfbCpYdAXyfv6W7hnqvf5FFr1ti+bk5FIVUqQaaUC2LodvbwO09gvTCnE7cbaeNvUU3yq+ik/o4
3PidOzMtCSAWEBaH8hcFzQBxCcfOKjA4Pk4zXF1JQI2cmMyalvS5dxD02uezW3NZI3BiUg6NHNrX
lsn0SA04e62nS7dXGZ3vAIiK3LQLB0WzHa4bEAj+w8s4fBb3hV0OWClghM7OregRdQKgnbG9qTnz
D+iUtbupAfO+RwmPdswoOz+CzccM3g/77Hmgy6TXjc9TavHF2Pz2K3KWh8d3cQS+yQvg2myd89nF
LWCmBquz4BezPhnPYCy1KPqqug+x2HJLtphw9My75vtNv2weTdjDzWPhtWWd8qIk9FlVAJtDEcXo
SmPrsJZEvof7EuyFmwZW0D39/dTXZrgz+L+ZuEgJ40xAyqSxF9yH1xTy5OViGpg8viRJAKomE3Ec
w7MqGmuP+/Myk41lnWwz3SPZwHVwIS9nvqXbE/HesAoPNDVdZpdZVcDDprG7GpENCZbuuIEMJedl
VZb/8m6P9I+7/g6R6DTHTJ2CHSMJo2mDVAhPDmVz/Sa3atf0T78b03ktIj6zScYcHc/gBw3LWpQJ
kZ/cjZSQLAeTyS/S8IEa91r0dzzrBjQxdAg99ZQyYrv6/93n/ssTbeAQKck4NGdmDGX94AYdSGjv
rljKbzj4XdPuOF7n16CydPQG1TQeitjJodn6/BP+eqR1AhXBlAVV0hQYlPaMzKt+D9htVDe7i0wQ
pGr4E3ZAiICEbjDErnc4rDgKseDB00w4JiWzHBdH930qK5+o5VPdoSRC+ksEo7VkoKSyEgiY1AOv
Of0mHns3LFo5oxJl/GBvg6peDJVW0ftQKVvB6saI2+Hnl8nqKajmpBpONjj54JxURel25lnVMqIO
QmmBgHPKELheWSyQWRoKyIPfQcqRxJuQ8jprOi+J/riL9mcLHWkIenSNEzMXZtG8xNyuRk4QA3pn
h+0KRLjA0Jx5Zoorag1J5cRkPUFDeEY+nAtHjO56VHcF1ETAspEVT9JOzdTnmj+tnIrRIy5HXlvT
coL057RfT9qK9h0QgYFuxmg6Xh7gCmCGAy7RhiFCptHYa2omj+gr0TIZ43keh1Fzvw0ksi8ipL2E
YDpw3cLFWyep6ecDZEIWolAgoASyUbQOVHOMt0FBA37wFODSHDkol80g5XwgdVdQGzRzaVmCAGAX
QsjCSmmAFdBhQuVMsYwatU193wOyEZgJIi4G3mwZHQmioP6F3IiyNYm83LlYnwJx0NvKc57F1c1B
eAIqQVpSAiLpNft8dGb6vpZZQstl/SmBqdAikmy5Mi/UjS7GJn9GoT23NTo8rRvusi751TdMNtLF
gO18tBg045HU9Mtc7LUoAHr2hn7l/jwEgYERIPbwoA9S365hZqmvjB4x7fsRfqGApjyYJZCL1lw/
is402TGkwyiE/zbc+dduYkalTu4AQtr5WLetfKt7sB5TvgwaRgDziWwaLWTGEsFazJ2lMrtTaBil
UKz+AmITvQhEM8/zQudOzwqeRdOsfR+5T4heJQzvT2kPjFvKsCYmj7egcGLfIXPoX8345zDse02n
gztlD/sjRuCHbAK7sCe6SjdpA4/+6DDr+ix5TR8/0hoPLDy2PRyp3RqsL97IV2JNlxXKi9+rzy5R
FoDxmM1m5VbDkCVoa/wa6L9hKlmQON6mpHhsVDA8dbZTUPExv+N1dT49apyLWk834ZatzbzX/nib
IJdS6TeCVfPxCxx69NB7tpBg0CPjglnhz9Me3IdoyGB9yl18Y6iYFAsGKQ/cbKMzRzzLH4rU2oDL
SJJ+i+ymoV/8E5bpJKIrnPmcHrKvLJTa9C18XmBdNMQP0TF1X0vVoSPpzvhqD6BSxf/+1//+z/+7
ev+f9e95dD581ufTv06P4+i8Pd1v//HvXuff/7r882W3+I9/dzvdVqPRbjWbrU6932r16l3+frUc
b09rvrvxv+rdc+397Z5PKcFr3pY/V9li2fmGohg/ibXXag+3qTAufl12lsDV2PznBU3pzT86b1Gv
FftNsaP1PusbRmGsDtkU+Fwi6HnDG6i3GF18B/Ccex/B+aHM/oEr3zmXc1BtCv4/ab75/dl2cBsM
yEfbFx64/8Ap5wUn/1ADZX3xuFhfpzcwccTX//4JdHr/wxMwf/9fnkC7Xx3fjd3+lH7B8ZGdXsjw
zaPf3bpo565HC+2BsQjbG0CSQm9LA9+wh2t43R7GU2be+NuEKMbu40F7sVNmIw+Uq4MrgwHxGmVD
VtcRs9RWbe8t/x9p57XcKpaF4SeiihxuSRLKCVn2DWU5gEBCQkIIePr58FyMreOyLqZPz3RXn0Da
e+0V/nADtdDhRQRgPFMwFp/QITXknv5+KEn69bsaoqiIhqVphmr+fKqiEurYbE5xuA/QF+Pk7zbY
aXNDsAg/JzTSIvcCnAqxIRQfcLvtAa0hOZG9ondBHcvB6HJ99oILSkG0QGiEoIPlxfYbtGCEYj46
p+liLCxO+NpdNsyfHBYKFOIGAAHmJy7SK1NEnYkNK3QMKCcKTnu917qd0ofgAfC21c9oTAb5hL/H
mLQB9Q571wNg43L+ou7EFnCUoPSN6SkgRVziY0ENE0/Ll2y1f5XZK+YiY150cPe9v1+eqXQv559N
YYqKYhqSIVqS+PPlRccqS9pjkYVULIBkMdKCGJRD7NSGJ8lPz/0jBQumOOiyIMMEM7p2tIvTXvp6
G+joIUqDdHS2aPAPk6YnM58WPIPEKfKqZxkpgSulYycVdJsfENW1bAkVQeQ9ZSzbMBdjZlzk/Zs1
lPKRQjr21rxKt5mCnGZfXouALAQneVfUN8OaNigEgTmIusqOmFXacjQkebtC7m6chA0rzCRkJ5it
IbCVVg7lzsF0tfyZmewVA5ede85G+O5pAo6qQXNzKmBzwBiwm0JgNYGm6V6kaYtw0M4zTdY4OWzk
WRyH4jgbSnL/hsRvDE4P0WhrcUr9a+7Wjc+VENmEQpP1Eto8KDwXk5TGf+KK9GDapYUK842sT4VH
z+BHoN4pF9pQrubtU1o6iminlq/gBZV8qvShmUWVtnQKzvDomN2+VSPN7EnIoNjXCUaK5uc16yNz
g2xXxWhNtRu62GG6OW9AbB0oBlRX2d4mh53ThPonAIUb2WsnSmOiJjznrVdbnflHUI9ExtBPClXX
p8zqCpISslp8QcmqU8TYL2JkODwV32qcFDHmRhcl7YnjE1ntDMnPif7cpr7BnLpxDRUnP0dr3Cs9
q9jeoZjS6z5CQ/+6HZQ8zcBEWgHXwH49P7dufhlecOK8jtOD21IGEh6aoBH8E7r/mz1a6iHWOyhq
1hiZfO7xtwBlcXTK49AC5IGdRAkvn4WxsOgnXtxiqR77VMRXqBCj865Tl0WKxxwhEtKMbgKMFbti
X6ueWARWG1ywQy7G0R5Zmj43CQhyJWsLRtMKg5xyhIoznmrtmY6Fo0qz41TrgCmi0PH+rppTHjz5
5ly+2E2mA/NQ4FQEmTFJleCGPVsE3GZ/9bWju98ynMUwJ/8s3vTYVTTUWU0HMRveUIP1XeWdxUUO
AIsaDK4ST4XFByRdkJCl32TTeo3Wrm4EN3TMOxHewuVfam9vgIN7OV/9087irQBh4US3NWS4gBAd
Nioeokw2EJrd1zNZ5/ww/DxbNceFJHmssaP6JOUoomNrv0g4oCJXXUUAHE42etAyOzUbHejiOK01
M4uA/1yeh1o6OFOTNn2JMEgVd2S+OqiipVaFAGtuNYI8YzUfAT44cYSDj8K/Z3maIuB6FewdJodO
JnyJEl+WSeGyAi+xU8U2ah1iOZYrYPU24eR2dcVdp+ulXSeWNlbVma64F+XdsIa7Dpc0PeJtB3oR
56WAIdaFoNl0b6OhB0PhbM0byTZnLNYTeSG6zeOz6TZB+XqQQAb2uoOKdw28mB7s8hgz+ge4D15v
c84Ajc+v69OmXiFdpFJL0rul6AOX+HmapC/Kyc6egW/sByZipShLNeADru/58LaSC+9kjOqYaw7U
RTK6fQojiLwqM8+dg21yPgB1U/L8b5e285rChQ9ABNL0gFYBFkEssauXzoeMZ1jHmx1aLDY+QIcp
15fLjYzUSjTWHMpktLbPaDoBElPTUbJzqgQJLDl2q67XmIpeiTGPMIs2yRMdZqV3XNXPECGKIQ7p
BzRPnmS1f5o0b1IoHr3kQ+ifmeTXhHbU0ycVBeYR1bO2L9YLYVYibfwuvTKzZXtEAGr9DCgoPWY0
6GEcaOQmCDP0dMNJV/hAIsZmACAjuwuyl+NCo+Xd2s22nTHjyVEibiHEHbeYBMrAZBl6CbY8ZquS
gx7ZbXSEpyllJ5gGTmz2F77hlABoKIM2fIcX3nAcW1+iehwwpBfRB5ZX51ugRdifjy1UIyS/f7ks
Y7LuZZ3OTipW9gzybFntWeRuBSCeoVr5uxLTBxfyKGaSORhDBHepxeSrUwTUX9ezKzYTDWzmW/N2
BR+DCdE02tBDpwRojz41x5VdrjviSAPDBPBiK+FHkM3oDnBogUWSbitcX6/BLZqC8Ck/r1YPA1O0
4vfFRNxEKLpjxDQ9bbk85G+KCnqnKpr8vIo9XTM6YsD5MFfuW8+EN+nm8mTYzZSjEqNPNx5dx8ZE
yQad6DZWn7inDmkegBm3ekfNSwmcuJcjaT5rq9fjTHlO9/65cC8Q1ZCHjccSCB+RRSXREeO0VPq0
EaPE0y+Dihj/hA0kxJF0YF5fmw+dp+sAYSXtR9YexNzGS0cVDNul+c4p2Z77LEgJvDtQDURVjG1F
f50eiuAjf94qjiWNcn71FUvXvkLTMesfUDhMXndIYM3OtFo1BPdYx+Mr6JnGB7ddXtEg9jBgOhvr
PTKHHNdS54oKo8ZUncR4QvToevsoTt4+McAYPdV8YLRJMtSBj1Psl2Y5PaI52lagv5OLe4XzRnv+
PcVm7hIYPKx8fD/X1JO+uFsJxkiaaUtticWGJvSzyNXLTyRGKTAPBH2Oj2zEAYRd9QUzcNOhZWe8
lxs1dRiVWPmozJ2/MzBdfZCAST8TMCmJaul8OcYhmrjOSwLns5iAbnbj7cGwr17tTi+LZkylMsxR
xszG5+3ePQdRDwcGLB4wdg7IDqon4KasfhduLaC8yCu8dgPHG88+mkl4spHkXhkE3XxoTsvLyAKL
kC2Rimmwb3Twze6f3AfP9Wut8S2xlH8+l6gddkYjJgBLIfFd+tIbePDoQ8YHXUOV07ut21WFCQKC
8q9ZazMe2DMf1iYanmaeWTjaqILJgMYv0ZDUGRASZ/FEW7foizPErwHHqnaClxGW56SQ6oRsBcGO
tkb41+bQEF700R53dxf1emLZeWyULl0vdDaiZiQhHJD0ZJ/GMK2D/EXGhgC+ZzXGnS2RGLb8/S6k
35JsTTZVtas9Dcu6q1DkVrLapKpk/Bewg0HcD73W8slc6bDSdyutI1Klw5S6+Nqvp39fW+/Wz32C
rymSaZiKrOqKcfcdDppWxcfDLQ47Bgxi88Nqqb8qQ6Vfr/bT6zxaq6E2SjdSP/HlZzUwySmUTiEQ
SBzSWHEg4k21TKBFCZ91b+caMw4uwAcE1ytQckAwLrGDiiCkJOjAKH2RcQdKugVtYzrkNOra58sg
Gf/9WL+/Uk2zFFFSJdVSum31rZTdRWXeXjNdCcUekuh+G6iUcpC9QU19aBODdPa27NCdJrInwru1
+vvysvXbW+Xquk49qij3ZdNJ2qeVJFV5SId8n1AzV5sNlTLwSgQbJz19hEjFaGIAqEsnk1f6H59D
4cGqUv79sorIapJ1TbQ03VTuSre6Oe+z+CZJofly/dz1czksDO8YD5q4f4gH5zqzPwS5E3ivzYmi
+ok+RF70OkqHUBaOrrBfGIUr6F6jDpmgWwwJDwRhJEZSb397VKRr/4Y5bpavJZoWRaZs3LceImF/
qAVDX539Gx0jpgS4E9KeEgblqokm5/f60j/NUGO+ufE6USbKir7Wbmrp3s7003E1jn24bFvuzGCM
IJ/ts8ucsAyxOB9F44olq1BDn96uKG3RZKcbnuHDiDX89EIbssp8/VPpm8+Hgak57VB+LUe6btdS
57ajbWvV0d5k77S8WoxKK99wAVIrPqqh2O2RolDGWBJipKQsFdlq7IhxHzAumYL1eqYTPif/3W9x
lWEfkKUJ9qmvw0tYpJGn0AzbIOOjeaa6OL6Z5NsoD3pNPKihoXciljBulmZf3OAHOTt25E3CmFlS
hjvCR+vAfeV4Huaval8YCCMQd8+l6Uqf+mkeMcfb9yGjHFfleL/Hyu22Vfsm9drQ+NjJjMSE2TF6
cF6pv39IXVVVS1dN3byLJ7UpmKe0iKSQlTLabKANgSChSKMYA4xuq85tsW0+lO0iev4gmR52gmgd
IXxSLnbPSu6CJrLzxRnY4eCWd1OS5ZdKl9X/e4dK0i9bVFZNgx0iapKsq13b6FuEUFUxT/fpeR+2
FAcvBe3gchPNd69JgJvLCnPIwzoZGQiQV+egY0nPqPerTTwVkVnQx+VzPMl9YbJHuQBIwOi4TmdZ
iJPV+jDJ5gfPpGPbUz1cjqY3pBayWTbAfMFB8dOH5ct/P+DoBkYL7lOFTXTp0SjtHwKlp82FiUqN
GuBeNBXQpmAMgjz2AY9Yo4cAlG+EYBcY/eJsq/SKMcsDkg220ooTc7BLc5JW/rAKYGtGw6npWwC0
RB+BaUBg2iwZ7wFdWJ0u+d8vVPmlzSbrhqzLkq6YqqbefXhhFx9lURLq0FgCxvcF2mlvll3J0ENk
7yNaggf3PEeExcPAebqYfbwZPWouG1UPMEPgh2l/wJ14cFe/pBmyKYuKbmqSoqr63VdOdeWY3I5n
KaRAcDfDjcbUEhn3atZpmbddf9ddgFZ/41ybqVPQN+iQALvGlvrkZFMgBgzn1n/f09ebuDtyf9zT
XaM5T9VdqSE7Ga41G1CTZAeB4C1ibzXdvmhgmabbIFgEvcKFukIDcdKuwfmxDb6wv4Cj3x8lY19r
/a87uou+aa4UtyY/SeEai1QYaJuxAvrL6E+Bzk+joD155jG8psPIjVYzpFuAwxPR+vQeJ2HIuCdF
EaY/oIoFDdMNp48AlFPnwXuT5Ecf8y5PIk1SZOka1WE+QnzXxSwUekPp5r4BRWkrgAtAJ4F+GJaJ
QesqUH6ZfbDD6EQx+oBIbytP/OycoWDJUUytSjgvYD3QwulvdU8cxAvhDQMFn+i43L3UECSi55pf
2HF62KnkZFNrEWMQZbCZCxcXR4DKFOY+M6N+B34lZaa0T2nwN8MOZmggyRMDwUCnwgcgVcD52/lX
xD1rhGl0iGMV9DzYHYwrjd5teQrTnuZQt5sLwYfMgDpYJymBN+4CR0akvmP/78X4lYn8++kVU1QJ
hjIt3p9h0EoS0WojOZ0XKP0k197uxL6wsAVBXf1muCLoOmAW0YPk5Os8/+eyZCaKLhnkR+bdvsxl
Vdwbp6gNpaU6h3OqDmTHxBKYIWQDb1iAQ3gFQFUBQppi9+VM5XUdrPzLeAUNjVYJwpeO2VnQztCB
aL1n/G6IlGaKtyWgMwaGDCwCb4QvjN1jUMsUVu+wUgzFbp2oGqZV9qc0Ux4FwX9zLkk2vz3W3dbW
z42cVcLhEl7xNzBsGOfAK2SXbOYJ186ScZBHlw8HZDxknOvzgZfMqiwCtS+aPlRJXNYJ1c9ICjAt
+/tLq78deHTxLdGUZJEs6+6VS2UpH3X1dg6rIhhXK/3j2EtKur3Z2NDHyKl/5u/8f9i6Ox2O+5cE
fdE7hsn0zGYZcgxhTlA5ddpHP1eh20ZxaOElvoYMZYHLK1/y0ADlcLvYRQFU7kypBbMS2YxH9dLD
J7l7y1KlSsejYrUhMlBfdjiXCU2Y+er4sqqfFtgWMYkynz96QU3/nN2fzenM2z04r6TcsEUKQAJp
i2RoPgeq0sGlr2zWTs8DAu6j9y51d/PPUjc0Th/RUk35K/X9lmiYx3MlGJqVzqULPQrQTLhlxvrw
srccicm/jgiIAancKtws9Uj5Tgg5Zek7C+R02v69BmTlt3sxZc5oUZU18Ssp+nYv6aVtc0ltxHA8
3jaTFejJxY75eqdkh4Sq3aFFmLW+v/99WaU7+/95Bf+7rHxXisTtLq1uZ7MEs1y9Z8Mt7nOdl3jr
F4RedIvZBfCe0HqrvGKVkuxA+yKYvgI9gi4zjF0gnQ9u6dezxLIUS7Mk6d/qSNud1aY4Hsrw7Ko9
sxf1FNgxn3VwwA0WjJBLqwdjOAK9dx6e+pgsd9wuwjpY4JdO+NTsgO3umYw7hybSqfb8fYNG907u
3pmiGgq5C7mUquh3gdmsblGrVbkamuHGfWFMKYgcY0Egzxb2KvNWwmRhcwg9IRoInxuOsX2bWaHh
9BaBY0NNBG2DQtA7LeoOg4CCxxjfpRd3DLoDrPLy85NnWETe53D9941/pVR/3PjXg31bY7ezpNz2
VybB+3pibOKz03K7EPBdMHfRKHH2Mwlbw9trLXdTK/yxopE+qgznyESVwKiB6oY+KPP9xcCI8C8+
T2NP5mFsJgMHettMWAMV3FYM6lcdCbD4dwjRnScaRE43e8veCr8amwvUu54PGu1pZ7fOqCl7QxRr
95L/9+Mqv2wpvpOus5IkXdbNu+8kFqdDKauNHB5Zy/pAehYnp1EZXFobXYLrnImJ6GIZCoMkpC3C
mYAh5jh5xXAOPw24tV7X4ac3R+4AyiJh0Oo/yu+0X/ZfB2gwVcvQFUURu5//9klk82IKbRWJ4Yk1
W4GzvDrZ6+7VfGFe8l7QVIrXl091fpvjJxoCZfm8YG4yx5+L3mFu2tw8M75mBtqBurU2cCi2McWQ
6L29t4vjiN6bcrars/0MYunD0O0z41w8zEhxFGwKSMLGDxaZZP5bZ0qKQafA1Az+yaP9fCTz2B5v
1VlpwmQEUuG2tt7AbJBtsUJOfjVCHMLnBLZsdV5zFgPhtKYigxH87NPgSq05KV7lgdwGKXLD6Fx1
hjzapiSz8C+TFliACAVCHqQBXmgebGm/w3WDI5uCUueXXpjYqxDrsJtwMZD1aEbKcDHdOqimxzHm
9aOsfx1Ds9yKM8Gph7uXZCr1wQIzSAwiDnff8PXXZqwNY4LfM5JwZu6Uw7SEVVsvmFtlgJHGZ0+b
i0ZQgp16w3+eygUhxIE1F33Vx/iyfL2NFGh17CYmOArgvs1uFq+gJdWfB1BlIKcHrwfgenVtH9/N
TdXLB8cp9ADwWGDWbn1Cfv+IeNMr8nojebkb7VZQs9KFUjj8oVqnoDC/Lq/ApSJcu3ATocEX+xbR
ru5gDGAQwBgxYAPZK/tZJ2oNipQjf/+givs6H+5DimFaisQPoqF41wQ/ipqSm2auhDBCvOLSVZW4
0viMtJUFL3htjIX5YYWk8hZ4LKCk64MbkH7dQN9u4G4D7RXas9ZJEcPCm9I/E2DZe/mwdaLhJ9p3
UfKgKyv/Ukwr3x+4CzrfNqwm55pZy1xvt97SShgrrNDL4EYvqaOPXpCDiOM+LsfyDURBMNJ9gYBD
IX3c1rvhw/ac/Etaq9BJNFR6c5as3bczjRPmBsdd9/jM5KxJFhZh1sd1Zm9v8ZMKCAd51LWwhmgn
Ql5lYFKhWx78HWnVX+5CVbq0RbVkFoJ1l0W0Yp7X7emgheCQOpE2GSwOlpO+P90KJn6IR2dhTXDN
QlICL0vY0SMrcdC+7UTbaYmEdNbHnx3LVrGFR6fAL+GIlpemmaqkkOPdnwKZqFkHS69bMpyXVVdv
AqtACKsTZihs7gz41xuDea+yy/7H6Klj84GUzJ09LiGXITnXg3f1S3rz/X7u31UmxZZwVJuuvtLH
5hgkwvSrllotVDBZ6dqCG0cJar8duDVwGXaOcWsdJA732vtAliK19SHGHJ2aagiWmOapFhT9B2Wg
/Mu++nGbdxtbN87SpbC+XltHBeM28CoDb0I2A2DsOYbFsUQSEdgb4Pe/X9Fvi/rHte/2tHK9iY1h
JhndhGwLjIbCEYtm5uqK39MZhRHb47GyVgYRhFOPbW6tref2UXmg6P/meT9u426rZ0Kk6rLCl0oC
bZmProimFV9YuizEXxdr4Q/DS5407/qMKbGt9TBuGAAE7PplSe+dYSqodeh+fWn2CDr32xTjx63d
nbHCvtTifMetUaAzYveRfeHzHHvHcYSn1sEB4UqjLAOkdsBdgYktIHqBakpw539/q6/a9O4AYHNp
mqIx0BEZk/2Mh6XZqocoKxSSLGV0UPx4njwhaFVz5ITEnFO4pyv7CA/56+r8ftXu032LwqdEk+p9
rTVU86U7Hk9z/9LD8dgm8WZxghIPoBfNH7bjfkspVc3QJQ1Aqkpj5i6lvBnaLZU1MujCk+EHHcAk
05sSYWmIfdmJh6irolExPA/PntX28372YnQ6hpNsZY5qMrY+8KLm4CR7F1aCc9j+/TG+Zmf/fIz/
3Z52F4eFOBZOh0OihUfuy+jkwXxG+/sAu+qdfVrGNjY1vKEhVO75/hPyabbCYwExY95Wl0Ak4d83
9FtVy/uyNLobkmGaX1vs23fa5SfMpESpoR8AAiZIEBl8YdjGj16JZ59qx/TScYYdLMFj0F/6+/K/
nkvfL9/F4m+Xl4UojctKVkPqrGPjrcu4w4F3Um8vzDntiHj7Dv7u7Bj+9OIscHYjl+51HvQNAn4M
32Nh3PXBX8HZL28ZYto99+9blL6+yT/fjBkgOYMlGf/024ydLLRNxStKRxiUalNt2S7rqZnZ4jwl
fR7km3Yq4xqaBybsp8XFSxlqpCP9BaOwdGQt6w2zaaZe2tRY0r6fnbzz5560X7OBG5H/t7AwNWYO
hgNKDBqlvFR6ZSeNlL+i3lIiFcOp3A6S9WWTrGknM/WI3JSIAo5vJHuXRRkALe0jrYJr+ZH4y+KB
JuWbvZgaSca32aRRhqvXXJgXI8HLPIvNeO0lzvYwuXrRHEIh6u+gXibVpt5EL+2bgKwJshDY9uQM
7EaR5MLHTl5vKIRNcQJ7S9gv+YIS7Dir0J4AL+igVHKamz59x9peWq7pGSswfwTYCFLOEZj8359F
7WL7X1/lLsA0zX5nXE4StOnagxg9xZnZpdXmLb7ExGBj0opAmEdwoL+8IW08IdtGzR44KvZYnXNP
Z8UwbGfRxV4/uLUuxvx1a3eL+paIimEcuDWxN95kCB8Gq1R2ulb7NscvEJvPrrtevOyXyZKpOvdI
66EHztKXwra1BbAxk3wxsMiDpkBM4DpDAOpUXz7Vp8MSwXEUg/++ZeMXGIWqi6IsypYuMtW7OySs
WLmaab07hMIUu9o5ZuMeLXdldRlkMBFRY940ryiQ5J/Np8zZEdmgc5Ooh7kyf1fksCMs5nU0x/Ze
DV2uGO9qp4idS20r2+v6No5W6UrC3yoeiTPNT8Ck2tcNBJ7aEz6rRROAFZGaTioAj06uIzAlqRYa
wB0w+zsGmhe0WxkBMAJd7sf6nFILNiW4zot7eKupHsfy4UEa+Fvh9OOV3C2wandTbnHWNiFoNeph
mBqe4k/9xWwkExAVBnCDkJT47w/xhSy4XzvfP8Td2pHalk6omuMXThLczWoaZ8yYa0oaPAw+4rFx
sWfYq0AjcQfqKLGpI9FveLC55H+Xg2xxfuqmKNPwNr7ezbewXKt1kigmyClmbN1Wim3+UdsfH7C3
Aht/R2waOn5ePF0+uPQv+5pLa5KmyZJmGeoX6ObbpWXzEO/2+e4WqoPb4NzLR4d19op4Z0TKls7U
QTrT+u0Q89N5PCepGOfuB6qlDmxc+hejZIFkVbJIxswFNrfgOIuGxxkp8KgaFRT6l4ej8H+2ukxt
J5mSJJNuKF/do293u8+FU65W5nlmlINTNWjgoIuQLAtADJf57Rgk+faSMmHWd97fC0WS/g2AMj1Y
1dJUyVJpkd9lOidVyNqoQwt0um835F1xkm729suWFIdKJIEKBBHcPh/dReL7rKONEiPlXLm+v5X6
3QQXz9fO6rSrGMx3fLuda+x2IR+nrwmCTrEzKVF6QSh9MHjuJMOeOgsgPFwGGkZD78P1OA+6wghJ
FH/93u/EMZbX91ccBxFD8AcuOvHdItZhw9koUmDkgdAM2M8lEsIP8gi52xY/tw34F7I9uhk0tf57
hn/7Do2umVmbnJoQtEqgTYdwvvGH9xcRgs81Axh6vIMYXshoAjzHTXuXwd+f49+Qz/VpYGpQPVSJ
UT739+36Sqa35yjP2zANSjiv7qV36tcUzYvkwXf/JWHjSoZmsktkWnvmXYA4l1kjG5klhcPzCFU/
rV8woVksRqcCOzHOuAHiwXBx0dX6+wl/6asoIr10XQTppnbtw5+PmBvV9arf2mglSDtwdrAcb7Uf
yaJbJVul+tx1ynK0l25HT82AivHZL7TRjjhVzPRL4kkA6PftXIPGoGmwf/SwrCcn8zUx1k37IM3+
BcLGvaqsCFlRTY0W8897LaX9ZXcyNTFskBJW/Gye7udCa4vvEsdsDd14rQl2CNYOLMfhEY5HMbrT
8n41klXL/CUZLMe7y19SQbscy5McStPdmgKwC6Kr64IUP50Wzm08hc/NjP3sb1x/y2EXBGhWgUZ/
zRFiYcvOCrYM2O/afeE9I0UK8Rur76snvRlov/jbtp+4bFznRUAfYmpsLPrn6voFElDiQlV8fmn9
ascMP3k/GkPfavifiX6wKfV3trRt7QL/Xrtaqk51GVcz1QtWHWQqYk5QlsOV8nR06A8GDXBElXra
IKSoYeGsTr4AzG2+vbwcnRu6FVBP3qrlzl7VqDqjkbgKMvRvJQeo+1NrB2il0u5FpEaTbcSagyDr
Eh0SSdMByFPZmGX3WyQEu4EuQwg7qnBMmmg99P1oh85REkGvTPVl7AqRvES536+dZ6s3sQZgJrGl
kEcTeq3osl1maMgUOxecOH/EYPeGM+CpoT5Avge/w1fmTEtUtLxyvYswq+O3osi3x9lqHnYCWNKY
xu4Ev5pJRxPWtyhCVPP6dTBAtgxKL72m8SeOGTDPYS8BKIc2rNgbdNaH1GT1B5xuAM5htSDBBIXj
LqnWVgNSA3eTB53AHaa9nUAS+tKTZjRRvOUAevHlCWnTPYxbFAuQkuk0DTv3IDS6UHagY7IciAjL
EIvR9vqA4RfDwNdmIMPeqGrtjYpew+11vFY7gU6YdQyDbs4aDPUQrm9//wLXqD+IGIys+ii6r/+O
Bf+mB4qoG6KsyRrwSMm6W9+6XIlasa9FaIFg1EcWo0lw8BDr/r/L3IW62irE062gh9B4pw44jp1x
imlU8Ci0gRT+ZcN+f6Dugb+F75KgF8diJYa3xMlyV296KmNwaFFT8XW3aHM/Ghjw4iCdDlH9HABp
WcpQ41BsEZZMpp1b/zwelB5WhHRIMb9ZqHjM9k5jVG1a7zzbTyutZ23zQAnSD3FynpprlGv6RSgW
VIiXxfEFLVJwGfnVPrwaneg9Fg9v+1m7uqIOxalrIvDboELftyDM6mtZg36GoW7xgX/57kOQ7JuJ
d7gCws2mLpUQ0Z0nmCEOgFnqsJBg45ZoGI0jbkJYykTo2jPeFEzbmZnjR496UjE/Fa4u+4Tny6I9
jHUV+X4Mh0YaE57Kv4X4jqfTVnJU11xaTrQGH6DgldbfhdkoG6vgv2/ef4lAYtLPFL/cwZ1yYCvp
Vb8VHGHng9hQPVPuQ/nYrZNVubJw+dZtawi1yNwHxKS8GMRYU3U2u+Oz7EBoavnujMpo0+G8uBC0
cT7NK+c6bt5zV0AjFMpoQ99TcA7Q/nErUnt60lXWYjri8NmdVnthdGVIeEL9tX8t3Or2hk6nZD4J
h+Eh9mq4uvlEqKc6s5GRUPha7wbt/ROiz+fhXfvIprA+QnD8luZAtCs/ShG6l2ONriQ9hmfNDm+Q
XnTwrSjgANfW3OLCTkBYDizmsmN69feyL0KG10aQe+TtQUHG1ZXwy7ERxhVUVxaGSvom7IaQ8fGK
RsthN957sFWo+uB4Cc5Nfg0VvKWB3/rHWfLC0DOM+sfg/MLUKnk5PtUveY9JtYRrJSX8Z4rW6G5T
6k6E7zc6VT11XvkVZH9f+YyQ8thQXu0hwZbPKr5V/fO6eEdIpXTiAIl3wUUWZDdFhLIu/GTvFcTu
sBY6k+9L0UPte+fD8VpVjAnjQXXDJ91DEMNA95YBO64JyIipLlrcDhT3MhzoMUe+gyIQ58eFEWB1
fLXe0T2ZQ1dKZjuEQDA3/ztm/JaIGZy6lsz0X9LVu9AUC8Wpjpijh2TETQ/rgNvJhvAYr+AAPgLK
/1IiKiCCYB1YqsGUQru7mHyqj4TIpA3XFw9dk06BdbyBeWkj6ISkU9bHhqST5/rqz2NOYM/w0Bvq
AZrjhTPdkhUEoyebtIAj2V9Ni16vR/tvO912Q4+g6+jvvMURSWHChIuTDGaYsyWSyjjTd8NDJK46
f5h+55raqX4hUMNRwqaz3zoR0E7AKUSxq0SqldMALzmH34wIVd/VAlgfjxLE33JwU0YHQKPzDSTu
biBR3fIyklSCaPuWPAO0XljTbK4G+mv2QmfVQN0liJ6rgLmuwmaLc0eZlQpmvdfMiTYI2u970vvf
i0F6dEt3OWt6iWUlvh7FcDj2t6xPd0EJMIhdXt7y0UDmF1Q0q+Hb83cF27dDZLc3cr3UDmLX8u/s
acfjVRDMZq2DcAEmexzNfz/drxn59wvezRiuZ3Ff6wVPV7rueBokLKGLvVosesx/Bgc3Rt5x3mmV
/H1ZittfTsvv171rFu2seCfrV85lnhHvYQknNIhFPXSgvcLeSvaKdb2wIb3aGcoASFrBgbCPyCtp
FlsBDKK3bd3p9NijAOWOLxSswX66mmIc4r/wOw2vFyxSHyn/RYHYFsniSH/PepwyJ/DGx01v8RGQ
RgJXZNx28eNRZS/IRRczqdMO8J8B6XheD3v2HlP50kO7GmMM3LXx75h0inUyuwQlIfRkBocVordA
uPi5sGYkw0/1mfEnHkqXiwv+OU3PRKUI+Og0hyeR9lpkb2ZGoLlIzaY9LImRYEKDqSt/56CCsOLr
nMwAITx46780hn6urrtYQ8J1TeoLH5uK+wWXPvJP7DuCMRPToPeMKA8P8vyEaDeVOxr4f3/zXxpC
XF1jeGTJ0ExAqf9c24d6lzVEuyZU0cw8uwIa+wiOkf8o4NCCDlukuypW02fPZNg3fna6Qdu+h/bb
3zci6d1z3tdWFtVvh5ansLuvrRTrqjYAmVsGS1BxG2rtcRrwb5K/ZZFhUNOB1Ke2ffIWU23q+oug
xHK2T/8DVbH37qb3gQ9wua/PMPMYLnxk9QjYQYYKzbQ3Gg2YfUi2/dFpbvnB2wqJNua3tom/VOlu
YYSMdz1+OACsQrCyr2iTsqhGk07cJ8RxstODNZcgA6Eq2RIG5xKCymEc7NfmUkMVjSHpErFUpO4c
5unOehxUdoBF47D2PxuAMm43Y58jWus5y0/8ZPHM+uxEwLp5/aYv2o9CZBck/n2flmGZQLCI3XcT
KS09nMyK4y1MViIJr2QzEVvoq5J8q6fAd8c3Bjx1+vH3d/wF1gizS4NZAKqKqcrXz38LlsUBQlO9
v8jh7QRTyc+DbHhaSqvb+vZ5GVyHkAljH3hnonnwxwcqFNSVCWE6ll0434mG+HBh2NYynd08w23I
zV3t8KjV0p0Od6/mxz3eBXQToJRm1edulni0JnXcs2hF50+7l7IDNZYDdalwnr+mF39PbwFlLGSh
UCBwmvlxmBYPVv5v0f7H3dxF+3N8NbPqXMjhaUTlgaVEkmBgTbsrQpIOUu88h455dcmyz0MjbAe7
5+TTmFeAnECJemqJ9p06+fsrSr8sHkmkANTAond0wbsKTdBlwbIE3pAu9vJn5V3/D2Fn1qQs1i3h
X0SEAorcspkdcC71htByRkVAZPj159l1br7T0fGdeKO7662ugXHvtTJzZTKAKopUdCcpEs9G5P3h
ymBq+v8pNf5tPu///N5/LEexWRfFV+X3Yn5fEhzkGyQDTnDqaIPH4htIY8YevrJBu9GdR9REtW/+
ENkyNZVRWtjVxSHjDoMAE1JuYN9+e1uq7/9+af5lLoQH/D8uzT/h2ar+Nr0LhyjdX6L3B21Cx7B7
RlBU9hWiD/O1bdvgKtBjOnby+DVNl04vzaT9iL5grC3fa7RGucUWaK6qzWt/Y7oN1IbZ3GtYLjJt
dMMA9KjUy+Y7GcQ2w6MvL25llNLzB2Op/34+2r8U1v95Pv9cJ25ZlWUm2miIib913078YvL0Adfm
cYh105/45MOYC9mQGABhveLHQd/mPCykc8hgQnWo8pjyR/Hq9XWIn4A+PP/3o+z/S8H3f47yHzXo
vVc8K6ngBgem6BYw/DBtDPy7qhMzyAkfygTZJczGPb+PhdcDUy/Ab2rm1K13JEGKEioWZtVOwgdP
zcfX7ZzJJhzlPOJobVKo55C1k2Rc+zRAvilw4Sf5gjB6tzjcV7yPhoxIahhZENfV/wdz/wvmj9GW
aqjINmFHOoN/LtZpW2m10etCjvTKkJnJW+XUAO9IG4tplyLmffPLXvDfL+q/Fbb/57f+46KWr7IT
Vw2/FQHn7SYyButS25ik+D1voFs6YILRY2biBbvoO+COLJfD6+6/H4Te6SPd+ZcF+T9PXy7Y/7Fp
lBVaxuzO8II6zjdN2L/7X7dDoHPxFuveQu7sqAY6Dnlv0/GGTECcKWd25jwrGZfXurtxZ7wzpNZ4
A/o6w24a007i6/435ccgHqjCPBv8dRsxURPu7GHHI2NjIvM4oJixn3sWrgxsPJ7/rJAXR6xJc1fu
zV0XXSWmvyAzciDnOh2vByCfRADNcAlEsY8ISQYIDcYEuyVWizEmf67YaVoDgxBDeXjUdchix5Qy
djon70170UcCKukCYhXrbuL1sGFmhB71UlByTl1y1bbPH+pOnGCxd19LdgcQWMO8dCwDo8khl09t
SQxfjYTvfDbsQQMwdSSC1vuDEM2cGa/N5u+wZUGpi6ef8eqYvyjeGSKmlAfoWT7czJMsoDKXhHqK
8Jz4Fus5XspUIZPOl5Aki2I0DoGSMBvAkHiPo86ohy8BbbGO2pBRUbSHogdWHYcMvqNWZzvHK0hI
I3abw+c8JHWGgctjNYuZceenYmJ+xqbZH3YmYF7hkKC68WfZvwkOiUPzlw/74I7xzPWHkiZd3t0l
A0/kPIKmTzY9qSZpAILlhZF6ksuQVYE8Fnir8RrLTYq2NbwUahM+P1FpU+TNkieD75/+YE5BHjOB
fYbFkPkamOWBgiAe7sFxiUl/ALoiIINHmK3x9iKo0uEk3qeFT6Yy6MgY899QTHTswfFdte3rCCyA
FBN+KN7EPknt+wuu3vUOovPMrG7stH9W29jIYnNPnLvnYzohJq3jLBZyzqbfEccui418gCy+Y/GR
mS5/QYRViDyHKOXhcBbmxBbwqBwHouNloHKcgyyaYP9Q9xAUKMNDGeruWcO3VIBzmfHLo0M76GIZ
PaJD4h/oxQjPqPnzjXmkP6ZXrjsiZ+7AGeRu30NTyy0aHfvOfXVbYOUHGHGVDtfpz7EyKWKVoy+T
VLdMhoK283/9obYF/xRocfnN6ZrZQiWU0yzSzRlbg02JjS6+ZsEM+39zhUCAiKeJQ/ScgIPES7u7
GBJALo8WMTpplnQenfV9e0Bcs7s5ZQrt0DmRhejyJhVrcJhG/tyOtOzFO/Hj5dCQ3YV2XBNpAOaO
oylBnjJeUZOBuvdguLax3N8AlWC8yQkM+Qkh/2BMRJUlQ73uoPp0fcSAo6C9+7XLg8W3Z/aFsa/1
J/f5+etYjaRzOn462PeT8eQuvnesPK+zbPFAx3GzUb3dgejxdwydy9TBYhc7KhnJbuPqgmswJjk7
0x9gWOowvrryG5YqnBCxmgbq4WbgfwiEgVN3ezyS+sdz8xBD+Wjxxl25x2uTo4+Fjt3n65cA0QFw
svTSEf6Tb+2DG/HuYetJ7Wgx+HxeD8g0w0uVyc8+TY98+jFtp6GdPJekEIt8vCA4hTSMzxoiZrU3
zis6aY6qVdBSsnMKh0CkgTUJ37OVDIqRhIf0gX8VVrha8BvOMwiM1P6SP0NycM2oKwohjnAuZyoe
cCS8JCPDu/OgTPbfGd15siBSURoLZ4cBln0DLDaGl3mL8SaAsSY4T2UhqbBk8jc6Yoqei5s5q3ek
jVg5hzdJiirrKegZo4+Z5cp8a/yYeBzwbRdMlIvPQiPfwF7esWZA+Oe6Oz00MIMepjSKJv532Iiv
xwOP9e2g2TfrObuF3wO9o+Xag9XXJYlh2bBWHg6or1yU9c3koPnLbCxzFljeCsGo6u3E/MAKKG+3
Y5xfknuvqWJdCotsdFW3lgWIB38DNxVAwFaNaxZlyQFPn8NnEfEgExlD5zcb8rib+O/5tZ3tX0UA
M3g/RlnO4nl1dpJfNCdo9qzCC+gni+00GadiGbxwDgBeyWRc9VVz+lfmKL6LRKa68t9mddsV3rKa
GMz1WYPUe29vDxtaYKQw0EHJ+lG5XtUZs6pi9MrGuB91cLL8eHoT3fF6zH0mOdqgdHRz8emRseVu
rh+bwqcOZQgHLsMs2zjrs74Ph3KvxE6IMKqXfLlIxeTlZMQzc4g6IbjgaIC4yPfydEa1fPV6NlrA
zsNGRMd+p3Ih4qcjgbVi39qHfHuRGip9f5MzUpggrpYBUiqoSBV3rq35GH2DncKXEzn5jkpMusQr
qM5p18s1ob6FwcQg91c+5WGz5ImlElhzeO9ntMaJXF5st5xx03cR+wlrIXlWgjRnHCwfdjfDajPn
Xf2z4J3hzPwd+2Sn0NHHIn075xmUYKiOFmcGhFrF66vBsMGl6W7H0Af82s2fYzyLIBPjNmhhv7LH
+ixtrM3AI+M9ethL9AOBG42b95GaRL+wHOPsZWEu/2busQfc7Oh4KtivOBqkx4r0pKdjKK4eT9sP
crzB4pWzNDVIXzUN7rgq3LdKFtPV+fDbsHhzcZfwnrqLCVWbcVY6PPnXbs55PdRzl9cLW/RzIx5X
p5P4A489EzHaHIBlv6lzXyFAiof5NpHPLq+AfLxlFDn/AvhEwYXR6RNLS0dWKu+HUGcYSS4N6WX1
sTshKYDpBJ0PR9L7/Shh6zJbxAJk2HiaM1f+xvJFWXzQayghWTEd9mtu+4RCq5nLqEVZKg0aKW38
CwWPV+NNlpEK3Ah8sTZE2e43eN1DJEmBxFj5oRqquBKwscl+p3CID1o/Kw928RqMHf768HeP0/13
FD19WUPE9kndkhIqXQ4OGnm+HIOK4YBb7grOVfnduU+HiUJecKCvZffn5nQtyqW/V413x7D6XFAT
eJQ0YtQS7gNNPOrvS3jCs8tJxesAUT+/IK1yD/USSXKAnXG/4odV6NhvEyV1NPxOvtZtNcBjijtn
LfUVdBeH3dpQZ3gtoVO2K6fAfwwvsEuXbOgH3dXZtD5B1Bnz0LJzUVN2nF1vk1nv4/vrjSnPtn2y
DnCSQGhINPeBVW9MkNKvxKtdKqgPCdi4qCwHeyIP4fvu7hu3KJysThLBt56mc0FDDvdnd7k4MbCL
FU9ThrSXmbxWX+QKhTHUPyNdcbL9dfot/AembY2r8RzInbj+fRj+/cbzpVY2jyMzZm9M3PjY5sPb
Pp61padK75POGldRjWhUCsrO/jMN+hSk2cpAntD1H0ji4imGgoBqdlyJJbdSpjByuTAyk2wxq2Hi
tTjUjrVDWoMBYmKkFZKShOTEmcHq9UOQgHgLN/nGc4Mo2CtOPVNm4aRhAVNgYT3qKmMEm7qol4fu
xwGpRtFe+a11YOhj3doY+CYF90S7eCrDyJY6ELvdy+0hfEDqGbX+3U1OMdPriXj7v5dRb0f+DhsU
0bdYU1oezFsazr8/X/+xoLymDbCKFcGlVcD8uPdSxDIOTu9hPGrn8lu7T5/wFeSHeSakt6Son7bq
higGmHP7IXMDM/R9MgX8D4ED/CwqI0c6JRmUI1jyhDILbGXsV+gVZCtu7JuvmLBN344EJk63z6uj
/vbp8XBdHuMzWhpIkwm1LV7um77hp4OTg3xKZRamhnyMWSXftbqTdvKhNgR+jq3HJARK53BIMJbm
+/GB3BwsaZaqRYDrXlsl2wEwjTN6kX/2cHs5Oa6IcrA2R/pgEjRRBKtJET2cAZkD15DSZoYZFj3B
4uVMZDQP3/HiEmgzvXvKuqMmd+pq1E6SypqqEQ66s+J3er9GquZMaVXqw9xgSBvnLXvUiW5YZvII
WPerKDZ8UtYszaI+Uao4+J3b4We+yMdcuTyzQt3nk9jwyhA1NCtgkcnP4LZSB1JpaOJBo0w1An8e
5WFPBqfEep9LpC9nDDchOQxh9m0Fq3FWObtg0kPoL57O2+kp8uG0mk4LGzndwBp1z38++NlC1j15
gZxF36CIiegWKbutglBqtPhmNVJkhAC9hj3AiwE32guLxSO2k9X8Gt3Gp57T9XA82arUeNx+gYZv
9LFaosg8XXNkPZ3Q64m2sYjvtHLWfYGc+9m4z+qH3/QnyGk+8oRkztIR3IlUQes9h7vl44AxRQwF
nUy6mJrjloL3U0ftm0qdqWlZZEWkFwDFsamdIccBzEmsYdUWc+vVgaxB584YpltI/r61NPYDfDzl
z8R4n0yTp8btx8qyK9Ll7UZbRJ5AsO1xOPzRnefVVmm2pE/p6NNzef6dS+NOH8NpH3qXCutCAde1
Xtt6acp5mwfj8J3pc0/jTVieXHTkzmRaxPMExLi+KUlo1qn1BqseXZJJbxJR+erOpjbZNqSJ+TnD
P49+3HkEShHeCR6+Sn95EkrOD8WtdNdM3DKlrvhsNKvKxZD6prdFlXGYyWZmSHQiK6vqLCvvIHtq
9kaNrR6h9JkLIye4mUiRfBi/hPUGH1PxYa75471LL40X19hSflXR48voma9T7fc1unKz2nGWu3dp
i4bkw7C+m+eZhhD++UpNQkHDXJP29Y8aa4FOzCLZPXfrGJfuYDJwnl1HK4NLR5qhatQhwztuLrlD
J5jbpLAxy+DsZMuPoQ41BA+afavDPKPXT73vT6cOa9Z7rCm6IGggAeggyCZxpWzMea7aH4A1q9uy
LciMXatT2suSpo1luB2+2VQqRGb8hZUbwltfHVS5DUXjHimtFpiNvEFGQ53OIAWNGmkmP2etsswj
GaAJAWdsUu/RDiNJ6uNA6tgixQIN4EubcN0YnEKyrl12mAINLEV6QHWLPmS306i6W6Ho0DcyuV6T
0+yAdP0JOMV43YSbMWcMiUY9DEBAHT2/zFzNjigGiPKwglNyYkEWOofrPGfRd3HYRehsVTFu8Mx4
zgLAsLvkMXeyGXmpsr7ihDaDnDMaGhFa+lnP8PWwcXami74oZLMhMwSGnx2ssljp8S8ySQslYqql
n0Ced0p0lmunZ7DKuZ9hQhWPGIQbrAKzZqtS5g4rmcfVTlZPUevenLcgWg5OsIGodbDhuvDIYb2V
7hlGwQL9QZ+aYSH+dBhL8frO0WSaYDaQ88Yl7OVDxHMZTnKR0g9sgJEXPMloQMvy47OMn5UKbG9x
QUViPyqnRXAvYrbeaWX1lg0AHAXzu/A5QTqdOylYZGUVtX3o0jZdnKvLZ5/+IZugyJnv/q6q7FV4
yJ50KQSfm0OcN7kLeQeXYL/2g+AzhceeN9E80IaZiMxhRiivUORbtLmtZSl8MPwOyXVHuin/saRw
ZI5KgZiNJKCjBaSre+VPYjfsin/GHHeS6AVRpSl1Lkyf4R94dohbYVjcpWzrCNlz6Q4X8GKdjLnh
/Hqjkj1iVP2irLF+lq5i/UEhMihvfH24GoNl4Cn9+K93zu1HFlzZXRju7tkk4fQBxMR5hXzPQf2K
Lc2+kEGZCmmy1oKsNcZCt+t6ut60A8AUTFoJJade3aVcJZA03Rsi62dlgQcjwW5FYOWW1LUm+vmz
5JmUx3L6dBkgP5F6RFslkZWGTnGiocbOnM5g8peJk+JTK/VgVRqCHlFhkL87udjGFiWIj5eLRbGw
D9GPMAtThABhHcgkVm94lZ5lu1EwJ4Ie5/zdcx5VE+ivlQGIni/pUYM3g8OxzePHbshTLJaJL8tT
Nr9fGhRwVOPLW9IPpVRxnJ57WAX/XvNAAoU73aHJQW1aACNmfz0vGp2LVWPmxsLXuFi9+HTTMuCD
+RL/hFnRTxLgpQCyIRP2pm8c4H40z/uEp748SCQHyck7Db7ixDAAMjjba+ejabnpyzmxd2NRfF0U
/Mv7dsldMiyENhcqvjdeVXyUCh2HzqlnjHVkA6k4ZAS7MOxhTMjTGf5CrTBrRgWRO0g02V/WnYgR
LmVVM0NPNTB541uA6NnhmuRG2GKddbMGgFF/9mTN9OfCsb/QAxUO+iq8HvhZbH+/P/pyekXb+iAa
Y1DxDlNNzz+Ulc7NuXfsrA5u+jCKerSj5q9hjXsFEAUQqEL9Sb1YH+ggKAEYlAtuDsZcRNA1FMdc
I5pjevl6AZJ9n3IrLOIBdhEvIgy2OGlz3Bijn94MxunibTHNCeXHSMNkXuvPm2RZHF4X2L3iyd/F
QI/xLmzyLLUntEmX02NAUVkV9oCVsxjVjYOL3pZxNTHZO8zmTAB6CE7lGpK54N2JjNXIw0V3S7dq
xRfH7HjabMD5d7bzK6nqHB+vJDOiUsnORPw0+72Vomkg1jFMcmBZ8+8+y4PstSWHq44eTdSGffwe
aUiNgG8bCFB02f+sn3qH0oMtv3FoVMnCU7p2mQ47QioDxQ2NigBo/PSZzcJg/EUFxFqS7pP57hvQ
hnXJkxE5Ox4bGmVuoNk7TWoL7sjHmNCzjIi8t+e67xWJ3zUpLP4wRrYfwEJ81TK2GCbg+ivz5eZ3
3kQ5/Sp3NglNv6wlTzTPswSFZDZKv0JPSuVi01a0o0P55QNM1cjI83eDdTGLuK/UXpM/RmJZrNxD
NL4vN2w11YqBfVxrWGaO+JzzCn4PNQjVyz7QVoOJPLE1KMUdu8UY3U1aINFhiv1mmQ+3VWnZP8ty
0jdFB7tpElqtzp6l1O7lNn003LpqIajoYCYDu+VsWMaDHtV+F+dalwU4B2qkHgLG1o+ta7CDOECs
gKhdYAUtwvP7Hg654qq3uS9z4l5Ipfjf1r+Hd6Ns1G/zKA6jdhktZQ95Nd12+OyLLg4w8XCwrXkP
Tlf7orqpwKY4UV1Q/q516GGEI3EyyobqxN6JLnT75XWzePkTKkD6vfGy4Wrdj8VcXika/RuJy+zK
u4vcYf4cC3lfO4J3FniMQoZJ35YQkyu6V6eVjleoUEkvCLoEy3ivKbF25uGtEnCk34PYXNCflZJK
oHH5patln5e+ay9k7H9qlJyuL6aQVOE7a9MrXs4tm2galjY9N+cMLg/nZojKezMFcLMM5PBfoVxx
NOcJywOF5wn2OhtzjSAd6Nge9eKSHuH5X5i8gzJa/OLOa0gtCCDi9tw3JKt+yhIO+R4pTNPxH7n2
dEmSdsAEKcQeC/ezUBKB2B8SNJmWXpdUswGL7uEChi+owlRcWOiMc69KyZfjZ0WGu/sEt9rm9com
nAUAEhgxNI466yYu1EjhKK8ID30rBzf4YEY5vUu42mGhlbpX6UU0ytfI4JkjIuxMoB8FLzbYzNiO
CHo84of2AvKhRJYgJvv6eD20fRnOhp0/LAuGzYLUcNO+jvX57ILBYFJMjIJSQ7laHdlfNAI88Iq7
K64Z3ksOSLzhIQd0NJaBb2fu4whgjj9uTdAlJRmSKTdxuniRe8s5yz3pMbLd5hOUfOBfCHO2r4Ni
2snYvLqaFpV1+BmBGJGGt/BfIVzP7MbwLY/1y89+SL/DdTDoTZH/kqeJ9rcY/mUHP05A/QxsEj9j
4TGD0PEv/1rv+4VdaMwl3A3bU6NW3wAD/OBk/GbRfBY0PmbiV6VHR4jR/U9/ECXEKrNXDk+Do6pY
p0T0l8qppBPzR+xFDnO91ttrTNevDjebcZZKumJUdM5vQSwAxvyY2YdxblNvfD3V/85WBqA/QYru
YnEl3+5+gqGgE/TCjB3VgY5/hclCPRCBqUhuCa9/zpvgL2HIF55/vvYdXrW+OPVGlcSHQVbVhBiT
C6AmZtRkvCOCix3oETLjACsWGuDdpkgpWwDsrG26dF5rmSGuPsXeIHlzcvt9XIMFNzx843pnaaZj
MLlmlVOIAuuzH1hfp/NLx9+3ZHjnoBRb9bfzy6TshlzP6ao7vm1qbBQQSwO/DrrO9bvtTWfqvGd3
O+6nssBjmYwo/WQwmw0mBVTLuTDkMC0X7IRp40UR9x3vamITS4rUfpwjYrM1TOJ3faS1yLv0i9dD
YKLCsONXqW61yr4zUlKN/gZUyejrZE5fgYM7DRjjra2JgvrwSREmYgKaeg7tPNCQ24paDWOAG8br
zpQvNfErr1GK4Ww4WLRCbdyROcYv3SdnGlWZJvQRZEhnM+ov3lfeFQuxWp9JPZp+2USlHjzsNPYz
4kxt4huQmF3EqorSSI4KYyB1LjsWhWkhjub0vaqoL2kGZeQlLyFbcv+Aj7VNgzLdb8urNE3E4PF8
IeCpHOLJQPHHSIF4k81MEzEic4kOzFCszx24Y3w5wIN2Kw+ar7nyLcesK479CXV3Yo1vky7Fii7a
wJXrx2bTi9TdWk8xFOOd6Wh+F60ymUfWQjSEJ8vX40ctrRF2wRNI02v4RGwxGO7flrohmocKdRR+
Jk9+E7q5Br0z32rag/nf+R0rRM0Pb0agHXePB1gsvrUQM3jIfIUB7RkhOk2xtpgxin6fwNV65+qH
sQz7SOCFX8029vgqgnkc0ALQDnRdWENZPeQjifvTP3o1g0wSGbzMcEEdH/LCU1G7i0J2g/y92UW9
HpmhX7uO92yKiNu74aP3eyn3NR07dQgOLOCg6Zx1dmWyCSkSkEyczqncafZV5KQn6SyAOArKhvVm
WBGd5rOxKUYqLKYYhRDtARltCGaVCxo76YUQXwSKxRlGduBBsWZ7tUURGDAEQbFiaTd0uKypMQbH
Dft6l7riE32nO2Q6X+95waL1DdDsNCnaZPDIx6IeBOZik7xO7eamOOmaRiKedkDxQTt4GGK379Rk
HhxbEj4PvEbXmji1WUwGGw1g8XT7m+8am4DFIEoDUBxuHnAf41nVKFSpBKFB8xNZJykoqFD9xI5V
IqpFB4scq/8D82wroXzcJf4Tb1ghJMLHulnwATO966IUIHiDAObesKn/KQpJToQEAZqH+7F7oE68
AflG58sxq/g6AwYYsLXDB3G7x/RFJh8xUvWlykEeP9zj3BVexOK6OqY4lIE3oMy4ii4yuu4XHT0V
S3kPwGKwQovDelMBYCYLYOtOd8lnNdI7icLogTwUOIcpdOPgYQpW1IN902Fi7hnp90VdT5pZgidi
gQVavzekupPFgvkr8aUW8AEv3btImdfSrG5PZCRF0IZB5y7kW9xY5YFVatvUoyMR81QzAPkfFuEb
6bOfq01F5WpRNVsXMplxJo04vyuZFthnCKj2YrIWuXuSuJaZ4DoKkOG6mh1hBKK3NJk52loEk7KQ
khQobGt49l8JmzQqVr/8AcaCuZYLvOLfiYDhB6E33u0uoAgWY7+bzX1kz2B+STYugr1PyuG6ErSP
H2Bmjo25Xwj7o3KUYlZ9zB68LsK1erGYfUFMW4mxuysnB5WtGVlMfzbm6lNI2JfXcF0SYjIG0JJ8
trZhfqp3s2x05Ya/bHC15wM3qm0FTyaq39eEbyJP7Ol0nEiytNKv9Ov3serzn9SEmfeApZ1IxckY
Iq12+ZkUBEl4mQAVSUiwysRTX6rnQX+4k51SYXVhZQ2/gorPxfsz62KM6PANFgUWK69uZSvqUcjb
l13dQhqcu6U7cASHO/o8YEiOoaJ9eyFHSd/egZpb92Gb++MLmI+g2J8VkITeG13iCosEVpPVtyuK
0jbe1CRJ2LXerlnY0YGhCdS4DSd1p9VhhYEDul/srA2fu7stpxmorZ2aYW7mcmCZBhTxEb4MD5YU
gPhiluE167Rg+tqySw2LAe17GzOfznqlVcjikuDOyNCtIMnjM7+aq7IzlmySvPDUuCWEUs+Mymsu
7xFtk3oPLkx16ViBPMn7lUYPgrVSfvkzHX5BDgatn+nc0svY1B2e9uJO6w24rIZKHOLb+vzMW1M+
lHIohhm71OmvCBsjcHNf5pIaBD/emJsehyw+qp2Q1mKAJOQQBkw99m/BYMdx1Dar2o7kKjxUQFTp
z6jCqVOZz7NbW+GeSuT5Y28IHpfqkvEYqq+aRLfW2lVe1Els/fSOqP5FTe9cS7SNf3mMT2S7/mBE
1lUSYhj6xmEFp0HQRNA+5T6qmSVyNNgsHhLTjW/U8coBwp5wcqC2AwO0yhyqZlq6yoyc2v1lW6fk
5OB/9X45d4Pd7Fq4zcaMHYUKvR2TPvaFoN10KfRlkdj/NZ/MSakj5cnCxnwda5+BnvAqXmv0X9c9
pp0pSr8GLuObqJbWRg/SEz7rsgjy/YBMuMJtSX6LJ1kZEt76JCsMPFZoTGDNE53OWHQR1VRkCjDC
Fd9XH5SlTScR+CCRU+jpdDZEX32+KFMzoW70PIDxaNz4431Ypt/j0gjyRvDck0JpPX6ueEf5PxQr
vRB1E9dLqmr8cMWiu5WaY0r+47R9WqfvD50IjzZMFnUPNpOmM3/LVE89gN6YdkPPewzn/eD0GOI+
QDG02U6/4VdMp/3jqcfrfCcLQu+4Xc8ZNRQtK9RSK0J/P4qzzUbV6kCf/PhKkRxn6MY9t5b6N/Tk
bsarpju62G3a3z9PoShy8d6aVls6cLyWsjCdk4MT4hePmZusr2J7ySa6JDBHAtew7e0cZMa+2vUB
JJI7tsC45SKgGliS8q93aS1mvZZXXlJsk+N4rji44s95lenFcNnB8oWWeU//2PBUApBKsPHNGtFD
UxJBmo149CVWxuBOOwyWOya3DRZlKQi5w/BRecq5BLTBbgo+GXVO0Q6cmReUoZr+LncHdMugeAfC
TWmyOqzcJmZmDZAiy/R1+jgyxXr/+PhR1LZeW8tXx37SXSUuq4vKTI1Tka4XlB4qmIxiFoc7GzT2
yTLbBvSSt3AeMDIlA3nTqUkxsZbjZZN8rtoZRuHSfmWVRRS7P1eZ5lzXwccbFHL0CKrxp9iQFil5
zhstusKV1LriGp14Al6hHhB/CCI3+sLaj36NhwMp4TkleA9rhtWZ/t2izANZtM3MlQZuuT+XcFEU
fUZIXoKA9Gpz9zvlc/OE9a+1vN8CQjfn0TtBSkOLOZIh/lrThFWB72dJ7i7VtXRPfloJHYo57qMF
odwbv6bcmEcXIEYu8idwtZblFYTgg1fYHfDLcOb3n0QAGBCLyJJfRPq2+nKbawPYzdHeXvGdKdgv
T/OXf9EmzVueRjtXpxaKh7G6QwgDag0NwWQTLY7xowL7XFjx56ws2eeQkzmGbLPg8DcbFs8+Dvhs
pOosNmWG1/BrEpooNhgdMRhlTPRjTucqThL6BNoGINFsic6MN6ZvPw8MvDFsS1SN5Z/PshRAn9jM
eTqCY+Efn8NuVP+a1dBk7ZLVj/bLz75fnYF8TVIGStGBhJrbaR03IE6DW+d+uTTZ+ML+CnR7GNvo
S/lSYtQPKA32LdAifgHoBh+4W7pLxXLnjwXSp2W+lYQPr/90/hq4Xwvsa8EnUk8jL4nlUVqzWPVy
d532PQmwgad8eVfkK/HeHnZ5Z9I4rLZkylJaFOt03xE2vB1BC0QT7fQHLwmevLtdNv8jevJRtu6E
4xpKiwl9LhxNiRKhMY3e7jNEYh/1RlFKfN7bGsvFPa5woq7ddwyFoG12piwArBTpj8Zmwt/2z327
IWlNoVzqUjqgMUNFYQwl3wgXBGtAgX2zUKsg+vBqWeyVuaXkjjrb7L6sI1OQDnOJVu4cx1LQJhO2
/SsRptRY9gu844YeHkW1eM0GBDfrzO75CHWPZuzCtxy622PaIdYbDaSP9p8SEYAT7gpEhPtGv4Eo
ilBXtn8J/A4aD7qEwiUmc9Hp4dP04koOKH8kGWSlRMhacexs2NE71eqbwyOybw/Jd/3YLc2PPjOk
TvdJjmrf5pFR/Nczet+ti+7hdUy+D2wibggdAj5lu6VMoZGyg6p7s+rnDHSzCJEqZry+XtbIw9vD
2CUmwogeWODuY1Ozc0OO5KhITaO9wdgHkkyFcABLklYyf3gqPwCsBbFB1N8B0W4yNZTPpSx+4V9Z
3SCsTJSUcFDASkcScK3HCG8MegRB2NHtL4Ri+f2KV7EED3Wpu8C5Kq87IhsXUpIC7+nvDNXalTCD
KAhRx1bUTnLNl3xG/4joQRuziSXUs+FNEvE3Xv0gx1nHWz6JjuuHAw9vKhd+xzeDGS0zqlYYYfEh
8uHhtAukXwhg064VLmQzbjJ6bg1EDhbx8qUukym6epOoIFXM7VtQygT2JYQ0iS7/b93l4fqtN6h6
2DApcESnZffIyjkj/BfvNlewECn5EugcNhqEs9KbNb2LgSj6DGDru8t6kwGGWQn+E6XhAsjQ1OHa
bMD0crlSfPSBSypRyZDwdbxCJEz2E6r1XOgdMbuihOYpVuwh9CB2OUNI5et9WAAozNoeA97nrJDN
25+5J7dhdjRHCYptm22OLv4S1NfTvRp/WF0obQjfkKgY3CJNIA8xPc65rtDeDSgDevZ911gJnT1W
67wWzvV2JlnzClcWdtzm4v15dTyXfeu2BFAiaY846L0GfIBeQqSLxSpl2COkzJm8HIEA1kKP3YCN
LQY/udcvBC7MYnubOskoxbqrgncZPYn3s96T23af9AnpEN/ZB+sa8C2cm/efvdi3u747udd0smHX
FPsyoKC6PN3X5KFvsYsEX8XyVHajEn7h43wtMSEz/HqpvahJua+w9zCn57POGIyTAcYAKn59CG0a
WJ44blnp3GlgHGzW4xXXOkvC1LBzAOt8xHvyngwoAJHkKQ7g5m1O2dyCMtBhyYguV0E4eSYhGmAY
4z5gT1r5D4qlytavotWRByYtqw+2CP7lAbN/2QNsMKKpu1osxQwYGfa7lMA2/W2RLIwazvCluESV
oQYGDF4+h3Xpd4xlbNp9CGHs3y9dy9gWdGnU1xhd4BZFrqzp9J4u9g56TGgH8lxg1mh5c1xJ16f+
0MWkxpZeMLrj7gZedFjeUafsbiyy490mRnFWziCqIFbBpMMYtI8ZgJfPznZjpUBPT18MghOPdNbd
bx49q8Oj3CSYRTB5hEOlLju/D+EVHz3I1RVZySZS5g7FxvpNrqRBBzJJyihPohvSy/QV9pg+QuGB
q7g5YQqrl9kaBKxPqaUzD9R1DSQzfcfY0NcXJ0RjNHcQkzqKS7zY1zqpbrX1OCTj4hMZyI1i3Dn8
KnWlwqbx03KmvUKYsgcswqeEJ/262dV/YaGgOvU9IujsVvkd4PbSJnGaQt4j7/02u19HF17Dwrpi
bSH1fkkddr4OP7rFXAXS2TDcWn/Yzxg+BjVQb1r3l7AVrH7kNRtuF6Emah5qzBE3qVx2X967E2SE
wCUuKDL6m/oVNqUflz4WIXcDzw80R0dswdBmIIBMaU0Nrpl0pYfkO906Q4ai3tacQwEpLydpHxng
c8ymCdL48uk6ILNorSOmvt6Eg64ShE5kS6P0wHCDF9m6MgNUOVdYU4qTSrcKLmVCx9rmixYRyb1a
c6cTQXsAgPVO7fppTW+m5UmqvVD/h6QzW1IV29bwExFBD97Sg9ihps2NkTaJCHaAIDx9fayKdfap
XTtzZSIw5xzj7wbD7XlFKgehQyA2NjfDyuY6eyulqG4Vf/9qSrI+CuqFHPol6f1HFyhdaOrhjQiN
0hJr39dnm+xuy55k6yP/93Bq7BOjEl5uW/v0W2jd4o3RBQifGDMfyh/bxHHj7xiJY28YVH2YKVHH
J7JjHOiny525FohXBrrgQNKkkQykm3bdJdynEQH17LR4ig8hU5DtEVzURZ6L94TPl9s8MrGkum2G
Kd7fjyeDE8BvId5YUSZR79BG/4OgBgGOJzlHlOODlkZVHW91nHlDsZoNxaAe7QcB5yzkGnY8xNaC
KqYYTNcX3THjOG66f5ME6MnA0l1Ki+ZyZT4SQUb+YcZIpHZ+gpLfURLXlNVfkE9o8pM4812Xj2r4
O5j13p/nRJjY/smKGQO0ScHaOs+1VCe5IEY9c/XcCTjzPALa8HDyMxNxyhSQxWfwHlTM/uJoAweu
UZErMa/YfU3RLnDOo8Ee1FhlTB+NoGs4eeEyV9wUEl6YEg5bjpS0dQkZ7P3KIWTxivffXPoHysYr
TRimn5V/6qfGPs7mgNbZzmXsyQNK2cljY3Lfci+scIZQ1n77A+mNERTByP5F5KblTOCvuWyr2AKh
tRzNfvt3/0UbtM+Y2Il7djY6sj09beQr+/w6eUAgUsHTv8AC+ux5W5gv2FFoutH4ydDv8UeMmt3P
wf5s/shbygdumwJtRPktlvZ1EuTemncZH0+i487/B4UKkKoLqkJMHi+XY/XJyY1lxiTCegvkYvLq
4sIOJadNVlRi9bio/Pde2iAfZ2SwtZpdC8q8t63U1rBsEQ0cmPkxKXtuz3Pyyel6KpbfvwIbn9Yb
qRZtQlKPrwOb6n8u5a4eJnSBk+17WlZUNsYb+Dh5jbt5v4gzZrpQ5erkaY1+zdFEy8JWciAgdEeE
bVVYsCr4o1fDp7+sRzb71A6jMUeJon6sNIuvf6PCRbH+sV4tT5CR5sAW5uxLEuMI0ZQ502fd9uNU
MaiBYr8p0ZL0zBCS8u4oHZjv9w/KpIt/v0gz+FP8EoirLOrolE7oYoG12Uhto7Qv4lJaAKfxwtq/
sFrrQbXESpcsHZmGxlCcCgGAFasn3+b0sH5LYI8deJSxKPswfjNb7+7s1FO3/drZLTb2mrjKQDpK
q4+ebDL4A9CjoVSUg0Mssx4LR5w0Z/0HsD490k7bxun+8yR68ktbVw3eDuzGQCbME3/4ueHkAvL8
Q0HFu0VCf10VYCarEWlZkO9zyRIBjdf3yWh6mCsQ2UJYiJZIZq9j6AuGXzLPgv7tKAA8DNXfpMOO
T3sBhEDLwrpR33YT42yQf1CUrT4TFOiWFoBIgfsXZ0ZkWDD5jWNW6B2A2ohi1F06CcSAAMtIzVgZ
fnYYzG8OP/0zfUfl8tV6Il3IP0EMaw0rAd7EuGm8pOQ88O/bDXTTQDZN8910+v2DD5vAfjLhg60t
eWMkuawyXirenYSpnSvgMAa2FPW0Z+OcnhR4SWv0W7H7TXhp+pvdBOh/+M472lim0ekhudz9MHNY
AXiWOA4EIkNoIuxem7Cn3uArKRqX3yeAJ5BdmjurqnWHKVWaSnMSXt/OA3NbZemf+PiOVmnPXiTj
DlSes8kEgwKI78PtoJIt+QfqBnAIqW/rof/OLPxjUqANqKoEo+tJx5uMdZyWF5Hf8livhjkJRTvV
ZFcJKnsmbI/oVdAU7PP9IR8/IGOX5jUwTcT9Q9ivBNYMzNlg84pegPBmpL5dE2bDznV/+Qf2v91i
t3RBkh4LAz3qGAa9tQLRajH6tdOgXi8XKSQJY36p1iga7ezgmcWq19HBRi/MHBjtQxzVjCON+kl7
/pWYKvgd5DdlEelVIImhcKNYfrABoamK1sZPj9PIMS5XTs1/0XVgZOs02/2lMNZv6/w+klnWuFd/
VBehXo4P7kNZjtR50UxG/Ax7tIJPVY3Vh0djPLzBODv82ZPBuqLOG5CTQY6Ivsq4Bw3MgtPd2XlS
F2hFjQZ128BHsIn2BviUZm2V7aR3+nhSooeg0ABI8UjquAJlAFbw+g6pu4J3Pg+RR91yqW+WgzX0
rGM5sJ+aPzhukAx8NsslQkQh6MbFpbVKIPlLLXu02PlMrmAClyKD2fLVaEd0snZpJjUidUFzFCSV
y87qxhCFzPZEQEiES7CoJ4o6UOl/xRr+UFgpoTxl8DpnMGkBPFU5KmGshgwWzA6gFnu66I/7iFEa
w5jVKaaXjHL+tRRRHzuYWUZLOsxhT+V4N//6A5Irq8GMyjQbCeSvphvFKrzp3xjPK0pt74rsfkRG
Gxu9Ru1MpWc8wtuM/LXXe1OLViPGH5RNOiGO2C3eP+9E6mIZTlFbHJ7kkNmcoSMRW7Tp3j5kLDkN
bvwOSl1bl2Iy+iAxDqBSDl+G7YYH3VZBDuX1nbVf20+cjaltppHUH/U5krKPHAIh3nv3gS65ihXg
/QVpfMYzEB6hnk/rM6MfGrTt+TxtSBizdcU3Dc9UZ1KzamfsuEU/e1ztEd6PmqpyiRj5XQNJd2aQ
Ajoe4cdy8Eyy75hG0HeRkkZaPu3U2aH0vz0zgdlkU0TQ0ByqZcA/oJL9ACPRZQvDBDHl6dNmvhSv
wRTf2yqI9fZTukhWv02gAtWQUtkipwkN4oO7uL7PnyJ+bKfOp99nrEq2oTq89SXVwS24j5bvu9/q
jjzuFKdY6E8nKybtpgjQn2uRHEB+cvUPPzs+71iwNlIKCeXQRZfUfS/2vgmKETxg0mciSu5Dc2Qp
uYGrqLFInN0zR3DBAlW3tAuDgBBS9+M+Z2q5FL/uKHw6Yo1izacl1S5oEUqGr6MKT2U3Y/k9V8+D
CxqYH4nKwuJCtoLsv2qvN7ayahc54irfYPFp01fh3mA/OKwJjaSkoSb+LvV8yfQmZOzgkQUZh2H5
dtrRuGZr7dU5VLosB0X2U9CVihEusDsWjVaODFrq93hE8EppK8388QpM+iHKwKEUNUahLoUIPXHI
9Ag5rnAFyzIWO0t6gZ9ELSQFFA0ifdLlynFOTcAaoqw+hIbsgpuBO/RL7le3AUBIVLrU1jFVryHF
h666chTMnnCRhX6sJd2qDE8hjYmB0XQP1ujjZuoeVCqV1027KK+Bft2BIhTUoDs6IuE1f2nLDnKC
jyvMq9GUJorb8Vb3cn/UsLaEj+8KxcBbcZgJVWjOtXOMNswUV92kz5CH/1Kdm+CV+CEPwYsHpmk2
//IaRRgIgRh79K0L0SCgdVDBQDC+vA/SQFetaNgYEFD+vYr1Q0+4DUzfbgA1RvpR150HU6eU+GM4
D+kHBT7a5EIIDtcd2B5yXllMCtaB6qhKyMxpMBOIXfzBCyE+y8ytWmHef8TEAJTe4h0s3sfzwhH9
8baBsqO1j24njVoRp7ULpqTNeec+R2XF02jmpIyMmnkHhuZWf1SytQZqdSTdUNjlKMuPj+37zglM
mKNTw90CrCgWNSqDsj8baQYq3e0lIhdu6wImOGgjjtg+fkUoxVkU09wBKjR2qo5Hu2fzt65UNMiJ
f2nOKLOW7fLA1o2SibnjrW3QpvjiIHfCInmgabZIUbyugRiH6jiRkxsVgPMMuxGT3tGAwFSRsjhG
R2xoNtjke3ylld4Y7Jb0raH0dyttclEItfUfk6//iZvIBBKpInN2P3dj6fzZvPbKvI3QN0DIYnYG
HmInm3f+SLJuqAWpu+I7HXkECq1FUig8vAf3csiXKHhbMF5+rOtK7oegTnXe+yqfYHyb3zs7ZS0v
YYPZaCY9DYJfIPrjy7fZczrw04sskILyyNgpdudFEzenu2F9t+C2UT0mSgrb7VBajDboVnX8WD+0
GxJN4N1xvqdb/JzeuTtz8Y/YB3UxQj3ZUgovv/P+6XHLR5yEuLm2bUJB9ZqB72QJMA2ngFcyVWr8
pmotEZHU8ZUBQXOVXRJNFWPN0SSgDKNWf8yugpUfhrnuANIbDlfTpWK9g2k47D/T9uvyU99F0E2l
zV32NJORAPXpncCQlEdSIE+AVNCgCT2IjwnOhB0DQg8etL3LqxIUIAGiJRwRpeI+RkbwQe/5dHqT
CEleh2HmN3Sl35xwVwWyAMfGDa6jai2eMTYzSGAvZnYadSBjRBlwjcIMwSa6PRX5iwX7M9WW0Ade
pjMVQ9qK7vXlakp4re9OhSikmN6vwVVAfAPg6WS1Q2ioxsjiK0Be7uGm0hkhJ9kvLGgctq+A2NW8
OJKwbmPBy7A8ipGMeWxEkxqJeTR6TXra2SK43b1O8ouOEBwT2rSPuQuQKegKVFd4TUpjbcyaFVWl
/MO+B74G/h8YS1hpF72OcGziapDbvCXQ5H5VIfMZwlDlS6Vbo8rtrvh/7EesjF/cYvGP82kkUHYp
taNOtK3iAKm8F+itlvexsJMuIjuzfx3mqe86zRFUMGYGyEypQc2K3swzVtmfwmuBCpXqAhVqmghj
4yzvYQSgBxsgdE2K693tNtbfvrYTRWwhLZ0nn3XSCQQ8Iz7rXutsYnzdzPyR5eVHCDtmPGk8SnR1
KhA0Y6ACKTF3xWP7FcYH6FXgPWa3J0rA4Ldvvqplzu0QcytVNmUyymq8OeVOu0/M1GbHvyGUfLjS
aC2/OpQP80J29IW++G6N3GtqP+Vo+axEAG6pJmAKx2jJbEiExRCaqbRCqqMpQ2C21o1B2EA4sz74
vrc3YHC276DGNYPKJ6aG60PTB3pv8LYAl0gOhBs6544peF+bjUV0peBLufx07i23y1J7InqRSzvv
6D1FH3DbfX5yVyfv6obo3rtftB5e3u72Su3KHHtVgKULNRUZEc+78wE4ONDDW9kXdkkCB3mH6fT9
dZR+ysRgxW+gHf2OSI1X2CYF0+qT9gdQN4fOZpuGnNOOQpimDumsGyKk2HhvsXDWIU2HcRzqApye
jUc4FZUjR+0CZapL5fBGbOM2cz4omxIDPQGbRRY2B9SwPmXGaDwIeaX1rKyv7rMuOR4NwW9fPkH6
1EW06OKEGjZt1/3I56Ow+46WKfwHw2dSFyw1AwYvw/yTaLJzV3YNIm3QSqyJ6OgRF/AMmN6DWkai
1WMNot3MAGd4VaoLx//9x2iXpOpos6b1ZViKyiuvTuldF6QCPFzu8DgFsRleApQt0tVPpUDApwVz
VwgzmYqAZ5N61RfCayXoScGOLDpyFtFE8IteKzaFGbr20tHQqnP4SbZwlLwKVQ27+JxKHCBFVh3p
YH0Vh4IeuvG2uspTWfHUvw9EjggZZtcbYwxQpMR5VJJPvqSauaq2DPmLf3mp5n6juPJP3VhpeaIu
rCkOHna1+aDw7qPbnqCLuJcZuyftaGWApbx2QYcFxztRN9RWHxIeOC2hVHAOlAFP+06rurmbVnWU
whHmAAG93m82hQyG2kto+SjvRmeOMuLdfpvW4zLTibQ3pgaTvP+IvWXVpZBhq/sihxL8RjTP5Yx1
CP98/GCuZmn/gVr0aDsjFmkBsx014TOqN/nh8oCv2GV0D8eS+JCVpDBOrX5E4iHhSAPOxMyp89ig
xaARgJ1UlJX1WG8mDRUDR1DbhIc2un2BI03gzunhhWbvGpEa9CUfb2W8xyZiqk5fA7CAAxgwq5Ir
yZAxdpq7KCRf5DPPryQvHeyX6gNxv9qTDAhWOo9f1C2VhKD91wQ3KH1pLUF51p95/hxOneI9M9/n
K7PdROc6e41vWIHmlU6lbCsIoVfdw2kErEZ2zzYkuexqeXou0Nga7PKGCwTTYm6kWcouuMQLY499
O3PeW4AmEWSkWjxWxAFR6WUAEoLzgDiIWI7iJKfAWdcw9qjEXHkUUwV+ana/26xTsVVYyqaht2/t
jzotZtAKlc+/57k/oseEtmDB9bCM3ZvCFqW/6uV3mw5e+qkUV6xdhQFmVVjp7gc2QApUkDgGaZpB
LftKfTpc3dcvA3yotyaiGeqmb+DkmqtkQxD4fAP8uSK2AXQBq1rcUdvos5JsIGgi81e4O8Dq7WhW
cgiUbt7a4g5k+cndNOJbja4ruZJX2Z17NYQ9b3HBGQv5ELS7Z0yU9ZtafqHBGIFCYw/dkT7y0Wwf
NHoYligd3Cw88dsze+Si8MknyTAhwEo67Nr13fIbzdrcMWOi94x3V6h3+x3j90V/ufU3oIEdXyYr
xG7hQ61Lslp5W5bcoNt7J0dchrkbgvh+6IQD6CkEOog+VL4186832991Tsrbip58V8Wsd+vGuFOF
4w9Kx2lbfw7weZ19oTLQvgBU+xBVHHPIm8x47kvaEEGEOG6poxaYU0WjCAGjnmnjmpqQ5JYrtTXp
K3DsRybW2uhSQJu12ZBPQflLRgvb41Tabo8twoDBZIEgpfOfuUNW7yB/agArN6fH38Y33IvPYFKW
FTQz0BtlBw7P2lplY9S7Izj8yf79A3c/OewnKB8khn2B/CY1AneICA6pJCkPdieE33w7ci/sTOOn
vRLXD4etnT98tKuXqOEle6yH2/PaXPBZFteBz5jjdnyM37lHIIE4DIA3gPQs1QI2mrrRX30hRdpF
Mus2f5vD10MNlq42MRrb3kQMVE5/a7vft+Rf6gTstvH0HsYd526IHunt+BvzY53Mh+XHrtszVGaN
/GGxyI44BeBFqfug+MB3zPG0/4VLMe3OWSs5znzTEto1ZFDfgTpWjjbgh5gACjtmhJrvh6vV4IuT
bRJwRsPj8MAJyMJNfWvDJWaMUMM8fYrJX4fb4LzA9z8lqxN8/Z4w5biI3gXOxDsZVwdUrYfXPAew
esMGjAHwengAtqNeCai8kduKTG9F7Nejwcyi/PJpocsEmwwVfYi2hwsnJcH+LrvUnu31aETkGElZ
aLSyzqXwG/9AmgPCiv4V+Su4bM5vpt7g8Opc5sbdYY/dO85PKmwNYwlYJWzvSvxBMA4/kmT2PMa+
//jJYXEMe/4FYBg0UvJq3gDDQ4JhypOgN905aH3s63E4P/Aa8zZfUiOmjIWkgNyuLJT2OpIlvmfD
MybrZMbkZW4vkI99BO4+opllFGBuZxHFY+GECRTvFOrq7TFr4BDP0T4RqTB3Y1Gxv3f3IOBtED+I
sMtfbU33h7tYC0v77SGOeDFcxdp96JM7d3Pjk+JoqGf17AByiDOvHV+RWG3JVxpMpTnTBxl3vXzb
QFIs948LVAaZMRc5FEJu5eRoXgZdu+aB5W7hq7eTrTBjBo1hv6kEQdqbyn0+pwxWBHsNc6QIBQf/
/U/uKFEc0s4e+CpJt8k9021wC7a2YmnGLCvHSka9M8hIhr1FJ84SZZMrJ+f0M72uObvG2uoOrWsz
W4PykxfCEkVHIFTGEhHe0eJCw9gfnfEN42eBFoRIMCgA8m+ioh2DHE7vOj+Y8Yn8wnOfzRd/7Zis
/cr+y50MuRHLEJ2Mg28n5R4xKvzYqkGP59nKrvyyOzKTNfRJ1IUAk+VEhnTz2g3ulQHQD+gqltLN
QQT+PjgABmKNwiJ1bm/+cbsya/rdY9i21Q3BOu1k+Rad+mst+QloNYYxuvBRzEANr9kUOfnmL7i6
DzuSmZZn5fMpY2Sf3mMBv9VaVx+QzgB5ed4iIRAZdk6LgqJ6sKZpQxcK3Uk9quPgAJsAQHCwRTYe
JNr2biEYOx966+dfXOM/RTkKblYWtjLs41sRSmj4AX09gYq1u9si36QHnDFDWSstn2MtjcpLt+Q2
GJeCNq+ZAFk9ryhjQmq5kUGzcEafJo/fIPkkHShBeg3opiQZjSOBz1YaVbw7rC3e8W+QuReM3afh
AHjaJVg+bQomRwBY4LANVXoaDcQlSu/LjYyEE/iZLWwMSOIYL50LZJ9RWI/Gzbye3wP954noOKID
jrOxwI8KqQy0xjI8esIfaoUqecOMUDYE3xDIa2AZ0Xiueg84xVVI9LllpIgdfESIEHW0RS155nXU
WML0ThKMV2/kzr/28c1/Ho2WrtXumHu5eS3OnzER+rx4REMS4WZXge7iAobwVJFKe3sZo0fj/DQe
iMmd97jz2wEYkvHwoVSz+uGpDhNlQNuRO8v2EDdRhsitUKei/O+tJoZzErYvrhXsg6/rEVLy55RQ
JvpV7JYo8xJhm/ZgfHyz/Af2wE//yZLBmP/Q3Dd22d4T/4xtmrzkwSKQAv6SK6b7XAZtiOo3HoJ9
9N6DcDslUJ61fypoz4gPGtyq2FMf0My996A7GhLJJI81aNNWo9XiiuqYnx/xg/XIW2Wkt4Z7zTqf
D9PB//Mv9qGwv8irfo1lhawMxASNByawwYV/H1N5my7GxE03RJGwIkgw4wua01qf4OZT0g5hnenP
4XfYRMxFG3XEwi9YrraxkkKSKcPqERiOzN/DHGXE6uQKqc+mo9htdFiLi1HwHfAVzTEcoCp1isgF
4iL1iBMJSa/Gcka6njnDdjssaCEk6YWqpWO8X+bIQSQ6yyD4Qw0zTJphvYP2+D9E+vGnYs4nnhy0
gP/EX4MDT3C0+SjMnHoy8Dpoek1+W2E7fG4y94xwyO76uLW3xf3I+ZkjHXzMjCOyZ/KdxvpFG5OL
G6K7FwyexD4Z2Vdv9owEMi0G7IB7DELjPlgZTwaoW1dkHR6U88pc36J8Rm4+nA13Vh6/cH6XbB+/
Q3rMNSFf6BOuSS4cHskQOAj+HiNnQz8JkbAYBIBxOsUirJGQ+eVoxNnBa8tzI/mQXeQVV388wdOI
LV/PAwAYQCz+VsUx+vf1GiDRV9xFNVCAhXynxXvoC+N6J087+BZgTM5JemXQRdDOlfCy3keGp2Cm
ESy+QZ3e/PcYwb4DlIcag/+vTz5/mtXPiK+J6dZ8DitzARDExZyK+PlHN9wd3JaxLoAujeTcYtnv
lyjyGAIwpDhKW5UvyV1g7pGDiot2ARsP+L+t+QJaQeEdmhO+3A5jYj9I82Bk3Kzj/EVlCsIjIXwu
o9epBIXNXAX54pDdktWWsOJVA9Rx2Yt1tzS4Bkt7kQlqTg/JY43YySkmxnyQBI6Cd2C6g+8W49V4
EMfBk7WBgV+XvzSsAR7XAyUfbS4KPSqZ4ey4U8v5hW+ENGo95o5ANHeaNNaojdPooIQcOFBqX3Ts
pgWHo30XsuxqhFS/fjVAuU/cMlWboit66y7+yOrYmG7XO2W7uDarKykrRnQXbOSwHHy1nZ7L/V2b
gbZLXfQYxaknMi1jIlITchJKxwMlh6YSM2zrQkTS+uH4fDmg9gIz1g8/3Ua5OeoHjBxxzjtfwGW9
4CG9z7H271xba6kHZ6C8a+b4uKOGRo/mZs5m8UAdW65EV4ZzuxIrz5Fi5zhYEvTYI1jLJ6OFyOMt
5hD6kqfFzCUqz8UKroBpbWbhd8xVqqKXuU5HU+FDkce+bE4y6GfNM0m3wsnwizKZKUd1CBAvuvpc
uq6EyjKrGakNcGtpMaYv0I2Y9WOCnI0Jw/lcCjXIh1783wXV82pCwEyPEATL2NsG4CjYPHq/D1oj
VkCNMGJ/2RwLFtbIBoVMdQ80I1cWB2UhfHxYCrPC6Ot2uE/0cff6aakYn8+fdCogQT29ITm4v1RG
VyJlHLBT3nzgz0tlP0brf4D3odg0lVPuBCwuAiYRF76Hq9OqCTh493Fy+H3nSYvXT6np5NapfpuV
rPgip+ze3FWTDwEruneXfQ5q6DHgW+NUtwwtozKqd1RHFK/k4Zl+O0k7n+co4rJi60inHClG8FSt
wxvKaWDviTpEEvnBFcGL8INXR748ztqD0tZ+975yotCCe367VL43NRAke4B4CMoHT7+bDpuGUQY8
DBlC8mO/E9yVBN7hukRQwbPKGTt6mEM+kfSEfmlcdmDNa+071Qs3RXg7EhYZ20fHApC1xfcTNpiw
qEycnozwD7IGxHkhlSNPn4aDLQFGQeAF5D9UFWfid74r49isvtxAEjju3ArSgQDmPk+3w2UWoPXV
bdBE8OhctV71WFDCdE/3gTAJlEUnDmFvzjHqd9/wyrKelikHZ79N7xGtPFAqnSf/t32LYYHs/hY8
fx5nFdxJJ/ArPPArLo9xqth3wQIqV0D9jv0z5L8iYMixQmh+eVjdmXJN1gOHJ/naRCA4KQO3Jc9g
X6XyEMjoCR/P4Pnyvplnnum1zMoX1i90SyXZ9LYp+I/rTJQ4qs6v0kM9rfN6vgYZYMucvpvhX6/T
6/wzZHMM8GG1IF4Q7YawbVusdtr3pN3R4wUmeofU4WIFcHcCNMH/07Ui2rVIapVd30N4BfH8UPFi
OSadIw963O5rIgmBr1CptZFkeFzrswnKfKI/14eHN/olWKTRnc0oYUKxCsW2M8F5vo3Xvtcaiqyn
7SFEy26OoEWvf7a82zMUzVjD6IWvbt6kaxIR9QUSTfiOt26PbDTiA/L23Ou/z8WNvwxv+3YRAxrx
g5fdsF7geCNIVOuhBrSWee7IHLGye4/I/+d24uJjA8BxvScYkSyMgyPYr6Mc4kL5jnnBqFu97Z4D
E7zOU7akdF3B/QGyWXZDzlPnzmD0UBWRnvWKh2qq3HIinZpT+otcWJhdibJZDQI6b7a/rbyJBdIw
hBJWhlvUVg5+fQjkeT2uj1gnwyGBKY0+MDhIOgFrTGfOPHJ/DnqDvpFzH6TjCR01K2khyVGInnTL
b5uIq/UnYV4eHeS0Ansl7gWXoIHzqo1q7zCRF2MirNkkndr+C8bf+dZhiGXqJqGHV4l8Ti9cEbxi
H1a5n3gIU71meUewmTnVlJkOg7yU2pySgwAC/oUpQmS+4pBGuwNuY4+2bOgg2qJbnuv5bKYcuXE2
zufVc0o6wrSe3ZlLjS9tjrbUp9wB8yQNZSONmZKXu89L4SQvDpy5cfVGdBb+bZnzi1DYjsFDzR3W
PnV3hXYEviYpiAktljun805DgKpn+P27/g6KKMMFXly8J8IrWiX1UXBPZnzweuQskTJ5ntQVW3aN
JI/3hvnJ/peYUNQx5ydnh6Ml5H52czFMgVYjZdGehPUQGXBHxgPu52v+9afdgruRS+e0HuKN4JT0
x9XFIi7Wt3KflIBik05evN6CC3DxxRzKZ3Wh34DI+wD9VHNEn4XcUp5nk4fkIpS7ucKv8HXJUYKt
UyQ+M8GJZj2TTC/BXgSu+rVChvVxgcCOHeMPwB4u/9TDI2GccO+Gu4Qy8AL292BBzF+br8la5wkO
3qQhZgmYhMUGso8c3lFvjJIDdiPXqdNsdW46gztsxasFhYPc6xAm/u2okjok75K5uvL9fIhwpB0F
kIorRxS8w3IIT6ziXVlZGA71k0scAamAnyqSa5S/MbZJeVsUETdu+bXNZbzTQDzR/mPD/FEtgcdv
sXNtTr3/Dfd7hMTo9yjEBoXnIFHFn7yYoXTHWWrNxDXquiNWlWi1QtP99MMCNMTqKMgBnSRHwI3p
7aFbLYmqegvw/j+S0Kf+vvs54m2OsHximiHwrGBLtWrUDCjNzG+0+or0giXBcI65a8ZVGrDdgrx7
yIPL9pKwDIesmBc0U8o/CXi6eYwMWfG/s1eRVpYRZX2PGPh8c6yE4UPPf0ESGW5ZN/3yG9U0XAGL
kXjrkqJF8biGbXEvMjOFhp6YPAmQRrKmpOMNLXE+uSDIhraYDlOdENn1hPNY/y79e7ykvnAPTpI6
RkZ8WDFQF+DOYbtLVNgaq97wVx5IubSXg+XJZI2uvuNUt5O5glz6xQbGbILJRSZwwUG8RJdMWtYS
o+N2T0xVR2Se/x5Krclg5r0HuJngA6w3+Qk04mbL+4XAmqzJgmyEWf1xh4hbl31RW+4ZJ3Zkvux6
eHe5GKQCCZfYRrl9QVzM8Dxt2j7sSwJdzYckZBcMzUrXzTc+/fu85bFC/keQNNeFWrP1MyZtEve3
ouIaROwQwpIVJsyMOjeW5laMla6DC1Cc/3FcmwQ1EJOSuHtjoW+J0Jrmq9hVZ3FJ51w4MTpmXlvt
Fm2Enx6wVWVK+A4ue7j/qC7YhlYkDu731S+RPv/25iRpWE+D6PwbJPk+DP3TiY2AreGShN+AyEBE
vcmlOALsmc6lJrGqvbkJna905O4Y5iCrvqPHtGav+ZF/JCFgu01C6BZgXgQvuK4xeCFXAyyfkyFn
Xy7mKmGpB9LRSnTnrdmAjtpiEw/5aKOERhud79x/xr7P63N5+k/MJT6eVTD3E5YPmJwAJFnevQVu
sBhm3XyelC+Xt2xDONyHWHRGIvYxywRD+IJ0OWZV7Pef5OHQZyJwitgxiVkkyoMwJt5y43jzuO1h
WG6shHdWjHIKIOeh+gzMGPtoSZkMx0RPSw7nI/d+4TUF8uZ4gOC3NGS28D1oPWU/NZ23bmE/IYwE
Eam1pQhkJDM6AfLreA3UHY3dAHtfbhS49tf00oX2DOBp/Us5Jo5M1Gw8yKI8LTCdSYCZQSoQzINo
lwfJFQWjX8Pe3GN5i0fhYHXkyNpNAnz2DO8NGw4kPCCHJX+n2E1gzKzNhy7To2ASJhnf8PAfP5sN
34F0uhyDSPEK/NsKswtlrO+P7PjjfZzOQ0wX/x6QlLu7mNIoC3cPhrH//naOiYFqAk3hUtdVGCgZ
X0LVi0OHs29Ej2124I/iHyAPMnb8ZXmHodQzMMLS0/88p159nlX7inBcZ3ByovD6+MVJiZlRygbY
kjpvHQm/RuiBjDmD43fqKmTlDUC3rZTbW/g07Wzag2DVg3sTGrhzr+CWiBDxUT566khZ89R8A1Rf
eXc8nST2h1fEMMOhDh8H4fRQQ7gYNjCXYu0OZu3cfePj1d9YJt2C0VsknY2yBdNnY3HHKfu2Lqhp
JpfBZkGPmE8+jYug2pGVpUpRB4+TgaVdqF+G0N+q9r8E31uA1o2dUWfLbEDiIldsepuOiKH+Fm5y
hrfbUvQZAkdIanp3U53RgWLBwbGp3ZinR842OSbe5hvxXPUTFFO1Ig7HVjTvHkpRFssrQr1+5DOm
YVT3gItg62SCQAAO0f69bH/gYlaDjxZrF3lUtE1WlRJsRawb/ebNzXzLOlUAc48xxbbhyjvAPtSM
fGsxYqMfVMlkg9HbDvEDg7oE2QHLb8xmpfCgWh1m6s55hGWKKDC/cbTThBgI7TuGYEAeji/DUWj2
rc8a2a4XIrx9SBReTGMdUgxXUOI8EszMnNAmikS+2eO4HwThWURRBUg5IKpajLwI/tOdhcNnm32X
WJEc/GCYrc1Acoi04TKv/KxmEypT6gw/xPdCeCvucpXX3H6dh+jXMmwHixo7OMaXN0vDyheA6G67
V0Bp+QFJg3TXdIdo8jBptXmY8D7ktqzHPW++7o54OS6Hmqr5P5LOa0lRLQrDT2QVCgrckpMoBtS+
obRtUcyIoj79+dacmhNmprsVYe+1V/jDYV4O5VjbT8Fu0DplMG/BVPgDlsQfZcSPtg6/KGu/b6+n
SMefcRDxADkJa1SPuT2OuWBWFwnlgmQc31tIF+3kgYocrSqix2t51HzDbszIeAnVMntJhwoQMPUj
4niiWK7cUi0a1Nx+eHpv7/KyhsaZaSDDlmnlXRH4RjZArkV+1T1MVvSew9kIAehGDxStudOsSWpR
qWezlXEP3yq0tkyyWWaP/2RB3A1/LPvWJvx3PnF2fdKfM6bIcHJmM4xxkC4cFTvK5uT/zFmCSsH+
OgybKwcPx+iHAlMSLsTTkWM42y8KPkTGYHP07V/DmbwltkPQISqwew9fV7l6yGofgYdAP07+JsC2
ReOzm/wMAYKYpjXsWF3Nfu46U5MBjlecY4YfZL4gTYDi8DU60dwWE/C0FnclaOwKqP0iOcqUn6EO
/sDW8JNTDOGGy5oWUPntGpSA/GdMdwMODwR2obvpgS6NZBFnlJHQbSVKwMIfbw7zhwt4VYkqRF0+
7lDJ2UOc+EOpBZBhhnY06mE5ALUSyAFzWuRXcQbgVAFulx5gMpUTPseGgZQLiAvuNCIg9qhCePfq
Fwxum82ZRITswoHp21KhsU/2TrOAIq6Lpi2/DzpQba4+gtEo/hPbivCMvMh+VJAgzQ4Zi9o7/sjX
YbNw7sjTgsI/fcxLt1jBtJvzX5Bx3mN+9xF+ouYYduP7HDAhA2vKBNb1kRc88zeSEHX/raMKXVrF
5vAPZ5gMNAGl1FBb0deBp/UjjfXRDDfa32PoI1Q2Qe/+b7CihDWYQi/8t/2Aw+7WZDaa45P/TXQW
xlZZMSmOb4Ecc5/VhSzj6EOpG0NkQyOXflighcSetHahaNkNQgv+X28qVDfZi83ij0kyu4vugk2l
VDDIP3LCUpr43Cu6bCm1yCsohzBIsEWm7nXJJyMZeHQXV/+QSc2K9ij39sD7sURjLgvpBGY4yAaf
mZh8WfGAtVxdNq2LCDPLYEiKzbzw6z3yEyArZgM2XlOMil2pslHfIcuRjXC2wxEb01V/B4xAQK44
w6HqLINptF4FtLMRPoPWTRiwW5vZu7wOwwmH3BQ2kChOyDYSBdw/1ACdgXO6uaeF7tbBZXOLv5PP
tgx/C+9X48beSZ5eHDRf//fpwER8LM0hcjbTl52s3kzSmReGym9niMDLfv3xdB8axvq1g5/kDX73
KShbm875FG5iwh/+6FohmI84C13Q4cOBFin6tGTysKXe1DyN+/pY3egq8I+nY4xUH/KBE6F/V6Hu
fg9Xa9JScVj67hF157Rr3IHI6qKtpZ/dBWcholp7++WeFHT3aOX2ft9kEIigU4UNSGqurH/CHke9
58I0xNR69vSVoe4BirdpDTv05sGP9pftjrOZkRFdqVuCD2L4SkBNpEBYs96uQauhF70BMB5JgsOv
1xmBlyA9Q/Cc2isfMCWHOzHVkCKqEnppxNs9swLU45HZBsuWfT1G6b0IeJh0znwkWKeYIrrVDMDV
UqX1QFQxYCbKK7yWTBTSe26O7gbvds+/Xn95mr2gALcuEm6JgogUfETKIe+1oB3LwmIIJsoDjafS
32XKLQsiwn3NZnQDnquX1U6+3dGQhamTMXgQqVGLvSvbH40mf7P5wIpc9vkIujXqWMsW/6HZGEgq
lLMuGbk4FFGenTySUQaCxCGYiVBIsNoTrfKbA93bZzRDbKLHzPQKfVUktGZ8QbGZV+ioWm9p4Seo
KYBJoM2PU7F9sXsTeIIMsBadcZE+gYMjOQLkcmyuTsMBpfwEA9GCny4YGPbHhitKbpCCmX3V3o2p
+d3tj3D1YTwLMpWpeH5Ir2sJsncOwmomicSo9ff2j4nCqhXvORGfIgBGck1lyilKrpChk2dr/0x7
eMfhd9Ta4nT3dpjfM85nUmIzd17BN0oGbsHYFzkC7MFqUjn8qkxmnX0mEB2vPwMSjTQhChqiUs6g
nHKLTpKz/QS71opVi6p7P15yIQAsEmNuBioTbcYmARq4DJPvi72P/DXDnU6sIU3/c2qt7hZhETIB
uuMWbAJl0mEcx3QIos4Gye1pL2YCFwKOmvN4Sw/Wgddaj/gR3wNtAvsTyn0s/247CT/V38LUSLXJ
M5CRIeZu6Hk7EFSY+BkuIPPv5KVwjSJTuWUQpHIa0viByldA/ZFj3W0VnrruqB3hGGgVbWmX0c18
ywCPiUzJwx2k183ePy6uTHg//m3ZrPYJ//We0T7pE7zABg0x3wExqvOEOB3rRIsK1p2onlFz2UVk
RCJgQcPANdYo0UNlw0cEPBO9O446/Gsyphd4acE5R7khAg44/aQyn+6z5cmBjoGaqARAcK/2RlAa
D7+e8ozlpXf0nlG0mc0gB5MjUoW530B0sHvuK1TyTy484QbuL4IF5FGH1CsnIol0QJyoz+BZ5CJF
e0XkwB+UxF0H2J+nxxAqyJulSYrqf3T4122UcrMrCl3zI9Zvh6iMJuiZwaNDAFnqOuSsCZAZzj4w
fycb0lAKSs73jPqCyYlM/6WJaHA8Er85Zel9BHsP7GR48OkcDJzfQWimpENOTWcUwBoawSSmHEFk
xlyiwM0uHFWc6s6MeT72xViF6VRTXVJELeLRkoXxxsD5bW4lqpgox0an8BLCDPAGdC0wOoITR6nk
YDilkADT192A8yb34Ho9/GUIpQaQggeZOu8q1yvHYUpaNJUr/wJ3O7rk4fEDBwEpo+DhTTiVyZri
74LKR7yGkAi6DieH+R969ntWYCSiquBmHQ1oEIc7SQrp85GkQKNJxDgCxSTux4j2AZ0FwIRjtHHl
Y1NKHaI3/VYYpyXiWsz7rT8tvC2oxdwXKQ9H88ApklsgdFHpDA+c180FSeRPJF/hz+QKRthb0T6k
17g4YIxTugY56fWPPhEd8+u/2gibJMolknhiyH14pZfajWWpbtCvFNPWa3TmJinukeWDnha9Y4k5
QC88gTQYc1QvWO6kopZJh5enRurvvuKzf9vITaIokSSQZyLJXRfPKcL+KxFKr7ySaOUIeZ3DaKoj
n8Kw2YcalcEZsJlHeRxnPsHX2prObiqbkwR9VBJHW7Y+bE/CTbbthETEBzQCQEVXd5+cEpUfA6zy
jFQgCJrP3Lpx8n2IbDkdica7Eq14N+K4klU0fz0sSbQJiQdDDSCFHKEoO2FzTEkRCzaDOMmsJeww
oFmSyVKA5BdkQ3oRMxpG66fwJQkue6rrqf8y4y/fJjEALPlMMCqg270jUxiyopy2W8oKJWBwOuPQ
QA+BvPgyY8WiTDB+hSrrWpoDwFzb1ITiJK3CM/kTYDuT50vpaIw7KR2pIpFMVwYY0r79A5dpjUQJ
Ml8y1AcihG49SdYTtJaEpH+WnMFl/OGMkO96xBRkCPZtZqw+lszRN3gjcd+Q3mt38wajUvjEiiNT
j6FuoQmYvTyRJpb+7SAStb8ajnLCfRCyJlhWH7dW/C84DkCc2N1Rw+lmBoD4UV/xnxHkNGn7So7S
fYA46BEuGc5z0w+72nuPizWQWw6jjqdMgCVxYO7nj0Dto4mzfa8eQXeMF0xmUpJNy1weg7xpF4wF
jhoYbhsuAGbnAT3Jr5c9/757LRERH5kjFVny/1PX23a0kd1NiS0VikZErMDrC5T0EMgHklcFNhwx
6efQOXK9oGOA25DCUHkO/M5IRYLQxUkWtXNUU1xBTkCuFfJsnwQCLJUPD9U/5DBKiDnceKqsK2F9
Q7iNb9KCgGYubbPo6ELEJtwD6rEFaUNjAB0RbDM9fFIYLuE7iArwtp98QzrWjLRB7jFjs/vB9Wc/
7aOnTlHD/iUanTxJD3ou2HXWFYsLeyAuDryFA+4IqSGGQiRkkpdjbGhf52jA+4ye/gni3ym66AvG
D7pDTIggnhA+3jQjDkNZbX1YZGi2U0YDXmH6RN+PkZVLV1Q63sKZJaoNaR/KlGImcnuYi/w/KjoH
KHVSKPgcJmTwT0lh/vm+8i10sN/4ipUsfz3YgOw/EJPlWJSEFlyUJzeMR8VtRsez6xCeKbCZnbJA
EbQxrSdyAHwa9pbThQoEM7/ivUdDNvCHJ0eBK/41JCuyyqWgECPagS9K9XQkZxKdqCLdyWjJsY7U
og82Uk5MnR/n+fInpCetnzPO26jZ8Hps7c3m7o84Ok5j+b5lDbRG0jAkNrzHmgdEvxL6GBdlvyFy
EeQ2s9ljKJqJX+mPMjz2WEuk64BnwLdoPinszSvyLs/N/LevaGuQb0juBo+CRLiys0dwj3WHxYmq
rWn1YXrRIZCkbh++lniikIhzSXKSuacp8pIjHo6NfgPrgmeh5Ypr+HT8MRQhPoxUrxpLcYUiMWu9
CrG0x5sp/2TdUXcki7gHuREwJcuRizO5d9J2KSdy10D6sNBB/iLZkIMuI1c9pOXkMGHJ8mKyE6pQ
fg7+C7Jd5uhKTQgUVESuCbjrctJg9p2WXwTewLndLRhY466jrAcYhNbTi7NfgoxlvApcAQyLZeRq
gphP0gcQAvSMFgpWMgjR2ze6BD9lyVJ++gxYaT97m6e/AV7ifp3ebkYfxR/9qJ4Rvel8S0P1HV7G
JH136KloTwl6jkD8nHxu4w5lseTIeUEyRL4MoU45tLbJDLUHUwzSeL2l1AU41Wfm9OHxgT0Pf3iv
9TeROG3kg/y2emQ/Q0oEZ/lxGzYzC5pE8EfJ65Dx7Cfvep3faquReRxIwA7Y93SWd6IS5+HXBpKB
gw83bIlEGkh2adOd0zrUonanykFi7OjbuX0ghkumuqA65SYjUbYefNjqgvmrWNzEaFblNaczMjmn
ZSAvgOIekOesMxpgfgdKGm+ZQVRtQf2BJ5yYJEI5Sg36b2fUJcZ8KM0kGPFg6717mLydZ/7au4hk
JZ3fZ37mDHvkwMUgG3jNXji4guAtJ7Ii+dwgzNiiZFFFRIo5Y9VzsMlXlBw92FfyQ7k3QZH0T9qG
zH8090kad/73401CUSmH4A/wlvS5VjlLBUyJ6SLvCKZDJgj7kdckPTKiQ/BlUA2uhJ9mR5y2g+ic
9nZF1nCpj7UOEoiPxGfGQ5ksfS2XKRco95hvtElcbxTXIGRocEegHZ3DhLYFT+UXyn7JIDuhpU5Q
oT5FpZTAxGlBd3qtJqJ1QUSc4KbF5iBT+IGyf5ygRsL5LkFDIqDnDR0n3uX4NCCRve66mETHsXwS
jva7JBmqFUvx/HJwL7PinFJuiCnDlIbDxzvJnHulOOC8rbR1bDtw2FpxEEX0Bb0UNe2eY4/J3Eiw
HgjTzPw/oOoXa4U2bCSuR/PMAFKpWruOowSCzFRSmNpPTjHq8eufzp15J0iR1yj5oFCgpAhJolfe
z1UYZecI+ucD7WQjvlKlr7X1UYtKlEfOXnOG+G/3MYJQAuyDbhxmgPOuvk5QokkQDUeA2Edi+/7u
DFlXt9mZZAcpJW5Zaf2aJCqo7lvQB+RTS0365DqlblwuJfemZYTTRs0jZmSxrMY8izbv/LKRaZEg
EkUVc5igFgRn0WDVLo84AZK5slr7hGjJKKXnIQua6NkZ1rCXkLEU/y+n3mquHE4gFn9M2lyobS8u
U13avWgT1l/vcApYKiwEbH9lbAYU15VjXSEjZRkK/JbOB+KA0SF/EVU6vyR9LRH9uBb0LFrPtEwk
ceVqqDSkyyrTbUjZkuZAAc4Avik7SGD/e6wqEfoi2NtIfJKM6mOm/IH4QJehB1evlx1wQgzv3Akm
iN9QXnpINI7ev+RbZY6kKhMhk89Dk4W7Qa+WuIw4dAfXPznu6ACRTjSUdN8ftXZuj/C5NsBv7ofP
NWgoKP/K7haWgZh0cdr1bI6pn/8du3QSi/VlVhK5FKx3wkMA4kyBOJTrNMC4x7fgNeaJd+SUO816
4K/6rro0onN+OEUvBvWEpGv+/eWw+P7uqU+mXzG+e3m5KI9LqDrSjFJqDwV/LZOOjcm/r9+WLT2t
nTbiBDagvsMuDfEt5l7s6uVtOfjpZZyMpDKXZADFnno5errn3BjC8f64Je8I01qsAArRbYRAj2ML
ZQmzmhgID6mL7Oeq9ilKIwN2Vfxa1DzyP5hwQLBIdWgnu2CSdGSC6Jbefdq2DBMBcVQO58TBPzAr
K2YaE7HCUaVsKynnmg2QKJXO1QaRWuR5BrMBpaM+UTTntRDK9Fyjl82370ecy3+d9K8Phl9SoP1U
dyEP0SUQ9DuHY1RIc5oKeHKnrQ0ZtllIugpOnQ7v3TchyEK5iil37wD1KLS5PIq99p97rqA8ZOJO
ItaF449Q7ZetNlzGGSYMJMkc7+Od9HbipYdxOyUnHf9R5dS0KYcvfHURBcSAVvyt6LPqXBOX7FWj
Bh0OyfoYsTllBFaOzruMNyhEkaFsg4KeHDwdI+z35nwCihEYx/0JvYmrrS7OQwBh4XnItKsbFCtg
dhNpL/wr8Ll/NAWqabGCsnoeMvKnMS3pseisw7FjNAwN+pAVY1wNK68d0lFYqAsAemCKviD1PFIe
gWl0NqcRWioFORt41fFtxcwNwnM7R/63e4/454LCI3/XevzkFQ2nrun1u3ZNvx9QVw+jP4B+jzfN
a2jLbvtX3aPbTfQDmfcx/em+oD8T5kvFfU6ObHXIYpcx41+UIovslgyydrcvfSCnoNxhSHxoltOH
F389Y8XSAN1qzNSfPl7p/5S996RSYbVpLG2k/+w7NCh1F1UC1+RsnzP6hiDWXrPOye015Isucnvv
j23+IAql+qdu1MfTlq2K0QEikxW1L7rnMdp6zT8I4GNZhl1wEbQskoppK344wCM/1p59CmGWXO1k
dxBwDKFi8teM2e9d5+YC0Js9kcEVsHek/jSdBCYZA3iFdk8FzO/t0ZRmbvENr5yZIES/40s3U/1u
bdHaPj8hbNkKcE8ap4hmwkmhgEtxLMP14rcY8V1gaR4DG0kUczRgX0uZIvNxWY/SfW5diYeob4G9
I1bWiXAUBHbft7qjHhK2H0KxHLlnOjwyagU8A0EF00exVUASFh4RscN+CUm/i60xdqID/0IdpUVd
MhQp0qWpa/yQ0ObfUc/nMklOK3pplJIRDCZFt4+7wc91R3nHWA0Pbf6ATJxuH6QTAWy3Cwp3b8d5
RY0By+NmWi9wkyA/YT1cZzcCVh2ITs2wJIJjmUDHQce7iJ+KsCNlJp5A5eYobqsA1Ras/8SN8BLD
YHotVTDktaTeU6aESxWuEs/cjDSwF0AOoQNV0YlADchdi5+6XX4Q2ra/3X8S//we/3P4VRYaLPAs
sicg9GHxd6imCvU2XfTGoxdGI5i25oYuKsKdKKoGCO7Aqzo7KLItDQ9GHCKOCBxxUDKVp3VFu4dp
K88uuoe6f1mnn7ATaV59sF85Xovqruc1TJBcPA/cOkN5Z/YcFYr1HmrAzX396N/sOjtlWoz0g1NO
PzG+JBp65BgA/Rzp5Zz8wUTMhNwHUyzn4KHkitMdXdgPBI35KYj+OS8FhxEpjVTlACkGgZFxsrF4
ch4e4aywq+EWE0o6t4W7212RwK2wZS5tcDWrxmbk6dz8mmG3h8vH+Bl8VUAAUAe4qV6P8ukCvAIA
eevov0fJEBkHU5/JFEEmEigShqJsA2JEvD2P6+O66EbvJ1JuHK9XWB8HT4VCjvXSJX9XocZUE0CF
dVftL2uZtqQ4EuUvqhjyNyHqPZ3Br8IOsTrlUPVlXNV3vxPUNbxeOIDKBAuJk4mA+AZtRuQiJ4GA
45+jK5kzCPcA4DmYHNKDlDdWNNBPorT7Yrb1dsEbO+UHHbPOCrnf5qf5uzJPddvWu6K+dkTHE4Mx
y+x5p57Xg9tGGIQXymAXMEThFKneWkI54HirfJ0h0KacAv6nJx70q/HnEe+fTrZ3Yb5VQ3N8+WBj
igXKqQ3aTZ8ycAHLzT8N+/CAkX31hPRTTs+nrEhPKJ05x8aKUcPDeNceEAzubic8oqtBV3sBSaTP
KGYOr4JhyQdMdGX9Wwiw9Drb0x+CKXc8bGDYGTR7rti8AJVyKoTJ+iuuNKz8YtIP0RSrYFPQ02+Z
prgDNaxB3F4dkPcKvJrtfXF8eX3dNahmN0jaIAO1uTNDRXXN0flrzLfmZje+DNFP7nz8i4ssVYwq
NzZJxeLMrkkAXB9sddfF9LnOTwMZ1CmmCDDu1y2tlhEYF+I18NHGBfiiZ0+efuNWKQ9/90gwpCx7
TlsAB/XLEGQkiou1x9rpEhpyRBvb+AnLUwO/iBHjx1WzxxLQRKgPWVt2GVJxhQmujn1fjQYjxhaM
NJlXNi7ZLt2LZeucUtPXvMtEhbJuoa7UcFCijIkklG0Ej3Ft4z5VoW5t4UOV7Xa2sEn5WBQodO2C
YN6kb2odLcH7oaJsKaz1wKsnr6uvOPhFNfYD+3KgofY8YNhJlDi+7F5yeeQKhQE1vb7tDLx+Xq50
dDhCShVyJ+/j3BD4OYPd9Pc0WyCifl3+xuz5Rmf0wE9Os88Hl2+oqbzezje/noVIrOAJsb7Db9u7
GkB77nnPA3zVc4r7EAjQo4eMpYXICaSn/QQBLWXvdvUYtWosji6TF8WBa0ad6BEWNJ9CDUCti1Ec
5leVpXkQk6LbxVF7/mUisc6Odtl2uyP7htj3YrzHPkUHjKkcLDGnejr7o7OH9rmr3GC6ewbmysQG
lo5nQ2fU7XhsCEZKL/ibqL1hFcXolvuk2iAKkB3oMfNGfIDdKxMNch8TUKTtm+7h7f/9CfKbjGu8
SO0o0+G6BXsr/RWvb5kV8N1oWLrKEDI7HIpXQKr1CtoW3iZ4uk56GGpjzfldAQ/yIK8hkUmWYMVZ
ECXcAntBG2iMtW5yoQ8428MwrWG2lV6RmsR/Ph38pRW7Xg9PBF0wxZBtIavu3aOz4+NG4hbFHTs6
L78Znr3bH1LbNzuyV0Cx/dmG6RJtQXK1iuKPdKpaMlD6N496x+ePf5DEce+dBexHOw/lQbeDxO8i
SfdBN1fzfazTAFkdC3STIaxfWaY8uI4yqujn43eEylwvuaGCeUkfYTU5jw836/UV5cV7YcFRqjvu
Cc0nJu5vN50zcF9DVLNeZ6cfwYcuO8NbqjM61GyWGZLQq9PEoCoMDSpWl3XinyYlJc3kWsbd/D7r
qBl3SUFOhRJ4tt7Hqzp/u3r0cQbLFRQou/raWKveEzMDJgBC4BreQ2QLDjMzI6iyKd8ua5QkiM6K
oyzZ7k9uT9gFDr3qDFtn5RpemhzCcyjRGjT1m5foMjV9WdUEPn4X9CYDnRwaH8FETmFNfl6PGtx9
EHHFZcauKfNmFannOHVPFi9DWHT4Oh47XCzf/4HcCDGsZGd6vMByPzml6u7F9IpMbfeh08qg0LvP
UMHzz+HbVTpD3N/B0hbLfdAmhcWu8XlZLAy7+RrNGZbxLS1XddpFMJaf2vEQemebDkXymNUTtDAv
acdX7Ybtm37dNhl4bxGKVYgiHb9O+zbKN9smHXj38T54gl5hrLm6z/jfgZXFC+/jXnLdPgHu5v25
wR3w93EVm7lmRFenz1DPu6OYipFYxzffEFi8ozOdZszOlyqtFjoniJCghezX70B44uQeQ04Qnndp
z/W3lXIruYoq5gasNS13311oTLf0Idr0Ay9yEzlAz2EVXHoIlPnqrqOEeK1dTuHh4EZYkm0rRHu8
i0taQ0ZytOwAkeHDzE17EN5CSK6BCGOWDrVWnOd9WqlwtWUIoDFmwUVjpGLTjUM6TVUnj4OP9WGP
tx17GsDV7njZyc+2le0EB+djRVHSOql9A+OMfr7i2bbd+G7Xtq+e+3S6tmsHndVuevaiyMWmpxQQ
ySJVIzdC63+XOZ9JwI5gbTWJoQeJ6ierVPKO3tNeXJNk0c1Olv/xfAhOptX1B7SO8AFK3tFCM/n9
QseYGbWDA8wke/xYjRcG8Ayr7y80JO46430xXQnC/4bxb8xi8V8n1ICvBUoSIdH7DHWHLcra+eLH
xlGCqBUKEyqawe/560hyxmpwo3e+UtBgRvPZWt8m61XDoJd1LKsGpUp0nIND4WNzFWgFJHROXqs7
TEvwNH28WK103Xuhz5u0YX99RU3SMhZ2hK7NAG053+TUajU7rVF8kkUazt9QR2RjdYv040BrnHcO
Uw1lT1LSvo0Q4YP9gulROSsHAUUkzLdwz7E551JKSLWcRWkDzHoM9BQ4q6gmozDkFaaPoqVhf5WA
oCRRCMzw+wzA6/OLrRNGGGC2fgumAjX7HIvle7t4AD6ikcLKIC9YoHJIlk3XEH2H6GW7X05jHC/n
dfby5+fxwFOJiTT9HCxObXwcyelZNp2wt7n4Zjido/jQuK4aSYT52v6CA2UwblAAJskOdebBgzE9
Cxu2K03FFniSxJ0jG7/nvQH+WhzDbIh2dh337XaGiTLH9WFZom8PsRFI0pXuNXik01r3wVeHROqZ
idgf/n+0J6uAx7FqQ6Q3J/tJNVHRzfGeCVQR9lFpn9w2PLlr8ehEhuQ2R4MBKIwkgnqIp4Xk96z6
A0zYGkPNb06+Q6qO2kNwndb27UcJTu59NAAaojg92XR2G5eeuroHDIRRfMLh/YqJBDgp/FZpCBAe
OK9kRrwjgf2gFUHpYU8vPrHBcLdBRG+VqoGw/YpugMQWqxXPkXPism4dVIGi9Zm1ST+A16iiK+IP
gkXZMofkcqVrcrKzEs41lbv1GJ09+kM+nhge2keBkqxXq9bh7Omxl7hUGVQLA7hgyhQCarmgX+iC
bBHpCihacW5zVH13fTz9ZNUMuC6sOmJ/kZRjyeFgOGHI3bjmz8PrzQD1yQLyXi7Z5/qZcA5N1kgk
T4xl8Wv6q2Kk/NPQX3FO96zKvc2VgF/cH1k1UlS1Mc56VGDieVjheh2rojHBUc+vA03iIxT2q3cl
K2I/BJf0nX8SdJH4EvHm412TxmA5KKyaEzvo61IiwpqXfLAK9qRctCF2CvtytZeN70rRlaZXdIDI
kOscCTWa4HZ3J9g6xFZ4oXv4SA4zSZDuIVGFQ16x5qx3ez+BhAgNnzfm5JkQuA4PtvGTOEgvffz3
y45Jg102cDOiqJidlFP2RWmjE/D+VwncKW8dinLvMkQQdM6qoXdHWnMZUm04LU5tBvyuBZlUpI2e
IPtBhjEG2P4xF7I2XXIzl+xNbO91uz8ktjLzWRJy5lpwWGrxDS9GIhQ75uR2SxYZywXu/dtvgFBs
68l9Na/9AdtU7iqr/J8xy5TFENT+ic0At3LV82Av7CcN53xFMsPGWb53DVn901twZNWQGqJpxJly
OTqXjJ8x2QTfgz2/RScq4ilCJywvJErYvy1KEApbU7sPDdbz+jNVbc5jIijKTg7BpU9TSCUVNM9U
JS0gR2T+Cec6K+6NugxsmSuWuO9H8lwCqoRiP3ohFwRhBQ4IZb7A/YGtBJPSx0xsfVJ/WKmn3eeE
8pR1xo4bqTh7dVq/3NRYrtgBicaHn/bYjvqqdJjbr0SDP+o7dxStgZSy8NqYdVjPp+aRPaIs2CDE
Bdt4emfmOs6i/wIxow8BWLKCmHhoXgSZdb7mRF4rs5QAvuYoJ1s9ONnuCnMUfhhvd/qZN9mJ1q01
bYbz7vzovIEIs6Hth9Qs7g0AFpkRR/Z0StmJHoyQR4gd8kuMcQ5HKiAjjtyUppVJ2+mDxg75gYSl
82gq8TFK76Hi9T4UIi0wyRN7kmwKZsI7X7ejaArLnlbMOJiSxJcOZebFnspiuFmHLU/W8OTrqMSS
af/IpVUcdO67SF0tsW0qEOlK5IK+LIYwdJe5NtzWkJfGJAn6CGnsogdKAZloG40cKmnkRA0apJuO
KEk6PXATH3gnfscYvkckkOkepodvX0cIWcPbIb5NMXEqHTA150/AoBUBAUgsdnmLCtxGKGGklDnu
vQ9ANAXoAD2m/SNC+BFEjav20qe9pSrCmBHIhSimF+YMg1YnQOUgBn2TKxntKcTX36NlmRYZpciB
ieYxHQJIGDDU7a2A/36s+65ful30eBns+7d7hlbI3l6eFf/uojD0FPgKSs9bBBHibFDECIRUVjBt
RKSndPBXxs+WR26VlVeT592yGkI5MtINGc1o37p7MT46OnVWR2t71VsmJ4OVtHPX53E0/1ysuW38
sg4irFrlVMqAKB7pFmSC/ZuSa9X+LqBbnmkTlP+wvmJGxB1DMQchboeDQZZBuV3PrxwX0yrrrOQU
u/zgymiG2pVbqaUA6TcgWD/WE5SlaP5sW6tIUT4VoaAW7zHFojIP2MlZt7W24CrRkD65+fba8H07
6i/yHfJOdKWY+PH9UphlmTxVFK4hQv3m5mxLx0Zld/E71gzV9M1eDnx6q7rFUD/uFcmu3ewkErHc
fGXxWezuBqfTaxhN03UHDZaIwMT3TLdUvcB3OiCDKo0WZO0d6Z/Yiulsn12XbqemUhZn+pi7dRhN
tUXU0ungXCYNIzz1bHRJ7UeYvoGOuOvvWnHIq2tnrXlravq1OJjx9sHu34asLCqw9N5zVlH68qek
9ZezNZ8+xDfYCIggTqr/RS61UHoK5nKi4FbN/YKUKX7bpNmGNT2MRKMck+lnTO1K/iZSSNwKB3Wm
wm4qlxsZZPvsxVtjnhZm2+NGZo70RVuOCgP7lGC7pffFK51+aFlO5SESA9Dd20wlBZkTiAmowK85
iAxOwfYKGyyNAuBnGUmIiv6KnakEAEsdZ0zl3w3r94MNBZNhhEtUq8tDf7/cDGBAG91dfZr3EdDx
EOVF25JNrVrnzVkNnjdyjIoEEZwznfmbBdj1CVXNLhfbzmxb/Qn+Nr/0+cv8XoAAAKNMReoeNhcY
94UYxT0CULa4/1hZP+yH2wpxmYaWKDj7CyIcf3yHonOLzPP6QSeMJITl1he4FQfj7A6/xckGurV7
DWyDGz1nh5Je9aFzWtEu+hi0cquBc4Zo8kMxRMXoLZiVikic6j+/9LZ0WptNWnMCrljZNz8IqGYQ
pmqR0GijR/RmhkDnmit/3xn4KmnDoq9pedqf2wKs7yBiJv5E8wsgcVhDMmCT/d2GSOwocTPvLaqf
Dg/2nyqKf+vzMjQJJ6c53WOgwKLTpIbXAHwxiRqPELkfY0Kv8RGf/Isd3HwquegU3EfoijHN9Uvy
WBK3oHLpfpBvzMk35/X8MAJXaBk/13/tHHOrh+wdVuA1XEVRx0E0ezf/unNJMqN+9EkQufFtnM8I
qVseJZPNW9igQ0Xg5fgASWC3uQDPhHt3gU+CICu8a0BfjFIvW9B9QC3pzTqdiUCXZPiNKg8cdAdF
jJfHyHY50O3z2UfDQ1VdlEO0r6Un91gdo00UB9Ojp8XvP2OBMHLw2RQ6H/w8RcG8+vmiDjy9RV1M
en8G7fg+VVBAQOw4+MAjIcmFkT0/oavs3fDTAdU98B8MohvG2yIRdFw/mJPORLgbWAKT2azGP6zM
+9NyDbIeq0960xhOgZsWR+bLuB73k2ZkxihJt4xp/hirc7bM9bjZW4+f5/x9d+FQy4ANk1Z4vyA4
yuCZg4VAagr8mLbCWMfeoHDyDl+jZtyMnkfL2y/rMZiAVKAf/EskhH0AeeGaA4shITq75hRRoMHH
RkOIfyqAjlPk9x+ufAyBLqFuwcchB4COL9hdZEgtwB3tjgn6wZBufmfK7OiCEHEAPeqnSiqIllmu
jw17CfLnNRUQl6Ct0P8Wq8k7ilYHwsg/Oatsx0wqHw4ygcIyx9rmKM6Byyqywgd3dkkYIoEVBIbc
R4TovTznl7DLwLwLBEt+J0jMGtZnGTTJAPvzfch8SN7kwxIQWEA9E2If60SQ/ugy85AEPmkGZoA6
HPEeYQ9gfgIrQyJsvCcIrns7RMNgepYgDuzHer/6AqFqQnztQPyogOA+ubITDSiwDSAk92HF7co+
2aXrtKhDVlGr20gdgdLvcCblFdrkHGZIaySfSYPSn+aDHYH+EQnykc7nz5ka/cfAiBLynTla1oBa
as6f7hKy3y1RyBNpZeMQBBISrK2AGkfntAURvxEkdemeh69AT8kx4SpNBqtiLMwuwkR8nJvpCaKR
fYtf6LwOK4QhIHkhhAE2sUgAOPtmylz+6Kt0WsP99Gz/KmHh1cCjqcGD45CvpOjWVtTBjPTtKodr
iSDr/bekBIePE90dDf49gKSxQLRrtwyfjBVg9PR+9+tj0rBU+b7aPZCJtt4xhF0kLPejb/kX+h60
3PwyOQDK/buRYC1emxJMJK0Q3tnYlj24zdfhabovE/MamovnXJmr4K6NEFkQbq6DzChLU3MHfw/6
u0+0qYFJoeiWGBkUGTIjgS1p0S1hGwI5YZrA7oRsdQnNqURLPBR8yTRujsyxBEMhOdeDbfE/fO8G
AAzkyX80ndeS4tgSRb+ICDziVd47hDAvBKaQ8Agr+PpZSd8bPaZNNSV7TubObR7AZE02vIpZZ4NF
IKCVRaLRY9L2pkbFzzL6JHAiHVRgULmhwS+jNkwwLLe0j1BYxcSPeRmDeVBT7xNATLBAs0+iO1Df
JBrdkZyTPIMuHEcWVU6G95bxFXRM4RoKtQcQm6Cxn0VANOe95fyGfEskqvxjqZPF6K5b0E0pC1ff
CV6z//+WfGQBZIzRBtq4PduVcNy5gMleyz3S6b27lqbcgTTIkxwgbStTxTuzDMiTztBuo//oZGWg
GJ1ZK1bCwew4ftuH6GD2wVCOFn1w76HfoUuMd3qfKSVFsAUb3GI3lc1D9nicV/+gjRsDvx20RgOo
mW1L+LT60YGrRINgQV9fYzze5jui/4YM1NKfFhRZUBCMTe7aN9vZjenCIjVlXWaX/P7BJ18M1YRN
CeDBSvsx2wOd1b9a/uMU9+GXLQJh8byhQNZZx7w5KDCH3I5FgtwLZt9gvUuF34pTNeUeFkj5jn5z
fZxywGyEbIM6MwnkSwww2fxxutDQiM4jvBtEoQoXfjQ0hWCJxd9yH8NId95hn6AaKF5qc3wdtUHr
kr5i7JjWRi0M3EShuzNu0d3qICxuraA0RxU/f1Mp/N3ljMU8CYpKOTpYC4jAeAN9oQ6ge8DPIvyL
Y5BH7K+ZAoi9za5W74EoUDDfN68xvo3sd0bHWxTuMLyuXl452vN9O/ZnfEfDXfM9K+1NkDbKlGDx
Vot5y7sxEcIhkjwryCyjq7lfdxqsgE9Yfgv42oMpl5jL9WMbLHgci7RviWCVRcq8axlkHw4guXBM
QyYUjbSENoPduAarjJWOWq30PabNR/+wXbAXFnAS4Jvq8D9/hIVLjnima5yYbAgfu+PBGnDOm2d4
jofTEsYndNGD+/UwwMFaq4wA5vS7ycXQDgFrHK45bWPhXrMy7sFjhfHoC0UfD8CDW80/F603eUXU
TvY9fTktH08p5Nqg7DEbNEOVg2g8/wp0IKCTnAAB2rasgLypf3K18PRl6wRfVAsPniSyInbcJtEh
O3HTbjN1Q5zBbWKthTSE/JsPWIk1M4QjzmaAT3rwgDaF7GaPaWvKKJo5j8j14H/x+d8JLM8S9iUE
NPwnMXh7UOvg/TNvjlE5kY3hFd7LVyyGevrDwf/AUBJ25vAF1oIW8AqLhMNgfWkYDkylVrTLhT58
gJVWQnnbLeXYcYrg917+Hgov8hGYfMQsRXi0HQkFw5UAKnsXBD7GqXc3ftlQjUgW5b4GX68zwf23
Qq7Em2P27LN+G/Vs+hajQAn1wfP+FEJaDcvZwCTLxDnOvvrCHUyF/CckP7SH/sdqhvIKdSj+RctT
OF29uZHKlwIQgDtsA+zIxGUgpbF1iYklBW34GntbUWcvw69BywC41K73mKNikUEaJZhLOXkOCrMx
MAZxOd6gIhAZjagBvuY8Q7QO4RxuDCpRXSwzJRnp6dGPXfUv0wXkgSwUsHdZU7pQCWWZxowXFeiH
ddGdHcM2dLK4YOBFzG6T0ciOpe2nkSPBWIA/cFKR0pwmB+TjOY1tDpddOMQfo8IDCuc5b9/iSX+m
77Ry2aWWH8LH4EHOEXV5Q6bv4ctj39WxNWONhoFW/fEEfX5K91WH2A2Eu4nZcsgVpTkEY5lfgxIm
yM3C4PYcEIgOlrrTGzM8EmfS9lLA6kkFQjL6TEpgrotZGk1Pu1qXiG2Lz6AhAwBnHFTylaITRABI
KzOFv42p7AoyEZsCjAN9i2cZ3xGgSbpFfcuyPmagCdoCTdW+j+qg0Iau+3RAfs0emznDU5k+QKDt
2m3hzR4BCyGNANjQ10aMQuEk2GXyT9rZ0LeC4436q4d1gTSz8F6hsE7AWHHj3BIZjh+ujFiNiycM
BULPrta2okHBHxqeoHmm27nu1OkHm8oH0Mi/jOsXklmET2LpKjIJYmz8L9jJzXnm8E5RqMFYfKnm
FKYwTnjIOLmfi5QpLorK0mpkrbiiF36rFV5iHDBNI5Vqx+jOhTTFJmd8IyIv9BYgmJ4PohKeZBPV
G8WF2aX535AswF5HSkFwXqPc8Uu/z75yUjeMOOJO3IrxZnVpKaf0n64yzxP3CizdjBY2hu1LuRSg
381s5uNDq6u+C9BBYzrUwTKWeHvg9K5bJKUabZv5cWi9Y2PGVdLZyRU6UXqtk77lF3vNFiHCUPx9
7YM9NBsUFG8KXZp3Km/BcxMAfXcS9x1Ud3jn+MwZ67+2Oq6cpyN3cqzZedd6GiTjGorRDhWuxUbz
rZ3Vdq425ETLX5Y2fAO6xW0jJhFSU8Jq1dObIThCKHV83xLPV/H+tMfQNxYM4jY7q+u0qLNS8lOo
lghQ1bKnlTYASRvjteogWFH/eJo+Js8T0yO1dDXDBzUN+7rir9vxwEAZGG6GBAuTWD0Eh5z5azrG
cGjQ3uh4pciCnvM3KHkeDPXG3z4PO8cgJs4isdi39E72Zr30qP4C72ZKOrtQ42DLUrkM4oVWsJ8G
Hec1a4ZggzeYCQujNYJQFgExmXy62yjMT9zHu48tA1Oy8RFMYNaNmxj7LdkqPTYS9fnERR44V9AT
6oklLxqoH4k6jg0QigE0JeR9MtqC+ffQrS94PXvg9d98N5NpN2Pv1/ZJVS0+WMJV+pjhmKA3rxHz
ckIlSG8uAweQfWVasBXpl4yZe1M/MZz6Rxa0BsmJmymW2EJLuzKTYLSk75cLcpHc9nRgfbdo8LcD
642rBw1d1p8WMawbivXKpyz3n3oNPh4yLk1yql2Ez1f8Vm8eQFE12UOxw69oufdr8+hcIHEXIa8i
ZTF0edSVKfwiGRtQM9YBlDPIBAz4mMtHF1+GNZSycGjh11pxX2VCdzZc+eMZh+OH1V1/hN27ft/I
fKPPvEB69N4FI/Hr3+mqd72z9VGPLgOicLABjwEDPDBWst9nu5Hd3lrNcAaVorOLYOu4Cw/a7m6y
Y2SEvfDL2Bf29a2dVp2YJ6laEfwATMez2rRoEKVqudHLE3csNPSAp2PaLTUIbP0AkXafReGTKmNo
DtApa958afz3fg8+JBGW3GsgFHxs5ZV527cASMQe+hsG09tezCALkJTVURxtoY1pAirwMABoD2NZ
/bbHQGC0EavPtg0mtTCek37aRfOjP1va07tPaJJpFeOeIyuYHAI+RkB+bmNUxvLaN2xpnXu00xtW
BEaGGoQ2UPWtHJiiJQzFfaMpGyswb7Jh69oweEeYv72pSYJ+kHZGCboWZ4QOnkX2rRXLl/lrZjTF
OixrM2dbJerN6OnnqSw3xF5yaeFEvlVbxWul7XSYWU8KonmYg3+ZkxPMtaz8l/Ew4PM9jO4akgQW
ef6kwhrwsl4/eGUIttJ/FlZHD+c3UMYpLLDgauwnA83CwZUUhYjKDuHvIiv1vz+LzyM27WYwhlR+
OmHLmSNsEwHcvAXxGoI1Y0FJj1YjQBJoM+tw1nJ9h4eOtsoIWIfzTf+nwQ2cerJzxdRDpr1PE65Y
zEzTqvwzCpIy5Hs0zQ+8IBd405dxVhMX7PXwaw9vUEWa5oN3NLSsyUTGvgCR1sNlUS8ybuy8O7oa
baoe2uWoedTWA8r3v4U5GC/sX8THw60K/ZseveH4myxsVNC0ARz+j0TelRj3vk9MlcP8qNKpOM/6
Y8jKQJiXejVwbLQrenHSioXe0sCNA0/h1/wCxQNvZUvcBG5gaLABjZvZGoHRyHahwUqlwRMXguP0
5G3Q+mM1QN8jje3AV9BzzjANMMrgwvigHe4m3kkxv28o8A3BGM/j6wHW6dl620MkpGx7skwiREHF
K68NEGw3RVY6OzMNAAleXpxwUKkuI/rwh8VvPPAaig/WC2M/ftNM3qyP1189RzcLGLUJQk7E5Emv
50e7tA8zOGitXKhMpQenCXZDPIPDpA+BH8TVZcfFOPi9oBnJCPDiED2odYyj8QrY2Fbn+RHj5OAW
nN16jqUp010ASws+G9XRjvqiaVPe/cFkhJrVXw2Y+iQnSTlgvaXNBxNmp559UlCcAQiYVs8aIAbE
rQQKYmt61qu/W+IZCKigGF7HGTh3DCxYKQBXmfZUiJds3FNcbZ/sqDZ446U+2moGRid206sD4QG0
zTtTxptxBMLSC3jYGv4ruA4yHg0vmQzx94YW7rKGVdqXTZ+ZPpyrD/NluMVZzRDc3ENE5rDvUFfG
l2hvcPSz0gUELkbln7BD6T51Bq5kVM673ouqewH/Noao9NUG0C5aFvz5Ettv2BV4h3F0yweXY68y
bH8zZoZFOGjBfGEo2ilBdNCxhVeDbHKTzgFe7RAirvwKm5ademVi3cSxk2lPFYF/uzCXKWJhsRHn
sDCwfmcKx9o6z1ZDbNxxZDjS7n20L7rn70a5GBXldHagqCBPErS7PvNEtdNcGXdG1/V1WqLHg3+P
Q8HAf80EcDNZliw4u2jrMaZySeKC7oU3Cex44q0D4bZjmTYbAq17lLwK+BBG7kDF4pkP4xUnbkqK
vbEF80C2TqnGAlFA5FWF1woCdJ+crQZ3lR3A6m1KSaUugx5bR2vUoAXY8ddtxcTRxGaMYI9+RGpO
VNZ0d8fWSj8zs7XtxkNP3wcXLEAYgJZKh2hr5jZ2B3mJkbTDPpkLk8r+WJSUWJ0z46VaqbwtR6h/
7HPwBIhim8VxZMLUksma+Yu8kPWdHwbP8Is1Y1JF0FeTV4DSkE4ILVYR6omQZIbBPgyFq8jvXwyb
6gDGYnq3T6tqAlvDYJQVF9Q9sptxCfbatmpRJslrnntwxhS8cufoMknhm0Jhi9/ZlQIGBtWsuZ6Q
I5UWAW539DUi7vGsG8gT7mY20ONFP69uNvaMVGBYUY1Oc8Apo1bBNXC2MyYz92Exql5AUoDb8za7
o4XZ1y3/i5/dm3xN9kBe7b4JQUk3mHFTurojGSi8o14OKbG/43km+detdjzT7nbglAzmKi5fF170
Bqd2gu6L6eCvAQlw8w2aeNXu4tpoGfdIUtc7LoQ+xjKttAYXcrANHVJRWmxgFygCFaSD/G5+sdUD
cH2xUr9YgV+0cohv4KxPus6OVlvDShc8BMcNPYWeTlS8t1/trEGI8RafhvgLblPLGlA93rzdeD9C
2FaDaPzFlt+QAfmpEUDbXNfaIGiOmptW2HWoLR98H15PXHULp11xtcizuSOYWPZZ8054Pc2G48/N
oEBB7sk+AXMaPsTXaiU93ktm3myBgB6AhAuz6/SdPnl+Kh7YA42NqaV+w/1Nxe7Qr0BJk2Gt1vg+
HEZfhk5+LylDnJSa5t3p5Pe46yvcAUXdnXBK1VGmnMBWscgOHvADIfoHV/A5vz+6T0lfG8zv+hVt
a9SFnMJVZxPzcR8UVUsXl4CbXvZhPfWn0ubDO2bKvli9N/cInz2kSGROo3PWa2HO0oKy40Bo7Bj9
hQpn7rB55awyjWQ2ZuRmI/XuEClPZShtkbymT7eYdEAgG045fvO81wf9Er2s+o+OCvqdTu7ufDEq
MqgkBgA1VL/uGjYGqzCL9Bk+QUftyqLOfqclOqUXapMDnaz1oc+iGwjboVeRZtKHfQFyr/VGwPk/
A66c3ZVtE6oV0d6UVAzm5yCpqp7oXl5QLFAHTeWL3R4uSbLxApzOtzzLj+DBwtzUDeru0ZO98ma5
s4k4KN+2rYT6SThvd0qOpyNcIyEEFVBwhKGGtYP7dbkJC5Ztnkxaqb66gKODKmbNL+C60WQMgOEh
HLkYW29kvwfqjel7qDnG+HQi9cA/XlvOJldjAoGtcq4URdl7etwaoQY7mnGr1vC+DNJbjoJgu8wQ
8hObhIUJHxt84aewcgpTC46dfkeoOvSlqx46ghp/DVxE3+Yg+BAAGRQviZhuT0k8AwamiHvqjAS1
pAcPtKDKP5kw4K6clx+z1c9f2LePyvwCiLaUikw/uwpEEojMquz6ABfubAGA6EqeG+dKOQtvfNQh
GEMMnaTg6UVHf4c1ymAElP+g0jcFB8AR1w2FIzYzRiOZ2Sab/HjExlh9MTv756PFWJGzEtT/9scA
82jwAHIulFscgEKLsoRtWjhvDui3aatHQ+6PvCeGb8Ej5O0moox0pBLoFyJkx3hZl9HZHQs7q7et
je9WKuQX1msHXzWW2qh090bfplvkQaVqZlWaxAenyN7mDYqoy5YrlQLa5V4gBmkn5+kPoVTeYMCy
P2AA0tjAL5rdTC6EkPg6zgO2g/Qd8q5cPBKgbMaistN0Q+bj54f+veIgIl/DPriL/m3UC+M87rbY
RHYmJRHih0o/2jDM2ONVYVMJ8zYpDhqUvfGd6ucOqmQ/rI+zhE/HpgdBXPXDMcRiG8joGJJw6zw+
VBn36YMcQXpoh+Sg8S6piScA5FAyJSOeQUszkZziBGhZM549PItnCg+zZfxTJI2WHSivhQaroXfW
WvEwYwBA8wRZyB238htSJBeOd1/tJDuMhM80cDDGvY5B5jr9BysQyxFcJEQfQhd86x33sfVjxSfC
TmdRvzFXw3GE6Rg+62jW5T8KRopteNHW2UZzxMBP30/EQw/pa+dsdyGZYKnXhg7XgwPXHT2RBb5N
WGQ8wnJnYJbB1xaR1gxNQ8okckPlAcL1UbVQSH1f4/ITrlP4jTA78XlF2hT65NNRjCm0+WQ6Cc/X
5A8cqMb3KZn17HSQx3homadC22RYD6eEHQ0G4p6Ko5a1YHmi8/ZDTTU0V3/zINuI4dy+V/FkoEvB
rUAf8tv89ZFwZYn+dI9je3MBv3PwcNOVlKJpU61Ok9PkY9mbswWYx+8Cn/i/liEWzKSOmH3e3daI
kTvavC4WtH3bAzxgaWSye8qlRv5u6jgvAF7QFRil8434v91OFVKIQWqEVHGgI8ZdQN3jfIT203qs
0TPzF+OhfTOLfCqoW6lVKOMDkFWgPsXCLcZqzxnwK3dZ98EfyjFSpNrayqy5TA7mNeCk5g/2EjQD
OGIlXZ7Y6TA/Ywp4PurvlwVpfyp87K82Yygp8hCZt7yQwweV3vc7Ycmm4LXCBSRYurXPi1EoK7Lf
mx9ausIZ4ysJus0k7jOdhBS7YJkLA7aBReHNyDDcVBiuebon1j5SqMkbBQJwG79x4TMff4IR6NJv
USByAcAb7yBPPUDh9Cr37LLag3jvk8sIcq91DT6rIlqkZdANe3HxUBP0KH2JfstloskOwyyeMHGm
9AzfGHEmHYbUsHfaYR1VNku/MYwbtDjcfPOIVRBlJMwIxeAuidXXtMvmZjzFl4cxGIXUxbu7Q2CB
3VYM8jCuNNGga+Xmpe9EaWq+nNrp5ozbzAWQKYZXV2B1RvHmVW+muwkZ6IEghN0UIGmv5i28ezCJ
IodPJxY+n2L98WWoKetsawTwwqAOu1NxFROjRlxdvYY4lV00/MIs5qHpgFJq98fATCYYaH3ITisG
KgkvtV9uoJLgdD8d4gyIvxQ/gGAlOL3n9IFzPda5J7vVa313Eai2HKEuUO4mzIaxbTGH5hvbZyIP
SySv6OuTAdAvZlagqvxOcrKLE/M/9iFGOQi3TGSlLnYZOp6BpDaYMPgwjhJvwn7gtefsmJ/k2PIJ
uY1ZkNkdXdSveAYO9EQuOayxmz4c/YzA9AjPKaNPsfBOQLHowcNCx0JYR5nHTBbfG/CpDlJdxRhR
87iQ6aFU2WBQsKQCqBYEp2ff6QA4itq+s2mYjd8Q92JAw4NRm0imhekJDBUfAxKdGCNUq5bAAx1H
96oJBKfKFjIQDwSdMYzKzX3Si6+6x69tHqDSCeB24IJu7Ob7yuiT6R4WAHoYtN1sNFcVfpIvhlvP
ABu7Heav9OfY6SjObXVG2yTjTDFe2uFegpG9TrAWZAg4EYP1FxU/5HcEC0x5jw5C4dfA7oNptVRI
j6wBNWMsbiWxfaw0J6uFZHeDivjxJB7EhIU4ADtOnwC6kxbuGOgZN0ew3AvfNeAVBEFrruj6/4xw
1l43EtoJmNZXIABgkoDh0BXG04BaBfwJjIAfavsOMFkHyE1YG9F0vSelcf3NRqAqUlGKLHY0VjyS
5Vk4ljfkfaIEBE6TYMKFeM1wILgjJkxFoJ8N1Tw5CkNyfGXVh/Qpl3JgRmKvgralA9wsRHlIdANA
BEBKWTrxG0biwifJGiCi2yLPgWbgAjOHco7wRwWm2FtDf5gN/QE1V4fVGGorN4vUySKED2tiS7kn
0xxErsk04o3MRtHOXVDdmtQxyHNQ72j1Lt5bXNwqGKQtnjWskXjmcRviLWhNMct4bzH7LDOxjaiM
PC8tcCWOo5F1Ow7/KXi92imUShzOhnqNuz6jK2fXVCGTVRMQ4ZJp5Fe/NLlT2umh3vZGc26adx4G
oU4Udoc0M7jkFvHRQErIOdCgF+nNp4Nn79v2mdTVSMO2SIeLdDq908QiNmb5p6KOW+KtF0h6DGbQ
uK8lwjrqQ+AQVhh/eMAUdGEpW3GjYT93mMFBqcK6+eWlbeaPxtVTdHz1sY1X4xdJt4yHWWiwQlWY
hAdzed0HcHVHwCF3ehiXNp9XnHdNIj2fKMNrhl1EyrG4s7qGw5gzHkBKxMDNb7rwd1kn0QGA3Gw4
Wn3H0C9bHUJYK7jgtwiiwDcLRpImrcJlAlZh7h1YWcDrqokscYhTFpNVIgQxp3QIw/Oe0A1w+05X
ZDJuGHznba2F+Un4yW/ZDtVyz73EXx5NKUOHLpo3AQhLe2+7j/S0ri1WSFinx/S7HbolmrKsSRcB
KFtChx9NDs7lR9xRRpVv3LN7/MRjlJZFp/g9G30qqYZLZCdSsw9/Q+WfhnvJlmN3Txe/3IfIORDY
FY4/O1PbfxHNyLjwtn1OG0E3+roH8KfoCr2gz3c+OScGDpVTkQrSZXiXddcKDtnaIUaHyHgCEmEP
KXxH+oHeBx1eExrktPGBYytU9xniJe2NkPDXHDwAOWYN9zSTYRaGPgUB1a6/DJfQWqO9e+a2WfIa
43jBB1f+Me9ZIr9gHF1offvCp1UOnKOkvd6HfdDemwju6pCP5AJ8cyrA6dl9b840CJCn4QevUIHC
wZpBvNxd9WvQXVFm3BgN/41A5+kmx0/mGLu3enOr0Xt0Mevxm+5sMqZEVSjTrrVakurNwBhypXn5
TViZ7JBN22b4PW5dNIjGWjjesYmpd6ClnnbhflTme1RoTM7TZdvcZUV8ycA+qRKv6S3sLGF6rrGZ
4S7ViIyAUMdvv+eid8rOaBFfFKNoExhHyehdcnCviYL27zQ6Il5FEVAmTHKHaNHtfQBTmDkChEdQ
rj2VM1CmaEQWBo68xLwv4K7wh2DOa8GdCQdQla+EFW7uPPVtt70lVoGHW/aunt6T2YySUnA4t/EN
s066ir33+MkZH5rgZt0VhRHfjFUMEbTINoHiEcJc0R+LCPIKh40nsZHspYbvIrQYjCuYZwOrS0+0
BneaEK9RjImwaWGnO+MXCn5DfB0/nCuACPlxhO8IatxncCjRRR0XnSdyMd6Kvzrk9MHu6InNHSGF
bZvA27MlLzTC5bc3gIbCYO4PcDimIi7UJ4uJ/XSpZuc9+ieajeQGP5GFCK8s+Il964ZpdGcttovi
3FSjumOwg3igsbAvK4aBXkN6c1Hpc4EbMWKKPW5udoNh1d8TkHL1oeHEYQAwcgCWS1ELA9ftf/Xm
5PH3mRSj5qrh7PElRY9AJUhjb1Bc0ZsRHgcALf724mEoZdUuxZzpVzcLfUTYhtM5pmx7X/OSK8ZX
4jgH/oWZ85XoRNkyjvirOB3Zy1491MoJZ3xjuGR003rWc5pP87AiMLcV3y9uJ+6c0mFGmcMg7s1U
DZ/os91P75PfTsHiP9x8zg7dIvO7W42Sk+6NrW3CWT0hGg5QRrwnjQ3aC1gNxz/SGJ84vXmlC6rZ
Xv0Y3sOL+QIe+zuJKwbHOH6wR585zz0DCaB9rTcWOG8smi3eSy4aRXDf2NRvjWpg4/XH2PJZBTaT
eTuYyiX5Muky2m4RHvKvlMnD0Xf97qkwDQCTVuf1bpJPdT2gKg080I+Pe9hWBvaB8zcW/8QB83Nu
NlNCUGv1tLzp3aAyrqxRMACx36qWXSzWBusW3Bhst/ZZjc5eGGpfM8IUr9XRLsv9i32AjQsG6l8X
DMo54PCP64pxzA5pFwPeMjsj1yOJoCkGT8yj8VppjTw091JocBqSqiY+nK2ITFmZ87ztnGqeaA0T
XgulBlY1DMj6cBbYaCE7UtJGNAqL+U0HowJUwIaFoi3H4ZqK52d/bMK0k9p4+qSvawcd9bzXm0Oo
kw2/jUtXemLu6vViiOSy2UkvKDWLGNtihojdFMgzlJu44R9+NthPBH0Jw1HGUJQaFyalcoTyaGL4
NZrOg4iUANMsZ3KIX3PAaEWMEV8mAUl0HtR9uGzTPVI+Jd5UZMLCjjIjJe8alfgMfrbD6FzqH1cI
4K1RLU3jm2aqB/Nnp5g5Lx4D7Je8g0KboGpkSWU2yoJF+TIb4JS6EebHCXikYcIWhwnAUsbAh5I+
b/Y4LVJsFcidXCIKM3y7eVm8JyOHu9q+SInVcl4YsBSSf8qc98nJ7Q1ehN6GBl2uRgJq/0JjKUYJ
GgYalGLiji5vnqCFmM/BlkJJlHEYuccjwjyN4gy4Ru6pTO9wc3LkDHHgMYWXWM9oM/f6tYGunDpE
hlCclEenX+haYm+SUnqNHDmUELFynUIPNoIOLpR3w8oGldyOuBU4qqMBUJjswtqzdW3EX+moUz3P
86OwI/Q6AkziTP53h6XmAVxnrr1g4C16CZCgf9G/urQs9jbfYCtke/pWA+JA1GAJywIuLY3/P06t
8CA2icBwWJVjWI5EiBJ4szDuE7kLTEDk1mC38VuSchnxYHvO6XXIhZWZhFAOcJaB0bGhtE5sBbse
WJPQeB5qjbQBx1e2uXEbOHbA/xHAUpPGPSrkYdaJG9kJhHg3aTmfZEEyXPYd3dYNAtvGnZtRR4sj
jXMNr/5J2d0PLtt2gjqMuTqKyY/K1y2WoA4B8QvbxVXb44RHdcqbA3kLI2WyhnyBNzA6vam7PL+Z
uTDdZTzfBK0QB3s8M6AVf5jjQ7hh+EVuNWxJrHIIwfxZfbamFK9K0iXKuR+I/5AwtvgkQso93njx
FaU6L/ke76Q1yhMuGKZI3uIPEgQZBRAH6dKly+AfAUrKuFqKPSbrHT3XKaSclt6LH7xM4Ecbe4v1
ok4DL+TqUotMXKdxk25iNDel/8JzLvmkIKO08PL0w/RJcCbuWndDmX/XsmxA9HxSt+8xzhRvr3ra
owfZZ+jvnHO2j6+Yqp5n36zOFm7fbZMk2jH7mOh+/Wu2S6twON2TWgbwwkRQIkcX7oIMlK5rXrP7
ksN+Lgu79gEK8MskrIE/OS3LDM8qOFlip7wL4fQTv332edbFpQrfKjxpqcKbVh/WRnvA6zMAGe6m
Pb2YfJ8kXvcNyYu/YfGEBxacDjIAuODn6dvdQ6OEN/zMz5gxYtOCCSRiBFNssQaABPBCxSbVl1hY
v4b2SDXKFVnA0ZYpJO06POQinP/jwgpb7ew3Rm0Wc/kEbLskpJq3lrQOWZWDJPknlsaAZBoEOODj
jC6MbcehP3IyRXdYVmAVDryTi/LJqgDC7knPF8J4CxDkbBIrHAhHU/x/WUqziOBShLnkIkIeg1M2
GmlA1jNkz9DcqIQaf1eSUYYhFvIQbIGwaeyJ68PmDfXJI4J6TZTITetDQcIWn5B18bVeWM/lCegR
v8uvtsdTqTRwO8SDjD4MTJ/hBpsKrlek1RwzYBzc8e9JLWqWNzUtjvnCgW8Yir4mpq2jAc8+1LX8
G99QJ0hADQ7r1gWXwNLEl5fBhscP8iElyqSyxHK+Ba8VMQv/giJwRdrAP28L3iRWnCJfIQVsp2YQ
QTTSNO2T3Qy6409YExLw2sD+1cUZHppmLqbhx5ge7GfFSP7xPn4iOzqFJ5I/OEeUPRC8d6hITDKl
tYA2XabLWD/Zq9qBx7wcmOL+v98sSEJu8E4RmdOBMPMyjzRrwgdFoeI8cCa/cTEuy3texrUuCoUC
krViKdYVxYKMJ9gMoPUKhVWiDTB8x6ati2HuCavrswkwRAmXb+DvsXe4cgZIBdhnkdYYb8xb97w+
V4QxkB1/nGV5geU56GqHsy4XR36gxWQH++fS3uWpAxbhCIUj39UIS+eoZLrbdfH8hiVzxTe3bz15
kvFkdg6Ujf+MvyWKSOHtvTnK9p6e4wZNq/XVce0Tk1uJVfkYp3CX/uMuF6HAal33gVH41YcWjMoP
u9Fa7yHn+TnSpv8yFejmLN5M5A+rJ8ufmGAuki5gQwd3XaH3ElSgpiZ2dQobGQgRtsm8NMGcTyeD
jb9Z5QAHi4Suv7emZKJzFmfwXUjd1oZ4LjkFK+IaccT+8qMDHtAxd574X99TKYyG6ge/5y91FNUY
6zkQgjTgv5WWdUzsSWs6fmKLG7A7kJJSIkIxACgxzqwUrD8UzXCR57x2hE7ARQLx4GnkIUiRCajz
Feuw1GI9yrQpJn0P/xg//GfOzQtBNYYslXejjSgI9EJJwDYSub04qP5IrqwonLDCqnki4mIPV2z2
wkJ5WY9+2KeSt7JX/AZ7Iy15gd5NTpl5P8R6YJv4q5MrxoawC4kQW778jnnMrpJ805kW6ZUNS/Ie
IMbxiJD/kPGY84RxpTBQLyjuTAzJoY7XzoAh5Ka75Z35YnBuwlmf4SM8RUbVx1WW7YQy9gRRTC4+
dSrPPVNxqU6ZLHONy/iyDFZf1k+w+nn/og2gS1oP+CTRLsFnssfa9rQIyhZktZ3zPVq83eRWME7I
DhitNyZ4rZrc9vl8Fa2ERoi17Y/oih+Lec9vJCI8txSUb43N9KNVOTcLgFSYim9I3i9HYphkwdyP
JGuj+rjf1YnVxin+joQNs/yId2fG+pE5KdoYx8lk8UE6YLF4YQ2Kva96Gz1GSLLH7wAlHarEu7YS
2rFcsbbBZiUUeaLm0TcU9sK941Z9jLEZl3XriHRi9fNy5+tD+RJEEBqnqq9YtDiw36dUmFDL7aak
4OGSBJJ5lKVrnBdqDC3WFmRcZk+w5UTjNTDUNELXMw3yjkO1i4vN3c1/U5df6g1DkzY3g1iIf261
K3QGXLKBLSkm0Wolt6YmibKJPOoDdM9rKn8jO+piOgtOyQKgz8mS1AHINh3/bRF27j7HZw5e8HkY
PCy5cyzXzLaYUHOmEZQtm/Bc8lAIxhiga41+McfaCuM484N1O3+Cvf1zvPuZRd819Ag9NjUGi7iZ
40ZPCt3TMh2wftMxo5Vo8V7OM21gRcb1urO+tf7FpUC1eNitCwwHFCjEUu8jJCNYr4rdPhFdsk2I
2gohCf6wpAPWHjvrQv8jYY4QWyLKaYvYIncWMR8EBw5Wt9GZETaG5qMTMYKEcZs89kw4OuZgKp75
XL4O5/gxRJWB5IDXvMu9Fv9v2Xz+LWdy62CqsxwI3cidm/j1f3mmZEfOCjBI4gKhKpdmmv6xx6d4
m5EEIAwN4YkI84T4UjlOCamQ30zlueAjMDzXVlFWaZk4qHM5WVm4hxkfSn3AMsnhtdgfDowldS4V
+weHzNJNOJz+SxPlaSPt5UxIiSzoX4RLzG7Q0O1slFYqT4OsltEqajKTMaNIRCX8GgImN9eUfk1W
wjJmJWZpnE+nvPw8nlJikthIdHeLDZCgDHlyxBd8PuBS8IWyikv+Cc8++3MEw5YXmOeEN0uTt40q
JZUXYGdwKjtEbMiJJDtBxVM3i0hWMsnJ4Tx3qoPpoZGt5BpkfID8YSbpwfDL5Npm2cFwsogcOX5R
qMRv3y2HPV51nI6XZvI8kefN88nvRA4C4r0p35XxBV/FBdwhSJLDOpF8Di89cxwn4luQ9CdjHz6X
r2AGxfoA3Cx0TR4f4iBIFaFiwZ2dbQoYmuP4kwMi3SblmH+JArj37iV3Qo4z5cuif0coZsgpH/BV
+c1hqPChDsz4P/nJSbP+sP1m8sV5YY7umNmN/YXnSJYLKX5WfLo8WzWzMAyB9Qsiw4aBhgw3Yp54
LqAkkwjeXZBQUVBdyVN/EfNz+Qh8qHmysh5iQElKkhOvkrMuVQeXT75UDj3K4EQfSTdkG3gSMXA2
5VWVtxA9kCfAwsK9ydfI08+z0DSQKmL6i+YuRdfdRoOxsOZsOPIsyb9ffyWgv7w8opv8V7UBAQRR
FLG80w6TY6bQxnq64AABccvyoIERCA7Dz4pw8NvQ5NkS7cf75w4AFrIYw3AFhpdmWrgP8P+FxwPi
QDW+VOhKpEQipEZSn4iFJ9AjOIwX2W3SCysyGrGxFlmtAvZFkvqXHotZRtAaIIC9v8l0VbLjqhOe
JwId3s13jAVpikGxkAYK/3QkU/gTdfW284D4VjL3Byf2bsw7VsP0etfIPDcgSPfSXtgFzU5v3uKV
AFNSR08UBzvohownJE+ZbHS5/pl53shaebEeq0HYSfHF0i+AnC/vsUKBtxu3WliKqgomOghpV8W8
NFs2gfHoIwksgktsvyaZ87fT/s5Q0GrV7BovBHPsSKOGUYzP7B4LCEYFBNo13JO1yttxor0Du0FG
NvUkX4W4FhfTMvAByLAiopfmWwhDW+lIZUGgkHWo3OT9OdindGF98lWTLMujfpXHSJZqtPssO10p
SzQpVMtMAmMEdLggNRETAGYcb6Mxol9i/5FyRZYiIrlYXIeyIEXRKmAMovNIS1MTRRbsQQPqDXwn
eGzQYZ6zhV27+3wQDAJJdEK9bCukPRK74nKPYyVGM+2xxdOEiM34Z3bCY1GZPRBL8364rAWskrxz
YqVdJMSV4tOPaL8i9qX22M2O0Sl5xF2jdp7hlzOuSH9kaehRH339IsW4jvN8NEiaGXo3xP1VKiqc
njc0H6P3uEeqi1yEA+UBhVQJD834j6XzWlYcW4LoFxGBN6/yBiEhCftCHLz3/utnJT3R9870HANI
2ntXVVZm1jqRZb/ivBLuf1z7Hb4qP+LZw2CMEoRLVZPcGsVpur1a7HxdXvD443f7DCigMMXXneJU
0h1pBUmPpS4vUiS/SNzwRnT3jHWtDUp490s8jvyveyMWq8gomuSIlx3QAMn5BECh3ZpRy5U1RGP2
pZ5G5YCRL6xtxEJOI67FD3sN/wlImb1+nCv0YRVNI4Fxhpc+k00o4uiNNeJdf0Nim1UAJamNSfAJ
DdgWIbmBWgW5iusC/YNHb4MeADHQhQe/Y8FpSysN+QUVohgGgK2h8umDzejt36G2vzCnRSES7Snl
JDMtKVCTO8cZikbrjk43ooeEuECObpuoOGr6DYKuZoG9tyyM/aA5r0ONZCrvNdzD23yAardnu+hJ
q6BmPxtsZYh0/MpPZmSW0hV81lVU9e/h01tU+IYO+MkIt04F6Gai0WDo+4iRvULKpmR+p8dxHEmy
S2jv3av+BbX322DqhDhRxrKL2gMXJXzHTIR2rr4WBOZoZLtMxvUUtDTy7UTNyqhfBLKMahkTiVXN
cIJChCHi1hwNDOEoPxIuNUD2aH2oDrnvZHSbjran7r4aMHuGMl2pxN6EaPqLDLAB6RZ1kd2nWM04
biCNMYpfMmUrAuoozFkP35cZFVWh4uF/M6KhhWBc1Ggz/CEVPloyBrAhVNbh4aC85lcd3099F2r+
xWq76S/D8enNEsb+z9sIVwQka8EJu6UpnP7TNT8W/JAiS7wexaia3SMp994h/vogGicGurszeRIg
GknuntKjX25nVLwbXXKPdGA7rDLMZk/3/mnu2KFI5eNLxOIn5RSAoqioLOKGwpbcRBtrF52Lv2dJ
jh/IZSRmkj1HZuLe+PC8M0AYpHz14Y15v96ZW0Myo+nLdnJlHpxLpJTv0KE4LDlsHI1TnqkDLbl7
JVt9mYB2lXkLOFQX/k8P9mcFvW4JSgmLyAE/fCyfsLsoFukeQVaq2tuCc6cy6GLrzvzOXb8+Ps9A
6aFWFdk+XSDFJglhXI/AGv1J8Ok9kSfSbe+2BucYabgSX0YLdLcZ4wRDht5bBBSz3r4iGalwXYhQ
7Ht4HzwHiKtZqxxxHgP7khZm9i+YLcapXcN24DXCzXNWzdlb60EpvXvQ4p7/ONvPgL3GizDcgHvK
UITfTnkqDdVz9v1FUjWSVHdPx9qTihcbEhdBMGjyh/YjUl6YEmC8lOlkkMi90Uo7FYUMep5kHhxK
Bqjf4edj8nKngiLWOXfpSpeBMYR6up/+t63WxrhK6Q4BBgk48BxNAwAFc0jVcjOcUi5Qgl7Leg4D
go0CnldcbiAXqO8iITVTVod39sXwDIpYdwFd3VYsYBPblhg7jidwIOPacYUveEA7QdUtAYeDg0K8
aJfTRhu1Km088c1x9oiaY4gBnFlf78u9mSSE4RBVonedXqfkjPZ1ynzE8Du9bxjhCoumjDCNdV7z
sIFZfVDI32hmIJjCp9PYgLUx+fBPniG8yYOKwhobzJBwsHAAT1l1UGoJdAU5QK41LHe3XCFJUR96
zAv0roeoAsJJBlS7IoJnpRiibjk6eY282KnblayWNXEoWvJrzQho+5u9umgrhoVMWjgcMWh7Mz9p
r8qauLLqM1oWSIXDvAkIK3yP5DF6EJmp34tGpWSe6lReZWjyJfLQWqe5CStpdf6B15S0zP20Op/k
57Ca8MWEuxGwyWMAx9O4NaUYexDVuVch/AsOeiYpLij3+CNEGkoQQD0FOIuCoZ+x6kNeUqNe592Q
T0uWlvIsiXkKHRS2wLLVJfOTCE/yXWFu4L9pvS3m3awToKyj/x0CtHdAC5gHzjO/LMtuE6yYzVbw
mCJjh4VfCjmfIxzN+kLK2b4MuovW7b6+tcb4Bqpz06ynZ0ZAAk0iK5zTX2Faho2DGR5waozp0SGl
nfM1ShVERck3u+Hv9M9KCh/DFczFOfNxyWHDf8X7HjcY9dKYNCYi+Ubs8U8wiba+hgBqvkM9egSv
YDNJdH4LJxKwds1rzn6E7w93r0TuBeMR0BT41N4FCihfL8WmwDpmMgFQYqahYGtAPkDBA+VlrAI8
95lJLzFBm/EWPxokzFjEmxCyHxYQBGgvf2YtKDNPHQOAENcwcQcMjzZnA9nFNC1FV8YjRm/MEVr2
FsfXlOOjiMUk3P7BirSatc9XCux2POqjxgpX7mvYmOCZ2By1OipeJLGsZZy+HO2a9dJkRgqFrHss
upObi+ihYQZvc1f3Oi3T9EkUZfPBcUBZQ3Y4kzx9vzERw+IYXedYE1+AMdYkBowy8lZuzZ5V+QYv
QdxnMAxiXLxNhxc8LIztcuOLTw6MhrZuAyfmG2yXx+XKvyGSQkxB7iC/yy8cgqrB6zB+ls+gatk3
cLqx2xBEL7MvUfALMV2JhBCbQ3QnlumidcSVjJozvfBagroHslsoDJ5A1bV2pX2wr8k9UYEVEsZd
jekQCcyK1iYRyrVtt2o1oD8w1hX5I3RYqiQt0JNBwCQnIHRn59k0JFxFgsbpG/FXPp8KSZW/Dqkr
P8W93ZFM8RUq14OrknOFSIUrQo2O+gBXfuFOksK8bbMEu52RSXgrl4nDNcZ0KtNQXi/bnH9p6a5P
3wdU9MWJTzeDCptLZvHxrgw9FK5BfTXaSPrCfFbiSo3okcw2pGuvo5ksFilhFbhCE4hAc8jXVzZn
xL+qEwN7wKgGnhSUpIJEQHrMVocUAgEq0sl/Jf3XWNxGxezdrZIh5qQ3ZsErwHenUmTvQEPJMamH
xyJqnRIZztMpYAQYXoyFBFkCZEc1NCd0OL0M9g88HLjEsAYLow+tSYRpFJUcoPTcPq7Ye01z7Vaw
owtDjokyj0vPAoInnSUSXlRoT6SDLzIvzVy58iGYQzhTbqY/qomUIQvUZy5LV7yRQvxDzGESqPPM
b7Yletu2+5+0ktMApgFdyYrdx68dTLdWr86rtk/2F2rOiY4qXdWwjs2bxnxK9PVPGiAPSjVToRDC
3UFOD6FRvdZuXzTED4aVNPHDHe3Rw0BiM2gGEbPD4AK1qPqKHjMrQoYXpYwP4ZVpZmvO4nekgltT
TDE6IPUpEkXKcAvxcuQkvR+d2sZ6Mg7ZwgkBPJKJJAVPHENd2u7vwbhZ6Aa1uPKLu/U9N2vNlrcl
1nA0PPoshyzzHatDXYDxegtCwrJ5B2bDZo1JNpqjSk2BmSZTXHgg0BS5zXxb1l+08gzOZH3Eug0L
mZ5yn01FylZEeThk2/SjfiHctnllxrHmkgXS+abgZXX0dVVoSOje/vqvPN5/D42GLxWN/Ee0qcAt
GGLCcw+tIYFhDgVVumosI9gCTZctOB6OKaAI14QblTd4H7FZHbAStipZDGnQz6boSstEAPrERW/J
oSbgbFoVyqYZPmohqfdhDR/mLwO4W2XMq/RJPtTWKqNle6XwvJ5f/TrdpIrc09rPnFfgcOQU4HZY
luNzgCCKFhB4oZ0GFxP0jeoQCAGcqwTwv8EfJJ5WFBHImd0jpkw6o/CtAgBCpXGMG9Pn2si3wo4e
ruoPIX1lKo8NZdSw/qEvwH+FD1Al7HwoaoQjxzw5qkeySmvBKAdOQ5yOegylsoCFjAMzl5nk4nFM
RxMfezCg0l2PGi4huWavU7+bP/DtTRxbBXpjTtBEGS5Rx3p6xA+/1jmHTHK2WhyQAlRJKOiscfQ/
RkfoyuDF9gK+WJl59cQsqI93IzkiXb96r1FOCOQ2rK0W8mLGRXs04pG8EPwkWxFLtBkng2ICRic0
YYHj+xdDMwWVp+aIMnEb/Bs0UD9+GBb+7gdjxtAv+xnuFpz7+OvsnU+vQvWSU7T1aiFd3e7FfQ4Y
B+uugmPWChUayIfIqs5g9Rf3EK26P+a0iz0YfUYwuku06R7GqGe8Z9hINy4yo2xj9UyFGcYS/1Jz
a4GfiFxn5U4AH3FlZtBAskFSoEKgJQbkqDvKUTottU8Bz5I8gcO/yv0YnJnMw4vVkLL03m5PcpYW
gxpICCB170DXaXFTNbO/XhgCFgNoRiykSltUNwk/tL9LVKg1ZzsiHebRMns2hA3bXTvUGp29sdD5
XUC6eHOqUERH5+WDPIMqYqwQiU4Dbjmh2dOQ9iOPvWAXkWjUXAmtems8JlemARLMmjFn4gMyD1at
QM3DVTuPzR802iX/ZLc8sdI4HEm7cO4A5XDeI7QMI4ngpef+ss/YcR98E5VXf4LNH9WAW5pJ6M1x
wLBqHW0anr1BNXPHzfJDQxZWDscfCg3EAn0ZfTRG214taTBQB5MiZEkwo1CCiM2PqWakGT8qeQ5h
GasFWP3uFxQXjtFuquoB/or+Cq0KTpBCAbmsGQatvpiiGaJdBXeKGGeI3Sy8BZg5BFLIWJ3jrNkr
dptjDtXgjCZx9o0r2R1BtOziJvAUinaDTviJjkYF98x7XNXEVxO9AKyUZrQldkGBT25TjRH60XG4
KHF7yEnVyFCNBtDDnVWMEl7X4CgR6vDqbQKB4zTE+wWmyj/xy1Erl4YJhytCkW7tx84Au8rnV4iM
85PXv6AiD/Y4iIAyIsUTJ+8JYkyd+yHYyanpYlt0rjhxVS1eex/mLOF+jT7IyVZQ3nFdRpw0sd8v
oEiUclnWQqD3wo2p9VP+1vnolf/rQNqTfF5ax2Yt4dmNxc/fR5AQB5WXAE1/HWVIAcDcdrGWM3m5
18rLKTn5GvprIznCMcQA3dtKzQP1nuyBN0MTXUR1Xu88paGo8ZlZDCmsWJuwAYWJDx9uezjwbiDr
f/BM5dLnocelEEDmDF1YofBEh4GJk0ydwH88PpOH3TlfL/hYsSJQRNc2XgcPjh+3OG0OJHKTg9ML
S9LJABxBXgfBb3aUiaUVCCQ0Ici50Pr37iOcpEcTL5YtlL0bXLN1u2nXOyK0sT8pHatumYnbeO89
iBxFKiRoHt56iIOamV8CBmd1jwDGp7RBD+zApNYv5QXzhG24Dg1nF77Iltob0n9nFWL75V/S6g+l
hKHjV9oEj/BM5aGzquHt8DOrPHFqJk+tYM756L5SdZVrHqkn3YcaP3nMSt4rembFCBCIrmrDOSaN
4emP/tUnkunlP+NEeZrBumcXsT5hrimjO/U/y+oHgz/QxB//FgLmc/gsgF5SH1daEAof/UunDKPx
SXzahBiEUjRDtyrD0qWe7CM1UTAmdv4VEJtsDF4O9keqxfN2anCEaHsxJwlIMuN+PYdbJsNRGAOs
QbI8gt6WKZ5pTPCa6Exp/VKKJRN3l6oPUpIcgeiLz9vB3CeMkraesIZoODjrtjQZlew6u+u63sm6
jWzAr2STcQMiQLVbgWvB8udwuqSbFayoK971drXmPDgJmXtdCYpLqE1ATMcqMIdXa/qtq3XAlQ8L
kLpzPvOO1u5BnKkwNnjlRtWGtb4xM3rL+GNStp17LZvAqVQgB7jxd68KX73bevbvkNeaULbj4rYD
K6i2ifFwWpPMr61dVKYvQv7eSI+DA/X+PURXPv+i/hqVk+LoVWB2rAvgCtz+K/fWGVVqdB9M8FsB
+/COoFSfqOIR+ohWRLw72uYe/Stzs3Bix0D4iwnpLBXUvzNnQCAYLhHViA20PYgLu+jqwZCqwuKk
RUUXaY3ny5sBFXeaOHTDCG8qIAnlF3ORVv3v2lnTfbnDdAwLHRV71UytGjnTUXjsw00x/MwBupRj
JPiEexoAUuoQgagTFQ7x18cAzGi38XHBfQTFZ23vzjDSsjcYtCBvakKQBgxdO7hu8rEZheJQmCg2
0ZxR2rJb1JoObRvIVl9PHcg36cFijcwu+w6O8Q6eKxSi1uCKgtCpeVQ8FDcuHsfBCoSIVtWiwbnb
QTEA1qvrOyKDjRr2C6ehv40Lws3HQi6LoSYc6Jc1qGaF6MT4lQvDMkbb/jNo4JgC4v1DTqcNc9Ne
tUtF8/EwvmkL5gifsplwV6kqzWSW8oSrSZ0jxEfm1aS2Wmdriyl0VOtuefHqXbjJKwARHguaWZs8
x/hArEfr788Gs9HqwO6ymLjxN7q0XTheb3OAag2HB66KRFN1pgBhGtJvowQExMu9WXH0LwHfke2u
qcA3cB6+GLQD7uObx9VfB+fpfXAGusTmkgyKWaHwwOgv5FfvjInjZG0AQLQYE0Y3lSttqv5b84+7
h/Ut0D73AAu1EkpejBDgSBtkO3mDRz0bMIYGxfIRhXK9vXOhqCG/T7BQyFftCcZYNS7x8sKj3Lwv
32QhB1QyMsD9zGu4FZGk8vETv412tOwXIZ/npXRxDOtt18Tw7eLbvqG+KNwKkJHjtEU2Q4YTbdyW
/UZgyG0uk1VV6CTvyHVxB7cL/dbfPai4T7OSkoWhFGL5jUof4wwjF/sDErS7fezf7aSG+0oheuP9
gCWDIBqNNgE7XF7c4lJMqLJZIORDw4ISNNzmOzIxaiGXQaAa9qnmQPSv5aZi5tQp0mUoUZqo2I5T
/+yQ4NOIx7w1gqVuPnP1fm8c5UVayb9W/NkBvrxO6FIxpxlbR0QPK9oP0DPJAyH4M4j4hnaMxlTh
7TQjxtmZYgzSRuO4pbptRnsffaxVhxWHxSU4ljCsFn5NKloA0XlleftCiWkLjr/PkCD2KihlHzaH
OOQVqGyKDVXIY29nA622ZpBEqWzsrkGGvJJfBzwrfj3oXZAXIq6ErBTQTOnBEDxP3HVo6D//KNY+
E4m5ZlqNjxQWGqUGG+QeKvsuV4FYICN+vVukXjlFE2D7yd1nDfbGohR+Q21m6gAlvXQQTdL7aNeF
otm7dMsLJfcHIBe1SE9BMXp06+Z53uzT17FW4Q3U+oTBKadXqtPjUeBI8v2L6fhoXzs1tkHTOnuf
ZHanpgBAYce6fNqByzSudjtJyNgTAJVWqrPzacxwLmFxyyYCkwj71Hb/0S5X7gyTEuzqGtGVmRAJ
42KCm/XAKU5SIgYqfe0/yYN6++BxxLkdaMz84D2BTZE/IiM5sMw6VYfRKUEFEdaBGeVv79H5YW9p
mlBQoSljN3VA4VBJ9ovOq83arXQxL2nZqOt+1b8Dje4TfIBpwZB6lw7MAw44y2jms0ZvYw4Gtv0H
lAYspVaMiADqGjYjVm7Y9yZ2l4m0pSzqk3N+9D81dcRyrLuHDoM3bQK2QQXr5L7L/Uj/0b/y1F/g
yzCQZcNvSs9Sf7sxPkyzEoMtGWXHHvGuCS0RUCrXPdsGD5T3j5C1GyEt6pgCmjPRcYjrUWX4tlSu
i4bZdCuAPRCVZWD+q+PxViO2t9ljNRg1fELxYnQZiKRnexTIq7+hAHsEZCDFYiKrO0p7l41J9yRQ
B1UKAnXK5/D0MW2bL5eZtMHdB7KqFsLTfqEN7sFnk4TlE/wDn0Ky+DXgjRTEdXyYKRlIflWnSMNK
VmGd3yY2AHub6oKBJwcr2zhZmfk5gGMaBIH0lW70HDpGWO9S18UNQ4Khr1MivUeiAsNc+MSrAzMD
EwkKluERtA2uBj5rlAw0kce/Q4T06tdxpkJkmlthJjqetPtFl/m6tIjI+qkbIRLb40g9/5ozZo+C
CnG7jj5q8Ejw2I8TwI3RmSLkne3dFkeB3jHEXEHesf9VH3AKGwXCrm72MNTNk9hE9ExcnMEi19Y9
bMIck2NDHfLABO+HJqGikfJ/ezFj92hPEzbg9oiW90ohNHCIAuLUgzFPnJ0NjkqPocwFwQEDAeXD
YV1EUMSSC9BldTNeuOAMxXM96SQKadv/e46owF5Gl1IPtPBBCU3ZCKeCCtVCyg0I3weQApIKix1w
JO7/0QT0hT//ZVCCNC8aT3728cdhnDxgsPPkU+ZTkQnJZkFR+AwLoNEdTJ0cWBezWTYlIy9tl9Ke
K044V/JznK8wh04XOiMWdyN1uTGi+4iouAbZvQRyudYReYXrJqrOlDCgEw3hLz13Otlo6tqawvUm
HtbBWsiCNhgiTZIvFteHbsXbjc/ZZXyLSpDLRFnmmfIX+0Vaxi6QLXGpPWYzhDS3tDQL+VqVWHte
TdcwQ5GZ9Ktpw7pjZEf5TcnHQufWdcPw12UWaZzmux9rATiQvoTrCLN5NlK1tCuOWoAwxn6PRyf9
k7EBxb9jcob9zVKAiZM07LaJiRCak66H1Yjt8pWZa7umvebLVPC8p2e+/9pkBCn5HGSRAuSflS8v
JuZ4WBwjFHM6L2bpAnq2c4tyCCM0W/JYFycdL6thmyNRYklOAmoKVsSEedr/+pQE2U+0+WHw+O/3
flS2HOYeNERos1rEomXq7wRJhhnYEUtctC/uNo9y7eQsyItxxpxbVE5CNo3pLR0eyatpBrAT7u3x
PRm/OA43XmvDQyiQFSG3IhmZWP6PZR2RRRNeeSOnDvmYaue23LPJ6iyG+O1w4BJxI9wuGU3OeSJs
d1jEcMbLqgxx3FiPcLXGkqxJG44RYjIqazA9BhSWWox43MpWTLItkR7UgwmMoUIsCvzujy8N18mv
RMMzFyDAodElZyHVsleHfcAwCjwnREUUCFFAYwA1+WDn+STx6V9oxW4C6BZEwiRhPB3uM+3Fa6tl
2imkkxE0H0K3f15j3H4ZPzA/J+E2cqoiyMUM4pDBBACpI9kdXtnmrU8LhR3zJXn4ztHyDOt44dL/
L5ucvhJ8cg4jl6tiXMmJXY50XrO/4eA6UR5/pyS1P9KwwbRM0eS4/y0e4gZqvVrhgvhBZoZlmr4c
SlhC8NvsjK9zxWWAHd7geSF9tX6yguPonR88+LD/uqBn5+Vuh6J5PrAk/yuzgTgIyCWgcF4R5xnn
UYkm+j/FBFzBf/uVwQ7sWS2sFNDGKuUHUJx2Ff7yq1PuSXVQth9FyvftqAIudOkUONLGm3BKbPsI
eY5vXfUS1UFk0AS0Wjgh5CYbV+yX34IF3Hf48XF9KY0pJntYXqPIkSnIpq/uh7goQob0sJ9yb9E9
mXQ3nScuUqh53tZ+zvJk44ot9HYOzFEKlKtZYb/LKchQOvoVNF5C0OuvE/mwag/QZCkyzVRMUWMM
O1C3dgMla687yr5DMgRDli3bYJ+sxDMlo3dXi2qyOIfJgd+eYD96ACBmOLBKEGbFcIpx/lONkF/R
04tJRXmkJyhhapiSk/a4sRyDdn4IHPbZ0cC3n323OET7jUPFdB0wZAP8ElWreds55fg0bPSSF64x
sxkbNqVB2AjO/Vv72l8zXhGX5BVp1Se7BuegbKDxXX5wufraTXK2ZFalG5tQnECyd+/9s9BoFVED
gFgKtaeZbPxv8CB765Cu4RXEaEl6nh+amIxd9+vZhpNq07459XZ9Y1FKwWL62Yiukqe9Spp0MEvL
Q65/N2qGzbxgypXRSBSQT4v3IfmZ4tpbs1fklhSZUAYfzO3kD45+FQoXpkvMYFHR8yeqgg2roN4e
fJQ+VH3fzj4c4I5jJC5setKCGijLGTioUYbqcD8w/OSOPny8Cn/xGvsZ2J/VdA4q6s1pSjE6+meV
EkJkiEFMaSl+AhxOSokE5cCjw1/KLtrArb/P7w37RGPpBoRyt8YcDQLzMXJKHo4LZZ54oVh4Q6G0
go8XTbovEF0Z5loQXrhrdTy2RXCUFpqDh7EP93wYZh6upMxUAoabdLLskjyS3poRW/acyW+oTWQx
vneKUYtT+MACxiEHfYh2/RbDmwnP5Y5v+tc8cfJ2m1kT69gPdvYYpePmg6DRpkv9iNfdc68xKlWM
YgdBRnsXVnHQrRq73s4e70LNZRCRvJk4fSZjERo+7NecoL0zta9zx+JzY3jvyg4KJv7JwED8ZGXz
4SQgCvWXZaN3hhDM17AIhRzbv55kRBmdHW69XHHRFkbM4InUoxKfEesXIGft22gs64zUn7RTOpV0
uJkdYlJCRQwM6feHFsRo6m2MScyFH5PBAZgrW1MRqa1UsOFY+WNQOyU20TTXXKEN3x6rE2RrZpBo
HaAv4XXaTNjP7s1hFcEsMBP3RaGBk7Bh+Iw8ILSpl7x3fP1c3ardjHQyZ5fmkNZh/fxskWnK4YGE
A9J8bkVFRAbavQ+Xptmnq09AzsgX8zxNZ+7gM6wbs7LPWUCTi6MOM+FMTMrxT80gCc+jD1UkLzAz
WSnEkE4hDQ/vSQW6Hw77O8IFyeG0ANmswKWuDKhMu5D2DjQMhDOIQdYwP0WDJjWsDUtoPcnrl+LT
qG/J2T92RCc/uQh4XB2zr87RUoiGJ/ptk2+jmxhMdzXx89UAOPqTmhHxqSjbvCnNI2pkvsVsA/qF
JGrxFTzyyggUFHq1ofry5QDpYvuGWAUOwTfuI14H00Teu45QUzNyyX/zIWJoBe5g5qaLPB+LTKA8
m0q9Gw3FqJ/NnthX4tjuuiJ2Sccy09ida7sx23XKuwEYezcaV6xfvvEiCuDEgLTsjPvIlWRm/UXv
qYqM1GzZoFBAUxAd/h6aSnWgZlfJE42Plt5ZrVQxekqUKtzrVX8tQF1tCMCCPvGIEs51C8y6JGzq
g0oo3cCPvr/lN9h8LSY5FpDYNiHP+EOODLg8OhXEyptQqxzbZBa6F0i48Q+gVT6AndMneuxwByi7
gJ+00ymY2nCBbnu8k6BDUbYblayPqpRDjM52y8MMA4eFKJ6KyEtFAAO0w/CWLd5H6pkqSABxEC5O
41cvnxIdDx1E+ZjrWE3n2gkYMGfQRvaOPRKoo8Hc0hfp0yTdLqBXqxcx3/lJgvu9jbMdniV2wCFE
gGBgAr5mkL7d+zg4pkWLVkAfr6FjlJVxAw46Ddf+q3ulqGb2cA0LXnGZecwO7pGUuIwvJuTcykyk
e9H9HBFz6g5uY5wJZMFDAmfLiDhj59voMcCdYpnhFRJkuD+Ees8i0eqvlxX8SxFR/8Y5u2ujN2ka
PfzkGM3JGfMhdjHb88OnIpTscKwDuTobTRavU+ODkaGpkfFh/OWe6XDBI8ZhBBbOEXs6vkOixjzP
7F2m0yYL80lnYx1iRg0uCxhyXrH6dbkL/AHGlbgVy7UtFTMRgB9eYtmJV8/Hly32xVdIvHbh6MBx
t5m/bZ6xLlyug9eAgUaGp/rL5HFE00eq5OXn6n4jtWXhW2cmPWikCctNvFW64mTxULZJ1ztTiTuv
vtK101fJErkHw97+EFo5Z1i2YzQv1vAjLy1L7SOgdZepebBnVkcT07exmCRFNaxkiAyfoeUz3OEb
jDrcOLkT1j8O1oRYB5YtPjHPJuJW4GMKCYXcGnOwPZWSakdM2ihRaBhCXpjA/f0w4rCcItaHvDBf
OWv3Q8YKO1GmnzbGLmcXd0nnj+Tiju/mzbpYt1mrV89q3ddvmPv55oyIWEzotiY4yJrXoO6sMNbY
erfkQFJOx4cEvU7IlAcpWchgVrcSyqVPVmwjDqfRjN+9Wdja+JnQJuUr2EFqpADzKLHeVhg1PwO1
T7HaDMEYiI6ZkpeA8dH4veoF3Bc/gA9NGE7++tTEpI1z4lKDsiN8x5BIDLjl2Kyh9zhTomEAgn1B
w2rc6bnu3Vd43TECZecwz8Tdeh1NXmzunTfXO4KkxmIYsRxx5WSn4oMIxoWBtsUqGm+guOzd7YLS
ExcYvJQWD7mCyf2LC3GfJ7PE6GNIovQZAFCO1d/Ko4ZXyzasEO5w5PwJGyjdyVnJWMF1AOXPQdXj
Fn77j/xvVCHD6hStv0n498FtvlOx6Wbv4NYA6PB7gm/CFvOyQErHGNUx2+AVHqACMPohuN2sZnjl
GKiYb7ujXcD5lOzTqsMhgK8ZzgXuwap7ZRKMMoO+nxE3YWXiKYP1mLPEcm8Ox8eD6Al/qYejA23k
j/cYkHF6lNY6ZFm9KLsYl+L1mFptAjozZNdcLnVYlXk7BsywILlt0KG8JcgR37uFS9n0/lvqq7jJ
ES7H9bC0YKc36dtivY4jNTjTxlnKbRC70bA1D9WZF/6xZSDtgTNRHIWifHDrw2Na5qb0rnTY7C9L
9u3SmcJ6FMCqrMmamBVxsk1Aqa7OnBnVMZfhFe8sHhhbPPqNc8XknUOJT0rWk1QdWANCu8xMi5Iu
C+1ops6KCFWfBrpZQcZ4eK3ebfccaZY5d5Rtmx3doBdkOCV+Qr6oDm3PxIM2QFNvmyamevyXYZpb
Bg71yTCuBAUig45TwpLQtxM9fdw53phXyP7BilCywAt3WpgD0qzmj3rKexq/PKi1ve02p3gfW/f0
EV+735XZhOoQsEgmzG9u3lhPDESK7zXLu/Kwd9a+ezWzc5RhZmsHzJzgiKMIB1EdyH0dv51si8ET
Q1te4fw7Etr0qXD41tNJWhuV4E4Bv0QYItBMMpYf+uxBY7EmjpDi6shhZ3AGNZIz3WtcijWlaZNU
ghWdpRXjDjqY1mr9wl3nPfAJAWuE9ErNxjtq4vuBU0COdWLb7abFTikpYC64arKGNEuXDjiL03sS
R67uOij4D9y7GOFaxb4HK0ocPKB2hV0WGD5cL4LJ2Hxy2c+o13QIZEGgIezvaM0YqTXAZ2J29GxX
uHmAvvPIDoz8JIJpRBLVxEvzSW7Ty/QFuqnNuberIaZg5okZD/Tft4tiqLHa+JXQGzOWjPyk8jy7
z4hmPVRAD/vFm3cbeJ/wNd2CY3G/WXIHFpXoIb+JwNjAMPv3QDizu0t8ANE4cEphmndjBGWxw9Z7
JwwVYB/KcRG1Wg9CXFjy5VbxHPY3ywfZBeyHT4D6hqLWacH2kxvOJwghplH0QKwXxnufiWgMdPbl
BKqBjjjV6IUqyOtiJIiV4wOynlfD5tgrjBq+RoqHjTZDHdZ4Pr8YBy9cY7N8Dqu8mcWy8XCMUs5H
UoqvBoK24LoBfWrEjw/HQjR2hnzCA0TrLy2jR/+B2r8xA2sniiqTRzOPcg9+AfxkmBz0oemXA2HD
3s7qkva8ftRHpWFIf1xRQyDDbQHIqDv2gFx0A95OK0O3/UvqTqR1zPSmfLn64+n48DdkY0068rTS
a1cDEmE4J23KfDya9CsgMwmGXDwKAeXvEV48HC7ufMkYKs70VkK2pY3QpcJkW6I+KziN/BIW2sB/
LF8Ph9UlE76wzqrb2GKu3ecoLMIvn8AGZYgSljkYFJg/T4arg7WpBrh4XSAJJbBPeIekT5tUtQ+F
5orqGW4THUUQIVEE4WmKgIrETpTwC8SkvoxhxAptyROpFoNuFMRNHMa0ug1y8g3YjaNxNCv2FCRe
uEoXwxKz0Y3wMoBBGC8EgxoU8IZDFQKYQRn2+xXLcTQiVoIXgYm/iqYeiOP0P02+hX5yGHLlNqZs
I+6K3hqCMG/t+yS1BePF4FOA/QdeMHdy56sDACv53wYopgk2SwNC/ZAI6nA+BhEfj0Ha468TRijZ
Xsa5KgPMcgdeJrIXCAI4q2iAZ8MZj6n7ix8+Vom6Ci3zx45Q1yL2AdBEfWeAcxjcQV7TSbkXC0p8
AAj6/AbH+QCwBfMtE3pwfk3ilTeeAH6h3lkhQTyi7PDXOYsPgjV/5GoUEqgwYaf8dMBTDH+qKmVD
bQtHDPOFWszPTsYWbVBYG/jaAkoThXEu0mQjzgKONHGKRAaVndrKY7mFMHrkkQXYwFQKJsuUXboX
P24nYVSDgaizaGpKiTf8WpQdutevQZeSA9scwZ1qgnxoLNFPuLL+q25I2YrwNYL1PI0QG91MC3hx
zBORvIrbzRJwcsH1cD1bQ5Qz46ZLjYilgy8Hi2GIydNcRZNIyC+N2cSoPfbhnELoTuihsf7gh47Z
zJTxNOiYNYV2i5bseIzc+mjx2g135oNqRIJd6W+kMV1+wBwX23PDTdX4kPxsEpQsSQWA3nA+0M+O
P524oqYDMDkfcMwV064InTHtojI8UFqm1NgFauoj9jC7DpUeAXKIzIy5ujwoaLpHkibOISYHshJL
DpW11v7Ns+SLQ1802jvAq7x/BfMbeq+BMQCITIw2o4hMhi+mycQCZMNJwkfPukc+CAa6BgTykUsL
822BFeQtB6G4Qxsrgv/KaRflDFKOUdv9gD1u1RpXCjUL47WVGMbI7s0gmfJyKjt9cD4oGHHNE2j/
xtiW7zjwPrhXjHRHr0Kby1x1HdoUHEs5rwE4owBvDVGzMY3BoVvgp8CS60zqXjKsIAtsFwZ+jgAD
GSqd27u3WFTRJhgGW+HOfedVyhw8oDG6DtQcT2ZOFuyE5g1CBCgr/Acw0NfiLQC2LRr4n54wFR7G
WN3quI4nDvAE3hk+bQMrFVEGSDSOIxQFNi7hHFcMaKM7RNvoxwTA9e5oIsSOeIppaoyMmW1XPSZ6
tQ3WR258wQJSgNPexEdAL238CeuoMYuQ5J6Lj3mjpN5u26QCJhdjmm3I9YhQjKTNyAcXYSZdNxg0
J+tDtQCcrKOsCrRDi8l/MjuknkDVBcD3DpTUlQFNFf8T7aD9CthrhTkqIIgKBAPWM5KgQfsPNwVU
L8wUZdyqNd0YkNYcWuaOhNHqDW7C7eiUjj/mMMTFMZwPYxlUHJ0xTRKhL+PIwgzrAnbusVksVmQm
4n9PeCRPtIWrQGVAf5BLpcIPDtxCDCXSBKmjT4VYtMf8k+UQa2YqyrSZuP594qHVnXsBc5C8PluY
Pp0iVtgvJV53KevMs96HVLOQdEM8ToC0Haio0FMt0DdHJ2BqtE0bMwhoWFw7sRgkL8sITlb8k+iX
+BUXVbThiOk5seiEVY2VC4hrLHJnSvOZDXdmkMuYuKqjkBVx6DWyMbsMj0UbrTi7GS57X0gMs41f
rs8zFyNBbTQ4S+wZ8Hg2NWzchdsx4O1toPNACTNnyZdtCE8BGBAJRZyu4DTD9bVSuh6AiS9bBmNr
g+Pn7YRD9dsoH6w+HaHI6kdbK62zuyIMKzAbYBVH4cZBiQ4mKWUgj5HzjgAGbleCHg2NGGzlER26
uc/LFn8TNoYhP8dOd1mdUAU4QgEZAx9uFbQsYFJFFBb95tcarfP0TlEt9MfjK5/JGjtTtjO+FNq+
YMYmv6U//AJ7hLPvj/V9izCgYO+zi9Ak5ptAO1F9EdYAzAu/xOxmNSGi3BG9CboafSmcjsH6+mOn
z+mvWeg8UIxoIEnASEgWyH2BHvK39y9k06au2xY3nx9ClWfRfOVCkhTeRodPkbTlCMFYXKgHJFr4
v7E/uzpnYif9ndE8wJQjxbSpTlw9kFNEWsApmCP4fvAEOcIGfLi9k4suQ9fGdGduyTQWTNhugOHF
XPmRV6cCBEKFkOrhKuqReZBc8DWiaAggQl7I3VZ/6eAmADwcKLb7QkLEGF6Dzx5jmDnU8yCkc3Ec
KhhQpGfPh070EzABBlV4JnDe4Xx4hDYiHRJePitmGCkdWIOeFfPT/Pwn5PxwwTR4F26bO6D2HcLi
9iwXago0vXHvByOpqHn75gDgLCJE4EiRp4YLUETAd7RHLi66IhaFOVUSwk4nde96Fsb7w0gGFL9M
A3CTyfNCZkl5STA0Uva3sLh+8kz4Wz7qWCg3vOZPfkq1LOEIZ4aOFzsiCFsRZkE5pHwegJFzK4sp
g8vFGPHhSjyJ7/QsCZLOmKSDlkcUTVk4Cm0mRzQWMQvX34lVZLKQMWLEmS+ACMiK0kmuTbbNFulM
dMd9OKEfFHL6OEgXUduwQxuWheixRRLHkmkx/uH9H0vntaU4EgTRL+IcQDi9ygsQAuF54SAa762A
r98bmt3ZmelpA1KpKk1kZCQIFVUDzj7Zg1gpX37j+xz8tsPfkt5gm6dEFmxcOuOg3LBxT8SoCt1a
pBvujEPvsUNY7oqDe/citnLkMcGaQGKF/eMHJt88zg2AlbE2XhqxXZD2BFimJ87y7aGFhT3xPYRC
tKZpZ4Y4cW1OMPSQL0H+6YbJA2IZTE80MvBMPs7Sd8dM1nQDC/06XokQjhyYmYa8sNaLKwj9ORtr
w6x1uhsRPuOYDmKzpUhF0LhuWjEGncEOdIM/tlvQstnMmHgb66791/BbPUzzgIA5ugHFYwtwBjbw
FEkfDdaeTUjLj8Au44F5k5Fn0JwR47O5ob9ejlBxSnjieDngYEeBPG7n3aJZDSg4hj5LSZ4QfSAq
UzRQoMCXcGCO2DxOwGbDEnEJRydMPdVc2OVW222LAZbq1Mm7YWZwatwrMU4bc88F86RZkrJjn7xn
T1N8Sdpdu2mxQG234+I+8AzAer4iM7X0eMgPweBg4Vkcbn4Cr+TfUcrrlm8LZ4zjJUIYI5cemdCw
b1Y1mI+Q8PpJl4x9I7EdDj9vL6kRUo3hhmu7cSRxRbwxT1tjtKZ1m2vdQ5SbzcQlmhxZCdiYXb7U
JqA8DcN4P8kLR7DyOOZEt7kfYlh8fGsqDiMG0mifLSiLK1DdS+lWZIF5eoJvI8SKZNYTi/8t1xoC
OfIL7H3T05WME0nfzKe+XMCWAKQKo5cHXIPSA0PCo0NrNqOVZEAE51K+4aSprwcXR5+jAkv4bIib
2auTb+5tODMrPqbaxa3DzpXWQ4M7PBfs0pN3LHQIoKjJQ6FnA778uDxSYYaKvsNWiWjdvnLtMrYT
xGUngdO3F8BIAXmFk8rZYwqoKqiATU0u5VGIn+b6d3e5SjY8uegcYoY4BvSsduWE48iAhk+8Pvdp
P3NsGwcSEQdiiej8hKOhYAwyJWUdDZ0g3aogiKdkK+RUYvCe2LI92Y+HHfo5cEb4PPkksRVLu0w8
iB90oJJrip8X4S/Ltm4pxYQW8AcOEcRsAKOG5x0mhC4cax7EzsZRpgZ2JMjZ7yT67LQRLq5oY1HR
MdMLE4DRkwXfkgiXvAy6JzUguitGrT9l+jLCKqXwiMVZUdQk/MNKjpgO5VRkFgn5MKt5Duk4gVoA
gQPJMpVL5VaxwIrOKeSrQAtjLQLjcCJqiXpZ/aJvi7gy6SbeIN0FdMfE8M0clGVHeTsnN63XODQx
3UEh5KyymNhqLHEYTxwEEJIEFi+LiQEk7X20/tAeapHVBYzyZo/2gmaP6J/WQLY9HljpBs4XylIi
ucvVqm0N21QPeaBM6un1m4QqFCRPNoaY6cume013EQIlaAfDK2YT1nhuBPwYPTNJVBBNILmXw0Tb
jsQYITVFMDVM3/2P3wODxAd5rtpahWPaESCovZmuIIE5lrMVEQ8iFkwxUGab9QzAKlrEpF/rDxVf
SmWRl577qSq+jiBcxkt6BT7im/CIf8pX0zKxpstSbPvaU2+4CRQF3DyoJXtZFXQ71GuA3TXlzALW
SGBZsPkS34cfYLpdy2U8LX3nFOtrHNpum1yfLoOuX+IfPtFNs+Ks8AYNdr7yUbjViTRDbhSMYaEj
CrJadsfdbJILw9uN9jm4umh5VIgbanQt2e8xT5vIfV+wjxAe6Ed84LNxrOeYfPDSM1rVlAV053R+
IyTDIXkO4lQdj7K5aRS/GS0uQcpbM41xh9QldA4KUPHSTzvN/JvSZelSIIj5oV+mTI0+xWxSOy5g
pT7oYGRuyYvpyaL89k8SC/VJZuAUlmISlHHEuTMZkXPp/M/eb7LlQ7Lv0tUxh5916rxBoPQbGbaM
On00u0J+5muItDUnI57hHABh1CLvl1Nx1gDu7Fcxw/SCDk/waQeOMwpAMvlOkx70rRh/AbeEfWAG
21/GXGJ5utGIi4gBApwJSTjRawAVotcC7iJt18mUKOy5+2FVJDKAR9SeIJZSWCR9oRl+jIWjJ9T1
OHgcPXCVeh/ShneICFhAA2LEAz/4k39d05z8kpd/BsNcdnkaMbJtftJdjtvTjpuFLg4DC06qTmuE
9FdiJrvDVMjg6uEtiL3MvraztPeEWIpYsOcakHIjFfHrhN1svMGALDX/DpXvccC55WKvETgzLo9g
RVAIvUtkkHKKWApWB4aXSMvMZgKKfUpbfU6qpuhb0sPRRPxUEDCugwNhimjlEEqHMzIX+ErEIzjT
Fm+diq8opjxGeuSo2EAtj0eCdyBZBfFQgMidkcLaRuuHy+cKQi/FMxBxj3czHtjg5n/YzYL20g+B
C7gA8RQWU/QVhZ8KmvHyMTFuiyvkmEolgFqmwWqgwAmoQoMXTExoMrlEXm45mheMCqcpeXgYow+B
9i+F40xEclPEh1mPLz4ZItGDBA8+HCE8B6JAVNJZbSVRRBQxsTW5tJR61TcQwfOg3yqHdJlgw0VG
TnSHuIuFZnmQuMKbgfpxRD5OjEfDrs8wkgNMScziESzI2RFQvBzCGNLs/HGIIgxOBP4oBoV4rzyq
2cN/wKfXMQQcPoa3ulPrGcts/SWef6FFAzkgnPslp9pWksDWTEUe+lgZUhWwCbipC73I5pMP0F/K
5W1EsICsgLszUkTCvC2hsghQK9wxxh/xSHhi+TaBAKD8EjdDODIH2hB/OFyNSY0/AR07Tta5sfgi
hMj3yJB3a5Z/ie7oeX4IvOiQkuQxSwfWxUYARW0RoCjsowPO9v2zNWTg9JwQhpfDZevXp1VARYFe
nI91hc9G3HtowvpFoeJgl/cQsZhBiPoz0VOTuJ52Kn4hCrQBvdJWmOHWiHp/sNJIDH0wAIJF9C1a
+nk1yNAE7Wxjop4S4/nK1HOG+zPLc7PP8ZV5Fm6tZm1a86bxdEswTgBVaWTApo12kKzL1pkOtDmk
r84TxVwmI1AbWjYg2BTi4vqyOIfGhE4Q/n9jTtdoIjGyt23G28FlVOjTSzdp9OCevtzfkiEHHg37
zTNTdfbIAO+Y1VV0T9hzLlmSfHdalaVv9MP7VOK6vYPtDI7kmG4NSb56p4YfeLaKFafEGM/Vg0lb
Vp0Owrf72C/37+59/Jpmy/KytGYWreFSXqRSIOgnD6Ypfh6Y0qmpIIWu6vYNBl1TLqMyVrRoGOj4
7fr6XXCP5d72EG6ZHDMnw71SKzsMLmGVAuHPpgfCeYBU/mjPYuZl7+7SpMNz/xFiLkFobc1M/8Hp
U0O6IL1vLHCPIbLgYjXnyhPpLiURyrMw2Q4Nh3wy0UYMcacS19Av9dPfURQ8+aJ+i5GkRfj3tYQz
y8bTn1AeIf8WbGm0sFcUH7NnaJRzJFP0Y/uCvB38HSqWwhnVWM8nAFKGUL+BLvnGQkd6hXhUcBLO
Hepj6cv/hb+w2qL1E0sxJ/UjOm7NpxfIQIyQZB/vmgPyGFrd0GBkY+tjfpozB4oCWsLEc0EnH6z2
P62/ROcSqylTZxIy4U/4X11HgJjcHjufSALDNJPvYu6y3dNgVjHr101aWCib9nri1AvmUY0Kzi0c
nrrI+3CURjLE0syWpx5Cmb5b/Vqr6Jz+OqX1fLnrFic0ehk8q5enJhqijwVFx0W/3/9bb32q/I2O
qqYWVSMSyTzSxlSo3qJAlPdFQgJ5n17gkkZ0D/aRJzomDloMhwtGltzFP6wgjdO6R/ABKcZDs6FU
v/EekJKY98cGRHSEAcZbV8OdKsHFu+DCz0wxlzCJBtaoKVgzYrYrtDpW6gBmqOLGe7UMOCd59z+1
boI2qYBQGxO/VGX7x5i6/SvQ7Ge4MNQ6pA3yRfMHiiR+RBIp/ElRm9I0r0IFhEI1uhjhgboYBaxc
8kTd9YXWtn1ffnDwX2/7ala3TuPsvymv1tzbtgfduPltIKgg4yqG2xF1VwlwHhGDwH1ByYcwPKOU
oZ4vjF1LHfyqEvxAJ874iYvkbP7FLyO1zXwQ6pbzpeYyS9VfQeWFAIV1FsmFEixt9lBQAHeoA0MJ
4e/oQLedGB2Mzym2mAcNFCnUVbOMNjlFJ0CPr7ZhcBn1Hpr3TeePByrlBLE44LmrKUbLMaf/hgWk
0p2xij32FsU8arguvAYGfLq8ed77/wp6kD7Eh9lAb9AC0m4LqV20HWjMorfdYZCbgSQRGxH6MGgN
oCAG91nqY5J62qLTJzoJdHEmfzyYnkGLPGXUm1vuMVNiw+8b/0AUhmhMF6EJkExkoNGojrQFQlEa
O1DrUQaCSa110y/4fu1qXGbSQQbLCXXz5tPTbMptWAY+kiSLapQUa4nzKpTegacY06hwFxQTWhEb
QdXQuWrUXLDI3ars0s3EL91Wzf8XCYVACmDAUi+pEzrQHwWjSvIQ+nY1ELx4ib81dVeqPiAyedGX
hBg0LOJwE2UohiPCC2yFn6QhmU24VseDl/HkTJn0uDD6wGCg/Nvaf6pOSwWTKBfyEK8DG55vFp8d
yVuy9TxyEG4p47LqLmn57HaTFVrBNTvzcYYKain8g9iqkCe5FV05Fbat8qmmsqoPOC843wC5UCUT
TgUze6RZkZ9Wdvkl2WYzFgi8JhPMHjmwIAx+o1+G7QKz/CcwQhhrKYok5VoQ8eEyXOIRombKlkHB
miA7QXzDHIaA3HbkBDXK8w6NIa3gVEZdRnIQZQRFT255qPQOy3iHgWefIoomdlgnua5aNaICRk0r
WDeV+/H1ik2TGiAOlMYR/KumrZlJCwgeTrHFEGiHUemcd5Gg1ZD1xKhCgWETfJUlCNx+55aNOYEs
DkMQTCLB5iF42NSqrfDU5NEhzUlgMAX/i9CpYbB8fqkmgQ293n16LCuUl7kO2XnQJQCjmTA6KqKA
8VqQfLu1MgryOmmMXWG7ZURwGQnVlgraijnmed+Bh66+eKGYEm01ifoTfB5qVoFbgGQ7IoIK1s/o
HD3iS9/5wxwrD6l6KaG2IsYqSIwi80cvJj9Ha9qhbsg/SflefvkAjEAV8EhfBFUit4qQOE1hQETs
pwN/GQ0r74RuXuO3QHGXh1ANmLjnvwHumQRG6kX+ZAdwzcTaIRKfxRkQte9R1oUKvXOf/Q+C8sAJ
6jIFg2ILDSRYSSGRKwCupttQcSqM2ubNxetqtIOYyDryqFbwd+aSpCOEgWk4EBR54WrlvoE56GlV
LralHkgYnQLAAa27TMtUEkVPhzYsE2Jtx173pJpcp/cX4e9ktfKBLUYAxgT+IAsDRtWMorThpDwZ
ciAC9t5aqY/hhEvQKiSHYg9xY6Eh1K9BC149o91o0qDCTaBE59wHx4G2AhOHhuDdf5CF+q1/xZ86
b/MShZrMgUiULLPfXAfkv0p2+CSJF6kRmJbIKQANvBNpDZcAvlWyClA0weVNbvFICY/pApxAcsdN
QsqjJ63hGJvWfqDUDAkL9dnorfQEi+53NL/ZxYUEd1QaRBkZYefkB+mTESBKmcGL5GpIFdE0wEfx
Id9I0oMecZmTxPwJ1ByykQElYIckxG6hNkbaQUV2nlOPV1DbQHSfpySFrlE0+SeSJtP8jwpyoD0G
fjTNVduwEpVEqJASF71Ws8YQGUKq6zNozIyM5ys75ivAHrdbIyYWYWVkdE+EzAYopIeYY8T4mbyn
kjHz1mjbZhThEu40pr65W/MCfYMBZ3RYaVjtkxSV+v7WfnqVXrlXhnGtK3pO5shGIlfaURfEtn1T
5rQPz23SLRp4aIFCUfjHnpSY+xb7s7VTlWPvqKRLxAEv75OvSi5Z4gVHcaGxu8AryBk97HQ+ouqI
EnJpTsta1bskOtEnBGqOy2L0JgkEPqfQqB6nf6rHako7KlZDJ3lAs+Vo06JvG13+Q1BlIAFt03Pr
0sAWiQOPJjFp9wODracLXgM2UfJOGiyK71n/LiiA0hDRoD9Ywh0I9Pcm4nuIyVtdArjcgfqQ4iIr
Bj7ceqfojmSDs4/JzMgTl90d2hQkKVgfRH9bBDKEucf+g1Tiyb7YNmQDJFIvieif80Q2RS1auuh8
w7m3GgunVlJ64dwnQOmHgRwVO4NVBI5rUAGIGKFzRZD54xwSyfRImj8fWsOPmawOBTI65L80dJH3
w0aCAKWteO9mHRpC4bfZ2yudAMc/Nvt1wIvx96lTWx+SvE3WOw/ug4+z7bIsO2jrDINh4sSHnmW+
9XRmsd/0qcT8wbPGlccnyh0manQZ8Rj4IQjWvHcbaayHfGOKt1J3vHSvchxVRubQzChTmK2sw5MY
aBEoIFvptY+whYnh1b3zfNx999I5d2FSXOg2/TGKALlqiwbFmraU7Jxg4/tAzTpoEfBuFI/Ii+N0
azdW6b/OztkuOP8BcXpMzntAFNt3a80yIl3+g2ucpXuKyZi4h9pycTIzLF8YVVBldKSZyFrydA6t
OhsHAyB7++2oa8j0siRLuNKtsGT1/GJXVDslHREWzfd7sTn+Rps6Ogj1FqSSLbAARRN16K+SBPFd
OohVs5O9SF/02Vya+2VliMPWZALuL8+YzJZqVEqZWVdfEQdmw2k0tWhwtXjelMQr7ptKggkgxSGD
ARPw4/iIWQNlyf7ZefcFtOT4EijnwT6nqxNaLjjX/zUIqBpe+1JSLYyN9gDDzxMouwa3/qOP6MxT
kNSDZr78BvLSxG2cWnSDO8oIVeBXZTZ3sCyWUE26WqYafKHQSGv+WMAvU+cirUtqHgDjB37TRv3X
+8LqEVrhvqkO0yeJ+iQluw26bteAJJPGGXtFDReRDpqIEYC1SekBKsiT3OkjBL1oH8JDu/v9Q5dy
E/IYLDBji1rQdrRfL+fecSwNEpFHlKeamERgkMdNzAG3TDl7a1VhzZg0CVUI3YRZ4JjMVvr5q40e
rDErD8W8sFSbDhaooxFBtTU9KkdOUqNZoG8WFQGOJ1FA71iwb3Qe0vKUKOemtBS/nxY6ddi9xpQS
plfr3lP0PYYV+C1Qeeqk8OXwbDoljL9d7huzq7sB01leaGWIn80aXTLu/sscrNLsHBwK3twzh89m
MT4HhoH8TK396xQWVXfeLocvJNBqA4muvoBpwTfQvQsRuEcqj4TcTmSdqlE5lFa26d4D0101HDhC
q+066+7H5e5y57Pi9Q6oiMMQAgovK0EI3VzLR/KZ+F3wRQVxiUCDSi6drobvS3RwK0SxlI2g9aDC
Q9yWyxx3VYLgqaF2/kaFKpm3D8RJF4cgUGgBkjIu1vMUFTqV6TPICla1851Sy7iTrrVrCLQ/A9So
W1XiGeLpnVevWz9ma6dlepKpcBQ6JwZb7BsWXZbvEhXU9Nl90WZCzt3wRwxGdA2DDBLbfqeT9EZP
HlCdygLHPkXUj/OE6bFQgfBIQpKws7rH1rHlNuKneyKEvloFqoGdY9mdv6JXwbrDm8N+D4/IAmPR
O/ONO/bhTwAymPbLsB5eo13+uwYG1UW/jskp2YM3PGt7ABEN6fzuYbWZnSj+IWbbuGvO3i4i8I++
h8AhFGCKAwBcJS5xjjJM+nyq2JmQtPMCcXkMq8pg3nv3UPNOe42xS3YM7yndaS3mlghGo5joHrPg
KQG6e+r627rH4Y4QcE+MpEoYkTlMPlhAmNN3mM+YZruyMdyVxKavqAtGv5AbxuAw1hLJCaaGa8Cj
ukkkGFHuKLWTugo1iwGa6hwnmtMRSDQRcWwZnSKdoFIR5F8YbuS9ylajgbgVdnZ2QJ1VOlFhhOgL
DEe1vsEQLsWfm0N88yUOic0+vQ18mpvCB/vKLYt+qf8AJ1a8S0inrwoaUL7MMA+kgzx6aagG7xDD
CA7jBkKetd4bUoKqEOzIQgd3vZp3S0GZYdlluOqkMbSE3BbzEH0z7RdcFsoTAEAs8ZPmwzuU1t+y
HpMg32AzN8i9yZKJG3GZymbTuqfxd0R5jtGeIXsZfELicmIOwK7+ryWnV8vQJdpgQugmQcPsNCst
iQt9YmnCJsd8uhR/qks1BlWJvaAJUzN6dOrYRWaBw4iN6ifm9xV5oIhkUyvaUR1YE3eDeb85EMP7
4ejNNSrpfitzMBmz1oIhxVctJvTSwP0BGx1cTWcFKBd6ZKRIZxGgtLMp02vQ+qVRLxvd6XRHfN20
GHz2mNuYtfngNbofZ/PbyaF+50x+WxU1vczig923XYKRXgkODaYzXGC+VgdFv7J50jXnEAvDfajv
YLXeCEAe5Ye908riiwZl1sI1ZmdrP9rdokJYAyYw3Bt3rTAQbLo23XrQOCm2kQP/oN9zIcgrd9j0
gii3yFpCqPQKfMR2qzqA2irEhPQPg7+h7wRQeRqinKW6SJhwz3Qlr0I4XjL4wrNpUI0QhJgpzFYG
hgAiZTNsGmdCjbD6XDSZkSexb2iM5Clr0NHRo7IANNu+A9Nu0b/BjC5Xy5PdXrr4Ubn9HUe3Y4dG
R/WY7i9R1eBDRHsk8auxx+UmxB2otirDI1hP79U7MUcIIQxEfTRmD20U0qsTp0PgPwGk8n/2AYkZ
xhbpDLDSPb37x4JzapotjQpRAGta36P1WDAX9OxW7mid2UjX8ycqq+Q2P2cXaKjWmXhGm5bkqLK6
M1/Gu/592jW7vgcxwEMPYmQB+OxjJIihHlwRwShyuuuTGi09BJuPEeJ1BIN0t8lgZGChvzHNqA3g
XY4VGIdg9rDh4GhiBgZw0Uki14HN66KN4SNmtuX2AWuJPsSYQPy6RfWVDeD8OoDZ02/8gVFEH1H/
fXS64weA6o7uwBoqPFf0d25hLe/0PVpjwG4pwIJwN5Crs+9pndIDerGNN4OMLqA4IAlbwA1iTSxN
X5rm0ghV1KIhOif/Dh2FIB1I13hap9ltqLB0x1CvYkSlaPZg5MHNVpn8ZmcVxOfuMMtx2XJ4Bska
+4/ZmMmz4Rn0SXU3zMiEtQNpLmdnzadbxsX9DJTKf+QQ/mZG+SkMG1PyngecM7k8ged2mbXRS4KH
dGWchGofesctdapfa9cUGoPvERSunEkKbIBSkg7o+oQ+VAJoWaNdjTkaR9I0DsEqwckkPj6ZiKG9
ourNm71b/8aboLrU9BN4fB9iqFTbc1VzlquuIoQdk9AZ9/liZIYP57ajARpJMtj1qry/88Kzk66A
ARERI4bhPP/U1P7WgFO0iWsKq/9UoDY8hnwvTYq0FMKXplXj5C+rKHhoDiDqN4dHroYoTF3w2WMk
nR8lv/IwL0YmSOjl69P30Nr6u3RUG/7+1DuCnL1P1RaG5Bxkq/fHh0ZfP1FJIIyoSYXJCkM+qLfN
4Nf9xFfnzEBgtxQa1i147q0eevxqsrJH/KwUQiGYFqHYt3J0aBansLVlkTmgNNACiRBSY8ohaQG6
PCCHeHh4ResHhlzVKV9IYBxKEXkgAE8TWhZIqUZbi0O2GR1RITuBhcAiEaGAjgVe+dITmyslX5C2
TJeyW8kfl3w2ueTUiSaGFYtCZuhBCQcRTZE1UhupkKJTh4kPWN57W0Mo5wiw5G6KRH2C/j8eU0tU
8SezySbICWoqnbDryQgY+cKW3iHNXCTsMZxspa9QwGxsg88WaE6ZFPuMUt7Nybybc1zf3UeuSvGj
WJZ5X69ER4W69agx0KxVtacSAPtQh6q6FceknMSE2f69n0WvyGyRalgccOpVRs3Zr6+uqWi2nR3t
HcEUGDtBKpJ1tHYh8G+f+u/oOvtEZRpGjwxrekCEnnHAFwfn7uu9GIiOVN0urEZXtyvihj/u8h+M
j+52dECrDK6hSImhHpTk8fEHfYrR8G1fKPGX+7zrjyEqS0p3sTnc8bxwOkzKIiJjVVTn5iBwtjBI
NeuAOqZXvVv7BcKZy7dbnDwb+Smbnkfz+L1uv8h9IwShecN6cvBXpCNMDJL0YBWhgVvFWfpjOt4e
g6LzCDuXbnby7Ip3e9tHurDN5jw+qsxXOgRHlFlZ2OeYVpS5xVxVOvwXGTHNFxlgslUTn/NX9cCf
vgsRSJg+v7h278AazLeEH6Z8FHTQcF7I8T1DUlwGw9PMzzSEO2MBGnSS38Oqd2vuJxKOy7EZAPUC
3UpndR626kQ5BjFQFb41nUYl8CcVyzUpWT1HktbK5RcEDpOtgVllhHvSCHoiwXeXoh41bAJESt/l
/LDcmHT7hpUhddhSwFQGCjXHQYPPUoZlqC1zkkeIfePZRQjcEwMqsceykGjncjNkloYnUOMXPrun
Tgq/xtkkheDKRdbohYEV/rL/quFtTEmmtY+qodmmoU1VHc56la6sRqdO1uMwod0FEHMqnZetyal0
4NB+VW6aKJSZy9vostBvplABcaGBfmb2UbZ+jBq97UDCBB+Pwadk0FRQ/Wd7P9DcqrkvNOsGFVXp
72UIvCszIX4PYG4ePpAygnV4+JLeacjkEpltPme0U7wOPwhbI9DA0Bd6tfc+Gjzy/4FmRSvFFMZE
kgLej/ADw5ZYs4D5wVAGSDJyeEP1scvwNHwgqoyGYE+S6a9VFWQ7IsFyDdCmCz5D/SxSzS6Gpnto
uDsyYkDgIUVau5FZBehs0OuvT3v3A/U4IoDwdbKXP8C7YPlVz384ZiSfqxEPdRpNCsjfIDtJFr4b
6iOT5FLqGyZzH3a44HeuhGoS/lDQx2/U6Mx4pqoWN/gtdOCeQopuOHc0OJnOhMmoOXVq2xl6A6fQ
wAIyHgZbY/gnqCbghSJrENKyfNwK3yzXKjidxQXeILWWQAhJh9AHFFaJQNRmQ70Fv7xBP1zxoZZE
5AuuCZ6Cxn1xB7DOzAQIhNwUUoG1oNO6ef+6QAmkq2hsihRA5zhudTHG7B8EmiA2r/GNc9gBu2Et
NG2GU9gbuLEoJ/qslvfy5G0f3ifR5+Z8VuHJSjnRiWWC6uaSQHpEKgR0qMxaLy+/HC5QYmFtA+bm
x96FD+eLH2DR7+7Une7LH7b1LXy0O2gfYDIhL9BCvKPLsECX7gMel0nTPky7HRLSGUcCiS2PwxFI
/Lvu9NR3eh2qgfXkLFCfpdu0iPmGjeBeKfde7ffw1D956oU+gbfvLWig6nyGzYwMw8c9uxfHcB/x
l6dk+l+e1BGreGLMx31Rsi/OkQpz2SkjNn3q790fJlwv9aVd5YHy4hnrXWRiyg5FAcSLaEW5OAve
WZqQ2L26L8pD1X95H9YORVIYrCV76nfVN0Ds6sKNRN+fZh8WvAIT9OffnE/z7haiA2NnEKV0D+2X
dw6K4TYtAxHkgE4HGUG2G76sdfGrQW2hWtAead1dDw3O5i6HmMnxhPCrD4D5Nkzsu+ESSJcN8GQT
nosarCSpu7OAgZmxQI6chpmKR0Tk4aFVZCjONb72ac4ilUIKmEkutfjMJl5Xe4XZOXPq/ntUclm7
sOzV/RJDaKp+TXRXaiDHMf+jy4sSt1ARwk4sYT0lh0P8hHFWzUL/jZs3vJJwZ94K0b4Qnhz0EIRz
VwCSXKGHnv0pzLyKk3VRJlqXJ7uwEGXe9NjRZkLItrOJ5mA7paTaOUT1BAoQQ+rAXWAUNcRJYp1J
Swo06Umc8gMqp6ZL1dDN/h1pRTRhNC9E4zGRGvBUH6SuAyQrNp6BspsJ+QazVyc0QU2mjAiKRaIA
W7TiHyfGoM4ASPbqjoQRNXYciCqD9AMT6jkUxoMAwsJ+VnA28dFvJGZ3niDe4W/iNd+v2RyFsGrA
B5rHiAMtcOkWGJKqCKJ655kRdlQDOkm7yAgH2AwmfMGcyuf47mPm/cZzWv1krTnE3p16GdYEzM/e
L59XnvMZX4NAKzPjlRWkyW8sk1EKyFFOaFPXQoAazZaQLVXorVoFBTyL3HGyDU1EvZ7+o8msgHKk
0SHSKyC2IcHp5yyNdOOp0F8IRYNFSDwxujtmJpnOaVzqfv0biu2zL3Ipvfey2NQ078ymErknbDTp
CEXsFhK85g7MM3LoGr/mmubmXJcvZojdwOxp0Ebx8+vPNZDljKJ/3iAtbEKROcMQey/Bm/gIyUmn
e++EQBkg7/BOFzmNV0qDYBnDP7xAuSmMj7QhVtAuTg8rknAWbs6TwGabHTg37JgtDsAjCQFEkE8i
/kmYi4wyZveN5If7I3Hj+JCEFMNfrw6wuBlSc+lui0ANRyaJQlIePyg+QAjakonxw99pQvPh0L8x
4UyDnpDbBE6+RZhaUrOT/Z2SJ214BJWBhnG+x3Ccwu/ZpqeFIEuJzyX8emO33uQFRi6tfVI+q8WN
/m4gNs7DM3o+YMGVHONKRXlD3Vt3gT42smyyxVh4QneyYlCdDcaKghn52+8cFM44jWqH/jinPLih
gcIM0fjhbMrqEWtvF4Rxi7r/RN8RFTSvMPtlDuS2uzWePl0kuVBTu+ytZcl/Nz/NSvyaSAe6cLCW
SzI3i+F4zR1+BqdDb4ONgJq7RIIXHherp2SA3qFmuU8695qOC8Nau8CwojKdTssNCk7+WEuMeO4D
N1Ht4Xv5eY04zbU7c+VS1cwHxLk+PMsyeVaEAiSurHqmrHCM3w2ifYVgL2Zf00fBBUMtQxv95T3v
VttCDWDRWexbzfm4iTTKFdOMNLC97Uw7i862VXYQEsFZPG1pfSzKzjFoeIe579ofv/lelBpo+nSa
xwBlGq+ZK6hsIbJYfBKxG7tpuycoFUfaUsbTDspCnak//iSSBZcMOW7qbnfQ4eld2hlpCrw3VBeW
1m5gwO4+tD/N+tZ+TTLDfq9fXAWVRj5k0sHdM3sH5iW6BX9uuWeKyl4dP9757OyiU/GyOddEwIFM
L+ERee8K1LybgAWo3YqWHLG4McZk8TrvVdDq4B7gjJ9ue9xdwihlMK2zoXCv5JfS7Vs9jmDWcGHb
cLU6Z7dj3i0ubt/JEDaqTMDi3M6UN1xhrk9U6hdP0V106qwu4QWjU3QxFILmoJkdkdr8bsnfhMj1
jUnp3TbaKp0pa8U/vl75Yk21bAo8AKQ1lJTx7sHOB49uDJCqPROHQe2Dhse2Hgy8NOXdyFtPEUfY
teDBJwJBgEH9EDtkKYsib0ogzsVAYojqg1eRVUlJDTHz8fjtsscqlBxWPseU5ZJAH6U12Ka3vN6V
koGABinBVK2KBJeqEzyMDPACBEMj5CjYFfGuKpnONKfVU3DK8HWfuojCSAIqUqflGI11yI2IxFpv
VDL4cIwiIl8R0oEioYooOZ1xqhG80Lq/KyIEXgo+YSosmJeXe1JKTKYimFLa2GKxgs7UE/74qCSh
Jy+USNGkfK9+5z2/dEvBwkCaLJ2BAAOT0fZg8qrpjKSfuhZu4bY6UmAUmrRhjaXrr9Gx0MXpSwF0
oVsH/T1aRthbB4JMtg4MaVGiYSrHtPUliL8ehrKryQOyNmaG4BBSpk/Doq8OMtfCln569aGiVYBM
qgAv7zIZj2nB52k0ZR7eCOpmpjUm+FY4awOVlZllhCIxmYpTIfPhr7qrJyVePRRxVHwRTHCIqgfp
pcndMVf8QjOt2soFTBBM+5+WYCXmLrBx6IPSwjU4BJSFRPEkcSBGXX2r9E9o3ywrOIUduQCZAK+s
BxmitAA8Pb6fWZ4wBk0lxkBp+Ug1d2u/+7UNZwCYiAekkd0TVC5o4EEQFWYKVXchsUQFQDMwvkgx
AWGljjCiCw8tE0AiG3jmu5LJ4pCSLYKumkAPDcfvlqGD71iuI1bRtDeh1UZOXJpHC/CFIZpRfSEW
zXUf0kgfkh6RMINSrbKHtBmZB7ozqDiG/EKo+EPkX4zn3pui0wuHAehgEHS+7WWRQQPY56NFDzK6
li1yB96eoNVrTJnLjWSEGgspSnKkiGiBL4qStMztHLq/PhgF/SkWNWAeB7Kh2Blex2JXsE3DAaeB
Telf/AdJ2j4v41DDAtylAlMcHhi4osyPncNf/oouKDhW2uQcX37cm4/Q1KPlS1oMMX3HW8YogV8p
ZUzUYlIhSUWzf525VLh3qNgK6SbBLVvVBmWI/Q7/d2fyWgW9u+4tqCNFUKBq9I+RKAWPPZCb6Wzo
PUcF6p80kqt1lToOToAEY+/u/yliOUww8lWPqXRUKkJhlI+hGiKBEoK4tYAfYAzWY6gnt29gWJp8
h2gYPJRRA7roa2P9jSZv+CY3tAg/EB1POUJB1h7X/OpENwVZgj9/4tgZTI45eyf3TTT78GuAa/XW
4NqnnA6WN6P3W2t3dIwg/LUYoApu96VOP6bQTWm94s4P7iBnldJ6TNAnc8CxGWfDX1rHGt0QSp3e
LSnVee+jmo+YqNCeIlr3s82vVS03C1u2ngGK96Zv3ojvmu8cHwf3eJZuMQ/YKkIEyHTz5i6pjOpc
6a5VghRlBNnBqbZqG7vU2oIF+kvZwTEBAQgwOazDDJBjH3yH7WL5voEm3nBuDe+9a5LFyJHdpiXO
W/TD/aGUs8ZXVtyTYd/AZb/O/eKUMYrcUY8/vlBq+V6gItJ+ONSMip5nUfaxH9yixnvP93Cp4EQf
rNtiO0DVbvLAa0r75Fp2Sjjdhdk/fKml1f/o9pKGjaJ4jU8QCwkVHfcPyMWYnmC6jdGsIVpmumOD
MdC0jYFSggEz8cKl+YmnoWcBUeE8rdwAOOmK7M6JkDsP/0KwuFHa9WAjOa/hyf3OHsnh1MxGjSpa
CacbUFAdpOpTcQ9f6wNDFM5q+8kOokTmvycvmQwoVhnMgg+1Qenf1IaMJQeGPaKzkjVpbb7CWc5I
jSkJS8HPu/AUoRIKpyLz6SgThOIFhWIwy1wYZ9SG0Yo5JMaRqtwm+Yd9HUSBEQs0c6ne1ihNZq7x
9YzJiRKMuEg/nngZSRc4oiVAq1oPDaMn4RAXRjmfEcJvSc+yjV0xdV5DfAYYPeYDp4FcOGUPyvqd
Y0peC+kvcw7hnefIxLl1t0Kcdw/IS+DmJ8mKOIXKN34YGiI7RnhD891HlQBGkGitcmYxLoxmVOBm
7S2f6IMumXFXYJBzTE232AX1oYmaFEujSBt9EGlFhHNPLa13ZsclQDWk1P9QIBEoADJSuguBUfLS
hdKyQiqIateS8raXqPBGpxSzyqdjZNGJZ7DKlOC9EuKOiNK5KIgpNxSXlKnmc2uqyJ1xcm8iYIPR
7JJEetHKiSswYkrCeopQC+HUDBLMvJ+oTYAZUDw4vIN8/4yAbIBsiKKaQRiB88m9jJRv8jdK+pQw
xRbWzETmMeSqjSEVvbY7RAiSQItYnAawZffhPFgO8ob+2ZrWcL3L5ZjoIYqUG6ubFA3TCMIusVxP
diMhmSAASgmNqG3fB2KjaxqcpnvS6cZOUUYmlhL6AXAWmYFRax4Hl0WjV4iv4Ru61HctZHI/+CC1
SiICXnlF6v9LbxDCClJJE3CDc4epvgFNARnH7CJKjB5ZoRus605p+ubLg1vAsLF/0zs12xNhua5M
eaEltqBBHo6kWwdoqAt7n2T7EO/iE8rs3/y16045ubQuAUfq11hdsM0y3GuZbaTWkkqn0MY+4xXq
TiX5nW2gp7n9oDmgUueVN57EGpG7GmRabclOVhk+R7jrfiEFcikMXqs7XN+BJxzOaalofXH/dCL8
nYBuhvvVfEPZ/ugzLrT7BwkAqrlo7S8G9jEaIHkt8uY00QGAdFR6USyp8hwLD/sqj/8owEAh7a2p
4Oj6uAWOuewBlO+42HxPbjrwzGXr6/SLY67i07aMlGd1KdxV9HC2E/+rLAzU0ZacMRXyD9iQeAeK
eCvr7yl/rG8YgRu4gQpggG0fvMnTcYqzjebXSUUW7CRAhRLe/tfdwXTjWdeg7m/Dr/9N6u1vwmgO
Joa/1hotrq2O5/MRTnORSXtPatSlhUarHvsLoZpxwhUG/MTgw7/nLAZwGsj8MbMCmvROAXc/vfPy
OClA9kWV6j+WzqxJUS0Iwr/ICFAQeWVfRMVdXwiXFsQdF9Rff79ybvRMRE+P3S1wTp2qrKzMHziB
Xx2an22XGwpBWCcctlPN5z1LB07cwY8hpjoUAXLV8LhwzTwl9EYiMaG6iDkNSIsgJRja+EcyWEqk
nkwGUYpQttDqOXB6/XyheudYkmIKWSJY7rNVE5BeEF8yV2DcetABC2iPczqWBxhbRe8DGPikOJYC
uaISHei9JmWV5OgvylxctphHIyi0qcc3emom+CkNruBSXSN5R4N29zIvaAZjKkH/+capDssG0FCm
aIzU8L+uGd3CZ5dGDh1koEqUI49DGbw69xqMs+XjAlaNO9qNJip9JpP6AQj65X6jU7eVHrpK31he
YT3O85+tcx5m+IS1knf6XJirzaFrHsgYD1xN5QoAzP8HoCE6yLjkxwzKRY3pE3yYxJLiDtJV9cu1
peXL2Q5NdSktg38o9wP9cQOw7hHzkKni9vxxmZ4SAIc8/U7W/g1y5ASAuCMBuaFIpPIvOT74hXwA
kDjNkONBEnpJ2+X5EZtkqwj7TyBz+Xwo9VTHofhrWI+tBrf2xVC71L9g9DOQGDoHVdzGNJVkFfRa
C7WFCkkNN6oK7BJ3zqH0ChSGhNAz+DPpFjMtxkT0gnxUmtal0xiWVAYYs07obPOZoG8qVyblNeNm
gE5IQgRDSW0F73nEv54AdY0Yrn6p+lv2aZAxZvf9fdwGZ7dDN/AxPEoOr3gvV7WxmiYUHjzm7nwB
o9+IhCJtEawmDxscgYE8YG0FQXPR7hSxz8NvLqoJflEEIpnQ/SJVZUQf5NavfOcLLU++8Jlf3WZf
rM3fOGZpuI+egzu+sBqFczWT4kin+KNiwnhUVEDYFBS2Yl2xFNqmPCzqxIRmDC+SDsiBo1JGPanC
9taQZTEcrnkpr2X09cchf4tNkDjI9NdjylbogHv7HEjJp7OZru4+pNvqzqSg+BPKg1Sg9DT8bCsV
v0DfIDzyjEvYF/LgTem/1vwdvC2ApC5nq4aM2MSaZUEreUU6XQkclQVMmvFjD1gEGD4eR2xDXbC8
P+nayAFvuhvqmG80ABGtAnk3fwJaI0pw8kFgGVSQcMQKkwcsZEORzzfh/opn9RKKwKAFF1ujVybB
E142oZDQhYePzIDT5SJ6SjIlZPFDwKiv0Kr4Poj1wlb52GJ2TJFCdUNrlPDMjBHejjZmqHI2Ms7H
9JUcN233aekDGn5I0sjA0dvrEBMlyAFv/z4I0ZQWOsmC/CzutXDBhbol5ZjcOrHykRkemYiQ/oA8
PxnQ/QFDCEAI0VdS8qEsY4EOmBGfi5+pZLnyM6XClcsRAjcUIxIPIbnKE5YDinmGG3KeJMxIle5H
RwyzMctGPnjvmaEMoYmQMENpPz4bDU0YENOfvgXZStN+wrphNNsZrwXGgHspAN9alhufof2yT4Vq
KRPK/0CKm3/s00UhvIji3MHtrzlFgLAkFxGOuJwqnGtQw5MGqlMFIu+fCLQdiISslAfHTWDpErf3
bNi3s+6ELD0wAybkNwOSSonS8uOFK/yCdSa3QLK0C8Lxwp3CGgZtoI8vfqgdtxXu1y3mBaTgpyEP
gfkwhGPMmSvyjsJP52gdSnOhE2mc6TIfKStF428OisBMVbcpytoGvqD8OtAkhb+i3Q+WAe2RJSjP
TQ7J8ZpnCOwvg6Py/q4QouXkKgl+8mS5X/4YlwE2Kt/NI+aRshmpJqVcLKwH/BsoJUxLj7DvINWQ
SaCx+BrmS/JsDhu2BvcdLifNKfF3ZBcyIiLbO0MY4PCnWqEpCA9N2WC9TlCppXBiEWqcTxBIKMgw
E+E3PZNObb2uUElOQLZUaS+aQcBtQ4HJuJATIM2X5wxgmypUcv65/5yoM/FPgpTjn7g8HLN5YkbQ
JOEMiL3wGdh/fH2k5QxPQMehQPkylXZUoXq+wudKxpSghHj6mgviOyFI9c+jsi9HhjA4xV0beiqQ
lUH4gcLKJYLGEZnv2GC83MoVYPAc5F35fwDW3yi1kCkE36SUCcQHT8pY7uvQRV/r6RBt58w6E3NE
+AOK64DJ9tkiA6k5uwYP229h/iiv6JmRQDM9Vc4A4MjBhleHf4y+e1KH8GNR6rtRnMkG5HAMlLa9
X4I6wj5O+QoHotw1/0cv4efdyRyoq+kik6uINSZvE+gU+SOGNk5LgCtpHkOH56TjVJY+81hh5AT2
JjPQJC2/HjjHfCsxWBThPixXJ5qyr+kbOW0aqsDLX9ILagVoLuHTm72IvpyOuFGXTrvm/R7+Thqn
hRQKoqigsEHRn0TxdU1e+/WvMiP/xYNZJjz2mHZf/MPkCaMO+1RkBn74G3E1UXOO+Sa3ghyCYBy/
ya67nTFulUMyjgmzGotPiz42ECfdXdq8/cKjE7/3f1jxb+D7zVkhPRc5/9kvfEhxaNoznFuw5Zqd
O3jmPNG2urLuFapK0F46kR7U2BcxocUwMUJ5dPrdO6GB25byomIu3yEJW85SJYT+laV1Gb6bUBmP
UOz2USgzUWO1K6nORTTxiKtLRArBP7nlHJexRtnfJyvALPYVv4NT1Ba7mJzGXt9UrBv0un5Fvbg8
Jc2aI3AgJxChOdHX+yWqUkB3P9dUHAfWe8bRyTI4u3Buw8XzXoPL1fDK6f54Anf/w1WgB7HMKPvQ
m+XYafsMDZzFFH5xwlIcUj50LHUpnqGmW0PAAe2URItNDwuJcXwSngWGcGFFMyDQFrRZWSt3T7jb
JLdAYC1O7/PHNldCDpB9pOFx20a8ZlNcgvcXtSlZrRJ8cF8jk+pwb//JlrxG1UIS/PPiW+HGkNHW
ULxiWnti3KPa7AzM0R+RKrARrXAXNPYD1UIFCVlUMasBKsms84OXya3ouRF8ZhmUz19bI77VjF6K
eiZKQAf+0yIGiTTVOgs/r3/J2RJk3h3QAktMHusfxCZiwZWbyR76qxcaibk0467rVxBmCzK/8I+o
CFJPE1Gup8ViF9OtfKLxHYPFaVDTrgOAgJeC1AIrFJrja3ZBbqFT25AdAywxakIgSRKrX7IOwf7f
WFWTNiwfoz75TR5BZUFZIndvyWdCl4b+3PCDxiuJ9UZi8GP9xfRVnpLYvAHH/vE1OpXDvwG6F17O
2UNm/gDLr9YIOnHEo7Z08Q281GN+f4a/KgszYrOekjuSqII0m4r91x5r4Zn2YI8uyzlujhmWULBs
JepSqBGViozoeIO9IlWOFpI+neOv6TykEjg0rDKzFUrRs/1i7EQ4c1mQ+zwEg1XxopuVwYxytIdt
4C1F31QQZymF7gsWX2FtajyTyQdrEsLL/DK/X6yNPAnNquf0A6X0+NraBkDvx59rd+90AIgF/dvR
1kaPzL3ThwQc1NNsNOuAJnitaI/lCqaoDVfbtKIvrUQgoRJx+CcMC64j+WxrTH9Bsg+hsilWKt5E
9261KnvywkPYWB53ytO6kH79FfAYSvccV4bVFofns+oyuPFuUUEgDNJVfTpYHfD2LxSIxlIFJfKv
yBJMiyGuUmHWFxLQeVd7NO9gxolR7XFqLumVHuHn4wY7eXE2mtb7aqtLtep+OM8hyidqSukFl4+X
1J6R0o3vHU/Oe/fkS1OuqL3Jx7xReH8IaTywtud4Z8yVXdWvGGdGswP7v+WBinfyAeCY6uTEBVLj
7Cs4WXhjcf3QYH7CDh/rwHdDsUTWeLW4wMuj3Y+0puHUzenl4+2bVnmz+fGNbKDjCcdIB6zXj72n
7nla19qpaocLf4FpNjyFOuFo026FE3NzSs3TKvfFrDK6/WgDF57+dgsAmZtjTi4bzgbOWlwpIM5M
JlnfhahDN6FhD6loLcyWIO2RaQn0KbJmAIF8EKH2Ng//BP91o988He2Bpl1R20FOYOu3xNX1Nv9i
4u0wU3SfMyJFKXC1qagr5mqi1se+duxv1K4Cuqs5Rn8M4D7tt4GH2JW2t5IlHxZe99K9NqNXR+iR
T//ztDUc+Oanl3XnbtVOI/3QYgZOeFPTdZ+UWtCYaD0DqjfSckh/VI/UadPTIzlLX+7iMr7r7g1p
bphnwIUfGsu9x1SPGv53ZUbXYUm/b28XQ2xibTXSO3Y2l2av/OycVPZirZ4hYXBj+rR9EVV5t61s
rn952aereQX64raxA3GHh/Q+gARcezkiGQ/72bG0GPUDu8GtHjS7BQEMD/WubhcxjeSqdx5ehx/H
BdxDT/Iy/rrS8257sDq7qxz/k2p4PDtNrxgi/jFgJgD4FDJA7dxYi7vX7si+kYIWshKtpivNITbF
7NdSMFM4VVKGQT/y6bjC8gKGndHk89ToEKq+nr4J88L1eTrNfrEimYkgGqkZFeGV4FHPZQkvWdIs
MzaNuTSS/QUPSrhIe9zfQcWWeqr65U5NeVHjFLfgBTIts3vZVwb009ay2XIPLJ15k4yCGTQkUJB1
w8ANWQH/y4FhOtaJauGOdBDoBEGZNSSDYXlyjs/rtqP2DPe8xrI6uDD1F8L3INhxFA3Ocda9Scjd
6xh2fxZKqB8hKvD2CHg3Lqfdb0xq2S7MNU0GQjg8hLAs5rB1v1Fzc0JWJet/kVbpECUk6dR9g/GG
frVrM13WHWC//SRIwxz2oAenh5Dt73wjbntnZOAYOz0VDreb+8Xq5ZNLl0V3nur+7SK3fPXavWte
/yQ/Zmz1SAg5i2nx4pn74o6dP7nx32Z6XnXhcwCck9TzaGc+/iwN6tEDPdgvdkOUB5V1WElZwyS/
OE3PmbKWugbNDlEuKZBeb2xejroRc0tIvjt4U4gUEeDgtZZoXjBHD67tnmw0asSjQBlSNFEUc+it
QbIVSuA1k9GMmiuRGOEex0x4tLB8MIW5Zm60CMGkqfCEzkhC8IsRT902UByl5KUpPtfEpuG0egFF
mmjv11RZiFhE0rmg3BbJD74NJXoGqvDbOnZPUwwSRXDk7iKNZe+n9FC65ki3NAjbJP+oZI0+NGSS
Kdh8Eb7mncQg79uHr021uW5oJL4HR3ImBFN6RXIL2ggeIINjdtWBPuAvZhYXVzy1brMWQjTrLYD0
GP+Q0m21cTx51T4Gr9ChuDuhlE50bmrAcOj9V7y66ugZMfCuY78yKrtAxHb7YGVUa3QS2wk9HUFV
D9OCUhQ8OFLoJWZJJz1hnCDyKSfrsREQlKl6fpjGVH0zzVcFpVvSBBc9Ta9dHl902xUYL9NicoQJ
DPYAvSN3TKQvQm7mJ3qhk1Lh1sD/imjYh3vVweBJ1FbuLvMPyKYiVTpnjP6HtD66bDdgCdwA7LRk
gq5y5m+P+SKg+TcTyCcG95nv9yt+oQDGNObQi0XGQAT97h1bmksnsOYmZOWKp2WOBPGm5u5VY/Lz
nUanDEUtKmgTYACSdtKHmzLrtnnIzovghdHEoMcq/7ofB/4+bEHnAgALOsoJeZ1KsYV0rrpjj1y6
jeUA4Ig6md/wFHWth9NMZUUKIC4Lp7ARfYun28wFdeFDBtZDZqzGY7gYnEfizAn0wYZ4IjlxoSZF
hcRGb4RGcjCVFZ9F17EWyfjhW6ZInr3yCgERdt27+2uXUqcTiFHaRMAFFIWmNjIiTImDF7JkQASo
6oEzKG1lVPx4tc6DJov9jdxfcrPDfwQOhDDgnitkOJwci30MkLKjS6O4Gn2D6anHyJ5cIvsylQZP
X4+BnlTvOGC611c30lM3+RDi8ZrBp990q0BUx1DuvXLGj/XUa83LAXMaY66DiStjsx924BVYTOcz
mcWTkCNaIRx8XJW1whf+/XPNT+RmyVYEWsX8VVrzFd5gAoe0Izb7Gc2BK159ma8xhyaj3wYLqxgU
neA4FrK/ygK6YiPe4J0+ukSVzHDEcu8GksWZDa63Mkg2/n3apofOBJf24R7pdVwDA1gvNGRaG3Xz
rKzLx/0+0KN/gmcRVGi5ThkCIOiiBNTixGB4lrDZLxChTBuFxe46b/LMflNxAn1XcSPgq4R7mv0o
/5ARM4pPeN0cNP9MgMlwpho2On309vYMOFDCQ/DVvQdyxbf0WzmQ0Xl5zohqI2qecvqq81YW3dqx
NCiuaApZ8ycSJKvyJb6wSEnhfy601CJLLkgpMOwM7sb0mxIJb5KdOt8fgaN4zyYhChq/UwONvLyi
CuaNg9fq304gUwQTO0kMIttDDHRq+1KJ1jbDlXBmxhB0hTfEmNtLtBu+DzCDbHDxr8/eGyj72AcM
wlsHdPJipzu64Gi42nW8gxgBjcm/ZQ6pI35EoJQ1ARDLsydeCWZArOm8+7eKDlTrzQCZo4/ecPlG
rw3xQbRA+FTtPiCafhQ8X0aX3RtUZgfD0pzpo/KfhU5JRzlzTyuxyKVTLzoWfQMOj0rVjMCCL3VX
c6wZflXY7pkA0jUVf0aOpkYz6MLUKeCCnECywpWdSKZ4wDUvK3yni+MKEW1OZGjKgBKCBS4R6Q0B
UUDpcdYUoE86nKUthJELViIC7FUcGNmEzUa/m8l+ynxqnaYkzd/eXiYUGJQbWl0IkyMDhiP4Rx/w
yeKAm16sbdHFY+hB41R6902iNDZ1qGJt29RgAbwleqf9NbYVGZAbbNz1oOhxz1wBnKnz7L9H8AdW
8ww3NWzj3gBGpDUzE5KB+1xTu589k0KDB2NVk9umAt6v+f9OfyFWVSQ6YAYEKYPLYkOcpqwIRFc4
dyZUzh6Pi36cNw+TH8lHutOXOSg5RfimDa9pv1Mrt3Xqquwrbi+6Qiq9OIbZfLdpRcEOEbD48nNr
P7EAueGdZb5qwwQohPL7Ctn5cfJME0zboU8LPQcnE24BMy/LN3rBvK1dq6/h6Yk9/cumZ/KiwaK4
c2TZb4wOSkMULUj0tuPtByrHy2O2R+E8KgXTJfQsBfMmIKOcCMIiVTgNJgHSAMqkBD9xBwzuDL0K
JID47x4yvaxtXUxFyW/eXeZVQGUM75J7ChAzZbNQSQAZwIwyuCua/ZkqhNS9XWYWpBfVu+77pEUl
o8svi1h0garSsS9KwobkJC2wlEy5U7wp/DQRcCKJSmGasBZQ5Zhn39A0LeJZ3qt35VjfIPt4RtgI
dDazTBb+x+JPh9pv14RyyWj5h6u+dksyl7y379FGb5G1HAl8sL3+1FugIv02KVFNgyX7tNTNe86r
5OQ2R6xWfv1tly3RkWwvCRsiIXn6SLLzgsAiYq6cWORAjE4ppD0ehjlfKN1XIgYpiQiwsRmFsCRL
V3ZFIzA4T/G4umABqw52TazhUDKj+Tq6zg/rJk0Ktj4vVdk+IpVnjpnm2JI3j5TeaU1fwDIcGuUn
rIACuFRsASFWIVAnzo7QzL2fv5440WX2jkrcbVnTlCxK3HFqC+9EAnRUxyJQGVCdBit6CmlaI4TG
9CNqeRzIbjp6JNGkSowB3lduEY3yvpiwQSmcPZIyagYjrDHtY5SV9u7hH7wjI+x07K3dGbCARTIQ
aTzCv2bQt2+gDIAeXkyI5q2fk593HsZrh37WE5uxLSbdN8ZTtlsVIgCCd1D/0e6CTYbrH78/PaP6
zMgdZaK7iHQb8UOqYLls+/wX7GiTAAXN8GLmhl9QGYTQwRDBqLFgBh2Fccjwss8Os1uMzOIem75d
KnctPDIe84l3u4/1ZQR7bXahBaCJ1SdYi1udYmlBe0a8Fj88W2dXrUeUP/E5KSbSXtqNKhtlgLRe
Fxe7DsxBkYtvm8R6Zb1F6ki0FaxrwltLMhpTvGXcN8k0ed/cadwoyyTDcpp5NC6hA5RPswim4yVm
ObEtHgxQsOY5Zon2+dTJOzanKOMBQZyagyMkiayXln57yMEq8oXSG9pqPTWEjDHJ3G0BG2Eown78
shd9m8F5PoVBskLcjMAq3RkEA0i+cGtMU+Qwnih1Mz4oWrtTSBaX+CVms615bAeIPsdTOQJlWAM6
Hg8afXOaOVQkDN3d4ntAyS18PpvCEgOHuJmq/AxZrLvUDE48e1iEvCBiVpvoeodIeZlT7uIAKMC/
6n8/tB+pgj/8PQ857QdXuD/wgZpzKBicnLkikxTcH0zo1jzOvozpIiDJvxT6iuvMFY8tsCF2goEt
KncreA8eHlfPCc5xOtV6ePTNSDCSg2orcelW/ouRcEwDp9BfQmXWCLdPPLVk31ocLU/a/vGD8eve
1bcnLnj+h5sM9dHNsKBE6RGFyLO/R5jqi0hjbYnxY81DR+fSR5czOrrAByRVyNR3kvdmP91P9XEd
PEgWg2Md7kwDuUmRyjug2E8OQvI1J6uPSFOY6oaI0TIC/ePlJPlkzZQ+zMicIWM0K6Rs9X41f4KY
9b/9vPCUlG3e4gYJIfMCHBl+W1aRZD1hzXAx6Gxu28M78eSCNx2X+1SsYyodxcw99I9Jp+RKyFTu
MzBBSDb4P4pvmXzflLvLAh/V3DAse9lOJSqhBw3nS6xCatJj94qC/sU9b6Zbzjes6NjujFmWlnZx
nsFlfefJsS3xgbmvqQgcRmJcYyHBwmYIBuP0d7cxRkoUIkrHvcyMsPi7B8e/k1yGNqSD69/4PkaE
qc5nnWHHVYGr2URC37ninVr491jfgqrzq3XU5jBNdClJaadCQ+rtsQ99+O2gxZbzms5n9O7VuM1W
0SN9MuHWnlWTIoIn4Ghws/++CUS01XdJM8OqrJ29cHukne5thJQn8zdb2IF4C0kMK5IGFpzNIZfM
A2z1SyiqhkNMoM8AZ4lH7H+sFQMgTMeVyIU2wl08f1E0nGBKWsRPwm8NtdJjkCLqEUhKHDwxrmU4
ToaEztjFMy7HHd3BWGKlMUvcU5DPx6OYSpVfe7a19VWD+QmJuQ6JkC5nnmAUkmESwuyKqTthNTTl
32vEOXngz1DC6jn5RSJuqdeGktW2a6gaDmNWA7kRDAwG5+Q4MQbG4OgzQuidJ8XbYk1c/w4eTqkx
4hxeDY0/OvWvksAGBa0u6ppBzalACRmM0qKLdiMbXphTItspWqPCwEIyMOWUve0egJ0+LfdRC52I
6IiPoQYAkYFVfLtC1TG817hNV/OQqmuRRbr5+vriP8Dd0dzHpUe0M4RpgBgDo/f4aFxoLwkJ6vKX
R8cRwmqQFj2EHg70Ucpf3w8FHKbs6T7wNXT/C2ZN6SKNVegLHYhBrWGrh0ZND4Ej97Mo+nsRQ3Pe
GHBuD/SZpvzAzsWrvk61ZYCB9VEwVibvvpcl9U77e5IUc75zZjH8ygNHSyuE2xtlKdH81LtDKPFJ
KESU1phniKnIYLdLypL3gGlAhj1OS0L0071PCf5S2am4o392pElUXcImPYeHFcCSODD844QYpEEi
mbpuFYRzA+E2aVehidOTpH8f5ACjg2rwcR9j3SsWqnOIKarJvAYN6wTl4rNSfiJuhgBUedCmsyTc
csYbhGuR7JHDuU/ffKqIUpKnRSeGnZvTDvYP+95RMrF/2uyaDdwhJS2JmTAzxNOY8mlPgZuLRNk0
84GlSO0wrAT69ATimbbRDnog7PgvJHzQHpRNhKo2ZNwvSNDD2++AcyZqeMdD2a8IMywh9n6LtAtr
oR3jbci1UUhSmG5QIeH5S8P7Jwm8vvtCcyi919rsKfRjhrS4UIl6YQt38q/gxHB/EPxaM84piuQM
rpH3PgL0PzpwF5Cl/vvCpCk8dV0gx3bz6z8aQktjVsCYXzIT5zCkjUhSPTGC2s+mTVfE6RJxTtrH
y+v4Pr0BTIj0sBCMuYGgIOiU9g69+6rYtvYADccB4g18CGsdDAPVc9AbpjWi5u7A+Yz/YNNFZg8E
dnimUZ6ikuhrbvW0yRdM9ttjCaMpzmLlYX/Grell++mevxYm6i9Q4W0HHmj8SHM2pGpXTAwZoOmM
Q+1OMMBcw9fm967incaHgeLo9mF+8nJEYHP7Xlj3g60EzRjXcCU2Gbz4ud0qVgoNk3OxEZpOEUlS
o6N1vjC3nSVJQPMEk//CCZP1hC6a9S5rHIJDnibBz0QmmqOSPlrJ0G9FZOSAQKU5viEyAUOrBGu/
eZ1AZQa4GN7pA3TI8QGyIcg5zHkun7DsWinALkW3T7lmrYAsEjgHSd7tdLGPE9VzgXGNBKIAyg4v
uzGFYQcHb6RebXplxifQl/YRcJuWxaHJ2Bg9pQdUc/9eOO35Lcw2RcCd2DE0trfxeqZZRf6mWKu6
+8JhXHXr8btXkjLfBjljDU16BiZnvM6082VbxuxfV3Ub0bXXiC6aPZnUQYYQVmDDdMzGwMVNWIZ0
sjlUAPx7BHVmwEx78eQhkAiRF4UrOnGALWG+bdnVFHtijisSIdG46Fjvk6PATrt71TEoYGCZ4Ndx
rof/58LkmdaJ/JRM0m389FJyct82A0POfT2a4Kwsz4Eg7xqDJybEz4DKCmquMSAL5SzhQfPmEK7f
c7IiuhuWPgdx8l20Qn2wbbuPRcW2rgCY5ayX1A4OMsUJP3J0GpErM0gjnq5Y2FyP5ASNMckIhQ+s
aEmndvgT4jXtf9Y4VFsdj9+4I302ncmEeXMO6o6LTKlYZOnOaLX4smh7coeFp1dSiFe4oCtkX6ZT
+rz5uMMv95kMdiEKS57Sdt/97Ye7y1Hbl6emWL1VhUDIhVt4C+lfMq4mw3DPhawTbbMfq3az+wml
jlGCn40475fs0tnjj361TusbX9UX/N2eZmIL7MznP23Cl4fqarfDKYxaOaXpC5rXw/vJh/NaYaMb
gvDJYdcaI8dHPkrZQCpgBTC2+Lat/JOZDQBX0Er71IeseHDEYrq0uPKNDHkJwQ8zGiN9IfbOZAfn
OrQDesQkzt+ITsxzQ9fuMq/nlUtv+APPg9ZqM6SP0X27ALtNJ583OaOWlb3fGAfnbNjfpIpoYjkK
cqKs4lClxiknZ7p2ZMEMgY7v4bsnt1keFRQR65pW5CIVuUzu3dZambYWWY9RbN5+xZY9MeXfdBqk
6dKCmQnvUjSYblCBmn2oP1vohP51mm1o9vGn2QmeXRXQ8GM9kWu6TjVrsZKBq4VJipRzE+QfR7Za
GT9JLpYEIiVg3VyjAxr151SJKd54V75k6mdfCQhCvBUkBOBm3lA6kAqXRuT2FjS6l/hmOq3wtiZd
XOydXVSldtuTUYJiJfRO5jChjCIv5b1Qd0bnn6p0JMlge6ZO2muRPXj4Ur7VJHINkmmSJ3IJ59k/
eRdP3sWpz7Iv0YqGiHpx2rGanAhiI1mEDbaeYvFDg1jqSNlWXHz/lb7BujefUP/LUMtWrGY80v8e
/nt567N1taC0JiNJ+fAN/QQYe5L6IT4pXFaS0Qx6x5V3ru6kZ970GlHbI2Yi6F9FnxEU2JicluBD
BA2ExopqgqdAa62Jy1oPoX72mGAH291I9HrIA3lBxo8VZhUdWFDyCA60Ra1MVcsyID/HSoDsrjHY
U/6T9MJCRJ+eFFShqH/GFGXQK6UgoujypAwv/DasvlsgdHMZKuiQA1L4seqpoikG5ByQ7xBfex7T
hbyemopHKTmn3GnT2XEHdzhk/EqsNCX/le0sEw0mlqtl0uiKGblYpesDzh9080MAD7YTpgpGuG2E
fIuMH1DiQ12ZmOjuM3pAmPpnSiBChRXJg0gU0pkhO/1pA4dI55O/LB9j4We+MFOWbIwBMCFnzqdS
95KZJVM04/k3UU7mGLbi9S7B7sJQBqLHvnjESHtPwGRQJwIms19kQkJuBAzmRuHjLu9Ekm2cxQWO
oFjwW2T/yTOWixKNKyGp3hhDqjzJhhQw3/ASvyU0NhODvFpHh+HmGiMpBmV+QWYTbpBa6VpRQwmL
VFovpa1KH4vrFAEBgV4ISAIUFInADKLZzy+hySVzCE2fxp0A/EfwciK9/wFilE7Tr8UBd/KM16ZQ
YlD6AukWNiPUQE+ojqIUIXdJehFJMaAt0RXBQlQM+1AAHJ1W1vc3dAWVEWzhPai4OMifTP1dCJw3
WqLS7CB55N4JluEJT9SgqJLmhwnHTHyxa6YjZABUZISl90S7SDqk0h2Fl8ObgoArwzTYQKAs+0ST
Nid3lSQZ3gOGIWC9QNrkv0E12AeKi9I+0o04eHOLvA818lbsoxlQNBlxlAWauSMtyOLX5J2sco6J
c5INgYXW5RJIqEo7TLZf+kf31av7WqAFb/+5PVNHUnyFERyCx/JUeu34GmkzHafAtl1GdUBpvRUZ
M2QtWIb3GMpvyNfGRmgCGuE8mLMpo2sCxrXi5BvtvRTGqb3b1WsKWRmK8p6M/dzB6upg7z1nAjuV
VMWFZqlU1Lz38Di5A8cYHPQkIAIwBBT3+mJLYoZwhjnosGYb4TNoLcoJNXoO+QAMjDMWdjfRpiAs
SVjTJx3vOnxAiTgwiFVElQ8RIlZmVdvOR4/JHkSQgza3r5POjGKY75GxI7jL/RPJY/zAj+TlX6Mz
p31jhxKe21mXlrm7Q6f/ONjbVNPHjloobjOL8dzQgW8V9rEHxYzJjLLX7tO1941Im8s0xq1LT9K/
d1u7wzjbwE76VE4DAWje8DEQcRpOPt4A808Uo2efkZYdx7/dtboRZ3gOyHe0R4WrzYBeIuGSTiYl
UFTEzOYVEcVwuBF1tR8R1VppiAXBJRMWpMlww5DGh4XAbc5XKCBkyf90JJMQ2UKZQhe+G3PqWMu6
7s6+hzXyZ1BNALLkOIQlQLZ3hvzRZYr4CSHrFWXe4AVzQ1JbRkAjSB019CxhiA1mjPNLstfmW2Yk
AkerizgBpyRzcQtSGGth99yZAWIGLURe+OAa+B9/1rNHAeYOx0mZPuyumr6HQjjrzpgpcLvRyoVq
9Ypg7fFwQswP6VagIztAi3W7gVCXBZQZ6C7OpOELdcKDF0snAUEE292Iz9CXQdOWTleE1HVSuj2y
zihnUqIYnsIO3Qz0GXSwvUaqQvkRWQhQAPg3Y1a0wBY9t7vqTfLN/UzmIEpAGpMaAqzIKXjgM4Bo
crz9PIvBM1r25OFfvCaveSUVSYgcNw3HGFxg+gqAKrgb+4knPhK7mytwhgipCMCaw5ffnXN56lYZ
cWa7V/8K4LGT00Ugwyko742ei0EQviZ7EvTI3mky+5l7nWGpWZw/KTgqaLdfqZxqVCqLhqMvBPNl
J6GhJCcplc3fbhQFaaOr9WIcDUDoMxvMSt7VbieHInkvBIMOzAEm9sB0PzapsEw+M+9GCOaYF7ce
UnSBFeWkn0h5QGFAxrg1nCkvMMawctAtvBKwVZIQHzDOcG5ivIMtBuMrTLZzfvw7UOS+7D3O0fjs
myF7PP5gV/Oxsh5HOlcNcEvwZ8QagBwca90gOSAbd299UezI0eRYYBlPBbZi254jSYFI8fCoOqaC
o3+kfpBt71A6kJE5nLByJwoOYsPRx+DdHh4V09QhLsUNwpycQYIByW+8zC5xp9dhmOYd8doTJ0+s
63bZGOpyuBYtuz3JGRjZ+3o/+dJXyn0GMrjcZxm1keU/g3mVT0cFhIqaTs9lUrBnsg8WE6RDUH/k
ZCOvNsgFHnQNJFOhwsi5yUB2yrDyXpunfZwrTA4euwKUnuJcMK/dDtFI3dEpcs4+t6kNvFj4lcFM
wncEXZ7rKEpSmu/otTC6VEWAE5W3X+vEOv+0fvf1bS48FWf7Ll0QzCHOXr3jhM4MJkgAzSMtrv7M
8IvYHctQnJaufuvlmuGThrFAy1nvbH//ZPqsGdgsAIRLhkRVFgHPDN9Jjvoz3U+xvt2awKqcACQT
Iu/DMkzRzEo+pHJXKl+2FsvnY3EzaDbyIqPLaP3RlaBohPxq7yUInqT3JcR6fWpMFUd5QWKT8ta9
DKgarkOVqTib3Y2hUWZTr4jpMdIAOe3JEL39hcIpD4ukE5m8YwZXm2AWIsFM/22P3pu/R6XqPFY4
WOsIC6KGB8rXMWz1Kb0BurW6s6WUIj+fcYMM54PQt434UbvHpY1AGXluCTCDAQDELn1YD5oOdIWQ
a57gSEHhMW/je8twuXsP7jPWlXQeXH1BTcsPjMVYTY7KM6NNf/mT4s54AlacbdZspHmTUR2IQROZ
oY99Fs2kj3PuISM51gBqDf8whv4qyjIV2IOQPAs0sz4eCj5TqrVjr7O5dXOSa3S0CM03+LSDBr6M
TFTNkOjwmx4VK2U6T1G3TZ8Kk5r/au0X+k4/WrdtEfeeJCNwscdkDszoW3jmbL7LAuBvUN8dm5cY
lDJfHoCy3jUfFh0EknHpDZ9AVXwdljypnZzuR6qTlT2iCUiDY9ROEDz9F55mJjU8GM7o+5aTnCAD
Fo1GB4GyM6SWcZQA2JgM1C1Yp7qjIuxI67PVh78kGeXL6aRgfZs2DiR4KiIrRMpFHwoINwWGB4qm
JqSWAp7wyraFvI32hMDqvF0ZqNy+/AnFC7Gl/wGmkrAJMh+/ga3TcnJf89SCNntEp01FrkoXgTcL
iMJtBwOCLUwIMygz9YXJTPF31Orro+aSHllMp6CJSTlmJySCJ6gPzOo621/eJOdj01PtHtZrwAVC
hK+Z2ltJXsA/7UfCEQCW8OGyJfDeY2bBkMLruNIhk8ychhLfCKtU5jv5frB0cPxFQRlUpo1FmZbL
YnnkxEvBxjSkOf+unLSvRFs3g+ZMmZE9afz8WRnJh7QUruTQ0mOa5CNzcFsX/rtvMkslObbev5Dh
k11HGvZdFWSxc/c2bSOxySVxTKhz9g+NqNNOAQfnNpHER1cT7BQAta7go/iN0XtzmF7J9/1SPL4E
3oF/53RiZt+Es4h+K7kF8zLw9iD9jr/T06AD21t3Z6jkcWZfkIg7IaCMsk4fjwC/mH5M4S03krw1
VYEKqTGpal80fblcuLZ1l706e1Ft39AFPKbH6J28SZSIO3/K+gxydHUUEgzvUFi54jQp2pbl8jpB
yzRQZvv+Z92cXUYH+q/1DPgG9zhQf6qQ8dNt+s2kgeba6E4SOFdHH/++w7xx2doU4XXeXkK0ZA6Q
Ofg3MDW2JfUhOPSwGQFWh+KFOYkx1+fKTviVQnTMe5fpfySdWZeiWBCEf5HnKLjAK/vmgqioLx6X
UlFxQRT01/eX9umZnunqKkWWezMjIiMk5rEzFPzp4h8n+vC1Fz3fd4glaCB6vumdc8SLn2cwoixM
iUxAr6ZV3IzVYbZ+Mx2+Rw1Ip4fwhwk41afCoBurR9DaGGKcCyPbV+acSB7QfZXDQxYtUiRZMpHp
YeRQot6UXzKqPn8CfGyrPbo3ukygUhvx24nZ00kZofx6R0Pci4aTIZIvdEKWuRiY09xJbCBJ1JkT
BU019fXTwfiqhxCbmlLcrxY3/6mINp5xlczQYy52QbKmiKSjaXA3TcuzcM/hd9J5aGJ3gpc8k6k0
+4OAK2MG65Y5DQKPjcLM0yd76T7BY5ug0NMAfUy5Pw6itEBP3iN1+WVl/nHGbLaKbHikJJXThb7s
iyPFCtdKplgMDVaZYhZlD1BszIDADNMzR9+31u3ou/z2Aax5PPXCOOTmffaMTuO3jUz8MHpF2lYF
Fo5RiFM4Dyk228NG/zR789DiHa6aPwF/sQbdmldR5R+92+Tlv3zIvIkWas5lLGrsiq8cvV5wDGu3
7q/CHHrRK5bdVEOrEwOpCLIiqIaABCxE3IVyVuAGWUaPbiPSudKzJ1d+kYN/Ox32oXIhzTMiVKsE
KIMWY+l8wTeri8dmRRVPj0H/hbvsqOc/NwcKJcHHcqeHu1WgeRXl1W0xbR+NFis1s8eBIK/7hM4r
3hPvHXsUBTy6gbR7r3S/p2JDi0I9u9PMkM0bT2smDkaq3xzf7J0AGGymRgi8LJy3MC03PgWipGyv
TdWkHs5ewazlz9pLyqIJeQz9jpVtTtzH7JVUFdSqUgfiAcHPy46gEtm8PwbHZfHX3kCEQufBEVJC
Hxye4kPCMyylipwySW6UFHjEUIINYDxdTJ7MzfjYIhCnN9/JwcXs7CNEADMAU7RHmSdxySHPH44n
j9kR0GAuKs/jQuH5+f/EwLlTbkgRR5BayGv95n4Rkwqbs9lMJJjJsbBNsKCRKAy78XX63B9sZwnI
0o2Lj8PXezx6ArygD2TYlHngPgybAz2WyGMorkjEAy67LgmBIthcBTLtyuwZIszpaV6RLGeje3OH
G6SXDx5kOTTuCuIpYVwp55vjCmWGT+fudXVO+nf0XrAyJOzKrSHBiXz7DKCdJoBrxTOODIWLeQm6
m9tQ8cAp+23hVJjbmgZkmdN5W6jwGSBB/hCM0qs34pG+GzSKWKzSfoGCO9FWLA7oDVOxwOO5ASUN
7MV7393eeXbX03yrOV2nt5ZS/b78AGTap1DQv+MYnHO4yCfZJOURvlLZ42WClx7wSYTwnZ2O4Ysc
b1AZLUCJQXf4c6WKnlEU3BYML8TqH8eNqoaOTXMO8zLuzU7Gc6hY5bgYv/zO+jaSzVYaPpgRQM4q
YVlhDGPFlUPvMxKolckQzOl8tHYMn2QwNXWA66FuVNu74Np8YoQefGik9D6yD4x3QU7NAP+Hm0JV
AakFeSUVLoMgfC6bv7BxihUsdIUJKwvxpAe/Ii6AqbuIBj9Q+jRuO5wpNmCDNaC3ZvWk1WScfyq+
g0EQfO0pMmSLt8pQG0lZA+k+pSyXziGB2AnuD/qylR3vb0nxBwbqgPfmANUr443sObKPg45rjwp7
1B2m28c2Z1qXkTuVQ4lWQ854xDXG13aNovpuBKXZTY/BCslF2c+3Il5iYTMDJSx5a6QkEO0gtRQm
iGJvnkSz0C9Ys9kL8KtN+ltOk+QjC43bA3Y1B8AOfvgSZWgTIRhBWVm0WtzoRTRvDYlc82XvutG/
FA4u8D28Rhs7HfxnRmdMxwAJw22w2qLko+oilfZqY14Fq8aiLncgw2eAGAM1uMxG3DiLFndjOTsO
FIeNCHDCPsgmEiSB8FeYaTBipnEpB4zQOGKnsH+hVYDmeMGt0smXJlDSeioVyubeFwj9ADlz58Je
eBlhIBBM3kOK6uC6V7n7C0wzXpCeTJvw0lB2OlNeQZFbvymg2gRdqCzw7M+kyTQOYoTWtNrh/tAC
Fqp2eDwkgAOJOuVvqNCkukOdc3eVsHC9aWliMUQZTKd4n4oRRNdJ9vJgfcKG1Qa8WtElCeDPcfx9
QhyMD9ty/HYxxKFLD+yOuzCD/c4MEs9eDIQ7aGLwSstEgLonve6KjUWCBBhvoHm8CysWsqSxSM4K
5xQh3CmsengxZ/m+dFg+ZEqgQ4sjgYw3ofpVSsRZG7JI4ujZ/MEx8bc1HKYU4JC6Nmp1hLdYozsP
vrtkKC1G2kn+oSiUmRSZf7dhmFgsdw28BthlCP8kwexnyI7xkBfE1AREs/uGv/QnSx1LqHvEHxmI
FPv4mvfqYFXVZbqE8oFX/TnKOSS50R5QulwB3IjTPsxa6IGiAx0YRR8GOtZuF/ebaCTfINOEEbgC
7fZDCbqPSWKN+3MHUcBQZk8O1CR8Jxja9m3NCTy1LITcRyBiFt/2bIPBMn9Z7b+IN6n1jha/WXMJ
x5Hcof/AeuE8PVUeUnZdapeKffqCvutIyw3oxwWQjV4giFBwbRy/grmMAMQHWmWzJ63Nm5pRgvJ4
inDKl/9i04ZJ1JKUMZYomxRWgiIs/rwhnoHIOuydJO+58L8RDk0cB5D1hOIpfLLyhx2/JzIkejHc
zw5GiyMaiSJM3yGRGzw3iANPf3Apf0hI07OjnM3nUPMOCBslvLsJraNju6XCL9+axnf4Ogf37QN2
4S5t824nvXxydhJcWBfCZdG6YiMppr5yh4Azw46L88C2nYiP+MMagUqaNDGBHSjO0YPtNBZNRw9q
m4QFjoFZW84v3fbshoyWpwvnu0in/WEPW5boBj7W2iztZ8RopiELqJ37vPNhBwrL+FWQdly9f4sG
x/XZp6OwjoP0G79YQmRRl22pIGgNzBcwBrzwFJYcsexXH59eypje3YQvF/LvAIvYyoI3L9ykQ/FL
OwYfDjCR2p5nIUZlweq4A5DD59HQcUmwKxwHmnTcAnvcpwfGks+cntMUhZYG0HEKaETOST4Ua0Jz
YZre7kTp1abcEog7OCcXus0fb2V7t6FpGpFJhUO0iGhdoe+LvzPVMPpV7qWGDw0a8j0XkuOoloFm
TA9w1jRjoaIZuAV6ODIUzxKAhA22p7AggyncdmcrmcHSmOeNUC7I4PtKQEPPBokbZoM6SDzzRGnP
Xf8reBq0/F6fTF9zOO8DT/Fewt9QzjibOR0wP8yTIjJ4ajCnhcWVtItIwDE+uFpOnwckYCkADYln
QnJJIdNklGFDhkDAetDnGeA/KgGTZ29zgD3Bi7RvzeYsERmvIOmZfR/FP14ZPLtUThKnynT8pmWd
FsXkPTnQftHQXKM2MugncxKooLTpC3wYqA+ZO+KSi91D2pGH7f6JLE4ivszyReNqPNGPeAXgpc38
wko3WTeqnlMPD8yDYX9wDTTdbBYkP7nZpgY8oa3lM+zuTIxtVoX5ulm9XYsty23DIWKOjqrB4eL0
2WSik5Hsdwm4/sCI7IBLgy7YeNDPCH1qRyXzBVwwCv0ZjAR12A3u/bVhMMMiJdZDw9yIrlOqYqi5
BdcRIxk/1v2Q/Teo1iqjcTSTEeScaDYBYJBBEioBp6ZjUQmPCN714aKIN4k8jzKuN7MAn7wYkw9j
yZXaYElARcvKxhAeCzAnVsUbZPM0uB5So3Ij7Lv99jIklZWLHu4SgVpF/hfzamjL9WQ2j3v8IO2i
IxcNlPhBpW2F94i1MVwunR5f7oc7bSBqaAl+aWKf4oDtbVtJy8+Z4DlQ1bIkzpe41Vk8WtzPFRGz
g/aAW/Zg0CwcQOWRgvai8+ac/r8MK0xVBvzG+I4+mYUoH9ANC8ytR+2CjK8GjyKbtZyNN0D8y2uN
2uNGVC/Od3vH2viGYkIQzrm99uwuSQHY/0s+CkFldgXoFdbkEvrIi1RQcFenSSSWYBW2r37r5jSi
C3IYnl5gUZ7FM880V4/Q+74SduHeDpRQ1NUoKBD1ktb+SUrAmXqqhRlTzdHJO3pfgO33jF55BX7W
bw4P7p8/YUNcttIbmMHF2aYu5HrAXLiGPhGMkdwFmUkWDQllAwC5TAVzYugecTB1ASuPcQM9JZKp
pBnCCqLZFBG81yfel5vqY7DCFLD0t8nRA0N37nDVsBFguye3Msyp9kNsGxaLFzIRtg4+2Bk9Ahqh
vXX+ofunqTaAM87TLwpubHnowP4aoGXIWkWZL6PJuqCYvDcI74augz1oVzF8Ax2KcgDTozsyB19A
0p7PuRuVU4WwB/n2D9xZWxf1FZTjExjn50h/4mAaWGcVnEukjKmsliWc0jU+N613bVz06Av6D4iL
aGvKMruEwdDPdlHzAzkq1Ma+EbzjEvkOZ/JmPUpDgcTm7h5Rfvq9EeJXoTIFh2SJJtfP2FOb+lTb
TA6wZEPK8JfAaHYTNazMALw55K7IKHi/nzSFWeGhqCc48L/z8BTcEjA3muubqcCoNDdNfj8tr27F
0WdWPixrCk8BBETB8fFKaroXwTJohdhMKfNgWX80LS0COUYQnR5lI/9oG1YOhFpN491XaRdOXeu9
rAer8GYFvXVnzVw4dCEkLxoMcyVaq7bH2PgX/LfykYndocEekw+tglevhfh8ReWMcXeaEtFzrE9j
NuVxh2l6q8P+nO3yibqHQQPk+O6lGOi59Z5dmdF5/0hNzuZ79kt+727Bqpl5jHI25p77iBh6p5lv
WTXgg9PVuJObALRruhtyPky4T7g0bmM0arWdfuWbGB/HdADQVHrK/0XyhYM/mLfR11b3uisHRs/5
ghFEh7c9+K2BpLMUXkHsJ1A/Kjy2AKpw3e3OaQv8Lwbnepzi3Y4XG48Llml2O5zyQOwYzrVg3Hoj
7gNwF48eKgBE82hwf8XJcUBBDhstwupYdNQ8LQhQmCSwxDqKtQ+jQoZKPmzKtGs8g6cYgJlbQnip
3IEojKGbQaYvMbxfjDYnCAaM+ttgwFOhGEHDkFqLmqZFHMmaLULmEKJImQMb0xAgoeT6UKJQTJwT
mYiBdNFMFC6gM30RXp/AMTOLXtBUvGDadSht+E3aEEnfUIMBt4PclMEgepvRYq3wSsjWAHz2clcp
3s1BX3MAXbO6iHcOJn3p+c6N0HxaLVu+eKSboKlhmZP3K6e41i1rsHZ2AIjSXNgM7ke+IDUj9Atu
+y0bxVhz/rZLmpKzz6AZ7Piv/AJNl85YSGc7mILiES/w5oKL3keQcNZKjmTNH5wACRc2FDBPfJwm
0qF128G9oBxfWWAwieDk8FHcPZMvCNfNbliaYjXMkjj/TmtXMdaHebWT8g5ggDpOcyqcEBoUZ2JZ
oLraUO/n8PmVQ5ULvodbMp93ANdN9dgxruAYOm4NnDF2A/DmS9AO7/EzeSnQKILtI5Mb1fD2QTC9
8nXOx5k2XS5M4fZunOPcQUhaytX7+MwdMPdzFBPZhFgyvo2tHHpJhPrscP5ORMYz0Sae0MewXzNr
IYKVj/l19CGenQFbpHkiUKPHgKRVbJ9Bw6kX91+p/2ACHk3LtrJPE3DfLxO5zNmefMU9RTprRrzr
Qaioo2P/GX6gFhArxl8wN5EiQQrLMdxQQCHsoiJm+bOCAbUqn1tWBAzJuZ+F47vwHCSlu9fg/yyo
Y0yVg3wdzoW55DFi3EQgQPZzXEEL1J4nd0ZhhekypRYqH18ZCAYH7ScKkEfKGixLP0+GnTuM14Wa
J+wuYzU0TVDFkJJ7mkoYugCnasiGwrl0QPoQIPnasnY03AowniX36zCWCeQVCei11WXlGDeGBaPG
1SwfY2LaQnSTfVGuS1i4PhdP0wrFToWnAAU7herFV5hFgMEhQ4bc6qadeZu7I3Zzv+b0OHrNLiMx
fMPuT1KvREDEt5kMGvLPwTtQrSLrWS43wwKvJomw0PnKN6KuwuETj0+KZgJlrWIhomppijrhhpJI
sX+6rohXZZD8ZFHZyuh1xQA6+CD/j40bHaCGCoxC78GrcpW5ttfoNqO7lmi9Hhf9HR0Z/xalGD9N
lXczThPNPYyhpPar/mEgsw7Ysu7lJBGtaSs4MOA6RGYPgv6mfHSx15P8bOphhtvF+wqpeSb1343T
97Fvg49dzb4U4Tm+iNABYgOgxYw185I6n6SkYX0QnI26fFfZBXFrEghGzBgSKRktwDIYrQCFDe+O
lE2ObhXTSjPtWVogSCjCECLImLmcO3jpkYoDP43tyx2KQv3uXydLMf+ThO4lE7t48HEFGcrHchbD
bqLRZWBdQ6aBiQViL0JvnZPfSGRwoXYYV7vQFot6ToJqctLRmKzsC0OpLAuLsWoo+MJarTUGozAo
p5ORgPSMrEExU/wTC02Z252IrIxOCGttMTB4zL5OEbWAJhpk+dKZI6cXBs08jFvOUjxv5VcLUf3X
P825EyNxuW7a5zEJtlyShiS4iyBftYYyOL/ErBHjUaem+3m4TZB6Mc9DIyYJiLegbUsoamvS8Toh
s+o2t8sH6Vvb3FR93dm0Z++hioOZXA3V0eeE33FSHAm278zlPpFEyw93gY41DlP34q3Yc56MoYgv
KH6LT7kLeSMC09CuMZX9t7JaGIaJzRzmXGYH5AJ3t6/RYU7LesTExZFF9DRz72m8d3ILqM5p0cIG
1z78XOMlwlQ89mrjuiFmQgaqpa7NzeyvvcBSi+iS81KS065W9+eeQJZon+8x7uQB/8LfvWMi1pEo
++w7DwiuV8PbVF5y84M7JvJAN1gSUBz5Mr5ymnCzEoyQcY10fES4ZfwlObH/g95vsRwPymjFzWYw
p6x7EtUpDIDcHmQXfXj05Mr8F/Y9P9xZXcQGAPDQZUr8YLHy8R142q3DTw75I6lLDKtn8/8UmhDS
R5QxnZ57xNwedQMoiQLt5rwC3aPhBEMFkTlGOH0ofXVymd+tFk2vQ8PK5kU7smuODykNKMzdqOWz
4nUsyD2YiD/RUDYcbErooLhAQzSXKHAYLhu/F5cKDqBeKINMfDiR/3Ble8aVeZqULpVuNduIPaeK
qaUybn7QljzgvI+uMm5hdI5jEbo1sgkVlCbyS/XbA9iE9vgR6rtbCmy6UX11wYgcU24j1vAdyk9g
iakMw7UWeSp6/Ub0DBXG4Mc1zMSgg6ivAT6k+oyqogp5er1RYycyooMls6U7zPl3oAi7HQwmnQda
+1RQKtFdjC3soHF5DmU++cliLcMz9FwgixprCoYikZjb85CJjceXR+e51lxRVopZqCziXYRB4kMy
U4X+7MHAaH18HTADYRZI1hkiJPfQ3lwFsI8ZKd1RNiPpgXkxr3QksBxGRra4D+QvW8wlwkAGTOHB
dBCmLVwHdiZYVT6KOLl2fNrMC+J7Rq3ov9FCYdmFfQvqnEkoJMydnRu/FbDU80ZGhUQ80e3zjOIK
QS8sC/4FM5WSv+oyGy3b/mnSzxjMedEsfwJKA82mOL3Sbos8VQhd4ebv4OrkRvL6TMIGX6hpdVgC
zhG+lfHKIKJ4aCTNgOWuw9jsXB+Sucr4kow0oceKGfFWoRnFxECMvGuGOCURFs2w2xwrg58qlsIc
luwCdl9DHzORz3vP6iF3KsIAAYFEOK2gM8aIfdSxcjj07xBRE+RCnxOMNoLTheiaiUgGFzj8E3Pv
b7ZIVlsX03D2XxcqHW9zhNqAF7aURQcLJjN9hb3FK0R6c0GJvIIWPCQnproRNIngW2TkSKmZ/PkY
MTGAcUxdtT/+VdSRqPF4DRlAhrIUIQL9nAhTd3Kn7rMk5v61uQdFRiqypv/kK8ke/D/wDuI9ccE4
uci1RE/eGXFQ8CGi5BOh3zFG92rtaQhS5UmFT7t5N+kapzQ39MAGpbgIT9H3BJUvczkXSl8KWfGV
wywLzSW2Tgv8a2pzlQBj7muziQPcT3wJV9NzI/NX+4ig5OaJJy2KtkkLyTVYyI3ZZco4CS4BJRHa
VNyHZPJXelhmic09DxY6jyhd/Lpxynzq08L8+NPWTPwZ1zbzDVdasYSSLrMSeSibnqChUsEzvEUD
CcgqwqE2M0dfO0gStL0wE+b0CJkCWcy7VWEGCNGmnA0we6N3pOvYA+ECFVSIw1injp7bBe4NJMpm
D0QUc2poxD7SJIBjrFBuQq2pMxWNKp6kVoeJDwaZ6lm+W81R3tKfQmtd6ZmYiIIWrJg06WAZJiwl
iC8wRjE+s2j2b8h/X7rDFQDySMzgvBDxreKJaKCKBuum8dpp4XT9UWQUtYhf/NY/waYgAeHvUtru
DzM0qBT4MaTTqRSipyUCY/AIoWS4S1zuRY8VTXAqef6gTqjhAOev/hK1eBvI/vxk45EgDXksNEAw
WgIIZHmo0TiWRovcGRpJvKAfITw/MF/MqDzv31twX1ctYL7X2zkkvcq8nG0cCxoyZsvG6fDHLAHL
bYx0ig2kUsPyAdiNCRn7nHvA+wTrP1f8Erl7+imDaDEKBUzH93CRPdemMe4h5c39VDrkxvJpZRja
YfHEZSCcsgSDNlyUw3AtR0uqHXSMIX5tnHDsMiTBA8K3DLHNscdiqNoV47TvuDgQbscXzSIlv7i3
pLMKRCksnCr27j7jy/Zou3Kwu8TzBAfV+F1iull7uA133zbele54PBpBsW2pCxqD541g5qr/AHQh
SejqlBq1KMOz4nVMvCzFEE6axCUzg4sTckCNpJLa1EozaqVqWv1huJE0u6aYYf6iBBW7TKo/hSHy
5QQPXgz0ADd/FrxPF9e/DfbElf2cXhlizJcFivE/DdsFSvQ/UgQwsK9BZNg/WKXxEMWQl2GnCcb1
Y3389o6akWMHhVf1tEeYGieFsyFelD8fuoPbxWZfX7+odLaN9ZN86nSrmxkfE5db11gMpuCoMqWM
d017eN332k6PWkM3Pttu0qWVsnqsBE/I6BxETcL6oDxN9zLrxZc1Rui1CVe+SIlSF0pdjOFJcqsc
GdyD440id7Bobi8zoX5lPuew41TivycEMCiYwTN1GrQvDG41txqTEQDhHwPXyTfTodZt/sK/tUR2
9rSixRMZ55V7pnKy6MOMN+5+3eE2hetQTdtIS249mHr75g9SbrOvG9lXZsxPMzXuDlFti09lDU+K
qAZprL5XzVdU5ZAr1YTnknSgo80iyVSDe57jZgg3YLEsmbTydMw8jgGrCcsXs0+mCVbQ2TetYqzD
mNduOUbZONHeEP1VhPDbayIx8GTJ6jFyVPn6XgGmEE74Br+TFNh7QLd4tJlnx2NRAzA7huuH04TY
ebvt6Bi2nRJo9c0yXrtMSiD6Nq/BFK6ZiTfx7CSFgayubCQcD+cfHoteuZChOcCJdT37RHqQT4DK
TAWL04ghAR7DDtLMaovGAN/jHsMf7o0NR0JYcR0YHgfYfzaRopdx1+l6ORvHG0LqvdYUIwf2yifo
4jLjNBttGSpNM5TyX5fERivNeB/BVdDx26LqR/iJfz5wMSnjVvQNOO1BuojSiCX3Os4nCAAwox0t
cFkTFQfx4PYtR5SI0AL8zf0SaJxGh8lisQjWImg+Qc0BQgJcJEFrPUiKpT4j/RzgkZreRXIv2M/m
Y7TQtTK3+PRP41quMSPnE5mSRbhvRFcvwvDVdRFKkIC5ZbUBDyW2wAYdgjG3B93QDFbzygcH80xu
DVG6RlE+GQAhm4MoEOTS7or8RxBB6x6YaHJj3C+QRHLLBSa6ThmV3IVYIc1lrlM8FnT270+IWBXR
LYLAdoOJPY0XuSVszrlTuz2+eOXukiSwU3j0pq/RPVDR+E8fTu+vw1auWFP2jwQU2A0SE1XAFGiE
wUyjnL6ngl3yis4rOYZ3hIMjghsfIwTjAOtr0SuXxE82HTbQmgghdLqs7dh//gjSdACvqe5PY0E6
NUqz4RuFOFcLuxFWwgjzK4QFxV5LztGXUI9cN77oypn9GDfA2jEymtAB/U+APNKYSQDDlrD5bXOB
LdIfS23ebwCsYXl+xiB91LNJvyO7omu1rdG5b5ARtyXqgu8wRzqxDF2LJd6U8BCRydUB5x+rUw5d
SKrc+YoiuDSnZCFxjYC33YQBRRfVsnexeTbxhDAs1PlTKomm9wk99AUWPEACCfk/IQCQydtfgoQZ
oFkSJwECd3UUfzym67wP6GTu8B+plvgSr3ldIpY392GLJoUy29gJ3nmCcaWwoxKiF5qKIlUq0k4i
M2nfxW6HXDalKKS+ZB6SsEqXWuA2PNMoW9WwhA0BnbS4ZcHyQeRWKIDsY9gBD2b8MXg/Dc07Uwln
VvfrtHPnSkuKwS+8I/guDrGTbNe0BD7MRw+RZWPyKqMl6+9PSAhmfkCgz4D7pFifEdyw4r7BPj+s
xYSwVokM1nTcjvs6Wk/dva8X2lCULOUMa+OJuIWyiJxHHcZuFlE3qdl2uRFk+kXH/SrMcQdUiSzJ
+qpYkpVA3SOXl5edPB2f3T/GfAYDMRJ5jPRAJyUcfXHAqhYNfvep5hQA0bemhUxYqAsZSGl+Ispq
RhFHr402oOxAF46dAENcXMRUuGjaUZdaL7kvIZKahpbKTPSljyAQONBHtcjzyjot118KweQavPuP
5L3kzoBTYh/oKyDBWIpAVgF/OiS0vibUdq6oxRBjscoxNO7dx4/RCcrVzBaKs24EL19zAnFUqvw7
1DG2+QtmQe1XpO+Z15XJq/Z8vVYi1uQbC458bj047BB9q1DYk7e92sLYBzYLDXIqXp8nrxUsBuyS
5wmOrRM2QbyjGa6PwLlZzhtuxWi/SIlEZxShC2jZYOhylDcuNUZZu3esMMm5Z/kQm4FdyAiCYEkg
nzTzyHTRC+qUg9KKvgZXjC3UKP+BatKQqhaglT18rbHRAHvMBsjEjfl9Di09E2FJd/oMtJpXYjLS
kemUHcxEhz/LjA24548sF8gK3Qc9rBikqvhaINt5ru8+b400y5h3acrxavgC8I/QkKygctyVW3bs
kqSo/EpRKpOfSOhpB7GC/rlWrD64iQnGLKFN7f3BW25WInEBumuvXxjpgyZ1qLkuzpBBxiXvKJy+
CBqhhsAQjZ7WX/1RDJOSeOQ4J90vHaACaPCQQQ1UqRS+gx4ztQ+vOdCAW2SkRbcACWTmVj5rDcZx
3gBwXCs+PxOKjkyRfBPgkdV0FtLACa/9TbL0iSAK8/flh15W4287gnPf1kUE508aFIQoRXnPaDzI
IyMK3O7Nv6RXdGdkuQAqlpjcG0t9q7n3n68pCDWTCX6HUV/QZa1rrfpnIO2L8uO74ci/CReDOTFa
dehCj9q9C0QuItU8Vf3nzbrenHxTMDUDUN7ng57R4TXxeiO62W7wuQGF23zIg3OcduFRK+N7Ci/T
w9XoNVCvZtYB//iN9Jo8ch/+VW90boSK4Ugugj/qfQYZGyNmkDfZ8JVidHN5WR+ilHHTp/Pympsj
cCBDzzyPPv3qAjls1mARPC4VHl5gRSSxXbOEC2yZNRSHYrMVrojeifME4hfJH9+AqQ+7p8tcJl0T
5dVoa9tsqWy0G/bOE3zFKb5AWmpsB7CyNY7ffn0wO7zqRq1l57/HCjZG6DxpL4/Gt2albU3XlV/5
NwttseZdFH9F9zB45c6LJpacq30nYCgCQ3oqflceWYnG3o5cCaCSCkaNM1+qJ9oSg/DAkY0GRmGJ
WY09CmD2tZG7HW3JKv7a9ojy8+p98bOgzJb8qq1bG2PQ65hQSoegA2ACTHRANckUlK2ux1aX+dS6
j+i7Z9EItC21pDdgCR+Je3PXSF+EIjDkw68oEqn5ymNXvkUvp0WC9pXBwmzECr/tsNk33BqR4Ne1
2YcAsr79a5xbonu9u7JAWTniEghX+vw/6P9l6w/Cl6WlcfgJjlT7zirLmVMs4bNKV0s/LH8dlsHW
2cfGm46aeopz6nTsLTUkmwhTE1hjHmBcGZBH1D6n+CQOllKwRxLYr9DQ0T+25yV9vhTdV8zMmIhA
CfW2VXt6Xx92ULk3/z5QZ4pBHZiNjp5MVrSd1Txb3N7Mr9b9g6nPoPesIq5Zm4SKxbUJ8cbw7n42
TJnQ95NZZtcU7xgUmJRAzE3GTLUs38t29D6YD6L6CvMUMJ9yZW4yX2gQoqJylXpyDwVk3v/ufJdK
bqnzTLp8VeylumnGIIdAKFcsXqCkeFnuQoRPQDLY46FefHqPDd51Da+7FAS/MyGBz9cnYIt7JBFL
PIeGsNOTd/+9fA1fbEZfcLPgzRNhfzb3KRJL9qN1tvvOGsHHOo2PY1THNMnM0KZgEDwqTMuKdPcb
4MO+eDrpdU3GGn3PWmXcgN2DW4UYgkIky3RvnGeY7TmKYvRfOuNaR3bz7rztcOJrzu+DtccvZrQJ
tCkS2gXL6qzQfIpu4GD1Fvxr3Z7mZ9OwcjZXjM0K4mqQDGrjDIQ72smWSzogWCvDouKVmDmXPzAw
dGACNcp4WsUPKynnjFhFBYjr4FDosnKNmHSNWrMCC6I9hvSVpcyvM+Jg3bbzfCKMgGYHKEJcuqmS
x3DKhWHaXBwZRXxMRCqWCimDgWxFQhTSsQYqOWeK1VawzTV63PuzbHcetZEqImjljtPM5su9KbSv
P4d4ri5nteYuJOaM0hmTZqfEFqYyHgChO5So49+MrJ85t+SR3CweF5YLlH52V5QB6v4IYNXzVM38
tI8G+oLulkfism7AhO0Vhrz2HSiyoYqwzn7vK7y1kSGgQYAkjsr9VUY1um273HdPUVX4NLzkBeAk
HOtxwRzJZYbyXGGeX36kICriEYkxO9kTDUdpWb1YQRK9JTE3eDzt6+xAaJDf6RgZSlk03BCA8WX2
mcu6INPaza0ylBSKW5Qe/Gou8aA8tUQQkZ/QTr7B4Ua3/MtSTxvTzH/QrtMZSYz4ljJOUJDRlon3
+GGJpYq+VPtANX2CxsfqEuDLVYZvmCHiNiS7Q9Tzz6hNltE9lOA1mPa32Sau5RY958xyx7jysDbJ
Xx5n4jyURXdbggmfiDC/DCRwM6Sd/sGXxU4d+F8Ldd3dIwYDn/5RaadMUBBkdOVfJBY2ySDElui2
QrCgvU7/6h8ntopO5GmQQ3P1eqbkm2QRzr8QPaAIkicMfpXeNxrb41QhFqTs0cnIKty1aIFvgG7D
Fl45k+5EHZMRQnwgmAnNiKEy5GCqAxKE2v6tIYrrrnVN1cE1bdhYHcu8+x9j7hwv4S6wVK1BY02s
dnTc3D0AKSpkBmndNppT6zt+oeEIX6pkArQtZXd9kcBySlfRFRvrk/WByHc5sCYby8ohgUUaKkk0
P/NfwrHGf8VvluhsjtlDJB/yGmqTguhD3IYHRUoIon3ZSJJcEbLD8M4eSFCq26QP9rO/MqUBhdCb
UELRp2WuOl5F95BbfFFTIxHRfuI838Oq5eD0RaRi4XHcOi+nWfo4++uh2iToZiVp6ZJiWXorPHHZ
63Gcu5m10eFM9Rtj1l8uH0EbQF1ua3NYngPQK4/EM0m2gbUdagHq4ck3fCeZJ3NdCizdZcS5HWRe
zplhFhRmOsduTSjHPEYZOJE4pSdOXw2E18J8KlPoEF4OzjCUoK8L+VB8v6Wt4brJT7da3mN6GnKA
AHFgavfhPelsrs6N+CgctIm5IkQxXLFzMpfgNZlcso7D3G0M3mEJnOjBOxNIVoekPqckJrm/KHvs
ezHJI7YPIp1jpFRFDLEkBBkbbQMGCHpV+PGvCfMH79Pf8P0cr3xZOFg8+awn6WEPPlcXAhuviHAI
fyjEfJdftzFs6Q+2Pa8xsac3EQIbZj1/wBJBosMG9rawSRnk7WNNoQ8bDsvEr6b9gWYEg6TS3KDa
K4dHXg7t+oGbaGXJZRcrEn3zOwbO1tmugB05N2xSpEtKgh85FU7uSegxys9+zdfRFPBjq9EhYIiX
TiO89VfAUxsawb9DnLEJu9/wvDwlt/5XYrJ/dH3QGPBW3uEXLrfCcfCLIwp5bkt+FNNj7AgfnM2T
s0KzSlLXYVrL+wEmEExsnLmXLg45b9jLI7ZNOthycwxhK8z5DDa3ELfR/1sJPtzOlnKvQdASW/Ul
F+4LosvV4YX6SHqfxtD4MwSdcI4Ohyf303gkyHIuYVleTU2HLJpHhafJxsyOqM1S8tum8gyVGOMd
HW10bpOJxM3M/1skLPkk+fGOxHtw30mQF7eEMeY7Jiw1CeGPfm7WHotSTZgyT6p8Nnk6xheLP/Jl
3mC1kJcg7o2lwcA2nPPIZ4PnFr4bM8Y+Z5rQPYYNHia20idrMpZX40UyMu9zCTCcSGjcm7MsLPXX
Qw/AX0m6r0oo3aRyCcw8w9JLrh+P+wcXQxhoC+WbK+6IF9hpcnU9xdZmzHjBv2vBRm5pmsSIFhGB
BdNnIlzpwVwTZAB1L4qI20DsY1A2aG5/icc8oc0POkgaGVFoO8ShOgyhLbVZDzkvWW2YbcsSnNm/
h4nPTOIhx7uR91Sd5dkbyoSGQuo2DZK5yQ4i9hUfGrT6/lBZn5H/si4Zcl9W/UmPA6Z5krhdHhsW
icHDeI0P4WdQE/Lb8eSxfPMo9rxh20QMQ6MxOnLYbx5D0R0vuStkWkSyEoctwhJa1nOM4GFT7nK7
9j/L+4KskIvD+btg6CPWOGD9gSR0owMAzDd1+iGLVYm/E1PCJ4aZF2v4HknDPfwJUnjw3iIFbxOx
LbkIWXhaiO+O7nS8mrLBPiHDQMxpNQoe+x5UxDav7ad5pcHEN7E1ebkVyoZTcial+8iScuT3q3MO
JjqLFwxf07r93jUzjtbkHKtyRE/U8F3OBa/IrUF4GHcDk3oomd0JDzY/f5L8McA5IV/oZDKzZ35B
32BVbGVeOdiX9Dv21XtV7D7XdKTw3cem0YVkH7RH5NZamctz0rNXJEiJzjEzu7vurje4M93fXDQX
103BZoNjaP/Lztoz2C/ZH3ZNVlc2zsx9tq0ukyjR3+FPdBwXhJWSq3Ztwd+0aJbZomE2sJBp2AoK
grt9fULa5GYb4QD2pvqgTP+xdGZNimJBFP5FRiiKyiv7IiKoqLwYruCCG4rLr58vqyd6erq62nKB
e/Nmnjzn5IO61um8De0zYE/2R0vm8QEeKuwQuh8f9o515JmhMWCFxxcghKa2JLBdQVBQ/LOjblEV
VxhAFHrUNW5URFyni91zS/czuSzqybViuIaSvtMnLX4m2KtE3GJSU8hX+woTqbcBp1tkDPDWUsXB
Fd4EO7nDhMS+VRTa3Sl9eaaQtKJmTAMaFjmcKfFAb0RABeIpL0om8AaskMWVA5zBbGt/iuhlXEyE
WSAkqEpfl/6N2p373zW+3N2DVTm9WRuDph7cgy+Mgy7bb5kWc5YlFHzYB1DLhHIgVC15BKNA3Lb5
dk5MLpaTkvGODBV+4BZbOgRZuToSm2rC5tlUg7ejDtZPplz2f8Zje1wo1o11q+n0/RlVA+sBdEMj
8/SKBnMiCvqQ3FhUdifmnHcBLY0gDYmrvyVJgmblzDtuJxeoz3yZwLOZdkcXuX+HkAxi0R+Vu2Oh
n6MyxssZZJSNLSyreoC3Sd9pRGIN9vZRZWMy4oKkg/a8YCgwysOquCoRrS7/hAk89w9uGDywayLj
SU++XVrya81jmgwzkThbmB3GDUom1fSKJ6tRYx13B+pJ/8WbnkVS1wSY7k9ubmNFUtwCdYZyGjM6
GBaFTqNthPSUFFQ2z5M8tms6wuy90EJfSZkFh8UATRfo4M7vAb3rPozWt9tP6N9LsQcn1wVZQWUH
bRsDlvgKq9GheMKL8UWxg6SYetV4TYBjeZ6SUXE8QKexRGuCaXwbaXQpG5khyr9z+sNJXt09xa48
BEQupRJe6oDWCNGeZpCKNT4Ex7e0iNMYyNrec7eRfEN1x5ToOhIzziZs3j5yC0dQ4D9DiOEFLAQh
5lClcbqqeBRNDbpObYw7//zyKP+ZTMcMMQWabDlqWdM+XHkIvdKWAyRxCCiizKXEEtozwLYYH/Ew
9wVeJXPYsBIRTBPbqgoR5RMXEQZCxs2oRcNnofqgxQcTABYlXBzTfxrijYTrH/DuUJpbPoIFXu9L
f422DXwB3uGoAw/8ilEUovL0kYIhgJHDO6TtRw+z3sOlnYk8UzCH77wRHjyRT94pS8jHqRIU7282
YW8oQergXFxyXSYJkocHIDkMvuhS91C7WK2ekQ8OFAXKhM40+fCUhdDhSD8/9E2DI5+cwhht5OHO
iMHuoxlz5hzSYMoI77EXgi/31d68qHYtvKu6Ecrmms7lz1qxlqBZI79BwBXTeDjGdLZYHxfHN5gk
QunQNTfacOdUi++IxkrNEq0pZRuxsDhkQjvCUrmJg6Vm33Aj6g3egYquHjv3Pca0tKTodRi05v6E
qnIT0b0h9BdzEcprBrniYIQgQE8Ps76RwoBkCklI+BJRew+HQKmMXR86LAyWYI4jhyeMTB4hIHFx
hzMFJHkxfL/yFn4rfBhwYHARIuKBZQpwLNSnLEvTYEtJT+MDwCHeQ0jIh2kK3UP4/khNAU6wJ4er
gNQdKiW0SozoUITBL0JFpcORb+v4l4nd+RgEADEj2IA4T6Flkmk9NpyGUV3/+bpVM+xUYO0A77rf
C1Oi1UU3R2aBM++/N4vJK4IRjl2sgnoLHk42Zt8rA8NvenYOrBbcLcEzMdPUFssr+wlj9/E+H3+D
9+xNocvFg5QvQpN3IPwdfMCzE3YAkOERv7Dvi7hmNDdAFX/cmANxNTuD+6gaHTalOb2O6qQv6L4G
v5yWTorrG/uyhbJ4aPl7dxvT4KLHN1ZgjqyGbDHDj1+cPLiIT0Fh1ufkAsUFKe6f5R7aD6H+Yx/C
8VRgSSXR5oD5lzSu0aE50kfhRIfc3Af7gfexwLXbtlAOttnyhrSSAMV0LNDh2q9eA2UwlKYvJBze
1xeHub/Wh3+dIGOikbhYQYlBo8xbLiqduEVzRMM+g+4q0B8tjVS6usWw9CAgDuG2F8Pun+sF/BC/
HeceW2kjBbhmJNitJeqwJmVOmDVrkoRs+maPY0PybM+0dxPduRojAVzpDv4FdXrPXBCihZXww5xs
oeTvVyORETc8LNglZCySx+92PZkpTMrDE4JO9CxG6dHbfcMVwiqAgId20jXiIBQNMmJgSEt7wOwx
kCE3EUHzUjeG4zHfd7msdShsCVYahmxDYwhkKr9gFaFn8u8jgfEWvotcEMkzyYHg6hDfdXe7v4XS
tH0acJzE0OxuQ0d0z2jjWEl7pGrBw0y3YkWijZoz+J2Cx+8vGWYyOBcsZ1giOWcX015IE1PEEXXi
F24bvUblMdnFoQU4uMDGEMeChRgVAN+EjCcEekLIIcMwa441pOj+ndDbJeCgfBC9Sx9SDveOTI+B
uZwTOt1J0Fga//LkvrCXSmlVSx+MBWkYK1adsUJVtK+gHL4NtmOcYmpKgwQZC3jpI2TogNDW6FhC
i2t7wbgW9zD6p2xtMh/2q6xGUNkHDU2RXLzN+2Bh3ehDijmgnCCsJgfWl82GAF6ymldil9+EryYn
7wvMXswRSo/YR1izap3DimN5V5hwHBZoUaAKsK95Nxw6xviMktaCwkVLAa038s/AAC9GDMUBVuii
8HhwcOPKBx3Fx9jKp8E+5ZC1uFbsPB8VO2egkOdWeMHmCHDZBjjocyEJwAbUBgglYhlxZbkrNs/i
COiNUeXwFo45V99sI5+7zmXCacZ0DUtGIfu6njisY85df1EE/t7AbY8igY7mHlMueW+HKN5z7WKD
rSbn94pV4UKZETUIjZIGA1y5W26gDG+mHJOGm6qmmDETLFl/V0topJJBoZfsmbD1ZDaHeKNIw1RS
EyRFRwsOYSTuwBKcRdYiagump8RIg7E5wo2AFJoX5HU4n5jdhg2V7Afh0onEk6DOkn9ZpGvCRwOA
ENYzQngwEcpIATX++GnwZCvdRDILd/4DzRnWl3lf0a+EpO4LFfY44EwQWurdSoUV3eJD40Aq77pw
WqMXVEnOAPw5U5mYAeE10QZ7HGLpoxttnLuXSc/r5Oy3vsF7wmCLxn0BIVTYvy/xfnv7JOvw74FN
8WAVuj/GAGkqMDAaKk9AbLSuXJozbWod0TLKDExl3Wp93BU7jOtc1MycFIhmkvOUsyThL3TZXrOz
w1cVI1q9PgyAtdrA7YemmzgwAqxzONAWY0wOgSJAS8sZIna/CQcvLqMFk+BMhNUjUfTJEIs8osHG
2TNqrtlEbj6GaHdjxeJWRidq1wCcxkKMVR4B0JMuBJw4L8U6ovGBFVGfnC76yEhZi2Tvd0Oz9wwR
BSkuOiBR4aEClRZajVflH8UQK1Yxm1TJPe1PeMvqkI7LEwHT07k/aa6IA6WonMjFLK4KtlclVmt2
HXfJ78IrjC2jtzrMzy5m7+aBxMNsacZre2JNd21UXJBS8IZ/T1qkkuR/TLed4JBGE33Qsp4Ocn3F
JuGF2CJ2/GcKeP+0Zb4tFQeqKPbJz1fjIz5IBaCyDHiWNJxcE/BEt0Yn6iDTMXx2Kpis41iWRTju
EpowkwfjBkSeMSq2ET6JFArEGDyuv7bYe6EftOBkCnotAfTlrRS6+m+i5Nt8Sa9EjjpyNJpdElFV
iy0PSZ2w2MWy9SrDQ8zfqr1CDFThZHJOhNFauF/5Ufzqh/niZ6nG0LqlylwcCAlfWFFstLir8UxC
apsJRbGaQ87AVfTBwXRi7vMH2P1EyKZ9y2A27ac/gs2jlPJDmjgSqtFYYlfOLl3qh1HPvyTVpAVf
9a/7weuTfNO7QELP5xM27BI/Fr7Fgf3Fy7+9508sxsU1pq/P2gQgWDZCvmKItfHiunztxVQYElD+
DZKC8ZdoSrXGticQET6bRro9OoGclxW7F1IQRFMxVIEME6uTHEN4WPtWe9Qe1W8I3grIcFMXW2rE
XlDz8QBZX2cak5GwnxB7537SxT+JaCMe2ASVJ2kdTTazMYGrDTcVHyqkhuLbuZdzhS6+yoinZUJ+
Q8ta3AgQtNnksU3KYA4d9lSTBG1MzztWMJKoxkZKtKJjJB+T2fX/CjgOtwcfSSLh9grBR76EUa27
XQqMjvuTE4Cl5PYDFbUhRCQOWbp4U3pKHiMlCNvXCdWftN+a8yfMKatYDSgbaJ9wCM3wss3NDcOc
/MrO0defBgfaIs6s5R9hF3sfX0rMHkVGzkTiVjJi7N7HgKwIXQ7jCLrSBDRSBHJhN57+WLzS352J
jFKOLgEQGphkGUNSU5hJ5r4zmw6xqvUGU3jRDSLB9WTQez9nrivqqYen+F+5cxzXafBdy7gB0lYi
HdSNAAUFDI8KfT0cBjKv0RGX/Kwb4qrnNWyx9kQZBSOiYedrBfYF1nw3U6U0QHI3aCYI50+zomUv
ga6udpuOHQkG0TIfNyiCofpc4qG1s4bSvXVL+DoPfQhC+KEq/wBg7RY4QrKPg5oThChPt4ak5w1p
jICJ4RVqCnyrXlYwLk115ZPsk0jJc+FFYbhzBr/oeHr97PvqzIjFpw0lhhne0NUvHmdJIMMRQWnw
ICM2w2mAj4cLrJwSMCsoEkbQQaBI9BYQxY5h5W5TujB/9UfpNkPVztoRB1du3Qqw6kRBUEGTn5nz
EM0/wn/Zxls8vFDskl00ZYadngG+3WYJpJqQ445gqXcQTeR2TD3UYKAVhxesZ8qnPuyTnHOzH8sQ
lHUbVPrg3OApCuVZRKuOpMeCrWfhHPnYZ372xOql62SePsISSyF6qGFle+jL5oAy4EyKDxUcH+/2
oJkeRyCqYKMRbBwOZ07FM0iBnI14HAh17QwcPsyAasfnqB306FYwpp3rKXqGAyKDGHsOhVLuiOss
Gi7UhrZmXyYIDufnAROLeNdvBv/xCPmA0T4wuRRMAfIi7xj1nlywCtzmh1PmfM4qNeoQbIIERbE6
lk1hGTDD8YskrEoVY1LGv4Dwzy8KWS/NqJvw6wknZyxmkNOFkQ0KLkItiJ6gnAnmLnQ0bPC/nx4J
Ui1enKJKZaZ6iDUZtDyh6eAjNM9XisNcHOgW+yOyTVQptf1+2K0Wy7rGhb3zNWrISF14TbW9zPga
ghIZCahSqo1PaW0f0tbmt2FY2XwZosR6mMXZfs4/myWDkKEDkb58EN2JxRrzjbkGMk+y4LYwu8lR
wfg+9pKBxYdV12F1+Yozz4c46dkyjusIgxBnCwQv4sTzQ9KILpQC1+t07NcDTQtUo+y6FwENBkjL
TEU9Q2TFL+WzOaLPFV1QN+7zfWCyCPnMXBuLmiUULc8p7WD6iJam4A3xMRXn/tAL4jbdXaSrjJeC
tN7mTddzxXmzKPkZMah9Wff9Az8jHr//Gs9NvVGReHjtll6j8AQ0jBTnK/SoBoQQBhE13H6G1gY5
Y3SANEiH3+mDh/bGvComlc2YqZIfvID26G0eGmN43KvVihjizCnAv+TMeFTiHs8+Z25udErxv9xg
RskrnTvWda+euC3M197z5NwVVc/x2Peemn7LGTpdeJrbcFEgsZ1IDh76ac9AORwTjCfpHBoJEku8
iMY4g4UPVnRW+de/GQC5qbmtyDzzJM43FhOQl996Gr/osjmgrp5/Rg0q4mkZNDNYcHySN/q5Dot0
sGwzKeGo6Ud0JPHzjri4yexP0c417zaP4Hm2fWZ+bi+ba09/ETQp/xbtNkI8lF1Bswdq3DvgVlYj
vQ5rJJ2kFxw8JGItvlHui0F/ynsAJcG+sBE0YDVFF03coBm3HZbYnRnIlTrx026hzuEyFpXVjLWx
TEldTvncxIvn5jxYhgzsPKXt6DN/UrLT1rsbCktA0dubZdyeHy70FR94HQ8UXEJbbMU+alb224vD
mzOUuIV1tE/x4E4tP0abhE22TKkS6QmNtWsYzVONk1ce+TBpNszFyBsvNTJvly3+QQvrhamUwl98
aFwh7RHT2SPzcvgYZBVNHMIoNwqX9pDZ1/hi0REU3jANtM2mdlE2ADcTsFp6mH4N5IYyVqaysh5v
Adnp3bk60clt6aDCtKSBgOkaUYfcYT3SuzN3nsdk2HkKJAp6hCMNghfE4KD7cqRQ0GMwuUeuIwWZ
tcLSC+ZdDIsI3VboW5oxpZbgvolRSInL2FYzkczx1CBKNv+zwzBgzAGEZCCa+ZyWkmZnOMBs8TiJ
ea6mcRnVkSqgPVRSszergT6M1gRY3qePxznYotVF18vsgnqrYzWSs7ZGOSxaexHhdZwKuHN/HODM
qo3ZFszRgBQFwTIkQDQNQhcYOYOYIgYTp72X3mSDrFqbN+tn/NsoeOIuSZb8654HlS3n7XdjEPZN
D0SzMPKVJvuujfhs0ECDhSqZXYabGNg8Wu8nvwgVm0IGQGI3i6q5BROHH8V2j65vhPsOS6wHofMX
zes5UfbDJub0Iy0EveOjwZC6zBUIT95fBEFth6hx/9ygL2LqO0u73nz93hgzvrso9fKfm6/4dG/j
MZdZ9Z2s4DfKaJA13NM0nDX8NhRI/S/2EI9kxgc5XNjivYj/GaAjuAtVb2/cnzLbfq+IppKoh5At
/jrtu0mHhsPhSdbz8m9m1yIZYLtz+0gzEMMKN5WTQ09vFImpuIxT5aEnFB44hgPhE7v0wvu7EWIo
nqYAp1KSavQrRAL5xllUimE1WoZ/g5mz9GgQkchFxm+Ut7+I7Y59lBlQ3qM3WOEghgkHCftquqfQ
Fg7pbQCgEozJcyjEhyZpj4vMw5AyvA1UFSBjA0ngG9roTS4BNuu6/v6vRyWsXdmeiFQnUVRHnKJ/
bxO5YTx+MEcWea5FCtA08EfiB02muRCEzXD9Skok92pww9aqGHsd6x3e7JMrVnUsYwarNznrmz4j
f2FgblSGpctiwO7XJ42RyZOuCWzvwhZj4lVDp3LG2R1UA2TB6A+L3V7GTmgM3FSSlNEaOEjmJLDu
ey3YJfT7i0HlzTBIc56KNlRKcbIQ08zMeYwBoWzgNBA3LrrxUch9YuX7jLoH5k7Nl494Tk9BvMXm
lf03FlATGrgJ8myQ6KKVW9MxnExCxLCSk4AzcK23RC/KclIYipowYOYHwAt/ybgIEeL1jpVphI+4
h8kV1xm2nInDVMS+BzHEyTQOtg8cq2wyFp7giQVV9hgtffGtEjrwg7aMAd2vE+zHcfCwSWmzK96U
5KlzRpabIc5+X4Nb5LWpbWsD73h61vKzWMMG8ZhX44Nizheii39EES/Mew+5KlQ+aE55ZVtIJN9K
t01cq1zzZviYGorJMnpwcXKNmtP3UMXpilk8gqzj9wosKsPLsbmqbTEx61iqe7CiaP42cPSLPOQd
FZGVbgejbSaJTq3qgNFeodRDW4A/ax2cEU2fEU8EA6I2nBJWLEW5YnicCpAskp1DiQ6ExzdFdW+H
aeh1Bx7TyEM7DGQ6ja47lMgODTrd0yObPx0HUI1CHirEH18DLoMn5DR9VAdtOm7J0oPxYGMogbMX
Vzvz7MR5jyxqr93kNW2G7+EFdA4riqUPvjTszXvzWrJcWcLiL4EMn6/Qt8FJx+bWEL/FsZhVgJod
HZPlwOWB0ROGaRBjKRj8yb/ZLDEArou8p7Jw7MAoEkhJPgc1gedYQ4zivGiS4V+Nf5l0FlLenKpz
yfFv5Kf4U+Clp5g5CjKJZNbElgLcl4PIhHqJh64jSzxO5xkZ+weZM7eLEOQiOrmFYiBl4JbG+QNG
LXpixjvPTQ3zhpD1H5pQQCA8eXN7ItZ4kNYxppyEc7ZbPOeZwtDzdk3Pw68RaRtvBhPipsGCqqa8
R1ZNfOHlVU8+k+09XWaaezue0gbIm/P2Uo7m0O4xsJK2F08TsTHWsJngp7AaNfz6jiMRURPddL7x
52zJ56XkYPebYMUEJ5elaWZ2JDQW/LzD1N26Y/oRY5ye5yZLNYrOtsdpykQH1keG/RudKGE98f6o
hCVmhewu3uGkckqIJV4vuEH64X7VHvSmjL49n3ryGmo2ZUNjrbCouzT0M2nHc8W5JvCDbHH0Y5PK
V3PiaCAfesICzfoxK4px8XxsPgQ3hw9z0DkDQhOGWY9tcnVsno7Umu0eYsEkm1McQEuub5jNqYaw
o+G04Aco0Wy8Add8Ul4F4bxp5oltc/3xIU2iiMVAloKIgpdihn0onkoh6cNclhbRChZTSydx4SQR
27Qy4XAKQwbYcxXkJrEzIpFDcDfBWFY1Lig/HKJ5DimV7lPiRBZcBvNsjuEZMI14ExCSDTWIcAnJ
8iFXmHrRkueQX9ihMycix49UXKa5DPYkSU6UuhwD4mhAkAlDzpeA5ZRBp4MNaK8f4xefRigIISsb
h2r+xtggXZ+xpbnA6ywLMTHIbESuvCGKY6JRBHuLY6alwzdLSsIKnEAe0jL/VB62fN51S7hRQq1S
qfW8PD6ywrnPEWkTNcF4gne2fJRJAQksQmQFyGGGnCCUl5jBcuPmIZmVB5PKA+myHAppRnubdpvd
i/u3SXSHLlc5dkYEZs1AYsv+7g1/KUxP1/0BpCqIVp5XB17EyuqRZGEuCdUgh4TT5m3BDjOcg7FL
Jl7EPZ7PkagQD2wal9wCjEV486ykUs90G1Wzw6dkJXDvXg7UBLsF6yuxHVBLfUHI41k8HtUD1ZxK
H+tHJxICJzxTwM6jqc7agWfnnMWR/dNLv9JhJnEsstKiP1oh9Djiacf0EjBWx5ssR9wAnjNBiyfc
M7YyN5Cbo1qeDjWIy0qbDE6o7ANpzoQ2DE4/SfQRTLOMg8/Tievchh2RfDBCI01EyWyuJMxQz57T
mXPo28wchwslZMMuG4d9S+zgZR0gK4cnIkXEuNAgmMiVkDfgNSyuEgLdgbT2CFx3f3LHYuY9LX3h
Wl7grFQhZw5zpDz2D4F7XhisL0LUdisGi6xOloIQyij94ZDaE3XGhyVoX4lWGa43rIEWtYgk/7WR
0CesuL/4AtPftW0iLwRwgjCNvzCSq6SyL6kYWPEwLja6RfOH80uwl4jAkEwiTmDOfKFElg7rmL3A
YQgaLbdNHjYhQYIBBznV4B5zlBjiOso5SpzQ/s7ljMuVO4PZ353mqrQGUMAC8Rke6BZnpI3nItY1
IzyJgy07GpCHUMFqIb7Jic1V8wjuYCHkqSxvyTZ42DwQ2b+9hv6yxvDYv3lPgjr8d2g7hyQjjlAX
GjywtiXn+ZDFMy3iC3ZDHZ2vxEiZ8AOAkA/lYOhyjxBGkUhjLEcGfBl8MSOgVSfoEwm/h5GM89t0
HMXndQRVEr9VItMVcEvghTxl5nABHtKPK+tE7oxnykBQD4E7BHPC8NV6/hlxdzMBMmSwSj974jh8
ZtLKW5xOmoA1Xwc7UULk2/9Q1TDpHbCF+r6J/zNlfH94HNz3pKHUJV6eogJrR9T9R4+6QJ7uC8TS
PJtMrfC7WQ3Mg+FiRgWSUwj/KD8RtpIZIbj6kK2DMBy919foTwuvRfEFKkEeWe5fvniNitXKKWXe
+1jx58w+2spovn52a9hvPIeh0OJHtf8gq8aEjpq3N/7GxwHOMYNu2ACsFoXIlGzfrHygbwtMCP9j
GQMpl7LL5B5KMsCKCd9mfx6ZwMJQSbHGV8zxG9Nmt3ZadOrO4RPpCVJY+xi6ZbTnalMqcVFlVAFH
LJMvEMbi8dpQdbo5zCCx6CcBbr8lJ82gGbPJf3L2fqQDZzesCOCXF4ADByZJy5lmjDS9p/ywMQX8
oB7pDiE28PxMKaHRhDCGvGZ79mEh3F0mmkit9rBJ1jlAOBmCAEeYVN2IDLEa1gN4dJOT2+bghHrN
6wtr5Cck3eAAxVoqXjF5gqc39Kp/NNkJO9omAaXBAD/FRsg2OtDyt2E92J2eTruR4dhk0GjxQELv
KY5SnJKIU1j3wvXscr4xBZqAccYfhjMrjJ7Yk3H2A0pfZ/jDsKPEJlsD3yYNJsdeqXbpv8JTfLLa
EBB27GjEDUbyIcG9OjQqc/cJc/UwbOhsmjYnFP94ANCHEiRZjoLsUQBaIRDRtUOg4Owg6ZJMRFJk
/BWtsu9QYhrJruJMWLe5a6Ai2eS6g3yDRAC2EEPuQhTTE2+yOzikt7IR5xQ5Rmf0skfakH7Cbd9y
NjkAwkdHy86hKc5m+m7284s9Qmqg1mkxvpPcQsoXBOSg8yF4TxxQff51jZEcuM7kBjhN2O4Cdtik
MPaEeXYcD61M+HrKAial356pMxjiZMKJzIxs+v3sbu2/+iJO2+wu9mRKeKc7jo/HiCDJwX017BDw
hYQNP4ylWekP/NaIJ9ws4mAEt5qmlwOhnrvOAcYJ4nGYyCUC3I2AyHHc2nHWHHQNProGIVrsPUgU
redIofD8mXGFsLrHqI83fEASeCZnZpOkz5n3QoPBB3C5GF1zcElHhelAWrFmzDU+8dnrWencjdv4
x7NzxzAGZLZMm/XnFyPUpo8R1FnK3mpYkuZczKUv098hCTPTPMY5j/uc++dxbvHsHVQB3S6vRpZo
2/jB/2wI6xBzsfLnkfcQTltuJWv8vwiVmD6zYaR/xWA6l1Ht7gtcdd4CMJYZPD3egZT5tU0lGK5B
b5+QtLsssh+3BPDFUm2qFUBusRVUDM50OWnW8l0lPRGhw57bE+jIFLrzB+ZnaU1KB5I8lLTCSDGG
oe1MkoH03pN8JZJ74e0+5BCkUSJD+HkJdRWF3xUMrbAFsS8gnJU8wS1grAEZGDTdj/7dXeCZPgeH
hC4DAHDKSWITR95ANhjQ8D9BHMJXLGTs9h+ju2WKxkCkKFd+c4tTDMsIaX8nhnXetsjgjmR0pfuY
3EZrbSb08Z7+HLTtYvEhc/pI4VmYCS5s9idAWQDpHkopH1WYztIEaAwlKyxxSLk6vYSiJFtPct9r
cJW8EuKs9yLAFNC3c4vVCdDx4qw7xY3kDitokDuVzYBoUKeW97TnNjxkzliVufYZTP7ZLpHmyYWW
Ug0m/vDWUuxcIS2RU4IxoqwAtvMLW8QSH7ealuEbMxCuxJn7R5VKykbmsEsSWUFUtt9FaZzQ7aCu
8Ted0YlkIOfSNIZXQ0vyKeQVx+6zTyokPw2jOzqhqOouirH0OvABGNVEF/JAIkju84oIn/BwMfvo
kM593kIBj1ekHTX7pUUHRlo5Ne6K1yF6EbL/LwfOMiapYwUkuZPIuviQbooRDNmmy/MT8wjWR3Pp
IbiZwMDeTbBWhkcubwEVhqOirSGsnAzuTts9hfcwn/KGbHRCw3LamiFdYLXmejllg0/Chhw9E57A
KNHQ/hzUSk3jNoMbjKrrUcLHkk7+c9+Dx0K3Hc0k+ft2aTUYQyjnbsokhvEYC+HFc3gMcuOzeugy
V+X5g3Pw4eQeM8gk+Xrf8X3xWzU4J++0Egv3NFLgmP7895xhMfu3+ZTxARixmKVXvQwtfFjVBl1q
hO7Nr7HwPylo024W0VkL7y3zvjnuG1MFOPmt56Cf/oX0Z8OMlrEyRqcGMSXWpqrVf1jtUJlcvubS
7Q6ewGKjA5zP91tvMtgVdTi3tQ7I8n/okSh49G8oHotQY/7QHBvOOUfhRIIwpmMszF9t5Ll+xuAF
1v9zfHfuzmd97OtH4iPqJM4nAvTL+i4O0+8fNxnlWCtRFj0rJ8a/7Y9xmHTmosEVJoX0+MWhG9oG
8smCiCk+Tl+XKTuoZpsy3fYy5XR9Qp+/Gv31B+Z5AZ9QwSShpq3cVywNugge4p2gff0ba/3YXTJc
Z5nihvc16fM9aoW/3DgwNZfX3uDH6DMXE15zZ8BYkHkPhpQtemJ6GgakR/hM8CjVUddarmRmEywA
nNIYygn2fw2EFY+HMRSaSwhoGIlDlTqRbsmTORMakCIsHr/pHD2NIWRI5Fk/6UPalTR6dMwKtypj
ERv2763/8Jr0mDNEtGwZdzgrmAW89XbHhCTAfGEZq9lcGjB2ZKYJbm4RfQqI2Zfd4y5GLXwC+rCY
iDTXDEDv6zLd9xt8dgwDhXlR4JF8j/50621CLrBMzpK74PHQS3Ewrjwc+Pn2c5gfzB4RFIdTRKdH
4tzkwbLFb53oAA9DHNNbRs8/bBtOuzRhbuCADIuD6RH9eXf+UmRiLIYtGH75rf0N0h4r+bJCUc1K
bzNw5jTpMnJR9UvvtjrzPSFd4iBhgVkBucEcdwYwiGElaCr8l9Lr0Dxa1T02we9tnkuzG/GdN1g/
ojh4XEyxRVJaMtgMagpucHGNJ1wbyWmTtDwuBycMkxjK2x2f08u+9rXsQ/fPhZbO2N7jnr5kwV/R
h4wvLqrTDX+VTfKy2SHkiZsmsJEorWh9DNohBzYgSa5rwxOBu2ddgru5+98upkCBiGgA7UviwMew
HLLCitrzYDSjZIlyXiLOIZTfWHoStX9uG1ubo06ygNYhLuwT4QcnLWpLKdNFbPUMlt4DYzSj89bv
U0zM/Dy+YEPS16vsmr3BzVrrg35UaCdf7Pe02p18bdaEdhW13DJW+GJ89ztInjBOmKluc/d2jtjL
N3V11ui477ByGjMMSONv9nsj12k1DBVbekNFasx1sI/UqfTvvO4O2dCwZWqzMjtGj7EkS7iMRssR
2QPGA42hymE97Fk9EpvarWxUmpPOiAOCk4O4b4nfWG6tSehFZNSmN08VSQ6pIuRoJIRsrghUox3B
Oj6PL+PkERQmYUQflXMkDig7AVCxilhz7qF77ShGtbi51zcynnZho9PJp5TqN4z3Rhp2leslmwnG
CVTY8flEevPaAbe5Bf5NXPke+rz79LXDuGzcJiHGWG5WfYwGN4MFT26Axg791ajY9HdNKGqcwISt
ydN7rRqb56AYdXqm8tUPScdvz2tOdBnVcyvMB+PahjTAG3Rzh9J7gS0h0P5v0/zS6JH27pvGjbTB
K0IlPCS4UAg6cHtkTOKX5n8jeOIkClhfTOkfjA4mlnqtPz37P9JQGcEQ6q7LAs4RJBVTDChKpvfS
swzus95R7zEvF4wgt+VJaOdIPnddtaA+XFfKXpvnF5P/OiCLIIycmVrQwqXk4NbbavhDRHf1y6wC
lELB4rwyUXAd/M8MIHuxjD5f4f9D9Wp6x9mHezdEmuw9uIDsh5LbW8ZXNoBKajgD+zGOUZ9MggCb
HbL27DZ+EM8xrf6ILXDMZSZ4e/0Jplw7UKqAfjZWJpKK04N2HtEF9/bwFjXW7dkbk1aOAX4WX/AL
wsGqj7CIN49Jy2NAkg4hUxLfJgtLlpW43yKVJc/qm+RCzwnDUbbks26wBcW5mOQHlYjbcAOf31c/
85u27fMWb+ehoC253gdFpQNIyf/FUvQAvIBHd6ziy91wBR6gfdZx6GjS1W7TNaFGpp5Xxx2nG5q4
X/RowGr6AX/ZsMuqh4+H2kR4UDSR9wFDlEBOYYcqoA50SX0aQdCSzoPPBodueEtMSPZZQZUliMCm
G0JPcC/QSinG6BWqUBVkfh1OtjLA7iZIARQQZonCCHguvlBLtS2iAwEA8rVqMtNiyok0oH88lcnO
vRE2MtJ5ZZV0rXQLCQ1K1G/Ev5gV41HxDZW5YkzBWJRIsqFPQ1kKIN1vrzd9et9eaAvBo8WE3dZG
DL5AFEilDvoawV1kQIl7Qp/RgMy/6y3KpamqRq+HI2nj43Nackphgs7kb8aFyoB5aa1JvfxwSjvH
EKvYFWQI8GM/HVMdPamemS8/yGefiEEm+NqM8tmyYqSEc1gf/2x5W5iDJDIbGZoovFhh8LW3PRiC
cFk1L8czakR/bg1FNW4uTY5T3tIy0fCgdtVFf/jikrK5+QxwrsQY9QJHG2x0BAEt78swGWbKl2M+
5EFIAkgrOPFBu1OVl1TQy5WQtHIpDzbATB36Njnly8V8jEEDWZ98lIb+udNoYou8GzhQLT1tqDAo
zb9hSnE06FRSIZAJH+KcQOBSBROujlE1ZQ1Hqpwf53F7rc4uEXXOB82btr6MBXrUZsr0xdSrdQsV
07jLlu1RZ3Vy4/HStY6xRM0P+3PRmNeeqfFwqBTBN6WtZKv2Dx/fYrvEsJ0xRSBRoPuXkloV9TUF
KmbjMKPovf1IxWmWiMPRi0Gi6gLoRgpxKSbYJGZ3MZE5dYgIZXgmeSBNGfogeF9aO6DD755lTtuO
Cwwx0twKMJcPYZbxnNfkA3Ryzwp2amEjzl8cHGSWIjp+0bcAkkz7XM0zztlOP76Zc+kGNo0Xyt6l
38YXu/RrsHvR4VKu2CWm1qU/OZKoUQQh30WrTbS5I55kpJU3Qa9KqcBxDP9p9KGN96MweUYXUNOG
BSp/9amFnWrHMzmPddILpJhoUxNQP5vfKVEN+fwp6AXtgMqTwZUXMttlehu9YvrPSd8vSZoMsc2/
4a1MIajTiAhPXEPA6Hqgzr90Rm/etyRMIf+loflKvhjPo2+25kyX5NJFwMWCmvKlRkkENtFBvmuv
mxbdJa52R0o3yiiWSeVwKHFocR9CScsjijmzP8oBaj6zg3WnEh5Lc+njvoiX40N23Z2IzH0wZawH
OAZbWFqM+xCepzVy1NlnDX0NLTeGnMX4KNRGnBRQhl0NdL/jVvALPsEH2wQBLC6Rwgpx1m+ndK/+
e3qIkV8qOHMh+fTFqIvIclgBbc3WLEnxmJKWKnWrcw1FJC9ZScu9RWQg6Ovt9hruHO/5EZGgtNyr
UwcnS+M3hBjgnKeurm83LsbJeZAIIS+PjtEhq9dFhPL2AIroXKnjfkEpt+ix7jSI3lcK2g+JAF2e
y7rA9Pw3Ix/YPmdL+J1iBXDlg8WI1+OP+5HKM1YDrubFbJsPnry567K9eGvYxD8jvFh4ZoF/brbK
+zrau8PuuDRv7jNo4n3uPQJkmaPk4HRvGCIa13qSTw9cvhbcqdoCB0s2mqEsjrNmpEy06WkgiSrC
uvffGPL3/OfcEIvZHKcHg4zTPT70DpADNOiwH91SFBhAcBNhN+N/4mmY96FYZjbvoG/e6Y49jAuE
a+NMRyn5Hp0+ThM97uKzZeRiFfth8My65f5muBeMr/ASrx7XP3h3wEWuWZNowym7uzEdQW9R5mmz
m60xvi6jSUMtLneQXh5+DCBsyYRizj0Fjdl3+NwqZ0eBS1Xp9+GB/3GXe7MyRoEObWErZhNRy1z/
R9N5bamqLlH4iRhDxAC35CwixhtGmzGL2ac/X7n22aFXr9ZWJP1Vs2aoGXCo8SkDWKGA/StDnXTW
I+r0fV/cLwSD6GRdKsWfG67GGUuCBesCzB7N6s4yHFtUc0sWTMcv3QZXHN22U/pPJNGQridtsHAH
IeNtcQICL8GA2smJB9z6haL1BTXuYL3x6WHtdHHEGmwYLxzgMiNLNBs9mqqIfON4VwptVW5ntoyw
6Ei5XR/u/IDTLjHyTlAlVJ/OE+teeaied+kNqAd9zjYsbcdiuKAAHdAjbPhE3KepVlF1/77bDxnz
zd7+eXhO5CYi9yrxfPiN4Zxz8p7fhnuwF35wcL/jvdhMMJhU57dEHTcBwYBV3nhDaJFq3vfg0fWA
Gh4vqRO3utuKtsGcYz3ACzwYLInGf88e/sxuFnepo1PSAFDwHBYvT/MfXhMCXHYO2zHkrws2tdCT
/94V0x8GUeL5ccuv+WF6aLjVBuyIBIrwTXzim3Wg8ufH/AJCI1yEFjkYzwK2bHHOG44cVB2SN8GQ
jVGHGOtlt2mjSk/rAIKTufEbRF8gqfljVfIkIIMFiGKtzcxItV9gvKFK604x9xq9/m4V33wc3FRe
f5+RMTm/bXjdX3gQeZVfCh5+/HU3Xl0OH2rS0a0d918Mehk7gIa87V1psmZ8ABqpvNkm6BEICcBP
0mdQRQ/QVHB8FCEuHsje21cZPmnt4JV8OBsZ8wR1ccqaI51CeXuIWwjxFpibTHYZmcinTDL+0tvo
MWJWrsnkW5vU5EU2upPW+k2ORWPNMuDP944Ljg9WDLCLSIPraDc9s+3PWA+78HeLa77DpqaA3PHV
4h3YGv4UxoQPY3yBvNpI2GDpgdIWb0aSMvqbQbCePwDy5YIkBp2DIOYpFLy036Wp4X04OWCEEHRh
M7xwvVDd32SNroXYUKHCQcnIATsxZolF+fDAVIJq3+qEx1xQY1HgP+NLcS+akuDC0IBcPI7eBDrd
hyKB4FlYjeChDKk3zMrhC/OvjN7F1QayM3eWQGbcBlys6x9BMlQYLNls13V0G+3zNzhqfFjirHgq
zSuug5sTZgBM9Sc10STCumg65RpoW3ZciSu3fFj8MV54wjxYjxwOXjpXBS7kRjk7zprwGP2OpdPW
XfcmwvnuWMa1giHDTnQC9MZ5vmO5wTQnPCfdU3AgWQKAUH/6enCPuFsrEojJNcu9i3kiGOIBHWKC
+05xBKYUXHLfkpPlTrLShpUCOJYx6qqbGykgGc35GIiLVbQDQZSe9zyk3KsozYbdvB7TDtOM0hVt
B3LpH3rq+MvISAfEPQ2EAvLslaQx4dh0og87FW/ctLkgupgdu5/RpfjKrlBNYmVJN91DBtK966jK
CSCQXJJdcR0ZhknN8QDFqWDQBq392GA+8D2456t1/6btj2u0nPfDa6hejZlXM+y8SMJYt9CNgqxe
iy1Q+cNrU7seXBpYDZuS8NWJtAUjWJVc1YLGtuxDuD1tnf05alK3MqakY6vdzimqefAU3TmZaLS6
/tfdcMdd3/a+YvQuetCEJkZBDGy4iw9g2adog2la7etAXnu/4vq8h2cdmkgZPj6mZvT0j3VrFnzd
3sMOsMsBHdq0cXT0W/w5RXBAaZeaJVoBBq+naD+CAA9BcR/Wmz9icT/MOyFE4nTBM4W0voMBjrkS
JxYZWDivxXz5LuCXamzu4jnp9hheEvIQb/4o3z+UV+5zUs4gv2+4vdjV6BVeCf9hdHtgMgzvHrYn
1wJU8OeE3+QC4LJg/MmP4vuEp1uQOctZOeMtP/Aoyc7FCzjejKqPc8KMmnbwZfM982WaxwOGBqCq
UF0P5p5hCQSCj8WjDfwUJnzhZfkKR3T7sPYfeRavxhMhSu/X/AldXX4nlL9/5BX4hl/gebwmD/LX
f6/2wZs05HHmyPJSwEx8ANWGZA6QFssXpj3UIwBsN4ffvU94XWiR/Fg2APTk9yDzaH7OX9uDfz/j
neRxv944TTzLRjDVIYai8WH2ik6efU0TwtW9NY/IjD6IDg5Msr3W075Sb9UmsS58X62byYsUJvyZ
/g6Td69d2U88ADXHeFr6Sb5vpHxRMHDL7tMjH+1pqcv7VF2+e1dm9jA6cUDtfbOP18FtlZ9uiFnh
Wx0EgfSVU3hD51TJfwh9Pt7vBT+fZDN/Zw2yObSATeFVzv47a+bvHhEtwtx1IeTKy519dUnA5YEO
jqcfdoC/WvHCIEUr9uNmSvRL9p0qLpoxDChTI35n7eI9lQAO8Ntr1CT/g19vA1o9mf0e5y+MR9Ir
FLtfflckdoQqWrMOMS+dFGNmxG88RBcelc55rBRvaJjoiYs9AIutZe3s5t+idnYcbxM8UdMHwPOV
p13HTeZx+YtxnVIYy25wG3clqowni3iI0V20G97GyrLMG2dC0wQeameAAsnDbwcPBN9K0cpRL6UI
idJOzmOJAiTdDeiPfYEPlOWvK3+QhnuVzEpBCLZDgySyl0/wQtJGIoeuLRWlEmE0iZh4fADHJTd3
m3SIaeO18ofPR+P1RCMH7ZcsNY132sHL4pfZS2LaoDvK7+NeBP+Wh++0kCAw82bKfoV80IXLTrAK
055f0glqSbx3Ir0ZvLNPvqVy8N49yU57WJcF5GtUKSV8blKt4aKTiUxJIyM2zkEiEa0tfdXvnq7i
6UJtSP+8p0WR5pL4A6g8Ys/2sykaVjMoTzPxgtPmO7c4k0fKTf/Qo5XApw1IV9j7dFAuSwaeYRn1
IKitPKhGCvLShOoPHFRJlVxMylgvTOpCFiTFuUf75J/Z1n74lE5leqRmVLAOOlJ9gikP3ygfTINl
hydiGHCPdOhPT5/qxMHGbyXTutWOgp95i7zFU/pWPuW8mItvmjaW6pA+CL0p7o94mJfY26u47+l2
E/ytU4h72J7K1iBdQbzFmOFRDGOkZDg6DoRiPtPKKIKZBYnjGk5dgeIUPUV8D0r5TA5bDjGCtwV0
o03I9eDpr7iT/JbVEiiQKZw5x8lgs5LUKtY1pnFnBpHS/58ZQt794jSQvvPJsszHlI9HWX3Et+4K
ciwpXVLd8iuB7MP9sAyuVLRtbMPOHBbxs9JsvK9+02CaXJp3uh7WdLHzEjO21Zb3EQu8JqUsbNrf
AyDMVsHEFRCAh6kHpUtVCcTgd/xv9GN0MZk28CGSnwrNWDzgdra0s8AxfAwZQIrVk5JvezIzY5zo
Xe7sag7z+BnRgik5h4SD1c2rpB7zbEt80oTWtu3th/shCBHufbRqfPqVbrdTg/2SVw4FBzgGBUug
Zyv6/ZTV0xa7Kg6FzvvyqJULBSL4QZ3zfaJzWGSfoT9kP2KbJU+Tva/89rScbrSjCt3jKmdnMEZd
5RhMYCeTdTg12jhXAtVhwyhYTM0x4eA6PF9ekSb3NwfZ46FF+Y1n42d6GMufFY8aJId2EYR8hXZp
pID3cgZd/FPUfHm8uJrXdXTDS4GqDoXBVADjVE40hQ09E9+Z1z4zaF484d1pt6qkSWAIc5KuWSVf
coynVdIJWsH94SqYZMsP5EwFzLNrCBcX/8vu4dWxjEZ/A/NmpbLh4EqAAHhRCvLx77UwwOSv8sb4
Yyb44PzO7oCZLgfNFWecTsDL1xENvqnlV0KtMUvJ1LyRsWXWwjvgNIltZul2YnPhfWs5Y38f5LcV
hJZ8Pbp5kmPdowxkxYG5dEv329eYJPMZv6k2I3bV+zAjCNpkqH6si7x5Hanp19uObriNWzhgaLNF
RUnBrBNemfS4eyMp3QM1PPQ2THVl+3a0PWt1xgZx+oT0ttpMnXUxAEL9vrX+fSPvV1+s5t26tE0V
y0kwUJzAoMMIgee2eNaWmpa8HI91AcZoCRltYu3u80xl1KpsHuDpzWXpajMdBQtAASGnHEXZtWL0
yRZ+euym0tWLNpLgL693WH96/EL+yS4+G6L8dWKxAeJ4EuTc05Lrgm5cm7FbZp/et//bp4LSKZxd
MHdTJtfvsITIZbKbOkyvacgLTjBPvtsEeL4Ovi33zJSY5g6QCTIFspvJdrQbbUdI7ykkR4z2XIy2
yXYOeJz3a5m8LH9WuI0QXyHv77UGYuT0BltpmbVTOy3e6x2qngrw12OXXhfyjN0ajfOaPz/8WqPH
JnvajKfKZ+BIopQOvn0CQHC77cnxbQ1265vLxqq8wdfjlRjNkw9x4G6qJYwE4BPCVIPTNbjuMbG9
+BtPZ/CkkoViyyGaqDNlxY7jnVL2fitoO5eDzQ84GhwdLm+O29dU/hiol5zcsBTSRtbmaiTcxFqU
7Mhv+u/pHE/lj7MGjgjX5oY1g4EYZmpy8QDLBE0IMHkbsWWy91yv4CL0AugA9Zg26flTSwj1Q0Y6
3GtWiNo8aEpgHD43edgSrFSRTnBGXg1Zi60zHdS2BwgFV0MWArlRbUVcF1SItt1H2gPSLL2vLTTA
0QgIB3sQsDxCUxm/4QryMZm9CMOtaTHYgWnN4iV/VMxTj1bA4sXqZwhjFyZJgFr5d1s181xu43JL
/q3ftoC07vzoyJ0+D5pTNwdsYe4n8oCAhozURq9gEYaZxM0w3/S9bW8nOl1ZA6QrlLVjN7gmSLqc
AnjYhDEEAupJm3noHQa7QV718yKHhcuq4PL1kfT24YmV7Qp/BwbtXBpLKEp8LbAHhQheFFfPPfVw
BZXNAvqUKSssWUQBYnd4GQQ3Xh/aT4CoWWz+Kof1qTj3L4NzKK/zSQS3JquJ54veScPfkdRJg0ne
rHfLjUh4YPOuDyAXfWOBXdqALBXJBG/7GTzjTohTH106XI6Pc0TK0wkRbOhew0lQMWgob+ZgB9Cj
gHERLEw6oagn2gyjHtbTJiQEfQBFPO9bQGKGa0PnzSiWiurlPbyix3oqy/6VjZvvbBA+Dgs7DXLV
DGBAKPQtmI4foAv0DklyG6FESuxZhE8sbfrZwsKxyz2FFRtU/ooVHl6ikLD9E1xiscuVM0GOFu+x
R4ldQCRnBB7kQiST2Z3AathfhrDU8Wq1MYCkhPFimCZ4nDmhQ5gL66fFaRZ2EOZYqyAPMsj2SEwg
F2Z/wwsP1eaQih4fCp30i3FGcEpqLcbwxaH5PDABwK4EY6wBhhbYDXXDKb4/AAFmOL0Gu7zh3rHs
wYoDg5xNhq/UmXQRXPBxAxoT2FMOIDASvt0k2OQdNnuHNQbXDl5HLfgC337tGMNGgANUh0IA2jQf
Dbiej0alqnL8xTiWctCc4+Efpo4sCR7WCQ/3al9wDLkuqlgMojGh5v/az8bd3+rNtSofElxkw5zj
G3zwLRQqWraHD7o6L7ghSEUx2FHNZVyqXCb8Qx2Ib6zXnPLLq06wAAVltaMSoFIUGinGRfIEcWki
nEsM3mF88meLD+jEb5BWMs1SzO1hUBKB7cTOmOfg533F+2mLz1BseU5t8s3Wb5oD9v0wDRt2U2LH
2duh4pl/Hh4+UywrHoG4Xkiq3BUbP24ZmqPxUMf/k59D/j0ihWv4UHVOie/TYGDLRuhOnTYhaMlz
D37HRTmM9wnxV2bHJ9EKzg82ISQx1RamWthmlNEf/g+4E/51icYj1QDvkSZD2z8cyFyCUoiED98O
VoJiNgQ1qMnJUMEEwlJtoOJ61BQusvUxsYZDF4l+zIlTM306RIvh3sHn/fKRr/FfnCp9tGIfN/VS
LZRT5fQXP/CQxGZF6VcFO+nj1iN8ojhpZb/JP2N+F2PC364UHzDOqMsI8xPiFAp+Hqe3uLOI+cEt
jpU+J17Zm8Ku6RPT0jFJfe96MWaHRo3jIA/iB8WO8VIxoGILL6NpzIFJ7w6+MvE1rkdXfmHKU9lk
sgLlDZwYN7SL/KmFv786zpS8HTm6XY88NFykeIQPTAoP78eWlINz4OA16UzlA8TTqTj98woS/E2A
okpmzPQcTFHamQ4/fNiw3XiJE8/iM7NFqAvYSEv+8t8OSMnq4y/ymPwo9X4+W7w28Q3sNoc9hokV
4xV2qt7b/aVlbx/Is2M+idEXFxW5FGPsxki1MbCfx+m+jb/Y9m+bNhb3NVfmNm1Biojv4GVCTtta
GKKIq73a11Ad9Zo9pg/6YEyuRcukgvrmnen5FTRajL1tjaqKsFTNbk6Fh/LNX9Wo1XVuRL5TtL7T
ssmUp/Zxd/sSwsGF7mFIanaHVIJ31AtSt/v3Ofe0DXc75i6M9ViRAqmrUa9JzW+2suaJCQM1tNwJ
4C2yGG9YyTrTDiU0dc3LvHNx/4ZjdKUlTEjGP0wGmDHPqvDOIWA4+GNwWt2UDgHJEHZ2hYuxejel
PeEnMjQTM2jeRJo32kl4IOKSDqwJpo0x+WOIakcmd/yVm3qPbZNeqzn8zLoA7acBN2w6I7yzG3wj
0ieR4LEEMOAMEC3BrrCRiKFV6y9RAk1cJhmAu4K8JneGgy4NI2x/0ZCIKGkGWt5mRkGrLi0jHdev
rUw27L+8WmE+gvF7llVxJgq46IW0Fukf2LfozVABcW+0sa5s9rgbo+hz4tIfE+KheDshgxNigNVl
OD0vCWHz3yTftUfdUdu6Yl6Xv3Fr6zCdW0hMlIbd3CHFiYdogixAPAAgyRTAWIiGZrbNZOFF5yIV
zMzNKcvRIYlx3Y4wixOcUXKbHDMWXQ6KMrgg2HbY2+LtEjtrT1T3frSQyQYFn+rn9hNjkTkVtVEB
zYtaBvDll9stjrwIhkfook/gLUiYRf2phyD+DPeZA7Omv9b1hkz3Muwyte9SUIFuAghi2OHd1sJO
wonHXfYPOEbqeROva6E1ICpl/g/4LystpQ7zURmHyvLYA3rmU+GPwvfiG6O4CLxRcDYs9GtLJv2i
7B6cRJp9RPZTlAGiSDPo2Ll06+8oX2H8MsZdin2QrVYOyvGGGToWplEYe8Yy/qeUlYqNdZ1zH/dx
s/In0Oy3E0TdNhquq3nAbhi2PvV8yGbMNIRrOeNyFKXJbAZJjZOI0S6nLoWTEbXjloU5v34kyhgp
kipCq8ea75AsTaBsE3X+dat8kzOuV3iwREYpdvbApHLaoeigTEHVIEJA0WgI32GGk4yozjm3IF8n
wOTIixBOLzm5RdcE3uT9i9JDDMFeEeHGvyB3jMk5DAbGAPeJYaC1L7niwA1L7hsoUvY0YO7l1gM5
hFy1vJILnEn604uIB0f/2OdzuPMuG3+XbFcga0PjZO2S81h3NuSNMaxkmgGvzz69TLBvPKEZyKEc
vcSiVcJYL1h2nGZtXUmRM5YHrw28iL6XIi/xK9snytjvvjzFBQctJKKV0uwYkVeC96DBcd6aluhF
GRG7MxtXkhGiMrrlQOAToAaTHYrCFmFBEi37+EtafU5KzgcMJlH8ynFmdus4DRT1wXDwM8wAW0sQ
UiDgO7EHbQxziivOo2QXtEkv+I6JLO9pdxOZGXJsgDsqTiIRuCPIbSyAaJhvwGW4O3LfZ60VkYEL
i6LAgFvJf+EHwG7PqKtxRxWURuIcqiG1FUmklSdVv7dadODjEXeYdoBVFKsLpKWlGCi/AB79Y8sG
s2oSq74CzQMQQhrLBl/weJwwJMvVMx7zurfNMAaUASZSV0rqWZczb+tcUyxTALJDxmqByrAN0fJM
izl3A0JNiAnaTDWqnyHLJbmkwz8SMpuydn5HJL01XKoOTE/MS950VetTUVJB+YxftACcgxB9Fkqb
hVcHgel3uMT73MLkrsS/nWDjNYvuED8uMQzDzJQVLyv9GJvhWPOubDRxSBRpbgv8EtasuOqigRJj
Fmjv3L3sqONE3J/EMoFzmCvdx/qFUz+KCG+74RUO7M0Dk8kV/Qfq5glePMe1eGtF3JF8J42biy9G
YcJYr9ESOeouxO0JiNfPFoL53M3mIOuwbd8Qtrv7tD6qKdwGN1OgC7HZuAf1jnDczGOcXZwbSiJr
YeI+ZtGBl7VTwUIckzaXAUXtRC5j4CUl+gNQjcPOOkUKa5dzg8+csjTMyyLLWvZigXHXkCOKIMHX
QbhIi+llCwIA9bjyDg32XZbhC3DxF/XGHHdBB76Svwz6RiNi5pzAiFShKTFH5P6F4CoD1mP/IDPA
oltCSQhmGLJQpcaNJbUSm7TBa/G9EMW1f1gHxsaeSs71ARBWTZvSsHrZ2OO3nmYTZWo31dEPnCnF
eUfeVSBBnjB2zMCdo+1mGR4KukuFHnjtdNUGCmrZR7xr6ZcUC4vwHGK3DsLKOJs1Rk71O1yZ81C6
JvBIc7E4EDXTThB/ctN06HUtKgvqe9Mci0uC5zGRslinTlHb0dLt+DVVQcOE6kBr3St5udxbLKhH
pKbYP1iLtQiEFuycE2pI+4fZGJit1VwBtMLBsCAJ5W2RfLOcRDC3aH9VKgI4RMbdvMKRuiW93WSO
6QQkKbzCuH1+IVp2EsJI6aF7gk2kddSAJMqhpUV/RpQ5AmXvxpBHMeukZQsaU2nlOSDeSoESzGUQ
lcLLASJ1zVXGJBhE/g3exQJCa81c/tr/Bo8UbaEgx4DRMMi2nINo6j5J628T1Tf7HrycZihl0W4s
uPnq4sA+BlD7ClZqkUwMt7TLBuZy2bFClgRxwG6FDU1hB/QrsR7teRdyFdb4G4zNTsuNzwAcOsOt
Y54KfS2qV5FjUbO1063qZBlRBc4lIurG97zMBOjwiJv1fn+2BqVPlpLXdsavCdWIzvVD9eW+6WUJ
WAoccsIv3gNO/mXO2VOIeAOim8uEwnJ7islCLf4DiDkKZhg9Yl5CAHTURlC88Y3g0meCz5OS3UKz
Fa5+UeHsWG1dfiVxKWlsAgjErojyktXXI3ma3k80gGIzudBxwgVFfVEkUrWxU3TWfrROFsAUs4sK
naCEwuWcqeRv4l+LE6sfWmsfP2Ms8wYpLrWbAlG2yIPQ/XFwVKTy3HWpPDoWNyS7d6MSogoyWEcn
DSobNprFWLa9DPkiIY2ILfu4UfQjXLrw37k/TKaR4vonDjfiroW6jWY35v71rzIS5zORAX+43VHE
iNCbG0WySUDGGgFwMh+0a8mIJO4E1CQ52iyvYvXIAepBE7I3WBaYN8WyHmweLBSsTVKRPwni2SKA
0qdcs0BGR8o0UCDAEvyzid/RKmc+Y+3YWnPMyMOEMmWfq+7mjQqqxi9vW+yKWhabU6FWpoRqXApe
1T8vGgMkPl06/N248j7UARqqty3WWag3Ka6j+deuIkgV7KGR7WO/a0eTBKIeZgh1dvRfXKEFtwxS
K8jSw7iQ8RKeBaD8K06dBovFFTI7pxZAd3yYV8wEWlmD5FS9+OanaFzhHiwNieAUHVvmAPDA/RUJ
XMhyAAhpLhhUibv8ZY44jYuVLoKZDWyvtDOVcPTWtMiLgklK3kVZwQnjKzlkRDJz5peWf+7L5Eo1
2zHAoQsM+JD5mznHpCB/5Jo777qfv89fuwmrRIN5M0NYwT1sLHV8ZS663Ho7ATX0PcqDG3YM81W+
QYeUUyBQkBYcYWrHDuXKKgdpix94KfxcBGYCXkFzS/Do4XynIpOzhd5Ew/GkRVWtoPKb9YAau45M
zQgCmgGqcKbvfic9BCMGQ09ujXMAtxnYlDub/AzhJfNUykCMbagPpVzoJViFMM+EPYufEsgYwJ/o
5l2eYtvgTJiXYqW9xrt+CaOAQyvZzA/q/OiIuU4frquLg89yP+/jpjR2pmQ7m9OHHVshVoXMUq22
3R/4PtR1wj+OEJZZvTeu+LXIx3rAKxVyplgWyNqwwTVHiKaMHAc5S+KbWafoL4gHeJqbISoOCi/x
DpDzhLEde/xL3zcHXd0kLE8GBDCyRIiZ7/rc2beWwojTqiHpqjF0wb+WcNF+dxeIVug7jzkMqRM1
I4xFNyk+wxfBU+Cd5xUMTaak1qolMDfTmmCFclEsItAU71IjffPZguf8AryHVHefHlWrPdV2DJDF
fWQymSVAZd0xSSwjjbav30jugyN+Zdz2Am613jjnhiZKNvFpuc4Qrl9R+NjiLn+aHcKDo7K77Ov0
jL8wg5Noz57uvfyKWZLF6J3h+G1eWvaOSAFpZqH5zRXiySAOYUfBIcSYCFu1dajSrYpV8bzGIYc5
yVyPDAjL0zZGp4d+E2dVHdj7PDi6u0iPzvjVKtP9FcW8wbR8jX0yXsniivVh3bPwnpp27VZKI5Bi
+DwX8dlArHJGm/nDOiE0ey/o6QZkjniaOCb0DCGgiB/BLbyFtfs+waLYeue5NpWp+xfS0ko/MvX/
zesj+O2/RIIGhpGDc+/k+UN/MEh96wQvKtw6u5/95iFZY8GcrJGfkUM7qD2o+wmG6uvB2R0ggPt5
f794pSVGX1xlrBP+YUkmGN4bnvNdN10KnoBzRQNZppNNAZ+/0lNJHHAy+/wZk6+r8XAdbPK3i3KG
slP8dQgW40pcdIiZpGnDnuLo9Nj5rRCiHN4XGwe9KcPc1SpzUlNKGpYdrDoqdKLQ35i3VuE3Ouuo
szVOjPudS58bNKJTIUO24/2Gu+shm8/vHL8md7FUWxgGdLlDUXL71dEw0x3OlN5rrQyk/xQeZNe8
4iLLt0+7I0L5GQxA644bQl900cJpo4u0u0iXD/EJe4X/pKz4UsJTwgib5af3rw1/hMTeYg0Iv5BD
hxGNR4RHbvZYcXcBnp0/98vWDL8GdXBfNPsPfCMBmZJOckCTTatWY4G5H4mZmzBSzlhK3sIW8bQM
Wd5A62AgqxzvFZcmSqxMsGL65Ip7Woh4gd9ExXLFQuo67jj911iHuQyFRAHYrJNLcrliEHt293Qk
WERiJXWfDfoTzOVGArDwipztZ39Eu+iSSiKlsdiUQAFZL8/Rw1wLeg7iBiz6aQCb70IyTyX4G3/7
PlpZW+2NRsvzeOvROcAd8l7oPQc4ydviBFU6rNcTJObgEjTo3KEmhEk4kU/wyHTrpypgIaJRJ84W
J1bCfOsCMgAGkgdxNtNhCBpBPAh8EBxTBvp8iEN832CPbcYnCKK/NGcckbAgAl/ImmuQAN9AzRjh
FWsjTQtP3AOxl2U4o1jX4Q28b7/10W0oNPKciQ0gvfA5b+Ahum1aG/iIl+GHtv5uX5/U3qducXz0
KREVrBvaiXlLk6iac1RdrZHf8VSnqTNGde2VLJGHwuj06jJ4/bU32fni1SJcO7W9chd1gJDx/FPs
55WCTlHhN/Sgg2rWHsitstTKLg1ynNPTbXwE4KsdTNOSE/FeLJNOr/B0k7gLCheGY5ovJBGxEIMn
W3q77Jy35bMb8Av/mCPNWrT6T4vGldIDkGeE1yGdXz9qmM4NOGlp3dZqHVyN9KmNHxNmILeHmX5c
84E14aQrkmUGW9mpKzLnJi0rmPb4NqgGCtHVzRwr4a2Ht6HTV7L78NLX5wbbr3kvGG24ujyPzMgN
99YN9e9ix/qlBtGs83V67VjBc4aSQyDPapgnVERx74B+p7Im8AJvc/ov8wWZQDNvHHRt5z1u0Y4Q
6HALg9zqgCi27fcMRdBu6xs4LJqaZl7oX8wO1FTFITnoi1kAd/p2FmlFG/OQP3hbJ0xaJnB9t7TV
58XkCIi023pXIoRHSPSf+xii8hGuNAEYT8dvzA3WCfuJhGF6Z0y6DVHvXl6+BiLLMpwylUCAqFq8
/xJq2rttnSFtQbh/V9FmrLTjetIKVcQX9GZUO6edu7+4dDvnjb9SRvTuccU8a/Ej+CDLE/Z5U5Re
hH8fbykzekrgTW1y0MlEDF0dfxfqXMxdr6BOvnGK1++90zwTReBvIOsVg8PwzgTkYtGUEodEqMiu
ZZIo39BiYhyDM405DNhVE8LxuP9qmPuvzeexgEU55CS0jDvz7uhKrlPlNG7Bi9ANFAF+xxie/t44
Xq/L3pkVHJ9PbvEoVJi+INdyCTUaIRJ+Xi3QDCJvDyfndfNr2PVFfZW8X4oShv9xl+CM9/pFeEY7
kQ7j8XHf5GfhiiTSCLWG068x/GqD+zfcK/YZ9dd/dP1NYeCZj3n9QjfM+/r88DCIJ+paYl0axC4J
+LqnAhaMENc+GdEBLDyteMrq5IhMj5uVJenQjKOxAhN0qeTkOvxtshTTyg9jHspplt4SkzrLscbb
v6stLbpLxScOWYHLS/wx0wBziS1nyEraBzXxrZDr0NkUVQEhkNGrWAxONaDpb19Cqj06BnoLimiy
cBlaMrRgDmmFxHRIKsobkOe1kLDZ7lBYN5VFRZtpTPtkpftGJ7zJYEdZ2zk5rLTC+Ke4K9MDO85z
mn3aMS/f2SsPm+4m7ITaGY+nU4ulHYxv54OJ9ztEcEPLu0Ut+iCacwwR7I9qVUgN3OeWoPQnGvKN
Cz2WEgWLSgen9PW6Q7GHeM06JAPiHCp33aeJt5d0gW5/MNRdy38R/kHRwKXRW3fyHZKAC3ES+4HE
o/fXRNPdzSVZRY4I6QcNkMiHNdoOkZSN9RzN+xSfeHFyJ+8Iq01VpYS9YnsvZMlzC839+qxa8BtJ
oqC6nSIi3Ju8qLj0bwa74QO4gM+xxYWFoHj0jaWzXR2sEyk8nStkxC3uQRvGik8PKc3q1kDMqFNt
wVKE9wPz24fninn/en10L/x0bQS8zHgz2PblcjEHBvHTUlFvWH6h9KDKZ3/x/t9sua6YxAaDprle
K5p58JRMViOb1ZfikahuidFAHUER+PBBwn2/xWWaQTCV5Cq25AHs278hNySjymcpXfaJReOlJURk
dAv7eN4tl/QVAKjRy3xP1YAllG43O/sN7+Pp1OvhDidehvZ9Vn0M9qQ22Jstmh36BjZ6FzfxmDIv
uC1j8NoTR1kgJcqTR0gQQgB72WywSCt+o7+Nm/AycK7FYAs4GX6vvcSzb0LtDjCj0A1z4ew5icfj
LGbpBUqCHOJxljPTy2gk8LoBi3G5am41qugPbTrZBX2Ip85x7vuMRbp00tCJHMfv4/UP/oPrCV4a
y67gzRHP7F99/zbWOMa3CO/Y+XamSKlAstvON8JDvvUZ3FDKX3FyWN8MUr8RdQ7ECcpgTuIN/FP/
E/kcCA6ouD28ojXGrclGmKzswYNVwcN6OoxEsJG3HwirijOiIsLRv1nUl+38ZgAEbA/KWWoTDf8V
xX3CZvVevCyvw78c1AAdLIcNU0qfN+Ds/5AuxPk2J6UEIwvZYvPUv7p0CJxhUhS9+cKTJJFpFxIl
8bs2Dt5LlcIfz2f6uW1iBF3MLgm+8fCe9ZecF1tGh3QtKzntSk6T4YEcFpAUrEh2NAJy4nBV9wdr
WMcRaMsRnL/LCXyx+IwvktZKCe7hk3GCcSpRx9cJ198S1F7ihgZgrTmMZWcZnZ1R/8E4ADhfgsMG
DXPd90fRuhH9AtEaHm6828QfcILr3EtC38f+k7WQt6Ok830FE+xRIy8ttoJ5wAg2Oua5JmejVkiK
BnaaQ3Ly/PWvCgSNFs6JGCEDx9Bk3WiXf/0abne2zYmOW7XLzMYFvboBOLoCozxtvU8Vyj+clfBf
wQU+WC5BZjcGco1MeCWuA5J0lsvBnw2heCmzKzDulwOjHzsw7DWPEX7sFOsyCTqaVNQib1WxspU3
Zi+CEvENVyzX4+gOZC6emQ0PsTfYkTgmy1yNC4Ti6RS/rPcCv/I23vYX7ORodfTwkAmQ00IFJ6QW
jbGesFfbDEfPiE0PvRsQruEKONqn3JWBn6TetlB1ncXIgQEoYcc+8cY0yzdPpYEHPGoyZ+iEOmp4
pBwt4f6Zz66P2EGiYw0AM/HvPrmfYeunG3raV6AmEQ8lxw8tAnqeiZRfC4kWoj0JP7jQ/R/+kKMg
BntKtA0Uv9nHCbuHlAAVun51z+tNqhBIiyRln6ICtaRo5MrGSmhyQ5Q2QnvkIkthQvf4Wi3dOgUN
bAQ8JBh83adilAcKJ+De/o8qGRE9MpPbWluw8+U4SCf1a6wQHF3/qHcarI+mOwfAYsI3w/FI7Bc4
dhImcICl5JJEMCHqV+zViAW2XEY1jJd0unIKb4nofXlFy3KvjGqURWJMFHYNejuEcwz2GsiSzn8v
PtWrNjnHBJlJMRt7jJI6BnMU1lpNf8PEL3BhyUEmoy+5FzIaZFOQUqcJZgCMdSsTq19U4Y81Emo2
fVewP44pHoIlH1YsUqXuTqDCua1Q9hJIK7wCmroO+NX6ciMSAVSSYNFd1ljzcteR+GyJphoZhv/t
gVJ8uD9yL2epo12CR/UsCSOlC30cbXKq7mJL0fQknaFrvlFokvG6vgelx44Aa3eRL2J+ADGMY9UI
iZCgBWaAlfKhcY5zdvFpsl9fJob/HZRoTgkeJKQJc6CCixoxPFA69yJLibhYB+KNxSEtMZWz7clh
Et0JpQFDZiypOt9p3aIF+xDmQLyoyvJCrM5IPPaP3GOXpLGkoB16LrBVFwMLwSba5PUiLkO4zy1x
tg31O7Sae9KKLqESOikpR6P7yPzCRKlNotbQ7Y8czaJ+e1ubysSWtDZ3EUweXahHL+pD5Eg2pZy4
CmFECHmqdvAdLMfGqOO+bIsR3ICkOxLUoAFtzUGZVr29y2LsX7y1LKs+aVLcMogPEJfZhF5OfOIa
s9qNWMNPfCbCDqIlMy6aaNO+eNz3sdxmGei3oejzAwC955AIORNKDImo9pSbPyIIv0yXvpZxkzy6
+4VYMHz82np7tMkDknSoTXzupqQHcDOyadextgxkaMob6hAyuB+fbcvHbgg3eFYLNBJUPhKD0hvU
w8sMahXD9a+FKw8kM+xQx2EKX40al4Voa4asgCw9LPRQpkC6+H9LSFY4WMuCYrES++uT9+UWg587
tDmh+6hoyMwDjIaU7uoPmQ47UHLeoEch1IIWp8MIIs/KH6SxJGjFTQK2UrhVtN87J4Xo+TdgE2k8
Butf6bOWRWe5Fh7XkLUN9J4u1Nm7gsphPS4V4ZIfQf7qfala2EqppPrUPhQioJ0sPsvR2od4wJoi
y9uLMm7JA/9j6dy6FEWbJfyLXAsRVG45C4riWW9YWh5RFEFF/PXzpD279zczPdNVpfgeMiMiI3YJ
P+e2rxcn4uKeHv06v4KYZ8ZndJi8FLsbzla6tVqtFiRxOU7k9BdACsEsc1llKLRotkVVRpkxk6ck
hvBn6PB0D73NDci3QUb2cDfBhHBlMEFhvDXfmDetyJqcAknj5IoFyhVlVRTMLiyEQnywWeTmO656
de9IE4o0hfwwspoInaxIzOVitxa8pIjYwiiiiAd8H3l/vMD+6oVGahMFE3mTDFzZV6cADT45Qcsh
eJMQSHJAWb6EuPHxpnwMFCgkWoh4E4rVYttRxzZYV/JxHzErwy/8txYm4Y6ykDwlBwPxXow5vT+h
PZgcdvjCxkCSFPpu4mjj06zDfuYJUA0ReivDPhBYXKtSWVFXYXjpiH82X4wqzk79RLI2vxZJwMOy
sFN2JYGFyCkryg5Bo41hWdnpySb4iFMEyzvsQQmXKUFoXqiG0LljSioi1O8wxSPuSObkPN3/XD0J
62DvNfoZ8yrEKu2AHhvTmMrjtG8CeKZUUClW/DWrgxoY4eu8IO2DCCMqEHE0BVEvU4s+eFdiki78
44sIC73AWkVM+381/b7T81FnseudC6lDXECiewVBF2SS8dsrpvkC4KNKAaWm25L5Fig1RK8d8127
Xa5wfGs/7nGDU2KMB5iE3ZDrQ3BVogQPh8QJFgHVg5DqHNZcmDJZ+xwZbsd/jwD+bBUKTCJGuGfk
RcLC/4oPuR8NftYrLkaiYJGr5Rgtccz8GfrjZXvIFROWmti2q8k8AnypuCn8OOZBa/uTU/1g/UzG
OFCEZ/xuf7eyGAnZWyZkUaPJW+PKzZA34zQgMd8UHszmW1XUvYuXYu7K25XHQQ/DS0IL0+RNSPgC
bIcSNP8azA38ihHxtQCrBSaaYVPwXQg4i5PXC+WHyNKgEPXxhZg+H2YKqysGhnAhumLa1Lauq3yE
lAKJEPPt8qhxf+BJMy9vnhFTizSbb8vrF3Iq98UY8GgatIcDqazwUMGC67to+vIFSJgZgIFbaEWM
lMBI2YyeC6uFXqBeMbqD5CtxYbr4ZvsEr1ch9GXepjtqcw2H532x/SC6xRiDF5oNIONFlubuO1GP
iSAIQKb+999t74HYPItfnrEQ920YD/w5pQ7BunmAqg3QDZKkeJvIjsQQVkV8dcdiB92fMLZqzdNM
RwNWHZVeTwiohJNwiqopZdUxY/KwtIAyB5+24B4o2F027edU75+s9ZHSmM8IBfnJvboF212k5mZK
tCFTQxCxztjjSix7HNpBjHEUf0duay5Qt6lTbB7H9HWQmGKhiHtHr/c3LgHyvz7QOTNSWIN35NEw
Ym1Cf457pyERB7h08PD8sTiGjEWZOH0d0e1geE7FavL2aygS9vhQpPe0iCQ5cJ2ySFr4jvNaWXCS
7oAUHbkfPDLvGBNVnsDZRzFuk3QyWA63lM7m9CfcFk5JKASbAB4K+bTHn4IsNkxqWqBvoHCG2/lh
vS11TdvDCkBiaaSVRSjICDquBAe+Tsx1QwhwFhocFq8AJoDmwEbpREQHlc68NRm0iVvBM7BHjJvD
DXgwqTfAtMjUMyf0aR26Rhlo8OkwWvjgwref/aHNu7U5cDoCAdIa9UsXdMkJOCiPtKjFxzzsdBu8
wpOowC7NEIACjlXbKZICwdMZfeDJYAqMQTdpPsiwZP5etFh86KgHQHYc+uxOjObaG2GvC7W5fvcY
pPd0upCeLYbN9pxa7N3iJgAB4dRv9BQudm4hAIOVf4DoIiy575iLY980NxE1Bx3jDyHwwg7nDeIf
gwFgzp3f08MUutU7kCzcpVjKXNsnjICwMYlaOY9bulNMsYToIGthcIJZAJmu/AkHWTas4Rbv5/Ux
8TfCiNPM9nd86B7rS/xB0SQWRHAgT1twcpg8aidM3co96lUn+0kDXJbFdfjx0Xnt9wQmWm0o2yps
v5DQG7NXJIEUqvdxcyh+PLHXyQxS5esO6AdtN3zKAUvN7tYR9JTJCpC8ngdQr4Af5Cz0mCAb6+wQ
IhDQgBxxSMP44mwNn1O8K6C1Pv0PwaK9YpTv4BQzphRYLfSfBRDg0DU98notp5p6srpb9geZBTJW
+w7oXuBAJsgT9UOgwYbsq8XJYR20HK7xAj9HxX/PGm30cuEpzqmn2uEtLodXEZ5PqCG8yYu/UUJ6
3xlBqgu+qqIVLyf+a5Rz1QM38UkyAi8qVT/IGYkYCdSAk+SFVQk2FhSEqNpPsBBKUuDzkEJyifQO
EYWmoU5Ax0ur3VkOLlHenz8cHgmiS7wFWWq4cBMhQlaQTd3hcVgAn1E3qDdxPz1RnwXPeGOhWqeU
pvJwkPDzSo5EvV9NLBgdPUAKTs2IRLwZJMPo1X/Ok2W0agX4nsKpubAJVd8I8uAdzaxz01S27QWp
f74NXkIxyQMZpgFldTL2geN4M68FFZZ38IFNSlT5OBPxesgsB6FUcL4sZmIuBmlp83r8mMbDmO7w
1LN90BrexZEC4NorOFMkP4UZdheyPgSc9NBsxlT5XQ9jmYG2FtVIBhrVpTBBY8oA+zKlG8TGYtPB
Ub5Dh4pUyHsFYojB1c7SXRKu5nZIvkMgx3y9hHdReGDi6kusPEKUQyP8tEzGwmONxucQWJE34jAW
xh+YIWzudJX+AY5NjiqklFqUkCfcwp1ZMJMuYlsSXZDl0HAR+CL1jL77pCZ1hBZJf8aZJJ+waHG/
NKzkpmiRDdSj77JtN/oiIwV/m9sxGK8sSthzMLX4viD/iHIO6LPAFs35eJSZ1Iw7IVJ8/FNNtJ0Z
ExQBD2HQ9fW5MSezPaSqFihrphIXX9kRVTcY2Yvqr+0f+Or4gGA1rohMoaO6epw2tDkHhKhicKhg
Qqr2H+4J2/uwwMEVbMJtgyjHUI6h4W2IkeE2xeB19l03Z9UUTwAPXwHXkUESoCMhDoWjfHtPMqY/
Ds3LzUIKVZtPSmCV9iyYkWgrPrtg+KcjB/aRug4kG1+ynBWNzrbXgsfgXExAuOUcbq7oVSke7NO+
Y9f8kVWHwNyFYNlU1uQVLBSg4VfX5LwPflMrs83VuTmMu3gVEGGLGEqAswICe4mdC5A46W2+jt6D
SXbOxDDVQVHRaDTFp16iotQIJTAwOi3NqSefaGrFISGhkipzB419A8OMrgMF89mjm1LY7vSpzlYE
XgRUuy9eIXKq9mJC18G5Dj5FXRzUIFNAX5gOslA+tiGSBTnO/+FUspLuguTgTu8/FhUlKNg7de56
2AQjATiiNMEI5k+ZU831rlJ3ZRRLidR3HNHESUgYkgSiGG6TaotoiV5vivdTvqvXitPidF1/BW3I
om5gLCXPhsWP1p0nsqmcnEi22iK5gBCpNbk3jDdxyl9dlyEDZHToq6DBuD7r37bhSa63/GBSKh54
G9z5TrY6ULxk8+YOnhr9Zi5dOrsaNKHacrWFO/CKu88GZ+qYTQ3WJFGTFKUDSH0gEcwmQVUADgeN
YZcfJIWr1LpIGDECkxHzckZN6aO58j6LZIVZmlng+FQgJWZUlZH/SyC2V+SAQMUSqYRfnytjeUBi
WCaDUEmVSpyKfNMpNI2ZMDYrFnX4EFFTyjS8VLDNBQsczZ8YQ3Ep8irK+ZfPrBTHDsmEfAVqLFLy
GolADN/9CVpUGgVs1cdaNGPcbL3KrTlB6VUJ4oZ6IcKbIz6d0U6TOnzygIClS7t55y6NUi3qId+f
BaiMxd234CpJY9WfHO7kZITa4uzu6FA9vVduQWMHYI6ioxigoZTPG3t0AEnNeY1/fc5ySaQbHpEu
8u7ZBYNlfhQ9ZuJAGgK3OGxHYWTa43Ay4fDAAZI/Rz8tjfEGmQFX4g+LzyaKSl7z/3XJ3EZaDLoU
x4cCCJ3c+A5ZyJmdLLo0lHCE1iriCfjiW0xTM2oE92mTyai3sxixDiXJpb8A96GsufcWqIq/cWOD
pu+iSZcgiiDm25G3JhiqazQ+snw9VJcrXEF6+qycdP2rw8tlPzfI2U3ZSD+dB1uoopfeSXMoYMNE
yBloFT4g4VoeIZVWO0pnyGswbXaSiGP5vWpy2OMA8uVPEuLpqHFBbfkij4LPtgCuRetdkSLsngnN
SCyFr10+OuarY9XxEaedl6mCaD7tJgA7WCzGIKljAJ2pEf54hye0t+SFGOZpWnCkXbYZdB1GUB+v
zZ+elrSMiwyVbmI1+rw83BxHL79atHCMTc0Mnh6eL2fTaB3z9LIfr9Gj5auG/RldmE/HA4chmHUW
Ij1bGP07g+TDUw/Nt+qdD0+X80PxuM3g93nx2d3We2zCzvSrjZ5Nt2iMX6fc/KShfZDvvrfV1FIY
N74HeHleOHK+QzJqpfYPmu1AaaP4uiT+BX82LMUgwgPxVTpa3a5TMLr0cBJG23iafl5aX8X8YIXL
BRu01F1W2TVHKQqlZVZx3yoSy5qx6TNGsGwD9YI+baB+R16OO+of++tKtKXmoFI99yvXwKCbOep3
xkAIDTvw/8WnCnJvIGOV1Z1q72mLV9J1Pgqcv9XGnK2fa9YrTnP7TCxmGSq6fc7C4xHvsnU7uOJW
QHQluHprkqUk09oaZj1NXzGcEho+d19tKx8+d+DAxcnJiMfMrGKaYcUwpenrMuLDnsEdaviyWEAd
spPbwZlp6T7kfvxiSmffhCT4xFnBurDePAfvbJ6Q8nac7nPafvhZUZmPFs4RePDi74gtcVR03WSE
GzKxY0hpH3uGll82stTHjMmLM3uawbI3ZxsOh9/jqqqmSbuf82M5udgBn46Tek3N1jIz/3gGeark
o5/+OnYCYvwJutH54WjE6OKjjoWp0McvfdBE4Dcq/evbMfrJpi13Jn61Se3DPLTI8p0lexb7C8wM
uQW3G8mATevwfpiHM81UhmvXxyx17+xOVP+hkP1DwnnXN5p+/fSVPv7tFbHbalh4LeAKb2ZcTY68
xEnG9U+91yFb4uxRTajbC1T5u3c8u9kTux6mYSgA0wTNgPlFUW61GaG726c1J2HO+OcReRC/cL/l
OCuHiDqosNH5u2lrmjZGeuKsns6blBbox7q0343Fw/BIw9w0HR06z7pR5QBi66NGn4/v0/A60+aI
GgKOkR+nr4ClZjevsSLRWxuWFJF2mHKqC6dIRdIcHZvOXB3kZHoeWgw3Nr0cUhL1D9PzVfBNwuzj
YfpSMpqBHfzRx8iiHhnrB1Zfo1uce9DXgOgjFuy2e3foPS+XYVf5q9+jbNi5/l0Bwh/3+HKKjH1b
sW+GlTE1Q1WQIH/088w2Ln7/SWQxCtW/7/y60a/2Bwurx0D/NMwzmIt7xVrRrq4g9qFe2dno7SGe
6X0V5DsECVhd/ooGE2Hid/pg/3tteqyHa7xsmuXmxUuZpbzOvsyz67Zu9As9uj04DnH6/9oTRAW3
j8NfOZo67949p9Zi8/ABVoNC45X7NchQ3ZM5bUHVubSuRv/S/MvcJo7Kl/Cqhse8Z/S06KzwgAkr
th562Ai/qVNRwFJhneeEV9bDV9lPGGVeot9pvp3G3X0UXp37FwptxS/em0ymYW9eNk3xU0zMqrt9
O+mY64cUMygGR8Vhk9QC8jvdx8mEpbhCVuRMAbjcIrYVzaQWpR3BjF/ry6wyHtD/4HYikcwoAUnv
eC288Ff/rq4LzqAFo9wvRrpxuQA0pViVK9qTX9IT6pbSb264588UsGATQsUL6y+DXdg5uWpHpLBM
iaFhGJ3WFKP0JIMkOk5Y+a7EMRIsyrLrjNJB6tEbHqrQ6DXgaQtPDe9ulxJeanDqCzop3iOvQX4c
fUDEh2rYP9JHkG9aT7nfkSQYcpdZP1KCDmPEtUJCgssbpZhmP13X52Ed3mZco2OScFY7UVxw54NG
wKegq8VuCosrfKqxnq5DyPgwRwOROOJXfZrxjpBBjDmA2Dhk3ncjvUfugoVSJWr1HuFp8BIva8hs
kanGKEOs0j/N8KPiwQh9OQdkbg7ZAzwZQpA7vQ5IsYbpFriLow30SRkg5eTU8DujcmGsqgXlI/4q
+yt2ThN1y4lWL+hU4OmLGQC7S/MYKlhnoWsbHTl5Q25Zue4H+ey2pzuoQz4cAhhQpQ0oxAikx/B6
0BiBumxvA8h6tAMQeU3qMFkTogFJHSVkmLxLO6SFqs9nsbjG70HJgPp7XDLk0m+7zY2QLAqbLRsl
QHXl8DXR/O5WDWeH9x45DULd4AYqo/oanfMBPp96KYMh4IO0LnBsIU3MTqM7/667bh58vDuXvXle
FsEngvxC89Jjs2Zs4h3Uh+Z+neeGScV+3f+ioVIMr3Ug+4EF22Xuw/CUpRFj/OdyGiBM+hncdJlR
FggWxdy0A2A6amN1oMcfC+0STm44IPBMe+8A4x0b+HAPzop/xr5J8U1BLfkw+xHFrAGi9WX9a0MZ
dqe5p9zTKHf/MId0u1R/CJjwxLWARn7z+nh+w6whyJnQ+n2YSOIcrPsJwzQoZHfa2WTLjvPISU6O
6vLbdGx4Dba1HtSqaXiwWdSH9I6twwf97/RWuqjTOhBdpfN09Fj3jpjwLjS7tDFrWEWqy+l/xjNG
CvA2ZeOC2VaHYnMkg4XEFvyhmu/jP2MbG+CkMTeNe99jCsX8D+PLKdJomTT4nqg5RWTPn7PkaSkj
MGh4ZfTLFnMdyfTsdZxk+hX7Fp0QIX7XGp+wwGEwDQU5Lg8/05efPs6usUZwsr7urRz2awHHQnWa
ew+3xWl/h02DYES1Dbd45xyQ4ls0vfQMmwxq78JCETJQCYMJlwdcUmHNFFuHLpzBQR5ikAR6U8F6
zEnFBteOZgy3xXr7SaPOyEU00MBC/judhyVZOOSs2UTUBe8/vlg0XN3xdQZ1TGOQD07rurTk8KkB
a7p1XzAbNs8pvmKxEddb0g0GnEuWtmUB01WAI49uH9a/bm24RNgznF7PKAmtu5uvy0k1LIcRUEFz
U4zfTKW7953+kKYBgwpkRYqdRwYcmwrDJotXW77nX9Hgcfjee5B9b2wXdI/V7SEqPHTEp4eDl9Em
PIwcjTJRw+N5dw3fQQc53ss2iwNpIX+l3RjIUkSlayLo47jGk5UjkwZnwt8CCMyJjDmzoJErr3Jz
U2GLQBxAFGxuziz6Oj+3gskTywQIyAn72ApAlgHQGAe18CFx4Q4rewVnxsOHbgMKoyghaO9owbXS
AfYjpj4QBQWbwuSGkYxeobuuaKiIVUakSJNC8gRRwPzzqi/sIT4m9Ic7ZGsSnLyz6d844R1ObZh6
/nGeAp8KdiQQLuFUw5o+mWl3BcGNsD3SKMMLJfYQ2udusjjogngNFbzsw/HJ9BYygetP+FzIZMBG
Z7djhR1iewlX8qOJEA3YvE7EUjj22WEdi9TkF08gTrI05JLyzZAykG2JlsUWJZiAj3Sx/CCugB3w
0mwSz2XSZSdCb+52YfDACuyYL3w5kme/A0KrHK4npp1h3ej/16Ujw6s1f/xhbgusceDVVEg8QYeX
yUAi1rtM4zxd2uGoM5XmOeeHTjr2yeM2cUnyA/OTNM/1gFwUvosCalejmhEpxLoh3JgMhqxzjN9Z
szJMh2lodyBplrVXx5fUotvrOteOcw+PW51YeyqCca0HdIppau8uXMJFiLZXGdMIGn21tqkOn0+e
Ad3uza9r+7va2R+Yd1tRrNhG8JctPqvTeZS+4/fpT+/VT7Zo+vGudIKjF3FXmFqYVNuNKWxpo09H
Bcv4mlKSlndbfbkKkEovgU+hGi7IdFppzFUhjHs7LcxYRTL9WDwZGeszjQ4mxr/nv/IvUtQ9ifXI
nZffAlKjtMV/svLphNGHwDYx+GLybSsKiwUS73MZ0ouW4QPKFmEtcelgbZEo+5C57duUCIlFmjp2
lYaOg7dNi8o0FHoTrxSStwoTpNTXPf/a5pamCOoCNZIERAlCk23CdxznJ+lONXKdMYYVVZPovkB1
B63JnCUgy1hslJGNFSMRkr1ZKaiEZPGc+ogtvi5ordHvCsjtXclYuUwO3K6I1wa8wy/a8dRG32I0
PE7BM6K7rZQP/EOLEEDwuXyQMFXOBuv0skXp86dB865ec8UH8KYGhd27ywe2Oy7+DZkJ6y4L011v
t9tXTFwZwwdf7tSuiYk8jKY4bA3w9jJwsnj8NddvS3faU+AMVOB+CS88E6Dpu2hLduwD/ZvQtl5F
GhukLuaNQoV+/TFWSWLjRYFqMQOqOrgAmGEZsOplR67Z2dYWOyueCXmwhPRKyYRGE2ZhLpORWHBl
FkaHTI0xPDdCUILcGSZKvguPWWbMkBEiJERAwwb1mXFDbWSYrpxDXDmogoCC7DmfhyiF5GgiXZsj
4Mm/I+g6pqY8CHjExqAi43gKkz3QOaorO2HTXntox9hN7FYelMLblDcKWw31KjOA4lYCEsdjdAcf
OTYYHwk5J9DcikEwx6FQYJwb1F+cOxwT/D/h5IBMotREPilyRVmSH3p+6/jEZAP0VIUw/GcWIUyY
gImSGvirXu0LkLm1e/E7GX4/UPRe3Dp8ziZINzijfRFkHNDRNFAWSrjuXBYjJ8/bTUinlO/MiWMI
14DOD7suPL+FPuCniKjQmMjwH8uasyXnxRe8D2EQkJQJSsjc0lqcLBjc55Es+TKdM/PuC7LMe5RX
KaP7xNy+OD9zRpfkqJLzyJjkfQYjYh68rLx/v9bDrcjqQF1l+BI3Z+IwhSAD8WI6CS1lL+HjZDC7
hSn11wXisOXlvVFUoNTlALs7MXW4YXdhK4Q2pVo4FN6Ej7Tt3J0GarUKIYQWS4zktddEm3eJCMk8
85JUVHDdOIlrq0SNxH+X0xLJgPMKeGQ6h3ptKYEWPPsVIr2KtyPAsAr7wndREHryN1hy3e24WyzJ
/wUas//XgvYuUV3PlzxmWNFA3k3Rf82RVXIGiL9JJ5RbDPRsJeLMLY/gOmQiEnpwuGa+SaRXDbl6
+ClCx8ARfSdYQ/o5JlCRlDVIrlxpW+RaEifblPaF0Gdgp34WogzHh1mEoo2wPTP8G+wRbskXiguG
cCGEMKzmk5EPFT8cfIKY2msBisvr5QbZYuVDYQzmuha0tYkhvBDesg4E3O/YnakAtSCJd+LmtIEs
kYqLjU/XS2CwfiJYsopRpw7b/Fc5cEIcSQ6ypvk4SDXi4VCvwS41/IwnBScoT1eWCQuL94vUhwar
4M9zRs4HLLjfI3fqOctBRJpQZzrKcG4+OTj4IOQVdmO+Fx4p8lJYg3PZerEsSXmOYksvIpVjJHcj
wkH+Ltz8JdICPgsGsX4+cSgg+Lx0ORp/31W2/iCXl4FuFWWwy4rFfp4bOGdc/zYlP9ISz/uXNQi1
YMCO4ehgvFsc5xSiUqVWkU0gcTKoJvDtt7dbCX1CTMCn7hIf+9PtQD4TDIV0QN5NOZed04JEfsu0
schp+Rz4JW5FTR9I/iDMKjufRp85Agc6bNWmsu7iAsZVadMyvQFTxhGAQNcFv4KNjWPsyOVB48bm
1jxzged9FZ1jzFGoBBntj4fiiMLAxvQ/kLnClLk/4lWCJpIfJ0SJOA/5gMDjeU+8aWrsEDEohY7k
BT/tK/mfVDETkmPR+LJ92Fw2fC6fDp8o0oZKNo18gmyQp9sERhhKvV4eZF/Kv+eyZ33KCnpsjm3K
DkbTOXqgo7jwAbkri0kuDnrk3TUaPM6/zD4YIyaykI2rLHlgXE+6cv46aNf2G6TNuZ9cFduj8ywj
SxZ3O4b/jhS4bKKSK7rmItUROuNKNrskbht7OB6L6rT957i5UeyWRUNKTAfVsRKcDDpelWl3RlYb
AB70yYb9vFpKxI6dqjA4VO6yQSk7TjWl0tQ4O2/2aOWr0DCDNC4rT3OZUCJnhQRDgg+vvtXBoS+3
73DJMgby2Grb1/ZEIMZz8Fzia/89jt8EG7Ro4N2M5NM+65ei9fC2wZlPjOgyYgPqi3p+eUP0jPTm
wfyqc+/6d5qzdP5quEXN4HyBcLXD8qSP674tvFiwLlF4CIR+m2VlfbruGTeBJNSbbP8LjWLqntUw
p/UGYcVokmlZvgz9w74xbrPYcD60ik5cUIrBu8/GHbZpx9HvgWStqoxVs0KoUC2sMXJazK5ZQ8ER
JzJOdb8kNXZ9J/mza3enWI2+UXJWxHZRrRC19xnjM9oZt8YUYzO11xrTkKq92wLbixPmeHiXaL1R
e6fizMloEh68vIknvlXpfMHU1RLfrKAVoIW2pal3Lj2egXvptyfit3Lp4zegTk+LPUIrMdbQ7NPc
2JD654ivBm8PgelKR1aBl9sojVYMeaCRh2nVthgXHaoFQsPjsBiUw9yi9JKJpGKv+k+aw3f89G4O
6krGv25XsdVL/gACnKZ8QA3vO0/MTYoa4XOgmKbfilJ2NB6kNn5/kJy9j1juNR9W273CSx3d9tGk
3jt5GbpdjnjvSo/X6J1JG1WBtyaglNDjl796Sv+tSoN9t1E8IC++j2AMXCvaWJhktM0jQ1/8Om3O
ICHV6FxZzGvdfMxhIyR6GOp6gLk8iIU8yARYFCMw+lY94DT5zhGNMtJ2HF3bIBdgFBShd5NTp81+
9XO/bLoGmhn/y+SbRnfIRFnOpjBHxz6+P5R/HhSYreR4DmNd0MtDUm2dy8B8+tpojzP/sMQ8TzBe
Ccn5807bDjk76t8bgAJ/pC2W1Uh+G4RiM2eGHUXYAd3gAO3hvMQA9mghZGQzOE47MY5rb/pkVnlw
jVa3cY1ZjemwQg9vCCL0dNXfY6kNz31jgCvmEgTFwbBxtvng0/fkf4u+2YR/ctr9enQNk74I9SCv
qPE4r8Nk1bvPfjIgopzMy77dY1byGepR8yhJtkLq4Z98BSkCNiL82cFGRSroPg/kr8BfBWNQZyPg
ahQBm5ifwwUG6GO1GH5c3s/mbX5jgLByqyVOwpP6T7JIBYxSAAkuWNwJ9FPxz+dphelid2l4AOY1
ateyJ55xrKYZ2usI7S7K4oT/kpgR6/AyVdw3VicfNDGtQFZZOe2wApsBy/MFMnEdWwE6CycAUGIA
ccoYlef0NzUTlKV9JgnKaXmLe+8+dazvvNh0KZ68dojWZn5z0K8ffjmqTi6miJvmnDMvOI7ScTYq
NglfaxneStw4I2fxcayNAA1t7ilAkP4HnrSyLwBdhpex9lvBJ6hd8K4PaJ06yhBr4llOBir7kv89
sRN6W6MRX/yPjq1yEDM83PCekW6jgZoSzxwBq6DSxW7YgHJ9L5hesYttMur2dM5lzJOevrq6EHv6
XojnhMxd6zgLYvKOf7e2K1d7b79H/GV5e36ceEKIifG+8PH05sdgRTFkVRyxDgM4GyNBEO+WAtYO
Q+McCoFXxL/Cl2RAAovbE0v1T5g2rO4qWeG4jqXxbTF+hlrLxDzIcDjpDMsoTbx+cMp+4KVsWPXo
ezT/crRPeH0n0woJ+gCXn/FYQE+GLsejP29UNgjPMnUmx794s7ChYXo8ffCXztmFwYIPr99PhiQ7
g6uyRDbRdbyJVl1zwUEwbv9x/pf2CcNKVc6eiIOH+VtHWV6mq2jWslYbdGVkRDDbYLKAPfgCVHoy
X+AHuJ8BLH3BtCKRk0nEcdNpu9QdYEl+5KwixQ7EqxSQ2dSQ2zRZj4BVM9+XFiimX0Pec3M+0rKo
wEN4u47GI2ZQwZw4yUxn1LD25qrjMV8BlsiwYqcXB5p79StWJSs9kPFIcBkrA2bcsMZEVjBTkCOE
K6vfV1xxORP7xMQsIvHNBaU6/VKFCXqw8vGNFwbFgGsFGOJtXawRwokYTupp5soEmWxMr57if2bZ
BFVPUIFX1T1LD9DHTwSKl2bb91XeXD6upqiRAnQ5CIxQVjHtEGCkMQl4jKqdI5ZnpsSZfQfYwMrM
x+SgMdgbvVxzZVlIIZQtVA7N4ISAZIwI7iGDEE+PuTtsLo6A6TnTmyfHt3c08jKjyVhdDdLvIXKq
fjCqn86gOBjLF9SIaVM6MamNgSaQ+VDllYzFLGiTpTAShmQuBh9gYIHAGDiB2vQ97pL2eGYhFUS8
UVAgSsfIzAHSTSStht8aKrRj5fw2FXXRXB8xXpN6ylqmXUVhiDZvNkt4Cj69ytzfAcKd3fvwOEGl
9JMHNX4iEVFoPaGKXuF5+FqgnZvc0EyhrruhajIDf8aALSGYoiGZUJqE3xW+EiR/r9cZqjdeI825
iGI1GTug8YsRSL29iUGMyY5QjriLBZNEug6H9GF4PQM+uV0eC8SMaaPKEpXaz0NSC1xJ6QKBo3wl
egTLpn9DACoGFfwOMRQIw62XEjz2pvBi8g+S2UIhusVNB4OoAlnph/mrFtoEkTQOt4Q4cFhMmza9
IGKVak16Hf6YBh0KM2Mf2lfswyw3322fI7TjeF1uE49oM/yyMH6gpB58XBvVo0HPKN7YNRGPeX8J
p88IHOmrA1LIrF1Cq/uiDxUd0ccF8AYytHexfWBfihQuYPr457EB/LgmZ6Rp0jPRgRn2b/NVDjW+
wBkyVrDGKA209bkAH8L2XJtXUbP/7dOiBuOGWGlv0eGgYgfigThBQA1YsBWPTx7uW+ydrKK/TGLE
rug2S1QVd/M20g5Y86DE6noyUvkWpWN3rTBHBHDX15js1Scn+isPdaM6YKCMgsJ9WeeCYrkCJ3hL
yIpBRsyXcYqu8yY9A/CkPd5li3bU6Bt2E0EvahLGOD3GmMwvJMlvmlYE0TvRYnWQIcE2ei96E6NX
ih8CiTFeC4iVPqEBuFpiT6mN0wGKO5jLPbIVuguegWJCJb7YxaB/5YK53F4ztV9b5sKjFKAwcdpk
zpAs06vagbECZTwOH1sfbnPVHfM6Gkyr2ejiEOkjyoCbnUHWiT4PmNpHLmrAR7K3sVDt1YtknPP3
C7eLK+Y7rHsUptAPM8h0+wSQk1Kpf5Anin8Px5X8lrBGV3NXp3Hqc6I6kU7JpSONpBi7jqn6S6C4
6YUBoy6jK45uXSEgHiP25TZLzfInnOXsRebAWbjPvSunWW6+sBHX3N+JiCIC0ndgNcCTHf8+4f9U
84txBmPOfwQInOVs+13finvckbpONvsMITDMDX7W0nuuvjVH9kr4A6o2ZimtRlxhGo0DHjfMatZy
ZPI9hSDkE2Lovs1q/sFjFPiBRk9lfoafoSyIOetG5lkwtxVAqtMXYyE49FjHtEbafXGyFeSU7U5z
LR07f7g7uNEeiS9mBzIIf7bgDVg41Ic5O/DvA9cwrj26KqfZY2S+RRxStuBuoY8VvSJdLXp3RpR3
9KtzfZKs8z8S0X7icAEEup7KsXAPO7sD9wEbCq0jx2189x/I/IAdOSCGrvx5NEs9cG6hqo2eOhaJ
Zixr88Vg0+Q9gE4SzkSMeVhEdKBCoL84NZFx7oD1ypBl4gnddR8yRWYzH/b23gM+6Rwjuzt5yDUG
qUeX8j+oyUCG8GAy7AriCet+iBkIR7H74gyDIrYOwEIEM7Py4OfoXfidTPXLtDscgUUv/bZvU/ST
dME2Ux96mE5I3tmbxQS/U0udfUjv5rhYNlGX33AxwmcXx7JhN6Ax7aNtX6+nQ8zVcADEx8ZwczFX
5pfD1AzONm5xM7dMVYGvYDonYMgFewxsbBtDYJTBoPMnA6OE9/2AxcRDv0pm+T8rwA+vT8AUQWwG
L8dmRLbldswbOWHka3iD1hA0aCIAm3wHYNKJeJ6B+ATiPmwx4xsD6gXtuA1uJ0coJ8/xME+wJNg1
RCMNisE3e9sqDqAAjpX1mCeDQReVEOpZRLsR+k3QjCoAswVeFCyLoTF3gNnJmcd6xvg41ZjNeq2/
tnLxn/hEstNQadEzZ+RmQrhu23hh+ef1bdjG1yiuI4Z3xwVzsXc4PH42ovDzOMU35JCBAB8H98R5
dr03ZvvF+HXuKYp3BLLpbN5Pu30LOomfQLef3EC371tkJFdgXlKzbmhyPB1K0WQ+z0zBi2a136ww
v3DKRX12MbxxLouWauW4NO6SrHfWhoiD0X10JuDcuBCVZorknNkvRRKcj+OC6gksprYwkqMewKCK
rEeZ8UWtloMBAbpobkIFlYX6TrsHBSo6eqdZkgYAJXTSDyvtVZzubb+J0UzjYZ9Uu9VwUZs9Ni2N
eenGyfmW9kPpPZ9O50ooZctVOF3Snn6ygeD0ZTqVGZpz1CiDxlBF/J4dHujmd62WHPKNP7UePP8+
T68kIP4FfKUzBdOxG30VvV8L+O9Krp++fqb0fuUkSVASDWFKms61chqanb+GKUOoQfPifBALDNQb
kyjvTc6SJ8RCc8S7tphv8GejbUqGz9pJWLuZyxM+OcjRjpQEjOf0cXt4wsqHl+Vl9xoV3r1hVfSg
mxQkjwRqFzUByYmJeZ4+naYoMNIY2ttTSTvlW6I0CnQEKraCpU4St4EqsaWxJCKw4Z4Muf2qWGT/
Rb8+unh5Kk1GtM8lIyHZph5j34FnE1UcUwTDbJNmFA63PsN6pF/byjaPqR0HDyT9tI9uY1gSWYG/
0LX/QHvu8bsbzxlMTEusJ/yS2FcSBHgn1+4WQLmpFAsPeE5wpv0bjDlss7qYk1SYCfsrKgyFLPXm
f8lZQocPt8kmK0G/iMO71p4Ci3oZ3P7S0sn/vqszxnnEj6AyRIoVfd7ORO2Y3dbgOCQzr4qTN8Vu
2Fm9Epvr1IFiFCsIo0NRI1Y+KooS9ARuNrlVDr51xewd130kZHnbVAmDYPXCucHop0/OxeZezKp3
3VmV+h29f3dKwgiZteLrTQq2fFBi3Jh/XBL9RA3URjf48XRwuosDa8i5iDXBWqM4qZ0OpDgOTw3z
dQ86QKNf+9T+j6Uz61JUW4LwL3ItEAV9ZR7E2bLKF5daFiiigCDqrz9f2ufW7TrdNTjA3jszIyMj
rLobPbAhZx4v9dVm0lGj+gTCeXOvN+td7Hg8m4e6PK1cgZiUHgUlx1hujGL7wH5jo5J5GnIBqCh4
DCr2Ls7jMFwot+lDQ8QwdXQazn71kzlB2R/rbZxzqvl3AOzL+HJg9mf4ne/SMi5GZKHP1EFbS8f7
ssMAyKOIGxyGaYJHj5ITzOEmlW/O+7/kbc+0X5WpqqYXt0SrKYyhM47dCDtFz/EgdUooYMdm3afb
mM9zbhI5Jtfr5Qy75ulpX3MXfuh5Wdua7pf38QNTFCHXTwcynNoL0fnbqK0DtKrRZS2D/hJlZPCf
26oZuIOtBVsTAR1GQsjZGI3RR2CkTenBZcvLxa/6WPZ68fNq9Ui/w/yPmkM1axy8B4GYzp6zFSdx
4rUUk5Q0HqNb6tBtsiiDzrfHqr4POXFVlw4k1XcHskvmVxgceWrXOh8ei3qhEMDWWBXHSvxc6ru9
eOysMibOIMSL9ufdbMbvUYu0LSHwgQYovZpxsXx9nbCsfQR7VcQxJIYVwcAj+ACXtw6wOPm1il/M
nZ+XlLdzoL1Epo8oBroUqBpozBBLdwQqNYm9aB6IbEPD4GB/UQzNU0V/XmPjpaPiW+aQtxtWpfn1
nFByBak+6i9FiecP7Zng4mFuuKzREpuCa+uKU3O1oNYiCDJ+L9jjNMQ6I3qI/ZOo8dxu9p1YuLzA
Cv1Vp+i7s45RvlvRIPqipVIE5+l5KkIe5Vf7RwTQtuH7+1aSDfD++gfoxIPZaYxuR39oVvQ9Yf2k
dko+fdhCT+fnaWB1sTVV6FLhkDLBPRYoy+JdkdrfiBjQCsP3pIFioaIbthqsSO96m14My1xbvBsY
00yMzDp+Qw+ObtuncTsBf2IQo2N5vekc3wJGjBHXCAcbzkgZaBY1Q1R2UWymgpD0qRB+a/Ql09sP
LA308Pz70s3H8hRpIyVuvJrU00Lv5JCHrZfSQ0H/fSE2SQbTkuqDKo6u43TrtSXFzHCSzE/jGrPX
QXz7O3NwcGSpQZcpSbiOoHsr/UP3i9gkpf+v4SmtZeWvcQaetIMewf1t6l/d3eO3ywgvedAZzwA6
IEN8kAwOeI2jXOge6Sgl7akRzqg+g4Py/oUjsB9SCyoO+s2wXt9o7tFlGhADh7RKSGxmXD4/Io4z
akOtfiHv2+aibcOcJhSTrnMG/9doG/7fYWdF18H+FbexZrNbZnSwJoy0RpH9i02mAcmBBoIDyiwx
REY+zlBVhaVIIjz0KyTNf7vj2lWIrUTzsHZppoVPGr9pILV2G155H+lIXXAc7tSF4t0qVzgnjBB9
+jiXZcE8LXbYzKKEupX7N54Gb0psmlY4ZrFvnA8v7cqM9slZium9BhUSYO40K1e3j8EyXDYgrXX/
wVfZnF2mQaA//9uQtKR3OYrB9OGGn411/zrtnq4oygx0+1aR7kn/Wnq30pTmKNl6FPA9+q59twwZ
dxdF3pmykh2PwOyQllz36zUupqRp/NoAT4teKLWF3KqHPQQHGZrUwF4VsIlktEmxkDbBF0s0rPlb
KCInn6H9ZbCUzh30YMTPGcihVOHCxZqMINNOH/fdiln7PZnzkpvDkD1uWjQFmeWRvPtjwbHPZ7fN
HX+p2xGShbhUhfJCFYfU+RLQs5U3xid5wMlkSWz4WJgxqIv8ty3P3rX2ewr5drXcTDi5KptEjs8v
krPSKWUASxgXv4wDWxEvm8yag04wDObDUY9p6OLe/rRF8a2wc598RS6k/JFySPJzSRItWREUYWNY
VGADcuEU8kZWtJN97L7l0skuR40YQdJaGvhIiOBBPuqzzGBLs60raiGFnSHHYx+JHXkC3pxcYobZ
RgA00WtOd34AdkUXmmpemv7S+k/4DAnAQWyNmlKKLqp5ISdD6vg5kwu8KMFFCeoKORbJtM8fGdZ8
Qa69xsIHREqCrwvHWTgjomkB2Zbabchso/zhMUAMqXJF86uLxAicQXR70QEOHx60cAiGHwKzyFXx
HMfEhYqwgvkqVftn6gl4EvtGGLCQ5vj/CqTzrzXBEsDOZPaAR+/SHhIW27+HSx2ZJoTaz/uTok1O
Hmn9/+NRCr1SiLy8aN6a8CvJyeRXGWrkKX+2kwFc1prOALQpSoKdIJ4y2LRD4AOzph14Gy1HIe/K
ay+AxuSzvI4u4ioyScv8IiW9EMtfTFl2POGtfriMDICNhD46tJIY9wGw8gEntrhzTQ1Lekh9r4Zl
+M9h78Z7e33Y46Rz1KGNL7hO6g1HqNSOWhTDhDddrhP3tyHjG4hKsIim/cmwk4IMDN4UKt2rZKmF
7w/Xkfrmc71P3FHGKoGCBX8Upg9jK1S+pARo9vXtZJ1D9QNOQuoCWFWDxU2b1hXWXIXcdu2e/kR/
ilZ4qE6EOiqSWlQs0smmrc8WNZeMx9H/wY01orQFz8P0k0P6+YnmhElZ61uOCIojxgv/54zAsdFZ
+xLPhAEinw3OJglR55FwLYQJIQirSMqjBstPwxDgYeWn8c622LAUWJyHl8XJETsjPkg0CjkvRQZj
6IrTIBoZiFvUQZ+amPnw5eBPI6evgj4DoIJWyAfzR2zWpyvKvxBTYCkBUdI0RcxRlOYl0IpvHY3c
SBoj3EZsDDD9XZ9wCRYml1i6pm6vg5UFPsMIH/8ztE/5RWlw5Px5Rk8ObCEWp2h7M7QHXyuFlj1P
7R4Nfex4kC7HXDbDaFg8EcXXWGwOhUjF54+dMTImNDr5NcEawRI48mPabJGITNI4X4gTnXwtX0lo
IMn2seFFN52DEbCSX3RRxZABSR5yJk/O7L6oYoTyAvkX+vBIjfNjMuNJ15m3crMGEIi4ufgaB/rP
540upJt0PMJ9W+Ww4OjdTHNMpWRGSVwCjrgE8xjy0soV5nYlzOol/5u4ojHBmNIHl2KQEnqaHJ3d
ELoEU6syzlgyjSm/IWaPKIEIxa4DuY3XyD9T3t4p5G1h3Ygf9FI4UfPUHfDuks9rhInDNxmK4THo
L+HnhAwWIlzfaL4IiEC4B4KFMUcCId4dBzoq0zmIraxdLjerZw8sDfmjCK5kVXsQGeh4ErRYRrdw
iTIL0JWQrwB1CC6C5YKgywODFoseCOTFfKyj/aGHwhHCuIVeDqFHeDUSHcnPCQRy9IPWAKcQCw0k
s79FvFrS56VQxaIvJl1Yi/Ixo4ECDAbYJswzOeZ7XgkXOER3Q8S8xQLiGynGb9BleXsyly4cpNqt
wQcHqxvzjzL1DRGT7KUjnL8IkY2J+HhOfFizcLmEQs50lnUhWwK6aywFVFoehiLHfs07IHjkk4Hi
Vczisz1hmMFHQTNNXuzXb0vbYDHjgV1Egq6hvq4sAdnkg8BhLRaMitKlkbN3sQjD8e4HPFQm1xEF
lfOI5EyCq2hjk+aG/6hrko/AkIvphcF3/EVfPMaDS3aOUCpJjtAu+phqv7H0YFzXCTLJHqRLMJlw
5QH1NfyhscdmNfN7SFawmLHfYGcJkbNkX8kOEovwz4CwrFP+jcO4C0aXbah48CERitdSviZ/ZSgP
1ZuFaOIgtcN6YcWyFLEuF5VAXoO0SG8z0Q6EKYqkDDWTn4V3UrEroB9IHwtMzij0eiKDszLDnxRu
Z8EC0+yeo43eQTNXR/Q5/YJ72/eHjGBKhrIHeGQtfsR7aI+QHX0WjIz78mWFJcopt9+/MNIWzEjE
B+XPkDP43ynM0vzHpnvapzmcUohUUpdRj32dfKnZaro8ok4inxUYqE/ARDlpQeBENkgMuGRroJlB
MdD9G/BlMiAXUwxaSUJLkw9hjcnfoTPJyS4NDmH06aHqAuJAfBsi7vc56uWnNXfgyTeedkqNBZnR
EoKZBARJjAqiy3aGLIg8knzxvGRWnieVCFDgxDGcyDS2ZECCSTPGLtYoBKXriBacZLEs06f7hh6f
jGXJJuPh4okIv0QVvvNdixjTlQaSVDLXkRKedj0U28E++Dp1EgRTAfXAfoThBUIuidmFMkRHyURK
MWG0s5tDbOd5+DSQDEzwYhI1H9L94kX8ZayMmI0eBj1K+icMTDFBRQT/BOEUHM6w73CyJXWDL4gt
JDFfkrYB2/a2LpErNZhvmEsWJ1ITSJ/KL8gUFWXuL6lcLA9Hq9KT/o74BoimrpC2h0F6TPFTphtK
AcP8pUjdyoekODJ0wpz5+EUDgtmH3a6G47HTP+MB0v8b+KRkBUMmlcl4N5/CHv3eC5+RnHORs/i4
CjDbxBtsaZdKciLqOggkfm4ejlrU9mDbDcVlhiOYqPqzK1j7Qu2kTg5fx76/LHDxyLAgknRBFqws
VoM7ncyZrOW+ybn672aoE6kIhUSJaMAEeiydD3JkbtSLsgMvXSJUivE4HCqmZR+II+Gk7OUxLIQz
ej0SIFE/+kndXFwzcIXPVymq6ykKzXIQSGCGtEDcksAseAfB2kf5AO0DwiqHBGfMDDYigL0nW/2+
kgKEL4ZY4sI3LD2Ua2ZqhKkwb5ftzv7VLY1NLz8t4MkVU6N/Fio6bURxrutRXWkwICEYo8uV+V2n
y9/leyI8enXhs8jjeCKMxYjtSPlKf2UjnvyTr9NbRLCUEyJ32rkIaO4xYAAv47SQ5xW5g5Tt+lxK
y6IKJHcS6D43sbaRPubLYVz5Q8FEa5IHlfqNqkJqMgXFoAG0xOxL7BwGHsMS7LMv2bns1w9tll2O
jd+dFyajKAqk3Z6cS5LhIZoPhCNHRftVLOWkGvwpmNum8q5YHddRBzC960lI4Q4ehM5ILx0SKsPs
jLTLwEhl01v6JTB9u/g13WgNSITnv9ym5b9cAOc4+gbRMxIbifMELxq5Rcwl4/fS319dhql5n3IC
cz47DIr6qt3noN3LGZJwBeWq97hS4n4sRyYf48sdLmWLEr80urCX45uSDtCrtbdhtfx3zTQOz757
mcpPcPRAhUO1X05O0hu5yBK6JN5LDSwPa5BvyLWT8+nN8n5wmeV2CKH2Q8mlgPtgXaSh8gjys/L1
nIAo+IAcc9wA9wyIIPH33yNI+iwZuBx+/84i0qgY/OQNrVQJLyMwU2l/C+YiSa78jLT9pAi+w8ef
H2G1DfEbYjaLQLlHi5aI18wIQ4QiCTrs4EigO9m3kIeIdTJhVEx57QQIWb6yxFia6OTKtfqXDQmF
V6dLJPzjJ1dBg5/LhZE3rPwJvKeSid/GiS9Cab3PSpfiAUM/FlIzz3x6RLx1ISQLJVky/tQiPSMF
TLlTsrZ0GOcvHlhzVbMdy97i+5AO5G9lWH78vuUForVPTJV5Ct1SVu+AXIsagCXwb8X24Zqe3AVK
AH99Pz/Crl9cEOxnToEVQFU8e9HkRFxAWIPNurL65DHMmUzQKPkYgMD3RLl3SydkB4LgLNNDSudo
8fxlv6Ue7YOksu7zM2J2jAvilsOMQTQDhlFoCn29vjQbc6iXg3XJV0/UByp6hQWddQcErrDvq8uE
7hsTK1L+pox8ONWux2vkdL4gc3B8ySj4dXy+OTp5nmquIWSi4H98LSqUJE7WKvtWlneYjRt9zbg+
5fzsPqU5Xc+k7z7TZ8oYWskzM/l/cbyGCfilqcYyYyyFKJkbqlQZ/73QbJc55JoCXopd8XmmRyVO
zpZEgxO6ZZeVMAHu9Ou3yMM3DAYTuKad33NMagcVAO4IwvSABAhxU/pPGOdF2SiZoAcEPV90tkJR
zcztK8KpCkzPjpdNjTAjLgRdNw8Mymq4psLLCzSrE16EUhTWm2ZSza6znq9Hp8O5wHq6muk+7Zy1
ukLXOyyxC2oW6tN6r1oOC+RDihkz35G+LmbP1Rv6J7PVPX/bwVLosSpI72DjQAFIFJtm17uh78WV
T2fZAmOMBG4rk7xIkzM7xbtofeaMFzLFjdQCMmHRbVJ7F6fnK4Vdxwp6YeLLs0VAu+tqcPYQEAVr
QFpJ3iTXDEAFVoQCR3U4BV4Bppi0EdnCpF2fFgpC6q/1a309ItG/4GL9nFf4C+2382GgzxnhMgKh
YGjQRVaN3w+Qp48ZII/hUgx/LjqqSJcVTAvSgr3xI48PXLBKFtcYEdGzbg1BUDIL9kVn+lqD3EBF
wCfD/OijIK70Y3BELpo1L3KNiP8APq0I0nY+a0OQFjCZfze+A2mDEXQqtgmT1MBCgixxn9GD5/Xx
Gvs/YmdkTNOYTplkK2QoqJ12Rhzu5FoSkCDcS5yXY2kvaTnF5UBqONKEiUF4I2Xm+JHYTI1qUfbB
+49F/VRyKooPrqKMOJKH2H/QvQx7JmgR1DBBNPogaEAoS8hgOlPSJEAIsSFyjMQQKeGcM4tzhZMy
i5rMOWNzfw0SfMrt9mndGyn8p+9I/twwERPy5MnqYqs2COr1c32ZiAgmyc1KU52aeM9VgSvHte2Z
9VqfKq1ZrQc/9b5LjGO2Aro7T7Avuk7b2JcB2gn00iw+Zxu+wPxxrO5vBcVGS8dpgOARnxDgqyPV
rwr7yim0emXePbGaFQAxjAHiHBkYSd6afxh0ip7WddKSzF/R0uFL7fFFJo7hEkPMR+y3nnhr0Qja
DDEyWBWLS20Z+3JDF14cuag21gioKMd6MVzTAKgW10kTtyvlOFy3qyZWiGLrK17qq2phrG+bF7F2
08a32WuFZMriNtOiK6Zeud94dxIXYTbgLElMyT/VDyU7/3XvMzqEkYbZR58f7EeF2/LMnzC9yGfU
WURyhUItykJj36xQN3UlIkmipIEtpd/Y8UKLnPR9Y11NJEg9cXI1/GF0C7u02am2CnRJifgLeRWk
ZXFzxAItpAUlaZRJekY4SHyVCC6p14vwUAcGyUCX59F594b/GmfUZ4Qjz/ANn+QqRn8DykaJEeXQ
VeIy3CIG7GcReoWbf180/NyXbxh+GfZWzWwo78zLcBRsvdwhvvAKpQSsJgkDZAgdyhfqCSkcP4ij
DPkTF4ZfTg/Y6S5br7PuUts9+AmD7+fOkOtQoIZe/byDvj/YyROKXaRE6xPmSIWkM46KdvnbfV9W
+WmWwtPqZCRpCU9hF/BUUezZZffpM5unHY84eDrNNq8yGmK3c3LqafexbzUP3gV+OUvUFZ9I1qhB
VU4ej7DS/6qTo7OA9/exmm+SCM+Q7QMHmFV78U95iLbkfWC/CPkDu4JAj0rBw6y25qs+XGtGQOgv
Db2uGncQimFuEBz27fZf0SNBw5Khnke/tuocoRE6++NGN/s1fiyL6zTxMzpEmqdgNIuLK4Gn/LlI
f4Kmp389UW7S6IKCmFp363bEQsbf9t1rMu5qP7kaQJA4J9Eb7cvA6JEWa6N8XCqTWx4+u7ZejEW4
3vB5YS9CT5BjHGQmQNhB74X8qdOMjQh6z9bu+2Q4UAixmhs4zLMMf+n6YxSwEDcyXhO0kJN/99Ir
KwtHR8R0QJtw2mbudIt/un7k4jRXp/naIqlx16xTJl2JBPnzEvroWzUf1TdjZ0Vu0RejCfQcVb80
25w3MblDLvV0u4ykJDbmYmR85KZc2dxNmRZAXD6QNg+dBu9dUBE97cuv8U3KieV2l/0OIJZ5GNmi
pwK7/0ZyTIUwzvgL26gppmfCEFRHYRapjTdktJDnu8Ag1DAWGMIIdV5jdn7ub+FLQmfVgl6MRYnX
U73nN07d9hazqNF9p9rqwBzsEhCoO31fJ98ubu+JXs/LL7H5Pi+HdXjtOyes7qAbK9O2taszxfc2
3vaoNxmIup2R4HoQhI41pl1kOU/rEZ8pNyh3S18ZC6GtmAKiJXYFqlYg9qhyaGZH5grulKRBHr+h
W1LeA1x9F7SQGTyP1ECPk+FiQyZanQg3A8ZUFn3k/ABnsVtNUQ1Wx3foudae0nOiqeYNqs6k+KmC
8y8MF/+C8fTDvjOCBuLjc3J29oarwKNpQ2NkLHUIsasBxI79u/20bbawhUlf3fuuDgBx5lRJX2TD
E21xf04a9AoYGQ/OKOoxhlfaDJWf1VGWsriA4F/Gsn8CYKerXB8exm74iJRNC8owes22/ajCK+Yi
Stu8xBtgXusVid3NK7vXY6AUVnIAw+FFnG4XTWeE9JYCJQUB78eVggoXq88kart1jMUZXJthakYm
yZMj7dv4poKZbeP0g3vAOKTFMGuEv7s9M6/WNehKoa0ZqFv8EcSborINMbFsabQRlh0gqMcomcN7
YMQbgQ6WLG00zerxAkDY5sKPOu2gL9UN1txnY34qpyp+pbTyej8JDdTTmPokrOzLwzQ01h8kWBoE
kBMAUxlkh2teMoZlnnRekK81DI0ne7FIQZQLbHqkjLuzAgdfiL75nil+fWgT5xWPFgJ1wZOjnE7b
Bp1QqZoeiz7+yIycIdaxUtg/2ff2p5zpu94XcBZQjpHi1IGssDKTSeAbOYxIGDBmeEUSztaNaekN
7CK6ux1GMJndYee69TKj6n9TF+8vbqcDpLANmhbP1WGLPsZXMnsR8hencBuUm5e+6DPjCMIFV7PL
dqop+aBTB6rbF+hgci6dXLfKHiELcAIweusWVCa73tvpMlLEToaeNP0WsIk8izcFycB6ISQ/fdzC
dNEc89YpjxQmjBn65AOqEZICvGgFZKskpDmw0b+ar2ynYq8zL/8gqt2AfN9Bsu8B/g95wCfhyGz6
Ln3L3h9DySnec1sC2zO3+pWdKP4QeG/LMAZlWDVZEia5+rNqAYgz63l384U04WR5eDXWdM9pLiOd
V5THbPKjtgfSgqHoltzVrVUrm5WcL942n7ckcU+Ezdw8CdnRFX45v+96tz4jk5+bQ7Lsp0Ui9KbR
cKzN9WAyYPRC92+I5WRWM8mWvcRWcTJ5jx9jaUu+5jeYZC1gdX72Xw0CnU2JxiwiB0hL03v0xVh0
N2COBgKML74VCYKjENdH+XRwsSDoDmHQjTtxT2yl7vT8RgP9cDlZhRa2uWt4zXdNyw1VnUMvQ7LK
T3cJ2leMlhg9C0FRoMPbTnuQ2XZ3qpw3eiGznTTADzoklxPADFH58hA0Bu0Kb4fez+Zmd2bTwUIN
75jLaXFVMOKVchpG8PRKu383B2gBHXWdNHnooOMzSmEf8SpFjKcT47lhKqMtlOInrUfRGcjB1mXE
XQcFSPw7zyXgrrBFOeeZwCIZ6X3K0OxL+00weEf95cIY6WsGb+/euLIZQCrGl9+CUdToVF7NtAhP
Yacf07X3Of77vsbrO/TA3olLsB1YPkvj8A7g7NOImZ6BcDR6N28fNMGFVs0kR/+HmkOZswTgdxTu
bZWuh7w0kAtve0WLxDlloHbP+dvXyHCPnJjejbQ5ugOABj2m3IAwJt+niHhZzpN5MeWo6tFjd26w
ms8DX8NhYdkyZw9sAh4lAvUyYgBqTFXBmYtmKhcQ6MisJhW+e7WbfhtMr2GM/c923jdudo1DrI6p
on2urd5KHZ0YKzZcDWZBZ7H1DOMgMNe1YQ7hGqhVYZ7S+LQj2AgGzcZ5wy9nyhOxZ/6CFBluQbep
8jJLOOi7e754fT0m16GbxIalBMbTeXvr7S94zKyDdwn7Q4/IwVCjP0+LJTGUk/BFWyc39xfE+gch
WWXUzkHrSU6fDFAYZmchgLTgW3TC+JDTgw/wSqx/lhpHV8UcI6D4PWOM/9asOEXX98L5q+jbiGgG
9wQMujiyTQr7AZwKXSX1rvEZtV+GdJYk2TGVB6p041K3Wm4mYCpVT+2XRw72i/VYZmTNX8rfC+EE
mt92/+W276Ao464KUa6C4/7LKMTkPIN94KQoWcJQMyGgDOF3G/g+2OUafoP0CmBMfe5on2jz3dv8
3tdnothpfIMa1+fcl/EdWJYzBRgRhYMznT4o0Rer6IASGyOOxRfWacYSPB5xXBeY7vFLPD7Ce8rA
CosfKod17vc2UgQOdhqy4lVL6tehb5M4YMT7e/wmM8mc12N0H6MUngKrKZtvNSrHPVx+aBMgfWYx
XxcrkAz85BS8+zzzHuV0+oPse+6IP0N+1b9TlZK91CzY1F2ify+I9ekopHzgPbBZWB+RYNnKjAh+
G7/+QMmdCkyO3mJx0L7zPzJapz/i+s4haS6MfXIb3bquwo2BlMp4atd5E52Q6DTfxJCucyVdykzq
iKewiqBL4tDgDmYdhBC8891W4cpzAHCRwNce02wuIKMyKwJyF0IM+QSVXuaLBTqaovXW7LHa0kU3
OAJS36IhDoFflBUj0biOnmi3wFmBcFPQKdEmUstrEQjw93XEKLRx6DCPtoTzXYpPFJYIunUr3Sam
BL7gKAnh2zPItttQb2ISE6IB61FBlhe2GbRMGomc8E5N0doRK3sDEYCOCPPGt40GI2Gh7vsdS4v6
QEed3wFFeOpTF8M1VZiX3LORy4HDhek/jhryNWj8eOdF8mYydHK5krx23wSxFyUCr/W+u6ZeqwQV
nsfoPLN5u6BhN+c6hbaDRchroV8W2nZyNdhe8OLQGn3S9lPRIn6oWM2arwkz8sAPXb/7YHqv0T31
4pS/DTDWoLES+AKocLI3gk6MztVOoavriRmJW41ra1Xj5vi+A8QxVnrCPYCZdw8bSbArX8wzniET
I4yTrAWXUI7cq7s1xA0HbUR6HbOccWgONcdAgWvfWdPZYD6egi5zmZccv6aPnpuMmp8tBfDoula9
7aRwUvrAAGeM313DtPQehZfXk27wnhfXaYmhAMCb5rz2yeK2B7WxL7PhOMmceWnD+AUCRFxBRmCD
LNLRnItVbE3G2xF2oMdhXI7g5zKahbxoCJwraRoOANmXekBYBPVTeA+ns3eHgv62670yTbwM4Bkl
bq+PNKD3DIfxfaSwMJ0SObiL3TsUS6RGNHSQzGze+b7NSXumt52oQrXn8BvMyhwEN/4z6027FIU1
559Bk/jUpbaZAiEBZJ3cEjv0vZJxRj40v3dzXzE8C/RlRFKW8dD2y4gGZ0c0ZYlUqEdvcufNvGxI
ylKVnnqTxffOgz4jvAi//WU/Vyf5vkzoc4lvS/fnyd0ZWt7WP+imjDo/+KN6CIstHAZCRLqDw8MW
PtiDzzXDem24nxgFWpegH9jOdQAJ0kWLs2cz1X96ZJI2QxEGvEgoKEIceoKWfU8mmDUITQOegxDH
BNl36VS9fXWNJrDmX7OvDon6AzkHGpCAh1BCaEWjXFVTPUyeranSXEKyDgkN4AbqiXF+HtMiKwFU
ThsRFidTs5PnMuWnTy6gkho1K71aZRoSMpmtwu4COx6ilN5h/dgPDi3uJHnuqmByJsJg7FelyxMP
YCB0aHVgsGImmw4tQqTzOGvxfilhBKXgSH1/0pDh27efanYJizQEU32c7ZpmP2ktpHXnrNoKPndt
WB06iAepP4MxRgPhtnXValxZ1WpBoZiYKGYhqvWi+zDtPBhuVLA7r5AhibGteQf33flb7VgcKXo9
wT+6hzzLGaR5OvQZbwE9I/kuV6fCRYGBuFfcrKpv8yYZfB2Y1dB5I+uFcz20gQUvKl8XHEgVrIon
9GV8SgZmP3osCMV2TZqU7WGgIi90iY3WvJynRFpliBAzkgWQ/g0TW2+IBH2kH0z6uggUYWWm0vRK
W+eBqNCKHIfvDk4+P3A5OzB4WZ8r3qOCwVHf6mDFS+OytLtwo8ao39oIhqVbHyWPfsc7ka/nJtCt
QUqIyOcDHBteCK+KNdQz/1I6U7Sd76GxeFITCfcvhfJ1p2F9DjAMgcT+21tBL90wZhJX4Bddu2vf
KU3MFQB51/Tu0iqFlUeshHMhdId2ns1pinGj2Wucdbja2Lf51pukDIj7Ly9fI84N+e751SbeVYNM
qf6gZX2Hi9dlMAcbAqmzSI+k3OhTpv6GTeNgSstp31oRjHxY2GzvCr3oMYdctnkduxevvg3MEhFm
6kkNwG54C67YGIZp4ded1h3QMQbt099mP5t1wVG6rTkcdyVUqmZ+Olza3zdwjTa0C6p5JdK7pFSP
Zf9WWw3THBzqQffhtHoa3R7oxG+5sZ3ULalQemv18m30qQyb8bbDBOVXQuPoMb1ev9vX8lFbKIFk
HA6qx1tKHxS+xJY+YDEZKlld5RuL7TtQ6lECaUkT7tLdqokzdMu4YOkSsGjzfTb8AYmUOioeZHcS
aZ9DJvheHCNPcsF6tNlsv9iqnsagjQ2SzROT10rL+epq0fLxK/wr1V+CBBo03PsBbl/Wa8xABRXm
JZpQWL7yMMNDnk7xA+VT21ikkhcklOTl1+0SGtKO7F7MDUrXCuNpIuoDOafoORQzE8FU2z5zbcv7
mGHXC3kAi0e4EiB6KH19lIM2/dGeIjODd4WBENXHkBnYSQVJB7CLUH583MfoCZgUEgnQOYoewXzZ
u1nL5fGlwpxLoH3dpJNOtaIgp2sVW4hLoFEqx2hn0TiJYb9mJRw8gid54INeKOAHncfrL6SYOchR
1wTeI2AEOHGdc0a5UZm6mKSF0knMot7xMeFakZ/QQYVXiE+mU3AtZCYoJlMqHeA6Uj5GrdX7hOFr
FMjuqvdNIfUwW7SZzdg4mZhXfg82UVyPnvag41y3HmMf0jXdKJdwo9n7CpTfw4vh+sP54gYlFLfH
Xjec5WRCVMOtyz2ZL1Ti7jOKBHx4UvfY1cw5RLdlMVkKA+7YVyyYd5AR/fvVOuhbkZnJrPNeU5wD
2i+9Hx09mJ5dHpIRTtkn2Dvunt97ck29tHG9+XBMEJunmj/oeOig0kbnwu9PMwIlrQOfxzeGFlIl
L2t6O/PQSHfAUxTswJhj35WAI3aG1nHozIVwSMDy+9GeSQI7rpb0fmmrch3B1tyAgBss97RHke/i
lZdwUWz1bB0Ma3T5eoaHwUh4lqrqPM0B+9pJAC+ObCieMA6IPu+ItE0D52uAiiEWOoi1wo3U1vT2
QRgmZ6zX4RG93X0z/9cGRh/Cou2CcBTN6kk2sPU3B/MenE/HmojoSNjf3/nK8oaJhNLjqRCfGDrr
UQFfducgsQBue7HR9ziNPDNAm2K/jzff240MfdB3YqgFomkNezA4QUUDd77N66CZ7bsEP260blU/
y4851NvOqdVAv0yzYEVP9grV4ua1mZR3U2bOl2LPPDqPRyPvGMzBZ0jT2RrwhY8lcKZ5fplTlFDv
+NBZZMsLtTSvkPXj7ZQsxbCmoy2l8ZM6q6GpODoUhTftQdDsPuL506weX5SyZ1tvKXMBSCXc2k/K
tDOUMkSTbY2U5u0hYZRYOSZDFgfiW9mDpVkk4Z2rr3Mg0SCLr4WTnNH86NPE1pdDp46AYsDvYvLR
iFDCanBYcI6BIOvVr5DIfQDmdBxjjARNPHS6gcEVOMV1ZCQmtxZS6ZjwKfw77+m/9zA7hEEjObl7
ZiUyDTYT8g0HGJTM1C4GJsL+nBzgr7RPaBByWEFP4JxHVE44JQ2kB4j8APAWVxuGZu73ocdwpEdC
7cBzre+KVJgQ1iZCCpI1K2TBE8tEzOnu3NTi068CxgRK94QrDBuHykgFNm5iWkmY0zGsyYOdp0L/
gKxJchLOcyAs2oag7WxXsocMC2FgnZW7oTNFw/KYQcMVYsKSUQVWxwRqAYOE5ogkyVwfDsdTPD0O
LdQkg8PJOp7Yj+p8OhqN0F0yrIPokNPFc3EJzCxlWkQPs7dMvCfsb7cXPBm8WAo9Vt4SlKaJCBSc
aHxlNM0y5KlgDkWkOkIBzlYD8aEX6uqJxlMWSYOOzOsCd/JuMSjWSkuxr5j5k+Ya3bLoHt9C+okF
Xbm90Ki5YZv+uvTYM0J3zNhKDV4FeQjNkn+d7TZ+raQPIvek6+S+QUPK4GRd0nmDzCyEprMtlwnW
o7fvwXKqSJqFoiPNLxnXEP6utH9p4U3l0IRIiG1al8fjTnwcBWWsg2BHaQhLGO40VGrinM3ghjA/
smhwpA/Eb9KN4LmhVfB0XBNzud+fmQBgdnav2SIVx+wQDSxWjbkUGnH5sYiBLf0hpwl2wmvimXnn
YE1T6NqsFcIQb1pIyqy0zYaRP0KZyqtfSuNy+XGUIf7yG4kAmvLihG/6ZHfJh84N4PMPmjrY/FkH
1FtgXa+EQc628qlWOGgFTn5702o9rwo0y8wuLTwQ9meUQ3Le3GIUThfCGRV+jiw6CpK9aPdgXgMZ
TXCLzjiLqQuEk50f+RULRrmdbDBsxC+DLIfNShO7tFELCu+yCt/oFaDpTZXSs3v2ea1MT95QdjGs
nON8OkffB10L3pQ5h2U7COasBG7CUudKc4wFkwmf94Q4ihLXNDVOtekhs6aHdQ/xHPmjxY17t9cD
0SRC20lEl5DQR3c5C+5Uj6Mf9Jj/SDwhJooAf8goBr0kEyMZmIekeVhPnT7UAyb8hXGIbD0j+gV8
lJoBDPggXh8tKxxsQW8BagEjQ5RymYIQFWdU/rBquO7U8PpVjkZZkJBb0YycDeNT0AVYGDHXOqOo
QlipcHr2JbpGQ+vu9rhSut2dGmNsHN5gTZE25gKZNYpQ57EINFVOaaubHnsRCS/NbnCUSPixoXU7
XP2EFoE2fpjrKZ7GAdFvftwu9aDtCH470GAJOJkHYkHIhZTPeIEk+Nwruep7WOTCjfo/OzLX7P8D
KkeQ2lPWx9DqjzsWdTb/qiOPGzQ/5tZ0XRIhZVaAHQRTwcsZWjgayM8lK7mZ3mGOqtKA30dADe/X
H+kHDkbnfW8J+NIFxuLEOQUVgtcMmovidtiFhpNPgZJ5y2/0xh4sG513NRil68IfLF99S6WSC7AF
Mw+ita2ziNYIF0vWcEFRvmceemiZnTyabCp4Vh6DSzBN3LKT6jeDB8nsP5bObElRbQnDT2SECALe
Mg8iiqjojVFaDjgi4vj0+8vqHR1nn+ruakthsVbmn//wjW+Tx+RBn71htqYEYJ91ehud1rLnnMDr
Lsga3rE5POISBmH/JKm1fI2cxIyEz8fUIU3PQi51yxG73YnNWo3hL5gP54ETJ6rbq93h7KzCJl1S
26NYmDboRCC3UzjFQCRsus4B+BYMq2Ti9MYnL6+GDRYGb1wyPgy2dY/BxxWYmeO2HbTWElSONB0K
szwFcD5Hd+s9RiyZQTngLKtnunPjOuLJv9bXxkjyKFWuYzlsO5Nr2IbSdAxLrhHxFiMS91i3L+rj
3EASZI7hHUEU+mljHY+RibhC4UY14AsFhQ+medxBbjbm9txHsSnvY0HPayFidDuFYrsD0+NRwLZs
++Dx6kKL6sLhxbvKmX2xfpN0lONwn323FyzPnu5Mnv5h62cZ3NbYy6UvTxzw6I6q2irD1gK00Od0
Mh2W3C82W/KTeDp3dhXJQzaf04L7T1u9g7A5u37DcvZaVB2ASKVf8Tyo7GsQ5yjXMyUziDHt3q1r
CUJyqS2Dk32HmVwbriJhAm/7gy1VFw3T2z72GYCNxIWfjdPfLc62deTD9EuWKV1vruVyJHaGl5hX
dNshtQh/36N29cq+umgi3hG9EFfesHuT/dawFYqYu9dNmqg1bYeH1TKoXJ5+vF7oWbHY+8BfXSsw
Lyk2cEUgwSJtJWrULrhlhRI9ULye7GbLXx/73TbOdTplgY0r3y78pK8HLoJOO9z5VcDAxvyllD7D
Sv5S3gbibXHwHhOWN+xgzlSwecZlTBTV4OzWIHLT/bzKkcclsI8ihloONAHngYNThY/X3q03bfyL
iT+ByhgfRsd0jz9Cb3if3WPafmVI6x69mfQwmn9FdMp2d9yszYXYyGJlxIcZXZlJwxiEefCGxHsJ
scjso1bByg883yqE2f5wmVlcp3SfkOj7NcOYAzIUsDpOWSFW4zbHCL3FfKg7HN0BlN9DbGkpIn19
DqMAIi9AKx/dJVMPqoLuawxv9wy8mqKlAgEh16ZMbvuMBlA2XzBYAfyCGMQyqCNaN4Dx/nf4HqKH
/tjVWsHBwkjNyZOJP0/HD6PGPi4ySAfbM30HibHXUB7jE2BJHJbu7Dj8mVhT/WKj0fjlqlrrSY9L
LEnWL9igfPy+ZD+B1qB02Y4x5htNxdvruSZerxmn5NjVO7dmUI7qgfEWZvJ/Ikx4ECOQJ8dE+wfd
hNeoKSinSgEXtEeAJAwirK3NLnNs/qEERYvdirTJ4PZ4KBtWCTYCq9pXqUVfPyA8wLtWd80wZN3B
eqUTXcInuEB43X5TM+lQROW7wQUVP4yOKm9wQjkN6UtrTmL2qG03xQkoojpCyxOPHmLGVZRToIEu
1Wb/WbwicgopWsXL14Q/G4ou+Yb76YLh+Ru9QJ+LoS2wc/abDt/1xPbiY095pjmUQbHREwrBD2gu
5YryuNc4hF4YMrKpei/vhTOn6VUczuMP/j3X+BcJ0DgCPfhygE+22OUWyeH3MLzAHtBGV4Lzqv4b
yR2+aBkbKjHJpn0Zdr3OD7rnp7Xc7mFe5wifedar8AH9F6D0B+p5XmYCKLFCSAQ9y8SyhXT+jkoV
As9HDFna1UA1V60mAjL6bNGGvGefjHXEhj77zp8In5ivZcj6NTFj+8732IqIKqoLpfKBLYwp3iJw
GfAoAtWE9grWiJhqISkKpCvAzpuxyMlchEuIC5OZ7HlS+AeMPIS4ToICpE2UpzG4zNGa3oPOQHeB
J/EF6QxU2DbMoxqcmM1ETyDruh22qZWe7f1O8h1qA1w+CJDBtgu+5BBBLeqS4I5B0c4jlsN/WeRI
MmzhBr/I8sPNjZScpc2ivfwpk2tPDZXQBGSFjoqnx/0CPfT0Yjj6VUBCCNblOn22/1YeSNMA+32W
7LgF3Y15JIQnkD1o7VG7Qg+27wOTXQMunYGqX+OT8mDhGePeAnEDa8OsJ7foZp3849MzQIqtewAX
VRYAuQMijpenbfxOlbAhtAmWxqGPXB6H60eEZdWQyHvEIu0ZJg3M84cvwutl+XQZfg9Rt34hk975
heHICyXvhgd7B0SDSfl+wpLAcoTNCNI7D8rbE2OAY/DMq1y8Iri1QIdfhxsXJxdn8ZiKLBpvOiYN
z/7jR48eU6bTyxdeRPtcXbdr78SywrqB5b+HZXZhyAo3u+t1hf595gkFK/5l0kclZsRvB7SdoMkA
UIKtnP0O3e0Kj8yX/Y2/cDauUfP7GMAnlIcJCn9a/sCa2Mok7Gn19Z6cxgzkwQ/nGKKeN8AdvYwZ
V3fAjBkFKZJN6hwFot7z9wg38X7jMRBBlThM76ZoXiyh75z6oGsZ0yrmlcJ+xF/OlUYA0B8+ooR1
yqwXgXogvhzc74wNCjLUnj5WhtWtJ53umZZWoS9ie2CzQHNkazuwQaiaa4gIA+DEvjZlnshQRyRs
8PITwsaRGHuAFLBGPeB/jXaMyWgi7Z8IVRn87Meg2QHg1W0iYPAdWUyJOPUZlLQuEWC/f1w8WDEI
ZXKJb2Z8hqhtrnacGxeuAxESJYsvONEMStMx1FCdEfui+K/Gf3ja+LD9jvBp8tq/Xde84EH8ZHel
pN1tlsDgAShGjxEJMlqABhSqf2/rRPM0ZnZ2lRkp1e8fD1e+h6E1967BrrR9sQ2XcVeMke3OVwel
XwfdDME2553ofo8T5iJ+swJBoXML9mOF+TvtrM9ECFFRy+1mDQa/p5Voj8QztSOzSVxWW2xl+rwH
CA++khz4NzefTgmqCbxToIhUDVb3jA6T8oGFHn2xrxvvInQtKdHwzmeS87GsFk3uEoMYJE3HpFoJ
ARnqi27N2IKn0ic1LjFOUp3xUWkC7xNUwuLQLP6wpX0JAPJGu1DqOGrznU8fscJqiMmT2Bsw87UN
QGSmUVGbfVEoYYe+kgJc/b3Mjl716PdoKUHSQiUT0O8U4++NsSNOpDpuswL/sLRpGY5UZZbFgYR+
Y1oOAKchLAqNqyLpuOsoSKBkY2L3JXIe9eQJPi9GFgHkYpmxtZ2Hr0GVwW4G60t8ZpbROcNcRg5A
3gX0By16udOiM5jK7B/YnWcZNuRPi7er487JUL1NTy40KjmBMQ732ljJPH6avuo9pqfcRKVvMMRH
TrMWf0dAbPnW+s93w0dzhk6R/JiUudSTT1a5fi5iKBGeI2hbdYspgle6XAQ3blFQLllEM8v4ToRp
wooTzQ/Q0OqGGEvkbAzvoTge0RWy6X4gX/RLyoG3WGZ+McBT1oxbEBdi2PbnAwYPi0Ll0mdMfhUp
qziiXPp3d4HEXvAWtiALUbqdSbd/BrVKGaVZ8SV58Vb0DJ6DRLXJGYa8Fq9R8awwbcmnoCY6FXgD
Gh52TRxecStdsvddf6pwsQp3jAugJzBFjSTaosUieFA1QuPxhA3KtG2kwkexp3x+KRKhffLt8kve
WS4t68l7Ax2DkLCaCXoA0DrzdGUgBmBkPKP8hRqXZLxDxi+KlrWSzyP6dgGaHhPBzWTcGh2Kl0/X
JsuiC79enhrR6wK5WFC/nX0BzmOfFxDw/iR9uIIANvFeVY4RSJyeBHvAIiPQw/sVQTM2+KKi/heK
IUSoO5/mYE853z3Qw9sfCYjyPM6581NOWhONp/17FqBXLvgZDJ4VzfcDnP1Jz3hA2U3iMsHr2Kez
6blmSCeetjLU866KWzz6S2xgCQXMngFigBwTUzjjPS9FXfYMV734ye5lvaq+xMMwZy7fbJn5Emb/
6InViSwcM1r63eKzvRN1O3i6+9Im5/D5oxKt5kVkHol2AzeOD4oCy2QFI19BJmU9xsdCsrSNmx01
dkQDgfPr6LpCbpqfrxEXH4PY4YmkMXQh3eENk/+l1BYcnbiccp1zUWsi9LoloHb4pCwEQEtxc3l7
IrRNWNUiwJUrA7gwnLH/0HwydQgzQdbvGOy8WCgMFhF1kBiBIBwdBgoQH1u0JIHQIieKzHK4rCl/
K1EZrz/kB99ZGOA+1iDBL3MC9x6IKlwqQbl98rw/+N6rYiuYdcWtPklKQZO8Ymba3FOit42/G35M
K9xNSCo6Q4KA7stZnFNxdTJ7buGpEeP3ux1vIZBmVKwj4ha8ZGq6yvA7DAYBSnNxecHDDYWIlYQl
0FkGHs+oQXSXRFeRqpCITJWyACmZHNAY1RSkHcYJhjkeXnXkXsS8E7IulHdMyWGsjz+PrdLjQ1we
/vNDwg9V5aVvpHdYiAyRXKhYGKIzwKeghMCYHkJRHouQX5T3QhQgMSW5sjCd2wSjixEzCIQIBybF
9iO7Zbco3QWibUOOx1Cfk1nuBH/A3iVpLlBuUDYsVM9LszN4dJrSHoqLkbhdEIp7+xFZXtsVNZ8I
5YCyMp0gXZUJYs1xf8NfSBSwYqpxy0QsuWjgm3U9oBO8NERiiD0ZktxXRFUI0RBainvdyv4vfabw
HISThlaP51xwrdtA1KBPWV9vWJEa7loQWv/Elu4zRRAAI1EsG2A0oAxq83pPYrYIHblAlaKCAH0V
tfhXKKWTHqAI8FbNHpO+GbtVGA2Tc31Z0D3HNxROBKiQ8ipKIFnnMAwFUZ5/cZYDSSZNPL9ZSSFe
B2pI+V5AYXKOxHkUt78YGOyU3N2qDTQ0qHDTR4LgbnJGOcLj2OEBdQ1ka1iwo8ket2YWCNbDrWKg
v7kjPHkO9SnyWPz3pvgYZxiNUOqI6m83QA3qkOgxXWb7wTG/5j2oq0WPvsHTWDbTJjHRhl1nHann
DRqMB0W4SjAn4KdFn8bndn+Ypk/uVJjY6T88sm/tXqKOGpfyzDNgikjSVLgBgoS3jTzqhJgwGMwf
zlxE4ERz8KrwimH2S3sRUI7ammd6GNtM206bWgUlCU61gKYEQ0Bm+WIibkCT7UaQjiyx00F4Raxm
NRmfXOOHMF7U5OgQAZs8FXccBaFbk9zSxv5pOx2WrXccn4HvYHSRyQpJRMyFKvs9Ec0hJtpOLWGd
yZLGx3AuI5xz+rqz7madueCW6066HvbsTKMZpZqjdoZ5SwpBaQ/v4Rfc8uN9CmIAcjIp8keo9a8I
Ckv2OoK+h7yePbjnSOKC50LrV4Pq570lSLIbNQN1qmDp+8Zza14OzbRxe8nl515afOljRAmgXHqD
Juqk+x+goNKa9T4QMOD9KRG/4zd6+vDAsiq3moVQLeE3MzD1gbyZtGFYFLiAq1W8X1Ux7/sP5TLT
anreu2IBJCB8NpQpeNg3/HnUc8YR2Rz7rDV6QvnFEdjmxgcOzffNmblz1VXtwcdik8SqFiiOxb/h
m36CkT1vmQB9O/un4/V8nOjxer4Dx8Y6CzLZj8YAg2J82vMhXHCve3CMXTNVD4EA9pxfO0tph2S7
+A9re7AiQMRyqHm6186fsNPEo0ifNThBBZObd4g7jvF2BFnERf4Mpml8uPcHzAF5W/wAmGGkXFLN
saOfJixfPA6W0mNXvPxDrDgxaxJDAjydxJQbj1523olJ9J6j/MIOxcyAgiYs01bYG34wSQ4fK2JF
OkFJAlDAwABizphYSpLeWFCSRhltx8HzFd5Xcv5gwkAmXCt+YdCA2JAE3LxFHOJ0bwUPVuQzqZKx
eO9/ApE5HtNWi9qh9uuknuirzmrZc55YAdJS4NXwCtCsDhFjsuCRNMCOlY+AYSSjCBIIK/s6fvpv
n6zWxt6zZaHWPXrfTUMGxMl98QHFKUrjmRCHfbFTbc1PfvWQ1yWNrrwike2GkGF4AkNcQsEE5ssr
XXdXunnqFZQj/LQ7ik/kmGhULwuUlgxreSUAQ+o9Pf5ngXWPH8EW7Sq/YwZyk4f5h9ejShCGUUPI
6FgsVz6gLHAw3eD2WW/bVMvQ21cw4mFasknUFAg0+faV6/iEYcHTOfoQv9YKqSl+Hh3goDe9Jaop
T+HIsPTx/hi1DuQOiBWfB5K9TPsMcsHAYBUN9DUjlxfBPJxylDAQia2fG2mbTJ5U/0zOiGJj48hC
IR9NYgoJLAomAMs3gKg+GQVUCWzj+YNLffG3Juc6dZljbHTv4xjRB2+Q6J5eWNe86o8YezEMui2t
K1S5UCvOw8PdetGWhyDnZ2cZs2Kag+T8LX9gTr0Imr9jslXOLkg+0IcfXCPkAlzZODbKIW6pYDE4
4BJlzZ3zKKve/uQ9HbhlPrsBjUik0D4zi8Ej/N6tn7cuY6ubF2mrLcnpBFFjh4lFIbvPWJdNd1/Z
7vvtDJ4+cXxUy047rt/crv1i3FGDJeRmijqEtm9rbAYyweIlsBDvz6oXQtzQ3DlunzRcN8J4jbVT
ith17457jNXgqVslQCBupTYZ5hBPOD900l9tshcme6v2x2fVinhuwO0oLPnv3bS2su8+KLZu8e8X
YksCxmq9AEykuUKVgokhWzn/dwMb4THKeYZPk9IjX8GPiy8eYdCRDE5Wuhaty8nfE16SCse1tq4K
9DI42aDKePFiO6PDbEkyxqNZKHY0lLcJ/jWZiQdTiH8Gh/vijNUXpGi45MyIxHxsfXNBlR6X6ROA
fR6fWUbH1ZGalkJtux3j/M3zdeGAZiNV/Vda29GFspMPBU59C3BQ4599x52Ps7sC4F2MPiGWv0uG
NQTdCujEc6gvnWaiI5Fhp0eX7h1BvNlX2jGPtTxrh6O7Pabb3lymlOjpCZ1c2tULeleAidFrZSr2
mMJ38IvL+bRrPWqIdc6oN9wS+xe/7xEmUItEt5nrARJCEKIfY4MCwOJ3I/gUfS2jJF0oaUFHikV6
x/VydXYY45lVOOz0xGiI7yn1NySvfAUPxbAAoYseMQgY5Dydw9LCm6l1p8YBeF1a4GBXl90fL7dp
UmZ/XpZBnRDIqvFXiMHowV+Zl1Bg4hM4fwDkTQndJkbwOAAXwmC0N9BV6+qHTNFbNNY2XlrPOY3R
zS10n74voeuBUiPuHBmFlHVYYxc7wuorTUx/UU4Ni4p4Kk0i0XC1Z9ZU8yXXxY0lPA4zpwvkIWAN
q1bh32S0j6uWu6lmG+kNqjFl4Ersi4qi6llOsVIcPvuNGQOuJ4vEmepMm7gigK7JSshF/n61kWRA
GvYbFxnfKD7a7QNXT1p28SRJL04YttwQMzjYO/xILy0D1p6Thbxn+n7MPxef7SLJ+VhPi2ouTB9Z
CH8lzNIWsYObTkiZRWoMlvUxyMgSgEes0LhbNM/wTBbANuF5E4beKk0wi0eznIslFJKI0errUOVi
SazA8l8OXyAIMWMKFoZYKaVeeEiBh5IarbrYthfxuHTElw+B5NtTCsp0bwVQxC+dsQsEnu8MztgC
hhsNd0o4qKMx+CkWHpZgYXZONhcQnJ2Fi1njJK22M/1EXAcJkGNlbGMwGg+kIuelQng6GTSFmNvB
1Aoq1oEvoN7kK/lMrymtS2Wt3k59pjddPAZQ1O5JfqXD16SzD7mwC8zQO1Mx5hSyRwgiljH8YyZZ
oemJPr/r2rA2TRDSNs6B4wjdlkv3Zy0HqYbDGNLO6oOxh/R537Ifs76b8G4V1AcS7SuV+zQ5dV3u
bxr63JIwbU9bf4Jubv7ew1VRDzMr53kpbntJSEwML9+5Wc6tAPsECq7F1zpNwnzDew4Xko5Yu+oz
vhh0V9jBcW01eSWWdgJooNFzAIYkPLbp3c+TYrrccAXJtGCX4s+41cS1ZvsxY8msNR1C8W6Hax/+
/aQ7YB4PWtCErFquMG8DUguwoHV9WX7IQ0278bDQdnDjeBVG9FaWejHuoS+wDJzhRh3QK+uQH4bw
kUYQe64TYI8oDJt4DUvdD3ngsC99O3edd3OGPJ2EvJDfc5m9ZxkAERyzXWZY7+JII8blgCOVh1m9
EgphygZCm4QVj1jHTGtGsVp85qt9GN/+eTIk15+edc6gEUE6DNMVzj7SkBninFCwp/Nohee4w0MN
ohCCpILHs2t7izYbujTHMtR6K05Re7u2NdInYI41exikzdm0F4A1spMyeCkS6U7FSg1oISkwRoYP
fyOils5UYwi3b0DaHCWcEsxQJe1Y9sGCI0cDQ2atsWyFMXqf5DmRK6Bh6yJWBeKQrGIAq7YPXhjR
4zxsOCNCI/k9+KPvWD6kAZ4AA5hnoswW8F/hPu4GYEI00BPWFJsR+VIsKdrl2GjYRpMqTKohvS94
3XJxYArEKmMl5CyPfcH2JPmkaN1WGnTfOVMqDIl5nr/YLTMFEJ6sGqetGbsBK1D8IJ/BAdE5tux2
BjwtoB4FOFYarzCEtweANtszFOB+4QzgNXtfu3tfvv0T6yCFKB/u3lJ06W/6HrYJIhrQc3IOjiCB
0+Bj3/PhvkyXOmAvXmWUTDy9brK4kp0nMwYhLzUsMLi40OP2QHiq/VU4fLtr5m1iuXazQg/09+8a
SMwI53sBiKptV+88kTNk9yNzTnkm4FkKfMqaCh+G/ECocoj/DhHb96EFYW3Zrz8oZsmxA3rfp8zj
sDa/E3Ae1GhCAaTpzy94r6IP3L8prCmitaM9xiC2Nye9Mtie04910azxhFgozbOD2yoA5ozajh1I
xSgRULzS0VGxh93D2N9b5/XO7vKMUBh1acTse05Tg1LrFchhjRMJ8ChTK47qhJlkOUhkzKLmbW5+
jgRyh7L7IxZu15QKo6bn7UBOGhwfvDUbqZwgXcrFvs9e1mk0/nyd8d7qbiLxmj293DHuOM440M4W
YTJIkQKkyogy6Hco+347QKYEH9BEmDKVlAkfNUEMNd3ZL07J73cu0ontCNs3hiR+65coLQZnzmj8
QPfMys2/4wZ/c1KRba1GR2Nz1i8HXUwevlQVwo3mKWl3vZdpJwuvGudZ58W2x9H+mOqRuP3JSles
sMTt2mOUzKMOXZSj07B+SePCWWFuhJL3RLQIw3fWAsifzS55GEMqBgMq4ulzKSZccNBYK9R8TMg2
eZiyVd6R34HwMIm6LnIj5iGp4dGGPFirYwAh+ctCcRgQkvgis1U/8Y5RmB83IWdLx2UMz/bfYMZX
YL/JxoBLi/Us2MVUOb4k7RdqII5KPBoGtl7Cx+xs2a1kzZLW+0EmIJDhfYqZEx8RfCjxcmYpg6oN
l/ovQ7gAcd87Pbi7f6Ze4MuQsj2Q2RzenP2CjTyBqmeHKZI9eHXCnKJFDjGk4Xjt4XB6fDjZRoGC
6TCZ8TWEGhWduDiVCkMQ1bnaXyGGJMyc5oc0Wa1mD7CvW536q8Gwk1W2pIyUlucji4EF8DOND8mI
R5aKkE/CfA/wlQ+lsSxb4PbEqD4sdW5wIGJjYAj7vfz7XtMHSuMmcSv/Bf5wfn38RgP1EsiHdbkl
7ToWUJFqUdtSzSlr3YcO8i72En091QSKJeViTWWXs+UcJxmlg9jvMunmVJL3kywUy4PSQ+G0Ekr8
X/01IolNdlP2K94Rd64TJTfLgwVDOebx03Syag4hJyeHQ5UvjNvoDjPIIzqlX/WVNfwxRNF/KKUp
iVmFsta+4ppqSsErpmUJR61wsB3G/6Yvc51jUMbYarNIFNgUDY7C6oMVlsMpjQpUlDLZotQWgiYJ
BJeQEohxsxRb5YAquQB07jujO9tGTKYu/JsLZ6PcdgaYDClWmptQM3nT0ccKfn/lEOGeeVyZJ4Vi
7VRMhCHacHwr3m1A9LOMmul+blRKdDjfcEUJ32PIwQnNLMTDVw/GSYTnXSSAcQXtAQd1pmEce9/Z
e3W2GbA9XfE8qmFDMEe5Kl5d+Z2HpSyOfVMFzoMs9R0MKdT2TitDF0HptDncKVMhD4aYGQDIv+Ns
wzcI9X21WsjujNf5JQ1J4yRhKM/1OYUehyWOQrRfDLe+9R+Rq+fTOhMA6NK3A+f3QQ139yhjWP1L
SaVm2ann+N0MQrLoAKqlQz2w48uAEAL84+wQh5s8W/LEMAGgNASdPQ15xnGVYOVSYbDceKw9fvoG
Gpe18gpQ+G5OgrfBQfzHmLnxDz2qm1XmYcWTVg3pWjyKyupMx9hpGMhlIenx0jlQ6sqZKBcAoyjd
ae28J+w1e7ODRN3DgfRsbTrnvjpoHt5pdsCvw0bEg3TAvh0gMAEdcKNbmXCl1ZibMF81NAetosyM
NUV80z8Mdei1VIML+bxvJJLYMvMJqVuFL84FTPZjrvqTbETkHYvr4EuSLzSBkPI2G0J4Xa81x/eX
FNb8EN7r3glzeoveBwdkmhBqKl6ZIEx8DcBhZhtzzluHfn0ishgIf1BhMVkT4WHv34Mz5KlbYL7D
ZRmdtdjQp1DOLgDXeF7HZ8pNlTvT2ueXD2kyNCfz0xf47fjHFSR18fZ7ZaQw0YIrNJLT4BCVtHoC
z5Uciox1BqAGJ3fH+PAOSdLFpz2pAeROvBVlcKCdJkHt0/MVRAIMUTyNGoYxjVivgzrZRMxcx+Bu
1mvc2/58QezQOu0dowtnHVbcjMJfI87WHKJfDKsTChPx3VBA1L9+q8YXqTV7tN3EIN3XfbEflz/l
l63yfIq+RAn1TbBwGBnmlGnqm0tJBkKISklUtd6ig+bmmj77iJaQSldWA7cd28OlBx9ChhkttqH7
oMGsZ9altVFZA4ONMWgPL0F1huMrnNj226feQm7hKPAqBstFfCp6kPBJyCClEJuITtsv6SHr6Czm
riYHMiQzDn7JmjuvBcYmVmw7avV19zk3J70ah3507OQSPT5sh8uR6Re7oBqudHQdu0HZSRnL6NuX
mqzqL6nRv/oNVcQ9r/AO/lJ7crePYChcjkePz3767dZJi1d43GJt2oZLiRZ7PwDP+rmTDErUDdIY
+yspJE9qwFoyDCHWTT92UQ4OOXaS4yUCebxP4LD27JvuLaMVTyvtGw7AkHrpAY/ZIm0DWZPIu3O0
TcvkUazb+FyLkyjVwD34LtnNOtJT0U/HyaFx2VWvP7Dj6fyIOWO2LEW4BbmBYxlNPpIgdFbFFQxg
6bfdxYv5WYk5mZWrS4Z/JoVEwh9xssGYoyjlli2YoRSwlZi9fG1l/S/sjFgPdtou3UbtoX6UoqY3
LmROv0BOz+G/CzrbJ6/MX7QUiU8Hri0kLB2zaG2DyqfOxSEs7/CseeTfeCkidlv74ZwB2wIvIY3F
VThKKBuu00OHySnMIsNqpQrjR4hvI0gCqWzebXwHzns0sPC9RiMD80v61K59R7rpvkZT8SZqpZwQ
3zw1iq5H62mdJ7TfdzapZbipkcp8YPOHm48Icg5Oln4bWsQ73xOyH51WGY3Akc2OwXAmmqIUMTcO
Imw075kQ/XdWr3JylOAnKVI62MLAoQCTWKIAEQCDdpjTh3v0LBz+K/GYmp0khRAjTpy3XF8Wj+os
pwg/LRKwICCBHCwxIkA4mWrU4DtKtgdE5t6XZZIiVNKPaEPAf8SITHyizwNCLBmLed2LdypUuccf
l8fs7KKTegcqnFKpr1gL+TlCEZYu4DCV1qHjnP4Ez3SYJnIvQK5rO6Cq6/Ou6B9sbmnxxAG+RJLh
JQbFAAf49A3k3ZdIOsVbpBjdxumV5ppemzRVa2NkPZe9PMmPGGhZWQOAV0UK6YrUWoHeEheBMnpj
7VJNWG800Fww5C3SRa/E/vRN9s0xaFkvHQKn3zJDTEMocTjj0SzAZXbMjVANsAChTvsz0LdCU44p
lc3kuEA1ZHeOVnoe4X2zYpIJ6ha+d0iU6bZxSkKwbkFpXCinvuhhzi5W4ShQVxf0QsxvFQsDuS5S
Nm5r1kUN8kYr1CI4ALrQk60JJcjQIFys9NcVhXVy0bzSHrZVi91r+FpD174Yls+UD+bP2gdaMFz4
0MyW7i0PJUdtDbUH+iJkemvd8KuS1O6GoaPVrT0dTvdw9oUvPF/vJUK65bY+Tmn01d3c1JhD/R3z
T9HOlw/4txbqWe0FdrGsLtbykWP5xvlBSTJv+SRVugPXl3uuwHMAmmv/rFZfrpDow0p/+CZ/qbJv
jX/+DJBOvJynvAFt/Zwef8/DShRvnEVfDBhsY6tT3NcJknl2AHxlfUXzqh7Sh/vF6wGRVz6ccZ3O
jrlmX1vPSgj0VUwrDe0LMP8lhg/YrnvowUrwdJ4eMhodWnhodtxDJ8e2dbJKGL7riyJBQZhnw/bF
M9DeULeP944PQapiZxNj1fdtOh98TXI9sF0Vcx2cdpioovr7nFyVcTjTPYlOVn52qsOBCbZO8iGA
nRN17Wh++Tljlmo/u5778pqz37k5SCmZxh41h54Bhf+SMSEUYNNagX2ck2yzWXpqolkaJA12c/fY
PzUYZxUFdjI8I4Y9VSuZ+b1WbxLkpStlYMvAjA5x7/9W6+YW7nm9sT5S1w8ItjzYPQuvk7Zb624L
tQKkhUMNSblXkzTI9uCv2BgJFeQYBOrLaTZuNQpkfwV3xT97Hwwn2RP4RcA2tGyTyYSBGMmRaNgu
vTWMBdY55xFzHap/JaUHhSD7dNGyL+23BOExzurlQNcvq9uyRkKJPcfT3QuMumWkmmF3hd0hvBKU
ziAOoNiYle18mFEmIQ64sT0fwk7uiX6cvL8758mBUiGCFKotutWLY0F3OalvSwi0bWWiNlfrtwvi
20VUj984A7Nf4Tt1fOIDOGdeGY0rNgA4V83RcAoLJ+VJ39sJfnhf584x9O0ITixNY/4OEOGhOem6
M6OyZ/59PrzMeuze5jBENcmPxV9ldYwXuyCBoFYA9RCmpDKb5gQxl5A7uDDHD1LohA9HmOJ30GBn
YS+UPL947SNds07fqvEuMA5gBYcAQbhgtek1ww4UGIezAx1s/jr6kAA7B/a7f7Q51AlwnqznL/iy
0JT+9iXIO3m+T7NMObPcUSgIow4C+CLn6BP7UUEm9bmxREsBx3CcfRH63SKlz1lGRcWeKPsbVRk1
McqsiHQ4lzMWygeFA/R14Ye/4UlA7mML+cORERmwOtTwHtGFioOg1wxZzsBg/LBs82abDvOcevWX
huhNa8x+C9x0d1DhEfckZNNv/4xAgMNI4qSoS9hJevKwwu7fRzQ7xHhc+TFM+uU18Wc9c3ilREEF
fDQEHfIZyISQHfXx9e9v/gSaCmMdiVoWq37iMTmVnbTNhaRDomXQYDwMSXpD6gtMS/803KxPln8O
+xZ/RB/De17i57/Sh2IlPzT4RxV87NGZ+8EewwKYl5N38GSc52Rmf31b++iRNNCC5+xs+2TU+9RE
eUvh6Aiz+0sQdl608sI8fMZ0z91+ikSYiikDGhjC2Zj0M2iWFpu57+9/ZjPBeIfWXC9cBg67cEjr
pwM/9NzOkDdjklUk90ihMGgzmeRigdFmcA9AzJ9DCjIytjHUSN8E0cFGefDov6ZXi5iDou4vkr+A
CVof/I2gnYbh6mbtAsSQTlqbhFFaOVMfapI3kL0554LVwfllQ33lWH9xQ2VYJx2YR1NuFAvqxHwH
J5rz4rrJVIP9ZDnMIQjjORBmJ9iFf80K58rZ4uubnZOwBaYDvzHE4Yt7fRZ1j5WHoGNjiv00Bwti
R8Q37QWHsDNH1AaEaHdNoHTaT9xPiMxlk3nbKeFgmr1TcHN/ZKuQUoij038xsLAAa6QRKEtxktCe
S+ehMotG4vN2Ho13VZMyblgZy4uvQ7VGO2ZAXXD19sJAULZbnVqTa2twrWKmSQztPuNrO0WysNwn
j69LB4J56ZXTITzhX93DOmFFMcASpMqHjiZlAqePw9h6ipsV8AkZySVgRtu0DzrQLXSzOtG2itm4
aDq6rajW1KhnhrW22S+XfNgfrYV/5ZeI7jr8vmdGibeT82XaGmpLFyOxfR1cFPRe4NxbDJuiPZRi
XKdUHvjbov1w8pU2oTVtmDj8RfYaqcFon8f1crha9Sk71vFyg716xIKoIFWd5gIDK3u3JE/oL7ZJ
MtbNEZRzsYGAxSuT3dqBZgnEjIwmx98DTwI+C5cHywoRV8PK+P+XoHBcOIACdlgiiR8i7xXOORi3
dcA+ZPSdUb7DAMQB3w8zwQ28Kv2upKGtGquJ/8jMFqMz9jkJodvFeBFG6LNPw11GmtQI+8/0Q2v2
8UqAvjfU7uDC6oW2wANxHkkLj5uvCIslHIVRp/jeLSoGWSgfsG3HDguC8R6bTzafj8uwqQQwotTB
xU5Ufi7WqnDEvDf5o72C/glzA3zA6HoEc0q0iw8WSY3t3keiS9ePM2hUJFwxnEOV2UHI7lyWlncj
wRm/xOCDWArYFTtct8y06OFCe/tAvG76rfRFLugLEwpAH6jLaGZwOZLvf7kFzU0Csjn4QgTGRyjH
pJXQlCqUjCF0QF3cNVS5hfj6w44j+ORfbKIk0N35xYyZ/x2YgosV9qdtM44WRqEklohtJIahIw+t
AOpJzdUh/3WY9Yp+ATvODUCYNAwriksPJTnHAcMGcrSw1UUoofJG/8yX6BYRJRw0aO1V2MH5hky9
kNP6ZUO2Ec/3ETBbrx9PkWZJZAejAdQeEjUG5jhlCMP4dLWi0bQA/d6pA6uAT401d5EAzOsjWkKD
NyzGd72x3mXkwPV8OQlbu1AkYR+g0aybUL9xFngv5mRhw1ZlsUOlISHbMUoGp1c84Syj6XDLKZM3
NGf64kFUOrwaw3bKrehyVJQ1rT5saY+3Tp9ZGD1WAEuam8MIVuVJMJjZA6uLfk7Az6K9TS6/MiTl
XYB5AIEyG79nqCWQ3MtQPM9NyqaP8zxb1saXLAszVEbzWb/PicMcuZNXH+e+brpWvztS/dmtMOxP
qjlrxOBExlFwcEIh6oZizSDwYmOsYIbsf5xaQGIctYK+4zPqiuRfyTlef2BT+kbqlYMFC5SihlSS
atwN/mPpzLYVRZYw/ESupYACt8ygqDjrjcsRZxEFkafvL3b16lN9qqv24MbMyMg//mEF6tbVRrlD
u+V5TAxJUAS90hjg4B3FRUxBfk/14M2nhM9IGCr6OIm5vFAQxe2K1iuErRhDAgmwZ8MRixkjYln5
dNozB0+WZ4SnAE6IXGvY9LBtD/ej47HMPa6Z6xnbj+D4JPn4F/cRKcERti2kUYBTWDgs/2Kk0gpw
NWcckI7um9h77LFrbGM0yuEy8rzf6mUDqiHfsDuIdwPVf/eU3sYVmxOeDgZ5b/tjMA0/DTLa+Q9i
UmOAki3IIhePjSct22c8KWIV+wy0SnG5lcZXjEkxQqDrkJCRe0LvwZNoB9x2wPvCa1Jy9ATIbYbY
G1BZ8S84ZPBcR4wzfS2sOdWaa2gMt60iWv0DX+gVYz1Oe9PcvDh+LpYKAkshNPwtZROCAnNNgcwz
x7Q8uTf+OVNwHYC11gLwJ1U0KbbMQB3p3e5T/AQVD63JQNHgmcP8x50BDzPovgwX+Mnx+QlUaW1S
3PMkvOaLaPpJsNsd4m4BCsZlqEUNYqQ7AHCRRF7uvdPS4IjOTxy8oZ+7IwrnBdQHEJ6GcAYmitvd
EstN3CPF7+Hu4h5erLJxA7fAFY+ZRfCUdXcmSa7zZVyKBB0qJog0k33uNAxAeLJPGwXQvELkrXYB
GJ4riMS0cuC2oxDdqIvzBPWHXSx7+Q+3wAhwJBXZ45E9GUBKECur5kQZ2SdwyGUShXORTSvFECa5
jKE+dINiDh9IqgGXHoYWIPxWfBlqAO4xwDMiJTqyyqI5sDhhZEQjuzPFkBT1wg5qKSvhylHB805X
9fx7OIu9Pd1FeNpDNQa7n9Hdo7Jj/mJ14Z+QbnC1eP4xExkksyxhGahJx0GnC4AgthOXAZZx9xU+
/PIm0B90RTOldwtIx4DHhLny4fw8QFxSkZkyANnzuvwHoUSwpX20PCuWIR7CbHcfd5QTuBQ2EOz6
N8qr89+Zqy/I5BqdOLMMv5NwpcII+npErLood0Rcf8lPxKvaJWBrxin2l9ozwnfUe0o+XR4akXYk
hmthDh49c/zn7J1Ui8UiSYTYmxQw88DVOMCpgozu5PEiPNjPOkBj8HsmjNVGtM7DUGfbQzWGHg0a
JTwnmh0JAON84OXiH3njSTGoGLQ4cd7w5mkDGLacXbwtpFFmWFQzKml70gxQ9WwNsg7qJ+ccn7Hf
gG6yUlyZLNEaDlG/Hxo0y/ioVPY8s05B5W9ABNIQ7KPT08ICht9wvVyHOQEMneHB99G1WjK75JNq
u+m1bAwQ3t5QVPLc92v7Nvt5r57JIQUgwX+1uOG/PXPTjut+5uLtGYEo97SF+QOxMP2mdw37bgAj
k2Fpy32X9n14Hsqf19hq0IKm4bl36xq9kgIPZ546hHhubYv9Ru13uNiIIUse1CNtr+AIsTeoOx9g
QqxgbdOGltTmFofnwfXLR/0FU4HB/LhkaMvzocPP1HFwYFi2+yhRth3IWNcDZwRaNVIc13v81bpp
nHMDmhyeCzX+ofT7Wc+FiVzpxc+lQGtCxHU6qqs6ucyrUebCH6dOJHXCfjjgrcnFlDceI50VcTRn
UaLhUfjDrHNazdNTwADm9kR8R1tvDHFO8dXtc4V7TDYmGosd7RvYmug4RvAetclEhTZaMproV2hu
ZhobnikrJ0709TAFnVZJGc0vI54hXkUeZO7eM2z9rB9/id54+B1+IvyGvcah02scSvupiupeQTrq
t/36eA9xmw/bfmegWcoAtvs4nSyLnnpc08w4mPdigNDGAHZ0d4TL/Z2fovsAEIUZW/Aa/NhiROHA
xfXe24KtWHm3ySO8IbDtQA9o7JERdaEYa1v4wQUc9TZXHU/BxWRtFU7hmHEF0+lHhOwr1DwzOuOK
s9ej9eAFaV6DtI0jQe+fcA+u7ODrwDdlDbb9rwNVut+IyqP8TvMarJ4mdQYSbP+2yRDnMowTFZ9k
kFKkhj03g4iARwCJPPb0G4owm4j1RW+zqeILxO+HBTOez2CBwVPTBmX0CLBH2LPDGBdRTq9QnBq2
cMe2GNjQ4IE7UrIBnySTVvWXYs6iYKo9zn0mHUjLuuuRusRr4IcH6HtOJsyE2LphOzSQRYjm6jG9
40UWfxIox0wCsNR+D8r+ddj03qEwwPWZ4ZUrWN987DtIArsnNjOophiR8TOQnEParmEBTrICTNvP
tznTphg9JOemHG2iFwIbpyLciQX5Ti9cGNuoclB7D9becNj2K5uHjDwdN4vforJPGz3W4471hIOM
Y3ac4xdI44eGoTHttKwGFvquKAiUcB00xykDFAhlWZB3O6EGf2K/LgKxfqGSvJdrugCTj3wEH/j/
Kj724ys0vPDe+xh2we8myB1awJevZel/SPNpwi5B3jwy+gT3kI93sjYM1FzCDD7xxVXmTUK3hjfi
yQ2XdD8uVLPFOr71rhTUFp28OUAlHxU4F+ceaukutI/BI75yHYrk89v2me8mdt+VqABSPEBY1vac
qASsbtYWVH0YME04vzlsp1MiMnLO5p4xukwhi7sZrJiL1dr8sxIRkw13jv8UOBMX/qstay0FRZRZ
xYelS1HDw3/w2+Fk8nVYkFfaKrd0MR0f/dnt4IWY8FvW788RSQikZFg4FsPkzt/iNVkRlhlrg+dC
s+bLV68ExkNfEdWbZo95A6viJ7sKXjxXI2cJiQjLLXwQNvfwe3IM/jS3GkwYvPMg9YSljLEovRM0
wcLrgHY87PZ+/bZIQ1BGr0Drt8ITN5iAD2iRjoCwPkjnTb8Dlw+vntwlgz1U9/qeZCofNPMbICu4
Z46y1c6e0s1iLD9JvZK/QOWuEf4ITZ6Io+4RDjOFKbeTl2tMxQCgMY5nP392w3PR/TE1h/8H2Z0a
q+F+ckEF5fykHUQ8+4yq7XpJBM1htKOvF5kOB47oPjAQor/N7A9qWgDPCNMUBUQrwHDt0QXjFBMS
2PE4ZC6agyqpR61+uw8e4pY4lbNLmKsOD4fhsBVpIFhz3i/+ycH2HYUOCtThDysRg6y36Lwqq7NX
GMeiDnAr2JmFx7eMeVdb2LccM2izF8QfRQ+Tbt683KBCIeyl7mIUhcMLBPQ7sCKmS8faRmhSuV9+
P2tHaoQbLnVYDHvvPWOsDe69DiqapqdG/SWCPTsdKlRrztwvria8zZyh2J0jSiI2CZYUXqbRwz0v
n/jdLN6IYBAhWNqgMT1j5cIxh8uREfIk2bMG/wUDpfE30Dechssw3pPkZPmTk8c+gR2AZpT+Dh5U
AtsxksADiWEtYhk+C4aKiyDm0TXQw8V7EZuKbSUcXZBOunYRzml0L3Lzk4R6bL3OuGAPCXn+U6ve
nAymFD3dK76MT0xEBJ6KmcKckcwiWC+pJnIdYNpBAZr/Bi3GCnz0yaHC0auoq8Jbjw2MfzgAW1gs
vUOOYehWmfi6cC26ITF4ec+9ymZvHN+h6T/DLy5WIpW4MVf/euLHY66khp3ZsawSRELivQSb1X9x
W0Itjz0Ncmw5Ydp+ih5KDKsQPLnGImpN0WT52JLaRahHz+F9+BghlvJOQZNpx8Mt/RuH48VFCUNB
e6K/ICrhO+d0HN8ITzCIJiVbHvIcpyKVDvWMBMATBf8LmoHShcZXJmXfCAxP672HHX4+yUh/h228
q02/dhu+/EwEUvDiTkHH0zw9Qr41ozOYmVHDlxNU409/TiM6BZi5hwoyrk7wC42g5TadX0++wq/3
6L8myJz42Hd4CqiGIjhjIONq6NcUxEeffu3mfWqz28CnqOV2vJd3C8QzzAia/Fic4SjT4Nz4nP4r
dF7duwOghBYi9Uw8c0nWmFNx+uT9nKYv8dkh9o2IM8LGdId8FBsRLfnpCElecE15IJLGevHJbN+v
UbEYfaOPsIiAPErKgNS5gFwLz5jXMcYl3mN0G5VI6uBI938eFr2zwsEPcL58WMuNHYyRddj7BEsV
Gg0M0S4jBC3yxGq7cHr+ULYBPhJAHCbwy5kZprWaMGLkZsWsDodFR2bGIOH8kvDhVgBgTggrEe1b
ySdl3IGKmbEm7uKSNM4e4WqZRvcDdgnsELGk0PsaTaJurydnLBHObD+TxjLv6n3aVL/sAkVIj1oG
n4CKFKCVZfvJud5Ac5gH/5q/VvIAmsQorkUNEvzvH4n/7cs/D+BKGQRIzimUF+8d6/NbE/SOPDHg
7YDYrUgUmm//vpLXrhIK9sbZF/ekLnQZsmUJOj9jv3hNxP5L7apbscAAzGUGzGZGOi48GQauET88
/kv8O3n5mIV5ILXyf28EBVIdxcUrDciuIPZGYjWrv8jNNhJdKLSLaife/Aas7VNorIjngUSWO0j6
32jkf/bK4+79h0oPvFWLboV/fHkvBKSRX9w4eb5/PyE/pWjZb4xkABvE7bBbwgSW4Qbmfic+UAzc
WFJ8oJhESRQsSA3YirxUAB9gLV46zZA0RObfv8U1Un4d6ORu28f/GkNsGnvSfpe2FIQKpdIHiSSc
KE5k7BT4XGhTuDec0XzSkGmTmp5KhsgvB+wemzBslCktBf5iHWspsk78yGhe7yHnF/9Uko/S8H9O
05NlWdt8zJ9h3/MvxDGn8Waz8rdS8aXyG1Y+0xZwlflCbV+czj6UsMZUvuOZe1HbLfGi0vklvTK2
WmAp3IYeXfkZxJ5wJxJU8SZSKV2UBZSVyJhSeH2e7BISIOihPxvprZ+hNObSfQ//vQ24w7IikLjL
8wM4kMkSi5G3SaZjKdMXIxwO345/GDGKAJkWDpE4gAo2I6YOA86UyURY96JklqmbvBFy4GZzhoSk
C1r0zinND68LL3JLHA1pxXiFRAF0y8PZOf8VSZFbnakJTRR7tPKwqXLrxiS5oiuSPAmgY8oYci4e
mkhaa7w1hNKVWX2mmrwzPybo4tGXWTU2aVi18Uves5y3RPIl5W8pJrRSnDcdeW6vBdNxcyypTZ2k
pN9cx+ruAfUFO5moJsWrZNpKgpgtSC4TYkDsx6QmmFiCU7dvIl55HAJ8S1o3eBNJyOwyjlVsXA/n
SI5RWeTMv7ij8I1P/XsI8uY9rOEcbXLhzYdDTEtEP0yl4wzDso6D6omuWBYBXcW9pye8WKypaDdp
jI4f7KbEm07nSqT7jeRhWUt/gns+hpMCm0jSeM1rFtG8Cl2oGWmgno9e5V3CH7+/zh69TvLA8KiT
1ItmVBCgUWGezdZeFMcv/SpfQJTgQjATt1Dc7pDOSBkRFxWqITXw5JBLMzhPZbPt3uyh7wKaOEsT
Hwd+yX4S38jfTh69eNe92F9pWEW52NQUtM87sut8NifQrVwpUv8yv3V3rHciEm5d8VOUD654LPdQ
TPXkAbUi5nu8kyATcimi3c5mMCa4JSfEIXhmIsd5KZaMRxKCest2cpk1uO5AN6DlkmvoY/a31VkF
sk7kcipNiJrMd8JAYOfv5mnv5awDBJkQOaTPp99yhiWDUdOuR6e5xm7UXfP/AvOv2zLFqJRPv/I2
G8BpOJyScfUPS3sB8wAEydcWx0m5R4jdkdyx+GA6NlyOZHAIYJrGxTIFeeaY4RCThKIO4p3PvMQj
D5sgah2eTQwjdOYCDGn+fo9pwEZxVVIgIf9iFSKzY6jVpN032I4CNolm8B8Cz22N80aMJiTW+IzB
yIsXChgkkMtQQqIvHnAUOCwInYfIjoLM6SmqlZp+T1i7AphyaPVVfAhw8Ab5qln6l+EPDpTMg9qk
fYlfLVZmbJHK6RxzWOSGn1+ncIkMX5hj/N/i9XD/KIyXvULN7ckHydgE8zPiokXtxHGDRkRhHCRr
uYKPx3qN2qodM2Gp2wC1vAC6mAmhFLkjo0IuqyzbxQx4/Sxd44W8WQiJXBft4ksZvOp+iZI2eg2w
ZqvZtYj6786YawyCT/vm2vZm00JAIfUcYTmuItJVuOvd0gUU26julaK+fPgS6EvbhzwZ0a1NoGxn
hEQDsFN6P/of7u1IkQPI5fLPfl9ekFJg/EFP1KU3Gu31YVW6eYMpqEgsTIJiREcd0F3poXwyCbpo
HS7xaVpRUJeP0nXQM+gocXU468Ja/83VpdLfI9yCsF3YMwfJJfNOVyMCi27db44uXO/akw5uRkjw
ww6gAu44LiRjqejpCkw672Ksu4UELI6huDJhng0+1v/TuK1BkBsjgxE0HTz1XODUmsC/x0AcrpDq
tLuTYkqXQrwBTo10SSCTCeoBK98KIBs/DxeDLNp/lwi8TPYMS7EwJ1jeK0kd4U4yEiKDGCNSV2hX
wppxjpzvW8xA8D5WGGQTkTDi9YFNi8zggdRMbi9fDa8Z9zFuz2uk5j7dygtT05vj6ZnjtecPb9u0
f1emE/R2mUf0EtvFUzDGZNDI4PJltbHiC7Ejg07oMtm89z/hadnEgkKLzn0GW4Kin2x4o1gPecn+
yVhuZoId435iJ+MIcTYO09Zc9Un74dTt3XvWUvc39eys2Y8OAF3ZkbrsrzmxZioAtpH8zYtju7+m
FNyR5XxGzQnOoxsjeA+xC8Ch1M3pk6ZGtyKLkWvLtGj7JCdqGQsnYexfzxFquCRfSWziOuJHkO2m
gkcAuqPzZXmxTeH1gxYIA1nrmajfaKqfznP/YOzi3aLmFpnQ9jqWXyRdZIfLik6+RVqno3GDx2wA
N82vMz25eazMr+MjEKAWCjDyQy2MbxBopi/xaPKImH4vaPNtBbgBKpOjD4l5xtjgh8j+hleWDFwZ
Xz1n/Iv5frq5zr45kgq0J+QmWMVxnZwmWe9NyxXSLZY7UTObYELhKVyvnrMs1JjcY8S0KcDHOI/1
xXX03WA+u4eRcFnW0EM2Vx7KCNLBa4PYt5lbW9ZUnAFTJ9WxCeH3WM+4XOczvW1lP6sE61oA4azB
eU5ona0fXlps0WVzXCPJrPskCXbzQCq6xpYNFXDyD5Wx6nLcZc6NFfc7tLkpECoaKa5QRENzl6f+
e9YYNIEpd/jWcGENlaQTX48q1n6Qwb5Qdly8FA/poACEQYL04Nuy9LstGpevhaEfYSwQxJ6Y/VtM
Jc6vbbVsLfVhuTQnfHbD+wGT6xYOnoxnb1zlUueHyUbqwubiuc3OgKEUZebiOTS+u89/Z3poct6b
ZKLn7oUfOX6oNk+XT4IHpi7qsAbslQ67jZqoa0w4fcFlJsqwgiEV49ACvYdMMVYgUPYY8Q8WCSvQ
0edUW+Zowb9i5KIXnjpqtm18b98epsfOffaNFN0TCArMHPNUho5l0IFWJWPFfso5k9treiRWgmo9
0kAdXlt2G604gA2jHshwyw8zddXllRsrhO4t2p4FHn+rNw6d9im8wxFgIgF9jZwjmsPenwNgzPNc
T1P6aIb1v+C9dnOwOW7sCm82+aIswGbfGD2DDoQ3VFu89aMiuvRYiB9TbB51zJv/hEPXY+kJo47z
LQupBTcEKUXy4uaBG55cAqPXiJDWetHi/En03WnS1B2W+GNSzH6G3WGt3r17f313rx1rDZQDtsOE
LHPWoyf3p69/Getd2MIkv0B8a4+rhWRcpi+7fDLGx7GS2eDdN0fIMjDt61xAcTr7zHR44DoG2uyw
SrKhALC+Q9bu88Jl1GjbV5oiQImXe9Xt0+4tm+51NJLmkf21Tq7NkNdWF/7HRFdhPcEG8Xvmy6Rx
XdGShAOZ08OxuY5uQ0TEX19YavPRV/if9CJCCxTU6AuXTEtRbn9O0uOjAcGtnfBFy8CfwTYZUSJD
QtiSwP8eMOHC05Lr/89Kx5jgGNtpMQg4D/EZDBYdqPcnzaYGt3o4zeONT7s++yUlri1JhTKKJNbd
KWz2L7018qvNeyNScNMjqNsn5mHJOKc54BbTeyKoUSJ+Xr7Gi7sAsqnKwZXjG8HU9j+wuy8hrncO
0Q5DOtlA5Q7T2rWGyuizxH3hBSiZQJz8Hq8jc1HNSS4YG/Qc0CgVyXgDOWL0J28wWqq1f+cBlYOc
Ru/qFFgXRlWPD0FdWg/uXX3PjibODj1Ewf8yUdH+WKMgd5t3H1rCiaRWzkZodAzV79F3RncO8Wh8
CXkliELfcMyPTKI9uNkdUCbcgtGqgpYZFgPCDvddxjVqt3N4RZ0hqqjL9kZW44H0phNs0d4ZbwCo
8wByXGnQHuZBEwCunL9tra/vlZN3RuehksRomfybdqVhn70mxJJhK0znxZY6XtIxNkF9GFXc3CpW
tnevYg50NtAU2aeDYd8WBQZGq2u/giar28xTIXZjVtxcsfuUm1Oy71YdkOB2eMOriLcTNd47tR6Y
C7GEJ3hToCbMZPtjxExFU212icpFnEEoF85dMTrz7GAjUOSx7kPMgAzSW8MsQPek0MW1MCAsHEUL
GgZZwM7lcN1m+NfmI6V08DzGlDXbNbnJUfB0JChwMxreRbWpi+WbCiubVfk6vCnQOotIX8LkZQBB
7GYdX5fQrDk3norVWIn/Nr0yjQCn2J6HdjlcmKClFjW9Gak73iwdjgFUha9d73m321yT6M4e0xcG
vSATbxfKLgRDTfEve1pU8mDJgJnyrq55/NwRoDR0eUfXACzJb4XdNZPf3yYf3obq4n3HrKsMsZyL
yiCj+B7eq2tmq70OwOvDuWMmujHIA2crMwYgSwki6lvipQviwdlUmGTl0JmTH4382rrt82WH7yip
U1a215AH7Yzk1b3PWwN6KNhD3D9h7DDoA5XDfTjs3Bm/wP/z9aCc69tmrGx+0xcdHyv4moBAfQbm
VmFkF51gQ2Il/U2oqlryRiniVOhckrR72r9n8LXs76jYfDnncXI3bYpPyi0C5uAPpmyb2dPmyctp
ORUeaSBKlOwzGsZLmD66POIGLtxrlwV0leV5zqLXnKoBNP62DeYbqUWOCyN/bQqHQB1pg4IQsmPV
QyHU0Sz0Opdl/nZqzSYS/Ptw2avQ/i5E8MFLAA9gCtcYsgS/hm2OMYmm+NNFnPGWdqjHcJrGja5O
+A1pyTiCO1B88Tf6CZcbmb6w/tKRcYSmwfb7jKuT9RmS/ClatdehebjtivgXn4NsUrwQZ77AHOks
Nz+XpvRAolDEAjRmtWLr3Tf8gZeVwV+YUsxPa4d9/WRqRQNycVswpvcneqxRugKVTF7xd9oOILfK
N94143JPfFUbeIvUCrrwWSvkdQWXZdkjRWSsbgHHgOMfzmV/w/X2A6V9n4Wsr/uGjE2EZeC22TRD
Kw23EeLM4gV7g+M3nWF3Ghocs23GZBdGPn1ucYAJz2MzIukF1kt1BfwxwIWhXGQerrUB1FOeBd+R
FEuW9QHe9BGSE8fhuZ/iodWxcEm49Vhx5D3O1hx9cC7xTGdk+w1aYWvA40dpBwtKQ+6rJBzc1aLB
fD7EyphEhAsThqabQeWx2UdQb419481MTsfR/ga15YJbPh1eBX2Qkzigj8m2pv3lUBm3+lCfDEvd
asBBTUfj6o97WcyDK/qdjSROgdTQCeDcFnOHoiPI1ojeseJa1ssmhnRl+BhTWCndbCWYS4oLZRHW
LCuqkfo5oCeiOcOmv8LV4GgCt4vci8OGQNCs8FnlnZ/b5trdp1csX/H1zjnqEDr6Q2Z7d9potSmG
0Pa/Dl1Da6EkCjEyPyeDUL69Yf6IFZzg6yGjf+zbHtGNlbYCgb/PP2KjELH/+kVEb8UzVaIa3EAf
k2M9AJadpZGyhCINPgS2lUvLY6IPbAWtOxkVqFmgsK+5KdFTUtxoR/5IuefgHH26aW9NmMCTSyf8
v8BYggXALrVbRK8SBeS3+h9k9sMP2Dmeh5DBjOg60o4VzK0PF/e6h50CbDCCQHzmWlDLroc6YJNQ
2NCeRAhUUsZPgubmoACEF/Vb0MeyOUVS7bLOISMXq7Nrjkhq+nQ/WzrRbNyhMECLbyyo0GwJvZvq
FqIG+O5ZIQE4kJeXXBDIJDOdKikWnd1j1piaZNV7FSx6twEjf22X2wv1i1NPB6jkGkLBfa3CVwyP
Hq0R8ZdkdJ1Tu7wnz9W1CiU3Ncm5HmwH7/h1OAnCT4escEdg7qj2i2Wnwf03nYIVh8+ewmi/8utN
O4I6s/oWrtG7IWqlxuvcL7iKOhVd77/4Ka61evBa1UE9fx9KMme+gfoBhDk9YNBq9BoMaSwempkF
P2ZLmPqrNEM1kYJvp/MYf8IMnRw5D7R97EZRfJY2j4QTNfvgP90vWrzzbSjMtwDnzW++uz+732Or
PaLyVc0hAE4+QdGioJV/MntEksGEMw9gzJJCSV5B+fG5vS0qZ5XvM1pEpCAUcuiHMKYpjHdeD41f
CuPxVnssaTo4ccioMDxAOCZGS+9AhT0iida6RXryahIe/gwDUOoNeQs+XZxgMEhiGqLDWNdmj33d
QyoNW7h+Ls99NpJUjpDdldVDdbw3bCiyXMj53sLnxT4/TlHhSmW/1yQyy9QH7xHd28KpYpK0hlCM
XTIJQs5WmZZiSvLbMDwnNV4HIhGK1/vd+3BoS43L4Dsdz7M3pn6rP18AdB2reMY8O0mdPVTWNX4k
Z9wjNL4G6mhQKc7IFZzXwbU7SGu++/bRsrar+4gcAq6gjGwsHK1N8AhkQcMBx/SjtIWGKg4PYj00
+I5ihEcelrh/EpUAkRx0E8SFK1C0H18RMcGbDpyFYv02Dc7T8Hvn97clSBLXDIivPvHElCOqEA+A
/eeUenAKadU0n03f5ZRvWx+owThZBSt8r4wpejzuyeLiyxnrxCg/5U1reQuMqZ+4RInv1WsWz9Rx
N17wZgjVFS4ab+2kc+SqoAdbHIev7N5zl9cptOMb2MBR8WnbNR+ogK1Icz56btoLmH41y1OGx6eh
zlEF35rjD2cT5+XqFouG7z/QORGIT3wyOcFNpD/LL27BJZgPExLxeQO/QH4OUcffrcfbjdFEyrdh
6ZDhZXa3qGD2fw+Ph3V2i0OLrULaSbiKcS4Vjj41UORH1pMTA2fnhbrAEcGIyonSClbAkSbA0H3D
o+Hk4ZT/Bd+o/Qpn9AIOutYExjbKqSM9nuKDC/2OukXGJygWp8OE21HGBQlS4BlNMdC5uX3ZUL8m
/CUm8SMm8cjuN2xUp61Dz0PTKDJ1nxvd0+eOQLbiVKAeRO5/otPLgo32qLtNV2+7nDY5XorOF3GL
nZWoh8Cw2MGULNCBytzUl55sMI3B0I3a/0l9/nNBPg/OPPHdemU+7TpiB2IsP9HHHGTNyrpy38eE
2b6cRlDicCOjCnkcASSzY127dgkogNPCWBD+utMsNhV2ng6QjToAfvTghG11xxi9YDLgIPfEkkhc
2rbl5EbERZs7IXzlF3x6rc2KjXiIeA6PuOllJu33vgWi5cxiD3EZb90dzJpYb3Q51qKLkgBIC1q4
KEoZMsEAXWQXqOrqz6Ng91hoHXRyrF/FZh+tFk2/20VWIiw1oQ59XT4dLRG8YrS+7yMSE2RyHs2K
vW3PB5CpxUMDNbSsknCw3UJed7pnAzH3hvXQcrhRIZP8+sRSvewVcjDeS6izDSsmv1FeDV1SLJ6+
fHOPy8oqDyG75z0Aq3rxvQZUBSI0pTCBnAGbeVyscdNobUetOY8vuA2Qyr2xN5B8ggGy3FskPkVj
7p5UWvGz4zSYcsaM76s1Ri16C6PhcEJAHGa+P/e0zyE9usWNGpB2VwoKT4uWsI2o9t3Hd4O9SLSG
xe9W1244YYBKghQv5zaJ0ZNs3/D65VQozsD9Z4aqHHbMUB0koluKC8or2hlQ9jfGtmzacrCtMSSk
YwYwXb2FzbvKFfrZ1RmXmRaGKPygXQI/1i7bGksTulYpWgzKuB0795GcFfjPVDuxEcIc6+nWAxAq
5mm34ba5ESc9EDXVyZdnMknwdza9lChj6hgp6Xwjq1J4fxjno3NgwiX1DZ3lIsUSMUt96s7m3xv8
waJxhcRni7cAPQjGEqXTGD+5bfABlwnzSnQq4rIsplOiucFHJl4QRq87GBSy8MwxEBjcdCm+abBt
rK0t96oHe4hYbU4jvnszYidoHpsAYLG3fvdaenhq774ln6mhK0KvuUwaYdKtxwm2RmMxmgx+VqL4
3fjHsOHkON3ZGirDHbQ14i/2mdNdmFgLtgIPvQG9nyOrcTWAhJ2KdBclAxiNRwX+Yajn5DtMDBa0
+l2splZpbuPJaVNnn023Aq17smO4JOE/6AOzd8LTFu5TtV0TsLJvqgwjzRHsH6vePm3klmpANOQY
JvIz4hI6ea2eDDMOKhTQ8WVgtigMkkCqYt3KRBypABsqzUdIqMy2qxS9d83F7ZYNONV55bSuTR4b
x+CfqwGIJi887bI9EFDQzKQ5QtJeRWAyWqK3lS05iGV5oIAoh5PvS4CmOWMn7jkpsBMscWPJbehN
59/NL0lV7hSViYCxDK8rlssramzLnFEYJwsxYzqb+boKr9NwqEzmakL7HZlgvVbORvH+hMaMQtTV
ZaubVCSmdc3lfXFmsApRiGAN0zfgmGKaOv18vP4Gh9Ue9u0MPxtiCsARUioiYMKhmuExYZi8/wsC
m1To9Vnlw7grkMiA/9y/PTOYYeLEBgSUNVNmCKyWzo0SylUYRzHGpITYBYOa0D6CGoEXnO8URHkp
wa0/csHAQ2zt8ONHPTxkutdQHNR0mTY7F70O8imajDvmgipSBqvJ6m6zbsx1jMqYg5TUB/o1Jg8Q
0ewLdk9ypLGXrS33D26dLfyQkOdyBeCwHeg7rAxJPYZDUtnvq8/gmvd+UsnoJUPJ2bIPjdEdlp/d
yPxTDkaOOB7DoeHobDHRGbOLukXHJlSOz/POCgWhmoBkALvlk3/7Hof1DhPVcH38hNvMY/HIKIGq
DpoOGolFuBpQBMlaEMmkOxHh5qgU2nxoskBJpIXFDWGSdDDGV9EEgxpCTjn9AOT14BkhCCDek7XJ
INVV5xmZ23wcVk3VX1H7+t8+3Rfi4L2MfrZZmAbAhPJO8A4tuk73HRR2IjbMBj3BIo6xsoL5etne
/xwkYhhEvCCon4SG9A4jznMIuKjpmrEasEkH4JI83Z9L97CiBb0N7/1nv5ilAY1n02Vy8UeYyMfo
NiwUG7CYfYZ2MXU+7d/7WW/RAa80uPyd7K9LPWNbM5mvF4W7ooFWFx/BkbGKfQgo/XV5kzXJns57
18efVRUuZY3xI/weTxPulWxVW91xUDNsoWN+hNyj26Z1BgwKuePWVE2ponLc4LwfIl3igHIgIHdn
eI+t6OvE8hGJWCx6G1xwqU7xxHNkzEjpivHxj2cL+j3oAQP95NBecWLSUfLcLKba6Ehwm5RT1+2u
SLyQuKgFSiq0WqJlECuTJs3zYMszFRNRH17JCQMB4GSWlIeMz0MAAKSBfsIGDMUECMugM1cYiEE+
wI8QciFUfHiP/U6PJuq5IJ/yjyFB/MsZkvagxtjfP81e3MP9NEQPtcASMPhwUDB8R+AEC/WQTkVN
yaDTGWkX58yNrUVckMwhq2CN+SLzdBBGp5zzhjcRFehQnM+916K1ahy4EO8O+VwDhCd/r8XXTB40
KxOkgWpXogHedHI6WbKcyRMgILhm4qmEsSgwJ8yz6AlJhHH+AeQKk55x50CbjvxMsxA8w2NMXQO6
1DVh4Be/Dzh5/IOcsclgsb2SExDvhT4RIGJNN0hka+wsZEM98C3EmcRzjjhJibVIHKYJ4ogQuVDs
fOjsPcu0/ZDvYanUDKSolYPmjZpNdzHyeeiPgIlOc5l3TWlWNVxJn/F1hcNI3nC0Q74Eow1ol0ub
CX6m2TqF7e5o0PyZy93ZFjow+ug6PcMWRQpim7ABNCfVnENGrA3zau9Dkcyd+fyFLxS8MJYywlv+
NFyQPHLY3SFEk7B9gUXudOjkX/bS0APdr+9OfcRVmkGohUAravyr7Fbx8V8NFabGg6IOD6OtBHAt
7iQPafvDYUSxuMOYhxfn36fChl3vNdxCoE/9rOU8HS43Su8bNnubjADUZR+YIWFqAXGf6X4jfOOb
Mv9ZkdHt/3o/mFqq7ugQr2GVdKyUe6IZf9Zu2lM7DpQO4sAK4rHL5PII0KrcZRkHJ68SvcjTNun7
NAJU7W+ME+xZg/5B6hCsfEBb9EezzHpCGCTGy7TLh9sR5/6LGuWbRgJZq1DtJUzzfLb89RpRBdF8
yYgXeZV9EhLLb3B9UxKGc/ND5ipIgzoyyGA6dEJleetm7lD12ScwbQDDCMC8OD8xNGnYvxjTyUqc
5o8NeAc6Ss+snHBjB4fr5VBm7xvwT1jogP22Ou58NjI7I/KPwUW9y3ChIcsHwBwLCW4iP+/ZDDvk
hJ1Tj0nY69VvCOb8hCCjRrcht0sqLvmHzI6ZaPQNzM442Q8/y542YbrB2Y+i6MOtDJqMg90ll6b4
xAMOMM/4pYxT7MbE7EFzuJ5DA1w854hxSCyiu+d1TkQPC3tJZTbtM6Dw8emxxQE5XSlf/OQmlzXy
TswXGc17mREoeBEynaHBxehUbpM0d/4so+cgFKb6QqloXCQvRcKCPh+wuk1hF7DxdH8Nlksc4Q7f
KpSvbeo4DfwW20Vr9Cbgc1CTzYA/9GDVBUdl6OAqcHfHxdf5fKIaMywes7n5kZooA8eq8u4vfmCg
Z64vW9otVBSbK+Q45jBBDQ/8Ct2ELAgYhTLR/3YLoaZhJkZGA7dfXKdAfh4o45VINcIXcZ8n92H6
WsvXmFrx854cBuT8+VtJzuvxZZL3jLbAMOv3lreM2ZuuyWAYtFcOlStG41cl4o8VOEXwyO8Ch0OI
eIRc/b7mWLfSZxc7rcX3P5bObElRZQvDT2QEAgrekswizuMNoZaCA+AEiE+/v+xzYkf07q6uthSS
zLX+9Q+/golg19WTdfNyFXpQKa2u7UJdqT951OTvQ5qOOn3/qp61d1gM9k8AYTrFEjn1m46q7196
m9stfBofV30mdovHlYljexdD2sfF7tVzg0e7k5GkZyyV6VulaPsCSmOBWVdsoOlMzYc6jNdaZf6R
cEQYX+fzjYtkl5J1cwlKplPt1KzBBfPJ9wOL8gYJitjMHwiD+dJxJRnnKjVUffxs3wPeWrF8VUEv
OfYyw/l2YAqqsdpgAXRUbj9P60PkzInqy02nqJDYaYWHcavdPLznNdQw1zMgckzy/Bv1s5/7zlzN
at+TGxKWOw0ZxI6B/exssnL5RTHTYtzTTd1BlDNS1S4ewHNDdY/IAufg9jF/qj7MH+KJrleyUuef
z7bIjhdpHG1+vY6CMfFsIPuDB+aJ77gEI0kGw24HS6GZkU16HU+DjdP7Pqya+RscxSrgHLmGfPqi
Q0FG6XhVLbC1qudCdZRrAmteQzprA3thyUgrhUUt/QKfWcD4omQ0PngrY2ONGibQCMkgereG0bba
NrBhH87xNCvFuJ5Ar1I9Ge1CmfWMDbdd9XJ4adfNgtF4+A8S4fsWkjv53vfP9C59kax6ZDfTOPQ4
I7sX99JCDSbc+7JLIKeZcCU4+CEEJXxwkpOoxvo1tcXPZH8tvlGXjQnF0rPdmFxJ7pEKf+x6+GGw
m+ODwHTti78dQ9nmy3nhm5fjjQRUv+V1yqt3M6KHBqiHFpUULA0aPJrMbMWY9QXMkNa+kXXtozK5
dQJDHZdEIahB/h6/rn0ekaDtcIShFFQWz2L5y4MXqC8SG8VYZYnQM8alwxJWnW43hP1mazWgEDEh
teBpJx5dxzAWHaE9PFBi5o4pMCpw5/nOdoEqRHdvsK5yD+OnAdscpufvQxk1m27iPNox6phf8Zdz
WVJjiSEjbel1irlVtzc1jb2qnOhuFPeixTXSh2JPlHoqiQVOU/tF6Vc1wdkDzf/QJqJRSUSpA2iq
btp6pXcZAVohKEN5Gmd1apmXSVs7p17lIqNJsDiUTEVeoYuwgPxou0P76ySTbuk/pH6aguVn6aTe
0ohW0NSDj8S7PdxZypvTQ8W/llw0aVC5zyAvamBQbcgm5Kln/KYDXRweY/bu2leYPRTUeyimWPq6
/Z0Nfvw7tnSV2Wtp9/+0F5LYrjxnc4/jXppGQUvtrNZSf/jqkTI5ZowrFUMd4lJezqRvRZ1pvH9Z
gv582tMgUPnzfRwZIzRoT3fyaK313bCOOCAZttr3PeUPytznY50gi3pv/Bv/OepTumx4gjrjET3A
zHt+PN1qNy8ER11Fyl3Eo+eiTGHDkwKVn4iQEb2pa2exSVBh11r3ZAkjCbL6k8cHdSOscvWEy022
npyowblMARaZShB52Wwbv0SIAsOXGSBCKii3X0eFMr5+27co4sc2LkWQfyLXaODMPsRMR+8NQim+
cR8/XYH8ihL7cpoNnKNkoUZXw+7sIpg5pi/f9P38wI+ra13fURo8n0FK8Vw6R1RHkUeWjmN5xivS
2bV3XZyuNd7surNLfJO8KYXA90ghlpJhnCE8JXiydKifEHfYCI2lPkld1MIjZn6tjawJusXlAHU2
csbg1HtbM7y0Z/ldDCiJg2PXQ5NjxZojKPW4kC089yJuJhPs25mTn8a70TCLhhIGBMSbDRtm1VM7
WZpLFKrH1fUuNrY5vZ2lop8pJwZpFN6wX1lYFbGlQI8riVAxBmPOE2LosIPfYW9S1uFFEqNW1woq
nXRyohn6BpLSDq9qieVc27UkDT4gSIwrjJipx0NoH7mXlK1cU8uIeQxIwVszt72b7qkY3u7idFK3
CWNn2UMzRmMGTQ1YiBPqhinuCwVeeqMvaYq9qPfbXhWv6MsQzy+8QPhkK6c+vwovT8mU+TgZjja5
faHvIUs+ur2CRzl59tDT6ZuGHaJfLn7cwqj/DLTpq6HsVq2KsuY5Hfz8W+oNUM8xrGITJpmdWIJb
mIH3Ymnqp/k2fwaX6wFe0UDB7myiKkM+j4iin+M43pHlKI1cm8HpWPhKcM9lQVkr4qhUo9SI0tvh
+h6WbJSxCsOFUfrV0wernj7OCENfZrauY9JoIjHgTMKK4bI16nMNtEKbDnLAPgGhpt5mrzXjO1hl
s4wmtPVgSrTIIHb4d/HQP53vL7raeEFoCKdNXifpWJhXQXeBpsTgLu3ZRRUntoLKD0i1dE/dF/zy
AnBwTN3wQaUNBRPNGBoAfMytBghDSoVV1BdloLqyrr6uPBzpEJcPRA09rqSluHm84Ey9ein3DDSs
XN4f9vffW7g4ksPKvB8BNBcozX2zz3wadsb745ooM3f619ISy2BqTUvOYSOhqu4rZEKgAvksyhGT
/9PtG3IuMdWm33XRL0lVM7Gr3nc2Sdv41Q2TLwAWdC4eYXVyumCjXPNH5aiPj9pIX3xCHlnAt02k
bi6T22TfOe9foX/DrFbQxJlWheAszI8fFG1dkc2euKrcz8S0Gz7K1W8LBz5lUIWmR5oK0rX9LFwX
byMCGqSeA8pC2FWkm+EJYuCExXwsX34fQqJ7d3/SrG6InfNJo58/uJCSV9/tO+TUdXjG2F1PCWcA
eL2FdcLZTOxzg0AaWZh4fWz5uK4uL/eCIm/cSaFZY9bQbwUI/s/FBAiOp+H2IuKMMax12X3WKT23
bOgQLK8lXwYTFMmtWN32PPRAGEBtJXFBjCSNY8u7eGLimHudfHz7+ebo5XYSl7grka+xrGAeVdrf
r0fyo4aImAJpSGcMMiE9SrtyLEctK6Q33UGi5FcMiGCfdwE77/6u91wUiwu53qA2EF8KJyc1nfma
RlX+vIGVMwMAnBuQJM6zy0CFMtt+rhpHUk9wFqUCAnSbdgA4Wfygtt2bgFVhPhg9M2/4DZ+n26mX
yG3j3zMjYcLHw+eNfIG9+JQC5xMiSbgikNIQeFXkhGInsYVMEFTtQuEuHxbJloOL1kJmZEme7t+w
N4EWn3bpdD+ignw1Cuf6gTVi4yTb4FlMFg7eqDvdYRDFYPEFutbuUqhi0Seoc+gCtAP2cDicX60l
/JjZAGzPyo88VwwCbZORuvcSoig98OpFGF5sheAmWk6ftKfWQgl5euxu7hPxiKt3hojfabKhjhDS
sMrbf24CCvrwULXfwZaD27TKzujrGFphv2hyECwjDXxYN54ELNszB5PMxEJNi0FAZaeLHu9FtR9v
dzs4LzVUG8sn85xSvIgagEYp+lIMHpKANwi75fyCW3Nt96CR950q8SjvX6ImxBC5uAwmaNZQfTBs
pJl4ONPG6k1M50+ZFUe4b43QeAwlIKehVZM9ljRAkhO4S2fyeAWswKetsexQfMG9AHvCCAeujnOu
Yad718b3r1hk9FVH7wp/sB3Y/DXPBfXOumQcc7MLAtG+tH7MCGyAe2vlh6aP98COR1pKsLM2zKjW
bDMZ9mEUPZyP7FqNCakPJMBd7P4//qWtHlSuDhApvjrQPkG98CCvA6W3u/1mr85Mw43kTXyUSPQR
H9OoML+RU7QKOmE7014DpnRddPlyrPyOn8UKjtvljGuc8p4B1ECFKN+2mmH+oTvYO96xT2+hwFUA
B9HrSGdlYItktFa3GBev4AKnKstmCTfv+fN1st1u/gu7lZ5Erq8gxozpmSUPr117+MQp607s2ZNs
2m9XJs8oFfs62zmRzAXvq7PLkvCCIa6R2vUGkkDlAHU+MgcCr3S5/9WoVDYjSUoFXKL4xNKHUmet
heimLFCxjgUKhpW+yygEySi2RNJ+V3r+VVOg5/bmQF+XMsRLC64Jz0KxOCGB/k6/Ga9kzlGEB1Gv
tZy1Tu6hY6JLctYexepkMGrciGC1SB9HWzTLIdXMet1ZHaXkBxzSPwF8PgCFmfuialjwQ1FJWhfe
YwpyDR0CP1x+P5oFP5wXZ7V/mnna6AhWJNGxr7joCAO38BW32xcS5mZD1UEdqY8pdhXvfhXHqH+J
sGuB4EH525+3b+cnzW7rEPWfR6HoeR9rAiMKE67Z53BCyXrsnDwnqmprG61vJc4EqBuZlM3a1OsK
o0NLjLwuLpmNUDmQ4yhZF0jkkJ/StFBm4b92VhjgtLCAGU6UDDju8xpHF2hpT7bkssOs/31OWsEN
Z1JdQUWzOpdos7vMauYjX04DiVnrhs1y+3Cci43MVCX3FI0buPHQZMw6eu4BeKYqfHAkjcBBFHWq
GHHfGVhusEldKTPclOG0UZqbqwMKD0zBS94X1ijwEYAZEq8DVzhbAHkw76u6o/7blaJGk6E5i7jv
gUyyFqQftiQ18PF4/61oEIyhbczsDWxzLIAbW0f4473RqEnqgNnyLzY5p5B68+WMOe0yJ+LRv85X
+ozPdGRF/8GKXT396X05/EvXRvA3uNpG6eYX13/1RUrZYE17gTqjV52+bBjvw2Y6HPZjPwHax17s
KaODB4Hf0y1GT0M+InbSO5qo8S2W6R1cNWlvqJ83mxc8hh13BYSDp4FLwEZM8Pamy2vDCUGgwuBz
2tme//43OOf0IqAAmEyq/v/Z8aO7tRbYSiHTkkDZaMOw0hehCFkWcZjbTA2GjMPhqJTS09Gm3FCt
u99+hEwqjO/xtnEtgR8QgxVjzrk7nbZDGQMZXy/Ciby1B1LJ6ObhNt7C847CwVl44NGzOU4YsgUP
Asb6+uzKdrtlY3t4Z65Pa2XT8HdqMGMhB+fu/Wlseh2b2Eq/GU71+GFDnLJUXP2voo+UlM0MDKiB
74jNMXU93vhImtuQGd4HwMMgURE+3qSnxg16sTD9BX2F0qF2X5Q5u0ag2ki/EWIgRBeuOk1j0C4q
i/fsc2x/W2Q+cymChu9tsJmwib1dOfoRDKzloNroMlhm+Y6TUE7be8NDsmJo32rhrpiArWQTBstv
k+XVGfcNG5LWrxzziBSZo6hT5TG5FJBjeXVwL33K88PDjJzFgS8pxan8qIaniumOfFOAnzvGg3Rl
F2twZFbUNnaTI1hZkqFMCUodgmFm9znK2nWiLlQdClA55v7tdlptHVqcuO7zBcU0E75eCQXwgst+
Pe2jcxdm4t9EcJJm05g4SEftAZf1g0+xO6ND6gjv+KvtE7/FhQlOCwgBocyoEilr4JDobHXSgtVg
RJFhmahjFCN4eN/5PGkdDPu/Llfhff43vURNvu1q1hTuOQ0ej8Xgb6USST1iSTNDh2IJZ60PuwCq
wjeCwZZOS4gTMKDUp9ApXr924hmVN+r+XPzKPlN45j0m4f1V2QJOOti5P4LX+DHWHijQH1LmwEaf
n3BRN0Ht7ZNZL25LHVZgGjIfgg+BgNMj2K2XDC8j1ZDm4Hm1NW1do8HFl7zBlkLCOYAP1cXL+e4P
vUPfbqCNovZ9UHIIABgD/wZxGsxk8+g5UqzsdBkKyAnmAk9Z8JVJB89hbGpErxf2O97rsujTZtiw
0Y8MRr4ij3COovuZITgItnoLBhC/cK7JJ3uePhi5k3O9lI/Y8jGTVjKZA7zocOKlC5AZFNNxREOA
lhg3ERhH2opw395Z9N0YIZpoB+75sazWSiI+WG0CqTqdj32+Nk7mUDdi42M1H4syxK8OicgPfwPy
LlcfMrIjZafIUcHjavf46Mrwr1NQuzSHi/06UYtQcqIn8kPnuWC4Lgu0lijT/bMWSwNa03j+2KET
MU6kb1IWHebEwyqJ+6GC+y7xyJp18Y9zy8zbF0ib93tZAorH24r7cmpf4M5aQDJ1FLucQGGkFXO3
+V/clQVk/4iPEuboABdr6Le/nXJ3I2B8TtKmBUBRT9dbuE4XP7abFgFzB9TtZW8vt2htGkE3d7qe
yZMvgNs8deGdeowENcR1BcNDGn4wFVx10euwVeZesMikTbScPbds57ChyEZiQoJG5b4gys4bTotl
A+aUeaX/ArfYvFdUHhaD/qpkIF7Q0wB//esnwSuYKTPPlVZ6Ozd3aH4wkcBjGEYh8X3sBTm/GJKZ
QhUH90IXdSC5S/TM0kmZYaZ1uniF70WxE3LT0DL4v1FMzCzNPSUNRzptxRV1E5RXWCFM3dmhIIUw
xetHchgHJJTrGBJU3ag7zdmoWHuwlJWA2pzqQhuZUXZoIRgjW6LVKEV3CJ7N8TFA6oVEPqdV6UJr
xKESSOT9Qdr8xjbd/kouqNuXQ0JpZCMDMGj3cVM+LdhLpZy2GhrblEwFBjCDqKvZ30mncBMx7T8c
BqCQ3SmBR/NiqbIal/fWXs5Tdz5fbolSQ73rJMOcCBddthbTCpSoht4s83VItN2gLgo742JRUq+w
a1CsJm1gfN3WjD+k5sINJDVks+Lol2Ed7gDfAzaIcnQKwDjeOt57paBP50tYd1TEt38z646RVFfO
gFWErD/YVbA3qR4KtmjYPGwkP0tZodHfS7/2d0uABnzWDAPCGtYWhF6iF+2dnCjdmI/lXkWBxIPA
1AuKdcxID+0UGWgaiasDTkIoS+yHQ9nxGlL1BMeg3f8Sa3wxuPgaVhE0sLSLam+tQEC4DTW/4Qo7
l2+QXnzA21c41lfoKVxYul+6SSB/XLx6/O9VyxPyOwfHqGz5udEh0v5ZUC6eUzlN/a5lA86wm3VK
SUF68x9xYGjltIsNAXPyczvjzfi7oGm+IRQjLmGGud0QPbl0OimekH3VPqRmMAVQh5KQDHTyjiSC
w/06JJUte890OKacQifWOPL8k3bT2cU+lJqHPeMCv0UlYNc4b66XJdSsGr4Us/efJX1aZv2AgvcT
ehYPKuy+3aaI4PrJaAP3DtlHDA6LCjIT+RXAez0foDlfLoImHpP7yUaF0YX0kXdnEEA62Mn6PHBv
oSxxxyWRE69FYuFoGQJ+En8jNaEL9rwfAvq8JfIQrgqyLG0NjZLUV55HF24t2QNcKuweD/DHgdkh
2Yz1PR1zl5mkJinCSPKBNMgGWaBxkNGBY3Xf3wMYpQbQUgtzDW62fnbHyQo6HsmC7FYWZRNklwtX
mXeY8/h3ek4TX7c4VEB3tzkAL6bNnB41YwW+jmIYHzGorDCPudcIKYfqiCmTslvpU5wCjqCqCxkK
28r5ENbDcIPkzlXb/f6QWQpP5gotVwby+o+4zCvvWC6A9/xn4vwJoSaNmTqqeEUExseDIYfa76Pi
ZMtXBwbxivL7VzvevyyX9FYYUAgxMqBNFp0BH+k+AaidsYGlSHWtRXCggh3DEHE56Fl0QUKtgjU+
xGMWD9LsKYeYZJwBRUFhLBq3jzcLcxFSbraUGRENwyWJvzaVRhmzJUFK9rDd+Yz5Cyp0EHqB/zdq
0dwjyrklNujfcKxyPtHX7sDMY3Nl+g1thwgy1Eq8axUZRoh1Mu+D1gzOtI2CgsKEpuBjVw7DcDW3
dwSeFfIvZE+BTiCZgNnhWmVt2gRPA9ADmTvXO+5Y2zKSFJNSyZLFcxgnxDNyhRWOxCTM5rOdpC7+
qy/t4ctGeZZT28u7RNPBAXHDFJIDBFdaQXsjU7tg8iPw2ZBw2bDPzFew0gCeNau/XO12/+yQvB7i
ksN3gvL1ddRYmpuR+4OHc0UftJH/COruyEAOhrcPKCnoOZTaf+cYDQ5vAjBkivWrvbnF0gNd3U2/
gEI/zUGvjIM2hh+kjTYMz+lvClheHHjQRod/1XDKr5DRh7yC6rNjI3qmqbbqh4wOmirDqc0yAnnn
7iCH957SsIGSxsBtgThIXfeuS1/a9TVAvi54URF+Mfk2oZvYprvcP2grrhyT9p1Tod8R1Rgjyctk
y9mOFU9Lt6xW4L/SEAZIeN2kDqQbc8CUyCoBz8BUZcxJtC5BuZyo2MfxK8Yl4jafXnWqUQhizReT
o9ddZBIYeTSWAnID5Y6Ua/+c4Ig6vtnzzzRONttH4exLV5zxQr0w57MzIGq3GBWEYmo2r3xbOP8G
QUDpE0ZSzuSVWpMXHTod0DYunNAHJrVLZzX6N+oIV1n09P3pdcrVZa5bWfO5wyeJuUI+dHk+9QcD
arux3uuHNy/HZHM+4lDMFaAm3HPi7Y8qEE5n4dBlmfjxtHNZaSlDqjQLbKi1mB5y12g0SVx/Ut8V
X+/vOrqP8C/8U3nKK/ePG59BFns6BefjetXxpdP++/wvILW8+fcAFBmuN4AX3ekLcECklQvWGnDD
G+syphyGVO0ABUsTRiwWSj5NYxkkoUyJbe87Ot6OgLNS98SX/3pbqOXQMrh8XjWEp/IYzSkCYB9h
+0M4O75ieEGeZZXLevPOvT8YdsnsMn6NMqua73U31lrLPKLtjDFI8DuT+c2VH5jaNuB9LXJ4cOyM
ruaOWMJVaPsIQvnAmTP3uWjUmQscHDl8/3psb3ifehskAOwBNv6RqXXOqKtoiERcr4SYn9/+ucFA
4QKDI3OqwhLAZlsgfS58K3vmpxuep1h8c1V6AVZmrJaeEOZmH9a7PdwDKnakXjfhNwWIZea8TvLl
ISDwK7AhkKEehSblf5xuP/v+5vJxalCmENs2/8Eu0LO52Y8wHoRx6Ybz1J5qE2yfgclJvh3+UF/D
3mixYyMmHnCxEIY0HAHXhMlgLLi9g2DecnOenkqMa9e9rXuIMabIHrHrEabiaDyjrA12CNzCoqu2
VqRObQL6DEQ5wKwJ//9LcI/Y1DmXQWtuM5ypgVjZyQbkYlRxi4oR30eH0/4JyFXFnAx0oZZBCB2U
HDY1iaMwIR+rXhZAbOg+LNImGdclEw6WzQMfBPQMOKI0V7H6q5FH0dqvaPZhvW0wCCBv7knLvJFo
ewWCr0mOEt4C/uEN+RsNquSS3zg3HNQP4E0yXJxsM8k053j03jsmusUEFg1gD8l7FL1qSJlTxk/W
ifRFgksPTjVCw8dhwDwNnvxd7O6LazvkcyC4bxyISFBbSjbxPFYotAqNV28v+NT0Qw54vQ9tH3RJ
emkRrLOQQgfopLISsJ8zXcDxG/CjfjbU99Q/3AtECeMB/n2F0+s5/BBVW9DjInvvvAJADcPOGxlw
dl/IvzNsLgpDDuse8bUGwlO0GTZi6MOwguUM+gJziHTCEPjkLGM/NTSfQ1KQRocgSMhjkaBSTYqz
t+khdKjtSwzQtRk1wrevU98fyidgRKna50ZxdLWyvkHChESsI60PuJRofRWH4dWcFJrRj6MOj3p6
DUo9Tu73MmiWTWVTmtJ6Z+5tx7AD5xVJLggYCjIIkg1Utby6gYb9FNwW+2q//plPvHzwEpwLYLIx
mQMWleHps8Wb8oxhxQ9m8M/754O3QFeS3x1+XCOp5ZKmS5FN5fFcuZt/l6Y7r907FFiOTVKgqJx4
uMGjtSPZdykeDkAvPkGE79GthwFW1Tifp0PJ9/O5RjIvp9dE5sJA16M9nF+Bv8CRce7R/Dt1Yxim
s3x5kJjib6sy9atcOF45eJ3ESSUbjrZu4s8fI1B+53Eytn+dBdWDVMr5gPFDowoK3QbYv9Vsn70A
CjUrw6peKMbNvhhjOw8TDhTKqkxqAs585L3UyBMOaNwypFyLslN6gplo4iY60uOLnGg9DicZopAS
nMtsWnrcYuxFTRyQ9DqbYc46WyjoUr6SKXgiP2fMHIzk4hLkclCAxbQ++yd9iT+HIfewprIZAaFc
2cwCXabiZNhTQO9GD3tqM5qW9LnudlhchsaC3XZi9MTf3yCqrAzvPzGgXVr809rAjrwfZYfhXTjb
ZNtB1Q1NIOEN3kZkfif26dRu6eYSRrMMZ5ENJvarS1oZXeeMmzEztwwopQmqg1OwICoarBV+wJR0
YHSjGOuIAYcbX1y1UoQE7dkdjRkKwMt0kJhEfFII5MHseyCmj2E16290OIw4kpidSdOofJw5UDA4
lew/fD3ZkFW5N8+vnADnFzMXWlW/TGyfg8M+3xleW+ykN/dmo/S/8cDheSmY6lzGdHV1gXjyScOv
w7gn7Y0UQ419hc15OOXwsZ4de1lusSuyQjJK52ztjMregr6vscpHWIg/zfrNNasJ8WUgv0aCLtPX
xy5N9zdZsWlS0TNUYTS8pyzliIY+xJqQ3Ej01FYPY1CYXVIr+ZaBPc99e95UIOpkGcrkG3qtHcgi
UPKGjbxKJg92wcbu3FwwRixvxO8WYWI/EPo5va+1kq/w3P+/WIZaJm0jcGNpxf3mKrGm2aZQMB82
nHvH59wbMlPCHZW1ETylEm/zYMKN79ULInfLHzxOnmfX6X5sRNkvJrT1qK5HeKomCVigQsWzZPea
p+PpXyf6q8LNJo9Ho47Ptduew95KUG0MIjLWEgmJZeEZJU4DqwxzrilvZQR1f7eTKV2EgzfWKwWZ
bNkMk4+1/HphTzxme3i8EomiQ+fGEgAuOeEcztnPIzA2d2uiCaxKjlHN3H0h4IcmTKKG4j6ewtln
Q0pU/SB9lGE7zjscuCByt41qP/8epfdCQIu0iaWN7R9y3S3IVhV2xeCM3XPtVXTQhCrBPcagwa15
SCUlxggv6TA2oO14+65DeUidoqyxrWUM20REJDrbfBHzVlKLqgfXSZkcK9bS+XDiecGbTh7lbWQ5
1+Er1MT+tshT+npnz+/Darx0BlMK4N80cuDzhXtzGKpujOHV1wUwLG6BidNeHnBAASfjioFZg7Sh
xz2isdeSYMWtm50m6oT+bk4JDVcHc99Xd1qpZ7zFk6e9faZeo59gJK7ifSqYGH6X9S1gVWXYK/PD
WvpXDyY+nglWF9MmCN+ghM4Wbgt5indnLo3XpMkshQuFlBBU7c6E6VVJUCB4KgGglYigq0xO9RCv
dwekClb/SsVZEeYLbDWhnfHbtEw37OjAkU5n+uNufbywY6/SVvp7TFH5wpzAQiWM44YNSYvi7W0r
UUfFjq8VlsJcDesuP3lnCqXFwawW1WJnLd+hoHaahx9x9ffNmG1Bedi/JX+09jiTO+sHk0LLEed0
7uv+fTdnTII/+W2xTTb6xVqGUwhezL4daWAO3Ia5mLMXnLlTpsirqT/XQEIF9u1c64aCC8tb05rn
jPRGlH+h4xk72sEgfuxjPDNFZ+IrvFgZCJHbDlAdcxXcOFP+UTLGH992eGNiTh0o61fhONERCpaH
dmL7jmI53lH85XUY763og4NlP0BvEUVOx7C3a3W8VhdHtAJUSKP+9gacAnwHmoI53AyKC7PSq7U4
vL9UN9dNJg5IUGYDDsDbSm5DCBHxFkeLB0kbbzdOfCtQJ/1F3ljrC6qNKwMBr8cqxvVu7zlxJn0c
P/s41ay9guo484oZ9sVX7qGSxSxF6CF08jbjDB4GuwW+fe2xzlow+kz50ndF/S9ZqmnNVJPbusds
orIcB6d3jCRh24yZaJmWoq3KIIrKzZoB6GK9ruEPsvoFT3M7fC39v0oMiXLfMOvKD4zwpviUCssb
oD+bRR5WcNv4MQv7vji3zNdkBQbPWLbXzM3YPPhJ6gYwmk09c2yftmboS0icfo96nb+4W85t0dr0
qRzapg2nRPggf8UIv2TVCrfO1jsm0bEdr/vjNYuP73fYt3waih85mH++H0qPeceRVqsNdiuSUmCz
DJa0MmsiBqib/maF73R7lkOWBD7QjOGqo0fXCaWCqjjg3suwg3/vRw7K19IF04S+h9ddnEGLsJ2l
L082f17X9hJlxJ5dLMbKNtp/4z1sjKcq5xPSx0dwUWttuiU+lIcGpyun/M4jBVuzhIALaFi9mQk6
YzHRiHSUAqPEZxHMEC6WQmOG4Wa0PiwxdeIZwqvcbfSOpJ1uKi53GiuePTzuJ/vtxHHifGJumMSz
X3y4AlwefCJRjeGhOmFrIOIabRLp7o7DP5RQKks+S7lSkSVXtncR7IyCR5ZHgquM9O83DIJZdmBO
z+8m3fhY84hcrdDnBNYmtPu+SkvpRNAboYuy8aWjL4AwZcuU1yPFQbCvsD9NKKYATH2XCqWH1N06
Tbj2Ihbz65Stgiuzdqx+dEViV4QYamQm5u5tg0CkjztnPrqQMGbrhZA76yTxHVZLV9z3nXYc4V3K
dHTBbA4zCm7fJNAwekfASdg71+2AOo+Bm1TP8S3R4GZ5k/4kJ9fP5V18U0vGfWPNYmmoxSi0Lt4v
xSEDlkNQH0wjeurx68DI33Sxi6L+YSjF4/4h8cD+AFUwiZLDle36G9bYjdsmdYilHkFSkCBY5lgf
q+WCY474ceuDl7/Ht//O22555hCL63Me1ZjBJRwxPInZPeSu8QgOvPgT7+F386B87tb2+Rwhzyy/
w3YjT5kPqkpnHXU/UgKDmSowOVdTxjx8AFzx7FoVloY23S6zh1jXDV6v0bNrcyA9OZIalhDjnZej
m3vsW8KUnW2AA599+oSTZsNb3zxtZa5QWE8kC+5kyJIYVRjURXhWmRUsJBE9hSpM/CPeU5qTkEdu
tQMLeyQOEw7dPhhdz72j79k+tJAJlNLOL297H4pl78smcA2LkYJQTfSZOuKUQBmh2TK0xPiJ/WVT
TJfNmANj/1w0GZUEIATZhzwHlbU0/eUdcU2fgkO1Q+ySSa9485x4HbqHxIHn9WJtWtRcT7/uSASm
07F7Cz3+0650+QPsyF3Gd5d5cVKgCPtGZS8fiFr2XYqA9+KHuy66Xhex1dehjnmbHPdc2DNqre90
wm4/EIUUWP1L11Zp9Wy5KEGdYvYHlF0aYW1vblM3nlnB3Ub3xtr3AhUK8y1wYjYTjRwi7Bp9loKO
/xk+fTLNocLvNeg1jMdf/m+65lEgOQA+4SCmD+HecVabQpu+NWp1mLWCO9neAXY6E574ruh3wpyF
PNXCj3PHqgWu69pE59q1SRpw5XHN7rDP7naIi/qfKt1hbHEvvdvFZqF1leClprY8w9mfs26AdIIo
pAQmQ10SaWC/UabTAiduq9i3LhEi3dGe1zP9sJuFD6kUu7Idcm4vjZCnWhkCrUnQKXaWyfA8z06+
L7DfD5foErqj+dwInkNCZMiSCWPjzAK5/pyv8/y524JqxGJ4SznyGs1ZLa+vtdT2IHgEDigdofoC
kPPGhNMJYX25y1wWKiAIwr8pdqXMMEur6DRCSYc4MzRCLllJYIxRbH21O4/lFbxJFsRPpnhWM4SR
hy2fTOsYvf2/4QrQBJDWMmO21/gvx0GnmpKLOXgwGwbsejK0Y1woug9r2H+6D91hhQ2JZpa2cpkH
Ggg6zamH6bRdHqaydfXhb+DhuHoNxmQAb8BaEt3dPB2aAfiW+ozifXUjPxFHCEXarULhLo6DCGIG
3pWUp7yapEY8+HeGePfkgtZRuNMop4f+3bnrMHP9Mnc2cNWCaZczj5Pvk4bMrxnNWby5N26P9XH1
AbIAI01Ra/JyPUF3fVtzbI4brOw/5ERWuBCX0L6Nf+4kVFx/pmwj0jkXLB9zl+0pBBb82zAtpgt6
8z+iY7vjNP9HN2XCgYssrzRc/f5WZMArwoTVqgFdM/4P7iocYZjB8IKyST9sZTZBaQzvugBZeXak
P5nGxKa0GJ41VF40VqjB+/yFhPkVZ3w/PkM0MtWXyRmKEmi5A7SfT7I1X48txY2JETmeEwNpDMIp
I62zMN5N4ixz5GgBY0zoTdP7gjlFstOOgDc4rODzeUSahAsOxm2XfYsRI3DJdMXXG+Ixi+OqZiTy
ZNulhcwCPWcK9B3wp2Hpt8wF6eMgOEGqwt1L8oAROX0M7w0UnbkNZ8kFoPHXwk7fiy+jv38d+NXD
OMWzyegEhSE2jsy4AYpVHIzvjmIAGLOBodY2IOWsJC5ZiOe6H+cH2vb8zG1fs51dR10o2lAcxd8H
h5h6mJ5XdxQ2VnZirsC1QdI/lOskG7bG/OXWl4iF0wJWETHNr4mbGUF93z8k8gyu+cY9P1DKsH04
tJ3/sXReS6ojSRh+IkXgzW3Je5CE0w0BNMJ7gQRPv1+e2diI2Tk9fbqFVMrK+vM34/NW7w5Mybgh
s2I8PEK5EqfWChFl9PeeFaAJSPLQe1BKi+uYZg/kv9GE/9pbI4fleMDw6gsQq32S6A4JSnrLoPZG
77uaKXMh3fnBwowPEhHnWY4CDeV8oGus6p/ZwdKChvDkIs+gHuhHBgH7vfeP83kO/25reduMv5fT
mtcQLS1kUC0OyeKpzGxW4dQKXgad5AYQYya0pkNze5i4NjrS/WrB3ONCexZgbG4ndk9T2+ay1hv4
IH7fIRKsqAlIQBJlA9jFdcX6oYaay4/6OXBjHhMBRpr6KR8CvfCjYc0ZYRtnTyk4f9Mpqx6q5QnT
1NN2W3WM43mO7IS7kTJqvY2zl0BxWvSc3e9geLQgm9mPK3sMoFOeL2zWiGBgDma/ZbqoOf+94Pe5
376DRSg7E/61Nx/ODFxCXGchJkpnCQVS/lp9tR9u/aKr/L5tOS03zVWVphBs21htQ7k909zhbPx2
xpSBAX/NaSHHhhGL8+wy0dy3z8N8O0UPxjgxN4JO0HurvybY9hI6P2P4caft/J1xYsO7psRJP6mJ
rwU95+I8iGb7w2bI5tGOnh/naBOl9BlDMO9+nKFbYth7+2ypiMTEvxfnnVeWHKgvq7bbO457yeEQ
v/zq5t1mFDRyKWh29NPP+O2cisn9gXxXTiClaiOKMM72uAbIguuGKzmrsIBLfIKxjDoUdKSMQMWv
ZUyN7uBl984uv3WHmgCEQk3UHPSP1LTLN0hfP+AQxjs6Lwwv2ovV2LC/NiptQbWiKDpKPwZqyX7j
Dbfovo68NqrbU9o72H28f1AD/4gWnKyl7S4Riz6m7Ua418wgOAV3OgLy0zy4sUTXxMF1imr5GAQs
wt0oivbO5Pp1n8x57qQ5IwDxe04LBew7FQPS19FqqArvVjNtzDS3+BuwZ9xMDFNxxiO24WUCcrE7
sFz1Pzqfs84GxYTJeE7So8J9jSgAkzUvsYdDs74Zr6O9XWaEhpuz0sTXPQVFqpzhyDnvnOthOjQ0
YsQMB1HyIGEfOeLPY7zf1sBs4zoiW2hw63k3Eip73GXjPLlKdJiqtz2HLgZs2WR+AMD3IelKhjXt
WgHzNKc7sukejHFb+gmzEp7WZ0sr93pzOtG9s3enIyy3e3SruJACEbKqVXvS89NnWPBg+8YB88OH
/cfwkOcvaNUwO26/WAJgdhZc9865ZT3fxomdXC4G1ux4p5/hN7pgTYzHEX0794YH+Z3OCU+z2ZfS
JZPZPyjv+pQZRWM87Nut8K9v+EIzhyeLGunn/pN+hvEZqtGeRAY4uO2OTp4w7vzsZbJNHlvi+IUf
4JtJGHv5ZQQHHyExCT03+kx5IvcZaykw5lf3KwQI6AHLMS4YAIQ61P9xzyRARntjhBZO0drxZVYf
NL+jq6VPGCylxyYKh/tEpfmAQ8uf5n0cTo5ZE6tlvgxRA0BhvusbT6AhUlUglEz+/Gb8sXq2gIU8
zJKBIxfWyC9agHQd5k3na4oZEfsUllTHcMfMupsyOWWjV1Om5Ic18Cxs/QOm/V92AAp8upOOiRng
FGUvbOe4L+AotKwuJbDxU/BCHgzd+eoZ7w3hb0DaYIzSxfMt0yCgGnGJ7uOOqkohjmZLZRXD1cly
RnNtfgZYHEOfcvKKd0MVIRmngeScDeDb/zviJjVuu1DriFVCUnNwjJfjANvAmnDRK71qdP+wp1Q7
Guraqn0z3xQhH7rh5DH/ecECiOmVrX5D/bLo6uUYNOEUs2Bg6xDWRCc0aOhXbo1xtBEvv/xHGe3e
O0VRufRpgfoQ79nMjeNx0/ps91B3y2NU4UdyVAV7918HNtsSfYnb7rBhJsvkrJ9DLh1fT5Q1ld4E
LUNwBYEkogUwCsQ/NwQhrwMqhh2kzzGJTtWHAJhjzWUwQifyK7/T7QIr07v/zN1F16D90wNuBsxx
dyMBKjj+kYc59FbdWnlfgDCwz25xTfaQAjkdIa8YzAqeGqITABCOWSvkLo2MOhwLkmv+g4bB1Q/W
eBJpNigSrbkGzI6V5pB/IA4t9dUbysAEnkHK2WDJ6Ayon//w8G/+9ImPG0k9zjzsyaPE9e5Hz/VF
+0LnBe+WnpV/fZi/dMr3NwDp7T8n3RMmJpmAE4ei9qvUA5YF7cdpxu3ae5zI9lxRMTZoIekC89pd
d50SNkvLjEtyaLryzhFNjalYg7z2WsJfvjoN8Gn66Bs9iFMrme9ikNjngnVCycWR6zUN15DTsFTC
NdzDmFci1XGB5aVEZYxNHy3s/GdhdSgd+JwhFa0kkyQeCkkwqhuL19opEth/8q+//G3mN5NGEcXI
hwvqlAwILdog7tpnVxR9pkKSToHwQjKrXMiPR16InCqAWusyxYvQ8n2nAJiElvEsZjf3rlY9q6sP
p1W8V7y38BB+tOARNgwFs94bvJji1gHfNO4h7tilP3xMfjcuyDwZH1yrIDzvKgBCVO4c/YyBD7ze
NpvT6DCKJPDHxu+8iVGHHEBnBzLSolJ/6gzqtdF+hxhpskRt6rXaJirsFoQUpCxwJEfuPrXtETpZ
rDeiQwko8fNGv6Rrbmr9POXrYF+lLsTKJ+FEHMWZSFgGinpof6Pxy6k4nDVmlORowQhKfrnER0Xe
BGsdCBYTp+Pf2UmbJuBhNV8A1j5VyrQCE/RFgeZ3cY5mjZLuCIAuu2X8xQ9HuKsZ6c0iItntTPIp
RAEoKrEOk+CuFvB6cf9j41vAfrtM3H60vUBOblsjpmTwV3l3mLFBHFkSbq/6OSYiF34+3M7h0gyq
s3Vcza54zDUJ7K0BAM2vseJI2lkz71LRC8N06C8SyWNxXYLQcxoNGm9lt5AIXIi/eupRFZht8BwQ
oVkDIwQTrKZL6uApvK/7iHnE24cwhA6oU/NmbEcdo2nb+6g71sKKPQTUHczPkpDLVwaee1AmwaVN
ZTfme2bixMDewXp5h7hRY8wqpaQqjO8YeU7rWCaVRLA0DDAhkD99EV1a4HwcuA3yMB+xt7omq4fb
f/IZPkwZoAGBjFUcIzDVVWdfpDEMo5li9rbiprbDdkqLuItD7ktRbbrMGRht7J7hj/RHBu809/QD
xcFt558LRRec5CQes2+wmCczMlExv6sZvQ+0P0AqHFte1nZgIKUla3mIlxGeLCppoNy5BOROUti6
/gkIeze6K6+OonIqjKXZ96zbC2YlH3MnEmBQ2T2LkcXE8GnRRKv72HSUfeWb+yG3PXr88bUA2Tzc
59ZN6Q8wi6dh3s/uqgoqg+d4RmGM3RCmroltayBrP0dWJ7c8iG4GyokdEwJwjpaljWeHvTF7doFT
atNrBR7rDCvwp7U4RqeS4ijpY82Qri6BImKfp2VxLYKAZw+KtSQRbUeiqPKWNwVKPPTM6MUxdUkh
X7z3JnsdXzIDejOAXIO1RjNNs+I3shWRPBTRp9H6Wsu2gGusNzvQpqD0LWCqW2ny4xiGM12edifR
o8u8yGzrhBkiGVbpiby2m07GBfMDbH9V3xxw2cBIvGoRv+uzHayZfj2BcivmKWefub1dOxxzNMCn
UV+fCVB9jL7ID0GauBnM1xi392xOFk/9F0L8We1K1hqju+AIHRxEiQJFmdfvN6hjT7shaSwLqOtL
dRgFJMjQunUMSsii7X0D8xgFGAScZyPmOYtyKuD73hkWjFZsxrwMeqmE+EhYf5W/NwWIAMiDOETt
I0j3pDzUlqtmseKhsHUU+3FR76g48OX0x1pzlwmVGAjm4nN0hxpSEBu/D6ZtDjVQaDjDj5dmkTIy
nTiggsukQHXnF7c0PbAfO5id/NATUcUg17zF3g5c4IqM6QKpsUY7J6ouFCVCZwgvsCzxunL6A+mK
wiu0qiVSUhCFbnYcX08Kyhf5vlirDHSH1oZW33HSYozXbC9/60Pn7ymQzXfcFRPyqX+n6XbOcE0v
kTgGahukHwG+3JX+4R67t2/yI4AEkM6ic4dqCM/wE9adqFo7KdYcGNtETc1Jx792umytXuvqYZ++
Adt3scTvx9ZqDoT9hTbCWn7fNbQq638Wt6GlEfzZxG+5GjdPwA3W86ZfBybCCvdA1Kf8P+3ggdzK
GzZOQB/GELH7edx95TwP+FocKmqcGb4BDwFlib/3Dp9Rj9sIwM75gOACcgf2Y+1oa8Z5B8bQ76QU
MvqSq+r3RrBB9F/LL7/eu+9d0h4JB3cUxgCN0Ng67qG1Hgh0+yEgk7/CA9Lb0xXTlj6H3jalaTdi
Npy2WiYNx12/j6u/iXdmtsQaY1tjfDeOdE4+99AbIFJCdWw0FJsmTUkP3HHMBm3jWXHHBMNsFgsP
b6y+x3Hans0O8Lnd2mS7k75PsJbX2rl2DRpv2eXg9g3UHVvW0trjA7mAANXRm/rzJSWjWCx31Auw
eUayVNwu4HwvGO2oZUx+FrAYV3RGBwN0GsSUoG3cjxiWUfmpE88p1azzgUS3RG5aSBAvzo4BzLdf
eMDnYmeTwPgIzQWQcgdyprmD0ZV/+rodlASzyPABsidQNtzsd/LE22jgHn4ENTE2aFNOz6QpXKiV
bYjA6ryCIj4flXTTWw03AfaplMn5DXAkuc7I1TapCDRHVok9UMNtWEHdVfbifNDZ5EQRyvC8ETRw
q0kWMox4Wx8PvSUiIRYyuDYj+ccyXAzYzheXUdtsycipaX4DRHXK09nXeOd3Fvk39FBdBCG6cD/i
e3i+sVacDpK2BLRVaJkM/m6GF3XmW+nARBv01jECYRQ1Wloz9m2T3WM1OChy8YKZtg1k7A7j8ECj
zY9MWzPIhvCbhs4KhgEjPGq5yeP4RYL1M1SrLvq/ZruHNdK01rs29AalVxlniaH9IemUOWrUss5A
NAa2A97T+/cQ9+Z46PbdW9OEgMBUE8iSBoMOxGR6Z056julxs8dnf+SeAYEcRma22gZ4XLApB7iw
dYIzGm2YGG3dJDFxEwQsOwgVjnNIy9DzHqPPT63YSYnytLdDWojBH8vD+eizt0ENjThGr/YAM0Bw
oiKsnPGYU87fjlPpia+KRujrSpGG/spN6N50+a6D9SY8z1ju1N/LlyIBMwKJOCuvgc3WM7xqbANa
026U895893chf3PP0QhAomVE76XyPsmEdyDtTsBIPLmlPdDMQoOr0HF+/sXMmsHSg4CDoWzjpQ6Q
HGGv424BOGfIov65h24LBM8k4J4zPe7iNgYNnb7bii9Ng1wlCDZ6m83zmbyDLw/75FwrQkHi/ZOZ
FqYzjQwfPHGVxuQVA01cdEmPKfcKF+qHXaPXHWjqBRBkkJk94l6Z+oe96uhDBlkE/XxEQzATehVo
zGRnMntUW1dLErsa2YEZpTrUX+/4sNKSs1Ztauya7IHps6NSaCirn8mKX/T6budJguX1NjqQ3zmm
01m6rVuAf5Cmv5rWD4CdSSmjXTwOcdQArOF1trAcJPtxVOsBzR8t4GK3N+5EIKmuff85jAj/IYNN
mCIyAabWDeSF6wrDg6fwGuK8p4uYDOMyElBnQGOV6mGLqU4aLxQ6wmPYeNiFMGgbGnjJS3ZoCs6a
auyc2aZhY0DSGGwGdOdf0plle27qcjKcvFOv0HBPAB8wopdLmpXqQsJtTjUxP1j6k5NVTiTTGK7H
hEjiVc8pww6tglqgQ2FIz+06YtFAsX5x9uKFL4qKXHW2kzVVH7yqZ5EAvQh6wYzGF71sd+Gkk4Pw
G9Dk0U1Ovi4qv4gdC9ITyBWHYvjJQ1e2eSGTeDCOxrsrQyWgZalF8IKaW29gMXT7cKfgHu86OryN
dDRgJisMgQn2RzSpSKPgxr9RzyovGGCGO9gwxBLpNjeQV2jHv3gdCYYuhD/HOf/dNMECJugEG057
7/TorCafEDjrCWtZ3dZ/cGD0aLCRNhIfktOcZg5SLCx1guXZutIBxj38j85p6q0ch3cNfKW02QS/
Dn2P17P2vsMDKfYnMvAITFzureEIJh3lauw51Qzzf6gN79k4PeddQkIZoXZdWq0tDDwMLlp7q2uc
1oSY4LhhpiiEHemSqII92QH1SVpg5T8FuJ5jhA8tlkIKDUjITfeCjrTPI++C/uhVLMOfr3r7zo8Q
1SOmJf0M1ga+BDpaZL7pnfE2iFcEp7nktn5IaB/snhNEIs0g+uz4UMWYHg6M8azzpQ7Vhg7E0YCX
Xh7QFUqabyECEezRp8Awb+HDD/cb4vXO5ocYwikWfBgqkPrVVT0o9ZLZU8Gg0V/E9LJA9OWWBktc
WH5Wo2/gOjJU+RJ64wdn62rc+5e5dGiogg9xSQ+C7bb8uw4EwrMQcxinOHOR6d3jcaZ/jzXf96/J
ZTeC7chV32YDmjPfCA9JDrGH5An4wH36NJQaHHxsHjdITbrvMroMSv1m6OnY6STXm3Wu9EbCWZ+p
WMMT0AL4C80LHiOdGfeVBYjMjykSRHAQTWCLsbPP06vwoIbw/TEVR6xzutkdRhZHWIml+07+6YOu
2DtenKGPSgu7coxVoVfn4Wm1HIv3LQo6iEbyE/v9WIO5+/QH2vz4cXg896NdHqb74fTySz4kdfAG
gFEWbLVkj+vLMhp+3BRsHU5Ntx8UNKj9hTxdrU8L2LxPCqdIMbxPkVyALuHgpnd+CSjCcJTuWmbn
Hd3DwwArIrfBBCW991jSDOB6YUfznyf7Xqt7/oQp3+4SHsPUf381VlD5yi01lKZ7gjLkd7YnvC10
iizna9iLQMxSLEhXfW7Zm0MEVDHMyzhTGBib0OWZr4yJc8qYilEwZj4dNbly5EIfzM7vDadelxwx
SIVBi8ZRYQXyhfOJQxcjmzfCYwvK255h3/hN76W5TJpmd37sC+bAD+jZbb5UD0sWvzmVn8nLEQQa
UArTc/kDk3AO+2JIVlPojpxO9dFAtSl90U73riYM1jCt4cm8jEWtwwHp22TXQ6Xb/3jjNp5Jgu+C
Bqhtc+IADpl40XJjPizOgYAdSH0mT33VBeVYfey7fh7Telt1Tz97A1bu3mQsUniYSdJ3iJt6W2NN
4azA4DcMm0GeG5VuOGekO80FICN9BcO0Pzk+fSbp1TYAwech8oTtzYPBivRoOu79U5xPziQKCCHe
941i0mHP4BYC2YzHL3YSfbw8jeWhi1vjw9k1TUBStzgYYyS9vNH5muRnttqjkZG24TNO5XUFvTdR
s7ZHwM6thDcSgLltMj4FpgAOe50x8a1MkGCQvhBTMjBzj4yL6ujQYEisCcQ5QGrEBsxNH+QKNkuJ
jcPj0sfG4Y1wkcqBryqmvMa0iz6Ipa2wIgcfIQECmeBNV8md4xptqLuGoo05+CrHP8Ii557OgAk+
eZduhsCxIlTF+5ysXZWXm9KqN2LsWSLVICk17+lHAg847/k1Z24Iff3Yn35gW/tf3cjXayEBxmgs
oOOG4j4eW9WEoyAi04cKOxN8T5nhcm5pqD9GAMzipuXJkqRc5gBPdAroVPh1VntT4XVp1eRwZBB7
8QHJL2bsJswnayf5vz9K9vERK+gxbfLoHSGJzpdgl7heNI0QNCqaI7jGvtq1HvgfKBcu1AjRZ7ne
qWOD1uYWZohQRBdwdUGODmuwKQxemRuPpDDRZfNhFKRTlhmbYVCktAMeRLwxON+ebFvNnxvz1lfB
P1bGn1GwE3DyPm77tL+M4R7O3UBN2MYJKAZejePhOpx+cIAGsg1zXlYEqzDvP6guYotQltsQuRf9
JBMNoF+G/i6LaKfOsWBQWdeBic/h/XmEdkGEIZfWQU84sPN3Yr1s/E1EWHpxsox+WqOHu9lZ1jKt
vGVDzf9WCnNpQD5xLWJusc4s+4osjZOjrhDJ0Qv7xAFPUBGMIGT+nNpPukniWoQz+Eyp1W1bO0gV
qalkFMlM9wxzs0nzLtS6Y7EZ4OENGeiCkTcCAuucYfWeQajfvitPm8I6eus9DqlmMqI5TazeFlH1
TiX2nS0sQ/uRxXdrHr6AyUCKLeSfGJAxLD4aTRQ6yDeOmwPCkcNYnNc7kxhy3tAcNKxz290hzH6F
kMTUm43hJ0EJ4DDFHMW8ZeXzo+vniBkfaApX0N152tx5KE68qY3xXLTd8m648cmJ31vyr3DrRir8
0umbhZ4qLvZvffznHOjUpsta+fM8jDN357nrQxJaa0Zk6FJpk3suaUMKMpodMPTO4GlYJZRmxhY2
OUQlSAZWKfbLhDo58FP2HFIn2LsVphYbiKtZaPh+AYyBKnJp/EELGRI2V1r/XGAwWpJwd7BO0DCF
Rzr3X8iRSxdEEZ3sv0Y6q7hlT1RsfTV8xYO7DXWmZsz3NOb5M16HgCe3o7cjCdqcAv1IG3OcCLMF
vcJxfPY4cWk2R5wKhgDtgKKYAq04aUq311ZT0QKJwQgxbFg+6ajVuxtJGN+tMH9nqqzwcXTzNVYu
brItHVGCnGNUpevaYMmtmCdIHzDHPUtmJ/ViDE7LadQqWAE/Jl2Lv+4ePoiUeDERG8O6QGYF5gPv
5q9HobhTO5o7c96z87DJk7Qsv5H4PgFAq/xbvIuQTGor9DWmM8s+fB+ALhQE6k0Iqv5DCSUhGzHv
HTtvwSvQt1wEKHsj2WLGmlhkkK95rHJQt19thRzmMSEM+yImqvuDO+onCYi6dbfwguEVxVCF0SUj
vAvuDGWAWqsiBiAazlg/S4Nvw0uHa+EJoxdhZgzgxmbSZw30D7yFof+1IRbor1lRFBxPiDpcn3U2
iD+oMKwJjnowJlBV5T8rD0tXXHkwi6OykqqSwbPGF56R3xotGeIXl3aINbCFYX/nyt0fSdsn9Dvg
mEtQ9m40XG1anKTBPmETWRAlOUYGo23CFlXvFUV2LXnwyahnyCwgaNsbPj8lk84AQaiRLz20TCvu
Xc3b8yROrDZIj2BqaXTQA+wMqb0hPticM5g66ENRfJH+w5+yimmBYWnrNZre17QlfOieB56n2mhu
iD3LkEmj3LP29vj2QRBcaCiS11giY/6MwZYKBzYScF5JakTyqiAUkhW3jueYAxBAcBlyhV8ujBQh
nDvNW/KNuHnhzfTbC0b3TKTxuXD+OQL+x1NCYo19VM5tJFk+n+Nl50wOczq6yvfHDZsN5J/jjghb
Gfj/Kxh8OgotYyglxqB39khNdUG1Ia4AeaJfxNHmII8n47y9fm1PdxqAjzMwmolYhp6N7NNAYE3G
ItkZUybbmr5mF2VHrVWWbMFvhNbb1veAXpB0EcBZhEqcXUSLUrGX9nuF1l7SeR+hxRJ4RSfHwj4s
e+en8ZENtklQkVShW2jDEgYE6fN4Gxs1si2WCgXjFuVxa3JnfKXELXPsxg0zvwckkOUhLw0exFB+
zqisKhBVyEGiQGgD4G8vdhaTWubWrKjmjBKMpYmxS95mNYywLNoZ3Z5TkXZCXehbcYYJQuhm6yEv
Rmd8dcO28SJOT98zRZw/LV9mw9MphwcTmboZEw4pK+RA86sfTior6UfJRmiq1naP7SBD9X8YM4LM
rJY9CLWgrBYeoKDLovWcd54IFC/6us9hoAKBs2k6BrnEURDVdLYI8JucTnCccfHIc/YHzh8p6v2f
NXwKKeHB7V2Xo7VE0e+I+oDukJcunoHz7tzK+7jBwHxAUA/hlI+Esylms/rkBQz2tB05RpayG/Mu
z+ffm5+zh2WPEL0fizInRyhsY/0pVmLw90KUejXMxrkcZBDvfVk6lAISdQlHEv2lxU3OCFsSXsEu
uXAEkboMbEx9FocuI8QCoruzT5y+Gh7EF7ttoSwFL+MKueMbfCWH1jrUYvES+TLUDdlG65m7bbgn
XcHAaoKxYr68XDTX63ZAiOV6jXW696JSJ0dSk3FLZRpjFNftXU+HCwLTZoBmsKYGBFDh+MdgIUXO
PoZuh2fuPFwWFYAUpe8zolQ9ZRSNNtSHmbDTI8A84D4QC3gT/tChQwpvKw5mpKBgCVStjanwTVg4
DJnZ8jtQF3gYx46OrwJZFnRrF6w+NboKZp/+GjMVbtR8uucfsie3zAzwrEcjhREib+cEMFwgvXT8
14tozYhuw0YUEZvF+XJanD3nGsLn+BzN9mK44CxUGAaZT/N7INRFaq7B7Ra/wWmP+nsrDgyHrN/O
bJ+sH466fPwxVhk9c8+wo2fcNzIpZ0e/2jcxiqHdoKqwFucfzJD2wmrBjlGUyuwV5Av8aaM//4K8
j724jze+dedVms7jtrHeEfLkxhiUyrcSk4mV5suEHRI2RZ3MHXp7nejhTEkbepgfOpiviVd4i5HL
/py/iBJFZz3kI8y7dBHXLN8vWNRMuiBRdoAUsKfgHpYZyCLlhBRCFLG/ATWJHXuc7CbsfZtqFAQX
F2LHwu7+1GzD9iBY+AXkcw9sbzLB1FZYFwIbm1wsJO8OMCM9NK0eMASv6wm/9n16hny4NFz+jwcT
7/+IzkLS/Y/mArmbQCtPSoOEczU8SV/LGM392yNIn8KAcc5JiZM30A/EUvkOKsq/DeXj1MxUdwE7
nkxjKGI4ClvZwW8H9Sk4DTGi4VBltqbQbV5XakvXssRNHjsjCd+g80bE7P/HZWCNwXPoz4XStF6j
NCUy6JA/9BiDev4EqK+25Wxv4ONEEM6rD9/2GXfXu3yPKuUYZ1/O8DEXfrO3T5oDPgF+kTkHti+o
w5O5f/yNxJIvFjcoN6MPwOtadTfkCu2wa02yOBaeb+NLgRjRSGnwbNDy1jjsCb2jBff2Zo2vYYFQ
ZQUxHDSSVQ2MW+lSD8AcimmX3nUe0p3SrygGE1YcPqY4rOC0cv6LwZY5KrF2pDbSoB7kMX38eB33
vBYCbIUfP6YiVYFJGlPwty2xfZ8sp2f/6i0KyxPXBsiYF3vX9HgDXiYGKKytQwLVySQwpkW1pnJi
BiB7YG0gBh2ioEfOLiwvoCeOcuib+ZD6HAoMgBXcaghSXmNicVkvc5jKGyxZjXPOsyFnypyTJb5M
wiZ/mHCD+S7gDv0x/dfxllBWurhOcq9xI1Z8exOJlDRsYrNCtlHKS8QV8el2JR8GETxPZC4HOsGb
esjAUMmDGZkW9nY478RPmnsj7NjkIDG4pDXkv+EIRrfkxm2L4KIjG1dMzlEex20/RhSbz+UeUOKm
YThMif24qTXBn4Or2f+owfZVq/iGR4GOu80TXoOF281jxd8n0lpl/NYrW/rPqPjKwJae/0CKeFMR
5kbzevDjNocrIHvScpE/uW5P54a1EdIgY1IWYwnJCmuyrejZw1uHeFfRxd4AEHtM3LgqGD643bhr
PleWXP3tjU0oK5tCs0jd7d1Xrvt8YtIljtoUGjakNTbZU9YGL9QaOJ70UZUNOjhIIbsl1VJj6Vy+
kq6arzmk0ltSI35eL50B6YtiD2v/Oo05BHI+lJ+CS7p9lBE73Ah+xYuycAtd+xA8zS3fTvBDQ1qU
HXsxqqLopidvuRTxS/outviDXXnX/3UxN30rYu6TxzHPugFg0qVfvO9k//aZN+Mm37IOpBLS8xEU
SVopTPNqDOOeo+qaD+FiCtA38fDe7vAxO5lHXvXHkFV25qaRSzUd0pPvsRrDpQz4AkpijYkt95Ao
MM8nd4tvj/J131lT0rAdQoS+U3JxHbNjtngceWUaLdtvjjRm6iyDthFTnt58bOYZshD7vrz0rB/8
D+VVJDY1R3Iu5EOxcmGV0KDkNCQQqngflmfIqW7JpT267BqADpSS6Mt1YP36uxu8uHCzVPOPLiPk
w/QRL0NZhDx2nBhCTIR3NAHDfsGLiqRRqEetvt4aY+D0Nf+Vw58RP7yDOv28FxkU3HU60meTcv4h
4z15SQmunS35eMyJcOAnStIDEjhBYMdNkXkG3IhFe4xIroQ7QWwWxY8nHEqSoMbp/2DbwuJmeBqZ
TDg1BRHl/lV8xRH2t6klyz8UfIh+umjozoUkNZErx7mVwsRdmyQjVJ+5dvnro1GD/jwe9VQLhtWd
eaDA8gMNCa+QWKJo8lh4Jq67ByDHYNXIotMfXBUnRSTP7O3fUCdj5qHPNh3Xdg/eJZdz0S+RX3Xw
EuIMhvZusYjqLj9yNhOPO3NBhgkKufMsSX6OcmfwR1bB6hxFPWcIAYAJJg26BxC6wtL0py81q7KW
Vt9c0l71doQ8yUN/DsAqOJZnMcVA7/TwnNZ5FeSUdp6RG+e4ZG6z2X/YX87rESKnDSPmIQeEu7MZ
9VL83fdqg7Qp6jH2NhP2UBYdfmtalAyyVhbMul0VUB4+9KHMaKHCHdTmeVGbN48M/lSajL6c6HiT
ebqcwbabbt41/33ByuvSzCFBqCqnLWA2eBhzqQmBETWrgRLR0XgT3fgTY8eKMdqWh7yytxnnP1BQ
0A5NTA4T8rWVcGTsU5i8NpuGxmmDnVB/ajq6g4zecxhjaEgXyj5M7bnLHqrdTeGmVm1FFeE2ZKE0
AChoZHcKESCOGF5vEiru2cChBbiOY6wNpYgJnD1jA1zhaEMyTRwhKzQ3WjTqZAyn+e/NEL1UKSf1
/b8NYD+n/X4NqDDY8E3W7o/bfWL7Jzg1dhU3B+ZZLFMDNyNFEmfjDVuH5Q6MCgNDV8xJL/rT2aeY
lQQoml1tuu2NktEuSNhmD2ZCwNOXVUPz/xLxMB++AaDb0AE7ZO0gQ0+ePJy7nlCx1jHJTHHcCHGT
wwmM0+uO7Ec0lEMdAeWrCU+BrJZNIg3OuhugmVBINV61fbK3/xSavCN4dNhtPCnnT7P0egE+o20q
LDkufED+nsPJt6Dxtih71NoRZEx+RlIqZTIfFPs7DuP9NRfPbxG4yHQHlVLdaNRwRyX7j55gYPZg
dEJwd/5YAVpYgoadIEE5rsvnHzz++TyPAtvO9saQjWHnJYO/iy4/oW0/mzYalJexOdFAqLvDO8aK
sWi2cJzBSdh09zHbXlyZcY4zZpzx7z0vX3OpcN9OT+cNZG0Mzc7iX/IeTnb8etO1eaai9VXc+Fq9
6ftDakXNRkrVDqk3+rfJU4+J3Y3XrGZAyN5iy6tQqtmrQrEMqcT9515yct4r8fS5p0hwS17FWiGY
3ZqSmTJFmuOVT32yCmzX/jEd5/easEwwEVs9RiYBcUGgZD7BiKYOPegOo7NvirkkLk7dkw2ByV/C
6VOUigXiartWAi0DvSaj2QVRc128DZtV8pl1E/bF9dWRoELxNYANgxk3Z6eeP3hkTGhPz3EDiWDq
nEOY3gMMh2PGDA0/7WFci3x/0Weoxeq8R4esAae72szKr97rTaBVnI6wPtrRZ+nXCEov9rbxMbvQ
3OrzDWvNzsekTDFpUtzD+149wl03etRjMUs8WuXNvZ2Mh90uFZ1hWG3vaMwq82V/38bvMiZ9vvrE
ZKfd4Ao3JvRg8UNY9zRvTAIjaOzEh8lRHzoNh/r4dFFr0aT14XPd6HMbL4v5yhEymxit/Ntonl1y
evhF2AqOmsEPvHk68NaXYo8E1dRwiaWRvtGwLZ2q4b1oRmXs2kjum3LO0Z6Feg9K4+uRVbUfhnzX
lYQ0PPyucJQvxfQXf3lJ1N2A03x0e7aAJz2okuHQYXBj/w1xkT6lw9ESfw2UjDXs3Kt3N559829X
UKs1CzyjG3OYg6gsXl8GsdVtpArgy+zb9px8tb4C8Ghq4iJ04rMCAB25JWRbPptGP8XGryV3p5LI
+SGkNRHhLRUIsCC3nMo4eEziW35iQxb29nDDvIiNKqPNolPYG236mP2b8nThO+I4l8D0PtxyA3fv
L3Ic7KXgEedaG5R73myjjhR+dtNFqdLVB/oYI6ybM67U4GaISd9JnJpeRLLG7cB1CRu/2HvK88mj
KH1G1IWUPh+9NPaK7ttmLsTUaw6Hq+f0g+ucGUgwx0kLRt95byNFpO0P48HJJKdiDpdhlOOw/Ei6
En5usVoOajld75zWY5TfRI0Yfujnv19nSrVHpVg0LszUgAAwp6CFIfk47sb+fdPGwA+E9NtXf2/V
AVARnNQ6cpIV+0T0gC1OBPn6G7HPsr/W1eg5zC9foz4YJ8qn1FAqG8ucHS5p0vm2aE8ldPjw5ZK+
26xe19gIfPiWoxFTkWm28DykbrI/SLu6pgcS32x8NOMsE4KKhiDDIOKE8Y35oHcwZWNvE2UjLfRu
x9GLHpnzJo0il3cyaU1bJiDqL2gfrId9jamEnGmFE9k2KJIoZLb9/5F0Zs2KYksU/kVGiILiKzMi
gogTL8bxaAHiBM78+v7ydHTcvtVVdRw2e+fOXLnWSlRzIIRAG+LZqeIZjBkqz11wLtAiJyOfJn3c
cnVSg5CRsv4zNYGqwG9zis8LKpQ9JEGSZlC2DOw5gqTj+MbdiUfZioBONpXe+fhDIs59040QgXB3
5vZnBu8Sl3Dj+fPq8WAe4Li62x0/pWQTG7IvsRmFjRxmtBakyzdaUvk/0AonS4+UFUQ6h5W7pMy9
wqo2uU+1CUtNLSHXUWfFr09zsg9SBqtFG8Hr1j8IdMB5FSN60rohDQgGmHWRglgUzDSSLtN+RM3Z
OOht+Ov2fSxugNDe9rNRCpCP6y21JJjSHthpsJjRCkdgdTOlAYd/H52US1ZZuCIG1T+Q4hF1MFAS
K/I+YBoa0R9g7nb4tUNGB/BDJi2FNdhf9pmE1hIiBniYjFi8oeL+N8gNL2gljCDvIQaB9VaJkz1k
DHwW5skaDHrIVutb5OxgOJSmHP4pXz95cxQxhe/NAITotyDogwEHDwBl1mjDjt4PC2OJmIEmKZv+
RTumy8pwOtYaDQ+YJLfxOfp3GpizIWrCJY8hZK8XJjgCf0OGfSP42+05F2vQw88k65nWUvoHe6gz
/5707lb/EGDitmWurdDpT7oL+gRGxhcHeSsW0rP+vuie4I7o3nBGPI4gbp0hNL0DT+CxNW2bMJUB
mTLXDC5K9b8vI/QoSFL//qkJbI9iAuAq7p8BnjFPfghGCHsUgm9wWcz4dJYMw9yWZpatLWvkzypY
1D6fXFTXe4SXNxC1Grh0zyughIM7Kq9+AvOhX43zOjQTsAJTHFaYLY/1GhWQGLgGa8Z98FzoTNCK
K9xAvdnC5evEzcAcbjzqNnlq6hjctuRTNA7h7y0eJR6wKrGc01NyNncM5bQCtoH3xGKhMbnUC7u3
wk/ULudIxZgWKbPY5WiURJ2+HTFd0hHjOoyu/MGEeuFiCF+bYXB+RVXLJYnhQ2Vzu3F7MjcvMTR7
MtKMVSX5AKheeCERIhOlRaN8SM/IQAkZuz//XiLaGRj/St6AQpE/Iv+0JRhcYkQ/JOmEtMPwYh3E
wcNJQ2f9kTIVTN2hTfW8OskniEKlsbgXgbQxY5WaUQXH4Ci+AgLAIP3uH/+rLajT6dcoztqSgN46
zGBOKno7sYw6qunutDJogyjbZS0H2au2lqcJrc5jTJTk2n+JuTPw7PZ/Q1yg0JsYDoLm7bM7R6E7
pl/fozlbALmcG2ndFFxhBs267QywnzyVa8h+OO3HyUv/XaJM+hwz+poMjsF6+mtuQUVycjmk+Ez5
NC4QEJGqg2JhJfzbOlVCM7U2HiM3EyNEu/OL+yH3oqX/A1yX/gv7ZdEaMkv9nbF5TjfjFucnX2vn
l426KMwmunSt4XBcz87268EPyAV7nNOwuKhuZR58Yfoe1zhCg8CQtnV+4gF9QHJUnJM2Zxc+pE0v
nomG9eyzB5doMWj8a1hjCkm945ezQjeSw+/3ZiQV4B8Xxt8bLJIT1895IYmzmIn4KTC9GE5mO4XO
NpcxfzoA2xmJJXZJjH9zvdA9484iAiZ8MTfa8RdkTCssCiWNOvykIHCASSqemMP5ehl4mOUXximD
PjUDa+ZcCnojK/Pmc+jLiMKLfEoBuW+3EeNiPz3Qi+syIh3wjZr70z1U4EaFc3gEvGkFKebEbkID
Q2tXEM/djgHdbzvcIlslU9hhKI7xHrsT88CUaTqCZvDkRjz3Hvd2EdOntXZ40eOI82AGDTxlxkOb
B3gBafScsWghMw4TfP6NLla81kAcuVXT6UKJI7YuOSb/ik0Po+znjJ/pMLsQuBTHeDEtvB+uqkFW
Q/fw6sKbosVDRXP7Yt1ixn/Awsmik8SJ6tqtVbxMoLhIW4GSSsO+g2R4Ttd8kzRHs5XS4QGXyyj9
TQ/pzfSeUuhDWvrV7KFNP5UlCDMVnQqO30EKElKLXXBpxiWlctxLG9uwxZiDAVPl5mY8lhUoBIPH
N3GfigAqLXckwDnkKZQ8Jxr72ZmLHiyCkwK7qS/xmNwcisFbMf817lhBS8MFstys+rPP7Df/E65Q
PIiE7Px0UUr+O8EkxraYxdAwoMTZFNYGs8zhdOCW2ae99tkzJkAIFYxBlJQP5g1bisjQn/6+BlZc
uTxlEgvV5l5/opy3I3rYd37rvjhaAOEAkuxCX9/ADAk/Hj/pCAuQNad1ScYoVKLfVYF8BagnBog+
h2lDr5BDAErBWxHeBssIk4KkB2WXOrQQiKTdFbQPnheGIxZAFd3KEqLFce+AzBZoZHFJZYI8cix0
IsPDgvbXbM/vEC/TYXB8gMhXJ+s6Vis3PZK4cnTwQNCAHkcJYAuHuICGiHaJEuhhILC3mIqZuxPU
7KzxAqM0cf1hsoU9iDvgJfItFz5HjInRzIQbGOpy6G2BQknX11j3E4NIz2gThayprwTMrGFIR/zx
QJIR/QEXusw0WVvLLWObTQx0K1Q6AbStkMM3ODzeMQUPTIKPocYHGDATe/FKjvgBmKgH4pgWq19o
fvqRYGLmlXXSjbxHu7UfpP3C2F0TSQ/Xy08sl1wzcUK6G38b2Mms8D4Gg+RIOjJUXiBkjPDx7KBP
GZAykf6sw0q3sgelN02Wi8NUikpuiPTJuE2mbVPmGRhGPDUrRaDZgR70Z8HeW8i554BJyY6WBx7C
11wXtPmQ+LCjoUbZ9BlYLpMrde7NEdbNiTv/lmi5uUPJ3pGu1syw330ZgdCU9AJGiIMyxhJEabv6
sAUeuzPPDE5Ca2LTTGeE9N5T7TsBNpcRLYRiLo/lnbdEaMNkYa49bkpwqlSau9jrY/M3tDFd62Eq
AMbGZg7AZ0ygISYLEZPPHnOcuB12ipdiDop+ThQMCGZs3PMMP/HPXJhP8ljQ7+DK5SG1wp0+N3ub
z4PNq4QUF85jSdgW0WIfwT0B9covBzB1bEUGBvgvGNXw//Ee5D2Y7be7xFhGBpES8BroNpLeJleN
RJhWPzjqyQZMkvQmpDwXGJV9ymsYtN4ZbswQTBxtW4bQ/MaszNTWljDOpqhQacX719lpDiGqQ4sA
mEfEOSj/UIHH9P75XIqwWhRLjjCnsEtreEmv6gDIxX022Uwnbuwn90WClAV8BywG1kvEQOfj6hdo
xXBou2Kx77GSvkF506SdxkKDHPmya+WTM4fVr2gu1QC0ZkYPlk5YcpBOID/iZ2HhQ9otu15XilTu
G30ckYywYaTwkislpamX3WWmIjWR64vGViazuC7Uml3G/ZaF9ChbQhkBC8YbrzbgILHhr2b0tEnC
DSd8/1tHDZUCBLfCUfesJY6aDG7jPmTuEokpjAesAuQ9oMLUJmVhhCpXjGfQQysOBTejFTtw0YBq
Dn/Xcuj6R2zc3utfcSY5v+xoB96xY5zrDkGgeMCRzJG/EoSGzi49MQBCt2LjeTPIoJzollIvyadO
+SjfKU+24H+vLff91qLlBxmIfhEfQ1oC0Cyw8FOj7/rbN2N8jYDMPg13ce5l1F9jlgDHTJYrxknr
AuLOnelrNTjnL9Ikw6cCJ2yxBxnVceH2ZXEljve9ARcYv6Rc5R51CEmKP9vP1BBbBAvqEa0L7oKk
MBUpyyAE2z6vcsBqkdUnqHoVJKPvMtvCqH4LaaJi0yr83ouLZK3M1xYNF471Eear2UVv1+WhOHxY
6hMzoO1OSR+Sc8h0S0CHjPNPpNkVTuREVFy+Q3TeJdF1THeLYkS8eaEKQOGdwVkz10OSUhKHG20S
aZKQu1DMsWIgo4dkaGPAN7FPPzYYOEd9TJ1JrUIjSwMGbeCd9QPxZb7K7NatpW8YaMffV+wpE2E2
HYz/fv8OsMIMpE4A2Hz+kLM3HCa6iUT4cgmp4h9BqrCcbhhao3QZ6CTWEEX+ktc7DKAsG+L5AatR
VCusjo0bCDZpJKU6G2FSjmVgIB9LGGb5QGLg0CNHuoZnzeoOzHsOwSPBZWyVEEpAm5s5cMbmOqNp
0FOZFomn3pq51Uj0vi/jBzXbZNrhtTA0eNCg2Dr5y/cP2zhtPem/cE1guHxdx5Op2eEI0xxBxoMi
xV4puC/iUPe4jj/G4Mjs5oWbXBdcjjBeH1HEOnFiYei5X6bk5uHzjYkUdkBiGYQtOhRLOKQHADjn
Y27u+KABvH/MO12dXtqN+yHmLinGj9N8r0MCfyzhlLWA2kZn8YspHnJmRGtV2C2DWrUYnQX3Ck6O
PxqyZkfrtcvHQ2olfL+5eIcXWlyII3V20snSdu8PtEeFMeHGGYQkgWxav+wHWIHUKsBbNPd4tNQs
rayhwT7kQ/ccYQ6R+rDvGRzMfqGmYhoMKA1zWRTNZfYNTFoyWCLhkG9emW/d1p5Tcpi88M5V8O05
b7DZ4Xg0CBknMug5GpyuOyOIQwAgLaIJDqLTpSNWg5byVo266B3OR5AMhHe6oZ8RsVbulokutUNt
MYKMcAq6H0T2IH/j92L36Nv9XkIV9dHDAYhHfMGwzmLsk353FFiiRsVczXLe5X4z8X8f2O0LRxtG
Ti513WqbsWrq4GkPW/+5UeMOvWLrDCorrQfWnbDTM1/MCRvX7ealJ4N3VG3Xg+bQea3fTM+snAFk
175bN2b9sY+/nMkOfQ82raKz+7vnWGmDCkFcRZ/F7b2TRwNs+rHur0n5nrz214vVzZ3yOoe61rVP
pdVtYtzdGXPMR7rV0VCzu6+kq1vdW3Bsg/6LCztX/OzctUmmihs12rCBvlqfrd4leHzm9x4VIYw0
Eo7zdG3153CfKJ943vFpx8MzJRUhDNL4TNmxQHIO7Hwiwjgg0wGkS8m9YEWKC4skJGmKVFvd02Sj
+0smCd6G+oFK+Lt4uxIcBIYVJkJt41IH1hD0MsDbLhjPjigNVsbJYPulFFVc3gSBXxHlfAjZ6tti
AuD6AQoVNkyE4d4jOHCJeFUEVegqGCyIqVAC4av9lew1GXPSTxrCdze3MEWWlEW6ZNoOsnXXKgP4
FwP+oVEXRbtvS10Hq44ZiNIfj1S7xXhBD28YOEGcfbmj5/ihkwTd9zlka83eXmyIPAWZS33BKtY9
jjxYWEzizN3ev0xtmLgSXV5ww7R8dymwZTDrZIvfLzNwHtzbTpN2B0Y2qJcnaGyngms0X7c9Zkhd
lVBts8EAhUDlA1l/xDTZ+jI8fBA8r7Gm/6yHMDZUjXVUBxYVfiVkHdA3i9mPa3jl6+6sxKr4gZ8e
2Dq8r1lJY5bZlvORX6CPfq4EtsFEbY9tCrUL+SPxLXq6FKfZEKgRmcP93+sXDJ3LmlEgmOiOIWkx
eJmOIUYw2IkK0AYruAc6z/gGxl2ir6m8V2nALtaEkMsd5chF9kf+IatP38luBO4eCY/gHjLGC4dT
iErIWWkt+CCWiuc/Z3nQxcHK+drbr3Qyogvs4JGdUMuDBHCNIzOF7NRjajHZGhArhSsuxzsuYgoa
go1OzD7XDF/jH4+LDCZXAiO2P+HRZfxellzwDWTya++60KQO6xDBhFUJFGyrHU+6WCOMW1MdmDot
5luMVrEEB7qzyixlTiFNwxvM3YhWjQIRDP3OKh11rHdG/Kk1i4YnhBgNgwTWNAOFo6Y7D+glZBXT
v4gRnDByL6irXNKR/nOx+uzHBNpnAgYuKLjfW2iriKpH/8dPwT1o5k3HVAD8mVBYB2esMCmnNe8J
RlDOUihetD72T6p0EEdoe7nwvAXtPs2P8zR9L2BCSRP07xpXDN5OmkyCz1C94HJg3nJE6fWUhgdZ
Zk9xn0vePOOHbhHd9HwGEkJHWsz5OXgNKiGn2Lr5a1Lfgss3eLcMd/AxS4RlxsaQ3Wden4neia/1
EkTJHVZE8fHDGc7zaQnH5waud4Zmk3YSX4IKEyu4XlAN4TZjntZHE4wSP/luzcBIxMLWVzFnXsdb
wveAdfthCsVSXb78cwLMyPR5+DbOUQYtnCZ9mG/GEmsE8BWgJOO2hjaJxJM5NVjzM38uWC4B7pjh
wb8pbLeH7g1W/gjr6xPuOsQQ0oX67kijZ90n1gCkQhuVnBEKFVM88hV/pz0RBlsYoyXG8j69Jp4E
7n8HNRWxAeFg2qfzFEPNply8MOkVaslYWGXBg8MGcYTGd2k7JclauBV2SG/GMA/0WXtvKdTEIOz+
YwiOTN2F1ML/YOEtcQqD5XJjmHljtBzM+7jCJP2N7sz0lh0nCFXewvlONW9HgqR9+cg8b0pEAqJ9
w/JqHYIDcrR1t4jJpzDWpEK4+MJ5QmFxc+5wtWUA15Vel0AHcp4eF+mRXLnnYS+WHvko1MFE3Gs6
dumCu0xiaOBUFpHM6HhyyezVW3w70xcOO33zeuVjuadJLbMFXg4qoH/CDwfaoD09JzXesVu5knom
m+sV794MDwF6+/4xcP2dE1pPMpXJ3b5gk7RufCqqtIRnTQyhbTCgQEWP2ZfHJjTkrM+fs7BtTc/p
zFGn0Qx6AmGL405Sd4YO8Ay5YgZ+Qqb3N7ItnyG0Ii1Ij08OA9QDv2F0hpsq3ED615XaefBvRBYO
ivigIET8Q8rKERWLZl7FwGadW2+VQrW4J6MOJxERAp+FykdiKs16QVwOIufq/PJCLBUlCZVzcqOG
uU6kwyU0oNFKJDYofZh5OrobQgXjHh7ylqRQaNQieEEnw8Vpa2LHjNcAm9xQ9e74lsiq6KZ3Mbi+
Od8WSRhTlkGYaViwgwJYdVlGL7BH2abafCzBfzGU6s6ku/G1AQKouVG334DGHbaAss4yGsV9p6xp
ZWOeFz6nHWY2TlHFQ4xsHQ2Nkzr+zHenCMCCIpnCC9xRQw3nMh9GMR+qS+KrWrR7513d3Wx+XsKf
nFZr9K6OusP2YorBQVygUtTGcj8Xyz5SPlQS5pdJoB+p9eMXsVx6s6TXIEcC2LIVv4sdO6IwEnJQ
n32AzMTx2WOR86T/1mwkiyhDMT3mmfo+hg+4iaPStCcwfLinzV/uDEgg3DaC3ZDeMD6OVIO3cYiK
AjyoPDVfIFg/kXL9MRYZlmC/XGYg72v6WQ5pD4FR4SCHxArG9kHvHHps4vcP8To6zyg04MhTmkB1
Ydjm5WgmMOtukEFsGNncZMkfIYkkFh0cHJ+liFfaCHe69RFA5AbiPlm15uQAssY5BMjzEZ0NZtwA
YHhbrMIsh4IIA9+1U1JcVKEbDxeUpLsOupcs+gCqJ+E67M/X4S4FBE8An13ISI2HCC1aS9sVaRtI
FNm5jPBDHURTOaNbSFS0g4DeXCTJPDRZwX1aCzItiRfdAQpKWvJECQBfYeOR52UXtrefuL+TjXo1
GIxgb6YN1dIHR3CQJdauGreAaGCHJz8MX/HdBPIfF3PKgTdn6R3HeA+ZF0omZYZCDejLqCaD2hNa
1aGAqLV980Gvs3tI6sBCJ51E/NT5DyQ8DlXjOljOkA+/FnQgl2tQKipnKQKvLhUil0wmMA3WKzZ6
2NfMhvyGqTitiej5MRnOCF5FixhGDBzvYGvOlrDh4QrjJGl89uwNS4RxMfNb7clpCjVMjdxYhcuf
8xqF8yip3rW7qbFjd21K2AU+EQ6+KhmSegexhF3LFaWw5u/rgf8Q4cBrxEn8G9kk7Ztdz1aZ+0dh
kvFc+4L1OWw1HpmSYEOxQjRIe/uHfso3hDlO7GxidmoDOzwD2Rqi4GsTolSWe6BHnAy6177bn7J5
yaAkRxJkix1CliyiQ8KXe0XEw8PxQfA+nKsUZwxaZ5T02eArz5cODD5lVuw/N1vvhuG4QFs7omyD
nv9s38Oh+C3JME++Oilg62FN6QwJt0/Gaz38vgWm4r78ctr3Mf91SpKrq3vzGIWLJOSOU7OMZhZE
+xEc509X86pgy89p6zz5/ivSLQzfk/npGZf9KYY9coqbSfmjh/jqrepAnbabmonsCjQNF26HW0yq
nRbVtCQ73mDMi0cP52mcfWY4uHgq+kieCGRk6OSmv6rb+Aw2MF8M3drCtoaGyBGmjckRf0wGrmiY
6CkymRU9cYWtHFOhOnOwcLJPfCRJ/VFEilCYkhQ22pss4BMw6VGwX7CJq/uF9DpiT0MAcXrO75E9
AqnKQyLLXMyvjb+ip8G3OELfkdfB68dsuM7wCiT3/ffTuHwqlCMng8fc+isGQaBc5s3xYnDLQF08
wzOsmj7cmgHSD0zdxk1URCMmYTThhsnb4zv+WSIVPfPd+vCt2TXgyORu6TDinucpgjrZuu1pfYPx
f584/1d7Pfc5tKrpycIKnnZgHz5Lubwx6P60/s7WT39EHfH1YBk5dfjyBtaRKayfSZUA/ixIoqGw
P3HMQ6uCePDIYraBtvow36trOwMyEQIodTVrjhCZVFVjQ1STj+QBsB8N+0MrA+0Q18nVRXRBKThC
WSNbqWefnAqwhY0NkEObdTjfuhq/Jm8Bcbe2TJab6v7AV0zNrHAzhAhrVbxMx96Sm9X8+hXo1nHO
N+OvkwNALHfZDjaUfDKSEevBk6QVySBZGyYObWrxHqK8omVdOB1bZevQGSCe3S3pwAJI/J6MPtZK
4kIko9EaNBnU5dKG45MDH/BNalKa0kYJxnJC0Lc6/G5rYhYFAVEH0MFSBbU39Fi3dBm6YL6dR3Ch
xJDHx58xbw45IPwQG8YG1XbrvbwmeDs4/VBBfKDDM6SHkh6DFXbr04KTwaPRotsEH3R6O1uLCb9e
7b48HIAwfiDEWJd5iY0dzcDaKlkedttrQp00HYzrqUYoND9j1WrHOAuYuCVRRigI6K5rPeo6x6nm
9seNvY3OvozgAXZYGhdMUGp/+1taNIxMXEoYZmgxYRN5lnX1TwjquhaeaOOjeyNl5CWxKmpwaNHM
btRiLbRlHATGbc5fG29K5wbXqOjo77sWvvLjxr0HDarMK9bRudnYI3PyxAmuZrWxfyNY544OV7DB
70Lh7bsOttEW1QCfs+u8bD36jEehGvXdavJ2RqH8f+4r7gOmFgznnJbBIeGy4EZCq02eISGJ56db
X2csrhryUCr+GW9WEJDvFkUpD/DBoc99meMCKEQz62Pe+GTHCI8MHj3+UtAkhkSIP4ooWyzue3f3
BGJVWDGDRqSWVUg5Cuf3hkSra6yEIK/Qx2B6Hg9SdgX2ogQbmUmv81gX0B8/pmql8totfwRlllPC
92XAMfAAnwnBoejzzE2FuZVshZKd3ZoEiYFLJUAo+pjx1pg/oG0z04ORHnwiYczIbXJis6jGoUbc
COSrECgZ5/q3i8H7rA9mWWgHv9RKKTCGeV+SR7JOZLQEJJ7Khx8huYAlzqetzEmPdzgaqw4Ty1Xr
idNeIVQsMhbh3svSPNiYnEDee/GmOLhD5qOBoUUnNH80fgiS1IFAVWSUaJ6Akgd8iIPkHRx0qldh
NY0IUFc4PXjU8dj5jeDLZ/+a2Z0itCYsMj/d2dJdxdPIVv0a5yZt9oH5xWHJ0JTxiTniFGlHp0Pg
kSUvQ3rWqLTs0/K4FH8xEE6nN6YANGOaZHh7tQaIA/8m0WRVSZwIBmlrsvR4J9k/MfcD2ZIwZDsE
kjvbFCeCzYDm8IgD3xiLIz/a4QXkeHKFGIhDSxI8VAAsKHOUoFsj/v/w9FYV880pvdu/fYNTMTsc
rvzvbsT7ks6X8H0IsaL2ZYvxgM3F1roZc/AP/othiiYhLO7y2EoSGdU88INHagXiLVWGBAF5PYX/
1q2nhVEuFxC+DKqEJf4Ib3X+ebP+vyKvohyRSZky4lx60zf/YxEauL/eiHo6LBMFuLl8SVIm6N3f
jgSvTrauCOY5YLJh8fjgqYjPqfq3Qf8Pux9vCFcUmTEfHHUNudHX+Ckt89+bl0fGBxCreB2M0Zgd
CS+HW5L8mJzmanJiBrzQm1j5wjahsYcEGxCZv9gL2M+e/sUGlICwxaf0RREh4rkHzDV8iGdbzhFX
DgPD3gYXojnE+uzDMJqufwmUJA8vK3LP3uayaoLbTkEQtmIUEAwpPAmCR8B1FyqB018pwT08RdLz
7wda8FzcF/Q0yrGyans2pcBsuGqiejb03iHMF/b8xZFooAV3Fw27nwcP/4EkOQ8u8Tl5+FVSxOdp
fw05f/pAq1CHnxWbeIFhq74pw+E0X2hJE3Q3eXgL+nzKygWZmtJ4Iy4wIIzZP8aUW9a5hhVouRC5
5YkeHe6/+JdNzn0jdxJaYxYcUxkW5M45IqQMcKxhk8r9RX+VHUjwYw2/5l4kpA09QklwHlzPkKHh
Ywxt7hUAZIkNfWwm2A0iWL6zw6n9rJ+CB3G0eiQsknUtWTnO50PQK468Tm1HvOEKIXzfpQQjSHEc
d4y8JYicCQMHcjIC5A2zqJf9g/xg8ca8q+FnuJhN8kRSUQkWdDAN8twueFhHjrS9AH/h8pVJ8Xcj
6ZtTdp+xi4UheTE2Kd+AvVjJJUJ8B1bkruScZRV7MIe8RcOQeAk0yVIOjJ+byFnoA7FXuDNfLAJJ
OF8IqNca8VPm74454ZxIaVK3/BShlNovTuVV2ICEDX6L8Cx4oiNxVjcgCK0olvmCsLXY0BRj0s/m
U9S8wAovxk0JoR9y6ri1HkScu8v1wLK+ULuBb/DCLvGbTQu/nqsc+z4qGavncLXYOkvWi3XCBrxS
Ux0/f872hfSJD48g4W3FKyBcv2+WJFQKiD9zwi2xmP1GbxJQWjuDyWhRrB5e4+FwS/pUjr+MauT9
HM07kWCc2U5nttdwdbHe8JuKxZNvQKWKugwLBe5/0mPnQ3jgC1Gw8x6ttez4DVdEibXAyT1ypvnW
7ssa7h6c8JpMhJARaBEic5bLJxLbZxPTfrTEyz5ZdT6OsBujsylXooLYR1abJiKfW57mOZQJWqBN
Pk2is7kizJnoH2r2Q4zHFrtzYLaBahGRCaQMU+OiZR/vevw4tBHyXuYQZ1dPnYLkOyPCikR7LjPc
tikyud1pszjDKUR+P59UvOzubvehVw0YckwVbLXTEnfJIeGNqRNsvK2v70fJGfoIC8zq1uMRxwwe
P2lt1N/dF0OmwkX864J7FWXClTsBCiMYh2oQP2Ay07DijuInpP366VrXjGXo6ZPSxuGgogf2Ub33
4oHm58FYFHJ2fvwmu/7UYeXzm8lw2keHJehxWPApek0HmjW8KrRJs8Ew3l5ZyPONPuOltkb55HF3
1Scia//GHJfqy98K+8858vi2u/rQ63r23XzoXE/+aEsI0zVLLQ+nm1/kVm8wHW5nxxFOxc/5N2Sw
dOuCi+u5f894y7ydFe9pOhyGWwQT28n5Y3f/mnIfzXtd0vf0Rvm6u56998h8XhGzuuci7TPn6U6x
ryd0X7qgsnlaPpYK46CafX72tvDs++PnwFFOkyPc1df48/BzbXPa59DHe7z5uNeNSt2Cpwjv5uEf
t+7nG3QoUzmKW+P0h1u/S3PXbEZStOOvjtZYusyEoeD5gd+O0wGVIsNkmJjH1BOTnk9ZrC+nCb02
KoGTd0lLWBBvPPC7/lA96Lfp9dU36pavsDWOnUg/cw4YV+zfcGb2v5j53XSveLltO0cAThPoTv0B
MF/ckGgU9eY4TJQvI4fHmKm967iA5kgK8/C+J08vgOa2mC8V3B5Udi/zy9d/g5N8F8/++GM19zS7
qGbZEgMfKCBiTTsoJxKJAcndlRj3pgGUz15PjTFzdFg641GNW1XYYRTtLd22vtKb0O+/BMXXqa7x
i8HEGIoMUbQc1z00AX2/AEFH+FwYbc6pw0eY/+8UEAeu1gkO6cD5qZ94978ZSezNcdqaCZINw1vA
9BAI2/rzNqR+9Ej+KWfxQB3P/l1X+KwgAYCxQcf+EvN4MkeXOibCcISc7uWgKmwXcwYWA7MxfNlU
sTiRrle+PGJwiUBdpiJBdlyvcxT+y8FCOAuXvZC2QSo8D2vAwoZ3/p7tNR+WdRgCO0vTkfkUaydU
4ADRKu2DCEHnvc190DI/KoPUEepHCgz9Ko0wgvQ0dhBtUiGNh1ccxfDvt3mCDtYG4sL1NpczmOwz
vg49uL4J/logKzD32+lsfwP6QvQstP7Xev2ywgYG19VAFgJstRcu9herCxmqcrWXfQb5LPUFiwJO
jp3qn9+Nj4wL0ZzzBJ9bphFwTgyiNYF1xJ0PPJgS3ujTJ8DJzP4MwXqxQxEbAtJEg0olpvyZjEzB
e0hCxOHhJq2fMmBsu4Si3E5gxfkidyGOHoYEPDD6JEe+C3QJ+JYhWxK0T8ZfD/4xP549+5gwUZPW
hflvtv0Rrggzr3ELGUOjsVAJfaHQo47/6f3QThLcedk4/B08qUVUcUmdqLLxKNLQXqIXphFLnDee
lGOtBXoj9hIyPFmjLf22pfsCrj7ib/DivNR3toSFjqIAsLeDd0v9JtCDi19wVc3DTteO+arFPFUB
KHcaBjMok1lRRBrbo30AvmcaEzQxUFNBAoF38SVpn3INjwy6QFzI1yTznXyWVgGQHDs8QsKgBbz/
2uq6lsVU6hRoPmVJ3X7mx9CY4IaQKXRmII0dKjbY6GIpbkw6P23yO1Gj1QYz4AlY2tmAfxpvJ649
ZlqtvWLc73SK8eZ8MQar7s8mE8YlLF7uKcMV1xyDBCcjM+GVsPpVFsy/vNiXJSypONa7QaGYKM0E
26X1gvdVjRWKeb86Om6NJEQngDdhF6Z0ToWe5PdrlokUgk6VsFpMmhE5OL/ZqWaAIdycqZQ3wMJk
/G9jxErVWFLU5D8UNjeQQ8I1hYm0TGedMy0hY/AGyCXL8bm64YGGSTmAg0rRB3GpfpJsig694dmZ
3E+X+XBrXRqXNyfV0ycUuVCANGZtIlDCgiGnBkhJXd824OxjSGFwCW9zvQou8+7NqetJE4EjRcMO
clegtJHceCp3GYRt+1sSjoT5EQ5yMweBpZdQ273DDtz0UgJ/qO1PT/Hviv/xsXtQRySS5/GWitbo
i4FlD7cKPej+DH6eH/sRd3/uZei8++ETOHv72tHre5nDm8fF2uyrQHq6zJLZumo+K+7pVYFJkffd
4cjXzs6gP1YmJ2UKQQO9hG5dBvuevsZF80YPm4Fe1Dyg9LVx+nC9Y0PC1JqvTqXUE48eOPy3kVHA
RjHeT2f/pNC7fMQHDC7pHtaD6M1awY9p4mCOsCuD652mE8355YeJO7w+7UmeLJpmf5cH4pPh74iv
6r+exhXHAHoBmNdBWVDSI+u6TUKMeXbO1oV6VJFLEyXIlklqSTeJmIRLHE7CaAdCljnapC9GIKGC
75050h2aXORYf7QwxOB6YcTJID6b7Za+0g00lFYJqD6iQpNshv0hMHKadPDiGmDO71fjIup9Uv3t
KcbzFPeBgi6zXjs+YWgRVYBAenaGqsaDvl9tOu30KkvkCR42DzeN0QbptY/8NTs/9nSzSXVq4gaT
Xh7L49MvBsuttsmRSRw7uwaXj5IKJI/rPCKVGKEKwJb0lfQ688vdGuZBz2xJATT7wv3aYZixCnnz
h6u1BTirI33cd159zEvz4NuZqqAQnfDen72gkXS9/Bbce+6LJNbqIKR+djGyeKwVrt+t2zSzMIqc
Yypci5xWGc2C0aJ5vo2wpUNMY7Y7e/22THQnUNJXOTn0VGnkOd+OPdqGdKTbkfsdBjpNcqLgMAeM
Rq6hAL9gghOolGaEyufWZiLgfdk1m/Qlmcwxpd9yFCwqOK3bePujho9beG5DDdX+yYJITCsCAxxo
HmjPBugRXk+34UiMgQtsXNp2f6R0lHJn+E7fqXiOPfytbtZPeu/36cAMH4WdSZFFYEHJiupvipxR
tQm4XItsQ+46YHchGVqX0ML+i9Dd07kGz8cVWhlGXH1xozRJ8NhiN+k+Z9L1EIdIrqI/vlHPRUyK
ogv6T0tNwbY+IozwYLnTxJMT1GOUIxRxfk2nzPOZ/+sl9Cn0AxR4+hlCQiS8g6oRm7YKTRoNW1Xj
NXekQ5uhXokyVB4Lyt5ZD6YaUZuXpBHqrFmbEXYqx7SansHUfjTujweEbOuJ3IxMEaWIgb0pSbQ0
yY6xwsMByyZXZoATDVxmfTHxS9qjkOw8xSOT7yAowyUX1iz0L+gg+QzHE55E99/HKfzlUOb8WH8E
b3SP3FjS2Q768z9lEbKgKetFOoJ0TTO67vlNzhasSQPD9R1PKnGCSyjloeCKURt8mqHHo+C2H8FD
2l2eNM47EekS88L4hpip7FLaAuBl7JbsUQp3560wgrPWHFTNIaMgua9DmagFASTqrHklrsmKApy3
eO3JLd4HoazA4IE9Xxr9rpHktZFA5/LYSKDkO5ZLbgsDxSuXA+FFVWFsdsMeQkw6Kd+lXnk4xgl/
TGQuwtH50nA+0w9XTUhZ8pCKNbi/cCJvc3brhODIAxcpxWWeUujB2KkOzCc2hzvynujF7TfLqkTQ
jStkHsk0dlrg4ytWk0AI1zy7/+xGgYIRxgTnp9O+PI8/GlM8FafpGTScwhdMjWB7gGdhw5k4xoTX
R6yQ7HM3cfMxlAImhfXbS9GE6HjdCqTQmcLuMZ70aDtEPHIstJUfB9dYYdJ+xzxK7gceC43mhoEG
PHyFlYiy55K0NnXIWg5IwSOovArl/YGqjuIQYOEN142+IGvVUhAwi5UNIkpRzXnE1AL/kXRm26li
Wxh+IsYAQcBb6Rv7LskNQ40REUXp8enrW7tG1Tlnn+wkKrDWmvPvpub0nGvWjfTvzQBBRUGHdwGa
ni2fQ4Gis9iTBwutxwnAREVQDcvtEAVP5b1Co/pYEUkAc4T0QATQpjyXFIawCw/+S4A67O9YJr6p
0WTMGJRTQsSVQU3YTAECLMXTtMrh7dhQXi1nRRtskcFAfIyQunCWMO7q44tgNwkWB90dS1Wzyn9p
bNqOgBZKfuJvOaIQPBQQ4i9xMS8wOqKYQBPFdfKRa/CGE48+lBgHkeWCO7Hi6RSeN8QpPz81T+Q4
xjNMGtM2PVPvAIBRSk5fG7pVguZBh+4XnaEOILVXGEuKiFO/oQXULZwJmnjS+s3THgtq88qEWxFk
ZUkTDlNyqsT1vkbcV9TwISOLvV7o1u9sGghSFrrOjSpQVYOucQs+DC8QKp83H749UUa3h0a8E100
8uaR7YO+Eyjzq5Kt00i8MKrS4wk1HVcCxzSOYsRvxheYGm5/rDjpJDyRhWN6HA5bhFMJmKuQXiBj
vgzETlKylSlu65pLdoMOTgxHwLwIlF0JlRqeM0zCVASMnSUvbiKz0xOK2RyNq4ehnLsMP6hwSUBv
PjE2owbqkpkbwBdMK2B6OQ/1Vt4JSwg121TIy65rtnAC/kaoWWF+7wC/gjD4wTMAUEwNzqtXBAwI
RTjO2WIAshWSwJ8ffX8CGCIJ5C6SWLBv0sywgD+imvUOWBAArsPlM4K9IOpx6hVGfKHKhOjaUilO
0xyK4iLvQJnZ9y1XOn8lM+iDN352YSgAX+Y2UNX2RPRxifh0lT6lQPqZidPyIY46NBHiuaZwLYgS
s6srng0wj6mOJ8UA35Q4CgwEA1hHjbVmT5mABKbaOofx7GxQaK9FNsY5VgaGIhwSJR7Prl7JbITZ
kHkazAlTgPf3K7iz1xnxZH5j10eh3oJ89ZQ/zG8lKEk7gOah6hNSPMqQl98RVGCEW6yRLJsn6EcP
0l3X4jG980RShRluSo7mGl4e95BrkpYksZgS6ms+Ir8Y8SIUZr/Ch3X7EY9IMxdpSAxl63yevw4A
cCenF7ELM++juNSni/y9rL5h+0gaNzxygv7EVG8iMmX4m88fg3CABOKupitjsesAPbSFN3KCwZcV
Eay5bPHHfPwHipNfnewg+wGfz3u1x+IJQPKen0DGSusKIhYfxJ09ZMdUnzKQ4/Zwm9jIglheUCtO
nO19JYxH2F5sPDIqxHc+ODjpYTMyh4bpBR42HeVsjKQu28lgfc6PafnVWVfNfYjQ6Mcp3TGdtKTz
pB8n0KI7ztAsOQGXIkvs1O1zMEIiXcihpP/x+4PJJ6fPIbpAeNRU7k94+yGAxKFBQVw1HfQlt4gz
DfvanfF2NUJ6zrFZl/qNKcBuNeL0xDM21vz65Q/UCMgdUpZTxIr60J3IQgaEiJ5bend0kTl6pYed
luAySI/AzvfIFPfvioGY1KWcvwRgcfJNpuM6ZOLm03npTibO7vf8BO9xeTCC3Z6cCMI7tBGOFAT9
KuF7KjxGUIRP9gRBmjdESVlUgBWDZxE1sGHpS32pskCXKc3/Gzi89++eQZW1ZakWaEV9bQ+KvxHM
jeEmfzcfYMBn406+zeBduP1BmCoKci6d4XhDJiECTH5QzvgtA0ntXvAMJbEyVEUn/aLGbHCI5oee
Q/ruS+BmeI4prVRfZjsf7yZG+NygSdm9Sij6Bxrr0FAs3M+93ayyV3DvyOvR+mn3WTWfranPCYNm
7+WRVyBFGYhOWEmrLK/KgrVN9A5l8XaCpcw2d6yBPbZYLiOd142esT01ciSPrRFsbDR22hu/ffpg
FqlNNC5vmKzpsHrar+8JwhR2sQ3HbX6WcJuwvbRUwEh44W4XLJlkqUao/+DiEQg/ZpM5I+polGTW
88c7X666BaZA5JnHgaoQxyaIqyuaGMFuOP3p6rAXXLhDva9EdwcsZy42IdBj8GfnNuGZ6JzxGS2I
zywvpCtX5sGLbVOcLjMcw6KkEHyOyOPkbsBmYZKCGCXiWUJvK1r1ZJm6+nLiEM8DY0blqUM5P2Yf
n2DuTb3oN5hBGOP1cdV/UtAP5QQ6DIO6lrKBrfLyOd1/2Cx4rgGWEYaOfVT855MJB+qebnA2PyxF
ZGKmh4oDuIfiiEg/wYMuMSnxzuMnS225VD3Kc3QMfLqT4A2NxQ9ubsEgMwyEDyyYOHJXLgZKbBEb
i6kAn7SgWk8gmE4CKUqmgXglYRCAsBQbr/iayFOjCwWAr1zSoIkSYaWehFRa8OvCuF9RPooht0J1
asTMvwR8JYF0e1urYCJwlbAlsPqCm+oZOA9j744s5EGCl2bW8/RyJhV7etJhrU6pawbbERwM1Yt1
GTtjBwUB9hfDvwmzbuIJ3kd8msOYr1OizkpwdzCgiwZwbLeMAULy9HRfG2oO/buA1dDsUfD0DWaI
gK9aN9Vi+GPpsJ+wx8oIFdJjsmFDiDO/XfHYjqaffUZQgohVjWUKbj5aqPG/XPM5UWR9ONoYP4/4
yXT4YZrvb0HFGEdp39lSmDFfLd29EE4IZY1kxSxohlyRWeoaK02QoxWflIxaIYKmQxc8YMlBTlCU
SomJRuRpx/V+7J2p+DlhPsQk6h7SEgQpI7IkTxw602RzxZb4hFv5eBXe0hi6kVdryKts3Y5W8uHx
uFitez+K2NU8tyS3CiFOfihmH8fG6V0yXsf8JEXEZMHOfpvTCY6/imMft8j2AZwAtEwIdIOpfLaG
5GwCF8saZGd/75So8dIzIpX/HUG3FczUDCNNWFxwFv/qgVnbdFmCNMf1jEiDPjE0eZ5MW50nPhcT
emf58Woo5Ik4n9HV1LayINiDFCUOfJGeRzCevsiPHPnXZYZsYcl4odHXZJYer9uJZ4Q0u97INdGd
aFMiJ1IsYOgV2GU86kYgWcTmBur2yvynnVDiMhifk5nQLpsekcYomXzpC1E8bhlqtVxF+MRB0u2I
RbjA/AIkL65hz/urnXFo/L0Y8qT7eSijjQGLwkWb/3M0CpYLmzWXCpVDMrvNQQw0bsa5c43ZshDw
s6t5OgdK7lJgU8bydLb+KDB4pscIqPqM9UhOIEemyNEjuJkFhTjJYXvhgDijbJwICQG1XCTjUK32
vQB2IQ3MiZUGH1dxs8qmWEFQnRCgXzjDHq8LaJccV6V1j0q06LuxZN3Jt3g7Bu7/RZvYqrG9cuLA
NSViNhVwJmbc9wUxOCBeWQdmylJDP0ViDpsKugpmZxlzYpIPcPmOzGRxAf1Sm3smdlB0YMv7BV5N
QVml0lHwD+Hc79mw+yCPJYv2+nPnc9FY2CnKDSIKJYddlIdZ0MEFxdxowdEj1tEOwI+dBylEKC9v
sKElEqyH57EgpqeJc4gLYnvdA4t68ebCn2vYdp1fJ6pHIbBCAcTG8PE+6AyY2Mr6QyMF22p4vcOS
HZ0JKBPC52TTIrtK4pYWnl6BF5mseXDYjsROZdpCX0Mp4X2ipdAnAZDyWdEXwWROubG6rVhnzSby
4I2SA1lv+PEgh6CQO7ue3+1vGkI0YSwm59SCmOOZxRhD1TuxDmdMiwhcBFl7FVtuFuRBD3BDfQIQ
/oyVheSa68dCRQ0APuBU8wbiIqGpFbQ+jEsPsGpSm4OIsHpwE4rhqewhLB90Mwx/ryNI8gqIgHNr
VXgTimrEKeLN3Px8qyGaMqY5zcIz+Jz/zVVWFkMonANPlJiFI88Hj11hndnj9b/N12qYM2k9DxUS
BkxdNzR+xY58YGKJMkcip2yIzPmV8mgre8lswimGj7R3u7ly6iMQ7PUACsokt8Elzqs+szKnD5eA
HAhdHltQNM3C9wSIx0fSnM6TEXrgBAJBEOYD+jHrsp1g3BVnt9DX0NaLXpEzFCwThWbl4drlWFLo
B+m++GAI+iSUPGj7TDTafGN9MhyCUQngM6yXz+jEMeW+KC4gHz0jqpcGW4pAzziFbv7DhxmLu79X
zChOGCjy0/+yWOFI+DEdc0287knGups4jCCeZmFm/b0XyCA66y+LwFLtd4DS3GIih//0ZBLYbrZh
v/3Cz7zrhqmms9WDS8C2gDDm7d4pBaIqkuzRGntL8Fmqy9EaUopZh07nj+0uqj0p/PtOndyyDlKg
MQCodU2HwGyPtc8jzotNVTQbsiuoQmp9O4meSJt2QzxyP+HR5M8vJibpDJig3+Enno4QLXQLhfwN
sUiksGR0cNhtyFVjEmsGzcggJ7tEa1jFE485gF9EgGIrSLhN5hQykQlrHHNswgiS2YyLYEC2oYat
9/TYI13JTRyG4PoAtQuZu0xVFereMy7A3SaA3DzHpgN4/viDHOfj6D8F1wDcOPU0ZNpcjXRnkCKV
PKa3DXk54eDfFpPvCRNmDLvy05np8GeCy+/MiGROjXyS/RvVP3oHpma5mSP7z8vNxiXlyRFZV9yA
mzviW5h63e7kEzPBiEM5lzNeoEIxQJS9XOLCeDjlpiK9olg1P6NLt27WbTD2lXiYt8FzeY1KrD2g
gmEbd/vqCBL43tNH4HAjIEpDXvGxX7/a8fVCQ0xrSy0KNik0Mz3hU0wrix/+TN+X3/XmHdbLaq4R
KFcuiaKmNMIO/D0Gz4YAg033NMDkbt8dOcAZGx+N/BH3HSFVeOfujuK3+ydPuyCLZCZE0u3O2/V7
wUjXqHihXvQz//5VLcuwXuf+5NIwA0q9aHT4rsZQ4/dWjh+/u8zZZdGDTfIpJoe7jORrvVEUHlmI
X0u6TPRSFL9k/7CHh6o/LEyGJZaOauVHUlyKuH5b92UWDVxlpmYR3VJtnqv2Jzm8wjt78N2rR18K
K/Pt1Aq+XK9HaJJ7aExXKaFcI+sq2/XFuAYJWlJAoTTQTgybSYxVC7R0tZ4/G2Ckyrq5iWKpPOOr
SvPLS717L6qNpE9vy48z+TO/xDhR/fS6Who9siB4rPfiuRqiRPWJPeyZCIj4bV4SVjhnLFtQsQob
v/TGO6VHZeSm04qVOXjqQlqUtgoLwXis2k1+WuByVRgeihB0+c2vBcXg/EM8skNuMbrQlCnYAiYH
03SuH298Ik2k4rA2pyNs3vSiHEY/D9WV+2Ci7W7GoRi+dbyMaSxnzEhWnbu5rHB4FjuQJHlnFlbz
k53rZX5usLXAfeuXjF1yDkmGVnChgSDC53DpItCjjOCufbVyW9l+GAIBhYFj2nx+RubCLCZG2KDS
ZYo0eCbqwde0YCa3bss4g4Go0nP3k55LdCxiHkeVe90bmRE/Xr/E5AFGdoymjcg/4JcQloh9YtfB
LF+x4dmTqC1DKXP55ZOIX69jsI2AQucNhAQCmsKhacyw2FY25A/wfr9J9vd/33nU9s0aNF4DOuWV
mjUPWKQ5z+/X95P/C9bhN3PYQTA43krq8YvaAHrIINYfHTghDXwaDA5otYmyQRP8AehX/JK27hMw
8mKGVAwtrL7UlvJmUKnCgZbGDwf/SOm8IkGyQxDcZ+Y3Nd5jxoTO2NiNPe+cozOPRB1L2YVonzKM
KuRKpUWJUlKo3HcIsPx8mWAzOG0vQlOGFCBdc6hDHQu8goPJ0cOKyGVKEFhjTOv/dLQgRCDY0zZC
VAt+wjfurpdO1IzlAUb1MPpORPkfoOM7K9QWF8xmpX9HCynkTckW5ZO/1u2bdYvHDpUN/xIkRTo6
4uQzjQ243dU7cOUsE5+MglheX1Qoa9/2YUnrBT3NqsZ+8wKAWJe+hGaIYbpUNOQAUYMm9nj+xEdR
+1OCqr5Naj2AdfR5EKgHfE8grhFKMX4EyzCuOHBpYiawtoh3AKpCBUKl5BS79oTin/EBtD0CpkWr
CRkuRLlAdSjbRL2Hvu1wu5C34oATUz9G3FV0jRrvGQ9T/Yfgq3LGXjZPFuU+XSOiuW9hK7cD++u+
PN6BvtHjOU5tcQ7pLgKtQGzsfCJLI0yQuYAz5O0155hiFYF2lmZFTGTU82MV1Et+O7bfLvL4Dwee
5g8cr4z35VYlt5iBDx9nZD/cTQVXYDj6nJmcaDTcnLac46KePVfPnxqY0n2FjPZjim4CMbLXOW9H
Mb/a0/1ik4l9KyMkt/cUp7BV5L0TZi2L9yxRHB44dTkgkVVSH/BG7pBWXwoqUqf/u271hXllT0QK
PZnxRbN3KyXu13rjD9l0jCyU1cbAIR7eDwIfcH3c+6kWyFf/zgVTohZPT3kSOMmOgHow1ZurRojG
SjSlhQ2gqxPbg/b0ADP29gB6zd9civruN1s8ZiXZEIplKm539V/jHzS3euapFCrfKHuDAvG4/YnW
0KRJT8/dgPng3YYNqrysri02O7aUFtVhdsl1vIj2sBtHt0j6mmS713b0gqwknBY9N3U9KCSla+3W
eVy85/j9q9FPPvFN3R1J8zEqSorsfwkAMEmfYDJE+sdhM8D9jLe2XvBQ5UV49a5xM2G8NsPsXxiS
NnSHZFigilXhtZjiEJQoe740Sg2MtSTn/8vgybxBAjcMScqWquiZr+4w7y9XQ2S8HGFEp1krCR2O
jB89t+oxZIArBnuaB9l/01mfutMYBOPqEzdrLPOLikqdGwAvEUhCR/7+Hf+p4b2PZECTEWCzw5OX
aEwv9tL5MBFDsh/26+8h3t65aaY9G2kIdhA+i+gdF9A0P5/Vo1lNjsXdzVFNniezzx/IHYMlrlja
g2fImTmh6d9UxDFG9dEsbZPDmCUIb0aet/eUwm5PdByiyJuHre+MXGB66yCKqFFkVCyWgj7lbSeo
ve4hTs9qhgfMJzWiO6pCkJnRtkym5BDKqys2AgC1N5VZjylsMiUJmc9uf9DR9o/pO13KyyZzigzp
MxsKEWQvJxt7151JB6g4H5kk9YyKql80VSjldv0JUpNnzJZzBuIFPfQpx9alYpY9eAHEDnujoYcM
OQBhNZE9tB/aYWRfEqklOwQJYA+1zSZH/DY82F5DP7Itb9ZrLXkfWq/Xouujcm9AJoFZMtW2ksLX
x3mMpjEwe+JoML2yY1QXFXsV9NscrQT4QcLBOnKgxAh0ZiRIo3i9amWVr+AuG20nuUu/Tc7C++kB
aL2XCQIB3HKTqXwPpNztjkoshgv5nHdA8fVGJaal9IdvY2Jx1if86c66kwIMuvKmzkJjCDpmnBMl
Udrx4TG4KWl3b/D3MB6NQHLkjQamUe4niYDfqT7oAKuBGOCPO+zt+/oVjxfq206Rzw8wjYqrUXZv
J6QFLxjpMW7gsEcrRV1nIsb4g2e8Y9CJ/9Bmimq3+MRyL1kPp7vJcKV61s+6xYNK9Ti0XsoVpjGg
ZMdv2VIUNrGkR50UapV/3b6h2OGM4xtOjWTOnOvqveXiKrMXyB6uim6qLEs0MxmZFDzY4bifVw8P
hK9xHkinOC7MoPrgLFPfs6qiIANrmU9wO3Ayjqx6KXHUFnyQLjRzx4hfmZMwjzvGigQjKRxwzDp+
uO9NScaA548ln/Gyof52kHgmesgs3geDpq0RWOkE31TYftV1+FKtx9NTFdtERV+uH/zILXp13HLK
uNJ5y17HbKVToVjl5cYxMG/8AtKjYFaJI1FQk8/KtO+vx8PWyykTZoBeJh7KuPvTKebUR/p+DMp7
W12dwoMXuF7Kdv8p0BP9iiHiE5dsEdjaol1PSrszrTE4XDN9ac7EN9L5I5rEihij2kSTwpUAvbRp
QzwHDeLCYGy1q5mgMq6eWenugSbhxYccvZy3r/yqyw8Bvl5PYi9D8iqnZOfAPscU2i1kehs/HKBy
NOZQe8PVkUkkZnrg2pgje6bPoTeGEmZezwVf2sidvL0MfzDncU6bgg4UFKxaGYxCFRYRg+4pD+9X
3v/0vbmNgxwNOofDXAm0mf6TBgrDLf9aFdiSpluX9g2ZP6obKJ37CMmYilRo8HTBUBa/6AJOJSoI
LDNMcU3p3LlwP9Co18GTWjfgbOP06pEwsUR9SveI0vBjNfsMwOK+78aR9oM+ognHAA8AmXKAQuqK
cWHdebDc5PqczO0ay/lo+wFG0jYFc+X273NxZp/qROj0DUOXoAEk5FctZT/Tgg/aIeOBzTwuaf5V
Ab1xGUdoe7K4Vab6DEFK9+eWrhSrLKQU8eBud/9K6V5/a0jqxsuP+rloGA2L8aiyayDtHyqws2TY
1Cqizc6dUfS8XLl/kDhMDJdoUH7oiDJcNGMvh18awgwgqHM/4KKNbXauLNqw6WfWz6krDqywju7g
QPDsmjnqPJjzPHzCo/DPi92Bm4vqQRhb9fWVHtcaRQ/mdVHxYEc8dNzO7PsGMuYmYjoYgxmvc8iW
N1axGPEUYiFWqXqL0fdKkUay4baJaKdfd1sync+PzIgHio6MYGBPf7jPIWC2lzW/5eshPXW/H0YX
lcuUG+WW8xcqTgoup54X3ymwGu+CcBloscR7Qngi243vv/XI67S4QT35ivQmZObAna3TYCBReH/O
bi1nl53zkRXr2s5H2qIzXY7cmgVp9nFidcLucGOyFIJwnubWbU5GNr+/6WHphT2G/6Ywcq94oFjj
G8y5qa90TGWUrzoxeGDxuO2Wn2XerCQskQA6ROx8D4b9kmYZAxS6NWUfKWaPZcUiBl8sQRGH+EG6
KDjOmorTiF6MHoXSeDh31SrOhjXIkbbEOtr8K8vq6NKOf8pIua9kEG3EWtAofcAO3jgpHh5AKvQe
djuePVJ4eIOjMttSn8FhfbAJKpb09CWCHyh/NI8/T8h8XtUthuISf/IPS4LEGM7i8aKoYp7PKwnM
r/Oj+JU2GZQL1+pm36irlylP9sTuMEraI+iez3ro42zW8yCTHk4RDQDkgIQFUuLoHDVsGZLdz02W
EuUnXNTLzXjeiI4C4ZvY+Ze20sDGfq5rQEpkIXfesjIdpSGadhCyNZkhpcCNGUm3ymGJMEfdkOIz
EYDQmFfqMM1iTYiXjCIHXHAkPPvMSLuP3fGmIm6JUxXxDHO5qqP2NzhAK465eqa2Rg0SjkIxsOus
za45AqE3bkI7rxyWp5gmxeO7vR2YpPo4KEtz/uqsN3PmQY9wmsMsfI286179TZxy9ty9ifa4DL6a
2U0NV9P4BjA7xTLwOyS+ne/+SCJe5LPbBkut3Z04FA4ZWrelgmaE+Ls1ZfFreqdSeU2HhNNjbEvR
8yuNn+fPpkK/67Uur+n+tVhpflVINtPbv33ICFQcaF2w7L19jgPGfibOLzEqgty72mBH9ykvnXu8
ddsABDSt0svwumS739olYAeLj7JB3BQUUSdwLs9YjhSC7Sk+Mffg1e1AGk2kNjMkEdCQJyNg67YG
z7TE8VlFvFDQkyd0BQCe4OrcKF9EXQE5d3/V8eoD/K6kDSQ/7svmj0SpM1TbDDE2VvA/hqBiB6JY
9kbLVxTjcrGOD/qvdO3Rwb+W7e8HrwM2jjb4iJdYI7qMxgAKJg3xAwBttC+Ddpn9MthgLu9HRyww
9ruHZ+We57aBrRp+BmfWh5GKrGrqTAz7c3AFn7e8HRwEl0L0WMYkF5G2UMcF/rskBFF2eUHaXNUd
ORQQFEM1+j3mipMAybWxa9iaO5d739C0ka7tMlNyMzDoXcW8pVhdELfhlRuPOxFN1jRd3dzXTHdQ
YiTuO56X4WvFOTzNfcmr1+yCn2NyznwtNkK2d9ktXEJ5LWqdFMRS9+t5F48YUiIc2M/QdB/L27bb
3gEJli+niMewVheUWvAgJN3Z5x43McTiaJoC5ebrpYCplyS1YiCyyvhKKD2MkfUO6n3KUIdlOXtd
ACu5uz3bsXvnuZHXyjcTxFnSE0xzuEgnMwym1q6kGa7nk7/Ux7EUpY7mqiHViJNEZpStoCP9wYbP
pECyG07apalY1QJryf7jaIdnqOybTendK2tAt8XGC/GwRyVRyM4E/pJBaS3EUvZFas09qtbdmntP
VtZ63FqgON16AmQPd0FADxvDlXGf+KeDksAi+jgV7SkyAY2HgCgA9oiA1hD6Lf/WLESe65FTBlcQ
VvrFlhjWW5Qg6/9tjlcRryfvP1sKbYTlFFbQhtskLEkqADdKv6t5G/PAEQOJdPgGO8AZN623Oc/c
cHwuzbAPkNEVa42/wN5qD0dGiC7v/vMXTur7tZS+2oABz3wFw8Va+qIR3n6YW5qE+BOj/BcF3VZC
EEcGlUO/dPWZAugKgSbvg3fG29asGQARHileWOKDqURCsbswtMd5bTF/iDGCqtsghIR+JExBkOvM
K9X/IJ3IhhgcMOA4//3EbK7DsSfRY3DYIRlWCEmPvEVoMSZfdwy+vZ1vf4wzPi3rfYTNxENR8nKd
jvrrgYm1DBJI49uasXtQx2MC8rG2xhAmi8GpxRAMMdC+BceIr5hfjXMJUzUTPLMWtm62FVLVynnF
RNtb5iyj1FMZ1Grj6Nmr3/vBItToh5SaJz5IBJP/CJp/I+IQrHVzg4kozZFgM7y4ZPVbNFhUl71k
fRTro/kN/XjnorEqVhPiZsMB1NYZx5Pa/+AEhcAEI4PIx3WjKYvCZEdhT8Gd9QjrXyADBi8+y0XL
v3BQud9vdQL+Rl7KL2RscAqOIM1fv0aye5FC8XEKeDy3YT1h8kQP/0CXGDxbYGkxMfH+D6vk6x0o
vnInDQc15cf033nYcdbL0Az9UaF3qa6rTqStuXp1bkc2FG8x8lBlN2wBVIzwi9cv6Vx9nPsdJq9x
Wmr8RRlPFsOf4nKZeQPq10eeszu99Wnd8gz1AZhqTXpGHpNH/TJYQKwFA6ho2c2xACLWTSAEgoex
GbWx9ghzdZpzIBUOOZdtAERqUmxVU2CTB1c8R17uZ2l0UxbacFSqFTWAgHETdE2Oknpl7WdQdoV3
IzHk40qp3eDE4BiYTa7eeOykqadS9X4e01mW7/6Hbx9ArcRewO2cOa35PSxmfa/CtHA7ow7OHX/q
KflF0NQWyAQILhayY5EdcOnXle7rGzCNyXU2GX0b11mdbHonzf2RpliJGVAANrVTHh/giIMzRoWI
ckIXnMIfM6ImsxHT4F9gsScGLdtd2LvNtIhaJVK+qeqqqEGjQC9Lx+ndXGn50qbpjw553bvSH9hL
D+zYeub5HTwxP9sNSDp/mU7zkLKw9gDEnloA3kPIYYNYtY3Oh8T9rHU56q9kMfrysmuQ7kN1cpRy
9OGeUVT4kIxazqu66XWmKM54sNODOqtBE4GIORuRIKNFXb2i/FCT5JS5MAVqNOyuJQJFm50v+8Ug
KaM3uK85eMdAw6JpQyAsFk1FIX9AoXUyCct6QJ4jYys+ISBhSMNqiLAsnhLA0p96AeQwzPH8B3X8
GLuPI5sDrYhrmG6D2DuE0vTpLOo3M1KQ8ZPLk6DaUjEojNhiMDRikIcG6KYQL7knaopJXDCj0W78
rAveddQcqsON+BuOXAZF/aSou/6AF0zFqxwZYuphoBJim0Jvja9NOA5TpwEwM+y2YaWxmtzyTm/p
6zSaLTUojxdBuRYux553RQLQThmf0srJyR6ZqjggufVHzbTYKLfNvEZxWngJ6fup6dbEyCCdkAr/
2s96zEUdhab32GX1dFxaQ7OiJjHd4WlVgHAbQJM3PalKnjGH4Wh7Q3TWHmhDgas7nO8EwEmotlqk
QMJsdXOue9lD9bT8Zc6sEsgEKIVjCrf2PAwivU/k5sxoGL9V/7kgCI1mlTQGohuZa0VVYr4sZZM4
xnPNgBn6+befXWAu830D58dzoogjVN9Br5diwJfscSmrsKOSnOezD6wR0rD31Dz0uw+2gCUPqcth
Ln3fXr5ygcH0isQW2AbiGYsiXuq9hsp8ZfL0IAyZjZ3SzxWngWzhmKxcLbUzX5mBijw9oAM5iT6A
x9Q/Y7ZB6iESWhi8wT6iRzqrBnQCezreuT5is0mP/XAojtXYbSQHOZzzJpHJsCnpqeFr41wcS8RM
cecZxF+vRrv+t+XQ4nhaveKUHYXtHrTBMhGmaysRfZO7sCl3UpVRvQ/T2+CgLUDlpzCqAO0cQr/9
CPRANRG1oIvTsJ1Atsf3fWYGheSwzYLEleR94HspUJtgwn5yFlI5CqMbw+ZEyklOOZg1Tv5bIJPl
J2w2W+ULHKSOedfgZ69f1HBe6crrhK7yhSxKKPyeQb1EskkP4Cp2oQRqahPRZK5aKeS+Mw2NOS0J
s4KpApbNeoJ9ErpI+G3Em0HOGknzpqOG4wjxX79smI9XxGfgUEiLYnrL/bsR3dlA1RBHEasd2Joa
mGilv4FOgrDS15jXfV/k8lfuj5xbeRK8wTI49wxiPdNqhuZycj3dwP70pweSzpXjHmGpY5MuYCeH
KZ6pGuEXiGxy6mUu6XPij/FiPZmQQx3Wt7jx7GpNAPIYYyP1YRpxCEhYo0kyRu29rbiqnLvQhC0+
cE+cjbU/ngSMmaF7mzCEl/xQxR+OE2V5H83uQJrlnq1EVkPD9D/lFgsW1U5l2nrlgiUYlX9/RaN7
wMW4q2H2cNki3rmP4xp9KmYKdomKEdumn1Dmyz7ubw5So/FeI5sbwOfMm7BX46fpD5VbV0HHvWws
s2RwDuNbnVyzCsBEbBJI+OuwkoPhYRPZi10LTK4iIpOOAcSF+54eSzVOyxn3UyoWn8pvuVdgjGfS
S5nRl9F43qziyLMNktqydwvzWMgpj3fdNOwRlReDOv54hMQhX69ZERKM1Mcaf7GN0n1j3OJnanBM
7eO/GFLJIUYhmSxy9HxEZ+FwfNgTzihG9oBIr8e0SaKqagi432U8C/b1QLgyMWkewFDLGC67WoiB
97k1DnQ2FPAcg4V7c0NYfQu2YFmIub3d9DVTA5A5rHOy1bsluoa7DQjCMakxq48ACme8mOk9OVKA
1KgsBtSAjIIRmhiiL0DdUdys8DmQYov47qFxxGXIE/AiEHfNEi3tfvH28QpOxyrv7+OKb4Q8Gi1F
wA7wLT6N5ghrDCA94VjRH46aW/c94CbIGR07+cRBy9iQjfzzBPtGazsviJPNEU7MngL72DwpeLlC
40UXSuas+Bufudrp73uehIzwgkqnRr8y/rO3Og8lAHuD8IyQi8VD2odP7Cf0e6Emxa39syXIzG+J
7RLRT5+D6osELaJTvR8KWqQwja8y0Mz80/qAQPAtAUdPq5g1M5TXwLidGCyfrJqrW61eI0LcWNu/
BEpdTvdIuNo8uXFGweh7jT42BFZ10oPkcDmHo7AeXXTwoT3xZOjC1ipGN2APD40Fdjrh/AE5vvq4
nwg3y4Gz6O74bFOYUwgpKhfedR0K4wjkLKbj8QWgrYkHnpKvYaHjsR4RlmWs0Eu63bZYFoFMUQSs
cFjKZNzZyrz2lYOIKUF1DtCBjJeUHIhpcuPn38Rs3RwirrhSwqiOvwmEg4iOJ/vG9Pszgzbii0LC
NyGdhv3MIoJnTqJaac+7DefJvnUGm8JlM2+p6Kin6Fvp9KzEZV/hr+EEgAK1WIbnNPlM4jsAczm2
CSFskQmZfolgFiovBsFzBrdyHyD0gsW8WQcxXFSZQf3Y9/jjXcDq+M8oqK52a1WxinhHWsrP4GX1
s1ae5XttQ+jfEuk1lDKGHCSWri3yWzjWiYhBAQiL2q7b+Yue39gm8+fsGWbr61a6UHADpbREz081
ssoaeLCzkBiiPvURjlkXxolkUQNd/Pr75HZJjW7Xh3M8Z44mcC9PNOrT7QtCfTKFuZn8yK56pFdI
rc5FYOCBYrFLMe7bjNV1fuo6AjQZMh2IiBKhHFx2xGCJSLOzNh2vpB0sNncBzMo7M1lYh6lPFnfE
mDY8y38sndmyqkgWhp+ICGUSb5lBQHDe3hDOgBMiDvj0/eWpjoquOHV6DwJJ5lr/tD5cyS9JlwKa
QK9j8WF/4KFPBx7td3ekuwNV9vmi5yvVpfSNhhCrLyYezft6Yzel6l5q+4a9ESEG+/1TBB++fQ3k
QYgh+yTlnNyisQwqIq6JYJ/GeqVnBe0P05sMKLd7XBFByFjjL1UtmdKQd2aHtvHwTlS3Dz8PvZfe
ZwZ9LQ3zZ96TwnYDfLJnQiulBXZBtpTClhoX7UWPRARgo8LuqRMVPS17a+F0zG++OYpB7WQj2+Fg
mLWT1ir8ylGTISl2gA49hHMTkG237yItiA3EHOJRgSKBEAAxhnqMz3eXE8LBge3KMWQy7Oq63gm7
ag/5IO0w8nEfvHWPVB7RJ/OAOq8Ialt3DOw4zM1j60JagRXKXGSJn/nkwLOzUji18fCLdIkz3HqN
H2mbtWuUSKbf2zaARqXQHV9nzeKeYndmni17LKHIdr7qkamneL/wykpSOrNhO+WuoxFf3BIJOH8Y
dlHDwB5kuakU8u+g8D8B3ndgmTulsvlwUfn9dX43Knnv2C/S7+J7/ESfQI2QsrqaRxpkqKEFewbV
pEkewTO6JfnOQJinr6rk5Wpo+l7RZfJzbkn7dDWcqzjhCwfZOgfACsTqwSkIp3XsiHjmBJgOgeUv
1rWxy6DpHCTq48/uTdTSmHUYKlnNaYF0FZHF0EwP+SyPOtAOXrprRqgYO5dHeCTQErwK6hFlgngV
VeA5ktaRdlRXyZz1BngaIdOjTSvIirBoN+zeemDzkPVkqMAQ8JdEV5rTDakKrjHmI5UR7Hf6ceV9
9wd/791G9QjGmZjmmjDGfGbMbn5vLIQjv4/9dTZUpch7+Xb7nLLsubGa1UxA+9Jq03PLFEth5hST
y8+6kXvM2+ic5mdr2dl9B3Ruz/YaKeFtc50Nw2cAsSHb2lFmjX9sJChkx5JShkBEXf0plsLGRsBN
WpJ+6qOGisvV/MX39Z0bAFu5Rxs+4VWzpjWBLP/GPLrcA/PuKo4UFhgM3vFrypAud7hoJhVba3qP
lS1umxneHQGNiUl1wOFQu0LHfkYes0ODLsLpUFj23L71B+BhF74xOrtFWMflWPqrABKXNXY2zHU/
WEIfQSmpQypLq3WxMrytgnku+H72/c0J9o6TZvIAlrzn5umvLyoVMWpZpsCSvRY0Qwr7bUQLVeRT
Y3wOlEyLL0zWGutIa18mC2eYfXh9A9b4Kb0kz6hKbpKjneIHbnaglFOseTouTihS1WHV1QYT5cAE
aTOJ38VBv2I7bY+Dc/h5WQ3V1q7a8H1SzL5HZGzcW0nU6Q1x3SzRZx5Crg3i3lieFcte8MXmOpNb
a7D+diRomPg6kGQ3rjzd9XViM7W3fUVaS0TXriVsgZPOuyz4fey7QAwnvAPAyZ3bZ7lrZonEiKmG
bLNs+wMfvAJmntTABX9CVvG6j2uEy5mESEcfXXoBM6hdItHI38SXgp5+8Qh+vOg3xxn2mSkjbHYE
DydS1rltxxwH8IwB1QSIdEZ6J8wNEg2gqI1EudmZ/RAExGkdfcxLyUeiiORzcT4jGxkPPF5eDp4F
d2vRLFiAbK69E6CGujrnJodk+ESlcPbvQd65fO2LXV772KApClwB7z5DuBWW8NPnWeRT7i2Spw07
AZf7/diXDb/0ZX9WwC13NAxWjwGgTu8z+oYvF854nbcipwy13dWUsPBPsFbiT0O5dY0x72lbzG9P
McxGDHrCyCkHZ0TdmoXqpIMWegQqjntP0czTDKT5lhR+ndRDq+9c/M9UCvMVf0HFwP/DBYxxWWSX
Y3WEqvbenV+zlZpk3IpWEQQmPoUiwgL7G0WIEJhNKFwzzAbUtIJd+zcazG4HW2RIEp+mP2ICuCEv
Bhy72CZAy+dDOEIh9MetfKeb5J8Dh6SBNRP1At4iLMah5uMbwj/3yqDQw3bcyBbmYuiGVMCcFDci
Ivc5v0yVkQY4f/v7Rbc99iemKZ0JeML9wMQjzPMiCpoMjveIj5I2S8RVJ0R9QmXHfaLgHiQIrM4x
Qi0fkehPsuQzpTkBKGpJyN59QksKCYI4HfUj1QjBgOzObKvy+Obfice1PtTrmR4JoeCA+4HXBZ0l
AIpwRwk3Lsat2NifSNtZLoXdhtrqPA/qHlMfC0gOG9NJ6am8aVKmI8FrEOIJyWCVfC2FCmreYDND
6Z3jUmHflQOC+rfAGB/M1UCh4grfI8b6+SQU9bc3DAwYJaz3tqTHgD090P15ohSNHtEvrDf9XvDi
TEBT5F4WUs8DotFi3lnqIDHSitBgrqGyQYjRZDIzDp8ozLGw9U7UciST3kPN3Z5n/W1RuQSMBojX
kDF8fS2pKLJRIwoNKAgwotkZsEIzuyewFYoLbNnuhyNCIMdP1bwfrnN+KldRb0umEbbI7tTVg6zv
a7RrwzK6jbQEs8kSLpYFznIBlf0tby5kFLoGGm1Sq4dfMf38jSNYjAm7YwO8bQmr9G+EG7ChYwyC
JwTeSk8OU8nYz8+bKxuZ8yIjBDtSq1hosYZTbEldnT6POuQxfjjGKon+4B6W/vk+KvRJDzkBFVT2
28sNKIUN6ulrfyA6UkChiPQPX4+nP0I05bhPMbmVFrEtTpXlyXMrRXdqAfsDsAbMglRkXsRwhuPr
gK+/Tx/obbJ38k06hc7xuF8M4A8Wa4gl2F1c6sQLZsO0dD9mcXiNClVMMGYmDccSPoa78yOVaSt8
XiVByTlOmABHnojBIe/pvZMEMrvnWwWrZfondxAgnWBx3gImamCfHp/HrVeSUcFacZrwnVR+vtSs
1x5BCEGFsJW+oSADsc+4nY/F0zdImTx5PzBwm9QKQk5ggunGK30CaqDLf/en+1gUMiY6HY3Um4b4
OipzSwkGez5K/48mG1VSAbeGWQR22dGhN8CqIQUYeROTQMXD6JP++Q4UHyKRP4GVbbTVJYWZaoPb
Hklhd3wscMsJG90trCccnED1lGM9vy97X2gXHD1+AcTn8Ksyppki5aT5huFCpJGRmLD9kT7K1ptB
/nB7YOcQsXcjOvcUsy/3IiYtDgNhTdMvC3EQscxV9pmKfg/SDMomD2HZFH4KA+f37whc/kpbfnV+
Q24WuILFXKMAPJn/HlYR4FkTSDLzmfQQIH+w4q7doIhyGlwhXlZADzvmKKo0rORAjAhCBTV/Mcn7
hiTJUbiAi8PqAiOB8kqkKWCX9xnhd8RMqKUPbNCpjubJfq8/kK1dKEDGKkRRw1H3sTc4yD3Jlv6E
kB6iinzo3WDMFO0W/yeQDtYgq6Q9BHl9OmrWMAhExF7WwmvG1Zb2Gz5bzeHK8Wlvrh/7IWh+OYTt
/3HUwIB+uHZzmF6whXwPn5EUgVWT6pTqC3TxfR+4soTq55tymoXG/o1lzDZ+mLzsHSoNM+ngD2r0
Vxl561uNKH5i/wc/kWpKS8AgaF5ZMFrcgyG/12rHAFZsNKDO6NDmZw/1IP5SygXSh3X4OAFdfEmF
JVYIL+MbXSZiCTVbiXzMKiiiZoXwK1+3VAJjGXHRwyFz1xoZDjn+H0cOb8QGC69g58neGj8u/TwM
nA0GQ7SeCACeiDB2WDNz4VcxHNxpcoUIVENlN8aPFXPWBES7k64GqWYVGJ+YpTGOxYhUM6uyQbrf
n/lZD2eB880qx3ny8PeIBswsZiWhLQwVwpD68AgIOwgbhSXxaZQ4VyrrcoCZcN+RtAIMZ7zkmjGH
oJEd5CWbNKiWiAMEXPsRiyWCp2az9aIgEkAYtK7m/mb9nLD2gKR5GsiEInhJ3lM9liETng7bIQAG
Qs8tg884Zf4Fs9u1f98NIVMSLUYlejk2RExUIfnMcCXTF7j7WkxUue1w+oPy9ELMRCIAsA7sFW9z
cFqWS5I32ugFEydQIFIu+SwjDb0FL+PXhIoVMaPMj1gJAxqTf+AWd71jgyLKwfr94HOtmcQ6DUhH
4khZnkxGCoOJncZCdyXiA9dcLcZBdw18sp0QicYFC2Eo1B4Xwdzdw9cXuQrUGUPuH18KvzygsFe9
dlcR7C9s1US9otxHHHxbfFa9lZZp3m1jUHpP6MiZKY10QAkV77Wij0ZwmmEsmDchTVbK/bJmHpqC
y8RYWfOhnRh4md8hdedlU2z4Hhe3Mx0cddyPabG3TsRKn+ZAWqSoBhRI6kxj69boLqiTNOsJLtaK
uc8oYAm/E8ZLdS+aLCUDkykRXqyGJ1vGdBbV7PMkxxn/smfZtB3sp/8eLupzXhdISoEctn/17hk+
HGV6d+4+Mhf0w4tPqIxPC+ak96dXExE5A5ck+EvGV7t33Haf7t+KHzNCJ7ub6z6z2VejKepU0//w
qG9RFTyOOdCeSHN8JJcUMRWY3po3YvjfAhTrt2+3nPk0PPNBok7bj41Uz8WyhmuA6prOgYZ+XtrT
hFxZnOT8lSf+6r3QQtrlJ35xZBpMCyU07bYcTCjV4hKdK3p4hIIPj5CP31LHWcFkSgJGnDI5EWdH
wgsUPZVbARqoxWibLb6DQuWxxqHCyZtdGudSoe6AxW0YAaQzu9q97OtqQlYjEjncFD1oeqiPDxUT
chhEIk3Wq9P+cEv82el5aAZetTqXAuJkYEbWR5PwV/bC7VAfk11bKE6Nqd3TsIXF8LTFK7gC4eGr
bJyzlsEzUxWhcUO44JeZwD+vE3QUX33CK9wt9X5cpG9b4lm0YQtGjspRHk7f+RhqBUXc5u3WYrMT
SnILcF5eKBHXdItV1RxIaKunKmjGxWkoKxTmtaEEDgRb1EyV5bnzmATBFkqqEwO8mJeyJgNEpNuI
/G2SicJzNiBggL8QcCzDRMhB3Xw1hzO+TK6obW3uURuhK7sAYSh4p1ja9i0CDM96bs5kcATg5nDx
A0UEVs0oxAoUFlY14bTGDFiF9wagfdkW4X0s+2T71bjHCUVWAj25NNTCEu85tNEXSdgNcwJn2xYd
sIrYfGXMvysdXJ0KzkGuNn7maUcOwMuETLMrthlWe/C5o8aRJ9X8tWTEZmG+wuMjugZECOAPUeZN
wuvci9BEJlQP3ytYQTVBdndL6OyEaeWy7mHxu9qP1HDPu17EV91nVxvn47rBUGn4/Q16HjzenI48
4Oi9wGUG74RC94p0E+1jM7/Ew1nhVRBMM8NRVLtcStRsF3KcJt98gROvji+hdvjsSwxi1JupBJRK
6SR7EokeZJSxf2OeXD1+bk0Uf1qfabd5LdrFkEBybDTwjRvUSOxZT+J1zQZ4pZjQntKiIFj12HSi
ZyRlV/IJTl7Ptd4TNUIljsoIIo6ih1+xohuUJQvGvkZ0zDQdm+pvBiZmi0tDT0Wh6j7HCG1RpsLd
94GhtVB2nxGlBUfJ38YXJEnOABfmxNjcdQLK5/C9HXJbxCQgec8AtNLRmH1VmRv0hrTekgeamj6D
JsmVqM95A3F3srsAOOQFaJ//ewTn8QB1OKbS3x90NfoOHy8pbtIaIxD1D2eHGMrYhT3+wSoRfbLe
ekiSRTT0SZHtTcrt3kikSGd2RhVp0yIgHWWkx0b8Cfknu/v6/Iy6nDMV7gimV7LPY3EcX+LjhV8n
E0/w/Ee8EppsUwdzQlI7oHSawim55aIIvrtehgCa1XVCzmCx0AJIZwzb2JMVE/MsAt6e19oUgPPG
7aciwPuI9I+dhMOY0OIIVkqk/LJD7sVsHt17Qt8I10DjvkI8MHtR+BCwY/+megyEamn7fvAKq0jN
jFiNYVoFQAX43VnEcDPTrrPKjQ4DDBl+3ujs/p42BXK9RRzJ2DzJdweVLalizpsmUkFyeHPhMeh0
sZpfF4J4W1GE18gMn4uuo9R+HY0MO7xbRILQQtExPW9uBPbcdgzUpaxtUS3p3JnH8ZSonsEIHKa1
zKANkciimWCGHjMhvgR2e4/DORP9+WtONFn485XtbUoy+7hGZkiYPLZ8stwP1/iL4lp8FTvnZcof
OPOIREPmiG/68Fq/U6xHn+QNVoMMDIsj0YejIZFu2ugzF79xyiC6q/Med5QMd6SNVx9HpowgnvWu
Cygezc0l5feRvGHSVPqk8QpRnde6KxbSXg7JJRIS1zyTedGgtcj5gQjLQwEHipF7NVnFHXk1L+dD
I9naA/ZJ0b5UkcwzYU6YU8x6fKtMPttgTORW42pEKcKJFujuLrPbydMLS6+Che6oeBgvwvieiTqu
F+aZ4eVrfiTqy913p2cIw1dQeefNlx9C0bgQlcoJMbSSnGNlVLjPOapPcdcjMaJHPdBVk9hSM16l
b64hTImGAyTE5zRpIi5IRCqKPLKMcpPyB5sRImgUcGi2yPkBMfB5iey71+MHicw1JiXRtgx3BcL/
dmcwHvPrDlYoQV2iOVnII4zCccssKjz10AK02RQffVQs2mzo/8blIu955yNH1oQ8eqebCP13quyl
kYHwEn6zilUSKRaSex8NIl4mJSC9m4nMFmXLw9Gm/I/KG709gNgv7CkArswRuXhibEoVcGdICQjX
En4hV2mYvSpS+L4gc4bFSQnlTSXiEtHBo6N1RF6hZ7dIGV+GpGc9HVRuFmnZs1vQ2Aw/e/M6Siwu
+FUSnaKhYELpw/qiIqBRum/EtTEIF8aUFRLLtCZxf4r3PWrcB4uBMUTCTF8RuEM0hL8FooLapHJ1
T1hja/c9RgfAiRz+alsSpOZMXtzx0W5QFt4QpUvTgmakZWHpjK26JrcZy7AKelRfMKwdX9NhdedK
di9nn6GwAc0GDch0Dzkxs+BFaGZ/NRNTwCZia8AAGUjsz1w21Agf5W0uUVkAacopBzaTNsYnPh6X
zC6Zsyie5qywiXSa3WMMqOZShG1ICbEPdKoywskf74EYp7mdVVOUKDZY1pcOnYkyVLNkfggKE7BH
QBFMY5H4O/SkNpPi7+hReVKoj3hjCBwVbZ8O5kQlX0LHw8ySyySD69gGAdfnRARQ3U3IFy5dD7f/
TaSYUZkHt8gQoYQmfDwPQ/dmYszY1dMt9cgz+TeCS/Y664IcldR5EqUIhxTxf6xh7qKj8gx5/9GS
iAkaKA5Yr6LHRD9vk4854h6l/yWErxbZait4eBpcpEpvCj3VIc8JzTCbNzO76DZX+7BnHwXiJ3Co
MWF4VJQ4YxHzT67hgIVHTA/BxOMTGxM93HU+o2JjmqQtOpCZoN63XGZNz4a7nbYEXfp/zefuzrpH
WodEpgalIuHW41kJjy93ga8mvkGkMnbHhQ9thBKhYazaD0n2lS1KSK7FMLWXyX60IKCcocesW8T6
3EAwS54RMJ8IcRJNLJntNFPHFffdvMT0A+x8uVelQgEtasI6QF86NBeVN0Xk7K1KNvyad0g0mQh3
CIRUJuCL6YRjPHxlT2/ozsQEUkKH6ujGN6MXoF3rzOFf64ruELSfntaYRVhuzEBMfTiZEwDGMXNf
R4xb/vCEwL8DMVdFFkk1oyGQJs0uaoopaAWSZcUF9jPvyzdHpwq1Dn345UPwqDAr5fQMtSMlpRWB
unuolb7mYUkcASSZDkZJaWN5telcgz/d9PrJ1XvEtbsWwb/Y3oIHxyq0BGlfsEAm7xv3ZUBIJ9/3
Ns0dRm1M5pwZ7NgCJXgdYRbASZCN/FNUnDKKBHQDoCUCTESn4wyZJE0Ax5wBHhzi4tjESD9ihiCx
S590IHRj7G9f3m3FP4VE/KLgrCwwB1cifQ2dJYcMI9SD84KsMjCna9z7I29HcNd0FmM5KIOBR0rf
mtl6i8dkAJsu/5Gv2xMmLiMt2U7YsQCVIUHxQOcu0T5IhtkgwCQZnfG2C6wJmBWZvYVzCg4BtZiN
iMpS3Vvy2F4JrMnBBDGGdy7kHgT7L3yHqIfCL6QYM3YY5QaL7+DZmeMoWbwwxnPQ4gxHC4rsCf3X
H/JEsGZSBnPUBzcOfT4b1mE6N5owAsrQcwNxC+lInhqzg5hF9g4RnJExOC6t4bxzoYvEswuvzA/M
UYug8UKUKjgD2OlH+OJKtOTEXC+xPgmZ8QmeQQ6BipxRQwRQsDgg6clUHfDclsTRWU9OSfQYyGg6
RHICASi2iE6v1k1MWu4vjZTvav18RtcEgA8t+7Lz8WN/ShXrOR3QCcv+3a2TatLGgty6w3HQEuFz
6CAkS0o70JHgTx4BG+KGZ/BbTHalLxQd8GH5WF897P6ICXVT0gcc2W0TCvm+VSdD72QE1UaJTyw0
UHEx2E8flcRqvZmh2tlP3g9/wISsGsoHGSpn+u7pDogKyFMJa+iS0bojI+iA7whbQPlqIbR2SjFb
VQ5+GTpk/hIMy7qvPu4r7WwDoykmBe/MG7DR1tVG0EBAFts3/A/HafAe9Vag4Ax+I/3CGoSweFfm
gZ7TZoH6sfOx2If9jICyqRb+uwjmw82us2q0gfZiD56dIwNm52OynMEXO7d2jBT159cnMdjCTKzj
/lDCDwsPIiXJARNql82WlD0+M8id6OhfCYox9zL+wgSMccdYs0kNrgOZIi77JOikynbXwsdzFbOm
xYbN2MTwyqstUvh0KtSF2O5aEl5Q3d7ognnpaaF8DoN0dHIXYsuhoPxXMWCAJkFrwJtKHKyVFkn0
sHd8ZJu4bpS8HBmUmhG2LXgpmEszzv7B8gKtgJBhqZrjyddKZx9nzFIluVBQdAdSshQIH9hsvuBA
wgKMyhAZUhs2pCKvhVxTqIQgrZ58A1xuQuYNKn9Uyj97Nkk9dcW8OzKnxHxLMWN+QtxEICayImYK
iWoLDnR1HJ8An3QyGhval5+IEItit5rCG5bh4bbcfUjHQrIIi5+m5rz1AGBtjaw5gktPJq8jrDfr
Y8GlsoGNKQwGqHtgt1cDipIR71U9IopLJrDxTM2IftsaAm8QrsskElFZEgh5uC0w25AWxuUZ6GkQ
PQh2n/0XSTHT7SmjRb1zC1QA2Ibsfi6TatDOaJOGY/m4AqziUhi8wyL/Ac7BQdImeKp9GHDSFmzm
vJ171N1wem8rQiI1ponksl5uzpFnq+4wvM5kUnZoRMyNwssDGUrZxDCX0BCzCIHvltxMszETb4Ko
z79bE9VkVK5MHBQ6CXNOaNlRgAJXt0TlTtsvmtDcOk5pZ7EfuYTP7JZUWCxjSLcd0+CFVIv/AfFh
/HfeKcplrgOJkLBCPUGleLAeQzUZDkikRoD9x8aGzdhTNk28av7TpuGmrDEIfULhtLjQ1ic6zS8l
Voml9vknImrDI9k5BoIboAWF9cpWP0fjiIHqb+hdEtISwQXcxmGtlXy256FikCfRZ7uU8cJRGSge
T91CnCa4yUHMm2fC/prNRHfVKERdhQASP7tJiUOeFG5TeMneqtgQ2UEoIvCm9dwVxw9mLqTwezlQ
kQSQpsZGckOWUfjsdxOVaZWsY3aFz8kWOJxemMMNIgr/NCfmRQyXI1DGUtbo2tb9jDGVz/8rpKRs
kBWT9+Jk5StSCCClHilW1YBdxhPCcfkDjUosaRni1awNQGt6uREKYup9TH+oRk0R2PihL30Law7q
crJskdw6OUAjVx+2CxYjfoEd+xdJwdGZe/qJmoWATaDl+wLF0EKdoxyFGwkyQvKzUN13UnRY2RTr
kbLnOffZgG2rXUgZ8T6uvtOEggG5Ag4L9DAWoA3VGBkZ8Bl9cj8CsQlAmGPiy1O0X2j9BvNe0M9q
QSq/7I7dAYB0rKFe4rxlYljQOlG3IuKSHQERwHInj7HD2SdAHF73dPfzPGwOxze7vvH0XkI4QOoK
3BAWYxCcYQjTOHnZUscEr3c2qUn1hF0foRl9rh8HaUJEpH0b5f6D6WAkDFcLac6PJc6TukxIJ3Ov
XX13p400LlKhFvYaMvFq1IIZ0XL3Y6s6BAB4Sqom31QOq9k7KlKNThoRHB2rmOrTC+nJ6I0WMGKM
s8W6QJR/n5wi3NfI1onij7Du9B/2FdiIuUeiBfswx2Ar/ohqjthZyCi3/7Qalij4r8EIAazHrX0n
HJb5QZjGCUxcf5lg9CYhEp33jgMSwQxTBXiGsdB8eK/O5R6gaOKBVMfv5ENH+XJZhPKfTAgSWWdT
5s6anwXB/InOfsoXoIBA94LDl3VNlnoAn3fFteUC9wwjKeoRJtl36WzYyLLyWC6QrV+iIlCQypHe
gLHtPFK9x5asALzQ/fTuv6hglrpT2tUBUHCFXSlHfbjCBHYEEjAydLuCk/pNe/giOrujgeiZvwqD
6X072MuJUjO3CWx136PhgLZbPmCfUOuw1x2NuEBUjXVmnDPXkwdH+YphTBNlOC0prk3mmy9OCUgf
yYhYiGIhuomKpbF/vJ0B+Zft9oTCF+L/cD60ENsUaPNqnKcVImHSGv4w/oTyulnJMedcfIlz59y3
Ku++xQP5Qz420enL/ghLKKdIXuY9fGr65KdZyt/v7eeT04064bk1aMfDYo1Aqp3r28dYo2uEF3b6
mxrkHpQmaBPCegScwLjiZ3JnxBhcMbnZIbzoE1a69chJfOC0sHoJou2YrLRy+tkW8346vJk12tDw
EjRRG/Tix7wdkUi5QK5ZkDb+dh4q7tjwXQONY3+y+wya/pift1MLsUTeJ+SBfaVXAayQn9L8iILn
htC5wX8BVNpISq4xK0/qowC1n7zLDLu7I513Fep2LCmUpdLoTXNooOBybpwJfGfP7OPJgs8LiT34
nJ2u8Ae0OJ2YeJNdomtyFjEAX86644kgd2AojikkjvS3YBxgHTXN5sD9N3pbWB4BuMDCnUlhs72X
NLGkg42Iy5hVm/ZIoPAFV+nAhkx8w/xTSVUrnWvgP0X9Hr4RvlsKhTb5p/OrdeEYX9+PaMtDsBBK
vBL5OhwpuMp9M1iJxNFfOMjQxqIXx6/pASqBEaUIpO0E/W74sodr9qzVN/yS6U1wXvoPMRHkywu4
eEBkNNYNdNgEglFJ/rPryM6QgdllxCyAIVSn+H9f7mnOwV3SPjfLA3XMlNOT0j0P0OpEp0M/eVPR
Y8bTonzBAE0Kd0wgGy5xuAO0hCUxaAft307cR++5NAQIsB6KNjTVCQLFY4dTdDuW6NCx5DtwcUPY
NPR8HjHFYjqPGI9SemIjxJxUUI/z8a+ozs0S/IAcPvezEuxdMzrN2S9OoOasD8pjpjNp44rXpX1O
77XbQeuTKdFOyV/q8ObikjWQx6jzDww/XVp5xlM5ZtdiQJQO1pTK6WWkZL+wwka4UrLqiMIIDxHH
CioyyIAQsRy1v6Md+z1/6D1PnnLssaXSQH/c/vrF0er0UgihO/mAmE6hoiTU+qXfW9Rg5gm+HZwQ
QJLwNSo6PEobSgABbvYABYa+Ch7gDKbinLwn6kYsM24mqQXqRHdgwRl0cIuEL5X1j/QIGpSVUDoF
Id5YQxGzP+y69sF6ryTGfSNeVaCPkQwmAyp5TgoqdFKmw8GqRBdAQIpfUq/Tt3I7KEioDgD4iJPl
GfCzkNCgwXJU5HBz+cAsgB/chFQL7gzCdjEAJe0F54RqGEk6x3SXtMxAQMDEIAHIHK5thvkNXxAD
JJeV2zKnXfEeaD9cYBmaBZrbnv1i8g3x7Ax6HStE3hOqJl5y/EvpPUTrQgzP6DvtI+n/+S/vAxWG
7B6fi8YbJDo8xjlXNDLFFO1N8CxHdE/LmiA/xhCPr5M6KMU14/SLGKmyF1GbL4fdObjtwAlHdwbw
jNREpw1psDcX1ndVzSAcFbhKYHgj+93obYBpmAGFZWuCxKtnC3fXJdCm1xE4A8FZWAdFxf0ETpHR
wxUQauPSH+zqdAACQqM7YWSvBv528l8wEbPvpJ8ZfebpfcjxJZyMGZoYKAZ0nVQa5KPQDl5wDgrL
JJMHTkEvaCHkMFPQbyK1Jc0OMynREY13Wn+XnZqof8okd8lAXunII1X3jtoXQACFgMn7ETMmTCFL
Y/otA0o+fXZCOo6W6x4/5xdGazNVpYzvXw/J/eIKoBefg4r4XCAdZaHu0GqKB7aSOUBr9rT7yUMs
zOGNd2xGxnLQiIf/rccvIuIn3xkP44cuZIpO8N/EAsBJEqTJFjwMRdQOIQyMEH4v2bvvHuMj0Uoy
Mln0mTdssmZOPiygO/KZMPdFgvJQ1AbwjkRRPWG1sT9hdmIqpbEoVt384ja+BtBC5OzNxbOqBjhu
e3/9pGscXBEpv0ezS2aNMiZh1MwM74vAYqTGg9JGzgMYyyHYWERYP2R7zqATMiugaNT4UXv1Ts2+
8n6o++djfkBcc15+P+ZjWRz6nFScXT97oNrKG+cB2UVoijlkOy04Iw8b2gyh9bCDenrG7g9SND0t
CsmlJOhCgJ7Fc3mZW1Us7YtqpFDs8E4FuA4LX87tJpZHxDllX3IVlDv/ensPiFlYQDitE8cmK4PO
nx7OKQgxs7WAgm+ar++LM7kQcAgThiuxFbAD9HGVM/lUNW8gd/eA4059jbXyD0Xgp4PBYQ+hvw4r
DhCg1iLSv9Zj6Bj/QuvOHYIntzswOBWpp1wdheATPwJPqzs0vFUDq6R8y13JCCVSKv4U5pcN7o5R
Ijc/8cCnpF/2+sGbqp4zT051CpV6lC96pc/imOuBMumlvb/BfIkA8qvOXjNY+vANYfnHHBFecREX
1kI2XDIcu1KKanj5TJ9v66dTVVhVY32xhC5U6NVz8BxMOvBYdmjD+l1tFT16Y747E4WDQXTyGnyM
kMiBg71a8gtKn7gHod4zleU9xjljKsmFyDl8KyFbfNtDGY4n5sYBRHY8q4r0ec6Kv8+s8r8LY1eg
KKk4d8en6AdWSlZk8N0af8BTFSYNlL5393OzcjScX2uDmFDb1MklUccNVeiL1F5OVecRcZ6gV990
u+FciQuw7577Rer7aPwTc7/zmcboOoRVHqU28NFfGXNsYWd0ouT1HzlMNAWvSZE7P8oPdmgbAwmR
xFltWCdI5osljEzqfqKGGhozTYIvvAVoJ6BjfkJRL7Bp/vjXsVRpEWYkpQqgAQsmDhjkZwK5K0hd
HCvsbLfRj/1xYL+ZH45rK8JKPJciDnZnhOW/s3LIsdcTLbDzZIyMIcaHAAkSpEKBQnTccCiEUBIR
SU9fwXDhDtCnSPx78fgFaJfynN+DkbptfIKmnkeUDF3YuucqlABCpzcsyMBnRAnWDvXtNyWUSV1f
iHwD/GY6EQMQCEidvHM+gNfyJCE+0FWJctlA7WN+DpyMVzG1Z2Ekz1GneXUMbpB8P+Fwpk9eVHeo
4+EG+eFdRqqfnAl+7L7VGF5JrA6NwwKb5leKf9+RgiXwPvppE+zZFyoAhD+mQflIsc88AaYcpTQl
i7fq0EjFCDP6rcPLmae3lTLTKvM6vjVWKwyLt4MEVuCVx+ozWinmVEOVcbywz3KY8ECCobtlasyd
0GNeWEhifJRiguK/CPwO8BNnNyY3JlGaBIrsTgZhCpC3s98QQPe8+aDeQomCJxlwF/WZSoviUI0E
FGmwqCll8caIAedGJEkZcxLoiNgSQZqS7DNRcYs5s7LOfV81oGXuDG7D8mJpZH0/Q+yeedb2bWQe
mFZQx5LxcaSG0aY6RetzLNK3cIg+RFocCsgd/kEc2doaMxzztTVfdQwSNH5TJmM4IkSE84Ii941I
6Bq+t4eBdV3le6bJ/kKAdEsa4NxXoFNo+BZMwQN4J48XIzAJNjIxEg6icUZhCySCHMz8yEfhRYvw
h495/Xe5qfPRyQNnlbnEXeLqbDLcrFyd5ioULaQYgxMjcWc+nU+OjJa+wjoiSxMtTGG+xz/KraeD
Speovcbl4RzR95XMQBO5u0yBOmfXuYILwDNu7ie9R+/1eUa+GpGSyCYD6kxmsxweh2YLtxJ/a0/f
53+kwX0t5vU85rjCJmcKTIZQYutUTtETjTi1ZJ/4O/s+Z3bVwxs+l70vfQZZF0w3C/IiZny0YiMy
As4V41HuL7vGXYqTN1AfJHJDNnJPCN3gTUa+RRE/GjyTvhK0WNoGzqfvMgfpBM9Li0Gg6ynU9yev
hX9ciZJ/Y/jysqAnJn6S5vg6JQs70MfO6enfCA3Pw+WH1znkFe+x1yKYHVPytZERviZUpJAIw2v6
6Nsl2YvC+YLZIRuyhh6GRZUYFCRwiA71k313Z6QvGNcEI8/2UP2jj8h3sM4HZlN9/Y/h3IZE12zv
jzllqKb5rzNIK0uUSXqnSbEXV3khWklQxAFas4p8ZcoRjuBUZ8XX9veS3FAr69f4AT1sOBW8pzcg
NBTxGzMCXSjqj/V+mQ8GyUMV7RiJ6F5fUO6PGCjrysMj35uuBOUnj4H81jNyAX9IdM5FYK2Tfh5T
RD9COkoU4GDC/RXbGmCIyXgbZv8yMoI9jWGcCPEvIEKT7fBfqMw7Gsom5/DJuYGGeBBAKcelJe0M
8BmL/bFbqA6TRNDki9KJvIz+rPQ/EL4UFNcFQoTZbfplSgoc5GN9Hjo3rCXzFp75OjpNlfS9y7PB
SnMJoEI1JrssFbd/+x9JZ7asKJaF4SciAhEFb5nBGfE43Bh60gMIgiijT9/fro7MrsrOynSAzd5r
/esfkChcX3pAPsmXBFHK4vR1k5ic0cljDwRKs514GmaliIiYLOd2PbawuSZ18z87a+m1Vq7DeyVX
yObAA8QAk4sWr3jckn/Jb8V8CVLRmUXH/jtKbgOy0Em8mei/OKnogTzskVG//+U1zyIW4o/ExN+I
N2h6keSA5zesm8Kf/TbXtjl+VZQq4LIEmlOkT3nG4ynUiD4/v8aLDPUFG0y7wE+LHrwHpxuMRmOc
2IRv3SuQP6WElLpi9z0qkzkD2i8O3QbGTF9dHARfhrMjD2OBDmMnUkAhtQ/Qt2xYKS3GXrQXGvno
Jo7cVDnDskY7+gXLS8WsOJqkIBTuAGzW+hWTWl5C9tHRY69JYLjToCZnXPqLDj3QGN6V8/iy4hcY
HuHBIIxmaq/monYY1GlM02s4peDnmM0ARxdYl+i/Wez0TSA/d/QhYxkLBp4Z7P+BhhUY6tGH0+C9
bS/XPglFDwl/QLFmuHyZGAO/vCkT2bFN2u4MXLJ1zwzmtPms32mUBJyyLDzQhyc0ndxh6APkMi2c
kibl6T/qVdPSU7eK54/hAZdOmNFelIBsnoogXiwchkJaiLfNM7MGSAOwDRQyaURa0ItCjoQYtHBr
mKCT0sODOVG9NPFq8CMA3d4DbEGm9g0K+Sejo1KxhyEH52Jl+wuDZOn/nuL6Rpd8vBoyBo+4KTPo
TLwS0Dj2JqEeKRgPan6Mr0rjymxBEO/BHAc/YxDM4B3BK06rydeTKmBy/PXMlu+4QdqIwXauO3zy
ieqOwMXc+K48NtkSmdHEHGCNa9jaNBhUwfvdo/bD4bAPy9+eUSOdrV1P5ihatb/Lr/Z3QtwrlNFs
2FAqYItwdsXIDJnfM5w2qmUfwo0iKoN7TmYjhF6KC5Cc3Q/Ec0FR+ozOqmBI9XOVhJnSm6AWpQ3E
5vb0BpKjGpSc+GN3mfNCtfSw9AdBWp+TJrs0jtS2j/C71Egivl9AbJlxzvjA2EsgGV8kP3WATJRE
AnO4eOPp9sNkjbDJdHMhA6l01H8zLNIT7PzQp0+9r05+sJfOgDjUeQ6SS/EpZzcl3fhLdnlhDkHT
BCiqr4biJ8NWfcADGYAYaA9+XPe+TVW6QH1qXTDx7bEjKKO8m0/3D2KY1vXvk5MVpOPvKdxhWig3
kIoJeX04JGXP0LcyVwFr6I1m37g1Hvv8ENQN2C1MK5IehUbVLHjExtl+JAVxKOgIw98F+OqJjR/7
IwBO+AVYwqoSJFJ/IhoYZqu4sHvSmCIgXVww3gIxgb54nH1sPV4+leBJcOvIfUFQdbDRkN8O5QdR
xkwsxmZch6PuYKVKoKBjvQI0SylyRQ5nnIJfnJdQpYagX7xwLIyKmftfB5xUABWar/Rn/bGb9E5B
QF3qP0bg+PA/cB3mVNLRlXu5+1LBf+ZS1La2Ks2ho17sF2lJ6LRSpzrgCzGzBjdbfaCZqa4Fa7Uq
PIjhYEox38t6RB+Q5NpNEM760selY+3+nl8k5OsWOOfhl9eCZZhbM0EteTmltJvkDrA/GLe8LNGZ
cPDjDoxrHOW6QmPF+nbSUKKEenJyNeY/GRHta/98kWZglFAhd6cHFghv4/n7tC6352m2Ha2UDbxk
wFYj6SwhVG1hwuzeeM2bDdkhKFrowDQna8ArhMNg7b7cptnE64JGu0BLHiQ9ZTAGgyW7lQvc/PGR
b44Yi+me/l0x65HBj3J2UibnkHLz5yGD0CsjA6cRj0+T0TKXsDi3X9pcnt1miGCwKFu8rn0eKEcF
wSliemydEEf3RsZoVNmrMYRsXGbVQ437QxvQBI/HzoSZPWT8h4staEnAOTtSdZUYXOJJR5esBZUU
TbWzWrlDvJgSHZ4IW8zu1qrIFm16iSkjB8zg820zMpX8mOD40pGVwvwd+y+mk58ARNRS/kbMbcnn
7Zn3OO8pmbD7J2losy1gdL5WZEaRdHIw+BOf2jJv7AGmE14VOnzGkV9IW+mz7OqfDDE9D3prPh5s
KnpYR5ynn2LXTaJC/33Ti36WcYq3Q/RUT7riNq8/zFsf/2rakMJOme6/p6H03k7Gi+F71tIQjPLj
yBfA5438N8ieJrh4+nLYJi6f3q4+9Ij9erT+NsKh6WUr54d/2eabbD4hkNL/1gG5WjSZgpn3wT0F
/rSbBhF5MSKlBTl8RwDiMvs4zDyUoIb+QA7PGxvN2JtCBb2K8OXHBkbmGe1Zj2RJWdBr8gTg+Go9
8Z8OSX3C39ismWTpXEWhbS3PxZoyuQFLZ5IYGaEzjYbT+/a5y8vaF6R0ULyS+r3gpiuiG62PKmtL
2VLyEzaO9UtM4AY8BeShonVh2EOnuZ7x5g5rYkGlp0Hkxc8dsvwGhiVzYXAvR4zx8z1dqeq2UUNk
DtEX4PvQdvwZ1cVGZ3YurgOx7EhlqNZezrQTmTeQlBjS5RGaNSs/M6mFSga34b3TO/EdGFeT0bgq
jnOaOMp70alVP3LAZxU7jfWBIYM0bzqX4V8X7mXbwmfptPkl81Ia2ZhUdmv4ezcuraiOpLa4d68f
9Fb9+H7hPlE0YSmkvDaPyR8uS3yb6rWhfEdCSAAjcj+ZAvR51TMve/9SDerMRq9cnCbh0a2Dr7LQ
EKNV2zNsDP0GhEzyEz08W99X7kGBl5yBF2pme7pVaVRQSfiTj51em78v14EeAXutDCcMvFr8SeN1
0FaA6JjxUZz/Q2eMmbKbXjYZEVbp/Kvh1GG12Txeo3V7AUMbYN9h9TKrP8TWtj7P3b6yin3PMew9
HnZ7r7xxVDK25UeORHCMhfGO6SYFJzQPmaOaUVPwXBEZd3t6zKSj7Hpm7pHhnpPsnl6Mn2p3fQLO
QIabmjWYCwbD8PdQbDqzA4reg8zsZ0wVgh35kimqQz3EIOrpYR05Qlu5ejCdeRHXCq/Nl+5fc/Rz
In6xNzD8fm470mEJXMFPbVHGVH4OjOcP121Twaw9kr8YXKCCW2/4OUzf3w6ON8z/4URHI4iVGZUM
em2KXlU4S2hutVAitOekbR4YmoqskX5H2wK6HN9Doll2QHfr1xCyje7Yisl6QUwBZMXLyJDKfuEo
JVjYic3a1p0pZsSDrwWo5W0M2hxVOo/SQ/lbXc4AKh9m+X34epjjcDIgNjMTdni2n4J/PVyhsMNq
5TH8yiUsdqzkkIINARxLkk+Idho3m2/raDeoO4ziN3j8CReiIDvjeQGuDssSagSpr7FNsUq88F5l
Fs4AT4EcUNLR4p9OvXnI7i3xTftJ5U4xTMq3k1l0qdfjlHIuepDeB8EkX2tv95L/6nR3NY8t4+Mv
PmAkDE4DiL3J6ULotVADMlpIe5vPWdW4cKyZonShJlnvhzNqHZpughpOD8m8nJjoHYhjGVWuVhst
YzHvwhm+IUx5c5rAmLUXH8AapDxj4z6eWbT7s+t3MAcG90/rg2JhMKFw0RiqoDlzqXGmmMC606Xs
bhH/oeqYrqTGLgern95KnYgOaH/a7jL4UK9bemRA2eNk8dmzDgcOScKLsM5OpmdKLq4c1Ln2j06+
iYOGUouxNnq/h0X/9oz/arH0VBAPprsEu6ne+8m8hJLj+yMYnKSWQPcE52cU91OfexhQvfDbe7vQ
dAyCaM/PbXXWPmbL8XyuAlzRRrpByhH4L9dCoizE1qR1GLiCoj57D4QKoOHTEDSMln5GzBgTijW6
dYiNqgF1AvlYhReOQillPOEz0q/s6l/cvJQVTnwjVCS6PZI85L4TU4LGB8NHAtfalZDxQJ4ZfFGV
l877LtcGjzl2ZhgLywbvBuMbCQREf5q1YfUFL8oJ/UjvuR6I9Hrpp8d1ZgofAcp+sa2ExyFjyx6z
RaBdjK5+4KsnTAWrcEb+LljktIN2qdQOxNGZsJcjqExosC70EApdKP6X4D4jjefAFtvXdxJw5T/l
okAAd89FScvmruzz51Ipr1j6o24bfyI8ejgPeB39XykE4po7XcC8PtBtkHTLE5QSdm2QOtBkK6W1
9VNONCXuCYzWty3CB22xJYMLdIZtgdFtmDj4TKj7woE0yfXfvL0U1dcBcHuGb8mavNcZhBmofCRP
vM+6z2uyq6moiJMTzVQW+zAL9lK+ZM3EW2Yk7fP47E5DR/ECRlZ/4nlb+s3lZ0bwVLusIe/020aZ
5zDY8u2HqVRpVmzgfaSNxOB9pAXM2Bk2QJpFNa5iScaLgkXyzBBTzYbQiZEPY0C8rpk8DKA1D4c1
NEwxWdm2dOeVcozTv+r5O+Pc/2zYKPnZY7vpTB4hJn3VsC/q5SPeJOid0ADHPj3TCNdUjCFtQKEV
NDzNyLNjfZknjGdA+j7zDJo+8CDVqz1OUFNi5vDcyKmdr/COxrTEGcEcoaLDYwvCQer2sjm7kon1
92YASINMhJOPwMvP4E0yibos+rOE75FwnPIQS30UXpDjcvdmegoyK+g1wNw0L01vzSCvQrvAhQVU
nHlpJhKP6bwhXf8KjY+KCQjl+pdZYn6UETSkq/QGa+RIY8UdP2JSxicT9fmzt17IPLBprI9JpGN8
CseGdcTjOTU7wH/MFL6IphJv2q7fvB0Q9LBnNL9pqx3z8ee9ozALYPWy6/jAhZQniJCR+UEEeEM5
hdL6r8egdCLzwV2NHL2YEGwTxu+D1azD+/39XXX/JvQaFlm/4/zOiPJNRkxP+YboihsPzPS9FaTr
Blj2oJ03Clw5GI5qRqOu0uU3HJ9rtq7Kf9EoQnErrpx1tq25FDJTkGQZHtuX4Mjd7Hqhp3mXDNhc
ZbqY4frbCWYQlesBfrAUVoCsF5DLRbyknoYJom9yOEJsG3TSn3lfGzFTBJ2h8Dqdbhjxp2eeTfuz
l8LyAWP78rCY+Df74sN88EA8a5qv8o5Talh2Z9AZfGiJQzKqLexW8qPGqynOy9Hjlsb/ksKXW19v
vfY2hXZK9fa8cbJ/6dwQtFJs9H/5dNl/dgRdD4EyuACYl4SjT4eOo/rNAJxL2QD6OzwxOv7+Syf0
xBLTH3bH/Ute5BeH/AQq5Q6mSXZqd8qYFBAjVvzqvYm1XcnrvE8KyBUKxFKhJoc5o7U4mcJN5F/J
O2oobyl9rup+rd2AU7m48LRO2L0AiLRB9V9v9noc1HX+Vx4/7fybRFrV2zH1jwzUGFcfEJupk2tb
Xdmp6Y/EcoCdHp8Yx/euWoTVZPNFrlj17nil/Hv/Z4TDpKUCIoKKNgCL8ng+fkYN3aHO4RWm26zz
+sn5pfr1YQxfqtpxO8fpmqrqU4QyONQs2zImLt2B8SrSEn2bPjaqCh51+r4CjE+geHCHs33isMfx
eqKwA5rFMnVkE07MxsOiAw+9QILqzZcQPuxBF0hrfIX5GvJPvn5l5JE46zEoHreEAbehfSwGVOx3
EqqroAHrOX39Gl7ky77859EeSO8d963NTBy21Xt9QCh+5yMwMMi2UHh5AJETfb2KKbaA6lObVceQ
Q9ixEOTr8rmeUFpUawBaWI1W8kZfgCFb/Aakbhjlgo84Rs3AtFtFijOCa6i5yK036amJqki9kC8z
9cCtqHqb7wLbEuyaMRn9QawavVYJhM2f+B09ynlWLSmDXhcs0biHeFth/4Z69kLlB5WAMSeHzJzN
c/7aa+zJCJPWkyi92ArknQOzvHkBp0ddFZX4kxpQ3JIzdzjI2TrO15cXSU/Rp94+p/cRXoYUa5ic
s9lhkzVRgkx4ib2pTMfUMYMx1MeSiDJbOcK+nFASgSRhXiRHYHHyZthUC63HapCKS1QO/h2mQDjj
qM1lt+qP+Wc1K4L6xfASsgFwmHytUDiy2TZ+QjkKXPlF+JveVMnHH6b2EnrsdMNe086hWYwVr2af
kMXWBqliztEzExKXEQE07R9oqrSNGQYvB9FUGYwyiit6XJ3sHdlE/5wR7IGbkZfg1vs2O3Q1bMad
iTAohdbXaLy91dyguXVzOADpLT+C8JDlxdwoh35XYMgEixexA5qTzfPI08ZXABdlV/rO4zMRhuzo
PrU8no7yKTnEW0YwMlgCsndo6swEMipfDks4W71D5MoYqj2fYj1Dl5X8Nv2xuXjT6aKeM23miauZ
2zwoUZFBr1R1Uzcr4XMx8EQ9Oz8bzesJc+wHTIXfy5uJN/IhVFoHSha2aBQo/YLNtWtP0O5obZL1
S2Fg+7AG4jDIJHoFjRSC4U56jGHJiuZqE7CwvFw8Rke5QERtfQc/ZLZVjqiMW/wsGHHmdLqUI2YC
4j/hpCWFrEDP0E3sFqAcWGb95nkH8eES4f/7gBVYeAdMBI81bUFsAq+UHDn55vtaxKTufFwpsyDU
ZlipnEYAiNm6N/A8ksdz6qNye4G+6sYBNqwQskeIT2fhZNXeqGQmUIRqD07pcCpLR1M8deTU/WLy
NIobS6U45KpbEi0F/HaZv2k8jYFiIokqcmsaX3+vdYvpWUytfcCk1Bx+dFy4nBQKAu6QdOTACggb
IFBE4JvvCGsk6E4y1Awq+Ll8ImmP0/NPh+v324dybQFlAThA34ertUGSD++Svhsje7SeMGcwMTj3
3rQ09etH2RJ/u89Pz+sFL+0jw6GaLDOoVvF8uK8pn8Y3Wr7xnOETeQiw27YdeODUVfFM+YQpO/2O
Qy6HuX4qbrxvcRvD6wN9WLVsT7tOiHrZs5bkVtKMr/iarL3U5bM+8WAtLUiY1KYUCDJkIjqc8Gs4
4IZH7EPSH6SyRIUBA6XXeKUApghhw1r7N37YGcQ0/L00vpzIv36YkE5nvrcTtT1kfQ+qakhw74Hj
7XfefZcqUO5BWcbSEdU0I/SxPVo/mMiv2+MYTB0OuqGTwNAuGL0gUEsNOBGOE9F+09Xy+ta4wDbZ
bEewgvF6gPYJOzQSuYZs0nTvjAWWxlqkaD3ND33TwwCCMw8Yw53cl3fvDyV/8Yl68kH4ach08Ry9
1hGHicv8lxmUFbZzvHTX1KIEWSDDFeYvGH4If3lOW4uOgV7eVlxoMksk4YjYCaWRjH/NXHsZkIRf
Fm2O7EK2OPOnDWl9Hq43Fv8W4zYGtXhb8zlTxrVWy6EFOuis/doHGQNAHaPlSCIkbc65+Kf+3DqS
h8ewfDRr+yfPdyPVUG8c/Z3h7brDYIC9GEkP5GeP/YGdsHDmP1uk+6DqhGUjQiSu1Gxq/H5m2CNA
gjJl768wn7PIC7xOJimFo4Jp26Fj/boj5B8MIsjDw7Vov2vYBYLCnP+RHfwjgJaltV5rc8dZ4rMm
lCIFoipY42YMXd/axUg0ZDRZAEgDtMbCCOo9QEZlBJ1H94aHkt26q2uPOSqGIUbQhmPVUIwgoNxz
bBzjnYCuTMLEUmO6i5gk6O8v0+wiKmnjzT7BweXoH4wOxEuNUaXcLhpsPtjdfHWd5aie299ioa3T
1RvBZ2rQmflMBGtpPZm5lexPxsJvaTCOn4uNcXSOJJIhaBfI2Bs1nof3ANRpQZSaK8gj9oldvgia
LrUAnP6d2bDBsHljpkwpSYoZLYyIDSCReYCtlYIEvd1vix8XXe91mCwL+Qi5oOMxc+r4/u5IMFIQ
IfBzsCaMd/rfJz08jLHW+6KVGPszmje4ix6BS9CJMZFzG1bze57ONrN3oK6YYM9IbyKJCR2x+2XP
HsKPusYMDeT0IpsvrAbw/+cjrVgn2foSdo/tFHIaZxF2Bc0SzvZDtXO+hwzpDepmmAJ6XZwy/5t2
1FjdbznaS8nihWk6IYI11MLPJtOdCXLPj/30PiKsYTaaGupSJ1mtC8q/Bq65pVVWBwIzSVbMaHA4
E/L4vbIfOwM8Vs6ABSNITXKGkasO6xaSd1dumM4IS6LJ25PWuquT7WmCMAJ6dhCtCPKS7OFHHqNV
jGMxQsrQVmHAaSo0UxDPWCOAZ4WdyB7ZQ/LmPWG2rfs4ctZ2NziXmiAowS4qcDGkUUYNAy+aLVyB
ffdlEiw5TeU/dZ7wKS2vN74cL/Wy0Zk+dQ8gUIZYMXy0SbUbvzF2rS0gsGnvTgRURiF1ht55+YdV
YHUWU8vYqySvY47ImkO66NPFtGPSY5fJN8wo3y/pL+O+9kOYp8gHHaT7zP4WftPCp0MYKxNOGNQ3
aTUDQ5hFZbuEq9mpq1bGx4HDHeAihyLxnbepU+7D9haF2mQ5BX55S/Py7vs6Cm7OMwdGuRlvaXUU
5DhiX1PwO/Z4sag0hy6KOukvsTiAqDOcd+n565AzIGoPEWT6L7RVNs8dNKCl70RKe6JEDgEd/Mjn
L4yMsO9+Isi6seGztz5M/nk5RcmOXVc3Ih8XH7g2UbLmU/QwucUeK16PbdmO4sCPM9eHusL+7oG4
0jch8PUqzHDW2fmCQgFQAwKvlkNCFNI9WL5mCmiQ8k1A79hsCEyM2Ovxq+OMW6MqzLBqWaTYYY6Q
7UK5KJdVTiFmj26At7oxy7fpuaQqAZgkjMn6oEaIbQYqoBiiVXVw7jWq5Rpgo1HBUwd0GusUgyJo
u0HF1a6W8TYL8D8smQ85nKx8kYv1gb9T3UFg+I6U+pwT/Hbv8Z8J21tjOlQZUSp+im9RmYS2TqBw
mvyju/OHqaIxNauWzZ1bokAxgV7p0Wug8hcvgNafvwwVhQOCngZJDURp/b+LOT4I2/eHlZPv+FmO
sDXId2DxyHOeLwfezPj2AvTr8Trnvfnfg5dAs0Mbw6qA8XmhxkiQe8LprACzEYFHsg1qsR4vblAV
CCHkTlXmrQoI3kHLzK2M8LC8WH70FfdTeLGt8F4LibAE0V2XK2BCcR0FnMtIlRn3uXMZeNHTgHEj
iOQKBFE0WYy4SvN7Vjqggxcr8vNTlIFxca6HyoYK75dOBW3Bdx6JYHaDE9Hz3dEkSBnU3wkQ3eub
CFLOvMGC+44oksLPCVmKogfj1qE5JS6vunIrTR/2GJ63Ic7MhlDB32ikOWCf5v3lfVdkR1Y+Ehee
3PwA0D/doC6REDZAwhULDecNIWId3aKxghu+M0C/yVjHsRE2e5w9o8gnzdvknzefqwmXuOD5Zsml
us0g4A6rQTSlNII8HMmOv8jdfLpcrmYTtTeHR7cyeVwl/hB/O3wNC/Gc8lriKeGGYeNKO3uCndUH
aRfRmtzxeoggB+0h7f+gVrDBHFLzrAJYVnsutsM7Rr4U8nLIRkm9WePM54ti2eI1Wc3NEoAUCS2V
Puu+oerhDR2fbYwD9Ub/8YKU3m+ZrYAnhTCqx2BD/yDfUD7hqWRqlVuZTwwAxCPdzzHVqAx+TQkT
tXOeR+qmZE39yxOdneGVn1nfHm0yjR53HbuRj+ghwA2z82cvKMo8X/2BB4FxK0rk+69eGAt7cWXo
ZFb/yEJiXz/VulmLUQVw7Qn+PN/dmGkWytc3Uv14mWjEOO4hgXRdZTKDN6WZ/ZABHIz+s0ll1IIF
TKOZlTx2H+0HuOM9m2tqIF1LxkdK42U0iPSTuRaVk8qqlB254vycKrv34aktak89fRg6oEn6zyiX
XrW0HjPS6VEkfasDnfslpIF5jKD3Ve22bJZKE6Uj1sN4pY9XyewEQc+sHhuQVhx4OzwTR3YtLDki
lku47r3EERsHz2m1xPKDTRFPCuHEyxV2WNniEqHwQDl+KF0gpcrkysHHznhAqcrX4RjalzmzN7K/
EYJP2bFXwJJi7v3aNuuBoHY2mcoCZnuKyRIyTlgj/LFLPz9Bv/LbLcza3S4/4zhueR6kV21DDcGc
kun1VHhXTIkgEzXeQc+MeeLi3TkY8U5AEUQpXszJv4u5haall9Zuq0xIYl98JU/612A2D6aE/0pi
nrPVGXNYDCXvHWS1jfvBGH5DJsDXI2tceBYLg49KWFWUuIctRE0pyukR9ns3xs7Yb36tXWrtdJUq
7M0Td3u5zE2t2enftj89EB158CPf5rYwPdPEwtOise5O49L+ZfRCJfBZnMxrv3qfcR2D12XMJFvT
5p+PleDaiT0TlUa2+ERXwbjH4IoLYm4p9Y3hB74kGgFnpWkWKJCzf1KCUhrOyRDkggk0hSukoqIP
pyV2RaAH8sx6tXz62SL+w2azwECiNOAEw8zgzbB58gX9WqQyeP9UALHtc2bp2Hr++wsC46D86zYX
PnPOK6WkbXm1ShoZHqvcZbk+/bK2XSS/lkB6hHs7/IbFaIvdnLmRZlSr64vkZ+0yUf0Jman2+9Cp
lnJigjhYqcu7ZffwFzwFLdAtw6wP78jlxvAhEh8xD/wTd+xMmbFYN3sBqrW3L/P13sAW6tLZwkzK
FZuy74c4NRNg7XQPeqURkxXL95/nyGf7YQ5SMxcwhamDF1188uH5F5Oei4lEA1HPcz+Qz8fOZURj
bzwyow+jWCw0OKAfu9H8sf4vHUQsDsP3KTNcH6c/u9iNvRHXnn3P5FSHW0QejCNSrHCe8L5ziQUB
uz/HmV9EKcPhxPQQM6oQJplwmI690XpO4iyQirD9gqnRwljHf92oIzhOP3GI3+WAyfovPB8MxQSh
S8JdZf36B4uOPCBDCOqD4hLMuUZv//0yzksxwrR1eNDgQJU1XnMRx0cG5RPFWGKpBWGbUmg2Es8x
34aSBTOXxl1i3IeR2fJ8Y9PkzJuHaoEedpl1W6rCAuhtIiwfbhy8onoCZK7uaHW4D/c+Nu5AGJRm
7PlRidXwGr9h4dXNn+MJ4ylj+89A4d1HvMCJY+awOyW/QM1PD8oHMiXFJFkMKDlzhFuOBgGIspVo
SlweRpzubNfISPxQ+oiPxt5EWSqqHM5Ezo1899iFPo40ri9qBQRZqifxd8WZpGGlW11bfASwunoj
g6O/6i0K92IHiZDOfPrDZhcafAc8vHv3SS5KiOfWXmscIGHorsjCoo1qHVY0gYOBmcUbQ74nkp+j
lHmTAAk7XGWorRqCQLslYoJ4CNWRGORj2le7FS1NtgMGFVqLSW9r39Psu1efMOFtaXyOXbC44sbo
Gr3Ywwr9kCIM4ANHa79gH/Zv+Yau/GFwe3QcfH7k8/y4vDkUBIDQsFrEEWeFnxbKrcmiAof+bw2+
1nx92F5YzLB9zXbSetldbxiiGR0VEjAMwzxeQsAq+kk8N0yaOXkxxMaWGLNN6Q31To3Aiqkx6M5F
GsMbVqAGHM/uzo2llF+r9i3+cvtuZUD16Wsz032aIWpHQGYy0ik+oGVSnUB26DER2eGBtcxWxwFp
2rnwzyMUEDxwvjBrIKqPpAKKoefyrtmEtqUWzglTkQeweNvyeraXSB2BxswkGjsDyddWQGgcW1R9
VDj/P64gI87p79i20Y9Apt7gvUqx6UT14X5XxaiSeSxh8iZuA4s+wHUC6qkNOWvV/6zgL71C3SCl
A34+gzjVkdNFK45vMW9ZDIUDDPyR5+MPZLN4qW7UdjvG7Qy0t14z89be8/FKHjOLdZrTJPtrLtD5
lsOwKXuHqcRjm5b7bwVfgl74kD6g6dg1KeqK5EX/nbgsO3jKyPNxMfGpNH0d5ZGhX9ekEbHvGWog
/DYwANvC4BtHQHahsG+VXXTxlBoYccxY/Qwdlv6d2G7v9+JA9h8Z+E6ayeHrQp6Ah7krDFs9Ym5R
m3uFhGLAmEDyQcPJ330F12GhJtbM/ZrTjxhQTsjU6I4MrzJHHy1i1W6IC7xWqav8y5Deq2dpEnyr
XaFcYeICs7X2vVxGowMsELF/M/rBtkNU0zQO5Z7CF5jPvLPaMTzQJfcDpX9Zz0v2ddrhhO+cbdl9
bvmO26bYeKnUULsXS8x9P26UbqNyK7qUkENbtTiDj2lU+qv4ZZw664A80Vjohm0G0/mOyWSD5WRq
IXLdASAu/yQAoe4mpASGqV33pJzhvW0kHjnxD+/6iU70Z4i12qf11NjwjJN8JHNC20JbipeKDq/R
WfRZUEEYQ45P+QKlyxW+FbVsbji9uPMtx7M5Qri9S34656VE4zf5oKzyN862XMix+chYdLGvVNY0
2fcUeZb8sScMPVAZ7qaxDfyfFWudrpghcDFXOxe4MwxZ948DvgZZ60vZ8o3I0hqjFwn5rbvoUaC/
Uk0Zme53RHMNa8wlYHo8AmJQ/TzhQKTzmG5YYPSr1ntdU2w4ylVow2kBJta63qzhuSoWZnPL9cTz
I33DY058VeYKBrJH3+TaXK1+/4HI4SK5Z4EZGrYrePywcS+mOzB1Xu+EC4lq8UBzQ+1bBPYanicL
jtSHGJNleyxZThG7Gnuu6CpwuBD3MlnnjgMnZ4luKuQKyCZc33FpnLG0wm5cMjctw5MNQ8qRhVky
mQdQkqeEXgApegTPCEyc+K6ciffHvN04jSkZiM82llNzzRNFmJ7x2UOnp/+E2/uF2owiMaEDpcoj
OtmLYD5ybtH08fEcNsEp5jrZMnNfB4ocvKb9BksII4dr7KeILVt7FLoL+4ptV/B3GdkAgcHC/g2Z
C92lH0z+8TXBYj0IsPXcjikDTS8wbXdo7MM3OMjOyUyRwhjmM1oJt1T4KBaMF7MDqYthCmz+vHq/
68+B5xXmtpp7ntd5AyarV7tHeo4/2de0IZjbTCWEAfV8V5z/WC/mniMbBc7daw7/YK1JEHyQlGbO
9LbbdR7Qa+LmZAWbnDZWZxRbjOBlywz6JXlKd8ZrnG57xZn82V1pHES4CL5gj+UGfxfEmlQQW54v
zR0sm/GfJxu7JjM96fQHsMxOohJg/VfstzCGq9uXWPXdkydw9bXx0VmQFYR3NjtrcLp+qMMDbK+w
mIEKc0uMZAs6a0kWD+oOgFIU+pMCawjEMDj1mu+x8a+c83nd3IVhjXEaPrXO7umQRWSvaMlww1hI
X5OcktgMtD/Y8Cr2W3B8d7t6X5yBTYHhHa/jPmy9YAxz+GEEKcAN788msEwTcqOM3A7Gpg0Qv9p7
1t/PhXnlmNq4gO4OnA9DzYaSObXRmnPt2EnATukoJhZ0qMDifP1al7/z1xGmgfnip8DzXF39Ux64
TgpslhvAzRjxVQrMbwMPTNfEyugolinYgCPqSYOl2yqsXmyVzyI3sIOj0yGBpPmgp0KHt1xHERCD
4XCc20/4ziiPZsZoYs+wwMBagYFIf9TPspsfmUzWPCDEuvO2D5vxB7fpDTXoQRir0wPDs4cI8ifz
fqOZd7fhUCwBjwd4gaHCyoKZvHuxMoqziDul/uQrP8ztC+G5UfzWzvMPeBqDTyeVXSm1/iGimhDl
RXBUNWf4aGqnvxTv3wfAiNEgZ8HaQ/G+U/PFD6KzTFZ8vUzpqPZkl81g41gQqs77Cr1wg+NHTXJW
f8UwWGSuS5oF+k4aFkk9DedRPr/H+EVAAxAVvIi0iu4v+3OE3KVgFbfAwuIPaxceENFlJfPA7PhG
drYr3ODNs/quzBMJN6ZsBISdcTc74yvxdFzM70ZDlI4ZsI7SAfJ55c1ZlbugdPYk4Jzwc74Ye1aa
YqxabX7F+8nKcSmhuqEdT4zdbvdyiUY2to2Bkyl3GNYqMyr8XHn8GujauJCYT5E7H3zhBGKqVK1q
igKwYUb36VIcSXJt62ChmFOtLh8PhOGtuLNkiaD4y1uucHqokWcpAA8v44oBtZ7YdIsiUquQES8m
2/b9ryVgsxcRSB1GytSmAChQhjGge2kcRtrscDgtoKRjdDUDKgPFSax7TPt7BwACNQrWL0wEQYRS
JoACTd3wS8gDlIYqu7E6ttoEJS6c+l15rKYepZ8e6ZYsUVPmB+CNzQdnp987xwcufhyWC1t2ALrZ
xGSjhrln1GdIhL25a7BC2Sc8G/l+/pwjobVYAPzfuDB2T87xzJHZ+3L3Es4sqbY8ntVmzhKq3dok
msSYOv31mm5gZyfmYcqEyzRs5jYeAgYERqZCYX/SUjs+zLc5zly45f2PpDNbUhXZwvATGSECIrfM
ICLigHpjlBODoiIO4NP3l7vj9Onort6lKEnmWuufEM/vjKhANROzDmrfXC6Dwjp/x8c63UXncst6
5U7KOG0Z4MTF4ka+Fe5dqnno+2kYRowz5gNv5AUbOvDh4WeGFFcHNTPi2zhlimSytOZPcDeu+wTK
cmaZ0SjspjvDrJ1lkE2PbxP29cU4zt5jNoObewYTuTL4+dK5iQ8/zSfl6TxAbUd82GvC+bDCk1Ka
Vdh4sQ8jWYLoxXs9V7Y4RfpWVKwD70H2h6VZs3nfMCPpLKzLliXrWxhsHhvs7jc5b8OFcRIYOlVf
x76tl+xn5P5aFydY8kJywOtC3QCpIBaLOLMoGBicTGc5fo/PZC1yZi1HTm4szzobCM9lBMhKdo3Y
mktxugDmDzxtgZHaZT7nq0QluVXARQqb9U6UmV0mZA6BejZrtzsK5H1z0Ca/YNObRXpQCx/42WPC
Yzmukc0aD3fufSb3N8feH5uC9CBNr62Pv8b5XPyiN21e9mAIw+iyHJJFq+/5O2ORxnsYHU56+YTH
iwrxlgycMpHx2vu4FLgq5+TfJX5dBJXu996/ZFREZts4tf/SxpI0QXe6bvyytZ7MG8EEX385HY2c
T/6i3898Za3Fcr56u8ytYjWfDHhgVWY6NYMdQD18dEm0k8+N3yx62Mu9Je6FcFYk75rD9bFS3Q19
R9+57JCHEQX44hFXYbAmJbq8xoedOnrDxzsiPLn0ow1SdUy7lNVzKDQpivP4MdSNhE+fGtyizoLJ
Thay0Sdnli8MF03Utu+Q5ZnFxY8dWiUuF25D4/Ve+4JAGxzSr8FH3uzU4xXqY8sZWuK67HxRY+P+
xMIfYiTQci/g9NNo9998g5GZfgmRB+cAG8eF3+eT5ujtjf7HWOorVgJ1MyVsOprWF+Cj5+F3083L
4l0kT0JMCuOB/PtSwfusF1ovlnfz7DHdtPzi8r4JNnZ6o4zvQ6KOrkOUiJdQ/1JeXxXzxb++XuEN
LUDmKsrPenIk2xm0+puRhoqaXPx+ufz04h+W1nB5+4BUpOk8HZCWHE9MEuDHwRzyseGpph1Kbknh
MYX68FoPL9veJXiXEAb5gmy+BDztjoDEc3OoO3j2WJdudTt5DBq3wnDlAp8KK19DGxl7+hNrLTTY
jTgklt2cEG9y9diEgDTDv2JoN7mrQzCh/n8Fymgv9+KKnE8W7aRFyQKjg0urF9j7/6nnCzmxLfhx
NxfsqNqpqD0wYCVDGgQGEgvn5onYIm6iOdpZd4AWcaSxjtkxmtIZ3CYDY9mx8geUlOLTasz0JKdX
2vjjA5LDYs0N8cjO+nfr1TNWv7nwwiQi4UawJAuWAKzhWB6IQcwat2yskjDdXKG0xz9pN/lyeNKO
XiCW4PhbFT79TmYzgC2htxgD8sLUsXQj0OCSVmkHru99tdmXiAhzN8QmqZ5/m6h5O6Mb3WsPMTO1
ysidSP8GRsAWdLlbiCy/MiTZAnbJD6Pn6orv7JNUkQcWAQrAro6flf5xBzb8n6xPIpR1U0OCsRlJ
YH5ofpTwgTlGYz0ZeE9wbT1jyE99AyHG/IJainSs49Oy1sDusm4wERrlGAp/IMg2f43mPDA+lzfU
ibfleX6bXWANWDOPBhuP3y1+zAMzjz/W5OIxKLFqHBYteJ8VNm/zVW9MIUjcZe7UCDVglPQRLkeD
q9PCX/gyD6lOTMk6hxUmFGZMiufkzxPzhU13zBj5qC9m2AY+WaLUD6KGnjHKtc1UWzJED4kPpaVo
WFfQ7C3Kt4DdEsEEp8BKYEanYglswPgH5lpiLPaZMdGnky3dEAKD1gAaYKZZTRLoR2LQNTq6cNA+
BIi6GzYYHUbxdmhuERrjRrrYbRDRQtLF7C0TQzXjoORjCPr/qoeebZd3OsDLellzzPQKk2q5LxD4
4TPMbhEEI8aq/OknPLva08x7zxnOh3zuxsmOfxmmbmC8EBWsogpRen/d/Aktmfgb+7KOeAD0xtHZ
mvjvJL7tjN+NoAysLkLay1G+1Wr0Ar9BYapUQ4e7YM/UmX0Q8FmrIYPfAEsD8A30oE3iUSE4Wi8j
fvcwu0zfiAnLsM5cnjysGHRjs+s5OByVUf0xCHcn9LDqp3/3BTOAIRmMQ6OnmRVkWTr2l0gApqmO
Sw1CtVu4P+ievCnvdX+56efJiOWRfgyYc7UIBIRBIIyUoZTFH3l7gZoLJl+cwK3EhEtYC7+pkzGI
YYRKOQWRX7MTRaWIGiwOyn3RkMJLsaZ+rdDo3kZa+B+SLDfaSPhNRq37J63+PuRv92yzUe1Ns1B/
0xo5A7Y8PyqQPUzQHI39aIk/z4En+ea2ltb4nx0aNXavhklTZU5rEjAKa9sh5NeMcqGRSQ+FyVv3
2SFHPvNK2VSCSc+YvrcXnIUZHtx6FvoEk6FtaxHjzqyaYe2B5oQlZGR486EqhcDhK8QIQribEwSn
G4MVsngIMmYDGDulS8PhQlBojSnjXmxhB6hJMbGaNNFutVsxolyCPsN2YHP6LHh6mCij97hO7zMw
270zsb6z+jIh6MxQdhagx2xGUCL0JGf9DCcOU0kx1oY9wZQ/nS6YQEnOeuCCM+DyQL+xySxh4MPv
zefaZtZbvJF97E5fk0vZ0n9tqVnZgQzkp7va3H7lBXL5m2LuwV35btOEgSsWWDGrL250lgepnU+o
fGG/CZjoDOjF2Kom6LWZUhgFKCGmV+w1WSK9/9LeC63GkB7gFTAqvuDbsrPbDkFxwC/2Ucw26xZZ
lE+RjljczkZ+WOhuWQNURPoP6m9wH/kaI6MOeIySXHn61X1T6NB+4JPWnfPstnUZ/m6ntrL73I/e
djA4vpCv7GqPIxUQIvtJ1lBtSXJJcj5EKwXK9P0lsE5DDQ9h8iFt7l1UPWak1VqDXfCVj8/L/P4d
D/6NlTwMW2vEx5Vx2h0ZOycfWKjWTtlXFG6EL8nWoa7+oUIqyXoMOrDn+gOulZx8z+BGZ4zC6+iF
HxNX695kn2GS2KcaOiijW4JGzPZXC0zBxvGUk75B9GL1xSCYyQoTYiU+DSG6lFb/Y+vKRNgsWGAU
jzH0377NYwxYvoOO16jCxYgELS4TZIU5Ob6EIpDypEITj5MHRmFAt8Jg/lCYadhfh2l/fuChvxru
dawCgTFe5v1wGbx5Et+GF788dWcmiTxJGzZfriln/x0sYuRvGEe+VbP+eNku2fWdMv3lKUbl3oDW
RhjHYEeVjODiETpquQj8s55XuH2AtZ3HgAVmkOYrBAlggF37XzrabNnbheXAQzAFQL67JmgA4bM3
crpbaE/zqQuHyoZpiP0dUnbi5nVffjXkhfnFOMHuTdiUhu9F/mIoyWHFtFwpbYhAOryLSYZeA+Lv
4qAx48GTxWYgA7/M82bghcdd4l2sQBSBho0Rmnn9Vi6vQ+TFaNO7eV+U69lm8EFTOb7Jf9XAkQxf
UvwfCbDYLVgX6E1MFoGoDR5kf98Yezlzna025uEXQjaYDYMMKJEmg2S/uwUsWMupwlucdo4bmfRv
wKb92j0+MoHaYqq5kFHivYzz/AyrjbwcCG2O59mhuo3fzJIy1gMQyqmPGpKdpZcoZQR0dYHkIOAq
abzQnH/b1nRKt7uAmESzWqJruptvCI+qq0FfYm0YPfh+sO+IgmDcWsbXZqzV8/Jz7pknnw3pA7yo
2XUWAMD38+NzCPhm8S7omRh5kokAVv6avsRQYnRNGtxjjeYA/Tr5N9yZfIWifXqxHZgedFkNXKKL
zzqiNK5c/PJwCcMr//KcNb0JHpOU1Vfv32gtsNWAkyttzcEcajuk7l+Ufp0NXOYI72rPvLnesbhb
R7iX/bHoJGFsjpdya9GurORBsMvsTfUxNuoIqZ/7W1HAa25u9Elp6lllFszYEA0q4I6v+DrChlav
9i0e0yJY3mxisRbuRlTLGLsjoWD/z5pZNDxA3C4l85JUQ+fz8rrMEdUY7AUkhm/ILeyY/GmkoMgt
fpbPDEHkI1YBpgJgezyUdD+khOok5OA0+vH308/A/C5FVjO7PhjvzTu4bKMK0TxGglWCWX4cEBx2
C3+P3ajNyFjASuDDyIgnFebPjJAzTOEH1ni3JX1yuaqZfDG1vi+6IaXnZUUAxsVjSH8TUmMciCFf
l2H/Fq1+VJyY01k1efHB/qIaC0FimkrWFNNc2hGv0CwG05Mp/KPSQWkoyDKL6cQaLvsEKEJ5lGGh
M748Xxienc5MbMfmk8dIq01GFV4+m80e1lgkOTLergAoCzNH9+n225lK47V4zokmGLEaAr1/WMDN
w7QLb+8+Plkt7PEbUB58+THYX7U0To0zaAKyWHKqfx5qBC8taL/VE/vp6QrQ/hN7pCTZp24j/ygS
FSNE+ZC+2ex0JRg+AxwY0/eGeiUuht6djLZ+4KJl4eUnJ+UIwx3P6EklWdfxywMSrIwE3CeNe1vO
Jnpf6tACHwvmnAY8GY4D1R6GzBduY8YGlwaeA7g637jJTnpKBHWMwaWgtw2xtxZm5cJ2deiup+pY
kK1cFwQD/zxBsoGU45vBLZj3mFtINpOEeSO6K1P6s4sdiGB9AFF5rjt9smmAHGyqbTbR/LmXSo9H
Se7Td0Wfn998x8/b+K4keJljVC0QeCW5Vq6SJfcmaB4zHUXDM9whyCv8Rugg+3QBWqYbpURJBDlh
qB9v3f59o/pcYVlylRkYWJ0Sf9mt0DuAkv9gpWg2j0Er2WwRp19CSoLlvyQ2+gTZDWhC4ib8K1QE
wa4CspWIai/wHHFYzgoOuJDbG0Hkae9gMNbOz4QTrIBroJHBKZPTRQuCjl+KSUIQDggC/Tam8B+v
cwG5mwtB5MpB4CE5QTIHW4GNjlsUZ17tgnjwp/+xHqolT5XnMG3mfvwjIUwclJf3yYgLhkXBXzA1
x/yImZ8K617xqwnc0BLNkceud7t7OMTACIVcBfnNQOvIm/Bnii1ivkdQQoLg/bnmE9coYcHeVoIv
6Mlj/cVzD/Gix9c6x2CIGCTd5oeZPU1gkZaY9wtIqJ7ANrSvUx6vZ+k8UUcNiQu4fYJtlcATdO8Q
qOj3eAQhWCBOoZ5OQFKha9Ebw0ddnobyHIpGBU9jQYq47wiqCDUCdIQh6FSACZ8DwI/bv8t3AIMS
MBxvydKBZs+d4b2tG11QN1GWewpSBAzkDHVUt7uZbjwWmbfFp+A2IvhLTOeFs/5aZ2IJW7igZXWm
GoQ9QYkYYQv4d3p6TRm9AcBNBVKOZp9GHz/hu6y4K7nD52YyydxsqpEwakiwHFt73/pbQrm2oAL/
sP1i4sbop4fhgXbGHFVJDn0XwyBRLR3Es8rXII4e6oyLFvL4Fzh077l/LQy3f//Hxhb5qw2Tla1u
mvXOfWn8RK1cRpCBv7e/egD3ByFgGcmcfWgYuFYsfr5YimECzQHK68Os5gUWH3a9f+8ncij+cQUu
WMn1Ig7OKGEOLsQDLEtkOQKKhpbHfsCPFtxoOB868JHDmbDDS71ldBKOX470MqUp2m2sVP4HP+hO
IhmSx/glGvvhP0bf/YSQxYED0ccghwg+hP0YR6N3pvIE5t9+ER+yeaNg1TD5x+6MPpJ7gTIL9J8I
KDqywSLtLdOb9zFULnQBZuj7fPWPgM+zi7l0N2mc+HkWZzJy2c6RSx8E/EWryw5Inw1xe1oNrOeq
JeuVup2/3mv1alHOqv2ZUnu45m1bU2LcKlo3NrFX8sIJs1NsRfNbczMyEMh5UfWCo+9XWJ4wuQPh
ODPdUKjLCdN0BjXKHY8cjc5WOqfJ6UPtzQekx9vgtTBY/CMOoSYRPFsOxJNusplrOh7FQb0WFWkT
fkNw2mjg9H+0f9bT+BuwyiP5y0vJ5014WQzXGoEv30E4RDz7+U2vUXvDzCtBowcRzw7vVzNf5Y+V
pjgk0bC90/Iyo8XKPuUQwA0+7xsAPjM1ogbi8HCHYQrdkQbkZeN7Tdpkcbxemb4G6P0EuJIyw2bo
scz52Ua7zluMTxiGh2RRbjajNbLlaDQ2US90Xhkw6gp2A8M0zwJmA6wBqx6Zm/b8jwXy6LzBnKsa
TvMRvZWAg5ipGFHfwQyrc4bwktI0ZyKCAYNxOxdPK1SERbEo8Yw8UqAOogZgYn/7y1vLtl38MRnb
D0Enr91Ub6dt5/0eZrq7sC1bYViCXQIWjA59pw4xt559D0/cM3lUA84fukKjHnFs9SbYcL+FtxD5
1sGVx7LHdKU79GTRugzntyczCIu5r+1+ynmvtdWHiUN3ymDZ0ANpMvIq57G9W+Rm/j1WG8k9YCCs
0NPQPT1glUDl0FhmTZb0lgwkcNgaWIRAkNOB5YPAA7gAePiESrDMNqKcjMkn6GLWPCjYs0Ova6Bl
Jvmk9khrerx5SGEqSUaKxbOEfweCDIwKwT2QGYMNlKZ+W+lX1u2figo7p90i4tnO9+Q9QwAxr93+
hLYAKwr2Nca+sXsqb95ogWwSXZgzDN9OGpqbjrLWEPAJdkXGN8a0QzCqqXsJHiVfldJ0BC0iHL2w
CKl44NzqasbhP27K/AJCaEZZvIl3LOC7TqcAx5DzGZnkBrvIIdkv9V6ayXz974FhtyYOnadsmUCG
MP5Mb+YNbcubm29/fpvkSORNj67CjsKQidrQ2BTxRnSUV8MGfemA4i3TOw+jy54Z/6K/xT7HW70N
qJ2v7RygEPA+jgfT+sA35bM6PetYSIhvDM97uvNN5QviydwbX2Tmoi2EUj2WZBuB/HhGHBRzV8Lm
z+dsfp28QbAoZ+S7GYiRuRxUflixRUztiKsmJnRU+XBcx95cPdXO3Yr+JFJVaCbNN8VbB5kWaOnh
Vk4Upeo2TNmvNuUKYJ5fP7/HTIndzPKitM/IENjT0BbH82UKfNN4ajz3PEX8EfN8lOJZEGBzf/ft
gBZjfGynkFUoxw0iqZaXDfMaY85wBaWcvZTNKm5XxbFQzI+ASP7qxSDMjsAcZMlAaiP3xtAJDYVg
ZKTxTZih4/MssnK+YaS6ypQt+JAe5Mo7ZL6BkezddZPDgUFJ+KdSHBuseRFqYwP3XZfzjmu8Buas
c2fcAZxoI8zHDfsPigTfrKVuoKVuIurZLGQ7163kMJibf2e+Zm0zDwLbII1Js+MHzvE6XC/XhRQE
UkO3I3gPeFRnxpFeR9Ag5ksTNoVrs8OhhVLN0I48GMY12C/4oXf2aIyjdximtPyqq85s7v15xvjc
84IAcDkwYVaAFlZvILdNWIW8AHm49FHzL1It3iBj98NmTaCagwnQuQkvIgCbKmD5bvJqvoOGa5js
LgMdG1Pgkze+rSr+DY89XSU9PuL6r1G9rPcLq8N/RiZGEifkTbGn4cMK1TbPnVF42C2G3AWZGhDS
SuHq5jcGjZi1bJQ1V3UVl3mdmPOnSV/Pyk+SkY/3zQSzWPtE/clgjnoxgZDI79oI46aBvQkhLjO+
JLXJgugErc/391LoOElZ+cBMsN5tEfcF9/1eiNv5XAXRhQfvac4BCqeBt6I7mt2Z8EGjkMgo0fyZ
B7Y6ILNtZIQpxrRcCmOyxSbu6GCNlNWpLljBPTeYM93DZ+Qqm7UtzUFKzQ3BgGyQpnXmHnq6NZsh
GMsnHrCuaQyACG0W58AK5rqlH0GaZrnd95ad9cdgndEpuDPYCENVtH3TIrNtPp5jMwdxw69lByqP
MCzrb0rvhq110IHNZqZpj6Y3I2KiaQTV9MFWIggM8xfvaLvi+OiOb4f7Z/9581luRFHnpED3XJFp
MW8ckNYh4n+hWkzOHG+RbaffOGRJLj1vZ2u+sJMagZPBkHefHBxCU2+uGnv9K9C3Yg2wLmBRGSVR
vYgwx09Ll7Gfmn3HONcp0HrH+sC5ARc86echbMBGKm2mGZQP5C9xpexufJghKDqLElLM626eQaVn
kkq32owbRsTWKNnZnqya52Iuuaodd5uDbj6qsZCxqwBzhi0Bud1cfJqYVZt9UkmT3dv96yxUEfjr
kjKhuwPOsaNKZl+I6eIAO8NNTT4L7VkIe9+9SXD2MFgidwhQ8ZYj26YW/dvJKygMPXdgPX6GflYc
BvtaIAnQbAM/fJMd62Gy6wXFZdkoZ11ePIBkwRie7VKqISbZGtkvcJKGJAs2PtBshqe4MRj5wzUn
ydvPuOdQhcTE90xulYPudASYimzwDRSCdv0blopFIHcroCoEq0t4Ms09uPY81JtGu1llFj+G+gvG
VxJsA+Kt99yhDXfvaeJSYEN18Vma7F5MYy309C7btFgwDCShseZ7XKp4bN/xXbHIlLx/jXIvVz69
ZY+m1Dwx1zhxXOv9AHCGvyAT6n9xS4XBvqgFwcedc3pp8dwMbInFa0fv2BR7Po0LYJ0PxVh2xdbL
/mECctx7Qe9xvIIKZ3S0gq0cb7I4ZLcoOKY6wEgIr4HOo7uimXqY+JSKEIeii7Knj0NiKugo1kaZ
ZsROAJRKVmi+bKqcylbu0we599dtQ+qijv0tq/0qb57y5goBwGJ17NajtabiE4qpKtGTuIEO6EH9
zyqvo1FPZGbpv+l75KnnnvtlnMMu9ZyAvHchsP0TyDr4R2WR4LdZm0uFJ/vk9eJgwhryufjByruE
PQKYjRztSW5do0KKqQ9uhdlqYzGhemMWAkXn3Y3lai7hDwOQTKD4iFoNvFf3h5dQ6QVMwSAvLi5+
b4J9fj1p0B5ACQG5sslKx3ef0+h3SaXnQWeKg2WKhWsWVvX7ujcRWHjtR00cPQzGb32Hx6KrFyN9
KaD331b6YEVzp3VvNfiRPYAJxZHsehPdIuwpAf3l++kOq5zh2Wv9+ONrfJL2LghOFF+XMOJVmAF1
abW4auMa5ahyzo4fAOK7Ahz32ORAvjxVWW/ylsMBJIERNoDDg/44An3XylkEBuwwsObpf0RpVLxs
LpTKNOp9oSwIgFrkEmCXBnNBDPxogYtdx0/LKwkydznkPQHMnxSj35CxVMODveZY6k3olXnV1u5D
rwOZwi3rFz1XjCUhWIhyPIzkhuYhW79WGa8qqQ5nA+uNh7nx+KpGRqa7GC50Ts5q6mwSAl5MsXZT
lbe/ztOsSMKI/8TKacLyhqXuFwFGSJ2tuUAboUrIJrWgnw3RpzPMZDEXEJkZJuCx+abyvdVm+ISL
PzI1lwX5wnvVqaCU/rw0vGRvHo/0+oifggGFU5J07s1gOr+tOuzLKz2bPFehLT+NW2Xps/fb5Teh
dTGoNbXSv/3hGUY7h8rs5oqkeiDPF3liSGRtl4UwmBWNR5uBnaGj5ElD6CMNVttHGnWfYjti2Jzl
AeSQt0uCJnDR4QWyUU9GTx9sqMSI4hze7mNyyAYEnVHV/4EB1bnFuVL+KQd+bfT0JAz5CggANsmA
PGLGewe5ZS3/CLuegRApJbzrbqvexjSurZlHD8mt1OQFq2Iz+MU5togCruJGhQoUSzK/RAwT83r/
HrLF87MWXLRYSiXGXbkIWoHxyQ6AhosxGoa2JAzUZpo+buOSrK0HfGncuZMRhpjTi08kCzTmByQB
tUk27W1M4YE//D0aDWj0RnM+VKk6imSpTUhj1q1/Jp8K6Asj9wdGki/2RR45ruDpdW0KmVm04ojl
ky8UuPziya5epvSttFyjnCOYwmAl8XZyu+X6+hDwFMCr98htSiaUg8O/gkQfWrQ2mNE0lk6D9Jug
Tapks1n/yvR1G/du8Y0PUdlx202oIltq0eGBDSDYHf5GDgyunXnsiDQBbM8IDUg+naUDZ6Hey5pp
jxhWJDKKTfwMhlFaNe4yS6k2VxA1453ZDA9Ak3pl8PtS/jn102OTfUsrGfiYS3gVqXSLSxgk6Mw/
+Fc7T+wVJWy97EbzqYWuioPjLD+hJ+WH6sdiUEl6zgh7r////oISaDIduvbCHSagWG1dnPvhwlw1
J8WCrtF+0dFGlZxIWlT0/NfDfXUWQoj3RiKzpG9KMKXHD1qOIT4zAeNa4W3TWZoafKk4S/RdVoMx
MP/MvKXk6UXpMitxFegJSyykIVdxvOWIXXvGkNyYyldihDMgZ5QGsAGx0zcvZMcKfW2G0PVjf5K7
04eIMCF6Ag9Ehn6q+7k7JLXcx0QJwJqr3QckRDjbqbaANzRuiLcw65Ttr9rLZMcrkRz/4lreyqIJ
u/AHd+OWociko5fbRcWcWUKfzWb9naqnKxZii/exoO4vzBvSFCqx02tL3G6a2xm8tTwYJZ1bpMgm
bVGgq/gQ7Za/Qxf0Z/KilKx+VOKXmY5MuECAJOYfjGPHHjoReKT91xlHnLRFncXQzJR8QneMF7QR
UUsS2KaCF6B6JitKQQSWOyrzX2LUxxxpdrYv9jLSp/S10Ra/+Y4WBOqc1/MuOG5vuwfGzpQcAZ/7
tm7j2h5CLwYod4fRfVzCy0eBL4GFUwx1ybFKi/0DRGvZbvJQg4eTzaH+3PcD5D7u81SeXnen3o2r
nfnavHj6JXxCXoVwpezgnT1iXFbBEMk/6c3bdW9ce20Jspk73If648jAmtNqOu7vedHrddxf3GPO
1ZC4Y7cBt17Xizc0lgHZHnncZzBI6MAOaMhSKOgwtro6KjTWEIFBH/TjIK27jhBOZdYF30DLjQ78
zboTfQX6eMea0biuv+NPZr6WPb/xJB/f7IpZLO5AGPjqT85bA3dM7LUeRAapljDWdRBp+9m4joBv
9OmbVK0fJq+FhXLue/M0oga5iT3z9/Vv7Piq21tolh6+20TFogCbLjQitBTFilDHnAcMr/EONeGY
w2W6O5ayT1gGg44nXhYbNHAIKVA7Yrixf1Jqu32ozjhdGTiJvOn5kNVA20ZBP6KbZ6yVbyES3VOS
kkb2KPqOkbYyuD5QrFIJ3WNkhr4L1KUsRtaudbFJHC1yZYLEEpXHDkMKupW3hdUh76VHPHYKn5b/
wlSN0id5+7/JYP/srwf7B0NhMptY/5U1GAMSn4o5R7bMug2HmRvu5i9bJei8tCD4YOQp5rsvHItx
GVWBYHTzRRMIWb9luJRHMPfCawI1mQ0c7Qo11vlKT8fhok8wTWrC36wT3klg00INJBFoBIsdHtLs
ciG8+jZVU7ze7HciWb11t/qFSIieOM00Lhon6MXwwyCmH+UJpenuO5aDhqfjw3RwTQG0kKHmYwSC
bIB4zh2ZlESBEQSNIFxsrhbuEUHLrO3mgXVjMmsJp3m5Mbqptn0Q2+rsHFoNBpafNJ/WJ9RqOPbw
N8bSSYbZAgwZ+FLu0NcSVQgLu033QHk/XCA7VxaaWaaENE0kd0R7RpGHzsmMmAZCPDNrEWCuBz9S
fgF9bPBrGAO+xDy6W7XhOyLIt0bibDxisWDRK50UOvsyouvUGEiIROeaprpyE7dFNnsYAQ+oCcxG
uiwzTsAn6AwgDGCy/yKuDY9X1h5qGb5fhekXQtv1R0jYrKFVYNWCzX6Mlqw0paTbSDw7UM4sUt3c
3vYS7jwx00MBtudULQ0+aA0AWiJkwRAEURYkvC3ovUvfUPkS32eMTnOZoSA65ZgojfWSL+z0CrC4
XW8XpzonCVLoE0uePjOHgDkVA/ZsciNXnKE9/Y2yuMJ74KbOfu7Ax2BM4PJMMDOXNCVU5BeMevl8
fELg3IL/WLjMEMGrMBq42FcEukI4+pwKPwksL1JSwcdXa+88wuGM7oH/7dGT2Q9gdAEYiceRLQ6Y
SAhbsUeOEPiDehVBNsPMR3h8BJ9UJDuS6+iRWsdbCf8BovBYAIkbn/xFZ0/5FfM5LwJOX2uB2Je8
ciEI2rcEnciEBxm4biDU4x9gfK5bZ/U2VQPbiXKKJ4Pwspjmh+dUWT6cF+Gw4WOjmNKChNIE2zmm
Ywt4RZTQeJLjG+JsUT1CNgYpEanD2WnoP9PBJltqEWctsYS++HrEdJ0ZK72jDZNpFCsC5RIPCO7E
hIgDuHyEXWvLZ4dRC2zFo8stsWAHwaoaGzrKJmAoHyIXphSCsCVQFticvkBd8Ypj9SdXC0lWLI0f
cwAdMBONU2HtAFoOSHS8iSwczdhCkvwHoxQTsXRFLiZW8NwlfGOBsngTaDS8+VZ8YQ0RBgNTdnrG
nvwhqFSqw7RcIJCIqDGxIv2c20u44iXAAlPcTNkS36qAb146Epe7AV9E/AJqWGJqrWSy3QLvLxaZ
7YtrXLD2LMzXMDYxDlfjlCye033hTReJbicCqNrqxs2HZeGL6xJeB0y1YHPJ+KDnMSIPU0i7a240
QB9YhLjJiu0LZy5xoZy8Nqc2FiQcsOHV/9ofq/i7RHvJ2AtBjspzzb3r26WPsHqaCJ0DS5e74Mhk
TH8vWKjfMFviXleJhk8aml0mL0zqrG0LeqjwAcccv3zg7XAFXYmLHZh1ImwG1j24xBr/gN8nT2bJ
1U7RRUIessvNI2aS7+DZRjKsYopPBzXpoJkP+8R34OA1hWsU/rW8tFhoW8zDscU6L+fI+63argyM
vgIVsa7OPbrYcJ6hIYptRuxUQld/iokYgQP45ZK5uAXrjLuAA7uNNj3cw08zV5Q6gEEGXwbLLeD9
2XZZfW3aLB8jWDaclnPyMT0dhXU+x5Niz58RUyCGq0BsdmH3TGMppg0PnFXZfwbEClXY5BTorqcN
m9H+gokJpCjw4z0z45bnNseTYhTDzpHBvQrjNLKmGvcKWSC1vbBIAc0Bc8n32QQLHG7una11hE0c
d6YOU+HMxkSF+8uzg2S8MOOCfVSNLphaYIuIxQ1P1ButoOz0JxL2Fz0omtMt7HyTg97muic/wmbF
ZYUHePlWLE/k5IBpIzrl3nLH+u0HHURi9qGcvbvh60MsRnAqFtigx3tOSAc3zYgc8bDbvNKXML7L
wsMCL2fC3KAotw7mHfyygCGZWC/L1W3F4dcs6jA/g5sUE0bA0sNl1t1vyRE6YgVXvj9wv/ScLI2V
skmAbdlQy+iR9jGs6XPRAuXFGUqzEZT/RFyE16MKvpexluTYV9tYgYP00PtgGZcc8ofNZKp/wRHK
uYz+qqe3k0JIesRsXims3vj6MhWf3tX95TPHLJKvMduyf+p/GrpPwktsuP8yU4D+xQnDB7Q45iTk
kGNgjFl82RKtrpmHNERP0rrL7M00tcdEhglVb8LczmbyUjMp/6azGyase4rJeUVsRGtna6FBQ0qT
mVC+zsM7/JopakamgpSuAVVz+3VfTntobC0kBBXgmsn9fPSw4bFpcLmsjmdhn5PSRTXt9sI3jcUV
u7lien66yHSC8nFouUkPTMRJNuUs/SL6fFJS9Kf0Xk1jtwFzjbhi+xa3RxlEoyMOJ4qL+vmxp6jP
5whatRRkju/d8Pcl7B1OVfpCEpdzDibsicQjdpktFh1WD5DEjCs8dhNhM2iuMIJlYfdPU9Tewgzh
uWMR5SZsOWHpozltuP3nA4t4dUH402yKz3+DjYFMvhUbu99ns4YawWvSvXzoM4lzeG1KaAdwDJBU
U+Ghmz5L0y+NqbuW1xg4y45KJDlBBnaLQ+fmh1fAK8RO0TnSh2/P33/G5tPvCKVQZ6BaAz6RN3rM
NAAdLlvKkcE8rhPQo1jFk70OP7Yh5wpw0RAq7au1gKgCyo6ZOCUhgluNYrAOvnz8SjennUzoGzGJ
j81UF+yW/x054n+MAVgoOAdMEJSDSvD5vHqCR+S/chuWTLp4zxr2sVJhK+MY8/acZAEV+Qdz5E8q
vucvezQu6WzhyBU4iEOJEptN7zZ/CS8vjoQ8gEosCKHX/1g6ryVVtS0MPxFVgAG4JWdzvLEMLQIG
RBTx6c831z67a6/Qq9sWmGHM8Scm7D/SjK0cfj75zNh1vayOjjB7JxARfUBzjo+HoTM+rEHt8ZBF
mun3QcGn+GWo0A4RNJ2/3o80P8GKcHogSSGkwyfP/TW0ENeJvaX84Uj1wDaKAovnPdf7psG7pUbh
zW35otJRWanuJiNm+0ihMPQ4dpnVhoGEaNw0uhgryMNw/8V7sh9q7ClilSk5d1gZyRYiTQiYJpSO
MvadMNguICPH/p8RtWnO3Qkeuv1jptlfW4KcPZR9lWAxcGFzp8PlRjotU3bNn+YIxxICaV1Zd+AQ
sSxRqhNojJvXxSQ67rdSDle7D5ZyrNArV9Yc93Oh298FlcyCEPA1f3ky3FxmAY/NptafcYmPZFjQ
lONCvv6UPAMpMHBww1sF2Ij9fycSWxhM7CvcNWiUYtF23Xr8Gb8sHu4fXYYpVMstPCYqjtuC5Tw0
Pjy9bNJjB0IDk8jCbysQQ6C0QLFwMXMPWwO8hB1OuMSJYcEAvUScyEEt2LZwxwqHHfsA6TTsMxDN
sZ8jRIVUFxdalage+UkhzDx2EFyJ8CvLnefXei5EJh/cndLsHehvL14ssdHnoGGivfrDup3+LnsY
ZgfHn/cN9VH+wTItot9W8YBrZ6j8DftHDAGNCT0+Ooo3FQKdQ7SGPhPnLoFqqAOHLKHve3rRIuk6
0zl2wQZx4Na9UL5e6E2CHBrXWUb2mmZ/i+DaLnYcuFkGOwTcm/7x8rR2fYqpEI54ITZEYyRrB1mN
y6v7BtINeCH5iFWJrNgP2BOG6YFd3fAk6UzIGQM8fMi/YT+N5dq/DNwvzLzuAf6jnndQysvZEK0E
quPqflKfa/WyoBG105NHNq3ZvH7Nfvgf3aCeysNF+YLud/MNNegj++2PMbe/PRZdHmGWngymfU6z
2Ar9hpPsG1YrvcceudKm149bHeCbYfamfcgHf59Vlmc8TSlWGQ6QqdnZlGHI8kp02ucPZnHGYOpB
blN+U5Itnd8ByuEXxjn2VfnflxhAFheeLWPqn3GQqCvdQtT/ZGtQ5mrsBDn6KwrEJwt218d/ppas
Wozcl4cb3u2bYFOXddZr8j31bFHCDTu2/D4KBOzuli9wcLPv8UVhYxM9Ay0Jyxj02R97GGJrMz30
/r0IKAhEIGjhdvlXHSAaK99YtwtG2dfb3V2xXdYkVkku6hIOwYA9ezAbfd2pdn5SrOv0rdoDGdSl
ouGfC4rLz5d7f9fh+pXjwwapbfHrnEtaILi3fhCDIBfSHzxiQYd4BePZO3oV2B5oJPHEv1tHcR6r
P9QgmcNvErk9nELwhaE0zAF+v1OCEvkxuilNAEv2qH/OxviEsPz3iGfI8cO0B+AhSyFxJmWAGoXl
ZWt0vnLzYtmFJrKuzI9oPz8CrkFwB9zf+RZIW4gon77b4adkkuethKsLA9gVrVjkfnx5/KTjrfKj
yQPHUYQ+hj6j+/tTJtllyrxd7nyOu6m8oXxafHs+R1ebRQswzT8eV6R5cX7nHdeAr3KEeriP0OVp
ngtEcmYdhmGVpqAJ9FKeAM02XKbVNaJ4lPBiRsqkeLCBLsvjgFwepFvmbQ1WBld0hYgB22mKBpj4
qcZ3AnYcAVqU0n9cHCYfhCE4K29Kh+pmHvGugy46/1CxGwkABPAmECfcCmdB87C4sETOwEGG7K4a
eT4EnPgXDQWM9Ru6UohR2u26IOWhwi+7xVKCn/CDUNbnQbPLkjwK7K/aUrvocY83cLBqsMHh9I5Q
1CTDDKqZU/fmg0dUk813oQ86FwpP8I1QoXhb/mO2gaE++ssM275duR0ggkR+DwVMha6A4hx0j+a8
YjfnWg2B/ngL909sfO1sg+ZQFzG2vqqA9KNptzo6C7jmKY4kVNtM7iEP7Xu+78HJvCItgPWWxRRp
Jngde5FVLCoPOvTOEXc1zufKeUggIFOLRNug2KtrrYm/gLic0SxkcDDGalxvHPSUlv6x8uBtq3hi
jpGjQkHAUn0swDDV9BC9v7A3t3nrOLICC3d095DrD1WEllgEIy2IyW+wftMfaLNFh2D9qm3hUvFL
+0XM7WEphTl2fF/gCbjM8WRnKVKAsYNMbWnBJabx9Bhz3Tq+fe6bnNWff5l+Sh+chZfC+LXlGcnB
lWw4+lkKCl0IVI58zIAmVRva2BvVLvy8OngE3PQenaZm+VuCmqOpRneGxh2BPTaJjViYNU+BfMaW
dhH+N9z30Q8/iya3bjhzIg4iNumMR423gf/ND+W4S78ROxq6uZAV1W4sa15NrkXjQY/Od6FR+Eoe
7G4jaWgDBnfagq7aWeuCZzVHdlfsez/rwjEWCar3Dsu9OlF69mCUycF7+aA7z9lWK81hHiiKmV8s
yvGbTB0cqdP+VHdgVPG8qDLov9LsyoMbcJXJ8savA1I3WvcZMxLhOckVduQ0Xj2YUoCIcT7N04f7
5tnrJv419n17N8flIvNA6IyE1rBncFUaeSFX80J9ccXAaQb4B3lzkDyPGmtu30EgHX+rqJxjlNCP
8/VnmBZPt9HS5mXekW9uDbp+zm+sBD/CHuOeSQYTD+sIjvQdN/a9Z+9CjNUluiYELkeo2yH8Tl8+
mEMP6yEoA27DKoMJFZa+cAj3hpdyqul03ER+CH3L+DvRY8jIeDHufE1zOa4ZaEYnNAh+fB8pLgiB
kReRQL1l0lvq8jNwlI9H+uG7w80LxVppQxEJd9tOoudAPDHdkjNRs/vH3jjSTKfUo/J/vFw6+QSc
X7AVn6JXwA8i0PAevUN5ftFPu9vqg+rlsn57SqT+/dARO5AcwGEOGEpuMvyCwlvcHvMAXyXwvI/i
tVf3RVvm7QGrglyLAGXB9X8cKSU4jZfhrop/Bxp2ZDeUdnP4Z7r3wInsET6NsJfURBw5BbJ3w+Zw
KnzU6PMZIk1bGFPNtAKvSy8FdRSiFzmR+dnf8O2+mfS6N04xdXJvBus/OOQlhTRKpSSxHBvp4A4i
zQMWBQrwJt+6Bi3ssXgKZEZ1kYrnjxF47IWWaePBAJVxrrINEs5f0+dz0uuoCGbFkqu7cp+IJwdV
fjlsJx8TXZeRUOvE3/Q4wDUeJSbQaczmAMKsc1kTJotPX9kieoMadn/pzB4Opfz2ftq/tBqYZoO6
jxaPo9EJABMwzKM6erkvW0tY/JGDJDmppt3o7hMJTrNQMM+yPzyKQRYzclJrGijEnXOr1LkxpTFF
U3WQZtueLKz/X+xJSCgG2AY7RqrK0a5bD7CChtYirPNr+r+AliMIZvYAW4rBVHQpvHvnsEzAeIQD
IHBX4THAkrlmTzrWkvMmZHEDWwLDgL7Liv4OesvOvuIHdN1qeBdygMOhB/90u+9zdO+GHoYMox47
8qiLjDFnQzAUJsYKk5uot7kkVyyYIPG9yfd4juW43FTTagqHcA+ZV9Ittq7s1MbleLjGUKVnQRPB
jOQOP4/1KhNWAb/z98xVYHEDxXTNJyp4nnF/zTh4zMmbdS78QPfq3EZX6yTUmj1321mnmbEUh9Mh
ByOhaR0IlVhrJexR0ScgwYHj4jfW6DXyNf4XEocoCppFPmJhJXv+dElQ2G666f2YH4h6mCGXfx10
Z4HfHySKFdjLbk4/hsMxnpi9JBMlwiccbHsQcFtXSrjDtGxSaYKd6VFdQ6Uo4D9qEyXkX2QXlwW/
iIQ1kd7gh5Njk58TQYqbEalA7k3C172c0ZRAVW6Ccpm44rv3hfzCGorVwL7ZPecx1t2bTeZgCFWN
FanFwOiGmGJ0Pl+9IU8/uf5Vi8u2xlx81Mnm+0AsqHg0uibO8Mam2GqDMTsgVjwZncInVBAI60JA
CiXluxSb1b+JpPm/cDeCNSORWQEgRlUPXMjb+AFtsVsdf7Q8axsVxJk/XanPQDkThbE8+UScBHO2
VSSRH0cGKl7RZqakFed8ImI54RWzT3SfIaNKOVrQjr+PCJCgbmuozq+jLEQpI879twmKEfQyEd7Q
cN4vtrAIRIqCNTXb/TYLMb8ORc9OyCHC1+IyIhNnchnRCTDbDZAa+6VoN0K2liGdXmc3T4gfcalp
QqXzNZpT2F5Y2fS9HIZVPHib5bnjbD3c7pCSiWY5YaHqnSbwPSZCb9TQYM3x4HA5MU2EhTANSFpd
/ZGoZinZ2JqgRhD4s8znbM672eesQzOEy5+jhWRkQInaq0dp8sMfjNnqGTYMQxWCC54kYkz3lhVM
w6uTvgIcSHhBx/D64LPYBHQ+MQAniWkIJbjA++Ex+nhYCVA42pSLdyBpBEhnqHGwaIdRt4Z7knna
X1ZQqtkUZ0UvZK711422hqrfs2AhVY8I5TEMMBWKO0WweoRaroQUXrBf+prfaT6F0JBA3Rv15REG
iDHp3SN4LHb9GFOXFCzketo8ltAPIK7SGDbVzKmQPoBvZ9BqxxiHAjyhNEFq+0KRN755NSZnufvm
vg3M9+hDZ1cyKzztTg11Q5kY/tUwcyMllMbJ5QRR+hD2CwL1GvwCp5N2m3dmMzy0UDLpr2Yp59oz
fPCXr8LrEnxRIpoxgGOY2u8lUbfLHkQlAOiObyBBzcxBbjtdmAteMUHILfLJd8pIRvR/pxW/CzPk
pPtdqMT60nDfE0a1zxGSyo4zWRNKDmv1ETAfC8InXSZ12YtfHsDa8omq5Za+l/m0aBzZefGPcFUm
srf7u2G3l00ef3fdnFfgTG+xBT+5G5xL7QHGxEVAVMpcP6MnIIvtHkuzbF/ub+mFdefE2OdstMCD
OyQ8w6/ICRjl1BvwoDxjpo2kUT792fS5bD3ckscRvTwqRF+WiX/9HOseoWhmReo0Kx8NWpwMpgYy
E0s+v/YFhsPj3lplYqePVLkwoan29nCNR8qxip83Ww6vQG81zSYo0W/rhUVVQKo8oSPkwaaFYGCb
Tw23XAAjleAXQn6t8jAIshlweOYWf8bmRaTphZpqB5JQQhhyMgSJS4GJccIYVQQKNrHu3WPYPOJt
IodHetT496jD0nNrAA8Al9lq2LeE2TgjjRau7jx8Zfx26B555ZZODKbzo9+qJN9ULDHZVlh4Xw89
Yq4oQjTrJ1t3XhFlhdh0gR+ymKMep7MvDii0l8/vtbQozt/Cx2DwV1koJMqepSBfqixa2QxWLB8H
pjzC3WrQ82jhN+zDcxLKmV+xlqqbJkIXjLESHqQ34t0YExaZee5nfvMB7F16l76AMgVqWf6hruM2
oFsVYK8aKFNtmv/BWt1cR9SLYmmRnKti6WNwUeBFnzY+SGCG/mABeOGg62AKmuARJSfP7yT/R3k3
HA3z7z89bjeYEZUu69v+vlK53nRH2x8cJQZ8rSMjpQqFkdPfIF68JSRycv/QaMkk78Ykn1NO20SZ
7SxD4Ar1znq+ffhMjzqQFrmBVaSPHvcpufg4n/qBOhYoukAeFVZONGygojvF/fa9YT5+iuTVmC7N
TjqqY4IN7yvoQy8yUqBoO1CKpF5SkSiuRP3CG9AsCTpyYTQadBWQ9Q6J/46TPt0fJEjwFBwQm+vh
coZ2i5ofRzN5pkOL5xsbolcYNllIjmQqfdxiVnpwvArqqSk/njzMAXst+6lCJ+gb7TbsFy3iL9p8
rAYgzwxWwFbAzSW2Dwr1EbTMi1OrJrnGlSpccgZrJIhhy+i6kqjHiV2Bw/tH107Wgm6XvNf4K3xs
TAgGPaTitfVcY5yas6EqoC+O2p/GWvKtwX4IEhOuIitGF71iatZu/LlHcjdexe1a2TnDN+qlTvlr
CsotS9X2PRKtwLGFqT0GBHo7V7E/aGy6ljqUXXBY5I87VoqDfmoM4c5ApIC38y/Ll9sMTDKxqRrT
/gne4WkIe4G7xZ5JQ9LazVq8USqn8unJovuk9GSHvCWEqo3hTkSZMNZEMPk1ecZpf5Mv8kRn5D7A
zUigBZeWUoJ/p/niRq9XgKsCKKeFjZ6Ab+IlQKL4n412F9c+PgooeHRw+gt0KMy8eQuwnHUgVBHh
MAyaCL9dG7fxWYZmTkr0UTamT4TllWI1aRfc7HZURI9xjwaY4GLsTMMLVWojePr1nhK270JPt3/c
3tMgJJ983AZdLHyacdOFbIGl2URKhDwPB6MJJmCU2RxNXOEeC1d5fQv4UEUzSJ/1Ju811JT+qDd5
sPNU0F7o3MyMbR40DlzqGRox6KnH/G2hwViCKhrJDsttWkavNQLo9xFWX8vBsWf9JqwyMG+kxRP8
1R1sjQUnAcX7hDIrHMlwHAOFzloo13Tw8y3KiufxxQS+oDzBIcKwpeU94jE2PDsmWRXd+8nwBJNn
kKIL9TgH+/rpXdgd7CFmI+cw1N9NdPPypI+/G/OMduhlhrzboVlNiHVyc7ABoS3OG4heky4hQf1j
yQ2n0GpTnzIwaOia1gAmrtulZdR6N5ZlvFk4R64KBLOPhFb79ruCR9QcygUnFQATcibo/ROMJ4zV
86RalXhIy7wBtA2cX8jxA4yihfwncgjpxgCRDsYseBhX09blBXRO5Auc1nDnoB9M0jAEEbHoVfAR
kI+qINdoH4GTfew/wENfgJZQdC7Rd6oTT3mC4oVpXGtRYzxUl9gWdLHNakjCsYYnAZgSfAjCTHju
FH4k109iHjeNP6UIK+QE7GM/BxYuJ5JiKMx76bqw1hbkGF04BlHTFSl09f4RChRbh9VXzrcXfeN7
WpxR1/fnjanHkCoRl0gMfzrCGO3TEYZNjDuJl+Fg+3BYjWmF+m9YsRx7aicLMDhIy8Kru4D0SSHA
qzgBjmHQmisMhemHXsAiDshr1Q6PcgVzElc5PLdq33T5ZJeBZdASf5Jgh8Mn5a7i/LClpdlt0hEX
Hd0X/rcVKPM37v9d1ncR8w5XC1pL39b5IpbLLC6/E1WCFqNhEcp6MVl9lsVSSm7rHCvcPAt0Tp+s
W0A/u8z/o7/0wx6CcgEaXmm1lCW7yIBDyrR1ELjgU4Q/oyVBzGmsXCHGSyUhgNTJOhrA8VPcHdpu
uyVS8ouwhdZsa0pLuIT0u+Daf4dIgvA8YWvkZ1u8mo50p+9T9UWFg8MiAPoKi2cbE3lrioNLHy1U
Rt+rXpxrS6UJeTeP7JngtYPkn/+TKLB1uiMB8ofMWOyqOQ/4QwTRL8nuG2AOtS90me3xKoRscVmv
P/g4DIcL2FM4SWlT2OhS5X37yR9DipGqsCu5WeP+SIzpLnSdOagIv3QlBVmHn5fJUc64IvCBhjHr
h2bJDJDOlUlOvjm3mPXCHIAQuk8becWo7MWD3QqC3QerQNr17G29CUuDkTQOy1EfCeSDMGTv/j6U
ddI/ymungMl+HILUgMy9Ry9ysfwX2i9AvmUJvAzpvl7mN/cVv0Qz3vCapQ4vPage5580vu+xu6YB
qTbh9TfSFPLkl/JgypF7h4mQWHHpHH+XOm3YhiuHGtFQPCyecYdqIAMRzFueLOdsrHLDmxR2KBtY
ZrtvVJe+En5UBpPwlgE3jUENjtxt4Q848LjPu98Y1z0Ug/XLrUof4v9QXd7vHm+n2H86VLUBrc7n
mw1Ag91OwyAt0nzeP9J+bvuildGuma2cW5iQNAT7atzv47Zn3xmv3ZHNFkwBewxEr3R4WJOHI5nr
GBGWOH7HTzmVmrja04GW/cvd4cjbu+LhhEmaR5OJdBcO6+SFotC4uoVQsEyrR8rberC/g8JhlooX
lhIUU1aJFnkE3juc6Ze9kDYZ+gUGGHeNXiTiAVQW+ZhJjl4CMTGWo/2jyUu+aJtx9RyWyOqjpU47
mG5UiayDp5n0tqR+UT7YXCO4Dhro/deT7Xe8GzVnI2GUKtua4vOkpKwgEHdBHmIGK/X2dXuCHn2S
/GFy02zFoAyx4fWqgMWcmY4DmKEXt0T2PMZsYKnhZjzC6VZ7Qtd1pFkXklOX9GbDBW2aePflxGR9
NiX+oT4sY8m9vdILOcM9u2ZFf9i0G3r0H1noK/upTyTwcojQrctfCxaFlTTtgaxdkMkkj8W9iUBp
qSkbdgCqQCRQD+OPXbDh51s5Vr5bZsPONRbiBhDrvsQ/7ue9YpjWJLlT7sL2GpOOZNIhrByUxD+K
+ocj/eGLxHChwdycr2AuwK0MEFauhRwgm6wiCnS2QZpViyzsHdqknn1PKjoYukzrPmpD6jfvEuss
18DEhAgllLHUmLzNPPrRUSF3EkyjIDNAQz3LAHijeASOZUTQqeRXacsEZaD1d6GUtOgcmEzwFoRf
Ods/w4/Fnz7iSOe8fKagYymFadYBbzntEUoir6ykGUsVTAx4QIJDUFpHlo3GqZYlxUaD+R1atBB1
VovAHNyYTj3GelcixIXKQD5CwwYWCV9repQcd5BCUnDc4ifI75KK5+YwLkF26XDiN8bkuJ+5EIy8
JNrhskWcLm3CBddtiPiebBL8k661b6eKtGnlF2gEKfyTwbY9Mt26JqTNzk8f0C3UwC98kAeeJEem
+xnmUB8+E0B+PHBqXtFqIlFHKn5ADO6AvmmZfLC+qiI2cdQ3aI4CsmXOffQqht3mHmxtSsAB8K5g
1UFLgPP9L3MMKjbBe62pMaystuWAwDNi1xTBuhgOOmwSnIcEfDs/UCNEuzHcrhWdJGB5ekwjTIVg
qQl+6efwXcmE44kClGJ4gFRuQVU7rVdTYjdIocNlUPCH0YCiGpcmT5qlHq1ZVJrUUx+/8etISbli
OWg3vyn8JrHtc3sx9Br27N+UA52H8t88ivoSApSfER0rFNzVL6jPDE+gHuY2w6JxbvMfreuLxRjC
slTpf8ShlI6KqsQXlhbMJYaEYvPKBiHjAFWY7bCdkCXyPKpYk90kX0srn3vt4Nqrz9QRYsLdHAqF
vlElzlOGw6XAPZPXrf1D7PyDOPjxCeXDLWlTPUJ5Mxyj6yB4Nl90lI2KW68+w/AnReVWo2aDsYp3
C61UkAjZpFEnm7ettup/RpQf79IeEDcp+ilOXrnPpK+6LWSInf1+WBwh0rqefQ7tcJypLvRUYQzy
XHCeI5LrIbi/CR5oKN8g2CDhHFOKiM7dG5yA2dhHJUo0aketrWD4DCi8Vo9AarhXgAqiJ3C+jE1y
PU4lY4qAvJBAOwjXIYdNaK8vQU78RryFSCNBBDIXtZu+/idbUG1mgub9UD/0Ykxfm89UjpupllN3
2pKU/vZVKrMUn+XrtqGXZ1AsNzFDv9QPQGLsXWQ+vnzUVr/rrOm2Q30h6142zy647lutywZPTx0U
Hp3YEA408IQyuTaw316a/3h76nEAF/M+4sBwFdb6aM7ygJQzjY2fU6QSFjhtTIxB1POyQEk50w01
4bfN6aE9GlsGEEQDOnL8FfpJnF8wQIAXnoExXPa7EXvtVR61uP+yn7GxsGdS5dKDLOdky08R7fNn
qgfeIJ+/4HOFA9fAvRpkyy/QJiF4Rh1BjE3fBcSHXJ0vtHKmHtsjZlxUMZ2xZ7kZ0ujrTDginI4k
PZWUOQ9FVTDSWuH62Q190qa726i+2u1GmYqndEtEuiBkMLLfvJpVyIUEcTPizIT8jqzzQN+777+g
gngF4TrMiz4ewjAkgdYAYZFJ/YBI3ZoNz+C3IgCj4vbStTQ8eC3EjgP8cL3i4Q7QtyJRoBrqdF9C
4LJbsFdnJ/Zsec0jwBJFObe2xDMdv+bf/dCtcHl/jJo/nV1g8tvegfDkAZpXk/v1q8a4JLPXasQ4
eLeXXUyZxEDLWlRi6HL1kaJyKDztDOgG1zTbsT+yrjjff5K9XWa/8gWqzNL/j2nQrlnSoTNc9tkc
tPrnFmm3G8mgUuJbBwrNUlsqAsJDVYQZr/UFixO0mNlJU+YDOn6TJ1oO/JOh8AkYi6KHM2bIisOc
FMEt0HuEPQg7RbFsnCubCFvQYIKYj+P+Gc8AGLIzIGFZcqF4UooOZ58wx0qAcyf8VOqS0dXMETg1
oTx7wN4HSXKoPaPLigbSdSWPqYidmtM7RCsDXZwxFevih9km6G2iC3Dho+cqLk3BUDCnOWsIauwE
nh1UcLjjNrowGlviAHc6iu4DDQO/pHkkQrRoltkP2rCpeKnCJe6a8yp5nHzL8YVmkeqVw1EnCMLO
M5a2tYPwIyECVYBpnjqe3iPe7ooX76VVlHscuWzsa9Kcc+oM0lRJ8/U2edJXFOZIl9mXZJIHdiZk
/LE8Qhyin9GrHEr6m0coc0IKGIdeNAkiQpRuhWAPvRJBIcdqNHwku/EuKCH0AFbTjckTDaYznZEF
rlZcy9vrFoebo5IsqcBDhBAIFRqOIECG+PJHQlQ0MiIpLf8azNbqqFC4pzIxWIsSm2GWNw9sKOIl
px/Ax/+aJPBuXZ7VH/ced8IjW01OM5AetUAlYLEeh8EuvkbG/mN9wvGYvjsZLDBjOH3Ak6FJkAJi
UnQIe37hHbQxvN4SD2k6vr56wCyhTirv7mWzC2aM3eHu3ReZe01E9Y/9Aoggm6/d0EsIcR2YFA50
EGwIjbHQPxHk5Q79X1JPbjYHaFe4+Gd2hp7taukOLPL44r3QtO9SXhYloL5qT+AUMkqLjRS+487G
9jn6gBP5AxDgeSw5qyrcCE7QAk0Xr1NbMUY0oJxqdPfA7gAAyV61iP3LqNfSL+awUDQ0szy0UHsH
ljZHZ3luJ1e6VAu9EP7Uvhq1q+s2G8n+/Q/XRNjB5UEGEfRKLJqV/RMBew8ulkmPRtwgXD38PmdV
0MNROXphbEcjwb+NuW9nnaiI+BnUy2bP0RV+TRHpETrp3aqI3qOCJBiYNzYEN1oqBFQt4JOpCyW3
0Zf8gJNaWtpFouGXYrF6OeC8X59qdA8pcrDOfN2rg/vA6a2pEtAF0dRj+D0m8tB6Ydw89HqjnexV
9iAAd5XGqgx4iO0seuSMmoJ5soNCwd5wMYsHuSz75rwTj447WUy+izYokc2SNoHyfTI067MseNhg
p4/z1x11Vm2DKUHBcElI0HCdgxBGjJ0t+vUP58TOj7FugzRyhzPGZIAtkv2C1orRR0HiAjy+cxvW
67fzjRU0PI9zs95tIVmUnOD3xbxdbtUQr4h1dugRtzIGbaUxzhaMUQrHmSGrhGznsMUluwWXpBM0
OwMYvWEaRhcfyTcQmdAwi2ILXC68Lylw8GLo7LQgqMOCyWizneDvg5WU1UX0fy1tzBvj7XHPUYrb
BSEfrXliSFceDhkXc7YIySHoRO7nfoGpzJlca3rTOPv0IFY/nQYkAsM3SLQwE8at0zrff6gJpqHu
x8afeyk+RwfYHvA8GyK6KP3CHj8MCj2QLe30SHeIpx8jkfT0aWa/sTKRELASUuWJvG6Yd0wiphPM
MGE2wlsjn4ssK8C/e1jaj5H40/Ufgc1C7GqSWgUYzvMlfJwjm4f+jn65h+U/uCA2g9HTpZqx3iOO
BvxOFW5B7LPxYbAESWv4r2la+Kot/n53RCaRaKOqcADErxk+SkM2QToCnU3/mMyJ//6053aduXmC
ct+KSAkGDjkn/hAkMyAKwjL+6SK5Nib+FbSzJdJIXGPuXhwR4vHvphNcQTgLV3pzB1bhc3bGdOHn
lJzVMcB4zXu0eRkFm70REn3AaE4VGrhgopyNVzSPkZ5Yb4yjFB49I2I1XqVpyPMUHyinLTUq7dIW
N4MtlMsl/Otc7z9LrP7tisVNch8cQ+0lgz5gohKnzkUg72GYQ/vGPHqyYxYlD79cYQ8j1jHxoK5e
saCt6GQuNOhRexDEA7zjuWRtLL6GtCKMlSQeXukCJwHLssCJiWRTcvGhQpAQj5iZz42q7B4eOZIP
ysCfyB/HpkR8BizNBJXm/l4ZCBKztmFYi5vH0BT37OJg1isg375P52tmCSqBPWMgC0KA+C5sTfgZ
OOiOJydWX0b8UvzAyfksEkvPmFDbZB+ljPaL6Z8z8X4xKLKYE28GfBR9XdiCfCxhUvs9sUI54ldm
Nv8sRu7Vy1xcjsKKdbNm/IhbDC8R8Ir/Ic/h2bP/WuMGs5CUN0ZYlrPf7MX8tM6TE2kDUbQ8ARG6
uctDE644q8bS/Z5DO2uOMgSGwu+M21Mc79NwkS7EmON9MnvZSRhg09wtwi/3hbhFBrLiwJdNFYdY
l2EEJZEH33dxkic8q7/GTMvcQ2PhE4NQ0ELfmNNsfs7KwyceHyZrcpqU5nK5XmomHXs+ZO/j1jwG
vHzTwuNjAc8iffmP1ZvP6MLdpzywm0WM/lURNlvUtyquYK/Re6S79RSOCsQN1h5f/tk+5jz/UAtY
ahATZGYx0OO/IYBl6Z0Wy9AhX5ZRhPqVqxFJAf+kvB4bLd5YGOIBrYvBhIClSlq/xZUGIgnbawUT
NoR0gxIf8yysuJ2v92ysh/tNrmJmXbcLepZiUgVE8KIvieT4h4z1Swgx9+KaitaJehRzCv+DzrxM
sZawBmF5QgEs203aY5no7DupI2gfeCZMVWYXInq38HqBEUP2ttjhvTM9JtaRGh8srKBKHJNojrHc
9HG5w5kIGXn/wNI1dH9JuNkMTQ8cFYdkbDoflEtToYadz4nTUtDwfc2xsyFQJx57AkQ6HoXLiHA8
FpDP13tQXFTC3I15aA3THlppMx8hvr4n+Edzs8XMuJh7Isuc1ZfxuLHCcDZjtSLq6bYSgv8TkWDC
/I03f6YWYZPAEccVdQtiDiddkPUkVs929k2G/mvEXpJQzogSyefSYK3Wf7PnqLYIxoHIYfeIG0H4
HXA3kU1YKw/GAFor8FtrXHO0RbKIV9tmZ4pLYAbD8bHOovJ4M6bDcI+5AEdwbHugh7BWLAiKwKzB
n80Wj6A2sWmO3jzxFnoNs1z2C6dJ1OgFxQXXtpKd7srMZRuO7PVaDoeTZdTiVOaL5Ubsgu3s490n
wihKhj9bjm7s9LC6WJrCPR53HtUgv6ShGJX3vzbaTdtDBpN6dGbeyvBMau6q/G9VM+yC+Dvdwdnq
xArFKoXSHbL7x94aiBg7NG2XYJc84YdiXJRZDD44K6Y1sXlvCVXQN0ClCHORKYZJMIBhKHttWMQi
iXj5HZE58re8BEs1MeBlCuuFZRtiF8A8FDtpYalJP5F8BZq+cwkA2xxCjSE4PFBa5lPFhSruGqNr
gC4iNmbQGczWuQfXeR8dI6yKMVqpcr+brNeoJHvBDx21ffnDm52JPDnxueWSpLxE3z7Pw0kV52nF
996DW4oKYecpLnyF0N0G1DHAXqaVzrjvYpOp8OY7tyspEKtZbqur0uYpE0knMzR2phb2LBKOxFOi
bShWb8aTvnrhCSfAEohfPBHB6sHTnLYv1pPYkXwc0jihDk0AAPAFPwpF/C0Q5x9iIgKDNKgbDGag
cEge7Nuc5z6hRhsc7BKt/Kh1399QgWkDJhLdaaki6uG1f9Yez/fUId3Mj84T/zSJlAT713TNjhjO
CMPBv8yPXEqbNWFmYkVK6cSY/BfafsLyy4bH+y+c8Co+yWf57yUG240iK8NuBwm8zgLWsFBgCCeG
pyhqzie8CFXSfscDvOBYHXy8aCnnCJ/CqG2fH5l+1Gtib4NZcWAlojZQIz7872J4+C0+JF7fOH3Q
YHBhz/8clinrwgQgXEu15Zh4DAuhzOqKzP5jxS3J3quYMoFmD3NTLGFi+dLN/b7igbD4i9RxMTwf
LNSCYyd8F8VezaAX9SLPKRG/i01dC6CVeqTcBQN7wjB5OmJnWHKDWnOGa6HzTbhRooLU4fttnFDY
P/3o8YlBgirYo7Cx+IGiaBG++42zm/E0SawDjDpnc3q9+HR+LTO02OIyV5QaTH4UfSbvtrMtts3Z
hUpV3DMW2FRILQkS8eIyRscJB2vchC/35+W4DdQYgzEIWncA93rjcVj0HId90bE2+KbyFmgRIVgY
gz3CkqC7wqEVAFff0DmlCz06GLAon+b6Y39d2aKVi0xLpeilxHWk0RclGZgjDOSX6Jybb49JzO8k
Fzq5kHYn7jxAYH8U6FbHZVOZYQyKz+Po/zVbRdaiqFqrrWyG+5S94EKrn36GNumghmNxGr/gukAR
OBzR23p/4nwOgxoak4ekx/oDpoGSlXnH8QcsVnSTYXyjUPlX/YtnyBMUqeYYw7CsL8QO1NBEZUSK
4XhjS1J57DBimGmi6sysNtgLdumP2kPsbypjts/4FNO1pb6DmjF9RS+YeNpYC7Qx5c8YjZTdRm0k
FsrZ60X9p6eiEhRrJlWnIwZw7oqyvsUHEuUsjxQf0Ogmo6iU5hdPnhqxTuFxFjsne0vp4jYnZkpL
TUEdSXlwmjAawMUpzgz+gVcuHDxHKDx5Sxwc7T4+JpI7CIbOjpIPag25bqzb2UjM23Im6LtiweEw
JM7pGF9StvGF/6PpvLpTx5Io/ItYiyTCq3IGIUS4LyxjTDKYHH/9fFv0jKe777UxSEfnVNi1a5cR
HOaM1OFN/p9saFl2zg5jRNwh/4JBq9iztIsq6ap3musYVIK/n02vi5i5y6dxGvbjk7/l1hjMwAdt
M0UkLxJslsXvBu2gk3ZSI9h6qO14zFXAnB+cusfoSPApLHQna3lVCF5/KDH8Dlb+GaruGZkCChNB
e3Jkrod7GckAv5xOeEeeDDDpbauVtGFfF1IF2Phw9tQ6q0zsSaNVC8wpOfHKJ9QyVBdGK/+vfw9+
ETaAmJfW2LcVAKlZSMdjqnbJlV8laZspQQ9nsOf+9ep8yixkbg7O7KVhnfI8Grnccrq+8rkDDcdq
8lZWeHf3RGwkfAz1g44wINNhuwg9UfjdCJhGbT8sivO4qbb5b377gWNEj2+Tr/oIRJXv3vmoN3hZ
h49PbJ7JUv6BoAAFjwDBzFAxgXKYk2s8zVD5jozI2KMCyAAJ8+g/+pq2+EshBFvPPxWGs+mXag6U
GEepGz+6Qkel6hBLNvjqyBDNTDKranxYoIxndcgU9fiRjtK0QirY2FdCGyKWZ6IkGheFQc5/gU2w
iuRybKdg06v0z0Sg9HiQCRBhOERHtPmzexQs/RKhkxxAGieFVx5b2vdf81kQuDizMQEtX2itnnrP
XzM82PdMXkO3u7LOHEj6R4ivyCtc5aPEzYRIW39NrngiRTjSegZhK667tIEwWmBCEw2luBvUpotb
7UHFpyrfpZj1N26noi/9JqoQtCEfr7zK6BOjtYIjbV8zn0GiKjG4d9bmxbLBOgkBgSmeKL1sIln8
RlfuHYpxcAN2wMaij/gbNCkwsPAjtcg5YZ6RZRHYkXB1nIrbgLZZRdCJwY9xPakFZ9eAb066595d
inoW8JFT9T6RzYxjafSRBiWzukXbpJWSUKf07AxaqWaUGtPTuN3HzPAKUlc80J0K5i3UoNgPRnG2
tSPJzsjVLqHe/+TIU62D/bKTbIPWv228DtZB82g1eq1/9CnGO77xuzQQYjbrHpEYW/5qI/7lvGms
vyy1NxWsvRXeVdGguNvdHg3H4RNQRy9V7Mc8DXHrdVyq4SrVblbyOIkmhIgZHlImK1hiyqAfCEh8
jG9jwESfQcQ4tTPTZnNl6R0XnpNCAOXNZLoQMEt7WCKLpXmk/EyOrK+bNFRtXDJGkMw7IJEkwdWw
Y4ZrWqNscSkVPwF87C4/k+wT/44XvMAA9uJdSIpRBu0iBcb7YKAyDrD+b0wv0Slq9CsxT5K3IuJR
qg5mwzOkoo896zAOGMUP1l0tny9LsSQvokGI/57din91qQLxBU/eurogdGwA3lvGF/NuLtGIdUgy
rCyLJjTfA0FgTYyeLIriYK3/zTEwkg+qucvNqJXUWPWKL0Ny5SEbeSu5hSfIK0k1fedv3rthvvuN
4OBchW5VB8xUtcHWhrXFSFfeclAujVfjxlBXvrVYC39F+soutQ5zWGJDYBwcFUgvtqvdRwbSokJD
BvjqHx0O2MkdtY15bfOvW9/QLkVWHLH/VnYDeAx2979ar/Ov7iGT4tDWyyTdX0RJKMWQQp8cBfBn
ex0w/6/uKXpfB49Qwbv+e3U/C3Unb6h7rYSu9vTJ/ml6WyoInWyTIiQmgE07TZ3v2pAPzGbLa6Na
Q8fTjSX5C1jIpz1xkUqL62GbDODmvF78YgWW9GH0blg358QQmOeE/c4SvJYSn+nNh8Me8jhvfu/3
axfsghY87G6v6TW9i9Pi0ba8XQAGEkVZx3OTZBccaQgQMfoV7oIT8sdsnk5Qfzn3ePI3KVBB//lF
hgpBiqsFG4MWuVdSB0rYxh3O2zFuenWvnb8r7oUyCS0HN3owQgMtOw8BGnpX0cuBRUwXBKTKt+hG
T/RB5nNdHs06X2c8qM7og3PQ2wYGWAjSdaxFzW0lq6/NVyurfa9SRlzZKx8wkoluwZbELGar5gdM
icJW+sloTM52kJPy+zebbQkrzN9Sq+9t4y3Hej3UYr+85/TgPE92M7m7cOi7bG8jh3x+C4UmrYsK
O5spmFE35hxJvVxCpdbvEv0ZRV8KM+j9B/Cv9ZmGmXQUAAjvJkQg9jCY17c360rgT8zFPjj378+Q
8hNWb5cYQXfY4uY6CcKY2Se50wOBit5i+jRdeU3GQzEvN1nfCIiqSo/HgCOl+yDDeXBht+iwcY1p
F4FjZWaAuZgBY4oBuEQNDtyUvj5y3VsKhYWY5oPxuw8KCQaIj4EvpxkIEfWNe/au2akHxJYfkxx/
VeRIqxM/WeocEoan84/xILgSQIgcoU6dwQva5AtJlFwkUATfnZN94q5kKCqxgQETSAfEdnJIJrBg
UQQASendrdPiIBBeuDM/kkOB9RgR8qWK4GS5AFYJsvgHje13jp2F4kE+C4Lu1scHAgHDPgMaQn9m
jDLXK1B843aZHUaCNbhFRKNjKUATqHERwhvL9+Db/HEkY6S45qah1irgCAUTcr1lC8mG8GzKX1uT
qAsIKI8V1qvpXe3VF7xoR+e4lcEKcVfpYdTtrVqm8d3tVfIauYXO8ARBRORAkFJjpciyuBE9c320
FlXvyGfQzbBYEGnyGbKTXBlRWYJY0fzh/SGyMYfu4Gzgf6B2IhWOYe9fMgFvECaN61EoDHS4IpXb
ZlsBxESo4xVDwUtrR4CMRnSBByq+wjQHacdGb/LlQs4rAyxVdI4+IWmF4Mt0TK8gnB/7Dd/3SmqN
ujPq7yEi4AuJw6do80tBJh6P+W6xBVTZmoBPiwwjj6tgkYkVuQHU8m1C1RMZE2gE368M9WBVKPMz
rldHiBopmTIYSsOxTBNYbEBaRZmWdwaiMhlUPHghRieWc5Oa6Ji+JxIjXnJkfFvbEjpABjilqkEM
qKSPEYV8MTOhL/7z97cE+8cf9ByITSr32vMUYgLAZOHVhGGEY2kRLpd5WITlFuK40QGMr9DJYGcU
Xdzxfs7uO7M9ECah5lemxXnGiMYSiSY9UYIiJ0NJEe8O0EQICXjMeSXNPZrTOCxA6Mgeugycprtv
tNCBmFmZ7+e+nS1nzuIyvvllRiGvhT6k9ohiHiQtSU3f7jmmueg3pWO1hKJUqFFJpkXJnjWWwpVM
Zfu/QKbp6YU1V/lDncpWzZ7rYSi/ZUNZ8/nFTCZJhKp9Dh0IjI8oVGEKIQuYhqMY94NAyuMudHTS
GSEb6DTa7lfijP6OOgeTfc0jFVRKI3pdLSciwJfRIBQie+LCV3RqiAfSREeqc6fEtKEJR/7iAIzT
nxVkHD06nq5I9IyoKwIrgGWn5431dbWO4Tm5/4AzQWk08wvNNzOHYjRRH/oZ8Wrw4k+AaNz5+k7v
KC6ZWmRy4DXUSbdIrGIIUNiOQAPtdvg7hKHYhtzkgpQLsyHFC1W8aSAGP1XJlknCxx+VqWhBVLwn
Tw3ABHpWExJLjfV3vqCtJl6R4ME+TNoYIeLd+oBwq9K/zQWjHB9WfXCKHm1zGToIL9YDlM/PezhV
jUSU2DN0bOAruAnQYTsETIw35kyq5bHM5lfKb2h8B9oXz/ThrtMGv0LuPvsmxQdGuYaSZSBahz/R
6dHzZvbvtCSgS9vqVykQQ5UlPccGMvGIVpcWfSytPp2ELbpO6L+BOM1LIDico9nwLEkIoIt9cP6q
anL3k7SoHu/p6CQHCXgIAMTzg/sYni1s7WM+S9G23d9dQIIxqrZUjS/j7nRlr6Fjg2hwQnmxr9dc
YNKYbPY5dYyVBdC/O3Ka8DTeVpvrR1arUOFC+025OzK5KEBgc1WfaHmbL+UP9UGnPFjQPP/lS6Le
dNWj4VM1oMWdhrHp1mPw86lqoomF46vAFvY4p2uPavr3Bf2yxYvGr0jN8PXUzwDyfGAidC6U1UiL
XgWLpwVwNG52sTOa1xHDwxagY8Zevx8z1MCZcoCFtKlSP2V0ETOcgi9KSy2X/kPBMUtMscyFEBWV
AYVLhDn4qY6NDMPS51wxhJA/gnoAF8p6L7KGcOzcX+aYVkzsbNANLpHMywv7c/NxuB2Ho6fEADyd
6lCEUVe//gPg5VaSD1SSA1PDuMCV1e5lM0FfSOjB5CPBLZd8NrYtXzuUCUJqAhhjfeltSed5KEsZ
L1A5/ohtLAuBOwgMJcwSiQChIqBy/0ZQifFizjq5+BdsKU9r3g12CTARXlhIot5FCIG8DnmPoEaV
qnE/V6s0r4KBuBUA9hH/E74uN0gfAoALqtSsSxQ9rImSE+UrOoz4FpyLwu/V6O7OiqonH0rsiS2g
Bk0eWPWu3zWcOr7zgoUiCgLOQOOTsjRLuLLl23XL+qiJjrYh+E9O+kXgTB4CDEhgMpqQnLhX95eK
FcR/ewdEjEO+u6NR18ck2IxOyPzM9hECpeRRTvgIxhprgg4cogNmf4ybUmfNGJg2BixVzQOWrfkV
MkdlKm4/+4jSTzwFyOTgfmsOCZNI0N/bW60pmqI/ffA/hq39eF7/1wJnXAXeOF4F+Nu+sE/emN0Z
j2M2bRzXeyAlTgxWAsXBYXYCr3VS3LU2mJ6Y8mnmO7CYwuIu8jwLioEC5XIeg4Iq+TDqHt5hvmCD
mRQK22bEs+lgSHkC7BbtE6KkG89bjoDdrMDvAwVtbHJOJbNKauU/cXsmuxlfm3Ucfk8BCS9gB6bc
uw4bZ8gK+Xw/yxZESB8AicjQ5itaVGIOAJuIopRgYvxrWsbfHA3qW8yyRD8E8JAEmZhnsXj3yT2j
LF/pOohn2KvsdLWZF2FB+xSXkRO4WBQrZqYDdE1NiIqtj+MlhrKJs0jkRwvZX7lj9kpymW+LbSIT
I6YCB5mHx9KqwarqCoylDm8t2f4nfzFiWwD6m9LU1H+VwrF9fDJrdp6uUu/IeuesaxbxVFYu6z/i
kxOyvqsNujBJ9B4VnzVn/QWMZh0rWt58Uv2WAmcqyZyUjP/pFvmx4iidQZWpAFgz245GxBC8dRl/
6RIoPvNqzn7mu3bPdZPJNiDYxkU2zMVItUKOer9khhRy/0UOd4ZgsIDNjUEWJMaXx4MjgkmtkILK
MlMapE1DWU/boAN8cyFwZZdws4zi4sl9SB7iSn2iiA+c2yXkIvGeyqx0A8B/EMCikOVjafSrDNqg
6q53116VadSfdKkGt79cCKCV2aQKuNx6bGSZREgLS7ZXThCKE93LsmAvKJLKSPJIs0x0jY+t4+3A
r1ULVWy2cXncWyUMbLCVe2ErZlFUiYi9OR482hLetlEaYEv32HLcGaVu8Bo+lYcQLQxyw672HNeA
iuWDe5il24RIQssBPsHWiBKaGbEatp8tVfgBTX69vtlYbC+83bDjnKIN/anUF/HbRA1vvDarePNx
aNr8y1f0h1AFsk6fe+KTVrjemXMQZUMMBeVhC44iTgf3s8xZn3XRHeLdXT0VSGHOIuJKhHoBUIC3
mKMP5tU7mRT6TlYgKVQmwg4vHiThMmA/b8pcruqBC/A5dhQdNbFHfvmTGfHOXZtJQfF3fHQg4lEC
+ldylZj35Xzl7BBERIIy0+DIW1VcwSxSisHG8ny2Ao6ssriCrJyt2s0/IMwui8LN4LZ0AOgfc7sI
tFkvKDd9dvwMrL3jyJZv1mYHpVTUJZ2SgGC+xhW7hrQhvz5zeIov7+x28PnWuy+ksmsfxpW4XNkL
FOq6b1A2Xaxn/pleC2yPv8+vyXYdUDl26e9At6JqN8dnRjz+m/0Fd+pAVEDsCwTMNRun228guYGg
YmVan1EXVTM4Mhv73srw72xCRNF7hJ0k2RW7BUeuhvoJ3BEYjDV3Q/Uf51ygbQDVdjXZ/jqbPxOn
ue+ydXlvKurJOen2qYFHZzZ1lzwAbmK3354+mTW3ZjM2+nfUCIA2oIoVx435R0F1g0MjELvlLYZR
Zl2vZhX3DFYCLPk//0zdvdGx1l/VTlGHlf1KURdqIINDk1/8WiDHAiAN6Y/OLoflwU+TNOz9Jq18
yCOat6IGtDZehUi4b5IGrcSpWiCde39HcG1f1cbsnBAuh5yOZrTPxRH0NyjdF8jZN+ZSwQhmfbUn
z0/UM+i4RTnhyYiSaMY0ZvOHwBRlrmuEkM9zDiC0X4VGw6eZ8VAcuKRVBqmVYZ18EL9bARebvmjq
uDsX9hhek+7eRFxX2uQRG63RYA7l4m56fTMm0o/j/vhk9z+0FPlIiokhzAUcLiJwKIDQiAbzkGJb
XEdPuEFjHO27XSikbwSwbtMHgjQwZtI67QYQWMdNdAro//2h/clryVGrUNe1fipkm/ytadL3gjKi
lNDFWt3Q4u/RuRH+odCOYvrKNAdEyI5nMqvyNmkntN3T9dof/Az4GUp8CUqQgx/8/HjsKD+AZ/+k
Ckq1e0JnD2q0dVgy49ZiRWpeS2vQgW96yp24E/dJ2lFwAy90JdpCdZ2cU6n8f7cNrXaFCpK+3ukJ
4A0JnV+rRR/iFalgFHnsFQCD1Kv/pqvIDIL+8WV/j2lUIO5thAieuPuATYcmiOJg1V6ZekHjBdOo
assG8njn0SFguJUIAW8HV696jKoJLwrBxETIU09Qw0AtiLNKrITS8UZ69DbE5kB5PUgcjR47ysef
2PxDihHRiWZK5B9R6NszIUYS+b+Iut/sRogkm4jlyE5BDH9CHZCeIA20nnmGRAtrxd3xV/ouDIaG
kNsCv7vNqHJwU2cQ0GxLu6+E4AOP1WPqs4sE/Tugj4jTsdKoknvVO1IA23vVHqCCarbH6BxB2vmm
j4lLNWhpOzt3qAIMdLSeA3rbnDbYMHfz9s5OX9Pl2YnQvshpi7woFJfsIZDhayFPcJ5/NdYD4Fic
GFxEcg5Pw+rQAI8xrAq9nZIQpvKfNt0XA6egy4OHiOfAQhvLFsQvyAUpM11ewRN2BaJz/tN70lGO
GnHok0Ns4W2Usf5iROSa+yKqiUbg0V/Uok2f0zEeH2hlFHiiGZaV7AZXB70rkxj1rQl+46m4PW3M
isgbhAMgRWv/i8dshCRGmyF5LA9NFWryVUpHdEduLG/KuvNjJ7WoNb0tzwHhYeM7jZD3doS1QFnC
vXHbW9VJxKMpxKgKT/m9oLEa26cfKYEp3S8hC847og7L/LtzoRIKJWhaw/GJRDrEJ9jfY1LGoHKY
qlN/+IkKNjGeYmVEd4grVEigmgLO8AOWndIeTlxZOD60B09EsQ0ODj4E9agyijoq/CBCKi97Sd6l
0YdVORf8Y4ZmEdXrPNdbLNfcGew3MC4RNJlx1sVNlO+/XDvLDCfNQyAJFhMjzCnZqxzKxD/Cc+Lv
pWIZAIoqgZ5PCEO+Eq3SiP9tcZDEJ0R4BCuRD+gaJclf/J7Ul4dlIp8upI3kJlQRASSEuQLETgmR
I3FNcAlHdgJ9yuIlZD8KBCnjhGvv2btOb1Y0AcVEmA2ZFEQ/AY70VsQKVyo2Dyt6UYwDzSbxeoDF
El3SHc87MEEq5qOf9sFMIn7hTLhztfkh1wuGqZCY9+D/ChzIpEaGzTYkDWUHppzjmJ0jzk6Lf650
POhUq/gIxhhzeKC8YsSc0MlFZWA7pV8Fgwg5AlPqN84UOmT6N0h3KXJOyZjGJxFgILj2keIgYI8h
Qe5oMUkd0/LMYDAMiHlAqv9xr0nSCySzaw48z7szuxDiCEChqNc6CYJe2KUPmDsF4yL1l2maVtk5
YSiOrlNbareTfPGqpjuF4EENWrVVITW3AC254fTJsGmv6mKe6oJW7s6eA9wImQF2QRiXv3V6ong/
XCyl5oiRF05TZ0oDGAb2Zm9H1W8Sxpe7GR5HNUiM2Ce+ZPuOiAQKuEDe1oQB2PDi6ZQYHcw3Fw0u
TRkBGdMcQRCDdpN6LXWkwX88zIUu/MQtpU46FTulhXcpbxtJTZOFvdE50U6alGvQFIKCdXMps4ze
IRoRSaWgZWB5Vu8afk4553lt1XvyKsiVZq2YUdQr2l0bg7P6OqhII7tBB4gaFZ8Ue65RB7GrioSK
EeqHjDPsJV2zh/T+iY4Y0XOeCGehdAJn5xenSi9HQm8MxreDroo8Ksa3Tp6snlLkn7zfAuCJ3hwa
CwY/JtNUC7hoPB+4eRCT4ilQDlRbVoOMmWcVC8oRd4AOB4yDLDBEMXakZaUM7frGje+9Hzrv+59n
PuVpvEvnp6f+KhmMYixAMV2+mcqpIr04cDC3Y9jcdHhUPHqW2BJf+ibi79Acvtg88s6ajok1Ez4M
G5M8Ujut3+dD99wqM6/1Ik2BQb4PFgQj6RjQUqXR/e8LhdD1oMFfXvQzMK0HRBPUF9fInhTxQEZ5
6zB9WDx3cXPVLAHRJWzOMW+kw3gZ/eHDWBB5rc7v8QPq0cxTculm4b9noDkkH6Hj6k+lZUTpVDwh
fhtNPCFbK/clVpDbISvPgGyIyVVZFfilwjYwXkm6EY6EcSSrU4VCmBLpIqUYsiMF/0puSA+SDd9e
KM8jy834A/UmijyUkuMn06MAXulnWCzAck0AoU5BVj2KAMxIRUmDISwBHAnTkdUp69S8RZtyudhD
yh+R7COjxKLrDnYOlpkcuRsIgOeCoHhgcKknke1CJXIpjqxBLASn8csOCTtqWq4h6yVqufApZm3a
j7GSUX4bpqh48SvsAIyGZcZVQU1VbbGLNRY4D7ggggDJKA5K3kEQCc7oS5NbeXgNq5h+YQ6XgvuU
WC/xUwIDmVRLjOgPvPGYqgcQJJgO7mW5ZPWg9LKyoBMrm1y1xB8QYfZUQhbl4UJZXtegOoDmyhzS
h3OkYIrSlHUO6P8PG67+JvzrZaFHgs0+U8A3qE6xxiz+mro55W8hE1VLjKL50b2YG/+EoVfn291+
87MuWQcdfkNxKCYj4XB6EnTKlJ8NuY7Pm3nqlXvaVWsXMCcrqPTqzHF3yS+ra0uFNBEMVEYTHaCN
b9GvK1XFcY2ixXKWAhDs6GRhF6y9EisygFrkwURSFFegXU6buOG3Ho5a8o5BM7zGb/exFGnD4D0/
BBItFBCfnFVXZD7IHnpKsDm6VIw7/7YBlzRLjN6BDnZAaZpJEayAXSI4UDyPcm7yckGJcmaBMy4W
/rLAG1Exi/FUeILv2CTUs/KycPpfNdFaNMzucMbS0CTDtF91ZMBtWQPFwFyh6f4/ukCnrKLTftOj
pA866p4Isin7/wVHGGMq4YifQkl+JCU1EVCQH06uk10MnpPX4BWr/KMy0Sathy1PHlnsRXHF2t/N
cDXQBml6lfwwulEzgpfmshoMBBmCAFBRFF2AqQuIxXPjJqOt+NAtdLVtvxU+61JXW/l1C6HvVHHG
zdmPnpPfEXyH7LAUzcbIPxwwraueOMiqc461BwyXpAml1r2DaisKXDSGQXAToVKfse6Xr13qktlP
k072WG6pzKHM7W6+KvkmbXkQnCEu3Kj6fB4n9VhiHC6fmrNuVD0N2sP696TLuBU04CztpitYl9YF
ahov1mUwOIFSWBMu5zPe9SsI4j3tzqusmLGoYgHVQxjW3wca76rOvxcnuMk36OgiL6EC6yJjRxgT
iYnD/7FmRDe1HlfTZqXFs/hQiiYUQbMtnU8yc0vq78dE1pHYEz6YeLKrISIbtNseAYnLcIYGBMIX
ZmkaniIg4ps0tQhsFCFoGrVo0bEXE08TPqdss183D79CORRhniE2BRIt0aOci8ydXEJBxRKb/zHB
QL4fmhvfwqgr3qZ8DKZa9vpAie+pLEozGcWxnFKGd0xEb1MMfnCNE+0PDLc3rKKgkQZmKxOfY88U
jKcP2Tl/fJ2pJGLBdqRAJDo5rQcC/+k+hgMlAAwbC9eebKfkTXMZtOnwAXsalMX939LgAfYhppx6
uSDSEo7AdcZv82cKqETo3MxSLOFjJrrd0zvS54C8tLOOKmHNuQSXQGxkIzwEp2DW0yT4ffAbKGz6
pI2SwpIvxy0rBBemIsMM5GyjpAvIV7L/qHwXrzHgDg4Tk51rSblpg16IY9iBLoSEGflZ022TD8G7
5bHSG20DMrPoBaNpGZVNQ5faLW50OBAEqIOaH69IovT8X3hyxb3pF1C0HgwfQuRPLZpiuhU6FJkI
OL8I5Lh5lpqADj56mhbMkdcQdgGs/yUqYsDKRzNgnp1MGADVldxGZXVCEFEm4VETOqe8pT6cK9Zd
k9LwDsw4BqUWIRcvHcgD8gNKWZAbSVs2LmuTNXnfbSheP9vFAb0iuIB8KYb6h7JYs6iga2+xASkf
llV1UY/XPsEKxbJVuUDMPhdDvWZxAHb+K6A9g2IUlVoGnbOVU4pT6X5o8d2Nq4oVgmhsvaPlLxdt
oH+K59ku3PRCKglqd/FzHCU7gryLQ8Der9qs1pgQnJi98cOlrKwpT+Pk6pBQeKccqfhj2Z7KIyts
UQVepPfoka3GNcrao4u/WICYZvh+sT6Ur+gb7YDDPsqiDDoirKAMfg/1hhblgrLkxl7/f2BwAbh1
iYwIctDkbwdLQiCg2dPF6gwMtQaUXTFjwCu7Pe0G2x8aUniY5+Ll50f+BbcFYrYgAXaD8EQeBxkl
ARN7EG6L7A6FLf8EWylbtO1KbC8MXsS9QLyYWdGo5VTTZnJycKCdopU0/6n9pAIr353BPoOu9w2C
eIKdsoNfxUhMsR1v6Iqq1QQuJwzOrXcZM9eRgiwQqRFsOhTx6mWHYxvofuedCICAwvPdj6q+mLUa
kMHPn2WIOn0my1gYixpHBfaRWqftKqEIrcNQiYB17VnR9SvuZzDoVI0plzH2sQ2XSs3LxwRJdFhG
b1YIAtFqWctfAwqOXmPaITWN9lFNBMY5AgvR1qA80kqp/Nb6B//Za1GwavdFWTq71czIZ/86iaBg
lMYhA/0yORQdZwLUf2sHGMjfZSIEV9nMGi05m985zpADiKtd0QNe8wPi7T7FZrBmwdkGlSYRUJu4
ADmChppyzoHhMhivvx/UobiDoK5QUJU2CQijg1IQ8SjN7Zr+0o6YCUeFGi3QjscQwj7PjKyauCOE
LwT9MRdJ++U0rX24tg6pQiIVbBhaccMrdQnAmJSb7Ed3BSzq1K0Rwe0CpeYtHv3Ps9cpznY9u0+O
ZP69Ru9GLMXl0CoEw4I3afS6eSejfWi47neWXcWno1XKDy7MFX0qQLk4qokqdGAAogBdJO0hjtQJ
9F7h9WZt3pLhQpMB3sHoVCbvK2UQWXUMm1UZOglN/OqdwEFbJLcgh5Zk8An6nEO8Tbve424ys6EB
1ZjRl/8qBYV3Gs1DiUs/wzdUH9plAqwKMwnUh0c/6s9tXumLHQAQzs5IOoM/b511OcS/HROkCO+D
7Z2+vh82xg6FCNT2ItAhcKB8dXIoR0IBqfrXBHFvu44I+HbARXThhN8zBjmgXNz2JGYtBOvIh+6c
pn+FwH32juB2OxKi5RUkum4151hp//jzl7Dji10IRbx4+AY1VnDjwYx+W3KGjU4oFdC0uATrqFaw
OKHsNJWhfjOtuPvxAR5Ld0ibRdAlK6BqRJ5SlmtKLhHplMoYpFVemywkmlCgnPd6G0UwBBWKew8U
Cuve1f2biLYvRAY6AMxZ0V/+4+oviFYxB1WN1C1zD3x/McNmH6mKkqaoJKb84WME9ZFkFFwljAMl
PSrBdQNVb1UIK/MWDBE5ocILebFPZ4nY6ufBK67GhvUFfokLIBaRK8MPsQYhjLM8z9Q3vMSzwK5X
QbL0MXJASsXU54GF6NqLmUOJphKrJKYrUe1aZvoSNXgkoGp0nypmKe5kvGUSLUO6gIYC2bFC2rco
8zR17ANLkYyIw3l2D2QOCthFbKbixiQ1VYZ0jzIWoj2LeD4j6iBJlPdUt9rZ8rlSuQitEM6H6jiP
qJ7KJezhg5Iq8dvURWArQtG01oVKl7hQiJEYfhZX9ASYwTwVUQsM/i4YDd5B7+mKvQV5EA3dZ9yF
el4n3D8H4mQpJFZSwq2oBsqkK67o0xIln62V5Xsk5vL+HA78sdpQAY9ZTcWaBHMpmeFPNxBJTYU3
RYF1tr0WTfU4smFCU92ZXq00Vqm80u61d4rWnpYFqsybO0VuHgvVjSvuc8oOh7hIrs4aoTaw7wEl
CDAAxrj+E65eAHIIuJ+CpEkSD3VTcOr/U2xidoz6Hgh2BRF3GFtTxjqEd0BOBEbq+d/wpgQZOFOV
ZVVY/YRlKuLV09nXsw8bN1QyJj5qSZ0EJBWMo0enm9OuYqNrRZAGTGiMAg/R8xQeorXgNJegsFiQ
+gjhB3qoTJkNcPo6JSVbDyzPEHIE+Kz3pKhKxqdnqBPIL/CPTkkJLXxiKb0/EdeBgI8YMKJBTj0q
BQEtl6Pm8ZX1BfImoiJN6V9AfeI1gjimBXFo6HPhWCxiKBqLN67QFKk6kD2gVaJlWNy4Yw4nGzPX
+XpEG0IQ3YOYwJwTWMWHK7cjJ6ur+9yW+NBK63GQ40YfPFk1VJ04BSBa6KWIPTqGInfAnebkXGHn
idv/Sahe7F+lysx0DHfDQ4odZJd+vpr0KKk5Sd1zepWSOBJyiDR6SjpfOmGcXsw3e+Iwga9Jb/Yl
UPtN3Ra/k+FKC8WFe6aDtahi/DkdTL/E7ae3YIVFCAW3/RE7YnVC2ovd3yF2h9Cwbp94/a2HTsvD
X2eETohUc+Qv4QnDfE522T2pj+G3hpBJiI3156O6ydXGJS4JHICoXTFvyMsTw/8gx3EnTaF4+8u8
iiZNrrtw//2Idy0XQSQGnhXNOcHAumiyXGm9E6KaZ51/XtGa2dBr80Lr+PR9tU9/wa0RMDDmuInO
K9s4h237d7ykwRj3eOi/0VikaEUvRYU2xT3yQ0B9XCclfajnsy9Gv9PuUPXeqO/Conf2DMo0Cabo
MivqR2dTIRpsvmPkHZm8YP/BX4cQ08GMDatTJG8uprWtkwd1f/Y5qimrmd0anCu+0bRhyVXaMaoR
M+v9Zx3YqEyG82fI7QLlTH/dd9NsRQ+64ZvWmlF7NEnB/mgNdpxcxm32kHhtJGSiqGg8Uc1CCrOJ
C4mYx5kbBP5k7GxKlqcSaC92ihk2fIlrjr52FAg74NAG/pWIl8ZgJPJOwd9I41MRmAt+LeqVaJl7
WHYq+f11gU+9+UawfHp1XExegUGzcps1gLqdAy8YoN85m5TdAMBZYHKoe/JFBdL6bgYx/omCN5aP
GswPEjhgj0QMOO4aQxdUGm7aK+hUjPKi+oXy3Hdbg0OeIXLjg2qgmijqSMgTDRmNTtNaf71xaa5a
VBwqzdZ3I91JDBxdp/6Qkcoo7fF+DQ8FwzrDt8Fv88pohUQVEmQPF5Hc0yykjIhYNjJ2OUOgHt+3
79c3S4eeWhM1sbNvZJdJNznTUE6gPzp9byrmi+zU36P6Q1hcXBie1/gH1k4FEsXryTsTefSXJIuy
trqet9QeTjaDbYQIu3UXWTHMrs0cIKu2hD6q/tlDwFQEaIsTGuLc1RD91CHqYsM7OP/DbXjIpr0m
VB1aPaipaGvVzlSSG56RGZRGqm4pXtrq3akEo29NFIgMRgdmL9ZzhNTXxnyS/zJDikrBhmE3ujXG
h9SIqhpIQd+tA3XoG/7gPBLCcXcODAMC4k63fifa7uy7R76MDzhNayMKN9RO6BPOka6j4PmwnSPP
U54Em0yjLVqgzPQZ1xmU9A9dtouNht4T4JyKN1cQHqk4g6AjPqtO4cuUekGsKia/XBLumDmfGw7N
hTe33rvBD4dF1+AyyzrMt+ouvHAfSDCitM4kubo24HfstYAFYe9fRLUH6On9yhIpF12kSlLorRL/
iinlUw+EkpVRoBP2NILmjj869I8bVasRaUNOU9N5KolWpvvPSC5oFLWTC9qYt+99sBqy7uXB2HA5
VG9Gt/g5whgqXGWEPD2SnRVlhj/cKS19dMu3ubL6hIqQ3/7X5WY28ZYijZrrmSxHS+Q6rRNpcNnl
6bkQibfDU6ByBva0z/yf0YuZUprtNIPT+sJKP521vxus/RbDqlouivL0WsJ39W/86b3sZhVGe7TJ
sP+oT9NKKMgFm34JdkzKsgvwLRRTXjFiTcFntAtFkeTpaTrNBpfVo8CttCBjAky0dzvom6jY2/EZ
D1a8kHOQGIjFwWcpCcBbSFXcM0Qe6NsVRnSnY/P+w59YEVo6w/PP/R8Qk3NMrkXJ0Zq/IAoj9JDe
E7l8QKMcE01I3e+Q4yrGbASnqBaQPBIWrn9a9BNWCJUb8FsrbnsIYZh2IsQ/5hBJU6J1/k2HHY1z
laGyVBHZWvQttgP6k+N2H1qMe4IDu++pl+GZ0v4dnotK8JjDC8f9uH9kLwy6U+twtKF/mbCLnVx0
pyXLlh8qlUCblm4WWdDTuIoRmlPwLshYpw8yIMEz/CihS9k7/hBl4pcViahN4YBTV0HggMcVutGg
daBVvGjxaQ0W+A/YrG5rwO0WBq2VLUI9RBLp2iZ7sdtxLej2YaRRazn59Mo4NxDNBS0300vIBLH8
6tYIRolejd4uhrsPTKvGBCNvZt2byZTi5yZ9GGHt0nsxtXlyY/O3nHcOjJCcucqoucKYw2Wswbij
l0ctTWrIE30Y2cwxbaQxS0wMQqfVgiAGYjGoBOa/OzTsd+/8Te/mi1QYRUM8TLGO1/GzVx28c1Vk
mjwEXKNXH7QcKFHVfxViWNSo4Pt22ABnJBQaIPIk7DbIOuRM7vvs7ibPIxjyMb5O/min6/bqdLu1
e7clPRPZKm16m7TdKyWEG8q11Q9YHaiijhL5ADEJq/oyJ9u4VWzGBskNRTH7Ptlu+PjfMQQih+YA
mOxOJQS5MjcD4A+4eqNtcP/eo/GckZpA7mAJ+w1ywvqgnl6ZuIg8Utwe8rP44DOSp4tEzwZxkFkB
yO6Bh3fO7lUtbQatrXzAi2bCF22GNMNGLwodfaLA5I/ZFO4+VzaCIBhbe/nwI3VdGcQeLOqzVwsU
Rh/tdVxPuz7YfUDYoZo+M4DCeraLoYm+v8/4LGLmsJWg6TWAzb+atwljGV/HtgMrIeIZ8UxQpFGn
nUFIGdATiYjmvxMd8GgwE1sK89VFNIL28GjD0Hbbvcc2aH/i9wDURpoTz34XFYyV3XiYBCKniMk9
JE5lj154cg6RVkQtlhV3W6DFivAsaly3fMdZv43b0xvtQmXRSE/x6aLi5MOLZVhXK+UEdQatQWVB
S82U80aj2w2M++FX0dQ443wk00WvhF8fjM7f1HvqGagMbZq/I0bRuev4kR38O90IWAMgqIv5UI3h
zHPvAvqBajuoSbvI8B3Yq0bQ6Demp4hMiZez302C8XVyGJ+iZlo7sn3U6nyYk0lKZGOxpzmVHPVi
dphynfOCeqqjKFCozkGtDxrB7/yvSebaIqPspJuatf7h8A/bQ0EDytk65cZXAjvDDu0ZnzCoQ2go
u98I3aQVBALXGpwwIzd//bN/2y3Ce18m5IjYHW03Huyb84/mdQn7pwdja2KO87pZ+yoWT5eBuNQ+
kEkw64SmQCsV6AM4CpSS8MvQpXCszP2FmyTfoLqAA2FdpLgxihwW8kPi7m69KItAMajvID1QdWx3
AiE2XEMzfhNnqvld76oGLnLBPwoedbQ1mCZs/sb8O/+FJ3LFqYvJBtnOoUQPugQNnrY0r+8NiM2g
BYhVRs2IL4bg6j9PFdTfnhNDwxCN6jjgDr7qwOOSXVHyLLEgoVZXXBURc8ssJIakygTakJhqdpZs
ierWB2ADkn7BIgAVnzLwjXUlcVCS1hbV1VMCLmEILDb/rFzsGzoVmTItRaGYv75yuZLTRK6n2sgZ
mSOlmFLHoBUOUQGlvuT5/2PpvJZU1aIo+kVWmcMrSEYBs75YrW0jIub89XdMz61zw+lkK7L3Xmum
Rb9aDZbCTETiw3A4e1+pWXnFUJ4rIa5jIrAcTkDF3on2r/IWSFKG2KTbmBws/xrrk8BpI3gZegVl
4DFHjpgsNaR1gsj0g0xuMzh0rb37M0ZGZzEwD8C+iHXel7s/4g8kNECz6fF1mlgFFdCKmRIZvDCL
mn1dMMnqVOSIfLjxPI/gq4IHRDTpBVLb8pLV4KqZFSiM6ptTMzwGE8FfW+eI30LtuM6wN5vt1f9+
BsRVFv+yw2YgYpv/n3gjOMFG6oiJy+aM4azhfLp02ZR8LNezB9TkslfpGO/Cgl+eFW3zNWsmdaDR
elJZL3vN5NMxrn+HUDkdO+/tP2x2shZ2k7CB75iBTXKoy0t3ZS8STd0hNEPiaLHqSkAU0CTrigRO
nAdfpj36p54WE11bLxtGO2kny0XZX+Lx5ZdAeKd9PNVltqoUeFefvvNrtHGV/TKTlMXq6r8w5AxC
EhprkzoAqY274G+JRftt5j93q53IBv4voEAUt0hzXPYP2F+6dH7J16LKEbb3XrOv1xspHHjFov7m
P3pGxFSy7VeIDxjuQ9ECKNBtZSV8t1r2ti1OvjfhC93DrMl+ft6CCtz9OkPMchB5HNJj+f6ZZMBZ
rRNPim0QMcafUmB8RRuC8jgsRikhSOyTjRHxmRx1NJTk9PN+MGGQm7fL/gnxQpjDLvzgIgvvfsEZ
oE2y3KeMiG8gkCkkRDHNriYTN/ktFSJh3o7wmHYPFN5O3a8bHJpYqQ3N8QfR14Nd5ZYcVVeOlH8k
A9Nrh6maM4EtMmbxbtoD3MF9eL6Vkq3gVg6b3QYVy7BK5mzUmS9bBH0Q2XnZVJFZctAophPZ5g1m
8DLGgEwJB1rwBgNhLNAQlX4ZjOmlKczIv0+btnC6UvzIyVt2+JL8ceSqgU28nZxoojN7BwaD+gfZ
55cc/pcR6ZM6mytyJD0phxb2pUmz3n2SjDkG4sABw1lZg7om9oepso/NkuFOV/PWO6NprAcQsewU
7GP+MrjHKbTB7O11JkMdkxQw7BjvbjZqIaWtmHSDlPoHFEwVyv0nOQj5b/or/RqbMK2kZmuAlpOc
0q/au8HLeoYN6v4GKr0W445vk8NPeVZdC7xXehdhIes913qW090T1GXuft6z/WT3U+XvcH5k9HCl
u7gugTPEPuWGSx2GopdxLfifJAk/BS9Diu6SBQVLcNLjbzkUcUvLNFPISwXmgEnBkUKezl4dUV28
7a4hEJSyxOx3ZnJn8WPyolPi/z8ALtbTI+tl0g7YAGEJP4u2XWib/QJ7jExcw0/OlMzYpNcg5qzP
G2teo/O8lZp1UO+kHYDgtxCl7EbpoDXb/+b9UvRG0N1/Uj7lZ6QU1Iq9GlWyX4mezJVLJ8vxcnxY
n9bt8Q6Nwjwl2Zbq5mSyCLJpSpFYClkG1f7vJ2KkBZQQtl7/3H+g0+lVgRHeRmV2J6Pt/seGcQkr
68u6NqKSmHPLaszn15HvuxLgvcxxac5R4pSx4qUMDu14IFJYALnLp7txbV6ZNwcJ5RZ8GtlOdRK9
qTq0ACHlajHNzpSnciCOl5r6ZpeGd2o33K1wNt3Jza46VPl3DoFmxIioh/GdAH6+m3OfjAOvMqeO
xdOwIrrqO19naRO7SAQrYdHV+Zax70+Twa6naXm+HDEqd97mPOE4oS/uH1YESg+yzSN4TbfD9C3q
LDePdPNDjKut/n51Chi1iSibuHHS33+4bRHuDaBsPjrP/OasldSS83rwZpMg4odsbZL2U+PRIlUa
1215yDy3rGMAXDEE77x+R40FKEHhPRCbosWcEa+Ogro5Q32Zzsu2pHwIn0Gya5p+wj3sIRbnBP70
bs6RA7rSe42bQbVNVFGd1Lb2qr16jZEsEL/VDA5JPiy6lc3er7pnUFxW9hTufHojZQ3CZQsFtkvq
AL0JbDpsxpa7ikw4jvgOG5RSDazj8BfjO+F5Y7UUcjAzBxXPtEJvxCUcLU0SprkwwU+0pKgEyD44
4altYhiBt8TLOIR2smrWJcGOQp2Ddoet4veX0zeUYDCzy9OL8xlfFm0ATomsEQwunuBmVBCLA0/+
AkL3WFwoocYvUunYY5pTCNI2tcDLrGgTZFAPFHA+3CVFlA+5296r9nTrl+Ln9DRG1AeKCqLIDF3V
k3m0H0tMUcIvfudjtbHE5MxrjPRi19dNiMsCoGMZ7lbNEVPaqSJUj1KmohBMh9sNCC8/dqBvFEVD
ucv9D+8MOZOC/FOgpuyN33XBd07piGOx7vqzG9+Je5T+Gqk5cpwWhHZ8nV5pfg90iKWR/KzcPVR7
EDjwUZDRv3Qag+UAbxVPA94ORSNQAr9IaTupfQ3uq3b/ZP7CkPEjysd42W8CLm2am+6lf2Uu26lf
DceIx727i2sseAftPkj8UJ1varNtRxnMconKcI6VHj1YhgTmD/yCEGTQEfeAiP3AMz9OUR6Gd3N4
QCmIstMBRWa07jsYZlSaimbEdtvLhlwp7pU3FVc+hJcMeE9oEmrYsvd+PSRxlp0XoHjnc28Gj400
LlB8PhUGZVK7l3AjhTVOzWr4+jkSA0JRaoEfE03VQdBDFDl3Em4kZDnLaRW/1G6z5XwVV3uD7tsn
lwTfTqQ7rRrceu8AFb+3AyyCUXcv4705flFTQhBmM2lQUYiA/NTDetAkbvTmVCwGWDCmoNpts5CW
AdOAu8KBnhHhAt4RkLsAI/ynUa3zzMSw1Smo4M3XW5COLbrvk/uCTnkxD5tZy1UwqyopePWVWBSE
TVjmiPUETgK56Tbi9kDaDJjk/nYjC6P0HdzD1HnwtNTjadQedOZ0VNSp2LHrdFiY8vj4DjbxqsBI
WqfUJ+gxfrFhM907yD/EL7V2FlY2EMzVdYVKc8BdiUKVZXtnsvl9MkGhBcppIUcmh8AhTQtkireW
9s3EEvf3d1+JzEHHwT/LPokQAwAiOCs0tDA1bOwYTnGyodmCZYVrVfwfpQFLAxYH0/1uw6ZPu5Fg
OtXgahxdRI4kZw4B8hkGClcRsdwecI+z5/CdOH2pnM8uMXuxaFdoG200s8lvh7ZcsTVig3g+qGa+
8t1uUCG1jaRAfPZ6tNo/w/5jZ3VGkFNYIgaSjyo0r9xivbBW/nkjtG7l+FUjBJHRwqW/HZN5weOo
m9VaY6kaYEWIT8i60R3NGsCEq56VX6i1hzSYVgGoa7zdqDvDk3dfwRUIvpJmhG5MnOFXFhVQuFGf
/VE2HcYS5vLS+/fVj8RIsHxqgLgXlT9CSfZ2YfiHw61fVcdFL8Z9Y7AWX2zm9emQ1SZZzsnc+R++
T4o1VPaWeYAl+T4ESfGgjwWr7qhern1lyIDWHCvUbq7akDAUbzlFqNRr2g4kqfn2imwl9A/i4fB0
EJIzeX+5SxWsULrK4ZZhUOhYAxCm+6s7ZGnx3kz1huqjox5BTC6PwHsfQG7fDXqqRO+x/iiyRAy/
gBAkUNsNuUH5EvJXacEyJ38IjvjudoLSeL80b1v0yzb8pXEzaOvZHZME/JSrn9l7ADywSjY35eX8
ffdfjK9ibgnTp//VeAWIl29dXQ62C+kPt4kOB86jHlqOuFPvHihaKFZoqNgo8NHgDr5O9+P9BkaO
+zV6Blt/x4m6XbwBbeCsxeT/9fErnSz4DdNnqSLzAWHkqfFmLbm99Io5dznkoAzeUI7ssqKchwkv
yBjmDEeXvr2MLWfctA9+GzT6gZ2EHpiBGMDgRSzwu2mXGCd39h6sTwUn0Q5RH4u9jTV1oMUX32yX
DHOgzNz1j+FhAt0Dh3IOL5NlRKyejcDR6E9pNvhR1H8iJuFtwe0f5pKZRlBQHrwM/IjYBCk7m+HH
aUalHgesg9OCUuvK6Jzy+j17z55f0xeOx24VA98bCwgTsUQu3ZhZBT9HSF87ajkU8mAnbd6x70R2
w99aTBPpZ5gkWVU2o6zsqrWCrIF0wyUIY5RDfZys7U9p0R6WeopNvGF20LwBXiWcgWaQ3Kw5R5ul
IXN3MBoRQmQDQuJcwxatANqdr8rvzEfyK/BRoIEtXM7WXxGXw617JFmmDYC/d5+wuzsofkqjBiMm
HqAvlwTXqlt3D8mbaxXdxiy0aXkF10fDxDv/valwD9gt/lbF+/UO9k3FjGx9zmRwAzpIF+q1wBpi
Z1TuNnsg6CM4IXn1y3425Pxdsil8qwN2IUj1fQ9uwED+dXD45qx7RJgdC7Kc4sci4VpGYBy5hPec
jSodOLUYtxLg8tUEIKMFo8cTnkjLx5ZMIKSmU+RDYHlckQ/rxyVB05gw9m9Il1d2h8gufRLmiSl4
rgS8DU+bMuBgsmWqXDRE4jsfczcTOfTFR3T8lOIj28TdCHi5HPi0mf+vYu17gs13mzQieaPbmbOi
xWSX5hD5IvHPbjGFrbDqH+OwVjgjwOvs/Jf2y/7z2a1drWVS+Rb3DwIJgQUy8+Yx+Le76i1qgOEX
9OaPkBRcT2mhAj7UpeH3Yjv56+JuUMjbY4bHwK4uts7jZGRbE3FheZECy7JHMyNyBjyMoJJdh1cE
7Aswzg5FxsYNfLZjLHoS0AGEZ4oWpbwlChvx/7CaXGa3Nblx7QUxf90d4Hwzkc5p56X9Z2GhYeOR
Pmsep1t1lJvGpy3MAHsj4JjqHvGqAYtjkFwX4EDIECaHEX1GlJEXl/ffVonspLMRtdw6DghJwJ89
jaw5J0VSLHIUekdSeHf4lXdDjM1uwWBtL6MbddLFrgS+dDSYGLwdMtoGnYdTcTv2IWY9pQb239z0
jk5uNYKt2VUc/pBteFYje0kxd8fkzsz0D1M6+wpGfU+WpCOd++Wf0+hICFN10va/Sa/HNsp0El/f
1j5mqHjbb9gv7xDXz2Y+qHXLpMTeAToRHF681dlkmF1qRFXzEQa/YOmo9qK2o9RXdIKe5PYFU3lq
mDbIlP17WhevZt9/3lYFjfrzY23jXcz7jz2DzPkPKU0N204hfsIyz+46afoX7/nTJie2Yoxyx7bB
mbo9EJaMi3gE+Zu10apMxEUw+HV49WETQiQmUsK1BztztrhFV8pMmgfy2IcFeyjTcF690r8g3rMt
/PINQcDW8ICfhgxD3EP3l5vv1enNUc5V5lTQQHTqGLIAtj30YfADLbrm2ogbbxve7DYhMAs8FY1h
mft0ItKm0TFKUd7PBuUzl+bYL0/qDF0tmwWtToornT9W2jBIO7gN34v9uno1LnHZqnUvo0p44Krc
QsITMUnsQxrhEym7yFmW0ATKneoMkchAnsluoWTMndnsoO4oIJ2od16MLVYfUbJFy1FCcUJ2ftGv
lbHI07cMaIxQ7dAPdeb7o/mmTAAzogKhy0HI2wGVoERF2MM4BIfEv94FMp6Qu171G+6QDjObQgKv
0RU0FWQCITrjwl8sYUkskI3tjeI3v3bPzP3aBnVGTB6uxhXghfKP+1TyExmD1dThgvVhABgJNqa+
XNFc1dl3NKpFXGXnadLUfRkBTyNNLmNlJFShBnZJdQVpULsj/mLGh1lNysQbskpnbWc3KkA1P5gr
X91iACbXNNJBGdEbwjeYM7xJbDnOflSKTuCumF/wn9KfIoqkGKQQF0wON6OQZeKcoDFvDnkWIOau
T3OAEgiW/Wye+nl8gnLY8tJgpt8hacBrHTvMtjsgcn+P2pwsCGasx/guD257VQxPC/Rew/KU8owZ
UBuKLDIPeQeCDmOJCV1QzgkHEIVhPcxym7BgIrAuVJJlku5fPZVu1NJsh0CW84byFfMr426q/RMM
JQMBFoKAPnaZ1U0Gs89qemAtuXg378NEIZwsk7fZoYC3GFWMq0fMWXlRvxoiMTUv5zmVwqU036Oi
poFyRUpwr0TN6Wd8WKC6B6xcDnYbCRmZfxqfYMtZAI0hsBOA0s7EwwXw+lXTO3BisrahixirgRLB
cld7VxgMCmYTHaAQsVr+WyLY59XKx88Jm9HkgaUyvv5UqGPYJl+/uXs1T9E5aU4izxsxwsIYVPp7
TqLpJWDyHQ2Gd2Gg5I3E8haYiyIbsoSgg94TT32PLeWFo3NnZ7nFSOzui+lcfO8Lnz4m/llzXbaP
KBkU+AYH1AN4Sc724Ss8GnUcIX2YUE0SGS5upSB0AcSIrWFe9RS80BlcqKkhLggSDdh3k9RvPvnr
uVdxs+Tq4Hvyn72KcUPovsj92qpISmC6VuVKqsR5U+ObikVBrkRy39yd6/jEuLODfaGBpAhJOquc
iWafUQ5W5768T9hAqmGkAaOHwpvX/iOXO1j6N69SkHGtqPjMPY2qGOUKsGyDK7X0GhBxzmeA/d/c
TVAW0fEV+CJx7bYhVmlQSwkiGJQwcFvX2XNWgpK1NLCOwubvQepix8p6nb6Oo4pbW71ITSU+wSwA
l5tOFYNoxMy24ZFMt6Nd8GatGNPWw2NrM85tyEj0p6kfaVHoRYxipuKLzsA5W5AWCydXaXbud6pG
ffLh9TTs96RhP52GvWcbzN2aXfSb/u43c5/kiXNeoF3yqpj6KV5/74sbZsfos9oNz41uZXV8MVU1
o7rMnhY5HZ+pcWSM9tNMFx1kfMsu/1QhiTE/nAjuaIJaco4A+LBrYbwjOw65BKZfp4USPEeTtQM9
AY4On7+PRYnB3puCI2wzXOKRwjzGsUuW96tpV6tG5+/QX+5tRDfZiAES1XUracGEJFdIn/X+7+Yz
qpx5907n5zl/tIwbaaUk4X2oq0rGjZEA4JWrbfRyjxuG252buImhC0lsGESMp3O5A3LGOQa16bPO
HPky4Subwn86j60xSkFxk05Q35zm12REbePnSbFZErv9Bu6Ky145KsJWAmYJWpnF2W+N6I4Ju+9p
AG43Of4e42ze+atYLMD27DV5MyzhCIsKvQZSh7DTHPN9lJJoUCHoNNOHxKmdAVGXcrBAp/I+Autd
8ItzC1nTzBwMSPKg9N9xRRHPs8bduv0Mj7GUlcx3A6H9/UUx15TfXn4l+qN6qFjK1gT5NgU6CBC/
SZjOh1k6+OoZUm6d+F6cM6h5ZKnWQAlcaan5N1YD1HEuyFYReZ+9MSil/cdaDgHypT6b/9CSFV2e
ccvXaIq+lJrDckDzTxNtSUaueMwO2om9/2duE/ZVya3/cBwNUWwu6OKu7L38cm29AFpdMiEcpip8
6OULe0hGOtR2BpWhbutIjHyd6TSPSX1WeK8/wCy/PGM05GFSYH1nCr3zYPhny4xx1jGsfMbQdTCj
alQaX6z6nS/zvZpUjUjNByCOL39o51CFVZzmsCl1W0z46HbSWjQcsPMhUfN7Ec680o9/Yprn3Zg2
h2jhJpc/7uQFgrrugaEcJKbMlnZrvP07d9sZiR+Ermz/jgd+dg8nuzoyF3BVWw47nTKKEhgh9ORA
z68v51plYhedt+hSkMH36u1emG0bAYsEe1T/lNxTBjOhR6ZypU8hrtA90Au4tUltzNUsDJNn8Y4t
Bq8fCgOmNimFykn9OSJFIzxuab8hLNaVpIDD7/ch3mHbma4c9n92yXg8nxOAU3Hwph971MAUuE0E
hbKopyG6xO0EiR9XwGF6HTfrzer03vZy+M3gD/tEEiC4Q9RgzOu8JAqP8MfKzEaCI8QvPJIapLOj
n0aaV56tuc3apMyfQz2vBtkCkpLLFmm9GV6ltpNhW0BnbWPaMunnUTtiFWHEUhiWZ8DhuI++SbC5
d0S7V/MFNvKaYrkomZ1HhITCHC3f9AX9WGbo8A7EdYyV09Cx5vfudE7SPevEfsG7QHfz5I1dS9TB
pTA7jEmkzWgnEgdV/Z4SA182gobZ3pt1qLkXOEXlNSYKlP+SK0ji9qK3H7UM8rQJ8LEPoVjaG/Jo
fUE9UMmwe9cJ3zyzU2PV601+v0kfvSjqbT2+iZSOg0eg9uqrHmyb/KrgNwjoaaCgI3BFJNhwsXxT
1S8mrQ4DTfiLZNdpF6lCixIYNzDPQ0mHchzk2Gixd/GrV7MeOiqe5b/YhYK2BtLXDQ5hHZMQRczB
g+HmYGj+3UIxzwdvN+LQsWr26kLzs7cvw6tBqdNOWkZUn8jIewubQLDxbfSIOHGTy9Y4O0QyTD/B
Mbd0PjGcek95xRXaUCPDkkYPdzvMUMXzj5HD0o5z/zA8j49VBpVn1p1gByxN8dVo2NEVYvDaSxeM
Yy5ou669yvTqnHQOnXKzNuVXgcMhNKCea5r3DadesWCIaZTSATG10SmP88VxUXH3uckXNlnCz2LJ
InGiFlyh+uo8W36zqdu8YyGiMXP/vPm4e0Yv3/U49OmYugYZ+tbpYHA1uEgdo2mOdlFRN44EOsGe
lhg+zQDTfjuG+DohIM4YpDTTG9Y7G5wSTI7tZovUiB2UK5uUXpNZ3kxVzSwZxlL/sSpI0NKFYr25
xzbBV7SZJFyM08XRyZL9kNLGol7HQz2qBDqdpjmlzp7cq7PzIlaDIeHYhMq0uXuKhh2tpPTOMW/E
ju8gRY5el98TbPkJe9XrIg0DlegR3/I2e4ztJZ+di0sGXN16efv5yW65BT9UuI/47uR0lW3/E5Yx
cRMkXLMbtrpbRPAUvJI9lIyWTdq8lxpeXDf6Unq42HJNK1wrtyOeEvxohZCVbyhbDQjKPS1PzVw7
8P8aaUnsQC0HQIxpf2DkJE8ZrE6MIjJSyEyi9JRnN0X3PuMcEgAnm4kEucL9O84ekuSJcwxGz/55
WZwNjorNAjJ7+8OTcjjggwazcgsm3DZAAA4M+jlgaajZuNX/OlFtduw/Qr2yiycjN2bw76zfpn9i
RFb9L8WA92a9vFlIysWhs8HlnrpNpBsHli1L88P6Cn4L3nb9+Ic7Cgf+V6C2HbH2OqhHyHhHCyIz
Dd4i6YP1S14Y+dCAAEosFMqv2IWzsUA+tTgbK+UutBPJVL7k8oAmCke8Yve1MR0nQDq8FxWWu3BO
dVqaGVBnfepRsGfQxiudHRAILYc0Kx39y7gFaldtNqcRY08JgjiCF2mWAY0ZU8Uq7GslrPpAJehD
tOnp4TWoR7YUcfia2JCDrjCchv4Hl/3HE2h0Id1c1iGiCfjojUFEKEkbjr/tccfzksG2yF32Kl6B
3O9GT0S7zgv4533SbzqF35eI4+SCQPNfpITCLKJo9CEUJicsjJvK4+G4/XnAR1d7m9KwH91eNwCw
LmPAd80fihRpjtzgl4gKbcO64m2n6peG5Dj3l0k6qPvXyXakoIG6X/RzpqidQMGUvFA7Grv4DiDC
pB6GPPdBXkZlDqrBJT76GalzFe77Q/ecHFSoswK0FkGUnFpw7917p+GZbJ7ptXdltCwryb8SU3dm
CTfcmot3QImxKNle7ICmF+m+wmQR1oLcx5oxXsYPt0RAW0ZhzxaoozYe5UnmF73mXLHOZOlQ9Z+m
b0xj/dOKunrJzAHOUmbAtL3X9BE8gqW3RBaHjJz/stWzx7U4KqcI7X58ywEPMTP3aqyYR8sSRbas
KSXYxYApoJIpMeGqLBRlCGEE3NwIFoSuY4oznkuFa8kjfnMOQM3C3mX2wTkevHqPQalpK8aMQath
261YN9YxMkGEZmAWfG4LyuWV/G2wAxX+WIfB3TsM+BE5CvsX6k9pyadXLkmJnuryW/eFhlUwMYSE
KLJuJfuRZa4WPvsac8QXu1WrZeujutmyad5q3ZbdZCxxzlk1ufffgG/l3tP5UHZMMamiaSs5YxE+
lR75bLzYF2lS1HRTiD/3ajON3DuP3mFKXrQau9eQt6zZ5QJrKvgnqLiP4SDEzpTPy2EHzQ1eYixN
SOgYt9VG3a5EguNvuUCgt3PfYd2mcYHMBMlwjiMxugTnWdT6V48+HKBc9bf+eyfDQLEBDbOFm15z
1j6YpZ5MzMiI4FAIx4uLwP04eIVLJJpHMD/hfvuYrnRUuXFSH7kKTfPot2zsxl75q7tUAvwnfHhV
6xPS09qjBnwAn+QCNkho5yPzbQEGu0rI0EZV9cEOATCqpgJBHt+/6SuEd3AgcqLbd6du0WkzIa1q
VX8A0eylcxlVdUzZlWBvAx7ws2CkBVOhVhWe8yXisVC5qVLSoXHm5v7OAcnZlZlkbvEO84f53x2G
onFO7mw8OfFgFLEP6nS5BHSOg0GVgQif72FZf1j5ETtOp0W9MBjo0Jg7A759iRltsVjVAqVKfYzc
12Hr3SlAFDWFtZkUrB7wwdgbkYO6qnKyHWBJtHz1/fy/d+TsHL6mnKMuXT37lxInc2rgkBVEJ//b
8A1DA1bYpRu2kFa54Ui2sa7fx/ho28PI6D/co1k4PM/SwHtQJQxYh4M9CemxbOIdbqsmyqd2t4w+
w6nHufNB+OtRpIy53arzA04lAjF61fgSlOc5T6LuNYmkzJyWdZjemSvSXedkWDZ5cvh+EOCu6Uio
i6uAK0/GeI6Jg9CSlkiVMOZvrsO43J3PCw8DtsZCKXoKT46qdKuY7YN1w1p3JKOxKgPq/dy8zz/E
YDa7pGVa+NvD1NFsPfxL/Q4nrUVvX6LF5gVU6LaDtMfnrXiDoyXmoUi3anqp07FSJt2rmSBvkSdI
aU4r5lPoR5yAi5vHCRrZo213k/F9yv+i/6BLHtW7uxVJpXHqnJj8AHGFuain+WAEgzGAtEU9Dw1v
n8mSXDf6D+xP526L9iTzqhE4Enb8+q9Supc26ZfJhRDpYD/V4NKlXWbWj1fsrEZ/OQKXqA0affm9
bm5jkI4v08v0NqVWtQuH94+baq69tTRoI1+cHp12jFms2GwjSgrujxJ15cMFueG55wRuMvemW4Qw
g9VZeZaOplwNfaGjC2jvg7p3c29u7qx1ZQaKPzv2HtO2V/C4+ZhqMKCEdY5OMc7AhWyvZG0j/eGZ
OFxE58WjtfqKWCMBla2dSNNBZ0D9zMK9UltW3K0p0u9G6hOYxtW8mpyeTNmgWDWmzIAf1qM17yh1
bZOOC/SYBgqxHfa4d7QPar3q0Nj9Ld3l1iAPLjp398GDq4wLkCXH/cKIMD/zOtgCG05B86asOugX
v2I0/e2ohci1isZExpH732nbbZPfjihVytmyg7JMNM6VGKS3IygfNqjk1glM1iilhjYNvXgueWpl
HJwFe3slJL7HvIzk5Qirk5p9JZ/gY2y4CricLDR/7JeYRTm16O+Tq31wlVfXMkMKTiNmg9mwGvHx
ObfgaJ6ZCQkkyKbEkBUtetJAi8UZ5LLmig3i149vK53AgI69deOqm1GGP+Ak/H/ecp6Pc4cVGp/c
etyxGgOSHgIee/UILtMqtzt1vSUc7rkBdWTLrLigcHlypok5Owc1SVu1NO24TSAqb+j44ZK54OgO
2kI1ga3xNIAszc3WzugFXu51U1ml4Km77p0u6UwdC+hq1aajl3s2QTK5EbZDHHVBHayMtunlsvEB
bZbZn4Bzb2z+L+9KrU/LtANDvPJ5ANQXL5iqn43u2r/2iuQRHaireA7Orrsqm0t/v75vKkEde1ov
99vdq61ZnIegPKz/Zr0Ke7kCOGrDi93ZUihWqaxLHKwWz4gS6ejvu/shr8p5zrf0DgDXRGez+V+i
PTTVs3ddHOznmC4HOmp171XHZ/8zIixDGb19QlsoVS8c+QXLkE6WKq9q7kl6CI8DIMxu2xd7kwYV
zrrH6Np/0vGQTShUTJliVJNH4joyt8IGfSLO4uFd4kdIKZEFn+4qcxf7iB/n7s9AI7CR4l4AuaYm
/RwpFOmtqYepLquMwGJeOSlamqDess/9gsoJtH9wBy5XcQFmiKufrsl9/T4HT4xw7mdU/1GfAfP0
8p4O5aEGfQ5kYnjRErIYgxkiG5QfDHH7TZhkUrbeqEAhqHbrPNjOjn4NazHZIe0fDto+wchmiqcS
JzXAAS27cyECDIq3OztwdFCjHHkvuFZZUO7lINZIO5htymxIo4Dk/bgFt03GrUEbGbT9X0UoZXBa
He4SDrD+e/LgLKSG9VctY7TJrMUEVzQH3JWSqmNfBymgof1evLyzXx43XN56a0+2cWV0IkmX7frJ
npdtbtMaMwgJbaajaJLoTXg3PVDZ/IRbs7W6RDfuknHh14JK8N5cnbNzimrB+mPog+3wQ43BXUMQ
mZ7p0+GaRYfoNqwTp2kSRN2txtfZ0thsOY4VSq6khX0Id01Zg6g9qLnc7ofodWE9XM2aKzjiZehX
vPmYm56+v0guqItZPbXBqOkfCWh+brBs04oG0ahwTvAAVCbtbsOikfZVbb3v7KepD1pQQm1GohLL
u06DvbM7VjNOSblcetDGbCx0PErikZX+qxxDUzVpyLuv2IAZMjwwlMLn5U930T46ApsHlZU4+Dyp
BGeHyEt6Cmzi/Evd7/KkKlQjH/YMAIAeQ2iwumQmeSDQvdwbT4jMg72n1C2sWpBZajHUb+2gXs0N
F/FLB1MLrnRCxKm1elsUc2Glq0WOmIKfFNcDBeC2go93pHJUUXeACYfV6Y16kxJwj8c+zHKS24Bq
h1+Lt9ej45k/Rp9QY0YbdhacGV7KLcdBwxbH0nvYdysb1Fh9j/AVvsFSKUCVSbeIGNPFQa0TMj6y
f7e7dJd6JwGjuHDYrhAxiCd7oEFAraz12FVJ97SKvno9NQJKzFjSLAtmeVtb7urUWLJNclizn/bI
b5Jk6c3YR2QGfJ+i6So2oW60/KzXwX70tLjX7A88Rwc0mToZAgzPBWfUT2mtL5J+B4PX+Db9rCId
QKseOVAGrbuQQEXpCQ+4E8z3YANb38IFWYmW3VM03xUPyRK3Rta/hJ3oEkJOn0L1+WrIF3KX8NTs
GcYykvGQObxUGuc++43DTroNzw2mDH2i7K8Ex1p38GxIKc7GVLGbDIM99l8gMku/vcedgleLi/vy
OkA2tfDDdqPEvQ9nt3tOau7ePkXC2E7Rniq3SHLrYF+dO/tzzb07nAKJFmTO/a4MIw6OVZpA6RW9
Ekh7SadmLxt3UlpNDsX+BWrLTRE+bE7W4MUNygbHpV96KVnu09sKci7fULUIFFPBm/fIgqWE0uHb
prAtnBIdxL+PqztwgVsgAuu2UvXTGTzcE0A7hnsaguAWXFZ8mZ9jvqn4mzbL7KZDkhONAuriUh/v
KZFhNlydwx1LCEHJKs8v7o7Pzz+gHTgKOGb5lxOdHaQa13+XYctqj1TSvimqCQ/YT3MmqsIwdtfv
37qqWv794FuJyzFzkvhAn2KHo3H/8hz9Cwqgc+D+AaDPJfeSWZwp0xrEy22QWvW44Azd2S82myWv
m6B6Nh2EJl06lYz6mrrfXYbQRvyClrkPKv1m2AwLVIzkZkUa8/pJTlAYIjFOlhLcVYBJHEZSYEJu
gnUmVz316kP9XUQj+5SksBOc2LefIr7090SCy+j1U6bBxA/LBFyNf87tMfNRFKuMd73bnGEFgdJR
tO1+kMUazftizFXG1zpIux4T2UHK/CuZ1+mHJKerq3RaicWwKFjT6fzyI3+8fPNPLCZpXObcCI+Y
07PR7kdPmqfnN4gFyIlxr68r2DoA6DKjs6hHUqP9KysulIlUoEtqN5kAEW8wPvxOzamfbyXKS1ac
QMWpDj9JfXi1qf2TB9xdES7RP0Gl/TUSOBuRDE8K27tdJamCx7kTLR2Sz89AuH8piy/exnhdsPt8
IIj68wvDzEFncRc+TF1nsQrAzLBMNOD2D34ZQhaUAqx83xLEkwb1joEQ/DlBNj8/yHuJ7bvjVZij
M92TEFg1fsTl3REp/DBi5RsRY/WVyaz3Sg2QwtYFbo6oTkDqwPVXWkwMAZgCRvTnSnEWeEOYsjrF
b6+oHhQsrbvEMzPY1I1yNIXDWMcq6wXvPEycGpgc1NMpIUKdkEoazd6RizJe04DJUvnyq4ArXNj6
kDdQKQi6Si8Q2Zf/4p3aTxjZzgV5GPRrurfedotvUgYD5RINp2iyi2a7834D5kLfKExBdyKPyeYO
jsJbJd/mYLWIaHfU0+npfJmlm7tZfx9dTZ6aGvWu37RnwjbNVi//Dhf5N+kPTjcPebd5dvCLb4La
uMetNN4Njl6D4QMiSRlCj+1niazhTraB0g3ekJzfTEZpyr++xX6OPhKGVPmSdZKrwP/BeEhAYCU8
yUDQV8WuImGvMPeGrDK9P2kMm0ufKiD63o2lvIJdtAWzU52v1zGv/A5EA4060hpSDGS125871KLC
39lHeeHnLg//80NYFjQ0rGwGZoZQ+xvDBCFK6A/6HzQpc43ujbHlYhahQcBrguaQZ1zykabyTP+t
2M7f1i05eazknHR0MJypGnPujZ78sE3YrBpR5eLDmAeCmMRGQk5MMWmE0X2KiIhcemYOKkNI8WpP
nk8zKHc7JBdVsExd2CcuX1Mpm4SGOuxsOgHKYFOQTsc+2aoY0+DhNcF29mxxtBHQHkvvNkUO0uqX
+gCStxWgC92bjs02KOrSeVoCX9vMJlwyORN7Uf9KliEOW0u+en1F5b2IBqF6HGyiF2AfApgliiR2
zmEhqGh8BmAFT7HaVF06NNINfblF0ridJbTDkChbWwWe2i5aJTidK/XThz6a6tc+O88x1Al/+MpC
MsAazTIMCJNqd/a3N9MxeHTo/FmYBPjtbAqrL93yoXKnIlMZhHVLY6EF/a9ozMg0p2hKfQ1CyZLc
z/37BiaKz+m0PYKGQY/xtRGELdzB2fA4BejqKSPJBKKU1ENTnlKZqUnTlaaBojkr/DPyuN6VJomy
7gOHU/DMhB3QJCJj4ZdyUHJc9pvxg6NSL13jPPSrmczCTiHYZTsEDOY4fvBz/5+R7Cp6LJAGn9bR
PquB5GdeFN7fz9MTg3CkiRpbrc8LUDEF6ob3l94MeCRA0XEjsp3H4IIjBLG44NSvYADAYF9FzEof
AYpx78gaq7toEVE0/BPwPKbLeBmjWfEu5W+50O4eppqv0ui3R5mi35l1CHXTpOal0v6evp9+h6kr
/7F0Zl2KKkEQ/kWe446+gqwiIGq7vHjc9333188XOLfvzNh2I1BUZWVGRkbiBuBH1Ia6vZx9PbG5
svNyz2vrE9UdAxdPHrRGFlSEdUhEjFv/9QrNjdkSEwveCPMjbznpwU1BpFYmKpjs1SCPQAZ93Bez
RoUDQvOA8Yg4MwQbFyrJxjX3/br1oYGJgCo1lCFtDRiXVENZsHqEl4TKvYaS+cXs04NlgTRzkbwA
/CYcX0dm722S1lzHlyqevoJ+pqe70gS2SBoS8TIdCAS4hS69cPBh8MDkZuUiZjwP+Ka/ibSwRAy+
WuYIqDJA4pkRMKNADoQBTG8WUVqas8uwRnUbmAlME/E0iOpUsAPeXSC6EZMYkFLXxYcylgRUPP4f
L1bjx3xhgq+4pbXV7cK6Jl7RzkRYG32bgmS/oFbMP2cTkEJ19A75zNYxxt3kaRwIkgWvHlqn1gG0
izOylBT9HIGT5bM6XYoUGIlvU3FM+Y3PPT14MMxMNjhteSoVfXpIOXn4+jxQftVjAnPJGmVGLeAD
+J06g0xvHkK0xoMgEtyLj2B/p0ijQfcIRm5KhwpInP5mUgzACUADuGMhCieSPSvvYxsDuetrPPm6
2VoBIdxJBBrO6B3mZgQdf2TaWPzEMgIw4Njj1b5J2nxJSDVXYEkPeLdH89aDGyWf+kBquV3pl/qV
vihnhSa5I0zKGrAco9XG1wbbeXpVvwb4cllgSEjQtes0OLGPMXw1/Hd8dl6QlA7uCBJF5WEZHKXP
hCPUHGq2FTWUpBjWHhuXPCx4DQgbGaPt8jIrjPLYuDNFCCv/uDx/ILNA+YB99qXDzcbfTraTEznF
JcUJz4o5xvVJChE9QodMuy9I1rVTae7jXHTvj5HUwm+nmcJ882wZkcHUcl8MRL8CwkrY3L/DOknf
aXnTKLBcy2jwN4GTe+hbnWb5zmlWGtFfgrPcZtKGkrZSCfXry+BFx0N55qsWU7Ulx5+VFZ2ZOljs
rYOVgF1H1gu9FBv+2Dh8X7kfuhEtdziKhfY3KFMUQaPc7sGvuGgqdb8RuHE/D/ECJiF5B/fUPgWk
+U/tF8lQEQG/GCFhvjUqquAU0lOBlMILJEMzbtczUnWeOKs8wsqrzgN3ixicjYm31UpKFhxE0Xpw
iTsegDYSKZ3v2qzjn5fw9mqYZmIY8D0tF2UAWMPkBQ1I41NyvYMT0jTErPeGE2PP0FbbuGr0pN5I
ijjyoP8MRconNIGHQaA9A9YJF4ttZ/KzzWk1aV8wrBPovab/plVrbFrnqeIlUgTulQgJ28tytc/e
R56gjKru4Wv6WtR57OGbPfdLyKR1lJkRFm0ZkK3ulELWCIS/xhoGh5pGKQGrL6iemEkFdhjLxkxW
G0WSsOgfm2KIVtKMdEebDrbTzCfC1uC9KsAqRDj8utYcaLaMeWartb+xzylw+sHpsjSZadYeICt2
JlgUhYJcDQYOJEpy90oSKw1c5zUAIq9ra+L+q09IpgJzjuC0P3BpigmDCYoBefezvf4C62Lb6L59
iBQrBN/qkYzupSVIBVMoO+M9yatCNs0x5rJ8tXnZLwFkEAlreH+Xqls5MCDC38A6boTYosmgnkO+
/omXLyl++TlCX5gp5I15cqSeKtSJYSgFqynDBYUF5VmAYF2AXA4CSa+rRDO7QR1+7AbOVgV/+44n
HCqBQ7KFvIu6rDAlgOdAiZ6ZgAayGICYOdJU8i7wJ0AlxSeZksHj0krk3gtODYxk7AIPQSDQAHIw
qIwuuNT4+mdnDWFAkIggkgHeGpDEwRwV4CL/QXX5oTV34PsdXChAIxGRkNngT56dmFRzE7q7NT3x
F/iFqx8B+rKVZB6bHKDOXjAio8yz4g9DEkCIwcnZ4E7Af2WSyodTFD09MEDycB6AekoykuAw6022
OZ4Zn6wfaqoKSGO0NMZ6HCVHTJVx0Gop2iJNKI8PMJ2CANzMMlP/7LeUmSSpDsCGIDPIpRAobsGm
zqQCpClBTaPx1wKUx+ExAaWbf1ATlKnW0iAMA+uWURgz5wrmpyVHhBUFKFC2pwC3CXsPtCbsp1L1
c8HBhG+4FgRZhPbscBeL6zk6U6XE4Nu8bD59JABM3TcOkw9UBngb0v3lqY6mggVBT8hDCFJRHOiS
EgGxUEawzqJa2ZCkNSL2pXfslEAptQ6uzQXJz/jARFFKl7xb+AAEh4izmO3gWZPeWOhDK5HMx5Wd
Te5O2Z+t3LJ/9oie0dnzqdj2kjLYCs1sLw1M5WyB8wMCI0KtIsX+jAQd65ttUfYUO4gcAnZCXXxy
XIRW9QEoZ+PqXzZ1UhJKfVwAHTlCWgLEEm9qexhZfH+wVnkBypr81tvb7MaDRhNJA9UqvSyaQPxH
XPZQUEq+5BbUqoaCKZXA8vCuzjs+QKijyLXe/Q6l+nahOyeV6CXy+zAZKD6hdleYLQUtHEj1rE8N
ql9Da2lsV8jNo6twsouIlEiLIdekDKb7WiGTe0H8Ce4Ls/+B4s/Dm+ecjwvhJYec2Rb54IvNvYCL
wnwpU3AJNwXiACwENOQRYntRM6xKVzy4BVooLCo17jgzDb74tSUyX/Jt3AM2aWNPp8xsed7CveR4
ynr+8tSKC/DHmP5fUvrsabi7Z1hNVxg6QKgs0FOm9v2G6tMidOlWcc9RTwErlYKyWpRITuvcGNRg
N0HZRrOFOSdsfhWhQ67gDcPyoxpduNyt6pppASEJozri1jU+p2bdAhIIiCUzFi969/AvUnCINZ/A
eaWgSwRqUAHGL83rrCsNpaiUVExEBtf5buw4GfevkjSuH4c9MEBKKWGCeVXg79OfYVKWxCqABuTU
mwVSC204bJi6srBhu8xngG6ThRmWwjIWV9hc/k91U/dQ3UmKUEzwvoH5BS6/EN34EtsnqGWJj2Xl
4nJQp7YGmumfvlcHljsUSdkGEU1ekTYe6KAHiTZTzmF+SHqKVCdW0gdORJHka6GhLNG0xD9Cx/Eh
rAvJsanc6x0BE3aKKybR4xSm4inoHdwI79j4RGR2phdzTzMWgPR0xRfMLPqFsYNc/ZVnwIRRVK0v
JEkYl1EJepuoea9oTZtPys4oAfvD+Fhvn/zQNRFpr47lksOgeFQOy5nsBBZSmwHZYpYuvKsnADYk
son2grcoGGVSiMf5qGiNuFAGWYZtCm7sETETpWLKFTtq7lWta2dDQJylOiAtQbaECJUjzTA6kq7Q
g9BeQgau1Dw6ZAsr3jmGMLWy3lCNi85lZHg3zsJlVjDrt3ZtUlvke6VGicdH8qLYqC6PgJddpgc1
aQzn3yalNM2koo6sN2Uo6w7B6hwkuQ9jhHKVYmKktZAXu1XwoLysQvjzaJUwZDU8kjWC98SJW1RZ
cWmxVI8XTsYJs3bF/aqz/UODsa8DeHaNkvclYsIw+qswP8+fzcO2cQdhvVlvSnmIuHvwsfq1uaDq
hF5mJC1b0FM27VLePK/lqKGb2Sk07/Gm+YIzx7reWV//cne+PoRU6LD81qlV8+l9NoI1xiwrNV6k
wshiHU2SZ04dEk//GRcn5V7BfLKxtI7OPSn31i+TkDs/OQK3AHlat/SYPGCrVZeXlPRlekjv/o2M
pLYlBtFZRfAcK3aB4nUibPa1ZD02jcFlQp3fOtmll+geniaPU/O1N2+HxrlovmiusG7Uvl5p3Lp+
IwN9rI/52nlP3nR3aYWJDJbzdYzBikSoom9iRpygXFwY0IQoOHcfk3u3+MeaRPFm7JYZ2RO8BXBw
LFgu3ZB5uie3iCuZ7yGD+ePgMXlNvo27P01q1BPUXVUev8Kbv0uoLiC3a3+Qrdglb7s8yLUOPvpE
7th7DTb+w/kMcu0y+kSVNsq1iNaU0JGkQ8DGvH5MoeZj7C4FeCSGKajdil9/cgrWaVDFH4Xh4zEP
4cfsoxd10OyIkHtJcxmDOyUb9GiA7BRWEbmifXJQyJMb/+Lf4623Lnvrm5bhB8DvsUkaMAQT0gjH
6ao3phNMCoLVW7XhI+NONt/EfqU+KMCxg1tG6Nkka0W0RAc2WrzYH3Y0uU9np9yrQ0KCdsLDO+MB
tplYXzIjG/KBVzZPCCMsPXgEckXp6om0Uvi273+rZBxTfVSeVWeQPCYfio+ufxTOVGfjWIR5ymfe
SyRwaDZbqyMnfAp5pwQdjgeL8tqgXjELYGNr60iaqVM1yzStPYXP5favr242SgHsOXr0QsjpXLOe
AInxc0kENqYa5QL8/17eiMoJxjb04aECRXi30f6RToB4H1DtjubJL4ER4b63q513gIZwrbPxV916
m753S9GEC7Z2SSRgLch16ObcfCOAwIfeFQoWgjHhyPFWiZi35EI3pkLUI/YOV12q8+vtj3NjzhQR
+TFc+gJVOGHNDNf9PC1zywDxBsB1vnMZUH8Pt+jWoAANK4aLAapTsU8zBJYdJHrhPRT9m7M4e4b9
iTehbMO7vXKPfVJRsIXkwcBU8q9E8eP5uTl7klwwemOHgJiPK3fzJXNx7YNUqgIhg+8E60uvGXdL
SNq28wWjqyVAMyBcKEErOJJGwI10Cti+YcHZgVPtpga4tOW150vLsyhzsEOXAABZxtAV0jGjA6RI
n8B38k0x/mrHFVB/MKd9+9X1OkgnsGm1N2kM8Ci/Ava3Q00Z+zACz1AAnFNwgq7CdOVClZcWvgaa
BO0SN/qMS50xnFnkeLVyH8/N6hvnB3K66OF2IRxDQYStGGrPYZ90lb5fCeZoHuTQXyAsij/NH+uz
tw1qYDqkKjuUmMEiZD0pCK+KJgcpi6WTH1bg2OzxQtIyMRg8a7oAMy3aBQK43WidI92v0HYbC4v8
colYk86XcmgIiR42nu1O7B6gGhyoXArzwIH9A7Bz+ntSVMYoFcy0TqiPRIM77m4o4hPZrehvp/ex
VU5Wi3Fy7Z9hDrX38ROZeltl2aXGuwOUgLNJxDr2i0QP0ZsQGH/tUSemzjC81nuKSzt6tDiMNsuw
HhTN5VL2hmjVE3tIKCw1de1SE/tPiQAh8NPD8wVdaGbYWmvboRhhyz7JbgAYhCRH/Kw7lT7hOaeR
tgN1kZAWqmYxfqcraHIzxaKKLHC5AUCzRwiNqhCKHbvhW1wUGNp4UtrNxSKHG9MQGRLaTobnsv3w
dI7za3JBQuLVM+AT7UGCioR0fxBBSPmfqe4jV/iEmjr+QFtnRCkKabDGyG+ro4w49e+waB9S/Aas
Jewp/9TakbIXhy7zGYhBCrARNt4BlxUQ7hvKFdmkiJC6cH/SsbtKi1YZKv4d5fUNiAQ4Tu/WMrwt
kjTYx0TIF3gAg3KlYOKXn3k39yJh3xaM9ZQfKaG9juFgtR+9bQOjzVCOcjXzRoZ8B/Hhg4Lil4t9
goid2fNYgHevCBFiumvD+ePJfp609TlPaWheAhBi1Vd9gN/cpAq6PYepiKqVAkGAnbwJTqAExL0D
rQVwUOBNcXhurvsGmrA24A14GdAhemnV4Tj5Tg3DZNqs8UeoJxyDCXCbLRDoNVAfc5a6VRvUb3xy
1vG+s+/AHsOTUGT79W4MBcgqawemVuY63loVrAeGtcU1ztdT8mi2gPKzB8szXEF3oI5q9Emg6jSL
ydjJNiiIbFAINxgB0cu5qCOSFk3lUUDaiWyFunK3NDUyOGzcfQCqpXh5McAK4IqY0US0ykG0gMyb
wIbMuQBaC3DvGAaeAkPy55AGBVucbTFIca6wb4iOkqMmbUpQyXanyUrBbbLySoNtFxkCTl6GEc+I
eJDzwxLdnR62dBHOnQxgb24gcn2nR4oVvV27eHbOMLYwNgBjrETqdE5WDSpu1aolPEWE/8m2F+DU
PmlBOb8CJ0Pje5Bli0AXr32Q+hSYWzU41UQ2vdYo+oU38CLQaJWihCqEcZr4EkE8Im3H1458XxD6
qJLmIswcREOsFDyHdIxCIQMx9pkRyqMUX/iD52l1eOjV/HHC/g8oMALdCOSRA0eJEVQSBML8IBnV
MJq7puyumH8bnuYa8F6o/smSna/QedfgMIEmFGbBh8ZxBGDEaiuahllhpEc0tpRd0WUYYS059Die
83bJKF1Yj3BKeyD1PSbszoVKcaViuwqWOyOlaOX++AYuhsC+B7SgIjZPjpuCBUVEB5PiCnaSewPX
nJ5RKf8v+km6bvixIgco379rz3C/Bhp/3T1UlENQYNQXOcvEj1mNGCkmuSYobRag9SrPWwiUjmfv
AYgACYtHLaK9VXpCEXGdQBd+PgmZuulCJm+2YcZMFZRM6xSuKBrkErH2bP503npR4rTxROQSRIND
ZvtdEdaBkQq8kQ2lMEhxsZ9YW6KBkTAVwmx2QCVaDthDOFqyupDAKkS75ml0CqbaQfT0VaPBciPv
xwGMa7YAtPzZoG49kc94psF7XoFgr8Ax25v8U3Sk7DqHdhqIm/RJsMpmZfoom4e2iGoGZdjvbn4i
zPDpEEmTL1UMvXWr2FaDaJkbK9sjA0EnBO+IQpWMhHkI4AmZH3//QJELvEL3ZBfoe+6hZVMf5obn
xRljuzaRgFgBXCI3mKcSiwaI0p04S7oeWbG8h8Jf57pAqa15HL3iexuJpE94juiHQFXC5OZfEQaF
y+HcJQyFCBUtI8EAJDN3QPbj3EKXZx0gsoBvDfRiIeeRVihpRUvxA9BRg5sF77cQF+ILMtj50cva
h9QVxs/BfYBCzANIkHIm2raBL7glX4JTZzdvvtF3QJeOrLQcTKpdvdWLrDUFK8jRfZpoItoQD9H0
R0l2b71p1RAcwzMdaF/2vXulp6ki2ceIEuPWKyIHDF5I6qkCXfORrlhsb592bpYBjPQOt8hGk7nS
xLoqPVXuvVyodqQgHPZzvIN1o8C+jaUJwN6SO9j0FHNsHbw6ERqUTaYLKG+FXE+lCVLp4mGhxGCp
tfyY5Ygi24V2gug1QABANC6qRodpaX6hYL0xx8ehYrqNHG5DPZgaQoSoArNo6wei2NyGpVjSwq8D
JVNPx+i88WBcVI3DcQ8vDJaD+Rzs1U+qBGii5L2g2HtjRXZk+QjqXilGANivQCkIRWZ7UlYTn4da
OSoLKjSuSVylOmoTtfIo93fRIi23q25pQNFXd5fCeKMK7gIARmMTVpw8iBEgymQN0ACdVKWCX78U
0i2mSwhPvqXivRho1dJvqEXUEsE7tc9xkdDmgQ8aGpDXvmFZGgWvvxqSi2q8WqQ5ykyIS629Qdhl
5dUZwR+d8k7hHaIRmeZNzNMlpQsiAT6xI3IlHMUJfeHjHQJlLqEJ4AB1eVTmPYe59UU+BoGhUkX0
xzqpG+GiSkbKH5bJfvZJi8hmYMIjmRl621HifkCPtt4quMkXC7yB6U+Bd8ZNgZbrzkppqU6FBjjG
vDrPi2rmF+Erp+SzSRAolV0HD602yMJQA8LetBt1wTxb+H3YEjniopidvSs1qtBoCOJWCTmtCyST
soltJ3NqwWu7GGTZZtcPMO/OSrsDNOlfVimudCANtm/EbzMjPgL3yeXC2SVj/AWh6JNcoGTvicj0
mYC7Q1Nmsz4rkvqBLvO3x8zPD3VgMUCCAEfGIf+NPKVku8p4rPTKuKP91WdJ09iCqpD+p+YYiJZs
qR23nsPjCymA42CNiR6sH2hXl93HC7iAtVeFzDKXozY/ofj8d7uZ1UklXA8lOcHPbkyjM4lWAXmw
jJVkbeQoNqYiC4YTZKIalcWHdh4kbEbFEipA69aBpp1IywSlmNYAzjhdty5eYV5FFOjjnwerZZWC
I9S+8+h+r389hQdM4So5R6AOctxIXlOUcINkgv50l+F42ZsJhZDhDvoM7w64fZLv5+EX6FuMwp1d
R/oDjta1W58d0JRCiYdNAqorYjYCOTPIGDVp6Y9mgmCLIq3RUTn8Drd1k2E5QE4AhKA+drD274OH
RQdMKNs0ieViKvEZtyxA0QqtLq4UoHNwpBhvUp/hV5cBTN3i3zV5gxitZ/vZdlDsPXaQvuW7XiwG
aYOqz+hJZRJ0L3A9OYzQN5RJP3feZHNbVCa1aeadyV1R7gBXoBId4KA2yc+uxw0jwkHCL0UnA9Qf
1iREhtwRZ+BALMbWFxvE4fgZn5ao/QcIdotzfAjgMB9ZuA8MIySbNmxrpjJb/D0uE0iUVFhBPpWC
pWJ3j7RJeVhCw7h39yTmJ2rjhmTAs3mm0EaXoGTl1Tt7Rb8SlTno3C+lyCjggl29db8Wlv3cH87q
Bn+avC5MM/Ac1aycZl8XVYN47Kyp7SFr0INPxoOTG0RygfNlDtFcHALMDu4Tax9LTRLJUTEYu7xS
Rl2x8gtNojGumYe7gkHAs9cXju+Z0F2Xfqc26wrcc4d1A3rYgFuDJzf2U3MWuomrhCAZT/IVBG+c
dyG/v9qAKiZS3Aw6nb5m6AliU+oWJUwUSXOidNxYLA7Ke5CoBOtXCKDkn8hBEEJEV9KlH1yukvyg
380AH5dtKAvQxTFoQdcAhOVYh9hHXkpbcJ8wXtXCAQbEU7luYukc7Gl2w3hEUJwUHpK+SV1f7zLC
nBrTCIarMnp9p6wMWcMFKTuSbBvTTEW7SOU/fTOHVOngHfwLJYSVfeOaibmZPAtRnVw/xTnc9dZ4
eSmRLzvhgvlJmWqSFap6ohaLuqEx/WU+RXMB1oLgUU+JSJLqMBedWv6O4h0lm+EXT0VeoS5rqMTX
uFEyGJ2sSCuCTwEdTGwneAqrnuqy6uRoDYrcEKImoFiB5SibnGC2/YK7X4pw2q9AHL3aT1HoZu+g
3no4qk6HnkqfrjN0W9UVidyoHlMoSVNDRr3dopiAGNcAN0B+/Wsf4Nd+oOCB80p9GITKPkkvuASU
D0RZ+gvdABR8Mr6Vpic+LDUEUIxw5AFtIHfOc3YVRtvi9zA37czf143BMmGAFlRbAAUBMIo6TXio
Z8BD/e1cTEhoJesGoQ4etjJlaGk3mVnpTKR7XT6QFMUcTDveoafGgn9mCz9uNanPav/9NQaD0RTl
JyYbU19kDKXilZgrgECS2xSLm21MD+fgXnVzePwi24hvp6tQUcLveoRLpm4hSggfoUBpLWU0JDGq
uHStqipiUlUCJQgtvg9dJNvUZtXuCqYaCwk6lVJ9pRaLZ8YdsTAz60WMBRKmL00bwgkoWUev1Hog
ResLw9moTBEqlpiJGjbUySPoCEon6ogxdo7hJCLiYP4SD1UvZeyr1GWJiCNim6Ykszb61V0T+1I7
WOV4toXszEj793/sVS3mIkG1Mq+6TeEv4ilxbakGHXAGonedyHdPuzsYXZqI+WGdX6pD0KqSTdDd
8dnKtFLYmcyo/O73E3d256SzhOm6wFKsAs0TAXzp2/S7CE91ecEWRttcLE2V/MSml5D9ZY4AVIjE
K6PEInT76KEM0VcA5oJyzfwn5mY68X9/dqN+L4H4ZsG2ZZIoMkcaJmvQppLXgrVFFnRsRisrmoTj
eBzzUVEUBTBjJB/aF2nO6tNu3IAbLmGeMS3GVEdOe7q/GhRbtUvL059dXHnRzGtwlcYDeLFR8LWz
qtquGMZDuNTiXvOvKOogNKHemnxp6DIsgPJKTwLW9XFSCW6h2OpjMx9OIpSNWOtWADN/C2kWedV9
agRcjYjtCMkM+9K7GQ4nUY8+ZQFcWnVj5wa8pdexLGSNpKGq4NNGfGky+cB+57AgkFJzp9OzIsZi
grAaXG6ktuHnAtXDpw8mov6rXJte7W7S59JDyc0ciXvWrfmyHfQsa9jHvHytocjUJbfgQmukWjmY
dMieOR1IumjTVGPuG1idm7WhdetK0KTn4wSRMxGIc/sh8HYUddBCoqnMlnMsOx3OHHA9neXYanse
qPyjYUfDaGi4F92wFHDg7aOFQ/E7s8GlQ48dWESM/HLEbRYdCP92HYY7Nbl8ftKfEf3LWRUZOxza
Q4aPB49MFZK5enpUsOcC+klYk4LFsyg6UehSmp266PKEdhStGf99wH/oyrj4JImernD5YU8F8iW7
F3hqfLpxOgHSuDefvM7HGaI8hIxUkoS0vc9GfRl0Ai6WiWhHPYYKsWSpoO4pvVi2O+hI8ujUVVhP
HLK3GtaopWrQWS7pKx/xKQHPjiaSKKpLvaLeqBBRmnNaEdN1HpSc3ZonFg5pZ/eh8v5oSxNfwWSH
8cR725r0D+UINA6QVK83dCD3PYmy50JL7Ia0cp+Mj86N4kRQ9ooEqbpYiU8sl+gXb60m3ewYa81a
Kg/gzItsn2tls/xoHiCVlYK+q1VXZk3OZCVlXFemQ+aV/9EPaf32ccg7AA1s5HErSzyX0UmtIUx0
Mgfi15IEhUxGjPQ3gIczICZyWrEfd9PuunGe+ryK45GQGTFcTmZrMKiYzQEdZFotx/HJIm3YiXRi
qGbYFFlKXsddcazQeJHnRP3KglrspziVKtrHb8N1qbGNCyuETkAFVOq7fijblXFAZEv6MhEPCkH2
WCGXrSXF5lC9ywfgdix27sJMknfAT402BXb4IglHhTx8G7GnPZPHJH2kr7F56bK2NRExPH9DXqNq
JmL8CZUYWYxe7xy8W70JlRgFVA+1xj6slL2LqjbS2h0Wsm1SXcFZWQs6h2UF5JF4tEEvCqwgb6JT
ZPY4ns8lVSRpCJWcK90GlmrNVqabzlhGgadUyrIZWNKPCM0Zi0CjhkVlWvXDyIrogv1CuW2OiWF1
hbr7nOWmLldgMU/3hP45nXmi9Uq8xCVrWqj65Y2Vlv1209Tvxl0/9el/ReFt40N10D0Ye7MyJRyM
sj20UInrYZbPHMr6G0b9YX8T8tdwSEsCbO+BZBzGDuOHQprhFgeYVE1ZlRXQwEugiuYvSTLmMNaO
Hk0djzU0icaq1F9n20CFxegmM+6Mm2UxR+dIXaLOCGz1kGSkpyemkQXI+s9jHtUQ/I5pAxsCufFk
PmU8fgd4nU6gBgMeKsrWKX5SXFRMCG03gO9E0MWnvVJSByy2dW4yoBRbHKxEdMhZkvq7gD1v4brm
kAFlf8WzY5JgH1VWQ8MQpJU1hhqfsQcXCtz5gOS1YeXjJ4XrqiXJkwzdUNxRJcoGhtbie6czapk0
xcqMA/dIaYXLhntyS8qh6MnixI8Br1XLL/WGX1WZnCOxH7UpJ1iUHYtIe2721qonbrAc04y1DMNt
T5oPT70D0pyxQeVL4O9ZC3nhQA6fiGp9yCFU08PNeaUEzk6B2wFjyZEWry7jEV66IgTVGywo7bUW
kLPgoVtPxkcUycWCNWUlDBl48JF4QHOSi0tmfXemVS0WdZpoO5hxg/iaXK14rkoyVvBQfgVwdT5s
xiKmrItyKg0TLXsowAy0jWQBABLIlMRkjtO7meKeUe+TSvPiwhjwbRFumyhjXNLGwifZuLhpgv05
9caSoybnDq8Pb1zez5ukuAYP35R40UKzSSkW7u9sJ/pWIK1ho4YOH1YeMT4zkQ0sUFEW341VKqYj
yq44xAq/VIDoE9UqN6dgLCeXd4ZjLU8PD81mFIBaCFjA5wicRf0kL49XBd9q7zhI84CAOTG/pKsr
pfIF4RITSk0NZ6qaDqaHdRR4zVUyO2AzkOhQmnMhKB0Xj0QOhY1MlpWLm7npbZgQyvfKTdQXx3LD
M90XH/E/+6uJdc9Mjh4nH0jeBTpvT47srpUH9yEpo1+SezomhuOhOiRZbtYTkBQmOaPPo5X9lZ2U
kJZq0n6L8sPypLaH9qysEW1GbPvkqLHSB6S5yDnrnFAUsnvGOcWvFWzFuZnRVHGJfgrHUPxkxbP6
+O9f4a8XAEMhqiv+ggzoWv3K5SNtIfCx16v5CJ0XyNpvkG6n2TnEN6odrVq6XIKKWOqzoJ/Jtepk
h+tgBHpbaua8oZfAiuNWtIxQzh/5SO3LSLqn8gf+Suac7LZ4fnuaXqj3OJ0YPfrdvyDR051g79aT
CiWbdw7Sdq4+4HImZKWyrZrmIv0Hzfu0z6M6P0QQmS+quYGfx9afKGp/UNbU72zLZ9OBhk+dt6/O
Hx4J7ULUsgdm3x/K0HYVWpx6J8EnRDkENMVfZbfVuziiMmAtJfEomeE1npvcFzk3GpL9CFa3ozZe
avqX5121TlDzgrv7blG179xd/f4KbaFekcxZESVtSzucDO0enG7bUo+TXFdNHnSDGwflSIaNBg24
QB9+s8cuqBYiKjlDjN5WOxk9MHr8oVs6QGUT75UenghN816P3UAIfvsCPZFue6CCawpeoUzxFHBx
ftePnCuu64peNfQ9sOggym1mrf8Aw2iXk8oXWnO5B7Sj1jRykeh9h3GQh5h1gU/wJSdDbes15uSH
ds+TYdTDEy605cXKoKs88YW2GyKNOx9Hk52LKadrV6MJPTcjoXMjgCUwHE0udLdSHdV1aGy4gM49
G2uaU2iHl0zdh5hEjv6Vwr8cJqkxGbr2YgEpYya3g1QUW1ye1hAlm8aHTF/Umvl8jRqN3eCm6Nn9
avpWJELoLNODx0nXGTI1uJ03GsesgQTpfsRcXRabmvN0JKKLyLunD8m8UrqU0qgTVFNaqEw62KFj
4YN0NMJdrYd08YhQgLYrSD2fKY+HX+1vF3uaRX2825f5DPrXOPfy1PjRBUxK3kylzAe9c5VqW6Kn
zeLhieuETEmt1P2I31FNMJOhTidL/RC0nwSTGr+MbdjdgO1ZEyqpx2W0TSb/qUnfHFowaUnRbNTN
+R+tG8blSCJIC08s2J1JEoOVzjwx+Ftlhhqok9PjOfxWMqsf8WtNSSvoDREDCrzO8sFFYC6yA3Vo
th65fhkPniarRY9NemFBT+POcLLStCgZKs1IXUCNO2B+MnrtttGY44MtCR7af3Ro5edq4/kwuYv5
fC7Tw8ywOx2ZRxwyg3kky6K2laqO/F2Nena9mntW0tmlD8yafkuECEVqM/OahBrvZc+eWCH9UfEn
e7bNrI3CwA74PasTTSbcm0ahvewsNWTzrGlL5hzqyvVFsSfP42pVvd6FF/Qd44qy53hyfhmuHu6U
hvHD7L27X5qWcnZ8q9/qwqp/R70l8Q6ddOol3E6Veio7KNO7xjHGU7bC0KfSkfIjQH1hHHjw2qeE
81QbZPZDKdLI1kPUYBv9VVYJJKSYi91PR+loXHhtomCB7QJVXuBZGSzBMVnCWGgmuyaoEGIzAlhV
eCBxip9/nKS4HThuO4viVRwVOFEpHylInXcXIBTI47l40eki9Ql2qGZAcxU5EvGnoYqpvOFjNe+s
BtG+P5bkXpCfahD9GID50mr5WK0W0Q/RiDNqkQwxRzF+k5RFdJIME6YuD3AIbIc9naJESWQKV9m4
8pyEiOK3pKDFwTbD1JC1plEh3lxPv7dYJG5XIyC6lgLmr7vy3YW8KnZFOciTYBgiYZYKoU2FvnGQ
6kpW7K4btn4h4CpIz9yhHxZc9FFAE7a24Pzy7xSNAeSD723wNuSFzihtS1O9hpshJwvvQYOpS2ZA
cTVwa7RVv03iW9w3OcXXP4UVZQJ6POgyZk0Zpey8PHp8LJSMcEEFMaq8UhfAEGWFjCqblTtwhxij
O/j9TJpJUpTKHCLEDhSxqt5ZT1BgpryTVG8uinL+JKImF4mXfXAPWrjAcKS1VF8LR9uRqbCaGI7Y
TkECWAlkPsl6k/7KA8Y+nDfJNrcfgT/JIksF+EU7HNSXVVS/8p/Bk8r1q31d1lslfFnhs0q3CfIk
z4YUaNlMwE2zh4OjkwfzuKC3Jyk+gTdU9FP8rEpxiMgUkwsy0WaDfPCEfUpWdE8D+l7AVdZdaRsY
7imstFXo0FdE9IA4qP0CUQL82xVV8SjjCqoaToR1yQ1TAERS2QIxkVrCNoKaqIi4n2i/iyyrjVQl
1HpsJ/k8/qgE5+2oCAWGJgE7tYjilsPEh9hPrpPwvQJnX+R5FS7IWiN4QqtUTKCMLpUH+C7qD/Oi
0Rhuk6OuChSCNwKX5SavNv25tpr6So9kyQQTX1sP+pnRQZgwcCB/KgrSbYVoSw/RKtHk0KKpGU1X
mVkfpx8mqWm7fUUgqAA4Uq1g6KGM6h5pf+SQpUGgoIeaBqsb/W3NTa0KBfioBTT6WRxJ2zeaE47Z
kFFlZFbIgMqPoy7Cmrcpmuhhdg8zCVFiePkhCndYQaJLwZMTIWFyCEHs2C1IYKrDsprNZb6USbOc
eWfZ6fEO+14JygLJy3YxeywT5NNRvNzjveZN9fFC4LKtbsYSvKzSM5GuRRykPfvDDqa9Zs3v9pge
wbLz26c4u3Y5nIMmbhf7wvLXDizPVn60GvNmA/vMcWaPuJy2FdIMiKKMGsvF9wR4yRfhFbqS4Jg2
Fp/+VVeXLp/EzLpodemjjzUgU+fsBoHGCBQy7JNj6SqTjaWltJR0N7Vs0JMh+0iFVMi8DCy2GHvM
9zAYySaSM8eY0o2Y0ieVKsXTr4mkk5I3v/khUqsiRnGPVbOAfnALt5dNzPIavO6S6HmuIfFXyDVi
kkgTZNtDVkG/bgClJ3Drn81DD+28ZEOtfhYtyfwqkSBrsSD4AY4mrob7Es6SGXVGCdunBcX1kRX2
/LXli2eBgQQWBCFk4OxRWoIvBzBj8qK9Nc4bCEWadim6p2aGyjA4QSITqjKA0dBuxgZFmCWmtCJY
vzvtnmPGhqAPgT3u+QaesMLe8z1jKLsbZwicQYDJ8hPCFo8Q4sbyS8CSu6eEii/pKE9jth9gtbjQ
LTR4k9rjLG9GWowDpvkWpEnAt5M5GkkQgHq/Dce9UBB7EvdDu2CEwXnS7quHsVedF1idiPqU8EiS
+M2HUg02YvOrQ5UUqeOMBO+zYZgDtroCxR+C9vRTjqbiDKxPuqE1ujp87DPFMiqX+TrFAMNB3xYq
W6ASqe5HpqapIpb5TyeX2g8Mzoixg7FEvt6KAf+w9yREtCUJ6BNDDRoMnIo25H14g8xWyLcwGWs0
oSC8D759TTayiz2RoTIAheetom0xYOVcUP3IZ4yH+lQVWqqUndnDa4XWghu7SnCQDu2iVfWJYpBD
fTnTmPk64n1t5pIaUsqVPQezhfNiK4WSGfpE2iV3EOTf3jdTRaq+shwehhpHg21QuAZdcKhn+yJG
g8KhdGDKjdRB0Kvs5qnqkY29UhGJYJORMa1oUkWppEofaViFgLKUndXvpgrLutq+Uz6j5uUl89A8
83pFY+4jTbarQLUisIj1RPU1fI0D5vtlDfIUaaresNq6No7hPrzge+/MZpt0Rgbgo1CjWjFh0Ufr
1lTPGBIA+NoKdIl+MwYCbjAuMJGw9oIH1Cdaw0joAM4A6IbobmhJGFM9imxCapSBkRhxQSjUoqjM
F9YDtDJrJ+Yv7Bmy/Ryp2ikJbkmlBllduGl6R8pTG7RATkgnXxFhKy/fnG/Q9NqNZktyr4JlLtGG
QiXxxq8Q0i4TzUJNT52IVLSzTkTcKXOKPNVSvw96NjYTAzjnY2+giHzgHEqQPgfNR+3Px+1cLOHr
Dz114JZ7RY4tU8aVOYV6Ih8aNBvmljK2Ny2vdLoSQl8SC3s7Uu6WFgV1KTBNdFKd9uznZugIas5B
RFRCFS5D1UKOAQdWbFyVGbPj0i9FH0eGVEuGRl9a7s5UOW+t3S82I5eS1z4I8rPyAF5AN2Q9sXH4
hfILkpkcblkFfaGWxt9yivU3ImINUHYZFqXku9gEQVkxWteSXZCUxq45lROt9fJ7atAQf26zlg0D
Tj8T3GzdB9KOYu8Li2NlyTbLI/yBa3WAG5O0h/yarf3aWUVCWRIifYRqlIOT+hFGdUU4j2YNr/aT
QlvOHxQIgElNCl2+bqNLbgBul2ZLZnN5l/1HC/+0EPNAqvIqMVWR6c+9gHKCVL4ynVhazAhsK3xD
ErNGSh0+vie5W9aygdA1zq1WaxKaERstuH2YKDf1Q8aewWym5hTCTnPsUkIuVy5Zq/6qdUXqRC7w
b9y4RkyZIgPZO8yvE5u+EsYu6D+7PuC7oLA3BuHJhxS7tadFsw6l90up9EgymFCLhI9Bpzal2AL/
HrGhaGiH/ZnkQGZSXcINNFzbNfGtRG3XHbJBaP11U0UJmhc18asT6VzIiupDNwwS5jWVZ53y+2K2
qppTFlc0DqBu9it9V6EssAQNl5n7N4pHgwe939gMsEovjAeWlyph5jYzHbvk4BxSqzxAX7fmtuLM
CqgyzJxShKB/OLJVdZnDIs06xDlroEhoPzZ8CVsRytjZSK9XjUn69cz9ZiroS6mEyIYb8fOts8ly
pWrqlrx8gkz5PwrghbAt1dFqb/cKtlIMEXkSpB5gDWb+IUQKLDZOOkyNcTcNXUYVV7ypXIR8/A/6
EEodS1sLkSpH5IxyY4bTKLnVLLkvcYM1XWX6kJeVbe92tQDWTkJVjP2PpvPaUhxbgugXsZbw8Cov
JCEQnhdWQ+G9R3z93SHuTE13l6GEzDlpIiMj22idR56KaiyiA2a96FFiW2rzaLfwNN2Y678jV1jv
veFHqnVBzQuo4XtXOmG3/2RAZjdaIRmeKG/6RT9zrm0vQqViJhg1dHRqz1UZm6DOBrUxlGEiV6xL
52pufZpGc45kjjLztDF3/CZykLSaqj1H5os2KyysnPQlyOUJ6VNVl6ua7uM4HIZhPOZ5yRqqGVx9
+78VrW56rUq3r/zadWFxdG07dqEJ9dGbR++SMgJdQHMMSSwynDJo9dR+sY3PoQ6j9lPWBb2Tcy4m
t83w2oZqk6fvgstBKxxjTlQJJ0kN43l9grCPkIp1K6OidDFI5uo2fg51iG+g4ONjF5KpO5e1WGMB
tIT5BVJ/dgMv1kce9RB/aaAUVUFvkVL1zM1qnxN/q1H29xbLlG/QBEByqw8pNOgZyrbI7qb6fRpa
IXQe8U6y+beg4alfWF5J+gfSWZP3ltfV81PXy1TJld4OdRCnQiMte2k2fbdKnjQctZP0ygQ6TOp5
nQcGiHyFaVFksTkmKYQ9oiyvhJMCC5dG7IEOl3oHUpn//J90Y/dhxBE4ns11ytNS1KhKLIFb4gbA
A/xiX94Axwxj9RlLOWmuG5mQ8bEAXm5sB0EAoWOxUM4tbwFtGduAqMBSrqKf/G6MbjLCS18/XWIz
FCup2KtQcp7sHZ6FlpwGH6qcpOBYVy/zgTuLWSjy7dm0TC9QlVkfU+ZE2nhheoa0WDWtQSUWBQJV
pmBOp9CSCXvev+xTq/TK+6hYDZlW7LG8y5OHHmh90puD0+PUz6hQqq2Y+7FvN5hmq0YkUleFV2c5
Wx47a1bJxbWrovX4LQK0NQ55p2gQkputncKmtc7oiyFXpDmmAqew1r6PD1SRmTxHrl542csG5YwF
BkMeVpQ6os4Rekt4ePlPOu7mgnbKDOHBc8g5Ui2ga08eRv4kL1aN5PlythHeBv0kKjnI8FF9QmtZ
z0JyDz8FJ7HpFNHuBz+RXxrZ9ETp+pBpnfUFtH1oDVbLnBS3qORzjf07DQInpq5g3snfFA3xmLTY
y+RUSkGytprCcWNysTDRnWKfGySSFb4dZqC253/7REV5OUQBTEjlyC9CNYS3RFW1I9abgmNeQIDy
wBNLCwILyiWIiic1JeiHLkibCAHIuJOj1xFcH90wwbgB3U4PEb+y10H7QXQWQRtidzAtWEVwgSAT
h+oxWbsFSFOj/wYAZsT/D0ElgE/on0Pb/LQqCA/d7RoKhCp01+mdfJmlgIphE0kt1QQXi6rEmkwS
IO1gV0XwnKHFc1qcqKBlk2Wwnso9pqhGcslrD6I2W7TpGJ0fkCUtrnxLcr28jtMXi++OZxO6x1UH
Kg7mEYSjwpxunqAscehyP0ESp/BJiwdpJpl67I72LxJO/CsXrcdAyMjf2ZI5AmzgIFEO/X/3zXPT
4zmoYEixkJ4CeQD+xupL6IsmSmbn0VG3DSvWOoQFn4fiRfOJxeU5k31xRM8EWxY2NhFFSKQdPhWo
F9XjWk/CIqnOoM9NpJirETuKaODONPSyepfn87a/YFfQkACsRqIatOFKgGUAg3dXfxTHQhWuGhQa
GMqeAy50bDAbdEVxLhQoInBElamXd3A+UzpyQVXk3S9Ekqgbgpx517xFVyiaIJw8wAQkH6i+xBc2
9ICTM2AGWl6HoXUeHLvET2ASCG2rc3YN6Eoz8vuJU487ZPgfRxyGiWFDElPogbQT4elIzIQTSJMK
kKoMCUv7UKj+MPnrPSaVyxcfY8UEr3ZgS+aMOIYG5NydTsWkiZe9cQHxFrFfAJToVpVEn+n2RaxZ
0T5myIEqJL0iaCmJS/1UP2FH5FXxRoJmJtHRgrF93mQxAp8tTTTX4e4WBs/FnsNr0NHk3wdAR7jf
MdBjAxoGvBhx4fdAUqH8G4mxwqXJqTwwY0pbfyP4YHCwKjGhWopadkfiDJlvpSMsK+E1Mv9L3A1O
gbycSI5RA6IYU2Gn1VJESPBXSJiwfDBJuG58hswKZlgpluZYKqRQsNHNGLO9ATwD5BGI1fsbxjGY
Rf8H8ChoJXAa/j0tQIPh24qVt7vwh9Igdofhn8ovEsRA3OMpmhlRmCLFkZMjnIB5KzCtHmw1RtdX
TWKVsD+P9XJKlhDThgkn5iZJGDb9cOyCwzQwn+J/n9AdrKaMId1BH4Aa4pdTGbaqcwhFKa9PnwAv
4+uYMJFdAFMAK1BO8xyBkrxMIxBw0RPWVCWNODGJAXlBT7prKPpBIK1jIUQ3V/E+h6ypsYOLxgAc
28GvUoI9ycH1JaaVhEOO4uLwzFg3oAhI2sKtvUMrRgsATxStUWoSQvq2d+03nEI96SKCKWItGoyX
Z+ocE9MLHhiWdk0DzqRKqYiT2hd+QeG26Cio87SjSTTijRaRFr7574yKwYXpuFcXqlJprA0NmKh9
BudRjCjB0R8YzRhZPpNIaZkJNRU3Q9L0bRe6Mg9SZJVQ689c3G3mVyJo+ts8KhZ0pCImHkmQKF8g
tx4eCRRcM4CQq0LCg235jNo1Bo4wphfTpPNnv8IiVO62AMpv8D2+829wgvND1VWDaYV2guTlVX8K
0WY9UIESvFTshIOzEY6aQ6krCwF1xhuhTzMW6DM9RYoU9L0dhEeHWzsiF8tLgXkr1UZw6A3SJ2+B
oKt9tu8MQmFuMgU9sGKhtTl9MlitSE74kvAjLzuPlAtS5zss3yMatGAL7AaXGPskfVnRc66DXY/m
/mi9RDpxREN2YWZ9sWwoiAhClAgoLkZ+ta5WUmTOyWuEq++XNOEsP7TTggNKdxs7jbEGeA3BcEIx
rsu5kA/uCScL34bnLkYmuhddY9yAa6tnVWw97WJm3gm9nX2/mE8Jupnv/pdKRt2rLSZryzL5T4G4
st2fE/cgOGW5WvON9t9yjLjfc3FaGcmafrCoEJfGm7SZmeWDWW0wZJl/j3+Z/cBBEtIe/B3NuP9o
+6tnZulmfyCULJo3AIFashtyQgx2Yj1Dln+PKb0AvribtrHYDLfRicaVXrG9mWf0GB8R69M8TfSJ
0TDv7obMH972G8ll+GLnUIMB7W5d4ixUeZcJqfY52IRViAQV1sQMQkXVrlMbdWmfC9Q1d7H+PUwx
lQz0ot/uunPXXNJ/2z+0QTwVVsRANugrZpRTUHauLrFib9M6ulf3znyljNy00r6OJOpUnkD7SDbd
68YsLmtQsoHXKu1z2H0hLH21DfVJjwj1arQpjap1s0zvJbqCoxmTUx/ervtYHk9maWT4LwwoTLZn
8P13/KuvvshufzAnouccepKboz3AP4Rf9pv2ozFGtpA5pa8VY4Dj0sG61O3rE4ZQbVLaWE9a3w5W
tWm+0QEBQ0OtDc4oWgFG5zKCQ7Skm7Y5kpi/ZCSZAiwNxoJTBmVmvAWSxv9qEHto7upo4tkhqnUb
3n1r0W/6DV69LL4ktPlDzaPMhAa8arQMXQRch/Reoak/wDdO9wRDG2uXGvySRfvzkWnbdCtH1ZgJ
xzxySU0XgD1B5bZMdsnSgn91at0nE7S35oWwj8ngDzrWOkT4JQQ0Ng6jL//Vquamr0HzpRUKfc2m
OUNwsntso+iDhH15VEhhv/cYMZNSjiQw2jHo3N3vnQy1pk4xZeJot0rgCah7mVMh9UrLW2eGzM3j
78sTjA4d+9hm0FX/lqhHHlfbe8ev6JluJpLIBwp0K17Vvo4K7jFsINbPlDncH2ijNTTYXBYJ182e
8TeCEASWa2f5AB/uFFAK+lVE6dsmglNHsSqjoBd5Aiyw5yEyZpHd9uZD6/MUUjoDX25OqzEOB70l
JaaasLJkhI5YhaoBdIoW85jKsJAVIjTG5dY52gz3tJThNkXTr0VFVhxdDTua0XfBfdUgrxgdxob3
Gl8b1mPLzKsGfME9YaiyvfqCJrV0tsqIEr7khleU9Xm8lIVwWh8slMoED2YiVFGxIk1bLTovAnBa
Wt0jmYHO2+hksNqZh3Sb05xNUSJdT8uVZAdhjejzr1zFiCAfemM3L1irm+Cb1JwNjBfajCGFxNeZ
XZ2UJxsw3jd0DJCoY5Wp56WvabC3rr5E0Th9RMguERkuE/sGeK2WD3oxZOhplqtI3BAaGyKuJVIK
YanVjMKQZtYWwwD7anMReBhMx6HG/sF0oLX2wNbeOasurGYVYlxFREsX5KPkHVmPOlhXdUScmIDi
wpPbAOiTkFraPjWmbhiGoGl0L96QkrMTLhyyXwJF+mWPpY8pqxqOywRFfk9NxxBWiJsJdIDeVaQU
bl+ZCtTX8YXpX5FFqpq7qN7b56BcidlHH1IaAdEC7t7WsAbcz+gLS7fjRSK8swodQm/7T5fNsde2
PdSADLk8KGacYQi8JrLPDgmcJ3eGF8HOgrwi5F9n8U1+kTwFYOcZigrSSHfejxPTUxX4Twwffm1n
fTrNSFJ5V7hKtXY1KEQkAPxw7dZVOYbqBnMoWQMLk1gFp1hVB95Gam4/KGVepp+sYD7bFdYbAlSM
p7j1hYBVAQ2+LLNLoPV56Zw6mta3mxjgXNLZFfxPf6hHP2ZQoVeznnxojjwx0qXW3eNp6HC+57oc
qnmDc82JbOGZ0Gakxsc8SSPbVgd+kSxJw+jqZFc/kofiZIAEGprNPjk+6ds0BrY/U16/Ouo5NUD4
CkzX0I0/k/mI0wdNKth0LyCz3N+ZFXb9ng+aBpyGir1AXUkQqpqFKu9UZdYDIq6qNpZtWhGR+qaP
F7tQMG99YXqSeN06yfxXgwTFQByTm1u3maAAjctI4XiFembFQN+dOSJVUa6HW0gP+HgcT3U/X+CH
ZIktCbHqfmKqiNcoZXywZE/uj+4OY1aol6i6dx5K0Vid0YA5oFv8HMgvQ0aAdUelSaNHRDEQo7Fq
DrN86ujZfASYPK3Yj0tfuSW8BTwI5IaQhWDl2zdixBTogy/an+DTX4dNN2PkUpPhXIi+cIKqClCf
67tgahkRGv76CX6mKlkdiHUX1KZ7M/M+iQJ9ESmJeyi1mYe/LyqtAqjOqDFLj/kUrNNCsk4F3zH7
hJGnKtk00CfddCQf36S7WQZix1IpYUP0PBkeFpXZe0PR19ajDADX8J4tRlOh1CzeXLGjC9ZjL7hg
ey3DK/fEtbjZ3IQmc8jOHKOYDMvB2Xm2LvbNzdLLogEW4HySLD07h/E3Kfcq00+iauCTCM8tTc8+
aqcOggYOfEs0Gtgv81kbLigWiWD2Fp8oz2EYUJDsiJZWaiOwGDX9TSRfiTYr768FSD12S3P2jCb7
GlfdQGBMc1gvQX088+SdMHtYHwnpf0q4EH5A7tfwNJ8WdTfEBlAt3KbiPgFUI11I8NVC5rDF/Ezu
GzKHyEIU+Oklkjah4gktVwF0CMhBKnDUuP/+h0oc+4cyt+wcuLLE+kBzgYJRalo91NxvahJrf4bG
R1JHubufAo0K9lwGoM82/FeZQAP8VLKwpbge3dy/odiLIuOpeR+4AYod3dHQF4nVc2rb9AiFE5Ia
7GFxfmkxh4j7NqudFWxGEfL+pKHZ9Evpn+iP17AQVbF40CDjZzh7ujJ9skprba1g4228Agpt5aDp
fzqzf0dEOkuxLCiabSgtyzgf2RoZGLu0DLSZNJSu5BWTgl/srVeVeHsz9xTn+WBMLXp51aSEwQAi
nj7xfazvC/6LdWAVO9dwQ6WjCQ+TUYut0nybKIk52rWwyDbzGa3qnyEW/ci/B7i8mhFRIjgtEULm
FFZxRgSDiGkCMZUx5vA+BJ6c+Qb8qLX7ntdp17fLjIiQp9P95Eo7dbvRvvrANd7dL/NVIbq9rUqb
m+XtLKM9VElYNxJPEYsTKyMnbyHTL26F7gPDhbTvhQMLaNN2zdi4dSzu+5/0vmS+ZhqFJLCYsWgs
TCRD2ZTVcRPsQJUQcRBoqHdqserbf9Ja5e0sOwwB1A+UYtlkWhcb5hATR+Me3y2iB/sYFvwne7ER
ay/ccZSYHb03BgnHfInuKw1PF7kfuSpkL3NOBGekrogkDUzSv4j2YhNorg/0oQwrFThKZcCE95cj
Gi5EFX/IGvprWCy9OzxOkjuRVcXRAahcqZQug9/sizStGybKc4PPC33wiL8hV4F5lBPCpyDdhLnH
/Pe2COKfc1684iZYhPAakKmlUxnAUBr6GE5qEnpZcYT0JDHiESp/EWIXAIZQZNR1w3XFBF9QPUMj
CInF4zMS8NRRNQKcGZOal0UBq0PTj1vJC6TpYqG8nJoX2A5iwuQkeQeCsGkdVxriDfXRTB6MJFQS
ChEHuo1qewKhOduc5sdRPbBCA5ETtURJyZd3goIoqqO0ZVXAyNut6YkHOydgvca5zA2+D6oRY9ZB
0aUWxhVCk7Q19OLUe8Y/jMqIayoW4JXllxMRklQGojbdh+6oKcXcECHOOxulNiqrorb8bI8iLUgt
JSvety+RltkriptjGEoyUCorCAyjNZ0jgGuRZcGrROlY/E7ZJ1XFRTlBaIQ31DBNlQAUFPy4lHeK
7ZQqivZUFTVNoNbHmUD6y4StY7u0+uBoH7wzkTKCsfpKVpixYHeprjLVGEWyWsM6tkldgkqLIiHa
1i3NkNZAbu0aBDccFQVfnbdnUNJBYcE9TTYkNEzRg0VBrWozlnaq1gnRBVM4ijBTIMeImcttAq07
Lo/M/jjGP4YqqD1gTA4zNOylMHwVx6TPpLt4JQzi0vvz+Vw2u4lmKfdPVzCdU1GgLIoSN9iAwGeV
KXNaQxUEuu5TbeJ/5TVH58uwSOINcyrlau4NtR9B1gnH1RPiaCr/UOvrnyaSqa7k1A3NGm20qPjx
S/gIXiZ6EaO1PRmTj616gpfeXapki8iklkX3lgBXUpxRSpS+ZgXnpACkIFT7Jo5gzIoKc8TmLAuN
LNYlSvsOv0VRPKXf1JkAoDptmt6ou6cp64hamlgBittpoQJpOXsobtMzRYlUtwpHpbG/LF4qLcLo
WSoS0EyP7AgmybBm6qnnJlObNKTQI7cpLwq94/CJPvBx+MEQDLFkuZXSWp3On0DvefES2D2viNCD
9wNyoYCiVsko8X+FGKgXrAwkmkqfAkmwpOSMrB+asFQMJLAAqYMnrxUsyolkuo5LBO1Q/puiEcqo
F6YZVphczNpIuDmYo3A8pTmJjcl2k737EvWVyXBhBMTDIYLKUT262BncZuKOAiGltJHOjizw35/l
0x3r+8T/RGIU7pBF1/WEhFBGWg6u/hnU5RpW7S2ZcoFUQG4Di7imrWZYROn9r0vzLY2CWEceUxxC
rUdMBeHoK54IOZbJdf7Fg5N/iG+/tv3e4BsfYVm3jX4x9sUSGiKGD2Wq2rvjWJHwGTYPpEQClhHd
pqXG34Lr+1TfialwgfKEstdUE4DtSnbG7Oz9pARWpvvd9JB8HWfutn8BPncaSbGby4hNnPbDAkqE
tagAMYQSIbF7BZfN5L1q8FRV9p/BjUIuh0CQqcrQsB4YICAMlGpV+MRUaKNIp7nivHroB6VfJvlQ
uLslgvMeJ7M5s4sjcEA4cjDf4i04e2vTU9Ub4C95jbZLTW5uOnTCbS1vpPZRhjGtccg44/AePv3D
UqzSrXu92EBKl8E+2dNrUAmPBZsh493BAJKrQwVlIFBYhRxK0gD9ksEAKGmiWkrfO4MsOlKWZCxx
CTfWPhimZkpfcsZ7+QiGtUWQIfdBs/5ufgrfk1q/fKP6lk0Oo0tY+js/7Frf6DypbkJDbhud+5sR
FDW7jtNY087HDxr9clsaLfIkEDk7m54kCadatPkkGKqg5wHqM5p/orEw8JWo+y+B3ymqqCbjPFZv
hgdv2ntKgGeMdlToTixiISJCZ9ug73qb7Fm70JYLpJzbvUVSZhQt+rH9E4nfNAu3vWz+JnyNL/Fp
sO4VgktcmKi1Zkt+e/FudDB9pusF4oJOxQd1hqAC0AuynTwXo4hCJTUg1XH092KL09OE6MXCSwsO
NVoY/ejBsVWXYjop0aMGR4EFAhKlBUvz+Cq9p9vc48dVLUaQxq+CoYB4U3CxOOCPil8LuPUqR6I/
rTK0nKiiE3yUCjZB2lGlE0HpeIHd4g7V7M6IsheM8OGar/ITjDxAdnpdF/LNKrq2m5TKJvCmVaCS
NE7Au+bqMYnGrWFF6O70nLbuKIumaL2AywT2qz4WcbCvc+5QfQCoVy1KxxFH+xCijcirVMmCgMtI
Z5DoXy3hH3TliUpfEeXwij2jDKZpamURlOECF9iuh3hN2InIPkzzN+xdGuylLqFpAk0aymdldAjB
yMHD5diwtyaWShYMX0BXLwYbq//BDarwTWncnSqVfEEKkN6dqAG8VhZbRXV58v6cbKRu2vgauXJc
18nGzxVMiqg5A+cneybazhQmcDKd9kUlPfIIRABCwG9bxxHiAHiypK6KKeBI8DX3T3/JrDIyuaWc
Xh+wCME5lBHxfgdbHkpWcwqHo5/ikFKQBrw4p6bKvpg1ytYfEaydD04RWoNcjny9K09aa73gNTLU
+ueZcOv4IOq3aYcnu+VJGJTA05TLpfqCBiK4zzi23QBeoZobxGtaoLjQbil1WFstGt9bLWcizquY
UzjWTsqWk72BmSblixuMPhU8KBh9Hb7Om9yZVycaOoQrh5bCSqQXyKB+h82WQanoC8L/Ycj2JlUd
kxp+Z9lZSghJEqiNv7rDeyyxQ2DkmnGjCojaXKugpzpJnaZofaK7/SgqdIF0Io+6mMp02j5Pd6T6
hhY7xdo0xaIp7mRtC0St8HeuN6C7I++5TAlUeVOPan2t05Fk64I2CpV4+SlyLnhib8n6mIqQjcce
u9L2RQoHzgDBLbdZAXBBB3lpjAmojNLWISMaNIP27BRAA4bdP/IGl0rX0g34rIq/jcNx3mTBsB6K
NhK/i4mSEpsgizeC6hS7hCosNq0QKHd61IorWNj8l8QuQB4IZI+mACwdAn/SHPB5JP9EQ6Q3rtft
ggaCCR2svz+/65Mw09fRBZlakj5TmiUddQ0cmdy4QMOc5sfmCIfkx4J1JMdZwbeNQxHZhuPwzCAJ
uTIxbxkj0lc2J/6YWDyNlop6c2Lqo5OwG7mIcZemu9BnrXHtIrb11dZB2z88EWJoXcnTuyX8imJM
xYHiMCiYImJUKiiNPpeAgim1ZGBzOBvewqMNRuNFajAnU6/PL0+nt2Dq5kQhQAZ2xg9l0NRdTuLp
gH0RMbIV0azAoiVQvlWs7gOXJyhk9YXpkmuGmadI5DknEOnSoEeBWZVBJfigrkQYxC3gBYJNBQUV
fMOrml2leGgskturw2bMClHWOhT3jzx4yLfAY8rc7zpw9FOZ65+aDH8p85gBOD8SWQFyt2qRAE0c
nzEKzL7ISd9MzxGkg/IHb0W7o2HyeAc0zPynS6Dudy38wuDVglHg0rzhuuPZFGQBSqfrphggLyrR
PIMZpuQ7UpuDNgf7+GtVu9xMvqXtQ8WWIVhoFqNPpaM7ju8rQFWF9AyLQxhf/id5ATWNZU2hmrd0
K5BCSqgxgHbvRWl+2MPbWIh7tVfwv1xr3sR5BOa6IUCatQ5ATgqctNRZ49AB4HBjPuv5SoKt9QMK
hBII5VUniQQVnzQm4O8M1EqVFIiOR2an3GBGNXl4NP+OYREmwY24S2EoT119awzI7aP95kgjQDHz
WYxiIm1SzAGPP38z1q6oa0SfMHpFgtgycP4CTsumy9M9OHIhS6h/QtwBbRMmccE3IekidUIfTDLb
ymoxShojx9S6HycrX2f95U+VSzoB4ktVU6Y8HDFvKv7DCOCU1GuATBSp2gxDr7wLoQbOgmZHT8eH
0oxWGbEf8Z9LPk+uyo+sXBPsuiQ68ojrD0iTYxn6kDXzzcZ+g73d6uev9osEksp2uGqcFtOaqSBR
pdPAeQaExHe+UfWv02uXlE/TlQxNB1cyK/uzsaYYpzx2FaPo2voGhuag8zTesJqUEOpz8ZhqfH63
1MKj1pMferKFhvj0Lj3dDkTgcIZKv7hOlBEkapoPMdHV6o9ye6Uu4qMxKsEXYpy/j26I3kG/eeYP
UgVz+QFQEy5TbBQpxwi2UXKmn3CDCRHoxgG0V+7+0zfTk4dYx5Su/85D8AquEdAhP64iKgXb3D0A
/w1no0BBoYISf31wTj/3+/uSTlX9VIeFVsphSBU5QTVcaty0nI1qevJDTadDR7iwEChiLAb6TWgY
gp3OJEw+aZKHK4VF2w6/iE+R/h8yEKKwiwrKV3xHwA/TM6XrxrEAYhBPA5rhBQyyBMbpkJkSS9My
xYy3AGHmnJVXaJcYJoImOEtpDmACXY1A/zWSgLwQDhUj7gMGsTH/SmGHmmqk/qe7kl8Qk2pFSdTl
6UnqeSis+T0Rsdr003PeDSzMRN+BoxmzddEpkc/+aVykR8qDqW5HLtHH9vr4fEldEIoqMB8Yt+g7
ODdVS7QFdXPZs1Y+tzXHKcBhuIHCa/TUGXgoKvDPqTDsi5ekKP0dPV04O4jbSQcDe24/kISp7oDw
AV2ynqk+BJIBfeQNB2wgHrCev5RUtbD1IbKyvtKi0U0QsNLXpLEj54DaRoPjcVTKnnrORKn0hVWI
r3JYDUlKTWXk3fNoQcv0P1ogq+m3inBHwsDIirmwVPEEVl1IAstFCnAkLsjQqUwsOyLRD/1ZLiX7
eCFWEk+LYaP2zuAvkTFrlPK5dgsILk+YWDxIGAqaQO6EO6MQS2f769bUptGW4Y3oLeBQvgaQLmWa
WGeyUSKsguOB5NF5kHdJvUa6XqrVeaimh6FOtnV3O1XorSG54q1qXoKMBH/Y/L/tr3vP7/IsdCbo
GTIJUBeri1joyo1AlH7GlcMTVUJRM8tM9VgzkEW+SswoJU/MgYYetwFj4sUy8Ufmrny6otipj1qq
tj91FJ3978bJWSq9Qq2+e4fWxsFwfIzIIB9t0rB9Qi2mzmt0tUjnSb0MGkOB+yTAEx1AVhNnzL3M
d3QuztkPNDoPdtZQrQHq+RqVY4XcOlc165zg2ZRbu7bBgEoNgz4H12jdz9yqp4nie4aUKFHatOk6
5qP0zCmBd1Su4CBCFNS/ctdSltv26x4DV/ilYgt6gJ1HAqRhcK3uovM08O9vBLUlcIei2OooZqw5
Mtwj/bY5b7NbYYhL3ZM6xpsPcYSUm+mzO8zQjAHdejN9XQcJgSf0hWcmKheNznT16AIo/Qf6MXNy
kiIyfZKFqkJE0FmdI2hGwzI9Rsxo3/yreoVYvCMdT6zLMrp9dZjvSjM76sGAVzaSrBKjxJMGG20s
dqRYcHem9qoVPkteVoNT8kq9UnIjPNEz4wkTruRPemD0IDmGn7T579u++GcQnT6S9iDcCvv1BOtO
I1JzOoTKzmYOH6FuZZ1K8EQzJn+k4pdpp8FuRg8IZkJfWYYE7aVSoA25X4KbbhK+gUHEtKE+XcwF
g6TEPq9RXBUmO1/7H3uXj9mqLjJr1mXwF1EMvRdWET34XxbI3CLyyiuDprZtWiOh6uPRP1hURSUH
Cr+UgIEohZaWhqq43emboGSTY6fza0v5o/y2/I3OBQui8QVyWWphhJuImidURHaGrmjHJpW50WhY
4J0BZtJvTLYDXu2yUfM+3gNzg8QfecJJhpuIZqjI5XImsi5qohJ1A7PC1zw1KW4yfNnWbHZNWJdd
qDO9FTklf0ZvjaiA6touelr8n5bGtd9ddUHVrd1ITg6XRjcbN9rVDEDdbiiCDN3JQBVeIEiPFruo
pdB2z07DbgXSdNOJoOPU3sZrAjvtvw3ttR/mcqHiT+O7xB62+drctJmv5HrayCMNFYILp4ashbbZ
x3pCqcFegEFxJg67XJtXCM5iKZ20pY5JY/k6p+SgFEVtpYKB/2lLaeIq5hBwuTSRmf11h/0Mev45
dILcU9JUke5woIDjCL2rC+cG+I+mMYM8uAEEF33QG1lEqv4A/k0irWwA7Zt469Mvo4VM36RTjt4p
YQ9uleXR+szpgQUPox3bbM5p5HNfVFfqeLUrYxVEUZBAr5zlNxQ5SPJciFCsKQpRHrpx0khUyDrG
wuA0OQrLi7WHmxrQQvGk/m1wED1cI0G1OVpg79k2FXrN5Et5L4TQoG1BqoJlb5WS+pTP10iTPyA6
Qk2acXGoZdGBd2NGCVadz5DuYm3AAQKoE0ffSDqzqBFlk71XTUESd9j40YeDILwxWi/38WfERfr0
dvhiBbATNJzEK9svmr6Se2oMNHAXMsPWN5YorntFSgcb6wbUySTKS4e5fAEMkajCC179apS71lNP
E0SgbywfjIpDDq4I/Zdt1xN8XoD9y5oOmfgWfvm+OoFLZbNCzDs4s3np+V9bz7X1FdPKeDHQsu5g
4pM7rCNUmSwu4kXnyA5J+i0S9WsqLeX06y9hSDLfiSSkBxtOQtTsiYrZwaeOyk60WMe4I6dMQbfB
6ruOyzX7bKwqTCUhVLPpsqhxeKe2AYW+DG8b4E6IkY2bX55C820Z/ocJsDYsqzf090ss3cmBP6DG
uyGPrMThusMAhGCbHAYz60PvpXfvlSHMS1UcwZnW4DAo70APIJ5KavNQs1oXUEj3tiwEu+7WriJ+
VPPfIYpcN4gk9f4fLZ5+pV2YzBwpab0maOHcBu9RofPYtF5xC2THrE9uAwoF77A0ak5KR9O6kLHq
PeuTvfvx9kgr7VrIBh3iTXzqZuHDe9A6sMrmwLKb1vXtNrbua4nc+Sk+hpC+nvMNieXD3F1ckFr7
XYvh8CWn6ZoNFU++/5qtxnh765co7F460uKoGZ3XNzn9OyE2+FkZwBXDx8k73BEYZzKCVAN61S8N
SEer2LDWleWBYRPnjfktdJ4zqAXI+hjBZY93uwaH9vG4s2qP1ndVLE0yqqNyj5/T6oESwaRM5e7u
zBJj/DiHNzA2l4ezK9BAUbJH2/KqscXqXbu3KjPkPNx0FdJqZl3WcTmzDrRFlyJeuH+8TdRVCY2b
7WvklRBELXazMlk60yGZv1H0qrvgtve/WVJiJNzM+cB+vS4KmdXgvSlktYwLcwSujJirug1YdX41
YzLa6eQxolxKIsyyxmdyFz2jTcmlDgvCCJ/JG+XdWhFep11AiWg3nkGcWjesTVBiqJxbXNvlsrPb
mu/VlK4t0iCaYxlzltEh2d3U7XfZOjc8fh9eOszo4vKyqkLSWGwA5dkKDTbHJ2Im0QNm/N3KnhOG
bBEpJvW6eWj077C1HmaZ6kZG6XlTRM57TSjOCDVqlszvUI6NyjXFyiUipeeqfUruxFE5n3P/libO
3b2i3LRg3BwuhlgZdXcGRe8EBfNmafBa4+LbSyiK5qtudogINpR7kqxT+gNEf2K8IWC9nU3vCzmT
ShMCXGerzuZE846UZT8l70f/kUFMb3ObeZVX0EBfJj4gHohPItars4NACi/OGeG3ogNj9jM6JIAC
t/np0a714dgzbO5lOetJ8V/h5JVwNFdr32mAhz4DHvd2axq92snaNdw3oi30d6DfvB3cyJ0RufCX
mESjd4CnxJzgS+8AqRtXBi37cHGrzA6xW83hpX0z/G+p24wrfSop77qHoag7VUaBfebomfe5dCP4
Ei2W3Hq59f3371/T25f08B43fKWRlOMm3bj2Mzqke8gw8OYbrQLMx/sJQki3WjAt5J7ec+twRuV3
tFtm/hqb0Kp9OsVB+RpdC3aJMTPBidk65CDejYfPyCWK2QZiKfWadeBRnq7SGQHxSA7Yp/j0CbqG
2b1My0jXZK0S+FbT3ZXdEwWPEyJog/PaLrSYzXiz1x01LBTRUI8md4IAVMPO/U3DOt/sLRsHqtTd
gUD+LjHYwXZeBefxTTaPiDmFpadVovhJ701zdHFOVUpVj/nmi7gs9AXUeBCIlYgw5fPplaiYh/l+
mqVJ898MWZRRsU2wufm37hiIQiPP3tjazHqqkonCiOAn/hsxUJy0sG1GuV+o2VUBbtz34uKf5sU2
wcQQ8SG0Ypov57Y0kIx5dAefdsnekFQ+aM1gcba+mem1zOhMbAPi1yn5hyl9BdAwGiZVqxvQ+/Ly
hARk0KtERXsFU/lYGdLf852+a2n1Pdgh4hGc/w6I07QKbxPSe1obf2vhWpqT0+biADPIgfFBfjQq
TdbB6evXaALABH1bjYpShSdc/F1wZA7qYnNbYKeuETXm57eN1flyU14QCrm4y9+jFs4azGoI69fF
zYizW3CexadHlO3IYj6vf7Wi/Xqk2SK7OweDFrHMWm+c17l9bqAW2QjuzeT+1OzM03VRm7WaGxoQ
mr1SMzG+nRIcY1zaWk2BGD4Xg1ntMiiy2DrB0D96l1XpPWrGDfN47b4fBEgNr3pZnBi/TKdHxTUW
RhNNpsKUknjm3L8f81J5mcV73fxAoCNsPnKNhehNj+6ayaIIc9xu80Nxoshle2NzbweXy4JlUj1e
lBAy6ufU3h8nZcPbVxbnD4G92TwvtvudXY7PjWR26t8+5DKdKiPN967Rm/knKj8zqwQxsnNeHAAu
eJzP7oWZYEGtX0xZ12+rmJJDEk4hbTAv8e06ZMo37AB0SCGCQOY33hIUBQcSREB6SSzPPA669tTa
B9Jmz4YXRCZqtIa/4ydaOfCVookquKD9G7hvG/2DZBEtVvTN1+j9OTn/Nr4BW0yteSKF6Ycbkyqb
eHGMv4TgPGgVPHrrfPXZwNXPu0Fo9FN9j1qJM6JWiMiU4TYsdKdbUFhbE70QDTq972QStXpr10Kc
rMPJDAY9tOt6XQB/usy71PJouMhL0hoERTnaPnS5ZQjRaSIRbVvIKY3YeohISZ+O19MeKClE/Koa
kaR51fQqYw0hrdPV9KJ6pNTx+CKXJM21afgothqLeySifDkzt/1de9ufIJy3SV/ERCTMGST4AvEH
jS34e1rt2vuOgRpVWoqsUnRa0/Ny+fJl+WNXt9aRjTmsPfzz03w1nYys+u18qDee/QyeEDnvxa7M
OXWUhj9X843h+lBARtx7B/mUqhwdXAg7n/3mxdwWrS8QMWzCN6+vEOB+2NTmhwW4vBCNJ7zmM8lS
aKE1hr2a9ad1eZmHqrMHdrrZbxSVu6XWnYcDMF01K3GFasTTXL/tynQWw3FAlJSqEJON6KsgWeUI
e/e689d8p9tgSurN3NT9W65zt5pWbmZ4YqotHCHGuTjF9rf1tcznxinWgRZGV2I5cLQ6TjmirWE8
o7i19jTP0l7XdOxnw6rMHLoFqub6mX73UYGaXJvT+ELCfqE/cMOaPpk3ht+M8anlSlxNj8u6mxQo
dyO5F727xU5tZhUn+1G1f0MyqEJveBMwiPlM5ad1H2bdp0m491eIPlefzhnz3qm5B78yQpySyjTs
DqfZr93CIjDd3aqT3+4ganuNokNECT2k/FftF4PH1X7C8yBmoaLMwjFXuCXrTBEyPoLkjhFBPAw2
8ZqpnRX7zFPxWoXAIMYlZL25RQo7p7PJvBzaXOINzRDxk5YLYunWuHywzv8uTUjE1DpC4uT3vDg5
jJk9VqC/djWbbqB8IfpI78SwcPNrhEPEB8BgawfXcRzUYDzS4L56lloPVmu/GT3hUxBhpFA1sPHk
aXCJ60kNxQuidnPbw/gQJxeo0BlmkZD7RQgCx35tZ5llsD5gBP07p5XBsQsqUaGJH/2Bo/2atb4w
gJnaLeR+7TPh+s2gnT3Hd56QrG99kZ8PsAaHl7XzBl5I3NLbr17sbxi4+2WtM/sj82GcNiFYgtYx
hO97Cx4szr2zNzxmgan+dwU6TjSlE9bbmaYDeqLWFoxlhqd+zFZ157UJCTLD/B9JZ7akqNZt4Scy
QrGDW/pOscGOG0LLHrEBQfTp9zdzR50Tf+2qrEyExVpzjjkabi/8TeOaWcKK7M0QcFxMtSQ9S0cZ
V7kXRHUczDMV0uvHfwJMTdJxFUz5cdqbFPiTnc0x5fB5JWlT9GdCHFwe9XF+9ussuB+M6s3WTh6d
fz+8M6sd+JQXF/sBGaGnK25uDtmRVStf3Pl3DtwSfKTAWO0hY1ps3q7672leI8YnvYzoVWBJnDzS
DU15ZnVJaGDZ8XSWeWb/mui8HPyrwq9Z/PQeSwQ+WUh70b+Z7D3nO6YBhEwtP7CHji+aumP/q3PC
CuyWzquepaSjX5tBNfPpqDVCwn7sJk9Xut6RWlg5Ko24wCZ38qqNChjuOs4JpnaefWrsBpPbWm8D
1f67xOePudo+/XvDDalhEQDGUZao5tccMObY16WtiJ9dHl3sHnRsTk676ujNoa2/FLZzOg2nt+ri
67DoUlTTzept1BgTP4Us612ZnsGS+8zqMMUewFEXZydlGvQw2a96qBvJbhyRCtftEDLF+PI8oQPF
sCQsWuS0MdSbtv1nx2xjQOUMAClJ3DVusdiNdMO73ex6i3eqK8d8qyafPAjO4WCRjvl0wCE2b6Q6
1P8kcF/X5Lmaw7eZEmw6RqTk9+wqVG32YZeUcfssLaHK+2vlqGbm5dPkcZ/oWNvJW4PQlt0txRgs
MZZySHT/GUXMdY6yFxamvZVfTz9eGvSCOzlWf1RxzIlgBrg52WiMB1df1FRPs8LGBwQEuPhLRkhK
HhlUKfVfdVlU6yey0Gm362AYA+E2J7qFnoJctZfTAVoJ7uxlCIKQE2RwSVuYj9+D1A5/vjZd1Scd
yECSGp6+sroG5JXCPBx+rQoPYVhrXWA4jb9/hT+OAj2NCpLSpxV+xOhwTEhYTa5fGBZT3J8nd8Wl
Uzgd8DZIN51Vt2M9MVFouX3IKzO+5Ptxule/vUfsXNGAfYgtpRcCbEBdomxb68IbgrZ7rbWKxxJJ
wSPWSIoEBqpnQjF8/7qDtzNobC05QRK/mfzdBVExALHIzD7Qrbwf+eDc4J/3VI1B17iS+Nj2JoYx
4YgZ9GfPrda380l+MVNs+klLB0Ia2HUVUvamut8o7ChW+zq7olKe1jSX+oCSGMH4z+Kw/sczrmf1
Nv+ntsX/ujjQdDyN/sGwWsf7uNu3Szh7Z6uKqhX7fTpuFvxBhv1zu3SvM8VU6e4yvXU3KEba+OLe
EW8FBabJ2Vm/RNIl6zdGLjGcFYMPVyxLplJeXrrvIdCmWhtdHx5L8h51F4MHbzkIePfqpaVPjZxh
mf0DuKYOoTrngjsjDH2nPWoYPAchGs57u+PQVBgFwp/zMGN+2lfV+tv0NU6d+mTUGA2I4/Rj9Vrx
8eatTU2NezVuizya9uktnTdavp/O4QiHzeisL7M6BkhEhAKiwmTW+m0otXGyDP17qY+HoDmF6W+z
p+7yiYcM025QqrK7Ptcq8/TRx9vxc8vz355ZXC2KJNFcbzsWrQnJCzxWG0/IFcdkTb3CWyDuCtBa
H/rmddk+t8OPecrCR+W8reYNwUvTLZrXAjROAhBUjUlH59gxFLvytr/kYc45zdBf9OO90CjS0Vqd
ltbvX/bzekmHZcVgx+re7ZqfcnW4MQWhpIy4axsJHpT5twlNUxOM6kMjob8Vu3UNHoqlqvZ02jKP
4DgkgvYQzNwW0yGFt/4FkG3Duf8ExYtC93XX2wEZpfD6cGMWqAtKX2vDI/J7qt6MlF84CAYt032P
zpbL/T6wlesPCjwE8G+jdtCOt1fghYBT+vxkHs2l5q4hlsAX82zmhpbgt9E6EdpHEGAKmtn+zRoe
tgNGa4SleqwM5Pi4k2PTpKdtrql3sVnVX71eYG+/+nJ04omO+6oNWWUEN6irY7Ys7NQTF1CZN+uX
ITQH3rMpM2WLbgWKQyUGgyfoe48dtE+4D0BtFY3P5t03fiIVUhmis03W1Ptq33HT2bQP1faO/Q1F
41A/jdf5z7h6nYi+oXHEA4NlPEB3QRvwsRVGLreg+wNPaG8ULtzMFyf924PNBvg9w8yMw5npNYQ3
qBGhHUNJfeslhYXubK7nEc36D2RT0s9Wz69R/XsQU4jwsiAErTEeFx2WZrEcDs2erR07Vrmn+S+M
S6X/kryLoiU/mR/PyCep/ijiH23vQjJBUGQmcHPoOVhS6KhnWkzReTXujY2rItUMChvUwiVJFvoQ
az9KuRjdRscr71DzoeM7kHK+UHR+cyQrO1jIGvK999vcP3ZHbuKdKpeXkbd37rYmjQouR1Umt1HZ
nacYozs8O2ihVA9m9hMbdpqpZM4DQP09pNkH8kCbYl4TXjjkqwhCqh3iy6BlL2v7DWNGQ4JMWQZr
Kscxyo3jjGfCwL1ylEzfPWbJj2nABIEAOyvXefUoIy+EPJbkksLUrs0g6fmPi/HdahDsXkZSX1AM
9uWrhQ1T4/lI5X8Lgy6iQKf4Rw0LE4lWWdfmsHWoSBVTtDafJS5SQFDUiEYkJDMR+55mHU3v/Gvg
rUHIgkb1NqIm5B/B7PqhEAvflXNtjS60BBS5gaTrIkSblruPnrX5fTOhlrro8MTeYVKN48+os4J3
gVbHRKBQGg+XGNoyQHfVRAF15IBKozvvvA2ewNW4wKx+RW39+HHLoH9Z/q6It1gVvCVsQ3Ok4CM2
skjuqs+b5feCOYDx8VyZdKYaCkWvcvt7YqygtJK38q1YyGEes3WptI6XeNV1ZKcm50fBScT9OoHi
a8h1MbtDcIFcftxG9Ga/rQ4Hl6q/vG25f8VktKuiqRZG1Mt8+39NunL9IxcoH/321mcPQ4+gsbHd
eGbzT0RK657PsA4WAhOn83FF3bZnzhNxJxOGbB5U3ffXlKHiiDIUX8CLOMv5Kqu/rztK/NmkNqSs
s1AkO861YOT9IQeZsYwR/o4b69eY9c8an2dF26uYuFt3PJQxnJjeHNdwt8Ymize4W8+fB1GBgalt
tCn8xjDDSFLxrLB/LJYh1nmtEQY3ZhZfwTRLs2OpCiVOO8ZRx1LcB3M/mvW23m2w1hADF4ln1sya
STZigNHFNNKLPcDfWF7bL81VQehVtv6GH3j0hM+YwA88Jpj2bNRX6yfbMfk9lDotmOoNHgOc11bR
k4jir87l8Lh6694bi57uDRdvkhXc45EVxrrpMPw7EWfDMDX6/gPABAUHRALRgF3aVsyL1Nvfyn/0
rXGzbTMJZ6hyn20XDXfk+L/M7XSJzo+Qc4SN/Jl8dfpK3JAXaVDAa37EnIMYJOkw/osj39pXEM83
FvieliMPQML3b57PgShARVOLzXYw5tB6fqSRmebEanNIGp2+8acPzMUTN0nKcdtKPkfel1ZULmXP
rSRPOWeH7xNErW3m4H2MOe56plhfoFw7z0cUJB9uvXlnm8Rt5LKG79c6tgE5xyqsTpb/6spxS93u
nqenuUjir86ZBV4CtiwLJtpPRws7nnYO2zOsrnHFNaYaM5e56m5RyVRQoqhUmSBjrcn+nZoOwybO
YYAVwhuYiaof/4UFE7a1WFhcTU2jiGJW6Z2SBuYLQzayWmHEgKCCOPcZP4tPlZYLejUgtBDfFsix
uAsQAWL0ZfR7XmpJ+18F/gd68zo5LNvsezbfmOeAmZArZPZbzGCcFr4FvNlb5k2U7zpo0sk+dvF8
MKZTXmuWKau88igR5+9MvyXPDCQJaFk6+OwlFV1HCd5AMrqGbJEAEnSSVNcaPSI+MZ+z0+VUvyrO
uOb7YCy2nz5NsEeGxOhYRGTMLzHVXvai1Q3N9ZEyuHeD8bzdvDwcp6roN2pTPoJSBSXiCubfE/EM
jQ/5aMZgc7Xq++wWt8a8TN71bNsamh10yPYD32DFBAH2b/5nrujbljM8So4OZha8oAJ9OXgJDOjg
2AYRtKKSWD3YCm8WRpd0Ac3yVJppZbS7IQuB7eyzZdmLA9C9tFUykinP0h/7HjieahKqV0/9x3xe
P1j7YJw2SAlgHFkR9xEEYM3c78kNj3rIk3URec72Ndk0m+4EYOVKcckrCVX4/i8AzFh+nUpfdEYs
fRcJaBF86doJFpclPHj4v5bLvhuUT2tK9V/AAaXLaqMYHZpzTmtGN1KcPA2OVFpv8kqt32legW/L
pvHa9PEFrqy+QckPnF5G6upCLdZrkfxC5Tmlgd6JMvW3aSK+cz/AB8Rr1loEvEuXtOTQ29xc/+zS
m655fbUMAgqbxL8rYx2kjuoeThGGC3pLkpaeZz3uU/SBS2Qce4BVVozgJRcolkqOZQx9UYh7Fx9m
oR7XQXGHJV6/EXZhQQi4MKr3ipUeq7s1Giq6XWwwV2RTHYlOoKPoSde0u24MZgI7odb7bYuxzG1V
Q7T7IXQp2CBOjHWflQ3+i5XNTb8SO5eOtGlr9KDv0s8IA6xtTTFWmhOgQGgVhATTrMFXdM+bUhfm
sh3/8bdQfr7pz83nH70DWrO4Kq0HUzP5ODFjMBTTm07fb9BzQrThDfY6Qh7V30J90x6+NtTJMQUr
H//GeqhNNyB4wiB9kBIL93LeIJGhNOH0fhj9VQyvM9g9a0PTn/Gp68NJL8VPOLIh4/b8LnZQ0I3x
ZVGH5puWNewCYuMvBD9c2NviEJ7rr6Owx8ENk+/Yi20+Fbw++TGgcRJGKErcxH7nEF4+jrghDHfV
olqUC9J/9WoBzAASDmjGrJbo9V0njtTMawR+bBvdrw1/gg1HgAlBHz5Wz/9ayWsWfZx6AsWY5YEo
vDQ1BO4DwR33TKaC+INwAHpOklxRc5ifMZQML5bCVt9FqrOm5AK3s0SBMUBWDEHjLrS/3MC2iSu5
mp9FQyfJoBesLR+LzypfCWgfs71Cp0v3bLGk7p3NmPdYvhJHfevRGLIUb6Y3G/QZUqJVgfwnNMNW
DpVITC2v//60r8kf/RV8MILgMU8fhlJTLjIOfRkt4d3mqGTfsDDVrcgaSVuv+WjZDfXeD2TWv+8R
aarmYPvlqfp16VSjGRVDCnHmXRpe5MlKh1oC23+K48/D+DSCXKSZMPXY1usA8JI/gtw4K6JLgN32
mcoQ4A8dIfzLGR/zZdQIFMByH3xUP+lWDiVVIoYlANYggysVUAkbBPbaZ9isb2crRSn70JPPts1U
HFze5F++oEnEqZ9xnfqzaz4nGAyl9DmEkt+tRJSknyTHv74NLsONv8/pyHihPbWlg9VAV+JcxuaJ
WpL7LY8m3dxE0QjJ+ts4covr0pgRN2Ohi2lmHeffbcgPMPi/S58kE6/Y8XnGYrv5PcS3fxTOPOGT
nxsKSo6OjdoUD8nSBJqjNWzwKxzsrglHzmis1JgK2oRJOeWmU8BDbHjjDdChofWPN51rQv9GpO51
53A31UtwgOmbGrPIq9HlO52gYphANAPHPjTTLMCH9E5DbPAg8FlnrVyx1vOBaeHMv/dNyDJtWQmY
jf9lx4JOtk16zDrlyQ97RoW7c9+qvV2f3ndRT2DWb3hdX74imsMX7UWSdhwFhnfUttSDprdv+khY
1/2VvILtBUs0Agb98dSV7rzpwq6lAxRidfVHaxYjJPlK3lEFsUY6QIyElvRxQKqoZxokdI/IusPw
hv81WS8nHZbfCiuytuq9CjO8jt/LMWH1urbUeK1gza6+b+Mh7o93q6MBOCgw5XiN51e3HT7HjaUy
2RHz0JWx9RmznMweFAM2Jyn/mbFMjQGdzIVcWdX1SxRNDO12ZKOBet7cbL04iT/Ek9iqHq8EdVZG
G0hbdyaUCWw5eGETWco854llHtl2ZrbeDsGNpQk47aGOqFJjmkVJYWIwZYbOooTayfA1KtW2fcEZ
EVwhzHFHmZbznluplLNcw5GWezrc5ysNGJuZhCAIbQDps54GhvaTknu8aF8oVM6FUZWmosuH9iDP
GPnmPuuf1hkBC93l19z00Z7oyte+jrP4jlsfc+Gt9jQY56Kx9lvE1BTW9Wv1p3T02xPx0MCHIoEq
mRuezFXWmzE85tbfiTbO4/zsbBdKOActnRpvZ87R/nSYwSHQUkE4f8dX2PEZ2F5efL+C6vds9s4m
mWycEBB7eHLiiHeBbDbJYgCh39Ds/zxqEBw1/cumc4SF8w5p878SgFBaRGSCXmGQBqLwmRSayfvW
4+qQNOeac5k8BT37C31jkKa/k8X3xdgcwaZJ3SISQNCzYQyOdwVCUpx74eJQ3rUeGMygBKTSdTU3
W2W7tDAAZ5ZXb/09VsfaHI064f/Co55B34X4HwDtXx+zJb/YjjvL7dv4Uk8Xjit5ZtQ04CNKMkiC
9d3jhOI8WQed+XTv95is3qZwnRR6EqlMf9tqLzl1TAH6cK6gZ50Ml1k3OInGoIBMxJuBReHbyPPo
jMKHY2lLX9KB/3nTWftzg1Lqa1ZDDJ/yXXfz1z2rePd8UWkp0xY5NtvQp00FDBSXD0mmY7VjeuM+
3X+zGk0jSDZULZ0TGMEhuwqGcrP2Bu53XluTz6S0w1ayot0FYtl8KSCM25JVM3bC7vEvdHmzeYQP
FH8PDxMuu0U5WuIGk7nUr/hI1sb21KNYhm6w3EKG+tQkNp9NAEOqeDgCKzzcmqex6k8v3gl2m16t
h6O3sHH6Vr/UJfL3p3MDv6ReEJfFaTH7B0OQokg8gmHcyH6cbihr/Oh6hfhue7MS5zs4avqJQD7F
3uZPXcSpXX+z+pwsQZy7Q9Oa0IPrNVMKt5kSi2v5lI0UmkwJ5j1YTW+jit8gWPa2TprE+NLrm5/I
H9/Fl3DLdHd72Vww7JidKSg85C8n8xzwKs8ZQPygp2Rs6igb+Uoajf3Q357HlQmwjF0xoYJkGGjG
IrPpv8oz5YCeqzpMuRcysKelecd7ZtLGNszaG+6AFCpnPAadbgCBJ1JeenzuU9q8PWrXHJzlTUOP
yXnXjjR7iPiY45/jhBQrNuEfVURxsdo4yTyc2nvMUr8asHkn7dEuLhddFEwzr42Rx7GBJA/MwB1H
62O32Ces5J4tbqrbOyo3X1s/eVdVPE9u33mWeb2PqSDAAmocFHaFjWjp42GO6A4V4BlLOWkIEM0z
1eTEMu5TiWDM1urZuXVcFdQEIBYLMM4na3qKjqk1xRqmq1OSn2PGvkRs+YIrto0TUhDNSJqTuL1w
NLWNu0c35YhH+smlVNPryZ9cZIaAN0ZrIlIigmdASffo8Sq95ZrRDy+Pfhgld4y7sWiBzttnZAaN
uR4NZ2egGTqmtn3/QLHsjn/t7aAd/NMaeGgs0db0qfvMAiimifI54L8Xd1fxDIKvY9BJ8yIzErB8
g1xj/KQnvXgynB0okzm6hsAturYtr+gstO8OMEbyBHNz7G8MuJ4ZrGF1c2jvKzts29biCk5RBUdc
EKgNGNkNKToyNEFeDIvUZWAzO9t2nNwZLFA8U8pUDgHMbz30U2jxq8nnRRDz5Pml6NcWkiwwhBIy
aW1FyUc4N8RC4x63l7d4HVTQJbAtZ+LccyAN4DfEpBu3srECs89j1kGVtRwlBb5oIHvbPuo4ZiZh
klJ/R2Ic8tPfBXUpRW4z38ExvXEA6883w7JKwo4ejU4t8sDzGIFU1MwT0WVq62qbVNbQNFGbunSB
ASVxKn4l4vm/g50uVW10axnl6EVLDg6sN3PFyjjWYFnbryKMXprBsv5QpZgolVsWdIeEolGouX/R
MHo1TbgSqg5v95iyTwbtA48/wacFIzsT4JGMgTsGS7AipkDJJxZsbXMOQFYDKIdLn06r3LzH6ZcW
g7mkDtzRN4YQYnuhMF4+7rE3VohRbXzVenH33CbSUiE6gpe+zfUpHcN2UIwi1fnf06xEM4TONB74
t+ssHQbig6qyelEcviy6yVVAY23O53TGRtDVR+tSYNLhyWrTCdEIxvc5PZNYK4MBaXDsNLqLnhOc
6RWXFZ88qqwbcT9n2k9mR2Kk+JiRS/Q9MIv2eMVLB8jwO066qnueXCevrUYdx/x4fzcrKi3MgRzQ
Y2HcmcA09TTdfx5M+KgrSWh/one7ISD/a+LOc2RUatiF2o4w4NSCvPx2OyljAkiFh2oIU7mFOyWZ
By9DhYZFW/gWz8rXaOh239bj5jL6DNe8kMHFnrvXwK8vxpawWPcYdLAww1kBwu6HwSweVNefbl0m
vyMvn3F0gy+7yxkGAtrW6cWeIiUdtSKRFdZ7Skj0DhSaXtyXFEhpN7CprxEL89OGEf5zrIcPGdb9
AHUljR+dsDlcZckPewpsWzr6j0PBhRtrwrNgdyWf2nwzJqsi+hkW1oEGH5l+b8GdZOzvX6B1ijIf
FnlpaB97d49PPxo2jR0pyV0Qhdu4j5PBddNACwcHAC1nw34hIcKRii4Q1yqYD/xG/BsFxe+YPBV6
XIh28ge7G2cZCtUDsAGs/x379YiVYSFkiwZ/0WnPKKrGonX9jHj9fiH+kzZu+rrHm45hIbMxu20w
J+jq5mjN21WKNBbaV4wYwMz90sn9GOcjvH8psxlXX+0OPH/RjEnTg2AdRRj1o/OXuEnLQ13AdoUO
EncYuSWWvKsoP9AEvhEDML6aygRi/oNwT4Fq84/5DtAeRFcprR0b79vb7T4OWwaNuBFH8uR2ghAw
QERQ2nEvCUuNa4BMgWvOZ4RZToCshJ0czETkbX3+Ma1zhHoGvbYXA3w7GLxxbDDT4CNZFe0DixWF
wQFAvQtn7k/uL9KN9joPRbbcGdv3cPSx1uTMsHxolPl+tHmBjBfoBeNPIjKZOpTGRl7Tt7zYjHv0
dbnEUQmqDEOQAW/wCJOFjPvAzcWATOOthRoARpGPE3wJAVEQE5s8MBQZOJPByucXT89OTjMRSIi1
WcLLyi8ZMCW3ichl+TFrJsujJdAvKuIRsAiWAQJ30FqJrO8ctWaoRD0POYYUP1CeeQ4xgIauHnZI
20W2M3OcNtZGgotwxHhI65D2MmBDPlI6tp18kdZjVjZKkFgzaEHjjSqbH8lPYVDlJsllpuHnKKFV
zfqyvYfXwiz4ZIyysTyFU5SbJcLy4znGZe2fuE3l4/NEHNdEzb0OzErHo5JNFtIJa3E4P4t7DWx1
LMj1ttyjLd/ZxutUw2inpFC0sHjHYKA7R/EePcMc4zZ5a3l1IYe8+cdqIrZsp2NnTiIZ2Ij7nZ6O
EEjgT+F7+NEL6mjOKJUz/8OZxbvNYh4xTWwxeAS2K5ieiEWFyH3UDZlCFDp5IjriGqFLlwAxkcV0
AkLxrCfKTVmK79W7654+Xgtl0scqD2Wjd1ZPu+GT9BxsDJE6dUiT620uWKI1q85KW9Vxsb+Kodad
0u+JEcF3xOrn0ePNWY76oaDlgCeOFlyCzB26besDORNYZHRK8sPrIOLXhvQqxQIQeUDJyqdFNHSx
tvrz/ZKF0/nHwtklbb4S3jkXD+GUiKH7JGKkxzEgNRFbms6pNsUIqYWjy4FtobH75tumiO7zncQt
APNbO2nm0q2j4p2osF3aliY+eqiFYPchc0opiBp46lQcvPq8j6vbHHnZiFETwBV3+LdCzIWZikiI
HyNQyZ6HbLbrcvMeyIwRyfiY857NGQmOiMmdpy1CHmU/HP8r3MdaiTLvuYXEBNNVR/IVpmEdqB5M
FOI99wW1SFIsCRvXFdq62Q+civ0QVyS7Gr98elKnmXSZlkFGc7sYuzWrftB4nd0peS2GAi+b5dCq
Ni9h0/fB2DrGIGSSPBXeNoMyhFG36AsL9mKx20Ns++1ogLAZnigxOSW/MYEem8Y93F5zFVLrREEj
ekX5etspPFxLVKRtSRBlccG71cvDCZXlz8wIWEcdlaOFKjE5HJddQ0ve2ABo5j01qPYw+4YxvssP
ZwZjuLuukCJSZy7vba7z+vAGiP9WF0ZuTNxpwHr/Bushrjqq+YF+uG2SCvRv0xxfwI1Ra1r7+aje
XRaPsJiVXr1FqRl2MKhie47LsD7SHaMwgOSvhPmEgfnt2PhZPIiG1nX3mUAfOjL1a5+tDfYs/0Tq
uXljYQbVVSdzFm49wQCa8zUZNWCt/uePxpjJE20oGRbK5Lo7hKv7EoLvGNIo+MZVn+NpHgkntz68
5jernM+3Cm3/hyittj0G9thYH3MFIX5FakBjbQZivQ/N1H3sxcDH3zTAAjJiIf69GflC9H1inYRj
pWTeMrUl26OYXXUD4jABL20cNNkqsRnlzZRjT/ZuMcUaEl4jUKhIx9FMWKVxpwr1SszhuixzSa0i
uTLZ/e+mlToSMMn0dYhuUtxAagyWpXZgQxMTDsnpG3GSMiB2ycmMpTKOdpmPNpnj7X+fQQhWkvdE
B1KCFKSOOB2I34GA1Vh4oO2ya7s3esODxsPjAWdAHCoJFxw/0UcPKATEu06q+y5nUza+xarTIRPr
7hWkcDFahzC37vASQ/bGlRV4Aivbj/Gyvs45/DpiH/L1xTaU+8HZwtHWkbwkahL5D4qlP8NA4ox6
GNiJG0cAodZouR+DTZrPKPlhVBLUUJQGfFbVF2MWTWeyDxePCqehYpdjAr4XNYzcmDbe0Rq0QAx9
5d6Db4aqj7lDSMHE+Y4pAyeThwsROD3HC3WOnJRinVRauJ4JPYBiHZMk6Tc1/jgbXyddnqScj2CK
nMBid1h4EhIKNYXrlFPnMi65K4KS//9n8rUyIJD/flMdLr+GWKgEMoASBxp5kOSQwaHgmMvlmCO2
FHK5C1XcdbGY42sTE7cWMXXDQQ7kiOmWJrShOb5wPuZwUKeW0K8YFfJvJPn9bnxpCCjeccPW9tBD
DcJ0gw9VfQNHAxjPDs4jsn3xD1/u5V/ucX/BGZylHPCFpJDwrfcEzLs+nJUCfvGc3An0cCbA1BQu
hASVLAwuaQo0Ib/c6dC7wXRSMeChf8ZEBou75W9ydvZd0jWxdmVJqQzPup5YDGMut4JNtBRfHhPi
yOjP6/bl8uRdMdy7OfvOBvIx4Fh3Mq3c34dpNEyv/Qt7bobAnKxDc3qUWzQ9j1K897AU5kMu7xzQ
wfIGO0juAcn03AcYSQ73hECDwtCWf9RRshMEIbWf+JryXSXrnsmoe/zS5IrNCwbbtlySGIZ/ppr7
tim1GvsMDR0PJBacDIUSqh+esb+8Gzwms5z1ZLDBQoE3mlBPdeR9xE5ruP5aJNbxVkKlXRehVFMS
z8mC45WRVfwzKXjWqoGdO++HTZwLStUGbumaki+i5hmtf7xbf7aQ4eoED2nGm0CNTbnlHP5J2SWm
3trf/sC2YnRce5fASKHmNqePHVHQ0/1nyq35K9iwb0clMeYh44rOMmJeu1FsLOVgI8wtS4KrnNAw
jkze2Q14jmszkZGP59DWwyehdNzZ7EKCe/EyeR09Xe4kqmOXWblPRYyRd58XTJpcBixYPeJlJMVg
zkAFS6rJxBrf2So1n9AWVIj49qC44PcSR/ExGyIt5JdI6TGs1FeeIPOUlLvUc1A7596KBHP+gGII
4iHAG2FAxHlg+Mdt0ScbKAg+q9+3LDjgqMRDpwdgxzuf+rcJOwyiQ09SVkeZy36sw12CbhCdPTUp
Ce7AVFueKy8nxvijAGsp8q/hgvi+u2fBDnnA1FnLnI6cOrqyLsvH8v9OjuIOhGEn+0qG28bhah4o
9qDHi2+GWGAAavqcc6b8vTRsyKhxg4VRCy1b/SB1Pk3xKEH8hm8FcmsMccR/reHOsgwaEw8ntuan
0Ek+ehUI8erp8LqRMD29GtM5JvcOdtpQJtlN9vyFfNWHQ+qD+oSEIiEIXh1JrIJH5wVAJ0GA6ZVL
hrhoZ8gCgBnG16SW8EmgnsAlPtma96KXxJpSo3gOAnbh8vDAkfMcSfYzvTw+GKM/W0NTaEAUKggi
U69YiaEPbkE4sohPidRiFCuHK50uZ5l0F7KBajqLhuaBMFh1UkDTxvUFSTcfX4a0HF824mX6CX4i
UifGcRTPkiXDQsIegJGpc2HKLc2ZzPCo9XDKyabiFITBIpNIcWxpWIUSI4eHqPieVER6c89dGmb0
0GKsm6H6blGEk/UquvV/hyLQrImAB200izC3kRpiFDATXzS+EgMBSnKumsgQo4dzP4PJcLDdAVbr
RH3iu4GMrhbUctSDdyImhBWqf/j+Cwmq+ifZR0P+OrXVUIzYcsOJd5Gnh4ZlTSaQNXDJoT1ETF0A
rxUuCU6S34SJ5OREhKeo2TOa2JnHQYhTrB5ahuUgruLlcGoKXTEjlktVJhK5dJBXRcwfOMgdPiVr
Ct+WDa46i/8zZDFrQg4u6Q8Mnfm+TEZHb+zquAi8dA7ky1mzy+gyQvYK7wWHQqT0IDIaxpg4MvOY
1YnkReUG93aXiPW62OZyuPOYOehnGKI5Gx/uCNpVLH/4UTXycZSwGqL+waRYqZ42VifiuizPXXx8
xfKBHp5nBy5KelbABsnut9Nn8lFlv4MAIAnbktkrM3+xQuS/52KDFF/nzYp2n5XA7ABPHxr50Qu1
PcXW6OcW7MTivITVFS+iGLfwkzCZwD6N4gpIAzQm98kXNNujntXD+xbBPeWaPOrPbMjOL4YXf+UI
lwYph0APOaWlxZR8VOHbSXnQAkVh+wbccQWSeBl8Gqa6tDCUfia6fgibcrNqU8zVK+iPBaehxFY8
OEb3fU5ZmTDLXtSNlGkbHs8olS1AvkhMttmBBQgY8du/MoF7JBUM+J3kcZ49pkd4sTe4tkv1suaQ
x3pvFIhrmO0J0LDmJnj65EADbg1XRGGOsJeU2w7YwKMU/0aBq3e88VjLxQ27FAGMPFOpBTm4Gq7/
zzOfT0wz3AUpk6sW5/I9eyeHW+qsWQSRvR71ubqIZxPbbMjOKnQ8foS6fE9e3Cqp/jhhEgTaY/GZ
4/hksA2NQI/xGBICi/joMAaywXm5q5hAyiOXsK3/V8qFTWEmpjpMVyDZ3XCEe/wBPFmSTmp3BqWE
c4JvICuH3wqtgUXA/2eJUFPlzJTOmnQfOT3Fn00gfCkrKcgtDrk/j5Sg3gHjsMfg+ATCIv/iwt/M
xKpM0I2/1cgmJL33Dzck2XYuSbng+eOaRaaMeSGwkmuPxW9IoDpAGj6C/AJpYpGJ8bX4aLIw8bqA
m/r/PinF+NlLAS5qHgiri7VzCqJEDJs4B3lYux2AmHTw8rOkSJafJcYqskuBYOHMKfG2Z2OnGLsv
TzbasV/J2hfUjCKXkQxu7azueiLB5eKC9vPOH33IGeqKV4uUMBjBQEQRmKYBQQbO4OZZxYVDs6E+
WVJFIXkwbkZ3UtjiZh9JaO2Zob+c/nACDnFMgSPQVdv/8D3kDeB7ckmRgANEyPxFp0m1zGF60Xl/
dh6eimS66bOSUSH7OtwQrk+umsOTuqcjm4x8FPncL27ITgp3G+hMTLBmscfilZMkEnAR7jGxoDT7
8Ic0vpENtyLuI6aGzW72URLxcgXcxLi1viFTnTThEwSwqPR+Cg9msL3TAfwgkRK60ofxqADIE1bD
Jz0du96dacgGJK4J3zX9Q449kwW4kG4Aax8OrEQohESN+/niFtyPH5K9H4evDAVAProtg6/i8hm1
et9loZjlFFviE4pYGnjS3sUHal5uzlhmLRl55ze7h2Csi8if3fuvQcfXmDc758UBTnrY95US4y90
fPtstffa1gqj3cK262GfoWH4ZyyZxwN/iLTPInklOU3tU2YNwLPM06gFC3Jog+ORffHE7OdjfY8E
zrTsa5xBHGLJY4jVYxN2bqsPUjqWEef89qfq8QM5sHWOEOGI5MxkcGqufiQqVcAGUMavTpwu357S
mDmpEossAc6/mk/8dTkPUgM4BHoxQpj43o3qtnFp2RfmvIzeO/AK4Dp8mcUST4evMTTSF8meMO2W
6o3j1ukxvRz1sFJ5LNv/LAT0ryy8oXmhA1egEC+0w6UDRc69YrOE2wZmoihWUY0x5YSx0HOz6GJW
mXENmMt2oeMqsdJyTuGq5ZRR4cBWfTrprIAPRWgFs0O7Facv3L61EM1/ks0Hq2pCdt+2f0TgX+3h
Pi5xlvUrltzszluI18Zr3VqU69Nkcwa805ndnh+AF4+e0XQ8sA5xuLpv30r8WjdF2EdXBm1NvC6e
d3HteCKQHJpffuKUaTVj+cMJHcimt2PKr0Ag+dqQDeBL9Nkt2pNLnN6MYhBkmNrAvC689BkjgM+7
h17qP37j67LlALq8bnbdflnPK5SLR/g7jR5DFyJFF51el5n71Xu9phpTiHbhnod00Z2NIr4iP68p
LmZeOeo9UhTYFHVnWsMsus2LdFVdsSgw7xQI96BfhkppvbqwIR3t6t6haTDdg/TzPL606MYrdzrP
qq5Rkdvr1aBDhVf318/Tfyyd15LiVhRFv4gqMuJVOSNE5oVqcs75670245qy3e6eBiHde+4JOzCm
2/QMYAMfdFYAUxOXfpR52k1XM97Fv1sr50j6U+M3wqAVnCohBQ/rrWYy6ezQrC6F2DWiEPJGAAKJ
BTIwZWH6qtGWAFe9hR0pLqg3/NLrrSJlWEiDyrsua22jU2vvgjKmu9cP3y7h4bsJCsmBV73ZMolU
fgdvFoRKq9Z+hw93F9R4kWYiq78dNLhvuAm2fQk+SbW7CYCl4pVng1thZ5egHaMo1oRTdZ02C0wR
WH9ftLSYq7yO1oFQf+Cy94flw26CLmMZuju4C8G6j7YOPTJe42h0thPnQLu5Gu2v09tkvL3/XXlg
wLZRET49HRzQSP7uIZPOY1YutCsHn77h1rrz0VE2E0yTZt+lCpId0RUk9OAgVU2DkoT63a3bM8Rl
zimA+ZtIfXzQTn12Ca5SeoMlV/Jus1Pd34HjxaTwdgQB7JUvw5oxIPa800spLqI3UZtePtkKmNv7
vmh+e/tK0bqHH0y3vsne6JxL3VLVrXkXWoSkPh8X1YVJh4d9P0Y3BvK94yY4fuyskZr4ifqDxYrt
sYrXrQedoQUKCltAgFjZtBBJuS9RqNgXMiwCUYQ7vQcPeM5gNU6ZsUI4I3teZhOAybT0b87h3amC
2zE40BosObeKcSVdRaf5TZqsMVINuKXf7FkzC/uF+AnvWlTeonV5t2lZskab44cL2+f8QUJgtDdf
Q2Pn1juIxsgQl+fMpqd4HfWWtwjgkWXJdAHhCbqMKL41TTQaWHeH4FSx4pjLdTycNeichQ3qq4ez
6zMQP3zM6AYUiMNyRpdrCpwuJW3gpAT2h87YY7aJT5B/zKwxxqRyQpUg+b+NNZCOHhXwBaAXFfHI
IB9CUi+4ExDNM4KHkqEQtQCv3eGg0K8lJQ+jSaqRcrfIEJuPdHPpefOiT2vVQE7CoIeyB5PSfPOz
UvseIgHhFPqZd2WoIaGIBV3pb7vENgA7WG6dAMW0ZmjSbdCv2w88D47Ixb7Zn1lMhxuBM3Sx6vPj
VLKMFL2n3irkpHBPCxrPksh5+uWTuxqvkXO7DhrY+NC7R5EYKKPNkcPxsCPtA+G6dSgXJ3YFqMy0
ihO2UjBa+kb2HlQ4U8AdPiVH8dp4NMUDTQCyt3kE4Db9cvJkO6JjLWpeolkZNQlIA6inVbyzD2r5
laF5s/IqOKIBnSQN5B0AR3pxM1mLyAprohaOTsGLAdmxtadJMiQq34aHIWEhxOqTUFQjSDxoYhgm
hYjKWDTcAvTdAoKDd7HVpX5Sa6E1FjOj9yadQnKJ4eaQSW5IaN52NST7JmviU/NYmWyjKk7bGxCd
SAMv/wzDU55INatcRmzlFmNx21p1H5x2Q+khsWmTZq/Y+rabPemRrfuARoYs7e3ym/LRAIAwc5hf
PzZfvShzmQjbV46S5N5hJNIGhnpp39p3vC9v7U9SiVfRKQUT/vgrrFHy5q7g+ICLt4Mm+LZJ0HaO
XVoUMIA+NfVTyejHpGV8HE5r2DM2+KSPvUIEr2p9DP9DNmA//wwTkODzr4L4PimEc8/3GGUf3GN4
bT9a72QzPKO69e2d23ersigbAOjfybV9HcPGeXRWszpwNVxE+eYb89kDNwdRrE3AMoa7Gm/Q0oSr
nBR6xRLKbTyWYaldSe5h4U827m/0+QETkUO8nWP64AaushpeAUhXQvm9uB/MUNdRMX51i0wwNmfz
kgENTC+c8o+gGK+jF16sIDjtT3cdXdw7Rt+PjhEdYWxjRLHCPipUK7aBRrhMvtbxwT5dHWPSNtIq
MbcFgbCJ6ArkfusRvlExQvDC/vsbDdjVE9BFmATTlYFKabgQROUY8DHTSxAubbxAiBNUih+GIQYM
ZWRSRGq9JtfeuXfv1YFzRkV/374m4D+n8GjoALR2rUPr7O1aND+TciTDDIQ6cAGjUeT7vRvYAoem
KUe9+H3mPW8sxNwo+3ySZ6/s79x9mzfxkTWBuQB/ajO7AC68/2yYn85fh6brHHqJzzfD0Oq0aTKe
IDrqHlX+dkP0DR7ZynJG0vosujJgZpzOJ6R77IexOZhV0KZs0PnYWR6DHGlpwll2Sg7hTORlmG3Y
sIN7WTaDef/q3keV7oNzzLphcruFvHhEFMAKTQddfPaxFD5XaPj/hTBP2h3HirEAoQOBnwIenVnG
0T+EBMUECrHEjzl4WjMpM8Jk+fUda7z92+ENV5BT/g5u2GPv2YZ/cWv9DQ7rMLQYBjFIDT52mTnR
JUCWZZSmDY/fEelYPsR6MUk2PtAtVxtoRS7wg63iok6livrnjBxvMMCxuugSq1m9uPw8SEkkI/i1
RingtNCJt/1s1AEIBBWlHaYWLVrOdg06Ddt0THSXUoZkUJs5qgtn0p1TvO/f2XaSYWIiCBpMkkwM
tepchMAG0js9m70/mT3fF51emW0ESaxBwqQriwl2IzRwdOPPMpy/xCmpWNQJKcXAbktAZ/AOY+5A
3Q13tpXy2lz3wBOLkHdioEZkgi1nF+mqm8CqmEcQtV7+Y9DEvlrdeQDJknvv0GhkFb6gBKtwVAvy
44MmTtbhsfeaNrPl3jPSClMiuWbAi5X1o0YJGEGyuW6Dh78FbJvwww52goNJWgBRi4oXfwmdlfSd
iV/3gbFTCgo+djH0UV5hlW44JIqkmhRBpEb9cs5LDub9PmOjZTHcpFv0FDSQkWliv48xDwRY/Pjq
Dq59YAhdLtZnGLFUw5Vl3y4ESOovVPzS/eAgx+WQrzWH6AD4tvZ50e2Bof/7S7nPdReyJwJBNNy3
ni5VHo+Gw33piUV/ixAH2S6ao+bojBEdnKkji7wMW1YOfiu0LBAKdDWSYT+7BBnPb0IkfU3gDHub
VhHtT7ujv0Cpgk7Zs/dOcMZpQdktmiGadQxDC0hEABMWj1pq1HJmxEYIbt2/V39MPyga7ToHKp91
eGZYwst4twyHPoLs26tHrzXAXZCkSG1A8mYj99K/c1q0e6KvioJViLkZXA2WM3SEnPOiPIX3WsSK
9ShxAvsNzKGFpMq1bq04BjrbMVZFMNLh5/tF/oBpZ3wYMWR3iPr8YOvs20BSt+3tCqh7wX4Ay/pQ
DnOPjh702I39rDOsOrg6C3jPbbh2qPCWqBL00N6w6tMGkk/etXdPbgXrCswemRvjZD8Gl68tARCE
d2qjKm0Zr0RkSubrXi2oZSw374PKU4p7oOR0zr1t+wxLZFTaeizPEQpJG5e1fE1gM7ZB+b+27qGz
seeb6Xe0TV4AMoqshKtbm+/pHTXMK24SepNXhBIMM7MrPgJgXdYxikp7GRIGpwj9mErw1gDm6m4G
NY6QAyIYoqhCEpb/4z5pYiPD4hmtWvLiA2iymmLLOWNCgY3D0auvzJtf/NjPEVViJXg1zPnNaRe6
vPXNX/dgVHr1VM59fCjEaXjXh99g72EvUAmwajg5cy1fJmtszt85xp24+Jjo4pTAT5i4yXejkTWg
puV1iJhzzLKCzeDDBnNq82quMd8haqADZDi8VbcD61jTRIa6mm5p1jqfLz/+sibjB4ch1cZFyKCH
sMPHZAyhJc1RQvwy2So7ZALulv+JHh84GEdA7YCimUDCTPDXznLXYSugfMDXYBei+5gc0qo4Ycka
DZytyVz/9cvG6jOkIwmU9yXaHaYKPxEJbiRkT2eAsR8xGNq5DjlItuR63lnD/qez9t/wCIDIvnwZ
IkNEXsLlBDHPM3LWCdZd1uUgGaYr8O98hYcKOJW7ZN9/ra+NJ5nxu49TwovfCBbnaDGhEclXdBxw
lqrHDeSFswyHmlFsLnLNPPIFDf17hFQVmrS0NycBqCFoPLgtztUSLTigPpBzkTIv+MIwB/JC/1b9
GXUeAzXDPj1ApmqIlczxOQB+TAPVGoPuI0cb7yLAYOMdIB4ABzUcruuhRtfqOeKBjs9Xoum7MF7X
mGk/c2OEQZLhkx+DMpJVysRTt199/p0PfU7wJIxv1YvbjQ9MtjZtZG7pQYquhA/ElLydM3iRBdwY
ZKg9Qf0XQPrO6Mbe3E+LWsVhWPc0zcEA+CX01bnPABfvtYc/t+UwzBxKs6hgfhlsEyNtL20mxjYG
y3trySQTEieqEQIk0oumW6rxVox9DpX70RQ7WJk3Cfjb0sRENQOzJU2ZXA9Ioy7UxXjG9n9jMx9U
LUNkSfXDJKUxPU66erJ0MilV6Ea+GWeAJs3PFyZIaAjPywF67PqHJOYYebA+EmSh/Yc6FawxDmhu
Jvd8HJjSTpesdw3FJBoxRovGdUDH/MGxQ4teZXwdSe9qcI7eKlgm8bqIWIUkvp04BaVMccniJ9fi
7E3/YhBRHufxCxA3m6Bosncsqy2zgcYoMriXDpWjyVyXdI+pahN1NBf5Sw3dYQYX/AJDBKgsriYY
Ahkw04iiGpbcL86X13AXxClSeek+JbXhc3HS1xkTZ4KuqUje0afF+meINt7D2cbroD/3h5FWT8ID
Gb5dTSvUu26x7HOvHKhCUrF6NiEimigtO7CjIJ45TJlp2DJocPkJGvfUyDd7QHbEnBgLTpk8ueA+
WkUAiA+1y3OkAkcOkyEeckoq/Ex7B7eH4guH1nIJG4cx6ZoT2m4TdHDTI574xwXc8pbKKEAC0CRa
xBCyK53XvhyH2h9Op86V43WNchXZNeCKg02AYULsn8M/55eAMYwEPIegEiuHnHLA+cfJd7T2pAPQ
qlbmvH3BlX257HWWy4pJJkPCEm2T22DiQLNftYhhKcc7Rz6jeEJ4q22l0InIsdI0RT4w/ON+MKoz
n4AkgaPwp3HA+8FzQk5ZTlEBPWA+J3j6GLkWKmq+zkP6H/+QdEWgKSAqlnfO+t+xeyKOHuzeyJmp
NQB4jpghuKaXnywGf0wLaf9aoAq84uigeShvr5nhnb3LNCNUpzcPNLHAbsWmVe5fkkpUo8r9vQox
2kQU3EYVCmSjEVQz0wEm/S8bioBIxSiUAmDIlN4/HeBcMLLaq6xKXJ601MaDqqDUeI++kEShUc63
Pi1RD/E6iCueloyS67vz207UEzxxibtUnLoLUYG7QfJDQWAht+hbIxXQjNM12tToWKgJ1ozkyFW7
BjD5GpbIfOi8MEepTPUpsOziCo7oWW+ovbXYpft/o5lNw6ZPR9Ntek0EbyRmVh02QvH2/8iBNEBn
nbTl3/w7qj3ygDJ10IdPjsKH4/H8MDO0ViXTf3V4JuSeYGxOQYqyxNbvnUiGr16nTYMuYkBN0NaI
aLp3GU1+bca96OJHIhEXIenKv+fcoWmnqJVnNbbKLEiYtTHG07RM38asCuyAsEwbwbu3XXmUCsD0
CgE05YIN9zEpnWAlVQ4rs6qHuAw4eHlCARVym/4KkubL2sEr6zTh7rSAxK4DSOpl9FG2IBTAO2Ez
jmN9zZ0S4pPvFzsasZ7OsLh3FpfcXYO57ML0fCTHDjMocGjMbNFYWKw7XKDnan5bwq0FTPUazu2W
KUGYe3Tbj73zooN+B0Uj6zROe2QiFMStDuAjbmrISmOhtfOVk0t8pfZD2QUUdig/8umlKE//RCO/
aYkFCf+RTfQd0BDHZO+QLDx2EcWqihAQTrBlLIh/Vq/HKhUsEGLUI+756Fst/RQ434CDnbvK1Jnh
tzUYUBiV7TAeqNGjhh/Fm0dQWpPdgB8WSFheeNPFjO5v6JnMYQ8po6p/SHXAIBBoGI66Z2ZaBys3
Bx83W+R15pCAU2XVATMeKwCqWaMF9jHL8rWLxgmeBSdL0BGZuh1Nii8q3mDP57uZSQXMCoxn8AMr
LweF28rxx/sMX8Njn+Rm5hkUx84JVJQqLqWTkj9B51RgG+iM8UZIZGKpaoRHto72DpBGvx5BCVQZ
yg0Ds2mSGaGo61YAYL4C38byuw+oDBM0n0pxdLEHotwRQyG2qZ6tINZ6cXmPtFefUu9xgKDtAsIs
IYJzA+wlmCxAPUEOY8j5GzU84n6QXP5ESq8C82sxF1RmVkZNA306TowVj3iTNTzqTOCjblp3bwFZ
XsiBuPQZh5NACicwiAdpwbMsTL9pBHTANs0cp8dT7p24IosT8mSTXvh80QPemYZOEAi70GJFQqTu
ugk9LIbjjMnpvP4IFGNY5+CROaAX3P14xBXUTY4tgz9ld5WVXeTCiiSTVHksiC9ukreYvoVFn1eY
UrrTsBNpwiLfwmEdGFDkuHxaSiiwkPtSj0uFZuU2AoJJZWSkhTmnBcXHgzPj5TeyOgxV6tCccx3n
d5XKqqb4BCdyZPVSiCEdznj4vw7/u4IaDIqHG/MC6Kdqj1pievNB81nlE0vgFkWVwGc/+ctClzLa
4q38JftC58oPH0dmzv9Ti5G5guqEHtfGEdciQ2hHqu555QncUsBE/XadshccXh+pNfxsNJEHJCLM
DJuHuwrqgtOLkXWQ5+SBEHzgAJCzNjl98LtkK4DJ8fke6A3TWwwcg6NQjRZrdKbKOUwZ34waLO0C
UFRxvkCgBd0Fr0B+zLZ02PFAf/6HEYlgwG4Idj05Rh2nBj+BVshuu3i4mLXXa8IE+BCOMeCxHcBb
ZNMH7KUAK2HsQNqdG7ZemHVB0gEOTWcgrUx68eC6QNV4LCgWHffJZcGRt26A2Ih1wtRhACiFzHyF
D5ecojSxPnPdTN/SSQjv169aK5LIzAiZe3iXvwvu2EIGfg5K0h35Yz/jc7ACKdLg94xlsvFX/JJQ
wRrH19wiyGL3BhCthGsmQ1VrmxHj5zAPg30mdxVZao6nss8++A0CNDU7luMV4ACbdkvYxB+mdg1S
sMsAnmm7JvWZx+fiV4MgU+tt7yNmiIIJgvzkf0QJVm5MUpDJ/pxeUnwiEozg5XjAp0ZxynQc7WWE
dgK0w/5GBXYBRVVvR+8I/bA+9jgArq99tcEQm/8ZczC5oJtUJfkXFnBWtZknOvuU/ldItFmnaknR
nDNAYqcHYgskBs8KiYx1e8Br05qClDdqBrzVDDke20OuRnUQHwtAU5JlkIBHnnkndJPCOKDGAF6j
VA3gYhc+OFUxjishiwCoDZAYwdUrKLNjDeI0/fUBZ71jPLEX2QyfAReAPVeKLDizQ1p63brJjQBj
QBGkDFc5rkomNY9A6/TB35ITJ+VQ9JIHKydYIIrtrNAPbjprxLKLnZnYH/K1ATBfZBnLsYXEutjJ
ML/KN2Q+e5OW34Ivs4wREyszo3G4MHPOtnzhLeJY/TcPpR4yF3jHAQoQTecpr1ZWGNWgPkwXBkrB
TPovq68UIVeFwoEykm1OnpHPmiRBqmxIsh2H54g/Ku0+HsORzcynpOiAiN7msZYBvBPfjzC3Dy6K
8tx/P7XSdLTqmlirauRlmoAtauQw+cwbUNoMALYxnFqnOkYoes2MeslGvb+teQhL51dWkUpHQNgR
eOGk5mJkBsaBsgvqZImKsVyQzpM0jnNFkxbLdoLUA4tXuJIdOHaVHBwr1LgJKHD5ftKOeyCwtHFJ
kus5LeoldTyGofMhJ5AeVBnJRthUoRKfp73OpgJsPrEOA1kIxoQL2rJUptpOQJBAuy8POcbwlNdE
LcH3FrNyB1aZbh9XhV1LjvBZuksUxeTkWACqwxdTMiN9618cQYyDz4CnjC9HGwEW83yx8hYBcCj3
1FeVSLjUXSA7x6EYxKxj0bmliKRIoE2ROpjoiSJtDqgIQ8V9xyKRlzIBC4b95ZM8l7vcfoMgyi5V
LbGgTqkAx6OSwiCPZBfV1Y3lBRpRYevGOYsDlkEdKfRtyQprPEsPIo5WBjR/+vN8TjK2aRcUIGF9
AIcNxBV6Lcz7FgvQTUIV8bpOisiVOBW/pjNUdljoHXpp/xIu/k3iRUdZTt1xPKDkb7nIEgjKQwEo
A+ILXjZvbhagMT1c9SKKyihr7tjwIO4WlfKc6Eq07dCy8PLFw3nZX3s3f45CH0+rDggvEdBauGzu
Z8WdKsQBxUsSph7MwvinR5coVNuQos/Hthb+0liO8aqfXuEQHvk5fgEKfsrEloApwNYi85gvPOwY
sgj2mxAgwFpTtnPx3ZxNtyDRnCoQJDfw/pHPEH3CQfbXo7hkJfbodHY6Swrul5VMx0NaFbCaozZF
Cyj0vUWhmti8xDixoaQmQzsiTUl54jACqBj6IOTEACG2w7gl5LTodogrrA9JUx3YEbAonGa3NucG
94gkywUA9e+zE4By9qIYnEGi0RT6pLj+QuXOu/8Gjm/+ugvHt8XxyVHdGkZXW6h42t4AC4fw/dxc
Gkta7DuHxenFf+mWTJJCLIbuDZY0/xd4FA2Hic/A6AV0GKo3Q02RTuQMDEiGXIJOo/9DIDMvgtdd
thLIEGeiO9HeMMnanLTmwUEPcasVNFC7+40Da+S3O+QdvI4PCffFLYOuAFNvKMLgjZ6FIJXnePjk
scDmeDnuuOok6JdubKxqeRG9lKDsblerHiIYn3loyz0YlbmIiP2xCqietvQcgBIDE7153WmiZ0aD
ewlmmswHKa/f41AYKYKOa7iraHqxiHkbiwycwpOEAOUv4LIbi/uSB4kE2WjQFlxKde8UFVORA5Hy
mMBoeQKH6/JcSukEZhtJjao/ZAMQh2KAp72rIMqzkx9kRv5ZaJNfe8TTQL5PxP6cZiAJy4o3RZIJ
H2zh8XjGMCrU/vjhRLnf7bLZbrfh7Uox5OJEcyZobX1oliGtzfacZsl87amGXZusvpbqfgCG5DUh
1Pa8HhADyB9wABd5hmVPAubBmyKvtYgrpCLEAaVJk1Ge08UZpZzWcRDs2tzDNh0Wi4uhIYQCybCP
gj35KgqimpjMJTFLBsmrYuyJ87hsxYieL5yix0MaWTzPphnAD7fyPJ7dbMymFlzND10L3o9zjArm
A+g/XgRdsI9YTsNih6OhQMC+hsu+tdbJiw+NUiGbHDJNO0qgWZiBHnPN575t0g+cKrk1C1qqmC0f
xwXYOJ5Ei6wQnGKRoKD9RnjnIZ3dOzRYtVy3naBLnLnD5xLIvAI1cQPmj4oPA841mESIzDio0eLi
9OaMJFA9/kjogGsCz9Q6E1x5S7YM8rQb0CUZGUMNGi9M+JnsuqQ8VabWDc5VmoYK1IdAkyUpWdw6
qgVoq7ydVeZQJxGFORhW9NNllN2j6EjDg20xXJTfIRUf9aXZYy3/BB5oeEO5mM0mSGlmVGNX059/
vD7qhBYITB0OHMSguXXHtGz7fcbcVgdZGA4LchDIKeie/TapC7271ZVqoE6jRR5g3YtSuTkkekh9
TL0YlpAc68HS2NV0CFl6Fy6yq/wxPVR26fl4Ut+lm0HB0GgPKCe5ZD4R1I4YjD3TSooEbxD6Wxr/
phPSSLGofZZ075y/eBSTyc4G1K4p1a0ZZLBNWw0lu1olHDIldwX/bErYE+4ZAPvKHP+DcRMyp7T0
dNCdQLqDfrHKnWwGdRuRn3cuC0zNdhvABTSYZg3ONN/l1NUlbvPRaHT8qywbHplzyHmKLKc72jMX
Bn/ikONOOlAbmYFjmfIUPK2FUE0v9PtsQSKsDNbtiAZIwtnLtlu7FDb0/B5D3YLUGZlMBzgjRTsZ
t7pmQP6nE95QS5cOHjQlK59xQoW9nkq4ht3s6unThsLuSJyoK0Zp796HSrxXH1xaF7RlnDg7sXr3
di0KxB6fsoaFhkYPTm0+zpEWqOTo4d1YpmwslVkLmh/79KPGGMcvN/VHbPCrmHAPlZCyO0EOYZeH
MawIEz/mnY4h9aZIAveRfkX+l1VgK4hnWoMcegERLB781WCYjWK645UUXyL+LCjbWApyx1wxLkFC
hMByzrd+OoKy1ABOUyV45sSCsQ4yFgjfMTdxuSsaBncOicb8a3kDr4XwHUgVrdO7WyqZ2xiBJc63
/rKzp7G67CsoD4kzgrgnPwi7zouf87lmm1FEaqnjaB1cnPmcbl+ispg5F7AMjufEnTYjIIvwsWWr
DmMN5W5rKMr52y17KO/DYbNglWFHhkgNJ86cArtoghBh9+Ixo2fWXkZ00Hmxp214ygl1qEF3tz+e
unNPIEI/WiTeSY4xP09VNGNKnSDQiM2wNDyGHHsCWJNB1GxVI+KEdceJDMyTKh3A+6w41kfVh2sS
ysaEJEEkAFFDe7TOcBtfOGiQXTM5KhKNIFlsOzqXPjDwNVGHH8dVjTm4tbF+Gg4+jB7hz4VE5+Ci
rpLWD0v1X3oyHSd3zsA7H7vGyQS+tcWVzifcOQ0gJgiEc6ijktwm1Sl7VzRFBC5HObxfI1tAv9v7
qRHohB7CaCiQ8GggxWlNcCdHG7ampVhc0ZwjOBi7fT0UqFw0RvmNMcyCFnxDeBDijT5QuiCp+/pT
FQL7mFyB21B1CoNiQhHVoIhCl+AEwZKW6Ic34tfXmB0Lb8bwjv742am0a4lwkcAl/hwAgaUxGfeX
6SPZS+ypPYlBvXCoIEYpoKmlqZRe9h+jcnrypKAf+wJQlIQduyEUVC2n0X7T8EjpeIYeaQOMHG9G
wxsUHYYW7eJ8ZuBWV+BCUCdk1rZtTUb3AVR7youEovhKenBmHqVIIIPwa2RQCNNvpDNgi9QK21Cr
l2kITTe45HJjomEKDF/PiNRPVdUuddmIaN24WMLhuubMGOwQmR4hiG9SLpVWt1D5Frf34RQ6r4j8
lN4Pa+8Wlj1AewAueBd0utFgihAvhg5Mc1QPQ/nSNai4pYNVKbPyWsEia1KFBNPWJFxTW3Upxdnt
vyyTZcSSjtCF71LK8Zxsymlp4U8YcCXJTb6gsHqu1jdooAXlj0mfl8uQOvHTqcYI7t7TT4AKZfr9
2/u0CUXcbs9JA1Ei6c+XB3frzMGDEEzfsAU4cBT3afgcYH74La4VMqtWImuopRYVt3XwcH/5XGvK
qtPm7iNjYI7JvS0c5sxZLYkXeZdF9XVZj6I4K3goG5s4/SubkRY8K/kaH+OiNYQEQ/bIG68ZViBG
EHVb4ARY7aAGuCyWKCIKXJUWJIkdK5Q+JK1s1WQcPBqkbehJk5uQUIwLPEHNccVSavhj6MtIG0NC
VMT+ta6gwCl+4wK6OJFxEOVUqTAr/lfQToiixPYZr0zK2p2OrwGp0wryQtC64RacL9CTQgafVpfY
fJzWb4ymhWyqeTqzFzJaBfMQEGZKwxUE8697MQNJr8yy+AAW9Uwb5cFMlIOi1iajSKp458V3JhOT
dmlYDpGxYHCGHDDZsQQ62NUJcqxHt4LuypdplCblmElmuaa307W1n92s6QlKWIEuHHttQPbHGak/
oL7kZzibHaMS4lDY7gJ+DUZxIVHudCZvueF4A/SCRnLVrbv1yKAdq+Y2yL7AiEDFjVku7SKRlOxH
uLUHwL8SXtU0R9bmgeqGKSwjKKryLwc2l8Hi0fAGGQdmH5Dj8ppgqzQPEznt0oeSFoOqCvU7NU8A
jxIZ2BI3eMaIxGiiqH/rpWRo/4SOd4+agou66tGXvDs+VQCuSDhOfFzlgDTlmQjSzvd6uHAbmpbS
B/jQBhwLjq4u3IiBxdUk9gBX55MAU73TMINlyAn9u1dqXqAb57HUKCaO/iou4/9W5vD/Paxa0hyj
w9jHsZWhB9Ns8PG0u6vALdE7Cb4hIFWr2ql4Ej9E7XTFS1QJWS9y1bdD20IzY4k0XPEAv4HNfGFp
rJzo0pUj4tbfroBGVWN1lDSjgKBtnemigjOq9F6dPXpXKQ19gIPsYtXuh856rK5HvKgGRpcohWwe
1AhtlO3gGBnxjObEGpG9JmntMV+RIF+paXYtIDzeM0F5kActST5u8aBAugDu7e+FEvaEmKxRgxBz
Ffwlq7OSdeUtr2DayrTtMf8QPXnEwkJLTWbky7Lg2DIfYT6B3DrZukzb1PX/uCtkFBH6C6Z1EHWB
NkfdM9r7AOysxE4Vbc+gEdLX38RDkKeMZgp93oCpVVRzjfDCiuXDDffzT//cbSiE3iDPcUZfxqew
7ExFVtNBjepB+EHhPqy1jhvgG+pDqgbHUnOgYRRyTMq9VIaw2lhWWqnIVHFwKCPbUpwg01K0aE3S
AdvRetMT2zKxSbXZcvaXNaMJWkhUPOCroaXfC/lhzOY+9J7+pieqnl5UzReNH0mDghq8Mi62XWJz
0FsL6iiNFHhIBdTQqY2pJWGPobmH9Jt1oyJYmcW0jh5bPZ/kDTCigFkLwI+AZZ2mDduwgKtZ61gh
+YaFk9KBBFL3vBRv/HtghOgtQG0quVJvK4qQzTYLJ8Bo6gEVgNTTDEQqnsjNbJARvnMswstbHHzx
eNG9QXkNEINZs/cAyxjgRs8EtCuT3QLf0QG0BVo4WVygI0f13glMYTVtxmuv6X8z6Reska4gW5Mn
RdESeapIL+Lm1Fo/Sbu3u+vfPsgXNVqnfgM6PVTRFuCI8M5JUg6V1EGFREcmf6Qinymp+9JuXZs3
HNY487VOG8zEcdH6BV2cDG3PFdeOHihdIZKlIb0hEiGcZqnvOe0Z0ALWuRNJ30hhPBzNFzQUPo+q
vP2wCiaoaB2DL3jttMQUnKcXIp0bflAcYj2e0jJDcL7voj/9ggQniRFmqkVeqME9loYYxVyXnAuK
52H88F6oW2Oh08LpZLG27hkBY/wjTNpNBu8V+qic2bTvmoMHmkNHF30sppV0rnlIwPO9NZCohkM6
0CUVOSA3IlTSWG+Qz5oWAIFRDFg73Kc3wpzHNq85qiReNOTvfcogu9E2Wud+vAs0jWOcDqML+f9A
iN6v83WqMUBt55neCdsvzFeDv1F19rCfxC+jgw/F4Vez4b2APeeAXE0Y8V+ItQ8ZZKVYyjBWxWLq
yCkjPqc1CYsJ6kQcyJxy64GBYhCoLptnA7rf3xCrd+D/1SVdgXXZ8DWd+vALngEeEF7ldRtsj5og
/VeoqqLoKTc+xkC9l5u/u13ofMh9y97FKXWwe4J4dibPomShfGYo6yECT6uLvSM+ZgMd6l+Sbdf5
QaGjB/xbj8i9szCAPvrV/oEmrn3NjnOUgfxn8PoTz5POOdn+xINJnKqfdZ7ru6TvNFEUcf3O/EYP
c0tD74fXDao5PbiXRdLn9x9hwZVyzMv6zl6WqisRVo/gBb5NPowu95vVe9pAzUCAX5VM8r/gd9Eq
8FctgQrpkBr0QQvdGsKtQGhqNrILNr3RNtYTYA89O5LojTJVFgckDRi14UE9TtZ/0hIUrm2MSISG
/UYBHOf+VwODGssrL2q3W0QOxn+xDySjJNTMN0xfuTigDoZGNaiccbsKLaP9dfF9DKA9sI9xDSBe
EMR4W0WPlyOZvzfK0Tw2ffs3uqOmu9uiMW+EUP6OyIwbTOcK3IqCqKxAIgx7O9h4tXQB02Sh9jbl
5TWoLnUu/AQljI9Vb38+vM/HMTzJpz7jt218kAt5OSvSNCypf+HtGV9JCClhmqyIq4sMmUVa/uBP
0RuqPGqYR17UwO/CvsclFUlS+5EoIyplFgcFqiY35yK5GzAhcWG45uPeebMtDlyf5T/5SzomX0aJ
Rr/hr6IdpQpZss0rdxVI+nUSek0f0dJFdoyLCUn18bWDSU9EmHJ4vRmowDV1lOEKKsj3ERDz2Mmq
oRaUR2/zPljBPiflRYOIYpC30KmlVrbuqz7I2E26R/eK1D0xgazPIAwyRmlJeSBvYQ0w5hd14Kk6
HLsBraGaN6Ckyonu5f6Vf5fsd3ztPtKdzyUoA/4OHj0iVoiGJHqmYzHf6flQ9ckG+anWgcVkrpwZ
84ZTzOocmOST0QYa8dZFqF8yjcJAabhbGjAi2nfcHMBGNVh5fDxilZq3e3qYN+sEQdLeVpvWlxh7
xBTQmLj3u3+OzsjdldEyhyR3zo7ZvXvJj1mBpqDmuw3+qCnIrIlbcWP1CRAk2vk/vMf0R9GnbqNK
krMjJ8UF/IjE9FCU+tdl4ZJJN2ljeXIaOLWvnSsMvukjeQOkaKGJz6mnimV6Z4rXrgwOY9BcUZMl
iypTfO5us7IDKIUDnLwDZVPeIDuzSCrDfffRL7nVsLzEdRWlvVe/Qu3Yb3La3P6O3V2+z1b+LX3G
cFlufyxcTpYJKqfSkUQJ1BEQq+k+3mCA0FEMmUzDqQfGMz1zbKBwzm2DvuXhCMyvfINr59wR3/vH
VmdB4QoZc/Zw99YjdFS1UBgMPO3bgde/pXdm6roUkdlfyLYTmRmjs6By/rq93tjG8uMcDPuUE/jy
55pI2WyV1xBRJfRT5iTWGlRFDTYHvNoeop+76qpquMRvCoQ12R3MQ5Jvl1RXqAZY/ytn19skBS7F
XBhBhbZxdztYeN4WvxCA4WjfnFAd3qpmynCbJ3l840KNLnvc/OOk+ILzPEblrJIj5oaKin2fAvOl
duiB+ivQRoOyScxQBsduYM4WHhlidVYO+is2aS8UcGMrMxsNkwEHlxsOI7pEV3aq073/0oxjZM1l
XujR4MFQMtdPC6a7chR64aRhkNe7HxojTEUR7PqCJ996fSlPoHRTN1f5lWGXAGTN1sQr8VjYS2xl
NRD4tv2gyCUWUd/iDk1ISLpBcEUXoZxtGIKumWO/3IwTE0nPewtNlSc8SKAZZas2Ayn25G7eHWYn
dFuJG9OVifXxYMsE2uPHiJbjuoGtI7RzqZPM8umlz98pWBk940qKq7k9rrfH8nfllg8mZlaf76MS
1F3VGxJRe/2yRTrrAKmZpZCb9+Bn1JiaE0YWpBXcDMam2DjwC3X2/yZhwsB+acMpQnnF8gRnwuHY
pzYGnGC/uqj3rzKdjH/0xlsqKP96ENEiq4c7FGku32CJ/PjKIxx/XlP02K0zbwuah4JCinG8pBMz
QhUe2QBwzBSVugUqWI866IBcnSA+FEEAqkQorLfOmE6hs4+DtKw1T0F1+P0AgDw4v0V6d5rji80n
ib7oPStm+Zfe26wDJN5YpZwl1GSMe4N/CIJDnwYOMIoxyOoQhScBlU6GPwzaqefpedr8dRftI2gE
7Ojmwji/QXZGoOzUjAITRxegwKTLsGne8hg8mLH4abVoiPmqMe5TGX5nM2b/X2tAv4ECgzrwa526
mkIj5TRxs1GMaZlan7IsAF9wcjvr8J5AUAl7P5/sL0UR/eHRLoCcXv/Ru83X7BnCgL7YZ+e5CW7u
mlaXW374T7gnuNHYbLcHnVnVdWh7W818crRgkDbU6TfsNWp7NSZ1CxwxgK9eUNws0i4pUgwBYe+p
PyIMPrPMfXRBZYGl8aFavfc/9qG79m8Ir7ub+Yvxb/okNbysnYZQ0vGOigTw+iE2WndyPIxDXyyg
L5b077DQe4YoMbZLHjgZpN1DeCxMrrfUtAJZAMCDIGwfQLm+IBQLj0faeMWtAGt1E9bpMU0BwsKK
poRWq4XMFsqt3MPX/iZrhn+9/1g6r21V0SUKP5FjIBhvyVEB87phGAGzoqI+fX/l7tMXp3fvFVT+
UDVrBtEyURYp1iF9UffNBdD92dtJWfNDuGX6JQWYEOZH2LoVoGGTOwvpywMtPX2hH8YnD6aBv5lu
4K9QR/jVDhYL5DMR2U38ct3dGj5dnwjk9gNtRxz5YrBYdEmBRHTcs+EHMmViztFhggRBjrn8xDji
wbi0XIjZ0h6jiLZyFLe7HpB80ygCwu4edNhVCKKCuFCnED9DlVVM9uisMelGz77evhrdv0PIf0Gr
yfCd6TtXfDl+AbugfY0FHz2EtOQU8NkIOhFYCTc5QAPr/WqJDC9mUtJmLNFhfOrooLegRc7CgpIH
3WVvjd4ER9TDF2RFS7cYPp3N6LEhqsYGEtNBVnET/dc2I+C4uleL85v6HUyXNoRZCC+ZKcOyjIW2
loFlgDose+vWHJ+z6Se0fLiCIW8NZaoJJWmf1qYvX1qHX34lS6I8Md+TqREumTdSCsNFKQEUzGk4
OanrUcP4FWAnK5HmxIeIr85FwML5IsQqAt8UfqtbOGRMBVAJiUiGe22a4v6TuIYvNORjBwhEZJdQ
R8X0De8+08Xony/v6Q+KZVRBXb1InrPchs+817u1ntt816GH+EqjKtOXy0dpQH9+W89Q81WSM7hC
YMvm5GUw8ZJb8QyqUnEmZG4dgwFBy9XXMPnh7aQQzfmrtW7ImSlVFsM4iD4TEGYQmJDH8ZEFJEei
MpzBZrFmVH1/wNIysv9j6Lwi2OVjCZcAc7wLja2QNiD8tDFGAsgcC+4X0yi2zGrxOkmYcNnQP9QO
xpf0VenJBmtRpTcT8CieH6alF+9AZ0eIWSusPRVy0x5wqHlA32r5g5KD9+Z14T5X+p4KHCnRabzs
0BEbSrgPeM4Qpsh0aAAzAT7W4HJi2F8CoCA5k40gKBDBwTVQXcEWzvTX1yDVK21vObpUYCuyqOFd
rM42lOEOaPafQBNCRhUbIvLl4S96d1XPEdA7+LbvwfbprVqYXNaU+we6rnmWIMkBUOgD6EoJ1LZr
8vlyRtam0AmVk9mUgkn8nxgARBUOENZzyW/D9YCRj+Y+/86254koh7JZEHBvy/hjNgP/h7/8a04E
QYDmKXpFyMbMwXD+HnswO/SImamUqVK3nz1gBhNzLLDcGtpOV8+XX9rTuQSpU6f/MTQCQ7BuR8K2
H/gsfgwOGvrDty0eUvJL3nZjSMimDN2mLoQy1yQBex7gX8X/6JhoxkA4cAWjrmbSAEWBkxtDYagB
FF9Y0BDe1TB4p3w5HC5xiy9G2PIJo4r5rxNytFPpw9nBqPtjRPBOkLQxrkML6pjmDtGmkMMh75h0
zJyp4nT/9uKfnxA2YUCzNPAAaJR8W/yYXeFdIVli+G6Al3FyNS1edc4YD8aTnGgOFURuYcYLgk/D
wjOQDooZuVxINIJA6SLcWtGqAO97vDZczsd84bAY6R4MOWWRwsjha91vwCZ6oLnwsEwT7K7KYXBi
wb5FW2ic0uEd3+uvCmBzHd+WCFmn4k3WH77hzpFf3qS8Y1xtH8PsClJ19jpOey3tbM+nhZao3wwG
hHiF0ntTEoIosbkIEqZPYq5nMg2gMcWlYtkEO6JYfvZA+++oVGj8FONask21dS/pJeXgS3JGPugk
RNoNFXI58sGX0SXhHKzclgNOGTIR9eGh7MrBPNrIlcOHbdupDXPri25I+r/LtEWgwPrLtHF3map+
JbNb2swE9vPZ2HQmsv4VkDMZk57DJ3bnPYcxl/QLQvXVUx1S+QtSIhkZmO8K+KSFQ2W6x9vcpueH
AWVCidx6xMwJQtgncu0xxpoJGJYJlX1IT7i/HjfScEVN7KmlhRHPa8ANgNpVFCmDth5wEMn3Rm0b
Ejkua6zA1kZF7sJDH58sepju6hNhmPl0Ok/JS5MejdXI9B/+HoME9EiUP0KRQw7FJrwYUuDbuNlB
lRaL/Wu8ouK+iP067rn6bUr8HG0SM4LCFO96VvscPIijAXNajy/iGOYeS4cMQvebjk/ShLkHkEEX
1COiobKmDfdCK8NMGhVYj3GK9UK9/JtzCl7KJ+LZJr/psmswJ8cjU6oI+HAM/syKQFbKCITI3CVC
/0L53UVSqdg1c4YldS4w0Q/QmcqcuPDypeA2NW1V2F+BQo96LRPXjnFv00/ZFpAE8MDa0swg0XS+
1AWMdeBMZ2LNty/57GUngkKmD+8efxHxHMef3X7MnN06pde4Y6xkM8R6PBM2/uA5VkwllORTrJiZ
AnywgcJiIVxzPQiRp2+dKPHwTwXAgMzkOTNU+HpIh9Va9LgjAKelhAVlQG/BUcERA9zzh2EwXOKU
lBORmJBWwAzHfK+YlQZXjCMlt8Hmp1NmO5z79Co8fZtBfAUbijdt41KCtwngoFAfVMYWWXhlTgJ1
WQZ5wpZ8GfBAseN+p32sKlTMCijfBa2nxaMmpaPccq+IMbkto7QvblVOfFx14Q3nqLXeQQo/JCUi
dlXS4P9YpJDcMXxHmsxAWt82Uhnjb7d0ONy+fB/nCwy1B3Mdh1/C+T8rvTdsIMJEuOSob7iMiSKE
lafgP8WdeQnfu8dOypCH1QZJAtbQF7M+cMhSKKTtv5YpLcN2HcOQXxJQ43DKMRiaiRhCKrw2pPGQ
33U0NVGtciQ7CKtkRA4q9A62bB0TsnOXP+aQTpmCG1CddSplphHWAsMea5lc3CCzRAdv+BgR+NRx
fTK3vAKfmy92NASY3rmJhYJSRlL2o56Rm43Lgr763yANWQynaopXOLO9QZOh/d2hLhGHHqlhmlfj
89TD1x22NKIcbmoR5vDxQkyCxC+MUtpo9zws/774A8KP43E2Kh2irL5f0gsQGKWluM+L5JWT/WFO
H5yS5H5A1VPgv8NYkWM/TbmPWAD0CriO+PgEIGbFtDUj75ceTdx9ChMVgrC5bRh11tn3lxAjqVvd
EXwoJDNjGFtXjH1qqqeWfWHUJX1lNY9hDqJBoO1dW/qESYqBPoqFz8HARRWnHNcRFChb5u18LCDp
dAJGb3wzfyRXmYOhjD6Y5dDwUWLxKNCqFProZzow4npruaLGltoyN0mWd+io/S9+NViKDCpGK2uI
/7BgKMlnXwLGeaaNZcvLNqLP4GBka0jSBc49eqrGfePDwPbtk92F/QW9dNPqcHqYeXxPb5D/fxy0
j/2ZSxX/tNvJw5p1QCIK47wTIeoTXW1je3Y/G6LYpE8XP8g2YBP+GeZzfd69CoNwr7opfnrst6I2
y5C3esnpEbrGbY+dFY+Q3Yfb/7ewVS9dbxXMt2i1QBUL0IjyBVupyWJu8UnJIPWTs9R6N5dG8eE0
nW+Se1qbRo3fc5vDVTL2MyVWN5SjNv3ujS6lS7XbtfAm2nziL3wy/TK/W29kUFeLn3qZY3x1edtx
8+R2zJumU7RmlVmsOmaNJsy4IP2lw8atpC2+TFckqsY7uXU4RT41i7RowSLoQSR4Iu+kDz48zCzz
iGut9vrtHJ4vZr+TNNOu8czXV8TlVa3TDJfRB1Tful4o1999szO+whtpeexiOvbN1WXE1/NS/G0d
oCcPHKF7h3HV8/Jta9FO76RKNfpG96ur3qUBRHCeZeN22ok1PMnifIuvMa03DzmottXkaD/O+gpK
Z55i54mA1wnbXIOOHrPvoWYXegd9rG6vSJy1L9FYhkyQdVnD74BLumZA/iI6hHYMpXTcw7OfB9c3
wCnuM/mHDSpuWeiLUiduw55L0dsdGL+DmDOwlXMLSwlUuX1PvJ1DzidOaRIiZrJP9GMQU2F5kori
sUj5aRwZkI3mDCJ2QBMT0w0ioSVw3w8j/q7EC5OX1oD0/3L1h7izEFoU34MsBJ3KOeg7ozsLLIcr
+lflZgcugBgJC8W1jtAFyNneqfW7ojcvUAb4/1YbUkA7xTKxYXQHavwCilmqlBOgG4cWj9VSNR1X
R95/kZHpg3cPV8WVUpToI6XW8Su2mtRjC/5hhsrXAnv0LR6a2APzZzn6ZQWzTpe1TS9U6N0bGMoa
Cq35gNYyeCDLZF6LeTfK4IoHAqFSWmmxz3sAeCj2ZfzBS4QOdX0F6rgUFjHFYbOHnYZOujgRiFRq
uy7GVy+a1uugQairD9QzhkUBLyfHF6WHowiNU2tOD9kbXgpTkFXNaMIL8FvrN2xPpr7DK9FLWO9M
FLEpAhPDiIgIaFjnzPQ3RGOeOfo1g5xl+xnTxwspnII+MinbpSGRQTiVvZsckwIgQxyDarfwGx6n
O3XLyVRwl/wu62HtTfwDcbPbi93AezOYDPw+3ZtVzlVYBx9My4SUTvqh8N2Rl1M/X4xWIA21cRmK
O9LDOZiY8gGyPI3mcIoCPxscI6wtbNRXHO2tsLlsHJEylZvCXbaNG5nnd7yrhF6AVxKpKT3KlKN7
Ky0lbEHbitWwgkvQBScEAyKyr2OjqzAekbwXDFoMaAwBtN+GmQtpgk9q+N1m4AAMjTGewkrlGtVf
s/qa2OgsMqOh6QzSMa4p/lBjwrVwuWkS3k+4199bNVQ53a96w1mezNaK3wORLdfog69G+2kqCOHP
kcJEAzIloKSGzG/7+nvxi/Ryff0b3SNeABfG7BGVXKV815V7b/SOTrBp2tMmrFh500OoHDe4WrA7
DVgpk4/XYpSmH/CUOpno/T7mHYZFGVch77sc39rWIVblMTc++GkykQVqeYbd3SfsV3Ydtummg5pS
fCqeTFw83G3U+jKAUSr9ThAbahD/lqoGNX1/zayNCUXma3ZUpp1dG2SFqJrjRkUTjmIDbOEeZ4Qj
0VEnkvDzonMWbR1DEXAZIrskxsYTVSoIl3XD2wHSMj288Voh3qVK5DvmtFiV1QOTkIErUgzMNDgs
4I/R4wFcMH1njILOZ0qi4Nemg65oC+RvTxhjXGFapA7o+ZBTh/affEFreLJkvHNjbEZ5yLWdu9HH
Ogz6/FSaF48zFORLmDmVidauwjwUz6clH9vHLDf3ZdPIN+VGf09bQlVZACgjpKN+Z7yKqwFlHkAm
UuPeqMRIRFi+X3O/WSFPgl53JZVNrmrpMP7gdNG6DqBFkis/nEuUFLCBF4fNxHH4V/HV500z7r3T
teeDLJEB4S1h0vkHU1CFi8A3ySSVd/0hftgUnkRB7cJY6Bh37RrHIKO1LAyx3uYPR3JNbkaf6p4S
QVp3oVsy3GtDQ5vhPdYLTvZ9UjHBwh4nm02WxgLREp0L7T/aRxzhNeZ2TZcZEiJ2YKO+/tlBBQW6
EHW8aiADoQSlF3iD39ynWkJkq6z8CYcUYxRqEA2ojWvjmHZsShvnYp7WUAupOX3YVoIM45lFbqvV
3yfnm2GxCDXj49WUQrmcdYssIIcTABqfAoyxGIRHPVuzcEnUq3E9/lrXwTVVzSzgsCM5KC1yvcKF
TjH7X061CyyUUMn0PsRfA6RW+GrLUyw+dXX4WlYeRcnbGITw/uU5ljEvctrkAT+44jed4EF/fNMf
0fVPCSqAZiyQOCA4KBTkwlAgUFDeKXtRH1PLHRMOQNER8F2fhtGZKfqX3M+hWBN8cWPKmxBy1ICf
xA0HcS06DJVZkZyGT4SBsz7etlA0R6+JHK1QK/0v7Jkb1gyt4PuGPvW5Wa/oHnF8+c2JytXQ3Z7P
/hm1g35jBUDIo63tmM9BryRdlnA8DYIwgdP6mUXFJIkJQsKUcLbnj1BQ0ctOurP+CqN2l1pctscZ
0p2Mt5oI6+4FO/VGmDroFnddblSAQ8lBfgIzqFvUxOv9PKonjxEkN6fp1hErpELyByVFQtuIgDO7
xGHJ+qP4Hl4Svk5mp2IBXmJCRncFVx4uC0bDxpO/PZvXkVBa6snRzGBTcKxNvyZHzH18xyGR0WAo
Dg6yqbKdRlPehSwdP5fqruOXjNfAW2B2P605oO3emAuioFh8Owl1He4yaDtp7hbcFeEV0i3hivCE
hI9zjzGlopQmPQh1Me2esVqhD1MtmLH8BCX6jg8KqMeb7fl+GMcz33nCFvyTI3lRotrZP/Wi1h/x
UMM0k9nd17yOiVZVoesMvXPAztuiGaWWAhQEETy7bHXsJlo+549CYKu4LcDzMYphhYa2JJYhZ/pI
R0pj54DVcyovNB9sdwKl0r8itELQqPn+OVEC/vhBpNIZNBe1zoU/EPS9PdAG0iRDA9HfkbDjP+5k
ASUPJ4EPxikjRe8FD4eVxYX487Or3dGki0vis8XPFnOc323AYMbsXPSlDCdBL0GY8ITDbI2bkYmT
2LuIuRTQ+uAj5kCUP7ALrK28/sLmTMAfCvneaIQwYAcWXo5qNGC3YFfPqtWVSnibtuiJpHtiNBt8
Sa94u2taK9lF3MEWjh4TAhqoPxOob0A1qfiVXoMWTQMeoQ84QDR4OcPRNWaqa35/jMjFHxn9eIR1
HBaidDGA47f512cuiCMhzRcz4y7ZvO5oZEws/ucwYPtHpjxjEsmMgAHEPMMkXTdwhKxnI3/Q9VtI
tWnHuRsBlVJ47KQYWcVKXkiTqQjGvsLc5OAU3LSrg71xCy7a6MWZ0E9AKHnElJfoMTp0imn5R+/B
c8EwAXbMZQAzRRTrPzIjVuESEQVpoEyhkN2+VpmSk3lEzg/BBLxlV3LTDQ5pzzmH4jrSFYGsJwU+
VFkhHPPfOk45UH1JWfjA9WMK/SeuJG2molR0XD9f87ME1YdIJncRFXoE7Nt2D9YhufjjeisEjWLY
8VI6B1g0mf/adAW7iz6X4G1WitvxQUmvJ6PDIm7tFEPcULg1zKEI5+VSo2Wmyu0IWSv5JjEbAHSp
mcQPMBLpC6QhP0MB4fYg1sYZ+BNHABTv4N+gItnzoBEA83L/z28+W8PEE4dO3ukOjrP9DH9mfftr
L/i5PcwtgHciTOKB8nDyr+v0Csr9NzybZA0hmghM0U4BA4JoB5wNGQymZDOiyEJzzy7h9B+MWBuH
A2GwR8eduKV9j3bJrnKxa4vgVzUN4VvBqAb6RcGiEN+gMHxXBC0fy/6V8Sw6KLANIGL+uUEpbXry
b1CzHSIcvv8gxhduYPLfhKP0+DECoiNiEXkiNoo7CCd/oJxA63DnfwZEAUh4Dft9404RjaDTEF0H
9//8y5tDd1eYHC/wuhvIBxtTGlushmci4Ols2EqwAhtWm+k0FpWDzFRrGtHHrLWX2X9vnHbGDWnR
KgoFszhinXELRPMh+z0g5qphqhmuF3ts/TAOK6LvHsqZ5mlgnXfmezYEtmmFP+WMOQIDpBpUXghR
Ms44aQ6P72XmbucGDHwbFBvSmahB2CZ3XDwQUevvDBXMHUyn/sCg4Ht99LI9oxkHF/dLcocQ2CHk
qRRLH0gWUUSZSghBBXwkcWxjUuAYIggNivewzbf5pOMVKM1o/gbiEKyC7DXgfvChWlSfxopXELEY
RjxgF1+vN4gFQ76ftlMUpKqlucxaoo5l0jEz0c9JMZF2uYpExQ1T1GZwA/+tG4uc42NEq5LW1WYC
Yoq5JNIIjC4zsBwsGO3H5DDESSmBD4vDJcrMlmNuekaQ8BugZf2t4PduoJE8+bTG3B/FGkMOGUxg
4QaBE+CzHbZdW3Bf3rgkUrQM4gxwMVK3ohFCVrbqTOtUw3Ca09iQEC11qrC6pihJ+CZ5DNj7OIKf
w8ZxMCpvDPBn8Bp7KkdWK2f0CuegNwGvwMdQXPaj+8vOKLyg4kA8MRQPM3TvuGdeW6MZecACIJrn
GEDGhELQgLEStiFg0iw4Z3SQ62qNTfKdHWXl4PMKOM/7SoYx8BE+1riA2tVDPMIVHHH1L/NUXrT+
BaYhIb79pyUtYCUgpz3VT8u6AcPfdf5TgwCGtKjCumSqz8/d7x6wP0vN6B6w765RQ7O2IfqOewjA
QrzVG9v20YLjfzMzmwGq2ZjumY/D2mCiPdeSeq4yhQHJFeXGLXqv3i7wwbYHdgVxWxu0B9eZiAa6
/FtrcYffctgHKQhIrOV6vTfVRU/TU4B2Ps+cwwoKBOSxmncSiFYEcwJLxSUoArmCYFDT+rfiGhcS
7xClXFLcysBVDG6xbQDGw58pJ5xdHBd4cMIvCCAM7T1hgfIEOV6OJk4aGC8NcmKHeIk3QTtwFJjI
NEskEMSCib2ABouH8KegGJFk8UXuwUk6IR5rQWM1AdwhZ+V3HtxqQF2ADIv4InClhoUYBfJGbaS8
X4LjgUTaAovxcb6M4ovUhEclRIBipnrFSkPBpYIPPsQwv2u9UxGGwIgh+PXviZ4BpR2W2/jSS64C
GGbOb4Wpyi5APCn4R3KAaMCjLwAYgM6cPAJBA12xeGHZi4QEUqF5VJ0x1JHWmMmfA+I5bp2BhVR8
dLBe6PNOM++DrRn0I9mZF+6r8xkVst5dEWm64im4PB1YYBVMr/cMd60VOFPSt0+wMiIq2ZN1CHpT
SayRZBS5j35gHbdTHFIPXBg89yl+fAOlPIx0Tqnej7r7gRtwNSZZgKW4tmv7+8Ebtnoib+zlF7N3
SupTByiB6sV8yPTMwqKBmHkwei5oYLnDj/QqBxn9tNz5HDx+cy0wC/NrALub80S1vh9iLsIWxUwt
gApA7tXHfuygYzPN47e9k7VQLde4Fkd8wBl9A8zM+U0zDlxAf/Wax/HmuUDwYY/Rt5HMR4S10Zjk
3mX+aCFKyVSjvBARZ7X/ThyPhnJzH/qFJX1BH1OCknaxDSXq/itTACJLgdzFEf3lw0ogL8RqTDJs
J6nffHXUZvi01qI2EIyF5Uqgbnh230EeVhBJ1A2aOkvEpHUMrAv1iDRHBDpiOtTy9sxeTg39eTbI
OrEB6eLb2aiB3NibD978k8c4vrpglFe3dM7BFsYVFq8DBD3j1ubZwCagzT2DST3Ie2WvuQvYFCmN
/uS6Is08UBfa077OQPw+RKor0JqAVfvcDdmY/dk3jplRt40XoF3a551CqYV9JZ6U2Zj9Ts1BpLjZ
GvN3KD2tDi4qKTExZMQw+OE3F6sv1RnrVRkpjCv5sHyoXZV9WXcnLOUvoO9pfnYRC60zF54cnyVo
+BmYldxy9wMe0gEIolnvN7jUSuYbPsZzQFOLzlLpkzTTmubBc/Aen8gv8HNuGQJuBteNBL7LPA8X
J0/nyjAWOS1yT9W/U3Q4AF3pPa3Ge7dnN6e3WFvSR7qvQVY4bwwo3Xp49uthr+McfW1SDVtBL8hm
zcndmODfehu+BZQqBGQUuMy5g+pdk7eDZTHjINaa2YwE6Xs5WfBIC1L+9jT9S+ooF14UxLyGP0kg
kBkFeXqQpQa4aaFufJiccFgqJuW/sDz2Vo0/pPTOYG50ug+gSCSH6Ir2wCi3JHfut91hdmdQxA3c
sGicGEmf0NPMZkL+IXTE7wwlZaSLvqrDccXqF8biozC4LBgGlkSRsOzfvobOrmWqDLWhrmAfSuB1
KGnA4jYBzZI7Ht8qWi45yrY5QjMqqnGDSmY43kI41teg+2zEcyAeQ4C/QEUdpNcSflAanKcdnOd6
IL7eESa0yAWRz4lRI77dKK7ajv92wO1ONj6YJ3v3dHuD0h5tOM4YICOCZNbLxzrLDPTLTCgQxQ2g
/AgXCOfOPHKycKtRrILBI+aWcZeMxoGaATVmsczlVqunhSWV1EFbJ9wP9kv5OETIxY6DPyhqKvwv
sL6TKamIEA8EKjDlc6vF1Wqm3EnMT+XvWiOxJBVc5m2dsJ0XU9+TzZD6CKNwgVid4pIrwWhzPA4Q
Mh0AKCa0gA8gMHiKtRlqsoqAL8lX7FhYBk12tYv3IIgvX9mycVbGK4LpaNtp+iE53AZDEpMR1mMl
uVPryiZhQvayUFqZWCqQuJg/G0/UW0mRHgdCs+sNZcSId/sbeLPCW1KCLH3x9ZRk0s2NovnnN8rL
gBKJDVsg8orK+ld8d6Bti0an5s8iukAsyjoVdcM/4VJh0X76kw4OWTgnA84Q0ixRxXt/dJ7wiLBb
pxQX9UZJCczh555WhdM2JXROIHPKYioAExg4FMd5JnMoRluwWM4uF1/JbSq3KPQIJslwz6kBvoHg
JVyKFHHvcB+DDDR1fIK2NLAdjk/5LHKmzKV34qmJzQTGxicuiJyLBsOlKLVLIBMIozBKJVHt5cZ0
zFLdY+T1g+bgE4If488oDBs6XrweGeY99ZiBS5quQzxgNb+fMCVmQHaZ75kJMtnFef00vr1YDDAx
jRn3ONFYhnHGkeEw7qMohKk7Fqe5umTAfQs1AdvB9GaceDKbd8RCaQEqv1wUKeDDSBYR1E5omq1h
02kmZO6ssbGaiAtBN+1CthTvCe42OYOPTI7lnlDfvKnMbKLCcRkUI6gNvpS2wDqT72o/bAZHmqe/
v17yR8OA30mDC74NM+xMsy050YI6v/UsFm2pcCHmsuc2x4juJpQH+FMKi0gAMIZnoFoHDONWVOO/
1iKnd4AGpT92/5N0mcQXLisuZk6Tx+dlNjxi9EgP1/tpWzMBYvBSJeX31z4ZaiRaHeEtl6xPFU9T
OQJxy/ll/w4yqzcQW3A5MO8Obu0WyCnYzM3DsOTJVJrFD75C7cvGH/0TsvJEKCfErQEOOwXMVi7p
Yhofp0JopDilrZXRTM4oBlRIqKNtcX2svH3aZpDEGasjox+Vdm6LsyHCIZzLJRqjl5IZbB0dklER
4RA97c+xwTnoP8svdpXrXlzYTT9EaJr05Y1gXXg2fBUCpSAsRH5ZbtBwxaUhQvVP6h1oXILvPKaK
xogqHXZkrTfjD/V0cAtuM4ZCuPXvW0BT6JiQoMtEvDUjDcRFQRi03Nbs+MdYxOQkQfiPIW9pNzyA
18k9YqoRsVvFmr+/uw808ke4BMFQ98mdSYEhAK3oXxW45G+A3Z6Y5zI4oSjT+fT2I3BkVgyvE3x8
0bMn5AIkR96McAjAfjjGBFYzkh2kDjgApo+jaSi3HUcEjAxooOQPc3tBYlvipu5izSVyVzE4xz0k
M0YusLvu8JWkJPuqXJHgcQzjcF8CfQBLM06jAx8LWbT6x90RF8H//UZe/Ftu7loBXu+jSS/gfXAW
kSdSJCVn2j/j4raneRXyt1aKcbxXOFecHoLmgs+27aHVmvTjm4JC7PDAp6ZHuR/zyARP0Maank/F
gwLE9GnlS219mvZHeFaHBbw0BFRN+5R+lqJ2LAMZBTZBKZrrD2I6pA1GgeBMg77PsdccPdYcr+YT
Tgpn6BNm2dVR3A+XukpxoJrPDYsNW2lX8j7ey/tSw9H9PP5YtwEThOPikt43ffsQ3BKZB0tDT8KR
GcML8vsT5O18fhRbqfLrXIzvYN11OI/LRY+fzoOQIZ+GR76CEFEkxcXyY79pOu/IbWf75QW1dQVG
SM/pqBgTx2fslcWq4+JgG5B5j1U/pWa/r64zQjNpiTh3VhIGK/e91JkwVwyZDgOi4B/lvmdlUm0/
TLPga/b0/O8iU6qS/OYLSiIQAU6nt766M9zm5Fn9KGh41XLGX2A90XCLrSUQnn8DExyRpUofJ+Uw
MAXv/uf0gqiQM0sMNiGBGMR/lvg4wCO2aroDLVidoKU03RUgkRigRSsuiwsAgWqBuuYA6WkB5Qp+
qsL3Ag9R2Xj8BzGSqaMUKSx3DmSYwLShBGNQcvaGlBZwVsK1cLHSIbRGzkS4Yz9gC+rixeEVvIKx
ONStQ8zKWjjIqMSWpB2DDxFiEJGDfDXFicxSBi2GfICgIFlNCiIQcO4n/vpntUWgDNyJFK+cUodH
BfOG0XDcMS2qicmC8oKaB7TwjoHNwseB9WxMuFEom4Frw3XMD4GeOhauVSk0VSGYhw6FP1WQDhbL
z+ZGA+wCYOYZYtOGEi2FZzbDG8q8wPe8DxEJKwYJkrRYGgyeJv21CIShF/ofH3AuLYMj0gGu4Q6K
xgeNk/sePmxh/zUxoxFSpvLRL1PGctRcaHhI1uLqag+yDZm/UHUopCCAkVZWehgQi3NqFY3lYlnJ
nIVnw6ZyJaicaT/Il+iNX/YNDtcwuE37Q22t7Cp8TfkqHmz6S/aRy0gWh+i1KoY/QxFCn9GIGbcp
6ZJwo9MSTBjYQKzLhU0pJGiwSSyzxi2rGB3NVJh7NP5AqTSNPLXTBMwYJAKOLJWw16UUw40RexaH
hDBb+6Md3ooDLCWnTm+cezUt591SeWOMSdfNBLb93cq9fHygCCBVzuBwzOyKMD4OeAc9xp2GUHxg
1wiHzuBI8I4i4Bhl+L7DcH8Z2YiKgSxCrWXvp1ib7t4ohrpOP6Jl9NpJN2HnTqlDur46f3Fvegus
k2cUNShXI2iIzJZWb5NVTpIDtRPFAE2WWIxi+4w3DSx3Gkn5YgMopl584kp/YRPF+adH9/DltSgD
hb4boaCTvvsgth5Qwk9YETX0SG4wm6IqTmXTvomoUL0uVZZcvap1HubJEZuYq/2/XEhz//FJMeM8
RcfRy73OrtJTZguWJPgLCWzOabu9rjKvZLA2lgEBcNGiolsClGOE90f9Pej+cZfDzaLw60/UkSig
Lx417hw5FKFfH0psSVPjMlvnm+auPoRPaIG7vnOVurwR9dbnaSOhIhMXhhd+72hn/C6lHewE/ygD
w4N5Gj2cgeYvoTPA3M+NpwfahouH2DpAs4Qvpu1wapjfB8tFj8qbXnmHhgszhkUHD2j4+za5k3DV
7v7gy977nVtfAuLP8T0+YbB7gkLdQROW6cPHcNW1L5CKJUp6b2cxNMX9yH5vzgu2glB5OYyB39AZ
vdm88Hload60ZA/3V/+ll4hdZryCDpu9dHDn/vU+EAqxHfYoH7eoFjDGR/BmaQy02v4tbO6E8waJ
kcSB7ZjfAAwMjzLuk2pGrgUFA5KPYEIm0/I0/lfMUhdH+4DwG5mY+WIzzcyMV97l7Lo5K9ViKslq
4iIUZyfMLa0TaklqTI5koKcAVlaGUg6b9wg6PmRqkdWKjUJSsRc1G41ClLsoOSn0z6Px6usJE7ee
qtjqA2uLmBOTXXKXObJwasa4R1qLvmv2zSmLkS8x/ug9pnNCpAOQDGobHwXUnmQg6bakI/naXay1
HvYHA4Ye93SXXDokgacBnzKBA86R0JTRd1b6zy3/j60vJ4DbZGdbr9W2za3yWqX2IWrRwZYJ0CTb
ymPUZZ4dMnuC/tg9RjXbQ3Kd7cYgBWSTQHdQSB7ruhjEsxdTIHLH2wwowGZ0vghRJVnn7IsHQex9
S2naKZhlGZ3vw1NQiaPg42U1PGVVU1xlKUC6BAc1xn3zSYGEiubqPKJ6RgGD5TbTGalPs8HFKvi6
RtiwKZg2GFw1mY0wfonYdzba7UDhgwD9TZvxZUZhogH1S3RPuaLwPw0ZiNb8l2zCB89HVhsbiZHC
Yegatp98iiqzNUmKw13DhSWw2FP23slvo4iA7PoMmR5MFcxUp7t8ZEYnHXJP4ahQVmAcWg8bn8ag
nMJyU5lsoynj4j3jReZOdkIcARGovBusJgXvNAiGnEUiColU4x5HQfKMdz2D3kEEHwBMhjrBT0CP
9szAm/p808ZQgGNUsZ/eYGeEMd3G3dnsKaFr5i2BOzE3B+YpvPTcxXfowqpInj5lmYF32QE+9oGL
BFbNePxnTkYJamSxsggokdGZIa8kzyhASI5lADeTP7/4eA329SDpuAlkJjtaYav2MTaY5lDgitFY
OTiTjiAy2AITdOA0o8PMjVce/3XgD7yD47DbJVmOW4ZdnGYm5uDe42J+4HRvafvC612ARwi/L0sF
efhJSMEtPjZhow89vc9oZ1HThEsqgp4eIx4po8wkQkUas+uwZXWmD08DHpjnQWvy4ZYv0Qg8Hc28
s3hPuIPXOBZZ/TVidg6aEyQCIa9AbHOJ+NolNwrWmzXy31Mf9ziUOeiu2deLVX92BQaBqTHqGHtY
ktyqlfUyT9za4nPi+vgZUXlCuSJ28eEQFDZiXUQi50djkZt3YFe8YGw4Kc9Mh4AFgc8UWyTVhQZC
5T86i2289UlYbxSOdjmo/RykymmMsqjeHWORCleIvbv2nFAolkofHpo4vk0f4TX8+xkkQF1gGsTl
h6GXRduFPxb2YJyqN455Uro81eZVGtf0TnNW2nvjO9SYT+KFEfpWa0hbuZ9ax+/wWeqLbFTTPuKK
idzqik6F4ozZUvJ0P136icJRsFm8mF2Sq2glWOuDvfMMSrbm21Fl415Z3JHAfpmlxR90cG7QYzEU
7MiWQR95I3unchMJ4qKNA/S6C62gSxFb4JwgH2rvzko1V3xTpGGMl1ssP1FfiOUqJh30pJeg8je1
HnTwQ4UtLWACrm5AR/fAyYY48zsTPIdYiHQH+ALG8PAdYkdba5Sfa5WN84GB3/ezIfydEVCTHDop
2QGYaYASAQ2QJCYkiMIig3JRBVP6O9nJKsc94wOoOeWQlx4Q7oO879fG8rFcAi1m4Bv0JkfuBixe
4L8dpvlOcY5hc42cx/wDx8Q6DaePuGM1vb6rJGjurdOHSFEjW+ZTZm8JRhD4Yo7nHEKLo8PzJrPp
CelyHx04uejXzmFlnZ/Mn98m7ZklpAHWGsAOHSVQKiEI4Od6l4Vc4wSmEMIH03l0l5UrI6bNkb8V
FTUoGe0h4X9nrorWyy6QOMJH4nET2GgrJoiOSZ9GI+3z2UTPVT0T4KttbihWPc7Fi8Uodeq+QRJk
06M/xhmK4pSbCcTQPBAmBpjhi/1PHeQjkA/uK8BkuJqqQA8fktxYWGJWlUwlG62X7skazJZ9TtqG
y5DdqTDHwpi8gkNmNEb94XP3tLpY/vQSfDzkbT9ZDiAQo7xBDInzVMgBys96v6G7/QV/XmXU5LVx
+4SExpFVCDgkzipnL8NxTmrr8Q/i4TqSAl1nO3G50+9G2Eh8lnnwhb2o7iAe2310c50Ph4YAhyVs
yCO9ARoasluhGT1xn2r5hLt4LyRaMvbugXmwo5lp83TBGYVddIALhb8mpMItTdyM+54KHO70WGp6
Orkh2yDEhwP3lJqzeu8JMUCojiLZGw/TWRzDImR3v5lVtznCxKni4O/tbpD74laIB/pxJoLyBuNH
YVlc+RMGyv/RdF5LimtLEP0iIoQRoFfkMUIIzwvR0IzwCAn/9XclfW7MGXPaIaS9a1dlZWbRN8Ra
gbhPKw7ShOyq1D4+4L6ilOzTIQmrUtzr0qkYV+GrM1rApoKqQM+DULii2c4YGAwyid6qQjztzzqL
tfPn5QsXoo0pMtlyZTCrsfKfLnNsxXJ8giqxYHHrZfGxe2xzyHe9WOknNv0ViuqbWMQjRyTv/gJD
1cfLn9u8IM5wnbjQ2PunnU7ffoPJdU4n93KvWXAMVRY7qMDhkrsvDOPmqAiST5NeUhmQKYtrhu5d
nF8zRmw1bszTPlPyjmPsqOLtYj94B1/a73cFAhdjorMbGivoDKzdEwM4cwIZNNzeEE8LIJstOJoG
XB2ghgjeaEMSsds/7X9Lwt2AkmG279Z7paABAx8MavHqZ/QIwxIAo8n7Ij/4xHf7PTAQgp2gcbIA
Z2QOx25jmMvWVBuT+SQloiDHBlEDVOYEKhweosYsD3fB9tN5l1qj+6D2k/96y3Y+2gW7E3Q2kUNJ
/eCN5AFGs1egchhTBwY1MLeitMJQavAGnsD6ipiPjK6+qYwzynL61uMtwBcZGs6FHeRPAdWKCmGV
qDLPpsoGP5AVAkctSCoZrlVpefW2NFliF4QwskqWd7uEVgeuMJDHiNOXVPUSbecwg9qnHzBbSAw8
DiZ78jT5JUNt3FhvaO06zAAuuxdKisvvvlOjhnRxIcHDICOzACe9MZAMHekWWp65WnHJfmP6gY16
ct/RFua1W0ZVmTE0DwQC1hBu4KTc1wnrrbq2WGlY/MAWxqw4QtvZR51/iH+YE+jXcZliUPWXnr/1
1IfPVvgE1vx63EhOPcD5HvMjei/6PV9Q+ja1ot0G+4z4QK0h/zUSZBTYmLY141vZvoxLETfOI2lu
0rzV/ft2Ih2GMm2HV0y6ZCajUU3pIG1/phbwBai9mtfw/dqndtETVQMskkpBUtS3W1qTvzELWjl4
eWreoOgcnZV0invC74ybCymEhhavqgK94aagW+eATpQdX7rmAAzsv+5YGtaGdOiBwAS4r+MP/bL4
HHwGWVB4fz0whmkw+vccNOCPcKr5N+BD+m20vaYZyPfOvrFSO+VEDiO1cF35rVWdOzoWELIs2K/4
teQF5CWmMSIPBHEYstC0bdKnqMTlSPSLzK0PJW2nPg+NPtDeTx5gpMFPxAtiSs/3bSL6zAK/NrzT
9mBaOwIb/dBHzlfEsbpea3DAqB7Sgd2sheUxyQNCi2BwIjiJGr3XlCeH+BBW8QuTAhlQn4NzZ+kZ
FO6vE0PasJKZ8X7hMjSId/vWh/GwEB678BpCuve/REu/ykRlDOjxdxSB6tY5kHBSP0rjBQcDk5gI
gmb46Bxw7jvIbdWzyPmgn+cr1CPMSdbD5rcYGaAfzBTgm1Uq0fVV3Ha5akIpO+4TqDmBjZC6howS
QIsKlkRnPEMBI9Mryz0DO+j/GUxCIOfFExabv+/jkPQ9Q0rAjklit58MiUP8FmHjDvzELybUy3gF
lA6qmC+y8vDZGoKYyvjhhhxlRyM/g9IDlYK7p9gOqEZPzuzdvSsLycLisumsP77B1EE8Dfmy1F83
aXauxSGphXoYtTil94mxTIReATzmxYI9sFeYIh+yxIXG8fy+2ChvX2+Slo69UcEPHlhDhqQx7VB6
WDmwt7B0Q9BZ0xQ5CDxZIJNN63slSw9Xno0eEppLf1sW9rMD3uTLGfUSqvGFTInWV1qjFUbMouzS
a7B/ILFDAKGAVncWXBWiM1ahAXsLUKCkldPJEe02QBzk/JtsdIkVTMfQrfATdG/kdKmjkxM0EX67
5Sfo49BnsBoUheRAS4+fxtOBipi2j6BSPCYY1VgOVTuH9pfjiyz3PE87u6CBsU+ta3rG5P3BDpAc
ol2k3gNydgX0F7PDqdlasg3AHEudIqhiPjZLkRSMjp2ls3uF76Zb+Dhgda1K9w3zvHVeVwZXCGCP
m319QQMHnoalZMFIANUDN1Zv0SBhvCMv2NtnPuu/kzM+h2Io4mlXAdEeH3qU8WCJ3Rr+S+Wtd1zl
sGRW5Aro3om1VQIMrQSURxeOxeGfczjOAaNHfB5e8fo7+LfVC8YEAP6rdRaEtacFCOL0gOrVws0d
gDdHJw8ABgeWrm1E5ccKHhfI74Fi+XdB5LIGJ2KIUhamWtU2oOetWmyBkVVb6OFw2iwl1qr5Q13G
OJFxkciTzR1xGgTLeT2Ek0sBWY2OnZftWpweUJphiblVsprgMr7aD1LT/nNslRwDW7nCKaFrmJiY
dHF00UcFPWW6HgvRxHu2Nm+MWeFOgvi4WLDCbHQ1WzAvArB3bt8Yc3531jHUEABN3Cyy5FBt/Xwm
2A2xfbjOLfAIvDs2dWuOkoHGNOWCs4t1S9SaP/6gTTh0i9QtL5CloWqk0bIo5x2C0wnnsfoLu+AT
W6DwsgmAagg/b7DtG0AAnikvkTFj3OJ3xf6peM3+yWpBs/sY7hnaMdgLnhtMREf/OL/jsAdChwWC
ZLEwIQD5qfe3dlZu57uwbPhvPFSYVb0M0g30QFxkPw6n3Og4NDssENF1uYMMvMEmJoWbUkGpu973
4cOBtvvNzXWsDZXN4awBxH/QtWE2c/fWXEbBqVJrGc9Wsrak4comRn+/tV8Nz5gvcQxZNezj01ky
xnlYeLeOMb/tRlXieD1EHgksoFiwDOQHKSoaJxjKUKSA9IoJNKS6yMoVwqBtJKQtowXKWFn4gCP6
m26MKXguispcg/VwToL+YItCzDaXwNmgYdVJe7teE+QTEynRJOg6bTbGvI4SsQILUPQOjScjNyKK
sJ/VXkggdzVbl7DhI+puM6/WO3dqdFL4GXLFQkubMt4250/4cvwSCqYZaSQVxFFCL4My+WyvMlfW
LiE5dIhuo/fx9bNo9KJmksoU5SowMUFlx5ank0GEYoCuHIi5ASWOa1kRW/SBU1pnXD13J2ZIAJ68
XdBQDZSHLDO6Yn30ZMnoZzc4YnSgQHQMDtBdlqhRZaBNtJaHcZgkXLx+BmOU0VRNpVH9Su3VCSB3
AZCRHlR4vlg41TbeLPIxTtl6ejhZcIEBllRCTtwahm3Nrshga2hnwa29JLKzMQjOXVFtFDY5D0hb
aO6g7o+bYYVOX88ikEJqeHUeqw9e+AXpjpplqLjaZ8JbHiJawfoD0s3FZwyxjlFJrEmUGHn14fC7
e7iQwu+IX8knIlup/8Kj0WPU2USm++ig3o9MqWx1XAsV48f11DtizgYV05aBdSfmpcDRQNFCBkdQ
YGo0s9DQunKcgHnzJwkvf+JBMoRv6acLHHOpFDDOFbWTDwz0jR+Oep1EJCq4U4vxERAS6ALyjeIn
a0TMESKDuKQSxpSZbiWhDX93MuBWgeT6Gp3QPGH4Ijr7dAniNIjVAHGE+u3JPC4VYhcXG+At/SxN
JNaoJ1GpxTJcgJEBKAkx4rU4nvT6rCjOQR4CWHqZqWIEGRI1DeuQspvsqVuNCL9uPiXdJ8uil6G0
6Pu3bqdujFqFf+eiYDlKStkDl+BqVxHs1Dl7ql/7xf+/IERJnZa6uaOzs1JdrPfD6cyt/Tu3OXmJ
nPp9ovtbIhfKO/oe0l2KFfkIUDqLofHfsmez8fR3Glgx/8nVS5yyhGlv1UmiyFboKuqN6qmpDaGL
hU7Cv1QKUbroHoplbVCuvxyp2zRGE9id+yv94K79/ULVzn+/CQWU7rjbUMmo1njbWVeNN+v70Qo/
iLyOB8VD36zLvgFjjIEaLXptypN1cwuG4pUaOJtBMduIHCyn24IEWkS0urOdmh9iETxbZWJkQQQO
Nn33k5yJSDWN4GWOAo+HljWpLyxadD8m3CJYkcnOX46IPh3V/may/F2OlN4QUEl1DpCSaY5GdQ7L
W+dM7ZNNFWytCCF4LW46NbrkxhxTAZcdjIkEV/xolwdG/zL7RMrVxGISoUk0u7Xc1yr97UQEpe2k
Pmz0jv8QlEMq0/TwOu0jqY/oGn4gUdDKAlu6YvwFM8335y80f6SkIEP0v2jjax7M9+czOYFch2iF
OL//+TL4WI7jwqsMNeKb/mKz5RPkpXx5EF7JVUcE78CKOItvHYoEoBB3U3eOU9kEf/NW0Z2VKKZj
EiOOZNPlDMBFlUOfFUYqPzJKkuZYEd0mJvw9pp/paXyirSBBN012X7n7Zg1uo33PFER/hT2J/wIV
FlUCEm8VZRuFnM+2DNijgLcd4Ziv6ZINQKAY7NwMS059q3bv9xeK/MJHC8fCYiewy0cm21Q1ttSj
LHmdD5wBDLUnTinpPPjI/TIqgywoE2fTXnVvk3HHEo6dp4yIZ7twztBxUWWT45hKK21C9n6cvmMS
5u6jzSgBfPdSrhYIC1+IDzR5JurIY/DOA9WAgT9hlOFlDKb57q3nvBxlneMqrIViwFqcQOqvszAp
JsT+rYR7TgstVXG6CeecaxC4yPJVPazZjKMLBW78nh+n2CKSzTDvj5WE4QHbu0GY0Umka9cQMIvN
fvDTMauZCgz8CoU/ancClqZBKfDkq5NP2dc7jDnDnnZ2YbI8FMgYYRONb8r4yHo7ErxEL+ZJVSDb
UmPA8jJg/69UZ2uH49KL93kZQyfYL6M7BoECwvp332ML25spSR0UQJwR+ot8qPmfZA4TuktsV9zz
QrO9DZoUVW+PUdognSemAEO5akBwrHIK7bgZpFMUAmHiFmB2HJT4mznYPkBmaYDE1Xi4WdMjd6Zs
/kMXCMq8U4qLaRmUYsNczrZClaZtiuocs+rJxGgOxASMC2xv+OdkudDD8gB2IPc0MahfLDvFs0Y3
+Fplv9W4qDobs/B4HiPK3pRWrM4fybEqbmn2CkeYrkZXL4pIlFq1JxIOV4WtwErWusUhIq2O9E90
fxwvIVtYSA+l2b+YhzJnFqyfJE4EdfEgmLsI/aZwjOGZEZ20GGFAEFhXcO7+LSBFOJS0aP+Ozt2v
TOocHCBILHkSDxKjsLyQ/QOUx3TMQeHHGNqpyhT7A9QgQPtRoctLjrTkmEgozLb9fAVLp8Nc6G59
XXhlDCCeBiiFMTyyGGlBvkn4sc9H3GHyOiBgQDZkuSf+a1cODiNtadWZ4M75DIgZJdCJ/izEGpJM
SOjACFDfEkNCRBqLwY1q6GK/I5UzgBMujiZrjvqrq4kbp96rxkTyoreqTB64kd2pBv1du18Dmpmf
cJI5UIQ+YP9wuI/NVXlqAevyOF72IbVPjPprN+fQiukM66A5juoMsB5V3M020enMWUckWzKHaEww
2WDFjE1HE1IxufbT/RgMB6+5j3Bh9qsYmWfdxhq2uNAWDRavP9x+b6FZRg4M8u48xeERmg6EuCPi
b7zIuvTcifksR5Xxy/nRqduQYkbAE4X2B7QN0uifzFMTCp9z3FMJ0SThRC9lKxT2T1v8iK8Tvzzo
GSjC2OefgguHZVImnpCPMprx2XJNHwc4Ogcibt09VmlvHbPze8lIb3zVD3ny8/mBHn/BrlP6uOuB
3lE3Milk1ccGwEPE/2GgqJKGJhY0iI/JD/tk0k2Wt9Kq1JX4jL1wa+s4eJIkEYCXFK9VJ4tDJL02
s43bAgNrT5tdZxAnX9Ah4AGITnbnJBKLDF7sXBoWXDh7HMNdI0SaAOyUdR6GvWe0PdEW35j9dOkh
HpALFbaJiSyQJCxIeyxAulVdFQTKmAihrPMMsITHQu6D9jdRkkIOhSZYXkl4RtiJIiz1BZSZYkbZ
55uwtLlTHHAkjhw88JlIWiCCvfAKYtNxHVw6mnw2D3eL6xNOJRs686vJ3lJlsf41S1fpuvhugrIw
7EKCTclPZFEhEPtNKJNPp8HAtgoCfipMAt0FjEg2V5ZdzD9J1tH5w4+niCCnxqAFGO0bxkmlY6Q4
YSmpzwklN47SC0fppwO5N6IXLLAGRgzIMvpDllWJvPMOOxnSYOuHlMGERI/O+auoQ/eMQQg0bDwk
X5MzvHBInZBND16FVMMX61S0GL33JV2sZ6C22b9t69R/YSKSQru8d/bM7bzDqcQvf1Oj1RJljulQ
azhjA1LME1GxGDd379yAb23520SGrBx8EjV1xYHJGghe0HVc1zXmu9CpJcCVeg2ehW6QxhtTDmFk
lHa/5eq2ZS4UklMOL3gvwpBYPh+7QusjvsyrjGmzbECi4/AiHjhzlZ2q8wjRjQvahT6helqSFMba
mxS+/ja6d5ec0HCkOHmX3nUGxDGQU/Obtcmstr+0bDtUnSAglocPUY2T/fZuZZP77D3LT059VjJb
tVn132W0nDX+fco9szS1IBVGUcRwAVwjt9E2mQPj0uyRjY/mZnx4W1C/UACCp3C6XUMa2vVKa9vB
WiZrVzrHbfu4gbvKnXx3t3kr/yn5Rpff5ED/ing3uxXjM29mIYwfwkoxPb9Gu8eggU1CkFpdmazJ
R2Dn3ob3FJM4HAyYd5E2yIHo15MLaSJKlZKoqu3BqMdzv4CiyOch7qEK/eFMt5tp+Anf7vWHwS8W
oTRhhEcOja+gDkLi+vz3ZqNAmishC2E0e2VwHNGco1SBqkFvH8IOEwsQYocFbhVdkRaX3RHKTxw/
aWQd/p27159s65bp2WBoTtETmQyWw+N/33+wHFcJhTqu28d/SvKTl8Zb4/nuNX1VE1RFGshr0uGx
hmIU3rwSsxQaowoMFQgG86ecIA7NlhXWqA6rrVu1VaKDEFp9i/5nVrWZcZBGOJ/kyLlavI03NYeT
ew2ndA9elNxAMWQjlCRHO306+wtNswoKk6c9o0U0ebqTe3B1M+Jl4e5+UCpEL0fVCqdu4ctcis4F
rHkNXVdPkiktdfcaGBF+cSfEubSS+biIqMW39EWOSBViFVQz9DFN4pkw7xM4NxgR/ac7Oa1EDSr/
PvROmTDQoBGdM9fqweuKtdokY0Q6RpqlxuKK+8OtJ/gh91l9FJ+aVO1ZBy+uhluO9qtyomKU/63E
0nChC7wFFT5J9k6dKAQexaZcyZcknrdOlb5ELNCc2oeiEYgnFJW3KrJm2lNgNNGS1arS/zWiMv1n
Cvfb6rZSkUkhAboNcXG1/L0hPMIFb66sk4QKIp/mUj1Wj+ky5mNYxavMV7mqQeiadcCsP+b2XoB9
/xIaDisVyFSciDRhDlL/Hzi0SWivIIsQ35TvunvmZMWPqU4iBiNQp0Nq1G2VxgioQqM0VTVLP6Z7
XPhgImwN3WEOStwr2CU4T3Aq70dPFvTLe9N8M9pppN6o7rsqVKBeFzgXii62GupY00MRiI08yPQh
dV6679meNJbez1ovdWGQwZeCJ084NEAC4CUv2QIJJo9vpYdRL5Gb8u3nThzVEa8nQCOn3lctgkaV
egODnSYBldqWaGswG+aFkFJzweQj/QZVZlgreNKfCSFM4BX1DVWkhrdiJkHOrJK5TPb1wGb/txoZ
Md2H3nKEeivKZfKv/h1tmd52iDZXB/qLY1Z5NZ6MMEuFBADaf6E8peSqUUBTWvgNiMPgmKHpcHAM
ULv7X79OW8NvIdKwjGGAAK9ohImIQNogatldaLSuFn+9bYt7z9e5RKiVsAFgGaoxndDqgCiHeGAv
NH9zfMsokDb9N5UVe4WDnAWX34j3O5aleKZC47SR4LW6GdRAtfjViSqRrKuFoV0rcQv9RDaexMsk
hOGRM0gTDw8gcRhcQvyEHQqnysQAnLaKdir5iYXsSqChkALqK64QFjoLqwTWKM2R/sVrkwTAhtCW
hdjg0VnlVpGLfFqt+TY6hQeGL1L/EyPZExwS6t2AE3CXaVcBEKnYFiCnN7teq277g4hIPE2CoKZF
iXOgqShQf1x8I9gC8QFPOn4KR5f8PFWDyqibfhb3bgezF6XacLdrVfrA4WQhNae6eLTl6qkqhwKR
PEZUQ4pCMgttSy1tCKKQPg+09i9OleQIizj8foiiwweKG+yh+TerBz/qfWC2WYFYaM/Q1VpvG83t
caL0DzY0W6+30cm6zv9RNSNWnxz/CRbZTrdTEgJuHRUfXocYd5CoLocF9xr/r4HVq/rbiTUu5pTD
IGgkr1nnglUSDa9nfGXw4TkoTehu3J94KBq/9Zv9gcNn36i6iOYpwGjIOyKPePFPgkEXHe7wYGHQ
ij+3YzVoqrh1VHEyu7+E1fbDLWOZf58hDM6g2jSc/F+F9giSwKE5qL7t7Q9eTXwCjcUeXPDgmehO
U8ckYrBJflJafi+UxxjD47G/75Wj0uTe3Nwy/w5BKmT7EV1Prdt+cIM+abKYDjQHoEtwmuW2mdsF
OiuYQow6TaoJNRofari0Wp+lcI2FHul1w6ZDy/gCConhslM/t64e9aijqepMIt4jE7WcD6WMk/W2
7UqQ47iwhUD0YgLvV3+6s4sRbp0h9eZBywLoyPJ586QrlDjRqXuSGeasQIlbGeVmi3Y08McZNyqJ
RUDD3wwkgSxNJvPBCSuo1eyz+w4/i+cvRo6d1/ixMRCwnLyjm8FY27e3C1nEQQ0hyY6Ori4iTw5z
/fvk1aen4fHQyhbnBbIkP1t8Ns3pEb8ecd1w7pxb86NdR6JDohMUwZ98UMYW1wksD/hUv/s2Q7wR
B2GGV/Q/vbFdRqn37qa/jX9VCM1AMdBHCIOlRYX+y+xO3BoUEeNLah7l3i7qPOANTWoQa942BzyO
AqJOSViA1RguMVafDqLym5z4TvxfWHCSj7GkPX2ylCbCB7omWDwjKd6pc3Lylf/7a0I1cwfYkRQy
O+L/rVWaxLgrBMz2oNmAJi+hiMLViUBATcax1i440gbPTeGfBiWj9dyUHt4eo9cqhlDbGX4Up8AM
VnX7AXF08XahaTJmnqbo3/AjTSvT/HEGXycjpCkeYtckDrG54UoXo6ODjh736BWO1KOdCwYseByo
PPh+SkhGHzQ3HJUz4hekFN5Ky4IZeggaN8j+1heu4/3DzxVJCcE7NtsMcsM7ylnAYsFkh9mfhWwr
3y5tU6Z6CRBewTV6f4lZkH0q0M9g7tV7VRg8SowwP89nJZKryal1hsYlMlfWldW85lOJyfuHDIPA
n9e3LnNY0XjiRxuup1h98ANEg4T5iMn8xutBDMKnB7ZPGMYepj6NVgLp2/T6K2w/eN+M/eEOEbJF
4DoCwrj0FPrqKqRtnoWERGXi3qIPk5euukGe9i6RGuk0wuWTurLHs6q1TNiktO6uL7CCXbsUZbs+
UqiTfSzsfEV5CMZYn99xoV2lVNaVx4A0qQn5sdG9XYWibupzgGXnuOLEpRcDQYXblTJ7cQ8tEAss
WJSjy9W+IclzVqza+WEgARGVGpLvToXz8IUMBLy+iZCkzkgLFJXsZ52Piui1X+N3PzUjEjzRJ3Zj
wFlTPdxXwLgemkO0Ixk9/+2JcZwPQYKpNg+bnHIOph6kRDBSIQKHQ6VllP09Sca/nem8jBWf2S0u
R7rrQP1YH1R3zIEz3Dv9Ck9O6TCwQqOdo0xZi1LWKXUr0zPbDH320f/328HEn4S6MzDD88Vb2ig9
B51O4QLUrPA3hG2B7veEiqkMdJ9sdHaXuK//dSvoUWGl2geZdkT/CY+Q2cH7qLd3g9eqqINVNC/D
6mq/fjTxncFcxTvtK551a11LdCt4wtRGdHdQLenx53PLW4FTJYwM6GMJ1en8ouekyNAkbhYco6H7
FUkr/cal5DQAW7ts0JS2SouO55b9bNMC83RYrzX9letep12wWsHN3HuJTW/B0WhhEbKB/sAVHIkT
Rj3ztuARNXrL1unDyUvyOV9k3q697ZP8Ff1dk7ZSAaX/2nSq9VfwPIRPYIxBGsFtvNv1PezVy31z
YDIEC+0fWPX+6d8u3XxrhPcttxqx9ceMLed3ab+bdi+1yDL/3QjAy+ZyxLyQEtSUBuVrh3VFcjJ4
rjkwa1fwt7X5CbrW4OlV+rsuJxW+M9bZIUNMX74RJzdY92QfrQ3dSZY0whhSB6HmG8IZOeNUxA9Z
QQCMEPm+81lbQNyb/os6ZqRcWOSU5ojsp0cNwzk1JhjS++1lhSoR9uCZW6LBPc15aQmWBRMnQnKK
ho/wmjWJWt8eokGsy5HaEQlfTs9EduJrkPNK/U65qGFDJB0hWX7avo9ZKSxyiRcFEW6HJVq4UjMq
uWpqklXeqd55krCG2ANf05S58kxwNGWvCvHEP0I9x0BX8ZSfHvvxd9AGo3LYlvg3/GgAK6BG3F0v
6QUps7o6H0CN8gCHhfe6PjSG9HcL2vpeaWC1q//gQhziQ1yfMX1HsqTs58Tux5b8Sezrkt4kXzMw
4B205TbNgydZGJbUrsRxcnZTB0crEO4GXX8tQdo3dGaoiDZ1EAga6rQ/20R4eI1Md4XtCJHDg4RD
5VSik/6J9pPSjxpl+vb4jpzsay+942cwRIWrONP34t2OkvUh5DKWHho4mvV+c8iQ42q0HD1w/qat
VsBrh7bGVkjgNpC6ii+gh8038eYYhCLjge6U9pG9rjIxipxv0SC5z6mWFLfUnppqaq+aeYIa6b9M
1692jMgR4x5f3Uw53n+bkTw5+Z+KZVT01BiG4+UnIPvhbvxYnVAnfji8GKetoUqEb4A8ZG+AJJx8
FieE6n9xdPe/1nrBvOq942MWKC8HqqYmdq4JR+Ux7nngUyYfh6LHkhRBYhGGLn2SfobRot2Kl/2p
B8F9Z4ePbwxGtv9TDwDh0AFMaeTRWBXmpJY58ZSL8WBiQ+0faTSiRlyoahcPEY0PYGLN6TLoa+cw
78gCQ4SHkE1kea/ykSamCkipDrvrDX1IQBYnX1EkxtPp/N59NO0L3bZzCC2HgQfEVNph334ta2cP
b6RVFpPr1ZHBEfDRe6PGcYpzJX0dcHJYvv07pcZw5959FDA9FhCxN7j0yljcFT1BS8hGrlgGZGFv
+/tyloNlj8MYD6WvbTPDsENwazoNz78wAYWM76xBu9aQWwSbjIV5nhxGP/5lKqwrwlUfq1TuJVV4
BgVGx9KBh7teT2OsiZJkfWPxxNx92fHD4bILWsULo18Z3jLgNfA7dK4ae4Vkw9lDN77jYAy/h86o
pjyXfG6ixgmo8QJGhyr9HTIyykI3c8FogrJagmcgwLiOhEMtVt9lWCQbDvHN8rfBWQsdymbqMPht
y5ncmXoJpXnfKTPYtcLEZcPLIRy3pnELU29IM2DdP0xc8vxWsb4xXab9GtACgZcPNJjGtX7hxEr+
1pQIlVG1aK2vVTzMW98OH3EYuyjACjr6KAKg0LA2KMpqT5oeWDmA2tEn5Jbg2sJocxqOXXxpz9pk
eBbVYUke/+E4hhlYDplOGiFtRO4QqZWsomq0jDkN+YN40YQKqsKz9tvgi6j2139cAAVk/WuJv6xG
0a1lpkJVzD/Zm847hhjGJs46ZebDwfih9UYgNvhZG64f7oi86s9L+csjIj9KmVrJQ0qqZpkWBWXt
3eZcwS+pyw/a/3v3+b/rGjwJt6Sz5eAmXx81Mupt0VoMBBo4i1mZvyt7lXk6poVKc6EEQYFZa/D2
ePnHpX1mMgonCVaEc7ODJJAOZi08gsv1DgADW8pX+vuvvEMthdW+Ea+paz6DN5LPF0oYSLKpE/P8
73ZlXcwOYZP2hfwIXhGkK6B8yWU0CWI+LvfGTEwINBpLoDllNTiORge0t/gmBPjzurjjUntTtwAs
dOdzFuPPT7kHJXs4IPHZ2//+vW+YFWT2dZj7+i5ObHlehHi/DLHZQxqlV5zPOUmw5mxfnM8GT6E2
yHB+dq+h5V/D0+jwa8IgQofJBPJ20TUJGNYbK2ugYybbwfJGK6UxKVUXkTBV+zn5/Ls71LclaD4N
P2L2RD34mXe7MWG8Ds9ITCPoVYVnLlhgCq86IFkVO865Mp/hhYiDlxn2J/joUMQT0oG04YzIviKz
S/NjL3WuvOSzdUEdSSUqJdDRxgERiCgs6CSUHBB1+zDEy2I1xL7hyEXo97Jz72sE1k/ZhY/HDeVA
wOlEzFnOZvpAnJzgFF0WRZCO0WPCnuYqa6MTJuzdetegd1ofNoe6qPWFaQmYSnNCfYjdlbUeBEew
Pgj0Qh/5AA5EWTJ7NJz6+jY5YBm21tO8knEzOu/S1Qh79SU0C02tLIwTjq5Q+p2z31j7P8cGjUXu
3LGSZaZIK5sZfo6C9BJcAzO8Tvebvf9P77jZ4E6g1+GNAxww3Qv0Tk4iFZ7S0X2Na1PQADoANFOO
bq1z8G6bs33u6TvS/tLe98zwaD/mlahKaiqVBkbfKYcH4deHKCMQE3oEv8C4yHn4CygVR2Gzc/bQ
zj5T+F+vsOKaFEJCpxGmcvzJwOer9AheAMwpqs7dao85xjK6rtCh2bWEScboKfXEuBz5grxsWhWL
bVsSPOw+bK3gk7NvyUQa9UYATzoYNF0tYptskXeLGTswJQFyH20j7JWgyGq/fAMNTW/2BoyTOre3
4ozHcsOqefp1jStOPkAK9bW3f/RQPQ0RqMkcqfPu7DdaQ2/8ncEMfMIEUt4xxKVLWHTL9pShDmgi
u9O5xhhaUakvOHc2m6EUwRp09kZmRBHLMXUCEFS3qBwwrJ6qgUKQ01TFRog62eye51XaSrvWCfXR
CbdniJvcQ7w3XIwkVl+SVnvp5+F9wg3kVES/q+cjH1Aeu02pA6AgoO5ElMDdtd9vUDSOT4uRDkRm
Y/DahU8DGkCVjotLHTgsfHN1WgCCozaWFV5GQn3rUDomiUkWIY4DvEOmNIjiu/57nxHxpeZhrqfV
c8Poeg9NNsc3JdCz/Ht+MtARIsME0VC0ob+G3zaCvup/d7vpPud4vuMjBlQK62YFoNp+121knGYH
tLxvTgtm+VZhOyz9RZ+EMhml0IgdDnBQzy/3T2XPccWR4b4yeISUycQS4Y36O+aI+S5OwcxK207M
NkRD1fbET6w6JgBDY63U6DB5AyloZtfuu8rrzKhXspRGEhf3HhWAeOCGNFgYNgV/AXWvdHXebYPM
vwfqiv9d90Au1q7i5jd7M9383P1Y/L8+IeJ2Y/huU+7pa+gK3QARnnbJK3NXYvpGiKVoHAVVNOQM
BWfuubYdzm5RJWLgCviER2eHDktYd3OQIyEQEMxZFGXc96C4ari8JguTaNPpUPV6wJCJaPh9evwf
phcUsgQjpdoyWk7pCZDz9KxvicLw1HKgH3EGGTrxg789tok5O0S7SLPN6MS1d5NtiDqUlpDeDPa0
49t6G+otcgPeNm/t3C1x+Qik12n0xIiRq7wwai0NjMkx5saxVlFVzrCcdVeKDifekgdRHkw3ELqV
Bsh++ZBef8Ey1sRePk1SaTGLuw7vBzf7vYc78C1cLBSNLKwdKi4IBg4PDj7f4zNtMYg3qtBBtHUf
KBwTRpXJIQ6pdI83oeeRRne6KrV/aWB9OYH0uIC6FxR33E8ywgLZ35VQHmwz8aqha81vK6CW5GTv
C3i2yxFYbzomHQbneAOpXrzmLyj2IzQxHIVChUKGmo4X58/nnlYbbLAqHycX0NwZ53aCfWX8mkCl
kM/3J3hX8vQo4KpI1wM++653AZnxNgQPhFOVcTxSY0HSfZHRUxDherITpwdWGqLhmzC4OpoVUto+
JYPxD4QQ+hu5obrQhL/1N/Fi37aKF06Hd+bLIK76gHq51FGfSIXZpwIjyTq3jWebHg2zVjgR8BD1
sbyAoxiqo4ZkxgF4+jbmmnFt775fMBQhiyFqxKf+AWHHz+/Rg5qLxwu56YHDfrjckdvdWHj0hViY
8C1oOdAxDM/UEvIJpXk+PVxJMZe0YsZvaEsOUJXYZQzbIRuiwofdHzUSyVwAARoJJX9Ynwum4WbA
rLF9crF4Q0sXjkzUfuN9E3orbgUHFtoTKk3RSms0a1AXJGrgVebSkKgbCX2alsHfZy0aK7ww8yGg
YMbJiRR4O9zLR4HADK8K/iG9EID474oalVv9+g/CdooqZrNpbasOVNXPLx9Lfn+1YhRGHorBpgaV
BgvqX1qTjOiDTXHGXvvI9pXeRXFZv+jNfhdvOTJ7MACBNUoLNVvW6gZxoYxZ4orVLtKGXoui9ke8
l1RIUixSJzifFoQRuHzGnCeB0ONXNDO+j8bPiAf9TWRV0f79PjBC6AKswg1UJ0ctvKkYbCL3ASoB
LvgHESw3KRrGqSiVTLk/YInsgGJyroj1zMnSV4OU1uz0xiMvI/94rFK8MkT+PY1FzubrBumAP7lJ
4lvDv4YmwAlAE01UK2prcZ1BKUUbhJWlh4wz0Q4YljgMHArGSIPeoLIGvmJqHE0yntmOes1KMoPP
prDHH6AN6FDEB+X14eyomaifTM+5gdYPJWGZV3h09MXZqj7XHPE6TWThMxlE27zzflIJaYHpNwxc
9ZSZssxpEuoN0fHjTV9oXhEguAnC1duPFTE5p4ButsplVK02/9vc05GGF4mWkUFOCWG5nNznMUx6
PgDmoUC9pqhOaM4BTKFyFlbLunY2CSsXBjbr1N0k0krdgliD1HSRm412RMKVnFcbfQYONX+D++GS
DK3HihqN1gYiGTmtv9kkzMvbJAqLKdx21icKAlHpxWBS5K/BJSDPYBmLCs6qBSGl3SCsn+krAg0g
oCLsVMwRSYtBeLxpnhy/XvzNXtAXCL/C/h4U3WjjkFyHcQvLg4YrLXL4aD9KY9KALTBTn5bCmvRQ
3rqoaFFSd5mMCptP+2vR72t7SKSqDu31S6Hf95kTuUlUOSqi1CggmU3z/SckGv1i2K1akerDzJHU
ONCWwUb478lAYnGcp8J61tpK0BY2KuYkbEikMRlpVY5AReHz0GX1Q62JL77FepoKGdYylrREVwN0
z1cRGbwH1Exy4Yi7z3/w1CGZyGD0Cng/AizGIhLmy4LgQeI20f0BO0T4zyEEqO0QXXgkrH4kDCW4
ZMB9OdQYw71gW6NDkW/ciUOvuwveiGiWFgzUeNIZRAzQcFnXBKqTD+irdJLrpCJVz5/5H3A1NA1U
aRQB6OfS2sY8Vi6ie01EzR8d+ycmiYhVIO6aoCv1rllIPGqu6q8VnLqsRIAwe9HDv1SdC71ULKwE
HySoNIxSc9i98rgnPbMTkahOvVALb023VePBZJEJ1f97FuCcAxNZ8kQC2NSdN3GlfMD2Ho3olqxe
ATbRp0EVPHNRKssWasz4dVBt0BGizVhu1CAT+R9DZNerzWsoGGIaylM2dx2KSObe9v202X1NCyqk
QyfF9Q2/6N45azcv3oeKkTHoJFDI+qpQSYWUbVeWW8ZBfS81Czyvw6LIumBFrM6C0G9NwxLRc0cB
TqcYAHurVi54AhgIDujVwT73Khibg+RTOJxa+Z5K8lL28gZwB/KAgqQw76Abu+6dGofr3n0AFkBZ
4L+D++Bq2xbg25DZDu3rgqmoZ2SjaqKQ8H7bKJ8VnYgDWnM0NyWyZzi1NboupVyWWfiCl+wrRARE
BBVcepD9U9yUPalaHvjsk/oxxvzhnkI8ps2F6B0Gmc4BuSXtF+mjLWoITMGeNjcT0uwn2k7/LJ4B
b0gYf6sJ+BB3/9GB9wJXYMOWx9AVb9E+SEXUrIfFFSEEnOaPRHzgPtvpcSpCuMRD34whv8A55OtK
rScaelgu6P5xrqenyaLD/mBa2VOCmBeHxLQ+P5r+uejsNo2mR3ReivR5Jaii57WS7VBJw6V3gYnC
WmTRrdfAKrMHcxsZjVngL1jq1YfTLxVgu209Vl/WBYyEBkAv8FDzC8I1/NekjKwje9oVBkYO40ZQ
nt0Nf3XeB9futHwbN2k5tcc59JN3H2kS50CXiYC/dQCsehVqttj80wM5otF6cJ5wbqULxvdof1Xo
Xz5/6gwBOLQtNAc9tP1jMYEMfKjKHUpnMDYRnsjsSob9JNuCnClmkgKskgHOsBOR/+Tvh6XofySd
WZeq2BKEf5FrOQ+vzCAgIor64lLL4zyP+Ov7C3ud23276lQpwt65MyMjIuVDoRAk6gdLHXQNhZoM
+HRk6PckDoavmc4mrOboA0q2wDFgPd0za4ocS7EN5RUHaH2oQUAnrA4/RgM/D1RV3CK6cQu9NTF+
T8vtc6IXMbwN6CGx80XZ0B080DSgOO65NdIERAQX4w0Kb8ESIJcFKOaPTf+Jp+kuXWLzzWZKubLD
FJ9BkqWFph9ULKZzXyGVaBD2OCK+7T1l6NMvI7Eb4wqggeKcroQxGGSugNDsKuy5SZKHjahyMXON
ar1t2IZb8FxxQMrLVn+GncuyTJXKMnj8A0+ht+Z/4dgAJKNBgQEpPMXRVKh3zigmTltyAnW8g8NA
vE+6ND+Oz8y7/HsF21DO4P3WFJd7kneA000uejA0JjBUStf6H8yQNTHdRwk43oxqLtgkOmxysKdx
+teK0BJxKkIWpfvwCQrE9CcQTtzTMyQYBuyfY3L/+8QnG6MXPFBoA1kHrCnboL0nlPKR3zpbSNcX
ovgQF/3X3zNV7U91T15Lss+Bg84Lpx8aFcSSNkmKxg/siL5U3RVNmmwn50juBswVRIl+7r/d5vzx
906ZutLJRQcApj8yr+XJ8vq75NthG48mizWJSuPDsMjr6jQAxuen7qsb2FSvvGrl6uUrbSQpO8Y1
hxBK6nvtN3IGT3FY2VL7rnQ+ffPKQgeljq6O80rWXVmsSMNRcT7WfsN8NyK3KYmNcpIN21nHB0tq
WlUtIBfjr8k4+dINp39aNfENFS+06VEBN5dDvt1b36wdUsKhEEJZINBdMu/UOFh+w7KSFqBIqvig
c+7Q5DRpJ1Ed42qwDh9BleyBo6knN3IeOs4HJ4NtSt+t0Su7LaPdbxn/8zVuJyzA3/2Hg23Qm4Xr
qFZv09SpR5XBJ3niIEWzGCFfdfoOROXQ8j5Q3Mb7eWV88ccXdNhtcx+XamaNoeLM/WbWmcPsmGWL
iv5q40qWfZNS2IzLKcBsd4vx2KAKrIoPD4i58wyvfguXmhczAs/ZxgMELUOUAtp0bjCZgk6yHZR8
/mHwY0v2ZSDdwaF/61+Cxse4yzwe3iuO3+cNe4CBZvaOMZ+A3L1OMpOT0j2/5u24ZbX+yvFjh/S8
Y9WxXBi2ksL7h304bGBxspr49u68OYTimzFbaFblpn8CUolapIyo2/m1u8erJNuK2claWyih5mdy
XFD/3hhB0/FK3c7G2IStkBHbQdV94KSyMXdbozndMOVWVlM355OsqYyeMl9K1/njZDZbACOIJaef
p1HtvzfmZ7wDPYOl2yveVhN6wKxfGT9gijD6L6z26/0TueSD8eo7HxLudo4IolGhdmQm+Ivyq3/l
6qev8ePC+JoZdjAYwuAA89e26+kmavkAfkdnDQ5n7aZsRgZRbhiohT+N28Ks7vU2uk/s4EYNsI9o
PCViVYzIsvoH1wJi3hkD3Hu9Bwi1dzDxmgLmxMQOS5Ui5fLTa7eUMWYF3A7XU1vKT9nATadk4f5t
QUuVwAwohplQZHVb1p4Wc1q0jEby9y9odkE4cfrDIOJittgxrAGe83RrHerYNM9YO8zJtDr+0+MB
fHb2923ger7aDNcEhXgzfGOGBUOfJbqzwcxndss6dxt+qYGxEz977j7BdPHWattVuvFx540Vz6lu
rPlYpIJ9jKhwr9pbp6Cel7t/rHhvO3hyJpTM4gQIb5bLVvXL+5+717rDk77SJQLPagF2dRpmDX/E
aEfLaviZbDk711aZR/LgMHWrLhjZC/PsKjztY/ysuODOZ+bVNIScbdgR93ANvRuvyJt9/He2G8mD
GPJ0CX7Bfflm8VzMzsu6j2fs+I7dqNgAhoeZdX/Z9PqPyLehFSd1JuINFQq3/eNURyoIzyN/YRzT
ROx2xg81VaAgRSNdo1FPEnUEHqXwgbuz19SQ7ao9YWQsM7hqzJV7+SXUrT4MTCSDv3qFRBzY5sFm
6XBeQzngaz4qoXy17u+Hu7ZBjCRnYLreReak1F+Ws0CiFDLElIOf/BWlFSX1gpFa/RYiuM9Csqqt
rXp7McW+sIDW1HSni4x+PZwbCD0VRJ4OJCo4WgRDA0OqUq8+eqY3PGURirg91ugCpRNlhdRJlBE1
6x1fJicKQOUcO4e0Ra7Hn5xCl4wzJb0XSqCaRrov8gEODYkpAeGaENDEo04l/Fm8wt6X6ulXBiG8
U23Q0tQSiZIpVsG3uT5qn5LMyQ8yyIh6/nb6k1+fHCyJoUl1+MRfD3J7tNCPcpa52lSyKaG4Zpo8
7gUcETJEVoGDO8Ib2iRarorJaJjeumFh3kr+RNViN5mCTvuZTybjnizr7btFfI9LxuOvg+bkAGdN
M6k2UDKja/BKihgLZm5MxzjAzwheuH0uFmKxdcYMGPy1PDL0UWxPujhSIFNAwYoXgMyfuvuEr8GJ
QYKjz6nL73Wgx79tYf9gng7oNVPUHM0PUTWr3xbBr0nooNCFlt/dd5UDgVeJiSb2dwUlg47KrXfl
9WoOXxac+2VK5mPacF54khbzGlyiMj2Csv0eVRz5nP0ee7CN2y5zpzmp7PK/NnUftsOcPOpMIJ+B
Gy3HsJJs7oBXdRyr4N4k17nkgvwQV7CDm5mdR013HbfAgMWARIvCJoWgCcuYnNK//1rsT9rsMnFq
9rdzRoeM7tT84g0xBjV4qfmjQ+4A7trGMO06uoU1Sn3yPI69Jt7l61RCD8VRQWMCxwSPaewaNiMk
Ce/fXeDDwj68MVhPqAERhT9PLAZZspcePWhuvZpSrMUFIP2X3ztRNwt2OMIIxxmO9IMUhNJZT6Kx
KA/1XQbUWI+/3tR5hFNGv/0qbKAtqnFWDAbEGKqRy+iJ1c1pjSegR/6xIOXHF+fikMxqdXys8/xF
Ra9Hw08yOEhNHOZvesfgV7NzYaAAeOggeSC7EWmyt/iEBavmCEswy9r0f5y7mbGspnpLiJkyH1D+
qw/BE0ceUnchienLTKmXoIgsY0s7QOEdwJIt3wSdMIweQwX5IbZtkzGHgDnwvPj8V9OPeqw2eInE
G8LfnqIfz4LBYsrzIcRyGmE0LlyTupC9mDv6BbpIAngkZUBxwQZE7NTrsbK0YvRqQkDSVQpjJM8Z
Fie5tUKX8Al+0fZ9ueOOuJuqYj+M2xaswMXdugZP6m3+oBaAhsOCBSfV5Qq/Wr9HIaJbBiCZMdkQ
2SI/J/bR7E9YWFvgwg/MhFbg93oID8Ev0IwohW+T0gNXQDOh3yZRhEhu1E0mYA9SfM2Z1LQ0eAXC
SqktUP5JoKnMU1Ck0lbx9vW5ZbygK5Hvu8haM2eX/1AS3gmIjo51hyICVE0EOq6OC0aXyFeSgcAv
+FEEeGf+EjcgSO+U0nXemb8GtjnyuwRKU4QKI4Gknq/yJI+9At9/dbH7HjwlaTFydefbv1amu5Qy
QAT6Wsr4+biN7b28mW7QkR4eBSp0FYu2ZGGJRdCE5n7TVLW6ka99bEbiedmIGdYZNqJ9iCZuKhnf
08qbcC+4gg+EMjgHFdOGh8WEkDe+Bx/YLgV+4tJ7qsl2BxkW3z/XfDBjM0JdyqyTLcjbZnQrANoB
+uXkj+cAdI89A37qvVof5V3/wtAL1Fp2dTwBkNPP6PWWS8BfLnyJd9UF5QwtWhNxtjm0ochIqn5e
SpKeQsliHctuH6SX8tM++xV8zGOI4cze6NyMCUjSoctbIqeneuIWr6h/WvjdYvAhEY7omHviqbYy
BhxhOxCwUyIm7GjFclJR5tEhKLHUf9UyR9LWTimFEPGvgcFVtOXibghWL4MY6/GDHQqE5j+RMgm2
xs4bSB8iWJSau24uKhuqMTjAvMHF47aK3kXLV+1gADOojNooqIuBzYGpJ7uB7gcGCbx4Es4GeXC0
YpslirkMC2bDMfJ2LyxP+GlxR1JmZ152Nkx6ic9ISrZmIuLELU9Vq2oEHEB4DLLOIc49YRFq0XPD
kdsALKP36bC0gQB+AmA9CJAFUNQ9hEpAFXYbn+BkZRT0XHvZicWoQ99KAgICQPV7QOaQgtjophHp
oH4hH/6Y2NKFrBwS1H9DewJHQvrbckKCha4CYSnUNHUKuAlEnG06rQFXynt9KSH+Si+lwMVdIzFj
p/EYS2BJL2wwZbKALxB9jihkHYncsDZrZhCUrJth2/mSGOu2zOfEuAJPlrDXXKW4U4F1CizvQbif
Mk08mf19BU6xor7GCvYJtyY75ZJQEsWgcnIsO5m/emja+vAhl3H7FcxQTgO3ROu+Ugs3GDCDaPNj
AzA8x4A1liogCiTWnUMbT+yWy3+koU96bd00OHlw1R1k/xeIfyRHqSIDHxwbMLcCH7DBP1XmjxHE
aHnu4Bp+ABtqMcU+BEtcMzpxgokVkBUebSsGQthrdDEzg9AKZ1D2hykXffQZ2FAK5BL7ZSZ3zENo
sEYVc5YFbFvtLTm1lFLh96BoLv3CBFSdNZLqA7DIfVp+bex1uA2EEzEExVgDpzTOidr+1XCOv7Nb
ih4gPSxglq5Hf0elTE8D3U2WWNkXKpnbUijzvAgIQoRZYL8Iw/AsICxojfaNrXzh9Z/W1c8BpUDM
DB4WbWQdX3RxMGVK+bATik+KH0YYuDwuyKI6907OkQaGsXSbtBGBRrdceH3SsWESiwSpRl7J/P/x
EnLBOxStNxRayRJ/fHNJ/yaLorEDGE/LSn5wRAQa6fQY2oPZ4EP43aRhkoKy4KLDWpWX/P9ORrql
NEjDzQKEcOviUlWCIpuSxsNt0IHGxufJCSnnhmMDwo9zQzBeoJ7QfdZ+h1LZZLQHWzRDGEshiOgG
8tTHNnDXpmcZ02Btmi08z0nuS9qQUCqZkWIAbF2xjhZRN4aKIrgY5BAWXz0R/LpUPCPKSnQTuwm9
iM+gwnJacehoABHkU7jzrJ6Djd8+v44rAE/RX7HZb8YpgG71tj6wDfEHw58u4lFxnXv1j+iiTIZn
6+zM2+OYp/Exy+MGcP4+1J9GhAIwVo+Gc+YctqB4o+oHNWbHEQz9lLlgNg/Hwoyb8tG/8txf6BDm
HCt6+YpHHUo6D7QZa/4FCxNZdc2VH2I942a1NQ+47Yi6BhdSSGONuc3nMX1lCfAkaNO7c93Mu2E2
i9bzCvlWSm7RgTNBesUJvDfzr+ly0xIXPyIZx6OfUTBfvRNQR8IjhVXOrvtfuLfUgEek+piKMDJc
lDXBVs+owUeiB0coZPKxkc8hqKFWbzpljQuyy8awTQuEoxmkfKUMRvwbqT90O1I3JWohCFMOkGsT
p4Rcvkvc4z8dnrThc2AQwJggyKyu0A4xhnxaQO9YgDuTtzVh2jZblONJo+gmKAm5JQxRsBPEhCf8
NOAeuJXYZenR3uEU0b91Bbw8xFsGNfhVPvWHJgpuquy2Bab5vYwfZ6fKFYRhfQyO6/TXWQt+vL63
ZtewcXWbdY/kXvPr2NsOw16UW6MKSqFcxVWu5ffROJSIWUvdIloJ6vUyiToajbSoT37FmToM43Nh
kNpNI2SJrRI0CF5Oo0gNz5aNPRA4fOr6GWkqjRFIIhZmsnwILhIrQct1uRyUxZ7hcijCl3dh4Srq
XIxJXtBfUmytO20CItga+Jgx19HRgFn55BPW3CMhCQ60HoUWlZi1aiaKi6lM6GlpeTMAF6agcehY
KYA4UGItWmvkl2amKkMCeCc7+p9iTnZT7kHlyNj8WFzQRyAMXC0wdMwcfstIvXoRUWGjfuMyPPfO
nDv0jTm7aaHIAUr4OTcCUtMJVxPwTLIvXcs9bGFcgxMQL6j8SzeoLiqvTtdbd03fZQZ7UWnuDWdV
mKvQZcmHOVtJUQZCGkAU4O6RdiBJUk1RTkD0W2IPwTSxyv7MoXWF/PRDAUKPm4JdMY8jhjzMasHe
UU1/J39C3Mw4TwVUehZpc0I60JRFGNkzKg1aHZDkcXGTjZ1UEBvnRCam9GNVcJBdrdLqdSMPIRex
V525m7IWlVKBfXPKCv3WP8ph9JIyIFB703ftmOEMjHot61FWCFJamgRsDjD6sFwVUAfM+nwSgJVC
pATEs+1JrkTvSFiR7pXgyBrdQCEMNFFWd6tp3SdLbr5IFmr3/axEQJc5duGtAC2Q6IhS9e3jdcKB
Ju9atJgQ6on2P5NAlQY6b+Am4DGA4DYVi/Sn0dF4bwIUSnTZzEJdQeZFf+4gFy+/gxETeL7k7wmm
J7hNnSP6g7Rx8PswpSXTsaQQfxbRiUwQujuprXoXUierfUvyQ+UD3uXJEeLWZYQHt1m/w78Ixkuu
R6WOtu6PY6DMvYrUw3VtOxgM2BeDYB7mIQobHnbm+m7OjeZvMNL+N4CCjv9j72eaZLuJm/nwqwhX
KwPfCZezJlUOSMZTd0UC+DC7yk9JqUiTmQs6UQcyng8GQrfJmzS8hYqEkcPmcA4bmrIRguDdQSgM
VYi+kfaLeioyZVGurbUrRpiczD900NuU3ULNNFarQjJlhPN5zCu9qfTnF74m+wb5IsTxaUQ9gqcZ
T/gwBUj1D0N9mHZOxowRMecbqTj6He6LMvuEafee2f/reyYRack0HMNf0V1qg1GzBw9IQ8r+tUHr
W1TGFRuYiI1lDBIUaoXuEYaP/02LpMCymRYEt5jNyUJhsTBIM/lVfZRe1UG5d6cmVUSoRXKGVmag
kgdeD511AWg4Loh/QTs9V65nY9HDYyS157Zo6WmpEb5/9sUk+XQGm2/MB3tT+IoknwJ7SliELJRQ
/8pvwD2kL4ya1AG/31hLcSUfQI2nf2jsKJlYZzIpEPQEwAIKwnJeGlRk4iEp6EhBQ0EjI/Lm32lx
WzCTqczYbbTSXUxBsDkwV7X4Ti21Z9eAUmJSemm4r06mhtPeYuLazDrRVux3FptxiWcqPt8rlGLk
aFbJvL9Ga/GCsvEximEN6vLymrYcMBJdU3TInsBrVfdqf3pF+nBOFfiboydQg1AJOplaJ1VTg7Y0
8mTUZGpMKawZNJwwUwB6AXZKz//K8RjknROWGW3cI6QymtQgEi3QEQ+KUVqUvXT09Nx+3ClKSuEE
qkYxCk7XJP3i2C1VNdaz0pDoQX6MrYqJ+qgM3L9sXRA9t4Idi+hlvokr1m1ES8JBn4h7PZU6Fi3u
mpR6w0QG9I9srzsqo/Cc4dOLF2GDZUEsDonNnJt4kYlRQk6Dya9cDcSSUR0r7JlCQsmwcKP/GZIa
7kOyhzBXcK6jEEt0JD0eEqKV/hJYOUHl7taGKNXhJCJGcK4LGyFJ55DWlsNmyOAm0VhmX3AyY6ls
ZyQOONPaG7dkbZ1m2tUsOhAs5KMoqQhFHCVUTJX+biRVvR0OJzDh8dHVSMYyH5Z7NJr1OKI5K3nh
1F3m/3tOcdizzJKcmpdkgaKbfCAI+kzawXifR/wEdrX+DavhzjtbeAEceCmVmCfvBhybydZAkXq1
ylnhxPbBXyeUbcR8+OHNadMzNfLNY2pEsjiVAQbGAx7UyhK2dnqOJd68aXDW624B3AsH4OPLc8Gt
9qgWyAnRwGMlRVTaQSvZ0NkGhwUKBCqEMgX7V4tOEwSwhBEAAD4+1QzHChUNfjE/hpTDcf9Dkfh9
7b+czqa7w5djCXj5xalwwW1ckWeTf5MZC545GLExR1FkU+BWXAQDzukfw7uo/VSVxcEbFvHGrRle
wGBizibXHniBTTquk5F2CjwvFiGcQe4MJD++amHaN7O+OUMJV4n+8kWPAeYuxv8ObF2Bj+VAyCYO
l/Xee1zjtqz8JhF3djLoczf6axqCoxeZiMaZBgEF/7+/jUExBz0+0FvIgel33HAoMrFi2XNWLGwB
D+xxvcUmqfcRbBHnKWpIU5CxYSJRdkJwPNLz/9XHK/YaO5u76JO2qkWgqE66pQ+mYUSUF9mil0H5
zZm/dvZxeOKAdl3il+O6be1iFlPynpwWWCwrsSKHX9TxDhZih7pnAXRI0iKwWKMT0C14WcozCRI8
6yi1ZLD1JcsAA5uU/2Spr4pDxYqubENYyVSMV5CGFQ4aJkq2L7g0Qnjcyr6gNmoAbOE0d8ZE4pS7
zb3pyTTAlfCTE/iJgRfjQ6jxiNJWj7qVIk9J5RthyPXIC4d5kmWLu7H7azNZokE/gemMEjbwOdvB
FFTx4S1lYPKxSZQBTjFzw7jFckG306TWz0M0bhjMMWRBD+URNC3iMRJYAsHgbkwb4y+Rc36b/QKH
PFfUvPdTsn4Jb7DvNgbIjbjiRcXKNkRF0PJI6XvPD+s9LIujJSYpGNNjY+V0+pc9M1sNZiSRdG1I
CBgokjaDBdY7PHcB4NvRS5JzsvhOVCeQvuzdvAVD3vl/zqFA3wNdihJsmg4dA/wesxLRmEvPKW04
9Xh/GeFJuA9WxI8ugMYXN7/CAbaiohIk5qb0gn4c0sxFVyS6LEs9gLrGXqBgwosMwhA/K1gKUyL2
7MwVg1r+rm6d/Mlb1MYOhSV9fXHwC3tBLFilKp6i8dsctyQIFst3yq9xLnb93sFXBvQgJjAcQkUf
gI3KAkGuWKQQ+JLUjwozUnRNKGzZ7RREBSglaNuSkw4fJt4y4So4fLxqsgQjUjRcst7M1A6prDl3
9IDIPDBJpYxbsZhZrXmyrCKiA004Bw2vznV9HUbdhDMIDQ+rNtCp2IP8IIXSlpMOXOzXzUI2XWVF
fTxC39ZMYQ+SyWsgpWIDoEiP1eOMn+ge7pg7JP7Z6P6RXlwN1hKsPJB/Rqr+Ei5KBjUmyD7E+zny
vKMpHXkLOEdTSaom88nIDyWAuFgDouWYoTQkHn7Je8K/mNbdLo3B7OMlyA4brvzx1iisjmYYCJjE
tMRh2dRpB+llnCnnju5yjUf6nsy2NnJO4h++bSvmj/nyqOBUA8z0+aGVUBOX/bDEanNQ9pXJCORM
VL358F6NlAcRRSRQXAOgkkBTzAHgNZmfVNuWnjF/4JNzUJEREa3yEPBv6aL5R4SgXMKY4hHhotJM
EKliLJbxJkCtjDlUG5NnHI25kSK7oo4QUf3E3cTTQ5cigqcTtd0bMh4n5Rf5nsplbieKlJtP0lJ3
lWX3prwQtHdBnjNnKUYnQLpPHNLo7tA0GX/m2a4cRT+IUmPs+EybSEkqw/EPhXwSmsxu/RfHjHEj
dhHaxucz+S05KcTaNZNBCpk4ER/TC9wlitFkP9wPRZjExJYZOFEb/zoPBBzElc1/+1eZ2Y3C3LVV
NJOoQ7qQCBNR5g35ARwWzi2xoUiNlPMiO0ihC15gLq6KCeZTUsAtz/4bG7hYZ6GaDBo8LvbXFwCt
6t8FIWsICcFOx4oMTmCD2QeUlfpDdjqQq4+O75YNALZkInTMdmMO6hgYpF/rV9xPvzbFBJLnxzSu
fzdMWPDtYsxfsMX1Fj6CdWTY3BLh4QsL+7L7SdfkQli1wi8CJdlgBwQXjtmrkUwl8b7qy255uRUQ
wCzQJ+/Fh+etgPEO8y8yXMx5hVkpB6xzzP9+UjU3ngo0QF804UoDzCHtSrhlIrrm/mzxIj43zUfF
JJmvkUmk9cmbq4N4VjNaHatyJF4JyIFkgM+aaJwQv2Sc1rQuM9ofklbt6adR65rrYfEA4N6iE8jw
UmCyFVbCb/pplwXjUiOfNAbK4CNvJ+CmybclfUt653ZPXlgwoLpH+f37yyZ9Y5xg/deDChvYAD8T
DhBEVsgmUVWgS1xgzjw55bgBg367XNem1AVl2BuVQwRD7W18cGODLcn7fb0nda1dq3JQbr7h1n5f
0qpOzFaueu4y+ZAJqRF+HzWDU/INwc3frAecr4xmYV5q5gYa2JFRjhu/HX3HTebJt91Tlex3CgUb
4y9oDj+F0II5zu41yiJIPGurX7ij4h8d5wCuddLLlNH72aVHogaQ27Dzq3UcU5tA1QW62fxDu/sw
chTJbqo1p2NPyEDeAGJKYASqKgevxDH6hEkPmv1xozcmesNuECzCAFRj3IysXkSlXIfwRn7Kq2zM
pP0O2lvW6hM1aDHucGwi5VksGAs4PTKPksglw/sXQgboynRzmn/LepaUYAl8eqDcJKLtiY/RjLid
5A/3SZLOkq9Ry7n1bHnjUjKfq8PDlO0t1RmNBPAhpkDdzfdwe3WKOp9l//YAGaBSAE2A//JUurVW
kG0GD/7TuFzt9iSFzcIaMvTaqgd2nHRtntmBueCNF02vbP+y4FNAA/R6z699VFeH2RNfSr0j3yVb
gyb4sbY0WyvueBaNa4ORxqXAbfJGhfs0YfnoCMBq59UyiNjRwccgyR1HdxezUu5JFN2sUskavWBU
KQjSxqamoeakrKFfg8CAc+D873cW9TLQIhN7WfyFX8QbkpdtZrsMq9mZeSkCVySW1u1n7Dh8E8RR
jlyXEWYGPrxojr8RKGDeXJNtYXTDaQ2UMKFUCQXmQUo/U64AhFcHhEaqurfVKIz1JN5mlSDpQJ4i
nF26xaRl5uUliTeaZ1DoSpys/PQIGM6NdDtH9Ykhz6qcpFRS43w/TWcckYv3lRP9pZ429jh0RUEa
Nj+4cGs6/n3o6xiZU4Wl2bWv8i7dYFyOpuX6tFTUpSAnTxuVXEFmjPAXmoCyxFp+6Tm3C0cMW5HU
5tN3kSgfrmZec5P7ZAtuSooCzlQ7c4rwQhdejQ7ig4+qjtIOts/eRJz1i7nIMfd9PoLKQWB0NEu0
g67Go85qxFr9aM84Sphm40PCXxP6ORP9bVdWTVQhBtW5lCSkZPgErOAGIzB5HEFynPrQ9xPgxyXQ
GLUnLY+tU5lZz4LNexWllFvDQmtUzEw0VGoGJCVsl46MNrd4BJecB/6fsP2Md3+zs0aR09uSVo32
hcGpeQuPsdRcA967RV6h5nCKd9sQgaemCJCTzgtzO9/5O7/Su8P6HTAj9zyC7kAHZQlThQSw0muD
p4XEEDh9bteKeg0vO3JxiD48oL4th1FxMA2HeYhjMm2d3e6JCnSS0IkfhNXlEwTWaByZ2lVwTFHw
pMvZyUk68xuXYR0QH7XiC60ZJBEU87/HxjlfWZDEf/3bgCRsi0s5vNvDBEEJjzmjWFE+fd9wmHAn
IPLcZHxFKvWekmMQz0DZScYIp/FbZht4IJv9ztvcXQ2vFHY3sB+jynh8UE7egi0URQsufP9kkNL0
NMDoVgkiVEe/RlMzxc4PybOJWYFpG/SYuYdK6WslLnY63vnjRcfh11/GU2ufTD1VWgPNbJDdBgXV
LV8dFd8E6JDVjLejLgpMrbs2LCKdDf6qjf2AV8Cw0Ro5g3tA3Qmpra3HctSvTbrdypimgeOnZdoC
LBUWNWUx+MVKr05r1+3MhdpRh1ESnHodZ9tVUg1MMZpeFfp94UPWBQqdFscGfac/am1AGLi//b9a
diGoma+K/nJao6VJ2417MvzgatoxO7Wo8w4fIDFGa0rjBQ8dnmULVd4xhAFtk3E88I17ckV5ayhM
G5fTPSWvjMKzherFXSJTxQZsqOs/pXMQd3QLVtjMezBqytjmIfG72MXFKCY3VBQUIpD2PW5DtE7h
VYX3wkRi3nbPDLstgy/QTNcWkVyJHaRjAdIgdyhp04NxMC5mjwk9ojuZrA4cod4S2dgLvNh8krQK
11Cg57yGLrFnksaqPln5LPC9x8Doc4Gx2jvgdpChO84VMVA0/vS6lKELqBKwBpltaZD+JJscedXt
AjIpwg8RDQlECh6eQnbA/qbmbcznzVy0/03Re42aMaoUkT1vFkAcn40m7E59eM5TH3YLczP0qlfA
mqRKYqbJBITNHR/k/LavOumab6VJbJrGYk+ntD1anNNpuSCNprJmOYBYRNeI18NsZnoEgjV7F4bc
vcwpj52nMD78nWaKJNFr+0NvzpxI/xgtfTJAtup1nBZmCNji0cGHrgtZqrJjQjXkpv0oGjNDuRgB
AS1SRPTe9mULrPhiGL9gLnPvwbQRlNGnlxExjrWe/p3tPZ8UJmvdjagzZQdn7EseXFUgORyEGOJp
IsDAT9Q/+SjK3+borbqTLQpDcYx/3Xln1jIuEOkDRVPbnda/5tQaN20E2A/rjyN1TOnCkrC/DOgd
gALb32R7NxlA3R7uNOazHL/ganvdbsHMS+gd1Ye13hHJd3CkgHrxXOmmnPUQNRnhgoynYdJhE48n
TB55dZKc8WAQiWrVkXn65WAlBkys3QQy9MmdMTxdn5pI0CBSdsdTWI6Zk9JzoSXhvpPy4FrTJCme
XBkEBWEF8aN3DX6Wo++bMa6QPt18mF2/30n2RAE6ig9BxySGR5Bq1oj6ZT94wJwSdcQ4dJys/Uej
kQNEXbhNXFfjWELe//WLTnT+2oDi38He6MI3poAx3i1u7BgO4Olu9Vqe76QIrSstXvkc+b0pM72b
9qgg//aAjyP8/VhN7qojp5z3JAckrTold24y+m1teUPA+fqgUvgAvfAs3tt4eXc2Izrva4MF4gC5
QgZmE0gTWLNKbKRjHI3vR/eFGeS0QoUN6S2976TLprEa1tw2owry9Go60XXUcxKaiXjz+Y2cxDBz
2JI24w84UFF6Usm/aUuplWkf4smeKK0bdIxWl9zdrplQyF4EJANwwD6SYynfwmMBnBwlW80yI2IV
TuHQgc9fayM/8/ULxi7CBsvtHSbUpJ0YJ1lZaVUgYXKGuVSHhmvacJQY0No/Lv4Yt9wdeHNbipsJ
DvGDHf4dOwNbWFkXwR5xwhZSCXAeu4bJUcF09Q3yBDQNaNqNNa0pfiRvRKCsxYTstHSxU/LQmC53
vPMGXptoSNMvODuB2RzP+X+1cp55m1l5pnfjHYd3gLJsDl+OshzdFg2XvzsN4GVozk3z7aGJsf86
J6NPF7iJRY6GDpMRbcyuxyzp4fVu/vMO06p3pEnEXPuC6xu++tifkh40nEct28G1ItjbsN2WMool
FSMTxUqT/7pQjOJFBLdB1CCrUTP+vY0NoCgOJcwhvxnnunmGmENTmmSlMCgxaOjiXPawm5TKRnXc
CG643/BpTzEMuDBfQWyGEjFMP0KRWdttsJaLl9wtG+bTs24G++xr3v5RtqS0NbOsarfQTRNS6Jxf
bBdwq23wkpPq+IpYirsS3NLi4R//JtyiDbmKXPCLZLl5KCkaurENe2FnD2hJpCX3tB63DnnHLX+6
eX2JZzRw7RxNetLMqJPaAyFSu5YIGOFtdPXjePhYBYyot2tBToDAiQ0Y5jGiteghgUBCMtS4gBkt
9idj7jR/JV6bpodqZXAJhjE8PpRKVzOEaRbwvD+RTJBc4gsuWYVYrv5m4LvGFhsONphfVjVVbblG
PMcQKUAxE0xYRJt5Bd+hNlyMBvN0P7T9aldu2zrijAIwPHpUCGmzZtQJa1TLtmGbeMYOsdOfP0wP
mY3nBVWYX3EQXLCGfag787E2W/NbgDW0e5v5c3z51wYe3Jg4CTsAG/nzYG7e1hqVZsV4nJJ30/sy
LuFotwqGqTVf3SdSfiRb+Ng8jTOMP1AF9kaVfLYdoxBbYol09QuwkT7I+p7a3ANqeK6t8tWblcUZ
AKo4v/IDDrdb/90JvkycHH3Kdr3p8+G+NIuQPHUEWDxRllD83JPK0SNyfm/mOqzXbMIuRIGO0TjY
bME7hTDaF0a5D+TWzUcpDHkoH3Cu3c1poG7Sp/+Vp29vX7GuY9ARqlSgz45xGO3iC70biqMnlS9W
Kv01HcMR2tL32tr8Kw1P/65byIK8Z4j372Dv7HvtlrEbNskcYEAgxKuYm/5t+IR9XmJoVCMiCQ5u
FFPPsOGK0ncP7zxtwt83OLGufo5IFR5I1UEFtYu/B8qumRFXsSOuqoEcDRu00oYDgk1Q7paIxXdk
LbvhundhdnoLSyOMFjFpe7l17+WSaQy3g7d3cjX+/Mgg6apRifbWKy6sOepBXNtu7hz7IITEcC3k
9jYHJmcZnOJtsotbHIZiAfGYoJz6u3kD3z4ZFKvxV+YHT5FkVc8cKda696Tczi/wxml1r24gMcZ2
cCD/buOT8pZGoNd0wWajdrQ32pxOxEcTUsqHVu/JLHKkL9bLffYe7sN8uMde4R2iHU0eDEKoPzoW
VqeMdu8QMYRSwKpzm4OaW5quMwhCGKIBSUXqtoAhaOhIy6XQzdZ8RMZ9WlUDcRc222b/bQqOLDgM
2+bGndlFt8BX+RDwtvHxr8OUZ4YGvf4PYN9/ZwBf+rTLZgdGTJu0o07XnsET48Ii3Yd3GWHMjXgt
J5mo9cuDxvQGLfgVsIzqA4ijkkYyfIN2CWjP9Dy+2Qx87EQAg3TDLyyzP6at7MwH5zBlKMQG2dHh
ZTMk0Sshd/zK6ZrxSIj9CJvzAOHbybRDwFWOVrDSjNyAD8tqBh9r8rAu3QaOh9yioB3WousSZBKk
s3NzGkGbsYvV8QOvX7woLRoXlGfzXbrNHv9atF7U0Nlntzm18jeoVqDD1Ro0fEdLnCLylDkpjN60
cBRcVTyfIYrgRKH9pME2LPzW1hye0rj1CAl0nCLIhId76/iKyb38Gc/tiJCseiDPRD/4VwbZQFB1
cJForQpvL6XePwZ1dDdG+24FVTWHm3gx4wllXmj6jQg08LiMdb/G9iHlh2wJcYq7S3wwQGGXhzex
nTJdLc5amTmmYi4uKAkWj+RuvOdVpmi0MFOkabK11VMraMGjTPia0d0eNYejeoqtt/0eDPpasajf
dqwPq4sTkFR0uPI62GLfccYe33y6hJgwB+cYeyL6MVXCKKoNqTre9OovILV9SUvepLWNcalXafuV
8a4KmFPemLNpZW3dDmbrYdZ6Rb/q7piWW43uSC0/zm35WF5BaaIOKr2bVXYfTjPaUPQzdtGgLfz3
JtWVmpiiny1V59oxhPx9Z1Qj9b1YmADYJQ+93psCRv8W3ESnBfGKYHeasi0NSQorlDbAqlZ7esNn
WNI8PLw+zv8A7ccZv0ERNMge6gFz8EJJOLVtSl7ZbUeVHgPNi0B7GjckbLxLg4+1T1tbg/8dkYVc
JVuBGvHyX1klvMeHPzgiTDUTrX1vIzACUsumU8A4yrQvDKuF5AiyMiFr7HbIYmXWL5GCOFBnujZk
X0r7EsoNUTZEEMqctXsMw9SnDUNtrYdK+ImU/6LswORDplEXuEOSwmBB0BdbWa9Js6cZrNPrqB5U
gwoZ+FeCyipHgk/TKISeYVKsI0rLqsMtNwC+LSKPHzFrPQUrPA7ZeVmv9+Uzz47WYtE7wUwSveBg
vWCp0lkTRKoRQnWGCN/8T7iZfELeDar3HRKiYYRqdLCjIIy86TsdIWw2OeUhxIAwQUD7j6QzW1IV
W8LwExkhKCC3zOA8DzeGuhUVFQEB8en7y+qIPt377KqyFBZrZf75DwvCct8BqfCwZEhRR7SXnD+S
jyw3Uxrgrn2js8SF15H0zN5B3iLrk45KPh9NhvU2UT7yPMgbR6fi5tiMMPcUrVQ3EuKHmGNw3Wik
aUWFZCKvDEfWkyvZQUEn1h6CRnCEbzBSxJ0O40PMCJ3cbwfzDmXtnkH4npwMYD2xsLNJNGI/5d9L
w4m9mtNJ9tamL9Z28kNtTPhuzhWFKelHa7Z3NgYRhirjDkpjeI53tE9qpJ1YdCARIraW5QK0LJkm
cIi5zGM8PPwrNm69bbxLl4mEET9wVn3NMY1ohsa6Q6KU1i9nGM3R/CqDcqSueqIVLFefgZiwGGNl
kxziw22l+kzvTh3q5L4wFTZDcf2I8R3HLuC97k50mKWmdOF3yX7BXxjHKpJHQyhPv1kMompYhYZ+
Ur5lTwqQGgBgsJm3yNCrmcnkjK/CzkwyYoREC9xHE4kFp41fJmRyxu8Ebxm5fVXcTNw4tVF6J5ur
u1CYegDrvF5BjVMMAEOQGjg53XxlpjUOlhv5ZwKY+lLc/eI2NG1K2hIJiOlA3oOX/ePRBpfN+xm2
hgwHoLgUdqn0H5zLR2YogB/6h0xNFl+COdiowySuS0Rnc3cpFPf/zNlZMj/Q1gOkc/bCAVl22B9Q
mp41tmG4SbwbMraG+tagyzu/OLJSG1wUZwU8/zLkaGb/hu+6iN0Kzqa/QawIIASjmM1gtN9XMO4Q
PXWj94JSmx0jbBk0i4sOi7pF5846lJXMaOADD6H04ONBvBMzh5ZN4zqDA2f4ralwg8WFFkfoqRgx
oL+grdOomjEaopugqersmGWc8/X5rDvridBCXvD6aGjNJWw3vgCJHGI6dhs8e5JSJQRLBqfM/IGM
/qgruCtx+kg0Hk+aMMyOolerWDRN5GzKaOMMwfRDvktY+AxZSDBBSCpxoGeocYQXY9cTT14roReI
Nug+gqry/9TvO23GwIwousLW6DpP2F5+gbKWA+y5q5c5QBftIcbak66Id0iO5OsSUabh8qcctaO6
/F/XybO82TccCCV6faYEw6HcADSoEOW5XrAuADTBpwHeZr0FCwplhmTQQjW1F6gYrsIOA/NhHzhS
VcwQpFJfeLI/6LAcVWj5w+P4CCoLyXIymGg+BcT3AgVbbEy788rGG1IiZQZrri6OXLOzwLpY+eON
DJvU1z54Cjic4VfwDYbN8HVhSkumNuC6u95DAuPX0gwgW+Tty+Xt+l8AjyuSz7YrW9ORJbQAnBRZ
wwwu4uuvD0UVJN28MI/RSA3YXkNwGB5ZhkVd+jfhg5bOhMpLcm5P5xkrDwC3GwEhi9pQlhrfLi8r
5SMh3AhYGIoKj/0PBaB0YlZLhTSK7GkJBEDjhCWt647W/mmCDleYZLqDt5hgsOznE5FXt0PAAXAG
989cHD4DPsZvkepwZX0SYCiw/P/NUAdrdSwk7AHl1Gg5Gm3XbsgggfuFLxO6yQXvd+8Px1xVgELP
o71Y/YhLYtHBO2Ui9vM704kgTGzaMj0QjS4+fzxG3Zc4S7LrbRhVUw8wTOfoBCs9+1BZBzTPED+A
d+ihpZ3HZpAlCpfq4zanERa3AAwjvnyDXCJLhbNPGMfA/4Y4buGGxNv2xUMKkBtmEGNAsQbG5wt5
E6Y94cByG24JN8BjNE//GfTsnju92BGfdrJu8Ugc6MKX5YL5cW9MP/VeiTlyh9ZDYaJfe+8LhAVC
BoeTD8mMwjmX6EEBH9htEXV0EBJhptO15uLKUFqXIJgjRdC9LxfSEDmXYiOaA3mgl4KuhQbDlKXL
VNW677A8gBU9/Sc31O7B11Vo9CPaAWxR58HUwLP13wV4hzOOEcD/2UnK6NSFPFCf5E1y2e4jkuUH
kCpqaFcC4kLK4Nb/eBZ6ljH9EfAj/f6ADQz+wmImynwGksCQjJpIgVmvr3x4YeDTl+V/Mq8nRsML
WjTpETFGHtn0cHRcdrCH3Q3ZrSW5gsbDisxztbSTTdSiKOr3guXDrYb6+jGN6jl944PPPIJafe4h
7oP6Uc7K2Q9xOK7gHjakuEPlUcGmBlYW9xkcoODT8Kak4J6LupXsiE//zEIUldgz8B7hMKFSwfa1
6/+Ic2lJZXqnVn07am7ro992WtLwmQtprBILzJZ9CG30nwpY+Cu0XYBBF2Us5WTjCz5csyy7nMTy
jVCoRi9CzSVsFq4HdQwZHsClQsFPgp/Tix6Loc6DIGPzBTvUey26AXlgaTZ97KhvPog6jktSS/JE
Sx5L0n+65MjGPqcvnBpMz//4yRgMcfBhuXjnsRdFIx9TKMALarShHolEiqhIOjJaDf6ZrZlxoizN
Ldtif2Euxdngo7RwId05QqFHuTMA7GF98pzzhFGYjiHlcTBiTAcRekLktIsmVUQS7A+AaOs7TzcN
zj/TdL4pU2mR9F4hGwg7k8xnGVhj0kgGU0hUZWbhN0MZlPEtTEGXdy9DDQ4el2DBViy/qpvu/kJu
XCaHV0iN/4edM4EYSSmaT+TOyjbawDLQo56fjF7hzxPvkMxtou60ib6nd8fuTs35PTRxKx4+uEkM
kCCbCYZMO0KO+7ShXfvgxeLiJNwPKJ7asDsq8c7zDSoMHjfOSWY7BndG9CIVSVdMx+6GAwx3Xxl/
wO0ztW7cGhpVTo8MWcqXfKjOFC7d7ksc8ZMjHTYNIJRQS8Tv0bBhi4u/oPM9MuvCnch9E48ghNKu
U6IChlYsL6mwd3xR8cIFbXhhyPAQLNwOvzR3fbhsQmyYTdiVKGO4SayS81NoAWehn8culgigQNBS
8X9DNyJuFDYbH/oJX5RN9J/8VOYv5Ext2cLC3cNCwpkDG/eYDwSScx3t5z3c6LFWQrbKbmX4W3GT
R5osj7gM0HvWfSbSm4SKBTVAcwJjLZ0/MtGnsa4ZVCuuGxENLD3h6n4t1GRvGg2xMKSCApq3Zxw8
zLQ5M22OzdOE852Nhlcj1WCFtnn0Aa8G+/xzAxQau/8mYgRn/4H/47gNGWPIyUerc6QkYKYIh6Dw
5AV5PEBZZc3LEA8O6sJHk0PL/+hTNQ1GW0So80u0VK1RdJ0Z3KA/tjCll9DzBIqXa8kaoLDiMtG8
cXnlMcCOIioStqEO8UWMQ2VRPelWNxuyaiihOJTlrczCCQx84YPKh/uN0LbIUJV5jQ8ZIcMS8nMU
sTOjFEnC6zjtwyJ0SdI6xHZsK0Mb6MGZRxKq1nY4wQ5y/hJW8L/UiUzVRHID+b8YostxMtGG0M99
dzuI7OAfQohgxG1cb9l63yhtxfg6PJ15pCkQEOq03El3UU9MBGTgLWJN+qLF9gZMw09yiG8PB/kh
wkROcjWoRIVIt1aiZvMlS1AfA/5yzkqhMoE7Ae25xRiAK/7zcV/bksHNyi7vriS5sEjl2ceFZffX
1EKdkipNJtzMQ/5v2SjKkKDBNmvGg5nULzhj8pYlH/ULC45TQ6R5EcKfzKknD8M6mUu4GwAu8JzV
Mfw+ZqR0I2jr9p7Iu2BLgtaMBeeqePaAnxRs0MQVLR6cBlyywcCe2iOImZxoIX1ZTLf7xFXIXjnA
ejhiDplWUz/jqXa8RdSfuJv8O3cXr37mSDXGM8FOGjGT4BD7U92aPN+MP7iWFEnCPjqzm7JwJHdP
JlwsMe/GCARhE1/n6d1uy3D0dW+LVKoIvADkGjfjJ2iv3zpo2MfK3iD/8L8/9YittW0M6Dqj1xFe
GNXnkQgp2CjY9sXLmxjMkPwy0Gak9c1u0IvVlmy2lEoL6apTtnAh7DdbSUfkUnSGE64Esbx46rfJ
MJAUN4HM1+/L+0JGJHcgDtvjFpf6hKCa7N1ho/AO1cW+QnAMn+7j3Nr93s2FZsdobh/kpsPftWXV
pC3rA4uA6hdUoQ+brdZF40ZVzonBUB5KN5wNqIpnBDj2u4EXK/MZ2r8X/e6Wpi3pzHvoNflxeHWa
fdMmnfJy7y3i7jrOd3zYNGNjSI40gI/HhmELFsdab9tWvF+1qqtQV6A+fozpC19KeLIQ1lMQGswn
FE+tQpalbgz2kytGpeFC/22onmnf0nODvRS7KQdAISwdNQ6gVlzHcCnxiC0n1Z4cLPQ++/4LZybw
1hhOgn1PHfroU08bSALGenubcMoaj6DSaZjdhg9olarzWakbwhEMp9mwq8X/Rt/R3WpdgyKPRGjx
yayLwWScBOY8sVQsZphZOz/OhHGquhd0GLuc+9NagI9rIQ3Iy5p30Hq47cJur3M2z9K53MZ3ks4Z
iGVXBlfWdRfEpTUveta+8l7Dfz9OYrs2sG/q/24+f+jZjRq8YRrjBDnK7w4g3cP/1val+AHTKo0/
03reh4UGu/BriBnkvvbb/67vOWWgsqdKobl+VkEDXPAZ9QiL5HZ2XoAdz2HXGKDCjmvon6RycDw9
2UKvUYtMSKdgcdEJhrMTnnDbBi8Wn+hHOmu29NS6TzQ6NnPMpPgqTduuGbbP9XlPhsAQkmpgePDe
i5d7vcIzj2eb34PCCyrMyzH63EiVTENsO9Fxl2VwilPpDlrD14opwdPt7L7Pfkydsz2oQK9+ogF6
OI3F+QVM4KQogWv5n+klXgNp+4w113l+eaNLqY+NNQe7hmVIKIZTbxBSjEf3LzX5z15zcPELVoSs
PNSg1fHPRB+xWBbdxanLOEcdVBigcZjt1QG2C+xIjHJ5cnjgW6tzqdkJkPpWnUCyvR5NIJH3/C4k
I+w5eMB7W9mDEMnXYIKujo0dxy2eiuS7FsFLpwN5OfW4HHPnBeGKYU+qmMINgxTbA+Yc7u3fKJMD
42/2dWfMTmgb89aZASximRhSECpz597dhu3XoPoOPn/BkxPeyA8bR0VDH6Xjau59/gYDOZ1uullr
03SQXh2Dxe5/y1ldhB8yi15+d2NE6iBmlaNAINXmNzrNDMM6a7PJZPK5UFtcna3sd+JxnwcT8Jyr
V/dwsFfh6U0/HfsL6+8eAvMp0KeT4vQqQlrd6+K5ygtXwVyEPqZvqnaK0AGfvcvHKS8P+I7U/7AR
0wB7NEmA7o1eUMtu+Gp23HsL0F6DQOvGWMPh1M9EDVax1avwueLF8TgKjokGhPMGPARvGv0G4+sE
oBGUVWp7Y65JgvPq3xO0CsxNCQt1HF/u1Pz3gF9Q21nuffIgB/EiUih7+ylcJT9b64TWhdokW+/t
tN/ycuS58/a0eY1MYwyjsrF3ladPNzpJRavdsZ4dX5NmBSJ3s49/EOcv5ClYd9agJn/wsGIS91j7
4mbegduAYdZuzwJ24XJRseNhyEO0KPx6qKGEWdYPNyEUwP5MXv8w7t98Waf0PjqslgaUkiQE22Du
h7yDCQGP0+gNzKxCWTLn5cUc8x3OlSAOo3/Hwkm1MEQ2UeVR3cLsdXOYiaDrT67MpkatR+oak0K7
wugEOG2gx7RmhDd5jYoguBgmDDx6biUsQ5Nju/E7v9MzWQlO/hhfIVmfsyXtQbaE+ghKjh/wtKND
bjJauNnGicNf0y9AXlRAxcD9wUf7raIPqHqEpfbuBrAbwWZIqooJzUhpKho4OqzVoYhnMhfXVyEn
ZvYVCoPbLcf8F4Be9WClseNfOSbS3gDwGfXeusMAJ6Vwg8NY16Qi9uJ5usw03DCDKsNkLq8p6ua8
k7tXZsu8Jf7+hMgV57LxHx5TnIo+NHjJUH+oFXN+5gFuB58692t46ALYmN/Vmyfw9kUMnDF8Ub0m
mTSEtZ+N57BmGEDJzqgDHw8tTKL4Fnyw74NkADm18WH2JgTIww2wyq9VLJX1oxvwHjrrZCdJEfeP
vdDg57Vo62Gz3fiVTKHeCRxe56O6cTXm321ywbg0b6eOQzivRQIB54N/DOYeuJK6demku2z57Qb4
M8dXtpon/Aqr6k1RNnOS42vNpJxhR7dmH6nw2QJuxRmPkcAzZaN0ZB9J3RdOpUjVpWQVaV9nVc8j
nYfeevkxd8LZA+fFAWPepJ+/PaV02lCsBMjgUGSqlQbzl/98O6+lUbn881Td6zR5WS0UBiDEzN2S
CX9X1QHPHJggpSVeSNDkG5yb3bQcvZZPBKi8rKUwGzh33AfXnpwM50MGOV+RIOMCOq1z6/Gmvhku
G6ZEJO3jSU/39bfzaxZfzVEzHBWznvWY3l3O6DrZxrTHEi1MEiLIi3GNmPF+babWSBSWn5hC/i94
98726DwxN0Um7jSwR4KKIrKJknEKikob1lchNF+tqO2Mkqf3W2Ef7XRWsV3qbnpzlp1HqFNmYFhE
0IKlVzavRYXww5lwpx7v1+BROqbk/GJL21hk5/5p6JuAI62qQnMSELuLOyzbppWx29rtQcM868Lo
mkLl6XX7OWxFTO/cdkCG0WWODKMAakaO2pq1pG3ghvIoo49SK/isu1/pwxSb4UjOPCCGqZH3TwZI
1zpedB/egGa564jXVYckqnLVmc3Y4WchiROskf6buwDEYQBVxv6jP+E0+9MkMk2hyUnzIQwY/VS5
n8td76NSodhuXW33oIkuoxNJY01asJ+Ql1252eA2QVQJU+AzHb0LKycyKI8gUnzs6AZjgEenCi+t
SR0oUNG2vY97bdsHdn3AEDgL0MoxcBB+MXMAiM04XSNsK2zYrAzw1m/qEMCZxA9vPRfV2t8Ao2Cw
8aQJoHgN492daUHLwBfRCPag+BZgD6APtKF31KHtH2qjD1RQlJvQjJ0WJYf3mDxnjwKKdfLuG9b7
yrZZDXbvLT8nvPxjs0qQVsto8dpxdOr8xf6iZkhOOoxU7W4biUYQm6O7Ntts2ILFizlGWPzyM3WK
rWoKXKaz7cY0sLMw9mGGZRmmrjw4ggTNxPwHSGW20zgssdTjYDOCtt0zR+2nY1q3wIQwCg47E9XU
2tzVHtwg+hc6cGZ58RKQZ46WhD7+z8zPUvH9fYHVovmWX/pdg/EL92xPEcIfcpbchyY6rUT1e2aK
g20xwhhVPCwwbqZBoCVoPXEzjmgLtgJpWRX4wMvWhmjJVBaHiaF0Fz8XGk2GDAx7mJD3/0rIhUKy
MBZ+ZVcOFOTqeIXy6Hf5I8XdoPALXz0DA5LwUFPWy0q98cnorBUKxH3YFlMNfXtupVA6r05duTD7
Z+8jvC3Eu8zxLcn3Q4p4xiPZynbMDuIp2xs81pcd4sKORowsYG779AOY6+mH8Yu4BGZPGF2iStaZ
tuTzEvWX/gDSrxaQ15fK1cpy28txe7aL6Y/8WM4QVXzuU54nttV0SRf0ZbRslbz5As9LZJET/Rdp
IsCRsIB0+przVb/N+idkz24v8V76wimGikk9kkk4QcF+v8AfZsh8Z8o2rHj70Xxa9qf9MnpaqNb4
HnBU43g9GcB/Vi+132OuG2kFu5mgXwqar2YCBia2FlQex++cH/mjIsCIXXV54m3ShySImVn55BjK
YcskBo/G6ySGL1jZQzi50zcdvEZIGFsr2938Q7wY/Gu7GmlduBbXoLUtadK8RPcTFOqcZscLrs1k
jNstQssHUDq/W2Vrhsn4zQ2ed/sKfspsv7Q4lAnuewf/D5QblhgETZ6mbsQMHLmB/nKL3K59g+0l
j27tqJFyhCMUICp336p9/H24AZ/Jk+duxFTZSygfV+KViylwsinmuf2YJk7DvMQBF8YoGq4shp3E
Wd97MzDJlwNTvSAsKFSe3rFQgZoy+Xu3rpwuzHPEQ3YD+Fh+TvptmI2uZpCNvhUhylzGK4Plf8/s
X9fYPEe1mwAs/QqKIycHb3Je8A8t89SjD2+HRYHRp60RUDx6pn5b96qfF3N7Vafbs+Nq1oVN9c/Q
Zznpj30MYodEZk7q1R6G1EC/5KHGS40R+w1fwyJQwj05nXHQjX4bpbSp6Yqvo/CCjLwPKavqZr8X
+c9LkK/kw33htU7py011AGz88gaPCa1p+MWg9KCi75q9n16bWuHymKQzPlcrd3qXYgW1gFOwsl74
QE26UWr082T5LsKkzdqoMAhlki8MchbUUDxUe1Ey+xIA2jwioagA0ou3qMnS+no9jjRf21CuipHI
c1TxXDKD8a8TrtoIWvgHgSkqvymqkcP/f35DmXpPlM31iukpLkQQVsZdwia9+OkkkJ3H6UWBaYac
8HRF7LyE2z4NmLuYi9XbyXhYFkqoLdLSw2Gbis/690+y7v497BUg0cdjleyhBBlOD7uKhz2fM7+J
mLc8x28bIhDOYiEnsbmFdjCPopf7xhgbLllJgh5PA/42LFvGb40TRXBZmduAEDDY2Wpf64XjqW5V
SRgFU+ysCc2D9GywXO7bjDGlJ/QOFK8OZz0G00UwDSgbMm8Z4GS9jDp22ztAhoxI2AMKdPqi44UV
AKkARTuomyCW/ZW4iBqhPhLX8Cl7AzzEv8GpAq3J1hxHc5TQcNrGn43DihWJzQBj1YCJSH/6r8Y5
4Da+MmGilisdO4IIcefHbuu0byxaA7SsU7Ipq+m+//Uhi0KqDfgwvBe0CLKIoP0fClv0+0bgYX4y
XL03DQ/Yftn2hfAzhGLNRJomtoOBtwUZvmNlrsPoKOg7joM4hk0OH2+Zv2AdzidyxIbTDrjYwNOY
1FDPsHETLij5AhW+HjiJXsqNSr4LsDRQNp5tbmRf/k1X7FBQjeY1t3U/3BP11dg3YEDi0iBN/Tbm
+HbQ5lDQVT8eQ0C0Hh3p80qmu0JBooVhBNTYdD+oqPua0xd0czSsV1BRNh9uADcoqtsgZ9bFma4g
pjODciD0B5Cg4a6WC2DoHKT33l8u29Y/mP6bITrjb2gEHCkAKEEcFGgM2EzyCSd/n5FVoCxofRxK
O7ASKgVPj1KYCsLYYqgq1r+5Q4NXMbjGkfcLEW2Phy9LAQJVC6YU/CfYXDZKHhUlilABBJIl2odn
abC7QQuTXbSgnsEIGGPtUduFzcI0FsGYnPQt6zuQ75Hwt/EQCSIj9f9LjqXwlxSLYQpUqmkyfYBj
Qv13GGPNZl1CknBLFwdAahPRr8AnWiAQFM+3d2G/j5UolMqU4tZbgB86NHHMDpIlbcWPwBn0ODuk
jMKUM0awAJLo4c0wUkRjImWa3Z7HgjhSs4kUHGcHqBZuC6cbwfs4TtynDS+lAhQF3P3jLXGeCzsK
eJQ6t4dm+s9H0WX2PY5Dda6iMMIbICqRqcNjdtsTnD5gKjJVIwiESFminW78+vjr/xokJRAgw3Zt
0xLpZDn/mY74tIO0hfxzn1MXvub8qTxrN/zi2PCN6Pcc8oFJ/yhqlzJGhYuHDxGDMarGa5BRE3HR
XigQ2QHovLv2MUd7gMP4C67kFhoVtNFT61S7nU26qqMPzzI0ME9HDz14FO7vJNJ9GZuzIGnqIHah
t+Vy4GM74dYekDJjzGQcxStM/Nreg3eIYfndOTYuyVAqBIbVx6Nat440TQzIZb11Trgcd/F4OIdH
MSQALbBKjlyDEboe4TNRY8J8nwgmYe16nMdfT6AM7v75/Ez7b9N/9/AmxeYVSzIYPjiCf/n9/L44
WFDHJLPyycrVD+1DyxpruVh9d12WSsqUp69ifQq8vv4a4kqJ+SWMgvEunlEgDwmiXixk9JrYKDkH
PRo7eOM3u/mnk0rvGlSWfrWOmYK5ha8DorGse6ufw4Gmffu5iBsltNMI8jmVKXmy3qIkcmahHTHM
qXldMd77YOsAvez4CxZjtjIWvHx5fHuik3uBuF+9vD/DxGqwTcM2XiEDN1PIulE3zwVsnz1rtkuE
UuYjBBDmLB4N4ChMcInaxq9F5rmg+GcKZAIJ4esBSCABAJOWJGOl7ar8R8zTK0g2vAmeNlYPnSnB
9+VszGn8N/+jFvXw+GTYtvQZfVlrE3InnsVXXDxxDYN2RscB1Yfxmzti6DSqkHxiUanj7wt9GlQP
FpEgjUXsom0x7lFpLJnAfL13Y9dFlJqMUzizGFXE38iUD6LsTsINT83lHnbRxWTWj8xifoJbcnP+
cnkM5XCrpzoTgmqYA3oH9IGALXgxUIHTcdBWFUT1MENe1mDvDIeX355H8pIOnRgmdj39op2vLUae
d4aQbHT6jqeKHaPa0mkk/YcRpZoDMvRijnskTKqDGaDX+kEiBNfIqDBdpa/R8q2vZG1p7D00BX9g
RsZOKGAI7E/uxJjnAZ9Xr9UWQ/1dD06xQ310C47CRqx4fBVITMIXHV/fAHC18ypZ5/lid62tTEBo
uxpnanjMKZitz78cEdvW9GTvy+c86ipCfKnmJcFquF8w+S8JdMLDPywpy9HwvjEDpBNq7En5/sto
5Drk6OQ5DBXcW78BYt3XnE/ZZlTGItD0SHlHFTGTCKGhREBVxnzQPqaxPJUHs2vTRbQBgjDrITsb
+WbV/8guxINn0fHSNsJj+3d8uhhC1sg1OlZbQB1IydvFc8rqj+3xXwXNKypWTuyV7JiAF/SJNSNC
kSkzwEUUAgcmG9wLzwC3nHbxuSt9hWndpnZuk8+fZOERrUVy3Vr+/B/+2LfhjUzUXsvyMUu4Hk9t
OPvjkodbpT7FRZ/9Fu6itS42iHAgBp26/OhzIJkzaah79TwVVKVzpjG4pICeQEq3n1NWXrAHALAr
H8ik7bxo9ZPBQWmP68oqmO1uckafKwQo07YnPBWDPdHqDnoqDJbR55CqEKbapl90mfK9uKVORM8B
wn6eaiGq0471zCkIcu+f4bS2qJ1ML7fpab7DfJrWfi+xl3f3k4BkdRUbuCp+EwGiIrIqxtGhq4IF
Dnn9IoCmyOC3BZXr66hOLC5RFbQzBrOrlsRgdTQrXsR438HBZ6DbDBA7IaBppXa1xIH7EkP51kdU
SRTFt6C0ILFQbhIc3h7Fax3HI7/nZmuwoJedHqer+2AFT5pa4HuqIYm3/bdmX/2Sohdtg43sI6/c
DsxK8NVm8LLzc3fNSJ/e2ykytw3QYM332Gwy1nMeu4wDLLOWOeZtfM5LlJ+JXxle8tQLEGfd3dbN
Xuqk5qy7/RYEJzWg/m1tr4l10dfaOWFlS9Vzdy/J/GK2rIu6RsUFQvWGvNKniqVSnhI2rZONbhJw
g0KjsZIxhHsFthSZxhTe9b8rkIBdm+GXXuUC5ci/o7PZXZnZfOwnS9V+RC8Ku+C1bPezeYavaNeL
t+Wg7XzsbN6aUAaTg9JzdQ6v3H5yXBzbqftgYIApguk0M7zr2m6rwBchZIyQ8cLRqqAy/U4yVACM
7JCoxOsvuQmF2/aL4Lqr14gzhnuOi/ljR47L/LN8AnfCHdiBDb533aDXT+cmULlffa182tLtuhcp
KJZBpEHkY5tLmry8pgDOUgcvaq/Vtf9Bw3lzgLlYJKa/ZLk/nY5tRizWxinDp/Mc57H9OedRNn5H
OlpnDhQmZuc6TL17xNB31ba+3IeUYbR6bIVvvyIWugyvAb+QiKKKFWuuOgKSKQf1aR+i68fj991Q
SV7aAzPq/GxlxYPU7C396dUD5jKTXmVl/wAUuxxOj6Cu7Jw1xzl7c3gF3SsXddf+YIS/evXoM1lh
7g9bXEwvafhQ4nwdXvS2fcgWZl0bp5h8Zp2DiWT26fF700nNsC9EVNG6kMP1tLMFQ9crO+dEe0Hi
vtIcDdJ/Ss/JWE282Nd5z3KUML8Vb1wdvEHw7c/s8cABuduvMdpg32F6o3Ht6nGLocKGRZps+eXm
qksE9+oR3AO2Anopp0d2xM0+3EG9/7HrQqauEfewspYMWO36KInjjNhcLXFqhqxrigi7/HfPsQUH
oxIkWIaxr+X1rE3qDkqScp2M46vF88WUdU8lDtZsDrL5Phm3aCHYyhMmhMSNlbyTdqCa/vMfnzXD
VZYP2Dqo1PnAnRQolE6PqKNv2h37BXmR0fQozaf30Tdjt6opdHV4d7HHSuHWaAzP8OF0uviX6ON1
NkgWNe/1wlXVMluTVfSepdvotsWeegu5F22M6R+UbnS34o2sUFsvfOgoVFZ2e8Ed+dj5LLeuQRMe
zMujsLgDLnskwxcrQBAD196q56wMbsddCRCFeBk8Jr8OzPA6jD2CsOCMwK55YmoKzIogtnXIA/IM
BQ/WHzaUCPRHlj5QRvhxQz6AxQFQzDSQZl8P0PPdupQaDFVzxHwg1wTwqAhnxmZrYqbnbxLs91FB
bEAO1RIdYxnP+Ey3RecKpdwbFHXfJD8jh976wzvHbeOjJ2yt1jAp7aLxOr+hqjj3J2fQfVTchG8T
d+wB1w4wksQjTzVCc3hfMavx4DLg4TPDC4FJ/5p7tOg0YbGFOcPsNh7CVagf+OA4Zw1VRP+UU6ds
5N+x4RYl5Vdcc9DnDTibHgKUS/lItQHLCHoXHmE32zeH3JPqMHpi9IaWi4mixVAVSRWuZWJf+oY+
Wlw6akBeBzQfKlaIj2fy/8jVs1/A3Z/DtoPLP15qLAQYR7KPTAwtykhTYzADUtubKxDYCscYovUy
CCcY0ZVhbPE5IlZCaMObIV+ZLCH+9jU4349dp6n9695mzk2nghUMAyoKKcxr0cLd4QTy8+kSe1Im
KzZysJD+FUE0WszB/fAl5fzAzbwf4JBBgOmGPh0HhHOMMJUQwwXA1Le10NYLqjyYArguiWY6v4WT
PVyefKU2HmjI1ebeXgYI3v4IrO05VB6ajJa1+w6KVcHdU5FQ+13EndZ+WKM5UuZxuSLNLXPwDej3
QaHGFHSSXnzWxXbmTEHsxf3nKB/cRqIwev5Ck6wuHcTuHtybUfILPpT8VOq5ETLt/RrLW1fg/ilz
SzYDiON4IEA7cV7vKfnzMV9s7OcqI9YTlohXKEAc7XtQwVDaox1R/feHv0kv8I7Ynwv3DqobxT97
k100nBmG8iaAs0qc4XosV9ucd8bMrElkc94D8H+0Pwkf1ZUoH7CHHut7cQ+7KDDhpKpQCC58fPhd
DfM0XuP7YPTrNReyfx5gBckL3AIYctRNcWS9kxzgAyyamJw1QAo60/f6UMywbsEZDV3VQ/CjjQCs
w/dEVGg/b/gxrQ1GHXvEQK4AdNmqvMAsgb4FI4w3vupe9MaKCZO2OlSRSQCQx9ChcIefgrz1Qbqf
d9XpD83zbfZu1rhCgdNVDw/Qrv3q35KgZMhvx8XgjVYOkyrr2b8dW1iXvq3nz5nmqDuhflcBwnLO
ZlxAJxoQPMpPUBmBPHrR8NiI+C9dfo4MnzodwqMJUmVNjbDWKmjXP5eGbRJIn3JrkZXTCrFm0Fr9
OMtFHRwD2LrvPTUR+GzXS3p+9+M/7mGhnW55WLy2SgwFQus3GyP3Hs0u7XAcurf74Pd0rxjUPJGm
XlcwRbXe/AuHjIHPD0ullvNpXASACu7598FLmepF9Gxyq9VwQmn9r7LY779uwtbcwg6liLQm6Maz
m3q5Nq4GzFZQ1cxb6SnZR2tYLlD3FIs3ViCrmqZFVN2DX3a8JXCuyuWznt9au70ZNdkm5XaomA9o
HOrA8BTBPz9ueXujaxcn5dnPqD61fMbUyMgHvSdXBqO88ys9pc9xrP7DUb0y5kk57Ro+muZbM/mq
6KGD1u+gfF2FvUXvDdvPh39Vbk7eBGnLf5ZhPVGLu32ne8Fyp1262n2odcGQrhPF8Hq65uRfatGJ
Co+vhyV0xabJ/b2NrqXXg542U9RQ+c6uxvZpzsrvhpFRexkPr9hXY1taRzdmZq82gFVnlJnnTMqE
GD4e/ndorEyIDbS92RNKzPdkNsemGMe3U+vOkISkku6urFz25hq+mUkXgv/zKO/rbF6/o5bNjdvi
DcMLaLboPzK/V+F9V4wfH2y2DExFy7DQB7pTw+Ch8fE77/nvFe3bpKMY8CbW2m7yzUFJcRFK6Ssm
9xksg8o+mFDBGjuqUJ5xLOaZRQmJbW5nS2mgtYIXIyxcbWCAaRg3t+k6rvCW92+3vb6D3rKnWF/V
K5Dj2Jy2P76nsBlX8C3dYG7AuqaOvmvW/OnR8Y4RqcNm/47bPBL023BUSrv3ZO3NY81jnFgXg/vg
Y4TtaZdJYrSvQHsbkPTkPu0VND4/8DAtUkuvVUcJcZaEudkVVD+D+Mm34X5bocrleNzd7Dtoz5oc
8pzXwypqmztEC5oDbfHis03L9RRvjhWzI/EU288k1LDhNOS22NPWP4Gzv5NO+HvZMRmYiqf9x9KZ
bauKLVv0i2xNwQJfmdSgIKKoLzZrUbHG6uuzx9r5cPOek2fvtRRmETFiFPM1eYo8jwNC6ytS6mk7
1fkDWu/mUXir18t+eE8sOPIdE7f0bTaRzFysg7veDQunltTpnzdUZkQpzu21uPzq8cNGymuye0KP
8CJge6AoczSyhhWPH/ICuYkajxJW27DkhQIZcEZ3Bw2DjpmH3r06c94GoztTy48sFtUCtouHQ5gA
EAEYaOGcgJ4aA+CXy+tD5qG6b/4xnC/pj3bOen13xthrcvDWPiFzDBm5zhAm60vxZalsFjLH1wTg
FpePLaSir6nDkKAzwFBATsDuN3kXvjjDVDyWGjx2Llzg/8tyj1xDCb7LfYLuPuDPvpTW14TrVCeN
8mBrsgXDTzU9uCgcOk51yX91p4JG4dbm3gWDxLf8yeoDdYcP73eSy9yqI5GL8QsYzMHGQoZ5dFyy
IMmxZEj7tPjVyFqe/blqpruGbQ12FP7m+jQaoEyha/QwtJFxBX/Flrmd5F8SlclCYjx/Us+3Wg+G
Gk3mlSkgD4vRytw6uTwzKZ6Fy0A5Adjj7b2m03+mC4ORjUkcr+Itb7tr+Ri8DsJXKV41Bqn2EIUm
dAgiB9g/qo+fBlI7dxEcLYgkrCeONAYWCdV7eGBbvQEtzIMrM4wyxNj1q3DdArzswZsSRRlzi1k1
a9ovf3bOrtHBx8f0nNQcKJI1C9ME3rk9NXOxHH3aZv/mB4YzHNL5MRyogtsJTc/jTGOuT9ePh6ol
T8kD/biqf0gpXa79t9+McMgOh/W8sIybOzD69MKHDZMZrQ9kz7ADwjm0gqNCETybzdouxoVjndbB
DFkfDB/QD8c/SFJzH9rv5vY2k5RwaaRmpR0jUFxNzlHIYoCmzgFQ9E8ZdEmmE0ThXtAzrQc1Kfxt
BFGiKWFsmVN/2/q2yBichIdc3DP5pOZ8EgS8P/ZrcbXX1vDOyBadLM/TQwePS/oI8An3GA5iJp6o
IiIEdQKD8HJ5xEGgmSNaOp+fhQUkYhpRvaFoq7E5IQfVL2Y0QmwLtL5kAb7DN+sMmAFv7GnEn8E0
QcRQC02wBm1uwfEpeG4432agZsBbKAwzSPqmc02482OJKrM1GuA6xOz3pIzuVBOT+9jgfnUWdovR
1HWntjuW8EndoARwD9D1L8+97Wmnhs2rN9zPyHzeMfH6LvlU5jr8xOPu8LuFv/Fk/KIB2SjGqWJU
T39vHycaTRHd4xcngcUUt1ZfNFbvJJUoI/C2Q5w99sGjZ8isHD7bJ4fFKcQT2DA9/JZyqQ5UinBR
t2JXyxJB4PAkakSxA7dCWN5Wjr1B3MIjiZmPYO+/nTUR/dE+cV5+uTO/XMFQuaiEZaxAE1Wjht5o
yaaLdy71O+9Pquo0+aVPmJ1Z0kppVsKXhzocvi4AK7z+JmlzcYW60CKfEB1xiv2WxMWn6YEc0Cxm
rg3bNgVqPFg8fKn8ZabCwT+MMJ2geS5X/TkxUhRU4HRfh3wivIUWqmAN3ZgM0z6OzoH+YSc8BQQZ
3Zj9n1A8HkDWwb9MHVOxDELbyXmP2nsv+/YaqMQJHGLwZmvyvqnCU3/TJjxHG/5J7FyDzrFyGNvk
HddmsdGJIuA+2egIougZuHxKgH96pGKDQhoLw7b1YabHRWHez4DtYg74wNesk6NOcssA79T/lW4r
yLrCUW+As0EaApx/NK0at+K0W1dnfkDQjulN0X0ggf4muKesqHZwyrdh0EARg4LccduTAsQfWxZc
OMY1TCxq5C1Vk6P/nmDoG4Hyq2RFnAsNWV5GeBB2B2Lk/o3xN6F1u2+ftgHyM21z0LQQGr2dLnQD
yFI5tq7GGohdREbHHvrnK02lSCMqmFkaEgxjeiGUtWBQ1w2d1IdU1ev0cuRHCAPAWpxdggU/KERy
VY+kmPSn/cqBZUWbMkRyHPJ9j25as0lOpNcreDAFRQdDiJIMA1xlDYldgfKAwx+RKSVJsBhd20k1
aTKAgCLJokIIEdHHkiAV90Vk2+RhCc2HfgPvjxqcI3J3Z7j0W5uU8c7KGFLBpTr7Js1izjfWMOeT
y/8ENwnxikL7efbk1dV4L78UeSU9vB5gSdQf8i3CfU9L10zQGbUHQroW33JRawZDVOKSF8dHQOZ7
z3knbDotvmHLi1Ie6JuS32EgyYKMm9QVMndJmxaI86mvc56ZDSibDZP7vhw+5WIzC+qG6DOqU1UI
h+VgXtO2QwQAllLboWb9xiNI/hRlLbWYgreap6CKwTeHwdt/x4+hFsIzZyswmMul0tMIbQvkAnu6
uORYnBhchRC7Uayd3cKhPDxvjhy/4HvWok9/0XJpjBl1iWNXH2GBhIxzcy5QkCIOgpkqijzVJAJg
jy/8YlRYNV9P3nIcG+ZZ1KWlT3j7B3adCNYWRcIe5Th0RfFdWiMOd75BECzs6EWeF/aqkgAKoUxE
YYhE+ZkNtnl79fCDJgj1HPzslEomWRFFwaLt4XQmBi0Gvwmr5fv2MIYxj3NihMLNS/L8ZM6HIDnJ
xwasajsY+yj0sLflFsg508d4PYfy9O7mouOSVhmhmDZM6H58uCtuYnVrilXnACmQiCPx35DlxGQN
1wh40uLl8Y9OIhb4dMEWTGmfawrEx71FX4ff7hWkOKIJ5yXjxYWpT/Ikw56byqZ3kEgMgwpDc4Ty
kIvurxW8I93GqbsWCKn1biK6lQp8Cz8CTwbVHulS167Ft4z3xiuw0MPiLzNf4QXQYO+KcgsVeyJT
jLeVr9Bc7QERwWte2xuIU444oID4jkd/3Tlh/Y34asjFTPUPD4kpAP8JyfoUhUkVTflgDIoLPrn4
nPNnrL3XUiMeD6skWPxo8xSPXL7S3PyNiwRhNDMBrmQBK7FmIu06rnsA1dgXEdprYTxE5sl0YQNl
fsEGDqq9bO2ByOZDXLLxMlt8TkHJt1dGY9wp8iNeLHMbh0JlRAxY6Au6yOmwBFuhZ6y4GxjR97r0
Cdy6WLTb3ExwvkFe6MI31dX84ZsFwPA8DsHlkKEZq74tn0IA84F+NIO2Q1bGgn0L5PeDnOQA5nEO
Dh6P4I2AxUL1cYdNfbBaczVHfMoKfXmb+boDrZ3/CWBtK+pWVG404/tT0EQ3Uqlp9xjkp3HEoH/1
6lCOcp3o9YCTc2fTumkrvIhakHPgMePkoPcPN7fCnwrc8jFNdImjY9M01AESGWrvlv0UwBgOFRGJ
bf72w6qBLN2JqIu44P8NbqmtBxnOxjGsrmr8bVHT4Tl4gV97Q7F1Uc8c7OwlIqlotR9LitwekamG
DYbYHk+7u951fCKASe6Ev4CCRopWkb9D6dOCLaItYI4uSCbffa23i2lNkM399AEzOxON96ejarRE
XoL1PBqNLUcA6AvCe75CdoXP+kjP51AqkVqvvVIYv/WH7MWzKpchw4/aJ7nTJnBtqm2VX3d+92Vf
bnQhO6YK249BsXdk2O3cOKRlRH0caMh9gtumxRhsD4RYh7HNVSfRx8AoCjrv72W1zw62dhQi4tkC
WsMEchyTIz8+LppuMX7PbaMWfR5AWUBH5MljDWvWmDyY+6mmWpNu18Rp6GG3y7D7cBEkMLuhyKfv
GHnHOBh+h32joNRo2HemPJ7aFvSFcIt+wxbZFvgKEfzlNg8+1GbgkaMB/Rac6mWJ1y7bCsvOH9v5
4rSSVlJJStl9c3SaHoM8eKTmvFJ3uK60gGoIx4teU0hi81lp7toMRS3IEke/8fDrEPsSTaFpEKqF
uG6Oa17LMlTHul6cR/6DYnKcGOrWgZF1Xt0tbdDqjD5PFyCLySgualhQIXb+2HQW0KiRobRlhNdC
pcCXL8cF/LkDnF6APx0TWYfHdPRwDLqQuyC6YDEt40p8LOdAxjDaqrmie29BNJqrwcW+2NYdxuDb
bvmYEFCbMSyh7GVyti3jGmXytszX9RnVgKoH+4730tFngSTMnhFJqcApA27p4o3C6w3oKxUoAzvC
24Eh8cMht5zSjYIVb1AGbut978KYbP1ClwOJyhgUfe2anJH9TPA2o1p27vKteYJ1sbm6bcfHvdJ6
1wPjkOCyRMp0tI15WLR6+57xtTpFeFCQRXX/fFb8dc1Fo4/gC+bFl9GEWwKjtLrmF9AYbQs+I6v5
oOKRaQHDy/4uBUqlGkrnwY+gk7D0KlfkymVwitGjzC5v/3YcY90Drecls1xV/SDWfIYwICZ6BIbS
VWwbavlVpycBDM8cLkH3qorB+eZduraOvlwOPWpXiNf4Hu3VzsMWhDySdqA7OmHoc+BWScqA4yNW
U5Jlz7AbR+0dTQCc7tmurYDCEbBIhKu5xJqYGPif8wQNhiID0MKTTOaQFC/2eHDuYanD0hrX3RAc
zxXDMFwIOHtIPMdkn7czqEYvw2yF5UxIDcUMOSRKFLEeaPqQNjgmFGaM7MgMTwFtvHTA9IteImnG
D2fF7n0F7qZ0MXiVIcAewjJ2B/90+7QXKKeTu90lc5YROzZcVAQcCduL3yERE1cJfAyRE7dAMlZt
BP99TVe75Ag5mcTpb0xdjNdpwGAL/Tme+iylF3dasLhxV3ZcrjsGX3ZAgbNKsDZC4L1e0U1+JxQU
Bi/pAnVH5O/fjUxQcmY49y8i6UOfpA++U8yMGRhB7GjZi3i7dsyQtbg9zLZnN/SYEYjm66vY/N2/
tBX4bwrrr+AZ7xvmuwdBiwGN9617j76otc5sLjYAQzYg8Lv/l7foIC+C2ROz/ScoOEaSMYyyGMaJ
fWYBwIRt8FeQGic87Noo4jAWuRx3C5vIfvCssfyCZAFaLRVqgs5b71GM/FwJY7zbe5z1XsgHQa35
wu/NXiQEvXNMaGOI/Ls/YujLPU65ymFH9cTMgrPqZU/7FMWcu/7Ds0ZUGyKFgLOBJlJzsHKKjCEf
AFjLZjSEwlJ3IJfhlcG/XFHhU+NLR4qDWA/3f/nm79HfvIrFenbe+KYVqbASsb8J4JD0n87NHo/D
7rrC0+3b4VASB7eP03avEZZlMXJUSwse2+MYd8W9SMqOhBBoyOK/I5Ydw5w3VT2AmDCzOiE+VVFt
dUhkAzH1INHyczYfm73zoob3PrlObCXkF+bPPSk0hnDsuSQ0Rbc+KZHUZZsnsTK41eSyToqR9A64
ahQ4pULgIwuvcVfEjQS4/FAt5DkLTZxPiFBMZXnDmBdWMvRQ9XFejhwyTweWin9Q43bvArq4d98w
UpmmUMr4bFBc5zpDPN4pbbre1apF7X4XsobIFMUHmikAehzmrK9e6Qg1GNIwIn7xgf9ZGgkjDYhw
zAnY59LrY7gcYEDcVFmxwcNqQ2o4OUkJ3umZjlER9hC1lEo/FWfxZ/gMpcC6kDDaxQLuMTqCPMDN
ZB6fydOr3PeoYjSCOi5DU6WwLRmJ0MzcrF4M9kARZhl+8fAjORkJ++uw8VctjoeUf0fM5Z/vCmCz
C4+zsTwP+R8kaoCJDGIaOjRywLMOwgmmmHEMc1PsRMTojTMCsQjMJ1yj/tYSh5zCxdmZ4V1u9paw
RfHYCwnepISAuDUke+Rm6znWKh84TNchonP8l0/Wd0OLdkQHVwTGlDGK9JF0m2QZViOE+1IUcQxt
EKnhQXdxi+AS3Hmx1n34QXJgpxs6Znxdzbks7uY03dMUIAju+ZvTknTtn7fcH0z/YKWpuJ0xjZWU
lqckzxG0/Y6SVZpelHO03y7ijgRLl49kR5nTffpjWaWpOMDA1UT5/Av9D7zM5QYztARTgyFFxHBv
fjbHSbCQog6XBuuQr2hr8E7lIOiMSJP4/XqrclLgojQ3V67uPhmk7RGH9Zo15p+gAOIFhrsvRQZ+
oWe2IeV/gedEB7n5azwFUztm86ZdJmXGPP9OC9YKnmNqbbuOUc8t4f87jWBqBzQvw+CRfPqldYk1
sPDBujLHwntHPJWfewcUNm+uelNPPDXsP7LGGAsfGhmU1RzLpmtuUmwNIghg5tsXE58CzFibKyN9
eLe8hdTd0vLXgD7W83S7GZZYwIJ3GqaR3sJ22sl2N7fmgF87nXWzX8sA3NUNUU4XTUYNGwe5zE5u
lQPre/fe1dXgX1jU5wzELwyGFbVlUvoXCuDBT1F/32BeojNxgavjW3wOPrMDsr4PzJuvDz/Dg8AB
1ejigDwXdOHx8J3XwRsPvbsZ4bWBksH9wQkLRjDY8WdKvv7o5dJPNR3CiSd2n0jOCNYAaGQQ1Gnn
62YHZMFUrinuOTgh4vfWVXg74Jz25YXKC0SPZX6WBDpzaYrV+XsEU87UCM65Jm2WM2UvThgIy0p1
AVJDqloE12Ebi0TyqgCNLcA7n0xeiY43klIUa1S506ewphFGAY/UUcGsdz0QjI0gXXPAvDmFQR8v
PEjJePEQ2H50tSmoTylXNvNz9ifbchnPilR2aHbrXWD7LSsIgSinxDFLVOLE4OJtybGfMslHJ8tP
p0B5uOLjiklF6uIGVhtI3ijn6j4XZ5eXfSZpMYPiQ/43jRQt7MPfh8wzzWlF62qLAbcd9E/ewz+k
sDcMBzsKMBPoKPbHXuySKmpsK17FnIsLSAMsOBasZQ8/D8aR3w4PZn/Kd8+ew3cKw/yiWld7/8Ie
gCuzheE+Aj3JcDfWPKcnsYZ8+V4bizCaSva3WKEwRya4ZXUj1OcNDldmfETvwmQF9BDGzxhXWJrs
6WmsByg0iB3GWxrqBjdwUvvxU7REvI5Q1fm42UynNL7go6IeUP+SAGgxdsP1MUeg8MjXl1AjH8fo
zXtSX3RJ8MNytGE5VM28igtM1cJu4fh56x3tMwDUZVYxJ0xkhn5MUfG8MR7AJyuDSjDWJ1pQ9Hf9
gwa7+hTVQUEsBFlindBhYH6K9BPmRy9H5hnyu44IkeaueGMSgOCfhlJiNvbmAxnZbSZ3x18Oc/YZ
ktpg61bHa/wxofdJLUaabM8Z+l99vP4Rs2F+05n8EwKJp9XTR3B+w4er6tF7ouV5Zjfzuhbn0Uuw
XL6yAk7w+INXIp9BPHukFAZe3VspZihQhHEFwC3OlbsKgrbhcxInnKM4dTdAdHL8hx3xlMEpyZSF
JTLQ7uDr2C7pBjuMwaFCE7Ms1ZcYZH7t01qjuJ676JoAewzmYLxQsm9mB//9Nc8R+TC0HHDqRyGu
ncgkKpxxV6c9NBF5UpJwYsOkTLkfe9f4T4wO8wb6u8TsgJF/glbHIb4O0+941UwIuKAEno4ML9h7
/WmEFU7JfNTER+8NtGHsw2Z293CDoFWM2lO5gVBGwMSTsF28J0ltul8CZscXq1U5xEvcLxbemQex
2qPfEOtgPWRaAPhaKkbU3bQYYQYMSZkHPMsysVRE11Aqrq+T5T/zPeuJ+QKbkz9PEcdpIA0DkgL/
kwMWfUgu5uZrt+0ES49VNRW7uuh7l7DyQK6Fsw2X0Do+ETDDZYVMSQRbYV0A9UrrBnz2cKZtZCtm
ldyVsfTwnK6s77+xNORIrLQ7ye1Hg92ome8nFc0LW7dHAuwJVomVHgaknzTJPwrC7cIgWvOfLvzK
vm6NwEnDYMSJvvdo1s1Hciq8XRMGuZhPtQhx+vMFQh08btBB4FkDMI9P1tcmwPbKlWHjbh/Yf5Am
xTQ3h/dJJaeg5CB+2ngXwaJ6A6XlkdhTtbgLpnd8zb3CPeU4cqlVkkv4NdMJGbuDkyYYRuRaWIKS
AYV8oYRFCdB+nZ2/STrQi7c/ANPrwliJQvno5+LJ9Bs8Js0h2GtcJ4+1NcDMi+oJPAo7JNSnnObH
0S000q6PZFzp0zKXtJGDfwITuG3RKiLfuE86OwuNWtdsD3C+oMXeMYYbOPFEhI6ilNKBbtUD9dok
ZLSP0GtJrgCJX+E/B2G2GgKitDN88LNpp53fEDy//0TwJOAH0rJ1e8AGgbeEucYF1g9mJoZqltbn
T93UdtExBg1ntoTmTgdP/XzkknhZbGgmQ/z4b38XsuehzgcA5p+eqAZvAPphnOEG+kqKD6sTR6cS
EwaXxXl2nldzCcDD/90UktOCewRFjFj0DXTrGnMNUgpnPU66t0hALv0YoVOCnpa+gHQ0ufbEBgN/
A+uEMN98wQzbqQsWU1R+z5x/QCTNd7NqdAPj1T3CYWnEqSjxdE6f2TKu9zLaWOOs0v3VXp1CE0Zf
CUBjgl8+O+j7/ft22mLhRY9STcFlmU+6V9ELJx9lTy/ZGdIaQCoRNVHBCqa4DF8hvLE98Sa0Kpwo
h+y2QB//8WnI4vkYqvwvxJEDapZopZftxfKwbkFoXfEJ91QBDYpHfC38J9XzahY/UkKcbgXJvS5M
H9KQlhkPD7TsjlZhj11wm7EttzfxcXb27vnYWyD+QPlyL2RMfOulEPC6RGCamPSft0yf2GA7Cu0s
+gSJzoWIquWOtAkpAl4q0O05kd9pLAYh6DdnNAJ1SzRnsnyOKbiN+mHh+fNwCZBjRhA6gAm0JVLa
c4t2LWQUKNxbUZY1coHvSNryGeXRPHUDJdFhIpPJSpGCnayukz3A7aysQnaY+7xGLKrAO1axTjGy
C3Cydeo9AApoihhnYV9F7i0zJA5ls05XzJL5IJnmlqz4gcOss2RRaZsnmCLkWE4VC9cNyiU6ZbON
r9GSj1hk3WPvjr6fuAZ15hCs9ZEx8DxZfvh7gEVC4Onhw0NPuNkPaVz8RsjJj8TnL29w7jOj3Wxq
C7wsZODUlfQZunP8/JIVdl726FaJZHzCyPSxulHk2OL6lsVIHtvmBFLgBWnVAYvuXi8z/eQFgLTK
6z7ZsniOBnHaojgMTkNCAD8Z0YSMl5kaOZOmbHMMZeDyuVckkjMusKYLQPaGvHcXcgK0vQyctK9H
IuX7p5V6JryuOjsMfYju7QZZxgtBO1XHR4iYGS1JP2EKqcmAJXHG9OfYid56/wWVmqvss/SPM+zq
uCPOSnibjQ4qOEfThg/Qeya3+athv3fBpQaWS+4LU8UZYVGIdMCNIDabpThupghS+I8u71LDB8mv
vSFmkg6adveOYT12KFjEngzvIXwSWEUdiKN0qcykGVhzwUMkwIbg5NUQeWFEG532ijnl9MyMyaxW
0vc8on7Dfqb9KfYQlwz0dX5wFHcUrGMpGecrZnyXNYM5xlf3jyqdk30BwzWbFPrwUGAhhruhXnj3
RZ9hdNp/U/Gpx/prCZn0ya/70TvCg5Vl/qZL9neDtIu3DZgY8q4PtNSn4/5uw7R0r8tbkwEnpR/n
T8q9AGBILNfRfhK6Djrx10Ivybsh/IJUd9Jsd4CnYAKLg0zFRAPyhRtvf872/WFScXIXTztbXGy8
UTPEI3VRj6YMJjpWcwIRWDcUHVgVyYAK/7jLSUXRkcNq0Vgsui5xLUD3lNaNLYkLpBsMYaLgVPdg
Ejps58MhvPODOwAjx8DLYmY1upunFKmaeMJiCVhzwdHMaV1j0kw8N6T8MfdZmqRfumQOj1cIUK+7
qw0GYLzh3skBEOXxvHJBDymKadcPBhsra+NyQmoWrTlcFChO3mn9JWTVe6ct728XM3fC8xdNFjl5
LC1xp6Q8qaElwk8NmIue9qvmc/94sDuUp3ukmNAk+W7c4YBV5RqdyONu96e4hKxq/ThrUHUNHmp+
5Jcd8Xbws1fO/oemLL5A1rIbsrFEX48RAyMVgD9uPj064+VgVVX66Y5E0zrTTubs+HQaL/kDC2Mw
mehMUTBBB2Wt7pEEcEC6we8RtRQsbbc+dUH1+MowlilugxmnN8iesSFngSyH5FMQX2UxWOjN7skr
+WUNMMEHg7ijx/kql2nhcdSG3RCtGUbVFa7j/AvAh/g2AFggnVu3Xk8Piuay6qG6dAGxSg1Gv8TA
NE1D7ATsx81nNzadwud6ypm0jiVESDEKptNFrX1I+0FZmQs1JWmeePiy4Yg9CCHb1rl089osajLs
+lp/a5DsFIjZ4tfMoTviWwLvcpDiWY1ZZ14btexUeN8YYPQo2d9minmqupzV6lq6q18f1w6ny5l3
LK323G6CbH+AW7nPzWIh8Quq3dPEdHHy3tYZfwCo3b5MMKAE9aFN4kFVXEXoPzPk4BSaS/hmCGfD
PeYRZhpjsxd2CH8M75oOZl6bvJvBcuc1mO1eFi+UoF+FKUANlqD1ZxrQsu9N7PQpJHcO5lqBhHP8
qJ9NRM9gapMvOPSg8STghfALDtUzEz516S/38J0ELEdqGXJo1jkVVgeKz1dtp0QW2YEeZH2+9h4e
krYFfi4rxjd+42U9STc7vvwNyP8/M1ibse2VwWaNae3Pnp46EwMgRoe9XmfY0C9KZy7pVZinsTmU
viimx4Th/ELKSRxMN4a8dpcx8DVBGrq3rhj2rsCFIQXV6vZq/nDrleT+iGZhun+Y0yIDT+aUetIB
kYFHDWSWe5u6mz8n7JAERAtzE1THvPdWML33F6BHorrrDkzc2VjQEhfJ3XEiVyBrkGOt05+QKejT
AK9wfc7dBJQM148XVhpSzA3iuGCPzWoPIEsZzt3gTCRSKLLjflClnOPg96dhx+qkbvonB8ccqTNQ
A2sKBe3tYZ4TlkrHKg24VXDuKAiX0n0e5hDENh9UHngMwl3fvRclWYAnePOfa3YCtjqH85/PckOU
F1GJdc1WYV4Liw+NHLVgjXXMz+pVc7AKVldcJKCsq3IhQ6abxLNJ7wewL8LcUjUP5ua8TAh4NBHv
dntnA7YaKewXM8FWsICtdSTGgCfEcbUpMaCjiWo3ICCrkkKMokvjv6xulYek1f4ZfbEL7DTc3fqD
2K+xGN3RnzPNAAmJzIKWO5Yxr7Am9uGVSAWzCZ9uW0sGtUi7q3XXGnCNKXwLbXsEpwQx2R4FnA16
/zdrPmZiDsu2J/GJvkybm6SuTemuYSlbvDjIuG2qJ/HE7ngzBNqTzpBQRDzswvXVCqXvdcjUy4wk
Pec6APBeh/QF0JlmQvfibxK3DcqbXYdZSV9JlOiKtKuEKpSZmEAglJcj6Dmw/l5KRB7RZ6yr2hYB
WxNkw3q0YSGUNaHIVpiYQQUlWsrTwhEtJJf14ZZo0DeBFKsIB8QXwyegvDI791vwahYnwfc4kPh3
Bg3V3VBFVlnoP3boBHCaklGSdJPM190/z+z4GOoS9iqDCWLEajGtkQ9WTJncVj2MGSa6D23USL/h
PB2sazyLSdHHEpHj+ufj6yImQ7gFzS3/PISKN7v1Z2/7ubfbwRVRW4Ch98WctaK9yqoeJc7HhMTw
wm+8HDC5LryOhITOlq0QtB0kDyMFvIut+WAy23ky+JdCVyJd5g3+A/kfFLWvNUNAEIs9v4zt4pP5
YpcbiqMNaNuSi2wJDMcVSUKQ/OOTAwTCccGJrrA7y1MM1EeFZaenJbeWgp3F0sTUrvcLU3/u/PF4
7L2npoTVwWggcQ0BfepupIhlahSX5V9fRrck8doG/FN+3DGMZ8f052AOaP5qTrHooJewmjz3BcPV
rxp3fattj5t1V++4zKXVjcIMk5w7/CW0R9Z8+zekf/qHqShISlDqE3uRppTLEr6m3JIzLejiWris
QB1TAxjtBlyRNm78SEGDCrS+fE9mkPOEwurbglzusexAO8ABg5RA+ifix47drRyqetWiiCU9PWHR
O737y1yirj9Y3Tk/Q887OYO3UXlVOP8cdPsmsNcbfw78/RCN43Xpffd+l/nD7APtiBbiKnNEPCxm
uwFN+3HDBzqOgFT4FVS1n3AfF4E4NXAPMu6m42TW8nH3wm54b/jZ/bjOyDdGRS7uaZTCJMzoMqfq
SBgLVU53VK0gVE2PAExAxm/KPG7rp4tJu5YUh/4hF1USZ4y47dMy8e73QxIMJH+yHBUz3AKkPvU7
UF50lkUxg5bFKOEWVZo5bfMRpKq1oQka8WEsJqjV5ECtQ5AcPqaVu5x15WYGj3ytaC1g/oO72d8t
I/eqP+voQIcTYm3gl/Y0FEEMRfk+4nggaeVmERI9ISQMnUVEDvbmO4Vb+cv9FPAKcbjdIXMFTr6q
kSMHl54q+gETwRjPAQBPK2ardZwL9SVoN9eC2WXCU3b4uRBW9hb9k9wyDDjmMYerMRS/VUrTA7Ue
eu41E6nET2Hj9Ih0yJiGNdfgE5EMJJjlsUSuDYCHHr0u0hxpJhvhmX736iwZ3ZOxJIMijkfuQN6M
lKEv3bsiMEd06ObdQbcHZk70hdjZMe3GXfpIpfPYyFPHpcFPhazSwlqCIBa3/33aGoWKyVAWsRAX
hWS0XMdTikyS7s3aAE9F2KmOzaRPHQanALpr/4sIHbK1d4VF7GDj2vja0fReCjlsIrDRS5EziOF1
spe431f+YVllGEW4GRMBnxatbTUZZpKKCGINFeViThuwHHZr+5thzyN3xHFIjR1gC3Q1o0s0ba9I
yBuN3sN+/4v9+QVMK3htRkeIA2rUbxoeE52oWpHGSCG4whA+rwONTLhlMKcy/5IwSBks2x7eGWLn
eOrze957DngOaEbHOUxCs/YbCS9JH+Qdkrdw0CeKRMs2pAJ9p+XLbkdYhvOpUV0KA3AKhcpzIWrh
Qv/hBKmA9LT42gr3pWt8kQ0FHbjV1Ix3DEFqjnYdnMrNHzP19/V2X/w9fp/4Dt5+Uver+u4so+3V
oAop9zElwOMc1n0kjfQOZ81L6NWo11+kfWPmsemSNAf87BYgbA3zMsFIhEkIiAvhB13bx1Sks+KY
BzECf3H5Zmc+dM6Fs+rcwpXU0OdFY9tQ3z1u4LuzwqLT1g0GaygNsLPc3hgoVTkWAENoeFzMvKAr
46gdbZPPsW3SN3HG4wwTp1y1SM9VWis5/EAUmEFhXN5QYgG+G7G5Ngxejk3rDfdUwzx7D21yLSfC
R5omf9d71hUG3NDTNG/VXuOr+FE5bt44oVN8Yv1HNdoV8/C8SwS5SiRuUIMmzX0NtVeKweeJxcRj
IHGDHE5oBvID7v55TDnIDX4xsV7ALiH/Vu79hzu1B7QwSORngVmbe9A8k84Tl2C5heEIczz7btN0
p8cMF/p7n66241bzoM13a4e4zScYtLilz3bOiVG9gJ+TZRlFO9dPOUGAu95TY/9HNWV0I6YoT9mc
LsiJS+c0jAhLgEJMo5i/VxFYMP4uEPFujJcWtM3ngZaTjYJ7V4wwCi0UtCGn8u2TJNbMj04OVfZN
8Id5XfzwPMWsj9KIjhu9G1Rn8RSgDoePQx3LOafx6u9cEPJbqM5/TIIHdKHsAO1uARayzaleehAL
DVWH3sEfW7Qdb3gaMSMIhyjGm7IboR5vDxsUKE+o42pbz3E4mA1HrYWuRq/U0MxFo/fCNkH2bYGa
H8ERBAsVvNFGmCKLMNfNlBrf1SBr4dWNWaWEQyNlHFJgHM27zj8OolmBC0Q1c1fIFaALzLr0PLsS
HlYroigh38sT/6a/411YBcZM5lUQYcgqot6HNd9fN6bb5lwRYUlGweAB+ZVC+J0crSZ+DcHp5BpL
bPh6wwMnl3pffPG5+DE8hQX9MFHc7aSbaVcAFU1VdJcnXj/z6Q/IRXd7X3SgZJn11V/MAwW/7BnD
UduBgdTiENSmHm6q0zfqCeGzM19htz5wtYt/2ezSry9mYkmsWtKi0e68wFwnOBThu2fP8KA1d8CZ
eANwXfU/2MqoukbUdbdyu+buLI03tdasTJ8JJLmrJ5fA5WjfWb5wQWDT/SkLKMlO1gGMFLIdfk0S
Jge8/OdmBegpemRGqOBStGZBJEX3a0Fdv/jwteaiAyDHCSMyyIDDYKSi94RzNeDBMMdMp0bcaXJs
sSvf6NpgzRecRbU+26ZLVCDGZDiN0I+5KTdcS21udE861Ehwo4eURpsYF7UGLmpQidgVtVRQ9Cus
n0xfgr0+KHnPAM8gtZQMdaYx3HOZHlF3YfMJAzuYURMVmGsz4GWkJEULAvuG/WvY/oXrm/I3+2Sd
l0I442BQGeK3xZ7U+N08KTc9OQDqjjbqLDksfxk3EZIFmyEptHvAKkQfNqFF2LVE82cgTk3fxE3n
PsgwNR3YMxwQomVh4mQvSBhmnBH0hSldiEectRb3M7COMsgApVMJAHYghiwd9Dah0eMtzwe8V/Td
VAwepZ3MpDEktUo+2zGIu078HssXrcG5ArcB7Ylmy3sSZ4eh01ZLHoZPGHbukqkbTRkWTfWtzrK0
4YBDov9RO3CSTL9oVf78YKYfLrVKgl+4T1wfSEs5s7tmiQ0ZvatvpnpdwXKLDhxrGJQSwR0lH/6S
5Z7z9MMIXmoehO0zY+s4358NL6hcgLncnQsWcQxXICbSfxJV0/EZWA8kUH2mUxgBelwekAKPKfUy
bOfVjNkrX+QK79NsRbegvSBbI5idVuK+qgtgT6CaiUMp7xXB3dFsX/EReHWhZWUX/AeUztg+Pf+s
zQ3hCIg3DoVX8oUCGjp8UKmdvwxS5zRFBLk4V+rOrGuf5qGmk8gA0+Dm3nVG6Eepx48uY8hm0thN
ofz81eHt6R+gztsoRyXcF0r10xK1zG5KI/16srafXVw7e80bV0KrNegqA0TLbN9hUz3XeKudqKTK
d7DKWTYx4CWlANgKDpNssTufw/5Bg5FriIP4TvXKPfQfSWe2pCqyheEnMkIGRW9JhmQQRVTUG8Oh
nEUFFfHp+8vd0SfidO9dZVmYw1r/+ge3F1uuzu1FcKDDhL8l/K0K9j4E9OUvp2oF2wKxsn0l5Exb
QpTGRNaGj94Xx82ZXBBuBLRDNGKitLwL0Rhcgl82HYP9ntOLTWv2tRavFSCWANsyklLCDXudgbhg
pRDG1BdtznEEMRfdG8OwAPyGcmVIWuGGAA7Yz2p942zVcsktXLRwD4Ed9cX92e7uoFiVgpGjjn0S
m2X799j8dScXWCfjC9GLkk+oj16TYGywEJD18WmAsS5tTgkwncBEnytdEE8Lhi44P0pjS3Du5MRD
bQ3AlkCxHwH/udXOHjv1Xxxml7OBzusJOs8efc3suB38jTDAsE9TfgFm0rT+X8LumNSwSTkBNCAq
xmcgPIpUl1KhnPy/vthe8E9Xrh16cNbcm9I8mc5pJdHzEOVR2Vvz5GzhiZ5T6GkUqheR+59SEfap
Kkym8XbcIgGwcLbbXwzMaYG8LLuz57J6eOfSBxnC/2/yzVlOgLSDlypyep+Jkuqs8Io4UPKg/3lV
VFJjJegPzBb9R/fj/vH14wlth8ohpGpAiySqD9gsCxvhuF8XiLVbRQjF7wH1w0h6OCEGW0hiCLvG
4JgQh7EYgEFlW7jj2L2T863jFl38CXpZwyibioSEh/7V9xkcPvv0Graf/A6DD6lTCM2V2I0hs6qE
9GJxJomeOq6HaUWcfEFreMiJEZLFMMupq6FiftYtP6ReF2rq0M2gWTVi8YYkYjPqqO+cKqcbHy8k
oivZE6i0qqBxFnF3qwAfPnDlf9dnfbTGQTDavkyPg6gKklIhvaiQVPIIarOjVLQaeoHyT+mF3yev
kXCoXhFi539youxwtDEvXbHaxPlpp2IqhP9wc7zhskzfIMKEbyCMEZJUKMulEOE/CKpI78PDluIs
WR/lGpua9tGtJtNj9B5OzXwvDkiWekkF3ZgVq9Sa7ZwSSvz+KOxkBx8YjGU8ZA3EBj6bjPq4QSrF
jmOyxfMjntg2I9gFllMuVEKXxbDXvVA0wZEeltBOrpf465j7d5dZ9FcfnWs60QlrPA1Of90zq5nt
vG12/ggR44RCJHqNWDOAetzkdqGOxg6bO3rT2Z2HbNio/QnGN0wKgSjsSUl9jju/ouJOODtZJAos
Pd/U2Pifco582pSliOB083MM6PmQefAT+cd8Z/egSqPnncDI8Ikm2q5gB3Vh+6rYaRexwBhKkdqk
Vj5R15KP1UOubzukbb1j7JDecRX32ygwFio1ED+5DhTFMta42fRQeWyAb9NQ8BSKEVrQSiHlS2Kv
AzVM/gBj39aDlWIF4bYBiaiPOR0DYkyLm2WvdtVTsqltCJI4KIqsgFoZ4GwMzHVf9+16hl73DBUG
YwklxNqj2D+Lz0IfXOxBdCv8Vgbc/yR0FgjVvpYOY+85FnJ9n0RWu+i4yyHgB9OepUKWGjVraZLh
i56AVwSb5ZbrATJwjtpfMvRmWBerccHrgFEp8gXONrIwQE6GJBPDmIC7dN0xIqdku4WFx21O4aB8
LDtHF3t0IzTFNwOfvlve5qVjnkWggXjj679khksGUB+GFp8FPZeBCgk/Q8+K1KtwdwHgQOy2Ihxp
kY3DDFFlIR+UGMLWG1I3f3egfLaaqXP6KR4cLrK8s8kVgqHzwvaFCT7zQXrDEdVneRM4qG5AHxUq
c+M8IZKvXEB6Sn5EXrqY/qFJs2+GBzGU/20OOMnKflQB+goT3oX3YYm2LnB7ugD1A3CWjfmVWHTm
qqo7XUCkmEyDPf3hCIhtxY0zsLdg/MoPenQC/QsbDuYzzYo51E+jK+kjtAF8RlCktWmHPHY6v5bX
/zj0bO9tu/axyfiNTwGSM5ycEnP4LMQDbsmgzXbAx4azBwWzx1Cjre2NPtWOFZ4qeQtwZC/J1kJQ
hlSVPBddjG7wnLweNTAea/j00WJ5VMJH/oxXifPKu3BH2pya8HJAu6jY57fH5KeF+lV8P9MKD31o
GEbprUAbSxrSynS53spreNKJaAwUk3J9H4GR20krRdRrgkGry7TyupmbUHSvv36ICBMN/V7u1Slj
wp3XpCEWFcGqL/vPHI1HXFP+F1vgWFk/0adUAd47azPGLHCvRP19p9pAIoJiJpgXR5mxVjGqf74S
SatakzmYXqgOgIE4/+3Tm/+dBFIwLNccmjls/vQXGkzlhddZ7C1kxOlDcGKeAmqF8we8mHmhS61+
zSAH04JQevuQdr70Qpw5WBIxDKGo11g/gJDf6OSWusuXjsdPakJhjVkBgI0wwyTdhIDwxUIHJNXU
yIuZJhI/JWBY6k/GKm/ivZDE30BTbfMrznMsYpw7KF6Hdg8b4fMqeGGGDzgHIkjMJu+TV19BSPa8
J3BXtTTQ7PcQTnce4e2v+mMTVdw+TBx6MfnWz+lz+kUuO3wvr1AnzkR7ZO8e4eASe8ui511///KV
MTjj3cJ7fdepxuheAmLA4OteKOe+Y0hhxV0J+VCxRuhPmBnjyFAjMzn4HdN/ku/FEIIxbEc8+g7x
Yo+oayDAD8ucdCrK8F/SzZhewfJSJJVDWGSrEamUOhke7vMzIbYKelWjhi3amE/Pev+9IQkeQpLD
mKCtzNHbSBjQU1BS15xX7kcPfg0RaJShkDp+R8Rr7ooAuFQnehJoAY41FnLzigQHRCuIu17zXpPR
99L9Vj/vSlppVrcco+N8lqf5CQPcxXOIO1yEqOoz/oDD1K7Jpz0vx/cRU8AS2a7BYEmsj5DPzjBK
UCnSl7p7mBy05DYOOecGLoP/Gnx4rum0tHAwqbjVuxsEWZu9Rc3ovHO0WnWQoOkDq4D1CCDgv8Bl
PHwTlHNCQU4fXZXhtt/Z4QBJWrsGRsGbrFGmoY++96VyVTQlFq1kkHmV7l5l4i4A32rlkgb4s8pw
ipprQlMmivddOUYKKpM7hT8mqK9xfP2+BTdcCbe3cCkquRK3igN8oEjWnRsRJ0AuXar/lG8wicCt
ncXhY7+5AP3fOUTaqM4G5jk/JhTcxUCHF3Qn/pZN5v72Cw1Vq93ws9uTwuX6Yh5aEYrrgg//6xE4
OOc5CJPpUHNwPrJQVH72aAVSZdrPYrhiOAfa4dxhHeNHwWnygfF3VUbcFCEJr4NMyKrs1owzTIUr
5t1tB3bn6xoU+EZcXcMEzikhxmLm2LbhlaxvR5/2X2W86WgJMRqn13CJepSMh9im+SHlpBDW02+n
b4G/pMF43+1C43t5jMHfLn0vpt7wNo9tBF7NkxOcbaYqnVs54tZ+ZJdl2UvrrrA255ewHs570ExB
s9tcjvBIJ6xRNcoko21wVhBQFWJZaVre0a8g2ZzdXWd3IsrUPkIx7GAAzyZ5L04imNyER2211LzB
wIH7CqdowFaFOGj2iB1Ba+IRgehN0Pvwx3AJyXlCEtTafplZOJsBhcJi8+aOWaXPn6+wkgJ5LzND
koc4w+j4QSvF52gPzSlnDrZ/ojkJyoDr5LWC6QavWU3LdMIyNHANpaOAxwWcAVY1LD5iufLfs1OX
4XNgUthsWxr0ATyoGdLDkQIG8qg7PIY677uL30mX6aSq7pTw5yS/gf5/atzJmyjJm92h4EUwotk6
3hgYTICfMtq3eyoz5Z12GMeRvEEgJKkGlC2c2RDbCMGj44DTAgxlKuYSVniICWF2OEX2HtwvqPR4
y/+/JvSzl2JdAR69/Wb5yW7XSLnw4hkCRmX3Qm8FfAlvAyPRiNpt8eu6LfsxYRp9Gj+JtG1m7xl0
lBa3HV81vxjh7Wev/POoxM/mMQK0s+bv56hER/mMqvHDYF9Jvru7fk3auMZOXjcPV3BOe4LEbs5q
xtxTm9RQR+HUEjYKfkWQkXxSOLv11df+ZUrdlldIPD2ivOj9BGDY7YAD/SH6TaoennQR5cUD7JrP
+uEo0lcX/2COpb+7mVFTcSvAvKVIYRl0ZD8nHto7DazGIZux+aQwQTc8JK4Ik2C+u6MZEk4yZcYv
bbY9PWY6xc6JSQuiNQhvB/+HyUlFhkOtqgFYQK/9Hepix4z6a/piawoujJcJtiV3ee3Qal+gN+26
Vvw15Ef2LW5hMh6JgyLK7atscxA48blfuuJA8WQEZ+wBzw4UUB2tuDEsLyktcZFrbSSlgoxIkmm4
T88OcZu/pOREmRt3t393VxU7WK8JzsODCddGt1h36E5+4r67O1cAZ07Tr3h2yMGzCWLEl+nA+6SH
HrT14MJE7GALi4oD61w4WG3Z9aqgF104jdzXlPTruIgwfR62kFYAReAklrSm9Qia6hsNzF9ljFdI
e45esek045Yuy6fSIvEM6sZfjXq7i2Rbn9YdxMiM8JhAwvwEqhZvBHaAfEinplXKvOwec2H2u/As
uYynAANBH6QP8kb42Bx7k9VCy1eLIcy8vpXedK9zDxmRLd/8Zj9f7ziHK+QXhyMIC/G2Q6lptZnc
VR+nwOwJseAUTpc5fe009mZ739xcbW7ueyEM0K7o/llbtMldLYTYyEqd9MiiA5uvw5ot/cDi5jX8
9aFaub0m+HIT5823sfvBlShn58W2NfFuZONAGehtvy9GcyQi3tQCusEEcfEvCRC/PmffoY7/AYL3
5M6ie3utXY0TNNrMMq+wrOZMWtLL1kJbVCBBN32KELqL9ZzgsER2txJl2Mgf1cYXn6bjIOuNz6Z9
z6sQlMlGE8zWgYJyo1pXsNt3Q1qo9nTPNCvgYwzie255xx/Q0UAAb8tLz/WOQwurpUtSkr5nc0A0
2Df37Jbuvt7uFZt1Rhl2Pb1AAUBc9pAkFIpryzGVrXtzccYmyV7H8GZEFbd3Gwi+VgE/d07c0MIV
nHjPO6eS9ZAtFMQQeri66LjVPJoP6Ko2fT9nVzOZvtcuh5eabKtu1WRkohgbWT9ldBf2mJx/5Z0r
VVwXv5hj6Dy6YJfWf4V9Bhzb9kA1IF+xaknCMfWAYgnbRFxLH/Xf/ShNTtG0OojSmL6Z/BPNZAZG
jl7va/PDD3ewGrnp/h44/L+50Zdc7c8/SrAhZ8kGt/cN/z/kCeL2PuyYQ7QRQJRDfjujDROJq+R7
D5ruyMi/VcYLVp3c6HDUkCjIWsfc/SffU3QlT5dbkmCmIb/IELY4spKf86HxSxnEgyF8ds3slrBP
zB5Pxr1J5BgZ31I+Qwibd6aIeH6I44GIGQyjuuL4RB9ihTRlnJAkIWLotmho1eZtnD7BH1l6cJN6
MBu53TokkO1gQLYc6AUXi+GH08rfmAYSLjhV/aYNTGUSD8Hn4rVyfcoOhWT2jw5F+DiNnryizjwP
r1HRDEHJjqhjj+v+8oeR2LxfRAfdKWZf7nBUdvhOhjgcN1jVY4argoFcBv59jFrHqLHwAhc9uRqa
mQ6yssVlhMg0iqxnfJtcx6Df+NSt4JOtv+v7yX2v7BN1UvLqeNRAuF6y09jkNnIbxI+2CVBhOXRe
SzydNbihGu5Vbok3u3z03cpwNK5e22LAMCdYMb0Ojkp5d/TLNQAWjAO+JWSCeI9/BFp5i8L9/N2H
HVQT+nOAn8eaCZNN9V/yl88Jv80ab2M2z3Py+0nrN7iWnopYf3HBrWE+5igwGuxTOvgYQQeytLDo
eNfZ6+a+GqBlxtVJh2Zdk3zCwSo7QCaiqDcCeoobiDzQzNNfLT5RsUKI8Wk7neg+uPxd8+PmRGR7
d3ue6ROOf/Qzbl6/w7vXMuxarqID9XuT016DA67sfwdJbWfvvPgCbvGsCEComWp97i7uMIzJyEEW
NYD9mEU57BR4S9odZkzb+i0oeM1iyPzQarmQNd4ErreRQNQOTTRMLp7kiQgSpta0y935nUEmxDHw
0+dW+cFc5jD8+AgZSZp4ZQH749fSYpeUlC8DXIixJ0c90LiJr6ZuT0+nDs/uzCCR6uRF+CIkT1ee
HpTEOE7tWuh2s1NQzi4jwMKEeXl7+3hgYvZdJWdtoP/z4l7ZOL5lB0/X3FYNoIi2j8hDjk53tbwG
pQfKyErT7f1THhiP3p17pnEGLb5rlhk21XUZaJescu5vnwkgIXwJrILTojvvKfMa5DPZ8zbsD7hy
NZigJVmbzFRKXJ5wR1s+JK9toVCpnPeR8giuZHzW/UL3bzeW6efLgLcYg0HiaTvCwXX7mp/BoeQL
XQd9L8a0V75uwvXywbfV7ib88oCo039eJgYGQ8kqgRkeWnveNxPc8OeyD3SGnDz3njCW1Cy/lFCD
en5MynW3km8UY+iqEfaAxMXre8bWw2FGYbXedXziZIB6fkDLJbDXx/0fkXV/O2/7+/PPJ+XpmvYX
leb2mJe27OyZ66B4UMsYsq0f8+6UgqHJX9zd22J9lu9RNzp42PMX/tlFpmBrKbkFTq/E1/xIpm13
vNr8BlXw2x/iG+e4Xvu9gPvUoyBamxnzRFH6B6dBDtY47U2ZNgFQzOKZl15fwwVw9mYI4/yGzUMY
hDidMvq/pA0wMO3hrHv2rwMeVgsL80/NFMY5EYIbff5SuJ7VrM1cOXvzzrquRSXbY3rCVOtD1iU+
LKLOj7V4fH2D9pIhs4FHBaYl1u7Ygx4vj0RXog+AnWBitrw175KUt+M3YNz8giz6yrVvcJhrgxuS
lsKlzXxocjVfbfuDn+bXOxhOpzP0QYHQGSHk31lyfIBe9LLHDPzXM8ECNsVKYkz5QYziPMiFBOFg
5vYJH7j0EEwGXV4HtqnAJb077gmgz6/4RfdZOd+r040ZPyMoSvWFNS3Xj/GqIz+zB5FnBEwzE62o
R/vi3Kh+Er9fiOkclMU6h12lQAilh18f8V89ORfn5R8lQFhmDALLe4Mkci0cQiCLI3OKIiLL0lJh
RQx+1Ly/mOpOb6gP37GFsKKHdy2P/GhDW8QnKTUYcGHmYz/4O1y0fghTP1Cv1G1QhOWXWfx1XFTe
2/slDJCPm0LirjXvp8fxZ9BiuTXBJaZEYiC9LL0ehiuwmbGIfYHIHnClbsZks3ov/2v4HS4uuK7+
Z3zkZ3ALKjuo60y5mBl/2F+hFtvj4vGef9OLirB5yP4XyTEMMEYGGeCkc41Kt/Vxruvn/Du+loBZ
P4bCjIHucXuo+c/GWxnirTkX+K8WNCKccNDdhb1tR9SUKm65xC9+1J+03pPzFFtW6uXaSlkzj8Fr
+hmwGhdN1vl7LLG66jjVZ9SQDk2dvUHBl51WPmk0vYOr8YiZyDIc6IzLPixbG4QRsu71N4Dhiz3V
9Mmon4Mk6mxA/o8eHEBtzFmEfd7gPaWnJYLVPSfl3sBjTgeuiG/BDaoyvo8Flp+P2RvvRvQ676C7
IPUE7ziidsuISN5G1NixEVva2M1EZzW/sUjrk2r4HXaeThV+h/ecjkA9Zp7uy9OBl7p2h2HO/CWY
U9WCyYldZ0QB3EaF5Z3HBlXx1BAYy2M6Z08RUabMC0bVyJTo9LmAJZwEhtGM+VpAk8cZbBnXTWBa
hCjn5QncyUtXbppmSgBCoT1KIBhne1Vs1yzX9JKnbPyUYJECqifSkXqTZfKQSXjHKSuvkemJBlB+
DXtGqsdUOozwB0e4GMdgpg96IupeBukVIfDgDkKFW5AScF882QCM6nI61dw1vnXPOFlrM4hw37bU
GJ3l5xkyapG0Jwi+QWJlxIoECB7M3ix2RhFUFqQOkFr7IOANrYI7ag/ZBy/UCppYzdc9j5tLZvyf
XIcEItgwiIF3boGN6CEH/x2vRn6ATas1W7uLVtpHTwJjAVaeMzuQOcYEz+vgfxzdbMeYz2dvS0SD
+Ymw1Rovj/Z4VttH0+YdgLftKzjMHL7/9qbi93Q6Cl/z0xRO9ey2N2yDI/ZtRxIWkMRnlKCWgz27
RaXTkoZ9i9J9sym+bCRs4zQUQ45QwlP1C4RCZ3zX8i+mSHBz6KkEAobfi3iRMNBTc0RkqI+90sKo
zxkntzNHzAMfaeDqciDqncRx1jFspW24Qa+QzLx4ZYxaibdHBcT06WhPib7gCWn7ZGrG6/V1bIgO
EtwzS2XRg+CHT534ufxEpR3hEcluku5Tx5jsnhFXAr7AqUCvywag3OG6Q6ClZLbPUsbw1NuTZLFg
iGjzolnFuun0RTbd7+Vsdgyi9OhmyednrwE2GQf+BgwnYTDx4wEJWazGNHS79uUNTblhAAp7lJ9Q
x+t6sj7tsGQIeWYnh86JY5SDMcVftw7/mWIpW3hYXytYAPOpguYMQi1+Ij7odu7eA03cJ+smeHps
HLUiMfzBa/jBA28fExfj1tjFAk658SQQpg87TfDT1tz463XhXuFmZSQRpgRFphgsNnbqQB2OCD0M
4fPDdPvuY+hi5IlEi8Tar+b/vAxDtkqWTXFSqx3MNsJjuNeLIG2Nsszle0YUvlsbKwnOBzbYD+EE
ht/MOckKylToKXB1Tb5hxlUpM/56OjXWIjUCRyoTJIfFJLPPgMaFwJl92Ar5F3GWIlP0zxS3iymf
EKSKhE8bPdjNSwfvnj39+oqsA7/FFmKa7R/TLDTW6n7MYOpLlODKHBIj1URZ+5qUjraU56mUl22Y
PTkPvT2j4tqm297JDHmCqwl+t7a88nvUMlWZjE+PX+LkZBmOIt+znaZ7wTt+jIVIz4N9dk2z/ZsF
KbtFsOfrKUIO3u9OVO1VFR16IQsN6wT+Q9RR9vrjdaQUR/i34pnzkvwqhGtCIuZ5/f9DP5oHUY5h
izcFklakQ6rgH4Cssm7kNw7d14xFSqo0DEsyIPER//+f/R1hKNEkKbWacm3Awvmx5Ipbh5gg5rnR
hqfKvuAJyj22z5C0hJwZwS5lcl4I4pZ2M4hzLdkUCdowoFgLWHM1uM+Uo3QIrQdKkoVVQwuHE0W5
5ivQIfTSknw56iVghTESmdkmYBKE8mCjJkskJGKzBFTUcAidTkLJvlF/480EyemJdi3qLRXi+0+R
zQDW9LF/SC2AdeU6B8Jr3zg2uFTlx7l0PLjdg+WlcJYmnmdYUv2YAnGPQadxXwsIQ8hl2X/OU5ed
lfxXsb6cC74vnBT7DrcCOvWeLi0HGaKFjI5Hxx8yXxydBzUjA/gW4vchEJVVijvbnWtGJaof+JsL
yzBlgeF2xPziIbQ64FPTHh4k+DlsRweqJHmmjO9tPKnPIjKTNBOhhUyBldlExTSdyvUXDBP1BQyg
sAiPHxYlt0qJAdWQy6K7kdk+3RkdtVr8lFDUUJtxJpG6Dj9hUGefZRFeU/lGhHKJHqLoJt2urzyX
9uTS2OldOnJ9PNjr7wfTcMw93Wncjg38ioFP7zi1Wuu16VnM7Du0q2Kx4q2hBQaNcUxpdgJhuJqL
7QynlxfC/CMni2LTcO+e+fn3ogll68lOOAEYTbgIfzjF+Y84ponFoJhtkmVWl8s4VJoYVm4c6zCj
IPgkYXa0U4bwfAhS9jbVMf69l9lVXsjnwkTCXvf/uCxUwP05opOcrOz7zSsOXqflvnpOQt9OkfLD
UpNMSngJZOcgNVrZpDiBoxGmxBm0btOl6+z4H+fTI8zKlzeK82S1XdRoUT8V6hzmSIvHP1PrivP9
dkccr7jBaxpKnYL58JyQn11ntUfzVtgLCmsEb2XHgyaOovMZmI7v8v2xj2lHe/SxdcNh0MNN4XJ0
4jHYHzG/etj7fYahOh6m+f9TlMrzKcDGE88bfDEmgDf4g9iPrXCLca5L/RByEkn5xbnb5o6lxJhi
woE4zXfxi39wtmG1xEElRXgfhRiJCnR13AdubuJbxHRmQsl8pDAMsBLZ5rEWjrAcIUIHAxZlFTD6
wzgaH+vYHtULyBvxZ5Yco4ySzMzxBppRXiDoszV/VMx8ER5dqDy4ughhxlRMGDYeNlH0iHFpmPXc
o3+xKS0+jrc04uXSmTucHCkMZSlVLi9efVwlO/VZc9VSmoX48qLDbEZ/BvZrK4+5JOpo32aa7YYZ
RRZZwGkoeK4J/y3VBa2cf53dnFTa6H3AiWxg2Lso5RgOIQIJsdtFfUoDAmgdjkB1P/NqnGpXV+5T
ZsgyxSUfa2JZR+pQu0W71OFudAXOKyP0h6zgNdMH+z3iuepS8dwruQMSo5HunG3m53J32uxk4fNb
qeNVseDrzR5jtJmDc/2MchGLXF6Sv+VnRPMVHhRLy/Oc+SGfScBxJqVhKu+RFGJBm2zbVCA8oLdd
yRmzdSfkjUkq7ikvwMW3RjTmJtzLp+E+1RZp9HA4+/pDnu15uqMGovN8zOeD92zgRPx+BrtdTmFT
KS9c2rx5jBuWK/EvJXqi48wi8nEG8+iwn5ljPolDtqdxUxIHUgFnV9wfcmWP1oHFiYFKbodC1TRp
1B6nb5nuqHwlB9+e4zDZP/7g/7qEQ1JLbXNwJeh0cMf9dTJVFyVPkFSC3Zr+M+P62u8sZ0eggJO+
PGcQDT6xM2/8XbQj3oHfvoZp04jPyZ7PmxBDccmnKpV6zpzHnAM8l3AlbgymRim35NEFtQpbPlub
48xxzvEcxxt3sKNWytC/h88FjbNkm+Xf1GcvJ7gZYyfMBxNK2UFKDDgCD5nCCUayRMCATbFLNTIl
+iwB/6JuUSWhPE738uxyelYhZQBncNSwimsbTR2jxLm3bK8V2fySUIfO+V1CkZSzBeeYi/RQhVXM
SRbqXamYCd12uCb4Cre/9F0KsPD1r42B2h8CLiZCRsdYefZY/6w8RVSFEeudccu/C593vohxCfij
8xzn8TNYu5ym6nqmUN0dY6j6tjMog8HcmRPct1hzv5CpFCh3+Of8RaPncqCEhS9EjDzgHnxm4VQ2
eSbuC6Hq97Sy7NlVvKkw5IVG45OELKKYhOlxThXuhqctp9ktQAZz6Pl5L/b/GCYhtOUsXzAICrs2
i0G4mKtGrwXFG5UmDWOwCEW4ZwNxCOgJROgjueC26M/WCZDXwmAybdfbkoG6wjtnFAWwQ8bEu9rH
4WTi2WPOpTHnF/Qgl1FtMOYg86mYXZGyN/lh6r1Sw+rzxAfkH8Fjgg81MWQQQJuGvhbAPjvPYijc
05Ac9IjmL8MUYbFw4/FYffXIx4UzTiiXdh2KToQK8N17ngz3fMptNjbx6QLqAocToQeJqwpRj9NE
/TPvpqgLkNmexhQscwkGQ0PANYk4gOwLUOfdGrUzU0xrTM1JIcF2FWauMmxI9uCwwPIIAvyRmvxU
uZ+w4648CH0bSLyYBE8gscFpG8C3+mE6msPVwwSJM30ccFgrPrY+yeFDuskzxntIW+YxrIiktKmm
gzStDzatEieV62sQihJXCS88LgcceyB7ILKwfXaCpZoR+ECuzoFT2/Qdyt+rYw+axqYqq0X00/hT
N3LoC3aWQWmadYhtsimA2IqEBNqCcpv71EWQv0hTVL2cLQ21criKKMMNwXtdjNTb42riDmabZWpS
WPzRNv4rq5wo+jgDDCEZmvdtx8HRp6VmM8H+eRHU88+sK79YFP3cDyIeaBZiwawAlheC8H9c0hwe
w6F0wE9Rnj7JeuPRnATVpnJv+cdW9KDSQrFFzgi/9oQnD2vDDtykozYKicB8dMllpGoFEdvIjnjk
aOk+0NJHfdYhbZOfkP6wsGlnxqxE388f+/weUDckTWBGJQKYwqerJ/QHNotInZDoSdBMOwaiZzf4
rqB4ohOZJjhjKLXci0ECIaBZo9zxtR/bmTaZ8Bf80OPYx7tNUSy+6FYZRJea/VJCCC2Hx3zgL8/g
lXZMjbPGnYspyUOFTKDK4HSu6eFDV8RamiuJD6EaC8ogwR26wv445QOrVOdyXgJ20b41QcJpQRMM
wOWzNNQHij853S7nREKLxBhPhlLP8VOBIA/3a9fhdh+YocEwhQnrv1Ce73Y+a8blcXbnatXUytbu
XlqzTB7Okypmnz2ILhbloLs52l2mq5SFF1oc9XaPU2u043yYEfNdi2YcEaPz3PRH+yx7CcBqTHBd
gj/7BFg+0NUVtg/HjwjAGHCAeg6pDoI/SlElDCwHbKsalry9o9OhpVKMI5xHmHaCVVxJ8tnDDxZc
sd2Xi77ev7oUUYS0csFi8GhfB8ROUSOgsmJZ/NYc0KpbjDspYpgiSUACCpsggKloojSNOpSvqKDw
m5JP6pX9NYWBTblAfX7aYeOIUQkoDDecdykDCDothhLMtjhbwTUni3VnRinUbnFdvsbHaP1KQ3kF
yvMIxCL6MadRu3m6bUxf8Euu2IaB7ypYoptPw8WCAopxK/zC0EoJvlQ97ZGT92xf4FsBvrjcVQaO
/W6heQ2tGcAGBGhabhwqX3905KByBH4uyjHaY+Z77OPsxGey3+3vObBU9RBfDmans0PmiEKUvhTC
38FjLqTTflCb0UPHQAo+uFbI64KkKSc0ph3crDxDse9PsAwnNwv4ArexNx8BJRXKavo3/phLnwh2
3uV+z0NfgnoYIyonCVzYZuUMz71YU6u5uxEvbuaAIaKSSTBe4alCEd++whzbiAVsrKnOZUA3p9Ky
AA2cwQDyTLNESAMfxxnMUtBD+qde8h21iNYhBNdX9Si4PVMS07eYZMjIig2eJ2qOf1mybXhOX857
5i8gFwpjAtghserAt1BRgkYiyRxXtI2zq+Vye/IH3tVPM3NDmlZFxg7JvH56ZA5qVxHVpHIi1Z0F
BTeYpUJhwi/b7l75Hbx6xH3IZOD3B2gEn5bP+GhjI6rQgcbOepsPJPvSZvr2EtXwkXJDm+QGyPAg
TnjwiPdoWgq1daEcDjUIEXw7VLrGnvKQTf6amSzazXbEo32EmjsFiKLuUEw2FIBknZ4P3KPw0nWe
8dvu86VIRvjum/yeUk4JJoAYq5Kr6V07qu4yf94BUpzbkLox4D5g55Vi9XLD6sG/F2Gm92WBQwk+
PEdyjhW8u+aIsjhooKyC1jLf4AUWXIvwVGnPbkBMvKPGKca1ySWKqyb4OhMkNgqDeKq1W3/Kv3e4
TWrMQu0fHRUxW2t6KfwtcEy2NWp3iHanbwR31ziKKy5Cmt+aYiOUmwc4t8c90lvouwucB33MBExl
zu+fVihjEBogpf+iKjlmGFlP8MMQeDupxE8mmyP0aWhZbHOYY/Mzci+jFpFPUQayQ0Us37nMmAaR
mPJSkHMH37yFbQ2+fUq2VReIhmXbeB/3wqefsIWpNfmkOK+pPRUe3qNjcNLfCAGkZbNhQAowjp8/
3fl7z3WCVgik+I45AQc432h/GMHkMIPcCvEk0Mwi624Oc5YXWBkv7ZLxxF7qj1IGa1e/Y7lkEr6Q
e0AkczrdONX+WfOBpm8MTjz2CaErDZNJv+io6C/KcSwP+Bh/f5B31neTXFXa6v4Vf1swfIxAftG9
8P4dGgb51FLjwIqeI1O3df53mfbDM5JcsVJrhAXSA7BQvMb1/SOmPbpxpqoEZtokW1/7+A62K2ol
4yrvoxPjhxu48HvDCPSLfCFmpfDzXsH0+bDDl9+DWsSnf2Vgxmyc5Bi/Cs6F027jLUyzT4yE06m8
sj0EJvge0uvdr6vAUOniJYUR63t6At94rRNiftUxOM3WcBvbtKA9u8cPmvDL6n2gjtvLtfYFIghX
dLGkDHqWzL8uWSMVk3MjNTFcJewQbaHuX0YPbWB1o0p3KKzhpBVGiFCF5R5yQhL91Ztb9EI/rD+o
dhHnXeLqYzeP4es5atVYbLflc7I2jfhLZQLVuMlYXnvF3HRbeEzxzt5xrQNYt9uj63NHObQats5B
q58c0VeyEUgr5f/WiSRG7pdCY8dsxJK9YsjWgK3ydiwscUV5c3Pun9HjF1iDS6w9BPOhnEF+MTtc
uO2V7CbHjAz9NTxs0kWCYzZBOZK3kqO32v1gTZmYZHE7YWigbYJxS2wRRHWZhYo/bIG3n9AE/0Dn
kMCTH3V3fLSEH8M06I3IByvhTA6IlVJBSqLFbcQ/agOOXhHs2j8yefgaDj+AC8ZytDnKtzqwEJHW
hOgoiPdsk9EzQvL+H0tn1qSotkThX2QE4vzKZjMqiigOL4YlouA8D7/+fGmf03H7dldXKULuHFau
XAldegUNtftkeUuKmlZHIcggTUkGqujM9Ydc63rhV5vBujVkwyPNxxWfT1akbKBWkj5c+XxHtb7D
kUASkMHALcsfEdNQUDiq0fDZku5ngYvY9YYyOfq1WJaLGo7as8Wh5B484UJVgFAO8NPQYWAC05nv
or+KNXowfsgIw4E1LWo7OU2Z12OO/MEaUslLHw/LhWR/cEnqYSYfZc70Bo1pI2Q+hAb/anDLPqmp
/oS2eSODZcwGEUFEMdbHv+FwJKJUuLABegqA3jh86mR2yF31zbaEFLxejOASs5ylLbNoX8TMXL9M
hszau7K0oIsamgwLDC1ZavBgQt++oCXTmIiQm8itGgh+QR69qL4zf6Pfe3acod8eWf9AW5EFG4n2
Opk1fB9YSFRZLBwTQfAR2wTmPFch/Qrxtc/NcIbW9YA+KJuSKNUtF10WH5WYke8MqgwwsYbCH9Lc
XXRRa6HoE6HozfyNUh8znphOhdWO3GyZx7RW9RFVDw0G8PCK/ZrkSaAta9AaDmljY5S9VZMFCYxP
TuimIFHYgmDNaBLFDpgkeZK0VRLPPBC6f70K9DZWIpS/XqCP6K5dgSNJFhNiJhGe4sEouSXDIRN+
QOtb+nIvWslxTNpH05DxZ9Efs+E7klVs2JMZ0BLqnolC3PA2TAJGbzDiNaKr2G6gx/CpwY0Cj7pP
KlelTCQzaLLwAVmtzuQ7C34AhWVAvQS19Q7OB0h042R29h40rPYcVIReDOJJfDEXjK/PTsZZQFVn
xy0bnBnpiyf1VUICHGZV+lCeGt9pQl7AbqMOBWibrX+/bTYva+sKHJO0vSUs+hu+mD4KUUDFbdUA
R6sl6RO4yUvGJMCIlCDN9CHlaSGRHlDEQcPrsx6cJKw7EwGOsSArjLVbh4UQD704rfdC2Us9jW3i
E7XIwX+j4oeHonfSGYUP9WkpkuaFYgdYnoxlI1PUQXgA1LT71jOqI2kd7vpcERXphu/jw2jNo9Rq
HEiRAxAftt8W0/ytLI9zIKGIrAFwVU8qaV2aIEB/rMcJpQSmNIOINkhf6pSHaR1+ofbQDKTkVXmc
luxTRnl2ZzFcM9xzXbXRgw4PHR9qsziO09pDV0YAgT0voVgwRmMWVHn3ox2BcBE1IiXTB/RB8998
P9aQFwzY2bJh9WwLIWnJtnhjgZB6cL1ZL+FTnYcb1ZKOENK3+kbAqXys75HZbOIFKkY5YjXOU+E8
VjWXlj2rl/ZDWMdRc3XXdZY8rCjgOxqisEXhv8JYrcFwATO/i5aUTzpOy242Y8poyorLAcsUOKAy
dLpuZ/C7ZgyKAyyS6JNvk18rS69u8AMEI9LcXQrFSpa9vMy7k0pjq5ZmvmSCHAyG4Nl5usmBAlUQ
oQ9D/shDsVp6/fRcAYRmOGp6HjwS5pbIlTTtvY6deHS1qUajMUUBj7Spuf9VjssO78soAloZvw7i
FRQiL90EwtWG5/mms28xLCrB6a4NWRu22wou9VQyqQifDAHEBM/hjITCjqwfDNNh2RflPrWmbLdA
MVmUmHdme1W6Hp0LzKLbBXona0ZFFmAE2OMPKxXahyRPeXgugVbfg9gGsJNGGzvhmJjBBR29lZ5w
xLhlAJpx3vHpTf4aGHG++wOOQmYOwiKz9phwgM2GgvsCC3Y3B6XZ30rjM/hMYFa7OmAIUg8u9sDC
t75FLnID7oDfwcldVcm3sg85qHtaMygyBrQQTdeh5dL842IfUL8pC5mZpTaVg8PkDaPHAP/Djoal
BPwV+4Rxdtz7kzr/ek1Z9dE0nAE3TAyBuecD0XyREaDxfmzFegd4TVi9FrDQDKrZq6925Eu0zPGM
k8N0NRjWInIYxaMin+12a72z4Rass7r3ajeSxQjheXHXkPV2Y3QO4yKo/dNrvhKL7r81AL67PvKA
SLCLAC2kQ+AzDu1fwwFKOV8ZLmYVqodcBOk4nRHTdwc3GwdaA1883ORCyKzZkCfpAMNoVGMxQOn+
oW46/cRXtpY0EnJlJw5z7v9sUhlP0D/ABDECcXppkijVJCzW/9Vfnpe1NRCfQvka7U9dTpoCs141
jAQ4HHeW3Vm77jMABwWqWE3Km0OG6szGtKCjRkDRe3VlfV+yxzWQnXSfhnIJZdZwBQ3I2nQF8uqu
ORyyMpL2HckcHVph3jS76NA2qWO64qe2xLUATHJN2eGz5BLaY2eM2FNz9Mlayv81OPs9lL/IyLgp
C8+1/BrFShFvMJ91jTTn/LEHoLCyR5ZUFxDH69DRHQdwkYRKocmeFQ+XhTKsX5KfIlJh/h1Xcmgd
0CXBkjnzaQyBw2It2dW+clC5aT8QEcmdhkEa2d0OZ5gCXGP2QdDtG3sJ4Ue6FSrobtAksAp/clwS
i2LFxWjaMAJW1lQ15SGwnRrAHehAZMqJ5ipuDGrJzx3gaxsUsWYYcO6Jb+8YEwPHKkMaqyD4Ebrm
q50CmmOfkz10vy4l9AwIRcmWCvYfw1xhjyN2MeMmu5MdKgks9kQNmb2r3CpJslCGAJePWPYiKgN8
JMyJVMmSNTWa4INfPYauBlr6qog1sTjJIE6NeY31sewgqNa4IaFKaBx8MGkZoDou2MQbNUkviIF3
paN91NmqSVdS4G6XRpAXNm9WmNNLp2O0UEdp5u1QCdWL4S8lCFDGRdC0bZEhcQs6M+5GZZRTGooB
E2r3IZsRZayaGhF7B4MhFMG5E5iOraNoDKGBYLmXmnqr1YGPZaF/EFmDa/i2yPToLFvGSnRTtbQM
abjEcCJkwBQndbWCeO/S9/a9LvdWxhMHVA/i4kiCcuGjiSdWfNCnVRuuaHTyUyBMYy9u65RUiiyM
UNudPMiwJfiSZiQJETAI5G9k3q6Popj7jVb3hqw5ljpDwruUzYA6NGTiFEEf/hLMENb7t5DPw/8a
0fTJergd4prMa9tNQ71nZ1pPrBTmN8SIIqzuLzcFDtvZlJ1gfIzJ0XpXM1x7oDLsOcKO2FR7cNFi
ousioBQHPu6A9pDMpRdt0JTAmwN0QQYhNSYg4YKfXnMwOCH5ikTwUIPvwgVmdTIp31g3Ao7TG48g
gYZ9jEYpLhdHbv3TSZvI+O1k1nG7WMRBcE5+mBkNPAUF4cKSKIeftm6O6cs+LFEAlLkt5vDZ2+Pz
AMjuJ92u4ZCNAipXBmSw/JGHN5vgO1wc1QGfDR7nMm0xGqJzsZ7gVwi7CgyuhGwe5h+vDMCtgqYT
zTqxrjYwEUjlBc6fIBO81qP2BpHrg/qIvDOGcvQsf/iGoslGbJeGKFOCwz4a7ojgrNkRZaENBgeq
FUNVZ8oF8QYWKsqqcv6bgKT3kdbBt8Ndx0kSiPiQJAYB2OzTXZ7pKoMo+4weLjxijWGtRwdUAyGD
TNZte1CgNcHtp6lDgs1OWwvvIHuWof/UeT40j570wVxVkSKC3Q0msL+1NJ3rzXnTvGCRCJPfk02V
8udzJOjVkPLoKGTkELJBXNHHZVBw+qPGX0FcwRzf4ci5ZmiTKuTs5UNuNItoaD0coikLyFENvMnU
sTXkdlP0K01e4W+0S3jGOqi0aHVFYyqRXxpKuw9RCR4qU0n4LKGwBQeHeFPSOKboGOuo3cHsG7Ho
vzERHK+GneEiW1Ps6GqI3GEPTTDqm4bm+UpGTUfH4eHvh1EwvkmN5+15NyjXkHRBEzAheMBwCul6
XGxmeagGISTIkaa+lJUXBBXSUiBAF39Ij3/ju48ZU58IPaBECVmcMyOTxbIZTApx6IFss+Q+UQ+5
76tCbGWiP9OrfkxntC5m4F6QNfD04b4CLwzS2PeDyQHpAANTp4CEV0IWOjibJdXfI0DsyMhbFpvY
WwkdpCr90OfC4+lu8P1jTFlbbjlBZBUIUayJ/GRZ+DMJ77Ti4jQ0AlN2mdBVr1nnFXy/YAzcjQsT
zJOsMoLnhss+RjNYNCVxhKc0w/eQztGirIzRYVh1q3MEvx/sbUcBmiESnFNNKVDaPDaGoUdTgkpu
ahc88xuANOQiurtXx5Y6jw/zdphE6ae3IE68pjfGcYLMheybb8+FMHlcQeaJeRV68Wqxppg5/Hn7
Hg2+TUKVIHnhj+siHBFjAxW8CwT56tAJODBHipw9h8RpzeGEAulC9SJ7lId8d8mdX9YGYA/SETsw
QMftY48q6UUU517Ta9gyuT9mvRD3kbSowLTaLIGXHK8WEPw5lWDBzljPNrRnB907YDtnz6BqcOnp
zpacLN5oTZ6fZ0CB2UO1urEnzelulV4okYZaLwxxjzxMVDMstF0ZeupLmzuFZpA9/iidFPMs8FvI
rrizj5UmGkMKIpehjnST+CsVWoeaMCml2RVFMhqDgpG7PWDr1oQg3XEXFBV3HM9Gi9IlzV3KB1q1
NMH4HOrQp3sMH4Q4IY0dOW10aUdZXPSpCpWNePmqRZN2SruNcoRt1Am97L4XlB62Cu2Yo4PjVgwv
9qgWqz6rfK0qJHkMCpp/qSqhMWemcK+MeDr9PigDTTfssFoMY2AYN/2STN6JRVDIVUZjT7r6Jj3f
+s1KuRn22UddGAyDWfSRz3Hu/5kK2ZDfD7+np/x00OGxoWr99KQzHEINniBPtk1zbJB9nnRUv5A7
LebojfBecTMBdakpzm8r38MI9Co29HqmIO/E1H3w7dEJEkJAGz9HwWDDReQPBrDFOtlUreDtsgNm
YHbcjqCtd8N7azYICELOwMwT0Qchhey6Px/RhVXz675ZQjfkGdH26fhZycI/VjCoGkkKRfKvDCbN
wLPgZrZfj3SVpy1MQXrgyB5x5F9XiyZOTD4itdpVn2UKUkAXzWmD3LGfpgemGMHXqKzhRDAL0mHp
4ZSmb9CmrCenid/9MKyu0stH0QH8KNQPenHOKVJc9jad6Jmwz6QtevSqcAHImo0HvdW31ktJIUKO
a4go2oNWe9pgj6x9ItqDaXbbG5thVhyVMCzIJTi6rNwNpkApNhbPO0DvLnnD+ryBCnuLmcE5ZmW1
qDpV/ax2uaxCZFcmBUZVSgss4Mj6Wq4WUkjLLhWkZ0AOiKCMrlAJEKzHNFrGEChm+2j2Vk3SubgY
VJGpfbByRdZZ16T9eI6WTY82OaThKgJpsueX2GMdckZKACnJNuGA4FOwlZdqDSozXpldMY7oGZEn
0hUHRgAbmzC9Ag89pIcMu+1Lk/zFszT+xDigqmZxerXt39g78s3QeYd/hYWEzOiZFSGT8Rskivxi
KTwGUDuRFGS09SeAgzT1g6QK6fQnMl8//LxkL9lVkVegIXzFCn6maIaLv2s9hLHHeOSwXeD2ZE6s
rWamQ9822SH2WCIFAoM7kTQYzgNhwX9UNRMyH1pmuwqmN2icnJeXVEo+FqwXGqEQwb/osn7A22Ua
YGxI1L/QV6WL55V7XWe93OQY19p6XDWd9/qqCvbRctath2FX3wq2b/PqIpTSBru7kbNdWGMPN2gJ
aiEeExLe/+SgO8lZj17CIMnudXrEGASHvalJnqgDJlWCesuNLsDUd27EcvnqM2LGcZCm4PtmLVt5
RILGY9nCteKWGRjqZMC2u0FD1oowBoOT40RYXdOJCMl0BSFqkYdKDIKXmuKQAygENP9pCF7CZcn8
ykkD+fdqG8VHXr7u+gadcgEktF7DhvEtRDYUOxUr8awVWN1vDOwp9gaQhnVw6rbuR+jjcI64oqAY
iM1tLdQ2khrxJqJXAuvDbjoL6E60x/coQ8w68wlvowkAhxX+fQHmgktm75tNVbqRObwhijBDY+BC
qCFWwRva9nb04EB4MDlo3nA0OFNnuAYbm51w9YgrgA1NI/sBQEYbn9mI6n7SZqCIaTfKwo8o8nMl
U1IjBqooxTrBkp7TshXsI1wNpb/LTKfc3g5SmpUA+OMcSyzI9w+7Yu+SE2kIVQ0NGis3b5BfFb+3
ka71ZGbApNFt1P0yKHV9B/1CtqOcScs6gwR/jBoOSOmg0y0ozJ46u0MoZEE0tVfjpAc3BzGNltty
P3hTLiBs3J2mt1thgNDlkSELf5+oSlyouec9TSm+jz31ipI0OfRxqIwSfsLiBZJb2EwnPJsE+svZ
o8sBc7cCFPhle5ipqBLwLNZxSOv03FGMupJBGhxF+1r1Ybcut4ZsrjC+zvFoM1F/WUfjDfRhxOSx
xeBxxvcSMtFqbLEgCKGB/bKGpDAZj+BCx9eY/Q1vYBswvAHrG+AYNaKO3vXWrO2ybuWPBjSTauPR
h5fYLVMryoFYT39YKb4sEGuRbGWAVNxAKL5kUTS2b6REnbcb03kPTjPG0KClF0K7vZj0nATeLuVQ
QD23vexcsbjKg5NoC+R6dWe7WNAyXPLd+pSRP2ZGkdJmifGO04I04oGIc0SyBCkRGkvA8PRgKE6c
QnXU0C/0kJ9s9QRdCc7D5T113YHBSAqtK/7hiFbGlswdTNUm4+Vrb0paPh8ng9xpAgBJWgVZEMyF
w/oFWZxsupxV+jq0RsBSBMYA3SD9TjwmBqQXuqecG/MajAerJjOfXKZ+B6vBVZoFyOhRlVEJ3hw6
LMxJ72DY0Vd8KL1Pu+CGAymyKEJgDgGfyR0SViu8zmQRAnfAYRDAt1B3trx3ECGEXjcb+SV3bF61
qla5ghxcsDpDdBfpj1DKrSatmDpNmKvn0PThDLeAZNY+rZDA91m92JvW+navD9BGJ63k7dt2vUba
z8eCkiUYCS7J1cC3BEopuKgXIDjkgvYsBfU/WhYijlRU9J+p0NjT4QoHrxoiHiD6cSMEnhESK86K
4XOaDO5wfZ0MR4V3tOmgD6/h6tyxB5fphD4LKplhm4fRUWJ9c56HVA9SIiYiIiXgPqU69xIRTSaB
9Ji4vNBZVjlamS0ItSJ5hGkq5VVgsjkzqk9V5DFtkjVmMd0g02PJ65IVR9toJg3QFggrXyCNlAT8
qYRrDTBsH8brK8DxxvJvEKErglBQckFQw28lBSj1cvlNtWJ9wI8nVh0BJUP2AgxEBZbnL14e9sVm
JaE+CSGu0e96ijxN2U35HFs6GW8Jl2xwwXdpnUh+EjesV2CTKngoEEW63Y+WJD59DzhJ+HZlFw4V
2jO9XolfoCx9kYkgVNbfsHUNIeRumNOlx1wbCq8s7oUukEc2iatykjA2It4ZSvUPL1fgDTAd3+TI
8Yc0wH5Apwp7+5G85JR6JoWLCzRYtAnIpJry1CVlp4cPJpXbY4NkCSZ4EMR5dvJ2VvoJ0l7VTy8h
BBmGxaa9/nlEoisfmtyCgKmo8ittRg8MC4hqO/aYIUpNPvS+al90GDJjCRmIXlbDT1Ob5I/CW3bh
IaOh2Ngh1RefFDkGyq/3jBaUTwVEHVYk5ZwitgeqZ0xnVIZbhjoJaXUaSbDqTWdc05jqm72qAaUz
LPIJ3Q+NlTEMx0kAKa0CWRfdK9WW+ACph+EDu91tPkDADd/DovWAPUJeXI8oTU1o5NKUi0MTzA/5
mi5qFH84bCC/CQHh8KITYI6Ikb8hwaz5i7FVP6YnF6OG3pnBJJPmlOhJhszHdKz+q9e/WHM7RYEA
n8ogCRxJKBY5QfpxCrJTFU0tWBfHsVBC+bTjO9O/GxbztnIhBAyguyEzf9a1QLKMi5Mw3Rh2Chve
mTAMo9nEfcc0fgCsMaaUOZ04/RUsGcM8cO28sTQJqmrQBShccc4/XsK0UIJ51KyyIuerzQsZ3Zcv
zUQu30tbDPUyNB17DHosFj+iDmNiDP/qasxB1JEE+T2/mCqMKl3MOqHwu/kM23Ggc9I9EKh8AxyV
bfq0BW8gnxQMbYwJMjmm+q8XREkTACdOHs7g5w/4WfKGJu1yag/7Tq4NtxbJ14Vr2+h9V2t8wCvy
efQ37RgiJTGOxSlvoW8vs5iJjYe8iXSW6FjdaXaT9VOGPun1HXt0dtEOs0BnOXzkJ2g98ggY9WQ6
i9XNABnRYRTRR5RsFPDGZdbxcPB3OG3/7tz0G3jISqXm8WKqLunNYtNVlQllup9c+mAqMwUtnagM
r1lgxTxPoep4ZLmAFjT2Au1lMPG5FxcmDEhYKj4nb86dsqtszPB5XQIU6agQ/immA4pX2sy0IM0h
mdSZ+UsuSz36SfxosTgKXbnfUyCHQfPpI9VIZ+Sd6TWzpJT3PzhAIksyR5oCggASFbULayCGlsfK
PUCLJuNTljEPwaZj5NyNpgshVKhJMHul5kb8qmfyB072GWkZzh805oixhLaUY26tR09eegsBF0ZX
l43gOYZO4XKiwmpA+dv00QsqbGG5Jqc+snL8r9Smhx4BgP2+zrsxJbfvCbLbspGxqPj8IP8TIh/V
QsU2/zBJ5nIZfUVz7bvGkzDQzaggHjt4gnYgux8IMqRQN0yb5HkWbD+BoEkibz5hW4h44NTnJRKG
EnFejPtf13TheuPiZTFsPNsOMWraQpvxyu3+aAA5pxkjct0TqussXGgpV+pJkCaydzDrrEZLy/03
BdtWMOb8nE8I7KJNB3Oc1OaM+SMCCWEIrvmvYuYWcyoSGtXSCJX4x0jmrNnHaCAPEFF9eGAcmZzs
hLkzetO0NhxaFMQeZlXbmAYFDBeFpD9gKxxSmdkDQ5dU1twK2TXSDajeADhJzh0jb8GyFtJ+8Eg4
3tgTqLsc2hB+ZHHjdNnh+Uj1O90OplScSGHZ71m2HXdw4+KQGAe10/Nqf7JSISWIgiQ5YZzx6ZHT
ok7KMg/KKomezIkwzzdtobIm5M4sFRaCDEF8VEl9S1Mdt8h9gj+6cXAvmBITRTJ/ece4MNMZyM+S
hAu0nO9kuuQqmPeP14VjCXI+JJ45YLMUFvzibymTyII/cNk7XjkDaqDFKz/MH1PAOhTXmTIcjZg0
vLAZj8I+hLOLeibTdG0OjhA54pBoCF+dXQTJ+JeOYJW8CIVzaDPICHt02uPHPC+CmC0jrjiTOPNA
HGRqJQX84xuZRaJ6nqP1DOuU36ETEB57vdDDhwKzxXIaCJTxK+zYOQxprpD3oCDmPdvQ6uDJL2m6
gqsPIECR7QrPn+Xj6OMyYIFxk6ouyWZ2I1IVnqNcRRiCQZGBkArI8DoFWZIDgDH5nigIsRsFAAOf
gEwcLHhJPOdUc5Ll9zH/RQblyscmflISY9eJRx8P/IlBnYS4MRaFnACq+gzTnLjdITncm/RxvX4q
8DvaCWB4S0+SjTgEsZVJLCBElYDFYSCnUE5FBnhZOHkOSwYWQVdyalI5mPJ0Z9I0pkOouzSdpZko
nK31YLCamCKSzjGLvSyTO8bwUOmmcM6z7IbDZgaKN8v5wAkHGbdTuhL3an6ay+NMQYJ4ZDyNtssE
KTeI98GBbDWPGs8wlSf6YjH9wv2wVYHdIizNrq1k7EimHmR5tkQZ4FzBL2W9JI9K3jvLOeBn7OT4
f+Dj6xWCgWDB6PyiRnzTQnmR1+CC2EbcJH+NmajdUwAJOTjM0tvGanUhVENAxm54UnQ7eGh8X8aM
HMCUzLlWkq8judW/XzxfIO6EWgugLKyBQM+ZjAslPYq5KZCPmbqb9jrWR79t2Tcndodh4tc5Hh/V
Q36xP/paf4yhkVLLs5qGLQhHXLccy0yCN33LmdAhE246B4Soj71R+3hARw6b4/hR9AAsWNoc9cT7
cPq4ZrnkaW8+d3pzroj5eXwWqdqY6E69iC3wpTC1aQaQAf315858aiugDiGI/Hvtj2Ynhf0379Er
sOVsL+WjynmaTiVd3QoyJo8TCYas5bfsm9fU5IegvzwR7gCnoMcl9vt1xS4QPnvr9wvIkccouN7F
u3hb9wthOWpDZf/3sxhmDlgjeS+mwczdBcPaEYEIqb8ZafwboFyY8uiBQ8N0mk65cR52iyRmIpFL
TFjciOYO/t7M9rAPMma5KO4TmRTmiZOK+dcDHoExMqorjqexwbAyeZzyCwvnBBX2GWhAxuLlV5DT
J+E1thhHANVAht5zEkzovUxt8RJimjymRG09Jvg5+OMxDTGKH461vMDVzY8EEPGiSUQBQgaRSTWf
8WlJz3h7OVZc4pbYIZ5FwDbxBUz8iQPJGHSTU8AQEd+2xeyBWHISLO43tT9RkeBmTaRZBYsI5lkW
N3xxveRCBHKNacBfJn1LUyxbTu3vMCk8oVxeclaFI3/43Sa5C5zP3/XysbmBnKwTNQvKIaRKLR+u
GkQx+TitgYSktpZUoeFvexInF7pF3G/5RzwX3ovLhr0k95V0iruUbSD56SrpeFubQzRUgrNdCe/O
mSMrRxXVIPftvJ3q6qElVnGYV6is/Y6GHG352r770GJXXwe5FfffSTOQUqsHu2gXLWI2jlDIfHH9
4vxR4bXnFQs3I1+9sU7Iv3bf9iEqhoAywQuvUw+u3dq0eRXblvDY7j0dJtUZbJW3YwIdpdNPIGGN
I/bAJOXRixcQbh/0PEQ4RJ4cEJ3ATIvcblnc7Buv8LTfTtNdxHX8mQRfHgE5GWHZqjpm3nalOSFf
fwUVD5U4NM8b7LV7O8cuPygz+C0meHlVU80NLedJThS6+PT2iIZtfCaqqfSCrL85PuqFy3F6/JED
2sPO5f2p5h5b+Di8SI/xC9FZl9dEzsX5//7anEp9gV4iXno65yXlqv55PPHCzZ7844YLRxf+f4/6
CcTTirbsGdEijn9T1/B+zFX6DOT3cAZkA6gOpHbGXAumQpOK20ePwpaX5EZy5jNsxcc8sKGFxmZs
kya6t6U3ZJbY2YPUqH3Afh5hx/+Xp4hRicdHtAeqJ+4t3pJ3iuHC1ODvv+iQUpvL6socnyCmTLaK
9SLx7Mu8VT2qR1u3jZXyO6U8gKdX4o56DwXgya8mS2KeztZ/cv/bPWoNCp9j1wgaDMdNkXxjhrjT
N4Ojb2I7e//JPUZefmXQu5bpU6mOEF/nofT/8LG9r/OdNl000Ectiy52x14ga+z/jcqEzd5Qw6Th
u7XB41n8A38I8VkxWiZPJejwZ+TZ/8g95B+JGvzpr/+H++5YxIAQ38BQVgDRhRwDT82gGa29JSk0
7NcIhIQUQMaZSb5+EjEr0+1Nq6xp2hnq9R0b9WDTsl5AWo+de7qwmeDLliIETEtn30fzG8mxg1sZ
7upkGgdX1jEPUTYG1ero+qBw2UiCTCnkY42ABAt+NrrqsWEZSVuYPe4m2NpbhGvlVxUMiiW8wXb1
cm+o39YVu1aL0NS3n9L+38Otglj1HeYN5SOPwHrgyQP7Xu0O28yNAJN357eDV1fIy7a2ds1pA9D6
p6P70Lt7d+9zKuR0GbSIKOqndRpOBipwOJzaIGM377P38Dpn4GQ7TcWjXBmgUQ2WZKhOiZDEDVv7
ZoiOUCgmbKcosRxkOkjPS7o376Zq0+m5JIsJMhLODtsrgHj5nkS9xPqA3Gxqpzw7n8X9C579832U
TA7irwUJNi8ppsjY/FcamLjlh1N74hlpPtxBV6S1jGoPuShp0ZOzucPdAxXpmxfn4p6Dao9CUpCh
HFmMh5MVhVOH4CyHBSbTkG+6r5uFY6DbVSTtSrilIOs0ohIFmHPwQmAUIRzaMTuO2gNRnW3vWepK
DWDoa5lIc9H6TA+QXlmN+nZOYHT2tLHCwVK8WnOEgRFgQR9/41JSCM50Xz2d0m8wLWstxrKs4YPy
v7pN4s7TL9dtZGrbmiLTK1G11NVnTzIMuDB8KX88EWdCh+gVb5wqG11gEw1LFzkkCsEahSZ07Laq
Dk7eXULMg5wBFAGRc9Y1IJHMLmsc27XtXnSNC4WlZrX6e39xdT5sCmUehLhxb/mNhK31++lzdvHA
Kb4vKm6iF1tFWjF3njJsFxttZ6HO1bBWdW54ofpQEhTQmlr//B0QB9jNG+xM9+o3GcZx8JoSHZqy
6KJhzW+PYQ033ks30JH5+NRt6XWjn4guMy9LzzZm3kt81cZp2ce4Oami42oxDiSjXEyHXlW745QX
xvuuUni/uUuvM8hEE1XFZp/bVL+x2Vey252uL9jmrjMeest+7KbXY/dhHd/T9gVTedHC0NNiSbQS
0HIRz03W4sKrcxZ0RciqU1JQNN+75YiO7EVu14f8gY7sCelQYtkRqsmdR8eEp/0EfmrAiqAP5JQF
t77esSUXo7qaGh8CB4uzSW7uw/EYy7cgCx6Au19x++jlGHNj8GINp43eHgKCTEU+ZMwR30P3DjOB
dHzp4414vSoy6uaVcLEliIQXyfFaZrRozj6G3gK+FovB4q3L7hlxxf1LpU84IB/7eOrumigPbF5p
uVnDEiCfJsySKdHPIZfB/7u1e59owjKoqpbx6VbdJg0UjRTQFJIn7ujr6r6xQ/5NGOQf8kfA23zP
kh1N0bxxEshNElsyrp3wvjE1/QnjgUwGk50ocFjcMIMJSpVdS05tgQbUA4ET6tbTmXgGFiIaiRSY
sOSJfCGppZA6wCBfHPGbxyUXNI1K4l3NKibET+4u47oPlcIrmidSzwjgcr7bdMzOAEDNv+bd4mPs
TG14deCZo4uz+bWbcUWrszRO6GUVFdjS0sA+IQ/96EI7kcJOUAKODt8eH9fQrgkUHRbu8ZwcD79W
sTdo6Yn1kdAaBAMycBJj7uUrvCB6y5mpHJ2ab8IEPem0/bTDlyrNbh2dFTKlT+lxCGoowq9u2H6z
964CYJ4mBhqt4vAqICFYiDolDyGNvBlwoZfMcGNNXQvkseAMHGyAE7YYXX0kDbcRs2EH/VTHj9ps
9IqeU1FTkydEgtGENs8sQtJC+r2nPuxwh147HxUsyisgCGDEHtb2OJKcXLyUqC4pFe5hk5J1EvBZ
n22B795P6P4B8tK1p2NInyvMDe5qh2yWMQ3BMDjoB6L6Zjud794EG1TQd3uvMr1Y16d67f1X9E6q
1mf8GqMdX7Ge/qVtO28f7XHcJNiNoPJhVQqRB81bq+OhoW/Vh7j/DRdJmpPxdA9nXY86NTu7syae
GoqxXGTw5RsaEB7oydsGgA60mZjA1bFxTn5mkn/d7fD7cIthz2E6CSbEeETvW82Powp5om6nf59v
YI6P7Oe5gbWqr91aWLQyIO2zMPnss6uDaTyuswMGA7H4d4H9KdLHJGZ1iDdNF21N00b+o+2yuv5J
dini9j1aFtBrHuC/bIh7k/a04BEQC0jorHSxJKymHY/5BBSatm8E0ohpLgAyJ80LXxtLj08gBMS4
nUFJsqv7exenlldamqNoX18K6JeMsHmkXqAsuiIyJh1hKBI8TBSjBFV4joVyRavwxRpMeg4qFzZD
xyeerXMPskL+26uCd2dGUQJ8Rp3x5govcHrtCkP7NmZLlGiszKAYSsb2KCTViBpdsh4YCher9cc9
NVT/76Av81ZVjVjrfSjiilVjUiOnkqh1R7DnC+vZrzJNqshbjtAwyNMQzy8hN+9tdqNM2id1iB91
djvd1T0p6HDJqNj6I8NR/jcc/d0HZEHZ34uRvbSuWg7VCtIVzY82QA6c2oeA07JguvQeWia/LsN5
v7MiR2OJBQu/yMY/wY/sIzlrTUIkuQ+lbcrOJiOvFjxetiV3b9YHvNfCxwekdAzUfu9oeZR982GP
htt+c7Bbk6QlkqKxKaM/uvUu6rS+KISQhNfA73Lph/WQ8QHr705zPGhMeDXZcMAnL8KC7IG6aodG
mAiCXbeYRbhLKSWKaEM5RhLb4LPNsVcQGQHbRY5BiiAZqD2JWGp2rHd4uESh+IZ/BmNOrju3IE4S
BU9exS/1E38sg9xg+5UZZ93Dia/380PSfppgSRvc5Zui+MrKiaaiZwCK50SP0RWZKpXcZe1wGbxP
CnjTbbGrPKk2QQ4YAKcfwwzs2S2cn6supDECVn12c1QOObvtS9C50PAPq8qsMGpVfdlILjHE5dL7
dGFLABHC4mI8qAGXb7cD2efvi41N3+tDOs+orlrc/Jq6ZIxz299Nf3tPTVMd35o1MyzyvI3ga0Qz
czp5oBH0zW+sufP3Rp+h2DZ44LkJU+9ecy/kzVXpNEKxR1Qw6qyjuywz2x7Ad474DLir8H2Az1li
b9jFJ2RPdAvy9D1uqAqsJ1YxId8D6cNUaHzxHCqDLfChqb3nmrF3AAf88YzV0K09nEV0Z+FvIop8
6lYXA1jXS+kvoLf4pHHFMhQktRDJnYzP8Z3qxYpQM6vRrIOiVDK89lCNwGxDHm99PYqdUzhD3hjd
T7qDR8gukNvMkLML6gAYaZzAf2GJkPFIDZckTbZJffEg+A+6ooBszWG6nxJ1blRbLcz67s8PkIu8
Gmb1RjZe1t2zhqRvfFRlS33NCHvH3rZov7Uq7hYKw42I+mr0TJK94xALO5whutWPsGyHoxaLHML2
AN4F3CtZTVi2saVd3NGfOq38A8SvQQH5YZvyjEBfO0z4Xx4ahasTQsC3rjGFGpEQVmRD4U4dJ8LK
gRPA0iVhhSO2oQmMdh2LB/ub4jIIm1ItuQys0jmgnDLgj98ZdOBxLs2wOEOiKYOit5YiiscalMkT
1tTW29GEZLk8XgbG8KIml8/14lNkfmjPK/+2OCX3wQNyw81GGm9Qc96mfe/KWs8+8AZjc6/w6xQc
ymIIMsKaoeDPuFGXXuK67qMtP28vkTV5QVuA3TEinI2Ygx2N/hokZZQDVPSLLw7p8/VO0kUoTZss
2VAFkaQWtAO6yAM+Ia5ChFG2HQrBx1q2iQJRMOBq/0FUuA8+0dc2mKn96P5fBauEGVOz8YMdPMl2
tmV5HoWyFBw15OWGbfpk+QGiiWkfjsn8FZlsZxq/swP70Q6q2gCyLGfPJv9Xc3BPb95mXk+LA3tm
xAnyPfNe/WWzQ6GyQhga9zYsB1/OJkqTqv3swpfYnBUrGZaVfbdqN5wPUeHQdM6jbV1dTfuldzd8
cSWBZ2rAoH6g/a/ZfXWrDEwmNVixozfecQbFkpRgF/CIKgxd7dxhwWdHkJ0hWFw7TdGd5f81d3az
qer/kXRmS2oCURh+IqsUEfGWZscdN+aGcsN9AwX16fMdU6kklcw4InT32f7lFL3u7lcT6d4XXnJA
ViiejjwHw+jv141HiKHBE6SQe47v8R5jOkpsaRpPahcrANZyYIYgLqvylB5b5H8xqXW+/oWqxG5g
Ybm6bGuc2t4NDvMTJBBzAq0KUYQvrGEH2CWInreCgJ08+d2sB60Q6kn/QHY7TCOdFuTe0VpemnJc
SvrWYzeCDBzQdnkOpHRr1/wMeWQaliD8LXU6eC3FecSBk9K4zGfMgdkzNyO1sExfVyTOquk1QXSe
3ZZXuzh1M0gK1HuOOxfNlz6oiVvs6/ewFmjzk3t8+5qUQlpEuVQc3eKpruH7i3Y3ZiLW9w9rBYIr
uI0Ok7U+I+7WPj47X7QSkHYU+E7zDDWdmfpRxG13DF2ECgLW7TzuJvs+CoJiBf7DRTWzpMwYV4q/
JbChqz1sYk/hPXfW8Cn8vklzLlC7rQEvj229w2yIp8CNt7ZbfQMXuUPIVZij7JwTVAZ77+L4gfHP
dwF9Dfq2fCeebUje361h7eWCTAblooKO6fKAxHGKvYzIaMJmZuLyjODp8XRwUgma9FiPQHSwpNp+
NgIoEOQskLwmEg0V/Nz3cokzwNlf1ryk7XVB7hN8SpiOnYOapozwEoSZzDUqpEuWeiQt6X53O3En
aDlZgQsL6ADuCGEF0zpt7mMcmxZY52zvHkXDPAZJTp6WeiZEI1XLGEvV3fzBzU0XVKVcxxzSzM4b
X/iErMrxmLJXpDnMn3MNSQ5sUKAyyA3U+AB6cMAy9VOjgVSgOgMdxLC3J2YvdxCNKJh3hxUHIEL9
DEtfm+kH25evJ9Pbpb4HUvK17tSKfrPRQ+XB0CwUJ1OrhpsB8KOXra/BjpoPuzlqiWjhfYZcUz32
GNHCQe7i1PaQW5PPRDQDmO8TAhP6Th5lLN4TdGyeym+faPOAk3whprm3NqLiSKdlR8lCMdtm5Myo
pmw7o8vBpZn09lDKUE0MKO2aVISPR0yX4eDR48xLn7IUMUO9RxHAoSmxSZwm2wRT67EbPbvYgWhS
htNGGCxMgWKTb0tXtjYgorUjxFnDxXtdUZhYzUv3FRl9Dnv+iUDiKDv+IWrKkQd5mdYT2FWaPe2E
1jpgF8FSAv0a1CeN3p1ALJJJxaSyAUGC050Y5F/WKYChc8Dk6C30TtjiX8o/rD+8FwOYuv/KbUbg
H22Gs9kOT4RXHsAsL0LdKtadKY0qUPIHr1JAR0r850jpWtckx9O64aGu92nbJUuctAvcYXNCVveg
sKObSeMUsZRKpfi/g4cGkHgOi2UHXSh31SmtVTviQKaFGOxuCNOPzUqJJi1R1LqMJoV1osy3gtto
Iqpr2/OqqfkHVQe693KTO164LkZxOJBY7Qsgk4QlgITCh5H+7hOJcg1kR2w+NBfD564HzpGBCfTe
6/J7HKXImnA6ElApyNTZdE17Bz37NOV8rdc2bxSW+CIsLbN0Llvimt9EFUjMEznVMQw/uyux2VSH
s/eq0868OBQDKzNjoHmaV06xTLO/xmT1Iq0+MmIHQarGx2qT2q27M0YhnB8MMEonL7aNyhpjIqu9
ggrNOtt70263SooBpVtrbYKRCNWLarURHOsZMCCtMWXEpOqVmz10deviYyIWipU6F0YReiL/Ioay
+oiArChsXC/e0zbeg08oj+G7oMDlLlKp/kokhh0IDjqPK0OJHRkBLBMyEIqSPNCU7rxwp1Wd1c5K
k2CcTob4KYpQ4PxqaY9eKu6d7LKPWPw0vPmlsvCG3jbPrI6wo25Hp+0YwaH3w3S+o3Q4wbhrMDbt
Nsx9++TV6DOTb4CmpWSh0S0e0nu3DUTa1kufLGIP7I9yZHcnIpYH/oMyi+/BRKfoTQBBTjpHjtGP
nNW7sJ3ST/+ikRQ/vLN7GX2RV7PQgZkc/mq0AF1SS8tsd0vI6im3VSPpo82gvHyvhm/0K/D7MtoO
Q3DcmZ7D+xX/YPhdLjobeq+DvUHN6ji7MthqiXlV4y1HYIPvxE8njQ5TjnOPhfTe1I7UXbKCH0oc
M3s8/kI83hDq4LHSKH923LPJxwRaMLp2JvqNC2t+7O2Y6+MFCKfwWmoWgxPWSA56P7WbJmyl1fhA
UusZR2e7m+7wqyBIPJrW0NwD5d2bVqs3vxOVmGlMXvtZmgbDjvNoO42mGJdjNZNH6wtGGN3t+HZz
5T/7x9J9vnYWqgQkowYuehhkLBpN/4mjwGl0OvbZEuoO3xivdRqGfq3p6nbHaXKwH3VPOK1nlD6E
1HUJAPAex/ubl1uVTkVCTDtDtCQYvR8cwKR6iMlMUq61LhbXeKuvjUl68HL/e/VPJS46hU644MQN
n9hYJeVqgrk5swgKTgmxnCdgmU3ncvJocqa0s1WBWp9F7Y7bLkTy7adlPzWHJQOCxxlj/wQ9Alcd
Va+sLct9MyRfJ9y/Vd7wOCF4XsERU949UPsaPWT3RS/CvtzYezlD09t8O7zOt+9rwOv3X4zrjUbE
M5cHy4q9TIHi4/rdGpoBzuY2ll9QPhH4vBP/SrgZUBBz58JkyeW8bTfC4qXKi2NiOhtoA+9s7fcY
PqmH/TXsfGdpEx4V3u0oIPXHkzHmbPyUw6A9rt7ht+lrLFmv85iLsRDSWMzTQtJEqREapCmY5Z22
+cG9ePmKwG83x9vOz05W1PsxXxKlvP2Fc5I4AMj/PnkRMdu0j23kz2AJpU3nbYBGx4JuBxvwgdF5
20knb9EQaMofqX0B499wbr277t88bLB2sIusSnPx2fC536iKiZ01IyQR/ikPCcpB3unknMsddbb/
KHvVzseq2EhazOj2eiCH4P9XTS6m8yaz4nVvoowzOZ28y9910AABhebkQTLi6DpAYlJ0eQwkDXpb
1ItMMtIhfvcN17hOm8deQUZrczcJ5tk83ZHapB0rwWJcrHZN9tO8xWTG9+frNQnd+PTg+DUCb+0J
05H6S997emMIFcZ/L5ssXyp0QoL7GLb4hwbeF7arpQPIODpXD7HT8D5luANTBjryDm2vVwREZSoK
40evHRQ+YxaKVB3/FmBqtPJgtSCaDJQvbmI3j5y1wmQDVDlMuQOdLM1XYY5UaYF83F/7hPcQtY5Y
EZ2atu4+DXepF36hcR6AZH/IIhYhDvHsllBIUisEA5Pf0Jv4TTPFRlG+u5Z1tJ6L0AHLPtPWbyD2
hQ1maL0eerS1OEHg+gEhIDcW0mdJGiXfLYz69ZqWrFOtyRhgWRcc8EMGlx2UmhAK6UDALWDBfL2G
2LpZa7RNVA0BH5OdQmVYsRy2khZLJfL/F4Gew41w6D62jdXXnzy842/+ybgQi9/tdrweGvYY/L4y
eLQp+1f43xzHYNZxvAOOFQwClI/ENlsKrRNuyc9IT54+8g3zXU/nvGs7SBX2tcmTmX+QuoVbYVHm
FS6Qwu4zJG2xf2o54CXgxNlgo6KNg1TLulTePEF+lsaQFDcgZ0gtRYBC7rLcXIZjhGNJo7jXELG5
GGSFgjEsf4CXQoF7s+hIR+VZ8EBoCEEGhUcjf/OQ0JmURko+e/AVSb0T+fKvqyRfE3AhkqocQj+K
r/wcede3Q6GSoOTeYurJT5f/I9kHPgtcF7HZBJkYIEP8F6kvBzK8URTJnekS3QfhQc9BLcNsBR3S
7wPxGnpDGJ/yeH8LRo5lbNf4zXnP5y9AkwrBD1qQwPwhBQewmcBGlqL4IdCUBBc0/jqQS0KNd/rg
33wH4P4zXM9ZQORgCffN020toJSioBI6MG1+vg3EytBbo/jO9wAdZHnOkVanKUVZyWiT7Jt7b0R1
2kpK7A9EWGF6s6+O3qXZ4GOlIlYzfEQ+bx21+fQmSDyIAIit8eESrlA+DRSS/0SDNyq+d0ckA0XK
SMnn4N3CDMxemGguekvAn7hLUMT4fAnaRD81qJ9EDCSQYTDh2fLAUPkR4gQ/CMYNd3M+zAlWY9zI
baDeqMKwYrdb+WDcEBYVJANgXMqzvLkHs2FMlkfYgKo1n1sIy7jBgPyFf/MUuRTHswAXCk/cgV4u
ulLwZ0cgoWTEf3IrJlsCAwKGJYXCQjCG4La4dgVnDRY+JAtiyR8D1uzuCWgd4qFmPWhKCJcuLRRI
JQEOtjxkJsDB2hAxuM9nAO74OMUxDfNoVkLCLPwNdz0rZb50Fb3tKaUQSEKQBSw0GmILbnA/oQsm
wNvssjqqfQmYIkLwQ8bn9xA93VYICljudZ8SLoyfnI2EHoDFoUoajHZhCYUhAylkFclj8V5k3NbU
7U30HUSIOAOSMdWIN4WumC7g0DGL4eV7hrEYb+KU8QA0DBRE5ndxnc4knzwLNSFrwwygUSGaoMzL
pDH64zgB8L40nM2ZK2Rt+ZRvHIM0g2Mf3HnWZrTybCkYyHT+Wgq0QGyisjhEKzFo8jgYW+S0+Wvq
qbnPvf9oh3Sn2+/JnqFmaBaqJJRZemrfWyCnrqi7ilIQ2lSUj7Q6gSjygywMF4YXJL5OA277HvkS
93akwK7LXXkkz3HJU1P16KeLVLTAuvMaoSDCngyA54FeK2VIx4AvgqSEGCgf9Yn7x8m5DE405Wze
5e5dhIVa+a0jN1Rry61lPBbB62QON8L/Ry8UbRtMJkSzVAjL917139dG7zcCDJaaMXOYmehoNxZf
Vw8LamavtQd6hIsrQ2RAATrPhzEg9AkXuN3nJoMpMmjVQgVJASJoMe8g4XjrLh0V7mkyPh8GWy+n
pUKmEXA6nBj7wS/DkZtOM6A1GlG0dXS33WMOHW3vq92Ugmsfo7lzcBuwOokdR3L+HRuEEaD4q0i7
QgyEDNhRj4FRwpU6LVgBFBxUqpVL42jPCRualHY2dXJOS4dJuqWtmgYx/E6Udj6P8LgPTjipup/K
bd/d8Hgm2bDyt1+/+zljCvIhFX+3NxsyDXgPCGLHP4YGYQOotq1H+GAAt6nDJQxEnTXQrNo5qD34
xlO9a5hhm1X2cJtbfNC5SjoQ6KJE1O5sJoCJM273JRPIJyi+j3Xg5oVCCscj6bDJrfqFRAxDLvD6
g+m36dXefuk9+eONcM2J9ZRkERPqdMxylfEwqFxFDs8ErThw3tKyJEILwevg1WsWUZl7yy8JQ7Cf
r84JIRA65QdI4vmmmDxhgony3Fu4xbBCjy1GJyFqmnRbKJ5PCckPTBiWK5L9N3G+gePMvYFOAVny
SJjdR7vKuwFhxmpcvQFGXcLiYDdmt9LL+6o+aX+hy+iprOfHNjcXtK6Af9SDj81AAZawYKGBvIKF
YE2OyqO9OU5HRXRDJ+AG/gxXgTvQ4DYFLirXdE/OtNNp+y/+pOm8opG90lWj9IAPmV7lLEAaG1OQ
T6DQp+jACf8Fz5MMBGzLjjg8E3iBVv80+eDMxkc/JZyDO4x1qTBpQQ8ADD40xp/PgLGuNNab8zPD
Zqs2HqNLRU5VOihO0VOr25dNajF4gf5S2aTW3e7N9CQyQhAitEy7yZwRts6rKHPHqTD/xq+KnsPY
GO7d0xQWInmptAJP2/E9GqO85SUnjWd16g7rl+6DVGWe6AuRPaE0IsqU/vY2FTj6A58TVDTgIInW
MtYD+94DRT+gzSLns0Squ+MlHThciHVeiZWE9AUbLuk26Y+1Rg/88r7g1uxhnpLgNEeMCRjm2rRO
4HmLcGuDSc6je8SJ4owSxWutE//OEfnidQVo7bkaS/4n10AjVsFtyDo4Z/ErwykuTGB7/jcVcfSJ
R/xjT1/ZyK0Dke/tb8ekT05XMXxCmAA+AeGgNkFdWVBV0Drp1NUnYQs9IxKacZDakwn6nDQBbnSW
1QnR05/sO/REXCPs8CsdO17MDIauHRk2K1SQ3i/IkYq9BvXSRXfKZRIOhgG3i+jQDFC9m7V+GgXA
xFI8mZ/JhhWIcoXkBU0hCwq2GmrtCNcEEP5oUmB0xNoSHT5/2plxFJO2026GbouWECFv3ul1kRXw
5vUNslNE6JAQzc9A6xws/8hUF4QuXIEDbAhgSOA1mCbhOTZvjsqQNNyjoSBVlCjxXFshQh59lb0i
cH75KMwILb4ognQxmYP4C8DjF2MYs2cpulDrRp8clkfMq6BGiABiDD0x8wX3G/rR3hFmEVoiz/V7
qKHzJCQNiEzgiWEQo9wI/oWYwxDTPqiqomwYDh2ahw7hSOK9UDHagYZSEPtTDPw+HIy5F4vER4dy
ur4gOwj3Ea5FMbk1HAber5EcFa+kw99FrZCbCStIAM2tnT3LgUp1/M2bcwRzGi+2s1y3RQKjuDHf
B4lztTI8UiXsN6jMvzjtic3S8rS5PeFTXIjS7Zkwgf+Q3IbIQx8q6T46JMKsymmIiDkMtvqYg8CO
bQaQ/eUbKiWZCBRIEC+31SbDDcmInqNlWO9ie1h1y6/qwHyujdRVSKMlk2H3hYKrVyrpekBWhRdh
kdE6PyD45gXUHjaKIwpoHHEhYOpqLueyvrNwTkPefIO9C5CGowOb1GBwGqO/zUGJ3grLnNaSPW3D
PwWC9iBR62DEkDPMOg2NDmmAtONp7YLPmrftezl6lbMWw1rQDBNwyGcy5rgxVXXZPRA0SceaT2aN
uf350Fju0BgJOg37/BjRTD7erBcoZtBYGuB70wHdcxTAya0+PS/AMOc2fSCcc26MVbEQk+kZADez
F90c8IIjxuK97IUFIuQjNYuOXb6Ydzl+QSkN90eIA2/SH//vGZR0fo2wt0h7/4lGhDiNpG6D6dAC
d5aHZZCslgiIA07RDozhmH21993rwTt8KHW9Nvifnb06gKN10jOXYQCYpN3DNFBzGkT/LxpniAvt
c9X4Iubp7KowH18f0fXu6XiZfyMGI5VGHW9yMqD9JRVtBUd8XY9FzBC1YBdi2Yun+wH9MH7PmKPz
CpuH8l/bslssOLGJJ/acv3W30DkgSftxYPjYtxIdr+IF1Sv/epitUiDZxh3mzU+LA1soaICnWIh0
iGOxPXppTuDUSImBCqOFgY9YKdrTYuuJeTEJNexkhFWQraNJpKNLgnKtpRqs4G5z5Ik9hSKxFbJL
IcdNJtk3kl5diAK0InZuJ2hhcxOH5VhQeS9Ua6ChwNiE5wDap9F9WMWs52rOalJjRqMIb72/nMdH
5/u3InJOSBYTTB7m6w27Bp5NLWbC6xRwF3JEVmMNG5rGcqu0rsO/HoPP3qD4y+kKDpq07i++tmxi
rfSbalCRUZHIB4cj/YhPXPgHWWdPheYiQScrcW4b6U0UfIQ3cHzU24ZD6grO1YNVsdEShADncw59
ZuSBZ3TX3qnL94Z9tKY4/2JVelNnWZGRsDbCE5CVXUQOUUzIRF6aal5tRDvuh0XzywmB4ydPrDHU
XCTMyUGWy8taSDMa0r0MezQqAm2e3beZimVWSBMIfSqCblu1nQNncWNOoxoBM68eeFRO0h/xuh3l
GfROcAUhNDK7Gnq/psGdQg6iu3RNaI9/Bu9QSvWU20EkgzBMvV0nMUAbfFqB185w67JnrXgGLS2O
6QEh4vPkZHVgElPRcREFsm3IDO57Pz6sGgGKpzSEQYltEmollMaH9dtr9JYN4hVboX8cH/ucTNT/
L7cOAEKtmz2je43MSXPMSJqGSURPfEDlSQ+JaYKkhN+QWS14X8sLyggzkznrLgZ1I6U400XNpZdx
z/ipfaaIaM9adD120zfKdJ5X0TBFqUQJtaj1n7okDP+5V4n6A5mBHwPSoiiAxoQlns/hj2EXYflH
S+HEse0B9AxWaRl0rLrq/QJrZztlGrkJBcU/kppWqDrUn9b41tujT+eRI5HHtjntwccwbYJSOhLS
V0naN4P4RgTrdwFyyIYVnrroAb09Smqf2DSNDXYTBpTirOZvoFWPcAKjhu4nPLtIuhUdj3Qm+oxh
vHmUpaDn49nsFUF7Sb/sGYrzkOp2iO+SOBc0+lK34x5ocQgTG2lxoIWNUCp6k1TznOt2FZEBbDok
Jg4MRRhE3fzD+5DdcHUq3mSc6aRNOV3cGgjMH52sNmFPw/lDbGn5Y2iN9h6hu/cHwIE7N4tEeBIt
D5It0tndMFkuY94F7Wmq/bptumQe/MzN6AafPwIijD0k2DFhsFyFJFR6IEfJmbgZUoUe1vyjKlSG
3C1gAOMmbqrgI0Enx3RON6fVteThUeJOM2R+tnQv0VY6uLfByQ0xP73YWk2F7Rk7CCEyq5vurfVx
rzw2QDzfBcOusXBEtKRIhs0x2Jibiwgrz6kc+2enYgbtojN0sMlYeO7gWoY8YDJDQYxyF5nNSjtk
Bm7fHp05a4mToyhdCiftRffuNiebokP/50/1Kx3aTCplgfcyWUvB/wjEf0RFAFhbSOOCKZzRVemN
OJ8kx/gJHV2pt/gh3EIguS/qixdacczHCI4+txKnch6nQPXTDz2LjrBRiGu8APFzRKWfbEIq0imK
ANQSNlTIXYjMmCxeEaUlLwD+JcX/AjO/Q2Evy/HycLAh6VPZi4bOGU3YHXozFGCnDcHLarXpHOIY
Yj82NKcb6o7r1SuoZWQR/fABBuDT7ci90mUuLxAsm34LQGH4Bpxm/Q8CZdy+FyL2VgtSTMl0GDAH
OlRsP5QyyR+mlUVHQKe/4ohINhzPiga+2hTALv1OAnmBL9HdhZ+6vFtfU7TLSRsge/s41QASYAH5
dHfOBB4OL5a5OKo2AzKEBSXbYn8izqS9wsl15+kiH1KLMD/OW0SoCngAcH/6/faoleTVCChoDJQ8
IJAa0jXpnOAjc12f1JY005izGoENWpemDZyTRQGcr5cBEhvJcULLJyZRuvPMXwLrZUlEt71LmrPZ
GH1WsCmPKiZlGqVtouhnxeIYEU8DHhvuIZZPqhi3xVb01z+hDsi0OX0vsrvNvoebEq/XJV3tGjg5
ALcoqakrhN0s/W5R3tw8hrF0t0Mp8TqMZxmw0W7BgvyipKrTGj/bogTXou+yuKj2Kehk9/EOcB6B
p7ijVwu05U0d6MJofEYEzbMz3TPCR36ilr1Sepx3DMjoBx3fTvx9Iwer8l7jPanZX9O5DdqV05S2
32fSpPPSCKaUtPQpxEDOoUDwES5rJqnz5K8DWIL2GyYi+T4Q+EHcWJrEFeYSMUeA6NKnYFJGsgA4
r9oQvJCE0wF7Y2u4wcjJcEOY4EwZzjRjlhom46/4hamSncNS/6CPB9YbIowmhbFMU/i4SfgwHMxJ
VL9NoUBEYU6/NEVmV9Taz07cXlIAiMJAxYmEGL6gF+g+AHo8XOnZHORhSyMRvZHoumR3PLOkcY4N
ljgxtdE79y9wpjqrOvIWVCx7QnPdvbTodCCpk/RzYt2MNqQ4lhmLxwRTFObuNB3oqJxsyBrk2k1m
MW/dMr9kEF1ExRZ6F+zJNI3IYWQtcIehbxBNrr0RTB4OagTHH7m9X/7yRulMtR5qybN8uGLZ7Hde
dDamRmHv6J6pQnY/GxF/tuUXBXFgZmOkB84CXfi8PAO2jeRATOt2zry8q/U9d0GWOkVS6yB0gqPH
W5nxnE004rDfsQvJbpAZJAtEQOSKkxt+Prch3HWQUS8qQNM3S5LFvZ/Qkr3IGXG39m+av0sD6bhY
pHDlBDD7wntQZf979ZIdZQ+aaWyxdtmtJsJghVzAWUD2YY53cc2ucyfQfUBTD6NaEAK8Hy2ikI/I
2VPQo8W0GB0snl37ZzOj2dPEWEgTwsfXMgnR/ej3X3IUwrXdxTClWGXIlfFNVEjobvZA8eduhNZl
j1y1Pp1gJtyvxfyJQAITAYryj3VhXsYDyAqo7loPInnl/LlpqKnduE2FrunuxfqSD0DZowwxem2w
obR+BJ0jYgyi42jJpwEKS65mXeLnm7+g/u63Gd0ieq0AaPjjGKHqbtK6cBLPsIb1YG1sduBHPsMd
KWsZkqJXbp0yHSQNidT8syH3QgNeZJ7RjsXTmahAQsyxbFNyZlPcq0lokcepRCiayYwxmH/EiOzj
Ps7MhsQQkPbS54MSlgz1SC/5w3G+WXfeYvZRdRGHc7rFWeU0m3B7oAxlx8TIF0rqN9/PaKsAt+3i
4gF6+87hDPL7Mh1vNVLYJokKxwEnISBYoKe2cET8Y283IIiJ4YEkx/wXTLUM+051HHFGgMJll6L+
ADtOQ76DMz8O30QSxQNQrz03jj3BzyFD4q7W+KN5tE5N5p8SEAibR5oRkq1cAPnDieOU0KLMTEmC
s9qwHp3/QF2PRs0hZHzq2g1Dh0xDwGj6/eu/gv4JqbUlmznAWAVrlTVsDnVsgzvoVpT6pNx9+VDh
0tHX6HhRSZNjkTFU6PSKZSgae1hsKRo1B+h4Mm0wlVic0aHlobAe4ddj1IrchKMtSNoI5p/AD6EU
ESLRcEDtqiuK1Q6ZyWhH/LT8+5ZcD1UU0AzQMC+ysVEaYnIzwrxAXDdSZGvI6v0p6n63CTGT2uVP
Io+wHaANYYhXG1bkNTRz2QVcE2IcXdM5QprdHHtEXwYlmIbUbNKRn1JBBfMDzE4Huc7Ug2RSOBHC
5VE7bhShFPv5gpJvlBk/rT0JjSeOKQhDus/sIgdPn5tOgQXGqnHycu8xmLY6xNCcJwQVqG3DIHjc
1Wz2rST+f5Ga2hAR5dFeOBXZKBDOaS9vRw9EX4cbzNAydWd+lH2iWKdtN/Jr7mzHrNSmc4NGgjhv
drwlrWZ6IuKGGCIHjqqYL5Inm5gFhP0GfXPVZ80iSo+/sigeUUdIUoCsrPSb9BVbktW3oak5o4mF
6jQzTZBNo25S0uYiRaIGYQjaBAsoewwRB1LsSC2p+OnXbigkYj+DDU9TBGsCn9QFLRb6SxgoSssL
s2A6cwR6BF3Z+qHokaPWRA7D7FEcvM7QkVP4aU1Sd+5QDsdJqLStyhO1BZnGwcyGVP22/zOmpaEl
VJVRsZJcMn97te61RAKqX8LUENO/Q8rDpldKshezRrjvzcmmaosxOEX7jZEAJPi9qocXJDuQZAyP
QY7ggg5EmanYHuyx3SUA4FKClnTCdPeadZnZJjREyL71RR8vtFDj3YV1doU5nRkrkQnisBftE308
eyNPtOB6ew36PD3YxmQ26v1yYHMvNPtF93NJe6PaSGBmkMh+34esipMj8hl8OKY6DYXo77mxMI8D
UpWnuALmBJqD/7wDb7TQ+yzfPdPwPgyMR3qNKcyxA/WRLm1OggbXsWZPL5XXmgKB+BZW08mFwTCV
fBLipmdAxPhRNeBEucQj0z0kp8eAVs80FIfIxh5Dnimpm4wxljmqpm52rBDoZcJV8Ja0Sri+zUxs
fKATLhfUlRAJG0EBN6wGYeWPvjBNNao1jip5HOA8Y8T3uT4GOEQl+ioUOI23MOeu0DvVmVOh+s6m
pg6oiZwGoVDV6D1VCR2VbcY7sqhoEM/wTqUPwSYPOtJIoUEGxAuMEPgqTB7cwbeLzutzK/QmWEvT
b08gijKXERXDU9AsYJCYWB2I0DcNzdOwCPAugzfxhIbAsX3Eg+RlA/hV31wijvRGoMWRJw6XqOE7
ugQp3dbrLhW4d6CrMUH6MWJezqztMyhV97zEfGQIDckCXzndtvtiF8bRigUDFs8NfF3VknhMr9aA
cGv7HO0iPMnDH6H9QlWKPgkNa4eUdapHIVLyzvwAGtPCkYKyF+KLo1GUI37K4Yu+D9o9N8i57CJE
O6Y4OQwpDnmFGIlwqErMZ2zJpmkFm5KxHpUdujWCVJDhB/vYYf3ERCU/gtb3k0TWRJgF21z2Sodh
uRjpEvu6wsTByIIzRXQ5Ot0nCiF9NtWH7X+Gw9B7XGzaligSm3w80X5Ci5XIwDff8AulbuaUv3Fh
zjDN6QPR9MgtLHIoPclJagVjz7YIozjOnOmmbjC3R4ToiUwHKgV00g83qlPFDofjmnJd4kBBOw84
2RyoBxKTvs/uO0sPPiPBFbUsstQ1X6LKFXGdir9k0k5LCVgBOFB3eeZmEt0oaxjzHUewZAKfknex
2I1bC9Oz+TS4JXWsd5eW7d+fEbKdNaSOOJtP7lRyc8k7oprbApZGnDC9y1ddJw92vvuZTgYn/69m
oUgcLUzuEm19it2cyCAelE2FZzIJJikdZf9ZkVpfFXjokRxVNAd7f/UvogcL5GYIeBn1IAUE++cx
zzAlp6XWJUeg4uLohTZKo5Cj80PrH1wHjQjUbDYR6QAzP4XaURcJb9iHBDjECOkJARqm9WI44ApE
Kp4aQgRAObT9aNaOWyhYVB/I3jJIxRAdVwIGA2cfTb4SNwAphBi8IHEolFC1D6LFzSSCQjhOpTPK
IBFMcl9kNFKGhnsmDoB3ax23UPqyAMdNaUXos4lSVaDzMfZNV0TkNbbZXZTpTItB6xe80FsQZ291
EUgLPAPa0301fbiKYELZQhQUm8kfggTQ5Zr53REMMJh/zmSFWcTVn3uiZyzm7hiv9BEHY0c4rPru
bd1leYmYgyzIz4b920ayaa3FHgk96VhfZvgc8+0NH59mWZ9cI0CHU5KxjEhm10o1o5uRIWwsYKGf
yyAHBhkTQzNCeyyJR2fzoqhCbl63Th1rLvptV/Cc9cHcYR+JN0fqMFckoxL7IY4apPAQBN2MdhT8
5HahWibs+f4U2WHh+Yu6H60kDlV0zerqCe00ehA7MFzj/H96mFiSAysLkVfHo0FHSyEkPAlfG5rf
f+GVjkDI4bOGC2ZmTL5D4aYByQv9HCyo8qc8GcK+JR0mxFPXDYh2wLydPkA61m/EQ581BhHdGpp1
KGv1+7BSuVUjvyHyYkL7jmEBIKh3gLDk7iPTx9aGPMXpf7P0iarb8v8lcQ7GV8wwatQRHTbrLjhe
HACe8UEFlPxBIG3O+xWcz5D2auGBUyhX205/TInADgYCwxw9znshhBV2u0fSOg4e08YK7GiAewvS
YPGL8gKxfgUyq8QGCNQkTDVrgveitDmdYgKjUQ5fOXtRpu4CxyGDobcneb9JRU2td7OZQjB7yGab
Xq8Ko14PRhcCT9w/RL9CZm/LTtgnQsYxvWWnAWLs7AiuR5IVtA3sBVpWthSTvBMT5NFCmNDIyQxq
IAasK7pt7+DvHrTWPRIgThQRsyw2sfIfUnxkSuISloYRH+ld0FA5uNmGti93H9l4Zhz7mYM/95Ji
8EhVRdVlj3bCpsCqiR5AF4whewOmkieD4tt24lkWWDqZAcfH/w1aMY9wloaLViPK5L82gUkpCqYS
C7QZkfZSWG4eIy/Xk0x4xGKkseD3jT2zA5mTnmLEBgMVsxtCJggvmgtcDon2pkQChTYSbnqU+xp2
x5xwaPp8YZTlwd9zOFgsQGnc3OmylvEA5GTl+keilPq3en0B3X9gR1ruxQnE4h4Y4RZAOzBWuMRM
W3pMvcpFy2LIBugIQFs1wGIHZsnEVLxpmDQyjg2LZqeKU0eU8RkSMzXz1dIxIMbMh54+AZ7pUIWF
GhuRzeWiO9pObJJnI2bODB4runSITzpDseD+i4zM+xCsnVEo+JFiZqV88k0a3nc0kdDRohYYCc9E
rms0y8jpBAbWQ1+M5x0frDYuTc+Hc7SxiEQ5iDxRlM4AUh6tzayxicSPzWRxM8TmUoZZxDHPmy0W
953Xpva+dlNeIJY+VL5U/HYXDF4rLLNCBBiJv5z/KZoU2ctZkJBSXoBlgXorJw69RNY6XSGbkuOl
bKrRuKWWtVHX09p4WHlHE9TibkjvDvFTcYAjOsZ+/zegKaiKyz63yogoCaQo8MEvJyNiA3rEJoJ2
MupTBHviMRN5murPbm+BXrA0bWRn/ZBp3H7aqQADSZnEVIOLlo46szXUM94DrNHDT7hgrzUDjFim
KItFhJdzFwb2X+85+YNyv5iZEujADET2e8iJOYhGH1KX0l3c5Ll84wivJwnu5TZErLRPxMhi22/y
cAjj6UfNWmRg0rVI1YnkAuEjNtv+TxRPEa4hUiBLKiEH75Gzm9AsYyGAehBRJXRNNh9vZi9q8ZUn
2bFmb1nmBf1w77GiQS3TDApNaoofbb7CGIVHQBbCcArDhD6+vARRv+bbvduSy3mv8cNEIfjvPBw0
7RvoOqrR3fiIs3zGlmEdO0K3SgQeSN0VYy2OtiX76K9XBnI7uCEk4nTgpfVO0udm0vH7TKYOIwNR
HhSWx9kOOAcQ6eyDR1p+AnIrOmkR98RGokpTC1EeQGeRxyNHdGdI4xIQf/85xo+QygglbTpSLJxo
VpBBvEgFCW4sP/FGJGjIUCZGIREdGcSQ2fwo1FKOiczdrLdwV3hfiCzdF7QMQA0GG/wqmIXmdk28
0UUpThISQAi0WQSEAbxCPufsjOL0h3kRq5gm1U/hcI+gCuhDLpW1Q8uSzcr0hV8mUdM/e8ceW7wB
KhLnFuITAAiHXgMuQh72S0yOkFYzAT+9nJNfkGwt6GSRSG1+WSjsM+I6gYP+BfkvI58lnzTCEaZi
F5sVR//DAZDzpRdRc2vut/JElzFVNB1Jfzh6byux3ar3Z/LxGEU2hqbDImiyyI3xKD85ZHy7hkwJ
fC4P4Ld5ddf4V+4CDhyg9QimAv/7MDq7TT52ciS+4USKqVRpHTjGzaGRlNZ1NaTv9K51u4ylpMXO
uIc2gNf8Iwm5WwkrniOkx1uBkpghEGdnjBwoBp3+U0yVcBintH2Dmzgji9zQULamQGH6+7EP7XF5
CqR4KmCdxZwHBxpy+9SZc/uWnPO0Q0aoKIKXAbosKVjDjNtHv+oMoPKLl6Qr6QLNXHKkUS3i0Gyh
l4rE0PRua18ruqxEwhRa1I16Qbt7aBf2XvOsLoYvKKfgEY5HoZfDa+A8Jswyj5VOkG9EXzqYypjH
dDczegw4pvEeIxgAogUFEvM36GKV0BhSKOGyHOi8sc7pfRMfSKMlCPvRdY3rK8fs2RfD2NoBvYDW
h70xRBgFWLccY7uEk4m8oQNDA14lzcfX4hcPwPrYsx0O4yidIcDrjshuOCoaijC6p4U4P2cC1lYc
a4AhubBMdB6pWRezmkvgRq1Y3dGm5+52kehGzL+Ers6PdgC+EQFtP6qxC6mYGjQs/7F0XsuqY0kQ
/SIiMEISr/IWEAIJeCHgcpDBCW++flbRE7ej5/aZg5C2tqnKyszCft8WBdDLWo2Gw+BXgnqhFHVJ
/tgB6ukSX6IdFqzdSTZ/C27ST49GkePaiak3fagIKmmWkkGZky6xlpfxqcITJRtuenMoQx4IBnpQ
lJ+Yo/LOsNcR5yvmC/sAVQWcdskaT8ToEgg/yQdtGP+kaQjmZpoN2axeq/8WZrCjXegNejbREj3Z
k3CAP4nZJ/uU0iJXxLlOI0/vQ2y4DZdxPL872W1AwRXbp/1adxGBh9bAy/C5W00qyV5ItdgO1j/I
qQt+T6RIt0KKdEPwLOgzGR6oHdIZGrUK7gLnbhiLTcz8QV89OfaY9UxEfBkSXv0O+S2j0OVJYUAf
ljP4TTDVAxhOwgmpM97B0L7SixEYAD//5oOUQ7DgBRR4QmXcqrEJzrB7wnz17tAJ821jGkGgyFtx
SDK2/Z6V8bwAD5qx1aIs5NQGKd8dxPwdGHF/5c1o0SDa7nSwc3rswFOjNLIkEeS8sclHuqOcE5S0
16jYRcjf4Fkl7SGHh2QSv06fC7Y4ydl5fp5dzMPPBh4DaGH/WU54prPOMQwH08TsI0e7uDtApk3q
rTCFkcSEGNElJHjSo2UGLEiphWLF38BqgWgRAVEIStM24yCNEZg5ggC9iIqT3jTMsILAyI+miCf3
QuRJM2/yJNJmghdSkovRzcSz5CuzUBgHGG0j9TjcIGqozmu6otjIhULVDskSOQy45K5kN2QIKBbN
2lNS9TmbckgkTFpE5iLtl5D6ik1FYvHQO12IOlxEhrBFeGB1d7Q1C7CaH2OgjSXTtnS5lZduPvEX
JBI4MBfOjAafoe+Yze6CLFkAbPhzxFuUAlOgD9bE6YiCNv61eMIyuwzI4HhsSGgzYDDeU8IpNT/4
cXjkyThnETV/sTP9mahzcXAuAnzZaW4mducevYoaagCynLahVkEBsuBpBAGgG4MKS27XX4BmnOhn
gdEVUPfJ0HQC+N0b+dieRo52PTuG56/Xm9eVfYvrsZYOolv+fmGj3A0xz22Mc6bjg8/9wD7oUul+
5WXH0TEXh/QR4fLFofoyG5wuuo6qO13d2eMC/3ZBbVrpFb8KlFU9xNJ1hB9j9Di6nZ74zWT9USvE
NCn7kgHvqP966V6h9Z1mgdQcIzokkJ8mtLz493m5iJefph5hXLKY/K3YcCiKiHyodLo1UiXRfEpJ
55t8g+puq/jjUJb5fv1ifFxUlV0evG9pKhdLV+1Sd9Rx1TiDvvvOEYqei6CI3xhi0cHx5K+8PaZZ
lXtAsNbz9cUpbIBGMy3o9m1NNbrhK6fa3h44j4GDgrxOCqxPT/4XAzwcJ/Nq4DRvOOVO++RDgVR6
Xrl3WQN7ivQ9HI5cirgtmZYUY78jZVLOdIwgIAngwioWdp3ROWyN6+BU+C8KWJsqpelP0IbBNR6o
dpXefBqiBshICwue1GHYS9rjLxX6t3tSvBOuOpun4h1q59g4n4d1e9n62z3AGgh7X1xgTkMtKzDR
qJyG3Ql5LpUjjt+u80SR2bXvfKJB0+t2Pu5dt7uVoyHe6NqPrs0vePcYMsG1cfj5WfFeiqdwheT7
Ntv56mw1cQer9q7J4z82NUdB43ClPpefdfZ2MadXEBfpej30hLPm4yph/yWXvb5sfunuQquj9kj7
ni/iPbol9C1szdBHtFRMQiz16WhdB3ZYF7b3RsE5iWOtdhi5F+TzpG6cdt89jo5sZcm+JTObL9U3
qm48sBod8Sbi+uFipKdCY8fT82H2cGuMX4mKQq8x+6Nb1lfMaq3G+5cFrk2BsTD3QT2VV8V8jLCM
u/Ay3RYdStSkg8wFZ6OoZqkTPt0NdfwMmuz+ocy7muKYoC+u4Rm7H2zz4ptPf4rrknpY1i3sZ/BM
vl/kSCseBiOX9JuCX6BIuKJW2UPBnSoXG7Cqe7H1xrr57bs5yG6+Fqw8bVKnClB94+D3ecRlwcAT
Eg5dTI0m/uTsbVAunn1r8FcxPdjqMceFW4BcBE4pfaqWnVlzsBmeY+MxbBjO9ff2B9Aaz/oZlgPL
Eh5DCViv403r7VOFTIMYi7l7hJdBZ3jMEnLaacB3GFO5vjgXfB6eltoy+ygYNZM6gYLxB6EP0wBP
TSQbB6t7kxCz9bIR7cCe5P8q4CAd7NbeqiHpvezybVfodA52wS1ixwqkB2x8s/ooy3vW42Y1bZPp
3gzsug4O7aA3MDsD81PZkERn9QchB9LT+YX8vTJP4wveM237ic1E1kwBVKtJ5R2H9fQMG/7gQKht
rh7mk499UH1s+qmUhX1DwkCLNq9ZeZBnqB61SWBplWPuZGMz+DdB4I5QoXIennoAlViC1a0q6wvv
HxE7pA+WMxL4x2uK90C7tnUfjwNMte6QjKzutI9nKqWEwtI5wDWvxnez9g5ZMS3G3XmpOuRJtQft
svO2PhhHDUDCDgNp4fQUI0i7tzuJGYQFH/L7ZlUwFCbNqxSKqqrzPtntPs3bYLW6/PvFv0u71/Ya
GnupzqmYax1qCFY9vCIF+ji3m99pe6rzoakS/4tcBcFIy16ljwdt+czP/J5xlXLyUPhZQ3+IPpVb
Stntq7+f9r8ef31+vefee7K3PtzvPvjobtl3WorDf6KLPtAbmqvWHt0NK929K86pytuX+Qe0l38e
druH+Ns5lc7q4e05Rlru7el/3sGq4zwgNrkn9H5T9BtHqMT0L6L9mCH+ayfCF4TS007Y2RRoxXGI
EKeBk4g69jHv4A9+JCmWuD3Pl45vjPcvITCSLNKmmyqLjt+TTTUqgLUbmbPATGgNSeoZmJcnjmCP
cccWlifeEghefbH1RRlqTFacOfQ0OkqALMR9Egq4ppVFihzY1ZSaALF0sJds8kvOG+EvSLkfIX30
r5WNIyGIKw6R+9UoPSAN0dNR1N4DggWz83g4yGbGQkIg7u+tISQlBqTe+o3X5JGtOKeTHLXvq/Gc
3JkVn4ggcggl4WGVw35JaJ9jCmT/w8oAXBqO0gHcd0Cty9Bm44k+HvchMZXW1DkHU7hEMR2/fMUG
CfQmSo0QBVqCNIWYvQUnICWQPtPD04S4kOM43d3/SCsow0kS2/Gf5B4+Tsy0g1Eo7VM0gWcPFA1P
hXqdC3XkBi77EjNcCamBhHEy42Q7uVHUTZEuv+BrN3bnGP6DfuWDymhYGaUA9RSuSGRg9kg2hT4V
5WsgYlVY3C6GDuO3htxGIUg+wMqkZjxUHMAhnAoWhquZf+3F+CU0LmCexZfdmPQdKeq2D88tXg37
xMFCW8C1fgGUSsYAdLlL3iA9JlVsIsbgZdW0CqQ50FTUu1fUb0c8amilZlzmIhl1afC2N7XJNccZ
4jHEU9me6Fu8n7FvOqPln4r9CZ57zJdipoM7WC22haPhoiWlf5aQqW20lbQJRHOwpd0ScP8PUMgB
nVfWpIj/tZHo0lFk3SdWJockUk2Fqusaf8eZO8ndDmkm0DltpYiGXWB2kD4pIsWQahDFEOSu7EdO
C4Fcqi0eJX7gTchNxPLkl9LkenJ0cS4aSB8++CWU/KiwwC4B9dkJakw2mJEYAeQBo1UO1UqIy17f
KKNsm6wmiZik96XSLObijrPBFcMolkj+gd8N/HNRex3cPbcNHoQy2k3bGyIBJkYMY6MmkA2PRKiy
egoLyo+Vka6TmlDfpcILIicCWb6b03WfPah0xVtNjfjJrfhJbzzGBDyYQZS8MKB8QIYNRZBWFi3g
VkQOIZ0RJSekuAclOge4BwYECdni3ooYNYWmcLWh4ZDTBYKVJlulZqYEa0gOM2DGHZ0NdsmTykdD
MQt8KVb3HtWPCrd3Su2ARxmlLsJv7/23o1OZPrOoTXQp/xnqRmoWGpl6n1IM7JRJat6TIOUNkSJk
A2PTiUZLGGRUUkAOKabRcIMjGkhA6je9BcU2L+tN+U6Sm5Ffl8bUV00LKkLCLkVKhtkhMveQWv/y
ZmwwxHOmmjOKW0DTWfYi9pdKSXrkLhgMWA0HDAHcBpfXH++A/ioUvsgZcFEY40T6o0RIVS37tSTu
AethsWlnvB6qfmhRGNqEuB/2DKkGAzrMX3Ooqy+ZL3YJ9QxmiZN8F2DuJwDLwKDQK6gdG883gc1D
fueRdKw496Qj1Bb/PwzSIr6uyJlFWhqH77EU/RDz9IJCIEfBQAHYhgBVLF/gGgqUgM/kqJTGh3DH
AaGAKPjqF4uHikRPNncgInhpJvsxnVNsKnDkr93Jlkl4eYDHIOX9S3Ae7vth9nnD/3jRk3iPuxmT
TnE/kFTt03v4QElRWSQ3Gl1JesBzMD30SZgeGieBhOwC90jF6US2YeC4wgpFqeuc2OBWIUzBKUe2
eDnqWC/VN+e+9yJXO1j53hf6+notKPjzwZ6Ix/ibvUCKg5qLCn2B9G1NGS+4Q/X50RZu0j2LNOAj
RR/c8zn/MOI2gZ1knlwkzC4BpqjzNRa59LT9th8fTmOnuDrHo0sHJXVgnxX30rFbD/+gYd/jlGen
T6/wo4+11bvwyFkUBHzieIFZ+fHsXeuwew66Pb8/vpD+YM884msUZAYf9/ry+1DP8NjBS0x3nrjW
9N0L3I5z0KndQcdRPDoiY9cZPqLa63oqKmQ9HpA59vGunDZhKym7OJqTUcyfkZqQPVGAtiWtuUPU
jR4BDrrBKTsMq1QFY6rHK7wW6UdeYvO3INvJuRZOtBz249vNLif7UTd5BNijx61UTTiRHuKtXCbd
C37GNpkwD6Z6Gn2svrMnBqPotO+EuC2T+75d3R7CnhEZz70IMDEHBjwlh4NdYn2WVGkrYq9BY9WZ
N4pZqE6Ln6jOpbL2lS0vmSOeWDwAo4H+iiVMvjitIfYH0N4FPhr8nTnUyRVJWSxBbHGx1H88MTh2
zB6OyFNMPiXrmRYeZ0vIWWn6EYZWTSlqZVHxPWJqSmVZOpiQQsFtIxMSqK4l+AdN7pgnZjUnHFgT
gVJvlUqS7LAPdBqgw+rkp9OrOXydYEVfemhD3Bsac7RNa2GbroM3ndtAJ8R1mwLgKGDj4LBPkkJn
h3UDNJHyo/pPOrHvNyDr7Km48/Wc4wIvirE/0RfGT7nKeg92VLvSqzn8t5q6nJNXtlfIDuy6rW2S
SDu6lHaS6SxAWgtHpb34w2czh4ZZc6nWzObHQ9gRrNMtW31JhQOhGpALF6Aqehl73m3zOyml9p2D
X1YmfCnsMvgSsPYKDMljEwVPpukgQ0SNMIC1BpxJibdHi9cRZopXE08MlCw7eGuyO+M9aw6NsYZ4
wVzLcUXhkAb2W4++HkKJWAVAhiFJX4jGgALAHDj+k4RQUEQ5yvYAjCMwY6YBpUCugRKMz8hhbVP+
6dgXwikhxNAr+ldnG3CGcmr2f3U6TmXqN9h700UYMPw4Zo813jFTA5hxW+VWAoy6RruyS+oOgPTA
ApmkQiwP5Q4LiN0J1BHlS6ek7W6PgRuWcfA60m6IVs2aoZ9qJl06ZoLRmyhjmTmQZYHbTsvdTkgG
iVkykNCOKPQSrNrrD+wSk6Jy8l54IWVVXuX6Q5iG+Udb2K15J4gIENfEVDsswJFWQGm8Shl+Rz2S
1y+sfQ6d9tKzpA0Z3naFLz58uZBBP1DX2Rgu5s3vhriizsAxjlnl3bKCUnumjawSFfkYC9Ln07hu
y8ruzfV4BcHCYe965Gw/HCF8h47deRuikBqX09WuKXGps3lT0qGlKezV3iEooCbzwEDWfPjSVvpo
3T/2NXsoJslVd34KB5Pj7NB3scrqXVytdGhkGekp1G2NgwPBH7iMDkvt6u5Vt7XH6DboCF3rueQF
wKGlasCO1Xn6747TPAmwcL8OoX4K9YVtmuZB3kma71HZpk8q3afRu9qSaqyB4oQc44PB1TZCBHrP
nEfBrhq92DrcYN11pO5Cl+B88RZ6JQtZRE1FvkV1xGEsBwQzqyDglhITJ530SDvbrzc9r2AJMdrU
3+0hDML8G3CCwpCUylOyvcPqRze726V316TZkjTf2tJKNHwCXJsY1yOfJu5iG9nBayWIeBi1RMWE
+CQoCHGiGecR2O1hNmBjhRorZLruJlXzLn2cUAtwvl6MC5UF84mjEy66+aHwOm/3uDmGaqyju+y4
g7PRK+gYZQ/+vSmi4xh4wcdnXnFi4YxY/j28J0eWdS8McTUsplqAc/Id9rVi4vSISeQAh0MkiOzt
hX962ffCf7pw4ZH58nbp4Hyp7Ga4j/rL9uJOc9+WCRKmnb0uisHCP77sOu2TxZUZEcEhkbMsbOfw
aL97slf3lrKnA5wwA2AJtj2sVqQ0e/07JKl5nQyHxfabkaFTPGGpihpsy6jBZ9gR/mA/Qv3uyqIK
xLUFPhjBiA0Jknh3a7IselMv4EcgwSbNY10qlYDpLefXB0rKRJbuIYepyO/YM9JUiNpYqVNzJFA7
O1Af1ns4gZAcVE8gEtBH9jiIikRoUwRApUOYsPsqwvl+QcrnNAKzyOlyBfUuujn5e/I236j7JywC
OIgm59DAKuFpxRfZy6gTZWzwcMOhHzBXFzY0lJRQWKjM9R9VfNppiL09i+/Y8wrOmyFeCBXai8uR
s7/jq0NgUYwGWuMWwGU71OPv/FC4FfZQMw0HR3A9zueLc5id7AHnNjhMVo/1+EnUq9lv4TEcdTAI
VyUOwOlAi09AraeZNrr5bF8X/7C++Z/SBB9TQk7yI6GEHnPla3zbtCAa/9XRIH0AiKqK+eKYd27g
FJeHuZ/ecSBgO3i6NYFHD26RfwWmSAY0Qq+TgXfJMELJ3l0DYOiR84sqwg1ev6EkhBvHYX/ErY9g
DR1uzoEwhWt4/VH1NYv0mN3dR3CkXqwmKvSA7ExxNWqNtJ75VWwVRVz3bpccd74ywq6WZvEU+kuv
ilaKrVesqMEi0OLaK1KGoT/+4tfoUw/l3rHAIQTB1X3lnDI2v/w7MBuvNXrn3bnqXKldErasYj2o
vJqrPlGVhGVy87GwKVC3fSo6PfRHq48dN1sqD0Nwo+da8br0I8VVzz3N9Mk57HeMdmk2TjXpPOgT
9oiK6QpxOassYKT5kqganahDEbifqTGk+oSxoCLsXdCcvsySeIvCi/NO8aD2+mOa0NMiBplfdMk+
aZVWjLx8TR3d6bwCeF3RKCK8uzf/Gl/CQXqn0Rj4IihXB4e68B3wAd54K1ptBsOu/8o7fmcNMSLS
s7vfOOWYW0SbYl6yesYAFRC5qSrR/iA+O8waT6WO0FnvR8SdERndOVQSrDPl9T2i0sPL2DngBaAy
yUBgBqCDOC88IqYY6+hmfukH4B/8etwfD7zO+kSL4hbH6WEGwV9JyrGaPKKbXwd9/tbxwT5vfAMj
2PPrGX/XJ60IkTjKvq8NbO3WgYZJ6jlQoFhTKeaw4X0MqDoritu83eLiQmGmjXHapZQwILm0Co5N
ilY3Z0BbX+d58y4wXMHJnO59XBByP/0H6Z5L+erFlHtDWSytfuHyMVVzVp4yKsatXa062q7F4v5Q
9WAKdWmM1DaK2t3PTuiwL1QHPODmUrPcLpLMgXsanvGnAXe13icMUI4L5WniY/ABJx4dONl5pTx3
vC/8wUQdDSYngoHRIx40Vie83a13x1613MPDuQd9pl93ZXSRdGCWx+rsuwT3ffo02NQVsEKiYtQv
PGSxF0wH+Qd90dXtNM79bOo4aI8eORUPDu+4GRhUadWhtjgQBPUORhcSf8JU+eBA1VqsLm7/7VKf
EKS4sPYjbczOpEpKELanpQdufjdwA2IqPpGt5CqY/9VtYhoYfXTnW3h3xaBMQFZDZA00ASK9v1hc
eYyvxy3X6GIE6H+xsNRhmpH7Ucqqk/ebSO2YfnKoensaSqFvG+9H9LFIDpBusHsnu1HxvGbsx+TV
lAOkQ9AbPyOsZTgtJc4OaxbO5qe3JaSneBSigm9mtCfEo4g2iTgfEDmw7ZJlevSMafm3DQcyBoVS
Q4WtS5zLrzbxQTFaC8ArPiQ91LQX1YPDHxNoVMIqIzm1mkACrXK5HzV/8BSozJzx21LRxl1SPX/+
MSDJ++9q0pYmB5uhBTFNF2IOL8jxYkR1Wh5J5rj+fsSg/CCNHt2ar5bwzFpO7dKjZvkRiEl6zNag
0ROiBHHJqvATqhxOFywZCdgmA4u7bi26G+o+3fCYFiOkWu6e00uGRVyOqYfMeHIsH8jDZIQOS2S0
Lqp+nptfJimGZUFrjtkxvemcvXLDjCh/cG2+hYTXtJhzuQQfeXkMI9ASOV0ZgDfJuINClEv5rnb4
/MPiQW5F2SibEz9U8wcnd/KOv3+MStzE+9GVEWtBnwl5ySeXGzexTce+4++DnPuzYZi5hT8kOSHd
wGxl0pveAqkFfR1WpR7cEJ6KIK4l9pD35Te+J5h8gdyA/BYo7LIPkmpLaCAyE6RC3B8TMkHZgqGC
XtSonOdMz4UcWZMolzZpM+3ZG7cn4oyPd501fwwMF6+XmJ+Bhgnq+psk1UjZ7C2iUXRMwFeogz7c
PYhCe0MhwKTkK4I7uR6zi9dyoD05HaP3hOvgonbz184lluOBba5wHPEdwo4peR/kqHuHyTs6mUre
RZBr3P+YYEETU1ZLNauGmf1E43KiGYgIBKQjsWRih6T6x/uZins7NhGZPLcksnd0TD/VtTokR47K
mEiXD+zTd4yb1Ri1FUJqOpypBUElchDvFMj8JMw88MmrwCy4KXaYcIg8CJcqeJx8IwHTjyLApdAO
Ew6d6dkxU3MmDL+gWa2osJ4zed/0rCBTOc1ws85bY0m90Y0uZT6fR20Wbcd+Zw04NO574Gnom7id
CrSFrksEuo+21N0fJKynWeEwOZGnT5r46jJNDX4Cd8tjb0F/tnl5N6zeBnwZb4FnFz3FZXpE0fSb
xqCiOBZpED4BOHBzdq7RzW55nfGdUBBK2c0aLOnbh6CPl8Xaf88QiExbPNopYAaS7pZLXv6IkTn9
lUtupS8kpkYKeJdU4dmkrWPD9YnrSQel4SLrHkigDM/WLb0vGehlCVlBunishsDHxnkDHcdpbTUy
t6t5Gz/xqG+jo8Uolj/aVjeLHHVQAgs/4GUzc01OdF4ek804bjuZsJmwdPwnTu3cKNVeBs+5AR7Z
cg8Pqo5GzSbGa1I2cj+3EdvHJZXslepyXqXI8q2SVyIjdl1SGMWnVSHr5tOy+axMmV48BUSWRqYU
Pq+ikHizm7ZzElSUoSe3ce9/T2z4HX1z/y3thramgsYQA9AHPSd5HHeRMvh967mombUDZixontGn
FCCKnQNo/QH+MR20xupkMGaDBXkk6mTjvJMUyf2p+Tm9/1Ei8WrQYxbf3unmLLUuS3FPe7gDJ4SC
MPLI8mGvwXB2KUptioCTHl/act5jmazol2lF3uVxZV8EnOWClOfJ9jrxK6Vay/PS3AwPEWasx3KU
CXxltskYP4n4Z1+eXWeZ1ybe0NN7RHM9UAbdJMwaFiRprHyW4JkCEx9g/8fECLcdrB6ZDWxto4qb
FVUlrjPj1ZCNE7iRNpeTU9yaHjcl2D5tQek9Ii0/NtTesOCivWCfnqfC3tDo8MQnRRsHrFG7ygR+
7ZUTAwLsvLo5DhZChGNzTOV5j6TQHRfPnpaL4EAc3HJlVO/EqmdvjrHzxnP2mdMjRfooxEdM5MX3
TvwuW27LfWY3HEDvMOUoQNOfzBhgwF4gf9ItsbPVIBuKjIA0Kb/GR4pUIp2XjQ2dKnUARQNp3yJq
Aa6x37h9gYmxVuTVQEADEfq7e5jpAovAe4LQZs4Qbfjukbbh/yA/8so9jgeBo0x4/SivYLiPx+JA
GwjcQp1xaFJn+QcqDclXUHPByWklgAO9oQgt8el00rpjoXZG1SIEwcb1+LWFmG26OCdiaSzK2Ai2
/SIIQB1ILIdDSonwMknj8AeauT0XYu06sHbkZi5+j+hnVDvDfOuADZm9UIzOB2TSHnbiwAasxybZ
xenN8ymU5Tgp2cMf/ucnTBHhz55xKsRIBmwFVRQOsFBw92fDXZSTCDIio0GxBbkxGcEM44AtMP6v
G234ZTMIbyEcVhJVwYMeaHPaAY2iQ2mAnd6Qe7mwnafklyfhIb2kUFIjuWdoyXr8Lfw1ixSv7TbU
4ZCUVCjXbWmEYUsXpvwSBeSbtP6IcGQD87YRYNmMPQlvgi2EKG3gBkEBN4cRlbqe/Q9gEJY30nSq
Oq+QzCQciKVlSPBGj05jq5KU4K4XQEfhVgSRTayww32AfFDkWFCF7Cwp3UYMNe+Ypu2yRRp70qXp
J9xxhUP8CcV0CH9Rcv16sqCwvjhOMSqjrEvMSLhgBtTNKGZSRobLSVRDtxcMh3h51DXMhDn4g1Kg
dkk7XojJEAoHEQGGycumGHeHsj5re8C42wsccPOXngP/mdwdLwZ/Z9RxTAuQh9VwgNOa8H4pD7Dc
/Q+S1mRLqWtN9ZS9GGs+2ISkOUJjBVpizvMymXQIGGzwsmiwjHBypYbC1wb/Ubgb7+9dOpeammdV
sRZAL1JPp1BGnQc8V45wQBDkY6ElAlSgb5PyXyxc0oW3lbZgFKUy7B0XGIwK/oRNHtgZMBZgykK5
WgNkrqKCgDxOrSq3cHr5yegqn5ok9yyuoICNdFXn+m9reZ+Ki9lxTUvks/eJhlAihhzOxLloF+Ro
Srm2+TeBfWbRq8g33H9I+Q1ROsk+3cxYZ5uWxPbXOEVmgu5uWVJLMVqGw1tARHgALMcKheib+Qb+
BjeR9ctXYDm2AOvnmGExkYdw9upiuzAcij8xtl7rwd+M4g6PItWaLRYbYlcwJ2Ox5fpNYzgoi5to
vtT44ZzSHExyMf5gCGHsJcUO/qGol+kRKM59Z1nErXEinOKPA5UgomGVG7R4/3ppsZ28XXJT4np3
y16KzhpXXLxHNyCJYh5wz9xvMHZfDV7hPy2KVDXxQinE6oZa6W674mWeR1wFUHO3lbm/I2rApZOl
JIW8gp1RKLbyfljaKcqiCCaxFzCfS1B15vEMpNPj3EL9gagxpfkPoQU9X3mmNUgxekvWJG8FSiOI
O6J+G3nYumE7C0BBKZmK2SMYG0ynXYjMcUvdIeFFMHRx1x7N98xmGqHib8KOg1npjgBH2L5U/TzF
a5+cceSyvGBd3XiI78kC+0TCOf47mrSiyTvcB8QdRpRCCqbCLBwq8DZPlsquDKrHFi59V4uHA6fx
Ya7CYLgXI+Y1Q9ilsjjkeLJ7OFhmjBLNd4WSGaqc56xGKo9rWYnskuxLJkHI84/XD3DXsiww2Sws
ajpQosNa9HbsAtFrjmk1HlEoj4gZi5QRVylDUqsDJtDMPj33wl76iobR8QrsLgIDHbPyn+8YgC6o
Lc0SV9LjFer0z/sbOsL4TQsx90/d/rtYPxXul8AewZugfx+PUK6GeWrowMNnSJsMrFpigkQ9Q58A
RSNJih6O/kBni8VkskvY/bXSQHYAU52gn0nDCWrxLiMcEf8dSTLFBOqFBFYK7zwG/gg60eIXFToJ
DNWsjeRlfKXQPbgRGCnGpE2TQbOIadkA5ZktmfbxjB8AJFx4RvcOIXn32BDZsATYy84SxTcGh8OJ
7uNQYE+RCP63545tMRNhGEP0JleeZaSTQ+icOK3QoS5/l7KRIUIseMWsArxeZms62A0/T7OPhED6
S764PzoSGkfYvQfCoy6ZhlFl8/ARbDO2a0gj+dPe+9GildhBXzebC0cJ9HrFOLGTidP6AjmHlLUS
hJBEN6gmg5Tvs6PiCPQOhYLDhANJinypx52s0XeKgz+I/ozlxr0/gt4IuRkyt+oQSHdwISoRQmEa
kAzGwCecjKkl9akXeZrJRmCi924tqWwAxLM/Axd6u/CJWxLgPCwXCDK0TJR7xE5muN+yHx1g0IiZ
6tGi4oAGxFbt6/xq/VqGY7iPQNYbDXj2k89Pb8heUaMQh+yEziMWYJzZJswIFicCO90bYuHKwhVc
OhU/TBJuKkiA0pwKNuU81VJgoE8ZHptJvh6KHhFBKoKsN+uZdYYFCDoAviSO0Rstl9TBkDFjIMG2
cHEefpuNWufuuw6xC0fVTmIG/Cnk/IBx/oXLzhTjDw8jR3RjoKdHhNZjPiLeXdBLFrz6Sk4npSka
hPvMLyj2Q8ReSMkjCXnJgdjBg9munUukN6OnFMQh5rZmdrfvSZRzB6jveIWvsL/QTdD3rMT46rxG
FP0dZztyGzetw7VItLAtgm5JJNV2opkezuSkZ5v+t7pBTlJG8oVElZzOUn75YrKBcg72vxARPJaZ
jivjJ2B3g9c/734YF5X9myB1lmoZKiRMbN8NYujjJnnlggjhZSRo/OaWIxsn6qjGutHDVclwuyMJ
mjX6OPyNnyaEnp+BkT1+LP7lC8RUnPMi1mHU5Gg/i8GEPVRxIQAISLdbihHsC1QmhdYTsrdKagKP
U0oM7U3KhxAKfwkg7zcH26GzsMTw6giuGcGqttRUq7HfiWL9w2LxiJex4yjmUrQHcyd+xL4Pu8//
e8F6RUpERuZF7X+NmFe/LOT57P+/shbRmryGf38FhqxjBbbeYYg8dMbZzunEmtlm2RzKy8defh20
i1I85RSAWySKLByDbhkzivhtmxLT27BH3A5cMxQspEc8NotyNRS9H3QIYjc6wB8lL4P9WCyGM1Bk
qeVrKJgZ0Jfzq3cuKEj34Ava0cqTnRvmVN/+8yEeTmBQuReZfez8XJykAYtH5R/d6kzwZdZ5KqY6
zwmaihrJG5XoWc9cDC+l9bDOV+bH23xSTTAIre23NLeCvoZ+Sc6jh3HMmeIpuQgnJ+PDaBunbBEd
pyQ0ohcaLN38s8W2euAuYGvxuiSKXpHz7YXEAfPozpJjA9/BjGIGNsRac/IUWidokpTo1gQ965tq
OL3wxrRz2yMFyvE5YtDWEPmwSZETPFiIo2nfxZdE+I1ioMK4IpL/58N0m019HT64CTcSwbExgRov
MnfZ/9gahQeERwJUy/F3OJYzGs0LO60DPwD9H2EN9n4xT5mybNg9fgOq2fk7iMbSi0QYfv++vMEc
ohG6qGBFeNc2bhfyj/Sz+Z0f+IGEcdccYVoK646WitPNCCdU4a2F7BtEMT+fh/coo+voNis2TA7v
le/QVGSxRRMtIJGEmBl2EUwr1Yix7gQ3fY2eCaaJCT5qibfFGCEUU0sLThlOVUQBYoUmmz+eOrCX
rPlnhwW1tFrWYMM56jpePjJUlR2oW5fZtGfFcceJhZ4HPUOoZEkY86tXytZnWm4aN3uF5wNSFg/r
nf6FXQlUmBjVe/I9HCHk4ckRYRWM5H8NCnCVDmx3i02xRxNdlDqkEqjNqFdBLFWiAOqUPuI1oumQ
HFw3EY+SNuyAr0RK5VlXB9f/QGq+bC0sBc3ioJLKJSkrFYY1MR1bxcqkHCdOcerNyAgMuRHGjnSF
rtDFjsfeD+niKZIbtFM1dkU3Y7GfUlpn7fwIkyravX+iY6viN14pzDRaZ9AlhPj1Z0OjIW7FmYSm
Dqw7dpYL/yXteKSLb3+NJox7xkI53BJMM09OMcQa+lNbCOtfLJ+bJar9u7S/YGLB431i3vJ2HyQN
w96O2ifyEWfHEEhovIBRIdpKifdG66GADbA58Ue5swLVlFQRn9Xhxw9EF0w4xLoi5yPoTbad8cNA
pIQ41Vk/1+zecE0qK0HntIPhxMpDKwROJsy4I94O4qAGXBjsYIpzA4Tu0ZDYXdJ01Wi5rK3dIych
7tgEA0MJ8FNAWG6TeYGfMnk4zc9Rxh0l4+RX22GSbLe8qjju7kIoDsTGMrUxwAQbgMnWipjNA4/E
XY/lMBGPtFXytPYZ4Q2yBjbETMPHjkChGKXslsFn2oX489hyfiJVFYEtFoZ5Tlh3NPexP6WtCW4l
tHcRVzdAIaIAlqp4K4H7nHEVQqmnGVsPx9HPFF5/l/Cbzg822+ZtIH03VQu3cxwU5TgCvjAITQiO
MdBgmllbtre98U0JgRgG8dAG4wUnxOeD6jAqATpcPDYsBQSLHD+ghoOAULamZFgjayhJJ4J1xM7A
vus1s19iBntIY2+mJTkbxSsyJXiAhYczOEpCibag7CAzJvRgJgPWw/8Dagg5DmdruHds4tLEh1I9
fstU9KV7uwp8HYqjOUOv+VvELti1/yAyySTE/5X1BGMpGsNz8ieyj07dMVCMzNvkpbHRkELtqMLK
HIRJgf4f+id3gXsGbq84LozIEcWvHr9B/yrAL39qtvCXUUOwgHUIwmA+Nsl+JF+H+wdJj+av4GUK
a6Mzyu7QOXqNhFawZTnODolOUFNZtA1pgOcFzmtgu/Efz/hKDySPrSHHXsCFM01k8vHTE3EEYjG+
iflM1I4b45aIR/YD65N7CbY3fuYRDYk2Mcpv9NxRHeAYBY9g3oltG2NaQ5GCcbrx3FCnXpsEX1u8
YGLy3LkwUkCmAy4I0Cp8rDeEWvLVGy4NxSbRmMxWJm8npj/902L6Ah4KY3Uw39zHS7xx0YoC02DI
Grz8FNMi8e5hNEBpXyaBmeoCJ5JMk2zpwE4pq5YDqqLLfbII/vP84LuhaPR+fDKU4CzlG/4uX05v
xTrOc2mU9DUX2G/xwZwzfka8RpygFJClPE48gn+CEWrr4zGuZr/U2s6/7vhvwKaG7+cZlLJl9oZ/
T/ybQNTIuwoSW2bQB9vuPEnJjjnB8dA9eYpR+f9I1f6wPCA65ExlzKirAcqfPOLDGRm3EVVIs9vQ
sgVL/LUb4NQoY2g+JMh9Q1/+3yIHfGU+7/DwhMVZxj4JOY9D+8SaAgj57eZim3PFLzndBSvmBkt5
xwbCpCOCgoBbRsTyJkZ7EVG7NPz6H0tntqQotoXhJyICRARu2czOY6o3hpYpijOKIE9/vpV9ojuq
o6urU4HN3mv96x9sRU1Df4zgF64/0kErWYBmo/rtBNIV8jQxxP07T0R8Kagv+w12BJgzMoQVRwyR
5yN+gDkm0A5FWACv/9+FYCSKIk6Q/f505OSRkx/qK4DKqhfBBiIvWpmTSxfBcxSgnkhpPHUKZSiS
U6mBziOYdGI12etpZ5pVM0V+kaoCdGhbCW0N8xGyWHIsiMTZDdFHfxZmaQgtOpSqliQV3BNkGyC1
2x8m+LWIX9aMRuiTCETTR/45FVXrbSZ8YJGcLthVF3ZP9LAl36LVJYeJLZ19i8AZZSftwWKhr3EZ
OE3W98HaicR1RWxH5qtiu4LqRSuLEB3Kn79895AJw5owYVl6If5McKz1gXQzrYiJaij4FvQ3+Wj2
bFp1gQPl64hFYBbvEFqudrZGsnVBhk6iebf9sA9VDm2oYQC14lKGlnnIR3iP6Wy4xm9JCvAmdAG3
8F8aclpDzsIFBF8TPt2e/hkvOPB1+XZ0YkAswGHdKriaMxRWoNPAyYu/Az7sqNnwNp1J2gbYq4+p
I/7Z/Jk6hJpv4dlsMmH468zgSfwB3HrBHaRDd+P9E5FItwgXFC06Wtd1Ww2rAS57mHS0GcU9++WR
Iu7qcp1u4bdU+GBIGzipxqXrUEV6LtdhDz/+kQfDbJVrkF+qAaPl9BvkbVUTVaDBKD4TKw7gHW7G
X9olRUbCrVcGNXGNQUEl4h33l9ktOZq9Aks7NG3QN0Jb69d+xt9NkMGPaRfhw44/MMdIVXwmmII8
oLKcLp6phYYLab0m9OS9waHRpORWT45DmxLZL4/DO+XfGi8wGrv5Ga8pj3uAbwrP0mu3UmjmuoJ3
dF1UlW8afn2aP1q/LX7OaX5vGHKzDX7xMlDsgHlimnj9dc3h2Vra2jr/hvYUvzNIxGySt56zCZxx
qY3YJu8rDdu7lJ8p9yebXB1LmefelxRdiYO9Jc9q3oQVoKaku5McL0u9dUNYyT0vrnw6CT9hzdT3
hbrB5KYc9EB/AVd+ks1T8Qwu2DAo1P5hMZMnwsaxrA0u3dXCI4/rSg7y36K14+oxOusJOrer/3z3
WsglkR0w+8GsxP8sW+NO/zvWNEwM2IW9xze02pjSeI8WuK4DYULUH09lD+tlXsDBKfjGxwl5puJn
ZLteFXzMXhVkotmMb8nlqkizWhMYz1edOaQTDSoCF/jE9NSKbDuuG4aQ8kmlkdadHYoGrXclUNoG
cYHLc17Yhn+iwb8Neaihfk7fyJAXTr+6Uyc8Eaxt0ubUe4dO0WvsyGkz4qxgMew6AfOGxjnUepfQ
2VXz7pOooDOBqFqJdu8X/rlJrHrQvvhLint7WAX67dCpWPu3d2AXvi2VOjmbzRuhq7cmFWMt+LBL
EOWTlSx8UhmRfTE6D6C2gqpj+vhiFUcs79q/X+IzfhnBafBVDwR1LId2tMybgfkd1C53+piwv/L6
/mPAJA+GhX4n/WgAI/PEi3BHQzi0Wd1cOw254ZtDVJD/QVEtWUVwNHk6wtJkPzc36zuazQvrZdgu
Ne8FjgX3CtXW8APk9+6/XoO8SvPn8uIML+0RGTxXnOPtkCZU9gOTAuKcxx0LNPR46xkQ63LViN8J
viVV74WyYLCxSq9kp7MJ0GJ67LW/yTN4tCet++KSBZD5rt3rUZ0RQVdpS091qgvHVnney7b4aR7R
43nusJ3yq2ctaz7cd4dG/dN+T45E+S5fna6dBUeWkqPcLGjlEBS4n5aTuNZE5z6z7x7prmj6g/ro
mxQfPjMM1pn4DKMK4bVnaCkR392rldqmf2Zc2+Xy/77HV70OHMG2Vx2QKr6gnjZB/UrYy+6evDFH
KglCTpKnG8AP+91tHlDP1Ow9avgUKHOy/nmJmn/OmhtGgxzsrz/0XZ4LHsiJDoSlJSjm7wLVHM6V
GNVSUDYTZwCf7G4oUWkosbaR3UiYA7z42DtpXvPBCK9lRtzy0pvNXm0veRPonnRO3VqqrefUzLwj
KZ2Zd5kS/4Gov+XdG8/hjY87etz4t03Ej7ECM8S97eNzR9tGdN8aS1095NXliKK69Ek1b/cKknYo
Hk6F3zO+3gr3okL7cSTZVIuqq9CwmQB5LWZNgw+OGoW/bRbbDMoRZSR00iHXmQ1jiq7n7v12vKyB
ISt27+PjL7arXD3ZIxfoPZnnXNW1DEhLtGyffu24JcvnFf6OuJqSjcZDylgYwSTz3FzxpyWH+Qb7
zfvsMn5FiXcKZzNJmKbZSRIIcUAYO1cy790NCk+iusEqlgymVoM3O+jgRo0CHZLgCfzPOah8xA9v
M8osNX+9UGQ/WtHqBO7LMBrjcm8zlDQUjEwfHhM2sbtB8ul5g3MSnUruUMZLuSzJVitn2HTqQwSP
h5/SR9gr2KeZ3vT48r3SvVyQcfPAbtCjVa4n2TGwxpAovbwIR/Doks+hbaofySnNIFHwwSZoZaBL
4s3l3r2LCeHXV/BLptVPQWBOiQDinmqzYzWzIGGC9JrtAUC8EPmZCdnBOx/k0QdOxCPasNGbg8ZS
moN+v9nlUQ0kruO6ied88/b3zKfIP7x5+HFIezgVKoIsTP6b8YmhipX91sTyDTpPzNdpHDt1QN+T
95h2uzM+BGj/iZ8MgsALpDOoWBd4Q7IOmGf9MmK+f3uCOfwRyfiQ+RchOpYE6rma6z0dfAudsII1
Oi/1EHZ+PYe7U/MFHNghaEuVsNXww2KDDy/LInwGn3+y670s3g9e8+bEdvF5Bw3etQvj6Bct/6XH
H79EK0s3ATxHV10ziPjHOOStqkLVt1B/4e7yuqd7O/k+I8fmsuEJHoUPU+2ublgx9QTbojV+tD2r
1b0OsUeAmYKf7PT26D1gsD1kQNnJhzDkrETSho9ZInw1saQXAQu/5bd3UJs1BiZTrBEPjzkN5E3x
h74v9aoXrRel7kcsh7CCtqq4DcOJDBNx6n8SoK1KYbAgXSLGj+QesTHhpG9zks/KvsErUEic+tHB
ucE/wgLyqrNHq8WJvyTI6esty8CdWt4LWNkNICaM7ZGQ4KaQ4iGy/IFK8V6ElI1GW+vOzBkQEfiV
zRJqT3LON+8Gnde/tCePx/iorTlHIJAMKYJStKkvj712ZrD3fVA/fg82Iy/LO0OpPqfa0Ch8zsKT
sqjW2mpnd29+gaQO3x6DyIsC7wJv08RZo3QK5uuWYrCf73dIwg3v+K9l+dTHLc6m+deI3/v3KbBf
/jNdE2XUTnmjlvAuXhxJpx2ACC35L9I2dZmfw/EFt2Cm7CdixX8ObV7zNEtJvG78yRCYlMxi9k0y
rdhDvA82a7M3o3BTxvDmFuOqt7JPynn5mTqVwb0MCog3Cvv58hnAFmj33MOqdCOg29So/CdFG5JH
/AZGg44Fde0zuFfEhCD2r7fFFnIcEvtqXh+yGQpoA1HQtjl7cHoYIw1aS0zlKYJJfchju8L/6/p7
584avv2AuwymZfW1RWvkBh2mweoswXNE1XMRTz6B7PXdpD36bSYj3E2DjDFn5w77R9AV+kbAxhrQ
t4K9TKLPTXG2uJI8ChWOthKcZjIo8ERyx9DDoaJdfGuD7X2d0okB4iu8DAwvTREdlccIlvXk/KZS
wVnAezoxJgT3Mm04NQxgSAB4ILjbOdl4LLnp1yc7Iy9G4HeN98QGQ1N35KrKEbKe3tUSEDKdPWqa
w955znU0g3+DkI0FAYGXg3PRYfCTMduDuGT3vp+XlzNG5SjRtMQ+dR1teYyeNiAWB3hdzoqQ0zs3
1WZtCQDrtgMc/Tr9kueGd70JSB9uYLTnAbsYRi5wZQP0QJDmPkyUui9nzAf19R++hbFZOIbqtIKm
o26EyGOmgkaG4SONWiMkOShU+xpER4oesS7WI4a9jyL+pp1NYGQc2NZ38DJWrajlDPDa1p7JJyzs
5HFav90+ABTFWd3qvZ/jr+LQ5pVpKBYfevg9qccx2pm8wcQ/ZX2nDEChSJ9k8v3lYXWdBBM1mK/e
E6j/JIHd53R4jdfr26yP1BXVB4552oti7/PvFdhDOniWptc04dNVtI/vlvQuZSAWarabNoZnnYih
8wsSquzg8UmEtOZ+FD9i4azd0ls2z5m16VP032UjkbliHbIh6Fa3DilFac2KcfHt2kvtC1eSzowG
yXmo2gW47NANV/5pM/374OMZdHb2ZUDGlrZxIWf7sEH05NRWThkZSEtoVIbno4+p0CBLjvhlNQkj
QD1086RdRjp3Kuu+teCyXZlRRwvbTqS5A8507DJ0aGRj0rlpD17B08d94rEJ/jWDrwZc3bn1zGuC
EzR2BB1foOEfZrq8KjcBzD5rpmD5SVEOiCiOV/GHyJEngPT7oP9jxkE5Ax8CBPDZRluWoOMu+gWv
7zNEW4ceBBTpKl4oW6IJURdgD4p11Jcd8BWcz7HFg/YfrZ7eDtGFF4XfGS81mH+d5M06Nv0H3SGI
qcqNnr7es9ED/z6oXvdvA9/JE33CKWpRBXWFcjvF6pjBkzOAlSmYgsz37CnPYblEpQI/CyjGxo6T
/Yy/HJkdHZU+cc79Mj6ViePGgPa7yzAfXiEu4X90VS49DJBIfsMvAv92pkfM+/Sk13Y9hkeQl6ek
s60MGz6CUymcVH5LHAHqHQOmRleTVh6Y6B5KWHZ50CoT8zizqSoxAPAJ5LtzFIVW07csxuy4ybR6
7dP8/bp4x2uQN8nnRE6l72QERlyujLqvrcO1VzSxe/0trhTYqhm/wqe1c9/h22bAtdmf7V7RNR6o
+eIJWzdVrji0zGecrYaa3fuv6MrEnDgFy3+2veZKBCmaAoxavLJDJaVOVcB3D2c8fuzsOTRbdJrn
cZ2rFxf3Gbf2r+PoubwZqYFt24W13EKQevkCDwRQ1JroZOHNF2xMH4upNjyDe+gkE93i/w0umOr4
H3nlAtacr0G5tPrGq/vM0gc0ge7jkf7N55IwG29WNgfX6sSey1854R90j3zjOj55ib1R/A88GqIr
1DOqd6QsfwhGxRfI7A7z5efln2JnO7v4/Lxuzb7QWW1win/2zXhWDU52mHVm5KKUgdbyG/8y4rDl
TWWVZK6qrtMTGcICj9wv6dnuPssJQMrJaiOdGD6Sh/3vMTPDko6HB2YkmwZBk3qmnSowvLcb5qG9
M7GGMHHKYa5lp7iBUqeOMq6iPlGXG8zt3vlwdmeFGT9Nd7Pi1DwHBhqxKvme/91/c8ZS/uzC6MaH
uVTLRZ795/xxVshII4P9I+QggtPPcIiJw0/zFy19X8/4IP2bQo1BVaTAbPCTqfLol+ObGiHJKFNt
5Tx9bf0EgPLNPCmhwaLF2kzdx8iqfMxtxNjzg7half9GFs0Zix9nsc3D0wbstCjjwX/f8eidRtb4
tuANuEh+1AgpDFQXqHB+Ns6fwYnEKFyMNyeFCXnV8XZ10hDCzZuCF1DHw7/qkmzwJ/WsH9bjHYwO
IYhKAAny6EHLuPm9FdOrOeX5/37xVaNZ+iQPJJaeXiaGS8PzraNP/MHnv8t1/p60uMWRl6F+gRJS
hkaLoXtr5SRfg8inSLunn3K0gQUrs9t6Jx1Ru5p1PsntwYNjF1bXfKCpC52HmbiBWfXKEscqcD/I
RPErzJ3ptz6TcvVjUbETu3Qc8nLzt/Ni3+dScEY538OGkSB+KOwS5CT8dvb1a1B0xpdjaFnj2m77
2Ko9GBt/dx0YUJ34/eR8fC4h7eb9O7STlePurWts2lMtQ4AwsnKosuPc9n8uYP8Uov63VFbEv+Tv
iYn+gi3I5sU3eJD19LzBrbFzUT8uUAibZ/A4qRZ0/8VmiSaqIaCJ4esrzPb4KmEHB5MDaATbpPai
eiWGFbKfW2F5Ca3ozYztPMUF5qhabnrEGobe3P8c0GtlcIJIhWSMcO1dXgPLxHMAN6UgizRBNG7o
TX2bNJ25gYsZh4lNirQ9/6nCJ+iifRsYl4ODsh40UKhFzSY4Me3iIBtWTqLlSSVpiNd38CpmWO6d
6XNG2vPfJ+szruB0hdRdT5s3wCTou37HDOgxwznD8T4VJ+bwZ/VYOO72G7asCXI3VF7nuf0YXSj4
2jx5ArvdcsKMrD376LFTd+k9o6ORoFREa/vQATfc5HiP7h+Ea2z4MBGyCL1i+52Wz1mFGgVtCHTg
1vCT3tku3GFlJxyHVYvBYdszGTkx1CU189o7lxFlpRHZt27xDQpH/bSBYyQhlS+/EkbjxtMO0E2t
9N7TGCdW3WMO7cD9qgor2PvRv91wahiZFO20vWVkGWnnNsS/r+P2S8DSW1fLpxWJut+BY/Rc0CYD
2x6ixGp4AxVjge3KsePNEEpdA7prUiRHJn6rSF6vPNSotrsMxLjSlT3mQWOwJcvKtjzaa/7Q6ryn
yG/3dAw2Qzaao9ch9ZyCYPD6EF2r7KNalcsiwOytTQrJkYPVt8eOi79UK6wIqz2svu2godDrf/cd
TjqM5d9+5M6L4OVr7D0N5QNxnwtcMuaAFchFIuelCprZ76HN+ftAmMxs/nZK8XJj6z2jQ8MBE+0N
l/J8RQ9Rlzs7eKrDmKgfjalM4bej6lD7+WjHjo1dFuZ/l/CbqWEzY0QATNj7Hqglsby+Hja/LeYQ
BLut6J2ZbX93EpXA4HFcj8TgALRnfVRDMVi8U0qeg10oB4SuQKwX9QoWKY6UrTfB7GX39gmYs7gr
mlQkUpTgY3PVmgAKQAsEaEF50I2n+6INyQWKFjF8V3gROCrQmtX/4chAbd5l+c28MSPr67enjQ6H
O9sNjDgoxbDL2YVkRspUD7tYVhV1eSnc4v34zdcWXQgjdLihHBkP2hnqcURYIyGburONGbrou1/p
DfDa9cwZTcEHJZulqk/IrCmxEwiwFa8bZprlHeUFVTz6o9Gjw2Da9REM6FA1UQ6IwZyAYrQxk/No
U0a8bz9G9I8R2uDXaVMtPCPCAhkwdbSY0gMdFbvW2Ztt/E5yfAZa5umfxMi8SQFQhTTEGRrf+BZb
dLyxs/89TmvPentDnlm7hkiSvLt4y5ndZFKZXoS3Gdsv98yjziJD/Srl/QlMIOVYysMKsQuqQ097
BL/O29/Mft/pqEdwXq8zHXWOHsoG2ZdBCHyO2sn519woarlPoGv8yCtHdWiCLaK3mAioVpF9yHhD
ndfZ+neWT/kfJ1k0YngXCGmEqWNnN8feACCG/hNeV1d8/z8v0LfzmiZklIzYmAgL9WAhYWi2/Yxd
iE14hQdTq6MQVakiZWyhPtsqix7bh/ftbU8VPPD3VszOKgaA9HYiWKMhnR7HH2gYkDX+zMGvM95O
wB/9B6kcNvHw+y7CVFsxXxjf6TAl9yQN5F2+Mr62VZLc+xMt4HhUD4pJu28eIYFgTwdstmU/2uJk
RsQiOCXkwpKi/h3oyyosw4Jm4QGDyoBWfSPu2eeGVpRu5DS98PZ9PoYDBMaeS/eHLqHHBi9krdWo
yWO9DjnURvTeny61mhr9/ox6YOE3yKRfyZIJBjpsXSbnlO4EgAP6qHiL7Iuv4K6NsUWVeOYRSQWX
WDHrKsCHB5aUrW4x+XJPzL+Z1I1tTKWpz1+YaRdo7h0yywPQho8NYQZ0lhDf9KdyQWf/UU4qkyPG
YxODH5d5PCLigltglYjeBqMfduKCJuhL29dv41eo3ogW5oDPr90YfZLEAp+kkWIqK9md4tMMmyXY
PhnnYAa2Qm9Xk6YtU2TRacHkifNNrOEiA3VVkUjSA/gy1b3kJoBuNup9uLNEuAwxnf67N8dFx8Os
WsihbwzFEW1IWNBeSFg3lyG32MjwFam8f35WJQePHqakPsVwpGE382b7755vs58U4ViogsIV2Syh
HcGy2x3YaxkvHwMYclM4KfhfsJ+ovH+4DsXCxQi2OCBoawwFR/BPbshhVj24Hqffjt8Dl0mrqQgK
cMNQzQpjYv7tK7+zhiCAfCtm6aFZl1Nmy7N0fb7S6RpU6v03KmBDVDKmhuGhJXBKkdcvU1AFqEA6
OP+86bOK1Hn/yJYlaOeAdU2G4M2DmgRzA6kDlkBgH0zQiSRqhHMAGRcvuxub06wTvNJO3zVkbEHw
MkNQQI5Lj5aQhNqNHGtWygLBRLBQ+OTv2X4tRqwwBjG2f0daqnqnWS+w1GfNnYZcmQvUNx4XfWRo
anVc/OUwz4l//PrbDILNvmAOvLkwuzGmACs8KOLYmH3vcS05xNAfYI+CEkmoiUC6dzosLlJ2Z31G
xsvd5/1Fu8npANWAP49HLawsmJsBhLbBaQTp+CBGJQJSwBj2Y+4w5I6EmMCTA/wjKupLDJx1vyqL
V6BvphWpmJR1AcAZjox0BYg2JLDF7UO4HAz4QFgoGqP9mCUq6kLYwwPIZdB1Whm6jyOhw9QNXkFN
70MpK+in3yWxSWPgajIt+qdhzQYpx9CGf7z73Khbn3Uk6CulbISsvwgd1eX+PRSvSDp4Ysfpw2IZ
wDs9Si6ZCAivVIpnfgAwNO8QcCRmbOaoRDBzYoQdEeGW++R5TlMcM5TrqK3QS2A5TFH1YEEpVAhp
U/DkYU9E3RhBfYKbbDLrImB9w4Uhmfz7SkxsS7gG1h+5QDSOB3kEsmlmMO+qjeeeGGhMhe7/QHvJ
6zEXkq8d5cwhL+x89LT0OZQ1K8lwxMYMktZ/pNPCEv7bAUkqHNhzzxi/Mf6h6uvpsKsx40gZrPOq
+1DnSBduIaq5jTsPdJtTMb1CJ93XAOhL9QryUgkVCtNVSDvaatrwdgLvyVBd/rKnfAcw7sOB8KFC
mezzgsy4Y3YJ7s8BZRJKYdh6zJEuc37hBI/vMNm+jKWEHjZv/4i7YYeoGCLv2NJkTU5RLFp86gN6
lnBpCiFgbDh/PRPsC/HB848WejU9eXtwvmOTYtOC0/Oc/cWz14pZEdsKkxCAcfx4IFOzUuEq1701
JAgxOO9Av4lxz4yhRzAL7eH5lHtnME9rvsWqPBXpWrebW8qdLUAnF8LsnMLbUjHQpyzRNk5mfN2k
hyiRzPcJgyqZ+qy2z1HGAiJ/E8L7GGUK0O2YOcotEsopKR3hbnai8Aifaej7MnglH5L1N4aeWHnu
SNtT8fz88Z34D7ysuP3tIVozNH551dqMDa8VcCU+41CupYsAR9LjKHqRvCiYMHs0GETr3GW+TB23
wKvRHbGO4ifazAQdOe/G+E6AbmcnEaU8TvAxCg6oMnyP6fUf2DP59MC1RsADZLhJskmJ0yQkQf6o
eKOCd4zYAzaqBcyEsIuHYghXh0n9Z7WQh8wbhjs9b2RHHYQ3m3et7TZ49X7M6MeOyNDiW3DsQO+M
4Bq7k7P6ZytjHHV6UgzNa2/USvArexN+gFfOJ4WqldgiBaEikJi30pbDR7ZUZkhs42lPgnzsA/Ru
bgrSivVij3Zf7L1aY1g333QBnNaF5DjmQPnGhzLGq0aGK8C5lN/wbxCO1JStjHb8OpprES/LNoW0
x7bODIxxjlC+ukay7DPnEDlU1NVVf1gOhgx0lvASefuyaTE/kD9MpuCNPQsrBrihDH3ug93lH2X6
B9YR82zME2Vhdn5O6JKIGO3GCtXj4DLh9OZmIe4aLbCjX/YL4r19IWcJ/4sTSPWepP+BfXLapllI
xrjYQmkmj2Aq6bIMOpiB8aMJk0eMrfF0iRbGoAOqc5clvMi4CSWqOtlpGJhcJoMtjonlB4vdAtt9
PPlheEwJ4xIeEmF2aw029t4Amzzv7sEbkTE8CvJSGs4oZuPkblZk+x72vFQQicK+X6o91hRydIBm
h7AHojJY44uJoQ3AiJqd4z4bhhAacaELF+Hw4u86WxJsqAx4N9rqbHnDYefLAuelJdiH3xw6290Q
ihZUTaR4Y7FUesimux9XbEQAJN5xBmmD77X08cD9O+jGZ4im4yLs9oc0S6cgDMFH4Yy3+sdIhLEx
aXg8vtveXvaHZ3KltMkMVpbQDYadxbrfhV4nyWx7dA1Qh9J+WyWU4KNNDzNxkuVm9REXUJD8XyBV
bTeDX/ve1d4kHLZFcklK079FJ2L3Mr1XLMG0XLDNPsa8VU8hSfBiMsolSmDWP8cacNorQpZBf2J4
YT4c3vydNHVSLeHGOoUG2134/s7wZsIREGdbvEVLekZsZ0gltMPjcrjm+mARyv+1ZrX1fUxR0R9y
tIv1rBu/YCk1Itdk8rfemaHhgwhO7GDCrSEBull+Ctlx+060lmyqGeDmPd7oAbOXC0pt5AEYyS0+
/4BJYeHQcKIGhJ8mDKY1s6yYb9RkAai2VznwqhgJIPfhZ//Rw4oewx2hnb3+RBGVub53m+sEj4Uy
uBkQI/BNWJs493gVU0puzzGB7mGJdJayaXvh3yC2ixKSGhHOHgte7x7pqVZlXNy2rYnjdjUt2jdY
VdP4gxb1KyNos7vi5AhznVxqTK2yuHx1MfEx5mcDbC/CIWMOM/zQMlT5k8bvObT0K+AKk+2OTNum
+fogDaixyvEdD6gsM19sKaRU6DwD3B6ZCksN1XoE12dU4h5YNX7tBOwwDIu581KU4hHD23jIyoH5
oabA5vOSgwh6do1zgKyNx68EqyL6eLDhIECdalQjEp6OI+YpZMpbnWen8MCZfu6sYziieMwEe87T
McPeOdI5obctaX51serDI5ORi/oeQGwKTs170OY9HCBiueAZAK25xVsDlXhljTdaSDNV+Nq9a9o+
9JA20HpMd2F9g9UXMgXGXJQhuFIE4BkSkSel0LLrDjFW4XBhkkyNZWoJflZ4z+ECnOFR5Hde/AI8
w6wdxqtBTQ1ywI5HiQwp9F0lyFw1+eO8yRSdWL5I/QcVX8d8AtoAv4eSSrBl4Z9TGWCBMSFWhvcA
gyJ8C7nn1NtV1xlg/T8B+OC1bS4hmAVzZYjlFoJJZuf9DlW1/+qAsGQTqASPwgede36Ze7BOCcw8
bSj6parIOt3viW8ZGLCWPF2CPLmdWIY5Y42SB1iBPsgYM2Utl59rwB2CS1Kq49awQN2e/QKvF8qx
D6SRhj+PFJxRdxvo6gcXBao222eqCuV7W+iUnh1gqIDEmDmn62ZisHzY/JAJwZYHzQJzFUOTNsEI
CJEo9MT7Ab40BiYHPMBZFeI5Qg0iUApDz33GH2io1VV5Te5d6mWWOmI768mhhXPNTX3I3SVHl26m
c0eeDJzVZjnZDEAGlA9/ESgvoXG7CQs7U8AtDzWG3sCj4xXDxMik14u+OcWQo562V5fB9QQe6Rk8
bU8ylYUyxZ1DKkWJrlqSa1swXiLVXqPIRFy1OXqjrylYhLoc6DLhDCAcWX4Yz8h/7jz78Gb2NO9G
//zvGjbg9dBGsDEkGRWI2MFh0m91jSo51rxWGSX2o3fyG7Bf0IGKCAS+s0UJ24br80y/O9q42nYB
qfzM8aYVgVMeVsJJSsjOnYbyqXGJzq7a4yHZn17h758jZ0OpxvVy+agN99ddIaAUhbBQf91/4WO/
q2pQF/7En8Tgo3v5lBGKb3ibtrdZrPOR6+UzVo5vAgh8OZlws1KQ6vZQFNn9OSXp/lxPp2Z9BK1Z
x4fCV8NDxtyqRyBtvv0ZMDW1UphOEwpQHjEeNfcNbU4ErraGpMireIHrtNqKZKA5gJEserigE/K0
fNjArKy81TaDTjGi6f3v9SL8Gae+1ROdgKAObh1ccaBegHLoIWUaVKwWd/TgJvcda+BNmYHsAAoL
zSxWN1ajYFXR2ZvgLOoyGBSIAGPjt0UndZmjIECHgaKui1yd+oef00aD35FCUoMUxPWy7uRQYOaJ
28Cg3E0paEkGToMrcj/6OCRSU/aFbHjo/uVEqqVzofgnFQoIYG/PKKqwWQ0uv7R2CgYUq5SJ9yd4
dXWdIPUVxdGXWj6thvPplJ1+3+3c0HPgaos5I7/DxZAQtliYiEdcIrs6E0EIxFKmlo2G0Bdeuv/T
Zz4dIuLPbNkaFhj8Ex/ZX5Q9O5FSQDicz2mctkjmqt1ffc7JCoYBHc0Br1KnERYgqGQr2pf9Qma6
7ZDD/8vF6NESSW+/D0H3LfsLwSv+6xg+/gn/fX2K14bgt2//DM4t5EkwdR+82xk0wkwgZo5Ntj0Q
BJZ3afqWN4A6vhslzyfjomt6YujsZcEZiOiU2EbKFJ4ZDP0o8QRAdqvb4LoHPgMLYhsTND4jTnrE
OMC+BzkswDocZajLPn6LqAMRiRsB7pbgGHNylzd4/EyxGxoYh5Wat7gVHIl4U5KF+U3ozYyHt3+y
nKkrcE2uugIz47ezEZ+Bj4XVmoPZbxW7pNfAmTqDYhTrtB5sDawiCsSH/koWptWXEv/09kFsAXla
Loxk759xjQtRZQImDTDCTejleOoOCoowxovCGzCAUCc7QaWIv0WVeZ+HqOW1uHhHHE/adEnBvpds
3KN3hDl+7QLbZ/8eGYac904gCmfskJgebQi77qxGUBeDgPI7EYUorgzV+IsFtdJmVG+IykUAZUBm
4WSWmSugp2i26MGBcmFeLP4xOtZRWY1EuzRuX3GGnxRlcgUzHePIwja+emO47Z2XV0Rl7m9a1Pyo
ud5DRIfvgoiF6C6B7yUNGsuaap8er+l1BVxREOBFiktNOUG1dP6HEve9xZnmQM+NOhq2XSRGZNhE
CF5G50g6LA6ze/FgkeSCbxKDB2K/Inp9FPyLCs48zgO3HpL5OJ1biieFdYSoQVDyQBURqweTLssJ
9uXu8ADM5wwhMOeJkM4/YOIGssbWjLobWR5pOEgRZLuL2dr/fFCQjFAEhehL2ADpnhkBBDkYNd4r
+a4NlVHhxmM03qiHCBHIDxne3OQbBpyaEQNJ9QtS/V3ZSFxTDkp+lvAT+aeUCWjuaib3G/SU5ozd
hR1GQwEDtedKey5d75XhizsjHYzdhYOOoO/BKvq5CbhM6oOkow/oovAjwIyFth2Vq4u9AxyyOZ9C
TVj9wNX0EKMHA1PEgX/SW8urSUzx2FFJExQ9FpAaZ94OiuG8jWSegFTqAl4uTwdkt9HaRj14YlgU
sr92BnspoG076hA4wvvzBqfZHEPWl+xBLBfZV/RJpcyppCacdxg4yU8/7bgiXqr+4Q4YpA5MWsAo
j54ta/DDHkq/6bzwbTAFdSOuWXKUjyyGwygjH+Xa9gm9+TVIGQzwIhCklvoJeyNij3F+Vai/6HTe
IR/yqeCdbH4NJjh4z5LYwHaTd7899ggfjHKwotgBO//j2bSXYll1myAGmv4dyl1S1rrjk4jWXvRp
rs92iLuEBLYgPAyw1DdT1MhwUx1WzUGwLV4rrAKlKDTEjQbhr/Rf567hPdd3y0+Oagfdnr6PVHF0
LYwZlDkkFxFAqmGXZrlhs8JrlYs87BnLXSMzlv4mnJ2C45QuySB0BnkvwzmiJgTiOODeYqV4Gf8A
JcAJJtBPwA4WDjCoh6TLQlf1wjKKARlmKny1sQHzzAdx4IDLfxmH0n8QxkQ9wenFpIHhhgygXav7
8m3mi6DMmI2T647p29PD9LYJVm+HOEn6f7RuNiJMtPdnFcFhxgovnAa6L1j26KKj0RwFYPVwAEWK
BuKGbMwbOb3J+yeaZCReAzdn+InRuz8TniSpxFyzFOKn7f1LMXuP7+JnT1IjixQh6Ydj4B+Q/Ehs
d1bA6EBEMpPznq5fhEBI6+sgfJSQ2MDGOo5awgq+B0JOqkNXmkX6fIsqf+yL+QitkY9fZevnPJSX
8P4JYyi2KGQp9rEX759zNK3TckfkAUMiaYA2E2jF2OWTLuWl5+k0tlRqpa3ljUEQex/tArDn7wEh
7Pw9YUMK/oIicJcUCAEnQBqAfMyJx48AscebWcYHOFaE1SBcIx7rIke0iWkgYYPdWfxOsiFGDXtK
zX8Le3o7+lcamz5RwNg7728lCw40g0atHRkEiQknmYL5SZzcJ0AQjtKew82Zk6pD3c3LR6oHzFdI
LbOXWhvQJ1GpWz4iwi68YlivrZRtBytwXHrs1X7/kEh2zClK+mNbzirQEFw33pC+qa73+zbIQO0T
zIfaya/ALzQmkWBYtrh+8EAWWFGUvEFUNXytHO+M+K8UZktC7bNjD+Y+8fwH59Vr1CJ+yafu+Y8R
qjiywUBh+5d+boUEPxFzQelGRclbKJgktGEUuAN12s/xywaYx7NtdVsEp5N37h2N9M0wlfOTpcmM
kYdnhBD1NR0PC/vmU7zbmJWhyfw5YeiU/I+lM+tSFFui8C9yLUQEeWUeFEWcX1xmmiI44Yz8+v7C
6nVvd1VXZZoM58SJ2LH3jtKZUEpB0jr4WND0G6L0Zck7ftGBoOggM2TicGsM8flghbRZpU/D6mXe
BveFT1tBd9zNkMkqVu+HeIQNVUXVqAj6LlZVFdt+Hd3CFngDyAGc8iqJOB9q3H8200eaMa0ZFE7w
tEU+oykOiBE7WwMyl335SWX4YjatmOI0DHhc777mubBl+3OtjVtSN4I9ONViTGNw/5WONdbSMRNH
JV8VBGNwdiZ0cSenqBsP63D4lQGZVkFEIRrFu6+l32NA8ryg8D0gjpjTV+jxgnYMMncXg/uMDxEj
WAUhdbS7/eGmyGYOaCnx42Dki1nbwDt3rNVg0EOXS5Il0QK+Pe9+m1YCoNGC4Yr0QUyTaoHm6xBg
YnBJw2HjcBm3/iJWUhGTBh2N9gEMUsWlSAP+A2iJgdSkhf+ZYc+h4GYiQeKdpsgA5LQxclApd/Yi
JMa7XbZmy4LEA+9zSh9ZUazo2Swd6JFwDVbcMyOGSEoGKeJJcjO0buA/UHhDA53OBxBIoDgSfpBq
QviqYIsK1hgzx4U2sXyPeQG4hlQ4YFzIz/AHTQzq2Yl4mHOL1NWa97Y1P08EB1wNmv6QGyD4HG5A
T0xQZ+MC4oBh506NBfvu+McW+YEAYrWnuEP4Oxj5PFyBuwJad+DL9Iz7Sogl3xlBsRiBEL4oVPah
vhIvVD050BIHc0/VuXh70BaK0LbXpIrEz53JOHE+AjoFiVj9h0DAy6ooYdCDHe1oGlRiochZaKFY
7X4nTQl16+wBNy5iNgAZCu9xd8awAeSEnyLTjqUlIOD7tPUhK/Nprf2x/A/SekAgDGhEaAJ6qO7h
AER5axA7COSbDZJ9Gl9ev7E3pHuQq3eBzK9g9ooX0Myg4WVHSwMrEtonpGRnOaoU0s+UoaqYSN2/
oABALlAXPTKeA7c7JS+PTkA7MkRAQig0DazvsTaQd7u6opMaPrKwHU90exjDCgNtoovIkqSAE8Rm
B7ulwX/sZrdnEQEaVzjxUkSVObqMgXwlouEMBn5+5SyDly2JmMs8J5o8VHykjbGSsGhX7GPEy51R
b0wtR1xlFWHB5FThIu5mwJuDlelhUC3LiKZHeyhlJeL79PGX3Zk7AfrxVbbgZQceQcKK8PzmY51F
yZTSkMSszgAu7fYnHWBN1L6ym4jUuES85yAkFhGW3hcglpKwS1Co8lbBfJPOlkkCOEuS4BC+pZlL
Ban6YuTXs0noaJFwJ4PyAhPRRh/WlRJ1F/BcSxInMbKtprnz/KFhSPQWINHg+UeBrBxQVq8JzbDI
siqlIgCtpsei94vKDWhtG9f4/fD7cwxvqHMYcfGZkym1JTxk65ZN3o1f3vqHw2OYkYrvuqPteZqa
+OggueHR2aCPpsBJaYZQb7A7rzrC0ccAtarhFHrS1+BIHRC0UPNI3/QdV3+fn/sVN0nOHzx+NLqt
K0Iy1UQFZ+A2oKLbXRggyXLl7YOOAsF8z2duHjs/LtzgPGOp0/NjUBXndf33AXyhZuzYLHG8/rYY
wJQ8d7ZGgAvu91DshrkexfeclU/ehbst98jiMpekZI1z/2m4o8MA7FJeFeqaLGXUpTNrMuK0s21I
YivQkWydgGMZ+PtjemY4FUo/3wzWpk3XMBO3B3PCD29Hrz1entbRsPo+bpbkUstlv017muT2Q6pO
hX0G8bpTQ/EamRIymN4nCel6RIGkPG3cL6bvIR5iDCcniIaUHJS/sq/IPehOqdkcoKSP2dQSrxH4
TwxFcyX5z8Qf62y1I5w1yLnX53B3m5LmJQg4+psOJ7Trjqu4sEdgLXRSI/tBJ4iuIU+KtOSrpiCk
wGUP4tsvPn3ifnykVIFQ59Nyz1g+ZzQnmD/iTFos7CudSWbiJuPRnAyVetRcBvb0hHMpIVKmj+9j
MV5hAjbp7HGV5b9YA72Xozm1tp1MCVw0BdujLa5fgNJg6FppA72TxoyIIVgAkP1i6+Rf7PEFZtFj
Xlu9CVzeSX++3BBWaCr7W6a3e4DF0syKOVFEthKJw1JiH36xuPVZAAFz6WmlgqK4fQ1GkGtLYOwT
teBsj7Z4bwZZa7mbdjZRJobZSGHIXgl+MUcrvp3hsgjn3GCU6nwQ5mvXDDAu4I/O5NACKK9dZtTQ
8YLeaWWbBFWOcGsYMLSEyQFPzOX9sgNSjt/S5fRgP3O72Snju6HQuK8dqc3T2nwcxDM0rZko8CUa
5Byd9fJoO8zzUIZisYAxl5jEwCUASHw6O96v636WmDHlUM8O8Nfn41MUhigccWtcJlqf8O6nQCdY
ZTx4PBkOKgGWE0WfB8FBIweHNkY0R6VISrPrjcUf8GG1Nl0xeZH55ypdutyCWE/IqrE3gIwB+kZ+
dwbIyHHY4xSJeYPZjtUDa4aDpOj7YoaXWfbdc3mnKa+AHODk2dB35iNlxBw+oTVAYNQ5FCgwNJ/O
ILQJhsCPehPoZ55lATywwCFfsPnTGf35LR5vKZ8VwLpyRzl98aOMv/TpS2dbLQmCM9U/ddfol4HO
QmvLLbJM15e6hKwf8oHHlDcSGu8jvcrrnHcN/psoDmY/RE0attL/ket5uii/STEGE6h4L/htrQSG
9mohHUd9bLSIL+JcqFPIiKC47VAxBjRaenPM1ylZ2CykSN/00bQIMrg0MNLMntB8I7GiEyz8pPUP
lp9cQ3rhqXJGIv4J74E+jYE+A+FbnO64hNekjITTPNvFtAold+z5epSPcbMNblFymvCDsdcGu2cb
8xWcMNwV5k2Fs8UBN2ZvGzP7NtgJQecGYlP6VExp4KJY6DOejq+jOCIgFvAfGUYOTy/DoMeG+3Bj
kwniSe07w4uNhAyKAcgV9BQ2G8WsGczguQ7pEvipIacBhTKkExKDvQX5hiknmscQTOZisVPAZam+
kNmSR4EdWH2htvAeqEqoWhSbslDmSPqM2uWn0lKAa5BpP4T7BJQ9Aw3iYVGgGSPiTKJeLBdTofZ2
PS1DKhzRcXJ4wxUCcR9v8IhKIhb34eeIvw2jaMkH+CC2gfgtj44C02AhKV6ygrISe3Ab/a60O71b
irI2vgfV7zOC44rzfIWyJjbOluNN6M3KEa+mkELCjz3oAOXmMkONYwQd2dd5NOYjEGJC+vo6Q3PV
UNJ2ARNAqRFEpktstI4/4FN4V359KzFOkcch9RfsgxgrCPKS6oVVh3iDbMW6GP5G9BDP6jKSrs7u
1vZw+kqJUpGNi8q8bwPFlfzzfX3VmPDOrVVo6RhHNndS9UZdLg5WEVv0y+VojcC+/M9I7//CfCCY
ZJA3OFPwVTEQ9pMJYwh/txmeiIUZKc4/8VntQAXGJGknwOL0A0mN/j9L7+aRWc/k1jmuegZr58nL
g5PCrGJM3IRjCXlBLrkZ0kovNUaUfomXMqPLJbIVjKcEcQtAX53djd5eSLq9uUJQ2KaMeaa0GJB2
Esj8KXgzBBCqu4IyrcNTkpS+8lbfmugGMlvtsXHjoTs0tBJmqrFyANMAcAWaIDUZkpDDgjj6cExy
qzJckikWZZp9Yhtn9T60JrTmhAaQuMoHO4w5h7FmoqtoILi6zNkPL8fzOgHuMlSIN+fjc6vcL//E
R/Iizk4Kv635jkjLdxjpNXYtI2+fYEmTOcHNBRUj7sZplJS0PYB+I6wbXWfbo2/fXr6WWxtheTOD
WRmJKnj2WM54sGNR4V5cB/tD8bnadpdbgREe3tM12tZhRxFWs5F4Endizt2G/y3N7dlVUBZaB2iI
ObNYJe+QwWKQer6gC0apkjPN4lnzuzjXnvCGZBoA3UAbl6QU619J37n5o0/aiiVOvhD7ZazBt4Dm
XZoPVYhpiEClZxheIV8YUl1RedqYnlUkQqRu6Uys5OjiUXCnFMewSdKjv+NYYyI6Tjv4/bTxZsNR
NLHx5XLLASNVKV0BJuekJHCAOf3EF73J2Sq7lIc+IwJTBwrpKgIpL2lc9QlqAbyGb9daECsWaxrI
WZnUPVt8MBPXv52skVhluqw8roJBZGR1KhU1D5EGimILq8aCc7LId5B3KG6ZMx7sjL/suCKnPrEw
WhCmm+CCIeIv04IEpksgINpKXPkCtJY20RaOCAVWVgqNn43uWa4+GQnTsYclMCu+NcJYGL4fIidu
CzJo4SA2Z4VKekoTJ6JSUaOVbgtiKQZGlynAyGmQu234EGQ9W0QnJLJt9nYJKy9+/dIKyv1FK3c6
v+yH7vDq1kt66OSELicAP5OmfodFBES3qzGa4ARzGBhr8KuA3BAkaGyAsGsWPRumiM1lPnUJDh41
UdevmpCiARenBsIo9/uw9bjGtJyNs8veYECUOsyzNEf0I2DCJ7H9pe1y4Gypu2TWWAJIDJhjw/Jj
q9Bh9x7eBdKKHC7sQvIxLoBx0rHhcC04OCs0p7I5oOqG1PaZRdUYdQgP2nR4/3hiaRFs1D9Med1L
pga0hqTYyL3um6Nvt7OBcoLjX4AB/OmMS9fMHK4HLDXm1nCx2pxcpuAwPtunNecFMUqaELs840E4
i3z8YS2TF2z55CzYBnqc7d1gRiBhgsNbEPbWhKKN9sTROTIr+OaUpLtp2h7B5Lj04Y1DR4N4KAdN
dgNSKCGVkoeRjD6937UH6uVj3Q2XEHKfTeseVmvEEVx4MlYiY+xQPtBC5eGQEn0J+n+4qb4hTtTu
JSTdR9k7u/ZBmjVvqnITjCN0KaFSUI23AB7cRACokKI1+njYt7IL+KqnBNMkbmW4wwSRfsGYLGB4
NGgLZkP+OkWw+6HSfnnMZ7lmU4oYCJU9CwAHAjK5ghozDYaDlkfBhBPHwU97T0LKt0DKSQfDty+w
+skyRq0AgS0SfKHJnoXkDMkGiSulGNWu7p5/b9K7yT1QZkfKlaen5G5Bv4MUyE5suh19SMgZqyvd
wmq7cuZDeqPkwZL4s7ZhFTCng2cb9T+e//vXkrkQfy17hLGY6y6ZREnUguDPyyMgdyySKxIauhzg
MswanekNr54sHaUw2SZnI+Bs8/ZbnvmcCPPtsSFRrUgPE/wqE14hNs3PNkUKvRkUMDDXSJyZZrLI
GQWALyxr8kWvl4gcc1BvbP233/9guNqhJBg9l1Ruwi6e2qUrJQEfdo9nREO6B7XXUEaCeOygnzif
EP0wHOrXDtOLSHljNYg7XOlWpIXHiBkg9MlGlzMZ2HLbCN+XR6LgqGT1YPsbOP4yJhIEojOc0duW
FkvS8nuQXC3L7y1vMZ9GhU8r8LFn6PWWKXzAa8K2LnTkwhKxKZxoJ5Fo41pJigRwJAOXgCvqr/9w
a4bFCZO4yQZBvdk2UXuqsG9IYfBI5I6NZDSCAQCZMgJ5pKIGuYkhxLClAY3IWTCRvvbLk9NN0Xoz
81mOn6vMt2tTHoKm9ecPCzkx0sqRGExD4mbe7DrGbR1r5YwqhIEGdFmYbihMAAJfJ4tbJAH04omo
Y7FcB/Td4Wqy5eSmCQI8sp3B/NrtCNTYidJl49yh3qDaodcT/PrY70n7rwVRRPYoTro0kIZ4RDq0
lsSVluqdwzJL70w89cEOf0k4cXacbp59N5Negsw/SQlVx/gccMILY2e5/pVxLZRHafxqW3uNWqb6
ReDLGB0Y+Ny1TQedzj+mi0tXb1uE27dHfMy6XGvlX1gnH2oTzvPO0GE0CkxFCHJbB0e1FRsvhubG
oqU1tYjf4BcplMtluZG5DRnrsQ/NFbNiXudRFBtRYvf7pj3aey9AJMdiVEgk3dasnAbqmOnNwid0
ZMfhZw5ABSDWiwaLesQepifr1IJk0dSj+Z9Q8ZBFFD+tvvTrOFYpKfpjSiV7/CsE+g111ZTbvhJs
cP1lAT85/tasfopXENae2wM2IVebCUueB+tsYeRBuuS4B3jhfcK3RLNkx18AhpsUpJbGhzPwPI5C
t3SK1AtXAh5jiPikP1L6GJigIBMHdRIdkBNgHnRiZDEbGg9Ib/wHBC4GfYDR8IzhIcubTnyk7F/0
M5E9ToPjJ71X7nYG2fMTxS+EiFmXfAYsFnwPPubKiQmfAGZfjRuMKmJYUfcB0SjCbnZCGBPd0J0G
DryqsJcutngTeXgJUfgSZFBGLZlDL01SRiAOYzIiwRzvPNBplCBXxbNfmipRxhuWOS1rTMekXcW8
GLc76CNoACufMmJ37/XuhHix+CYKwkxwcNpE3fIrTbsjLq2iFaAnR8VgA2m9SILZO5HSFxv/0hYK
qRlAYMjw0rUdenv5xQGHqSI7wGODNLa93Ao7+zMWKvBOg17TQz1IKnpbiBke5ODKIhC3aF1BvqMj
G1AvYpuDrgBotjL65ugNlZLQKl2zbxZGNkFYp11Yi1s9yTEIAie9/fLeO0BOXiVXFqf023iRQO7i
8glygNt+x0YOI3GQ1uUoFXUKHR+klVRRNbIYKaCQUCy+002BcFP+3vDNgazyXZYak57NYBLVnr04
3i7JfgROq/mdXxKgj48YC6PoZQZ7m/KnJQ/7BZGcVu7R2s/nuA7T1LGnIDffVm4ActOf+yMxkxrT
nzoVJDYAqf4ToJEnTzkRZGRBR045BxauIL68zO3+Ii3lvQ+InO9o7fXGuLvChKJDU5EJQJmW6nju
E6sT20HPsw24BnICauKUaUI3wGxzCPrdcSZXOxy37BAsHzEPHUVKA7ZQPmOYtQQVJj1xDJw6YUUh
Ko13HTJ1TrUu07bEZLzPT3JdCe8smtkVovsMMIv9ygXNdlwPaiHZc8bXtIdJM9oY8AT0uITRwN1S
TEJ7JWWVYIfKY4dDdit2BgbGkQsS8y5ubywhVEdP4acCAPFoY8znu1Kv89Tlu+l0EiR6bpNVZE9s
hEnJvHnyRSovtzXoZffFk0EsGbgMkqBFL315pOi9aVwdPeo8VitMpxO3DHs13Xa2MDL4mcBBmc47
4qSX9zWXad1UI4ROprWK3eWRAROUtdy3dLQ5tDnTUX3uOq4x06fkklJnc3QJNYsUMY6E8CJ6sWyH
9dd1MU8CyGEsbYoOZl7LXB4JaAZPnJFEta2J9o4ihu05w4k5IOPDA9beADaGXCltd3xkR0vAwtHx
57dvMwiNxyC8CIV+FcqqJVkwOwgtlQusDAJItgqqukTDSDrJ/geBF9VSa3qVL+EP3vNtDwJcCqrE
XnzH1/lWp0GMqS2zCnjdKMRJ9Eo3nYKfYakxp8ii5p6YI14CI3UKCHugAXPqpMRh6F7EYcg0h+sP
iB+13+nnCbkhIbuYaxnlIGM7bGAPLvDJSAYmZNkcZuBik62xhOuABS0Yy6+yNdEt1tbr5wLhZsJs
EDl29xawP3icaH9TyF2kEHQwApsZVOYZGZg4yoPm81q6kBycerSFb0qbzN8Yu01mb7ujK/0cmhEU
HZitINMpLEKWUxE+0D86X1OamAUD6pKsF9hgim9aRJ54HOPTyiaenSSgIYBTGNOCET4knA0I0PvH
DE2nTZ1NJle67ZBwUoVFY639/WhBJ1NynE+fYcpkFzLU4bKLZySkZMCsXfqpGDOTcNqJ/qsxCswB
G92bAFAMMoR95TFO+c1BSh3WS84tjn9wAbf1R+pRcWJtO2FnwpGY4/XIit6ura/7zDJA9eDk40XM
vsC5cM6pH2vRgL1J2k3K2KbSubjNcJuJLPPOOc+S/+ks9z7xXrSYO/B4ViV+zjxaENQtJyrxZKvx
SYtBRXBCSEDUpYT8tgeBKDnvidk0VsiLY7ScNoDuLoMYQquFLB5eFDJuOnninrvQB4tmgZKEhAas
eLvH1gaoGPfPoHK+jupvXPBZOyDG+4vHZ8/W7MTP+Ekv7Y26erv3weYEa+C8OkEkdTccyykTeghJ
OCTSsxGGnZ2Ac2kTwCtyQcqPAAAWLZJ0oSWNhsNM3o2rE4c20YdgeJlvZS/9P2yni68bz49cnPmO
Y5JWDXNwjtW1C6dr1mOr6PJdLDrDSWk1MeL724arRNLC1jQVb+/vfWnDwe4HH5nynEFDb/4lm3Zp
Er/MfjPVS09AOrZOavYJCCTpvCJUaRhmWvXJp8faha9HkxmAveVHU2A3lYlflOfKk359Yryj9qhA
O7AtYLbgKvX5rYsZO4omD+0wogdNsoO3JoF7geOUqeDj5GecObQ9b7aGbvqb3Fc4a4AnCkGgDSTi
5HNmzYQ7dt6zxypuD/CeFaqZe2ZLgHH6FF0XfBgBGsmg7/FzDof1j0lINhxKw7dww1i3rdHvGIec
yA/1PpbsaHW/NnHlHxkOWRg1MMrNmfC6eJUc85wSqMPY8ra+AGykY2TLuLuHYvtEQ2DhmOYVLXfD
7bnxPVJXHem9HNpuV/zbyfR0KFoGhyfXTj/xn/gTYqlOpoRsyn7+YCAyZ/jWosNgBlw9296L4+4l
AsOIwmqmfZwUM0Nkm2cZs3r7g6ZOCiYvFJYiOmevDMVOucSFtJfIVDU2kSsDUFEz0JcURFXlf8V3
4iZtKspatvqTHwF6Mml7tQO7idCP6/F9zphY2BoVSuh99EHcjQMWCSGLuXBuf3ux2f4x3wSCMr3c
fKaWwu108kXtixxeuNKgF7gxok7RMTvAB6OFdJZ5VQ+oF7A61i5rFsXCnKqbFpGYFPBR8gtrH5ad
YWEZdQ1YwfWSWHSVSU0sQSKaybIphvLpeM7QJ8/yNpYl1guBJPwBNldNxlJOsaBxVF/zqUY9fJLb
Hq3eytLtrqfgQdsGFryRfR16mOABVxiEN3pHTndYe2qk+yrAKghWg07AObY2JyyWMZvhpH/2eyBF
4bo9UI6BMjsaY8WFbTI29HHtlI1Xorm330C9nT6XRSgSV5xDbh8PNi4/TXAzvfvg6L1r66c34++s
6waL571TL0gClGO2V50H5ocmfqP2pQzVCOPlNgHpgc8tavqh1oW+th6oP4fs1YTtk3v4eLWNyALV
+wuoyen6Kh7Pt/BzGTbHrMGQmZatyxFd0tkqPI6Ds+w702MS69PBFRRpRATLl7NPs4Ecux8G2jtL
uLcMK6+su5D2Pk5ROC+malc0CfP0sMVxRgFWBnkSaWxbGHuLJaL8Z+4XPaa3s67WyEx0mCTG1XoO
YfHi58bymWaU6ucpQhXOWwIsiwPMr/xrl3hUELSnLBjWt+ko1OAp1HpBE+G+2SqLxD0RLJhmCqRE
Sx3ZNTS2wkMPJAOSYdQ5iBsYVOoefhlCoVLeibqa3jQNmDMOhx72I7WNZgaLj5aDsgPNDKNOGSp/
ZWgvclbtH+TnvkRKdGL8uH3yurzJv2aKnLW2sPpsErXlVz8t/EQ7L09lRsFxdj2M9IO7Pv3cH6uO
6hqX4FB57z1SCe/1c/346mWsX2x0D8rBN3905nfP+VOF3PHjKKHGbrz6lzy6D2pO5KyEX0cYrqlG
glfXz1cGPJ530L76RaqWvl76l0GDWyb78E8d4aGQaGtoKVrl6MggsP2BY6S6e9zJrtEpa43UOd4s
Qzr15+gFdMvc7ClCsKurKM4xQhTy8Pfp8/WHjpaI23ONpZao9ziHjT1giNxbCxhX/jrM2gecBidG
5V3g1F0CvRXXXad6DbuYRPMgzgskMlcVs2V3Xw+epvf6mO7+sB90GLf2NKK3EeXa9Pr2jiyq0PxE
WuNoiEPLrtNrfruQDA5tzX6qhJA18aUk4a9Ttekrpne7Ti8t+1GHLybIatmxDtsXaMB+y3BbreCl
xr3Ce1TeLQ/Lqn/T7R7RjKHsx9ikx1iHJabXUD+gc7znChYmzF48pfyXcPz4J2CNXQkC8FMW0DV0
TaDsrHMjhaU2Q0GFFImvzXSY5ituBG1N95DQdQhuwuXwsyxrdbKzj++pTGYDOmqKoDnGWtz7gSzD
4jy/3XL1uIDAgBpySoNxEDadQOOnBR3c4PFrG9aadcMXjXY6uRjrcu+ejEjjzStU9TX+C4N9Cu2I
s/k8nnbAWGC8MT5XbZxyxXtDB5+HD2P0+lOwKrdyjWz4NtCusMjX5uTcJmOGJMEmOHjtd6Bfwk83
xIrkBzckmOIyn+bTst8K20UOXJrybTXGsmd9IV9et20MYeUhnGubn/t5xLU+at6DBgOz+/Sd9/HP
LDkGqoNfyaP5YCDxiFV9+ABl3wcsPW6xPrh3FBWMCZ6+T1BpzqiedPvCk4/PHCbXKLhd+5ruv0z3
XXIQP/4q1eNb9cOwBmvtksGhNmRAvcOLpl7g3INjA5kIP6FPrHQpdQW1OzR9s0fBc6xdU7Zzq72Q
A+vkvf5aH98uKm4IvttdLrp7mClM174QJlrHUWX292b/g320xU1CDDIOLoy0V5K/uZwd6LUxuKwn
xNAh659j8DRkHb7Z788h0HuEKwAqLtPFuodGAv/R+Kes+Wu3F4duWNZ0QkCcACn5JmiDjXCWA6Vl
Z+r8uI9u2Ei+RseOR6jiOPuwnQ7+AVf5c9p0nY7q9daTczc7lEtNdYlg7V6/0KbHfXZ7DU3VMw+z
4jRRFasz0rAcn7VwXOcUIqHhaR7jnjHKu1nRzcwHFxHdYOLk/RZru+PXvcH64FY3//RedglqB8z8
326Fefhq/fHfKALV8N5zqsJ9FTjpuR/+UnWvb/dZbLvFUvv4axXH0at1MpJXt48xXPc+KFnmPXxe
Pd3s50ZyqsbnO8ZUUa/rXO4Uug8b17hS/S0M+9Ckx2eAN+Y1tz7FQKno9FlFz8mD/agF9VD1TatG
ntElnD/cKwc6o4/OLv/mb1fXBqtf+9GLKs4ot7qnh7v1wIBX/EAX+wfNFOTDCm3gk30kgXpjgP20
MZ/nyFT/ztoYguaqTQJEIp3Pm62JvT4JNX3i/VTpeRxI7NqAao5gBUWNYEqXa3nijOy5+gtFAMFG
EHRMmPavpfkcUGkdfmrA07d9QFHaLJvCr8ufHs8wOsGR/UA6xcOZF4xD6RH5o8VTPzs5Zko03cz4
Ik+o5esq8w2sPXCA+dcyvPW53+1wnnsdRtVZxQFXvjpoAlyZcApEPvhj4gRpX6t+bvFn+ts6322D
K7E73aiTPEmnlob9AcnZrUnaOra5Yl7KdQYIHFASxi3NzeEW3hwqSAQKqnc7Ofeb82LUwNG738kx
MuSHKJPbGzzW2iemYPVM/9LA1b9i2IrPvyqGdQiDsEmlxjKVsGVgFz00fZO8iY54iY2gVb36zzzB
L+J96F/Dx+Yygvc9wcIWU8iXg8CsVS9PxqDLuvfW9Qx+/9PZH7GvURfa29PzPsw/7wRdD1ZRZSlm
WGJoWOKgQRm3Ua27/OFp0LA+a6tcqZhiwYRXHK17tK5MzrmhlFA9VXUPHVIXujHuUbG1bp891zm4
BY0mOCMw8uq/5r5qdeU01B5Z9+Dc30lrn6nt8WX4NAY5v5be5+2168GtSc/tIQZax87yZP48dO+g
u/Xqcg+7+S9t3fzqYK/LodBo1r1nPVuScEAGeFYOgV6N36jhmL7+ww4/OcbFvvl8iRLfKxgCUBDv
2YUUlbzN5bMuXgEbH3MdPbi0oVrx92QjElcHr1Rn6tzBfuNtkxHG8aV6kJ1gpDU8RyrWjwRmcilY
Awi8VIVWoWMeKeyf4SPBkP7RWJdlF861arVw0Mz4YTBt+cQ5T0Cu8dkNe3M+QnLsWj63Sg8spoiv
IX9WRWNFajFQ45t/js60kPYylXpzGrGTgIm7+PJ0ago3DOKmGK873+zr+HRacgoKQV9UH12MlxgY
feVlQNAFBpkTTAnuZFM22h1c7OLuRTTe1IEcq6+/yif9PwxJ6M4owzl0LFxkbuOPs17cyDpxSGYi
AFJVq8eoSNy10vX84dPq9ikYc5XH1uBCYKsAuPGVqTSc2+SN9JGHhF8OnNc0h2Qz54vhfN6mFeCZ
MNHBxnknXfvGimbnzaimnJe/F2mmHmg9SxEl+snRIPdZr0HBdArVfhQBR9EUMdgxMvBajk6qXa1Y
zVRX+4jE4DTEdhmqFU0AUoGDfQ+IAq4KPbUENZHBbF5nh+egWzGdJLwlZ3QY/a7OBd8Je6E8N5Wp
uqyLe3bC58Ph556ZS8tt1IMODyjinaoxZ3jUoxZ9UB9qPjIwxBm5t1E82Y3sSzazudMLq9mc2MSM
k/0+IxWkjkzl7FbpgzdJhn3k2knFrtn6zu/Rl/+1lq3lOmHAV4Kg5xB2U33YGxYj1as3qnNLVKTt
vEEOiWaAaRD8wOewPeVKUa6z76kfuFB5GxBwxH2RjcdTVBxqBCkh2oyf6VN6Wt0/vpVPOfyasxM3
rNOUG2Aw+FV508sjIlo0jnHtKRZawMKpByV4iL3+Qf9FZcn1sCnIBeopbtwpQQ0/TJnZWjEpU4eC
F7xD/NykYmG4JqMMj6RPR9l9yPTxQGAvc7R/sH80fMyxXjigN7ine3xrw+/f4REAmmdf5A7rSmfW
GNtZta8g494FtcmAquSteM2dHh5rhcs/eWwnuMKPAZRvlRgE3RT1Fm+/6iPftExILWZaJqcRIAsr
oYN0dtmZoVh2NE/3cJgbX5adTYszUeIDNj/8PNZDZb38j0rsaHgCLHxWLH9drzouu709qMns0Z4U
bDQqqB+iElWXPlaTrmwjDB2lAZHgUj1poYc+2Wu8OAqr2LZg9j6Ht5St832d6/iDL5QI9D99XJja
m8fdUtC5uZihvxJ4lWvNRsJS+99yjIXahh4gGwa/3gGPRXF4dC8JQvftJzu7XPfz6e7jd1j7OT3U
pcijz8C814z4Q2JWTctBOTBwDt11dldWR2NfJ8XL7lBiw6LSiTHEsDJmQ7IoaupWvGmc3otLIJLi
4+A+H/TIXwVXckXoeJTedaxhhsmmnuWlxQNKvi9rjz424Xq4ibbbcaleXwl3RxaCdIEkAx4sm0/t
83X3kTHDRb+DDnj98kWdqnIJAD+YQfGKeh63wuvP0QWbOmLaXsFK60z1+GGfllxbsWSF8/9e8P1E
/kRKZX7PtHR2ulz+Iylv7HJ+MC+yQ1xjcamOfDkP25hhcQ7FtbHL4Bl23BzbCjxj+73gvX3yJN8h
7wR7P2Bh1h05NOLLnsBA8j54EwWEC9JSl6fnUEq+wyfSu5HWv4/uHM/cvf1KwKg6MyJeiyE18tJu
UXtjnrk3WGWcH1vd4xduZIPOaq9g+w0R3qoLPOHt991R19ahtIrfnCLRPlBAPR315/bXCzA8zfRt
6+9GyXJiMTovmGVnbK/9y8m7vHxFBaH0X530g1XwPX1Xw3ztY3hbPCixAoWhNROTcAfRiHyQgUln
93V2P3gDAxVsdVCkk5d0lfCmDI8qH2aZzcp8Ozj6k5S01Aiv9fsLv0OlGuIZS3iY9fYOv6PvbD5+
mAPT5vjCCoOBNv38E3dPUqHq5Py1dTf9vf6Z9BRMKTdrbXvIAYHXmz21Ju6+TAhuKwPd6i9z09fu
C5yIkjUdlyPjhuxGnRRPv4XFGsLJm5i548nOd5xCizRi2oP2oX+gOOXu9TJEi4M7t3XG29mvDiHk
DvHHqJi8wq55XWcNkzsPcwVS1gdqq35jN77uv9WV+S8DVsozbEBF2fTNitxdDmzqu5uvr7GXDT5V
ZHYyGp7byx06PFNYwpJDR0suwgf56kY1XGdAl58gqcwhRSWBegoE6eNg1tWMOpjwOyom3ONjKzyo
QY3M07mZgNSNOTDNKH9juY+tyAM+4Q1vweOfcXWYHLAP3xE5wtWrT0M4vsrRwcqV+qEzetXe07BN
NXmVP2/6NkwSwWJxV9yTfemsH391AUuqWRrkeheH/pBiWMBHteZgts8ln4Ma2qIFOQEIF7XJ9MoQ
eoST/BmAMP1z3G4EY25N6Ma87V7dx4AJQOBLze6OxPqG7i89CD50v/ra/XHif/rZUap3/+vluU/3
lUf2MSXJjKG9VFMARLDo7Fkyx3L1oW8j1bI4Z1QAp1Ct1lgEDFL8c25kq0gD6ZkOlI9D+4T2oOa/
MPTuzKWFjQ15DXrvbvcU4LRBUUmeMOO3T/N4Z4wEME/30+2lM4Qnk1e46dvaGGC9Ny5J3OZFF3Fc
R3cfHatse9J+o9FO4o/RB+cJQDKcFaYeps2IV2t4bTpDFyReqIX+kY8eHs1kJUK1uTCvzgzqI99a
35cw6ZTdYq34D6mdGKA2K/WAbhHeejQkbW1Q/2KcY92oAvy7e+zYhcE4+MsB8Q2DEtq/Z+x7o0vb
vzEqbdjNkX17ugyScHpQoh63EFMjDJpPfufu4jjDBBY6Ru/pfu82Xs5c1qu98s54blurdXQCMKRa
sN94zzObwssbn1pqMGE3t6AVtoNGgZ7OY2Yc2c/VLqKvoeybQsmBisV+siefadWzHj2rSPeqfdoH
FVktOQ15i/vK+22aEN5zep9OqKQKWIofktvhe3rGQcS6HJPewX+brhkfCx+N6Ua1OwRQRK9tYovV
pZkQtF+2igN5oNrlyJAxZj38hYy9q81Wh3EXOBQa49Ol0bPeIWzl9GRaXYHWirTBDQdMyV2Y1pCS
CfVi4b4Z9sm9PFdkZRztHhggVs7Mzbgz5cYuf4d7ndlktul9NneKwhNAs7WiYN67xX5QEeE3kD1P
ZHzX3Yd3V9Lgepl+l4RMQwP6H0ln1qQqEgXhX0SEsimv7IuI+/ZCtNcWEBdABfHXz1c9cSPmLtNt
KxRV52TmyUwMYTRW4t8OPo2mn47FzCVLohGizeSCBNflqltjN7Pk//VIOHEX8hll7fjbFHvyxaHa
57U90C1eJz4+eHrYxwkR4GLkX6Iaydwa1Bsa8PInJ0irmg7YrnJyFK8+1vxjG+f7BbNqzLBzjIKL
YOpl4DHoBX+W+WZPzmW+xIyem7B9Cr8L2uICG3A28hgf9TfLjcwvxMhG6nxZPK8bZc9pZFXGDJmD
4/vfPXKtoVvemUagnf+FCSGHDyQLBkKuaRxueqjhvNOF0kqIT2ldml8BgVlS6YSUMdP74vVTnjhz
Hq3FeYGAkOEYlPEFs9YUT6yLGqN+qxyHypuMh8nDpWTQ3wwHXJgdEDsBrBzSAVA/5qdBtgPsKjju
bA0xCe8EepumHEHiBWK7nFFb3s/Z1+XwwVD4xp0yW0p0gah7r7Nx2HMcaJopjDMpQR2rC/YpZNwN
ctO57f4158uP0Gla8guPjXTy+PfvaTedzXmkuuQpoDohIGzv1bbIbuC6IpZVQ8mw/j2K2VcOlMrr
1VkF/2UNMJI17PFt0WsWtgglSCXu/fj2ZtwswlpW97vwYZacunVu3uDiGVNaGR6dW7zKELOux1xO
nqEXUUQFIz03RLgmkHgOYYfWGDOg7pe28HeRkWoxMokb4CFsaYuww/ou+O/De4psAbpdRECuBjHu
xAeCCIc84YzsyIQ2kYFlC9+/FFrtrmw+rmJgKGzWDLUxU2On8ecyUVTZ7K7m4+5I5rA1Ffeae3H/
iA4ao4tEuyQjRnaEKOphPjdkCpn3CghKcTslJFyrfXt81WdtMGQNUIIvr43a+DMKns7ILKaHw81P
guHLXOEt41RvMyGjBj8mKwkuy8AViaUS0uvRv90gHHsxc735/ujeHPVuJxrBE2azepUYHX6uroJQ
Ff3gm5sJW4iXG95bT3TcoYxlPkYnlgEMZV32h3by4SK4mhTexYN2xKTGSt7xUZkcv/aBR4okPDAs
fpcSIX3tNTMWn3LYoBZp7eJH1yMpIXuzESFbHM5PR/UK4isN82p4zOne0m1rlz+KcMfbPRuT4eLn
5srH0iGssN+BmwoB2OLNBh2F+UmwbIdqwb+N/9i9xaaNWj7COdRb1smSFcXNFev8vaXjP/J8g02Z
DZx7oxLYFb32wI69o5H/DVn/QlDYnY2lznV/byg3O4IdGYc+txOg0YxLdniTA8nvpOSsWAippwOt
2keVgWkqNkpt6+oaR5JBkkO2OBDFbA+XBOSOfNR1DZ8C1kF8Ow0Nm2oiFfw5nwmRPKqhUIi3VFTl
YjQW5TRKvU00Ysa33KDNFuMiURT56PxFIYU23vT1Re0LE3r0Ad1y00GQ44yJJRniZP6M/AYi0T4z
boq+aGRLHJzsxCFwG59TYXZEKDvQfNrIhk7qEy5WDK+j/VRm9VaM6zAvhJXciaKfAS1MHpERIv+d
Dw54o1wnf1mYQielLR+4uQ2A1HAJQ4yE3m8ueAakzc5yNCOV7s8g+kx7u6YV7FdoTRl0g5KjpQhF
c/GDW9XPmP2K5k+2fxyi3506YPaf3fKgrAWZJoG+jUVBiMXYlnoC77ukmtiJMkmo/s3OOxwqkEEy
GHEyjIxI2DVx3nz+ntEndxiOGrEYfqKscCm5r4hHyrmm3F9dLICMwW2r651mAnhKOU8oE6mWmdcJ
KpwUWpXZUyzLrE8TZPW/8ZxnZfcorKzBAU54zX/zaZG5r5MM/GW7YMSDc0VY1NvChO3KHaPUHJlP
AgpUwQryqZd0c2E/GVrwpvgROV+G08GT8R5hpgsXYhlzsGU7mmF2uOyOeB5gpSK5WqtbGGd92Zpf
NjdDarF+gukfFR7WLCoikFm5ffgDj13pYXLUjsnG5Fn6/MPTRmUXIF/Srtvkw6zwMXnNKB4k9hfy
LFc9hngF/hpWR4E1X1GOlAAEFKK/d9nSuP4DW3la6awmQsBcgfwev770sFsml0CWSHM71gQDQcez
Rfc22+ta8V15rW9gr9ublVMkgQ4GqVf4T6/+FUHSil97H3iB6LrMwsH+FVJ/O+mMOEakfPbQT2df
83idcbj6wuj05f49e+HIf4R4KyiEvVh3WzKpYfx7YSu24maLy2kE3V5OZUsiQOYB363+frZl+Dlq
ELN7g0hCyqoRXUckTQ2iDidFPJoihPWfZjt7TQ6gWN490oPCy8gehTxY0nY5OqUU3lsRMTvmOPwj
1n9pFddgyo4gCi62NH147dFYZNSCw23OV2fTD8F8bxSSqUfsT/A81yJgmNNmJ7aY6wk2Mimn6Tyb
0iJaiktAKAOTQ5hvH33E5ffBY4j7bEJpIDYHzFJ4hkiAsfIM9W8VM0Xtvpiqbg44LzLgliWCUBhh
qDXwLpPhTPaog6znNA3v9mXVBMbxkjTAvkHlG84rGhMsH9Xr2husnxSzit3/cFodj+IvX56NLmwm
MpHSR5KibIJXrXSvTfV9G9Z2OhnFBoAZoUC1DQ1NX2j2s0FAK0TiEAc8s9WtlboaB/PFTWevqL9w
JOtB6d1dic0vtQEzzDij/HxtM+6Auiq54PVhxfq5EEFehtwNQme/O+OfzgXvHUTT6Cfup2r/CL9j
3P1uce1pPpU1yXpsyzo/6eNX/tczqAqKsWOQsY71FMPXceGNT9m6gBRlZ0KZhPgmdRv/xh18+RVq
GgljULOApI4bX6bUIG4pztYfpnYhb91sgjowH5j/sskH/WMuntLzFkSswdobTzEQczg9EKh9iZ76
6YmldNDPh+ZJ5jJVAVG6KoYTm+yIhKt17SvSrnpzWbmvQEqJNbRWRahEtXUUntE0sUi68cs244+w
9lHeLJqnk0GNkNg2oQYhIC530kP2g0jD60IiKZFhwlih2yU4mHlsMWDLNCxisSI5//mI4TtwiY0g
xXbliRRGyNlo5Fy2fgZQfQhBqBsPvZW1dmj5QVJRuJ03/kasPCYMl36IIxMaTse/ePOlxQAFTYCJ
OB2feNHgchzxtQz40KsjH0NKfplEEYoZBrGYA2AYR/Aw/BIa46mwpkeqhdQKQYV9xkxieV7ymoJG
RfE1jyL25fiQMOVLEjQlKf7QDFE8wSZ1707bZgsfgZ/9BOEn8ql9BlxL54UoDB8l1WTsKk0ewRXn
NYpk6nQx8294jFX7GDmLIUwGUykwOrybxZEhijEIzz8VPYipszmhabxbuJlEO3FgYu2N9jAHHFuf
e7waWo8DDKMR1Pkw9PTZAyH+3cQR5YkV2xzT86WQkQ+oQ9So+X0KQRlVSO/z5evcnwoQ2DrLvpgw
vi3hM/gT7DtGD6fI1ngvHLXAGX9Q/GeGPb43om6ZDzxUuwmnSjiOG/eTvNxhMqAAUGZMHH7wKee0
jtA2k4XoGghq0ZB9sOF4hzhmIDJCN80g0T8Mol1lKZZLJAzZRpMHs7p/eut3aPhfXl+M7DXBX8A2
PnliIULQ0X5cMLRClHfO57AzbEaP45NxPmMiuUwvMIcpZJLoq8USEzK6nksmfpF28OWew3Pk6LiE
IwLCc+BeYegPHhYW7nnOdeV/o+Wn8HDJdw1xiHwzkCGIGooFXrNm0gg226M69TffGeINVIhUdM54
rdk6KEPPZGtH0TkyZbKwNTd3C3af9oUDNzm+ZovQGSV/7g53vOg9Gt/J8XR5pAx58tYjTLr1m9OT
kzrvFEtadK9F0a2rCoey+ysSmZdiTfMjUVJKCL0fiJ5RYJ5G9uOYe0wf8R5AeWdC+/lwHsjmLnS8
rriPaFEhximQxjQGlNLh6N8IKd6HwTIq3g3v0jSWd3qJ24/IJydlnYf5O9vgGwOyJGaJz+Ga6Ykw
ZQUyPMbA5999wJlljqXKrNi+kcpOcOOjt7I8hJ9p4qDcPucew4rJhVGepXBJQErCoxZt7pOOknNj
CWFhixUlclbuqijZWOd0lmNQ2nUImQbai8YXO4I9BmU/P0DH5AU04LJG2NMdAsmh78KAWExH6DyA
05+1kHkLpQlbAjcePNpG7CrsF5ksgKdtz4NdGRBaKMUvJ58iAXK2Bfk6T9Em4gFUBtj7MjUsUuEu
vD3v7m+3PM43zpu3vSV5bt02zIXISfcPDV/8mMBFkUzVOs1mbDaYP/x8vmwGDV4B+8fqIdu921HC
wzzPxZag/ytBSma3FV1tuxn/I3Y6lA7pywMmzZEB43AhwhGaBXnx+zyCbWPbCsfbb3xnyppuOSps
9F8dh/J1LcEQY5/EnAuxR1hUpQudqYJ9R68hYbtr9ds7rlPXNf/gp9MMUh8xIvtAu14KXpBL4xZ7
hKtqhKkw/yB0MuB8MI309uC1jhA+6d7Faa+MrLUx+yNEQwviXmPArgLhi/oYA+CBH765gUkXPGef
n6l1/8Ho2GHj085wI3kEOh7DLOHtSWoZVIZml0TV/QJLVOo2TaNBagFejlYYdpyyc3fxlZdXaK6I
H2Z8kVmJu0OheNmLftJ4ExbrV+PjR5mAKrkk9HXrAQWRZt+TDOnhzbCoI+8oY8cCKboBDjV2daO8
ueDz7zZBAZcRFj8NdSkhCZ6Mygwil5BryR8qPM2bO7WN/dkj0zyglUPDTTWDuPTpgNstaE6opRcK
Rhp/Ew7YMhurevtCnUyg8ekByEX9dGG7ADIWXY+yHK+Hyyx3y3O1uzOElf/mvwXaO2AURhRx/fwu
CUbY11sjqLe4V2ozhRvIjRo6o9mVLw3HR3EsbWg75m92JcZWU8jYjn+8rr9INFC7+mj21tewv8WM
PzSUEgQpbiV8g0lkPJ6xuriN5xhCEuSBHePFYix7oQ1xkgDjaVctPrkv84TW9PKyHwh46FSkGer4
d25j7iqG7gFXy6N9ZqgRd6unLNylwuvfnFaLXxRW2yyA5reonfrKt+YfvGJYWBM41SpEjSA8shC6
Ijzs8NrFmKhmyveCTeMnNuBiFK97BTBl5KIZ7eRFvF8bPpv9tMGFFUVSKVz9EA+ltKnJA9o9Vl2k
BuUqLE942KipXSeMPjxnU0GIoUDRJCdf6P8Yly3H3u09v+RWk1tFUG3aDQ5v7+TiFO/pXVmCQTNb
KGuhpDvFLRhe96/PdCwzY4mNxbZ+saDeK0VhfPiJhVwHFVZEfE9ZOSWa2tIBD0coM5Z/2jZ4tb70
9u/qrHyEQ9XGf6G9826oNeto/PztSnY2ooT7OAWL6e+zx81Ti6Auw65df/V/lyF68rtXrepF6o29
HhQNrGNXTQBDHr1ZU390nky7evefqdU/bEa2ZDg2UpnH+MAFneZdxo4/zt2KPZoqEMDgar+KCVat
xPbSVhpb5TmE/LG+JBmybVABS8GX0O/RZKRZLQkdFJuaYGrHq1G7gjDQL/O6WA0aWt9d3/MM+/19
em2IvMUnm27wipjEzRkWXBa9k23KCznNvqoiD8hnkBkcWHS9PcAvjyB1I0/ffjWgnUvHrAyuiAls
1EHYwYwlMjS+LkZXXwDKSTGVUCTkUIPD8MshJcqjjqtgTIHWW/qdCdgOJ5z0BEWW3NSYqfFwOcqn
7b54mfZ4qlRrrfXHio8cBslJmSAv+wtoN7WHyxHrg0oicxfYTq+EJUVJ511TT3WIthSN60HjHK2t
hg6aHBu4Fsm7HS+4nP7FBYzsTAP4s66tH2VDIpGt9wgy/FCq3gsJWFZ7MhMF+EwtxNQQUj/8bxFS
LVnMdYIaxOtXzkdnvpG67YoG5s3KdUf1oaLSYoadVoppd+BpMEOnpQqw+jpp5LgZBv1K30o4kmCd
fGQ7Lm31SHtW0QV+7ZTd8jExKKyHlEDqQl9Xu0qByHC0JviMhbIbVdIHdKl32jTGfrwehg3/F+MA
/unx9ce3s9ZFsszeWEygseTDjUSkf+rfWHx6j17jYNyz4Oi2zm8wOELdR0mrOmQfZz2CRbOF4Wl5
WYfrU76nbRZqGTjQFZJOj5EPadmS3Um+JEoXcGf6yJgpMxbjAGlaY4MB0FVjnyjfbYMTEbYr0Z5z
cP78H20H2iXZAecKSLa8ZYHakUxgfo4sXKx7OzNQ5UhDNgzuaA+khfiqMuxjea0VDlFGyOGcuzr5
as7HTgX7kBveaGhLmKTMmxSF3p/9zL9v7vR3p6DYQBLfA5TSKvXOAD7og9bTYtYcxzL4o3I+KOf9
Z3JtUUZxBpRHHvfbhXJdwQ8lAIi98krV6Tn0NkN5UkE/S0tq+Y7HsWBbIafbHI3jIndvaNuoDymf
8CRjfkoM0qGdPWSskCWHJRN8kJxYL+C4SFt+sZXVeJ0jO3AeI9Gf5oteTFiSG+fRuX1y+8rhTvA4
/B3aAbxH35u4RY7Aurh67gIKhV5PjZAgfqU/kiVFfZ6bgSsduwVSncJOPkgVoDN4bLlCOHPkkLWI
XHpfnpM/buDIz6wAV1Qc1Ai4hqAzDVakdDMjsSZaT48uP8p1Wcmhqjr9K/xYdbH+jKfXb4AcD31f
9raGD8d7MV+SXl3iSvVELV2lCC6XoGUtZp58dYmyehAi9P1dDpHvoLm9bT4kfgxOHwalINpPzvtf
xRS2Ys+Y3Hy/AAaquDGmt94l1nTc+EWa8If30FbiJzgi7CwVO8cuQXylbq2yUGrdlxYMK1/lr9BM
WbhasJS4yWuVbCmwdTxBFUfGCWxkzYy4xdMjt9q7YRk3ZyBvKBibgGjr77wFGkEa5X/V+FWhciXY
YZrl6CrwUBk6N/DIpToKrvdI0cwXM0R05U+3yKJMtaonclFTruaTQePfN3itljIiWocCt7bUp/1I
g8+0X1qIg5gKWd1kB5XzGyF855wxMHgPjhcOUcYeqfjI8GGIQMUDMCya8J0i9agWz+/28sIkxBlu
Ltfgia7R1hVrC/8OeyIvW2BUclDoT0roJsSTkQ4HUUY5Wr/B4v2wQKsenFQ2SNuHcAfJ7KkYIPzu
fslqBMRiSCi3UDDOJ9z0++MM959WKz2Nn6y23r1vPudUFLuaeTPMlLzhcdzXNlhG0bttGd4H8Sjd
5nr0rGMpnRkyenBjqbITPdF+EVkb8la5/u+dUUJNkL9m1QCovy2OcrAmx/EFACRqUxsS9LZGbXpJ
sizgLw1e8pml/wDPXV7BDX4K4W9/4OSBhIGShj9h5EoPn7AvRhq9BuYCqkZtHTdYPX6DKnnPuSIt
r3ALQSQLh5ChRIluMRCPBmmgBN2+zKhQcB8pyec5jo3fx3jzgdJO7Y8ejtAJXRxgvt9BIC/xzJN3
MGlCTsN2IEvoSaziQpKoT51MUf2kYVEsNSkmqSsHlBva3ZfhO8i2Qf7nIVcOHrVID83WBv/4gHGV
NvLSI44yyxfGyBoSq91MnoPzYzckvYy2sIfKWtJgkJIruc0IDMfFzkQqRBP0ORPbWVAuzkbE2SaW
EHC5A9lhz9GGO3WwQCa1zHUkm+iA4A491s39h9ltAiqf+Gkb3IgYZEpp7Wy0Ngwrf9iQacrzbyY5
/8l/yvTnCdUyx08xk4GOto9n2IKng6N3uw9Z3qAErT+cVjADs4IGO9t3MhZHr5mEyevYQV5mlr8j
IEULYFNF06Ys1ZetciDcAxXlBfaSTCgf5Atn8SDmk2U9mmxPOQCSUb1hzkjf+eRKxO3QGT4Y+nE5
wk4Lnn44tw9gJAYm9UHdV9d4mEb3sfuEBVltW8tBk3OdosFRq0QvJ9ep1Dv3tqBw9CpjSrgCLBK1
u0d+y73njuEZ39W2vLrDn7AiBiDiqCO+uoQvJZC/Gj6vKM0Kwpn97hO2oEiEbwXsNyp7kWbLEpFx
9l2N65RpcJTMLCBeD0vlN9Njr4RLcsHjgp+qDCh7NuxOGjG8+vF7RQx2Oxs4g2F2D1OPRMjOj9qi
iFffqFs3JSrSAJ+F5YfZH2B5EUb+UT0DRZUazYorUcuoc7TQqGaongcj30hn6A5hkkq/kb1PFUnI
u+pE2Xw3iLdfgwDhMzYkkIvIpX6+X7QL1IFhzh9qhpyH5EoC01AmJMYgNOIJz+94h1Bv1MxuutNA
ut6di2GxmBBaK4C76WzMszT9bOAkdL+riND7FY7qudeNsJG3G9UeDkGUOFpn2At9GmdTboeaNcYx
DiFmRk63FYpw2UpnNJgpFgBZbv8v5pTGahhs2l0LuRRFc8YojFnuCQeaHWQKE+TTeCTbRGLt0kOs
XTntByEMp10ArtT+eGRB76mUJjhYK1Zf+rveUZ5Brlo491UzA5quhZxdu6v7kj1oNB3dguvATDsr
QCnNIwtMKU+Lj2M87Zz6snAwURuMbLVxcXa6vSb4DQGUUQRfLAWjEGmG4JzGXQicIdUwHMtpuv03
ZH76S8G7qzevSVpbOqlFtsbYvHL6zFIK7RGgq7wYDSKuyu0eGAXKQnPJ/iI7YWeKSvSE1W/tUfSi
fwFoqHaPDg25fxvElLiXwMBeNrcYEcileAgr+g1q0qYbE5ZtKjtvLhjBeJIfP1AfmN9EW52uv+fX
7ziqpiivOmSMk1FjXiVH+QYtr2wkVQdQWJiyi/8CIEWNxRgtP5pUxEhAaZ992+GRa/jVv+5qgw4C
P/bmCNXz+nLzZB2rFmFDz6TVl5/SI9uz9RzpJ0DLwDCLVb74/gAzKR5rrewi5eYZtXvZ9GR6D4lW
SJ3nzunAClRXukcj4jDAzU1MV0NBXvrGCeiKjpXD6Efay0d42g+4Ebrq+y+OO9VEE7hzuwCiiPD0
OJP8iGDo7Y+Y1WMsFVBWZ7z0fAb8YPndPUaJmEjCfnxqnNdVGJYJKE1tuJmL5Ls/NutH7ajHx/dU
LgFAaoSZqt98fHWLphvZFB+8/ql1LzUIvhwuRrk/3gKYSCgKBr+jfj8okDp+mRNB+XaFciK5WDaV
q2kxz9sh/sE5y0jeTD0ay2rojRkVpVR/HtmfKoqVQXg5NyRTyLk9uWxEusIQQyTBpGAk21rQfR6s
jl8dCGrZOArZYpa6G1IDPyn97K0UM+9cItMBeRtbpjfi8LLpkUyE7YwU6b6VQw3SzEyl+Z5dEB8Z
dsupspFR2w/9gtWdWAwbHYDHhYUOKxNTIpytoLV2mDCaRbwIDloC2nweRNe4lbA5W7xgvVSfAKq+
ZcwxquKUs9pi2j6PGdVmyskH02V9kYckbGIUYZo12ndMWI7JzG00u/N9qmXfHzJe5vm0RiAlxAch
Y8aQwnPG6OVQ3drfQ35gOJKIhrvjYxddSSaeX2EPrs6EktqSO24CVBTj32LAZKOXvpwC1bgcGB+b
HTDN7f0XmVK/LZtVw4UbgbAExrwOYMG1mRisAkyFUksX+eHhdkl4O2FSLyYMAPakkH3wh4wWq8Kz
8Gic6Abk+PZAVI/Q1kCjAD58qIIPjNbmK9RP6vpwW9AhI0JQ/u2KP6NGY4WjExNmyxN8gYsOqtsg
VWgF/LthshhP1u8usr8CuIrCH9m11DsmCsfMxZjuHcYIgXDFiVlDI+txvsIaP0OKPMuGKFsV0KRV
cAmAn197Y6KXmDfO4ZLyAOCbYYNJA1k9//K7iU3C5Dph8ygB/mDldpsWRFfnxEltPNSHAYhEP/8g
eMKMnUP2GQFyySmpewDWw0SNN2gb1QuFMgBvwOgRfW1mkGc3q4TtP/Nu8sPvjtBEpSePGBK6Urod
LvqU8eevjQcyfSbtE82xz8XwX8QgVyr2FAzOWu0ciApnUBJ7ilHM2MT+GovMIgG37Vl1bDPMuiOT
b+KuwTND0CtZgsnDifVwwiXTZ2BwfibMjyLQzudix2A3Y3A6d6NTzV1bkCewPYH0ODiPnQAAU0DE
DrYVQdERuZONc96V18UGkeWJQJ/sFZBYRupDCiqiuS22+bkWqBBLaCL4lIcPpp9mpbigsQzksXOC
Wrn4IqXgguADPVB3vby3NsYQuHXSRHdzQdWcnlsDv3GwGeiZt2gt5/NsCZp+vhAriC+M8MgesADb
T8AAocGI39KvL5Ah7yp4D/DxmkJc9TZiJZ7WORB/N6fFtC8gxktEvjizMH74aeM3b4HcUEYg0WSh
7oJuERjjOyqBotbPCESJ0ZEjiD73kPkiPWbXu+LqjX8laoEOcRiXAlSQHAhGRKBzCbJge+bKkF28
eXGhsGJKIQHIEWk8vOI4vRY1ZJega/hJYMZYigAb5511mncY7i4VMfl4ZrDSmos4YqDSDX0zbqzs
1iQMv6G2Ae+ubBbfzD833hOVjhhTXTZzzFWIFaLilckG4gPhnba4wUVw70BHxfg9DTs6VAwtichj
aUFA9ZNzJMGNY5kePKPHZ5JaWoBxJgAscwEYMHZvmPHRY90pwak+8ko0ZoROgJtXtDDu8LG4Hq5z
Q7eWcHH8yFqLL15L6jM7oXXiAWHjYjrG14/tBxsHprphAIB9zyhswJw/M11OXjhZqHGKZtjqRyYA
FSuI7vB08rFdubxtPLYpKb4MbJu48p6EdypiDo0ZclcBelOhtPJ8A7sP44G8thyYT0GRdVtGfSOA
W+zi/r5X/InIQyHc67cZ8nfYBYn8QWaOGVJZIi0R9Bla5BH+QMon/HYWo1dn4N+/VEhKE0GYtdP1
Xjljk7suNXiD12q0Wa9Vnks0NlxYjTIIoSC8MaideEJoY4bIDvjUSx6/JfoJMp4Z6jEzbX3Tf94Y
fa67NtQMqxNk32VO/MT5bSLkpuQZwQvTC+MGHs/hydY4LrisMFyJGWrFx41nQp+JiuBZorkxx5pP
R/aNlxwBc0TROQ/sy6PmJRzzZq3bOfNY/ZKkLQh2FFET2f6QhyW8Itl+ehRHGFRj+Uce5M0aa4iE
XVARc7BaL8XCPhm8I2HR9uUvuBEhNRcjs+yGDNlsVbGzMOgm5qoLqDIVPRL1MKD+zcU4EVUVk3rc
DYV5Ndws8APNuD58FzeX5S4c9fm8p9NAC0+3Fiv1L4MXaqy9V29YIepuzWIB3zUkdY62kqeorAGQ
XsKJAFfvK9ZZT0jVB5kVnZzgBbuq1BlAM34dbJSZiUGjcBvA5wNOUFjF5uhb7LEwqb3ugHMYWuSS
XXjNEcNVNJ53nhzBTLAa3jCswqOAkTIaA4cAcnK8ihSaLsq2tLFIbtwIQRHrlyBs319jpSf2lnXo
0BhwWKUm1HmBDoD9i2cYGA6KUkMZGN8oWodmU+B4oXeTazGDD/1M6gicXnwtjrCfLOy2LErMFHkF
wX2wTTy/fAoeE03DufUr9qlBe0KWylSIiuGbPsVvS3dOVxwHntHp3JDY6eiy39392tjj73NdjLkI
xurEQmWendEwHoy7+Ze5x/lgPrl3H2QXASVMHQ6qQFWhyevoeRqIzGT0tLQrdmZNofJ5OkXurkiU
4bzgzKRS2wmz0SnulebwSrqihQkTwjcEjW+uqtg4aYBDLDOXnFo4QzQsNTMcfuyfMdpxJ5uRWUBU
JKCTZ+4rc7pkix/zySEJ2e2sYevgFeiwpXItnsc57mwUZZxNLcZDKPuXmTsEhyQeg2aELznPR8Fp
LrhH5jUzrj+8sMMDV8mBLMAp5WdQ/hQcKuPFnRpVnVx8QfIIAx11+6d+9NmtMPPCwBt9sUjFumXM
P97cdyXqw3Um4WbOxn0TpxDQNsNqlYg7m5/goj8JZTzM77+IcQV9Tnl4GuNaUWygDVEbsv2zGEaQ
4fjvES/Hps+v6NFbBr5DWj+jDcEiZyHCbXkXF/vzlycMGIo2x3nfkQqIhc9POzNgK9wDpC6oDo9y
z46LyELfom7mWOmuSQFMktFfgyTCyi+Q1UWjgB2e0ZHohXD2bVfz8Rj4yFJz7zVMGsMqGZq8bVXV
kkJKxQ4M2m6gUu+HugbYT6MWcZqoN2J2Kp6eXk3G0+I4wqbExxeIGc4nw0QwmgGTOCFzMLqp7wxC
GfToRgqAsR9Pn0eKq2boysjLFsgtEEFUFmXjcByU08uqww9ORyHOHtiuB5jPm48pXFuAZLwswy9K
sGyhz0Hsbvb7BntnphqS9dG/bHFbVLNmXxp2Qsc5Jo4HKiIgiQjZKKTqUwehMJHbvjLv+ZMzvnaH
E3Nk5BG1JS0/yt97oDXke0sfCfwrt4c7TXXQ+8Ib0U6Xl+D5mMqwXs4XEZY2lU/DxWAGltXdXfTX
8umFZGEJDAMdcYOWz5Ap77JVs8GXIkqjvy3zxnBgtuKqTS5HhQW3RQXV+N3F7vcdo99AQOAcORgp
rrGnWsyDN36LQqMT2J80Zf4fqxqCYzJf23Xn/oEXIyMYOJDpC0x4MPuIr5P3mfeMICqfZVX0P0d1
F2eCiLMdGWJMw0ie5+HI15JRUqEwBEFLhn7Lni2wFgUrQTA+CvoyrtB6IabqLIIw2P5zU4susAbz
4dEcqHagLX6flFmrl6kDFu7um/Gy2ozmDFPbHdISBAzfEKTOfbsvH+gEVD3zhh4a9wW9iavamYd3
/ayJ2NAOwFskblBW8eFYyAdUk0D/CzkLh+jlrYbJl/FmsRCpHEUoFMHJfY/fRPR9OY9F73RsI1df
padvzR3+XbSuQn3LgSHsiKS7WG+QkGM8uOAckkKLhGsUROmKrNLblJ87k6ABbRm2w650dIBqsav2
xy9aZjqTAqLgi7gpQpOGTSiBeaSMuleqVkWjDIIvEpEVjNaLKg9jMeg3OHWSyoS9NT/oPtHTGa0F
LyO0tGDoexcYJ2Vo04RlhOK3jNyup0nySpJVvmQdTL0FELLitefJ7MpkmDn+uBjbzQxnfPqln5Cc
FShw5tQYgq++HBAoe0fH1fN3SBpVOS3IrIpF4rrwpyc9+mJteONCnxbtDqSzx/FumKBdEiodLpUQ
GL1EeBKj4SJ25rwZsAXhQU5uNE9E+GCK1q6EDF2e0+xhBn+kOFD5yPKID4wbSh+xtWfEBSzP95gi
nt7ia26I8MmOHIQLLhLX/gRCgV5NXwtpENThCbhiw5F6ptd7h3Mbwp7S3EY1YMgoP0lG+tlBmHgb
znu4SHBqCyz9jqgIOgpPNddgn3Cv3VJo04Ts+5Com4EjoQosCivBnT/JEYFQPJqQSFYxv8XBanEj
qcMAbY0wRShmPH2SpbymhOohOTdvB2TLFQqvQLSvxx5lu85kHCMKaAsTWlxuaY64qXzYG9p4fdHS
R/Lbqc9ErpmBpeyA9hPB6oreN3kvyigZbYOPGXhwLjMmKdptANoSAxXX5kJb4P3A+yBkyAEkvRz/
GVAf0W/peWTLlbwM4x//Gp9o5y1V2myxyNGNFM47NphluNgBQB6PR1R4DJ8y8FHNVVsduP+2Y3pa
87ZTbcPSba/1/54cs2VWSTxW8CB24h6emwMBC0+vWgajFn/b2kpKn3mj8U2sFa1xuNo3j4tbTBnj
OKBXB4wnVZYzzGitnc3AweG5OKRihGO+u05yJj5wTbAaWxfU4nB5oqWh5+Hg41IRmfpXM++v3osn
TfHhKKTpDQo0v5tc7gDiyCSdb/HxM+7DA8N5yelaZ/FhuAic8Z2ACWdg7Cvw8CAzr+8pvllwKZAg
7ieCa8icgH2ht2IpEfakvBMWrIewlWzCy8yVHc1f3SD3LMHuC08v9scPBser4wo59urDa7+gZSBi
k256P6Hv/xLJ8flH7AJP09BOeMiC38VTMhcsloc3RIau3YMvGlyhq2/2R5YQYkzmydxo9wyJVCiG
FkZxkc257uzGQsg8Y7x+JSax3pg01A5zcTz3hhnv+BrCEncxj2yE9GR6ZFcwW9lGmhEkUDwg7f9a
U7s66N5N3sO48xr/lVpcH3FV3l6qmyuFcbrg5h8O7w3zVx6rFV9cxMkbUlqf/kb09oxgghWgO415
S+53Eq9u81VQPCxxK0qeM6t0XksI7f9IOq8tVbEtDD8RY4jkW8mYc+mNo6yyQBDJyafvj93j9Ond
uyLiYq05//mHjsw7hM3Atxy2nL2dhsRj6TB7fK1xcVncwCR+IQyiD36az699/6B8+pvXiDGmcFE0
u7p3jIZHhLinlAIW2cqsB/6krB4tNShGaR5QrYIC0ARx3FBIHDED3JsKZfkv3CT/Mv0iCLyRzAtU
2ONx1HzBc6I8pK+EdReMPgHMKgiPuTCazRFQE3cCkn2Fg4WYl2EX7p+4fWPc90BOGzojVo/TNMLT
D/mp2Rn5BWgiwRI/tIw4Pphj9BbuDnsLlzv2LeI6GjScrvJLsUIMN+g37qHAH7TGiLTnTKXg88Ej
RJpQMGogORUvp1kJn5U4XswuqK65CcAOf9KII9QCEHp/QX+yFvd14UvPRWnN2VVHK3Y6k+ROdzth
1VI9OhBUG0/AlpTugHZ4y4ZJrTivButEaUmHEVpEh49VYT0b80tGe8IONIiGgUoT4TxOfNsXjzsv
9eWmT4K1ntbk/Dc6JLM6x/JrD2bwPIxBOGOa4ijqmRCjfJKga/wZ3vNMKja4hUV3z2se+x6XZLD4
yo94Y/Z1gIMXHFfPDa3lEe7pH8ABUhgcdwRtIYJaeCNYON8bFjletx2jQ+4p7zCNyBPIispdo7Pi
GKUcDmf70QMXDBSYAxIVedL5lp4BoTe/k2KYRnePzfAKU1FacuIcBgr2/TfmwGAhHWAIjf1rDL+Q
Z+cG+MKRh033s1iQELxq/NEgT3Pt88R/MndQeJjMM8P2M3bljxZ2O5Niv53J/N/VTL79SY6TdMqP
xCRwPZBh8BvDBm+MLmOcAF5gWH+AS/mSrhO58Oi/DG1mRIvsfyiLUPMiqdRZ/mO7vi9zwCvMUf6J
+4PsF1ChHtnk8z+03Bz5OcjTBbNXZpq06Wx60BrpmPd7AtvEE3kXjDcBYujWwp/JYZX8EoB9ZAUa
YFYq57U1QjWsAzzC70SAzqRkk2C0cWflgcskOa0xgi4LNfcDAzi85aCMzQx5lR9bnIOPLW8ZJ+cm
PtJ9UslI8IBBkqjkhPmLORyj5YAcgBERfy/Vc4GLzejiJy5L97aqZYvZfn4sr/UxcUBvGDTwAax4
aC83jDERe8PHt7EKAk6FkgjZEBIhgQhH46D5uctSXUUrbQtIzhzApadYiHtgLH9y1i5P1svId6fT
A7gCfSN/HDz3O7JHvvyU72iv2abeTufhF46WjuEOfreId/kur2bpoVvUu9hLWlP/gqLQNQGEMJ2p
pAEacL8h+x5jmYpNrPGNhlt+0z8jjsZy7Qe1PzD563v6o6+NbQPBpJwNxizBbIXyYJ0zZNi2fzlQ
rsKLEx7StTEYC41eAQyR3zAWOnJjZhWaTaJZdAeRUMERMVeosmurq638rlLxIMKZjErQEm3d029j
r4NgUQVFCNPRLSduYwQFgnosQsCcZarVGvHE+9xnMEg4BpADOi/ZE+8fsCfFpTrkwxF8AjWgsFBw
jNjUsSn/MluA/ctw76/39Iu8KWqrueQ2U5AeeQJwCkp15oF7g2Hdd9iaBg6Tdr6Mt5ietMdkHdnN
vrx+kOGNDpGTEfIusHMTLn22CLGwwyJS5m19rivvrZjAKT6MPCff5nw5UJQwBx1V2ItwMKD9I2xl
o3QzCZHbv6Epm2oPZTEfvVg/F+NXXfFX0oLxv+RrqMmX6Tw6ymwWvr5j6A+G47LI2cMy6gjYJzOc
rgCRJR9X0dHZpF+1DIH71UfGNgiomAcn2QNPxo/03oL9GObkSh1ZDis19vr3+klzAuEltIfBHPOE
ECoOsyeYWDlmfijUm8zvY7co3AYVULKdZpYkOqAtYYUNI9magwy/Et/+eHDCcElHDdEDTUw/6wLS
fGhyK7vj3COFmcaBQTxTMZqBAT8N0Hf5Cuwlj6Km1lFdZHQo1Gc5riM7dJDKDywKGJk8NuMg6jmf
gNecP/PmUeo0a6Z4Fql5W2xoU08/TXHcQUOerrLvHuTxaRbfwpfCTOyg3T8HncHWpXpbk4/ZnGB9
MW1G0pYWZs78E/F/dmoX+pZfWvu9L9zrtQjtgSPhGP3EXymH4+XFgAhmHszvzefgvH41fHA1ahu8
WWETrmifp+WMV1fB/ZfWnwrxqLrVYJVziegKToxckr8OYtGPwNb0LSyih/E72X3W+lXdhjvGQdzB
kiJyK+4j1HbQrbbxlJ+srKUvCASQHaWvVjLfLfBA4r0dVP/KOX1Z2a79OALszZTj1kq8fCNSC2y0
tYacbtv/IB3Tx6sAOJiiYvyG2sZ/lovmuzy0v5Xbw+U2JSt8Ll5xQEmF0ZMJQ8PrLrdFdLMknrfL
M8iCeoNAmDuUwnI2AAKRpM6ox2zjUIEEMt9JnOzA4kVAWnJeMj6Y7irWAJ1B78BFW/F2u8YeU8xL
faH11czb4mY1S5pyRu7cPNSP9MOGXTnYcowcK3ktHGVf9cv7MzQVXpgaEHazegLtWsR6UDDsMMPg
MlJ0XcpcmkfwBWB5c0I7ArybxeiV0UCBow7m+WXLtAyMLQGblF+erqrZ5BibdieBBxIP3Cu4uT4v
DhhGswO4DSMnKg0+SMVFacOm8pv3K+qSW2m+xflb2TTcG06ScOyx0QfSeK8+3ZYDprpnkjfsJOYe
8DbRcp8+X+GJtDKecR9o+IxZcrEWIkad7XG4F/jO2hoRmB/VYi+dIulQnObr5tRzGW1GNZJ4Rg7X
noMi/O2v49FFTJTkVj9R5FwCDYamNA7vlMTRW6t0AGmTu3iZpIsbU8zUjU5s3ez+sG4xR2vG4qgw
LNBK5QI7mbLDTQuYaNbtTgXC3HsWbiRgKD+z4Ir7ah7k1+KSRq7cuBdkBbrm3SQTelImBEJ11wXM
fxbC7fy52fq+R58jWgZ4COdJAyAC7wyy3yFe3QqLLKVVA3cESzDJ/V5owTbZBGfxDxpxOz1wguil
n93Wtc7Uu+aHyfvoj5EHL0ddlIOPRUANT2lA3ZG64moHFLCTUbzUM+n8trqT5gxLHDSao7IoQY1W
Nx4EiQ2iWMXWA+LiKkPOUn/sYeS7KAGMBVhhAi6n/gfORD/aYsHrgOINVQGHp2JiceJLivUy7LY6
Yi7bbhksTGGbYZ/O7suMOrP+2X/zdRiYvo5MPjPRHHg80oW6QuE0L9ZpxMzq6bRHDaW/hdlef6Ww
MHqTgWEUHWSwEvvt9i6VwKR2ee3ctrgkRWqcD1gvr2KYTPtpbs4YwtknijRLv1kwajIJdqAVvnZy
Y1ZfyJjcMbk1/XqPZdQS4VFx/53uhMXoHo1fo8da5h8Nkcf5BrYGRfj8CsCD+yOhkT6jHXDKP23K
tXVBlVlWB1ksx7XI7LPlVxS0pI0Jh0F2X656n/Ay8J8onOFMMU5vsxjwDyC0rFpgQnYcDh/4RlMX
YyEqCMogaKLw6EqcVk4c2GQiuYPmK6NV2Up0e9jZYOY956C81ID4w9+IqC28ojCJ5GQnEJfarHGS
ZfXelWcRAhd9+bJeQ0aEPYmxdoXE2p327oQ6y080e+JXDnNs8oZYKn68+1zlBZZNTHCzOarVERsz
GGKyr7rkWQcsv8FU96lvBMkXReWmuA9zDHDNYiG58hRhAkNUxrdWzZhuy0Ku7dh7Hm57/p75WlB+
a8EEg1Ek2dMWPc0oxSFT0GXFL765+l8In3PlEbG9tKf8BD0BY1vceE3lqlKg5C714WjYCa8ayQ9V
JsqYfcQlQdvxhS33i9yu6QizalspnN0Or35E4d/B8wuhhrjvv5Iz7Zv0wMz4CyQHf66/5CtbP3/Q
YfgiqiklUPHSk6hghvlRCXhidoCrx0ls1Xem/ybEx1nnCZvmfAw3Rypi/N1yBmvJAXc9YkjVFdsX
Mh2klQPu9tpmgoz5QjVzmWJraE/nvUudS8cRz+lj4NgTFVczdtJ3dAMUrrQSdc+eOxON0f1QfHni
abAaR7wqy54FgRW8XzNYdXH5qjFfaWE0j0waKleFNhp8meKToLCAz4FBQIxZ0jovMywwOJbg/BKZ
BkFpDKbBG/FI0wo3bQypC78k23BVEAEHghi5kQxl2cPn3aHw4XYuxKu0bW2uG6M7ZueUbd/93ycQ
t2DTZ8N+zxE+QAVHz3ZEZjCLGGGhs4TC4UUB0R1YnVzbXTzHX25X/CZQgT9ONllNKu+Tr8pXUN3W
Orqkia8ru/hGnOraGGx9cGD3QlOuP+unAUHbFFJsv5wWWW/lSZ0lTpYV1p3ZvGT3E12Fzwq2AO0y
tTPE8FOoig4vWvp4fKplorZoQekhFAC9UrwVVnTqrOEgYEbzQOSH16tmo2qiMq18za2c6qdzjhFy
X1jJATo96Bt6bisb8ZfheGwzrx7lnuYHrh9zm3ShcMhjZu5QKdspUVjqjuHWUbsIzighLeYN/prj
qSEid3i7SDBtHrAYZ0qMtcglSMdp9d44jY6AGLTpQDkQ9H4V94OYEZw3Pk1/1B9YiBm2I4cX7TNb
HkdAYQH000r4xYIHDRP53oZolTpU1okl2s/N0LjPqdVwq77j7wm+mvp4M9l0aGJov6CYPhd0Ku2f
/JWTT8Jv0MkLnYWHV2G+CU4ci96ZcRXANhf59/PQPflaDrYOVt3i6Yt/sKNDfBMPBqut9kYw9YmK
EnGRD8HNSy/lTqGuYjg8HAbrdTLcEJPU5j5wLigBOyJn2TdPuy1b9TxEkerDfvh6bspVDMq8SDfY
w417RwG3SQsqnkO4tt6jsjjpi8iW/vBS9JL1m0eLBx4zH+YVHFe0qBeOGf5WyWsRRdidBpUy5raT
3x5+acJvKSLex6fCIc6dPr1HfgFrCHZ62p1UuhC2TgoEkU5yQtrJDETqRgrZBBOGeI0hgvnyS4eD
aD0W4Jgw3LXNcG/wq18B+Wq/HB10+021F//qU4r6kkccJfUdSIlDxAnN8ACmAzpEv4To/gH4+W9z
q/g5fehBf2dFYEyMyAd4KMwDhDvHrnBVDQc5mxSJKQg9c3NUNGAlzGAsXqTmv10YwgxF30s2yjGC
JR/XDvioe8lJcEbqAfIIywKWEjQLFT1YbNKUIUe6dIG4RjX4NmYp1mC3QIWNYWan3C8Pr41Kz7rS
A9EKv7V1TYmrOIw/5L/maSK1qA/5pkMjxpNIc3IAHYfOu0D2LJnU5Xq+iXh71Xlnv4Ql1XneMhCv
4cDz7O2HIPnOFy/8kmDTMbn7U8ORxIrAZxL7femVX2jaYmjBTOxDd22sQZI3OM+8GfkNfhPD5sGs
2VY0rMdnN0zTUJv+xJydsTcdvFG7ha0iEyAR7o51e7kIuzD6AC2rAtzRI4dTvGUMFmsLcD9t4qiD
lRVuLM4NKhm2eCyBa0sFgzJ8830cqUOM58sGayJbhiCVzkycRWyshwGyre4O55F3ej7FALbf1ZBe
QQEZiLMAReA/izE9Y5FPGATTZvNewh9o2+kixQyPKv25zilGWw46WQNVyq8vV/CEPXryDmPN6SiQ
KjkjsNmF1GJpLrkWyw9WtZGnzBE4iFTVwiNtscRfNhWQVbRxL1Orm8+7tw+prHotM8WVE6Yg6pXD
1AxozaNlpyzpApKc8M1ACtnjYyubgCUD0HZQgerMGZ6H1xfdaE1lHGOSBX1RgUBTH7VFSd8uOsBU
4JEMYljy0/jQtz53J71nsktrz0mnmBm1suxM5bl6fZeYeJkgmdMAjmpNv6a7oubqy/C7xb6R4jEN
VBqMykKLAO7fG25Fv7V62rmDTjRIoWav0ZgDPg/KvOPtFpyWQ1OyigmzjfOnd2HpiPxbW0BtlQFF
RJONgVQIGUCEgVXvVfse/1A8g7fI6YAtXo/RBGYkSLEpC8w+oGw/WVxeVPpF8y2WXji9TMkim6eJ
10DK2vbFlidxXenme7Ipo2+lR3EWjgLBbiWDLNTciNFri95qitH7TK3XiFJeVgIqfxzfOJjViT4i
NzGFBm930OJq7NFLooxYZ7jtP6qpM84/3aZbhtL846071WS8gyJsyhZpQOEkwMJqKV7oQecoQV5k
Bzz0h4aDOs5d3Mg3ktRFL5kOwdf6YF5RQCUofsrFR4NrIi9j4BiIOFHNZrDlrWo7D7o/G9qAK2Gz
mdzDvQmHEYwwjrweqIK26klkhEcvWxU2oGQ9voRg+FhEtxAjk3abj7KiIxpXhqu1hAGtivsnpvkP
LYSH/DZhji3h88Q2gDSv/mIk/fqNf5OVDOH6T4AH/IVLYLrSpIcz1ygnyC6UcTmLYRxnOD8WOILD
mnI6da6tHWt8Zb3DFA60WsXr2Z7m7IXodd72K1kYBVzvtcVKk8JvBvYyOszpA7o4KIFWBYr4sUYV
Ie8ZBC07e29a1SvQCuKJN0UDtXn/DMEb8Tvqz18yC6DPHOU4IEcpjm2dOUgjHoX0W/i0jrJJMT2r
TOZ/HQLG146tQ0KyT2NQXJHZTqp5mS2UltgOdEdOdP1w/uMElNNaZqY5b15Lqby2MbydBFYnCGLS
/4zDe4ht1aY2dt0Un1d4Y+muM5ijL3Ise2AEwI6zBiTPdhRApYJsCbFs8I2PHRnzWxFMuy9Zh9JF
2S193DdQCDd42H6KRQczkiq1P1TxJR3++mKRUB+19EtljtRVcg1xrcN9xswY1TMViAuBmI5memZv
UB68JZBE2iWtmldeNaQfha0jxMPZ/BMkaM+Nr2wDWQT34bfoKxhmErcEvaxc6pNVSzVofN3e18nY
BjB8WPJKI8I1qj3oZGfD4+zW7XdMFMwNEAtSSriORmG1JYSmBHTXhJuBc4WaJMKUR96W+uiyG9Om
iddIn0+ob7B5KMcetIChM7GSxKGZxPG8lzFZx0Ar37KUNd4OsGZKO852xXuq/gBo0K2nAjp4tEQ3
nA9ksg4gcvrTcMxpQZHB/RSEk3oWl/xKTFkFs8r87r5vsBDgDblZ+G/clGVAfmwnmpM76AEZTMy1
3XP+XV8h5UCBhv8kYBewpI/JSf+Z4FcIVRjfrufvcGiPCnE0Uw4QRjfoo2bNXtVJwHZxKS5TL6QI
x7vvDZ3wktVex7elGLBgHDvYauI0+nfjPJMFpWCFBxbfcxvmk4P2OomfoC7NDgAXP3qVLCS8faLy
W1I5xZZl5Knnz7X/HtOAuR+vwap+k9+sXNaMum/rm0IZt29kdTadqqacHA2Ef/l4FekvM612ss5o
IYkvjJYj02VqTagiBbv5arBX4mRPkSBjuoCbe2JL0G55DBA/cfTEdsU904nQUa6guCy1sncN1aAg
W8T4Zw5Yt0/vgLTFOul4YaYX1CiTSEslZ6B19jFVlLMKKRJX9QqDfaiJkGexTz/aSnBusNbIZpdL
suGc+GdLwdVd9PV7doYo+sJq8Bj62pL/7HcGEIZ6wGIcToIExAeRx6+sc2/SGlhQl8pZpcC6/4b5
xvnCYI7HLiFiraeei7cQPMcp29tVot9xjNZ5H7ggI9cE3p7kWcpFGzm2I124bbAEoe7W4YqNhStT
DBw5x44WhpOzh8n2R1fGLjkhPOCPznAPzd8jzIUOMes2L5r7SecACBACAG/QDDA0GHOR9gjaXeEv
nguwkaoZZ3k+YAuX3WYr4TV7YjQFGwBH+rfNNHSorLSijODBCsTC/MZnPXXghtmsjv95neOoaeSC
8kEGGnBOVpLo5YOvnfgeUBXGZhW6TMWsfrOJU210mdb5WdrFm2urr3v2DaQo2DXA+XznMIPxGkDh
AAttjkv6HzX3tkVH13PMC/4r9D4jEHlIoUT+s6nlwNL2t4d2YEQ4I/QVofYaiSg1PO71RuaE7SYe
gv6fOn+R5whO9pE8/0QBw2V+ZqTZTcodqKAxJ1RbstVOf9/grAw0MnQTtAkc+W+fMTMzO+roBESq
HMtKgxavDCbwJsQWCfS2VzYKaC3OksvuTDGuV6P7Rw4Q23pG6JUC4kgBs4tdARwzUKeFU/vF46ST
3EvYkN0xO8y/xe5CJFLPQcf7eCU1g12GzVqu50JjsZqekmX8fU6RYUHALKYJUtog1hcTKhcD7tr7
HxVZo/d5/lTaVml9+e2LsD0zK4zXH1yPuWhbEYj+qwIM9mKw7pf3Pgj9Hgu/It0bXWx38LNCbf4p
reqvYbrAwWdLEJ7w52P0FXAWY2FJUshtq4HlRBayeviJH8HlKIPPLdweTP8K0eyE+YRzXF0S1/OJ
aFast7KSMCFPTlx1AapoHAb1msl+Kvu9ONfeTouE7CzcxmA4XfbptVUZhk++5arKwt1FtBNOZOVn
F5JbjeMTbYs44Q8Ssh4c/6uR7AF6y7BvduBVOEBXB7+fH+j3ZzINDAwQHV/SWaGSCFg9DtTFGtYH
/fmQXLMHNAgslhvs1z6e3EESeaMHozmNvA6fYKgGc8zsqM+q6npA+CZri7x1dvk5AfZQzE0Gn/Ur
FJzNOTr1JkO96cjojVGNglcMym9nVfLJ0CxksaPe8G2H+Tr9OLefj04LhZDJ7colHEgKqBSAV1Tn
SI/+tGVLlI35U879maM519nOD6Fjgr1pIHRsXYvN05zt2vluI1sbYl2hOYyBydjG2sZWgoJH1Iwl
7fBh00igYjOZ3yAtkZEleCHWgegQtQWmaB/M+B7UT/k9hTX74PMbDkjNrtUA9WZ2FJ9rLN6E1U4o
XCY+ZhriI7AZuTWE3X3GO97fa8yHZsDsI8moh3nsGvTh+4rd3xOtqtxMMBl8GnZTfIuzLMCyg/2J
ke5MnEe8KYKMI7B0F8ciNQl2/EzK90e2LI7PYEhsZp+hPSGBHl9Ku0VvynwUsSfpTEPAFzCuokm2
auPg13AYuIKosPMEF3arfC3jeN20S1iKzyPrp1nhaUvODlnEumxxT6LfXllC3JQ8/b34GUXMip1A
MNDMsDv/bMr2Z2AGPWLmAjhj/L04J4t4fWiW2CnOonVyFMxmpIJFuf3YKf1iR0LU3TCn01VCqALW
Sp8dW+to38t8F8WpMWusBq9A6JKLQbSINU4WLX57NojT0M5DfyOl3kbBkZQ5Tn9nThZjN9u4B/yp
zXQJpNRCb8JJWbf7mX5xd9z57BGtecncli2V7ex2okExJ6O3dLKVE1u513tN8SfyTNKdB+/fMXK4
d3gXowwbn5eRJWqrMYL7le6XeH8U11ReVWx/Av0JsizJetHoEUM225Q23vR4OGHYhy3GYCO3nDkh
ZDWPK+QxTTl6ZrqFaNwYnYN7yWNC1R1khkoWY2yaGqBKxIdrEqQYMjydw/oN/eW7kZb35jocxVm7
4VF8mozETXTs7bqaaaxLWmxnom8wjoSVreNDKGI1OHs7d+7Pk2npCV8DZ31HsICh+MeKELuZ73C1
lic+VtXQWE2ttj+L+Bffi5ubvs4UEC32sNhWuZwHwPq2bLOF/967Nyy31DaYpiKcttsiyCdWQ1qI
MxktKdkzEgjSthoFiJqZfUjHQ7b9t4GwkAHm9ZlI2832sB6X9u3CMQHmdznsjDHeaYf14mF3u0Di
grYjj+u2dW5WCS/czIW5lmwz+KDWyMx6r+/hgMfVFnJpr3JxQmQbaJbpGGewKnCcY06kYnjGEGoG
7wfanYWaFt7wSB3yPKhK6hFNK/kr1tfXaLyGnyszOHxUOdxqd4IzCCRPdvl6YAQeHZigouViFsSv
QXLg3wntsbELZ1eE63g3MA4HQKb5PIWkw3HwNHCkQ4gFaXl94Yf3sdZkzPAs7jmPZH99uwwPuYex
x0DJOOPhGklYXJYEYXxoAFyAnL7+QiqwjH1czBP8ZnA+Q5qLoVICAGjn5eEt40kaVdsm445ks4Tn
OMHcrrOiCoWWf0v3dHK1zPooN+1vYyBtmEXpdpo7hGZ1ybxgIgWH4DOLvjBRza7ZdirN350jkuVD
rzCxPqpbk+HT2CmJB4cSh9NF+bQHtPK8H36JPD6y9KV6nKCqgeEkrOMLt+ndn6PnTpEe0L516DaV
Y1D6Kd5UXQmdEyterLlxxTJzo8nipXg7OfJa1X3h+flEfIo4njurFS4zuGo5wcyqc177u3Tv5xV0
GnBSDE25fZi/sls1mA2QK2VyREXYCiW/Ioha5PZNkMsnFSL6bVb1y95HZnXpQTlWxUqZVzz+foO9
NgYQslniMMNu6b7WmOCnxKSTMidYzfG5Ve4SyaXYNuWMxHAnYjKiW2WxrgxTAViCQNfivZ8wo4A4
QjUYWsJZCRcY7vfLN/ae65dkK6pb9PablFrerdopN1M09C7VQnLiPeut9mDcx8HyQIO3A+qrkb4d
ciZvmauBUodgAnaJXIQNrMUbwp28XAkqE74xNBmoA1AOfY+0A2qXHBhzVuGS+Fo3BXmqcxG0IyTp
wW/SlYjqkcIMjqOBNvl+0/Bn2mAHw1M8tOuOkgpAkY3wUX1Iq5w3boVZDuksDy4ERFJJHRzV1Nxp
BbJcD8XytnkuhRNuBJO93PgVlnSb9EsoFzd4PQsVnOslrYfnCvd0vaU8EDkZ8e6tgWhISOMYUssr
uYlANA/xDDCTBhn2s52dbNfiGaY6Tg/vPBBWN8hxCsUOGWBuzUz55k03TQh/v2erzTHS74NXC+Mf
Wg5lq355NU5aU636ArYqT91V4Cq+xk9BTsURQfc/A+YV36FEvRf7r+57QmOLQV8CBMXxg8AAtxj9
mP+lX5i1hktkvlf048w+NDwdh02yCCtfGmzpNs5Lyu47VdSZsX2J7g1YFT4Ktjuo19cl2y7oJ7Mr
sOxVCwDziByuY6KgSA+oP5TIAVrGfCTOvBLsYwgYTDJnfMnrsLFACMAvHoIw1x+EqUBw6+yIc7m/
r6FaV/iPUJjbhbL6pMtXjv+OWSUr8c5mGoFNrDMZ9i6FpeHghPSEhchLwS8qZk9nh82o2j2G2k4N
iNuB2Ljk61FNU4BfGsBAXgJO5hsBAhkRK5jF4NudmAX5XGscGZkAO7DUUoql1sk5Nyk3UM3SbpJp
TcYaCbc8MTRew/3TrNP+lL6/pkCn1b4FnSDdlQKGhrAznzg1lXswGFxszF41GdufyVkDfUBqd8N2
CcUJvgTuqHPnI+Hl9jNhZnTqGXDBYmgwTxthjYqnmiJ3sM2zmUoniUmGXNmBq8/K1762Q6iHqwXv
uvZ+vIEEPsHNWGI0VDLw61VLf9qf3e1NHuZXDpcM726a6welFvdHg7jZemoMIxk2NWczsZFZ5GW4
V/twiG9/8SWZ3xjnnrNtZDnc5HhMgzXVC8UFpTTGYqDRv7DRwmXVzRLF1CATMSX8KdQf8e02zOVY
HlKxUWvQ/XFBpf38tmc6SBGoMgSOvjugd+u7NLcorQVKsiPpqvhA+kyyuBmcVXpj85VUQbVVluMg
X+Wh38Dqpr5C2qQ7iv2T+DycsQU7zQy3xOusC5eqboJoyuY14jjkweTAkII2F8I4fw7UDYyUUj9k
Di64wssd9LWAELmwSuLgqrUofBnMkNSbp8nLKZ35L6YsrKWQupcO5azLqwi0n/RzzJQlGpfFu3D1
PmBVxzKOTAtIdKT58thOnz+fepVlC10rR9/u19uX9Iv09tTnPMHwQ2lA7H9bppGCdjBAidSQUUOh
ssJOBRo/VqBIyNuUZ3kRhjo9NJZYTz8St1P4hU9f3WckeI2NmrxrNJ9proY1wsd7iRd5zUlDPhZi
exxqePyN0pElk9HppcM2ikMU6izZIwsEfUcyZ3oeEAO707/vDdtoipuAbGWydXOqRYp7D//AQSQd
GmtPtZ/LXxVktIGxqcO2EmFu7ijmYOnrHooJTmfDCpQJ1wolnct4X0NOgjMEhYEPEgmJjubeMTnF
TZagrt7lF7bD7obI23ndLCUnfc3RY0ocxgb44GDuDsFyRgdbMMLA8w4RfU3lLWs2z3Z7LzT8VSgv
RpCV7/B4c95QRiisBjcv7JHAj6FNwrhmlFBoEAKr0WptSj1OHdePhiZhRhkFsRLaq5tRQuZ3wTR2
sexHT6esUdeArBgGCfCoa12hIbTC/OhMLVgWo5F7e8/PAguNiIzQ7bcqF5ceNWgXxIK8PSFynu1y
6N0+JkNrZOTwprKSK7I5OAoh3MEt7Z4MJ4KuQxZAr2g2P7jjrG6WT0W/zAhP/r94ZqKYmbVqK8B8
o/8E4xN0p3YMchgFN6vGtnHC8UJD4d1wkNHIo6Ann2UQDGqLXZmFrx4mnTtB0caghxtCaDV2m8eM
/z2XBQwQuHqCG7FX1zMaJ+dzH4vSaxjQfvXcZPRWs+GYeswSdN0CjRhrZJ7d0EwSV6lnNTGOfoql
0nSs3suGhxBnSxAFq1ynVHOY/3L21Hdau4Ifz1XIm9smPcoQtvnuuWJ/gvxPud4cslOxQVJW2P6o
cGWBr38LXhNA7JZVZvR2fbNhzIqIvZefrbqQQAHGU6r9w4UWphXJhzhlipUzAa+ApMOP0d2G5FNw
GAon6P5EaHFlJ7YbiceT6cEN8YIjMtGMj59htph8vTSr+Zr8JKU1/uDip8cTHGqvMl5BXe3YkRrh
2lca+axuydbNEKKwkgHgD9fmoxh7cohrl0vfBGlHMDbaVXIHJ4c31DCUDPERQP15LcWA53nSO0+S
LBE7H2/QsNcTcspnuV3asJoqC2gRsaiJ15hdLbLFbf38TS7ppif1pbbVvaq5N6Lj/OEirXhmf4BR
fLJYYHogYLRS/71rAHuwnYPJh4k3rE3D7f86B2ifl8K4nxPjCVK+ahbVAdrHyXjN3ivO/tNkre4n
X+xfKt4XB3KyiZTQocMgGsqWhKwBeJywV8JQd3pmqtZBkhLIGYakiyXS7Lmhjikrp1sI5NWhFz4z
zX4flYu8a4nRQxr2ywgV94vqLF4+F+mA+84e9eYT/pni1PuBCKA5JMe/yV/MQQhLg7BEZKl/0UYP
Uu/mwgHbltw4RjyesfhMzyjBJ7uYTeOq6/uaa/4WnSKfD8MYsiHsC2rJO2u7Bn+olnTzzIegAuza
RbRpnYykEKAzr1xOGBBOZtO5CHt2r1wggi04DLb8jM/PZDAxOLpdcfMmzkOF2ryTl/r17efxjklT
/jWgzmZQ6pLk8jTfxKB+zGGBLZQdOpCVicMlc+tCeLDYeOJeWmPXy8X8TUsHpmuJje7Ihs7dFOsQ
/ZKcO7QxcIswRX5AJmAu2HrS5sn14Ua4LpftUjE/f8C0A7P+mwnC8HSxo3LPj5Zd7OdbgBSPoQQc
HqjbCoQwEtKubkQcJbrbm92NuxBhds7UgcK1VK4fDQ8qKt9Pc2yhxMzlp/XC8V+AMu6k+DiwYhCN
TTfqBhmZqbgMI21oFg+lMxkX640DgjoMFsNtRqbV+XV8rjOmGdthj6HA9/My+NM5jAdw7ls4GhlU
kGcOn0uFzB+4epsJZMvh4AFXA7y7XL6LxfTcjbXfYnRGJ/jSgw8HyQ2lkdUu8yWMDuh3MWkxTJQx
QIAzk+wjKAXkjSKReTzBmwef+dVnyfqbTz3Z610VH1nCwXEdmMU72Wn2+XW8v9k5XgrA7lBvZu9q
1q3lebqO4Y7fmQ/d0CeMjoOEQtMjmb37lO5Zi3/YrF2p83IpbG6Yj9Bs3FuEGj1r+zWrWMY6khsr
bQmCKvYD0hto6ogSNom1gqEHpE40aIoWu4au1qUO5ZJe40Xty4tiXx67e3WGkDH5j6TzWlJV28Lw
E1mFGMBbcgYRA95YplaMqIDI0+9vrn1q16mVultgMucY//jD01MArmyGiQzsnz2/YGI9Vba9P15n
AHx0C/iYoWtimlUnDD3kd9hfIMmZjXErVbGSwVYYl/0p4ebHN6ltBMESfCnbNZqInwkl9ZpViw32
aAwYK7MONpy3+OtptHe0EMb52M9Z6KcN6sjpCQ0u4P5QzD/5D078HbvanrZooeHz0GDj1c7Y7Pcx
4tkTbwXSf43L6ca/sz7ViCJZUiBDVdOZhB8MjBeScp8GGdQykkW6FKZd+b3U7kmn921pNpqWi85E
SN5CM5MM/Gzdk9tP1UObFpgRfTg+6QKCx5YlwcSNArI1b+kPN3tZ0DZrp0367nleNi53f30haH5K
Ha7CksdrDAxExQ8w7PMf7Ch514KQOcJLQ1RsJvQoXKIE+e3pYI+UIm43hZt59N6q8Zss5E8yaA0c
NJ7MIO1LNLEl9GXUbRW8AprCj35RIKq6fZJplh2qmHBwwRoN0RZ9BVG4A1BbIZBiYE66cJwjyMGR
mnH2otEvrFUl+3t7cF+/DEfRmscfcAnalg0UHPh7oMQaR5RC1G3Hio4+wcDj+aGpgIuMTVCTblYE
Wl7GWOw4v4/zzPoLzD3ND3nnGPHlEI0MZp7Nw2i2GJ0N8DdphfkdePT1cPbRHvBIhPAWJQNjjiHe
MmMdbpK0e6zfnvCoHsP4vBobthsAg9+qWSBf8ge5fNIcoe6uzPfFQ9k+YmblsrPWDjV+AaGS9qYO
oFdMke1rQusF7/s9iphYw5Zh7HLpORCa2AOQktBxXWTrn+poiHoXkHDHtsGnarFnQZ+CPJGqka8p
reesRg8BV/IMJZlBLVGvhJdwHauzSpgOjiBOndxGwsRgLGPg/kEOnjD7fB4aJuMnC6PKX0PvYnWL
T8Y4jMRZ8+ufw77L9gdTF2+ude1U+QhGFX4R6/FQr2xmdD1+tzF/Nva3g/0onjhPTn4yZi5rXOZL
+HZf8ykZNIEfQZtQcvhl6sNFpmQ9Y3n5YOBg3GOWB/sbOhRCvOm7/wjdxIoJkwp6S9Vn2n1S7Mf0
fURG82NjfI1cZsFVSDd68zb+iPF3/wjj74ncuDBlGOaZSkTGxuRlg3oEmqzN2HQZeEMeHdJIP/x7
8ItrA6q+hSlJpz9X4/+bczr3n8hyg3gGs+ujs8lBXYOHm3TpG3O1V/bKZR8G4JkVw3SMTCk2Qe2o
Bl8oszBzzeu8dBpvMmXIHPSFDy6jsc4kFtLhQHRycgHCYUacDzQVup78ZF/+TkFn18YjGng0AAJM
rkDQcYRvEZSbj9koGAT1FCRWBjDQ1Ry8AeU/nX+z/ACQrz/zH+W+ynjPGy2/x9YXGP1pTsFd0I4D
fzBpZ0b+CJ6i3LfUUiuOeKqSkMg84oslR6wOtTEWPYxr19WyT9yhDypnl0y4yAqWtXC8+K1Ppf1O
CjZCWAfRB8cC2FQY/VVwTcAi6Qp3fCsy7orGGO2K9WPWuqhs3/GTJgTYlJHulNEJYbxmY9UekJBf
Hejfxlu5RQ78MPo+3Ui1GzZuf9nbweKREBl/rdf66TXZz5Q8opLMr82XgKVh6wAe1+cmAFyXSR0N
oQZoIOWMXhDBPGL3dCIrkzEbhKZZA9lJ1cAAP632yL8EvzXBxHrPKOnvR4l79A9H+Zfe9FVNNS+m
gIeBvADj/AE9P7V+oIg8IC7wd5z47UzmgtbVbLIsZ61THLuNXy6ZsIisLcZ6AsE9TcSNkjv9yvwN
ylP2Its6GLfiToHABc2q3d/czsAl4ukxwgPNgQb1jqF4SSaPAkkP1Cd6ixsQjf0E0N6RlOnV819U
HlS6ZsQSsYwrbMxUE2sPzDkGcIP3zF6JMeIx+iyx6dU8+QOLbWMhEn3O9iCn8OgFv/Q7HcWqXWWq
3a0qVEDWZgFunw2uKMkrgCdkMxfKzB5ZdB4MxMEggGS2qPaPgKmqAekBjJnq8nEm/+mafpAOmhdc
5RmUa8CCCG8YUbwivGannJIPGGRgzJ81IOYtBq6iX6UA5fFmt0PhjByWMGc3xDuYfruN+yVOCYGc
ry4eyQ1/CbPvgy32l+8OM1ak6lYPQZuqVbN6Xvmf/Llij8WhlWNzDuzjygvlzU2kePYhmWEEHr/R
d5/10WrzJ+PWccBfjj5FMosU6wNhkgeWeIDFUdvnuOyMl8r5reMwXCUwQgpn4pNC9phdoKq6G2dC
FN9l/5p+j/c1Zpoq3PbJCjocI6M/oH6HnnjAT24SbLmrRGY3s254GDDz8PGvnl+nOD9vKb5jgspK
s38LcfSIR37ndsEzmoBY3lzFuU9PHtgq65LlNR3rlDhaEzTuGW/aWecwvN0x5uItUFG5IWL7hvW8
hqWxHjmdqw68OmIYAFd2Yo3w+hm5DXeLZAbwTO2M2wEKCQdGIzAFwyl8g40hKRrnAyKa6JQOeaVH
LtIQkiFlZl0TJi1AJEK4RcoXqPzuQ3mRqAFzOzFU7PsVaojCul7NzvmQBFd/tDa4qqtXSgdPecIa
vOTqH6/RzW32jxXby6o2e0IyFl4ZOD2swjvH/DrslmBK0ZvZrfWwTibwvzV0yVZDscOTZK4hdhiI
OnNANZOJxbzwu0B5IksD2FzA9SVzCU8GDHtPOsTAmvxd4+rBZ23ca9hLEdSZTYBa0Mf7HNXP06uF
7uc822D90PvAvwV+ACP7KSaIh0AGBruBw34EEQDyeyRtYdGhQTQlfXeOK+dkj8LBWiL0nWAvlWlx
x8in7/xDgNmA14Mlc5jH7D69OhNt7J0iWih1ek6gDuvXaX95jieRajx8nGv8m1GACctHzDc4YRkw
e0U4iHrHcQYYcJpfw2Iq/Cg6HCWTNvhi08xLzWNzOlYkSTfx21TMO7I8QtawHxZhpKgYDQxbINYn
G+/F1Jh3Nr/PWd7t8m4r6ca9xVfzne2oHedgTRv3Y/PA8aDuM9GFxIPhRcH7fPgwMel81F76rlaN
8UIKGZZesVYzz0PBF6jYolpHvtrqKFI6QylNQVVCUIxXmvH82fX8GTE1u6Z9C5IoG/Z1SgyAz6QG
gpkHnnqxJpa8+Gw/iw+KSuYgIwjRgfTTJvvJqkxkAmv0sc6Bw7Bls3hYd7L7WpdR5Pnt9SCYcTtN
Jlhq61wI44ayoDHedNuAIIMrfRqZ0RjDR4U/cqraU2J5KnmlW7nvpH17ncT4VHvPQNxwTBbum6e0
cmvYU440JrsOXymNSYWYa7KcU2Jp2FZmKljwB/KZdq49qOqrAcHG6/P+yvyaJi6XiAckru6js8kp
rynbaIm7FvgfAkafcwE7/0fCTrUVjk2yJ1Kj8CMO73dkoAp8uvXzr9het6MVDCC3n/WD17SciV3V
aDg+wk96uQjWPWF81+1Eyyrc7IKh3UehG6DSJPj0n96zzR7WM8TlZlHigyT99a2Pfo5Rvp28gcXZ
/II65dVkJvYiljKdM+ARsXxV8l03rAzWMQUQeVd8AcRZk0QQ62mPdZnYV8VSmLB/ObTYqQRYBpjw
4MC4RrfscpAhkdFjoshlEGzIf2yO7UwyiYZuggLobPGKxg/i13gIySgg3se72j1xzE1LS1aMz/zD
WCy9b5Wvj7uN3Lef6dDkfgLoPsgErBze1UOVUDQCpit3o0TGmJLYghCixRIcccjE5PjUXkZHZwkC
cfgljEG+3DTsopInbkripWno05FEEwolSj5ciXs2E8Rpb3sNCRIOhi4bAucB2OV7WY7ZsEkYQBmW
TPrbK1yjIumBW5cDp/g6suJztl/Za1HcvXTuxmQ3oRYDp7zExXrk/5Bdcf+YJOmIB/G/cHsph9nG
feovonKAXVuCo39z2XxAJ+DEk9iZCZLBR1s7HQXl24HoQQkjvw9URdRhZd7bPXJcrlUUma8jN1U/
3t0EfgUP/RWC9EKnfs4v3JPlCJhursDdAxnXOQvE1APragZ0jO75G5wU15SSn+MZOvuMow9zWEYj
axhA0rGYIuVlM5Iz2pl78HKL5OrefGUNnSiCuWaA9AzBL3jZ2P83RolbEFa/BupacP7l5fBZl1lL
86aP/zqUMtR80/PZpqY0S5b/i7KtcoYZWIh9Tb4GDvb7C94DaBsocxbQUwDJOyhSlPHvGdU4M+Ex
qW6EBzGD075nNsbjMJ7YI/K5YIM6uxHMIXaD/DMvxgYj2sIc5mrC0GLDEX8Pz7MvbdKU5za/GNQp
wtNrP7JfrgKkw7jXGa6QtWWgORZpCBltOcYyhOnVuCjfFmCy/dYswSWYlLJvW52q1VN24n87Bbuy
e0UgBg5ONViznyoaJAM+0MfmgO7pCc9OHydiw2e8O3KYOT/tiTkyv2BQj229uoATIbRDijhI7za+
66CKsM/ys6qf3O9qsB4euifkXZNXlbYY0yN2AEbOVUDVZAK/6pIrfvrZgjC7oE+gNTzFXCbhWZQV
U4B+POMhx9+dLhggnIIndvMnEGfYuUG4IeQvXsF7S77RO32xrQUkOAcfQyFYgeiD5ZPJPRHLi/58
8Ad8z+lHh1E+vYtEOyLIIU3ywOKn3D0cJWXW7gznFFAz3jhzlIL1cYDiVsGDQ59M1cbBa7bo0gdG
G3y21eyNBje+Totpw7HUh+Pynkk1BSfKPYhdIBxiJghY2wuLoE2bfzOtcgfVZnxQIqZSlExNB6AS
U8myMAhWhY+VNkgHa0zhrxSbH/JA12qOPiC6j3T4rl8Yn/Ar/B5ukfSrCL3Mjv7uT87k5DRnJnOJ
N+jJ0bXvQBAf/sMnpYHiWrQWsqgTCfPJqSSf5Mc3Qw5fMl71/G7h1xo9ti/jsZxEzU6JBlFpDiTn
Bj7asootEALIrQVukY8IAMWRAuJDVNSkqDENoL94ZJcRi8tAhcj4WuGKSx8afszvVdX+gEijLPW+
zKnQFHlRa7Zvi0SIga3C4sE+9ee02HIC1zMMpOjyQJRwU7gZv/1DKLulnsU4rU+5j2y497JgJTOa
Gd6DC2XXwypHXo2L5GvdMGsm6nZjcHLcvodqd7HgWgv3I5CdRIkqH/rRI5D1u1l4YqBxm10oqa48
L4iLct6QxkutyuI/G5CPvnQ/wkoP8UcsMluHHtNC/TZeUCI7mHCF7ZTqkgCFL9MfrYXLYd0SVFOX
hGx0ti6BNo3sPeUhJqs4Qv0i+AwZEoYpNSL1ZDoI5Zh/tO6BhWFoDXELbxkITpLePhwUwONDMcfZ
225dSD7+xFQ+YhwEf0n7zrFHuHpMfHxeowOiK0W7Hmm0RxbuD+9Y5cFyqGnloctwetOJtu+2fQ9c
+IGOlgvk4JnCBneZnrHSC7MXwRYYRErULJVIdtXsvRwnZxAZ7RNSuAj+GYwcv0oUMlaju8n5zqQD
bSFvKBis+XzaPzYSl4/wyO82NWrjv342jfIkRYrh33YcThv64DL7knLbM/fiwLtBmmfavsIzf9kt
x+xrMNjIW9mfd6fwHl4wzBDXjs5KG2MJIE7Ivl36TL3Q/GKqH6nBJHw45+WjXL6++gCnWIFuQ/iC
lnygKxSlpUOtgtvW1aelgKV64tkMfM6s+EmbXyWUeUBo2HqQLbp6LvBfcLg4MEG2wrt3MrntCPA6
8jYYiyNF+7c6BJPvjesfrQJ0Nqqdjy1aXVYAvCIigTkLJtvzTPwz4DG7JsNA+mtYeY9kqNcRdfFi
suqMIf0QkzvzvaOg4ZkAmfKKiZ/UeIh1+LPCVg24LZsDpyvJY/zbjcHAT1P5ttQffP+rJ+oNJhme
KItIo0J5RYqKIFtQWUMKIzqHL0XNEfZ0uA6cuvKcso9fsfOi4SbpRh/vN9rYUlo2FTX+Gh+j5dMw
gNFuu71q8LWiHf5XtJC4ok8int+Egdc47tnN4pa+GV18wat688JlYhu0C1AkaqDGLPlzBffccgui
h06HPxaXgZQbcyR+Rm18gBjf3mBRG/gh0ur1/U4b43pkjTzqYxuvWp4/HRhykZhkixG7zkY/j8w+
BY7+XYhbsFNW8r9S+sS92F19cMt5Rf8NzD+/e5/pTgRl4ID21RmcasjRcW7ng3CcUF/o0DW5WpQI
3G5uo6BaCCYuNFE8/US0MlkeNDQyr2LB9wdIiEs4dHTKVo+X7P+reLni+n+VcS2DXWPgwYVPB8b0
+KXU5tvdkaVy2YEBcRYu6ugTfRBWBuO+j3UgAdy2zdlFCOk9f6rOycXMCs1paaoBUEFDs9x3erDu
ODNPnpsqOr5km1gz7YmwiXM5Cc0fGBJiMze1O0wGtSH+WHbSTzeWHSg2w0PIv6XK3Rf7TcJ8BGVi
X+9hgfepAjZsUi0HZNz1XHjcl/0QZI+d5qpv8L1bZ31UayMqX3xiezqGdSm7R8Jtou+FqGxbcElT
uzRtrCfQaMCS4f5es8C0RyZ81uMvSZZvM2B6G7R6cu5EN7/7vnASdGjNJionOTxFLJlY2z0dAgME
zoaOWhiDuhlPM4uhvbnH47jU9mNjaPDdcqytUYgDGnN/7kYeqPe4t014aASqQH/h9RWEQi28btfh
LqZ0hWBeGApNxBdetC+RqMF7Cl96ziWEkMFk2FlGO3ThyXKa/2suqT64ZGGhiKRtzp5LLwsDlrae
T/amCr6QoDNkPVyPLTuodNuL7+XC+N4rehIEDemtbBcJU3H43309Z4xAejKeblU4O+leXZifu/Wa
IaxQxHRl9tDRqOOcpDEYYGZAUrJMQTdvF/O3NgcYFqSnmTfnRfpgzzV063jLeq71LewMFbg8+nA3
FvkmFqHQldjrsg8FvathjUnOmbZfjrXleAUxqtGo3FRtmdiQk2iceQkMF7I+5XIgne2oke13hLdW
xHMYG6NUheFkHvuQi1p3vK0Qrmsvj+EmYyQjq3kx2ADZ+8rhcfg1XeiV+BXCpn1TrTV37XhENFtH
X3s30UAp4zUWvjscK0+mltq/mJg1pPDnhX2y98dyyTOmUcYexoYQs8Qt81Idz23wdkZYdVZRWXoK
jwe6hEFVSfduSKoenya4STGQsHsQfGl1eYjSN79ZYElnZoVmnw9ap9DEuS/25K6Pgo9Wh7w62QkI
+x+hd8KuZCpLdkuXnsCyEFh/DfxcbWYBVvaZZzxuZbOSGAcr1rs+Uuizus803dmLe4jRHPAHuzG9
PtnpXREP85Mpds5P6KZUUa39Jq61Pxuha7uSciyIhGfVKjAMguJPYyVdQYpccKtWO9LPvdFxPVsP
dgSaXO0ZToauhF8tZmOK1VTT3UePP6xeKDQlkVlkWDchiDRfm6Ys/565cUmcFcUsJkeJpuimtr2Q
WHINUyqCjE90CjdVfrWHePAWjP3R/IZpbMVhWBkrgsfddCQeWfzIqgyWBp3WQ8u0LOaObfKnzouC
Ta0O5qKxDHZw4LTwXugYatYQe1HxGyUc1lPMvuVdOZDjb7o7IeobTDtDkLgJ73WgiquMNhwa/3S3
fmdQdzlcuPlAY4Pg6X2j+DPwgKj93WeyAj7HZoYRhxa/Ik7SoT4q0gmOVr1/uHXP6O2A6DbZbx4D
kQgdaS3bdC3xnb1GgxS+G7Ju4LXcdQG8iTb3tx7rMQTu+KW5u3+SBxc9unPiOUp6AUKHnzTjjVFD
2o6F9xJlGm3SRNvYsYSgefDBjSGSmB2LRn/9JMb6Gq1WYDPAlUBCiH96MTs38xCdcThHVcfl3RKp
0NtgovXZOr786I5f8zeCBo90eiWiTha9M6a+KwQ9lTGptZWk1zctrODcmd9v+jjEPSx0kvJkS/qa
78v+XVYusbQjIMy4tPiT9YMIDwsraSTR2s/8Se5TY/wxZsr9MIrKWtPUCfaqMSTf5WsSoIhxLPcd
CFfIGU4e/qusI3QjaN087qXNEZIDStMGY8j1MwuejMdnvrgYtO1sJqh/PQS1Pw1uWW09mDaakN1P
MBYJWJF2mHkAXglDqGnUjbX53BNxE4RCG7Ofhj/E9pp0kwgZdINPFu3oCvIk9ksjyOS3JYw47lzf
C8YnUqyMJVwYkbaNIydzNdkOTnhGPrXliJ1RtZdYYIzwY3uDviGDgET0CUhF8iL0n8K481TpZCak
IxuFR4OLTbCVDWbCJm5TyQPPzw8fnlS1tHT242BJKYRnBGiIHSSVhEdRA+loj9TnPPInGHu/rQ5E
6GlTqdDwfHFwMYd70NbpcyXTFcKlxMGCmdlXFCXn+M0YoPUGmNX0+MPOpgDbTf41XPT0zO9whXoy
sJViJYUf+V4OUjFlnti3VFRlyE4ExqoG7+Uw+VJumhRUaB5oT1GOUH9FnArCr1Tft5SU+wep5XjA
2NWO43WcPRXzcgt/B0pl8BKgdnja9sP6RryNYGdVUsVlfJ7B8TpNxVE3AYm3i+PGxYht3fI5gUng
xdOqMwc6D35Iiylo+xaSNJzhJA6ujOxSEOi6E+4Rj+xJKbclDqg6tLORbKJ6UUqyQeHl4dFm/+Y0
prX9neALpA+PEhASRVlhPY8XSO1XgyGLAjulMR+74UE+Rx3kkd27tp59pPVWl8oJBusPiPFaSV3+
07FfwFkK/nUzo62JG4cC6QV79Q4b5BYNV28WaIO3mS+P6LTM27IjkkkBtGp2//qc856ioTCvQGfl
8ncY0iAKHKzTMdsDdfvtfz8L0AORt0u48owShD8FGUMNyXFJ3uRMWU/mlXcPIHkO4LuNiJfG5FHD
DfqAN5E3sMHq+N0G+sPVnczbtGVUO7JpsizGQivB7OmvVeMe7nHCpAseQa0F5h+Zgylre8L0mogZ
1qJ3OvQX16T9k2td8ZiOpwUd788oBF1L6BGbp9nOB5Q91MWz+56/ZZhfQsMNhuA239XrZ/XockYQ
jlrz676GBvnypY7z/QVfHUiWIdeLuohuZ02tfMLqLHgFatzZdFwRrenbV4MBhH5NmejA+cw55Bw6
0lsfkCWP0YHVr9j38MirzSfeuJUhnZMNU3loBBN4Nszbp5c+DKiJILC2Gx/uJhxdCIbnmFa2hz3v
z2aCCdKJBzvvLYQQ9LLMRe3uZdYnvZNxdLS/FNRrjDLlL+2AB0L4OxY34z1jGsmMFCESxTlCB0Bx
MFXEOPIUqD0fWO8AG8K4mw1RBnkk4DV7dROMZmzcHUOkidbjhEEH6YEAbui+xT5K/PPi9QenA79/
WR/OlTtuzv3n6reWt617s14MRKR5iQI/qTtqlikTgGbWHsqzj35luBhgUCcGHCXJcFCHjeHi+dZ/
fOkvfF1t1Ivl7LtmEjeBMHUoN1YLwKEP/0Z70rFXw0iKMA6bYYce9LONx2QIWAML0NJnLdHigRJX
O9UdROfljyiOjc+rTsdYPK33wBnW4XlEGircQ/SvIx29IG36JGL76m0BptQDwMkXvTO1D6ok1hAM
10HEF/8O2GP4zHWKOiPxjR0Bb3mSY7nV+qtPAWb018NzdGcczq6tLqjupdYe5s2yBxc3PdnPB1mi
UJzVmBgzjI74nJ+ec5ndMc3FvkG2eLw0qrQYGxAJmiw8ZLwRk6+hR6V4Sy4MQDvsUUmRE30Z43n2
H0W1wBX4x3zh3WI62ppY+LSi3+vgnIAOCpUXtIjz2d/95p0rVdYDf0a8t7a0jFug3a9J1F0I54I5
xJ0qAzdQjuEndGdd1tdUI/w83h4TmMDg/Q2QBvGSzjGBhRHbVFpaMG+kFgFToGyg3sQ9+yWYsyyo
sBAr9iTaNUFHFmNmYX6OngdHPPy6xCyKeZYgAYCsZFyfvBUVAgXt1ZH03ttVPiZhKD+r/qHLx5Bs
TFGCg9vZHA0Cxp85mi5iWI8uZ/W6pCDz0mQ8MJ9sAcsUDvxkw7F9OoKwEkNrdHxGfo6Y3ANEXWhS
ChqClL0l6TOba7yxGvaGeBokWhDUhRbJ1sDLl735mPd4PtZyr7G3qIYNwlNd+pN+0Ptsyx8RgPht
6slezq76A33lhm2rZfp0nqXAL2T7Afg8LxBbQI7Ywk7cJZzyd3wkywLo1bLapv4m0oSAKD7SxVJz
JtwvbV1Ha1mnVClOvAFVMjB4/MyCJ7uMlhSv9u6sudkZyezVRmTJ5frX9W6oY4Jgyn94CZ2p8gpE
An5pMcvgudKufIQyj+EO+kPmSzftQiWDSlFAaOBpWvrBNRcJHw70ZpYp1koRuSLDH7NQpo5PzBj4
YJBosxtmwlrfOj2MO/gFejGGW5cB9dvYi09+uKb8k+2FDD5j4iPw93fxHhiPC9/uaWkslBlcZOHN
Ko5RZsCSHlrNQUZ8Ra243YysEGyMOyGcPjv3llMKy5BfrBpuGCZdvAiL5hCPmDaz9upjdq+NbBDc
zbuzEyiUhXYiLXiwGLezOSeVQ0MM8MN4iQVxRv5HgBfEj2ywE63K3U6Hrt174fTp0S120YtMq6GG
rpF3mTtDlsAauJ7ass1wisKhOH8cmIFkL4+5fNxbwg844Wln3acfoCvIXq70DGR0wkypCQLnfiog
JKwIDMzo+lEHsrXT7AjYhQnXac6SmR/vhMSCUg18APeIFcGs3mHpdUh0RY+ePvHj4bsDC7zODkrP
TOwejCxQDe4HBjHt/1YKuQzsDRS+Q8T9zLlbepMKh4uB+UOSWjpngOaWIZ4UWrIeNlzHpg7WiGgk
XSqTcGQJC9XdDjCX98O2Nw6ZLoGN7YBoUymF4zXsFYrtD+Oi3cNiqimWbJp+cYhyIXAPkZ/VhDzs
04Z3XTSE9jexoYBrZiBD8dSPIBouyCN/y8XYyEW0IEeNgV1anve8xgyChOO0zmnfSB+EFAv1Od7d
aSwyumr9eJojQaIQLy1X2wcyRhjU3AkNIE9UTMxbSPpgso4bn7+ohmlkf9FlVSiUOg5nJ+I50ACO
CqJnb2YjWRKgxc9gQo49MeRLuPwQo6R5p/BGKrsXskOjME+tS5wBMzqsk+gJXiGaL/07zyjUGI7x
Bjmupi2DydT0hJe3vOvwJxcRSuVR+eFKT+opYtQvyJbxEsQXt2BY1pqqhBJAv99w7QjmqkWV2qc4
Ak2++xLF2wBwJx3iPvObHNBHVT9Dnp2YCA6AtoSlHcgikgxQabFMGHNThu+QrK5PjjXx2euYyQLS
wG/hpENNcq2Nu2o+gZP52P+yEBg7w0rU1vHlQAvx1sLVDzWYT8T8/qevntu1tS5ztovxgoYHKmV4
o2+ZMQfiVRvqHP1DDomF/MeCuDrZT0SVc0ywwPh3OKQsOarY31uJM+QGe4vPI7TE2YituPAy2l37
H6p00lLegzovbM1lw6MNW7P8UZRZxyTlWQtsXcc/ymfzWRFVqsQr/pkFHMDGuaRlXZfElmLAS7+5
WsNEEVSK35wVchpqR7BD+oXoskzq/Z4BydFmLkx3xziRWXfsui6E/AubfhSpjk7rFbyMxKXaT8Fm
2a6tdJMxyP7CthK/h5LiAi+A9NF5yasGouDtr4VLrzcjT8qBZmkrEJmAp94F7vfwR2FyHCiAqaAF
JSCeQOGUlDd8aBK6Kl4rMPxBKLmJDV/JSBEPcWhl2d3J3NRVTA2aRyZ8+5e4KQg4GloF3+JppyiV
EPDn56U8K1yz+zO1pEL+Pgq5bFCWq87n7fuuDdKpmcwYItPU9pvsKK5j4KRuIsenICApWYCNvDOo
5FMwutzcM21INdv8Ghqtmeb2nQ+vMsAqG/0cLLTzU03DwoGy3xs7THGEINHQWb5mftKjm9n6/SXX
xRbCGYWvquam+76d8zF40Elf906rZ07HSxgkBLeb7sx0z2ObMEe6CMSlzWx0fiKLBQiNdW7TDj60
/GNg5ZrXyQ+JFdhO5n4xX8g61+JfNTFBH6F4QgpPdsTQi+tj/fC+a+uJRhI7CECc3cOjOPjFXrqD
0KE3AZuZlR01xQyWwz1vnw079LrmEcDTs5R5YBeJyXW4gDs8PUDAp82V6ctO9wYiG477lRQMWjRb
WkFNeAVBpdGSiq8nxIZjgq8SX5dV/vGTQxSH8CGwUzfDUIJNcB/o3kxAAtuvTLbYNk+OwgQk/kzZ
4h7+kigiDQS7ctipYJOyJipVAHZHxM5cBxO5KqGUO7o2qlg2D9vcqpZnmklqZxerIFLG5//5UbR0
im6fI+4u+xbDIG2YH//19g/GEw8tarfUTs72lOdLLbNgOkqLNMnZgCISGiQj0hIbDFmz86CbBgER
IJ7u4GEELVwDw3yG6RG023tso0jWHN0fuERAVHqEBujeaNDr35op7b9GJBs6njrGAROy6SAfhcEn
CCipl6AQ/JSL6RnTnuU4zGTdvDP5IX4bGw53euvVMxDgIn7PsS71HyESTP7gZn5YiBLf9WTo8yhf
ojvc1jc90VzeEplPfdZd1oxtmpEE6NsHRjGRhiRmPvH45HTYAu92VZfVamXcKg4SwbdKC922WXeR
14VRnldM5Vj0Dy9im+BeFheT0Jo0FbziCH+TIM/tIzgoK6ycZZscGJyFEkRIOgzvHf6d4lnkmeXC
nLe2qWocrUs+BCsN2j7NCMtyE7jumyQemNXLlK9FEBVE+XYY9I+BfWTLRFPXUS1mvV1WMG9gZrIc
xyyPrzVY2ymL+ygfGi0wqV2HVi6W7c3K6invkAGTgcmIu2tnO8pzzgOTy2NfiM5+bmss0Qu6t8xN
0OlGA5P/2Xwyl0G/5S6/qzF6BVMyWFZa3M4sN620RPPqZJuTPIfOK/B0g9yVA43MvDSmjo6jMn6d
WoQFWmOfyXO5a9SBZ23+NLYjnTdno2mBnbpAbetwrGdij+gAVbkPcKbii5EqZvrvDamWx2ObQsUg
t1pbsg8q01yvDybVg22+Mg7OWxoxSSCfyllcNX9oG8asm3t/xezP0y/OwDxrdwvYa+5MF+DZdjiw
4o++jilJzT/Hf5mVEU510qBpxTHggrBoDOYXbbtZkUkReM5Mxf57/udPV/WipZ0xfiB1M+NnL8J1
T1vDg4v+iAg7k9To+5S/SkMN1ze6wHI5d61sZ409YeRRp9CweBffs5f9PWZXZ33XwnPyhGJx14xf
qhi30GE9Y7StVfPqOMOxnoDhP1QFj7XYYdkx3y/83ZH0lJpDXg/XYyjJOMWqUk0LgoAuT5HHY0ga
3HQvcvTpazn1PBMCjOZdxP3pZr4u4oNuqXdzZrPpQea03ImAHF/4aoQ+WSoYfM2I5NV/M56Vec14
8l4dO3xnRhT5x2mIT+EF53W2cZ/ZcNAkAffM+/vtbrYQDfHX0Pcd5E1kTUx5Y6OId3Ipjq5yiSeA
LeJ9EY8cTpXmc7JGRFyu3/bfdydyhwAVNTnokchcrJyrNb2E0wvnxumrbXEJxTRE7UCFVXu9/m2f
2mtL1BPRum3oIYngsTkOgWo+eav6SuRUOd5cCnTdWMhrIlXJAD4cphw7FTe0R8St00/upUnspwHP
JlrIIWGpE7Q/U+fGB5jNJok+q2MPL+wZydqiwvvO0NyJZcMtW7QW9CJ30YisPLKDNsy2iIfWrglv
IP7sd0MJYdwEynR5+YP6wz5L5C5ho3PkGTwFPeqo436rJZBYwttbOaqxr/MlVUh+OoA7MZ2CtMEQ
11ry2LzZKT5MAhFlVP/d3JZcsjf+bFP8vB2iRbeeaFA7vRfS5ZX68mdtPQcV1zD9OlPZAYdGxhUs
2cb+hjHnF2Cxid3ZtIfEFneyqa5/XYcszs3xy4LENAJTapQ0Ojdzv24Da8dw1XPhx4E/ZX3CxSxF
I2tvs/aVwDGcSvdwbiZtVCebdlosAS1h3q7+I+nMmhTFtij8i4hAFMRX5nkQx3wxNE0FnBAHxF/f
36m+HX2juzqr0oRz9rD22mvx5QRVbnmoWvujlS84aGMjJivHsWqF4mtPxiKO44vtxKEujiJI1cXE
MZvJbPdNFeQ+ITGi0hFBCQHONu4L2cQVNueQHXCsbS2UWbFIoUujGnsh3/0eux555JUFvZGPwM7M
BRuLxkZ4u8Yr2V4x5uW7bLZDf8+brfkyMZHUl6AYhjixn5Nh4vC4JtQI9XgyNDKHZzdfDDl6cczU
qS5mTInK2QXGRIhkfsdKo863HqZIYs/EXRIFKz/qyxQUCWRjVqvBM6ajgTMT7XGKkoWfLuSoRDVN
8+yGd691oHLjVCKCFO31x2pmoIZJ65cNBAsERX9Xm58hrNGxT0sfcJ73r5D7KlpptsL5fe/fE/Lt
dyR5eFcHIbiT48ede0x6jYUw1jRX8k94Dw+v8MCiMXQPFEEAjK1uif0l2yW41wfdjBtazSINvMlc
SjHTB8bI1BZoTFEDvL3pH4NutuJ5QKQqGq+YAi1LijI3L5SBqEtebA18DJcAzAP0tzFnGRrXDVJ1
HtTecxr03p7prruAXI5KsjSysY6BbjsxFuMn5ETjm6lapNvDNUOMTqxe4hJMu0Mo0XcoCMrIdCLU
lAZ1HczroVutlQFlZXNc0UsyftpAcEiAe1khDuykxsNMTrOpuF3Q6SicrmE2dCMcTZeqLUHvY3Fp
QEPDjPYckvDvJF3Ami22b6ZtfxPXnrjJdjC/2j0S/ZXjibvIaH+Y/L5JSUx5QIB5kbzHxakXiVAc
oaMprCNl6hUHtTwqIUWyGLJsbxeHzeDtEFVQU5QiJR9Pda8D92sqqwoGCtWap8NOMAkRwXse3NbJ
2BWUPnP4NZbumoL0k2xPezBMFnXJCLi7h94CPx9OvlNXuFvC0hKcHEAkkV3Iiq2Tk6D4oebzw/Vv
bw2NmP8CpRN6wEIU4O3PlR0L45EGHh9/UGgcVe/6J3v6rvoNZE9egorbd+EipyyD+VgzSLtD00Qf
3+MgynlrKblGD3bAWwTcXTXzIajUEIuK5u/QGftPh7IYCg6P3aEXRjJ4Nedlfo0vBYL+WM0bg5tZ
HCaYDVOOsVbLux4xLzumnozJ0RsHNlUwAOqw+DJCM8YLZECN9/ZBf2yd9qdsLbdWAnFomwhPPDTr
2E1Ev9UopwTk2mCf1TR1hxrzgkmJkEhb0t/wyvADxy45xm0cxmjPSQc2DXpW1cdxZJOn7CU02gfH
2uTBsAw3Jm1ZVpAYy+cnjWw5SiKq+wzwMYrW3GWMi/tQn+aFOQ9s+IfIb1tQVQgjW8LMPwvRl/cK
c1MJKV3YH3PRBXibUWSv5xcrMKP10/jTsr+xnbG0dYhM7OcCb38Z2IezWbDtS2q3o7H9O/2Ef0c3
s01cAXlALgn9SKQifdrlz/Pv+4f4omEDZOp8CKwtlNV6u22D+WhZ3Jw5vRhDnVwkJVg3W8nl2Z5W
wbqrDM5+wc8qzRRis/DCq1KFLg/zlIkOOmtu2eSPzGHmeQWqPcUbJWeDis6215VPMzOXsgNFAfG0
Xx5MPUyStdoaga1gIJ5cZoJxt1y2Z5g+0AEtkWXRFsTyzo6ood0pbb39t7SjMzQa8xMTj23i1NXE
MA9v79QMFH6oyM7qnWtTyvMzUh5Rm3j7QbYv3rl5aOb4nhRvd00aRd0Okk46pZGcNYzrUJUD+5gC
HlGazq95MSdJnINDt+xAK70uPBxQweWDc7GoKNEyNKjA4PJSwk5mecdoBwWZeIhg0Jz6jN4XOx2v
N85zawS6bezfSIruYanL1ANStt8wO7sbeyY5wkA3L4PcunlhjDqo9Yx6O2bnrGfK8y/pXVfhw+N/
wQfhV9ZbWWwG6QGmNXSvWiP/A1HwbXJJclKAtVKYPDsgL7BAGLlD0yDZjtyWs9n7bGsPbRO3Qojt
M6YVqhl6Vze4OQFh2/gcKMy7NFDYm83JvuAmIOv4CAdiYv+4m6uFZrNDmXDX5sHI0VbbQvILe1tO
7eDARiiSVSkf4mViBXo3Y2URNz4zev4EdyjMbLEiSAkDXFnjuupxioDPw3LFEnEt4wgbFu+h2tsw
3aMAOoOt/yttm7jQPbtN2KdOOBdBa7Yu+nAh6duHETuwwvc6RDzuYtnbdpsQgzfEJCBu64BOt7XH
sQo5htVPFaZxDYui9ofUZvmh4P6bCMjCyJqep98F3al4dbk14I+lGDnztfFzxloL/9CZT+cW5hu2
vXX7tCvjPYfv0JoJIdgGaDHoe3X6AjnyKEF4cEpADwB85t4Mnbd5o8Oghg6JAvygRc1pLuTwMFYz
qvh/Hoj0Gfj42Yb7PMKMopQvSuSW8/NqgbHrSpAmNMI4UjR7bJ6bfGgPze14qxgj0iemUkg9f49k
BioWQ/L1o3H4R5qyTWpDXknp7vuzxevzDsF7GhCqodKZ28eM3p6g6F3jXJ9q0+tKx8vnudWfQfKY
JdhY/BE7mXFCLQc411IcQ+JzcKQuGI1cFa172Kfss/DhHCLExe+Z7kNGB0AmFL0DNCTNG6YwvF7n
6ur2xJPgNegUepRuseRQXaFnwFw720z7EKQMV17ch5nodhjeHC/m1wbal1i5H5MJWMbF0vJm9R56
BvkN/ckF9iPL0n2Er5CFT3hypoJ5ANPjmDV2YequQy9AFITdvRPoBt5H1tm+xswWI+TSPCQ23QsD
VU9zH4s+4AH/c1vMNPvjHBPJqd3e6/av6Byoi4HNlU6YzNFjMW6iI2V9CJAQooVxcxq3WypLlW3J
5dAf/QwcFkug2XycOvpktXudty+6h8UoeDr4OIQdogyoSTgtxdOBDXdcfqS4XejeJX2lvf+gMy2a
vzo/pUkHSDURHjflVLiLtHMUVhhYM8HzZO86FyalYVVcUi1kKxqVFfdWwJCr86NulEfzgeAXnCtK
o52ynJxs1s9R76ZUYnuTMjOJpn8TaBFLBNxexieWvQk6A9S09bw37lnrVsXY0tBywFyE/3u7isUc
3L17GntgFmIB+XnL5Jua1Bn+tT+ICjpXlgYAhlp8ou6hFDa/iEWMmTWYKDBJAbx/2WqC57z8URHs
xaGWOqVhOgnnlV0I5zxX0eMqHj6ATMPqQl4Hk3WJ0IJoHsOzj66rI8LrkAkEOoWMDLYaHtpNLHIF
QlD0Mx9ObkMMk6w6bug9YJes+LZVNoJ1JOQBSjiVPxJ468N9q1YPbz4f80SxeLAQO10cmUBvDOqH
NyY0sEWxwAy6iGr1th7TvG0gwPQz/DZXpxkY3E5anKLR73MhBZ+kQxTZHf1CnwVJYz6C/jbo2s29
xyzqMX1+U2nSt5EXUTgzMZtj/KVmEBc8HCcpLyHfglVJ7FVPrDn3znjtmng7SvkdFj1Czp7+xUlU
d77BJpMEyJzFPC+bXcn+kl35Ou/kQG08345zahtbitfCIlVjiJ1czeUI/iksU0xAkGA1OKu1/YkR
eAFIxfwN7ZNQ8G0pcxEh0J2G4gblJ5YRJ1A8OpgiMJojhV1RsWLFDfL4OqfzyGhHR7ImM2QLLHjX
iw9tl2brybFAXh8XyZkEbEG+iUQrfLK+8XArHV5YwRHoEeDw+QuiNII8WU2lBZMMzsjNg0TBhSkR
tPiyz3UZYkzHCzUlDGUnC3i4hBA2krYrlLRCDNSmH/aLfJLGhQoeRYXomgwWdC2nlHoPWSVaZkeI
12At55z9RUvJh5bxZzsJENK4pURMGyct4aSIWeSbnCUwASg8+dm9cZIuTk81kQvFC3Y0sFatrMXD
7hAoraxXWtv0yUwpP85CYI+6xwLaovYGLD6Y0vo5FzeNXQzrDvEFPJLBB6bMt6XCyD+cgCVdhAJ1
t6uDOwi+CbfgLsb5kwR9wxmrHjXcLOsLcHBzz9wA1a6nHYJQW/a1tBUyUXitnTLYvtXXocMBQMyU
1QPwVMqrjKBcIVrTG8gqI4dys2kAe7xm+xAcY/qatdsBscZl38KVhfdrh4bGAQUVfJSuYHszdSEK
A0In455Imqs/jOuuBzXvuEs51iAQACL4euaNUnb7RW0CBRj6FLjUq9HAgnxBq1gm4jvPgBU0AfYK
yo9bwe4jsKUV7XteC62CB5pfTHegpPmfM6cNLWn77A1hwTNGQZ3tmtzBLoWgSfTdNluZ9pAfOesd
6ERoSW2M56LeSmydsCuGNuryaDMp5d6MNcTZifV1ICFiYWx6yvAr+2DnZFMM6eU7/OGqmZbqyPfS
HSBrj8Tk6lRasOSuCyhq+Zft3vdSyfpstP6GHeKNHRvmVfzEsulGQkJeRniLaN6ITSJX5jkEcjpk
Wv3xJihAGiOfZEN1wngtdtea93tkUwOzQ4JY7fW+QLTQAAqxVArAIuy5uKSk/tJVZ2BdlpZgNeZK
hVibUYhTnPxH8F7TbYyxaVLyGrDntLjb0gzVp7uRSPkxu4lnLAxuR9PJrHWu/tvBrIvlqPJHgdU0
zrG3pebaJFDMohcgxbMzGtLiJOAKtYuSE05s/SwGi5v1dJ9T+FQw4Kg0PUwQXuzFrWRHJMRn/mSO
iWmM6bGABxHsRQg9iJRxtNo5bxLys4cCJaFsY7fIvVEMcQZdgUo8nY0pe1iZcxxRhf258oJwBTqA
BFdkdS2hWMEykd4Ui+KeJFOHQocHAyer9k/bPtjECIg6qiEEYDQ2otzTGjuSoxVUpsI8ZUjBIiFq
ioabnfAgC4Lew6uWNc/0Tg8gF9fwjTkl5kMm/DNXdiTGtCK9IUAnZn9wo/bqlqhhNu451qb4ohfa
6u7gJRg3FLQfkK5Fmc+1X5QD0dUs8xOBUKgRTjyYmHbSOUqBDwff9bg7813PQfuHqaZRLhGrzOFO
srNIieO+CLalUMJyt3TzdovCCMfaudr0xfj2lAZr4Ub7Q5Ayh7Nk0JLGaIcht+EPucKInl3F4liM
xhjYkNkz3XruYE/zTbaVA3bamfMHn5aQ10AAIh/CjYPoG0ioAVHhuRDrXFwrC8kSdk+QnayhOzh8
6XGpnyM5h61gV6FYRV4cpx92OoxBdnQuoCzG83AGsIDIWpOIL87GHqzBO2DyccI/CY/DJ1MFffAt
YHYQUxHCxrNop4Sv7EseYV0ZGgscwpvfmhv7TMZ06r8hmBklOjqxqMyCFZC2dOOdH7mg1JVmlz9s
neiM6QKw0o2lHBWA87PA69BSSKw4VjmNCRJ7MX52iA67HwsNNepnsWrCngzt0tD+0nf3/icG4lsC
MUVSil08Z3GuIpeq2yukoL5Z6aICapY+umr/PvuNicDHwfPFp6xq6ahxfF1z0M1l45FqrAm/C+SZ
b5UXF4r9GiBzDICRbZIxv/EawR+DGOMWj1AOWfCztZT4s0ewz2U2hLq8+ZnK6XkxpKl1Ee7hfo4j
5BGBxLUpOkpQKt8Bb/UeqrNRTHwQ+RVmNwfVh5zImeFxYHZh9tMTpw5OU/Fagv+CW7Cy9DswNac3
dM4qzwDX5Y3ZWuWMSpd1yTlaEmk/hR7Cexu6SCdzrzd8kdgS/5A26dzZrqQotMk2IFlDA4vj+d1T
2A3efyTU9xyKXJebPsXxLsE4yXt5vTvx0BJK35HqVMvu5ql/6h2H1d58QtX6UAqX8YPdT0a6c96x
4h1TTFOp4vudqH23JCIo5rZoVwGwZg/cuum+QHnaBTETiS7VYmM0GERvOOvUaVxqo0EAZHbj5OF6
ZBdbwDOHK7sc2uyKkVyiEQT1grq7no4XF9yKHsvbUrzDVzaPOOJI53zCZ3j1HtZ5+/ATzVlSvyHQ
cAz+qLJAK81bIWUIMdGP+MJED1J3Gy3K4AWuPUnJn3wIUbO0XB/U4oHlT0AI11/vao95sHRr7s3b
zHX7AtHHo5Ri7XAB0YzV5yMbU0+v9birKLeJEvrGniub5s4gO6UYdWQTABjCE/S+qIW84ijhsbFY
77ikbzRpPgazmX1tn39Q7nMjYgsTRyRK3OEU5Uz2N0oBFrrEeCqUhGVZD2KpeY321/gaqIyNP5gg
wclyH+kGmNHWPG4cBYh/JvDyDix4eJRLCcwx9AaoeaSwjjQb5XHuF70zr4Avyje7bt9MaYpw5KwD
RXg1rkTxBqOQJQY/14m0XYr14O5SDO0J9BcqLIR9uVNqoFLiVsWV5wN64vXOcSaq4glaaA3KjaJQ
RIKV7zI69Fto2a9pFV5o1kk/znDZOFX49mli7zsN0WW0CfT4gHQoGy42KLG2bOONPbaq9MVL6Tzu
gnnOPtQ6/qTgSD32IivC5UlGh9d2RbxKuQMQ2G7Jh8+/QCzOPk5Lf5JRpEJVvmXMYtQAAvP3pwHk
pyRkig8TTVD12ghSMhbKJe9pd7GucR1Pord1/BorSHiN6GN3hCI+x0zD31XYi2q57goe2YMG03nm
GuYBMc41Pt8XHObK0+VuU/gH1W9FF6klqn81W0qYdqoJoSyzM6tEOajGgT+PRWQ63CkVXIAIX0hE
gFts2cN4yLAfd5D0QTPDgCA8z68AHP+4PCNzxeRwLfMywgE7vn1U/mA2+3SvSTOdWMM1Y5kB64Zc
UkAz3hhNGVNuQxkbhxcoKApV68rRwt7XVkitsYz2ZdLKJ2Rjh5P0I1MxCQb26ffpAlwN2WV/2c3V
+sCg279mNH20sE/dqigIvvZtsqunYN8li9wMGj6HZ9KH46wCHecErJFL1BNSFDaWpFt6iTLV9wiq
RZO5wkpLdF02Sw2jMhmUx9Nno6HxREuHed5c7NLeLWnLajkdlQtzWix7wrAHUoFW9J492OgUv7CF
Qk3fwLANlUUCLMvx8dUMz2BnfTgCQZGAHYWhEZigaA1Z3RAzE1EUcZftJfU/JSZ2oTh7AmjdHMYT
7ACYquV1TgQVnvXOO/gLP8FuTOwlxmZNMqQO54044CK2aBdBxX7EYriJJxGJsAywwdp4FxazhdpB
TpWt/D6EFQJKGYAvkE0FI39o9vE7g97Bj1plQyob6PG2xmdkcZ0UyCtkvZS9VvBW3QNqqu2Fxi1H
cR5pLyRHOc4MSigDIaGgUuw+kY+r6f3PuFXf/QMdkquBDB753OJCDmjKRsvrL4gDjOaL/wCovOEH
y0UemPszezsda3uSvydA4k/JeU9r82kx5nNk6iU46NzHF/jix3nZxVxEQ9AWMvbLrvcDdlOyy6Jl
uv5Zdfk3I9/c2LGbfrlI6G5ShTBRuVNk9KZ34TJRdgd1dPZlYBzmje79sBL255BGIw2VJHZh+DFh
qQVycJneqELsEeRmtoVgrd4WI4BY7OsHRt8g3G+U2KR0bs16K3zdkcA1NoAxpOljqofPnAE4DwfO
3mNgPDKF6d2BPsw5OZfiTid9XA/i688JmyKUHMmXl5AmrNoSWo/OA/lVAGL2TkCnWKv+uTPkZjoA
VttOW/5UVFptKSRFp8BkR27PbXYk+6JOS4u7CdFmVCzareBsQlV15RAiwnBi67vv/PPDGk3pj7dl
FasHKsvKv/AUt1pxYjAIIS9FRXuGBC82mu0RLOxUXINNiVgBafflyyvtt2dvBRVk2EMHfTVaVbMv
+yK06OrfO79nNNWj1WY01dIX/NiRWO6hqCqe7hjMNPzaFSZyzPm+B835CDX4D2lgMKdWdoBcA21J
YDm+QvYwkA3cLJ/Tr41gZf6G2MqCi7mWowHMkquRlc49/nj2YMvHs4/AfZRUDBO1f38pjua0EBm6
fUedfQspOnZXqpnSVzlSKNvlz99xettOfjHfGKNu42s9zcfNlq8eIfE5suRayDDqHGTduLCsVPTF
iz1tLR3Qu0CDGNM10woy92qpNgQkCPX7MN4+2ZNBsYXVIeIeOCDc7bj85EPS9BMpZIBlfBDQsNgN
WH0GoAQEq+eUhcJjPkdP9v330dmTsgQ+99NAQwbjobYhFh2FceIkw3kQ3YcZvO9PdM665JFrbJex
z9N41dcdw1onquKRyi9CWPNlJJHklmsysMa7dGycyJvRZfp5egAli0naHO0hWbRnbE0dZCG6Yp2K
Gq/fxkEj0anp6InUYLaHT7yhJkeH3zrOn8ur81jsph2sQOVXDe6ZHja5Fg6woDtmQ0KDKvEpDFA+
Vn3AtVuO3Sk7Twnpb8TzNG8iyDESi3zMES859b+UMYmy+SNiZlCpRtO4eo6tEUW6P4xruue2MmvG
WIdbhosyDcrJ5xRqvy3nv8NXU8uZ9aso3NCb7IvO+qANhnDoLeroszFuZ4BP6zHXYR92tKXtQiV7
zDiAzRZD5sXX1Xy56PApBnYjnKFpnYmHwq07vEG/ZYt6mkOIJK1Rkao7T0Vs1OxoKTdAZkSqDFjx
7CbPRcu3E2NBWhDqcDQoUaBDz7I2oLUwdXWONLei2SRMJNJsYlEHbEiel/WGGR9AtIsE6LHgcGT8
bj7ugINcLi4wYZiGM4kp84058FmxzEj0IEuv9LiG+0vKoRIe0FuBmIXIY4bgthau5PqUMg3DDNbX
RNM6Yh9yWQaEFNo8CXCGfsqV9hKmog3rEmiM4lbaE6Dr+MUamvOEwTRIm98GRwijRF30l3CJ8pd3
pegUNfopZe1WIiifV80Kkn5LdOLIrjBcG8XPNc2aOuPCrYbUi67ugfS8A3nIhMBQ9jTyEjyLavlk
7+ttDZHT9E7zlrzJe91grC1HL5bk6cMLLUIkZv3ZmMf8hsGVWGsX+VpOH84lKpmlnu0R89rfNnj+
taRmKsMnI3PUMYKxi/Ro/AQ0+tNCCbsxEiE42STgvXoMCLSkdRWUF97Irgd3qm0wFbzN1ew8Z9yC
trvPgA+vLJDVQiGRfYJ1ZXEVfS2eFCM+6dcE7kCc2OoiivQhy4od3GvcWzhBzIbMg87UTxT+6ort
MuDjhEHRRCOsqCPjtRygO/G0xrMvsMa6C88/z8UxfnrDhAFLDIhRfk19wvdXgQf6tT6Tr5Qxx/gY
HSPGwbrC91SoCxSyq+h6SQnxk7s6p6iYir/pS0nzFNuGMkMExMCvDfZYSyZF/JXa954SIJmaAYTZ
Ba5SpO6fKkI4m6qljrHWXjLhofD5MqK+gG0Rgh1Q7tAXuxca8A7PXUQwBKbDj3tmbChKiXZeU7eP
0te6xacNjEyoUuAe6vQOUEVIYh/zlhhbVDPWNe12eQRvHATYwzXhm12FV1IWLIND7db2ArVr2Ow/
CuiLORFDh5qZH4oPntgpFDdM1BQDnzJ1yhulRc1J0aMpHSk8NNrzIYPRaVPDgIPJVc6VuF19UtXv
PEymeTbgbDReKKWjDHmiBofF99p1uNqY0siS8OF4O7QKGP+duEkhHJM3eMTsUvQO55ktQ2T2CVQu
rhGKddsxMwJJb2NS4s9wcWRlwqLvFumkmX9Aww6AvqeMvX22g3oIHsgIM0KiNz0MCuR6eFF6Ktgs
PnpzIt+QRPFwU92bz6SY6TpOoYv774VZ/Ida4EzHVUF0OsDm0FQEGEUyvOZkDNVXEmbJg+zsYt1J
c/Ddw+/KNSkaoQiayOE95fl/rhZTQn23Qc8sP6H4U2AZWzS9i1UnkVn0mrvgGujoWzcWpr1T/BED
sNqud9ZjkCotOvllcvIVp8b1zrzNqr0KIjE2nyG2qViwHV0Ss+gaZdhtCNl8w3uOmCZGPUh6ET1f
PrsA1vZp3y0TdCuW1hv7m2mxHqOimmrJgzJYEyC1Zot/QU2597YPCAQ6nICTP8gpXN7c0KN191TN
/h880JOGe3HejkDp3WEup5MY/wE83lCVvk6hmQby7gwNgqPqYm7glsWF7ZoqmNhHl+67c8iaxiu8
/IpZWh/WjFcgTTpjC8CTxDNtYoLq1R1mQ4rN5RvnzF0FEedodAOR+QfroS9PHx4DcMaJu2MqVw68
gAuWgjpuRc5jWeJuzWiQhz6/LDmeMOukvTydQLAOrg//DeJMG0dfpHj4lo9uCE579R/vhECmUh4A
mmc3RF+EINnGZ6cIsvjYVSrjyN6kOE9wCfhAqFSTtXBwAnIgGgqAecDw4YrqwZLFVf6AAUmADXHu
GkqmFYrWICZW/w9lvCIY/vB6k91C94rGw1qyQNMyAdw+qNfmV/heJgyRU0rTOPHpDDiqL3jb/Dj8
xm/W/qrFG6RIyJaTVf1vpoMn1VHJyVR+OmgSVO8BA1YGOS3y9VdYh0rEE1p9gBrpgFihN/vZmyH/
BxSSN2/RrnjItbmjsA2SdzBktPwONV+DTx+RcX1gIjsRBeNprlm/OrFIRj19sth46DUDLAoxZhmd
d0LYxx4saGHoo3p4fUeHVdv1I6hRbbxGTzr1sXVAT4S9GfImrgU2oGdPE775o0uBVlXn6pZBl4Wm
bvHBZGFi1eCo0DyIJhaqXvKK/HP4/wfR8UCD8uFRXhDJhgPql8Y+xkS+xpRXG9hnXB9xucE4lBga
GxPFgTu2celhxkbdGBawJew5Yy8AqZnmUM52QY7BFZAgnMzVmDp/PDQYAer4iGP++91uisFWd5jz
jNBIbO1NWlJ+xaQe+gq8SmXkcOHAMOjK6j+wahpFNWl2HBSJPgWVd79BInLaIcKrpDpMX0/MYu4R
gypeDRU7rpj20xO+HPLdOrrX3ZV9prWSnaGqV2hmi4oSzhwlo9CB0/nn8Y+WMi9kfBeo1uBJe/aa
GECHLDNkhCTJ02N+LGAUREyqCquO4/p7aG0tGsfjXMpFUYWTVXpcyRaT4006CNrFJDhSRDMA3UIc
gVbj9SGAMdshCP+jZU/nTK9xAdAU1ZGYB/e+TP/0dN9TBn2/w8OFmzN9+BSBi9dsxPDlDZMN46dA
ncOrUyJMu93ep7vaKAxGrtzJxSZ8xq1mVr+DgwwHMRoeepxZpjeyPnWKX82YLqNJoDk0/Q7wLjYX
1nYs7mHE7Ae4Lfi6naVuKdmCiX8nyO4k6wYC7XI2FihEHU5omMvrIYBKiqhbgooqh5dLkMiz4QI5
dAUhVYDLbzCON87F3fgZgqam+ofzNgjRJu1W47hlmSQ+393Bxf/gXpaUDgUdF1Q8UCQ55xVbA4iL
CKuzjjksu3XDf2KFQCiQ5fBEyfqIyIxfOYG7sZcwwdm6hY8DkOEU6AQI0kNvCYn+q027DjFDnT+o
lbGkBK5sgIIm/m03NB9DMDo+9Bd69eBrXpAiQ5CBNf5NOhbzOiomsFcEaByJLXolkglqotpm4oIh
C/aBguqgP+BJd9H2zJfBt4A+LFwBOuPu3aGSAE3PWA/6UvSU83tYvBCbwzXBfwZi3gcnnHt1KG3m
ARTgZdw6nXn30CUwHmyoywESbahQZ9K+pfjGc53GoLdErV3+aNRTBa+ITh16qUYBCofgtePQEpKY
aUY9aYHqYyoYvYMC8H2Nl4DA/T4OdYDVAT08eU7+BzYCkQH8ccFtY77L7tId0gmGFbm2ezL9AaNA
IQ5hdaZezByYQGP9seRP9MdZwwisTQCyGefC+mQiA/+IhudBl18S1OnFI+oSskutMp77uErUTPlo
HHsypwRRSbNPS4kKAtFE8ATq/pGD4blV/zzS1+yesWLN9IJMC3xWYRZEjyvGDOc/1XpAPWjmwBI+
o3C3zD4rRFBszZRhEYP++oywQbPvzL43LuO39HSzRrkG0eJigQAqbrX9wn26AUWGZc4ZUteXUJtf
Du1KxmejYObdrT4H0ZH5jLZfQ6RbTbW3y6Re3CZ4fxj3XwgbVIIisVTWO5fgv0pziJ+OqDXozVe0
P0yMrGZkKMChE0CGW3ruzD6UUSObCLMFndIuqT/4KVCRD1d4wBB+zgw7GY8pHmMiTglGcPY5OgNf
D7NJNmAECd5sfrOaFZiU8VZYlY6cb+LB6sGsNld/FeZY8LBTxDw+/Jfr6mmNggpyxBQQyZU8QC1o
Vs81ndjuhPT2YD+GfAEjyblhMhR9kgP4jykHUL7PUNA2pgLohsA1apgMNMz78m6PcsXV3MZ/R20k
B8+o8dWHDef9wcyze0ELOcOxgqa9oeARpGMdVtp7BRXK401SvbfuDaVGAppMo7NhXwh8fFkT9gdz
GQ7jWDVP7FKFMEzZNYTk7Z1zATwI5QL7tmaS+NqPg5c1/kHMj5ZB9oAwdG/5mV6o+MQ48E5Z0riD
WDqojIQwhadYp/APm/k4uy8ns/H6PHSas9AASR8R1UOoOJtULK9mE3MzO4fy+uptogmw5lZnlFHO
O++aK3TEb/fkrBniQ+7rBLUFDARC3mZa/nWeQBQbWoWzsb1Z3HzVmrMyvXqh8QpZ/pjeIb+dBb11
zribFBmdpswHXLW42d817KhUXzLwlMNuN16PrUv4fhFJyvjmvYIHnX+qkuUM3rV5no9nOjRFvpjW
kKFDo5mbrzXg32fngPq5vVqbiZfcI/yz7GBsUX/WLgfuOW9yil4KIoc9FmT0V2cydWmfXcA9gB+8
tMKjbl7CyeyxRMdsk3BSnBc4W4iLOrSeCqoVlmuI/M5LIMf8MuC3OT26UicMdDGBRAjCPP+UO8Rc
cOgDy0Cx7xWUr6mC4/nGeOtWecMyw1Ie7ghaL4+WfQPE3lFcJKp9YuYMFJd5T8yAZJAwsYNendzZ
IWBKfpgg/2GcwbmAkrlelSB/3GcKrhGQQDIO1QlPhl+Vp54ywCMhPTIYaOOrPSKdM4SdIZ1VGzyE
wRGxC6s9IJeib36uC7smlxajQplN4G2OWQsYO5ugYRd3goSf6Cxb+2Xpv5rzwuyY2WiTiIL8bZfe
Hfm2EHagxeLkJhM7L3eHORJ7lwIXgkJCJ1n9TegkICRR2x0tldYhlw0xX4AbMYk2U/R0KjjuTHyo
OzoaCIJdyS+IQM0IxGopGCt3A1MzYeo2HVJ2gHk+/AEMIVgBlC8fPJy3bw7hv8MV1X9SRneVXZgA
MnqxvqyMwEfAtelCciS1aYDfT042cKJ3AeMAEWWKOljf7dq/bfnXD6ciQzWcPoZpx0Kl+pme92gF
NUh/l9EkejGUU37oRsnBNj8/cxsYhOejDcRWx/SbT0RUXfIF8W1efSElcs0x27qyBDyd/GEwtHuF
cIq4KJAFwYEwWWpYFmX5B9Y1+GINRknTAtgObi35QBKSzyiVCk40R9W88ZbsD8BnQI8dqFQ+tDB4
lZhvL82IyC71qqsyiaSYFxsmGMztrvELZicQInCmWTFAfwUVA3SacDFaxZ0qmteukkj+HcOYbikG
t9foZQ+FQZaa1R+X1nswR6qHs8m5nfMEyNtkvFBJbrs7iYw5SDLAXwvaVzg4ue0UczwNB8fge5iI
cfXbQmRXINS2SlHF3sSCypWFQmZG3OWGkwrL8pVpZKVrzAXnqoFljf+oEWjqaMSBAd7TZ3Ja8YRY
DQxHEXqTfPw67sOHQBL15IsVBLudtcVMZxJT2sA1vjjdjLvbWI9dHRPSUqpyEXn3o4R6JZU9AmM4
4fThZ7kVfPRjNq//1LVK8ZtDxrShcexLQgnOxgXpFzBKMFQ3IBktmZbTO69+R7T/NHyCuQdqQRGL
lLJxdN8YzW72FUnkUoiUQK+KvPBAVI8IF0FugLBGnWH3obS+FGcYlENcuiCo8Tc0Xo912jFjyhfz
1Xf8xDaMz2Q+4NQS09iCJO2t5KgON8u7iEs3C9GJiztYItRZOk+iMSnaw2cs3EwnvvgTBbBMTUfS
blwJAB3F0PD3i9ueFla/uFKdIQ54Y8h13xKSdQ63y1EwsH1PLw5lVPsDTbXbUdFYD24nVnSEqA+n
DWlKMDfBqLmypjFZMMTjE+IFvnrCaLHosyfIAM3vxYdbCzCwo7ZGk5u0NCLiQVoIOUKMtc0GuJ6R
14hxBI/Cp0T0njkYFpSEj9GhjNNx6cEEenanGdehEMCkuHIYmcL75f2JXEdrzzbIEHbmx2aAzmKJ
R56CvcXvdS+/kK9nZXBKzy5Uivixo9z2NRYDzyCCzH7DeiXmzg1cng0ZW7Ke80SDOk6e9Li2DAXm
jHn4ZZhR6L/F923l9XFnX7bfG2Mp4H0NePVG6Lmvc5XIoR1g/SyY4ZvtfySd17Kq2BaGn8gqFBS4
JSeVYFw3lhkDioCIPn1/c3ed6tPV3XvvpTDDGH8aXPMXKO6dDi5Mc2g3kRag3vj7oiN7L1fPFG4Z
aV7ECdLFgDb512BGvc1ysVm7bLy/QdpSt3yWzGN6JP1xCbWNqMWi1GRT0vdDUU0vnDXOHpESXA9n
JNYUWrzT7YBuE4uAv0Gx2dhCdehX9kukfN4XkLwguZrVd3uAPSkR3OvLX89mzqsn8R6B8LgEDe3w
JUSX/kRECn8ccb5/OB+8wX4z7Wjxvl7PvwdwBIJaYxA3sjou7ZUMcMIkqQx+5gimTAwG3+cy5RHE
HGwUObyPp9NfP+/jdx2qM6BsiJEfISh/3VoCyeBbYiIlOX9aEmc7NDnM5oOwDOoZkkpGv91RCW6M
dTv52d1djKBmXKbdl9FXCN2UoIXxbbHl9sX4SSY9mKEjscPKP2YNstz/yaM7t3SBA25OHcuLNr0H
HOpcnIlQCQ/t4ZKxwqwBpyW7WehzO3a6fkKNF2uop3ohR75JTyrNhKCqRul+w8WSDd2OBcxxIa4h
55YiLPgiUQDyxc/gZUK4JM8GrpaUnH/IN0/nxYiBC0MLE/ysmGoparx8LE0wdDCpjVJFte7g/H96
RHX4Dl/LZ42nDZ4CcnYY/2IJ5vW3ek4GPIUi+M3OwCbZJ3jdrQc5VsDOqtE8ncEoQFfLwBuXG5zq
9xO+dyxLbt3GrYFphdIZQPizrMjof9BMluMSG5m6pu3iwRPgzZkAmg+IPhmsuKP9t4/2unXFr9lA
nfdAsfzRBCKF6p8T45Wh4K2ODTUakseEo/qMsLDn4fn47XNeV3bZjpJ3UIRdLBodzp4eOBWjOzpQ
Bx/i81/kWed8k9/qdTHLWRVpieRKkxHyJP+qM2Ro18Wo4yevWVZa8vTFiBM8dJzc0uQZonmi7ACP
rZyW1YYgxuQu1U+SdVpJ/1fuHLrEHdvfBPnSxpyYiCJwjeEKl+DbHrSjYFXp6ZTZASuMx+dhL36Y
8jpBqdUhrFj+U1mQaUmv80Ej2p2RDwh8Kcu4wwChpuAgFggjFCipu/RxJ+Yr4v7zKAMOwwOZHwYD
O+XOaVB7LZHV9WV6yk16IlcXV1EwoeKDVsETQvWMSA9eeveOKNmPPrrwGZEkhCQTyGsU3nR2B1ow
UqK3Z+6vte6LL4lrPvIUlAeaVwILvhsf7QGLzmihHHSDAI1pHFde+nj6aWNE8ZoYgtJg4OAYYNNB
S42TjVG2+LqC0Q5VISkMb8td93lU9yAYbjEoT24zwfgW0fJH7i6eLwyL3qG0sAKvvOTkoYHRP9bb
n2c9y0ussD8NQyxRAcH77M0OTzpF8eyagtJ1FhvbDtDvGSemeIoNY1rcRx7Hco6B56eZW1Re2d39
3zH+mI3Dcbg4dSM85JzeAf9U3zFGhx0voQebE+udm9EqvHBWmL8jZ0SEgfAkbP8rNDvWapHgT0Ie
IJ4JLFEf5JwCkQ8u3PL42YCqETwPkGgoYYaaYE75Ljy3c9IGnjG4CY9yy9RLrKFG1rkCVrSH/M6t
+EA3YzVyQ+7uxPPmZzPA5kD3RDyGxQ2xaBCkTW/ZhG+1ps3ExBA80u2n9hilS0Xtr/kZVMQj898a
q/biouVrlSZyrhOa5EbEc40mB319yYJCMSdJ5YzHrTVe6fxsyzPfPu4hsjiEuwnSnXQ3JBgr1JQL
qsyhFhXC+P5aM1+3NEjuoEO6Ydol1QMxrbE8U3o/mfSrwBA7SO4InjKMxxaCbjGZBOBIE7xgWheu
Hykb40ks6TLoxtuNcTmQ4ylssuucYJjibbZXjy90307W84GBxjFJsMTjlXITzt2sb7eJGST3eT/+
coMUvkZXumHT8BRBFemlDG42rjA7MDMggAzslp8yocQkvD3qP0OauBPg1XiYDsg9mGce/SJ2Th50
tQW5eB2UlUZi/R7HvuFfAv84nGwivp5LuDWrIZQ37PiPYfKhCUj4AFW4Bl/xy5h7k+APeA2Wqru/
h7G0/j6YWhPvI9SHtvuGWaeBR8VlTB4TfktwOmfsGJslvWZrRcKvOrl6WztPA/ChU5JIk8SjBsvm
sAvGVphxioWAb8jysiqHl5Yx+jKwDh/uCFY0dnHkxCH/L2zsYOA+Kz45JKwDS52OUiafoJdDYakb
3RuU7w51A21tYNV9NcgEM9D+ROiyS8ziwmyryVDlREtUQVD+3aYwqGtKdwhuk0/9Ra+B71Ws0Yyv
YnkHeKs745MZdKsZGYyULJqW7CTibxPNDuXZanFZbO5CvlHbi6cdHuB4MXBDyE8fhpxcb4x/AkF8
W0tb4BR6759J85FAB0+25A/YNtaGtT3pBdt/yQo0t7L5WUV2/8SrcCoAOjEc6piKxPPnE7Fk6o5m
x6OeEtWEygrDLzQvMUkEq5DrAyuRmSeRaSHHhw+vVaSRo4Am9octTtkTLRmjbezjm+mSkj+bMkNC
ZM4Q90MXnBKpRFwOaUDG/DM1TTse2mlKJtcsJZPJQ6PTMt5zurbxKZMVBgUEM4G11z66Kdlx3GET
HAkoGrGrN0EXdGTrR0AaT++1Y77brKKzvsfyzX2JTMoueCyahegjaG6+llR73DHI6UZTlOmr+8ts
9MlA89kHTyibofMFQKwcXbXOcf9j3TVzpPKvyaZ8gN2MfEHB4ubogT3p4o9h4i1HPq+mMvPd94Au
zWiIA8Tsio1mO1pV1IeV1UtA7JgPvq9X3+mPu2PzJKQSWx6hi4jACdFEnMt4QrTHL59hAf7vr6Xo
OV5xgLZbujEMNj3cgu51/m4Qw9HVvrM25T/RBmHlnpypplQzvhNrK6c3d2O9YSNlLhvgDsoKyieR
RrOP4Z7ZLZRrwoYD1gGegQDu1NqDKWwY8wt0jOKIFw2hPXttppvsusBAIIS/t7VCof4TgpSf+Wbm
DcM19Hn5te4hP3JM4Xobs+Ebpp8ga/AkvzfXMn5jqJq4MXgTl4gxJsqMATyDtQz6xymO04HxNu/5
xu9PJJ8Z698p2bn0NxOF5XQ2miUN3lpVeVIt464YMWh9RE6ZC1OITlGOxFAAisU4twqb2EM7JXMA
4DyfdMFg9lhKcb3+sHU/UOPHXIXQwTWUKtQMnd2i0x6soK5khWQ+Inb6Kuw2k1QuXPagEz8GvF2d
MwAYtDFCKag9S/JpGhrDoRnZkFQOGNYj/kvzS3xi/LInLOT6MlYnL4aX/3NUdDYi5JpsvlGkZBhr
CsK8YGMQrJpxz+aZaTjkmH/As2BSK0C3Bw4sCD1WJHKWWLva+qQMlyhPGjd+1OaLbLonoVcbh3aM
za/MkDMDsY5Qk9DS4IkHGnHkLMca0zKnjC4F9FBoUFlKiHCN1gRqhERzzpCIeJsA+V7hB8U+PKI+
bzm3lAiZ47wXfRIcKn85zOxeNk4TdQiHOKegykmKEjcGHLvQU52nBaIIEWsx2JdfVCVXNj8qDfBG
QfTRz/i9g9DOC4ditOHnP61Djdzu6fUPjXNO0Tj8vc1sq78I+u+Ss68jqaFExGiG1j5YNl6zZLQg
wAE/9+vgNKRrU6JqfJ52rYf6qjQnrDH0DnyKikp5zjdIh0g2wQry4yOFTMDcX40pwxWkaqHd4JVA
G04WWstMo8ufRmJzZQ+EMH4PpoZ3A5ISJxe6bTwABJMUcL04292vsS1m5AN8Y8YhGVsd5gKi9qCA
z1bmYwzMdiVMATcfigBBCkHMIRN7pMIA3DiKq/etZgVVp+ZmuT2bi2tEv9L9daDTb089nJFlZ72x
HKBrW0KUWQXbDqyRCBTJHbjPheYi6DCbC+k+CkPzdO9UCqUs+B/3HgpIAP3fiphtqzmQKRzhGzB/
lCJf3ka74IhAfHCnWEFSBeSF7ArMSiI8HgfCqT4xnYS1ItATBURRgaJFve1WHKNgkmYdfs58EuLN
ubqhKCnCIG5i6H6LVWT3fsKKyQn2sNsxziykDUBHiTKR6TcXLfmE2NCyi0fz9MMToDOK6LVoOYEK
GgmBIntCMA9B4EHFiT8aqutr2WoiWia0RfR6XyRgOeAryDl3wF85QUXAwq0oDxqHN8CSbuEbRyN7
iWSY82tDIi6U9dXmanX7Pm1vhdAEseQ/1dYZ7qSyRhnCI/TX6dkfZawAaUXLzpGKWa/wrx+zarOB
ag5vzkFybuzV0kOKAmEGIcwElulH59KFw6B/ScQ53EBmnmdQ8EkFVjkRh61QVtD7pBnOVArm21J+
OFnEhKoXH3xVuY/TA5EWpe8lq8gyBF5A4HGZ9Vm/NwxFSprPpcn5NJxuEtUaYN7CziH/DQBjeEFx
vRwxa1FMOKW+caWEIGr0zdFff4VhhAmae0Rcpmq1a0Q8OT7xITzPWoEyxHGE9ZxPiZpFypTpMFFN
bLS1c/FVVz/pnKIPpH9b3ihHBOFWXGlWscNvDkvDSkZalVvPiWwNhTSOThTQ58NCFYJRCugHunAF
yJC+eGhlrHjaLMmDJkCuPpzpLD41HlqSW0YqPFLuP9lqQo74BQLO5vftwPqduhO3l8181q2AtWQE
re8l2Do40i1krq4xzMr9HdD4GiP+HCMMVTGk8QpNasuwpqzrYuRAq9Ff/4wAejRX+Gnnmszu3oVJ
CV1lXQ9da+I2IMcnt/urYstEZg1h3N0ZVNh7pEKs+V4kGBcTuD+H+JXtjz/g8MIcAD3KfnAhqGaY
oqZaZ7CObzt5/V6W5JCDWbx5mByV+9sye0ccw66Svvje9LPeoEYRV4Au9FyhUJiCPu82e85inm4F
Wo+5J2wERyGwCKQJIMQ+KQM1iPw9FPjmIzh000MFAMygP4dm5euCmEYVveotYED1Cu4MPFTYi4YE
uTTHMi2yYgbvDuqG7oJbeMIE2KA3HUARMsMZ6AsQ8eEuGPooLDuMpGD+LxnKVhfwl8dhyeoYjnWT
2V3MjVYM1etHXJRcSli8H+LMYZBtmd2SNpPIfmunhK0+8fjB3bkt4H9FGfDX8SXfxE3hKHFQWgrW
dfwxN6RtIBY9C6LnApY7PLRr1b8mFbljb7OHUkxFhUikG0Rzx4jZkljhD8cuEU1BlSnzjr9Gi1Fw
2162CgPPH9bdec4psfreS0x/fk5+ztXXDYWPE7eRjBU3kMwKZbxyYnh2MuSCJ3iVgAEs4P6ZJNYH
86E3MDvQGM9tR2oGKQrP6Q++VmCQ7xPwSvGxVGbZrZCRVnswDFYKuVbcmzAdORTGZcGo6cqC92Xf
Q1RaTyqa+AFkFtfMAqXjBeaH54j0ym9XDz7xd9rSHWebLW9NYxq6OWCAn7BCS4tNZ183AfkUd/vN
QLyX0KT2GsnwzqeRaj50A6OdKuFEgW5g+a1ZPP2N94Nx4IbSLRTKiC65ChBH4GZqxkXpVce7GG5/
WSmOXNhAclcXhp1cEoBMkmDVjfNNUZkQSAA2Vc6xbmg7PDPlET/KWMLOeRyxqPHh/aYIfgZj9QCY
WDx8gDAZbQf3TM9AE1YC1t/sAfDWWI2Rd8G5jiFciIuAZ2fKlqsKoztSsyPc/8OEIX+Dud4tDS8C
nfNu6G9C1LrWbwrlolv62YKJkbMPvMuVSHremjFI4bf4X8/6YhA4MLyQrYlSAbv828vx6d5WVyRt
VGhg163bMqJiPnCo++x8TMlifldEeohDWuWk487YvnETcLeH/cNo8nVvhNpP77haC/RFd3pKq2Lo
AjJVH4H5h0PZ44K4oO5gaZCaP7LJvdNyZjziR7d6OGpc2S/3sOdQlVj7ZcydUAUf8WSRXntPWBK0
DArANxp6HCJDrokpZ0GPwQcMJDG+xOXH1RwBeYHJYIIvgS8h7re+L8bWfzEgfQI4J1JMBmGFM4Gu
fbjonnbvZlHsKhgyNEvBw9+6/W2JtxJYmKerE5vK0LfCz2X/Lk9VMv3NC0H7EtIdebLBPeALQzMn
FD3JOdYLVArS/sn98N4zg87WGGWEMX9b1pDkt7XmDMjNIOT2Hw9SMMuZKopu5cj0LYJpH7tSMnNK
jYvRnSQOAUbScWgAWUO78zhP3LoNySjJxivDs9sF3P24p7ejviUxlYI5K9gWcWbrpyeZAzpzms3y
+N49d61qKxPdQ2xiSf+S1+F0Z4qrodcktBC0kGr3arZwGoqFNp6FIaHKwCviyfORcz7IZCywmN0+
yoVrUgZMXeJWoON62sXim5tqBvZ5FKpYqxXWpM3q6nXkSknRc1YTRgDZBRUXAqXB3v3+Bq35jHun
z5R17r49PJ9IVmbqLB8P44fLNc+0AAUOBEieiInKAq4qFzefHolLGCbvgVvtemQPXcAZJMQvvwX8
doVs9hX+MkJsvvTdHyQtxEeMnNe6x8xoEfFIt0kTD5ntPsXTzL07PmD4Oa7VfDxniqJFfL9KLvE9
gWSiPdiMiQYkH5vLEJ/ik4TmMI8eaC5Up050EKawAyzpBO7NWfgzZNUYIXf2RKb616y/2CIffj/6
bG/exW65H17mz1r1hXQPsEV/M8WowSI37yy8fE4ORfymjCWq0FdJAPwEqoEByJ4i/uw7t7DN3mMZ
CRjJw71pjm8RW9LGlUm/eVj9SJnzF3MOyMfZv1G0D6z80MwwOwUlWjLvwzBWX47v4xezrXAtYAtt
Em0JX35QohsGQlhU7Jd42V5ZHnaLYsAYwtc/2xXuUdwk1vV4y5oxNywGVZI0ZgUMUjbavckeHGH/
7g8Y2uGhgjNG65kSyCDb39Nvf95eIwbB4wQDcKuQIL2mnN8+3F2EoQSPyXrojJLr21Rcsqg6Gtbn
X+G9MDWSkw79hGD+bjEt+8sGRmr286qo8Rnz0fho1HHUYlcXFlsQBvzrbdjrWd2DaxrY/NK3m4/5
QaFFnwrPUxK5wn3lD8WBHzyu1oshrZfJKJ9+0QrA8MoeN8JXGY8GXqPaz5c75IwSzDneHw6kqrFe
/S0H64A6kjmeslHK2XsUDAW8y/F/IY2fUbMUkUd+HLw2lTddkfTzHtETyJuyfBjk6S1ukHXcTI55
TfahMRZXqCROhz2lH5an0q0BqPMnOldaK3sI5MhCL0y04THqVhEKgU6S7RkoBnp/KUNPgqsb7hMf
/CxoRIdRuRPmFxQrkB+k97mtWw35D3mEDcMUYNA1fVAwimvlm17d+QijDD7CxgMKsJ6xvnhNRUoS
k3+5+Sq3wrHDTD96Op/QpSkiFhpryh1mWIKSMUWPTEVU2EBLiKfVOfbF9HJ4cKVwR7FfcFJtMVvR
GaJqSs9rfdH8QcHcVgrzC9FMS6EeI4q8WJSVLBH2MU0XSTDU7sE7wmZEzt9vwPnDk6Dkpc90G9pY
sjAnxbFhjizeKesaik7gudscc0ROjVnEAEqMxBQWPITQ5mWOfpBfKZDmTQa6a224EKMNQOO64LIi
WgBlXDQURxqqEIC1K7CysB/doiEuVQYEhBpapodxXufYksSOoTOEaamO3O9jXES2vOgY7rlWT8ib
bb4adyz66vmzL15YSJ7hvLL15BZj9sHp7yLps7aMVXI2PeuRHCg7xHcWw6vEp9Kgzb+einn3tvqg
iKBRJdtCiZTdb3wtDA0QIuTwlIxuTiEt5NUUGn8idwPe0kEaiHQ6Zwyx6Pav9iCEXRNlOeUjsTPd
uJ3jJXvTkx81YSmkjBQX/g+hjZQRHzDCLoQjKYUwasYqZOCvduqoH1z8nonCSYyc0Zkky9Og5Oco
jnrEmg9iyUd3q3h5osaPo4KtC/+f5GzgIVHJcLDrfrF7h2j2QxiFiRrcVhCjNHNjwvJuaPzcCzyE
xjr6WOiXOltk+Qrxm25STj/nTdibA8ReQ+oAcWhVTFZBd/C01j2TgX+wwXvARvQ/r3WZEKwz+B40
m12IbAXY31bQiBzvCQK/6ohkCzFMRUEDQ0zSVuNWxvKKvWr5q83+shnYjKDp8M/9LAaod7t2R5OP
Ojqj+mZHBEp4Ye2OWbfIU5B2jMioe9Ey4JEZsCek2SPo5mQQ4c4fJG8boY/3wQSxHChMlusx0QIp
FVeXsL9i/6aLBCPg5wwcW2ERyOjDFYFrfA0J8wAim+x6RHRG7yOvSHfxiqMOmajPFAgGBH7U+14x
eZ9+ukH91TkomgZJ+PR6h8PhfBJKIdnXUuD3fZ4grFnzmZXldwe2OeMCIESRR7Lvsx5FjYmJAdwa
XYgaUwSRGTfCE0B7SQkmZBqEGiBoodzhMTvtH4BCjl9AsSao3/aKhwkVSTCK12gUFS5PtNsBVFZe
zBvg9xfZmZm8DnoHAAvJqQ802WSZClBM7HSBQUGt1CENIoIqIsQo5i+5SedI3avs+schlkdvKDYy
fnOOVJQZmKsvGAS+VpPWGeGfA/KNcPYvg0c4acd4ZFExPsy5EPSTbk2SFfgcog2OkxAnO9qP0kAA
vcRyQ1QpJT5X9zV+UnUd7paYLSOGib6yy4riYYOjh4Jjp3vN6pUVOwoX7EAdTw18+8Q4eIon6858
boT5h//FhyqGAD06sQFMmCFX1Cn5OGDAOxy+gmimMx/YTaj5sekMBd7JIU96gqktyfES+Vrd7pEx
tThr0GFslvICn/X4QqFQZIDOubMHcbZbU2VuCvKtBT6yfodFB0wFcXG9GCPYoc7HFStKf++wSSqf
tx9cPJW0kR/C5wwzEAMOFfE9iUDKuqtFgRX0yTMcjya9kLSrF+5WkS2LzfhzOqPjtnCoIbU6j2Bk
7+FZRus0wPvJHGlIgkgCVhuEw/keoMNUn+boSWAAGn4UEVssbA7pokQLv5Cbsn8oaJYd+qTKJZDC
kpZoNeBrhLWWOyLrrXOcXbiJZhuQAg42IDBpiSgoqrPbHv1biTmC6FhkjNjFtxxfsHRPLigkIBxz
hNsQt1cshzONMESOu8JYbji0uFmR5AC2f5ERk/1TcjcVU8pyEmpwVBIocr5inlh20++IrodU9+CC
uh67rDmYaHMhh1pfFx0S2BZQGJXPGwsIaWbwzfwUvCXiJTySByZico6crZQhhfIJzCBNPkQeuHpz
yAnlBhKUA5qxYSyvlYlmz8lMcjHr5y/zuhAcGA4+hHYDoaGy9ohCYZCqOW0Kul44k5CwGdA/oEfg
wehrEhFPb3YqnGb8uZqvBRULNvli9sztilswGbrqmA0rOVfv6TMHL4dLycNrSGtIrYI3nwxQulF2
NFg0coRsu3EYQg9GzUBhJPp5eEAvK8a84Tme/KLOkhgwlVvaWrJHX1slx+WStlR/DdDWYsOxAsxl
M4QyQLWZal477t8sjdyZDNcG4Sh8vA6t5xms42k/J2XUrooQMmIqcxsdy+SOFGSzg4lCTV6E6up+
qBDdWqGyJBHa09gvX2e4QNyH/QaQ9z6Rt2xImIM6oo0ikgBznINGFOz/I2b79dZCtZ77ijsi7REV
m1djTKlOQiv6WQ2iITIqvCvQg4s7DXwLYhsr2Auk5WV5IYZZYNj5H/1CVNPitTR4RIOxVyApgBiV
ALEcumGbipepreQ26gaZIOuHT26k2wcGCjI8EoSToHh0go7aJKtmG1fIRFCPT3v4dE8Njx0U6LxD
Fma9+xZxZQQFk67BHZ6H/CCTs0exK/xgYNbBM63dX1iPdefFNIWIdtvCwH4URiqhJet7jAO0Cctg
rurF0+B4GTbJmLanrY3FrXS3+ikfMm4hGRCXmjVj/8TEbsa8Eq9XxjKzPy6Mdyid5+Q1KUWq2Qw8
cgpP7DA/5TmRTCVRjc8WPAOocTBu9sWpB5c2zRV7A5L09odvG2JAFlE7CP8Zu5U20+vqB36MOlda
MgZspwoI6fW0z2+qBAp3EcFnbbgTWuJiDsjSYU9Ijf5GtIN0cZw5fQbG3CFsgC2MVZ3KxJddZwP8
OE1KzUA3jujHzkTkE1ZGjr9cLJtsGKCL1FY5YRDkrkxbZLz2YuAAvIpEx+e6ZBHO6hnC5hr7290h
OwcHo4INHAp6PmlqJw9JLhcD5r9WlV6c0q9T3knr0tk+p1/w2ahZqNzIgnX8l5KP7QJt78f+/TFv
lHmwoLXo98PXrM+Y8jaFbAFpSlsXdTW1H5k/m+3DJgbyzp5r0m/0wzXFlTG5lcbp5QW/RZMmrXUh
44kEM+Djf/FOUS3kmu9QYszwiphNf5Nykhp1PcP3sXz5PDagJb7gT0e9SLFPscoxOuNSd1Zi/G+o
izpupWNS499wZBKhSFGIcpfOOxaIHajvTppRz570qYqYxMw9LtArYeMNEInI/yW0N5EBqp98Jkaz
sgkhk1DQh8pYaA+xbZuUXSlIeLv+mMrQOKcXqAnSxDzru8Re0RNyZMFH3W0t1IUXtPxrExkh63cq
D42Wq+JQLSnL5NKavo/X6QhWJRR2RpGx1+FCRRH0RT+HwmCJaVQMdoWB/VNmirWJEL8jPsDS+cdo
sB4fwiPQcsakzmrJ8E1mFpART1cBUTGVGrxp1CP7HyQYCeqKp243uybZ8tpj4jtM5otUBnQ0Uxbt
dvphbhoik5s97TvVmglzPhO4rPRmn23A3UiBBlMXNVG9WrpGXc6wFu5mLsUR9yLpc+X6hfhx2TdB
WoRSCzkklXENqsQw3e+WLBmofpNBsLQgrMX07nQGFCEj5uFacQbJ8Ksg5nSAtGzigjpgbAhEFp87
CCVHZCTSNxZHxMyHTageL+tuoX7p3werO2PqIASMfjqwleDsyXxe9/imPezBYffRMxRTggWTno9e
b8Fu8LCb2WlfHAi7HlZeEnzNrVCGyzBO6BLJTEfd6pDi9w8f71sE0QyEu2iARaAHvVq6kghAzJiU
Xsd4xHtg/sTH1vhi+tbQEQO8qefwkHxMGZPwNxz4qAtdBZkHrr21ZCBAoZoMwo/NmFCyjOAQsKSJ
1UJ+0VYYWj8zEVfFGc8MpT4LmgkQuMNcjHoi86W2RydlwTiwDGw4IIMLb2RtcNk/R8BZyhjsfF7N
YZvAdAbBmYC4hLQ0oNUBEMfba3F56jGtXM4kyCPHONRCb0h5C43eM5SDOrlh1R+OkUWEwgI9mq0x
WfTcZkJAMWYt+xIwIHMmEEPya5kTeXWaGPD9SsSOYEOv5LhVKUsXdbEUNwFfJ6oWKJ/4MgJw7sJf
yFHPgmntYSIuk5GGBWJoN1QdTHSeqvbHKbdEFvwYu6oBJV0k+4XsZX7NKiw3rxZ0QGpNUXt//Brr
NQws7T3ZkuB+GnmKvdmbsNxPXCIc/8YbXJvN5IfK4jOVyRJ74cXFUs3+2HgclT4cXUX8Q9CSSmqL
MQR0Lb7knxNmpY5mGqxnSwxY633XH2f9oo+gV0cAtlC45Wkw8AR6oxSPJjr5N20v25RhBaRbX5AH
ruGzGZmYo7L2fsHQHqC5qGOKgfSMgEcK65BIHSY7g52HwhPbjDeTkSdUHGudffVjLV9ceipQXEab
QJrXq5jNuKAAui4Be0FuSzKlnjBF7YLrRRySXKa0kQP+tKdZZTUjqdEvwYTwoAtiabEZI3vrgXd9
F2Sd/TjNScv06JqeOyE97o+hRpXZBUHqByMg09GY7kLjnIfNESU428t7GqurmTUc0DVSz5TzG+eB
V00aW7hnOd0YR+hCalNwrm9xfwul6yIFAPOMGNq2QdEgdOvEGR8/u4eJRu+H4j8e+cW4/9ehctgU
/Ee2CAPkMXYBNQfFGkbinlyykafyI67OMOLIutk5MCSj0EYkP2GUYAvcaUM3Y2HcIXQLhz/2QST+
eDm5DiGJxaV8Sz8A/eLe7IhHpEVHtfz23pBTD7+c1dvGpxBg/EUd4WYN4JZ8ktXBrgArN8hMuZTI
vghp2PjMPZvbiIqWn/zDHCiSDmp2QHDL5j9uWInIwZrLFbWfKIEBMe3htB8RBS3cAQ5zJIH5oN8p
Sn/Bjyv8RebKkALvt/4Ab2oCYDBHLKGL+UOayt/Qfg9QC0QE96w+jjIT8RfCDlq5MIhaKETSyNZ8
YscgX0QWKaQa08eCRPJGuVsmc5zyJm07RyLFh1BVv+zb9uzdwqGHMtvfnHSidTRXwTEB56AED/9Q
wKgQ70TliB/EJZhpTWUAitig+qg9EgzcAtLnfqyIsL0Ku7ywNAvsDGXimSLAfcxmXzOhKyXW+/bi
ZjwvpW0pOIvqyYkuLP8f50v68JnnpXhYUu1khF4WmoA7sbNvA0Pb54zMwpqekd7uCp0+64EcH9Hp
X0nZll7A41wYMTfj5UhGDmRgVJJPhW1uWcBo5zqy/To6M8QlZV4HF1Jl8iPIJiFlQ6J+LYmfE7U+
yYD8WIKL2S3CtmPhGQBy4XcgBWCWqtnw4NhAcZHVZBleJw3eMa6UDaYLxE0e2YMcLiLyLeqnZ0N3
+gb1N6gU50O1pXpSkzrCY4fySyi4bwQpCO+9NOux1Kg252/oKKQbfLmXjET8THoCjxlvxfw6PgPp
58En/HLgnLF9Aw/bD+8OZ0uuur0tsnb+jkX8DV8xeMQqDCwLlS/jNVeDk//lYGFi4qPXTekIKY9H
Q+ceoxWXFj9mpYF8Q7B0luYi9JYCIP0DfIrV427s05Z1Fgzpj4wRnN0eXilQaWj21ioWwPxgm3Ne
yuvCHoB5Se6TAjfOP5UR64POYcOf59E1ZZfpd3n4ml9b2m5cACcsgpqt/bsAzd7qsz0zlUC82uSJ
RQcg4808XQ9wFgRjSv5f0s45JvlHD1z5AtbAi9PcfiS+LMQdmaOi3GC3uthlEhEQ1riUZCX5/fYD
/dcCOa39mWo7RPnAlYSpASCcmaD1M0suPKoXtzeTKSo0ej+MznPAYmDmSDjrEFKwYUTGKtfyayJ7
lz8spWPx1ITVFQ3LHLFMqOkiPCYPGpdAJNQJEJ/jxx4TKdEIakIAlvnPAANBQ192NsbvMdKzb9BB
XbMnSJxkZYY5ImsrRFI6vzm/Md7f4DHuHYqlMi8JT8mubnOkNzceh8eB65nC5rMryAnApWXx1mPV
Kacyvf20SLqdmOQqAM9dORuuziduTFKbMlYcZQGPDVkB7ibo68q541erYhX3uAcXDCq7RtiF9udu
7H+i8hdhTDpRXBQOozHHDUV0KeQO8OltdANQbQmPxH9l8XzxIWXdHDOee7h5aDUdxpAvrusvaALg
Mg7Cs0EvJ+kmhN4/LNDq/qq/VyYCMyug1g3PupeJFD1yUyLNhFk1brM+Vfi+M3IKZWsTjvA5k8np
o8kXRyArn2KPpMJYZx5ZWGE0l8AmVQSstJaZNhnSU1Yxk5IFE/6tjXx1hs6FH2tN5t5anXMzmIUg
zz+H1/SGIwS1HZ6RuztWPcgyvt3LWOTkuiGXCoSHgMMBYtX4+fwBAFAsGfCc5J7AhkKgIYKaPfyN
e0kZeUDkH+fg0xaQFpuJifKyhTnjd4D6tivGXWB9MLOBBcKIG4VO0CNkHq8hvXDg7lHcwpI5Xsf7
BYli5AZDzK1as6Qtva6bm/VCQTqeQluRkaYF/Rg6FGsoCC2RUNwEHztfqyBqKv31yH3DUOiz65xJ
B6RGs3jCPi+P+v23uJNcslDce/wVI5zC3/62HblsCJCOn9P45BYGBI9Ap9MlDWlPrgvKx0v8Q5fO
GW+LiDFhmzrv24kSafiXRd3DHAlS7/JQ9wmqsSFZhsGH2fYcjI15IIcesqDGhHaGhf2aOivyEbww
4yK0xdFAGATimCi3Rn7rUX4531mO9YfJEIL3ZBXidCXyCMWJbMCOF8u+oDItxKg2YCfanXP6fzY4
0XnsfoKIFpIpqAeO96eHBBd8TMPICBvCoYEew7yE1xhjEWqsmraI/f8xR9BWqPIi8FLSUgF3YlDE
1mnPFuFiFAmc9TN1aA7IJv6YvRkuGTZUn24fKeeXjUxn3Tc2tVupDp4u1bgwPWPXp4A69JAppWTM
8LV1wEBrZOEWo4rEHdbxeBqzO4o4wR9J9C8sBGramXBIBck2GqOz8B1Pr5M8/fhLPT3TQnINctJA
FwniokGj2BIkvxYzeYGc2TwUFikBatNABZwT0w2Az1hsKjZ+mIgKWxgyB7w2W2E+k/kIZUrsnM+7
whkD6QOFs6Pw9emYbQGnQHiS7Hh1c2gw0LHx278DTHIAcrv/eBSlQbNy+RORCrDhKNioubw2ZEI0
qXz4Z6cC+RtDbKBcHKU1zRUuWoH9qIQyEHRLuE7jfOwRwlHmoaBptKgHBJm0LMc3DlOKREjq26Qh
wwPkFYXdVUGhQZtm3cairSUeBtF4zz/vB9zcRJgQaEFmw1wTses6QS41wTnGmj+V6rYPsCq8Eyjq
XGaEWGtSwwnxaiePYynmRCEcYF4AHXvh9mziim5mn0rvnzLTHaREF3NJ1NZnfYuu2zbAfcKAYXwC
IX25URMFSUONbBZlh/s0Z+I/aR7upitVCPMi6clzpwtjUB93ADpeDAiw0uztgLb67i7YeogBKwR+
I1uE9MKW+nMGz3DDs5T3lFYmZ3pPGOgCICOAJX6NTcS0HhdOx3CMN8e9ThZESVgUqcv4l5HX7Aj8
5gbWY7ptdI5UThaBbVSMYs4SVz1UIynAPIr/WDqvJcWxJAw/ERF4c6sj75AQyHBDQAkJ7/3T75c9
e7G7EztdXSAdk/m7FAp2q3e7CqcaQNGbVJMLy44A3qHGnfDdmZJb/6We5npG0wXlR6qyeq92Vto0
RkwbV1dXJH3/XN9AKwTOW+Cbe52ahBQGUikp/+TBj6LLWr1xD4KPbYHPSAQRFR12XZyYOIOYlnJm
YDpTla6rZtbwf+jJ0R1fW0YpFxTpRsjpYWM59JDNjK/GNmz4nj7AXJpDbxBifbMMKA78DmMxHeGe
UMwmOyHrzXAmeTFzpIJg3jRMfCK4ok60MUyrcJORznEhcxQpJ5DmZF8uhCkp0+yk7Zb8CGYa1OBN
DG1C/iJtB1g8GdcKfqrqen0eH7hARmiotY1fwEJtHiq8vB0aGY4ag3FnVCn8Khum2UIdIsIhJsNd
RLNQ83h7pBlcsHdZxvqSvZh2bViGm4gzpWpxrN1Xbzw9M3aHWwyZ6k0U4UHT/I9RuN8p9xXFLUHU
Ow9O1sk5tvCVBfgudWaLAXHAeOnAXG8NXUCsuwARPn4zgywThs3+m61soPfkq+BwmS2YoGa4BDLq
WKIatkepxrQq0PycqGTdhoVpBWwlbiykadcBcZhIgtATHbXHamEXbEo+T8WLZskiq3gBWSSMGOTL
xLDKrA1AT8Sp7ghjeRmj+OC9kNWh1fkZhw0QDO+i1s8r/Gc425iepnGuTCcW/xsajHRyCcjvW00J
+IAe7jl3lxh4Sy+h5pj9aFegMOCuT4o53EC6uAy7diV+qqEqKztp2wmJQN6eOQpIroD5jy+TtYVO
XMHogaVM8ItBt88QBaOWROxgYrP9XowPu2yglZARtf+mHx9opEjdSQXZZX19c1dbi4nkJAD6ERPs
fjBjYHgO/psnm1nRqj1UNHF+zNlwji+Hm8BqGQYm4cmkjjXnpWV3E1MR7gedKXh9PSrg+K2+5CL7
fyjqH3hvwCsihjsPmZHhEt2pk0wSX7GDL0FJmBPLP1yfGtuq/dBs3IEMNW6FmrGk98RzRrLFb2/B
BvbAJGZIamwaEFZGB3k1tq7HjPiY9ZcMDH4SK2Viw1/ZkAevSa1cFbM/KDh6a9nUFbNFK6gxbbRm
NdwIGLBJw0WIjvI+ItoMr08I/upex79gj9xhZ+LPg8M/I8WwnvMbWm80ddK/JzfhLwdF+fV4PwY2
Q+ZKcVtgyOOM8yRb4mc2bOa/Tmc7T1xKLqO4/oR79kp28k8PmszDZV2y0OHiSK9gHPAVSxMw5vgV
Mrmm6rqEpaDomIWvFBHVVKCiVsCYNMq4+ZzfIfu+TBKlOie9Rj2oXB2eIg9ucBHcgIwZpdjdeTOA
CFcCKdTsFbaWoxR47Xrijn2YaRpXNLWpPqfym0ttF6Asfmo0LAm2P8xuW5b2UWfl9RjOe9pZ5SKs
aKfQ43Mtlsy6TWD+qdtVHQzIvcgEsmpMpjJivf8yPh4LpJ5ZSEUibD8kf+oAcOK+xnANF9T+5+vB
rk0A6d+I8kDUJXT11bGsyXRx6CDYGq5S4YhVt4DeI3HibtbFybgC3NsbtxJXYvhGigDGhYsrw/XH
dHDYfd5QW38n56fN0BHoamO7n52nxJJBvdjuI54lNIec9dwx/JcK91jElXHnsAfxXFBIWqNZx2IE
/W8SZb5PRDkltkqqiqnVG+u20zwbKrJyQ4OclD1+QwN9SwICWo5O/7QuB6+hboLVfYElRI341tiH
5Lcy86it9+jFRmQ9nTXgkDnuP/tql5VrM/bS70lI6i4srg6zAnBpczfsYv7mt13G5EuScao9GlwE
adDSD9hnpPQ2cuGMRmPyRwJUwFtEg4IXd61cAi+YvjPkJoJyib9ZcwUgWj1XMV7v2E06a+lkL1Sx
Gs/MlYRpVGhnEfW80hMFQB19/3ZXJfaYVEYSaU7NuLwtbmE51RrERo0xysHiQyM18OJ9QjiVr1W9
IfDSm9ByHo5plif7Z8tZiHjYxpKtJ0smgFNLMV5Pf+B7WMoMj5Y//pk5FJLMDW5Eny7Xh10esR4y
skacvV4w4Hjc47plP7AnEIOiW+GDkCmqyRF5TpJqEFU73MkjxNz9Ow6VCsQN7qMFDYQ3kvvr3dAZ
Jt3QkkMQow5EOHjy0xTe20O3K4wBXlZb706eSTUCv7tx03Hm3JML+NfH7tmwIPotvRCavCdvc5dF
jG6GJnUr6g1s0+De3PD4v5H+HWYNvWQs8tfNUxuLAkNHGdNZyR6Sswjk5awnpKCxzxR6C3FOU4Pl
eFf5ljDIgGUg5rh8F4ZtL/nXhJ1SJyRxnJ5yTgDddl2mcLEbqCp5BHzyEL8vflUuDwbVxDw6CoUj
s0YMFxakOBChDQeOU5nDsXxyR8IQa6kcRnivmcVD8Yj7gQUtbmpdJm5xVMTAYDZo1YkLkaAMNJT6
omXYfYxWHAol06RT3KtNlBnOfIUnWxtp83NfO5Ski2nn5YAv8jD5NaQ9WZt4REA8hnFbnJjyFCjy
V1QYrkpiamUkykAUMreSStwLEFwEPAJW0c1KcNjK4ZYPrQGNWT+zWWegmWB0R36uTD/kv/HGoWkQ
pBDSCi48Y++IU5bEF5iONd8jgSGks6WIdAHm7RjPf4ILAH0Wqb0c6D2mko8cniYZzjDzlAPbBMPp
QVGuS/nUXDHcDHL8ddS7f4YFDMCJgZnL2877J2XVlmUwmKvgz/IA7ZYMEIpsj4NeUQr40cBoR28k
LhopFDxm9hg7iWUe3yXSn6mlvBgZasxfK9FMGjxES/cB7TNoWj6yHoMHa0wX9XjsnPMk7nyBjXcT
whqcuGxdtJIvyXFkKD9qJprB7aJij0oAc7FX8bHYCB90c32NvxAnOXezBiYlMMaWiNZN1mF8yCGc
KZvjTvSfcNsqjhPxzdMru0V2g0CDnMKa2TRJk7iSpo1JdAxcmvGlR0ASX42JBXH6ji86PZKNIsa9
k3xBbTfyB3r81vAVeZ6eb0M2NObilM3LE3/MFpPjT69sjltqgZHlZzwwZt3G2z85u2VsJgMbkkrq
Qka5oCuZoS2m77oWdzGpMsBFVSjzhiNzBuJD5UDcY3GB6Zz+zO6XgePY6+sV2RGKYeNEAJHFetYK
39o60ScmJ2Go8Tjgh7UZBgAmmuvsNIrvrzG/OLkX65Xcef9O4+bGLOMYYamRbLALV11u/N2yr1nZ
32Svol1LrbvOJOORLW9aAh5JVIDrLofa/aUtVQJ9SVUnIbOkUsDqol/dIxOawVkx2ZmeubXBy/OE
kXLOwSdzzMnfxRP/MouIIufMkwCkGUSU2FudKpjQHY4u6/Ynen+mxedflb+xmj/Vo5CqccPVftFT
dtKtrbGh2kFKvSsxEAmnz5/Lcz2pamFwMchpxIBH8xdtoPvCFhhiw0vhqHN84OlpYJSY1FgSVdXM
KrsEz65GRRy3vzrSXmab6/noj6m6TyytbXNg9dZNHRYnpCa02h0NCszK/JNt4fhet56gxdhfaHXh
lxoMxjT2LY9h3n39dVNYl4f+9a0o00kXHMxrf3JbraOBsiyfwAfeFOEVHkcdHQsT8da3bB39WUoU
1SST+PicLdxRcU0bu26FvF1LhW19loAG2PY9U7wP37rrke+Hz+msGFi+RcqO5mzGg8ko9P0fW/YZ
URXETESmd7Gcn+ZY/AY0wK6RGRHblxPxawOIIzhm2qhPs9Usjj5+ZGMSPYtIK0AfeNP/1jMTLqco
ozgzuEevlkNl3LBAum6Qbzj7aeOwhGCcnScuCrqHZmkT3MiKCpqHNIkcqBeXH9KWyxk6HHnv3jtO
ORr3urDCzREDQRnw4BqKD8kfrpXjcBppIUzt82bxnMqyPUnZPRj93OXGniUJiQW/dYKebYBKCPRb
b6enhTafv6bjZ3oNzZwt83SZ9QtEiiuPMQJfjYaaKx3qkePpAgFBebeD+m1PM4sramkQlONWaDXZ
FoQcsL3zvGUGP3++i+DKzCDnyglYT2bQNeZ5WV6zX/JWP24Iueu4yzixDpOQe9uFFeK4UB7gy3y3
08Z6oJdcXRhlnho5BgmFhRHKLA7MuRAKuEDLlHNl3lYBh6NOLsNRwzI40vS37DMt+VGyYv/iVGJf
U/OOb9GccjwgqYYO7Ot67Tn1V8oBjtnWVVUV71eDfzc3P01YeFj4H5dosLBFIcdprMdEXabvCr59
6NCf18ytmrqyPtB3nyYGsQwC8d8dYhT543Y3LLlH+Adm6JnAUBQ8XqrHCTNL7tMC8virFdvpGd6k
QxiI3aYtsDuaHpwcYPCm0hmJoetMeufkfqh/8+FLisc4oYNlafVzgysVtxJzW0aICDXpq9Mvpx0X
rLJnPNjlIl/S6GhJlcyWT9/g1o3pujkSSEc50nwmDAmih9fTofHr0j3sPCTVbRRqqRXBmP4RIz0c
SrjQYVbdukAldGUoMesZTnUCbYg93rhNDL0PbgGI0i8Dn0HXsL/LrrysF+Ei47d/NfcTKluiY6Cu
b2+eIeE4cayng42WlrFSxC/4g3k0so6keS/Ct3GS5xXwPmOWI0QYoS3r6tLT6ZU/gbJLT79quY7A
oIq9ke+9eQ4x90xME2FEb7pQQ7kVACA3udzs4NEloBCZJXck0MpWfvuvAH5OeDkpa2HnoGfTdZvr
TaPOeGsMLRE1O7+hyerioIuhXsXpugjtm8XnpRHhIMszsjV7GrlXJFVUOyJzWkWM4ZAnAcrP38RW
I8VCkoMGxOHsTbezZ4z6yEJp4BOeUcy+zkwl3xWvjDeBnpq9zeUYA0XEcXyihik7F+rr+G3Hrn1v
cZnQ88DV1sBV/9J3OMhGauJo6GiO+Y4IMWdLDTggcrqDqJ28ZYqip23TXt+ZJV/54YwftBPC2Sab
DngJjU0vxrpg0ANi3XvoilkOSgawVxREyW1GcgljoGYxlTanSieKuRkCeJe3MW9obKt//4v7sTbf
8Rc1+C8B+1F31LIMyZZKdTHhgWdFGNo2q/NukyPpBR8SbrZpnm+mOTAOLSw3nFfyLJnokc/62ay3
RNS8nTLit5JeEZmrv536nblVAOeEkMlyi1kI95ER8HgTyiAm/BoC70AjxLMZ2YQjy1UkEuJQ0+8w
IsGXtWDHsHdEXMToF961dSUqjxwqRgpjIXBqhlMBZNTaJFr8i9dKCE7kW8NtjZnfxKNTeMZlcUkp
QAHe/ysU0BQYHq4pnAzUn19e/mctZGA9jjl7miGVyd19x1BokL4JOXKu2zddozgdXABWNqp0m96b
2WDj+fyLcCyt9TaW+vDB2b/nfuZjw0uo+MqaOuEoTM66KkTlFBr/TiZZ/MD+gCAeFRZ7ezDOL8Cp
bPMD9ORXNaunwRCykc08A8N1Oe8gQmjGm+YHwuQFIYkGia53O7YlZwh0agA3Abtne+WIIoAGCay7
RVnUVIsN6Ur6gAraYd9vs2vGutiOLwqzJWNRZgcDyRyQuluTuQkKdNMYIc03+GpP0vzIwrkYT69q
d3lQ9nBFh16BfrMtng0cGkucZhxZQ36AHoCBVgEq/P1qnyH+sGscWtpD2t3tEoqvuhOBC6rxLxZ/
hA50y2W/QBDE1Nbwtihh8cuBfmvx0Mn3tH61i2eIW+MN5rdNpKKu02ZPG57Tnsw//J7Cmx40xn13
kQ4tuaEWAVqJLvf5ssElDUas7DohWwLWAQclvFS1IOvYp1A/WRKEpL840/UezceIahvYiBkgtFEE
7djVfpy8TzwE24X/uJAaNKMNtwA+eDKj9QPSkd4QbgCt/W3e472j7ROFIq06D42VRLl2mEG9s6Gk
bEMAy9P/4KlGYMkfW7O70YiFYdsMqVMoV/+dXqiNiTOkp7PtZLFqBdj/feSQBO7TlDLOu+J1SQl/
WFNY3GWEt4Jeq7rc+jMuQNIoZm7M56fpdhLac3pIHgwJ/fDvHM/AEeINpQA9wMr0NIip3MP3F1BX
MCDwrC8RbvDomtyHPIZ4+9BoaTbXfHsPcYh+thKketE36uuWZcU64hQUfG1jVPD5NM62pPlRWOjc
FGeD05qPfM+q6jSrOO6vK+6SG4qiQ7Qi+dEGbGvl+by2g4C2SfCxoGPyf1NoxTgJ5NoL2krP6bGZ
4ZlSO47B1zZTABWBJADsdH4Fx2bQKlkZP05eypHfH7d+XdHX6p4JJhcEVNtArmRRpxfubsy7uTcA
kbm0tXnLJLcHnO1oHGe31XZObEAbewCKAL91MwYHJL9f/UK3B5xiMl6i7zeZguYfzSZ9P7guN3eT
1w7ZE9blva3JaL4MAAsnVkVsB6Dl3/ntPbbOO38YjZgkd3AEyg3BRPbCehHUSEZw8AsAw+a7ESwP
Nw8o7Qd3mw49pflFqOo8CRc3vS5CNKhY939pgTB3qH5f+IT33x09jDPU3CVn3CZmJRgcEISKkAzn
bk203EQ1+S/lU8MsexJc+iNtmtsC8Il7ND85QTC+q+lGn5pBEKQNmjRM+N7NTAnSBqXhj1Ye1u+y
tKutXm2bOs6s9W/+QJkI4NsyQgCIixbysclKQQpG5MtvYq035kZ3KLo8x/loIO5+CNpJWVEJpGII
FE3gF6wUFwL285mdDBzd2++AzlNgmTRtOR4rEHysolEMTjFwClGBTNONfL63u6dYptKmJNgAVqWl
BPWBzntJclpjmGIWiZolI85Zr6oqd5gJHrYcXJmN0vx4PIrTwwSDLYrRRhWRv8n+wAZCyHOIxTnj
fCmC3GVd0naO4qyNKo34y5BG+8pdQO/PJ/HpIvgkIO0L86E5TCds8DW3ypIHL+MBL3DwjQJYQ8Gx
ENOjWf6/qwgLCPVVL4rrpKJcnNbjrom/kXHfBn3xZp7M5KMDx50zsCaPRlHHfUAFa5MkOaWCJioF
tso+G/ebph+9NOZGtgVIAjjuG1TZyN7ZJIcSto2h0eDHDxN8FJjau/19LXRTAA4UFRSBXJLgHNcp
CAZlBh0KtV2DoCKekhkqEcO9NX1kp8OAa0Z/qhRIBmBdL+lXTw5K/BEmePbQt2HgHW5N8/w3DvIO
+ypn3xGqie39H5N2XpVgU6wnQCGIPkigNu1D30glOqCMORie2Aj0dviFDOON0XslNV9uNObzB4w/
lpGg+Q3FCUNZQGx7yGdf8K98gGMITdXGWaFdEX1hzuAuSBHiO17cK8QMxJyYKc3pX+ZnYfh03AFq
0x2y4pxmYjEuHid827xUtwc3wSy2jIu7TtjXNrcPUBVDsPBUqfDXdH5X5ksjEKK/l0aF6D/OqRjG
R4cLpMy6pyQc0s17/QlQCnWlNgsb1hK2AVgNlDTfh/xAA7NH018+26QNMBOwVrgpWW5dfNzyxCvd
4y+wArNp1E2M7Lgt7EvA59DqEXo0WoDIY2AOlCmHr5284jZADvPMsWZzrRKcQb/KpdERLac4NkDS
Z2rGpXh2ihsgE1QXyaIyhCSp4jSdD8wxlSHnLN0OUXK9GrUuOcoGZarFgXV2WND8WqASKy4Hfgyh
RnlA+5MIDA4C6XmU5fCZvpzZdcVRDcLdgzGLO84O46zv8r3oA+IN6XrA3IKx/sD/7IY3SJBs0Qym
N+hNnHj/QEacUQQQtwiKw3Y5soispO65fHTO2RnLFsTv6QHNNm3+CuqNUufQjKnpmew0zu7kWkS1
RQQUiF50IJn5aWZk1klrTh141F11Pqrlz0DyxbVOn13TajTnfW7IvJfTcgruZSMYAowDIXJJdaST
p1IlUpDjm7QrNkolBzUr2e4m1r8EUwEseSYJlwBHg/+z1pNGuGY+uLrYbO3MePrhPXILalADbISy
lpF0pny0lqJ75TSDM+Uyl5QZmr6Tn7PLmxWKexTlmgm0qmLhb9mD/VkskadV0kdtPiOeGGLiqW+n
HTmZOI47VUst8g7HzOam/vHX4BoTc+9Ovz9tbFqWFj5/5qK24P1OaE2BW/YJ5YhLVK0K+ZkzERkY
3jOA1/gOo0IEcgVHYXlByxyAyb+QwsF7c2vg6Z+eOhpnkjQGIOmAC66w2J69uFNVkcyAj0ZwL64a
ukNEvxbedpYh0BtIG0+SHD5YeI4atj1krSylB5kGZJ4f0XdvWFLTcDZYuxiqOY0HnFaAD4Cte441
gG0pmtlRMH5UqDvyK639NKNf40koY9n1XY7Us7NJ7748dg53vKnRyJZkx3w8khvvH7X79BJkh15M
y/tFiNhtWj0iejFj3TgB+TRoEwW4o7kUGGSmpKXEvZb5PRqfBhiRrzhKE14LvTKAHscOlRrjNvip
t0rtmRu23DMEAP2DXfH27/CfTjdg4/XhLAE4NvyOpqonIuXitMV5j1WAXSTQxVbdmcS83JTz8TMe
d7u4Gcbj3kZ/+UO0ffnB6VtkvuTMgCWlCL8pMGut6NzAy6mmPEZiXMgEwXyT2F+EqwcMpzGDzC6I
ecJ1iwaq/Way6EKtcSvgvifoGVCtF+yYVHHaoCg+cFeHHIHCd7tiMyXZmpTcJorcje5b34PyH8au
wUN5MdhFJxAwbJq+WCSjfzG1tb/GhjKZoHdfr7dXjX3RBDqbfISrrhsA+jhfXqtok1ma01xLwaBF
F5sDu9hMaH+s9lhAdgz7LuifZk2mx3iELoLtyKjypUg04LQdsMpJxAVM2YTGvZjNwMNsBkgp3bsa
3F/BjdYLsDd0DVlUPZX8S9j9bg3GNTBBB/qKmplmt5si6+TBQtMJ6c8JmigIX6oGWKG43GFt0uE3
fV+M4YiewhDJKAFk/lKB0Szh4mHj+UBrYGEqCBXWudTtIiRlb7yCs29ZP76qs3Ks9Z+BMjsE4Zw4
U0EFfT6bb1ideQZJ2c61dUSEnv+3af7TcTCXOfaLXsWu6aUh8ZuME7EcZ9roKqBomjrBcbNOjLJE
GYuRRqgnJ5ZLfBoKD/kN44F91xzI4AlSZF8LQcMexD1y8JIVpoYAQv0MEBGF9nIJ+AD/FLPq8wBt
LjIQuC16f1QcgMwJBwWJokugW9pRtXEpm1oHo48BRME3HUlWUDdmPOjzIOd25Ew9mskGj7LwmJIS
Soh57L2KsuzB9LhNnx3EnaJQJDbsfQguycenecm9ViIbYl4P9YcjlZDcM7wYTDquTSXBJpr/HHO+
nUi7eeDQldsIlgb1/nF8B8aTi5qPLlv7+69nP9MrNxzFieHSV7MroZz41X2PrX30KX/4bu1JJzmb
JJgyudtHtJO1Yop7GnH4D7bDK75hfE1OtGBgV7ZyKZ4suABLWgD/ii9CbKBMcUcRjv9Iz8BtCpRE
4Yv7YWED0go0kdCm6h2qRM4Q5McKV5HgI6K4gHaUaF3iEOIKsI4q8uBZYOtQ7wxSKJkG4XHe0IPw
q18cit7Rs9mCBak9c86/DoEQA3xdvODXnMORP8t0AAqtNB2M0TslHE3HpeByRwQQZIHnnmCxOqUC
N11BPblP7h6DB47NArJszBhXC7Q/2zIpgxuHKW5fMzOWctw35fcavhU5yNUmk5GyMoNIIJAfl4I/
9u68URcXrh8uKYS8w4grjo1oFB0r62pbthHFN8YYv+iS82uAL7Pj4MOYukHEwM7CZPop+KIb1z4A
cWkojoV0xZalkelLbjNWRckS8r9MJCvAa4wi81+upGbTEoNzMCppgAJYocO72JHPJ/G3PWPJvocc
5t5ekBU/ka+uinbuZ88cvM+HbjWMjxGinvcFWIYUZuRNJ8Z1YxVIDxTYF7cdKG0eXIXBEsaYt3mn
NGIUT3gIQxW3IZyBA6qek3JdKcpc7LoIrWY0VTEENPzd60o7yNxqBdgQQsfrGXJKVeyn3HRUGrVZ
SQq4by38SPM7LqHHlAKtcV7y4oUko5lAP0VPddIQIUY8SrB3l3UrQD281p7jGDqEL0mbQEFT8xO2
t2locjuQSRi2/V/VNXlenEjjjXJw/XFuZ1mTJSQri36FAqxo5gY7IDRoTe4wY7EdKt+IrNdR6JIZ
wmbpkljcStEYxx8o9FV5dwFcsX5MupYM6oUxHGnsxwTZgGiobGSrfCjkNxtH4suvDar3D+XFy0wJ
Q0AxXEg4/AjMcUuBBZjZhIxN2rnYRsd+4fMvObSbc5YUU4l13yC+kI1V+P9wR5Ym26blfhRd3plJ
d9TbaPhEsQAsJOfICHQa5LeC86RZ+Y3PDK1xKQSh8OG0qTTxXrC3Xy4rnwTcnHkhqmntw58AagBY
CJxfFDOSz92aDalt7+5Fui8OIbbXILm7G/fsfcmWYBR46PpFC0QICW2DOWBA7uRUfCLGp+tlSoKf
B/3CMYc5cCXHHodmc47jn/6n8YfA4lptl6MxbusnQXUD4HIEPi3VAG8w7pQLCEcZpwVg3p6PSnVP
7quH9Q/6ZhKwtP8CDtn0Rcz44u8czht2z7kQebLEAKky9nfWm4vDdDfgqKK1F+l0lfD9VAeFIUY/
xNdSMI+cYfiPjkxoM5bFj9yVHtUk5TZmPe2PkSxsRHJNQg43AcmlJubs2vo+8dzWRPo5LCSmM7Um
5HtTY8DyGfyRn+IPZAI9U99xHUk3YoFEUemlbZKRCJkXepC2xaW6IAefVEquXhG//AuWppjA+vSH
8jng+g1hqkMyygrKbWiGwn8eOLaapGAMTrg5jmkqbD5F+T8A2ovTZpzWYY+D6TsB1U6eMsMY4uaA
FDLeNIz67hD12TGIJGDH2/sMCduNfhEET3rDAn27kI4Uh0oVjVhWbSnKlUo6h9DiRAGAvqmQqoV4
ASASPu3UuWvmZLKWFRsyKpTWDuoGRSNmV4r7xZh8hwWnHb8IpV3C4ClaZymqBWNr6MjBmP7o//8J
ujCH3Dtaf6NFcv1nH2wuOYKBYAQX3cH0Roxd2vBKj4IGes6AEVyM//vI3PdM8anhW4nhoKbi5Ve1
ZC9xSIjcZZ/mVNhE+gEDQ4t8kyVl2NFHVNqcLtEW+n0tbKJ/IXThz9qYtF+IVBdUhdQmzBt1vsHf
U0yH2dcMwxc0LVeu3LlcEry9KBo6UcSJAyFAiVo1IrlLOUg4brgjJfygZUv80R+SjqyRcmVwxvUX
AZYqnC1gZCCfBkefhtQ4RL9En2TDuOwgE9jBqJo+Qg+R4zKLhHJQVTwqNy/gdb2i51HWLntofD7M
KxlgO9HCxYOckesloEAy/BuStWXGrcpG4xOG/JVUwS7CVuksWWl8Eb06rwTnSHfOgi0LTmJT0Ygo
46KBWPno83dB23566IuVvVRWJ864ogst+vtHHteaE3VLK8sA02iFiHRLUEFCjcCEo4Kg/jAofoka
/7HktqY0a1RgUKN6vDW9tGnlFx99FtwFghzEJOgHqdXOSyF0yaGTWYSNcQ0kNzGn8wDjOwciHf98
aPEHKJI0Ortg3NKm1rGnHM2c9/L5XbtdAFppP+hJQGAGCeKEi3o08CA1lyMwZTlAG8kO4wxjd3ra
ZqQB48eMjuT4T18t8BEg+bkpZmetjjc8WsMBRFVjfEAbvSfnJMJI/bbmjqPxgssAE35jraVgf/If
+yqZZ+XZToN8/rbM6UJ3BKSkR4c9xcIHAexhporjVjQMm+EwHmmbcnzSx5hy7+oSzXGzRKRk6p18
YE5P4zHHqk5OjId1DjCG0Rx5XznTXcK9N+CTvnwo8B4GD8YKphRDuXnVxtMdoRJtY5wH5Y/okvhC
V7BxtjcNwOpmksd80w7Tli/QDzG78jBHycZnNhhrhepO0DNh2QVjnc8pY8/V1ejPAaA3el1xSbRu
WNOAnMlfsK5UzszAgnwGxxL74X6ArnA4pzzrI63aCJF9v/IHeIM0pVRxDMqSS2Mfms+7Nn/i/SQj
afTHX97A3tkwW0nsJe+VcLm5bgarMeMYxuO2AULXMgWo4WyHGTBXD/Bz99Azfi+cZvh5fzgHvuoF
807E6LY15YFjnVgYz6c5BK5q+eAsA3UhvJm99TiZJXaqHZEnyKB7J2xYMUKWncPDxM6y/tG8ib2t
zXJEyYy1C0UfdQ/a7mdmI4ku+xdeaGPrHb55TRjVdCTXGjCDEBXHqnvQn+6J0JGOkT6eIkDDm83w
DG67GhRFjfzRk/wZfo1Qwe+LgcIJmcshxzoNzyeihJJkJfJzuP8k4bCJxwMVjlU256g92+58PsJo
0u9q00e0UfOvAa7p/kjTXCCYIbpB/vF2N+ArkLgRrYhIYsGAElRPf7umd4O13VHbdVgBjb15oi+m
gtmNaDjQUcoj2levmsfZdHPub3lh9Ue/YrR+8dDRD/Qo1ceCYD6gQb4UvVrjqMZoSEH59WE6vs/3
3pshxrgLq82Gu/DKq6FNN28Mb2sbOFDJVRoyuaGnjitC5aDyLPYqYXzN+EYroq5wPcGeXfsGN20d
Ue6gWRha0IP5gmcM2v9UpwZBvqZURC8CYvWBT6osvt1ZCsBAh0VUMr4gAZZP4A2HnIKjLzxlY9xg
Jy+PpNguW7WF2uIfeVm+6Xil+R5Fcfm+gRzDjFHOIpo9BcIHeTCUqYA3cmrF5dWjdAYPT9wGmhFR
9sMoEh1YXSyUNzPh+YdGV1LWS2zV5qkzufzd0xPva9xYMYdnUqOq2WqbjsF+Pnc1+IyD7uySH5JA
MgVWPVKg2cXzQymTW1fTO0IcUgFo2NVq9Tgy90KNtN2UIT44jhG76NRStb4dP/qqTYhAhjhnUKA9
zNCzsXgrQuOOOPSZrkRJmDbnoJ4Pzg7ibe7EA/3AYxD+/ve286ug8BzPWObjT9fYURwKM0fphgLn
XT17JtENDg+2OJlbMjCokfYhhyNjO/lBemmB8j+8dwBSo1m9GESS5ySk/Xc/k2Y02RDUm20gyCXD
vXnzegODD4xOO4EQdRsIBLkwkCkgLA3aboPlxucjcpL9u0cNwqF1E+DpTRY+3IJ0yazS0ZZZ4P2D
kXJK7Y/6jlhovmiLYV/+EVh5hhMCvYcByvJG0nPG0XE1yC7aTfsBOcYRr0+hXhkGbQhmTHeQAZwx
P22P1R0vuHWqeaKI0zZBH3jN4f6C/a7YjfGgTRrX+eRtpp2/Y8NosYP+2m/9juwZvIIpHOjnDvnj
rf0GRtzjKGRZzTsXnx5asuy1EiTvnSFA/AqdInOhoLzfxh18akbOsH1hspl2ehkDYbg1/p6efvr7
kUwrM7KIxZxtb96j77/JpTsNlofT7Pd2bx2Cl1wmsGq9BhpKaCl2/DZCRMp13w+uaTB+h82gST/q
bjGZHBIu9QbzN9p00GrRYNrnzyYU6KO+hINrt7IpgRw24QUPnASzGeudp4JV08TFUopmej9kE5zm
l/gEJkLbfyPhQ/utb+6vTzAIAAr6nr/NfLvCyY/wYDW0wVL/iYgQFpudYkQNg8+RZdymdgE4aNCB
HDHPf566i3N23hbS189GAVARxUgHzAisz3ArHh/9lprR+R6WBj2aSi6BDL+mhpYCoIMQmFm1qr2C
veF8RRZsgNt+yetBKwr6Yoj7pr1KKjbLCU6FaYWBUDpL1XMLlOhsdS6kXhkDTyrK0a5PmeefqsJf
QrJJ/zgoyJdaYLL54AhBGkB2+jW/GQ2fiCPU0E/0u4ytJg3g6YhZ7yCj05CYiCF+z1L8WkRyknjV
iNoTMfa3gwbQ5za75C3yk5pucwIHQtqyj1zpQFDyJZCE59MMbNhv4BcdQPziFbWJYCcxZOB87RMx
k7g/Zc/DsUzO9B7kwQV9oBz8wwVSOf0YbBR92XVFuK+zjzcOCpkvpQSDgI1BcHdO4YIoUIYuMHJl
829K9M7n0ojq8S7oJN15Mx7Gm+nLOiy7KDj+Fm2Fkj0CVzNRNUvq3Gj+8hZFN/qFV3K6j+agbERD
j/ktDHccWF2PWOHxoDxnveIwWSSbyWbeDZFbg0KFfZllcEAzuvH5drROVJOL8cFj+ghf/0n+DXoG
7o0m3vdyEeBIL34R+5IOMTr5Lb+XwUfUS8QXnYR6sq66KAIKIqnp81GXDqa3v6H7Kc7Z173Obv41
bcc3vx+83TdebtTEyRel/9+FKSDk5rHQxkTLnMcLJE/Y/73G/OzwQeFUmpNWATz+Gd85gdL25BKQ
IeXvKmYzwNn0cTsyGQWlN2lx9ZR3PmOPXtw3cROv9Jaep1uy7Z7M1GuPGyNGoffiLy23emPuHG+n
XZIi315TP/qfmMTpcBQ1ohMDjM/kuLSdfXEeMw6WGOO9TcCYy4BU5LyHeYOAi/OqSajMgElRd+5W
/w5tugR7YZ7jlAa4GS3G9ezjnv1TyogRAmcesx2htZSLDQ9K2RmQMLNJn/4Q5pnQZL5p2E76GNKb
uO4248uDaMDhlCTQOnpTrf0SmO8rYx6GwSXgZybnaDt+m6OAjAJPJjeQdOovrMtsAz9zmJOOAFB0
QGY5YlI2UAqzc6cIoCc3GGxmD0o+Cql71tU9Arl+1pv5oOzuiBAh93LenvaTIdFprezArPdZz62n
BBYRc7ClY/Mu0fF/JJ3ZkqLYFoafyAhFELx1Yp5R1BvDIQVRFBRUfPr+dnWcONXnVGdlmbCHtf71
D8bvcHG7dQmZfLC6wTd7mEjvvMvsq38YzzbBWLiY6Xem5vshPeZlJYkjYTApVh8HjSWckOpvGLBO
JE/1Kz+zPx6BAIjX3+5w+WN7/WLZ7YcNwpGBPtT7mKgqKBFW3Lp4cdQHLgP/i1o9M9ggc5bpOOlH
hNfPJY4BeGsdt8eR6fP9VJwGv8XoNvHvpyqul5o4yWn6z9CrblzvR2Xh9yg3sLLDwVp4SDZbNO10
ipGgiCtnTI/+Bm6XdPmEc0EZTl4HmFolVcnYfe61iFK/HyknpH1P1IjUnnChTEI8gP6RYv8mtT0M
K3WCexc3GY8PxRWVFI7ooP9HIQTo7Kctm2/C1vDJxRLKufgjbuLeBL0hs2quG3emJlLU3w7j8vDr
TS4HpDKvtAqLCBVygZUKR6PQ/GDdpD/nLzZf9AlUfErcOlUw6EUju/NzIwvu58oSdaD9iJUTIe5Y
m18PPLyr34+eYbWX15fNzb3TjvdCVq2fbauVtpAPQ/NjIKyif3Ef5MNCTrGUuQobuzRUW/V2WDjn
Vm6DC+GRi7ciBv4ju016GpBTCb+Mn6RajvHdjq++bO/2Q84jbLWWQ3PEOC3XdzBmte2XDM3vZmww
VMQlB2NBlf8WSMM/YFJyik5oOvKogebdoVj+/Db6OgRdziWilf9ZbfRTZaYZGHYMcOPp7zv3HgjT
byS/1gPYiHhRj1YKDauM6B9XIQuW9AtrWpUzkjshfaS/U9+T+WQ352HfTDA9n2Qw54kHk4dXp5pw
vl6w0NGOd+u+HR1u4UvQa246nxkbZxlelQi4lLw3/L2rdz130SAmRcMH20Mnr05kXrFRO5dYTVgc
1QzLKVZwp2dGhXlkX/+gb6EdQixRHwhwXhIs+wsQq2K+ef9jOpj/gRRz8pr8Q4t4gelzjQGRL6eK
Rdw7n83vJagyTPCfZv9eYr2l18w3/4B6OMSlkAjbcGe9aPOIrFtT2ODJcswwedCMZ4T+Pr7wo6ki
Rfn0XXLyXmaEykcyWadyWFtDSKJD8+VxlMMjYCP1t9mqPHO/E6ESKzCauUsKQMTL/nrgwC5Q5jY6
N4rHx3A0/zf/nYcgUII5pBwfq/emh0tJzxltX6IKfqT3sHOeYea/OS/HGyiXNyyFbsEVQhgxvZFw
pYQIaL3d/kwKr3uEaPuPxUOqlrKNSBAVmtvHTK+Pt0dtt15mq7OB+/KFtZOKezD1dfAKciz1dFiV
ON3voi7lz7UH0lXRipXh3blDJLa4P6A6jtI7YeYgsUYbfs3SeMca3kc7THq1NKeF4q8txEN6oSiI
uanGYrPuuMfxd02x2EUFq2ww0zggOSEvK+ElXGOUbtUENzxPs1r3RcmNIBj8DIdTo8V7Q8QgsyNM
CRlN55DsGskYo/IffxhhxciJ7qrxxWst2ZVdxunDjXoaLcdQP34bamg8XjwsiBwCdG3cWwVJBC/M
xsU528B4OqqNLiIRKG3ApQf7e/hK5UPp86okF5MKeMmn/mUKWA0iT22tMiyjUKI2oL5WJkU+y6XJ
69yeZbcQMXwP4pGADDpaMpKTJu26103zPurjCefnfd4gYmVNfvca8akTygIkz2E/vEVaPNx+Iw4u
CQjgyDXi1DwMEq3SIr4fus0zbvwqVg7a5rMh+Hi8pQTlm+7W9Cy7o8rQNCpsDRx03YTXChJcs8Ij
iR/p5bPP7n/vPxHnPTo8w6/HDr3Gz3C40mzSy8PL+uUP5uPomXKxvkPNrmNIEe41HKSjuPEI5qaI
GJkNqegdGkKM1uNLIiz4xpQ+bwf3SvARr17tLAyjsWzltAyrvxviViy0luUe1499a+WBSAUBF4Od
pzq9xedQx+/V4EydQFZ4XPoYgszUtF7iwb+U0tFhhC0usDjpm+YzuMdE0rD+1eDlSyzu6yxbv72K
6bzwiORXKWUKlz5ZIOKB2OSYu6IavbmI+K3GydFjskuL8M5WoiBPewkuQDgefjHBoaNzhUXwkQfK
XefxHYqo3GD6pT/3vTN+/FxkUe1jjQVJByMRSrSVshq4DSgkW+b9xy0op3cqmbV6mTyDjJ+bh3xZ
40UVMBDGR4bhIqTlwX5nD5dPoVTddqZ24EhNLt4XuuYG75nhAvcqvDKT54XmqHH4XhqKfSwmsKtq
/eY7aXmD/UOFQX9Q8Sr7B4oaAKBYSb6BHI7TjimhcI89qwspHB/fycetzzmEQ0wq0ZA9p1lftJX0
cwQUJP3k7Sl/n1ii9P1r/oT5wnt73fzc+pRHu2OzZ7pXJ+MVlv+RunrENfEkDzY/gWhIAjncqU4q
t/V/+/Z038J2xHj1RuEWXwh0SQbxZ5Vbr9N1/dsitvgtf5D2uO+J/Ajf212qcjLJzn35TOTVmD4w
6BF6Tt1kqXAtRVJjM55efXynEuzpyHvhtnPKSFv1Dj+z2Lzc3ZL6DiUnFu20OEgmD+ON4kvn3TJf
nl+i4NEiDqT333Wmmjc67eKvWhcndY2d/LpdEffNU/ZVQnUw9frFJTyc8IeNUlgl0qpgxan20GnW
WfTaF+4zzJc/bDwz+xlzAo9jaVvazaa13kHt9dbkDkVd9OCwOVw5qWEJYFTl1NkEr99gtG+COqyj
AVb2rU23cC42jxE8lPwkOIFJ2/HXD9ppBlDEHYUxbYKcKGX9zIyx8Uw0GuBTG1an7feoUiHB+irh
Y7kDv9nUYGRBHo4i+TwUzxCwGP/c1+p9rG4Czm8lo3DhH2PnhuvAPyrWEkIu2VZJ4z+s20ajVDO+
W+nAzuT6zoDA0yb8/XUphFwI/zuXS39VOVgdhu+/35/QWPUM3tcjAjaAMrfgZxi5u8MoBb0B9rrh
M5qoMbUft2su3jMj9g2Xnvdx6qQ+qMEV+k3c5z5P36F8kKIXxqpfWExjHXo9iGr0dHaH+1IO+5F6
HJuDv/Gq9e9/VI/q8bPnxxzG/GBcDQjgMYinEuvSAuPUYjJYfpl3QdfsIs5mHj8oVPo6j9fD9dMa
ruiKsDy5xkpcegweMR0bMyxST43bhINYWOS7VO0JGUsI29edwR1/GECTpQyk/mYbXVK6MVp1CYeG
pZYiiEhF6ajjnXPBkU1dDyhrFB7DSt1QPUBcfZzLvYxtBFbmcjoyRus2af4eaePgvhw3Jg2T/6Sn
VeP8pPEV1bJZq4aKcu3hUZF/cII6g6APAkzwua7BmysWJve70Z3viVJOO/cVUdLLHXA57WZ/S3VN
Kf7d8FD0EgqZ6D9fFhNPyvjxJBNlTrEpjeH2sWSXAnzu/nb05XAHfd7Lbt8PlYDb729k49e/2eEC
gxIxHi9VDMToac/1BuNIog12U9RE2Y4pIX94ipxCITRRxt5v/nlNx59pfzeDDveWccybIel7P6YS
sRLZtKxmmFLgyYKhPcvn0kzF6+IrSWdlKg5SXS8aTtPB9CaDIGF+MUAbysmR4XE7qU8sUHFjsEmY
IyFIGAqLyIx+XJpgI4GP4oWAlwlbe4f0swSLnoxHi+u65ovIZsIlUp5m7Rr61Y/L2UHNcdmJ6MIa
p+vTg9nKFdxbfBgwMCr0jrH2YNqQLAJP9u6AXw9xarsJ+KbFQxYhszStkYlyHpJSSfckM+aeFfhb
4q6FvdVbhKcVx/ctwv1yPL1DUCOonpsOOLGZX8ppC18d86NyClP6/cGrfso4UIspqVuqiHz6Gcxo
y+V61rWTopgW0I26KRPL6+bTn7DHCErxX5imnDj531A90bXSU/Z43jMm8UhPH6QWficA9ow9lJ3Y
nUOYSwzPGFoOJsTW8X7vg8kIVUo3GfanPypy8gNgD0Ar3YIPy0xEWfG0jX9aKoTimDylAyD0s3L+
rbITq6JLXj48/eFquB0NJ8WhAbavBT1/3s9n3/3oQF0xRHIN6/Y9GSFLUSagKg8M2LjghlOuW95D
8RK/353GezrCG4lR44lAYjhDUMZsuuODSG2/WTa0z7DV+wcckTh9wl16X8kMNi+aMMBrCZna2ePt
EVnuagpfq/Wr8OXnW0xAA2T75hcIBBYp0Lpm49oFoFZuMj9PNAroNngvby6HDg2ShKM8imR6s77N
lUwkp1lYwpXtA5NxvFXDn6d4XaCGd1wUZB/H26h0e6s+VVy1ugRF+EDZ2sOcoZ2Nt4OwXH+gfgyg
u9f2RqbvpPUiFlAzh+6A7K/ceM8HdknBJWE+9kANQHqH9bbGbi+sVh2NcD/NjYp/o617NGsvfIRu
s5f3MznEI3le61nwMnfGNcAOHE/a/Te6YEh/X44DZbNUvF4kx+QdM48hNmndiIYDgWYo2zcv9z5B
QzdYYtySBSo13tN6xfCuUdFTCfqPWD7ct81cBbpQOIbeiPse8ZdyAYYkWj6AxvQW1NGYB/3GzAyv
GHsYjFzQOAAQkFl3uNG2SvCglaTSdwlH5iDDUcW5bQF1wGLQ3c6WbNnJeCXx+mgTVsqx22OkTR8H
KmLQGjqPNJth3ip8q2cgh4mWyuB59I73P/GSWqwsIaLRgvQ2kvXG0P/ikTNkPylCa8xwYtkrYyFr
6kB8ns41ai0CFvw+Gq/94ChFtz+yc0IJ/bniY9ZZcvCTAMOPPLKpL3Iy/8b6e3WN1c2DHqJyywCv
5Pi9xWk0ffh4G67rYHeEQQZkyQH6sl+LLhgh+UqU8JJUe239FZjbqYhUjnBqSzx6giy5nh6JfPx6
5L4d716zr3B/AasToSAGSQbu0P7aKsbKrdlfZNbTANv1Pyn01dYk8BVouzA0nmm2JIB5OdA/wSgg
lBVrb7I/0t1C4RsPPNXLrMrvYV3of8NidU0+a7bXfSWxcY8No4Aj/NMuuP79nJbY5MG5W48cFbjI
fW1v/pVjdsmZ8ju89MrQNpo5WNVJmdxZ5c3+a5EBfVnmyGn/dthg/r35hJc4X+KzpSvR7pR7D3I6
qvjjAubtgh4QVNowtySNHAjPHKMrYA3a9YLxhq/YBG75X5u/Z3GNSdwgKBg/NsBsco+I2wB8C0ez
u1/ZeTQyekFv8TtqrK+ne1/2DWp4p4fTLX4OCaJuF0wgYOFEV/tFuKTYLDurM97bljirh4/puafu
31HfIX7Jx8XL+thKQP2ODtp5eX2jb+Ne6fX1/FQltwCJhZ/rRaKACT8ScAEu+RvlI4hyKhlD3Iz8
u5mvqfH9Ej5Q6X32Hzo8vVvyc3/0bFXbAOkPfy5j6kep5FPFA6WP12K6H3WEGmvd5B48E1AY+N4y
ShTZgKVH5/xy2kSz85Bp+Ln0yn27wuZSWDQRvoXFDX1gs3rj6sOQc1LtH8l107ezpGZ9suR9jLRm
mTVMXzONzoNNo9fGNaq9OurPqbFsOjr9s+qtKat+5j0pZ8r+Ugjiz6Jz+kkTKktI+Jx9hUtsSQQq
6HPAzD5eFRAqxPji631AWZ/RNa7nL68yKeMgM4z9ofOhnW/0r4u9xYIpEuLDJwA3N7D/Cji6yWPC
5S3eRePkllyNVh8vsHPDaxrLEzyEz0Wiri/2B6hr+LcTeULrir+EVID1GziX0q9wqfgKLKhQBX8P
33R3Yv1E9UyNrsjPvzShXXpb5nD84FTSv8gGQ7GFymxGSP4r0ACANl9C+/eNBw4pFkG9um1qS0kp
CoDkBHhee3f/aTKen+ECSawdlDt+EtV8ellcH6BdcDQs6Uflw2PxJL8hcyVTPl4Trh3vB84zWFWE
BdB8ftK7a40jLRC4VY94Eo59HTvc6XA+IjzMwHqQn70Jn+GTyJKX/4krck7eiwsL6RHdN09eJyUo
1667szm58WcdzRpPwtGvZ4zOb7MgXJF3br3X0pms6yvoQyAh50zHCwggtpq+/rplh0HnVmIEJDNu
CukIyvj293Ye2aR36JjAx7vVEOiHSGt3nLac6UxiC7MvjsZUQ275JY9cJGVfjCrAINEQWZ6M5vt7
xfk5Ej9xL2iNdyItsRxKW/ZBoeOMi3crzAcGPXU42n/ZTEzUg69JdEtQrLvljQY2ypMRm54pOjOa
HzPcBQFNuOMOCcLyftVsiAfpxb9jZw6nkCJLhXDcx7X9Ma9oGF+ezI55BWVAlciVxaBJlNCS1aAa
KtwXduTYfq1Gqww6I/c8ehwFK0x59QyugM3DJf0a6BjvvLPxZLjOevMeAgn4Cgvcdm+u5irrYtHq
OSmPY3IRFtdo4DTBM74atXdZXo3MyKhQ/cv25UorrHtjHvhx6I9cLAZNzUJUubjhSoudNC7XrCxd
OivMs9+EZ/1W5ebjD5bIQ+m8IE3YX5P30Ua3U2X+3FdwOWbr3QGBRXLhJiSZbEFauHAstb5/kgX1
iLU5vZGw88XSsQzeHrEj0PgZzmdHLiaB/BZMQuqV4ry2X+NSTzk+6DNhfWwUR/77JTkNmtNZ9/AT
i/a79DJUwpRep/H6S5jOJyHOi3hhdYOX+vmzr8N2K1ortFNgUqXXj0Cj45LJEdBxb3YhNOHQEBcj
4H5GjwsiOOVoEAx17dRAoqIY5hzMt8wrEHLABULpgV+53dpE5Tpfpv0uM6plhoZlMz5RpxGn1N/8
wtF6DMAMbgyUHzxsssZMQnWXWYpBNNSycciVO8NH/JAvwe5eKfnfeI+xXY/ZmZF6F52Get4hLp5A
sMb7ajnyenHmZd4ZOOeS3GnwC2a36lyjmdgQT0DL+AN3qaxxUpEgX8zHBviyeVl8NwDVQ7zyU+oy
szqMvQ9up9QT0ztuWXAhIO6ogdX5DCDyFcKXiA8EuGFLdhYMrP4xMxXm+ml/M/RuKypOuLavFB7R
mgV4APmPeg6kBY4rQnX0/oG5lLIBD8D2NW4PSPeMZ4pdxfZKrvtmEJEQgRQ1GkX43EUXkyPvj/gP
lItiRLkpIQdkAk1wfzqhFMJVbAP0LrLoGdKDmc4HmHzlWwZQ9idQ0Lwo1E6cee5tDqLMWfM5AKX0
RI40VSvNL7jNtEA50SLeI9HRzYDJiOUy1aTmqxtMBUaemjTe41ThvlCv6E2v+1f08NgSccOTOI1S
4Ii4Rw3YP1ZLXNRRfFVM3JfXZbb9pXeb1mHnf/wRM6CG4qdNf1j4yNvfmlUcwG6xh5gbfxySI83x
UfXB/djoL18dkcsE40HH73kBqLPzegZ6ebLD6dJ7Dkalh4v/pr4iX9OlHMUededdcd/IV+OI0hQN
CoajU4ojXU1GOOTvnPZ4I0JC4OH9ST9tXKKHIIbHElrrMrqfLpRJKzY7se/v/di6MgwYQXWm3xlb
l/UneZ2+YAudoVm/5B5k0QdHmo/LSGbaO3Zg8WMcwrtznrQrqPvY0CNEfgTYk8yrpN7juCoU6Cu0
qbxDYBIa2URA9Pi3O9j1Rwpu4M2yjgsXfK3kQhrNx2uN47DiaGV02COBcNIuh2nt/swfr5k+Wkqf
fwXTIXIb8Ivn7vfr0yNo4y/aG+GJfiMj5BIzLkYPoiKiu2P62mDbDhvaFHQ14aBLlf7+u7PKCOgK
cDGeV/Fr27qIq4IhY6bHeEpu0NtXjB8pth+vDRvxoKqTKk2ANAuEYOsGRcKml/LbHy8P4NTU58Fa
nuMuHtLYv6Ovx2gKdXwiRHt3i+m3z90jO2+3cd9ubr/DH0PeikDFnS1Ok4ZK/Y5heF8nzhli4luv
0PdRPhGA9V6K5iCPZP/Lmd4LHuBw3ay/mDqNXVpX82bcwM5J7zQ/JmMig6GxQSgdq33ISmLo7lTO
eNHV0/z0dn7gZs+4tH4zTFBotTAu4/lo1m4qzYS/CCOLKdG8VDxPczirrZerErT6ssBnqaDu0FCB
FLjouIVNiIVhY+ZBb907Dhe5ri5UGzSt3avr1iJn3rsumpBuL8B+iRXR7nO+Sc6r+XoXMHSoTAiK
RDxYDRAA8vSyGrOMSkuJtJlif+N8fbX7onwIvj6VqaEe6r9h+ksvmAI+QFKHzjtovf5KsTFrd2Bj
uo/DjQuYfe3ftqMDlR5yr4pVgTDOAW26B689cyLrq6tAcrsUBD7CVBxGHw70MWBD9PIoYvlR8pDL
aFETKpVzVH+9Hl5l8EWii9F6V2P7XoizoqI+HLLzLQhwlMS0jkBf1whw8Ul98JwNlk343X58KmHr
FnxnoC/gXzn+HjGlzTto4k8E0wb+IYA7z7H2VIaMPAHjutzpBd5OwJSrr/OMe9HNf6wIxLTQWVI9
jf1RPcXqndkRBCy6Xf0efDyCsC3IpLMiHM0vRhEP2beZV1gqJRAGVBBlv/Yd2uzVw557+6aybSdl
NHS+prSidSIksxvOZEehjyW+0+v20AjWY/sdXOzaeic7qw4lVFAiTLLbv8IqLvx3WlsqCvE7/IG+
u8P5HKJTDzBmKa7Oh3/nA1zJE3nMGfGhwN3pY7v2dq66/jmf8/fIccg8BSsSt/Tk1YCV2iT5ul22
W5Kek9G/2pFHlrScDL3j/QQFsdZmOZjORt4/A6DlJqles96aQ4YjaBgzehitxGdmISrHIsHbUjmW
dDvHj5VDDb5uNUag22qRO1wL3aEH2144IFbhd3/b53vALRGPcyzsZgsnC5FqyL/yQOMeCTe/GtJ7
DkMmYw1r57oZ4KGINOmRNHvCv6MdMv/38hVX0dv9922bpbAv3yE1qKL/Y/C8PKGAqSPNzWj6cbhH
/tmuytGEJLkBY8OIsDNBzMXN2GdBrxqRSUfVyE9XYqPV7bVQ0AxXgvDgEXy6hmN84EKH81rAKYVI
SHkgvg+WpCQpMtqiRvlMGM9eufuUKUggWq/ZaAuTVd2EGnRGoqkode4iDpzoZ2oa/iC/WfMFMB6I
Tyz0C266/36fL1N4vUw/cfIHuNtNf8UMbsO/QbmIWpcKpP9Q98SNA7ONDom/+fDEU6gIoFlAr99e
j6Q2jc9UWjuG4Uv+yZyDOVA2mAz+QFfB+z8aDDhmTNrkucXL6r29QC9OUc4BMJCm8O8ikGCmodEP
yWaBUPEH6RDAGBS8/FEaEgik3aeXJaEkDD61z2z3M/n1Q/mIuZ82vVymMhYCNFPtlOVBzrhI8njB
T5CO7VBAlE+CCZUJMOtwzydg5sWv2eZBnwmsGcAG4sYE7T9dwA1OdSkAWe7NGutU2Klg3zwcxigw
q9JLIh273uTJA4EF+Jo+/uAKyhs5edADg0xWTOPhGh0bHQ7AY8bf3fmAXfeI1Ep+HOauWPbzv1h8
9lAfrenJII4GnzUrlZXYg9uD7d1nA6p5XzCue7k/uzFI7jJlH7hT9fDhMS9mt8lMKcg9nIwR4ch+
zUSacT7BWQ1KR2iDrkw4wxAjOXKrJkQUYg79SlUggR2UtVGIo/+aADAfIZQWa6Av638GtY4knPaF
HzsNMBy7GYxFUgelxcAS0T8X5HWkVc1FMj0DSIqyHn/vLgGhUVAe9g2KmMVu0TPhjJrq9OPADuG4
vVmCbKDPlASB9WD9Y7wZXle4vhwVgTn0daawZ8Xqw7foATPATqWE/pjUQhyjAAJwN3oO/WiE+7SN
Vb+rzvO9CqWlwOVX1FfXLXUoLhFPj+AtMtk4MoXJ2nvfJnRhDEF+DFNGVOeCB5EtIFdjklysgLDM
V9KaX2QeQ2zmCnsIyx2j2f9NQ7AZX8GqC4fYSz8WmiHTCDIgp4HpLG6Z6Lv6kZld0xlVFqz6dCAg
Lpcxq/5j8lNZNOLzS5TBlybYJykDcJrX6R0xfNySn01+Y98Zrj4EPFbzn7XzNR/DZA9u3+rFFxfe
7TxKsj+FKDsolC6AjXPXM9SK4w2IWzLewix7Tj7B7lRQBLwp54eYh9f6kKwiwteM/gJwxyiM1+JD
bS/Hj+XbyFwiB/Xc+NrlXMF/4GPWi68fl6jsMkBgxkT0yERir/ltV4su9I8DBxbPBcL4nTLvAkz2
3VOFAPcNSRinnXMgdUFw+xAFDKobjFgh7xU+FWBueVTg/vAjjUjTb2btaSQhZH6GQBUKmC9EvpBE
PBk9xM7NPA7SPgqRuwsfZv5aXAOwJru3qHEIBC1hEZAvYTyINpMscB9dxUZq7EtgAkEZ7cKec2Uc
fBPj8mrP/IVX75NSECjnVwIwavQsmIUQ6fAo8qR5T6T2WVf7bQI/RQ0+0mNsbarpUkM72EStiToa
yU4d9I2ncwvyzWdVRsQn6Y+gJPFTtl778ULSf84lUo2P17faaQw2CVPqq/fOEK2IQWbfLAgsQXOo
amavW5DHhFOF1dsQJeTdKeAYhooKEQar84BbvGAkrUE8xLWDg5AEjw/qqEvCMuP9s1LIkQGUmSiw
Ekh/hHDwD0MDB2riO+AuTCJuL0uJYcJY4o652Fd7uFApEO5BEXyMH6RkfFTY7wtSNxxiLHGkqeEJ
i3Jdxsa9WYLAmIRrTOsDoEp8DeUpF55M73tfatAAd7q2/ApSQe1J53qPZMGEzODg9GN1KZaLRDH6
tAa3iTvLIqqSAByv5ilnNCjQjCJNV+yCMSNSBIOaOm5PAyatr3MZKUQTQT9wR1ZDgco4lEnwyFId
UIeZIsbRi9ljD4zESHd4vGJiwJ8pTHLfVxzUOIOMEDxR+62zE8kR+tUQHHTsMcWseLHNon8fqia0
+PQ/GlVz776MnnP/48BmV17+8VA5oo0pKTZ9XZ7DdpllgFxjU50RRMYmn1ZewdEOLU1HvUM/VCBo
BPsWTiAoxW66sOnqdJ538oTSxMoHWikSaAebr3mhwaH+yx2y4qLx+bsi1YgP+4TMRrp8tINN13ck
+3J66xp0fyL8Vl+T4LZDOaf33RIB54280uZd9KP38eF910+Y9yR6j8MdC4bjEYdZaLtUlJU+8Ed6
D5xl7Cs4gHfuwxrMOJTYinDrpjksGbjQWNdn3JJAXPynIDPizpbI2cLyumM0FsDeqf+lBhBWO+vE
nzOuG+YK9tOF33euVzA/17fk67wdSNsBw8Tv+eN8AeLLgFQbVDUPXHrHzp1P27IWpRVtCd9mBPWL
mEQ6myd0dmryfRa1+8aRrRs3iXjGnckoNCBD6N+poOl3p7d+wuXJA9zDZ3mAT5THuA4UleNfnX2g
4pQeoaJ2Pt95Y3p8onaJCck2X7I7RjHPG4CNBC7kPbC6qSLvyRs8+1eSctmxUjgNaEiGXE7S/MXr
p2iCfLhzgWCtNoLyzYyrnA2PPfFmseQUWddsRh24foEzrVsBn2p49sBGBcfLrEEo0R0+YNFKM4mr
pvYrIhIpF4hYgfSGj9kFYuTdpEfGfx/o1+DjCB8h4wGfSFDjNLtkysaVBLKOnpHZT2/OJC6oYdFL
ImyZucYtGnG+C7hu+MccBrtowtL3rfcKu+0zkLnGWn8IT0d2hpAD7iHDSugSFSMyhD7DI3FH/TOb
LE+uER+WrMJL9JiP1hdOXUKieCzjGTkB86fznL1M6M40A6inwpzZaIDhs43J//keVYxLdkQ/Z6dm
VURcttF7VZO0VBgkC1s/8oZyh+M6yp3MK73ekYPSvgSD1e7YPxZ7aiO6ff8ZNlyacESd24nEOoAG
0coJprH4W3EmZX4n9uHAzF2MBq1Sz2PNGcFmDOQEVrhHhMr6w30i/H4ZV3Gi/b1JsyIT1SJmTlfI
ooK9hSXua6UAyEoWRs+QWeDn0ciQiMO5biwr7+qX/5qf3fmxLzCMeu5/+wxxmg3vavu1voc8+uLK
JkEIv3kMetdZ8nbjlyHxOTXSm2tS3S9/kvlDuk4W/SxjNlfhS86kdYqvAMLs1kKZhkqrPxuHQg7R
LNBe9jDuv/GYVUwn3mR7MLO4EsFEOUmzyj5mfAVuRhDGStIFtFi4e5mYDebU6BhgXXsXhzmD3jAl
qQQswR0+muzMbi1mCpAX6Bn7MyYmHpT4+RW1A9NjE1wY8SMnA5yampNQDpspVMDB+RoURsOdBI1d
p8HDLozJiWT9nLf54FcU+PqUJqDvENW02M2JSdizjOp9SRvKFPGkdJMsoaLNkt+ZadAH7gDURhid
M9qzQAl+fm33MESnVsYjAy9sAxaT01q3sAKxgaLaRdK27z3X97USf84/s50jdNp/toUDskjouU7a
tN9b0ArrRH7D+BxZrdcsYKbRlQEPwM7lGwOYO7kOKMEcinjJdbNlTE3nLB9YaRak4kUDmAliB/s1
Zz3I/6B5zH7dHfXfjrNWTZSkPIy420fI+chfghceg+RMEdJz4OZ/qJP+uoMW0Tg9RaFVMwTaRSLV
Bk5buCPa+AqhtsPIDAsFehqg0BuACWQuc4wF0EUmgmmMT1g5JzgMPGx0kA7URsYOa4v7UsyUwFh9
2ITPJT3UCBYfTZiyKcwG0YtkP3bCIHyozssBWn+hoizRhIY9njDGe+fcGtKNV9xEH1Ps1edKpcTE
GRsqH7qYeUutnU0HAqhGv/5aZCbvKK55GLXDibWFEITqCjySMTY2fkuQyrBb9KAF5TCiW+S8D0Z6
n3SMnxmr8iNoj9z/wc26JnDSSfL5zZ/nxnoCUggjxgGz45LQm1pvlwR1kqTc6lqgOZWhwCToAQg3
6dhul6ULa5AALnXKNDgLMMNGWHN8YDx0FSkggLMMsqyX3tioBFF2aKymN2r/wmsd7g5yyX9AmiWD
kQfxk09wCvQMKy4oqtBO/L9Tm+zoERRs0QdOGxFdabQOdQRDdUkkHlOccb8AnwmSvDDr51Ziks5m
1R/AWupsBvIIjtZLW/0aKmkL73ps76yrNzDlA3EzEfcmJXI/haPhKWskF3h1AAMTUs6xaEvsb21K
V7h4n8FNdZJ5yF9+MExhVG9RyMY/JM1Z9F1wQaEgIPyXzoR2Ap2AwjpkejPvjCFTQJShkMO/HLBS
xIxrotFBcLJgSg4/vZprELrJRllRcugk4cE2QQDF4fpBSwRACJrf6AU4JYV++ogFxwiIDdoETnIL
HFNggTPYAwNG4WczasIIH/xEZy3oOVQG9i80vNLvp1DQzSeYzpXMeQ2f1h1YaAtVg68FLXnPWiJQ
0R4ZT+40ZQmnHq/SnNHvk9qvR+J0I+zFuAA2pfuYkizgXoh3vy87mwxN6hqQZpKTf2Sb03kDlWuT
cSQHEpos2S6xvnssoP6BPCOdsVTKb3E9EtwGYf9h3RfgGjXeSOLGBGZ4+TtA9+avCMn6hcqtYoN6
me6YVI0g6Y4g6tcxHI34/SfIvQ1zMOqx+GmXS+RR8M8z94cN/sB4zWTivY4DXmZGtFPtPtzbgs5L
Fx/nQSTbk3wmhEM4Oex8yexxBXGFUoqVBsQcnTRddsXQvoaXsF1qeHDc57dQsiGsRNBEGBYXYR3L
SGuoAaiUboB+UFgo0nsmOLwBu4nc5qv7QODxZSIgRshwBWc3VjLjZdojzkaDJG3we0bO6B++NJia
M2Y+KJmVAfFrlqITYqBhf08QL3Ho5x0IKYCtkRBIcYUy7ckAir4C4iefiOkY26cPnwYUTU7FVN7G
MmBJf0YgGfzoxVcH/3dHh2J7/+MBiJN0U9ms/JAHP8C79oKWYshEiJlZ6Q/+7tA8ISlrkeq0qRR1
kMmA/Pznn+SUUFuy1eX8JMCCoS9pxzZeil+G/yRSuBIWKRBFDPRpkGX6eIT2MLvhKoR/Y2tH2Al/
QsaR9vVncuV6aw/VY4pKMyeV5CAOqphONrjazJilZcbssEM8pyS5RRnh3H3lgKHsxW73/7F0Zsuq
alkQ/SIiFJDmlV5Fse9eCNkqYoMICOLX11jnVkRVRd179nEjsGaTMzOnmZhgbIHiVUmPlvTwO7NC
kWCfv2xinTaV5+mYPAkaxxt8bre8eBPDfwaDsXp+n81EndAiQW2IXYxX171t6ZWUL/dFdzRRl22K
YbssFyw/QdFBtM1xqGk3AxlMUD4Cd+an1wKBK4h7dtKAQUkJsv8NmWj7tzU5W6hW31YZseQUh6UG
UKDzjYs5vi4Z59VjAEmIxd30twLApssVq7Cx0kMFE/1WIM3V/HOux6Z7Xcb7HzL9ZnXbf6aUu5GS
xHs2Lyy/4zpqZuI1zYamJ2Vgs7d96vXXVfSiWDM9QGof5fsCfHY4mDVetSjBIQbha9pS8T2WGn/O
/Q/TebuBVI5/pk+ChJLfW9djzicRfQEafTBmCoOB2wkmM3ovjPW6TUNf8REDMsbQWEIcYKswiKlJ
R+lfTp3DqQ2+K9ZThoNhGlGODPY88g5f+3TarIqQf4evxBv2Cy9bsQbFfsxZArxOEb7dx9/wvgSD
mVRL4dOgH+F/aiN4NgvUI3aJqHvUrAdOEb5haEhsEWGNtP+2WFr584phxUvy4quIjCDYW/BCmDMM
WGOpbSsyL5NOfCFQEh4yyMlKCGyP4/UvZAYWQF0fKWsT6YPQvCKW3SrD51TzUT427HoyhwhVaDpu
rTUIPgvNF+OOFNp+jjbwCce68fvEzhL8CXqNd1v1JuUS5CfyZPcXFlFvzco7ihL4R2PS3+iXfCbv
UXscjBl0bFlfGYLCtaSYD1f83KS4SDEp/rshZfkTLXg9FBKQf7rDmUy9FeM9kLOZjwoKJSsUd2MR
r6Eg76D19mf1LkY8PMcmYo9qGbbv5fqPxfw5fhYJajFAc+77Z1uuYZw81hQJGYPL2uq3Vn9gs1MP
8BkQ+8c/4pEKCxuZNFElOIFpZ1tj3ewgPmdHDaOmEAbGuDhUM3BbHqi6/Z21HVPWw31pUBtXRCbQ
xP/b7XYbDU8A3YoPBvN4PrIErCXkQC4+fCnV1rxUpmT1JRZv2DrHGWPGGlW/PTgp7P2b6BvWSEMY
XRI1PtoIZit/jNiIXwyqjYSkEz5RkKHrfYUvSFKu10f2dAsxKF5a38uHeuFSQaA/lSRwoC3TgnhK
HfOhm6EHXFRQRY5irj8rZx/dgZyqnW6sMUS6P3148BI23+NryW1CuRTTMG+z3ePAPeqj4GT1MIz2
1G7OH9ZDPKLPoVoXoEJbMOgGM6Ebq4MeRHqIcIOFuf51LB4TEMN7lYW/aetTc+FQ/fHgW/0cea9P
nitpiLzWPul+vhFqtNe2HykryDLobIXqts9KIsiXERB5HN020P9C8QqyV2sF6D27sgjVXH9Chh/D
BnrspnKu+KAvqFjz+Rql1bievpekoPmXaCV0vxqNPOjSCkeFmQR8bPqDixAGsZqbYR7ihrDFw/OL
dccblo0MRIDzL0JWig54Ar09LTUQN0UpddMD2A4P+IUkjhLv7hl5Xw/dmYbFBxOp54anXu/5n9+u
Rg2FxpXFwsyuWSSwUUpPh35x/F6KDQWzf0+u5J8/0KtBVO/um2LHk2YEBTwtFLjLwsvDVhcWPLdQ
s1VagHZ8p/gBdhv9O0TSUlnpAJ9sPzLeDmj+420XEN2vdnORd+L+CcEO9MZqdz2q0TNkeSOLpt5h
ebxN+WM5apncQxNcSuNH38k2jxXGEkKZxTUw70I8H881G+h+li3ECnjZNZdwTxifrSXKFXkKsT5R
ls2On5d2+UzAfl+snTX4YZJfhdcF+ql/JQoOBo65uQXwvaJuN5g8NvFSCwUaXo96nhEBEs+zUF3y
bOEId4661Cff+ZPL+zjFFmaqy/LbENYTT/05yZNirLFUsT+7s7/ps3uF6arvp4yCoWlMBnBlYeHM
iz9zhQuZC/EePa8Or59AOH4eB45yMtYy52lX/P1mQmGVgk+jxRcyguc0O1bj63iwuc/K+W2tHbRJ
f9mPjHVvLo3vznv2CAar7GjwZH8HVkpO72y9xiqdVezwPQBunmE7U+ZohXZx+NiykAF2nIzJveoN
RgXGVMpIKPn7DBR6MwliAL0Bq15OXCyE/gDyK7rScPCHOIMYt0ihXbwDbfRm2Pedff+Y7SkRQUYa
M8djJsYy4d+EdAVfD50BmAtOXrD1T7iyFDtkD98dUfI5faFQAe5tjsqZTS4trMxVtWShCwGuXtx3
5QHtQW+FBoFzVABRMGnBYiCjO+zm3Ui+fOY9xAm7K/NOBnLM6c6PvvXBcUQlXP51I+fJ2975MI5Q
5zRcwIpxIl4Avw+edkivEazgyoETy7xGBv6y1S3xkNDPlVApIddPhRTWmI7HNreBAK64cmQyfsxt
SFH6z4Ji1mcxCFwf5M5vy/xZ0rm3rIh1S4Zm9UVHyQaFBXEhXrL7zylOGPcp6ydB9MSgrZl3pP/T
65TuGcZ+ZuWB/FAl/VG7j1l2s2NoUy5+RyR5G3g52HuLuZp+ZMeomOJe57FOyofN11j6uuQOkJ9M
9CB4w6cnkMvv5n3qVu+TfkEsZ6Q+f11CJ3Up3zbhGNgpxfQOEcbTvmPOg5PPodo/dyZf84AKAM8r
HRb8zZGHg6lGnjgVrOYjc9MnYpWNBEWxevS862YDHSBhtLxuuR5mc5LIFYiJoPvcPf4EWvpvlp/f
SzlRpzCgnvQX0gql8uMAlCtO7j+lEIwesA2e8yk9ZRSw3Db98jvybcrpz+WWJe0cwtH+u6d8QhL6
uhj4wzHfoG2pz//k7ulS6FwT3sRiIm9v62prCLJ4N3zPui0CJ0i72i5evk4cJUZxYcW24NtksMT4
jLFePL+tus7iFW4ZnRIBM4tqrEQTsSBlcnm8pMW5DyDQIQJ+8mFUV0eGKSPwJoDbLMGqA4+7SNln
CFZUhLWCiwoRePHeSkv0r3sodFwPKpzikLaenHA3g/aiAUt91wWfjmfZHfXKv0Ltg+SnWfQrq12a
G1aeK2tuhbLJ/hqUo/n6cahWSOW/FITtFjIJlUXPUv7VEayMPCDw4bEwiMN/iPPbo+O7R5p1BUhJ
2plwlzD+0L2uOpRKwpxuMH/uJShtbfjZfWAGzO4kaJwq2UZOEkM3w+Mig8CyQyUGJIM+b2vsNaSv
2bpa9xfaMiVHLBXdMvb0INce27KRjmj73gleOfObalgfmjVNwCT9EzzbcvTcv1bdivuBdgugR0vE
HTgb0LhYgApji74DVy4m2MgTj8+/K8NFIDf0KYyIzzB8ByzqmpinbpFRudCjsbbizPAeqgbKk17F
UvneiuhaWxWGuRNe2vZj/femZ0yJLy0LNbZy33oyeH7BD7CF6PRncbKxK6AO4T9P2tJ6IxxMdvIO
JWr19zgypxCUSAAzWCGnisCyLynBuNpu8UWmAysZm9R5btrNplnIIf+kLFO6NVCBtTGH3Trpzo9Z
fMgpspTNB41ltkEoOsxWTAmnDTCHsu/mzZ88H+w6GEcIg7Ds0ef9eX3hUooppDJKUIHNQavdMXUK
JDjqws2nCCsX0gQOJlNppRNPCQqgU7SjzBnMSbnRFgWMnRWZHRKQvKz+SkQ/yOspEAgyoNLAMfGf
Bn+LonJxBdPGGXPdcH/Ftmctul3yDXQBZgxHZP+RirZhAOh0h4tK5aGDrnQMJfGdgizBLh2OIMVt
N6emALbm742KtbwApLtvv7xYUQxmOpVZl9EmiFfDj253iTohQexg/Bx+kfT3WtMOrvgoEdE5XLCM
sRlevuG2VXM9UmZQyvHih4xEcFtSJsPORrM55ecfOzgiFASQYme9pDf90k1r6xK22pt93mgmynlL
vYo0FWk++nfsntZvXTBJbqZV/F0/dvlHcQ9/gYfcO5C7lNMAPddUW6cJAj3a/snjgiYMnbJ0fEqW
ebxLHAHeMvOAnKdsneYqah9OkrosAOV29ZRBXS1iMIoN0tpZEGpGjCRWSmmRLNSAY1xDtiHdNmdK
dL5BuVMvbE08iKhwgKRirkhEXLWgj9x3DBCxWmUFU9T4naOMPrvfBU6iB1DX8lNpxEpkxDzN5Dth
rQKn7j/q5D/fkA1lAQt+CL6MB8TKJqi6nsrYX7na7OcFtOawMcNly1JlqdjfUBmOBvPGZbTsyVHt
xhHa/5kKkIXtHxa+vaHG7o3n3+NnPdBMALMBpfMH8xfriZnrv21txyjhO61Nl5n7qshdgErmDlAI
1/RF2sJ0CJxTzn6ozNNQPn28CvWn1pACWmaOjEPyAyODVTmqgH/Od8yiumGtMQYzWB0E25ZpWWvD
4+ACIBWcoE+K0qWEBW9MIXS4mBX7H/u7k1jzZExzv2YczBwQA7/KLULVxxmQnAvFA/SbeZkvLWu4
3J+xnAhFUcuROv1gnFZIceHX8V2O8RUQDLIEH8s+TIFCMPcRW4Q/NnIUDSgDuUxOt6rgWZKCJ3/9
mNt/G6kY3o4Z8KE0Z9QOttTHW1SNEKEBv/K0KfxnSBMJPMyP+Rh2E0c6vOtr39ZdzToWNsnuMbnN
y3+qC19nS/QdejAC74CYiKXEl1E6Et7OU/DEEYZZP6xJ9cmjs1Pub8+jK/TvMFID6mfeGBAqAp8Y
kyChEqIUHZ5AEW7mT0BYnL6Fdw7vf9KAkSexK26ZanP1NqiWh0IAEAqLDhwNrdypo5uHaRoAam/6
5t+1AUWYneOOMLBkG3kc1v9QCwTWl830jREQHQ8/tH6MhWh2LtfFAE4mICxebmV43WcEZof3foLj
25BR7x6bkY7ZbcsCoS762oL4w88vAexxTAZdvQ27f9yMzwhFGfMaIWUt2eZ244MzhxkLSK5wQk4X
GMRZJs4xYj9LtzE2D4+FtU7fylfQpHv+c/OGsiqzLervBy2hATPuaM36XrGXuDgxCsJZ2eMl1OBy
o48YyvPfEgvRfsSM8eVCDgG4QJjrYSrvsdyoz0f5LDuHPxqyHiETfkKs0eCVpXeA+Yj9YhGKKhV8
TrdOlHnuG0uzgouvQqSbYNzQOx1UA31U+SU7BQlPjPV67n2kJ3XU43lAfqNixeQDB7LrBKDdHnhk
Zmz3WlcRa7DYUUEYplEkPaIiaCGq2a9/At9StVAB/WhxBg5tP64RENFBB/DCjUOrse9Dpv4YCC3h
Wy0rhyTn9oY1TwkqDcQfLNBY0mLprsp+NTeLPtv1VqZ6sqF+OGxXss0Lpe3sD0sNGmgeCm86I7sR
3nesHRaILmZ5bKqkFMKPhNtxSHmaHMIholGUFXMAel4c7Kp5ZTms6IIxgjOGL7YHB42Nxptl2CDk
6yqhuKwhnX9FLUBFIKo3TYCWNz4ObiUwG/mHsR27LnB6e3p9Fp3E+NalTg0ixgatbS840XROubMW
jw96zBAgmhihWz1X2n6X0DIwkkTAOHwMOxf5ReeC9I+IpIzZTRQj6djgxzOHzVMixoj9X0h/H85B
+G8zNHMeuF4VcFV/zomgHaV/1EBP+ACGdWO8/Pta+pllR2O0bmDsFYa+TBGAYW2I2UrPgbdeW+0E
+TCoFfaXj5vTLdLEPLUBd7C0r5jyowAp2G2C+Du7A9+gGE09iidxeuEaCGI0HwdZEYmXgV3wDLyH
CQTQdbsUphLIVNwcF0447CW+K6ZXTYBadBInR3+DcwD1xeYxVKxT4QOCX540nGnUwuChdxjTuAn+
wXXT/guSOVMNzaNj3gLEChWA6tc6K4kgFuDVDXqUqkhK98zOCc74roT5iNqQHrJkqwOj6MkcctHs
9XXqUJtrE5zWODbtivzXrV6wxRroAD3EQg9mRCUUJwwkoEZVR8g63bQ9iEilYLBj+Cm67afdJ3vM
NepZbgdnCHC8cYhw2sBPGdBcQHtVt8IfHygZ80rGvp4xl0cwrfgY77UxlwNELPPBEs/AMeUPKgsU
CQkr34Rvz7IJ81NvA7UeZY96bIheWUSt4uFKyx1vscbBWgRD9MIz2UL1gjNbBXSB7LCxxoI7jxT4
cGJjjQOdf8KljGrBH8OjkUD69WCXTn6B4kDMGkJ5mSNmXEjcRhHfiglzqpG6YBDOTB2XHmgfnU93
9rBR6hy/Bikt/1OnFya9NnQOCyzAurHRj8PjMCZcvZwTLzYDGhgRcGgdbVez2ZfZGplTx+zXxvDf
FaSC0k8hYSPP7SGPVrwexCsk+SE0F79zv0v6weU3UvHyUWYMbw4f0VbhsSnCIRs/n54BnGVUNrMD
VGWOymL4iwlzgSO/bqnv7w5oAxw3A7LUlXfsoogJrCVXlB4Eng2EJ/qXbEYb3cFvExEFmgOrFDrQ
3Ms7w2iXkw3CAGzNDq96cXPl2LmdgRXsD1Kek8Q20f7sFdS7G2NyuFSQ63L82nARICRyV1Tv5SBU
Q0/ZhTLTQvg4H1hmxGV53K2g8VA68kAkDAksvoiwWhrAcMEzwJWGSDt54Xt8yGCUwSKDLj+kcVdy
+7duXNqVGn+dvyM4LCRjCRE121TD7JytVYzTNQ4uk+ob96W8XDf3If7mY2OYzuOZvFedkOnJWKfW
GfhX0cQjP4+HhpO6SnLlDD3DY36gGrYLVwD/PSZY4Hw/Xxvm27iw/jSLOwQfYl2Ff3fbdCFYQ7sT
lh/5ZP1xKJOrWevMUMD7XWsRrQ0PHqHQUU0FMaOe3EavvWKfJfu8FQ5ewlgffcjNCgfT/nTAReeL
ztkuFEypXjabcoZICgntKob9bGtkskOtwSRJjJVRK9K9ASVwS1oH7RGrK3vOlrfUu3m4SrgqlgiO
aV8dMRg3nMKFlPz5QPdFAT++f+1nO4wZCH7Hj+jq3RnriRoTYkx49x9edejOZ9RN+FnY6DO3b//F
eV6+5vEeawakgqzVK+HShbcpnoMs7B74bwevBgWyF2YY629QJO+WC6gcDosDzIr0VuYyMdnFBhaE
x24CoOf9DZVUGnI1w4FNlEaNQvF+hsVg73EnnJqIvV9/OpWYdHkh/eWWZP9cGYmmMCCuUIfZncG+
NhyRq8qmK2F/6dWD0xG9mBwvv678Fy+3qN1mHxLp9pijtalo683943w9XygvOTmEQwgVLKJwNtTS
QXlmXWrIMedNaselEEz49UcoZ7nTzJdtsd6E0QHrx3gQzxB2Pf6mN6yjHzZ+ireFxCZHNjU6X3I7
hIWgcMsNxGOoCZn7iFL3D23WaPqdG048e/IgrFWJibWfzcWDCBv2C8yMmYkZqA6vgKE2mxtT70is
521AQeSYQ7wkXztqC+fuPudifJO5M2TOWwiXNHKt9TqDNcRDFZkoPaWvT9XhF4muL/2sPDFmGo79
bHFfdd4fs27fdH+4YYlmhKfNa0B7bjcuvBMbUs0y/K9UVFzBX6FGMiDTnmi5fhGshSntXeb8yHyd
V0wBG8Z58vORJPCmhozeErxEKI+3nPVx7GVDiEJyFAd8axdjYBukBFtBYTgBLUnmdVds7qZDWcKv
J/lTwoENXOdH1cmGjcvmPOTBCjyxAk9v2Z8/Hfqrl0McWRecTiZuzZR2x6fIsSGr2KdSGGX6yqlj
GafQPt6ttRh3ix24d9qmLhzY03trgxyCbKhO7Q5Yx0CT8WB0h4kCOQaHE6vwDRslE+CnDd/MA7CY
fnmJM4eo1AFzv0SxO8oC9VKusI5ymnHm5g6vEyiwJf394EHfpx8X0SC1QaQxndfZN1kvrsCiYW5v
6uEXU605gVcOAK0yRkv2nDxA5Y+8BxtF6K/WSeyYhLEDvhMvqD1oLnD9u4a10/fQvwC8afZ9Ln9t
TxlXFCpQq/ntuH+P+9hvXVcgCSTAeP7jpckdlLZo4obpaFWH1aWi86eYY4sZ/HeSFxQnDBQf4GWF
L4VPII42GCuOxGaXQERdRqqV5rc0NKJMxiyGlwWpUzvVqZFSD3XH9bCprAfCMC6K3axZoOPZPBJ5
Ba3cl1/OzYR0V2DRVCIvVrERNJk1P/gvTjzkfd0b33DVf+EiwBh8qfqinBTVoOq+aPSX/Er5GlSq
wJMBWlA5bfvjckt6WGEjK3kYNoZY9I4elMrQVek54nkx7KaDIHcMH6tdQujTfniZ26e5eh7TqXoA
RBFln6CX0seyQOftvjd47PESsDI2yFF8c4m8XXhc23CCvXjEIJ+PRsy2JPvD4/IiQJW+x2Dch0EN
vZS2jYAbD0HoYZH/vNf0TvoMmcFcbqtU6BcZ427kLSw0aKui2vWotFliwQ4ZQIjHSFQVdgcjqRji
g+aTinsW+5yqER0k3wF+J3f3N0zerGO5buvg6bfn9yj2syl6FrKqwOCzpeGCCVovv28dkAbBope3
/xXXzwBbB7cOJDfZCM9OZokWBkrDl194qfuyvxBg6Zgcxo0MP/Clhg85hhDR4dtWzCVIQ521PyIN
neLLWDveoQ+xNekdZB9RzfOfPMmnlWHwfj2bJ8HRPnH+6G0lzPPsljcehxoGmVNBggeKcB/ntUxB
ik2BhSxCJehT9Q6JRI3uKjO6rzVhYsIKEhnWUYHFwVOw9T2sm1AgLfc0W362lhaZbRMyQWKorXuJ
bG3LrWlvsWnkVR0BA13djmpRw5DjQ0B401SLjpbSyX5PSx70/Ori70YpUuD9ZNd/NMN4QQJovxyq
U1IJ2nAwO4l5SWXly5yF1Y7SBv/ZRPUNwdujElulZOOzspaFd2nJkOs66vWsJxa6SvCDfrG+TYpz
i9OMAZcWy3UXdyI6Ivg8NaZxYB8Oac088a2/Ea+EM3nayU7F4g18hZ/zY8ANHGKEc23OGjaWctiD
Lc0qi30AFBoHiqX/WBn/VoWeSLwbI2ohLz+CdmngOXoAAuabuzeooYQXvNUtZUZ3y7ZRv7yL74B1
Fb6li8fuSvd8FEVebjNqwn4MIrg6xuqCQSZOA7iiY9Nv3aPrGWH2jF3H8gKyw4QS/zXOkjc4CoGN
wu8f2VA+gBIphLB4DBVb0ADjPMAXFfNpUYHXDmM+VO8GdizS4scbWf+V3hMtPGATTtKOwEMgVUQv
K3mvk5jZHZs/7Gz0hRUAjwV9B0w45JuPiTLjPII6lyi8YGFI1muSufeA9PjCfPB5c9JJE7xpH1RW
3ltfuNZnDKYsAOErWuGDxvs/iPAKpzKhRL0N+07u/VA63DyM4djgAW75DzoX0RhxAp49Dw+vGQzH
dHE+BSEvD8EODPcWxasXjwWGThGSSFqqdOSMCJAyaiR8xZjzJYYj2oL3BS2TBYeBEkiyqXR99kx4
5koAKyBmE/Fn32ER/ZJ0lADoEpGZveGKH/xspFW8qug/sT54unnUkIW3h9sQngWOdx4K8jdKpJoG
SVrEMzGVoL/HyYz+vIRkDvIuL0yoc989pqqgHhnxSyEg7F+kEn6vIWBq3lED5I66fSZ6dtJJ9ETy
0RupUNxYBD9NVt/AmBXjL4k4oUy9OfjRDMFLfnsNnTECdxL4wPm4PbLQe8JFCkc3+cAlEEO5deLu
HeJ9HjudyqtjX72Hs5MnDAt4ou6NEdBz3EAKJ/pcICmya4NHa+uL79hcRId4nR4RDwaawM2l4AN0
9iI51hHPnpLY9J6jlLqpHzQB8yo3nqjsBod7433o+tLp5yJBbOi5gz8k0RzxnPxfe+xRWMrsW3kM
ISSFTPur9Se3ISM1SBB+f9k0ZsD6oUZLWSUjmTCDmISxjd29TlgFqkJNFA4KLsB5vKCNt03omveg
N+JFnWRbSAsWT/PLrged5Kd4IPOHb9SHIsOuD0jHEA1uZ6SZVUApE9vGliyZxMdfRJccGJcqs6Ud
pQrTbPx4wltoBgWGdiQMt6aZEPWCgC82WLytxWLKW9gtxDGCc/SyTjBoiKW4/Ns5r/jN6W/B8qhj
YCA4sv/EjQDviP7ylHnoWJYUgbQWJR7+aNQdoAaAXeoAwZ4RN0znrzRsGqdPcRRWL3C6lGAQlhxX
w75oqC1YTUhWtnaSczL83qZxNth8MDSnxnVpyGe1V10M6KBA5E53uAdjpn/MMYhuCioslwsu1u1d
aPjxJe8g3EMnYNTIhsYeAOztjDVka9fLJ41Usfx8HHISJFL2cDSovKFyTZoDkhk+c2sOCwFRsZWE
HW+/4fvQYQQu2cVScTbtmO2xj0P6F29hJ7Ok8mHzW0gBmP/JAc5H6y6hS29tXBtxjaZCabyErXJJ
h8HXVqFUA0MbTy6gacx5AWowAlg+73bO7paFOLAxOZWoaG/pRl9U19g6wQTUhwJVBUEhZFRglB+f
m2CLiCAswRD+55Ti/EVfgjD2D8aCKhy0i2L5C6g9CUTVluqKB176HWb7HcYiyAVIPpC3i0kJ7quB
Ehd0PCrvK2tayGE/ipXCe8DZJP4MSMUEBgt+acpxxBVnfF9rdMtsdtKtxfYOrdla4Nq2InzNv2NC
2yyzDhv9ZEzAofmesMXGRN3HGfuUGSZlJGGQSZFdWYwxToTBwW/PQh77O5ZobmmYGJZTonkZUhik
5Am2jhOZ7khx7qM7NOKc5VWu+Q8QzFixmC4vTM/2jCnaYHPQNLufEEOe1BC0QsqWG1/REXITIZrp
wI3iRVL4EPHd7tvU05I0Eix8MAR9tom+d/uFUXAHPYrhEuYvLluLZtkI5o7zC+6weHC/YUQCjGhy
f7k3o5KWYfHEzL937kPHvbEvcCZSgtg0Q8pma5s8RTaEElfcPPizh2arB/e5xBEBh/LTEbfTv0bU
bwnYOc9ZJh1UdK3KfuA03uF5IPxzgkxcng98FU4R8Bwx+H2WXJpGk/pTTAs+CN8ODJhphPB9IyTv
X26JYBckmsMLdM6LN7+fJSi0/NCBe9TviaYA2Q5mCHTR7Dv3RS3YOH1HdpEaEsEF2jQAFGNAN4Qm
ZU/uY+DLPHpOGAzRGr+on0mqnrG+sqG18PTt3aVIxp0kxXQjW+K9jTPULsbSGxzDNU4MzLhWNLzY
SNs/UbdX1NLA7Cl0DJESONoJ2EG8T3n1oPR4B5wBbYB4DN+oxKsRNBRleUVuBoHK+44/E2PPeDrn
qfvRgGZiAL78cGLAZ2lM8qAux54RbReLpiaSx18FlWbHVYsf5OKO7dh9I/JmN0bSrgxbHbMNkfAe
YUtDcI362+eHXCzbKDwpekyHMpBc/y/VmRQzScLIewxBh9E7t8q6u+QufP0ZXLC8joPtijJCFLY8
stk7iUWgIjLzq+wEiyUeFt2GcCT3BwwPloD+ELZxRIVyb+7v3Nx+gP9dclsOmO375C9Q0J7N+HL0
BJMlyppDAKUDx4xRBYo7exhL1orlFXQPPArO9VwAwi+SW+m1VHkFRFBK+MVg+EC9BMaM5IyQ/LUo
V+6oA7l4JyJdMrPt+SwVwnGU0xPz1vNe/bHGE3aK0D69WbdH5+uyKNERLfLhbUvTCbMMJ3n5D1ql
luJLtnE8s1vID1H+JySzVIJDtE7cqei9fhIvAXAZHrt4MfUoHUEQPCIXaY+FvnabQOD9R8zoTVH8
Jp9xRY/NyN3Sdd6mimMm/Hxl4tFznTu6EAiwiVNn1EEVBmkA2jlQCL2keNsIaldbYuHbYMzLHyXI
Fn2s7kd3iAJPX9Ptfl94/EpITeXKZnyTf0DspP2tpRqHlYOCG+yLYQNgXZ/sATVNNFN2H+8Tmgnn
5zjEIbgx14kOTzUQ0DvTPhAiPNT9EjGmMn4sr9HVYaCuAWxQK1IFj0GLSnePUgALBX4Nl14FKQwC
XDsXCNDIxqQFPJWYvnBKxBzUsHf16mnhdIABSxQvFEmscFGn+KQHPVb1IF5i+iiiTj9INtjdMZcI
rghGxZY0tqJMDyeG19K+G0zerGp4u637ZF/W9DVSkpsnvUa8ru59S5gmK7Q3QbK94qOEQ7TTUXNo
1iS2WSmR8hextwcQA7/gGFCTULIwPWN9VKL0rAPAMEuNjGlFpclnIPMDBD0hEuTKUOQTwwAgIxL6
jBTI7EwBt3bEsA1TaUgYomfYQiKrONOQxytbpaZiQokwJV/w7oB9uzsMyaDq861YCdmKodxLCfQV
wPlcoS2vV3rwOQ+2EoFz0t59Zfs83NnDBMjG/3UVOKLfSAofDPtjAtGSB1+vFVz2+FYFGhSEXK5w
5wdv4UKam5vmQ4iHAH6ikA0qSvgUIOFB4sszL30Lj4dGgA80+r6obklWua1ShrzAD1uOm4nhEzMq
4Au8etbPOdYM6PLXfU4ZpQqQRDFLwVYYDYCNwrhXuSLSYrLEdqqGjUHjxNSM0Af/ln2qhfeeAHtA
OOtbOwS+W8yqSOikXOe+lsgWhMIbTwOmjkNNL97FHmeBF/a51mCdkPED8btxvRDqeGYzucfd4WSJ
2Qn+KCTL35h+iu/Ez//GqvvbSlMD7Gv8nAwAXAwvUn2oqs7zbFCazJSFiPF95z2/ORzTpofbBp0X
e+LtO3cE4zsfL9HTgMaDLoh59kg0F0S3fNsn+i6e63IbD0kBzXgwrccZHH+xZ6N2ihW2bikl2Zul
CgAqNmaAFW2DuTuY4x5vDwGvI/RL07d9ANjxmh0ByI2FJ9j4R8vBU3FgZ/b2w3LY3zESD0qYAl9r
MNbZjNdY1xUjSEZCJtlpZPhX+3Pu0ytqE3Wk4BRiqfR5psCdCIfcioQ7v5AhbpL8lYTP0cjyuIru
FdEiQG35sXhOjMCSfNXZwfx7ThFfwRhHAwDsGWTrl0/QghcvTiqlBvtQNUd1uJDljci509EfcqLo
mnlfxGMoqRB4YoZzt4Fy9ykVUTVlT0ces0BQG+Fhgm9M3xEtWFpZNZg/dDwWtEBF43/Rfb0A1LGQ
hXw9M3nJWp8y5/eYm4s60Far3BG7PX+RqMdabLbiWTrn0DH+zr38DkZGfXWt7TdiQvs+6q9q5raV
q7nivREjNVM8voxvSFm80Egw7Zz4RSVhnHludMzD9yalVi3IF6BnsK4qMhTvGxngOmnnJWfq4Xxx
aOBc4Tp484CsXRhjnLP7FHoQaBu3nq1iosv+x9Z344XAyn6sE8Ts2s8EzDWkkUH1H5ZMK3G+dW/D
Fnsqfg3sg6+nsXCoBpOFGcn8nASLFLiPaCNpVSdVKarwsJrdOGSXR2z1+OpAaw/7p7ANksn9MIOR
j8UBhtkGr8X1VMw6V/id4QeJxbEeEEerDQ9iAImFMTBQ/Q+Z9IAeHlOqZsirGLwmDKrA2opIXndr
ijGJhmzN0Tg++dOCxY/Dag+k/+UFV9fmwJWS1/n2Vy3yk1I6eeXUTLew/pIstY6qgd1QIFFiwa99
Bw2dT+m+vt51U7LmHQg3Z8pFDGfWj4vMh1VM1CMlJj1zJsZaa/9iO2uGOvsVP57C87t6ioqw1Lkx
uoOm9PE+8I0LN/v6/Q439ImRuQajPMF5VCA2QtCKrerqaA8bKlzh6t0wB/9kl4gAVGyhKQZTN1gS
TkLuuzItP558bF9RKZ1/TJ1MNnc3mJZ1DOlLxB7w0V6sTjNnDXK/xi3RMKsYZDsvlpswnSIFMhdE
yTCCSAGlBoAaUykbL1fmjBh5YScEowQyCf0UmHwwQO/owQfYQPWl2rXv4Z6cBvtOn+GEYnN0mJXs
kXuPgEaxhGQ1V+0jaWFRWjuUYCWPUCDHwJbmDK9Ft7dTIWp6DzZ1NoxOof6XhDb7yjqe0m1JZ6Hq
gCW9Gc/9MWHjN+SA9ci/xVCiF+DysKjCDt9m/HdOsnM1bWhc10W6EiJnvDTmzLV8Ymvhqk57Q/cL
i6NzP6A8sLc/OLvhnbLpUNrCF4OZ2dE9QxVG0H7faZ4gYCBtRy1Jb0mXB28ZETM+5P0Hws7S1XDz
EZ16uiQkiwXTR7A7YdrLQWzZeHZzK54YynNGMPwQdJ8AX2RaxemTq6030P8xIL+6ptAwYk6XvGF9
nAvOFS61jcswuZSEfa/MpFqG7Sau00QYcJ/xL3+ojzcdm/wwqoEucDKcz/nmmTaAD0oB4dv9veg4
9qaTHtIK3oyBNTj0lgXBQB2qexKNuWigYcwx9nB4SccMIuVzj4BEIWPLERTuj4PJyZKDAxk7XmW0
tzgtJCZmrQ+7gbHFqAfOlALVZmC/AEZVuz5y0dgEOf8oZDhH0HXq45R3tnL3Veo/JJdvIjOMetsI
YYQWRndwWFJ+QRdPJChCDPVfs2d6fGHzVA6lfBYDo250FrR7LfQt4Y3Ui+52Oq+Ddv/Y6lMaFnKz
bH+YB4/Y2rnHDurj6NNHUpKKwYgS3f20FFJuQ2bYm1P4wN/kcyZY3d0a5Z15dRTnaQ/cMugv+v7t
8vl60jO4bXUgtIT7VCYZjSE59+WDm0WMK5gFp7CMYwdMIsTTBb0yyA4Ujx/bQORRn1ICkeI2PYiZ
rmoJTWmhjQpm72Rwqr/z9S6S5w1goFjlp7pv3U7CSlrAsw8nnZOS8KwA2TF8iXBO5ddsVVYdLN4M
sBKKAj5EfoVX04uZ30GU00eF6SnJT7JTN5sbsx9HYt/j6KwHsIISzLWhP/+PpbtaUm1LogD6RUTg
8ooWWri9EIW7+9f32Od2RPe1UwKbJZkzp1geEo9JpD+FkIFvgbbCrNCHFsDZPwAaBLZG7Jn9kvLM
2Qsd2u8g6y0oDF6ldT6OjjfJPaen+u2d/artYAKlCV/KvM9pxveLSohriYsgx0+amHZV8XJKyc6H
4UYQlWNLyi5grvqanYYvF0JwDrAI+DBbdAazL/+KY25RsSv6i7GTni+JkpIg0Hjui3u2LSkFaGA+
IpiP4mPdA/WkNQzqrExXchvGJLl9/9Cg59jjmiRm+/K1GG+TZ9dindTvNf+cHai3Go+gCH5pqoG/
amLOrXkU3zhde23i0rygY/L4zwZql09e+zjaLj5YhbRcJmuHahQdG7h5zk/+Xjh2ytncdmzt8qBE
Uh68pnqHZOHVwnNBENp3U6ZWyVK0dQVwmHDXFOWepTqnGG249hRqPAgYOJW9qkzNXxi+BhdqALXo
sV6LaydVlAmcv5W+P8/yrR/T0gWd6aauIrkVFSUBwfCmy560Dv01HfrRaGjCs+aBYHdbnEqbUnub
35F4fgVGuSsJcMLNTOPLqhm0aegPiwkg2FR1/yhsUVWYWUg2XqbTubgR9D77WQqyRk7sXy3K5DiY
TX6z5ykIOXeqRUrPXKLkVKWwOqVLV1J/j5bXmJZy9jgWUSbCHaYYreOF2wVvd6193q0N7pyr6z+V
gyQNs9EBKHy3KyRBFY/XT2Rg4vJzwhlo0LE2Y/bKjV/VaZMrJoDWp/q7umkFyKeYMjHnz/ylwWv6
W4464wfaqnAye2e8hqnKK0NzMdvYuZTAft6rdKrfqw/QdPU+TZiFJbEgHWPLfbY93RnntQ10++fR
zXtkjKq+gpFQTFWSBmmlZ1cpz3+THUAy+3v9WaTzSrxtDYqQj9Uixae6C0kBuaqVZgb5KGr+IyNd
FU9unkC0TXgKFnAc1ENnimIBiu5t8oHl+NkYnG8Kp7fDgAuEcemzGNFUfU0mg0Y7notWVn/JVuZd
jAtGFeJzjAX+eoYxgs/X8cJkcdqUxQXNM+vq91h7nAu4lzTGqIJhg6NM+eOCW+yiSoeAy+avH662
i43a7ZYLEDLq7uOQrtk7Vk1KLcH8TP6d0S57Hz1tyaK0bN6OnN8MMysmZH41yUJEoF3YVH6Vf4s5
XgIq8+HhwVQlUvq6e1oHSH2Ujslv0pSnymlYAxgJCENwof9jlTVBS2Ke+/VSyTgHapdmdHq+ZFPP
gnkaMK3lb0oWeVTxIv5BPdO1i4kGoaxpaCt3B2jPYcDaqifBEYXZQRrJASpXcHid7I/nhcKV19+/
IuYs0XDulqI7LZn5QVcyzpCrcf8LWhUYrKYV2zJjmjc54dWIyRPbxlD2NlEeJX5Z374ryWuun2IU
8wUL1SbjtfGA6FkSKPPFgMvJ1UVnik3bvKOAvPPhYx6Rjwbwmjff+PzZWci1H1NlTqwL/c7z9/go
PB+FYFIKLTYteecD26kdo9lKZoYGx20xXFnrZLDDuaDsQYTpfop064vNmVdd87k0CtuO0n9x5UDc
a6A3LKmc/TLM4auUDyfxhZI2+xb4MsIIZHJZP5OdP+r7WytzHp3DjVN4PIlWMon55p13GTwQDAke
536AxxN55G7M6a/5yLW8v+bBUYQQcuJNJuyQldGOK80gRiPMwyZcmfyFqg+mEYSmFWxdQ1ZK47hk
4FPghqmh3z/yyUHi72Qye5gSScBxbuEAg7lM94KaH9N0fZPMPpa8N58sbI/daAUZiR/M7NQ+j1ZV
DYJEHYNxn6Ffv+p/O/ttweUg7mMabZMdW3KCOpRUlmomGx3vLDlF/DDjRPfyQR+QKtQMrpIrK0Iw
0uVjeJB9UqMtUw8lePYEkCPTpxZFpcd6MZZQOOMOmwTO/LBkzzJ4N4N/JZCKBPlR22FkOsGwGySX
UV350oW2b2bgvNxj0Fjnp8WKemfJRu0aDb4+fM0+IOfzCXHV6NXCZdT3bofORYq+hK6w7gN2J7uB
B7vqfq6JBs8nX6R+rMPpRRCS7Y9AehgaGGFo4PufQz6+3M8js+/sML7++vB1T7FBZgi0u4z1dqt2
aPguk+H3nLKAMPb8nU/fOcBUra03fwV2qf/yJo/NUys8QnYKj7a/Hs6pnzAVvvW3gQ0m5aF3xre/
GUAUSHSjQ+vExpZ7QziAOoA5CTyT6rt7n2Zu3sCzE+9/OE8/8d8ei03roIdZ7Hqgl+1MZEGUhdG9
k/A0gX+9N0hs7rcItGnJsGw/WuvOg5fLpb0ae5rHxO+rF++99STT18KLDtcdVKYskXFydKkjq0QX
8T5fYJACmQn4ZRoZ7Lu3P5zWTmLqV+zGz+56fgRc4HGSIGWylytgfLO0qcuvfmZwacX7/ji6ZNRl
Syt36o9RfB4Ua0p8p6rC+R+IT5cWn7/AvtOwtCN9hcYDno1+Y4lNcpFBMMRua9dqbC0ei8/i5g6e
31qylyJd/e7njwuvkLleeqSLNqXb/IT/roolff0mZ3tnoNyNVFHtPt0OnugL03dQEsKRnHQaer96
W/z0JlBHiRXP+aP9YP77alx5QQs7uw8OwyhdvQbfNWUgb6ET2ZA7d9XMmd5rlOntibATVxrAXHq2
vRXftv3MBR/jATg79q9yGckGhhe+nqdfEFLhWt0sviSIu799NBDjx2HnNiwemSIKyzBAb3Lo7Tey
GwdjOudMeXYfFtf404v7pKaJqY9aUYmf4BPyP4v8E/wBV2rC5V0hjIRP554OHrTBuuUW0uyM/We7
wPoBSo+fneuI/HYiBMjqu3ekJBeywaDI98KH2+eurenCSms+WSN4lLyILzkPdHXmBZsLTLyhUh4I
ChMi1yFgZp/XBVf6fwdbGr4vYSwRYKOrpdPC7ZVQWinRnRxwgHDxizewMcTmQGEdSkNA2sqveeSk
skdnGlnu33UKbAAAUiX698lch7r9gwGcBzbJYfGG1f0KNVx4Y56IGlCBtFvsbStsnel+sP4naHzJ
5IlY4a3X8NX8jCx254TYAFutsoJvvcuXhW9PTJP9LW64wW5wOLzTHtoWL7IXX4T/UiRZ3Mmvo1cP
X2E3tgpSDY/y1jr9e7I9iF4CxuusAKuuxtHR2d9qwI/rFO7rQ/AaU4Mkr2gXULQvGERSaIbmEkrR
PFWii9M1FwB3/eevHxXMXfR6QUjftSbWtJuphjBNwmpOYjkkgr8YD7J2AIoHB0BEpxjNvv2ZYc/w
PjJJgNlS3vnkoEmXvu6xtXKxzyN/ySjaNZLfSWTycDIgsIin+I9klukZK6nFq7utvqZnkXs3Jn+7
TkyGrkJqeWpvh3eXlJnZ7NlxZL47N6P7uSxkDcpSFbydA/ss4OMaExcl3mEfP+dOiaIVDcny6qy4
+++jZ1tDqwGYb3tRQQENVj+m7P+sfYXS8BWpAxmDGrsfHKJu8FFqfHDCL1eBXvUzD43jna24GAcE
Jsg87tjoXlrX32j/3EypYamQM8EVtj7kXOjrueXrP1yWENZT/zt0PbpBiBL693weA05M5b7+6nLj
jGegVNl1MntDI++sNP2dDwxtHkb01+ohNi81ZyATGu9ACGg1q5kuk8C5+rkPbvIr6yPjw33OWv+i
zkDeHfi24lotkNVXYU9kBI+8SmnsYpR22Deia6pAZnzRxRBriR76XnSu2e03aP+hA2SGNIlR97w0
0eNS4N37j2/lGsZyyR3JC+bfsWqPMG4MzEo2HC5HdsgoGVRKoYqY3Vgsp1VU1Ky+uR2q3h8X/EPO
ElF0J5Tsn+C2Cz1ypBcJOHFsZh+HLnlv5fXJRaCbomzjxYeBf9nbmHxhLtnkJ6/OE2GoPlGuWEf+
gem2eiIYhfkCZB7YnkbOhOSlaMhNFuFN+T7y9C8E7eccVpD1YvG+vjkvwOl9nKeZT8yPo/fcsf/8
feB823TOE2dHcBkpw6eXuO3vo9ftbzvmBm6G8GLyKoQXr3akK3R79vzlLaDtHp2hWhxLAueiiD4d
OfKZPcOW7ZdDzlp5JbMbiemWK6freA6qvZ7YrLn3ruZkhs7bXww4C9r9xy2b/LP4LwVH8HNwnxq7
+2yPZaj8NZLL4C1PGRK8PKngnoGJWLqhq+T2LFDjeMs5E3Yc6ACo871NN4+MoaIWcdizmZpZbBZv
HJN1trul33GAc3N6Z0/JXOpJyJRV7sl/H2CT6kTdX5B/j8WxmQibDxIyxf+OZ3EQ56bLcWWvTbL2
pnd8Bq85G4DbojiWseAoU93sRwEZdY9k6TLL93F4FqeGdBzX65OccJgCNjRdii04Q4oh71sZ8qgr
vJvh+q5R5z7c2vxcWtzDcBci1QtjlhXrsmeZuxW85yNllyvTpMK6fwb0+eZSM/XwNSqdPqdQeig/
v7kHnd/vpxQb4sa48Cb12DBWtRhTs1X7yAKWCPRHJR+oPDN6EjRoS5l4RdONELrJ+XBcR27Oi7PH
XQ0FQZJhi7t84gIRyBihjz+YRYrQWYY7QpfI+LCMN1bT8yw1P7lrZl+UhnXwFRfX1WwNWyLSgPJG
8n6GrWMZhCL5864WtA5M58B0lShnWRFG39zhVLhgtd7y5GBkKKGKQjFKuS2S8Ppz6X8y+clbOGMp
KFcvP3uJGgGN+ibCdd9+zPaDdDdYBsclUBvkRzWqCQz+/cJK12tGpxyrO2RKbiB95sCmceu8oM0V
Z4rN3JmUgRPzGKHm3QCvOmKoH0Q4n/LXGdY9o9UHWKNS5C/jx7Qnv+d+ghh7fMbh7MqwGx25Vg2j
OpDebUZJvx44Yr0MF1ya4bmF5BRdF63TUP8WY+Dj7ylyGHF8pyovqWV47nXeUQ3cASV97FkJRLKP
YAizAYBC6h2rSiK1DASTq4w64iN60JuIapisxnTw1p8+W+M/JxC+FuJ5JvgvTuEEG0MnIQNv+Jqu
7ZubmNbcAncOb3Ht+NfTDd9joPlq+PEJo8WOv7bGtfAQb5GL6cPfjPsPkexmthlmsEbGEYwDrM/+
18mqZFdi0ZI86YKfl9xuLjmM62Jg/bEjW7LVhg/H9yPI1jC2Qwd+Z5HTo3yVQrZh0JM5upOTnIYm
dc8781//rl8H3hHhw42Wyt5fQQPkpiD2o5+7GryZfwA62582p4fmY6qtijY4VdUNFX5Jr92RUC6i
FKMhlQd1h12IEziI+y7tQ4/BQnIgwGRTIE0ZCcLDJWZrylZ1MkwXX7Uds6Nz5VEUUMQHidmz2E36
H07AofG6cejGuN4G7pqpwKhR01tbV3dzijG37vzlBjpCF/uTDHuvJ248IObOh/4pNIWfm/io9+LY
evaiUyOP4TEr0JP+aCmw6ec18DTcjHdzyaC6CC5JdAvWe8i3oew7FLiFuLoH6FkXV2fHVBntjN18
UWZmizuTaT16eF3GyDI0dABH++wEXOeOgdk7ktWixkhiOZnKH69ZUMcgYCK4f64ML3gh04blIxTK
x/Zdm/jrUQ2uL13ny1qpBgBOOdk1CzgsTrnSjnommIEMlRqPQGLp5SYobBwSRRCsekSHBliOtS+B
HX8Q1/LoXJM515rfCDFRwTo5diZpSj1NNXK1ttVKSATiFZekI8bLFe+7PuVWMn0C34qXwUpjUiXF
J5I3o2jZhFcX/XLnJ/hjrwn/wUR/knNxxNRIj8JrZm+s//gWbABYPJAV6NYTwsiIC9TyMkyNidYr
xiubru0UC46NUC8+d0OlsSpxZ6jgRoqqy5BFiO39gZlP3S+wzN9Xs+2TigcUuKvWkNASB1tshVri
BcSuaphctZBy9fjjlTM0SAWX1ket5m0bIKyyHzM9vScSJSxGJTBqhsuEoaQ9mqa0j81hfAgyJaip
je/C+VTng905VArokI297GrgONi7G/aSh+v+Q20ATYhmb6NtcB5uRqf5Bl2WEnMpEcNhRinQDXkn
FMiKFz/678UvxpTMSfIdvynpp+mBM+E6fi+UI/tFVE3gY5u+AamDXTrL2+Rva5/19+MXnO+SnU+C
jXYNzFrM0HwVFvgCo8Y8M3CAs6ht+t30NDDLY+wo0ZAtZKIZTO61FST3m+k/zrnI2BoS3I8e6IdE
qXsXrvmqnn6eiBYXDt3g4TGkjXebZF5reNuXwtRKDzZUZ88cxBOcF67dOhIytWBaTrfK4IDzg+Hg
qVpW6WwAiEJMZ5dlbL5bIq32djMv3gF0mlqZ+O38Hm0873w31YcB76LfbALHbfFq2QeoJjbgvf7o
nisXUJdSpjXp7KfPwWGxK1+le73rMZ4PJmg/l87hNz0l/mquWynGRl8rY8q+MpGNd/mCnWY+O7bl
YLfWp/Ns3+aPZhpK6XOerWjaqyuKKwCeQZDxWVebpnG1s/6Vc5NRdK7xXJW/fU4vmT9TTPLFYNE6
OjrbWQghQL4P6o52qTOZP6fSzVQ7nURrIh/n0on0Vs34zDZyO0U7jE1dpFHHjHJdBsp+6b5aLVyV
8e56OenYIc6FBCoLeZUO9pJLLK/JrHnlVSUxvyuToEp/qf773zlPY7F9Z1cbNSTSx9jK4ZY4pSlw
kw0BUrFhta5+Vd+otdOHQppRg/nRKr9K5ddljvfrXMbgWsO1zWHzUG0wETFSvve+c5VHhrDeb+ay
CgkG+REQuLAC/+ltzyd5QXo85egT0oMIi9sGMWt4kBwbu0gKSvzum8oZX8O/tCjNj/raWdGSiVZK
BBK5dQ0DZJwaKBNj0/cP31VnyYFp/Kl1h7eIY4zN7rVw+zp7dm/9PfOL2eoviADqnn8/dUXWu5mc
Ou0L0X7y71sLDeIcXagUvClbh83tX1gAlh4BIribBu/DKQoExuV85QDBYr8zxEkELIhgqKs1wZTV
eEd94CZ37B5GQRnSvKu2//wXAUcLyq7n+N3zbchL3/pkIAJ0IT3431vzTsk73Ks9PzwROCBc6+bF
/PTqj2my7T8SQ3zr1/bjF+q4knTKXf7XWZ3AYrc1blglPEFE+zxbV9wOZZRgOXThnCCIlg8XPeQ4
c084wJmR83dyI4SnNkpodOsmpyIaWyzbirjQHRjmbhobuS/YwnQt8vefIbt7rx7sS5fGb6T26n/a
QMp2ovPon+d3M9EkE6pbEPZEKxQx+XtlQ93zP+8/p1AZnazKRLwlbyKlilTjAtSVCWoHbZqY8i/7
o202jBT5bxjgKe8GV6D0tZ6c7nkNEBa4fI8Bm9sB8hnQFFltUfTxxCLCw4moKSgHb10Lf1/ddKmx
WVzfsD/PJmu+emNCDDRJ8wU5dZJFBP7ac2YtjdxkDk932Ldp1Bhcavz/n4tI87CEzCcZysb/Pn3l
vBYY8uNyTw5MIXZLKNI9sG4LzeOA+iVcINxafQKI2bDo7V4I1s1dZfn6d5opXfGDiEZlpetLRvz/
HFPTkBw/SY7QllTQmT5nk7+teAEJY437MBzYBWjiA+YtUmUk4rJn4i0FZsvk9DkMzS0cMw7bz+s6
Dn3AG06wjJebl2q0F8KxW4SmX0qXIPSsnRhGD6XnrhiMJPqffhwbmc/UtfjQRoByIBzQDKzUD5UK
0D7033n9j6x8VOAEW7mQjpXfz4KV5yPKGIdEqrrjyDbvCE/goujyFjeDm7TpaKbD1nRxROfuBbJo
6O9gO/xWH6VDJRLgVyWAmG4y/qKq3Y0PPYKo5iUSfEwT7npAM3O8O90yIC5w3eJf7UfRIgPEFCbw
NFuCo4YDNp21rF520vTFnSuwtXQLYB6Gw9lNGiCUv1n0qhTVbOr/Cq84+KKzHx2wHNCAoDwmhDp3
LRyMZdNeMyjab3I8IpVhm5wjanwZKUnTg5Tqv7PVQAeMnV3HgYHhUk9UaLp/XQui6AbnV9B3KbW+
QIruuWuUdmtdm358gDro5C75g6OFFhhQqBLSl8KJt3kwgnPGEnyPMl3i6+DAUaPl1ExnNiGo0qq2
Tf4GVfkazmWTqBGsmDV37Ulw5qgYMq+8vums3SFXnoCJArektZhIMKG+SVjmPD4Bl0GEQssHBA0Z
a5c9oLuO08yL9C0SsmfnxoopXWS5b++ApI34PDzaN+Q6LRXSi/Agsri3oGy37r5/LuQaX5bXj6ka
IxwpqOdVFqT0G4CRw3mRTitY3DEaER5E3+XlmTu2w3Ier4BILpz2a8TFYi9BoP/ZUamUFDp8vdST
7/aDLmmcGmda0aF/TySy6ZkLzxe82JnLvm6eOregMD90roHLnFdxYWRtayWkDeInsoKAOuLyGupW
qfGcBC4mvYuHO3Wg3Rdpw4nqMwhJ2yJ4BR2eur7wHm9mjAo9XAHgR3LHoDhgBT588lzTAR6XmT++
3Y1r3XoM1zKnnFAYbKjv8l5ft3KUOJ1zoHbVZeV9BXbwc/zqfGkEFpF3djINd/mO/oR60XzgrE1k
WFFGKB//3doJVysebTqIPPOReB06zIsBwOjQjXfUBoVNLfCtv6MCpcan2pNx27Hta+Bq1iWleCve
cSPy9iqEfyUnlShL9TanETu12W2mKOLA3IrXeHIZilUZ73VjKAvJS8mN/KoqGTVp3990O9PyEl4d
1Kf4L4BOa6Wy12eHO2+VMYCzlSjLYW5fBvceUOwxEOk123RtU3fYbRnVbgyQzezpKybZOD6LT21V
J6EzP91DT3Z5rQYJR6t/dCxug27KJ+bXT3prqDjICutPg8LaCFTP7EzT4foIuq8FS2cHSyTA5ZwR
OPRluzysfE2CsVqv+bNtG2xGH4W34INM78Op+txOMH74yTQDy3n+F/fWY35wCfId5G2ZhkQEJo8b
to/2iBXPeLAfG0d/b8YePov40PUenn1btuaEt8MAV/gzigiOS3ZiFUzh/K32+ok1rzRll4FzMubD
jRLDJsRTyLRdikojqkA/dbZnbLvAm619ieZSf7rS6vcvwQV7/TPBmDu2Y0JsktXeN0eYK/3x1Y5N
T63t6OSG9/GoqA38brkkfvvo3do0EaTAGf73ORa3y+hvELUT7azbkf677pl+BslfrKDRZRYihhIX
x5rkUbbROBY4PmpS/fq6sEhb+7VZ3Gb3yqvJvb8SH03Y/azq96CY9uXPytOfRDGgF3dm5PGRocSm
zjeoEZUDc6yefySjFVZBm841a/2HEYjcGy+9mFKwBl0jb5larAeMDdcNtuG10MIZpFPcL6/LCSlk
bZ39S5Vv5TBfAz+k9EUNCrVX7BQ2BfXxt+HLox3VuZQ8X+5DmcGyw8P38twQU8b46lC71A6k9adC
6OddcFp/C2Fa+0M+lTv1Ujh564Zq4dB9k+2e+GIH0agcZNhjJZqR3Nn3P1mZnapnLCL2xGx10SZ/
CEBbnOnKq3xGMCm6Yz7xG/mlnZKx9qp9CxnWzX5aIfUrqaj2Js8wb0MsCWIQQnkN+ZUSmJaB2Ibo
IBen+Ei4xcMEBBBCxgoWXz6C+Pljsw4inVV/36OXaD4Gzx43xqZi9KzN/gSzydsn93RiqVqCauKY
0/052xSZ6x+A9py1XVMgUjs8XLdZNfSgNavB2QTY3R8tVR8I7/HWe6ZSUT7gYNjxUQPxhY0aG9mL
QUnELKL3Hj86GM2rnJ8cMxVyPM5e80uTgePo7AN7t3QojcPvv1Qet40VwkC5Th46XoFs9RuImrSM
rzzEy+n0mYVasV7JoLee6gWYAYBcT//J3mIAwcw1INbeXpaf/j+sHjZVVeFAoav3QUKHZcg+Spb3
1UeeY14uUyIFLFNiiMfBu9IutKPFaDU+QMquWPCcWFcd7YYLlpf/NfdWzI4+P+IpKqHWxz7VIeRC
vUjrmZud+5dmmq71VQ1V4gOksd6nFJlxsWp/xDu9Z5lfZVhq7iy/ltw5Yg0Tudtw24gHRoCeMZ5u
hX9rKVmJc8w+19L0JzCVn/UowpA/1XFm7YeaVYWa4f66x6K9c+ob4hhSpHu0IbgKc/Ah9GsaFOfy
6m41a3B6ma4Gy/dvkne6ctkX0uwqcHh8TGF24KYxj8JrdvvzEA2uSy1O2geE3UCxqUvJP6rPwCy8
fRuEiutmsv3meSoqaSA/G1/mlQ9cT6INEexApOKzMulKbmkyO6rJKEKSrYYFymNt0nTvZPVce2m0
J4ZeXFxRcKQxM9XPt05daNtyU98tJgaRG8bUqXqqsiqGgwOmc8X4txdlbnGAq1zLglnQjOHaP9ge
gwBf4vz2L9PmHNiTt55/SQ/2HaQj/ByFwrljKelIV2naL00R5T8X0Docvbyb0nbykklW3mztYtV0
5T6LSrx5VCKzdSEkqipVRs8pis8K8jjINEmc68LOKwkoL0irFsJpDTIkU+XDgGXWj4gr1txaMX5o
vDEMkH5eUwLrfuZ33fzOrqVD9ybJXBZUH0YykizPGz1G6L4trwWId07iSc7k8dtagNYFjjzO3iIt
9So/by3nga7mXJsQ8EhJywUyU74VztBKppiZpn6+vzeGImfF/bHGZrOyHmOGlUI/5wDJNWbF2ujY
s1cS9eMoMrx9NMWHhpY3Mb30I0Ewkb0Lcx0cZ9F6ZHb6yyC9hcfp8R3057LY5hNmjudCCGFX4Owp
D5AxyLM7gHtu5acSDRDVF17HYrrlGif4Nd5W6Strq/ERrO3AdMItMc4owudasqeOiFefcSvfMO0/
xlrg36YXBVI/SbZc0UZbXBF/o5wCVgYSuVg8+J7ABU5+kLl9J1nlINUFgIMOHRHO9Fv32JsU4/NE
SUGo8OrK4a4w+xkHNq+Pmt9+G95qsNsp1OsPefCH7KAlrdyRkVCw/7uo7Yvkb6KRql+rYbHpEgoC
Q8z+y8GDRkNP3838XafbaUDMWzeiM8XTun/MIib9rH5P1XXpZUtc8rNZgOulHRv2VWVbuZpzBMFZ
7Myapzb9c31dv/UztUxZdGReYeccuOcSzU/+VBZ5XgpVEuU3INuG4r7VOFbxqAu8Bn52WazPEJo1
f3Zf/aXOiJT4nmdtiKIGvxjPl5jVuSet21Z0cCrGys/RRJLsTmv7mnJcGgReZfvKIbBcnSK2tsEo
jXg1QvAld7VmTxdukmLPheASdB8V4w2dNgwl1N0zED+e8q+hFFtM+0eZoPlHiGwtaThFcReRLQKh
85g/tclPjJvZXiCL0/Tx4wRpxGubjlMj1kzVjkP8w9PS9zxHYY6piUKmdPwJY6tf+zH++QeAgisl
1EWg9eb+vVqW7ZLqJEE1eAL13qNog60Fn5QgdxDPUzaUwJ8R3Icn9jzacKoJ6pMTxkIl9sNZ+Cdd
ohPsbrtxMu4DbdQZyZbnGw1XnMGpS/onNrwUboNzPdRc1wW9N9fl3eAs+N3pXUo2jKXz6VmykQEU
3YeHSqjxZGjA/Hi2biY6qtm1hM3TctWPji8uSRBc8TOEwAc+f4HjUpAg2xJPU9pS+8pRAgoM7sMQ
/Xjg/RmtX2fpihWikenz3mRXX7zWXOHH4Vl6+6vi/7lwy24GuH1naWY0iexO+0aJMFYQB0iAqwG7
YNVI/L4Zja8Gm2nkN9ifvc3YoBjZI2kareoewf0+zff0iUqBRlNdtb+d+1B/D9YyPzQrXC/CeOeD
DIiZzqIaXnoh8TED5jpZX/nYZdUZ8KsDnc+5/ukcW48BzUigtB7oopICgZw12+DMbISqq+mrdR6+
ltjSvVP15twMjdbjk0tn040tM9fsU3bWdsHMlAjkVOyJ+a7HA8VZ4LaPq6oLjo/Ry2IZVLZnJzPd
VGMOOHwvgwlPCgSxXP0Jzfb2R8oQTaUuX3+/KvrL7ZufpIL5VKAFjRYiZGQBlrVuOz3e/WDCZ+Q/
js4+nWtj8nOafYY4Do8yrCtev5WNI4k8F2wC/nQViSb0uhsexHo7DcChuW8gkQwO+REvt8q++s6x
K5e5LFP5XXjnonNARLnEdGgeOIriTilfX9XEaJ39L4FjxSoBqR1iUuIhPfrQqNwLcs604xTyAjkO
nf2uxMosk0upDKMYoPnP8F14/N7Hn3ycvW6R222A2B77m1pjV4zl9o1v5Vi9GLMFWcDFIHDpUb7c
C9qyz74o0ZIM12DyWoinSvtqRAFFLvqvCVBJxecXzIR5Cm2fwK9UyuSOP94Hqx1TNOELMLEhvPhU
0/QzZwr/bHsauZdOaj2WyExIm+lCTAis3WQA9+Pivye/pV09zj6Ud/kjybOwwp9gqSLv3/6lU4Zb
WzaPZKj8lpA+LfTLzwGOeauk0Iid9614C6G8n+7FW+6tGd7mY1veNQJJ+KNAZR4YWE5k9covY9aU
3rNAu7aMoNsoI+dJ4x2mwJUAa17EJzLwC5s0OIG4wqqTCNlQoNf9SeRv010eqFh8FW+Sub9BcEb3
XSLkkXhp0Qt2R9QQclzb/IR+72gU9hpvLUpzQvYgULjwaXP4byLo/5NZ071QOhybqR8D8SaG2Fv5
vMS1fShyl/gWxy4iwlWRSY74QRZYLROd5akTYgrSu01vg/1Cx2uCooPo3fsJQeD3xmSWNrttrnj+
pav22Njv4n99H9r0bnp8F/QNoD/5m4x10o19LsWDj5RrwpyDfleXG55kI2RPKBeq6EqogiHTTCl4
mHe4MFJrxIDnSjIJfLxv/3ncXM+eJrKA6549vPw4P/gEdCKdfW3TECPwm+mES8gbpXhjDYudpsqM
VPMQgoZv4gh9RaJOOAqT5BJrkqcP7cqk5AESe3ZgiIdPNtjgnUSMzcLFr1ZQDZI/FrnWxRycK10s
oIXfK1qBuU/QpxgfnqjWjP7MTN8zrzrNqssY1oE1342uorIUFoqCNizAfGg1BbLivH+Ig4ySmthh
+XgdV0k4Xney8ApW0087JKIlla/YMLloHmGIMYibhJQ4nPOQDWVbu+wyGDLvS1y2RhBQKBykjS1z
ao4ryLusmGxrkoxf7zkIbLT1LHqGl+Vqm8V0DN67BkwPqZDG+UeplCv3LSSL5z9+xICmYmAQeMxd
BubjrJMHGEN15pr1byXy76M6FI0F1wrPpd8iHw4falMTobp81J4lCW+D12BbSkNYcJMmf8dVgXii
YlswMaTx68YqNClr1zf2hseYLgRPKEC+rigcebFQ4fELHcm9Y4ozDtFrSQ1fr/PJViQDwSlvklnx
xqjuwcW6zyPJKI4YyBdCLKlRMxqf/u0POGpowm3WLZ/IMuPhKEreZg7u1cS4rGJe7SVvvZa3pZlR
qOM3AQBrt784Xjg9L3tb99bfk7ny/NTYtDdMRoZ874BMh76CoxTEBZ+IX1HucwAhblUJUv6BO9xi
NVaBuJVP7YPPQfRwrLYr8G+oClrLBgZr5V0hUeOO29gD+tT4dCUY9alqyGCrE5se6bGYIa1ysaoF
9CCZyd2YPqSDOWi6ob3N/cUHZ15RkMLyA/watIlcYODL/3Q6N4ZeZlWI3s7mpOKVAhxh4WqvBR96
MpNXHNAZSDkITBfY4PjcLIaIcIP3PT+PaKd8Q+MqBYYgTFLNgBZfYR+tx0hfNYYsxM14lByX6rsZ
Uzvo9E6DWDde98SR1IJCUyLyEKa8LYcBH/WYcPRKbHjsUl6jhm5kpN6KSd7jG1qfXW+L5Fki+tr9
hLgyzVJDEgVAAx+deCutZZhUOOKaJZMPCCqDaMG9i3hjr8LtL1wQIPcI5MV5JcZGGCoWuXkibcOh
mpkLvi2lTEsNz/OTgSC2XEQ3ljJxCFU3f+cYC0/T2NQ83nBJ1J221WdDPJyKwu5Y190shKGBTR7P
jEDqdJyF2TslZsey98rKj9FCoCKL1dK4/rXdX7wUbYDIXxUJ2jqytV9oaF948Ke4Cy5/1g64Xuny
qhDJpixPidZJArRNPZmPdnAPPk3z30QpPeSVXj4OYFVbQcSmkbcc4eC9M+FFQ/SWGm7nuMmkCnXP
BWuO2BiZK+Mj87LA9s6n0iWV3zLYr+jFgoy9cN8yLNJTFi6I6IH2obAuZ9DlU8WoSUCOWSuurJ9/
aaz8tJIhwC9G8KaFjFt4lx/1NZeDRPv8k8xvbdhyosYrggEA+7F0cwMkieUmWX6YxkLqkWpyBNUs
NM8/jyKKEYwNbo6K2D1OkeuxGA71SXlXv08D26BtJ9NAO/f734OHwTEXN3xcwEolNl0B8xarxSJl
mjA/lMJloF9sHNi97tuRY765Zu5Ixv565xJa0mT/ad49+kaZJLm1Sww9Vvw8RO4981IB5+lK/dy9
NNaB+1cue8sThxSSP6988nfd/5iC1d4VY+sVzAbod54iYkSbapR4EwdDVRJQASncMMA9mXjhnT//
s2Xmy6nHxEqtOZ8CX5Fog+ivdZ6FanYsAzlwoj0t7dO3JPhou6sLj1ZosBk/VrnDmJImExgTrWfR
XuRn+zsObO23pcCaiVfG+NkMwmE3vNTrMc33eURaVXTGufr5+3u4ndVftJUef1rhtpckRxQTMLsx
wAOuypMwgRmQcpJQxptrhhxNNOtjZ9vBvP9yurNrWo/epeLr3rqZB88Jxk9MqsuPxpPJf2r2+UuW
LC+ebHlP5F79lr7gzVCDLICDw+FPwmXgF/5J2sFEPfjjGLutOt2X9qlMnffgxWpQojVc53d927oe
dGDa11q4FK+nBeL8hqpypuuB+7h4qsq+GZsGPmLURbPEb7Se6LpuQvKQL+Y+QWJEAEhMxs9h6vdT
OI7Slczvm+G2WoX8LfRzLZJYsdIIDNk0KgePDms0iqjW/CxTw0lFJjXSYHtlsts4l1O/29p95vWs
BspsM890W0PdCYw/GRwwRVVtMfrbLB7PnyiK8PjswKpvzY0Km+oTWZZ3XagdH9kOO837JR8rlXfS
E7f/I+m8ulTFujX8ixhDEAm3kpOY043DUAImQFTQX9/P2j3O+VJ37a4qxbXmfGPh9nBdEbTbCZE5
MdOumfQ9zUaUSYQjfuV1TfhyubjZPec+/ZLAUoTEOvzx+GsbY04OFhTX4s729g5eE0PQ4bsh/9Pu
/iH6c/FBy7bHjlJHht45vPwMpayFUtIzeGs4oZbd+ToekD3KnqtP3pQg1EE/5KT5jaY6b1ulewTg
RdRmkg2dIQfgJ5RDeEne64f7He3ehEFh5TCxLtJSXOO7VDhdA07hi2rtaAxF/U4RzV1IS/EdZHp0
4XGt+UVy8rOwUzuf1YVaz+eMpw1xEYeXmBMHmRMBIl8a+/5yc+bnu20gQKQJAv3QmnQUH+kMWYdi
SH+f+VM3sn3kGbAQVaPub819TCgXItzCKdmi1TMWjmreW36dVnIaupr3PHBkXSGt2G0ptsHuSpkG
QNaYyPD7Y9hB8GBqBAPQttwCVA67PFLoiZTKaQ+0DouR/n0ofXVb++cd4x7+8IiWVFH3PgEiAr/V
A3Iu+Fjf4xscRSssW+wOey6mx8fKuPyhdakBpRGCA3yFeriSrC/UPW/ZNfzMcDcUpvMlIUPzs57d
z2YtJr7S7/41LdA/ymxYo4nHmoFKSMKfSgiFkBvj4D71V10EUXFDINInc4x7uWdzYg+CYstRJRmo
sTkNccGPEBwrIdqu31qKKlv1dp6YL3jl7iGWD7KXLov2Z+eLmjL5fkpgwooAHzitLTDAg+ONzMO3
hdaFxGsFDK03b9PHtIVoIi8Ewxk7KEpo0/oQinC64z9cEAiLBM7frR9OYYu1CmU1gC+Bf0QjY4Px
3sxcxDe/PEYYypQtSOoe8+D6ujEN+znSz52nrvY8zqyk68e03FwEr9kPYVt0cmbWA0eEaAPRxaAI
2G89gg1mhXB5GEQ5LIkrsCRHQRXK36ClO7yM7m/vsueh74NpXSJ4S2ifa8xJX8bFHMojRN4yIQHo
l2hug1zpVMe7Wb5UZuAUcBExxA0gkdNFqN/JFyCPO/c/zif8hyuqKVI/yug5E+zvGGnfNTYpjwCr
hssHMxacVwAIbqB84R1gHmXXWEspWmsIfD4yq4+bTTN/gE/6ta7hOhJWMME/APtJcljm9mMveUhg
vzTawEsLTo86Fao8mJzz0FAcCFtMIfjW72OIC9bjO+/WgJUeB9JyQMJB7vNX8G0PTvK4VzkfSeCn
BIKFkCkryE9ocDOQXBl64raoI55+xB//SIAXQZgu/b8hSTso79J+nDPqjgZHzTNCXF0mnz/d/5wy
6pS/ZM+C6EbgHvRnihbDHzkHZCgB9QPH/SmkIJGFSCs4AyoSRvHT844N29PgD7UwiU0ksfFxwS+4
YF7FRXSU4HW2QCZ5eCJuE4kL/ccNabY8kwh0FoCnkjsY89IytkrcK//gGAJoQEv4faS4oG9YRhlx
H9/HYllLmlCphDFSnxnoBo0FlmQPGMPmoVTd89NOaH22QGJ5Woz3EP5PDsGLoRZEwxMxKEIe/bVl
YPJLTcwmH9yaj2ZEpL7Hu8kJxwH2Xspr3nrLGMkb8VLSKHIFi7uOFTAQ0vdpjLQQ9dH1yvqUBeVx
MEIGKo1KkhvUIUqMRKclAgnRDOCo+qNCAdVi48NCK1PSxw5CWkT8AfglXcosXRGnGYTfQhIVHP3N
jLMe+GUGbSi0x/mwkaBXcvQroKrctQtWuF1v2OHjC8vxZyl8cfylElgQCsoiWeBrY6/ZgWzldh2o
MTH2kC+rK8WpfBxtEom5f1k6iaCknNdRqdyx7htj3XMl2EFwCWAQfjuPmm0SB3ISnt8+P9mtdQRA
8iJhHrMzku1tW7jvCGGFK+oxJcGRbZBCLnhls5nQRxD9QxFfQfR9TrmGovI5R7UCxM6dy+GijXhK
pfluegmRGTH4nl+OMuuYQx8OpLoR9fw+gw8w7cBG+JMnyFYYzkLEUMWeklYXbJkxXzrhN1/AySMy
RKZR+LtVmZL+TRX712VvJo6GJ9cE0ac8h2wbB0kh32SKMJbSOBYz5GxstV4bPkXYsAexgeDnFrY+
VXzEs9p9QCxl1tLXxSmDNlOl0n03ByoUHSLuG5QXwSUTbemSPLZBDiJiArnaeA8OcB9zKH5uNCxJ
YMpZKvKh34hYtRHGcHSwZE1XC50Qfn6C6MZ/u69AixwKpbiqGO4gAqg052PJV6C1urr6Xo0Bfflc
wmYRL+dAl/K7Qcfg50ll5+ajKqHPpVfZvdUHyMNAKiEKkNheiNWRONSViZr8xoMAhE0pSbseEi7L
h1CaN4jdYPGohIIv5kPB8k2trM+jRIWCQR7xk/ilDzH5AmWTYsSwcnqLFctMQY6ktOJGIsdvVlJW
cPdk3yAjFSX6342UaKBjRma0ddMuKD62znF5utMoQKAhSCD/eDRbfg+kGbVd8l48U03s0Fx0+qpm
ICEL5U9V7e5QdhYKLwLfqbDiBOANXJsRdUBxgYmE4LPZbkl/FJlawWfOWjlrk2rzlrcMKd/OruUA
B3qqOOXNyddtQls7HaDIOSurnvxWTaJHuKAY6H+8uQMED95nbLoDMN8ki67+Zf3do5MDKxt1Swhn
JcZE7khh7RL56vHZhPUkLExzu2U1hBQWszJpXPiia05X8euCoxHjXaLyy4BPSZT7srVJPIFPYvWF
1//taKEhqFmnQRZLmhiikV5cNHa35Dniribtp/Zr5wn5PaxXCKZ3iP7rNFs3ipVBmc/6iD8eTiug
YSUS/XO4ppIqzGnR/YI/JNTGjV5byCyQD7yvRNxsFGSUHOQ4M4rZjixOrnlkxXQrRAr/R7Jh97b5
A7MGHBnynpePryDtXKzj5blPLv0b7lY9ILBZHIvFYEprNEXRuEz8FRFXjBoYW0doBAhtiu7cxobD
Hcnve94gUfEG+8fNQ/WJaTIuNgXVqZBP5bjb9+YF3vKAZL/oue1J1uev5QbmUPqNm5sNMEE8CGti
f3Y/Kx5ahtnXN+eSvahpfsc18VjkHoqZJTmYI4bSzka4zlH68Qw22tYWdCkwOQzzYFP9icBeYhAw
qZE3EJFkKAwpl4Qbr1qYcDo1SWHX4ekRqj2uBG0EXMsR9KOBuT8GqJE2r78PRrK+/aNGJkcvx2vZ
33BJXkDvX0ROdB4HUiSChrthe7j/bJRh6qhHvuyb/gWQ0tzGoiHb33N77qesMx+T1+g2uhpUfZM0
xdv/sk7coEMmMlhpjdK5egW1Pyd/gzMZGO9J2LsY9gB66GYIDZIF2PBA3kk6J5BnKJ+6MaSLLUXU
QR4hSEpncvPzEHPMJYFoFhJPjuMJyVwQ+eBR5PZJPrpLas5dvvyzRpfASrjUzpi8F+B37V52yXe0
eWoE0k2Cy6TmJz/mikA0LshQWNpB3NguXO54DozGr0izpue9BacVxYQ5vhrjUKybFAGit4M/hH4A
FZve4x5d0rihjBkqUCLGJOYbNoqIo6riSiXtHr0mpTqGa6xfy9cZSRsQrY8Gii8A/EJqzCNG7MSe
gid494X4p2p8iNggkJB/uKUPvAkgbSj9gdXMU/+U4atjS3lGA2Jchdq6yF2hrpxBJbw4B7mxGOfj
huN4tyePHo+qnDnfM0p4FECiYQF3GvvrmzYRUOns7pVnDdQGRa1d0/tgxMoYwGVyD19jLUT85cAC
8KbcAhQL2Ha00eDEqzQYk4cO89iC3bx4eT2EbB7xLbw1/PaF2yX3FA2OFGjTAhVz9Nk0EermHjJz
snW3RLITE1+ZQ9io6YdnufGpywnkzVNE+ivegJCO90j05eki9jT/U0fSv5aWDL/t6VlEX+BjBrLJ
M0bEg2CU2CBxkQKOQpqwFQFBMI+WZIrWZAiKYRagPE+WOVn9tdM/fqggId16MWNmQZdA9Gba0GpO
CNFuwdO+YmLF8kEoKav7LpSfvklyG+wQcSmqA3P4HYjQ9T3efYELM1uvG6Dqwro+HLg7Ibmnayus
Ygjcq9+nYQ8QrbX/bw9kzET9apGrOKD2I7j7SCYWfBbKkmujSXqLDp3uVo+KCNAnh6gVWc4PF2tO
iCw4ujvAQaZLcq/H+k72EoO2dcDTtjj86A6ojgWKh5ykyUfQJ5xL2/wihGFT7Q/LXyTeesXBhwuq
l5+q+RuPb0AOIY826zia37EJEsbqVns47LsDKuvwR3Il4w3DyMdmo77NyZMSfVyxQs+rxIWa0fna
ToE8ypE5xICsEfBYeh//wkQf/aKmE1GIl1m5ECGJh8K/kxEmTxsQWe+34vuZ0x//tpf49XlUYeMd
TMEZpqLLCoYEySPQyZRYUXFUkDAzCEQaMeQosTR+G0ksHY/jDp9DMcr4dWiaEa0McBZ/Hz7JD49y
VvYgCiX9ZvT2sBp7l9OrGJIva0lDk/vVvwLZEdUIwG9S1XInPhGcd6+7r9l32yfCesc3548TDBUp
1EIa3hWYlbAmgp/4jIIE1SNwVla4T4T6m/0iyhI8vaJ1wMvd3vgVlR4hb1TC8eyRv5yN7iMDtq85
q6AL1ASEAKfWboLIXyWRTCVtqXAQNEJDuUh5CHgqQlF5QDo49ZavYAAAwCLITie7bPE+5xpUscgv
LShqucwOHKsYdqef8TVMeflRlE8ACohyxPcyVyQyckHE7Yo+te+Zr+Q9xgA6cG7zbr47a2fdfaYI
cFAJ/N4e2Nda6ii7MmdP1cE/0sn2+wvdqZMK3gsFJNjyQ3NDcF5Q4UA0OufBIxbNA3efYYpc+LcD
TnAL+C+cfzs+kbVzyx3AezBG3isdhoGqNxHYw9dpYC1Qh1RaiCn0hq6VzaoVZ8H6TqQ2vAE//81l
dPJIsSL2pj4Db9rdKd8IqGxHGcOo9DDphO8lPhfe1NkzLoH534BxyhlXdPVhiYJmr6BpXmR4tdbg
1POuy7fFAYJk5INBYcp9A3cyRZS5/iR3MozGNXq6u6sCY6VKJBFjyWHCgPNmGqFCSO7QCGbrl/fx
mgAVnicF2EUdflz2vjflr5KtTZGBCcU5+zPjPYVMAF/Auj+reDj3kczaHVxO5TTvXGPJ3zL55Har
LHwnYjZ98j8CHqKgcuUow/JFnLOvu3CwInK6xbWd+R0NpY95F4hkNNKnFMruBBn9OL7xbzm/TUMq
Xc/ZUVf4nXBmcYKLzOodYwr5RWS6U6hDqJABt48yQj/iihaw6vg9ukaFX24vqPlHV+Trk11S6LYx
AWhGaoZRO1DHAEaVr8wrPss/YVsk5EUN8Gthb6b6h+w/8f9IJ1cqq7pFvDoliMW+x4eagKQZoROc
OiNzDYdcj2Q0QcDQbc/XwmcMJds783Ktr0s95aA1Z/20t33ZrVPSa/Q0OYuf8XMux7xQf5TtzZuN
Cq8w5thGxyKwR3TyJVE2mD1kcprYPJ0aUa3uDSbvYzbXaI0FDxPEnt0eCWsDCyIYYnE7XJN7wrjP
dfICngdBtJm8dRLewOw6JnaiasXLB01ynyooPO3n/DmusBGjERizkCQIXQImDUbS0IQovcwpqfwN
1bPMUb1bqJ6gs8lTmQxM0ACcHhTdQipOALDfqH8E5MEBRpA2UOGkWysIg+dIY0nSO5lDEvHx2eAz
RA7HEogDm/NBnWSjEsz8N8eba2vAH/LwzevztQqirm+e9KelT7i8Tty1OWoduMXXpiZDTnWRvzWq
+wQT/9X24Op+v0CX9d3GAXe/Bjs0Ocs+pwHZgbje6odXLnmsYNPVicbf29/m8KNThctC8vvzS4BY
Z13+hlewIHbmgJj0J92+RgW2QvYdcDgLsqhopRWLBCuyrq83+73VXVFkJoO9f9YinSahfASU6Jdm
I6z2oUZMREiIl/OGDkZ66JMoC/z6L/Wtdy5NSzvf98KllxASIFM1plsDaA1WLS6+B5h9L7ye2Uzl
AOiNM24Qv9KHnYX6SDkpNAhsyQCCt4J68tBARtn6SQ01U1h7kMYa6wounA0lUfeoDXkswa/sy+SB
vLMvsAXE6KLr6PRYE0I/fkPx82vCSCMsQxoDH73ObOCVx/Z6vIUKaaIuX4/jyClWsz2sE9y8ybYu
FHcAQqmBvuW3LNaiIlzyXstdihVC91ABaGsQpdzvRgNu3TmOdnW94/miKneZl95F8R7ge6cyJVoM
lkRPb4oNJk73AG/2+rfmAMx/bifoUMJc6BGb1qNHwDkERX0nUDDukC2wOMB4sEkhaac9GC3czaLL
W7jtCjYZGvFQ4pVpO+tjlQbSRWxdkD1BhwnDEZqHuR5qFG+fMOITBknXnYzIvfxnvU0+tVtCintX
LoKQhm1yjEk0mDRxE1wZrGac+YTrs5oA1nx9kOFA33bEWp7frjHXnda9B5L3DGW04Bnpsa8zGGwD
jbFDyvizGiEvx8mJQE9gD9/olrAU2UL1osaZFeK0s6QkIxD76a8QJm6KExL468lEXo+0L3wH3xne
jh++DP86I6iJU5rPsIvM4TNBJkPfJvapNEew0gSXiBMhKW+EpgE+IcPG7gJqBjkDfH3zZaZPhNIP
3tYeIoYivS2ei6toUtWDMFRcVMfj+2kQ3pjWYdSH5VzyrkF17oeCElAl6/dXHDXaWIminotCXmPY
hblh7dJyboZIIbeUTJKNScOd5kvU1xPgQm8n30ph0TdDsPq03tyRXP1gD6FIps/pa9Ig7OQifm1w
kDxZCLilnqhPXbSbqxbWniDTBLkNbi/n7t4cfokpj5Gt8wgo/oAmTZRt/fMDNPzFj0TXHEiHhJ34
B7iMUmS3ZxsjE1To8DEbgF79ZnSAoK5d8BE6N7FgRHXvPee89TVuHXkt6i+eSfWvtpagCTw4OLDZ
c89UKbqgvYjwHcFdkNMcaSPxdSQbHvtCMWoR7sC67MB4ua+9EiOOmRpmUAdlPIDLFf25vPDUuBIL
fj28D80BZXDpv8MHAZXNiDvMMRI8elTZ0DtGX9QzEEIm5wXhjTTGpfOGCFJiIDlJaSKfyAH6TU6/
FJ053Y6FjWBYB/rjEDJnVJD7CIUvCW6+CfQHMK4HXkjW5c1jWGhY8zkNIbiEuIvUHfc27og6VyeK
aLPgFWIcF7n79/AJ3DEh0M0hKscdsCPcoUjTvm+6+aYLBmBVffcKWI1ZjO25oa+AYAo3izD7Oo1V
eoIZFEXEov23dQxsvNfoOa9DGSI8+JK38HWa6W7ZW1LiJe+GBpdGNTfO2QjaWZ4Ve9ENr/Nry0fR
kv4rlmQmZOk7YruE6OJjHii4AbIZoWdo+x9HUZ6RTbjEbNoGoZSRcRZLCpuS4qDhlBdlQoimhBo8
KA4EttB09V6qEzX8Lm92PsPfMODmyHjqEDArwZvHaA4vn014Ifqr56wIyc6rZB4Bxxi3FwdzhGWO
iOWpF7eUVNRA83TkIejQkKqTLMu4/CPnX3LAY9EnEG8XDNK3UHjAKf61iRkRZcOWxIQEeOhI6L/g
2BQu2+9BwoKFX4ZtmzwX7x2Bf1OaTT09SlqcKlxjX+cuyqbzMe/6zy34sV8stV/rMW9HHUTYy+0h
Yp71uaEAI8GUJ+SEgG9Cz/Pnei7+6Xr1aCdcLRePoG1syxQPcuLypONzZohCmIvL0/BJw7VRCnh9
HkeJ/kO+uARSwAzzoqEMpRbl1/zWXxZUG3l/8D2Dc/KvV/x82tRbxcDY4ND9lq5Pv5XJ5+UD4okP
w2eB1otX859h9MJ1QhOjR6rI6eZ3MEpCQ6hQC8XhDxrxV20z67O/7d+xjl+LI3byS7CY8EUX4SYZ
BM3htrjil7L5wxSkOv+KLpSLxdWYg9EzT0Q62u8Iy3JC3l4MQDa8IntYwOhwNmg/u3e4hNqhSast
//t9QGZkzktf7Jlo6VgQZHvgUog3YXj9xyEhFNIDc6PtbCCsHIXj9nV12N1xN3jUqqR1+iPVAcDc
lfjPVL4iJ79NVGMoJ9VI4frdjZSDZGNKouPG9PWYH/99QBMCDG2MiFff5lRuTdhQbAB8fn1nwfnm
5jH/bp0R90wqqhGEOrIfZGf0Tvq4T1oEoJFIZieSFeFwkCNCIC2Y1QWTBzLfj4Wc93iZFyNt0ob9
MQPHnGdw54H7Kg7KnhSorb9G5VCfcUCZs3pZjvKN/tgSb6VobjtS/lio4c5LfIfoWMc9chlMEVi9
cwlVhUEjPfM6HRB2Q3LfPFPC8vw7Qk2wy7E+zmWX5xGN/lo7m6mR0O7KxRwz2yH2VkM6mG0lafwe
Is3G/81Q1cfYfzYV6btIotATKazoo5tLwK+LmI35cEDisNsbgawpZF90CJn6Y8O0pXmLinO3YjZd
lkEfHJgjFp+YkZA4g7dJ8LXq4Yv3F92duKZ4oyicyR0jUl3CETBx4i224EjlEZUD5z4OymfA3c+8
yxVBwJkRcKOp6dcV/OgREjUhg+IypaPXaW2eCA6SI3cCM7QyJP/msi8DTE42bgQWVMP7d8pDpaFo
FbX0BfW5pcNhbs4bGIRmuUveeKow4lu9pSHe5Hm1ltjhaahEiuY+Ygwkw6UcvNbo1l8EBeObDxH7
ZUuC4KojprRCXZMBgrgQyHyJbg1sKMIFfq1c0UVCLConNpZ5+EaECGgtyUEJmDxwJiB1bCIkBLxE
mEuoxEEwBgTTdzXgAz4so6eAv2C/VVbNx5+CDBXIcXFZcHTw8DsE7lMYbW64H4c1EVu35Ob5EDsH
dYQsoTdBw16wbd3miBNMvP2cT2exsvTfXt24BEtjN72LXU85MxRiVDorZxYNct2hab7oEYh4knoB
JH2/JuiIX4kooWKDuJvxY7fW993eXPbse5CRAM3av65jVh1PzGFlXCFh1G15MGTRUoTzU+tchixj
1kt3FIpjdZTta1wzLGdOhQ4WfwhZEzDwVF3zxo5keiYg8FiPVm3aBDX+yu4HXF4g/uJAmhcnwyUi
2aH1LX4AjQln522fnd6Ew52b8QtA0GYuT85QjBisqlHHj104rPYd7pdHaDJc6B0nmdD5/voOpVwg
TWDm4Ps/lXSW4Q1FPFESO6yWZignaOv4xQQIbNrQH9wXV4nTrJroaNYwOgPOQsDZ5StpaTJF7HnO
Rz3KXoLHVI1/f9rqu9qRB6x+LJyFFaOX6X323/mTpY84XDCWzL2fcDMT2N4PLibq/9I1Vj3/zSLF
kYbbTg8ZUX9Ma6Urmm2xudM/JTi7Kx8OBfKVCGqMfSp/HxW/J81fA+sJne4/F/rbnhF49LQ+28Gf
vmxUK9dciei2jUzjC4gu3kGkoo1sPRaYvvg4OdcjySRv+8ECTBoBnhMa7VgejSE3BYy1WIdg/PA1
VYvL5Hf1CKoQzCECEru/+M5v0IPcdAg8lnyAM+YJMPX4G1D2Kkrcq5Dd/ImM48W0eZkUMyG1ftvq
7HnesDL6vNaxePCcqw3RDwyeO+RU7HuCxuVVADyyzDHMNomF/uj48TFNyqN+gqYjaIOKlCdtvZuJ
3gmdUbsdZ4vq0G6oEulP5JDahmDXt0oGonUpJQ2fWPaydnwhNKjwFDznl0twJwsmbtzP1+74Vlga
VsrchJ53figtKfo6PoebItZQowZv4rrkr61PFZpScEO83cuqnxD7j8vD2s0bBkAysxgM3XuMs3p9
2eMb7eE9ww3pvd0c4gW3A88WLijsj7SMHNC731DV3hI2s8yGMbdNUr84TBVXnxjDz/TnZGMKKZCH
1D1CPi4hUJRTHF5soOSE24KW+ANIR5cguCJuWQM9BFvVASkE7zLnMJkcaZdwCU77Y5LJWTCwX4KY
Rk9SJiipW2GZuyxINiLfpGbVib6zd5pBMN+P5lJ0A9w5dkwkMfhPLkH9D3e57bVZETQxFD4ssHhu
4bEZMU8/aaiyFgT5H7/QM6ERPFRwKp2ZnfPkp3MwtmEPwQQGI/mFDsP05RSiF2Br/DuVPikrnHn5
xOD59PKEs7IJuWZgE/Q5LLHPs8coifABz1wg9MuOtHkfKNRilqOA3bnThgjxx/i5YLPOTuY5Y9Al
1U4wKggRLtEvIVKBTdK5z+8niE6f6MTRG9ETrtsd7xZ40AJGl/yJkEW4SRUOC8a4phQdbOidAumU
O30aUWCdYlYeNNcHlGA7XGmcVu6+B/tB2zUvxxXgKX6wtOHL79NII5QSn3N71J3b4ZtmMUNxb2C9
sFP8IXyDyM5C7klrsM/WiDpM9mW/+FixPASNN/50TGGIK+zj6tG42c81z/WY9ItqultrRLaDGrDb
8fLspuEK7xQaXdpMuzjHjrVvpncQYsipOWDBYA1ArGDHvBIeyW5hff6pW9uYChjQWvJwfg5WP0AY
ntrti8NIjZ/Tcl7t8ymHqyOEKNyvlpnkNBwzJszem276E2GB2prnXT3mxNchsZA9RIRLgg2J/gUn
QblKrlXtvFBPJKS+81rH1zUBFShYtUUPrf4zeBGYCiSvzwDmJwQq2jwYUE0sK2XlMCibAodlwhtS
alIsHtHTf60+B9LN/A5RkwfZ6dUeKbXcMA+dACcEVru0DiC1bQYAweCxdeOG4i8iWTv3AlKKiwRS
hR5U81BtvvTWTKsUefhzZ6PR7BdA02V4jZjDPkjEMIVsqPC0lWAq+y1/8OO/YFZRweQR4TtD3SoW
mi0+5nqo0D6A15e/qyHh6Ka3s4R5s0M+SbkFulviB3yVCieR30yD0wje5BP9/OdGnhvLPklHMIGq
1b/TCFul3aGaaXsVKw5K5NGPjf+K3uADQU4KD6VciG0rOJ6HD0Xkt4tBVPOCLOQod0WeQYLQAf1Y
TGY+7aQa/82AkkMgv6LPhDxRyXrzvkNC5TMDYu9fahzy3+cB3oI97UXNGl2lEfbE4d2/kjUwuaTm
yKDjgqxyFf/uFyGFxSiZEdQUGSfk2ZTuTcRL1BFWl5OhiRSRli6rdWF9KcMUWvIsaiwSu7z7pGVV
PsFHuD+qNZnaPTnOhHWuIMNUaL7rBe0XhDRF1aybfebFFGGFTgrMhrXtu92FFyG4oKL0azgNao6K
jOl6yggdwY0gNkaf3I5IWkV/e9tc5ruJMvnRu4IaDdy6Lz4M9z1fcufX+8X9ddvag5ks48ZDDk6Y
MrBJpHiGdxs/SBxh4YXFskRjYo6YAi/RzzaJksNpyr5cli7QOYL0S1qgg+NHGz8Et0b1KxkPQY2d
ZFxEg+g+uXvq+DseJBmZMV4+eon8hwaN+efcO/a3xAY7fLpV0iBxzu78Hs6aKcVGEaVnfBsMnsyj
lhHIuNgSvh1vvnZ6RN431beaLQrKa+sVPVZabC56R8QFDgoEi3qaMd9IOTWoL717AM3pqTb3YJCL
Vhb6kV7hb3SLrnERoE5s3pOnSBIUsHtzzGiIoplFnn5TfNL9ySNqx21t1+vn+ROC592WJpjf924Z
a6Av7me78CAENYY9yqc/zvsP9upFC5o+Y2VZiyIbpNchjB0fKL6Bra61tHHbzQdlplBAYfyNnii0
Yg3JCD+pDvZoEkbX8utG2injRjUnBqEfZVAE0t8TX3xr9yf8cGCBh2ekzuWKwGB0ciUYVS+4Q5TB
Kfq0fh8GLsJ+VxmXnhEg00bDuReeOpImhes0xMOEw3pGVZoBo4HiWrWl5SPiwyH1HJVvhtK/8o2g
W31W2tiIByPhyqhtenYT0cDSC8hA6aW3pTqc8uH6aya7gBRyGLSe047+8QUkCt79IqQ2OODjQq0o
UB08K4mKwcD/+bnL6+9RemjpPmXUXue/kKnZapoFSgAT60PNuRf7T9QLPVeUqJDyhr/KOBlzdU7c
QVrbzRp7SPzzhNo7816rbsoMJtnWogxIeHpbg8nLsDSQZriSpQqxwmPi1wEwherwVHK0l2st1qdP
PryM3aoIKDK3ZJS040dkjjraHXWq3g79pB8q696xCMiT0Sh8jrsy/BbjDLiX9EMybtAYHn+B5PQw
9EbsAPRR/UQybb6C08DWeifr+mZX5+/LeyI10xftkVmJvUF3UPCqGB01yP16DMHvyYx59zlx22Tu
zF7n275PhRlUHC8XmE4JAlvOy/lzpPVQUT5JdxKQIQQ5tkLip7g6AISJNE5/Dm6/ZRnrlfWb/KYG
h5IRXPgXWPH06u1OfYq/J4IS6uxOeLNsdg8kI61bK7j5RT1QFkh7irX2tX31TJIlKGMbc/XClel8
mqOKVqf+WgsH6ysNUIb9sXprmBeGCvCO8RsDu+oSBWaBi/EeRtdEnJ6r8m8K63yZffyB87Y/y89y
RdzASpwmd3JiDJuA9SpiWr3ufBr0YMcwxwithzZcfBkQb60vszYAE6k2matoU4jlICElRS6OB27e
5C6DzAvy7+EDuSA3IkcPaFxmW1Xs3aEb1ZtqamTYUF8L1b+A9T8WH8SBCBPxgP27yFs6ulv/k4gN
H/qpObQHrbE+xFnkW4YyUwhZz/80lJcFmBhaE6RPZmCekPs1UAokmyPFBZ/JiIadywGqv1VROxUo
SEpQSAlzbwM2RGyD84a4FR4hhgtu7KmYevCSV+h03mvk2FgWIEwYrC5TQtRsdEkOK+ZcXghIzJwT
XRATnXmu1hBhmY34gAjGtRygwRE+OWSXV+tOOgYKNnTdWxL5KpXowAFQshAmo2rjJwK4U+xL9BgR
ufsbmiQtEKsxzpEJDbA6MvgsS3gjob9lelJSZW0SEwSYZiMzY/ZBpnx1Se3K/8DuZKZ8INtUmcDH
dSk2Um3xWpcczuMrB60LQ0t2nfYEj4AFxd8efP4t9PwsTLYoMpAiCrEEqSrXlTEVgEZ/jJzmH3l9
8cTmCdECun5zdtxO0csrXlaLUZgOeoRIbdCg4qpX2QwsLBOLlQXp51xNwo/+lfmJ35vpqv1XXFY5
X5cpWkMW+viriBbF4D3pe1nMocoH1+wI8Wd8/Xk4tStOoTdH/aiEy/SrSGIJwWZI5pCOJBrFSycC
2foTkAEGQxYmsiowZyVXQrTQZq2YgnabDCKaZkibc5aLNU9hmG+M57Pir7x4zEfqnH8MUx1nSk7G
Ml81f4X6tuBF42JwWSPBW24jI6UacDCBIW5j/Aa/5QAe6OIzW+BWixtk/ANPh0r0NkBIS31iJiro
AHLS5IuaEjKuJ8Kw+iFy+CO/LttjWgSdZnO8AhXeZ0CcOVoRBP52zyZwhz8ZdqNfQm8reOGBNBk+
Cbet4ufRaw+5ctuTODimqI8VQ/fUlLBGmxRLClLdnqsilWbF4j8Vm+DWpFoQZEjQBftu/Bw9SxY7
sYwQEIKomVuJCHAbb9nXfZELmmD712bVzaaELLn/ZRwnjL3fMKe14TopF5SAObfoWdo7mruc+1YX
5ax4E6Ir7SQIherJI2VyKZL6Zb9hj/wbw9mFkDY785ojx/McJP+a/A7gXAWnUlrNMorsgx22xJIT
6cPldvWajtkBMBK/OdZKr/QkpvzKv/Wdb1Jsyy22EzhsSuMUFAZkxL6Ty1qlWgYBxAtrMyCw1fcv
5mSO5UUrrTrUoTRZ80K6Ud97JLPNtJ3SlkJhAFPX9WP3Jau/olSdYmSauhC7WQbXKM1B2+uiXBBE
yynMZKQ7lzMmRJgUgTbB6/HUrQuk4UwURDIVydtDiGfd4yzRApqF4ypF0MDJSBzJlLM1X8lA96Mb
tx8Ox97fJVX4GKsB85aGV/ZkcN1+MJsttTmFGNLitiIAMVbWlyn6yTbIQxa89TVuNv1RteKcT3Yc
QS4PPnMJA8TT3413gSlCAq8I0bY9Og4tyno9caXiduJUJObkbstjkMtY8q/UowFIYm34eoMx5GNS
HjjSW8ZZDbsy4YRE0tSzvghxAVLV2EYVHtzbvsefIMaLEYypUkj4OZVeV5sV9R3B5PGZuM4ZAtjd
4J05ZqXJA6FbKOE+R0IP+Pecqvig0EhIlhBwU0NkqVglDtcZWhiwyDJlJ8ODYe+bWE0/jr430Y2h
QOZeGngZYSy4meDBMxfArcNc2gkJOCAB6IIHbwp0gxUgIHYOu/4QvT9eCWTikKFAnWiFA4lD9yrW
6vZAdl+gRihuuSgenjm/AQ12hLF0PIS0HcPLX9gnTT5TO9nCziDZDQgeq/GE710rDgFoUenSmY1p
5LklDYvhCHuejb2BHrZHcqeLJd+iMcZxi70jMIQkA9RXGGCAwT9+E7398xejhuHuq+FmwB3Mawf8
Fe44h4moSHpHDXTuQ/aAqx25nn60HRCAQawaKqtLLMUmbAUW/SMv/EbDTXK3MAktebG/MTkObjEj
+OzGvIjjScC9HYGA+ZbUWXY6nkVBe2goW4kD5Bz0SFQQkiQycG6C4zYOaoQL47W9p+0/BCgH+P6R
unCxzuhvEZIPL5n1noGb9ubiVua4I8yOngE8IMV8AFynRXgbKILH3xUseB44LRPeIHOSnaSQTKKg
7/XSFxetvvwiDBAwJH4AWB4dAOqdNpgB+M47PqagiG4J2FY6ct+Bx7LRYjyEsLdLEZ7+gCwpzmK1
4QPlIBUeGt7HXS4xNoxVEUZbMpFii/4dseL8x9KZLSmKbWH4iYgQQZFb5kFGNVFvCM1UwHkWePrz
7eoT0dHd0V1VqbCHtf71DzHGHXTKTCcl3hBIuFuGQKyvrPPrEJfJGdFIxkrF/Uu2Ca6u8PQ5eBMH
snB/xaiAWpBruEOvB0sGtEmwSy/+Czt3OIZD91iUm0GOddA/qq5aPLC8N+9v4/3HQ8VgyVDhXAhK
VIJbmPC9J/Q2eDJj3j09vAhGMCuASG+UsWhNGSy/sX7YTIRe9aR5WFCcsZW4++eOGBPUeaIGeMr2
jWGhbCKMeBaYquRHPuEeKR1sSLlzbkMelvXdIwAYApODEyCkgxFBvd778i9EN7vKieHDHJs54Tlm
KoyOvAvIAkcbyxjkY1OaqVC++UqSefk6V6obRFnl/r3BV2zKmLMlkjl/R0doUWf7lKKF1pd1ejSQ
Ofc/Qxip7kF4bYhRzsS7cyR9TCy3H/EtmGDPJl+pncJwGNwR/fJd1wy7lvTS8YAgz7f9DYhdQcRL
9QloHUzWfD/9Y0pPi79DT4A8eYA3zS+CLQChxEd3AysrGRQIgSJhtDvEMURLDx4eX8DEeIGgyYMp
wy+H8/MF3hcBp+diD+1fkMJOmxvvCdglHuIPItH9wV1iJIa6i3J4wZ0m4Ps6YxgMp3rAQEzUgP0M
HTEAjpQB6BVnHCHP/ifAlXymE7uAfC/UNrjYQFCqdzUnW7PsW0NTqbQHzDoq7KAIUqgzKHIsj7sV
D8PNyEbeZ2Fhksww3Gmihl/0dY5k8TI5mj6tcnogVWiqGhuQU1YtqSgUP9DbmBScfXB2coeR2Lp6
3hblagIHTuVNFM1Uce9TzFIAKY3XzwI9C8onDOcIjwB5LxO0E2bvYuB5Y8QUtkE8OpjrbwDFuZ4y
oxvE2IvjhETeueBc3hfyNlHC9wO6bOk/ioEvZxxfw7kCeHVGj5lSd5PfbFyQuNGPPsmMqRPd3o0I
iMaGYHUpRjZ3lxxoQSzMaPQ1T27/JFa5Jo5UK/r/hvl3/NJsZNCfWwC8cz5a5wik6Ls6vZ0RUZmS
W+06rgzMJizVgIHhEErrNS8KMvMcnTMMoYCgdJt9zDYuDUigXB4esML36sAawAnogU0qxJ7f88R9
IKl72oPDtO09YZnEaZCpc2ZOSsxzGeDzZh6RLgEBNOSFGzXs7xbaOtmAe4w8jjm7rclfKfyJ4kxP
93bU3y80j84GEVjLWelcOM3ml0JhTL490lSfEq04AVI21rc34BYew259Y4mGF9moGX8VlWYOmKNE
E5IVQJxEw4wkG4ZgZz5I22oxYgPLQXxqK/bYqMEtGrAl7hrBhsBFgI6DlgkvQbywuc1skmmDxnx5
Slz+wcemvKrWr2KMcZBFhQyUoJ0iKP/eI+k9PScY3OfgqpNzNNoCKyI4nnPHy4BZTXgnRimAYQIx
5kYU54vONCehj2Bkd+wSM29Wm2dNrpKD9qDZY3F035O761DMFyCQeqFO7NL/gDHW5mdamz0em2Q7
f12CfROKOIjSk/nEagt8A6jGSFjzhNwcHM7E2iY4r2GGQ8cBXNRJpPbE7Y93n4Vj5t3C1U54KZRk
VCApmj3QxnnPDbDfI9UpW3goTBih7E0VZEJk0QayIJ9fI+glUGfDF+cM9xp48OIYdIvh4hk/fy5z
ZuwDjskjvBgJRP4H9vQxLl11g9M7hhuPFM7x4tp6owLfg4l/dkUQtBZ28WH1jTsB+YH0wceGVA05
uzZu3MbAITAkZgco2c5woXjXqII6jTMG3SBy+fFKyzX7OP0YiYIM7QPHWweLhdFtUhrzUxj6fiLB
AJbtF8aNR1veQup5TcjC6qfCcGCI5YsiJDblSi6I6maTd0DjgohEku6IuDdylqjh+r2W0QmBvDNx
Upm9esJY2oUbOyXrQZjzWmAPD97BwbtlNPnrZzK523ZpnRKq7sHRumbf/KCIcLi5DErLOKwmZonf
0wmq7fXkvB3Ih6QB4uttQpUhoRfznesInX7Seo8tDZkE1xgIXhc2Dzm3K+46kMmBcu+9DVl7grNI
aYFkHdeXhGof4g6Uay2F3/f2Rn/1AmXbDCEn1Oz7nAFv/4MJFHracXwuqA9m8GwhAv7QAa918N/l
PdArt+RUjfEWgMRL0PvVlOIqYiAQkm6A4WTl3cGaQLVb8LQa+n291ELo1rQzD04qp0tkliSqOluB
1MroP6ixNgJ6TXWd6lVEqkjxKOff6FPPUY9y4JurTFAXz+juHluBeQP3nCWvMZZtSv6tT1pdPcdt
4wnVlsPk5Jx3ZIkxGqR+QCsO1HUKWfIoJkDfL6vXjGqbtaFG6JSj21uogyEhV94naWddD5Ofq1+4
VwH4wXUzVWsHXSIefUyBnEIDAnenu6k30rph9y5voRZ/tn1xS765RNnmsLFP4Emqr6PJ0LdX82he
OiBX4GNPgllhDiIZPSKEZ5jmdW33v0hipFBOsOdsNscY2hnu9kMC1ZF8wXqBH2LWKzU4+WgDJeqP
40Yoc5g93r2KlxGOUu7XGKkcve9ShSgP8CRGwHKko+XvQqZ8H/At4RQJIRhFDB5GZ5jsgtQleR0U
0tlDGGUdKvuoOs1+NBcsfiAPGHt4Pr3wPqfEtz84d1AlB+eF/gw/27H/dPR/ETj0qGwlyn14dELc
gUkGIgKqMw9yfU9einA4wdKZyMZxymGKPl9zn9BOOn9kQpw1RhC5toPV+evNIaykXQZNm9nJmb39
3UFcotr/F2TOtUbDfXe5A37/n5R4pjMZm1x2YyR4h19Mb4rxweLipB+FABe02xcMxC13BHmp6ZN+
ZfZkCMu8BK8MDHRnYmCBIodQ7sb7spPQY9GSYQn3iBDvlQ+nRZEk5qd0gQSEq0RQqVmfSHO0UUu0
tjMVWKjzJB+hRTZBm4AOFBWXhhJvCJNNmxOiDbWugdN5LSQs7o7bfgaHZGSMZq2DMjZULBk+ikj9
7qDLW/dd9bZo+sl4Af2+hX2G1wgumMKv3B7DPr9x+n4XD+F4wzxFaEugO1GQclZg+Jqec7iNdusx
qhpS2Ewcumpa7E+oUeRgrHuPrsF73b8Qb/KU0a9Ma37l7rnTHHgrEyxwuW1Oq5Y8jm7BbhtUnpj+
DS8mhYGGN4pq4PwKGcN4oTBzUp4mneyMmsIlxkxzx8nN3s0Pf/hqmrc/4ITS7fbY4ZiDCrblI2Qg
9/MPoGEXA17c3dsMshG+D/UW1+CQuxcc6hz9279aNLIljmjg/JSvwbcHCeC9juJyjs1YIhVPFz+T
BHon10KVjf0+Vmdc8JoLZI33+c9kNha/gQtRztus+8Uf/GMDNDpSdJ9KbueDtYqpx9E/UsoitwCP
IQq3WVA5HZLXluuEsuSyv+2p+ZpUMxXoilirFiU1JhNIQTi2X6DJd/fL3TZ2OTyG0MWGrsqQYHPG
FlAQSq/u1z2RLzNY9Tn6iPFUzpkRBG2GNwYgHAOiExoqxuJu5XdQj0EHky7t4zbjuHloPPFJQihm
jusrJQfQVh23AbxvxkY325iC2n4iQTosrrjn4hk5whDhiysZPQlkFQ1Q92B9jXjCafLTQGsDvMXp
Y9EDXuBlAY+IrACmojazx5QFaB8SypgKAWgOQMOIrXa2yBT2YrRGdxXxRJlemlw0lceANjnap9U9
YOB0QINOtgohYhzdH+8k2zLf4TwFSSuNGQcjUB3NtPGr+mOyQDws1xi/crC7N57nAFBulVa7CQcY
mqV4PG9QGkuoWhxc0w/GlAqGo2J/+MEKDc4GHX8zZU7FvcmsgO08QP5YZijUNAcphI60DdsvNDKY
khRne0D5AQKWIdoU9zsUVjz/0R8JZbpL4XPM2IwhhUcXj3F7YBC+pWQYXS0Qve8KIHQghizlfDin
/n2VttxHAz06TExRUfK2mYTNXojjY17udFhZE9mQH44WTaZ6DOB6fFsKIygppx7HtzyuHeapKss2
rGIaWVKFp4JO1uEexn0kzJrmmOdxsY0fnE4KvqabB3MC/I50m/y26S2s8Ssa+sPk/auDEwXUcNeD
9WRGSo+L2JYJUdTmw0QG89EZ37HaMKiKul8+L2U2rD4Wwu0HugwRfZjsHul22s2BIa8gvJP+8cpa
8i7+jktgImX3xWAGUj3y+vySozgfANZ/QcGCFl42voW8kKe5Ys7EmPKwJa7o61RrpaDYArmcP12J
XTP5q4uLt2pj3Eexc/FZ7Sn/fYYlUcYmRg4pkl4mIoRYG+O+xqC9tIT+jfFdjgaQkle6BRVdzdiU
vR6nwTq573hlfQHS2b2t4xrtgt8gSMWR2uUkG+x46NmEiXobVgvewYPHNoKpE6mctRE9EmWljKPX
ll9Pj0LbTg/EKcRHoOZ8FMLzWc4OnFmSrcUjRkNUpUeXQgXPNbucijIbygnUExCvU3RxN5r5tDYY
rCaAX0wJZ3TaYDNXRvExuU0gcxb+zyJWiekHY4HX7rHojuYADFoNCfRI6ozhARoRd/wyulsA9geE
9GFF8nfIYEcXWu4jUFQogCaUsgl+btFpZFwTKHkxb4Vl8KfYPNf77oQ1nE6Bj0m7N6HzpdK6tVP0
qS8szpSQKo2K5OoibySGtSUox3jCHGKE8u9S1hko4J+cXyWjirr06Ryh+FNCWrSpvf1guhuwwTk0
R9nE0syiAdQbhBuSF87We6lEr+CEupHZaOML4Dd6LmoAVXzgx1NWt0ORxyAaisLBqZjYduAL3Al4
bgGgxmdbj+np0puTHMTEX+UYoy1UstJr2OtsXb5FBb8MXy2Pmv+9Et1O+vKYVhBpESALYcBeLRAW
+yrlpfhJcoAF13w8l/EeApqrgbqZzW2ICQLOGyEAUeB+4uExR1Zz/+vAuCYhkWTBEcsy+u6FOqcz
54PfI8qK4kgoBNZrdSqIvTgYiOBaWbcq6iA4xpBVyCZ7ktprXRcsKmDtcpS2HprlkJLkvnsvWEnU
HT6jyoL1pq7qj3PBOyCVY9Xnd7LCWID0pOWK85ZDxOZcxGkGcy89PHChs99HvAktwCtr+YUkBLWI
BNkztmD24wBzxEfAxsQypSMUCmngQi63LZ8Lrk3/NDWc7xfX6EiFOrKo36o1W3C8GkIWZylCl9By
CHi9OEvY5Y3TOHQca82toBZWszdm95IPWIQ0nqBT92ydPAxZeX7U7niO/0cQHPstjekrhOk3BM0g
f2Oh2W2mRHo0WEK6+NG5g28Z8n2T9J0Ub1fAFnNAZxoysJRTPL4ecN7OzsNcEdYZCQPyPR7ZMrrX
UyYoBOQ8iiQDRqWn6I3axmGEh60/gTiCgfqicOzng9bCb69BEfncI/7nkz92FzoSpAtIZ3fDLVx9
UPbz0Abvxrvla3jSSk+f+KAzz4TL9Bhi0zXcV/kH8PmnBP642OB3PYAbFMaVzMwSdUq1wRs6KHey
f90+iS0tY8IiaAAb8/myn2dYod38swGflkZOux8rJig0PGB2lNMHYDoIom7rwRa3Mz4Yg4LiwHiG
LckqYnXBEGIuzElcea/rlHlzdw1uTBm2pBNBJyRpQMIXAwr/A1t3jNCw9NmcPEyFmDpAgR79HVG3
0zJYk+KUSdZ5i0EqPCasrSQPeFifau/59xE+NBuIFRZ3hjDHwzSmtNUYNQaOnW+K7y3jZlxIkcGO
jAyTEQ6BXOjDhPlCA29dmxOuFCxBHzXryQ5NVDBNMnkQACJiUwTFn+MTdjFiGNjUGbx2DrK8oSUV
tiGLjYyEAAMV4ecTH+gGeQ91VGLYRIFNfqYtkRl9sOFH4o9DK05tR6IYzK4ylNlfNbd0afZtcC2I
LA8/jNz/ajhhsdAkzFgvGMV/QJiE8Q9pT0IsZ2ppj54dDctpKs3GwRhxE3K/kYiXk4ErqVkybcVA
nuNar1gYDSySuEr4OhJGXcK2A3Ouozh/Xemv/Ro9cetmHfFBRylPmCUlINXv9sEPQyIzxtHtHR6T
M0kWeBJZBLASAblVQPo1d8h9UYZwNohnMfeXX3klpw0eP3DzyKfjATIjxyIIaheCcUIVGOYyrDhE
kCSgWYiR7YKGV1qfsVAT8zdudBcJ4fqxO4tMRRLIEG/ANo0w0hAMToWy/ZdEHBcUX7JmvxxLQhv7
hAL/RjfO9Y+jWzkdrhhpkmd9jVsfLFM4UwonUKTLbc7IDfphQKaTD2/WhSRrjpBzuQPFHC+VH2UP
HRO525RqlugVBnHMotawHVEVP0lA4h+HzXk6itR5+XfHFSo/Lp5HmwseZGEB3otgcWCVYbu7BYKG
Ksz9mNecrH5xnN1MQEE8B4IK8rhLbd5EBzT1+lYvJpvaRALI7KRyRxo4CdRBOKDjlcLhx/XOMcUb
yI547aSfeEz2S+UIs9naBupZUtxj72N9fYYmdOBfkAqrc69hGS/c4YpCGaImIR2mOuc5Oo8UZwRE
ydpMtHGVPSbalen34LdFzPBTx7BeIFlhPMegIMPthOqjLe4uJ00ywPLmaaMwRX9GxPgDJLhHkU4J
LY7NMcRmaVH5NdSZZs6fyIaqRm6DSf4rYqQ0PcQKLUiTShGcdOEwaX3CZlFV3mEL3U0zYaSB9lG/
pvJaiSmpOe8KqoDKV7G9Dk9bLeZ26D0avYo+hi9GlXAJsUPORQsN4C8IM1xFOqYS+KntOrrtu91T
2nPrXQYWpEH/NLtgIXVKyx+qVIrai3OOlJyGjSbihZIfvX/BW6e/OZLrRd2JfSCu+8thcoK+Qwn7
8Si/wWlW3FK8NPTXSg7MTKCcdnMZ9n5TmFExz4g2nlyRa3z9EeI9OL4UEhQnxkm3xIcW736EoL0F
1BQmuzYWuyUBRTpXQYb4m9Nb+5V+VWGXYaj2cHMhaRKgiwY8QLktG9VPuR4TLbW5CS0CZkzQZOAm
EEQtoVrWZ5SWQJut0yY0EkHlKTAZPJwSGsiVJZC6nNFkg3wp088U5N/C0u4+MY+b64bBDCoQYl6H
bhlgPOA8Zl+a9he6lAoA4gEi3PJJhIE2MAxNRDnnzdX4U/nq3aqmV8m/jYyKg256X8KLwu7LvkYG
ZpNMBrqkcWlSaCzo0Zmal6wszlvKw7cl5eQV44caTHxuE5ZxE+OfMoTcpOelQ98CoSSs3MnfULMV
fG39U1Fb+E6an6uP/2+u5MNVD0BOUYtB2rJMVIOwyXPM51xPZIe5Qc3ckHHMhO9NkD1KIGAR4TWg
LXv/G+FXYCpZB2OErgMv64EJcFn6752UPwqOgzem+hLMQTJiBLqjx7DJ18z651QK+S182OIIGHGd
sJU8FpRgiel0d4f5mMSOO5hiFV28Pp6k/Jt93U14WJpd/t221IvkL6ALvqGpIzwFg6iBsep+6Zvv
FkJfVH0UuCx4ZuluXfQZ9ZO5PseXOc6qwX1B60vbxjbx8XKzKJOG9p3YhifkPUGg4Rz5FDKmFAtY
wARcU/3Rz9FqK17PCYob1LZ3BfHPrfPntA8qeAW6yT5Q8o9s0zzQS7OGOWTe2C9jyxwye7GnJ0p4
ElvvxsJlJAFwH7Tzc67/Vt7b7b3jojcUnKCvAUpVJthm6+Dfwv9k/XEaD/30FTTTxp2sqh0qVr90
lEwTcVjcPXiLSFDaJQpp7ghtMcb5A/YPy+IjzHq50M8/DSAG9rz2c8cIIx+stMWZ+TPt7B9sED2n
xKUWp0OfD/02K6fqXOFd1SyP/LbFtGbgv3/hYrYBJNJY0WDpgcSwp8cp9buS81Dk+PginwYBbQZA
nPx7S+55+WzcGiK5Yh6IrBjoeOnidxgOjSnDCV+i7IPJ0dB5pPzMGc9Z37SaUTriW7GT6SIrv5oq
FM518gJ4uC9qq4pY+LBNcdI3V19QJ8HSVP5p3YdCMnXZjLL2C7lXB2vkSp8jRRHZuyLLTV1C/KaP
YqhAgZydccvo/VcCNjZn7dHMDB82TMoGk4SHrayPXxqk8QqxTO0ID3VQ/EHyYRGQqecU7wltyuns
cs4RVwBahkQnGP7C7IeZ0iUvFMJZSjomhRWUFpBxtDJfovhIMtvAJx//9fGwjW/eZQtlNeBaZc2o
GHSsYVJxsPH5+wwNjLntbA64MT7UZ1xx9JgUoAymBL8AwjzxKwJ2gJiDAm5KkzTmm0MzgENjTkj8
i+HNRGKWCLPQP3qXGUPqDG5RrqYknfPZXoAl8HKJAVLf5D2LOHjnAvkLDIGkRkdYDtGq05ycoQ9R
FFu6rUSlV047KIsO9NY7RFT2GQDxIwSkGDGA9bV8zOF6M76Yz66GiQC5aA88mp43udLsbNXS1ze7
zzUu1vhUiHXQCq26ceFRMX+ZJNgPIEhlmSuuQu5Bj4vrf5usnDcqbZjmYRS1YajDF2URjq1Borgk
I0DUsrXs9C9Y7jgH/dOjXjhAwzMW3Ddm1Kf4FDfzEgdbcJ2ApS8JL/YEbxWzd8R5jmMQf6b1b2I7
9EcAKDTDMNaOFsRReqkzCx1tlOrD+57xsRh5vHBi8AC2ba04ewNC0CRv4LJQALD0nNHeUlD0uWNx
onC08I06A6NrF3tAezyvkbLzeDcyClj832w47T4rT877vBccv2ZOzcE/4ZO7dKZUIsoSa344Yvcd
w5eXZOFqBLpjn39ChiYVJftGpVhEJ4mxCF4zkNxZk7qB/JwYVoxTr1iF4KM/rQgmY9kGL4pbggXu
D2eoOrJs3VCgnS0cTL74CrUekMkb///Oeh5semUEHdji3JiyDma42GByP/kT3LCLwyH4XdG+flQX
cJPCT7EYbk/PX9rzjphadc3JwxKlWJRt9U8emIebjX+37DAJPjicW5ZE/gTZ4diCEPS7UyOslfDD
sQGFwhvGvl/SDMSEgvsShxKOVp9LdP7LfNRrixvyaJfaslBqh3fNFE1bfPjOv6CxwO4VNePIRtdC
naTCZH9bv1J+YqReaDnwyNnG6p9ZOYrer41k5QHBcEGSGvIDSMPwXbzGo18cY4a2eW4q+MMp3EFb
+IFhgc/yByswmVklEwuNrjvg7xMEPtzU0BUJ24RvLDAv5neao2AC9giVeMgCZJYoXvdgJrBOhQQj
F5mGSanDfRBcWyynz6Coes7p9DFXvdmLXBTdpryDegIbkzFgxYhR3GmMCdPWXMQfmHy3Qsj+IM/e
gsH07kOwJYoXxSDoNrgRaiqEbgXNCz4pU3aJxqxq4B727yXnPBvmj6FuQMXCPhi5YwQ3A19bCLY1
mj3+C2cF0lRHsR8Q09S8xdNQcKNpLbdgWeQ6MV+tDjaDedVY3cwFiZ+YREEBQwUnKFrXj/HLx1ji
WmvqGf+hXIJZmiMLCR2ABHOn9AjYpQfKfpJoWeXDhgXUBrOlJWpt2UXXnPY/3wRmNYSyEeYhQm/+
NhbS/pwe4s9e3DRwgKlUTZiJ5F9Ym2NCPbLrwvMWq2ZEPwzKx1yb0MI5j1aMC2jH4JuQNDKx96Qn
wxzUXFLraWjgLgmG/BVBhZR99jzgaWvGx9mCl9xQ19GKCr1vZwHCcO0clnczbe3RnnT0WMhLRyks
GaT2hJVb199LCHmdrtP9vSQ7jnjffPr4+aIlRmXLaAp7n4mL9SW8lu+sw5XGZMWnjEhu9LevjOcE
gML2BQojxfGCx+8F5gN5qmLH4wrlQIzO2hQgJ63XJyhzOCLz2TrnQjAj0BigDlWd9Yb1ZG+GIUsV
uuHHvoPcKFgl78d4Z2Y069OhJYyFO/rsDhSumddjMYJEwW3sBZmIaWQ2nkpRn6NJh1Qk+QKHwLNL
jFy4xgSmxDb+JzYvE1oAEIvimyp5s3h5p1DJAKjNS4bo0gG9TkZYnt4dJgKLc9Flb7oiLXiYfy+n
zGq/YwAqR9gmr/qY9Q9NDp6xCJEt7a+BjsTmOjEBkDAGjA5oTSGY9PFxOnJ192rtywWgkrLnwsRF
AqOJ0fwd4L0EpwfNLMzO06ZbbmYPB20ni4A/9uhfNp89chbw3AGfirZoTuSO/ftewQDAhFWzfw2X
3XbF6/PL18DagT8Op0zBoNrUmAGjKjzk/FKzKu62MOv+GrOhpbkwakp4Gq+fa3pdYYIiYK6LOwkr
AhWkkGFvfPTl4Dm/E3BFSTtijoubIyrsig6fx+uW0ZAjfKY6Iqa046MpfPVfOYRGYuRjIjWkDN+f
34E19PAGjZhwWvtFgCsNZqtMl7l43nZEQuUcCSNAPLz8xjrgbSt8Ny4BVgHUq4BWZAWhxqN4BaIO
SiOQf1gSMLTsOxWy85lqxh+4Hj7Z+B7/EdpmMrbkZaMx4XwXTAR6+qfNbxL2oZ2r0uZga8UwcrDn
8lscXFDQ+GEQ63eMe5jNLV9OQuBPvjz31Qj7oD03lvS7xH18ypgK8YILUZ85nM4tOOQi5B8P/5Ri
o2vTx8A5kh0Y5dEjoXsV6SBoXn8f09Evbf4Bf0aMgId7khPebOe7eeNAInBu82Zph1ij2B9fYwov
p4xQ3ubNYtAmcEasITa4Hb6c0R+Pj+WBwdWPnGCCIox9Ip6nP3T2yCwfv9A0MC97WGcjZFbFVSwv
XxxLIlyndMssXOsJrI/ODMNy166gT34NKzugtLSGzzDzDl9EcS4e9hJWohnvAbfwhjkCMtjZaVFj
EXHssKwLz3DQTOHADzOfSx0NTh2q5H2fSbAqwwH0XJNdUMONf4cS/fiEEAj+rGBMP4dDsoEPkUFH
Gb//RpsbECZZrC0EF3FQIVJg+b+9q7fXWgQQh8U/OYrreVgq6FC+FKyU3eMfoCeCcEdM6jqE9E3S
eTC1sehHOgZJVA/sxYXKDqTbGy9RDmxuGS7jICIMqCySdOEVy9h0LkA+iWPGLSrFrdSYruDK4c+N
QplL5OgcIkxZcI7mSAAd42NRzmBdUfMR21Q4yeMgiAOxR1rb7xNS6N2CmNc9HJ2G/+Dz75L3Ny7I
XS9Qc1ccZRz/BJYsOkuB9TfYQsF2+sbUcLjqSU3i2BKvHFaEPonebLvKuuOZqDqk+sjL74/Ckkrv
bhNJu5tXoiP6blpfrqnYPtvTrDZxzyCMFQ1JjpNqct8Or9aTkcVqUppP5Aw6H3rgKrRk6FYNOCCy
b3JOMnMkygdRCNw4d/hH20bYvAWY31xN+Be06JRLwznXU1cckyvIP3IT/sQKlBKKZ/CdicFQeonl
PeBgQ7wB01PQh84rjigtaDXRIjCocoFU6wUo7xFiUOtyPDWranXJu5m+O9D70eA2EKglRu6+Agou
CypANadwcYB6Qyi9h2DiXXF8E74hMMtd3htsg59L/ExLAG6scvqJLVjRQ5vwahJH78irv/5n/QjA
xpFfqBOs2oG3OboF/1fwEOOCwhbZI+SoTzByJWz+sHODwgkh4RAPlmOupIsnnNtlIUx0Sq9LVGzG
tKBEHYT2lXSNxn6tBY0d/+ehzRPv8W2WbQxVnEkkKl0BuW8xkAN6w0k/uALdskmc4ccwL/FwqS7v
81d+fIurY1jgBnRnBgWpscWEhQgl8gDgh16TwDQXb1hg6KDxq0DErlk6GpJNM2/33AEeORquFJE5
jjBhf4lb90Lm5ZmljuwnUCh/TJhYd/9OnrXIPV8cSDR4GGYBuEnwjNcAEqOKcS5MGokFiLEM+SDW
w6Odx/iKYOo/IhX7skPOLXw3246fglb8krexdjUJtHUYExF3YKEWeKGQOU95WLymLy1X8sov8SHu
SKKaNqQ3jwsUPFZPmdgyIBN9DWF03d/hB21RObvjvAK1HHjLp9GHTiraScrD8W8d62u8K6UFkOvA
vzAeyM5wLjhRwu8SgMw9wFaHkwul5ePftvSmpy1QDHMu8E0sXUcsZ+OFhmrdF4i1vzxeeckJV6bY
kzKiZSpgA4sho6U6ThSuh5cpDH1sa8xcYkJxNDGl5cdnnKlDrPv3F0QhSEATZvDMqV/O57womdPl
j3mynJzt6ik2L9SBIZnlFoHHNIHOKPnCoU5w8uSSGLAyS7Ry5hXnZTkh+wgiXsLF2FsNUl5M7vNn
1uMeekgJxeHCgI6H80LFVAgEagMQKUMavrgYCI+IYsT1nSQxhgaZIgZyom8m/sZ+L+CHe7c59sL5
teVO4Q/qfrAjpufZOtwIqqvuuz1sQBGeczWW0NVdRjgI8Am8e+JUPZo9O1y1Rg6KrYw2RNwuztF7
zcd7GbNwqo703QvLWZmZu/eNGxqT1tcdRpaa5yDRsW9bDteQmT0BYCMch2+zG5rym6dEKiyfyUxf
SIgDYCcxQb34ExJIDpgFVQY/UZ5eHM2D8g46eA+Ods+c8jR77m4OoLZoaGifea+ATzxDi1YasS29
rQcNVpk+171/AI76eFU28o4Z838Pd6YdDQzxaHwmWteonfFrZQaH0K5nzdfGnMu50n8wE54iEPZO
v+cMTE70ODjerU+OCoX2Nb1u6vnX1h19C7TwXfNjhE7/INybb3/vdcW8dzP44YeMQn7Ba3YSDhug
3PeosS9/ggulFSy7TzFcnRef3vqAF9Gn0hscDOcAQw+yoivEXfGbPoinFcJAN2m8ru4NFHA8PW1f
W3awAMSh6eg/FRcaRHpP2pKR9lxP7kbemr9Cl/36QWKNDonCKsd2kaL3s9i8l6Cnd6w5YSHiaf2y
rq0rLANQ09B06txmNtxOBpywy882FZ6rOXdQXyJE89Yfb57mIVGBfDEhoNkU3Ew8mOm/gqv5S+Ir
ZWoBlcT217rDDMXNua3Q35p4qs/fDh5ADFsGIe41XDASFMC7m6JXjS/2LbquuP13PK65ar1/Ry6f
iMxHgxkEM3CL3UPE193Mc+Tz3NhcqNgLGTmE9qm0ozO6udwWFNdU0/PNy54OwxvfvjR+wWJ346lD
JohFKEQ7MCBlTkGzuAPey/Eduiy9OVWEANz9ag7d5vv7tToU5dT4ppRu5GBkfzxuxiP8BzROcJEV
CB+tUWxUL1g9HQk6/BTQwR28LIzC4U6PUGCeSAn7WqK+IRHeu2IGTxcxuoEsfWeAsirS2tMi3jA9
HhouDkXGIztkNqkYSoyLvi0HtHbUG2XuMQytCbo+k+9w2UwSnShB5v8+V6hAboDHIAPYA7Nzl7ja
0ocgckDiOnQCO0CgiE9oSBM4LZhhQToooGuZxcsrNpNiUsAaEdO+1hwjDMLvKNe4cl/uizsZ9Fxi
VZoN03Nhk3vkgDhR+zYhGI3wTQxqfxyPbbQyLeXP9sNIjGezvQQPV0rvW34340rGlmPmRl8jiwbr
Gibx+ozTIKMltptIcHwiYJnqXsb4tmZmw5TkjrM+7/KUvaAMAh2AJTFZ+wQq3g/nYPyIDmOn40O/
3TFU75E9pO0hRUI3VM1DTloS4gAv9mtNhj/CaJjh2tuH12BprCWKV0xr2aqo/68YZjc5GFZv9HP8
c7mI5IBKkjxudQk+MWZeViNBRWyK58ld5AYKuTtxXu6d74WQCN68Lvb/JD3v2NMnxJtzKW4yiMU2
nLxRfpe8XrYnYOUJe0Sgv3MR69dsHv4AU+H08HdEjnmEmnyNh3sikfFCxGeBI+sYPRFVgUQRzwgJ
GFVe9MXk+ZM8/rpYYmgbSfT1u2atmRpo3ycRb74NOYmS967KVL9koIELgY0aDxYLBuvs16MJwSg9
FVWEQEQMPKx0gx6AedPhl7G9iRhBTGRrRzpgQsJtNwFv/NBvlkvmH+xiDlAWeSoxKjmJw2g2obnF
AmUUcz9zK/OZoC9SdIAZMz80dxyPFm6xKXiclAuOyzAA62EHCp8l8bHaLf+TkdJ999rCtsZRvwow
dUlaWkvI29Yw1WPxRYS/5vyFk8JquOIHDVDCcCq5pwKKpcoGGnoLvjHv0BeDRzm4M7HbiMDKMe3J
0d/sUcvMgROdTwHtEcvpPjgDV/8e8navbGA2MSJeC+pR40+SuifbC2YTljOULbPGYW2SVCB0R9JU
liBJ9RHpBriv4uB4LPavYIVpknYzCAdOIaHsxgyGmTFBVeF2tFOOHY7o97QrMLbNj383bFfvCfEl
K8hbM6hE1B1sQlwONX+mGh6GTyuoBo2zqXzQVriycc9Y62QEZewxceDJoiMpzXRCnDc7hFOux5FF
2sJvQkYcSTYMTPdhbOqYk3UEH6YiEdC9G+vWR3jC70tguJtz5Z8Et3K3b8B0WGkREWTOfTZ2Hjmy
Tac2ppWw+zyzBiRa5xY0aXESp+Divajs3+I7fe3FZPs9v8+5i+PSuO1oD7wvODDnb8OMjmoP599d
vWNeTRMFXeZg7IFtOKonSarnvEKDnO8NbTHrS+QpVNxxxf4ZBicsBG8MqCfx9INyRmFFVIEew4Hn
WC4YE5KYhMzNWQnl0sHh9X//ge0kHSOf+D05yvaffytFG6p2aGg8kdt67GEZm6HyY9UzW3CQydNP
dzzUQgqeBKBPF3uS6ZnMEnqbDt0xg0SBZAlLTeA0m0uGhCwQu2IC4Ztd84d3IUgvXIrHWttNIA2Z
Q7IWhwZa4uppDabXmW3nOeYBdMEb5WsdGeke/A4cMoBToFhHCRtJjFR5B4dEAtSggAKgzz/b/5F0
X8uJLFsagJ+ICLy5BQrvjRC6IYQMCO/d0+8ve0fMzJnj1C2oylzrt3HQ4M+6/ajRze4mye9XVUs7
EF42ob2z/BewcShUp5eSPsQfXsM/mh/O6pfsatEt0zgI/hwkkQY+LckCYenBWWo6mnhVPHKtRgpk
eW3W/HTUHjxYz22umBnlinM3nBrDbN1eWMXacGAtsGfxeqBS3BYGkhnCiPkY9lJNN6UiTbchhKAX
SI/6ifGMPq83Y7OLV9KtdGvT/+wRlToeWvma5bcSjmVwpCiiShhXBsF/g4sQk7Ntr8fJaTBqIWoH
9GQlOX+G31ATKFcNLPqci7dQ67KJxhMgqPFp/hhPyfR0nALMwcClgpqmckXJTY5UTmOTAZLfKLjD
FJvHpDYvtXEhkOHFIJWp1OzmoX3pBO/kFO7gR537P18geWqLTGnqyPMDjgZsWYnBzYEHSPZgzX/d
z3ul4fbblKLYG3Mg9lDuaKou2mRV6hswxVp5ykwoqmmcGtU1r4J6Ars/Q3H90REJ1Sa9A4c4Z3Ig
rcWnR8DJkffmvofM3sxoCIlfC0x7Yp6/Zt+30udfeYzq9tfLVTvxyScnGjDy2mwcog5yZRUlvhmi
Ya7Tnc9rwbZpps93jhLF1Yv9dJwvVa62WWtWUaHn5j7PPc4u6pk3lq5HEof6jvIhPNsSM6rhATJB
Rr7wY/nnAGQ1uDOu0dufK8DanZuqux56k/PlwmDR7u2KQ0jmMO8XL+WmnO6dhqyGRwl87g8CFOlb
W6DGZt2zcKtFROkjGzzuICKr6v+YGW3kz4pTxQve+prxLmqlX5c713KndsJWOY4KcESNzzRd6sga
6cFT3da6N/4Fm5Whj5vaarA3yIUXIC/ea7qtEAWk67cJiklV67bUC+kZu58QwSeFsRTZfpHp3Vtx
ui6PyWL+Kg4cmkoyzdrEteUWHTwrjnLZ3oJD/CX2IOGbwPFTyZM4SJQS1TCFUtHRMyabiZ/XTyS4
QM5Buc6YlnD7qUUURMXFQdsuft555hb2D03M3T+1cKH0eZ8s+wJw6Qb46P/Qvbvmoti+N+ijRG43
C0GzmnVjpIsdoT6TROlWHT9cFYjKS1P9b/WFn0eV2cltu++EoD2cejegM1Orx0KcYao03ZkHb0WY
jQBbn1woJkQ+/HshTkXwrjxbedJkqiTXzAn+v56sJDfbq/jzch+Flyk3oNsQ8vzwIMQGSj3Kn1E5
Rb/l4ultodVtS2xlqdj7J/8VMK+VjBXQUtOZ3npKpLz6uVC9S/EUPYpMV72s3wxy0qrOk+N9X+qF
Y30H3y1KFoZXsKIYIMKB/5UotTyy5bviNW79+WPys60nv44t74aNAgpceFv1g8M3X+zVQdVTAr9q
1vLAkxlmZJCiWso2WoH4uAVg89sEkgspXOz8yipubEuTadVa/aPRDV+RHsY+Z7Uo2rkq1xUsDPJ8
MLkQGNzNvQ8iOL9dMQ0aaoio983hlU5BXoWp1336Fm7HQMwcGCPqa9IjVhuarSloppz9WnXCNO7G
HC1K49PHbczM38yUIQJmuMqhLJABHA0K0PiVd3TFK774XZRkl5dSEGzFir3ODaGhnki62X64tr4v
7+vPs3rgkB33e/sCaDg4qnlgfYjh3U+WDcmaPFd1Jxge4/YmdCk8oUwqXrcKngAA7RZ832Sii4yr
tEodgKVHOPO9jw7M/5KWF92Zd7po7kGeagRTriI8LJRo3TECz0lIlSe2zSgWe7w/pOQAFbh5nrYe
TFXob5TUNlbj1XFjgZy1SapryCHGFnPTl1/1ZQREo68p08TKhmNq0flnhhJw79vbjrJA20Lv6ZNe
Na19RL4v2m2v6kjkADgI7ZGutl/gytpypI+yTlgpFN8oD+c8tHeNm0/8rJrAIWt+CdsZCLVuVVv2
10DgEARx1751ralye+OmiNNacYS219G6ln77q0kRrec/di1gzfn3WhLHki4v+9bryGHq4FLEWhxi
fl5vx57xoO8Gd9Zv6r9Hucsbebf+4MkmfJQR1edoWZJB9b9ILNQaa80qfrMrVAQe9dNx/E0Qz7Yr
iprBm139J2ICDx6+33x1MYj7qu7RU7213SzVXUpTSnRh1oi2dJtaFpId3b+PFb7E6D38bQ1lBgGi
rlXv+nZ+A0nV7zX9njIDzL7+nrdyztx2LTW/KS50QcXet583Vc9Akz3+MVHRXt5Xwd7eO+QKfq3Z
eEZ9x8uZLOWaj9b17cK6xR/AyXzCO34+o8sIYj8kFt1/30f55kbhIBntptTE0r8/JD9G1+L7M+IA
a8z67Cr1beOfVlTaTIkNsyjgk8yS9tU/k2PnbHgWm/c3X/GqRxHRuvkIZr+6EkNUtLJLUZX+mk0u
VARb7ToE7TBNPyq30a2VIGlIKLN5+5Ud19w0fmlxo+ubGpSizAoPdULk8l8FrfYZG8Lg9Ixltbxk
6a9br9F+sKvQAjrWziH+hp9y2zxHpIBeI0i2VAS9u9iqEFJ5qcd/D73dyJdTy57xWichH9CJ1gPo
qJqtdO566/xC1Oefp+mt/hiqYWN/3nYkIKLhNvXvTfX7BiMLX/pZNrEAn9t3PFrU/MxAPMWrD1uz
bC//B4FXOk5t0YmfXektWWUhNAjnhGzQPjuMMsD9y+f4O/X1FLM5XNa4NIFGVhLvMWftNDzWS5F/
hXdcVz9PRO+Mev8Awl1aWcbE1/d2nh+cMCdOFMHAB4PIXrHPihn4zxnzlHGyie6CbPZTWmTasaMO
+/d7OGMi/7CpbRC7GV/QrfX8PbTU9n48cWP/+KxL5c5PVrm/LUGd9cRX9iP5P4owI2e5VMiae2uq
p15yQHl95NiBXad+X1GDnGmsZcbPpdgvva0aaIJCHVRRQRAe2pvSe14JvZflN0lCJv6IXMj+SWcY
LTzIexTvrb9xpG9lpyzgBnOMdilb3Y22fqVSP0evQtny1N2UDkxeJV/6XTuTP+M+uH/PTqBhy++L
gTwi/xJ1ZIsDvcT5HorvOqcv2Wc+4XTj4vF6THc+ibR4fsOaTyJTyXDWoUcVCjgXc2j8yXYe7zSb
tAr2ZpQDHRWRWDWTKZ1zod+2Zdycde5zL0WUOpIY+93L/TcB21Dc9qkvD4SXNBECewsj943Y3+Ya
3wfdESy2+nFYLa7s2quYP/TpyZ39gCLLp/5pjHa57usXeHmuEROgZEJ6Vmf5yvIOS+n+HcoKQWK0
Xtl23LYoo543CtS6qOcTEYH5Il275aOFGjxOateUQo9MdfMv9mf2Kov6Wd9DzpkotmTppWVjEayU
If6MSkDl+VVFZEku2nO4Z1OEvVFEuUmypaUqUNqAA8XLqZ17huSkq9sEXfCR8eJV4nXnzyRAyoLU
zaSE28XT26eZQ3DIvbVqyumluv3OeR36QbxHMM5TXKgW+ATx4fx2iOq0Ohz0k7F39zurLOd0Rwsb
2HKoFruUmKztZEGMIdJLWmIQZfjfaX5kmiWXDNMl0oWfYbyDjkw6h/FC00v/WyWLRyLvLWdCKEMP
Pv2YErexqWrfc1uVhuRI15or1JW6L74dXI658t9w1ybyID08+W6w3KWdk6Kck+qng6GuF2SUHWR6
yKQNL45UxZmBL5zfFghPTGEE3F+OU739POMue5Wznr54nwiA8SZRz5Vf05P7a8uQGz2xh7HqwUM8
PzF3KEF91rLHynVVow+4ylafRWzi4ZxZMYNvZqhiT2LlsavEc5XcpX0tlBXpOg4Nkdv6Nva+l8KU
fTvnhk9n8/T5LJ+y9Jnl4yFK3fopb4Kbn6Z0qgHX3HuWJ3Kvb2V2Jir5AQ9B4yGI7K+5jUeY9HS0
joix5geciXuget9r2aqc5wvqnHsXntxxzx57Tr2UhFtBgZY4+UmqgG6dU2d2KsfUGV4b7Abpr8iH
/xyFevdHO6+7mQqen5kwYTV+1vITenCjHoKrEQ9m1w3sZgmEWdcz2EPaTNMoArJ7Ac/SuVgqNsVO
aGJf+eYcy+U3in39Suf8v7rX8r65Y8Irpj43AxFLqr3zL39AqPFjxPeNklB4Ot8eX7v6wb5R/FZL
XYVmQQ/ksw4848EadVBv9TXTWOd2uZQupIe2tLzcE1t9poFVtzNBdRk2Lh+r/lMvTTK6tKsQYOE3
sBDo9CARCU8Imc6P6nkktJ46xxl9FsTx8/lDi4WNm3VdB/1UIMSvxfSHGCjjPYZwOxI81hJ84cYA
lvzu5DW4LHxN9shjc2YKfow5VJRIHfrypTQLmnfvSINtIyM3uhz6ozf9jS4aI67vbNkXNQQU+CJa
LH1pYhVzu/p8RYn2TPUVEnP1+Sw7cBrhO1EGW8uM9vOFfgAyGIdTWUrztRL/jrULVaFXPsSNH3mq
3l7FxfQoNXUrnQnfa0j+6xo3KVqSnnwl18RMnqyv9eeqJf2q2L+4ja9c3DhionUb4eZHqEWXCESE
MKdA71WJaY1b6MpqfK9qvwlRCreyxkYvKouLRJbtW/bj4bI81VejwjDO1WN6/l6NM9+ZXmF6HJ2U
GSuL8JV/f275ouKTjEVaz/q6izZ+SR/Mcb+4e7y1IAJhqJvaX/k7S5+BQb+8XevhkiB7Czd51HxU
Uobz70uI3Pi8/uPK7dvyqzVupYrPxtOYeP92klZiwTaVmY4XFqQYK5al7w8518uFyoJEh1E+mN3D
hrapXZHl1FvFxt1/yV2etMOJQWpYg158PrPuz7HBK1Fc9xbTyyBmmIjVHQYhfH1bDvP6WXEFgI5k
Eboud2jmKw2Sj305xSb/cNgfuwf4fnFyaLa2XxdAKtA0jrod/HmPvjjlLUJx/4Fc9f69iqSz02PA
JBt+HfftWrvRvrMrJ6NTi8rc/knS+HEuvSNCSWBd86veHvlEYkPZWEk7h5Rayonund7LwEe/Q6Ug
uqP8Uje26qw4voWaXxyoj6x1wLAw059SAO70L+/eTut6yO93Ev79fk8Xj2ZY8p3QqbpcDdO6h1IV
ACjm3mKS7hKjmUYN+KNUI0APr9prfglxvAioyJ2Vfhe8C544tIkFZJCfQjmDZT4NUlsV3bfhMGFk
LC8+VqfqUiIfTryK+XIhhZNmN3jtyoLr0Tyz4ZI4AgiRaWQrYyuQl5RgKjIILlsHor++x4uFQNvP
FdzpjNJQzCcSR9e+al1tgDrINj9sc7lWoptTzvTGIF6/I9iyfqtQc72PzkxFDxN+5v2KRq7Bid9P
/tSvhcjea/0+DABTn/O8fLDISnkLUmRPgYLGysEZocC6sXu367QIviuf66UzLeFg/Ouq56jifUyN
jdvgUEy1/8jLPG9uT7NkPUAaBWEp68ayAh0pqdJpEknfGXA3nWPrf4IuPzi0VduVFr/5vjqrUh+0
Gq7fjOntjiPcVlj8n3MrE9Q30wmsnE6LJnF3hXhx1k4hjaSTdDej7GfSqU1TV8KUn7aGtVX9G5Sj
GTosRwqnfrMGIzy5W/YO1dqNTUV5GTHV7XxHeqiKAFCxjJyes+8Q2ROYKWL0DD0qF334g4ES5Xgn
VrspmkW2C37hQKz/giAFAFXyLRzppfFvDbWchnWDNHrW343MhziE4rX0/vaeGFqhPdgp27WHVT93
8NCemytzSI9zvB3ggCD/XYyFCYeIUh+VA7Sb9tQFUV7qXgSRxdVaLSruzyhsT4efVVUhQf34SYI2
TFcfVjVhXO1tLS8txIt5nCd6tucOl9Kmd2NlcRbWKPMe1qrejQRVvu6+fE2X8s1dn4092B41x3oj
dfEV+DU9ACySf103XEuyEqREHWtn33R7h1KTxft6uB5mvfSTvai+FAgklrWp5Kp/dYA1c243JhVV
wUFnP1r06FJmfqm/VVG9ialzPWSoLNOuuWoXQ3bcfm4UHxwn1/kSr3IGxhK6AFda8dbhM1MSSug9
OxOlP0Id4tpemuXjC2KwUEt3BTe0LlOwrmYMebvtk9KObBSv3t69DjIxQ0OSY5YFM9ZMTRflKxVb
l6DnT+MqI3o/DU2GAAEWojOO+9pKfmEQJY4jDOMBbD9XCJbhUP5DKX7b6t9wIW2zuOzwQeQTwinS
5T/mE+yYnAEJ3LWHrI5YdXIsnauLPgbVOIsABuEFAi0/BW9RcsKRZ7UTc/5kIbEu1g/9LXF7cnqw
+VnYzzKCuGcKqVODQ42/Bd2wG1msa2CJZswlIDQBNtoRbRehxiMVYigC4eLRocooumpDSv+hZ9da
EuDT5MctfMvbLPScXmzh3wKhu6voXg/yn00sSjLgEJ96/75PgLwtwIyNa6YSwNy2boglEChRPVQE
eFV/8sX1d744kSzc/2GLNGUfS1eN9t93HoYZzjtK0IbBdhwYlPYVkVE05jw65WTlMKDllTP+y9Ri
s+EiD5WYx+mpKlobR1JoHOminnW33UZAdtYguOksP3PtPzyq7Im572zgNPDJuZ6xS7+GwyuxShrI
20n0OeG/UqLrOCMLUQgiSg7vlY1ajdwH8LUPhoZwoYY6QjAkTtfTAb+/g19h9JDnaKO0Ld/lRlct
aULrXaLAO9EyzbM1mvNGqJGUIFoWzU3A8DSS9tJDJDJTCiEsKFtPUfiLripX7EbVPRwuHcR+ttbI
sYnK0TGLvb1s0n46IqFxnxRSlMlbTxisV4PjN8qjv8Qs/HikF+UQfO4Sy6F9KvGRfpoVOZMV0uDb
zw80IbQNIFXJLiSgLjrs/iBchLnialf6WNT+nJVJTY155gxQ0R/L67LahyjUk51E9/GVpqBOVwv4
EkbLqDCUKQqDvNTFTnqLdCoJZ7idS5ISFdDBiFflnVrzR1nqb+9hgykrXZlu38ww7gFic+oDypu3
1ffRy1pyVpZu5YJW16ifMZsvaCrHux+B3fgAgUvQyashIbjZYqI1JJKJm3m6xbMdrWpV3szqXYvC
IE6XVZyJ3B0vGvjFdh4tnqqoif+rUQllPBTDVPn6dvNT7+JLjyC1x+gKoa7m+wyKnZsET3/Mq/hR
sGY1bz1DbiOQRKlJonwSat1b1zRWmn79Z25KIe8dK6mjp89117G421BGULlIJNQcTPojly26CCNt
H94zIx75Xny+ah9rz+rf28K4CEyQJk1EHm/q2DkBKTiurpFA3h2DWr4S05hpedLkQzerSDP0S6mH
qu/nWmgzo1AuXDMgGbRy0/e5o6Mkqk92Q+k8/jjPt3kSlBWJ55mQTMS7W8IL8ZDhfenGX4N9ur6/
VWbiV/cDE1JcFVe6ZmFIAFrTxfV7evKwT/x44uyTYwFCx0T09ypvcbi0Oj/Z+akRayh1On7vzu7n
zdvLLU5bYTB0CpzVeLpr1fBemzJzf65dR+l5+PIfbdB4MG6aWu/vhb4FJBWLOMYQ+La8OtZ21l2M
NoOVWZPgupydBNVwlAZxP6rW8L45pPmI8l9rXNLoQKRiQO3hZy+fbo97PZks3j5PIg4W726FWaTv
cC40tJ+e37sb80AXTdb9W0ZrF1bfz3i9LZuZ8Gb6Xdaj5eCuqjbddNHdqg+AXqeT+CMgIGZlJhi8
NtERbZFQCZXBkg1en/Sswvq7N6cE7OLZauyncur1Omnmqjzsq4E3gJw/3Ikkrj5gM/OhH/QCwWry
6KTFdPevveGyIYGw9NezjxpZgj1iZhfCZCeqt1/O8/J5NAO+KZyrLVsn4hUnAZMV/joPc7u3Nkwc
s8FiKE6sPvON42YIZ9zZuZ5gYu+yB068xFHLhmUXAO60F6ofEhU0tXZJsqJXN93fOgkWTfqgZ+k9
KKQfHBZyFlJ1l2eip5Jwzi820PhmdzvXjKSv3r55JM+CqWPDvL9ynsfJZrJGDHsg517VkqbiTZu/
sHpQQW/vrFn79qqCWCeaxxDxf4QbF75jLSkdlbhoxls5Fiv/zQvfTxk5VvIulGrxfbLxo12bsdYS
T1FKTz5tPad5WlEt0yTEqx1OYTKr/nOSna8iCyMewIbCCXijp31OCr2M1st/hETl1IZAbRVyTWaZ
6tUhJFlzV/ToZwEGtSUOrEq5xP7iESv42357MmP9yxs1Rik0HcUrieg6nM3tDqS78day6bHDPfU8
X0W5duIjcWO3/m288JOnELuhGIzAmgS1Va4bsiU21aRB1kcUtqlNJyXQRPvbP6qo9phmB7w8KJ5N
9UBMBXekn6Ak8RLvxj6Q85z8gqQ/eSuvL0ZJpgeskjjst7DsrQN7P+b9f1sJvtZhMDBuPHkN0l9P
PPXkXu6kUffBlaQebByvieH+MVpvJXOYf/4VmW/GAVg61Lu5QnE3upQl16Imc41F7y4i+ynBe1c9
T1KybvadWy9r5azoN/f5e+hjdUp2h25v9aM51nQBDv37Ur1eyngrTdWpaFnbDNKtldRob8UVOgHH
WY/2LeGPcwT5plYI8v7nfMjSHrS9k9AM/Cfsvmm/Sn7F/evHcVI4cJnE79iLw/bCNLC4ytQypl6k
mQQqLjBAqZ6DtPAd3knE2GD3uenEvGDvu2wxcy/n+tfK/ivZnVVuNZIiQylXDJH0W7b2GCvkBQe7
Y6LYN76osX47/y7rNFX2Ka9RU5JeSYVJL9e4Ky2J4u8vnTleY7YozoDPQjX9FVuWku8LimzTw3Z8
BOax1Mo6UTWQrrx+0zZMAXUGi2A521UfY+nL81X/8uGmJ6LHfd/nOVfuJF5LtO/d4ygvv+UoRixV
ocS3WuaiwyQYe7k1hEUJbUdM1q+u8QsuewLPjTaTQnSZixBMT78w8tHfO19HGOQBdX/iKaOf2Fvy
UkoMuPCXeGzrabwChv2jfmHrCN7zyzhZBxMsecYfJXqrwu+r1EshokHurDRksChmFQncIPfhkQnq
qMchrw7Kn5PriRhSch/gccCnn3ZqBCXricpq1dih5OALFrpHkab4jxQimA9BBMsizaTMt7pTIHAl
KKDG+94vNxuwapZSjXyXYZcDkiIHee+ycpWth5gJlKm18eyvavkF2VkP1oWKYycfFVrL+qLDK1jd
jMfuHxdBbzdWrdELGZmh91rvKTp41grWAR1g7/4S7ucf27xUdMhrb2tIpdiO6NPknhXa98qq07lb
hv2XobQRJ9skNn06hBJvAlHKWUUKOHuiq9pzCaVTExC2CySnv5SvVnRXuDE4vZqOCPA+VnACELzi
mtk20s3Ew8Lvob6i9r3soORUd/uLSvCec18VCUTBE8GWUsuMUWeTSE2i7dU0GP5rXm+/2Obt6MzN
TrKVpC8nGHZoZABBodB19YHVbagdRHn8C3hmH29qRiLc29WIGlaEXbrR1dWPhcfgjao8+jMwd95E
d6/PigLc1iZ7CVSurSup4LK7IRHfAbYqTkMnZobaKpQHSfkcvdrLTeSX4S/YfSTnTt4DbO7c9X5W
k+0r/jSUogRLhGx2/jkiIb82U0gw0+Ur9jG4Qbqr/mlEIMv8LQdCQVF50f9JC46ZDXNEFlkxgcRW
VT6j1oP9YU/dDZ8dA1QrITlfaeJAtH/7PtmMw9dal4+4als6hGr9VQ/NKvxfrH5aQ4YKhOuEkWOD
by2laJrnxWRnXxMdvHLhmXU6x0p8onSMOk9qRi/LwDp+NnPTy3g23/kTPDuBDkV0hFinoEPRNMMp
Uqg8zKWORCS4lJt9+WCgExOzL0vkNrdboGNi2UTVLH6u1nK9EQPRB1wH5aziCoEKXtXCYCs5JkbU
gfEonZoTR8vMfrhB//uSA1kPn/HTIvup5+fSjjfv+BNbx8TVEnLdqIm9euzMCf3eM2sSaXWz562r
+JbwBV2oCU1joZ4b4RIdCuEUTw7CnaSep6J+tAO4EaZehIxVv0xHPvWai4mnpzqe6L0vnUreT3MJ
7u0HlygOIiMobhkdPfV6kb1c+AnXKbiD2M1TFFSqwOtwcNJaRrfmIOt1dES2Yz3z6nU+G8R6iR43
+UtOVbZTmO4ESSp7nchFIiJYdQRCVkJB53ZYgEdxS96gsQGepAqTTkBKH1Ff1BI//DyV5SA0f7qR
4XXg6p23+DrPiiwvHb7g+S2DlGj6jGA4gYJIbzLMHJ25Q2ZRv9joCPfbt31pHysVQHQcN2RW90qy
nuqI5yYJ8s2Pt+3TJLwg8XJ+HnfTvl9+CqDIlX0T6s+eHZIOLFHWUr8z7LzpkKiG+tt07TQgQ0EP
4VTMIGIHxRf5WDl3DUUJ1OEk9GGaXuiciez+cRizWo7CSIKPzdpTFjDLswwyupPYNNtcdO8JY+P4
2AKRy1GTT7CIkj+Se3XWHdTWaKsF/2ti+Jl1MlPTnrWUehpjAl83lPuB2h/hEIse8ZT6jnAXkWQB
Ri3IvDFuotng9HOflwQizMV7AnnYQB0azU0VmnqePhrM9O6xqfyUZtIh2TkPZYHmzYYQhXU7ffd4
L4fMc14u+pjmXxd2MRtkO4/pfoI2DUZQ73LDMdVMOFzyIkODa97Lq/zOozyjcgoiIBmI1+I3UUy0
rk9xIeHCGmTLqfaheXWeO/oDlPbKllLu0XnI86apOk8TfhI9XvUSQUlD0FamoS/AR55T86pFxRJX
vOtbv5aBYbjX83xn/gUJlUXMf52RGsuGqq0wfWyb+TGVfMMpb8vefMw82ZumzGjMCB3Uh9umfJoH
ZfcpOHYl6rcbkL8QcAhdohurffo3xjlc7hBkuRyrA5+vy4Jt0sbdJk1d558OwAU0XfY76e+ZYzfn
MpOagGX2MwRl9ZZjfsZd6fP4pYw1/Elt7jwhbeXOKbo0HDeSG6ux6vbLiXGS75SuG4gMtSK5ni4V
vs1JoM9ju+Lvfsja3LhWRAGzjC0/wUnRrhGkhiLWHl0fdibEiP55KaQObJryeIzjuSAq6FJVffCt
myFNIZ1fUzrXLttq3H2FTXBzMcOXPyfyukcP+rKbEwqjKrPBHOU287xYDyl1q/lJoLROlWw18WVm
47Gn9K5vBs+W/LGaXbFyA9MgdIOIjs0QhRxy6VLj8Rf7/hwd4uvfV/IgMd9aJqJL2VZ7eVjzCRr5
+Vf6+jTMwafEJQo3K07P9XRlkhVYYkFFsPD8+bdZlOanyW6SK3361R6l3yvABtjS3w+TkyfsED/n
VAa9iLYK9pmvyRaaX+Lgn9oyPtIaq3C9CFu4evkmps6TXc1MLf8Mxv+mzc3gYUoJT48wbsf5+MDF
Gq8+Ib4tBDRn97IXvM62XjKsK9Tk6iyT25I0O23kij8qJ1qpAA2j/Uun4W34CH4wC3n3UfkH6kyu
1VwzM8lxlr3MLCLyqdXODY4XXSeCLOSRvCabcvrBW8REdqL9io/XNQ64DFJcE/0FbAE3leBBwILQ
UuEJ54D1s8CtB/dMZTG42JBHi89tniKROilRzvaFA7XWHXzEhYd70TmMbvXZ210vfGa4HCUV0ojA
DVkVl+4FKnOMYrULvjudrBKoEdOxXvVW01n1Vr6a/dQbR49huhHrApoGBBlotbXbh1riCRD6a66b
HG+H0bomDW46+z0Ocu/M17LeBbax6dGAjJ8fl6Ga1UHKQ1/KRmZOhrlC5VzddO/t1XsS2c9oPJnx
3pXS4/ynlONL12YWBP7ztYzS/DQ2OP4TSxFTNAlsgiylnij2UtXNZ/BGLivbKAmXtrfppqHYqVqT
7gzdf938nKhJoV5xNc20Hr4jSi7SG6IKbxbO2Vw3DFBAPpJiVI5Hmdr1Z+7T5j2XhQJ70x7ROHYE
mbEF7HOl87ZTyLO0pGiiEkRYt29AjrM87pQLMPirJ9G/Kstz1Y9Ng95l932ogKFlV/GOxf0ZaSKa
+OD5q8ae3utIvJS4lDe3Wq61x8lQEIaYeejh1QBBf4o97fpnG2nZ41e6vJ+Lo49ZTwU9VQ6jXfn8
c28nU3b9bOPY2FXev++15NxE8qy9vYjW81bJczmhjL147MdZjEJu0WMCo4lMFImpk3H1w4jXzWqK
Okc5z8a1um6ePxOtzZe//fvfxL63nz9DKMeMTJqawvKUZroPCQCztk2kQtI3zenjDvzapQzbrD4f
pdVwjdje/dNJPRuHd601QPHWPSDj+QFma1GCRnRiIx+HtOfKvpkfLMTu/SFKX8TZ1FSfKQvgEis6
XpLeXCrJQVxgwmFb8gEMd3QP2b727UFGXMS9eBy63y23BNljQmrt3DDSffnRFXWxKFkL1t1Vez+B
kqT9Rc+MYXbsaP+WFhbH7cQebgTtp0M0dLb69kfgMnx8Jj5D+MK5aWlKd/awIJtgWPoLH2sAwCek
on35eU64u0Ta5atsoTYsNPY4wBPTMDvJaGk3YnsAxdUBsCun5rtKIJZSzo6cWCyWxd5VhF8zri5A
OmwYbvY/QvSDzq10Dzg0eMAHOcaSz8NBlPC0y7tN1XLMe/fGRrhCSKUATOY7VK5tsXi3okfrcC3J
u61fPym7nILVWMPgYzo6VX+PiIBcfdPy4tL5PbqAK0LPWPnt8p7tU93JqYhNY6OwxMExKoHGBZCf
MADZuL8vWVVPMm172T6UAav1bCOXKKf9grobWxilVN1jlQkqudJfIzs9UsZmGwmuJkl7sguTpaCW
azk4jm/n3xt1a/XUIvdVEVfCnnDr0wRW1h3FeJCalU82dIYUgliyr5Qk4jvts1PVDlxLUirrSXdY
CAdSd4Miajw79CWt2JeWUnPigI8thSm1ES+qcWKHawgMvPIAK6RiKATYZfu5rn9nMzruotvoPsha
wKVpT7bSNYa55itbP3QPlfPg+Sqdeutm1tXp2yXudRBKomWZgVbVLz0Haz/rJFqW0rNI4OQsTuOQ
5iovLevxkr/Mojl7m79aSRAb9N7/NNIfs897/ylSK6DgZm8gRU3xVLyxbC2Js1yfdFlLgeORz5WY
DdZOVvR6X7yBLp0B09mAUoUTdMyb+Ie0zOk7SbUerZwBAzTczVL0dJLVP2cKUVHtLmMxNozZrduF
boLOx+8tF+P7TdYpDsD73wGCpzszbHQpbi6FuzZXbYmoXxJ9PzI/Bw93pkdQNL7XsqD5WcdlUF4M
diMVWZRbdxesqSqPW4HBjD3f4VxgfSlJ1u6uPx+V70P13D2NQxtc6Iqyx8Jv5OvgU4/RtbRph9zW
ZTvdGRaqr99Fj2z80v5L/ksSrmYcKvPLxzA7WcDVg2xs0/r+617NwLeqCejHixE968/6bH6rvkLN
UeMOUKQU4eqN9pF3OBDS9AFUQ9JlGodxkmCIJCwstslawWEXoFy5cs4IaBUsZKmOnLERvwqNx85s
jDZwFY1USgI4BFJa5bdQKytS+Vs5XSWhtyIbOWli9aQN4djajnQY9reAtfX7zo6jcroOu0c6O/Bu
oIx0q9D4zM4zdHav0njPnPIPF91EN86xkNnyUCSiQl5AqUmmAIemZhyluuffnXe9LOSBarFsQtxF
HqtSrHvuXGhTv7P8Ns6/j0J4pd6TfW0kxQv537HY0Xn8eUXVxcupsUzU0rNqb/RGlxK4reUgVU18
2GOqgofGK1Qc8INyzcpiQrxYmhbjYI6wAoz5/UhFpCOgX2yg9/lhnJ7YS47uyeq9lHrXbzGlfSvO
xium/9OIAKwc68nxKmYkynj0n9H949DLW3QbOj3S5ETh+PLOHFoe0b2MNlruv44kGCUgefD73/Dc
DIhutt9MN/8hGVCf4an9bA7vw19zU6K4fnOrGGFu75drKdtYTcXJA3pz/tSdMBxsdI1U3OfqYS53
+P4gvZTopb9O8BgF7mwbjAXRtS5rWWDS8NByXAiuybHoWll5mJYjev1ubvj3aQRs7X93hSJz3DTf
ifXWlemxlX3H6NhDeq+IvaKZ+HQGE1fl+4eWTpFWAY27V/jyKIt+y2NJNsrbYGqg11dkCwyEKd5U
2BZYjSWIRzx81E9Y88++1IUoyAeJGp5REnhgtwvgOMHo01hv3jMkVquRCcWVuRHrQy0MTJDoUHHB
qy58fWUBK+JtMNTRdE07R7RWTfEhuBdlLlROrApI07pXo7tri+ygljuD2DkiCNli03OtUEu3M5Ra
225hKgDHbxJadmIWuss4qPpPAaXUFJBtBMJR0ED0KudkcrzPDNjtxPBe/MRbu+89ysXlaNOK/2ZM
hauA8uWirXS9eONpXE520HMmCD1vq95RpkTxr+gIjXUFE+0Yr2/v56UhPF0KdDhVjJH19s52XIYT
1p49S2lxDCl4VlqC76N8/aDOXOqk1FR1aLaGlXE92TCyc4ImG8vStp/1454NGlxm7DstuXu7dfdB
P42OmgEfBSPlo5y7ohiLy42I6vXbrP+MmA3B9ylevr8xX7XivZDbFe3WJbY7UbOlzTBHsh1icivP
asHc/Yw+koq6jOLDAzdRrnIuDZQJ+uXauo2KGS6GGUZ0VyY/MMHxcgZoO5JdnGM0/NhXM61U7YPS
yktz8JFv5UlzNAcHsf9GVkGSBAY5N6lKdzk6C2RgkWJR3QxlJ2aOVQkCj8mrpVqNN+oEhuoJDdmS
Wxk7DtE+W9p0M61Cs2Bk+Wvcq+fxn6OjmY74yGvL4bph/WvHKdxqMx2y/Jl6lYDaqZpgkGJgtiUv
pHmUtOVQNczedCWwHZ5a4ZqQUe7ZsWWYVZTwVFKTdfPQO/RcIv0Xkdi5tIReenIHh1EBsbkP32+b
g9E75qV99ZyBnve/Sg404ZqXnm0yqfedMOW8vOXR1kBMDrvWF+WLjEyMgjOMUZV42igOnalX8z/X
ccrcsG/43V+JUjtX1ht59NGvFAlmOD1v1tIZLesOLn4LKAcnrnIgn8yir29AhO/oqsp+W439MxvM
KFdqeDZQ++FjbSY1xX8+366sm4s2t5yn7+d1cw7pM+QzHF6LzVjxWk00X3MS/coZwcbxhrOf2M82
+/rxP5LObElRbAvDT2SEIIreKjIjIArojeGQMigOqAg+fX+7OqKjuk+dqkwT9rDWv/4BvrJGHDBU
pIWK+xXG71CdWnKCc7RVM8F85uucOmQhmO//taS9C84bcrcWzTAPjFu+d0SLY2BWjLUCSx2727lE
0daJv28IYS1GsaTnjIOb/wl5uWshehY+xpMoJ+qInKJoktw2mVkGHcTCgrHB0CQkhP0n7Eh+MtHD
wqP/YY2M0v1Fk5UKLQFyLXHe53lhPWDZ56HoFsR5QINKaccd5nHRvlkb8GYPLeXCbDs02x4CFlIX
6Ed7IiOjtwC+qzhXSrTwF/sDAPadXlrybXmDEhaVsAGOB6/zeGos96eBt4h/8cbWCyI0ZgyceWk/
vDAZWVCFvXZaJwkKNXZBZt/Gs4WwBBkwRcOdf1ZiOSahEZTAks2rVsFQptvd9Ez6aiS9ygaJrogf
wi2jZeyQvsjNpc20P2foyOim0vvPUrM5F3Qv4rISZ/vbvKk4Cl3FugG05IO3+HVwDcICdviBzN6x
YyTZTB/Q/yI4RUCEOKvpwnqIRkYqgjs12Xq3viOcquZKuGMdwMswqbETgHYmJPQLuCOI4AtDZsXQ
KW2vDwRavRPuFNGOAT2MsfX3wPH9AA9JGJbcIIH8INMIUIOCYs7EWmM2IsRseNGxz9pTYQoVm5iW
9kGQuMX/aEDHpFBgh9MgVir1v+KvFJnVTVQHXdw/lxZNoKExXwLO8poNRWBSGj00JfJM2G6jiWOe
+g8d46IqEZ1vPmassic/HgfulCKTfdBh9AA24Aurt6HJCffQORIs8XRzt99nkp/pGBfRy8O+7hNb
LFYU0TgEKHSmjN6cBqswW6LnSlad9jGwJEKZ6g6d11qcSw7qL2QmY24tSKncfeChHJecES0+r3Zl
3lZX2IO8YRN7GwlUX57zKVoo6i39SrUgiWRxpenN9HZFIuLyak0gsXQzeQuLdrLKXTw8XCnKSR2A
PcBDXYpBxRBTuVmtTBkmih+eHLF/YTMoPWqMoTuDJblbnoiY4LjA4NGp19/khD36+189crMy8473
Q47/qaDtIK3IogsahvVl3gQkVXB7PBBbjQ3IqAGTyqjmCz9cOXlzWLKPLnMI3x7zPyQnFOZAAwMk
6zDwuE8ec+YZLJUe99HVkvTyNETTdX7i7F/qwwHfbgKEwcjb//IrKlwOlhf+SY17xaOk1Rr/5nNU
qUy6GLaDJzhEhn45Qt4ASfym3i2++3rVnHoprVmPF/R2b7gIETtKcFRH2wQmBjONAQeubeFrT8xi
zBS+HKBd0V8krIMYIRuLhym3Zh/zvwnBktMBwWeo3LsZJZNUz4FP5SUpFPSWfzT5/+aOmUWCjncL
6VfxclERNa6hqZB/pT/1Dl4xE0FW63jZX0603XLw5cl/LOKmTA5UoT8qV/BYtcnm1GjUGt+KKySG
yUL5Obufa52UbhpTnKHcMflufUGA4r+H6Re6AHVb+g1RZC2UhRo8/uQEvc/DUBIWA2SDHr8FgcUj
lDuRvoxSPqDcqMSvNo2OMB/YOSRTzy7j6X7M4Bajnd10Tf4V9WnjPTyIKfoI/ApcgB+Ydob0jO0I
OA8Kk4SOCExeeES2M8ocxgZMEjgDroayhJjJzy4SMX4AE5Sj6xHgMwEb8EHB0JN8vseZjByIm63g
cd+bRe32DRcoRBEJRi3wpsLpZhJM6GZVOJxwhLQLPTdzvqFIEKGKa1CxaVdRM8IU+OANEk+wteYs
/F8c/QSabFaThJhMNukV0y0FNfiOADgbbGgrzz/bp8HWK7YQIp2DOJz6yzd/FPExTOcDhlwxsV2s
GznMjZeDVaGzO5AMAq8GrIPCWsaVSkg97Z+l/CmYvPDg4L230yHkmMuMGuoSTnTRWHDujEMu3Ihi
yCj+cr/afvk2IeZNTHbAUqyrPM9szm0E0Mx7Bj/tC5E5wVJsbNdgxLxeg4cQCq0T3NMl3vzJrpm/
wVwofUZGthAXdXMRn0ECVq1x6otEOhkXQqk9+aFFTCp/Au4txwvRD+vhv5NGnsy6yXzMRRm1rtDg
URc8/zChAlpm4euMvrB4yeYCAFKes4lOvdMDeENgxvFCpK//Cq++TBJBdKHGZ1rDqBQmB49x+zIm
zMvJwqJvlaY14UFU23j6RjjBPUknsB/QesQ+Rq/y9yYz+BLeIhCp71+Jhz6P0SWyswNLkYltm6op
sAk34J28Yjhb0x2+Y34DFEI9qujDSDryqq6dTlq4SkB2q4/XyE3P5Kzm0GC+gqS3w31KpY428++M
CdTjqMrYFvqXD7kHWtHfP6Bcb/nLYy9DAYbGGyoCUhxUACw9pAsTlEMFHrW0UArmpK9l3xs6RVg+
tCp88wetnSGjYweayuYdYfWwhYiNp6X6R8AdIkLaj46CZ4JobIF+kBEbTxPKp9kuwF7rZRvf0bzl
cQ2w7OUHUiLhdch4LwcNwjbI+BgWMIPD90EVHIM7BuX4q+F0MIJL/96SpA0CwJTDJdd9fqN3iRAP
Lnd44UEtng09cVAN/4W7f11slQvmnNe9cqwwOMQDmHg55vY2nrczpuI4V16SEj5nH1YWwTL2heJZ
e3skK9VrqFHWC94pMqGSPdzSAdnD/RPfHuwE131QjNYojp8+mvgbGMIFKh/V1xt96n0lzDxBZP/k
wydRYKffhQMzcRQfjDuHzNcEP4eQtJjPBMmdLBJzeH4zQWEEbVcuIyjt64PaTSmr0iHd/WPLqH57
ooDElZlrFum9zmCPQ44zeFGnAia6wuLvc5wKA6/bXMgSBvEFjfum8ktZR64pcMSvXWLAF9ba+WtN
DHwoJU0lx4aJrkDu/e/h5VQHmgX++VBwflhKDG1QJWuE0lGT1sFnkZ6QnfGCyvX4owNA25c9AnlQ
usseNvvEx2XeImksaBD0jrC9pPLdVXN0tiiXp78jZwpLvV3BucO2mc4GSCPIXQnh08THXbYX8e2w
eYCY0iTVGuPCN5IQgj8bLQe8oFrB+QWFbN/+2IMovFnqkbB6szuDUrI6vwDEdEtwO7jg7N6xPI0K
CvefjovYegDSB5xEC0UXAI7bUTj3LHRhjPiME5ZYAAcGM6H5MwJUS2QOy9KapA+Xn+NOXUkRO+MG
A0RpLGk1aplgga6447Cptc7ub2WAV5KrQLdzSb/d3B1cvXJOeJQKghFB4zeoFZgLcusADjEnG1rA
SxpkIf2it6LcBA8YY3qmWgLw/gdVY2oD/bQRXC/oRo3I2cKsl8l1LYRKV3Bn2Xx+5nTk4nSVsXbp
J1g0mNVKKBzOe0bd9h2COF3MdIlN05/6B68Pk5Ynv4LEAxQMBBsY7pFX4seWdAlUgWvYGCMC0p3c
FjsMSwpGgy6VDTEu28aWoPULSSI1CTxEicAMrHFEEkSIEQgcvE+Aqo9axJgwzrdZjpooXq9Wk6LY
4RtBBV3la7Y1xbnNaIci41D/Nd4netG0OK9AwWvrY4h9jqh4moxPR6x96XHXgSDBwR+qRaabFtO0
iNEaE6/HHwsdmuLEhiWF7vWEZ41bL0VVIYMQDfwHqhAhCDTZCXxnmJ9/EPGnL/CfG6x4mIG8IHx8
YUtcuG7x1q6mHMIfmwnUR6v87HjDRDzH0+eFqPeLCEsmbu/uKwnSYRf4msUBR38u2MBUDzuKCtbW
LBcNybijXYMPklAZhhISGj4v/HLOa+bsrTnSgFEhNHxg7OFTqxx+LYZgd94gkwziyO7gs29sWw3C
BRAv4dEaP+yapetQzM15e9Hkgw5qZLoAwMKpqw4lBV/rP+E8QQugccsy5EDHLQx4wJtu8PmHsxxa
sF4LkypG+ZyexsMU9rV9rYQkK8xRhAqMPzrvoZoEsBTkSfGs5138RclGlaaixPrX0VRaBfWsIkES
DbqRg0vKmDDcCbHYYaYw67xqISMAvv2RJrnEOQCgqNCrNUWDN5zigC54TMZHNM/0na11/zseKZPh
+9IYw25HhWSAha0QDCTwZr+QYl9Gve07MV0ypSXM3/XbWyTH9cOQPJfkBTzhsbTFLEsUW3etNk6Q
ZShYBaj8gMAPuu3XRg3FBs0fePcdKP/Z4Rcx0MeQde1PiADgK1qe1/oTfpYMMuHRD6cUrSh3khNs
nu3Npt5ENfWNSXJAPjdtN1SA3HejGW/3ijUzVIPtByr098TUh5UhRFHCs6y3ubE4Xgwpa+bLQUET
sUHG7HGDQ7aXAlzcpzPVax8zJDp5rERAlXUMi3QxEAfGneNCqGCGK2U7QrV0Z/w40fZD+x0LkmF/
xQAQwsTdxeWM9/qAVsLfn/VRGavubvGD0Pxi+HbI56XTLBXa6ek4kZFKtZB3xpZYjGM0ydA9IXvi
jwILor/g9EW9mkp81z7TyxckTyJTwUgZ9iOFRRD74ErbwUCv9THiK2HwwKTRE4MWeBW0PA90F7iG
OFdS5mb5iWuAZSQAd1yj40F0TX8B+YDIHRWcORTtZROGa7/JuHvrE9SDOROBlh9lFEkGpHPQwPe8
xG0aJbXw6L+F5RYUJP+Dx2xyZBtcdYzz0o6m62kDP1HR7P56+mlwYi7zsokRZBbufc98GEknZupA
9i2X1M0HYazIcoLh9jVoxk94edhq8gwbhn8MNNN3ek0fGi3TLcUQW2PA0QkMl6ZPNrK9euzocND/
vOidhdnthJdOi+GQZMewk1Whjdk6XJjXDzWaC+wqc/Ucez5hfhi4CO7kt8Zih/KsKi1U8tRWuCLD
f2Kyn89okN+Sdo8x24G/cCumFcKqc55rhHHZcCOSgome2DBwFTFgRQV6BkAktZv/l3EkXFLt8pzT
t+5oKPI/n368T7LsGgQiGzJPHZijuHGzBRKMv5EhY3BWW4y+sPZlEv/++3LctZo0JfPlQ8EeF1GJ
g8xM5evFfbgXorj2gdBmnwNxWsOnffUfPiCYpgvbnRhjYFHzUpq/mIDSQmP8AkAACzObHjNCloYJ
xslUBbawY83BBHuHHt6qL6C/t9umdSpZypK4SszEMMEFauqDcsl2tu/5n/0OuRJ1VsoY0wHxKrZU
EbzIg4HxNnwMB7O1dWb/gEhRULNpQLLumgqN5cR8O+Akoi0nboods+y/pgq8dZ0fqPQhxznLl5f7
o+DnXKF3S8sKvgWA7Dju9gh8jbaY1itAB4CunwsbwxOhXw/rDm7Fkfle97QTrsj3fwGFCmRjs7ce
ayW1yMcYmIcs/oneDT2xwiBaOP1QoIDdqYufKX5XfWr84Lqqw3zFlmYogoEw4QT/k4DHpYRtZGHu
rO/s71YyiQQKrljkFPbFIwzXU+Zju3/m63sZXJAxQXLS6ouC6DL/4i0Bzssbr1eKjdM8Ml0J4TM1
5shugNEHSXvgO+4CNErkxf1jTI2CzAaXEDnmh4f7swbO4HAnD7cx/TF0mRug6OWPscONtBDe8641
IXrsaAZVmquMU3XJLAGbmcLk67MquzOJYLSvjczV0jDN56dg9NAQxXRfg9BwZlz2nc16W9Mxx1dc
lSo8m9jreJTpfZuMO3No8k2N3zLXblHpM2QmuBqFtYAt0TH28cjBPIykJNFbNhHXDlYbdokuCT7t
HNIQzev3LApPjluePM0JH1GeD92hebhqwIQMwWCigvfxEkZnUPYxvrDE9mjYxehovoD3Vj+tDBrr
igyoY/LBJzZ47iigrzgmwUUAqAWUksgwedQa2dna56yEg4g5Il3ok9kIs2WOjj4CEqNNswVztUW9
YR7+OAkE6aZ1QkqPRzLLdKAL2hGWpTgmi7J3mG7v+0xlWHC3q/C5ZjsOHcLAJ4687obaW6Bd6pQR
vjLjDVT3eY7KF6tdPBqYKevkNhGURc7ra/6RSbh0OJ0mqlVJBqDRDyuCXwCVi1NoQDzNV5ug2YSf
gyc8Haok+sjdLeAEegxmOH2/qfSAve4n8ZRsWIjQEAIZb8JNQWhWP5BFNPkLhx79qwtXCzB6l3lM
kFE0jmHLzRWcGXcBdOH56Pg5qusuuCWi6HuhLnY/8lSK8dqDTMxx1VuOqZ2++l0oyW3GylQ0Uoip
yuyGmJAxufZjgE2Ft+BCBITAN3cGh1InBI3BvAghQJtwJNxTQrMK7+w8wMprAFNwrBN5lt5dDCLo
bFDKDV31N+2I4qq7KZLJvnU9DBnV44PK8JZQbYVZJ366SGXnOIljCp8Z5ApRxVPfo/Y00afetwwt
JsRNkqcJO2M0exf6/aOVd6u4GN8/LpvXtPvLYSBT7MLR0y/bXIcg+TN7kN8y4i5zApb6ayAWTJgG
UDeqfR5ki7fOqD95EfojerxfcDkwho1UMaOaY7tC6nE5P781imLGsplODQ8cShQQSmqosmPs8kTb
N1oL+X0fbsEAd2mZAeEEdBX+BENahDz0KjCG7GrxXj2s75nrAJFhg/lVNX+tB5iCAfdTXcgLRM0s
zxvsVoMLDVjvyphWkF9Gh8mmR8Yh5qPAIYwEObqF6fr9b6CBUsAOKA2k5qRP7ECEmBCD+/tF3A+B
NgYI1w8ommd8N3hSPQuUlxImt2UTAGUmA36zbRaiIu1ZY0KBaClukNIEwYdtVVqiDhjo1MInudN4
ThC9wTR8FFBDEMoQCJpACR21FWgyTdUJLZuB9LG/xY4XzO9jcSkDGsL3kKYVSRwmGo2/3unuvEvt
R4ErEJO+QQPujdaon95sLxNDN2BinzEvWPGdzEGaMxYo/i4FCxmRPLogQWoYYKMr2LAj5pFoB9If
5prqGiK3wvUgAEdKeyf/A93sgOwZYlDRCn6xCjhFSBSJkylFQYPOF0s0VGbWjZkm/8fTpJT44WbB
gyTcCX8rlSwR89tZQ4hUDA5DaWTdgJHesZyvfnkAAvRAsyvRsq6hpT8TfqERRX3ui5qV4BJnjE3k
iDAqTbXGM8a4NE1fYVwNsVWFM9/EPXZhDTpbc7qYsCjg0HDxpa+4FwlFO8ynOS95lkXYAsIJIKVb
E7ou4T9IIi0lBsKAFYwTuKZXq2876Ip4SKKBhLW3imlFqLXY+AQo019+ffT6HkU1LkYHEfigYsjF
0HN+Er4kXJxihI52b2yI7dJyWlOqmByFrF1fciRn1CIvxn3efHI1Rsrfj9GOXmp/F27jbDm2L85n
/RzNlA3ZjTiXJYxsR9nsswQp/AFABc1K8CmubpPN6fRYahSAvAVZYOmqf801SKRv5i23t/YNyX8r
YuB1bI6eOYC7BsXhQXUHxhNT2QkTlafJ5oAfuOyBka6aDf8Ly7Gh9vN5uYKf/cHICEfJE+9/UhjD
E6zcEse0TrvCb/rMZdm8t+7uYVR3DTI12+zGIORuDxDwQt6ndUSe+Zp98dMZ65k0u6CmgD6KnAJK
e6KE+YayBXiQ74swZEI8BH5cioX6AaOEEDmckvQPmT+xcrC48k9eQnvkvCkFgAjZrALrYJTQn3aE
WtMQ9abfx1yCEHCHjebwXR84jHCnQwanm2JWCA+WHhegD8RpKjVzNstInQqDH9p0fjYwf8wjiakG
IuDUwElOdrIUu7Awb2cUsV98jQjbAldGTM+JCk7x0xjOMc5DL4HrEfsZpASGM/+w23/3GZ7a7PMX
Vw74Qzm9n0qaWbS5zAuFGl+Ed6qIldHcxc9Ve77Go9XjwIT/4n3ocsjKIiOnNXG/jvvOQ+uSCmad
TWoM11drS87Te2LCWQQfl5RnYJQrbJ6PS2HI7kGqT54JMrPGG+uTiC6BCmHJg36vfww2MMVOagyb
bsRckcyL4cjTH55r+xUIwfERFpajYO9w9wbCA4CY2dHxzTlTY8XRX/D0mdz3etP+QcwvtrSgavzb
g7piUnVnTH5+GD+jC/D1JxOg8CUkTFf+LmJ9k3B7Eia/7jgl/M66JZO1EtVz2ZfC/oZbtE6UTRZ+
oO7SahCSQVMwH6Vj/0ZcRr4qFgNPCkUCWyMmJT56llAklMlRb92xUYdhjkgLj4jtK5WgbkdPB9dz
u0IQi7vmTEZ3PgaRwPbfrWF6DTaIG72JXTpCiaFad6dcX1lolVMlTJOuW16b5L1O/FQ3LndyOgE2
+IET2bqn2ZqZu6Vg+Z39DZeDRbYiWt6X3T5uL4/1xCWiHuL86DiiSngfoP2Hd/9DAKAUZpzfGxUr
6qH9RIsIZL9VgsYol1A36kNm5c6bS100xw0SlMniMVcQpOIlbKMkdHP/CPtrTBXyOfUdWvkFWmdW
b0LU2OESKZh8MxLEnVKBBgjt98ax0aYdj3b9Fqnxz3gQjJ0RCbBoyPEZ3KondgKXGBnilNr7NoUH
hnfNe83QlCZ0fGi9e8T8E5AQ8kZUhi9/Bx0NrrL/i8t4ZEHbRMZ4Wzbh160XNYZOnPnJ02clKaaS
jAiXQqPhPuzBprYH58e5PnzAup9+j8BDGEfBOB2erwux/K72yLv4TxhxvW1vmy+KYAJtStbAjCmW
iO9lUL8YBQ0+MOAUt6XsPv026EVfmzlyOj6WMXnHYRe8VqQb+a0hIyjM55M1BkYIMkFC3DLM1+yD
dGejVDFuaLgfy/tmnIAURi9rZI5JqZWSHMPMZwSm5wjteJsSF6fVe4pHB2qYVSWTUwknFx4I4Ged
vDmY1qSKM17wcW7wJ+7F/xFnz9ZLJpTboofzcMRYDBFyvPTfQV02Gbt/TJmxuTHty50ReuieNdwU
hxdacZIazWotpECXANUfDEf65/nIq12Vywsf6xX5TEBv3coG47b6vM7meF94bxjM3HtqUM8L94Zf
0uIfAc0fz4d2YbQHHj00OJu4MpYNjGhqtzL4EnlB9plX7LlWKtwijgpstQIsrDDxVNLeLmtUezkT
82vsNncPTMUC9NgOVrBGwNkjICQcKKih+st8XQQP+MrFSUZbzQlnyuc+t+g1qNjQFPsml3XHxJKr
OfgakJQgHzP4fcMoJ+ntTxz1L5YYGD0CSBxatF+sOL3jY1UHk3S8qJlL+j1fcmsSC0Scm+zUsxre
6diBR2tcwxfJd8SaW+8jEosVpx4JsX4fvJ93GOKHZD4W78UIn1PljNjDzjaoZmKk2HARKUqgme62
MBiBOiZYXTUdQxrnNMC/k+D0tBfVtaZ4IvrrY4485g29FQqsPZq35X3uYasVTIjabfFiQQofo8vx
7wexApELMu/snTtMcfN/ARfYt2w4PPn4dz+PO1cNb/HIkQ9StPN+QJr5aRdm0Xv5g7/7WvXNCIQd
fvVyECC44r4Wm5cxwZ4t9kS8u1LxfU0JxJr39uWyOtaLKtgdmDJ3S2618Hv8WN3hdbg7LbzdqElb
q7XqlUTRAwdmGN1SpDJ+ecqtNwSsvzwcpph7yHG1v0R1WDkDJgje97Dzr5Sc1TJbFs4vLajlD1gR
bSEoMTVgsXlXL1sQqrn6LtrjYz1O65iB9npsf8OxnRtNOCLVrcSRDC3SfOK1Z8kD0Oqj7RVXrlPa
KoCRvLiBwTbu15GZtobcM5IPahu8rI5DJ4sydOR2i/yN+0yCAIT5svU7Yb5AvZOdpRM1yAAXK5hJ
zD2YCIpssfES4rQ2CAZEvFHrZuDkOL016Ara+eOQBfUelZGZub11tnoi4qvQjLfcpuJMVd1BcFmR
vUdW3xDm0+YbFvAEvFEKLh6O8KoaOUg6Lz51M76Af8BvnKsI/qFVbF4HuCB8Ds5bviQHPCx76YiI
dvuz+SANNwpS+duRGiqqHL4ujYZ8GG6ePiJ0uOOx7NxiKWZ8wM1uvLQyni5yoo+G2x4upiV2e1ip
Hsfh20LJyCzXzKE8uV1anShdQbWwoVPP1x+jFsa9RYz5w4lvwk6VcLowP1M8+VTmvHadijWFK+84
HGy6JbqJZmo+uC+e+m/ziX/Cdq3dQOSYHAebalVhbrP+gAhiQggYBb6gq+lnP0hBWF9xZZb++9DA
1AP7w8hp4u/2Kok4BESi0hA0qyG5EDhBxz13Yt2Yx0FWT4ugCnAC9AU7CJhl+T1ncRs8MfUSxvh9
ei9W4SCA5M6HlI7jOb2Vvx9CWOKMoaEDpIYOgrxwURFJsrPILNdbhLEjSqZdgB/PP87CcNUyjLDw
MbbG3LGEcrlYY6Fn6PmePMOTGMKtvOTtwSEJors5gCgHauOyTere9IQrCY0EaheUB2VQr7hEnGKZ
6uCdqwfGYKyZ3kra9I0nSySf/1YXZxdWfJDv7EW6J3NtOtkiVI8KTOOH90L2szOKhepcRB+/+B2L
RevKBmmHPSiWSE5MiKKmBChMYxO0Jb5c3MJMYF1kF3voobDyOO4mnPlt+owfeK+LfM5nDLhzXQ1p
Bii/sFKtDmytZOx15zHfdOe9vBsSKSBXo05/keypbpGQpxngYir8gNEjVfHuD+vVBO8Zk9k3RfLk
VDkQs6s9UO/nzHQUEjWpYmShA52P+VUBj4A/bzPJagR4yry+daWUc/OIvt9k3xr9RXb4Bf2lzOTn
mcBlhuWHD5T55SPzyADovF2oUIwi/udGmJgZj5dwuIuTOQyE4aTo19UrVsLsUEJ9Z9Y9tPAI8S7k
Dw199iDpyQ7D4fPwBRt1AlUqxWGZFW7hVsyXOTN3uZxLwSnQeIMMMvfFXl1c9V/QMy82qXahDEu0
Tr4bJSrj1n5D6F3WK+SBqWyQISsi22xpA2ubDv3HytSz8OFgY4Xgtz48dHheJLk1Fpqnj4AUuCaY
SW+QkaGDAWHx++jO1BQ3ZH4QEKvV4Fgsf1Y/Hhyfe7LkGDuNPVyjvVvwr8GDlSh7+Rp35fR+rs5Z
0ojdvsocer8VXUq5xnuEcpPFwm3kNMdXzF+ZQHkfOJf5bn1lXj2y8PbARCf725H9iOE81ATFUhcy
YgbZL1zkv3fvsr1s3z7O39Qno/OEPPlrBAujJnwJ6BTbp5PIpQNUPsthtbwsBPb5RMkNPVhdcvvw
7xdKZsiAf49IMu/bB3gEpJVnDDSnnD8MhwDG5el1g6pn4gxZrXxB+XxDW8TwBKORYtrmSP5hS88Y
q1/gbFOFIG9iFgQ3KC7OnEfewMc4ZqlG8N8DfKpwB8cuRYwxnvEnLpIMtWzQPzwTLLzj+37oP46w
6zx10QV960lT8ebnFpy8at1byAFFpDU6f5bdmYWdcXChrFhe7FtSeJP0tZDc0WwlzLYMZLcwvDa/
w2X9SHI/43VUDiAJb+DTaaj+gGQylor53tAbCdPIuplfcdLjWhYMaOg2Zwb7Ke61f3hK/U0w7eTP
q9TExYqpO8RPeSlvW1/hUAXKXEun9ogl6+vMGi7iMuB7k2W9ojWUAwh738X1RG3Ds8ld0NJL3OC6
yLDtmioszCiD6rEqzpfkjWkZB/7zrJokm1zC3aYRsqLnmZNb8T6B5CEwgbnhNAtiajclSI77TukB
jqwwbrNIIQJqBQPz7f9Wzz2nisyQxxttf+47wCUJIAGpBtKWBYBtvoF+il/vtkTXxrwI7gLhojzY
RLigAjVgu+AOzk8dIeF7w2+g24uhR6ecVAmYybLdDHVgSwYhcbdgmvOec1tA2YcQAXrBk9gxIoWY
jYF0xNcgidWdQA0wfjHRNEIsdTlgbHvMgt2e64yPxXyNZxV361sETxzMZd3te1R3GsMQCPJ8qhNQ
p4k8/oEs1GNsIcIoxSV2nYLm8eKYBohzy5Em0+5MSnIsHWlYjihPjRnk1dzAHjSCj0mFtRlsm38h
rDIUyIALZHKbVaBM1AyIVb/T//+DPqyDH8EUFtE+JLbjJBDCpp6ATBBy5dvnCgASFSSEz/6hZQb2
WP/iytltKT5gG7LL8+mrm7bIO/tDKsLK5/eITC5PEtIs+BsQIk4Fnpk/cYk3MbHj58mRpAI20VQr
4NjhggKo+yR00HwfcdHB/mGpruDDtAGeGPBSnNv26TOyDXkA75VC8DevchCxua7rYvOg38Q5yJZ8
Fh3Kn9vms74FzCGqPcOLr9N6nOR9EjVnKDTh0Kx+Ub2my+Yzx99VHQKn3g+AMeW2QNb8ppQ4XZb0
Ea/9KOY/988Dgo1zucICM3gG8HH3jL1WvZQ/com7paMDrelFJoYO64cOWIWJpbL457E0EHBvXwVN
PLGq202NyBvsB1eBL/xVARHx22xbYCHMtbnTgDfxKgC8yaDxiVdC/VX+UbPxGzxvuBtgkkjwR9K8
g7g9q6CBU82h+2/mBVHbtCuXaYYJ9QZaHN8bEZaHa83hTUgOrt1/cGzgh1IeskQuPhxoh/80fpif
baUWa+ThH/96QeuGyAxUxJB4PK2OsElz2BaIVP4KDMfwt2ACzr5G+SH+0kTQTSBVYcRKyYeWiwEF
JGYq9z3AUs4n3yuuoAwPhKE+BwJDE8ZA1W/2I1JrgNUR0NhM3U0lxpaMWnhkcL1gIkyJ/OyjifwJ
j8oBFDxS+f4QCHDsZzjhAIKevhzwUCQ3sMN6kMYY47AG8Naimx1PJWaU/wiLGcR/lCyggVuOIvB5
GRyznT7wPXiJ6ChmFdwtKmA009e/PL23QnDCjVGO2YlilgS8Zw/1D2InQZ1PBKbGZkE9cJ/VcLCR
eQKUAuVdxK8whb8E9fVmNcE6fdLerQbiME8cGCIS/z6+iQpMMb64AlyB5p/wwHu8YDVPC2QKcDVg
4HEGcHKnzZY0a6T5TiWJrMYB2qv0e8oAMxnBkW/EU9vzZ3cHic8T8lZw7QH3gyKH9wWI2Eeaif1N
7c4o89+qEuMD2KGH33YQ44Y6dpAUMklfZS71O234/YzU07zrhf51b/HH+TgZNQa2UCItRDSm+jNG
5JQO0fyOFhLeB6h546EFleH/+f/5su/PZTGU5fBlFZ1fc1QDIOBwmIenmoKh3HRnIZfrEr44R27x
4xAfpNCjxUhYAEKf5J5MTMkvzmyz73oXwJttkof/TaCCYdd4GHmveOKCTzB4vZP9OTy2ziiY+B2U
899Koo3nXA+vXGVd+rHKdS/iPqUiK81B1DuKuY7fuNxX98UvQhUdqRaad/cWkmCxpz71qRdhyR7h
gC4J8RPaAT47++8R4sIIu6Zz6TgOJ/AWvz723NFysOpR+z9tiWvtuRVzqjYR5xxX8t1Hnu7hEKsL
6xoFjRKPha9pf5J/PUQbK0es10MOg8ddp+Vme20wkctiNX2ulc1gwWVZoW+/JC/jEanUB9xrhSkH
O5ZozC+7gIsaujiFSnki53J5RwtW7KnxpagQxNp+3BP1wZ2jtwsBF5eXaLyUrJ9zF5I4Cfw5HRz5
MOTZugKdLA4ffBNS0LXgRyUoReKLm81BWjZJ36BU9bkYe2KOeHMe+n3PA73HzXGAe9+hOEjH6xpj
IiD73gkDROEnQcFcHSiKcPd9etl+tFWZBdBA4dVPBHcDc/NrMkdBDiw7MLHSvvlGHCxQE1RnNkcZ
3u4E1A58dZV7H4euHvp5s+lZ+RLqzlcjbwGgB8Rl/XB3Nrk0BgmAMJE84TZS+E+r9l4EQvZWgCdr
ySr/0NSbv4QyCqUdSjjIwG4Z97l/nslHeHeOiLzqQY8r5wTyEICCsxegBNbhGDrjWp4MImp36K8x
0eXL3nYXXVYYyqPdfeJUCQcdUmqq6AwrZgMU/oTSo4LHscYrEx4/qWvfQztXve+RO/rFtbYHHGef
xqK+OtfHbwcbpgtfEJnk6HPM4xzrHlSAjoJtG3fI5NQtJ4QNDVZ4AzJP5Khgwnng8uDCoFy/LDED
4ZYcIt1yRs0C664VbpMRSmvkGZjW466QRUryjiWA9vdfiUS5TJ/2ACtI/Jb9n8tlHHCAKjGOrk6f
8KARQyY88DjpLxGCuXoxOua4uXC0jBbweubCsItSQRXjGdxheWOrDHdA1SvPt7gfVZ5CYBSmyI4U
yv59dbWzqDvU2w+kQ6bOhCjwkqHV8l4xYfzMeCMsQfF71B4n9TNtWLmDKTEOfe1nkyp9hgqSwJO+
zp4Hngr0p3URqZvqoCx+myz+Nz/KDiyzng+HibBtbAIXjDuPNcysry1iu99+EY42HO5kQK+LRQVp
5InpvWDOmGr0XUinMbwCKFV2BHMIQLD2+zzy+0JyXrEEYiUvxPHk5ceRTTXzsz7n1hoecvcVXkSo
MkU7TErF+PmwFfWpX+pEPpqE4pBAixkLnlg5zBPkcga3jK2gUOV0g/0tzkXFQ+lq/MwyYgxtEHBU
MU9Fgh0h3wBoYtJpqfrVr0z2cKiifgJUCO/YwDOf9eAhhpMAZJPgYnEUSQF4+TdhL3r4t5/Req/u
+2JZUJ1eVqNjhY11uWQv2WrUN8A50iJ+pNlMChWfxfniXByZo+TlICDC57rxXsHT7xIweg5WdNZC
u9K4AqRkULcQa6eyCbBGIPhOCmhsMB/ZxNVyYLVr5psrJi8iy3BiUmn7FzSAfdhbl+3AGYODTNI2
EMkWFRBb65Eh4/Tdp3mD2XbDMGgSkliBqARiKBHSulsgfCdNUVP0BuUGHt+6jG2/kgiz0wcU0I4u
ZyDm6S3054fF/eK8vPaA46N3D0m+tUtLwYuMSdV/JJ3XkuJIEEW/iAhAGPFaJe8NEoIXAloI7z1f
v6dmI3ZnZ2e6aZBKVZk3r1nt890KU91c0ckvGHaTgUDmOTQhf233lNrQgULBCGju6akeHhQBDgbs
Fd+7efRdKs8Azd24JTZjLoWwXb4sB+ukeIfWX7fw28ff8FzuQYv2cHb6KF3nHtC2h9PvHzQ7aD7k
hpEn1HY2gukQiS9UwDHPwDf9kbUYEp2Q7SfIioENURk9l52zxZjauTdwE6GNbtHwFGhKY8Jclr0M
Kyw+Q8f5OSOrlXXEjA6sPDePijmw1w61f/1UzLG6RsqrY35+SFTJXfVmZ+Lpgi8qwq2gmz1VOEgk
3ZRJLIZGmwQF1fi+1NiFz7meX0hA72Z9VLQbE/9QjPJNvKH9lq/P4Lv/DcxhfgoJA2XQ9vRR2Yf9
rUH2KTaPuLWA8d8qdgt+RMTjruySwGs9CGSzk9HL1EBV2cNzWPIPbNE7DoTz/AUPsBqFp4wfxQCc
eRGl2/g3VQRSENbq9deD+HsjdYe4CwwxXm4//2Y6FJAZECFUzreEm7hDO/yzYMXXCOXy7Ritq71z
DgiCeUO/ZBiAAuyQC7btxxLb6mg74TvX0Rw7Oh0l/YgxXzcfYZZ3wtv17fSnn6QbQXrn4PT3wRte
9OSXvpNBDHo7mTPBu5Z8FG3KqwM5oQrBJmZMwkwBiDkEgOxUB+YPdK8/JgOtPwhOnDQMgRlPD04O
2RH0Azv7DikdrMqfZ0pfMYh+1m9yskDT/lHmaSPYgI8NUITafY7FN8RwP7sXFGxZj9aCEeIKBHJ2
nkBh4iOVZ39YM4JH6UC20cn2+Are2GvKT9USmgg1dDk6TPX7YzQeAHDaGFTWe1Ozcf+WeD8nd3bI
McrYUX7GtuYI0tFLWxF46+QbAoL5B8LtT8bN/REeAG3xVHWjUQznIFzPbn68A6nSQw699RKA6vW3
nvDzsU1w38iysEJlS1S1EhMTxkxudbPw8Z6OgmO6ddT9KFsO3RauS6KG6XCIeQOLw5i9MD0WXS5F
MYAvpik1zYvLR9swoZ/uFs+F6qkZS6GEndEBs8zZeRDxTTfJ549mG7f+hieP0oiZLj1L1M/v2S/A
8pRR9X1C6em3I+b2TDSosWkeexnLB/uJSmvOloYFV8ScRdlceqewryFSZXN8MlBj3TRacpxwZ9/L
vdVbkl1XDPzf4lEeFvjaIuJ5EVo89E5QrE9q2nAibGi3muetdB0fgDG1/Ow/g/14nTwaml7zRFmL
PIhZ9nBasw7YWdmXh7wrxY+g5zpOgM2QJbXGFApwuL9LmoOOWogsFgOC5nTbzFfryeVvi4//evz9
I8uHsqjYWreyO+nCnaN3uksOoPukT74V7bqALqPT6o8CLi62PVea+nakjdtpD8CSPvxV0QpHv4wY
3814XyLWYZ2vy1KtIO72YLZuwA22C/WoavE1PeM9dYHSEFGLnao+s8E+SWWCfyjGeAsQQe4Tyu/+
TjGY3jS01wSD9vw7uU62i+viMx7FjJH+4OB1/obxFUkMS+7vBSpxIZVBtdVqoL4jnVrR5duTIQPp
vQPaQwXcIVQSEib+DPiKpXefJF1vV2kBVC73iVL9XbSITj6h7zsvftVlY3B+M6U7Rw8X0q5/XT1D
xZakxuAo03zgqT4OQ2yfvExybVQTDjcqIqbPvTf7DBl/ht7OHE7u4Z3J+Hn2DDvjJ9TcAk8iORqj
KKX/cX7WKaD8xg6ImcS0NR25N/uQ3Ome7tEn7we0uuAZHXRQC2zWyCuwNsFrOoieyxMKY4WNKePw
CJvTMaUv1G5GbYPJUzGbWFe7DOpfDw+EYANB3tZyJid62LK0qhNQxlTadDM7EqVwTNCmUFx/M+zW
4h8d2MBHq8IE6re3NwUcJZ9yERgIYv6+vOKZ1Et1GyVZ3kXWjhVpBrNX+U26XGbvXt4zkpF8WMv+
jz0HGlr+NPsMm3Uoc4xB8j23BDd9n2J7ytQtvOVkf9ps/WzLwdW7ucoTAS8/hsYYCOc7d1ejNQ54
bMlj6Ky2MeKlCtPDMRapoymDQupJwDK81b+kXmKpwTCWii59pMqxtLvUTc3gzGEZH1ImaDh0tapn
iaJ7eV5q8Tc8xLuA0cmV9T1ycQHnJx94s0RFZuScB1qw9x/Jvewy8yWj1juN56kaC/erEW3Hr9Qr
DM5mrYSLzmoNbjPoIDbPtI9XB8yC7xIab8aiKz8xG1E31ItrsyuQHZXUC1gi4SqY35tBCMl2gaay
6eWvptMc6W0ZzljzDPx9ps84W+1Bx6CdVzZHuk9umoNJKI48hwp7bzxLwSYQV+npsNKx394xoNmR
GbkPOL7B918WKcjjX3JIMRLHhQAiziDeNBA3RzPAgX1yynp4Ql8Wev7+Ix/Afc2YXDKDP0AEGOJj
37JhRywIBdqPRyTwtlNOTmMO14REJyW4puPDWWUkgGFBRmGC8JwD2OyvKNeRte3c9I2wmtkwckzW
tEndz7qqAfAYivBNfQshCEq3A46Cd7sXz51TDFcaRThGh9l1AYh8slrFJ/05pH8CUD8bUCLmT6M/
vpvf6u4gITE13I2Hzo0goiMs9g9O7NSteHswMULKN26He3wfhpFNH1D0g/Pgn1tI2S37OXvldnKL
3u6vujE1SNoFGg71xvBofFNC8KF/qzUBxL8VgCM6MjQGHfKqSMTC0DW9lp0Jc4jgXXSc64oUM/uc
8cies3Mx4DEssddzH80h66dzQMFla9L6g9cddstWpTfn6Bxtsx03IzgutXy+osAn7P1S7caHGjOh
yZApY2vCeKChr/FQfYNW8DfxYfoYK2E9EpKCbVgxGccwE6t7QJQBk36iSEIae+2P0K/oVN4I8WQs
zUbKYRJsS0SMJl739BQGh/KiXw1j0tjKT/0YsxXae/vszad7lEyjMaGZpK/rWb+i82zOix6A6TBf
I/pmHqtCOpBD0zuvMNqdzMfD2QNVhb+9Si6d3ucyDKY3zI9w+5texoCuQBvUD+hOuRkfhjPHdL3q
mnwE4L4QtKG8ZnOPM5x6SdVpQftswhpyaj16zMgYhDSDYSW86RlZoxn34tjcKvbjZ4kvA2wk0msC
NTmec25eKLyOCzzI1L7IaMBEc1sOwkFCAzP7JPrs47fK1mLArFifUrWoqfh7iTEgl2TCgRORTFvf
xkBa4Cwc/F1QsGuDFB5vEDU/pf6Se6Jy+1Y7AqRhfECTxG+0PxQvL4gk72yQ9DMsFEJw0X+cl2eI
1WXJheQVTWbTY0UXppmHLJ+0F3MeHvazAyOUtfmBGgpFZiiq34OjtC3pIzB1b3tH0bq+lRcUSbX4
xV6rXUAsb7+Kd5zYLfRJX7SUDe+SOqC14eju4GfzNa4dk6whBhEYY/rOaNqQhonG5CEaDSUlpoV7
2KbMZ+ht28ZbljzZGT6fczHiNzxl7F/MDTLnlj6BTuW15ygk8iOcfDfrnd0jxmkt3LYfYXEyofwb
7IpjkN4nDkeE1+e57ApzGpjvvwmZ6TBLvAiw3DyJnvgMyKgnOnSxE/nXISlmbTjIAjFPaWTeNbzO
VUYMVp2IBCGsrKwF8UhTgB33dpFJEBX5QRLf5jm4WjtY674xu6EGg4Lc1AdsVOK9oEQneepEzqZI
d2GODJO3d+Z9OSdJIEe/9l8dUaukGCKtXDQ0GIlBxHoZZxEDI8ujd7GsEFtQzHXss2IshVW5k3Vd
t6apM4jSkk4FyS9ip6oEUyL9pxX4vRlFfq6K3nouMXAUoxM8Z97HSJyR52KUYhCfPDMq6uCyk2xW
df2Z1rVDygVu9DFvDCdNyrADgqewYq0DBLLXMwxKB2Z5h9POiIyhXwz5AZ8fXPGk3xzshp02xRwP
gSM9Z3UUlSZ8A0/Ke05dZjn1dglLSoL27oWBwXxObwR3Mj9J+DdlG30aP+cr+msDb0bFawqf0lD6
UmdPKhJw0CipQRWT2klzAD7PSLnHvA9AAUXT4JnX5Y1KCuGRhGzcXNyXUYXf1K8+1F2034rzVLG8
tvj5WLG7ycdxjJqtZcJm97c7WVYDOxw0X6alePfKJwYVKNgwcByJGe6L7bKPILi+uCFiupKZjdzd
nSHjYognhxvZSO2WuT0hDAUD5pTZftn1mO6O4E3nLejkGDCSKcQKgHDgzZY/l1bIcNfw6sbjMKyo
YedFz6bDxFSRrll9NIDWbenfPV9RQ8wdO+jP6DG5uMKv1p4vRIM4026vtjKm3KXUtSTNb+MzJGEE
IfIKp4Lvkmf8Du8xuOjd/52tOVY1MJUYBI0MZnbwknSTDolB0nUyyEaDACvGwSb+DU3+6gfahpUb
FlNPqz93rr4GaYiH+bNFHD+suzuZctGhm2b/eMcdjKihJKM5jHbzDGvJcPeI9a6z2UVn8GNcbD82
UU4aV81/0jcNHsnmOb0wRmxD4b4fW9YJsG7794PBfQh7LGMN+neNsWTnRQzNDcaN5uI91IenXtyd
96HagvC3Ly150CYdHZ1v60NPCjZ5X76B8Q4K0lVNkzzqDLGQDu73kiWG6YhqtBqAsZPEmQgSFTbL
GGcZv51BXLbvMyBLLzJluIm5lK1/jS4DxJK4mvsBeuLjr48+A4KCGqMiV21+uKXFIz/mgBk/hiBV
3KCf8n3CmYO+eb+60fBgjNG6yfNx8d1GP2z4r7luXC7mZw4h/mg/114rGjJ3wwzv1reZg7tjl6wA
OAfrFDAWtAgewpfIuDuBllDdzWwkVwzk8p9wt2YPOjUtPcjM2RmPf0vmTCDRkLztTb41M/095kvj
rffq2+OxO+AzvcxsK7KPfw4H6ETxQcGepSM7yA4Y1qMGucA7kMdj9hiKm4PL2cZiAoV9dqJjIE80
we1ljXENQorG9wrXpTE7SpcF3elhYHeW2pX+NdXmEkPAREekQATbVbonbNGG9NFt/GUNZmg4VoyA
Esx/H9DGA/ADcfQGXZf3tOOFfih9GKoUGhkZbwcHE9fFeWu1sVbjj5+tPrTYrutiu2vuP96zlxAc
88Jc1dphtMVZgFli8cn0uo8ag4p1aLbJ7GbfP/hH6Pi4WvfJxJr2cNwinVg8GJQaRDaMCVrA9yBy
kRAOewjNZiFnU51CxlI2uwQ6QLD3fdyGrBBzXMbOs7a0Ljm7dhhqX7Rp73LufYxZeDcrf1Awo0bD
KcBsjUrZG8iKqPiNqPyZbs80Q8PyvisZcjP43htbjFjmhkbKD2uoc7PnTzy6D/FP4D5zlmMwtJQL
fy5+Yjz0t6KzpIwDo0dpt+MEZTxpXBWLVXI31yjGeqjoEYEhccR7j6kjzCD+szqutqybVbbB+kK+
58jms9WQTUeu3m9+pWZBjbWLP06WfThLZHcnWG3H8CwfJ+72D3Ia+THvockIXkyCgZgI/vh2EmNU
Hbz+esVLKUVXttKDjC+aZKuem7juzhqjLMy6ScYHaE1c7LKXe0hFGRzj71usBpyd6EaTEX/EC2zN
sQIix/zXXV2W9piNQrgMLeVpsoIF59rZdcdXvianh+AnvMRf37TdrOMId3U4GxCXZbZXT88Pw2Wu
6DoFwuQdfpa9vvFU+neMBpnQFpSPKxLt0NrHPBOLbkHmva7khx8lst0fnSs2YXO7t7a+q87c+J1d
tGfoMREuYs7Ge+YAt9fCPVj47fD88fFQBX7yx9X5bI2DZnwIP6M2Nvb+WHNG/uz0kssH4a4UIwUX
bssAblN3wenWbGCM8DmEzr9/ZZrXih83d9syUZWKg3J/fQ6NF8MSxHnMpW3OlGF1RvB2YiqDlnlA
lvqcOdv9aPS7YgM4SHoIz3TMvcGIp+PsNw44f6As78asuh9SWs2IOe+UheXeX15n42vIBs21VgNA
a/mGtMuJtTMyHv1V1nYnPeKlc9gPQ/HXTnrUsCu9HpnsC2qVWZiHv4tsZCYnXyRPKyCMqOV52KGK
L+ZvR+HIglgSdkhuhMP1OhhjfNid5dzD7FKMSeWhkZqbk54xkrz+Knm0ZdKP+ioR3n+/TJ3srTlS
nRaTyg3Of/gjYGppDqlJEADI+4zcYNRbfJr3AqYWx7JmzTBanC7vOlbqy9tUQydH1B9DybsRf/hs
33DMnS/UI0IUxdzYGOygbow3sr626Dvyk9EZx91y1sdfVLQUBDCM4Vy35ehvBrKTXKC1mId6djQt
FxtzE1XTXu1fOHxLd1/wEPDIyMdR2Lxl9skJ0xs86O8ijr8lnSxiLW75kBv2klunJfRVjOonmK0/
BhShmvKtE36M4V/FPEd2qnbfop8cidt4uR4CML5tbi00FgOSQ7z3MiBbHk4+SMs8si5/3LxbrO4z
nUFDJ0SZLr4lP6sP7umPEN4qdgYu84e1MZp00BC9UGBqzg7y3MF4xfjlb+GHiNPRumAGiytrzdZI
vQfxTb4/ht7cy+Hfr0JZD2vtM2MORZye0Kq3OWPsjEvdcqwekGxu8NyyRrqYrnJqYiIlYj7Y/mTS
dTDoOBjVx5qFcWsulktWNb6sG/N1RIHcbqpTQLnGNcCoctUXkB/pS5gul0OgWq4hy0fDE+Vkvx0c
wy3aiX0UYujqU1NT3lUlKncnvRh+GN6jeE8kCz2CUVJzh4datz+qLxWK/Hj3a5gOHBaRGj+WjGqd
9JenOM8y+KJmrWGr1w0A4tZ4k/2OtT70XAztflg0Sr6zOVBoPVqCxqZtc8d+lVKEhtyAHhDvw4cL
cvR6WF29LW4b+nKxHSoWyeMG9//08jcEsY38wzAijWVkPmN6KPMGFafiaNTNDeRH47tElDmI3mkZ
brORWCrI8MoFwHlnXuISepaYOrpWDBwzHxrvRbwf+Sia4PEHVQdDX5KDmecqGi+Hmz6UvFUnZRD7
BSmhQUPw+RA1QjN+B7nLBi9DvTnHeXivOjHq1eVNNsOkQcl8FXnzXZ6k95rlMlUMXsGce+Crxmht
1Lo5Vw0fWPIqx8jCpA1d1nPMBjiKENEiZ1b7An4+B+nsTKJ/0MODWetmewnXBItJFZD19tON4GF0
Fpco+oTScfzuT6TNNgdABi+vQalhfBMqPUnTwwpKkO15C3yncbmeylFPDPcGwLXNfcKoYJ033EgE
M8SVrzAUEembJk2qGg9nKVwv6wbzuBxmk9PMpd+dlfVbSMIF8luYw9UmvaMj09RhtnZLGydP+axv
4TsyMl/mRM+nrTTyPOc9adqO4zRggw2UGa9QNISNKA7OggmHvfuZF+F5oIS5qqb5yjwSms03w8BB
/fN1kYgA3+3s3PnY0kmJl6kduVgnF2G2hcwR7vG6R2tdSUddBy7AlW4szI95g0o4cxyinckxg218
2dtQGAX9sOdF3a2I1lIi8kwHhMAiduQTvwWvhblSwy1zSoCmtF4bTRfNVX+UYc2dt9ssd76sk6TI
dCcnng/aj5pJEMNypWX42wh0CGlKJ5zOIxywaYLTYYLh2PvfgArHDqheZFRyKd6x91l4hBtioIXr
EXre88V54gUjosiDyqQSDYEsAV1rHrT8KxzvuBMeH0Q9gjlthXil0eZaty5ofpkvSXhjni6iyc00
IYhN8ThCDEmrLT0poyCYaOnEbFtTmbPKVo13k1KaRzzOXrgi9e3Js9JmJglPpOUg1+kUR6vHriiK
310svAaHkitayouRp72LmW+NnOs3vSwiT3LhnywJ+txiLb1T5KFKzmk0dh5YBZI5LxJBkvyWa2EP
AhIIIapwE+78uS7Mv05kczoSh/uKZHQSwaOBiTvCaubqLkhbcvINGBoftiumr/JL0NCPvgFd73Qe
iwkEr5b1tCYAq+jyTC9vSp9GCMCB4FXW68VbLKB0RYXOhtEVRfQqC4lEuDVuiuNfwVTooLCNB0GA
xvxhMv0xuYU7wn0edh5h+K7/nUT0HC+mA01O2wZWbtwJPMtE7nAz9kkUvbJbtCDSuJmbjg/t35/D
+uJisrcJ/SADtBTmwuOd8RSn6RZTCkX9pLWFQOA3NbTFGsyED+iZiw9YzTFg+U8XqFFIPzmk2OPA
qw4PIoJa8JImDitPOZ2SC81ukDbzCC14ksKx8UGEYFXoKF4hmxHttZb5OSZlanHJIq7wVI8H4nOz
2L6xKo+8q+Uh54aDCp40a2gOSEAE74G6v/1ZbwgM3XmoIoOixUN6B/aeEbf4YKvc6IJ60LrIR8i8
2MPFyxglcEzqFBBvgnGP5sMN2ihJLLw77343Ttn0dpUHKOIEkantC4OERdGGNPdge2H7u+F19TCn
68QkHrRT7MTixNeo3YLL8kp3POkM2l4FZkVQrq2jNSfFyBz1jeFaHg2QsQ3GpOY5Pp4EVAg6XLn9
6zGm2+A+y2hmbV2fEcgb8lTz28L8j7U5Y7fwm6fD0B8rVuX/ASI1JPuzaZ7sxj5cHtbcRkSDhxm9
kSK8EbztRDGYeNIEx/YQrfJ5fiaOUMhA6bdt8JknE4dtAzbkfvmp2Bx4B7gQPkPIr7RB4AJv0BXR
4slvrwGDAHUzGBt95HT0ZQa+i0zujNMQOBUttsl0F22xFko7kmtmM6Lnq4c2hfcm5C8v0aIrbp4C
/2DcveFDnGRNBDUMMMnJyOphI4O+9BbOA+qnxPBta+UHpY/dqhDJL75kPa6RYK9sgQkQhoPApmE4
+FYYAVfitmqoPN4wEBqOPhp7Ciyjs3acmkETcmhm3sSKPM065eI20L/50QpLOC9BYp7WHZyv/5bq
4IOWGLMyRzuToJznpMEoSe1o5CzzY/YtYqQmcxPU4V958SUwZv0U5DTuUqeVNM8lX5u2+zx1bNEo
R1IOf3ErGiaYxqNn1MMOiAai8ULujV/obUwnR2HT4Abw7zTnTMy5Qc48qmsYYJVfPc2qBNIjGTRX
JwO5K8Ag1Djq8MM2aqi83TBvLT4v/LlgEaJA73T4PPoFxOnp9IbIEHHjw2MCdugRmvtevoAaj1Uf
Ft/txZgCC+EcIGjSvB3OqDkx1GysCmy56mK7swYvC1/0Yzv76QFO6frJSc83eyQH9EOa8/j+nd/u
fV/uvrV+XGZ/pLETRycHRFSOvItSBi44C34DkgiP+QLlrdhSnpK3BzmYgPerO+3TyRAf0BXs1Kh+
G9RIGB/nh8LJJe4eT6o0SBNPLD5YOK90Q72wzjepiimrladVH7psy0nvL4ubzguQV0gUDQj/jV+O
zLvx4d0loEhqnR8v2DhyybANZ1Hw+DRI5ily+JMu8IiDhy3sJMSeHOCj4NaXfZXI6ve6jtEASuVr
K33R9zh1aaDLGIAc3MmzhNWjEMgR6uAnW3hEjO22b6KGh3tIiiA4krHYJ9OXGYBm70ciCe7Gi8mR
2iD3ygZm3eV/nh9y7874kd03+LeYPSzQWgToojzhF/q3r3kxr1xgG7sYc2hTHDiSBxnCfu03bz/P
kf3xIVUViB2dejbwzcgdDwEmMW7HP++IBz3mvK3UDHjWksT+cqaH9nz8EqtfZAcfCeC+i47juVi8
MoogU8rF9CIC+9DcDVsX564IgmRu3RwtnLBZEofwuEq+4F0hECGq4hEB2vdtYiQo4jkYOR3b1ggW
mOsNPY8jSW10nL6eZvKFnAxR2xo8JSm9tNbVlF1CSkiIjlNIM3hW7D1UCVxCSUob8cY5JHdBj8xG
Ih/23mLXaEid+STlqwP07u8ha9bKZXgzdMm3LsoaQqAKSYQcwVko896ST+VEUy5598CPgGOgdraO
N6JUcaef5lay3bmBdhPTK+VFVBQOcJDqk35/XxB0oHklnjOuXQ9g6CmqN/AqAPBg56x18H3/KRHZ
KrTfLzv/6lRFYYHnyQTrQ9Z95fNXCpIvQ4ZX3BUogmg6LqSslceJNvVJJCmNygJHoX13GSqEIQ5k
J/USzQu/NsbO+IydS1or8eEt4fMWV3SYsM2B5d9gSYJXgI2ElMbkGlwk6R0lF4GD8GXVUAS4LjQR
M8Y4jk8tpA530er4bAw5IZ1/bI0zLOei6LsVqozohPQH3KmdiHp3h0tCwVdE8uwGgWYHT2MEXi52
UOkIscDW8fzXMxj6nY1kEDC52VBa7K4cKB9p28A/CQYCV2MbDOV9mvTigwg20VQSj6OastSBOlpD
GKS47enULVvmE6zhLzfvIr1njF3FKu9wbJI+RV3DnKagPhN2OxEBTPmvYSYAGTrQUt9M+vZA/L2n
aze4lYfshqNnXkTBveIB02CgQgnkwSheKdUjtySmgtnb8CDTf9XPlxnubgV6TWlCn8L+BwWLtFis
wqdKuQzLlcdMdZQNLALBY9zUgPNPUb64ZUCAVxlbIX/gUfTBBdpjeYSPDRa2G6nRhRmMJKs7SO53
Z0I9sn5iia1SzDiqb4AnNm9J9LsAVC8h8mBBi79sHM6YHVHdev0V7yalGnGMm2XQL2tWuMF2jg7O
n2HGZSjYgZXGnZWYbc9YakykgCtC3aYhv5t8C5atfXMWtvlXtw2GX7Xm+rps+WBjzY1XaMXAGCoi
JYxHVhyfbSCOsPyC9UoceKsbnShWsrLS1UwSIy7AHGjiRy/umWdGmns2N+R09Po4hHV5JTSPChNj
DEWjke9xsCFoNWNA5pdbPuQl+Fh9UiI0XAnXzlIL4jEz+SVgHPuqmG0zBA+l+lxq+uT3DR+LjUZ+
ilxlsL4nfaPkyQPDZUDCKml5r5E95ModAv+Xl5sdHjPEXGBDS3bP8Y7GRM06OyzRo7uxy7t3+dtj
RjfbOmhsgW1P3JBDPv50sE87SwuW7oBXXzaMM5sGLQVlOTedTpmq75R6nZMBZYpTY0mxbOD8ihuQ
fGScYKxltui+wbO4keULdyGskFGnyzOcNcZ3JDYLllN9pA6hQadu1UH/BEXGmsEQoyCqVbd5rJqU
nr9i6s/IELzB/fxRFfg+bS+LN1rclJVpoTPjXFs0lr0fjxGl6OTwFRPzFEUPGqPotphKVYsfZjRU
o1VB2ZUbNWM3C04xGwEkpPHV3op4aFkGM0FaE1V5dmHQFQh+1MaQ8w55I72wxhIg9cuq0mA72OES
OrUAmlHbGZxCvI+qsmWV6hlpsMln79gb6gHsrDyv/5N0lNQEpda1tcX+j+4EgtKHDcTEClhS/KQ1
eIzC4WHX8RBBr7YAnBjGxXt/dkgA4i3lKWiEZZnmJ68T5t5j5aTXJT31maaW2tDrFB71RWTapo2Q
PUnuFpv+/K9N6dELEHPI/FQ0/9AMrlmdanVKp+zIm5DmpDue2IADU9Vw0XJJRTq+0IN6QtlA/esJ
GUWvDa7PkNvEpoDxFTswvzCKXQunZGDrh8ue+Yjj0E8pOvsGvX7NnA1r2/1Q+BVMSLZJNRR+sAZw
OEIhFaVOJAOoPCR+T+jJhHk3cMyKHrIAzODsHMpiT/EIPELFTIXsaawx2vj7XNLsG/58xVgfW6/0
vEwbjEpw+tUrCFE3EQWTJDBpeHVuJAYF7FygJnX9y5nzUks6FBx/P8lefKFrwGjOFKwSXMDoWmR0
D6YF8Qr/z98AZBBBsU3nWNTIMzMM4JCdMKOOF9gJOzDIYWYGJvdF5k1DFJWsOeE4RDkzz2bppKAC
6mo4cPrDoZjF8bjjsO7iEOaaKqRmVsfyQx/fAniDJZ3c14bMyKlZhbOlFRONRCBP17S6DYM9xtx+
OQxUDqfjgQBAoW65aa1oWQIJOHjmPWIHUXN5JTAHKpxQKi29l6pVhpwsmHkBphgbuEyjZOT+G6sz
dgVRcRxQD81kKWCHUE3o2z2uJFAMIAm7wEEyYMIXtC/1Hxtbl5NaDRzZr5XAcciZzV7uGGAXXSzV
xRlPaBFxOR21b6vSvotSEfIH06bW0D7oxFPeT/wPwikcsVI1eufn3TLJFtcozkKtELg2Tk+y7Xjr
Kj99hHc2zGn3j35PAR3cBQ5c0Spsc/oxOzK6YhMgpkWbo8Lx1zAL0WXJ1GloXL0rvj1fy+RInASn
hTn9ecGNE4C5qfm2JpTm0eJlR6aAzXw3BuJfwapf+d1kuzEpA51kNco+Yh4QZehjJNSZ9Xg+goku
mHhPz0nP2h0FGjQcsinMsfDnl+BtKAAFBIzS4yYXML40yBvkWiGvokCP2c+L112AvOW7VD5kNO1V
AXdB0rZ1hRddx4w+5QTk6CRMWn6FggAfLhaKBII2S9DJ3Zc8TRoUjN3PGlVdCZEA84fowfZEagDX
XZ1MHE+Xl5idBacjo6NZheSnVErN0rnZOVs4RXQNmlg7LZcawASe4/hSlRzUhEcXpsGRY1SdkbM7
syPOv1mHXQkuwCKsKPoIlwZS4/St7ouu+tJPoGNoY4VoXWfozduSDAN3KAaquIRvMA6/8+htfh/B
Q4VansYjDkz0f5x+u4Tw2bVCvkf5w6DHs3GrCBwezsb7CgNpjF/909SSyOgfqQlt/+6r83BbVpjt
TonNwfrjGZZ94/rFHPDcI8va7X2NYd1/unct7uLUNE2ffk1Q4S/rtxQwjtaJ4uYAXxbPOlW231b6
XYKtyZqEGJzU1fnPBSVgr8MgE3XubEmRoTIfsGjN5glD4zmT4+yKQ+Ra0G0CdZgdJsvA6ogO13Q+
Yrwm1Q2L1TWiffPIEEPNSJnOPqPZMUIculfUjieHasQVp4YwztnwTkXQpUoYidB/GGWbbJWZlm8o
+DliUWiqTYZpgnJoODCk2yoFFoMzc9HeGCRFUzA+yAoQ00H+ki8Pk8tjNcRO+V6BlXTYMEFb+4s5
FKCuMT0fJWtMlcAzoqJ7zBKJ33XYMyAWk24POhmmbHB4ZDAXRx1JRZBCQ4D2DcpS0HCARDYHUCF6
YFyj7i49oRk93QUQ2RTi/qLoQdbEDcy6ujyqI5sT6/ITkSYRTO95A9F0WLLl3PuArQPr/MLoFxT6
5nU+tEAKuJzRuwNhUjJQGVJqcBWg0FN4sh2V+sxH8zG6myG2gD68v5wiW0HL9FMmIi6FYXoH4TK7
dTklbbx/ENMODJuSOTKPhqfAiDSlVYCWzFFXs+JYDRRYabGAfq4ezI9dqPREusAujBpBQETZE8rw
SdnGoYorRiWr59/uBBMcHFaVKt2f9eKODHh+8UQLti6AL0lokyShJaMhBDVNvHdObjv4MzbN6hW8
Ee0wJ/guCujWINzHoI1mtn+LyTAc0K8FHdnGdWRMww2JpM9h94wL6P1nwe7YL4rFy/ycbLP9EgsM
bHmPgMkTjlkgxg3nV+8lPcwrv4JQR64QNzctMQANGcJQNqtSWhP/Y8c5kRiewwZNAUSulBGS/iZm
2LZU6spj+hhSqhDXgCqHyvgsoBHwQmdT+fhxqpzsfFsVrabY+AVwLrSK7799cTJ4kgn6NG7lVGtu
P7ZvRNUOdadXktmR+ka1UWQ74v6qqrqCCXHAF9uLWLS7MuoAyUbAmGq2sCmaBnNyDGKQXJ3Oppc6
6XqCxc4gS3m1h9FL/z9k/Cu4xzxyLmGu+upooTXRgv4a3B9EUSFSjkZJmr+K3GFMBmz89rk2R8Ps
GoRG5qjmlT1+/sHbqx10hXoHPWJSc3yzxAJUn2MGO3WImrKzKopH20Se8JNF7ySKXAnQFfin9Ewp
ZDl1XCMcd+k7hiJEDC5wlIMad1zW/ptBIObMNK2nP7TezCtA2vLDCjC4dzXpBd9z6itplFh7lgx5
WN8g9qONnJ7Hi0IBt/Q2JUdzXvIYCAeA9EnK77+SeRs3rxAodaIQ3GL3EwUPa5tZ0dGAhGfmKdtm
yanMcTKetU2Cy/sqkvw/0s6sSXUlW9J/payeW9agmba+90EKTYCYp+QFgwQ0gBCIQRK/vr/I6od7
zdqsHrpO2T5n78ydgBSKWMvdlzvaTXcLEoo2pEN3AZyaQJqZD6k5F6rUF5KNDHx0fLIhyWC4aril
EfoMqfm8TXwdyhaL8KsPfVM2oGGaEV1E2Nz8HRgHWi62N8qIeEuS77hdjvFxX6FUD3yp9lg8Xd/f
2gRPOxetb98nRDPef8bllB7tE213AVmj+Hs+/eZJkmGZbh4ZDHqPycr3oWE1Pm4oYZj6jJj3khda
n3LF6djkpro7qy7aWTsYbJhG9fGagcbdbTcC7d90SlrSlDG3v1v1RJ9HwQaw5j1BAJh8MKDAQ5S/
sfEJUEWgtHM1rMrRe9McjGHu2fLpdA+fo74iG9B5fD37vGXULuU7ehDAnMb4KOPNKt8V0lc5zEUa
Ccau4lU+RFfDGjALaqzGPj8pfg33Dv2iOjfUOeAggyLMqliaA81FzN1GUn+7IrIQYo9UNVw9Q0gm
SEh8MYO9DBbOJSdI6kUI8/N4Y5Z1ZRtoReMVBU9lR6jDfd+UY/KsdAG9yWpnMB8aJpufwSAuDjXY
i/hmainJqYWgFZK9RlgEUV7NoXkZzJ/QFg8pWceUtxQZ1L9AlzfWC3LP4VRASC77/dvM6u+tK2Fd
4eMh9kQmAMHRLE5GvD6oaUWwhsTjzrfgeGyD1Ybng9JF3i3+1WRsNO1KQfriHGRlwaPEs0NILOeu
OGqYsDrXWBIHacwTVw+YK+p/vT6QusTV5tjQLZ9jF3DziCQRUlXShWf22GmzDG8n7CZAPIHQK961
FN3OAYo4QDwjgBpFdQhDuQfK66v8x6jqz9k6jwb9CA0Sz88tmJIZjUzvr+lPwVACueHM9bBfEuPN
h9xtRlrDrpO4++y44z0tQ4kG4ebnoIvms1w3K0a5pjQCfckMf7fsJhmwjNv5BNU1kvBgd0mvQWIg
73SKjmuARZFThkBfIaRc6+w5tFSHE5Ddarnsnj0JKj4npDqqBMjGnM68IhYdtOqooUF8p6gCYJoy
/3wZc9+b0b5ff8jSvRyXFeUgG6Lsi7xgzQi+R2PwMwLjhhOixG/91m+8dPajUZIiyefmOdmR4x6p
MhVBMJ0a3BsC6xmsfNQiW1GqIScEJzq+17I34rTrd3WWqsgA5co5P+M2q4+jHaULZ1Qf9EuZoGJO
JE0H33Fm/lq2ndPQDk2uKPgpWAVgPps4K7zm/c/ZQNn/TPnwomNmrZ5pkjgqgimg6d/ZXmPYTEwE
jY8kaHht/hqt/xQWjNuMHpVEL2YxIXVBBP6gwmVFUKT72EVK5u51jgChrYqf3c6RQmKJp4n5g//C
4YLJR+QQHlXPznH5/ZKHEG7zikEAj5arpvC2yQ882rwK7iw+mquwFH1vuFaWuHuthpCJQI9s0HKb
7x2J5wiXT2YTM259AfMK93KBFKJaGdAsFkiS2RvjLASGrjEXwwEmZhCYU5w/zo8Px0bVv71Ntq/j
02G/lEU8xWxSHZDm7ldT3XJ2uwFWKwhPFVFRxLHqYuqVvXXiWQeraEAy2B++X8nBcobdXJjalTp6
/eSu7SGZ9voAL9Lo3fahBKfornkKwqPpMUUnrzcSxURq7sFl8X2Ug3ZM8cmevQ/z26e441R7D3Bt
4fiN5xUrR+LdkFBTtLlXd6pM6EjCkQf5vm4q51dWMxSJHN/0LvfAZYNyPAQKtO47Bz0XTzJeKpSM
BVJ7MkTA1rsuLDjrA+WEgcs5R7fkD9pDiNHj3ypUQ157+ZnNYbapLukcV5XfTl/Cji3gC9pXWivC
+Qqpwbb7dCibvHQGFttRvK0mu77UyOm2vNJMm507LucnA6DRn4ITkp2M1Wgby0EGAx+lwllpKNuI
dg5A2YdjxkKcx91f7MQCLaUfg+3pMXa4R4PFPwD0H2hjdjrrd4tRnXvIN+PyJkjPNd1qguH/y4+f
xI4MmI0h+omBAglmbv/WBcOIsqC13UxyjhQ2Izp9lCY/KUvQvIeQRhdZsVLjNWAOSD/N1fax5yMB
czHnR5Oyq7F7byk8vHQCBPZgTOP+8radve7GkB6ckJiG2t6KVsASmuWByzCJ7PHUsUbBDCZIbZ4w
iQyqoziXi+/NoyTl+gyd8sbu6MGFvFP2mN1VSjDm53Dw8kXM+CB7PijpCAUUYwu8WCNiVS5splnA
P2lP+aFczcoPeSIkdn5585TAd+MOQ4/NmYC/BvKju8NojssWkTfUu4j9+MiSDsM2VYQYX9P7Aa92
HUbGlJ8zCx0udm5JDrrwL+I1dakHp0zhvvs0ujZLw+1QXT5lUdELPz9HOXkiy5x4a/dl2QN+SzZ7
vLp0vRI04gJFeU1CkM/coXuhdkQOwK9rSWJZ0LEqJw8ZbjPOC2CB3WC/B/M/yAIUYGBHya9C3ozY
KPAHkPcxD47XgIbI9bznJvgBzgIVrWb1ECChz4CDnEQQG/zcOIYpE7DxxpV0I5C0+SjMqN/ILPbR
+qOg226p61lxkph5DDjBBrhh8NuO+0DvQfVCQErOLzFzN9w0JoqJC+A8DqjiDuQ+baW8bXHz/9SZ
xvCQ/xCC4XQeDrYNLBzPooV2Dqq30AYHBJ0KuQklS1QuJK+YNTjd4uJ0ww+JbwPrHCn8umW2maqI
lm47Nm7O4RWNodYAuSjRUPcnjG8TRzZMd8yKMkulsy54PltLEJFSHomAI+vZqQl7lKMLBMvh1DW8
Kz5u3sHgaFFX5MONhSOMy5dtnsGXzLH9ob57wkcxq6bKorJ1LtYAv6RC4SNT6+H36cg3E2Mfqdci
5hMCCvE/aOCh8xC/UaRzRXybr0mBtvTS5vrK8o+eHviPUDt3i5RuK02YpCGoRLjf/2pQeICs6Ix/
ESUFkq/BBv0c+kSxWx2oUqU9booCWsT4ebYWzxwPELNy/8KLMyK+RcPlafyNQv3+rQOqz5/ptA4h
DhqHjv3q6mSK9hUAvTsTwGyONR08zyt8M0g9+VCMb5BqRAwNHghji92pPhM7hSNPfLD8dtvGY9LG
r6HKdCnGU7QvRAmjfWRKuqERfwmcJ+LtWEWlKMEcWQo+Zv53WI6omZ9M/Fa9KP95kRGIOJJ/EBoj
WOVlGNiVT9GH+rsP5vmVWlC5BExLbC3ZMvwRKrICzGyWnWL+thcaGuLjU3K5dQlUGbJ88joQfg1g
O8sdnReTFrQkK4rPPi5cDlFMmFU0uIVgWuqcZYnL09469EsUFNCHZbgheJkpnK2s5f8KSya/cPV/
9i/Y1OC3BdBFZ6xA6mAThh70LZOYWy5SjJwRsoLNkBMBCT0tA2gc44CPPYisk7rs/0iKnVc4ozHw
0VjDNO0Sd7zFVW2zMcZS35kOmUQTU+pzqN4phYtsPeIHnlHue4/gluQOl3v/wUwhsxcWc61SK4Ah
DYPwZFQVa4PJAgASNj3kDdj7+iC6IQOICI8pG9PB3BWyEocAkw3Yrs8DDYpB5OEAj2l8FKTkaQAn
9q6cAQ6mAwW7hKlZgLaAwIKPhyAC8qLaMp3yQIM0pVJ4GRSpy+VopG9wxnDM9RwFJDC7bGpelOvE
KzZXovGkqc33yLEq0X/yJ46QPVQMeAyxGfZxE+o4GDZNj6we/JFgwggn77kVVHt06WKu985nCXrP
7QXr9rX1M93RhoEBraeIi865h/dzX+lTS59BImlIvXuPQoeQE9YFrniqy+gWWAA52CLbZyBt++22
jsfCZ5Z5w4Op+V/kcXvuIHa0mKWsegD2KwqV46AZi03vF+8uTh6mKND9+l/SaQvyd2XNxQYDGb4p
VmRi4oPKXK9/rWLUOcMdPzeRWmh4o8uoefOGaBR3/fEt4ij/9Lj2gJYd/DlojDs2eB9N7tdLU7xg
twwifX9pDS9nbEFoC4HiliMUbASKupA3x8GN+aTgrnuIjem3ESjuUJ0QDC1YiJjQ8Cx355pjwu0x
p+UcpdHAJHdfDKs9MAgumQ8xHB4OOCRRf1bT0gimsDwExzASyMIpnL2XbeZzlDQtXtGUdHQzVOk3
Fz6kleOO8x65zFSDnPZH1gvhOCt2WSaQ5JUme6plCK6i8+9tYCSes61ED4qUrUWnkdqN8xd4gqpN
idFcKDwAqXxIOWHAfXj68GJyTWY3nW1F7ozqaEmQTxRwAi6c/0JnDfK03d6NVTJAkr4/dAe26mvr
Xsc5SM14A9SGIMdTaLm+5ELQ5c/GWKE7Bc+Z6lKXpS59KqnMPmp3JMmOvb27LJ5V3V/ZLgNfKsXW
sRjYIFnFoFKCXjF8KcwJTR47nMkt9tMYBZI8zFH6ruFKqfIZvOyuKEornpaOo5lojQgxCVUOpwC7
dPQcpQAoohXFzZjyU0WLLI9/cewEQuJo3Uwc4hj+CM1zvZ4SWShYSTEpXewTFDndiVwvpXN4Oobi
GsTvIJy+A6B/ObR2/S3NcTKzqJReoiVqhkLry/Ys8VAOAkqfyn09fNq5mg73GaJE33DBqfc+Hf+7
aL8ONrmcggv2fGqrLj6LOH0P6jsI+kSNFWNY5O5Hc7Ar5QCqBFhJHtA9oA+Y4vnArO+CKCBXrhNY
uY5cgnYRFoO8gTWjz7Gc8xz95j1WiFA3g9cFh+TqLRBjo8ew6M/Qgs1UWgp0TigFYA87qGyzUvQW
yArc3exxF0ys0kSguJMuf5hVdSUO/PrpWCMKy+cM2mPFg0UTxlPHnFV/xeuOID+xWSErBex6AfYF
nUz0c4+DYcV4ouJbxvCG/7Xl8lo8bac7F43hzcrHsHjBPiyTCYG9TK/D9cG6W3DbGRcn6uQz7f7s
dCAOAst7THUJfs97yk9dWThqr3GPN6pFmjFBqTllmE8+QWg1iZcf32FGUF+iOsZQQXHxjZGdGKKQ
9CT3yF7YsaTC5XLo/hyhIuJiDgkSYkWhi12JzB41W4COEHuWP3UfZq+3j9d2pZTvjL8fmzU9r6aj
ZA/PR97xHZ/gC7cGlz5J5RZ30shfeCvJeQK00QAt2YiNj9lVhrpoVm+6CA3W9/QOQUXfxF5/ASXk
xDS4qC7390Erjqi7l4QVRpHL1nmZ7o4hA8KgODhm1LMO7pD24e8Lj5yoTiDSh/9AVNXx2o540l32
vFvpzv+mqGmcDZc0gSWdyQUO1Ie/ZXDdvcmSxWXdpJSwhGaabjmf3xmRf1LJdEAvAzMcNStkUm6/
OmXie5ofuz8CDf/8DPYwOJ6BUnwuGfU81QFvam2ihBz0pFDI/NJlgzEsAFSWJoAMunQelFg+l1xC
66emV8oIWOIqFfO+HfYtMtlUwWGTN2LU4pEIHUniqFsA6m/njHw3V2/k3hvRVxlG6I8024UFaSFF
i9Tr2jB6e+V8B5DNUFOiF8qhCXsG8PyFiou4J2eYLSAOVGRiBgbSn26gfaN0ZKCEysBb0tG6A/w6
vOFR4iet/7bCbv9zdX7qgh+NVAn2sScCyMmvi8i5gyOEs85B3RsXJS9Ns7bSfQbMjdYBWrx+Uanz
murmp4sljVOt1rn8N3zHb605Ey0O4OY1t0Sv95gqU5uYboCvu+WSL6EP/tQfyOwuuMshyGC5AKGz
93kuDkvjtUdQFC06BfiJIuGyeQWwLMcpCAE3Ijyy3gkFIYsnwhYeBaPzz3/8z//837/N/0pOJW6F
bVLe/nF7F5Myu72e//HPbuef/7j/64+j43/80zRMTet2tY5paR27Z+mqydd/97Pslsjv/h9tmryv
Wml0l3QGH4KBwgdDAshVyJhhEd3d/8+Xs/77y6Wp+unsPklnead+LBPnGSuAIiRCrNPpv3sp9f/x
0VTVtO2OZlhdy5Bf/y8fTdHu93fzeHew1RAc+7253XNvOChRneC5uMKqJc50p+Zw3YnMEEoH8I8K
vtXFA+2J5pF6mz2Wrypo6smDTC16Jdj2cpizhHTyTt1rF+t89/p0P9wkaDSp17d/k0Wy67cTvkub
2Sgcy8nXQlk6MDMvP6tdURC+sai0qY0xxtdp2QiYrlk+2pnyjrD+vVOCWc6LUKgmIITynYDiErhG
ulq2bpD+EQSskJHI7Je4YI4Db3t3Cdoy8al64RV0byAau9G9wjZLo+zFsifhrITOotmj6mDhAhp5
1xjt0b+54GpX+3eXXPvvlzyx06qu1VJdZrdJl8MDNmBW3HEkfB2z1ROTmtdImzNHe7eddlT9Vjzc
izshauhuej8ogDMEEu9zofsFnZ/umSgJoXaHeWxWwQUkAAFjgL8qLJo+Q+n4FF0yiolX8LkIgC/q
SENEhdtKxIH5Pd0s9740y4hRMeCToQq6Wwh9n4L07PPJZWCm50viKuvHqPSo2HLV54ypwwtxozjU
4MbsdmUhVozslbEuaQc5KwSOKO4V1SIWZZns8a7i+WvNVF2O634HzykTnZn608W1/4oqLxX0VFDw
vPNnQY3gVTeMCb9uw3ftCA4seWVGtGWG7AttYBW+cbknUKoXfDeGvb9Ywm5dletom4PGDp4rHA7g
WLS8cG/GTGnQ2+KCFWOhcznbN9FhTuzNJNtUUvoGszhcUj8dgAlalVMvrlhgLOlu1bUxqZ7w3ozn
u4/pxRDMq9fgWo+z8XJbJJrMxpYhA/moVDUvoW6IExsHpgdmF4wkrFSqpMjGgMvljTxBZH8zNrAP
kmXkK+xwADsmuJsxZhTpu+Hv463rK/KEUMInqde4gtFDG1FmAznUQUmkai6SPlml0lUe1SP3Khss
LCDmTMIMJv5XCPSqYdtzDdDyGZYEVOfxF3tGInCxgsJm/E2qR994Iawoz7qXbXt3sgRNdFgTAmqi
DM/GB+2wU+jMCIh8fmde0gy03GcYuG37NTZhHVFB9dtCOv8vIKFyTSSExK+bZGg20a0XWvgIfL1P
dKm9Avhs89KXT9YFrglQQUYX39YtQ+CWGXc0v2wXF3vS/R4zQsGzaWc37F5xAgtembDeg7x2Pl8K
UmIudNdIgg/uUYyGvCA+uMXNK3qmL3zW1joO8GRh9p4R1l6I0tupnoad011jdNxLj3zssht0cG7V
+q+nqH6su1D1fheQWlnWgP9p3KRbYk3Tp0Dz2TW8mz27UnBdRJeIX3wCZp07wGzKGBm7QzlWrn6u
LJ/T9uKZpwb4QeJ0rzeLYoB3Oj+iYt8hmPm2c9LL8NkNbzjnZl6LlKX1C5IRYDoy6aQBbJQeFfp6
jRv6phwHEmEm36fH+dJuVkBkKXEURG4EtEWsTnRBVHLAFI0U61xplmTX1rXC72ajhAa2gAYFlh3Y
ppBuGzcFCJFdkiBK5+XzV1+59ziQP3IyJs+BTfRh0DAWyyOMfSaoWIzZg48Ca/rC/u0o3U8qAZ2I
4xOJOyh5JOeJdXi6sFi9AtvdaQEyILCadbP9Bn8AfBgSnCYYLAbS2up9vm8eb99BlPVnn8GpGjAl
/PZOHzCM2QLjgf8LXDnwKZhbSkQhRjfqN/Lrp96eKAVxSmwEC+6v5QaeEtzx78Zey4m+5ImqoBGq
K82V3Nnsvj5Fi4NPr7zpPRFU1vSu8JCBJBYZ2AU3SQW2Bx3p2BDBK/bI97hGCCQRIeUX3169eMwZ
FPt6h2YBWH0VMwdJ9E+2UFJ3GJwSZwx4WD7gJiW+Hp3Q9NebYDJj2HdMkiskcj0ChUIgpee4s3TH
A9rkWiLKCDWZpMZsu14mM9qzrQwPZuQ/FU4n+v30Ayb+F4ubyOhB1RW6JTp86WLEfStrIedAN0Lw
0ySz+5EqaHpKdlY+HirAK+y2XvPxolS6ASSKM7ntSDL1KE7ib4HkazfGsjz6InLLXDIzLiccNSKm
ktlh/MUin6eiQ7WKSsZFAw5Z7xojZvkjPQlnbe58QLiDE0/YZRnMiKHNsCdEKjLNEf0vc5E57xiT
AevwqQJKAnYjCIitpvx9gdUgyeuE2EVwYnSy00t/oRzMfeo+ZuUMmyvT13y4bth3Sk/wDL0ISDHD
I4w03V5gkk5x7YOG2eLNpLROGgrHIekHH+5pPSIgj/zxHgNmf2JXiYFWXRkt/D5nhXh6gDY72MfC
u9xGu2UlLt+Ii8c5kD5D0jnetwELLl8AsOnu9SgRtg8TzNgiPN3mOAapkT/cDnANlS3qglxmsSW1
OXfG7xjq5A+e7Okue0qmxeOLHGTnMb8vWPiwOogpJXiFgIIbZVVCqcSNxZMh8EfpTslEaIrN1fnc
hXZIPGwQdz9c95uLd8XFA95jZ4UYYZwZmIJnETjLQYe3fc8gVF5wayEwrrQjoFnPXRbF9Lm8ii6T
8qCKivcZKkhD9Az4uKcKJHEbngUoPo6+357MWn3UGA1PGcmVlJvhMjfpHzEv2tzkhIUxJqJ+RId5
pgsKj91IDq0/94rhKcAh7wD3FjHL4lfuFjWox044/ljyhL0EMn833eYfN77aYTH6E7mlblLyxQY5
LDMhUpRK5oq5VPyrLvRRgs24DZFYhoqK+BvzBGTg4IRTDb076kK6RMDJEDIaX/8+FHt8XoF0xEx+
S4Fq29/Q6G+sDAzDboQKz7C9jGi96+mf8r4HGC5nv6mIuB1o5C6jNyL8FPNhtk9s8AZsPHFk4JuR
Ta8+MhHgWIlLQ33tAgA4SPa9xZw7MAQuQ3DGOw9KErA6Zd936f+hF9jJJcxc7w/tiPXpLAKjcGZf
MFoJfaNZxhYYJMvfHsbR5+D7PhnYkuXZwmNEKbO+g1kiA59Ppw4CWzfgkv6cCL15+p1oZkcRyl1I
P4kQk07OnAubzAIfkHQejRdfTRAy5bS4APOmQZzrTvTiamD2xnPU51GQHmcVa5kT8+kgQbE70VsN
vkLB35n1yHWdtF5LxVX4aMgLn3zvDqcXdGW2R2f7cjdc6+33I+MiHqThXKHpYCDaMz/YB+GJjkwc
44IlR/dAEONzT6zQKL9H2d01cHGh5sMCAI2LVKtcScii0uuTiCzhmHRbBTUTz/CGK7mvoQQz2sEW
xgg8WwrqrYVFqJxsOAKwgp3Xg2Yb0esaLimTJfIcWGYAWxibiZgy8pKgnmVDYDL4IZaUvP9C5tmI
ASm9p0T5ra5ErEEUna4UnFnOVRVdnyqK24TMnIzA8Phcr1hiMAZDv2c7XP2d7TKmwfcA85lKyJzp
j/H2XyG9x0PKNC/C4NQoqLO3KiQSTsgYikmptsA1nYUA+7uJx9IghsU15pazbS+VP1biwfLi3loM
AuAIh2CL4xZXBkuAyWAiYB1vFiB9HqBeBw4ERWEWs4VjT4T1Iw2ratSGLe54PmYUnAnbIvTZWYjE
qYiATIhji19C7PaDDazPC7swRLeQDgx8gZ4HTDR8yLgsZzRCSQjSsaYWWX7zAa9se1Uu2Fu06CnV
kXimmcy/PokNQsLubnTWxrzDsu9tklB3F5cpuxZZ1O5WN3x2TuZaloeruM1l8JH06Ih6kr3Q8e+K
orEveTiz299o7MKN4O0uwFWXKtiOg3GTe2mkaVNYBAUndvfwcJltIZELvQ7FBcQD6WjHPJjKkQmO
ejnAg+wLlcIqA7tlMh7rKM6fZSpsBbepcfyAZuYG9fnD6aLYHrrkEXH3oX+QNI9hwtlHnQIFJq5W
zg7iiAft4i3GZEduUNNMMYt4YLuElqwZHpkDMzjsUzBO8xzLwTIw5QMMSxAlPP53dCFUEOzTk4yT
nk0+JCeagUFU5qcLTzf0jRa2DeI0VPA6l6bw+FGQRRtODSGsOUqBPrT1EmbHr6COGEHrQB51thKT
38qLhRUMdcfhfYlqCEui+mpEYPW5Bg5PcBxiJeIr4abuTh4BbHubSvGJVat40ybbpvRwGtczbLVs
J90UHo45ArCBmp6OBev9xezE3GS7AdOJMKTCaQPNd59amgf7Mxx/5rhRnnDXeS+5qF59RYenerjN
bEtuUHYTUOVozfxxPr76i3grFQ3bThYa/mMmSTlgURUWVgq5tc2W+3atg0efFpELI7acoaSLFlMK
V3pOBGeMTwljoHv5zdXQERpTWice/xelT/Rwxwec9jmpP+L7K2eepIRCcXjhhOQ7cgLzcQREL+lT
hT2t7ZuMmnAccstwCOJ7fnhV0/VjOf3HTZ3EVHjcElq+KALVYEGlLjV53EHzvoWfLoNoUsA9usly
tvCbaMwSgd8DJ+ejUAVH3x12YSpviiVc6xz370BvSD5oCcdq3B4yb4HuekAXc/thgThWx1n0di7l
1JsitcH+7PVycr93WSilyKapMEs+CwoKsdglIT5HcIgOos9YDV7wIbLSlUuCjGVfI+/5ziI/jNmC
Bv6YKlP/0XPpevVyqFUtjLOgtk7fJzC1i0lY4xTxjDcBq5GKxYug7+VHC01YQ7Y42AG0y6ZXhSVY
9cJU3eDjWKOZPZEf7eI9pXiObfOKWJNnGDMzLtxsBgTursFyiac3hx/+IBdXn9gn+ejG7KrJHv9o
r2DG5PAZBK0SXNfS3EqWwaZU4mlzkxiyTbxYpLZDSDPIlNvgG1U7v8oKYHH9HU1mPMgoBhfszVid
S4fJ3RJqeX44bKm4znG8xRcqouDsWc7s4vHRDbz9KFqxBoNmlarCD4i1PGIoDFosiwesC8EeHSnF
38egbuVh3eFs55o/s5m0B8tONSWxY3ydezWQzzHnqePLvbvtS0aF85OifZktFZxRYTkQdWBveXiP
4bsZ8HhEKfJVmkkHnGlfIljUvM5imXtI117TLgo74C4ZMoF0qxAW48O2nIJRN2/cgbPCR51RDtOC
UefcdGpRLpjHPH6hltxR0lu+Baa0jDTSifqq4iflWNdnWuUXEYhxdZ+QgW34Kg8I3867WVaQBsTR
+08UH8l3sJeqTHRXMrrKSBikE8ibsLcw+vQO1EKJ15Sjq+1m6llr3ZpitxZWMei1sdZ4L5anezf6
2tOZ2F1nDdZ7+frZx/2ie66PjHirYp+b4jNb7h+Lj2defQT7UeUsX9Oe6TIy6+o+XhQdWEoKIKAk
bBP4+bW4fJxv36auvI2D/DlMcNuiSVHXhfLL3L3lNchVK5wcA8vLOw5n8kNbY5H37biv/ru7evqs
2GrQ5uITGnpQvbGhA6KMLLf38CtOTbQZnuJiVNhNnN92wpQM3uASC/IePBXMdRfHEYj3sAUj93Vh
Urb7yvyD3MKvvbfCictWg7sCqzEdz/APS0WEQuu+2cSxFGIR1njBIBAkfobj5LR2ELBJuwGUpUS/
Q+9FR0Z4Ib9uYa6ETCG3s2dfnXIoomXmEadbPHConJ68pe+HvUIPynJ4u0V3I36U/kw+iIo2fhuT
GxcPZEMoJIVteLj5zNnptPvgQsdxuixkE1vJAVrO1QGHKt9CpRrt8GK8E1GN+NDN6igXmhH/NRbS
WGtGzwyD5kpvqxfSMx4etuRHUNIuqf6dXsbqLe6MLy27znOL35ebAv5lg09EP707f1+eUf2VpTRw
ipSuyIN6hXRdmxgToolAaqNnXwlpCTjxUApRpD76h/ucMBd2KaLK3PozvRMMCRcKaMYRnQ8U9xJj
mwckzSfYli4CctE8+vVFaColmjyVEj4aW+ZnTed/+hyiC/M05TIdX6bpWHvhq7boHrQBbbij77uk
lsnt73to0HdghXKo0qF1KC+TpiMSZZUxYN6xHLvjkfzqvfEf1plHdOvl8z0uUIwaob2xpll8G3dQ
q3QJp6OEwv4ErizE1mNUsb2S6TCGXDV+v1JbnGBFUUwLu9/7oWfdOaBNDZ5/9ehiinc1eejY3IgH
9gaFSO6TphIJR/MFqAr8dp+gSFt+ob1OWUrmO4E4nWt0Q7fdBngtJhQIU+MeSps9W8CCPwtxbX0g
1k5n8bDE5bq2UL3stdAyAmvNK9w1l7zeOAcnBFOqVzk2JPhwzbTZ1/KL022sr7rPKD3W+/TGGIJn
JgvESyoLoPZ0ZdYjSQ9JCpFljGHMb1V43dEiJtPb4Y189ychOLwCqol7GJntaTKe5ckGA9sn7CGU
QmSMUjrPum3IPtJ10u/ow1ZtElOR7AHBgMCR1ALneO0SIPquiJRRGM3vwVd7n/C1AC5QT/m6ObDj
Xss+aibzMVBTkFULACyXiA/TVHuO7vxXTfo6xXpwx/NAD2o8wkU9+uCqdx00ABen7geQnJvhmCdO
7U6MHOKKiWtgDNOOuHVdyliFgumGHwUmfI/k1F4Gz+3XRFoS3jWhQOc9I0Lck8PuPvjmBlUyhVgZ
YJ7bS0XPDt9N5r6sWVPFyhszjmpqcOVtDGm8zzMyia97RkWOQbg2LCnqNGW/bWvNT+7npwHr2onK
G3NcnWh3Rd5RchDDq3RKfEXU6aPHZakzL6E4SEGUH9bGqqZSrUIsa63t/EJHb2GyFSIbUJp5e06s
wYcl2s0AnNTFs/otP7YwNLnOSD0ctpcwL+jWPmRt8lcekIYpaTjpVaR45hS3c7dOhaJ3R5Z1eLfb
e29cfMcA5s8O53f7jT7cgy8w9731LwXitHb7RM12w7fdZGl3dr7VXrA8YfbO8Fr0xuXdB6qvk9rN
bz/J++JdkFpqu771dtIHMrnb0ao2HZQh3UeUUyF1wUYjnU0j9yHNOckJLsU0eG6xOw1g3cubh2Zs
iapB7zOth8aTLxyed/d5LtUA4gXGi9b4zcA/qqkRGhjcX+lYOdN5lvDYfwd2HrKc+Kt3EmtkGrn4
oFkE2k9aT0kEIsEKJFi0hXfvih72Or1BcYeOecGn44zoXey5DaeqzXu78KNEyBC69bTz8c0nkPGM
+e2cSIEs6GS4a4rHDwdf3jid3M82uCo9QPBIjeeqX0loqr+zTA9hsDNA3Ju4YGTT6e9+q8bLk3Wb
jy+bz2WCSKD0mcXgKCYp4i5Dg+8hpZ/ptwdM4fD0+86fq93bN70HDQOqjh7dAbPtJYsfstqHpSC4
bYQboXLdstdNK78eFLA4jXsluQoggHtSHks66fDZkaXnhUDlleHRp1IgHJ/AaHAAiCJAekjPIR47
vgbmQWGYv4xa26+aQO0QHGj9InwNGRhOqyghsybQZlgiqFPld4dEctPuvwOWNvJsk21NE9e5nro5
OigdAXH+m2Ig4yoz2DxUUT5HQpeb4qZKn/Dwvt4ZdOYGEWDwASEWgDrSxPWHpBGw+zugLxF9HEWm
Qo6Fwou+NiAgbK7G2m4iNrG8IkY6oQQZp8RGzt+mQ/AmMsQ7y2yPW9OxDMG4vj48Q6MJUkgA+bsI
c1DyE/TZkmlFG9AIGaGgQr6UzAEiSIVaXAKzFJCr7/CxffV8zeybdfBEBRcRa0uEI6Lol4v7JMje
LQKmKNboyfHJQBqRecYhH7cnwovkzHDqI9q5ok/4Mc9veH/f2DbkqChS/sjE0qAF1kIfCwb4EtfJ
++bxI8GynucM8Q87tkNugJQi5gyfVaIkQuo+5+PARu2OBJHtr79a12W3w7+ULRTeEPdkRBr4IfEw
JfsOGZ6RMlfgSn+1oaWFxoAAFFFCt4Zf5taOj7ieyNZWp/2Tkit8UekVCWk0wUaJ/7D7Uj01t4fW
1gDUHAHBaa6RBgVOTUfaoy8OxPyfUA66BkFEjfxhpGD0e1x2n3PSxoqIpcNoLO+lPbIA0kdwgzmj
7Oc9IfXclnFred0B27TuEV2G6TzKUhQqQYNcLlLsMNOAQFvT/+AGa07eTEKF8lDlkDBXQPhaqGtz
vevnazaFmJrgJtKFpJDZsVHJOemPtQu+Vpz1IwkTvgWzuVaONDa6CrNiFN8IHyO151mj4hJ00FCt
ihk61sY1LlD6LpzoBa1YDsn706Ow4QNZ3FcOpxtQ8F1GLH5DGp6GbJnLTLXQ9rEtfMKmcpWvY9+4
qxM2RurP0a3rfNeQ7gVsrccV611ianF8ZVLWbYVtjGb/8OEN770pT+ZUo7YfEhl26r38y0mN9HHL
RoOiMNpxpm+aabdvoN0tBy+Qsq9TkZx7emf4W1PY0zokeJJ14lsSy7fBsko85SZ6s8oMLB3LePgr
bW1ts4CyBHryKuyb03Scbw4m11jUnXTjjPb8fK/itX4E7chsXLUW71GyrZHXW/+Ho/NabhTbwvAT
UUUOtyIK5WBJ7hvKlm2EQOT89PNpqs7F1Mxptyxgs9YfFwp+hX2SfzGmwoF2hUv9pqt+pf+igSG+
ujUcw99gbSmwkrSAeFCiBRW3zxsPIKfNsKD+e49/zvB0WwoM1jKkOTZos8y0YTgVD6C6FsAiO5Sh
C0n4jhAHKi5Ca61yYtaEkHwq4IMPxui5pNhEv2iSU21TllkI5jW/l+5Mmd0iaHeeu35ci5BSctBe
o8/sTzgWB4KaM4wFB/B32RZ2iTseM69DHA4oS8bv+MctQRtUQv9BDZt1ePnihl0qWhsmLoVsWlF9
CtNGBfipXFmbaP105I+3FYMudeKPR5hUh1BZSix2XEvpUiI61mIXwB3OHXjwOq4jiKKOToqVsbaE
xftEUnMUzjwz5VLkMl6Y83i0ZpLC2ZgMwFgKfb9L5jz0AWw08uSargq2Ag72xVZ7LPxBsxt84kRN
IGKrfyGgyUDSTiSvtqr9umB5N3lLLHKyLWaYGVG34VogbbHEDJ5wTGy6LEPg0tXrH0CIcI9hQNBp
UTjxTTDLqSS42xEfAUWMv2zNjdOuOhpjHPU+sEC4Ax//3fwtBdxixa92b1CpXzlF5oO5nDYW1/PA
TWFVbvX80REt7seDuFcc6slAO7av1esyIS/H8MEIWUeOeDK2Fnc2qUacWkDM22fnzavO72h8ROEq
Axvb9bWfnYFLhMjwbSY4iyFZ2anNIsKTzuMJjv3YRKULNtqCDK+EkiN8gSJGeng6+tZlQoaUW6Ot
DMHGiBbHLImI/1DyOwDymB53OC9EQXuraSf34bGAptS75f8nx+85F1K6moF1jfu8R82seHAKZu6x
vpjEiJMCTz/j86rAvuMyVB1wsqy12Q6qg/pOQ1bJSUElI7nNRDyPgL3ymztxCxLXV4f58aFwn1tO
8d1xXqi/MiDVJtLskcKRnQiK2jlSanPfpyGPT7Mt/GRDlqHm8k4omabIYcyXOWLNnip7vjF+ayJK
UR+PYSaBFIR1u9fBrR3auKhFGrjlTgj20DiXtrS1XktLdDV1U/ndVkSYfcm/63f9SMvQzsleL+dj
a3qi9SdYTlrYMl2kd5lwtNlODyPt6KvYZdnS1fCZuOwzybGdtyYuZLu/9Us6Mtjyg57Xyp0cab+E
aqGCNVBbe7xq7JLbHoLH55UFDcONR7rUms5C8o5uUuIiri5/hs4xri1Wdfm3mAA42WVi1WUB6Asn
2kurKXNL9uw3bc9JrvGhCqfmb+evOUH0d3+MoBn6RBy+7TrLPLTIfO+ay5t/lUNqBTTg2hxWVsj8
oamuii78NkxufjbZPP5KgUJe2bS7l1t8lRLzaMaew8egStC4appvMhybrMM+fLzxXpOUby6M/GNs
y9Mr81lMzPII+Jk3fh47JR1WXvyr8JU47ZJJaKKFUVg/Cbi/P9z5oh+Tziso12KEnlUXoHJgM+a+
Ry89/VU05bjJRj41mtPnS+IfKFnW/AY3qOylY6AOAWnzDHwV/b/o6hvPCMr3DBBw2ryONYKKh8PF
4JdJOFoaiqz1Y1e53ZtCajUXuYSGb5SEKeYx1K/IBpfA/IW4I5G++UKMwJrPSCY4Uu+r4FNsLaz2
LgB3GwoYQJB/LuYmFB92by5ZxzR6n3fjt+E+ttFnGSj/rIOOcbCyUzpiORiSJU/WK4iQR5Ubqo/B
BetFf+aXn/CPALaUQQo1FkyCK3njlSzpkS6ehXbktWocm2EJ18+byfihAui5HsG5113QIvndzhJf
Ve4NUIymXcC92zKGoi2zfuYXbrac4eWELcMOWpAcBRXdt8h+ltzK1a9im3vZYx2dSz7Ai5va1+mR
IP1xeO+y5U9/ffzN0/0pszAF5iN4CJ/SMT5Mv0xZ7Y4XsayhHoVBqwkq5+kKGAsKX9nwh7v1naMr
9VsGLgRidmp/S765n49gdTqE0rqmW/11iyVisfkT+lqmXHu4vCa/oHN32ES09kLMEIo2etJaWaGF
0ngwOVHR5bBb1zde993sMkdS6pB+lCuFoQUiRHb707zOCd9qvqxdR5ObtKPnepesaBkoVzyHLToy
uhwaX/5SbjMT+ppKFI4ckLCnTDk1RYJk4M/E/QTpqj4pRQC7UkRBUuzmQ4fRwAVLnY90cZhCUEGR
VB98nSaxnGinP+SPYvN+3q480DMDau3IXAtavn0UXWVqd/+Y+JjcA2FLnUaqXBNqJa5ysc6i99d1
ep7bYdW0a/lF9YsNYADgI6GUI3vxUDQr3X98PunzcecXtZwkoDGvx8F47R8LhVDNHKTPMdkBzoNk
1wMttSlKJIi9Y/rLW4A+HJKMqx3NmpiFIhC5M+UdgAjvsT+iDrhxxE1DodQtYsqWL+mv8gz6ml9A
RAZ57BoXJ3WBceH1VQiBHgdc/dfoFvDUuctkxOqRByw3TPLmMgoUQvBx9u9FxY6CDpHkqXi6OXoP
pnt/Pg5wKxkmwAK9Mc+r+5x27cMjsJQfPEB0s5AJ2C3fhNHsyIcaFTFTJszCJjN4caVHLcgD8x4B
kFOCvRxBxBT5I6/9eqfPZ8NalqqNWpHHhQEoX9Z3WkF5yZxNX9lHH70z+PU3aRfL4ov/C0BnBzkE
yIdvOGDdZ4Rw8p2yhloS54U+naMheKOPEO825RfTns0IcTGarZJeJXukLp7ki/MDS2yzVY7NPyVx
ig2tCs+ZxfvaPvE+GHaKzrKyP3UhTJpAyX8T09fjY03qHsER1h9U5dRvHo5meor4/RJvSCysw5ul
er9YbYGshgIcDqYLkMWHmXk3YBgICX65EqWxKVmF2ervBRMfBUrGCmylQKOAC8x0OYuZ2t6V42Dk
nJWx9/jsRgIvkYglg/OGek84Rxiaj9Rj0u2zrVlMbtPLH0BZN8OLUoL0KOLKtJzXDjcZZ5KbBDyC
3cbyIscnedjd85IKADcD4ZvmdiyfLLSHB5YM6jcyFJ1c1iUSRB6b2APG5ez4yZbVKv1Cd3mQyQ/h
VUquYvKX4rEMQcleLmV8hYOs9g0OVu+m4PaOBg0KOA1hadguIXpQj6sOHRM2HnGgcoTF5Tp3YsRF
+vJ5jTdPOJPGxWoXMhctknXlPL57PmcGjj4jDmeapFsr9XPlg1mnMBCYFWsuXmmidbUca/iRiHph
lT22K5gpaVWR74kt9pM/Oa6GT2Er8lbGaofAsYF8Vk8G8xrAaw8z4SR6UJqniBfdLX66ivTFBCTw
VKVhjUlJsQeKJwl0SEkDfre1owBk1QkeIhkhrk7sULMszsjx55xv4n06J+NqNphf3Yagd1DbM/ju
mNwgTwQ5X4iYh7hBtikarA9cJqh3kWOQSRV+1Jd0mdEKL3rlpVpHO1122DIoolNIrUBdfVbV3z4N
0k/0yVLpK7TdBIBxA2wKtN5MEtBTDseS0QWdPFR0svhqw5qKatOW520X+3rnx6wZ/Az1PiG0RRkL
3MHfQjzdy/IHJ9pZ0z8JlwI1J7eIjgj9hpeglXxBpQhjI5HWUvwk1SaqeKDVH2ZX+bOHaiMTEEXg
tDByNlD/EV3Fatlajk6o36cOZQ3W9MRey6PuGmgjLzCiVUQDV9gzHOLSengP7uOOPAldOOPY1+PF
BDsxhHUCcrrAyz3lwZQvH2gQHoFVrqN3pKI0Bs2uRuFCFvCXEd/iaTVpMoDnomeD+5cryzqIJe9F
npnqyjc9aJByodfwOt6702puPWV0VPpmjvp3XPvTEq139xOP3rSeNxhbIu4Dr95Eq2pp/ZPX6HvB
/RDVgjp+oFsnRgeSXnZySmh4b+6qH8wOinRokAglTg3E8TsFcc98oyFeMIPWV9HleI9q22luFfvJ
eOLrmr5GSJ51Rxwokxll8n8Z3Td346IS0/ZyXmddc6UPorVNW8Ryfy6Wmuz3oLynaild4h/rl9uQ
OKBZWj5Rzb/DgItlH227jLuoZV02lqK0ZkHv81Ct3UrwWNPrZCkI7IVVy9uALU91o8nLkWmEM6cp
S9YH1hYqxhubyNtntRQfOyFxm2eot7+duuRLnDfJbbxUvBkuA5JvX/uwZrvtSeF2lb/pTG/H23u1
mfkbzRNL8/yjZ7f04XVBTlTXqhy9VvtuaR0HxGNKEsMGZpJ7oPT7e1JRQP4H6hHnq1H+JdnvPSsS
QRdOohuTKPqZ6GQOjuQig9gZ1i6SQn1aRgaHwa5zU1fbyuxdZ5EB2h94n1ZklS7Adh9BvISxFS4U
QTGaUzFCFoN5IGqHwxcAiARSePnHwkSYinCx3phvISTeUcD8z1asYCE2Jl60bdeDQS35T6+fJvOK
59H4Krjks98s8+EDFJV7uZtO8Xk+WNuSaoGalL3VM8wCIsnizxhZPJ0fl4S/hFpcPD5mwPuZ17Un
qE4dL80SSDl8/pKW3qZ+CatguF3vVd8Mvg9Ug+aCXobGeE9F3KSqET4GMOXFIAcdun6TTKxU/pwf
TqrfHnsQkXnZfMwCpcGQQBp+8y4czeChQcmljOfTHs2kFjGYKH8WAxysjGX3Ly/v3lJ7KfZrzm7V
LgpfQymCpR7HNLpAwiUlz1iWoK+sH1B17D+hAWF4NnbWDS3QC2qFs+EjEm7aHoPZFIitXcJgnKhy
R4AXf8gvQp9PrytgeN45E/Ag38G5O8MXz5tudjRqconHYRIPsl+FMYUwM4Ve5We2b5Fq0XZQ7fBv
vYqA+jUOdlL3eDiRMMu+CsWiv7O1LF8NOEy650nNXLr5rIBPhT47npfqv2oF1C11biX6M+cDz8OI
ZwCy/cbLsDJWFiAMOcfzloS+rCf+Y9F3btOva9Wuu1BUz3nyPXHndI4IcHB7svl/8WVaaOsfQVra
AkLEQjvHRJUf4CAMDIQPNPfRme5HiGMh5L2tyOuBAMO/kvWa2X2OtyzO1fb1FT+XrZ/w3R+jVfPa
PMORPlyKrMuVNDr605uxaeMQMT/Zu9bi58tacJamw/+0KMccOk6Eiju1ccsvGPdmOlVQfUSt5j7/
kG+hf8ZXALdfbuTjYNgZy1m3LA8j398cPMXlwPXAdfPN9zy7gxCqRBcJ9K7VniU5auZEvyOY8q/c
X2i6eJhrdKTsv4QRWRvpT8pxS7vl0cAYr16y2EuoYwXdQa3ClYYPxZGLFJ+4ha8eBP6a/8qmZz69
1y6K6DUIeeMY0WnkblPltYkIAgFBA7xHwSF+cxP3C6fJQ3Wa73cXS3VOzwalVQfZexZux0+F1Xk5
VubME1AztCcR+TLPySajIueaH6RLeylogQX4/kZC0q1FKmMfwBnuI0e4tFByvEPrN8sOLiQxxFXI
zio3XYH4Atfpf6K0BIEQBomuTSd+HNSQ7ukmNP8NgpuZSwuq4lBtGzIV6N9jhX76RfT7oBEIAgyd
D63lQKzCMbtmsN/COmY/MHdpn7ucO0uzIQ0kWT/fPhV7Kg9NsasF4gK7e5adhDnQ0G1xezCxeRFD
CcZjfWVlvgRvBXkGIH1pJk/VeV8FyuRGdxglvmSO517Hm+i1X6VylqudaQaD5WciwNJ4BbGRK6eu
VyWPxV2l9KMDD2dcQigz7M1TRa9ov0q0oB7cVPkoTi07c7vQeBmzcApus5y0oGicprW5PMbz0o4L
enjycWmgX6XdhjqJrybydPq41/gC8pXwj8uPLVP2PvmFjCeH110903uYV64gQek6wKdWDjVCDSjk
jyOOy5hkALYt5I+jDc783HXD+TUss97THp6sr7vRr/I1sFPLkQJloftgPY/dwOpMeKH0LVMBHR3H
AaLrm00fVOzF++L7qbjDL1P3/gE2G0bmtmeEb7yEkeU3hQVRqWbPT8XwCbTB8E3ZFGtSrDpyFWTN
Onoh08Uy91yKu4jbsxCWPH0vxpenzcImyqsEoiPQIujgmTGMSg/RlR4r5f2AXagghvTPh5Ni+pTe
n9jxc5JFsS7mYcSAG/EqdTLgevikA8mbMWBc1ngxERvrGePUywV7T4TFtDdQ3kwAzmFDQRBouOiC
24/aLdKDPl+V+mqO3DFzZNK6M0cBYctEX0UdxJrdfNfo9sCJrUVvADCsBMVnujbHU/Lz0l0DRg1E
xtqME1RsEKMfwE+WrMH+0vcbC+2s2zAvHpgIGb+u4p7nTn7ZKhksCeIdOuvGbdrZZvQeqq8d2dzQ
qsdEWfQsR/ZwVm8TZwp3LGOOuKcmfqORM1C4Eu8JFFTf7FIttGoT1jh4DUfmjQ/lGLuYyauSS74F
YaPXaySgQD5NOGOEwxg7uK6QjRfCKu2wDMuugVvkt0C8DzyADyMGIbZFbIcIYp6LpnIVFHmDV9Su
9go5R+qLHvtxS2iP82g8FuZZCue/8evFnPQvtQLzqpFb1Z9fiPU0G0PXxDz13PafyV87+h/tvzql
x1wy4QgIoZZCJjxpshtlPQMoU3uweQEvHDsFqdSKGy/jTdKB5aJTMLDCT8t+3iigfPyWZB8Nfvm2
g4fsmB3zx4v46WmhvXwOaubWh7HSgdE099l4FcCu7Bh/JdSweknIve6+W33VDo5IrhqhjAz477OU
wy3q/FTYdDR4P5wXeoF31Y+U0j9cvsCY8jWGycpY1GzMJXxfYP0gQk49cZ19weXoO91adJKTf/Wb
4dqdmHELpmS8WJ6SLV4mmwrrCX3rlhNrnvlnFm/cMlbPw5/CMAwjhLHrhkkKRuWX+72+Qq2h6sQo
ZS7TOYgwpG1wP/Kb2iTTbg0mnJa4PeYuhcZ2LCL8A/xB6mNBp/ZWQ27HlcxtCYZ6RtzlDHx2xsQR
t5k73vN3nT3xKjGFq+bJwT8VaytD/hGY5LntyOV5wXagIfdU7fBofa6prjvG22OPIBz3KoYcy5kR
cn6/+MGDXf21KCQGDk7sFyz1eA8vsMYtGQnBE7gZaJQ2QWrlp5vWuwKOR+6PI98Q972erllDVDpg
ne5E2ZOMrIdd9J7Al1SuJHucpi3hAtjYjF/rz9JXsKDdOtH/pn4xKOvO+uZIZ6id8LiST5PMSzk9
9eWhZ53P1312rLSVlaxhv1okHTuZVkpM2Qjxykt9M5OA2/VpBHA3fA+IFngeFPOLNL3pwDcRaewp
Bx6oYrLbFh4ErVFknvLYLd5Nh7tMej9bgrXRo30zI6ONyksG640eRDuKqENwH6pMqYxCmUd8rsql
gntWJw48YJo2hH6zCOzDFt/5/K9iSnhee04b7gbSQHGaVUssoHzJusg1L1obIAMUuDxxInBVUJ+n
X8odNlocHePevHjpYja8awnT2Hx8fAjalT+IRjtpFw34/uCYL3fmWSD5w3tnauarrAVfMo+PVS9u
HmhomVZKtknuJQ7vH/YAWm8IyyQPKfl6DU6VLN96R9XtWXAe/S4fg+EUFTsN4Rp6PwBJoCE+o6B4
vfgBbyohfpk9nS6ai4p4suFWCkjqUEo0YGWClnYBYCAXO0zQac+juEBUyPubk/tBusMrKGvPePlc
7vJLmcnDyzYFwRJ7UadfVL2xeLA/5AmV6QCNowu7w9ZOmufvhLSE9OvRa0JKEqrsEOeb9+u/svtp
UV44W4RNoaybn2SnfFaIHlmJeHS+hivOu5n8QYopidD+gadELtSy5P5Dz2LEWAPO9e3dDF2EnANS
f4gURnxOpyXS7Z7sHTJK1B9xXqbT7kG7EVlC/UGA9vmNEK8MdBL4bBkj4waZGQJiJDvqVvVvD1mN
fwzcnbcx3r+Xj4EbNLG4PNbcnwKuYQ0xzPX1Z4F/marf8iASBo6GTwkqgLdkpShOeefmfjxcmVtN
B+EiZoPt7WwiBDpVCEzyrUE+iXlTRwebVpYDYizEr+R1HdM1QiQkK9MfeFhTbnOsSkdYUXAO2CPE
6LndTie0X6IH2gk/QSKKfnh7XYoY4W32y5ari18zcfQw1tgzOIgU5hRoBmiKu5Rsa+Cjv9HLlmrP
LbJ40Xgk2n1HvzUAnV3y2v1KEGsCU7m4lwdORkaqOjB4x1IzT5Yf9wVniWv+U+6luSw0FIi82VbF
ejCX8q0lPZsdZF+OMV8dRhYsLM8plDDO15rTDp/N6YUs50w0VZXuSL42Rh75zaty2S574j3TOyt8
1b73XSYLAuzbyyj7vD+iG0okZGXsRaMtYjb/UAHrlMUjvtbyTZs0G+VR9dNe5N0MGtXt48+ps6WD
5ROrnOzzd6gaAZKsqwv9ZN4SzEl2sm9FnyLs8/PC9svN/hFfJXw7HW0mTelaS3PYWtCXJl/9CLvz
AhrJbHEfUzfGW/ojWY8uOAnv9V2W4+dwyBugX6Cw1ee7ODScWKCCVt689un+dWe1V3k62zcvwDH7
FE65eja1Y0TkNKJazOivo/EGipGsz04NCE2cJNu9wytMw1eQB9W0JoQ81okIsBFKF22g4loSnJxs
xM8HsAQDAj2K/0Y3+4rKc1HDTHFvGZkf+1IeGoaXyieaxOfsMIyHSEJTqH4pSpD8e2E7K52R0L5q
nZ2sdJdkoFKLuP/MxIM+nDIO0ki7l/NOvufPq9yGz2MkO6y2w8MV2zA1lwxxr3IDgTXXKwDayEO9
0ZOThhzwwFGVPa8NLWJMDeC0d1Xdo5XK2n1bOLCxGig/xgyL68UrVSCLl9i2AtPVqt8063r70Bzp
J8oOsw4VsJ2+xf5P56QXbThugyzMKnz8tvqau1wOTHMhkOvO451q9Lyf+NiAcCCpOHiGfXRqPh96
+FT9hqqIxMtIG8jMc6Zz5nXnSnpLuIz+R/5RGQxPknwY6Q5tv4czZqRE23DGJNDA1wFJM8ZY1ePp
QTFN1Iq4yg7aXkQsI7ozc0Lyk8dLXhbyY82JJ/3qvAJ4dbSndnTLV9j9ZFCTDFle4pFvlvcB6AG/
tJ4vEx3+5XnmLCGMKMEsk93GvZyvOgIhECox+zHjcyYMF1MP1X5vIuN6RuuSkIXXYxsDQz+V8CHt
6voiPoGKMyZJv335CAq0evV8njXFLwBHODqTC8Q9qU35b/UdTMrySSgAwjglkDDtDBuml9j8leV9
0oVDvaSGx4/vtMlRniScJeEwY7ySD5CMaaBHLrjZs/wngBmP4QBHzl89XAzhT03Pk77p+JSmeVCe
P0b6I5tEaLEUSfWf+TxKRutP00q2vsv6RxBZfIWTbPkybxW3RwCElW58nWYinwCJX+pFIGiXtxly
ffai3qf+SUqQqwihMbDW4RnjPjIcQ/OexoS0xjeyU8/hlhs3a/5XsscL+d8ELqh0R31cyeCN0ZOu
FEhV/jPfeTGdJPALXdy377kOA4yOIBWbcusmyuX5wFeAL6n4lPm3QnS15uVo4fuNZr+lViGGATCq
O6Bmpq/UFjy2PLxU18ovrzpIk3+xYo/sNfOHkbmV8ta4EAezwUn0OnDUwBfYgrvMvZGim8dVKejv
KC/qTfP7cCKYXPSaz/HAihfvwRCCGuG+Pe6rq74VaBghp2rdhY1bQ20wnJBS/046+guxDqAwWqE3
IEfcpt78nbe8YFfzIldYIluixxILtRd78AyLLfn944qq70/AVhdeDpngPt2kNik8rO9+jTHkyT/a
SYgIy0/D2FUd4yDf8qOZLJgrmv28mQ8QX2puxyoM+lscBDVZusRUps7oa2G1pzfzh5cYJCdULrL1
V3RjC4VtV7NwvrX3Kph/sB2GBmKFJHMTAoYvmri1PA6XGev8DI/hvtTtm/j8nnVX0nwpwlvgz4n3
Tno56XhFMBEy0MIDr+elUizT0sOp1fhs9ulBt2z6oOcyfFRBcTS/zMFFfkWuRDtdVJg69IE0gSJO
yjdj7yEjeAEVJN74jZrlScvbtJ7AeHCJ8huOC5jVCtYQg8y+33UcutaBG6f6lT/0sPlDLXAeT/EB
RrD4GFCML9CEIgRkV2xAl000XgQlLWCC5XSFh6FWSev3otjj3z/AYk/vKRPmXnvjhQyOAg7Q8xO1
fuaCBPL8pSZ8bqBxb92R5aEHThoPkehTI+xihXDQ8pJ/xSOAQH71jjkE8mjjIxNkV7mCX6id02a3
BxUX7iyhKXGzzks4CygsrHyTeFjisrl00CKXCie35pj79LnCS1D9w8aHSgpWq1LBTDfMfuhOsHFJ
bivaXCFB85VyqVNXonMLeA+wqFBC68W8DKkIB9QkAcya/EI9JFxmNKCFXyH8lbB4Pb1hJG3gOx7d
2fLZa+IaUesSAhU/e/8TDcv8ZA3eBEjJBHZorw3h77BnmWekQZn7hIXPxEIEhbAzrY9q9kxgznPP
QATI8wfFAVvCvAtDtBUDosSeB4On48skHONHLgPAbWDYmoya33or8u5XLzVCXmwRo9vM62jFi7nv
1s3b+ZT484pB+m+GGd7WBA7gbx0+szAZvQrQn2kGkYKUOsgZGPDZdzPhqtYBy3B0En90qEV03t8N
ge1hPmPd8NjKmfsT8f0n+nYtXXoOhtm1LhYIOU/litwd9hqlc571sdkne+bot7SSpmmStE0TU6Nr
hRpHZfuOz4ITyQG/VsrLYe9mzn/XodzjxgWG1TFygoGYzjg4w10iymFVxe70ielU3uNwYl3nm3xu
36sDOoUOu+LwLyGU566kAfAebZaies/+xDvEGz+6S/+lmSegzuKZ+EnQF7cuYRXzvORQbJrA4rJU
ezZP7Q81CTYu3I3xtwUtj6QAdw7BA+/FwwftbT7KXxKGUd+F9VEiVsNvZk+eT9YrJK7cVHcSOZmh
IQRTEaroUrGr6XZyN+9yvUx+GOkA1en9K61LcgLn5YIZhhMJXpuDKzhT+jH/69FhQi3FNg4sUfen
yOtoNWXcIdbzC5Sy1jxB9GNAnftwLg+i5Cbfb4gYSxcbuGfk7qiuRurfMLBxL7EI/TUETX51fNCb
ghWZdF7TqeWwh53bPbUVNBcwGaRdPweiHhQDMyHJKCivIrIhnmtAVP5jYqrIrpd4wqRj4jfPlfbY
tdaqVpbWl1gDQsIRw+40boq64MYbZYpdBu6COA/FlvFrZP8UMYjFq8HV535v0GaD67h6ayukYR6t
cddil2bwbPYFHupFzWjUbIAEVGa5aosRTtwzVTNOT+xPYUsEb+NZh3TyPg2/enljfMjUUCWdW7sU
5XJuvhLS5zKXugPkGkIfInzrQ0UK1C1ncPkT/Yrbxy+wSYcc/189snotAQseWxC9Z21n6ICqkgjU
CcwZkNFlus2Z5Rg9ZpaO3Dclp/2Xm+Cxq4J9/kGEoc8Fngc3QxJM5A2ZfStxFXEeNLQI9kBzmddf
5AaszmOKi/eopFIcmwCFH+Y5xV2Ex26PgKO/SHRI5MdHoMihdpD+JUSE3QvTB198gm9z03wwD1R3
nkkQq5kV7qdLVskaqFE3cTm9IU6B4lGovemkDE4MtrqY7pgk4EmgZhXAiMLJ/vgh6r2cqJhbDHBZ
NAzMh/I7W6k8gzwzxW7MKK92cwQ9hFrPtqZ8MkG3iv8eetJrVv5UABi0glqOuquPFaPB7/x0hH0e
ZpWnWW59NMQAoIZvJDtALPavY6Ts9JLkILLqXVl22/IY637KXNqtJi4L78D+G8Pnc2aHZNtU7Ccj
JOQOJ7IHBKr8Mflz85dZwOVtP6bvxAPItKrlRsPcGoMKHJU9S1+sBs9/UbzOQ1N0SiQfmCC7bZ/e
m+/BcqQTPiAuvH6c98YOgWnkS/esvqERDTDLQLCRVMncS6D+O0gj/lYQ/pfh+MuKiCKPHgJCvl4n
BUQXKAb9/oZJoz0QoPF8BCR/PT4GwkHwdV3TGyNh9E2vtPJ0GMRphObTvdCU7vKNSGgMWux4W35R
Ydba1bcivBsAeJ6yt7INrpXqge920/AkOagrHujA2qN8n36y6mrwtUte/2QTiI+QJTl9EARJvJYS
4K61l5tPYf5kyQEjNYgGAZFECg+Q8MtkodSnLF++Rj9Rr9nVwuCiOHOPOBGFPg28Co6zf0QPFhgv
Scj+gAhEcVgAtMXkQy5m6Abi6H75TTnwimhJVOi80Xkll8gXAB8WI2eoyUVPusCMztLk5xjNBCDx
3Vs+sJq/nuiiKg1DkgPGwyXdD1i2MLq2cH9UUcBQpogWyAFF6XPu3m4AB89vSmyGtZXa4zCDEbGN
vjfYhwtbAhGnaq5KeHzPBrSBTUZ5wmcp8d2Iy6fgVvL6fTdlKE4vj3mTE3GTGJQwjER67thxM0DW
dyPUZujP/WuJJpAvI41/ysp/feQ7yYSAmPsLm8IDo72GkdI1uUzwcih+ShuZ1dMMsamz9l6KkMkF
LOV1xOQngIt9Epp/VAJWDCV43AaSln+YkwD8YM5m6J+HI5d/w5/AG3arMVpghLtX+UmJif7ZD+RN
81LgziONZnTT2X9NDuxJSZnkdCstB1E8h83ks7ki5C7Z/5C4fqIxkaDz2UjZrBDkIm77NaB8eLjD
8Zbf5dyv9yKqHN3mT6kub6hihaRMw6kTeXPpYFTUiGe4MrPE/aJ1B0QJhhdlxzg/IpmbYsyy3T3G
BXVRtPBlrhs0oSRo7otjvUPPJR0xL/x2b7bV5ojQDkoINSNbITsGEswa6wzKo1Hzp24nDm7ZXuGF
4QybrwYBKky9tBlvFgTgorx3ZOfx0mBp5cw61vcHo/mWiKFsj4WotRY0VSsncdoNgGNZ0GPDehPi
dr0zyJh1zRKng4dnjRd6mPKjXLitngSAHaSlR7VD89sM6Lmz9jQ8QgTDqL/aZZkuu+jL2gDKADiK
nY9WkwlNwNCMu+hhC4xnDruvaZcF74C3obxNTyIhWXWIJbQGh08AagT7eXrn9/1xvqOmmxlHy8B4
2/ioAH7/m7bAHL5Qpb2JsVj3q/HnQWiktEILaWBox1mNZXn55FVOn9sN95pCclQcAL3MNCoo6B/s
knCgx3KyDmz4PNDxUrU8zsy6OD3F0BIZiAliEd5pyE1CWm+1iuN9260j81tpj1pl89Z5IeDHc/8R
4TdZkfJN9OcC9iBNPrV0Gz0tp54O9RxO/fY/ws6kSVU+W/df5caZEyGdwFT6TuxNnRhqmqiIICCg
n/7+eAc36tS5cWpS8UbtvTOV5r/WetbTNPv8TNJqbpzQ32l8BIAZBqDDYCCMLDHDHyP6iqnZ6NGT
iR0VXO1mFcMMt3CX5RGcnjSUa3bigch426rIGUrYAINeskje7HV/x78VYuUTQpZDjLpS/PgVjley
399XwF1+uaGFud2scc2gPzngACHY5ouFM6iXREX2dBSqB+c12uqShQez+iCqPeI0YGGnCBCgJ6PS
0jH2QS1aeuox/S4Zz7nAbJi343Z7SPj4/RTSb//XaJAtvOuRAl1rx4GSJ44sw5hDlGXtgwoEbZhT
95t2bjxtldaTU1Ddda2r4RIIefTqfaFmSkPsCRSW10naYxZEb4b7YBUzJyCaqxpbZ7x94fMHZa8k
uNnU2ItqEWDQM64ls20T4+ti5CE6o1AgcFIknsYbefpCJLezfLjdyCkkDjcmCJMWk6YRTIdjmA0b
W5/WsCVq6QoASsAnRjaVFfQy8WNhvQFFfTqaSXd7NOsD6j39LKyAavqeNdDj7La3MVAWmPRcAW8N
C0IJKs9unAi99b3OX4kBZl0vWwmGgqnE98ob1xOWLrXuNN1cf4P1AFWcWV5kLEo/YflbuO/WYxRV
YDqKE0Zs9r4IFpkmb5+kd4rpE2PMSDUmD80ryjMX5l5x0qDH+ayfq46YSifdVDdXh4Xsg7e3Ynio
cA0w4Xmye1I5ST0BZ/CLgZUBujeOtlB48ei5QxKw7NTEogzI7FOHge9+mm3BfoHH7r3NC3+gEA14
2qO2hVCi5AJmXvLtgbGWhfvVoxUcIcx5vqY9pwmALq2SoJmj5beeppChT+JcxqkGWcnbeZ7u1RLJ
yYPVsjjvnvDGGHt4SbGOWtIUMJzUN9RAeyNH1uwA74CtXosZTsMfOHVs39QfIJqPshjjC15NcIUY
3hyXfvoJ7VUz67MQfzljdv2+SETqFUXsAqWyPoG4QH4IxOU7vL0CTk3ezxEkkhEPh/mowJYdtDQy
zxgXT3ce2dCKobRXq7V6odeDX9nJNoX444zSBVh1ecyubrn/bGtsMKGrxwymvFSYbSC3aFwVKzAC
JiFNP3cZQXR4JUuT/BExptUGhMDKO6QWTDvcWrqr98S0Bxflrw+6gYMWZoob3sh6KO2Imq2Dhr0d
CuXsdTbQSdnQh6DudnjJm7Qlz8uIx4vh2GhxqYpBOvsZshUcEvvFTV/eMKnuUYBF2fKlul/wlbX4
Cx9LQpux4HwqOTSvjD4Rj8QLDZRdvO3utWtqh8GzHch04aVkGi6srxEir8TP++2CYX/Nh8fIUlgS
DElGemQ1dFyjwxGb5rcQ61fLfBzpZtlVfmf6IL74TG+fqZr/ymxCoH5qNz+VJhpShqc1Bn4uzqnx
94KDiadphinQc3kXGVtxT52wqANdgk5VzrTPssNhl6kUIib73RaAQHJHD+96vvebK1Pyc2JMDw6d
/1fNzYqtLbBr+0UrWTHDE0U0BncrnKzjX1Qr9TsjHEG5zmHfqAsJSBkVqq6AdDBCX7pL+d3kxVat
t+A4RRlxbOzu2xd1KvnwFi9VcuRxPNhgAgJgPfqpqMh80+v5sDrsbpfWEyn6kKN5B1FXsX+2Xyx6
fWSVBSJXjx3hAcvJq6ONbNz3wCAgXQumvKWv+RyLgGLJP6o5ZjDiRXft5RpuNrAyHWQUI9wPOANo
9Q2T5gOBWv4NDI1GJzX5BbyN1ScSO04GBw6tTGt80Q82WYDzErILUcEQorqJwUwe4uvDJc72N1RZ
LxuOD3684mnErC7ZSCWhJIEJIoS+u2jkXpdHIloYtMHp7mDqpYAGroE2irYHiXpv0iVV2oQuxyBC
QbNxOWOHAL+sjl8L+Aqof+B9NMlVAvynMpodJZFdAe8WCWHSBXsqpGhocxFwgd8Wl+/pNR/Trl0H
c62DYsGfB53T7aIfxHFK770RZKASv3B6Pt7+iJt0v7zXGuiMXkZ5z01mujeFHn/fGR8acWdx50FE
FZ7U9PIlAp8BE3tSNbdYe3jM6R+34s6BJIxxaYTVbGJgiXpE+YU8I2lwQUI45bcu5mOgCJHxEQAD
wQgfA/OEz/q+BphTpMTSKMOXEU9XuqSB+cIvd4SLpvxovH7024+I/x3L5sAvw/4PJc91Ko1CPGgk
wW9wuhrfplzkZzM99OVk8RZD9DWZyFW3VQnd1HcGEesKdauw7yBh0PvxlmLjESM27Ev4I+ZNtR/K
ihlXiGvgH8Qo4YcN7hQO5D1W9pW+yRT/iQojodkCXHiji/g49S/E3QdUtBW2A5CJKw7Xxh9/tiiD
i0P8nSaoTTAQ4QlFaAod4rp4sXuENk+bZ1jt2zFuXudwGH9YkfiKUycfSK0Ni+ff+m12juEKDE6L
QwI/yJjDaEmhoeBuTzjD06zmh7OOQpiJ8vRGe8nCiBUhLjbF6vvTzWkC9JPq8oUzZYDH5I/5tNNB
i1Dd1hw4yrS69HG5SSO0UQs25XoI+2Tk5I647ClPu7ED5UyzcKdXPP0elGdc4CPwCIgWhUUmBOua
ScniFL4DbB+zcdvjQH3Gx2fWq9aA5RFhzKMZibj9S1M8Bqqztuq29ZK7SQFkQerpcfcH7ceWWESd
aHbOj2M/HyfIZv3DuvjDq6chz4BYMIwMC0uY57/MSXGzbTFLnjxoGWTnsHjDDDhni36m7oDgn6Ya
jBJC1pwM7CZdSVgvwHWK1Vm7Y6Gt4Q4ljq2nBgtUmhXRa9bsU2c0TReSmxr8R/+D4E9t0E4IQNju
gxxKEMP38r0dO9e/1m72FYRr722/F3e3oRP8rZeVbl9jaV9S/h1cHFzoSA+vHwq1VXvs+6/uFc45
gJyBpjzU5wLbR/x4BOeACs5nXL/u5VkeYptxjeAf3z0VLChQN1T7FTyhSbH71Db8TwLc2ihn82qm
i3vUWJ4AtcjH3pVXnUxYDHoAyTgEHOF8jWlstV0diD8j7Err4PlT8Ia74LDdSVk8eYBtCYZG3Pkg
oc/N0OPDC0Fy83TKeDRQIaSffKZEo3/MOZ4Re6vilP1SJxr3G/Qj87F52PIdpKFzKly4Em4+4Twh
M3+FBeFaW2bHYYdvvqbPCATm8sKIZcFAxuYOn5So2bH5o3WwcRUwOKkwRAAqn+SCme9ocPCBxn8w
3dy2Txhjcz3MkgKqO2oY6OnwrdAyLkseEp1iAok4+gTFlv6ijPQFu8VXOCxW10TrTRFq3UZkyFH+
gVB5n/65WYKn4cGKHivSt+9t+sdypV4/Z6PWgn59jQcxg/VCRSv4r9P37t54qNnJGZmV/+KezqrR
ZG0M7wim0z25e6BZzHPyppxzhef3fo47JghIH2fsfqbvpZp68AOEbtKJtrq6XqAZgV9pAfyRYoc+
5LVk+4VFdlR7OrE/AOL2IWHkq31ppZ+qjHPAe/ucrgXmMfYTWKs22aNsSEubyxv+4hOnbJufj50r
C4+RJVqdWX+tK6Z7qKLf+2qlEd66eYXiD/wxjqqLskBsJnMcJmIyBk8lmJZ4Hazo/1L4oAFuUxzC
pPNQvzAoBwnDmjw123lvj5FVSTQVRDyBSak+tD/lYx4q/8Wns5u15rJJKOfq3XrTTFxeuqPtKleE
Wr9UtvKNho+D7IRvkuiyOPhuXr8IZ4omMNw7dblzCDNSZ32MgwI8/xWUJ0yt8EaYIldZ1d7LY6X1
jEDZxuSzAZtzdkN8uWaWbn9/XhC5XdUH9kFC4b9JS242wEKi1foUXXHJqVWab4ja4DfgbQ+bBPWC
95+vP+WHEStcM7itis8CqhjDRG6JY6dxMaaNryyhFviy467HVX3uaB8jtMg8ObCrCKcRe1e7u4bI
oDIY2H98UleXalCtCU6AWTw0NSU5hv3UmPEBD3a+hE6E3Vnr1WysJ1002h6OzUAlB8/ac2V7jrC/
T+V8u7miutW+IKmTl3AMS8N+NUH6mw2cqnKtpQCSABwCmD/kX4+ltdPDoUNMP4P+g51piXMN+Ddb
FSGf5NpptIXE9bxNX6EWfKVEScgmh9bNcjm4rcZIdABdRx+TbWzqvTgGZyWYeQA7E39mW50LLisb
wwVRLoMdVG7VJTtomrKKtUt88o+cfCNf2SEFe7xQ8bm8zoi2lh8Yvk0EuYuSRNfhyeWsEmMqyudl
8bdUOPurOxs47xGNRUxUioNVK167L8rgoKAuRyrBMUO9a/5GkUZH/seJBe6CEK8fLCOQulYbdpkU
i/l4OhyCCCXhz/LOUse7VbNvu11zGURGv92ZajpQBBn0CQTCvBNwY0k+Njw9AkSpMpzlXy+TN2Ps
KCDirFCRhtXi2g9gKrBuc3ni8KMPYyO/Q4wB/XCA2vUnsY6AKYPxdDQ9fBafoLlN1F2W9Hu5t+qf
8U9BjddZXxucUedR8t1QoIi4N98XRkXX2Egebwut1scuU4vR6xG8SGC7crtAFpNqDh3C58t2BFMS
FEN2XgMKGBOtS4xy8pJmHyFuXiYAJ48F4/soDa9ECMlv9/GrplMsJdBht5yJ0+IkILCtj4dYxNym
tAwGIEIAJgW7AnT7mndjUyl6+IePyQOD2ssMmNrfkZNtOUuQzI3BylkaJyV+fj5PfHmE+IzrDWus
aeo9fIKL1oftjYBYKvSLjwFg+5hmDo8qVEVUaYDxq/RqVZvn5TFnsgL2uQK1hbXf2MwEylnEfDH6
CLgu1ac3Wq/GgxhYsnshpMgIjBge+oXJconTlzqQV+lc7X4t+O3LehpDHY6fx+YklmYFCXLS+Z+S
2TPfaRAe/kCCsd3Qf0pUS7WJu2O5NdaFM2x20JuhH5IjJaowWMo3B2P5hUy9h1EHL6/YKqTB4dxL
kdo2qPS3oFAMiBjYQoAZ/MfFLeblV1P+5Z7pjPmBYj/Jm2NHMakZhGAQTp6/JeQ53tnfkZI8kEu/
gi+UoHwOyb8fVpTvJQppqgrLqBgTSdycZ6hQeW+nkKOvUfNw8GwgWQLZLlIUc+BwDIkFWIHWHDWu
Qr4CFvxdD0HFrVDc0MXR0Yftz3uP4RwOcuxJgbQeHn+SA1S1mCzNytbFnapj9cNNX/C3HcLTh5lH
wt21AwkF7+e5muhiiFUKBIICsiN7/SJp0zAj0xbyvYBziCfDIh//fFEWwMF/fXibIh3Keu6OWVhI
2jLNLwhfa/kGchnAMusBSd0CJv3b6cbBd1hywxhwX5qFhcawAWMTiMEdm+yDeZsOgYpsH+f5lmwu
vP1ALH0qGamfqQXO2bg0hxJEzZBcdTvbQiEFojwKEHZj5tEYniD8xResk3rF/ZBge84w8KqmcPoA
KU/5TD+VF3mXoqOOgGidDGztVPPa7LsyoOUBmYNM33mvJX4yaKfZA8eUoy0+cVNkEjrUFZYWLItQ
dwWffXakhX24iquRgbA4zFOKO74Ulq7bRgJBFOG19LRymNG84lweGO1YLTCmkfBZJ4IvWDoblM7m
ZQM2fQ8pGNW0wAvLqKz7+uW0OocEDBiPZJqXWfobuEE0K2UgzG5bw6s5HyOiDS4vL98UJ9hObYl8
1E6peQ0WUktAN46PG41rZtHLpSY509ThgSW7N3YiDRZEguv8pjt0wDgrBNQmoXQ4fOtAOiORs2iA
QkBLIJ5mJ0CvRfTUnYRIS0hDkWw2TeKuX0qk0/gPw7lGMljay25xX/omw0JsK6JehHaI6BKoJbkd
tV+pT5ACUMLy5OGOgpQjg7MHySQnwshnvX6Pr9G38roAuTo/r08+dLcQgNb4VH1saBd5zEVlk0H+
XiXZNYQ+fA3momQd5q1sP36VdUk/8cFmwESr9kNBlJPmFTdUwi/2L27uPZcMTpv06reFL100HCMI
5tEHk0WjndyEpZIF3Ao5wRgDmUS5f/9S2e6UHiW+sYdi5FyzdSCGelruKVJg6YV9Bfha4xBy2OTs
TD97rHwYebt1vs4D3pb3GuPDxcHvVTQ2D6T2FRXbeQAoA4rCmHNHzTA2InnDddGTMTlgXg4p6j3M
EcwcwJZ2ao1/BCQ5OQHwGODG7zBm36FHCO/p59L/IsJhWQQpd4ywhWGUjRSrmi/ysQCSL1kC6j/y
PP6ORO9Q4VJQCDMxPXJl87dzWI9cLJTIccEF4+aDFd2UPboAGrJuxP4D0RO9Cv8JDKz6iAJxxG/p
23lLMKLpLDjYAHH+K7fInYAJgztdwjZ1iKe9OeLmQ6i4EdV/39rJl/05px7j/xulS3r/0XFMoDdm
ZOEXkiDc1ilhPBg5gMHvEVmCsNZY+A1TAhZubxS7E2WDR1IdV7+41d1p/VbGdXFdHeCz4O7VMovj
zA8BkqQT09D962P9aPwMY4QvCx86Eshd4O10NW1oYM1zW5AAA70p6WU2Oi4SDL/N+TQVB79V+j2I
Zmp3miWxYIdfRmzOTvCkkKUHe00pZLIbLcb0VhE1Fc+pGmbRRj21vr4nJ5VeVtUi3Gsh68jwkFEA
xs8orTbYwjXfZfc5lkB77E1HMtonviEtZmY/hj4YG87ch9hbYJ/6cdJoNHscLFEIr4OgJLrJP0RU
fFGlS5zANoFQ2JY+yBUy2AjVpGaIK5CwF/wi97H8Vm4tO/0vQPAb1w6wU7xSvgE2FmIZjKEGvDK7
W0s1tJFAy+mMpnkVKSKmr0OWk8J11cpdqS26+owxzus6L2T4v+waRyQAdu44CxXMjpsl5vCK6GMw
pN/iQt2lL/R/MQYM+YFF5oR+nXf7QI+sYnl3vlMyq5ATsRejltmymWm3E/1pS/KD1B7FK0Uh87oK
AMYXcfSrYWahQ1QXoCHpVoYHoJvjL3hew9EXj75xhTFg7qFMRYIgyXtRnnUYoGOFiY7iYBc5a7VR
wK+QfYGIZjQCY5981qxkEwjjtuC0qcstMo8bhuAiBF6Xtei0puq0eHY3GC/foGsy0WLMd4W0YBF4
RtdYJ6MtWxkJ7lTUDPYMldPD3gXeOIowMLwUNpjoM8yNdYcOkI6FSgV6wG5Y+NGfbsu3JYoLoyMD
3VvO2qjf9h8H8joQmARrA3HIy2MUI4vqCf1nhynIoNNmLzOr714OEVyItYEhMRu6535eJCPJVBT3
vR0xBeHS3KomRIR8yRwmjPz8LLLXaGfj7b2Lyv1oBeM7h31MJKwcPIZdiXhMVw99sJFGUgzzFGxf
/oP7owoREq9R7UG5uL+WmuxOoIEfhH0mBGLlyJr1rM9ZHecYk2E9SAfcYb6GuRANQmUj0EPPJsk8
e9N8vIB0f8foVj/1xvR9gEQObbxFztk3Zq757zb84nU55qE2S/FYtlTIzm27fYl7pFCPfQFtCvhv
ft9kGPNcPaFeGif24Y+Drw2HXpzv+QPsFB5dBEyo1QvlDZ8f7J8ZGrt89k9Ydhz8/OBCulL/mVlF
FcKUqwPPwXpsl4LkHoh7HjlXMDZOIousTeMdQ9Yl2/RwNcyu2Hxufm3ArLyujeG41h9IRCwdZUjx
ga7CI2hXI0LNWuuubcSKbDWoZhnqh7RurXGBiQ/K6VaeXnn9lgO/g6Zv7Hc+NmcdOe0YiOanPvHu
MSItCB/3S/HHrhtCwFOyxPtR+Llqiy/DMx88tYgbrvBlPGDxEaaV7VEtdM4m4Hq3n71vCeIUdonI
AVuzIoexRUEJYcNW9gi2smZaNLPnuUF4eAbreRLbdgDLA9EAjHo8YKOZr6FP290+UdOBJynbEpiw
IUYZ/RaA2ZgWF7xSue1yTKVV/4Hw0HieeqU1vwg7R9YBtDI7K1TBxikQeJKf1VsNEMBrVb/dSY9E
SUjEF5K0Abplrv1qYVU7yn3NfqhsFof6B5F3yqPCHgyiWN1YwOsPHHRdfCT1jn/OY23fs4D7jTL0
cVspz+jdxpq0rjAa2urBI3W/PjILuV7Q8YwgYxF9aenyxsgCsZiiDz8/Yfw6KINwLlplO8HSftNl
uxOSLys09/kruR/F43YqoqkvpIUqDcTXfsbFnb8juBTeIbmSszehzmWO1k0Q5FyqmAFzgbSb5Se7
MSaezJEF4FcG6mqDkwR8CuFvfAa8xJWi1MzXbxeq4rIOKxM+Fr7LjOQS1II5EHXNxiZ8w6wglhvD
SaxGiEfegD9QfX8qjpI/jhZcHuSZ1FokRaXHjsEdKM/u/jqGZlaHbHRBtfOTjEAKVRmxkBBW0EjT
i3nMkTh1KKY+F2kcbxAOze5EojZtmyVJVq16t5vbxh+PwF2cRwPGra893sK+yqOvHJfi6jrNd9dH
eAgxOg+vVLTaRDN/BJFgKbN+dOTdQCKD2xBDTWIgP33hUJqSl89AzZjpUIozearxQ/KENfb5I89A
TwatdBTCYgrvYblROwBr+GextmfV1efoe8aZCQaEGtYEhSpdABjeUXlHb0DRzgJ4tMNH9GGNEFLJ
+tlChjU0LtitsM7z4JbCOz29E2OneO9IIWJ7GEtA1VPU8dhR8ddzydXObzQs/2x/kWUNi847VIkR
hHzaIusgechjQbFi4oChbrKnXJVxagZq5eS4OGGsAZ78uXuDvY2DHyZ7g6Tz4S5CLzlw5zOeCG4n
f8witd30hUuDkd+c5gIFBHBeNVuMpDhZiTr0Rx9LGQLdkRiioIGZgUxxoJVAOLC7UFpoHBdjgue7
M2uL3PmQlORjQHz67kQb8J+WDDwQrrYv8XwFYkwr+0oAzHAjGIXAAC2g0AXXdf4vSYNAF98YuIjO
pG+pqbtwslfCEkDpE3A2FafbsRiZeiCeBUewxBnm1Myzexzhk7Qf3AwRj8zxkKUaWfhdUuFJfFSX
RqTMM7z5Mu/Dxh9PFR4nBHE/pBS4En6JLA5BHJ50b3hEINfjFGHuBMjAOiz5sjpizhsHksY2HY7e
soHStQL/hDFwVrHnNaufq4+m9RPoUD/FgCaJ8T79k0mlskHUebYG41Zt/qKTOgJBXQMmDV+ib4aP
deYVBNMi2zFoBVuJAIngAI90pjAHQCsznB6K1QxBhwqOA6EUfCwoPLSUzwBBI0QTHLrU3UcwEXk9
bHF2p4Ol7jMFvk04EEhzHmt0JD5MPGEOp+ZKsKr5hT3LnjTUfnONjgQkAQZi7tLkIPAj82PTc+rC
02WFY/GUdkiih53dZBgfcStyHmuICrxh9QTDJinhjAHQ/oIs/UL5kb/EwCHGJIAy7OPefjnjqeRC
u6DvfSGDXtCMDHYA6OJ/Hsg/Nl2Ad0pWm4B8kPxfoVo6gJNsFUqcwp+sbQP07imkrgvnxzCgNl6/
hzA87dCzNZvUgaT0m9XYa8+LZaFiqkSymo+FCOGlVh32vFnP6PHz1LzB1Xyahf3YLX9Hc8O4tJ2b
b7sQju6ndW73gVtSkXjBV3nOqWsNBiTB52Bpl27wLakPFppdQDkmpymjM0dlDkPNFfEXy8B8GTto
1NkvdJM7nGdXux6ZixxgJe4azoopfQan51pxgYPSg8X8e+VdlC9NfFiMPxZEiqt7rPb6IkfDCfk0
ed090ednF1aLP6OjzdAgvo3tGyUBxlU5yW+QIb9HhiQ2aQVW/vCM9sXbA+58ulBL0ZgfJkz2xfy6
A/gm+ZJ9sSPRxB8G3yZQ/7fHrdVEq5ACXhiGCcg8PEolQoQIqqQGVtz91BHxYcBVGbAHBE7HwPXC
otPAmOU2BfC52vmuoLMcRpEQuRhi7cUIglbS4Qq0loXLQGy1KYPVniUanyKmTYRSlCfP1hJthU6B
QFKejSfyxvAdgovQQPTSELTRyTT6ZvvDWSOsGqSWBSKD5gLzZ4UleL2QAmWBRw8HBNPPbfDEG4JK
jBVjAWsVlcMHANv+6MgqMEa1SxwBAQr5cHi9B8bH1yBKmIgfh4ijO9j0QpHhLrn9XzntAdSGLa2O
nQXuhdYbX67r5MUS7j8mWav/9X/+R5K19C9xzwp/fj7+vyTrTGwP5TtP2fRBMiSVFmdfZdZgME9n
WKMRRiEwPoEf9XiXhP/1v6Zoa0Ou8b+naEvySBaHOO2ROPq3WOuDIqRa89G/a2i2TheE9zjcgOVO
MI6ToxOhINpso7sSnqrtJJ1YG930Yuc2xKs4P58Yjo1nkCrUY11ZhtrUj6ZgSvcJWqf3feJGjU3g
uWw2NsocM9pxIUHP/sZTIuruRHR3/yHI2fj/pjj/y7fR//uV/Hx0NW+Fe7cOY8V02G6aRJo1s5Xv
Nx6+mgR73S0fHaR7YR+DTocbnPCmjyY+Ok3zHAmDABOT54nrE+bULFdfb5XCIGYdr/hulM3KSdC6
AZa++84jpgIYD1k1tadyMJQFfFlh1gqi7pmVORXcYCBzW0Uz+Q1H82s0T3GC/g9fWR0ejv95A2VN
5S4quqIND9e/Pjyj61W5K3xlgNtHdMuCxvqRge0sWCID2Nlbzi08FfPV3VosHifq6ds+90N0UBFt
xSDabWmo/MdGT6JCNqPCtxt36cHsnPwuoR48J7+/dfD+D59a+fcbpcmaLOqGrEuyMhqP9H/71FL7
7cXi9W0WRO6Yj1WGHXy1xTQjaQMySnbiVoEKRdwzi8TdbQ2Vpg2A6Cnh5kBweLvj8MY612Iimom7
VnMRkSIoDbnAwJaGB4mhPafJ1f0Pb8u/XevhUxuSMtZHmiKOdePfHq/qyh/KmVYt0KPm4CB1G6rG
tvnEN3CR//1XicOL96/39b//LkP6t99VPLTy2ZUv/G/9l42AdDre4F5ZxKndnA4JK9MuGmMSDXxc
e//7r9Yk7T/9cuO/P1S3h9GPR++8WehVVHz2B1AA8EqSPOEXYJFTWs3slYXPkQOL3eGINCV8l2DF
kVBCx8BSsrCbZywMprCkz8ePBGfOmIO90MwYxIHR+rEj+u/rOxn4xBKjBkf1EVjX1hjfjx6s0n3O
lAAMCKfLAFEwnMLrRF3fUA3OModtT9uhyp8KIckZ016d3gpfvrvaKqevFO/mS00anIYun4N9cGl8
mcehU7kA2AZNcjt5/Ap0mfsPAyygLRAjweoufZahY+MBg8psRxaWC109efyIK4Cy2m0iYjfsPH4j
osfjwQMMBNDlmIYm/WDBMa0crg7fqIdWCSkphqvQUe3WcsJPup3KXyVge+Acph/3vqrRYLNYEnxQ
SoTcwhL0hfp3evzcdbvE5jkZe+LsMX3an9D4JVCzMJynYXeq+6JKt5bTorQqGTdMqr5CPMiBVotY
dppPxWVCV9O/TEBrFYwPlqoSaxQrWXIHfD9YcDVQnqxE8nFtbhVcs4oUjXfy5bvXR4VBALJbve4M
1tiGc1d92cJhNsYNBggWKWVqP1cf1+AWJtjJDm7JeLqLJ5pr0FXLeR25TouYXkg6AdmgPZqoUSJ8
p/zbhnDmBj9V+YwrRbE+DPpObHHvlr5CoOrocwKiwPpX8oRVAdfziK7htsB875/fzGqvx4aJBd+Q
5VHuaH/0Dc3kDfwAGfdaXWQ+O1gnDQk9WMJwcR7Lw2zsjy1x+naLAK5jd3mt+QGPJQbhAHuw3t7r
bH6IIEbz3zhUIV39jE28pNEoaKiagYZJklPQQOHHhG3ShytrxSoxbmzgf6qoWtHXOOlC+WCQTszP
kCgG7gYi+UJ6iecm/wpgChxy4OW9jsJSXUr7dwiW3Z2GbTbzxancl+vr5boer7ONei6mwG5xe2Iv
zMpSn4Hzl4kW5gtGBn4Bt7jxn4kx1VdQfpfZ3tiSjJPNFV85P4/4hA7cpeR6Gu+MxWHHD3nxoK0x
n984/ID7Cp49Wpjqp/nRA9m7kuhlOPF19vB7bDC2SvgMoE27b9/sA66L9Yq+kF3E+WDEuik3t1kX
EZrn3eBa4PO6ZaWmrtTESBissiN7SyPCU3DdLdVNE9+WVEZ1hdVknCX1EsrUBs4aRFLsQo3d8O9P
oJjS6R4ArU6pvGgzfh7hZwb9szp9T2hQOgDH4Q4PBD8sfiT//SPhDjsBz/6i/EXAnE1ablIC3f/5
ZdlNBMswoYOCQX6FiaGfWf0iOC2PKNAlMuuavw7e0h/8PajRzR+WfNF7Jq/pSmH5FINaCqXoc48k
4VO5iBvi9AeSC4hmsTxsOXGXbGpsNdGWt79iU0ZCxF1UHHEqbD6J9JPN+EbXy+tE4QSL5SUfNAkI
fEcT41eLlD3gCRFMGDkC4ckDUd3wDnNtYNkYUbYZT+Hysy2Gy3UhvDGEsxYVf4cjANASz5rA2DGs
6f3kvk4dJRibMBwXzGPe18lIddbIbcP1CeHDH8hf8df83I7P6Du7z6/++O/+y6NzCD7H8YXQiBdE
0P39pE7Fkxim/jvS7FvwCp7o8T4JTw7j9G4MG5J1HpvJ3T3RFuMdWuUZkgK2U1PCdEKePdah7Zrc
rKhh4l0A6dtv8vU4c71xCKlp/YgNr0Hi2TryDp7v6TrvwjeLQOuVDPwSHvwGrJjOmyUsHpV38701
8FM7of0aWNl4KLJz3Ik7UB1LWLKAyKDNrFqfb39/W6MtBgF/B7exOFE3D955i/X2YRNLxJvFHVs4
Ml/YSzG4EVFMePJMWo9MTi5XnrAZnGSc571vROUaE7BJv7xDZo7w/gpRlFkn+ZStIWrP4tQTkvH+
5lTz53qge+A+cVTsgqhmeMGxny6EZZnaEDf9l8t87DjjAF4vLvPp4F7z3RqL1hfPKVxLVETIaqwy
It+Hm5ctOqKshxPm/hsjsSWqsgKd+l3BVt0TFvoDimGn7CSR4w6p1+Zne+CD8uyHpTN2jd8NIC8p
NOLgDj0pd88ZmtiNahBexJ4992IuGEdbPh9vZMAYX5xjR2laToo0itaJiZ/lZMkSBImSfErnIOvr
LOjBa5zvglgJSKDfxQ702cTYtnJReFDQwPjEeXkcR4Wbse+1b3MdQ60NPGDtfLo6I78P5BgJb7Op
V8acV9Ucrc7v6O6RjGkCim7UkE7hFgJWyNYYjz2v8I94ML5YURKexS/i9y/oymEtYZExkZI0ODkg
onGo/mA2weyIHdNEsynLOIZL69Ttwx4UZtL7wqL95b6T5D0yjfDLWznhX27A/dqI8+LjNa7dWey9
ZjxsSLVuECQ+ot2dSFYJcEciGoY7F2oriFq+vHpEh6kG/W2jBCfCDtyDRUg4F46LPgYL5qOEBMw4
xHD3JyCMjRQ88SZ1X+6Ju/OeOjcG4aGe0C0QLQu8hMfEJB54aYqlzoyktB7rl2SDOmAy8J2Y74ip
1+VsIxgCyguOi2i40HRdsBwBJ4XZ8GSHDYkQYtHwqih73EwHFRSonofduDYRE90U0BiElWrC/iis
sIyGdAO7IHixpJSzD0KGR1LpDluWbTFnm7Em5ofg2FNM5Bz7SwlO1JQNRz3NcxgiOvYXv48NPvWM
pfLqBlOgwyT8gBg/JJkdntQOS2gHL6tFZstwA/zx6otfmTncM1ZLh/kQGRCXZ46CiOZuYSQ3ruez
pHgXJhFg0cGHT3vbEcsgTErEUOeUZJYmev5eV5QX9pm7g5tUPhgcKZEjzhkm4QVyKNw84IljH0Ia
bDeZ7IUfab5p7i4NEwu8wc0R3gyVMQbE/ydM8oILYDNJHEJF7IxJkIdkY+AVAjnvTvkgpOtqnbk0
GCa5b0ueKjtqJ0xlU4+rFR0D/XcanBFlTs6ABTJNmNWes+nNGxoEgRiFN90mwtZQBMj8vySd2Zai
ShaGn4i1ZIZb5sEBB7TSG1dqZgJOgIogT99fnL441V1VmVkCQcTe//4HPDY4CYJNc3yk5bGdgq36
hwhPUq4zKhccueeAp+t5gbog9HhRijQnL4AFG1xDZYWahTlwLAg40J+JER6ON2JSgC405xhY4XFM
HSQuxpfKxHxz7HNpoQfVclITfYew+9fILiWJXsLV+7170sFqHgQ2NGdyeJ5n0JHRNAuH7tc33dTH
cdzey11XO3WZ78+n6DD4a2IMEJNENW61BLNiP6rF7Ykhi7LB1cKvNokcFsmHeyOZzp0jFg7K6TIt
CGeVc2NXe/zMyeLpnVcAAi7/69FbJ7yU+w/N2nMHCZWLCwbAwhj4r/O3EFNdI4y0sPjTF/BNPOwv
X+7P/d8LJ0aHDC4lft5XQ4Tl/fFxJL+1DI7cscM3PILbZwqeiABBxeAukv+xSeAyMtyC4HAXcSz4
kHC7KOQcCBEwdDgSWCLoAT0AZyiNPjozLBnzLuGIHrwJ9NHTGJB0GEHbdxsWwhcn0yvEzy+g9wdu
CthHwrzyJsDivuO+tp9dC7GEsyIBQV2wq6oBulzeIZZQ4/11EcsZyBim1AdOCHleMfbYAZRmeNnb
y7cpE2Pj8InEfMW5bsS50G5RiK/uDSgF0XQirabn6EE56FREdCPBd0cET3CqyMyQmFFis/8mubXj
tcej7uBu8eKClJz1f7wMgvLChTPE1bcKFjl/DPEGUhP4bM2ycYBvb1AFOF1IPijh7Xl2SL12yRSH
ebznttPMXhGbTuyWa+47M2o9MaCYRLLvolMCYuviAZZxPvFQALDkTuz4gfTFOnZ012dPX9cB3nQo
2XlOzS9wf7F9Hj80EMCI1fyzPGBZD/8JU7EE5wWxg4lztHB94HE+hF97vuXwiFl9bONNxIq+7/ud
oLp3C/j7uCn/FusnXPnURp6vxhApQK1mweCVU9i08XmjemxzGCd7WwrhYVEE46KjtoA/pVOCZTZS
CP4JDIgdZc54XIrgcy6kfyPtazDZmp17iej2ow/Ww99l3M+sPxl8a4PxET92fWFIvnpnIxF37ey9
4LmXHPAL86gHrFNtgBZ2r3ksMLUhDJYzgD2g3X16D0fVge7m6Ewb2TmD+hunmxsnMlSALUuXp89z
RXT+dxgjepGSNOklHkGaJ3ThLu5pcwwvtS10GT4IPBEyVwlIJcv7KFCD39ZhrwMtoKw1337pfJv5
dX5Oz3vVCC4/2pQ+BMxWZvfQOXrQYRCvoDR+EUCcY+71Cn5EAI5D/UrGhOp99gFeeWgsQuHLDgsZ
S5j1dd8ttLdjOVUISECTBgOQttEnwQVN+SXnwck+3kV4bXi3c3gjPjtUsluIB5dlRoTkNI5Q+eHR
MvFEkrbiXBYtHE794kztkCdF3FoMa5DkNOQ7brGwp7gW4uWEA93ujlE5nzYqeCt9krMVtNvkDZFl
FJkxLOpxeb0LLaPBcCFgzz3BsJ2e4+e228/23R4YkH8KHqniGzHydYXZ2lzKsVBzoLeiG5n8k5LD
jmL1Petw+nvUXrHUd4xN2OT6eBJY0847FRsdmpsWq0nO49Wir8MOb9MQz2tu4TZvp+wWyuz2xzni
kYzwX6I1QSCmj7dAu7GRofgY9v0+/9NfOq6czMt6hamHy6Lp1iXr84VTV6owTt/fKKZyeh12zB8c
h5cwU923+4qyD3g1agjw4tvacQ+nci9nD7p6vh1cxSkWzdnjF6a8Fzp+Dx7d76flpEJJiqEPEwK+
BtdP/CGEnU63cFCet/9gN59b9/T6gyR8yV7zJnEFqSB39RD4FxUXtr2ANRxrm8n2ua2iwud3H19l
nwQuQmdxzT6s2cNyUYdHUZgeAyWUAw0xGTWUh6f9vFoeMpOEHO+AVVH0OoJVBtgUepcTw4SdntFG
cg3pJ0p8kaWOgx7eA365gCtIcE+AV6Jb7W3aQtbVv4NH8cpde+UPx3UtB3tjp1g20bPw5SRHlsU6
qWPC4diiV/eoyIbQzVoKsKTI3iscFrGv7XETRAK4uQqHsPv3Wna5Q5H1g4mgMR3YwyI5aQOeKanv
6u8bxQATtCnp0e4kwO3Ow0Zqc0IVRlJYjqAQKhC9gzjq2YMunAeHgYwqNbAXFNYJe5j3gXTB0JtY
YyeTVqd2+op6oGrbRT1BSX7GtQOV44LhIJQz/xripBLys/DLWUtpHxlRt/Mj7d8Igc/tmMq5+IA6
VuCGDM/dc1Q67rxdt5LbV4ForBjCQK9OXEGGYJIf3uI6V2fMhkdqgenlZGJqhZOF/+1WLPH30n1O
awxFaZJ9I5e8xlUR/jnahvPniDmey5Ry9YnZXZSoyTl46FaY2r1zn9rn9MQIhKC6IgPTcnxkVNWp
QJHtulQjVBOZztiNpxx/qBxwAsWdlq+dj7M2s9LPUYbwyHi5CHKEYgE/6S7Wu+BLO3bljnnIeBnu
M3kQfLvjtp7lnHU2EM6tTwBCe4X1kLHJ0UrBsywodvQlZW6ixHcnETfTifgc87r1gDYU8QMGv4QE
taA3DF4rhlWdx20O+vWbWlxIgEWQmOQpq+a3/SqX3cErduY65R0Db6DQJQHoiC5yytBvwhrF6XSq
JFvmik8fM1NBUBCdKL8X1Tv45BRplod61Z1xarxPC4HwAfj4R+oYgurhWdiRfQJHLb+OVLGzPSGs
szNtyTGwT2VM7BfDYcPn02szXpKW8y2qv+1/pK6u7kFLV06hRXiEq6whP3u3EJef0IupPv4heCIx
LR6YBjN6nC5EYQw02s5sWKfuK6ADia/r/6A3ehncx/5jZcZqJB+ZTgJxeAHmYm7vH4XW1cW/JCVi
6AMi5Juj98kB5FqQQTQJhI+5rAznnmPFwe6+KQKa6b8+6qItzRi4H5UuLdbcTuUnST5OELw8sACY
tlNYs847o8l3iekL0I6kNHf/WbrCqQgraIiPBTtIfIIPewkxZcjaX1igwHqksZCOuzivuTJA2Rmp
KdN6NiNfuos+abuTT8ABhPbQH+LkE/w8v4ELCqo+xqEHLHtQP4ZjdASLQZMKJhWOVH8+glgUsjIX
Vm/pMIKhm8sEXx5n9OML+PMzeEBsgdLi+Wfj3QRshNVFCD9T/5mEYM6m5rKLi2w0PnAaH/YGSiLK
znt82CpbuuN7vAjME3TApzNdkxY9cX4enhz03Ghicn0QdPO0RcL3GfgMIECCSluwlXT0EaiQJzPM
+GlOQba31DYgjuMCPfIMNJgeA1kK1pGCD4HOa4wJROVei46NkZX9iGuewIyVd55ZkeNWP/0DC1oQ
ZIdCr5xDaRFqSao6NZH30LI82vQUOwcpfpyqIH/79Un4blG0ce/m4w+8hPABzdDHpRp1an5e/tcM
zYil+PocnzuMbIk3W15W2Pv5WnDbiFw+4g24FgQgKya8FIguOQSRHV6C66+Z8R0dbxyc5E+ICzTz
axdSiIsd0xnA2+2OaNIhQob33Jhj8rPADDcAnuwhd23RAVpiRhFevrs5RuVgpDnRDQGVDHYyFN69
V+Jhsv9Q1Z2+J06bQfmhiCVy7ups724OroiHJZssGDNPmn7d1/xxN4nxVhANEPZe2KA/d7iizjre
8HTeB9kBY7k33XOCMT3nbJlWd7flaIkpBDmr7BBDNKJoUfi5LEam8C6gWAtYvUcsuZBz1XK1KSPo
Yi3H5a8qgAHQVdzD5s3f2wSXd6yNuaw3lxOWcATwEYFOZY5QmspyCj4+q0DCaEwbn5PL4mX/z047
GqMTIDUhrm9PddQvZBAz4g4KZ6lnFOhkQGwYq8OEU4JXVj8d0Pl21WE8tebwCIFkBfROYHpEf1zn
NIen2iWpZ8u9vDung4dNT/D2q59JCk0WYNVX1nKqk1Fmptgqqp4072msY54+PHykoxwr2orsmIQ7
shJnFucX29/cmBUrnDrgekWXgXTQ89r234l4Zm0IgpHoqYgswxcoKPdvuoadBRd1iZAI51J8l2I8
KhnmrPX0NjOozR/Z+ee5GlMC+KbSnNKHUIFJCuy8RSau/LtG3QL1dEjkCDA+RcxYO2xtHof9+rVU
IvsLTwQ4VhD8kIpgt3PIOHBFRVd7zeyc3/Au2fZkPQKp+NTFx4YRUqThFpGMNK24hlLJUEM0f9ed
wNhFt4Rfmf9YQZdyqg0WlOEtLQKA4/VrixoRBDOGQ4vUUXhT9LwIKGOEJw9SPBKXmaG6KIsZqU8C
NVRoJH0cj4DscxxosE+Awerpv3MGKGwLLUS8FSvmgViPngdgffbmTX2AcGFAYcUn0AFXOb2/7e1T
VKx5ucJtzeJG7oajMDnsMjt8reqYqeAmp5v8pDl29SAoLDQ2AbjJPneSriS6xLQHmFvQWHNWanuo
jpWznfj0+gjROYu8bmeBozI4yybuQksAY6AmNbCwGs4L3WYT7iMVG01H8QhRMfNbnBWJNa3yDAaw
hYpRpeqFpONitMjSwz7UzSy4bfDxlozdkL8jyVpQoO3eeY9ER2ZRUdV6JyyAp0Q7Ts9zUA5cGtaq
uytBSc5zQtR4oOw3WAzQs/y1mcIQrUe2mYP6zCEAmbhHIVVk9tfHJolgwWeH8jKsIVgdUmi0SAPD
3ZCa6Zv57FRaGTEiErFALhkdM5ZGDnMah+fz6kgawDVl8Z9ICdvF16+dIbFeXhyNSqJImhlxy1To
Jra1OQJANhMsOMIXTT3jvYs/LtSsoOCnMo3E3g+ILoOsnT2q3df6WH9r3BnYRwCK0SeyonciSIJc
STH9hq3FszGTi6f9I7WRTRtZ9zmFM+MzBTF8FAIum9oW1xDQUEalcwSvTh0XaH2E7beU4cPGHqmI
He5xwdxMWF5y1GDgYzCIn3g0GPb1aCvpuC9o5exlfs1FmcKZf/zQMeyKF0TC565fMt01N7r0u0Wz
s9pKOKhzEyfBGYResKmV6X3PTB8K6l+xkE8kvmPIc/69/zNMFgxEUuKcl0wVbtRf+Of+VWv4rwLz
L0DlGDRBq8KPmS99QyX84jARx3tin4D/8jPbzZ0hMQkbyRhwOj5ZgeyZ/sfFmO/6jU7PqwJu3UUo
7kF5hDIf5Ls4mieGnwDe1GCMaRIcBhN9DVpHmbuxPTJ9QO+7Lec7omGm1iidtCMmACTnulSIaY0O
gA/Z5Pf8sqOyrdefJWTg67KA2CdE2JC+NOonL4e3pLoEP+Dj4IoWdPlJh8K1lUDuZ0xL8C3H2gSh
CNmtxBSvEOqxm1uMjrc3aopiUREgwyfBOg6si7TUUczv397r8lV8eMQvbC3a6Z3hLAwZQvB+xx3j
6mrVwd5LmjUR32Zqw81ogkFBVBfWLigpbg0UYtiNjZthioQGHBIFuXe87CczJivfxHwEkMvyM+3O
42dU0Mv5Qni2aYwTBr1H3Ilwi8Acisx0VjwfoyMH10vJjXOUpNu2gB1NNjIrMWYj4ClBbnuBsms4
MVFaZC/SWhi6MBzFGRZwB+Jj97e9hoIbjazXcIUMEXCJIfcY7tm/mcbWuL8sYPzmBYIUzYEoIObE
l7cHVld8SJohiTZ8tlNa0Cvb8ZE/Hnm62Dn5tMh03LA1Z/xFRCRSqC1uM+q8RzYGTwoK9l9CrR1o
u9RQBdU4foeMVw8/V74Io2O0lNlzyb1sUe691vg2C0C1cc7fzQ4HmrCJuQtwJZW/8p+O92M8HnHh
YwunNp3j4LPmQCSwiUfMXp0xZXZfaZtjICN78PHq7R2WAOIkOsKIzQMEcuAz/BRUEt4YqDhxcCks
XJzl/qRUSyicDvEn51F2J6KjOQW4fz5zfSG0WlMbwIulXIXtuqRspSxG40e73vnVrppfM9PZf2Da
lv8GSv2Pf7zNreX5i/XvGQmkATxsrpuSfDgkk6HNAIvdyExuS7tGWIz5H3jsZ34OAD7C5i14ucwo
gD3RCQP3BRyYyYPAlDK/xmJNPVJRscDGvP9uu60SSot3DF7Bddm8ut5lv/j4JmQsPBR+m6UoHaVF
/32rUGddBh40kadqiliL+Y01LRdHK7TyCfUhvESClIX8rBcREd22VwIbQQfQjuZzcWLIw47gjD83
51gxK5R5uAopPWwkVzDW9ptFGfGOHfmhV3ZIZaWiPhmCjy9GdDCYRPTr1oJbPqVM+kAAmB3FziXF
GiuJJ2VH0tpgtrQkuvyHW/y2nGMTT1bPYxsBVG8RPInlxeB7ORHZ5Td0jmxT9Uyd2auMfMmteXCf
tWsKXHR0YQQnDGqSN8Fxnj61kMjd5rI45kSHr88eKcE+TVAI+x8RHoMjTkisnoBeK2BT2JRuvVf+
JnM52KIY2h9mjMd2yqpeM31dlD83KhLXSiWUthKrizkT6+nGVtlXtJTM6s8ZliVkgyKuxU2dTZyZ
yPayx1eYRUnbsXmfhnUZ6L4K6Xx6rJJmak4vowc1JqN/wXTA45HgtBUcyzVDIMXZMk9niyNWdglZ
RAxXwLh5NDQ5zh+0ZjAVBzK+jjcaglMGH6K9e0S32fObrSR9987tG5kgHV63E53PiPzc4fWdsIIm
rJN3gP8KYRJ/gOsI+re3b6CFQ1SsUfP5N0p8uEJ9eF20y9usiGm8bZoIePpc5FRm6AygG1us1sZr
WIvTyR+5vOhvUwTzW6qdVRVska+g6+ywKF/qwD/x5Ah77e72wDC7G67OofzmSEF+XGeHHQfUG7I9
OkWh5aIlTfmx7kcPGzZ9uueOEzhlEHH2/xROLH87fF2fiVbzAlCtfx3yH/Od9ks4xsb8mvOXuDpx
w88ivlVKbWpF38oNdonlMy1Ww+L8C1+pZQb8jdnSetvEF4ozFZBEVCFb5oF79pTggXsi51eof02q
QHsHfESEFjXsnIYhPA4gyqrDEOnjPaZ2ZJ7OYFkEbbrMXzbP5SXiyKnS8fgAeUCKz8QhtZkYAUr0
OW3DENmCOmRsO1eUJMd6//wtvxitMxG+4RBLFnAZaENi4E6Fl0uD1orzynkgHKXWoN0rAxMvOiI6
adVOlLQyBHV9rtEUNMIZtZFQBYbB45Va79mkiKz7SkH8ysYE0PRf9817D6KkgKf6V6T0WmRfNobF
43dviYLI3lePd2+MOBjN5HwmEWqNxrbPwajsnbzDBfKTHHveQo5ALK2olBkwvflvktv4ZcjovJN+
mL0YhfKh27BX08+A6e1XOQS6BME0/VzT7hqyDWIASBTHMHsuIbM8fLOJShNRPrIyU8/vRkyAktMu
n+dfC30EhHOXwLyP7X/4ZoU2MTIv7jvGyIwftH/ukTOreGpacD2qqOmcB7aFZKOqQacGr5eLxlX7
lal+8aSFXsBO/KLKhjOeHB64YFwzzPTuAYEOl5ntcwxytkWY9ovaEvqIRfn+jR6t9+ESoEIv19l9
y4c4o1fe4+Z/ATgPcKrvvikE4MwzjxU0wAowjMl9x3Lbq4hLxHwGaCd/peOOne1bnb4Xw+7z84jO
QfNVwckLupxvwBwB7bEjHVXGSzL9ajWwrXJCDz/S7pFtqsj8B/WfidnF37AezJTD5AuuJJazdKqn
d8TKDi/Ra/Gw8NLySsVlM+wxu8BjjRYcYyleOlQXTXBbchsfUylq4jfd6tiGvPeTX+kfOmhXAdRu
V+eTyjDF8PZXxWUZ3IMxggRHkb86gt4teF7vxRthGuOyCmF/N1PnuN20jpYr2we9PTcfU2eaaXk6
OkB5l+WT1uz30Xh4Mmz16DMS9cHm81qcwWXrHFwhfWXlCbsYeBfVDAQKutQ/gVig8pxBN5s1XzxP
kUaRvdPF2TPpIxM+xzmTgHWYrPMQQOsE1rMfgEnnhQ4ceGdydfg6E1W2AEkPniEPpN13NFJMGCk6
zopbscHPyH/gDcabDtCN5YRO+rLEPjCzsjqkzcrRBPOp+mzYmSwOCl8YNAASSG3SYinveDNYMf+/
Ijz90dYVxGcA8VWag8Bwdd+aufSLG9JnYcHBEVAGtnbZgY0oBkd4rIfImt7cS8cBrkmwA93z4tiG
sJSooOq83X/agDvmqrMVFGJw2SYibyLiJP7mepjAdox2xOEfdEb2wEbakUvn+YunsMy5PEKww1AZ
JkmKGVHCjsIoQo+oaPuw/PeIOyhzTFD/uxWNIL+717SewcDZXrPjLdfnh+zi13s1asN2SQ1t34Iz
0NA/mibgpnmR6npUdqxWcj7sY7dU/E2RkFKwAGROK1Lz0AXWLhdA8SwO7gNiSA967boLcXvPUd5S
KqL+vDYeOmwAVRi5yZt5LppDdVftq/yw4QW6i9UsR+qOfQvy3HKPZZ5HXGq3r3wrIwKIhcM+5FJ6
WrG8v+RKjAItWN++/PM3kYsumsdP4amz8048FowqsXI/b8nM+Gd59YxlDqmo3V/fBHM5FdOezeBk
TDAgRkUPsHojuhKCwlHCUzuNoFWoKr8Z4v1gNzzAZAW/eIn0lBwK707lmA2tXSVcHSvJgdZHUIPQ
nhlrrJ+paQGv+r09QMoMOpD2+uy/XhlzRMKUzak5J7GR1VWLMRF/mlbhHY3fmbWod8hnPwnMkAu+
ZgC11PDXpXUG3NKp7Z0jSnQd048dtc53tSI1Mfj84tioPtd37xwopIRo65brx+WGpFI14mC5ppAJ
uYUstdvdrTZIStblnuk53mCVq/uHIZRQrD7TTgkONeJtUF3/YGTqbdZXyWiE1z7TGeocHF2GVOVB
/6OmwyxLDW4Q8RXGS5snSF8CUCOlcHM3TNSaYwlMDfy1ILI876bSLQan0rlD1Mqf/6gcywk73j0u
1GACy5CC8Vf5gO2yXksw9hK3L0dCVwiEYICeYKNGA0Cuo4TiGQqtqwe96SnbdqaQ4h1dmBlYeEMe
XHg/Q4SJROeColzS6xb5IfMZ2FEsBlNsDQPRkO4DFhZYGpQbB0GS8g1aYUKQ4S+mz0T9V7oYmg6Y
tw1Mla5bzOtVFr18PJgh/ui6mtjIESmNmY+dt2bNHfl7/vZlTPiMZgmzc70MyXXhXg2YxzIlwY9e
w1mVd8vpVrf8zAZMbbgxMOOC7vfmXs+KhKPvj9m8y8trB2+SwheVO/l3bdf2ikSc2zX5UJKnQ4oN
BR4VKOegfTwXyLQZCQrmMw2xpSSEgCAImZpfxVyDUrro60C8r/BPKe4qIi3V7LZ6bSCvM7Jgf5o+
bgF2YGXvYInAs7uO3umOe9JTpNkY+vzzQkWODRaKgentSYJB+MCbJoHdEdxSkNoegIVH1s54naBc
MXaT3Qc/5uZispBzmJZZSW2EE3jEQINlACLLumTzGnRsBdqXj874Egwq5BzOXQMLZhmHjY9OvjxL
91LDG+4JGoWn9CjJ+q4o2SbVUrkwoXqW0cRCF6bws01y9wiyao0qvpD913Eqjrc3YcaIbA+DidTr
+ib+pxBBABrF+PVeQq6HD2ohWus5QSjCHwT8au+9bPczTaKDOtDJGxwAJsdCJWNOXR3LNjZxJTvg
+CRJ2QBvdQQ+lKgx7UPPg4HgVvkv2KBnKK+UwQ/GivgjmLrmTcYnaWPVdW1c7pn6vE13xGRVKjIS
gm2rg+J8Jqr3ZAIut3GJb24JKb8Ynt6npFyUtaB7jKRDmBOUooxbdUgrn6KbjVraPgjkusnhAAHj
qmKgPIFhrKQTIO4R5Zmhf42aglFCcjunWklgTs3B1A0jiZX3zcu6hJYgGdGLGRjXdbfttTlp+mM1
HKrgCSsXS6oJMXYSj/FzSW/K3pZIIFD/9cQq3XB1rBDw3tEjS8/s3ibG016d6/vCuOvB5Uo7wspq
sfKRUcvpAPplzRsLj1ktulhGKXlBJysf2A7ooc+TDFuGgjt9N3LxxBv8JAa1DCUE2h3eGA3dk4Wu
XFtMRra8AmD+Ui7GsgglkkXa9PaYeJ08IfZyfS04XQoaDkwq/LaHw/m4YpWUPGQV2Pdxw76dI77J
7lzBYUz1yke/0fDuSAOUFR66Pa46Uu4/hRVr6xEy2sDh/oB2SA/6MNAs3+Zc7uWcVQrwbjUYo9vc
8By7grKWXMIVs5mseMjuWyp/yvfdqx/wNwn4/FT4+iCsvirNchytTVkcMjZL8cd3E382olXfjX/u
vyuc5tFOX0pq/HOdyXiyP6puOdTEo2iT+YtdrtVODeKPg+rKmrVU6oa6DS2XvalIPlBtOdFLmJ14
sRYmk5pHmt2eeDXh+8k0SQMkxlezxhi/sWm038+8gDr37C8zuXswrofq9TZxnLCcA19udwY6aTKQ
lO97cfZbCboN2iGjfSfSASjqpa7fdzjAr4peeSBN5GlPJeMaDiQ7TIBAskGOzm9ILOp5/tEvy5YS
6IlDdGcP7vO1FO9Mcy0ixSrzmlTxZ/8AIEL+LhtMPqzXHdnqzHzl+oT0GHVzX74UPIqEj827DPUH
V/n5dh0FsMgW6XDr8TL6nDgHCcO7T6yTsCQtte4Q3vQmvGC/cbsDC5j1r2xNAq0tGdMxspE4PCnO
32hxOkaMw8vaNe0VNPHz73IIqwmuLqTyGcUnu5rv7KbhBcTpJfZOBnT1B9sa3iT70K6NolvWb0S7
UPPHGhyraJPBYOHdlvXj5SNcQfOlkWYxHkgd1LW0Ep7/D/8KP8HkjZho7qvYDM0zk4yeWXo/YQvE
oaKTj3YNQdkM9RYbFqzt60j5TFl3OsbWREAcAklfT7QXyl1SC20c+xR8jKTX82QgOrLlV2D3SMwx
hzlElTFJNYx9bmOV1MP2pg1+LTGrVHNDnI+KwW4KW7nHoBHLeTLJ5IaHx3ncXv/15GM9jPO3ZTCN
Of8dVGv+qjAleQft+9d+x20d9RHc+fTH6x3BmHQveBve47Q+qvFfXwZ/oq2vjj+fwhngc1TphZb2
iLlX+ma+AKsE/iwDdCvonbR3tsD2U3RRRbCtZEFroXoAXlHA0l5eas3NH7Z7mJYZf2t8MAF9w5s6
z4cm5yE9dy15eddZ80vkgiGlsuWTSJkzDS2dhEn3brR8QydaAZyAJV4kV+GgjJ+xx+Z8LxIuo2yd
lP90yGBv6qREmqJoTctfsDsn1dCaLoHvB9Nnq8UQcwifR0YLggF4PXtowyOOhdUNwi60ZIGIAWZc
Y3s9CQ+/EkywCsLgbcoho2BMaTnr7mgKVXCb1qm2wmaC63XFv3SoNi85wB/O4hdpen7P+CfN7HY0
M8s/z0i/fcdbPuOILyfqgdGThXsJk3A+HHelS/XYPsNAExMQxnxrTHeW4CEcUwgOex+pNKPMfICP
z7TjGfFpr2G7UN9f4j6EKaGegL7x5O+x6bbbH97krb29eHc/eiHUiZ5H6Fc0Hs4LJJSSFgb3M8Xd
dTVg0vq6rLifykEwk8wv5oN1Oi70xR0+CcxWYP9/CvP8fzi8MQoS7JsaVQJUUCtkkqY6EZQn6lXV
7ReSNxcTLusLmpF0J8Ydpm/4xbyzmeNaB+EmQrRyzlWARbF4UesWnukJSnLt2mAypcMM/wG5rsZq
zRPkCV/Z5QdWleFadNO+dWRQ1fOTrnsjwisRh8Bcv3iYDwgip0u6e/VyLWxQAjxK3Ndv8taYsAuj
MueJ9cB7226a1RBeE5IqwUk33DSisACLFm3093C+mBob6wxD/ZiFmhop384IyoJs9tuPXq/kN/Ho
rXLx1BOTQ7JCsca0IpTtnws1yh0VMo26V60eeCKx91wmLmstVfgxiqujyvodNnYAJPBamxSafm3O
ATGQIiH4dUDd1RTQYJJ/iAr2kI4Zv7fkvhhTIVMSgbIQN2ldm1QHmCIaxsHQtPkzgHtCcyZyVF0Q
CqZ0I/AjVj7r88X5g6CRIsgXYzhCU8U8l8nuC5pleHzEExfjO4/hzLF1XwtBO5nt67SZKVGBvCK/
LIzdA4scXk9c9UjsCBJApSjnHl995PaQHlMcTMjWWGPiP/sxcbWgoaewBOLEPvBMa7Z4bQC5puOG
vPO4Wi0CW+B0QQc6M3LZeoRDH8iSOlWoo2lJqcK3io/GQSDauGljBeaayC3EN7L6oD8+cAu4zvqb
8wfxzDXozycL6elQ3T4gjA55jrSs9ObYBMwG4KyQkdLsAQYIs4GECdvVgse2/vK/pD80aWrMJuNf
5soMqihRctdvTjWfpJbln+v7f4X7p3jQ/JASXFfs8xBQI+wiFG/aBvBe78mFd3UCBfkSwB6c95V3
T6CszB6hlTK1/DNSXcTeEaxGoE5q2YFisU5f4WX9ImFmcV5KGYzKyWokpo7ZSO+aJ9BpZdkjaIds
sW/CnK2025XhT9UxRdRWdlxNkGB7pOfNxfiJu7d9nxBmsdd7iIXwBTJFtOQY71VnrUWKZyeI1+St
mSSWM3wXP5iGsLQjzBxm9Q4LPXtq0CbtruBGvfvCOvBEzC1tnQt7mX/hP+YWjEp31mwWM0LVGdRA
0Fsc8CS6r4GwpNpjvAFihAaldrayuq7WE0iDCl7Z1qp3RwSNNwe1TOLeNreY40/B4n5TZZROoFgM
0X/k2XOhkTPHtd5DYyVnZPPu5RiKustupa2gOy9LFe0dm0d35LRiBzbY1L/oD6Q3aDLNm7GUNIWq
I3jq4eQOcy29lz8M8vhov1RpgpoJIczYQ0SKu+rrorKfEAMA+lvEff2Pp/ledVhF6WRzcpgIDSV/
xgyO2cyBYsG11HhyT55raimoKGuoeYKzB67JWUS1BiX84VfKXALNeIQD6CeeF3wl1Cz2VbiezMw/
NluDMcMQyOmmkw0Dm4T46G/zS17YNG5wkBvvkUAuShmV48bG3m1uuiPEQdY2RhP/8KNbY9i8fSaT
ozZ/YSxtoA0x5tUV21bBFnyuXcN28IGVvzE/fBgb6+247M4l68kvJjj3lFQ3hO8euVAF/Pfs8Sv/
4jgtcSqGyONW9T8uTH/7Fnyj+TPh3Rde7UGP+V0GJ0QKGoqlsOHnwIKDTJRKnn3NnujJ3/NyIDso
s2879/VN28dXUhmQIn2pFnfEMVdChtNPE/umQL++xz14B9k1nkoaM4cJSbQcMVeRtIu0cUAulQ+B
lgcvDwrY0iw+0FyfyWWBINOKJDLTP54U9Dew+Bhb1wNDK+6h+FRsPCcYmVTHNqcZH/K1V5tpv6lO
Ukyij/A10r+1093cSa89Zegdo5u+m6t3FyPg13uB/e+7iHlZeQIPKJv7G81L3DD+hS3Gwc06EYEz
pJCS3Hz/LCcozUa+1Jj7T8LHwJeQER7ridc3Ht6v5m+7lmI5g+3JLtNN7353pEajYiGQQUz266NB
ZFuAlS/JVdWR/6t+U6PtmPBgqezi7EKd7uiYhbFoxgWfSvpBhk335Y05+MVz3b/S55pnMGlRJLsv
fW7cZy234n7ZWnwzsrfat8V49kpWOz4y9tQi/niI7rmCLd61nZZmJhcEgkqXOWJM9PZQtBs4QbXs
TGQXYeVRQSY0es+kwoOb2woeWh8hwsLZY7x9NDkndcgqQl1+0AniLqmpO+Cwl69vDW6DHuLB/nml
qi9PWMhFHT/XZTPEyspcTPbnjCEWttU7XiTmxboLveGx4jf0pBQ/9I+iUgdziPX4zF6rQ1+q8MmZ
wZP+TNujkFcxiwJHhmXDWQhVxMB/bKjoooALtHuIs+FCmUEJIRooBJMNxkvGG64db3BeiBeP1C/t
mbIVge4BJVcBd0+DC9WNJzIuDLeHVirH95h9XWKqXq1QrNmUwWTMyehmpteEivxaJubmg78LsjzN
k2hNCyY19KzbSWvG5+EZasb4Nd7/LjjC1jecsp3+QSX0P8LOrElVLeuiv4gI+uZVQRrFLtVsXohs
EZRGQEF+fQ1OPdxzzIw07vdF3a5Kpdl77bXmHFMAOi825+delnZpUlAyts8w9hpmC9MqqTHYkaGG
r6jDMK7aMikAO11+5QLU+uKy5TXrwWCOzWqKyKjtPk+sPU38+TvBQVJ+ADiYuq4rwCoUXdWN4Z+/
/4eUkfYyR56zXm9kzp5XzmlzopQAQ2kkZwTGzKL2CiWAgD5xC6Q7MT1dVaafDWQGGsvaExLJbkb7
MHOiXf7cZBMzs5n1LC7ItIhPGePdZjpBUoGXbTuvn1KgU/3EQTel24m2mbYXESPzHl0xWYHSLMfl
80UlROxM86injBnGV3yD9UQiqgUlBxkGzDGaNa1iDesHHQvcPNYArutdTRtVVBiEoo/IlpRVh3jJ
P3+lrIhCesh3Eo7SyLFI3QtJ3m2vk9Y/si2TRmizSEJWYtmzz96JGkLxC093eBCcdhVtJQ4PVxeh
p1s+SQ/xTtgwxr04+lqrFii3UT3kyz2POsTDO3fI/AGAYhqyKRkyR28NCMq/N6jJk1I6neTzhsjy
3I7f0pc68UG3YPkVEVYMV/iNSkPFIrmx5iAe2Sbk50gxyJS1z/S3ybDqr4t9Zj8ApTp+vcUtXaUd
aWvvdE2osZhAORQff/7YezoMZnOiOLQEoJsRJItejMhzHQYtWbpTtKZAEd9ppZGxTWuHYNZR8NAW
NiKsnKDQeYXKjU7GHpbMtCd+jJALJpzbO4+tceeqaDePraofqr66dPVGQ2v/qgdm0A41KVkcpjJF
vsPcEu/f4PQ9BCR5n2iXnlALzDsjaA8gzOhF2e1lET3X24ZxBbr2jbrNo5U1aT7A4IqfLcP/k3NC
hFX47cER468s9mNGOaALaTHjdvfSt25dfUWetip3PJRxbdf03u0jDS02n4CgUkcISM59FYLz8vjC
fBkphGZrtrFBZEXpSxnIH+3o6+OrHX1I/ofJcJ7cZQdtGrUi6xqZBpRP+JF4QitQQWXAEYj/zGyA
x/yZxh8orTxK1Mcj9uDG3QfovooFaIJsAd06equuoU472BY3KQlnKD8a9KkEL5M7HlSnNW0fTkTp
gROF5VtwRlpOz4LPp3MCBo+HZQSYpLNHbAGqZaLznQNKFVffxkP/2a07wnbHdPbv3GFR57m+wdqY
hmEZkmQYimiaN1gbJS4b4yLU9aYNjjNE39qCwJGActY23eEoFgWN381O89P8wLBjABYkHvxsz5pg
lXc1Dx4+f+To3zkIPdAB4K8UIDRk2ZOaCqcFmMtoQ4+DuXKH6Qd3yeiRumkkPkGK960WUyOAaqhg
NGR5OcDH/bngmS29DqDyw3O5lnaiTUgc/ywdbaHTjyrOERwauTfDPaoQ0zauCI7hSnvm7Gm+MCm8
avL7pZJ/ehdMiE6KJKsWnKSbd8HI85OiRHmxrmnklCkxryWxtmCedr2cQapFe9gywFYRoOvEbXay
2zPGb66Cm3evlfiiXF7SK+HnREYMPOYeFld5mP/+JX/YZkAeiZICvoyVTLu5m7UYJ1manfP1BQxm
NrRDO2TmqW0xU7Wuwe8fJv3w7FiKJoqmosqWZak3V0TaK5nSq21BAs1bZJ4YZ7xeBXzx2U4oD0iA
wO7psMFlJsigO4u1oMsT0cQhaNJ9Sxa/fxtV+v4kW6okWYpoaZaoGcM//2uLPV9O0ulsxMd1x5gZ
UXHmiFQGjB2jdRNvU57Eii7aWBHCM5QeTqOlLZXIAZg80BnBV0hV98aEqBe3NQI+SqJuZtXjumKV
OXmKHkrG9Cy8GdLpQSkmexnGHbGfJfYRw6aiVVmXf/9F0rDn3Lyblqrwo0xDtQxNGa7/X78oUiXr
su+OxRqEqAUTvozQHqbvDHlA9NMGugYZ+TCa4P7+ufqPV/K/z9VvaFP6ST6ctP2x20iLqXgdUDuE
DXDCYF/boz04vyKciBHK0k7dlIvzmuG5q7IDIAt4PC5NVnftkcJkZ37SDc/QC36Z0gjc61rbcr6o
vdPMCOgmTwu/G6If449oWnOyHO3X4oa/JjeI6hJPnYL3mrSjr3Nwevv9Jyo/XlpD5MHVJFU25ZtH
t0/OZlVkh3J9Vif0SfpC9o97gpKSxNcZHZsIbE3PYoBR0VVoWldlHH9pQhUryinrPnvlDFwoft9H
j6kk4bLFe9TgpaVZe8DITXBdn09UAwhDCRglgj2dlXeed/mnt0/97yeoN8i2/TWJLvvrsVwfTi0s
wPW1+NQgA3QgdqsP7TCRzNcDsFWDhhSn3ROIDOk8bXr5aOd6jdCAAZJIiamtr/uXpoTQYKTMkntO
OsKFEzzgFI1O1O/XXbrFG0JRs1hDRVNXRUtXxJsyq+gFZQ/SLVtX57HRK3Artxg+sxo8GemGytwo
Hjl3nFC96EzK6v7Ofddv6XyGYkqWqIisE5ZoqPIN2lFrm0jrUyVbFxCRc1DORp9OD3slZDGP8sMy
Y2RQZJx+GHtUiOIANlyBIx8vYSFecWrERBWAeOa7xdoQycXIiIvL3/NLOKB7npKjiDijRTEjasRK
MTwF56dvM+mh7HYm/fNMhL+UyEGlT68VW3om+XEGSl1B9WRr6PdiMZ9cOvT61OhAkZJnybzOYpzC
jAL1g7Y6mfPq+KYD1jhIjUeB5hb8joKxctqaI8U42SvToIrJeClZgu/cwO+74L8X8Oap48hbi0mT
5usUn4i6y4k2rsrOPgtf2T5dSgZYFXffSrgHVU6rd+iYyk8rkyaaEpxCWVdN7eb2lWV3PiVq022u
gL9UR5VcPSfkw8kc87mNvcra7I+rK95gcdMxSlC5rpNGepVW6VraAlbOJKc2N0lFDXdsQ0Ya15Jh
tSeXDwx1f79SP72emmSqqs6QUhTFmxWmlbRLemqKbJ2c1zXaqrS30+zteszv7BL3Pudmyxck6xx1
8jFby0BX9rjBQcDs6zedg8PvP8gYlv1/tyNTVCW4lpoiWaqoDu/2X9vRIbbK5ixd8vV0v2wWCGJ8
FKmVH08bn1g8VBzR7gjFhlrPPYXJijyWMbApG2fBQEXi+D8neD2IR87rBoGhi/AQe0/kU6QsiByl
G91Pm9FzNob6edmlHqgLourAe8r24aObE801OX/svW7euSfGALQWGQ65HB/Xloev487t+7MS3P5a
XTE1Q9HZf78VN/HlKvaGZBbrA2UDgsreOZojAZ82wnoZ5VH8mVrPnQrN+1WQPblz0bB29fwIv/Cz
6saCis5BmJ5bY53tn632Xu01vGffvp4qi0OxI+v/J0b+dTP6Y6IkuRqX60F6kFO+mEcD2SjwFcLP
K9bPdE+qTklqkbKjic5KsMnQAER59qVwVvn90TC/P4SmqNPgMAxZY0eVbiqGsuoj8yAp6Vp/qUmP
GDMYsvi/ihma0xMgGb8xQ9NfCkrlEZtU8SrPccbQK4e0Dik5+mxArqgTWH4oowY7D16qcbNM0Jbj
zVxKbyanpG5mQqbQZ/KCqQ7zppN/Hpg+Ksx3R4bkePnsnAvADx8tcIhcuZkSx3qYpa+HD5Fx106g
c9rAT6lshI3EV5SO5shnwm7HICZQ7kpjjfb0O6Gf1CIpxnkObUCpdGCIAkMZ5841+34DJcrV4Zop
MlvRzXt7SJX62CkcJ9J22iNqSapX3YKwwwuBIO5uTffjp2mSqBiiZknizaeVamqeCrE5rbXrAe+L
Ot2ngXC4Mods79Qlw//SzYNJRSVRr+qaorFU88//ejCPqIViQahP607Fg13Ijnh0kvjiGTFKLcZy
pztvwg+tNbo29Gw4vioGu8LNnpAItHP646kj7HEUw0jDKkPlwAbNbB/6Cf4+BaVztUk+xZZJ/zj9
0jfaOv2CKCl8Wlt1c32WXgY/M3Yd/7huVgz/OFwiH28Hdf8R31ZxbxcdFv/bi0TRyfurDU1B/eZ2
HPprek268rAui+eakRZ6ahGz1dGA4u/wMiO/K6RZi+FLZU7Sgys5Z+PrKTjh/23vbCA/3TBTlwyT
skjVqc7+vWFp1xzTvXgo1ibnihJDIrgkI/XLkjIMrzAOqd8ffO37Jm5KpmVphi4O0F5rWEz+ekK0
KmqFyuCGmS/aQgzAD07SkOkqDiLTbaHx7GGPYiMa7+dYMhw4P87BiQNrrq3FZyiYJEdpzpnXF2uG
U9uoPp29Q3IaHswB8684Z5/Z4YT2gGvcuXE/NAH+Ln+oVP/97qeTlOfHnPo1TlbnniFSPTuRxKc8
cr60BGuaI0JDk8Y1FIV+rfMoIdUsSMYgeQVxn3kKyt4dtufaPUDl//3K/nBg5NtRXIuGIcqWensg
v5zi7hpr7NAsJqaAc18i9UnIAxViZeFGcjnnQDExVO3OifGHTsC/H3zzDF3TqMnO7Ylc1YpJIcOf
j0Ozaw/zo8XhuQLbZD1qJcRVOF/n96PopMXaaEIJfcKdKzC87DcvlqzrFhRrSdOHtsTN/emTpDeu
arluo8cjxXqGOIBaOsdTMZygr3gTE7ztsLmtEmTAUDBfXlhwf/8aP7xSw5lSNk1Lk01FvimSc73k
fK6pJH7zYaa6OmWo8ZW5RPRLnRPCIj/e+bwf1hPZ1ExZkg2JgsW4eaWUWryY5VHP1wCuCHCn7TbY
BI82TZkhzGcSayvO8VgT8TrAmLyiXeht0WnnWImA/SQr4L/LDodMo7wW6Lcg8xxcdQk80SayHvUO
9tq93Z7HiM+IWcGxzR/TA6gdiCulYy2Bz2yx4p9QgPO3yq08ZbSD91+3ZZsM02gkBJBGgvahCQn2
sCmo8JuDqQmYG5JG0gCkbaUxp5/d71fmpxf27ytj3WxHcnUsLKu2OK8METuk0PS+laTDWX5fN04M
dKw3yKJA0y+0ixKJuiYXjmi+nIXwgCw6OaEROe321nI4k1op5N/oeOdpkX6qrBVRF2mmcfc4ot6c
igVRi5kZafkax/b4OCnc+AVgiIEPK90cNxquifOc3qsEm3rF29R+JTvtAb3jm76uA8NGK0BOQ/ZI
SLC+RmTl1F/MmKLXw5uBjXsmfUiYju2Pj53O8koqJV7IZrqf7CcuovcR2oY/1Tc5ntTg7+ZoRoS9
XQGMOrgWSwiCd/KV2B2zdlRN8Tb4qlP5T6hMXPATGDrJaHLjmenHFPWcybbaFJfESrExEntD3S8H
8L6B0eB88q1VMVMC1Ta2eKdcYu3n0QK9vtePMUJP1clxztDTsRyO3ol7HAUYtBFxojQHeNc7Awtg
Ps/nmiuE1YAKtve7RhudlNEcQFSISy8ddEvqG/ISGyz5ig2fFCfzRUf4RYN/lT3Ib8LyPC3u3MI/
g5CbdYdWkq5rKnUwK+9NESLHGcrQvZysyYlVFtV7+WRuLaiWOCgRLX7xok3P6FSIEkbwj5yTxhiK
Jj9bZy84N/DPXD+rh34KjY1TBpjIfWn75vMeaQWDZ1pkmA7JSMps0h+rNQPt1ocCmZNGNhKhdsBl
3RYPOidMbDyMU8hH+BA2+b04B+mHZUaVeT4VhaQASbZuWqyHTOvP+7bZr+X0QeFlOiPSIhpGI+sb
iWeO1KKQHhpQQgV2nqHn3DcvIs1xvjBtlzH90t/fbumHUoIvRNVnkclk6drNdizlBxoQ0WnPQvuY
VV8X5bWrpk1JqGb8eql2CrKUdLim91rfP10IRdWsITHBNETp5nP17trnQpai8EbtiNlWjRcxYgIF
QFMr3Gl6SN97lQwd2Ed0SVF05dtJQeeYV0d6tF+bMtRLjvdaHhbtquFUIg2C0hw/pofI7/dr+2eT
un2kDc6WOj+TD1Vv9pSuvcp5dVCF1YFxdATxthECumRJRMq31jtJxt2+OK118KNaBuQKqch4Tpt5
l5IO1GxNUou1RXJddyAsorWIFaK65GMTZ/Che//9u367HaqoaIYhKaqlKbJxe7o5iyX1dCUwVwSE
y+npRLKmHYMQ7e6859/fgOGTaN0ZosVWK91eFLGLO0POMmvVXR6jmhQEkndb2WlgJFs45MwCbmq+
VkS3xRoumsyBMNmlaeyhWc7R2Bf6nePP3W90U3qdI02Pj/WRPClSdXBtFEpgQBIoe9q4gdyiLExW
16trXsb78kvDRKIyPu9OXxmibene5fn2PnJ5qOolBNK8FbSJ/i2/rge1Lzsti9cqkCxRcS0apXo6
N65vbnsOTD08XqGsmavfb/+f1+2fR/Xfj5Vv9s+qjPfl2UjiddnPBR3lz2VMm0aRoLae57VA0sWq
wlKPqiWpHn//bHkoIG4+W8NzoLAa8h9MUP/9yWZWFnXZHtmYS9nvCB3AXSb0k4yQ6AtlTqc+6edN
iuv0XFX+sZibLPB56cbH87K8bhsVaVcQ59sGJ1ojvRhXKeDB/f07Stqd73hzW2Ll2Gj5nu/Y1mue
iuthvu9RRIE+4v5kINRhmaXkkCLtb92EHiKrtXN30ZS+Feeq+Pelsm5uU3PQL4kWna0NWgC8ufJp
VKziFXmxJBWJOHxfUHTK2Sj9vPPz/0xz/rlHGjMeUZcVkUaezAT333t0rJNjkSSasEDcK5KhaLpn
CQGjcyX6Vw4EedZTywCcgABTj5Eja4szDxEbrGwjacQgoLJ3I7vzr4LDA0yOYvbQLwH16Tb/HQOx
AXrG3o6F8T6M5+BTVMO+GvjDTux5zgUqD4oP9NQp/So3b6YYca7AYkDPAcuCUOVcyeJ47XbJEwK4
M80pFEKxC0FJluyUioH8+JcSM4g20YDSYkjnNaeLQ+QehRk0HcSHxgi/5mt+HVEPHRGM4SGYI+et
cQ7xWSAZgE9evg7iKN7ES9BIhJOgGaVYopfKL8erPnnfboEb7OTRtBkPQ3V4pYNkB4PjRED7dXIG
D1FNzN/vt+f74Pbm7txuphexbBqxLga772w/E13cv266Uj3w6tA4qwU21+MCG13D19li9KX7Gl4n
2cKcxAvSGQx+jxIobj0x3AfWZMu/TvGRpesqzLd3ZQDfdmNNVURNpLNvKeyN2s27pEdlIyjKvtii
gPi0psyOhfdcsPcmTUsgJ5/KGv2PLtvKLksn2itS/JqUqY/fr9n3V+nfb6HfvEpFotD2P/EtSv+Y
AOCQvP4NbfvlTd9YQTXI2mg9GM+/f6oy3Imb94hXiP4CDQaLU+awD//VuVHSy0U6RKd8Wz7xlpB/
HeaLhFHtrJmR/L6MlqJznKWTLDyEwpA4s/dyr1+d0U0uu6DY6B7ugilhgRPd+/2bfSsAhsvx1xe7
WYS7LJeM2MrzLZnTiMx90jnCe8lefxphN7/eoAxiCKJKf473N7/+YFptXcnKxjZGahBmcKwn0N3h
CKh4EapHkhBBnI/Bwjeci8ZuEywvIwfxNpww8S2e1B4jfPvq7rwHELjl+AvjFUaO4s61kOQ/WVT/
flNFlGVR1sxhxKreSiHMSiryY3xst7VT+upYWsQ7Y4EGOgzDCs7Tg0n8ej7b+xq0MmHaT8In7aH/
OJLPN6FSsMble7rhX0QYvpDI31Cdp3xmPTydPFIz1tl6iBQqQWt17xe/wcwCHu2hmD7AiQmsTe5r
/EVsT7vnfvFHWP90mCvTw1YMxDWU2ikp6WH2sHfraTq2mYitkx19CcTF6lr8itD164/CFGn3xFgw
FcD4Mtk7Fv9bl9npEzTKG1954l3XRPMskkcAnkEyN93LDJ669k4QoWetqlfcrUStkZMYRi+ln8+y
3X5WDQYJltxlD8LnNJeeQJiG7TxfVuiFcKoHVmB6V46O3VbxD3NxVc2U93R5DQn/gQf4rAdpKGy0
j+vqOjfm6Zsxl4PuiffPN8k34USOhp8uwkJYmLBcUj9e64S9nYPL7DgBv7xCiTLVpvqSY/HkCsAD
1iJBAyU9T1zJHsk1wL204cAMlxb1+BwwxJxJCOfWKQxiKBwSrKQG6Ffpm24UyIEFLb3FrlVM9VAm
8VlH7dl4HHdXzSxZM2ADqfPoSiTgusm2Yx5XzhJPDk6vhyGqQ5nrs3w6iLx6PwurN8m9wNeI4KMC
5IK1PBUcWMiLnlii7hFiyFZeJuFxVj7pq8YnwdtVnkg9cerwvM0nxKisqrfMlUYLDTM34coIvjDe
IGJ/G7AimKSjZ5h7YDW2iCoOK2XCeNjLnMSpHiEs+A+wZmCkxdvSq8hSuboRppsezo0+78hCstYE
W4EmSjedpz9DnuS612P2BsgD6EHdYt5PD6HMPQLgEKhLfZk9EUb8yBg+OITmRpsb/OmMnM2ZNG+4
SsJr5Fnr0ot8tOPu2Y23x6m8+BwGlc1MXUaz3jPRtMS+vtScfFe50RrGJ3iLOfBvF6S4hpjzMIlm
SWjMga3DxIoDaarb5HmB7OlpaOzJuoFwbwthAoVMAUFfebiOPEYh5EVcPCTP/oFP6T1hNEBMGGpp
5HOlfuumD51/2p7dyD3O9DmCQdSyV0KD2mC/PHHp4Xl5sdeCIcsnlU0QqVvOaperyZfpgXCqQTzf
L2E5LYbUhSlP0e4IQrZwzZ3qVhOe2xncjBUJjNMeFd+FS9GQgRG/8Ltd0js2iKVCgXur+xJsz2hZ
PZImwj/hYz+raTsxfZa7qbnsphlfJn7ZLyCvQ+CRpuVi+CIXMKaM2cafEb3E4wIh6GElzDsAaTkw
sv0kJsuq9IwX4YV7PtdduMD2FRRthHSThbuya6hzlT2ZAjn2EPwzSeKTFeYBR6itWIo8mfYV/MYx
pnu3dw4+CeBePLsukpnmJL6MurPwBJbcZzCPk5J9KOF9UFwsMcTSzY5PZw8POWDz64RPnRSzs8cS
EOIM9GBfzSQyjYkYn1yxTwTnCdIeUknP9jy4jopHw+0DfR7zEb37Kn0mD1AV5/qyf+w9DoX2KJ/C
o3xgy1sly5ooAVjllde7+bRnSp08Ev5Ac6xF3NliCTtuyY7xjCUUPcINErv2VrgihQ12nUcNyyHx
VqUDf31xBX96IjaTS+cX3BiLO43B3TPtchrNMt9ABYsgNUQf6bBQ0/ySp8JGDup5FIpBNk2DbEmN
NNsHOJ6VZxRWxaRYMC+b6Et1yQAygz/70Dn6g/hw9VmgESKjPyfTA7QQp1ssyAJtOKJ5cAY5js61
BwSL+Y7ndlCXf8pLddG7y+u7uRBCNvsnyckD8a1yy2kSxkt1qj9hgfKpPmGvS0BzO6r9GN0tfcCw
DzSnnZWhAupU2Vye9+QoKx9YLfiwIAML33JlsB/xPnaeuMyn0ov4zoiBWuMS1IQsbA6zy058P9lR
QM95weho2QfXhbDDNZVszEmyZAC8KiYo5+fii7huedsagty1pexaD9asGT+PZsWTyiNDXOWcYBZY
sg4IBltfOENcOYYwoKXxuJhhwyT54sxr0D6LfgxzmePbWJ5k3FrdA+6xMEL9yXJrGwUDDsN4ISNV
SBYihNhsktl7j5wWN3fayRGZg8Da07vGylqS882Cc9yBfhzVTzIZTUagvh82ZB5tynDv8e87wz0r
sOFFk+Nb5pO3lvN4HGFhJbNsRtaCe/DNieDpYemzLEzzVR4MF0JHcJ5iNiynxBKvlbW2ypZ4XHdn
/zqTbcLWRK/ADJu8dc8xqDv9oV8VT8UMGvzpsZhgtfSFXReQ87Hcf2YT2YuYq8OsDU6+OhH4e7Ud
w0JEz+eKE3lq+WQZzlTeK4i8XrdowciywyHk0MLooZ4R6u2d/BPvWD7H4RXNRS+bdStxab1eAivM
5/s16QGMBKANTOCStjZt+QfsM3a0IMEKcTaPx3L/UrlNaD0rz/w+tkbxWQvbRyABs3gmvLQznNMK
zxHH3YW8oSZPZsksX+sTHsYwWuzXljv4ky/ucWX4tb9fGUuRm0xmqVsSjtG7+ofoo8fHc4g/YwnH
cFV5/P1V/pjPj0EZ7FdYsB7SoPEub+pShEm8VhfRrAv3L9e3iD7QFN/hXJ6kfFdpMCvWjxAOcbNL
xGOgwlicHsmrv3uY+n4++bf2uzlNHer4XCjlvt1eJqWNcDyEfznVA4EV6iUmFFN17VB3k3k6w/Fj
Ww4LuA8EBSBW5kLPtDFlSkDfRUBXVCIOeh5kPqWfrPo1mCtUnjQO3H5RvvcPnDyMRQVYBvkz41l6
wmudSIl+IT1gPgug1LLVAFEgJuo4OxHahhHYNebGBAYPbCYVQwrbcjW1VpxWZxeWCYYIS16uZc3q
Eoeaoz7HbsbMCPfoMgN1g6VS90X7AliKKsJNSUAUQitgVfMAQE+REPkXvyKaKgOSJzvlpH9L8AGb
PkDhUPV575ZXskt4RbCqEFHqkDrtAghwcztHsJqtu1mzMaiwEofn0TeXMalaUKmX10UzFVnR+3lD
5UXYXMgGuQKo6SW+5DAB4/0lxAwJO+OHZQnH2qDlf9pKbyyPMGogCvINtFBydGy4ZxxTKTkdqi8/
q4t2dvCLGSu8B5KT5IHQCNNXlf1QeMG5yZAEWrPzatqXacYLpk+zB21Z+uXSsuMHGaK5GXIYS/0V
FOq57FEsr2ReO2uproWZtDQeSCHeXZ4k/8yWw90h1nN4IJshcTKs+V8bPdPCZXUxAPwKbjY7zK4M
14cMQqC5YRQ2E5G6R5hB06QIR9X/KNmDAz0as2fJ830ofJhzLNJUNTCi5TGpdWEUEOPh86LyWkUs
RnqYTS4uHYfzW/1YPBZvGm0LSNFEBzxXsMSGtdoKBRdhMDXtsO2CzsZMbyzUMN5FITBSCnS/gncJ
B32qYkPKPc19hdM8IbMUGpAKLo1dkWOXw0gRLyKqoKUQluzqBG9xQbTlCds++5i+PhMzz+IYsuHi
fF7G93qC3/pt2r/v4NAz/OucHBcnND8HIdrEcLjRyXEwt+uvcsb5a8JpfeR/vhN22QXdeDTrv4BQ
32kKm/e+wM04qjSlS1zWBw6AZKCprsoZLlRDya635BY9XdepL5GYWQfN8xd2z3Ht6CFOrMfWwdqk
jKji1fEbUbFsVK0rU3RcpsKOPVcbjPeuZPe874qteNJacYe+S7RQmBSr/nU5iDKc6+ToMtel4o0m
PMHLgtVEZDG/otXrHXmjLo87i3U3exRppm32W2X5eztAH2YT3w/ADATo1DMX+DNw/esGXONWjpra
ijbTpx24PJSI4tjgzADtgFPDCxEtxeglPHFiK0bx/Awbzhi9iE4Ife/tNLJGLwtG4OD5jqP3M3Yj
4D6ADZ7JWB3eRqJXsmWxaWfzbcv2z1x7PAAivNWdwY/xrbU8PEZY0TjIy0Pj9KargUyGU3xGlLjo
7mS0MvHuOJtwiiexxn8Kk7nixa4y5fFaxHMAg46+jLf6ByXiDKOj389PT3GYswshdHCO0w10ESf3
BLYxkeNL5EHaBzR/XcbL+qlfkWAtrMqV8AGo4fBGSoKyYc8SNsKsXwAqhS3D1FT7wKZ952f+/LD+
9TNvOmrRBR1I1JvnjeyKAYFZEZNlMVA50xDa+CqykoNkcoBiAOXSXdU9cuSOgID23nAoqDxEpJCL
E5ft2TUcfj6RTQcqLCp+hEL5G1EAoH8NX16A4n+H2hYAAVInQEk5weUuVSWdxqsXMX4eHEhU63AS
sBLh1VKeu+fUImZr72PKcrrnoW1h+Lrz+/P6fYjD7WXGJkvq0KG2xJtNu8tFuSlOh2jzJDqbzX4c
j2i6IrqoRo8BpIl7VcJ3vc7weRpKal1kjIUC7d8FqsjbIo20utkWDghSZ9I/XqYVh+JuTEgMrWH8
AmCG7/zIP2OYm7fSMnTTxCwky99Vosaht865mp+3yLToYLQvxQuAPkiXUFS3GXzUIXQaw0kz+cpX
YGzXqKds/NIv9UqaxV7BTl6Rj1yPB3UBRS9H/SH8LF+c6a0vfJO99/E0a0kKsvCn0gpcJT6gtfHa
cpqpCuUTaNosJtg+GT+rHh4HeztQVBLq6uHdQW9AFt6CBtRcnxOTt8WsPKrfVPA2JF951QiVMtuN
ZYP9IckB36D4ljqpV4VY7rOH4d84jl5T9r29K7raItsBXnQAExxfzDtl3veJznAD/7uUtxMvsT1k
ghFJ1mbQzS2OE/oYRKAMKgqU/8QpSf6dm/dtsjd8oIHqXjPxbajmzZa2b4E49ZlmbSq8sKfx+jJ6
n0FWwL/4+wf90GMePohhGr1WnGzWTY85E1I9707K8EGI/I9+mHj1ej+GXzVWn5a0WfATCkCkY/7s
yBlMH0UPRLFwsmBWcR15JjKn5b2e6ne/ED/f0nH+qSpCU4Sb/74wQqWrgqLV5y0iTYKZmmXFFtk/
KdBIX1QndkwetMw3Fwe/hQaJW3o8IOiVBdG5zoASqUZfv18n89swjdcXupU+jBxFTfqjSPlri8uS
g1W0iQBbaqeQTBWqA4lffYF5z8AZaxsAOpoptBAKT6XIphIvlyROXchfpqPqdxYBTc30QLNLoWOH
v9qR5iIoDv+wIdGJMClx23sSp+ShuUJtCrlmKg7afixnyYaadwyVKllkMFXHLe3g2OasLsxiGCYH
CBvE5i7LUKpH+5pVtXC6d/IiQD4cAQKAJ0hfiFS4U/X8Effdri9/36SbqucY6+lJEcRiuSfXAEIO
94rblK3bg03qskUsOkESKXMwXLlE3LRUlbZEYJNIlhet5rF1Ca2DcwE1dV02JmQDxn6mGtZvRzyA
enXnHf5xObSAATBQwFPKVOXfZ8o6pnV1yKx6KZ0hgRwmNdFTjQJ+9goMUjw7DWPAOr5OZWkSYXxW
uhmjd5RrYNeL/crEoVWeXy7la6ts9+k9I+kPFaSFK1jD7mHgCr4VOuyN+tIV/anZDm3K065mT5qr
8OhTzNxQV1cCS57Xz+KOhotCh7sBlwo7nfliCPOVRnf/KFBtqA81nnX5DfjxUn43HziNL5Fh1y3l
IY07XNVktQc67ufIuUAbFsKWbRkqUjNMgs117UXz+u0wIM2BTRrPHZ1URF3LalJ8abaZgRmxOejj
zP/99VKHouPbs/TX779ZhqrelE+KWlVLUwrOJ/GhBFEtCtG8AguFV21SirmDOGiWiOTfXYB+Q7mX
zo6cmrbUt0HcqkEhT820nampMdIP13KcgZLpoXR3ZXDpESpcSBVLISPFr7HAsJVuKKwUC0Fd1BSB
eqSZnyBLv4hsaAxpy7W4V5bFXvAGaaIJWQo4USp0HwLRh7Xl1Crddig9ic76bJ7vbN76zy/XXxfk
phhNzFjSxGN2WtLDGIHtDXe7r+ALOO2fsQdT+7FCGsPF7uyBRTEU0U9w6W3QNOATSBQYQ6lFclrP
dSSq5KPyr/wJOqPQJD4AtSB1HwurbTxohACgX2w5bVQQTQaUPg5bDnUgivl/ajOYM7AgBskg1B3L
VkbTYDz7HEK6CF92xdG2HO+ephw2x7uXj4xKf+KTMcq0De496IkWDMl1iodoAFY9ROOvARm1Oo5X
O/5bKzy2pA9H4z8HBxwgbPYd51oGFBOLZ/5I4zlx3iBz24PDCdIIyDia/9EzltgsoNPi1V9SwuDm
+GxxXka3qdjZizAWnIyWvrGONv+j7MyWG8WCdf1ERAgQSNwyC0loHuwbwqOYhUBMevrz4ROxd5Xb
UY590dXdtstCiLVWZv7TXX/bQya1GLOn9o3gvIsX73ImDCKe6BMMI0kWQZnsXRc3pnp3CyaJDrrF
v9loLZEOhB7knBGl0tBjqWAPkqDn0AevGO7mOZeTWfgrBkd2PeGVNDB5nq/IPPeu24s71NMS8Wjc
fFME2iMZkGhEE4dnePaqgVPNlyMVgmZmP0O/NCbgeBioDN/hNY239dd7ca4OQSSHDroiv0M0tx0H
82T+wDEgBgcWzRVII89GTIlCLPBMZJya+QX/Hj74iztU+SFtaAAcCDi36FY9hm7vARkjoP/rZhbN
76vJCR+BGkshYm1gca/uu/BthHAICg3GYITE6I5eWppTbFPq9/o94bF4wpp5M8zoA7uY5xgLV9SF
bwGm2AqDmrGJ3SoUCvis45VQGPfQwNQa+u9FNaLEDApsQY0ClyIvXsmbyAmP+Ra7vO5jWhnlENoF
QRrbaGz2yWj7vE/MMcql0BTxMfi8ECeN1Wpo3GTjsrh7vBpXJzOTFZZISj2F2BsL58anAuX04vrW
eSO7oh1pLLKQsQLpDhLIRr9gSIRrAsXcGXSCCW2yn55v1HcQ7sDQ69fAF+nM3oV999RvhHl4EPbp
IdygmG4O6JXcfFkux4nxgPy9Iy7TVzBQUrcwtecSJiO5kzoa+RjgeOdwcXVTbj2ElnkjYEFBKhP9
jbaXZzFjE9J7gChii+wyWiJ0rjqje2FPRYxa1cW9NCYGODBSp54DNsx2OCav+Cn33TXWODx8LVdF
Xy3hHg8OFwGNDEYv5LZhsM3qGwJKC8wbQtZzabRzVPdkc04AfqZYAY6wXFli1Dsb+4kOoNzyC/FK
sYac09jyvgIAAVyNzw0QqQcy8wktPdQ3m8/38xIkZXDYIJUDxTrN+fDOEt0rjHeNDQDg+RNaLtf3
G5nli+H297lBvw4NH42zOkaH8K1Q7HBeVZNJeD8Ub4iRRph/oS63nyExL2VMRXp8rfTGI8Lhqd3l
JCT/1kr+UFVQNauyhgqCGhpaxN9VhSDG1b0e35K1ivN9l0pOL2HlrE/EcDEuq+UIvxZlcDXDSaW/
vzzaC45AF0fFdejSZaZ2l3fqqMfXzb0kNOFS+svB+l9zASjSkqwpCiziKWrSb92+liaTm6QmeMEU
LBwDpxMJFEw0tdLKi01zzj6vnziJ0nWjVO9sbKyMdDf66JexLVIEWBjCMMLvMr0EstJ0FhN6PY3S
gXjDLMXmSo+P0t3Bxj3aB4gRHc5Wdc8ZCVpWkamEj9jYvZgZKc5kjfFoXOfpb0Rp5b9D+L/e5PcP
YayEUl0oQnW4WcqqA9UVSdBTDXDmj9LaRtYHtEh9Peyp3Wv2oRkPvzZloyp0/yOy+iXUe7b63maH
IjOXYtbLl5UruMlOIQxOQwq+uZNfsH60zF//XfggQPxP5cO1j+nRqUoHlfy3Tk+IBazJ0ymmYAB5
VP2h9Ti3Y/sePEvPmegFU/+aY9xvwCPAT1MyaSqi3CkQ+chGDrUdg3hBtkLOysDgKpPeGt+3PR0a
+rpifcWM63bfPshkrOzqYUyH5KueAMvq+hkypp2QX4U7ehItxXTxeCBWWoiQ2CBQMIIbRJp4UC2q
l64lqhjHiB52W2Xzc5IlwL57Eu+WgJexwzaSEXvSnTDNy7edaDW0hVdPkWbqe+RACYjmk8o/pSet
NztssfGAx1qKFZP6b+KzpL52rYnqob9Yt8qKlG1CqLxqTuW12Jv5q7Dl4ettFbs/XQqW4115f20m
lGmgxEVuVlzULBxvRlxdWPrVxY+qZVRtssiankt+CLJjns9voGK1UwmkA4DRVbI+IYnKO10Fb4Sv
XPWukYlanK+lJbATp8csW9aaPW787mpMH6aEeddam1EC47MqneqcPLRZPyU+FlafSRoQfnwaRhTU
ZUx0i8H58t9PivTfDvTvB+Vbu1Xz/MRQx6M1ww5Nb4854di3o3Dxmwg/Pns6dXLAaHjAi27IeLzu
78i/cH95S1a40zWKcTz++4r+KwUd9hbMeVRVUtgA1W+bryRexbrpsPzGHcsBk9ZVk5hRGED3Wb7G
zILIlMpodkPs6EdnkBMAF8dLnqKzRBxjQhYToagZflHICQ1u2gFX3/2/L1EZLuH7+QBDfZj1jdB9
fq2+P9r2KinqLBAm5UHaYDUOwyhdpIvmXCxGZG/dMH+KfBQzMD80smGIuzeg2NiJURFtGuhvmvW2
5jsR003s4wjFJtfcjYwO1FwCAyEeiIxCimOvwP/q31f+E4mWYeH/Xvm3jii6V7JaTsdcuYc6dCYu
4KHsMgdTXh49h0raRLm0rKhgbqsUj8HUQo5j5c5QOvw2//qhG+GT/uNivnUjxS2/9ZI03EaYMymU
JfIylvcTmSDz/LXx2jM8G7bQOx5bqQO0AQ1jMIaqPPy1sJ2rfuHcfTEf//WxfjvV+lruRuPLvTrg
S8GpdRfN7Kjt2k8c1KGRoWxFg+dViOwafax/YIlIcV05pCERN6RZBSmpIZ/ydgpl4O0GqeWGrJXE
5uazs1AvG58hMdGqc6cIgoFgC5SMU+qX0GMT2Kh2vcKXjAamsja/FTTyj6scjTpLS4Hc/x2EuE4f
kVoqAaZnZvs5KKvhud5emnW5k+cMiJgdRRxjtY8VvI6hl7K5E6l790PYDIvxothObRGodoVZ8Lb+
dYLy3y59eAz+9+K+3fYul/tRnFJMTA8wuz+HHMQHfQbGqfN4xQbwKhA6OSUCJVjLpyFp24U5zTbQ
LitSM9NXPGeMCcVsawAJRdbFDQ1lQfOxIEODuCrIcaTwGa3xHu3SZ43pF17tF1MhWE7TX6dH7YT/
mzMESLLRk41GEqXsR2C2JB9vI/7Efd8VLQfZoV5tSJVyRniN20grn96yPbcFdtM6drFe9TtP22zH
SPC4LD336SNKeA6QH1JEzAzwwC+NETnHyErq+YHy4T0Hp/kYQ58odAoIeCmtibHaLjYeT2TMAGTg
lEEDMp4FYNHguZCyYKiC8ZZo7CbGhYlltfwAEtI174BZO7Z0IS6Nk9mXO6MRe6mxvMxhxFlT5uGl
/alLO9kprWrxggOyMzXSRWuNDFzPg3lJD6C9t0y/NxVezFzv433sZ/93XPWvj/v71Fvr4xbbHT7u
I6aY2LHeZw+Tjhx1GeuqsK4wPBe3dTrMKqmYRm76Qe3nUfeXv4wav7xO/rve/+fBk74pCrpU1VJZ
iqvD2BncR3oeAdQF4DZMfxek/DD1wKGrMkihoyvDxfBmQhM6KsZTb3dY3F0JmZYdIniGib1F+rhL
n+JqA+PJUg//3rm/LBe+XywiZCbXKm3J5PttG9fJ+C4kQrLWkoPU4sOrzqrUEsZL/CX7uzfF32tM
GALPf93pt6z8Dd360l99vwC8LtBoIUsH/PnWk6i5OgrU+6U63OEC47r/1GtGR8/JCpsyllaNV23O
7dLOmX/1JauG5I9A1XyGOMQ+Wa4YM2COj37Uu3iJIT0ljvBaHyIv4XGEfAeOLu1H6ztVEght7o+g
cYkENY/sF2A9DEHaN554L3Ubq9RJFe+YG6lvFJOWsJ6sMbe31Q1ps1hqb7A6xoyxhPoHnwt/kY4m
9bGUTvhYm+0qGHCgIXs+sJ/uDmpnKHGPC+dK9gsm+jVe/fuO/T3d/3a+iVU0bcpQGa2maGF5NAY/
Xr1ixfbWBdYOuDWt8FOo2SPBjWt/zKjouihyV87dPnZIgmtGRjy1J9gpivMbEuuXhHyyWcuBiBKE
CQxhRDhm8/Ykg8gAYo0jzRbGZos7bEUC0jzFQ7sZ9KvNb846PyA8yuD9RW+sTpHlfDec6IJyKkh1
K+wZ8MKiHxnL5Wqf2rPEcd4ebJ+ZAYx7ghG3tCzfcN+vDCVgaSS/dKI/lGJcBzI1XC9wvqBj/7tT
zrLmouAOFx7KBaO6HRH1Bhxx/C7UzxvpqcfxUjCxwvZQy1/16WevGpfnm7xT/NssSjAsm6FHGeMw
M5hNyOzILqFFMwh7xKDtwufbax0YVOcyloMearj2vWQn2DLJDXxp28DKwrFV/OU9/f/5wt8PDs5M
4niCDeIIlyzt24kYPZo6vjdKeRDP0VZ2ifb1m0V7xDH2iw9cvSR+e9TeEj/zlBMewRC7cncCiVDF
oLlY8LPLfNesJq83b/JKns2hIuDycN3kK/kUDqPFK+IOfGqUTbJPfdkYDp81q5NBYbJ9mPYIgx1+
t+xeIfyWmM3PWMmrAV1WoJpNHMlN7Jv58KaE+jELJUm8htU5nUNkX8IO8TpP2rcsZY5HtyN9YFj0
5CYaPJEYfIYbUkcccTYUzRUna7JWHJEzlmi1OWNOHXIAVkCCOYXzTjyhAa95rvgtPb+kl048OBcw
npKcCf6rEKfN0ONcBSzVFpxf0KxVHy7/MsSPdAKvmD0bEmfuE41pXlGu0MgzJSXGjGn0QLwak9ea
L+IF5DE7X3d262mwVEfzO9s5OktO7NiqYCYXsH9VvTtywOJyWvH/E4u5IPcO3HouMalSYQZfoehe
Vup27KdLmMgM4qQtCQNbLvM6/w0r+wFA5jkBhMdACm7J+Ms34Y8+RBGzMI+qcihY832t6pykZFE6
tUko0J7uFXPc6y+bGjLQH5qfP1/022iBsU8kS1U2vGi5ANylaogN2okMSEA8p3vQEO0N9cTxcdbe
Kut6jNfAT0bhkJWT6OerD+j/yhzdUbYCBB3ILjOo4l52EmxSo1CaWlCDXcj4QMGe9BQy8L/DNQXC
XAJDuTfGYEYJPekAAvoFFhR8BtJq4jFkpo4Zg3w+jJfQ80m1pHYjlI8nB6NteAHdksCKwV+ghPoJ
wj5Qbcm/wEHpC+sQ3PMFdZyTHAvmiwRfW7nVfKTL+pcF/uN88c9b+G3TKuv4qmXy1+c2QCvFYuhY
ZZPYdfCzYEbIyoKMCJPX/3W2SRP90+c3dAIDIDhVlGF09MdDU94U6cZXS3RFA/YA4JEPS8KF6bi8
bPhfqH9eSn89mVdLxS12tYOQgS10ZF3mEyQf+R4swc3cylH4J7NEvONUD6qoW6ALQE9ii7QTQ2bC
HV0VUAuIUbFu7M4OIF2qBNj2VOzElOoU06x3PB4shsZkPNPYkZXoKSA59M/Gc43ZxciT7cQjphYm
W2yu0tkDScaIqbYGv7B2ARqWZD4SHK3YzQIY04Q7Cqsfl0zsh0S3hvyWwLZP+VuoOrmodCZtcE8B
zoaTM8NhGp3CkBQPvxGbZMXOZzg2w60lOg7+a++NlwXIxvWILI77hPSBTFHCa83egh9rdPOKsjF+
HzCRAQPrkL5M163VWmTMLnnIqdMf1tRSZhM2kcf2SbMEa1BcaP5Q0t94LinY9YkDC55f9LCJMqHM
ZwpjDtku1KCkLZbz8qRty7lgTBfokyGoJvYYFjxhghDdaybiGjuiMNBzF6wCEkZFJvFsA6vrmdUI
XgYOAeGWGZlJPoA5gUxTmcgNHMzMYXrXJ4HLg+QAmRj1BrQH8mKgOKKCA4ZbDqQYqjXry/DPA9tE
l896poK7WLNtQFt8A0gC94JaUzjFkrLUDLFwgvRP1WM+0FMwAoF+T2AB15GAymgMR2u7NUNfZruS
KOgw7EYvlPHRdeSdXzEAn1oj+2EsFvQELIeruZOtBlAEWaS2ltgEMkegVg9tDF7IwXnw7obGBzfB
E/kB+oC4lWBFCd8bUpkglpqC1dIHokLi9w427OTiEXJ65a1p1sQfvov1jq3xjMY2LinG1FTXGsVp
CTGSlDZz8k6E1ow7qNMB3GFJ1khsFcCPlg9g8MbH/BtghNrLlJzrHA4+Ko4RT3XoAXg6Yw6lK+AN
+D9vlLJtmTgS0iTZl7eDlEZZwpgH60L4bkHNRzFyW7w8jM4Zz+E48E7G3KfMbJzOyWy+ZhsQGVkY
GVlCdzoQtAUvqV/NJh48TkbRwDEoGa58lKkVMA2j39MhFfL6EQQSSnfstUor4fFQ7eEKY4f0NzDc
1ZTGMYfpH3udjX/4IJV8lm0ynL9UT4pJC104pAHogFwc2bj2bZhnWVNIWygp+EA5Enmf4WZTM7Mh
ooLEdfJqwI8jTn7Uo0uif2bcEn3IOZWhWvVDWe8MLdXwXF+Z+aAydYfzMzyEVkerK9nlwPKby0+S
j2ukoyB6HDzY1W1s/HbG/XjE/bFFfpuS3YpOlsvLlPprVdqV1euyrjCTuPFAhLC0Alv0x1Bhgcx+
GUHJv23O31qGG4mMtVbxyvKq/Zy8XbFsJ0nLFrdsCvtsEVkIyGe42i0H150BQH8YvWkFOs8e+Uns
Zxe0KkwRV7Hz7/7zy83uPzXpH/fkW01ahI0YXkKurP5MF+JqEICOiT7uXy7bsNG7M3LP13ARvdTH
+2wE7nxlhxuykjN+aArZuAB018DDCWMiUFiwJNS1g+Irg2BOFJt/WfWc8hcnsHHHZc2nvuIJy/x4
g1YfrARCy8JnROJoPYa67zdumDodypZ/vD/1W3srZJigp0PSJBNcGjWydz+nx3qL188NjjtyN6nV
V3RxGuoA9BTsVYxIBi4NvIDyaQgDr57pvL/4rJYyB/jeRdZb7H/cOMCI9iLpiMNIPebmbdm4ECY4
LjKq4gSlCii0eTOQYXcG0cgm8PPzxytQy3D/gnV1oITHdJ8o3QUkS1pG1REXd+SDcI1ktwMEDuEn
7OiuTqmTHoidpdb5rPWJSWs7r3GLgr4BsT9fdPD+Svi3IFpkuJwfdrfg+ILTEa5TCD8XlIzQ8ghD
ww1l8TAnb1gwpovLSzgbcXYOlVMKZyxA16d6ULIR2nHkuPnsGUL8bI+p36EEDSMU0nq76M3rs4QM
j3PVuFHIa2zYD2qNkBOU/ONddDUu2K/zjiUG/UNgwgM9c2deQU6M3meOQL2RWbId+YDahHoDDe20
IR+uXmaMi+nGLOSJy3c8BNADDnt3N7vvWlodWAA6B/IZNAaMkM3qMBRYiBV28nD8jU0NykduvsKj
I4Rt2ZkoRbDlWkIU2U7MM0xlyAKvj1fICSlW5gwu3gTnRNLaU6ofMETTeTt80KeGlQeIP+PASxFg
4IERIMaJbcFY47b2VvE63WmAL0QuB1MKR9yeBn81GMHp/K3gXMHtKrSkRbLKzNYcpUa0GM2obf3Q
YkSIWJGV9UoEjPVhFV7KFo0e/7ITDYZ34O2+5t1gtS/r99xvnMfzUAYQ52hmtp8THs7hpAcn4scX
mscQdzMl94U4BurrV2mOTxp5G9JpmDGm24lTfl5m8nNi3G76eoQLkH+gZDffi+MuhYhD5jQ4BuEP
sLPHUGghkptEiuq1vQ5Y4W9jndFKeNhxAtFKXlj6mnFqF+qK94hNBeGcHJKlEz5zRjBS5bFXzes5
ipj0vAimd5kFKyLUeUQGN0iZI4kwGmOS6+8uCbGh/lGAoeAjbCDxYroZgYtU3vvCq12jXxX8Tmaz
XKHI91vdkz3v/TNkbjraTxi27Cj02Q4Pqo3Tzx6wchUQX0WSi8uJizc3QyLVJlvpZnMzryu4wcSL
jJfTbUANcjfR3nOUk0ht33qdGUJhknls0fkb8htyeVwqAaRvZ2VzmfU27wjrNQaEmbMmc+pThRBo
ktXkTl4Su9aXY6t5B0HVxeVtVa866FJ+sqMrak+x02/DWc8ge+rET/CkEeFYxIuOXSbv0EKIxSgG
2GCFXHCAYlq9pnM4Mm6ECDHeyG+yBj9noGfhbE4KSmjVpx7FQzVbbPmczCv9IHGS3MPQQoqT7rXz
nVw6SBX4biLfJG6ceqB1Ax7cEw5P+PldeBlEJd7dfCf0aTiN4XMQI7RO9+QGGPWOukdH3Dt9EfRz
O9iQNB+5gxEN7Opf5zw/IRgDbVfEsWKKe9O340epukwYNUoFRCDgTn39eCXxncp9RFAeRC8FTmy/
LRFe3ytLIDck0yNfeRtZRP24xRxBhUcLb+F+F5BmOrCFxntYQcfrLJwHq9RvLIkbMJm9VDNJHyre
2v2qTP59iIo/EifGCEEwHBPVAYn5u/lSUilvswzIC4sAc2Kfz4reew87eMrNKedEhDHDFM1d4AVI
sYG65/KcrEiqPBKG9dqt5jeUQNip6le+NjJEu0Dq0LogyRadCroKYfgMl2STmpjQz+nWEsTuMZJT
1bpsCctzoyV2M8YrQ24Pybg/3ZcMV5D9sv+gVaWir5wYwQ8MTucx5yeo54f5azMPOKwvIA8o1BjB
UAmtMAj3kJW7FWglJrcLaZ6tCjhM7Tz1RJYxOrDFY0A1DBYB7KPLKlnF3kDap8zjcaqogmWeycDE
19RUTXKt2Fcic0JpeIeONFAG35mm09TDtIClz4BlMvv3R/IjCPnnJzJgvX+0w7c6aNWHIIXrXN4W
qqs186Z0m9E6YnaCvp5JfvDeUpzCkArmBTYDT/lDL65e2m0LvDlDwnNnQjPLx6eI2RsaHdjW76N4
oxa/TODl4RH/T4Xyx7PzbfCS5mkzKWoqlCOCeha/pi+xlQg8BBdz+hV0ESSEsg5dqAVrwQrWpwgp
10DPJeoIO+L1IAphw7GhTpLIMScAk9jdf99O8YcyCiPnKS6KKvQgJsN/387qfg/TqhKj9fRQA60F
BOwiTaM4ekK1s66x54b+Wdv/ftWv1f/t1hB9hH8MkRQYcX+3LOuCuFfa7n47RNtyAXtxzcnNnIhY
kxFhhBo2CcVOzqFomN2ryPV8VB3ou4yqnSjBDdMkqBUIsisTDuHNFI3Ji+ZAVBrNCJGh9yXYqAMK
J8OQ0rYzY6d5blcd2JRKEYQumjY3sKgaZW6r1dVGsQZAexXX0lklD31gcyghR1o/SzcSzGhhTfSM
dYNuly6HUQi2/15xTo0OOoPzm2LnJxrTn/fmO25zi1q5ksQKGetCfE3cI8R0hcpS412iYxQ4dtMd
1h4htQaGnQSaGpdOv+Os8NL469he15gy4G/wBcd9NKrRfPSv7/nsPQJGhbU9DKk2gp3/atXzQ96e
MubK2SoRSJCR8n0MPro/iiDr+9sBNq6OGSXJZLeLIWynsym54mZsk1YGU/ahrFJqrjeaYNLzPMyb
E1+zH/NyniVOc9cnfm/HW3iKXjVjXu10vroTBysv6KfVot9N35pndQ8yoHFXSAl3WkR5Kb/layR2
Rc88QbjfbMIP+tg3qH9QeuZXPPnoAWgC9f4pphJjjgK90ZCZRxFc6wGe4y9QOHcfsGl23+RLER0J
SaNIubW94OHBq0VDHpmZfohLOGFPksPE/oSFzKL2tV2Mh7YPyNXvrpkR7JnT7MfM91/7Gc9cuaxd
PLMISy/eotfQG9puuKHMtBGlV8a/F9cPLPo/PwaYkX8v6UTNlTqNLtFa3uFbKz0M9Uhmc76rGLwf
wnO1HdO7PD2meixRFRMS6kidUfHMA0PdzWSpYJ1FvfHa4CNCrYL+f8yUE8w+cluqWGZlLqg8smKB
c30ncsaMqNi7jwB664mMj+BYq79kHfwAXzEtV2UZr3T2KPwx/35PRXCTtFgB+oVZsKmPCWbbBAdA
hS7QYd2Y2308nXq0LhiDWQvRGC0gFlX7ZksNfSHj7dQ9ix+JPYGT8u+b/d+wPnzUcGfFgxZvMgWj
/78vLEyiWr5duTAFm+BYgiQ42dVHIPzdl1aOGVzHEBYSt/O6l83KaeZoKPGCXtXLocmSnRbupE+3
KFgnxj03+/HSHBUv2Qufn+gwLGEfbN3CeGKbG2gEYCqLhHqNqRi0fwoRxHOEO+VGhZrD2/z7zX0B
6t+2aVijExw+ye2B2fVt7o19X6lE1w4oyqdrPbbPqJA2KcQLv7Ybq3MoiK+IcYmrpKVqiL8kOP6X
S/gJxobYqxDooim4bn2nriYjLRO6aFIcxsuJHYrU9XhaOvUyeiYjb4acCEntA67WR+KNZsEuxFPg
qhJoa6Cf8WrcHsiCYoQl+dJzc47Y/JU1ilaEI4sIqjDmvkcVn54JBNcYAgn0EUyVrJaBZze/Hhoy
SD4apo4XB0uBct581gx8uQq2XMVvqDt0xb15LA+QyNsezYCTCSaWJ4iKVo9TgsV3tsGFZxtt+PuT
LcfsXDqx22xrIuPRMp4IXmW8Mt3J1Pa4EpH/ye4XDbJ9/+FmEM7EwWUfP+LNZ/Aavoxn4HLz4D3Y
je0YhyTKu1UN55+zjSRWUu4IiDZSt5qRkT1rLLZi5OBsoS9j3hwTPannAISbPTiEz58EWDNdSkOc
HVsEoOg3jetxYhZeNMsQHKwlk+Ft7AAV0WHYxYc4I5Os3ORWuWRku8CKgkQuHtLuuQAzECU9vbvT
fkUowKxU9ak7kqzbKto9EB79siH8VLf8+Vh8J/uWMGmFEK/X1XXgRwlnBWLOGEMcKoNEQnY2hJhL
ooVZ8r8fSMJCWNF/L4oBwJtoQL1jwHT528gvCybjWxsUuJKx9GrrvLq4zxpHGOO18+QNO1xQWeSJ
qfm6vC+eV6Exw43XyCf6VjAqmLrzj+1Fn+Hivb94e7Tvq9l2OzYtCx6yFczxW0kd14KngmC2cBHX
isaiY5YkLx2L+aHFic++8eGc+Aui5ckfu8+LeQwn1tAEH6+vmrnjudJ3n8DgaAN2G1zh3rtf8kZE
lJg/3QYJNfNI+rKe/VaHT5JuEpTxLduPmhdNWOXjA8Fn9+YcKx+BPC9lrAq1QB/kdQ0siEqFg4e+
LAB5yfd9dxgB3PSkuN/0aEoVFp1Gye6B6OQW8M+D5flg1g17NIMIoHmxeLzjkDYl+3QWTZ/k6+H2
2Ep3X4AU3G2Sxp8Ky46JxtVB7qWeFALBr4vJZadd3gttm1WIXMR1Wc9H3Wx1va2b8EXLnu7pNiye
q5FzhSPbcZGDPBPXptFZnHqT9NBJW6l8iR5ew7E3CRei8h5eXlKc9bP8s8/e8+iQ9c9NPGQnR3qb
78YYImVkTcxVooiU1QTcs3JkdD9MHzonQY6QHhMP96bR1Zazc5TOhXreM6F5WC3mNo/deHCQNDKv
BF17hxoCvEVQx3QmpjajL5WEkqdRM9E1xJ8pZlY50z8qmxd5ldQUs/mqv29Zk3jEYXeV6sFzSvbD
mJkoObHicrrJSZAd/nicq9RjNMIXY81BQZY+l9083fN3Yraw0LwpNiF2fqT5xW0/jcnkWyUVulZN
L2QJcvlKFtiu2AiLJ+m+vWGGn8eUDzKjV7u6LKXUop3NtjAthJuL3mDSOmK+H402GptRuo2xWJcY
0go6/CQcelIM6SW3RWiIi1bhlBoc4dmjPQXlNhg5ArIi7m8jv/P6UXGMsViZLmvpqivXjRptgrsd
aHM53Tb1U3b1HjsZATnMECZeOL1RxQMWjzaibOUxXwXTiYjuRv3eRyuZp2PwmEVwISHNYBajbCVw
/3TXXCxRnXGPOpgCik1iUnx3ruJg6pHHFn9WgaUqG+72FEFBTvyu/cCgZeo3nNNkwid2+lifbyOy
zrFpu5rcCpmZe+02UHzordFMAKlPDYkNvt5Xk506eUq1rSjDPndKWJDx6XL1ZXGhwq2gTI6nRxU8
sXVuhXFtTT6pklFmq2NxHIGkWUUXmuE7jy3Q3FcQD7pkXqFs9DxYta3JhYbdHCfeIHZH0JgaWFXZ
nSdxuiMnoNdOLbdMa3fcDDQTyykpKxrphmM7yj9k4bnP5xdczWh7GKRytMpXve+fJ/Fzc9sU2kvV
PSh8VKT4aJ3xeSsXAsZPPlPucjFdEjDFO2pubgW0ZRA5+Pi4Ee97nGxSv3y+g8px9pDwypgiMkcY
86MxB/10b71Xxevgwno79CBwpAtoi6pYBICsGgaLwselZ6BaWSEje/kFaXFChUu3r/ig4jXJdIQ7
txsRz+fCbJCuFXaZGCPgVkZ/ko2sEk9ok1zSFjIpqRsvwfGqGtP3DuT4cxzC8oUmzJxn1mNwBlac
zdLXuDzJr8N9fw0rQ6rdMW0GiGXIf7gTBEYMWxnwSe5FXEgT9ICrbLJQRkbTLfjWrbWy60s5djXZ
LZoKlSllwpj2DmEXhQY2dTGjF2+CV7JdyEOOs1f1TlKi50jWpTBP1eWFGteO248IrmoQv6m3muRq
9wHshkIMCeJzm701xTnSEAMjkccvKJ1rpcPPKIORcEvR4d4rQwhTq0/eaur7UcKYNX27YxzvT+SX
Dw3tAlXN1A7i46jdNwoq08e2kQ5KtBq4SA9G7VeTuQVz4bvPp0Md/pkWJ+2QS+4jP7aqG9aoVDZF
bwUqnujLKxGjM1HlpTIGy/kx5b84pR30H8nEqnE1wsllcozxm6stJESoF0KfLYIbq/ikj3GYD+mM
bDcZBR4RmiHJi4hQX/ljXOuDyToUwei1Qjh/bU4MerTN9DV28cExL8/dF2tF0AskozfR7rA5KudX
Yav2554e5orCrcUkfdFkM01gMiwifIwh+yviYax9XsV52rw/qnWBSZTwnBOjitE6h80WlUrUej3k
9s6vocMwG+/dpC9Z588jMqgfbo230jJ5Ko8iA0I7Xfe99Vhg/+iggFRJOOkNCeUKFehOfOgiVRS+
dKkZspxFc3ybjdBXvfP+JqLXsso4SBFVyb1OelrQ7hL2pUUmeHc8wS7L+pzM1F3Z62L1quGO1pp3
YtfGANxvhMEnM+bcsrjvQV6KJd+fcgRrSwnTL3C/epbizHI34tzlOgpx02PLmOqTsScStpnPR/gm
Yk0SzZXgHJ6yxRjB35HAkVNzUraVBHdQEt4KbR1MHFF+rtmky+Rc52iX5vHokOckbW4TkW4b22g9
xPeD1Mj85cYkO7OK2KjQwombB6be2mcwslWY39B/Lt5F0NuzBEA/JUBo0bZ6jMSTSTAqzsQvGloB
nlPMIEer28MPXzl87l7Azs/aZFk90CwJ6TKL56y1UedM2uOoZuuskmXdTJGenjORxARVJoH45Rp/
Js1qXD2PEPVQ1mNOh/kgw/ux3ovzibLsCWmVETmIWDqF3hia0t1op5bM6EE+9cJAAA0Bwbr4po86
onfv63S6bwIjCP2ytu8jhjS1PW3c+PF2A4nE57bdJ4RJQGSMIRGw6Yz9Epo4dvC3RSK/C0z/Mnc0
XitYAj1CO4v9QnEetd+2m9tkUdVPIsmO7UzQTAlLoZmMAJUwM25vNa+ZsyOXuqIqtKeRr3Z+2/lk
8vH3kthsricRhs7zCD/ziCBUMJP2OUZHO4E2fTFTLDuB2EJzXCwrhWY/d4LYJqxPYGDBhgjhhBaX
4dNDh8CsYbOF5WpvilA0HnrTWY/US86YLiMVBi3E+glUC0fGbJ6j5R4tHqEXN2aCNWPEebm6sWzx
TSdfhQ1J54hSvZtqM48xtdxINzzk6zq1iQYUMjcD61xMk+erglDYGKdYFFpRcKg41MibU9xGdkaI
oDYZwOlwiVaPIg1BOMJybfgKsfXN8fE8Fg0uf3iEMde42GmCbszgRkSnSHSSU9d5ODF1KwrGByaE
C5p02Cs24+WEg9GnZsFObXZ5q967Y/sWXk1ZNTMYh6haAVtXl4VEFkauS+h05+PV+Iy5f7WvtNm1
XMak1LazUelUjNBRCsVmTsMs+41oT5+jT4ohjvZbZmlwQmG9NMe+N8s3AXwALlaBjw60LkzicqdB
tpmvkA9r5h2VMPgbxB92uhF0tC/vkegU1ugR6pNIGb193Ix+15KJsQi3bArVQhjcOeWbcS3NAnDm
meeEjqn0olyPAIdclNaX8/RpdHWYp8P3zy9ODNTCQdOYTTXTEgIGccrXy5EpUHSsyqf/R9qZLavN
rtv5VlI5p6K+SSU5UAeS6Hs4oSZMphoEkgAhwdXnkVeqto1dcx5k+/faXr+XjZA+fc37jvEMYfyg
DNGxksjXUy+uXIN1WPSvo/ZtT+3IHCUAPl+jDtaVdPUip7KBb497o/Ly3THReoI5qDvdCu7ffWoa
CHwp5Tw+KkJ8b/NS7XeyngwakbYQvhfctNI4L9mCurD4WWSMp3cSVimsxZtTIgKbvr7IDvYUumNq
P4/CDhjZq7tTekCDEGAB/Z/Ue3kjzgAzIkLTZPYe9dcNnqgmDnO1d38O5Kx3yj7MF4HxbiZti0f/
EY2MuC89ujJTAK392FWlQR2HOpV5VZns0qls2tk5MDWv4AT/sBEfq5qnSpX1kqhsK5Oc45rUvV6H
0W0gwwy+eW1wTRntU9M+7fZFvO6Qga3osV1xgnpxitRZsF+rTrZqKGsgYThjT8f56N1wjZwcneLq
ZV7giSxv3fZV2xDnLdktZStugxRjdlEf9EuDYiofGW1XbZY19ukyuEezDrXTZn5qjiXSApCTr/nt
BVSjf0WYj19H+dh1bJmBH/uaObmxeafUHnXvmV8kg+eMgcKb1QyixJNEW2xs3n1hjc4d0Gtfrt34
WK9vVMyXojioWeRNLZTKecymk6hrcunTTg3JtPZWVxfoar/fH/aH7T/BMHADO7B7Qa/9P2fSCyen
X4iLJdtim208Eo720M3C2cXyRVk8DFvnYMucaFG+n8vexJl8TTALbOFRtKwJG9RkQtUW/d2spVKt
sHfZfXSp7mrjurZtz2Y9u9errS/OVFanQ2Q3G9rB7jxu0uULw4t6Gl6JTs9tM/ki06+if4/h+aqv
hOs8e34U0Vo4RuA2hdV1xxPkdWkIui+ZWsi6zmqd1lNrE7pUSCnYI+T6R2MMpZsdJf6Nf3gV6MYZ
jo6sMlvtslmnGecie/MCoUXNqf+5ISFdM3ux6O9iyjEHTfYvuy+FtNSdur4bCyEdRPHkNU9AYxvr
RJ5wuKVHZhkGLOUrC8xtot4DNZtoIFEyPieVkXCxn+6kKDIJ68no26v49rg6okKsF5Xgmpr1C1PV
faqc2CTLTBN6N6dTlrE16SS0nFtzKdNL/mACN7nUB3lPnC7kiLNVtFTjrZDMc+JkRZFKcSE4ybN/
Ri/gl0j4OhbQiZITo9JQlm7dzvzpCzt6iT9QnSbi6ZDcqaSnhdXhTeqk46pZSs3ygTcziSEIc9Y0
1q960skXNdjs615X+xn+FhQ414i/Up2anUNyXV2TT8y7r2YiJ6FxC6XTXEhHD6MrP4aPu18as6c4
iS7HnMoD1QYpnTTnUfbYEOZ9zntNHd4enyIMzvJi5dW4g3FGZMoJxMcqrTZ3Yf0gsly+bWN1Vj7G
BsiGepJfZ3e+iBod9egY55b+CIXsa9dMr5Twvi9EtZq29zKUROCiorFLUSmQ8vu/9UGvZdOUt/Sk
j5LqgzPMrp480AoI2x8TZP4W1xGQRxQzCWQqbEfzrd5VverYeN6uwuhK7ZSsMzkaiNdxdra+SuWH
spL2r6IS/aPWqqJA5FPevpQhNIVQvNJkwQGXsUiRX6GSsIo/smk0Vz4TmoMokbuKDe/k7htsbGm3
Z5J7OrnX6YnTiav11SEH6srhdLfzzvPKZ/eVrSRI2q65YGfPjvoSpnDsBzECJPI62oXXeVLUjnqd
MeOL0C3MJZ/mBOVGfbew1V2nxYBgP3Ibrg6r2MVKoWeP762c6vtnKv/roZJk1zIacAgQ5/TnQ73c
mttTvZSdefR1XUNlR/Ox3cYOLbJph6rh6Bz4vn/ceV2rL3ir2nMDlCkbnrs10TlG/5S+8Q/hO2nq
pk7WLw1iHC5t9/i3QbZTs/h5rhtx3unlFo6hfWNNId5RiRxeKS32for00/9VXKXDoyuizFBTtLcb
oD+f56QTPyLE7sCL7NOCnokdufunzdHf/eUi7RJdgA6mQGGjw6bVEaKft9l8ydwN30YnHEQjrPbc
fQIt766ePtVF53gmo2/bcDKxT7TbNecRAGKzbrjVhLkYtJmauxUlgd4JlU4HCC5ZDEiTfrmpWWw+
WwBhx/v+Yf+ju6KKv3/XN23J46Tn9+v51Jn/R6KUWx6TqOc3vQaPandI5LrmBTOYSN9/7r8K2CBa
VR1XomIq4q9c8d8eqnpLxMvzfmpI92FhZH/iJBeHGqSIvOTFca1j3UGYtrtJV4GW0uE843x/CVo7
bt4mrz8u4U2w+2ySk/jYSTtq6GG5bOlE5952m1vrDOk+eS5gvigZo51sW2bz06Lj+nCg2t8iTqW0
PIuwTJSOFqSO9IMOGux2ZCnWbk214EnJzd1onjvroakJd4Ort4Q2noycH9pj/2i0qgxSWZXhyYma
9N6pj7TT+aUb54bkJDAMBHJ0bwQ9lPsdJRT3orW4U68iG0TQnXQjLOT9+ZgV7n2v26Zu1+N4ma44
h13PsMecJLIV9onuc30+ZMf7UWHffB682PdzeB3lVwSJjzE5EseEg+0PIpAfv8jbSOxkaZZrJ0Zi
OBABW26220EYhlCtg8cgtnqfYehp9uh5nONLqxax44/7NhYdBOUIsYaiy9VFFpPQxe45P4xW/W+F
9Z83+a3P8EjhAJ4vXBuWk3r5dAcIkSrLcbw4tebVgD2y/fBhf4B5doCusyEcDIyA2aolP4/uhTWa
JidrikmisLq+S491mFqBsFoErkuJZdOZDBUv0NZDYR4s0uCl2V+FYrH3/H7I/6ODrcr0jbDxKLi/
zPf1+n6LL3dV3u3mp68QQ25utZ2heX6cXzy/m4UrYPmIr1x7RncOw8Rklk1mP8GNlb9VeX9exNt7
tzvdYvG6o1bIzaTWZY1aPwYSVRhq89w+DxoLIutrqFibM+0QdxjQSAI36oUhLmGUENGQYfEMP1G2
rX6U8f+DSfzn1b3tNJrOK8pUwkVHGIu2TOSbC0ExKtaBuUbA8jzfasDVSLx9EUxDGRehoEsKzdF4
+ESfTHl9kMVQmMyPxckuiLQAO4LEa2dLgqegQb1OlVsgmdZDo37s1YZ1w2FzKIk8797XHb8x+vJG
I0mw/qh7xcmRwbsd75PdOscrGHfTh5usFPKG3GqS9O5e3OUVfdQwAtBzIPlEEd1GquBEEqyCZDfR
1TW3/mHKkf6xQWAUyVBa2Y6JECz/XJDvSVpdSz1tm486crLxaz6am4IFG9bHM4M96ClZH80wkMLZ
BJ0PLsYftijSv6ZuET87yfWqRh7ZmyagMOq7XBsq45gXjWyCUdn1p0iRbDYFQWTj6osnvc/PH96e
9tG/LxgiHwtkS6blqL8NjXNhNlVjps2I8qImdjWOgZiePnHqUMVYC1MChQLVu8uuvEcP+clybw47
NL/QkPP859Vay2wTv+PX/SPaoPWJPHmpLiUCjFFepoPn9PvrVdrn8N31thvd39bYKpVjUa+5S3F/
vRZsLWA9Qxb/GOXByL9bLPUWRzZq+Z5/GPcNfJEf+Xgof7m4hxLmJ6n3xJg0Se0fbuQ/Usp4x/7r
Rr7r/YTyabzShwGknVgylP4pERkYicXQn3Yfdmatbv3NZRqc6SLjCssGDPAft5XKP3Z5f1zE23qz
A6MaXS9aO4bO2Ie328d4nnqj/YgdeTsxwflofH8qo5lEKC52++7rq7Bc3Ea0tsOnFX4pU1YfJPTg
I38EnPzjEPLH1b29YyJb4jwXCRIIn3bysaYU9Tnyowmw5xOxV4zzoLVotdzjZ+9LW50cjEXhT0g5
UWhvwt9DiBOehFFew3765xASo7J8XYoSRGNsA6H3H7MIZ/dWNEdQCdLPZl5t88hvslZZIiK4F+0L
fsTwuZu+qrFBetlee/g7tI+kAcoxSCNmwtqDb0NL5emVO+vsvyb0pvg9E0S7RiQliR+OysbPrdb4
0ajN4+ykfK73O7dQTG3q9/WcDQ2yXg1FMClBWCO6GpQpLxGc543Oe+4hJP4i6tIptleMoz3aPsje
ropDABLiFP4rXcByZ0cvp5RHpuClx3hwkn0auc2mIJ++tq7rCMUxNco5nvC9PP/+1fyHZat9A/7r
vraD87dXM21esZ68bp35qAR7ePE71CGseB2PY1zvrfklc3b+sYHvpDmrjwzjJbelZwb3bRuC08FR
g4kc58ZP5wH1nw9cVlDjghJAbfW2OIMEluNYbn7NrEpQWttTj9YsWQfWfIq4tV2m0ZFN5ibb5Yjf
GrERIweiO7+Q9zU9WpsC0HP92ao/DII4sHWe7+3JEPakLY+XP60EzBp/jVDKDiRyGvw/Nmn62+nw
eTsXp+bJi7Js3Xa4ajds4QEXowd42tFHSmTAy0OZ8HAKaCxkoZXWQBjsqcpvY4828Cp19hp6Wvjz
S6qw/B1FP0OzibatZVIS9OhbXdyJqBPXZBUxO50qpOmre3AQY37RH48tz5PppoHXCS4uwqbe1yRe
fNn2GJk7CQQWhp9L0ILGdmf7hvW/j02nvUGSg6TTxkRBB4JS4w9D7O/V6s8bo/w5xKRkp1TiTn8s
zst8efrademxA375uvSNiTYhHCTojMyDjr/ugHHOaibnCzRCcwKYZg7deN7ZkiyNw47QnUBZx6Ex
rc/W99f4j3X8z2t8m15q1bioeCYfC86BQxXLNoYtd0eklAwuV5wQ9xaKqJ9rX3KEoTS40l8aZusf
LuLvheDPi3h7F2+SslN1ox1BLeDYtBKKaCB0FXfuH1mKSMMcnUkEBvwKGEahLDgcLDVX/uH886uq
8OdU++dlvL15pvksb+esvYwa8+9lXWEHT6ZPVwCvcfWvc7ICP+5jlmy/GNWDl9XGK71QYPu+xao0
NI9S/86porXBcgxNrA/B25C18mGMDASSw6r/sZhNJhPnhzOF9Pcu48/rftsViWDJa6GNvGkxZQnR
qHuKJUwTvjIerwQP5bNH7ZtjWUWF/PtHp7Vj+K97pmqSBgdfokT09vI3u1I+pybnmbsXDqQlZwng
k5hhBPs2LKfSssDOf55QsHPn7Q27DaYdBJM42W2OYAsczdT5h/Q+PgBuWYjU6F0PNnJ3I8LklawS
A6DT63EMq+zPpTFd/sh0+MdWmpv32xd4e0lPpd4R1JrMrt3g4gPXM7oOGGze08fhDuxzcF3TtBnK
B4NfXT1xvIRZMs5dodtGJILxIQTSIB6SlJsuUUN9FmVx3ay1gWpRJKR57oiep69h/AyYiuAVoIdx
BOwVluTBj05BsZCLQchmRD4mnV4yYcQgIRIvHsAd5U/t+vL0NaWaSWNHwan3BGZlboiTc7VP6gSk
Y/2SDpME55LzYwnOhz4okLWrAwWI8t0mSYtUKcFPhwawDW1UkrwF0W5uTJ8hnsKw4/2YV/HP1/m3
W/o2p0SlfM/rBwlAV6gMyc3alkzjZVCyjYuHEetTs7yCFfh+JP4aae8jUWe51CFdiQT2vI1ELX9W
ZnElx2W5Hh09LzRsigDr7WjkeVuqAby2/f3N2o/wYUMkDwfOaOQ7nF22g9jm7B25VFNtNwj6mtV3
oet8PNwNFAR3ESA6wB8Y4OO0g2Bmf/SW31/6P1SsBnyw/7r0tzEop0rUiHmeQyJ1pTPwU7ugEXQi
4NwDcW1mDnywAnyFNqBH/v1ny+1t+e62vT0s8Rk94ljjtp2tpYaEDDMCu/GRaM3F9mYxs0mWu7mi
OZWYSWaVxekutpzvr+IfxUjugAGTSmdbTdbJ2wpwiU6qUhbar4iTIPuUWoZ6CbtP2llDbGvFx8WN
rR9u+z88ZGQ041QR20hxXXg3qpj1zjDLPK8W+CLKLk6bfasKc02In3d2DNDg2TU8ForAGcxR+7AQ
WpCKHdKBKmi7htkPauZfe/m3Z/HbBVEm+nPDIGS1cKlRwM8V5hJZcqANs2UCx85kPo9J6NX6z7WB
7oZXXkUh1Ss99BHUvzvhDw9E+kcP5veb859zyW/7Y+HeROc8jttt6N15kRHc8iQafkaIgggw2458
mCZEGYMPCTo2R4Yjk3q9obHOZD8eH9qE14M/YkM3961p9wBdc4rayz1yTrE4ZiKW57gbXPhuN2z1
KKEPUy+xjpfeYeVy+0HctyiTFVbl8ao7ZfngBe13pyLb3Zd96M6BTfpjCJDWxprCKscBFXuHbt/w
7M24Ox2NtGA79zv2YWVSENnAoY+sLQA8f+DNDaflQx6mreudtMPuaqja/cwB17Bto6RHPrzhOSZk
p4u/AXcGJx641SQhkBtLqB5kU7xTLXyFn/jCbiHMKYDt+6zbNqAH1NJG2FwnOA66BX+LG3wVv/60
Sip2uPTId/TWOe3mOJgRfdC2s1lWVNoYJyAoSKW9k2W4Ok1OC1Lt8jl5dtvWd2VPbADmOjtghTLP
avjDFPqrbPTd+HubQuOTppwEkfwfNoKuMZZ8cn283izrqv5P7147rfz2UYYgCGDo+MvYN2h0ud6n
vFelnJpzQTLkJBpCa9hllti/oHZGazO41aSAngZtqrA2q/pGSvKq0aEmIoVYURfST9ztdoP03cW8
zYGPk1gX6iMWBsj2exVWwVMPb8fktChCcyj5JLF6YAhbDM9PrbW3Qt5ft+Ft3iMoME4SiU+WwHAV
oexGONR/mFvfDpR/fcbbtrbOVOMGb0+gcFu7JUHXhqMcLPzSDKjvP+p9M/XXR73tRKtzdRI6tRIN
npNs/uqroKj0IRTU8WmyCzo3GFQJcRidoThli0NK0+i6rIHQZTGKoVAbPrvfX89bCeevy3krv53V
/Kwn7TdH3+c0fgeRouEJ5BN8/zHvbLX3z3l3obzKx6k8N6kweEGoOzc9ec83JmWnZS7gX7DJER8r
uBRZXf5/R5D8VkTLdmkDiPfXd0Rz05KmgKD98P3e9gh/fb/3Uliqn4WOkrQjiHwWXJqoOXCjtxIH
+q07eN3ff+D7QvjXB75NRKVgvm51zWuhz+5sR0qMDlZCQCyfvNqNgG1TgKMQP47DeFgfzMnOqn3i
Rzy9/+OQfqtu/HUpbxPVLr/Xdz0WO30qzaSlEI4iQ0HJBwX6NB+rWS8ePvvqQgmj0Y6g1vKHw107
Afw9NVFjp8ICNFB8e7yxKSdp/uLxUsSDSyL1f9ytv50e/98X/K9PeHu4V+V0K+Uo4xOY9hL3bEt+
G+MHtTFyktX3D/a9jWcI8A5FSVYFlAQitqm3ueh5vj+LS9R5DO6NpyN7Lgf4rs20bzYhbeiIpFCk
e4JTYeEHU0Ga2mXwMr0MVARxC6yTbXiLNmLTkdu71Dkdk0DsJRPcwhFSt9nFYXoh1PDeQ+pE3AyV
DI+4awgSnS2p4nfidYZQvIaczVGExrBlMiuitzptSHNfA9O4Ja6J+UYnHMDq1H5Z9OqiJ4g2AtGG
fB5+Edk3kAK6e/7pJZPeTwH/uTeyIOsmdiqTFIg/d38nw5CbrDAe8GyuDsSIdRimdhjeIgtUnIO7
x0oRP7woS7Q0KQpqDMa+EgwIasE2wA/VWj+7d6/dKCxrm4WkdJfh+u6R0cRftPzkPNQjlLVwaOtS
L0dZslyTusSPm7umVDds1XQDnZbS2hs460H7H0jl8fShuQYHQakDyBp0dAz3XX1be5XTZxvF5rnf
R0bnoqpjYzK+AtikeLzqjtkUjvsJtXtmQwsEnsRxQiMs1bIOh6iLR5G94uGQ9MVuy6n5FZt6KHqS
b7o4HZlgDmC6GYyG1e4HW2OcGfCL4ceH4g2h085oTkTkVUKWudCuBZ/yNTHbbskP76D46y374y1s
h+2vzBTCA7C2vy3T17t5yR87MupIIh2UX51ZOu8c6g9ujm96qnceXsZggn9pFnh2FYUWugJWRcmz
cVoi9ZNHAR6eTqGXzqXAXBdzGbLTHRJKu6kmEHf/n4gumTCNF4xCmo4wQXcY+an1TuE2EUPV0nJa
+y/SNmuKDpnF0+zeIW69grM/vODmbMn0GxCixNyvxoj/3QaqzvPq1MK45gzxWRH/DoWZIoFqGxSV
sYcKkN3Yava/f88J3Xmft6A6cJYTBUiWovmXPTKKlN1TEe7VoLJJkuXeJFZJ7jr66csV8tUL5qIa
IkRfkULO13TwyE5yRvr01S/m2bxTWREA0JFyZZSfgW8NWQEkMYimp4/yCRmelC9jcj9UmOlw57Rp
ZcKk8cogcUnIotBQbQS/LXuoJ3AQ2ucpbWERuAIuuGZfnEAwfm1ao0jeT2fYdA3k5zgOgwrhce81
N47V1lypKzBS6QjhbrJQSKSXRi+Q1E33oToX4ACNu1tH49cZsQa5Uzj8wesKoQC+2b5s85GKDZf2
wRZVvLGK1vHVMlqCUT4i2wJ0BWm6IUXu+bPPX4iP9ocH8Ne60d5/3NL8aI3bv5rsvx3fcq1Inteo
gEIT2xRTHwhk2+6BOQCm4LJ2oQLtbNNJhTek6KI6//7jlb92DG8f//bCRGf5FjdlXg0knCoM4SGi
TGVSBRVs35H0pTF8J7iujXF5uAfmIJrTzO3Tc2qmKtv+0ke/2XwRUpg7kkSJ7ESwS8czfpkTysLS
l/SiqJDsL2the09/2O6o7ZL+59v+5717W6RetVhJYnJFVUIBuM2i7J+H6VihI4TZh+CziQg9tE1g
zOYkSbAZgeI82I3MQFwC95pQqm5RijoHZ15OHBMICkGd2dibqMJCeGIWwKdXDmEmM/inRGo94WxF
Pxfi/pM49fZVcO1TMqBRrwua9rZ9qMz68VDitBqYPVBmABOgvc7qxi5Pjim6CAqro4rQjRVnwxO6
wCln4gKtatjsu2oSx7+QBT9wV+ntiybjZ6QXSJ7E4gS7GA1FYYVm/zUGq1GmtgH3nM5ha1zQXiiH
yYAQN/me8NEbuWkxN2WH1Ni6Hu+0Ao91z9jGbDLCAt+qE89ug1fvdkxalG1+fOxjMK8PD98QYs0z
e7089++rzlCBhIni4+XIhqeklGJ6Uno41352HhTA5oGCpWEJhjodxeYkU33N6F+KHori6BVIrI7k
BVROPchBmZ0gBdkaikDgMUPhRZH/DN4dVIpKYqZL+QvaH7AnMpJej+7uywiqYdQvcTTnfotHWgHO
si69x+Ogy92ShIndktCKz2Jz+Xw92oCkHRZ6Egbm9RJota/6HS+mFZbOdx8RjsuCISUZti7bCUIU
1D6EosGVf7T/JB/PIFlS/dGR3dS9G5T7yiZDrHu2iv5LYTU+N0MsdyfaZjgMypPebQOgVjfAu+ih
Q3F0C7QBClXtaZ8/4vG1L3Rc3rl0bh4ekiUFfJIWaJDtaCVb/WjegtqI8Lbhu2Lns2C1sJuGvh8W
yGMWOT03ghZFG0FNS1rJltD6arS1J+eVeK+eYqsrSOE4pexshP8ym8m5L54HFwOXmkNEBP7KTmrr
Kc4mX/GLnrGJFtJYnjYEWNY2dkqchuBR9iZMxV5cBJ0pEp7oCMXpfKJfjW3VwzeZVCMuI4YvfrKS
7QPKGyAYq/BkxL8o0hg/yHlXN8N9rS65f5rwwbizkgnGKsSUe8JCGGZoQttS3ynAZK6gXAcViN6S
iYW3laizeF0PMH70BUpS/VOokb947lVbYMRuOQHpTheyDAjdqchXskSBHJl2QmgsrWMZYzg8fM0M
cSmKRdF+vZzqKO4lFFXAH6QS44fbwfJ8NFdXOkSwdUXLODYztS8c+TxpsSOdF5QXMrrSKXW7lcaz
o8VapOMMszK246plgNou8Q/YGq4AA1N9G5h4h+CAaLSDRc7W857aJtWGAOb38krs3bDvIGEuLSzm
YqvPb4O8WLSOFVbCfb3trLAud28DUnImZHmsHvxpGu+LZsVf2PSgfixwPxH4fUJV1eOZEgX2LLxi
1vDBIwy16kpfKUe092BNAW3egZwlAR+ZbPEQABtjtkEvyOgg9QG0ycIEbkv5NOArQ3AmXd7DH33G
wkiEZeZcRy+LiNtVdmh8/rrbkF3BbSh9iPeewC59mXMEaJ0GhDLgN3dLw+msI4DkoXEsHkEpDQpk
mLuuipBBxd7EXXcqioS6YW3xBri8zddx6wyc61jpnZhOTEIwqlo4L5/ELkwPEUZg61r0Gr5I7TJM
6qa9e699s0oo0qnd2ynUkVgUTr2IwChReCwDnt8J/fXNqTX8uhbewnwB7qP8lXueukxwRFve8x4j
3IzwGIS8ui9OscjGSpfbfcJvA55Qchu1e2JKOnWZxLAfpjRwVMfc86z0fVM4yQTGZc5oJNGoe6Gm
caFlm+J3HLBfDOJN8ZlMpafLHKKhFy3GBIkirpmkY1K4AHgmCKIPNWMVf7+tjIUazgiQ7fYou/Me
NiFmfdAUNDvubJSwwnfHN0+xJL+zkLf69vK1Ey1pljBpI/YAB0mDzkmvZCphaprqC2VUeVmYtn+W
0F6KA5OamLV+TTTsxdbhxJLJvsHk0bEVP55Wc3XxmD795zwNL67Q2nTKFjFUetcJjufRNditLu5u
dZslI3MjoBUBUzmR9hHfNvWMfbNQTrYR5htzeZ/oJ0ccqCWkBeuK8D/aPOf16Ib1ZpIFDW/6SuQJ
5ra8iNb3G+l4bfm85CYddiZ16AewY2WITm9/Pmhe6Weh4ZAQevIvwzYT9DppA31MA4Ke4FX+9QNB
dpBOdtPMZmVnmNDwhUTJhg9RAZ721+JpBM95zLXdxudNq7HZXIby5NZ/LCsf6MsNNgzOnc5E8m6j
gMRlZO316slEHA93s2IpB7UjU2SWpiQO4n3tP7y7V/hY+vFeONkE9vPoRuRFAWw3HzMvD29jSH5E
jPbSARhMgCRk56b8bzvOMwS9qRJ1c2NP0rGzVdRN7NoR2cnK4P+IkvYM2M2JQzC4hfFloLAcwmJs
m9/qCD0kYCcSIqT9ixkETSPwZA0odYwIBvc+P68Bavlme0EsBtTAJnJsJnFP++Wnyl5ZJcIlDrF7
XYNiIvWkUAnvzF+x9VrwIIlCqUdnuhwTUtQEp/SSjeHBoN5gl/TvQwnCNXXKCUGlo+e+48gbQqRC
BUftEE1auc+ObCqIp2a3mC3Os/sgC9AezQC87XcrcaGFJjirI3a51j9Egfkj2TQf6TRvZf659zpK
Yfvzur3NHgswNSBiQ0Cr4W3WUqyvGKo4Wti76ZOg1iPIV/67LHk849PsfsRbx8YmPhL4JxGUMLit
OhfblK2b2uUAcOWuYaQ8yB/F8HSgasCtQw+Ov+RFZX3/WsInkI+PyL40WI+ds8j7ZJ8Pd1RFpI1z
ZJYdkwPPmXxrW10wYMrPK+1iwhpg0yY2b0un8ASKYIsYDfmo/sQW+FRscXmbF9Ozx7+eVL2Oj90o
GXGDaCKOswrLbQN8t7EiVLFMybDwsqRXSnDzuNgOSyjc1ym6w9p/dDVGLejSDR6/uLfAbntBPsNz
TNaPLjWSHFF7FtwHJcct/4LHbIXfHL1X/lnD5uygjbu4SkgaCFxF6jYbYHqYas5k4gJYg1cbW80x
g0ca2dm2YliSirs9jx5HyLfba9D+3eqCR7Qwj+oxDRsS+TZGjzHwacIK2O8wB3RYs21xkY9zx1ix
a7svXpWj7e+0JxubI1q0No/nwxVSR7dg9TxSgL2eHBxlOqo56jkLrkHo8cy3wirbciH8WVJieHbY
ZxWrmkUHEeFvsi6C3f4yuS74noPrQlwUxIl7yh5yHDEIx8e2nVT0j3rebHUqk1gi3ceQM/Ycqv5E
PV4n7RtxZ0EiQywaScjeVvExOyaeFvLX9F9MCcTRTnLkeKbHNEXWiqXiWlopvaKx7wMoyDOgrRQT
Jsjrd5IlL3kmj6VxIm8LJA05DBMTtDZJXDvnNmqOwj6mcTZjdGg9eG2PyHuwRyT8jA6y92SChQhF
b5uNJ1nA7VSSLTpp+3Qup27FkkzXlXdCaVmHnsA89PSohMEfZvhLzNQywFkQ9F2hFx8J9s17Jzb3
Hee2j9GoUR6pXEDj/t17BruJEUQ9jTr/hL3sA4J25sjkSYi+NgDAYlrPaQ5jAZHaw80wZRFvDNJ2
FLvn0bU70VB4Mn5cYnwDShh2G1HedmZkvD66RTEMVeCje4cwDiCTtrkVDxoOuptdQhk4WcIEcSVo
5+aotQHEo1MbeDGKwmiY+i8R5IT1GnP8yhboEpV9GZo8nHz0DC8DHYEYb9MqPUpTdS7PMKP8dD5+
l11R61OIN9KoNGmoZoh8/bPWd62U3SM3i/ugxuLy5EAIrt4mw4y0gDbLYTfWiZ5klobxu+Nn4oCO
/u//7X/8n/91aP5ndGTMZ88ov/y3S3Ue58nlfvvf/100/up6tddAE649Hhqm8H42fGnPhlMj1yBM
4k82VOyK2KWB4PZ0D5nTloxJx0AaLLJZOoXVAjgnxvstXPMwn6YHoIepV+V2uWU/zDaQrWg9rabk
wEJ/ccyeZDpwYCJusWGdFiZ5KSRYRNY9vIcUYICmoWCUNvEQeZdyAC6Ef03ypN4lYJkH5mrhKdUi
R0B1L6D60kYmlmvnBOtW7kJJI4yM5YwYo5unBsn4xr9/uKhLgH7hl4IOR288mgsjkCNsOSktBtel
DAVE3AqjTlDvecLxogwvLGOsm6tskfeMqTItjs3xxDRU7uUZeGa8fkwcoRFm09Ock59y7V2Wae88
q/cMnEW8MCj5630Z6n9GKt6cwTZR56rTQIv8vKxfh9OSDkZiERoWE5oEVCBb1Iz34DZPiVjil3Uv
hVfGK7d6DILSq2ZXypgQKcNnyHqSLnbT7x/7vx66LNNypZdASvUvIcZvdaFGUl56LqU3TsubSqaQ
mwU3DpyYGdWhch9//2H/KAJSOKVujd1FE0zlrXdSniMlR9rBh3FmvbGw7CrwQL2rMc7P5Q8lp3cZ
Ktnehi7DhAQ2rZsaHtU/Xylhd3lck1vx6gvnUBf6N2XG1pQU6uRhA+yIqdTefygUKe8K9l+vMfZE
rXV/yZqpv5VX0udLUSEu8LTsirothxUIcBfilehuWCZKVh01QSusP04B6aVOaQO1ASG91S3isSkV
P7yK/+3FfzIN0Hj2aCAytZGE00XhwW6PPdyv0j7NB5I66HEwOZy752PeJdWmJ4fyPiHfBraLGzsN
sj+QnkR8HamnBqm371jbO9X7NvgmI+4FFt3L2bYf1F5us6aJ4FZpLyMhS7AiA64YGyu9tmD90kUY
dGxyxNySPK0hZ1J1jwa5Q+rAjkM0F8HlwP3sPqwpijen/cGdd7MxH0dgiGSTeuYrROOo5PuYhydp
BrwJxLNWVLxLV2aKqNumwx1WO0ABGhtXR521v51SMJagl6MM515RNrZFbmDJ3LhzOOwRspK0oTbU
eE+oN+B7Ul+PbcndiywPLeIds9CMxKqaC9lSOea391wthTrwOvxoZYj7+dTtTkv+/PEwBbDHZEsm
OEc3F2hoC1tH8cVJfLwSyekgiqcrBxjZ/ZwQH8LCA8Vjo8Qe9wUrlvRwlC1P7+ldXY3CH0V39Bmo
XTBzccag90QuFL0MqkVg8kkVQlFOXcSTSXt52cNrMERlxFEAoQm9jciefURs1oGp8MkLbPVu+9ub
VqLc/mAL5RDJQw0/cUghxzXRNvV5jIyd0jWwRMOjgkaPNRYWQtqNCGSjaMeSfQUnfmXLbwYcT12u
46t2nnRwVK7D4MR38OfzESJ4+8nGv00GbGhDiB4uUP9mzbsW5S7uYre1W1J56KpoaiKb6jzgfsK6
AERzoEDDGWZ33f2gHwt4Ei/pr2SAmtjNVXsXqQE49oYtO9/kDN46c5VVbCHpptrLbWn/ddvK6WxI
77O/n4r+mvc06p/4lNpUdV2S36N0ATVWvMCFQGqE6e3+L2Xn1Rw3kkXpX4QIePNa3hc9Kb0gKEqC
9x6/fj+wZ2dYqFpie6JH3TNsKRNA5rXnnrOQtyiJMdz7/SLXbn20yqiFV5VCE1qu2x2d03Cg+49q
mZ3qp+ak7a1V94x7P6rtyj81W+mY61SDBZTepnZx3Ui83IU8gpE5Yth5vVeIx4b75zxAO76AZgYg
PFNhCLNOvlvpCswzWnBsBlPZ0gXV6Y72H/cJ9dU98ebRBLJ0J374p+y3QHY91UqWrpzLaNFRCBV5
rR81EovqGDm6aox0U3SKkaAzUaUY9BHNVbCAI2zz/Uc2rtoDo4VHjsaIBwnNjoUtCPyNs0Cu9I6B
9D+ycBl+5D9yiOwwS8he3BNA3TlL+GBWcIio9NlOAigf9Ul8RCjqXjY21SE+Zat2nR8JwZHMO7Pj
k7Q17+sFnOjE5uqe3IQ82keYmFni8j3ctCeoXdx7xZlLRw9ZKf/knswP7R2Flwf9NKR6OlksLPHf
P/fNFy4PfASIXILYUkZtEaEIHbcMAunoHrRz+7Z376Cz20gnmrfuOwwwfyHKgQl9YlVx+I4XLQxe
N+dnwIvBQQCl+KVfD114AOykJlrC5WjbDGkcZmLmM9reg1LXT5vjna8eX9T5759IchBNE8IeaF2A
X4D6F90hF/UwZR8w6//xy4VIAIgf3gQ1MaAB7eypHvqtaCl4sx/J/Ae00frs4ZV+akcVbLZ8XP4Y
pGM2i+cl/9/rj/d4YI+hujvnv8wAldg0CiHb53D5QcZHzeX7F3DVyOPxCWtMoPWKocJ8ffn4nWW4
kS8I/bHaDdkP88FTyOkbVkvWZJHmkYyg95ARXC5hCIbfaEIfHsEV3Dn77rmh5rcMltURzrE5TOxL
+h4f5ZpcnlpCsPD3dHHce0oX3z+qdn2l2YgqowxrKJZC3/JyI0HQ+1lmVIwb7uDiNGk4ncnrUPk1
UPCjKcNFoLh49k7dA4VgCpv6LIhgOKO0soBJ1aTbyRALeiHHniAb1bTn7r141z7c39mzc9CoV/Rz
iM3czVCto5imDl1wiX4QtR3kzhjaUKFemrXNUJ8I+1n+bP2O5A0MzfXPYILk5LrLyGyXhQivoioD
9HuMKWgK5jYcx/C5Ts1OO7tPwUN1MiCvTx+9e9Vf9MlOYAplg8zHj1JH2rFpt8ar8Oqkc4PIj8K0
cap35jk7gGtpDmT36iojrcgoLMh779Gn93EOd9TbjiGUF8KDsiU/ds4aBZTyBNmZNdH0N68No06r
Gf1bAmX+Gp8j2/QMxwtEWK3OEJ4dTaZus2V2lPb+I1r1rxKdvuF/0TZpoJ3iDpqIUPfbvFh0x2SX
PHv3YD5fEQkgct45d7k+S0/unrRB35j00MtjSZPmGPMj66hujQf4uA/hi3lOT3VAaSOF9XNGfeko
oAtbQQlxhAk72Yun9pxyXo+oNhzEQ/ZoIUcm7L1uFu3DZmYc2nOCAKPvYy2+P8/q9Xm+fCEjT6Ea
KKZHbu8RDrSIXEJVoG2Ek//Im+lf3TNsiFCDzShpHNSM/pG4dQ6Q8AkPtCuLY3WM9Ll8Jz3YK2ZD
gMEKaLDA1zrAC4Kl/2wGxMVn4S49msxrnYv9tFKtfG17IRVCvtwSUQchzRlZhjxyjcxJWu8IiVF4
GAx+DwYvunfPkJijb48M/E49+w8CqSt1RSq7AB1PU/jcT89y6QIutzF6j8yfR2GhN97RBKErznNI
T7tZ8lLtImbiGLQXDvBvvtSMZdGEtO8Y95Z/OIjPKLP81dveeQfhXtiZG1zl3jS3wi7e0VJAdWXC
V+nXtpoBXbR94QVnnkC1Rq7KT2RV6eTKPVqP9j2zQAemGII9JKyb9jfdrIMKdP5Dv3efzCO7Rx5A
OYTn8Oykq94AVJCeVWtJJSXin30qF80BiJr31O4gNT5GtJQe+5/iwd1Dop2eYtozFP0hjCaqPlM5
2BodvQ9hN+hOojfZHbyzuEeC6jh1z7Ubp+LiMYdY+0sNQbPdQhDN2sUlCWfyvB/F0T/Hj9FmOOTJ
yXugo90eEoBnB20zPEr1p6YXDfRYpBBnPRgPEaBfEya+ds2lPZurfFf8ppFtV/NmyyWXX+U9aJq3
kA7XOnhkhjWZi5Po4Bt+7/JzjaL1xOo9IUx5DvVeOOe/6SIjnCucowdt4/0E3Hlud8a9c6dv5BIW
e/jNRECemjvh9W4ULgb1GxkNHMIqCVD85esUwkKN8xiwa8HwzQCMyoBgxu81Wtvf26Nb1/lipVGc
zii5L3Wx73CP5HvrHDwEm2hHB/BAf9I7esd03xNNxie0nva5OmOUW/sRTYSRw0sd3WVVZcTHEi2R
2uOnE/lyeBLHjqraBysN4BAAGPk8bSFhEvX+iXu+WsdCKoKykCEpn8KYX9YxispMM7tGlgUoRPLi
6DN87EHlFCl4p+yUcdxesp0M9eeRXu0p3ZcIoPsnI4MjbAcm3WH4B7krSnzff4UbcfTAava/nY2O
nVgHfaDGSr+PC2SnTn6iITXE5F7wq7MoPOSPtvfStkvVeo5gMKZQ2USwlYfz0tvrWj4RXt78HP/b
jDE6fFWoh7EdZCJle3C2FHZkRIjLe/Hh+4e2hqM1/hyaLDNqxTHXKc9dHnI5kfUqtIv2+EaRARjD
/G0F7GCWzX6BNm1m6JG/+PP54R005y6e79XdAGftKJdRvfnVzl4Prwd43OYOhQnkRyRQG0hDz/4M
5F1Un2ftLDwPRSJ0O+YfMcUZaf4DdB11kna9ZKKvWSBE8IkTDed7Y/byvGMh+opguqmxff+sY7o0
KpH6IE2mmeCtNA2alstnTXVBiVNXAAzO0PtBRjk7JAHP90iGAmMnvWihSoIl82whOPX92tfAu9Ha
o8OFMFNWFBVrxwei4/AujuY6Ku93MOURb8RnbW9silPwQEZ6MHhDL54xJ9JAoUTau2ekrw/hqYKf
8dE/yeaG1jUB5VPxG4dyzh5TBc8yoNy/3/StM6jJligjsGdRKx6djdQW5dDpqM0UjN6o1Dgt1MRh
op76Lrf81td1hp9/MQl+FEdK74N0ZxzkUG991lGohikQAIAlmVjtVvA3lKJNBNWwPsbYrEuRXrdZ
qggHdP0IAN2n6ERUzAQKc7CraMcUwdk7EkHpdwKTDdmLf2d8ZOjl/e4P+E0mZ9zH4ChvvYNBma8/
+Q84SLq8yO1Avb623I25ShT4HVJ0Mou93U+5pRvBq25CUWUMX0Uk6798WwUqiXHaMctjnP07M9hY
K7Z0VgFH1DvnKRvikI0nQcTiPn9/HG4ZSFbWaRowRAwSfpQGhlKbi7qFm8IcmkfhbO9I7J6hdFKB
9ALYPQ1HND0Ogd+Ec/pMUUZmymSOnerGIF2G2tHlQzee2/jsyj64XCDNWZKAajPnAb0DGESpdlgr
Y4+emXMfD0E8Ja507/5NDgjiIk+gHIydvymPCiC9jBfjnCc9+PDSx/sbGnYM4akURMbVgLaHtkuX
c5sMxzvB/uHMaaRsPQrLv/JX+wmyBoDI6mtHmuBsg1flaYqa8XrWSWdK1xpkrtiGakijjyN3qtuL
YWkf4OpGgUTf+els0L6U9jUqs2D3f1pH6W/21DzWD8bUYNCNSiNSO4wMMiysaJY5LuOGNDQrofXt
w8CGgy7DarBaaAegDsFfyQ/mcpnDmRu/p6p+Y5rGwaiTqg81KNwYbaaRYS3qpPTlzrEPLQQHJ/1P
nK+lvUAv4yicIs4kGTi9S3FPO88+eR/Ag06TFbgbCfbXPVxdSfh2U7hXh6/v3tkvDGoa2IQTWBKX
Tqb3yPt2UOWc8Ck3DMHFqiPzbESJLnV+1e1Nb6PHAyRTijZw1PvdRL58PfZFigkb5UB7iiokHvTy
9oVJK+pVopnUFwMd10kFyL0zNaw15NP7gsCMpu7WKgCYBQdKpzvrrjEQPEPTHpjHsZ9q048HYq96
iqPDblZSYQchPcU228rlyturVMbUhcQ2+pXUElAA0TCnJEOv/SGdTAUWAxq0JlwGozSSFT1bCuX+
4EIV8SIPCnvzIl4J4AGQgJos/91IQFiPkSxdNBlyISe6fO1xmKHT67GelyN+RKKfl1s7tVeVz5Vq
EMyZOQw9K1DtRUdvgBQb6SbJy99GeOgSIK3y1hTqXW+3i9x4cBG9o5xx6pHAKZV5CG9SsNNSc9uI
P/mTOuqmzG4obXYXuYQj/squPgRGRCp1I+gP9kAofUR+yA5fBWkRBPJM839aMYq1EcoYz0X5IDv3
ldZBuwe/v74Xi4cSSXvAIqRxkX+ASmFmgbLPj3K/7Pxo3SppOatrwGtw8/MTtXmXpejAplgF6R2h
gaeo+MV4SRLu+gEMD4zdI1MV7b2dfugyrDyU24HGx+az5WqAriHpUFAwck6G+MuPtpr2VnSveWvM
muBdVf+K5LcewzgaoxVPaklqDvZGNT4ZHAplru1snjMl+siUgbteARnpo/neLUumXEwQVvVcpkhJ
OTJOgKcXLqqAXXQQjHLFOIH24MDUqjaIWACDn0n+GgLxzr7j2wXWaugMAOCOw22SM+9CIQ22dRAW
UJG/avFd4Z04viVWiyKSP6uAxvE34Mo9EUT76AcD9vghHvSw00XL6IgpvNtMarmzShT3FTWTSnxU
7WxrxMtKZwTKOclA3XgKNs0TGNG6dlGvttBliR6t5rmyfsUlldlWGvjo0x4lNli21wOZRbYwgq0q
fxTNKq1Avocb/g3JEmGi/ek08bo16C8bgEugSzlB8+1lOXDy02NKKwXVN1QP7mLavb2JgMBEbfbT
iV26WW4EQbyoGqJpEBBc3ojey3WzU6v+8FOiP8/3eFaoZEBtRZsHKd52lf+Ri3lFpjTp4a6D1Iul
x7PEVR8achLV/aGTdlXxITgIWszjbhEVOwsNlHJu7yVlR3F3Iui6TtCGdandgqOQkbEc2V7Rbt1Y
bbP+UEAEJ79ooHAYsAKnYIGTPwvJOkWhKZmw+DctnWHKKvAQFhZH4VYWloUemUl/8MtdqSzMeilS
omZADERptqrbieVudEZ5yC/rjSxrrUP3U2rYc6tYN+ITV9+NVyDxo/roucHMRiKl2AIi1Y+ycT/x
gm9+WBOWJEiXmcnSR/G01AqF51ZRf6jENQvba5qElr3wmWCxNzEaFnSTqLnUUwzxN7wqD/1l4ZH/
Flyph+Er6A+l/xNbqYgn7nzY/2E+a4HAk6+u3fKh62CcRJ1Mm6veFsur+o+5NleMJbhUEWzTYEqq
A/+GpC4sZTHxbq4Lp5dbHHkg1TZyS0xjIuzgsS3XpQwwfx1TFGnKFaaqQLdJPHr5UWcoI3gQjR0b
y6e8vXwdXl3uYlRm1iKqIbHILtBwy+VFEm7xD3W2Vf1XLxBWXAzXe4jTbZA8089ZZCiDdKW1gKJH
gE8R6xUzxqrNscTxITU26tQR+kwZr8ySRWRkwsMvq58tpS8JrFJ1auZaPtclnEvqsheeZcZj1rG1
ZVSAu9pre+ww/iEMdoOXAPW85dpGNpDYbSqvJr7azRP9ZTuj2wtlkZUJDgfLLNAMQVYmnhEfCRL2
fybifhTMJUc6SBfm1LT0UEK5fhMM4qrkIHjkkYHOPV13lSJkBA8ourZM3I1m3OP19GKe2FOnczB9
48VUMmBFJ+sytE8qyS+v3QuoXYgSr50vy9HUq0NH2hcc7PI9K1ZcJsbRjAr+bg9VMLD3zl0Vv028
6xt7ICO2VESGJdiKxs33AdxWdDrvuk/BHkmMOYFGZLLC1MHLKGsEBq1Z2QLnuwNjnstIG8DA5scT
RY3r106VhnoGpVuLUt5nkvTlTXRSpCppkVHnB6T2ZGNG9owhE4b/26dlVpHSmalSAJClq9pJo3WB
YFkGPQzeePPYt3unXQ6TOf66ld+Jp/6JOHaxfxT0O0+aeMzPCt3FFx/WH6p3CnOs+MNR3A8xpxlW
ndsfJGeBHiSDR164iZUXAtq0XenROkiRh9zn/lnX5sQFKG8I5dovePMoab18xlQvUvHUKYCtgBu4
S9l97/ut6j5zLytv0W3tBvmbggloZR+X3aLqX2wY1Kds2rXH+3wSixIOTgdurZFNs0Rk5Kte+HyT
PAnxuiPuQlhY/7mpUcm40d5keJOL2iuPE9/x6rwMqw/wBY2CNxQTI5+XJW6Sd6LmHyTv4MhHj4kc
qdM+fKnZ6UW0cux2V2poczP/kIkYzyBYlcN0X3XStB9O/loV6sL1GV6e2NeV5Rr2ZRHhke9Aof1Z
ZvhyjoMkkEs/MLtDYZJaoTZlrW3txGKR92zYp0ICC/kXgz55sq5zrdHKI5upENy1fKnugCfmmODc
UnflA5/r5mq+YMm++vH9w36ahqvD/OVhR0GPVtZxSnxA/zZxfggSLoyJNiURZ13KtDtKFyFV87LY
pSvfiPeGVc3D0uEDAIVk2ELLGHoj4hcShKEk0AkVc8PZyfhbl79CJs1MxDpdh1SnRjHqtWhoSufM
z9Xla5okaycIznrLzEL04UfekrHqdP39410XpEZvdDiDX76lmbVao4ZVOwSuxFUEDcFDCgKVYwQq
4NlVf2IvdKLnbsjAyNeZHC9jpHg2Exu5iqBHGxn5JMvOilgPdSSOUNAGC7VP4R0p7ZmUzytl0Jtr
0Htj+PH7Za9C6M9VDRHIjGhCKjI6UGXc+5pYSBwoeVFmOwHsyxBLztpnBKtk91/7/NFyo8NUi7lb
WV0YkfkzgxQ1C6ePGAOnDomKa7zpe+ohJLnNINeX0cMRHr5/3Otolg3IIiVARTYJpcee33biVqxb
nrdoFymVhG6oS+SIMC6jFOgODEHSHKvmRP2sKHauukPWjE+vI48XK29Jj6DtowTcomoOaXkOqaQn
75N5zc1r/mWXnz//cijjEiRT5SjdoenPw21zV5kwuGgmUq0/nEGtmbgGN46Bia9EMscEx2qN00ZZ
ROaz61gQF8WbEVSC+CW+xolRDlyk6sSpu86QibqG0RVVN8wBAD867LrhgRhzxfago95ld8tI2lKx
n+cl6r/1H6xZ3kE3zaexT1V4sLRTqU046YktGOLIuVhGI8tu3LWH1F28VfldSTQEEMg07zRg9Qz2
orMXoqvq3BGXT3rW62zh4g1Qrbu0O66lm2KusnypMjPbr0hVWuZ/25nWr8pmRQkMf4s8ld7P8bVW
t1D1zT9hi84LITDopbNipjMm/Iw7rZlwcWMxl4HuAQJHgM5Qappck1E+L0CgpasRH4gQKi/Q6aW2
J/zmV8/fVozZpupvSSrnAUK/bF5jskVmYg4FSPjD5BmXiO1yb7CdUod6ocCIPOKinjKkF6J1zKEl
4kM/6NW2s5DwHGwrTxeQC0lLhFqQpF7mAHU4822oIzL91r+T1XXb2EN1MH3opOX3hmEwPCMvd/G8
IzsYl34RNg2fAzfAi+d98wxkQJNpz9RCIwuIolJN1te0Qx7PTUuYxCb0ZlJ56omu+2CjTzj2bE1l
mWnDSjxS1i9dtE/QePvgoPFohkrQCJUuV4+5y7sKdno8THhfAtz4/s1esx+N9jG666rneo7ttu1B
k+cQWXxk9wZZDidXmZP3Mmk6FZ/dNGYK8Tf5uKwAlri8Wm3Uy1ac8uBet/xVxAvJXuSQr2hLHfh0
PXFwbsSoHJz/LqaNzIhQJXaUaUhz6wZnd0Fk3zk7lWEO5VBFEwyvU2uNbAaSZlYNcB2boVBV2WIs
HCKDfLDSkxdizKn7HwvwvwcbguAvPmhoomYq0o4HvXjgzovrgCazuYNGwx0EwaHvW3XWmksb6ivr
T14tpB/fH5xrgNVwcAiyRf1TveIT2v1lB4bG8yqdxHesGFwX73hqIdG2EeIAxL1AgJS/qILnxmNt
PFnxSVD3er4MNWVt5hvyEZw1Jx/LbRdM1qD4/f32bp6yL7sbpUZx5sU+uXZ74KsPbQnSuM8zPRgN
HMaUv/pEL19ZqC/rjZJKXc3tPFFYj9eAhUpMhDg87a4mWjIYrEeS8zMNoA6YIyCkHGL7sbQec/81
jV8G98F7aJgCgwlC3TXanzhbUQXzQDJED3oxV8F3YHUhH+JvNcHGVHg73IPvtj9yKHLkhW7Wsv0i
Wrp4DMr2fB8EamG0ohoAgmwqDb8VRcEJLQGNUyyZruvoaopy2ZdWKLeHKLnLu0fyJfRAJWZU6yU1
cBep6Mk46rrDPJxZ6muyjE0QtTFuDLZFS44DzAGu0qaS91RDHywgVK8cYSV0OCrhTw06jjzaQGAQ
Ljmk3x/LWwnNABoBfkA4p+nGyMHENjTQhT68aHcuNgis4LndZc2ICEwWdbHuocLwDxwQDL6Uf2T2
Zggsq4c4fsmbiYr5WCjoHyMCSg+wOmxiFOkvjUjW+31ailgsHBBHlHYgv0rAc+guzeigUXyjGMlx
dqJtBsMThAvN31b4wdngn0vjiWue0zETIcbvbDpFP1pUiNl5XE/Y1k8I2dUB/bLVkXGV29YUHIn3
hqmz436J46ApGKpQAUTpMZdjmqgLXdym7tp26mURnaQ4P9EYM+hrWSbcSu0LZDX/9DwCINv+wF2A
mKww85dq91L33mJI47DXBWNq2R+PrjQI8+AcNW+Jx4idG8w19amt5F0fLYaIKO9/dmBHQvUHv8+q
fg1fbCoUv+VTOLMGYpkAMxjfuPxCudi3Qo0s1iHot7W+zNOdmW0yKEaqRe6vvz+bn6XO8Tv+utjI
hpVeXCmxzWJ0CXpqnVTGTFtZpy7EXDO5PHMSKdaLzT1AAYrlplTR6HsQ1KOcvWHD3GjraUvEpQ1/
XSKHbDxG6Zun7ypY9lT63ArkHgTFcw3udfHoM4E99baucaHD9r+8rpEZw+bHDoTI7VDaE6xzWu0k
IL3oBzor0zx4+p0mD50+bI0OPwVVIR5mCLfSQXKRtlti7z1rpXewgkWvOE8yOn41h8byylUfXevl
+1d+0yDRgpRxRRgDzMLl99XNSLL7PG8PYraivkFwzvUrnD+c05hmkWUNRlgKl3Lzl2xXB4A/2Xe4
UdkAwAaRI+bAZMJ69NX1TA6spOGr19CiMupb0uh9StT7WDvkqIsnm0qbs4kcujMC/U5alPK9UgwA
CREXwSQ0bCMl+lTfv5lbgfjXXY2+pBIYvddoJUhz5Y0vZlhzwig8Nwn99wvdDIC/rjTKLdzSyFxF
5fmxLEQKnA3R3XAoKO2SDSEH///j/W6FJ18XHbkBSy8H7up/HFFu/OqtTeG/mN4h6x4LewU64fuH
1IZzdHW1GfXQaHUwgjUGZiuNHHotCN1D3K60DopL83fW3vfOGmdPz4FzJwb7kpHuaK5BQEIQY1nP
XPOq/pXaqGs0d/wBUF7ChD/0RPriER/gwH1qnfnVhxyqWXeUm601KIFQfC4YnFY2cb2CF87uCCZm
abgsk25tuDCmUYX0xJgBiL3MzBk/xOpKEAsW0sOmVCcg2bdf9f8efXSSssDv5LZL8LjlO1esrIeO
YwEFh/9zMOLVlIe/eXIx2BRlNagKxNF6rR7BYFBSfsYG4V2IAE17SWmeqJhqGrrF1kMO3xCAH5Yn
EMZXyvZhuohzy3Wg28W3hm0YNN1oH4ZYtEBrkmaIdXx50f01s99Fss6aZQbjZTlv6Lt2SyZNmgaY
zmOpPg1faV5PZpjDQuOz93UjowuWqEXlJhkbSbuTBRmFRPcwh8mALOH/RuWKtDk5wrtbfPTW3P71
/eG/ecMtvoXIBKSCNsHwpr5kKo7YyZ2Zhs3BIeGAZtmbtzh6aZXYGwGKMpT2agzZ/cSqt0JqS4fy
WZdV0IX6KEOrPcnVXU2oh1U5d9waWN84erK6HPihiKUmk5DbS+pDfCuLyHYOV+HLg/qJn7aN6DUH
LUkHW149JBGVUWBHvGwr+FGFyjJNt2Gl/+q1d7pbducu8C44FXGotlYtTCHUkGZmS80nQUajqTeW
tFWpP8DgIB/d7LcuobU6n3hXg48ZHRGLEJTrYlEBVj+/4JeNJ0maGoFq1Ico2P3njsI1Bx9deQY9
RbxVHIR+zWCnoM8BRU2sPnyJ71YffSm5SivBzKx66LzX1nsYroRiiwXrtR2xeJ7sI9TdHiZLQDcM
08VDj3y/WRmNpDhOc4hilGeh4pkX6Dh+oq1wrsUUFBAamFvPyZEcprxpahuj5yyCqjeLRKoPnb3k
dCRLtRUXgdfMrPbUWtD6iMKqt87UvYbiXgQZoVXscb7o7Nqiv7bltWb/0MqNXA31eaG47+D3hGcj
/TMQAFX7OjtrGip4zCq2C0X+RTLhq5BhOjtXmpX+GZhcbe5CgeFMwE64Wmcd1DpB1ptZvxBMmAY5
V7su/EeiSz6BWjiLvn91GNrBhnEuPPUtlZUB2OdBfXmSgz/dz5JxuxZ1XDsYipMJTFf0a0tPJXfb
9cwZOPW8gY5bfvMCmP8aKOuC9wTMJS9gKPC5jFeGe615o07qqDu3LVYiEFUadpK89uG8APr9BEzN
CGEZvOMWiF418xzUhpE97F5BFGWlu1JQm4cDOqiBkIOyCRTILBvyS7hiapB4Befop5/sbGXB94Uc
0GnuWpUqLXyfXb004nIG5D+KOiziYBkoaw6McXS7zGJPk03OYC+0Gkbo4DBj7sQS7mALaIBIC3dA
7fhNmrMV0bWEARTMhJLTtWGqzqPkUUab5EdQLLQsW5bWG15H1//qCbCXsyQPiEJrYK6zNqry/P2t
uuEGmS/432Ebne62KCOz6IrwEFW/Kvul1J9y5V7zP+JiAs936xppxK1AxulBg629NHpuHbRlbsQN
xDwphTdvbvwa0DKf7nU6f791h76uNo6Waz9zTZ/VAgPwwHNuDGx7ZIP/CYZSZtCb4auRPnb6Q2Hu
JnsTt0p/xHGGRCcZvhNe8uUDh0xnKl0RNEMJwYQ6R3stpWd0YSFNxszjYfjcjXkEMMrjd9UzfkaS
JgLKmy+dYBKiCJpEtIku9+D6nq+QkddDp7tXD9Q6/6mw4VNSRqBogPz706R9WW/0zEZYCmbUd+FB
aV8tBdKdasNXmKnVKfCevl/qVmEKSnWd0EnlP9Jn5f6LMxKTqpIzTakPWCFQH15+R/rLg4nSIo4e
Ne9tutt1Iwe7WHL0OpmAbnq4E+r/5GBDpyZewYbNQRa0PdAnjMJ0H3O4GWO/9/VBRy+16orEyDwV
r2vOQcNaUCQ0Sx/tQW1OSx1bh2GJ3U1lTL3hiYXH01OCEeWBbPO42iDWTrHJtymBLft0Tcej85/r
/pwiEou7D1Eh3n7/fa+HPfB+Xx57jHNKUj9XIxM3iFOh8KV5TFjkR3q5VlWsa4MQdPNPbOr359LS
2ARbISlSoOg1q11C7qNSKKR8MXHIb/WELnY2ctCxbmpJlfBeCpRwWmWF7ISXD1FyWa0+ep3+42P0
JErguInU+yVFCZoYpODfv6D/xwWAvkIbqk5XWiVpLSu9bYhcbk4Bs8TyjNkAKidkxJ41lLkAbH+/
5DVd4ec3+e+S4w536CZSjEYOIVj+ZpbGqTDhm1SSma2/EShYwUoQ1r1yImIQXT7VXNSH+NbKjl3c
/HQYEZFgwbDPITyosQ/LQrHVVQIrtVthoOh6lsz1xGs3fKaYye9tk3omd+9deDfkgtZs6H6WIYod
ukyc8VvvXou6m4NwxI3UVrjWm11smqsej8zlaHUyx4WinKlKJOaz6D37xaGF1auzhkaDA3ovpp5k
edZ9WUHMJC3q+l3RVkY3H4D7Rm/MPXctSOeQHnqo+AP5sVWLjFNAmguQvp07+mbA6TdesdbrOww4
KHig9AlaAtP+5OZtNGixawPCAM6SS1uehVWcMTzCu8+2VHwtWOHpfc5dxMarYc/EDJU0A2o6mbBc
Y16Hz/5l6ZE3BQprxX7P0nK4KIslHMh1ND+Lf7Jn6KSbHwJM4so86FZSOFvWP58hyDDg4fUW35++
2wf+yzYGp//F4rtxkIpKwL2TkACn9AEbTbvNzBc7PnPNxOZl+o7diiPgTuThB8Ekxu0ul/SFspc1
9BsOnre1nEUtz/Q/orqomQWotjZsciF80/AJQwhUQrGbTwRN18UBBCjJttgB035XRQoxMD0nViwm
LrW9q6GFAEuOzw0vfynh2vU//u0LNrWhvEkaLEFFxDjA5dPKlhCavthEh9o8M3m4shxr2TmbvLgT
wiFiCrH9Do0QfeLLXh+wYeFBbwkQCwyOnzCTL1826PvUUMMUSgqYVvWlQHBmC386BXrGvpvFEBER
luN3RLrd9677WzNADT7V1Q+lfzNAGXXFozTF0jnUOy7c7mhPo9OmVhbRTJVEB6athmprderTk15N
lL2uwaGjZUZll9wWVKvU4+gQ/mbIxIWNpjsk/hrvUVXLSFzo9ryWZiKyRf5y4nNfHW6WJo9n5INu
G/PFo8CiLoygr1pwZCJsyqK5ljuozGRj4SvPtiAsRZ/6u7RIs1Wv50fbRMSG9qLbIQWe6fPv93J1
0IetyENBhK8PFcLo5JGN2a3EbPhhEKehKgJzGwdPjg5l+aud4oi5rjQRVzDpwhyIZDDh/Glovhw3
W6wExLQJU319EyW/dYP2kGv9TJCvkpYZuXCWl39dyoAoIn7/nNfTjKZmGlD9wiRG8ecKKqi2bulI
VuoPETIZsF+dlDhnwOExcCOy/aPTvbggdDMS9kaZnCcfXuPoTF+sPqpnB02hiY3/z+pFd+/9aZTH
BOkkfeeUSJrpy664d5BYs8MjyO95aU7Ri13DEXh+U5RViYQIbPm4ws2kpR2gd+8f+iCeFRm08zJD
vCGzZy4MYvva+GMmD6L82CI2F+aPeSjNavJzH7RLne+N5FTof600W7Z2+1tLiqXi26u8KyYM0o3j
aCHapEIfgUIeCOVLQ6gWkpJCs+UxQgJVI1IsjJ/5D2bG2OBOx/1NHIobF/FiudHpz5JIa0VjWK4t
5/D1wv56zGgqaRks7dWmMAFwwT1UNQgRu09xT/1F/ln3/rMXT00XXNUDTO1iKyOrZ1VZywgEWxHb
sxe+hvQAUiCk8Fjw6N8/9jUVzmitkemjFt7mrUA7pe38pV4plJmSrS/ZW1n443AgYHgN3XbBsfQB
p5seIgdIwzJjntXe2iAWSSFfsL1sIcQDLZ5t3aVTVYubB0EepAA5Circf5cHwTPcrm9UbSCAeLCD
ZUHFKQ02bbL2k4ek8ScOwtRqo3NQN0okI8LtMRpHvrOMINNXy13RrHXk1Tp3Iri49amhgqGzboHw
ovR/+WxK2xW60HcMzHSbkIA2zna1/tTKu7ybyBuu+6dErHBVYN6H8X0YFC+XosExQBsw73lOk9C8
7z13WWrxstaeMzNZUaDUFcK4DF463F0IBdW+kcuFYP79/shdp27DRijH0EUFkclAxOVGdL/RMTxs
JC1RpYnqWZeLc2lgxi+PA4qa4mkJHIzjsGiCUyWjboDsT6W3SwUnqWKFMmeqaHIjBCCe5/VYhiUD
IR8fMktLallMDA4ZXxnwtmactSiZUY6LLTig3iqF5rhwLE891CxTAcj1mbtcfPRpYjHNBMUCDkuM
E8HnqEe//PCRE16LCKwVE/7vOqjiDg0jRbQPhmGuEZQllEVPLdKIgyDsNOMY+lh5eS3B/Pj9h761
DqVfEQfDhInySQ/0xcPXSlDKSucRvFnLHAGJemNqD5Pv7voGGVSe/rvKuEDiRIEqA3qN6H7vHLSH
nPKcRc9xhq/61+1RDi5sDJwQ8MSGMSZFqfQ0ccXSDg92t4mE14T57fBNdZ6p1pb2i/Dv7R7LKTrZ
hwz3oDmeRO5yFxKzRgkPdffq5O+2jQYLSnzgQzz1XZ/qeVz7P1wt34obQOMP9r7LWylJiUZirfJw
YbROMnkZCc+Ce/f9kbgR9bGKNJSU0MNUgHNcrlJHcSKXdhsOttzUBITJIK/Rd7gXz6JzVtHw48t1
FO6VYErC2Bz+8MvIi8VlTA8dTkuGYONy8Vz3UyF3Amtvho+a7G4D6Fub/8PZee3GjW3r+okIMIdb
hmLlUpasG8KSZeac+fT7o/fFaZcFCfsAC70aa7WbRXJyzjH+8Yf+NzH2m7RBfOXXEkIdEq6Gy3gn
bYttsK20TcQnuDBCIJtqI5CZ9kKUw6wIsHcgdOUPUfKznLdm11zqQiMKjWhNc6vAme1SV058reh9
vZ33xUQ05tBAgSp20YL77iw7fYLtFl0Fw0QnZWhCDJ8Quf3k/vm7xFoBlJ60kTQhOGeoBrw66x2E
rLjcVtlbzr+xFhiSl7d1/DOIjloT7ITM2qMzc5XghzHEtjHfie1toDzKUGWGzVDn/aGXx62RxIdS
UH9oaXBHabf5+i1/9klqa7vM+4V2f93CVgsI7ShJ2bHEFtng5QrbWJPcoEITOHxzrX9ZgnyU6C74
C6UBtghXL1WKmjiIBoYnhQYwsDxanFnsNhUOFTOqyBFoyBBcTj+0T/BTiHMqT4I6H2je2VnbJNxU
8vBNJ/XZt4QSac2WWCmbf4wj/7PzaaHSTF0fZsc/R4j6bJHd9m0b82cqfr2c8R1ao00xCyN74e/l
DMmv1IWh6o9y4EnJq95028KInHWmKN9OuMkCztSEwbgNilFxeJ0Jlg+3y0wz97YoW63cr+O7PvUr
wekaX9Bip9WcwcQ2bjkG9dFM35mKqeOhGSjxxGkdbCfdBsCtYfG2+vuKBrqxeFPLlcfELwyfoAxL
jeoyXCN+SODwGpPIM/XXRjr2yQvIHOxuppc5TkVwxKrEH0r26eBDJCHu6zW4vvZ/Hs7qrwhuJK/a
1b8fzlgXcZsYRnqMTMpmuLJi23hfX+KzU9tYTZBWrqXM4vv7EhoeRGnQyekx1l6qYR+kT2xj6Yr5
4tr7XYnw6ZJaM4Q5dhDVX2/PfROreCRL6TGf2Iz03yENamZo39zSijZcPzWT5G0E1poCqL0e6f9Z
uJE1THomg35UoQu+CfxbdIe0uEPugknJ+rK+foSf7BRkfEPAUNCfAgZcvaWi1LKsSEreUoNLDBAA
z3EknZT880r7ptXR1/dxdXPAh4zhJG6MxJermwtTo0N0kKbHuSE4p8oh8Oj4+S3iRkrlrRi1lUuY
kN8X4WuG26w2bHtQtkT/OYiQ6kgxq25rV5XRKswHPF/kcmMw7k8Tfi0bTjrprlgQ6SMzCzon/PN9
pG3CNexRtnZrd90kpRvG6s0oh/5a5yY6FHbtbi7A1WfFmRQiQaC+FOAfqCMcS4ISRha7iHwOIB5G
R5tWviWQHbT+TZ5OBAbFiekrvKwuEL0Q63zBUnYzauowJDGTGMavX5f66fv6zyNc////rI9FiJso
rHlf3aK4UX3S52YjC6LP4FrvKzcgPi0rCbusf4Y1cS9W5urMq2IeQFvsBQwi5MB0pmS79NI20Sqn
DuvtPP0UW8UzB93X+OUJnjlRrGwNuX7qxd4JzNm2cCVSuvJp0Uk0Iy7SajjZKpoY+aRCPhcFEptK
6ShYITYPElYQ4ktGtttMGuI4anaEgc/XD+JfGBxGOloyeKAyjDGMAP5+EGHU95WaCMlxEH7WpBp1
DWYm6plKUFHqreZoZm3LAMVfX/aTHee/V73eBPRK7OuRIKHjSDDM6JeT5dGdUO5qNAwYWH59tc9e
NgCRiAM9YCDH7N/3WCdK1DcEHRxbqT3xSiPlImFEXqUeLkrfrKxPMCmOSxB+ETNcaofrKXmwqM0U
pCocItztlZe5/BDzfZKS2hJiLrR4Q0dEqqpspS6+DaY1dYcsQRb5KBMYI6fbmBCuXNcv64MXtd9z
9PrtgSt/9kBUvNCoXS0iVNSrDWSWMnOgcE6OKzwUmdFesaBQCMWu0sgrVB/RfbMA2lr0FcOWBGM7
hfNPfcaTItzMqyeJHB+LiIDKsj7Uc7MXaGebzMOb4FxWJVyILLxnbubTTHz9Jj8rktCpw5tmkkGu
gH713YrSIEeERyTHQvpI0twJOhwL2ye1kC9KjpQhoPlWcyIVLCz/pRshuhW6O5qbvPXKAeXw93OO
z5byf3/R1c6PtFnSlwmKoWqdgVkkNfejnoxLBpmpdRs237kN/4E3rnd/Og9aJlFCT2ddrWZMfqqm
ycYE38LO08XgPEf4GofVqazPlUxIo6if9Ircs0beqUXMnImVt/InMpT9ykAAp/IsEpAaRd42Fpb9
PI+2VHdbwTIPqplempxo3bItznB5ULmS9VztlLJ6yvXJFlJlE7OWk2+h7HXJ/XNXa5UJno3L6p8a
8T8bsqzWk2WlfXJcwSNBUtyGFO9QYMBavirzE62Vtdx19X2LQaIsyMxjVTeYAj9ZHmPN/3qVffZK
GWFQovB7GIhfPeFspJjuWp04xuY9Xm6j/kw9FMR3UvaUNvdfX+uz+0bcjcp7JeTDV/17bxqEOhqD
Zk6Plfm2+jYI4WY9JAJc47++0CcVEWAsLf8KWvHfVzcl9ooxBm2OzaKnd4g8i8dgWDddOvGyS53H
r6/2GQwF+xZUDKyTdlxcy8D/vM84qmM5GJL0aIoPJqcpx+akENIZHvXkfco6SP0EN6eHUT+lTela
YALf/IJPb9gAbZDBJUUauL9/QYULWdgpuPrMU+COxc1cPd+2tBRq6BrC4NJhmZB6FA7vxDoTSC/N
gc17lisGsRoKf/a0Cs/Er3/VZ0vL+s+PujpuB7lQIkHlR6V4/qt946YEww9bCY892rlvd/pPLgen
id5BQW+HZczVM0iawWxkDNDXSVgSntnXTWLl0l3PE+m+WWCfHCq0iGvxSxMnA8z+/bzzsFHaVlvH
QfRU5UHOnhguM4QSv7Me/+STWZl/HGAy8+V/QmXiqtVj0cqotZUG8xufjWE23tq6/WYFfXZDGmpX
NHIKYp3rIiVSSyFaVE7yUEQlM5J0KTq98LOJ998Ccp+9J4oF/gOaDEJ29exqDdstwIbkWBuaA/5n
BDuKsErRPLp76zuB9Kc3hmZKgofB2PK6q8/iOqozkxMEmweTzYbNNaRHYNGHyTdjgU9GlOSMYEbD
3oPQCJPfv1dFJ2ld0Tb4eIIzrqZKlM4UfKDRjOUghJFSyzwu2ccrGF5sv/7YPlso/7m2Jf997WWa
KytOMtj/xb6SS8rot4Yh4Yjf9tcX+mSrQdUq8v7WMd8/h1dZ5kIuxGDumcmteWhoJumt/ljJFc1T
A/D1f78cbFDAIqAZFuj6fv+zty6ZntdpG/4Zq2FaWjPRYyOX8n2nOykR0uB6X1/wswXz3wtebSNT
Pxa1NXJB5sw8y4JomuXM9czl7usL/atOXZlBsNhparHq/DeSzAgVI9AZkekL4W9e3XzEM1CO8cF2
opQ6hIEnOb6FgeyWU+mYTYrMyHLigiho9UWU0XGGEMgEVyZNe+09MxKCldFPA6KLeA8N0a3jRei/
WWifvH+DAGBFwmWcTB3r6hCXY8tsW72Nj2MSQOd5Zuwx6T9yKhnKaPhcK7H06wf1CYpisMcS8kun
AWZ4tWGMQiWapapEx3SUHauWbUDu/5/5ClwJna9WlJiymFe31VvynCVhFTFoe5GKWwYSFie5Lr59
fS+frK51eCNhgc7OJ167FY+F0mUNITurp5iW/GyT3w2VamFpHt3g15f6rN1d6W4QJlQWGefU359O
KaWplmo6ZaZ4TlqfnS9LHAN3ddZM3xzSObGV73jTn9VCDKpgx8CtlHFkvvp8qiTt1TGy/ngHrQJa
rTP/yKDw/F3aG5jbeeegSRNH5OF4/X1rGfcJXsQK4Qmv4BQ2k1c3HU2GWjUjpm2MezhcYKZMpAvE
Cw78DOUUxBqPoXEyv3uv8h8l61VRT2ELbImzIJqoa+yyjHXEzMnEsRbgz1TBeOxQTAwjgSg4vI/h
RurCD1EbDqmXZsvPRBJwJDHcNJcdvcBZpm62lVpuwyiwuyA5AVGU5vM8CocRqD+ZTMdMDnp1Kuwl
s5uSaCbrlwoThnFB+pEpIvOKB9jEcuQX5bxZT/GYiLtO2APgmxIRgosTCJO7zh9AKu05NyiLmU01
oqvyD7fdo2Qt+4yGPFTN2zKJ8JE9U8HZSfvC1hdqqd3yr6nji9yzCUHpk0r9ZhnSnTaGADrlqTKC
S40/DrT1Pj0z2iiFE+qSSfWrPHXy0HBCa7mZSvG5CIObUKvtdGq3QznZKc1X3V6obUz1tupucaWZ
zAdVEH50yqs8+k0YXladCUOinxlfZT+1fkxDnDUxailCsycIR4vqCqGA6StIRNluGtTFwbCdGGOK
UeXETHDk2EQEnexXw76+9jt0vQGVjkDGvNoLjjroTibr/ki4XrXIMMpujLSzkZrddVHmULLG1WA3
zS8N0mx5kaFVj+OLOtwHwmNj5sQdm9Fh/RNCMXm5hUl0Lz5n1QbplRM11SUSGTvKNwkKjlzchO+S
FDh9/FPQpI29ydm/8ahY+UwtLFDttiR8tXvIeZhlT7jWvBwiAcEuRIoaeY6jnJryvYzv2hCQLTiP
Ke4EC8LqzKtDLOeZfelDe79WAEwInW6ZvaEQCIJSs+2KOK7/Qza8ah8ZAFSKyROvuBKLp9u8W37I
yGizGXHT0JD4GnanJKNJs8JvYOvP8I2/vpir/qC3krgNdIpo3lEanE0/0rczcHLKz5H9XQ5XVGue
azzRU0z5WmFfYc7EOcOb+HYg/W/sDYcxSINE2AnkKqI6/94s9YJcMElNknXGOeaaR+EWMWYnzU9n
u6wyy2ZZ5N12+PhtmceV4ibqO2PeR/F0V8K6rL+Z9/9rEMYP0mGwgv9AYzXFqwNpVAYrGZslo6mE
1UblWgnKZS2Z2cvgewk14fVVuYmjwc/mn010Kzbrt/7NGbJul1e7mqkxN6fi42zUrnnryhCUVRRG
0crlFKszTJ4luSirYxbJTv1+wTzxXsmJFP1WIP8Z9QWaE4W7rDP+Na49wEbU1FrUzeERNlW0SftL
E1+opYf5N30k7YnZ+wOQJm9HHTZVejNML1/f/HpU/XPv//kBV0tC6FKlb2msjxIhuQy2S0Ju4XAX
t6y+bzlFn2Gp3C4oJX+ltr62KcCnLA4MCcxAM/22Rq/YuKg0uuBh5fplVrxNy7u0115FJg+d9Mrm
XswV/VNiq23+TOfUqohbZ3vQmenhMtMRAda5//cngpGKjGxIoa64Bq7yFXRmsYdHzpWcGXixjm3J
6ZR9YySBXfguP/ffpgZxN7RHpG8KJkzK1RuYJ7kuFhJ0VxY30xraKAjc0XeF0r/vGdSGamU1HsSg
+Prk7rpeVoRUEw5Zs2XjWYf3wBQ6M5rplH5XKBifTIBhcqrEPq4Cei561dEkSYuPqtRExyXEHwfy
S5aL3lAmG4UkwgmPcgDyVp23dWY5U5bd97mbjj/bfObIx6tDDNwJNokpVFjYWPdW5QAySTMn6Kht
yiJyCu7BpL/EXJjosIrwQWV46UbRK5P8xO4GOOaoQbqxwDihbOEgorkpfIkhV48WnECtkI45VUlL
x9rKmLpH0U1IqRCOmGKMuaPiJFR1ywbiF8BazRy+sxa8QWOnjIv9EI+ILDIn7Uc3MYnrgnpZtheN
GIpGIXGIP2hw3KuRtIms1I5Ky6vTwM0rOBxh1nPId3YPU7qqCFhUqxPRGnaJCXdvkdgZhsdwIpq6
yV5KgyBcPYLjp2yoSMg20gpbw1/oOWsnO5Z/Rcyxpog4gGpGoDqDnOcbNXlPrfZOSPNbjenhFJkO
vDmcx9N9NgaHNBiPQRw7iWYwQd/B8KMB4BsbG2dptN1I1QUN28mr0lsdaFc4q9ktKqEPtW5LUtvy
8fE6671K9RTtY6U5rB8vzqKTWqAuIkrNMDcBR31bKr6wVD/6Ztjmc23YoApvCgdzD7UGXwNvSSe/
ABUmTrcSDjVi18YSwOooYKEyNWJtjwouNHPumnMM3C9tQRa9emwBOeQ7c97jDgT9v3NlwhDlZrNC
9C2u2qFZu2lh3lr5YQw1pCapb+YX8F4rqpng6f6KfJvTuOPbNjG6SXyxfA16OH5mdU4Y01Ba3HeG
sR+ND21MvVl9quXzSC5xouaXvu+3oTodTBI28glPFd74SsVVl/6sK9SCguwayhZTmlbBEarSXNEc
7UbtN5FYP4lhi3A4d8ZC3y1kCoiW4K+7TLlAYeh7OIZ5ieGp7k00D6Zg3AhMcEyhIeyEqPJ5jxDC
xtzVLSDAzhNKJktE5R4HNkXgE1SSpJl8c+hc0GddqtzMul2wkhQwEV6XOzLBuj4kjDOSiJNeV6DT
82Zz8S6OIfEWo+gTTY9XovnSGcKtIUh+CZA7ytYe2l9athS+WIpPy0OQiu4ydOeu2lfpwzyYrMvO
W+m3cJDngTg9U/BXPEjJfyXtcsij/D6Og804ls+yULtB8DRSB6rZ7Iv02Eu7XMgloVY0CLbJnhf1
KR94N5SsqfxqMjJd2sJv0OMqCS4jt3OYgv7ABg32VfxDsx7y8rkJ3o1W+hkk3T5f8g1zhp6FuZiK
Nw2Dp3YynJvQThBi5vs0/l1OynaIK69LBCST6j7pm8apRclv+HzznDfWfgTs9iqxouvz69vgnA2/
hlXrIoNuWWZ3VuOFJoAe5ZTMKo9qOPZ4cZiDuqUxPadwsWpIY9MMM1ONt70ikISSuAXCGV29hUIa
pK2X0EohKrA60+NIepHH6eYPtUrAo2GCCoR2MsQTlD0UckXXZPu07C/plF/aeB/nSWs3ppI5uZRu
u0PN+TiX2qabhfe4Kw+TWG6T1jjQVPjzEPnDTc5qbyGAsby3mtpGdmgZh6rtnH7K7+ty+C2xTxjm
6FetuMWgkB4s3+aNclpQ0RhafigMjFB0GmxDaNds5HWHxZaryZfNempb4ps8i6u7sGc1dMGCfLEw
XehgoPVG+iC090pAm2h3MeikEdPaRcSioSbqYM4mCR/LYvppXFyUGQyk0nfJrG+COXOzTHjvMxlo
KL6HI7ov559Edx8qAp4yMnlJypjZb6Rev41hCZPCdjOo4bYrh5skOlTGRyINXjhZpAwljGKKYb9+
s71ykgT9nlwJV8c/tRONXwRKAQxDSRvZh7oEo2w1O+RkdzcIA8f2h1oXB2zevEX/sX7tDWdY2OzD
OLNlYm8Co70wrvFj+OiJctFiHBqSZqOyn3WBm3aoCms4fKa4BUUF77J+WYOE2H9UfsxwTITzyhqw
inEjzflLR8AOVBrz3kyGjRxOb3k83Mgvcyxs141HI1k9Mx0cdu3cAPGtVqQsJ5GvhZicSrhOpRTx
PMKYb31GIbC0H9qivdY6Z+Hc+rOkP4fp3UKX3LQQR+jmzBnbQLiBoB8brm6Pw2SLA4bh3GlE17LO
eHrjg20pQSqp4Cg+4wbPz0/xnaPLJP+mZN2kSrEvNTCYuPbVLL1UarhjLxW7aNdEOtZC5Y0GBKDq
taMoYoo6W/QNis8ujTdTJu3mlUdih9PgNkvjtanwHvb1WxmFTlVOP3L6FS0VX/JkY/Ds3WY2vEjt
D6KUn+WYjznBmIKRJodnFSt2rU6ewHGUIlaohwYOB382bPD5zyK3iUooIuVW1YddHmVeNLwyrVvP
g04XXSm+bTOLh1Xsc7bhJHvv8tJj/O5C2CYBnobJKEpc4hWyO0av2Yud/NGz3vQ0cod6cDMB87GZ
B1i7WZk5CClD/ES7Q0m/xwOJYDYvUe1U9U+pgkrD4lXkk8l3k2fBfRbn+6a2TjVGTZIGXXDSnsuq
EEk66A6iGBA1nrtBjT1At7hyNt9UlX5sNTWHq1+1jpLqxzSU/brh9M/YyPJFMjHtGHGfk+7rpnZ0
QCN1CB0aFI9EUk9G2wPnwkbp6MvLh5Vpnto6REzuQgofqbzPpWcraH/Rlt2OdeNZKBBYU6NVM71f
q7a3mtOuLGyh5nDI5l/S2N7QhYvunDYMXeACqZdx+P1blHhrpYAXeH8fdMVRTFQPTvHNUMrrv6Xh
DDe04DGhJCoi4UGsOs+Uc82RhQBpLyxR+os3MnrdJCMbNQUyGMCN8pdAHLccw4YtT3x4UibuTK1/
ouKY2+iRrsiJwtmuUgDWtNorSfjQKzOjs6JzNNZBBPWwD0Dr1DplBqUemgLelRK/GCyyrl0i4jvw
amDgoRbIVztVfyhlY1dxGOb1IRAaP6HoxXZS3PUg3mTbZrnhGDykCb5hhKvz2JMIHyzZR0UZ22E/
L8qJm5ZCSpyZ6pvVPm6fheWcRis4kG4y3dyqU3WSKuW+7cKtIhaWU5Fp2KP0KWUKN5b0aI3bjAkk
SuvJM8MWU9L63gLxGory5uvO6F8hpkVCxRroQqUmm7hw/o0fpOLYiHOZWIewjO12THbwfZUZE8lM
eyj6ZdfPJ3bzUIv3ZZyOHLU0GYQUZEVo543pGMyLGvLS5kongAaZdLNsv/6F/yDP6w8kS1qC/8S4
4Zr4OIWNZXH0ZMcWf6iIClfifKTJoZntIR1/fbF/hgRcbDVYx49qVUr+43ekjvWUgbIfMu0OCJbW
Vc9hgTW8n9eUPWpMv+nV/2WKXF3xCvcNwqkWgtkwDxqA3LxV2T7M5sOkmmBdic19JGzi+HmW0o06
vIJk5Knki/X7tNYH5Gkpa2k3n1aCALD0iG5ExakQXixmNOKb0WISyssLfFU5z/MZqo2hW/YsfOeQ
8O9zI2Qal4A19Jthx/W0MsJTpunR3xyAWygA/nR6S3QRlQ5H8w+Go0ryjYz2Hy3ZeiGLsBhEEiub
8xpnwksnC8UpE4+ljmkQlb9klk6KP2I3kdqY4UdFSKWCvKXP3NiUd8P4uobOE24bFdQxH4PUPpm4
amVK69bLHZXNppyCb3Coq1mZaUrr6NakWdbWVh1Z2d+fV9/mVaeIfX4WhfKgxJk70g9Wff57ICoD
esMSYQtTDm6Q4bRRFOdqTg+S/NjTVUp6eFsvGrZEvRe2t3kYbdNB3mTUTbF1WXrxNly9h3W2v/G2
SwDTv6M1/7Ho+X9I0v/++lU1xbyM0Tr8w79/vVDE5tjwLM8GR3b3M+4+StqzphltIwA7kyllkg2b
hEyht2SPmLvGDeZUxakYzpOGr9xb3pynhtSu/N1sTNJikfRRbEkJqYeDm6ot9Dks7YUnBMZ2ZURe
w+dmmt/JYK+ihdYbARtdY6RgDKnyPxFKol5ohZhP6hGkyq1YBJn8viRrkFO8CWmaTfPQ968jjtBh
EtlzmlzmJIW4xpBh5c/2yC4IOSj5vLTp1ERUU/NtFadMiIr7ThBdYaKtNnyJeA55yLxpSXZagVno
86SVXhq9FUZtY0dhxB9mR/Rc3n2zzv6M+f5+UxqIIzwLAEeMVq+FCVVfhy35jMut+TjvyYf8LdWn
1nTSbeQq+U44L5oXR6fG3Ab1TQLdethMb1VkG4MtmTvpmGy0xNFEuy/erWdFP00PeuxkTD+qx0J/
jX5HTx0Vr/rB6YUpc7opHCSp4RPO9Ioz+2skoz+/Gxjik12KxUd5mZ6g7fzUg4NAeJQ/r2rybX3T
Ofoz2T+ZJ1qElthZdiMf4o3xY8B4EDoeRmP2WPsSKRI/Wuv/Bkyva4BYeCaX7FHrSrh2eJ56QNE+
VknkMx+jcaalK53CKGnbSawRtsn42M3SaxyvdI6x2qO+X5VBX58vVyDa//4IfsZqp6dAjtGvZsId
IQYhr6o4ty0ZptDXRLNyJon0TtG8MFI9zWPpDFFOLmrgqXl76iELdIpmJ73oqDSkQGyvVkN5QCHd
3ebtK6F1N9yur/9qiA+d0wIjXcsZ+GO9qvb06sbdlOiOaDxmE1FL07MGGtdqH8pSEvoZOLij23G9
+FO5YYDC+CWEDg8JTDr15KkydlIM7IWl+CUuBEevyD9P8Z2eMHhZCZ4jP1Z05mZ6TXvdbsRqE3TG
LX9K1L5xmiYKnN3m7zWObQFjSgslPWbh1lWpshLFwqwVhhNHjWsQEGqSAcuixcLX0UPdTuOGAFfV
M5uNlsse0kO2k/Q8yyZ+eZT8i0FxuG/paBfhrdWELfttWTqZdJMu4W4WlR2wUyXhMP6RY+jSLlgq
b+IZBZyIn4zMNkGPKC75Zchp+EfUKgsuRZa1yZqXtuSLDy5tLT8V3W0gp16Qx2QBNu4g3pcrGBTN
b3McEjdLoGPX3Ulg8SR0YYttTKmXyEQFYMVMrxxZEPNxkZtejQoLukW1Ofug9lMAxE+c5AGDw3bZ
T/O4pff1QmJXGgFLqOwOCgjelcfO6ramhFt9ByJzQnXgJvMpa1B9hX6W0uwNh0I/WUJAb75J1btR
A5UC2kwWjcUQui0TywDLdfRPmAESbSshOGtddcJAXwMoYcs3RAQFpcm5qtut3tmVvhnEkyRfIr3b
zgGB1Ztl6ew0exrnx15raLLf5ewmU0oHmoojV/K9Gb632upjnaErIwe0deU4ck0M7mtrE+Qykrbt
UAReab0JAAI6qSkSeKPG+MiMX2f5OWQznqqzhU3P2Mgbcei3cvWgKa9xhRgrJqA2meygKF2g5E0J
z1sV243R84c4NXsFq0JLe2o5CpL2V2u+9qoCaDq7xUT2iibswjJ3O834ptxmmv9H+fH3Msa/jCEE
DBqGQwjN/z5Ux27ExSzUkrvw97R5mR15X3TbNNvheZKy6Q72ONvJjjRMshuqbp/gvkEvLqYvQf9k
6LvufTadkChoJ5geDN0P+mNOTEmCDdA9U/pRfgiFo4HFbe9P8Z1eQG2HTUhCpHURoOzkB0VxxTvs
Vqa7sbkzqyeV1F/VAWJ96sHXD6GyEw27KzeFvGHDCPuN/tpKt5TazRE3nAUcwk9BDTwlwNTvZtRu
wuQXohWLk8Bw699QlrX3sn2fyh9kOxPSQmrhCOPZkY5phmUoSWCRI5GW2Z5MjLXfVTpzj31ETVYz
JeGo2POtmiOF9wxqBnzOfsqFX8p7kTaow7XvpJMIatlxQP3rlrk3zp7SXOgnbau5hDDIaj30hAnS
8R4fcwjumvKeP/Ur3LYlbKRvb6Tiwr9PAlgGaQGQs5XLEnooJSvobSAepX1zKdYwOluhU98bzHEz
AAN//hDMu/mDNkl1+5Ng7CQeh+U/dQy72/5o3ct+0fnaQ3BuDG+aNqleOW/aNtSd2jG2wWPl5prf
9Xax3JjLbnkonhPRNm8ICX2RiQJUPOnSk0edPma6Z0R3FSxqvjE8eFgCZCv9XrLXedmKKDatR9ay
+lTgkB7YAqaKimvdDwhGX/KmdIR3SOaxN+z6mGMXPMSFw6DvpUtMzna+S1TbqDazz8y4nO158kLJ
V/f1nNsdHW7ZPMWYq1f2uC/FE7YEgNuvcBBj5aGFpWCX6mZ5iSfXLO4NG/zfTj4KLHNdFm3UbUUg
wtIGLTd/92ispB/z+Jo8YFga3MieMKIptbMTC0Lc88LcEh+3EHg83efpNngdcJ4Y/HCbmXfkGkz8
bD4EnxG6ehBurP4kn7rGjZMtxIx2x84K3ivaxYuOA3/jLua2c5fprPqDOz51g4+/M6On0jpQdwdb
Y05cDWGhcV6Sc42RxJEF3QWPTHzMfBszfZJJ+PDabG+2b10J3LJbsxOYl9igqiX7MT/uXdRvR+NW
JXSJl997w3Aqy520W9p9dsJ/t7dRGPjE2P4ixPmFVF2dUlCxQ3Oj35XqrgCWwUHVA+crPZaC+bjM
m9lw+IEa/Mpz15MRtaHmyJTffXDf04v3m3r4aJnDGH4yPufF2bgX2BojRyZrTnOMznmSjXP3UmkC
Gkm2juCcLOci2BcGAMRyypkf3InLVn9s35bwPrDcGnLCtFne9fZNJzxQQ9+XuGPpFn7fngFK8vEp
L92y34y3onOQyRoE16Lzd8zql9FuNRROMSB+JsJmy1yjxGb8zOIPfJ4nhYEp7VhEshPGjs5abr1G
/oWLoYTDtMRcdz9bGOjZsrHhZSglMyYCoLt0M5k7cXZ602kDr5Jtc09hOp8pwREBgij2a9JvC5dF
fCW/eaxtRdmVj51pNwZbw2nJNmPmtvmHIn902l1dO2q2NzpvGZymZTEzaY92db43Vgea/m4eQm/E
3XDCcgH5IeiWnzxwA67UboXQI6deppB40H2slwucYW0iCqr8llFl8xBF7okZZ4JFswj/yU0G+y3+
qTHzDu3yNkR77PnYv1I5W4cJX6v2PuqeJyXxrNZVmofCJLXsOI+PafNUsPNY8zN+M+z1LMmFifg5
+Ige2Nz3wS40PPNXJhwKxoPb3BcKt2mdafqoenIHjnSP1X0WHuvkIGmvJiUNYKKQU5sTXm4LXjKg
CyFJg163Tm9U6YC2RB4elpUidc4/ogtgJX52SIdtdLnd8k52hy00z7H+PGPKAZvK3tTpeRBtq9wh
K4SbmcuHrPbgd3IPiBEifbeSsHQGcRIKqRAQ3JXEu5xJgYqW91T7xRA5C1Y+QXw/xZ4+P0okfTpo
dAVA9dLaKnCXdMJVSNhir8XeDoxchR3rcXOWdA5Fz/zN54JRrrFp58e5vpEFPpTO3C1AsEFWUGuG
m8F6K+YDtDPB3EUGOn80PfSWMQlZ88+eeO/eBweN0sppEVIV6XFNjTMH22imbUgKuUgnwyJRsNwX
fhbq766fnQLr4ErGip3VEY8ciyMH4VlCNtm+AG84WYxFCLOshLCN0UUfN6COJFK14ZaIZS4N5X84
Oq/dxrEkDD8RAWZSt4yicrRs3xBuB2aKOT39fBrs7gA77e6WGOpU/alwTGZEzz4KVE77MXyAzWQb
ff4s2n9pu5akHUC1GdtCS8sGdU0QOCWoXWfV34L5f56PvMNP+TxEF/btQEwdOUtluwoq069zTL/p
LlZRQllm9SsI4PsJgzRZABkEIItq5I8VMx3ZiVP5Ee5zDRmd+TV4EcnEcrpW5MIhCgw6TwUvHuxl
zoBhd2PDF/28Yi9Mdr10njz+GF3Y5VFl5+HKrkf4svRRNhr5TJyUcmHre1OGB5bOGcb2SXwzPztj
Hb1lch+0nLerQ0Jha8S/eDc1KmzdX6h46Ssn4KBW7GAHPL/VITssaCK2zbRNX0+xPQlBX9lxuMdH
yUoVZV3HXqzvJuD2yDVFl6SC6G1Sv6XGxdId8tiTURZNR7yp7OqYzDeR2ATDoq7KzW4Udsu3Yd6F
6RohRaqXIzB1xJSOSrm4TRarUbhWHiGUwz0Nj3q8jyoanc7drt5bYAvKvisUZ1W/prpLJumqriwW
H66qI8cii0Wvn0vb2noS0LHoz4PkZTVj8x3WSHZVVxLsKWCBlJ/fWnFvrHz1jQ0+GupvZdcUNls6
Dt0ppKFlpJFYKrWZx1sheQpbfBDLbVl48iWWrlgTeEk8/Ho1es2tCkrNLerDy+oOib4JI3uRraz6
iQt7UklKUjH2wjelO/zB5PNYs+rF5pcAX1H4+j38RUEYu1IgCi553i9TMIn0pW3sGG/c8iTzsDqI
JjgC2zfJ9GkPVr07CWs2IzAvFyKnpmpFXr0Gu1mO5pknHzaPWHqav+qdURSBYrUza699C1HXeFEa
8N4MO1VcNwqbJqwqcuPbIDvoaq/56LIXNszdkair0xI5+l6FVFyYhNdsfL7Tc0h3JJ1q44/nPltT
W1rSzEHu1+XqC+IyPZjxMTOgyB1uX9mswWJaDrNv6vLTRcXLEtrGpr88UvOXa1g6giNdw3TT0ItZ
WuJPI4X8brAhqCYYzidiCotKS9OXOgKQdwnt4Gq7nHy6Q3GZxXUsbIihb9+G3Iu7DbBYGSmv7EvE
97bxOq/5/jlieExD1dbgSWVS3ckrpwkvc3Ntaz9pPOX7ybyUe/USZLS2s6MfpGhdQwD9a4aPUdzU
+qYwr0828oQMaEf1ED1WFKOnw6dtQ4dQ4CttZKr8UADi8D6E+y70R9JVe5v7FQtrJBZSeZFSx3C0
/lxg7TbBOlmZ42K5jAMAkH4O2sUWjmrjAdlW7To9wTEXHKHv7WFpNvWhY7mOYce+xhqR/GRAA/eP
XIOmu8EQmBJtk2UEFK483AjjQ5HIDP4g1aSPWEHfkEzgqey+46FqrTKngP0M1b3P3wX0tvSfLzWw
JzNwyHul+oxx1cIc1Q5K1ni0gRD1gyivYb2I2IRXIGDXlglIh7hWAygi81Blni5+TaCgPn/B8zGu
BWMXz5s2xShmtVs4rpaCX/moL0z7h0kwS21zna6N/mw0x1W8Y/GDvaIQw/YeTCjkkcyznyzeJ1+v
r9Idp94C9xC2T5CVSyHZq2DmBbQXWknWepZBb1zRok+Tr4uudCWJeMk/9CJoVn+S4EeECpI90diG
REmzsu4vSW59d0JNsxhv/JsqPUntMe78Uj1M87vp9jw5LI7ndw2GGznPhzH5xfDGCrROdRoeMJ0V
McXFkK9G6bV6bxdK45j1dX4+qtQts4M0rOvtDDmz7Jo77Dxdm6DgM7WM21R7mcP1aZG6TQkEuTtV
XxFvhPOs7ax06UIFnEVrw3SVDzE9V3t1TbRH/216qTU+2h084LYnxv/p8WiPEHkv2tNDVA2DbtyX
K7IWBUFjs6OjXN7p17KvjNF+07rLezPzg5EjE5+76SZHV+3y99U9PeCyH8xfhxohmOQKrH4s/Kn6
XJGNYGuOkPLOrq6lEag2Jy++WDLULbykLD+e3fqcnMvO5Uw3Eq/YK7upp5Vxk+dWBdt3yyPiDFo4
W3gAbEr2cjPLbV268oaznV941j/hGeT/jtBgcgkPUZoTWU62+Wj20p0iqt0Tr7x33ILeQz85k7Tj
sG2HV1U6cst7dDpvyXacXBHwehO+zx5hC069crodrfk50zY8doVTuGXssFxl6vaMFz3LuSJyE9zo
RRh/yjOl90h/kH/Nf6vej8KrIewHp8y8ZrWPwgP+GT4rZ1G6S8KR8KKrYtxVUnuaNXhUi7qWoj7l
eAZd5QQk326c7VDtZ2Zn4ZQKmzTCep2s2U6X8DjU/iRvBXkran79KJIbH6ged5LqknMLdsY8EWdb
rWfthCdEbxxnBnB26qCAVwxfKHaUHhjPXGCusmR8YDHRtJy8rCj5GIdvxXj7USj0EuKySyOsWxRC
8kPXNuSzqBKPlfKT1vz8xG4ZoAl4bm2DisCuO7RVF6XGscKQ9NzULIyoH9NLz2JB2S//TFc7LR+j
EqArtUYQGjfuP6rnfYDSjZGcsCpd8oqQhXD/htQJD8lVZbAiMwm7jalC4/uReiT2zpL5mWj1iqvm
BpapswgclY2dTSmSvbsJ+KLJV6H/aJ8b2iVdvHN0FJ2lqv6C7VRlD03l1a1sCcmpKi5m77WPef3X
/QI0rYJyP+LLnzbFc51129eONZ2B0iPxqbiKlaOWCBZvCLpmI2h3ehfEd9JWXykxD620gaAIb3rU
A7BXsOoc0bDrP5Rmgv0UdiIjhFsyXwIbeE3id05H1IQbU5yXtdlfxk34VaCz3aNFVyo0927SMr17
dCVDVULFWPx+jjfCbxBpcnDrPHyPguhuPH5e+Vlt2MB2QXBryLDtNLCWlJBJt9m+IgKBDEePi4lI
V2GxL0u8HS1x+rnxFV6FKfwbnrvavLGvXlaCJEIJSoxnelAPXB56iqfp9ZXbpFvFaCwl+gmzs9j/
ZZrPCd3za+RY20WxL5NvQ3XwGMvNRjUtfcvQfO+iTd9ZzUBVAJK2V0NAZLeF2EoXbS31539juVbI
K3mmR75wxa0nK/keu6l2EgEFTIp7fDJFO+Sn8Vi8G+TBPTdNv899yaC+f5A0qDHrNcda42S5kwPC
taKMc63CglUpTrtVAmCQASjzyJkiPh2OJPjMDM5/IgLpXySeeVcLzNmnWLnUVYPqlVEi+hDCy1kY
Ap6Utj+tdkVsP8ttSVkJJYz8Vp2tnyOtZWjPr7lh6FyFI2vmfN9K73PxB+9fv7HCQp3d6EsRvXKn
vWukfE1XEcELzkwaxIMUu883GvZo2cdshpndRX4TmsDgQEfddFGjfcHsZJWtq1dv+erOVoxYfKFC
5mxhMsJOgXmiOonPaznYWcueEgKIiSRIWHjigDIL7R5VYn8xJFsCsXAGVSea029MP5HRUL5wvHTC
p/2BxFDHniOfQ8lHe7J4dKOJ7qwSN0eiwmNaPPjjJ68+vLxivd/CG5642p2wVtml1+853aMvkx2R
TCC1rVU3RknRnd7VHMDGLtAGI3asgRC85ihHa+SCLg5HshwyafMCgRpb+16Yf+KAn5VkFgVhgLj0
w2f2BQq6XcTf0OX0Sa5i7HEretdhr1ruPX12b8NjotodHYnN3PwraLLG0YmepjZaDSXHqi8JGKUE
nLXaLoEhOVCU4XxUa26m8FiM9bKy4l2e+eO84+tIgewyaA9XJiwSf6J1BPAZnVVtOxHUA5TQ2/FH
Y6wzY9voPybd0htgLrNRyVA8HVIKD4On/5N/ImiR7uKWv1x0SobLe3FGLMQSRJYj2rJuv0b9BZ2k
S3ASGImsbwlz6wCwpkv4wh6LN/pxoavZGMQekJ8ciVH2xbOxeDJcEs39hgIIfEQSBn3l6n0KQPP3
gJ7fXNDGmWrEgV4Z+zTdxfNP++7eOXiZNBlGeEaKifMNhbbwPGZcBvlXAfxlmW/7DrwSDvd6Wce8
tKY/4OwfvgBVZuDcVe5N3lj8pQkc5bO5qMI7mEexOEjDk/EtAUIs2VbeOn1+Zalh2a/1v7i+jc8D
raRsshp014+7bvLk54kVIKAmHeAaHU531Ms1J0a1+KIMs+LUg51DL7rpr6mdk+4y/uUfGsrSlccj
pp+BfuvX666UEKTNVb5o0jb5B1QMZGUUx+SQbNPxlK2d1g1/09Ql2Q0AkXzu8fXpkh6gfp1r3OuK
8ntPA/hW0KOywKH2qySXrvCyNbr2c0/bCVh+L2jHtwW83hY9oOr3g5sy7jWfuoAqLDkUyWlVros7
XBRt67RmY9M4nyckXiwJQxg6GZ+r2l+9/GhMc652jrtdEki1h0QJwWgl/Cu7mxaBIq4J9nSyDa8J
kHTIdCzUbDZYrOdkG08nvXb5Ry464GcytaEykGnPb1Hut2jFRNeQTiNUwWs+fxiIuah5aZCyJ6h0
m8FvArbaDIH4Vc80C+6crVXmhsE2mhsYady5r4Cov/Grtp6bJ3PzT20h1eS1DH1YYqaxN7SGxVuN
1nyww/qCYGvcMlfhpvuMNtFW3rzGafgk/c/8WmQXAKhgu1Pr8s9GZB2gBX5HFbVBOpOVsyhUrzqx
swNoH7praV3/DuuG9wGVgeINyyVL3VqJSDXUrWIV9AFpyrfQqm9PQMBK3YSDRpUH2vMzIbdYzVM7
U9NZCosccvpiOMZ7vFA9YxF8cCcdViUo+lul8h6gNNa8ufyalUO0ejPhE6fszAw/0+voLqC8rji6
o9NeJ0CIQTddFgMI9V/N6SzHMA6cNUxAEmch2uoyN3zdrHnRmcXzvfkhgtZEH2m7FQWON8BriC9f
Q+A6C396gqhF6hwJrmJAfDqFdpefm4KrnnWWWH3lnrbAVQCgvJr0bovDIcc1oGaZa2ZvUvuI5PfC
pZ013ygeKrab6UrF7ojE5Jtfh7VwgCG8K1teDHONaK/Pt8ni96abXut7hOD5Pj1CQrnFY7zykRK5
Jm+DHMCvyfH6JSW9TEH29MXo2C9+8wx6fzUe9PqtWq7ce8nAK76WNWcqLWObe/pGOIL9hdNa6ID9
Dhgd2PdbscVrIv7kvYV7zRCTf4O3TRZruO0y8ZRDPrsN1shfYwswuAJRPM2RzRPg89TryduyRvdk
4lbMrAzhv0icvl3jspz+TdglvFC3u9qtk41meiXCYK3aFJGd4+l1NN2PAIUqBv/d/NyRbAOG2quO
+RONHNejpbSHYfvE4zdv6njdDjezPaYJCnhfD1bSXdI3LLAUn56J1HVP7tuoPsQj0on4nwCMfAp/
svsqRJGxF1dvlWFVbvzBGjfQjB/Vnm6CjmX0AJ3x8sZborFTB7eX4H2d0GNxWlhaUYCl1V/+GZhj
s63KCEYt+dckQays02xv0KkZH5r7yEg0RmuEc7LSLGHmiW//TGapq/K52kOOkF1RZ87KnbbRJjwt
azTmMlcoPT59He2f7KJhVK3B6rZQVHNlEZZmMyEcExcjSAbq5gIvP5BYx9peuRj7evLwt4zmV2se
63eE4dBxuOy3QHeRoyRe+FGttZCSwIG9oGHzBom+2pku3ZqWbLDKD3B9Mu6II+VhCrGBZGe+JzKH
Ww7nBDxGOlLA5Zg/5N4Vj01jCURXkV3n8lVf9vDQXkEEA8D5yUSuaiC+1Sj4SDRFGrDJPguOzMvq
UiSdhWWo6k7R8NHSyrfshHuot28dPxpbY/rxXP1Lkh1V3o02y0Auu8W+OlFzWvLx6aXt3FsViGGv
oWeEO/lKUM34XkvoSBO8Kmvzo7atbJN8TgyEG/PGwjcpdFmZ2NllhvzGfvmJlnSvGIykVk6ujX40
qY8sG6cYJ0FPj3vAiVSW6+y+wNxrAbnMXEuUl4CWBGfjGPkZcLCJaHpTUoGcbGWRmHXgWVj6CD79
B/6dxwNguer/8iekxrZPTn15CVtneJI8S8S/+fE0qLCucan+FeDPbXoo8VXT4hmvF6jUNwM2grjd
aYfYuYAjC+Vmpd/0H+B7aFqWta627fBQ6wCVoatDAsZeVO+r1lJqb04ImS0/pvIQ4Qiumczlm0GA
CfDrj4rWxC55fg8jmA/jKjTGWmXRigUgXBaBtHxgjYQzkIpt9oSIP2sFQm43grqYLgavzEK/NyOq
ADUVtzXCGFRMSCBwX000WffnK003k47CtUvu2mvZoC29j65XneAtXgnAv8/uKJ8G+/L8LgsfBihX
PjtIyiLQ+9uqYBFqwHopM/Lrj+rOsPACpL8FMg7f6xAHLxyJJ+AID/hQrJ2ivvQCglg7DD/rb1Mp
HFV1U8wZ5O/+kBSll7Z0kURy7P1nf16UQMPrZLUxjypkhs8ynRqQjjXSV4WKOGaI0WBI0W1FrnzL
VX+M1vPzbLLumfUQZHXD7WSYmjMmn1LbJ36b+FjP+GHFnZt1VxEFSF4zOIkbz5b4hkedm8eJlP4x
kzKHxNR3PgABkPU3LSEXGrJckzZtBtkCtY96FwUVM7kbK2es91r922u/aJN143t1fv1nqkHnrsXO
0J3CuCvPU73yi8KrVSqupVDLJyxUmnuI1+EqiFfOKh1cOXEa+f2JNQ9MQWEfMS4QB8OGjdw/Y2Q6
6USFnDRikVVEPeV7xcc9mtrxj9+HGqmkHbnDN3p6aZkL5dAtL0u0f6afmnIeXwK3a6hdpMXuDrHh
GRIVS3Ex/vShT5xf6WwmDAD74qoK2+QoOs2lKEJbrze445RNBZTCbJ0fphLJbOYr2UGY1v3JeMuB
C0MrO3VZYCp2o9xqnWsGnK+U3H0yKMIHofYG8gXgoT3JtIUZzNQyRTG5CNvpT60+xIXGYfscsKhI
p0R5SwUXzZD+3eMxc1fnZnGRuRibTCZqh63erLl0PiZlU2rnSHNHIDWHsoTc4dCP6Jp4neQ6IExh
fJdz0H5PCE8Zyjt08eWPvAqm4UsfPeNPivYTHYHqFa0taUg4EJZgtErsYc44OVnZjatftxYU31n4
lTbfKsc33px+2EgSMnmXfIKCLtH4feqI+6znsGnytSiehKJ9vQP4HL6f0FTiXALnIETLJb8dH7H2
3tElOIKk8oRq0G5eYpIerW3FozpSpcbVXmRj2Lyfsr8x2Qn3WkErsJY+ZTCKP3M9rs7wK1ptA5Is
p1zGnKcMuJkuEgfx12oxPQ1Yp4IR07VUh9wEQbXKx3Mk8snKxNTBec9/2Y41cPaapafrO2N2FjF/
1Qw92fLO5A+jf1skIFJ8gwTW9V4uf/UZaQS9FwrBigubpNtfmRMxdARqW+voPP8jAhWzsUwNUQFn
+0iDQZsGN49JgQDs6KMX/gSF0Qmx05xue8wp6XOd/994iB+cSe+43rR/HWLdQ2N1e+NDf7pRsa/s
8LKTsHEOOx7DrLuy84oBHSq4PA/zGUB3TIgpnZ3NEnnN5KyEa0gZLjxmWFatybew3SgC7k+XtpEG
NHy1j9RISJ2/l4fqjOPxY/XVgI5k1kCM2tfKcLAl0TawxJS+QPwKh4BVLLnXLTs6lCDZ69Nh9VWO
34/HMxiZ+b+iU1HYUewOgPqJk1GxynUH+L3WT/VLW7VlIVtNu4k/t9pj5a6juyidhhprq5uIO0QZ
3jhY2ffImVLvYkSeWEEzPI4+zYj6LqXrZ28v9DJob/40UNPnCUxrIsoGKdk+n67qdFRD0qPXRvYP
QL5uHq80jJsyosy4P41PlR45suXEe1EelMQHi/CG9KRiAgKBUQ/jGpdoupdSchiOT3CnadNQmfGy
RWyQjOFzv5jAnzNhNh8Im/XO4cHKaHL8QFkrBHcczI0J/fSHY8tK2rfmY1p5fWsJ76iP2JvCnvAx
uc3KWpbw6GCrPQyomztbMFxlfh8kjW+814tDlW7jibOeKR40ofMHg++yNXoXNYQxuEK8Vfu3Ubpr
3T4DWg8GWbcU9SfKVGR32Ix/0Z1Mgp9PB2PyGp7HsD/Bf4BzoKJzQ952oCQwT7DE5i7IXkLHmm8i
u/4nAUm4k9cCyFKcbKh6k8wKp58ukXmbWZTLflB+WftURLiukG26R2Hi7XDFylV+V3iZsX3a9BRI
LZFGuk8Svb1qdLszy4yo/CirUWXkb0YUIMZT7jx/jDO/xsn4UZMbYouGJp6sb0h5r73Jjo5FFdwC
/T1GozWujqfZWS0MerVd9jIbUrPbop1oQjgZst1K8zA0GOGJJjMtA3P2J/EfGnO6Ol30ZBJyUpxx
h454/+5Pyc6NAdZGD/3KcWnmIMav3roCvblVlXctgApLR2rHZwwxVb6WMI3Po5FT21Z3g9xFpTp1
KHRa54n2O7FMh7u4w/Cbdla3ieXNa0uvN698tHPhvqUjhCHHjgcn2gfsOhbu1UGV3elAk0vvDzIE
B9m/3NUWJT4SNuN3l4Jd2Zn51ld3+VTSnCNnlfjUo5Uvjn4KS+9lpI50dxyu47BdKZ/iR9kf6jsV
nBP4pfGYY19Hdp/CnRYEqeC2eunAWpYj+8V9arcmpC1PK///OrTb4pfnlTEF1Gflquk2rD9V5boi
S0knmSWdd5Ps8jLE//odElhcaNJsF/q/FqPNs31VDJpNHE8bSpFKwLJ06uGb/5bihPCQk+AG6wey
x9wj+RKKDTRAzrTwtN0Gd4ETubXPex+fWGLKIp+7BjxW0xyDpbFJkLyy5jwd6gdvZnQFFAb5GP7C
9QCLH63jvwy+GtT20LjKHyvhIqDhdKuB24ChngR7NVkz4lAbN3OF/1JHN4a0ldBBrva3XOzxYOm1
y6jg69te89HZpZrbaBhBfWbsfD+MtyralJKXdj7Hd8jWM+VNILfB4Qvfezu/460dlwte6ydp0KQY
hYci2hoTwlV0WE79sUK7UXBMgIE4y0G/4rOPPsxmrbSXHvRnORjZdSbjVUdEO6BV8HOi0K5zBkZw
1dnyTdPyimV5xQxzazGASRMqw1cwQBWdZtzUUC6anfNWbPTRzee3ZSbi/18Y/SlbZa1/xTGzGd19
bwupxyK1/i1Z7MEbEmdmmOsPuUpc0XqVeGrlPaNjNW+r3odmWFAxKi4kYPyDfK5cvLxbV+gSVHfe
QOVgnIGcZZDOr8fpwXRWaVC1iEqmXTQGIadu77Td52rw8r9OXMsAqmyEpAdlO21yo/vVDshhQOIL
q90b2dFATJzmx0K0lfkqlRZhANRWLXbLD1H2ZmUbaYeyOPMXIsPTCGyQMekyeyzOimqseBkjUCX+
6uV1Fq6meZr1R0EUssl5YxEZMfHhn5+CssvmexhiU2g9odojqY0hLffmyNDuJDk671fhk6Alh69Q
247tZTDWJVm7poPZWGO3Y+NI3UbofJWkK5KLX9p7X6LhG7OXPKyRfxE0IGeYxCtyJs4MBFzjdRgR
0VCQi8fSBhGouGFxA9AxOcO7+QRZc5UjpgMFxt8QvFT/xh+Jvl7f1/90dY/VeYjolOz5q2mP0A76
XcQytMuqlFP69PoD2BsS/Uvh9pE5/pRBsp12++BWMMj4wxagS+IiBCGaFjXwPtMgD8IzW8496b3H
GkYyi31O/RVdN2zma1dD+BH5Kzf3ymVHskG9z4mc3yzreThieiQuR13OqEZ7dt1OVk72gmYVymbS
LnJEgpNlnjkvc2VXt54sb1q0cCW+Zq23G4q8TnGvEdiigFwjY+q7r3Hei3ZxBhd3yW+SHbn+EQGY
mlsRnZOLxnFSOC0Abqru6vKvhDioj73hiH8a0kZh39dvLJitmkB73ljmYnGdWck2DzsxCyDpNejl
8mel/I5/Q+vKyJEQ9L3YAIVmE1YrgCFFVWn+8YSDVcp/Jrd03KaBWR7UZd+ZaOof5XgFtW4S2IXc
K6R9yxMUh0GGim+x44p8AWV1xoFjiTLa2Ayva2B+DFu6LQ4GaTv/otHWZFeSXXBXAKekeaFBTeV0
6EJTXw9/iM0y5GPzEIqAuMQu34tstvQG/NrAsCCTo6voPk5t8gS2Ez4+NxxGvxM5NASnuQJRaeox
QqiAHmBrBjS0RerqTtmhw8neBQ0ceMs8qbV4FT0VTJLp2qHI9yTaT38zuRCKtl+26TMo7NoqGBsF
jmjp9gp/uD6jIAymtQYk0CEPBMrq4DpJbCz2iRXIldez+hcSe608nar3Il7aDGQpQmShQuAPULld
5UtzgPJDsUPj/lqBIo4Ppn+z2u+EzxppmuJT8WVKrP68JQGZdlO7m/hDGFhJc/EpBbojFb8EqLSR
W4QbhUB/UHcNicpxZGxYa350k5Z1yPjZZJs5Vq3mb2m8iRGkWB2pFRCB6xB5g9i6HeTrTtgjTd63
5XEMMyfONgNfF/XAAqm1BGqUg6PqVlgHwv2VKDHvM4HhH9L3py1tM79EkqcZH23qKlQ96X+QKeOS
PUzo0nuneTouZwdnMAZnR3pLydM1gnzZ5/JgYcuMCFKQznkBNjTcOe0lKKTnoYHkgGDSvGz3oHwS
pIOILwJda3f5G6HojO7CHFTP78q8xn+RX4QJK9wZ+QULYHtlcbjSbRvT66ca9AfuIt106Q/5hOEz
KTXRk/V58MvQYFofenoCHGHFU+yHT5S7iw7xJK3DHUAOKu3JGjIkN0ogK7Irmjk7+W5jLt0XPcRd
9ALPVxY9BlegzUunilC+cafNkfsn/HRAbjaBQzmaty49IxEGC4pK9LSNtl99VQRvHR8ZDIC80QA3
ujQIjX8Syzf5xqoeon7AVLObAf4kFI0RYnoAOD6vLF0LoqL6kM78ICuXMLrrCxoEeiYTPRUgMqBt
nAre0P+8AK2+3MlCYMZvKabvcNeGxVoh2eW7m77l5A0wduUegxEmRIpmOwU8V3SsAViYV5EHjBRz
KtrFgcCybgfPqbmye0uPrxj2LQpkR3wjC4MHC2DMRrOksz8pmHar92EHbB3bKOH7Bf0o941FM2B+
dGGlx9BAXOIKTGSz+l6eR0m/JAfeFYyNoh1/C8a53z8v0zGfKBWc7YzLdK5W4jJzsAJl3eMC8GIg
LtuRzQfkEjDVKW+dCpHQKckstg+s5dyd50/tqO51egDXgX+tbuI+d0AY4+NiSTtYAPL0KIYt5Bta
aYSKgXHn6tO6akVQPG8jtJ2jBULwhDDLNy2a/bDhUh70QKTqvdAxZNIV+7yPgGctmosf6NHqJBOE
pNvI5UrWqKI8PS/zlng+ltWn71kUaP+K7k3qN6Zpi7a4macjRwa2hZsGJizYRWQBEcbiX4hxGWuQ
X2pOSmJA5QofnCIjC9SX9ejq/pMYEwQ1A/pG3Rr/kLtEhYs+UPQn9DJ8Vh5NZBy/wzET90VhMayp
92lH+Ebb7MQNAjdd9dLBSt8LkhnXn6+4WTv8hZLfAuGg+WWHU+HgqZBAqkH5GYtE+3nQ55wso0AZ
UCf40pX3pkAse7oRZZY7cQplFWne9I0UA+iZRBP+IAGX3Lp4G2DXn9IHgnJA2dcvpCHRa0hZgoXo
qY2Ih5KNDVTCcCOvDlH1q/H36wiQCSkiENWCHL5FMwiCcYCo0JgKtfEncpPMffrq+ZkRL7mOIx9p
kUj9xpwfHfXmkAiF3ct+roJlI4QhU0fwXnNgoIgHWDmkGiX3eQPzjiJdTXQLESbrre2GK1Mde3GN
O/D5N3jp4pnCw4i/KrGxUv6X87JNC4ICsNtoNTvV6u5EEn0vgrB2B5ucAux+EubYfCvYrxJ9C2I5
4xLbZooIJ1hbILB1dEa7VwLQvYujwzppqNlD+9chhfr3HH4HtML8cFT+7nvJ76GPY7vt/j3ZRiav
rvm0jWFTzS2hF6oYEELzlwcII6WVNeDNoV4Ku8o5I4KyHdjawXnvds8LShUrvwnH9LZ4x9r6dKI3
ruSusw5i0K0fVgjZHTtQxzYMm63v0H2bfHWrjyEcHLwnkYyCVmYbiDWc9N7pCQosPlXkQPF7g50P
oLK84n/R9jDKcCFj/BAQ8swCGzYkaKrneUEZ+PbyFhoA67ZKUaF/nJdTWf69cpc0r/3Ohsd8bDjr
EmIGvLIMcuppshbuC8B551PSVs21Z8V4u00XjBqCM60c6N3VfJn0TZi6S7vNkKEbu1ymRZe+Fskl
Ua39JZhF0Xzw9FfbIfjS8qSj99N/pEuxaLSZ3af2LYL3VhzR8Yzr/I0UEXRfwBavTsQd2svc+aHE
RA/eaPjL6tSyFJrlO8v0qUp/JOHAEQvtesIWpNfrapRRjOyMhfRYznAOoDbOvGS4sUkoE37aaYPF
O2bARLX2IjljeiLiUmLuO0vRLB3jUfPBhVQhTJJTJ9IG9t5qv+jv5PO1MVP2EIJtOB9yohIlBK0M
Ta3fFUIFgv9IOq8mVdEtDP8iqlDyLRnM2m3YN5bdrSASJQm//jzMuTi7zsx07Vb4wlpvWlxZJXWK
OyMA61EXS1nGAeu9y4DCnm0Kuk50G0RLzk705pHbv7b4J9LOQzAh1UFVOEn8rwfIIvUM9WNhX+0Z
WtZ9T8pHlIGL4r39mNDKSe/Nou2Lxm6R13Yc/TCeBS5iV+oaxpl09cwdHHG2zsHF+duifdGL46za
acS9lvxvBlyKEwGfC6oIEUhUUv5q8s0k1oWmfc9TP2ZuE864GPuMhGzghMC5mHwLy+IoAlhIZC9P
RTXs9Xw6VpTfaOQjchBnToWGm59V0Few0VGEXyGWpOj2MeDqh42mBRWvNumkRY3A60XHJB3KKkBB
L4rke3FEwYM/6REJ3+UFDcpqjn1kQNKs6/OFBnabHcoOpdT3nPAcGj1qu9sH8CQuUZIgD2g9Qf7F
6CCcZ8J3znQ8nrrwlRj/5h9fzLY8v3acW7oUvrJFJIYzCP0Syqjpz0yh4Q2uS3RrHwovC3FABzrP
Xafjd+C462JnpHZUNunsWD9e6zxA4Pre5AmaIUfO7e6AZVTp18htJs+e+J+04Xq50r2jRGs2qHHC
LAaAXaT5X6O5WHSuyPPJhamVrfBaEbgAK00iFpQ+Yt7mYkAILF8J32v1vKC46CtfN/uAeLXOjn1l
Z3zX6e0zIHxwtWJxJeVmdkludIQmpfG6rGiFNym2kzAyPKH7xt86p2oLX59F9pX33wlvDS3VjEsw
IfINzuEjwMkFT6Y7IZSKe8Q8kWPk2xwsaI4IAxib/TMxZJiIXz9i67Q0nJa2otydb8sf+eMxYlfH
2n3PKtLW7g10f0IZRcWfdi4XZJvuXzJYVijj59g3ujv/EiWrIKAse6/m5xo9jwD9DIdheFVsa+gD
JlofD8BfT30ZcZhmnhwDuVioIOQZ0TvhDPUPtbv426Qw5FjAq2s4oFXL/RhDNh9pMRQuKQNELE/I
4rJp/96aC+ZcLLvHa46e4ydZt0sQMk1Ykm6LD9FVAQQGnMG1B3dA8uJ+/lP/jYAF4HLmrX37MbNC
ravqAG7U98i6AT0Cfwbl9TC+ThBz1XUTrwmKBqGe/RMrO38vsk9YFuE8QOzzXZZLjbfU0c6t2zYE
IZSFcNbT5SKnrnYxqXt1MBP/Rck+riL3NTKndjBlyRrFVfcYXjgmVM7j5uksue4TNAUI0kfwUeX8
Vp+Hq5zZY4ETTEYEF/Xs9YNWZRupbjxGae5eOoESS8jpWcWEa+F3lvsl4tOMgkKSbp83S/QnrRm5
diFaUr9nftswKs56hjM/Bn6JN4kcfBYV5wqnmPfxuwVmzW/yP+FcPUzQsX5R9qoKFQhrrzk0ZIa9
0f/yH/AmrQibEyYXtLzwJU3pjMSpzSBgEY80r6/6W3hexDtZ6+mmVYkaDzufNfeaLYz279rtwApU
S0Ml+ojIeD0XL1xhV1RvwaD54hU54LdEEqhmGnueBlsGzswa/+EofFmqD6U3KwDtfp4NMWdOtuUt
wSHFtUv3hFinCaXdxxorycnQ7gzSXkpmVnauO7A0g6w8yVJ2yVFRzpXwb9gkuf+uPJWZItTLUwzi
qALasGLfJvRblz3K7PpfR5mOm2cDhVZWlrGqSWpzyF03Wy66mNaNM9fOvuR3cG28Kt80DoR/7DBN
z1ghXtCmkh6l+pWPrn7lsteoOxnBlcpm3bO+ezL/RLoiuHpBgmT6FqDJ2WjgdNMrna5B+gWM7hKS
/oZCVYXz6BAQ57MxbFGqggbo6HLIJn0eB9gl2nrMeQzGTKzP/G0L9UMgk2wkHGMQ0fC7Y71O5DkJ
qWviuvv5Mk984vFrdpYUZJ+1gN1BF1IGd6j+pErovdxnirz0jziQ+HukE27nx5KukQ6X47ZlbCnB
bOk9nX0xygihVLPok7WILKkI9SBNz42wQFAxJD9jMR0aJGHgwwXmk76v2jJKfglQx/yrhBK4D/q7
59cz5ZHYoL+GA1VGV7ka5xvpaTBMG0OqrwxOHTuQm++X/7qGsbjTEJTMi38MKSRT8r6PhjPNtpac
tXqbQsWbpKDrtoy6u5iu/s9s10CbWOgtKoxM/aFBgh7JoAXIbGDt2rrnZyh/IHJ3PaqcnHsUR5hZ
3GWkwSiUEcVy1FanZPyhYuIjPj3KqaypLTqh8bn5+KhaLtLrS8yZbhW8UlLT6CytQllzDouYQYAA
TdW03s5srdsNOs/Cfqm+rm/ayp5vmQTDgZeI31HnPFdlu80sUbEEa098/8hRwTPWzIpjt1WIdQW+
XsenISOM3YyPH+M0wQVBtGLTPZc4f351Gw9kFLqoOOjX3twL8x2fIBRG/xOZd+H4CtRgk7iVPfze
DE+yhCNbsIk3dM6jZoGcVMXXqzfVrTSaAzZbh/Bc3jXA1Axh5OffNb9cUK4XRynsgf3ft2adICna
dFh4X66muOVCoSFdeQng/S+HbG3PZjtwZgwpo7XUUYKHtzhUrGW9hPFA+PrFFfVaRla2GZ5u5V5/
FvnHYq3Hna1DFZAZMnDcTAIR0tbmjfcJvQxc97kcC2f8F6/biFGWlr7W3zAAL9w56MOJYCMD8jDY
hPAUIj3RUlp5nOu0fleCkEA9oGsLCBjEeS22LVOzTvFsNxO/nl+kfjB+2CQN1LCvizJD/+UMfTjS
rb2pgawONTU2ctXlDQe/IkGaDpSvCzqNicH7TR80urXZ2o4DZ4Ccw9U3ZbR7PRc8rs+unttLNEmW
uOVwBPa1p1w9R35ZwKipOxBvQG0gWZOURNonw6Zqd61dMpYc15fNtonwUxHygoDd2MxtC8CUiWqK
VfGhK6TA+J5d7BslF3+GO5uPwZhcEiIsB/yqkH9hWxN06G9/tqNQRRW/SdckIBorheu4M9bOZaBN
ZNGKrQex2oJiL7nXEY7KZ5Wx3oj6r4yy6mwgQKIhyABI3dGSf2HZxDdlMXYMT/64MqJy2Y3KL23V
R7ZwZ+2ACs2uC05qplMNHqWhkgdfz7B9bXkrrexoO3GLT/AejzbUTLpT0C4inCIt7lsPcPiw+L0p
5YZUE1waHBiYvMjtwzpnNbOQ3zycLeBdtg8RQfh7xCDNIX8sMp/FSSRV4XvEg+lARgJDm7KNbq14
+y2au+WwhfnRk6Wy47Dz6tyF92Ldv8D6C7fbtKgMcJsba1avuGF3bI0TaTuIxTEmo1pnyaxQ91li
HzAYRvBoiUSmINgTqu9WwHNTSjBFZYsSz+orWzdvqY/PipKu83DQedkFjd17j+Cl3sCtSywhDkKi
xYjMmB1PpEEmTvxAj5sudHt//ZpfUMK130iqFRNJYgla7rQgJaqbBdhdF2qHdIxBFYxBli0ALLhT
+YunmULcwqj+vDz8Ki4aqtQRvJoNgDN69/YJ/aQ+RZbyWl7WOs43U1zMmONNzTic8WoOXuqkD84V
4vAhz54fSyax0BRWV9O6kL4YI9iBtfw4sBvMOz0AHDUctIpdLt63cp/urtzzJokxcPTkcd6yP6pJ
uz60CwhWBdu6k2mYb8IU2OIg2iHoweCimfvJX6FHNGYVYOjH5ReiJ8J2kxEEaVJoacC9aLl0N23X
HKRX0hBQWoAKeleEAfeWZVL9tVvQLvyECmNh7O4RkTjlvdHxDst54qIf3L5Vl9waxDTrZ+3H0Ccd
+eOR17rizKSceIMzDzY1tbCHedu/WjzrJp2n9Fp9EivLrc8wjffjftQIDrDy917DDj/YJLQoW5rs
rqHkMlV7aB0p/mroIt+m6qe7FmbDjMcQFnwiywMZYRzY7UaIV9dF5lpzhqSYhGZiNEBek4YpHmQh
v88P15kbfePqqNflg0Ti5LbMa/eW7pXvcZVo2+JSLcGOuwy5XkhiLcU6d1OvOWxF0oKKJfsxkyEk
TPEhIyDYfEo2JZVmB1GOq5lR2jZVJIoQagx2OsYLoMGYaDOud3DoL08+yNun8/QjkMDFfJsF18Tl
B2TBM3Q3vk6ksCKa6h/Id4007+kmKNhboo2mkfVojf80BAiobZjIhxiO0jE5l/ImRmMPQq2j1eoe
NPfdTwHzDMtJzAB7bzmPbV4IJ0vJKBnyvn5gj1mDSmGrNAfISQ6ICngXFFlYFslVV7HJoKP9ONrg
9OhX9pCzPOmSJo6OCmInOelVwLSXieykeNjMPtNa5BIpDrrL5PBABFeWt5ha/kQj1EisNIcLghkf
mQbc7wJB8hV0BGQfNJ1ezoE/XtGElB6mbIpQ0PNAxejpq+fRgd+OEdlAXnyVyMVxbyQrWV9dqUtR
zpcHOIWB68D9rLBCoUfdzlJQJGsu2uh59ebrzVnpQhLl7jAgSHY4foYNeRa1m8Sr8sglgs8Ezah8
Bgyy5MYfj3zULZjGuKe1VTHDjX5yiHSnhgXHbZ5ABYSIOQKDwdDB+J/0SEnOM4x+0L4DU17thiik
mWk2DvsRrRy2Lkrwbt1YJZ5gM10X2DU0jg33s1M82tbXubqw8MnBgf1jEM30Ltgg6OxwapsfX/tO
RCRbmxmLLaQykP5d3as/kDIMAqYArzloscYTBIO+nRU28fIodCMd+650kGnP86XX+Bzq8+38Im7G
zKkvV9vD3hxAcBjgylRz6FA3LcKQPz7PTD4XS6rryPwjex0WZXT0jYC3dc5+6zfC31j5XKHG5emy
kU0GxkRO4icmvGe+GgwMmpOGUAoBDU9EBdiTzLeBd9K0qShJ11pvpTvR8LjpQYlJGPqP37707rIn
X2Rbncm+AyRGCfGCKwol5sjbDIlK6d/pTrTdMvExoPWErhCH8wCzBvvdDGgzAZebJQSTsZNCUt8N
T1+8LflUejVcHfxuaYuL0mq82WpGesCtaAmG432gXSmP1csdLoZj7EFH4sr5VVZ0ANcDNagKWbMy
PssXf9BF7smLo6qBddE38nJuV9viBwqbqBm3GPxpwKyNsz/m6bMefKJE6fqXwhEuM/sXbWXJIeYI
Bp7jdjXNYcpRpvUECJmTrvZVsixxDfF1XcSGmas1duL8kbFkaiHl74C/mBCGyqfOmuzE1js0LnPw
YqsMZ9YFKX8DqEJnAaDEvGqPH8o4GDywLDCOfcVjIPYceQFf0UoXyl6YB8nVKs6UeljCnC+J8urE
xudVy9yEIfFnu9E3rEC28yNaTzCrCGtT3mE0A5axBdcg8wowy0SQlVjymglFhSPvKCsQe4Ti/gqP
25izb5Qm2GlOODN/wNAEas3nOdbtSP9B9CmQ2O2LQemIB92u8Xv8Ja9QuKlfFCDpggxWy0GCR7tI
38935IQQZ6cP7n0ncwvD1XD/SHdis5M98mfuOIyPLN/EC6KQFJWyCNiU/JvenZ8rlwCNz/SXFbE3
/9OnvBgzCwoEsMhRcnpUS5651+Imc0cuVIkIKpKCrQEN44bmxnitYthE2mdqTLISzASqZp1gdkRN
WGwIQ33ac5tcm/OT8xQ1Gu+V6e5jMLgduXmXHNEx5R9iw5/y3yRyguOGgjgaj5bTJKI1aexcoxCC
k0KuEUYY5x68TbTnzc9np2PAxilCKiZXwSuk9FHWIEC0Y3UPyT55AFhdABNdKLtq6dgolH4VFHp+
qVMw5/vG0skDMd8gNaKbLvBKZBEBkXs+BgKWh2hXAo/YF+58bUpH7qy8X84ZdMK4qPRn+Mtvuv/S
zQd5UY5Mh7yhmuajluEALWan2gL0je9hdnOYVTIQ8WC6CB7oWNBjG6ZXLfVTfJ99o4o8MhKCvL3p
nrUGSh76fBCRtzO2NwAc1YyhAqhyMwftLg+sznHQYHwz6wBF6mc3TQUjgbf07uNXd5DWT4qIaMuI
dgd9hnhPgZxMjjfFs9J9tn0uI0+1Nj97wTFuND+b/otpTb+p+ySFe93a1xg0ydY8orqRufH/0NRh
FuIhm7eaMHzOcVbG23mbkEyVm5gUNwTbmOq5zpc0OBANxFd4rZ376Q/7Dz2kEAjV3KS+SfFddhxy
PcfssKzl/TtdcX0mkpc3wvqp/spnlgmH1W+p0Pu8AuGfRgIzRwAD+RjkhJSf0ZfmuFPQgKBBB5li
hqNxNzTBBGAkMJYrBKUucSQcblQpArj9bZi54xL+NgNAbeHqXdljDVMCgbI8828ExdMV83rQRDyP
7fyELUFdElBoSHSibkXPUMYWtOVbcTmcLpm+AcGRkvCqex+ldzpygfDKVCuKC9HFwV0FND/imdLi
ueR8QaF2osiEGOSmvm5KbKebck7imLXULLTAYKyZzLlvdpxXd4SpYMIJS0CYWkAZe2NlowDnq2iE
UyjpCrWESk+57h4xV+KktLAKLL24pphxYUfsU+x2BI5jG9/g3VQQBJq0QbrzDkXdhMFQicO3Sgdn
y0gdQfLAi+wt4BpyZ61eCEgrcvIbKJYpowNAxcvAg79MtrFsNBY97KQZ1Crv6lJvhgwM2c0hrlD8
Yfy34wVFwxd20f3TMsJ4Ok9wPXmawyai5HoynU/ksjPC6I/PfFK/AER6IAMU2EgsS3MP3vvplxwM
SKNLLBY4LxTSk02Zw+i3gNPInPRjF7RcfDMH6iVdEPb+fNvKP2XVYzLV5BCfibBnsAoMswMLdng7
DvzhUjc5lyU/Sy2QD+hNwAmiiwJk54SDyMyqt2hXKDng/nVtqQoBIJisLmkxuSEo2WjU89gFTCUX
QotdgyRATOhM3CCcXSEzASlivuAlSIQ2CKrJnuZjAfsywgIbRM1sGbRt0I7tx+3moJkkoaGq3/5X
48wISUs8uQtqCgIG45HsYX9C8PZpWgrrPV0A/s3/hNS5xt/KEECBYQBBj4MydRZfMHu+VtctrW/i
UnuNdH1/tKMqUETkLanrVFhV6RW2F2rqbzALkmb274XkiWcRkgFTJZuQXmGh3bCMj48MzAMCsDi3
Z8qyTbeW2DSueqA1G9ewAV3sAtBFL4YTYCtlFMYK9sVY9Pf3aYJka6QoxGKbY3j9TRrXQdVE54Dl
GQ43ssGoZeIkyBI/6xKYRVhCEs4tzsThN6vPSmobyMapDKDyQP6QpMLOucmh78lhchuQETJCeBrB
lYnlRIJIezTiyDgoGIc/nnoNj0cjmhDDNK5wCCEA4ljgP0A+DJiqCarFyNdaxsSVFk8f09qEtUiP
/jc7VyiTyACoFxz5TL+EJH2tkNh/iLh5GCsd2DYj/dJM8eNyIqh12HWNFxVQYG3qKJjeDKxtY3Ch
YhogS+QWmzTTqUh8dEEMOhJecHtGBfPgHD4xOBwjknCcEyxUO09uHFqngkrzaiHrpEjkKTPfx0PM
9FHPzRtyZmJiSp4jA0HIfznSEVRbwhPOaJJeWMh6pOTaP2p6aKc3G5XzR4TE4reTNvkoMTjePnAZ
M+YGaItxMFGGF2fhuC1QityLBETd5Sq9zv4DYw48CrBM1NnDb1r+0e3HD+mf/sXGJKJjz7bkiy/z
x/t6msNY1G6PFpPIGg119ndyxIGxRR0G4NQ9KMa6SeTuTdv59zo301tyNL6r31i8xT9gqojaMukw
YDMdKRWW2Os6QjFHT0ekSCfeG6a0avyIO4q8lzX42aUol1AjXAP8bG2QTbGlbrnH+Lxm/j5zBhiN
CPKXh2n3xA1SdZ7JsEEnVf31B4R7i9gjrPHtGpiu3p5250MVAYr6XyqMDq/fLFT+sZQFDa21F58a
FcuFeU/lTf5zT04vb/hXrbS1IoZss/kvZZ4UVjYpf5fSmTqZAMSfaoa0S5cDYo91EwZybP+y3kTj
wsOov7p/+k/+PVdD0jBWAtDEoPpM4KIlZ6LTALnlJuQj40LFq878RJ5+fMqWxo6C/u1kXvMDt7Os
z+AYyi49wb6XvmpXy2xLuBrzB9F0WvEt28pLQph0f13YwoNC893uDfL8Nb+dLwsZSzsd7Su8Eqyk
4U1AYLRg/0GxAEAzmBR9FaIr1FgI0FAZansWFnuJQih+UDNRYEXX/VVd4lKJ/g38nqAHB7QF5rGh
zVkPTLlgLJL5XOFn2ZZgvzTp/7GINAabcdF8gZixvSW8VGaCvt7lF3LMsS5P4nlGqTaa3ar5RgU9
nAyVVJ96kZ9RCyeBsIi/33eSdIxsuoZuyY1HNNEsJEvsr/ZVc74KFGicIKiGWCnYaRopGJ6eAP60
5Alzd3KfY9QGA4aOQzSY1D/TrkZ/gD8DbdN0ufIQ1rVEcehon00xYGRczrQdQIZwz+slW1n/mstb
EHJucMSErU3W53YioMCdd/AbaXdPT599+5vfXh3y9f8sX1SKdvK4ftzkwfKmtgbcHGurb2FCQac4
jP/li5KEJuup7VmY9SZznwduCL9bjw7C79kRfLCufJwfTCMIcPPQWoRROFtEBJ/a9/3L+qXoaFVf
/DPW0gJpVXNQfhBoAtD41cADmdS7YDTowstFv+XgLYCDjMplTxftVHugxmxGp1ccusIxZFHE3MmQ
J5eGmJhdDYF2eu6e916xoAy4jnhW4q8nsruP/LAcMIiSOstWAxDH6he7YG4wZ4LlRFDVkXfcCwhg
XAUEwOZXqRUFxy9+L6e4U4oOW+H+DNI106F0E0rHkhDyhDjSgIuFXXNMFsXE9L22kqdv041xwrCL
oPknwp17n+HA4QnwIPlwWB2vyxe8/lfni5f2Iu2qaiX9A9IqGTQ3oD8hMQzyEBwiZS15YArxIoY/
ifDLg0ySbbjSO7+/lxfG2CIhzmmA+N3MfQWeSYggoaWMfhn45WBhIHGHFQUAqCQh1yWSqY/szb/G
wWfji9sKq/aBRQMaG+AXQxe3fQYvzTe+qYE4rxnBk/sDM3bpD3hinBTwN8xwnqZpgk6NxMar3hPY
c7aNuTD3ysUImju4E8Tee68+zXydFRchhmq3Yh8LFV1Isn/TR3ynuE52MX7jp93V9+dFIjDDz3f9
8/Jk8u02IqZhk+EwhZ2BSljDGYnUX9h9zGpmR1/4Ebk+kt5u5X0mTI1z8tNdF9paPjz1b86skTDI
KXACmGnJkDR2V5YTjrwE9gBeoOya4+pDP8vfCQfiiT/qumzs+if/J/vl3sCl+Ii+AOPjo740LAFw
ycL6sG9tgjezgCYjFpzmURGeAOLBekFeiqr4aX/m3qvcfMaN2IS98pvFNnh2eptd19FryS+Tf43k
FIsrCgxYC+443gl30nzGtnI/iY/VBcONSo4fkzFO1IRA84POKeE0BGU3pMABDRp/VzTH/WXqLDv3
Kep48s7ZS/I+dPWBOF8r1PzJA1gb9eo7oMtJj9xitwu2wjN+UWGF/AK5K5HUyQrlqvo554jw6TjW
7SeMDXd+oRSg+qBImGzlX0bc40wLccdd0byRE3HAJD5dYt0C1ordg0vr6uTkhABm/pCRllr+8/Da
FI11qJaAFrqx+r/SQcu3EFUE5xIgU5pr0sgZItFAOfg0cwVDuXgzxL3MygXzAF9vUkf+0WrCbEfq
snZP4IIWXkmlXFe1r58xTUTe+8iAyFeFQQ+c32bMwpv0V4ZpkD9alkd01nY1v+sycdK2MGyEEVSY
C7yhaOqK++eBvKHgLs3qQDLW6JcjBPw8vu7DFUAS8RgI1KN0FZ12kNjujYGfDvQa/HE9rhlTmRwB
yIw3IJN7xQaf5AXivBNQKUI45M0UzTMU5m2+4TUCgzW8ltdUUze3lvK25QwHQowZOoFwFeaTHFhx
R4FGaOcpne3mZKP+07T1dW55wyZKbNpddaRJoZtLybchNzVxMEJTLiRk6voKh6h4IWGycwuRl8MI
cXLl0anbibDVDEZdYdRbvKJQ5IAk5wEeF4cS8h9y5RCA0MJR0PDV3giWP/k21UQrPcpaoHEDW8IK
C3tqvbOF/g5/IUY/6UFq/vi01GjAI639rgDomC6WKmGsXVojTJEjsjFYgRGJ+OZVtqZfMNvfWUAk
L3wBvT+PGgf/SQayEfJjJN3BgqdmZNhmQBeUU88FXzVhFKCj8NQV6rBKMN/ol21lhuGHCBXSNsJI
Xislh9vvUvvHqLl6zxYjJOJpjznZGmuq6Gbcw5+JPQMHNnhW4SXhy1TLUHA9uTQJnBC0S7RSyAuB
YhvrQ5APPzR70Hl/6P5QQpUsgdlucKV8nbAuFOlc1+E8J64jZJ4pecaoxGkAVv3Mvn5OAsl4Ag/H
VhTOKNdAT5myGAamXiAhgaLAOsF7AFJ8MbQU4bfdWSzRnCkMUyHJ+8wQNGhWojKi0JSwcKHFG6y0
t4V/zGRCEp+2Nzp6wgqf24EpPi5/iGuA12YS4Sl/QkeYMFMRynKN0J/rav3e5U55PaMtEdZ8F+hd
DNPXJQfkREDgt/hnvOyq8Z8QmxVqHQwjTKgPEli4kH5vP0NlZNxA5BT8CjC0MtuAZopcKe5dDjpM
sCI+WwpHw6uvEzf35NGOKXn2C5mI4bX0mHeWyv3TbnVMH7w9Bksisk7D6pKnv7QdbwLGFwrcuewz
qdYJRxIwEkZF1sB7kzNuZML9Sn5tPnfDAN6FMlMY/bhOMHa9Yf5/s89WYB7m+/LeRwQTDH99vAwx
rFBp5avacKWPhT4LP8JNr1Ye8SThZbrX3Gr7WcWmr/8I/YUvrsdIYrgVnz6YoQyWgqgtv0W8ocmr
C1QBmEcjUP0ZrxD8+8Uh0hBo2k+5De2UUowCeLYqJIbZPjD0t6LbtIY1qhPrqBs/lBDvR8aCowst
kStOvohizVk9kGATkFn2xPjvyP260lZRcmkJ0px7ESyAsUQg8K9hLOGh/PwInxW4acdm1k6GRh7i
vX/+CBpjbY48RW4rjk8F5XNMwDxVI4yr7PRa0JdwyMi7ZkFxnR6DhsuRnITWXCNOcVJ4wnnQ7JjM
oqwbY6m9tz356p07zlyDkJ9xARqBg/82MEOYOxEXJlKcFUQjTQexd0H199wY9m7WY/3YCVgqLvRc
7zS44fhBk/O6hUDzzUGlmKvYfr2TV1jNgk99bEASqRV1HSXuLrQMQgLn+xdlGxfjuGg/M+wwUwhA
EdvzuS1kNmMzaaM4SkX3Na2jsMACVTIQTLGhguIjHTXTJhWd0Hv3iszwF8l+b/1d9w9AS46aEaxJ
aI7N/MJ8sAzy6qg8lHt2yC0MvpAVxnayZFzE2aKVtz1Mlzz/M7JHk5y6Zn81vvPiDnA+bsZeIi8W
v+4ViaXNUyIScIIYD9ki9YnQrtB68I6JHEc0/OYO3eZoTze4JZz0ZeaeryR2uTLYdkHsvT3VrZ57
hYhDYg+mocqW+nvdGBNr5vG1aDGv2Cu1My03/gOfMcMoGpiAumY2nPJNlQg56PMH6f7M//vWol1G
K0KBTrBfThlNCpU5RUgEwzugn75dkUmkvkaelEo8hTUnCYNa1GK+gJLu8855gaQohL/uXx0cpFdS
u5Rhn4cLHo97UTwuQBbsR7OjmDw1WOsl6/tzpBuEw6ZxNShb6WQZo/kXLwQyr2CvOAJCQu/Ff5k5
bvmnaDxoR+wpBUr8nY6uoF2SJ9IvCeBorgxuJ6jIzN/nTFhGI9mH+OzIAmWmgDZ/iBQUzhzdD2YS
pAJz1Oz19vXDwqwzM2MUt+zqODG03eu96PpTWmxKYln+yF5W60VMC/sp4XwDTUG6ze8Am34L/NS2
i3BfzMAOl5Gw4rgUf8Vg/iR1xKzeX88JpDQFmHzi4hBkdw+ZaRQD+eH007VPV89XsErUbSMxv9er
xxkbqKKFBA6txzCx0PRfIGFi6/V2ETiicIt60sXXyTeCFXSwpsUCVftFw994PZCgCUU3vsGrRT/7
S/1uNdScb3aCvOHQOquBkY/2USLlheAV8nfIWPsh9lde1QAv+baj5rzBfYSqIwI9FqgxVhLWUFjT
7qhQ/T5dkqv7xZ+wJLhUfm6uL+rURe23uPE0Yqphlfl93IM//cnAsrI6DsmuWtBJ1tsbXpvY/TbC
5gHTE3+rzqIkBpox8yjU701v6k6/eecTGgG6FSMRznwuhc2cAAvE6CEhYjOsPTKfnISn2Z6Zdskq
Y6joSl3TtpdsEk8nQz/odO/ttma5YnSIbpKE/FwWM8veCZONab6i4XQ4PliFi2vu9/2y9rNfUjR/
wZaY2kWyt7rqHe0y+BTra24I0C0kC/YkcP7AyJWUamgICTL4Rnn1lWsL6CwYh+vTjbhSfUIZxPKU
yOvSk+5PgEaUi/7VmV3mKhkEInkuqLGRx+i5r18hyOlQNjW6YDRTyZpLX4Lxe/+jxNwU/P0niVx9
fcQD7HNiNC+m8BIXZub3D10ARjSzS45z1CCRP2M+0vQh2B8JqbSgx7ipkP8gtxwj3hBDWV4snX+w
00iyPySjuzh6aEyFcMCpYGBvcnLihxdCwHAWdJ6kbNGGpyCOJpmeEFRM1pPNJ1FVoqU7xl9u7fDy
nBS4NOiC6LPQEIgl8PMQ3UftlnSXt+AJX99tMP8FmZUmAI/2HH4GCXWOKtEUyIlD3QwHtlRgzseJ
9dIDwStJx0RdBwnVHhh/q2cBqdbavURJekK6gqDE+E4f6oHTJN5TEDcq85Y2MR0P0+RVhvrQmBDS
qAWzv1wIxg4WxeMERaw7X0eZnUhLKUfwZIuUwv8KmMfuO1vgdf8hLbFwGmldzyErSaIQ9tHbqyNm
NH++YjB4qGg1TKqJ05I1EyhK6FFNJ6r7QlL8IkIvst5AdV2CpIhOngFTeE6d2TGLyRHGh3Bmpzml
XSw6nLkM6yVNIPLnWkicINU0YLDTLjiTtWV6JkMBP96TQHoB8JdjQluS4ToeSsA6VvDbY75zSQAe
UjlK0y2OL5KUI6aoG5vn28QJupVXY7/Ay7zQp0EBn+0TEAeFC4TUX2m/5d/OlmbH+XXbKosBN0af
Lzgu1eJP5ARiIk4f7RrtqBQ75X3um5te70vpr4IGDcol3pCaAo7Jw8ymKUJxXTDU8jhZHWaX8nP4
XAmyPomIZUprNY3mAVGB4aJFfG45fCLX4DT/+pAiqYZzEHmdOFnCMEVfENZzHDxOR71WLGNC+Rjw
akt8FYUzC/H1KtItfddbsy2ygCk/uNuJPStCDSpkfU9GPj3HaRyCIcHJ2SLTycmKKA9adMR7sjWw
JFI5c+US18yneDk9kd7gQFKQaI4MH563jJU6Rg/wZRXvDLffSccSjvKVKxkkGwj5X2LciXElAUSW
Pa7Vz3v9ftmvlk8E01QspS54Sn4BI8uIE0YuIV7OXl9tt+V0eOpu9HQLzhhZv7wT8GoSdMcQ4QVn
yoQWRktcuDu5gzZFvI3wvft8FdpqKnbea+aU8UC6Ypmu2OpjidQUTuC7nlnIeDoMPvcxCiGPY/Cy
nCEIa50sCRn7mpm+1uVnF/c+hrPXr9LbxkPKHMafQ33bfFXZ4+ge8Cn53BdVx+VZURH4RbYTtrLy
r1BXSWS1KkPIlgqxvULAKDwmD6vzW6ISFOKIuLDS7Gc4zcFfYhLUYgYb2Bq6m9c2UbfGdf8/ys5k
yVFsW9OvcuyMCyv65lrdGohefe9yTTBvaSQBQiCap6+PvJMMj2ORVpOMzIhIF4LN3mv9628s6jGE
2Qe5JdCy/Y6LUGn3+oVh7rvInNSEZd/vYxaC3qLqtxWEkfT9EcaDybiD5lKAX8wzm3VozdZxPGME
SC+H/UVmi/AjnwsisKfihV3bNDzCyVhsje10qzabgmDjUMz0MdL9Ox7KMPA++d+Sqbhv0dhKfneO
gb7e2XuxMG6DnBhAwLZ3tmNB2KrdR36IaDJnxbsEJTUEaNLCx929Pdcim1ExfGqXY5aE2QZKtbqr
sk81nl+NGDuQ/rJPrh/S9eNirC4WO8hndgYNYdZpuPlhV31xFFyfjtp6TyiIFtx4DDoVBESvMfS/
PnpvK+puRfKxqDFxR9rtsjY4FMJKGQsEvX3JBZxs3yB54Uku32ztywgpWAh4Auf2JAYhqFMhDtgI
3B4tqNuIfyTYWjTWO/DTAzuKGzqh8P6BaV4ZPCgAodaZhDh9Ql2gJbg59JNqKD5emZLU9fxprROo
32Q7z5j5l2Mjg7mLrLlj7gfoIeeC6l1hspCEfZZqDCTs7mwOznduzs06zCnhNJ8T+47QtghhP9J+
5bjEeUW2AU7ZtBCl5wkg7SwhEuzdXOJILKnruP3EfERTHc1yM2iu2dFYQyblfKxBrCP4T8cG3kGY
d/6TAh/ZMcMb5vaLupnpSThkb5et6V/XOPnX10OJ6Ni/ZvPqiQO5c/3UNFSRqF2BkJGsdOtBfknZ
g1WndAbsnymXT9Cxhgm/Ga+uvEO8ZNtIXdzuO8t5UEhyEph4Guw7GI/pvPaGE4pR2R5DPzjjGLEC
9JiM5Kd3RpgX5zrM708sOWRPb2FXu0a1KDq3XVjL5wuKLQtmDa0WuEHuP6ke4TGTYxMFhNJd7Y1C
8qDhycRh4KSPLVXk4UAQpIWLe6g6pbsgNBO/aCuINsKpxPgneMLeW0XnG/7+pOJxt6mbE2RA8BsY
rabZS8fdhtswrBHd3Hzsqyn5BKZlqMTjd5GzTMBvmFyTt4fWgHuLn9z0lPPKyg8XfhEejOVRTPEX
ITQ9ZhBfsiWd+AWa0CwZ3PINRGEh1uuseNOXDC8/6mfYmx53jjql+pDPcb2NhR33v8mmQzSNGZ4i
YxHOJebRja2lb2n1JcOtnDTsszEBRecISjAVLrWKsm0N9BmrpJtk0TGgiqyYkPvSXx0IV5ZF0yfI
GjweaB6nvppICtxkH9V+f/MJ/FOTBSV5tL5myIVwccCOsKWZmV51H+NrzLKJg4/ROwNP+RpwKOYr
5UHpjs2yBO3G7ISIkkwivUzYs/wRbUcFNTVOscWydU/Kg06ZscFoQP0E1L8yy4bN4wnvt6v7da03
psYA+IWS247OESZ8zx1v4zEuZ3Xvyff3iAQW7JNpEBJsodEYmhVRmWP1HiR4iqC9CbEPoXyR7zQ6
k2tL5wz9xzF0t8jD9k4u77oWJg7g81edHZQKAQP25ZP7TMncC2EApJum168LFj0BNw6uJAoeLNsL
Cbrvmc+VEbXM8t7rt9DHeiph8tj35s0t+7WCbc2r5shgTusr2QwOdptPhzruSNBFQdiNfWcstXjw
tS8+v91iNa/NrkBdhffoVmIKXnHBl9lRYIVCYyTjA6O7ZkEfAXOEqMrINo2G7ilsqXQ8SgKad1Ri
aTO9UJDMPu3mJSPPeicRzUGLszDmVXrgEtIXHMwV7OBXJUzr5bH3nyEUUJg5V1YKbE2arnwUnsA6
NCf5irkLBjr7IazZc9MF5joyMlyZEA0RCD87ZFZ4WS6s1d1w1HFehzdRGAH3sPnJRDJ2GDVcGL09
X7qPOvZ7Mvi6BxLpyTO8vlrMOJJxvJQs2m+ihGZw79agC1aA9vqDgZOBE4lbfJOuabNf30rW0/uA
sRCEoo4aw7ZQLtx94XODP9W7MuFFHFboAKfdp2Vt4ta9feVUFkQVtus+mZbZa4/gU53H1wAXkeJY
1NvrvoPYsUcnTgyVUgU9Y/8bNHTM4clxi52WTcGXcX5z6lcTla5PufiMvAouWneKqYm6bg90ULfT
fFGQFLGFRYCbjHsNT3eyQh7LtkTjjJXKGZs440RqT+2lZYBV+NK843rpc9ZefZocdn/pQwGBPKY3
h4rcQLnZbOWcQslP73P1LXuNpuxhkye5UP+zzwlMEFBBBfAnmh0/8dCICwpdIXwww98A9RjYwEWY
hqDfIcDv5c4QPou+LePY3c+V8DHgDvwyliiXZdt+mS+cg6WP9c04U72TDgU6uko1pvx2+pjJRCdd
RngA3qAjLsnGZeBOGMnjMeffjX3QtbaqkPS6a3B/fe57dSU07kXcc586IcECARTdVtQlvoWkbgzS
7G694jZ/KaD8Lp7PBdXaow/R62SP6eOFYzn3IR02S4fuELIVLji3E3DbMaKHwgiDmTA2oyCFjH1I
inPjO1EPobXOaUReCZvKcMud94x28+v7hYbFkl8qZApExkXeoVpQQLZkYmarJ5a/Je8Hx+VT2VYL
kYw05sTwFAhvspwZzbEGYoFudnlUGTsjv7lJrhYHm2z6uO3v1xWhtJ3pCsI3LYTmpMzsZl19MmOc
3fCaBHy2B7J3766xru+Y9lFaUX2lrhUSDRU7t2oK+kiv02NnrKJCQ5rEK5rZjLKvs5xRhOYcK2LP
XCyLmm88DPXWuV4pppDuj4ev1393q+SATkmC+YHgHgYTEx+QZRdAQ4FE5iNxl+8ICt0C4ypHK52n
6VWEp0BiN6mt3W58H9mwrxU8SzL2wk5H7Kcs2Qaf0il+rrOwDrWTHs3xgsKHmrkqRzCLSXejowox
mFeYCBRsKAS20Gk0LeMlCV3s/8Y9bJms3l4evLKiv7CwMMAuBzP7WY9shY+MgpZnkRaf9EiYXp0s
bK2KtVHuMTwhUICxUkSn7SnphJ9M2kDK+xFy7Ot+SxG8bQgpo4DATJZfmWjbajBNY6e3XnsOCMOj
vL/xIrwBvjbDnGw7qt9nN1WgPdRsKl7euAMZY2MuFylEN7KrOFquVA9Du7QQJ3v3b262RP3Z8dEc
EdDHB+Qiik9VdLpR9HwT5NQ6RPg5eP1Ta2JFiG2FnYdM/pnz+ufFDfYvkJbqVeFeZ4oeOjyWfibh
TQJllxkmjvS8t+2m3ShIvT+T+wQ0rFglMOBupK3Be7v5lxkOZCLWH1gpOeVew5iic81pzA8G/Obu
iC4KjqkO/0uaFxes1IL7URaWQFomGWIzDM5ipEZrCUrocTgNH+rVvb8ooeWUPoaOSeldT+K0mFSE
0TN5ZvFRvNsNjWmHvdWCnrrfKMgDFI8aemkSXD0xD5HlgFzf2/nYX5YWLw8KNMhBdgV1BIXqc8TN
bhkRuG6fL1tkpkVzrDAfIgJT1mYNICkOkmPycjFtsdN9+uANeKmq+tUB2qwIsZ2frYa2jMRB+dhd
vGjTqXOPjp85surHTNgPqmSXoi2T82STk8Q2yvi63d0wO0H+M6pQbQEPXqeGDw7Mmr72s/QlI/Da
aSdwgs1tO5PUpbzIQhl7tR1EFyAiXtt6qtXoaz1sLWOIwP7lCPEKPhuDfCD3s3wuEZQTVDt978hA
ofqaPA7PkKg0KAU+By1PT/UFwpgA6ZRwLI/BQhU7gVndESAzyledT+aRmFUhssEgaE7zj/5AewXs
DrD1wXRl+AA6aHXHWOvV7DEjOI1GtpO9OpkaBha8NnefnHmt85tyNyIYC45JlbnaFWgUi2KcIkYx
YJ5M73dfQoxGSflVMaIKYNBTESG7WRrz4Wovnp68AOvlEsiyFQn4tq21RJNAfdK4PVAbET78aahw
vxea5HR4plnL8YbhvyzYyZn9/cq8+Y5tXIRE8kMmtZFqCjzjW5ngFFLNYZxNK/o5hH2xDWSFqQJl
NPJfagYqRXjfiOugs3pEO6yUnYbeiqzFl/KAqzXeD3Y0E0hR8vCyqOnMsYRByPBVEJeXnh/8F95S
SOpQX7E10dRwbFj4F5L3GDOmmTzeFQxlA2bYrxdHYkFlHjeAQgczPCo5a04M8V7uKGtkGnTIKu2u
/Y4GmxQ+iR4FteAAdEx8RbbqF7pp399w5tPSiSQ4+ScYHa5iYPXVpHQezO+gGJHAifNE4lMlqJ6F
WfHMwjYVRPK+UDcK+MQE2QxpYHhuJC501S1BFwk7eEH8PCgn0bA9fhSYt/0V2XeHTC1OMJwdE40f
eIPewSS3uuizLREM3c6UvQbdg8l/7VI5VEw+0bZfqwXOT9QZA4O25AxEANEwIGz2MjGVIGVTkfwb
MRbLnowzrL6Xgsf4XQwMplEoMt7pgngmuhw6xz7A/JYj6rooR+Nbf8zPiP3H8USy5+M7emvykDKP
rKhLOlbWnYznNtZBGkeoOqMrtULMjL3Kot4L2Tk/qs5/QNR7/WTYTVYCzYSOKxR5NVQCNQXbQkjm
9XiD+KnshzmzFGmMjkNIf67hL3/rlqs8A7VwRSqU3MvkMZyH+LnCbacsfyyYlBWSK8qVfHZbCpNV
9Ym5H6QfBTNn2kIssliXjd0E/ZZTFjXYs50wnVIC47Ziu1YgROiY47vV/nEJxK8Cnz+MUoPbZoic
YS8Jbw0PHD4+JGYO+1fqI4zZma6DR+4weLya/pjzIgWCjmbuaZNKZ8gUUuNYLELyZO55V4ZumsOV
ZJAxfzBAb5bWPkPEPdZSmUI0PfnzWKeizvEqyPxbTVvTEVwXDLwSf3jl+z+UkJlGwgBQecm+gGPr
ZkHVfUEMCvCsLh8aoinASgAcWrlmzEm/7ICOPlveoifg6iTmljOAQ3NKu/6yU7Ehg0QmhGMMLDDa
/azT2oAmpbsk89k/2E5TT9wL7ZtyCW/KnIYjd20cuGJhTwyoQk/gAIRrSH50my6Ippu+jmvSU0/Y
P2CdAfVyVdKMP6kY87s8XiZhNG6BsaaeTXcS3GWSjBDOofpqx0AyjCCyA/lOnSv7HRxM2GsnjsFB
XAoEfl9wOgpH7NWCbABGDhDiUyFUH33v0NLTR1sn0uWpzFAfE+KHenF6p/SSl3yKL+3xQqr2DJmQ
bLg0LU6zwTPqKSIQIFrJ7pHJXMIYbi5mTjeiTLAwgRC/x1PoPks/4pW8EKFnf58xJPpOlxZCYEjj
hIakE2GyMLzkwxK3+jHdRm9keINYZgeDqT2EupVwcQlUoXB1M7y3Enul++ydLfN+5Ijbap2QmZFj
NS97YJ3ilIzalJqCvOBXwoCbIRTjRVKFlbLt1QUgL2hAeCWLdBoT9ImIhzOTmeJzBGpRLJEPAfgQ
Zh1W9MDxhFyS3KfseMMeczqJO6+qEbIh1JLTiHtiiWmlSFO5zKIIBik/7IpTyBBgI65f5iD6DYkc
pPOe9RHXtbW17vI+gPxz8n0V4y5aK1usOuk4iy8c9vDZIwcNEebH/fZFxUAnxLbMXpXcgwsWlPDk
EDLIdv2+rYIhn+rPQFJC8jXkZOq1OEpBIqh4JeblwxEV9DV2RCaMk270N7bjVHCvTxvDWzmbPRYe
3xnoIJ4YnxSyfG3pJO36fE1y+ON9jKPlw0TYRD7mXy3f3Lvj4wxs8wIiESFbvjkVMxruOCaBXGEN
nZJhmaM9AvlwSQLj/dZvitJe8T/eCdPCdw+C/XNF/nuSzYk8T4dwqFZIBhnF9iROOcheyaiZKPLk
uUf9+g1wB33STSQ6Kf5I2sUUOynDA2VHuD1u5OVHTOwQkhGfjCIugY2TqYIKIoX15miVYbzgbGtO
mUzkyZbjCSd6D6sRJ9a96Cj3PgSmBAsEX0RVPs1fjcs84aV40T+JsffYB+DLLSUjKOcK1dIKWIsh
AyJGRo9sBg9khi5fzcIV0p/hAci7hihAJ3ju5mCfuiEtXTzT7a9gD0kny5wk+/vtu0Fz2RO+yXQX
D3cMrQqXOciNzZTUc8vioMf+cUz6HtQtCS0Qoj6oEQqHKurxALizO+c+KV8vLuFkEOck9iFxIpA+
99IyNSqOJifKpTig/Yy6qbweGMULsxADEahQxGBgbCrD57xgW35xwKBHSfw1X8TprmpJWQ0s7x0+
raeH7ZogBmRYvH3YTZDJSZ6NJ6WOFq/b2hMraJUE0eE5EV4/4aKPI+iEmKHEqfBsLKTFkLgtI019
WF1q5hDerVxzpqrFUs7gQ1AV35g2vRHHZ+Ac0585fFu8wSlmFfNgwcYn4Ntkx2eeVDI9vBpBfUVG
MKMm5jChqx4MGJZURtOSEoNSBw8kIgsMqEzSmOWWn3qft1U/c54gMQzZpo0QKMgz5KWxjjA+GPtD
9bLLBA67LTnfVbmPK4Cb+tCpa+ZXPf0xBS9AC0ZYOWUhYRX0RMkxlg+MRkmTHUd3wNBlwzircxYS
FLg3yqnIvWUnznFqAbb2O+iuaHdQxpcYxvNf+f30xMz/+VIiAhZnKbPp4USLkDF0PJoMl1IPfgCO
tCiiQ4xKs7d8+URgcpkEyE/8wbRfsZEuPXH080NNmTPRYIQo2wnm8WwdZJfFS9VwrqfxqMYYz754
LeULQZSV84wO52qen8gN5fy5xY7KxIK5GUEWcH+xl6Bm4SaOe1R04RRk3F3CQIANA1NRcij/W6c5
8ioJu7vplB8PaHOgIUSU9tDbUcEOxO9NbihEuxPJj/WJXcsk4YWxpso0M0DEaADu3Wb6pnpgCEcD
jj59OjSBI294sMW2pwfH1iBW3p7JWvuUL6xNIjiY96XOrkDOxRtNvRIots3YInQ44GA3Bo+pDpsg
uK67ZmowNRulEJJzf6O7epqHwtyJm79Gk2v6Ljk6Kc3mIgfZ051xQi0rxbtif0rQ6aHDfwRajrEG
YAHcYeIEmx3Ts3mhYIADMm2R6jMlKVNWziNkNo3s2fVQdMf8EEsIB1+pPId3JlzUX09QSlwdMj/7
UuU3BjaCOR8xk3klHhmjStdl/nhTT7jOdKYtOzseOXRjaPk2TRZFuQgv0gfmrmHhwqVbG3MZxnqN
U/lC3qK8fODxx+ptAmnHxkRQCXGGUA6FGVEwhL4UxKQJAUaX4oU9O+SYSbJtHb1FfTB8UhwdHsKs
mYJiI/YCae2R0ozFozwtScNdm/DEBhdL0GxfAd0TqsRBJL0w0mRJHkBN21mvTXGhoSJCfeVz6l6I
1HnD3RPS9D7bi9OT7JfG4WqtTIxCb74VeVkEyQPfJhByOHC6UzJ7x/jzcmKkbL3mvl0dAHvVd5r9
sYACx5M+tZ1y38R4ShKBzQy82VMywWazv8WAEYGW2uVfbDchfgFoZEGrBqmkB+AbLyJZCN/JfWG+
JpTv6Gk1CPEcWcaSbGnGSInCt+XUkFAJtH7pAFCTW/tQUkrQ5RMZJImZjep3TxfeNiwKlp+qBuOk
dYkVEyfmp5mv6bMuuOwhgTddIJAkf29wTo4pD4OcfGUFXIIiyGu5KypVBbM02LE25tcG/d4o4JyY
5yu2Nzz7zGUXZTxRru4+1toOluu9y5ZJ3/JJJgWBg1P8RJ1vODW0RpwGfPlioc3Lu0PsGzWdPO0J
KaV/YuWJMA5cbP4nDUqhSVx5cvRSU2lIqzhfyiWejMENfBtbi9bTqvNA9EBw71bWHBTxms40Wiqi
l5AS4TWPy4IytQgGMmjhbeFVG4dEznCZD4mjTmkNCfDln3UHhYaQDIoKsQ+LbJrfUPZAqkaZWtTE
NQQDTWhZ1F71xP1pkZcUYtwyzbmtkM4z4l/FpwQsvfhuPyO2Sh50yzpZPBGC5B8sJAj7il8x8rXB
yjiI6/iNQJHIFiYzBSrRRDAXRA/E3EOj9W8iFFWSnFepegYHZ2hl0YvwBrYYdEP59e6JSejtohDs
iqfYcW9u0563eX1JXbKW4k8SK+R0nra7aEeiDFEl2ApNAkhv/XgEtUG30JHqZesyDYpdH+hbEBOq
z/CGhojJ6DT7fFbT8kkA+ae5uEMTt8ZORdjzmnbMc9hN1jdUHXc13AVMqUcyNb3CRvVQl90yEjkm
1nc0y6f1oUV6hro8qb4aBHN6qB2WUFTQGqoBwn7ReWgLQf6gWzbCiJm3b5H2XEhIR/dPhEDm5Ibx
hQvyR/Rxrwa5L4Qib2+9bDLWXe9zVZK1tfYqwe95g4vTlIZDw0iMu1XCAxFm9CoGyS6f1zfjK//i
pZ9RfCDjqaEbEeeyyM46vCYA16G1q/I8UmPUEFQxJzfNWGtPjkdIJ5iFovhOzqNeq8T8b3sZ6YLl
1FRC8LUMJi3TDc5b4CbFMWpHwJN1DkdXxPVRAkx9hanCDkqehiuUJxq1etF+Hgr5QxLD6KNJHPkD
54mW9fpRiGspd3XCM5msQuxQT6owB5hibtdlBxPlQSQtihzEmGACDC1t/UxyOAdYuoNm5vXGonm8
PLEAxFqD7Ah5pM0Mps/bFa/S1GeQDzhIsFavzLWvdKVD3ZcZWnqPgh2iUA7cLSPFhh1e4txMQLxA
VbuxR2dWnTA/fyGNnrYmR9QBDg/I1iSv0uVIaWHcttVXDj9qDUGqve/gDOlUnMZlCSdDfNjCvu+2
j4I68Z11LF42g7pUHitL+NKwP6HKYFOGMcGjwIGX5kn5xBPYgtUwMcSTRdXRn5iNJFMYGEX3Afib
DVMeHDNIho+NOIY5E3DK+HXFKQV15dBpCK0D+p8BttFmsLZKMQ/yy0wkhdslFdbYR1tMBKHNHgKZ
VcztFtGxu8z5ANkn9YHjS3DMl9rP8S443ktHCLkfjTZtZ6w2MKaI/WhBp6R9SqBKMAImGaxr07PC
SJiJeii/p4xzg2e6HDQwcN7YK3Q19g4cge8JMvfhdI2OWdVgoexhmPO4zcV49uyB4zpHO8DwJF+o
P7bGAnOwZxSMvJuFGsOw0O3Nbfbvf/3v//t/Prr/ir+KdXHt4yL/V97c0Kpg/P/f/5bVf/+r/J/f
Dj//+9+mKSmirOuarMmmIsmKYvLnH2/bNI/529L/GgRD05sqy7dUpGAtcCKx22aHUYhIjpE37hRE
EEogjduiOEN2iMozy3DiQgYf3vVwfBhYvtsJJLEisv98dcrvVyfJhigZiqyKpiZbyq9X99DU/p7I
RbG8NPT66DUJkK0Ha1lqZMiXNPDtdZpq6H3qjsxEtEv9Ri9G0/jKb5RFV8JUZVOAotGIUA3yYyTe
PQv7AfKKwUo+W+1QJ8cbTzqCzDrEEPwwYB7SdJUwdulfnvdm8udv9NcV/3q/VUnRRHxyZc0ydP3H
/U6GWElauTMXV3XbPCSXqJ5SWufWOUehmBzkDuWgCakCjo72lD3eZmZNDd5QETs/i6AflZ8M6p/i
jIhuBbVaGu8bLPMsRA/Y/OLNhPG0+B4bpALvFPXtEReLmGXWRIajYxTe3g5xiWcsTinwEHXmdOoY
g0L6CminWcN6FBnXPtAppMS2K8FdpjWJLCK90plAG9hASVOfsGoh2DBbri3rI0lO1wwvOFKPyoZz
TN4xH6zvvI4uBCalw2SFhwJIKdwju5JhOJHDtJBEeLdccIn/Vkt58IDrX6sm5kuQYSjqJTosAW0I
4ZWGU9zxyDCILo1DsWdSoX5dMyog2fvz45GM314HTdFl0VBVUxEtw9B/XXCi+MiaRyNk80Qq3bhQ
AyNeFhf3En0b3bko3lqm25mxeQJuV5u2nEKMIW6svAFEKIc/X8v4Ub+sFFXWJItrsUxN0mTpx6VY
UiRUxfDEmvbmCo1fCgehOz+KzZ8/5fcNgI/RJEmXNVUyFb73r9/4XprPRytF2MZUQBEIgB+M7QZs
sjERRTgayvLrvQWZH3jvLxcMzJuJ0ZiceYmvYudhZnDkaaVL+bWUznXPxotTQ0Rb2A0HWb7P/3y5
f33rH3fFlCRZ1wxdkk1RkX693HTIjFtRUyv0TKuX+ka3W58KysbL3sVD0oXJVU02xz9/qvzbs9B1
RWWLlBRd0g1NFH/91LxsbukwtO0eeBrccMChJPcs25wTkzD5UiF6LVRnsOlfgnambosZOY0LWEpQ
Hf98Jb+tTy5EM3UMkDVLV0xr/PO/bdeRoTdmZBnaTCW8W1jkdyJ4qH+ODPP+/EGqxk/6+42WZYtt
l2/MhxjcafnXT7prapInatfvGVFOFifRPr/rMJKhaOCH2XSTQbAZC73AZogHP3WHyXY+cZfTbLKz
qy/6Q2yOYN+uDq3oECzcLkhZGmsq55+ejSSPj/y3Kx0vkXtjSJo5fpO/3ROl07NWbFkSFU2F7JIu
6d6mw57sdsXDs4+Yc2t2XzyW6bLfkMLnptN3+btaWx/3SbVuXWtWLPovmXCzSRpoc5jjzXa0RkxW
DUzIifIe4eflof+TXdwmZ8gQbIJUN1gvuEMwZiKDEjqpHbtoATaGd3VA8R1o/cZoSMlYusDUwIG4
5YAmvCpu6rUvxY5CCk3+Gi9SH6o5JPsJ3GIGiNDLGzqJGqvxx5zFRIb3pF2RBtTM9Y/hyERmmr8h
znqpmJtO2p3McOxI0XXZxa/4WL3/eREo/3ERUBhIqsaq038ut2eVtJp6bfv9zNjR9jIgbXxYqHbx
tpBdz4Na530hnNl+vFjnF3xXMRaaPOYNTqhvxtuB4VbwTxWB9fNhK6aiEdnK+WmKlq7+qAi6WlHq
9qLUq5b4C8cC3Hq64geMjTESAWRgWrefFXnDgAuoHEhLx9W69E1Se+ESM6AQsdSQq6Dr6PIotMO+
CLrMhbV9qWfDM7wj4h41BBfNrzMXwKv9xu9fyP/pa4wbxi9rVjFVQ9UlU1MURVLNH9uYXCealNwk
lbdrdlqsJGd17pxqv/JiN/TT+XyuTF8RXGDTJQbfQfAPVd+4p//4dNMU2cd0yipZNX/s+Woj3dTi
rvWzOJ/BpatQ014EP5Ep7TeJ8vLnRfTbmSorFucK9vIcM3ye/uMgy9pYKNsL6cxtDlRs1a6OE/ag
LZoc8OLCR9Nesuk6Eu1lA12kpxCQ1WF6reBAkTfQ48LQatN/uKrfn4ClGKYuU1qywRniuND+tms0
F11vsNqHtlRvS/X7om7IcMfUvkbRm4OA9O2RNvMfPvS3rUqxNIUPM02ev8wt+fVDh6FIrGef9OSQ
aB4QIobBcL5CeNiTyz9UmsbvD/nXz/px26tMfkhdrQ/7Y3p8uLebQ+Um4FBm9J7O8B+uTORnn4jv
BHehMp4cEXKUdSZc3jiAiLVN8f/bYxSxhUvrzOfpGtX0EgYHippVf0Jxa6vIvNDSU3m+4lrVNv78
zg+f4BkRGYH0/brUptTWh2ni7vKvEX622+AbJlhQwoYKIBMi9nf/fIt/+9YstPG0UgzRkBVT+7G0
Lxb26k15xyWyG3XxG2YBiqX7mO1PIsEhX+nPH6f+9kRVRZV0i85JFCXO5R9PVJDzVMvVtNvfvweP
7KGRbO0UCyYe6eSEdadj8XvPF5pTfsUygXphwP0DX15uI9s2WbgzLMRteP+gIUxdQY9B7f5hvzHG
y/jljVc1xZS5RkztTcn468//ttrzh16WbXFVVtcQTliow2Myfc1Rt8faMTzOPAU3k60SwrMN6JOP
ybw9AqXHSwAjDv0xIChbJ3OAFa89dDP9tfTSTYsh0CRd4BGGa6FwwKtoi64yLKfWd584yvfzeJk3
6+gjtjFaCKppE14X/ZwV4t28dpY6uN4e9C1sjH9Y+spvhwTHlS7rpmlRJGqiJP/6minZI7lblNZ4
sdrHE5Mqdti9MBFd8FPvvHrYYehr7scH9WvNxH+CIdQcO8kJLjzjWo29jfX5WXm0wX9eLcrPOlL+
cWFjv/u3xxDd7g99YDvaN/ZpwWUBuHgYh+AihNhpgvgej9plOM+W8+VSnkyDHqvg4LudwIdNfO31
n2qn/7QsqKN1RTJVjgJR+nEM6fd6uArPG4ZQc3VjsWSF7f7M6IUeEyasl4ckMc5K2sNJdIZCFtJN
Z2HnRNPcIYcirPgb4zDttVmO3wGcqnSpc2xjWQUood04JNjMq12k3raAoNCle9JX2ffDwTZjCky0
SXAxED9fBlIqbIwngKNodTcHAYb2//+tN03OIEO3dN2gnP/11ptZa7SacMf36uoXwly+zdBOQXlB
dMCchuGlNE9Wj9ITHjORiOZ6XSphrQRqurzk8wZbbsmpYXhnYS5PMdtAa4rQiPwXJIV3iDqeubwi
oUM1+ljCKvvzxevjxf36+uqiamm6zmtsyar8o/+Qyiju+qYhqYJMZhd1aKj6QHoQE54nRof1KV0y
TDOxgfPZvV0mqhQ6lgsKvuq2A1GQL3W2LyWXgxd3FUwZ6gAnFl8H5FsJW8x4JSyR4XlcFsXHbY6N
r7rST8+tOVMG2zqaL+VXM2b9wrNC/pQfEryxJ4oBAHgYGJeN5Fxp/eev/Bv0I6vjV7YkUdTAqH7f
yJ95ViTPWNkf0fEWk9XKC7Nd+N6Fq8kWIy2m13N59+KXk/lhGlivzEgxJUNVm9n5x58vRf2tVFB1
2TANVbPGg9v62YlXpdYqRfdgOgO3FGKH283NN+E52WrzZlG9XmJoHcM8RldjeZbkVq5xVLFpv3nN
C9x0JGLY8WweAbAi5ooJJz3o1BwHkYm5/fOVApH8vlAU2bJUyZIsUTR+HkeVVWhFVA14R8NFH/d1
LSAJFeOV8wXSqJshuA+Mlzq4O9L3M0inD+rg0u43dUgR1vjFony/f3V0Kf0rhgHdw84x62pt74HD
Ze5gAKnjIzk42m2NwdLo7s9ITMYwz8bV6FIH5AgmtuQy7GKaghzK8jGU8TQGiKNr5QrT8y/EQ3BF
HWb7nhjccXcW6GXtzO+3MFv6ABlvtwY63l7D+5OjqUJBvuTqyI1HvWNnXzpUfIwaFFfcMh9L/IKt
xK+QgpkYwUXByN2nrMIaNfzzvVX+wypQAWOoKcBlROXnEdpEnZneKKoO7RQhgNt83ZHGwQ9sgrsL
iWsdz5R3onEnEtasT3s0aIVkGNKdhGCTy2552f3TcSL9h21BFS1wW0tS6X31H2iAaAj9Q7hfeCHZ
xD6qMD3oe1zihsTLHrb4YX6gI0VmwnD2z/dCEn8ve0BgAI1BQyTT5LT9dTeV2v5q3Yz0cag9a/U4
Doy3aveJuzy0oOOY1JXNB1i9i0Xkp0FPrQlNOQ6eIcwXnAkin0jfbP84isdOnoCtpYwmpv0Rjjl/
+wjt8cw81aE1cJmOTzklVV4xuE/T/lQecVVJ8N558J1dOCZ2ERZrkR+DcaNDTYodFgZ+uJQKBi9c
ur7slW+yTz4RajOGwgFERHX6lr8ZU8xh72EWuPYymvGayu/PL/2l3zNE/If9W/6tj1bBaxRJMTRJ
tURO3F9vl5FVeSEql9s876/uwyCz+452GmVh3gyO/DhrqafJ4nvS3xYDZJqWSLvGnHc4bVxTgp7l
52m4fgn1Nrk+NtfrY6nFoSCVYAYX/oG+tsBY68+P+K9W5MeRAyZoGBbjAUX77QnXWmuZV7OuD1BA
YZ+TpqbYUJsIcIQqCn+I6lDBv0Zzm0tADYAig7nPLUhqu3pVD7CnU0KjSJVFNG0TW/H/CDuvJsUR
NMr+IiLkzau8hLcJ+aIgDRIgQA6E9Ov3qHp2NyuronK6o6empisBIfOZe8+1+F4+j2sMET1KXZvW
MCbmFxim6eSyuoKn2mS4GKemX066cctKHEmrh8pGe1h6pGxPG+z0gIzTQBzDcjYd7Ye+4Vdj8Pvn
1WX4OIIi6iI3+++LEL07VY+sE7ppvzv2hT3eCQQkYDEaht6Nm3zKjw0UexI/c3BKRkRWEaKbky+T
jHufMHhg7GmsahziH+IiPqNedQEY3qB84/SDoqgB2ufZC/UDECcqaeO0YhWJBRe5yu2NG+EdGeru
VDsmPCoWj6jxGhziRAZ7kB1XWFpCdffv79j885bGDIDxMkMIRdX+KCsKM1eqRr0oq9JDHqdaY+Zl
IWy+BcSZxaKzpq3LTW489XBeWfX7hY5mNW6iC/V0F+rBin/Xx+tg+241svzPMFuGIGZehPBdWwIy
HcXBzFpc1osZNyUJTsT4arnubRYFqIGWpzmFdnAH3o90EvCRDzlDtGlBfIge//6gf44IFZ3rh3kH
8xZFNeRvN8r6+ciS4mbKq7EzVexpeHR57o17s6/v3sMoOrBkVGc/XEK/2oxvpxRXvayYimkwxTe/
X/WZSuSpcilnda9+oqJuQPWKQGUUHLsyVh3lGNvY8gcspoXr/G7M//2x/5i8aJSMtEGiwsbJ5O9v
H1soqucpTQVoDpjPeEAnljrEkfm4BTz3Y68u7OfVAYDHxpG+c9R9DH4Y10vf23GKbZoLUWZap/UP
qf7G+KXhKZ9GccaC2/CcUJf68vkeU2PIE3VxDIHe+6e3bCj6g6gvrNgLRevEKT3Mww6rZlf/4fvo
P+3Xr0PvV4mirPSDbU3TpG8TH+muKIPinqG7Aq55I538ilIJZaNW+c/B4YdD//0ByYuZjOi5l6gM
JFj2/f7B60t+fXBrxfmULFLkiXA7KB3uoKoyYmtQreDNfa5PP13Svwq8bx+S8b8hMdczNVX9Vct+
OeBGeTLrTjrfZgSQVjCxuv7LTlmcPnXkxT2hXu4UAli5a/G71JGQ/X4YrfWn9R9vQWfe0G8puJF+
O85mVRhmcevyWVnPz6dJdhzjDECb9MMR7n/M95fhJUxGGqqi6d+HmNf6dKyFR3lfo2el/niGj2kX
6It2CjDM7hIbmo71GDkkTozL+Q8DVLmfIPz+4pzPOusnPp/Af75d2ldRj59ycatnOkaF5km8BlrA
7ZVZfIvBp6QJyHWQjUJ0PPb6T2loJBAAeXbX6xLqlYEMkvyByxElJKPGm0kCX4ybB5SJApQnQTSe
8aB53lDc31y1uDplCU3bOOE3FH7ojP9oLlmdmAqlrSGpmsE39m1kpjUVcphj1qyPG/UdFpD3GJne
acUq8Bq2vuxo6BXvbsOWg1vIOB8aI83h1gne8BkQzjE5g8oX3bXsAojxNQJ0xMhYGdMeXu8rU8Wp
PIRfbgVMthxnkTjrdtieRm3AAP7+wgRoon+g5fqofviORPX70EuXTLZYptovCuncpG+3v0aQzWN7
lZ8rXG+knqN1IlidGmKEXuyAkebaeXXYCK52eDiN6ZjovzE/GvgbMWn66TLrnDS1ctFO1j65juRZ
XMa5aAF3thjdhdch6R/IsjFpIGpCIuI0E/U9bWywS7qVoxJC441bGQ0IIQQBwIVPMq51xt/g+6bp
sigsMoP5mvVIh5yi+qQUYtVWps2I3fYDnaS1V/0nUnbbWDYe0EihtoXOOy0oLIqR2NoccYH0gKeX
Rg/DzdZXXxnJ5H3A9ojfTj6KnXebjGjynnHcq/7R9NiA+Of3YrYBLzrJPs3d4CMdm71PGMkNX0Ey
PXvYW9bZPHHkDxgwdDRjQrMGjjtMiPPhHLA0T3sDkDIIWWKhDpMuCEitjGDp+IczU/xDLaGzemJg
rspcafxSV36/ix6rKh50htjMBiTVtzNsUNyvz/kGHahk8KIS7W3evSqwN4tiYuA7rwFEm+bFUZ7j
o+ZIKsFcWH/6TDMq7lS0n5pDlCb4+lufFRXWeXjLZl21rJh58xRu/eoMp+bOTPCs2zH6j+wBzFV8
S5owU/ZHbRYjSe8RsMVLko/IBahOADuCexIemxWh1sltkQMt5wyvrfwC6mKVt6Oa/IR6qnJNyVPi
vTXyOBmcpd4NwrIYlVztVVDgjG0cCHdxMdfjlyvWbyRipXNnQ6i6PW+SydopZLCuwqkTJirT0w7d
owUFCvwK+CjmUGA8ShW8MEEDazjc2NFVJI3iPq4m8gOzUAA5hW0jQYwYAcn0GQATUILOhBXrpe0c
yCRyVoA6R5QzTYBXpMR8wtfOGao45tUl670mxI059sNtTl4podQks9jRBvZdCRM9qonWyCMS5VQS
wc4Ed7iDsy/o0U31z2oI1utYuk8xyODcqw74cJHFhNeYPrqoonBSZViZSD3xa2KscUrU2hK2ROso
07qhiQnkxxjbkQpmbODfcLwNhuXJz4AIPZy68DAtqZ8pQFXM15Itdy6BVgVQUejvsB6OXkq/eP/h
HGWB9f1R0J+jdAyaSPtAP9zfhb48cS9HTcwfsfnoYQy3Se/FbcbH6BycVqmdT0+z+/hOMXMdZyEc
8OUtKsboxMdXj3iul8wrZ9nsslfmBDMHVYCqaS6yEUb0H11HYigEJTPpe3CPgOP72vgS1cO7Owjy
mTzKdqfZaSQMs0kelf510Q7TV1INKaPNoNg8VufhcVhN6m06ejKiXQ9mJJcAEL0+LSKB5sJwMDRe
2XNp46Kf9geXDTcCOA3X1cAjcti7RhV+XvSnRlCFt6CJai9b3fb8k3kHmp+P8+Q2qfYIXFmY74VN
OVKnWEXDhACbu08Wx5xr0xODo3/alMMuPC4ufLR8wxJgj7Sa1A20S1ycOST+N4ICzlE1Pw6LSJ3z
4KDdmxi7wZibnzC7IwAkrcBcFPNHKI66gOSQ6Dm8jZ4LEO5leB4DXOR4wv0dgKI928zUx5h2AmNm
2teJwpFVAiwhkUCS2WDR+bRhyhK2d3RbJIt6hKWLePk9UO9jSIAYOJQywN9pGfPzpOxfJnrClzku
OP2cozVTrJHGv6lGFTM8yQLcTDM+T8JzoLh1AN1sdHKzQPSlEPN8VPn6uItgRizJLxirY2OUBz1N
H6Vl7JJ2PEKQTk4hmUyuMSw8bSgNc5QTA+c4vUzT6DxtIVUNHDiA1zkMmCnMb+/ukUbAWz6HgqP7
5zCfQJiOdup44leM1YoRSq/xwCHGxr3Dny99KUgh0+9Jop0SKu8OZqrPn0emr03mOeaynb5iPyYu
5Y/zizRORzxykGxnfNoS0MNcH5aErANX9+rP+rN9gTwRYH8jNXWRYFPCTIUhc3laDd6bTdL/PmbN
vrTZme9DHKfD+wrlXrHSN8cPFGT1JF/E22pWLKVhhjsA/Ek2N4ZKoIY/VIh/PP+ZjEk08yoPD0oA
tW9/v1yZmSk+04de1DPR2Lfsngtj1qlVqLOXQgAice6ZfZaWpqwvV4Ja6cJ+eAO/l6iaqrHbZzNI
CyALCgv/b1ViWVa39JKfmnXpbIv9WB6FVm35jUe7NetdFInn/FT0/N53/N+X7IdyjKw1Q/lWfD/U
qihvdS6uVcnWp+2+k9wC6OaGtCDwXK75Q4Mn/j7Z+uP1/jjGmpFrx0wT1uxJuFgxxb7j+7vsdU+b
CQMvG7gtYZ5oxKgbqp+O7+9V+P9eHB2FiWQP+tj3nc7zxHT0IvJhy+0AUUzndtgLZ8eBJ2yvhMD5
SU4j+cN3Knzraf97VRnBnKiyRzJl4VtZ2V71i3DSTW2F1RYNuHlnPSGcw96H/N7GS6N1Mc0p2TJL
9xpvo5+J91J7jVklW084B7gpEbjvkjkUfaUJzO2VeTls5j77tvCheGSzawOkADCvnxgOWC1ZcDLI
5J1/wWZBIlL72eaeCgL2xKSVgmd4hpkJz7fjkUh2lCORDo8yTpvjKxB7s3YTFZmVbJpriG0Rm57q
1ssjK/tI3NI+sTWK8bYT7EGEMI5n3Fr+BTXt5SBUi9N1iv89JosnnckNgszGugHFfTk9IFZs0Pdr
aKRxBEvAxa1ufGF2hakKlMGsAyx3RsRuZ6ALj7aRuhec4tdX4EUfyfIeZf7jZsMRwJ5hMjrkbost
UyN25GG8Ncxyjz4MJh0rDDvqgQWFMMMppxTge07UdQNbu0/KCAs1iGWi9KrezpV4z8J6ghewTxJc
Jue8uD0tQlH2V6Cen0Y5uWCUBRspzao1Ca09B3rNk+jqJ0e7OOhm+JQdE8IGaBgrH9g5KWrj+wH+
PyrvDqytj0xbfFXQlhNRR3wEncDH7e6kO+njSc0OSA3PDisycUZ0Di4JSPcLKaoNH6sfTN6Tc3oR
PiXq7Zxlig90+rbWYA3e/NuTKwg3Zkwy6T6D6bY2Dnho61BC9Grur9IITwwMjBtL+Tcc1EY1RCeb
bK+RDvmEMBr299nyWL4Xe/oL5WkrhN/6NJfxvrht2kNX4zu0mk8NgI73+EDYlgCubsZIpMSgW2W3
8E5YCx+B2yRbfjig6NfKtcgeYcx49zStqaskfgjMh9g5iaBse8Nm9wBoO34Wy/QRW77Zl9UtbAer
oTC+2TVzXNmpFRubfpuODWFuEHsKyOG2MuZY/BqgZHeiThxDWNUDn60lYjjdf84uhydz0huhYkzL
PbAI1+NQXrLIBxIEiYE/JEub7MNYV+CdWuLSYvfZeXm7bPJZgn6hsRq/BEGLr5x2YULiRusViUtR
DP2sHt2RfdsKAFcMLi/Xi30tVirUDCeRLIqS4riOV+m7MZKROi/T2EHUSrYJISpiNoZj9+xJZONu
+AwlBPIEAXMBEfqCR6fy7usSVwar8DWxJjhkCVLgFEffhE10V085jMj8gPu9tKSjnez8LYdSN8rw
JObWeX1kUD4gpOg4byd9hpdu3fwzHZ0EiBZlQMaxdvQY7J5NyLIRIHynNTjyMq8Cut33JESCfdqT
ooJDZFdgMEPjwV0FNwNxzetHRjsC/dJi7VsA0kLHa98NZzDVbn45cGqIe6vTuxwzyHfkYQsilB3e
TqsdJQnjjYnjGdYN3iPadgT1N/ccYP2Nn/ZggZklGdcP+xyRhkiN80k9R0Hkp+/EeOlvV1jxROhg
0VJxVadL4eRcZ7w4V4fBHGSf7LPawc7HrSlLHTW2kJZARX0bwAN0m1k3J/dD1IbNihb4iHFn0hEV
CbyM6cJzMLvDdsGHOasPLLB3D2iuF/dETYyhpV/ngzHZQ/xNPmBTm5D5oxPiM7TzhLFcxzBkIJYt
8HHJoMQ/T1Oxj1bJg8f+7sCrP7tEZKU72XQaNlQ7jq4BkIgKS7GuQ52VORmHOEflFX76OHck8gc8
tIWI3w/iPiUobV5uROJhFKidnkEOJxRI2SNvLTm66inMUY0qdqW5NPVNizVqfHMUZDONc9HD9upJ
ODet8rlg0XC+7RkgYc9P3cS0BcPh7FZ4cbvgmO2AlsiNZ5Jx8Sp75WmqjkXDrhRb+RhovrbHpYW3
jGWpEckPL39BH3k9ZOfAqFwht+rKA/KwZyujwAnaEKbAxkYkaq91NA+X6fz5SlQAvglpR8aM2rqq
6D+q0VGHr+PJ0JLZDnELqkfFLOkxC0FcuxVTklGKWPpN34g93ZZZJFkc/cc9VqG6eVI7HhedueRV
YZozz5DOa3WtxVMgxw9kU0/iWkMJhsRVHBNG0BKyK6+QFXEHyJ1idx2L28eqOTDX7vAIsF1YNNMn
eibgXjt9g9hs4GiY1giJcEHW3PLeZMqk7lj34SoJaYPjx6epWQaXzbTVfL7K1JUNDgahuWCcYxtD
BFEnUAV1t2RqBJMSIkHrcshI+AMXD2Miq2A8Q9TnXKKJQf3KJ2FdlS3OM0W2T6TGSg4s8FIZXlH7
hliVHj6WRGNhsgOrh2BVh5c9dx9hKMVWh32zcxpKfpx0Fw/az7mfz6O46KNql9eTI45P8xNfTukw
3AQIYobG/IF38+zn8ydqHe5F65OfQyQaAWIhIYOl2qIjoWQwLTzlFcgV6Y6tW85rye/5D16yr6ug
G106OIfD50ogVu0dokF7jvoHD7vciHnmbX9DQ034dOv2dsEquJRet40BKZLFDYIis+OLq1yGPKAH
XlF6jNjgtxU7HXH12Ye6znGGk3S0L30GKyatGiEcg7Ea4jSIyYm+YkyAWVmwdc0uNyCPPovdwLB5
2E0VA7mzvjtogfQgj4XcbFmaE7jFBSSnQQdB35MBoM3zSVVbZy8vSE3vefO32b22+a07K1bijMct
MIf5YFctEZwONJurnfrw5sJEUikdEBytsuD+loXGxMCCQuyLzTruQYrPy3OK2U5cQt4knaLHJkTA
M6ShCVMBsiBKDmIg6gku7H2+wFKtpA4YWBE93AZ/MXQYRml7jDsXyR2Aia9ckcEUrjMuxQT3l9Ua
1lMMBysMyYhokqtnvDzmD8NplhmO2p0mOeSFXFu/BIR0Rn0zlh6OQaV2wsjInxYIIPEIMLgQ6bPD
DXkuIn6i8fASPEPbCnP7G8gLSjUETsxEBjMc/yIW2zlFIogNwbm8/VAc/637UCRJR7CjqQY61987
rjiXxec9FsS1Me68W6Qok/iDpDhYccxHM6dpf1jpSH2t/f/n8P/V4miiNDYAtFjCd2HU/floL5eU
DgsOpYOCxeXbt141e3W0wqfl58FsoNsvrhstSWMZz1P/h35L0v/2DlSZLZtEp8Ab6g/Jlyaz0atc
eB6lridBsB+Hd9awzMpm983TUTbKhupA2gt7EzKdZb41nMJA25IFPTMLV547zO8ITOApFbJ/BZ8G
cc3Vp+rysmmReQ0r17lZT+c1mTjTN2+8dbbj8QArgmhRu8G96ejROXsW8PSOQJBRYzSusmk3MgSz
8TmCBJpuU5jjn8a+G1Heb8htDO+v0179e57E/mN65HLYxH69BNVD8oRiq6NpyV9JhByRGdJphi8o
KJheI6CIMCa7VABnv1sUW8LVlGkfgDzC6lCMWhycK4H5wzkkjvK+ZTRyC3c2qWvPw8gi3T0adfaL
rzECEWY+yZja1LAm4r4JefJMiBiLl2T7FSPKF7IBwksobeteGUDaw4X4dB4S76TMidx0mD861D3n
kQatjLCgkjkWkXFdIGDihj1jEVXGlGTMr4yp7Df9ktPYxta6nHPfniu4AGi+yU/AoIuhG3mlylD+
Zrdv0F1tgys6dgf4VihwXykXMLWkLjyiMR5o57wkHw04bRrdpgKTUNwh4RWent4D0UJu65uH5xzf
MMnPeX4pC7z52oRfgWEyRylBLBbzqB7gVAz12dn60Hckm/+gZtD/diF+PSv7zvnLWZkOGmydt1Rc
61V0St2z4cRz8QJUz7rubnseRYZhmR8YHvNRTSNGsYhbH7xOchBai3MJNVgGOPBlQPRVBz/eK3C2
oOsgK5MNReLeq4ixnETxwzwdgNLVltWwHCbF3Di6g3VN/PG8weArTjKTIFinecHLhwJceykxwwL4
pOBDhU58NM/CBQdnhUiu5BmI4izI5hVv+Ydbxd9mMV+PyLcxbfW4XczLnSMiRGdGmIhT8gP7UXro
H0cEv8+d/rspfX2pb1uLQrgey5LBxDoGq8Osb1ot6IQu4+uwHYlYiuFHqM0P37ja/9Dvd8KvL/pt
4Vzc79f7vR481tuLdZ7IW+CGhp2PBuSdgX4Cf526OaloG1phlqUZCz7BTvGDo+fxdKuwXsNV6Pfd
Bu7KJf+Il/A0eKJSSJJSCEyLuMJVKgQoWh6kabwbVqS8U6GMovkP35T4uyzlz+P3bWymXu91OXjy
VZH/wFa3Rc83aad3h+/qkv/0YuZfDxxHzmSGL/7pcYrVc1LLrayu4FQavqR66cezYXzddx/LlpCg
X6CEFIAnYj/ZIHAl5Kabx5am9vfhrbFPlyyWDJE2HI3aeQ0LlKf/UOd7YBNi1ZGCLrq1L+MkwIfR
j8nOha2Q1GbjoF7Xol0uC/sWtYktT7tVa9/XTFTzFa1W5z9R4rJqlVn6MMZgXzIpyFzFtGO1r1wq
tQUB6UTK1RurYyRtdvXaec+XNBlzQ47f7lRrKzUkFSO2HxPNxHMmLe6H3mEmbmgh+eM9yYGbpVxB
lHHWV3pJR45EJMX9YLvbAOjUAxSEE3YQ0/vbwAPF6pyn8u6+1PfZKyWjY0blG9mBY9JsU5ctYjOF
XojiOPbwYtKkXlzNa4cAOwyb3OUh6j2XuG2veyfthAik7S2L6B36tBEoyz7jlS2dYUB+2/IUEYsE
C7P6kHoOk13xWajd5fd6B+eYLEReK6XObCx0UnQiyuLf5czvm53/nYe6joAHKwGqz2+z1KIyayF/
3IX108Mekc86npTvpIffftghfVMT/PdCvQEXHRZSEeWXfOnL3bqW8jJ5GHG7BnmtcwBae1vypJ+K
1upp0Ywl1oKhgO26uYVRpB0u19XMDoabf3/cb0KA/70NGUcUkhVWWb+8Ll/exqUqT7E66J5r5BSn
wbRzhCcCOJcxCpZXZcM5p3miMLlUFvMFIipWyTCWfOkxynJrurJCxh/bCvBFPM0mesTuCMl/Nc0i
doHV8jF/+kps0fhVUIPd84emHPKMjNh1u0Iz2Jf/S3G8b+h9NC8dLpf9Fuxk//sjIvf5y23ylwtA
lJRejvntNtll97pJMReuGEO1XCY9VvK+gZvqqkuD3mVEDUcPkx57w84YWDmskIDxlR7EO3SL624L
bKWzTzN1+FDsDJWDnQpedQ5xuOOhAigUp/2jNO1xUvHr/XBlDRjPGf7eFoxgpQ3aZr8cQR8lPh0h
467eFQfexUANLlDbLVyoZ0xhYJ4j2bCKeUxOqWZVYxU17RnEJttWTBZEKGKlwHelPIboJvV1K4Ee
cZ/QehRkwDTgJMwyCYH6gUAUsgNMOoA75p55BHe0q5uysfZbaC8ZuNqJzuI5s65NIOru5U09Otr6
38f972e4jo4USZpq/uHRNTMpO56ktFvT2IKVZ/hUExiGJnKLODnBvA3swyp3t9fbukk+cxZQr48D
iDNkk5SEJ22uvrLzwmpKowuMktm2ElLFmTu4l/9+q8bfCnq2uP/vrX57+rRdIrUGyrk1/ZyP2dXN
Q/QvG33buo/RZQK/L/ZxDdMe16N8leGge44UKtRJBzu4DmXvtihXrXvjfw9wQXniw3qjML8sEJrY
7V50MB8lIRBvd/aizl/kaDAvQurcQTSI6OTqSRq0zoR5mRtzv94rXkN4oVuF6JeJAeY+DcU3PO6u
C2H0WBSeNCKj8d+HgOvgb1eJISgogwR4CL90GV/uBKIGCCHlmbmi56fRJzHuBJWLc6ruYYqwgvXV
YCoQIsd7KoC42WrBgu85ZdTbRNUy2WgU5PN2bu7gOQlzAmXy7ZFp1+K40WhpH0wZ6KtNZiK21p8P
TwLgVhmh0AP0z3DCEQNwv81GJ/YUcJWQe+fjYyCVYNet5zQeF4uCg099adoSMb8k3JUzqlb+FNcY
K4R8V47QWyJN1kF2R0iYyTVhUGvz5Gb3wbmmJPZxbwoOrTB8BSBN7B7OLHjPc/o0zDN1aikHppfZ
G9EWn5nq38c8w69v4s2NmcDchhqoU4hraFePowcA6JvzhE7DupecjMkR3RREe24uOIwZ3pouaaiX
13av4L+TeJIzUj8HxbgZkIDA+M+tma7S6qP1iKDMxqG0ynLyFxyZlR3EQBQi8EpjEuqQXtu3Tc18
xTHfH+/x1aWeqAl2uUMHck/1EDeeRu33gIDr8o6YY8k1NmaZ6MreoKXoLoIlhMyQ5xqDaCvIzcvj
+sw8gxtK7uokHELHBo4ZxI1VTGTBFlf6guYLSzWH4QqHY8LcEXlL3DJxt6pV+4YRJH4fXIixIb3U
VRjKHRSUnBtC69rTFDyPwN/A7KRPJmCUosDGKYlQGDHaahBv9IhrJvuMXp7OkY6OcTK7Fd0pJySq
8MCF/4dL8mDCAekBgChUbEjrCODrQz25fgI4S6Yt44zYZ64kvaOkRhLhJtt6BxeMaRGRsWTd9voZ
SIW0JRnUwA8N/iPg+9hVCQYHV/FKSByUG7F1z+tmEB25/Ff8i0nmJUDm0rm+y8J0zOsS0y0RKEF6
24HNFCwoLKZwXYkW9WsODRATi1maAR/lVyJsSSZnReQRYd02XGRDsuhWxU12f6MJAMuc1Jwl1g0Z
xNNPdikTyZenyCrFZrVx/byBbtRtUKHI0fls8Exf0n0/e1V+WebQQcXjM9ED5RxUEU0smQwEbyhc
itoIxJu6JFiPeKRlQfZv1b8jPO3JkmYLaBgctaMBE8zlEJX9bDWlDpUsJoyZAZjSrgfWv28sfx3X
YBvBuM9unP/qn85f7ivnLL3XmkRFRbOHveNmH6MLWhHRYXkzuoaPGRZ9c0KWc5CMzDnkaMVitRTB
Lx8fvZ+kO9Lf7nLgjZga9fIAReg7gy/vRmjkthg8TuL6PBER8AHDDjsvRodCBe8igXRSLyafj9yl
STsyPMKkkDIQwTT+91H5VXN8b91AzWjARSAbcG/9/X3cm048tUUirqGEqoYvorjBgeceXW1H9Q0B
lQVw52I6hKL202v3g4Dvrw0CAO8DR0DXf7WVX46BbDbnRpSv8kymyLu4RQQ503uXI1BuMDX//UG/
efr+KzChSWgo+VRJoaz+/YOW5fORVqeLPHt6wh5kLZxHqOvMpqmviTQJqOTNj9YnRkJ8N/snrLY5
GWQmWJ3gyk+iGgDxRFdMCdyNmIp1lD99huttWioMVX520P+tFKDwZ6BJzaLov9g5Xw5Ol4tacREf
zzULaOaKuCAW8eG8qMMkuOCM1rCk9Chh2ePteSDRPMPPRwbgF+6mtnMygrFn0rStes3Hi6s5s9hJ
XGKq1oiVV92IhwAPnfL9OGFKt7tNDNEfX4lcc5WoYCydx0gGAYw426Z1txwr2Xj7VVmgdIyu+TT9
wDc1ZRh4dd6EDUR0MMrG024nl0D1YD7uC/aPPvsaOtqUxwM1C9KEC/PEx92/8Nw7QAQobgjKaG11
a3zfQwCYsiYwbL0AZcoFQSQHgFYfYnnj0MEC/UfdINg8rXoUk6vj9/KEwzkmHYQh5ZRYYyKsebJh
C7dCw7n44dv0MdJl27Sm5+CxfHvVImaYw4F3twKomBGs8UiTrD047Mq/zzpqBHrG5RKEjA1KztuL
NqP3eMqsMOtnEUfyX62yfksXV8lXBySxlY8F0o9BBAkSfit8atKM0Drt76WzIztwTxXVcNHGeQjW
HCLAcK1/pjh6PJ7xtrAqyf1xZDsyNwSDhqkYnIIARIv1Mc9Ozt2aA/oMmBY6e55ZB9oXIRTtqFyw
36Q/8PaCM6I9X/hMea7WSn15Y7c6FQMaNpwwSB7YidplYDHtdxOLg4HpW7C3Dzo81doArB4q/vYa
SlBq+sM2XcFTQRhOheufKPtfOtV6uWFORykmHiRvcjwCZfRKq6+3okPzkjjzwYgE2i7v2aonuntm
lTy24dG7xTDYEAo45IFycQp9e0Ra6MWnUNCG5XkE1LMeNdlLG0/SCt2i2Mc0qPm0kfy75t2PYyQN
tpDMB+/K1WdrE45v1nYIZdb9uL18bDZjbt8Vc+nrSuTiZY3vS/lMgJyDwx41uZVD7OYnpnVuvZ2D
t2bME5LJLOeFClNKZbvqlPXSOB7uzxCP36cRFWCtVVBhlaXsHw+yx2yJUzBMd6cdMTjlqmTLwX2a
gto5Du8Tia6IkprxOgPFyuGnXB360BhRX+x3o2NwDlj2c0ZzuhLz0JD09UHtLrjVJD70xThNXTeS
NtMtMTrIb/oynlys1Wl6dDE1nUnEtBaYX53e4nSxBy4q4nhVBw/L+IhHyCSyFylUwlns6W4etPpG
t5Pxez8dDTM0ILOjPRpx7omYWXaoXWndBY+1NL/BOJz4Il+ODKIk+L8lj8RVzZK88+oWGtZ5xu/W
G5q/sHGS2XEWW30zoG1N/7RAu7vBlWZNmjANitD0FY+8bhWDo2hLnkkwl8/Jf7LW/Hy0j63zhC2h
H3TWgCGvMgTIOcsCQuGsCmvqJZz07zACQ2oD6hDxZt1DPcrp3pNdywWDT9cj04t0z5Bi30tZo/Om
d88Nwl/+akfy5rHRD49947CPX1w7V2c1eDfekiossL5daqcYaWZssY4KWeJGtc0iJnBan2yaHkni
5gWEUR7AqhEKh3HZTdLziDK4Vl0soIg9yIr72DQM7q0oW3A3EG/D6i4ML4zfaCIVtgHICYExsm21
22RI2TghVGP5ZG7iPH0E851pFx5Ae5wv1Mo71TYr3je4Udk3jPd0+GQ0nk/FLCq6F22wNxEvGe3y
ekMSxbCCI2ZhLeWv/vi14I1aj30puY8xtw8m4JZsC84p2KfB7hK6l1k65GM+9vwj4yaxxnBqM+DD
y1haxxnngIO0v1oREjySHESvzn15+PG59ddn+pfH1rcZh3aVDciFPLaqaDy+b16ZNXJ7souog7rs
VBCFnWl88we/gBgVJjCHJI8VqQ0LyF5cqKmHDsiSJ59kNte2PG+2XDxWlficvmWFKWGdWhlGdjCw
OBW1t+iCSsLC3G2voT6R+0pwez0mysiu7aDHV5AI8FMl+bep7ddH87dS4ijoz9qI78810cFjrxfm
3vwF8cr4fwvH3dFg8oAxw8zuX/2HQdk3K/j/6hhoAHhLFOhN2rcXV4vGSM/nQbt+kKRqD8fP1Hk6
3tUJbzbvYAQDw10zBXt5F3WGdvvlnNXf6t+11F9bdOPLe+hrly+1ydVsm45yWlijzOv5PjDp+z7w
tLqOtqDQiYocb/UthYXdLKadFV78C7HhlrR6qZzRwx0pSzrlkSBbvVhHgJWl2nLKrCFQBtYnAojP
UJxY7Ot2sj3hm7z1Izy+Wztf7Jslv2DW7RySfgMmaONDwiOzCuSPn8bz8t9q9K8f89tGuTjrl1N5
4lBnW2QYvYhyy4TU86Zv05ODuuqTNstuTtZCcfwB2b6W+9hMSFldghI5pP7HT5u1vw5J8X7hl1I0
/IzKt4urSIuOWj3v1uryfmi0YXFxsGsRVUSsk0opJS5PBJNUk47gNzRSh27LFXbChZDa/diBYQpt
Jsdzz5PRfLt9Ks8oSSP5jSCxe++B1+67+hZcxOVTfjVNNyHRs/QkRsBXgAtliOej4NYjr45Uh4p3
5idBysayzuI0GQ5QFq5xOlQvx4LyyCIz+nbrjVaNvsKY9O9T8Btm53+XAbNxk9m4KuOs/f0UBOuF
NcJUWuTNhbvd9jy45LMexvdVLHiG5pYg42z5EpwOyO36W8jeDpaEwpgOIh+Ca6z0tmIEc7I5bviH
PuTZR73793v8Tir4801++76uN+PxeIhat0ZdJvRhKETxhOay7SjR6TH6KySGSJpbY+gDFB2optbq
wJ4ae8GV7O2gDFv76bUdDt6M1Gfbe5VHU19aMX89DrhNmu7iYoODpLOmgvOotni02NvpNAzfpbCb
1FYPI6CLG1z8XJojoRodzyPBYyt+K8ds1ciQRyjUXVzh/f8QdmbLqWPZun4iIoQk1Nyq7+nbGwJM
D5IAgRA8/fnkHefsZdLHRGZlVa20jSxpzjnG+DsIUrqrN8Gr518asJMh8K850VhufSHsq9MukA2p
fPYDH2bZevbUD3RusW7A39pBaOrfqmUB7xX9DfJ43TTh9TjCp5CMyTGZFYazswaS5/tUuS4+PsE5
6J/dzScni9/mw7UbHQY9NVUf5vrPV0l/KWV2atKK3yzE9FgsnqwUjsPBwt3cxOVmcHcvMRw/BIeu
7j6xF5c96ESB7B26jyVMab4HmvPfL8+3IvjtbjCmQFuqi4ytMWH9eVXK5drIiqr54gWHW8KcnSnv
hXrz0RtgAhPWW49qf0XjpLSTu0/E4roP46hvfZjHtn5B8xkO4FGnImfAr/ntHZ4/tdu2UUmHIW5d
en+flNbZv0Znf+7qwBSl9YokC45hTP9uVh5TC3zGti6G3p2jeTNw9KnMl/m0hlfzaInUIk//5JXJ
yQYewMmensIgowDnyU+H9K+b9z8bxPvmrSpp69WQngC5TDdHx8XMaRoOPIHaM7JeGHoMxzSD++F5
kOGN1d/P79sM9u354aCr1iLhZi3Bf3uryu3l1sxK7TUkkg0IPNtb+x4hgxxdiiELftZhtHkL83UL
84NEwO8qBFElyKt7jwoYMXt8Ncxqo6Afgyhe2aSCEmVx+zSH+hWT+t/L/I+H3L58PnEnyMTh097p
AfNieVoG28EL2xx2ze5zOW9iJfv3vfm29vrPvZHRMGAeQ634rk0Rt6dcPzau4pAok1eks9QolAGN
++IEt6cPR8U3D+u/n4afk4Ypm4Bz7c+V9CjO2fzWaj6HKBxGtVI6stpOD4DbFSfTuRH0P/x6Yn32
vH0ghCyBAokdhfFW/e//KY9O8q1ovErxOcyZUmRWTn48wl0KHh+pIlTJ2v7A1iZ0xm0M3jsr4H9D
HeQf6GG/TbzwyNHQAKHIwdHqbeVqj8vtjMnuc4jLpz+Y+3uwIMYKo3jG6MZ38frEPIPm3bz7idlf
MfJ2/n7Ov96If6/gbQ1cbw0FW3BuBHlkt0lRA1X3xS0D4DV3DXOOIQtxQ6mxI88SlfYhaQSHEFIO
TFrU58RQo/SFPvj3Relvwt7vU7lWZuFnVh8ymCX8fDyvg54fzrtCGcCvhJYiNQ0SWYQu6M0BKP+L
hJdt0ry72Lsfdq5AbtvN1q8x3Ifq0s03tb04lOOM4BLnQLuluQ2HfLtm/05fdrKOhTNXLCIcmzR9
YqBx6kIrbxO4dScOkpOlEan4naf+RVromNcjfJi+4H8F35NyuhrQqPV9qcKB7sGIIJIR/AL9OClc
W0M427cueKpKaJPQY0bP0YNbeZ05MUVSCSchOC4gt5dYbpCZVgeXbcUBc23EHXBwd3uwKOeMivsG
iksgWaB7Ooqaml17RNvx1ZzHYAAADT6hw0gcyLaIjpWFxXaLrKh5oB5wYhRfXjpWv6CCAzUfmUlJ
dpPIESVEBVERI3QYXlvEGViPCpd3BJl70mCn/CiqFHIQH4xhYEZHhOEV0kB52VvS4uV2k+QMMP8h
ABhkcaYcMNvI68IcbglvDJuwA1x8YjbR4TBhubtoOZSKFIoYqOMpLLT7qtkWiWljiN3nqTCTgut2
Qrg6KmZPuss1SlF0J7vxmVidjuynkT5ELt3iTYMal9CK5LP06D4PtnhIEEdBrh/Bt8nIhzui+nCf
DJGY0pMxyknMDX4lhxeq5bFQqiYBPTrZWVUCyHEa7i/WWSaIKyqnDyZtjPswzCN5BV1lqHWbpF73
FA1ZidmsHH4S8JFgypsmKa4G0ceX3pkUB6VfqvVQj1QmRAmoIvhqSI49sKnBEeMjsD13O2MypaLi
ZDsZSTGmKugqAKkedazbBUQjrMJ5q49069sMWuucdUeXPOQM5/Fj3UjmPAJPViO1dDQ1upFHCZVx
cFvRoF+hOVML8S6dOtCJ9tXwKjCOYKkQBHQKCOY8HIatKpSipuKeiRq589k6jPsONtZXC/GscUBp
TpI8cvZ0zCM/Q1BaFg8iHVpj8LDaSlq5TaRu6wiqHlwzmz/KXb4qrWkdwLktvoSAsNQEstterYo4
oPi2OcsOqoST7Ev4XaMFH7aifcx7dSLY50qwo7HtYu0LlnALcL4maDGWUG2cvP1M6l7Wu36zp5/N
XZ+MAJzeVKtY8bFoy5cp6giYZUYxOSPBjbbI1V0svlp2NZ4PjlcLAvVzlceZxEgO5cwDA7m9W47l
deUdW8hRmKVg+yXItoLhHsjZRmVvx+Rwok2hNF77pDLRdTBIdO/k1a/2g9uMr8esKIKMWfRBBbGP
VmxxcuEdldasZ+FIHG5mvZ54mHfw3iatrKJIb6xTuuUH7ZZfq4toA2RDIt4KSVQ476hjvKb5389m
uH26yErZXvVejkSYVWbeh0Q4aD69ESgmYz6JhY1Yl3Ephi0DObpEQv+JMTiWPHSH8YkNBFNYbAOh
VREnEu+W6ICqrg6v0NcTsT8nKodsI2/nKbeAxwQfLyc7EKL+Eeo4ugpoVaTcPY4xPQnGVpWztx/I
39pybxfhcIVyAgosgnuc2VnFZMBVbepcPHh6RHNdifwwqhistprMEzhWBLuJB15uUiaYrkK9z81L
G0EeyytTbXJpr6L1gLg7wjqTcdxYRN4PTt1B+VmgSs83jIvumEbcWUysq4oRJdd8tQA/G9KYTK9t
H17qvmGqR+syeAxgk0kIICQLNBuwN8mGaWk+HhOIpGwtB93Ioq1VznSfHzBnAuLvISYQRFJ2m7l7
94D05V5mN2SrCRwStWLeaFhr8dXCZfrRVYmPr2PaHpvWCgoDX3Ob0gtKZGeeAzhvB7gVMPflEMsB
RYUM17g68C2g+vFeYxJ2srF1ungNiOdLcsVOpX9/WvdQDnmqsuTxhbd4HpaFQ1zrbqacL0ZOCtXW
yFGstKHxyP1dG7bsE9CL+9Nwtbvf4L48TbyCEDUpQAVNAyXJ7oq9CqJuoniNJ+wkJNUdLJYREzYJ
DavPn0akhVzGxdsxEm3VqGnK6Y7X/c17BcgveGDzwoeyDALsb/l4yTgscnKwBzIqM9KIMHPp3oJt
aTJAgI1dhVvkaOBz96jRlfsCsZYrPW6c7DySrcYox0YXSd3Oxq2iIuoYHYWXP2xoG1gyEMzdgaWR
u89OtsqDW+kI65sSZ9QX7i3/aiJgB8S+WAckPtgU9PaMwCf3AVq7krMTwljTOi+Lq9/kHB+yBWf9
mloh+2wxQn+PA4DG9ce4rt1nzeXtZalYcxDEkLsU8aJ/SR0lSmvwnnvDsu+dx2SQ7meKpQ1yS42R
exMHTvyP/FUh/7OgDx1CQDYlqX0QtFPN3z9gf4EaDjze3BLPJ1jEF4r4d2aSyySlXDPtRE3Ns9dq
f7bLdAcVAUK1V2D033mEAiZ/aK1VzYILxwNIXjXCBZUkPTlH2QS7bPbECYz3m40t2g7QzVLHKuWN
0cDuZc8P1+H4OEgHxdVhVB18uBuiZBbwb/2ShAmGLR15UqEnwVcChL978E4JCX9VnzBQIhlmDBoO
EDLHGYTLAgu+wlWCNN6NCJ0i0g3bG8Wo+LDhNXPVnj7eUf9BWcstfcgFq+SrwrGHKBPkN1xFrMMM
lphiPAcHW4f3NqMYRFeDsLuuhFh0ZeVwSODnzG433C4J6j72SeGB5LoDCDD1c8yiZ+shM5pMK4oi
+zp8rbfLAlPZ43IH7LV4BsWInyR91ZLgy1jr5uOrq/WE5aWNQdDk79rzt4nij9LzrRW5Py65JF52
wvD6JQdphasvGdWGenLUVyI0Z1uG9TgbhRxAt/DQb7KQ2nrqbQdFieqSE4kJ+H3up3t3zwzHajU8
YWzi7onGmnz3NU47H673Fzb0j+t9G8nc7ruzLN8p4Ku2ADcbHsm60X9AF3k6Kexg1I6sx5x0wMeT
nAoF7oY5H5BrHWcs/vNG+NK7p+TikFylJH9f2m90jn8v7XtO/k+TdT1WuLDvubQwbisL9M3mZVgC
fjIVM90v17WDIKDZbpBX4UFNsUZ/f37rF3we1iwdLFN47B1a9TTrn89/NXaPbUu/VMMRplt2a3JY
KZsqajrsBGSCw2l/OWQ8mq9Icx+LphMPXHc8JZV4Ucvi6iH4FOJpYLsgdYsnxhjotwp/jHHhFEvA
bvjRl/yXeciP631rSlvXXUt+SYcX0zUIpmcUlxjEP4OKq0RAb+phs0bN5z7K8YZ9XTIiEQdzttza
MUJwzkk5asH/fR1tmhX3U6tav0fvHfO/N/OtVX0dXttrWcF7hCAwK32JqZKMlWuOuhmSHmGE1ta9
2kf/glrJHfa7qqVbm6cBVm9gLgP/G0CMLDqAgU9ua79prLhv2PYJuDrht/82h8uPylbWs1tFVKZk
lM6kdiZzdiZIrd9+Re1JzG4zQj71Ahc42r6x7sgd1ylMh3Hs2ZrPJpUFgRYvAGMmBo3+bLmEK4ij
bD6sDCj7L1NEHmTkoKk58k3SWACOF1Q/Vj/Y6Fa3i4vJ328utO7f7jbGJPgQtrQmQUY/X92Dll+E
tOJXGsGWI+py1nTwxK199mec/iOJ6Jge/4ZTIqLV2nVwQ/JPg20PgnGF4c4I6wIYGg9buVJLZWSY
ngaXxU4mNzpVQ76IvwlEfVxMvpAk1tRMYdJ9FThGLUQaUX4uNMRJQ/PvhdO4BRJ+Ow/Ao+cGdVD9
x+g/4SifOrBdIn7WqYMHc7Kl6OroOmYFVnUPzpdp+eqnN0dMA2TgJ9FE1gDZEc8b3CiYjlbGjWQm
ipEohe86nS6CBJOGoJhQ+kvdKpiCZhuNmdK/O2l0JsIGB4vmBvKyA2hmd9Zf46v9Step/6QAoeYI
0OeXNth1knF4TpM6hHazsszM+EImBnyN4fnZmMqwtrGyJrjb2bdsFcIKkG0RyZP64yr76UxxqHGa
G2jSc9DbK8P2GpBnCGrIzmuExxmkEOyBK3tK6h8GPQllbEd28NMGxyfJN6gW5YIK6e5DCfPOxqLE
1WjnwaI79SChnBMBdLhZI+qMEEH+8d55Egp57NQYPXzJ0sh6aacEM5adpLIvg3KR9ZhcUK46+ibr
JbnPTGjBzwCXx4bDL0eP6DIINA8URTGixc28dIAEjo5gmAa3uTJ814xEGGpYoNim6XU1E14PLGqP
1m1JT5x7WI3SkVOYI5uH7gd0nUi+kBpEy5OKuRtKHQ2RR8vHB4/7kOB0+2HoI9WTpv9sMP+88m+7
30ER9vfdrfEa3iHkok+axDPnGDpITibLwvD37qu79w+JYkyfkxp4fFoYIdV8ga7kP3t/L8Bfx2KA
Vv9v/b3tdlKraJWHGj8e3Wti0wxsbtY+O984B6/r3bIVyZwG/c/k6m8s46/78DaRe+zlq3CUnzU8
X2tW6a3m9t2uiFu7sfUyZjjNtvJgt3NBo9LtYImErIH9Lxm+FpMwqYjlhcQo4wyYmyYtolsaLnwZ
Um/rkJHW1ZpBOet9qe79FrRcw9eh4UB82aHByYmRd1MFa5mQ0dHxkmSly8aiu6Qjng69OQUzwxLR
BPfRw5eRdnEeoLul05zKdw8DBMpxtHo1+Tenhx8ULv00WmhDbvQRRwSCKU0Y7pZXDxJ0W6xZX9xT
BluzIwlNnGnylP4H45yb1WGAcnuyIKPXRsWDVed3THBWGCxOdg3en130lusNfRbjgRBq1sETGu3r
y5ZMOqppY7OY4g1HaLsDPGZfR+N5n74PEQNUjUXusDo2YW5PIOSVxiQGYwxps/yN6AVKw0JZtjUF
Y4N4iXz11Qo3PcOa6F/OPYln8+69Ce8fETGHhDtQzJmz6+xEK699yV9UFduaWDRjC82NUViTHq5o
XZ5Csrs5Ze5KanimQkQBn9n8YbNwGBZC4X8t8Mlf6QGN1cAtzV4vH8JY+FKscc3zIhnUttmvvzJj
SpemGZGMVfLJhgUI3cwcJrBLptwYCvAqDiI0H5lhzku4GBdzsV2da03eI6J1g3JsnmGx4TVwc8/U
qLpPpka8UmzIWyXawNKSJtixow60aDD5LhqerXsnEGZW10j4KDWdSasdhl5w8rja5iZB/rpt12mv
J7dmDuPkJNpXMyc61srP/mutaMYC+53y5LMx5ZhqPFsjbkNVM6Kn90N0t7YtWz450ZjOtuADgrEy
jxEQYlVomf1Nl6fzYXmLv0Bm2Jky+cfPW8d6+O18JbguEzN1Kwz1sTOLKeXC3VBDTxROdh11MgPw
QR5vCEn3EXr824eZgszX/tYXaJPCgsqRIrIWaNfxd6udS0MzQsNpxFQe7eXgYF3IrMUo1O9tYxUf
zmPUWSsdMiF2Tm46oi1Zg956G7uOH6eL3IC0ZmBN24MJeJwZPXhRX7tNj9EiJZ5/M7CY4xTDBmNK
RvPOFMlVUhGINElAMFup1+zxkrAfVRutnZbG9O4fJzUFp2gHwT01F3UVWzNdpM7cDkdhzVWdacFM
AL6dhGHX6+dOn/7M8gIWxy40vSBzvTBdosSYoh7gV7XaLc+Znfz6W9uzst2OSd3AxMDzTutuN2da
8mpze/S+aoSQXkIvG7IvNwZeP+si1fqmlTMn+vspfnMp/rNT/vMQ306MNCvPR0Gs63sBklJhMxpJ
8KFNEZJsew1jyZZiir5uE1xl7rvkgRruF8LUxfAI1mlMp3cLvtcW+ruZWvTw9CBe+OFN+w5s/esa
3w6Si4Ld8aFVMZ/FxXwiu9ZMl9YvJ776y+ZgBh2ROwqFd0dCQj3/58nMztN2EftV6HeuXvNqNtht
UT2PYQZUGxhWC/LSB4tnCRV2kVWWvrGvwRAleWiaSZYAEz2Nnd19GB9+k98QwR9L5u1cuu0lMa+y
/WuI0/yEly688jIuUz/Fvoeybvn3w1V+r+oR3MLZgD0ivjNpruf00Zqfr9XwgW6+1SYIu6vdh6Vz
iKQ2KA0jfdw+4mew80eIXCHMkhh+saov4khYWjBqm0ZBMmXOqbfcctJU0AlfDgHLUDDqMx1HH1uj
ri7+h9/MAvYMKsQnzRR82mTeV2d3TIwjPeY9mUYcRUkfRvIUMB9ym7fiU73usD8KcbSKsydy1q5a
Bx17UH6gPDMqlDdzuoR7dF9kg5eFivXkUYJrMJ1Fi4ECZNvGlwimV3hErUHl6MBy3K2o7U/YAe1i
kpYVHBo4SHoVh2o62+2tEv1jYZGGoQTnnas+Q6HRfwkJAn6QHrRFGcYS4EqEuztnqLcifX/TqSw0
g1LhF4usI9IUsCljPUNO08NqIFxlbBQL9mFwVMPD6jDgl0CEaC8VE/K4FkwmvEup02VDoPio7yYy
Ne7lgquhKnpiU88MlTAnL08kZ3m0a/lnhc5NBOhh3ptg4ePsBZPdBj46Ckb7VZvsL4GQXMoAcKYm
3e3DnkELHxwk4xg+k8Zy0KuML7fDnMpWXdA1g2EbXRfpaBq81SaFLkM5otLqglna7KdCtCNaRPfk
wmrJHKQXkhEHImwGwbiuT0ElucXqCpGgw/ChN2DGhjufo2Jb8QobZmfsdgbw8DOaRmVxXnH9O6M1
ZqO1mT/1dpyWfQjB4U6yxNou7p4INnxgaJEC93cGVL3myD5hNXG3eFyPr1b3hDubedhgwpxGc5QL
NC3w6lpuhLwmOlUzVUvwyqXZYIxkg1fFzHubFiO5scbGRE/BBMI6GXdLMVrMGjWcusTBizoih/uN
2xSqIbxtqk2Vucx8L7DOt6tHBAeB9keIrnjlQ+XlLwVv0/Ps0r8BOGHUi40vwau4S9zsLHnx3JgJ
Ze60CdePYM50wJ2uZ1j4tLXsIyWLZh2fYWtOh4LIBJ4wh2An4avTDlxe1E9nwatsNdBdno3NgX7F
FOAelaLLxgTHtSkPFOcbOqG1sRhzCqX7HDy2Sbl1GorDiZXkiq3Mod7WHCYvBPqeYJNr0LFbLDo7
4UFnxni9dns927BrQu2119LCqunxXTj3ZjajKwuuz4qkzE2XQU8YnswV3p3WzXmYpSOxr+IW7ABt
MH7Sah2f2m9+lTAy0WCIgQIiaRf2OZo8zLtdKzq3yeSEBTgNyKQmz5x8GL8UQKIbe2bQN7smPZXv
93w74nmOMTq2aBgTseBB3jExL/AQw2WHBu/FmQ0IiJGJjNsIR/T0aiP4f22qoE75g+92MBK347cF
0xmsOw+ncK48ETpiXKGIiZINvidy3fX6ZkS8PXaSDKF2B/wjYkb7/apAaLxHLVhgVyY/q+7q7034
1zaoJjPKTaJI5f+kbO328q0kw/BVu0Y4+5A+gvBtUDyiKdlubPpqkLU5RlLIYVHxU0pS+F+M7t+X
8R3R+36IEj6NfTLZzgxD3g767LC/H65K4wRbgxdDMO+jWHRzW8uCs/XqazO6ii3aQqT3Bot6gKgR
3ADrRQzVe+ksj3tEglXXcE3O2Y3+REN6AQ93uzfG0+1gfIxOSDCNyDYlgiipkx5n+x56TwN7JjM4
eAF/SCtCWeRhWJWZ1+HTuLn9ht/3uqePpelvc7Z/f9e3gkFSrsd5foaU9DBHD9QJBEOAQLczq1GL
ZnyKQhBbg22iFeANzhAqqJlZUF/tv2/6b5w78d8LeTvvpcs+vT8fj+YQ3gG13YumoF0Tqf2BhrwF
OX8MNGj2uJG0WYBOEwqSwMvMDakS00/TgV9nyUQk1X65xHcS1fFzIFYU+939dTmk5A3lwJ4W4Pvg
FpURJKhoQKaVwY052y6vAFCQfRshWwj6n5jdzfrmv7+IBAYghxNrH4TvGumfifJJL8rWpdJPw5bX
HO8SJZp3MGl9jbMQMFtdzBN98Fi2BOfvRyH/NuPXIdJCVCPej4jOn798U3nKaiGzDDGR4nhOmQN9
RzDuVI+m8zRtFOaNCMW9U2KDvjwqcGbMva0nF3JjXf7vy3u0rD09LfJoZsYXqxHnvk7OJmZJ85YB
S+W6ljkelrS8n0YprV/uGbdKbgoykZpQJd+e3OFyVctd2XoOR3HJa9zGtuIYDiQrI2tbDwtzWbhM
aguziQT7ZBVx249sMQz21vcyG+aOgjt3EJQuKEUfgQhrkn4FM/56DMDC/Pte/7L8flxt3Tj+84Qv
RaN12RYVNBeAApG4h8GdyCWTHIoP6+u3FvTHJ4k/P0nc6ddcemyZd9na4qBRmMydsWvbSS2J2NCT
IU2wy3j+AZX5DhN7e4dJoxV5FuS/EKL41vqeb9AeMykVhpTGNw5B0K0Ybx+6S4zTObTYT/6+pb/p
IX584tv2XdxhYEoCn1iPF5AW25nPQMvaelg8gWvgp2fQD/ss3go1jIiK5otjpZ6JCtZw8/fFNOu1
8p9fn8+Db0cKMKfa220vxGNRbTNYG0F4TOJjeHAaW6OjDL6o4ewXEUNIlLwPH/rbGmDIj5JW0lVG
+m9vlXzQZQUv2ueQEUFuWPGj19uvud9zFEkN5i8fPu73Z/zP5729W6+LWJTq7Vwjb7Du51MNOshx
2LDTtX/NjOZtcBugx6sO0XyPG1CPgGfnjAbpRk4CNIpWLEvQSEB+AaCpYXAi6nw1mUSXNjuKsA9b
SvfruWolPYIsXkv/MP0m7YqeLPX0V5yjTT5B8PcklbFJEt1F40wy5NXt6w+MYexz6d2LBCHVjniQ
bdNWdFuL9bYY6KIRnyfpweyeh12hFYSe3mFAjjjWTQi6XUlTdWrBloAQ180ehgZJh1LKPStmZoqE
bkL7wT4Xg7C48Hbr+3iefChEpPo5vb08jIyYC6MLh635zn8/lpdClBsNYXhvGcRNNvutyTHvK2bZ
aXqCYqYKBs9gcQe32cM5VtrcB0fUM2FxJqHDePplTxjfO2cGeZDTMeZsGE3Gtv6Hp//LG/7PRf5H
L97YPucalGH04iNhgxh4DaGuhXJ9BOnFga+Mk8oeWYivefu2kBTjvz/+m6v7/79HivD2rmvPU3E4
ZOQFyXE4udtt50JDfox72oCsQndn+ccuqeG3UOoZhp1bjJAdM+sGXd3y8As5lTal/N+X9Bua9uOO
vC2Hy3avXW8HLunZlbH9MGOcewxffbHjzp0v1JJWQmGvWp/K51+fhFInyMv1BEOoD5t/DpOjNj+f
rzpyCYZrBwK/aWwuENxPfdak3+uo5pfWn4LmiGxzXVie4acL+PV9/V+9hlrvS/9cgLp7VcdmrdcI
664KCdqJTqN3GNMlBubO9hodL2xZf99tqT5A/vMC/POhb4Xjo8iPrfTOh2L9wm5Haz+7DWil6ok4
ppQMR3tuFgL7RVPaTMbHDJApuo2Tu/I+Da1+qZz+Fax8D5n+uQG5vhMbxxPXAs5L2GjL2QdzWBHz
8Plhi/+tVfrxSfW78M8nHbP0AkBe3+r4YbfZAinXt8ag534ZIIz7TmAiOeuupA+r/bfC+Mfnvr1j
WkNNs+fx+Bhqw8lzIyJQosBi009dVOZK9DUmq9mYJrXsFZrZhkDFvx835j5/P2/trcDT7sJDveas
LoxFUJq1hUCFJWoUChghjUPmz3AaABip23oYduAtTmG0L/HJcmJL47t48GcrjIsReLzDoLln3LbG
usYtHcbM+01YrxqURrr9ZBRjVL31PiYzhoo/V21xNS6DFDxkvOUf0SmZdvKJjQoIqroJK64y1lg6
k1ayhORnx8cRqzA3lqLNYNg9p8aX1B3jXW8vMN89G8Nga/WhYzm0MpuNkmQH29r0S9em2677eDUe
F9GY3uJMDM/eYmAhSTVhPzP3/S5jh/31w971m4ru3+ervW2nl0fzsBfq9yqeQDCu2Zc+gBrwCpM0
nATsXjbeuzUrpKPandoCjnQne2imGtQLGtgEq2ksiYUxRIVPAp7f2qEf1/a2rz5Olb7fnrPmsGg5
TRw2qOTcFg7Y5n5QzoL5V9E+E/bRVz/sMJ9kaNpbCXt7PE7qVuadP1uk0TsTp87/5UHz2nQY4aZ+
xGrzVpqtf1rl9d71x96myT9XOZGdTaHY8skSxnD17tZ0ZjtzUC83DAl8wYdBBHKVFO1+9+J1R3+v
te8g0r8+/n0/P84b+z0c22G4fVgAOUyNMRMIrhG4wRFItgqRnDHPHN/BPqcmQWaG/Q0GzttMjkSE
NA/v0x4r/VLc/ngL3vb7/LrdXa71fo+XBAtYMfUl7Ga2v6ztoxH/GmPsADYRYLnd94bkB3iLAKyF
83b7ofYQP13Km26kvFZyfqsXi1xPEG9R7KiO48+tXq/qRUajm9BdMLvXPtcYTeEXttmP2/B2ANz0
qsj1+tlAJ5pM2Bny8SjEqsVonyyMO3qtHhtRb4mDymkQN9jaSieOJaRHWwRdFNoA4X4LlxC+aD0n
nKGDe27kayPU2ezkgm+MG10oNyTl0iSC/bKfPzyWOOFOnpmtuwf3EG8duHR7y+sqvQaJ95D+YXis
eAD8nRnMDoMDviBgfpr54c38UGm8p3qmDfWQijm//QO5LqwRaxYvy/7g2B3kAY52LRv8qp7lCs60
Jq3cm4DG1sOwPgnXPr0C+ttpdEr/b8nzdKF8xWUEqtZm7gAqaMwjtwN+A181YdTHefyRw/fNNftj
hepv2/X8dUmfTyVvDnd+A8csM1PcVAbEPfG0LOyNUdoc7b/vfas+4v/6zLdtOMee6FTqbEqMcrrl
V91iClQCornMHFJLDKh5RjMcXCk7AZPdJBEtECwshHh7ROc6isYSva/gowwy1qB6PdEf353pIWkF
NVvI6u556+JGpDytD8UDLemHa3/byrXs/ri9lLS+dm12t2NnObiQvIwgD9E+Vraw8FS7wcgWYzWr
5hq2hdr6Azb/1cDbYSZZxAdoBi6a10G7pu1VR86C9GijzanGg8roXZdqUhn63PTXymo9GAjDwYH6
yNXt9SmsX0rozVFEMikYm9eppzCdq52NysBdX4FVbI2kkouFadtXrcY7j90rYnvWEnOo1ClIqmYE
W+zAlmzAnc7efWZm59k2kmm/35geLdxTgghNSxSB2/q3HiyWxMXDz6N8OY9FmOGDWoX7YvqB57Zr
w5K0yjiHqsb8S+901dWLuCdD5bsZnzwQX8BIY5KilVZd1I9UDPvT2ogIZg4ISBFgO4eOScLb4rJE
t7F5GtuGtdmcXFrN6cVrWa/2SO2rxqWBsc3kao127om9RFg+2JTvhvIyuohK+ERLSWpg9WNJ8z+G
tX+9sG+n6DxNlWumslmkxpNcpcmEaFWwwfjAP524dr/fLqDYyOaMEvKMebjR7TY6XQqtCbaGAuCh
0wQo33WgNPEdE6yQpxBSzOQ2Sux7P7X6ul8EojvCSAyfWbPph1oSdqVBTXZgaJ5EUuxyTtvBJh83
aviov9I9MA60MLbTMGpS0hLJEJ5VhTnwb0vY9vkBR4JGGHOkeO3LmuRCG7/9+LWaxI9RaoSqv6IY
4XHg5PA/EDOeZdZKqCkizbOhmdgDuP0ggUNqDkme4lPDAOzILb7GTTMR8COZ9+4hRYvQuxsnsxh3
74EST86RquP+34YC1zsvDQRCSFhgSxnOMlYCiCpU1PtkxkJwDku3l8Yoh9jwOF6ssHUhDwDmjs77
bmiW2yqMju9njr9OD7zuLV4ooziwvHqDe3ewtdd7INewA9a965ns0om5OKNSOaK/szTn6fDeKtaN
MHLTFVZuBMtHBLrbmhB7USMLkEe8ZBrZ/Ax30HsZDyIBevNOgWdM6rISCfxMorHdNPdQO4EtHxYJ
nNOHE31Rs/ScNg3aw4bTwhGpf83UcFl57ALI6CG1Wz7zAlD9oNfr4BpvjL9h0ECgpMnWDd8D/krs
qAG/3YjgeSWLYQALIh/3zWBqk9GI2RaWncCpd+x47h3FsUFRp8HwVRjshaA+3ug4lntdz6NiDszu
3eOJfNzuPrRK+lv9dtD0e6XXzdrFxrXOYQzRpvv3O3YzoDShPLJan2rlD2XJu8hd1O+XPM/4yIY3
msBKq90TFLMuim7hzuqtVTsCwSW2xGgO6yHMRwzx0wW81WRScT7f72cuwIod2gTL33EOQR+mcqGu
mTtGFKUWvWlAvPF41ZVWSu8Tn1r8ULbrb7XZZZ5d9rpW3wTYGt/8JwbOc5aAasNszgwwWhsLKdAr
eDPbpXehfPv7kFZ+KZB+mDS8VcnVHKbLtoGZ1RWmEjsNO1sDP6Xv96CEawepEoyev2o6BI62/PcS
MTqOzRghVCb8sbKGfVP+czLcywT2Ul3TQXSu66mtCc3K6m+gG+4MSOnqx8JK/uU5KpKqykKrKZGZ
qb5VGa/5Kb0BjLxoulr4ooxKK4YpV86NpUL7iQx8FwHhjOFW1HPj+fRlaD4EDldjYWpssftTu7qQ
vb7AwBvu7rM/BDS2+rVh+cb6MPf5DXT6cbFvZcX2WF1Stbrgtm+IbulQwJCKayn2A+JPackuokK7
hNhWuzNC2az93thodHPuKDtI6b2dZXQ6HMnQMnCaxTXqirhNqgnIEOeJHqlZZBys1ou8MZe8rMkn
2Ox3c5F/bvfbGfl6KSfxKFcvWpnvzn8W4pFRDxHjWbsnToVpR+GCQO5G+07dAfD4P7Wb3+PBt3Ma
LwaZVBsCe0S8R392u/L9uZfnD6C708mE1neFAI7i8vv9nXfjmQjPpzAGNHu1sQizrjQWSh+3AGxy
0MA2nfUcy6teiZ+HmJm6Wc7D4mY1e1lKOWxm+ZhYc1x+9v4Xg5sKK6zKpRDZ0xZgk9vtbwBithYH
IrnjLTjM/ku2boQ8qfbBncPW2znp3JQE56MnQv0m//Vrv+1Y+bGhaeoB4yJt2LqyQK3ZYG/nDFn2
7vER1F0MZx6puw8Dd2CGPn/vFIDav3y+puu4jEN4qMOSft72w028ice89RhAcYj/D2Hn2ZwouP/9
V8QMAlKe0sFeY3zCpKIoiCAivvr7c7nn/p9sTmYz2WyahXKVX/kWlKrj3EuiKkwDhAv8MhTfZU9V
mIR6dB1YYzO6hdcwiZLH13yUB5dBHpyDwi18DT1R/LT9OsjjbrwPgYVFGHui6T5Jx9iOozWPKjJw
VMDjHl4gYMNKOACAYLKo2iCI5Ovbi7+LzFW52UW7CGRPBGgGHdMiGmmxCXfQDMRXJUahAP/xFQZX
ke6ZlLwrnlcMr/4xyqKUiJc/iZe4+DhI8yDJv/h1qHsgx/nIPOgKoTIASO3nfubhQ+8rYRWI3xcj
pMB50ZPXBXKgBMfhxe/i4xCjMg5QHE4R9RF5wzcdU8uDh9VaiF90AG+Zv5y8XbALkLnyoCUiJkks
p6LCHFaD45MGrQAaPP9TtkKn8TKoQsMDsOuWgzKs/dLbR6UnbRtMlRvwORh/8HPjw9de3XmOeETt
QyAO5EXpIY/Nq9xmIHNB59Z+L9hHrX8atsCCDBYTCohvh8gIaoi6PkzbiJd8Ey97pzHTC4TmO6T2
N/GmKk/Ieegpwhs1OEyFpGAdwdEJBInjzF/OETSStxPfyT4Iff/OI0TuUAXspEFHgbta5VzKHE+7
QFxN5pQaVb4a7QKkgoNmwGfYErf2o90Ip/klzbNufl/8ezT/VKsDufB/g/nh5vKlLq7IhmVpGq3P
nEAVNQWh8TMJEpQZ7Kc8ujsAVlm5FASUUEb693v/tGWZCLEhnqz0VKFj8/dEssrDxcqNZLcCLrLt
0B4wUGQPDuER0yYstDFgoRkRfYiKGY2YJ9S26uEeGo5zna+gz5gXwOzacAxTJ3VWiwVWdLt4D0YO
z3hcndb/PtqfIgSO1lR6Ss9Earn3bcXXm0pvT8m1XSLoFhwREcZx00dePG6Qucbq5eiXQCeY0Nel
4sme5hXujdGKaflKDCV8rHyGhRhbf0ZOHp0iGMM5epQ97zYmyAqxlDgGuw+yo3AXiJEg+fsnMbEk
3Lt171r+CiP6CeZgymYP8S4Wsz6+03/fg+P13rfuu9NupY9AG3zupjoWx3dQogdw2UlYfNbIq8Il
pyiBvK8eHtxP6ZdooCf/sKKbQmtOU01DNQAb/H0Q1/suvZ2Lbrda36yRwk0+xI3XfvLOAjNGSAyS
1MG+hMxD+dzC9xGir68dmqe2/FEHyCZ8RBOi1ifKA0u8bwBA4XcgJj8e1rb1cnA+ElfoYvZCOKJU
KpASGnoq+R2q7rDr4Q9KCJSOVxQNcBbb+yQuq77TDZ0Oyw77uH7umMTZ/Bmydgj/biTALVSMBjOI
GVSQKL/MLoaHgfHO//eoM8So+rbZQTBEvZoLA9r6UaD5Mj+v92tqXbtKbDaVL9ZTPjddzHoeIdUi
lla0egPVT0OEdN0+IbziYcrAInsOeq95gGgRS2gV/llIxR50Yy+6hWaE8C1LZcegFLSzk4tBLgMR
34rJ7VOsWVYgBcLp/eRWszKQwzY8BllgRUZ0DlGe2LGB/Ptce8ZP5SZi136P9UgWiubfumX7q7Rv
zUK9Li9+E2tsbR2ElUgfaVvduxBJoHKRV/YavXGwd1QQjkNpwTUAwYCimobjXvFQViuHeGi9KTHV
BToy8CImFY1OHp/Os6iLxSYlLqQUKkEbZ5E5Og7Fxif2T6EuCKcL4HoWaUzzjN/tIjluPlE3kmOZ
fS0dX97MbRd3scYLic9iWAyP0X5szrRAPEbmb32MLnirOGMf1LeUhUSUm3+ao5aXgHbOETTxxReb
5Z/3bvlJHA+3GQ9xfn194+D29nGo8QYJ1BVE44bWRLxVxptReZiwzw/7Eyl1s+gYiW0fCQkRAVRD
/C0LHn6MNI7S4oGH8TE6jK1JNbzwvRxbE8xwAnMmQgUtTgIG0ACnx7jvo5mI6rgZa1ikiOGVj7v1
jddd6vEVLnY2BQ4/FbYqnbefm48RKEIVEWaYQTKrhvtH6JIExDLj5hNnzv9cFtxsOUQIsGDa97YW
i0PS4t1SXDpx6xRuoPpWcr4ZZyhOKOUscb7hzlW+iFiId2BqHDesiH6ODrn6/t44/SUEH4JOIzqy
bQoWJBhX9ljGqxizUiRCl8NE7KkGrq0w8555DC7c5xA2ACstXq78QhqeB+cBAsWP36iPkKYmLBHh
UMNd0flO91LW48o3ooz1WffEs/HGCk98vT33eE7HoYgdm9/xuAt0iIazYqzyP4GbGdAlLAnqUlTe
xYy9RkKPHsEMtjsuwg6mLth8Tlj3dkNq5Evdq0OJk2+4DBe/QKBeRFcMAsaV5Jf4G/DhH2CKaSMx
rMqNshVD/YIng7nVRnJghZdn6YpLYfHGCJulCAP54uDEVePweX2oChEsxgH1SCnKYinqQoTsBwWz
fY/AWhfKfJTo4cBaOkwU/Bz4FSGMNC24vG0IvSobcWU/+KYN2X3bUIpKCGza4OAfvTLI4oz/pUhE
NYKoihJHNmrDmh+PI54qlpazDT6T65qNzDEe89Oau5WNjjxAvIV4mLib4ruOuKjgO3F8IpZqOTaq
o/zlONIQqHmuQ95oZESnV244N1kkKZzkOWRP5c4Y7yK2wswsxsR9Jl5djJaSd2K0cGmIrYcZt0Fm
Dj1mFRMwEtOQG1hE+7DA3ukUIDIRs5oO2PAJby+L3Mu9AgxHy71l/n1y11GNZqZJC2TbWQl01gax
PmjVY90+r5kNTK/q8aH6t6GM2Y3JmBfjRcx5sRqJ+SXSAIbGIyoQo68VM4JHMrMC3oBEl2l4Hepx
f6N0qIMAiteD5jOZGROTuX9EaZKJSS7A4fkZMbiKPOeBgxXbReGWfj1OQ/kx57ExYAVQ/cOY5Y5/
YuplQ52RddxcGM4yXRstkBaiDKjER6brn7UjCao9L6C6oFlhPfpUMUV+Uy7OAVcqRLsvuoT6FEkk
kiRSI7H1YDhGpA424K0fiKCoH/TieyyN1BhGpRocIuyE+IUIm7KXPDrwcf2EQIfFPKx4oicTmux5
KFHQDfqE431+OAH6b9j474HmkiewyeGhIAHnuQ6ARYuN70Q9IT6NbgPM2bfkZ54eIW1D1qZFZahE
0LkqfvizYWL/09pXdkzqnCKNOyARFhzik+DIw7C6hXeotKM0FsndZYC6PM+7hNPu+cKXR6KCq5r4
/hSA94gPsVhkZS+do5jCeil2bazA/DRIQnHQKLL42AdE0lrI0msip4SdqEfGWI+gGppRSf6j8+sy
TLh60uoQXT7zpRqfopeeA7E/0t8OYCpkUAbRfpV+SNAAkkhDeNXED4S8888BIrQt0ikvp9yI2ys6
I2RD4iJwteLrQBoXRLUnsrU0Po/uITJBA2H2TqPlcaUG+vufiMLkyolsd89TxXW8EGVwFQcisuAS
EoSTqYlX5mTegYJE4rSKgYYUhTiAPQa/4v6UYfa0exL5XfcsfuIzx72n5sHWy59k7Y/jlub2PYaO
uFcuApDxXRhecrsZK3xNwh5f+4E5OQ3FqDEnLVncPT4gxhChyuv3GXPJI1NEMOmRGf7JAlHoEGaN
4mBEqti88b13j/8MSTG01BgFhNhgePbi+LwhCdyUnrUSt6vk+Pck86prMGtUX9zU9oVbzPIuM8NO
BGAXDleY68EyuXFc1lYkqYYnxgV191eV8SXO6DYTY17l/XZj0lLeQmb4/rkxGlca7rXhkRoT0Y3E
m6YkuBVJcMGnGA4JF1r8TiS+TcO1F+fLMYo/M9/EJRMZ8Z0H3eeNryyu8ePvXCSKNCzW7SuK6yyk
BgsiSSpoY9nVfLT2PaA3gVgiZbwH0Fnx+1wMMX9Fbi1eVY6yJ3HrxUkxc0YiT6cYM7LoyzD7TyNx
GTDjIa9nCIrHWNxtmOQ8R5zaaSQKJCYjWxx+b5zwuiJ3zzcirz9+qsHjllBggY/9Lq3FPPjzHtQE
eLWE/xmC4yMmyCMx10HesKeWUToXi64xEbEc2yVbgfgQO4FAZehw+giF+IseVHDqDF/ExTnXVhwW
8yU0xmKQXkJGPpazLAEDUbY4U5IQM4GBSkVAHKy4H4cRB/E4PQF/YtYyNMQa8Bjij5shDv/OSYiT
ESlhGmkLdLse0bmYEGIKiOeIey7u5I0b1FDUgMTJOG59MQ4PlCzgMfGq1UDMY4SyHjMAUY49f1QD
1k/KDWIdFCuiCO9F5nka9pATsAKaOuehGH06y5m+5GLzZ6oZlE7FTBIvcYsPUS8uXsT/9VB/6/x6
eKbOoW2EXsYFKxUpwL8dX1A6NRhLaBhLtENoTrHIH+qoGKu81f9fkKGtRUJSo+YVhB9FFmr+MWwj
MnbYh5HqtSj39Ncmlec2wrqETwuDLV5dCvIppMilFPQ/sRuhPkPDO+cNccqA0lZHzRCWRHDCs/ow
teK7Z1GI0XxxqOeI9tUOWpyowogjyPl6/RQ1G4vKDKzEqEbyAx8Hhnc5F0oeOueRv4ufJfIekQeJ
t6nGmm/EDWdw59x2oYzzau+FAvlQ/KxylDpnhYWH4M9R3zmG6PBTTj/xu93A9JHl4uKjh/i4NVDI
hlbQDQsvC0/+NbgGOq94DfCEoQAk4ixCKqLVky+7F6eOxOmKHY5b6MnuDUmAPUW3yyOyTcZninOo
8vGZkSyIT/k/sSgxUEtQtPe7sGGwi/DWiPaIfDG7iY9FEFyH+auI/kSJwRhW/ikkFdmIhISMhfBj
P67IHcgMCEFEXY8JQ8D0JyRMCOBEqYrK3VBd8qaUJ+4LBVkSP32yOKp/p4U/8RO+JoXfAYz3SrtA
iUjTlXDo3hzf+rJ9T9x9vEwRgx0pra204ADglJHV49/uo/8FYTIkWjVaoYTbZJOO2hZQ/l8S1p/a
GCYSzLqJG5ZpaA/Q6ZfkvEv2raYUOnCzxc3PsbfJY3WQzhAGjIK9bfmHrQH+jzW7fEpHcqREp9Vx
BwpMicwFW1qsL/KgN9j55vQDnRwcSEBf2Tpj4zaqVsfYcuvaqV+ppN9Oo950pzvtkzXdBf++vr1H
5ep7jQEYNI6QMnLb8qNG9OU0rnly6M5X67bEvn6AiknuSYU9IehLvbYL1QkUTcXeY5qIcR/GXROk
TRGlkfFHeKr2AdRuPQ/Nzu2yOJXt8WbwuXZjpPnuWO5OjliR2ATC6jXYk2o4OW5EoeXoyhhHwtLA
+GhaFdG9iNV63J5dZZL23Pk0Y0ESBzKB6QC/oSU/DEusU+e92HBw6Sl3juxLo37hZutd5eeZlxRD
2hTIBeWXUEJJfXj0mmUdHT3Rr0hfUx/JCwC2lNBMLG5iYuT3Ciery+QGr7vvjDd7P389jk6t32vt
2vilafBg7fzPJVZNYUWmqD0KHH9XuKxdklS9UyIt+xNKbMh8+rfd8LyqQcyg1aT2ptiPmM/lwgh7
ig0sphhk614Pp1GZuvnm7nilLpwLcR0CYHtHqbCMEYnUEDhckA29thQHoAeV9m/14d4PbUVk/f/v
wL/Tw87J3TD2tcWBQ7VuPWWG3K5dt/Zbz6FmFMf64De9sN5PuNWHtrSGp7fMW3+rSZqJ1N8f7ldp
6WJb5SMxhAAcfR6sYnbOaMTvtKBzRi52He7I9yEw0JGd6vHGxaDCiV+sIAY2j1L5aDtCxuYelWQk
GDpYgt5QPRFouCIAMcYW7dupN4SvjpKTN3wC/ECL2XQ+nZcFZGIWccqdlwMMEdqgKFCAhHcASOKA
PYzj0HF/laP4AW3114l/a4ue73lVlklXTzXKQ9LoSuEkk5EKciDSZLdf5r3+A++ij2+iBVlSMaHt
Pu7Dl3nfFLQW055xWpE90qyW3eMyP0Bgtzysz6M6uPn1oPeckLtgeQoZm5qPl53gYWP5FTfzGgES
l/VVRaG9PSP/jORsxuZE/xz+ff16oG5k0dDCajd39A9qPd4lqiY4LFO5tIbFSp63cT4+shHWuK2G
feRlICK9FBONREaPzANiVi5pWii96R+IgubxEUQcgsc4F23J6vbbrA4O+NMy74fXg5PEWLNTkR/1
WXwxcSYjHVL/a8eoTlMs5hkq+nucpuoVmU9q1654W3xl96HOqw108Js0pNElsaLd1RH6wLqD6Joa
SuMOmYtFvuVdEOYm7UM/4ohyaJSMqinK0TfJSVNhv/TUrJst4eD7+UP6OPo65UfEi41xz8LSbx+z
iSHe9qlMuw902ZLnPYFJL04o4ymfOigvSrcuwK8X6m29p2pgHICVOYiBwwvdOzlqzbdQnlVL6Y0u
IvKQSL+5CM9RU8pjU7X727u7q2aHIPvsRhJvtLDmOJD5dUZEWyzwOT6PGoqSHvVESLkoA3rncRKb
L5eefbqxSzVT6/MSIH86L9EOnhP0JsjeIo/dnx/eob1Lzm1BJroj0+kNRccQoVisktBIuoT1ar+6
rW+xtD4gR0SqjFLyRF8mU8oI6sBIhM8PANpqqZCBdwEr3Vh97Y8po6R2drEvk2usabZJOf7zHhl+
qgHAcG7CEffyeg8QP72g7Tk8bI+vZ7d60ZfF5ByzBDZgLECqqKSMKJ1AMi6fdpP86CQRQAcFbVys
B+ERRewkbeqVHdA+dXadHjRbbCghwozr3ZbI2r1+4iKBzcQLAt8NQyXUn6vONjUPbbl0Coka4Q3U
J2FOVG5KN4Caud8adrvI5jwNkV7A9GdVuNPiCZO/lS/JpEILqh1I9RBxQi7sSAE5tyDcrWzsvdMp
gIVNNU4te184p4ODBrAEDoo9snbkkB0WEdUeiiUoRhjRDoBsZxMuh7ephuJW6cD7FsC1lcXqNuQa
yp/3d2lp4Cf01uR2qdkVYRt+v41NbVGdHGS7YBSN0duAe+8Bu61B9Qw70CCLKweEZI3dTJTSNWUH
+nIDupH6Xv1aZTaqsEriAG4Eada+Xrf4anQInHtUPXG78AEJyCdm/o4phzOlc9jcXygFvN+39w8N
n0bkQ2h5tjQOjInk4wEuAYQdnt5PExXdNBuT3z7AvGFO7I1dwW4X4tUb78ZE/HdYqLmPLC+nOIYY
B1vP+khbYWp3wF0T114hp2nOU3SzEPQDF3ezK/CIIBRmupNQxUzxh0b12rFwU4KET6BNdnE7210i
/hHTDqvZMWzwJUa8Y0kFag1SLn9TP65bbOqe0gnqHJvCO03k+XGJhtjo9kmTjth3UbxpW3OWvlRv
KLjQlxobGzCvJJR4VW+wODiuipkypugZUI2WXQUOwlPHZq2/nhGZGJExDPv0HPQ71VvSrFcdcjVF
1Uvfrcat+AKolQY8RV0wLKDiDhhp28etMUXD4d7FKTL/B5BhXIImOuJfw3G3DPgBjSykwKPq4zdm
8g+KA39vF/rfMczpol3lU5rcQceVkUQYS3bvnIIji8DUDoI5vZngAgLxHstwXAC/OyZQyRETf3B+
+i321v83MOFoeqraNxWdhuwDdf1l88pv6GIcb60saA2CqKx/WtBTFXuj+pQegelfnwBa0kzek7HT
RfHnAsQPysUGzynl7tgIRPFobw+f5MlDECSbx+eJw6a+Qf7J3Ryd2aLc4ncOV0cmLsdlGuQtRjj/
Dr+1/+3w/XUiD/7WlxPRk9713C+4rAOBeEKjT5iw1pYzYbOalIu9fQfAMw+Ud9HcDN4OzvAJeckM
PCCyYaYbKy64DCrVjSsTvUCqXf/amPuBNPr3MX6DzZ+KXpE01g5hBYLowjlSLFF2IbJBpmiL3aAK
rBkGpd8gHR13IwVNfT8HsXnfgIqCwa7mI8SIduzNT3JcQ7D9OE7r9UX35DVb/vE2NZpxTX0Wheuw
L7TVDYQUaz9jQpnusXIQv5YmKvW996IX1tmc23ZSHbwPpjLrHeJNk+bkYfKlEJ0cBpYW6O9tD/ML
T0ejUcey3JWoYxW2MQCsWpizGqYzAodoqw8PinuTFgeWb9B7tZupMfhUHBT6n2U5rkhc2JV3noFt
5PhQhGybaM7Xi2zVQbvu0ND3EzTU+wHtX7HMGN5VQm5jXUpBm2D+LiSspqdHxFMs8TFBlZUGjzDQ
zTI3+Tg/8YJCAn5an739W5k6zQLRxGRu9J0C6dXfOu3/G2D+fR+/RdZpds93hZbsZgU7ijxWm4HC
cqbp9ylW9/3D8mJ8lkQJVj3PSrLWsxXsb+OCneEsdV63f2q08pdDehD6/86MxCHphgXfv4891vdD
ghl8z9VDsapBa6XzYoOxh4SddagQwtP+z932k+BJmrSGi8vM9Y1WLj8D4753PnqZl70rHHvzjzRG
ZD5H4AaDEKQr5jXmefbutQf+Omr66M65e8nfZdG9JbGkWIaUYzlJei7ZIre+SH0NjC0a6YA/P5rM
+fcs/wHiymmqiFxjECW0Nr6hR5Q83ZlX6VKtSkxLACbSNDriZTS/+nR6js72Ai5BDWUKYyDB72Nr
uzs7SNyi0nQp3Mssi9//fUA/jgSjZ+iWiSmZ9eA1fll1SsO4JmfrVq0qn94WJUxIYKdf6iM/iDkg
6y3rPeG/JsSpv+Gp+3Lb3BSryFf6DNfwTUVYV07qwHJQwHeMOb6/NHtS4Onn8N9np/0vkvvvd/62
V1nWxTL7RX0X0EhlJrTkUqSQtfUWPXF1iEZqz52I4vSc8u0QNwdr1KXs0e65wdI3Q6gP975hbKL/
8El/ELIFneLfigLqTys/pQAwL1ofuMNDnPDLPUjuTQ11tM5mOypY+OtNO+9S96O036KDd5BH6e42
rFqsIa+RXOOx2E5vN0/tXaZGpnvFoe+WrIB9TQmzpnNUa2UwdRWlDC56udzlzfq8S4nlZY1CGMDM
AtPmflV7suV3O8NtjF+G+A/cKu613DfAqgg82fdSQbo/6WZya88rIdN1GJAS7Xwl6nx5SMxXftwm
/77HP5Qm/n6/b5tSUaaNejZ4P3WBuXMsVEqMC6nGiUrze4cuzQ0PFZQXCXyd2b/fWxfj5/uq9fVc
v61a7TGr+6lyFAZl6EZukAjbal4EDhWv1tfJ5DJ89RlfANiWLZXA6DRa2hIB0rSbBgGAQwt9CjyW
HK8d4thwh+0v2G6wrDfANLl4iCCssS+nfolD6NOvAquog/1w/Iaw1ZMZV73+A3b0Zejl1dVKj3nV
WykBfMitEW43+RrSkUi+EM7bj6FBDjdbYS2H2CzTZ7QlH0cO6BSng8twszklALTFiW87T7KRCToH
mX8hTtoBLwb0mvFFWLz27nMFS9oD/mRyC/JKowVqzz+ERhUXR3pF10/QDegCYT3hwLfqn9yP3JlK
a8DpOtx4oXl3pu9nj68B2Hlpulg44+cehK1ecDecPUR+xUZ80BvfxvGzuRnH6s25BRVKnA6KkOZ4
FsbFdhH2pwd8uvCpQGqVksX6s346y/YxDRMH94pWOFxQ+MP6Rw3DBfCH/YLEBQ9iDNMJ4FEbO8CC
wMNz7Y6o2EHN4m7V4YyQPVxY1BgH8i9KQBjS/niT0GbSZVBx1mP9+HKTetpRkxRNx0gFgNonupGG
bb2zXue+pNjoQ247AW7qRcrstJZyf3d2LyYupvsx59hf9KbZ1gwtrC6RPaF5AJDWKwHRT1nKvBs+
Yp3Te0tWelxNjI221mDJOdm7eRK+qnLt64RDa1V9Kk6+mQyqzG0OG22UvkikZ+eBOUKtNnNOUNEw
sqHpsTgsMOqOhOPcwIBZidgiRlAhjJbmECr3aDe81V7bi5kv4Kgwwy3G7OYuKgQYwVF5/Ugz+Aci
yM6fAJabpDIumtfYTGJPRtiNC1jtXJnZ8yOh/cpQbRAbpJKs02N5pj4nOLM7KlCiOr776aCY7DKf
9uPh4KqDmnIKoJzWubsVlk7Lw7ZEFLqGH76GTgcZD/g8zvZYZa05yNskKZ3jshmzmCRxD5cjK7i+
wRYtATkQMeyc3HKOyIeuL1HeB4yRvyiwrGg+uqmOcn8sr7WVdfGy1s6BtfTsG8wG2pFIaEEqGsjY
rxgTo7CtRQL5bXt/LXtORvY/htpQAC/R7O5Gu7G5ertX5IjXiIEWsAshQuIeOzvE+jU6UERHU4+0
3nL5P5koLrpIY3Ql6ZQCOnFoFxi29PDZqoB/CTMaig7sBtS2sKMPW5oJtvYC9dXY5hG+EIVr9Sd9
0y4PTim7VMMyUu7EV/d+f6Cs2/W1cRrSymEvhO+539YzuSGKsgtmroeND1iUzFWRH+wChSrXCefX
GRWkWrLz0RUwSkcIDxuSyN7pn2IM47ou0CQMWJuLq3E+Nxw81e0RWgxxNjH3CGej9uQcS1yNPD3z
Tv1xw3UZ3RK0PotptbOlO6dxHyatrUk4/vimuuhdbIbyyb1rIanANTRm5+Wz5SWHaXoY6Jlb0xIb
gUzASB5enUuJAnARpWANzA2dccWtsCHSbQsdJlqTNcKvvoFsocaS4B4vvonFx+d9S0HgGW7uCZzJ
5HTxJMI0tDdnhJDpMzEzfkNv5dG99ykJTpO3y7yH1xcTi7TiFEh3x9ovqm1+HeDvtMdhHT+xUEdU
a5jNy8s8bRA0VdamdUERaNRSMlQZNB+qDLHBZuieulifVk8ZKbVkN5m9Vx0JqV2aunD1qGpXjkr8
O0u8U+1U7ci6jli1UoXvPQM7wDMFjwsAK4qKPTGj+lQbKbF9qGulH5LWNP1QXuJoBsoV9O/CumGE
9ZpoocLhtE5i+U33nl4GxvO9GeG6hNNkGx2BVtULSi9N4hYx5tXCc+uXlfDHQMnoUaU2iNp083uh
en8roakV7Fa1544m2Ya0+DhhF4Hx+1R9Cv0C5BPsRYnQVIqfERWv6ToMi1Ho/nvb137cNr8cyLew
8t7TekV5KnuI5bH2ckn9JNjBd31d1idnCR7Ixt/qg4ZfoA+f7H4WIQw6lSPdLcKpV9qeQ2ELBs0C
eYV9tlTU6H1dx/8+Rhw4f9o2vhykqJx82TaqNleTRuoaYhNY230Uwm8q/CqgpJ1TLvs+QDWc4CjR
X42QkhWMoYSeCigZG5CwINaWMMV2/iuliLfao0UHkgV9X9omu0kLUIJuL5rFtSM5TOD90IBbxKhz
rImM17Z7dKFpoW8YvQk6ONDcfE61LigHJPO6e33i015Gmi0MhFFZXddNUL1oAhavzrLOS5en6Ly8
jBPFvaBG/Hz2yZD3LvPE1hcdLfaDn7qYDWfbva/N+79kRT8WOr6ONJE2fbl26emqlCclua3wY7M/
c/uVnZRyEnFdSNXUvYdzXAf5AAgmWOGDysN1gY8sRpC0tdfvs8pGz19yf5sDPfWngheu9Tp8CbSq
tO+0o9S6HC6X87mD4IeQPdLGTpnYWF9Wl/C1bOzXbfaOmAV0opNDR+SMiwt3y+LuQSedzwEAodhs
R/fBEtltnw4MzTF51IfFsNXOzjVi0/80UBwcjZJYv9mvNTT/CIAJMjxRNLrhH4O86HK5c6cB5i03
5HviihbZebHoovEYORP57Zl4C+kKdxHegiZamWGMPwrKxBmCDrJLib10QsIFyIZh+/S50GDZiop3
ZWsgci6RIFkv1v+eDT8vHV+u2rfGq15qaqfnp8NKD1SGeHhGSMg5z1OmwvN5RjWIM4vRw4kxd8Mj
rP+CZECKdc/HLXgRkD1nyIwFSuywmf7KOu3/ck+/s28KtWWwnZrTSosNEBWHcQOxCyzmy224m+4A
MEXq4DoQPJzU201qV0IHofT6M8HLpm4sYDwpyB4BGiyAEF49K5ambdgH2Kp7QJ4AohjorDThFUZX
h7CKNaHwE/xyjX9Kto3/wPZ7xp9+7pdJ0xq3VjkXleAQZUNi6RZaOzoQE39ahuh53wbz+dVB2OP5
hRLLi2wjgPJLPvZjvv/1EL4tzComzvLhwCHU8eCI3M4dT2b8uBU3o3a1lotAtIn9j+MrIRzIqqde
KUxRYdLXeKVGL4gwVajcQe54g1nkfpIe2/++SMqPwTxOFqjlm5CdHvXsLxdJlq9qdrSsmiMkltzf
bdlyNoZw08SVBATpAdzbsPokTKPr1LqAqerpbcvGmq3+fSQ/5unGlyP5tsZZyf1U1V11XBmU/lgh
7ljE9MdXB6MPrCikX/bMHxTQ+pDI/nvi32bgFfRAk+5ksaRuAQ87Qg0Ywwc4qUIMqXUxIHtxMJo7
CqbZO4vTjoX0l1P+KV2HFIpTug49WtO+lQpO+2R/yNL9GXY3h2A6CM70bJUGq+Y+pYr7cgmOjfsr
rf3HJdu0DMZeH64LTnd/7yaSlifFXt7nK3N7MlH9dY0m6KhDgmKkp4iPOfxmt1m16Jtfhsd3zNqy
aW06LfDmvXN5P8/azr6CuEEmg4jZPWKVibMOpJ3GN7FTfSCcBPj+vJt0JS0s+rpW7dGHu7NtvekA
o3HoInP6VFWnXV/IlT4NP4/PgayNr6cQINXVzV+S0jaecE6GcFV4huzWH6i2PBuD01aVsXyelsfZ
TnKAPUJ2x4/y6KHh0sf5JAvyg1tMyHDOKwHrGVSk+yUSmw7f6O9sQg2Vp7ubIgMyaifNsN65+dBY
lQP6tYnfGdFBdRJMe8kk7Xq2OzhYRJP3fRQ9RyZiQShniBCRJMDe7eb0fnPkdwTa5attDugAotYC
8a8b3HK317oqaRnEkso+v1XUMXhLdjw0/7fp1kKNhVMM1Bnmq8W83+dvTr+zDzgkkFSwHSDRTkjf
X1cr9fMKq8xjE7B0uq3mU7640YAGwvQkfQIqwm2TDjHOsr6yVbEcHtCx5HkxqWuR0sjAIDMf7Ce3
Vd6PbkH/RSMnifNpMu+7x2Hf1Qbnd0k8TQql4a0d0Bt4QmW1PDkaqJqnjCER4EL5aayv2yw0yHS3
imwvKuclY2zMCgLc5pcCvP7T6v1lkH4n3x0VfX+/G7du1R3dVogCatRLb75+fRntpm0zv7vEGd1L
HoomGgyWg5tdmMTkY8vD6mbrfeZxiX37/KzCxq83z3dpCibfNML9kuZJ8ua8HPGmsO+r+8ijibt/
RiVwxtLzVI7oQLMnCc+yo2O4v5mF/thb+Hpq36a9cipvVzPP0dnd4U+SDHuTPUWuqwsYaB98LKMt
/MLRZvOOmMiCGiFiXGuW5Mn2NY/R/Zp9fOjYN9app1TeExZ45zR4Pu4dfA4AGP17hfqBC0sJ+L9L
xaP5+mV72F3T7lxZ4lDVBYYSo5ooXeh0baj/XtCfQKbRv0eo6UQ3WxTM3gzwyrX9JgCP02dEHMbN
wntRkVYpqJVhNRWG4W+x1E+rqAVZFM0BPDt17dsmC4RIvx0ktQT3AcbnpRzecdjovLNNFY9CgH0F
T/VxDz+s0QW3Bez2nBhRw/fQwWwXG4IKuQALYYdfrpwARX0vxUIelumqaAqdle+LrJJoSv/EldOJ
P5RAxTyiXiMqtsePsw7A0gFAR3PqSD12TsKInMjBOfT84IK+LZYcXoz6RR81xhkFJspPJOW4s/2y
Cf4g1dCX/3uQffkbw3XftvVO1w/dKhuiC3g+O6MNPFZpcigob0SCzmowt/wICR2kbymELqdv+yps
3poNXcvEE9rb1CLct9MbKkAfcvRUu+Kux9TdIOcvkGM4Bp+Zc8MRqr9g/k4aZ1ZTydx5RDruzFom
zi/DwfyphfT1nL7NrvxoXXZKId0eajkbuFH5QxdKxtASV8DaI6l8vUfXRU2irCr2azNDASyPI8bK
cPjyPBxOe9u3oQefwHlR7NUzqG0X2S4UENcbV5psOqf2ShfbK8d5fmpxlRyPhXnkmVQQRSbrs76Q
UsfI8jB1f4knfyB7/32/vtX3L5ceOuxq1uF22DiHYnDH/WWYr+/+Nsc0bC/Z0xRk4utkK71tQRuQ
Fi2vNnoPdoBA0416TR0Hx7VuX3BboDhRvuBP74jVG7k25ej1olmLgpiFCCBcNfs3VSFdHN7/zAl4
6qaisqjgDvJ34HFWOrMhHilE1oMgFtg50ni4cnAf/h9n57XbuJZ16yciwBxuRSoHW7LldEM4FXPO
fPrz0f3jtEtlWEDDaOyNrl1mXmvOMUewMZ1DHEjIHOAbMnntXrVhU/P+pTfCAesKhyR1xGjIqvfu
swqbw9sJS6hOMPNxWjvXiCvcDe3wMzmBa/KOEErjvLCbWCzdI9SlZpvciG8CWeq/f+jaDx+6YsGf
NRUYH2jFL3AN0x9cC79VkfftYY9tsThFFVX2zal9xITKRqL0aT6f+K6rBau1cUzWy9lpqjaZMKwn
5/7Nn3RvMm9fEg58/6AeHliNYDTNrpyo8lPJi5E8Lv6GpDHZvsSrCIiMqzgBgcFtUZpQYcy75I4z
URjs5Y6BvRa6YX0Kf03msLv9Rf0GfnQD0mL3sY3QcDEc051yVxOTU8P0CYkAxSjHUXY47ybLip6h
ZSa+soI58A1B3fJgq6N9wy9xuiMRv7hIoeM/uw4sR/EZkg5PtXe0d2tW34o2ziF4BImTGfG4egPs
hWJkv3kbDTpbZleoCWM+4WBV33obuH6Dk5yZseMIj/BxZJWSYAUu4WsoS913IBVKO+Ng3orqbFzL
tgEdZ1Jntw5UTeOxX5GCDAaG4XqYgiNpc8s2n/2nzIMtIjdOe2u0nMCKkMxoDlCNOd/zHDKWY7ww
+sFKjPD3tVXZ7m2yZIqEE2K0k5/SVRnaIXLheN5a3Swd5nq/KILzmN0Saw/BzABbd+qHVF422Y2E
DtyaVWgq3p8Ld0bFKCzxMshuoFRVW6tb+vMasulazh+5XdQyqV1tBURPiQPP5s/rXQ6LKYQtKazM
l8ka6kN7Hpa4naSHaphbTJQYEBO+9Ad9uskAIWM9hwF7YgkzHAghiIFB4pjdQns15xgMsAcRxrPy
Ksf3Fq/58rVylOXr2VuYsNlQMcOZb9/lvXhK36EjU1am3JJmh53bS7+cC5CQxVnzOMzqPbLnj3R/
xrCnnJsYAGyKBfPOYrJIdm8Qkx0Pr1zSCWqYaetnyIClQy9BEha3mD6LRtcm7529SP6zffCc8nS3
uuYH/IPjODMs9YunJTOvutyh2zR3YzOqQU0nkxHy13Dg/hqLrhlJ3Br7is0Ya2A+UWGZzzTsm4/G
MxM527q/5jVv/LCIfDsX43IjHovB0txOr/k0XWT/3Z+Sd3n2RKRHi+2ftzCcKU5ycvzKqbckYrHL
ebOc/IWwx1sybSzwue5n/5eWxjwUY87qCWpq91SQ4dvtAh4y8ji6jIzYLx8xR2nfgbiblHHbLQNS
FqAXMGqOQcQDAR8Gw0OmGBIL0TU088eL1Wl8sY4gH8q42AZEV82rwOvQkjwpN9bUjunEleNrptww
ytnC700rPNYSBBUrhCn6+t13ImbpuwoZ6R9zK27Ds3kwupnw0YxO8vj7go6Bxb/blCpbMs2xISvQ
RC4Kysb3zLxM5f5sgVcWdupkBC5Obpf/ybirwDjd5QgSuxf46MBzAGOhZKS2hK1ovpishKRthYEi
CykuX/zFiKEssPPkosdIi1ccsTtG4PKby+Ra4OUXue9/+AYccZ4dY9AAC9vxO4BUu8Qy3EPiDKGM
adp5yq7p5iprZEEkncmaO2EGLJ4SMXTu+vF9hwccp82bMNu6nGlFIBRnGDoqKPg0NmcQgk9c7KBP
wF5R4N/dJSUmwMdkcNrb/wkS05Y9BY0GCnqqIK8n9mQn10JRoU7koyj4a928mHfzyX0RVxRsoGIY
T7ETbcJFAh5I2LGMeo6oTERo4WxOkYVqyJ4cMIPNBFx7rLgogW1+Lai1N4cBCQMHp8UpA+0WeIE2
g8YT/6PVVFnps/epxUh5KZ+XlNDO7cgvnz1Cm5ySsGHGca5EeS+n4+G8wV85n0ubZGFEb8t3fbZ8
+TKR5zzeVLvZc1Xg55/q9Bs5ZIjcwuV3iDwrBuq8/Fgg3zUz+zDaZ/IdSfAKnPeaDR3vvHJ2C7rJ
0aZouZrjkvgDJULi55Xdk2crcni6fy4+xu8SESS3YPoNDMcWDO3nguPOz0CONCPnFU+fJVnj9WJx
B/Ob1EHRInDSpTuf1mXL+fAcYOiPu+NUNcfAYecpvAuOkueY1xqXH8BfTYQPZlgi3Ci6qr+LNN9S
Ul2r2/GsTHvxC+L5lymi+OWmObb4YrxZ27eTv9AnN9F+uxbP6zVpXpOFflRTCm/yzZ2PPdtM5p2i
BPbuGAEjXvn9G5V/gC0hrpmqqcPpmXzm/j5Jt1W0NrWqkjye7MGa8WJHK1gv6Oct23qV7xL21ScF
xam6KPcp5g3KrXEfXLPB+fE0GImYk1SFIchXp/+tPfbUDPldniXMtIo/JsXO0Rvt8T3+qJbBZ5VO
xV++St8MG7KJcQIAs8eH5iO0nIAbuPr9nkg/LFsabkmcCD2nQtrM3/dEC8ncayfikQlR56Ff3xPc
4ToiLpXQ7e2zuuo/KX+vHVX86VF8P+xFoyvK+Ej7rQynbbLCdZ5g8LOhJrOPZmXa24JhH5WIMYsb
u+Y/AP0T8fq2x3jx0kz+SfHHG4AgVdZ23L3wBwi5VmgLyHqYbJgx2doNi0dt/874m12NbOR18/yp
piwaBgKKcp5TTzFrpWlb7iT7i5Kj2K/RLUKIQp6Blvm2NLAckF3ymm+ymzt/88d8uzuiEcD3Mtzo
5XKY/UkJ7Fauwbs/jGW/P5BL5lmRSK6UdlFC/CwMhFjA93GjfuR/jI1JBiXQGzIFcabdQ0bW0itf
iDK1uRe9lgbZUDUocaBTXeJnqVFlXd93yVnxHOHOQGqW3sFJYzS6MQBE39KbbGm9UMOesQ6YY1CJ
NPg1DGzJg9rV3/pbCDDZGyNa3H4+f39Tv479z7n9B/TWDAmft7/f1FxLZGPqRM5BuEpmD3Tk6OVu
1icA2OB86m7fCWNd6CRdEbFTghn9YTXm5/ez0H8oQ7T/g945C+ufmovRUawMnEW5YO2FPIYzuGh/
GQmrm5cb0KNq/wZL20ciuixmMZxXXH8g5yyhad6vl5+wHyryPHaFE6yJ9Kx2uPG6i8NGhCCLb/cz
7x+OwrXtPjJa/BPur0kSlZ96T0MGElB1yYIue8mXC8M4DbRBDs9islSTef0RQwuhIU4OkbUTMocM
J0aKrbGJ8lPl2Xphw+HAZbN6aYN5Z9rZEfsAfZ7AqKubZfcCRUAkDZnP92zhdEgvwyeFl+kH+YH9
ugOHJ+Wkx5QVynoHUYZqmE7oviWflpDANxB4aac8DdEmbwnHtEXDEV9HyU7DmXpgVcJjKb6hQ6rX
mn8KUdeRnPsgf1ZwJK2JmyKegRXpS0Vew2IOGY+AzWhY5LiAnSjFTeb/8H/uJJmFjQTH+hG6devP
pVXJxMq1Kwuq/oxXPP1wj5ST7Tr5pB2s1cVQzWEbheyWm4HFeGBg8ZB+qGzfd5U69xibHyT/hHRJ
QeDmRCnyvfBReuS8rcYuulm2MaxZSPAwZcU6YUSE2m/X5Qc61AIMbI2U0xzmZrxqb3TPycx5bs78
p6RH5enNo2Dm539K0LNsqbNl7xV3LkibvrQ1WHMrfMJfWugPTxrbAkzERfHGcFqGrggFkLzuYCZK
TqNMfEIS3ot31g5owRrZjbPmOSgd/babPGgDiELGjKAuSngq4+dwtH1OUN4oFIzGCvXAGG+CtQbV
cN9D938NybC9M4rZSvJXEhfxknLXbfE+aZYtBVw7S2jTjwEl4XtMr3YQGcOHMwY6kbnwpQVSgGJc
RYMtk+L55nGP4dkAGwizFpZbu2ayJB67t5KmM7HFd7CpHlWhBYPIHrYuaqRX2s3mxtC27R9Y7pa8
kHFHsADhH5DyIIGI94W6EE9+NyccjrxYuFPxOv8kDdu9g+P02CDX4g4ZC67Beq7QqOjrKrTzs/An
RZKOwJq/5DsG4uSDhXPFIXmU1RuL8bSwRF4WI5QbtsGzVMzCh3Yfh/OKsvwEMwm1BKplD9l1cQuh
L0G/1cF7nnWPNQORLRMY60NcjQ9094NiZze9RJwsnWwHAP5p3Bof+bt1L1MMhk5Jxb/LeycgagYL
on7WQte4BjX/YPpLq6IZGPKBPxmGMu1D36oQBd51P4xNeM6QxX7WiMsKW/2EveaG29x1jODepRCS
FubzeODdi6qV+ZTcdY+6u3XHWSTw0Otx3jxKt55vN5hDXKkRtB9wPwOyvT5ZQOsgUNNK/O0Em6ZI
4ij3/LNRbRCF9uOii9DjjjK4Ms72HcAHGhMxu5XdJzXcRK9ZvBkm3QyStGErybNKXCfeQnqKQTlg
ZjxrJPjWc71dRYSNwy/VSY1uX6lnZyX5MDX94657Nmv6N8wZmt1QPeFwmWGyQg1RORqDtqTf+mRx
I2aeFwbLxvr3zUX6aXfBG1GSRU2eRhPGBQytNmOT+H3qnUWsXnDZmoOdOKjq7HrV7FkIG0wt41tp
J7T0esUc0wzH8ydrYOD3eA1Wtub7cPG4yBGy+YvipTowONRWzaHHdUvcFHO8qAlKpyt8QDWZ3vbr
ZMUfkfS7bpYa3cnZfBZvEaAOHxjT1LCopGOz7m3lKN6M2BwQL9JujAO+Lg6aM5ArcsXHeTp/Jbp0
Dyhko6XcyIgta/xJIE0679QNNOTUUp69C74wryk4PN9X/FZtrpxK9mtU6BCRNiBHxpzqFxkuxheI
ZKGpvCa76L48CM8S5MlTsmXOb+30U3jmDRTW6J2o55QDZjHzdFN++nv/OBF3/XXykBzUyWFtLrGw
LX5/UD98PFCXRBAXlD68o18TsG/vZusqgVzoCPZyZz+FsL283dwXy0lDCFH1tHzEv4Xw7MmrD7oX
bNZrI7Yf0AZOQFXNySFdkzTtomyv3DZQ8o7oZvP8EH1VzjxOtLFApUAGN2v2z5BmvadP/TxZBznn
SSZ26Tqtuejaee/abAY8dSik227qyj6Dl/UJxfGO1BxMYuTZQItqMztmmrFJPsrNHeMXWjPB+UhV
56gbs49im4fOB/CPyCYJwuAewFfg8N4bu99vt/Vvd/nFFANeAWAxGY/9vRSoUkJQcYuuSobjyt76
KoP4DTBOnVyYyYadM9eAvriRP0QA4EX/qDORwNH7JYEQbt5iw4GJUTcDFkI9N46Oi5MRLsDKTE93
arqY3KgmOnNYbOJn+LgKawec23Zev7JuCIwUFBUrk37vvuHGogw2uSvRZ/NCocRgP7Aj3G3G1wDg
FdYmCdYKzNi1CZIazL1376n3IOD7e+Ujkew8csbP+mw9Mzn37hIk/Ghe+cDNBZx29yzBdcAzB1sh
mMkubTrlg07eunCljNX+bft0QEzYO7KmKPDvLu5obkVJVZd1dpb3VGnqCiPtff+uA/QxI571t5im
9E/mptsHGKrpOx8tLBbk4FcTSsh7tfqst1wdRlGqA++R0XKxV54iLJxMAF9bvZE22Cf1+3oJGSGd
yyv5ySMJQzwAU17ZKL46or8bA4gwCFg0pDqWig7k77dD1w3fb3sGROJywKp4+MQXMMItCgYoBlMi
XkGs3CDJ/rKx5dPvr6b01SBfHn1i4xBWINPNf6lTvi0FehwK7SAyDS0XD+M7ivoNZkZnRvMoh6YW
FmvUcMWmIrIs25KKSnxeQpWZyKhitJKeAACMuxo9+IEQGooS4D+GGcungKwaYgzr9UsLiCe9D7Zw
07MXvEXbuLYlLBVQBMBZEOy0PtxGGB6Xc2Uv3tzq+qryzVmiztVZBsBGO1vwFs0a7CGhlSBmwLgz
YQpLh2uCUSl2sThHN3d3JFW6s1czm8bud/UZVs/NF6juzcrC+bDuFUrat8pyas1ubD2FVkaw7sO1
Bli9hAbQ8Rh0nhpfOps+A7+/H2di+qZRVKF6/0Dn/0QYPKyGzn562PKRzz6e7skoQ5lEEQDMhwqJ
LxNujT7DZ3H+TPjk5o7O/FrT9A9Z+vKkpmLl21NuNMkLtY6TeoJRwQxuiojC7ZqTCOb3J9/BKYCf
GgH2bsc5wLNc3R2PUyzah8aN4h/NrFqRlnG88v79M5+bzgzGgAGPQTP4qKfb+e3MBN0QYk/rpXsy
EkbwWqifYKYSWC0A9DF1iuPN2wQhM40D8OppZqZ/MxgUiLydGj8CUQu0UTbsOSZrYChv0fx+wjlD
B3B3HhxHSAcAvZQhp92zvGBWP3miQThMuV5CKuyEa6d3sx9veRDQkzY58CjaDNDMbE28FD8HmKf8
MN5iNsAqh29XbE8zYw/U1AMonRDvHCRVhcASOeU+AtUEhZ0Nd1Pu3MRT5rlO04WPK3fwEnD5zw00
dIpMJK3/iQ37dgPDHkbtGPfqvXIT75T37BDfJfvobO0L6hJv4W+LW+FKoSdfOealYlUpO0FqpmP2
7+2TjG9x/2Qwxr43VvXc3SnbYV89hafJPQtF+SFYY3y4Y3AaLn+/9mll/L52fV06QCQzC9VU1EtD
7qxwy7YeUuM4thtJ++PFD6q/TaW9osFRH64slfL04V4eTZkkurytjPIv4dcyjXVv6Ct98o2ylZ1w
gyJo79+k2xrQX19bx+HJxAM/uInt6M+wMfIrm97lnjddLQ+ZVoKHDd550fHo9ahWUegbx7bZeIyu
enxnjRd8QH6/qf9AqtNxDBnqsM5oH7HwxX406HlT4zMlH6v2dcg6VNjSTDQeSvMYtLgL0X+OKr4S
8blFLVmJnxiv7cIsd6RJho/i+/fT+ekZQ7KHa4AjvoKRxN/rg251va6OrnYU6nhei5+18mqUJ1WH
Ggh00XUPvx/uy/3r8ikj75MA2S0y6L+YNt8+p0FUQmVoLP0e2tLA+sfSDVuJkUnh3O6eWRhRFvx+
yH+QwemGs/GLmsnlSf9JDf52SNGvo6R3O6SDsE3lkaokffDqwcEKbhYK6j6I/rgKK6I/zs1Ms5PQ
vB3S+G5khih0+2xYjZG10ooHP7yrlWOt+CuN4qtrqeeTrW/AZlYoxE59w9SJRyZG1eL3K/jHK/7r
CnSI1NiEKZJySaiWw6DFvCAwjo2RHXwVq7/an3mRNUvydyM6R3nr+LpHk5YjNGym1ybYpOpr1W65
04vGFHb+EC18HI5yXdxJsBfD/E8DaqLl0UKLcKjWykNi5Nuiff/91NVp5/vneVOASV8fl6FMX923
m98JJn4abTUeVW4g1IAaSpBbsrbL72YXbtX8znIFp+1a21Qhr5YnLn8+oB/TMVCOa6JZfGtRFni/
CvZolnaTRos8B0GWqGdGwjStUy0Fjm8hWsifLOPRKFGeRQ9pUj/mWrYIgEvqoNi5OOwwJsX0GSsl
NTvBG0jNK2+a9FNtYhkwAEydDZfP6e+L9dzKV0slMO/1pbmp0ZEEVALtDEplscb66+DOf7+7/1SX
Xy/Gfw94+fUOblw3bswB/XV828xfJtuBcUcsgvPYOdF9cu9vY6rrK0f9aaWGv2nic6DJiN8vuku/
cLuhjQvjCBPeloOjAFjYuQ+h9WjFGw9UzqfxVF+Fq/f32oEvlk6xkpRIMgX9GHkdXpfhWig2OMf1
1UnEXChwkQPl8zDcNHJ9ZZn8cdVmxdJQ5ZGtq3+Vpd/e46TIXE0wR/3YC/280bAndpFyScDiwJzD
H+haTiptEh2vtAE/7jpC23AeChN3tZekr66czvQi/fNVWWilVU2WMOScbtS3s4k7MypGszeOkVpt
NBzjlEdymmYey7Y1jPS8myy/8q59MRQujjlJ6KkDIKSJ4mUnY9WSG6mpZxy9XlgKnjBXJ55T+Do9
B6UyPsOyfPUFPIq10o6AnRIvuUuHdNUDuuVdYPfNKTMEO4tP+GQ8InbLMHo3boWx2lV5SQisNssz
69qd+qf94xNh/af8NUwLB6XLBxf5pK3gvagfAf6IiZjQyn1l6uvc/LRYcWT/UKULE4NFltSmADVo
X1OfmPhh47b+JvGm+ry6QpuTLsdEXydlSpaisFKQSjqtmt+en+xFVV/Xmn5sECeP1kyV960079w/
SR/vxBai/N3gn/LcrhjC1LJ/5fg/vD5k4LCXKMzieaAXr08m6FXUa9SX2pMYUZj7p4FmCdr9Znj7
fa348UgWdbMkouODSP33hbaS4ApJ4urHjnCsdI4WulaXTAMilPDWUb3GeZp2k8t3VPrv4S6/iyod
DLEWSv04CIdOWHv+XA3mrX4FcLrEm6anN3mZTLgzvp2XflytbHW5GXBRtbDhinptYzbLPjowuPhf
7t7/P9CXnuHbaxLIXScb8aAfU2rgeKtGudND6s6Cc5Y9NQEaVOvajFe61EhMF4c5rgSYpk12ORev
ZtE2oRK3sn406sdBIP8hWmrKssKha/CXMaMakXpVv1b9/+Of83VYdVpcprRE7eu0vl1qWtdeP+Sp
ez/xlugukWNCx3yr8B9/JJCpR4nQraiNiyufgjJdz+UrA8qFiYv2VQRffAt+ng8ijAvtHk816IuY
Adtvb7B53m53j4+PzxNm8Lo5TylItJex/XHl+D8uBZMnKdakFulgl8S1wPJMPbZi/V6682/lh+wc
fLYb9ya4LxbC85RK9/sr9YWPXF4v12pOA3yLru6i4C+jspPIn7LurW1RzDLIRCaWCf2rTEUJVxMv
TO3KW/zzIaEOaxYYBEY2F69UTC3WZF6iH0cxXVuQaztK6wqY1jolcnmK+H/6bOmV5ty/5vwq/7TS
KhDuYFNTOauXy79YxEmsKnSV3uvkj/qa31cPzbFEeVqcsWBRn/EeAl17yvJZ8q4vTDzHxU33MVyr
mX5aCJm1K4bGfdeUS1dks027KjAyWnp09Oq8+1Q3uu31NhzLA3OOjX+UnjOM4KlLzYX1fOWh/1CY
mt+OfskaYRSQmWJbqPfCTUYaQLRt4KjdgcbeYP/+aa4oko3b34/5EybGMbEwkMgORZV6USWKrmXF
isIqaejRssV2tYuA1gMyMyqMQgg0Gh0cLISToKyLbJe1+1bbo8Wh53xWh2NNIEN39hjc6966Ez4y
QZ67tTX34mojJsjUNbwDq7WBii4PJfRx5kYZ5/XUs5F+oC+KdBH0i6Za+rmdv4ZEaSUVQHpEImOA
NE66+/1qv3bsfz6rb1d7UZp2sTvWqkV9WNZLL1tK1srTnxX5HDCgDayzV++ZHuf1jSheLU0nYOKf
Q5Poa5KEiyro6xP4tnQOUpqYfdvrRys2V96YYAhMVCOeWYpnwaF4bqHoFIgD5CPA0mqYVG0mpkwl
0EMuXbFkUH8o0U3l28lcbPiintaS1tf6UTNugrS+9ZmCjKT4cHB3rbXUp6DNhrvMhmV2ViRG16Sp
luFqaEu7MHO7gacxFB+4ugbaLrK2EvcLQ7lZGfR20y11QnH88aXPiNduDTtqSAzVolVZEhNmvVti
snBrf8UkwUBiU2+zUYKkYa2vPOyfFhW+Y3BVoCqDQfnfVU1eaUOm54lxTJGgDneKuaYOLsVilhUQ
b3NnwHUlYALl0ZGg1wJnv7aK/1To6Iw0IHhT/euXfmp17OlI6GgAWtwEWul2xDjZ8OxxpfewvyZk
wJtw+Udx0G1qMNu3btOc8e6E+IfXtrCfSgbd0PE0BNiBK3jR4/dFJkd6kmtHM7nNy/0QHXqLRF4G
uUgRDT5qx2dS+Psz+Gk9RW9CgiIyc/iAF49Aa10t6ZJGO2bZIWzttt4L+qYrVrFb2ZF11LPH34/3
Bf9dfmXfDmhMX+G3ryxNPbNsxRA0lmCidO6Xo9OWxJyazAGTyDaL7DYmTzotP0VEF1oAN9dbW1Cm
hnG8v3Iu02Lyz7kwnGPeyT4Om/zvc5GyPLbcVpCOg7yR+33YwHke/hQtHFml2yg8fsG70euNGb5K
LcJ6fa5P7k9euOyN26A5aMLyyhn9VBLzMurMClX+d0lapdjQFEvQ5WNZqnBgRjSzmIN6yIotcRuN
1q6Ksac8dFA1tfGoW+Ms0bBLDUq7K2TcS6u5J11bGH8C/iCuAiezCRmT9fvft6kX8qGzQkU6Bg2D
RhYSK4EanncznV0vfPBkaCPm3nKl5ZpK15Z0eRPFxqyB/dGGDBy0aKm7+DIXTxrum421zkr8dMeX
SnAq91inpzw49cXKK6ComfKVRearNbp8yODumoTHIOaVlxVxl6t1K5W6C7YTQgZz1KO/axFRdPP+
3VthDxUsiKRzJpMzf4mSfqPNxvuocTR1XVvLhBh0Y1bifdNjLOVkug0RkiihGVmsO89GY403FE5g
G+yqcAwd5zQxGFzHJ7gz3kf+KpYO1tZn/VBOYSJTsjiUPtbTN/98zTCUWuyH95nCiL7DkFC8GRel
Qj5GUjmWlAolVuixuzHSclM04VqS+5k2eO+S0D6EQ9XP4kzaZ9WD6ClnTYFuko+wN8Y/YkyOTYNn
et+v2w4Oyq73ykPeYa7eIyXqkrUOnbDMYCLkwjxPOqep0AjCRgWaFBjHp9t2wIarrrat5M/jcavV
3WnsC8dQ6Xsm78PCsuVRQmFVzGEGkdtcOF2hfOg47+sseJ4/zMTa+pDYfUIFw5wWo5yK+DkA2bp5
HDEqMGDpa49ZTMkdqkE7V8rx5l6XccmA3z3BSIqevYzjZ5YPm7KCVSkQgBNEUAyxjGF3NLwXRvLz
2E+XI8ur1kROb0hLTUbiVFpnnD2TmnaQ+zYf3OZYxcOhrZKnAV5zVehbKfxoK38feZ6jq7YPMS31
Ujjk51FRHTNub0c8F3I5txXYH40nr2K+3twVNoH7aglPZhzsOq9djJg7EENfZCWO7qFgLBrwWRnM
L7akm8zPnwy9cZg33OljvjfAcdVjpjhD0DlejhcaJ6PGUKTFBsvdcDedBt2XI4FDFxiyCfimYciV
h+bckFAPNjxIgNoM01t33fE2WDw6Ge+xopDXidsxm9aCftcSCZVNWXnJLnOPJsA2jcjGFfVXM9FQ
7JOokiPmiLjpDHYCgG45kmYa9m/9Z1DIt01O+oCCc4S1tuRDbTCENI8GS8FYQx+aDTAIh473wqoX
ntUchaw7kP8CzbOwR2O4TzKVKAVSS8booKbRslEJUFJw33ClFVM1EyOBPuf1qxdqoF0rPH/afLG2
lTDdUBgPfBVk3/YlI1FbY6xC6QjzRS8eMg32WneUkpXCwCN98YC9lPCKS9mPm6HBUEWhBsHr47Lk
TEItEvzQU485lqzqeAyF5ty0yrINUVWNZz2Mt4Fy8IgX0IRmW2gsQGa3FzKIW2AyV/aen+6AxT6i
iBMiqmjTn3+7A+Yg9UHdRtqxVk/664gFnTQxUsUlE7zegkAz7MLmiiPr19z8cnWmnbVEGZsABPkX
S5auif4garV8bPTOcStloSG3TeI7V/cPcopfp4LPXHxn1AxuixaSIIJO1J+Rps4sazMVhV0/T6AA
ZWg6qxjfA/m90xmKR69+Izx1WE2Y4k3Xd/Oo6LHlWzYVBF7yv6Exdkq38z20jzlENjuMSQIhMIfv
YploJ1KP7Er7bH19UVmoifI/XtPNChIayAOuGOQ3zCI62WZFGQr4X0xeOuFPCC05kuSZ3JizON6M
xR9Vyudmc5D7m9HfhNCjE7S3/nhsy2ZOt16l8SbHD1wIAL8OkcK64f5xk23ti8ukUFedNpMk1jIq
IyG7SQUcTwrJ/v3J/6NHmECjbw/ha47+7cnLQWwoXcwSQx3EW0jwRsrWXg7httLlxTBAWiBbgvtJ
ChGWle2LGaYrP3eaYFtKe76RvDBxSLzzTWvlwxEdXRwKqzsf4m0hvhZhYculsKCP3Xhge2awKEzt
SsP0Ux1rYXjKJHQKv74s5P02m+LAW+lYB6+6iSktxlbBSiZQmXj4Tp9Rrf1+0344ILIERFjAfNbE
Sfr7aynrXiqqUlOm9aJKN75B+Ui5/MrHkqgTrTu48pSuHfCiO8jqotTH1MLyzn1VWmlmhltD3Vfy
IWbPo1RX5CsH/GkMh85MxGIdSTqS0IsFAdt3LwJzMo6ZdXDrk6UgZdXvc+UceCROu5DY5SOTwiY+
BhXEa9jwjbn4H+4ylbCIfksC4b9YHlQrbrpci91jhi1metTx2SaSJAsmTF+WXyP/mu/TDw0h1/zf
A17gD3GQuHJbJ95JaWo7RP/dF8ucxLxC+h+6vb+OND3vbx8drNegymWmf6K4NIgm9NetsB0DJyvp
9Nuz1xzzTHR+v50/DTq/H/Qf5RGbjZC1jXHsxUOov/bCVkV5MbLOA05LUNTddSE/Nt7Syv1ZG80z
yVxACe51f5GGb7+fzFczc7H2Q+rVdBhoGE9Y6sUd0PW468RCo7JBLxEBiY/W2VfetBEhFJPP7qUA
xgr9s1KZ6wDT/hpRiCnTBQ8o6FMUMt17XT8PenXMBzSFysIrX9q4ue1ivFusYx9uOs+cWWXgjJ3r
9Jlqp4lqt2L+mowqLoN7ccxXUFX2Vtft4xQcjS1ARfuiRWtVHO2kJp/UPXWR74gUXMHgziUohnF2
avtj64ozsZPWkY4lhnv6/daAPPxbysOTEhFgq8zbrEt+hxKXtQgFg/bIwOVf6edxJNpZQEOCMVXE
LmNIOCQnKJSLjdYGJ0X8kOkC1X7fqDXhW5r/VmA8RD9PETv3vPwgdwY2wcmstvS3sO3WRTMs4uRN
inSugZgfzCDaYEtj4OXkEQ3q3EhZ0g75eCpSMuSIcCJsb8zvm564J/IpQnwq3Ebf54K+LQgLN8bm
aLRLCm09W+TDrkH74ceiHeXVTB3PSZ8sugq74JjwpS764Ew1c1n7+D+E49JkkNW2JvGLIMhLw0C3
MlQrC4cH3L99WhJd8TaWcFaseuV2T6WPiQNp31q96nDMNTFRZRvF8zhXi/VIyCMljBvrCCbexx4b
suzPxJkokltBh6YJpJM1exyANmX7mnuCXSriutb6m9xVMVlv7SoJbaN+LVLxoZ/Y+liU0FysXRjM
RWZsk/csHP9YOb98HGduJcy1AYNf+aj7LgrL6LHxjzVV+nRXyE50qMRrCQlPvtUz0fZhzJA6O5ro
s5ulpGvsVcT53Qz+dMAFa9sYy46bHD2cKvRRccK+QStBzYM+rMvyVWXUczVPl3U57oUaRbsabI04
WXfl3NecpMMRI1L3kA6cVn0sxmpt5sIujlBUmCnurYgHqv3Q9rPG6/+H1RpneMWCWsNQ1LwACurC
D8H0RGvaE6UajPkBVkGZ4FxxGPujZj38/pX8NErHFlHFoY9ETYrHi5lTawytNcA3vIe/3RBCqhNY
Lk+J6jf+TbSXTuJdf5Rvkh1xqP4Kl+0VuV5zRuUf1xx0v2Q8l0uZTBHFJNiEH3XJLNLiQtcV1xTv
RwQi4a1/H/4/ws5ruVEoi6JfpCoQSbwiknJw9ovKEZFFFnz9rKuemulWu1pF220jWcCNJ+yz92e8
gLYaOSkruhve1ReWWOTWlBWU3epn31kRZeiC065F2fXwLj3BUW6QN6umOhV1L6DyTMUCUaTciHn9
tK7870ZNYFx/7jpaHU6qY1AQIhgve2NppIsOMuibJTbKD8vX75e5Ggnjc5gWHcQZO/DvEFlsTZIG
cHinvadlXtjshtMb4BaY5kdbKm3/PSx+iOqZv19b3NtvG2ssS7o0HDLSyjXmtdfl+MGFUOQhh31z
pb4Ev657XqWuSyIxR9DlOoDaxZE0JmI42dVp7sZ16mgqdDEJNeVjJOZayEkmnnICGsyk1qLa7rqT
VR9YETDp22zdZJPZC5l4ZFuoUiuGhypeGc3s3y3yUw6JLLQ8xr275K+ugq5SVCOjEw3mrjiPp8ew
t6XjBnEZJyxD1yiTZZMtJtJpTkLTLnRhtFN6phKdMBECZDvpSoSXmv0hLu6GaJeHqdXKWA0NJeOj
1i41dyI9as1jmYRWH+fztKM4sJuW1F1Eh94ZnR7HtTN0pMoIrY9pi6zKWNcJcFaLqL1rDxD078cV
1Cfh178f/IIUu+6d3x9cTIffxgIgqqOSVJl8j+RXDuof3o/3ynoH12/dI7Jxv9/vPe/pJRPFwFQD
H60HAYC++97tbmHbf5p4msxIEQBy/P0rf0EzMyXPiLbvzo2XNYu2WmoPREf+/bw/+QgapYbgDRTo
vK+96bDCOYw1cBvhZB3LM4TMSvSJWulFKRZxR8n9yfv3BX+IODKw/n/BK3NZG0tpGJc8lZ5647Mf
HvdtfMPREib+3134v0tcx2/DpqgHqTW1XWgiELPATq0zT4W2sL2FF7/RetdrY5WW5EK6+rJ9jROr
nGH7kHqhduj0ehMHRnf89GCAJXRgcKI46GpE6DUpAGTSZEQCm7fzrFmlfr5HhuclmY3sApnwxOv3
+TcVZweKRBIIwPT18GJs5JfjA/Wy62w7eSxe01dq4ZqvCuRvbENlkT5AuPVE7eBK3ZzhHx3DvwlD
DkW93+G9tju4aIXORRVXv4rgCVwjqfl6fES9fV8s42m/UpYFqu7N8rTv7/V3JNKn2QbhzUW6i6dU
utx3y2ywwk/k0ClbEG9EM945f6sh2liW8lBQbv7deyasVyN0oMnrIeOI+vmimZ+Wxxm29kvxHuzT
NbwLa+TB3yVcjxt73KWjroeMTj6L3CKGCEX4f856qZ+0YWqW2u5YwQPm1NSxRcEHgnHH3mkCR1em
IVyvZntjmSXO8EOXGvipIqEIFOZi1f+23DTQrcMHUMr3z6gyQJUhL1H2gfIPuigN2g1B0oWMG3xu
CDFBs32Y3n0LriHBG9NYj8+iEuf1+XX1WrA+vefz2AmtDVAa1i2IOEjIOaGDUITghrtnFWMlQweO
I/BHFujAYZZtyE7o/PIUTQQZABZjuyEacRZjaHpWAA9OW2VK0Izps82F4AYl/5A5hbJtmjB0QCpr
h+n0KE3nSjCtPbKAHTS3b8ELjOxw4ZLqqBOLgM6QCP3MFFo6ar9XKENkXybPI+hkgE4jd4nCp0fY
8nKgyw1pKtk0uItFkYyovhJf47kojXn+3kGg3Yul9wGm4Nfc5gfgCNOYH47Or3oWIipI3YvqFYh6
HFHdIngnDPvz3+uZ+kMQlMoFkI5s5eRiLzCj33swSsOOwLV8v6IsjP6gRGzswWBgufnU82pEK+Pp
fja7l62Y8ihv+fKgOPx7o+5NQJv8W0i8nwARcEeQmyU6LAGbvdrBsjQZaR2VALs+Aws6OC1F7em9
1n2jmZJbbCMB3UqkHpWNfzfFL/P5ehr979LY11fBl0OknidtkbBAoboQIjxTPlETx86ejaddMFWg
oDhZemzLSKPHU4oXS0gabJ3BW1v5HlBKSrmSIFNNp18UwVofqvWUWWDBYCF9WeMGWfD4uwdomWES
gU2LLz4Vqrl0K17Mtywo0/DzAD+M6sJEbcPz9sb71tBJcTAQdqFden7nN4tqUSy0GekOppb4LiYX
sFQT+0tDVFRGeGOrr4FljZa5f6uhfpr1OhFUjChsLOlquZHLOJSK6Kzu4gyZ3fFLcIIOIt+nk0cl
SL1kQuoEDu3gFgTtp+3qUk5EER9Q+WvEW38c9UGcBMbOQNOFdJRUrxQS57j4xC8a08CtvWFZ/7iw
EqwhEwz5mkId6J8L6+hgKKe4NfWdzrSvmMAqGrvvQBvlyXpU7zX9LjR3UngjSfAXtSrxaWCi/7vs
dSASs6lLpRNlgSirsmBQynmpq6M2HyaiPVREgXW/kVkqWSH3221mvd0JoCHE59YcWb6X5ZO3pfb6
i5wVpYT33guFcsix393tNEgDBV3Xv0fE3yaLLGgF2NTRSgQWfLWzp1nbJGrC/nMwWy8P6qlWeZES
ACyaH4b9v6/1Qw5Jlsl+gZ6BZFnVr0E0hnGq1Ul1UHZk0ZXa6ZLOx4rxtFPpDIddq7x1JBrafVFk
Tpi3yxi8QKyQhSXGcuNO/sYs/XknV49N8r1KThr4qNiwSRwd3iSyhEdCHf2lEEoFhKp5/enpxmV/
am1g6WOTchE4Ha4NxJESHBO5UoFKHcH09qEopTDhpS8K6EdzygpLpItIQtb4I4jcWGULm8EEeFQb
z3R4GyI8YAX+kn/f1k93hb0PxxOsrlSAXy0KxjkadeE5mNyfIOjTnIeTd3Pd+duloPpNcMHBsgZB
wjV8JR8Ok/E5bsc7oqUaDrauwZiCIEngFXlggxuqWIckeN5IRp3yO1LxEzIzAUFVObwl5XhJVf65
WXAzYyhOTKqUCOZeeQLDSY7Osk5NySjdGC2LMDm54mj4h3PgUFFrRfKTSQBW844KkeZdSIXHIR47
YT9yFJKLfbEKKL0sizeIVF7k8yrQQ7uvbvgSP04WSD/GVA3CyvIXD9sgxY2SBCPj/ky1dzfFcFqX
i/hB3o/RRtG2DQpQh1vT4m+jkJYhQAD+/LIkXI2Ew6k+x7oaGbuD9NKkHrAmK1RzTwkeQRMSIDu1
8CkVqd9jpmYk7s9kBkUR17/H4/jH0fL/27gGh0RGneiToGB2pp9Nre/j2D80aB5TC1ZO686LQpV4
wNvJMBdaUvoDtdbFaNHEsN+Xj5k+8cbGJtYVuzoDyENRrsgRRzjPO20fVKvDzdKcH5DsNBs8AxrZ
NZJs15ZY0pVdnnaEcZr4jrxkqCceAUVNpx7+uCdyapZfAlIRbIJEc4fIB6elJJ5UEdWoC8Bbt8gc
ftj8uCGoD/DhBRb3goD/3TQ0tFCf1Jm267K1nY0eWrKzcGIOxIuhtsrV74R4XRrdqlr8+bqIgQBU
g6LnLz7FrtPkbDBOY1H6d+4QzTPDqX72aAKlfT3Jq9HgVaIG8Rbm+7JwXk9pamtZ1CEEp0Rt/Odu
f8pqQl4EznddfKcd3gjM1wUJMVQEiscaJRFc/ZuVJz/Yu5SWjtnvwWKYGOFXJoYW6XJ50iNqNUax
rSnTzmx9s5g3mcjIeQOECKo5m4RWC/BVv5FEvhgSV08MvA32bQEnUfHh/nxiM8yHs9Tm8u7UeEWP
9DZhq+daWWaHVaHND9Cv4EnFhhv0M4nE+NhVR98Guc9iwJl21XpTVZssXR3lh3P3GEX3cc+4RRLc
DQNPkx2j/ZKheRzmpyNMbt1jhytNGKzTP4f4jm3M1irYpeVHvVydOkfvQisDwGCSENQ1+rxEeOhw
V8ZumcKPokIlC/HaePgwwfWq0ryHVyWBn2dsvownc5Uq+9M6UecJm7B+goPJK9kU2tloVHn/Xlp+
AAgS3aDghGuylGOH/NlsBp6C2Z8DZTca19NCg53+8BaOdRsoaa6/A5/V89SRlHLdMk5HpepG7EMN
9GW/EDYwe/hPB7P04zOSLMczs9mcFRkKhx0FBucN0MRZpKzPpzfwW1avrf59+z8NuT9u/2rIhags
HA0DaLWpPEoJJEnzE0bSmcLkuianPVpRfGaVxwpI1aN0c0v62+OUx4qJpi6MkNAuS1dXl4+REZaN
od9L8+OL6Q5gC09Qg+h+eWsjEvP1enRTKA+hIlknXMar+VxFoXKcKClYGyyhsNmTRQQKZZ1OTqe9
893Aw8xYTMjZQMb170b+wbGWmcwKmSGIlGRVurr4OWmCWkuxD57TkYM26KFahvXyCJFVaRepY/oV
Sb7d+Zn62336GuzaRUINar0mJlGSz0OPGyq3qemV3wPiax3EwTHHuHOVAjIL4ADm4Dzc8Ox+Gtig
scesR/QNOaarm54cDpDx5nG3q1uAhG0/TYPB1iSI1YvEmuiIavZwuKaSO5YKTznDWggBdUqgpzKn
RIcsuZzzb3Qe/EQStZ7TiRnPjsmTIUWzSi0dc1RtQzB9dUaaOessgfM5wXz077YX0++q3xURZqTf
qXGeXE/P5FiHZoH7QAbuQQsdltJj8ZgCVDJ3SXsDRfbTtXQJI1yUiiospX8uBUmVFlHEMKCmb9Xq
3yxy7Bd9M5/Ad364tV6LqXH9YL9f7K/uOVcJSFTWncqJKm98oAoo9I/jFZvDAQuqUt5utKT4xL+u
CIUv65whsSFfuTh6MAIP2sndbqQNXomia9ENcGCdUcEFBN1S1KtQEYsgW1s9NMWTobRLA8Y/Td1j
UazOcuyFCiDHBEBZ+xyUstuAQpUn+559TYkaoKcI3rTSquonYNARvgZreSAEUqpfuRLOo8PJNie7
uNBc0xnpVLeO8mVWDLZZ7SWYz4c9At6W2CTb4/NwWk+w3wiqHGT4+M4wZJkzHcXNluoeCloXwbFZ
HdvGDap8UUofA5ShavYSSBrI1rHfsh8VZw/XEh3bjuKbYXbqKox2SAEPyqsqpf5RirzslFhNWWyH
sEZuGHhqai7KwZifAc6kGdAAydh3Q3pjy/lpzVYEjYOmwrqBPXaV0VKKUxO1ZEF2lTSPjHI6Kb8O
o72sLiiKlTunSnap/hAdAwcahH+PgR8cuz+ufBWQq9WuT9JBBodF/RsQZgB8ynmVnx8BIv77Shdz
43q0sVwSUiKOgCF2Nb5zOWonSsPE7bqH0SbIFqYGGmUN4K5T9wAFysBFvUxf3bbCfprGhiDeFbgr
YY/9OY1PSnyGbiKUKEVZlDpoyXpZn1YTaRYAB81mQI7PqjsGXJLshxiOjF05OMfcQd13NPq40Qo/
bJBwU9KX4ApgHrnOkyjRWTEOaqns4PAKIFIzd11EUrldyOkchgomeXprYbnM4+uWNwU/MwEFURB2
Nc/zg0S1+FCLkB506eEu0I5+f+p2Ut1tzZM5P3bKd5EkCwnoZ5pFSCOfAY7KWCxv1GXU3N8Az2VE
TPSEMvRpZO7NKnob9bVbdpIbj5MbS/xPK6GJAUGfiZzHhYjuN9/kbEzaARgqI6V+J9gkgLt9vz4A
Lq/Efj4Jb+yMP/kGKgRi1KiNddX8i8dh1Nb1oOehutPleWR+ZuZ40+YfxdGp6l0lqqMAH2n1LSvi
h8fkqmLpJdpBgfPVhOgHudLjqFN3gGzC9hWz0jqPUVGq5xgAnV7CX/J4Y/Qpf6/41IzwnOydEvJI
VwtN04RKr4rpjsEkazD1GkB+ALYeQCvBTgSB+jwt5gWPDJuFdZZhVentG/fwwwyAO554KzF4KIau
N9V4HDetecAD7KCGHqnf4rmp/x8fUETu3moYXoTN1t5KAFzQlVez4I/rXjU3pY1SeDwF0k6XvEze
FsQYja94eOu7B1lZa+Um659rkEmm4WXKVxjscnU+jO5VbS0vj+i26/6o2EX5pk2WWbUD9JC3L1qL
uqT8HBjwFlcNTJGLrLyPR9sM6Ji2Ox2JfwyI1sD80hPGuh8N76Oos7SQven0GstfpoZI9ADXM3kp
KfjMj0jXx3RLh2zH+NU4bvTmfiTtsBaP3evk+JFBThwmj2l4F00+1NN3EZ8tCcbZpnyI1DftvEyb
XQI+5Fith+iJdXVIoGAPSks+rpJ0a5aPuRFZA6y8BqRKxkc5uTNA7KDYcfZlxU2G3Sj+MOkQlVuU
mm3craP0kRpsFBqbbJ6ROy19rewomnrT1C0s1WECp3bwBUaAQCyUxgly2GUGPOa1pGSjROWjBzE3
fqjDddx+SQoYSBnMn7Hqjotc20jhS1dAonxGKQoa5Q4v8d/D7YdJplNZIui1YJrAJ7la+8NOE0RJ
yk6KfDYclpM432NXEXAg5pP0N5zuC0vG9Sj7//VgmPzzelJVFq0xPiu78+EhTgCHF6fZOMzcMt/1
kA6ZiR8ToRWbXibta+qoErCpvXIm1/AQDbuulMA8hqQtO9cIormi3AoaimH+1w2yA4tIlIT3crUZ
NpOuaw5UaOxSA67Zupl1k3BeBPFuQhlcFlimVi4CvZsHOcS9bUxI7EYT/bAbUxVKPATeQQmoueix
31b3siA0qiXmGajwDOdqKryPU/cwLnI3k5+Hm0QDP615sLcJMwfqXfBsf17PKJu0rY1C3rWjt5P8
1AebwjDcETPXFGWhh1kdr7ucoB9aR+SV2/aWR/5DrBJ/WONhcSQYhVdDIh/i6jAirr5LwT4GMjM4
3OWxh8U1KCixnN+ran6EB2cETklbHqXXOiT84RnjG7bHT0HT329EEy31W8tHp+KcSCokcyJqmwzf
x1HgEJm0SvAnZQMZVlGDI8gdjZSnDptZIyMCBMm5iXSbtKKGI8tjVw57xMTQv0mD++70dATOUYeL
+nRYq4Vi3d4lfxouSGeh3kSkG0fsarxW7WhsBAFcYeMxiFyqE/bN+HFInICau/DWJvGDOSwidTBh
wEmBi3nVVUe0mo9alHa7vloq4AbyybNRTl4PpEEhhR6rfqqGMyJ31SFjBMGDasjWSVkcUKgcmSMn
yGb/Xr0w0P6erpiJCqkwHa+XhMSffVYcA7KhB+4oA6utTIkvhKltu8Zm8noEJ4qcIVIH2+Kt2it+
PgcGpvnmNN1rz+m+eUz35X275f4e5Xuy29pzeV/torvJY/WWvRwSS300n6OXFe15n8NebM7QdtrW
m+5RUKI/hKyZcHcn5KHgmI0AbAM/tw53aHcAOinDKcNGgXx/bKtjSyVtnjn5rALjcHTAs5M9Dkh1
H200AEp+Ja6YTkFtscXxD+g6KgB9bhWm4FRWYbAfbDiylMO0rqZnUu7BtPgazcFYl/qUYsR0sPke
n+YxyflgipxJC5/+2SIXDnIvQZ8eVmc47mDn/yQxThXnjZ4gUvJnVwDamsB/I7RfJawXFD3+7App
qDSIEScJEu8muA9AkS4BSGvsvJ6Qj+ScODQXwl0XV9jRPQrdPVQLXWJCjmZLr0AMVgJR0iGFVqFl
dYY6lZJ4G1kSwdfbTxG+BXSCJh2wGjZEcsNn+x36XdQJVchYxanxd48GFopYbwKBAm0rxK2qg47N
RarLdIX4luy2NtxVLkI47gmpL3G1safdVc7ZjWa1mzyLuzisP9EU42PBdvMwykfz2DgILvJmBAyd
00xxB1TCoAqws61si8uKDw0fxQMBeHpVLGNm2LFVQ86TrsfT0A+te9TUpljp00qodqFgcnbTR+Ou
QMGr98CPIl/km/cwfrtHB7bW+Rt1kBYwiNO09WpPyFcltALExMiUCe7ZmAKZ2j674jjeN87gio8U
h+pNvGw24XtBaMrNZhVBLO9Eme9pJo6Jp3vhG2wfTjeVZ82l8RYxZD1oq8G4LmTR7uCUpeOQ5EOa
UqAoRXcIkA+yRpc3UjoG16zA7ICGAc4k5Op0j0Er4D6AfqC+9qkEpfpadOPAXXVcR3QvixNSetGl
s4ePM4p/6TqbNU68XolHg3OaRgd6dvkoKm850Byxzf3Entjm9LAU/xNafBo5I1BrJmS5yEba1J7b
uh1OJ0vMLDjEzygOQ7h/eW00NdbBVwqx7gCaSnNHjEYxKl83+/t7Aa/aCAZkQT34sX16CryDiyqQ
RWmtpTkfW0FMPHAHMORPY0/8TEjFOVxIij8CVhX4naZo1Ly8j9CwR96RhzwzPIIFlAc0i3iqBJm4
HlHSDHU6REoEszbPRQjHHd1ls/E8m+VvE+9sTy7DS3ZZZ/gEpFkYYjD17cX7Zc7At26L+fWu2JDJ
2Wiw8ctkzkmnW8vwFTdvoqcOc6YgRws8C1LpzwUw10+bRbIRvfqazUabdC05JiNR4m7FHbb/HarN
OuMu0ZGzFN8FnZb6w4zIK3db0CNjZlu8R0dkySrF0JeXYl5hVfN6oFkZSmWiLeAosTX39ZWC33bZ
O+OK+YKmCywG+4NXzn49Daua0zPTm0fjWbRNsBBky1zydSVe0lxxtPeHOX80H7+1cMADtmuhbFRs
2Lgd9eHkNl7lZaiFntx+3a9SzmY0hbQS7cyn8YxcVHMJsPk5PH+O4YrbUyBzFk33ftz2juyK22AO
P5az4k1xIcZxQVhwllpS/dKbgtp5JHT7xF3BoMJCps+DfVn52SybgbHTrE8xe8RkoGYeiBjWAdTM
0XS0gAjBOd4He7Euck2e74JLRgEP5iIQZ2MUUZtp5En0F2gmSgfgeO3mAlb3qDsTPkNMOBLWLASC
0hkGAxYCZpzgnWaZ3KDNQr8DG/wvT3Wzip3KO90liCBmCKeKL/T+rPwVpVe4qBNXW5w24jyhSLu+
E2fE+wXk8HSnvWtPiYt44lPxAED0ATFgXg3nyaYRyl/ZHaz/4Vz2FR93YR7Om6/ELTzZl/14jrxO
/5VSGe4nbnZHNivbJIwkZBCFtrBdTUtuisu4BcLIQvxQe0IAEVUBwY4tLs9NufwFH8irKGtS619Y
uYdN6OWorhPhRM3Hj+6iyz28Z3eRG+5idGdzb/DFFM5XzAnuTVnE3LFBtdku2SR3hWoFO7zWVXCc
551/JPkyQ9ADYSaHj4p4XDGSijlIzDmqQ5twjjLJeAoU9tJ69YY2e8pcHNvsoiwpTqdOvNDfaHZP
sHrnHhvz0T28tO+HF5YGlib0BuwDC5ZYlAyOFu6q0ikdY6qt2ikF3yxPKHRMuy3aVdPGLWzx+hny
ZtPLZx2/Vfwu5NJrp3UapDkqu532MPCbHgLqjjZVHhW+19McDZX4Q16Rs11lqIdoABVltLPP6GaY
njS2kr3siFMBao3VdmyLP5Z5I5BGtH7WDaeOC5ARJFtIIqouSrlTmGWdsR1MDwvdFeEQeBed4v7o
H30ViRLVbd9GXjEz5jX/h5/BJ/KP0HGprsJrPfxzkitYzc3XCmEu4MOoxFXPjRvPehd2iQ/q2+6b
JQjUYnZ2KOX6PjvZm8EfAGxySf0LIRTNi94md70b3BfwoINh9rbT6QdduRW6joic2D1ivSlavFCm
bLJV5wd872uhiZyt4s1x3gHzCDfHXbhBuWSVcA61Ibz7RbmSFuVX7MJhQVzPJj/GswqlSMQnQR/W
QFLhyHUwlqaoLdAsEl+RDw3KY+RHtACFDzbMFX41Q7fNb2YjT+fJGxDQyuPRN+Y0/hsF6PELf0Kz
qe7RH3ljN58VvJWI6uUYecr32J08By/SpVfDz4H+l7jYr+7SUNFUHHiwqCihk80vTnBHORAWMmKL
2K4vOEohminRU+IupaUGrnJABKaz0SSALsqHxQ1tzcEh52mry/M6B1fbomGKovC+sRa+WF6E4mUE
LLNeKwAzz9yFGIMG2o2iTyRX3Gc+M71mWfBdXECML9XN9sMbaWw3fhENJNnNrNr++gR5Wj72bvZ4
ejSQrolBkTeuygY9rMV8QAfEEcNjcunWZjnw+cVMhf73UXxsasM0grEjzAVh7AzYaw3wz84fzY7z
0oPO3hUHXAp+c5c4uQvtSG7rPmY2TVW4hSueU/UjR+IrdlP3tAP8ghBoyp+lNBxJZwemM/DF0X+t
qoutMq9tzSqxTmLOf6J54o62o+3xNXTvvqd3F978kiGR0y90Ax2Bnheg994f+6fX8rX2wAG6mSNj
422QW0ZJbERJGoQKcGxRKjk7+mPbfBzbYppym7S9398Zb8xgJ2EYhS+Rn/DWjonWzTRadsKziFFg
PjYIfuBWiFkmukUsFL3tSCiwizHTz85rlIPeKCyc8XWf34tJCguB3TPg8d+n3UZMZzHSCt5hePAw
ITsk1hx1o1oQpaxBj7F9xcDUq4X/7e923/M7hm9mAeQV4o2gzFARODpieysZMcAk+ES4PizTPs6h
a7soDEQ+zIjY6ZOpct/vP4XWqgBxJx5hM+vhLeK72Blv+CDSFSjx4oIoZL2g2oW3kGKVP12QoUcD
NCpxQX7hRpEDQRHYtLKZ+OnifoiddfeIhqon9BcU1IARvUSxN7SEfDhaa9OvvbAKiulHt0VzWEbD
BjI6z/sFTHYsBJcGT7UBOD+t39br9cvb28Qtp2Mff84WsrFwhvOkkSWEtjGK+2n++PgLG/+8yJ1P
Ydc/FLMAibeHYHp3S0zREC74b/Grv5rgygtT5a4DmEkTLE4zbNGDJx+xo+L9RghrzBBTcsSDYwkI
Q2Sq4ZPAcseulU+xjb8Azu5r66mxqZJ6edPdct3cn6xhTuLRekNv4sSUpF+RYEJPAlNEdOji9X31
zCD2AveXfSKEJ/Cd/t25V6GH/z4XnFiyqZOkug5UFkOup6NhnCypSIbqPI8dPXRIClFv++8LXdgt
/2xBE7wgxDCw30MidZ13GJKyKs2gCZdtUyzyrvKrcNehEpvolduOE7dOU79q9g2njvhbZuJp50V6
HtbypJp1ZyScDIifisINmsSetKAXAIdajfRaVpptEuVU+mKr1OB7ytTNNMLXbUQsiddOBkT0warE
XQ9jjPQBS/coT8X5MIJrVD24EquKdu7Wp7pyOiyhIHv+9+P/7caT+0ABiwp9XHhyv1dzSFarvM9y
SVvmNfWC5+2hfJf1xD2alTehXDAbAY2B16fWSyI+plufdOpS9M+s1B4P6UDoQ7KMMx5ge7SDw5Gf
jVnfoJ4iA/js4dzPKf1Lyk2hRk8HqlnyZaLPi6xcpClLDq191PpNkmXQszBVgmk1OsKukg+u1Lce
3lc6OyO1AsKXe4nZ5OOymtbFcqRPwfLZQTc/HDC9DyFbIcmAWCFpFOTT5GDYJZikwoDisjnbpZTY
KQXn54FVPpqgPpU9hrCZhcryELQPKnX+SvGQKSXp1ltKZ6CVf5yj/x/LIqb3W6AR/tbMSDvGsggU
gIAiHoJjhPWL2BOuU8VSJSISwkkunATP8OBBb+JIOCPahiE3L2cS7xzjiIT+ZN4uw/2kt47b4za6
D3V06zLo4e6gjRttRpvJTtuo3uiuDOGDtERggJTuW0b9tOqJuiRKdPmiKgk+tNY9ziSv8g3KKg4P
yoyx72szZZbDliYOWEcvvGlU6nuya9czgPgiliFcfaQZWe5F6MLEOwmEiN6I/4gV4OpeZK5wxKRH
EYihbBsDv/Iw7+cFpjOIGVd5UnyKJfFLGi/1TTf1o+d83nnlS+d13iA09ZAexHtrZyGOXPQS+FCU
dG/6HNWAJaXg83Cd4Iipc0hiiYGMvWfFeqQcGG+qcEB4bUWMQwR7GqdCNkp4TiJQJD+r3uAKZ1w0
qDh0jPKt6qQOFFykn6b1p3BKFRQC2nvZPi9/BbLKmShqwru2pfmooV1N2MenotsmU3WtroWGuLkV
pV4iAiSuiglDACHEJzjYJWUyYkEOrXsWaSFJL1z7YSkv+cJtVex2037iYmP4cEc4TsJ5ihdj/Lwe
3xMOIYjrgIJ8yHjVOp5fSptWHi2IUyJcYB0pQBq03mS2tGo/kaMlCCPx1V1CaFg4xGP4dHE1gh/v
iJDSLhDYXQakGJT99+AmWxFsEApIKVfG3aHOTfiYg7X1vK8BvfjIPjEI+pUYCLIl/MzEjejdhIrB
0DndiXeIUA5hAvSTxG94Z0+FVzwAGce9w53kfRF/E90J5w9nkAkgXGTROkjFizjemAiexqXFR4yQ
DMWNTCmYS/BbC/wzceA04paBv3fGD/oUt2zablLHWIg7UmzCA4yt7uGEkxc7AnvDW0+uzJrqnD9R
7ppKK/Eu0emwLS5qgkEFoaIDZU1ChUr9FIEl4cuJMxPbWItA0GjN74p1sI/2AV+S+uK9Ki8mRH4y
X7dJELVTfbndAwwgberU1gTjQdoIH++815wSlW6ncTsOzevcMQYY8tkvzhJ0AefCWTiT5/I82AZb
rbfgXRztDhsDLo41LhNnKqTetXmzVObFsuC7PB/m8fLXnwFj3Bw2zdKYC09D+BvFTJkbnkG5p+xV
H7AXPsmegvU9zKHJco1p7Z/8E7cjwXAsz5FG8kZY/z0e6WGGyvys5FXsgFnOZ43t/k4Yr80GFwhX
Ds/MMby5UJfMsWpzt7urvbGfwnMHXI+4pQdPlHtxxbzSS3A8c6zvzKlQ7X3BIE/RvE78iYsrdd/M
JtjOuKTd3cTVXfxPl/An9am4pZjDGJZ4XjhSc1h0aFXx36zinoQjZvK0xUwnAHk5IYxf8VOFw1XM
aMBuWb/hiW3xg/A1zrxseh0eNlSoeCPhg4lfPuxDfPTMMlclHjfm8BgD+uJZHN5xMbDx9XcV3xHc
6Ar12mzVLLoF/uV8LBP8CXnKaK76wfPhSTx56tY8b/maOInTbWqenlXhpfdx23jt4ofclfyUvEbO
2RMFcZ3dOqjTY1XDZoY8vQj0iDWEWLQHKS4L7WFFOEmEizhYqPfCIQomomTyXeiECp8odXFK6Af5
IeenzPll+P/yYc88VkUgAbVsxqBvOJqDKK+nztrp9jxvgDzPBjSRLSgwZ4NnnpF3rxgzYqwI7091
G7wK/DSXkj/35GHa+4l3oMwVugOm6ZHIb+MA+XQOzoT1pKb4lfu30au2gdv6gdv54UawBZxpvH4B
d3e3EAr1560o45sQ7TrZIPxoytgtCXqLCIUYMJFTMpCgeOBymXfEicvtdkfjirNfnX96CHnuiIYW
TtnbA9QndPHI03D4MGTYaUWWAWlNSktP3nHe++bMnEHS6WHE+pl3IoBJn4rWFDek3cR1CBjRn3Yl
lCFgpxX4dwUJ8hXMSNKGpukSKVniDWzYEPBrJyuxNbQsxtI6pnPD9Znlh+UPOn0i0b5Q5BPRs4Qw
HdSwU5NgbDElYMWKI8z4injieKq4LkHVi2IcouLWB9nJGTiZ2f5gz+jZr6ftk5CQ65bCg8Nf0XDX
7h6EC6cuEMmcltbD2RO+v7Dviei73fvIHs1CG1ftZCEvhW1hfX9//tvQBGJ/o0GusomTqj0mrd4n
S+F1Z/c9Bk7ot0soNFwFk4gdGmOlnyczcQzsSCW5i3Q9mevzE4+71gnSjj7EH4mYbrfvWttwpcoK
fQwNR/0WYdrsBV1qtyZKLWqpLx6OKFSNXGFtECP0NY6UoF/qJx8nRKb9YJH67Wf9SfbqU0SaY198
gqqjYq4QKzUJPIvNQ5hpKEkTiK/tYE3m5xLmJy9licrlg4NX8NItUAeo3sU463wtshofdEnkjdyR
W7onkiAlJLEa6RvoafkgdmpSSP308NZcDJVAx32DJJHWECFyse8fX9hH2e9T5162jCc2WTb9eN5/
/QrFiofCrHqtXskxYV4pPFqzalYVGYB5Otf8kwujEf9zUpzq+LsBcVbiuNKXzPeasuO5sij4TIU3
5nNwoPyJeAMBY9fEOMvc/mtcsB1L7FOvmn/8GLOtsh1zCANE8zukkjW//9KEqqYEGy1nhKNAvXDy
gWn1YLrdK1+cNJ+UhbwoVvlqWKSrdHVemOt2AebA12eGo876l8A7+eNZ4P2HsvPciZzpuvYRWXIO
fzsHdzc5/bFgbnDO2Uf/XcV80js0iNYjNAkYyi6Xq/Zee+21ordq0+w7erjig7nVt+Ha5rvCd6rK
AK/52rvqHikPXUnHRpkPj8GtdLSfpRvvCj2ao8nv3lV63/F5tL7ze2QU/J3Xz4Lb+D44idEVPoB8
0UMByBZvnN1v8xcAXWWTxfNyPe2Z6CVANXtcTY1DfIgpHjZcEzGdc4RBSwT0dvIeiCIQUVD29UFM
ibIBK0cpYZiJ++s29pZ0jpO1AR71/lAS5vTuOWe7TX5gvGEjsGdQB27X3uICwADiVqk5PQLFzyww
CwLB9+ApW1Qnc16daNu/J4h+BGz+b/24rhdueCXt7ttbepFx8pyZC30htnD9tn6qlvIfASJjtwQo
zS8XKUsOcYEGs6GDo/orDrFlxMfnWb6YDsgHL7x9LD6/G/cyQFew098A1ahP7AvOtJSTgEb+PcjS
QgMcRU6S3YT+cKBJsB6x3xiiti3ONA2cygBQToFWR04D1C8eAQ7Y0n1Ok3FDSme+hSufHZtj5Sb7
jCP+nmbafXOdLlDQne1um+sMsEyoTWgPIipAue71b3RQb2Xks/4DP9tKuwEMQ9olxAYByFr0+R/4
DFD2awSXZ0d89CG+r3WBt0UIYRJbIBhaHOttdsyOfJZvcLMjoRbFHD4rgX8mfKXuiDLCq+CGub6O
jtHRv4qOCsGUAOdF8NRuYY4ybLlyHoSfWLDLQJ9FNiWOGI78XXWoDrj4btAc0QExmxfzM2IQp2R2
CA5/e9zLjbaNDtHB2fonAUNK2+JQHOLbQoDa/AhhJ72R9/JGJQrhHEWDA1PevXd0tmI8aCcpW07N
T2nRX1hQS1qXb608E5tScuh5nOIgiHYFE41m1q45cNC+5CCOGUsgBtcs9JnEN3t0OgC+quIaOc3l
hYgB9JXAp3nAPEuP2rWJGXq+aXfqunALNzz6x8LFxAhfN2pqayALksR6p5yUkyi9R/O9zUYJprsv
cBlnZe3B6m/9U3gr/i5urzmo/E2n1+5UES3EJ3WfXCv5XN+Lr4gDO74F5WclEvjgoUUkJVYkUeZO
BANcnE4UKYJLEbBWcOG5fnkvbVvOeHM5POebzJV3BVEWqtjb8CRvCuoCzMpOxAE9i51fsOdn4xu/
EX7Uc7FULTLn38/DT37Eb/HBGddcNac6yAyOQ4EK6GTnlOb56CjzqzSv0v5OpU9kXGB1wQq4cu0s
lRvtxhQVoSeLRShebMSXhEUs8TWzARwZrtBBI1Ic1wKNFQEWK4G6++8Xj9vQT4c5TT8IstICDUv4
DNPIiizQMzCN7Kkg5GtgUkxP9Knt1Gs0dDnE7XVyp5ByigIq+mAEiyauMd4LyTjfhZobaXjFo9D+
iO9X/kClSMhJM5c/mlW/s+/Vl2bVreR18YRG52ZgCSGjSaIPz5rYrlvRKAeTFKzBXPuvNZ+wSEyv
4bB/prSCa9JTi5VWlmsv1RsRoBrPEek67ucwPwaoExM8CXMtEBdBj2g/0EJexa/qTvB+BJni71MR
mA0YykO3UNfV018yg3loiVsrItdmYa6DO5rxF95BEDKUJwF+0EqLXoHRzEr28U3JgUWDBzVDcXjY
C/0KnErQGKy5Tq6IKDLBHaRIMmJaIMFLOHnIleMX8V/9ZXmgmJmvUz4C6qQi/aVAy88XGJJgJdgL
8ypcW/xAkdiI9CZ20VDm32hgzkXsGNz+Tb7/Js8ADCTsBScJFse4keMJuMgPHFrS0rwSma+5+FOv
wrnC8WLNg7f2uYekOk8eUSqmusnhtuW6592uAxzXXsZTM3sXKa80vxE59HqLasMLAeu9j0EVBxoO
27Cw5joEWgqhHH3zgjREJyGJPuqVQRpaLItluUj2PjIsInGWRNSLCXkiStTcK2Vrtz2KOr6ARoiD
bn3KrdaNw2x6d/YdcypKriR04hc9nkv4zEv1tqD4KtLc4brmV4HCBJt9OlOO+gLtS84ebtVzZW76
89aO4ulwiwQdKQm/tzCOwiGb+zqdcNy1VpheycBw6tIhTjNW4C4Pxgqa9lZ9CDcKj10VdAQiBRon
VuN9hiMxscHGp7hsb4e9+PB3PjV08Tdqxxz0Isrp9sOjWBoO5JYaJWqAUjK0hmxNRD7+AWFsIvsR
1cD3YS/CF4rzKwreDIYJQ406kAW8UWM1H+9agrJ45zwq++BUHiJpHp2oz2efSIio3ken+h19GWyD
CTq4Guno72JElbdczFu6xrmDR6wzn94dyfHa4rlUy4hCbfIqSoTeEwYmR47+O1EaEpVSUWATSW11
bT/ij0vRSeACzY31Khrva5kwgz6LWbrq7sW3kSMjmEBo8SY9izggWXPYLAX0aG3bjfSf2Kmdbf3W
kvgZz2g6cojt5RtT/GXZ7iFY95uIo46y7slO2cQ5S3Zhxl9I9A4i2Ys4fjlwlynDZ8vppT+lMPc+
gxFxvaDxy4E7wKR5Hl6Rgp9EsqpQ3iy3orItgBBnbQAuCLgAz4BuOVJ2FnCH3mF9yzc319NBBCkV
Y4mcX5w9IsG0fSzKhVRNgCIEx82pJIdfjlx8viQDvLYW0l38Zi+Rug/WwzOoK0lzuddvjIW0Uo99
Ch+k3Hi4ejscODRmETWJORNJfrS0H7NrMX/VWpx91XV9svdi5xehHLKsa+KINaVuZoiSKdwu8aco
greb/z+vb95nuKDfQC0h9lIfOVA/f1YO6JEsRehHYZyUuqJymq7kDZD8qr5N+VrD3Yv8nyu5JWoj
RoFT8U6Sk6zbTfpGvt3PxO2ga/YIDryqH0VwIgKQ308e5acsUocwTf+hSK/P+yXkIZOrSo4S11OL
namQWhcdFCdijWjpqdGmyT5qfVg0dr/QNdAzSPleueuLC7RtS/t2AAqvc2ERZ9BM9K1/q0y92Kso
3XzWTQYfgXuIoE4qLyPzHU0lumpmXu6v/PBazT4C+UPPPvrmQ43p51CBwxP0cLsBO4Zk0dsQip14
RnfdPM3NGxrPFijMPA2aRrlLe8+yl3ygyTt/Uf1xVkbJrDQQ1WCDz8artr8NZTgBOcAnzQ4lMd5k
7iS/nwdZe9eoyKHE+qqJoECSgNVAwNphhBE2eta8UOAooh4ooU+qTVxI+uKhomaX12n2EmTjg6Ld
ReraVN79oHOnKdvEDY4NKoqfA/r4BSUYfzVGEPtUc2ZAY/2fHzU9arSH0XSu0Qp6/qit1g6jyhli
N6uuURmupxfLWeQauv1wQp1tmB2k4NoiRia3yx666uXC+N9jHCG/guwn3jgGpTGxFP+p2/SZgyJF
EMaupmbbMQc0RUu51eOlr41LKTNoxLQWDiddf91ayTOseW1CvUDW6RmalEvcZ/nbymetiV520zFt
VcjRfr2cxlajtAlbw20lSGiefOfUKuTzAG2toblfRHGpzibCfePerAb6cObejYOUvLz2elcjQWGL
bFALTOZTTcOLvbIVyiRNuzD9YlYXzVwZnGWr3mRptrGzlFIm+L+8CxXYzro2qwzjtpTyVeC/RAml
fdr5a6VYIWC8VnJcGNHGDwJ/nbS0dQyvicpXqAiWK70wcNm5k+9M6S3K9HmEZHe/osv1cyWHarQw
s25X61DsZ7H9p4h5ex6TsaSVmZxhip8zs0V/vp+bIeJ6WrGbKtgYUv4+Gt1DViLO0bYL/Avfs5J9
WmV9hvqiTYftiICH9WbgICEWcRs8aAghqv6CJsQPcyppJ6Pk6vXPVY2umKfMhQGiHbRuHCdvZgpp
u2Aug+wu8SmYMXG/Ly7tW4Gbp4nsPaOpFJ2/0ad7o5L1qTB1V/WxVAqQ98KPCKsY8Msq3Jr4t0hW
+hCM0qI3ZWEKQxHanZp9n2ezoExWeQbpI4pXg20vomjCdkF/6FsSrxA9SEzMLWkXSNK604uZFKoL
esHQVtHndtRsuiLby95TkiO3EpNeVFDNyscL9yeY+F/SG3F/9Jfy5kLXRz3362pFpopSrVzprq7K
szRuNlEp36DObWo7yr5LLyH4MleOVj1YGaQJeis6hQjQRM/Ji+ZZ9BKBOo0sYNnboarhV9dW73re
vZzyVSXail9D8ijle7nedcmTkkMQjETzqF3upwh7Me6851RKQw398qdynC7tT/K3M+DsHs/eyMKx
pyYZc901YbOi5dlREy8U7q1bZB665Z54/doT/liJ59ybXX8cJ5jf9JVa4JadjUieehUS5NkUDZFj
p2beOdpuqKnb9AH94+SoLZ0E1L7tkP63Oy9v0SAO5zoGQgWqx0O34guK8lpbAJaghoM7WCnG8S8G
Fu+1Uc5z/8VE217Pq2WGh2Y+ztm88ZD3F1pOHhnfJYU362QyzwrucoLTMf5w1spJtrK38suF5vMj
FtWw0YtNR9snASnugigZqHO2DPwFimLBPzNvEZpzqVjW5twGK323pjkMBinGkHLP/+6CDVYDDsr0
5lrq6QxZldpiULaSf60kjxoS/YRWctffdJlHl+VNN8Gvyy95Ep+1HpGr0vimIv+Cj5aQXDzrHsGR
sFcmtdXduIBJoN4FduxOY3QcGxs5Go0tBv6P/BRBMvEQwRxsVHFG9ZaeniprpZmiupVG7+KisuqV
Ux4wsEOFHssKwtBeWdr5hxf96Tz6cjlPI6QJaeXwenVh07Hr1Vd29p5qtCfoCGjiQFRHew8fTrlW
oV9Sd4mSd027x4LuPgEiVD4Qr1imsndVlZABPf/koSWhFjgXkrbIkj4vanNRSY9JQUlahwZebOPo
ToYVJj9KmM5YqTZT5YZzS11plOm7cV7bRGgTxTE6QpKA3b1pMW4Z56l24azCz+KHt19wd3jvsZdD
HOvr268PwVT2qq27TUTeN1pHo6Ccp9sLKYMqKb01avkW5nRQWwfYJcj2z8JMGDTqhb+z7XopldEc
swsaLb15Kas062DS4IseUiBF3XXKeu43gAJT9qh4w6EsHxJ0DIyIOggvi4VTLT2naAcsJaS3nVFZ
WDbnnqv19nwy7iMp2/qKNIsH2oypS8UYjuTVPNHeh5pqIk7SCqryGXGsrXM0+tsCdghuRXCpg6Tc
N1r6mExWuVDUP3WIPKcXbst+2Pr+U02V1y4o5EVPugnxVtVWnYKiKUiU6cyD9opIbpkktFw4IbQW
aTEeChO5y6Hdqt67NcqLEIWJiO5W0Nahm1aOAu+KlCMTTl/xPB8h/6faSZEnOhZXZljuIgkp3mBY
5F3zPJVyhTh5/8idWYg60H03l30AJfPaV6d5WfCzR2QFjPzeC6tVVYle03ym9rg1lPCiq0elLucW
unJ2jbZwu03MdG7FH3J3V9P0PUYPU7hNgIwdaxZ7b4YNfiBBuTEbbDrY0IsaPTgKlkxmkO/8mhAx
B3DBLDApjl52cFpEk/IrNCsCklm8LeZN5blDP2401sZU4ckhJ+jd9e8pvYf5REkjTKiT7Svqns2f
zHovbLKw8Z6wOkUTuSVinmb6qznNm6vAXDbdOtwXBBivFSgM2ysUVNRaoKk+9K+dR2tY9Dw+yA+0
d6H/VB+brfQn+a/aTm5ypb5WdyVFpuIuujLgTz83dzJw8B97baysJ/MhQ30P9txNh+6p21Jh69D6
mNWUxQEDxpLGzXkF0nHKIP5XWY4Q+rYaH+WO7+msWXocvFNWwRLYjPJOdthNhqfuOZE+YtVDvlCa
FYWboRDSA2yN0VrBbb7y2BHoUcEBYeKFp11/ppf/NQAE3anP/phtM2uTeJGS6miVdiU8hOPBmvkM
ifAMATuWKjS05uqyqK+gPC0wD19MbP+drWCR4sz0FOqIYq+LMV5nGUhkP6w7YADajzWhtWZ5u6Cs
NgG2tL55i40ndg/kvx6+WUOFeUXrH8yanUiqt3WUzP1Y2gujvtoLlqE53KkEqzNt6E61ghAxJmdS
Ia+DGEjIr/ZaTWndzJcDftZ+QTNDuNDhcjvA15azljSoQd1V4U+s1lZ97hta3cpoPeGUQtPhSi5p
MWJDDPrgOZfkuSfhj6HtorzamcObreMuOMCaCPd6RXmUhjR1JOiUl3n6YaNwiwQBInjEuLyX+gRS
VVH2sRWk8oJ7CUuYDKpzIm0aldKh/dSTYAW6vOhJc0bZ2eV6c0gTGhWAKrv03fBQgUBKohv4ob1+
i6HuzArCla5HR0O7i73ueQpp61Gp44U21nrEZ9FrRhcCtmwz21eOg1bMksqZT8M2GJPtQB0hgGxM
iF22tzZWIVFNNXF8NJV8UeBI6JXZ3KF21CcOSeaCbl96BLvDUDuYeOEX7VjLIlFW6GqQlFs4nNB1
XqLpLK+U6sY3weQtOls0e8XGKHv3zrTOTFD/viGHNI+qt0HVaBbpGBYWPQ5xFqBH4koIf3LpI64A
WDfNokya19ofNib0yeqF5Cn4Q8oLO4flYXaPmQHqrNvbbCRl7Z1lB5okAXb1H50HR1sv7tG4XXf5
eC38xko73BoewiPZ8NTGYlFIb1lIyw59j8KILVTe2166tfC8rl+iPL4rlHbRIc3TdswRgl5IaP6n
NttS8nnK+t1oaLOuQaxYXmWyMYti6BQOaI5xUD3XmZ5aXd9KQYXUHkGJ/hggMmBm5hXKQI9qRj0R
Z9AmQ1a4HZ90HbYX6Unf9PMwhdRe44NIw8FovpjtQ2a8+3q80geAxBS6XUquQpig4+do274rJ3B/
DM7pqViVHZudmsyxGBfER4rvIbSprFlH3U3rWetQyU+yAmpSRBut0WfYRM+smGPQGjZTMSE6oh2z
lk7BRKZBW1qmUXUt0S0vaaTCpu2i8T3iLMgwOhKdTecvM0VedPFGVcHj6nIRawaZXHjbNjVpQMyx
SISm6C9ySfMfDhYl50cyITSk7ZrmJpPNtYcyVuzfS6gYqBlJyBDO9OFjALbQ/pQZrbA3JpQ5xGMC
a5iRKs8scqXWTPDhxOGva9eVX807hMojAAsn9Jdphyr0iAtkQnTVw0VjWDV8DgoKRYF+sMkzO9I2
DQGJ0Iz2XUJ6N7mt9uYP7yaJTiF3ax/CVW4itm5bG61YdRX1UbhevM0mB2QS0QgyzNX2fmyOrb1S
eWRBSovg4HolOrF2sFDtYu9P3V2bm1cDvN/hXar8O8PO5lav70o8dgQYMmI8VNUPTb/UR9ofEO9q
UhVjpJag4DpoXwqI/LKE3SzXW+jEA7Tu+ViyTnB5SNI4DzLKlBHaZk4roos7xVilgXUbq1Qyy1eT
mDAN5DtssK4Da1W1xX6IqLiiJ4jZ3aJQnwrwJPwT55Fq7LWo39Q1+a/5mBsHLy7WdnrQyJnCrnwI
U3joXrHRBrocEauw8uCgZNK6uJc1+vwkezH4Nz7NXH7gBpq1L4zHtrk1SN6N6L8qyq9Ku96EZb6R
cUgMOUUHEkNNLIiQvnKk2yxCBBPJ1kldGfExcqA35xOOjC1UqhYV/rB0azQMQ7lb+MYlEOYbxx/L
W4SgkFx26DJGcfdrJJlauJqPna+6RRxuZVSB/BevPUS8cEBACAQ06R820v799/RV+TYsTh6IHiJA
Bf6jmMpZfUtudHSHmxGtkwkQNF9HyYvSrS1sEgPssvoQMynU1ppHJwovFAa/IQOisR/HGRWbTlVH
/+qsxd9sAj0I+q50nYouyptSvSOOyKqDBTkNyhic1eZFb0+mf+vALWu3WrbJpL3QTPFiFNlWVbEx
9UX2kWlrGf8B6z+5e5r6GyM8RBG597GNnqXuuSBV6e8sTl3KB5ec9s5UCoCnVBnnJp4ZmjbCN+nr
Q7PtoQrLMS/ciZcciyClfzBq2LzBqxUesvECFvsNE/4cDo12bCEwbcTl9OtwWRqP2eQMeOUqD3ZN
htkKZyDE7CsMDfyYt7+bI+VlZy9S+sFzu4gGn4MdnxcALEc8LdRNP0XO/0EKvdDR4rwhgsoB45A3
aZCiFnbr7UcPsGtzMiHnc2GF/jjH/4x5BrAUSmaHiu/lriEr89GWn9SmAiCj7p2Xz71a3mpOv5Kw
eO7CVd5Lp9B8HxB2dSK2YJM+tYFdUiEhxETmwpWdA5ViNtALRcwIwVUkts6efkivBe4nXXQa6dCs
N+UwV3AkpCepiO900ECDdA6SIoFxe1WR9zecBr9fgnoO3f69BPE8hMgwltlfV0QUtGj3OqDzpFq2
+pIjDKRJJyulYZ0ulvIU69dd3S6Stlv5LI42pBXICtHVsjnpdJyU/3AWzKapWsTSfcQbH0131viq
EA90/1241h+nCxk2TDjxMQfw/nqtddwaZqXFhetA6xS+8JHW7Iy+W1a2dFMUzT6uQip/nbnRy+nY
TMPSGr2NRo9Eeuh86Q/h90637YdQyEnYJFnhn9GkNJrRZZnm8Tb009ffL/kTvPsX3BPTi+yDhio7
9oXyN0HwSQm7Jm9jVwlepfR61FrcR3ZDlrwnoXlND8hNV0nzse1mU8uqS12CijmOmFuzXirKXWWN
O08CiaXTLfc3EuFk6dircErQo8HrJtiWpIZJRjFpeC864q0EvhEsFr++oP/zieF/uxNAStXkCXA/
YiH98+aGlhRKftBH7oRXtf1gkuurWC2WdwUHnidTQgs0lZcGol14k7Y0w3jxHGXSKtuVBsIni9Hz
FwjMgom9aQEPorJmgRnujDK5dC6cH0mfk/7PpZ4dSXWHWWVilrk7GSaI+ItNnJDIzY6wQfPSbdBb
SN4jF2CFEqmU3JLZUNOpxwXyV1pdzYeIjtybUFNvA6xexq6AA/tqJ4aIwMIhvDKiGknf6a5UIIlb
9V0xmfscHZxwDNa/rx9F7E3fZh2lWHHIcb5+wkf/zHqXJGnRBAT8YbYsJBEOz7s8c3ukOt4nqvx2
hjwKXXXjbhrz1e+Dn4OAYhqF8iH9QVTviMa/PvE4aRH/6+PcRVhUrt/tYW2a76F+//so577Ln0cg
CBgD4A4IBna2sCwzU5oqT3O3LVBya6RFrqyruNhkebciu13icLQIw9uiqZZ536zQHvRl+1qL0Wlg
R7ai6VCTuKPILJyqUwN+1pQvLUcArvUsUrYpQgFadJUWCuAkpIlQtukiq+7srr6wmYoI6/xh/Xsn
5+sujnMpKJLcHeVupnjXinHgFNetXYCe2e+z9tOZRkEVuz0EqrDcO9u2nT6vWHERk6asUa5X8Y0t
YIzn6B0YOyMOL5iP/HRs/zvc2VKwRgKYxAtyt4w/SqJ1fcEilJNX/Q9GoVJ/adWfg6Ji5f073FmY
4ijeGBgGw8VQ0/o1lpJrU3qfPnvWroV3Hq4vpHvq8vdJVX962/4dVxxA/7xtlpNOrTYUuduDDOkp
9EjN2GQOOuuqtDADKsmqHS3Lodo1zrhOZHykEI9RyFOq97ZEDQbLgocyc5ZT85KgfuXUL6184cl/
xvFnq0wBlsfqw6TkKqtnk+O3uZxrLbtbWvt0G7LGQR6zw7CR8d0mW246Mk0LvpN30NN2aantHHlG
IrlQt4h8u+bCdvvDUvxyPWeTFgSlnHp5nrsoghJEDPZ17H3ghsCIUXThFPrhDVMQoEMCkkMIGciz
sZQ69Hqp5Q2L4G9BqEA6HkG+ntTL6C/Eyj/clqrLRGZQFuj5NM+SCz+xSykNzMDV5TW3RV9to7wm
w01crx3aNn9feT8MRoCKm4IsNLZ1WXz9n4WnT6MeBUoQuoW5VB03hbHn6IfAuUqtl7L1L+xTilgi
Z0voy3Bn5Z0gaPKhy8LQtQPat+n+st+d6nrMl6H0ninX2NlzknU6XLLhIF9Umv/heP539PO0DUFp
lApbRif7wE6hxO3DT99yeW+VK8DHyaDrd3iILjo5fL9rjeIte6WM+rtGxeXrJBNs6K0NnOBmFq17
HpB7TxMmSsJvdKRVr9S+OwgmcuPPhUGOE139/oy/76Ffhz9bu9THGqvt9NT1o0ej2ZmcbP2Dpe9U
74Blx0UXzO9LiljNoKIMIQQ7mvOysmJNIMuymroYdVRYLWfONediZMtz8rqL+pU/3ZxKdR6tM1UX
u/fXubWj3DclXLdcy79RgOKBAFK84eRlSoPIkK8vJpI/3Z6twHXRLBNFSvPsrFU7vS5qL0pdzTsw
mDlgUP+IFqbcP0jJze9PThEhyNf3BeXbfwYT29I/r2ejGFoX+XHqRva6nejdhQlfTmtfeSj7Q/zX
hSRZI8DbN+J35IatS6v3x/sVuYSC0CCKpGeX0CZpnClOmLpIynPgp+Ouq+YoDZv1Wreuf7/fS2Od
PcwGBNcLY+a2RgWW8cZxXSY3Fd09yqG95Nb6+bp/m1wTbWuiGQqgn2yefyYXNpgp5xmTmwnR8ocy
RRgk2FOJLRAgIdDDSYCQ98IW+P0gERLKBNRUXFH4PtfWjOE8TKpjpe4U3DCd7O5TfcOLYVw6sX7Y
a7+OdLZQx0LWtdhkJLVIRO5XZzt+dxJ5BkZHhBijjhMiC1fQuU7j0UX63belCzJmUsMH7yH9NM82
vcGTtNzE0tVtEKtpQF1Jz45APHDCfl8034BAitRfRjrb37par5R4YiQEN5PYm4McsEorQGIEQAlA
vPusek/TC2v1+8aD3RuOZ6iiCzjpEyP8d/WMlLK7iF2V+/sbCwflMlBfGRE2I4YUv9+l+j00/Tre
+bvRBbEwvRMbHcZqKW0IKQ05qUvJpiqDE6arhzYxZ70RHEUC03vVjONOVHFdX6tQA7GlHUV3IxN6
x8Xe4qT//Qp/mBAmAq4QCJupo0f6da/q/UApjYa4xW9fdfWapBERUDU4IsnL+hq7j9+H++H1ZVX9
M97ZhMiZbUpU7wN3pBTGTowiedV/UEnB49zU0DuDyHnxMfyQFzOqhS6uoZOhGue2j12YOHJmyYE4
3UL1oCJOnzyAsc867U40NOeH3EYJ48buHn6/3+97I4qy8DUIDAWmc051DDO1jR0pw1k62vXpbRI+
o7pcqM9sVtWliOHHu/x3sLPU2Fempiykzj4q9PKh6ujv2atC2oKataXsKOSo5VLqKSnPf7/JH3bH
Lzd5tmd5HsLXqaF+xr5BdFOZB0IHSK8Xd6cfZ1PXBMNIpnRxDjGUpl7kTToF0HgOvTDTMl/EsZbe
czzD6riwRf3wakBFhhhqG/QZ6+d7hZ7pkRHbnrS3mp1YMSSRoKJzoj/CXS3o3Yth0bl/G+AGBjBC
NcZWqczouvr1bZzCgW8ZVGnvIRmnTAtLf+sGgKglJ47TfoQgU7b3gRkg0dosR0XKESCL7D3Ps0um
ND9EMejQwDMi9MWFSD6P0dQ0GIGSpNA17WODzNt4rIcXo6PRcFoD7TYOskd0Hm6TAoZP8dHEoD4X
FtYPpyHXoEFVFio6ol70dT5aymrOFDgkOuGNBdGt3A3FrlaPVUBFFsk3+UWTYBNN71b+GuDY+D+u
a1YZUt58OAQb3/B226hKreh8Mg8FkbfwJsKMc0DUH4ML48I+8f3dZalB6MSYkicvo5v09U6HHF5y
37AvhuUDThqQ/HYN/uUB+l/xDDdSjAhnWouhefDSXnLo+f6o/1ppwSpl+Vnsz18HVyEXTyMb875G
MiFYyrZ/bKp9uI44k8tddm9HwQLmMQC+V6z3lnThlPz2WjM8YLemmJZjO2iXfx2+1/KmLj1D2oNa
smPFdjlLcAmqDr5/n0Ft/f2pfhpQfYkgWdAmk4woFX6W6nmqM1pZl+jV5GFE8tZDYwlpclCngk5l
2phYRNZwxDFjVZfNAohadBSIi0LylD+GCXmTbWNOm8Ix54P0ocrrSkddADsre4/B0bJ2IHcW9jIt
aGGx15Fy3eq0nWjhokk/mugRrsJ83dFYJKl3WXcPhozZkxYyEISuAqcDBSLboAIVmfgXILRXQh2Q
FloaryZ6mTuaWGDItfpTVOCvhxbNjU3Gr4zX0MacS6tSBGHnU+UYbEYQqSFV22e44dT4zlRLo7f3
e+yDs2Du5a+xBq/Ghg780NEL7a3Mjmh0Fw1zE37faFgXHtcPi1PBw5HoROBXXMtZoIh/SVFpWunt
+xIti+IjToL5ECPoHNqrtH+N89fPDSFyY0KsJkLiJXj1U0rql3Kq77ELIAC7IerwdJlgQHe2O2cR
Rrl+UDh7C/mY2PLh4hXLeEBdUX0VcXmDkUew96b89vcV+/1YwCUbO0nmARgLWvvZ++npeW4OiRm5
USOygTbEIfFKlz6gt+6dFko20uQVYshJO8PIS6FtK3V2Xf7ay5D08A82LhWqvqOKXA4vELHr32dz
tjDsLi6ySqtph5TXTmfM2JbbZHwNe7gUUYVP4THK1tRNKePDJ+t2CnGHCVdP+6hQIAgvLhIxA18X
qrgeGA2kLjjUOmdhbOSkURPRXeEGW0cNER1baIg5PMbSQ1RkUEZCLBShp8E/BDwxIzAb31lUdF+G
j78/K/VbMMTMqA6id8KB3rbMswC3yfwsNIYmOtmjtLNV6Rg29i7scgDiV3i9+yguVk1oLPRe3sgZ
kzSLqt7NVTQUK/qTuAUle6YqMNPzjV+c7BJZrIMfIlEa7QJ1H6kvAZ5Ov1/0DytbFAVs+Bi8YRju
nr1jfp2OdTeViavQ8kRJi3AjTGGGrvFDM5+y+0y9ZIEg3pXzB2bg/84MUUOlE+nrnm8EZtFpXhOK
RKzOP8CoZwmcM6MJKBofS9TnnrOGxi+fwCdyNhfuVyzP30YXod8/aWCh9aqihH3iBlhtZ/4rLxW3
TFxlTYeiLA5pdT1FDx3EnN8H/mmZ/nPX+tlJJzdV5Yf6EIoANqnXNDjJ9XVv/q/cHqAIMHbINSBs
NqHr2eRqUxdzhDSJ26i44iAlVL+R2NkhKOmLCvOTF3NDR9Pv9/a5/X2bVBvom7Z1xdbPQ5iJri2l
NbzQrQpv3tE92EloHtFpQixTc3x5taD6IEMoE7M1/Xr0P8xmIUnhBvuJWQS9rUZRQqrubQuRhB65
74OhrlL9o3gt+hN0c99eZFG3C/37AV94Ndn+fgPfyQ2f0/Z/N3C2iWh5q2cEnLmrtBKF93DYxV5O
U4iWbEcfurZ20mjtIrcJLFokR+R2EFa0KA176XUBWQ1ZYxvtgEJaakDFTZSvfewIOzQSc9M8jfF1
rVxiq4gn+ducnz3puE+iENv0UOzDpAmNdk96gjkGEcPF7Mv4Hg2IZfV/83P21kRyFnpeMyWnOEGa
S4NdotQZOpLJ0vLfih4ZfbQ8KUGtpvC+aufxgzVFh7rHthv4qPYUFa6tc+MlNELr/RYu46rXy2VI
8zpClQdfoscdbYgInkDiYeVaBbOgRo5Fha+qoS8RW5vAlLfoeqnGsrNwDS2Mo1ZSBU4DeEkHq0MH
NKNJbTLcHsUg3FN38nCMkDsM4GCGsDLbOsUFC/fFEta40nfzwKwuxCufBbXzRyKSlk9uHZ0xZ4+k
r0p9CulgdXEOlWlr+X+Undlu28qyhp+IAOfhlhQ1y7Ycj7ohkmWb80xRJJ/+fO0FnGUrgnXOwt5B
ECRukt1dXV31D9zZBLBAjRDP7Q5A0CvFU44TtuUT4O2FZNKW45y2i8KtpgN/UtGnLqK9owsphjL3
Ggvv1F6/EvP/ItqKIGHie2drNBpk1T5LKtKkONapMSVbvYYqtmvsxwiyk9W0czihXepA05kXYbpQ
k409BY9HM/JDyErs2uOAoQNIfSvGr+NE+jMoKFWmi2h4Sivh6bgOSAk4QAzpjuAG+8mvEf+J63SV
8TVKFA6b9pFuZ3zch6bin7BktpsG+Dzixuaha9caecQYafMGQ2kJ8ndw/HBOj/X47rxzKBGdcdZ0
xwRGyg6KkQISTfRTVXbnqCNnqyCHH/u5as0tC/EZ9UOCDJaGh1MybPSxW0s9EGYIKYq6niBiXQkj
f9X8zj7sWRhp8UGcqh7oSxbe07aJjvu6Gd18APerLsb6sWzzucPZlo/PhrkB8KIMe2rJlkWLCQyd
vbfGFxljtJ8f61Kk+DrdZ8vSwHEoyELOhAFBPtRpQttT+g+WG/esHrTuz6NdzChMrrIUvuhCcK/9
fsKOgWZC1+qz2y492LjClEsLAMWIVJPud+NubPH3eboypviZf+28/8Y893CyJ7WbcAfm2AOMRpP0
gZXNOUNQVI3IVzLFj0/rNrFXPeKt2jhju5ENSqc9OYiMr4teoGXeXdtoFz+8hhsi3S6QMee3BjM+
gShsQe31JKYFqirGs6w8W6MParSWruRVF9NPcICYzGNqZqmft6kvmY1qN0aqB2G1VdAyeKG3uRyk
fFPa8D+UDnlUAV0yjhuzQGC+QO/FAXWloXkBsFqhFV/MHcJui+FTaWR+amNcqwf5ZsjRTR3KTcQ/
T0LUOi2UE59/nr6Ls/flyc/ikVE3NSUvCBHkoM5xAfwtyPI1MCIWaKbQveehfh5RbMS/1otJzY58
hebnZ4viy7caw478SetSUXMRKgPcxdmHYjdCQPp5qIsXJmKtg7IBM+N8RuMvY8llfAoNqUm3ebYW
e48+JM3sNOP8s6y7EAMqgWgNbMIVukg5NyqiV1qm6xp0fY/9vJkdF1ee6a8+JYGKiyUm3WCyubSc
ZaOOfeylropSoBi7VttzCCgq4H5tJ7FV7cJYORnqLeYjoTeWo0Ug8bt9GMcPPz+Hdimv4Czi3iEk
CQgW32NFUOaZEfUSz4H9N5hB+HQnCNuqZ6kfsEV0Z1NoiM7o49OUgMHOb+JimnNKjO3giXMoJolX
DaAByZ+Bm1UdJgsOn4hqWRNj7aUv5RhR/elR/MmoO+v6mMw7ba+RiKi9uhrMa2Ial9L8ry90Fmsn
IzsmchqkW0lrXEnflUiUFRyK1wLepdAiWhoUDIWQw3nAowpKNTEq4m1bwcInNSXPkIi2cvLUhaQc
PZebDOjAjlNVNGPjG5ujE7DuKduLY1Wcxj/P5d+QcbGmTOFVj4AVXfCzuVT0uIuwrk7QllB9XMzc
5IjIlpPfxjRmzQrydUTFrUWdFDoSlx+RBen64FbRx89P8lkrP9/dNtdacPK6qZuf6K0vO05K2TFG
ZqTihhm22AceaTIqUHCiOSDPpB9mBaRqi61Ot5rvUqfWjGK6md+rQJT7SbBtbhT5g7thihnh2LZL
pQo3rVy5/Nyt3CCAWeYPqr3iAw/hx6BYG1T9G0zvI/rDwRNs2Mej9CpwtlwmgdBrAcKOWrf8+UUv
LYKv76l93z2j3k1yq/CepbLniVXC12lNq//Y7a6iRP4uyDO9XwcTW/nLR3VavW7VQE+3cvkkydDg
m4+MzM3IyLgaPAJlYKWxai3GHn2uMd3pRaC6KFX8/Mp/t1V5DIf6k07VXLQTzyKXjpR/MujgpMe2
mvXSazw9VjmuLkf0OaBEiYWv2JQJM/2BDUCjBaPjg0gzBxqsLSsg62XPLJEBIDGcoGr//HyXpgQP
P0obDgAMjAC+f6V2iG1Z0tj/fb03uGQIbQKbJu4CioYSXrsDXioPgkkQaDDhOfBXl8SQqqpxOoZL
1I9MUVyusTPRPKCkEcFVIF1Gd4ZFMZrRbNBlTyk+8CPli4i/7Ei4G1pXItMnIOJs89E4EigC0ASg
gs/WiVm3JkDvhM3HlV43IUl25iJp85kzoElgk5wX8keYIVCc7GUFyXeaWU6TwS5Hs7LSN0X+kYob
gRQs7CGdGwSPAlV/msM8dtOBWHfCucI0A/btSepwQzIwtG/jTa5zXk7YjcE3JP/8/282YH60hUSV
kZ7QWVqbYJ2sx7KVbE9rWV5I9ToqgfdsuXGDvb6SM2iXLhJ0nijLsemov4tl9mWzdVE3VGOtpOIm
aZn5YjT2hYL/XdZtEmuvBvFdc0IDVXsKWVPHSN7LkQr2+UmzvSxdGWF9oIVvooGhGQWdDSbCOEQy
hkcqBhvAvAh4o7rOaFTAMCsn5+phcPEFTErlBGCQiueHgdrV9jhmaSbq1uAvSzZdpqCHbD1y/IIU
zKzUs4z6yhn0eeydLT6F6iuNYoOC5l9YNnlKClMSeV2am64sJAERlAA+cxrTJct1Y5J8y/0uNiKP
Yk5AObUg4YnI/BP1txlULyuST/U0S5BO0x+TwjXtHg43sm7mQVd3MmRPSHnlXBwJhH8uspO8U1nM
4rDl/mxMjxk/FKS6x5VVR9spBlkLElQtpDnJFL/jE8R43AXwHOIGDUCymEZ+CgtWk7JWNZgS1PHT
0RPJWJvMsBSfU8c4jM481e2nSX0KgrvEQsQMH/Ow2jcmoszNfoAWimnuzEpukIiBeXMQGyfuMFFD
6Koof/8c5j538d8fmnaIbWgYD59fNuIya9PM5DTo1NozUZ4xKsw0nEfoJM3ozOrmsVM+0tNvmGo0
jjIyWCXvdjAkb2xmvW2drZ4JlICZYVWW7c1TIxyASZWwKnZQUpKkR1t6J5dz4HkrKTLe07uTIZSo
WYiAIAScor4S/tahwInbQVKXm8L2+zh+7VubysqVqPbpGf3T+5rfN6Tc262q4Fa9NTvHy8rgrtDN
W/vV7uQ5jvd+Y4TbUXHujykKI/Zxp5rhzb2JZUqXYFaH/G/jvKbYSGawZu9sHTF6tB0ME0EGRNxB
JIt0rJWf0G0CKuT8DlTmLgYMJFEbP+Y3dY5cYXtTDeZTW64wcA4zyw+GJxHB2xzqIj6pLWKe+p1i
o7xnIsCfT7f6dO28uXi6AYyVdUh5JJ5nYWmImjTOI3o/Zfeb63UfJXNF/g2EO+USKRbcz6vswr2Q
kw23ZCBKKg2es1ZTMTZTYSZqum1zTgva/PvuE2ACfSMsHsmsfh7uwtt9G079PseBIkVK0xHhHfOR
s5szVJKUO/JDyTAg/dvzn4f7vNycrSmgdiJMob0H2uQsfStPThnK8Ga2iX6vpkgYhL8qRClM7Osj
tBD6GqdG+vG9Y/wzOfJ20NVN7gzzwMGPCjp9nFs+tbCCKmIcImE7ASize19rEarTUA7pSAXoKzUw
6ycsgwR0ZDygBKZHrxWZ7Gji65i+8ooeZQE07U74HCON3/diG3kiZcoInkOKbJAe+dKwiO0T+pHJ
lZh9KaNj69DbRPOMfME+SxiMU9FgC8/9mP0s6pABcJIEbRAML7HN0JTXbsSdyO62SjbNucsQNcQt
ncwlnuIb3armWj54dmSEnxH/50n6ZKv9NUlfnu4soXOc0mj6RGRYDXKOJlIQxqqijhu1xXZYVsjX
H71Qh1Zs5bMUuldxXOri+TleUvuPnM0dI0Ar4ADbocuBsSCRMAadVwmpGeBYmjy6KBZ7znj0xumZ
ZioVOs3YJV3rLoQ4YW5Gm6jEYI1LXomlxvhoq1jeRhqO7vsTtAZxyiucdHV02rfZ0Zc6aV1UC6MZ
Z6QRrhCpyZF1c3ZHbZ8O942l36pc5Ef8jmgV6BBnMo1WEcVYJc39LOafwBu052WQAxlbZ92hxhYA
sM6sq7pbEXv7BFcVu54nhroIh6fKREZCMAm1W9tzpPhKEPgbLgo/BzASaDrNgHPz2Zv4kgsNmiTn
pz5Pt4Fzl+iC5jMcb4LE8gL6TNhqIHKe70O+488zLyL6+cRTwASwaMugYc8Z0JERS9LRYeKp5RbS
Yz4suhzhevMK1OzaMH+t/rLr5Iph4FVwavJOTPHV0HbxIwqqlEWcAjwtn4VSu87V3MicVPC5RZuX
dhyI9IR9JHquxjssbirQSXKtPX8phH8d9yymHiMrCaiNitvArtebBYIo2v0nvHSuByraEv9f3g+L
5et4ZzG1qvUgjUI+Z4wL12dhCxFTke5d7YldKCF+G+ls4kYnPdLy5M1I2/iaALRHxKrlnXwVOCt+
0l8rkS6NQymD+GiejaS3iSQXpZRs60CdnygIWmShoHQFwgJSE6APELxO7w3lbyV+O6JUGbdXissX
pxG5TiEdSj1bE6v4yx6cUtvWzX5Kt6GNum9xLyqWGrkqcGE6Pb3kzBQruFakvNCqV6EtggwT4A75
XAIgDOwkSKYy3drKGjkzyalWYeAgK7fgTGY+y0risMTLnKPi571/cW6/jHy2ap00zeNIykg8tL2Q
hjitSfYb+24oruTRl/fll5HO1is5wJhLWUG9kAD9ib6wpWFuWBWWf6iGLMT1oDBCiDn3P7/iBdgh
O+XLyGeryh6TzkIt6nNnGuJKLf8+GtVSOmHYQuKKdKTPpfHkGJu6RAhDu1q8uBj5qBRaMnNL+eLs
I2f1SesQeU1ujRpFLX8atoq5UZMrhNSLU0ndiuVD9FM+s48vK9fI2nY0aodep7ygzB3QsxfqBM7K
HPUrC/ZS/kjpBx40TVX+O/uip8g0gkGjqE7pkO4fZ3nALRdKJfULjuCf50+99Pk0IaaLLohmUen8
viXtQJuOkwPhO4mzd8Qd5wEMgdJ5kjGgAjP2fKTMchyaGzlFCE2C0KWLPRNM09qKA+TmuBnGOAcM
r6Ox7trksauPiGKlN3YX3GbO+4DsjY5B6M9Pfak5CHpOFMeQi3QU5+wGIVVl2Zdam2wDZV8jsZdD
laXRM9o4Sh4PLaWrYWSerlTlLi72r8OeFW9YGWZUSTapffg7VHchXmLDmuKvyLA4AKdQfL4927uk
e/zzK19agP8NzQXjbJ66PGjjwQQbg12LsbfKdVKg1vl4vLb8LhXgVbpoMqV3weH5BLl8WeqpVEZF
UavxNkW16LRxGo2bqu2G9clF60Ybt+UJgxpjyX6emdrSxk7sGp73EpDm2zOcHRRCujXM86ncxhSd
uLNJQb1KaUCGN8NDEazy7G5wYkCros7hVC9IrswnS/Wi1NmIM0X0A06n0LO79JcV2hu97YDGmv4U
mVtImK/N2M5+np5LdW2e2KbaJpCWf6kKRCf9VDWIUW11nniKbiheemOIbT0VUms4yPo7WAVR4nNM
FANSvyyff36Cixcg6qUmVWMqZRQZv6+QuEr1cTD6WNyquWp4yKYslVAGDbcWsAurwEjD+TDk+7aW
XNvBFUhbAIMKktHj0QIqIRNelc3pSmZ69bnOcsYui230bhHrJpgBIgOi3Q0v8XMaVDMKLNQPuYGU
hIlR5tLWFG6PlUiCG550J0oyRQK5yd7XeXdtM1+esi8f7OzkmERVKunKeJsYfoESJWwle/twyMw3
w4wXE5KliawvygSfBKt0O7WbBToA1FmEpcBwP1WvhzzGurpGQXAlpS+FgfwZVhvmk2Q/HtOlnN7I
YM9bGuQmmsEG2txOjR9sHc1Ds53ZCtzfEEe+lssX4jtppS0KFYdL4y5SaDyGT52CQVkYPhST6nI5
Uk440eB0eJTXPVbvVCPtvQ1i2tZW6VRAw0dR+ZjdqACYo1D3uYq4YfRhYUKSzApL3ZTOu0EVTIDo
wqe0kVxJ5YZ2fNVQQe4RypWtaGY6LT9kcKkxBoZ1NyK9Ysk3tNas8fWIIr4xLZr8Lqb9nOSNO2rV
IkhTQFjDRvxLJ8ogJQFJRIo1nvI7mv43AqrLGeOX9nvsvBUcLrUUzkSBckqLZZ5UvqgvsQCH+v8Q
yy7Uj6kvQeCH/aFa8Ha/7wng7ZYToQa5LWwkN1VSsPzXkO3h/NBRhcqKbMssiowryYJ+KeXkMKVi
LZjC9FW+D1tJEwo6YZZsaTkvmg40XY7J0ojhYn5PCbjp9raeoRtMW4d2kjEi/3ekKBH2XouddGad
1iX+FALPE9cVjgXJxgl3NYrsmun15l2S3RlEEIHycnbEEjXlILLeue6hRurL6iMphJvTmxS4plFo
+WSGm+FQAvv+56DzyZ85v1SAaLSJeJauycZZoDZzJSuTCX0tvQNW9ayEmiuwMPladNAGDX9Jyx1A
xXQ9sHpc1F7L6A/5Q5GG1wLwxW/OnQK/ed1W9HMRfmPQeuPUkMg4Nl5xQ7emCjcb5B1EOdH4sZ6M
4ED6dL3LcjkZ+TLyWQqla4U0aMcU/oCyFpC9Ev+GCWWt38d63xF8KblcL2pezAdE/mNo8CtgVnxf
YhHQ+aBGxUFk/CSkCJrlmAzHa7pbV6ZY7JG/pvjLSGdJT9RVg9paRoLKDMWfnaR/0NwQdShH88W9
UWDnIPZUVDevimJc/LbkwajcAOywYbR9f005Bf6bazmHGpUF0YCiE5hSk8KEfmYCAkBfEFSEBfTx
yltfihwQVsCUQLsE2XP21smpqtBnA9YWl45Hrkd22doaHYkdfQZbX4Myhlh3ZdBLqf+XQc/jRttl
zjGGoihEBrjLCKyVnSyC7I+ormDLPsTNUpBOuQyIYvKJrU2SO6j4Jz6OaeVLtnRtW118JLDs9MoF
Lts6i6B65nROlwPHkHLuriisgmagtURV2zxxciMVl91HbHDWOj3i1Hg/BimCtXt8wrrfovp75RNd
2uZUEMCssNEBiZ+FVkmy2pC9RmVGIDKwlxM322mWkjhQD1IktEKTDcfJVSmYSwAsKhfcyixSY0p5
Z3dsp8l1oxyOiahBlZbtSb3Y7WY83UDdReALGL60IsYxuGkNMwc6gK36DUr+aiTtcvSifv4Ul4op
X5/nbGtI2VFOcG5NtwBv8xPebOZObEm+Qqs9gijJOGt/HvFimeHrkGdVbKXsacf24CO5hIAS6lXg
ssB3E/qU6Yj9k72nvVTbIRYjVy7F11727JwBjS3n08TLigLgZIiX5RBHBs4TJVsq0LQtrrzsxQjA
bAvqKqWqc2zU0Mh9rsXaJ2eqwP+ho2TdUZfbJdWHKNMDZbuelV4K65xfhkPGgn7CJzrzy+UrAOev
jxJFOsI6O80E3mdG2ApYnYtk2ZXNfXEwKnE4NlEXJ8Z+D65Hs67VyeE6C6SwqtdtWvvIYOgwaK5r
lV28OwPP+9/BzgLJcGzbXELW5PYY3KU5sO/cJ8QlxkEbDkrqeEnwS7h7pw+9eQVKfPE1oc6j4ejo
snmueZpYRkzNuP48n6PYB99EZ4TyeHlNG+LyafVlpLNDIx6srEl7EKiQF8iBpradEyXpLpCEaPH7
2NKevtZuvNj/Iy7DghJlOMR3vs9i2aHdPzUjs0iLiFNgVdmaa4q+DcotibVgcg0kzE4oeVda49JO
3py4Ehz7CTobQoX1OrbunEhxu3yn14ovDnKBzBI5i+SMXE72TeS48bCruPhzGZdP0TI7lj50RdjP
FOC5P6DlJAvF6N9T+x7SZxJ561DKK2N6FKh9qy9XQ/2RSadZlT79vFEvnlBf3v8sEwq1KUiNtqu2
FihkwGJDNTsdvaLBk7tamcG1qCvC6nk6BBqdlQyXBfbv2XCAAEutlqsEklIN8w6rHyzsslWrvDai
FVoNuCNUHsS0P3GGvkuZzeJjN5s0oBZ14xa05MFTr5whc7lT9abkS+M+maKFVD1V+AXktPDDI+Vp
IAk1CMeO4pkdgXacDr1VuxVmMnQKSSmFVg6JrUAytL21UruX0Oz30a8yGReporp10/ghnIYOn4rY
8JQwnqvZhxaCSrRGD3aLUxyC9A1rB3eKf2tQXx3rNjcejxCaC2kn2zhFkNo5/XMgHV3ldD8Fb3W9
ERCDAG5Ha7/kAL1LrJtQeTuVTyrxWBWNRFyh5HiVQLIV7fwo72eIAM9PuADl0Q4dpZma+z0L0Ay3
fXsvw8+B8hs59z+vist70Va5+0EShJh+FtxkmLTKpMNOyTEmPS2gkJ2ovvxLV/g3T76elF+gGqNL
/WXQsyCXTmVc5TXMjc561Ot5NCyyk1d+JLcgih3ppZberGKmcHYI5eO57VxZnBe3AqmJ83nrRNzo
eyiIsHwBDNAkW7t4UlWBHDSsvR59duZO+58/8MWoCv2SjhIlL2Qnvo9VHZssjOwjNz95EcqorsMq
vglI/sgCfh7pYkUSwBwhDp4R1d6zTKehCMxdp/s8if/tbljGWi28RhP9VKdDmBc/YKSb8NozuzeC
1ZUHENN2vufJAoAiwm7lbD5LOtVYD8s84gSBWYBpILZo1H1BGOYLtffhExHeFU5p6OU/D3wp6/k6
7tkaVuRmmmqVM7Oodn39IE/+mG5i535A+uYEAeaaAuu18c6Wb5+YTijJUHxQqeJwFrKAk7Ee6x0S
1UDCruKhLu4XVCsIowbFbQBB3xdRGgaddZK4XUTOI0cIglFsVQFEF0DcMFof7SduXAW6AScQhihc
5unDz5/40pYRmRb/kQBhGfn9CU52qvbaUS9FSss9esisBYHMMF4F0Fcnsf15uM/7yV9L6b/xzpdS
Wqv6ceyNEpgKl3XkPNWaU1KPRmxrPKsPMNTR50USL5ypeTC15Kmu7bs8TFam029aqzkck/dawcus
wU+8b44PwcneBcXo5yVGIarjCxR6DdoveA615CGusBOWYigK0y4KcZVUpr00eKNEd2ZE0kcJ3mPo
OVNsrkK6+FP85+f3vQQthhjzv9/3vPuKx0YPtLgnIrbrCtuzIsSKJ8VqLscB+kSbKZz8KMv942fr
aX9KUsUFpeup5q1Jc6kARZnhgHQ1a1DF3vl7IrjeA82w+O/sRlEGkoJXQsE5/jnxKHK4UjXN+yRZ
yj2u2XwNEM/T8EhgUahiiUtVuxBwSTrlFuVzaCTZQJGr3wVgp37+bJeo0EJ+mXYmqEgwqGfL0uyk
ftQxQ9sGIFCTUw7GWXLlngJTlMyUY3ir9Rj3SpiYpOaddCyXfbHWhmyG4IlRgDtTdlG5gDgCZFwi
i5g0SgT90hiOXuPYbpTYvzpd93UKuYGOfe8QreTiNGsbFv/VUoo4df760v+9y/mSpxBdBprBJmd7
17KB3HWFA99TcxM8K6aXdl6/CLC6wv37wbH6z+Tm5695cY8jw0kBQ0XzydC+7/Gg0sa6rSM+ZvGk
BDvQ9HwZiUwMGFhsTddOi0sXR8SGUNtAh8mBx/59uAn9+k4/cVr8S9GK20dF/UTkVOCsH0UJ/Hpx
4tqYZ6u5T0PHhn2ebIXUFHET/NWRpmQhamMLlI19lAPcq326iyh95AhsFHIFTUY+e1WECJKWu0Ky
RYGB8nrbl3eAWOCR5O2Tqefgb+kirxJstia2luln0msSsbGGXUPhX6hnCkgkpikYLFLB1kYsvlkC
ZiMLKwhaysxYIeM/M77no29UezJe4ZNwHYl88YinCw5CRJS6zummgQL8o1FZI/SnSnJVK3oUZKgw
NV1zfE1Ij638YGs4V8KE6iTXJLc9xQ+BHc7CQVlraLaY450ATYfcC0BnZxWarjjvBPIh0J8xFHWV
/j6KzZk84LBqis4WkOfOXDox96fkPXFwBWn3R2oqXV8vEkB3etbOA9lvT9dAaZ/Upb+25H9ve17b
KOtSk2u1KD8VNxMFSkuxFqTswsmWXdYDl1ZumqpaSNQcutOTiqq0REtbohmHbZNXmOlN2d8oGEg0
vfZrCsuF40S/OtgDP+/cTxWPswcF1kqANqn/YmlwliDYMQTDyKHRb6B6nRbHVQcFhMU26pvSF2y/
LsBdqa+XXLft5EYrwEXWJ9+OF8cK87cJKk+wy8LtRAc4L5pN38afyLgMd+8+8fown4kC0lEXl6TW
E3E9J8UcILqc7GrVxTfU9pHlDtBQ+6fDDPLn9/u8hfz0fucbSB6SvhZFxbK8od4zliC7F45Oc39x
QowHPgDtHP0qpfhC8v7ts56Fi2io6NtUDEveZVl7wVUjz6I2QZp95RUvBF+GAkkA+pXQew47y0/q
AEiIEEH0r/p1RmLHiIzWxiE+ZY9XPuiFffxtuLMPmo5mZUc4BG+riBZ4g8/UsZplzV6IzWkLPYc5
gX5JfnJmrf1m5PdXhhdHyd/z+d/bnn3YPs7lPFXIKuiClRzC3SY80JsJ5Y0hUH296cnPOJK29bWV
9ClQdD4yeqTc/QRyg7Ll91MnOEGN1UISLUuD+9w68wh31Kh7iPJwQeemOlEd1vGWWWfEshQnTM3w
Ty2OSXQPWq12DQ3yXa3N5aNAbW8c/IqoHA3p7+Sk4dn33rWdXya1z71StFu49bNLDiNk2w6SryVB
qgB0gBCoD2leoZHdUyUIAKIPp3fLkdy+rRbJMXdLFX3OficUWzMco6AelOO6Mxo3yDtXPkaz+nhy
FSIs09XmsKnp8ODwqNOpBQoVWk+U2KfJ8Ez4TEBg+uFPEP52mvfafhQYdVt719rPQ1Y8peBwORy4
AGXC+GAGt2EtKCRrqC5wtVNwqppVrQV/N0aNJbXWA9j0ICyBtAvzPxMMNX2F4bEhm7rezLi0C79O
2VlegqhUVsUBaxUuFRuRKzRXDyHscLWYfWkTomDPDVpGuRYS+ffFEaKMpGkDnASycGAYAMvN/DcN
Q9Jq2mdX9sClLSiUSrmoC2sw/WwPGElR2GGQfN6WQzpExNNw2FM2EfpIff+IeFBY+6fjUxPb184L
gGvfd6CgQXCRBNCPOi9SM+cV9NNgp5kj5cpj6qqL3TS7Vdzb0J2eJ/ehdclGJm93iDfYrGAmZPtI
yC7/9HcHc126L+OabMkFPnRjrN7kis/kHd2nvnJnm/wjfN5grr4IZ9n7W7RLvBj0Qnsz/Xqydy/p
zUFyT4vqNpnZ6rz0Yvf2sJfmb+WfzHtC+WCzjNZLQP+ULN6lVTjPvMwDteHKBywQty+y57yU7gzF
oMJ7Ct4NN+LxvG6WPBxupefbmsd2XAAyHjiB2H95mea7+bgDre6WnqX403PoOs8P/R3cj3Xt7jib
+dv9C+6kL5sD95jdDv9Id2+3KNe4+2SRuhuKcrzo0z7w9/Es88rnBCKk1HID4J9abhH5L92MOvBm
Y6zwqyEL6P03rjof1W50154f3bz+blxvudxvXqSlvNgod2brflT0vhccp8sT43gNP8Fw1bXlbpxl
7r4YL7OX4c5wn5gG9zA3vbnCe++C0KvXD/WiYqu53e0RL91Z90/4J3dnB207d5iqxdE1Zk+7ab7R
3CfzhtKEW21fnnipzehKryd3iT3RE4PwfypQlvt22vPR9+HsgxmYhR9Tz7+0d7m762cgLVaqh5Kb
4/L929F72YkHGv3dBnLEZrMLFqMvPiHTID7Gbq77q/tWcgc3uCu9djcRKF1+iLXdSG/LD2rMuHn6
R77WEzCa9aab72fLjt6YK2/Qjnt+s50ZXyQrveWvR883FoXr3Sx/hXMQQAn/NgKP7TIhs91t9PLn
8KK5b86d9MZ3l/mpe2n2K3L1zXJ093v55m0Zz5dv8FhB0u6Pzx+/6oiBUGta7nW4Nt5pievk7MNu
vZHZObpMy9vHr3K+vhm8Z931fXPub/uP08z3zOWvigXt3L0Zqz15lNF5++NSmj0Zrr54ie8Prfsn
YJvESwM6hwuzdvUQefLNPrDcBrvFWS15acoLHP98vOEdFvgte+SpmdOa9nZo16wVFVvbJUpAzYwr
wD8RbZEDJiYnEHqod7mYZ7mJ43Zz7Ze6b5lU2XtRPRMf4Nq9reaxWz+G69B9UN/R7onW9UItvVXM
Bdw97KRNj+P0w1OyYpnTbnWt+WH38jTbL+NfwX22YM06d+HszRrWXQIHxlXuEg//hTXz4r0E+/T3
jvebVqwvc/0HvpT357hDaoxY7z6EbiMz3SG4K36pF+EBgaGTN7hq4uOIrbvmaw7q6y5YMpe16i4W
d5RkaBD+Cd0FrChTcxd3sffs+4Xv38Ez3CVz+xVhTj2ZteHSumkTX3rqvW3nb1OaFW67fV0M++cC
VyvvNd+a7s3kqzN/S7lhsQhm71WxDB8peb6HWxxRCUKj57uetLgpcnftv57mz2Su20W8vXsd54V7
Ny2c3fbO8B1rPrCbXH2mWJ7+cP++Sj4j4sFys9zbzSNvThTBScZN/TZ1H6L5fZN44W6hz2AEeKbL
b+6wQQctJt6+BPnqvmOATMd90bvtyX2/5wB/zH4dd+i//KnfQ3d+G27K9Xyg4DDvOjciHsIt3T+s
Um/AbtkL7h6AyGSKu5pcK/HY+K3X2EwzH7Z27x9u53h9urs/D6RsBG531brzzRFZU+9Nvtm8vBxu
ldmDslm9mzMGXwJuQxnKzdfZL0B24qfYJzeY3ZOAuPnL8zZ7Osbu4I98zef25dnHkm/r32xLx93e
d0vJ52/fL+Rf744fzJhYvGx4ZsXLvfJR7PXj40Myb9+jXyvFnR9qwgFeqwcWysNECJjfYlj9B1We
29vcnwuQoItZEI+TTNt//yRYzG9vVxKrJpk/zOcKoXtRLd9T7361Mp7bXdIsjra/yn3e8uTzY9a3
B3txwAlSrEKEq2YP2YyYoPza7W5Xq/eFNrnvbug/NHxyZ77b8UlHb8Ov7iSer3ptft1KNo+B3uyh
u/tTusnDbpg/nSpvM8x3h8OfPnKzf4xnMVcByyGtmZSRCfYfWA63u5P/MpOWCMgYbjMjMtoLgh3N
2t3tju355JQ7s/KOozglVrtb02vdLnJvtdmfYfaCovbriSdJXKiDqtjg2gNQNNf4hwKPF7fure6B
VeQV1y+zcTHDSezIL4GPHfqTdPQ34374B+k+v4vdSPcct1/dmoN7q+T8HsXqlwmts1nPMRIioD07
EMR39Tr30/XkOuVsqBeSp985LWxe/Lxm72A22cWm9y7EiLXds35L3+s0227vV9nsVt7dxv6wfHA2
kjttVf82dglwM/4y/CkiHj9M1mfBwz/hlp74nct0HLGk9gKctlf2bKE+/NPOXp3FzbiyWWL1dnvn
eIv7cL3Slng43amEsdgl4YTWzPrG3zuZYXDxx22Wd8P+7hk3iNF9jlfqw+LeuEcUaRasHvjfSj95
7JYSWv3K8jL+TuejbIDairfd1sOcZWws5Pnvyv2duLTVbjlKKtN7zGc3vosKEV7UgVcsn4ki/jrY
9Aupdon06FzfctjQoHF/IcVmux/L36/beLvdDv7in+T5PXx/D+bbrbFYdO7CvOvc5y0e0s1sHb/w
o9vtlM+A5/qdX7iT91rc/36s1rQAC86f8TkzsddN593i8bh9nbyG2q3sSgnrPPb+4cO/0vHEPm2x
veNVlu82+qWkL9INu36dMUv14n8IO7clZbVtS7/Kjn1PFIqIVuyqizE4ioLi2RsiTY+IiiAiPH19
zB1Rsde/VswVOU85/0xFGKOP3ltrvfVSNwt5t3b7W7R/vEz1bevjq1iwmcymIxv3+pQL/oq37TN4
yb1m2rCvpkJN4VxvIjU192EvkoFosykyDrI3QyQOZUWyTMnkcnszsb27E9m7yprYhVgk5tVa7He9
0z5sX5F3+tXdjutdTIXIsuDVLjZNF5JN2BG7XeyEhLXz8mJG4UVOTJK/SVhGnsMQ8F+Gzwt2lLdX
hL06r/wJMcKOaPJvRDo/C5bVY398yjC0d7doR0yIkv1VCmHpUlqO5z2PF148HmNFNFVWithhVjkp
I4KL5j8ln+or9iHD6z02+UUuhiqh6okAVPyVsin8UcgMxEw8Dhd5YVMW/BMqWRBflejjMh7XTMMq
CEOkJAucdcbhJ9zzkcikOEEJFjrHKIdh5u008zbzeEGd+/gUBR8yRG5KPxhRJZ3uerXYlFYtzW/B
ACerYhQxm48/C/ePcNHpeWehd0j5+fk8PO819v85IKfI7YM+LdcPSU42831en62Ou2d77Ielw4US
fOdXnDl8Io6x2RkvUjFF7J8zeOw8LI5M1As1+7sId5sh12df/d1QbHoXScgJ2wBYqx5zmRer3Fxp
U/KnRCbLPplhM9c59QmF0yemg1zqZxpq/pX0//8fGDQOdb/OXV4517qLYjP1Ivb5V3BIMGa9Etfx
r4cljXgP+FwXuZvU0iB9YThzsJqU5Iu7jnlX5YtJPdz7h+2x9jk4GcmNbEhEnEdT1at/O9inbcT0
GH1460u4IAvet+t1oimjDieLIob24jnzvu55Mr2sq8p5rBVpMJNaqt64M+ub08xvoqfc+QjguH/C
VkToPR3v7QNofe9i+o1glcKbt7ZFCNhvrL0LqdQ+nPQNc9csCufz4KA3o8EYG5VpFC368iW+413Y
nrdPGTVnMe3sxpjpYjo0kD3RcQhqnF9ZGyDxgRsGX5Yka7nYUVq9sRnmvtyXx2N+F8frhFjNz+CV
VJrXiqRIiY66tR7OxmNtEk071NwxuQTb9nWM7jtlXzr76Hgj5igrNSx+dhs93EwKyfH3WR+/pa1I
jvX2ZZKwEYOpg1dkZBfy6g5tcotI9Bb4BaViC4Ownh4H05sTTdeEzDFRjBzjLMJ3uNfc84hgkrPR
vWNNIrW4rcj76BdaxCPN7IjG7fARCe6ezdn5E/JZv2qbS+T7Y0wqtZsyRn7Me0DfW+sP9+g9MhB3
dMX69yoR2x/f7pFgFdoT1mQ92gzFhLUsbuzraCinBPnxQ/Q2D2E5jojueDqJiITDC/MDH4RPSxVH
zUE+lr1YmM8jgYPn1lnsY+f9oQpZNO7xixO8tYjuI88hCQ2xLltYvw5nR0S0rm3g2Vo0I4xAX/Kt
cio50+jrkyTZRWV1VIFtzq5wFiSkcqhKHM+O3NojOZ1OwYhj5tQZN6NxEmQ/QVCFI7HuLabqlmxW
CE628dDZll4w/o3dY/8QTb9y+7aSn9Jel2fTWW+3N2aS3uVYPPzMGo/BcgYiGOlfU5Pdj+jZW9Ve
90rxa1hHTpp2cxGQHqY38LrbaX8sxrI2OZxza63a2749/uXutUl4bIoe56Gw0iALrPFVsqfYmG36
QpL9SyYg8QDbWPItJXuCaon/aEB9pvpoIH6Kq7lEAD9/hsnsAXbNz5ABWfmoS0mV3gB2RDZx56Of
i2uMOtIaTy8nZ7zVTsMBH3Cw2eqj8b1nfaU2wvuVO9OcxoOzVQ1Fpdjtosh0+3ml+0FuMxG85YXz
cKZX1EWn/Mt/t7CByySexEwqyn7KsPpw6VgfYQQKH+JOAn1UqDJYLh4Gi2zGSX6XJLlfka7P/Nb+
C1JNzhdpLseTMAZiX3/ly+Eo/IqByYOYtUsrtbfTzDrCrwa5+7vepj9pIzPxWnBNy9F9/umJIgws
0uHKLIHZmODpZ8X4nJv8djDqmnPIzjB4f824lDSSlPI+Dm4kwtOqMGu+bgvsbxALelfXIGRtjPBt
bga52DFsAIOsxmrMXc/iFLU9tvjrYz3WZX9M0p/1R/2OPXjIu9PHMssixU7MeOs9b2Zi319iSDRc
3I5nCz8K6gaOS5KDO04RFvv3s07MaEjeLT7itxNMx3ommYL5EM83TKg9vZHT5HbynH7433xTTX+J
YIrkq6TPWQwtsiHe0BCx3etA8komDRAge+K5IZCizbrYvYdMNA4qbX0FzSi3zW3Ww1nlCTM6iqiN
jo0/TCTJcvuc4O7XXcUzejtl6GeGqA/x1br0JtplMWyWPbOnUXbNX2bvZXZqHInNprbYj0yHxo9q
VZuM+NY4p7om26VbuO+XxJVAGQYPVB2leQni8EOEla+BU/CMasHYzUEpkmz6pgmkdLbXmAZNp8zN
grXXSCJQ3TH11FTPpv61crQSxAFA2z52wF5WmboyftfWt3Fp9lYG84dOgVjbpHYaa9Os+lEsSvr4
B+73214SXsGLetz5iUXD359VRdJXkL5vbll4aazeU2TBcNTAo4j777N007tgh9FFhkUR5sj5lTXX
zsns4lYsmYlFA8s62V1wEZKqeA2Eq3hD81C42Mc+7KePaYWp+vO7fclFIrDFYcD0W34DVfTcueo+
ZNGR7t1c6jK4qkGz4sNruNsgEhClag87Xs2OKUUxL0PS8i5evmJ5esiDf82F//JPmTz1/ZvZ9U8n
OaOIjKMWMbmFp7MJcKNM79BEouDKOvIK7ZeIeXc/j/1RG0jmg5eD43553RYDLFLO3jlDYCQe8qUK
lze52fPUOenmYTPRNNKBtwn2M3QPiYP2yqpBYk6Xs0z68gQiMwRIO/QTeSJbZiNexEnxzITUpTtb
dSf+TH/apatTEU2+H+/LN/vh08ax53qTDZI+lvPHTW9giPdsZHiVMIAZcqmRoWveodf56fdnl++o
FGfz8gLss2C4WvyydoBIvgOE8vI+mH9/aVIbgHSbBoHkIroRt67D+JBgeMBGhKJODyvJ+CCUh0Dw
W52PMtPF7jvOPPVE4cWIMRJFHNKu/Czj1sx6lpnNoaAA7bStaAqABE/sVLmn4fRqzpTEqih/mBot
CCpjXp+kpUtqYbj3jlPLz5AkKn+Zn3LRhEB3QDN3q/N7Y9mKvlPcXD13ey3ySZVbM9Xm7lJfdskv
xgc60B4kkaI8kdzdHfDSMzUEVbjBF0Ts5uLp4rxGvPiQKvmLLEf4IGnyY2fsHSvjCiBqzXYc6E/7
S4Xq7i6aIAsjmX3xOHVsQsAB2zRrE+pjuMQTH3tz6fKgz6vamcli3nPpL5KnWSl9c6LZe2RwzqUN
4TVA7ds2AcROqp8dAfjg5HHCGY6Bwu0BNqk+4N8N9GM/f4CoaPaTU7prnc5h5pzSyXze8Pcgmo3y
0TK1WEB4qyTO52knRze25g8nOZ5N1Juf5TzHFm3UTD6TuZu+xGn0mvbG5C7rjzOagxVJwzwlNzGf
X74cSgO8KsGfZzOaek9QLU/7lB3d2eG8V8YpXr7ewdw8PK79htpXuvDb1B491uy9az34ffDjJtK9
RA6Wbxs165Db8w370SH/LRCry49ZKsAtqH2szNsM3eE4kcZbrsjFZX42V5v+aMOjWT3dImZ9ns2y
IwGLNbZHOfKfzwSf/ohEaOxrUzBRTTRD0QO5rU8kweLi1RlPxT5UDzFQxVyXqrlsdngcbUdL1XXd
YSbcZWANajtflYQuIm9gLbtidHos55kcWdnqIa65Cel9WcHFCcOCu/pGv6VtTDjqM6H0RXts3mWg
yYdF7fxjpOKnrYHr9mrXp7P9kMNtyuc5rDYTJZxMSuqAmb49HDSqHNb520lpi5QDg4VbOwdjUYlX
tXoVvrGtxatHVIsJBDmuhma6LIFJupMhWctz1n7AFnPOu+K+8s8pyzvd+AcWMMHxJ94M7JEZW64q
nqa0tgwQE7CZb0ujH4mhtlI7kaHQx8sPaz8fZ9nfLxNhaROYtavDLCA1EUdDTrct+ktSQKbiUrdf
bvgxC5lTiD7BxlTRrpo2a4mt5sFSSZYErIx9nBwJXsPpbKUJ36QRK4L6GEi/lCuQ9pm/mnSljYnb
bkduf5oAgO2LJVTGsnBSmwLabmwDabm5iklv3WI0uPu9GYlExwyHHZnPG7adyG6yICum4CYBb0Gd
p4OkHHjykqO6lLfRAvg33Gn2ZcqJvlupTptpUZ/ZILY3MrvHLHOupmt83LliDhPB2cTuGy7eb7Nf
my4b6Fv99ZFUf7mMr22u6GZL321Jhe+v4oLd1/s4mHXPvOo85zZzkHIDIGGc0YgbMAi6QA7rj2HN
2IXzm3mbn+L2h910dzrFwdmsE9lBIpJIak9W3WhkkT2OQWys4VmSko7Hz2bajJhUO+CURpa8ZuHV
H9Td2229GVufWelJ0tjKn2nTSsTBad4CMN7yLTlO3XRieDABF88Qm31F4bx8SXuy2dBHaj4ppocC
2c1kU4wOZ9PMwQgnyXY3AZ7brHSOPnxE7V5Q0QkgIbkaRXQDiI/3BlqmO5qg9sD3TbzHMCIcTrwm
x0Qpvroc6nJQm6V76r0FJXwsC/e8blk2rDW9nQp9AoVkJi9CxXB6SkYPyW7J57MryZmEmu1n1qwX
XRxmhd/fAe9rmMm/Gzr3V0fv/6DB/4n+a5nQ/9FA8xpkRvYo9O+yC8/3kouC59JeP/SDWcuvjbmO
SRFPorUFSBf7LlDJ3RmSzHRNIoJoK+CL2RPMPHJq+219rLNNXsXBFPN1aMkDtwWT/vM//tf//a/f
7/8+H5/T/76+/3iU9+nz+ngX/+c/e62O5c/LxkZ7iOck5lTdzh86lyoZnMvXO26WyoO3GoYgzOb+
OgLSGYpytVPEZdP/UVqgu+NHd4ckny4WipSPAvg/Zg78Xd4PTJUGj5tnSzZjL9K8jvf3V6m34ok/
rhK17l+dvow9YxjAP95cxPavUsFvZbkBKf6aBgfljn1Kyg/qpVogX8/JV/S9BWkCeNTHjwoTsand
GTXyTMBhvolQBfbk4YNYM7R+P9Ka49dqgtL5m1fLgVXu319z91/cWa4ZSQSz+Fo32T+o70Fc3tW4
+2mWb/NtqmBAX2//yQDGWuhgao2Ds1x2JsYPw39hz/6dkfefQs52Pf7D2//xYJubVjXqrVaXbf6T
jyGLNzvll+kRJoaU4J3RESYidgsT+ux3K90f1e2Kmzkamk/r9Pe3QvtDb/BP1/KHNqYy0rg65191
OfEbe7+zd4yydwYjG8AuAqL4iNSfLo7W2vp5yXXufEFN3dRiMse8Xft/fzH/asX/w435Yy1lg/jy
/Hy5GIhmSFlFI2ztwj1IFpjlAxJJHKcAbm8B8A1zYzrFOGAJzRMiIM6GhPWbebFqMZ+Zf39l3T+0
lP90m9rb+D9CSPf1OL8YWZ8vOZJj9Hr0F4561iPM1/3xw50au9JkZLTLyXRnVS9z++/fn3lZ/7TN
aOZC74b9LIY8dD//4wWkSq6da/V9Xz6jvpNtyJ7rKAFLYpQWsA3kvHjTt2PGO0adlKJV4Pz2sBG4
ipQ/4cgd7qvgFcQdOpbl69TcbNWQTEwyNKTgIgMHy8z7b7Y0AJHNLrwFhIs+wiefXuK7IqsxSD2+
Q9P+KJ+Qk1IY3ddUXhvcjx4L5Sp0t0+gD5NpFQzXJbLpdbUr6LZqxw1KdXl2v13x4BENhNb2+lym
yPQe4ZdhpLUJjemlq16Yu3Fidtbnl90wmWDVP6mn1GtC9aQG1+DqQ7dcozLqWnz6VOp+6neoB49J
WGu0KdlDQ1yDPtkTp8/21hMQo8DNg/EZhOPj9uDtlvjcusXkGeQD0UnH8SpuL9GYd603QOBl/V3X
yzIarq/ggxwHrubkqy+jPVpu9yMpmg1pBGriK/TDXbdAFHG5BQ4Y6juo0AQ442Plax3Dw3nXgxBA
FjUtbAbYhNm6O602kIwfRioK7TltOrMbBKEbL+749ZJv768u82ZJ8Xx85Pewbyg9iyGtZAAJ58nH
fx4HBCpKYdKHcR2qQ2oZS4uS+dWpw/cI89fuPLvNawgNQwwzS9uX0XUE5zVg3kEO3FN0xfnrFz2o
p1Sir+qPu4x0mhUt5DZY5B0Jnlf1xxlWwRNNBdwAA8yftCV58fRFp1gEUHOd1RW1gABJyU+dWT0d
ztR5SunrXn76NgR0M+sd9AAQl2QNLKakyMNPclb/3gyPfHpwMKJEkZ3xBa337O3l6/e6GQ886LQ5
sMXj1DA9ZSDzVbp6353Ojnug4lexT7eMYZrdf4uPeDDMzmzItOITF3xLzO8MSPrspD/XwrxNL8G3
lr1D5mqTPmqaU9mTA7e/plR+huW0tmkm7azUxX3ei1JF1HTo/FIxK6cb48MK2VNFvehMejc8f8l/
SHGMxVNzex3rtf4+xpfl+yk/P7mDE+f4u+015lmRxSIZ1Rc8keRnpnidd8ji/YmDh9N8wnuYHS89
wYuXzfjyMftup3G0s91/CLVHZq1s1UXN0CkGssI0bQyL0UMqKaJXb/LgPH6SH3cdSpLntlw8dtqW
sr6PaChd5pJ+BEWiKc5BIGaX0RylzpyZ33AqqfNxUHVD+1io8dSnSF3M7DVJW611XSjO8MDg9/nD
a5gIKM6M/hQVO+3ViAxY4Cz11wS+uq3fUOyctE21ws4mm+rUsI9YPIBVUIqt4lkZ6G6+yN8kUgWN
i/6A9uuz04X/iO2M9aI46celkO33nDNTehK8hiHvyFpJNpWxDoxwyKCR5VWRd/6Ppy/qGlL6enp4
BrBlD1cJ957CPKEDzMZ6X75f1GA0yImXasZMVxcDvxPESFlIUN3h9PF7bUxMnDPS4G+C2Ii7nkzO
p5Sm9Oi7vIbvAOXl3eQx1OunS3gbyPpUBGVlpe8RdJnSDoqz0gOjx864rUrWha5LxctvwoDXmN/X
NyqjO9Ks4TyuTDTCwAEgCPeeWyL3aMzn+pH4HX1qGGPsmGOwTrc4C2P79wfBXx4T/5hucQ5wADD+
SGfCzD85cTH/CN/q9N4mhfkVgFcQLWgRetemDi1yrEj23fjnuc5/dW/AukicF0X831+FZvyL40jH
HA4PDFyGGWf8x0md5s/4dev30qUeQrV9f7nnaC0huHMzmVSzYajb2ebT4jZ4OTn1qB98niKGsAn1
jpnkpjqDMezndueXVszs0IX58L9cr8jmQ/sZfPycBH2WTtVJvYy3/Z7QCBBdc6DboC19XTym6s1U
1t+PeBY2qpWEehduPrUx/WYBd2mvLtxu43Vj60ZO33HepaOeEBtUJ5qLOmN1RYtu2ZfZoeN2l9fd
e/2sLApOY987VpH+trix9QvcUWSL565e9RhMRjGwSLe9n3Mt34erIcJy91o+sN7ewTRj15tdxMe/
/HyjeMEhBDdKiFUrXDBAdNuZy2Uli6dd2FB/5wmB+UW5ZSZzdZv5+EFH0AWDUJvF9mD64JIPjXMH
Z/fiuTptTt1MqGjxhDplDlobdNXNMEA5bQ2nzKeb9Gw1rA/5CjjVzme3Q6WKT2ne7Occc/B14TNZ
b65tu4G+zXadiWYBEDDEYm3sLlHyg+9m3hflb3fzhMmqzLq2i0V/wyEDLp5a3Y2y6857i3goKq/U
aCe3hz/p6mXTLK7NukNReMXGGOneZ/OZnRfpVZ4X10PpPd14p0HBB8Xv4+d66IfK7OLrRAi0Lu/g
PgXI7oaDheEa6LBGg1Z/5p7biFXVdnkVN9iDMb3h18Vn9eVAdNOg5w8dbabsknnqFx4vlQdAxKnI
Vp9atLevZ+nMNZ4Dd7/gmRvJqdIN33fzHl6euCViiy6SKIkyXODWiVtdhUL5t2xD/6CFp7vrBxzI
+Duwhgz8W9+x1ZeMEAy6VjXDgWv23GcbFvrngax5Gi8fpSTjuizUFfion9/M97IX3RsvdZgF2Dtb
KRBM363NOAAxUUlPfnDj2OT2xxvkdp6bKcFsVUcfryKS4KOlcRxpeKyv8s0XuJxs4jwCaVbOo8/Z
K6acE83q4yQuJNX+vKUJZoIX8+rybztrO/9c0vX/YXP/kexi1ah8nwP1ufTNHEZKbFa9nbmpqOV4
OLDaPngxU1X5bgi/r6GNmC8W3iWEQIzevhIgxwv3yW9I6lkHiGA5nAXGSwOnr056tQVQnNoMUoF8
r5bAvqX1TSWQD6cNowfsG4oQgYwAOVE3t7/2C9i3Y9IByVaKQXxc+olr1eovPxr47WzozeYpVMIQ
DEzzmkMJBAjI0A8OK8ZX/6xiANLLDOC5ErQ0Ooh0B3biMIbKY1YRcIp7qqH8jAv/eGXmvABC3H93
meyC0rJBGSQodA+bwNJaxdJXTEqNyvsGJEqmrAp5ikFSS5FRpk60DSp6MWNGgVvN+kAsjANEX+D1
nZ0BgfywO+7Fvti2N9gSGu4SDr6B8QVssOC7+NFixc3uOpvM5KxfVUAtOxht0JtaJkCAin+4OCtN
sw69CNwBRZaPyvEvxSKiDXPTt7hmxYzvwLrcF+AY6+UfCmRVqtzZTNJEVoMoSxH3aAc96u12SM98
cDt+LV22jAPPlH54sZlRcI76m1iMErgZk7rT3xi/PKI51p0j1Lc/ISEbdcxsgYaA0QKk90iQWyS/
Hj1+URWDKIkrSCjSkdLZ2ajEzGpGpqQ9bPBudwMhDr+NRCuc7FqN7Wr1XB/igL5DWd6F77rs2REA
OTcC8fXEJwkQfeuT8IOAArYHn7hrAS3ud+HOKk5a7pg5QTEHFMJ4Sx+xDjpBTpRoP5mY/lBDW3YT
G+iKHQosA1nxfZTYFzNc7HatcoUys/HBIJ0FeTwSLyZwRyjZwgkffLN5QotZdojYNdKHpmIdn45t
212ai6QyXnWhtgrRX05sEC9zNXNPxBs3dXw/Myetqiifd0QaLvboUdPppHIQgzygRFvtSHuF2drz
vEJ4T66fcwGUsxFfLuZuUfKic3CzNeoOhASVc3f3iFJkZ+iokoOuVyFd7vw2hXXut9FEXi5Wf0Zq
pRWjFjP+2unAQT0NI4LijiVhTFsCGn4CKS3ar5l6FyeUyPObfZo9ftk9dN1BY5xXrAKQHN7T47xa
IIqYVAjLxUZb8GgBJqRiusq0FiRfgJvivURwNpux91J5tk/zFNQJUGw2U9wNAOSLL6KyXCjR4obo
giDRKnZYb9ZbZ64vaBxhlRW4qlBJlKzBVpSLvDGzH/NWV3Ietfx+bxq38iUbHYXPKLcGE/mbbW74
VhvvGpvnDDXiuBerpTZK/wAFAxD5EWzMlW66p9lqQ9ca+onQQ5AQLTLbiyI9QM2KnteKvA4Sjp5p
1egxfd7uMkd5QYWkWPnV7vPvKGo1YTwRke0jm1Wt8vrdGar9oG6VjRuW0+0YhkNU9q3qnIgG5lXM
7PBr1qTnEZsNoH90N5HJ39qddnbJveNRWM6Q7DxFPkaOXo06pUDESctJwO5f7TO2imUvPmukziVr
5M3idXvojSaKO5mgLRLANXZP/vV9uPhvvWLkhcScRauMRUD4FYhfDeGgrr3LQSaOJCQEn65lg3Yf
0KxycS3hpYcvAvSEeWVIeWRix9MY+OXlENLzUuy0j9g/0NhFAzOlTJS65dxRdVxF0Gsly+dDoDvg
elNED83OsqwnafXLpN9jsx7Q5gNuwzC+1aUylWXb1yKpJSuquJeD7MeJKB05NkOvJ0NovdPu5to2
ZnnCOf7GttNWRMWms3uP1MPxVUFcWHzs57IjspAFIqKpYXWCMRCtHNM7NBCj22ZUm91xIkaqn1g5
NZcKpqaP+r9oQ6BYaN0W/HUJbt43Rk6Znuow9blNBA9uKCqqi1x4ETIr3HPMm8yGZnpdXNuPVGxz
N3f/CuOxx4GH1NcxlmvIfVQi0oJACB5i25Cpim3P/nkjMFGmpy5V2xduhQ1YuXKeIjFxew9v7qa9
v86i2r+I/h6m+x2gjlEoMhZv1R2+8bGBof5BovCr6EKNR4XhkiT2ssl5sLw1U+QPxWa4XBewtbm8
yfhwvE8QCefz1yT3uclD+fChFOrfsTWAzYfCC+fLs+SbB4OcWtFK33AMZnBYPTLI3E/3V+e8PCJV
46WQXA3M4t0+cS2RTKgAB2BzEJuIaZrKubKIel6kHJ2+KJhaIdCOoENVzYBbLbjR47HhNJY10paj
7Xm61R3axsaxYn9l2YIc+9itMLER1wmoQ9RfvMW3lc1Yy4H7AzGSgr7UKE+ZPtL11Cm2UBfZ+5Lx
/vVLNeGDH5iC1n9mFNBU79A3XQQL+Wta6VbXjsX3R09HtTKpoY+UVnIxxsJPIHENoNRshARW8PgZ
j+koQ7kqf+mHE1pqOQCMVhDk4geOHXmsUC+Ctq8lfRWok9svOfAZ0Y2KAQJR3TCT7UQAMay1gNcx
RsHoacMEPZyZD3KLObNTsfeTHS/24gaRpMCfIrvYPyb3QXsAP9dFzLS/E1F4BnCAmOBUIjwXZ1vd
w/XmE5gUMp1cjL7W1mmcNXsq2CK4TSyCL3yzIejcuVgwnm+ejxjYS8rjABMSew4oWvh+upmZcxjg
GT06DdKDIcH870vDbutC8EeBCoar9TAd1rA8/tMLKf9crt+zXj+XNADBL03Qci0Q8rkIFzGyBUVy
jk1kjSuT1AKpBY0ikJ+Tf3cZnW5bgf7NdfT/8GfpVK+HeknK59LIIfFo4kaggBre7q/2aebt66An
1b4I9cZ/ZnJH/NM2tWw2aW5+cpej7xaE+KqIxzwJL/RweSiNq46P9o/mMNQIJhE9WWxIAiIArC5a
wadVX53sLrBzntQKepq+IP/fbDOU531rec7EsiuQkmTOfBkkwZaJ0YxYIi7OIfqC5/Yist2onv+U
nnFqLOosb9gT0LHd/el06UvNIBM9kduV0JKMRDErf07vGJ1VlXt4f9xYdqgR/53R578qBTrdYTv8
V8UOrvOH24yWvZIrg9kzOucMMlkweQ4bYHjKYeJ8ZaJY+fv10/vLCuHPB9fBrlo3MLyjYfAPm4vm
naT97DVIl8ZcC7Xf7qgkJ0BSi0TmIoHlDl/6EhYlsDI+AeghNxlV3u4NnIlnwPJF0+huwObkgslI
tXE2fnvdCMyYAfPtK9ygbe9tL4Gh2BVqk1pQxz2W3VmnlIAEQxRf/n2fTu7+tZ1ZAwwbxKRVFo1f
559sMZhRp3WRTnVNmxcpT4OAFHX4EORG6qkq7AGTajqIH4a5dYHMocB8mQaNziaqF1AP1dE2z3X8
k4FPbtW+OWAtec91M7+v8Ol9LGg7vYDJAeHBtc70hY5z1qdFTKqTMn761chYFI1JnQpQ+nv+KXwE
GhsFh4zV7eadV80URUmTUFtanCufY+V1tsoUS/YbriSJaFAGNeKKMSQWoQnc/ff3+1sDw8G/0fYI
7a7JhkW/NVShr3vLAdw7oaow0wP/Pu+Gvv5sZT79xGOO3YUkNPE63bEBl8rHB0X72qgU6NJItu+p
5l/m6mFQTzuqpW4/e/qbqQgz3Ym/TvNue2rSRDYG2A2vJ/I1R7p4/QJFvFBknu6INfzu4oKYbSi+
HflQpIbEZxnbVIBjnMTS/ddXcFebnGcce/xQvTWiS/ScFpSaAINn8wPFsay3OnumBGgpX6YeGGDi
3nkMjoI0wL+RQZPFciL0QsCXUxyqY71xFacTPFbVuAg/AZq1Kw949vATt/Cf07KtUINysCyG4aW2
FDpDsrnh0wRSTDgXq6TVG6ahscc6IGG4hfsaUUros5oKAMlmR4LidILX11E/VidqohiV6zDg2Lkt
27vjn3HWE4kmil0S3o719jxpZrphdkFfxjAEr181lXfvPiH1+JCIGvKdSeYyZlIfpfsGsnT8+Pms
Lr7hNRNdGgg0Zlpp1m/ZfM0ux+LQyVU3bawqDjut8rJbWJefe5c2xrqVtlyuvFrB4uRe/xSb8+IO
UMGajNTC+lCd/d5Lacy+py6cT1SH2mg47dn9cXq6+XBLXj/M9vfJmZVgGbOzpcRWCbvqdhbnD2Hx
fjC8jvU0P8fn+kJ3zgSo590wtUqotkysWmXpoFW5eqo/PAzIg2t/OL44yva9jAtZ+ca4WnN6Dkdq
xKbt7YxDuad7tmt//x9hZ9abvNZs619kCffmNrjvTReSG0TyJu6wjQHT/fr9zHz7SEdbW+dIa73p
AZs5q0aNGjUmgwWq6L0JUMRQw6YNENZXdpsp/59TgPB0/d8ynDh8UscoiGac/j/oEWVutuXN6IaN
5mEmmEzesHl9GeE9uSR1sQ/FJm2LdkOr7oevc+Shc/ecW2GXouVJm9yMjrb8NqbSrltK32wWTtMQ
nrlv8m7k4y8sUKauzFhZau1bvSpXWoJab/ekH37x9VyKlJAeSi75gv9gZy9PcZMoS8mvD9e4Y3jp
xLTchJJd9lt/nt3h++fZOSiX54DzI73X93xlrm7fqN7kTM6GXxz1h19zVXG7tlpBU7He8o+5arfU
ke32tutofa3+889vvSV6tNt6SzzUV5SJv+VWKfiCAJqdv+UMO/l7cQmZ3iSpQ7KHk3Nxri6+pdDA
Zjyhu+Rd8a4BJ98k8xglmHcMbx7CyHz0h6gJz5tzMouUyHKkYLCR8HgPRuQUmtI6YiGgHWWl7tKk
hsu5eVvdPcaSKxPjJR7q+XVKpq9ndAyH7JQ0SbdS/D7hQfynb0S4soUcTbFA3e8eFz34bObf/c7F
4sidB5iV23BBPoKQtAqlfxRCrkpvonPh85kHGEMzunhtuPdaf/o0s4sjuLyTa3LDh7T0GaAJrjHB
JxmWHaLoltvPrvBLv19fAx6T7qmU9d7kIBF2hyWP6T8TLeQCAyNoQz0WjzZ6HLQX1f7kvYJbIPu1
1zpt2tFttjw90siEVUymivtgHzKz7nAGGz97+GoKmxKf111appNX+5fNyCzgMxmSsy+mAvWo++wz
1NVt8foaN4/3Ac6J+4vLw3IfW+tHIRd1PP+sttaqSY3dAAUM5bozvs/bJr1u5/zUirVATq11mcw+
Zh/6cna1tfz01b/XCSQug9Aj5RhN3fJz/Bk38ntdyF/9qs/0Lz26w+Q3E8M8z+S64rhe+e2ZUFGi
Rp7e4JJuOZebPwLxbx21Ef3LqOZfNa4jbavGR0J89FiLH93YQQTcoo4QVi7/zx9clt2S9Px7Wp/W
NAvEB+v3vL6k//kWCs7TWoErXmO3T78gL+eL6t9z2+TS94PV+1svL4frWo/pC1zzKS2jcUmDa305
POLLgf2p7kjvbM9Du+zzr0+l0E6LG9nz9T1sze9mzYPgiVlvcZYgEU6/vfIGwTscFE7h+4aCMDDU
2SKM13d8oe9UOnNr7OSGw+nGY5vff783/yYHm998S9/99+f6jm+NPKvx23KJzb/7lmtpl38f+jUf
xFCW2O7XWLEWphXwqCMnZ1L7c3n/9N0oXoP5/fzlYceDKZ7a3PHz8yWYtubuBrbJ56gLbX3HbwwH
/l7fVVfnUdl8/exsXvW0HQ9cIeCmX/frv5vZLquPYw44E/cGEQAClj7oDqgO2sNxfc554d9ArvIg
bsvhsVM1B9OiK/26M1/zKb8J+uKXUYUjteJMQFqQ6K04Y4Pr/+Zn/Cbf4yd8j88fOz7SRyJKylyA
ywOoO0BYfZBId1rCe1LcYmTLgZqZ7iXR3SrG5So6eme2+xRaCb+5sm1GaVzN0wjGQ6ojPW0P+4J1
sHvd3lqfk0bCHsDfB2M6gs0UTwn1rA+MsAtxoHL+0lJoFQpf6S5Hb2c0CAjNEFk86HNxdwz6w1rx
DNmvmeSe3XZreWgMgovX8bMm0IoRblDiGVR37p6IOXLQeGdbCVv2MV16T2Hiow/c187imm7f5mq+
4g5VnJVwGLbjr0rY5igjZMmBxESjjWA2bQIzq33oo0giYqoZCsdgSGXfQl6BfwpBpHfLiIEmTy9O
jkGlI/LDiTmgvS1GDKV0+JEjtur7lJxgrOT4EZxXj/i4lnZ3z/i9b6ctC4fxv8OZHsVB3x11Zziw
lme/nJUyHOjnDQdTrHTzG4T4BxPN7+4w0lVl6vrQHXjzum235UD3djtfAa2VQimMT1y7v7Vivrr8
Woka1AcWY2Zw+2aeBgKoguNaaExGZ3L6vM/rUJojSSRQ+ERM4miXntd3NEvTRvf3hexz+lDRBDNi
dUvMnq9u8RBOqRXOo31CMuIzM9tvnp7lcNq2dycrf3Z+l0pZe0CSSs334pqfv/tk7sv5MVZJLKMz
d/vYCoeDlM2ZRmvDMWGONz3m47L1r9ktaHI9viT7/PYue12C7T2hv0a3QWCzgtOq80si1mhbwbjZ
Q6bp6TXqfgBf2v3t5NebOpA9K967r/B4IM52TNrc43G9zx6hspoFr2UfvaF6UJcqdPCGv7M+yk+C
7XHVFoDGYVMWxsc+f71Pm3syJbPkmIv1fEkeX3VRh+5RkKiJjsYEm5vwvJ5jPFCtjtm1XZASwmwk
g3BRRZvI0aVgnMefliIUX/NXXDI381ZGylaO79Q/7VL7fdgPlCyYXagkZi282Q975qCHIq+i6lhb
IR/XZXTOuTnrMa3+HdezXwyAxF6VsiMx6xYAhcJb0C2vgemT9vLntlzKhMEm51TsrM+uQZ/LcRk9
YoyIgzGa0VOWVn1y8V/xK4IITE+xVZwJRqiawhkJbrZ1O8b/nkkbqb5Jw4BwG8r2uGiLS6JGz+Tx
r41a/xGbO7rQ3zg15qX/CnS+c6Svq0cmmXpMNbIz5+h4QzGEGimSgeMyUuNX/IjnOyu8pEb43L7i
CwII3T+tXvS7XhGqpU85GpITfFudiNT3eMeiM+lXnKUYmcCEmofXo9lmSroQ6UR299q/G3SBhCVr
v+ITyW9cXtIrn4/pnYGX9S2mFjuu//45rqt/j3hYSlgipuNyTC/p/QCBMfAn1ccl7fPqo+c9H1Lp
e9ryJzSjDn85Z/aLSv7A7b847YEqulrffymZh213gJIW72e9ZAr0zuEZInR3B3HIEY5Nf18ICMho
P0ltvqI1RPSWd/KO36gPBORhyzfONPY/wYe/7VZU0mgSmNffCwnAt7ybfq87TnY6SKUjg1J2PBD/
/aHH6+6/cebwq33K2awwNq/sEpbICTIj0YpyK62sojuouyrHbYRSnuUY3LITq+Py0xYiSgHKgAXT
UgYlPFPC9kp/1yPKLuTP4TN9gbqUbZ+XlGhtwoDq5z15BY91nzf/Ou4heWx6LZp/IrA0H3U0LI//
Linct8AJgAh+KH6F0KdsHywBbXvMj7n1y/b616//AuJ/crJJAnym9wSA+FlGcjzx6k7Z66tZPf92
pPw+bPpMbjG1mQoz+gM9w2dXAI5W95+uGD/Pmek/CBQtaEe8m5ytK56pz883FFNE4zU1YR0hm7uw
cDn9HDXfbf0IOtbgPq9/6k27QQlSF1hUMLn7xRjglbtwXNFoOq4umyOzcRtKET19hVp0SjgOPX/G
bf78rmM9ueyUjKY1LXnOVSvgr3JOVQjlJRI1X0HOVvkPr0+vv7Osj6jV5xDmUojrqTOsMSzwjpES
yMs6sYJjVAbz5Bid/N5/Zr1/C18pAravkR1YJ6donurJI8SEfscDC0cSHlYNZWcKLkySdusxHlwp
3GdmMf8cglNouVN8PGAxUhwjiGyvSeusW43uPegPRqZl928lmwVKfgutjKOOvEfY8opKr16rTrm+
hajkQsYd2rzMTa6qTFTvlJpeGVirMphlt1ANn/EYn/wzZmzwyeZmllXpvLBWmnta0hiIef1BF0DK
hUZ2Z84atWLOudY2R6OFMxByuT7/8mDr2y+jYIlQg/a+vCw9IzBcao+i8SUUcLNMTrWPq98msAOz
QNrsET1e4cfv7kTYr4Nj2Lp0BIxoist/1XLOhI/hclTy+pwokZxMvAW39OGV+RFNooTg4xJfDRje
81LiCsp/ZqEn6rKLtd0lVuCAi3+W0yfi53feZfW3zvXfU8qt3UmINJ7fL1QYUvEIbyGMetqvwAHM
upyYSagZP9jvHs7kztO5Y+JSw3mOHq0BiAE0R14TXaLKU3SBPj76sAJSXBFKaTFaQZfKoUbODS3p
IeY/u6OvZ3Uq52dSu5xVCbN16FETIxpqB+dfzkSaxfW/8rawYLgUMWSqADKg0Eyb6RU+6ZmFSDGZ
2CNntanoJ84Lv9sGvljErpy56+vWvNtj5XAeuYVooHJO6D5oAPZOs09Rk7wsoSlhqKLCxLNyZkP2
MO22crrKVuHewMrM/XTOc1fyyMUQa3Z3cUxzIRewLXUs0W5i0S5nLOvzb0vNXDBW+YIRRASm4um/
OEHxFd3umVW/r/SZTR8QXunsn7xUl7OPekP7sKPQG37GREr7r3YjLWsG0o18/w/xcCOcSJSPzuPK
kgu4oYz+s6svxSO4kB1dPlDkA8yiWfII9Oj1ZeVabiJg+9h/EAf957YX+VJklKRFDquT1PaBllv/
cAFmCj+6Rft17x8jUbFZ8fFLyfdr+hR6qi7FhyX8mLQ8ZlP6iufu9ctc1puhkFC6Cqwh2LPzV805
bPb5C8ru9d7TFRduEMeV/mX6l8M+fMTjLxzAX1DtsxEOKnl9yZy4FV8Ksl+kf+FDEPJcp/fTO0Gq
25zfkeUSpJj3/pKcG3sPwVaEWnYRfBt5B29Shw0hGyVVYqa0yNGkjhv0kfXPucc46BHpUQ0Ku32J
Lr8c3eLerZPZigKW96pMqkx+5wryM9gXLcJCchggDvXUWM2Zr0aulKAmvj4RID2KfTx6lZDsJtVW
JXTdc72gVZS18d29oGmVi71/8lG2wFdGqI201YmbeWK/CMg2uWU+sjnHuLe1ELfQhZWNhMQhMIPJ
bwqDQQc94c/qdcdT0MYGl76IZbNcCZTgUbSxikpoiLlBaZvUm5KNeYzGGP+vuIT2mAemt0fQ+sCt
Rss6ouEYyKGxkkNc5QLFxpUmuvlXByJAhZIf7SFQwzG+0Q4L5ZAea8JBysRD2RviY4i9pt8kdXba
VMndP6dostK7CBmuGOaeXCVTsvmnlDSpIyTZZlItVYRMfdRHWJIXqF7QNOsO2cHHnI3PZE9Ivxpn
npx8CMsQ8dr7Pi7DnjttxfV6CCTkN4Ov+DNo1aowHMmtnKMvhfdYxK1mqf6ScYoOtNtiM6Mww/Zw
LjHirHati8n/bb0WosYd+Ukid1xc3DiiffwS7ddsCG7OXoRyXJDauIv5aVCGVmDF3HZPC+Yexjfe
M3oGmsuVBqpzcmp+9nD22Ys8c0pnfgNrbGQ0+/I5/WMemVC69ydX5U0cA0778h6+lcseS9Q1KKc0
5AinaO+jaONO6eGwnocXbDgeITcBO76NnsyCE+uvC9sNUD+cdpzeFSrZJTj6Tfo4Q3yqPEf1zk3N
57SXR0jEumA9rDryX0uHzgyvzHa+XX/nxQuJdx2jDy70QqQavYDkNIvjFsF0UaHxDdTPWTbL5huS
LwSOmexjElBCw/ddX85T6FB07wJenujmM0HvIHh1GVOA857T8C0pYyVHLKo63pMHrZhzDHwruLuq
c/ZfkRGjKrTPf2TZ0df8eShSr5m80t6vg2pZB9xGr3eM7/1KLXiXOF4iU3biV1AJxrNvvaPmtFaD
utCyBz7HNveSd25Xxt1OTaz4tTRTaFKn81oMCCPM/glyXThtmmxMLps2LENzSX2aVOw8JVCXTP/y
xpO5v1V2Z//LzSxeEPRYIgzSm8rrurO5QCrra8T4erj3paQ6QPpns1UZT9+8vGzCwEm8S310DV9L
JYB4R1eofuHu5cm+KQaUipYRRR07sMnVk86eooEJgBJLsNJrA8MHQ7FSdUdNz5EWMP4fcGA76V8s
HYIbyMJamUmL2ZhI122gBVKifOvF7Fu8edMO+4pkT8tiH4sV08bV1kDKX1OyXBJMPsJqdYsMTMCE
U0e7OVOrd96RkksjzV5DnWc+R8ThVI7Ovs4kDPjFnQJ4eQAF+6PzxP5oqSxBO6+wDMQ9e/qj33tH
1Gtnz+D9rfyegY7JxdgJ4AZYQ1/ZsT2aCBiWPJayrzl7QI+Z3kGEejFHT7GPubc+OzZWclYYb10Z
q14XsFffPt61t7t7CwW001bzg1zIIJxuXaWElO3exaErkZIaGvHEOqt4HQ9m6vZsTUYDk2fQEIw0
Vvszs3gWQTSWyfmrWpmOkr08oNU7d/FzDoK5QrPtCNQbHIQjPTFcmjsFgxmbKrTS02awFZun9Qd3
7qPWx4UthqZZnhKcyNdmeFxKnuYeoXmfrhoKJYfmKzbf8evMDCd3DLqMWtMuCce6M2M0haiXvCBn
TvAwSzTw/t3V7Ll3JHJzMM6OBJCpzhQ/aV3UmbQ+EWPPm5H40eU3b/Yu5eWqXdGhC+67AWTY5eCT
8BReAss9FrDVKz0ktoORceT3VVtDBvPyjUAHwu15xDJTIp32zCNR/MbvgO6n9LGtcyLXrke8IBVS
0eEeAWnbcA2XLystV80bZuUBTWnfIL08SBrsWGQdKPM9LDCkBfAu3buy12xLT0NZPMYG0U6mUH1E
KI7FfTETRWSwog7MJbvPZQLBJ/6zHiEr0heYkPThHtkBGkFXC44u53w6AKvIXJyA9YTdaAxUD4jO
g1r5i+IctMnvP4hR+1yO9gHsRQCFlLSJAZQXmfVIeGVl0eobk9Lj9RYXV+HduXp9Mv9Q/BE0pjGq
Ytk/VoBSjiLcsK9U/6gL3WC+NAIuLCBD+db32X/4ptP716gF386B7bwt2A613sVT/dLhXfX3bwq7
QXl7eTOGE0t+D2Fx0bmon6OzgyPeah+QIv3rgt3i36N+o3EfyvXMHWwpv0TNhjfIH5j8F+NMViAS
FAbwITXT4rXFWA1VFUpWX3PRk4Z9wED4+4lcN4shArFTPTo6KUTyuvwKzp6i6asJKY3Ybc37zGZy
vFAimhoFGVRUYs4pFZijT8/JKXkkU3yJSxi8Ljm/m+TYe1RmLBLQCYUWOXqWgfVT44N1QMOOOE/L
7uxgI+4/I2n9RAx7YpfqiViYPFqEsJjXTuJM8Zp3+4jDRwryd8SoCd6VFEmeSQRsqCSrqHc4Sja7
xxRMwYMMIv6VCyRawTO38maFEr4mS70xYoS4p0nZKKuKtdgw/FNvjLVho8x221ALXmKQB5aUhGZg
XDVfMhDjtNnkm0G9ohns0Rry+y9auKmxBsPG+zVBJJi8R1RS901UREy12XeS2YWdqS4mG3MXm/5J
zPg7y+tCeDwimZe9CeSk8XsmWMBcMDaR0AolGY72Cy2NSjUDMxhhLM8wzYmXbEScsRKQufAFWCIY
odN3FfADLHTcngR25f3gnPfsEhNyshlbCuQTayDBwaWk477+lbKBFbF+LAaJLYBqmWCowzesSLNZ
sNx+fTEQxukIB6LHvefm64XGwpTDLsDhgOs8pobbe9elmJrFO9g5FpjvRi3anpK6uM7mH/XqlChf
f23D5Z02mkb5165fgCwrA7oSK0HyPknPGd0hIxH4oi7t3Od7mzGx3pBXlA8znVP7V2GdVZ9VCF8c
M+f2cXXp2WEdyB/mAEdf21mr45ZGu8mjUSiSwMrg8U7IjrpiSLjCn1lQr7nnyWz5BPrMmCY7R832
QvJWkYwhjkrYciCxGzfz/UE+7SMu2rHymqyAJaqNy8UKxBhbTuv2ISEzqT5HdyR3GC7t5miOai85
M9/FF+IXkioxlqM7o6gXiWYemqH2bWXEaGRdpGhC+DkiYjpVNMQDc4ckbFdNBRaH1QjFQiSXsA1o
UkZdUKXdmjSRAq9SUnIG5nalnNftUNsTjTlSk6pRfCVCXWeDJvEDjWXMMWkeQvH/7aa0dSfo53Pc
x2p+TO7vOLlE3erJ7qmWJstxXlx4weR/vw1A2CLsB0zQuDefjJnWgoCg0hiDWzIDd0hB5R0TJrq8
KRyjgT2s+fAHsKPT+zOaohJr315cAHGyW4vLGbk9GsX5hfE50zE9zdfx8SB8nz3FnWysnBG7wci4
rCuU4ypP0LplJhqxk6+gado86bCouYQdjRQbTuXNc2JHUBGlWN0M+ZRLXFPsifa+6UkJfAF9FxWh
wsnB7MbpeB/1QPMa7wogf/pVcnUttOGKM0DSP50ZXWIlVBB83yDmOTPMU10L15RR+Iyeg2NQ+k1u
QEJo/OhGT4aWToJ5DuoXiR6t5qFtWNAX9HGEDE/BnubwiNMOAZsbVoXwDu6VW3LyqqC3X3jt/rjM
z89CEZWvseaNvAJ60rwmTpCg5BqI0jojTWmfDNe3Z3SnYcPpAGh6De66zMLVmcETQ+s4GTP5e/f1
oCZUQSEQv5FkEeMVjxPFgyk+8ZEyguhvJLSEmEy42Sd7ThapAgW1Mh/XpX+nBS0Fe1pOOKpkjArY
E61mzRloLjFlxUpqmICWaQwzSwmosVLOQ4qqZFZwqaDcEjexkRHuyRn90bkvNO/ucPhzYCG3MFLD
o+0QMQhDb0jhWm+0pYbojLusTi56UoHPFwElNFHy6uM3x010DU9JB582Fu2qKixXKAe4vXdndAA4
+FyXLHdAjjdFWoLIKt7T4W+CKhdNMTPgMx55DkWEmDyFzY9rLIZSNZ5Iul0hA/M1xLHxa6fbSjSu
lEj6IAgh8UBT4VFJ8+oghSnd2tU8Nz/UgNlGhLgh+nBlQRchfnrqh8x8MFO/jDmoK+7mcvAlv1xy
1qZrrvRAimcF7Te3IVbNfPWD+5SPUZNwkmpgpY9snxjoJjpE+ifQ/dVjXzrI50VWjF/ZGFnp+F5h
Rf4mZjzfKhDq/OOCfxSGFcnoWyyq80KLyOrFlfs6z5rkmLxyWoGR/IF8LdfSEwIEDcB2Wd9jgj35
ofGr6LaYe5x2EJJTyRfnUAN9arHl3jwRY8/sL+TKYbm2MkEEMnu9NaFIodvRMnPk9Foq6nxYg4HA
sPu34xKR53Fpho3PIepAPsrvwMoeRHypOB0qqtvz4TQuEGlX5LJZzBbkdpOI16N7DPvinLDP32fA
lz7RA7g63rbGn3DuOANzeNTlBNsrb2Ej80bYTMETyOF1WzMwwTlGUYuv9BC0GRpTmAKEzcdQdRp/
WF/igfJP1EACQdP/lNdPUmeTzZm8gStQ34dkKS27n5JePlZklK9yuHfrDRDQn2V7gJRJlqAi/0N4
N1JuB0Vwdq6RQlDTiMUCEZZshA603WZHtNXF+addnROG1utV9TnP92nzwzJNxM9nX2W7wEMruPhn
V+VOl1GP2Sb8FWtb6Euezl7MbaAMdCobaOgys1RgL+S98iGar41US8cvY3ncND/HTb+pPs/JmF0p
pep1HQBTef2X+Lhs/Jtn8BYO2RXACUL1abQ5Vw8NuvN4C5cGrA3pyx4DwN1isAmRoFcFo1wAnYev
EjIXssvitqBEQ2c8BIi6Cd0GzHYLydOEkz+6+4XiSThzTW8IQbHypfTocYN5ui1yaxUV1ZOo2ztQ
maRnabEnt/B0yYOX9NYl9eLloBtDvr+HIoMwtH9kSG3Vg2wh7zn0ssM7ZFJnK0RNwhWCestBHWlT
c7gGLP3gdjgvXBfzdERlcnuvvQsFHl6H4TUpFwL43JyH13FVaNKEDptqrHTnOXiGZxUFLMkOiK1y
lWPGi09KNq2BSZlBp/yyOMUyVRIS8t3I4ACjfldPoTKvVjLokx1gm5jECWGPgjj/DFcBhYUDw5kr
Bk2TuhXiMjsQwGTgO6JTUnXehRanifSnc2uqTkFcD5FNDiGgnTyqOvDghesQzs0C0p18GaD8jGbR
w1OiI9Yvd5uuB4NtRIcjEhwEAcxgIhh0BFrn3CHmwjCI4k/azAx6/ohGgSOS6giYnQcgczjBKWhA
1F0Gpk8UrMmQ+1EFiOXBbcJyTdi+1UxdwVo7D5sRLQJTMaP0bxdMxffvbBA08gDC5E7rA4AKZhpY
fJj4UFNUfrsu2TbyUnB1QkzUuDrhoQH/t0nnmwyhMYFkIzTA1rh2tGCISyqPJ0yeFFeATSZJaWOU
+T2egWBFI2YM6FXsKBVJqcS9hKNsgkWXsTbdBoA7h6qV2KtP3KhEQCM5UoYwPs08tsoqGH3po+Q9
hq33xuB8qAOwl9A2BbBvPPgz2C95SzzVq3NRimlEH+48F9UFo0sKdedQaLwcbwbgQMuVisKlj7st
I2xCnFGhzO0OYger2V+T8xybNlQV6em4AUB6BiSwbM8QFJgkjznPN/h4z2WNM2R6wKV/V2u6lv7T
k2LzQ8/xh05KWyE0nzfgDNI7JylHIswbBSMZtKQl1qqR3qnO5eBkV8F+QX12Y+dRFWYs+OgU1ngY
zmLqw/D+Nbr0Pd6b4ophBwnNSiX3EgLg8D4U9YbiQGij+qi8M6+OJJseaXabpLIZAhUpk7JxO/ln
+mV3FKuUh7n+YeZlNqw40iLT0qdAPOsyZcq0MDNUYuF+9kZWzS26CFqoZk+wxpViQXU6MhWLONZD
iX0wsxmQodsERXtLnlRFzYpmGBMzA23CihU/5KbYThFensRhilsWdb2gQCYKzdCtMHm53C+ndwCT
ns9hxjh5GJ746lUYRSTUFUG5kGgmrPqNmHUYIgPpDJCMUZfUDJCsLAXLLcLXM6piA/pgIkeIpiZ9
e39CMfnYIeeW1r0j8AG5PpjHvQf2RO8CakKc8wwl30D0Vvo4hggVT718uHtPvzFaNSyZIbOFnTjd
Ck40AYGhfOngAx7hKxRA5JTT5ffPK5XG/wMB0PRZ5adcGLwImwOEER7N2R4VBeScX63gfRwhPzzH
CJGqdXtA1lCth+1ctp8MNq34rlE8hCxdWhkFOheZk7R+LTxG0bloBe3uQs0eqHpGPlMK6xO5Z2ah
g6ni/QZxX/gAQ1zQuIIjgleuBpcQ27gCaRTimfge8ose3cJKSBmZf3u7vFupxWi3KAUGPp+vZ6yT
J5CvAwIKOrPJIDLdK+N/7CTvBOonSCEf4R5Koh6JKLBZzgpgH7UUCPgSGVhVCnahT9QcI4XV/Z3P
2ELQXv5RFFkojs5ILHRYM4bIffg7yiBQy8riYAn8QfmNJzitJD2e4S9EhWJAtnPKH9RY80P0TFC0
okS6g7ea5PIO5tqdUW8N2EucY32HksunOoC56Day26x1V3EuJJqHryGUevn0h0J84JKjPSZgiUgm
H5g5G90RRcEMmSaRGSz8Is+jhXIkkNozVHfngEFEZyDBgaJxWofRsC+OQgpGZYrzl7KYPLRSKE9P
YHOTPo6Zc1wYnxOPaQHs+fubW+NawZNdWC4Dd/hm95uTR14QSP0aoNB3S/TPUeOZ9u0DEO4rnkAT
yFgXEwVCCZ9BCQFBRmHgXGOVgrFx8W7xOeuEcwg6b8802xcnI/gGs78jz3yL74ua4rOnNJsxiMyR
NZx68PCHZPRke87yZNiT/QBDDGNFROTdnbFMCUzoh7WQ80upcAhwoeQSAqlPym2Z7imQWq60XBGI
XNMutlfu4+SjMaMCmLzGvvlyxP5wj2v2GiGLLQufLZI88cQTpAPWXT9lJuVn3mkrFRyzWE8moEGM
BBPFOiTR57hdciKtLVLvGbrMJH4Zab1qPoHnRf9jod/t3u8RTtWwE89MQ+Nu5Kj7QzOlsiakNiHN
aQi6gcq8CY+MOu2jcjdgCHtzLB+PAMIH0bcCZlmu6DNJBFLxOiCOkhZapM5qnMXIc5xJgGUIBaTG
2/FEICz+l4JjUq9mEeUiVNMTx4Q7byu1QUAVRj10zGpGapH82jjrIvktfXVHFRI2+QkRUe++/I5z
MphR8xh3QOh3JtI8qTtumCLCzcCBRCdoPC268PqP4algq4XK+8MzoMT6cMwQvi9E47P2pkQCNBxD
/IJtOZxsE2RSZhXxETADowF1GD39LjjCY7SUjdCStGIgRza9N7DokfR7qHX6+Em1ht+G+7J1WMrK
4wgIrp6Dz3g51pJ6FnisomE/IpWWcrxEE/kHZuHLWgJzU8Jz82bmIteqOdakICId8hAya0NKS/pN
E4oAQk6GhhABo9mYAZSmc6JQqph2OyW/j6zxTh7mjo8cC4T5umHVHGE0eK4Ck23Jt41FUH82jBPX
4oZRysHjOFhhXkR6Zt8x8jSssB2FHDhRcOqgJNb5HiBmUNuBtWzDmX4bRv5oYAKstfcTZQzHA2Oc
3SyAHG4rTomW3D00TClKPeCVBLjiCDtMWhrQPoFgcaPpyN1DiwkCENsL9GEwx9lAk1Zhi25byCpp
5gfN4R4MrhDRkEwy9j+lfYW9JE0YMG4JVu+5N3dSnYYo/4gRxgzFeOdoBK27NyZGiCaRaeF471Vw
CSAW+7abmBvAnYOVOL6bSM4bPDtmsejQiLcdmgZ8+PRP+OJCFz25D3g/2PMMS1V8D/R/M3vmvhw/
XPhM1R2YnS+YNfQMam3RTKpylQ0s0WnA46jfkGjfBXIWv1SBXmdUUYwQWg6gExKDyoYv+wR6CXNE
ljD09p160IDsVnyEJN4rbBN62D6d6TcQPIGmKqB/AmthOcym8IaILcdedy6cTNVlHSsG4yKk/Zym
nctgpxPoyswhkCDa69UdakLzX0BoVhmiFj7zmgSnUQfbbO8Jxb4nAAIr2ElPnyQFeSKWLGGL5XUG
i7RUUxO1xAxb6CPghjYXWU7QTaAr3Lk2FfwH/Ex48S9cCm85LGbHS5aIpkbKoC0LuEOwQ27ayOxo
di/00hy0cfFb+A450Fcd/M+RY87mn5eYCZWP/VLNzTUDWDRpXty8604GmVQ/FRdfgXOe9B0BunSy
6gBWiWfWP244Jm1UyCPCKCrVMntAlZ3ZfBW7iTYxCg2EIoAzwUczwUDLQBD1+H6EYnP7QEbyZevS
5OLyZvBO6q72r7G8kuBh5G+rOO0uIaMQP7CCS/xKK2Jtv/l/D+kZ/5v9z/89AvM/3OiqSjaON6t8
btAfM/sM/CnJ9pcK545Z+F+cncfS4ly2bZ+ICHnTlcV731EAHwhkkIQkJHj6M5SncfNkZVRG3E5V
/C4Bmb33WmvOMfegiUZ7rWF3CvwMt/TDPiruLME23iUZVAGGXV8YzLVPF3cDcQXtC1MXM3HwDUsv
B7Yq+NPx2P04EOitlTN6wSRQlsLd+wnc2929Of9gnsj/CYTUcKrqmmEKgijrwh82x7tY6fdC/LKi
DTRSwEKOzI+lDIoRzdnwYd89BEpMEqq+cDDtCsKgXTpE6LC+AxKhFypAq6xonj5m//1Cy//JHdRU
XEaiTvqwJGhal2z4G3ew1B7xK5AKHEYzJucf6+icz7ELkgvV72SwfNgkJID3tY294k2pszYr04Ga
8d+/hfn3b2FooqRrKsSnPxxPUWm+q4d2FzcC0moVwXtXkJTb8tRsO4nid9xM65KYB0tAAdn1dYpJ
tEJ7pB2kOTIicxlfzSU2k5/HlaSeTcax/sngocfohVEEZvMeZrApKUJD8PuLrFN7xOv2Jt6i5fuU
zr+n91TffgbVskRqgZ+fA0NXUHTzCkj1U+H8OQs7sL7qXJgCmdLHAVyGEeNe2H0YqGnFZaPn5V9Q
xl8/+0+nqiIRdE3AqqEZ0h8W48IQYTKqL+rDW+7Q8nV6055gvzChz4lZ6rYXYxc6GoeG6B8ua+Vv
D6zSpVpCigQnqv1hkk3N4tNo3QsIYgW5OnmOM1z4SCWs5VX58ZeDcjNY4oqf0pD+OMN63l/B/VWW
RBPa2sjpA3Yf/feH5Jex+8+rQTS9rgMF00TxT+P3Wy5en+gZlJsOkfas/bcj3CQb8k1pYzmdkNWB
bmDb4IGeGpaOPKUB0Awz4jOQ8dNDKhv84wv9zaf3+xf64xq9erEQws1McKJjUAW4pA2peZxyCsxY
7+NGLcgxnPTsXWCJoPTQmsqkb0MTs9J5yjwOz6jLrub+968l/23tVBVVNnRBNmHP/vFK93pJpARp
yq0b7Y/EFRHlQjCcR+6UtcxHvu9PXTqpw+GpHEw3jCuh9z7tRX/737+G1H3Mf9wuVZJUw+TZFX59
zd9WFoWU1u9T0IoNDUSCLiCZwEWhD8gkMmDBI2CQwbudn3pdM9ell7MW5//4Cn97iHltDEk1TUnD
S/l/F7de+zSDWC6TTbMwJlDicVcA5LnE45rh7f6J8ibs0q8R8FBQvn3OEYbV7LTlvzydcvdBf16L
379I90V/uxZZVVZa+5K/rLIwW74eHiU77B9lZ03QUGqr0wuxQaXDSlsMpqfCAw7ujxi4LP5xU/66
ovz+RTo7/m9f5C73ovfrkafcFMrWQX4wESSlsWPQ1Wyccq6NQhq8I+rMf7F31W7L/vMa8EQqimiw
nuD3/78f/TIeUpFX+Wfj7MF1AfZiy9Zi98VJuGPZdcyb9xn2zuC9A/aFfdDGI3oOmM8lbOrWxQfF
G4zka7Za1fnwlnFWd56LIQS4IWTHI8ATztJWnz7yv+C8vwy3/+2r//EciZ+oJS4++2xy8mAn2NRA
lH0W+/0EytVsXUzWGJwcUp+XbZcviTiWnyGPBqntE7XmbjIRzMKQLwiivI9oZug+p8ApfiWG/GMn
Ff/2pP1+lf940qQivAu1Eacb/LE+XqmGqHXoKwBB3Xab+21Dm+y7+sd79rdX/fcP/fOp0nqx9ApE
PBGu6H3XsHCzIWb1sK8MmrlCJFIz1vptzA1rmCvWCAOXcEf++YSJ3ef8x31SFE2XoZlr7BP/9xGr
X21dyk9yt4tbwXgkYUj5eLrhhzOj7EnbmoJX9Ypw0iucNO2AVnBIeyt6Qssgtx/TL0QEeJILmMUV
2b+ElOAQzKa91wDvYT6qt1jQWpRx+hkKJVtifTK2yVzvQWoPGKuOjEVIV/ZZWpHk0KszxKFIoWoO
VW1glv4jG6qyo/+IQN8yJ22uDfr6uhyl6pFY8lwYdTaYSf5x2o8TgnLRxwmDLHz7zZeQrIr4w2p1
V086o/z7Kk0JUX+e0/vLIQhTkLwvdHGNcJ5+QlDMUWsmBSxFhW9yLujghZ917+uIoh1/fEhTma0i
DUcigpUMoEikDtTeSDa9Gtvew1Mp5tGTI8ImsuMFyVdorE/m3Tl9x5gj76ZkN9nTaRtiOYff+tZG
a5MJV69PiuDjcXkUR1PYqPoa824a0p1gHwx5lUVb2qSLOHZFMlzQfmGfQIQfwL0fy9C7ckfapyAZ
H64B4AHFOIEAAzF2MlbLnwrr5/BTOgZk1Rlax3VL/B6usSEeGCDKcuq0bhz4wiXmsAwWZXMvuZV2
/nXDQzKBytgQBYY7MCBX2NIxiU5rrhoNf3KJiGSGQPeUQMnaPRCIZN+hf5UNGynwODEc6YCwMLdg
7h+BPkmQkAkjgvFBmUw21c/9BJCSr/w41GeQHjNRI3XeikJSEiGsPBfvpQrVV7PpdODfpIrtQaTB
zpig7nwbXOmDvM036vY1pbd00ab1rmYEjeCE7/rD+RPwuGmjNSF9ik2BuTgd26a061mFAVi2w4cb
K+NyzacViFjJIfta4duvJSfpkYaHYlTeKjqxRTAusNyFizs7z6QzMr3PMsCac3GE+cbMhtl7h4LL
Z22/frvSOpoZTu/4/LopDkys+Ng07j/vuToVhxCiCiy+Lm1TlO/YBTBa5PiGxiZMFEx9305llDoo
Z/jpd5H5zHf73HRWDEsAotvX9qLqifygO9oB1de3/Lj7xgDROtM+biRZCDLWPeetWa+l0nhNbBuG
VV2Nc1tavUVyfFxU024nMJGNpbrWFgW00nMwUle6U8Wu/L8UErwVkiv3QDWhnjq+J/frW7SeeORW
yT4bgc/TIZhM855lZE6Ru/fIrWIPTlx5Bq3L1wS9d5FOgV83jvnxsm14EvHtwxsb0ifvoTgkZ4rh
hOg0psPAlsea7HLucRdg1IyUM4Ckb2NVvHse5N5LrsDVCXYalU2Hdoai+CEPIgCMYslASXkJRwgt
3bYmZAhFSLX/LBvDVmefxRuMCm9E5cii9SbQjHt0rYfvA2KFEtZZTr6kMKxCh1gi4diR7YB9+iWd
FJSDazAsqWCVRI5lzlcfd3/7jk6FeuEDfBttLKEyT5jb/QcdZ2VANEdGjAiZVhC8X/Y/tom/nZf1
35bnP04Aii4+jKz4AkS1j4lNWFFmkabeOmcNUcEaYONx97AOJ9UX7Y093Z1+/j8+31AEwxB06nDT
+KOcqr73d6C8OBjnzp4kUN1kH5943mxJUeN/p3N58bTGJ57JVf8GYsX+196s/O1kbuiUDKRt6Iqm
/dHV0Nr2Xb2CGMseSBI30SE70z0U6XCN9+A5CDfG2/TLDFmJDnKWD27v/PJRvDdewREMxn2sWbQ6
ztXL9dLFL3Rgtbu+FV935zJgeOurgirDEx+6oNKU2XgcBpYJ2BJHAPsVmZHPfhdUBxJ+/p0S5ZGc
xogSzdPFd2lPTk9dYFGfnogLFO272CVWtN0hz57rm3lK8ySY8beo+qrUwguxSyXrUHJyfIyfRIa7
h+DSYZu4mzNyCxfYC8gWj3DDnTiYvf3vNe1yCl8biEj2gqk0bEvC5Psr5yf/16XW/nYUMFXBkEVT
FSlh/zgH1WyQTaxVSCjG9wGTW4afDXMbw0VjyGywuTEDGjyw299RvDcMR7NjO1ojoPP0gepk06dX
I8dWRyrmYSLaR+/zYxEuqq5hg9gUc5HsVaPvNEFFRZo1Q4S7xzS/k6O9GZojLuwLXnLr+fUYKgid
cqDutDqZECXuB/URWiv/l4yDdQiNQr0DkI9kXYc8iMNwzojT18FuTxiaeo2n2+9BFxdaggAqSfoi
gxDFcYLyrXBCdLKstPQnGcHmxDIJzDLM9ZP2XQdpJpEQrfG4GXdbZDMSPFrqfjJmkoMOFwTL9I1s
5k5tD8GSeSPOkw6IgAyuN5A3yB3RAYIu6QbGzJf1f1TQyt9qgq6Wl01Dl2Xjz7sUNHJc1feathgC
+r1CqDYm1h1XmrkixqoJIbETDiItyJ/HBgW4U+L3gUXNPotABeBiN30pmWJCyRlBSUf2GSChrB2I
D0yJ8PhbPRqb2T9aEf9LQf/zpPn7F//jxBuUSlXkgphsOigEFmaTUW7nfNZXDNKdlKPgxy9v0Cmo
PKlsJp+FeMHUjG26PAkpvRxp8sBKhLZ0nbEXcjThKLD/1nZJGx0kJ69I2f/cIFfIlxQD2o7kVDBW
D8UB86SAR8bYNnoCOr5iAh0YeLRuAp1c2FElQQw0scQtXJVbm0LkVXHYGitKXgYjJ2kv7D8XNjGM
PCFxUMHhM0FGPcMrs8YxdA4zqx7HaGNNeryyi/IL+2LBA4W6DLdJdeoEj5yjPoMYbtfXUs6IQPvF
OaPFH5KTDBvBRxVB8HifwbT+j4qexsFfjvim3r3WuiKpmtFR+X4vYL+heK9NJd3os7pgFKZx5ABu
AQECpGndN/vyBX8gLLFkfO88Nfx1dZEKDIWvH8ZrfSzo7eVFbiK0LCIuW5dTQRnZ8PpRBvjSMcXk
Y6kyiDDrvZTJNHbyiShbeTVkxJSe0LK4kDJ1t+3seiQN15s0IQ3czgynxSDTOiqJWuSQsGpbUWy/
zs+PYzyc18fRiQIh8YQzOCQvydOVASf3ihQBYiCmWYMZQoSj0xFKMzvgtDARNvwM4wqFoq8w4usr
rYNw0X86BXJL0YOgFj2J9Anh8RSTdkWN46g7lG/hJsdzRDCn9IOWR1u/CNPhqPRwzBKqbDBGx0TL
lFML9K6pQMEWjATk0bDkORGFQxF6Zkcm4nipelrbpaooIGmJCQUGQLO99HorBc3aHdYReWDzYveh
jRJuFASuKYc6P8k5VqaueU7975m10MXi/kKJ+95FXtOBdlGDbwly8jL09p3LxfjhLbc1BwumJ5Bq
8Rlz5gQVn4EkQz4nc86HPoIHM8RDZWEg3Wcs3qkL46054DbB1PKpieG05SnmU36EW/jMNRnYfxjS
K5sX03IqOTRVnumGAyy2voCIhrNe5n3IhCWjbd5ZmzvGGSdM8i3BFrG2hrayiX16E2+WlsJqpt++
suY6RT9qh2OLXdJv7p7Auq8M9It6jifktey/DlgO4LLqGQHDAANuMjK27/63cfRuOzXGjwHWF400
Pt1VwUQvNXQqa3XJv/nGiZujhkc/jU95IP0kW5q90fmVYPd6ndABunVnTEIKzmuMDtp57Cp00cax
6ctXVFkpwHhLAC7TIuRCFQkI7X0y4ZbnNjcfU55EgAIHPbfVnFTra5VNmB8VYI0JJl0/iEN6Oy8y
okAx6bkNr82A4YbLikFlzxHWivdhDCBIFuZJBNIOcYiPWUPZg9RGHLRXE5PEc/tCSMrQgnsJ85JS
4QJCY6N7mOD2z23AkBg9JZ0b+gIxmSzyVnafxO9dPqalY6kUfvgJUGh9hlHAINyCh+fIIIq5jvfh
DJ3vYTI2OePcr4vr9YvYZJqd0xvVE25bSHJkjCC21fYMNU0igBhMopNTudqWPHhfij5fqWUg9qGK
OwWOfA5Zlt24tggAcEvADth0PCSmMFTPnRDgsVLX8PNfK+0GtwcBMu/FC+g6AUUnoTsGgFM4vdc5
AKFtu4aCEPYBnbG8gGx8ALGWnfQMhQrYPvLL5RMRlcFMtvOC3UnExvnYl+fV5d2zXuQKRXaDXiuh
Yh5hY08Q5sDXA9JW1bZqWumyt87AT7rmlrpC8J9zSreQV5nwE1theXmiNUDHu4kBocJASizWLE0H
8GluJSijsV9zIsjGjxvJHUc55vxQOg1LN7Xpi2b0FQqcU+7CUbxD19GvPBX9PQgOT9ynDxsxA7sp
LXV81z+oGr0e4paNsruT27cxrzXIjjHPZusrZ/MXuYHHevNwwORa7ZVYilGyBmSJVJ93OwCNDI2B
yW6xA+8E1WMoX9hGo3kzIXuCwdi2RPdI3/4+BghZ76i5EV56MkxlLz/Ey3cfHyFHrRe6151yLUpC
fjss5gcsfjAxyLHwOx5STsVNXak3xE7YFIZIpsrTdy1XYOiBqcGuIxSWhQbBzuixJ/e2wEXxXLP8
Bn4buuGNHFx+LKRbN2Hif58/99ypipxoGMWj9iotI6zGpJZ5SYBJgFiXcIUywqngugzqFdBltKYc
/PR9c0vhmk57KP31bYohiAylLj9TvepzXMPblgRjaJIHgL/0Otz7UCHl6GboQAn5ATSOop/eQVo8
SB9gT9+RYYODiIk2Y85qq+CM4B4i+LRgftOO2PWGDOxGNNnSmXp6H4OzTOAbigjYfIOvF8mQtKJx
SSXOmeGJ8jzc14FVHeND5xjE8nXhYnG+XEWcVbWQVNfafa3lHxNpjgqyk48wLWNlLqMZZzKITLyy
fVAHFaTl9wlrCQZAKJlgN6C1oIC4r8lj7L83bdaFICEXZpdCeluMUKcxEdF2CB0G/IJiYFAEh7g0
MvvZ2glWG2pq1IiI0CrrH+Xg30+fBgmIuqZRFv7iMP52lpBjIfnUgZpuqBDwBCtuOk23CmFdzxVb
M4z8gYBKsj6LPwikjsmgx8C9mpAolLCwJ/P3INq/KNi6kT1+EeJeHFKy3ycc50hV5IEMG/5E4sSg
9ZCDM65L5xGiMBYTugo3ZaF2B/oY07F0Udj9c8EyU0ujehqi91NuvPC8xMy2Bp20OjxWuZMdkUFD
dAmvpJP9BB1llb2x4qWG9pTA3RZtKEwj2DMuluwNVkyU8zlGRwWslejI/YqywXCWxN119htE4I1D
Eo3TbNTuz7hQteHEhpC5g/dqR0fkKwPAqIgeaCt0oDE4HcRFO7Q06EUhr/DYlx15TgHLRv62p4cC
2XWJtwg/8Bwx/aAkyoDjoMtRATVy3a/dekG9ZYczjo8ESS3EK8xsHN7MYrqQHEQW2NJCnMD5Epku
PRQXohVmhIDFARy4K+xQZLjRshMRYlPexvN6ZQ7fxwxJfuJ2Nplkj2oOabqxE9D7PNBsiHPlSE13
DhZwjUmNWUa4K2RWnQI9Es1W5+P/90eLMWnXS/iPAuH/PVvKH70GQ2jDXqsZ4iZEP6ccdPiYdHOX
BQC3LjRDnakOlctQX4UAoTJQbnif0DhIk87/8UHCBiQYO1jH6oiH7117zjYoF5eobE2HqKjt68Kq
FJ7VeXF7XapDAHl+iiEEDrG+4lXh7G3Oxbn6oxMxi75jWg85tUFc2oqr56UjYiLqQltWDjsPjDHR
UYiKs3QqDTPiHdhcHB05OLhM0HBAMWlGDTU3RA5PMFj/u+qkKA8ecW3xwivjsVjcFznDrQpOYDKP
IQ3kiHCRRK405HxvT2cFRCUE6AVh+AQvAAZWwVfX2Ujxv0DhFBeh4KadS4ThyLgwqmF3YMxZ3UTk
joAvKHrp1CKSy2jLoVO+8QM/UB86ZXa2/HbL67LeirC/krm0gLk3fY2DST2MNjKs4gVivPHDNWe0
o70O9fkchIjWX/PPErELGLh6p/F4JgtwcJOX0yvtBLeXh3Fqg1ydI+vUpCU3aIlYcgFSES4zpuTf
sEHs4rOyjG85v4euaj/Bm0gVMVEm30M4PeL4GEcMr8CeLSN0k+KKStUVd1wJYfIajCIYnCDvwdaI
v+5G5xTTpthnXDhc09IiNF2cf2c1QAcYcJVXIF2uPh6KGBpFhtqVkzjPua2vH7VbijrFkLKsDulQ
PMckiNTceBhnNJrpDVbLHBjxQgAgARr1AXih2aRT/VKcONH09iJO13xOnymAJ1nb/O+3XVGEgnzk
Y6If/uNKcnp6P2AkcGMSQskl30+9Vx85MkVBB29kwlp2MD6J0/aNz4x+5Ito+Frqh4X9udt3CGE0
hUEl0kWCjH/qNISk0vAnHh83aQmX68hf8OO4ygK3fMWZgMWw6CppAIV8tNodE2oi1unoYINjFnCj
m5rs+RdIbP9SfXw84oPzCyrnWbI3ERb2Bg2oYgWramVX297wcXgu20m+VPoNKjX9J521E+GsnKED
N+caQs21mJmYkNcPxCefSXEinWuBfqq18w17oQzrjjps0h70sbyS6cvKFocCmqZFNa2oOs01Yul5
570wNuLqsVV4+TpoqzH53KjljVs6hF66oLfEefsSj8zRp7CiVdf3kFx9ztuLWKHYhSs6t72f5zXZ
p2c0HtW1JEzh+jlj5nicFZ6qlXTm8FXuui8sHriQ8t4IbTiA/fQs88C8V1HHM+XdfV45VRj4cObv
hXriWMtGM+0dIIwaR8ycM6QtyZ4r3yABP90P5q5hIhDNGYgsy4KHnj56SogVPs1FsjSO5VSeNSlH
foC/0JJHFBCQc4Rz1evHQNXY9xwRawoIi5N5M87FiLa0cuMyXlNoG73ZfdVyMz2Sz3CNbaKVganE
DyavebqgOfJkNEH69jEYE8udbQorO7/G8qhaaVsKXj1DNVUSmEn5nS2NH8I5e9uGvJgf+nLRXt6R
4vDkDBziTKGYfhyB+NytckGAabGN1j1ejALrR7+3z0cwED1i/uiqSdf0mNKL5tp3IaHQj+qNueNR
Fhbyobp+5+KhOHPV5AOq7l0wCNbmtN0lkNHaXTR7bF4zkJSsyDTrv4cHbPODNKGLoCyzXXVJyfxk
AckH+jr9+ZxbD37SkdWJJYUm44DPTa9swV1OGfVDtS5R+0Q+j1py5Tm8j1leOXQ/PHnerVTJ9Y4J
UDhzMGooH2c8JU8iyFsLG8WB/yhHDzjhb6pAe/B7c8TgzulWPgkwx1DzgSjANHVmBNBENiVSuoQv
u+YBY4zSjTFYH5fBRhyQPXNrTnFfGkaLfChxEJ7pex3uH07F8WtCqYRFCvPJe/GNnUglkyo74QC4
pKrPcU0Q2eMT95tYxQp95PM9CSC32r0fNqORuMnRt5L0RB+WMQaCcMVRV89FPSt35k95JnVnho4c
2sY4Y0jrUfz18IIhbXyMqn2IiJueJBcDVesUAg5Lea/PP8RIineJFZ8DssrthnFPYCBdqMRmEYG+
O26Ix4K5W/vpVDg+tgJ8AyoaNXKYg3DJUlZSqLrrNxsZG9bcJDz1FHMfLhpKnqP0A8iTJD1CyIcp
j3OzoQOR9rMpb3Fmp3TuRF5BenfNrR4GsEdQO++1hUHYitFhuVeccOPCJQFMOHP5eHe/82TP6suY
j6kwtyq4exQXHNJH6Hez8yNwvrRqDphT0qXKsYiKZl3061tAC9dcoR6mUKE4nyq6A+dRXAFqnHD2
PheljReCJABxDjB6R7eM2zsp2O5xb6zocIU9Oq08b9nVZC6c9TNAyi/IW7hZpu/YDo/1plpl289N
OsH3M3pWoUIXlh8uEMhxqNvFNTpA2JyECGGliTSsF89ZPuiCO7EqIU6+S1ReJuJdhB2xJfazZTUL
mR/A449G99gpmAanRFqMI2YWM3CTEMFee8y3C7qNbvnwgk2I99PccYWrr9O4X8WJxunxGzh8a9je
TI/uuC4YHE/ZCRbqkh4x1zNwknFJENWIBLTeFaq/uc54U/iW8VFCiBQ5dx56fHw43hBkEya5BGTG
NOwajpSpvuYO0nPN1zTB2aN0GiATYhuUhbbAO02pva4uyTz7Wi+OjhgsrKh2eLfiiiBa0tOI3nqN
k3l5UzHV0HgU7WQmAhHfMTcoFec5Bdu1UJx35rDPoptegVsVcX1hLHooDP7UH8xKw2+8fhd+cCgW
HCvG9RTqO11M6VoCOmXtF67mmHNX4NAYV2dCZLerfC8tym07lw/5mKPh2mTd5BoTkDZ6AgptAOnt
xB3ZyOJY7phoMmMZIuDOT6VvQHX/DGFhCLQPBgbsvWLTU3yuZfL2knPFGVQjq3ACW+M5oqoc6QxD
OLyIlupGo+cS9u1VOb2YZSoOwttkTQcxz/r0aETVDpfBEeXq9T7GScOjOkRmqnHi/AZ2A5P1TSaQ
K/LBQddxrSme2UUwosLVqGdGvH2YblQ4AjBe+kM8RXt+LPNVDXfLjaeztWpcoFwEuiznl2LT7zAj
h6GSsaFxoI+J2jxoW338JDQBTN0so8eIG4eFwS9rCH/W92OJXBPuH11OirEbi41yjjbCNqQVFDsS
zhQK65RmALsfJ4xn5PQyqxfZdWtVcp/WMYThp83zEL1ob+rnZMYOdVf9wi7pQWITDS3Idn61A39L
Rav6JByBKOnIX9xvimBspuFAA+GUwepApACELe36x5HstCMxh6nM20j/YPTafncGoCoQIaQpedWM
UJnmygYJYp0mMmBBm1Yq5gBzEysdwJqqkGFguND34kjSbATPIZ40WmqafT8BiGqdRPGldfD0Asyh
GxBaPpeEh4N2H0mF6PGi4Vf0W/qDmN1b98H5T16X8lh6jPPEedgRJCNkj813H7z7z3yYZstnRf7m
2PgMc3Mht1xzfSKHx7aytU9iZdX29XBKpDnFTUj6BqDWb+jeuUR5GdqP5b1t/UoW7XfZJ/9WZDm+
c8iRmth9RORScd/MRmXAX9ppcTE/U7KAw9R5JbYAqODDe+2/WceDflU5UWNnvXFJB5PAZ9r5xEEf
45Mce9/WiwiZ/NXvj0WXZ+V9eFDXluOHOhJX8lqVumYQP6vdi6LVCDZxLXQO6ZGY7HAVz6alnXs4
uVY05tiWFuog9GLcX08fzPm75st4MbgDhiFYAVU75bTC0XWZdoe9FHEOuXl2fNKW+VXJHOHZj7A/
cpuWNfUAf2QCb/XRL/E1ogqcVRM2tJQCseKwjMYMxmU+ICGI1gA5tWNlwgGlnH4SR6o9Aw0RjZpZ
tW1Y4J06d3MY43v6kimPxoJUm0tFD2xFePKLy0Pf69UneWEpLfiJ+opVTt9zcP5uGJb2iyV4arPL
+4PfSCpyYCNoIT8vmJo/sGuTsXjIpo0f645E1MQ6nkYzynQTv8iXGBiQHH1j825sdtX2IOMsBdUO
+Rg4N+kkQKPOd0DkzFQ3rxPUmFF+NQ9kCwVHitfDC20Emymwgtbn9EPMMukiUWunPxrkHp/hGIIP
Yhy1ER0EDjOU9Mm4YBJWd5OKhlrgbbeKba5IvipnvWG7YQpEz+lkYEeprpHe2fZJWtXHFCTBNTyR
jIpnT3SyLkWUH8fYDrThgRWpE31Hy6AHcU+5gPNUF8lUvAl7bU9bi4yw/PTeIgkSyK4tL/XLUWao
tfhH9nOaQVAzZjU8FShWo+hLa5oErwtohtAmAYX2vsGwuBiT2P4dlutOHcLhPrOTq3itefEp+Gh6
Ls2VtPiuijNeDnIg1/Hse0DIkTf2ne0/c2n4BhPJDX6E+RHRWnDFEoKAnmSfgCb36LuLKH84Wfuc
a8mpIk6SQ5d27CAaLV2pYMFq9ugqmgJ3BBxqNoEODHIfMFbAG1JwiFw/973Vo9+E9otzIXwUPFf4
nNhY5ymyGw5SydoEZE7B7asdshmz0Pa75VyN9RDUwK63Lle9MUm9dA/83jqYPKbgiPHtUMW+WZFw
wXzocnVjlVtFr4Oo0glzEL7zIIdJ2puy3wuHqmOAIIVD8sDOD8GP0CUA+jQoKjgjwN/JFyF7SM4x
fElDc5/AA0kp36Mrjd0ODA8ZpJ9eObhPuge32DwASSq4/3owoWCRucyJsPsizVkSJAJxQOxLNwmP
qzD80JF/4fNls99nfgsYn/6Bx+wQfOrzwEq4TByW3BReOM7H2uZ8gAgQb5mM0cbw0y1JYLRCSixs
D/7YNwW/E2+qEQGES52vjMf/s2GXgqbP4Ltlm6NFAF49HsKcQTbQ4wcqQzSlRxyeMPwZPuR7YVru
6pH6wDx4n3O/wc+MKQClI8MC9QeVZw/TxqGlLJ3XQ/2H2gUGKbgfycslzzwYSwyMZzqsSuEqiJJY
sZ2S7veKxjXznNx5XQtQVpzYXnhKE14o4qJsrEdY85UxNApC8GKHv6VMWATDFQ0E31gKNC/aCZAe
fIhJv3Pu6wPHfPffmffIMQp2BjQqSULDQZr4H9xq2eK9ZoJBdxs8Ak8UKbf6EClS5dx9oUs15ljF
YmjSVH/T7g63EGWG8Y50FjScLgem+Sew0ZN2XRA/u93Xiq/2uuO0NlVnjHqlU035elVQSWgrBj/h
EOjNMV0g+xh/D8qkGtNbgYBD5ecJy4iZYkVxByT7+GWuAbzuNcp378H3YK5joMMqCynjbbo0bEos
UpuQqlq2TNQGvrR97+4eIVEMHIkRG4b9TvJpM16do7Ci72PzEmobFKcB5HnhxtKtETMBqjsiyEo7
9KavVQslWfSKyT23ktLRGcAO3uEwASrVsPofzBEDp4y0RFwEbueflGmc1dfHMVzUGwjdnLAaJl7U
L4Me8T68lNRNc9zabjuLp3BxOeNwMfH8Gxv8KhtmLwAd4kVKh7XD8nKYdzts0/2HhKppcEMPq+P8
wkXNs8ZBnY7dDDj9UOwsyvTfyLkXgPLDt3OoubCS7xPnTknMgcdJ3RcZ6NAG5owBQGDQcRplwwd2
d/0CFOXnNaAdwtMtLXlnMfU5H1yY4PrYhvstJCYIZUgQ1fGTP03aMrAoJ0+vPRST5sr0EkY/AwlP
nAfLHikVM3P36NpQn25BA/BPB5I4ijkg/IvpFdMvBjzOOtw4hindNOZuKceGVecODiFd4qU/KNhB
dYu5UcrhcqodvzN8xpQ8jdPQ4KZopKq7r6VFuDNpP/Zm7UpdffslI7Tpc9AOmi3PPrpKIAAwVVec
WOEKIjhgmE/Lm/iAYXouN9i2yTEb84PVWXZKaQs9zp/cDrgZnNu7AHuOk9OCjZx2DIPCyNYhzvWA
ZULTQSnFLQhQDwVTek0CTU6yd2xM6SvRY27McL0l/rf1Xg4FkLTkBik2ATNzXglazTDdJihDPEIE
XbYPJHCEQblky2HcTncwxXDcMz3afUUkBeK+Gf6CyXjk4EEG+OJbVPrSTuJ5YiEmmG2AmnpCmTBS
FmE/PqkzpvE0I1nFWCaBaRCBZNNovNQ3tkVygnGoM7dS4cOSFLLoLV87lYkQrz317eLOk9Ahviav
dbH8kF4s9pFVj8IhFSkuEUDAiWgHc+Xw9WNbuLYj1EAuoFyPM2SA4uqOMTqE2oMGGMMXNJ+hCWlS
xknckSVM+z0iz9PPfMM63R2G0X45fSHPiqh8rTflpsE1AQ8IBjJn3M2U0IKtPtecfCdsgJS6XQHN
g+c/V1SK+Vmkq7QW3U9iizf6T1APQeqNGQsOYl+YyyAQTDgrKCqgUsYTuKcTMoy83vKz5eksYdA6
NH0N/wuWppsx0Z2iAxQuPuBoVY8spg1HBxzLJKG+McRja1OnhR/RP+q/XIQKbD1UTfAUGWzw/+KN
I+KEuDZm3CanK7v0TuXswBaKQEVBVgJlZIO5A67RBZ4rJ2pOEtvKrdlwnxYwvQ2AcLREIFrjTctP
85U1uLxO/icgPNMZFhmHrttN3drv8BUpcyW4Se6DGBdpaCB8Q8XhqCCAFKgCIf8kHuSkuMJzDscP
msEO8EjFqqAaBk+g4OmCMRUETQKegC8hXHDQVnCE5RGg2wwLrHUyX6Wi5qAPvI/xvIaWAz3G64ci
0ARxg4Z9QJbGQmts+oRQz5FOaDYr9zoeR7PqTOAvXlH7fQamcX2UdrYrdvQ8ROLRuSBcgnd/yYbm
4bZsKM7FkdazFCDjXIhwAaSMeftO3vWWnWRFilwGcyqs9ZY/HwX6gf+O1wPETWxr9JzIitxnE32J
cI127RTGn4+8Buly91mA7GwQElRLXF/yfRMUKYVNSQ1kmH4AuFI8n6T1dQecjFNFj3MsIvorj75z
h8Kh2fDR8YmKaEMZCuwC/7G4PylWbYZkC7P7TqAgdJha0QxKvHmAUzSirsSnp9lPVoWlZMdbgYtR
TLsF8w70T3aSVXZ9OvqMnCAXpgd6GchZtF2zYThlM0XuBCKYFt7mzVFQBvKCYcP+UAYA+E4WAl05
lSSix411tAdTrDenAe6U1x7cH/bMsTpoOE0+FiilmPFR+kp+tmPJvFsNNPkuRAsxxeGtL3p3TxVs
nhiQ2YNoROwB+TiPjTjVBvjjnpDLy8P/EHZmS2pj2xb9IkWgBjWv6hAg+p4XAshMSQiEegRff8f2
eTh1fB3lCFfZzkxn0kh7r73WnGPKAs7OA1zms/bC692u9Hln4e1svBesEyhycw6agtLZ7swvTgiE
MKW7W8i2lDH47Lmw9kKN/Yi8nlPOw6Gx1bPRFL0OmlOctUm0LISc0jzUs9OWFXp2IwxDHWdQfOqd
uSb9RiLnouQ6wdbCxgxPnsjpHZKTi7lopr2zIfq2IoFxKVrWH3y9D2wUCFdG2lK9eXx/SNOwUVE3
TXKkFKeNBcyunpXzl0ZQiQ5xBBES/YvnObq0zDZD/aB/lZd00ZwfI2smcyrHckqNhLQish+7boYW
cxlNnzv0Ya+nT5s0aIWYv+1h0OA00LywAPCukp94xtsA9cKaqWQDPSZPyVOBE/YhljBu85GkiSUb
WSyTL7h5l2zWhVT3F85xJAllKDE4xFtuH3wIFwFwhSG/lfvKSwKialGLsMFzsbvmiqvS5AiHjVl1
yebwuwDp2xkM5Fya9z2NjuM3J/gKQcfFGNRMNLmhVUpCJhBUQQx8XDaKZXcAN+1GG5l2dwDZQfTQ
b/Nbg0tHmVac4uYCvsdODclmQnzYAy7hFmAcI48n2ym7uYfJJIAY/X2fNRsowEyiYIMqlkv/h3Ti
8mQXizeiLpac3P0MUwqS+6yPBYAFBKUBat8XcgA2YG3TmxYkSSLpV+xq+R4huw1olXDMqtjIYp48
CZ8ijae7kNA4MdfG9IYQLP7J33a5o/RTfPKcBZH0mXoxM/yv5vq+mkybV4J+lc9olI0VIkY4XCAA
7TCqHjl3oI7jKrzEs3J1k5C/QrufV1HAjUKMZ0o/hRg8CIuOzgwbOQsQQYpRBT0gKizBmfJuJuM4
ymFOMyFNBxmmAUsvm5YO9KvvfBYVDZJd/+3Wu5kxRu12A+ky7V21KwEVKl96u1jqsDT9hNeQZBgS
klg0xu0c6ROSmvdPryDOgf5VG9IfP8UOukDae1Tg7jMUe473/ogD1OA16J2BWHHwz+lL9UMaWgir
1ZCqtBbE7Pf2dmim9CotnDph/oX6gUFYBM3PmKKBTIccpamHp9UVdjDFxCbrM+UhABKHjTCrZENq
OMA+ADNjKk7lM/yg6EfCTMHXUHhbvmxLgEto4JnubSaP76t8RcyRI9t0RG5TTvBJ47D9wppYxMuO
XdDw61boHMs5bMBVsyhG7DE0sEGaLlRqSqEn7H1zsCC66UDMQthSZNZkF1Qa2/P9XJFyP6xi99m4
+ZpQLHo9dFMgb5FoS6VZDJDEcd1RsHEIRQLIU1bgnucHVBHwcpoz00ea5kG7Q/P5k60/s8eZtKZj
fSEl48EUgZqXfoeQoKfjEzPVDmtb76wMyDBkWC5gwx/uLs46E3oLM5450rp2+J7glc9Jy33gw2uQ
ZKSeSLJ6eDmBTumSCsv7uDim4GdW5LFrhxu4SQHWYcNikoB4tpg8aGrC+nFMJo5kRdRBNIJ3Rm3Q
ertfHNVBa2OymndjxJwDwB6kAmD5HapstE+gJFDqUDR8CCnjxx+JWuRRcdcCxAXK33x/dlw6+U6Z
1zsY4uH7KujcTLJgDQKtgTynDsDUoLd/oLLZaAdBF5dIihSneDoilEDpACz8VeLy0YkWOJF7wDej
CecZ1EpcTxbUfnqBE32dbG4XtNPpDZA/epg1ZSVocIpN5vcJhRQBRqxh9U456KFyMIfnxI8298Rn
nRcHvq/XoY4wUwiAn6g54eCTvLa6nUkGghNicTwRDOlsHAt4NbEiGdEAlANf8NcD1NRvzFeqTy6d
Q+W4wDN1GyexZxzRgfZW910tHhsgZtZoCeagOQcm7UJ93puMQfq78u5SNs1hnq0YCnZOb/6gktjl
nINvHHOf+N61WYwe7mRHOYJac8ydTowdlwptVhr1+Obgmss2ebvpF6ovY8QFSHUCd3H6WTCY1bly
CLWp3x660z4z/WMTeT3ZLQ1Xo987v2m+RItDdXtFMDBal4Ri4uf3t2RYkZFdu+17aCL6JT97GHnt
TGPXRbvH4eJppwO6l3CfYHjjGBFYQFHCNhL3OTZ+AkZ52Uc06QlwNr8Ih2H8m0yiyElvbp6Povfg
3h+85HH/8mrpsbKX0BXV8RKSbm/5an9ggY7pIU/zabXjNKSHX3/dJFdT/Gfk6MibaF+p9mf9pApF
0ID8oBLC2ATsN98Rk6Mmo6RCQdeyDEDrPT8mBtV77SUaBIyYd13wx1lYEXWxlCgIm3KbFoNGnUI0
Eu3KdPA4mt/or3IhY8BNglmY9XLGDWgED54JksCb+0xJkZBlIWBFOjztrU6IeTZpCJufNBnitXbM
bySsoA9mvF5MP4abo7arbsSeozwdKnfrDsfCZ3jl8mNfBHet37Pi7hjCpJid35FHxz9nYO5176CQ
MKDaqjogUyhlHsTph5MIaUhjvIU68ZxUUIqLZe+thlZxfYPPjvBa19/RyW+Pj7nxZgC9b1GoVp95
dn7F7isESH3BQBYzx6C6+or2Eicp60prZEcWOe43WKlGwpzHqZEGn08oznBy9r2c2Qi+mWW5JY+i
HhR461BJp37/MTYsRz2ykfA0cnWIRym+tAA3K096D2Vaga2bWhy96KY+5s+Y1r+dEW5Hb3UvWat7
GvRYexCT8Ux+4sh/Y7FL6CLbUKBow3eG19wn9270Nv2M6yIJFAhSQ4Kd49x5Ern7omn2OZbFluwm
CfUyV+zrejIGpWHf3twUhRu+xXbh9JmI57zQ1brXOimK6gHNNo1cKPJRK9SSbv1TPHwVUt8bNR2O
xFM37l4usdo9Bmx2BtL8TkUthJ7ttAhe0JqqLY4dqkGE6qnbfL3hVvUdxJLlUas9Y4OyEoa7zyOk
z2/YkImmp9kbls2OUUSJXu8gQTXlvPhdKMLPp2FTGsW8tSzBqLS78Y0IMxUX6zBbWk8H7+v9m574
c4avcnRDLfOdkqlITxvbSD5971+RW+0/D++xNtnUFJhAz53c2e/VY65AG/xhKMTqUO1NjpJMo0IU
qkCLx+wtkC5+SGhJ1/cA02ijAh3uO2SnUTFWgfRBrqjYxhGTye3lvq8sNjIWYDYMddtu+Va3bYmw
aKvty3yqDiSgTfuiGZh3NspB9vOas+hSN0SuCGGq9okaxilwj02bOD3JlTm2fjflKO94QnTU240i
iU4HqtYTtKWfwhqcQB4oo1ofv6E9EUJx8mo61ojXl1S5PC5mXPx8ZlX7+y673BnN0om5YM64716H
dFjAKT1N86lJWkMrFHQQC6Phm7QXHW7e/aiPlfDti9QbzNthsgMBOutvkoMp1ExusZZ/WGLZjcrt
kxfos1X2jCCVq4oYmLibkbF4Dk8reFhTgmYnDZKkepMv5Ek+1YhV4JUvz30gyQqSM+mrntwDZd8f
KQGPjuoiSxxP3oJQm9Xn1yzVnPtZ9dpNtkSeK+6UNEAbr6U+kz2dueW6DXTqSpdfr/1z/Q67cy/M
v+MNXeTPPjonW/Ur/kbIUW6sA8eO/Mr0ZtfpMJjs01j6ybb6+jVn/bIW+aIalriFYF1P7nSsdtFP
ez0dxfx8L8q8BV37giu7sNWXfUPp8cW5jXQBL9/rfTJdiXOcczznBs34eW+iIoxq2L2GLy3gFhBi
+Mxu6OyQy0Vz7cgIztjGdNYOBQ5YCiuhrscF7xixg6j/uQZe8bzcOHnJXneoOK8w3l+0+8+1ofcZ
cWt9yVjHuQe44fhS037raOR7S/U1fORBBZSQUjx1XhxeOaN8W0VoxMPU4iJ2U1jfoPcefgEGTpp9
SGepA41b4uM00tm0No/8QJac1UMeczaLRSKNWsO90a9l0plvTT14ycKfczmtej4mCgNDge6X4GLe
tpTuNEKBgMq+HYqCwrJJekP9v5Y2j3V3xnP1ou1CuaS4Oi3QdPSWfMJiEueDkIIFnF596Ud0cpR1
P13d2k1kBDJJGZ8hjo7qEBkePtET+Hhc5OdCtRWwKz84mbi6qYsoFZk94EXCn7J+n6DgDdV0FHOn
gKWk4CJc7ZWEr96YHk7Pf3OZJTj2mQtyouDRmAOLg03u6IBXb4M0E05ipZ4mnyUzVpQenN1wVJxq
bkqLedoLlZJzYpuOnI8iUJd0f81Nwr349JLdw+ByQ6rTJ+aY48652gmBxbo7vIT0PUJfs+AIyJDj
yUznZLr3+4VtSJEdXBGv2M4XyeE0/kCijb/lefV2xID07vYWybm/woi3utOi0CfqKg6lMSUAuhyA
iytEi4+faFth87jNGbLox4b8aMQlBc1D+e4TF10wCQfazdajuJxZX1sEieqeNvlz+9l3V+WIBnfN
8I6ZCOOCx4XTK/Z+hOGXYicEVuP+F933GS6GwnsvtSnNz+jjqrXLFIMW9bS8Qm+dohm9EuK5f4CP
+3UPPRx92xch4kj7ztKqJnj1Hl4yMts4DGiNIECUAJFor7w2BIMeiqX5wxlFvtaVhyiy8wXK4uWq
LMJn/ljv0UxOWjo+IMiXJ05v4/jarS3FrWd9OFMvr6XzRVyfxc17rpbad0XH5+Qixhn295yGubP7
lp0XEySa8Zr59i12UWVWhJOsC6h/ls3trJRiWhcBm0Y+SFAFujp1oIK1VYbF2201TI4caS6l4ekl
PDbnZvFoOOVYmOIl3bLTB40AdIP6C1hMVA8SiomsP83fAyNFWKduzMfk/l7fjilCYXx4hNx2w/Yz
KrmGN5Y+LZiu6HmQszTQnCV36j5syNiBOMTEsL/tN2HLHsU6ovSmVrN8Po6vh2Ox+hfzkzmMyoX6
CTJ5QLaY8Rh0zDiec0VbFp/5p7zkxEeZs5McKmjbmTKRwWMsWp5V7Gs0+prghIreNTLXwiB5II2R
95kiEWzoodoUx8/Q4PCCgAcwNX2IQjjjco+amrvRIu/vO+vZdU6H1jMbr+g70tnYvGSXoNDwdmYj
UQ03JvmqOaT4GDfkom6I8QDU3Vupb1wkboqE2XBErKq5piTvFtVBZdkUn0LxJC0Q5XVQ12m6sJc1
6/ZXaieL36z+zhancTG7Q69gNoh8KUJU4NTcpUcTxVJLTUuthGvREb9I92Ddo+J6OC/FNq8W/RS6
tfsS6DYr4/q2ZRGjGohJgHQjog45WC/qwWtWTvU9deATfSnksHrynFGDlQupsPuasBiVm+dKoVe8
hUP5AN4O2HGCgHBMecHGRkgnI3QumpPiNomrUQfR5kvd97D72DrNlPNpjxOOsCMy8/AQyiSJkcQZ
bysAmcwpRMBWeiVjhpwuE8MDfqSPTxIoxyW+aUK1j6wRBqIg2afs/4FGXrEunnSjIjbyTFLofrVy
VnyoNR0JHcG1I2Xy45zQaRDYuSQyIXjBkhpno3xK2WxyVokcNrGU5X9VbwyeKUpdxHE4TdcdLwUT
1AlcjMIpFAqFQnNIHlXlAbsH71qDQQpbSVw6Ohq6hyNPylF0UOFszNHxvBonKt2G5gqDWvCO2kER
mHSKaIzGMVgV6aiv0nV0eIcfvIIF9WmDxs3mMiLpVAG6zHWBMjVf8gpIxOQ9aMsO2Wa6B2wRTzHO
L+S7iWsyYaGiRcqEVuT4uPu8qGxJVjRpjKB3pXLTrpTD2r6WPKnyuWp6Y9ZvpnnUVgemuu/c69OD
QlfWsIJSoDvJC/MtvaRtzxpIyug/b2i+7P8YtM8kOlNun+dXe/dye8cuHXtlNqAYvoPZQYv+c+P2
Gp+W0FWalUKi/eJx0FMnAbJMnxaiKF4PpoqzYm5eypdn8GWp09/el1WN2tNtU9cAU106IFvwljyI
iiy3ZvAOp9qYCZvysXtTc5NdaSd/l32Xi+t2H9Y4sugtj3h3kZLEBj5tbqNqzhGqOPRSh2s8nVP4
l9sO1nx2ziDw9rA9cF1/tYcq6O2gkd3+QtZQBdjoN7eJ3uspqiH3+5amaL/b0c04Od2K5rHRB69z
rDnNVtt+RI8om9Fnbe05o62tPBVryVIlU64g5qP4ypaFX4mh3iMbfmA2uab37z4Y5Q/ACx0CnAFs
o2+asvW7C6Z/iqX6rmCjtVW7dA37YR853a78NUSvwdUOvbpwvKBnr4KF+xfWmSKs4L+/KApwS8vQ
NSAQ1m+4Eb39VPL7qQkExOTo+6dDbtL468ZD3E9zrn/CGSgWoJeuELNw2PyLCeiXxefffr5Adf3D
XhZnalUZNT+fqmWLe8EgaYjwGt2ZEcxYjhFmEYbneAevnarbHib7YLUAALtNtmNlsnjZixRrUkBO
wb+/KZpAX/zb4/oNjZFkVqTo2UndiLek9SeTNMCuaD/tPWNpWy7dow+aDW3wZDiIL1d5sfNCHJ3e
JrnZ0ymbx8hxVov74OuvvinlD9QOXeFK1q2+ZSg94zei4qNVempsqdkGSwGwT6eHfNzGB+NE9ndz
YJAWHoDW2qPN6nVZLP5GTuz/wbT1zx//OyAmieWy1iMZVtFqv69pe7eac1HdBCpSCsifRhQdaRuB
Wu4tGQyymCzJjNzdpod4PGonsk6IymdTOoubF3C6uDvpx/2R3J9o5fTsH85pzl+uce2PN9h/XzDz
N+LZ5xYr+UmV3xuAZcrRCkpXJacS1dg9FKLlzxXbKi/hrLO/W4dWFgUeHdE7aUytQwx1f6FOHnvw
IvjYC+bfGi3kNCT6cCZgTZj+dkUQXZre39arP16C/3jYv92an0iS2tzgfeZaS2zKxCMET6+cVZvI
HlIqleNvmrE2MyUb6LM9XY1+BDX8RVF0iVim+u5fiB76n1bQf1x55m83q1I1BgsZbz3CcJspfGJj
6dJJiubom7vrIaNN+yg/7aPiDdfDOVMuOmoYX6ednW4ezve1780ZZIHG5hjkrsrRqLdbUdV+L5CP
rribObvcnUjYXBMkNhycJn95CrL8BzbG/1y+v93YWflWmk+qvjenDdx4tC2mK085gU3aERnjDv1E
lZ4W9pjLzWTO4DDfq0lIIucA6gv3+wZ9EAsBO+XK4BJSJg27J7zyaKcMOD1RKwz4H15zy16i/v7J
OVfeGUvdLvkF8O68QPSEs25q0Ijk9MGBKQautkKJEtFoRYNxRP+SW3Z75RQSbblEB8MlEoPJDVoE
SbdM9xkFSD5tofhMUEsIh43g1jM985gt+uOgSjA5N/hVeALDRqp0Dh6NGGzkXrimcFcIS8XLQfaG
FDiORpyvkIxz/OQw8mn+srn9yeL5Py/3b5uultSWfsq5ZN4LF8Vl7JThhFutYrF6OsNvfX0nmofF
gQdpR86GR4eHJ3EXJ+9v7/zfbqffoCh3U79LuvpUNyTWrCFrPoJlwmJJno9v+hxp/nL7KuJm+H87
CFTgXr9vyD21/9szl5JI7fVTbt+nt8cHPiISnjrPXi7l5bWGI4r1BajsK1iAO/uba/vPK95/f/Zv
z1XPsrdlRfxsXKV2tkai5s8QASy/AXgx+rF3nTcCl2b/ZJPxyeN6QpH37xsoyOG/PH/x+X/s7EWX
JHXxSNKNWnoaQiRAk9mXKrs6YfLmUCe1ijMMfTJOTwRbG8jYmOoldPYJtNta2bpBhCwPaEt83r5C
3EY+Lhj1xEikBtlp1P/MT/LiVrrK27uD0WltiSA5yTM5PsGUgM6hAtCdMTvE2gqZpA0kRFVPpwfK
n4A2gLKNi1kJfWbqvNPxPQr5M1I1C0U9WIqT27PQIHsS5lNODiRNc/chjWekQboIUQ0NoyGBLrYI
USBBj1S92svIMv1F/RPHXUaXNeGnxZzzT0cHT3SqcN11oCda/7Pro+FbSBWGDldvh1Yzl1ofRp08
kLF6VY58YWYi7VIyexCFIjzT4U+lnOA7u1sDDFWdLBv030AfcF2K4xe3fPyDjm1dcD7ym6vyhZyA
zhjzJNqe5EyZzn0KV2RaAzbb4zLHKfDVbvi37csxGLnMlGPRs7ujJlywI9q9py/LsybtlpBX+vHc
IDyprxv6wZbT2UsbmB1mnDoPS9OLgOJxqgfQ3npS5mSvAEj5+o0FBFUQnXbZyQnzLEJOO9brIEWB
rDAdI6LMVIPPhP4ricZgamYo7OTJ/Zsvg3U8rHo2Yn1pdGI+SRz65KWI3pXFuORkn3NUiLR8ZrQS
bnhx3x4YIk5mTG2U60kNyWEmXKocZvper0FI+LlOK8XR4pDmxrNi4DC4d+uuGzXvZd37y1LT/9ut
/xvC7lR3rDT9RNtM3GM7PO4neOZUe9+6RxoU4vocdmL3nj1HQxoxsb803c9y1zlhjyRBOgeOAmh5
E9tON9isSApxENMQgGnDlB83f1kr5D+Wk4BpDQMGnP7/gH/5s7trupKpULowGx5lP3bWw+eVrYI8
wdHP6S87gvKn+hHeNoVCD0y5bv22LnDYiR+xzs8TWTyPANlRIfuvOTMG8/oe3jeMQAIZWwXLEjCH
GkGN/reH8Ken/M+H8Nv7U7fy25AeCmFBLnpL++MfK8eH1D4+rWv46PTE7PBEQbWS3C+Dncn997VR
/9tL8FsFf6+TT6PpbIq9wRNV2LH+Qlt5t2eSTbrNuiM9dc2w+UxYA5GI6DgAuaB8mF8/Uzrqs/Bw
mh0UfzQqnVXkcwTiDmZPZ+OcZc4ncjAf3Bar58kVIQ0/i8VfHr36p4X9v6+e0fvtvJqlidzPKqW3
GbtvMsYRuRSExyAHeaHao9TBVjWsjgXCIuWQ3qmhhUEKOWVPtbvOi+lA28x3g26jJb4w0iob0fM4
SFlYjf79hTb/tOf3ez3w/EQmcMIVn//HHmRo99c765WPTbUFao7nsBnJBx13Rd04mFg/DIyxTzwh
GxKgBtKQed2morYrBgkwsVDdRkORyc4oPgBvVQ1QLA+MMYPphowbkg7NC56viRyAQFkgDQsw9Rxe
pDRjUtFIo+xdFWKoW/KpThPDfa/h+aQ2bPvRibi9bFRvSN/aFX5M+iixz1MKPwlFH/nRwb+/DrKq
G3+q3f/xUvyq7f/5Uqjvl/yMlecGrJ5D2CERZpbfjisf7LSbuSliTQVLEsVZ5aF3RkRjTkoUjOhf
AhK/yfwDfko4JzpFuI8dEVfayAjSiSYjv402QudGoqsPiwbomRWI1Kp8Vq9Imif05rFgyOg+N0TC
oZUbfsJqqmzZ7vWf1xYoA6FBP+8fw7LLX8SG5uclwC78hV/84VmH6rV7+/igoWr9qNebIP69fjAF
96/qFdU5YSH510NZ1Ijm+IXDjDp8dCr9hmM7M+/bsDHc4jaEmHBnMIGh52xFNPo/ez5C4FnpQnAi
cXPbe3jdnvEFzXrcrXyBGAdg2Pn19Z99cqZF8dw+tnyLO5fMinkfFr1tKv51S9aE+G7PbWW4fF23
5ztDPeSLGFFYq9OErOHu2u7fWKf27b56//qNWWJkOkAFYJkmBrWPTMSOFPI7qRW4I1cx+rQZ2QDG
qr7Ks/7K3CgLeVZfmz6zGBkahE6Cbr6PQxgPT3gjGg6kBAzN6IAki4T6kcArvYlbupPFhpkXKRgx
m1zv8tAcUT2RzZnT4sCU48CzAlgHpoc4RjG3fQcVGXiZiG9eLDL8h0AV/ZgYzXdA9hWYJpn8UMo7
0hNNj+fz9BZ07wj0EXxYxBks3SQ/0s6+jVK04/3B6dISDobpe0Oi9bjewKMZsf8TY5YtaoLuqosK
cylaPqbF+Ub4XzWFieZKIoCcKj0l0wgexhQvwZT6afek32DO4eoJ1xxXJXLGAbY3mP34jZCK9Wcm
lzUgLKQoAgDMq0f0JxGIA0wzTMZ8ofxRCH8vUB2PRPJutSN809fgVaI2n5IuSJi2SIgjyXHO0Am5
fTV4LImsnT6WCRF4xgrYzNIK0Y9eQEHOnxcsAkv1QG4SkGrSmxaIHDzFNRGikxVrI42fRETUiNeA
wb2AbZBthZ2X/CoAQdjwUqbbOnRSk/RO4kyJQyKdacZAYBcvgHSuyLT1lRCkR5hNVZKZTBLQCZgc
iv8znCKfoZml4D/hmUzgb0GUIsZq0A0yrGbo20fkfpJzlBF/Xo2xHKH9N9Ek3H8FyVFwEe5O5uRK
YRNpeT/y72hGCua4mhSTPonExvABQ4ivIae+CQSW5xF8tSQLclHMM9qErGygF6qxREuuJi/wPiSN
UuSbkdmckbWlDfJhs3w5J3LPqjGphs6NiyPByiQh8jgddRoyzU88N7DP3EWowRhp6xyzTahsO5BZ
5iKBAS7CrMjsHukcpiUE9n0wiXfQN6TpuVT3vGziiRCKtssICEbowFMBSjWrxq/Lndy12+YBu1Mg
XqwV14GIcENZT241WDJrXpL+CtmTHHD5V9Y6b4anjXjbuGJug5p/QJ5YNgc26SEbtOuBiYYtg3tX
jJlsEriH5QgITYfq1BwALkIUyJOERoA6fIi+EPSTsbTonpxQpOYY9Om54z/Mh0xqsUTQUnG0UTOB
6DP67KVZsmTV9SgCSSHmQYlMCgLZmnHnJ1gDkXQR8BQRr9sQIVjixUunXZjz6J4jEewY8S6hjCUy
nKdBrJ4S6FwRLxg/+VDcL9lB81S8Ph6uQoI1SQ4KwCpY4H4/Q8h5IwPpPXIvaWlhond1IuMjilMi
39CTEgBJ9hp32/QxaoMnLOCMfyfQjDHB8eReTvi2gczdZ/GK8P8VweBTeR+BzRN0HQ2J9PGBI1ss
e8kUB3/IgxHcEXLjWK0djacEnoqUS3Mkh9XxNn+QYs7Q1S9xdSEZDSLC0D4kf2k41vlGH2DAhZ8B
IsCHx4VTnU+jaFzOsVCOn4sXm9J7ovoGrwevW5gGadAPLT8NyhnxlQAYTqOSiMscKW/um2SZ3dwa
CpLBK42A1c8RsiK/EzvfL+k+JN61QecQM8YZZhIPOfcbgpXqsbSM8eHG6zyMwzIUgl6EbSPOdOKR
t+yF6cLwX1N+5DQZJ2SbEhLAD3lNyBcY5CvgcINuipaDF/JBDGskDBEMxEfMect5FOBhqvF+HcUb
i/EEOkw7u8+brVpi3Ym/0mWypCsM52nNQByX5FL7ufNqSNeOGAc+VIgdSVrhbkKGdP61w7GCYj3H
WPncMroutvGa38RWh+NKbHwxhibFva1v0UAgYvhSaUV+g9hXUzxeQUQzFAo86tf//MPq57Mvtsy9
xVeDLzwtbmvjeltHS/6C5VZEk1lXfJniy29rcFUc4JbRUuHmj+fNx7mv8f+tm4d7m//nYxUrf7J8
Y2CM1yoRa2XYbHEX/NA/a34sXEp7bXECd9KfoRbbmxNVtuEJ0e9NkOViU+vbRKJFW8yfJbZl3OZW
qCy5m9OLNtV7QKTUeXrBRjoFDDQX/4nlHJzMEhPkVJ2bCHXDlA98DsrUCuG04FJbmyqUo2yPVODA
x6bwZmLWwvv3bUIe9eFXkh3pQTrJrDHN7xvh288Vcd0DFFhoL/JNw2JLNNyk3vQC3WvD+5DMuOEr
0MYta1GJUZTFmS3WYFV7EjtJX9F9kISXc7tjgSUakehSghIzApNhUOKLFOumxnIjyL5sOjh9oX/h
rs2BzwASIzMUPQ3LzQtUWcUC8QlkeiRcXxiZGFQK1cUImUqQs36/qRhUWHv5nFsCk5m4EzHKkWJ5
IxIZfwQ3wgfLcssmlQ8+KxM0WbIExMJG9MGgmoMmU5wJa9CYwmqoeSLA00AqbXB/4UbkRq4GfVY9
YDMBawk5rAhuRuIhR2ORmos7kUu84J4D7n1V8PbjiCN7kGZJ+HHjK6GNpD6XA7psgKxbfoKKLjyd
IKnSR9zWrBvtUHHuAwvDMHZOLDDRIiWSkVp3JDnDYqRi0oACiLNOmrHf41LlQzruKrFYYMQcC7y5
NQYUFYgav2DLQ+k/A+c8xlBEXultQ/ocfBdzkoXmCPXgEGwYr7QoxQzMIHw1p4aOhR5dGN+zGPRZ
SkowcTDuvE9o+H2WyISlqGEFRK/P00+njc2UxAPl9YveTSp5iP3bEam5kJQxcrEQgfZTWGRaOIMV
xPYx6bcE0fb9hLBy0tPdHrULolw7cyPvMWigKibTnlg0xypPj3SXQY+aaopinVzmPpndNLfCHjYn
FiqW8ZS3iAxbXinkACySYjuoeFUYAqI1kNzOTclfZfBDuGQsoLBgpGHY6fiDymHFUaLDaJL7HYw6
9K442PCBjnpOHTI38DCUcHkoIwJg+BxZeoOIVByihW2gyIl346rhUMmIgddrwzs2aTZ9NPP9pYgv
CwAB+LpP3jmf7sY05/zuPwJ8J8GjiP46REgP1VEdCFfckracJxDLCaGu0QC/chANhPOuovX7cFvI
/OSZBO85jclp+n1b3Veo7asN4KqX/dk1E8wuqztmH3W8xtuhjg3QxZjGiSCXZuW65i5ggjxBEk9y
GGak8SMAesQFX4bYRqf5vJhm8/dZ/N+E+YWKfZ+vAba+tiqUtm2nuJBPtwpK5PXzzAVIj7OAUcBg
jZmaOBqlla/uFZRVW3Xf/LwHsMRhbeEXlr70CecD9phufgszN1k8B9K0o/TCJDhlr92alGJAHEZ3
cn/xA3IZIQQKu5AXOeBhu+zYLrZaj2huPoNJkFBdDrNBSqJ6TBVMkDcbjIjUhdJFqaXhmHr92tWz
FWyK8QnkPjXEivhjnjLQ3r1Y4dkcMM6RPZeH0oqd5rGVIpdf1ioV56V2n4r950FcCH9DFLYXFHQW
j+fP4z/HMHGi4lPpFslywm/PHzGue/yUHAaBgsJt4yRkrE7MRVZ8ncohSOXv7ZVcIk5J/VW0ZaDS
7/yWfsRRohE7gqLKaGWG/E6DPJjtP7Mkdj4zaazwUeXI7xN13c16U8iAsY8baql+QUlRpsqy/wVk
Yt1y9tnRDXrunju4K8UFadbzAmyYHufh/n0vbCJUd8j07iNjUIQihtvEENxN0Ih4yUwhPfRNajsL
o9PBGL0F5UATScKT/qGcZCN5AnRvXi4fM+Qwy4YOJhJiEtnvA3lI7guDsQ05p1+oWsfg8ifqnmNQ
CHps2d/nLZdGty/ZhUAcEdogXwFqLZ7n57bY5oRscUOvXoN2KIqBtQYocdX5FQMsiUzcHhPi94Cg
FoR+8D57i+hHIoL3PlhVwQQGCke7XpCxxiG081sfJQ+HP50TJWHmAQnuHpFGhOveFunsPuIEME04
unGzY5kkMFZABuIBmcSjNIY61hfYNwuCJaJFHiEl/04cv8pvaS6FOa8NVzVe8f6qGREvv6KSHnYz
g1McjYOpOaqHWOszyG0IBIfSHNElByMyoaYig5UI6rFFzoGIpr2HAmIpkmTvAx1ojOBO9EY3Di5k
TbHGkt3gqf5jSmHE0vOclpBqLc4Q6pgYC9b8NXeFnzKjs1bmkeY9seUwWkiHfV3E+yji0/mxcD6r
0Nw3wwzpFeaTeSFSYi8JJ6QcarsxNTkrg4BISbOFGz26f7/QIYOKPBDOyLcGWMHxl31giaoVFY1g
cbK7h42foJwmHGMWDUG4AgfVJ+IlpB4BCJq7wC4CiT+ppIByxgqf23jSwSZNKK3ZQUiiAF2xfC+4
7XmPkok6vQEuOIXyUhs+BJqADZ83G6wwm1TBibUa9+ey2+1knnXGahBTDeOS44Xh734GF0Gd0ZQd
ypgyxukWezaggnR0wyrG+z2OFv3gDVKX6/FHKDRPR9xw7JnCXfgJH9PoLDpDzxnTaRauJ+zWlMN6
nwNSxtIEjNaDtzzDFTBpoThkPJR4aByY0w+BoOCKilfFpKZboePmtEIePaBPwk55w5afsBtCW5sn
S+MqEWwAkgBxaDFldvo5QNQSZSSIxp/+7DSp13jGhgJZ1/uBubpgrRkW094P8k6BR+WBVlMoBGBf
swl0F+4aNaQ6oG7nrBAU3/IYBdfkOQKJzZ+MoJ2RTYNNNBqrOyy5iydfUQnqyS9zDtjxfBXPmMJk
xJPIbPxsqRj2Rt0lH5/C+w77E4ZpLHRYraSlPs8uhsC4YPpf8o/KnTo1Q2Xejt8HFTRxeeljlvos
TsGHfZ/JZSPCjt353CK65DTDqs5Gxs9xpojZQ2ki81V6+PwVFv4IT2jvS7JrrMUvwR/WjQMDYlez
tRXfLny8MEFra3mK3wbQyDJ/Yi9F1Z/vtAOOGg17da92T2s+mWwgzZ04cjBqO9QXPlvuyh1qhB4Z
AbgldT6ISe10MA8dzqsLszd0Czv+/PjuLhh7yBnAW9xdBPIKC89p/ti0lxbpH81+VBjfxQaYJpvL
DqV1dzkd+GbiX5rt/5F0ZkuKKlsYfiIiEETgVpyYBJz1hnAoBRwABQWefn/ZO06d3tXVlgNkrlzD
P4zBgKLiceCfYb3zvL0tDJ/0kB5o46aH3lZHqmDLrKy3vYsHfda9LQa9nzXafNygJXTZz/p+4G/0
eNf1H/8gzvkeom9IC3Dci2dUY54jPTAI7LZQcZFPSx0IWsVSdX/TihbQ1y4X4HOd+zFZSUt1B8kb
0e+KsGXyfTkVqgvvcUV6IzSqkPR1VVIfmJCjN6mpyLFSRxpnbLM3VuDEsn/tAXoi5IVf1FCa2cBq
HaQ9IDVntHe+2Js/iU+iNi7YzQMbI2SLaXLfKqgBm2GOLl7P+9q92R0CYOn9dnccktn0o4edYhDM
o06KUM9bIAYUClHum2vSFqy9VTpUSAdZ4FFGI4CjYKpQVJE1L1MU7fowzcvLB+OGgk/yA/RJt42i
nJSPvhsZxoAEB4o1DYMTWAKelndIkIc3Ju1ki2KFdLKct/McVjnzzOAZwRMfhJoPLW/2Wj5xP7yt
STnCH0rrM+iYzj+f57BcfclHNE9z4zBe3abpWNTOL6REumm7e8w5OeliSBMC3FQZPVe9dUOpRNvS
wT7Jrz0jaOm7p556kAPVz88wYmCePdzfXg57i+TEMl9AByi2QDuKU51P0AJ4n0y4jn9QRlmcDI35
kYwKwkKdr0A02pyaXKfe6UM/xUmWPAwlxT6/MNjDl9cWkArHEmHytyHAzMRq68RK/Kz/MTb1xYd0
0dURkS48/ZxzkuWLJxEkPxRBEfzWRVAe6E74eBIWE/Gjz+Hnfw7voOXPIsijOLdarE5an0IEIVhU
B8qoWaKJ60tbGXLWTuZflLX4gfg18f/3UvBFAd747NoHA2AEV+gEbaibziDQkcl+km23fnsffsMX
8PsFjH6oukJq97v84ZXSEefqqPXv0JrvLtTkFfHQG2zubrOq6WggqRhU6CFZvMyWeUnus2jJ4mjg
jcsNDP/FZwGFdfX/84rnee1VuP/fsOc9Z8Doqew4fmHX5/DZ6S2RLP/o4z4X6uSAUuEMwrfovjSr
D5E5udDB2P/7jnhP/D/yCRYa5U1YhPLxRVcEwuICkRnaCV+hGtJu6Ocged3Rgk2HKJ4hVEw6xKDN
3MGJR9J1ISUj8YhWcBR0ZLmBH+g780xCJXJ0+djz+hsVqYMG2QedywAondyeqpBTChJHmJN/1UfR
l3wK96zZbyNa1zUeKOjKosCSYNR0d4g3/pOGXoqc1mur2CknGhpXLlGdJEGaw/bxYT778cyk+9VQ
+N6pMrqZvuBneIXchMQ+t4vXnd+mGeJjPaSDVKjK31GfqROPCruo9Vo7hwcrmtSMxB/D+Y9j53HU
nJ8t0yXLIlrck/f6RWfC3NPqtjsISphR4DxqJ9GbU+R7LOb38H30XkfIaI8jQPXsORJIo029Y/Q/
WCabJxONQyb+018+rkAwjn2EbjOBQogXaZAvBcVtrWoED6Fhvh+E8j72Sk6Yebxq2YK/F9+Kw02b
K6Fx0RkeoWvGWQgCdM33iBxs2VTv7a//j8QM3eG9RVGkG3HKVCcYyOlksIfrGe/jPSfAjVEjofoe
EVJEHCeml+v08K+EK9ewCgg583avwIEWQ701EijZEIllCKeUxen6ceKded1C5gGPk+G9XI1rk0AB
v5OFmWvxExluAu9Nfc0Sug7dqP5ZJfKB/VEj9Amt6gTq0aRpPB+sDO+jIuBy+0NJ1Rj9sCwRqhcc
4auBp/qfsxwU19uqnXS4UXkw/n19jXmouEirj2YZK3Vec+BzfUaAObpp57xII8tJsTCdeJeG97C5
tljE3EnlN4N/d6ADaC+eub+MFUvzv4Wl+hWF77xy7sQwvwSdiqNnu8uO+iH1NH9LXIx0v06Hz9Ug
Qd01vchgnZu5MRu4ZchMIJLWaDJQEstBssk9wy5Oup/Me3DB3zMujzC92pnRbSUdKvjktxVsTcow
nlQ69GnQoEgDbbnYKAjhk6FPMD0B5tWf1WhQqFQS6IOFJU5lT0+f9qa6XyL+MsaHTQmQbLGFqn4v
unkNTjedYyxZa5+dHLyuum/6ym4QvNxmhm4LIjg/FPvTORiYctTs8A6j4qFLiEWLlzpZAIs0EAU5
qkQczWgwrRuXoUKQYxCXRiWN1RqtMMH7F8NbbYuw6JAmOIkrSyRZcsaayyREaPODtw0mFtCDdp8j
DaBZP1T9h/vkXXXR4/pvV8gcOdqcscxMRcI2RQXgD+4chQatN4/ejI3g1a52WtpkP2EYs+sjT9cy
9ohBXnRBbynqUoPvXxLKHWKel3jainkKJQSj/duyt0eiltKG/4Gw3cH/8szz19bcKvjMH6HmSZhY
NpbIbZqthCDr/qZMkB5w71NJDWTkw3G4gbRPsw5vWPmkK+sU2TLUA3AMKNfYbRUkz9ZXPTaMD282
mVqZMlUloc1RIGJgAOOpP3v+xgUOL8+o9572JMtooo4/yY/UKZIacMI5/iAmf6OmmveMSVeHquaj
et8fWDJg2e8Qvg/2Nc9Duui5LQDhdf/SoIyqbRF9ktCiV9d1sUg6z8imiLvWyGRm467cQnfHmNdU
Z/ffvtW2ceKQTvRpZlGt02C8b2Lmmprfi10o/LAv4N/mO0iyHOZPSIpDQUqGhvDwhRtODQEZIwzK
0kDa0w8dJ1CHNad/7gfSup7gnAtrU7EVTM3Q60WPYbBEXUOhH4Yn5Aw1J1exM4xHzOED9TPKiWc7
xrpwrA1VqttewB16tROh4w+ZTl7A3EMVMETVEA2X33jgS0uoZd9zLUS1sCG5Yfv8h85thi7AgsDx
YX7QD56p+8PPIsM8ZnWnn4YMAF8vu1WXzcvuf8cm/jggqJT1HQ2kr1/Gm4wcGXlbI9LyGRbFyWf7
BuOClAtdW3nxqND3C8p2NeA9DKwfRkAN5Jxh1VsY6Dn+QuMblI3fZJOH7rfIcfVnnxsu44+TGWkH
dF3S+xBxXvMAo1jrbKheBbpm9Yckym2w5RuMTOzSLvABP/MKey/QEzwbLNHH/GE4KkotqfMpJxJk
8GTaXODoP9T1A35hNieKxuncbLGZXf/zGmuzaYtasvsAm4sOYhqWWOvpK1QSbv0tELqcYqeAp47X
hC0Ll7F9Qn52H38RNUhmv/uGP4t4ld+nTY6mgB2X62+8kouFfB9ppviAxY+tPZZJa6XRj3DBLHVg
fcF/v7hiI6QT792wPNRfYYIGWQXmkpkhoCe0ELSnrfaO/Wx+YzhR+zo4bMiFhWPkkwIsXH/bdKO8
WX3xk+JkonltRAjLlJi1VKgfCADhvfErthPNczI8TBpfuyf15HtaKFYie49GCJjdfQXYor4y6R41
U4kzd0JkRrM6t6ubrTz9SnVltJnxkQHYjkhnYQ+KUY0kCK5nsBVSCxqU8h22UMgIYMJwGfDZ6KYH
iUYdNuzhvKhaDXpbZxOT3GOB8NExPhcMxa7mH1Sf2w45iwpBFWVmRvDtWiK5HJbI9ycBGjvdriuF
ci++upXXBfpFPevAIM6/ljkhuwRIIv7NhsLsvEZwOry143ihBia6hk+gsDsTnuFEoIKi+DP+pnZV
T9qLYi4QGmutHu1kAcXOUKO/GjmMUUtWF2jH9K43wwbkLP0pExhQDxy4QEk62C7+pWcdkMGfZIzu
l6zy6PWA+sMyEHbxVXceV4hqNy6HMkqcD1JSHpDGnuo8PmhBPNzvprr2DoMLqw95M09H2FOIAPS/
Vgoz8wifGUhhP6jTRUnrQjDybU2dFkjUTj8MfmoBp94MEKOmMqb/HQ0WQDggd4kOtTpvosHb+ZiL
O06pSILTg2s8hGFw4tZHfBhxemLX9pfSAuTKZbNqXGAuQmLCJbj7r8VzpUcZYsD1EtrWl4V5qViG
1/YcI6GXzdOw9vRNgzYvoMindYde2yckDGFaPdMR9Ks4HzbX91wXqdvK2Oa4BfUB4GNVWVokB4Ml
JPHkCJY8c9+DIT5lElZhhgWqMq4thD1i1cqhLdbw5zGjQpWvhdtqVYYg5b1h4RHfzSHyvy1QZ2TP
Cwwch0+QsxCAQ/ZPuesvUSVYoIg9kqiotmyixwlRDnlPnUU11uM4O1GQiXwNBwNQui9SOk7m21pn
5rmN90T7eiqNk5OySrY9kCiy9Z0Z+Aje8FEfct418vB+uB8mAnRUnYwLQe1iLmipfBF4xyRHyLYQ
1V+z8lyh+YMQ3YLnzILHiZEMmLtH8JoTMza3lfDgUwJ9DSUyGsAQ/boNlbUU9Xf3kIS5H7QBkofX
5opoDaK3S8FrHZawJOEGjIorcF9g+v0LLAJkkcwFpeVrqaHfYME/J/0V6S7eGfgcIG0owKtW74D4
EQh+Y9hdocZDX4Vkq9Nrxdvm4ZCj9aGk/kb4FCvAqIB5PEcfZVgil8B++8fo5/G4sefUOYAXmYA8
ru8rsjT8mC94m/8vgZzVcVbhaiMwASgBBPPXMksLa3KNtjyoab46K2Pq36HFjyGEBYUQviWM1vgx
QUqAJ0Am4jUYtmduvEDgYgxXjXlp3jZKGlApB928GbNCktcYKZAH9MparJafKRRC5H/nMiwFnoXP
VMj2q7PgR7Ja3kiyMExmCUGP5INClsXfEU0KpMERF4PKCN6JDw2KF2AYpSu0biAJQJkOgjl6KHuW
rAtyA0YfuvCnP9HxeSJFNEr9iobm163/uN9fUvzsRN2A0v0nijcJPGlqIIiyrWUA5sBRnsuCRTMs
IV6N2CBIQGhmW+DMwITBS/9tEOihRMEWEtWCTsjN00fCt2NDsoHnYYnqeW9Y/EYFZm8ATKHtXm82
S+OejHoHJDGfF4WpBqNGENFDFr2y/GFKfLLRH9Mzp1l0LWfnqBLG1kM2D0/Nn3RJ1FZsHmoOdVss
ef+0W+S/rCc0cqsQTUTsLrlYXB0udA9hkWFOKL1Q6fwO6JEVS7DrmKHpW9WjUnpGKBrwiijSibrp
UC/SJ5BzfZvgD3KSL5U2ROejeg9xjzSPSDLIQjOPG0UWVdPPOAHe105sLyIUj0o9OTBW9E2U/S9E
DSfiwz93qLEYl/ycQTBBUgg9gnxEGqEjw9cD464v2O6PLZ1GpKfKPzp+YrcCOKFBuPqssYZFu583
zSuhXgT2Pb6+wiokzezt0Cfw9I9V7E02EYFuFW+aS/9acKEW2klFWaDkk/7obkCYQr/se0KthLdJ
mDvprnwuCXFM5MGFIxohIapQC642VOcYeWIIE5qIFY/TbSXW3BeTFEtBehanpU7oUDwGBK0RhGe+
QdSc9Y0YFL+pYOuDZBD6xeYQZjFqG0QGwuL7yoWTQwJdGyBhhWhFQFgjE2bl6Af2K1cwQTsT77l1
fn7+uANcCu461S+XByB/N082oEe7COUpYCRou6CjXkBVCqltaaCdEvlfy+qfb7lBCYowboY4aGzz
Xe+EYYUugitXBbIr+wDxUGyD/vBC6oN7PVShssYTuP3LD70Xun6DY8G62nCeY9zQLMsD/hMc2uyW
wYZ1UgHQynboeHjNDsAHnSnRKrnhKEKMHmJls/p6+pbEu3Pvf2htRC2eOD5tMLqs7fp9yYJiy5tA
PFYAv7NNf6nNMzrNF/VAwbpLV8qWK07/oYY0VLOgx7oQEB83hVWxHE3rxdY3EUwQCpaNLrQqqXTC
+4EeQX9NQbSQ/2TceOmPHjgX8jUfN5B9MDR0naVT/z7m1fuhUogbYFxUHG2PbxlxiBo5F6uhOc9a
YXNyuWJSCSEOA7uKxdNekNJiib6RZdxl3POe2BIZC5ou24mjj6WAsFgd3EgaD29q9XL5vHD6flbK
6X5hPFhFnXVfVZFJ1FmZPgdAGmh7E6r5CmsPhfsdyYeaA4pIJrx6sr/Plgz7FM9hP2h/PfxgC6tH
sYUCrzmraDPDuFDsQTVrTEuOh3z9PuhUkdBOnyiiM9MjkptCZIq0gFwQOSu+UIV6gRf4x6b4Gohr
YGU26v1jSZSfEWdBTBimVUzW+5jV8CL5hlD9FVlF798jDaJy32oOUPebP9XpHGUHd2EuQhBEHt4d
ioVoDYDO6YsslK+MF+R0miDBg4wEPDVkGiDzx8O8b90+I865agCFw391Y+j+6vVnYrdhcQyIjCue
/1TvFc+lmk7tO3rlVwmbLNnvJX5eO89q3G/cPBnnJKb93ohVxU1N36P7ikORUNpAOPtjpXDMcJce
UnjDgPYVSrBYACWoQpaNRyF3+DhpnujeTG8E6Jo1aCkxjLoJzPgX2WUya4pJorjsbuM2+30Or8EU
LVPTf5xzET/rxedh/9ClRXfHnPeRCJXG2DfdkHfpDwsMcc0hoHj14yYxaj9TjP6OyJC8w++5sykW
ACoxoWCioU0eXzQ7htDzABWhG0+gvdBn/Pt+3BvgVHj19L5QOQM2A1USEwlg56To/EY+aqWhrKGQ
baXNlMoKRctS4iKPOLR4DRRR27V6YoqCDOYXoVfgFvhl3Eg0CRzGnqdXt2IKE3Aw0L+nt2fdkNXG
F4YtGgKf4dWIAdCPkRqjL8JhB7hKoOKHaie+ki2hSz9gLrRQZUsTcyX0LZ+75w5lzR035BYWc1KZ
rBsbO/Va24QHbHLCFHw+RQgZZh683mceyAk4SMcdaviAWNFoX/AtGu58HLy6K6yAJain44wPDkwX
1yJkJspRDrbqPjEqC+G9PiWKKeqc9kLclEubU4h8kSv0Bl+VcWjj0GBPUohXfDba98RF+jao6v2J
vtCfuXht+dHUWGVzDTgui4nBJKKpJKq7FCcZNaon6GCfKs/Hd6N+Y8SHK8ibcN8OUUFFXEHb1wf1
RF+GKdmfOHm5lrw8HcwK6yq6hjDdPxY3pndC3Pp5/DLRrY/gj9YF87HbGiUOm1KFiMQp/NBRg8AE
GYXTzi6WNPyjIvyJO9adGDncouefNqfniATRzVcXdG1Je7WI8mdcXu6X/u53Zl63VmiifTfAQQNI
XVvp70szg6t9hvQQcfy9jtxOZUluQO2P9tkmXo7tcsSW+IESZ/xBXllYlCiJYb3ZcDyOREG2RAyn
iREwtWOtEFHJkdCeQtateow4rVqkPThP+QAr5SwvyaMGzI5ookKzj/GjYa6CpDfrFXdxhNMYmEKG
A4YT/ywkQXFG2nKlvnj0MW5AqZCxBrSXCEaVevo1RH7jrwrjK8AZjF8sbSfAEA+IjsjlacBO4isI
SBQ4V0AJB8IbUvUe+xK1lqNx1XfJqb80wgEdRJ1qNlly9Oa73tGMvideJQnkDU49HAK7jK2xltZ8
YpT0UAtdPf9glLr1ut4pSw6s7tpEv7OQOV3X8yQeJpdXQOtL5f5BGwBvdeaSUO5RHKFJxSWrnNc2
HdtdlO84c265SD2Q+OOqJRv5/DiSQyRHkoQO8bdrdqI7JS85mRqxKyj/uW1Cjs3mvryPzTqeJFtp
TnlB+kY5RiZjTOotBDJtX2xYv7TgkJ2Z8yvotHBzX0dsi0QpQsqzya7SGmlN3tRXJzXj/eHbQsgi
bbqyf6Q/Zq20/i+/P3KZbEsiSEzhNkKjFHqNXHjOyA3V2GDzWv02nMT0zaW1sit3FJcdBTdNYhj2
fr2DFk2U4AOXdNlINjlAN4+/9nQ3UKfqNsmxRp3lX/rJxfu2wp0JoZvuypHLdefy8sXafh154/KZ
pzbOH2TcNoNdS9R/U9P8y8qUM0qdc5bzc8cFV5B1O3cOZzaKRdQ83EMgjxSteJtvlTPnvKiBUZSi
lbmlKO1jkkW9eiJqZFs9Amu2w6R+AEsdeLeQuSKGWtwrAk+yZXVLxxSsdD/IkKPjXQ5mKXDfHCeT
BimiyrF0JzlyAWnMc/eMEC6r4JcTFFJq1tjTIyHdQMNbuZhvi3wtj5pVTEuaNw/yprPmlua8x/Xu
O7a+4/r82Uv0NLeceSnzwzeADCHVjqZaxAQkIhtvaFZWwBJAnDG1Mt1s+SYgLTDpDoaUpsDgghIv
gHq0Ty0VThK6LH6HLq4+1aPb9BV8AGi+Z/mqQRGhH3x2gyV6mRtqzKedbAgWfk6t/GKioS70Q2+e
MNdhiUkHY8l1HOzy1W0lI7bHTJe6GWUgFgChI5J3FM50VD+qxcWv9yRi1an1C2TUhojI7eJlsqAO
/I45vlmc7xEXmmVPbCegfLiqXCFIywBZ/t1A9gv7iTWSm+Ic+tWiSCGz4zgnZ+4dOEXIltvw3L+w
onmxz2/4RTtDRd92xEJnmMNBQulGVCf+KPgU0EwAIgA2YM3USGOyGVssc44evDWBMTDwQQ2bMoOv
H/h9aix6USMDPdVmSCNeof+27Ys/kJhBTduXdjgr819M6y7S/Lk26BqYAuLr9LfalYCQn+XwcTVA
YaT++8TUY1WGzYbdy/XsL1+nu0c/elk5zdXYNf5rfgvbnRRpjvi/gmguGufMrQA8of62kVz2PGAo
VDqmrxOWLDMzrLf66ukCeZuJycPPvS+N09tRmd+VISX1fUXzfPrdPO33PGOamJkWnbHmyB/dptrc
Lt1Gv9IIoCV0vyiIQB4HbCTwzGHHPtoIsVQRDdkh5PLaQqKX8nL1+dNTgp9bu985XatH1G4zZxDc
wb+8t48tEza0mH8c0bvfTrYF6OB9msoB2/O1kQiivQgDshUdW6LGU7X6uwZ1SPrP13xnHqTDg6ev
tkxSnSeGEMRPkVl0cG+KucRqhD3JkLVw37PGeUf4Mrs5wzxcGjCdMKNsXmPfA2nriHDSETEn3yTs
PFe1ja7ZBn2psPWeK4JMhgprvlMhwOA2Pc8W8k6LUARbx/Pe+LvJJ+oV/c8gt7l6yFNKh3QFadlV
gGmipTp7L+i9GDuarTWyIdrYxJagNzcRrFRGiCgHvag8a1N8Fr1mTH0/5WYhStBO6tGwE/ulOyJi
mp67I8yfubTSsC/+QT4sZrmXiktvnImAV8oOzuyEjuU/NbCfKD11wHmILNGbacctjHFI6o8J8ly9
NqDTQkPmhSUFxl40gB9WCoaYgx61itv4jV5pD61JizCVZJa8R+8wUk+NQExQa5JRkmZyagMrIPFE
GJ4Tms1BBT9+HnTXpGick5bSAQSMvXoE7QYZ4EjwuZpdtcKWxokjBlfnJ2N0mAN4SIC0C75gqCgZ
mNmZc6oxxK+7XRI+D9KGyBz+ztNbGLvfMQhfnKqAN5F3JBRP3HJAsrzkRxxmKEouaX80i/RPx/3t
C9zmPYuj1xZYr0toMJa3AxdvTD97xvlQcb/TdRwou9T7eMxpfWDBlKpX8qQROSMHxo7eJsdowekF
357QHSICH7Z2apMsXJqFuWbzUptjnLT67GjIcT4pS3HOrMjYVM50moFUHXxxbPB2OV364iHmgpRb
Blv1C9Ooc+OJugDcMv/s1On3WhBK6UpQD1VH88q8LoqXBAJmsrvP5O7zHBxVYni/p7NJW5e/PVfF
gUPTZsJfh2xUxM1Qr4krvOasrB1za+8mB6b12fO+iMIUe4gV1bBsCrxliWvWrRx90bZDxOuL9QVN
vs+I8pHSkMqPepFOYfq1aEIitcZ2p73IkhLZBE0TligGW4W1bfrofrJo6SKT8CTIENMShEB6lKZt
yHHO+2mpwiEB0MJDF5rqBEFskfjh5YBtpgaonL4WBlT4TSJvd2KGWgmA2FeclykukJjpeWJ0XG0+
Xn/XHbnlHAV7kf1c7+FrkwPH5oWqK3ev5AzhOm0GM1YI7QT2N/oKFPNbNu6KjamT99JDZcELpNvT
ySPaL8wwcYHHBofl5REpbpcBRyB6i6w0IUItEgeO+4Ybye08st6wR/EI1ep7YiKdf+Vx5CM0LHMP
9hAiClok+Qa9PqzxviU93aF5JVdpNs9LzTvcyDuKKQ40zrFuTgeamcgm3n1oTDnIt/WcGyp8yaLE
RvFpo6vbw0YgmZd2vqq9J+Py3HtvNAd/xpXmJGiz6U7jyIHpy+d0ZUbNNZvrU9Xh4Bw/vNhaFyDU
Oie1QZpyIgtsACsYJSYxwU84zHsIHuWMtm9esn24fSANwBEu/TAO30uMc2Epfd0e/sBYdI6Bh8B2
wPrGF0RMPKu3T6hvbOxACOC/XEQf3P4Iw6C5hDY9g9ypNjcXhk2p5TDARAK+cFluozfwNcgKvkDo
V8MOJ/AEbCgI+rGBLhuQf2TbmfFbfeQsMB2CDpdN0xEQ90nlZ+N4jOwHoR4lHyIqJ8QU3WHyJT3E
92MM4gal+GqmOZyU8CoS2C/QmF1WGb1SSxA5HuNsFg8bR41Qw5yRoWIYYkze1pMTIue0EFc2BZaj
T/s2QD5HBZrwmRSuho8PuQ/TAeItopFOhWbGb9JNdYx+JF8irueesLZJAura6QdiQmkLWica0GMN
aTWL+nbYzQTTH5mTEYLWR7Rw6lFvDE/XwtpOEFNGCrNpoOCO4uYjyWEY69xCM3pvhH3Tz/54EDut
WzgALyxooVKk8u+CSEPP5qgxjkKcE7QLeAY4FhajY0gjynhgM+Mfx5PuyBSK/0q88TjI4YSg/Gc/
ccGKYe++/9HvkLLnDbPi7GyWLHQHf9bZAww73qKYNMKP/ccJTByS8IDjneCAK9GA0w5kS9i3tQUO
Txio5VAGJxUkk26WMktD7WSWLiTQ6FiO4rECm5eP2ox16+ab40FAKrIRc5fSRm1rUgNmzcEtJmMN
owPdx9aJ5Kf2soXK+7mzRXRHnozbSbIgdvrJAuBKUAHgBYc86XHvtSnJBHBZEVctQ7z6lM88oloA
VNnMaq8dkVQrkCvbKSAieC0P7hR9LeQwkMkE1M/3w5bLQ8oP8+oxfkC6fXGvn34zM3hEz3mOipGg
amqHbJ7b7eRDhnMjugPT5KU+nOzyCJFLfssEv55MFaDGODS75iiGdt+zdEDwb/6nwu0qYHDpU2Mp
+U8gONj3oJp9t6sZbR4MQPD0Mn1tWmHkjv3SlGxpIrNMurHsyiPNKTa1ZzoyPoSljbrl1HSE26C5
FPzNDj8BjDURHniyeErW+rjkwr9hpGXTGnpoDwonBgYTMKh24kHM2ChOCZkEBhWi7wUUZ1ReXcGA
iee03GzBThMLpp3ego+dj1JcacwQ0iszWMjCU8PvR/cNVxTHOC389xyIsz9tk7fPVcbiTpD2NhoG
NA+Q6Vqogz5HctZGTGCt2jUuQenkgz+eaufbbM3TH54BmLP9M8iD/ukZGNvCKZw6wBLBrRbvOSGV
jDZMLwXSWPHEgOHT574NZkIn9QvVgl0TGjPZ0zhpQc6Rua6+R2L8jt/LFvdVfH7Pqw3+J4vHuIUD
ARsvBEW9vHuAfbz7CrCAWxBWRZgoCcHSAaTWMQ4ec2OHnZqfbG6eQWugHybBb44/zLZvA5ZYv20g
jVOxUAchy3eaRDdw8T3wwZo1M+bGogeKuwJr1TgfG6rFxAhIBxykcmeVz22BFkBomZgsp7ufey0U
iMz5kWjmI1jmAVBvmOHvMUuIHZqQ7wKi4nwwkF/HwcPrASVPAnC1E4TMZmQS4QB9CtP5uh1wQqzT
hjIRkUUN004LCwwljRm3FKIifIfJV/DvoFw8J7UDEtj++QPrAFUfFYIm6MGSwbUGcuDskplDTKO2
2CvavVC7AGFY0ccst+UWQZdyC5sF49bZF7LuawxdnmBjuLDEkdpUZu81vEj4kFz1ibRsHbgl8Mph
cnOlWxZtNnsssMPwFA9dXG+w42DlQ94YaDMCd8oV3QNadFPJwc+C2wbLBiXuB7tCCssZRHTBxnfZ
I+7DgeQ4bV1pkvkPXjRbJ/7Dl7eJI89uIbeWJ2X6iSsccZndo8xy+74qPRDG9Di89zTn3SbsU8jG
xIxs/ZuhvV44CHzwOw0HrLEEi0yE/AGhNoJiAX3c+fG6Qlg2mQFDYAEKqOFjhlIAV/gWiPKINr8Q
SaAe4EhPNuIGDs4iXGlTmV9RRZjzkAsgDwOHh9IRcP8f6SiutF7n4jkXorcQvTlchowZb6GxM8kK
EipCFnFAVTauoC1+p08IMwOXf5mJKyOgoYBEZ7UNSoUXItWYxOM+hHreJ4ZlJZSb+5IWxFjBjrYX
tFhuQgQSOgNTfE0n+YXfXhvzcvvg2RX3yTUbTD7QSPG8IzLdUSQ0LP4GhQhVPUuzY+5EBrmldAkx
qBXWECJzaDs57l407yb3TQ3XvQRCCNkHOlE2Za4+vI0ATSHDKkFebSYoFmAlmI7e/JY2uuF7F89z
JrC8lZoF+9po1kNccr8C7kHIs9/TcqYt33y4JxxObjz11mBCAjuGXzJ+4CUPGXUszyFdwadFZi/8
OB9HXQl6GRA9eMBg8uYDNk41fawzYmODXItKmMLZLcDHFmu1L9i9doE35uwF5whGsR9PIaouhZ/Y
AEaykO/A4gwGOHhiHJhUuDRwCv6qQPkr2UGTJ7SkegpKGrJ7n4rsOYojxtNSACMaby5q8JbHvEEC
1tyFJBwAMYOICtO8AvMPI5+0LmjOInILYqC5VM/9CDQh9GuY1kBnXI0PBN3omm8GUcXb5SPsucPB
Py42LTyVt1fQ81thdI0Jp7QEyobAyPyHB1p84P5Ev+vXiyOBZ9SD31Ww/mQrnd8WX9xI33aff8m8
L3hHTpwdLMWAZ5OWfcQ2kdyErNdO0afHTLj996c8B9lHqJDgZt2jGNauoBp2vEDl5cckRBoBIQTB
duIcco0xVgMU9wORRXLt6nkWovlOCQmpB4BdYqOezLXuA8T7n9k3WGNwBrMP0Tiau4p/OyFRTmAy
V/h/m0SnFkc//GsbtB22MiL0cPyYxKFLv+/zt1OPxDUbqdmYHxasQxCacFW2n61M7bt4ryvOMTz0
WAd0nkZYqUNxouvRuibVeuEj9DR7WRG3zuM2+f1FMn17euCXeM5+BIvw4Su+5JkQWUX4aG2FgMA2
miClzGdRbWlFjHSlVQthkDYO5Ask2CBoDhYmPDjeiwi8+3qLYcNr/dtimiLtTX3c0YB6DUI9n0j7
BNeWIWF8mzDT2eIzcF+iIC7UFgsiwSMCNZEv+fsD6KAFqux9KAPD7dYEafe3BNo2+wWtXXVDFMQ5
FOLtcyS0XqbqLtmnLvPenEWjnv9p29yO/Oe+Salmgi7oH+RInrqI1GBQR+WJMn8fRJbixksQNPP3
hq64vHu+R7dVca1NxClHNDauYoJ+TcAYDSibBmcqmrDh4uDEJJrAj/kP05aH1S36YemDr7k5wDzg
YeVr8tqpsnuPp6FQcwWjJwp2WMPGktz9hX8N2ZO5SMkwKczB188E0lh1hDiKjhI5uiH2bSmTvQv7
rmZGudGHPiViJ2cHM6IbzqO9CKVtjnnyqAlhY2rAlwX6ODfJrCqWMlUlGi2twEmjSiGIiOZeDxNf
DTkkJiCuMTS6/1H8zBQCuw4mtY+KZ0dme+PMb8YdaaxBNERZdgIoiBxPHgFHoJUrDoF0VBMTRcQj
ieQedIQg01OXYs8p0P4MrrciwhZZFAsfq9kE/abWqaCdI+PAe/7MnlCZ8k0GQG+AEIvkfXtscB2e
HhpOYLYryKpkvw4spVni5QhA0XwCfByvCza12E+D9RdA6FZoIWRICHrVXp43wQBHQGV+23bhHWv2
XvjdKwtcCdkmMjYz2O9gNWrMGwkWaEZWB+VUZAj2GyoUM4PofUamYXC40WkhvkDMFMTgwUGYUPwi
3osn41kNdRTNI8mFxBvqXnoSKQZDYfWie/pK/FVZoOmw+LeF4eduTWAU+/5tyBwdlfLPlh2ESRAj
9RoswP73/46AvIsEofhe/Ag2Aztozwxe7BylG92XTyxol8Xh6zd+vWzYFTX4udauQ/Pv387AJKCa
J65QkL9djIC+N6mJSATJyZYywGJqmGUM8xdeG5x8tFXITB6IOxwNAIfIIEDAqD08n3zF/QSiuPqs
TAqbDG+y1Me603uS/OUeoxT4fDQGHDPUV7gOnUwc3s09ChM+Vt8UpTf8t0ygg8Ku90d6jzaKCo0U
b1q6/XgB8X2ORtMb8S958iZ1H7hfUqqUYvVGRZbRfFQplKCwU9YkFE+6NYBrLwHT/4xK1icHqa8A
W25m73EoT1TKMHqFzjNq3M7JqGuRSxP1i/OmDkeGc1hSjVMfIFCUTQtrFuO0qowN51JNmzVqFuhs
5G7uCnKSGXwgeOOsDHccni+ScM9t4mPBDP02mw7cN7WZvoQ/QPegB8mMao3SnZRmyvyL5ECDpfyY
3awGuSWsw9C7gk+HxJIwnZN54yJl4uTm7wgrRe3wP8LObElRbevCT0QEnTS30gr2feYNkZqpIIi9
oE//fzPrZv8VO86OOqd2NVmmwmKt2Yz5jdl5QALjV0OiRShNmIWlr9j1m/QcCYu2IlOuxnfGiWta
s78GgtiUN1xqSuQ+9KaBPN3Um3vnfhPXzHcxVsyoWB1S0ggzRuAbxqOL5et3BlpSHaWfY9JOjsNb
tYhOGQAmimoJ+Kg/RCQbKRSokKnohZ4iDOHj6Cn4LSbeuGf+ITblI8dXjw0hj/FQShQ+C6YDJHRt
oDJ2LiiiG2k6oK6k4BByAh4tYFMPJoZ1eB40xpmGltklZ3JZorSFi8cRmw2MD3f8pIWg8J4ATgx0
DuVLyiMzcHs6ZBXNN/hcelLPBbxDXTAmcuuBP4AEhIFhz6JcQ5Ah5J0IhNlQ9qAjI424pydIeX2l
r/Rfk7Pvw7j3T7Nihq5hPytH14V3jX4wre5d40fY9MFfcnJW8KokFS6J6U6+Rl4r8+EV3CpPAV9l
97HXTi4QdBjHSDWGDR8ES6jlv0wiMJogPj1Jhh1rCFSSHp3hO1EG7vFgC30ZUwZvPwNU59eAWRgl
AFeSTagg9xhjZ9j6ybNp8hRkDAmwXwM0uTDefhWoFIcxTtyTEnsZDt94H4NXYZJB6DTnef7B1Nvw
OS8gRDHqTIBpzDojZVsxoewMGmBj3BJoDIc+rQFOA6glKW2EnsHcXNVnag5cC6dkZCNVoLiCwZr3
YlXPENwGVyJdvMkRL18j+T8xdqhQTKKMhEI2qgfXyXXAcou4dSwY9DKjBktzo0eI7N9WZ69mrjSL
BlaEXwYFxvJD2PnKrmLMVC7PnulhVJYJNtTxOwmi1YkLT1CfzJin8PYgi8mRIBkwfB6buJGfAsJc
ThXUrOAC6M4H9z41ZpbbKZbRiibNPjseFUpyKPy6WHpyQ6RYWMS3ZZMoMQSh0X5qp9e+llMEQ1sK
ewWBNGPYIAwIGLTZMTV61lSTsH5l9IwR4B+m5OExxMpcIfxVmCiSeonE3czA83XnBXgM3mQ2lOOl
ZEHJg+P2cbEI6oG5KsM8ui1xwYVTgBMEDux4oGHu6TBz+4ZwULCOZJYQ4i7W7ZQhoC2AvQIoRIC9
PvA9bb4zs+hEbZK2NSSWh0BhZ7tQq6vmMGCAnmSRO5NPYDDsw/uVy0Xb7TB4pBQueEYLLr1wlzkQ
fQfPUOER0GlJH15GteTB/ePScfUrntmKDaPhQbQhqRkfk1vqzi8xA/UUa5iChS4puCCyVmZg2b9+
sznGq1I3ViVaJ/ZWAf6wz1EnkB2GHaXLqiKp83P5TjzkXJH4Fi8y9rYb+IQsQK/LA4STK4AZmyTc
HtFD6AIiCHSWkMqTXuCIirP5tGFfov1IZLT3jmmFSzJJUERJa3kFufBi/yQxIte7MuJsw43MAOVc
yTgsqmcAK5TUmMPeGJarK7NqbPIuTswsYDqGh4E9pxL0gYImI37gZ5DZYNbYjg5UZDC1XQm/jQ1n
3GwKHHI/nCF4Ao4LF/DblZLzmVuYAUn1+HQ88EceVqptZO46AZSEQizfKGdzxxEZPNmeIQIAOnTJ
y/jdV6T59HUnvSq+2P5DBmOZ9WZId/CGCaSMamaCxe5eS0GFIQCC2wULJkeuFUqzHSP3+TU9enT4
ZzYD1DeB+4Du0Vhg0IkyJjD+ZETCcGS9dhCrEYHljE+flrAlD3Nle4PfIXNj7siG3NX2FRK48usX
yCUILEAHYAuUESMYgNUvv2CUX2qKOcFWk7gJoIoyu+yAoEjApI2EU+W0gckNUNL37Pn44yfGfxEA
J+pQRs6Iv94zyXlJTcjPZOU2YA4R0IXcOl6Gh35SkpQmeFHST+YsnD99wrxho3ov1Tsr3MYm9XCx
i3A+DkjZWGANttNAIoImUSessYRRoRtcSprSLC17XQxZpjMgixyVTMaDZZLh9ivZarNDBe09CQ8F
tWjxjP++q+ElbcfGSCdgfP8yW9qxPiw2EnHinDe1v5X5YXHZOMOcvM8aqBNwMPpEnZQ71JWT+1ad
nNeETiy8LPjGTY5iAq7rAYXpLXXKnQVi5riTf3D+XaMdsH5wK9iB2jGhNhQLHIUTMHsAj0oSblnS
tqBqzIk7+810ldljd2EaWAB0WVKmWlrPDJbBaynQuQfwiiJ+QEYDY4biYdQs2341vtIbZesTGNTw
+CUMNmN7xtaIh4aYd8DFS9pQ/ljuNY6AW0HeGOTF77WEHQb+xnYIZQjel7Itpoc5mTzQNg0QaQsS
5rLEhe2QycKTl3tvKSyclqcl1I7JflpO5S7Qpu39PiME3yW/lyQCFSKIqeTNZoyuYCFLJ2cblCA9
AZSJBoKLwu2kuKGN5O/dvtT+5GsppPCvuDUrwa3JLSeVuPvlKsPLAugJ2/LKGCt9QawBWJNdtYPj
87c15QeSyRUC2M5H56Ol4bW4rYgY8E0lj5hemqXGMcQw3Hv63icPzXtkskdgHIR5kCuRRS3/UcZI
bkmRcRn0itlrI6y1PwDQvd9sCPT4F/tZBSOSQCSi9En5k2lADsSSw5VdegS2qEeicF3kn5ilruqf
+kesRz+Uj980W8W0Mbpy7E5QLo3UzdPs1j8F0Y26ESbO4fM6cLCHRgn3eZhw0uCY9efn++I+ICbl
zylf34gka75Aqtkl2bi5ytTuIfDOE5Miklp374PbSBCe4mbpJvSU+viDhZRiqUM1oSm9gdCCIUNx
jl3sFr6T4xytAvVrLWoTZsjH9fAyz0HW4Io1csgjnkmdojSJn5DE7OiFCalFIVTnvJHwszPGxZGv
rRFTZMNiRBAKqbiNdPIJeRfKoKIyqQzOS0ls3hMG7MI7r6RFaMtiOlPUL82Hd5hK6fKOjWYn6ioR
yFJKynmvFvwMWodHT0Lu0uck49Flaxbyzx3ZGyue56n/YFtDs0/nAbLcsqV9vd4P9cSaCArt0FOJ
w1SoBoySAV8ops/wDuXZAH+H+STRyPGrgVEhBaT9lFyXrVxNKu/CAHJFo+KQ0MrgxMTEfZT3Xgn8
Q7ae05AR/L6VOCBumCKOz7NDiPMHjUo6RNGBLd7wHQ4L0LmgiPI5aQqPm8qv2YY5//tS33MGUiSj
ypheCZiJUr6pGQY8dxolbT1SKPZfgL/x3gPgIr132JItCB2iQAshwUMN94l0B6iEQJmPQ/gPknVR
D33y/cBhDipmnPXgHUohcT/V1nUfcg81QZvFwOwgUoEIb8CpFZmccFyWOZOmAJRq9onHoPJJ8tjt
oP+lFDMYplaDEltzXISofr7JmS54QFk9wBRft6HwXFBxqAOsmUM0/SVoNHvD/OcSNNBCesTWmKnG
0wKdG3WYZ2LOTIahdaRM7gJ5l40azJk1QDn4MUPH6CI/BW/0O5OPBuK4QHF8WsDZnpcL9FY/1UyZ
Hn9s+IDvogtO+Roac3ZqCm2wPWnf6ORIdNM1KgHFtMOoB2Ops87mAZzH2Fjj60r9uK6eMgN9X9lT
RszGaD+WVv+4pm2/O655w/3DColYO+0gSlpZ75iOhUviwfYt3QwZxJbTpjOn4ju67CiY0t1giUoT
o/ORL/LInIKGFLxVtbDSioTBoXz/62BJJWaMX5g+PO0YRZ+feD2XDa5dd9aij0SRcl8z4EOAaH7q
Q4NvwYHVUJs7L64/0tC6zRD5N6M8LaglKMl1KjUkdy7EM2TFTePnSPCZsmQAU9uCnDa2jx0qV22r
bSnT6lTHG7/V/BIbGkQ9jChzduK0u6xYIvth3pODfr9kA19eKc3ul9lCG+X9mgPxzyb/Hrfjmhmm
KRt/C9ZSGxcrbWwOWw55e27P72jJYWZCiKJ/osA9pTZPUp0DqKJ8RLIFlh7W1gCmb8jYM09ATpHH
nVP++uiM2cPptCxeJLP0BiWdUfyM0FJJ2ROm0Kn8F3HHuX8ZWsACecSpnjcEDgceNeEE6wmcnzSj
t9jEHRKWU2AR5h7TQ9ebGaTm9/4rIMFjm3hxXiIdZt0fiNyA1A5BiJFkDLJFk7w5dRxgVVB5J8/+
G9VJ27NHBeLr47DmWDaJa9yRpJM5oB8OXSyXPBqQQMleJMPFsCL+e9JuAdALd8se6ZyVSvqCK3r8
rWY8JKolmmHYn2PTrYmHcnYNQ3CqFnG3NTiQSB/GNYU7e/S7lYT7uBo7Lw9RAzU7h6RGuLn4CkGY
FkSYNj6ttA85K7UPpm2RzhBaEyJTazN4Fg5M5nHGtrABKTFLbL7rgLyUP7kBDJN8Tec1JZ40Rle3
a/Q4R8lwzEHFIuqimgrOwDyb4DbQE3OyZ990YLK8Iq1H02QuJWoCqTniCQ/oSR+J9Q5eFsja87ie
S8RyBd9lU/w5z26DcgKFaSCKR+I+HsxLQrg8fBPl6ARGtyUxsLYmlAV4KcU+eIDOQMKa0+74onbM
lrdksUN0/XyjmoIHKLGgJrx2dybEBwN24ZVq6AGMWyd894m52QlpbnCbeGBnQnAXNiDBET7LGm2H
7LNYSvh6JpVjUdGEoEe5JJHkRgk3kGYOsFi5WlKMwtYQSt2b80adSCHK5Do0iey2xHcZpWxtzajT
iFidWoqWan5DxnYj82SEoSfxougHkJ6zFlvyyeOSu0ybhS095Fmg1YI4muXQDI4D4cBcV6iAFxqQ
4iMcZoNGzrNf4OMIo2Rskd7d6YFyp3mG6sUFbvYjtaVyOXGGFs8llrr994wnCEyd5FIuhVD5ofTZ
iKDbDt3vfIHf8yCbsm8eFtYUsu2HM31s6h93fNs06X5GZeSxoZWAUByMH27Dm2a1Z1518xvmlLOi
Bm1bjl4be3z4EXTtkYBp700KnyqaIGVv9K9pVYQmFgDQ+/oXTnXYcgn9EuocDZmkbEBIAcCvznaS
rcZUAkltuVAFENzXhnP4E/U3P42kxV+3XX3FbOd9gFlQchxVANDN3z9YtLRfKMicRrDHk8vIBCb/
hKVXBxeVpNkokaMYTILBNb8OmLbpukiHHj0pDT4B3DNcklBdsbBjR2Ed3kZcXzrOgrF5MlEzufPZ
hLRO1xg0NbeNnYLu5JSKUUIQSRVHcmmqWaSh2ZSaVMqlooz5WrnjfbiXwBEX09F5oGse1SrQh/J3
BLPcAUCAP80G3iETHAx5LfiJ+wEfgj2RrdGZPk9hNsWmixfG0JZ/nn8S0j58mkirGr+IenFLL8Hi
QhsGOdDsVnrXRTnje5wxoObNmys+y0DTQwk4TSye6ftOjeA1yxAsEDyiJmCsAzIQ6gZG694UlY1h
J0CRH0KtRFV2oCUjAqojPVaF+gwI95HNvgLYD4uADuEu9cBuMb71j+MHqbjaZ5iALkvBv3z1byH4
DBopogriKhH8nJGMMC/FZl9iKiBdb4Woi+8QIYoM8XoDbwhJm55yhwKOQ7+sHMGhCQlSfW4r50r+
gz6USij3M3AQmTT9/Qe+AtTEqKBHb2ZBrcCZQpoc4O7B8ufoTR+rOyty/9UkrEruCqW06JZSSmIt
0oIcXmjdW+hp/7QUHpwHtIMDqdnZFHekSUfO2s8X9P9olVLQoFZB0UUWtYgt+GdUnR40Tk7EeEJu
7ADcNfkm0gwyIcMy6cxFpBonyi0yXQnnBJp+SeXxMKegX+jsSUmYMiuNdroqFH9bVGLcJBQFVJT6
YEL6eJHAMJawURtxtnBKGrOCUNVYu+vbUiXGML1b1/Av9JAxWwad9vZF1mDPT/ED1c6TSpfUog6Y
aFgDWrycSeTxcPaLLz62+L1rPbI1tigBzAo79LEjVM0+Ba7NZkeJuPg6ApiGR05YCGVbqnYUXkbE
ZSh1mtTGb0Cl4EYCuWTgM2GPT84k7/hesxNbk3b8brrmVAhzLj2kBiTCkUy19XHKJf+XNjG4Va4V
dTky/fLrCm9Yo/urjER1RC9+cInvfBWGExSqKSLKqcrNvUNc5iCTEsKN3jOoLQbqjpPTIuvVs2Yg
22iRvnbHL/mK929n+sHZ80qWiNsmD6g5VwZVMRdZg+UZcXIwVTwn6d1JwlEOMfOizMDtYVsvh5ya
DLXNb8gfDIwvYViyBsQIAAIgNRFiJ3jQBEQUwulVz4Cq9vRpTZO+5UwAWbtmHZEVIGFK91QCLss7
DftmmY/FrVyjXExUkLxHVOOohVR9oKNA6rOI5IaNFVf6pBg+iX8u/PnyGcopyOFDuZHo3wcMPRbK
0YPilDTNy+lt2QEXCH1/jVYjOtLnp4IPx92Bw16k9DKGHEzkO4DFYMfaEAP6j13BhWp2597AXv+y
YjsPhqiqeQmX/fhVfh3m2lrq//g8UhwohsroLhqBF+1/XYqYqoeTSj6nXkbdgwQKmLsy4jovBT57
HrfcjJYOz2UA/Fsw9C8CvD2seko9PViCworHyI08Cvt3IHUsQnV3GIN02zmT51ojRJ/d6R50RgQl
y4z6h/Wn3KKtO1v04zmJ2WFscGSfCE/wiFtn1ExcypeEfBjwuLRwVE/34gUzCDxxUPXRZbig5IXj
RoENvTAe9b/EYUCiRMWi07jwnfB9idhe2ZAQtJAcEhKOlJG27UhocqQwRETW06hmO/yVaCKk6u/y
Ns8UUwj3WNg2LT60jmjbeHvkqrkw7LhbgAX7ZXIa1CODAlQHPlUZy4tzZQlnlo/dI7nx1L+wS2Ba
FYXDHrY4pV1IcfbaAaL75ioAN6UyLU+ItH91rjzldR7Ow0AbWyVm9kDFJzQYbB7cclii6KDezLe+
cmslhpGdTWdvYMmTSzgEQ4D5+3a/RDOc0InLonIqqTbviDLmZYJ6NnDButz7N6h24LI+8hEDR7AK
3fCSSPp2j8v5MznHSO47w/vqTen1RkPdTnUGsah/1WOgrWgzi0jpHrnCx6/bztjeHM/ewvo9eeCl
4vPI6EsvgEbwl5tC/hww8+emYDXXhnjrEEsCWaWUwagSMG+DW+NE9xBAA5ZeUrpyqWTrPEDHpQaK
5Gv/VfdUD+uGhTh+1vF7eGR8Dd2rOxCumTK8UdzV8M1g8/HDASfOSI2vsH4p8Ed7NnWJEaE7gXTC
PoldDXUIA6RjPU32XtMjV5tcUNo9KM4YdFEKz0U8eulXX+YWeMtXvWwTk343iRhAACbYkNTMH2yQ
7LHGlsYG2+1jp22V2W1nwWrnjy0JNlmPUpG87E677NOekdnByv60L2ikO2DDMqybTwigPdAIyBgl
js4+WQqdbrZwPvlBD+I1RZ/XU6fIdyYnusUaOcsjOQWS6ao06nJ2s/300CtDl+DXngOh4qB04wZh
kZTU9Sn11SmNQKpe2ZQC2Apq1oAIkSa60ASVu6+MsVnBd4iC1yKfqCs4yKP7Asfs++Iw0VcHYjr5
+urnN9KU+AaXkTEVOn7J/5yp8k1oepJp5m7+wy/dcf0jyhqEJ30mK2gxSElP2pJKiq5bDupZy8JW
JxL3qhM3NqdUtkOffBp1n9G7r+WCdUZcP3fGNvNloz9SGcmgsE95dIiHEl4Re3bG95p6OenejHxE
CqKSP7DFY0bFMfDCcIJOzqeJXIpjj4oIyQUtLuZjyU1VTmUp/kgBSeuJFZDL0uA55H01lInYxyiE
SrKJemyCQox9kTTpDbwNKGzgphmHhUisnhwkTM2wQYleyppwBk3qccuNkcPGmnTWNsVmjdNXJUEk
x8Et6ovn3uAJlZ7JkZxF+5DMRZlfyGg4MvkVcU76/kBaxPFps3kYW2RnW5mLOTPr3PY1rgXsJo5k
HF+G714JK6+l8A7EsphbsRPmWNuUW4K5+ICAUKQDVAIJrg5gy/dE6ZLRW9y7nJxCyiGU3v9cAjno
2zVRHV3uA9LNcv5Hp6imOQmMTctf6d829t3/xl0d7snHrxyjgzMFwLYDZlhdETP9NDgsryj9JnSY
6U40PHmSm+1XuE6GMAFTuK6oWbM4G+GxlNS0QH+TlteKiLic6StkG9WEYP4HosQEfRMY6k/+T5gs
AqjfLzrO9A1x/5msoYwaN6xoFZZ+i5eL4l2bQGsGmeYVTXiCR5LHfJmhhyqB1qeJtxXl2xnM9k9e
ER0ymQWvfh2Ym+c5FImyuZFvCHtzom9+ZVaf98FpZEl5t/580bY1IaDfB+8F+gzca5BWhYfUoKdr
0KhH3RuwCptAmngZFwG1y28ZgDqUNc0XMOd/czQexoU0tvE6ajYoWEg7BDtOxXtU07sd7b6lQX72
izByqZgwMUFaxKeOHyV15yM152pyHPHhD5PDxIJRMPuTRNS8WSlRP9GvVV7ot8BCUmsl2dKT6rWZ
AtMnN73M5Nfm6lZ3W/74PnBWLiYPGtdaa4Ln3iMVIyXjI58/8VsYoPVlFgThaNJJ/viXHMiQb5BT
aZ19FF8UlDaFX8BQ1BIR4NYTAzWnaICP1KFPswrUbztACZxQMxuoG0kt7gOV+FuNXyST6OZZqU2v
4w0D6vS9HM2gShCHcQwlY2wDqO/LCZb38e/ApaUgdat/aBHwHcqR5Jr8mEhXWf6rknt3PIy5QoA2
GHfJXAntbSJsE4Hxi+5yGYpXCxMbqdk/MXY/I2OmJoPgNR8gnuYIEZV3vciRhlmIPYxFHaDyQVh7
QWrzpqVO1jA5Iwh4rOg1IH6Q/iSNkkgktbTRUb9kwxfCZJ0Fd6EZsJBLcJ6I+kTS4NvIkrx2gpya
C5OtFvKL4tHld3uPLDdmIIGR0cRihZXbBzo+4CEi6asBbw3uVzKVKj6icmBZ0SJmAizSWIryq+r3
96L5k8XJCMFvrVPvW3SSUnENI4Em7WG6xwpP/YufL2XKgjlihC/omPpFL5/SUJ6KWvo+hAea5pLX
12SmdeJSbRjJ+5DvKG9O3iJoD+aQ5efr5BnVibHAUZ4agyt5UQQcCws5qJE8HBD1eeARq/Oh5QKQ
x8cLlD9P5HMMh3h2wmCOv4c/euJ6ZhS3mNnwQIKEgFa9U8w6gVYrn7VCHo2r7KvfLiWTpV0CQzuL
L72CAaI6qGLYXuSiUuOsF9jpBeQ+vYqC5IuSn9HzZas90Fd6rXj0Oa8a6PYvmajoDln9DEnh9oYD
xD16kjrm8YWl+qL2cQiYAfM6yF9YXCwrZE3U/d/8izvLzJStT4oJyhj2Zv/cuzMEIKuSa0SWSfKK
mpkbQF5pUYzlHbDGiyFylMAcKiTWv6J2qiOX8DKmYx4xoXdD7ojxMQtPrBLYxP1rn4eOVMuJIPyT
A4tgBA8+bHjl8hhcSvHbuYaiAJf0l0oiIH6XOYDDpEYFx2QJb+KOfqnkWuEsxuc8Lw7cABXVo3wN
yjrqHWiz0ReB9yS1dXFmcVH2UCKW45zpHyP8nrA3+9YQJ18/W2B3MBETCqIKYoq7pzFdyjNs02sv
YnemIGDEl8I/IhGS2lVFVoQpYZekGffMntIvaCvJsNQxZPYA8SL2Yf4lOGI4wKejZcaI5K/ykPY/
Dib0pkOkIHE7FrmJO6fGQDBBiY3o3Ql4gGVKwHd+61pUQUNSbkxx4IGyBHH561N3XYie57HiMKRE
rvWOS5MUw/1AV/y/rTyNf/Xx1EzD0CxL0zT1L+9azX7u79leNxcp7hwDulvdV/A5GjEJDzIyG0+7
EWCUp8eEYRQkZ2+2O6Fg8zg2//f70P/F49jWVM1xDM2xdVUVj91/+InWVufh3Kv3a0G/UOoCT39E
n6wXGYNVFyXjB7NUIqCL4/+wn3XlA/7lq25rmqta2KdbhmP+/Y0favl0cr5xp+tjGPH5CsgECImW
dncN54Mf8zlQn+DotV1mJ/l9GFJrDmE8JJ8QIyg5k4OuRyGXzP9pu9EP8YMdRD1pQg2QEZtdVBve
ViS5W4ak8eLY3YDf5f55eV62AYEJZyjjFQGrLQs6lC0eKGiZTkqbmJilItNswQigqSDh7C7TJUNS
tJn/y19ePNz/vg667qqaqWuuxpX4/zdg/9T3naeulQulohxv32gloM9jNqTtAhtqUE0fgS2+8xB+
Af1hzKCaC0ZkDsnGLTwAP0CZB+Vpap3+w17Z+RfXXVs3dbvjaJrZYY3+/3f2tl83p7ZtZWw8vKcb
tTqDtGkO0R2ZJld/m72wCTPBkbKpTfaKd5fJDepsGocSd4lxdFpcur9/TN/ZiFEHPohxi0HxkfQT
c3+9EoQkA5dKAeSp+LI+URu5AebPGBG0vZplqE2UJeOai/f0efVc8G/ey450LOKC82Sbj2AQLxj9
vN/7UGxv1C2Ar3YLxKtX+GQRpEMgiLCyGnTWjFCdu+U+BdNZTV+Yt/zvx8j8t9WsW5ajuq6hGbYq
j/s/HqPXTbFPe8MgfkuhYSAdnaVsR59Kd6N16eOCw+vewZv1egzbbpjQ7sr87NeK+AmIRS8o5vD8
PsEwjVsPqpOPlSiL0nMCNR91vsv/2nw6/+KcbbPmHEuzTUc3tL/erm4aVW68zlDUAXAwzgPbZHm+
+50sfC4sIGpq+tb84o53qoGEE4QnYnsrzY7cfv+4aTIfCyWFnkwFbQMzlA0vk98C5dE9f9/23ff2
UUcYLecMTMe0hYyL/3h1FQPwbheLVr7YAvH0pGDQvDx7dB+rFrTcENCAiTsl/rltHtz0j0eZ6O+4
sdP83jtqg3NPp+W+1Z7ei1nNW3xyEaF3DSV5c9fx+r0Q1Wndqx3fcq+4em/YmPw5LBB02Th2BS7L
r/ReUK2g7O7pX/sGAmaw8NXEhkLejivoHKethbarmjx+eAlcEYwnrgyO078kpeM7uAsQyCJ5ZlIW
B+jCUzTvilqGCjKt6yI4UWeASKMkjeu9rOEVRDWw9DYys/j63rR5WOH5QdmCWgNjMXnYwJF2vMr2
Xk/ABInLoXn6zjrT9hbuH8H96Ve176qDp5Ue9HmRT9/XjX0Jy8Yr8S1knMFpog7ZHKMnvM1r1yy9
zk4DHvEBtKV5dPdVWPSqr/bhv+h4qNBMqPw//GZ0ywMXVY3XhcZfPDxYpibCHP5yo6X56jIGWHcO
jvQ+IIUy/wyRiVptHSjPOP90m/hhBPv9+LjNS45GNC9HkJi0QF2PlM1aOSONzsMNjGGfCf2mV9L8
YNXQ2Gi7xCC4zoG9BR4lrRNApcUWfJzFEAh2CaBIaVXvbvTboM7MjUF1gN2fb0D1F59H1VOVLnDJ
W+OBeHv0H/NmJJMuX3zBV4v7Hfp2fOYbr5nfxjfday+egpYaSFVnfMGtIPf2mB9iogLtDvQSDx7g
Y0+7cemDzImebfeFLfj8iEEuk2gQRyX3NJErI3TiQyJTj+9ViKFbttO5JLsTpUgXYGCgnQYENtXB
P1h8nMMnM5fMe0dvo6ucQkKHZ4tmycJYDr9QAE/CayPrfThdZh+vzBBqjFFzon1ZKUBYMgvVqzSf
8SVzWgHtffvX1tvz5CDB3EF5buGbw4+sqLLUVFf2vjFnrqm8p9b1P3Y1Q/+3s+kf24T8/T92tecj
U87l4f1eLP3BAOtGWw5mYpR5Hk4xpV5FQf9jOKyDxau7cFYxYsH0f++r+u8h8/fx2NFt1zRcU3ct
W47Pf7yFs3U1ntbNLhZ5j5pyRTmT0ZR6iNYRRcSBZ3xLJ75lgGiNe64ydlwh/KPeVCFlE9wzZEix
xEqeT68GKMcxM8winlEjVYJ3CtMHKQcKeok7RLfEZqWNHkEGUmMiZDhGUC/RYaYh0kd3TjBG2/rh
5R/YzQt3U2XtjK06UqksdqbHG9P4Bl0boDFamBdhuzLwuHj41IegFHcdlNMfqEXQYPPC2sZkKUN6
6wHHpUgz09Bp+M8seF89LbkObxB0bwEQHkh83GqhzhXEhMyt86j6bto54UGs9kARXwMacUTd33nr
P9CrdRBggM1Q16fv0+xixo7rq2RRfBZ2eBRaKUOPgfIDZKfjgff/YVj2gJmZ85kNO6V/gH7EBE3h
u+yn0RP3u5kVIti54blbeYchnJqAzI/axgRsJ+fykxGNvCLz5txvtwfv/lmMKCERQp2cLknXEAgl
b88lJbO/yPao0AyMJfjkiWpjto6eov50YnR9zHR+F2MD4eouPwJGXipJ+wmr6/uCJO5/ryvD/ZeV
bamqHNeu0TGsv6JPW8n2t9xt9YWKsAppkpjJKHr300XDyhJDJCAGhFlkLfGD8aKWcuMnEQ4egdMx
YccXkI3nKS3GCfWfHz21997ZY470Px5Azf63t6mbWkfjyTDczt/B4bV6mffmqC/OeAOCNQFGSUqK
9Cjrtx6X9hJK5e34H0+dI5Hd3w+dZdiO29HUjm1qxv9/6Drq/lZ2ylxfdDjR91BZGL16XDymSi8o
yidKE+VWTFMBn/uG8wv40/xFOvyKrh18Ph3UcagvwXEx7sCmOwfRqY/uKBjgTRrxHcEbRchvjZCO
w/jtV2aPTrZTh+9zkGtetToj+Hp5wmgse7B5GTzuU5NqRke6IDTBUX7mYLr8YmPQigX8RT1eSCLx
3ey+8DyArH+O7w9fOUSUA5mGZJR8sHOBHr99e75f/cdS0v5tl7RM07ZstWOYmvNXMGXUh33z6DhY
rdEtpZ3kRMd3QLEvcivvxE6CKoUJZwzCjOiniK+9bEGgVGIGdh4zrBDhvDUwv6G6Yhp2DC7D246p
StQV6gKDoPgpwvCd+glxCTfwCjfrA3WvXQUJvdoBQXP6DvqIR6jP9liUFD4gXnoZSHDvvmX6j6YH
JfRE1sy92/NeGIUEzepb/ruLp9j6HTIC65twamIL0Gj8ovzlIhrMovsKzEECcJnGVnhc6t69Z5F9
Ci4g8/Ux4CJ3WERgo0BIEV+Ah2m9bK54MpeGB8QsC2H3wMn4tmZvtohzdMaEEgrJZr80IEeAwvbN
nnmnauJSnrqt4VHhkMH/kB1gEEP0QMUGfJ75QekJxByCBQNuW3jDbuYNB4RXNLDr8phX8IERMAOr
oUGhbkGtYwgsjr0KxFzWRf76I+ZeV1lOsNhGWJSNWLkjvdcyIveEAv8Y2R9lyJcuCu+LjYc4CaTe
9izVrTHvgT6UMd8xnNN6isdi7GLLElh+8ewCHlKvvkYxCzVYwnhgeOSVyhFgBN5TzTTY3b+9/Bzc
9AdSLQBFACMr7wX16Yjy1UrI9jzeIY0bG2ZGw/RvPyGi8RAWdfGp3i4BcoWye3bmKNuHVUTAfWUW
4uzzMld2+f751HWiA5UldahAXe/K7AeeNCQhSCyajRrrM8g00MiZ7SS20sOCgdT/eAL+LVF0DcvR
ySXcjunIZvuPMzo/n7Vz03noi6U6WUpefuoO5vPp0XvBxofurzbk8Maw6o4d8HTB8DZfeMksXt5A
WXuX839tmpr6b9umLvGCbeu6anX+eiLNyjnnbV3vF4yW3ogA4/YRZThzKV2a09mu3Z77KFL15evr
8aVtM0ANGlqwG4Tfonve0siInWnO8cgwUFmShe2XQGBVSMGwwnnkqFnew1dCCYIpjh5qBQ82teI1
a20F0HUf0D3uZZ/Q8iC2Mhqkyyw51kjSvXSpin0VF4/NE8FhJd5oVzBa1PRbALhYB5sB1pKg07tG
mGN/tjagVTGRRvsFGj/GpMSZ1K3xV8ExTOmdzsHrlJwuUVNOzqc+xzxkuYbCskr1/MKEQzu+OsFl
5P6YVPPuwxZM32N92WJLkewRAPoEzF+XPlv8+Qe7kh/76xC8Ns9FHTGJXoIe9zObJcU4yatLXMw4
eLFrQzweeq8vBoDHyIQUgOLURb4ZikNJUeEwjsXrEL3+UmxI6YwCR4NcDk28B4dj9gxefeZyoUKY
gxNjOs8+e2Pk9mk9fcJmEiOp5Svda96bgAkkqmeioit/3j6SIkxVU7Itpk0BYEfud117BXxHu6vt
/YK7MyD3VOBKcaYfo/uW3zVZkJFUxdx2vFcnB1GN3rfa7JQ6QwYK8gnqToTL8urIlmbPDwQu9YLx
5+iIk0r0Qi/LPDRNzG8dZHRXm1lB6VdfV5gQe9IjOESSZXUNko0GT3owF5/FxJUmYFj+OL67URD6
Ol7eEzBDOWzRhpz7h7lKbZcoH5UiMl6qOe9fPDQAiVySY1be8+MCSw/HKdNjLAdOmNiw9+9bToUl
FV7/tYG+PyqnJmr4Q5IhxkrQKn6/QGsCGcWASQsPH2DY/JZodaGSyIct1WoU7key5tRhr77QKT2A
a15XlacgWXLpc9Smj48sfGtCGism2whQlilso+m9hVLCgG4V3IcIsG7e9ede48mMA7t3GoCvvQMo
JYrCButG3Qpz6np8mBXs/G/saM0d+O/hoU9PyxhnERr0ZWeoftjhA1nQwfB0MsLgOKx8LMPRzisI
RgZ3/Ix68ENWh/X5+x02E3rJzJszRrPmHRpzJLKW+Do8x3ghkBVWh9BJkEFjuPdMTz+E5gwj7veM
9TPVcQ+18EqRYwozePLAiVwoXnvvuQCF/vHY4j/N1Hofrl9ODP8Kn3BI1lcqWU1fRRoI8o6ByT2g
wSm2RgcOOYbQvTsGo1n/juhtUsbkBu9YwWROX5xIAl9Jbvbw3rKHDvNS98057rj+fuIsy8EGIQfD
AJ81nkF0nz4gJNdaUDldG8zz5QcoPyZQYGCyPtdgheHZwXeHB93DNpFOKAISNTic/QpFEe5D0OYw
OqegcRngunpeoaqYaFNcz/Y/5Dy0DzFMYKr2gGnnpaHCZPYOI0T+i2efOKBHavLevP2jB2fLaxZM
CGwU0AvgBV3vsZCJtytJ7+BOIepA7RFCcQnL4uR3PilcgP6zvnUk5IPb4Eky5OHq6BG+nYP77pLF
xbzZnGbOWsnGlOjsz0bzlc//I+w8lhxVtjX8RIrAmylO3tuqCSFTBUgCITw8/f3oye1dp6N7uvuc
koTJXPlbgXFF3ytLaZV285Qk6W91E35zoQmkJM3u8PIAKWo0ZgTIO/KaXRXjyRL4H88+e/JQWVIy
MJFr/oMDSkYqZt4tgFIUicNGdipMaDL1UtWfL3nzoLBFnpuC29I5MSAi1uRwp76R3o/q2n0hByTt
95Z9AA8pBwz26PwmfGBGqNdjVZN+qnw8OXQfWD4uGoMl0b5r8xJ/yRdaz+jChQ8Xx0+KJPsOknW6
7GZ3Lzu+vqI9VWPVsa/1JKHNfXKrlAm1rCcV4y/eEQ+cY5P05bkig9oCExhgFg4GCmE2qNKvUu+i
kGzRof6s7xST6QrDEMN25YpHY9YCAqD8vGEQwEZz0FnceJV1YiZDdiYiMfK5RiiABBjOwzRX13Qn
BUsY/K92+5yjLzkaO8oMxul6X9jEI3YuWSBBxab2WJLtRGgbCg8YzZlMig/XRLDJsSaa7Ytnhanm
pKCdY7C1yi1o7BuZ2Jk0ZoIo3yzwumViIamUIfOn34+fkFRjYhhGUh+mnRLa/5oUl17fcyfTkjMn
4JPzpg+OFNIjGh6+A5+VEaR4v+SYMfsa2i0+E5629pZ7ZGPmaOV/5WcXpHq9bsIFal8lowS9S3Jo
nefkcTEI5KYxYIo3fs/ztMvmyEDd2iPRU/LA/DY6hM+13pL042lTSl2KQztSbyimYbghLzWAmOBW
LpUTVQYDQnJX0pjQAFc43Y+8peKMwMTtfVFNZHKsHUY2wiWyyWMWzMJ1h9n3In/laU+S33tiSUvG
sKP3TaJaJIvmY6HP6dPJE6Z5knrM7YDAdDK+6A4KN9oo+Mi+0k8K5FbSsSNdvnV8jOMX4/h0q/Mz
6PNc6DG4A6sDbM8eKwQ38JJr89sYKZdMQhxbXhty8dcGu/3ghnvvDEyb0qUMAOdFO0IoeY/glJdJ
M+Ir5qRvIfyclNMGLndifpYrYUxZ457pFTgMOI9nds00S2ZU0qd5fyuo2ckH7aUd5FvlUwnVTmxY
nN6bL5lvLNosztVHcCYMgjT3FVubencF325HMRS6MsQImILlpCtI1/N9jBBZ8uSPnhataivm7WcF
Ue2Ow8Ibv0TEMwYhI0xVxZHvHD37vDryDhBxt9gNSFdA4hSPY7IOqblmvi2cda9CwSmDU0P7PACg
wUi8L3wPUR+CNsAaugm2HShunEj62FybqxSGa//3mVj700wsw22JumgahvATYe+UcJAYr0La12vS
MNC2+tad2uYUnxiUCSK872W1Y6GWVqqbEjBq9wrGZjymviD+yq1PCbkcYjmrjIbplCPauF7pqU0k
ay3ZaM8BV32QT2JoG2EsjSmZ6YYED0Ny4FTYJi6PsiU4M9+3kuG3Tr/Qpy7/g0X4I3X420+Ufoz9
oh8n6aPmJ5KL62hrZl501wrWU/3K7x3JIyqDEIUBwZ7Mod0rFfBn/oNGVMU/ITkyF9jUBU03jV8Q
ym+HDzmI34ksp8+98GZEorAPXVXOMo2ipHY4B/l3W4Wa9i2Eg52LEpGVkyiD2BaJXIQ3K3fC1EiG
Nf+NJhF0asZWJW2AHFEEiuii5VWGwVEZtozBxPCYjoLcCvinCMH0+4quitQGxcovKVTdJ1i7sIja
vj9TL5AXMCV2y8i0q8LuTZBHyjKQf7SOfqXy+E6324w8XApm8CQ+cycL3eTK6NwhL2WN7RPqUfGZ
S2H9GtCsZxkkh2O00zhXjEIgkxmF0iYShW7Zcu3FL07EKhaBzHq9F1gHldaNWqzQQueGjVe2bv59
x6KClrYfZKu+8HAWk9Qgb3nZnqLHG9YM81PSW4KxMtAHqKI1q8+ND9Gz9NlXKKZdJpobn1nQOUUD
FKJ5w3aIeY+VCv9eJ1h6690BGgdesdM+c3kkpEMOYfLAi0AecKESGNAMWZYQJTafyN8ErBm4TZhH
V7jZkMMRwZ87gOsi3Vfk0pKsyo3UHXWE7RmZn2/Hh7jfdUsK7i3M3Kc+X5jQrdyrIk7vrpm7YTZS
lCk3rpGsO7qKxvET12TvbBeDaDYgPbK2/b1MrLIG/GRzrSpgFMZmGukpQyMLfAJEq9YHMC36hyTN
fmw4Asr66AlMheZzTn9mir/PZuZlZI/SBTE71OkcDa7y/DGYFC0yFD84wzYSwIB4hiY1Ya6/Fm0x
GcCaolnmMQzwPzr6IfJHdw5YwLqgaQe6c3lgWleDhWABoKWEiHfpcDe9bmA/2Xa6TawNgYkHm2TF
BZfnsumA6e5fxlAmb8W0wm+mxsi04taj6xEwTqF3I7EInRs8nXgwiiJbndaooXbwLO/9k2zZp8MD
9ZorKCK+nsyjAzd7TPoywKQbU78jHpn7BLTMiivc3nPl3UuP4FKwNJufMbHJS7jWTPUkf8IjLidD
GClzT+sBodNsscVssDEOb3hk6uo+n5snUTlQ14blQ2Nz/4k0B+zjeEw6JCUBjJZg4oldX7pzMnDJ
ZaIsCtI+cZ5T9tLaUYFf92h9MuoVXfzJfO0Ww6XkKIEr0e03ui9gyfhkZpaObiQQnNYCkeQ3B4rN
rFeAS+4fa2XXgHI/HZ3R8OXVui0qFhlgkvUiSXkFBc/ooSBGjmw+JCZF6jPBOjHPEbqGbrdhENdI
z97pGMkTR64c44YumjYeGV3BtiK3/WCofaNPxxiY9+UfwFCVOzA8FU+Ww47XkaaR90HS1BWYU8KH
lVOL1I9Z6Mq3f7/7pHIz82jEnPAg8LAEN1YdY8nvEsaULgGytfSrrO8XiQBqJsCyJ7QY3Bj3NdRP
C/nQ7Gs6t1q7mkehw0+TD/z4vupCsRDnEGGCNDljGx7WdEq1Lr1nT7LtFxW3ZYWBtdiwdz6DYZxZ
QepqxITnfXFgbmLoTx5oNdNyox6AafPt37dQvUdpfqLQCsoDFVpdk1Xl5/6SF0lbt0K7f5Ht0nid
aEUkTiY2otE9kNoLfJGoh2j8oiE4tPE+wpppn5lHNMSCGzNvN+RYCJuOLJI+6BcFO3N1RBQcRUmF
7xhcoTuD5xuvMljmnPmc8TKArO+rDk5yX6VOdfbb0WhQS+eMu5RRZd/KksU/++ZgnLN8bAnkF07J
mUhRAnn/fgHkP0lD+Pm6YSimJJvCjwvw6MR7EoWPxx4TJDBGftYwQVAEtCRv4lufxuxAvq0AdDJQ
WOKG1t3nt3KNbuqBYW1qbjo7jHmQUsMmNHfI0apZEEE11wfj5+nvX1X9EwausAVLDDyGwlTwXwhQ
L9L7XRo8cQRjU5LN4SC3HyN0I7TOkWXqaQQm6TbnenVmULwMf7CM5voxu9D2ENr1CoYrxEdPlC7m
QOblBVnsHE6yhcCZ9xZHqOeMY6jbyiVlNcFiZ5aUkLfTHFYZlS8mZXn8918k/0ki8dsv+onqt20t
vnMlf+w5ryeYgmYxrKs/pd5JHWXk/hMYxbB1MWMQDxLFMYe6pdovY89NM4yXrTosiynKXmFjVA6P
KEOYvGLv71G2xH7r/5rG/jRwqqKuyZog8dL8Gkh/m4OS6oGgrHwq+/lpfvF2Y2uz2sxms4Vrj0br
9br8B8oq/Qlj/X/QV5V+qIPKu6GI9aOW9g5eornH9m0vd/l87K9gAb5mNjh2s5f39mh9O/z91oh/
Etv8/tE/4N1AifM0uvshyYU9CO6TUbvsGIeX9yNPUTmA2GeZvjd9LR62PfAEJJjiv1Dv/pH+uTyZ
ii7Kkv6LJutfid8ueKgLg6RCvrXnEAy1wAxckO9aOaAnL+sSu97mCmJC1cFs9gFeWVkfH0f3tSRB
dHT7F2H3h9fPEBRN11WTlUL6qeLz9Yd4b4LHc9/hztYdQVhKFPMSV0s2NloSvhxdG9Rk0A7FsGW/
A1wm3WsEWo1MhF2lW/s7pT0VDIOFxSm3xKgOlBQMaRA4ayS2f+lu+u0zB0zM7zp0H7lDxSYVgQZd
BKr3huEmPMgusbrQLgy0sVciN4/clN2QUwnH2iIYh6VjhBgMOTWW3n3cfQRwNXiF7w4IPLkxx3j1
WpZW+XRKAMTIukUkNW3+/uz8aU1lN9FlUzTgfRWlf41+u2sPg/ckltVuf0qcw3w+/6xWMLwW56fp
BlV9ZV1JMhecvWhfW889E0T7skryEb7v7nP+jwf5l7bvxyOEYkxUWDBViIpfMq3fvsygi8K0G/jC
XramfJXcQttn7ZpjA23yRb1g6ATWyq0tOLsFYV+jAYEn2Jku3wNnhP2UW8e+9vcL9Ifj1H++0g+9
hVTduySPi+deJw2udEPqM57yqKkY/jzzfYZt+PvnyX86RnJq02XoGo5vXIb/3pE8EF9iLCbxnu5B
iDIoRqQeHOVXRKug1kPnTdQSlORjouujkkly+z5j2MMyOVdFar5s/4xWJvDe24BNn/ODl1HhNO+d
ga9FvZA0SuTka0seSz6EAnLz4WtSkW3cAEuSmmLs8o/6Q6SLk/3GTQkj4K2IQVUHC9rTzI1ItM9S
0+wYDGYXRoQfxJMgQIkSniiMgrYRrWJHE+9aPQLH6jRNbgzax26mVwDQm14OXzh64hr0HcWpvWBo
QN8/XMoJoX0J/78fBgdxDZ8azMRNcyHZ9r41PlAtCStp10yq1no7dG/3/Hkxjb70T17KDVXFIEaH
ekXHWzV5HlpQDeNKDP0hOQDBjOrCDqecFLTczaBfOTIw589oX3ITsOhqIm70eeaqtCKPBu57iLQt
6dl6eNQ+TsVkq/5iZxbsGCR2Kh5DCbtdSUvubke1B0h9s822921xVBcaapnRY4zSS+NicR6cRWR5
EE4Vo5tH9TGTphAIrArPT2Wknitqd4dwtleNjoP2Cgyj0nJhnMDngLlf+4yOkAomFUmfAbM5zdZw
EYvu2uc7j+lHWL8Nq5n39RThRj5QPoGZvMGjR/Aa2UcUlaUMteE0XJNpq3oc9HLuyY3QZ02njdPJ
77ZMNSbn9s0DnPGjT9P1hzFmSgx3A0LOoyPnfET5OXuGDXVVefrT1rcAs6RkQkDjTuPJCvf+RiJl
MZ7jzvBJRH3Y+kdBLIFCykB3zcCiFMdAxnXqyDgFeRG3PcMrohAb/v31+YNIF7EpVKdqaoogw8D+
9+0Z1FJZPO5yL2QRlU2QTEvdqa78cAELJb8xOd2r0UPxBhWOCYQuhvPAAdndwBbRpzGUBIfq1Mej
zNElTTs6S6cP1Yk0R4dI8e9OTCVMRCRyNiVnFgKeADdlQvkPnTmWOW9s6WpkYwqDBiTBNZzi+4a3
Gu6Zg2PjAFcFkqOvSYZmNRnF147ZDqXkXh8jR0qdyjtxQA8OL7zYzz4u4AiTMfr7FfrDIstYKiF1
NVG0aIb5Y1oowkHxujeSvJ+eUOuB8aBPxcqrW94nQU7QNktlv+ws39kMNWflzmYZQPG5Y3gmlwZw
fL/+17L/h2mZr8T+YyqmhgbpJ2YV+lGYDyIl2IvkQIkzjjceE4RdjIAiIO7x/nksbXidoN4+kQ2I
JxOwmgzTt4vXwgXRfLnok8j2PSV2n23xdqMz6ANaDvCImMD9clqC8sARtq6IUkOli4X7wk1bl2D+
NLl7SP2nfUfeB87ZO8rPZHp8D1MPIksmeH/CYcNOlq8h5rOxcqJAyhVobHoMn5fHl+w7lEuH10C3
SpK8RwmM4P71SRirK165w0y6U+o5XQ4cbKhPhxQuPLL2A4jdqnGuoKzb8W0JpoqG2VG3X5OaLVhD
3RKQqsxZ4O30MqBsClk1FrYQDNVU3fgjjjpvJyHO2J9VNk8YJUAA/5jo0JbUEKU6ViygiwVHNdF3
Gxu4/VrAjQiBIy4QTq3jXXDrZSpC34dITEb17dN2tSLb1PtoV7UHvA+cgwKGuhX+8zYB0d4Q3oys
whmsDa92ZiK/DO3LpDf1dPOIXgPirIHCBGyW+Yr4Oq+zC5vsdjtbvFb5Nh3u/dmRupoJrLaj7W81
RRFU2lE2TnwZYgEAB3R4Ly8jrEMfsg88jxHte8YV3nwPKm/FCNdJr6sclhgScZ88uZw5hgO2u7sb
kL9I8GuvPiOZlPyBKyBZ460J2Pv2Zf4sigXo+8GI9B/sNaSTTeDuCYWMLgEH1juLhD/vvJLIPvQn
E3XVy0yCA1mktkmzABQ419ITLXFkYj8n24HUTnjwuWjDGZWzgCrLwM5sfDgWaiIW2IthG/MUdS42
znWAv+fvb7P0v7P/f1+dH+td+ZSaLlYGwZ4Yi3QGzKqw71Bot03pzZg2ua1v7oYnjMkriwDaXyKg
Zb/7RR9Cxfkedr+rXKNFufsFA6UTklz849hu/nFN/v31/nFuV5++lD87OdwD+RoktGRjCUyz3Ypk
BiGd1ieaf8pglM/3HPLOMwRXfY+VeAR+kZvTvPSeg+GjG9ESUQ2Jbqhfi8K3VJjDfRda9yt/pnxu
H+kqh0xD+aqPm9faR94EFlL4n9WJELHIcF7mIgDckmY4zZV43PoAVIDEXtEMi3IeIyNqDwIa7Xn4
oEHbi2vHQBJeB+sm271RzzIPdMFQJJVacxvTajfRY14SGYuuha6GfKYQAdx/ioGam7/livkICLbJ
nVBYJF0/8BSODIOFuQ+POv9v2DzSj8OhSi/ja8lsh/OgpgSDuvDQZbooKL167kGJ2ZWiDhB/K6Bc
Yhj77voSeskakLJiTB6jrPJe9SgiFZGo3oEloTtEscquNW2Ij1XGEaPey47WAtCANgkeblUAzo4M
Ih1RmYLr0gYEFCo5NVGMzyHCcgN39EQtxkW+bqV1NzZei3KDrhHgt4FzG0uIwRIrN6Z3wk2e4wD8
lCSyyA5oG1G9u/LFgKoYtk+WTthQFy0joLV5EyvsaiOlXWKDAR1uO5crIEqWREKJ5kLwZitaEnuQ
MnxwKKP8GuNsSynrBnjqowwQ8iEJAhN3WqpFqAeAM+Da5FRHj9/pAvVDuY86C6KDK1VtX/GkL0Z3
yu7zvhocm/RDUD0dhUrove5jWZw1g0mQLiImSdh0UOsFmhYfUwMaP3YVwp8goZ6o362U5fvUyN9y
zrNFy61j5B7qpZj04NDSbi/oKkiQTxSFqTTzv9CB9vvOBj87zaRXJuuAbxW7PmBcMZOex0Hmyujt
YUDW2dNTPS6mP1FqJ92lObFiKJ0e1blUrYB8lAbY2moaj2zZsjwowj5Cqg2iF1mRYOeEI03v9Gz4
oxB31qtYiu9hBQs7SJ0BhRJso29oUmfwdilsDL2a6lku8FFHbTPve0PDZPwe5mcUmC9CCCMXtFV4
uPdk/qaYFTvFa9KQKDLYPAfTp/mxeQQ4ICbBWtHdls2RQHra/ahi5Cx9VoeabJX17pFcUAd0MDwi
AHIvM3ljM4F1coSGEpFRwkwq0Rx3B+h9jaKH08KMx3OsJdksuUVw6WeDrVGfoMOk8j7/kMq5NiDw
2jhGxG3RpME+QZEoqBHaMkSh60wnKNE4oMqIdvheBy763Hb2DhzeA+UWLswDNC+4d4rKrEYq5upM
ewtxIodzNC5CCk/rNMi4Ub/InA5G6n0cF265QlBRFBsTcwOyoUuJwBEpArH/ZPRvlOuDnhO89ZCl
Lui3ftBJ68iHEsuqMmOuf0kOf0o5Bhcy7xVssPIy3EvH5oxykkUOj2q4LwIbCz6yYGhl8W09FPs5
okyC1MaC4gyKF8HhiY1RETg1yz5bFv3KXIF2WBbdSBepCCQy/DEeQNKrGEUAJLCyENfvyAGJtH2K
eieMmDY1cMEFDvjuAOGAI5hg7xkdUm/rtXrjZOvsZ+EZJ35lIw7TI0WoIToCiuaquRyMEtJJvjL6
mJUP8wD13LA5xh5az+KNtKCvRnVjKAc0GpN35CSfPbnOXLIAU3+Q7ciehOHjQR29o13znfpV43TC
n0M/B0ljD9VDMGa490/RhT/h6gYwM6k0vKteQUHIN+hydzDpxMTyYRyB+AvCl/m3HMkzFJHV0Llk
N7oTM6+z+yHHYC/et8vWiz7kRbSiAjTcUI7XZwf0Pe7RGBEDBHy1MYcdEgT+6havOv+8rpHYEuMS
e83ivm9n6Sd42XsFAcDdVGbKAIuz0quD7TAZGqxofRmmn7liN65nCqH74/iDS5lNULW+dGSfRAhn
hfPmMcfesHxhch/ULLYOSgChL3nJvrUrRc3A6P5SIcBsjc12lKMuSif+e64zD71teIX8tdOf6GY9
SsBirzh3Ew0+g7aBPZcdn7IDXz/gaEnGvbF83PKVnLgtgetvp38tw3khDutuhZ2pHnisxDg15EVf
SBBv1WEwRkVyH1H/hDGbBXf6WiH2MggC8VHwoqeOZ9wrSpLP90/zUHHkhTYYC1ADF/xQBlpHOJQZ
sLp0eq24G9rLae9IZBzpItAp+GBl6+2HIXTIDmqAS9+yxG5iUsbmz2B9F9znml7W8lvZFKRrfiJY
qBHf0SRG+gcCJV7kJ7nyLCdY2+KJgrTNSTvcrtPS5zRv+ZUTnQfXDIpzDq2OGl++lbNsjhIIBLZ0
IE8HgNPEOrGoxdjjJVoxWRJRVjTXSmX/t9DtVai+NVs9qJlXUJ18DomQ39Bhcs7HxaFReM7wUT69
Z+dmsat9UGt3zGnaIJzMp9MMH9qnPslL+zktFZcpsxvyqBHQ2p809IeNs2WHOPotO8wk1JzEhOow
jvlUxo0hTIcPewUyOI120cz4wCYYfZpzjpb+hz/C9MJ6l4zABQySq9tv/saQ/3VEJ2pF4TRvoL+N
Vs89EwVFbxBomuawTgRX2CyTlYon8Mvk7RoJ+khE2uRGVEFgMlen+n2rZMsEE1VmyxzNIxtpr442
Zepfy+vgbCTLQFzlmZOK6xr9Si8Pqx0Jj3nstMYl/S5ia+AjmCs/1O9qXRpjjXbD/g5Is/vjKKAj
bWhWDUCR7mNJuTZsiDmz1CHLVnfZa55TNRqF75m4f0fQzy7PksnJRpolKfd2bEioZByUqCW5EMrk
Vbp1AW89M0BpichldCH0KnQHrPWdTSbH38dq7X+5tn6s1gVZMGWwUf0H7Fc+jVpO2krclzrGnOhQ
o2qGe5dtxrEY/87bRm0263KnPmsQg8i0Oi+5lRvoKJk8m/AqEx/4kS1j2wQ7yq9YQjb3Ixr7NUdA
9nkUEchgcbcB4VFAMhS/B+EcaApsqGscDaHRpgCvpzgp2QAuTNoL1InvYyiOin94f36ZZv6Luv73
t/bMxm+o6ysxksI0O5mqN1Y/XKwgAp5MsfZ4Xg+9z8o5ndjlp6deWe8PcV3by/FG3Wy6Ubgcc5et
X0/wbNbZLL6Ts12sFzVmE1rpJG/BcWgCTjv9B91i/i+9w81RDAN2TUPXbv64QXGoCMkz1IM9w9Fz
LOMnCUbU65IIR8LUuD8hY3v74Jjh4J5Bq+feOaYKH9yeSWUTJb1/XjjaXtTNwy5PPHftMqelm2iW
BU3jNlsc2CSBHQADmLyGiV1syH5Aq43+bAqYOEM/iUgp2hDF60L9Uo4aL2+q9d2vcCjEmTtj+xCy
E/cpgMpEIJcFdSvywmrNdUGFRGjjP6DqP1BQuqBIiqKhsNJl49c1++1GxmlLhEALA2MQdFetxN5O
l9AQOIxtcAsqa8fmp0mzLLekjwBLegcE6jAEnksiWf9BGEp/ukOKYqiS+OtbaT9Opk0XRk2W+9yh
81vb1i9bq3cYhQV6XY7pa5LFFoIAhApIHmhe9ae+b5fKKPxKExLrqGtN0P0itj///c3+BZ//fNq5
QpjSVUWXiFz479Muyr4R3KsnstJ4CPaDdqhxuvGbyrQVkPJKHC7YY4LhYyfaBKkj+fv758v/6yXj
cvz2+T119dtNqp7vd3A3ImV/UK35vF0sTctTE+vCrfLhVi7mdDn+qNxwg/BjwUKwr/ZMyJb9j1O5
8r98LgIxheVNg0onb6O/fb99j+CeG02mhOq+5lxhP6kpK93H+TQnUrrXLQNZ7RpyxjcQZbZ0W60a
+/iaoZnhODo8asvZh2HZkrN9bRM7Ga578gU31D/ecsX4X1KRb6kpvWRQBdKVftyt9zP276FeBPs8
tYEApXmm2tHdRv8ii4EVIfQAgM3YKk7MJDoZRuCCjKHy7h57VEzW4iQ1l3djyIkIycTrzHZEzBmS
x6enx2THFSDRmMHSIWdscF9xKH2yiQ7urnw/aMjESV2iuRnBKPUf7L3UMg1cTrsKMSnI2WgGOMir
lmSpS40SmyxcDqxdf2DksSLsE1f3GTHas/NC1RVRFbGysKFy8vvsOJae3xQzdG7XTJmRYzaBAfpt
9y7PEAqkomMg63xY2DsKlrViI+Ik+pUGmbfuA7A+n2jt/JFNX5ccAwpYWrkPOYnwLyQ/pLa/1sj5
bF3VKuQbn4pmghxoY1k+RgaaHYPd2Kp6WjRf68CkL3IkOFE46VjY04KmOMpg0yUj+JxqmaSOSSNF
s1ao/X4MB+Wq8Z2n/xHNE6abnRShakRr83r0Guf07aIJQEyS4d62DEeXRwjEkfTjhQwUSykcie7C
L2Vl7Di23d9DVZkX6kTY6vFUXJQcxzj8wIocMtakx4Qz2WumfpJ+xPwAjsvky5jNEBkVY10cat0q
QOjznRCgYYxpXk+GHPWw4uL+J16ngyNS6KaOhrrOmR+jcIYgk15HJbKL1PX9TUjKHg8SgvXHlEVA
sdv9/SRxVESIjN7u4bzmLF3Mc5iQ0F+Xc4HUsnjzntcEacDmLhUmtXE5r8kTllAHj31Ox6U3YKa0
PRRS2DaQpAkVSiE3IuM2sLLOqcqFwqmWCbtpnGJT9F2+u+wTLUe8MpYDdB2nRXVGvf8ek89CzS+y
618EULXBTnclwwP1HkdhABUWL5spNErZWvpJ/cQLaqDXpKuTCYVYCSqu1vrLzb7fO0IrMTlzcoJZ
YJ9XKWF+pq6y7T4Nt0Ig55H6NSvZ2dY6pkLAVECYQ4F96pdpS8+WIAxavywThiAwaU5EcuZJPEN3
Q8U1aQYTI+fu2u2afiKaAnKbILYUVhuB+8MKTI+Mr4CXFUPha0wEG7B27Za3kkDH4CxcZfOIXC38
xghbE+CquoCRnAA56xFjRPV6f1xTzCUBDQ8ylkl0NDcoTN5Xo3R5wppNRUeEOMuRvimuRCksT0fg
vK9q7KK3EyRHOKXTIp3grcAS6iM4L5aR4hAjw5aEBCw79N5xkjp5k78fY/OrRWrGxTQtprUE5Pkb
BU5ES9SoKzyEiaj3ygJ0/Xm336j2vrSrOakN8h+HbzJhyDeJ7DXSbtKoeNP6TBHnAVdHMgZInpVr
86zXklX7QTApC46okmlx/Fw/OPsJbv2ND98sLUFwlcYtEg8kDR0A2QkmpKsbKUu1GvXtUQzu77Fw
P/19k4L7N/+08uqyTiSTimNQNn5s36/w8RbLtnvu/S8FtnuiDcn1dW59gBu3c0U2Pm8TazAVHvMe
bYPKcCsvu8IaznprLt1AeHhIGzq/e6HZ4k0hSLoD5KG7xOGhEoYJUfv5glqgjbFWaWzbtt8CwDTU
Ey8v0Lyy4KVeg6FhECPw/kqQQRM6EGTlWeuvJ2xOQORE4MLf+P7K+NUobNQOetdywKcZ6yf5xRW6
zJdTFR+qNnuJLkEeD30da5M6dRta4Y8RIWbJJpnQ3Ndn2tGUls2+39uEwXYvXDhVDonvp1b2wA7R
XwUFPKLiLnsP05EJfr2fgGRlakfYAUg5WBHNnXGeJbf4LJPVRBItC3e8KW59kZHsDa4J5cgQRRb5
34yE5cT4DBHiihbSfHHJOV5HVExDHzaJkENi4kQE0Qk9fiLidSS/DKfJvOAfJyF4gXmTb7QzkMvJ
1V01Htosu3rwj+SgjfAAKJ/gaWwECiwXWOCm2OUL7ZzufsX9g+wua8RolN/itL2RgDrn9UBPPb0T
wC8MVbJ+6ZZxiV1Ax8bjGGwGVza39vza1AAxKvViuXtrj4e3WyE9PmS7ZhyPtF+5ENQ8u2g+pyLz
FbbNfPRpehxu6YGhJWxY+VYDYMMiQYr1g7puKgZkGDHKoI3WSm/aBIXh8D6NVyboCO4Yag+6MeJP
qFX293E+Vqk/u2WLcqZccXmSsswubksvHoYxL5BMDzro/kdV2/k02uL3XZAGU8wRRI++FySuvG7m
4QVwScfwqN5J1g0OkcUGzKJ/CEHiwx3p2RDrKoBS30yicw6P7YFpobACLRdpOSNpvaN9TbIHbEGR
y5UpVoThJMMOzSg/EE/ziknq0YdsrCHUyf0xsE0Byjw8ooPonQiOdCRa5Lo5wZYauJH/9eAxIcuD
wzbnF7+P4ygPzAoaB0ZwtLF/yH7FqdISOc9qaE/OHp4+fRGjnO7EzGGjfyArPwAALx4TYFY5sZRz
hm2S0uCnlwVDDfG4YYNHI0Xmy35HG54NlPHovPOzSsmIRrddH6jOeXewhatp0jmhvAXM3CePJjIY
fgMIFwraBIEF/ms2BRcohic00V3ModBefX8eouEbxAs1SMLIHIO8DBvs3bR2Z6e+AIRNheaXZaWP
yEU/PQ6ETDO6gAuyrwKijes5idC68wCX2Gi2Qgw3cBAlMHrgmOJsUE0Nagw2zUe7pgiQct3GLSch
1NyNl9XcRb2cvBfDj50A6eSA9D9hzQDJS9aHDZyhfslw4txeHoRi0xo9Uo6bGYqCHHkWt3LO2Umg
MnLMYfKspeTDy6fKeR969/KVG6Nf4zNa59xtaVcsxsTQHKupT1JkTJNtcjZKC91He9XQJC2Tg7E9
op0FzibmA9UG3VqQk/XXE1crxjACFTmFqg6vB0sDyXc2PtdqhqtS2BtffuOEULqIKz9UFPG8Jaj3
YxS7Fo3pRWWRonNHYnKAdCBxepiO6RzRJvSh+WtqqQnYCRYJWwajJ42AGi5J9AXIxXl+r6qXf/Lg
eL1lj6vmkYK9aQ+NQ4MjFc2QFTYvI+2WDpmbJCH6Nq4tcCSjj57pKbynh4nChFPvCKbLh5gwxy/y
G9oD6Yvo/3JmUw0KPDjHFCHMsBDHm/JMYfIt/MhuXvjBUzi4YkAhUHylHVKS/rIRx3VJ7OcUGAbs
QFgwUAsJCL8boF4uyBPvowvlA9mT3lSKomYRFt9qW66TlUS+0oKG+QvM4JF6p26ULDF2jTFiBOvo
q3g5KJzvBL9O33MuNtrn6S8xPEIi9/WJaf31Obg0u5TX8TUsaeDQWDs9HkE5GPJ+4DhGISF9Q8CI
xUSXiYUQLYrItHFDEV7hlJf78MAwsuO6Y/Fg0samAvmTsg/8erB5vPlL+vWuugi3hCS08ue2Ivn9
FI38ytbwDxB/Li2fl7QfmcmSsHloiKPK9898EuVEVvevDe14aBm4s1DVDy+qnYqNYh8d5VXfzY5x
5wARslRx9x816rikSX0oqCgJSegHgxi9tuviGpOxH2/qhbD3v7Vzu5DOyY6XgsPSOOZjaluahKs3
kpXN84OIMX/CC5K/e/hLavvdRKPjgEYm4NDPrsRZxiNVsELiDaCeiy2y8YAfmRtoQshO/r6juwut
PzuobFq0ZF/yDYFirKA1MSChm/EAn3PdQdtxZ5baSpvBjMDswKNhiihrkf/PsppRY+jRvIC+g4ro
MdcGkxiJHB1dOSNoNaT/MUdYCSIV3/c8+m5bm9GFK4aksj8AerRNTNA/ORAjH6JMyZUO1UBbQ2/P
kmhjFNb+uUstToBgNik4vM11phy8N3RhGuh/KCa/1K6FXrAcXfRyDGNefVSipe6E3lenLArMmWyh
Qg/6s0KXkOo75ARD4TudMeVy2LLq0OvblmhHomIKvl1W7bW2N29opT6qj77AqnJweE+wGBDCP4ov
yP+C775iYzCC/nZx13u5y3evJ31eHJ0RnPLeo4ZPswrqAJyabZl0f8thYfw/ks5ryVEkiKJfRIQE
QsArHuS9eSFabRAgCW+/fg+zERuzPT3dMoiqyrx5zWK4ohLfg2Mdn9iXcRrPONjHfFhJxwDC5ra1
sDnXceduzPhEnK7xVxNekxmpeRofsTAFglliMoEXRWhyf0PvQOku3vt9wbUj11NX4EJk3//eODno
VCGYuRBQwVeU9ga5Evr1s30eMfme3ZGZUf/CtcL9JDYxCdOOyaPOLPqGkpyZePUneLsAd9K5VbtI
LaErj66sLWE+E6Y3DLKYeDA7b3JUDnp+wPTj/FVg6uu6LMGx/nlaPlYpM90Hi8b3FesdHfsHHZoJ
IkDr6wullAmXFbdi448HhxDCg4AMyhbfwN1I1dk2McH0pz5eXiCw1mEMJBotRJI1a5mQaJOOxFgF
xpUFgjEJKiUP+g1Xd1HumXpxU7H/my/jjERGX1XmCqM1F4m1vrrjCdaZqX+/hud+34xOqgTD8tHm
FyRb+4MBVdDInB278P1+/UFXqnkEjz4SG36/Prd9AZvbP2N1NwFsiNnl9vL6y4RYbMF/mzvzvloc
GAr5mvnkgW6wtrCWGYtFXFuutbWoufEINnJNjnK9srF4NTgPN7vpDcENL/HlYVZC6IgLLrU5CvoC
GMK4EhzABDPV7c/4PvDiJbHDEK3HnUsOM4Y3iYe7Do3QilzqEa4A710BIh08QNk/1JssIF/eVDYS
NXYBWiy2EzIsMrMgn21BYiYVAhgcL8YtjMOuHnsGvzI7UtZGT+sctDSlEF38pfZ4YX9ovT1oAl5p
nTX+rnmLBWChswJmNUjSwSbj/DNGEb/1K/2HHW8fhC8YvEg+t6vMEVuZd0hmm/sUF1UBI6A5tf0V
QLDnZbAPW4mFMMpSvqlEyA4sLfwzrHPsqAZ3rhUQGCss/p76YcFPo/klG3E3ht+B7uBTKXNR/t62
Zp5FJyES+uWdx4gcHJeIR/7JjN3irZ9hG3nEaeHGi2K6XbT6mW2IW6TlM5W952+7IFLn9jL42NFt
u7Ml/hx+jNUN6Z44lENV138qk+T4n8x0/cEArJbN8w+7GxFCkfmV6T6kaHY9GnqYUU8dT3LzcKPH
1ceV0pjcB+4PoSvj71HA42qkQnibuolFm6nDdXs7G1rgA1sZXR5DcJwRjgypvzBKoexlZ7SxDcST
ZSAVHmO+dWVeW4v5AKrS3MdkRL+WVme3hsQnleFH/DIJ6Tar4xSa15yNAzdQIiLtiAwxSuOxBYQp
d0hfiBP93JV+qtjqUH5h3JM8SHH/mXGLysYYsID90ba+4IAxTkX2NSpFHDM79mXE1GSvH9pFYhbQ
FkX9EBjSoTV2h68lkwrdKnRd3+w/7noNrEoFqRPhDTXPODCZBQEd7wxN5+OjZXLgBB5HcQ7QiH49
/50Vr76QYGi8dci3bISMZjGDYsLIuxtv68WYz14YcNCwW1bMRUsZSxiR1V3Ru8iH8E9ElkOK2Q8j
4ecJcWpNtgZ59jA8kPWo1GCY2qP/ft3nC2T6nNzMvnYZcWHjWp5iAR7CpYPnBoBiIpI3wF4hQOko
Qvmsd6r1x9x0xZ5W2X8Q4CxftGP974DpSLlEePLizv47nDmm9Dufq3sg7slhRINOI9rDg8KVzMeX
BK7kuJEsVqm+WY0ijtGkpFz07uFM4W+Tpmjdj42+30zY3yW2OupfuyYj55usZP0ERMxEQTExejEy
cnaOLGKyPXG329EsJCQshCx6Qs2QyX/uAUKxybJoTImL8C2ERu8167y2xGWDPnAxo3KaeiJk7tLD
1ReCQvSDaB8rvjlvdV9uBZYO3JkHTk+SbFYSNoDGm0YV0clcr7fFPmz1ZmIVzDjPMkyYQJ8tS8qZ
NwTE145421PBi8Kuw1XvMYsc+UZELYXHNRvjxIzXQDtiv4bBqxR2soS8cgE3wDYf2cZFICdaCOxO
/InkxQi5xn45w6CC0s0MnwZ9NQVA/7TfBBIpFvxnufYaFJdTKyGAHALMZ5kJziza0crUE1zSVk22
ChWmaCGizgta3Iywr8ku5+ihnmZOiGotOQiJPQ38p+oN39OpGSMvptS22galPLa/byenhYSKXI1c
xYTwj349eSPXBs5zB9UhMkrxXuHXbGYHHGoouaYmXdELcuTboaRT1K+J01yBVeDTIuSZ8daMeNiK
gQWDKU9cLpAU7ongxEwoUx1ewrt8ICSmu9O0DXVtodJ0ZetZuHoDSwxrNSHLNoF/NftRxOUEgap2
qOR9kW7ExJ8qjwY18NQpkvsHiPrtaDF95i966ZD6GGjgUzvz4ALDCy2PFviEzKSfP0CETvUyeT+Z
rK78w6d0I8mfdeantiTiBzkYsr04OHlEU4ik1h8eUOBCtic4HFhY4LMsO6W8DubbCHIKoRakRGg2
SDccOon11Ttg25hXSqJmvAU4YXSZHAeIHwSzU/1yh8uIhCXP3OnpZoPbKzg2IVHx+VchGD0hWkxN
sqWs+MJgenln9KKtZX4EYRh8nI78vVLqdci5rPix4ifJNsdlJbHk+epVHYqQKTjYu4fOQkVUEblc
EKzg4eNHLlSugHTe2gyV7US18LOTLsrMDdi282VQmwUhwpNlTUiP6iuZyVDhxSgztsXMnjebpN0I
FDiUQ1BoMQj/rLrSmZ1S5ZLjLY4vPOwS2eT3os7KEPNjz18v1KevVIu4tYdw+Zo7COWDY9KtnhNz
VGBzWkJ0RkW1k5BpqNALZW9aXmqyIrJ9j2lYu+1kT/5ccQqWaEAxByBJTTjHlZHcp8JNBCHAA9iY
JSNfsW82fP0MbI3Q8MRKeO9QlGVTpU0FMQ+XgviAhggyP1eZwCzS1zoaHAU9Yrd6d0wpjEH2ZjTT
1SHufzWi1cPlBNZKRLx750pYBU1g5nvcFXJmfgSYZ8egHZ/mHflIwdrOwxVVRKSS+7yajozDfzrz
JjGCpz8tnCExuEDjPw3LGZOB/pe3FXYe12CAcwfjGUi4tbVHzHVtYbICOBvNxJwOyy5lt3p943YW
/2bteq5sGwheMXB+LcLCrBdPgqnDexJhp5Tok87VaLpiyao2fBJ0OTN4nIpREQaHscnLil5mI7uv
ybLv9BRvk9wqJuPHpl1kdfTneWOPNlnOXmtZwG/MRHD6AYx7ItXEkAmLShEPK86WzsDXpx2wb3bT
cLyn4Vn26HsglsqYwdLLkDFJuYWfFG/3ygyrocfN3fYu4PzEeGkD7RKDwfuM3rDDivjRpZdPdnEq
/3lWKdE7+9Ntst4QQMANHhEMQIWijzvYJuY7Cn7ReHyRqT0DTgc+QmvCxcaNhdFFjIypA3unLpw7
ny2hkg5WJ5esMyb4/7AEmdTjVBDbEnmDHL47vpFneiRB8eL8qN/GJFwj5M5/Ismsodexmm8cCJgD
PRfT1XAm6gSvaQyHoNBhBcYwZ8SteBkzgJ4z8xZIhPooQNvBOHXoM+ksLLLxwAhJdIhv1UaACQX5
X0Hgb/en+hc57Pa1hRXSQBAl4I72jMpYMAJ7Rhrd+fWFFUC8hwg3x6XBCmZG8h0mNgL76GWgEmTk
q6lmvclgp78sTn4sBT67aj+cip0QGeWhuMuclUAjVHS7jgEhQEixTKhsBUaLhpqMBtpv/oqfMnhr
DKWJ+dxrq2V2S/zp3MkFs1Z93DF+AUC5Xv14hTk0xydqTPm3eXrtgXGOODFzJqozSOOI2XMWKGAe
TScn/m9ZGbxohvZPZ7KUVEP4YwKVbINNhwr9+w23DcdbhoGYVVK+gmyDFs1pjJ3iSwSHbozpWUM2
LqwntT8BUOWw5iohqQfC/CxgYcKyG3x5bk4qZxT+Y3M2dSp87MGjCD9TnEzW3xSuhRG42dPI6Oo1
Y0pXAjhxkFfavUeHg8OFW8l6RG1GJ7IbeiP+a3OzUYyQsI+5x4MxbywwGWgOmYwL3HoaXVQgvHbx
KWyojenclSdH6R7YhJzxTP029OQdzke8FRPKpwdQNvqQpGeCU76xjqP3JEvPy2Vr3tvid+hhgYYy
S2WY40c/0PbgLD7XXAwsWvVbTkgOJQ1vnuEm77kxtlh4ulDcAZtkWJsULGcTpBmcHMt2cNmS0QKl
sfBzFqi+cXkbzJmfYBrXmI/QkiFG6v13utR2nd5+HSsrPM6u6VEbzTohzUK85CP6Dil+MGQVTY41
/BH4L4HvQ9/AHV6Y4vf0bY0qfmwzCGMs8TXuQ6uUjDckVSSJ7QaNXRfqXPoJgikufpidEmKEaczo
hRsXAzdoHgmU4SlDegYD+AvQPwTHXNCh2kLBFG89IIuPrA5b26S0ypfRVg5TNtBSBf8C2DtwdShq
sB6B5cxZ9R5dNPhmTTbxjlmAeM2+YH9FmPEPFpYVTEdTfgB9I3j4yxQTm5cqYXsF9EF9HI8vtW6x
3tTwPXw6CoiEotPJWuxyi3I1PIKb6mloTzCFNppfgl0hhPuxi1unjjDoKH7VTrR7O4CoaEioyFUA
BWirx16x8tiRkKCs+hl5AYZI0T+YWH9RA0S0LtOFivOsbMy2IiYwa7zQCqBoJjlTQ+uWEVngM09u
7IaQzGwpITaG0Uo8poodPo5m1rN1wOklGYXxOH6Q8pUAzj/CYRrBnxLmPsDRpEbTOoK+le6kWr4q
C5ARLK9ALouKAL9WyOpYEHx/mIH+zf4k3tvTHEpPASoVfMgGUbCeCdtJckFRyl+lN4k6xK4FG27F
RHQkFmWJadkiH9htjYG0WUZxoomvgfr3wfQLLq7kMAab460mOf1Xjkc3DP+Xm6luxTPDxYWGnLiV
9Fvlu0w8v5lNUFgDq9t2zu6oehvSKluTicBytifUFRB8N93WLhsjKeqJVyOTwtwhl3EIkle9fRLM
+WhDuqfZZrufjETRRIbDYAVMUWuzoXKQvQGO9QtzcXfKemjtt80Yun0AM9pT5UStW/7BEWGQOE58
ztJyaO0XPK4XHJHSZYDDaARv8m8ssdjUSm84czeyewUbZUfUAf/0IVyOERAfTwYbFS+NeANHxZj8
vSEwbJLx0dESZCoAtJtMHfDE7Ip7NG2F8vklQ6D5OEgCmTMPxumDdDn2yDlycjIfqcZlZJSQwS/B
24nLawOmmYersPmKuwPZE88O9zVvkvgDWHyC1VjJ4JMZzXSHQhip51C4BYF82Al9FoW4zFuQtMpJ
4UUHVvJZPAGvGWfgyMI23DNvHyUUWr/WULMgehRHIHXyV5Jx0NvoUCKIo+tiWU5WEyCIFsZwiNma
xyY3r/wXHpGVX+RGGjoM6f23F/7Mv9lvBl9Yfb4yZujBKi1dzYn1nwJFhSGTR1mR5AX7guE4jOLg
S4HKsMgnHsKZjEiEY/wTTFdMZDLZCloTys2oUAkdOFLPgU/pn43ou1o+kecyg8CnKgE0DV3C/jgx
VTPAJpsF9NtBf4OszPkLDD/HtFJ/c7hC5x42zPFYIVxmRjpmF/j0L4hYpukNrg5T5EJYIQIpAj3D
NiBcxPxJG5obn5nB7TKZeE/yiQl7o8LIaXE88auo9Ts6Z3xXAl2NGo/594zSZVTwW1luMij+Djm1
GrOAM84pz1upvVJy+GIu2SlGTUwZCRe9zb5qmKJQ6ZmeAktLI2MoRu2ACBVXB77orE1V0EYZQ+lI
kSlH1mTAusiIcOPSeHlOAGWM2iI0VOCYX1qVDGdpZvGdwYvqB4drQ7lPdSgRrwRUMFny14xEkcQc
RvQ6UFkGTiccw4bNy0QpJGpLvqACp734qD6Pl78WKhojyeYdttrYefSndvDT9zdVJSVps4GQ9N1S
CnVGXFhxfaCin3WrKU/wwkG3wTnMe0kWIST8xAS2OdHQhIpxKlJjscVSU4Okkn5DRCZ0TM36jKoZ
T47tOboTbKFFI783P6gCPUavn1jnIUNmiCKG0ngK6VPc0N80UvqzRUJjdoRpfykNNSXvzeR7fXWm
DxIga+C7/PWs3ebn/fExtEoQx2DbUDBPcrDzTVOrnY6qlTnyT1GfgHaENuOqG73mTDVLdgmEOHv0
LTzoEwPvp/NR99HEElWTe66CJAzwjUoeXVtlQR6YICtILZRhgp7Kx558za+iNLXZUkGlYvJjNcZ4
EYJILMMoK+Nh0Y7s6WYZIWGu7BfDg9SRQN24AwFF8nWoLt4fs4MGPrcHAGp1kZXjjJBJfH9uwoU6
2TyxQmexO/JkPXm5InIcbn/GwtGI7zKp7iX/s01SZ8YW/8EOFPGNH0kOAv+u3PGzkWbMOYARsgUc
OaJpJwSv5sb8fahFR0AEwA7Bk1cWALifr6LTAD1c3AgTa0o28XP90lA/H6gHp5lRKieVwXZZuE8Y
5TlwH6fXlipAbkyOnkuquF1hxxQsbGib158Kk+uz7gIodLqae5KAW7UXF7b0GZ3NNVRDn3U8cQZc
3Pux3nQ0ppGvfZ7YSIDeY9kmHmXJefU4A60jeLztMputhh5OfSittXKsZdBhqJHTzXdKYTTKUeMW
wI8fVAtIur/Cke9SP4mdd+d8umU+tcvYLJtjhzgeE1f1PODCRgH02StPm5pglp7mEpoCP/j5YIXN
zVfbUm0Xqs1fewZzSGvgojBAZIQIlP7eZ8sZEGtE988cggQLh/rX0E7tNcbGrUeGkQFNJ3aXGc/Y
mP2g96pbFgcFkjMrN0njvrCsa39QMAszJ0Mup1hPEI7Q7YUfxogDugxe1nsP+ykJ3RrQlEIFXgyA
JDkmJPHM/araNphl9kzhzLYCTNuI7/2EgRLJP27Ps02tMnlg3DsQZRATBmZA/3kNjFwwBkB5puLA
hx3Xa4WV75TCb+5/ArMY9iH0tbxZyYirKcdSVPj3XHDbxuVPFRJy6nNRAlBqacOrmCSPFl8AhKuY
O8dUV2tRsaiWPgCCMczDKQQLg8dKnc8m8Z82NRVhqbAyd9hSGHSsNh4TWJkNTGmiXXLaq6YMoJ07
lMpWSj2H1wSeE5Mb5EYPj3yPtEdIIIu5rhjZI7Djc+iETmkTtbAu+CTC7XzT+IMzFtNvsvl8CRSU
5ugxWxbOm3wosFsA/IRUwAIOr6/a7y1nn7YroawBv8ds8UYwPYeFNwlR2m6zgFyCpdCvZux9yloW
NzmhavWxDlw6pg/VIWxzNDSN2yItm1pPhl/cs2+aWkw83TBdcuX/nw8XrmJIQLj0F81Z7qmTAjsV
9B6YEUYrMhAsLtTv+WayeS2yRUGEQWapB2GHLHOZXtUGywyOSZSAWKx6eDVYtR0hIkfGjG/T7CB8
5ddEMlh+M+ilh2iGfxsZCtfMxdeY4bxM1vQ3ksneHwsoQD64kSbC+nOmmBPir07hmBSMSSGHMQ1c
sePHGq9fxQdwotD7nCnntZAZtqv8gbPKMFO4ZjwU0t3BVqnpR0EByHBMOCLJFZkJ0Ch4KH+maIIr
nYJAn146kCf6V6Cf37dLnNXka56vP6+l+sf8HVvB96qUTTx8GlgXWGII7OR+eC8dJLyGwMSLHBkf
41GCo+ZbBYABzw7FSogHoKrNkErB2eDOnnLlWn0eO8NjND/h7kaNYgyIYTk2OM3L01u1Ojf5nW/J
GD/+kDvASO72N8O/FaIfiwQt5O+T/hrSBgtqRSddMyGgduBuNskbFpxS8jgbmRh/pjYintEwI3Ym
yug9yRQ0TdG4knZEkzoOBceZY/kFoyCjmV5+7OdGW0sLjt55riNtA4jRGzfyEZ36qg/2sZoh6CAP
urCVI4MUaG/o3ZnTeVQrKe2hKS05bqvWntMWJi1VmF6fkOKVNdQW+hmb9DFIddUVlchFuimNW8Nr
RV8ENLRDi200V2SHeCZa0ia1hGOwF7Z9pccnYtNQGBya368G+w03610ooATZphv6KAa59SW9VDjX
IxBMVqGEST9dLnQjyFeN3Y0MLtx3GQRLHK6OBKeg/nrvsRY0lG12IkU0038SIqSAKR48fTxSgJje
P8dx/hp39f3zXm76o+A/9Z8PZmxwToI/xX3vhovGpb2JjRv+qrIxYe3h/f3ZR6c8dIlhCZLH53Vl
xaXxQpG8sbGTV3no5/L2DSVZ8grx6yWvWkg1PAROymxQIk6ew6PC0lleJStxupDgIcnbbMKetv1g
yZJ+yeIpYK+Mt2N32O4GCQ8YU0ypP8CD5NUHuTZRLeLXe1WxxNSRX7XR8AsO/Vb4m75WciTrbfz9
lL5E6M7KroPs1XpFD2mc6KV90DlYVvFrM8Gdffbjo5bxdwarccoutHjW6zdgYgVd+81OUTc3SV5N
mlWSWCofbMuTb0SWQNP+pnPmdN0OUDuS12F3rNNB/2RzI56vUmCMqnoacXmIC6eE2paTNQjCXS7C
ZDGQ9ESeb2IN4E1BfCbrUg+xGuCRUtYIGaa/+ajMo+I2+A3WDb/0KQ9l6/HTfBOauGZ9Q09zi8SZ
R7b4GE7dvT7inLWUVtM114W9UNzmnEmkgm2rS7fgkCg+3tDvUYDS72f4htCmxCjZqQzdljyLZRlb
mtXe0tZQBS+jr4T7GBI4JWOf7msZgn2OEQ6SxitxLsNeQ0aOhbEQPjXg0XhZcohyanYMM5+2cqJG
zjp7Qunwz4VxuEFnIH8CM1s4X6JHW5qqdtVY8BC5Rye5g93AO3V7ZpRzA0YjDWNxaPF/HbtxmF3w
aoZrOKAIcKUC5oMzEi5BZUDJASLwfxoVfrgWFHxU5A1IizK25Zn+onXAgpqQ3dSVNox8gnvOxgbg
/APJQjoEndV9EyrvKdvnPd8oMEetwBrJM2CAZoCT+28DN1e0RtX40GyleBM98RDygqKnkTQj7JOb
bTZ9lBn3YkPCGHZBRRFA0+OGkMb7ZDuVvpQCzpObZF9R9qXxdUZRV/Y+3jkqPkCZmcOZEQIRgwPY
GOme4QfeA/LA91cVT6xILz1T/CoF6cX3NEkW3IF8MjiK5uETrQKZizXg4kUArgqRmCaiHcSRUXOT
CtqtgmVVNUw5Nu+TNOxV6TBJl6/kyMJRKEDCv0hdEsgC8TsmRlOgGGpuUbrX5NWc6HWUdkBpVb+M
uHnnd6kUcIIHk8bT5b1KGe8Ag4qzHM+6Wzi5Pl/4yMAW+OCD29xYyGF+mhWwyeqNBi/747G8i+SY
FRcWZaHuJjOg+fRQCYu2YarbrEJ5XbAs35PrPPxFTMF/YbJlNFTUWCU7HXISRxSoJG8JSQ28qvcj
RMzLj+E/hOxiEBYNqoWc4vzGtKpAZfAOzmEHEMcYa80aSrhcVcKR8X7AdE33TJjq8C8GLHoGt7g7
h9a7VZEvsEjUZSadcvD0d3dU+JUIjUDCaTVfkbmadDuB7w059jNQWmqQUSv0ZQjH6rIpoChlX0Nw
q7KcmYsEXn8Wg3MM/DVU4Mzblo40Tb5T0MsSDl0ZnBP2jZdC95Of8vfjM34FPSUbvl8FfTppFMWF
7QHPag3RyIsrtw6wLm9/nvEmx9yX6PAIYOMgfZBa3J/Jkb2LDXbczPhIKXoncMMghNXC3yveZLJC
rzbTZQm/J8ra7+CDogW10ni9VJB1xqvt7wfDnXqrFIeUGypEZ7rhxYW7OjirZAvOe1JduNsqjF9r
9ppJ8q0yPsHgR4Y1UC2iO5dgxvV6FY5QHDrZeTLDD85Bauet1TJFUnWmZDX+EBiAjtNHfxrcmPPh
o4AgBHsCPAs4ZDUsAmmCLgzzohD0d6XGpgDctWKM8wQxki+YYyRDsRgu797hj/v7Lj3+fVYWiGGf
bHFjyAmQKYgiXeWrZ2wPiwjl0kTP0dy0ntr7KHda9CjdH5KUaIeiRXLxYgux6mQbxhbkF2tSXXLT
wS9X7xUVd8B2rJcIpl3N7g5j/mzy+zq8d/F3E9u8UhlfJNFOQ+TwVyZb89YQLHxHQEbhzXlvbkEj
PdIzMhInQDtz2os0srFrMqep9ykAp35vfiwQOillrhH7EEBscmzcpxOTjn0CPsF6XAd4pzxPEb5C
fniPJj0GamdIvXBShRuFm1Pb8yVWvIfWBKW2CUOlOIiXM8UgykUiD1wwYSVERrGoa/QTVLIkXpnd
HWd4e+qh0O/ADi8MPaFM0cLouSnigkfbSv09M0uzsU5jBNZnpz6a+zQ0YJ4HKvcxThHOdFUf8ins
XAYpepSb0unJojrUEDbgl9zAc3nAbn0aVkCf+9gH69pgPkR6WGtwFSYLiktjTko5jQuE5PgHw7ya
DdTMv6Rr+VcgOH5BzSNCjARXI1wSJuDj5gm4S/zcEqPbLxyalD8wtiwyoESQhQWL6l7Zgj3bUzQx
ACGiSyIxHsnMHfRUd3IDlr1Fm6yt8iX6ay4fgRD9sdkhWV5gT+f9zO/o5mf3LPfMAlnK5l3YcmfP
FUOFGdHd4EvgFfD8fV+ko4i/fWZO9pRvcxK3eJUWARJ2TSxfKxsltuLEXymW6Glfz78o0nMYA8xf
PO3Uj8ekUfAaN9Md3sHZOTkmP6rNSEtUdfXxumfYTXFMrnnOb5Dc1WxfLlSYoXQXznm6nUE3CQhR
U47UyBrsQ9D3wCjh1jCn/J0KrsYASiToAvpgDZlqtg43eLRvltygOxFQRJfnjJvXwtygu+g5r566
0XHi4QiVcSJzeHl1eWnLA/2dhJGHhiM8FlGl5anb5iLhaTqOhy/k3o69BHUwGbhoyczT7bX4V+OO
wvSnDyupf7AjD+JipvhdBtsbBq0z02y59aa1KRZOKBpDZifJTZ07Ca1JgvTN6dHPtG7DiAD9MpA2
/2FRzQgFshPLyKitCXQ75ZowjQJLGBa0N4j6LfCJL2EzJ0RhcLXEHsBVDnD2X9eyXM8KY473ydSm
flcQ+XEOVeFflRr0Kc/ilLHLUDnM9Dk7OD5c2rIep/v2u7Cqp4ewROkM6cQaYPN84+HyLzVjQl8W
27EfCaYMQXKF6UBLgVKb9NV1ZoaCUY8rXzV2NAmAHRJk6Y/Zj6xTkOaVatUPmJ0Zpd6DK/PcwfEk
FRk3gldKa6STlyttBZtgqPWoX4mvxWZYQKdeT64OGxbzEuR3NU9Fhw8tZGp3y+6IYAbuJTva42WO
+iMYcPiAEDBKYl1tTmWzbNcJvmQiFYTFyDevXDhBKO7KzRuuafmYQUOneCCNSiEbgHYGOOuGZUNx
b+554IVXlT6RnXdBVnp/rFwAIJpHiqWodeedX8cLDXcw2ACxKZKhJSxmGB8GRkeZyR2P/0q1xYsn
q8hsYnITUcqM+kiqkEX4+zxQelBOx+wiEUZUVidaVWIITM5O5e69g+/hzhngV5Gpnqsj9pPQBODY
tbiUMRuSD++FyO4FobFbtuuSCMrkN3uMdSvdLqaU1HlsUuw8R/5P30M0a/baTZl1jqdFlFgR1bvZ
/mIiJhq493f686DtKWkheG4BkGZk24CocLrxCyvSq36FS4jhSTbOylwQqWKB1ca2/G00DKp0eQGM
x69A7pdWQH/Lym0yS4OQzRla4pZDyrE1fQgos3j/DJhRW7n91+yP2Gu8Fj4ELU4c6YamJNQDi3Zg
NJ75rEPDbUgnbUfZVbPJ759DfGgu9A5ASTLzIvxkMDuqiEEmOvl95X9jPCQbPN2DQ2i2TSdjCNsB
piBoeW4JiaWwsGAWg12fmJ43INRLFU6K3ntMqtbqtVsLPopD0hjQCBjhrdoR23Svdukmvn9WlNjL
2GldAjfHWGjoYAw3DyL1PsZVLGTWFqi5gAZuw5LpUvC3keDQwEPc4ZaOEwnzPhkzOY4QSqNinzzx
4lpzgnZ/3eBWZ5WbXTV7ZpdciNiKTigDcE8Fj1pwU4ljdJYGVAAYd0ruGHUDsviEvpsy02Qiqf+J
jTN4vNLy+TP7A9H9YHUD3oOr2NNijC3oHcoJKnseJTklY61i8gFRt9S/ykWzw4VwxZ0RR1YTgTxJ
WBR2q9mpX71GPoQ2eld+jnMD/9TW4KOUF+Vd+scDfDr1Q4hNDD1qfAJ1+IZ6PUNlbWD+RFeY0PCu
QfyKBSPicgpTSf/mblX27dT+PAbosONf+FiDHyQcEkkcMOhOwTZQyCzm4wzTMZBrJNfMYSXob+7d
0/w3WiAyYzxDQDGvrj2P6i0KUl58AuRDXfGYh25E9a+3cKkoe3Gg7XQYXgWl8S8FfUkUMfyqTZdb
LfWxZA8TM7uVYP27/o63LbMA9CcKs33mRDhVJif0IlMCNt42RnXMXRHn8MzVUgEaxTUw3mIY47Co
tfVsy70JeiqCIv/moIen9DSjhSZjyGpViyvDe5q1O/YBeiQB1tlnXCq8SnSrAAfvbowYkR78KpS1
dAfm068LAqKgot5QY3aNMfliZDX7WChPYNyQ+f7DgJZBmDjXpYbdWc93zIeqn+pI3VFsJ1QzBHNF
LnUeRMr3LiM8/aG2rvJI7xrYzAkWSQyZ8tCepmQJ/LLjlrt0N5sbwTnd1Q7tgzv5bcePvXWgikuN
PsWHB7IHjhzpOl+PRAWUo2a+QiJgYvJgiueUiMRw3Zkk+7hluuWUyt0h1sfYnNcSbQ9sZOaB3siv
II55BZAoggpdI8ISgy/NTRfphbc8ijajM+aCEnkQgzv9lq8Fu+Jniefrd/ArIfBHh6aZ3RZ+226l
OniBbwDft+rov2PKfywAU7OhhFHhOxRcFdARky60EZjC6U9b2s9xSUvxQ1X2ocVCPdJmYxMSecly
viS31Yy84tzajBrGkrHzS7u/MeqxEAGuoFrYw/5bhY6MC+2FrR9zCThAwq7461ENQL/X9IpJg8YR
b2cLMvJQqsJgp0y5ALujlYc4zi27K++vDdnwVKur8I4Oy6VPvGl7kIVlX6KKwvntwo3NWkBmzq9r
e5IdlD3b7QWl1r05NJ6IXVcA0wErEOvtAGyEBKYx9QE6jjfxATbWaeKRYz3+Dnt2tGJFYkv6q+0z
FxOxxGH7H5WFL5s9xZqNTIbmEXW6sAfSFazIfzR2u0Nls+Yam4IBUWR+m201LvPEHhUYjJAe4SlK
jSkHBpD87bPoBYdTbxW42j3x6GSWY9ItcJ6h3sLd056uxS1gr7THqnmB7XqF3p5mkJCd9cRTrPk2
dfJVCAuE7ChtTTckrJsFrn18mCk1RmvNgT+hqh9CbKaBmgFFu0UKdgbqsJb20kr0YIek8Jwh4Air
mU2cis/idUQTjOOqONDhEDD27EEe4lpf2UE4MOfr0D6VR+KuT0/rq78qkK3VTWvmJEushRVzrTF5
irbDXm9HvArVqrDLl53PyyfGuHVqXFn4nCHSj7YEmYtTsA8bEJcATLCV9WfxWWQ5u+woMQeLAPF9
WhT4RK4QQL7hUJhvnn/lFZM1Bg1YnoHoUgy7qIKC36lXXqh32S0sNDAU4x9XhsfT/b09Rs9rjVaF
0YdsYHmHCJlN8cKiy13yZg4wdfVRpZAu3vKYwsn80g7XpSU64UU+5hflBzWOWeiyD9OLXml7oZa/
99N/fd8c2r28HV/nXCfqCpMmHYUuDdRoyNrq3Y1cU5qs/ltyxmsYHgTzli0mHu75gH1jp0Jethks
UYF7rzN2U1C38OmjcBlNsG0qQnMPzLHNvmJo/4K5fl87v7dJmDhPzMNhVAoIHjWJR+oyeG+O2+vT
zx9Y4umlWduNNbaisl/+R9J5NamKdWH4F1GFkm/JWUxtuLG0W1GMgAl+/Tz7TM0XpvqcNsBm77XW
myIGIRm6YPcdmBhvCFqYbwV4KsTXGbE+aCo8Ff+fzn2uhyKz4pHRZo6t9eMHfwRsLzQEBC+fJKHA
2lceummYDVuCGd+25pzRZ4iIlb5ow5JVsG3dPlD/yMPp4zod/uLphJkoM/P79BICYgfSnyIRbYV7
AtojniIl/0L2H7MIsIWQ0cAhbqaFbfgM0hip6JxZNRGGhgtJPWVdJk8C866QvbAPm2E4youriej0
UDIVoh/fTOEasTy/DjaddGIcoNhRUUF9ZoqHEwpL6pUCqtCKI/F8Lq2QLcl/RbeJ+J1fMpncJgSN
Zb8LbguwMW4oQ8nRUYjQ0Ri9nWp3pJRjqeqWsMXDJmGKtdDDydWpPnuE7H/8aPZJ6U/we+Muj+ul
BcN1+vAeOCHnMGKSZ0aTLq2RQX7HWFPmxyuhi6eiLJDSwg0sCxzKoLIG8B6iI+qri0sByV154Tv1
2ySXxSUZBFfS+gjL/uOa0w2/FuLGGXE9Y14fvKJHzmtdtizca6QccJdAh0bbaY2NGD++6Hsw4nvR
swOYywEECNgY42/cTwgUIvsImcCeAWe83kkj1XmhZq/+kLMGpximfMIc2ciJfR0WGh1gJmV85MtE
Th88X+LgIUsWIVobSTFOX/TiT48cHUBIw6saWwmeB9zTQ/QfzwBaYXEctxhHQXIA3f4ZpmqqfNF7
VC1IMuYIro5z+dN7bHMMw2C+EaTYdN7xh4ZayZkthhe0BzMtu6BHlovWPc0wiosJR/ObQxk9Y5Vd
80pw5jm6/xKWN9rg1LlSoyaB5oivNIdctpm25JYDpq8Z2qz64omtO8HctX9M3lA1kThD0ms6u/Vv
C/NPoKlgkrB/8HcTC0A8xcNCjSCjb5sfednzobhCaqGnygT4u1oAXluTMugD1LMuBxGo9NwAyUXP
hfrcMV016ieDfBWbk5tDtiM8Yixd4A7AcPz4g4lcPLzVkT0EurIvvugz0TwrO7GuKfriOz1+RXO2
wb0atguCOIWCn5IT/vGZg/MbcpBn3/gUveNy5gFJuoL9R8ta8hv5BnvMqdgzGMUKzhiBVR4lJGhg
IPYySuYIVgkaN9TN0cfeXqPTjK6SOOmhT1FxYT+GFZdgFQwHitvy9Dgnghb5IgntV/fjbrtQKBPt
jwuVVICeByUGeT2S1pC21HCe/NtCy4v03+a2t7Tl816cOx/6g3KKFOy+tcljxwFvTOCsJ8Laa39z
0Zx4dKGsQK+PsbO0JVRKZ1cpLKYyigPiEpRzCEAOzxCEasg2eClabnyzuz80BCRdwx4S44vtCxA3
5U+ZtQ0cThfseNjahrB4YVq20QPTg4jM14Bq1zE5LsF6+0FgaLZsAeh5HQIRycuNA0alJtZCmDbT
r+k+3uKdGeK5qqIqqp0jhVHDdCAmvFNvwhMF5WMQ9CzBLwQJxSkBcErs8VSvR9BS8kyRjy1uAocC
zN2H4IKEwxKOcnC1yJ9bvfEY59mltSuQngRUJdjqPshMHiSXKTz2i4+HDomuCw7jSqSQsQLjfrFZ
8c79DhSOoSwND2XHPesX5foU98nzX7dLYPspW6As41hYMbVjJkmeAfeZtQajoByXY5otyBv8gFBo
apUTyQ1EtvIWwvOP+uI7YfIQDpJrIFD9HTUVs9f1ea07nx+4MOXkGZ2T65jAvI998vC+JqQYQ/pc
2LB/oEBSfUqLQbKJ74xnmwK8l39wRYhPSQUEwvxJieoFHDhELFGZQ43iu/x+fCPg43AYmC6Z0hBz
rpnqlpHpHn3MW0miuiKe7zJj9yi6bR99p+dEWixpoFEEou5CWN0GyH+il7NEO5DwklYG7YzVNAhg
G3DeYUztWkTvnTgmWtBQp83xARAB2DzC4Vr44xk+/dORq885T5lJiTqcd8jSMYPOxA+vMwgZlnPc
vnkLaWIxKKD2hOPR7jeRll/3INsTi1KV9F+ffdhjnhDp5GPQD9Xz077yL6N+R9vWh1CQYbu0QO+T
CskqFNkQ3UJk/mHOwCgJjsg3OePbB+7dOoBe+BOF+/v47gxHqttpuOxHiMZpYc+ZllcLY9KC9ROf
YkvYi7498ci8YMcIvaXhiMMW6USo8KtQOF8UKKc9biRQ+B9jvLHH6ZUyq3GajH3AKSyEY1bc/zDY
yR95M1FhiA8CWMpP/IB8KFod5x+4QIICAlgEKygbJN9j2hAZ8QKD0OizZENj+7kDdNqbEKolQ3ra
FeoanSxfHcWLfUkoljdu6+D/vpAmsDv80xhiAhMjxX95u7sDbEHOw4Yd72LPEQ7ZKFWDC3URttYJ
TDwaG44IwlhKDxRl4w5XBrRnDM0o5wzPjMoMLPwZY4HpU/iTzIz1iQcRhboYWWoATRjaLtA15STn
J8mDRR+TZXAmzZ2sbl/yfjmcfYMz3ooH3osYmCuJfUwEf/ByDkuv0AIrgIhIkTF0z+51RDApgDD4
wt7ks0Gb894JETARhyiVHnoalmZo0Q0QD+ORsrI1shfErw+fln7Xw9cMHLgoBs5eysm3xGyJ14Bt
hQIAewhRW/bcx0dAHCsFdtxN2pBYiaCzcyKcVgzKhsU52ClEjKte5T68PbReHh9Qf87xOyU1flgs
mVMwjFT25MbAtofbQ+HtIiaIcqrNoJ+2DKAoI8k827IOeGIeiT7bzI4LTumpwiGFnkPEImBv8Ikl
qkfFHgZoNn2Zclt0IDVeRURX+hQzsRIY83fMc1J0q37cLjfTjS9lRtCxEjcOZDS/naoLFTuIitdg
UHmZm/kgQpzsnX1sb7jsJzwu8dYYwVPQ2DJ1qu5tn8Hl4PoCvnO4Tq9sPObUtDubBnwAN371Qch9
wUQXd4CoRondJpyTnAVZy5cFwLkvFjLgCUoEb0uFyGxnyjMGzsUkY1MQIaU5FckP9Q7Pgzrkvpop
p4gnp+dln6H3RGb6AesRH9uIOPNzoqRdIc3F/OXtw3kR7vyM+GvmSYIUc3jY3xhLDZozD97215nr
E77bvARYqtYlv/GKm7lRlD54FOFfWJFu0FfT+zQkROC3nJ9711mJ0COT1YvEGl8CsEzpT4um0Bpo
AakjQuIrzLzlf+3LYmGGVyL2Pgsu6OqSrRCU8D14ubhDyC+QrY5dEuYYHEun8nDPwaxCKoYU4ZEs
i6GxVKCk/YPYwOnM1mx5LE70X0whqBK1Anil3p13UkoxHrySjcf2c0nu/1bYYgvVhj/HPWiTo3Lg
E8IshLAm6h5QnBB1NMJaDXqQ5WokQlCW+bgXCK8MJoFiKqxEei7z49FjblGKBT12hLxcz+gNGj1O
yJ4ZHvFe6FeE20dyLIXfEbN/bEwxte4w7UiN4jQ9Tfn6FVXNELWwRU4Qqmaoi26VKpH0h/7aNxM+
ajik6Jmq2PhS4Y0Yrj6yy/yMbzH99Xn04rrRYRnxZ2QuyK5eXPb6RPo7jR57q1CKoQVpkWuhvb3N
0W8XgAFlC+XUNphMQAgYvQP4ukxkLS47hCZh7Uz3x8couAywLG7Zoco0xBegSrAwKnuwwp8CYZXI
KaI6nFRr5vqYDPPXm30FyW/+2Ju8/s0hlZBem3muFN1dseNjb4/mx8a4DP35030E51/A5cf6HfQe
X8CfsyR2qIKn31z7+YyOIIKAffO6QB315edHj6YXx4KtFNwLLTZ/SRIjSNZi48xIEw36pEBxQG1w
c8/Rngw4kJbQ8E/26pEDUDwBBW2IoOqoTDdTts/4uNXi8u9DVMCvsa//oMt9psig76PN4kyaOzdH
Yi72WtSLe/KJb5iyfbYMK5eHRnYOpofMXvsb0HayNECfUso8H/anr6XUDt7t10pZi3fnkVEM+8Ng
4EvL4U/nvH4wLKxHj+wVgsMify9Dg0nZnTAXOSxHF+cVXuY0Mo+1zmn4gYTNPN0lOl5oKLAOo2E/
Y8qLsMIWFrvcObcJoMPd5qbEDZHADMmbax2eFJ702rRvcM934KnVhWl8G91nJccJ1aZnKpSgVGuU
N92RQqRNT5GW0eEZOUR9G4WItjqP7iQBq+mZmVlxYmQVb5aoGamKOle2jYL4OHYZNjavYxYAVEdB
iRdDNX4HGL8Xp0LtfCs+K1jQNzyeSB9rmNIia+dRwxGx2fqR/29PGfjhvPLh0Hs0fl9GX1dGN6Id
oO5yJPawQ+sd0KJLlNtUMpTOpTNlq85r7B0oCpjT4DIcdFFbgCzUFKoo0bFYo7gm0WS88c2/TVgv
lVzCtZPiU2b9YpkQALo5fF0DRFekTSfnYOP3zCwtDugysBi08d3mqMqp0zoGGgCSkOFh+z3Bi9hE
3ff8Mb/Alat/SAwKaOnZfhmbnEbG6sFEZEMD09gHJHes5UNDNBJtgeE+geOYxCJUI9egCgb0GCKt
6hG/86GPBoRPwdxhxEyL8hNLf/cuM1LQEzpuYjpm179ma4zPqUx1RygF8zEUZgGsb8qJF7+puzDn
OUIUUTxxUa54ZjwCjcsJXBmrrpQhIBus387VKWOd4auRMU6n7fLwbSmOqj1Ha0JXga4MHYr7WZbQ
+Ufyb5W/4P9GQDcZXSHFAjppFwctlJuVy1CK2YK7mXWju2XfScmkV7Bi5m/UUJ7FRI4q2l8wSiMJ
jVk4GxtMC7LrAlpdBi1i4nAjjkj4fijFJXvOSViYVBN9ifyJW04t4bJTpCbyOAAXbHV1RhgtZToS
B/+YF9h9gejOAIF2qCcNdg/RtQr2J40NE7UyOlJ4wNHlu3r4UIfYYHwWwhiCppSOnkXDV3tyz5g5
FNepFGkR1LQ5qkoONrHQSsLmtOD5o/PmDZMcsQo/02N4jer0f/rv81DlbD4d/FjGpcyFvwc2uQSS
OQOcGthnEGw5/9EjOtyBoExhJmhgInY5rSBjiltUpxx9AT1kcJncIfnK02taEpHJ133Ts02rA8MH
9Dv+M6adC94z+EFXirQzAfUUEuyEITo91J/8N5TnpXfKRKOph69RCl5J8TjvaJ6hhvvfHzWlEll0
0DM0OB/bNkLJMnoVzZiSyWcJxT2J96wnHfufJ/Osa1ovy0Bl/06AGyMi/pgA4u+VIcOhLRYH++rJ
SJE+ksO19eluZmLD4C8RKShPqVZ9Nf1y3GrjgSATPLwLjhDWmjG+SBwSYcin6JQet8MluLUHlniL
t6KQ4PwJNomZYDwXtezVCBu5W/qIpBL24C/xECg+nMePypRFuBR+V2qmRbcAu6QZBzssGihGEdiI
6MhNqpIzlQxOVd/iQYFEBhU3RGPMWgV6Ltgir6gnyoURpDzpqEhwD+GgCjpGEu9s6NZRFYqJXh/L
PksU+63ZacVKhQFChcTqIlSQBw6tkaiG1MlLKK/Bol2OGS5SgDFNoGG/c1uKg2Vz+OSPUTu/jJRk
yLz9kX6XnCaz+66B0GPMyBbtyV8WfjE3wiPsZpmUB44MHyeLDJjVwGC5ZpbcRebuCFOBHkKwAj5J
KAoXwMgct5yjh6iYbQBXDuiOeIAxS74F37W66xIzh9zhywl/GpZTdjGYkgtCu/jVlknHlljJhTIR
dRrDfKoUDHoIN0QrEUmMytuFFHHCMrMxGNVpMwXhYbcwokEB044TjUftPb4PeQgZXcaDbYkpXd5v
9dDcUc0xNZlsoD3cxVQ8QPn796IW1ng1sfUdnn694AMJIg6EJgo5fJ7/7RRoiKh2sYGffHB76XnA
/lm2ARez734xRrPblDBAX4f8C/Lfu+jhn1+h0j5X9qtFz4TgyTbxA8TqD80f4AUmfVf3pRBGQmSJ
Zy6Z2jCDUUi/RcaqOoocVuBExoR5THflLCtUVgITLhQwl5h8YDTBGq5LmKcyyjQIr1BggpjzM31O
y9ehdCE+LTZzRlNYfsqBIBm11JmwrCHKYbJQj/jo+ZARP4ZodwCFC3DokNwAnPlwTQZj5gcasXXe
+F6QazCGksFdHL/HHQ69HJw3/1lAK22DarTXmRGiaSaUJ+qmx8QKXpgCYs8zl3DuJIfzuRtQ7Ynf
gfN3Hm8YCcBQYP7zHbNjORzFKx0DTPprBvnM9UqUlpmuezJZEjwr9KKUwtCi7vH1hAKjFkG/5/GR
4feYCA6stQRSy7TyzngE4VudYWbNAL3xjjmTRNB0aD7ygMkKf9fyniGf5huKnXIQC7lWWqbMyhlA
6QygpFy0yJupwZaOUQwlFRUNV4ninEXVuWpiChznjQRFo1A8z17RYAtx0D1xQnGynRgDnRzQSiY+
H8ERdk6JykbNxIST/UVYEacIJ4ePJ0ShJEjkXKQidp0PgDbJ/POMCScaGzNVmL/Bx2Y4ag7WejO1
AtaY+3AfS9OZnguGm/Sf8holu20EmykCrUF8j2g315Df05qwPmUOhOnmLa3RS1TwXIwBSpk6RQyJ
DdsZhOLMnwWUYexTd/cSQ0SldT0mxv51dgCdhPnCNTQZlJkzUcCZPvRKdkr+34FBu74lz4QxDdgf
hui+Ob1ydoqj6sEzxQAE8JLREnPcnjnuAuDfXwnC+HPRL0DtyzHKBGDCxTesY5ybKEaQ4dwOBmmC
ouVFykJ3Lu0hojB+ukx/DBcyDKUTeODvjRICLJQC9RN86SyBdtlxw1fAxK1ghY8IwTg6vc1oZuBd
GaPBNHPlfT2/7jcYyRCg+/D7xXeh8ch7F7eZwf9iBvBZAnMUlJ9UOHxpG+RiBEsieiTojNDiaAEE
PmAV7pX5I6BVAYrIS2Rg+8sHBqLCPLdA4xJvIsCwhvptArOOj8a4S42GEeQl/0YZH71DFTs2EoQo
vF6/lhhRrPnJcAUnB9EFqM30Qk0jsKH3Qo82KWXqmGKbscaZzZFpzJT+AdIiR9p4eOfQGbrYILOT
Paky7F8r+HBwDIEOHh41ZuXfRohMGLtzicW6gsoTHUdNojLZHnJ4Uk7xGOCwgHX7cbsn4csDu6To
ufwSpeosuN+pAFxSZv/e0T17r/wL94OSxvSZgMHdX/Mlg1ROcDlxLz/q1GDWVMKCtOeNM8Faab1H
6RJuwLs4Tdlg2SYgZjnV9Jc4S6eBiA4sZDhnSpVBQI3Dc8j1pC9foTV2byM8hqS8yO8jvDYGzpwL
cs8AZu0ZQkxbIycJKNoH8vUoFhlGVXyefJDDuKN7AE9TJqmeUP4z+MEMJZY8UZ9pwSflLeycDav3
6ukrSXqknLKwchMufbipgpHQQjZAld3Syj0O7gx/Q/52wSD57KwuTC/e+wsxGKBiG0TpwV5xsCUA
T76EGN2MvsHd5TR48zA+oBE5gQDQFwDEewza5/QqNr1gOaJlrogoosdI59S+CwTPwe8CaIf5SIP2
YXodbfLjHHBiWo+gtKHmk5PBD5tUXBfCiLBBrYrifRCDOFuYpPPphUeEtebSHg2XZjSl6vRAMLnS
CtXlXGaiqAXgtax0F9RH7InkT7rITFnjoqgHIo0ugclgC/8xV9j5yYEZ6LFkM1dCkOc0/jHWF82Y
jYIgJxNHBeeh+fRv1R0KZYglvIa11dAti9stwGdXplHQl3XNOESbnNh1gf9vSdv5Nx0Q/fcJna8J
X8MfVqkKUg8/MTxmHbsQ4zpGxQ8scWzcuuDLudf8RVnn1Duo91CZhLJCzeXJm2HAjPIrfjOZjKHC
+WfUXsYEBsSLR/CEpg2qCpQYmKIhKQPhgFLrOkPVBj23Z20M6ejJmXOhGL2TIeJDC30P1Fc0LHLR
/QluBRKGxrbW2omLJZjYZczYejdYWM7F34M9kQawP9EnsVGVscQaxSoSxcpl9N5xBjlWfnJIRG32
cpieCE0ALfeNkBzGCM4x2jd/oo5IQBtRdPugK9n/5SLWiaDQqDpy0N/SXf0W4hX3uI1zEvCTOQ8E
28jGLbDT9j6uKCAtvMVNqBGU83Qkg2HYM9yH1PmNhvvjEpvucbXEhIjrwIrDtCIJftkW7YJ6KITx
8Mle+y4jfBwWCUNkbCjZFLuIYGQqTrE1zb6ANhBdZuWYZzk1PFH/E6oacOK49OFS/HRWaObcM/Ud
6bRoKQryva7ehK0WhK3kOVF9BoC8H94y9LVzVhVvU0c374+Bh81ZnPIQ2IM/yhpPp+Cm5kX0AMDH
EIhVAuXl7LG5BoaPNCDwviCadDDQHhobGA12PqvlPEEOET4gxrM5iRhcKUd+AvdxcqYzhdMu0XsI
+GXBoUQ1J+ASEFn+IIM9B55xFU/tP/bHFbxNDinT46+HsQZTX6sYU3N7QDG2RRU57jCKNFIM9aA+
OJy+mreCKxAQLRYQZMFEA4zAdAsFkIFzaCexCaIMnTOJSRZd9Avd351At/XRhHpNcqP65wGOmSza
q36h5SKvHJIN14ZmorTZs7YvX7eLI3UE/TTZEHAgjUhbdeFqCDbLRBeOR4TSVRwqBCoDNcX2TuWM
U/zabqhJA3CsgMxEWEOwwjLw1EKFrNBGVvCrR6Id/lxxY2K2I1FCU9Omw/TABJHPgH96Ts3hYdrA
winTyt8NIKnVE6CYhGH9xPwVyMFeUHassainqUJwc2PcwtFJP3XeCf/qqewHWs41uXP0Dd0n7S9T
4+I+pZD1IWqOD9R9Ox5+4Hfa3IpXEz3+7Ozp0WoIeSMABMExVzCJBf7SpgI4uHPCYKHGHBEyi9cg
ri5AG3guyPfqwNvVZVo7o1GdQcXm11oXg59qMmQy/2QAhOZzDN/xp58sPtFrBGas+1jKZHeA2VW3
IDoLrBjv3cf+NLpORURAF5hQ4I/RFz7ccfwMyClIGMZ/OGMf7NSbFAL/yYdqhsoCRjyCUpx3U9WD
yLMQ3q4Y6dLBiAQGgQQPmAMtoEv9k5mbKCtKuqHviHG2B+fBPgAd0Klw4XPOf9GFnCNwe2aSSBF8
g0XA87c+pcxsPoHCeVKsKEyg9J1I9GU/szKWfIiKH7ZTJGVWgMEMrkivsA3h0FJcPak+oDHUf+le
ZEdT3QM8qKw8fKzMEBZGxqwdLTYcCee7P4AQ43KpJsdxEzcisZJ2jyH+a3r+/YwYl73s781tJoix
bpPmKwTE0Oxi6oRxDxxD4Ww/RtfAmATfeS5D3cF26Z/VCqQZsTU7vybkNDZXj275g6bk7Qr7cywx
mOYvxFgAW6aJ0J2YYQMkgTMA17AKT38fxgu/COgz/F9ia/zvaOHdjZhBJ5svm7l4Kj2OwJQWRB5x
JAiYj80sQu+NJL2mZm1X3wkilzG4XVPaUBk4Vfl3fUCBA9na0XyFMkmlf7/RB4kZP1tQa/++IcLB
5KLGKPq8uEyu0dU5wt6jbmDwjsM1GILwixZPEkUR3l4KGwZ8hoDzpuFfykyHNyNKao54rviAfS1O
RQ1FnAwZ47j4uKbPSej1hUOqJBRHvbgu78vazS8ZwAutXTSWKfLYRFewCEiR3EHr8JHIsz8xNl8N
Wx45PDojfUkdRPk5vfycI21trD+/sImqj8sUTbQ32O3sxSyTvUQJ7ktepXKhIHZ/p2CGTJaj6bMS
kxhu2M8L0zHGhpaY9zG6gDuCVWtmZZRb8ZfhGzyqQ5Uc2d1o9zYojQHZMOU3xmQ2UjWXiF2GnEO8
pVvSFkV8bnUG1Wp8DMk+5sOAtcMTgRBMjKTBZpgyrocrwyd1GTCwmcFro9CCOUdEl0IEo9ZRGi5o
WdnRcYAKMPmSYsKqZkDKd+w+6fgxAMEUDN6MX9LvvAFfy1D6bTkQIZW4OIMJzf2WXBnsoqiqTYpJ
Ijv5xmcRhawSD1hmaoGDzJbtm+rJEDOklwSDBtZLePRxoXjvRAa8FlfJg7LGw+wD/FRPpAKowqo8
Mze9E96Ki3+EwOgSPg9w9FAnZcc5DnI+/il8vdcUqQvjI6bCBKsLYKCJjjjvsRGNpIjhPAEwh37N
njThzieWe+VXj7OnyER+Rnj+czyUPtTnbAg4Jpz67ovGt57O5suasHiMeWmuHCIHzIG8D2jBwz2m
skPqAkOfLtRWpymOTxIHYH9ggsdGLjEh+eBvDRPPxcXz8M43u849c8NPvxdcr0GOMFzgTuWQt064
fTCwRqJFA8Lc7h2ry/85dHec8MlychVaVxACBr7YyccU4jzZ4MQEJvR8Drw+FhXWfLVv7YHBJlWA
P3Zk/aJ7Abn92O0ONKLKVCS+IDkZn3N7KnompJQMhbpq3RU7N9UMe+QzYcxPlT8G6QVnh10npqaY
O+CtCozJicUQnOfEcLtdldVJP8IZM9CY6eGxNlJgY9beYNm4V/RyFRGuvrGq1k3G59BxDedtaFj2
3apjMVP0Z8ZqsKpR9eJqE/JBOU786/R0FJDec86u+Z5vEmVLJjITIwEmsY6X77j+PWcc+jDTqDcC
ITRAkQdW8iUxWTQYGAHAhztBseFeNPkXYtGGYjE6EqEUfhjDQVcggEBEl+wal8wU74K5igNoN0CG
s6p3sAABPZMqvu2PdlrtTgEkGZntfgvHdAp3UI661WAMUIJDtcV3uC7EFRehM6q3BAH2qvgSwAkf
cfEsPE7x27vDRq24WTgKcl6hCZHHJd0mnQOOYfUCg8+l2gMWk0yeTNkzgppFqGZf9GLWysyfMEtm
1vTrk1zhrz/xoECzNShOu3uHHhTnDUx7HdUQtxfnRKe5OLffBi5rJoXSrE7kvFn2v5vsthyOLZQQ
H6fcWel5cV5cYUbfwHhV/4L7+p3jt0TYAcVqxmrwoFOKNf8AH6sT5SMMDYYYqKxYSOVOB69uHEoB
YrcchkHhACcTTkus7ld0QskFLMhuggtH5xcAyeQAHOboXCNxoA7yR0i/9SM28yprfJ0tW2+cYyZg
nofkQOWHEITV1Xn7tbBV41MPRs/V9B7B5hptPNj+mMErIU4FqCbNsektB7O3q01ZjJNBBKC7EiAZ
bEYe4pczZTCOxfWL5kAH+sWw+UqhhIiGugT4Y3yDscFAWmHXEBTQP17JB17Be15msUOc5lDC58KG
VMKMCo4uVDSGxBAdXNY8pAdm7I23/dg1puscXLZJFg5gNjnG1LuFxW087V4huGaoRGbODmB/iFfo
/bHzcb05MP72ZwPH30RruXGYqbr4iwOIP9zx2f37eNpUbWFLYa9YsQyqlNhVf7PGbIIEC8vFXdEk
isVWZvd73Fnu8OXzQJdUVxzxXGD+NqMJ5vHIAh0Lin2Bdsh+S9zr+ZYZNW6fRNKwdQKOgtssWbAU
8Jj+AZnFVsaDW0IMHEwNQlP4GJxYwI8TnSxOXKng2w0z5jcjQuHSn2TcCYFoD4TcciIIJgnNPMFO
L0GeaBf6RJ+fD3zq648aL9vdZ4fsFugCuAKreHrqyT28gNrLAfM9hjvnVPCXpOg40emNes5P7r//
zBtA9DuO6dbKgGvTJozsY9YJ3fioJSz8gN6FJYucKUDoKDi38PoJ8fphPu+szyQBtB6QP0kCcsyG
Ib6uzJwOeRJ1lBpcImR+PjN9rO0654Ya7uhvLPJV0EOFg3fYwptpphLL5e3z1G1oTKofTiylYu2X
oxc+AWb6IXMMryaWGEJTvGEZf2mB+iqs8p/GEwnlmwq6Hp2AOYiBjCzBYexS0z5g1Z8hM6KkbXcA
nVCKylE7ZXAC5MDIew3J1mT6fmFmsVAjVHfuYyzvNrRdJEpz4Z6iIaCjIJs6mFNvec9/UKrGDP9C
RQb6Y6/CKTvIMWZS9oNlExI270NMLIZAFEOwW7hoYwvaNU9uyOTWlWclCCGzFfpwnUkBLVhe+wpt
exd+wWJ/npnMO4GmVRncUySnLAKS3qu7A8ABp0WEEDRZOb3AeiChlEV3y1oQjoy9nt1hK1g5V1eD
Eq8mPIjRib2ZzJ/kQp3Hb6AMgARim7CcLjyv9eJCVAb0MopCnkFamoDHwtH5T64AgaCo9RjOeLAi
7BtqCnUsQ6U+hu/gr0JNg74aJp9KQMxjBk0zQdTqS6PHiUiYx1JmZhdsv/GVWpMr7w4ig8QTfi3A
eCcRT+mx0MdIQFn7EueHYBx+CKC6LHnZRZc0Tl1Y8Dt0ZpKgY4L0T5jLWEP/q/EAwSPMj+nLI4bJ
/tNWnD9IBSEbBj/3heYSaMBpIRwcNy4A4xnCGliI+5j1qX/PYUPw3GKbOavSztGdcyhvMRfs4ief
QPag0y6knOUfWAmo+pxpDzkQJ3tPPXopMOO8kuQLhAdvz8pNMCrsyfFnnxpsjGTXR9Jv71dpG0qF
lD4gQy47hH2/m7H1iyIM90zUMTd7mVQMTO1NDFkvukVvvxufqIF5hFzcZXBItiL2PG44NQF5P3PJ
yY5pxq/6wMPzd8K5JTIrzzHud/8u++4+xzs0Vg+XWfvzfTlPBfgjtnCbGtj11ft0iF/tsrMfnD+9
/bLcNt5kNSO+eBjfTQfXSeGbg/fkAUU/e5ICs0YQE9BWOx12x0+a84MGbCO4M+Szx3K8AeIwXcBw
fXWdM3bzsQw76OS8VPTHw0xf48kH8W95ILfEpg6Z7r4c/2SNAQoRhxO0MW5CBBOh+xcm1DUviMvo
ENNgAlmIXsO5j8RW+aAtOb4Ux6ChPchrK0X0Pd4Ax1Cd4pI5rpkuko8Ku5u++PlrTBUEYz+c3c6D
Ojn8LpuI1KzsQkrd4X50uonbMnH5a8nCkN0O+pM2O6ZWKIoP0gJQk0KbG8vJslq22fGIZmnjwxaH
ycrWDOooCldsd5kOtWP8ENMPA9Da2S8bf5kxVeUfRCIk7iwb9G98Efb8Dt14dyDbz0a6bdDb9dDg
WVPknJCyII0kbrHMS3Fi7H7IFwI0qiKVq8IUgfMR1gb1EiRAz4DtW8/7UHV8DLnI5xCULqKKrz6b
R81DYTLYymuXfUDk/JBs4iCvI76GM3Qs0MxH+mCWQAydxAxEh9bGBMM1AG7xrXbZGSFNdt4z5aqP
JQl80K4YaoNpbpwShIt/h5jbuRRRf9SXbhxfuJyP5SfOLhRuMCfA/kaklKQwkF5o/nhrFEY8fJMr
KiKYa4GalVvLxqIipNfGNKyLkdu7yogEkVRHILaCjstHec+I+RpQAkM/3xqWvYH9nzazcmJNWRSW
EaDZjRDDcunEPKN3TzlJYzh34v1AWNPoO+J54iiefH1xd47+CboSJrsIYtEJQjlQ3O8naKBZ9vYR
+Re+xY7yhxnETaIQJxZ4yDy4R4bYxe/apWqwsJx9YqeE1H9cIdRoEPu24Svevn+GNJTUS5zAYDji
83TCuAFeVMiie9uvDgwb48Rbcf+5pINpS/WXXQ88JdgrrK47Tr4h5drTVdkOYKrPgXs/YUjbRuVg
Bm7DEEBoWJtUHZf5ccaaoqLFRFlzFGgKpGmD8sGnhciJiRcQ+nOvP5mZXOYf9u/dCz3C0OvhMW0e
sY5Y0jc5P6GCU8Po8A2nGswayBRacEIG2QV3NKev1QU7Va4JPs/QPRgBNxhiID71T+cxHRA1zxm0
4Pb2tL8r5XKqjGSCzgeuQWXNw6uOiY1cq5jMCk4+lgP2DT7BwK9f/uBPSoj+iY4rqB/COffQ5gTP
AJLqOBZZLhpDDF/m7xEJtn6bAP4A0Esz42/wJ+fYA5NTyWC+RT/V0PUxXADn7n+Y9fowzOwNeovG
B3Oi/RpOBZYI81uaoMtR/z6E1siBANAC2Hg/VsCo04NrPcjK5XWE2Tgv5fdVogqXQcwf8OkMa/ho
1Mz8m/LOjM+YVgYNGu/L5LacyufZVZ4MX3n9Lpr7ZGPx7sPkBrBiICYF16zPPHkbCnDmxLimn5Gp
fnslNE+r7wUGm8akgpd7Og3t6jnoMSuAPUFYuhqq4K6YpOgipFKuvXuZvqntgEvRWjHtRJxVRv05
Offpcw9FzkR+4ePBgJpdMQlWD7GQsD7hvY5bhr8AYGydfH3M1IsSOhzri0aRpcJr9Ry6C/nsfNQ5
vyGHNd2JciZ9ZbwBK9GDcoDFjMMLqProuhGuU5s6FjYokvNothhB4FlRKT6v8KWKr/znCTwFitHF
gwapX2cnxavwwP2GfMgn/F34AcCN39DEQRGuNiJnzW3WKobNe4iZytk9McldqBjNf8OhHqhIkRkL
Ygyr+F8LN60HQdMUl+fVRg+GNGFfXt4lBGBwCjtMZxQ0fXaPYOLAHPP817e+AJBg7DMZvdtom/zL
Au/RxXBkgieSRJ0O1gI7V3ZHwEmUVTACwV9FdyKmZwx/7CujZo7RuRLwXvQjeORB4MNXkKM3rYnW
AcxPKeAZp0HozV4cvKSUasxxBeQxN2GIqe4QsAXA619Ly4BkOJHJt2VDEn3KVHCBH9unc4RDJ4pn
0QxdMhhRI6gqwHPftQxVgNsFpWDCACJl/v5atszoW+pWwfq+Q/Z5Brc98wD+5B59UvEXL16XqCjN
ccr3juMBzhdDQNevd0I4Fuj+xcPvghnDK3nMeaiUvcqThTpACy0GlKdY+9rlKxyUvmI5yjCTQLpC
407qS6hd4+szbLb/EXZmzat62Rn+Kl19HSuAjKl0LphBBOfpxnLGCRVQ0E+fZ5/cdNKp7v5PfY6e
n4qbvdda72Tu8hRZa/yLDaChLx0q1mmwkm8zLBSoDRJ68GHXY9ScIRVlSoaIWWDA0NgQi4yRWIEF
GNQDcFdRqNfuu3Aan+OZ6Rbjd0K965nojGtIMULK+I42NdQtQDuObprQk73ZSFv2Qi+3saFnonyl
L1bcX/9BQ4rvuzO0hpvfVOWNXH1CSehPO+5VEBILrzurqBD33fgP3QaXTqg9MwbfuH0m/BxgT3Sn
YO33vvAcYeQanwfP9L5sV+2B4pxBqMqegZ3Qc9ZST2o+f6s7DfDxkjyP+Nd2VwwicfQcWaOHyBQl
Z/Myvl89wmbgl5gQIJXx+0YegOTjbAurX42sERWHzDQBqQNU37cjsa4gkNufAgAOms+0O8RKbtBE
Kvcqo4YQz7Lx3sPk/y1I+TQIHPWMnO4Rmkdnpgc9sWSxI+IDAa7Q4MYc3dYXJe0r0gHaOcoEzJuD
uZwwVHRgKzQ7qKMlE8Cb+92bQqLH4VXBhXlmj2nuZzWgiMj7RIHi5wh/UGsDLZ+mDLkvEOKENrYr
pkHiMyD5IOadkFpje8ss4DKEB8yeG9xUg1t2B0M7hT9qwu4IoAywFGitRm8vaBB3HE2FjJi7msng
O2QN8ysZQohYDtc9I6vRJ6YBZOyI6AROGjEhkYbVozfk0BWE0KGBMAGolG/0zQQQChtLhHwDCus/
jLuUURz9BQxImH2wTcMn41tSw2hexbSgSCgjQd3ZFW4bRmTwAEV768h7aBbcpywyTgV7ehpIiUXP
xYTNip8jUru9BiyVBHoMXb0aFhCMK6ei9gsqdLe80JxwjeAh1Dx3qMuKgKhC9oD0G9XBXpRpjGl8
dRjynaMg0YUYIgWDc+9HDVo+MdoTQcor+hSGQ3aF09J8OxVILlzBnDgo+w//S3o7F9R3ULcu4Yuz
aXXpydjmgRZxl1QkgkDK9E3KQpg/bxtRLhnpwlkAFA+zpv5uzpXxq4mgAjThhdvqPuE1wN5LRtRW
RmA7UIdZxSz1XwMHEiLvK1LL2PAONVoulS4XAgJu+cL44Y7Q/0GcGkWUEI4uJ7i84n98AsPFIBy+
EPHeoZFCsEVPXKEL6r+m3RCJ3kCm3MW5KyAQp426JqBO7lMmYBviZwoFpU4nidAv5M7BvEQbmfsO
bjyrR6xOUXvOmZ/DpeJCT7AM0mcEvyOdumExcEGvyeIqhmWAhza6j7gT//p6T2KFYqQdNwcMLoQh
DnZJ6W90p7xFfaP778FIhrq7xFcDSIbvBgoHfeY9CKaBmPdiurh5MO2CZ08q3HUshdNEuyNv42vh
Xsxj7IISZkYsqMcElROuZdYBFgOYERzCGAAjbK922viCewXPmc28TOtNHkKnp409EdKX+0h66b4G
Zib/Ab756BGr6xrp4weLecoioBkC26EcHJXIydH0sgQprbkBxCj8C7UI0syk3ipRGXagFuAhTa3c
GdPw8/GR2K0EnxHWwpDkWtjhjrorPTxPAS0ebKeEc8UiKsZ5TkUl3NyZcrPIyDRjMYMWCtTki4wb
ktf+iWL+6yNZgMIA21JAvl+me/ClmVtJ4W2q86fB/HhTkOCr6J08ZzJRMDspY8TNbOIPC825skG2
I+TjfT1j84BwM612QtkKxye6pYKwVB9KyJjfSY65WkWk9iXgGkCIkGMQZlQKTIR7tJBi+OX8Zhxa
MjAOBF3Me899gMepBnDOLct4AeCmjWFiI2DuYbejQLegloIE/V1gNsdQ9xJKvgzQSHkVd3uvYYv2
szuCcjbM0b0VaZVACOZke3J5HxAINa/ThxQCYCWQJ/BJjkWUMkJ7q/SPXfaTnCnNDVY1CXqc58xV
WUsk4aweyQZcAUQFkMMFjEdTgHEvhhIS2VAx1pmp2oPfObwMqWIxdAUB6ridCURpR8uwMLJx0fdN
RjoaeDsjBS4/HT6Dl1bIS4S1KmLs1Op3hiCvqc4hj8S/mL7mAunTh3lSIzkYiT0xh3JnLzDrg6sE
TfCP/CX6BM+AJxDsfU+thwigjhpyLzs7QUF8HSggvfPmZ9kiwZZ2dwwOIjObuvQ7A3V+R/AlxrgP
+zkgaRjTh6SGyzPSYxods/9MHpvXBtAmo1/v8Pa73nNXa45M3vFp/KPhSkpf3rWUjlgPy1E70FFJ
AKXR3WISzKKyBOeH2eSCkIuMAeWo8u6bNrksoVwSw3lJjMSa0J+QOjy4gc7gCTY1vWqupN0JAcYR
eZeb86Y6IgVnnSOddlBwIdF3SQcPW5S7NDCRcrxumGbdkPX4d9oPAIraLVHY8JaN9ahqk3eb6PXg
SdZTrqZd1bU+Q/C56zvVSIHE5vTd7rXL4PsgK2VyNuLqvmDOuYZ4+U7pyhpinE+HpmyJfh7SolH5
PB4h6iqolO2hnCJ1itoMJOHwJueMCbzFQAH4Dz9FCsD3/NMgIAjRYun4rlAlAPnSTLztJUgbQ/kP
dg4rptrmSHPV4LF5b94zg7E8+aWNc1uwjPYdDG4A8pi1NXNF1D2FJyancN9mIhEJXICFdUv0YclY
UmCQXU/hJ5vZlH2gp1Aiw1UVhYXKOItapHYuQwHvKKsfOe5cKc6azwpPkuG7R6HqMbRJxGmOFpOp
OPs6SjOJdNPa//nqsU6guoYVUEnYIXXlLHxFkSpjV9gjU/ji/JZ6yuQlNsZy1g6QU+xxgVtdptqg
mKJ4Cy4JydTUPnqosA/1Rc2Ecxfk1YKypdggx8co97w9r6nFpWDdl8df5mRPBp4m9YHQz98nJhtH
/cfsj9aMihYnC6w9sBN2Ma7FRaD0yUAe3hISbIE29CFCVGY0+eS3f3gGkdZiHlT78DXceizhdLTW
7CtbD94erU+e8JBEFvIiZsrxi00kXCvLfrFrcslmpC3auOS67WKNzZsIBiF1zPKt7QpvMTdD63eo
+mhf2JGSnBnBmfw6x2JJ4DpARU6gpbhmWFGKDNNPpAfn9ALsttXQmDPZvI6+GyPDO1CGpnRsM8j8
vfVBxVOToeA50SmTFiXtEYHAKi6ajEHmnYRyJSiTdV/3VIwgobvh1sZUNukkTAtOMDw5hZFuVD0r
eeDzfd1eonbxmskI+gfP/W8i3HnefbyrYzHJY4eF9HMVoVcGrOKFCaCzMd7eHRhKDU4A7kwdoeeA
yzKgAKQFpmPdy8u2ZaozbyAulb0SgKgHS7/pVSgq2yV5VyP+kBF9ma4weAzPPnla/i358I85JOUG
6yrYku1AAgk7Z3lfHnwIIe6p7GYPaING4+BI2MjMngBj3PvW9IBjEGM+SIdVWf6H58FYYqaDQVhy
vDlTen7Gf2THIpdbU9iSSO72Hrh+jE/zclETIhtLoz83KDaT6KvAtnqP7SPUsiJhpJTCV06rUBqx
p6EHAQPgTHeFIWZ3qciehVX80ytRdR86+HljYqB4DbxZ1lXjmXERqdS/ncGz/zsUMXajATyjy5Ax
wxqxIpB/2Gyr7WM+Y4cLb5GWgVvxMu3ghWklqO92KtRgJxeDJFt2796q5P9qkN6mnA8FXms1Z3dn
cCH8iO0QThucdY40A+/MjZGHL8TVyAIs0dAAX1wxY3MNBH2/PbbVuINbefi++NIrRv6hqlPtfKiY
ByC2GbOZoSoA7OksEWLshZ+8hDUb1GDNNeTFWXHMuXVLT1XQXDPF8tkVbxyJedsvhsocO3m2QWAe
zGXfV8cMYbMgc78M0beaI5ZO04M1y6TtR7XTEOyCD4ejGIxOhTG21TM4Lc58fLacQQOgD+MZDGis
EU+usYaxs4QR4H630I2RdiDcPodXJmCc1q1NF81cJDecB5BzMXxJyckIPvCxucRYnuJ01CHTLcwN
nP084gXf0K0g9ZM79vKZmLSMzXnClEHHeWGhpGtSCricBo2WDtp5n5GKVAVlrOXRe3DG7ZfhSj1l
DNKwfUC4B3E+gYI9mWN/3FvrSeBAkmt0/TuajtY+t2l780q8XDU8lgG4nuiyqA3YWTpDyRyp6Ijv
YUkuwGmyhtZHwADOsmchJClMt2bgsChnxjV86rYE97mc0pli6seWy9HZh/QjwXo5YNee2/ddfXhO
YSEwYiKPgpVTw681rICwGulHAo2r6nY5YePW2t6J5AY8bWc6RzwHsIBLmP6bBn2QtSsoP3fsf3c5
qCA3zd7xb6yz+o7EiZ/gMW00fPNKMSG2sg8dFTMYeng6sd0HJlqmxBambUulz7ZyTwlDSDuLBnBn
ZuxuE0k4A8q4ilf+E9H922FOW806lm3GeHMRJtQv9o+fhxMmxR8aGcg3ox+dHAkjNYxtkyb4Ez4O
eI00UxM4EerJqB3jlkfMWet2IQNHMCJHHTzYJm2v2GJbEZMW4X0P+qaA3UW15umle7mFd34BfW/X
HplhfooeLicSsG+i4Z6E7Kp0v7sTVBkkXXvNe6OK58i9TD6mT9DAFWP+8Wulza8cRHkscSqCHjPC
QdO9lSf65hzWCa5sTpG9maZobmcubdbHctKk3+kjvuzPo1O4xo00Lgcf7HaAe60FaQW7Z0TCRfRJ
amgj4FZHHbDrBQBgPxV73bfYWUk/egB5nJhP1yeOkfoddNGFjikf2Ethj8fr+PImHkSFZIMhoBp/
2PSFtLyMeKEXw4bjbcB1VdCag9pttLGV0eit+z9fZ4ADA5KdChZ2ej2e4XWuV+x9A7G/ht+Ym4Bx
PB5aUemj7YblQz0fdSGSvEy/W7u/JRbPMhA0KxRmPdJ4zAtWzIGWFGXxLaTUBjo4dE+OfOA+i4H2
Q0wFpy88SkFMHliwckvnKLP9d4d7JpNp1NnQf4mmO6oecKvX3Gb0LtAWSYwHY9ismfHhhGYNhHb1
vOh6r4lQAgr1Fk0ddyquocFpTKb2CIEZyPmVKOkO3N777Ka4ln2YM42S4wNI0oj1y70AblUsTnPQ
B8R+pIrmg85Y7yt9mbh4ZvJrhp9EVoVv7KZMT77MLkrvchX+uz/eJKy1evVEXqOGpY5WyIY1Me8K
ff3ot8wPBYyDkEuOzF8NcqoN4LG4imE67k+gBaxv5O+ENry801hPX2GlUYetU/Y/Y9mN3vGFWedb
qLxODM48FsR5dp4DDQbdPW/PmNA3gDOa0wKK5+6WGGxjFhMoMELAv+7YXP32ovJvQ6oBhuM5urf4
txSGzWBNry0uqhXU2BPZlHMIEc+nv5a3fBtmNT6y3zLPalUAegjK9lgJ7xm4O0xTaSv1xjmU9iu/
f/ZPfgGNqeCik4NLsjdwnD0+URkUkEErCFgoslxWGVKEm9PrndUA0VqPLHJIUEAgPXZ4mjJ4ZfTN
1wWnhXfdvaGfMjCKC4SoYCT0ssI9ApPyQKefu6Mnb6dQY3qfKUYcW6rt/m0lhc8+cAbcmUt8z26x
0CvyCJoCRiu4pvD2IdJceN/PgNgYBRsFIWrkaaAg0F8DdS4exvihn8fPAw0e7JOcKkuIKNY0kQKb
YmAYPGDb4MTIr0St+mIgRwYmkrZgvwfFovZk9jj9+OQsMj0hE/y8EXMzDJr47g3O+vWQ1C4HHHwA
L469r05WfmQPktpbNi5+bZ/NK2Iu5S0T9Ge0ssibArjid8cOdgGKHfjeA3wVx/lxsCNii+HgaNQy
b/H530oPFn0oNhnxEDOwz4VBE0bJqTh+hC1lByzvZGfbFWERBKA6oKz2ZUBTqONEJN6VZfdld5VJ
jh5TORKDRrtCn4hZ5xE9AH+97R68CZuAw8bpAoHqq+8QGJFn9EqWIk6BfJHjsLGHM2Bcnt5JMBan
8DESacQ9Jg80Cmb4jdoStv1rS8lkLKv5A71QcDLZFTqCrNaBEgMlIiieSb6CQ0Ggz6V1TGJn5neU
mgdAnEtMwLd3i5U5uAxFqEnhSGA2lWoAiNOFNwgYvv1MUTmtPvRIeYwER1RVGV/+PXtk4TWjVKN0
qg+AJshfO01Ebo4DbPNncbuYB+coFhCb02hReNFK8zMboByI/5/sIdyUCXCyGxTD9GIPMTFfiyUE
mAOqc/HakyC10PTgfnF15SvUT24Z/rB4k2powKNhQNZXt8WK+2zN5rHFiB/LYlxCOHgQ+okBGI+E
74VtpxWEsuOTm3JIg/x1zGHjEdgDeWTWQEni5kMdOIadxIi1Y3qQsJ0njPYrBhQHhQrN7aIX6nPX
Ib+OPcgzgeM4bu/LP0OMacZ6T2NPw3XJ++Oxj207ft0oDG/xA9Ycbxvfm0xi2OjBp6FYmr7gtHnl
yiItnP4TBvrhTj1LcXZaSOzoQA6+jE6fTLoMXITdBAjkNshbr9v1eZaE9yxTMdALrmhF7na4XotC
7GtjoNBlXLGGYpJHXTDkVIs+GIxEgmFxhPJx37aDllb0vhWj+C/NMKgRKBGkFtxPf70u5h5CY4Zr
0fAMAg+zKramwB0OgMGXjmLyG0E+wzFQm/64234OHk1tQF50/hWl4q/JzjjJMhI/QTAoB/B+X8su
DOiXrx0Yae+6t96VgSyr+yGMzR+lV6B+BLIHa2TKhRYScdOZE8stpfi3apHOrm1j9vuRZOIpmEwg
3YDFuDQBeUa/lV65OeUwkQnYEKLGZMiHhwR0THLungHP/+E5gZMCZJC7fWrEn9URbHFJsZ4G1sVN
jqKZExBLMTS4YIa7Am/2MqYu5nuknSChFToWniPlimZFT837EGiQJafPuVtOUpLnkQrJFSdaNTwx
YFSn+S01f64GVnydkYtTaGnRRAjg6E6nOGOs106Dzcel9zDQdpM5BzqrUdHSMVmfZYcqfv0RquCw
6m5ez5jj8yItvhyiT18hJcS69C5nUn82xil+krpzh1jqMkVB62ySt3RmDnZe1vqg/vK1RPdP2mB9
p6yXMmlBjRq+rxkQrsaBtaWAaOiM6IIAM+KSnAByx02bLoZ7m8qA21NBEgSrusMvwUjFE1mLfHig
UVavinPhroJwjGEsdm80WgzrSRXB9JKtgJZlxpJQGQ3ju6U6D5JOC6INHJU8RuprjIWTEzadrSsp
MM4hRcPWQwoIIkESxC00NL95Zp3GLYyejk3eo4c/3732KEjRR3Pb6h7yEaZp2oQKnjOdCqtw1iNj
SQuuDQy3hHkCYQzt0drHaP0cmYwbhZMV1AGZlotajeCVoMM8jC2F0FjXMIRPCzLfR/8zVzqUKCAP
YpJ++OM7gaIO4VnQCiMTW9k/dvJQJwLebn8R4NQXFOUXdWsG2eu52vQ6eEfN8iNz1vzraVgAG9Nm
OaGqt894z5eoYwF9oT+WR3V8im5ooHF8Uge4xa+aKYLTr8/eg3zzsfr1YEUwZ+X+PVRTAgOtP1Zf
yH+Ekg6Z7HNrMmyC+zC94EmBmgiXxg8qEwlkMyYIButNSJK4S/5xXjcW5QDWJO1Ck+YLoSQj5QDB
FzyiSSHb7+DqCUDggi2gJDwoR5pwzn8K7QcmdxD2sYdQ2IiF9g/JI+YDs8IeYG+MlK07w/4IBjQN
E98F85LBLUVE1oMHAF5IpgRqHTGdJY53YgQdiFx0t/a0QpviPuF+ohQLCgF+wQH9beoUNnH6gv+v
DfA8Eb4QTfJJ4VjGnxFJvEwLztlttYaS+4XxA5rcE0429z5fOTgAy/UTMEduxgi8Kpc7vwuDvESa
heacAkkNK3pffFPHFKVyS0mme1DKUVCJGbfIrpp+F8LuhcQWxnS5vcxnxFcCZ3KCYhj1gJ9+S9FQ
UZLJ4Ipn96izkVP2sCtWAyHOoaSG+crsjoPUdBgJHfHFw3sEPdCfI1gApedjnpZHycf+qw8pyaO9
NJ0jQrgUgTISEQo5Til/RpSMAMc5mcbvEPIpnQPDUmcsLRiUU/agiJkIf7rzQPdlPiBIYyRoV+DO
BFbzQ1IBL2oRJaYtz3ifvhXRQiLxEzpDmWdSi8EZeKYA/kKu5h4lqLnyUochfmZIBk/aa+LqaMKp
pL7ewY/l497CKiv7RAnMoI00Sd5jq4ox7IRxxRQb1NQ3sjVvdJhj/MKOF3dpqoAcjiLrD88eatRZ
6X4WAkJoMDJEzoj3wx8AoidElXipIKDnZhA6ExQGwKnCpR1VGNVGjJUDUn6M8zm3nr4Fxct/UAzd
Mwu6CUJN8IgqgR0IzcBktzjNRVqM/LSPuLvxNQtRGgoouBIAtzBMRd/YQhO7MpcrfX1IXnqIiT3k
Z8Meoohjio2+RJCphE8Jcn+V98TL1wnZBSEwe0wryix1CHF2XkzfPWVE7UXfIcVwv0OV7unmLTRI
h2R+9dUD3Sms1CFaBrY3mi7sKWIj03ZM9/oq/HEGJB7dstbDBpSxMooeZvrUeH0V+Oht87fGyUni
QkXuRQ/1cKHSfrtIM27FqGt4Jy1o1dSE2qfHcJMLaBtv1yTW/AWU1Pveh1+bUVSlkYw0JGuiCzGd
sgcUpwzY+D9tX8M8G9rqimQhTD6eceJ9s7d7G33H73Gbsowm0uI0KVJxZ119RDF/BICXEXcgclwC
V4dffAsNKlyCQKhiyanyniQQOAYGwThTVZT3/A2sO0Ez45azdwQLmlNZ/EoMFZWhCWGSR+IvJxVW
BUMU+A/G4U+cPmCbsZs4Eh4A6Pqp+IAdHQgIoHcbA1YLpIoI2zf+K6rwjcRWBagBzilG55SEBGnP
PrP3REl+NNSZihRptij+EIYGZg8fknE+vAC6fJlHvkL6R41GBoISr4lywlrBM3M4Dp+Hk/8kPYCC
XwoA39aZih4BCmJQsgQkGNT4IuHjwh1mV1tBqTcmnbCW3RlC+xXjekj04s4nfp7jGyCSPhkWRwXe
UO8ujoJeCIWlSKsK1dFL0GL6onJjqCaYJCcYipfBFZ5huZPiT9Kye6OIn6kBj1G+F3FNOatsdTbL
d4hDTQhXccZwqQT/b/ogTrTJCPmYWuHAAH8Ytd3MEDc4jDm9fxe6zvuWXS0++QoVIXrR8G4C4hjZ
ffYATxCjS+6Cm3sb504DczJP5AGHsLjynEf2HHOdPkweRrraBFh8+D3e0zqqB78IrjP6CXP0pC+F
wUYHj9BniV98NwNDGJKXMJhYvUf63vwWtISuQTxN8IxRlnrsPuwXDaY2zJWRMNWLHwkLrW9OLYSg
zvcVvLe3qSo0Ub8BdwkLiYPiCA83ywdmDJaEtPw8JgJe7OzIiR8mMxCGldTol2GB1yaIHGRiEuZ5
6h7sMkHTODmhnBHu6ZiEnUTiDISZYvxE2Qan77b9cjTihC8OjfO47YS5Ora0galMG4yXHr6GkyHb
GFOLR1QjYyRDCVPbMdUvdDolhK0PiejjpGJzNtgcO6HGBAB9LYNkz+zVI7LLMGOi+okkEa1TY9tH
zDSD4d8Y8ufwNWb0e7IoTmGCcysJjUDH16efJYsRAwTAcuEVLeypuIzDBtRQuJLxLABEiMZ8tTRG
JUHfnuAU/1BeGAP4uCMjgjzI3v3FeU5YKFTuvIG5wmGDKxROTCFoMieh5Cuc+/rIQrqOzTk7IfBC
bLJlqyn4gN+wKE9zcW3hAAPU01m/cRRBlcYO+lusKa9mNb598E6h6rK8mJzuNJlPRxcMVE9hQSdw
XBtcGTX4Hj++FcoDVFGR0mO1/dyXjFN5gy0RWw0yrz0PR9b+MafSQyfuquhqQEsMj8dvnz7/tgZy
G1v7AueuOVaZfWvSCpckusexMNwS0lVUD5M703uYMbFQiKERC+rN11Vgb2B6x7lN5wqkRNRjVOPy
h/oEuZwPeqKmt4UcAcrC8d99BKbFqNO/0l/NnhB/C7d6OO/g63Uyi+cPW7/HIt53JxXjM2Y62zVp
v9h8fd2ThiOV94AZu1S2mO7TxoZkDvcqvjOC2nD7FyObL8cYqOQIHJDrYcwY3uCZB6CAnIKoDhO4
FXUQEBGrWxtUhKoBIPAw0BMTg+F1vB5xVkwrDPePjdsZnhggmbYRMOn1wSiefTY7+zWG8B7jUZcx
Nzq85+eMjuVHZjDuWNBUfeLfA5Q64OnWmLiSgOlYevfV3gc7E0g79P5RMcyHxZS5GOYpxvE6+VLT
wfVdGFBUqJ4xDQfGoWx5EhmcpzlIco2OBgiU0RU8pP6XUxfVhYURJtGz0TcQE6OUNZeyPaHw44Qe
m/3rpinAqe2aESYMqbSYIN2C/9/MG2Hk5Sgx9H14i/sTMquVyjRJ3iG7CO4cxFfWumWfR4giHrOr
gPuNrJop6CA+9HwYy3jdRD3cBnTbZXIbvNm4b9zD4+1laaGqfNplxMteN+B2heq90QyMmZeinmBC
jb0b6J4FaEZJ/vasCRgcSgIDwlpq+V8A70U1+iUG298FYcor0RefTT36YGoqbR9ZGdPebWiC2iNH
0Kek3fdwof9mTOExzb9x48Hvw7rju7xtCfaKrYDrirObzETuElASrqSf0FewRgG5v9G661NAnLfG
eyKfU+1p67nfhez58T9t8MHNyWB4632xiXv7aKBOSAdFHWcN2sNJ+K0OwFRlJowIYaYdcUBwqw4/
GDBvQAHj7YKInJzgifv8jaSZweb8tdXaWCbOuIk6oLz5/ouaVo+hNBNGq5TjL0QCpqlPODPMiQDY
zK3ZQ+/O2LD3GtwhtyGFDSgURTX8m6LjxM2WEyCtd9/YHN4mX/SKzh48aSgUbEi4Yg4QARhjuGqD
7O5eAN8XzGVDbgdjT9WkT8U+Au6GLUEsoR+Caod0h80i6AqkFRbJKWN9fymdP1OEjvh6MAl0cDRF
Xnyeq31jzHk1BUHVacltaymW/XNDeGAk/D0wm+odqayDNfDuL1tPmUijvPDy5TO6JYwPAPkr7sbg
KwxzQX97f/3Lv//Xf+7a/zgdHoPH7Xt6FH8p3vfB41zU1d/+aqh//cvzf3472v/tr7qmdw3J0GXZ
0rpKt2spGo/vNqNzceLZ8r819UWtG/NymcpZjolJUCxQTnCSIwYAz7mG1kLzLdwDsorulvgzJmyE
AgQG5h9DYrUIduOkG+OhAE0IMmT/FSlcypp0AzPEdJV1whGfE5cEM/nl41GHmR9pDOorMh7eKaLq
w/G4G6nC4AaifAfRCHCZz51y3zxwm7vjFf6YwHWh7ULr5RYLefDPL4HS/cdLICuSYRqypSiyKYnH
/+4StCfFVCylVabKarZg4jthmBLhvnVOmBY2Lp2GM3aHzfBfvKzxz19Wkf/3y76r+/N6+/GyT9d1
F2XSz/SZH5nu4YTfys5LPHj+aOSCEFh+9s9fW9b+n8+sy5ZuSZrV7Sqy9H9evKjuv87510jTHuhx
j+knnYpP08OuyMik118tVit/Imz3b2628mfMksNhT2P0vWJHfNn+NvdPdtbvf6nvsuwHu5b60M5W
W6x3kQuhV7Ej/jwP4A40OXsnhF8igm10Da5ORCgTTL4B3L4BJy0mAyrTesnHcd9ONzHIRhhPmXqn
Ywr8jPEYZrPGEhQczqmC+caar6XxN8vCjjfT8XDGG+sdHY4G/K9TwYcn4EaMPZmYOT2sE01v/y+u
YLer/+PXpytS1zAM05RMUxM31t+tmhfXr1FyQ5p+4zL3tG6SveyZ5FxU5zqySHZlB6rCH9biSc3+
G5BbfyWtrFwWe92Z3PzRPTzReT56Oe0t0xq9DbsKnMYyywnaLpfNBnLJ9IsdIGMiB3+cUYsTzv4m
ktHPcTeMpCdxB7oQs4W/5INi1Gm3GCPQDnJSoObwCeWFB429OhwfNx9/9hcmHS1x8uXy7GGz1vBt
3J0fClS035F5JgPl4l8PH7LV7Dtkxas3MXzN78v4N4Ea+6S537IHY64aTWvjPLlDY0ZW3ieskf+I
UEXvQC+YezHrltJUsR1Eqtf+JavHJ+9TRE+RFlEdHsSuBZqJ70oHNxJB/+8cMNN4IrhbxMFjomJJ
cZhbBbrNMn5QVKtictGSX25DPuCZ7z15MmtMnoreGYyXJn49vjEUwmAGzVKKSiBt4KxtWE8J5hZx
kRb2m9+gN8R25Y1TExGcP9xU5q2Hy5iFuwdjziFnx7HFwfxiexU5Ws9RALhdr9pNp3XyXpOR+Ju9
Qftes2KCSIZxoUzP8eIQkrYoj0C2Yl5e6MpX0uQCbW9tH4e0eeAPGQ5iDCNoYcKjij5eCum/cF9P
K5QQB9o/3B/h50I0hvPcbytscAqvSlJpUvcvK3mKK26/YQYNLQ1eIPbRcCMmv7FFEzf57V5PwV66
Qqtyb4+Elr67PF8ycBtoKmA8/FtDgHOghbHf0MGL4Qlrq2k9hZ12h0nW2fPaACinHZ2MzRiMJkec
afp98Aof5FLO/8Xmo2j/z9anK7IqmZopKar0Dzvu+vOSlYt5m5Y+un9RBNexxNEM28sgWjrTq+Ql
xxRvC2vcy7tOgVMN/ZSLQvQJAoegzXBDTkr0Jb4QrPX1eJUZvex1YAtizHNPF8i8MxpZK+6WXjNs
lzMUbHa/xFW8cxm9RjkGU+/gHWzrAeSi+Ospx9cGOHth2FAInXuPCw0huLH3Pb0/o+ozS6ZVdeX1
Z+YQiQJjTO5o4QWMlQ9k/h+3eDHBbvGaIBhGLFeQqnIE/j7PO5B/pghq0fcetR0jDU8wRrOf4mQf
chKB6R94Q5BkYt/JhiO03j7pNohj5dGb1n7NrvxmfADZhJzC1fvlrMrIMEMYIySFgY8N9cYtFXeN
IUJ7h2yDn9VaFMuXvezfK3BKzAM60kCNKb2ZSIHG/9zv2SmXW9yGxpEFZgzdnbGVPSFyxWa4vX/+
/JMFRAKp4on8+Q2v4Bnhu2JXpgvupLircpBxD9V2FvEK3kqlb7+QLgGpcZNjBASTAr4F/rO4gyV9
YNCvjU72LGGGR6/Tz96Sh5/Ahh/X4o2B8nShioNE2/VravqIcVa5X+X7FsbqG24hlamjgvQSHLNh
S3zZK/0L7CuhwBVnzejr6aazghNU2VsZtTKFOx9jgCeAQXrIZNIi2OAAetmjjhOdYhaJBVbAnkq2
ekpd7UTkgkP191ueTlwfk3JzENz70O/FMcdsG1WaLYsxNwgvRBB4IQt4waEEoIMvgis5fcwlXzjq
wbSpuJAB/QYvClHoz3+J9u39QsREImGW5d7Lum4mVk9YkTaPv+aKTwiuRTiX+Fk/d6XOMvR8KwQE
4589GqnRoZ3z/kJ47ry5iH8BGCE7MbYoVAjqIVPwPHw5zzFMFLjQXnTH+4V09ZMHLhGOnnMgQZTd
WDldYL9qsTeNBaRMVa9h8/DejgXl2juTYCYQ0gDUYZ4sGZFSoV0ogwvbGd/6gM7WIIxFIjqGjClm
BPwDIWhwdr5LAs96v3M0T0RU0tlOcdKKx9dsjAlh2lHYVhjeu3U/hzWbngfpFGoy7Mpx/MVLj0bh
aM/nQFbC/mk++A7s0X36s21hBYXij6Md2zQ/zXtQy+AqhWX/+MYdAN/DseOI1x+gxMR6sDe3VtxU
HueK1tLZpI8oSW69QbBMHYspoJ+Cjgd4kN2TBCVswOPL+msncGhlsmQuIeVDUi2Q9drLKnFu4XgM
j84asLvTZHCShpsN+s10LNkiZbE3XufYpsdL3h2xLqSS2t4g5+fhzV4y5jSC1Hst31G6RjmLWAB5
3QdHIe9GjNucaqeAihBgBJLeQkqbYzjcGxE8EYZ044freXiNITazvB36NARpSWe4fNqO4Dg66dJ+
tD5KnEQSgYpenXYd9FZIXayhaJG9qc7o5cHXmnPyNL3hXhkNw9qZLkliwyGs41bPUOUTcdDsiWQH
803mfOt4qMdeuVmC9F62u2pJiytzeUqCARMnxuYhzm2wbvuNI4qwUwywKHu7QslqIyVRJnOdyYCy
4FAPTkvxNZdOODsfuzYDZT4ThnGFPddfbps7yy8z+BiRYLz0MDvFacqwB4aXXKgKYe7O7QTyRlpj
NRNzid7+shtzgHbco8on4z2coWjD7hOfdQzCYohco2Y7hFH7tGnwbquzq85FwchaFQt5AhLCsoyh
0ggsNXVCvtGC7wRi2uZjOkswZIab0xQBUQzs/4TtfzzCvAiHzDtYghhVvnDbmTA0ONvSycOAMU67
uLiULydN42P+dhkd34JxzjiIYbS4T6afTfzOpoJ4kNqJ4dijyXrJpmBHg1svSJaeR407jmPHyUdL
PiRZBCSMkivIrDY67H4BFxQ92KbwQrzRDfdyGIdp+jsGyxambD/5Hbk1N91HwHzRZ2kRaBMkiUYt
RGFVOoTcxPs9ePJQHeG2NGde7iR3xHlsmTYrIRXrRhhVLgM+0EWDHE7onkfaByt2ntR38AUPZNb2
GKhXXB717ng24OY9mV8nFUEFXYc1+hEf62Ifih53MfGO3ieWi/TJe1tnS0uUbvMK7RbX/2lvSnss
gl/iOPV4VQqz2X9zdmY7jatpFH0iS56H2yTOTMCEBJIbCwh4jufx6Xu5+qKrAgKp1aVzqlV1iGP/
/ofv23vtwbXzml3cKdztRquqkNP7WX4CldyMHZBLN67En0wW495saz8zJE/N0YSqK04Pe2+2oX/m
LKcNZyV3emmLUVBTTY8XZ/xPbAQcC+V0uTJ81xMCS+3d4cAwmvLbEdU5UFPVbOY6GhC8Lt7M0S4z
+lzMhswTFbw0nm2FAsd6MDCwVzOPKaR+EuaKQqk5eaOcSCuDfpOtjQS29c7c7KnBOb+dF28PHJYp
GaKuaLqlGrop6TcHDlkIazXLLcWxsIEO4rQd4MEOw6oXQdfRCRDxiHrJOhLkXafduVaH0EkMz4FB
H5q/knCqRXxhWyXIkx6kv6LPRbwVAWZolO6WR7ZObax/3uuZtzu9PxdtqaqlyKqkqLr87ylJiAbf
d1VBdOgqeMlOuN5Z3rmi+eovje5SyaNDeOZjFGpeLWiUvS0mj0b1kSavBg2qelNd76SSSXbZlU6Q
P+jduTF7HCXrGPPZ9TVS9+qBbUAC5sw9ht1Wzlelt+4SbO40nBAtJDodo9BOc0fHm4mLDb4LPK5+
PxrFxcdaWw7BnRhuK2RwEKvVi99sB1SHjT5X0KYKs8HdtvUibYjIXnVQROKXAh5v9FlRww0eAukt
YzLotVWOYLPq7/rwvhZe0vrDBcNcHkpU8iZ9zSu8RwrkwbGyHn++xdJ4C/+u4Iy3WDU5zauyZhqq
dDMuxEgNZdHqRCcfzhmCneRQh9WkqC+E/pEsUR1cTP/ZrB7efvngsTT09YMtXRFlhT2+NQ7Yv07A
Q6GbkWSmnWO0mwb5wtUxE7T3bNDE6t4D9SU74YCNhIC0YEzISl+TUJr8fBHWN9/elGRNNjWKV4pp
3nz7slSjQRH1xvGKd6Gv9k2CgLcnRSfbFjm+64JasmI95EL26NbZVsyq+2hAT9IF805ATVehQcos
UESufiiQaKgSlUXfVnS6/PhLNVmchJmtDuyx0YdG6aPakeFDZFCkvZelczWY0pLFVYDBqBW2kows
g2GeBqzcqjw1fP98VcxTLlaImYpFXnPOgmOhFnCEBbrvuS2T4d2dk5ZtbWjMLDFAodvOr/nOi0FE
wlvpKfQHtH8eMyucyyqmtRSAhSfPSpOO51OioVOQVVIXWOS8fB5zFrkO+TSywGgFC8P4SON38xpM
jX5eyOxi7qDMoNjVdXemG+WooDTZm6XGphWe0j44uyT5/PKQvg4U09RVUbIM3WC03BSbdCuofFPy
BydsN0H9GFuOKD0X1WPF9r9fKL+9EX9qljcD0zQt1VIVTZFMRTb/HZiK1/hSXsidQwudkw49T44s
QTfr1KmK8lGfknBJRdzAhIlxmUY758Txl4c+OZnWHKkLjjqEjmGsan8ZsF8qb7yuliQalqFYomVI
8s2A5Ul0hS9lteORKWERzEVXWzda8szopAOYvgsV6kV0/+rqlMbog4VjhxNFy6d9ES/N0kXQTZqy
Em9rvwO+KoDpwxtpxjOrFD90KOJlvMvIGaYI5Sa1o+ucdC8KDk4V/ihnTdd0riV+YSR7vTGXh3w7
BB9pOLcMDppg7hjxCcM5Sjq7BFCp5HjtVQPZVUolmHpSg3z1t7vCdPVljIylV0aJpagaD+7mmcVB
LruaUAhPCoSgeDXMfeAz0kt71tHbYkvjAAGf8t64j8EXtQvCGacjA5Q2aMmZKZsRiqigSumJcbPI
yQsP6HDe1EflIjoYSl+tPS3rHunMk3k20EbcSy/hU/qqsj1+Uteuk+OziO5UNBJYXknKRDZ2UO4i
ynHNCqMK7K+EFMRmnSwyjhdwfK7beNWs2jtEVAmJC9VGvof7xXX3drsjovPOPQ3LZG2BzSJn7EBf
2qPDT4tkZ4HcUheiU80kVBzZPbGg3bIEahRzEIcysrJ27qpEyNWt0rW3tnbdRuds3E/DJ9qECFSV
+cAH14tkWVGPu6LSOORkgHjrhqKsfiI+4TCCvQXUMOURsiU37IpcX98xTDi7maA3WkfYENT9nG/o
ieVvMb5FktHmPvGKONX3KiVGDD0LH2o55QqiPHb5zlzhXrI1uDkSvbxhRaodkDLMEidjTiMWcZy1
i+70ByIlcW93tnFnrtxTstb4wRFKmtzOtj1oBeqWH9pmBMUHW3kPnnN2nQXr4OASNDoshB0aHhoA
ydLYGM+qLRNmqT6ocL3h43L6HSNKRo7XGEMP0WGb0SzJVlcE8ItuBdjhID+UL8WnQpEmeMSdeqye
fOSd95E2g50851Lw7CVnPCKrMXZkePbnUPEfxhj7ilO0To+22IJgehFfq/sa9deG0gFpLcYj8de0
mO/eZJtvveJ0vzFX9D040JX3D+RKfJinkTxvQI6Inzp+erfUyIj2VsL0OlMpIdSH8D7cp+tuhftm
2BQbRpnyTIA1wZ39HO40wp/rvbREMWmPcRtb/yFYAiHDpliPzeN7Kuyck8q5hnc/7SDV9yC+wObA
9ufsv0gP9d3cs8mmsoORuM89K8iZ9j8JpjpFtjRr79JFs8xnwqH6Q2TGV0/ZmBoHsDp+G2yYfiBj
l3N5RVQYfM570r625inBmVnjtYfdSz0DCeSfJ129eQeXYglUxDmqwiXQEdJrvTMBC3fZszuHTQxB
Pp1hQcQuvzNQrbfP7u4K7PVqj1mfI22uoPMILneKPWFfOISK33v34ULdFUDEUIkBGT6U2GlwuaAx
GONoVFgB6ZxQTo4M5HunNJDhJS4owUG2IJLRCegHBxyGUFiPBovsLsNdrm8U24ecSJMJiyIdBeDF
S39tEJ1krZJ9/RAC580WAYJCtpZwM5FRwI9oDvIWGzJWBybpkBwzgDjIGIqFvO1X6YmHthgRJT1g
EwXWYrYeIFeYL+Vo66DWAK6poNaCkuqlPvWnMalZR176kD3LT8Jd+xK+RluvJQDIOAONN5Cs9C/m
O1mLq5KnPGZPpHPkVCvrk6zR5k/kZgJOFQXWyISW30XcHsW6cMKPUX3v826jFHtXHkJM8STDIL+L
14cD+lLyp8Y0KMPpRsjJaOd5pjfHzx/j1/ajbIn68Va/p/sKCbLeoI5ADUi9wpujcOSes4kC+orQ
AWLCUgXC5u1bSNnI+2djdZ3FBbQVtiLE02jnGsSP8WP+ENo4V3ikeJZG2irYSLLk+Uqku4k7dlPh
VsMBT/rnDodAbKdPygL24jp8NNbI9bmpASqr/Blg1S54lvayk35aWxgnU98iXSRbA5ol2DG34XZS
JyN5cK8gXhB3yeYPow90AsadA05ge7iTbJSpeDEhPZK4DNAHdBITYsIRvd+UwFtVHCX6Olq/XayV
a/MwlpTAd4gw3wZGCRoSxhe64Y1uC1DSsNxMURUinCifa2h5/H8Ab9dtcHTPPj1/wHgInF50WPbo
sUIYDsPl502VZH2zYlq6bohs+SVLEW9WTEHPs7ht296pEhLzxJ2cVPe69JKBasp5pC1WcqlZyf6l
6kk0rH3ipuS7VMbXQsu2bZOnJhpW7ADNiXlNZj9fnPzLxd22lYNG6a5ibID+EbqZiU2mw0uOqU+l
yjaAi+oJ5ELz4CnZWhooOrN5dQf3MB4eiMRKtccGsI9iYQNSyD5O9bmHoVhK1moeQTlz/LKfqAlJ
MSqxPhGa+/SXJoUsfr273FqJo7ZoWtzimz2rNqiRHoWJ4aQdkzVOPDXee4I49Vz5KHavAaDbNDwW
frjs1V3qoTBGRmNpyObb664mrrTJvJWoLQoYnYVl/3x7pfHZ/rvDlf++uj+3/6+jV9V3yaAboeFE
BB5L12WUec99S0RUhkDWJNXFcFTvGBlwyxp33tCSDxp2lHTSYtGcSbkxlXN/5TXuL7vbP7fl9sIs
ttyyxu5b19RxXPx1YW4tW1np6pIjEG3DljtI1KkYA0EDCPfe+49ZBHeAOBU9+eWTlW8emMH+URE1
iWOwfrvpTyw9VmK9UJwe/Q5GzcIt5x5A+koCWiWnk1TS7CinUNkVwcGvENFp1iT24O4IhOZIzdRX
0akbxryvMRo0hM/epZ23CZJtKuJYsBTSWiKSR0t/rnUDfH/2LLk+71uh++WrfPNwLUPWJIVzq6bK
0o0eQa8azarcunK87Biz0B1lgRUax5X0XFnFLx/23ZvKWUQWRU2UFNEyx/v61xPrFaNKXCmooGfS
n0CS3z56Pdg9qv6ZRvu5KTHgvHJsS3y44JGPQxOO3nWYNuNNcElF5EBcu6PjiCjPmt5lX62iBI5z
0Ezjcth6PSEk4iEJnuVBWlXq/ud34WuFSbYMU+fCGXIqT/7f6y+M3LuGZlE6nPa1wNaRWbvlKfE3
spgsfv6obx/M/z7KunkwijRIkWiFlVMIZzpwboFPirhm/9HzDmr+25P5ojCwTJlhoDLF860o+Y3f
/K8nE+fBIGeq3zgGceSWaawKwcL2P2tkaWZqT3rrqAmdbmCjBCXF54RyenyRBvn+SqfLbE4Z7r2E
2+Fn+cFC7hoNBFo1FM0zGhEZtiOf7WW61QtHGtiKWrF8J1u4Dzr1JSjsJldWCqxCH0LAz7dR/lrJ
/PeL3axc2SBojLiWI1CobU01XcTYrGIO581ZjN5ayi4GC3rVIjRJWZhZ3lqKe7VjNEdXrhiAyUyn
kuGOQoeYtpPwmfT83Z5o707kIC8so19XtO9mNkM1VM0Q5bHedbsglNVV0comaZ0KybSCklI9pNzj
dOVe71s8+d4o6RNyigirn2+XMg6rmzn170++newVPQ7F1DXRWxWYy2N/mMYpVhicRXXrvTQWhhhL
nvqBhlVMRJwlsHnB54cjPy0nfufOZKjUna1dzXnfzykvw1UGzNuan6n6KdTnoMPwJaLvqjH5uEa2
SQaiBzgRBpggtOtdkee/vEjf7V1M1gddlRnauqzeFEH67Nq1ilUMDlWaWTty6sK1xtof+dDV8JfW
O7Mj0YeQQfGuDF4DFRG+dQ77tcrxqbB5/PH057v8TRlVNlUKD5JqyqpM9ejfty1CIJZncjI4Kbpq
wts099XQF/W5Yqnyw71ewY9cyaQuIdL++aOVb6awsfBBbYzXXRPVmykszHMjqDOtdoJ0kVgeRv15
WwLHxSyiB/eBBDsqkPcCxhQ0EEm4FjRUMw1Hd6BZYEkq3ZhWGVFwNRx4WMtXN5+kQu8omjtN/IsF
t9Ng8UhnneTuUHU0AW1HVNbZqmpPGfO8a2abBs1oJbz//M1Ysr6OXVPXLIpeEjspGhj/3tX2ag5N
oAiN44KSFNLTNcELGrRsCSklVGiry3etgwKI3q/XYfADlDPv9Uiyw4zCxEAzsd3pbHNa2i4eHe9F
GJGdKXininyNo5VECynwdlqebsTwVAtPKklKuMtiWUfwOpdNb6ZlvBYIGKzk0Yw+i963dQSjOS6o
Dm12e4jBaZXrkh9exSerQNeBQ1XkCrFRCURQyCot8oauNRXD8nqoKLWKgmhzYyMLXDCVdSGVF7gz
F4J+St18JsmA4MOzy0wdkx9b1BAFG7SU3mV8WHl9nRm016RKngwNTkPtyqScEdqoDPRtjZgGoElB
VvVW1+Hd65S1kS3CZphobIaD2l9qLqUBKpfRuB+I9akgbrTG2EdPEilmUoiKfzCmbnpqYVkYyaLP
TqWZznIsWNCAxYYeXk9PtEe1je7dx4UacqrLPhW9WfrNW8eVyiM8ujEmtcENh60jvQjpMUnbWWy+
DC7hANHBZ8999f076+rf/TxkvjYVmBJUDU2dJnOq0W4GDFtuWcoFv3b84K3y7xV6RsHx54/4Zhk3
R7WnJKP6ZO9wM/l0qtFkSl52jKrXgVY4tHxt3SqfPSWj5pfPsn77sPH7/rWIl70e1YNUtY6Rz67+
jHL3CfIbGnD8NEpgC2/Wc/w+oMShrTSBVR58skIX+5j2LdsqMCkFfqwp+H332AIIwvWPvsuY6Cf+
LTzWnPykieRPOn+iYFDxsGhN226K/SR7u37qvAlsal9oQEWX/NIcUdFjKEZhV/C2H5MLfQDtjjaI
aYG5GP9Ie8VMBXYTKS8nLAtQdQ8/86ni8PURnq8f1gWElDG5Ett3KPf9s4cIY4McjZAf9DiP0R7t
2XNJJxJZyGH0NAXP/8fDswxVFiUmafN2QtE9UwjbwqgcdjxW9pKQaRgeKlJXaKWYv+3ErXEo3Cy9
jER0arokopPV5H+fXtO1pWpI19ppA32u1URb0H30U0RBpjvXeZWT9k3P9UUnbfQx/5X3SQz3sSFP
QljirnwyJQQVRQ2KB/Ot+hBrO0HUl3mzuTaEqVCTjsQ9IOyYgtKQbBVVBrXg7nJTnObG3GLqqQQw
Y1gIlCFfV+0DPFDw5YaPEknBYVwpkyLeZo1PWQpxe5YPs9rNYN+01ULNMQlrPXIXN4HS6Q7brKxm
itdC39dImCjtDv1jCy57o9UXi/Bob1dDcmLtq8x7tXj0QfjgHxB77M8ry3iVrzB3WEUwmbTSNBff
DRWRHP4HH5YAeb7JTmTqk9ycsxHYwyCaXKQs3aRaM0sr7oNnmLur/8sLJn1z7jPpK4kWMnZLFMWb
xVMNLClJlaZ0+u4ciCulfMrqblbT+i0wy3kFukqmXavQftswfPdmW4alcRJnG6OYN2NDHEI99UMh
c5BhGkUzTWgFSv4i6imakfHuXQqvh00McgwHKIp6A8FgR+wqzIEBG9pgCLbOuvLz6/Gnl3YzYi0Z
mYCIplsX9dvJTcn6sLa6KHfiCjh+a05SSuFuMR83AxpnfpW2IAv2lo2CBe4HLVNxtS3vik6yQNzA
+S9U5yWv+CBtxMz2QHb8fIXf3LZRd24YvE+GqJk3+yypFd2crXTj6NEyopNCTkOxzF7dZxel888f
JX2zmHAuFA02mOZYlbg5QSUF7ghVQjpQGQdrRJkSLABMA+6D9daR/WKCRRFYFw+pAjFZ37mR9f9d
gsqzUHWFkXKz2BilhqKjVUonlnRs2QUcsW4ULppZMufw4JXeLNF2Bi9y5kZzSeqmlr+SrdTuq93P
d8MY7+zt0GC+UXUGqyaZ6s3d0BTxyrsilVA8xaMvbZuyn3XeK9v0CQPpofLKLYCyJGk0YA4upLl2
KhgSjIRWp6IEFCgbZr68EwukmznU8CeqKEwj+Bf9EAXse0gBUi6HZRk+s2/F9ZPqM2iiTmcGdKJr
W2pkWxCeYlGdWjmqIn8AqkeGZQNdUcq2SZTP3BChVDcJS5geRgdfBvsZsKhSPHq6t5SE5wAKBLBh
159B0nAjDQkuT84DqyN20zyiVoHioGvSWRWvQs4VuifeG2Jtt6g1Uiw6HZASeuEyS5ZYoGAXmALx
NfqjCBNyXKcbdieyQvaPP9/870b93/d+/PO/tgFe1WvioOuZQyHFZ05qhE1h7Rr/xWD/DV71508b
57wvT5qiMMuWMRbDbgad6cuVIqV56UjkGrSRzT5Q9YlsqU8/f472yweZN1VStequTRqIhTN2jSuT
Frt7nbtNZHvcTD2nFcCWouyWzM2dd5GLyg7ah1GN5AWEmyhHsc330nVYSEl+iLxLlUd2TMZ53ENy
vYLo4LW08CJgzWFPmgXQQXvSFGaqhN0ay5YRhfNSe4w5ClPFzrGkMaZ0xH2twok2TzlGwQ/V231I
RlUWDgBL8dRNOpfsjfRDS4w5y5d1BUweB3bEuNQpk/x8i7596dRRnCKptPsV+d8Hb2VWzXmrKJy2
T+xciNFbrzRzVycE+nmQPAE5Dr985DfHSctUTVNGGKNQgr35SDMtY7Nx3Qw5zqI1lWndnnx4UTl6
4t/nt/GHfRlqrLsaE601moluvl9ulpHf8GFRtQ36yinzz6o9SyVHUTHHrQGVBS9F/F7QRdarX77p
N3UERRRVDpcqa53ImeHfTx+KlpUk9gtHzTDaK9vYRycvHfzmhaLYxFXY2ezqsrWrMcJ+nYa93V9J
vYhWFpOYEBLk03GSXv38yL++61wUVWhNRBTFc7+5/5GSZJ0SJIWTRNDGN3V+8Jhsh5UH+Er55U2X
vlnw//k05eYWKJGrtTFVd0el9SeyiceoboXnvg3g7TQQvAgLZmMcdXD0m7GSUGyMlHgExVzGLcIn
5I9Z604qNksBNCY9uQ8TfzZQZ7ta6zzrpgVlxFKDYgChPSbONacEwx4xqOS1XmdzzQ9gREhnsafh
HNijNCrOAVM0ydKHfRvgbLcqwMmsD0E1LnkJ+iid5aDyHCX017l6NNZ+dzablQdyNep8OzfEta9Z
pOrBtlU2tQ6aaMYez+5lWvlpb7tHBSGLyL7aJ6KgAT105QxPNEAOXjtQsDRL4ayradcb6YtufAAY
1Ekl4ThZgTmu32RugsCJn5QV2Xyr6FEULVVItkZqkN/5RXY0sjffo3Nq3Lcd0ekFwvlQIG4HTz+T
TS5as0oneSFaJVixjZoqcAgm6qpOS6CIySEyyXIrzTn+r46pyLMcX8kXoRgddesNjZGfbYaRlVg/
tFTMfx5+378UmqnShJENiuI3R+ggyHMv7I1ifCVLtGIiBsvqqVOGlchXGjCJqR0SVrJpW4dtf8Wk
pMXvrY/SrXgU611ssUPJ68Uvl/VV4cNANTSd6imlLuO2wJYKYV9wpCvHy+qtfpG5wzxW31DPGaq+
kmty7TJUhPLm12Xqzz7v30lq3A/rbNUlfWxy3LyRtZTKRpKyVW+zS0i9tFG7eel7y7yrlrRg7mu9
XIqV9BgRv2i60yEc1mmWw8vqp2UEQdrk1qiBrZHJ2Owlqm9jK6TIZoVHM00RWPlSu4hR+bDA/XzX
1K9bWJSzCDs5g4oSPs6bFbZKqkKKNat0xqEYtdOiKuyIum6lBTMx1GwLCW2hwn2oSPxwSQCrCHKA
42a+yBII/3Qg4jmb1wVe/0w6pHm9qlL8PqHxUaVHwRN3QVBcsuot5iBboViqCIiLCVVTd544LziH
Kmu2UppWwpQhRJndShDFnGwfBLofrkQoQHbOqN55pv/bgPlaO+Srs2kWxx4YC9nNfnWIzfRqSCwt
VXvFZnyILW9Og2KayIqdQKpkTh+nBvHa2+PilmYSwLXfujDfTOZ/X4Q2ru9/bdy6sLUMutaF41q7
wAKukjqStrGGetqRPWSFv3zp76ZzWR3fXZYQvNl/NvF/fZ7pmcrAxiR3TGtXUjpM6a5V3YMV3wex
rQ/TkE2sOuWAyQ5S7Da9NZfdOY/KlPHOAfiLoDxSZQh/2+r96TrevEPy2CK0WNI0jQLdvzeiqM2q
dsUYYswwl3tHdZUpmkOq0X26rxruTT7zXeJP2PipinEuksef3wTp616TAgxlZArxKv+4Pcx5udkl
UdjWTmzCYqSZi7xNCZbBkLAeCKC9BapUenbQjZUAZbJjARR7/8/pv5F+s83zZb/cjL+u5eZmxJFQ
R72oZY6mImcd4TinkPzD8qkDaP3z9x5H+dePoi1BhYEih34zmyueH/eaeS0cs3zMq2Eb0lZNC5Ah
iri/usEv4++bI/N4l012LgY+A16/fx9z6Bd9PBRN7ohs4a6GvkcW+oJfYFaJj4rWPcQD7MyaWJ8q
WNcPipqxIsbZOm3bOyVQf/nu3zSn/72am4NMafRt2qoZyjDZcVl4mw4oYGPdNVmxCyVkOTgjPWNn
IHfALco2lDw6AzcA5iZzEbGpNyFwFmzqaQtPJJ2akGDdS5k3G8tvrtxQuGltOtPRcF3LCmicJH75
+fF9f0PHvg4q/dEDcXNDhzRNJC3yeKHRjqbh1LhisA5OAvqnAWg+Cg1pQe9F1j5bxWCTRV+TcUzK
xs/X8d3bo4+1EKYVTTRu1xGz97wgSuvMia3D2DsJFyGbmpJi88+f81WagloGyYxFH42V0NRvXg01
F5Wgqy2OhNGqLw69AUvCHKB5kqWOysfIyrkPTr3xpN3Y54gDRw/NR5GVMzZJyKnVzTVHRurPf7ku
9Ay3bxJXprD+a5RhTMUybnbKvtqVliV2mTPGNejkt07Fo/yqHiFmEpSEGNK/G/nnT9eT+JqdTLKO
mE+ONJlTp3ow19ULwq70CCBqLSEeo0q/ygjaPKQ00I7yR3WdiB/Zvj/Ix2rrbbpsycw9mJPybL0h
8R04fQHJxJSJn16bmB8oT/rX4iIfKf53LzwHPk1+DU/NJQanjrfZcZ+6t+wpfpLHwMl9/9q9YKOl
LXsUF+M3qKaS8iCGqzjautASj+VZI26uRiky5zf5zoIRKE9oq4doEfux3+CVk4DGAN48CvRLWuyU
ja16koG88ceFBbXcnXlu3ov3BOzfhYj4cMSKYiKf6CLF5okKB0nYEq7zEjxWK/VYlsiiIAogsg9P
BAYvqvvEgRa/Dj5oJVUTg6IAjoOP4qF2muf0EL6Yn6IOgXV0KGckr1AAhy717u3KT2l/fQfvVby7
EY0EC512dF34F/zVSoN0YfyV8WBEajoEMMfrpphx1S45jBOydAvKQshNcEvCIaFpV0zkT/dT/pTe
oyOQn+ydAqzwUFDlOSfvyfvVA9s/yS8IRa/QK6kkwOD/CN7Bvb3ijfLBVuBioTb6GLy4b4g/OZkE
NFo+2vv00soTFT02MURXgLOVoz7DSedP6/sYdezFpez+Ij7VT+mlfqgV9koTfg0si94GY1sI7pv+
K4EXhZ3ypFO7vcAhruh9T7rdZ7xF5+6NwnRq7+Wb/pbs4w/lMla23ms86v3rfxs+Ck/jQNBA8Eod
xGomwnMLjPiiMq5xKcLz2PByEeXz537KJA3gdwAt8waDAPRzcq8QctBNijO3JL2P9slz+oxCXVim
nyQH5VOCBVBvDex0EVbkI/WezHQW/Un3yslZOcLO9cgvGW9WRvmQ03VB5RDS7zTki3J3nro7f9Mj
eFcu+WeIMshlEE5qgoIx+sEmegjf6VnpR/ziW6FGy2Hnn/Vz86E/X8+cUvwVQBR42Qyqg/esSROm
d+VBeAAH8wZwbNPN67WwSufl3rvPl+ad8FLdD8/BwQJtf58+0vvktmjb+F1BnRpNm321F8jgTtCX
i8gN32TgrURb87rTSn9KR795dC7e3Cfz1KMPPUUfCfZhSHUHXNoVctGj30zSXU5D+rN4Ym7gz7j/
K17EASi89g4QioMVL1wbT/ir+WeMF78fAwWkJ74ojTsZzOlJpHb6oR/jh2I//Hk/1I+xHoz8lYYf
uzfmAPCB+/QNOuBu6OeES4QQnR6kU/ScH/136B0ATD9xgAiETWNpAAjsgcgn3whYV0HgMJ9YcKkQ
qd55L8IX8UN469F2nGF/8Oq3JRRaCtEjv8PF+LJSX6WX7iV5LO8yd1a9BTn5Vz3/CxwgIiaiccJE
ZtqZmMS3+pBscTW3Ex19KcxFcojorFS8B9w+44Uv9dDyJmBxgibz5uKmOVGFUc7pS+eE7ix8y5WJ
eIrvyzv3wbyYq3hGkiK4W2U9fMrvDc7uN/kCsgp7KYigypb8qYyJxZr4wZRGBTbYBNeTbw8c9Jkv
V7o1AQtigNogKQ4cB7iuh3rvPWDjyhkuI+vKYIYiDQb/KLRrmhqk3LIevUk4cB+FQwwg/GKegg99
W7+zvaBZigiBz5ZfPCYdJshP+cK52DirTzqc23QmMIwp1T9Ta4R6Tfv0+mpuFdr1q5IUOvPoKzN6
exa+ITYr9uDwgaX7iN9mxiYp1IxJ113ySIGKo0Jn13fj/uUYHMtXRJviAaCnAoJj34KiYsPC68d8
TY0YN8hzsBFfqZbnkN+opA3jL4WJ3RzxjJkM/tN463BzfWBI4Qmo3lrFgcf3C3laNInhT09o8VeU
ntF417Mrhf0WLvGMJYpaCu+IxhTUTVk6AnCLxKN7+vhX+cU+oZCmfG1+RDfMLBAdrAYgI+gzs4WI
bAwIYDPKNYfMgEfiPmRwYKN1Jt5LJiTKeV9xcJyVb2RbYxzux0B3kR9Ce3gJ6kwRVoQ1V1SWpGWt
2YGwRliQ8nqbyHzsFGDU3stWwxmr9oBJDpoGtdwzLE90uRJbqg1l/uG66NGyy7Nmd103hxhCeMSP
fzLYWM1l5YFQXSDSljaTtbtxKUPo1GMX4BKUnn48xCJ3JcP/TiSO9pytJ3ihIjA4yZRijfHhaS0U
Gb2ye6IwOxvdTRnOOf4xBfKs/WpO57wkqWGnk/v4qguzIJojXlJeCx2v7UR6bZz0kr1KPWRQ+AYM
VxruBXNJwHrEbImzmkMs1HYI4mixcpwS9PNfDTpxLgZZtKuT2pz8qVxOYqd7MGM7pElxZvYxP8MT
bqZ7xF+IkKVkKr/S1+AtZ1vCy99xa4Dqj/oA3tLyzDxUnvM1qyTzTPnK7IdsrXjXQVUIEwWwe8uD
nMqItdkzn+vjGEdZnsfpFC3AJXg2nhKAKCY/+wMK7Ut8JXrvYcBGbbOUts20Q3HG2suj+TDZPthV
B3mG2xQALiCm8AgmTDigsdpCcUUiwHaoW3n1JHjv4Pzge3spHPEZjbc1/kfdLpIm8jP5I0cUnWTJ
vPM68SLLp3g/gE8Il8odsI5TMDIQxlU54BIAt1qH9E56U3bBE7qAwQbwwyI/rrUdiSYULaZYH3Ec
0ANyD8lRffTxz0gTmO6swnRMoQP3AJEpoxLgjZChpOXwJ/+gQJ5IwZBtwOisaJ/1nU+UQUfchW5j
oFnGjrpFfCS9lvAsRm/pVDvk9/BaraefN7NfpaE3W9lxt/9XlSAIhdjNojxzsvcg4bWwW0C66I24
g/B+QaB8lqTRPjJ7FPumGicVHTYvIkF2e3uM+te3/jKwx2tnmPNFeJVwWkgqSqCwYy0lF3XGU+yf
6+efr/trIW68bhOX7tgRgZp1c54z/VAW4rQqHROPi0hX0Hb9ldXsrP49Xfj9e4ChnzIP4jQBlxOV
+SxEEHGQcNTUKB5tkMURaOAcSUM0VV3yD4EQ0kP55TLFL4durpPeucKZG/U/B4Z/728hZ3IYSFLq
6KTl1FM2LxWqCHnGyk6UziZm8tSmdbSgsylsww9kH+S/QbiBXlPX27hatri0xpAmiDkj3Dsj9KWb
lIxmUsL7hTzMOsIZ8Ke4NsCwQp1ejUUarzJllpqzFoIzTxRiLrNrOFf8dQp/n+Qda6L4NtsFt7Ut
YcY/FQ4ZaHzjBTaIvpwbZP0N97nnyMRV8TMpUgp2Q2otvZHkoGnbtgWLROB5g559lT4W1VLg38q6
K1dGPK8HW73OWojwoNe7qUxuUD0rYFbjzLPmYbZM/0PYeS3HrSXN+okQAW9uG7YNTdOTNwg2Dbz3
ePr/g87F2UMppBjNjEKi2gALa1VlZmXiXKXbOn6jODkQobDYU4vm2E5yD6qvtBwJHdV84COp80EW
j7NylbSkguEog+SwTMiST9pdo32l0Uv4Ig++3gYwferidTQqlD7bXrvKjDCTK0YSu6tg4Mt4XWdn
9aFdfALACGZXZnLe8cBhwE7a5wqpKschO2mlW5bOjPWM7OjpSV6vMSHUsI3D046CNfGyZpexxeGw
jXMSIXH42qLTY55J3unP4+xkmzcPd8zphHOP86Xpmtikmh4fIJ1cZBDU7hbSFgyAKIkwakN0SViI
bBPGRADEVwPn8YobkCY5GDJFpUNLUpLrjY0TYVz0/SnzA/Y8uSvWrpZn0f6/TpYzGP9qdLcG+38A
ox9r90cDLkhlN8h63SH7GP2oVU4pYvz8ee5mN9kGfodXU9AIJDR9YSjwCb2eypckZbqNbIxSPCwh
+T2x9Q8jCLwF//S5FIaf0bQDDsg/AUQd9DTUS/YsqTtI4VWIOykGrIJbrMTQOPqdeCSvQqNoXIJJ
ZCp86xc4ylTTSSZXZkj6SWEyjxqQKcVALHay5GK7pnIJc0fRgxo/3pHcKn8UNifqhdltzamO80eC
h+GtdMIJikPgqTJtxdzzXFAhU3zQZ9rCEWMu3rcm08PBG2DovE4MriLdM6g1WU4ZWWcO9JZZUwsd
MJ/A6sr6oDqb5V3DmvleCeARd8mFL4T+IRZvGTxvsZKBQzPcsDrUi29hHUKCwRjIjBkzpkvUPSVA
u5WBTXGYycJoGFfxZaJgyYvF1EqEbdtLFBV4Lm2uv96Ai0Xk4mLXYJ+HQ/ngjj11/02pBClhB2VQ
40sfYfJuT6qjqw4GUJS+KhCyT7NoajaewgRvFng1cV7TezFfGTmMPFu/0AckKV8z2RsMZyGRoTPA
u1PySJnlRIHikMlZgksnzHNLGRT73QDYENoyI7Q4KH8Kx61tP8sLDuEgAytR22cVY1wpGBG/HQlx
KyhKY7tbYCXtovMyKZiYLSUoV7uZYRFIDJlcgTFpZoYsSlNnKpyScA9+mX7NtkWV9Kl/46vA46QR
5UkjhXUkjrLJu/JS3873yRtjtTqeKKgbCbEjF8jn57jEleBaAUlgBO6WjjK5HaPWeAxFBAIpQcnc
630E/pM4IWkmmS+HnIluNhyF4cZSnTD2+okZM4fKwUCaTf6BYVNIcAW4JBrFGsl8xI/ANdKKvXNp
6SvLW/wDdI/xqo50BZR/1xVtVbd1uSnBhC57HVAB8ZCs1ZoWawmUiC+/Q7hd4NaS27XhWpWHqK4q
vbU+JmyS6d0w+kpykCybfU/Gy7HaS9kxN0+LyWWjJhrz+4W9tolfQ7Mjq071rKz3N2RtU7/NK3FO
rLmshSBqB4TUK1Z7j+FEYOXwmi03BRFmseFE+JabnXlAFkGSROMlSe2laDGETLhVYmLjsOK2gFpe
0E5r6UKNvu4mik0JV5X4uWcQSDLQfSQvpTxDJVFUwaDJqUUzApNmTbYchdgVhMghL1Z8MvWjVb0y
YRQXFyP6qplMMNfvgciBjVhDTNnhYSdFjxkmxzyCHVLpmtwdvQNnkfxxiZ2ODzBLJAjmJPhGCjoO
P0vTU829UQwco+uvmCZIVO7X/EpUMBaARsp7xTXawjXKrYey6O3gDm8m1oLYPWUtYciNyaopI+Y8
JsHruI4jrfuEYd8qqT5Y/6IRGaPvUzYrnTs4KJxzdE+rjYh6SWhgAcaM9Sww3yubfis/YH5bqScE
gkY0fw59T71mT0qBLwCRX+cE59DX7k0ir755jCFfrYIIqoganQe3J1mkuZPnQKWI4FoA1VX1rTBo
GJ4muc+NGCgyxZbQ4iQY5dKOrLt60W5I6RxSGWPmjSmpbgQYCmvwjZpBi8Vgxr8mQlfs3zaPkzwl
9dwY7SbMHzosRYvmWq86LHFkfxIMt+gmrxd5El5aHtMFPdigXCt5d2X1ibNgXxmbhV3tc/SDahUf
0xSIx+yFc1qCq5WuzgwxTyW/6QL696wLMN5IX+hc09jFGV3jIaXRDR2AgwrpG7G22F/VFx3TaqYH
djqjoi38dYneebiLqtmVFugH45hhG6WtgDz7UYcVYHkb1uoKJOM22KJ2eMfpZTBrNFY9W2CVHebI
NfGT1fdzSl4wbn5dGTmLSiy2+qhvSVdx6qXzXdXTw4lUzilpRRN8ggy+oHWM3eM6ubaEUxXlHUj+
bjSJuK9x4zfusvY2nzRKvfIhadjCCv4bPaC+mgxfX66HlB5VGXY5BjMhrESNIIGJu7giqQc8pdnc
Nbpj2xRnnbjrKNq8s+m13xWJ2cnpPcxHpyxxbVvfR4Pc+ZYSPTpFGbkma+EnFpKNdRu1NC+lMnnS
QmR4OB01Wn4B5U3OHYho3OOJHZCNqsGbMULoaSAIl0OUssaJzaaF0o35LCsiyY1LSZSVbMzisKmj
hOg8V/FbTFT4gHtjSDNsReaDsBCZNeBhiSK5Go8Vk2orsleccbYXkSkr4q6+TsPFW6WbFd1jO0wH
hvOS3ADE7gMpAm9A06fHym1bg6nBaC2o+3K2ISaFebqHQ5UtzmhRO7OTrSHI1/Bs0O9MA7lSHdla
C3EcDHioTwMwh8WAB3zxcRv76BuScIHj6gdRBYFXr41sDgbGoOLljCSJJ1Upnzf6eCnJW9CtPeQX
EGVnJ+ADGuIT2P4+E91N3KaFDMz501Dvxlz1k5ioGHZwufWyCnFAgNsv59WTdD0h2cagiu4cQPCr
eJXvxU/qTh5ypcbHE/e4Ers5jB+MHdRZ+sKIbo2LLvlLmHatnKCxW92mik9TxjBZDpKEcWWKLr+h
x6w2iCPBN/C+dTX892q3JN0xdHXD11rPEvdRfsqlfcrKa4NV4Kd34xVxLcj1m00V5FAVUX4CJNDv
srJJXCvfQAo54SkoJBAYfyycDI9I4n8okwlYeWdwZFwpAlw9JzLUxaaAaQIVG098Z5DPAGUIHr8y
ch1V6gZW5c46hOOGcLeY8lKUUzhrjU1Wm77LmStgfA34AFhsV4s2QAmhwhU2Izin8NVHEtd8dHHC
6KBlUpC7N05EmWihWfFEwmFwCCOv9JrHw8SuVH/nwCsOcWYDcqkoHLlYtw1GgQqoLbAVnTy43xs+
1Fje5vbYHlR6fbwDeINDr7uh4CayP8bYjvFkuWBuE/CU5ZOP1ZHqlzwuY7MrWRW6SlvEcwegBG6j
xwijbb4BoFJFRgp9MxYCqtvyDLEqttqUMgF+b8f1QW7KN9ceQRaInFYQ/D2b1X7m/y/KE6tEl4Eb
jbP8Cdt/K8FyhHY12Zy4rJYMUONleeARpUPiF1BXTLB35JB3QxqegvkMMK65JXsAlZCNzIvRwqi4
4APGz3APDvARIXXhlmU0MeTJon7TvkAgBywMcxoZB90IcpKn6jPpXY6y8tu47lTqGwcpZ4UkWfUW
9U6fPQsPKj1YXuQbiqdFdbnpyhowBDyXfk/3a/qa4ucYoOp2WHur7tf3FdxXSygPIDAGdMwqPY+3
qstBitw2U4El7Kx3eKRSjEGpy0HVJb850ZnMoj9hiGI6rUD4s1PkW8xgi8+xaVv+eGYkFQgHs3jt
a8sEBM9O3AoqR3cy7PxFTyGjmT+P3wCiQKBot0divFkMVL2BVmMXeI1tEtxMt0e9/Ci8rvf5A1As
rr7dNxVYpu8GVMbFFkIPmC7z7TCKKNAybukP+OTDFuK+S6XJD/Mn1Prs/Bj9NkhjKlf5LL/6x+Zz
W/jEW9L6FjuWgCk4UC4RSCuhOJUzQIZuOItDTas/qvBc5ACAKhBoS4ZA60Fwsf+BO8zhBtnPvSuX
mCbY4rcx+AmnHPYjiDt5IL55f0i8kD6IGvcDqG4kY+KbmmvhVAVjy/iL7RJAMaVf8hvUQQK12RJ8
FD1TOQgTzB47qMFFMnfGu7UtS+Ch5RN1/EpijsCXIESeeEZIUpcsvu05x7B5tEsE7asNl8Z3Bf6D
5QIQtVabKjXH96K1O+oMnvTOKwVEGx5Md7Jt17uKChnGEZMi0lDuo88mcZvkUiPNx4l3q1m8mO2d
nC7qbAI/FA4nACwH9Hh+xZQrfGfA/Dv7Fo4Tvkr0R0zSfEcXThPjtN5P34gVMSGmT+ORRukIbgPJ
RLsrEjrwlJ5o3FRcwdilQDZr8FV7YqaKi/XG3WJvKdiHANCGXcNRC+IMqsjeW++1yCbWUCOmmAGX
wcE1m8x3MuLEB5BLoA1uAojjG7vrdNMQTpzbrGhrctgweA51NShxWmf3Y2GkTmq6A8kbb/EbIoSE
yD6Z/3XoNrJ3ANcY2pA2A7unV0ATFkZNJOpdQlvLrZQ9TfZM3W9nOGhMSNZbuvl77cRSoctVn9r7
7QkjbZVRMz4g9kwP0Mv0UDDXEZ3cnflulkjYYKSqt4fUsS6QzuUnvDdfHLvofOsAu3frpWl3rCmQ
p+wpedceumcdn6EqYKBIMlx58CyykiCfwUK4Q9Dj3Hmk+fwJ7j+GY4Ipyr61PLe3EU4MWOPDOyUb
iaIrnqJu7Sj8Ikd08py/0Paw5JmYJLGIuTXI13HH3ePFaMhNyCE2rLf1lUaaJcu9Ym0PJKHWfD12
D78hFZKYQBb+6oqCWyM1N6FybGSWPWFAXCZRRAqy4xU5JC7oSb55aXirjNbG5nAQaFHus+el2M1s
2gB9lKC+8JIduTgflMb1p4AvIHBAC18/fdefUHZU0TA+FbrWV7ju9sKV5tbxSuXn+FDfwsYywfch
AR9ir//YXZnkGRCZwZpWd3lmG/CQnJ/cKcbXoHCFZ8mDOCIYntKYWCACtxbT5kjS+aLk02YM6dM8
76Y7dijwh/4zfBofmicaTep3YrruytN8xdwqU+DSNoPHnJFY4fq2nRFh7ZCFSylDMG/RuqboLCQy
mxyvLoIT8PfsZctyI9EVXEzaWdQ7NOXmxtZwU3BoXwd/psxkhfB27AeQ5Ik7rS7qA8wn8XJu3/CJ
li8yHOxJZo4UFLJ340/a4650+SLcDUQJ0PegowJnD3lZRLnxHbFX17yYdw53rMMQzTFPHllIcMX6
G0uf8XZyoDvUIg881foTrcO+QQ7X7HICaopdUbr94IO/bi/5Lot7ufkEfpMsLgvsrc+zvnmRNNd5
hxukw81GsTi49Zf1lNzDhYiYIFu2+b58cb/fufa0Lx1nNjUYptVsCx/c3c50K7APNrP7Sd1ZzwsC
89muwXjgDkLyunx4Nx44k88AE8PJc1QV9u8dQAzSDxHmgce+sKF5hcFer5T32ef0higg5hfGA44S
gyPlJXwjXOwCBzKSO8CWjus/Rwa4q+yCfsq6X01eqnj9o3qB/a4d4NHeOGUYWL9G39MTp6vSkyXh
cJ2ZLAV7BJMsbJjr6D18A4OdGNnsbFxrqYmpquFhbGnLQZi/w2cqiVvtbDwSqIpyud21QXSwLiJ+
Xv23ggs3MDNkwWfLYA8M6pV1S+bjdXGvLbviE12AUbhjeF8LuPkeVJBU7alrXuXRhsvRSDlQ3Wnx
MgQFsU/9stF4bvs8E16HmLLzRBRABCxZQS+6qvwB8xisE42lO8DWAA6jI1d8eIGckFD1NIqukflL
6ytVwC8DJ/TYA9owI1cTGWkNVjy5oheLakm5rYUnjh8FQAQEKnbriZkrLqlDyUa9bYX31FnrcpOW
X7p8asWgsPyp2yvGsS8OU+cU5CAk265Po9PbDNUWTFnTsJPeGXn45wqZvyp+Vnr4CCvMUdZXSX9A
Iq9qd3p5E3KY1vl9c+r7E/UbLgK89gImgIVeQXTXlTQQU2FQUczUd1S2Ab9faJHxaXhjJgXH5R5k
O/OFKFBDwrTdlFjWkJsOROLSQDdYgjhD8zTJ5xldKCHHFS/urWawYAtt3A3SHtVIQcQWNS42GXZJ
dLt06NFAS1ARGw8Gl1mp9izudY4vDOFaan5fZGFNtjnvFqjo1uFpYr9NCAte7EU6lIsXF1v9s42C
cxgVnKgMH9g1TfTmGe/RXCzs9d+gNQL44R3d/42ledgOR6DnCtyHv8q+iPcg0VOF11KzHczBLu+6
0Jeic5vtKeMG0WHfGvpjgtD1ss70Folfs+FQC2P/qAWYd1K0ctCOwol/PcQ+UEWDb13l5MDGIO4z
aQdOFr01RJNxYjanKnGXxJUmN2z8WAga0zMYApz9TvVBcbXUH6ogrT1CjLkR4kmqr631ZikYyw9U
riIhsHikaeiujk39D+bpT7zTfzHyH2rjbA5ra0HHeiYcrMBtOn3ZBhSZWFj/Nb76j3eyfshKtXxg
cs5AVoqdyUJWo+kpqEiIkPiXVPb3GTH4CANDT4JysCsTf9rYKNOITLCqyjMYJbCS1e05QlRTOIRZ
cmXIFQ4N5O+OxW0aU0/VKnmSEwXw8DoiipMMyxbqBj9KbcRuXaFvybrTNqe6mG8mhwzTR46kso2q
D5a43HXMv6fLh4Rhwip1RwmUP2fmQwL1bhgLlhbEG2DR8Edid4nMQ1h8rZOHLMlA1T9HEcUIubfp
vWDQBxpPoBuhKNwtG7Si36RJEMt18Hey8bcBsR+X5wddg552XIS5LM8VkrD8K+MTY2MUy49MNTKY
uMey6R+qWgYB/0ARMYmB1youtLqi/Lj5oznHeq4W1dl8TAkLJjBD3xGAvuwQLUkvEnOYlp098zDo
TACvTg8Nh+0OzXhsj5v1aftZGDb4JfWbiR0+TDy7KC166cKYQGjCgSHlg/cMrwXNxiKDuSGJmD4d
YGjbUNTCz5CB4sfYn0TNW/sD3SIFAd6pGEJ2LuAWcoQCFSNNNCNNdL0P7dV6Fd2Q5El1btgLJsex
jy9Wmp0W8YrykBdMOk+RHBUrOYSOF+0DTY2K6El3a9FbFQfcy5KJX6F9ypTDAHghAZvgfO5TmVLJ
USGXnUP9yvvJ6Oj0TVXIOBLNBwTPiG0yIZ2YatxkWAWndlEeQLrWBoYV6mAn3k8fHeOzzW65RnSW
Qa3dIKlB8WkRXPigICWhZ6PXf1zewifKXtW0U3OP0wgFNJT9iGoxhjHcDaRAPtfn6ih9UIkgKhsg
Y14p3Jku0g0CeD09d1D8yNleNoES2YY9k9ODima2I86QHiEqZVRjPiM5k7+aMwVKrWz6Mw3bn8C4
NF9puWN2X0oRjEBO6A8TohSqGJqN2kb2pEkH0B6YUZlQW8aFPrKHBKlhyCd0pO+NKaXhO3cnkxaV
vj224//XwJ/DewmSiBiFQ/awdC/x9Ciajy1aUxADimI6aBSnNXHwdp07SK10zSZxCjTsenwuL4Zo
GxAJhGWGDtKsGfA9tUuELwhp0WBkR6AFc9PwoBtrrtuT+cXTvnAsv8FZTKmjlAHfino6J4ez36FP
kjO3YtFBfF1IWGY9LI/NY3GlnJXvueGwcOMngijSb4Rc5kf9jlKkQcmDiK9iPVGUurK1CYuIp+dM
Y4b0bND6MeBGsUj7j99UZFvQI3g8lkDEvtDc4hcnZM5IMjBjrKTbLf48PwgkWiOuMwApnPE9hsuj
bPuc/dmXX0DIwY/M2GlGW4B5BFetOBuZbXWmTyw1W/2IaCanto1dgfIFHQ7uL2hKYm8cPbN3NAqL
Xfhqves361Nyu3ykT+jlOLqMedcQQUHgDErTngqaidwDBIks2IRDjbpd0u/LSHT24gU6C1PREKbd
3NFRJ6SkIvCCEKNPGZyugVVxECdtVm4leAJ6Waj66hZ/Sz5i9IopzkBKBJLHU2k6+ewUow1OVsr+
9n0mvM8dBWCR3YURI+ADEiMSW3qqIVSJtwWoU3fmP+ZFNOO30altZ/3PLvdj6iuvlaor5Kw+F+Ir
+3xOMV3l9+Z6pS8YnR0V3HZn1DGHSfea9nGUL6Fxi1ehWnFP/TqYpnMrXTpsk/M9HavoJpg3ZEEn
v4aqZ0oEd2d4tcMBqLOdpN9V7ksQUOV+XU6aGswcV31xXrEcHm6r+aCI79p6oSVnl9GFW9xgVEZn
FkcbghlRY31kYRvNoUqCisTa+ZzEh5W42MZLq0Ov7jmtNw0X4wKAMWkHNMZIA8iQxzhYjDuwusMJ
hYFnOJR8S/N1m9kWNUfgfv2iXhNsiFcoQ5QURDu52iX3utoLBxwjve1DMVnd+ivSpuagZj4qcskk
ZcEnSkgJ/e7azG+N8HUEhjJG1IRscnwZMwyoghNEFWgiUGXJXj15SwZ/vjNoGLeFZNfaPhkdnGu0
0CniA6No8rQfNA4EBBEQW1AEzuYpbuxgJ8bkxkLds4GzntIfdX4+Dhp9+zGQ/Wmyra0wCwrmxelc
ARFsHO1ikkMNgEEorB3elsygb0dagKRXaB/ovDdqUncttumERL7tg44Xg87Y4kCzzZBc09ckD6LK
LSIeKKqFwORwyBG7BDFqnv7U0hL8Os84kpJLAhC/CdjzwUfaE6IUHOwN2CCDAsTxXTulxK4jux42
1V2Gw0Z6aK1gTNw+cS2PD62ASZmOZgWx4MeGT4xfWu0HxiFbPxVYAu74GVkMsfornVBBd+bwedbx
YFhBZjlAFTWJKcKWwpnpjoD2W9wJjJ2WzviQBHwxgRUAioTyfnM+sTWa8dBJUvQtEDW7eXGJWAfH
X+MNS49pkurbCYEv2dEa+2ugFP7Q7ktxT8ZeZwYCChoxGCD60OeJmz9XTu/H58AgXDmypUyg2hH7
ya2kXieab+oHGHOZCOH5QPADtvKT4IDImsJjjMQ2gm3yUkBSsLHQV0cb1Lq70V9ka5frzGvTGjrs
vbGOdN3ePCZNFDMO++Om0gHO/GQCEmIqA5S/1+Cku117HIynAkCVXf9pZj6OxGrK/Y/hHgUiuG/t
MQvW00m/MRhHTrJJCC4LSeGQd1L9pGN6nrnsexqao8ieTTcCHH1Fnjlj+jm7IJ41DCD4F4LjbZoa
X4JdTw1EBrawbVvgdugDib8VUrfWnMk86CKzwcQfScjNJSfD+RtpVeRHBEXpjmwcuGhDZkeyLdaQ
B3aFP8/qSaAN4k213uvtlSogyPIgxeiIVwSkmLP1ngbPCGY2OHO16Y7E4chcfUM6CnbqMvbZknJc
8yPGQmA5nWwn4zGsA5kAWTWY+uOk7rVfH1fTnDoJSstNI1uqTtDxaxMsV9YLkN8E6AENxH+YvuFq
rSb9LUpMMd5BaJfoN+jYKd5O7+ELjSzeDFvyCdTuBweUgbgLHS6V+q1UuCp/Coz4PeyZ71nA5z+k
/Mj6QdxaQKCamK3Y41c/bISUCcCMoI95/E/6WfVuht0Obaog3LCU15L07/GjfBFuksuKkuJ1uTBh
DvtIAo/mmfDJii3dmVjNj3AueLaOtiIFaX4Upr11MojhBlrBVMXvn7Y1buCEvFuGQ18Eq37dto+T
8t6R1IjYA4OkEICla31zvVunq1y7HUKqN4oCmTRj6TRHbKAuMfQYmgvBmjktQIXmimwpde5GTZDj
xdwVuwrqPt2KoNRpONvm+aCF39n8Uf3LpPi3ma5fBxzzmJuxBKN6P8r4OjHamoHI9jzk+5KRoR5o
kIlUgYP/7z2K/qfRKYwaTTyFyApW9B+6zTIchLiVCdExsYQ098qCnJpxoVY4qOWRsl3MnQTY664I
mqtMRUG0SQRDFONfOhbUxNNl1xlhvwhC1MCsTyrSeIoMigeojy6QESGGfrahiv6I+Ch1SoTyd+FD
ftSAVXaEiNe9Q/C5wpw9+PPohcoepZeMFe8nfu9wgc/q8mmNV8Xz37+4sX2xn2K6zVnK0Jl4RbX6
o4ZgbrwecT3ozmklHvv40mIgIxrqzay9raqxkwYGvfZNWj3WQu00kwEdfNeiLtsswBAmrMZrROVk
wrfpi4EtycOcqvQzzDMsxqHJPzbCPINBUgB6hO2Li8V1RMykCfkLDavAVcPZNPDa6Izie8BjfBKk
EPuubZNngBH36Rg8hMnxDyGUn7OYFdzhqoBEvcB8A1LCwA9FbXlZYT1MqA3E+S6pXVwqkETrXpa+
VtV52KIL0Zz3HV4Z7LgDFEsDZB7n9WlGGDd2OPlL/ECJA4M0dv+APaRtCPK3y0zuhyHjEcB84o/1
NVVSqOWxUJ1X89HEVi1Bp9AhkqjqR0161TmHjUeRINVCdzdJkYbF6d9vtCz9qVq0/vMRfkwHrsqa
Le2ct2elk10TtUU8e/q0PKfxe6ltBCaBUz30xtBspm8au++0PiQiarFF/8APKY7xCY07R4OsxUVU
nZv7sYldxi319ZwxysQA//Yzm7vG9oJFD1olPc5zFkzPLQwhVlu72DoPMgj4U6Ok7yN6yBU6YehO
uticNhs5jZnCxmvX0RP0CVPfOuD1u/Z6kFHAj6aBqA2JGYMEyogedXNrFhjaENWHqraCiNQXAblX
ZaEtlNrrlhHUYlE+9XQ5FltfII1eBGNgQkcpOvoEmUmbp4w8rHhyutl0jLi7M6QikNEvpFi9beKX
DS+Jo8cWq4SFzl6UafDy7xF+Y5oNb6zocOv0oEJhWcCFJnjhaJ4tTTimxrzH+3iX4gC2CU96sBYl
7faFrLuNdYnFhxl0ujJaJrk51rvHdVAPm9OUgigD4cyS3BTtM8hdLoh+nHR7QrzKvvnehCtiZt1J
aXfdmXmQMJ5dzhcBTr2W4ACl5cqUvCRkuFBqbZ5OGLIvebjfJm/XaOSsbX0gPzyKwZu96dkcEHlS
5CaIBwoVx0/xg6HiX54QvTA5DA2XyCb7GVDRILdceC4qEOLtWkzCR9XipdURLaJT8Ch3oSeyG/Q9
kuJxYzIDDGmhmmBesYlr5M0eUNLLc2ecx2rYJ9Gpjl4UAKG1Sylv2U6hyMcI3GV8DSMGnEfZxz4j
kxNf1pDTjlf4/554/6teg7Sp3yR6yjG+LuIHo3f7tjpYYRQMqKREOJqwr6ipKZ2bvWbongzVZ0Lk
Yu2QbxgUUjLrVWODHjPT1fJ/dGfyn594xPWYXKuqJW5///H/c+ctpEE41RlMMIwksAwqwkwLK3a2
8grHErSajYSUoCp9ZSmdIf0wh44iPkdzymCFSu/O7AzVaA3yk266TNTNKqlt9PuV9o+94Q9omaZu
TnXyNhKPqdL/ftQ6DAtBzbvy3CZ3M4zNxMXF9DtfApkMDm7J37ci6Q+HLWctR47CFD743I/NMOsN
q1MVHA1BwioIVgUHf/OMzTS6qc2XVcpdxnT+/qZ/KCU45EjosjRNkZVfn+m/t2O2Rjymh+4cmdCM
+wItZS+/9IQd/f19/iAC/5/3+WFnkuSLPnEQYQKzuDMDVtqDZb1G5qO2nsvx9R/v9fuWjln7ZmZg
kQug/WYgMketlo2dFT0au6sKQrHZXW6Irn8gE9cmkd5NnYdkR2Qwxj47yZPty83DvCsePe/qyrvZ
7/eZ/bWnALT5nLZ/57pEhxI7qpPzilzMhhndvV4ftnzJZQuDDV36ZbcLQvcbTeTuO/GWIPGm4Pv8
D/MJ7fdnB99TUTfxROHRwVXgfxekJDeDPCUFU6Ef2fUc4jaEPx83DthBSjyRQQNc9eBjBDTjO/RJ
GTMy33gtGurVMlwh8EONo4nEfiAP3X52/abGnb8m+B4T3VcgjC4VR5xiJuMMkssEBE0HypC59lRS
10m0SI+Jui8F2mMqXXfkVSoG/RDg2C3jun+/jaq4PWA/qgNKArw/uIeEp/30REnGsS/0Gbg6zR5x
eL/75bOkbYM/Hb48MfMqx63eWvAgHPBpNeFtq3G9KsnJNvahDjDDoY1uVqcSYrM89HAGQjFfDQzb
hOJy1SIc3/6Bbr6o43LAPskRFQktNt2QYWCcb6CFkY7bc78sLZCNeKzAiLM5Y0TpWK8fJL3hQ825
LhPVBMsdV0gX2m95fTfzD2FFiQMaCdwZxjhei4+18pTQCluivA8ZSHhZGPSR8Mqao2sVrT8UTF5X
/uZHlxoyAbgR+gZ66egtNZ7L+hGkPiTQJj3hnkRJnS2jb1gVojF00JYWyBN9IhDROF1nWn5SmXjA
hpt3exRiBtaRixS0TPKjClKRzJQMSAIWjpvYDPnblob7uUeyHVafKsQLMxVqe8xHtryxf8oULquM
/UrDtJE13nVIuzbTTPSXh81sVEIR3bwWkYQaDoiyXJ0s+0gqwn0584SwCTLtOQWQLD+E6UaGSBTC
e53RpozN32wBkPJgQKIsDdYe2/ugVFp71Zh+BQqQZvNVXuGIFa4jL17Qa2L39xAhOcv7S2EiO2NK
ELlSuM26Ddc1iqahAf9IKVEoJM0pu1oZ8luy+IpS+aBiIxQmzFALq+zOMT2snoVIdAsGD6P6yOx1
1aJUApmnolBNJHkCrvBZf5ulKGKSzI2Lwk114wAy6Ud14TB4geVYKKKqoXysLeW0bBzvGlgaQ0Dt
rRm/ZgYCYLjXVj2URfuSY/7tRskEw+KOcuK1MzNPQ4xcEuo9vpG6KljKu6VZ9wbs8oqIcY0znsrr
smKqVryeJOmqMBiEQgqbAatQqrSItwf0VXrd3EqstsvAGJioXjKKQpbxNDISET00CPtXSYFzF/Yt
B27cKX4n5zPaVcgGFUSEHrYWZY5jxPjmOWJ0ZjYPogFqL8ESgK7N6j0HUbFY38zllSLYQbIwwAbU
FuGSJJWs3Xg/U3cIfYF+rGg9fFYSbCKGPYJ16nxk/5X28NVzSXrzXKGwSTlL0bbrPAOcecZwPdKG
SBJoAbqTkvofa9RK/7YQO/eW4HI9hfU6Dgc6XqbgposEV5SGfiI3QZoNsAodGP6mF+oRlClIf4Ch
Z+RMeo8I8Ftl7Hk0tknoK4EhROaOu+686Zo3M9jEIs+JaqgVWm9YSM5Ndtj90qYtfvyeqxCm0/pc
pIrdr++4L81bFDZoaob4PZOeE95suySYrMrkKpjhwzbQYCK5NByjrW4XfhfVrgiM34ciS5qLndxN
mNKnoJxTdZcjWOtVgFSdGT0JfmEVU4AuUsCA8BTFseDohuYxN/v9KFOXFsSLQtRZnljU13naPajA
OpJm+LK8FxJ380FC8yzENYpOhuyy5xS4TeZPG6X0tBQHJfrxWH0wzZtUOlN+Y6ekavtqBZZazyKQ
eKDE83571LcXSaMaWTGtJQ/NIHnNNhwJoM+b2wWQ9ZZeqakwNigkZE4Srte7qe4XBJIiq/vvx8Of
qrP/HA7WRnT/p3LRVSJYB4YzzhVUXJPM6DEvgvgx8HxipjvmecCq+ftb/oE75zBSOH9FiXQD/cdb
1lFH1ZHE3TmGSUzOpfKIu2OiXozxH2+k/OaZx/CpamA0pYPx6MZPlj7TJinSrLg6b8Ms23yQBxSN
Bgw18pA5ZuGMwtVaeBZqSeD7xbFKpyF1LWVT2UkH0LZyCkKKEFK9x0MLnsrML//oDqnhRCEp/ONe
/GkuWcP3ZzMw46D+zQ1UEbHup4WszoW2G8HNG1LB9xbjoeYRkVymeyXGvrQdzDaNHoU/+wl+ISkA
N8LeeINaAQ9BXlnPNGccP4xwbNG6aPRGxMmbSrPfLCBxM3VZokto//3O/qrlf5YafHostLdINdn4
MVjdLrMR62HTnGvrQum1xeg00KJmj4YwPMpQewKxdDPpfxBbCYzuP97/95JVhLHSVUnceHld/LG0
KsKk+7Es67Nxr71YL4pEss8VrWuP9u0J2ky99FCmptemTvuPwdH/4+zMlttGsjT8RIjAvtyKO0VK
omzKNm8QkkvEvu94+vlS1V0twRxypiM6orqrqg0QSGSe859/+cCypr/987UnTIRuGGhDYWoQnWlu
kS9xmKmzcby3PLKIV74HVe/OoJ9HASA8BYD1geiXYTCHHQH1zSHncl085VvtYGDFvzLhOkp3BWNf
DDoAXYkYQKWPTiOfWzYH5zxl+ifPULIVLAo8oTv4basAYUJw5uhuf+knmLW3XAU/csD++JWWhh+4
Jbq6aaejhlBR2oRPajgPL7BSaasVFcEyHOVVna9TE1+wZQmCPsD7UgEI8nlSbgo2XMX6kVh7h8iR
6MXNty2AprtEgBKpmP7PlL+uL4ULmww3KLAwnd2ENvnrvpY7QdLkKeFMqf4sSCEMGiNYx8xPMvdG
Q6Fc6v7YxhRVRvGuqNbkzY/YRIYojwqxoRFsJcst18JFtann0ouCVrUEliUewLWXfQqPk3EwCFYf
/q5uJgP92duAtiK6J/SKGwIe+Pqzq7IMMEdU8RoKEf5sOv3e9hnDw/RoiTH9jcaICbXcLoWt8O0H
ceEwoe1WdVmz+QRVfQICNjpdRm3J2aHEO6YQ6nFcP3ZpJM/M4dQFBzd8crPvTv86aO9aU68aqGc6
A/+nOn0dhr+U4ef1RaBdWgWkJP19BBiaPdmPanoMK3RUfMMZqsj7QXry3IdBaGQXQ/yg+xvTXNY4
uBQz03mwo29QWgomJ3AeOoGj8w3a5aIZlhAyC6gkNiICxFYo0BgZ+qsGK8fgWV0GRGCCFPX8yzP7
xpZqXujeQM8d21FMTbHUj3/+6YDu8xw3ek8B6enus3IJq9u5T56ZluawdxAnZAgPlyq6/mBHZZwl
q1BfVAOFg/gE6Udse66qK5HpoK7EL2c3oQEftvS51B7tAMUcEdeuUO5t3CH89yxa4WMD7Kl+EwwW
WNG/GmOnZfRYeF4dGywMZ9Xvlrn9xv091GsZ6xfnd1V99zT0o4KtFI1MrG/t7JM3aXOAq+A5PARs
2W1dngxrPA7LxM+TcKe5+JExFy+wKbK7V1hJnbesYZH+sLsNwisj2sRUZ/xJm0ih8YyPdNzXl5Ui
EIJPm+DfN2MjxCe3UMaMV3yFn95JrCq1r8t5tGsqJu/lwfO3QfRWY/DfNy8y0o98pIymxSXgtzuE
4UN5CwA0L9+CKWsGUywDA++vt5BrpdwMfRCKUCvvbiZGb0V9bqjZ4qq7b+3ntCXLbcjXtrqq4WKp
qiAd/CgCOH8mjOqgXTvtX0q678xT72sr3fRXMmFnXkHJ0BIn1WNBHqDb1p6NFJNUrOn5WS0btXw2
UwSfAM5okLdS9uTzSxVI7fjm71N7eB6zv+qYbDnzoPl0sYx+k/StaOQ7pzfnXevPTDPdlNTBMUSg
MXsvIUPbA9jKkXkkKefQHyxYJcmio6Epe3U7QF2//ganGNC/3uB/Ht+kUFAbBZh58MNdI28NA5wf
BKZzHxIJ1zcz2oW407BbyzbjpfLZMiHIa0cn37ojvb+FWB0rJ+tXoMDeIpTRc/i19jaQNQwzHwrk
9hHFYtOjFWBSi7oGpUAMVOx6D9bwKyRmKMRa2vMJ3WoQS3VLyTkHzUGvGQLMM+QGTb0XdEvDQ+tT
PfgoDvx6AcU2SUiRqozFzRU92bj/fhwMQjGHNSg9PyCkTws6sTrD6sXXxeNAEq1ggNT2zr2k7/ts
VZdoa/X2Rr00rRX/uObkI/LTIS9ls4p2iKT7fCtFJaSv4tTCGWVpBXjbQCTG1BO6iLm2YbxcXwK3
fvIEBdSaVjMw9A93BJ7K3loSijj7yGVlYx+22lyVbpQJF3cwylLhRIuLtzE5HFMjyRoj4IsN621c
IbgpUDhu4+4Yxrci8ZRJ4/OvZ/ufa012B9tru1IyvXDH5lSE1izZQ4qlqOSDJQV4AN1iEi12qOvP
lBL/ws6Inlds0sKjRJ1s0/aQS34S1uGuEhTibDxA9zGHXx32+YV/DsPXPj5U6XZQiLMvYdvo54rM
TF1eVchPYkaueNHibQoJAIeJ3F7GjYmCpNqoaEaU9pxFyjYCLwoaee350ouGLIQP6a4ghcwbEgys
sayq8QyLcn+Lu+26tKP7MIDjU60GyZBmIx19bPr3Vu3/NoXIkbkzLvD4kKF8AlF3oUJk+Qprf6SK
eO7FMCXwK7MGHWlvu4jzEtojTm+8Mo9Br9xl31sbE4LqKUOZa2I7UoVvTc5U0LAR1W4D5+hhMhcM
xUxNyVg9eXG2aJA4e4MGv+Ses9of7sKmgwC4N0GV/JBhDH7kycEOpO8+O99Acl4aQnNscErXjlZb
LEweQU3/EPR72LtNhttTGzJuHe+EIa9aPznm0dO3Rbev4dhCECuHd2cs3os+Z172IiJCUefDdkP9
xaElue0+7fCDRKCTp0uEpt6rVZ66ewAaz30CexwRmfWFfceo09J2nmkw5/JRYb6yM/ZoSxOWU4p6
jZALfpA8E6/PTIjn477j6N2zArRrB7fEnY/Kn/eT2u8RliYdzmImRh4GkgkjYRYlPYXB9/BH4Dpz
vx42o+vOydiK4y0f1SIw36UaErGC+wuTec966eF6jdmCf+5hIsRFXWkufp2bHJzgRVNe9FGoFkYM
EAbOr046heqb5aKLChZldi67XxYfQzkcdUzrxA4k/s96tTcjFa76HgyDJMVzSpPtNBWuGYiHsP9g
a8LOLwQrz32s94IH1nWrISnr8XCyXgyEVXqMCC18kXW099JBymmBhncb1htPQ5NPYg3B1sAE2nDA
FORzAH8wKZ8d71WuIP8FT54gVUv9MnX2I408r9kPsic35tMwHjHgIygV4Xra/zRLLip1uxLOmlQe
i8EhkKJeulFMjDBIXITqFZFMBsbKKcWkOBqc+9g9996ZUFZcdTpSiRCNkn3m5T8UtHRhuBUPjFRW
ZPbzBhVtaeGXjr8PD8dzkIZn5wa1jeWeFeyH2UXYQiUZp6h0pz83KHBjDbMWVrD8o21+yxEhatJ7
lZ3Z9T4WinQM0E/e28XKjOP3PG6XVviQlwNnzo1KTb20EX7ejyYDMzcBQiUwKNr5zhG9pilezXis
u3M4dtsWfpOuSbgo3NX9G4kj/njsh1XEnjMQkYnsKuWtu5FCix5sNUxqrm+X/8vdUdRbVHGGMaXH
WIplBcxmgp0kC+fXO8XZ6+ioa0Nw8E814XI9htNzc5ePJ2oCSjUz3TuYqvYHVr1Zb2WmRiyz67cl
esRpdQsbyqK2NHXN0SYHVeM5vmoNabDrlJWV7vnKRyRseOBWp765UddfOoU/X2tyUPlqNNaDGgYE
vCADUA565syyCOLEtg7yjVhwXX5jTUwHxB+HI0cjXvx0hOofTloGwK3cBfRLWGzw9cCCRarEnuPB
/IUnLPg5VO2Sqtx43Zefq8U8wwAqgAn2tWTvpSpHS6IEO4U8QnfPMcMBwS6QtdubobgXnys9uAKY
yNr6cIb/VNApcYgRfZ8Fu0o7sNfa7DKJtOLDjRqYFeYJR87ri2YKDH08VYFZqgaJZwxXRWXw6Yr5
YBJlNY64abPnF6CLtbRXC20ljgevKDcGsl0xa/DPPQJDfc/J6MtsyxAjfTa/tm2OA1p6mBVszFkL
OTo/hi4aQkdd6LAyW7b2lPBif/DX12/90ntxNKAiQ0VnZVqTO2czlRPTTCL0GOR7lt3SQNbbCjUb
lI4kJiT48F9cEHdEy1LEEHoK0jQ8FsozFn2onnk/eGlE4YMhPVUWh0/t3yh0p9Ssv98MfoyKxshC
A0z4+mZq2Sr4GbKPzeeLgQi6CbaQ5DN87PP5wKFe5sFdMfxwDdGsNvoqDkJ4z6/Xf/Ol6hdUimho
WaY8nCIxHGV9ONBQ7kQUQUUY6zZrVrVy6uz//8PVZLIKFdXgLyQnf/21aiZ5dtGNwS6QVzJjjNpX
megdNPjk3lwtv13/WRe+M039GGYITz5lSm6J/T4gQI61g6V66p1KujYfu3llr/hbURzcPjQu1fZc
EvTBIM9Ctz/Ipp8+NBK4bD1s/WhnKgxh96KM0qD2fudEYA3VPbOz4C8GF9d/6IX3B7HFhjkB0sKn
MtmopUqvPbXgqg5IQ9s8IVTuLOjCfNxjdGOjvHQtAxQRTNXECXFKzE07pVO0MsKVEpo9FbDqMonx
0gWPtcJa5voPu/QGP19ssl5sImoDs+FiagSn9tUOfyTtL9I+Vf8hJOn6Zqt9CTzSPl9wst1IQS/F
UheFu7LaNu1rk5XU5IC1CwU3EFE0ZzgsxHLKoGrbxQeZOQLRMTd+9TRnQmwKmiGynMQbhd4z+dml
25ZupUmhWEUNeJlhcLgzMNXcbY6WUNyDQyUZKnemki7s7p1qr02eXafe5RaluH68iWld2qi+3NPk
yfR55DplzD31NpJFTf7OEWKV1bJM7AeHgyFsUXOAwNQYXBfbCDKu6C3wSQiAZK6vio9ufFIEcS8E
XrBxagTmTOCB0AidcjRYFo79qgN5cmCzb0rQNunB8pa4E7xew3fJeGxLYte6jdqi/qdFK7CSkixc
BJKf/KfGWHVIX4uILRWv1gDj2QFngRLHaGaWCBfJQJbAv/D+IdPwoZO7WYs+U6eoFu1v7mx1HA5a
m6kd3U1DZ1yZewM8V3gjrgw/n1Nnp/E2z35o+XulHdO8X3pGtfEGnABNdSae0vVHc/GD0SxbMI0t
ykTx9X7af2ARtkba2LwlmeYunS1t9+xCAeLrtGjYztevdvlz0YliNMG/FX1aI/vuUOSerIc7QAL6
rIzqAiVA32zl+mTxmOL+uYrlhU9ln4YlmAON6OuNexAL74/FYCjwxajRTf7y9ScbETWjVXc+NhFb
Ol7Kb+JgUND+KnyR97VNcalTjyrNap/euPaU6fn3h2rohKRxaR0U/Ou1q7Cp03pMcWRUkMRJiO6I
t6FLq+wnl7yQo1hKRblnNTjJecBZl/ux4jdvyViENUbfDq4GSCBvc2Z17vONR2NfAKIFOfCf+9O+
3p/UhHJgtW20U2w0Rz57RvCcaETjasYa5CdPMrhjLy6rV6uAobE4gvdxl0r3viBIO+0CCC6J3n2W
uVk7M7w1Mfr5prIX5tCbAVju+0HfhMbJpyOWsAEaLXtpps8RsHcVQrXxrTvbfklg3vhRscy8b7iF
iG1UPCTxsMCkFmp/oNCSUdR0K9FOO9IRqbSEz1xjP1WKutNZPioNn7AtA9kQ2I6kdCtRyyZoT0VX
FgqsI9+mmMpaoA8ZGmqNHlwgVHa+F2GA9X3moi9V8WsHD9Fxc8hgsfEhpoJ1i9l6R38ZvYo/jP8V
WgfR38jBmw46hH6NThUXVwhs9OpUxoADoo5gapYc6P8SAbjAnOaML3HE95I5cARvvY8TuPZ70bS6
ZcobYIsIXn0HXLNBnIVDTJwuXCff6AjKBYjvg7N0PnTHGMaAf/bSowkA3vGTAL+WqlTsrNadLewA
S33+0Fh7sfUtZoXzJD1RtMcUyWKw4gp2WrWSkS9bTb1slVOV7GXOUDZOFGjGHWiN7Z04wcrwTSD4
Jp4AvXegxhQFZkgURx/iJYPpGJdu+42FdoKODNdlDVyKjzjWWfDBQ4XVowkOh4VFG6kz68l08DJh
PYn6nLTKZ5CMkN8UYZpVRBI23kinALpuHwoXGoUvS32yDYR65ZeRgj127uxByeXwxQGWVkEMpTnI
5PzGp3V51/nPlzWp2weY375jG2y02MGAfxrWgdpSNE0sHVYE/biAcKEeo1W9dQDe+q2Tek8ZXRIa
3cYX9XpvnhzmOqxGV8GhlSVa29qNX3ux5rNUhZEM2DFZ9F+3kQj0MC/CLtwZzrHsVhks2YxB074N
byAO4sb/2MtpwSl6BLv5gzP06fjKSF6TnZgLKf5r5qZrz63vgWZvQk+XfpDpEFkG6d2BhT45JotB
UfVKocyTKnzKtsCuPD+6nZud96U3RQ3HMFLTRWzY5EKWkwOQj1IglomoIoUZEpVjvgUBjaXVjUUp
tvPp4/t8NXE3nx6fl0ldq9ZcLetPGjAfVuRdT9R08JQpZPVi5YgtGGAR373GQumalxs3cOm5WsBS
oBpQUPBD/3oD3ViMQzZwHhb5C9MNI5ZnjDdldQWtr2J8eRccEeEiaIkfapwLggE7VeCFW8jiVHP1
cS5/vo/JgyjTquirOgt3XiGgDsBFlC/s9wB3A97i0bbqVtRjnhT+Vwid9vnak49FaWpVzxWuzSjJ
HGMy/aCxOTyHk9h8aeFvPPNL38x/rqdOh++FFwdx0nO9ps3njCYM8Ji82MpYa1TNyUIYw7QdfMbK
i7U407LkIOmw6KiRxRj6xt2I1uSPJYgnjmPIIo5uOmNqLRumlYFziQTvnrmWWp8YDZX4mWcO022E
4C6wyrG2by29Sxsy8J0FnEawhTkVDnRp7cYYzgQ7q97a6kkP3p3IWikZdjP7Agc6g6mQWolS7PZ3
d6nMohuGNsn2aCJa/brszabwALL/vjbFgzfkWBn4yMPdFYcC/E0+eMYAG9EOCQhei1dFfmPrvIRX
gx/phoX1jQzON5nupUbjNjWBnTsD6Flb+eM7bHNQpRL1wPhoec92jtkeOHminvGUUnMHx2eGPdTl
aXIGuBZn9Ih2O6Gbu74qPghdf6wKy9YUpo6ITT/u/dPG1LhSTkAh41UIG/cKMwfU+ymG7KEvSmB9
ZzKSd1370UseWLAcn136bISvagy5nNqzGI4040gUEREec+os8YTFNLBhIif6DDqs3FdXutPfy2x2
pr2x9ScNy9byvez2Uf/MC+is97zbp1jypszLKQzEZhyI0Rz1KLVTEzxIyU9LujcpoAIlxS3fehaW
mR3Gm9ikhp2yrTBMSTrzwHWXFZzcHPaUZWFBzn+XzJdsxHWRlMT2nLTkIFYRnuM607gSbnCAofMD
b0EUqnhVAEkVNAd9KK1c667EtIQ+RQ6VG9/jpQ3ZVliahNKQs+xMypR8jCtBRgFOjxcsByYGDJoF
dEKnev0dK7cuJfapT++4G/2+tUsuVSULXCJle1ZgOqQ+UaOk0pH9t1VeRc4D4EU/nMR4K7O2UYRR
vHVjuV1qgomUJuIVkqtuTH+0bTVYcHUBEG69laTHFCsfQyRRZQ+5fs+06/8rVv84bj5fcPLTEeTK
xeBxQQ/HigZjAQDqMmZqiuzo+lO++JA//TTxzz89ZFvKFZzNuJJcMU8ljjEpfpqYdVDeJ7euNWU8
/+tnWcjvVUolGvyvF4vCwvOKVAWtLV5ioIqyPuTJoed9yQ5jQ0bwgjqQwHIzMHKnbSOGdGfhOABP
wGAOrAeoHGqYz1jHQvJGgz7TYXNoaHUtG1s95qX0UbqBRxdBG3gMJf5AtSwmmy+1xKhNDPPFUF+r
19cfo3rptLBhQSi2As7/B05SwajRKqcNhMEWk0+2FYzifJBa39qmJcZBTPk6BKIGdh1eBRdCOfQj
myZ+oCXeq+BtDqhK9c0egOJod27TNVTxaU73zM+3OKlhopQpmacOMAfBDLC0YFsXFK8QSJmMihZl
SqFjc5l1By10ZhrY3yB8SJMDxDYVmpuE5lrNRjzViYHpDuw+nLsuza4d5ovBuDFiulhyfb7dSdnj
+F7bhE4f0H8RrqlTg5R7sAUdzwZsWjhSVGVXh2uD/jojvabqztdf6aXJIRzSf16pPTn/TLUNtSbj
BkRDr7JAwdyHYg8RQUnPeXmU2e7H4O36VS9uNRbAlymgd9wjvn4ibqaUMP066vtyEXsEh7q7QsJH
s95mdGPQedjVr19xSmj++6u0dYBPmYbiD6qS3/qo4JySrxIOv0cIj6OtXcnYiOXaudG9Tmmb7o3i
WJtEnSaz0kiPVfNgqremihfRP5wj/rmTyY+vmQNkiMeCHSW2ONSbmCFhao7f67pbCxpMrnH4Om9D
ne40JCVda538kdGtydZx/alc2hcdXgKopywL3crX94CZhGG0ve3vMudbDUMSHLjSvhna1s5vFVoX
XjkyTq5jI09VtI9Z66ctuMwLq+8tdkXwRro6alzONroKKig9+D+w/y4Ul1yP5pEGksbYnhzhYd1X
naMzM5OLmYR1voBO+JjbotyGkb0xupYILnmf8o/ZySJ6DOCPXD/LbnQWWD09u2Dy2Kg6adzz+jW3
u7li7JviXR2xbvJEh0TjzV+oBo1oV2Vkk6bJPHFdvAnQOhQLnTqrjta9shqMg5rfewYHuZaJ3qYl
ltEZ5tARBtXcJA3+pfGP5hVAGH3SXQpPBY+ovC0fBwXI8TsOft04LKrMfHHVv6xkYyPVzXviCsNn
Ni49T/ZUB1JDDCwsF2LYoOa0TJmz5hBCKh6wXIrwpvEzQK7Ie8iTrZmAPlabrPsZdq9493R+9cPL
sdDN7uviL7VVNyFFWGsV9KFHXVtdX3iXym4o9VS1RP6Bs06xkQaxTezLnCRYsVfJuEV9GjDHVcd0
P9bmypC/d0ONUXG2HKG0uR4BiuNcTr21oyARNQscaz2ROI/W9S0bfps3Q9ovHHViWgf134LXYE6H
SQ0wq4T3arDzw2dReea9uUzcMzw7SDVa0M/hrlIRwTpKcml5/eko+sWvxRSKbhx2DHlKXg29BuYs
LhK7GtK7blkLGNukIO0TTJCoDE0i1Edj2HVatohS6sXsNcQjUAmJw0B4osaPeBo1jYGVzkoFgo1Z
X+A0cYIuRT2aDOJEFZ0pB6qPBgcpD+tLN4YjhYAt5lvJzxjXLLrU3QvU1gIOECOa5FVtXu3SXpKF
QxRNP7e59GCXG7zJ0nWKIZ4Z3AdkDikS851Y04gSx//DIqyRrHTtKBa83xwEEVFJD4G7Cyr/ycVF
xCCkGzTUad89p5gP+B/KSrxJvNc2Meck9vlpus2QtpXxVjIQFJKjQsYMQvZoQbtDad7E1B5M/GL8
PSKG/fpK4o8F4xv9B7NNNj2+hi3Od0w5Es/YtaohKMExWp+8duZtEs7G/t0NCQSoy+chwmuOCqDI
HBzgXjtyKCyeGO2VVhHX2h2S5l3xq98fxDN3wyB+CFrMnZ/Ff5PYQXm0Q9Y/WAWesrqzzAkv0aJ2
EQBJG0TbJVgklT4nffZDNGGCNDIeFc/bxWa2Mu2TQ7gLTIpZg7UzdgtzuNxzX3OI7jyOMh6ohrnw
/PzGB3mJPa4LfhQ+EzJSN3latdZhbHgG7Jo+N7+JXKS82A9oLvyttRjxdod4Cc4vhgesengISosw
GjNREnDS10AlWAQ4XYzsrDn4vuAL8sBcvZ+LXTSE96jFLUMDtH+UxKKbMepoYQoFL4Nph+FKkBMh
Nhys9FdbECEj8PmtTU9JKZAo/cZ2nhTryWVY4if4WQNNO125ZkFK/Fl6eusTFGXipIzU4SIASjAg
Y6OalEVepFT6ONRggor43ZxVLmrk/FzaT2Z2owi8cApzLdRNQIBit5k8elexWzm0qo+S1YdRG75Z
qRiD3K6OL1V7OvJo3ZbhBVnahw3wp1NY6kdpsDreMj0eaNs8T61l1e2J7jQ9a4kEWpBR2dlu7GcX
4K3Pl50+zUSWVLsbo2AHHU7J8nUr/epJiNAQeivqgfwFly+P5DOhjrh+afXSw/30i6cYimRDD/Lj
3n+srQ3y/Dcbu4Eetb50r8I0dqJXI1vDi4hiNBpo73XWnq5mSzM4hsReJO02aUk6xbIRvZnpbqLo
UEcnyfudyz9TrA589Qal/tLC+3y/4lz69IbiLIdjVbf+49Ae3WidkoWo7RtrDfgV58frD+fWsxHA
+KdrYTONG48EK1InQJyKrCROF9M2WFM3CZiXVx5EOrQYH5XvpB5LvUjtVPy9+aAOPtk8EVpZHJMl
MdvlgpxgVGfXf97Hspp+xHCm/rnmpLzNvaEkWT0GxlEPgSovU05qMXIFWhUFXBMgeFYFQ9bqilVp
DORY4Zshcuoo6wJ89xGbMtENiAfkf16/OXHtP+/NtmwbBpsKe+zrs4+SypdMn49efIkSKULZVkpx
jrol7NIuLigoMf++0KTDHCqtRw9P42OO+Y/B/BnK5Ebm1b5jyKoXLykuAvJ6CPOHoYL1z/SoGrA3
9Lc8JBgctGRGKu88X9sxcB6S+lHgfqj4BY9Rx+ezokDRmqPBZD5juKn/7rtkU8jSUmbvVux8a7fl
ujTNPWRf+v/rD/F/ecP//nF/SOhKo0kHq2WbBrHtOg1bVuZDJ0FkQVO0sfoiupNyf22VwbrrEXtB
yI4dPFgIYMBgZC5muGW6HT2NsecWzPP67V18xxraVAEDyUx2vr7jsXRzC+YRcIm6hdsAvlNrBwVz
7+uXufiGP11msmWkTpYqxchnDIYvEBgKIl4bQ3Bm2TdZuB894R8LFxq1SZFAbzVlEWVWyJdSik0D
TKJL3iEF4y698J1+m0SEZlQJB/WINbI70zlMbExPLaT9DRky2NE9Rt2rJeG0Ww7rHjfsvtxqeLRi
K5ITD5d3DzX6umZ4aPvfoYnDFRbm0ntPlIkaCCcJPHSRKfg4CY/4mmfEP3dkeFQEvgQMCIoG01is
fqhjlkz1MI0DY6MSCbC4S8H1cVrJqkWteAvSp2LdRZGXLjsSmm/2N5e3OwLNHQT7tqVPKS5NJLVK
LYM4FjKIXvECT0PFQQuxUlevmJr68Qozqhsw5weL8I93o7PjqTBrDIi4XxccA5VOt2uO95aL8FAE
dyXkO7Twy2wwJE+MufuraJWjmATAPPJCSyhQBO5Vh/o3OpukgYShK4uaTqs6qZUPL2XvMUxgld+r
RrkRpAwNL3zNVJdp1/43SxkXBZlPWQaYmJRdUVOVbiHx2FgmwXjUjH1EDirsEcmDPX9jC76EFer0
Xv9cbfJ9NgM7bi+uJoS3uCiI1DCM5q3EX/T2QZFR4m7y3sXF9Q06EjUanfvKkjQyR9IXHYOAmgGE
mF7ExALIubQVHA1B54RHeBupu1hEfbrbyWcO+cgrawGXlwSntnfhuAS+at9yBRfnBffHkrp9bIsV
88eKMkz0YmLmr03JwGWSK04a+dSmotfuXk1Me4m8jRHZoj9TISqxmOXsNLC0HA9rxWVCBCGT8v9i
i4Msh9kes0K8D74ubMfL9KLLXX9XB69iIPNBFun3HU6rt4Cqy5/up2tNDszc1s2+HvnJgNzw2DGC
hxVDoQIeCu4uvtqbfIeLhdh/LvlxS58KsTQZvcK1uGSqnyP9ADitO3hzkRV8o9W4NG7Sher+Xw9y
OpxInBRkP4anb6cvJUZp+5QOF7WZQ0qV/5cgQhUGRi36iklfG76j6xLfPyAAQMf1V3rrN0+Wc1ra
OuUPvxlyHbWnzHPl1KK/EhXY9UtdQtl1xTIxHMAwx/ljvF6Pht0VmQ7OSSIf4jHvgA18+0iwLoF4
xAUZWMzfKQEg4fP1K1/6kRocFh1tJKaWH133pxeLZiCAI1vDsizGu7YCMoltXJUUEOhbM8uPVzf9
VFGryCbwqmPhEvT1Gxmc3O/MHjo74mNigflEBY9PlGtoVDogrDMkNaTgL9d/4seE4Np1J4dOVSWp
Xip4rUbownEhRPp91MqDibFrpkVHMqRXGTa5Ngy8eNxbFqG3gtDPQcOoOfUPPhGK1rgfvPNgJEtj
aJb8fWBhkym3lx8q413cPCin0EsKKgYmdKQfFuyAR9s8cmgZWgIfFNRozBcSwx61dZdGx2wa2Edg
T91j0NyTqlivpJ35mI4bLMq99i7W9/l9whiKOteW0YzCfBNAsJD1FHW19tS9Yb20xJ4md8WbghMi
dpjEVDCjbuy7VDmMTX+ibnTabBPIzbHAFU33dllnPhYOoNOYn64/avVjBjt91uCmAJIyp/AfxqNN
kjdRXKPN8Hzepcucwnay73okEXmQE3TK98tEH2PmA1yGYTi1HYiubq+FKgdSB+wp29+kCEMzwnws
bZOLjx0ZpDLa92rXLxscApy8n2VhuYbsI2TFfJGy6JeaDYpGr8JwRHuREPl7vGlAoEiPH82uwDDQ
OxcWIa+LKD/jbEgARU5qC7R/77n0VorxnGBm1jjZ3rHwZGseveZVibgD/Zxj9RTpzQfDwRiMu6JE
nSzVa8xgZrV5ELUsb1yCcZFpFrJ9oUA2iMIw8V8wzHclyhdWjLNwA5uSN9s57gzOZqRBdQVFY62Z
0BXEtyCx5hyzBzrFZFg9D0kvAInWT+dRChqhtD/E76ULSwpqpUJexoILAw8RzvgMVTstjOrJH/pS
sdaFlnVkYsbf1ho0X23Rgn0lc8mX90Yf3ZVGsknCaitIwkLxHGKbI0QQIetLH6s3sZrEjpuV/nL4
VZb3I78kyvcCC69QtmmCXFF50HSlAochxo9Kc27ikixlHE+yk6Cs0pSZ+oFqBfyxTTBZrE4NhNgy
/56Na7c5+8qLnOjrv2FSj6hjVhBZLjhA46UPwVfcixiBKYHMzEmbt177GJjBKo+URWsEc6bWY77S
opHA+l9O/sLEHF6IIO4n+l5Ie5XXugbAixZ6AzOGWkhCA08dYpeHELBTZm6FDLsfm2XIlpdkyYtL
9EELgyFkSJwohHhTRJjuyWnjZyvcuELRXp/s/FspzKNxbagUDVrEQ3zMdQtXOqKX5L0QE0i6v4Dq
IvLBXrqkW1atSCdOnmDXU2STaE5eeJ5R0tEB+AmGjPy73JiF4gIaLivsXdDJe4wkmfBKWfWS9spM
SPcF68SvZWJs9a2n5suAuVtRH4DAQ/DXBZQ0McX2/F8BX4CPfqM5C3FgEbaPQvRKnSpmOCUieMFn
CbySOlJ7DPr0NPLQGRv5LGc2l749yMRg9fFSBBEbj/z6zGuw5ewWxAN14SMiapwbqhj3M3wjMv01
MGl+sI4AiNKQkzdmsBZ6CRO2cQWgEbNsOU3jpFnjWq7G0pvCpjDW2toy/MX1vejicfN5K5qAR7Gl
YUXksxVxKTYbSQxuRYUMg1jfQteuhw6hdbNMmhuFw6VRrs5xDmYKY9L4e5P8dKgS9zYElgfHvs2M
h+AhlZ8Qr/jJTz1bCq0l2g0o8REacrvJ5uweGoVifDAMaXP9EXxww/7YjT/diOj/P90IdHEpAXaJ
djR4RuDNxzDEs8yZixJKhkBtEzSaKdlzLtfbBhj5F8l3cMatjxclvpM+ajbUDpijCG78g3h/zNoZ
j45kBRmQ2zsZA912fMvlUnDixpKhx/cBQ3UckHy8wuc1IZ/GoV6E6OmrxajQh/9i4sKkSkw/RGGX
z7TziGmSOFHTfRlBv8rTX37BQmvjVZStR0ndWGnxLTTGGw/okh8KQ34UfRRepFFMcV8ros2XswFD
EtQaJfqzbWGx1/cr0TyNcHFMbwXqAq0iJnT3+tu5NGfn4pYGjUslRMCYvJ0aHKvtuybcYWN3jzKZ
ZrKIn2WLAKzgjcJCbE80L5xqlgRX7f9AcLpYbaO4UtFAw2+0psTeKB2belQhmfJKRcEjKm1p26m/
cLII9Q+xcEUaGv7LoKAJW5tnNCt8d8aT2JquPw/RtkwXK6IWsH9HIVJhWvnTymtja+CHA+BIjyGY
ZSWBYCdRHOICpN/AvgzjUu1rMDjF20pjhuJMNgjNi32laGKkBWxw9ix5wfCnAmfGafkOE1jLJohp
lj2nBFsTECPipRmKO+MSOk5QzgL5kdE7fv8Iv4Ln6MV4Ch6L6DFK9uUg3F7MB3VvfWuiTfbcPKdP
7nOSPFb1zH5jb/WPwnT2e0KSO7KcDKTj3tGeMEhUIQJRbGqz4aV8Sh6K51yd5dGs/IY9WrcvjLkA
Gu68k/zLeg4WRJ/de29knxHDntR3GkFyz+nRecJ8OVqU8UtBvfGzoh6w75BUywfnLdUWnb/On/pv
xg8yYMAScGJLovs4/p5CfTwGz+MjIdMeVsqkcN0V0dOAreW6evaDub3CgG3h/ZDmprwgUqtgKBmu
EvUYfre+W0/W4/hEnO9jRL55JkJyery2jTv9QfmGrAer5FmGuBMfTejhK9gAOjXvHIN4wnKl5+wU
GPNRfQyO/qOUzWt9D/EtvHef9Ce8GPIfmYr374L/b7R3v+PPKL1E++IYZuuq/ZX/qNN18A5m17Qb
N5znbz1UxAOmaS+WKC5X0ovFDoQb1jx9G5+Tp+R71QjrzvYB+2Zv2GU/3PFN2lfNwbCWqQmJfOb/
kB8TEt+HJVkX+v+Qdl7LbWNtur4iVCGHUxLMIpUsydYJSu22kHPG1e9nqXdNSxCHnPmn3dUud9le
AFb6wht+Zg9hsjQeosfIRLBrqeg7Scdacy2Ub+/SJ+NQPnV3srmu8YwPXP3k3/bjTrrVn7Vo3T5h
4YXA22Acx1+mt1aAubKGQte/G+8cYz/eAamT/T1pgaTtwnubwY6I8dqPwcn/O7IWG45O5V5FFu92
klfKvXWvJK5+691G22KfIDC+qLfDHciD8BEfRNSF/9Su7vbSOt+pvykdIbKD5G27iF6KF38fPWY4
6q1Kf+mvsFcLsWfWNsbBwr7IOHX9mnBiYEV5Fk3NQ2ivpHBdtCf513TyfiBcZ0E70F5Q3m2T5fAw
Sjvk+rhUlPteY65KTN5xH4HRuoiP2ot9lz8Z0drAjjPf2r/EVA9L7xdt4gcFedgltl6q77bdIXqO
81s+gN4sjZNMc+tOeiteKhkLmsfiVN6Vt6W5b1+aPyig+LcYyss35qOvuNKxvBsf87tUddM7TDPw
Hx5O8kETuvGL9DZ9kX8P93EOvsYdf2G+pcCSW0ooft0qD/5TS5Ln6n/qU0mNbNX9wMKWIGgJlU39
hYSpo6ys8NZTcU7C1JSvj39CvE+qdaJs+HXYuPhA141bNYSUADbpO+P25k4HzOoQd1YRmX8sfLcT
cqNKt8xc4iccolchRkzKKve3aHTXw6ICpvgzT1cB+R5io4hWGguc5KWf+tNwsKx1065rtlkHAXxt
BqeWgrO/wnAlV5HlXqivAZrMS4SkjWVw5JVRLS1cO1oH49ZwlogZp0ta+XK15dtGxMHU/l5Rjy6W
+WN4K99ae9NatMFae7Qep8fyLwtLSuVFnErFWynR+17KMt6me1nUWbdNePDbtaGdUuzUsDG/tdrV
oLt1DOoj019kFSnS1AruI7M9Jlqwi1DHNSETJ/6WPyffp+rWecR1tRjXTrXFk8zO3eqJJJgs+oeN
5XxMmXxRxJtOeigwc0xXxKMTRibB+vJdc46KTcnDgoqt8C+aql8jo8kOlWGoUYEBwFoqR+1GU++m
JhFkHu5gUUzN7lNEtKvpNez3GHBzBU3VCuxdM/y4/CznriF6ELCeATU4uj4rKYeaVwdJaXx0R4gC
MEIkLJL6p4YY/fJI5/own0eavbTVZ7qftfoHlJt2DyMR6VjSHboJVvh8eawPnef5dY4cKtIetPK5
XmeDNYXSl43OYHxeEs071R9cH0EI2aKNKb9r1CTSzncjzeBweg7UakuWvkm4klT5fZJrVOgRJyq8
Oz+4x4cH63f5Jsz3U5ag4W27zWuOqaFinISEQK0cs/S+FtBszBad7LW22mODjz3Bvh/eV/AhokLe
l6hlldyHZKMRncFc9fZtLu8afVip8qufkhXsfZG2TCSCpOaJ/+rlb5X+SvBj1ABJnO0YNutSe8Kg
+cRPZHKIJeoLHV9VUGFLhjMQ7TRxwproU49OeCeNCXLtvetY43a0NJcodF/rTxKvkaMm7JnqNqRb
0Ubgymi8dTqr3Xi1evZ0sa/laWM3+Bb8R4AHKGU6wTytMn58Xf9OFyR+k9HdreTnUD2O0bNnVosB
KFtl3kOtiUigSRvHqxzHc1EeOiG454jh2X9fB87Vrg8DHzpB4B2pzpQ6pn7EvcEK0fZ8/HMdVyvW
2XwdEmNjEgOal0rnbMBG1fo26LWPna4Fb8DT9yqBDj800ugxoML3fnnpn9NUoBeBLo9CU9WCR//1
HX1Zsjy5ltDS8F4r5+1DdA/alOWkbiEJlZsEyg4ZkO8dBZU3M+Rl6+yya5I3Zz/1p8eYxbc1RJcg
SdOP7Q7gExVAL8Z2TX3iONPx0gWXcOWA0c99bFsX2g2WQuL7cex+Sjj1IC2mptIg6JEIWn2wGmsk
Bol+gkewwoVNcQEZPuT4UGEqhic8JJQYdiv4BRS7IYfaZOYIb+ujCfdmqT42+KSyc9xCq0+x/oQI
BSlix+oBwpXCMTe0akMNihxahYMlqhkNmAmqIEuR2cfDK4iaK+8osrL5eoIUQtJkohZh6rP11Mll
XcU+aQo9c74qsAioQVchV/bZLylIn4yFErE1Oz51vc+dPhiQYECzmYJp4lFd85ehYq0Bky3UIkQK
46emlS48BXQW2x+GD1MpPwFgBE0ytOZKVDs0T0IuvHQzHOJ8bfghqtCVnO0dIg8dZ/BYL25rb8Ak
55ayBFRxLxqxoDZeJOLKqn11pAbXDpzFJ2CeQ+0WJmDXDkRFpdGRtYR/Lcagim+6pfegcqOoUYka
/kMFOUrUzvJRCPO+UpqStO7OZKbuattfyZTGevVUO9kCouMqKzaUcHNTWUVDuBNlSwG0EkyHzM+P
GvUxA1K9NtgbGUeLQb+bAJL6/e8CVSVExkOwkba5ubyLz87zpwmYbeLSCvymABwhOnr/7FoK/aZ1
f3mUD/7it+VEDQZZQ/AXpiMe49OOqZ3JK6KoigU2oruLkY9GwQh06U3PKhe9ESlNH6jhC30Ag7pn
nxCT9x8qBo2ETB09CGH5e1Jl6nALijOTAQ/4mv7I2Z4jnU0gFeA42OGzryEFY9Y4Wpnc8OEPsKv/
gcf/KaM7nq1V/wM1IgzWDIiFwBvRhJl9lTyK/DQRpDOKkZDbYOGzNP8n/eNzIdEHqfmDYIK209fP
H8edr2cNA0H0QNhJ1ECIvqj6mAYO7NGVhv65NfW5AzY7kVNfrtC1qaj4yPf+QB0UsHS36f8D1gTA
l38bbbOv5+sSRIaBl6LsKMooOqV6wVW9yg4yz74QXAlZqDpTRpvFroE2KM0oJSwLTmDLFDKug/YO
Vg5eZ453htzhUwDuxSLRQm/WPI4TnvZUgwUynbpiR/m+Y/X4yK9yA1CF06bqQAuQrguMWwsoLiWp
RjGQDLixo1MS7kTdMhiyBQYyaxIwxLBEewDvB5X+C6BpL3oeGCDmelELHUnhDGTVXg26dZ8Yv0Tb
elT2Ge5gMq4Qdk+nk9aqp+ImPoA1UVu6f83RZOCRmiQU9qn+I+EFM1muR53o8u4/F/oLuzzLgtws
hBi+rr4kyA0pMSZcIOuVoPGiZkbNKyZOoI1xeShFPTtXJD26EFDXnI+7+9NJU3mVbsQ1qwKCC5GX
IPIwXbYznVTrjiBd8IMlImWo3R7iRsG4hvEpsO6AqaMBG+rpqBnvcNQEwiatsXPRN3n6LqCZnp07
izj01pk+0eTE+IP+hTeiYTVsaIBFeuzq+LrpzlIg70ULlgIfpH3Vei7oZgkJX9FwYWTRIBSqpSSN
tSXjnhqjfIrBF+0SG8UTwUOpgQOzdELlj4WldSOtiAUalIwpPwtJW1Y7S8aPubNkax+01Z63FLh6
bqOegpQRv2P+mWGCieJuBja7zO11a9sbNXsHr5KF0Rpeq+jGqX22M+V01aRHwSn2k98KfvYMg0kY
i2QPf8UV4Hs4DGHv3ZtMm0HHt/aXgkdJFqPR60aDQujcDrq/6rDxoCX67lBHHYm0lYRSWRMDUy+O
CWxLiYoLXDe81aZnCTthu3CFkW3d3Hstzm47wy175yXImisJ6Lk4kVAcWRPOP/VbEdwpkdZXLCAX
gtzjPcm5iMhpOVN4BU9yFSpz9i5BCcRCDo0GCWqgX1e9jKZLqg8jSFuyXZAb0AlpJTJvUvouBA3C
4jqU6mxM/nnQ2dFrZ1lbaA2kNugyrLxSor7fP0uFtPwAdvR70YdJNsIYLeLWtcdwUXgPEsq7V/bh
ucDu84PMbpwibY1AERTVPjsJXSsT01YlWrBC2foIDQmAO/2+q6JW5z87YtBA/kz0EY1Z4JonZd9B
5fm46iyQ47ZL/U/F1xlUNRg7blfRNb38th91lHl4A33qvwYVa+/ToTPmqFHbI3MdZisucqF8TXeh
0N4k7WZCzw6Toq5IXE1PD13s4PGhLQfM10PsUmQ6LmgEun1Mizdob4IKgo1fHgRfo6KdKZAWQnWB
PRd5CEo/O1wAjXFX1wfuIBCTgo8qkEF00kPr3hSePjIBseMKWHDvO66qYdWRPRswigbvdxdS7D61
ErVF+qmy/Hb5U5w960VuZEBmNWGxf/0SIv7TAkHZr+ynpl0RKmf6kaiGbu3lgf6bif53pNlEl31p
DInJCiNOo8yDljANzwQqFCFANGyyFqpIfWWizzaznE+vN5tohdul6kMGtcBDSs7xH2EclrSQoEI7
CcouGS9N90l679tnQoTLb33l8xqzSES1pMKoBGOXbm8aaKus/gtFHAR5BQ/u8lD/zQe28NU1FVN0
er9OpZ/pSRwmFE/IWAkaEdal4w92dlrVxpZ64jXE38fW/L6L/h1wNqM8xCQD4ObEhN40mO+y8lPH
IZKcgJABJmaCw6+/V6IfDT0kJUuPpa08SYazCYtX2fMPuj1thCy8igxI0eAO1eH7p6zF4YuWDDpv
XfIusLVATwSTHJqmB07AQ5t9ShEdoVVSmRtxx6pJvBZt34ortkwnOmPpAwTKtWhQ1o2z6zR8VUHC
tHuhOiLU87QcL+SsgxmqHenhRUWyBeMAcGDKTOrJ19gEV+dmtg7VEus51IoiHMAfHOoBPCjlPjN9
k01eTKV/TXzYdleWxNk0wv6vCZr3kaNyyss+Z3MzKiufzQ3ASBDn/geKMGfjuE9jiQvm05FKuiRb
YQmlgJSlaCVXHyOX8/sqMePsOzmKqgihdPC1s2s6NupMI+3HViJlXY/0MDaCQscV1asZlLvny7vq
/HDEp9Qj4WJ9TOyn16KipNM2oK7C2uD8NkRiKyPJYN1Lcf+To+vycOcXClcTWa1mkdnOXi8pgijp
ZPjebbrp8CIskC8hrs3fvCKn4UAL+E6/1uI+e0h9GnMWhFBXLlCtyCkMwqkp98hoEnXwauyi/+Pb
zaIMO/Ytrw7RayKwp6ehow8kyDLBynr3b9X2TmhwXBnyTBgJEZiyH1LrCqJA8yGt1CDSBWaJ6gZi
/5yKnEtIGj6DWRMARqqNQBI9bvWMdhH3QYJejyhpeN2zDIC/iZ9NfNsvP9WZzUKtDm0iHotnmxMO
8LIA4eHAkpbT/TSCEgYNWVMVvPK9z0zsl2HEY3xavKYa9I6smBC52jdwJHxxCpwi1/wParrk2exG
sIWIqcydyQCsSFj8+R/NIljJYDQs4xUiAOtIgHP+B4xM0QmY3T1C9BrNa3SeDPKDr69WdHbYxT68
OApUPZq4/ERCiG0MpNm9gv1sMyyR6Ey1Gjb1u5YZe9NEILi4kr+eI+R/eY7Z8uqDyY5KgLY3RSW5
cMSA0wGMRoMyVX5Wvkaxxl9mCJ+SUzZ/UXJeTuRsfUI7sSJ/xOXF99flEP5AfrOicBZ1Py6vtHOo
L8IBrA104msTxtzsQ5W+RweLqKAlkBXeSSDXqcQ25jvUZGqgQFkoRIB6zoi++IXw+wC+LoDCl5/k
zEn6+UHmDcWswV8lVMoP4LoXr6Rik1KFxUGF5spVpZTzgwnoFGGtDpno61t3AHNLz4TRE09HinUN
uApWpHCJJi2/HtueYwvycv+OJ57n004Ly6zNA8zQbloo/SOfMEaLj9RdaDBzUQmEm+B9Tb257rsf
nXfg+/fGiyZT53mfKhOLwQcw3ab+BFSY8FQhRxfOMFrz01aKxTTWroxpetcEQuW4QObQC1/14h4o
alhDS4JDnt5j87TKAqo09T7L77V62lDcXU5FDgwTx2XUk7JwbVanUm3duog2vY3OfwDfLOh2URYQ
HOHXmb8DkUVfikpBtvR9Z41SyJ0Qi6WfkMWn3vmBrw1f0NTwKTGQIs3uqGuBmgM+15sKJTd9KZC7
omBMzTIAwyDzMrCWtjU4iepje7xZQmiJsocgC6FfITrb+WtxL4fasms1FCrGRSvvBecvIlDnLuKz
iNhNzldCbVfslmzPnT/IeCbEOKcVu65bDewrSnxAqtVOd6egAAj/kDW7VnlNeRbhHVHWEJWa3WRx
1uuyMObpjee2U13h71L9GYo3r0UQF5PtpnMQzL3X495N/Vc9ec2498NwXF7eFud6/qYiOOWYCMrf
FV7i1MGkx0fqXFT2OLIcx3cNBye49B0rGsPI8CHJ8HsPZVc5gaam/BvSUfafRRKpQI6zRjV3Lz/U
udDe5M5n9xCGUEedHWu61nSxBWtKmIbUAKsEtlfAEEuWX7wX4PCms3ZU6OyoBd0E7xfkSG8Gj4bQ
p4LDmPnNYTLbv2MYwxgAofsBQyBGBNh8bdNd5W0D5H6JDysoZBWaqPwpJnyoCejk9xjIs1CXCEHz
AZEWAHBhHQSXAUWT4DW2IBZQv6X1pgTdVohD9yDkqvAtp3Di5bFbFgcJnyqT3zf+EdSjvsxoXVyJ
Dc9cr5gSWPQCdIFTnIcWYdJ6yA9IAYKChUtEQz9GMAPZKNcJSOI+m913X8aadcarFMtapYXFlhZ/
s0D7XMI5cM8RbqYPEuXNhZ8/OdovkktZfbq8GJRzWfSXwWdxRMz1Iac2nCOETiIcURK4aqNqrXMn
3AliAAQ3ChN5hqNSn2N6+xb24U85e+8itx7oMINGt6NtlR9jnV5dDlUhzlxSvIpjOcSIw5Ay+Krm
UqjwCMR/DN+4zIJlO6wipXFHZ6ClujeHQwwuJoqKXQSOPa+dNYUKtuqCU2CUE1exf5XRJmEkC2pU
e5NuWhvgMG6kY/U3Du/btN3FUbqMKag6GHBNdSBoeFAO0bPutI7OLAbBiLYob2g3RlsvekObxApJ
aEJqxOo9JXix6TohMRCvp+EJe4ojVYWU7qTcG3RN3n2IAb78OtF/HGhOov7JX9V7Ty27x6BLmuJD
DQ5DVKNROTJ0BByCowd6vub6FWRBSHKCtiG4pcJsrGrUFSZBOsOWDTrYGGQ5zTKVW+hCx+CqD9W5
exPgsQLXDctkc35JT21hmFUPYZByDJkVESMFUKIETuCrWrJngmA4V+h3oG8lgLWzOzqrm/+vooXg
H/Z1AJqow/wnFRgEBYF28F+8iOe9oKiRFCsIjEDICprFu0jc0nc7e02uddHOSWYI6UILSxYs5hnq
awzQOa3UW5MWiIJ1CgiXfpHCLGqZUM2W/PhG6+wfwg4PuReqYEaxyEVVgwqJ/C5Fh17fCeM2Wiy2
wj2Z7cWJibhDaftrBfqMKLpf3tjm2dkGaIYhkABGyLNDJQUjkmYVsx1abh0l9MDvtO599D1K7RMa
8m4tn+xCVJIEs0eoJxVhfSyF6Qend1UMp1j0f7VNLWO3AJXV98oPdLYc3E2htOYiVn7EzkHo9aCM
J5z6hCi9wJmYAAv1TBg84ZIoTGvk+GQH0EYNwBJwd1h5Qj1IyD7WCZ1m9l+6B2xuUAX3cm3VSdUv
nz69MLVTlcrFbWjTS8j/xTnAwMIF0+jIh9r23FGvD1WLLUKk/9BG1LB4NdPTVpe/5dlrHJtrjRUm
BIHmKZBROF5QjhYOBnTFCxcFMt/cWTG9GhDRiDBxRhmhgxjdE82ED2Z4JN2MPqDhfJ21ty2tpMtP
dE6aCGFi28IiGUFWfb4eQyu0Td8e0W035SW8GVw3STedHhWmN9/uTzBR8IKwttSkYfqLFpBWwMTb
M2uVou7bkpL00LsUakVLKQbzC1+loBUnhAhMST+gc6x7264LaZayqrOd1xzT7gV9X4gkHTXwofFW
EkgyfJeUgYKJCdGMAM7+Q77bIbPZ+CaIzg3pqOh4CYcKiqUfOt25da38fHatf/oaszyoNxqzNUaM
OxDeoOTPW41VysZyFhbRxqRrZGQvZGkQeFN9l0MtCrybjqK+FKPaDmNIIkC8PENnD8B/H2leHLby
iAaFip8JrUUOQBaKKHNeBVydo1OYlD9MoXTPUejMSnNK4URWZ/DqIkNGhc2iWlvsq/wF3xT2dg/5
b5jqPbUPqnUp95AQKki4pVq1+mhVXH7tc2HT58dRv56TrTyWaqLhJ8CaFEhI4d0pvCBCKriXR7r6
5iKq+pSWdZU/osYNj3jAYf7Zr3+XSIN7JMHCaommyxGbayTrneIlLJKdIBWKsykDgRTEV0Lqs4m4
CPEF9M1EZ2J2PWAkbDSWBwjNTAWiABAEUjEl8HI7mh5bX3elFYDOMDtCCg0DFCfSexFsoMV4Be5x
rsZo4l1Du8+mvYOVzNevosVhrJYyX+UffRW2gh6Me83IFoH8Kiw4RuLzjHbwldkQzY55DAuegJKa
DZOewtPXceUsDqNQcoIbqXuRtDdDv8HPQ9Nv7fx+wj8pfwNIe3nIs5veQoaBXAZLP3s2/144ymXc
csHt0rFbdHBHtNgVQAFdvR0fLo91rhTESP8ONvusWV1UcdrJ6Y0VvfWoDkuA0rocpbaquuVANNV3
g+CQfPbWptpIOBnWBIfNutYx+UW8PUS1YzAeNW640fxVSNH68gOe/Rjiy5P1A4Kcl8xsxcuh206B
ILr7eA6LpU4SL3xeBfkZCMXl8T7EKL/N96cBZx8kbGvVjGI1uJm0d0v1sEQAQya/kQJCC6XhNkm7
iU62aihbdIjYEBXeWFJqHhxk6mrrufUbPCNPE8KAtf63ZRHLU01LtT9hjcdUoUHa1JcGcb1VBpzg
uzHt9jDipe4ZfrsAXYzcWUNr7RLl19C+TTq2XOVOYBqM7ldZvQiNXmK1wXsCUJOorzpIv6S4GcrI
BTnpgSXhUb3AWQRjsiKRFJfUoP3KonSDtN4mq+ttCqA0zTyXKzViMB2WhBeWV46OaxM3C9MiNJni
cOAitwEjr1R9Icm/0ULNq2Ms/315zs5RD8GP0g4GIq/r6lwxZOzMwGuMIbhpFZEAILG/FskWxXLg
uXDaRZfMuiNKF7icy2OfuxeAANHXET8wbPx6PIQyRrxVx9D/6NYDvqBmQ0oA7ODyQB/bfr4wCdQo
WHMP0WuZfVC7MPRQKWIWpsFVSNFoQhXcGVC4iMOHcvLWH7W6+r6BQszMAgLVhOmO95ogake0riHM
DfyGMuoYbU0zEcTohVfiV1snp9FYB32x+pB5yldCJ8EmYysQTNP1RRC2ayjnOZmdwKvSd/pQmgD9
Q5Jlg9u3gBZR1/qgwn60Rd86qj1i8YWYPuGgUSK7K36mclZCBKztzWRqa/PDzPNEukqmlnj9rZyu
U9QG0F8h4FNVYxHVB9EidTR2kYNQAzRaiknJ6K+1xPqQxf+Qi8B1oLH3lGL46sIoU5hCJ1db1eLc
/TYBSHtgNgjS/xvCrK8htatTEHwoCMmtxQ5DxapwFp65JENzjG4xKorroeRPqQlXp+uPIKKMb49g
Ai3SZIdrcA6xRCyijiU9DG4UCJCk7hzHoPT8P5AsdL8RPSGiEoEJFAHR5fV3ZqEDrRMGbiicCTWw
rwu9x6+s63LTOVDBAbFKqqP3FAfQ1L7/Pw00DzBrHj+tY8sh/1nSE6FaVAFYixGrvrKjdLFjZl/z
8yvNiUt6XQy21trOIZZutHJboLDfwVSUKWl6FMcmGOWyZ9xmUr3mu6+TDPUxAzEtp6ZqG0Ilzfo7
E9VbVZlWqnqy/QcNsJ8HRx/DT614TqgyjR3V8tj+0U1oeqenFvZeod7IbeZ2rJxeLTcZok56r7m9
YR60RMeA6DjpHsm05uFklj9pFOXLvDk6sMT+11+aNJrGF8LZ4B7mAlxOG1hBTDlMdKVBjIpdj/Ap
IGQlDq8MdS7TtDmfVeDOwpN7zuPQFHCNlLdQPaqQZzyaoq8QPKgNhmh4sUwL5Qe8GbuSFx7NL03Z
lCCSzORVqZ9S69W4tpc/cHGzqedxoOw4FHNw65odplWqDrCQEErMqXk0/eBCJ9sa9ZHeIwpzqIZ7
R6cVSkH2Vg3fc/L70qHEgWVASyl4cqto2NICUvU/fX6cSBOTawZm59KAL484CzwlQ3NCyk0gY8xk
XXjK0slk1Pqfq+SoIxkepnhJ1susegjyfq1xSnLXjd07ehrIFpfmlV157o61DQ3wgmhOiW/2df+n
CqZZU0qziGrmpNN1a/aRdex1NGXYLsg325x8CKmQq18bWvzV88mySd80U0M78x8B7U8JUYJkZpDj
6n4j2UdzPHr5M/rTU037Z0nRHtjzgBRF/TMI1pZesH2xmL9Pr3Hcz8QzNlU/VjCMerGQv77/kOoR
PV0KZU0gL0P9HlwKNaRGp1Fcb67ClJQzl82X4WYLVEuqPiGm4bb3Vy0ov+FAo51vjkgZvk2x/T6d
0Chrk/46JuucVJ5t4/ihIWMAYWC+V7GXL8nAyHUnmISR1xEp0AI2VmN7E6s/I+++JBYHOCjfWNax
I0wofmqOa2kITfzu7U2Y34bd4+TXEIjsVUIIMEasXGrUl4+vs0sShwHcFVBOFyWjr1NSFpY5BtTD
b2xVXhCugxZIaqICsPC04YwjkZiD7gygtUYyr1yH59oLCOYKbhoyY+SkYr18WpRGpIVRpBUfhVOp
xU9in2Bmlp5yBX/JbMWzxMRLbfAcgccPU3i51xRHz74/+bAqozqGUN7c1lXR9Eaf+pSUODsRCqgp
0Px9b8grA26niexPdm9b4jS4akJ47u0xQkftUpERH/tGPayNIi2CwefTE3vFH7zfDm9A0G/yXnjH
yc/YwejBoi0EwsEnGL8892eiEfHVCUiwM5Px2v769bNIUVDxSagOqfe2A92bYKGOigVHpJzuLo/1
/fhxhB4i+jfoC383KBwnv5IRNEZEWoUot+e4g2GIVs/lUc7M5tdhZguqjuMCXIxvn6zhLlV2mnWU
kZeIj/UvClpVsvUaVLrWebu+PO4ZFADIcRQ4FRvnDKrqs0/ZD01VV81onZJqx2zG0V5Nd2FKBAPK
L1IDtJdWoXXQpHU5rjwZQxUwxBP+uFu73U3j7/gPbrZJfwOVvh7vpHhr17sBIn+n7CccfdNfkfcS
cypIWzPmbnWRjTQy0ACiJX/5Vc4cmuJVkP6jXmXY38CkEH49gP+WdeIlOrA1xWFCLAhNOJj4NaSW
GxIaH6Wzco0l7+Wx5wuSfIDkE+aJoSFNp8+B+FkaG+nQSvYh7d9QhdCDQxk+WCPb8X9ZHfoYyDF0
KLjA+FRDrNZP544d5GFEnGQf8vQwtXslRXUqOlGYKdOnHLWJy68ljtDPV68YzdLw7hAVQK7f2RHr
DFo+luVoH7q0WHbyfWRfQ9hcG2F20RmAE9o+ZQRZP6jOMyTiy28w373zN5h9r1iCGNnFSN6RBi+w
Ouur1zAotopytVJ4diQqhJD6TETi5mdS3fu6POEsfvCjR4T7XHk/5htNSjdygXTaixOhqBEHrL6D
v3xU02MGF7OzA/fy+37I+n+bMsBDnI6CYTjvoCDqFuFpXduHvtLW0sjm1UI3iUhOaY8E5rrUy5Xm
N4jsZa9q+qA708aIX+SuRKGq3jlqgNYyO1qvj80109FvGdfHZECO0ajSqNTzZpMRml3SpU5pH+xw
K08qiVK9tHBesijN5Ccseyk5YPaQdtyYOeooEHPz34l8hz8s+h4eBoP5vvMdgC3G3ku2ebJT6wrp
LdzCdWljTk9YGTl9iqJKB3Dw2RyWBv7cuzDsH5xwfKjMdkUwHdPZirRfUNoebC9ZR4Q2SVQ8m6n6
N1/jNrL8K5HKmcNBhbwOmhiPCSTxZ0e7g2Kg7RWtdchQwVaL02QcBwdkLEeUdeUauTbULE1X9YbK
QdpYB2a7Mo9KfQIskIx7ub5SkD+z2j+/03y1d3SmhqqqeSfpKR9kvCoxmIGtdg2F/i0aZc3AkjU5
11k0HK/ijT8deKUGv3rUM/tgqMshyfeIQcQgxAKd9BmiCi7hpf1coezUgrgYx81Yvhf9Owfw1CK+
9mznbxY5UqgeeDTPdB674O9w+ntsmiuT/C3F/XhQjn/wuoL8Zc1medAwVESVwz4M5daS0juwtOux
KEBPpEyFCWoj2pI1BNGjWJ4dIucL29wmyNZjZAPFL8bOXFmTQV05ENTvZ7iKD5elaBwI+IHMLni7
0CoYAyGbLkMqwWxdNabBP/0xxr8sH+WbGiHGdthM6FubqNJMcbX+j56ACJUIgwNyLo3mdylHZufb
gu1cpemysEJY90BIF/Uv39tK3kqtdj46WeXwfHnob6YBYlKoWkH9R6IG/4/Z6glDvXeSAf+CyYh3
ve2Nrg0GZQxU9HJezNrbybHpClu6qD01UGHpDCx8hJgKI8wpP4bhEv7XYZUrd1jUJObd5cf7JqzI
4wljLFuoxmnKN8p6o9e9HZCKHfqBQnVzHOzSpYiNbNSSUJNbI7D7+wE0nXQ1exAN1Nk9YaOHwD8U
NEUa8XVfWYZdt0VO44Khm2mdpWs53kzOveWXVENeVO9IYpsb5c2VVz5z4TOu7aBMx5uTPnwdF2nM
Is2s2DxIzj5TmyUF+wmTxhGbV2N4UO1pDWSOvcotKuIZ7Fi4Ha48w5nDi0uIRxAwaEwJZ6tiSCVo
8aNhHGwuC1shf9CeYbcUQsAJy0AOzkxNgJgesiqktHCPoe3CR+aDx9KHh8sPI07kb/OAV55YpRi6
z7khkul0g9bYxgEr8gL1U5r3errI9fds07an4Bri51vqxpITFsMkbmiKAGSazbsUZFJgJqFxcGTA
anJ4iAIkjf3wp+W/GgVfH/VzGL8Oxlqlpy0qW15pdQyItH+6/OLfxKR5EtQ4yHp0Sh3mN8tjoOOO
1iMLchgaZaED1ow8e6WU+c8s4nI0fFoSGEyts27CteFdxAqqIR0M700bgnXuC4gp2t5cpQgAq+Dn
cSd1XEelEobNA1rFbuWNJ5nyUF0sCTjI4pZO2cvA+oDnGc6u6TdFDso9BrBaLXXnoa2jH9Ko7QLH
3IgUZjAQNfLd0U8RFyxXAO5QK1nUkLBuxRxJmf5YddqqALcb5qBRLHVcVxwiZQsqoQcFVeQ3pfNW
993aU1xTCxagTdEeTly/ltaq+sZi6iX/Hm2iRcjr+XXndhEaaNROqld0PwPNQv2ouU+dH5e//blz
kQ/PZ9epqunMw9ddaHZV50t9r4s4QWrQXsksRAOBtk+FO6KiSFpPLSVqayCL27BFDrGrFlGOTa3y
F8wXrJrB4RzSa3ILYvPPNoPjmNQTZAGC1+eHQ42ybKYqnX4A/07RZT0k1UZGpuPy23+kLV+HQUlL
OJ8J2RnoLKL69immmNLI1HOv0w75uII5nSZgr0B4Gp4QbUfhj4pmG985qeJCmtU6FXTkeAzq5qhg
YWIiLWxuMuWtsiGeW6eS4j2OgQ8y4nadJq1k/DSMpNsiQ+QPz2NqrmTIc82gAXw+oaK719Or1dkP
xYFvb6TThtRlG/WD+RXb1UVnZlKqieDDi8Bpyhka6tLWiKsjkBFFDVD+pGpZdKsm8teFYf9Qg5au
EcrinoH3qAJfSwGuGrl2bdJiLrW/9eJpp431gqTvx8SU27oHBiH4WxrDow5QLDKKXY5bue/nuO1h
KpUtB82HmJpsEIN40vHcyikRZNJN2rauobHdrArvuH2lhq4YzQ+iTaS3SzVH+65Ull6tH8L4d2lT
VsKaKxIA5XAXjH9FSb/A+Y2Yrn/ujKc+HJ7r6F0MEsvVqVDLdROUbkhzMvG6TRE7myZ/D5y7boqW
wr2979Hts19HFAZU+ojIU+whW2At3myM3t+MNgZ3vOAYmyt9qw/mQkH03fFhOKi4GQfWL3Sv9rKJ
jG6/D6t86ynBJspvbLv4S7ZOeRC4mVO6QZIfsilyDat0Y+e+azohnB3Y0X0QL9Je/h3S6glURSaz
6feWIW2RXywH5y6ExCX+V901J0MJFzL+pUlbrFCYOAZWtCqkRWaNywGhM/zb75iwu8hE82DAkiyA
A5r8NCIbuEG6zI1i7XQSfwItj9bb6uCIr+wdsTfmK81AcoBmo9il88JnXyRlO0i2ekCOy2qb3aBk
SCFC4Jj28Z9menCCv+Tsr2Z61JO7pi8XbfpXSletdn4jT+RmFXyIKFt0ziMSxD6C8PoP29im6THJ
15QKs+hu0A6jz9++qtM1yoWXH/9b5wfNHdlAT5pyjQyAdN75GbIw6UIPg5vaPuXFMnPuUdE2h6ex
8InQocuTljpxwXn8x6Iv5pDId88lprJ+BhKDBlXoTJhG7wG2BurfUmMvrjzg9yPw6wOK2OXT2dQm
Uk4HTVcPrfESJNWKhS5nxY1qg8NEttTE6xJviTJ9y0yZG+oeeVg/cxaZLd/+P9LeazluZUvXfSJE
wJtbmLKsopPIKd4gKImC9x5Pv7/UujhSqYIVZ+/ujp691lILKACZOcY/fjNSPXLPqfZQhK8T4hyc
AMbR5exziFl3rPzGPvoP4Pa/hwnnAhEdhaR10VoYTt06DYTcI6tg1J/AwYsR1/J22KaGRnqlV8Xn
XnusY0iX0O8b80a3ewXsEA/r/7sBUeT+8bDIHY1nVeIGutHCyeCrNW+ydS9rCxlUWYDzDbt7tg6E
vb2Oa+aXCHliZdlIw4910P1oRKQd3XXEUNx4if+24dyXyLrlbLX53EQR/Md92XHoSJO0qEenfZyN
rybGLqWTs2Tvh/Er1m44nY6cHa3XY841LF/iKj+Fhp66lASar0nfmvUAB/yuHeuNdUia2JcXZZPi
qJMqYvCcnkbq5c9vmmbwytLGTsFh6IMh2z+0c4jQoWU2EnctYUGfEtfRpl7WpBi9hF684DxcpneG
hfupjiUayAk5XTa9uJM6gYz5eFifx3ANNHbb0sSfMXyeBnZ3Izm24E9ZFDIC7x/0pjvmM3PDkejP
Bo4Zlu1binQPJfaOE+Iuy5LTNDf3MdvggpjYZOzXTq6sShACOjfHesKu2oe25+/OZHey26dUeTLU
ClG+5cKQcHXluTWS+0j1WsgZofxECo47LqhJ5U1dq8eYsp5s0vsQCrgdnWXpUWfCpnRKYMdxsI7f
ombkR2eYt1vu0gPaSKm7ttNGdt7GjC+8xMz2yzD/nIx3Ywp6GU9NW/JMM9vrDRmqS4t5MdviOnsO
ZlvpR6H8KFoFQzIcqePMk80vIf/ZmKp+s2SHwhr3th7d+Aj/IW+K1WnSUDBzR+MOIP73R1iFUdS2
xHEe1VjHEfT7mvESbBWx0VlNDVH4zJnt4uA4EKdrJ+V7p0sesg+aacjRw42N7X/BTZcnB8NjZGNM
jmCdX3QeyiwVsN/Z2aqwu5sTdRNTStntyvFxbzhimxIHn9hKxsYfBxy6K7g/8IucssN8agmyhXCG
rncBs/qByIV6UOjVkO1F9+ZLC3KIPhmGPyT9OnTjnmrWRTfkjiXJP8joOoV0ZPULDWeGKZI7/0dM
8KZBiZdbb4P2mOqTZ9S4Y/cG7TbUjZpku9R4wDTFi/OY+JGDYZyoakSdjGHfj8Wotk5zwOZv0zrw
oPMz7qgobQbNxZ9kdocOSYwDSYsmcx2epGgCQcgY3Uf2DmLKvms634iL7bROrpr0btc5W0mqRMJt
IJGDJlf/1YnsquZLPA+eOb82wx6r5KF4yaznJO3vk/VLNeob1WgDrZXQosXuwv//kFOn0VlghWPE
odu2d1aHqdca6du1UPmPNaxZCe5yvgKN+9JN0ezvENvPXvRFeW0paTUPkDmPlS77NY+yLuvdPOFH
lOa+ebDIDSbA0Y0Y0MjF5MHf8wm93xppdJJlTy+Jq/1osnov3kK7zptkfSR80NEJHJFXGiJEKKri
9tJdm72m1YMOGdT6KmuBnd8N6osEs6y+H/GI1T7aAleguw60e3CybW+fjcV6KrPDFD0MFdS5fNzK
Nk7yKTyc6UnicSyjgjFm4a0meS8yFyLsQ083vUTfqO/rdL4xOGItXtt1MWqwIFdpNsr6v5cpH2Fl
qnKqHbV0AYLgI+w0r8Ots8ufm2YrfcnWyHcaxR3swZVnWrF6F1sPRfotXs8oguSk8QyyFUizBQM8
jB3A1RAHjVW7VhL0XXpeVljSEck/e9UYMOnCR7QneTFCpltBAZy8yETwllt81b90DESN2PJC9b7C
ScBE4hHltNqy4quF8pjX0SlrkaNyVmWc9RjfeuYE9az7VlIIzv28sXDskJ76klvaTyo+1J1keGg3
uJsJ0YKB21n7s0glPEafe0tYyr22ReMVk+GX/Y9hOpraS41mOCGUOnmSrNdMx2AVZuwMYBme9fbQ
j7Cxfektr86jRJdKQjuOnW7KKTunrz1nTj295MvLKvvp/KOtbKK/X+0Kpf1pCKudY9Kidx9G/c0w
njLb2OjCQFduUPGm/pyp+8KKRKbIXrajvSPTHRm/ovEttnI/69DZClMCa5NjqT6qDxkTsURNfacF
gR5Ps9TsW47DMsy2khmSnkqiEMd2JL9WLM2ojQLDIHYxfuyW+yg63ffZU4K7cmxgImq9jrlMTm7h
deEQyIwv1sTwSp1Ui4KMYHMrMd8u2xFn+a/zkgq7eWQpo+RJQ8IIHDqn/N/Kb9CxnDfl9GBr0qGd
f9iLGaR6dw7r6d6JZuYO8w7ewJ0Vn/Knen0PtRfsTcu6Yuk9jdN7rd538eBaypdkPnaNX8R7ecw9
4kdKRfZNbr/HbaxG/lR9K9nn1NWvsqe6730Di/eIUWtGwZ/l0mtZ/9SqPcFgfXUKe9yc6ZmS3EfU
1Em7LN/oeLlPX7R8J0XIxigy+nzXRvu5ukvCCTO4EueBo7LsJ2efdP5Uf9NjB5zUX4swMJqvSx9k
euO1VcIm97CSHaDeITjlSHus0oHTIN2uLdu7CqLVujKBA+nkJyi424YDZPWkMcdYGvs+qEzP6YJI
K5O9seFZLu9K932SY2ZRyamU1nO7csSvrzE5Nz/a4rnrd/H01USOKZ3lBssg6ynrvknVzzj+aJy3
lmF4H0seM30X2vdSQxHPd0u9DZ1jPD6t3fc23UVj7Nt0hrXgL+DUO5hYly2bpL03yUSD96WNiH5w
gAxi+0FK+Gi0XdqccGhVne9AE3jJeskI+vR1Vr9YNuY1z2X5I8pP3bpDLWCQalR3+yhDtYH5PHYF
dzYHQPKzKxVX5mzox92NAvJfKJOC44+d7KJ1iZwqNK11or4CoCtAUbC09AY6qKQ2Hh3wOTTfhYYT
okOo29htNOsxsgSXDX5B3v1YBXYC8SBvSMfQb1W3V/oqTRYDUaBPnUn2RTWktepi1rD7BeKF2XAn
qYE+fpvnGehhdpUV10sIDxrlgL6Um9yJ/ZGwqz586jFN+/xB/bvj/wbdhJG24LBcWhzFS9eYiSRj
UWhvU2adJemi/bmhkoGsXqxPn1/t37cirmYo0NNwsoQn//f5IhdxS9DWoBxbXdR8ozhfzYNAMp1s
2MzLts2MW6WnaPz+rgC4JgwFWcPHAtaguKc/+p+CmjSp+1Y5WvMZKA9vFR1Eoop+dBL0qOjMVVXA
zs9/qHL1qrbqQJGne9EurW6jxmSeMVWKeMVwlBO59sz0rBW7Utgv0OwzoIyswfv8steeL6RAhhqO
jUrqEky0DQpAqbFlAeCjFCxjY6cZzKDxArCjxV+ml3Sybj1g8bVePmCUDvxQR0Ax9sUDDqcyH5Kw
UcQURWCl6VMyvsnzY6eeaxvskR9Mt81op8teFzkIgas//9X/LidSFiBDGkQMATmaFyMU20xXZN6d
cgQ+4XNiXGTcHFX820X/fY0LkDrp5KXsql45dhKrBIC8mDELITQnPU/EZzhPhgLrLnZD56QTJacw
JxA6VbIYmN4k9fPnv/gK2sHtMDqxZFTmFDwXC0kPOy1ZsGUSnxdNBOHirhiW5REpI68TMww+sabd
TpnjJvW6G5PjjRv4tz/HfB8aLBQnNjK0YX+vqjqalllm+z4e0Tpk8+Bq4bvUHBhTSFXrM7t8GezH
z6955RWQOgGEQ3GKg/Ql2hf2EcrADlUyVhYwF5is26NHWu3NOf+1p2uhdkPhIsbUTIr//nEz/LTR
mviidQdTkzup+iJyx5EUWgE/MF73vWvJka+XJ3rxz3/kldE9hFbEpjiHEHzMNPbvaxPgWISS3BN3
Ex7a/nEiPnssF4bAAK5Q8acGFxv1C+SZFpgpI0vbtpgSk24JQPM4Y9M+UQx+fk9Xzoi/buniuDJb
qG69yl7GzBx3Kjhl5fokx++F8yjXr59f6x/nFE3l96MCRAbOzvmPyNEOy0o3Bz6spn9So/yxkped
aMzlQqVV7OBzJr5R/lDUb1LUP9rLYZYOcyw923K6VTRjt1Ykh8ikn+da+l+rEzg1WedBX0/hnH7L
gcKhaq9GTurqKszJwruWosARlB1V8YylBJwHBRikrVokh6yMjwygEyZ1pWE+ZTl/92I+9Uv7zGPG
eTvbK42yEzQd/onkDUfErjiP5UAOKJu8PQbpArOG07R8MpthE4czoP6NU/XK6B6XUZWxLVosKF/y
BfZp1XMirU6qHMvivjSe0AXjd6uw8UeNfpDMjU1UlRlvdbD9z9/WFUYMVzYY3kLmgLL5m0n65+Eq
JVIST7Fy1BI5yGL726AuW2HcEePBoOsIRmPaCJnMIBx4qidb/dFHaxAbNuUFnBPnfiDZpZ+Lu7y3
dnO63Bfm1/wRoygwk97Ps1t2dtc+ZRYVzoDE8xH2cPEp9z11STJo8lHGnqQ6lwQTY2Y3ejAky3X7
+cO5tl9BB1cpdmwe0eWzme0uqxuTa7FHU+wMyZE8lKENllt83SuDBN7CH1e62DNCcniHUPyqiS5C
V0+h7bWkxUsABpbeMfB9tKmAe8am0swMLfsS+2BrcoFbRhLvSrDGCUQkLn4awPPZi+a8fP4krj91
DIpB5oVh3gWsQL8fRwwz5KNlM1VxYUaBkIC81Ov2dnF95WRCLkDtI/i3CNTEa/njkyyjJbEba5KP
0Tnnd06+2mLvw6gvrX811WOBE8uNw/CftAexZ0HhcCxyDtFJmxdfVZiquH84q3zUi4dJPkgs+7Ww
vY42bpAI3IXHgPhqH44T4NKPcp39Acexsb5PUmwEfG3YYKfzXTKzr8k0Ponimxs11uwMPXD/+au4
VpiSvEzRK8wTTVyj/348dZLFlTawmTf0etFgb5ALQDKhiFGc1Bu0yh9M/J7qWwqvq5sUlb+Gyoth
F7Phvy9cAXfISqjLx0JUwAa9snlijKr8yoFWK7IOISB29sa+QQ78vcwuylM+O4VFiCSWHuDi48tK
/mupMGG3tJcyM2Z+44nZ7SwH/aR6CQruqpOCUCHdcFEZIt/gvCEL4od9dgMXT1xnW+vXbpmOFQ2d
QnYg4z69eYEx0kS918NBm7A3sT4aPTnOieNjMhIDwWaQdEGX1/o9Ht+G2jlAg2WUs3GQTL/Xw9uc
LMfYUDdQTe2qcE1jCcZ+t2CQx3ssQDji8quw0UmccYd5Lcxfh9EhdTkPPW5ecoPZhPM1R4YMSkJg
lriFSZ78CYqXBetlOuB889AN710DGkEoXQ+xMZ1nP6vIlJ/ORXCKFyyk1sUTPISR/lqQZQRQbsYM
k8PRlcf0m9h4dEKQUw9TfU7K9FB9qXkQ62QfhZoXv/573B/Tfidr7I3xU8FUfOaQtjitgGd37Gf4
Y3FojnHoh8lrJRveGE8BnnzkLI+bJlU9W8Lr27Bcafkw5P45yl8kGweb8sxWs7LN0WQ7/HVGeeoi
yetp/FIpgqPzkUwan8EWBGBb2x9EnnnqfBLqQw0cDCAd5m6hvsGkhQLAmJu8BJMxvAg+JiBPn8PA
Wh8W6AZB7DNLgVI5Zl+g9nph/CtqGPQbQ1ATopCOz5n8xckagHVyxca3jEuIP9fag8/Sk62HoU33
dvrfqBvbIf1Cj0RQzX1NkLnBy9W0KUBN1xbg1/jdKA2Na+QnJPcMGlQwwDf0eViqA0AivkFdLRPI
oA3qUaQXZI28M0pwbaTIk/Ldyj5ojyodq+dsKzcywlKoDywDcEL3BOcIIxN9H2ff6eV62EsJmQ89
UK2C+g/q8/IYlTLHx4tDnAIflNQZuG4+Yx1Us19BTgvrQDVPiDXG6r3PHpiMTRJ0d+Mlk/d2gbNj
vVHJ8CQxKjQ2mkqYm+MlL1X/BEW9KcJNXOqYW/p2qwUVkrLobKcTQvNYYPKeIeeMhV5iJnr1UaVq
U8LedSxsWDB9sN+76jFs6me9oODpHDc31wOH7+rELsQ9/i9sl+5qefFyDQeeJgyyst/BMHcH7R1L
BbpU0dllue3jxaNEDDqFHZzGJsHj5zOKusUVfEgLwAJv6H3Mv4agtk3D+gC90Rdktb7/ijtPxZA7
sbdD/n0sHlszJ3IE0PUh1F9H5wsLTe7vJGtXVoanQZcQZqul3jwRXnDnrOu+s5C1179MtOxLG+Ph
ALz7y8YJSF3HR5vkuBg4IezKYyd/RGYPDvuhjVEggujyMykxHtOooJSb7QjUjbZVONbkHdAo6+73
vauG16IG7hNnH0WlL76YTn3NajaBNSEJ921Nyg0Ls2RE11X49yTcmPUm/hwi01K1jkOhb6aWXHe5
IycTOX8kojrEHOzNisuNeBJMxKD0Uv6GZ2MCi5/PNRSFigrEYpZivyZoWGveG04UQYocN8H3vC7s
F1o6YkruW2v2OsyGEhZc6lBwp9K3KYuY8r61U7ExwvGhpD4czW8VUGmKF13S8Tnai18oDHKyPJjh
fvT4lQDmQt3U2FM/P0v/cSwT574wQBBaVOtfMrGpt6vTSoly7Bn49LhxES+dZga+nolrKLEb1au3
sAVHNZmF0cEZD1LxZjJ7TqIPtXuLup9m/JAiKHBMiuEo8lITr9OCj6jV/UVKd5OEGe603LjvK9NY
3jhnMOnYBFSiEvr7KDbzeVKGnnqlhP7SDHhlilCQzrgbXvS2fYub9lGZxEwHZ9mh3tDqb9ZwPPUF
HmHUjd2twBxxAl6ekMgmDRT99PWUyn/fT9caU2jqlGxj2G5JwzWal9DYa+n/Bftb40XB0vht1yb/
tqD5ozaEzecoTVcCIWj1fS1jFzHbXlPliF8eOaUau93NekFGrr7vIMuRfeB9/slcrYLwEoamglyT
rkD9+6eqXRRlYy//bgpMZsiUikBWDvZYyqNEpGb6ixVj3OJTXCtB/rzqRYPQGACvdarwu6sPOQ8U
DU9ROCkFU9FfSvnjxm+89jr/vNpFObzKtZpIKeV+MjyJ7SYEHprDzB+y1xid9hBEUwxwNpLPBJNO
e8LlGqxMMKyrWxkL1583Sm0HOSH/bVzcS7zGOHZIHd0AnIy1gkEXMMItTai4c0A/1s7szec52n3+
DK71fvYfl70oOjtFxW90AsUBqwI1QcfPzyaAM8+C/7cLXRSXqRqtcmpxoVULZPpMzDIHhM6nm4mb
134RoVY68gCLnM/feqo/lg4+CqZahYUsxH6jdOBFoh4RJenNV3YFxEbiqrIdUK1Dj7vYnQppjp10
4EpQ8Z0QMcJKfMvImf0yWlSqkOJxbVCTR107s2i65H1oZGq5GmIFtYAuuzTzY3ajjbi2ggANmCCg
qIRpePFCtcXU09Fk3XJT4udTW6dCVym3h9tUMvFRXu6HDn+ZRmFp4Gt8sVxDZ5QpuUb52OttICRo
cpdsjGreUEwP5VORfu/i7LjEgy/0GKJfFH4HNzuXq7eBSgZUXUNDdAkyZ+looEyYZdqF/9o+2coZ
Y1VN8Vdp/u0iHTYwckdjhBBD+Q3gUBBEqifLjlG/JNgpEYMWscYLZ/KsOkEk1X1JVygppNaIPaCY
Sm9KX7T0GVvHsZj+y4kTEzo4CFR7IZLU6u7GermiOYDYwFeAcwQzLx7y3xuwo5TRqOIrILAIeSZl
pX/U5l+99s664VvS0lexUpsXAHQYA/gkt/7nK/b3lnPxdnmvqCJB0EHO5YslG0t0WUPZq8dJJvUS
2lMnCl9yhScG8s78rJc/rKHYCGpUY3lN2nqLmvtihrmkgm1ZY/YHWRCiuIOwoIOtFsNqMDSJEgLI
T3nJIue0OqpXQjuCJY73FYjpaS3rgGwMHyGKa8LB0ehCpnKrdpKnU2LVirapJfkhrR/k8bWmjBKo
ZsFGOTWqK+Wpv3DuV/qPKZkCy8YklC7MuPV2riwzng0WMIBFTO0ukXc1W1W5Qv0ohKtd/yTUUG31
qDJNGZYT4mKNu+WwXBWciu9CuOwUdn26uDaNh6ztkuX/v0RILEILw0FcafhiLkqTbFlKR8sjTdzQ
Qv1jLltl15VP2vDeDqE7KTSpluVJ86OMCbNgg8XL9vMP5opA4u97uKgZbD1PW6OClWNkJV0dgXfS
5Ncp4x64Ejkigbi1MHLFdXbJgg7X+4qyuYtKV5EgpB9b0/KN9iSZNKp27/bWLZ3vP35g1MGOCqgK
vg62w4jm7zXVyLOD3zmM/3YjH6qzNZEYyMd6Wgtvlk7JGf/6Kdtjgor/hH2Q7tMoaGzipFx7q4mw
Wdw73836YeyRxLoRSliSy1z7UP7E0mSg4t/X+iY7xa8kmo2udbDJ8guiB026Uw7WJAwJ+EIbFAQ4
X6s+A5rieV49G0/6YGQW6RnGBhoTX8l6gHNmL0fSZrNvunQKu10MDASJWvLU0u1xh2MdtiTifB2O
OTboUEwkD/TcuoXC/d7C/9kETAdjWRyPLf73348sXsJWq1HCHS3Eliv6lqLcG8mzU8Afnd1m+pkq
D2u/eG2bbLuicxX1tdQ/lngfl855qmM6/J0SHWN4UTFDPnAOG8VP1YzBYg/u5MbSrjL+6+dXef2+
rC+yo5Gn+2DDI7XbY5vb7pJMrlFg8r7KL5VzRhRJ/0TnwsVRKcD3Wo2XPEQH+i1P8cx/z9OnaTpF
62PWnGdyD+qXQYe7ecbb3J36u4z4a91vk699UvJ94mq8fijzMU3f+kzYnjdL7lnLMQpTrzlL+ouh
9y6UBExrk03bqpto18F6j6uTnOB5OzLkyr9MS+42IfxEBONIkRaSFz7i4tFZjADtB1PYQ03NODP7
VJUK26j4Gd8DdCQY5Q/OvciNhKXSlngaP7USE58xC5SZBcDTq2Hd2u4YPpchDt0ba8iCvtY9e543
cp0fskEjJn7COS0lBGvCDz87JaqKq/duKV5bbScoC6sJtiyjECggijgQMIehg7q0BuXcPzhKQdcK
rVvap+AcpGbiPEcEdt8edEiPTfNNqe2NDPSWQ12rQDHMKQ0Ked5a2Q+reL+xhYgV+M/nRo3mWGiZ
RBHz9+fWt52hDYmjHsMGHR0cotivLQ5nW8FG/XmCYTLBUorLBv6d5tXSf0UuM8LiX9objDm9visg
pLILDz+7JcUO65b3wrWNH04MOQDCtQD7779vcKw7TS9GSz2W5ne80znsaItGHiwuDDeL5isVJs9C
YyTDeABr34uL6djWjZAo1OMc6ugCHpXqbYnIosXbFqQPhENXbmEFZOpceQWaQtoBBj0s+0tZVOWM
DayNkKPNkPckw6aowemBcC9lkPzDASwJoRBQ9ISD7iVG4TVL7fclyWs9cl/+/aoyHlupfaJzq/J4
23Z7WO0hCJbRSPdObnt2MZ27TCbTNVYPS4yNAPuno5f7oU12Atkyq2lrOeZhBeTs2vjNLuYH0ilg
zUEfsMKgCtNHytxTU1hBru/alKhXblFT3+FyzKoRxLPPZ+tH4L3MNCjaLGqEpNjYefcqrfE2bJpN
13xrESymSb6b6lMs90yk0FTGxyICzAiLnTyRfDKtbvFfRuIDQzp/WOFb6mwfvbmL4y+rFvkzW7qg
rpFxt3HK5xFepzjRWpwXBiffLIgXwYrrot3q6blt7X2XY/PYEQelYW2XDz/H/pSDXrUV6QPrGBiU
Tr9vu2KWrpystnigyJNnYCr7cdJ+AfTODeYUr87wU4wnK6Aq/oBA1rLu1AF8tVUID3I/mhUCA3yl
4JWZS3snSqlB/tAWZDkpzi6SBsNN+ZJmH2Ri/Syb3DeS76lRbpvJAGQ7C2Da4bwWRpJqc7KWAFHv
FK73mgzjethHI4gE8nwqDzpHXHamX2sqnLZurbgrXTomodApmBlzcl+S0BYRlaaHnEATbz8qgrHt
g1olSrPSbhQwym+t5OX2Q9vIQF9nsq9fdk+OUVeIEkx4X9KmHjVs6e+x3tipRfwFHumIweDkJfgi
CKTA0V7UutgmaLbGKN6AzlsDKffqtoSy59vQPrXa8VWL85pUncxJMDY88BJTdHoQgLL1m+a85a2x
pWGUqw6iJyFpFNIR+J/gxy8xmtIYRnDxFcgnKfJnITNGN9fxB6RW8sD9Ma5dglWW7js0t/R6C9k/
WdP6ziDiscQcpQI0Elwj7W5WVV9QPDPM2LB/QC2DZkYIEGW9D97BJAmYKV3CorepwvFWLs+CHDwp
CmV9Geh5vRvJD+psjMxQeiAW3dIZRZP8Yo6SL/6OPtJ3RpT5zAsCiEYWKkWJhCS8Bny5bIOIvUpo
7qLl+6TjG181gSie2VZqYfGhvses6C6KcWpNf944Vq7taRTrNiUymzbMg7937amVxkY1YFmuw2Eq
Mxc5odDg0LGWVO45h2RdI62bzN2QTffC1ECswSEZjuKfYwJzPj4Fafez+llY9xTQCS4QRTveaCuu
8Np/IxcWNTzl6T+kEuDbcEnDBjZotiCFZgwHe0V96/ugkd+KBsH7+Go7jxw0poMliukJranQQ3Vy
x7yL6ZqkE7PHoIACdK3tQLWoDvs0MIvmRcxLF+Rb0vKoreMN3OHavBYwBOKTLGM6Ainp70eswTiP
rHb839ownK9w69hFQh4xphnAtmP4IkSen79Y/drmQNSsjCoRt6V/LAYbqcxLR6XlQKK1g3vu9cO8
I2fY1xmLlNEUzJODKulNo4MvE6o9Pu9s+pEZgGxEc/MphBUUxIBRZr2vi19p+BxTShSGBAUG1vXa
bnQEciWvu5Wd3QBjbdS1vao8P5Ax4dbyIXXm/dL6ajXRaPlDKiYux/pDlSziw38qJcTC4UZVfm2O
7/z5qy9AnlSXsmUyE40GAdlYOh+FN6gGl1l5wHzeXejKm1ZnXGP5FrRmGx1kSZBQyV6klfiIVAqE
9t4TK1Itd2uB6R4OyFmB3yoTQ7r4G2iyfoVl+turgcYU+s8/2r7ONmYj6oESsIt0G+raKUZMQdlc
MQ6SUzuQYInbdYnkKgLt4NYHPQDZELMQypw6ZuYlzNwf8ukdRiwouOBDA8mwJRpF5ObJcp8Zy1vR
9V5H1h0cfc7yVC6DuECdPfxs0x9O/Guev6x2QSjA6FLk3jo9rm0yEFrBA9hqMGq4wEtSK0fK3Zeq
kMlGDizWwvqq18xPYfgPTFlEzTZgW5MBHPXLyZpHouJPZXSL7HQNOgIywm+UEQLg3KUbvoqT9Bwx
WjgKK7q8y+/GhTmkLUw6MKkoHnlolQzRR31RGWVDN0mEg8it1ItrbJ+/buNiR6hXx4yiiNvIafnz
0UDqsBmFIBJTfEVhUHuCGjkquTdMtHnd28cAb9AAWseBSexb5GsZ1bJtzPten9jJHj/fO65B7oJe
RevDbBTN5UWvYa21WanAUkfTJk0KM1/mgZCR40gnvtn0IZK5ZEk6iRE0WnmDbYGD3pUy+8+rX2Cn
0VzarBP2S1SPD2M9Q/vBCbL3ct9B9c7kvDU+5BmaZOkcm9bcLDmSJSc7Tio5yJpO8GDiWZsWfd4q
kvNMP9NkbxCNiGwEFp9YOPffTCA1uSOclyS8KNvF3Wmm7c3j7DzeaU67053kWILdFiomS40ahIxD
ozZ0cwQrRrRzHmL1rl+OTQpTuXKNheG7kW7s8ldEL79qpbf0llt0cGLUDglnHbQAGKo6uqWGj//X
iIErjs6B3OBGUmfwAYBN2v+a6KCqnaev2l1sOi9rDkV1/UgtxZWKH51xnDHpdax9QekipYZX5K3H
9sD/EFBGAxuMCKj6Kd/sI8kAVxzvImIt1zh/XTAgwiABCWPKqyyic4TFQdpk/iwpByyyAX6xIsay
DELDT01u/AYQGGeLQAGgHOvCjyWMBQpOTOQfwCmm8ZGu0KKnzg/LN0utvLj3xlrdhVJ/LHR4JMOG
XOqTJdmuO2T5IQSgsTNYDkq6UeWzCYtOaYkkte8n47sBvyskc6DWVU/wANbqo89pUMJ0ExXEVhOp
vQyvVbOTVAgkbXtQMIRQND+bX4dRD+ziSQMnmNKtlrwiZfacTHXjQdt0srUd8XNrcT6pYV5k4eDr
1rjTkLFNRBTh+glJZ32IhFRVgunZYpfg0yKka+cN1Daa0d74vFXz2sHMUOQ3jU4m++biiJrifMz1
lFJZBYwXdkFMAH7jjinD+zUPMlwPKD0HSMEqZFn4y+gttsZC/iRu96azGfOzaDH64gVKBMB+2adI
kr/P1SQm6zBDptby1PQVLzXRiM6onZFDQvTJuuwg5Lg5yoV1QOuc5mcMcGRr5izn+8ZZAV+P5k5N
Zb9veLtq9d+Y6ncwjjDJ/O2oF4fvlT6xX70nmvkyAZWEcA8hKAinCWeMAxXOqqBp1J6U4o8RoTUH
oqeyVUI1MMcXxkAMbyeE9IITQNyR7iv62W4OTNu2UT3/15dImcfSE5coVC+LF5gKCUfGubZY0cQV
iBbDwFqktdNgLMC/sU5ew/toUg5FlUFcL4I5XkC4D2uGDjwcHic93og5C56eCJWExw4WGmy9BZON
BcOfOZJ8o8NnhHh6LiJHLCb24lVbnlQgBX5lT58d2dVv1EgxSz/UMNeZVCJNuVNsUGLhdVSady0T
adI0BNWkwcgnZlc3oBTAajKXbqdD6yz1X4I9Jr9ZGBKOsrAbQm2Qhrov5iyrnLsP+G9iVR5BAIpN
oOKVb/aU0/fwjwHSjWioJxzNse50UwbQ+Oh/mUF2og7uzwB1C6mWlu16dNjCIpLmdNEhy7TfBF20
jdbvWTEfpNLcbEar/q5kCuYk4SsgvWz2LywJj29SdFB1ZhNF0G5pkibkJ2nTH0TNr9CJlWHoSZWy
mzV2n7rHPw9blOxsJl/zXruLesftIQdPie7anaiolkDjT91nwGlM+OByiSxCDttWDzcGOIXBn87L
/+aGcN4qJ8dSdceMRnprdrvG2Unxr2boAw02Tbg0royDkEY8wdAtd6Uq7/Ou/8rgB+LxamusC/VA
0293r8W0afocCXbpt1Bg+nE4xl0aNOTs4ZcCL2gESqdf8Jnp75Ikus/WObClYi/JqlsX4VE4LYgR
T15OfN3qD2GnFGMQnvr5IG/wfBOIbY7V3Fwth6odb9TwV5yFNFS82FpplE4cxOKk/GNiG1V5aK44
UhwRx24qiAUApZ0Jh6qY8I8y8Tb4EGr78tsMEij6WXAejAoFVNOgB6TVbGcyRr8I+ymLfKswyU5V
0ewFg4e7/99c8pxgMaRJtPSUXbY5nRyl2oxZ7SvO0+d1xTXQjjmMTrK7/H84O9fmRLXm7X8iqxBB
8e3isABPSdRE88ZKTEQUERFPfPr/r/XeT83OnpqpesaaxCDCYh16dV99dTd23E9bk8W5qCD83sOM
gAeP5C044fGBSIoDFnq9vVj9+Yb/SXsvbg0J4SJDnFThuWvfv3RgRcT77rpD0SIGxs3rte8gO5oO
Ri09AM/fXZDgqDW2aU3a3BLQ/Ooezk/bipy7xV+1YNFbfkIojkV7IO9SKvmnT7hMiLgxL2cCyphS
uxTzs0Om8e5UCHknsCprWpCOoOig47dWJg6Fv4fFyN7y7yaQeBpbn/gMMon8hzy/qQj1WudbYNPW
zkvB+NkmKF5XXTcs0LGFDUe4sToWJ19shx0oCeUI8j3kD2ilfx4b87/7IC5c0hzjmDO6qJk/1LzC
aS2O5hUlkzARFvA1z/3d1SROl/J6zuct2/mnfKPLClJmsldNq/L2nXVoUq0ZPU6VhckinjuHJrST
YFFAhAQjPJBEK9sl3sLuhCk5uGj9n1v9X930343+obm3yv3aqUpWZHl5y3KhixJ6APuF7IZ/vtFv
LFkSlhEYJiQvxuz++S9T1zgemuVJ1IQuPqQKr8IpufbhL0gIj3k4zBp7r1znEXklVAZbDkolebHP
RA/U6eraKGYkQWITMQ5OdKLQuHEpn4y1RTR8F+T2/LfG/hf7p7GESJhkCZG4K1n5vzS2TflWp7vu
NnvO+dZrYlie7bZ/ap+D27mld5RVa+NMOaHzWsbNXxNyRaBZRlkqaATk3lsKXEulkDP4nMREJXPC
gfDdo5DlMIIbryj19XaL3+pEuZy/QUu/azuTsGV3WBhCMvp329ed5Ji1rEuzh7s+yeAUk1qleS7I
UeiTmGqIPvXnkf2NUEL2kb0U7JYQWmT7v2/oHIpmjXHX7FED0N/Md03UiH0ryrttyMTM36bbTl+z
7kEDj1OHnsxjNtFLVENbGZL+bVEEf27Qf8WyRW1MUkWQANyhIt6POb1rNZtJoyakNyGtiHXfZNia
ty3SZ79fqXf+t6Tjv7HCJeE4657gQ979vOGmSO1j8wATR1hsMK8XEkkLQXfHb2ZDcd3rY134wiYH
Btiy6W3sLiXIk79FffxmNeOhJAaSvDYSB/lDBFW33cK47KC5WZsxfJfj1vHa6WlN7HYn6OKxzpuH
oK7fhLB0a92+j+gU1ZWyUdeuQd4bbDKv0WA6k99rm2lIqrGx3/hbGz0W2CurXQsM2bwda7dNuRP1
51HriBH+iyyXrGmkVWraRG91qeDU+rHm8qOFfpA59XT2enGP/l4FSS//Wrt50Ak/D+5k46FOhugF
+txbeDst77sunHd18ijLp649/W15b2/92ieF+NonQ6Z/CpPga6tm3qzyXlvKcVfDeoWR4JqqHY7H
XYB7tdFdbx2DTfzlgX5GWfx8oJ+btdXJ1+0CFWdaeKQtUZbGah/a/XxePDlxy0vDy8fiuR23gpv/
vp7vh9Xkc3TUm4AKO0H6fNAwdsNOD3XTn2wCjD0367UG1xfKjUUnr63m+6j2Dc8MFoooffey3Lza
ek6eIo8Ii8jPFVyQ0bqH80cXqulftRlCIOhGp94qHNeDG5rfikQRkT1Hx/Ydl1Seapx4CeV7VHvY
jP4WCW79foBhmto2MC5O33/Liap5LbrVZbOb9uA1EY/3hNbw0oVdkUd7bl/7N5cyKI3RezBJVbBz
n4oQYl3kjE+L+BKsh2SnQo93D4SnIF15pMoN3WeiOP6yJ/7cyR8Dh9u3jUOWhNU/JWj3cCxIfpjU
04t78qEWqc/PWhGxFShN7kd1dlt6PnSnG/+iVgQouX9eCD/JNT9v3/mxEA7EdTYrq5tNq1kdHb6z
+eF9+06gQ7LRl6c1KX6oaRo2LiqzVKcgjNO1huhZ679lj/uh3kkzoFVKPnopgQzQ9O/hKlq1sd7t
K2O6ARHvg8fUQR3YPU3VzVXXDoz+5i+7brMrl/whAqgN0Ca0lxvauN3/fctNo2uk10VmTM3CPb0W
pAlTJgEHyTNssG1FVixIJ2r7QWtQ5rAGYelS+pd0uKTgCbcWuTjV4RqeKHMyPVBee4eRqPIsyPCa
ddwrla9fiYcvq97tqtOru7bd6wLyjXKow8dKaJF5jE52sydAHrJekiZK1YtolwTnRLcH68G+9uqL
IrK5q87R4QrD31u7u7Bp4CB6L1iwmycnCYsRyc02o8PGL5s+hgrMlpJaLy85tRcnl2vUzCYbJyYO
9XDTC/vtdgnJ5n/ZB4nRy9YkRSDJbQSoV1cBwPeZtN8BmdubMIfSNT47daD5C5LxDND6b5/7kT3d
H73mtL4M9qPOK8E115V9c/FTl1suTJ0Srw33ruNWxGqcVF67x3GO84RKQIgNU+WOD2mztQ82N20F
2KkLOFF0manRAsumPnamdT3ADdggQxSduO3BJtvbo/ZOETnT9rvz/VqtBTzgYvUQi77yG1uKbgb7
rXtOYGsoTqAzy/cNGc1Paj9edD170zPD5BASP9O9kOPo9UIYdB2TX6wcbELiW7LpidxHlJJ2L29U
nls483PxF/n8yJf7p+n2Y7u87TvN495EIBna0tthR5EhCyd+DMGAPGPPZ68OBu14/YRFkZ3VZXV6
pXrv4YPa9rm/HQLr4TlWV1PZswbJ9tzPq8eZJu8WehvSH3EVgf+pfeoCSBYTZ3UcWq9J2Ayu/bpP
Nk0TiCrsLhTTjUxWbuqW/jVOIqc/GUCuMOPuuDsyfSJb3tPeRWOV90ZH9XmcYrvTQNO3w9v3lZiO
GLy4Ryao5xNMQASrd0RIveW52gTEdzkkzvGBGaOUkvVqPWqQ6gh3lmpXHvBRd9j1ASuusM8T1XpJ
dOudZ+Ka17fJQSWqX8epixfaJW3qWwuSgJ/VnpO72+k5NBuKYHZNAqNe86DbF1W+pQe1n8pNo3PI
r/Uo/d6BYOvt9/ltN+DTa6/j9tl0w8aK7LrX4XlIvZlJ4pKBSL1+NV3y3vVIWOsCLquW79qvVKNQ
LMfxhVnUa07PevrcCJ/js1ux+W1n7GhPHY3n3c01LqRCZz0nanvzIi7iy6gd4ujePJ+/nTcmovFZ
fm/ezU/r8xZC81CzT5tNcGoExFMFxB157R4g3rTrOS55nuOLG+/7WEMe0fdR+W30incjzKfwPjZ6
Ra5JtRsXg2Jwe8sHCfytaRbn8Xa01sBcuhs5frUsImA7w2v29oPKUJlHPGRA4voAj5Fa+JlOgluI
38Yn7h+q2SUarj8+DNVfB1uXNe0WceWfvIUygjl1fZUzPaLOZEOLQdgxyuf47O89SjO68MbUcj7s
aNKfuXNoAH7t4iouhlQqVRvFykfdqWjUAUGESzso1fgUjq3eRsXdufGWPeMEcCGuhOmIoQ12HlSr
UTKr3yGABTeFVhDcPjeD7hN+1Tn8yPUgMZT1stZrnX42/qLGOj/U2PvO8+s28GPngWFwbN22290U
s9g7+teAheUZbo2i1GZNJWE7XsTvFLzw8kkr2L4QleofoP0p6kRq6gcHu5ByzJd3c1qO7beNF2k9
FxXo/AL7wEtcOrlPSJSi0INrMfiFIgUbM7BUEH8mHx8FxwlajZp+E1VSzmpow5u23I/dUzvYhGSn
4miML+YvIsn+4T3lycmWAHhg3qsO/EcH3lTN4yIpbvX0YKvBzHBH568ZOVsCxz/6XnBQeaoP6r1g
ZQbKnJdvL0/khSc5v3q6jfq1O/xow3L1rOCD0JKPph+P3dXXxrW/KID4ZyWlLVvxv2UnKoGNndkh
V7go7P/eqlvX42W9cZr1lF3IrU/uzSXXfGDqE/rQtcGv5KZebUUapQvqXsG+Qsvt4POiR+yGbJm4
hqEG41hRo8ybrIMXAufiXFmza8OfV/iDBn3rFly8G9vKat6XHVCR+tFnOq8Vcz58fv3zI92LtP7n
kcirjt3MQwHk/PuRDuX5ct2X6OtV0BtsJgNCWsORozvKHs3O3uCoJpEVRdgg2G+zCTj3NKqH4JFA
FHHt9uO9N+5c1BjHHOTLjVqN92PeeLIm/9zSe/TZz5ZabYhSJhWo0M6EW/kLPFE718OZXI3XSRlU
gaFNXpvoElvajK24jNKw5VGdQh/0brDVaDD8TzVp+CNb3wIMhqU120XHWaKJww53fisgCUK04WXG
RWT4zTDVHb/xSu0jv9bX51NQrN1t/+jtoq42ArE6cOsEjQhjgkTu5OoMT+Huk3Qew+1b2z+E53kj
aE/b/t+i5dr/lQySKQMQ2W6jmf53iE6J5WzJUj31Zu83P48GtVdFDfW+V+8E9KpREyFL9DzCkQ1I
LZVyx97q+dmNsYW8ft9SpE51MzV3mT78C7F4xrk7LtybIt7AjePYDcfen0cLquhv1sqvrZan+mW4
rgbe+Hp/uU6K5WOwDL3utyJDl8HeZwBj09/5LAadhBiJDKURryMTnSSL5NVakpsvzqLTSn6W/ap/
DlJS9LmMt96tTL3Q7djRRT+L0qEVd4Jm6NzH+xhcY9tv6lq3ozIswyq05mXoPLWjdlSEZW/xlWp7
WIaLoAg7vu0XvCzP9stQ3ic60XWiUr7MjhpBN0YtV3nPmrQJbNUWtzDYmqMqTAeO980ZTCe5cWco
P50oGfCRLrl03ivCzduR25yCDg2ihkvc0Tb/WegXsWeDbQQPLujolj4F+/4puASw1nQaXYKmvvAp
X3i/BV19867DdoCrOCj1LTz1KOAuMzDTgG/RsXfsQQSnV8tg3SenBz1cBdTBihe6YN8ooyLK+S89
jHod3Xq5Xse3kGIivUyvBzD6+u37IoJ7G26+FozI8SUJoXXzrSJq62QoC20dNcJD2IrCrlfoW28b
rONCy1ZpeA1N0RYsU1kgGdszUIPX9OHjsWQyyor7Rgh6GUrjCzbkxbDxJGvo1tvoA21f671/e2lF
+/DPk/DO5f0hMqT4EpFTBPjAnvohMiqnPBnVqXmdVMsSMV3OTF0Fl1ieJuubOutnfVLi8FpHKMD3
dyJUmI+xzEbBnsc33fZZ1MsKJcbReCVDkSvH4BQcA7/jdt9PQQvBkSJu9hpd04nKHjPM7/hyBhn7
Z2m0jWSEL3zH1tuoXtmM7qHf0R0NOMY4yyenwPLkZ4tjHZ35Gwb3GDaCMmgEf+4W0Nz/rk0QcDia
YGZk4nN+CP3bpnWinvH5Mslmhm6Os3615Ln7zbEIVoPRMHU3LGeXWFZuIzQ0GQEDPE/fFT/zWTdk
HoUNw9v7jZD28X+7aoQERbRcem11oejXXaq2kcutwOZl+rmXBy2PlLF+I1WdIA2xpn0gIUIOKI4R
5F4zBORCNEsH04mh5XXoxGNwnNOJQc6K6vjO104jvPkvr+pT1pmI7UQvWDJNOvnE7yuLSF7bKL13
vBxPo1oXdLYcl6Oy7PMQXgLsjgv+XbkRNTCUDJkZLRiMhOseA/ng7HJ5Vmv/wmrFPx0ZAeose4qz
3EXmjDACYi9mtyX5M3wZarFn5AvnOKUFaWQsnVFHd7Us4Atr7tjrRPVc5r2s31OY6UuYfef8dQo3
g2O40XYk/xsMvfT8Omr7N21P9mHbP5+U1whJ8sZ63zMyEHr6cnz/N65m9zfKDtYjSd5YPx08mD8W
zyZxsqrapfUTUPq1SzhKaE+SlzN6Z+3d6ui6PJFUdBMdL157SwnUiMwDyOFGsPvAQARXaC1NQpyX
m5a7K0m47d7QRYt+/X1+r0je21RkOYest/jeE91XjvcgErZKbH00YHcGlF//Ms+eTVJ0EhgAz2J+
dKCPP61h2xIg7rYLtzOC7tDCJjxg5ysD2qsPT/BwcBfUCDIVyZy3Rxy7ynmG6mThkDp4bV0+pS8n
Oyj6zrSaH/x6ZlBZHCIFXGT/4rg33Uo0OXjQmAna2xJO6XcbZDBR+Xhdaqeh2DhIU/2exhCiOVw8
4el4dTTpnArox+rsdzJc2z6sjVtQr2GC+fBvIAFQA5jUtHn/Wmo4LEdwzoUFTu6WTfEVNLjKVp0I
F3YPRJNu3Q62p6E6O7ccZQDU7nF66PoXU12+TKQtiAXWz/BKYC45SgNTmW+Lnk0qcdWVEG4JS3vp
UtvAdwL5zkkTX4K6lus6LnsdvZjBkF+M9ss9Zd7AOPiWvYkX0Gz8lq32TThFBHHFKZ711ysaR5gv
3AmWcnuC7bzr9FvDzjvRRRlFvr2s3XMyN5nkWBKrHfwrLyGgXREesMX9SJ5bRXqJ1N1rcqE3y/HC
u8zLm7ubkbWcsrmpWz/bjX776DtQurEPRxmUhdQ9fpHoxgyq9/O0OkD58i5fxTqyp47FztKAOFm7
26dcdYleWxMUE1CRaNeQ5582vG5/c3K3jN4Se6LKXJzGnX4HnjZuKf/wCYIEU4cArN14QeqN0t2E
Z2or4a8FVBWsySCf3wIs6S/GA96I30ldSb0FCZqyjz+th05Z7Q6XZLueZv3m6BwcffafPYaEEVvP
lHLxBqNJ16/oOostRG8HBIR6YsOhgmfed9fV6uiOgsl+WvdqtQ4WHogFCC3MFwWV3kvJ3z6ww8Mz
QJR30PjAgrX3TQ7M4fJbc1JPTlt7e/2invR6yL9MveXqjZQXoObkpQYU6BmfJCDzE28VrxX64QUN
cevFcUGqI/UBNuVihsTxdNqN/fnH9AM4B9MydpPg8AZIoACmHf+kFi8LvBAb7bCLbdxeI6zme7+l
Nu5ftExi23/bp102MWL4YAf8gI3NHVXgN9vqMiFNkiYFNJs8W1gZnOK9f4kXU1FaYPLz4Xkp78p+
ERFwjNWwifZ++mZpOziP8uCoW6H8POksIKzMZ71hSzTDOpR3JFIJc6/FDpazk4naSjpgjgE1xfVn
HeLlm/Kd5ybn3MjIRICbR6ydAFO4Nur7ZnUO5SVble23MCjEnKCODyrRLZRNobi/cn6KslTqLbre
ztuhT+W+jS1e++WHwZ5jsvfsol20j2RLOfaNYI+BIi/5pKEPkfw3PAoH6GNERN+XEdjxjXhMk0/N
wAqafsuXq+7Rz7YB6A4bj2w1f9Yyfme24PH4f0NzR/x/MQA6m1PDvJ03awCNNfAgWB74na06ahCU
81HNrPVj/+l7WfpPO+b6Nfx+edJ+5X9PRqNJoP35cJqredONx8/ebNADuflMR6mXu6tjSLUAmZsh
8+3Prf7p1hQwgsVJdn32PdypP3OyGLf29ZCTIHlquPvhhZGv34wnOOezi7cPIExlrvEXV/Ldx/dD
S4UdQPLOVhuDqf1zDqfHjnW42u319BR7iB8Xo24Pww3T7kjPjSZRw395srynN0stEa1Pyp/3zSD+
yGPzLWOdnj4Rw+7rXzriXpz0D836OX7YpJvK3J4uE1EJsbcGYkB0MpfCQ7HzjH58Vt1R2vCzqOgb
cd7f8HsTdcdNwmBjAD8OWXdz7rQiBSAmHcEE/CQc4X6yqNl5X666ieDNViRs7zvYdHbQdk1fNEVs
dFYcDhHP4p2srONz261GYjRuUeDsuAarsvqHpwrkysDqEBup9i2MdROrqYPd/9C8RSk8otKdY/Ib
xGQZPyrL4wIYfmKf2bxr2gqLH6VwcdfajXGTO6DBz0Sl7LyLhn7sFx/7qPgQHVA0QZszjph2l7ms
6oeySng1qFnLL3XOykat0xnvZJWngcm63gasuB5VrO4r/HFcIIWNFlXvz0N4D+f6zwjChaAkuNmB
GyHC85cVuGimB7IDIxzF+CHJFz1K/YqMDj3ptott188jyLJ4dqy4OwMCoZNFqC3AsZ1Ifv6jjyfv
zc+cgXmo8+brDgG455FPiCKECl1/CM7PANiIFgrx9q4MQuN/Iqn2yTQa2hiHItjMUIxYSviFGzEf
Y/mJCdlbv98+CQP//+oCgrWgahnkpP5JwKkORqfZKOv11Hq/uGSZAEfYq9G6pQ64YQf4YlV2cmeQ
A3fugPxuyhyclLgZwa/83rrfQxcY3l4PaoEHMpqk8Tc0UJJ/2G6H+pHesaGejOjpunZJRn1y34xu
XJYvT+SRHFxvam6pS6G0v4+GLX+aUnhCjSlhpMa3T1LOq+xblu1V7lSY49YXN1/8JW0CLIjf7I/N
FhwkIlOg9Nx5zL9MgeICK8RKs/V0MFi73uxr1eu9D2w1I5FaUPa7I8N9XwfN3jl8mRxcZ646bhSQ
KR2uceWR3ll3kUdggerkPq+eM7dXBwRh+SeOBd9bN1HRqKsmZxVNIvVSu4Cb5OrTL3rY1+I8fol2
6uLOuoqd9TNdLdyut9G91wyk9GuByos7ordT77WKiko5c+Zcv/jU+2Uf6rrXv6l4SH1AtMer0pbS
V1qXqeFafaC1DAvV/47k9oJuRNE3SKqq1IsUIeFMXDlq50Iw86Odi/PHdr8dD4+Mvr7Jx9fed1R+
Msu9hk9NzUqVvWSQDpJBh/V/prbuh+0/JQOyHLj9W4CH6lkkhe/QSdeQKldB4l/VU99dAQoFm+fU
ixfovISaxxUCqOU23c3QGVGnKryivqrsGdx3fFFhbzaaLLzonVn2tZKV4BbuyrtvjEFXXenyypvh
b7r3Ol3jefNbMMeEUf7ZRxUcblT4HApt46vTfy28V8kxkOue7T3L1tR8Ir2vakYXt/Rao9Kz1Wsv
XD2/ypV6DN8X+QNZYwwgQK7qhh7V1NWzaGmkZnPX+kuwayh6ygvHBCVwr663QLm74Lg5hs7wq9Jj
fCjdgqHDYN3jImJO/Flq/VZN/nXK/gAON61dkTU6xWVCgK+Yt1GFASx7RQFMxfL9SMKbL4iCYAnU
0kbbyoKDPoL8is5WgfkByOjWqvaLF7xlhTpMjEBMdIz/C2hbR5OVz0+DE3CWQE9/bj+cjt8ppb8+
wQ8yWrqxtkaWti+T6o6NiEZageOUwaYPMMd/U4OVEKXAYVFTy9k6InATlVXQqXK5mIrCKi95eMGp
2oMNSBWRySFVkC+eYFH45oGxqmUKMaLvDIw7mpX3/8Gx5LegqhuQLXk5942WaI9NlAN9yXbNOzy3
93PkD3DW0ivYsw1OT4f0daoKNujHFQtkJKMgUGBnJO8EIsu4OJtI/7DimqBj3VE7hgvApUTvzlAL
PLlyxn94zZZuLY24DWab84m8E50gB2A0uF8yFOhXdIAcDf3RDtHTRY+QkZe7ih5x3iu5WS5v/gGL
UUXMmDJtoE6lksu1tSCaAkLJV8CaeckjCVycReuJfOZoi/NyeW52Qt71W8ucb8CClxawNd7bQrS8
xaORiRLImeqmH1k0O+HmTofb3Bd09LaSB6n6t47n/M++kEuT5EweLR1C4JBrcXMEVc7ty3vz06Hc
LI8aIzm+HUr/yedl3+LoA3qVBsqncoOiL3EtK/zrXEpOeZwk2BnPK36BR4sh8PPo/9zjRuwsC4bs
KiDBDstHnB3y/f2HfAHXvVyK3IidpUUfkaZ89LiMya2t+LKyl9Kwgn1TjojG0Ca2mY1UHk3uRHbN
VS1w/v2FRsjR26rkRHm6sg8kI7+kS7c8ctmXr1pxa8a95U/wGqYT126XDCJcqLJ/3TPxtgInySfk
UFjJfeWCNFR+FVFnuSdrjfSm3O/Rq4d6JLc0Y66cDtnb5IH4TH6fVo/WcmsiyvEk0Ht0tDyATEG5
fpcnp+OgPTDP4Dy0ljRdJkzB/DsDEPGpnC36r/SFfZ/Mj+kpi0rUXSNeDBhg/IErdFqZVSyJ++A9
vBnyPbmg3AlV+PkxpSk5aOkGlbzizkgEHbfnPOM+d5OhXDkZSpw7N35MVXnMlIn9aB3DIo1mRpOq
YPzQsTldvierGmLNQK7ACrZYRcnHYiBTXhorvffQyG8PQJyLSHdIM51742TFyqU5m2LPdIzFHBCf
zKOFFYXF+Ibo+Vxenr7y2tgGj2WLeBFoXdw652UuAkwsAJpljx6wO8QTQd4NfQV/Fjn3aPON6zwM
DjldJIilycY4Elm1pqfvD4A84ooinG4x+QBopggzwH3kq9grIiMtTc1f7i7DIxc6rLI+GX/tkfMu
W4rc8yEbnbuUQ5QSBsjpXOJxmWLWCEEvgiNIEk6VKkhXIoSr4LzcripQhnz2+Nt6v3FcXFsGbZAW
yK7lTMV2Iukzf2Wz5E12AvlbMP01KAW1BgW6DXF/8Fc9Fk+DvMgJHHbDJlb5gZ+yYe/xBKRva01W
hUiA40MojpNjiMo8ePw+4Ew5hgIcC4BsJQCmJ3BmvEOhOBI4LF+4/xecmYKbd/S5E3VtcvXgTzpx
XjtRx3CPIn4U1wy744GvQ3gY0JIeVdCxUta6FR1Iv6O6X4cewXw8BI/No0OLotH/PII0cY+36DyX
I9lMzBsQax6kRzqVeYOPjrF89RgnbzcIFQJxH0KqOsvVqhP9LY6HNqSV+9VlA70P7HtJMTq16+Fo
8K2B7KpkOSZTlKFbow0722HVZQ3ItnmJZZTEL/GYD2d8ODKBqgASF8PTlz2TaYJfUnxnj0HY91qT
YyxtbYSygzZCSo2+y3x4eI1oEnWJ2bovjD1xKAVeEhnWdfRoHzs0HhVpqWyB8ghyU5kMckRmlcw6
8aadl0QJP1omf4qjhR0T3+Zj/j70HjkuOhDKwao52q5k5xalAZmmHZ6bZyFx+30Xh4YQy/3kYGsk
d5MT13TJTXfgEU3lgeV6Mo8v7PHyUNIYOX0xBT6jTx+PceNSXWZlm26RNVYF8kg3zpRRylBXxCXk
TEVRye9ONcHcpBtK9BvpCNxDwXVu4LClp8tg14MZIU1rjo13WSenuM1KWUxldMh3bbIsZMFK06QH
H15MuSFd/Oidh+YkJ4jKJGt6v2ohEuTIvceuHJYR24d31UqcV+tIzpDVLwLLiE8rkWUX9qxsUt3R
BjaioJKddRPZYLJyqkgbkUTOM4I/OnOaWI0W+y67j6MbI7YnRycv6yfRC+S4bOFso2gVBaJTpH6K
BJdto8DEAmIcnRCecg8RgDI9t68iw5JhYywaG6VhU3WEwIwSlNECUbM6IzkbMY7g7pcAZ1znEh/Y
CUWek6RjjOyVZ5LTcrHk4u5oOxQVRbZ6Ul3h/j19yBHRKMRHLts7DpD+YMFD7IZ4bMLzOPfS+Oqo
/I62CN6CU0MU6iPg5TZO48P3fnDQp29iKS4Az80wiZuf++89mvYiurviMB5hSeJnF995x1+/dfCl
Fz1xzfEbF3gZrj/xrYfiwtvwKQnkcO61cIWbHuUYYxFEx55IPRESIlAejjERIeJdZCHdR11kpTiJ
hYCFoLqEt14jKvCd3cJtkH83IiAXfNty9AT0cvvM7n9vADsbCdAEdHD/gZOKG/7Q34OiYgvAd7N1
K27FNiQ1ar2+UgkeyMLwjpG8Gpp4JVDTA1hqV6dPhyiDc3aIDv3G8wX4g9qae2xEcdpv+1tcvdao
jtsjwKFXmCPPh34ycUbJZBs5IwGjxM2/GIub/xI4o11/j1Ox+7wZnpZHQCqqtupdvzGwtf1u460R
X2VjIBSBXbSdkFgOeImb02DcyIBQF3yMQl4ofHMiYBTxp0EC6UUAKTnSfK+1MSZ3G2cIkCVAmDgy
t5BizOXu/tvminuICM5ykbnrofx5iLoQe8S3D1vu2QxLvQ/K5ywkU1rQoae6g8K38PTo9qTxSmET
WlH4AqzVwGyLUCg0SSTtETBtAUQGrBaKy3zbN8dJlDP88ql4Vy2vpkU1z3mH2wRmu79gOYeUfXwW
QK7jW5E5qXWOaVfCrhDkLoke95D3HX8/MyNrUoRmdJvnoVxbvL3Z6u7U5S/+OMzMySKUy0g31TqJ
mvx/3E6Qv93sMCOMGSeydJH9Lo5gaVjrfta2/zguzuUEl650JN2Iw1eOy3XkEReB4Is1R2CSRDKg
8skipGovjXhcWzDGx7cbU2mDIIty9gNvlCGSzmwxiAnTJeUqckeCt6c2dwCGwB0unVv40kW0j5ZK
F1LXhPsL70W++ehgub/crfDX8BlpilxObiSPeAzkQ5kt3Y+Hn1s+EwKC/DYYJ2m0NOYxVte4SXPk
IaRrri8y0+qXzVs7MuYy76rCNSfXZ/vdjBpdn3l7h1qFTJX1CohVDy899ejm1+ekb4wFjm28bt6W
JHpgEAVFtSHNyBcYWiRJ0ZMvCVMHn0mtWkPIXHrRt4cC02QVdBycmS+EIOuqVwFYyl8mPB95t/ja
DsqwOyx7W6g5QsqRdw50HevpcbQKqS3RhibWjjovZQ9fZWdYQaPd3qk/VdiEQkiwOWQEkXU1qE8r
PD63glaAKYIl9tA3RSjLHiTUiLbf6IseQ8p0FC47QkcSHz7cMLQu8dGnbzAn5rJdoY5iT8KK9qpx
mzwXC8wUUxezMnBAKkWxlM1L9Ay07wcu3oTSg5kZpK+iFAt9RZTs9vNCp/immkC1VdiGqyfTn9Hn
2YWOfO1d5rL0mvSp5cm8l2HYIa8dHj3lJUN3DBqvBd97nCPzTNgoC46YEV5a/KuzVER8rzEUZxb8
i55wNbZ798wfZ/guQphKNZHVsj7xX4as2IghvG8KMpjWV4UUelCyrOjcUYKXy6sIb4y8FV3m4G6C
9nGy7B076qJEsl2kbCtyrXtjufJtDkGr4Db/Y2rxQAw1o8jXHg1xoq4vg131ZPDqXhrLT9IZf+ae
uO4ePykAI86+twODCwvtPdFFSDch/pqxuRSKzpY5fBcGLCF5PJvfWxxvlCz1hD+1hcmcBjuI2+KM
u9zPkekjOKOcTXaMGMnqWTgnjsQtifNOflqBCFeD75bfsnvJDiUxTch4dhFZYzVrTYTEg6siC/vB
L0rpiVOQr5CXPlb9KmFaUlyeFX2cQSma/bO6Zc3eWSvtaM1jYsBjPu8+9ursFTByhHJj+hRu8Ijc
9gXyF+zsMbRrwk829/1cGHMy6OIEkMgzWQUpvpf98xG07aEkiKIg/hjpyjwgZgcAWHg+La96IoE/
rJ+W13a34e21FeyGrQDwQbQv5vTDDL6b3ChMAtVsouYSpeZugYsVSzQGGmi4wKdgEQX1Ycf4VvBl
sp2LARMOqCoNJlNGVOgDMJGHzEAnHkby452gDjAH+w6wlI0raRda3zu0G3Etmb5BH9bE+dw5Smlo
8cEW6p7ITxGDIovvu8VENBuL3ui634uvx1yz/TZEQtmPyvBEmBIDniCPhCAoh7O39kTmNcvmMdXv
XXlfolXYZR3IFyy6V+aszK2Sz+7vv07QFWWpyk3b3BrR+ARZkcV5DMzJY2drIvSbw82bLGdUKcKU
UAZkU288n/o2fP6XnMixI0QlcQuznWtiih/T66EGyFbQeRch3R3wzQnUmrgbm3xF/MP1q8VUFV1J
fM3E1jC5xecsL/F7tVgiKCN3dYe7Mi6iLzX9Nt+S7wnSKhqefKulG++y4chSaurbUvoV3uNSJmwL
Nab7LkfqWHpcJrzsV7I5yU/ZJMQ5JzKrPZGulq7aIr+SOCFgMA+2zDELz3vLOzOKbTRcUEuCSFCH
CzAP0eETAKIHXCUqsBm3lmjVd5yDOShAEADddigavujzjTuGBN6VonknoHIPq+FhQYhiLpANeOMF
iOuh68t8E8RGxLPo/nJRQXhkqhdIeYHyBGQTK+GGAdJaytQWokIbUP0EnVMYYWJmN4LWHfTGlOrD
/IZiIEtSlp0sTyETQG7m0R/Kt/wWDlwVnlmiC6SObAEyi2RLbBPSwHx07vNRDsjkeojI4q1CYouQ
lF1APmOjE/ku6o+oxCbyCifqa/HSvMslcbN2UQqhdCK7FjORYkJIEEerkA3M4IzSfGUK8U0WqEyb
Lj7/pSioKdrSQ5VAE2JXaTIzRDt5TGnZ6Y1xgYCTtSJtcti/heCXxKnf6m3+j7AzW04ca7bwExGB
RtCtBubRgLF9Q9iUDUiAGIQYnv58S+o+f7Wroirc7bIxaNjaO3fmypUrYVkkPGGh/U7j/u4Gm1aN
PfjWkw3L2lrYGREPbOAvmYINr57aDtzudGB/KcTR6raIhpzG5SkfWSHE1sIawk3suZ1q5DHMyh1g
4+CNa0TkA6Cyx8CLishG97EerhtpH4l/Bp+HQUAka8mWsuYl9pco6RgtA1sMibyzp+qcR7N60yPj
Hapt5XAfIqQvGG49Ep2Eg1MLhFeiOV3shIVnuIBU1toETPqZ7HpJRtemjnPp8bK2Ka2Hkr0sgyDn
TT6haI36OkQewYN+c1hZrEFCDnmh7Oi0mXmR42o0t1/7LxttJN5x+hJhUu+54mseyXhz8gGTiaml
6SRSI/3UoVWzm8mqmFBXDqS1ld4mhd3VvydyucjyUUWj3fECo5IqE9GK1i1Nn2vvMCi3P2IvVv31
hcK3L21xpUtZpEx10IgJxGisWOWL9oMNnJ/Juddk+UkhZ4G4xcjsc5fxu8IthT7Xwu6YjXXLbmSD
NBT72O7tYSCLlyyrJJaMLBZdDnBfZWtUFaCjKh9UxHhs6cLTYqJLfV2Krd2IoPF18GqjwhF400jr
/8IlhvKpYzjYSfJNELvF1dbxak0bZqjT3CnpZHQenaRdpYtCU2ThMmKQDdSYK5Ioowm55bcO0j84
9g7fEPjTS/qjvkrvHY+CD63wEkRtUGWCcusPdkgDOo9u+aL66IZMdkoV2325R0+muGONtf6XBdaM
kHXWNVwb9lLjKGusL1gmCjwWrf2XLjDpaQGjzUSYrA9cC/OvyNRp5pxFH12/G/yORm7xjh3fi6CY
++eP8bveVEN38QXhRVn4MqLSSGgUZR24oWU5Bytvxx70eGvNExbH6djOgji6d70faAgBN1qvZ0L7
KwH/dWhBNSifLIHrHZOi08l/0xalkxodfZc1WnDTdzYj/a4Dl16WTFEZBSmiMZr7r8uyHOmkp3vn
gR24Ds0chdyVvgaiCOI3viL3dTEBk2J8tODKMaflK1Ph3ytR5K5JYqGKwMDo87AugQc0S3RB5U/o
KGokDWZK9iUbrJ9TrkJPWeNuLkU8vnOAezHZU6yu3bCY4iKJZcEBRsUVn1R1AaLeiVl8VBACupkB
zGVEHYLuTCBTr6V9xoLY44G1CXSx3058ByVU6CHY7cRHhGMLY7ySlQaDBfkE4RVgq51L0KD+P/NQ
ko+4uYGo5gRVTIiMjqayRlTGSUGo7g3u6ZfmCb4t3zWUYmDLq1l/iIOjRb9prufruU2QrhDGDuU0
yEDIKSidMmisfF7jFL+XI1NuLsIZTGIOeVUyqDJdfGFAkqb3pCCwqMtg4yujEP1VwYtcW8gCCmMg
8gnUUqRww7gXXH7+WLj9jra05q2wKHLhNcW4SeyCUwQounTFJPICFVLrhrTDFRDHVMjX7Uk/C3+4
NG5j2LVYLoXUWtwMFotNg0I9wHIDGMiLZeAuB1Rr67KU+3RdYohVT8DaoH5Aq0kDrp/Lmen1DTwp
bCsM5PLatKOeCMO02kSAV0iSR/mXDEhlBn9pphjMbS9edfUantL3unIBGux/Pb8ShnKXFxiH5aoD
NurdYGToDgpOleIjbTQ68Z5T6t9VMfL18AmVCkwns1cTH/o8sS1WmZ5nfQu3gfGFMg8y+CGLryi2
MpOVyjtOf8tD08Or/xBkIKBNU6ecLvJecqL/kltZRpTlqR9PtejyuuK4qrrQohTO5wCxib3lFOMm
c8AosK7/XXzidslAyL/V/w5gG7si/QWLgSjthzvEpL7cOrue6hIWPXnvgBYJUUDeMYd6ptqP/U2v
yoGErjnMV0p8iuFNerWOTXm7QVGBHI5DV/O1+iqFPV7SfV1f5R5sGxfiKvkSCIOVscEGDEwDVTrJ
WgmyFNq2bzx2/b+izgFTCjVO1QbrzrpTbbFHA+HF7BFVHjrn5XHLW1QMLyfnRNsLla4orgca6CZ9
LxJcoskgCJfp3F3PgQmWxVp0/AVP48SY45x+Ckso14iMaLld5VyOlr9mnL4rGhAuzCph1mumY8i4
9D37uoyatgzvbf/F/AyzZ1jlqyYsq10W2nFoDB4gGethMkuDaho4Hxc0ZsYV/9ajxoBmHZN6sG3G
/iNC3e1MWfpnRiA9uSPKVWnC9YaUgyTh+/r1MIXjdXy+UhKwgSMgr3xPB8AW3iExqr7oPTGRy71t
yLXGELQQoaTrCQXci5EdN3efNTQI6INBr0y0A9HfhaDffgABpY3jOB6ZTxhDIzKykJrsBSQjt5XU
xgsar2ZhkenA1CpXJzOqNJASDeIhb+Zg310lx8o0iCAjwgKMOYXdEcdurwJ2eHlWCaQVOSnYbFgK
pAKqTWuqRFvaFcePvAxRtBIIInwoodrQCZSXEAdDIbayQjrBugk8deymLeog+GRJ8qAEqF19o4cH
ogt9UvvkKJTvJbW7GuiIyqkoUaKQR0EWaibvipBqRepEAZDiJPJKkDlJMVVJUekFsrkAVVwOcY8u
q94nCasIv2SC1oZii2YhzRkhliqrL9pGmWxWstd+IzF7einz2DoG6S82J2toF5lmwWFKKcdUyaw+
lNNTNheIjCcsjK2kB/yb2RFoRvx3J+MW8yHlluIel8pFalJkpHwWTachbhFievxbAy05tQ2yREoE
6doUzinI09Csp6K9kmkerwZKYNX7ylMpiV/morWPkl+bVHi+yn/pmdDsxR5T0zO2hjxF0Q6SwaFN
u/q2HR3glh37lFkQ2bG8ZNxAk/omErQsTHukyC3DYNQGWoHWIOm77Vv3RmgI+oK1YEkTDNIeobCI
6FKKxaklmrNktTUl7fwLc4sbbUQxJR2EcB7rUImFvIj6mcCYDiSUR1h5HP0MeuYuNLu7UC4GvY4j
/b5ruAWbXAZRSQttTqx2TiLTorVTWBQFUApDBTIuoGUlcohrbzKGePzsPihHskmUdlt3JCivgHmJ
FOWtYv/ZLupL7RUKPnSdcuTAK7DlctFcSquqYBYC0PRV41Va3XA1CoTZH/r1Eb05dkC5CoIBfbWX
AMeA1TiMYjksMqna+fBHMeoW593hfOkMNO+yh1fwQLajpW6wjK/1dBR10y1UHH8Ff8LAFBleZruo
1jg+5VNBTFgWit0ENVmNMhYVMGAA+T7gV7VBr5h2JtiDFpWzLEvm9GYFvDZhr6agftY7hSNogYh9
QSkDU3LR1KHO7+aXELDast4EzridkEXmZQ4CntZGjhTaTvERLQZBE6ee6EzKFG6ImPOeZvipOLTm
uGY3pBHm5b5NXlJrRrxAGayS21HyJjSdZWqU37YhjIhRIX6GGBv1t/I9ZDdZuXq9/lZy0Tzyn3dA
85zUMglhdMxZwKwS3iaboAOqpvuxNOCelOwdGTG9rjWlVVS+U7auMG/N85de0Uly3Fxy2C//WEPe
q0ssTy3OCYYBsEamSAMpnpQGUnwXHgE3J3xHWdWSDiRI8QS6kLWt8EKFyJH/8wnPFEQhx1Jo7zjw
7EFHWYPirMvQ6tMuQJLeUdJ4NPqL5q2n8ZTtgDDPndw7t6VwfFFQdJVkFWRCuYyyfpL3ckWyr3TV
4Od/CG/FZb7rxjSm5MoLRQqRQqz29oVUxA2GLrmIhiAlEg9dMUNgeAhrivuVtsInr33tXrvbvkfO
lFe6lw9VE4NDETHAAomyV2OitIY0YjTXRDjC1H/VXk4MCLAJOoXholmNEPRav8rKCny5UggHSBPF
o0Ob3o+9HcnnjNy5hhHjybTTkJT/Midla+/Ri+a/3qe5rceirUUPSo/0DMqmaaxJarKodq18eGhk
w8p836hGKgH3UkQW6iwfo4GCjaBlrQ8heTnwDsAPV6RHaPH+DHhIkJAehq6J8yCrxWVVllpcukSh
07qc+pd+0iXpYMqgUzX0ZWP79UpBXTM7BcVLw1NSopSJ1w6omSSWpM3MEvwsWv21aYWyz6tO0jni
dpWoj/wmeUjymhR8ynOUb/tP8EQwWjp6Qg7k68v9ktWUp1X+L/RAdkphY5HHLn4WQmsKcNAf5G6V
YbYMahmSwJZWRPBogjIACuE28hty/thc+WlkSEnsyjIrK2ROlRdSqCbswyJRsnsRLuvNiDJufuYW
YLUSMGUMpD0qJ9+mnQBQsUAY5b6a9D77J5Pj4vES69Eiqfirvgt1K0I24HFxBuxQ4LfgbQXpImTf
xgKvVEwv+EypJBtvssbI6H4Bs+T9amNReZX2OOoKWqp0l/+77qyQqOho+u/7WgKVNgqWeI7U22qZ
4CTOH+LjlPYF1gtuhtbRmkUhzCElyD4S5JaoAyrtIJS7z2ITICWga8d7b5He5OlovHTHuq8dcUsZ
felBXLmD9TvPfS7E8Z8KFXgHRudMoshkT82fKRTuIO8LEi8s3QWd0ScJ/l4U45VwjGKgO+746asE
ZdDs+VISSvukvtcYE72nvB5h8ZoM2kvXSIhFHDqM4Z+bjI3QO6yBbAKDAjcfHpgwBCgWF6QF4k/B
CWeELuR68qLed/2ozvfQKQirmDjKVZCf+lE+QOQgFXOWIXg8t0OTpyTkS5XwpK46JQotuFlF0opJ
7aVGYrFUNZvgGlWtCXDOqZ0oA8bKWPyMGijb4R0qt+J/3V55WwrewHlo1sSLd8ZLUa7gKEFgiuLM
F6+pcJkXy7CReD86sxy1Va/gSGgQdQlHmBwHyuwEzOj4YBdEXIpitywLTcoTHAMdQ0tDKIUWhRbp
vxXjZUZID9+drlOIGEiObedltKWCQlK17OVZ28B8YpemCXaNXb7AjmUYtBByYHumThHWys9A6wr3
TqA3zRgBooVaKC2HJKTg6e6tS0uc9RBnhJxI0mGfGteouZfNEmdUBKNSugHWIF9i0BxbVZoERfq1
oPVtQgM+nRiHBaMOIrpiFHd2eNFOpY0AOlxPUJL21wwmnWhtqqgsGWWiXulnktYFBf2xfCzvHdz8
crMWUdtmm9aWrUgE1z+4RMm7+LGy93JJRAZ2lrpgOSm6eBuzLma13HIZaJlot3OP5EahMoZrlUTX
pgpeFSYLgTfkCFOTwYBRJEteUxHqrSuA51EMI6g9b9l0zv0N5Cbe+uAz+qywe+tD9CapUQreLzMu
OqLRVaLpgviDig0uRcJTRaJJtEZ7pXizji74qHR4ZZdKQ6Q1h9c69YhzBTrKBf/XgSx9T+Coqf7X
IlL0T/+081JzSutK5q408WVgXRoCmQAl7zYcErMnikaJaf8LAgi81JLAEBbWQ+CkwFFQRgEhVqcK
PH1vZIBAMp0K22XauQiMMJjAJ2uCm6GieAfTy45c2oVKL6ck6JlwLLXraSesFxuptn95t/IgtWdq
JsCRZYZoT+Tx4hJm+COaeTK3aUQ4hm/EBh4ofyf2GdH3UGVl+r2s6qCpC3+xZ3tiMS2aekfRekZ2
RzkfOb3azLWtcxy+Vu9leFtEWUwxSBVMkHPzeiRLo+erZPT5ST4Cb2F+KczTgTeULJReqyYx/WRE
8eBm5CloDhIv/utr2s1HQfuW31i64XKQSv/UKKjyNK0Kj2NVoij00i5V41HqYSlOUkZMj1TxCTvr
BDbcvUD7ZAgrM9Eu9PUQWFg8e71ZXwBltLBrAv9pT5chl6kk0fByLDYK41n5OFl2r2k3VCosM5pO
j5Ro/1P3C3rJH72m8SUITlGUcC4Zu1xEhSKbWx5c2Je9dNB5xCremCXaTvQhKQwAZwmXJy/Ccch4
jNdokEXnnjKBW86bts89NI85MEoDS/Zh4D2vWccEg9CUyI/TXAx1+fpj2l6Nzj2b7Vp6MUZ05tiI
0zFJN1Pmqy7LG+uEyEZzYn1IZc3G12ZkddYD7fYCKUtwXRYbQJbB1utacIIwV9PFRBb+QTBZId2t
dwnBq/WdvkJQWXfFp3toL6JQldwyhZG4Q8/6zYHwxjt4Jo8mElEDyEcBGxf9FFm7+9b5FRB77kRV
1rd8F+WplV0l3GZjlBcgbo5SubtPcDa9KEhYHBGdV0QbceL2xd4isHbR0w5TmgQIPIVLYfUXLTG1
IHeh5tC8G/6qXR0mPbI14xxYVF/CJNG/dKH8JSn+kLiIXlPsQ01BwLZeLcq73sAdCVug3u6HtmoP
GEH/Vkj6CfnWhZ77SWfHkrSjnAXnvcBypTpm86Q6GG8beMAtyXO9L2tvNpNnfVfkkwzWU8VFqt4V
hGFPcwiKUPe6JsMoN9QEPK30L8zjr+2TsshK25mhaAdlPpk+NRgm2AE7Uk/ZczkFsV5T4cQUchUC
wDbVuNsB2/lYeSOxB+QbXxgcxe74qJxNJk25zEPkkh/h5HJpZYA19llHSed4LjqB3aZ9tLZs4QIF
NqB1291AM9PDIOTvbj/0NiQfJfDD4+zi5WyaGrAFQ4nvisgjaIBw4AuQNquV9XnteZ11Kxvs/ym2
V2GwEpJgL+/xExRS5nH8dKHSu+nxmCpwLp0gb56Hqs5X9pLfBgYiHkeQGGU1XRou7yN5oVvgQBXR
SsqpSjYMX/baqnaVgz01zZbZypoZpE1JMpnKwQrVMfikjrIfozzwhoNHwSs15t1KTw6wwkPwHazB
o8MkY5fSUIGWIjpcZDCRuent2Mhuz15z+ySjcouSkZbxpVdSRQanZ6Hnt87puTAV24FMhUXeSlxY
bUgi3eoU5W6mh4bSJmtV61EQksH6kmEs4JiZ3P8jG4r2e3bkDwrDO3lPEK1S0jqiVrU2O837cn0L
EVdeVEldja/yoykDZxXDdpkUYBae7/4tI2dV7SYk6DsH0tf2xwn1V37RsKpMm1rOJvKXjKYQdDqo
NM2PNX89FOpZdhX5Ab1VNd3lh6r8HkdZP+6YrRu6vBHPoZsO9Ra++lQ880fJOkjcIWlkn4LTql0J
QNAuas+xNg20NXnrOlpzTf/7YBnCKHJRTTlZ8v6mgRbCUKTne5cEPP/rMMkkQJqz0PfiUJyVuupb
YKKT7MTh3g32x9mK5izUJaetfb3HKxX6NR39r8wdpdbsGg8r9mD9hsznNeLaaPhXzXym1Xb1tf2s
xN3NsHIdH+l1fU9biKh4eX+RhhxiRR+vLh2Wbb9ymKHYuwnXb9zMCiZEGLuje6XLi3f6vPCGvH86
+tXtmP6YaYbQOa1haX/VciBoIZ8TL1v8OSf4opdGdJgd6H/3sUGN06SBDiDqro9Sy2F2dxhWfuJd
21swufubxTShRP3zRAwTHmCJHCMkXu7dndtPah2agtFih5dP17aJGumhsxmi+sk9hZdufh3frPkV
A/xkJv0jdP3wFqPzeUchneYim8vnM00bdnNI6SgtqeIl7ZoDJaOLGheYO7jUXcaNRSQgv9IDWRfp
c4WCbM8eiBZqUZgrx8caXWm8zQ+Vng5w7CKcOgeh4Sd4770zzjh/7RsjxZz/VPqA36jGZ91XBc65
5fXkslttr+cVwk/3plK3uqiES6Q9EWr8gD68nSs98vbNXC6/Ug/6oCnUHxiIo+gaVfTCERC+iW6U
FpURAcmILm2MabdGubBeEu9ef3xwG2lXNylmPnc41ylO1HwNBDdhSPq6RL3l39s5t4x9cK35ecXf
0E4JfKm8zWpxbIaRH0iXMBqQZPVnRkIDKBrGI+YDj1cOOrJGvMAouAOVMB15VqgGkUfRp3haQq28
cKxIVZZMj0If5o+Vnl6owt0pHpPOo0ehUebMvJVxQg6e01q8l+fUdQcLQiNok7wRqfEaI59+cHiJ
5pd1VDycgq914ZMXzqFc+6WrmgNUYkXoqo34la8rNnU1XNPKkSV67YKxgb9dPujaTZjdXQwWg0s3
Pvq1kf5Wvr32Wmkj78frfe7mk/cgUdDn2x2aGGuuknMapflLGA8SDmc59LH/tNgqcL3yo167giB3
P6hxTgJ3VYJxr8W//LxtWjF3pmvklvpxvyYFCuYfI1O8NYvDcsqpoGzdpxiMqaqJi/Oun7qHCoOu
4dUvqthgVhQzJe06U721GG+mHRMQTjTUNmJLkaD1k76vmK0ivBFZko5SmdgO7SmmlRJaqhhTILrS
3P1LgbZh/U7+7uf67G+iQRv75u6r6WU9I2NLKii4vVBzD6bngZWfn4bIl22ejgh6UZBf89e7AO3q
cCflswUKrS9Jdeggtal61T6yUh2am9Ba5xRu2zX/vO+ewouf0/4xSik2dMfwCF+62UveQGmhQVsD
33CaU4sCSNSbu484eNr4OBInLzTWje18dKo1agEdjdpPmwAdiWizwNYqU76kZ+8u6KGU3pMyrDt8
3dE9zIVVcwndewNiV3s3OvmL7qxzrPsTZKAXu+D98U5LryHqx3VUjzPCuckXFnmMVc+lS4CBh+3b
OgXXHzPsJkp0AcsmtKZ/Lok3atKK+0WJhIYpNXo+0kTme2sZ+3q+XT0TLRnlOBdkHCXGIaRN6AEQ
AfGh/qXwc6bIUdDzv68ox1nGkxVVpM00QeozbBZ1Z/q0polgb2XfKFcnqFMmRoSOwkmTr60Uj1y5
ElCUMy4fjv9x6jbN7Yfy3O6P+EMwnhAY4ViCI3H25A16JMOpB0CWwelkLb1dMd3jyagG/NhV8krU
herkNi6hUoUCgrXwSPBpJYSp4Eb/qqSm9CWSYn/W8hXidgR/ZzkWvB0jxixRYYlseQE9YmMwI+WC
V0pYHogcDzkF1xZSXcoo/3WRGN866hRCSMb/Hpn3Tes42952dPLb3mbPm+duvzF8WkXtaePlTjc3
VCVYI8jsD50Jut+rCOG+on2J2UE/eONPV/5T8wi6+jVax3jeFyZvPOhJx2NFpVm7PX2iJmT91Wzr
hSQiTp4OL4O3+AdS71NebF9Hzc/KoPnZo8iqt2y3jW5z6cMvjXo7iwO+9jrXdhxtsgAvTHJuElFp
Tar+RNgu8hgLNlnQ5r+pQ5nOb03HT6PyTRTROdDMyFufJKmjTIXyC9fBZSw0sSQj70N+4v8dnqte
KZOCqj8QCKWoS3NLwQYxSOsAxVLAuSBuzUFYJHjCVhOIUwE+SpNa/IqlQST5TtWWR9inDAGgwOuh
VUWKo4kMjYKZ6qsOW4KwCNSTa1Cd3qMrMKvEp24t2P3CDZUeRikl71YrRTxTrIN5CdlqvagUp/ZW
I9ZW2ldfmq+kfdEUBCIgyan7LZOeN+4Ahgihlnx4Rdfio8inL9Kp+OeiEClFmxaJY8mOPZA4ZT34
KX4w7mvhG1Ua+cGXJ6MVTS3sy4p9o8TgS+dF+7Zqa7QNLWZ1eklgEE4N+TesFHalcwsvQ+XOWjBC
qwXry1uhfvA1uYN3utH+5d+tCg+FL2dKYfWHfCVtRzu5YZwch2fKB/lX6fsqSQG5OnIs5LDpfPqE
juf+ZXcyfyce4hj1umU7rkMb7G8zLKsbi6xi1/Mpla/27Y2Wbe7XbbJvoOC3QMHGbld/7AhMli5K
ZEqJI8C3ClHelhT1n8120ezku9X++VK+6Ud59f0mPZmn66xIlY32JPQOyCQswtNc8m20rYleKqj7
fUCzs/xFj8APlEG4z7FH7UH3ODnMvFfyLk77z1dGS6vfbCg/X9q3LhZmZhu38+a4mu0x/XHvRNcK
xyeXnEaP4aVj+ZXGAcoEpNPg6A+h4vj2K7vqa96qkLjJuuvwCIp+bPLv7Nh0CJDoKIhgEdVBoR08
WBM31DhX/mrmtqfHkNYF4eRARL1HZAieVDC6hiM1Jzq0erQyoJHBJwLoBxoqcLOH/mb4te6bT/is
wbgeB94rpZLhGVO99ldB8Mon06ASrCdJMzYCSs8obLNfPehfbwua1oZpYGVSCB3DLYDVEdAZof9o
nebH/oNTVzAbizCndG0zE3NiixMgOfb1YMd5Lt3WzkcVCO1GNnq6LNQbl3Y+qH+IwgGsEJBmwlpW
GnET+XZUNOmqBHDUI/fnn8CvltgATrJ0R1wR1XN0HiInuCFP96Al072/AwuWF9P+HDUf9BBoPrX3
YTVCpq7t93pGsPd7o+gVszy5dyeTOkqSeKsoCSFgT2w9vhDLseMFm7A+WE0q01qYRufO6hnljnG+
pBB83ea54T5JEyHF98fNXBCmLKI4oHULEcqfJ5JR/Z1n4tj0M0fYn/6chRrRTwJZ2+RyW+WxB1eD
VPdLgroLFSNgxAXqEAprSDCfexL7SoNAK3iThSCeIj0iRwUtCWBsEW+UCjw2lSVQjuAnFbVuRv7g
DEBell7RhhqQSUWOggZ3n6rxkL29NGLQU+Gb154Eiuot512AECrNkdHXTwKBRAizPiWyLSgIGIj6
s/pc2moTlDv/YgHs37RmoHEVspq2VeW/+jcL4KYVVloFC+D2F2/18fHZCmO4Xmx+oH1QPUjbaIfJ
5+vwFrz6Afk7gOJw27eCBUb/IS3rt9oYYeQBGerAaD9+/PkBus7vDAHPjYYMWAmzqg37p+eX3y6O
FZ8q+QzRlU037dS619mKsKryWn/CsoegLs0Fjb0gMM3r/fOX17LHNZI1+8mutZ/k4HXe/DDKJit/
RNonoCkSST1hXoPDx33oQD91h9eX1ywIZ9WPOwaYHOwL6rqdeuPec0mYwighwP/zXRnf2wsW3hff
/v+2vklIGdt7vK/TzRo/Q8Il1ha1Y5UywT5DsgcZBdSg2fuUSaPMn7wij6F15l9Vth1Rb6/ABEL8
R+JEdgfkJ0zeUiYlepZrESZ4ccGvOwprFk2T7wn+ilyHcu8XDo6nlUsPW/4tvvAgKRBpEu5gqI8n
ykSgK4gcrzyD2UCRd4GByWAsUsMRGs+rV/pPB8Iyq3Ml4CnGBx+T63ocnofXYQZWtn37p6ECDJW4
eUMk9s/jaErI/PsORjdMGuu5DKVVDPNPsyO5rrbetraoTG8vqBymyEWf1YUta+9zdCyrh+BteKaL
3hl0zGExAsOr2VqKAu7xleaycWc/W83/fE3W7yT5fr6mb4/WPV7rtfONayJnRSfp0YUmB+/5LvAQ
BD6FsLdOw/wcnEgj1AHAE3TX3NauvT9R4gDemuM1nQIEdgfVrnNrHRLQg91fJNis3/kgro1KMY0J
jRrW8b+L6nLaVY6rWzVHnmMzXkzpRTPMX83mgRTfYbpqeV0rZp24I2MA7JpTuXBD8e6B8TfDU7Dt
1F6rrcv83DVe/zx0dET73fOsVy26gVvStPwWlCRpuj86N+s2lWJoHiRp93oMTHpITawKHTAa9wdA
YZAADH9t3g+r5pHgfukM0TJsXtHkC0hZNN1NYKyjK+hjA3mrY3hrb4fZpFoPduCeUCJqOFRs/pXg
gCzG8JoGh0pwPzbaH+3z5yM8ncLrYH3sxBPSAZAftuG7PVx5/h48n6oXyDTXOKrFgb3qbNCUdu9B
7zaPPDKlo30LAH2EqrZxb1czvPaGUWtkbge2jG+2jbdDPbjSKuzSz8D86cFEuyeaTlTz9hkwYu0P
H0c6O/dqIAbUoa4nFZhDGZ7Ett444am+rjojcbj7tftTfOhU7CYC0LdMxbx0advPN3m0oNaXfXSc
vMbRGgfH31/bFbB9ihOCc+86Aemxw86L+xS91PL+Pu2B7la7L5PbLeiebj4S7tz/J1FX7AzSReP6
MXs5bX5UwnDS6d7nTjIAuFo1aoC+L9vZ5uLvwrxvzl1GMniY3RcUA0Fk3TQcnFutzhF/gItPus5r
TvIioIhktsEFyTiP9fpa8ztOCEh1od9696VjjBIfX8Hu25jmNi0dtzE4C3+nI1kAQJc3FvnXqlGt
dOkpn9qtRM8afmQNJM35sRjE49nL5SOjK9cwphfM+18mpnaZ/9oZj07YdDBCTtSimc63hgqHRa2a
3w91Y+bhfr3Z73Qs8+zgozLfvbUjIzD2UfbkPC/83WjQQe/kB2Ct/+dLMH51ZP5zCd63NWtUcvvs
GDv6N0JSM+aGETgfSyNIhzv4XUnw57P9xkJ4hkev2TquAaiO++2G93mW2Ov6zZidoG33q0HjY4r3
3N+TGLXxtnO/ifAcUBUuIt0aaVTWAV9Co3IRZHCPw791+jB+I6LMBbm2A7hEH6Nf2lfmZmW7z+4b
c3YdP16cl/g1TWikF3rkDmy/usJpHb5s3vtE5FyodNDtEYbLxtf9RGdg6UTNKLqHVvCgx+jCj9px
aLXMVVCZT++fCQqln58uOqdPTHC/felPM8OnN+sTcTSfHi17EV1vD34Q0B9rHX0J8fWB1QI/Wqz9
+Wv2fPA72RN/jFqtlvuBd/6173/9qEdX3NrsxUGNsxXuZ4f+eBUebJ8mZSz8zHfPQWIGcUIABfUQ
0/KWwqZwn2iCeccoScN+/7af/bUL5q9uH+246DeES1WzanhW/7X/69Qxj6m7MmZbhPlBDRE6BNru
UENe6cOCa/1lMhVO2rflY9rVqkf3aVsC+d+2RHtTvZ2S8/nBbHKGFrjXCSXUS2S8XL4gdYLMijVa
ezHWofmFAW96E8A4JHxpMNiwg8rLygseu6AaxAsf2UVnySZKp0y2Bm2rqGNR+372q88f9yh9+G/O
y25Dt8IV5uJ5/0MQzpsZ1TuwGHqPhW+Ex04+urx5H2va64UQuSFPp8+VCeqsUcW/D4yeGhGSvoj6
/X6j/VQLPpkWFt0Ao7gRh9shiuEwTsbXxM/pzQQ7nF5fbrDqfpyb+YRenOnNN+b7xmmSH+Eh7Rt0
iQjTQd57NM7IO9J0MTnSA8GnyUUe3ghrq50+fRY3xaxFkRaqgAQhaOtutuvhDcWM2Wa2itL+o5vM
BOTQnoGo7Rzu6ZIxNBApujSOS1y57M6G6df6lbeMQiAgprjQCNgikkrvu1Z9TlaSn2x6LNCq4sfp
4Vd3QT31z1NV0J57BjQYGvMd/EewGp1oXkurUeogqSUGrEKdaOPDBNmjzfE0CPZvpn9vZ4PbO73l
vCauZPMU1N6BobsurQ5NVtpxCmSNhjjJZEgAvTPbEZBnd//w8/fVwa+gwkQ56/BK3OBWw1u/Pqee
yZ9TwdqoU5wPu3MTXsl1IrXdd+eVUL2MtiyhFlrgMD3j6PxjM6RZOX0AD+O4gyGgf0ElrI0WZB+u
vvMKl9EdEIeeA+fg02rEa9UDWvuRtWtk+78YTPPXOAVBeVONVCQtXy2wlp88UfOYm4Z12t9niKH5
CE4vrmE/aTWG9DluuuH8EbC4xHHp0P9xsgj+ssQKDfn/rDDbtr06bW3rhsGFuN8cp8rlfIuN7FYf
05sicMnHWbkbXFL4jDnRwxkZIRPbvXXN4abeNMxxfUGN7alzeXzevfH+jhi+vZtuk8VnXtn95dp+
DeFojlyt1eo1y7aKPeW/1oZ2xMlmFZ+csXtnXnBdu8MxMrwzzOLja1yLo+N1WTfPUWzFL0hcri6r
tufhKcOHDR8IvlZv4D3JLkgPy8pwm/S292eHUuOYyo00yfwq8iEGXOfT0yadnq60Sjx2zUXnntD2
YrU8bz9ut+hBiHieHartK/VlZni7PGV3p3H9cScZAGvcuvnXxGnnRxqAZ60z/JsTXVLMWg528jja
H+5q51/yk1+3nAnd2VkyCfrqK/qU1N3GMQZ1WeXDe9r5s938JbjB0TDqdDz3bNqvuUUDhp+mVHzM
k5p7q9hAF0YPkSl4/H8+gfJg3ybNf07wzSzn6aUW19O1M70HBJNw8Lw+vSTZzv98ml8hT25EGvX1
at0hgv++NrbVfF+pZ/vFlEoy7OUa0MWh/+sJ7ZpVGy4EDDbRFWkkNKRFcvf68bdeFb+7Uc5uWabL
aLLz/XcGeumhZmyS3Jsu+pL2eHcQ7z59QZ/5S3vpX+NR3elPJ/o2ooe1614940GGtIc4FGWI2PcG
1Zd9sYzIV8EAtZ6kteMitpEOBT+TUt524tnlL6vO+GWP/3YpGpOfZs9lt7AvtezqTREXPD7Fyxo1
iw2HznRwYt9ro7884l8Ct/+cjb3+v2erp+fL9b7jEeeh3ZGk/GEE67lRY1PbNIEcDy3S62hGZM80
7qUvKfhS8NdW27Vf4lquwjLqhlmXHbQKVPmne3YyHJAzXdrH5sYZx+twhf8TWOcVUPGqX7EfjVrt
PvIu7Eqr9/32PK3e0K8/YiicbbV5SiutHZLA3nnXSpML1KqHO9kdrMijYiYPt6DDYBoQYuPW5bKa
b25xe/V03FJf53XuJxhIBmUVqzQ8XOeLbRYe6f8UW882up92Gp6IGnfnZxf/ZH0ESK7Aw3OMcXa9
9WK8QEudvK+BU9vMM5FZ0l1Y8RbRIq+8P07D2IDL/0BO1YosjHZltVxRpHrbQodbzRzv2QVANZ3g
UgHrWCzT7BTu845xgUtTh15ejTBhk0d2Dar53FxUGgkUkvR+ejIudhNvu7epAYAeMTDXvv14P1vn
kNZU+2zuVWHr2gd/d4HqtJOr2rPTg79NV/6WlDLqJubifb0eWuc82liD47F/ooc2bQd3R+z1czVv
Jqs3mxj2gJVO759buxZcq7WwgjrYgYZUh3g9s2rjCkBMerWaW0K//e42uJgmLqEz2jtOUI9vQX13
79+8Uzs2UPD0tt0bZ3WQ6jxukqdK/U6Thsx3YiOqGbDHALaI7heHNFp44PqAF/ujF0AWCJ1tdNpa
vf0RgRkLhU9CSkwrQE3zvN903KoRVlaPiN1lj17GHRZysg7Ij/r79S608PXWV0Al2lTn2OOtOzrv
ydpVl4eV1bhvnfC46q0Tmlfenv68sAyFdd9ttGXVyaub9Dd0PPkdP03p3KndTqf1ZjE28pjmcJ26
+bY+RgfScXTGShfvHhm/rB4eAUQ20Tb9y+mdX9waraifTv8tDsy295NzWsfeFAy/fQRVNYa7D7Nz
/Vy/pqLXx5/XaMNS8zdvu7ck8dNR2rh9HD8Xr8lTrUu3bpRuguOQ1vSjdHIDEkymt+fsXVzUdave
zZ5xDGmakU7Ond1z/e022jWcq5/1t82/jOPvzKFlm+yn+Eee534zh+5q5dVy9+hN7X71/dgxf5y+
ENGKzCfzL+1+frdr/3Si2jdLeMZAZY/d3pvCOJ+4EzN8/MXW/hqb80xcxy6cvZrBvPjvlLh5l2O6
qWawHVr2Z0Z58+X5/Hza+JV58uwSlvd3T+azVfXpZgctF+7KF4ph2dtueWlvRqaEelq32W6y/Tzh
T/95mH+30brA9DQbBpSt29/2v8dpUz/H21t9CvhMgJ118Zko0vpbRPk7d5ch+N95vj3Nhbey7tZp
7Y1th6bh7qdxOU03CYX/++p+uEjfrS1Nqer0n9ub4b1Cws1MWvEhWGRj26KNwDp72lWxqylK01vX
8/88CP9H2nl2p640UfoXaS3l8FWBnI2x8ReWo1BASIASv36e5szMtTFj1sy8fq/PMebQ6lRdXbVr
b0VMwPWe/fZ0F0Hsb3vWtIponxqtDQdxMTBfzUHqH4AAgKZ/SN6Ne8vh1hZFwhHHg6izLV9yPN9a
s5RMOe0qy1qeSG1qw81MWogq860vBSS3Xra+wAaQOng6dpiN4R4tekwGyc6kY8w2CxWAmwxEZTOp
SYffGYlfQSuW6vdnE7//9mzm7rCLJOtgLRPKi8/oHEbzyn0CFzBN71zAfuNZrpq62hW7Sk9jaRfb
S+vh9IxAW68kPorbgZaeE+hUMJy6X8T7g3u61beWPKrhqmIa6Jvr1zcvzS6UPAtZ8jh7vaYfzp1u
jJK3tf57KPWbQ6mRwOQ2xWVAvRpKySBfdJJiay4bshshYNk40Kjo79rJwOUqMrTEuCMppefU5aCU
kefZUpYILZGyzz3SaONdhAgBKdhMjQMzOrqS0ds2IGy0ZHk6PTQ6U6S92sRdxWmpZUbm7eyzfz5v
PiTpCIDUOHmhDeRSUwahtZlKcO7svaQIbHNwyl//7q1669izv/X2ajatUpEiqbKhP+Vwq80w9bOt
v92Uo2OIbKJCNusM19H+OCjyCGgk57wEqvNsb5ntUp7I0WZwPofBWW88K2mC3R5kcgGoYUc4JRvL
0AX8/cDKzV347YFFh76t9CxymqzebKwlJdUDh1w6tHAByqLu01Po6T0dVeU7Lf6KSYsFbxFPMzkD
SJVctZjapmIVdW0vnylYRi8ymW/6ziIcm5AjlOjKW5qL9Kq2vpeluXWf/9GwuAt866qpFK0apke6
ipRdNdx6TlB4b0wP+xsVC3fX2YNXXECVQJnecVyP844YCKiWwDotUkrKY6QtZ1D1gKGPkU5C0gni
0hrVo9jNuxFgB8l7ahGerLFNAlLLyutskJIAhu4+SJ17W9i+4RywhW28As0UWbGrvSVHsVpE28Jc
+v7YfxlPO9Np5nemWw8V9sIlNLfs9PsLcG1L/nBni9lndxEE3jogJcafQmC9N+/1vIfY9V5P3uvA
83pzn3wF31ex11vdmfobi+3H817tDm6YitM0e3OZ+/ka6H02s0tfe9JG7Sxcl30Cc3hiD+HD383a
4vS+OtdsVSeSaxDJUXXt6hptlVad5yrNDv3ncWf80pku0Xmcdl46Y5TOfN9/fu4wepo/RUquP43c
y8B1g6cnhmk9WXuUqASD18GD13tgtHqDIOh2XXcUiMC65z0Qv5vPh3eCHLd25o+nvvJJtuc6k+R9
Dl+rB9yj7wzbR+UJxqVoKQ1iEpxkqbiDR0fv79G6dSB9b/f6XI43RREftZM5l3ZTx1hIWe4dtXlu
fyY71ZO4hhdqpzTerKyrRURluWDl23livRwl9osfa3f80luTR6iN6ATGwtCvH+e0b5V2I/xScyz1
lI60gKO7o/f+7vQNm2TrCpJZMmp8DqHIn6YBSVB7oyqls3Smpykp1A/ls5TvmNpbHWERGnw6CDoy
Cj/bSI30lALv5uLYiw89A0G6ZkA5OmyuxT335dY+E36VQs5C1uRLjOWbpZO30mmTZok8L5OHlBig
vD+6NMgFLDMzwODEeLJ3E6g3dy/5MDiaBy/bwMRR3tvwN8IrNk6/bCiGqZMcuzJQthFFSmPCNnVu
JzXVVxpIFiUZ5pk1kIhZEvE0ai1o26aTtKgv74vOWY5GRn1v7G/cPVAaNFWTTKgsGzj5Pwe/0S3d
TrdNtGg66bJYQKsUujqlu18GafCYwzVxo559cI3R3g5OTzIxgmW0BXaRTYqPLBrv3qlkwOs+5p65
CKeljfLg30vw9/3LdHCGdRFpFHN2ZRuNzDJDXTMQb4D+4/C0QRybBEDzf3+ftEzHZC/pJoEFcBQ/
B6Lab7Rt2lqHhdjd8Wu7G9jw2hjoJx78PPcSwETb6d89U3/vLtEmVz7TBEBqX46xb8uxkfe6KUlm
tSQJdqg8bBjlwjbuDwkal8Bm2Etek+HxmVTRztUfnIO7XZ1X8qjso4RN8Vb5pi70cfr5//JYIkms
6ojb8nQ/hyKPnTo/NPvTwt754R7tHm6dwKMXpykBggMu5KS2Ayvvn0G+pwkVCF5DJYjqS83YgGVG
9bfKuMk+twe3SfwGxhF1Q0D9jtXQxbz/PLwYPAesC6YP/d/rvZzstUzaRsVpUR4Sd2MMz1HuUdUh
FUsHl9HdDRxW5avCzWTqWJ3mSXP8E6kiVEYoEARFkn7ZWeiVJJY/KIOUPf15+2La/XXxQF3b6cWo
veitqoKD9GUPLd3fK66Z9U93bgGY0pvdsMXaBkKs6FcWVt/ZRn0qtdMiaV1Td61h9WB+lkc3nRWI
ARV+TVplugk7p8g/ykH5uj0PTxs6liM/uoqf03X8kRw8UesCzKLpWDvvVEzLV4WKyWX7apVes6xw
5IxgO6sXRtSxc3gBjqBsj57uKYexBDkwIDPdOwGrmmSKm5w64QKSBA7UenpE7EB2w8aLIIVHg/Ts
79ChdLCKPmgbCQpbxmp4erPXZu7WmQd4JaK+pekS0LLlTtYGqK5Wqa8voYU8e/Io/VT6ZjTVKF15
NMHd+PrRCx+0JcSHkFdjS+AoLf2qq5C3iAf102M0i2EwkV1jUH4gndyrg3SmATk5eNprvlLd8AHb
SKJzCDz9mczhOCS5tIZ6eNH295X3WI7yo1tsgyMlDYWrzOKXvOg0EWmfAJhMlvjl0Y+Byj02dSCp
w+PJA39hJ55yHui2q0HnuR+rxTRSJxYwCejLyofyMCgesrbfdHeoJdV3FvbF6/q5sG3dMVSN/B+n
g3pt8FS5LSWjivVl7dWekBqdvmy9I76XADwLLMTis9t9WleBuBSsJ4PHwdb94n8fHwBs7jzMBYXy
62E4HwwLYIFCyPKnLdhsz7l+2PEwpKP9MiCvSCL/BSf6gsqA2MSVgtBdvry81MF4+f4uVF0/KxAl
fPUEbrrpxQ+xUAsXwvdg4vni6uAlMDUm3qg7mky8GPCx+yC68EUXVh8foY/4FIq7AoZdP9Xs2hmV
s/jf/sPX4PH1ETRG7d5F5PwG+ukM/Le+Cu/hmzmW1dO2sva2tiThi913V6sV6q6h+xm675+p253N
FnTO8RaIqn6R5gq+eh9/m94bvu3PR7gyvfgjbVq2ic5hl/t2+pByrkYIj+3a+WGb+BtO4igN+wdK
waPt4lShR7yjGjlp56Ye/V87mOJZTLCYFmrnXBF+DofaqptSqyVzHqujECT5fpHtP/RLUDqu7nhm
v09CGyQQcs94IrIIfP1sK46ixtKzVl8ePhwKtEhrqUP7Tn9+W1obr082Lf7QDc75n23UedkWbC19
iboWeIzjyLkTubvXwJULEbVNaClFYTFVgVF5bdjLlXFU/n924+r6o6pOWW6ayFieHRdGQjRXzmhl
/b0Of7vkP4fq6lDaHENLOp0ZKkjvvopH9fk9HrT+3238BsAR8f42H9dR1c2+PqF2TiNQyyUL3Yvh
KdCnyHRRenEPb3aJpl3ZMcMBns0hq6mOpl75uefNNiNVdSRBFByDMnBckD7CmrK1U7cBF7OGU57a
tK+ve0A/MVa/W8bbB49vWo5+tY2cJFUcvH19WQbNiFOUyap91b1zl7+Rk2c0tf+auTJe7eFcSidy
lMvx6vkZbSTOjb24r3NYjMQx8Qqi7evvGfw/DOp/bV7tKNkqDHaUpS/FoaDiU7z1F4suNp1T6WGL
SV/93eAt8/ijk1c7zMjaokprGgTDSBbcXSLvnnhANGX3654pvmWSvg/o1T7DYUvLXHRuxwE8XS4X
C6Ier49f8497AQ3Z/m05gPgApcH/M2zLuUTovp08pyjZl7reZouqo7yfcdCUZ33r1cHRa1EGP3UK
lJLhXlxRnGx3X1pzGHuieBbu0E7VOQawbY2imJJTasNhlp5uPNMCKlX5hmv57ROXSby93HaP1IAl
xOZqlQQGSWOpPUFS3LrW1u6nj7Y+VV3VdQZCDB0SGjLDi21QKp6UU6YFnWWn6Tgd1TsG5Ct9awlr
wZuTkfnXN+C6lNi3iDDzOE/lxrf6+6eoc3rE36Rca23DyocgLyT3Ra+he+HC9GSwlHWAD0qxNp4l
H94GLTDv3cpAwxwcY/dNwbukco9qv+SJMkG8oUCFvYmc/mmLojMIvFHTN3qgEvSUiAtde6Lslgp5
AMoH4t4z6DI/kboACIhX3XgOfGEJBVFLFSIN1ZOhh/4SbAOpRGmiKBDdfkAj5Ru+0C2nPPy5RIFp
WA8YMXLeELZUcLSJimX7NQxraKxRQcT3JiILXH3g9LaQAh/oCTg7ML3njjStgbNvHqkHeRbEovAy
nzvxhwlMayzPt6PjwZUOwSkfa4VvUtVlEhUfy2C9lqkX+lGnejQabNJxYHs1evTgrBEtrQerFBDq
+b0qfBu6gOzdYvg3vFRC1iZR4Fu6zvrYa9alRx4I5ffEjx4i/wwPx1h9g3rAt0MXZPjxLfKbgiwD
hXDnPaoNhGo78tmHBWQ7jx4SSgOE3H3GowjhGxti7rGoBMs90IeABfeUx0W+0weh3t9QOBY94Dkr
IF0fYC63A65+42qRiNZhKfGdtbkon7JujMfoJw8iyLn3jtSaAU0gLpyND2M4WKJOMo1Ew3OtcGWI
Q1JQb0PLP/gUWPNC5O+PJAFdHDNYOikidvofgrXaXBhwsYLidNVAhCkrfEY77ZVZ4oINQGZZ3Klr
FxVPXnCBpvVJG0ODBLJlqHWsDplVOEerkaZS76wNAXO6m7lKdRGqONwSpsVYsPgdPtJk65ftuLJ3
j8cgouIT6SZPHW9BvLJN8ZA9Y2Z7MtwiwHD1SU4QvKZYByXjgPXvOaLwM6egJutuAmO931PzavMb
kCJgYyP3zXCjNz7j4QBDxxaW7P2qDsB7+MQ5KU1OIK+LgvOQAzNstO5WbeExGKb1Lsi1ym3V7bS2
v5bs7VnE0bb1E6+iykPdu6cAPIrHvSpDbr1a7gfF+IhJKDiNtn5GXBxZaEzNmUFtRg4sxi9bBkoB
q7tdml5M5tH2K6+mpO3gvc7IQOLFi2PzhAYftFieDsRU9+uOZXTJLOnQ7gmWPRjV/Pca5CjUCWDN
Ex5BxDfAC6V7P7Ral0vkm3nmOqClU9l8gKc9iAxmUF0Z8JGXgQS2uByKewfz4xtPQucB1CPX+PcG
oLpA7wpI60xrK/8gLw6hGhRagoYPbIgQqxxid5zqH9a6ACrl7dkjuM06ZEWBNCx59Jl5dhXNrfad
Devb8GOHslLmaK94m4Ad5kuuzKh8YL+wR/HyRdq48phZ2A+4jQtEYXxmK2wKf7eDvISnrz4kdzsS
UGgIwZdbrxhrPTT3uO8QR+P6szFc3VnZCkB0qkBlf00lDgPCpAgQlftuuhCmDdbIXb2KcaMc6+HA
pTnx9w/wA3kkeV8AkW+tzvnwvkEep2IGgz3TIE0SBgIeK/9x42pj2wynMRoOyXjjbx90kP3cpzsV
BQ2aZ1euPMrdalXDDiVUB+SlPLKZoTPtpXNp9sBtT9J3XlwBxc4AB0G5NGPFeYcByTfKYFFZZC0Z
R8paJM/acQIrIMB4yCdjnT1uAkwEvSVj/RJ2IEvYwOLjNjlSJYLyQXFcwQuh9c9r6YMCFthUBBUW
1EaH46dqrhxFGhApUKdAmlks03BGCvC02JODqj7302wPucoHpW4ncoAQpp2CijIAoCesR5Jji4pf
iFocaXxY6TwnMQfMSdKpuCzXQdiJx2cUq2v3SKgXZDcFx3AhWP6zWseYl9Ca1pS/yNCCjQjDOs/x
h926bXCcpGt5dXyVvxTCKjKnltUrH0V2zJpXlMY3weY5VXraSlk1r5DkfRlSUPRzQMIrjXynrvhn
kGnase1tqrgXwhPp+OXJr6NhTp3ogtjJLva3kGjOUstM3KOgu5CEhJX9sa3htHP263ZbvMX5JNoT
Mgm70IrYpXtoXvKESWmR5d2C1AYfQabB8g1CIB+c76GCJoOrEucGqD3WIASXemfdL56qeFIoXjpu
RZcHlBZF0weqFpLM1WB3G+j644aD6jBRVCNItTFipy8E9tYAECZigFt4CzVPBECAB/lUUsuKZ545
u2zvYvHYQ+kj3FFsMvnt8CgqCCO/7dcVSEVp5ztgpqtXvVNOZb9CkCwLqm4a9aCpooiJpGHrRYsT
Jl+bFgH67fvADoqnsJNhk6lHAWXf8U9JcAb4bVQcWoKnK+pYs4jqkdrLxhxoHEQoDSeBE/scFvwE
zUTUAXt2KgApU8Tkelox2hSI0D7DRmFQFkaRF/uI4m5qqwQv4z+Mff4YdgxGFB4PSLh6dxOVv+4G
wu+zBc0KUFbtEiD+5vep+2ZXhYa5W2RUEUTlYg9vA6gz9WT5ujXO9+G9O9fvi53I9NKkIl+Kp6+u
QZFknI7V1swW7cnySpQuLHwA+diPGjSXANqVG+KhtZefnb6TDlQL1LXiSvVYySE3yJ8a69g199md
6tnL5evnFYmnIshAMouElnyBSnwbhqN22LT7bZEtcnbbbhUbo0hGI/JUBXs59lJnXjmNtwPX0+wB
KcQ8Ub4ia+SadeNLx30/OcBRcZK8UNqBDC97f986LoiPvx5PRKK/PV4hh1FVhVVDBS+inJNdr/Ep
91AHDeWVdfcYkKChjFfVXYKlVJRrlA0qc0rzEwgvN0sEa2ektYKT4bYz+bldx5OoX/jFKFqaRDmy
wBwexvLQmbVvrLZpK+iZevrYGakTZO8hrcCZ+LtDym82BoE0AIJoUmFgMd5XPTraudqSC2sg5jGh
arP8s+alyyP2aue14zNeyCNcOvGTLLnpOzkf6exKsXeEZpZzjL9p+54TeyfZVTnFoH97y/Ff5jo0
brqLrE4ECeUXBSf8v5Q6KsnYT+1pP6i2pJZ8e0VJDZAXvXYtkNRs6kxkPorCNUdy5RqLFLzsFKP/
FAWHafTpPOrPB2pVV6cv68tZ6SMyrblXwOwwt1536/Nr9JHM4nEIa+IkIRcFOvRrv4aksVpsnvB0
1diLQw/uMCw9DrdMWHGHD+cR028tWDgwUuGKSuMSh+cJv5Eas/bTeTBxiBbJU4M7szrNJMs9PKiP
+JLHoea4fhHoT+WXscfHs+f7hToP34zZAZhs7SrrzYLaVZsDdUxgmtPNfMkf8W2bPUAXT59UhgfJ
3/6NQ1JFnoArjiNUb8x7ub0bUFOL+SXiRX0dF8trDLdRqlrsmGG0oFJZ2b/kWzz/Frh84tv7navs
enbZ3bbzzAKziWd0PN2JVF2Cwz83jq2wxERFsoW9sa5iEka2k6NjkR0Wst4JlW1vuyOs2ph4lNXR
tWWoqyoT/bwWP+PQwMmow8SIxA/e026qoyYU58euUVFkcs4hbTjW1LdLs4PZPujatKr651Oy+Htn
3LjzE5Qin068W9c05yqgUdS5ZRzkozHf77ppuii2s2PY3R4e8WH+buiSnboaGt1RAK7KVNIABL6K
LiTxNgLUWjnzuglO+oLc5s6G4SunKBMm0s1YDjM/YqX/3awY8D9a1a76Z5eHtGpU+rct53TOgchO
u5PUvIRRf7XxX/pCvorRtPtNvJFioujEoV5euGeQ1fQWcOtyJYncxULySBpQxfnZfR911Yf16+Br
HnWI/aee+LpciFyDS/i9QNytyf2WV5GvhhwY3abOcsec28hDaHO16bUQIB/f7Xugid+H7M8EztUh
e87qJouzVBerKNx3nd2jwhYgJtwsCZ//PaO3kxb/Dfc11Mmo1Cg+qbjsqxVpi+eXC0qHuB+XyYTM
DAGyT5GymGXu4yOCCoC5BDsUoP47S0u9F+e8ihnvEydRs4wAZNMhdfLB01juy3T6BqIIgRt3BhcP
fDOj1p8gmEpscP73QNxY2t9Dg9fR5HQjlWksm0T30bQ+9OI7luFe6NG4QmzUZ63W91iNJcW9opj0
ksv6nD2tJ2Tf7kQEb6zUH31RfzocoRE1RSzJ+tIc7Cb7sdWt+/Idp+aWAfrRxlXG5VDVx5OUOPoy
HWn9bHp6ere8egTd8L1D4ObE6OAIOIVkoI1X287a17IWtwzcM/FhiOYaVoVYlE+DxweyeMPn19fW
7d1bjjfQWiLN81+zV8sxTXbbquRkWg6fCRW/wGBHYHq0nnzN79kVRUTwryze96aul569UdTTBgzV
EvbJPRyUC/r4CT/0A8x2fy/y33HiH526XoRWu8+qRqclbboBbDmrS89+/ruJi+/3uzek+0zoPIA/
X9nvfQNyqk7IV2QzoQ90dOFg4EakBTmcGfcI+m536L/GrhZH2uTV5nyyrXm9D0J5WFL+XQWp1P27
T7cTFfp/zVwthvhsaYfd7iRi+c/jtzf4DkXegDDS6GITySZ/rO7kD26aw/+avOy/b5eG1MizTREz
jPHsTNCOm7Bfwz22+rtnt7fxt2auzNI5sbPDyTCgbX+2veLVGBaf+rP5blNnfael2/v4f4/h9Z1h
m1rySUrpEPEvvqaQm81mHCsDWBLujJ16Z1lcPNtvgxe1SVkaEfMljK3lYjmAbnCMiHydwA980q7N
KZK7zN+XIEgjtvt3f28+gqFSYKTKYDCuXaXzaZdTQs1WQ6tsBllT61Z3RlQTfsCvnfatiaudRi5L
3kcxJ+ZqxUWEWKNDELjPmd0laTcDG0GYLngF3dGbz+f3kB3iw/9q/GrnmVvbqhqNjPu5c/o4es68
/LgX3bhgl67aMEl2MYjUcIJrF0vq2zSazt5pTxKgf30D/1ALr0lOSFrqb3L8EHWYEJ4pYkK8UjrN
YQHPDC90jgMLhFOODKVC9aM80ZzEr079M0WFtqRxvVvaBzJXoN9yDfCmmb9s1Gl6WO9iQJwJLG7O
9u3QPFbVDpzS8zl7a/bFq27nY0e2BmdAVrstAN028iRl3uSknpohUOIs37lSSOoEd1y7VzVzyzX6
MQ5irX0bh5NZxclho12AJY4LyvrsLsBp9QDAcCKtX18f5vMVMzwcAn/5exmLafxrCq7WWGUr2lED
w7MkQxgAviFKHA/uHrY3bAM4EdNQOeUJ4uhXzsTJaCvZrMiu77AM/1LPjd/4qidSKDCv6KW3X//d
sVvwgR9tilP526CezbDINGEjVOADL+r74aEZKm/GuIGPgIjkvZPqXhev1jJhlCSVDLqoPSuo1LrZ
59/9uXFe/OjO1RpJKEHUJRCZy+j1DEUj0rfPGtGD2b3FeK8fVwvinKtJc5QEEOI1e8pfrTum+97H
X5mVPNoYWuvw8erXtmODCrjjTt4wyz+G6eok3+/MsmhaPl963o3BIQq69b8n4k4L195cmedH9WwY
kCBqg/y8oPgKHHr2/wB4+t6Pa08uLim7iDdMd7bMO9Vwv0zRrfi7I7d8A8vRFOIYCuVsyiU8822H
1DtzV1X1YTPfkc05QRxWrxJKsJ2TS6eKs2/ejWrcsDaWY5uaAtEFYBvlahFb+fF0iOXInNfy2kj2
HYjbiexDiZxG3vY0Om7eYomTPPs4NKMUSPDGGNnZXEpIyeq9VkuE5sXfg3BjW4nqYM4gQc6oXD9R
o+hVsmtSa16ane16exq2aBOYHWMdOmv46/9ujD7+NrfUY4DzoahPIbR/ZQir/LQ1WkDLc7WSn6UK
hdGM407kH4maRmbT17NVwenXpJDhOZfTb4M5iaKXkwb4tx6JAF21yTox6TVFmUQ11+jTYVWpfrFF
EYYcSHtanYmMG6DwW9nwTGdiZKV7jkeFPjehTQq3BWoa6SLbPNYW7CvSRI0TXzFQzAFOkYVR39k/
V1v0YTs4OITV/ch+ilJpclbRh0mOUBKMJIdSZM7sRoPwdUNCuwVB0Ux1exDGrafEXwcZqWHekNUj
C7mvBOaULXGeKhTT3GRJkFLIb1ZGD9LJ2uxr+RF0MBHk7awsHuXtIjkrrmarq0Zf7871W6SW3bAo
fOdAOoKotwGzkBq95euWYnOp7CUlHT+F7bw8IQD6lmwfd7At7VRg0vWjcXzXT726ab8OeeHtLBhp
d35q226srHebx3T/to1XJweUnA1kRW77hmFP46NMbQ7U0uZ2LoUfkgEPeoRoLOd/eLQnchscdo8n
PIJagWe6WifhexqrgPIfs3DrVuf9Qr+bB7lheQSjikMZBrRaBE5/nmhUxhAKPcDfs2sDEyqlbJEp
46S8Y0FvLVH8WcvQqDoFcnm1R025zGozcwR7Tx9X66i/R86dWMytjlBUygWS+z5ewdXRbJ/TpE0o
z5tH9avazLnYSUDE83s8NMSwb2w3IszQAJA+I5VxFSjZGuq+Paa2zD1hxxc0TUQcBw+r1nvm1sBP
U91D6MmH/msCHw7UYLBLvyynwNS4o7+9kVHyBQH+mwCwcStcpO7oCcbY2RPhggWuuOCRmz111081
meY1yY7n9WQyeZxMnky38CcQ5M1rMIOt+7h+IhQ0B88i7kO9+dfI6L725h+U0SXi/uK4w9Vw745f
ni1/rvVXHw+DCTxco9R9mnw9rO4EkG5YPVsUMKsAeGWDWf65ktqz1gAIDEGiHvsnkit1QnpqUkv9
szrfkY85ZdId03eDWMK2MbKiII0bky2Lqfp22LTbfVHH5kZeDv/5fwz0chkGyxe6zEz0F1Bwj2bd
/tvbtEuvg9HGHa0bL5g8fj0zX6vew8NkModOLwXrdMcs3ziWfjzb1ZJv22NuyTsIq9IGGUqpgmqE
JPlx2vQhl3FlknlJkXobfZ7JZ0+p64FhDktyXtsdeakQPJMzPITxnae6OUcmITHKvwXJ19UmOVRU
dLXbdDPPooUafbHbj2VvT7Jm+8WeP0V3lgT1A9ebBfpH/AGYWIGJqpiYnzMUF1kTa+dChnHxuYa4
SXJcuD5M/PVsJAgNbQdEXpgSIWmEE++47apwX7QoOJIQE0jSkBR47ZEepp7E8Re7MaAx/+3cn44R
a/asd6hgoMb9yjXyebC3+C95X/Y2gwKevmn7WYCGqd72kPUOYPyMBnknfX+ZSu8CnqVvwOQ2nS1A
UkQiZyfNl1yYL/aTegX6abkZTJ3hMp1KigeX6nDKr7KNW8p9dvjhQ3IrKFrhZbIHU11cOt62ZOGo
4XOXyWDvLZPHzy387J3u6DgiLQjGoXWfqv1Eqf01+B3zed3ibSNBpg1sNym7+1GQpoPdzjusoKZV
XbZ65cVIHoLSaTsAHx6zAJqJhCKFdCBI7mrVe0z83lc9nDdxAO4i8xzJ/UL1ytVqb64vEhCMMLWq
oTt3ajKdmHbAJo/66OBag427OYmGZxOz45juZDczn7NX/TkLIsIasg9X7bECBBRG/m6WmTw/bjVn
vO2aU0HhO3nMBw8QpX6RRl3PHSoo/t499q9IgaANleGhYOXAtSJfudyGk2e6VljtRQVm7LikdJbh
y/LovQA/B0j9lgzYKgn4pf5xrj1dUGqksUBo9MgWC4JFcrt7D1PMQgGaXALdHE8V6rExw/pHSI4Z
lSSqx4LScd8V0D6uWkBx352ANqOumHIsYKV60bXAKsE29gjolHHlhhdO57iM1JIXT6VbIJGGNlnn
4+/uQ0r6e99AdUc5HDxUlKhek11Wtl7WRWo2ywP08UJ2tB04D8ZUKMGLnzUOnnIgQyx/6uhjoXhf
EppFWtFCKfefDKkQjG+Q191efs5GjuLW/CD0cMQbjak5360OI7ZdilyDMzWFdLw8+KdTKhCv4mN2
K2ea4NjAIJ6NcuCpQsxVaO+GE5ClvHLuCG1e8YApUq3itwjUw0/ZP8GoCR41RF4XLUmSI4hho/eh
+4K4TCic7BHIMZAUhQzew03uyeCJ8tdyZBDE/sdwv++nE42foJBM0CCF3EldwiGOdh+6IOgFCpVa
ofBnwTCeCOo3vv+v1y8y2LBOCsXUOAWz1QzOCI8IPXT0N+HwTr+EdGf9vkeQQmhAC/XbuoOKoTKw
p//UP8uOMy7RDBXi0ELlBO+z+/c8azeW+Y9pvlrmFABbkWLozZIpCTTGRYGfPRkIRRjY54EzCt1h
1Jvh/hc6iOgqwuYvcmlC3gsVO3TAWjT0hKwfmmF3qVeMX+cFDEHQ5EJJoaiWZdhX5ls6n4/S/pSI
ZXhA5FlILrWIeLI8EFcRaig5Clz49F9iSdkvNb+D6p61oHdD2OYRgr/MTPueB2LQhd5L3ckY+tIX
c6M+oDjKu5SXA8UxOXpIYr4sGJ7u9+WGioPoDHy1oOgtg0z7lbeQwNq1ibdSvUSSAaViIb4Td4Qi
MxlTvjdoQYeDTR+vEWFtwBc7xh2cSDLOUXP6p84q5LZDFN2F8LOQ6jkj0yOo7/V+OEb4Gz1RFXVX
utLbPuWIlgophixIUEKQ+tnYEaJtmkRB4T/1GSjhJkDkhMjavy9+MUuRbbtI06B4I+ZYiDkSPIy5
bQHMQZIbMSsx8hdBwIsmzp01+ctxuRqmK8fllCvxITW2zVLMY9hDDfmiUZR1SoSYTU8PhMCyHCDF
CGY3ZO+hiN4XmsKyf+xbKSQ5MPxDvIriJUtVLMx7HH23vAoYGDUKmE08fsO+SkAUm8M5kku7makC
k/duNdtOdejWC/kzKlC9Nf0NWE34cSkc9hCRtUtwnu4RjHbl5raXFt754FZozy7eJZSC4m7a+Era
5faWNwISUyBPGq/+Hlbjd2CalzjQCI3Ah20419d07ibbxJbLZilUQRAuEUJ2EgJBQjCkHPACPI7y
Ra1MWGmxocR3QOOX7/aLkLCp/6eK9Gaso0Qi7OxhJPNdepeRaBBTwm25d5hlftUL2WoGMs/nAMAt
ZtTBbDpMVoMSuFjPlVjLbD4kpRCTR7uMNY3BGQqRByGEvecnYaoFpvqMbO0GFY+mB3s8AlEUFD1F
A96FWLbmY7o6xQQmzhla8v1oInTZrHchkiIOBFGWIBaMHuQPysXE8TlDIU8fdYV4sdj0wsA2X5fD
ALMQYdoRMPbBgb5VvKtil1XsUnFsRAM2ZV9oVe3ZgSBm4AEVz90IqaoLQSYKK+Jhk+5l//LQQq+4
GprAW/91V8jWRqhXCSFmoWVx4F8I8TbQ4sg7hJ9C3U1oX4nvQtpNvCvhXWxzP+cVaK4ZQLOPyA7/
SnzRiaE5C8Wjc8RYZxc14aXJI/DsQyGkJVS+xYjvLq8ICY2WahE+K+zqGBB0NJ6PnUx8zuUZ0Zd+
EYLFzviM/bxoY42E0PG/c0lBPPciXXyheBbmB/Fw5KTjp3NXRk5F2FEUlt6FSpg4HdWOiqAv+2N+
QI1qiwKWjJay6qPJ2xEi4yoPGn6e0LUG3c1OzoJD90QSzDtzPAv5XKG1Hc4UdrWwZ0JVGDAHjNfj
7QDEK6YtQV8GHmx+Ib4uoh0wZWXoz4jX0+D4QKUMiNnjVAgSZ581ZxanF3ZOqGQpFOiIk4XCkYHY
Ciq6WeIpTUgwMH68cSaEu+yJUJ+UOiXVC0JVUuh3CuFJIc2JaCofInQ9rQ/xN6H++e/dBZU5ZiBU
T7fjbXeH6KgZnJCpEIeZcJVSVmh+WaXEPwb1Ssi8wyVOMQ7myxigRi72D1oldO4A7FdY8vIN5lHq
imwQ/EIwU7Qf/xMiFYKjQsDe5BGFfGq1bhf/NMAIA2G7hbDlRbZPvE1ojwm50H9CoeJvULgvqBng
H/973pjBAbneC7/EPxSDIsy++E9orV5EhlBCFQ38ba2UCzDpRw7nylpdnfzHc5Fs9ukxeswBRSOc
MNbnROmoY4m9Dyol/gdhZ7qctrZ26ytSlVpAf0H0nXGTxP6jihNbEkigDpC4+vMMtHK+vbJ3JUXZ
xiCENOfbd6OeeMOGbgk1xKn35abiH3qyL+Rnk9GUQMfj83M1XK+/fcsDY5JTWkWBDgES5iQQ/7iP
Kn/GpRtnsKlBXzZIll+/MkzmGtzwMuQl3bFC6OunRyAdPhChHHLmB1KxDnCVVGO2w0NAAg/cqBf6
DM/BqzUibYlLTbV2Hvx5Pbqe8/9aDwoT1J2sySW/acXsajV24VUNo7nqSfhiI2zBPr/LD2GjY9Uu
LRCgvEk0C+8oTsAeIf78rbk4rqDtBXaxaK6/Falb9FRJ7rfT3loQPTV4lJKvyQJg9aXkLUOvPvaT
hv8AFxFKoLkukDkdrOT+q0QiS0fLC71lCNhk0+PkchNiFEZKHxgTdMfVo4eI1jUxq+cbrcHY7xT8
g5UNls80BE3eBbhLmHzdbwucbSELCoVbet1aXD71npDhhXNPs830Sv3pN2kTf2p9Ukf4ndLBoAP6
LubhDwH9nFcaUi4zHZ3bAsduIIPOoHpXq+wuwxrESnc2oMDv9rwwuH1w3unG5ZkQ3/27xU3UHFRM
B4kkY0JwscDC0janRbwuZG9KZRJ1Xkg5aiG7374ZCIKPB5C9xbvwgE/vYk4+PvkzbfT/hxHvU+/6
/0lD7/9nFKos3Ma0iga7UgK2nkh/n9kI8sk4Se5COtCZoCkx7p2v0gU2KIz5kmmOQHpZbwJLkrar
EeLJB6jyKAGpBtCmgw6fXppc061laql9RjK4RcIJ8lOm4xlZUqFTqGTEdkTICZ25A9JltsVfbti+
p6P+xAy/BY3t7NA0kYUpc0V+Ih3kEdbcKI2M0DwNoyLHfJVs9qxBPE9XsmG0KjWma4fduF+JkbRW
8kdl7TB7aUODaYI/2t9q6eRx4oRWs4SGmgUgOfJJcVIjTq739CGZRwhxfQlQBXNdSue5yiFN5zaX
ROf9ZoBTdZnJDc1xSUTQfj66YmiIDkXxelH/Z/PeNqZWXjr3iql0xQe8wgctG+BN442Fs4inifcp
8sZO/ITET7idhzltZqC5rtjQqfFFboAMgMsdGU4+r0wqYX0eIQTa/Xgw2zqwMZ28iUNRv3g0n9er
CCkiwwbr5W4k1ZgPMn+SafjTBK50arw4fHGnmW8Lbzpyf/j/oNgzzGR6ehYzylP0pzV9QQ2vgQ76
aUM6+sm/n0AJLeYt+t8HmcvgSAuSctDWQoqTd2l/FXKsQVvr/oPf0JTx867q0F9CCff/6mla5n8V
pkjh/AcX/eYKV7l9K08V7QGSirRXgvGrHRRttAvg2CEHdxquhfgLnXy6C2vS4yecyhUJp+HCY16c
3BVvYtO+qMXNcFVcWm+12PSQjDKAG+kMhgI8bv32RXpdt++yYA3KPv3usdHWAtSLwZZ9jR89lk68
p1e7YEOzkONKaAADraXwjg/LyjlM5LXBd3cBI5TQv8GUWfem/f/mOsq2wXwjgPv71J7mVPlXAISa
Z62FwjstAjBjagXc0MIJMmYwvLeHdJh8YWI4rWbjLuBDC0K7II6TYKRnYxnhGODjmvbucu6C6nY3
4DGhO1u2h/uLa4sjgMlODKK5iyOGV8A210n0bHG2H51jD7uk9+DMYKvIS38n/pCWkJwH7+OuR8RD
GMRb/82aem8XAjESava8mshull3dewbHDN0Gx8wJiGJN0lt1N3fuIhwx7tE1gpNET7Y0wPGHxAjP
lxXIyO3sMCkZRCsdcUUoavXbv0RqBkqi/vfiM57K6lFUSkTy30K+yc9ONshYfJZVUgt/TdDvaBSh
0OqVK/E4hFD2mbIbxD82x3lvYbOG/2D+TnK4nzQsKntxD/NIFCASJBhAFYTde8+KIJjbCFUrZN/b
uAuLeZRCwtQLhluBi4Q+PM+jV0kfuUrJvFlIfmXz0zyeZYGCDRUa8s9K7n9gJ9358/8W4Def+2jk
xzw8ltJyDOjgBrtIoZ51hkcnjumCBexS0IFIX4JBRCbxbfer3ouAeP2Z+BdzEjhBxusCdiNbp4Ma
VtyE+pNptoLQVtW3aG68hBAHMNmz4/2vPFd/3Sy88Q33TTqy4hMdnLDDc4FlyqGTzypwZUEdqvX+
fA9giLwFognxIfZwW7Bb7i7LnXhERMAX02aeEq/JeA2UtzthxWNFMBSSkYU+GCcm86IcXA/5UpKH
giP+82o7Wsw/UZv9b2orwVnJooTFPo2vLF+KbaOBDIwFSFGJmHakKKRGcGIJUCYorcM8SQhzRvPj
JxHLcYs58Odr6kzcP13Ub3UGCTMbmV2MnUMAir1MCQju7zjsxiz6qtecrU9oQ1qe4cGYZhhnUEc9
Oa6aH8WnhkcoMCjzVM9sUQ620S/c9hib2MBFEjVBJeMMd1wRAkTDz04k4f/DM0yEA3K1NwL8drGH
d9S3quNkTUWocwmdewxBwSliG/K2BdROShIcbfQzzdhEGe1nD5AkG+9bhOSiYUOknvBZG0ILGUBJ
Cu9JC9+ddTnZHg9EFgqeUxC8FsUZL4opRwgzE6hLCbYcGwP6fOm/SU/IrMgwKwR4fMKCExzz7VOK
l65r9IrYWKFsjpL9oCeyLNDj4LhmjD0Xmrt0sfSvN4++njBg028tUk66htEWr6E/YuWwPPUAE5fD
BEItn1nOteYoVDOHlmEMxcGYygS6/XSoRZ2XTFZZitLoPbb0LzRzj8T9iWZ+cyNtK3KMk39qGGSP
RYjCUfAQLT1JZu1aho9iQzJ/XNSROc4BKu3hnhDD4tlgWqKgwI9AMZSYQTURVimJcilQ3JrNkWHU
Ra86WNLju8I8AKYvKT3p4jlYTwSGsP6iRc8NusBTXtFRTmGitngZLZylQ/SLzBERrRTrweVRM4FW
gLzyxIg23WPDydhaJmPv/S5daD5fZNFIZBJPRKvHd1cQ5zP7WVGtO+09JwRXFBeW26Zwj648WmPn
Q1Q9nCpF5EomYEi69Oe/bPl7+Jdd1F8Z9LTzdZFg811dNObsNOkVY0B9hZ36RMxSdlvNiSS0OnjV
curOyBTszk+y6NCO9DcS9tGPINrT8Z5oTs0zAQSfiG4IOlgQwnK2ACK8n8ycxYuWom7SDUsRT0hX
aJ+oA9RGzKEkYCPeBf9jC/gZpcSYEytZ3DJDTEIgMoJoLF2diMHcYx1rXQrTX3h4zP7YLygn4h1i
OgtQbN4kUI9T+x35C+kTbYGC/6rI/5ediXbr92m4o0749/7AQV4nt4EDRXZyRrJJUqwlrK7vb5FX
XPvbCdYQg0maxbwv/a67FQL0XT4tLKSQQowy8WWis5+45XpIjDRQp4KGFQE2AmvbfHy1GFax/y43
TvktKXhlumQrSRTIGFWsTLbP9e/6u/c/NMp/3rbe/w8n1UjCAk402ueTdRrGhHOyMdh2lxLswdnx
NC+Lr/7pq51Qt/XmH6cFiBDOMi7bv8RRKKcSx/8mEUh5MdiXyeLkeH/H0MjM5txe4tp6AF2FITWy
Gkgp4bUlpBSjjdw66Q39EDjBh7yseov44cA7yeawqVeXVfTISMrn6rHc5oLMxqu2ltRv37UAwdR9
cAW8IGLAACm0M4C0+QRjdq2sTrbeb0/rA6NIbmAcxNtmyWSJRbaWT34ZhhzB9ApgRS5LKgderJll
Dknnv+WchvIAm2CXSfwJzy2Z2eM+M1w6+85anjDBGKK0JxCTPp98wIOrabGmwAwf5rzoO6Me4X5/
1EfGv5RMfSkRhIPPPoIvmfEM58VDJOoRzdLXiL/epJ6Hn3q95pjLyh7zQ3iyRjjaCMvu2f41mfX/
+SxlJuNoZn7XZ3UevRNxfPdX/w8W+rTeBZqGq9drCaJW70QcrXtyGR0zQAQPFgOs1z7frnPsX/UJ
/U1m3fNf3ypRPWAsUvyQgzvIIfK/7lekI2ruVZ+P+IburN3R9aqeAwXLaxL3Fza1nlvJ0JlQLmUA
Dd4ryy3dM/Rp74cWExZK90ufOEJ0zy3kq+s1CLmXWxmQgB42c2A4x9FjgjUtSX6ehqclaYgVkwsv
84ZMRby9LUUJyay3iB5DZrJvo0dqUWhEjx7r1WHDDCXIqlzRac/ndL3m9wvoU9prIn0U6ttDfPPH
bMPHd9mGey3tobE1tgQ5nvWbr9/8+ts96/4ztvtnvosjD5Bvsgl38UN0f2a2Q5LnTNzlVR2rB0iW
yeYIpSu5nq/8bbmKn5VsJ+EjVhFbyCF2Ma3FKBJiSrfoWfmtM6UUVrlnmPBGT3fl7z/Q5AzkYR+4
xHoabWWQ78dmPTr0psUTY/bM4XUZbf0Hovo22kV2R/lxbGbO02l2HbZL4+G8jAbDdO1Wy9N7NfMf
pK3wf+ZeUE5ur7qsjjdZILZaHMvy6h+54IdF/C3HiE7X+bqPwgdaG7MkXV8mt6B/Z9+cdGwNHfUn
7Yszc2Z7Nmw/AKh4v91vE/jVIrxKYpwDohnFCgvN+xFbZuPzHdrc4d3TWsaa0jRKIyfzCtsRqYw1
cFmKq8XvxqZYN8s9w5X2W7mcigc5/NZDaZ0aSVKsde6kDzljrgSihhNUoR0mABXQV8CqEnRbMiUK
R1ABif3dG5DPeo/9PysSoHeOGLoKgtWrI3UQMl5kcohEO97SFLWcoo6uKENbzv5SL8QfshOsKg7A
7rrTFiuI3BVziAQuK0m9aJetdVf7bbTgZ3daRztJOJAqND1qv+VN5rEg+7Qy3UNyUI96eZjG28OC
0RHUYUUwqwVhyI70grsVfiGg5m8r4oflhCFv0/26mt1edWf2FDx5lhFZcc/3I6bZ5WiWQcenL6JT
RrfD0+JvoFN3uqucNcg2yhlLPkmOJLP0p+RUJ6OSWbXDMV5ihLHl7D5bpI0/LBQUF3p98Vax1b3R
9shJRDDXRyeQ0KrnxjDH2Rbz6nd3Qok59wvjk+SB6+c8FT/rt/kitSHF4cw62X6eSlqdOI2xDXcG
Bk3MUAC2OyEmiUiYK3oLGbPGd9cg8OyRXB1x7l2IsGn3vWOvS+SJWED0rA9eyQ04dz7oLrf3RZes
lejUV05EEDkJ0yMZoIxkh6EbXB9wdiln6s/KnHHoIsLuDqUL9SNyDHduifwQ3UgGiOtFmdVyP/Uf
oqdwQ+mX/5BSeUCgZM1IG6ytPVa4uEf3438FG5dRfrLXZO20j9pesm7L/eKEBcY0ZOSCbD+dVqTd
cXq2EWMU0J6xwX5G+kqEH3oItHx1wViyOZ2uhmABxKtT3548EkF6ljC9jLft6eDtHu8NdweUfKdf
tE99lLqYmj1nTAZczVyiDfnfdfhw4keLqW0jrLKIFoqZU00+PQjZdnFhjqv4X7/NV1kE3cMbF8Fl
EW69BVCbmFv5uHrtv5HdXhXUQIluOgUsy1+KWztNJciS1A4xY52vOw8+BzImW4ujtEne+LSKN+GW
UT5Kqg/m8bZaM5MJRWS/uONOp19WODQVwlBSUYrS2IpRxB4yBDpWiFDx9SrcdXaQBAITAWG9Zqvg
l1a++9ECdksru0lHS1dwPA/tkvapmGkw3JFXe2Om9ydbbaE+5v+Mtsk2X18xrEW7fSivT8lA/EAO
Cf6QGRUjMzJ3KIlBseVd7jqIrBBZqaQ5MRSkjqSn1lvS4/IkJSlj6PzojkEzh7LExES1JIkOjKxj
aM7QeLwsU0S5+LlATGkhD8iQbF0v90E0jhPuTLla7MKdzAZaVB7KVwO4Vt1j762jGVmMpNK0ZdGG
TDECC2e2E7tyZ0VX0Cg/IsPB/VOwxiZa2rCb9hfWROvDj30Mw4wX9LLYW7JBD90A9h7xAIWTJFy1
nzpKREeVFmShpZBzT45+Z+z2G4/isutDR3i09e33o+tD85i+u4GErooA4i0qDGcTOqGvgnoz/1Gr
151MFBXtpHn2W3QeXWXnqTi+XuZQboJfqUwQAoFowZUiugGrY0DnIDgT79hvoodi3l9QfrOwgx4B
aQb8UFKn2qPL9Pw0+FpPK9rTluWUkWa8SYJu1Wd4IcP1CJt1YQopQt2TG9hP+MmPPYhbd3lXitxD
MjVff7ETuQ1YruRVqRtrKVVEpBgWLNZ6/PqLAR0GoiPwHZlWJB+/zxJ21NPUQ4vbJCif3FVsTjQl
enAxUkgJkqAoVroz/s6PJCguO/mlagm/7FxiXiWXqngLfhXL3sPT1oVi/f8koCzfn3Tqi0SF+aKd
uzzIDZCkxd59vjDBVCFcRlduZTXLNFRQtqOEGlXS2eKdPXx5uDzILpZRgHmJhsIoeRpgUAhOG3i0
Rac95BOIi6RpJKJER0xHnBJH0MdU2MeC3LkmQdHJstHKiDikjZXiKfElIRik2HlavCCH5Jks66X9
Kv9FKykfpot+EOcYa4XOq6GzKKgz7rNsfYyZ8l0nFL2haxf3fTtDP9a0ZIsZ43aXadpKWQGXOzcj
aOOt9lhkptC+s4hnWnSqNfBI7SVAb1vjgS6U6Cn9ZsztGVGDe6jBnJnL5EmlICAcLPUfmJxrogzr
6MBctPuBwWmSr4vJAYSL29dLOmtdSksOCOF8TBgskG36z8c5gfGgYapi6POyXdqzro7kugUb9R6Y
IHSxYHIVwYjzLEKW5Xw180Uf9EjXfabsze5owFB/TRCtN9GVXre/rjflP3umh+K7NQ1wGVP+6ul1
e93GmMi6baXCNPtPd+gI6+zVSy7wLEOvb/c00OFOnIT/qNHpMoj6rUodSQSygETl/bcus6j71FEl
v5U00jF6KIxY8qOjtOZ6Ra9z1rVy7b8eerX6JmLvjuiMW73aPaOAa+S/EM+Ea0kb8HrHxdQhjVBz
nFV7qh9ZFH2K3noQgxLOHYdLtFwftPMe8eQRwuvE7Cz+Tb8qB03clBgqo1SJfKZf9aoL64vXFJn1
OWE0tR4jXpGm7MSFaEtH/Xro1e5YiYwen6v5ZEpVpR7mqz4pkVove0GEB/I6mNMvIg0rChWd6jgJ
0u5vR7fiGPFG/m6MgKAnwmtsBhR+1XBJ58OjWmpcCDGYWKdjH31YTCTS5+NgB9zf7P41NiFv+fSp
XWF5WZgSUBL856n5cnmSCJGJguUJe+cTCTAJP0LGQ9kjMmA7HpcqlZqTMOx4Xvx/nrYfEg8Z+rIT
Szp3hniS8pWlo7um+Hese5bA1SvGhome6z4EJNnvjY1x/o5hjy0iWaBVkV7W2nBjUwr0qBqJFJ9E
MWOpy8q8IVIuXIhuRkkQtm1X8Q43OS2gtnBuISuRxdzeLyOoCJRUocwV16Eki0xlxiia39hsOQ5a
KgW9RE1ysDotp0u418nB29ncDkAIXYPQg6cUbcupWMtZKCLKh/QQI0l3GVOxtzSX98WNhzounhlT
Kr/jL+fX6EOrIfJufyg137Fdx3LxhrTXd+L8K62CBBdoRlPmS85UgwK8bfN5W5S8oawI3075GvCN
MDw52wGerURUvDhs+bGYSIyjI+HT/U7XRFg/JWMzStGpaEEzuZOKq63mFUl0fUu10v/nVcOcSvZl
Q12BeK7PDdUkmDyUsj6ihz6mH/pBGnoG54yOQ2qIq3Vr4lDxLKXqj+JI2Is2zPFXJnny3xnlyCsc
If7uWKNTHqLkjkE6x1f16lIKBdlAmQHS9/z9dg6YXSpRo6/UF1Om8KYCCAmow5ysbUYZQ7yp7p9n
muCCOqsYy8Kjs4BX+8xS0hE6v1Lh3fLr2ssZ1ykZIQ4VJery/u837Z5wp/7Xb6L1vNebKxuDlqLy
kn91t5KDOqvDN+j607G9jCjwStf7NV6MeVcFksudnCYJ3Szsb85Ct6S1y8eMaHDMu2DqXABJNQmn
5rEc+2/Gl+5VKs3h/N4cKUdSOlBmqbuyPgKyE9lqJyCNnXNbYipVXojNOkdDto+kKPAtcFEnCuUK
6Ec3741LrqeT63dNisTXWrmB8aLkkRYbVbKRiSMqr+CSeOaieJhxSgrv22VhP19CJjVoV7WQ4ixB
3vxrXTvjWb81PhA7WvWrEn9YJSNGrmOFybuVQJL5UdA1JTnQWbh6R+KoCyAQl2CyFAY52QqUiLKq
CRZ5ye2wSJIVujsiF4RMFWI4zEHt1omK9SBAGnB9iCK89eZe0oqceiTr9fBr8fRXSuqeG+PvgblS
LQZFed+q+8bdTW2RtofXGd8IWIiq9b33mgBkihSET3KtM3gySFbCUeGb4hv1OayxzZjwEirS847E
u1UWm1YYkeeVGFi8WKxuCzBAkXq64W6Pmkfuc9S+Iv53feaFII8RiVyjrho5ReAGyTtl4COf08Qq
DBwbU+G8sql3xYwYvkiweF8cbNXepBNgDvZqb+LiccbMLY4ZKjqi3fd4mpLIzxWNk8HuwXMiOBmz
on/1sGCdQx3xLPyqE5QYKfXUGSs1I4qREQxSOfegT6tjZpxAYB4aWEQKL2K+d0xBfQa1LfkweijL
Sb8/cgM8k66ARTZHJ3lEm1Ir0O9I2VGtXvtD1ozsmIxTn/AXogekgD1M8XbPK9ZB7yOMGat7HJuI
URl+ChjYM2Dd+VqLK5VBpb91EyQPeTUJU6b8W1wyUuUupyUWdSt2kDDeORuBh8FHJLR6bJSHoCn4
6nhTrFIYxuPLTJZCVlrBV9iINqxOtiLZHjEE9WiX3e9k24aB8ZCv9QaJJmzG/WK/6L1zfaxnd9hx
Leki2GKFM/fEJhUoOS/91+jJBm4+uD4VD820eHBXFahL6AxipUxNVVLOmwsfQMESueRdNlYu+oni
XYbZU4rcvSunVkfqR4rl9kr+FSu3DbJV9HxcMAoU0NkTk03PwzScaR4Nc5vM0eEU9J1h/zl77z+c
iic3XB7jn/YtMEkP9d4O5mMSuP5znv6IvO/JeTnwJwYBlnjepMu4P6I370ZFGQNDH8wB41FBzAuu
53pEs5/3HfK9K4WaIaX0BHZaQinBy1tOdlGG/HXm1sOJMceIBzXrgzLDs8l44/gjQkNiZpObJCvp
A6xa1fw5v+NSb1ONK06LIQdwtD/XzPxoG02upC8vl3VJmDmZlPctYib/Ydh8yF8op+67ybbAUBrL
jz3faDZ3M4rMwC+Gh2/uZRR9U4FPUwwBuNx/DN59WjpJEd7WO9TEfUMPk9tLPNbWmst8ypE7bbuy
ncXP/aNotg1A+BEXHbEB5ATQhvm+E/XkI+qI11R/FENmh0dPVxwPruCD64Y8MF9mDHdhSPuDnpKD
f2K6K+l1Ckon8Qt4dPHUZ6r4iX7Azm4gBhOc3iddQbde6gfFewhsQhdGA5LiwX1UoEb5+PgF4AlK
wIE6KF92+zXvQoNQzXsfRAt9jxYbOuV1Pe4LD2EQflY1Ch1F+tr7v7wQPjLuH9+IHZid35Mg3ABA
RsU6xMyGiMLZvo9PGWTp+jrrv6ZAHaSwAWV+X/dTmWq6Sf3oVV1A//VeZIoWnqfcJA4W0UVdMXdV
D9fWq9ZBjU3yvHjDC2hWggG6/2AQa7xv7v+JFQYj/yfpblIIP3UGavy/qAheQSvOQUU9N0G54aSl
ouS+dAqsfyg7zutLL9Dz62wHl+qlr4EupPt4H8ZSDOweC8qGnEefYckCKFUXz93onmPaD3RvjD1e
5oMVViD+KpQ3BSXChw4UHmP6fMRTmYfAXGTDBcTNB4w5E3rv1L/kaZ98iBZvP+XKP7vnnPojfNTp
QZrozF7Wnj69wDCgatzTlyvZFPIps/Yd2cQ5H+ih+Ajk+IpejTmDwvMX1nZ82CjqpEzBti2HS2NL
BePG2vY2+911eziOGE0fk65xxtfn2xfYYWvPJILl0Uol3akfx1jXq1UB+Y710EOVBUy039w5NOEK
9lyvFh2fm1q7X4FEXf4AL7tbxi7ERhOaH4RjiOzBXIr3pAo7KYxgnKejwqZPOdZBEcujj2qWNHRK
0gSgYfAzivFlklLdUT4rQE7akHC5T3pM8U8l3xQfjR5z0i05enOmEKdSvwaR5XtGbZMr8WYvzta0
bicDGrnBPjguC2bm7xQOlAjuggcS8saDdMOBEKi20xpL+buI8ZxbFhFJ3LPFm2gb7yTaO0UgxdA9
QkAxmxHAcEvGuEubGMDdQ+DX/QiZDwPenv5cMwMU578z5MBfMs2K+k7XdPqOx9Sff6fqo6ZOrqZV
5pvcX9f0xl+t0xwk5VHq3MaDAZ3t3nFpppSNlMnEyvs/8uh7Dga732/AFfQfLudq6kbRKrOMoX0o
h7X1eTl+d04IrgHj8fPrpJdtboN40q8Xh2MvOF7Kh+hS0STLlCmX/nLAX11gBMpzNGqrYuWG9FhY
YMX2q22eJd9zrL+yMsbXwRUEgWRU26SPWvLl6aN7PL5W5M2cpn50o2Js3gbbW15j9ZCGaHqTS7Zf
lgdAR8J4ksSMcXH344P72qeVwDEmtr07evHCYpyWuUsqRjntb1j07XBQN6MBAxorg7DchYHfJRg2
trWJPGfMTRiYbFUTHPJLkFVvRd5MwuvuaLzUgjMy8lHYOwfXmvLgsJ25Zvp5Bc89bC5L4dg312jU
CJiXm7ZpTAUZMim+mHvCDwdaSexsUoW9TXMtvqQOTJhnzTq6MEvWHbww3bp/vDwYdbS+2UfqKBC0
RTE6MsUpITHtZxiQ+x7ZvGh0qvvDyzWb3a573WV1XDCbgen+0cRN1o5bjNxm3TM+jr0wiOI8OKaL
xH3pefTJ3AjW1sfHM/MP0tuE+XnDxC+e+k46jrkfEJ5bRGb7crayba8kquw2w5vzyQaHJYErY3Eq
mfdu75qTO6kNGse86b4txs7+MNrH+dw+HMeRsHRP9tqA/ivsVHDYRgf7M0wGs8RgIPuBcuLWat79
GFSOfo9LvrmLXhqPbkdzHGftaLB35paPZRcB9bIfGzdrfgA19pjtwvLjHN4eBq21KJnYXsVN0E+I
GVAIcfIIP6fXScWU61svARS0GcaH47z/1aXHvsia4bHJZpd6nZk0GsfNt314fXIzUIrrL/24NzyE
5Sr1mF7Ecy2bZd9G/XBeaPZT9Oa0x22fDl0gjo7n88sBXJxbzx1yizUeYnoio3m6LZyKM5+muXNe
mk6InvpZLi5n7ztgzekwTtqhaywTaNOxd76TjvxTYBbr8noeuz16MNrrzsmuo/NlZBvfT349Pqbg
Xvg+5TW3wY317z0xhsa4eMNr+WbleGrOKDu8hNmu8J8dZqF7oJp6/f20dnvPt3ieM9bo4hpUPABF
1disTDzKkt6iKtAzrreGh6saCCw4rZcTwDjsQZbZXHrAxPQYcG8fl5fCW5561f1W+3m0uGIFDVoa
mD1j1LPO072bjMJ/GLZqypE9SIPrJQWWpBn2T8UovXxGZfJxLS2m1b9ej9/NqB1a0Zdj/82kAuK0
96bis8TuM6+kWLv2+pym2pAsQVk1w314Hnqkv+KXksANVGdWaKjPNu29WHU0usRkNfLH6IgTIgau
b0N90D2Y4N2aq/ay89KKcU5IH6pmjHyJAAsqePhw2ho5kzus9KFxT+vG8sdGSgCZXb3saXSqTdp7
mcoUmyvPpry8fUtABUlqxI8/KurvXtQsj/3vzHcMYvcclIRoYiRh6T0xuvEMzmx+GeRDoCdSiumR
Zt8oPgHpGPCYZv9eReAFWM3Qal7i0g1uN8qKaz9Iskf/mE9vjHJp62liMjUrAQ+lceexG40jm8oG
u2WpvKA67VLPGO/PfrAHEqXyrhPz8lkNfp6bD6udNsDbNmfSRfZrjilyyozR7TyuXUwqAzBu//Vw
xhxO08CqXo4NcDz1y609jduaAVmnbNKi19k66woGQlnNmujTPO7SyyCIWzPoo6voKOynswbUXFVz
Dc5ZUA4ezP1Le7W++uVHehiHeTnyYNjidHlsCL/WR3/kHCjrsdbuZR8MqsFoUI7Nxtr0qSyvKasq
e4F9OQ+P3nvNsK/CoqsvevTPlEH286CqmVLkZ8t2j+HVhIGbgyia7JfXfOEDv1Qe/bHbDoKjZ63M
6rvLIMWkOgem/WKk9HI45Sg04YsKxIRLPMoB83Vi5scBeVVNrxV4Ukmz9YrTU3F+iypvcWHMh2lT
hxHOz84uPGJrui8RcmJQMM/w8BGRk+4dDOm68gCkV1gw9ReVnuUjxO7ptLlZK+Nw4R+Ge5iPZ5+B
J0X4wLiqcUSNT3ihTr1kgpPz4qZsFAOQ7egFQJHFlbFf15YexD74SrZFM3lynTfIqui7Y35G6M88
9V6kN8Wx4f6b4z+mB6KU7otVMemisIPcIcJkpoF3phCo540zJG8Z57v+vp0noFtfGP9qRotD76Nt
GS7T7PbJFyuk6ZE5bsfrrs8dMr1ryESsoPUPw9q/jvugg4WDZhLR4J46x9nBi0f35YUTsvLRdpt0
OIBTmTxzszdHhLBzwnxt2KqMuTP1ImypjTjtKuuwgGX6t/PGPdEAHNKW0LdH5+IwTQ8f1vES+NCi
VkbfPuhhD5nAaznR7FaHI7c2qAWY6u2TmY4l6PwDOCYVst6lRatP4S5G1blyH8v2Jeu/xUm+iKn2
8n3Av20mym36dhU4ZxDCOD653UZNalAPNL5c0mmaHH+aSfmsl/f2Z3t2VmlJabjbTq77clpQGsag
uMI0pl5mj/3BbX6ybiO0XuXNk6yYDGJ/YrbMcKGIrDy43w9psbk180PfmhvpaVTaLKGxvV1R4ZCt
sS+Hh+i48xFwKaMCGIA1jHsIFCq0W6J91/5in1N8VldD5sQFR9sfMy9mX9AewFce/Aia+/B78Q/C
Eaf3/ak0Rn+2F3+fnf2PuchkC1DJ+45v/zbWIo73IMbbNf0mOMchxomJI1MCodhr41EZCqON3nB/
c62ZWuMyh6qIF3++hN+mhNyvwKP43/co97Ts3xEsmFm8jzPrdtwYe/Ddbm8YZJ73ds3eJMzBse+d
/vKF1m9FpN03Ar/ugGYBdOXvRbwHxk/HJbptc2X44G2QDouSAIRbLZp8IV3lVLQNp+kEhX3B2hMl
tjRBNeVf+qTv86v+o5q1uxANn/Qck2pi77eyWq9t3cJOD816byfD/u34OLAvS7N6DM8fSLeyj3/H
CEIzBrISwPO0Hdf109G2JqbTjuPanvUZFnC1nozGGFoxAQlGDA8AYsLYm56jE+PBHnrO0DysokE6
ipNbcE7NUYLiC63rqH8AYLEJfExE+0vfWTPDJTCb4/zQK8eNifgbhHA6vlgzj6+7xvmRl295BiCg
+4MJnbMiZEBbWgZua81xVv9CEv+TJhgEOgBoZOBBlv92Ylz/xjS49HYDug5qLC7gt13ycdxkk7KZ
Wt6oRmIVYGGG13qYNnFwaakbBDkxxYINm3njgrfuJGt/MEk8BgxdfKr3qWtJEgIWe0ZySYFfafVp
aMcaeDPnhJC2GAhmYrIeT3HQ41wHJxwdcvx5h7qnx1v8PaseK2vb2l9P+3L0bPSyUZriNMSP+bkc
+UcKPS/FhFmswxBY0Zblq4r92DbW/mUbO8XY8wCctD72BR3Z5oApmExkcZ5HSX+enLZ+Vi2Laz1P
42fWZBHHBKPBoWeIJBFt2r5OaGy3bqZXvI7CA0Zs5MfGz8Sjo/582oSniIhZno17zmFkfPZM4CPP
6ah/+3ZgHtyVWkU/mBkhU6rC1f5IP6qdvriRPQujwzZMsDHd9Z830PpfXmjPBBAezmYQ1+9Mva/8
y6Go8uPGir/Lio1DgKG4dnyrC/ijYbLNjm8o9eRvzP3b/Jk7SwHIDVObkA2j4/5NOWaRXs/Hc3Tc
oAZ6wK4O7GjkVOH2VKF8sNAcrPM/36utU/7OxYyRcTUYyHIZEvnvr4yPie8kZh5tTrjBbYmf5MLN
zJLdHwc/csRL6n7iuw7D8COKnfkhAuUk9SbnGHXxNU3XDDA9evtpb4AX2n4dwOaMXR32CYL++UJ/
nxfVrc3AZn478/sQtL91IR7ia/+Qe21/R5z3NOw1QcpMjpf+LXDe24+Q6tB07F7m7nkdvmL0F+ua
diD6lppVBgDhl/Q2bIkY9ReHdFcYABy9EIT19j/b+bkcU4HBvPR349kiRNP+re7/97nA/1y574CC
bnk+czP/vcROWh7a0jWyjV0UW8+vRy7GvnFeZKYzOZ+TpWkno/xkjq0oHJkNXTGDlzaygsIYx8U+
ONtwBrQQl0xvSunfw+bMsV5ap5km3luFIHGx9JqUsRx48mbeBq1HY/CpGZd7htAcTiOciUH+iWn4
9ewwOsY8j3un6mV/nMoBvkVZUJH0co6fF3eaXd1FVlymh571pWAcDsth3Ko5/qkGtFbYx3LKzAwg
zDIZLY/lzqfg9lp+oUGX+Hyyc1JSPNEEk91qroGLbVAObEbn4MGBuUX253obBHW1CKuYeAE4o9dd
PDhsS+rVz0RTMFYHDuOp+sTiKQZFOg7KfNJzmU3S3i1amynKJ9ABMoYdHsuvdc68kOz74czQQGOX
khqtUuA9D+E6wwvKb4RZOXLf+0iOZAaTAWrm8BCF5tIKGZbH1NR5TWi8KIlQNrO4bh8s3GEtuVm/
hW6P2Uik/i80PoCW2GDzXoxsGffK4Hr7lofmIrSr/8fZefXUrW1/+xNZci+3tlcvsIBFCDcWScC9
9/np38c5NzuAQP9XRzra2ZvgPucYvzaOEiVW0zPlMOhAeAi6LMkc5EhzjYi7fZ5ibW8Lmft2XBAZ
dumpCvwpuzjNZXniOrnM5hA9VK1ML3LNFLHpJkYy0nEpnbobHSxHGYkj1Ndq5FbNTvT7SmXHSIqt
Y5WeRAiexuBcnrdhwWtZTD6LIq8brtyEZlA2VO0B+NhyOmmFAw9nQflSGKz2+WWaXhn65Q9+otVr
IAdOa/5tongyX6VM3xrGTxopayKfqVuN8Uh9R3pZg7phEoC1rxWPqSPuLlY1N+QOOUL7GZbSKgS7
SSzZI9CTTANNv22j0NfVV1m1NktTtTR1Uwnhr4pVAg436QaTma+d0dwHTudHVecrQC6DqR8I7vXy
nJslu4ZGbOZ8YzW0yYb1HIQ0K7wypYZ7cSx+ShbjDcBarIohyBT/c7dnxME+sWgvzacqRaZcg2PF
afzC5SUS3Ucxu5H8rJgTZ/Ts2JVXUWirwc9ayRhpDB7W/KKlVymubKmm8SQrixpYyMph6TpSerqy
VXexPe6UvmNmxTPlEEHKxUnJ99V46gzJX9qhZR9TK1rFVPY1U72koJlRFZ1svGfpQ+/NRrptQIOW
KroONFfnFkpSx2Bronfakr2HZ5qSvq4LV66NdcX7P7UxSBLJjDE24nxaTfW1Cis/HCbfINDLUfrD
YPR/W9h5a83pqfhtx9/4Yj+tvy3VUhxZZeQdG8i/K1vS67oWDzMrG8ieRQQJvdNkX5JyL+STxfvB
RK6lTy4BB2P5O1/6JzuXpcuORt2tGZjT/z14W7CRxjYHZ7OslRObczzuWdSoutmbv959Pq26LYY4
qo6tkXtsLlX5fzxkLQMphTwK0GOxTuNTUe9znDOo/uJjKJ1CQqJQWaerSDlIxlHPv7vR78dh/d1D
LNIPZMUiktB5v033kgyY3E35ue0UNPGhiqBFYjYke60yVAxdTH+Qr+YVfblVDMNXgFmyF7zUEKnE
XWa82SWrlP5sLfBTfln+rgEemYJHqmbpGsaroOUfqUV/pMQZ9G8ti7ByCufSmytGPDqam+VIavn1
seFP2knKQeVzkNweg0nj+JbNSE4Z/bREu42MoM2bXeXIL7SCoDrpX1BRUoAcI2tTyQsY6aW6dZvG
ADpUGYqQn5beuhLPGZIXDVRhjp67Zfiz1LpFUZ2nuj2o8putgWDl3mQA6EVsMABcXbZbSWjth9Qz
+HUAHWBDa5LX1+DBDZ51jeUobzpmmbtd2QDIPtbZ7OUaAxnXSe4J7bEpM5/C2CXy8cp24lSIKkpx
MwHfZsCG5rmXJs9QWtcMOxhRgl6SdK0Ozk4enBu9RM6blQfZtphefjSU6JssYWWhPd4XacTqa0QX
L/Nk3+duB3YWlFabBae5fqzBqew5OAkTrKriZvZMdJnRpU7drmafMxtPU49qtHaYkm5ARZn6dVS+
af7UTypVuk9Cj1WF7/5/Vsf/fA+hMxT2SGbJSeRMTy1Lz0lDPygOoclnoLiJ/Jqmj+nI6PJZ0C2A
KUwri4h6DVQ9/JOB21Wt5ir5LqTElWnPBR5+Zji5kTGsQ0pR2bwkY7YZ/7/KMT5iwggtykjmAb9b
tKYg6nq69uK8YJIFO6MEcApiNw2O31EI9VF2m1eMaQWRZfK3TghaI63iubqTLNTy9bQ2tQI8zNp0
Yh2W4aoKhz0VzUylFQPe8Y+GVDN35xLzc8taD349DSznaF4hDhzrJa6rzUDHzibiBMVDB0tbzwJY
tqUAgl2j30jSkWOEh4AzqcFmpBk5jvQicHSXFup37MpUQnYv9h3KCFLJmeg+nEzjJx8nxnebEdoO
dBFQPlsXDR0R4LZGZgSJsBbFUpvlKzbgRJnOybJX9oFv02AUtnIBVfldidDXAEwGTfwlPpTSXhmV
zHRVwy0YJppHe1i4kqi+jsQ4We5/aFbuC1XxjErdAS89DI75U01DUv4HGtKlB2QEkEY0PE6QOPZ0
WopRYzIGtq2y97ulr7IJkrPzvVklW6pCGMDl/izlpiHNZyUvf1Tcg2TJJp7zp15OX1LHWOdoqnIg
32Rdyo2vWEBW7I7myAKtn+Ta3suUd/XyDvJfgmBHL+SlbJAFd4cKTGiEBBKZL4rHpcQbaZ2j5G62
7U2dmG4srg7PTyS8CipjyYd609BsKM+ZgPEqCNYiS4PyT5/UYxEjrtBedIM3pwSeTBirTv1IPW8t
5GVjPupOsO20a2fPOzmyfYfdPI1mzBBNP6+7XPGGqd4v/A81YpvdZYO5iTT1wR6SdZFUOxZ0EI5S
0zwljC89iVe981ab0FqQG7ZWnJe1fcrelNzxRm5xHPTbqoNDfWrs1lPH2ZvzihbSpdLv4+aadSwO
7WKS4bIse60Yl4qWQw6Xb9IN5/VSRLGJW/LgKd3NVInjAmdaFE5xyg0cryqhUF7X3wW64XflUoSv
haU8yvWecNJNFUh72eH2z9K+mdJVkuxDOdqbJe47yM/EJqoJJJ/g0W0eXBY2R2rqFymOPFNf1SYJ
GEyhhQ5N6kfYvoCnqhmhFyjXZUkPwvrSe4PiKna1sY1D5dz0WbSPLO024IH0acgOdHIEEtDxItOc
GsrOyk30rhPoLaWrHln3+iBx3sFSk9c5+0KEi9loPFiWn0X/Znb7THX+iK7/VRbksOTzTSfSa+fE
N9SPU9/5fcgQaujUm4VDC4TujWGEB7teZwvrweqyFH/ABxraRvPZRgqyNPH/98qE5YyiRLNlikf9
XV+spcUwZ7OWnxPnSgUPBEjteAWtDqDn9FeQCv6fOah5/ZfkqeiEvzmDj7sTqykjx4BhIe9h7v+t
jXS91KxUF8jjWKuW9o5pt22Fto33Ma3euLshuq6Qj0JSLj3MnDHrrtLHHmi75FiHKL/7+oyoPT9s
mJrMWA/FlhUSCxmV9e8pOUPYZVaajSdDfTVpTEPqB6bPqiMjN/vxqMeqG8/zlnJ9a1i1ZwzTepjP
bdlSpGflvoCVMkZ61YDIqLS9MftwT/0vOl9Yhs/luhKlAzXBY2ratxCw69o0j6Ux7YLJCamsDK/P
Hpd11onzHwlWRVxgffxk0S3ofXUrJB2Kfjo5PbKuoPdD+vuiaG5Vh+a2RfacIH0NTr0Jqt1o6yjy
LUfcdX29brTkLoY7q0HtbAlGr+ezGZyrFlyH9cKQ9P2xsve6yuCAehuDoyYSIZZq6QnUcWMVrbW8
9MJeY0Mp2HxogsKnJmXsG+2xHXujvc/VggJa8weZ3Th66tXfY0nL2Z4j+xLwdo1h48kDMbvMss/k
hxyAWR/mlTWmsBd4uyrbV3TkVxHsSn6M4NZLxnPnimuXTxmDvxMTei5W98aI5bZo0HZU3tDGfjrA
92wGKpjYV7lyyhcNLodR6cmwSn/poeZnocbW9md2Apj9iIXFV5BMpEXBuePckCk1AS3a4FXXCJui
NTeYqQO6kjGsXqYZy4fRz7ODLW4sZ10AYpgw94Gte40ZrqSIa56uuXx0snkzp7gxOMPe2DeDfpir
pxQQzsmK9TSvQo1RAcgO1fYptf4kDka5IfS7Ag51sDeJehgw+nYIUdOWUM8OC1qCcY384FIMXmd2
1EgRPBi0kWT5gR+wGStMZreag9YeHYwZ0vAr7BqXSGVXI4fb6QouhwK++B3GPyt18IRMymv2aOfl
QQHZSHXEZcqitHiOeJfoTj1K5saBAQlljzJ2rfZ8c62vJj8aAlHq5jxluIDqxxBNijHfD+lP3dQ8
OUvXemKgJxjd1EDPhCu+RJGttfeFL4/WSqIdFwpclwMrzQ9NfezPmnWq8+c8RrLiLKgo/UdX7vI6
8uneXaxDoGJHOSsuCXuqwmaqmLI3trKbWc42piSUrZdsflatyE/TBOL7iFw4t9HVhnmy1qwfxJJ5
5fTDROErVj24t5FCk8XIGVD+EpbF8KNSua156KUFug/frKo4Go5FyzAHZCBfLy/vM7hpxnRVpXK0
lGVKA4Xkv6sL/UfsWEUSnjOZBrzC/wJ6NrqlEm4k9cbOH0obvok/JZHjpnVBsDZjGWSoRX2di/uw
ZjwY7ncSocTEGPgn6HKDFacWN1GBjUWJkfq1INuGNO01gpkliK3izUluZ/m7CeXqu0yY/10Lw2tI
hgf+Nf6Cl/8p5EVgzlI3OhJDSKKV2sH8zed8vkjtrTkGntkwO8s8dVbvxsqjnpBJC9nDgOG1VD6O
w9qab50cbh2hU8nq8fV9/qTp1sF7TaYYKzQ+pqb+e59zyQ7UZmqKs96/ZDJKjo2jmS4rnzycDEby
IsoKo13dnFAVdN211p+/PgHr486ma8s0s2VClO0o+rtWQbXB+Mogs06mlXhSx+IZzqsma1/S1Nno
EM5xyDnVg6sNau8VD+zQq0I8ahk5fdFzrfJ2xpVnNA+qWrtDrd3FUe9PjrGXY9kzyXxL6IfPcrIZ
8j/CupdYA+qoXtlEW6n4u0Wzru3Gz+B1JHFWEDgo6PNjhnmG8U4oz8H8S1MfGVRGt/A4dWQ9LbuB
weIIj1PVp3zQ/SJkGtgB+GLFd78eqJinSfYK2fImq3AZoLaVmNA1XnWp2QQwZJl20qLRK0NfZD+F
QeViPwByFkHEecDh1Xe1JHn9fPz6Vi8Y+L8drqnT2oJGEO+oERb/76OW+6QNhXDMk2JVm7YmFCf/
7cR8Ot8c5mPfynEcelZlgVQY7PDvcfSEYcui0+ZLZpObWdyCSgkcfFvjJkrvJm0VTxcNk5d6MpHv
+6FBJ7GlgQFGFhuL2I9pNfAeDifd8FL5YLTHrDr0WH9s1EmuKdYWwkNfhK6DDl3c5Nh7X4MbmP7A
ceFVKkanqN6M7LteOUiNkVWI23Gb2xB4bsHo58qXMVDtvr7oz695GS3NBHLmH72vEI3QTDNCiXiw
L4HgxMaNUm9U2fCL5pXZcV8f7ROwwkS4yQQbx2SRNIz3hyvtLEMFaZxMedOYpjclgVeDSqfti0r+
ifFayUdNQ1TV2XeLeDIjcB3lzsTbhQRkr8Jff31Gn1y/sQwktCx1ecP+Yhn/WeJsnc/FrmQKBbbG
ONssNN7ywMgzD/dK262/Phzv0seX2XSYBaawNcACfwDr+ogR5Y1in9o6XC9QW0l3CRiPdH/5U5MX
ZzudLoiedmVDfALSgRgKJ1pgX4IlNDpB56rLOe+ksRmEwu0rXGtmMy8QP/Kf4X300GYqz74yaheu
Lj8vnYXRo9Zr3Qj5aRQsfb7ji3bvlA+Kc1KreBuCGOjtW6rmG7U756Z8luPSdxZdHKmKxqmEZ9B5
aPlVsp7pfWF3DOVRai4FoZUgG4pkr/SRqb2ODOuMCKYUsH3ZuZyJjKE3QxaaODDdEMgRn1JVbjIs
Ak2M30PJfHWuPDVMdgvDEg/Pg1l6o0WwP7WNXE07NY9vYuoza6KBtt90qM4+dV6UMbgos7nOxle7
WBfazQQFrk0JSz8TBex+rxckcABTiMDy6ItpsMe52TYUUYYN0TUzeUGH5SkH32hiQuvUdp+wwDJp
UZ3ZYkXslyTAhC3ZbI205xZKyrB27JqaMNrm4u2aV/ZCThRA+1FGat+ixalfZYtaW+Ivtf7SskpS
/WaT7iFSfRvyl0PElgaUmNlLF9QgRIges4FJbXnmO6zBRTtQ6oFbWCqlOwMxxE0vQurtQdsusxEX
eS+jOz30UEiheWvTy/KA7dj2koWMBhM1RzR0tLILWhq9yRAh6C7/PnN17r95pT/5guAt2QptOkyw
s3ckscjVNLH72DwNMuSauOoms0YIqwA/AXS2ps3XX9AnRYnp2DRvgHSM4f0gLVHKNK1CUREQH/+Q
gJ4VFNuCQdG+ValuOe5yEm/R2ItXR3riJo/aNbZuouhN4Bqcn/ryT+p8N5brk6KPeVQM27NkHX06
2OG/O4emjYXMBB37ZFQPmfZ7CIaVM50NGfETwHEcPDS6q7ON0x44BiGZyCgkwdS04E5NmIH2ttRQ
Xc9PosWckeuX6C4N8lNNbUNVxyjiddvdjznqxIh5aH7coPYAkATf07+ZSKl9FKjYRJySQqfRsX+k
0oMoNHuVCdInmczy4UdQZKdZne9U6QfBXhqxOrFNJCgOFxvhn4Z4Q+hQuJq6ydGeavZz0RX7rDf9
yOlv+nY45/GjThcogYZMaepZurHm8/XhZ7zcaNea/Oy0z6J9taLsYobytjVey/6H7Ir6OunjjTVU
31WOH8sJrpACnXpQs3RepH8fVmP3UZ2Gg3PJyN5MyZ8boa/ddlq/lDfI6vC4EBKPMib8ZqtRPsop
wMLlhZbiqAajaf89cNy1pdzNoXNJdr0DqO2j21RvFHzIL/Q+0d3wjIFCar/RGHxCD3FY24Gfsg0V
OP7dB1rauZX3+ZCe5dFGGD8j/ifVV0V4yJqk6K92lW15ShY64TEdH3Pqt8KYvAWVjq3L11/vJ3oH
ZBpwFUtvxNf7fl5EplpjnlRscrp6qQvCtzu3fkYVR6He3dmspg0+ia+P+Zdp/Ld+tFWTKa4snosm
Tn1XqStVITS1jqRL4xcPy0RbN/L6SzKcpXKXXkDmpXMx/W6jP5HxHKNrICTKvIQd5s+uWV/HnZqt
Zs/PMk+5OqAqJ7Tt4a1zzJD4Q4Bh6/KVa9B7+lPiJqcxfsDNFDhr56fWrwIqZjy2mZ+E37GOHwuJ
f6/q3ZpTVUNW2kHQnYb20gN9WGhPeYsc5OKo6pTnLkJV3Bwho765n+8nvVIcL0fmI6KUkw3S6f99
jy2lD02hSubJFFiAGEfHssoIxsLu2GzVTV2/BV3vNhK41TC6cX3QWQ6TO7vpXanMvGF4khYKrfUz
UGP5Ug2WZ4e9q88g0NmV2cYJIu3JYttXf3XtjFaNuUrFfWc+jAx0HKdjnxeuBHzFP0a68Fs8nuje
tOA+BHrXECMN37XC75OnP1zzu94giASz1NmRT2KIVg2GdLt9TodVbvwetft5in1b0KTXj47Tosy6
HyN23+QhcjCNlNwL0B2z8Gpb+E4kzjVFBAgWmFflvISJ4v6Jjs3ceXbgGdp9PU7fLAEf9kxVlnla
pkkLZbG2q+/eFQ0UqhZzr5+ihyLyu4DMTRlJ/1sertPsMGhQdOYpQxWokdvhbAL5GLS3I7NCkodJ
xlpaenpz//VXqf7dFD98lkycY5DfkjvrLMvlf0rvoJ1sLWB/OUeRcaw10DVUOajQ1gvVl43SZbLA
pl81Rpk2oXxjhgNj1MBfj1YUbe123LYzLIminQOZ4m50LVUiK7P9OdktZpc7s36kTF1wVmWAjbrM
KtO3mwA6CZMPWVMDbXdpYi+VBsagl27TSbvGlC59bnkojeI6Oi+aKTarv9KhRZeVp9Kfcvnoy9lt
7dvIeTDqzcPQYipUXxZEeykilyJ48YYxeRxNU3tI4Sb0VzX+HcrNeUZsEYnXoop3NnfVQg89mj+j
dKaqXztxcZgh3gbqNQm1Px02Mg7Kbiqq5aeF/MMqwk2Fs0pDQC+LcmMqmxjvZU5GjYZeK0lVCHRG
D1GQLz6kziY3CoI/CQ+UvzoyIGitcb4RDurgE8opL2FEt3anYH93xksufo/9bzu0/WrYh8WbYoWH
jiMR1Tr8D1xR1Ksiv6gRqiU+Wl1eWclLYN7miFCSxSqzaM/bTdMbW4xmKUUq/eTChY1xvkohiEZR
3krBRnTRVkUC1mcm5rC9mvHLkCwtty7jNpqz8HON4LRx01NU4o4zImYrTcW+7FFSY96QUgXektyG
AP0BNFJvm6pLCj9uHMQLunUMnHSzyIQWN0zfgvQyXLfFuVfl2ZaGsh0syhqY1QaKOZXRmI3zQ1Rp
MCGQmE33WyoyT5b4gxPqx6Em5TTKb3UtPA8YVRafGBQXvqlqbHZW065U68/Yc4pZchwq7bjomAqV
QBIlvvz11VQjWGa9xoeSgQWMSrPpMARExUsfOv5UOduEEqR04qcwN7iYaT+G8ylTxS+Wmi09TWQd
W0Tj9PCbucu3TpMM3iIzSgbE0PWUAO5qWx2tbD5LuBPJd6WS7HSGkdmwCBnUGM2FUsQrWcXmgM1T
x3gEQ0tjJuFTo753df0XBlLE1oOZ75uqDtxQRZZnqHtd2qPcdUDl1X3Y7yWEekAJu4aiZWYvbOjf
w+kN7s612SGV7q/qvyEJnuakImezUUbXLrZm9LOItsO8DyaYx4Fguxy2mHKJsvENFE+HfWz2hixB
Pne3SvSdSvQjYMe29Z/15h2M1Fo4edTJME8ifc66h3ram8xfwLVZGd+UmH+xv6+WtqUE/c/SljYA
v5M9gBQVt4F5H6Y/lPxuLJ9m1pnaWtMvuWFzlBAH9ZYnKXCYBFm0TzXGsNxCsHPOk9JVjOdK8MWq
NIvYWILLqCEcG3kJMBA0vPb7MP+Zobosrce0r/3G1HayhUy8n/wpR6VYEhsUDKAqJISkj18v358W
cv+9m++KABTybSHx2Z3gxKg68KjPKELBri+l5ungEr0gtED/Ziezll/78c7aNnpkRVuCyv+9s0WU
itrIArDAcJWFvs2kWh07jKH4aVPQGiNXig+QH41UsMr3vhVunOi2zgIAEOI3kkMs3bNjF1gCUtoW
rHLatc63UX8WwNzUI+Mx7p7n2icJHXcK22LcPU4zagne8kQ75s5BwrJephhZUt8uoWu03TBTB2VH
C0GjMO5hLYfinFEjZAh+8j9N/RhNv3LFt7Kn2IhwgW1jHBp4cDpKSv3GQlSKPDXCWx+eJfseh+cu
Ir6A9XzWUG6kiJB+l4HkInBfT/qPrx+ktnQd7+/oMklahhF1IIrfVTa5iGS7rXXzNEnPDnDcnHNN
2XqsxEoXrA6YBwiGFDnJzhOMedWtshyqIrpb1oo6v5PSF952xoZvguinWjquPEWrhLypaeuEEEp4
BqfJS6rb2USJmn/Tr372Pvz37Bd04j9fWqWYUsSaaZ4CC6Q9Opj2TS4jDDa+a1w+a96WdHzGw9M1
crv+PZAxq1Ov59ymxLnmWnPfjBidsLvhMVANvHYTOjn8ZwAxbE8xbo1v3T1/e6N3Two3jWJry8B4
lrJ31xrUlRlVgWWTHOunb3G2x6nh56SjDldL9kW96n6FF8m7Q2nGvJzWxFDhJ48pgmSQ1IbPJM/X
9a1xZTtI+3X3VDWMH5TR2UAhaC42cfWbh/NXZvnujAESqD4NjNvGBw9WgGTS0kxoAzV0NiEgmWPv
FbGLjJsYfLuaVTdNHmv7Ksx2Bfe9igvZbRcf/aRt27Rdf/2qf0SqqAKYH4USwVHgjN41wqhnZZ1o
geyMo30ynzHmD8P1f4rQRWj99cE+WyAx+TmsUgrSfuPvDOn/vpmREemGbJonqXiYoe/bo5D8qHtr
SNDhk5eE/D1T8kmv7xiayv9gHjVZ+9vG/OegnRlJsZLr8qmIn8VwPyBubEl1Sh5NUMFFDKiqSKU7
d2Iqm1LdGzXG6vlXTBHy9dV/vNW8oo6tmwgBQcWsd4uKPNXxVES4ZGQbKFi/wMQb7RteYo3mGDT5
/340iKGFpcSsYrwniDK9b6bWwlQlxLnErlElL6l23xHbNmVe1hTfXJzx2dWZJlJbUAVoA+P91RlB
bPbNmJ/7prsaiP4yDJqaeF28FouuD8FRkRwVbPZEEuXUVhrO23x8+RsdgWJ2iGRPQ5yKDHBxW9Ks
gKEejRguvVryAOIbzYB/WBpnwgdF03mGra0Cp9lDiJ9/Z9qCSxPZynpsdrOnBNKhaRicbOD2y7Lu
dhTGdgGeUfcvbpBaeRlnnN9bIZBWNuHGbsj7gUohywEKwtgtPtrB0nYg2brxDU+qfrLBwJLil1p8
iSiAzHfL1lROcTZIvTjV1a01eOWbo7pO60HoM7SwsW+0p3rfXwNjnYWbcumAyHgpz/a8IZu4+jOb
T+gomdPWGF6JywlekvzX8tGyNnH7Sy6I+/AmRAvjDs1YfkXuoafYpk/EQiTQadNLyVxSopXDdRCd
avOpfJuQvrFRq25bH3BOZOGh0JGReHVR+cGfybqxycDFW/cTLYE5ntAn5+pNmD/W2qEnGTJ/Kqs1
HsGQPrC5FYTp3zMoJH+2mzPtixY8SMlPIT8k7a2i/zRyn1q+3+GHKftVelvMpBS4TNQetTtdeyX+
OLglCiI1t7l5m4lz/0Iy8Kz/wacyJ4/lJg0IyZnH+zy8m81jq5G2sB0731J95y68JdeuXcWpayq+
CPyIfrP0U2x5SF2q80gskIypz2+DNegToQbD/BQds4fCWaY2SMQu1PdafHAYefM6yc9CvqlbP7Se
u/FiJxetxPOxgXYQGcJmN3xMxarF809SZuQFNJMIAFpvTr0AUqe9puVlmE+OstOBtSWg2wdl6j3c
49Kd3ruEPkaeQft3Ixlue7HLi9Oep+Jc27twvp082iQElq3za64fQiLw9G18ZYWqc7rN54BxgioB
VEV/SopjTfq2dVLibW2ubPEjjA5IVvrxj14BPtHl+m29Uso1MkD7GVeHyi30zVNte5PjWkjI6dH/
ONuv1x/zYxXCK87kHNkGarW0v16I/yy7di03KfSqdUpTwtmiF5CLpNvn42uctgcc6nI8+qp6Tc34
hks18hd5eoVMW/yDdXMN5ecWU0kn07xbyCpB9m1cdNkLJpxcfcYx0dZYF5aEDLT6gp7pR45uS3Z2
DSobAW5ev8WEkICNUBNs4hzBFX/HvkXll9CsNdiphLNVCXJmLcrpymMpxWzylJz7goHB5mtPzFwl
IOpmhlKToANvMtB7I0tjYRAPU/Hy9Q17P/QdOI0b5kA6qxbVAcTrv9VUaNqm7eRScGGZ9IlVT1cT
MqO1eRnf6tYl54i6XeSI1lzzMboP+HSuqIZqXMAIGa4myWObovVMPlAX4A+D0KM+bYp8Zw/3vX9O
tntsWYp6mE0ia9ODxFVgQ+xvQ8Rjl1D6RoL/yXZgWioljqpjlmTP+/dihK6UViFacaK4D0aMcHsr
vUCDENwng+x8feuWveXfkgoMGySfnU6Dcnqve1HMKO8DrREnVqxAwkPMg5duh+a5/M7q+pEJ4khs
4Ogkl5rz/VxNRarVIixicZpn0++M48xKC4jhaqT3KroXK46rFruvr+6zF8NZEEHAepw0hvN+ax3D
pM71aDrJPdmL9finG+DFhjR/7Q1jbaP9Cowxd+vBob0yxx+SDYfUJ+eZ4aSqeCgUVpbGm2mfRytb
h4p0PwkWcKtb9UJxa4mgGmkjTZVvWJUbaH8CLFUTkF5kh8CvOJslnUyl0OuUnSKwkvDLUprZkL5a
JrBgQOI4E/4h5D2JJV5r/HE2tYraPybecngr++AbxcQH6JYvhcJGVzD3MEnZeE8a6W2u971TWKc+
ZPpPz4Juna1wxClALi/jRvDaquhvVCM8ZdKTiignsN4qJG66TQFQEGTU155WB+sxEAs++M3rSMX6
8YWEDwC/BSRiiXv/KXelSFSnifRL0a60bK0rG0o+2fTL0V/8M4ErFkmel8U+W87UrTTCMnWPGmC8
Y1bRbTut5pT0EE9u1xlRnkwhaVjK3Hly+9fFjwhsPnl4faoHfmJolp/QSDJf/OGr4SFr/VR4KEej
2xlZt5fdjObWOqSHYC+/VfjdZ+9R3JNJp5e+2FX3yb0hu+G4w3yQwr+5KHai1FNa/Ae4FcGxXHRW
qb1KL/pbHXv1HW8OEBqQShOzkK5MZW8WBz9EVHjhpDLKDenOCRbD8Yx8S1lliieDQOS7NkbF50Mm
6YkPPCJKBpb4keSp1dWc9jQ54ofx28zRgi//GeNOTVYUxSCTe5JjmhyG0u+gQe0HHNMTUqK9UfrN
QPiXO8e3znQMT2qyma2jPG0i+0HRN215XT5PB/Hv6HIaiez2/U9Ju8EFakNClCRpD0Tnp9U1U6+F
vguKO8qGINwnxNSO27RaN0RzAAyCsaoHCFqGTLXpobBprNdB/wDYkcxH/oparudy7Wi7GHGwiUGa
sKZdZ55y2slxKxi5nq7619BZObgUwGHMGwCUub+xR1yjJ3zKHTzIfBxBVAgHKnfQ5UTttj+1adVa
PIbbJjgwYqxw1q2BRJYqzJ1+NfZ6cNuE7N0VEuqA8QeuzJYOmUcQVIhQ5nZAm/pHtVCSbprR6yzc
muRQrXskaQrPbvlZO/Tr3sujVS2AWjw1Wbcq7x+hNJsJ5ExCr+Dyb0YbrYuPV4CfqaMN5N4U45/z
a+HXqLMYncpcvtxrcHdYO55yLC1nEap4btzoJWJiTun2VLPBzUQKbL9ZVB2sH8t5KtbZjtw4WrXh
Cm0PN8NBPhgcpB799i5Hmk0iPhu4SXu8tePVrLhBui71u5S0iwd+ESeZ10RMotbZ5Z3H3qaChaeY
u/2w3OH3G54wsDdeR/zR4g6HC2Hd8xvDz8NjV/j4ruYY1fthJA1QrPconLUUKRpCM806UkaBBRg8
EPzEKGIIFJW8DnZ+yyH4HaRBYfEbMJvxe/eE20RMOQ3I29hoylqq3PpXzKkUu5wp69p2FnfaeAHI
qjDUENNK6C0S4e5GUg6jQpu2wfYEVWHHu6xdZSjZ/x9h57HcOJsl0SdCBLzZkgDoKVGUKBY3CFl4
7/H0c6BezF+qitLMbqa7RILAh2syT3rb2LtnvOSDZztEzcoIGSUdC+UYB+BdbbV0efwFc0XzoHgo
K1koLCtzbZE9DsDdWOewEslzfm6EBfbpYlgJOPuKbRM5KPY7RHuBW3VgP4+8lz3Wulx35TjmW6x5
WbcWqTsVu2LWTSlNeo96UN7NaWGtZ95Ts+CKzobbYMkW2JBcE5EL/EvCyvls0OmY0frrXmM+iLHS
0SAmMVspSH8a90Bu+OLsLNBNsNOMF/47dl7Ldy0IQ0i5UxdFiHYHZTDraI8xRNLoLGEpSu/FNX3h
KOW/br4C5ugOngg9aCFJyChOk7Cu650BDCmjzjla4zZX5ttTkV2ur474tnTbyuWLF75tEIuKK4yz
hrU3OrH8h7aYwO1vrwJKOeQNksFymLGO/rWI/08Z7KdJVBghi+GWN6rXc5e1+Ztc4mDD+nP0R/1m
4JDtfJfSTogL5h88HMeoFgBJ3UXtUvBbO0SH16atK/a14wmky6vqUiPYVXo3q62J3LyqZIgoPC1x
uetxfArYzupAxSPBgVmyC2t6V4qNN7V8G2fXZtJsp44dMv7OQXBLDMgZXLABl9xdP74kfWqrY3Ww
8pRVX+hMUoAIl5vGOIqNlPJsjU4ffUwZcq1ln9L6aCZGqtL1+LexSTiFYOsVmENFvWv0k9xmXGSC
Q0P6AKCAHTouH+pCwaayDyAig5SCODlrZ3pF4azmvKCIM9nKttohHT+tyQfiwqdWbK+GDF3eQVwD
s1DeeTQLw5jedRly4Gwhi6pboTRNgUFOJS+IEQ6H6OPa8xw95HpdKXaS6ckXtrE/rpVx4PBOF5N6
iv3VODwPgbxQMThqbWzP5JZ+OFbB4GQVL7UAdpfayWvef/IFdMUiwCBgqbYnB85oVwaapDYQ3api
yp0sgM5t2/hBX6w7mV2xkqDEKm9y3Sy7uKc3WcV443WTrSPK97pr0PCr60B9tgyyVaThsTQJLhoo
7dWnBO5OKQ3OJE77AiVMBeO4eBqF4miwFxkZ16tU9GneLPtspfTHuVR47+nTx7Xf5+upJEqFvOAJ
bHTPP9oMki3qMk0QXSs2jz6P3LBajckpK5PVvyvXP1yv3Pz4idBDzNZXUf5S//zn5m/FKMAeLkwn
X736xaUUN40IoGODn8nrsZFtPMOJpn1nun7nzPVkUblYwjBY142DkrK85/+G3DIYbe81rM+mtwub
ezl4/Pfn/EOCO39OBVc+KiSEakCIfu9WZEMImMjq2sH3aOFpuroO60fw6YuPgwEiKq3206YZH0Je
L22/sNpik0+oEaGYLeLeNfQf1N1/VLhfH4jidp4PzaiuucD8z4UbyhhXM96pgzKm67YaXfxpJS6/
EAH71mjRpH92ibQISsk2R98pNTuSGEuUH6p1i6e9zhJz0Q2wTn/4Rf+Q6s4fTEUOblLVSqb6HSIw
abUul0o8nbpZAbszvRK2EgW1tJV75ixHAuy4pzjX+01lucFZfW/M5wqqST0Akj2O7yRA8FTGxj4r
6Tmg1q36t+nBEJ0Rgn+MkwdjJXv+tDuZv3xzT00YPEgSyruNIP0yEm7r0gb1UHySn3Eph3eJ7KMa
Yeyikt0YXXCuLxmjq6C+WLmR68ObgjmC8Sv0bOVeK7DT7AbpnKE9zAD6hs0PI+7vmbWY5+hKRMVU
aEfn+v/breQVijygsRtPrBoqeeHJq/5Bpmyk6lkELmyrhOsTobhwmfP0S9gtvXwvPWXTtniiJYeQ
MNpG89Nr6Pum5n+fCvSEysjRRNP++/2UNlajT1E1HEq128pB7arCvp9uvbprx4PIvDXAFKFiEfP5
MVG5LSq9+mHT8L11nj+CiYRRB/lhcmN/G28MTZUKeaCoWJ94kBCDKOXKmg6hR4w2Ng3FVGF1/HC7
/iFz+/qjpjaThFi6sG/5/Xt7WSq3BpvTQ2BsBph3Io1HVj8wN1GQpVTBEZJgEjzUzX5qdxEcEnAI
4gY4SqBJ7igBSIlCzGKFPamIkevsl6mBq0102AXBLgSP2HcHk35KmF6i9gmjsO7f9IjJHsEaOaVv
qu8UlAzh+GnAZql7c9nwfvdgx9qTuV9atbEdhGqrlOadpkuLkcXpfJL/+3j7wmD9dz7ydRWQOAGe
M/8iR87Nosv6oO4PNUq/fFBZkHmg3qqF1Mov5lJS7vukcfL6IS97FkHq2rBeM+E1pzJWlGGhQhdr
G75FSNoVFczYELuRE/JDysPQbHIG/Qh9lh4yL11lebTHDFMkth5e4ugahp95xTCroYKbGqr+ejn5
DKKE4iFvps003UqlWve0KmZ90FCq0KbLDciOdDzLOAZlRGOt6OpUZ/++Kn8so+argvwRIweDHNH6
Wqv/54xtA9+Ap1PMMn47zRq7ZymCPi2uN5aC7eyY9qvS+NGjNcvKvv0WssgjIAFgMRgifTvZJ1Cf
5dDm2iGcFMJ5Jx2OE2VTKxeohd6HkvCW4r4S0KBop8q8/vs7f32n73993rvprB8tlf/9/XnwvV4r
61FXDpOKwNeEdPigRRj143M+3UYSHAKaJR7QnRmOsAkpQJAdSRkH6qisK8ukU9SWs+CiQCg0KE8b
vJM+qNzSieKrlJMwqJ4986JmzSIChxwPy0YY7mWpd3gQWcrgzZ0289SlrWGq+EurBJiG68rC+g/P
AEgnoYRE46UPOaUrA79lU7x4dInUOpjUARgLjOtL8dhSDEascZPpyqOd4lwQPPxAaQYIegPRcBkU
j6GhLYfK3BfXPCavNCS8o7Z2hZIxd2fJN/a0ieathqk0q+t+uNJ/+Zm5zqzDeIHP//P7hc7YV4ue
JyqHAFKr7MGojtY8NlPLYD76qXyZ/7HvvyoTdmyW88iVSejvfyyZYgMBHELMMSvcBnVXLPNngkep
n1YJ1EDu6tZ/yHp9pdfF2lemJYjCH77w1zf6/UPw91nAs2nleJf1b4ri3pAjs+mU+pCIsNR9mBhB
u0ixn8r0nQKgKvQ5Bj9MM6Xryo+eBZRZ5gijVTuUMUP57iLq1mPal5uhUOChwST33WrKzrEHJbg9
dukv8YRHdQzaNWPg08A6igFGkjOshO3w75/vD6QhO3FGd7wu0cKDpfxad/7ncNAK3M2pF5fHLHGz
blVtmGepmFfWssv+SkJ8mP5wAf/+JwFAyRxKqsXp9Puv2KSTpYYSf1LI7nxjx6AJwrFsoKVzx9pB
N5YM2GZ+qgy+S12+vqhq0J8SJcDa9tvPRjU36ZEB1zZrV4O5rsHRfea8DLqVTNf3Mf6oAZj/wd/u
k/nK/ucPzgfkf65sb+USZPGsPM4w5HgVASLJWbTY2gibC2CnO0UrUEM//J5/eUQUdAcSs3tZE5Ff
/P5X5VbMA2o3dqBslCOCVNJPAgnsQq9WGsPwghYPx0zItC1l/aM256T7YYz/l/oHif+8DDNNFhXf
f17uM1OFmi+epLO8rR77FciBKds2n1L764cv+338zL3D5gVZs4gN2JK+248G+LqZ0VfE6Mj7sq8Y
OHtYgnghl1sPEGxHN3UXMGJL5QcflRgbfTwo3FzlvvtJE/eHQIfPouNPZUYOOWh2l/x+4VH9Dnlc
jtKh8zYJ1KBZzyqXIxGGUtndDV2wC2b9XlM5CQp1CG6LLLYWbVnjOSATELZzMOEqGKKl2jqjcGhI
7hKyZ6M13bJhftX4dl4yQTeHdTmz3HAmBCzvTSc0TzJkJS1Jt1MhIef9kSTyx6MjSij+4WuirlAU
83tFOxZhYEFq0w4GnJ2SCZZgbAt0CAi9PGtbSq8KdlH5hzL6DznLXD3MUhZLoxPjZvp2J5eAPQVc
pOjW1X0OM3ASj/RNKPqgjTHhDofzGKUYRNkBCs8ZhA15o4vkbHmh8+/bTPm+4/vfJ+FpFi3TRHb4
7R2nlWHdDYLQHSJ8JFGogSHu17PY3we7nwD8CGOqwijBd9nsJh+8Ckqwvlx3zBsAONYNQ2WSi2kT
80ddekrTR9Vk6lG9hKg7RClzTaYYQqMgxwnOLVey0+ZbgEOxFkGtF6s0WvsqWQ2KLagEjPwI7frz
OZov9f9/wW9dk+97ZTsUfn+IZpQ65PLAv5Cm4kbCapRCN0yPYnmtU5mBkboqqsFWxU9L7xjIrATs
mJP2rHG3Uu0t9MpYJdv6XZthZKQxlKumTn44yv/2cwC8g3Wn0mhZXz/Xfw5Ws48KYWhyMIqZd68E
zK8lLj8W9XSgISHmJ+x+0rL9YQH5KmX/8ze/1ZO1UIELnaL+kAbevtE7fh7IqGCTWOs7Ga2dMJAS
gJ8vYtychv7OVAmS6INjoJjLUTLdlhgAYZCOGVaQQfkoYE6q4U4JirXZs+QAZVpu6uJRRlOSyI4Q
PWgDqH9apAyzo3GGB4XAul2M6nOk4oE5WsyeeTBxhj/04iO8jqQ5FHCSaw6StmTq7zMY6a5+bIcB
N5L1Dhku8B+lF61jk/QKDGDpB+88R+2A7A5naYxUI/FOfnxk64q2W3UKAlQy8nMib1tZz5KE7KW5
Zqj9PUAvSnuWvQ+hYJJvEreGFCFYRDgya4Nkre7mM+GQs0fhps5sMQMJfXZfg6vqQYXN4YxnX22+
9OmAD3Zm96h2GWgB4M7cNNOkLpLiSJs0Kdc6l91RfTPRaccW5QKbB9NOGdyS51ARsM5/PiaAKZTf
zNFFE2B0717wYml2nJAaN9xPlreVYkYuLCPN9pmibBnQG3faTxMjnpbvL3wOLGDz+txzMDf66k7/
c1+2XSWlSikpB8YxgbWuraNnqLtCczwPS4Jj1MiXeBVb4T2iqEUKeysKDFeFRu7pBG7hfQC2opiL
PKBPiAllh85nZdfCtJaB/JqwOTKGi5ijEQ+8t3zg5cY6wJAeNP8oAvoU8YF4DMZqBtekVHoHtXiZ
jI82kDaVrPNrkreVmAu9wwiAFYa1MKqnya6mdlmMOQfpTe4IE6ldqgahiFnx3YfPJeChTDx2M5xY
TzZ1dRHHjdy9TPzcyF6cTlvHpYtfhr0EiTU4Kiec3RThPkwZ9V7FY0DryURBc1T/OqmsHjNWSexT
+ntAgGF4SZDFhyxXRxA+AYPqSr8BNONOC8WeKRcUMugtckeWEmsS1PFqr7FFOg6U+7M3pmMyqHjF
Rq+6dV9K6L5Y1qdrkS1KB5euGrxFwyLKZycXHFqDQEC48ae4vO/Mx6q9+Nk+sm5w+2Ds6MvGxJKC
xCn0r+mlUagVewG4G//UdE2jX36JdVdIGbMz4mIM2FVw/NkjDzK+LzBtMcPLwVdJHAwX+rxUhJ9R
UY2wkwg+ZespJzVNnbeE5p2ZrEwsFGWoroJkPFrsRGEbFv3bjOPJlWYvoiHSLelOYgzbiYBecM0v
W2W4C5LWES0OmuSiZG+eEDvwn3u1sj1FckaZZGXvozSxtSb+YRiPicesS7qhQTSaeiXmItLEyJWY
3QhddW/OEHaDetTuio0pf5F/211DfBovHoXhGesOG4FggYgIxgfLds1pLnrigjmBRYyiLYa5j8vd
WKZIUvxVgG+03ijpSlQdr6ajXoto1NIiwLoumnel+txgyor7FAzRtkAzbuyjs6TVuNr96kPwGcQw
CDahj2aMNn0accHbju2bpZIeyTxVGiHkyupKVY9qPWs6uP/gIzOGYAPL31OwdJU6SFI4gPW+oLeW
lWRDobjzohwRYuyWY+M2g+n4SPFLrWPTk60VqX6Ui33TXpSKpIRAbxf9HGYmTo7uTx8TYKY20zeC
wubROtUpe8FO97AhCAdzild9d5qydYv+bFTyl0QfnIZhuo7JpfY+zbHGbmByolkYRnPSyS6jwkXT
gL3woAtzpmYALIc2/dSoN9P6aOBc1RjUoKM6EfqIriJgjlBVMXIGXbqrUNEqmMlrn0yLzOvssM7f
hZwocsizZTQcGX08ExJjq6whx6nf1kp7qTih+wBoD2ofXNv5SsHoUxsNM447es7YFMAJUKKGn0bC
/hLstRILVKPBovOQl9ewfRBN+swSRzVdWQJoCZEBHy6T2jd4EPqT7MEFVLZi0R7oHsO+PbbIO0Vi
ASSJvWmPT40UbsB+oB6eu0l+MFPFxjfkREnD5RYeo3mBxMgiopSIffiUoVJjhZ84P3NhkzFLS+Gs
YB/PCzDCanJsqJ1ZJy0t/l818qs8Mhe0WwOjB/Ddvj/Y8z1E5ESE3UosApDZ0d0I7T1HbRAORLR0
zvMgHar0rcPAGVq3akiX/OnVlHtOxKI3BcM2NG++/FqIu1YtYDeJV5MDKxeGjTndUumxZEtuzqZb
1m9YnWDgLEoSyUazOWbqTITJtnUt2VnK/i8aVkO86apL0bx4YD+mGhJP4ODC4HV6M2UiuQFN5BI6
09A1WhbIxtm0Xkla8JrjFPl7crBYebBaa+wmQcQtP9zF/SzY2OfNOq8fk/yo8EDO5aPPCLaAh8t3
LWX4ZUA+Ju0tKTEfEZs3pI2bdCJUWrZzzcnS4O8C+U2NFyJV5ciOG4oMogYLgDXILxteG/LTaP6U
iKHNPfBvPfL8ysRHzBZBlufW4vemCfQfBPs2lA/WeA+2tqGPwfLUdNe4uA+FvaQ5ZfpGwBYBBB+S
dGS2z8YfGRi0eqj/bjoaC2r+cwlDu/HMx44hRmjFtqYFh0EDM95mrpSBlux4mNv3KD+HSbzXhWZt
NdpSG/OdWRortmUA5WQ7F21Pv5nlUdWvvb6db35DIqSYraxOkV705govj0AHTZjsqJEFDU7/363G
H6aJuc606NoZyFgystJvQwOoGZLQQhQ5IKdemGxP5Yei9XZFEZ0ME74V9ZMZ3uK0u+fwHxrTrUMW
eJ6yQxuT3P37w3yJs7/9OgajBEwMs1iTT/b7r6Mn8vC/cbqIfwSHkJpF5yQT1pRSVuPouAQ93sCY
UZvLRF5Ve+vMyTFi3s84riTCVik1pAiLn/jZoUEKUr6A6eq5usyAz3kAYKcux3UFc8B8Y4dKOO7k
FAi3vOCooOYQBWj28R7QYE18RGBeS4VeCKuXVxjvaT0z50h5OowCISZMbVG71ta6iFeyFh3Crl0Z
yDJmgauV30JW1mHBqxRyVKehACHgj/RfahUBICbylSRH0dfwoIoUHk//vpB/a2UNgxGFaHI1Vet7
8EuvK31rxjLKGa12aPmBGbfrKaR5JAnFj56kvnDV/ijxuE1svmsZYDXoOjb4kGH//Vn+1syi18Nx
jbYQv4j1bU6BL3YYlGzqDijuxeIzUi56+VYhYtJBgWXhKo4RM5H95iVvFeqvNvrE+rXXgnwRI3lK
U4V0SoG1JadTAbxOh6IrX1Vs2Ir86tcf3livU1ocY+d11k1EoSd5/lLLfZCE4sqjAhKVYdtoFDCI
y/2fNKSS/pcjZfZpIUikPzTN74LcmgShqmnb7iBaZwkplsS4vIrFJWqDmaFG3ZQtRfka9wrJWTgm
VCAFR93c48Guuo9eg7Q1v1epljXA57E9RrCpasJFCE2EUMAwoo8v+DilWVq6HPYlVyXx7gy43x7w
9ca/+LxFCq9wSW3B6emvxahexC2husQEdy91ukW+2jco1QV9ZX5MMn1eshf7t7LYeRTRRHF59AdT
wecUUTSSgpTsAcP0cNyCiPwE/Z0Cd2C3MOnblmq/zPyFTAVPEOXC15/Rx2xkou92YXWhnvZyIjqT
nAaU/vjSYy5QlH1bhmvOUV2GMz3cx/hIJ+E1sBSn1mp7NFQMpoS1mdZzh6KEFzXau2OgXX1i52Zp
SNMtMmh7QWNuheKi4+3LRMXxvZOmkWQbXgVMrNLJFHZ5EyOcMWxQ1Pze0x6q9tIXwqUcCDBv9hNJ
3RX8uBp2tQUW+akqrFVTPsxCLGj0UEcZk6Xtczoi8PatXUkdPIVv+riPDUScHryhV5RwanMVOlZ3
OjwRH0POKLO2udKFgUQmSgFntbfrkQEaGBNHSqoD98C6lp5TTFlVBa89Kn8Yq//tKTN1VWcVqSmG
zMri96Ozqso+lOtBOzTwtlRcLoB/2Om3+aeUnTwUr0BeMy1xeoCV/nCQm5uh3YB0iqF1NMxjN3F1
pacCIpx333fcZ8jnzKa1ZZUpEQOCGYA/kcxxqgP9FxEPzZRs2jHDRgNPdGxYxBavkgQ2DOTUvw+Q
vz1gFnM55F6SoSD5/TYN89J6CgVlag7W8NzUjy001L0nNXto0wCuR7dTOn5RxOnPIx+mjnGgYGwy
2zfct7NUgnQS5alK9+pyDne0CBggZc7UxcXg3yOq2kpW70b9CzhX33sSZVC5aeUoPEf9cO2Kty64
5tHoGmQQTD0/b2mjR1sMYnuX30X6sZmrcF4hqQScMXqUByRNNDZxhiKSgjxkBJxp5ynM4aYCEkHm
GCfXiYbNY24XIg/799X6Wrx/e4daisEgHI0EdKjvs9NAH6ZACqXmkKGp9SnIBL9Y6zhhDBrVfrip
9JL1gEwPYZZ3beSLcWcU6yjYi9ImRHQDh3FIfw1Ymwr0kRE5WvhwItqO3o3h8A4+8ZcWPQLsCkxf
A2lYWn+Mla0WPtLSyR3+M6QlmAVRtDKhMm5yNTkWhhuow7TjE+GlRcZU8txTTRc+5Xl3lpn0TQo6
gGjuvLUlD/+gigto2ahxifaLV0GMDFYkLFKBDq/vVLlawn5aSFVO63NU6Ss8kHBZQOy1TuZ5eWkQ
P1YFkh4l2koZ47AKVS5cXRG9m1rDMgNjKhTo9l8RqRXYeaNpJXdHjxjcIh1XpEsuujq6y6Rrz/hx
njb+vLK2/txcEFdhzagUVmK69n29WGIALopCk050+y9IvlnD0Wr1y+ptQqLHzndaAktvo3WZ2Em/
nFm1FsIB9Ji7kmjKEGf4Ij51yDblAw6DiSaqXya0EAwyGJxzpPk2yj3UqEPiYpQWArt/YH9IvKln
owE2RnuM3YKYyoq3JC9kZ2A+UzpZvGSJQVRcgT1OQldGQ71Qd6W5iG6IP5MH8R41EHGmFTwcWst0
TThRgY4YlSCShWAJviQ7pu8sSxGjZowEUbICtGZ09iQd8Q2Ob+m9fi04b7NFCmr5Ft8la3TQl+AH
nQpZhH9W/Az00eYgk8Mh+13wZRl+O4LLaQ99TqSYcOOm2IjkHiXo3YeGlF2xfTG6CO2I4dTKSrHe
huBFtug752APddasvCMa5NwgQkICQOGhuc8v/ghR4hifPI9nXfP2MTHwcPcVWWJpSnpccovR4uX5
pZPPLc9NjwIyhrunZeqWc3PRFv1MFEq4ieU4XmVduTJFJJzKopFBgvOQmrBcevpijfi9tMVvZKf1
ndXSXIRkSEmuXkPnhd3G7+bDb9bov7FCFMQRhtJBQu2qtBAmqYAFamlfdDIZ7wkGCVz3rS/u84sy
tmshYqRGRU+Bf5BYAJiUWRYDhFpo7rlYEb+21odbJK8rI5U30ez9QBpaB49jQpJ8QtkGh0CDsi30
9Iko50yuK0BP0xhXMZ+QLcPShyDXFbKbsYSQu9e2NbeNkfDgPzSAxIuOF6V3UJiOoJl/NFyRQUDE
7FYqCYxkdgPvyB8bIlX5h3nr6+mzPPX2KPEEEABmPoXJ0zC2aAnDdcJ01iOWAMj/6N+PDUgSsAc6
tGB5Zhp6HMD6qSguUvMxBi85VVB7ZEjdY8zovdfesy59HO/E/pmXDmEYy0L4IK4wMhRmvsAd2YYD
TkJH06fXgHhkpuWVwZQn44KV2q+o1hmfTSu9EpkWYx8ZKPjPNN7AjaxfQw73Tcb6Xn5M6N1rhMo6
hVnmc2YREMqZmSCCzHK354LIkUg3U7qT4J9QRIGhkZchzzHBEeTyIoCrfQAwo4X9wwQEA4yXkkY0
P3z5HgEsNZatmnediMISY6TU4jVlzd1oLXOLyLXkazW86eIMZyEh4KOkw/Q4DBugMkqxyXQ0+ZTU
RvyZKLWTFhZ3l+A2Av6nbhESDdI0AcYs/iFa3tAHmopGF4LGgz8clRK7cHnHZsGMQFFl2Ddqm3tQ
cnwdNcgbWmUmtid1+pi1SKhwRxB8jKS06FOw9J2kOE1pg1Nvw4ceBk3ISFWYHkeGipUyi07KdV/3
Toi0rT11jDaNnpyswOPe2oY9Q27lEJcvTXuUY8NJhosF9Srzlp3xHug3qdoHXrrsH0ssQpWSbomO
twMLk5XdICYJ9ashnwfe0hkBruZ0nsoLtPWE1FzZCpdKRUsOrTgZf2ld89hNvE719zG580U76krs
7tTmrA3D8NGPgnUS/jS8ILjzb2fZvBEEmgiURP4musvKvCX6TW4OiR7vh2lwNYEaL8F8MB8tuhqt
ykm765VTnsMEDZN1JmW7GDB6EejPA4cwUYrrklkG6HkB01F16fwndn2TSQxg4OGT2msMrk3l1EtP
+nARiptQPCnFHnUDI85LwJ5nJsCP6k3K9nkirwk0JR6Tj0oLdyrn06vYjB7DD93AAgobCql1KDp6
fRkpuFojJZ1i3cIVEqMXnRzhAe+cgEgR/qrdArqisYFVM8CdgnXRzv9lk0koAKThSKVti0zuRnV+
g+uMlfC5kFNfmILdpwe/l9FsO2JyY4gVvCb9G+QqHUNLNoquENxfQ+E5NFapxNvuyKPdrtljB/2u
L52ZXEp4/OJoVo/SuAkJ0THgFu565N9CTxF1zJrA6fN7VTiHJKgl9D0aYiB1Ut8FUbIT9pB+Zj63
muIKrjBKS+KKyGlhbBdoz3NDxfCWvFHYLXK7blKqFG9MbmXwrDb7eb3EyFCY7tEfLRgvLnTISWPD
WVwyf0LuxfjMGL2VwY7fz+FR44y0Gm8jpOsvJ4K/R+MbgrcPYQ4KzyPK25KNqgeBO0l2yfiUxWv4
ZqRyaypF/pzGd1cOjNi1a++vR+/TMn/RgPFctiZDErzZPhHy3TULXjKWLnnzIGqnNrp6MXig+c+k
DpSDRSLj01kZ/ecwHWGnYj6InCC4RPVjPcwRl/FSHjdegLGO8TEG24GJp6WfE7IHIkC9NBVnsO0i
zbKesBsQPiRcOTlyVe055V1ZxPsZRKRC8NSlFootG5xc3cVENwf+Lk5X04eJz7k31yGropQzLzSb
bRxaNmyWx5TsqZAaURzfDFwPRThxNfE+URJC43qRNRWBXvve0UFo7bAq9OmONfsyRI/qNy+G8RrQ
yCvysWmvNegkVKu8CPvwSg2g6HSL1tqfkSwtAizlriie0ulBiIiQlHB/qZCj82CjA2SsPZl0omY9
T9GKLEUFsx6z9QQGOUXvGrt1BDsMexKxB00594oY1e4aq9yTU3QqOe8Kmayla497pikeR2RmQXqb
c4xEEa4UqfIClGJBx/wxnDW4p0kr79PsKlOQw0MyQnIkb6qgI+tYNBVexxjops5T00T3wzDufVaa
MrEYcpduRv1s0fsmTHqnoXXLdnZJPVcyhplDzHetMh7UMF172lkaVTbMbgQKrpcOJYVHwh60rniC
0VvOI4++U1a1/0lqBS9c7VQvcwZjdZhuR272VljJ9XXuVHmDCfuc/7yOgzLbzyu+cXzWS1xJoGc1
lgcKWVSCaDnktE8vWnJR2+3Q6iuDNJTcwj8n5PejyWwCr1KZpUgi7iWSJmb5YsvNQyJGx50Kn14L
+A3e9G666D7vBemge7dQSByh/pg4Topyn7IAr0wnKjBokVt/V4fgFYRzWa+bfBdGzLYRibV8T7p5
T3qNo4I5gaPMJcJSi8bl0F8i4ZmUZ15mWzUlP/5dsgRW6/wptyH1xPJ24FJc1sv23IfUM4KtbDdz
1BdfUqlZkirPAykT+C/jZjNFHAstqxPeKG1ABkn3UTdXVMyNhoyWdbRn4SvM93khrKrqOdTv/fRN
G5k/Vu2mZQ4RRYOror6MyIOo2iN3d+/dhSRfiNfav3gScjC2dDUuAw9mz+DOwdYcnkA8yeuwjHMb
KfTQm4BiQ60AAQ8vdbu1oMrHLEaf1I6+CLPs3OLRGynCWiYWpnx3bNV79EhMK15M77VuZSfXn/rh
MzNKWymwwemS4zUvPZWhFN+r/mFeUpt+Pyd/WOkvI/iodW778DhpG2P8gjOqxlWjeUvZoxjDTewU
vJEUzdVV53iWSny47A3gZgjB2c8g2F9lY5kH4qJLUJ5xGJJYtDAYsto9NkYzKBhOMRLdDLTeubDW
IUfh/8CblKPzgZM1xOtUzC4FJ9fckg7p1aJUT4r7OdUE4oIb+2f2P2TH9eRJIm5I/GsJ5GOWRlwB
h0ZQR4ZR46Vi92xF2K7OiNRg9NbMGAb1DEiQX/vJyo+DbC5ETuoiJdSl3QyxMefWUsnhozhxdNf0
vbV3gno1z94k/ZSxq8eNz99eCUZPYIPdklw+CFj5EjsYPs1m7l/QL8mXTLjTzGYZGJHbxd7Z8jkn
hWDXWL4zRL9ypgA2l2KprOTXWCXjVLoL+7Po26PJU1VyeOaUv9dcOQcGeg5eb9C52uFsIc40m9FG
p5PIn6JYLHMsDl6t8YL+1Am2SvYTTlwpyOwgFakRd2WxLzEXj63IKvfMs981yVHQEM0gBzcmnCrr
Srwz8wjHYLgrcx+arE+elbHIFigFUC28Q/jdsSrBuyRWyTY26DCTa9RfBYvexSodvS+h0WoOyqd+
KO0CXRPXLCnf5rc8paXaIoNDlqwzg++YiU6o5mUP/jMNcVaxZkmW6jhe1QarDJOdwh9IqNC2reCt
aRISepo2q1cTM0Iy40vevnMNm/WtO98RrU/mfXU1ptPQh8u41ncAMBHbFxQ2RsllwOlp+Gz0WAre
icZZ5pwo3meqyuT0AvlCU2f3CCMVBYF19ikrvCwZfWRSxOlGRtNXwNimZZWZs/EwaBY8mcv/HOQQ
aSiNln3MS2hb8X7E78R7983EPGqhP2TlXYskTkWrCAt8UNMrgUec83noeEb1TDe2U7SrVpPi0VmO
R80biG8Z2pacVTo9R8Gjrw1UE6R6ouemQWlvGf0hLRfw3VD2CLhDVF9dTH9fD1B3yQXgw81bPuQi
+lPWemu2cYxw+C7xZ1Cd5f8j7My6E1W3cP2LGIMevFVp1Zi+ktwwUqkEBQSkFX/9eabZZ5yq1DqV
7a7EuJDma2Y/35dOYerxl6rudzDeyp9aFuX4efZ+DfUzE0yxD8135+GtI4ihNwBmYzfYCHO73SjZ
jfBI2cJQk8RZ+mSfrqb9S+840l5wqo+LXtwV2HyEbgTuPuoebRpGKCWHQOvF3D+W5VPzXBRYBOaD
SqMm8ReqJA/zkXSPqcNQqd4xmTVuzmiQ4zVy+BgDCQYo7eTl+kNXPI7ogFOZoIIbXBUMwRFKkhq/
vgdTJRbvQZ3NAmRQcopUCyj1DyVbs5t3wKlYo7cbwhYzWSEdg/KwB3rdqG+caMk87a+N7ik900Dz
aLheh+drruFZOlaH5Zhr66kAmpZ2OW5u2g2LnXJXG6RzgQuoaeTHcnKolLLO1F3sSgoO1CVRNJhk
AGTiYHcWuN222dOfHmQ9pL2Ou1BsP1eCkoy4rr2NystIwSAtoHoOgKYVncr3ffYovmA2vVRJuW3P
oDo8tALEAVEzT1TPYnuk2OMcMTJmeV3ntPid1pLGJDuj7a+PO/+EHYKRrbdVOGh3/w51/gXfQVWx
asKDC9ibBdr4144Py9Wy2uimbmOeCVMcp6ejAx3PPlmZlE46Z7yK0YHX8cpVskVrpAtM95K4Jo0z
hin76GUgRVNSv1sgAY213qxhosDrwP0lVmpL+kTm5vChn94pOtCwMFQL5Jin8xFHY1Z42QgIT4PY
HveBYqGISzyw/U8SlexJR6N1fnxszhBQHLfK3gkLbb+yaP9K3W9KVy94gH8GfRkJF/oIi2Ci6n5N
nHY1XbStpXab/KwuxwRlMqKZEVvR1ClXGRGm+fBrpvwca/rvafqY6kM82qdotpt88n6uCm9s6hEl
9lVzWrY7DRQN2KC69JKLoaiK8OxuWe6CwlC2I1xZGpK4gn7b1HO/NxQ6Wl71IN3Z1EPQHG2+KcQp
ElSDo0EW/iJlDal5dbYpY8HR08hTUbbh6amn2udlxkCTm4EbZuvQYN5SON2U3brO6lWeaNCDkROz
W99touN0XBEzDcpzHZeJ9X6giwGEOZiENAL75Qc4kedDsck02mAOdJMeq5XltEtoIWY0ilBTldba
cgeoQqNQSwpzODCVEWaQqme3FX1ojguixQQpHuAJTZTp3xFF63868IJNZ6qSZKf7FHQVMtx/ZmnO
J0spjTHTNuSSt7PZvFmC5b04r8er0RvW+uOeNRqM8HBTR969ZmBItd8guV9iBP9vqVxuQaOkmL6s
mUD2OV8KSwv6qfvePBr35kYJH7MIJ3W+2WjL+2D3gzDwj7V39ry7mzDxVr/+vV/1P0Oxl0sDxq8a
llwabLYvlz6loH/2jaXdNz6IGf7Tk/9zm84jxG4U7BfBWvW9ePEQLz/CbzCTtP+4MkhJjD6cTpKr
/ZJCUqigLJQ2P22p99pr90p6q6TBwSZZ9Jb0z91u28v6wGFX7OukOc2L/V1rBfv+mib2fw/Cl2YU
BkF6e6VnUjfZs/Sr/bkEdGOgqh/GvauOyCWtmUL2Wo7Dcjo+2PsHYM3O9WnR7ONRzb8pY/579ZEV
ogOd5jwqX3TzwnL2W71oPtSTadfm6T6fL5/sYOP7URQN83dv7jnxIvxu1P/Mbrhw0gkupKkbmqXT
p6V/GfTkbKXjzAaWsSXdmx+ABhs/QMBem+2mdtSws7H1viMq+I9rUsvC6obtSGeoZSH89ojW1J9O
pd1V98NyiM7hsHgGNMRLvxnJL/UVPBpNhlwBNjYSrjKof15m1LtKVSbrsO7xoaDxAFYcVOA12O/C
STxQ2XTsZoR1VEg840p1vbG4OSL9bMB+vllPsl5+389yK64myJcsbBJ+X9bT0DaUiudtsT5qGyil
DnQCCJR7v7+q56fWP6fRbu76SXrlPFco4Z3+zVj8NeJyfdKMtBFLn7/9ZcQr9Xhq7KOTr/PSg7/6
0L4MZiAEGyxhKBi/4/T4upN5XFLO1ELDgUMY9GsXeNnnu1lRtoc1yRZr77knspgdTbSbKfl2ls2/
hxbnUK5HP4jN//6c5WQcXL3aq8rGISI/gs8BMfULvda+CpakBZskDXeQM8fnAg7l4TmhO8RxFc/4
tufxS+/7Zb1h6DDK9Jai4L4mCkl75PnhXFN2J0X+7kqjvmSCdtLoiSSCI+aQoxNkI+32MEs3ytSB
TAp7eaEuK6VYNEq1wlGiV6IO8z4PDmV+p++a+zOR092RFnW8q3+vSv3PopjPGzaZJZYGuKXU/fw5
dC44pLMDhWfrxjws+1Pq5f1pAfI+yWEID4zetyEjVDGegfIe63naPRUAPJfjeqL2O5jAlTcp62po
ZzrjDuTWpj+awb/v0fx750BUDEywwFHTwW1K28dvssJ06okq3xPtDs24tmCTnEA6yfZemt6nNuV7
V0PRbBvwzxtIaYkGuQO5VxB/Gt8WcoHZE/YgON9wj7xpNfE4ysqJfxV2PJ2v6BTYfYzHp/0wwwWB
o4yy1MPaIFED7DcY+IZ2Woz4YO3tzLyZmuduonlgKAk1djSVCvn2zb+f9i/hD5I0KQN6iQQlgE7I
L/uUEMrBbp0ZNwGdLw4+hfJDQ50mFTmu/lI6L0r/UYBVsM8AFyWzADKO3sHCTfS2qAg/gNM1GZvW
/WGqO9qPb/99e/8hUYlM0GiLirIslzqWPydjsJ3Kcc9lurWO0eBAXxEczjENrqdVSjEYWjsn9BNA
v53XYZXf29Y3dtH/5wZALLDhxqRM7ctm3/e7MiHws1+n/euuB/w2b4K0xgmDDTGHsr2ufri6tga1
Fi/IOh6iZqLaSp1InH9rI/wtU7k+oIQzTHnRoV80J5HwRB90QN734/lCrzHriaML+0T50c3qZTXB
jEWAMFfeuS3HqvADIYik3H74MAp3OzmAOTFhqfkdAp/m/C0UDVTNxeHSZry+rKM2b0xtlw7QWekH
byitoLI0L9fKra7fZEnpW0m3SlCAPU5XOhDsH+7tlqBfc3fWn8D8yYg3zAGRnJmxQkMCcmHeAhoG
GphC4G+22VMrDg/3gZhqOw2w8tyAlID+xAkeivksfemVGTX6VNlQ168cbqhVM3dPHDYebUo3ynCy
4m7/6iQR7LbzvQe5yJDOlhp1g4oDdCMJAut17HsSDe7C3D0fgDgz4DvpqqvRpW2IOBHNB4fdhhAI
HKBKkOy5qraArX05VhswltWKGNqjjU+TTB/GaTOZ6fqA0dg1e3osxvlOeyrGflllRHbqayz+eVlP
146ySk0yakBlUOBOwmUqmoSISx4bDXY3TkNLVKIjOYZvWs1oWlnpUGGT/Lq2LYs4LO1V7W3SwOcW
nNvXUwkwS/9idNUNx5dF7pWnbKGr1rVxcK7ORMEFaNJp9UUDv3kGnG7thmNHZXHyUiSNbxJ9Hycn
QH8vSOPO08ONlLfnRbdKkQIVSLgj3dndzUB7CvhLV8bJAGAabGRYZGzz/ZzlXqJOIQXLS4vdWs3v
EnubZe+06S1N4zGFJrY/k6KG1CMjRAaW2ZCDtxZNhGlkDaupByeIa1GtdriHwi+jxzQ/BWbx4mTG
ss4oF1Ruy64mSfsNBpDxZ3upKCdqUeF0MHTHxA7+2s933B/sepxZbC8olMqXE/yPxT1U3G39eDIf
y2mVq6eF7XR+CWYeNt3+XECPSiPigXIYffJKcmhRy7ioltlTFK+t9rOH+ig5VRjmt1ay22og9OkQ
SwkW9zeSUjb/nwafiQ0EZx5tqhT7qV824K5U4T3Psv263t+y/mUbHJKPrixhtVlqp4cM5QS9JoXO
SGkVNKx/X19O/+XyuK/se7F7IVP6Iidn43g85A5yki0H+Oxx3KgSLGmDffWNSP4PlYXzIG3A+G4W
XtEXI2JXAyNSqadcbL2qDqCsJFozLFFXNJnvsltWZz8BlQYJ7nhDodg+f4AHI7HZNcqzAf9QQopC
SEVlNv49Cn+5cdjayGjmFsAdSxi4/9RXlCPu6h3d4FCeHYhIGv5QUmAGhVOvfhiEnQw9Xc7Gh1nz
Xu3r7y4uY/xlDqC0Qw7TIE076kVG/2a5QKuHkdhpGf0Zj64ewDCg65uqem2pveHXrr1y6mZxuB+S
q9Jdl5szjohbK/6/x+DPtljZRiYrcUY3PP6kMzNFU/x2Fw1MQO3UTzuoSG6RuKCUA7w/HOiAsSNM
/39fDL/x74cGYgkfgxJrDH9NlOZvl3PqonUsoyyv+rTBrSJsMmWbw36Ttg+F/W4MxtPBUvgPNfCZ
GtjYh2C0s1iHjMJ4N52lsJXaVIYP4I6b3U+7ftd3NVXDuacec9CIXK85jdGQFvOm2ZTd7KrLX46V
Fu4qIqXNjbBw7chOnPvYqTVBhi/PH9IPKwmAwfg51AoN1zQekj04OT+VyV0rB3pIu0O6yRzSotbT
Ue+RgbdQdy7odkntZ611NSTt7lbPN0235P8jmcHeoMnXGlbNmTLk1w4K59omm7Etc1DqRtrYhgWU
MATS0/fpcH1ObnS8gOpEMQBVVgd7AUvfohsfS2Ke/kGDTgaqelDO4ICARoTmRHINo680hY9pPlfK
CGAZBHVVELmMtfHDqkIY9OoaeMz5ATzRKXIB9oRTk0pL0Oxemswj26QO23N/zXBCaEhksNgeqFbs
2ARzgoT0GVQ9sBN3OzsqicMVVugcvRZ4U6A3qpFMCZ7/dPQPlC9ayeyuGogZOtUi65X1qbhpWyie
BhP+KutGPVTz55HOWj17UTi8So6+DiLBMObxvjktcqv9iU1wUkE2XLQ0zpAKXsEYZpOakgycAy2J
dg0HlZ5zUji2i+NPzT746q5aNdU56LtCeo/mOk3jFVUMblasALkGOxCoxX4wyZW+p0oRu9YpTMC6
PKc3FnV9jU6hcVHcpX3hccdEMUNNA02EBoUZDzKjtVZzSZVqfjINa8uiZ2sEUHjnVlflgSYton4N
BVtt1fxq7VvVpOP0YP5SKVBQtJrajWkf7Cg3mvbA+xzwDJxfPdBmrQWYZF36J/oF9nrmUZm3OJGp
vHH2oDraxrJkIOthYzCAZkmbqFTODcFA8t1RfsF86tQP0/FGS0HMoc4bJ2foNtAUt6VPzD+znq5n
SbHSiweQuvYt1HG5V1AWlpjeNM5I8G8oS1wcyGZNBvCUJbHXkzLDZHgp+odzZy9nCsmNbFpqzSnC
Hhq1fJkUIKwCQyEXB7UVbgQx+IQJDCMyAjesy94NuJePCZnlAkjGo2eScphljT+bnhT3UShZk4q2
22lD1XlZaXFFp8PhcLPPCOjbD9ouhmoFsiRgh07vrUvZM6C09lXpXNfJS6et3FW9uxtAgaVOslxa
ZC8mz3Xcec6TtY4572dSSbt7J3YP7KBD3iLnsQqvdMqrTP2YrOG1cLV7gJdwEF1fLfIgb2aAjxVB
fWp/6ofj9ZnygkEzV+pxfB0ojzFJi50ye6lxGpv6XOvaOX5HLGv+bcRcEOfo+ybapQI99ac4tE8H
Elf7EeQ/c6Ucnvvkui639vEx14IOk9V07zT31ajup3NIV2mnL/qgql/T2dqQXuZ4qK7H8c6y7+Hz
0k+LxPnRNq/5eEdueUcjoFmBF6BdW2qUWt46P1/l7fKo3k24id02z79xTi+u9heFZgFhQrgdhkZd
vRS+/Sbbp9khL3Vl517RQ0Oaft61UZtd285Tooa7gSaqG2qijlQXJ687fBq9COskatzN1DxWVk2n
52qmL83mV+ZQlRGRVzgmG5sKrbN+z8hs9108aMSiQtq91PbeyqOOHaPPQMB9TOr7dvQb/QZOdFjY
Wx0GCoqsnWCkw925/7cW+ysQjc6k8RANRpMGOYCvADIdpbBZ7jbOVXJYGdq1WS6b0QfRGMwVdUVb
bpdBPho8g7RyqCN00rG7svXom5v424WzYY/GibMx4XTi4n8unb4xd6AUgM+Q1I9m+9ho7pXrUuGC
EDitDv39blUP5L3SbNlo7brMfnVU0fz7Hsy/rFgiLoRPVYKoMFgQIf7zHpzpkJC00lug9+1oh/xT
7Dec+n23trR9YFcHWIuVQIJuaXpzPC+m4wxMM3cByuxdDm0aIAJunnpUGSyqqaP0WkOGre30Vw9y
qCoFbKTJM4D4c7ruMiXc4zapVBNbSr3Yd2SnigwwrVxFMz7nFIUAczMf1KedDqDsiZz19J3T8Zf5
Ig8MYKJE8BhN94vBWBSOVVMDOd3kWQg03UCOuKLdYHl8RD1Pj5M3nFanWUBFsBHiJE69dzKfAu4W
OFmnujo7q04PSJgn7lwP9R87qpFWqzE0b/89MSwARv7/7UXbApQIPCdhH1NJJdrOlxsdiUeog1Kc
7qfA8Y/BKcS0CLQlWOBBEhDc+igi+6aIdlGzbvxyXa53kR5ob2dyhS96YMs/aD7i4U0PzGB/VUSH
qzIqo2KthJ0/Xb7vBnAhvmBQ+Ds+14PhbYzh3PErr/IgIg+JXa/VWA92kZxSDc6/bA886dCIcISD
xleDLILGPjKDIgKsLAIDPq5e91fynSxKHtDEwRScyMi/df4snIXFk3w9/5n/6OMsUmP5mrsZY0Ap
39Sg890b+A35egZwYLHOIrmxz5s53wFwF1D5FFZhEc2200d2D3bEQo50N/LdXaTdAbfvy79dsAuy
gJoxv+AqaShDVkf7KzvA6+Z2rS3wD/xW445+oKhc12suyG/qBC9PMn7U/DZjPSbLye9u3UQuJ6Lm
0j+tzCXya2n6eeR4dnQI6Kpf0tLiGUvTIwDg077/VvvymbHEGg93vuXto9G3AjrjAyvQ4nMMoSjA
sOMTIEIR0BuUTFMDefP5X4m0cZQR0CgR154WVG8JZ8h+ON4tUVvP8dxoCInIxeAxeAcuWy5Llkgb
HINzWAUJ/3UI0Y9BExY/9Ps9q8arvZZzWF4aJH7NKWgvYj1RF+5RtRqmITDpoRt8zrfMWxtOvGp+
U3YNPJyxlAsZS5LCUcW6sLYo/ajxySHG2raPIbZhuBv/AC9e8EjjIJNqe/sfbdiGTnT8KT91sEjX
KcuwjgDlWmjh8b16x3IdVvlmWHWh+WxHdjQ9m4yr483Pt4mfBvIW3tHQ8ZrVPqDDLehWGJ78BmTa
6+4wJkIjLH1CXpefJTcK76xHlYEbu7EZy6qXnzkXdm/qtbuBeTXoeboxhBQ1KINZRK9SYLMPlqDW
vpRri8krl9VL4Z/DQzCskuXt6TKwzHQ4Mmrqg8k8y4WarREeuZUqSOMzN1YxBXyd2yG07tME6vW3
lq9z9OfJKnYyk8ft58F5deR8ju8GNITGfItvQ6YRn/metjzeGCGrjWPdqAvBUVmWYe2V/HUI8ncZ
CBkncwnlwS/Hq0NeXuKrd3gAkfomK0iLtVj1k638ROw+5VEVYbhFCXyN/v7aiXUfwRtZl99APVB+
ySo9Qu15ZcSHCKgPklgfHL+F6ypKr7U42Rp8X86t++3aCZxgFvRrSsLO3jE6cvqWpduuB89gicPd
s9Zig9CsP+NILsU35Lt5NHGPBisRnN5lz07IOT/nfLKCIyeo5GvBng3B3Jv3/ItqT25e5Wt51Psa
q6L2zrHFSa2Y3vNY+5ALyEl4jnOsvHye8xDJx9qH3IH2AW3L5STAtMdOYMSYyJ7pax6NPcsmaAL5
Wfk2n+D1vMKi/MEALQEI8KtltZy9VxwHypOf+3I0MAT8bfpghfgmr/RZCUCDvMdJ8k+X8wLi5IHQ
HMhxhKx8yMyWlOh5AJgANCsnXhYcoIeFxwH+DNZqr1tQIL6Ah8Ij2LLUwzIYw571Cgn6cdVe3spW
avlIpNzxsnDlr1mU+3I50jW3hScX40LX8rfcfOVTJuPVgUG3i2d8Z04RcfgvbUUkT6OgwAQe+ks4
iq6/49Sq5em+882NeZOhlzJ0h7J1gwHZmQTpbY3IJUiC7irvDR8AJPaEiKw2gP0koNzzarY1b+QI
0WR64D6owRRbW+DI0E3Jg46QF6WQrTs/i6xtFp2eKHa56Cg7KIZ5t5aXGYNow4bS43oN5fpWjwc+
gzTnVbalbDOXI2wEvR6DYeZurK0oD3rUeee+oLtQPyZ6DFyeZm0H44ceYxBe9ESkPaW3mt8HhwA+
Ou8Y9DcOe3V85aJrcLZQWKLW3MBEizb+MbT4RAl3aBY1FnXHTXFuw4d1JTSXYHegOVy0Z7PmluMc
QWaEfQA+bJRdy7ENGkl0UsYZ+DYK63J+9D4Qi5GBXNGRL6ZnL0zeyXhCg45SEHFY+zkKovSruHo5
eLhOCEWLURdplAR7dJnmH65cUYK++9AY8+mi0ju/Z53Jy/ZOz6ysDUuPMrln0GXhDI1w0d71UDZB
7qshDXshG4GNwyLnE3nXR7KA9cumn7HNlIBW7XXmEbZYTWEROFGB+GUlghTB+lYi0TRNgCR+kZNO
mFPtT+K3oN9E/c+eP0WXy3qvVkesiB1D6Ab6hxLKMjOD2baIxo/ZllRZEe0hB2MqeyZgKRrI9rSI
QIn7MAVGJBOyCxTsAzFedAa+W++v9oTIF+mtG8h0JzecmtlU4+SmXDf8zrGdPl9inJisODWmSZQO
EKamXvcfBgVEawXQyxITQ9bOpyXUoOpkztXY5sycHR0KJV8kyrsJ7eiiibEl0kCUnCi4LnSuRC+o
NEhwCN03YYngr73DU+2J1Ov9c2B5QvSaBnY08zqUZodWTGPR+LTGH4LdkgRFqD93qyHsQi2dN6uG
o+S/V4FYDbxCDdUPC2RorERb9sH0fu+Eys8+2MdiPNjoGzgMfg1x63dYIPJqsRqIfF3eYc1wx3aU
hJAzXRSyXCDhW5ATRlTExkYIAgh6kZZF9KEWYgX9gImOjMqG63fcYRqLrjyFBz5wr4eVjEseDD+T
iApXeQvYRBKdOE6sFAo85RQG901SIpq85KN8bi8Lfx+KaUKp5Zb/4oMjtex+dcwrSh8jVEzUKRZL
T7blZc4CC/PVifpwFumrJpB1eX6QtdwjV+kb8jtfzNcdLzEBVQ+yOk+2mKj7ketrSziKsD1kq3JX
qzMPSxgsPotaj8UYIDa0Oq+IYMhHGGSE24Jse8Zi0ziCMfh5Ds8Mj8HjaT+H8PA+MHR2tEd/XVQV
gbt5gQ6Rl2whEkQRZGcGK0ALktAJam/0zzGciME+OsWHdYW21jm4jzrkPXzcy25how9OVzbKq/Aq
/4gGAEQCTTPwzJk3BGgdv7s5ou5gfcYOcIL0GoLNazkXnSj+9NZinI5PGqYoV1hPvo6yo4scNXfR
xGtZjyWCLFkTr8IYkTWbco+tP9uIgWu+kefmb1nFacDS3oCPRWZL1Pm65QByaNyUqCZuhVr0OT1E
3Ce1Cnc6KhAMh2Ba7kJRsMfLcwB3s+TQhb7sAvVHFkMKFk/hLs7ii1J+38Xyt7qqESfmT/Pnp1yS
Mx6WdmgtGImLNtwXi4or0smEwMrQ0Rl3wYgj2I7b/2lsn2Gan4LP4dOXx+vqWfOGqzNtMHJrGr9F
iYOOyZCba81T19ZCwSIC4etiARCS8qqoeNX9isHtmaSJYZbhFcsJwyvoPsQTKF6HDzFdZEprLLrh
YvVT8RCBgXixlNJIPsvXxccQf3oF4EK2rAWNlSC/6XeWNzIhslM/DecGCSDmqyyuy5aK9rgE8k9+
inFlYVSLJyA+jAgGFjE2qexLERYEv5FKIg1svs/yZHLl2/lG9rt8bt6X4elWJl0L3vR7lihWJy+d
zx1EVu+nLM8Rw6xdEwhgq4lGFD0pG83Gz5TtpmLG4GcgnAusnV283Pu7WPSKKIUmYHb54t5XomLT
h7v3flVuRIOgJtixok9mqJCdR5zz6nOFps/WYheeH2Wuc6ZZjLUmoOkmlvfyl6wXPtuwWlZiYqFp
2P/FptgAYwk9Koqu3MC/+V4Gu5eaD8tNHWSxutJDrECWosy9GFUuhtZwm4ViJ2J63VS+iVDpubUh
m/87JnBJZv0VEgBcxKTAC/YNTUIGv4XnyMn0BTCOYmRBcUphCN61uL6Dv6zXIhWbSEytjp/pxQmh
YGS4F69NHERk6fue5dL79DbORZHUHj5mfGQ9ipwRn1bzYtkGOWMtzpGYrbKgMZbZxQaGeRVBP+zB
8+X9+9k+kVH+9XBfii1m3VAYRVLJwzXYTBdrD33qBsDwYOlgsiG+xXmHMBVbqFmDu6C9iRcvhmVN
ZEGs4xFTorzYGbJ21HDvTzKv2A9iKSs4tjJgYmLSdI55Ke/F9f9U1Fz6SUw4+VviBqZXS+iFjdHh
ouZ4n6JHXTZCHoga71B66Tu66hIIgA7vsinEMUsD85d4q7K92DIr+6L0xYWz7wG280nHyN48faoB
YgeUfHvylAAEMFMJu02+SCWDqHl8u0/RKh5TGqUoCnY53M8vlylEBxzWstH2EYEE8fBU1qLOYPDg
qyNGk4RDZJuIWFQv1tb0s2Qz4UisxEbaMSgYfnjx8rvy1CD/MF/Uiw3e+PsfsMaF5ONZ78R3fdo1
TXSBuE6yZHS2+ci/Pbcl6yRfy+ISO2X2KuJI/mLRLfd4bvSBe0OcYjp8agQZQRnfT7dYhqQNwEsJ
bfRuH0gQBWIzFrDo+ANO4uQrgcOSVQIlsHHV6FO/lV0uWoMdzk6m7jzIf8gjH0P6tY48oxh9+Q/6
kSoeVMTOhP2n8JgKUSke9uXfa/lLDdP/QncWexQ2dFKk6peKtmZq3TG37OnePFwr+sc+/wGJGDC+
FNTFCtADbt8vx/2Dk26O7Y3pxufjQ/Yd2y4Z4P9yyX67iy+JWrJ57aly89O9ic0CLSqWifxrg8yH
vfpiKelYNcYloJgEmk9wkHUvto/K+NgPcGg/4HjgTcFjFaQEiWSBipELZCb7hpCPL3Z5trm5UMyJ
hS4uCmfB1SBY+ePTwZPAh/ZD1EoXvr3JihWlJvJEXqIkWl/8eXk/8voMEjjYM7OgeRWn+nRZdlQl
LuvXyU/eBtSq2EmzoLo3cdHFbcbZfjmgskV2IctXKb9xLr5Jtn+pu/prbi+kK7/J4GSfuu3uuDvd
/9+wKOUr07xh1xTrp9bDPRUnkPExXz63k2wpICjjI4lrBlYNwBwS97bG86jhSDoHp5shTtgfWjAQ
9pBxEStvxt4m3PMhoyNafvZAic5cv5N3LWGe2YMciUFBtEVHY/bEPb9Zx1/yQX8/7Jc+iRxylN5R
8OolDFs+7aIUX2j0aGHz2KIYxBJ2JBylXFXMLnlricARUjQfXZxccXhKbHIJkmkIOnEVPp/uGGE2
IZ7UUPUrLESRDLMHuH+J9shPMTNE1hJ9IzgJnxuaTf0gbojgv0jmKz2YhdMt2LARrT74gSVrzvEt
fx/iKqDtEBdYMyKGxHLGjgKWIHsl5HpZdbLmtOBszUWkSFToGMkyEtkmcV3R7aL64MXe0iNSL0Wn
5CA8XGIxYixITEZMBqQrikUEDiyDKMXi6d9T4P6Zn/l7Br6o/FwrNOdokAXofEObSzy79GcXZ1G8
Q7o1xIrT72VRpMH5tpFBfk9xJyoMc/HJRLQSk8RJkW2YxwevIxJqE6EwcGLcSJadRN/kqQ2smYup
jGlUgL15CZEWgfEs5pnDSLcrCUX14fEnj43i4JEfFN+6J6QU9YvHfz+7/mdq9X/PbtMiQZbGoVnn
SwakK9rcGA17ut4lsQ5qdkc7VOM+HkBAtdzCr84PlF/Y2Dh72ot3s/E62VOi+ms/I9/RxZPx4dDt
nKUWucbvcOG/Ev99ZmfoI0LIk1CiJPxPU6weJi13Rm2kh0aNy/XpTZxNycIQoWlDFY/zTIqbbS7x
KrItcfMEghYupcRvxMDQY8IVIk1tQtRnAPSJ9pz2fGKTbBCJK3I3CYAevZd8h3iiKVN4xCyXZS1p
gTRwh4WEBlCtG7Ho5SUWu7k83Ui8WMTGZ0Zh8tlo7AJit8W8jXBh0N+zi68pv4/oVQmUipspkpWO
7+D0IZ+JsyL2n/h8Z1ye8lbMXHgrliU+lUQUZyjXf0881ux/qS6QMx0dnDnoab7YggmwciN8jidG
V5I+lefsIGStSU9JKFCE6CRBukDBS0YdQbSyvxLcLj7EEF4rWxoDCMmAbRRX9Lhhy9WEdkjmENJR
Y4fQoZiREo4kkCjnMINyLUGCkrn6nMkGlBY+/gy4JZsJvSgBPvlGQQrB3ThbOTTZiMSXo2Z3WTT4
tdwfGlDub5IIEcdTWR5DTGly03L+ZCPJJ3n3PyNe56NUAkfchNwC39fnJTdMXo2jIGhzN3KdkoCS
PCDNYkzih3xBfsqdfzoD5My6N/NFTLgZwkhGSaJj/QdLbeRIMXetLbBRnjyj3LY8OUgDuA6WPyBa
qAsRE+Ghx4nQ/AGnomHhSfRLjWckzXQWa36VEMuSlFr7CtTTLxtJ4sYzUWD4vem1Te5Bw+fDQmWZ
1pdwlbkkthOaBK72BPBJ7c+r9ejrb7LoZHkdot1rjgcsfnJLFkIyBOKbAHbHp8inNd+a5mDC+s2H
Rm5CAvuSSjhE2ZXkACS1ANkdBzscXn/I7jCX6h3RifsaW1MSaBKfEDP6kkvindzSEIrukjDNeVWQ
opHoTUGA1/mRXd6L4KReNm62Yr2IbpKwRU8qJXvtPrB6gfQUVcLFZFNWT5KuOt9KVmPPM3BDpCeg
kYPmmPuSQ0mvTL58VTIgZCpugMVhA8o2lPgAzcLBCa2lXfz4T4P6HMsoSBRI4x1AZr7zIKaTRgLE
wQQQ9SnBQe2iDfAZflEOdPH7D0h4eVyH224J6DCKr5ImIVuTvSo3IvgNTrInINMzXXIYnBoSmUwD
nW/i5kg0jpTVqiLiiGdDuJLuFcZCLiDBQgkKSOBhxDGBifXyyMSOGKXZRrS9TJ88LM/OA0iUCXfz
DTZigompMneIJYrskqxWGl9+JNcdgQexASQkSmqQq0sKrFnJZ+JlmXgaI/crA3MmmSOz/2lLykDJ
8pP0KQOEAJR5h4T15+6nhFlFRPIcGxMH6xCAc0hg7o4AHqteJnh6lsis+F4JIcjLpbk3YvU8upzI
XDb4YjI3MrviOcsKluUomSu5rDymOMqySHu/+JDgmSStyMnxHRlmK6A69oQFKxMqyS4J+xC4iU98
UXmoCaqebp0HWbFYQpF+byHrE9YeYZ0Qpu5HiaYlvvIIiPzj6ebMU0pATb7B2mznpxvJ8KakSWXi
DoEW6p5kChoiAWQpWau9TJIIfZz747UE1w7YOhLRysImgGf3zkC4S8hF8k89Sl9M6f2WTGk2H0nz
jjiKIFVSMKAjbbQtKX774XyHpA4lRW974l5pERGdey2CdVuLjEisBTGR0p/ibor9sMMrz8E14GPF
N6LZWlk76884kPisYthR0E5WVkL1SmggcHUck4x6B3mJKy8yrMNvleuBa4anNwtBWzuG3fOE3a1w
ArBFvInkbnWxVz7rAnB6r9DSnFzqCSZsyRNYb/yZwuWIl0iRvziGcJxuxLKHzInbl4TIcWVdcsUk
Eu77eIypD/oYuQNqLDbyFGKQ/nKWLaEs8Ywk6pD/JE+3Ma5nv+TLeEw8N+3TON7HFWm9K+1a7iB5
KN8ahgz0opbz4X6d58nr551LqIxk0koe0bw6htXq9GxEynq2zn9UjGMV/lv/0gX7jf6VbN9vTg4o
hIVjnI0Rq3MXiW2DuoztG1Tqlkwb2uCzLEPmufIkZ6cwWhVDKe613KZMsUxAg1f0Ge0TA1KC7rJ0
ZD4nybEURFgkqt7eHG9S715y3QRVVlAvSiqBfEa32iF48/iSExvwVTsUj4Wdj2eBtKYwEu+Cv0ih
i+Uk6a3c28eHYL8hxoJp1D7J7hCRKTKqRv2ob00x/8w3yy74lKB0wJD63s9FE4lZJEIKACr0mSS2
JTyOfL7ki9sIPvvw7F0Bb3gpAlGXEgIUd0HCwO1Wv1hGB7+8KV5mPPJ31hEUnt/MzpeSw7OiNlN+
Opyvm9Sz67fc8luqgs7hrJ+7L/Xb7L5X4YqCRGpRbCi56Kh+RnJRW0y5kxIAnAtDhgJgxM8SQ/H6
/xD2HkuOI1uX9bv0HGZQJIBBT6AIah0UE1hEMAhFkBAk1NP38qz/n3yDbrtWZZm3MoMkCLgfP2fv
taHKjB/wIZ0OVUDs6NsEF8xRCvJ5fockcyN9paMNfonwMfU2HAmQxrhJUqrA64vh0XM+xvMEdJR9
jbIEq08aut1P0i8Vkk8dEyzvmq07cfQWg/mHzqrT7V8Tw5FifDG4fJjyE53ZOfL0cSpb+/e1fO45
uzlqa1PoK+AQYAgtO0JOyHt7AyaHLe/k7RZ1rYImcaqObYRjSW3/DG+vU+HKTJNdiTNwpZcQrOyO
+Z/N0pehzpHWPbSrBdqQwX0iUnk5RuF+Wk9mIlp8bPhS8qVjKPap7Y/iYxbkFvwZ83EIdXtKzgM/
VWFL3jDnw1wOdOCQlLOJIQIDKxrawrFEz+MmLwoSYEv7AuAM9pYuzQnK6ehXKyC4bKIp88j93Iod
gHDM7u2wsrJTUayyw0uaycOqUyb6mR/3Sjz17eHKMs1AAdJ6SC4deO6dEm0fALlahg7P/1fM5f8Q
tP536jJIeFYhJIzwjv6Pu0upRuP63b6i4/ksO19j76t1+gkrue3iU7e8v7/pzwHeuD0B7MtRmwHm
2P64znuyhdMRzAsXbsD/fT0yUCL+09G+Hj1JENPb//5f/70todfDNM+xwLT+x4ErIxRE0hSJbtZS
7e108/HYH0zbWGg0I7iG3Od+j8nAtdbNvv9HLK0+k4brjLq0nbSS95LXKbr7xOaPnuGgkUnr9R7Q
h29c/47hdswXzlrFlpBOFc256sz/6SrUtZ3Ti0zQaruAgr4yoHk9KByMs5PHpmjs4kLkBrYEffLJ
90DwMCSdKffPiA/YCsqAVJPKbrf5fPshCAWMN/cWDuVDizR+dMsRE41tWFAVNHn7PV1nT9eyO1ix
Lmt+b+Pum1ucv+/Wuf0at25Ndwk5pcb4X1rL87fjSmO72TGEaHYqane3mtWbQZtpzTUeu8PRgYLr
yCeicNMZBbSv7m6vuXRrQ8c4kD51HP7efzq/ae0gCFeQtdmR50Nhf34eS2YCTjfTP2AtnfIg8548
+eOE+7xBqMKIH8dbMUMIyQ8H3fhEOc44DnjDQrq5Yt3QyfTaG6FvOqN4XhOsYcvX5IeXl+eAsfnK
PuIv9U7r6aUTb4Tb1f5kQYmW3Y5W5sAQwDSc0S+yDgGmBiOITNwJt/xnpfdfvcP1ebvwupL7EgwO
WYkolohUIQrIXW45M8k8oOD+83XtaW/nPHpzK89Lw45Tl1yoWT1ja0fYobhbyNUA7PSXp0Uux6rc
Xcfh1Po9jz4Oq0qfTg2bk0/iMMgn+4mZQuwge4bTas2+kocdlj8J9CPNqe+c1a58/e8z5zYJdcW9
RGfv6Y8gvcVvbyhBIkBdxKDUOwwbxoEVc1Uoi9xh3RX2npur3nB/DPHGOHCrvAKZSoGSxuPvRIMz
Vz72XAqshbm6fX7uAs0ZA9cJjA3SjI+brIsJaK3vOLI9a1tOd9Em33TfEgk1HKE3o0v7s0/80Ja2
+q8xGwcSlEDZ/QatlLh74o1kHm3J2Vvuc5KWdj03qNBvr0C8A3UVOvWPPEfir+/4vTR/08fNiNxy
dJJOH3vrnO9M/fDiDPvhMGUE0cOtrxjO4UzhoNBbJ4ayBPeNo1JFgU14Cb75l+ABgbseeWhuy207
ya9wwimEX5oDss/2wwWTqxnp8oTlRV6+/Lx8yXsCljuZ7sHyiIBpL5y+5izR5vdBllZIQOQsqMFQ
cfvqDmv7LJoTTVJDqXLkr4TeLERgQPNOvVq2eJq1ybhZwFC+ljAMp5gxPgqaniJ3tHPlL1GwrpXb
o5xWv2djbxjTDPlq6OW984JyDHnYU3fKBXa/4sfJPHSokyGa7M0dqC91ZWzqU31SlymZE7Xnchln
WGD54In380H6+KOQdObpHDZmnEYsT+azFEG78VieFuWU72UTBsMJ5+Np9LbxIsF2Is7Lr8f4q/xX
G4RhQIRJ7mCrcJ4/WRA747E9Tt1kYmF/m+ezFDgZ3mkZj5Bqm/cGuqmj76hu4fMFbO08/O6LLMC5
MXIs9076m2y70Jq1JSSu0bR/TiW3+ydAU2FpXPtdt8a/E+2syDXpJpbLB1RsayKENwZ5phMp3bXt
rkhYWrv63y4bTw3eVjN9T1VH0haPhlrAbVyD4WSduf5OgS8K0Nbu8R75jzVWoFl7fG1TGN40XRHD
3EjP9Y2YYwzYtPeCL+uSyISP3WoLvCarJv8KedD6754dm+88IxnD6Q6AMl+7pdLPX5GoGfmHaLcD
bTZ2gY83wjrsdmfsjOpVvfJcQyaXJ6wjbms5ZuHDrC3ssRgbJWzbrpK4owVUbJdOtl1wptphT2p+
IqxNMJ4YIirO8zRY7p8PPtc1XuwZJLqBgbIhO1HgIPE9UFnO8CGqxNs42t+w7L7HNIaAsDrqGlAe
mWvrYQUBuG3tv11yfENtH1zkI818CpEgw7HryoSwTNpskhBdArDbGV7CtmBekswTzQzcRFHm6dKu
oUwjJwF65TI6MlhL5/Jl9Az4kQ/JAZzW6+4uKW0QaL7kNNwHUcTVz2jKY8OV3T5yqvU6LqGZ/7QI
bRIGymQJQKU0qbkMEOLhMKF3i6Fx/pCOYTaN3r/pRud3N81frjX96w19cdNGvvycvFV7xAKHLzP5
pln3zTWPb8SvOOlFj6fW/FXOP/K0XCXxVlNtXZ7ycPYDHd/NO6Kfplc2yL7Vx95K08zVsJCROXCW
yL4rvsBSfP9rlDmPBYDzt2VjyCQ0d1gz+ju0P9JFrF2hl4Re4wMDPPcmXB+bKcyr98bbVp6c4U2w
UbO6DT/W54A0DVHtoQTkfiV9KHeIYauptbaksxNnIq/y3M2QgwaIxp3mjMq+OGS7ZqofE8OO5hI6
PKaPFxYfFjaeAPUrBwlD0gpYvpEt7QkJQ2v0vXxFW5MDkIM1uUKvpN7Nips22oUsqWxyLX5GABYx
tcngv0e/LCCD7w7qoiq3VXqlqnhQzmPe27wrVn6HY7HMMupHP9qUdYkMSjslOtY1qXQn1Z+MLcpT
IcLZ5g7/9Dbaw+V8H/sA3PTlc3ouTYOVwKLYQzsjz7MS9rHd/5AycYxo7WAMQflHbUCdtNZh65wh
Ey+M/Tz6yfzuD5anwQrPYZ5kyql0CD33darS+ZhYYo9HdsJG7ZSy270cQOlS4wnR9WOyjSNYpux9
qSNbbvaDPYtWZVI64VKaNxdlrS45ihdO9Qf3tyCdoJrsceOMV9nPcCFgQTf9u7GhWfBzCz3rgr0P
nDNvghC+IzcCJtL043CCj1wRWhfOP+h799VS0e14254qvCq1Y5J7ymEdtQZulVtVukQKUlckWPW/
S1vhTonm5N6Q2WbY64GD5nMa7fB/vFz5NPw1x7lMBldMAAGAIx4it8LbGgf359UiK2/2NSd5oVhy
LaUNbIVbzS/chkr5BQDLyU1f2TwtG54xtzjt2EPv+WXiGKr9SCZYM5N01kxbfd5fdYx8uwwJ8M6w
a9Np7ybFxy/pd/1sO+ax4hxyeipcYCIDxWqFEK6aNKpnbpOVGJ+3caBmxMjY+RWCgnF6PO3X8XUk
mrXETqCyJp1ZigxagerH41y24xBOmsqEP0ehm4TwBJ1x65THz5+azXGkgCHGsxBQt6qDQ70cP520
cMtlh7oUeIMbnwpyQvhgtq2uu3xe3Skk01XB7IGGdhUg2jbucRD+Gr1dfEvqrKM8BVDjcAY0KNFc
NoSGrGkA4VRM7dqa65GvFvOCvssjiGOPkx91oH9+8iisLNiNnkYJaNnEQVA++RSLJf0A+JnTHwSI
f+w0DanLndNTHtDVqv1ls0hvfW3Xy/5YPia6B/BA/q42ajx1Y/IxDpFHkfJeNTbsUi95rq3eieFg
r/vfEbo7ze0XxPolpOp9tQvdD88YVK2JadNfMI7djvQJhxaGtYKr92w20XU0Z/Ngu2+pCNkgZHt8
Ian8d7yBpf103uZvw5WXSGtyPsvR4K4H0ioCrLrMfIh0d03i1E+dHb0WkY0dgWw+fnph+q+Rq+zY
CjzSU29POutorcbkefjtNDroEV35Nw/UumWR+UpC+0NapjHXmbu2v7qrHmowrZo9rIwV3zjhGx+u
FHpFCsyXw/b7upa6DYG04MGzx5upQoFDIKnpTUeninYnPbmWg4SXzBFKgs4bXMYGVn+S1sX41+Ak
48fcAwWZFLQWkFo9SXJw0GVIkp86N5cDRzxrjvqi2T5nzTY8AVrN7S8c3G+Fpaz7eMqe7mLqkLJN
xYUnW2d4S2FjKxuyJaW9Uhwo2bX1sK9n42Nauea1IwHDldH7ZVMAKFHAqk+FkkGot8NFk1Ny+k9q
x4eOducxoJcFyxj3C6l2jFegsSw4tSSidPvUZnPtAvKybtaAo5o8MR6ApvHf+Zki4M0p2IrIrlmI
L2JwB84/NoJrI+iXhd97DACxWYnGKHrjKGAlFOBFd6krEzbmzjuMGAUdqmhildvQIBzAJQi+4A6O
p2XlGwtyZO6Sixzadoo/kVoHUZUMC9sFpqvOZ6RFPK6xtyd5kqhusi8zR8awxkIN++SPzDuNasuH
Ohzds9O6gvY6k87sQBQ4nInlziMcDGiAna1wzuCSfl2zEZkR9mcHtjqcPX1d30c2ZOpiD88gmdgK
kKRJMnKcwYntSXkLyaP5eOrivYoZDtD3srtd7L/+tIDujMUpQ19J5Qm1Lyk3cvpVLgmlVpArw3D6
wRCc2jrce+7rt2sVILft4iQA274qEp//TIgOM3PfbTOHoFXdtcyDqIPiS4EQsJysbX4MFJTlo/JS
X+1m6Q+gKmdTWywe+NsD8LCM7I8pw5t8VyeTodphodLW3XP2xGnseEKWmC3Kc/vYtZcEy3r9dMJF
FTqKOuUm0VKHuK3XH+8RzepfEjGIGF/qiIgmX9KWFefBjY6Aksp6UbRE/zrDNyTlmXp+WVNoH8o3
QEEzMH2ngO68GDMsGL6ehFsHzbcJ1N6ZBIpjzeRFPzCX7+bNvEWBv8nIHZHA7gcPunUcligbhGh2
+n65Cuk3bxaA9cJ6ucVnJRE3QQYp8YXlEb82916S3l6tVxnXB9O37gIFAF7aTk6CMWfRN1h3NQnC
ctdsSOF6DPM68jU2Nuot+nqwhpdb3xz/S69hzKRsc3J0Hw6kg/fEzOf767PzQ23CgR0SmLIRDfWc
g2hExYEApHFqNWATKt6zOg04FabTr/xupYuu27fSZgm6/Bn9PLJjTMGz8l8rBWjXsH9cmmamfxOr
JwtW6CpiWMLm3WPltxsEowRZbEbzkp1ny52ZeG/5BmJcm78LN8MqW4/cdrRS7PCNuJpCmpXqqAwu
t9znOv5ON5I0K6lVbsPbzv+eI5BBC/3jRrxORKNyxsJcnWA0IV2hiOeotU3GjqFP62MxLDiclRNl
bqH1JqBlPCHGS8TonkwkZlxtn0PUyCWuRJU6+1X4dbRvjxw+EryMGmc3wj04qSsmNXHUFfRsIkDO
EG6D+BYhTeJyAJGo6KKas1zjRH2HJdxKMJszymDzntbbFjLBaHyjHmbX6yGasxUPMb7wWxECF/bM
O3hRu0p3UbmSjXmvHYi/G99q0tbCt1ckH07VWbkCNZsOpzpx2CArwAFJQShUsW7lQIPeVDOF5Czd
mYGWLV7jFy1MSEHWpBrvGv2LYpnx+WsemedE2yqqKwkvCMakcgWuN+tcTUa9TTnzyabP6qDD4ehI
slVJXCTxzJKfzujxAanpPD4zCqoHob+bHk/Bgv6iTTMuQv1drKPozJEsNYOUnwTCyv5oBxGPRjSF
3h6z6ivZRdxbTjV9/CV0OFgTa0dypWnh0PjIbIRABUF7Tr8bxasUOofPfJwi/cnAgEDuWf1Fsf9W
XJK7x2M3kbxmM6qdz8uD6hXDBpLc5yZbjShhcueavH+K3m9jRwG3MEz1EUWjz7rME9QY06j3kq92
pu1lGXPMaHp//CkmcDb7vSoZDCAWX++5RMaiiNwQHXroKcZPdyZ8ib7WJ9xn5jm+VCrhYF5e2tDE
aWjLdHPIbgCItRHFFhjWW/5ZshnnSx7vTQNl69gzy4K7/hUfcApuaYqJ2dsXJGjOAIvqIv/18B4B
NoxUr51w+btbdeMoxpHMxLOdUB7unsY6G22zeeEPh4Q1zYnUNWGP1QKfk0F7ifQdITT5XDlTCrM2
YoA/ZuJvERKuD9xtgwsrH2AGkcCH1yp2gOc7+iEkmpn+tMvHGUBhMQ1JeQZ8LIrEqtfc83BJ1s17
w5L6nJPC+Px+POcMTA+aQ1qEhfQt8uTlY0Mmmsznxbf6cc1LV3jvwiM9QL/kx3g/dnj+JiNXm+o7
7QYfekctGH6u1XupUeSTjjxaWGDY0yUB4mUWjLrVx4t2RK0ZCQtsYM5i50DsxTULRFLnRL+HMyjd
qSsrviY5YiW9Jtt0Lb1mTJxc0yVpmrgiogkGnA+EgYS/A1ZFfD60oT6Sne7HrV1oUzKj7dC6p9ny
wUNBOpWTntjOilOPrGHFOVwJWJZpa9C6eWUTrZixynSZw3OrH7vGUeoAKlhGmNE+OtZnmig3qmE1
XsUSM1+r40jH0V/iJFd6iuIMduRRPFJtvZgYT2RrQWJHrs0rjSSq99L4kPEpuTnnpfiaoN5aKWyZ
KV1yCTAPNYpZDLP+O6JR7pmzlEHa+I9nhKM7FTwTpJzTpV3iutcHlaAtknOWRfr94rCs0AKFEWdB
ggSMQPhUf6zw/1vOy9Bt0j03GuscQxGHeIKQVi7ga7rfp6tyo5PJ3JI4qax0zHsSVDRV/IocLBD+
6YroOtCSFFbcQ+n7pPaz5jOPmZ0+Jkz3TI7hFH6hi/egmcIFaHwjdN8w2qX32DGru+rF74OBpiTg
3WkIkYhpZUYb+Y/6ELJP5PmJXps1ouw9hxOORpjkc0hitkSjY5ZlHslEdEj/om29VLtp+KUsYoZO
eZBGXxFH1TieV9IReoTbx41nsNIapZeIbv73M/2OBCHvRfebr0UOXX4sl9SUercBZ6C8t53euGX1
3cKqjxHh1ceEmyaVnAyrIE7yP9Geo7xUPPOmT9enQ+ivzUXVT/G9EoVAq9gpoZs5CtscbUBzLvYL
eo2hE3BAKjmqkXbnjHb1aPMBFDRmJGeCkiPHF2zRXgPqyTxwzAhsUH4+S0X+zWfsXw++2QZ15Kzu
HB9DFWrev9C1suUo9sc3jGftCLbNJH1uarTa5fgn5Cgz46PY9kukGSn2eM+Gp9MU+9fUfYmwF9pI
GXhTEtDmf485MCUTA54bkZ9XLLsdbBPg5Jdw7PFIKUS4c2zj7zNfg9j4IJ8NEkT0/c7/CPH4XKTa
HnIOgrP4sSWg6bBrdftztKLFZ+xQGYbqakDP3P3CuBpvRrsEqwkIvWxhWvbbdE4q90q5lYYP6cQ2
Sotz/iHgneA97i8Gd3TsHo0/PPFL3pgw/qbf1Xdyq1bwzXXVzchXIXx8xqSDOWlnG5A37JS0x70j
V4SkE7NEEORutAlXNEQ+ph23CzXQEIQCVUUjIdPaOeX70v+gR5GWY8z+8pkbZzZ6TAvJO9qZG1T0
ZNqp8f3tPNEQobUn+XyakHFmF2SWWQHsjcPHfXw1n2OLr4YwJAoE00aO+fgDwZPbeb/I3XmxFR6o
9On2bkWKOpG6xnyc7MJ6qsJDnTywkk64kaIqmBjXnm7zi5Gwm1vrCEPFRC2XDUUV/fYDOb8xMfSy
s37YU27eD8Z1uvLxznquePMrVQ8s4+SQLDck26q224VCxKJMVqA1/1DgXB93EKrD5oHrm46V4crd
XAsXkfIFiHXUs8JzBNtwVp1px/DUUjW9ZuEq/5HeLFSupc4fpug0ZevHjNi5Y/Q8KEeZXrxurHVC
FlxA7OWi8k7ZIn9PuEPwI+begCfhYE1AyFhe2uyeRCInW6XaNMOEnLp22R8GeUolXU3IHW6n/UI2
dgTilYcHwSUXAptzYuygS92YD5KK8cxQjWvdtLiGp4fXwHE6F/rMSu91PCl240DH+4CQw77RJb3f
rAvL7dhkdHL/rFUSpWhvIS7ekX7ijSielsyC0+GSq/R10ojI7238aLwSmpiGh2yUs0N4Wn8sqpUl
rx9MLZrVuFwn2c7gt/E2I06ychrKe9iRyrQxKVoYHstX656X6/w2fDGNM54e394D3ptj3GUkmnB0
LLIpyX+jr5ZN9V8aAGdtRfKKe4l3HDgUutyQceUN+TTrbtavMyc8UGRYK4XTJLsS6KsjI/e2nfAh
0A2P1vHa2sXrAddliis9KHTERKi+nJ4gIEfBSJotUU11PFYvzqwPBtwcAYeZdc2tm8RJgySs8uFY
/fQhwKI50a3t/k0+6utJ1cxt/63lAaAdE6+WG05Td+pPcXra9FNItERWK+ZLCkN7aqQe49VNzRcj
4qR/hvTwuSzs2pX6dW3+POWpKRBC4IOegvj3gTCVA4f+iOyqN61bTrVQL6lbIvK5rVPtk4G0JB3q
UKqnJ2LikiHxpeN4SEwbTVDkciRVeRZlfbdiGIP7Fl0V/0+Nj1G5CiUJVYFla5xYLlDBDI9yKZo8
TjofrXU0kqT+CdXehi1EuBqsM4dWmBA3ChXtiEcENYn6j8sgJLZjlH9xQiSSW30LsS063f+EKHx6
zqgK8yJHRvbfId9g3OLoFX/QuFdjm2ySUe423+gF78a9+wLMKoQr0FX97o4CboQXSEPDMuLfCO4Q
nJULLJmoXsQ/Gbcpjum7UKVx7EJhqW2f1L0TY4mOehkGzJ0QAYZ+6CPW+ItPYcAjLWR1pJ7zj7ke
TcbrZiYsPjrUjvbCFRECt//8C2KrKN1soSBExyqMoDBOHeEc/ndJF9U9/S55TeFuVf+9Q51nW53G
PzqCN2SIdCJHXnvGUihUcsIjIEShA16L0hHoCdmHMXHXf1HtMAue9oktvH8qYkrV59pws7OMq7/Y
Vn/FZ5aW2WFEew6qA9eiJORAKPSspXBWCv2k+NDCVCvUetZS2F3FywnmhdD3Idr8z8TIV8dYd6K/
7HoR3bovzFD0P4QVtFs9UPnOmkkziR94DQkI9AZq04ENF9nMPJOWo9dNj48fACI9BL1vMUYnmoNJ
LBKR3xa1Qu/VdB63vNSCDKF1+F4Oq2TBhkqbERDYIt51d+5lT/6N1cOnAqa46vC49LbFRHSngFJ7
owMAeg8qlqCiSURINojX4ENGKLNr0E0xp247m+woXKuZBSNipsde/3HQcOgeslZ9l45AvnkWtuDt
G9kwUkDkRD2hHFMLFa+bEdoDikJzdTMguanj/rtix7w61UR1TZQwCj18TnMInw3XgDljOgy/LIax
VH7dtFxrR2ZGgdn6EicT2pazz7Qlqovi08k5d+auidqdophh4XvG/YX+CtQSY5D3mTAoEtE9SNB5
M4luHGQHZVqok46p0ddMzpmVmvbgELLIMjR6f0uVuPzoMmnnb+hpIah8cLMRmkW9K0glj2yP6JKn
jKfZcEyTjY3RcDMzGjf9wlNBGu4qYqMx0qm5zxcKysp2A0N4Fx44z3TpPi+vkI6TRQOuauy+tF0T
+4lEySPktuaedroZjHgUR7FT9euxsuCYp9+MVdt45mf7+EFNigriQY9l12ZwCclIopB0n+9NKlCh
trSCXTh2tccfRdf4w4EjGF/EIH1v0kFDeBTA5rY+/t8jdCL0FVDXeHjerEB5vgvz3U59fcOhfeqB
Qm5uSxwr8Unzl47meYQ1crDzzmXImXRLjeAq2U4jd5oHn4kJCVI6jE7PIhge29cy4czcd+74izZN
vn05HGnyGfWzfYiY63G4Wa4j77NkHLxJ5llQXPjRA2qLldHMOOprC5lQAlwbnEbwDZlYTT3VeR+s
nNti/dkRmXgZplSRKFYIeHw52cyaZ/MazwPxfEpQMiLbrPUxMXB+1ZzLcmOWXzF7Ol2iZIceiK2W
ksYnyqWPltpZ8UfS7D2sBu1eZEf1q3kDCeBQIx8FtJBhB1xo3uCPCu2FHpA+zYodiUTMgz/9RG2n
dP7oVVJ+QhAm+ZO0wTW2fSz8EXBbe5jnAEhROCihy3/r5mnmRDPxPzKIiUh3SMX8xz6w8CANCKfR
L4DMnJR/2g8NI8HmaCe04DmqC1tjs2knn0kJbAgAoNBDaoL5iZBxHvEt2v3qyYn9/wNLzTgrGT/K
Kc+Q8oYQKSEyosRG1bwUyuiSDWJurcKbUFGKwK7b49ReiAk8oJKQ0Ta3F5Zhoubc588YfyoNGmuF
k3sjGEO0st8MkEcMD3F7s4dxdMCsydGF/wujEMMtfEU0Q4Uam9NkgjBbyMBTheRx7kTDC2/jqZBn
m7f+IqTWwlnODizM5UIpnqG8prMuZN1CyJ2wZSq0cP+DXWBmQpsstOqcEsRfHnbCFcjOUdi8Am+m
4j3y0xhC/SlsynAjKiYJU/7LvwuALF04oIS0BKYqiKkSovavyE9bWGf5S+XCtkdx7QVPoga9IEyQ
4mKDVcViiuKDAyMH9gj1aMObSU/IwOfiq+T+u2pugiSEAQd3LsO0ncA7AQaF6Imy2jr1f/Kx2Teb
3JO/CszXqgd9BSgERgI/nPVL8bqiwTjL/wShS9h+QW0wX5i//oQlM4feoiJkBZOrf2VBEmTiRxDM
TBKR18G4UgKoEUIGw98TVxN2BJONZhrRzxE8iuKS85LGafj3/sXXqfEThAuvQCcm/YYVc7F/ZBJs
RPVKcZvN2LHomZKmd5SPuVdu+TCAbfgFvlsuDc2Ln46HVUA8xGsK72jGa2huyGuXfAbh1iW1ESid
AW4eVYA5GwPaSTfmjP4gb0rYKYY57Xk+WXN4H8TFywI6ewoPhfAQiJtAfdLgFz8qhB3ygFojRLwC
ZCaxbvCTm0W8MSfSL1Cdu4CoqF8gyEDKrXmjR6HaF4aNgbb8P9iGkBArjCcpP5Fe0SgV11X4FOnQ
8vbF9y0gIeKb1z1xF/SZS5brVThABJZFuA6xAaQ2Vkb3NYPfFggHTMc7q/9AjPkQfdE/R6tqgTRM
48egH/r3Nb+Rf04RmSBeERZbHlTxHbNIwPrgK/64rBKp3/9hzMNfUuOewEWOHS+9je98O4WYZgpG
kcy59N8d+e/70ALlp2BT46ahYc8nFRZL8buar8U4ZR4IElaOpy8fP9cRcmrVoxHxuLG+/mOWABpi
U+MRmbENCFQJXyJfZHJV5uIacG0Y8ewMv921V+HcbDaaW29p7vEsWPwB6cQCNYX7yTchLhvQJld0
VniHzNTEA8CF3cKN5EvZZAHN8h1dVWEOZQkNBHxAXHLxkyMGhI9bHNpPYD0FViahI69U+z9b/z/w
HBY4oeEWYlxhOirvwjvLeVt1UGLA3hEcJKiH8HSekEMZXMl0d87C26CBbMPhQI4jrzZG8vU+EBUN
I0mQAjCG8YLFVNiVIpQZ3IzrJ89wD8JJINf+e2aEn58nkrXkD/om6/WVhYI/OQpqIE+M0xd5IHMt
uD15QhWXp3Pkf3YqtlPxT70TNlXCfelGCcUZlkX+jY6YCyyUM6rHPYRP0u1u//8VUdFEf2l8XHGp
BAEg4cHXv5Kg5iOLp8xPbzAIqGVB0OhfDZsAf5b/ztiMv1Ej87orLHXjWb4qpvn3B7AztsF/cKQZ
+PNfeTYASBA2N+Hlf/8KvX6/e/tIK14wnmhcc30FBemJqh5QFE8zC2z0J1Z17DY4Xd7sGCNcTRxk
wLAJDwx1iLCXjDgVcUJiHW5t6SiqHTwqPgEK4s8JJIzEwJSiEc9MS0N4ol7w3dzYN/ibMSvrf79C
lo6HpeDfIeLdaUtt6an7J1qGqXGkMzxlUup3sSPOXGMyUURvDM5s/Qs55ipeEtswff9fDnfgW4lN
/eWPIPcmUDWZvtGXX4u7cEoKv++De+UqrFs97aCZsEpF0/pXGCXrcxjgu8G+9R+poGLP8DDSCKDK
884LFHeSjAWbR7rSAwYwJ4w+BJiPJs0dwxHplDy/94op4BWKIz8fX/bvEDsY0bywRMI1pawbXUfy
VjNWJhlJ2q7I7kY+H5St/HAUTCoM5hv5YgxHTQ0U9EifmDqDRkxFKDiN8DQoxLvqF2349UpvI9HP
evTOu7vXxYIRbZTc4spTgC5J84pWoAkbUnbbbvmBxaTs9MLvxpO6v0jvU02348msszDQVw1f2nid
gQBv3NDcVNVMM5Z1R8et2FU8SgqZRU62jVGLHjvVaUh/7aY5TZY/GSv62CExvAUEjoSCFYYdunfL
X3JQy9SzmJK+ZgwqkaXFQK7p1Z0+2lz9e2ItMhyVglNCjMFAd6H+lVeD42kHnXquQ7/hqKtPxtVa
D/kGLYYGLnI1FXRWfCNBeaQR0MrkXgIHaX5JZcvUtsx+wgbhJoRir6kmGUhqnGuKr3JIQHL/cUco
FcZO3Xpatk5hA7Cl0QofsfSP22DIl1W+HRkznxAFWNnwuONFhyGCctu26ikRTdRh3Txaho8dbcS3
JlR0vNqTevZxaE6MKkbdIgaJqfpZN40eE8VY8/kM/Sgxs3cRvJ4Q3TzHk/ew4P017/mrpae3106P
wlVOhBOzHsHyNr3RibzKQ/9hgx39aMHolFNYPbdmHHDn81GWFuki+ooLi4IPnrfs9ed60U3qEQAc
FfuVzHmM25Gk7120bDcYOqkS3tVyqJaqNqN+btE+lBtWFYnaaHCTukdH8pM1vzUsVtr5zITe5NTe
mOzFGm+e6UO1N6WN8Ut1DbT77Y7WKJ5RnyF3tipvZKe1h57vrE8aRrAz2RmdcWH0XkuJf+VXmq/9
xgftt3WUPUu5iuvsULMNDS5kDsWXyxOSraFDUhpw50J92z8m90+NjlYO9FO9rzdIJ19TJuwfABD1
9Njun0cSUGjBgk3fIke882gvSU49ndIvbcJT2hFKcAXgnNxGjC3O46CHpoX9RN49Jw0SNJ/uI6+1
RRmLCGXgGJx6+i7Sr88wKGNHuMoaHxMJSiGPZO21QmVEenpBPcPXINtqace/2GsuspePeUa5Rdws
3Hzx9l1ZJusC73ziN3/gpX45RBBT3LhIYI4cn93HrAZpZKfbzI/I/dpeIixhj3NPwyN15hK94IfB
N2BLB2tK9HwfIZMgWWRO/gptXEgzlwfxtSxKs/JG5pjuaw4tiWzTW5PvMRX06hji46Er2RImipyc
6VyFCie9SUgur1RSlBoJwXTMYybcAY2bf6Efa7pVd0Ys1X4W+HpzV565ej75qj066XWNiEW/IvJ+
72vnr+QowxFUP/SX/0PUeS0nzm1B+ImokpAQcAsokMFkbigwJggQQQgQT3++luavUy6PbYagsPeK
vbqj9hdwJo29cIUauQtsi52K2BBuw+mgTb/CY/QGtX1F7Pz0/vsX2kW10/Bbw62+moBRmMVoON07
WR5d3M8CEKZj1K0tPZYSbQS6tWDINBtAD1k0vtEWLtsKMcd9KWq5CzlSy5xRIpp9x69mtUZAizxp
jXgKHOVQQ+CPJhTVH1qbYJUdv2A2nmfuf/XZKHeqwWpy/KnO6R7C4JaShBLgrEAwHQNo2u91o46O
a/8WB6bHfELyQ5mcTtUwntCWBTmFNNABvGzrQDG6ybJjTyBR1L1b9U4NXskTkGravrZ7WM9Wo1rV
bFEfLw9XowNwWLdyrh+QtggAve2ZqXpVgFQ1ndi9Hn+el4b//o0XgAFoxVJlPbQ4lr9mQqD99okp
1vGaPflC/aDBCq3SrzzXls8x8yq0yZksWdXCN1XUzfXGcXJSgGoo11MJpYEIIQ7U+kw2FcC2nQi+
PRBiwI9t790Jf75uoXX6rQKkrj0oZj9qEAyQxqFiUP8BKvGxmqRcNIlADFxMpn8dZZwMml5f7sdp
Uf/8KUFpX/NDiPooUpR8gxgQ7BAMlPHksXAUuoNdiMHd2g+PeQ+6EpXGp/EBUL2iiCWKvvpVCxZm
xkcjHRZQTbmc6sUZ3X/gqn97b8Tmqjadn/KY7WL9Ehtf9p6NKMPyYbmcZAgLEHjdtem9CSOxSISA
L5iAH4MU6OL7p8ACoemJjyaYT6Y2SCeKw510eu2R4YEwpwYg2cY6P83+Em2fcnCNaYtCOxhPmcEo
jxIGUerUjVm7UOVuk/V77dEuRXElWRusmmoNAoKGUU92AmZOoYcxls9nI/SHSRtDVA+XRgD4FsmE
cFiodK79FHIgpDlq+9/7y0Py3BxUx+fuCB9dh4KOsZ1zd1UvLe6zc/38t2804MIgaaL5R+x1GETM
A1AmIEZqHQA/jyAhALZDEjsHTpjU5tJLZCavZtSRSGyAmAdIEyS9e634aYCOqbQAKxUJOLqsJyEK
WscezdpHtTa8Mu8Ks08vSqghEuJjVvHzjcekwN+jZ9dgOtihAcJ6Yayje+yDgWlHk5QeTKMwGFYX
jfLiQBMAl5mA0iZapzlMRadKffDYuI2Ba3a43w5Ltl+eM6RQRcvcBfcZ9e8iTTw0BAjwuf/sL+I3
UAjU/9B7rFOyGh+ICQlF29TIfABq5FikwrX0rxou4NdtP0bgdu5UkuLu/UOrf++Go9AL+2TR7uXk
fmY3+p6AzoBhsqJWNHtrdGR5sNy7zR5BOqDy/HLfNPhrgCpvPeDgxxr/mus1qCIaVFRYF8C3OjcK
1PsxkWXjQ8F9SSvtGVCxQOf7ENX2HEMX6BIH+SdaL2NhQo+/NRl3ppXHhuTQyB02q2FY7dOhrpSA
jLuvY8esdJFqxQg6y+qIlve30iyUN6Ex2P+gyAbBIjWvw4DcpjoCs/xmEm+PMjxNphkq2tP2/Tqt
PLfHMAiter/wYa+95kOsBn1DOqzm6M2oAQMs08u3j2Q7Wk6t030LSr/q/DKd5MxPV4DLA8cBJ8NM
43P9rDJG0bsVa4fxe30q1ZJSb46wPRg8YJ/ObwryPrk0VlfcY+I/UpTGgR+6yZDs54yQ5Jdm20bY
iWF5dqekcfgQKIHJ4tJXmnemdw40Zb7foJwGtvUX02YYogfy9sLUbVFeNS9BZPUf10b/Zvv9C3NS
VziZX8P95edwbFaKTLj1C9iHlWvs16UuJAWv7tfuAkh5w1kLLnLrjGZUd014izoRWe0twMbsk44R
tlCjbzITU6yHJH8tO6Rewagox32C4Qk49/a8eCz2Ny+BYhnjxtS4TQmoROHSPadQAr66BTxiIx0V
7foDoBZTTwRpPcYeSkDh5g9zlCASWmdelfOv3L3VXynyELI7XDuP4wBtDyr+Hti6grG70lM4tbwn
MKvfMxU38nO/3N8UVwPGC9nUSf08L4NRZkKjGLVW69MO34j4zBkAfaUFDI62drIs2MGt/yV+uk9O
dq0fnoc/WEGzzmzI8AjwhIm+l3uZXP3CvkYMGv7+tSOg70/fKbXPQTIyAibAPmAvLLq3cAq4+/WF
6ZtqrfzLRTsBlluHlf4B51qtMXuXuAWzFq9cZ9K7tM1j+0MTEURsqZOgAGUyR3epM7oQG02cctso
zxmmEbgvbrzKOztyb0Dey78ZG07JZn/D3k1G9FsYGQ/PCjsvuskdqsEPBPn6hz+rENwSqKPodJ0o
v1Tq2D4gT9vrmPaz6aNOiCD6RIQ2Byhx1ta3zvhNpeo7YJBp0ayfcBs2hk7bFi+ogTmIplHrCfSZ
9qUJQr4dWe1rH3pI93uZVozaYruYM8qbXgMULymPMwEMOvfROIcdaA0YILB/GImzmnc+5mO0L88/
o3e1l4WO0zOPgw+sNBZm1mWrGa0Dzdmf66VRGAmEyxSWmGnsb7+7LBcbjD08UXYHtuADoZ18f+hp
dSq/7wY0PA36KeVhpT8zW6DWamHYpGPAakYlNQxKvWerbwzQBBgcvEqCkCyZRK1tdpbtQtwFjwNu
7HTsxr2/EuyutXE4AKbz9XBal0bVql/WuFyayedgNS3HjQFVjXBrL6tB8efDaGbtS9SM77vHz/qk
0Ax6WyzC7To+HrqlGsue4c07Jz4wdkcj4ISs1EtoHvWd1AUihpUOKlOGEdq3QRmE6KdGklptk/ZF
VMlAuv2cZ5fO98cYnZ+1Ff8Ltxg8ykPYD9xKfeVCxklxmGlpcCtLQuLSzbsu9vX0QiheO1B3oQ1P
hwrECmyfLJhGofWotyMYc841ZhCbDr11Isqw+hNPwVCSQLgOIR3zplea68wvPL5temblJk3pEPoa
kVtcrGB4tRinxKd+uXkwTD3qTO3aIEQD++w/37V2xYURo/MZ8Dv5w3tGru6wv8bnS4qKFeCCqAym
EEAONPCFOvgre3OecCpJhP4JQ3eNh9NZMWqKulPatHtv070Ck1vc0N5kPNh9gvukevhrkm8dgFg1
0tZpWu3H337iPpO67V+/wVNCUCB+/EfDYiirc0nd5OJHlfVxd/wKpljaE8ODjUtt7xK1DXMMaXXa
e82vOyBxb3CJH49e9bNecNwiNauwnj7qlTqyT8Xm6dC3U1js+Ix3/eVFBDmkHqt359quYsIqvf06
hAWGKY4SXrBucjFedaPSS0pzAh7gku+0ZmF4Dqx2P2RqeN9gxJa3TFpfpmuXlQmE6Hu3a92by9Xy
1gHRtq6odMQcJojUT79i+aP+C1KFzXF2Y4K6UOo4l+C7vVXRI0WRuNZ+NBAafQAV1/Twyv16h+KX
iaxKPfQtjTBVfhJAA22SybTNdLNtBZVLjYToAEAM6Ci36D07eu+a0T4+IMQ8Ec8UwW/1Pjs6veXh
516fpKOTdzzVebXYokVpIdmTf5ySIj+7uq+EyUHu4xhcouVfYCarEbTS+JyeYOeFz5zEc+WW7oxM
nV+jj3fd7Y/1wuw7OyKwSf0eEPjC6FNGc1AN946fOmUG6KkgLWuW+0pegK++GFoYONufB4HB7nYb
MIaK3WCoI26cmmb9PAWpMLn+XuEAK3e0jVjP5AA9RhAf7CzQRz0UYGnegO8qDaq92oVoDcI6h1pC
M303zdr1j2JpAxUiUeCT0AJZOVb8b4doPe62L0HMzBugvzkqfof3CFS4efLICp0uY6C8JGqwO9gp
YGPiNuJdx00ZubOdE/WIu+fJ7tiLpwR8XxRLwU0+D4zbEI+Zd/eQ/pVBqVW2mrL81DY3ytv3Bq2+
MsAxlI5B8dImBt5Ue9lu1XLfBI5jWChsGyifN7TLtV3YDYveYfJup21mn2NyT9zWsVdu8J/WgPHz
0mL1qBuQ5nQuWO+rNzV+JC7dsaP2vWrUkmm1dh7AXHGi0lekJn1k7JA+UdSW4q/BPN7wuMb3vkjk
qIcHUGlUXtMXBfHNZ7WT6bCQyPOcHxaaNWB8bnCfmVzLegWw5c9lZhz7BL9T8ruXSxZf2JoLBl6u
tMRMZIP2HrUIROHOpQbD2acKVbdGYYEXGfE4IKsXd2pzbqEyx4oGABYyG9keOTQdWyQ5nzpQsluJ
4T4N3ZMQvNtO4oXHQdVhYQZlSgDAVwfnenkAqrrk7wvtyml4SX/Li5AsPETTiFwk2YRdi8x9cVb9
rFEqQmR4DVZrrAE2SIqGF3dPK7vSIGY/9Ir17rdR6GN65g7RETuxRF4Jds0EbP45cQWrxHHVlt09
HbyD3bgwMDhIye43DJYbPWfyHpIOMUADM4y+jxuoCChF37qH5aEVUQMi47k0SETc1Tzn+BJDlfO7
H1TBdRygWUY5I1Ma4JJ0tS/FsiMljBgenOqW3yaw7WBBm5yfVDFgYPnTv++AO/Bun33qRsU7fLhv
hAXeFFxEGrzv8ztfRaYZoW6BGv01ybm9pQSiwxGshAG2AvAcYU9A5cBhtX/VLOinqEofKVXHnirI
4Qy8DGVvtTgRjVRL6ehHG5o9GVGWit3UtaF+kvgKqiRQtIcQXBcWZdYQCEu3zGCkGCbfmzRjmgyX
kb/qZbTGEDJKQKHQfPgpx3r0jI09O7RuUFqD2VwqqCFVzijtL5yHSHGJZOhlwNdX5FvE1eW1A/hI
NJcwqjSsqYVCiPhTrwPT3b9r1MJcXWTCowCSB4SKvehnvzjwh9GISDPcex+iG+8xvA31hlRbvdtQ
hPJSSREF65vJQlAxr96rd3ZJSooNPnBVM6eOl4z3CzG6ngZc1mncdLwD9BcNCZaU1nYgJvgb78cq
yEVPuHe+5ZpTcQyLoLry4q15Lp9fhMBmDtE2YdAyDXT+r0lxExG5M+gFEbDGWEUNTvwvmuMDvwI9
oCVOSRcyK+qL2TVu37p4gsY7gN6TKSoCDWrHlOxEIs+IHezyxB0hZOHh8gXstQ3e99G1N6KZLfIJ
0fIK4cK59flD4Xl/rt8HVkJtPllNDNyi2ithE4y+WAFNsZS3n38UXyCYv3VtAhVmSCGc12U0jJox
oyzAvd33E1YlP5nXlehL6CsIY50TkYhQinIRkcq9XW2yoD8YFJnegw971NaClEqcxp8BxEvz9EfE
LWyyGX6rjbfsPr2YKwARl9hKoZDiSVHBN2gOIcvy+LGdxgWaQKb7acWqTW+PnWe9xPr5LdHUUXfk
OlcvJfGMEbgw2MiKI+Y8aQzFsDLdaLoXUTSEOLHo33cmvFGVYZFyAqEHHIUOnE+FkVgLaeq1Uvih
Un6ThtSZQIfj5+h4+B68FqSzBF6fhe4Z+5pxHghIz/5lw97oYuv/YvCY2vYhfFunzSuqX2HVOnQR
nNpcNlwOsYlJwkREY1EXpWxI7WbEVYV2ET6H85wwnlqWCiUPLtcBRrHn4tuX6TvOkBkp18RsDGMX
PMIn+Lse9DTaz9Atba9IWqFd1il4t1/eSYxXcWBhOFlhOEG4zJgeDFCa3B43qQ8i54GVe8ALpnkp
5p1AKXOe6rqR3++O02Ja1xz3b9jcr4s+9SR4BAjnPnMp3RyaXwmnjcowv4IBVLNuyQ06Uh1zSAw1
roFMSUlj5fhaZmigYmwc5tVNyaPec+2VUJOBTXyUwxb2dLLf01vzRU/02aHWwF0e7nvlPllKAlOm
ZLnUAk88QmEqkEd4xi1gzBX0o8ReB4EhQLYW7S8UC+51+OpSfvu2APoJPkjmRv3zBJudMxIf3TFj
AS+7xhYWP+YjsYIgRDpl8BnPYN+lWEgrBUxHJ5/J7PBLsOoc4RKmE4t6BriLtjANwhzsAcuUgCsx
yyvyr/NAIj5qFYuV4MnZMOAxOPaYYzuPDwOmqZlOYuC7rj5y9KLFjBT8WCd6n8LRSruTU/cL/Wh8
4pHHoYG0IuQUTMUQ01L6akYD6H6ahEAAQ5gLaNGWXZsrspkPQCamrVy0epCNUXf5QyWxb/WLPjem
I7Izq0/RRpxoVAjLfWqdqyHHFSMRZLeSKV5zIGUS6j00GeAOuEw5bv8wrgzhJWAygCNmEol7eWte
18S1A2dHX4QjKPxee6/Op7P/USFy3yuJhaOTtF63GoZBSzYQc5GI7Y9rPqgFa35nVWnYE5WNNQJ+
BiNCT3v7QQ8p3sGKygbUAkYpOGbREiHdA3NbxlYV6dCJ880/My4DhRsEcGzdog8/j/avKE4R9uQU
wMUhfZBxnWLhRtdDfb87NAuwAJKCHZqn6U3WIIQlD2pSbKHRMk3SGUkZwbxaI3xHvQ/bM2TRA+D0
00P96fGaFAHD+wMqvNIIDrzW87c4DDuQ8HUTlYYv05TQjIMo+vwNTXn33GQXVfsyL8zcosuzQklw
heyhtKBWQ6fFcndQ7onYMrSo4DK1hwzfUurqwl5WSeuchsMj+95BqopoOdkUz0NaNTUKHdqR1ZF4
Ww/NVwwh4a3DRJlOmwSLTckLrsDo6TTAO6Dk1eTeiKv2AQOh1bf9O/0ACOpM1ipFMdrs3wCsmcSv
pOFnZjo8FY4XcSjaatvi9DkWiwZCDmNKtbTmhXORvg4Qha3TdMbhRq1z8WY+AwprtC8o8Yt7W9JP
cOKBzYO3FGAIL87IsMH1oGMgJs09Ej8XBhsR3AZE8OxQeeA+d6S2dcCsFWia4m2gXpSnsGBGkEKA
jPMZfkQo8yFlgu1vhw3HtlpQPzPDhKVFHapH1FvFcWXU2O2Y8GJfMy0qkiVMLQNs2MG4BR8W9JEw
yfoPqAq4NlQNQGqJ2Vs0yRIbFB3SZyGDWWqSW8QAFe5tEm0+hJDthot8By8/xihKZgqhm9BVKECv
DDkqiuq+NSgN7gFO5DwXPSNxOx8p+kh4criZ8sbOEGpbxtiYAy30v0KIIGrYfK8ZJBISo7KjMk4D
nCrBPFkDWsmFJ0TgLsGS1GdCkbdHmmQ1uxK/KDglQFmHP1XwrAgiMAwYuaZ7oU5MiGS6x/5hSM0f
9rdI+ab3IYCTMsnLr+D/r5nKBmFXK6ajApLfalHNgLIZ7OlqbjTizqofwm4rckJBrxmJHERMHIpz
0JH+Fp8hkk4pZWn96UbixtwvV5E5e2KPlF2uu6qfsla6CgBwMhLiVJs17OjSV+Fn1E1AWqvzwClp
o96QxMA14bMrECC/Yb1M4L18ehG+Sb+LRvPcyeiGfTFxXtkgVT6oGhjLQoBRcM1mafxaHDf4QdRH
r0EWhDDRmxFGrtbfURVqTYUkPMKS053Xm+oxkYhqoel8tDgNzkIqHnr2HYhj7biha4jzJ5pvR/Ud
8mEkEwredH0VJt986ZLlQbKuPCJDlTaxqr4IvEq0As7v5qPLciz0JXOAq+kYf6F3GbKJ2i8GJX9O
0xPTzO9WIXjMZQDntw6U3UCQ5Ely6BL1PTmaxL1ODVmbCEPE1aOFhiGFAInBf+wqCTPlQwyhOSqQ
W60f46h5BSXOzoAbQfo3pSb77wmol/tBFc6nooKtieaKIW6FmolxpfpRCL6/gCB6MqXImVKnCWUB
GVt1ls9fyBtLvGW5kyLjQRchokG/y822bqOsOJaMe/ib7Uu2B+KpfVloGWNMMwTX+UJ/eKcZx3NA
KkQ83yx4nyIV3WtgLlhwyKwnCuXkegosHYbbo3pmM3g6lAQx6nHco4NPwFrdKspkIS2s/rt13MGy
ymLZT7VY3q09UA/MpYMGH4Iu+AlBkgTmYjIcVNW3I5kvzBX+n2m/aRXLDXF1AY4fbCwGis5HHlGK
edRsVkScxuwhy4dF77irP5LhnK7U4jwUJ2pNmQu7B2Gh7JqitAIpZIrhfi6qeDAc2m+1fxiYexBN
1kBmIQYbKYk9CvAgxN42I2eZFQdFxtQdJlYQOZAbwXvy7ZgNa//0GEDUQQuGCErSSyd6mgUy0Ayq
M/3GS+gq+9+NgIH7ljWDQIJvofOYlKRc8ndsiYv6G6TANOUMTq2bVyUuYlKHi0MXH5XtoorJjqTw
itSNiHnE0U28t/7QlWga07JXRfwldONK7Tr6fDCZKxL3So38o6EUjvoXO4VCJAYVOzRleGoMY48n
TlOHbFGWhgHuvzJMvkWZ4jOL4S3hLealInQDZO/sUvM7AUKCfgKm7eY7ymjIDJ+0SSJfooG0gkao
Z60tBCqZfVwbjWRcbVVbd7oOJGVZxI7dlqXaz4Qy2VFPKIzi3REqZ4jRbapsaLjS9bLqhV9JkhSn
2rPPvohgrUbJOyyiJjvx3CyPvr8UteAPJAIhKqJ+0UzYw4TUKq2V6XmzeR6dFFSp3uIxEMAAIUfE
hrhi7rtXBMqX+6UDm0wOXJTsfLj2tsI5MjtJ+2VN5gr5DXTxGBxqyFzSuG+TZtMVJMvXvM9nqhqC
LjACS9B23P7EqZyS418y7bCvvAUpOsgOiaHpXtmzG2msrNjRA5N1WEriJumX12d31Y4HMea/MkdF
rM78G3wuA+XoJTr5UFB6jN9t99vVb8mPAM8oZP8y7iKycOJ3yhc7Rv1RTZ2u5kWKEDpAmpig81Yc
cqGLbBn6aiipDIzgMaREsX6WGfDQIT24j0cOScKPjz+JQSi1rm6tqI6hsBjFakCCzCQ6BMXai/Aq
KTylXp47IJIjTPppU4U+B8NCBqcIQmEoVMb8S0japiH2HZS2vLREQefaxhJ2cgJpk82734hh+Nq2
+D+7B6UKeR2sFAovoDvZRLDC8IvKkWx8BS/lLUegEoAEauh0Qb28PUykoSraafxJ54IDidtWk6rX
PaB/am1tGJ7+ZA9ISbHH+FFWJJ6euVdKi2OxQ5fGImx2Vp3vVmYUMgWq11S25xCsyMvRPkRd+4WX
JMyX5VPQ8/o9d16ZJPcTX4YlVcqQU/tDDNhi2APItlYXvgOGZBZbtt7E1K8AuZUx/ytOlTKWNDxE
d3yCwUlQaiCWxIh70nTadguQmhTuipAofoFmiky8PKnyTKDXbjphCoNgdgTWnD40uGhhtdGfdCUp
ozE1jTSZ7n1Ah274IGQhxGAhpI0S/OF7Mjmm3nwB+28bsfo/BfWkDQ8mREhPWjuVrQF5B5MC/K7K
l/4TaDbY/LT7GiRAjvfoTUtX4EEociMrEx6YTZZpbqqUEJH9Ks5QRCGxHTmwNvrMk8xF8R8GsU5G
/U3wGSHey5plJlb6h9Iwu7CCLU7in14F9m9PGEN9JIhQn7YxFgzPosAjvDBDITgZDLaHpgSLC+ZV
FiMEs0Sgqp0oR9LqUkCs+KO6LWEHtXrwIlnQzHAzFJtyRrgz7rir5EqH+G6hKctvByKpUsZgrqRN
3lcJjLI1iUuEmXosWCLcO+kOz46JqxwqDAp7jKXUdDn/lqDRz8wMKdGBYwnwby7gJGtPXxr1aHkz
7Ukt/6z+tJNGBuISeFSSr67FPRAOPEfOg6eCGHFFbSb3/cxSK6XhuOnB0edSyIT2FxW2B1p4RNjA
UYB8ZIGV1MTCVi7HyKSrrI8UJs9LoVYkfMx9aBWavATfEvFyJRMy8jDzsR1VnJEGl67qd6TEQjK/
nDxBomItXTb9rXKStgjpIcEnl+pExkJdLbuyutqcHVMNGkNQwq6VnE8TODBK31jTkiq4M4mh2oFs
N9b/V9mYhgl0xUBMH+qr1EXbiOiXu6HUnOsFMICaCosUG6+ITldbsOwHEx7leTFTg32yVE5e3L9j
ds0uJ03BtIgWpFSkkUxZm1h9GssYWOUIX9fGmRosUFWnIPFgzDXT4KDmHLpFrjL9YbrXJWYUX67Y
yfNpTQ2Cnpqf3bX53SGIda6VWh/XYHQVIbQyGGk0Jxj8YACJMOGCFYi9N5+ozzm7KYmBPM07ICIr
oJQIgQ23j2oku0a1UFXHH9yr+1g1YXpLfEsFRnOX+uBVn0I+MzElNLhVstZp6LQkGCgda0UINvKO
z+HrR2F1+U9ao2hxtZi2zjSptURUjqZo2hgpX0NvACnGC5tTViZiqeR6S/zLG6gkKqFOUakDL258
2MgkQaja2Z5aANLnLrRUuiZ5WlwITZjjIiUs/6nWrA/CkxKB6DeDpRcubz4dludEf6D3iOojld5D
6x3Qby0NJJJ37hqIjSL9GHYrvUwcVn3hsHvgz9Cv9L4w7uN0NkXVYOOAlgYhrRazki7eh6Q3JQOm
txB2CYuIl8tNIl+I/tWSQBtADLExtVw6k6Sx8b8vp2cjRCCfmD3Cb6dNsQdDsqqX9CokxazDk/RS
3D5u5Ib0JcMjE6Sf8pryn/c2nkodSpVG5Uz1NJ4A/4YeYTsT3Bvuha2vmoPGjmJfYvZUt6iYUA6j
zPF+UJLJrO1SGQB5wSjj+M92A7UvXiI9KYak/q5daf2a2HSpZ2gm5drVKmQSRyoqilklBExFgi15
gk8s+8yJno54E5NykqTSy3Ucep6mj5592eFnH108LLRsc5H6Xzl4+/qfG2M8KXHZjXj6M9awDSy4
TT2zzO/MpGLFFQa++kW3xPyTxncUfeff+7YMgF5VzGasgHkSk2P1Gc54DsxGFqTrbeAg5mCKE/1+
hQqMH1U+Fzw70zBVnqbPgGuRI9Boxz6QPl5uilWWZFYpm2SRsdgja65hNMWYzGhQgJLkdqGPBBdg
x1PvieO7dSpDFcdVKMslf5RuS2dIOnL8htKGcid95wmfquUUtd08BFezA2JLtoX2JBPJbH2+2TyZ
FgGbQLKN2hIyMDLhajjR4vIjvq8E5ZK9VzUCxko2Y1GbT68JmJbFuGnX0ORYspelgqYHKGDQ3NFH
2hgEWayqXwKjBK8ZnMULGTnoNIhiz4io0oJBWPVPhp9+TE8/ZfTlSMlqFZs3V10QylhdNb4luqT6
ojSKZI21GuWR9AWprtJN4i4iS3h4SJcluaEeYIktqCxVnT76+7j7CBT2m2150S8qCKhvo8DgQWaC
tW0cFxZ2WiGzoh3oJQgd4PHh9NVPQqy8DVKctg0GswsvDe4KE0BwgOdhYWseEZ3shZR1Nbumca8v
9XaNPJlsqpJXYDZp5YN7An6Kc1a6ApCKBFZDaKx69oLm7FSzk5he0U1hxKV2v81rgSdWSi5FDvQ6
y2CQGyHJ54oUspxdAdB+hr9no6vsk/K3+he6ziRq8LGTomELcGyA8LO1mo0q1QDnMf+ko4DkqqdP
fo3ZdVsNIoGPgC2LF5iUxSlHriAcU2+nQrk93y3vyT6bl3usGEJlG7fZ2EMNjt1/5H81mZeXIpWs
AnrLB9ZkGiQGDiGSDMOJt4AjjVmr45+8tRyMRu+yL8LGiLjyETIJygwohABl2vH02glRdbmLC5TM
eTqxpUSIrn5V0uea/bv61kZal6qt6tpeXMaPlbq/8fQMbfGNaeBS6HQULyFSmAlgVvwniltPxsSK
rTcRU0queeBfgo/hE+Ex1cHyNUjxnsSbuc5MmVXdXY2p5seuKPtpwKGQ4IDBZ7QQCepITdtqRWuJ
XZs7dY/TTDLo5ebkApKIlgwJ3ta3fHpq0nJW70Vv8c6enHSkI8ULobIEeCwMiCRM9Any0YdedQjX
ef3tveeMqSMrJe2japd3gl3yU3u2Ito6MV+akNLglAak9Bzm5H3IBpi/UsdaBWZN6b5UKc6uMNrk
PuARrXTOtKsZMOizMoWkvW/tifoZ4VVPJ2KWXW8BAINbJj0sJZP8O9lnOvFqGn5azFXx0dK9Srzy
8MjZiW2h0JVikgMtic5aOXNpCM3BpZOTS9wYq3Clf/1sgXJhneSCXSbrrjzDHy3lOt4T2WytP40t
lrNtpm2kLImBB/IlFTtV41Jsa1OyL1CyAjIEGEmBJtbHj+ZvSlIyvtT1ZXj09SCIT7G9ik+xxr/O
ZDWBzXaiUE0G8IoBUc5xlbUjptUmdPxLLxme8FqMZjJqq7A9denouHovDB/b92tSostxEP8lF8pb
4+A91E89TXKqqsmpZMjPpY5dTiLEXoY0DAF4rVWjPfaKLYoa8iKKkvWE665EQU+dm8xn0Ewsj6hd
8FMvAWCkrFOBrd5LFlbBgVa7mopcrS+jhA7vxBbgfPTxei9VO8oUHlXsoPppc311hclX+ZjKshBo
lNDhb0XZ+b8RnwFMn11WJHq4ZqPVyjMllbz3PyilSUL+MmeB/ubLMvGOHZt8Vlv97qc95Sd0+HCf
+ixliaqzKClIyZdUKJY6gm6VJJ3xETtJ9el5uhDKo9Uo0qWnB4E5POPuFBnefBVYVGhRlKg6hjyS
/JJ+Zraex5RJKTrTbwfCwRwMVhpLAlvVQj6BDL441GXS3fwuFI/JLSGMmUVoitkIBQntZjFJVUJ6
p053IaCue+Z26Qz0CdVMxlyeipK1QAzEqI9J2jaILkF6tKHlxoeBRCCo5m/cuFy21OqfnBG+jVQL
rxUANIQTBKyB4vsz2BdUkXlzdJEzJ4YOx5DOGAOnRTyPYq89ou8ailfYI+FUDbJ+OjRF7NaLuVrL
28uEwhioQEkVTnk4/asaJfPHroVMq2y+hfPQGyiCYsqaL+X7kn7VuDjzJpAUSIJP9zYf/sbcdF+b
2MYl3Eb5pyuaM/E3KgHrgirByzeD/DwXCumtAimpCpAF/qLngRo8ITvBuEILztS/gmqizzGgjl7w
Lhu8I2Mf2S1VVJyLi+liKZBRbqI6wX0Be0wj55ARU4/Sp896vwD1ggysEhRFUMpsBf6QRjr1MfIm
1ecgWKdGp8DoSIzEfbtR3YNfg3um1Ff5h00tVB+oF5wJshRgaeUhbT9ERX6mzFHZmnA0CttMVzmP
DIsyJOWSBeIspVzSn4rRa4WFhkBPyRrSx67dCQNBeZJR3EfLbXIlNYNZBaFdMCnu68eCf7X26UVZ
fKdKSRjQpKIo+e7oreENqccDDoYDVdymcwkhDvENoYzoq128lAzKt4PzUP+rZapzflAA0JIsbm7c
A6XhJQ8EYTJ8MS4Kb6PiZCXmWij5gnkye31yGeJi/n6oEKTMqrm4lT+VyDXprCCjim/WAtVXgvoA
Yf5Wqw5aM/5fgT0weJemPSG4wvjnmFXKRz/H+/aHUAbtJ94JZDjJgp57Z077AWoA9u66HlcMQGow
ppOfrWoVg7QVYOaYqIGaJ0dZK9V9jDQEr7VPbIMN0vR1budUUdF7KpLQ4tUnKdBiJBsfo6oVxYpJ
jjhQbU/HqiCwsrO8WMBrLNNr/hT4wmilFKoN6hv0RVjxyiZENa+wjpWe3X5oi7L8uyqKKMJuVW1j
Go2qel0a976CVwGxQHkR6UubFaVevvIykMLrL6WSqGP+qgMqK/T0EkZWaLHL7uWlGFk15aSyWrKI
Ar0m/KUvSmKE87g99Djx0tjrhFAip3w6wOYEZh3OpJxhSpWLO2CQXPmQSTBCnjKPGd5tnastq3AA
TVe2tuwMd6c2nWyzbPKV9u7Q7twHtx8bD6szQ9km2+EYXw5WYsv6SfllViAMVtXOoeOpTqG+ZKir
W8neJzOs4QbYEE0IFKdZtwr+lbioHn7tfFqS7tScuE6FUimqZGO49/wbc+yMh3sPyKIpi08Y0QTY
otCOeOXfrShyzjIWDHDHMDxre95+JCD9GJJYdLTVlWkds+2uxELph+yOjIH2j4Br/DtUdURu6YLG
CYA9042bH1fvnJskXQS1Zu6EfVJL5YpmjZmC/1nfKb/opLQxdfXkz2RZGNpqgWKjF6GD0CnrpC2q
SFIDluaz6i0q/UOFBHg/iwa1stQV0M8UYi6job5CGOS1IZmmZKSXKT/kehIJYQtoY+Bl5Hq4RW2Z
YpI+VZiUj/1nl7EP0HkiF58EV0BVWphaYfLLsNr6hbkaMAwvqMQpV38D2KMStwUHiEXAzjwpTS0V
4BR2/P+3ZC3NZOXYNqU9yui8EjzUuZnsqJnve/FOj1V4BZsej3f3kzV5FaGKsm/FMjyfMEG/F1vx
rtovtiChpp2jba6msHL3ChufbF4t4bacl8S1T7g1yBK6z3aBwvqpWyFsyR2cwl8tHkXdkADApWk3
3oNHlqxAqLMxqXccKaLc/Yt/6Z6ypfb9EeOAsFMAlllscRavn8BRiZDhjv1ccUS3zokqgormgtZh
J3xdHdUa6C4SY6qrL8OjoE4hkE3MBjJGKC9eCcKE83RAxuhZikMVjyjGVchkc43zasVhq2fpW1dU
1yb/OyKQU8pE6iSzOsxNpSpKMs9HirA6Fn0K31xZhaaioaDdtkd13GhZIK51jFxvNfS49twDfYo+
TRaPti+WT+Zc91nhB0dAWKdjzM0U6GSWjEI9BbE6Q0W2Js0CBYRZyJwVzAmXl1f3NJMhO86UFmfN
p5kyYoPXqKCrzxE7ichhjrDrPDYvGihiuAgRG/PiecKvXwyD7IDo/MinYhKecBPOlAzleZLYY+KJ
0lrhIIWq0TXQ/cmElkGVERvL3Opg9U2vnhgd66UU/t3SuXDPOB7qWgTH+sDc1EhIeOXBiKHMEllA
omVo7FP+LEzV1MlyxRx4zDILFEEjQqg1BK1dB75C3kn/zSNBxDujGzuJlevxDD0e8+5aq1nLyHv/
GmrmoLQr6VgV+sT8YwahB2EMQVyCc5SbU/gXqYLBfVfvRIwruFZWz4tAXWUcyZ1DbuqCiXTc00bA
DnIr/lO3Ne83GRBgz2APov7H6gHr9+zLzSokyJ226mwmFTwRAslhPym7ay/KAjhEGkoIpJyjZpEe
fbIPtGKkXSAxJLE46YxFIqJEWkrEovez/A/pZ56GyoXd3BMZsGRx73OTnFjX5KZb3VUKcmHnRRyT
KqWML/NZmbVgBdKqxOc86RkpJaFyKlXUShW3L1CrwxoEAUeLeCm0hawcT15EczkqmPLznQdGdALI
A2+mMquxFCZCCYHB41USVKnXKh2Ucza3eR6qN8phWE5Xu1jtJtKNjtqbgrzm76aVpQ/VT6Uiwjvo
eRLOBaHWrEyciUAOIVVfxQbMfnDf1I7Qd75DiUpaOuD8lXpvxd5qfOqG6pOQFVVxOYHImQqc+mKq
S/J4TMCd23bV+LRVOZhfLfQ8ncxbd6iQcbKpf2u0X0yi8JZ6G+VcqqfjzUDe5yqt+c0TU6NuEJ64
7lDo2DeNkXZE/uh9DuFLBr3XbmEbs+DFCqa9GwV6lUxrvvAFX1axRRwzcv1lxKq1FMQRIxFpfDzM
j1XYOfMGomKVLFrHlaftkGpmlnRw7ugdbbNL02TGQb1C/eC2AVymfagz0oUSEFvix8cZUG5o6rK1
o+LDk/0vWFVI60/tQKW1JRBaeRtQS0opIqssMyEJgCutLFkL/m+Xl6lkVABcw3tzZo6L0oWKFxVq
BOTEghQrIWaF4tv+u78So9cnh1mNmSjw6q4mOj6FTnTPkU/W8SoqZOlR+tB9yVvmT6/cz3uJNmXz
MptTMF0lkGLUOi3VhZLDKrufYX61MwPkQ0FH2k9lKaevEkJR8tQUAsa39tGnmKQCXqzMMYMsyvCX
+q+sQiyVZ22F4+zhRfPc/BtgbFV3EE3Uf65Ap6R+qy7rio31/L1C4luXZ9BVFFiNtupEO0wtfO1f
gdT0BmrU620y/0ExBBCVpKB5KiG07qCgVxE1wNyS0+HnxvAG83xnC8L2IFnNCjwTVvQ87/E6S4f6
jepO+hj2veB0+gJix13XfcyrLPsUVJY+QdvWXqqukB8OWKv8+PWnikG6JOBYEh7O3aI+Kf+0D9AC
5HJUxALVJEOhipa6yrqHaieoNMTH/ztZHbsuTN79LQQVhs0v/P9qUqX4AAj9AwhQq0ueFnCuVpQ4
pfQQxJVuGQA6MZYcu85DP29ZzYkiaVZW0mnkNSgdvc46b3Ebvhrc8noq5eQXUwXWbONwKdXQerDm
dat1mXVXQN9hdwTS1/nJrsmWCV4o66j/fXrHnZ75FrBYUD0ZuPzKKDTICi6XHUg/rhtXwAAepzPK
b4H6DjqB3PgRHlA+k2nkuQIPg6oioCxmNlKnr5cBIM6rZlQM14IKUetS6YIyugosckcGtWQh9RTw
6BP07sI7qMKs0EhBmd48D10VkiqUe0/3AL7l1PSIUBERZlnP3/e4zMM35loXVgZbZbp9j4qgQl5V
+MCIEHoNdf46SC4VAZg+++XpKKzf3MRbrBVGvbhNur2qnckIyW2z4nRX4NPsy2UrShKczWabpz2Y
CdcUv33oLjjLn/MAVAE9dBocKLfh3IHmZTUj3LZYzS69FW+gZNahmqTm1ysL1Qm7CPcA4XJ+GXdb
5sJ11QR3h5aecJWFk02PiMlM+BBdA31nV4urLEsBgAMoc2l2JnOHo49QIgbcTGwBT93wfzSdWXeq
2hKFfxFjIArqq4A9Gpu4TV4cmkSwRbADfv39Jpw7ck52YpRmsVatqlmzZslrcFzJqqkEAmBhaZEh
FNIFZPyJD46/Js9P8oA0BCgN2X8wFszpY9mYx/YdwlggaUi59jAhiG32qJ8ftKbmzxNqzQ3wezN2
SgIOdixQA0+0OH+pN94pjLQnaPb4zq+xpSIMj0IJC6ze7gETu8AWUuAO9U9AGZpIyOnB+Ou96RBG
gKB7qZwsKOKQxAUmi+cmjO1U3og8KezuH9q9vdd/AFr1d8lTyjLTTqcag8bqSQZzJ6LLrfsi3al0
qdKrCRI4G55OhZQTWpTulGZh9aW/6OnVWAVEYwl5o8r7178iVbxpMHc4Mf0OFDkw43HacMJYhs/+
jX57hIfs5ZRegUaCRAozK9Nr/SeUBCjjStIJsAREQ12EQqsbUaX+F66kkDYlUlZIK3Sq+k2vKHrO
K7DT+idsTf4CiX1AufOfXH3tY7LJkKxkAkqYtjQGUAFBqsfQC51ZXi6oMs2DLZJdkTdWwvBwzWu4
IaIvKo4Va0KsFXFXhEOqthDCAK9CPFbsyzu4Hm5D/28mYloI/BMOK3LjtUdC8hrAEKA5bvkZ7hHW
JSTMx6dYNKduY0RnSQXWo7SX/XGrQQrDXENgDEhpbmAiaAuWjyHHAlabDiWAV3JTwrKFFd/+aEjA
28pL4OQPjnTqvuCLMiT6EkOBqtEhUmgMF8Suv5SiKngRPcogCd1zYAOumVc0qDkqAMAIwIDlb7yr
Gm7dmQ4syCHlMR9nFExbfPj6nZaItOBSpZwpYy1hCYrxA+BDUInqMaqK9dK9U447xM37bPQzctgI
Grj3pTUWs+TFn8++kBM9b41tdZu6Pj1wvW7xszAVQeAagFs5+sZAQyokrPjU30QqEeFUx1NuG/SF
Aa9QDKEzZMFBbKDKLPQv19G9Q3x7zSkKgcp/hnlvda8T0eLO83R7nTSBfy5l7i0bKp5S9Sf5tOFl
gHQJigZ4qGYZcG1AkG6+hde66VpL0noCj1T6qcLPZHD6OE8yGDbvLmqCr/1zoPQ9aujIGUCp6YIA
L69gusKAY1iilELymzLU4he9ZiqF1SeEEuX4q7CDmKxCg3k3f7kP7mBy4VLpQE7Re6/l2QqRe3bT
Pc2bQeuURixVFJV2UySkSElRkZxja9H+lPSjhHmVtEFTg5iqSvTJqVZ0Gg4Ejt2JnAoyjhwqqBFf
3bGYctZ1HIA0qgflikujWKkfkQGV4tVPitFCco5iF3HznmArMcWqaKbE+5nMKgHRoq5mv5a2dnsT
L8Ds5TN8J3mrlVugHV9+T22hQEcBybH3a03qS8h0g7V4BvKPi8UDv0iYRLXfaycVAaZyZLRryleS
o6X3KXlgLwl+yBg+gWj1SpWj4wIAGSrnRm6dvZCx0TlwsffpoEko2sBMHtjVVBEgZwhwJjiRmVBt
pz1A4QqSVDLNMTebzypoe1HTIHohSQzATgWAJI76yQ5cdlLFTzWuX2fFs8BPkXt7W6v4SENUFjqr
rFmj+P8xq5iKHJBLJ44UJVVHwAmO6IpOrF76TxojOY7yUlvfihHk8MkqynvDtVRcgOmhhlIOVxXb
4QFq+CwKrBqzKtStwjq+w4/M5/K0m78q36RCHiITibQyUoVchDMPjls+WaXgoA1zsxpaIbxyYBUX
C47+jyDFp6mSxhAH3NgIE1hVjMhFr1J11ZHFyqwPVBU6sz3NgtJcQsciT8RVCJMc3Xcq+2a7CJDE
1HC9Me0y8sgK8J2cUTl2nNv+BWUuacdRD2KxTqUjkl5yEBsYqS0uxxQdDKIIGPWV77JXMsSyWtEM
64owFfkUnUPUMcIpNdFzJmJBcy+apdXDQoxE6qzaaRSl50P5yXIX5d0JJcPB3INvylflGcoFZSur
wholy/R8NF90RF2MEmTauLIvudRiichlFpqvIL5i3ub7G/yVC6nA5hEtcyrFsEq1niox4VWAeCIe
REMUlM1DJJAqooVIAifgkjroMXE0S/i8cwZZCXFmuxDR6GhRwPk9dvWaZLRtNIcRlyZPKKXghk8H
V7wP04etpa8q5XPEoZTLIXxWjioIyouiFd08oCUeNpDsj0Rv5TsKEq6ywhWBCpd1QUmglu+ZtIqi
X83dDLW9Ms+tKEB+rlZWNdGqGBLaNgSXxxgpOGRTBJviMOCRSpmb/CaeknI3sK3n2Tgsr91iVcMi
kefOwxFAitYgni1uUFAQuRrTCo5OVjy6vVR55e8esDe6LYPiXWDOmb4L+pQXL88+64ZUS1PFAd21
/qMW6fKDoYALidFiVTJGc0Mei3wa3Z0oUWaPaLViL0R48rJEGEZebpOjVjabihhVg2n+a46yAvBv
VGauvR3fCk0eXIKG3Cft7PJX6LZHJrPcVKUtQPmayefIu6gcvTZ4fEFiAKjQFwWaJfVAlKXasvRJ
fWT4MHwM1oMZm1MEjy3EURzBwVmaCF0jPEesk6OSXOCcX/rp7wO5Y7ns9NLmu4M0H10pifGrsNEJ
Wt+tQMVrJRl4aOadTTmAObqKJXmReMgiBrqWfDpREMDz9w1KdfM9bAU9Bc0iipaC00rPXTRjMnFM
cyb6f6ySSyAWFzMcdol8b+lcZ1CXDt+au8p2n7gpkRFLlAKoUZlwISAKIiAc+oQVqNiAGir1XWKb
sLxANmm39cZJF/363LV3+aegjifMxyp5Xrry5fIQDlpl5tGIZ+GUkQFi8ufuwYcRAboySnfiSz1G
zZBWPa1y6aqiCN7l95NGxiLEVHCMHH2hp/LUhXVXX8Lw4XuVQvUCZHMehxajkqLgu9BqRBHXMEgT
GgsAtS0baX2KWKMSp8HBT8S2KZMBVZilW1VE0ewqfU+l9g9FNQMT7XuNSh2QXbGdVlkJLuqpYqlK
bisu7WEnHFCbjCY2axQnQOTi2orSFrwfJcw09YWxaNepLRSiKi1B63SAZ0WWShjpKVd8FO3yKncT
1E/3VuAmwckbVuyTmDxhKiudqFyVzLS4tthhyv1JIY5PuzMAdunq0+yCwEIrIodFoU1C+2OVVXVK
TE4GFcEfeQrvocoEN9sKMhW4W6FolI0UXq29EgnM7G5+nDW1QXhzJOInjXHUl+ND65a5aJMqt1J+
X54d/Z24fRKMGTl6NQeSqxcP9IrZfaNah+9X4EhG/QIeQOE/x3foZvrSpw0YjY0yv5pzp8avYGnV
USj1IdopZcmCBfRCZV8UI1GAgNMR7h5XV/6JtkB9b5cBD8pKiKjwiwaObRLt1zKkk+KGQrsbzy0a
yiUnFhkppqnYoophMCsKLb5RMPmDDxoobJJ10eeUoCUykglSWJBCZxHz9IHfb/XhV7h77ZuqENMD
UK2n8pq3mdLcx7IqqXxzqehShWdyHHEo4GHkZdGwNmKpv4geqrJEba+4FArfeN/1j5Y9wbUMjOgr
j23kWTtwvXebiWRmjsEedR8AUC6hPEgF+ioakzWuCK2qCFGZk5w6RVn6m3wakbjFByeWhEm+mbAh
00Gbwyigq/bo0mfj73zmGCAZxXt1Gzq+bqT8+s//FcGI6TXWOcpzfeidciFYHqKVl5/UUtEnW5Po
j0dWuSU6jDOpLlBorrwYZ8KhELDSbtju39bGSC6f8Ck8Vrp8iZuJu477j9WBs+UM0hEgLu77JeBv
H+jTogPXi//iTzEyNx/kXdj0IxqadahI+M54p5JJD4wJyDB1tajSYQeEbB1Z7ZX4iJxMJTQdEB99
CdMqSRFDMDttMEJLqy851rLx8g1Y2GyaVSZRjrtcWsXlijcvXvuvDjfiholRLY9qHiyiRk1RGwMj
bLFapiLLVlT7svzMl2svT1FTQ3OdEcXjPMKmlX/Xwh3X1tqegluyzYqSpmsQb5fyw18Vh4hBdQDg
0tYlYJjNkkKPCqwLyYjqE63vCo3G1HEfEPhwLGCTy6EhtyXosHQuAFRExi0AFgWrCctqljm3JlQY
kVfUPAbaMXCOiCjKv4qiokysUBrxeV+0VaugnidIjSQIxEeUf8W8xTs9cpWSBNH5S/aO4yLbO0BM
ssSHZN1NWDjoYpGC1tYkXq8ZSI84pHSgMbsh6aCoR1holTRXIl3+T5XQrejx8GZANTnWShiR+IBi
4uiVFkk7Jdj1v3w8yZtouK7s1UpU6OE/uuKpEIuxYrRvyHsVsikMlEZrbPvyEUk8UjFXAofEIuXl
KHLRDGp96+1l8pVyodsYxxlvoHJN2DJYSzIu1XiIWQY6QGGJAu6LJ/OmdY7gJpcgLqS+U8Vd8wwm
nKJDSVEpVGFKlXGRsiba4RQxEjJIv0dEQhwxVncZAGipEjKMVGTGwidUkQHQwgeEYSFTfkbmgWWM
rMyo9iXMqDJ/Vc2OlnRrLkssK6Hv+pLtkfUgBFT5Wp29TEeWD0jyT1kI4kqxFvW8tNtW4xmaqiwv
L5+msv6Fkkv9jknAmVRICuNu2OZWdN+6UQWqSPczc/Q/h8eVMkbVFqishg5OVKKkk/ZhPQI9T/2r
dJf+Zf8eIyw4VCwSE+roZP+P16tbKbkkO7TcNMRvzl+C7ZTKHdjKUSgKziNRj6sMtjBWlUCmEAyl
vQWqEKQjB5Kp8IW0b4EwNABjhEYIuSjKtGA9KGZKT8F94XV4F6uKgFwQ/xzAL5SFz6e3foT497xi
N5s0s0Pka6zGeMb2RlnUlX5/71tHWSwVYDZgp8s5u+BY2pMmmA/XBlm8wLmlPQ4br9LgynEr3337
UMGnxlGTR1lazVYBCAp2ysCiXBpasXKg2tBk5BxrFcvW6DdU9Fe1/9gYqr1RsCU8WwBw5OJ84tMS
g3F5H4JxdKP6Og1KBjaavSUoJJQbXpfQIQFB4jwoMyoQ5zQwvnkvbAioL0NMD0bmNsiIT1IQE63T
atXq1hD0EOujWlxyAVs42bJJVVxXJTiwapIxwg+BnKJliboKUsskI7RqtVblTAEzjAnhmKeUzUbl
7KkGR9SRFloB4vdKhUdpD5Ha0EKYKrEuJQutQHmSQmvKmU4NZZtXyiNQ4oArRLIwUNJDoy8zo+A5
Szzzu0zr8yddhi5E1yeVKELxiY53JXKpKBB6hKQaem/KKGR+ZRFlWk2AFnwUsDv5efqSF0sOWdQp
jI22BK0+AReKRlXDVe3I9q3jhl1Vp2mJV1uUVguptZgFJQMrGEl7oLy10m1mfapUVHy/ypCoMOyC
S63QT+hOlSlD0bPK3WHuuRc5CPI/KlBNYlu6FiXYtOiFn2lBayy0ZpH2GkdfB2J3ZRYaTL921x69
/1S80hqGc2STeM+BTFS79M2tGU+UR/sl91+bRjhsDASFaoIJEIWwQuSi1HGlR6OkQbWzt6faJQnw
x4e53AIduNrtr2UKE6eeIE5gnUy+xkIOi7jvSpDBeKJGf0zrAG0m1LVh5Ek3eadvWGCfeq/YYNp6
8pU4qXyxEiuiMv3EhgfWjyIe9QJTcbXiqsMQVEQODFmhA5GYYiCiO1JORG9sh0ciN72m6E6xm2I2
pW8kIaKjJT3UltULTieguyoGIoT+JfI1p+DgotOIAl0rL0g5mpjoU0GYCmdUKCQqrSJoyy8GZfhZ
xmtcd72MMuNZ9QG9qi2V6cJ9ExwxQcVvQm9C3kFZJptjObRFR8sCqZv/vA08GGuVI20lv0MJH2rW
glI2oYIBHWhzMYFiOoCAVmYpmeX+JkOzFAxUDg4DzzSskNgqpVutTtV1qwCOTKFySOo+Lr4QVVEf
XJ0YXuXVHLaBtu5qcrOGeChycJRHVE6QrluULlhswspla99XWhyyBPPv9XH+knGVLZCbxdajCS7k
LCbY45Dcjeynziu7e+aJFf85txf4eyqbh/dU8qVk9U8DNQDVF1RPlGGCssVQNhTcpf/FFnqS/6OD
arK+rwVwC+tXbbyxohks1TAtlJragN1tP/wTjQimeynAJEjtwa5x7+qUqk0WnZAWfSUJK2TToIck
GEQZeuMvH4YqeRLWJgBdW4w2vTMyk9FOG10Duy7vWu8Qy57ptkPDvIdszWQwfVKTeVwktLoqEMWn
8WO/6aGVisgGYrlEQS0XhQTE5XI8mcdXQjLh3qsvrms0NLwc7WMMvDF97nHxMFUhrSDm3ooelkjo
SaQRSVieNygTO7cCDgVIKJcqYXUTy7b/+CTwxAeWI4AXj/QmT84kShZepGfYmOn3F1ughLvglQRO
afyV32Y2DNHmQjg79RDBH2++r4NRI2gm3m09ssU4gtb/9wqscVugFa66HHbFe8fvsyLQf9F3Cvte
ObVsoiphUfV5nehRdYBKJupv+pnOBjoEYSSCrJB2a774t6qujknsiNescitxASl54uFrYty2lXMo
TU45YfKxYIsQbshFW4iIaxHcKm5Q9bC8KKMrH42aeD4giUIxsqr4sb5sjqVPxVaqzQywTKZAajEx
luRIR4TBsVsbgR2JP5/MBDhJG0/fBT1VQKV+qqyTUCVcdiwUjQ7ZooQ6qbGequMeC1XllhIzxA0V
y1JJeLUVSwn8FDnIiojp+VjKeqZUX/sxGX+6PC1Nf3T+pdn4MAZ0ucxr3S5NSBC6maLzS7cA/+4u
ifKk+Ut7+Lib8Q+N19sTe95rfPzRV9236Tpp+PemT+89GkdPrz/sqk939ESxNpwaBhiD4YWI3OyI
I4bXDUgfkn5vP/PkPtBzB62uxKWy8jJ5++HciVxgW2tIbw5flU/MkObi7aLNZ/We+we3jty6//K8
9R1VwKAxay+yn4Ai0UXrm0YcNAT/RKLJmCW1IZLfisheXmAiEPMG8Dr1ESMG0Lt9oZp+mrMn0fuy
P8UqdWlm0j2Z/QCRu492h9mJlZsh/vT0j/U/xP+mtbXCQ72wmannHUrDVO4hjz2Fr8HjppFIvH+7
I3yL89whysq9lX1dnlPv/hp3jU7cwUom6P5xq6YbfTACY4R26RcMq+G+orXH7O06M5T0pOl0v/Ta
B4WvdF/gJDfy4YMIBPy7MZNmJSg47bG6MaOGVDgdjRH3RubOg0lEXyY7FYiFmPjbJRaHskrDIml/
n8drOlN4U2qCBk9GD6HBZIB6+Y2WJyi0SE/VuwYHLaagL/EaFNP7cOacznuAXms0SuctsK4IWtq1
44xyFGT7Csrph/VpfL2JqutfKP5/JD7i9wfkU7icLNzWfu6sfKNjo9sE5IRUcUwfNDqngFYfukdI
52Sot1YfC2PV3DcKoeF030bItTWhQfsAZWLksMfeq7vxSZ17oYe8Ifc/ihBrvzVX91uvcRZ7Mdy4
KMY0KCFDgj3uPgF8AKKo5x/d6S7q9usfVyjyczCXebhLr64w79O+MRs5AerjDxT09a01e3gUTOWr
zKO5Jn09xo/BYZR0KBsPLpm/PFBwmw0QmVjtprVx+nH+CHbMlbxDT13aAalBjXan74CWvogwdzbD
XaDqFJqndJJ54U0htXbbdNBlCF0awbHlHdfFYNnwB/FQyn/tf/gPNr0r7P5Spr7gtYje5B2Ex560
T0Q+D6Vl9M/rnd/QQ8296AxJcI2si5Sig5V56QVBbR3Om0ho0u/me0qv5s67R49z1vCg9bXJhhd3
QP+mMHTjv8MsnMmfibrhDOLe3+nh5R9tl1/pDfl5XmT9On0+7m7z5NKT5ezdg6wT0iWYbnD0A6LJ
YA32C3Zt/OshMULrxO9TP97S8vjf9TOtTwiYbx4GHkuK1kezaxw8FBeIbfGdwo7Xv7q0pDm0OtrA
ztIF7Py+vkZhhpIfxKdkT3MCVOKj2vjW6iEgCPWYxCWJQIiNN0QlU+9CTNGmnRZsmO9V2+w6k5EX
02UW6e79xl+dXY8ebh+tUux183kLfXOe1brxzmPzbPoG0GazM3pAoIWV4XrJjvzSZ2MCrNR0p4f9
C+5d3pPK/LHHfHzRjWmCNKSf5B5tDQBzjBm6aTdWI6uzNqUbxM9lZB6WaBkhpz56WHQmoPWIYXie
JzxZiR5v9fAUIiFX2aTJO0XUPnG9itNewQndZXMUzU5TSDO0+0TnfuhHJ88YDGlx1qJrBTvQL8rS
S2TSaqk/ykUUZatx7cV7eIJECjMs9UayT4+nuy7zuRQGvUZoY36TSad3zsdhLpUIATqC1+VmVV/J
/gXRrIBU9v8vvacipfE+fHLB9JteBjCDfVSejZGcFPRTagwvJWMoHcgRh99Eayp6KEWRB32LNOBt
8NzL41MSWEiItkoqKQWM3HEBsUHrdN3A9dTPah+m3VSqF9WeKqiXbXmUlwMApiIwz0Fasr4UgiSo
5D4yfsuh0QYuqY58vqG+VwGjEuza0AV+C9K2RqWQmX/pwofBV1DtjhyIcH3pJpTciTuCdsJYdTIh
tYTC6ye0RoZFbPTUt65C9BUJSskE8UaqcGhCPrzRiq9nAfoL/FfNkCq6NoROnkD+CzowybhU8JID
Iu56nTKAyhMVnQM9rxOVVqquuk6OlOpU+gVg7QidUIwIoer6LTA9xb0ROQll6WkF4OMnqTy0RL2V
4BClivkjmF4uErWMKPmUlWRlICrdQgfNCpz/ypFnJnfxERS3yUkXImGSa5KHAWTcoSeUb5XcETmo
tJkeNL6MiXLJcoBT3NVH/4YwegvMOELATWoh0Ph6OdAijZSpZREuIuKDrLo8JgXIQp8UksZ7Eqeg
pqxwzl0hIaoSAmug9eqBkEGejKoG6mU6ipYG3XVJjWx9F19SjDKB4M2REOEbmLEETMl6BtXveZ99
QqSoW4ACBHOuBOaEudtInlZBjsJkgViiG0OfhpkrdakSIUNpW6SQCjs7r+XhHQP7YzMXhicGAkPP
ESXzYiD0KDaLCPHCf9qQyRWWJ6MXWSPKhRXUsogOHZr9EPByOiGMONPjFoo1oIjQKuR91j7ikQga
oCZC5PS/qo01Vjq6XhUcIvhDHqbyyVrBL1LOkjJSKlpRtGBb6Nb/RYBnVPFM/MsY0EdJT1K7RE4K
Vp94kqX/iR9ZtDoKdg+EmQVBcf6peFXSLvzLn4koSrbh49ekgpM+N60HQseyBfKYGpQlXuXrc58C
ZgUcSc1Kf6+KlZQVUFhvDmlpJssjfBFHqhwXkAzdlr7Ae0oQTd8JcMQHiRANV4iiWQPb4jPGC6/o
4TicPBUFLfD19RZQDmyiwAFNaZgJ9WtHgKfRpTWNzlhRstGgingO4VbXIxxKQ2cyZCoYgxHNVem1
nN/1LpFoEBpfY15lZgl1Yt4BRkYieq8A6Fgqf8tOKvDVIXU4fZjqLn42plAb9iECBqIBkN1EJJo4
ueL8tL51gGvJPJCoTLJSoHsgKaKrKNrAIFVpv1APISovD7lriq7YYQTOgKLRsYUIWY9CX6dJjdVE
uE4OQl+qslPOQQG40MjmVNdEFSky4koLEB+wvt7bB40WhTYwCNwB4AuDAoIALVjkX31vDAkmAf1E
jNBjrwB/QWXhvJHCZmnNuDeKzhlG/tHIClFQ6UI1ZXHlbZ6DWOIADdBA7B/V/mhyVCRo4YVKEShz
Awoukk2bJaqFqATNGX1mHy2YE2RAVVlngSD+bKLuDui/kG+lNnJ4gf7WeBGiCOwFLf6vTkr/qpav
6KmoQTIVQglUR2T30n1t2PhRcauUPirlrDoNHppkbZWKtYdWN4GaZ3kN/pWulux4xY0j4MD2F/6T
LUFh5xshMQWfNp0mLIy/imr1brrVkveVLNidUGZsdmt75XhrZH2rNwqdvawFcYNCDCstSauvjQkt
TipHVfh9pqacDYYNKmMPahPZHif3sdLJyVhaY6p6ac7s3gNkWKTE1lSXKXUOujAPLyUNWsQ+FUkJ
O/5/PY3qcGjLXNVYJeOCAIPdSLedTXTuRtdhD+QmuW7F0pXcpOpraEnVO07o5pWMGz925NrogITL
em9DSMJJdPp2EHKqA1W6KsaDhQ3TUmOfdzsxV420Ci/xEHwJoaigV5IoVbRu0UKEQeO3hDM3aVU0
TMZP718yrh5YnceW8zjo9IdqyjCnrbRuy+YMr+EB+fvq+YcoppxHVS3d6d1pQokUMq7EwqH3/LIG
IkQK73k1UTx8lbJAZXXon35uGVA0BDCl5E+Fvet6T6W2vkQ5UVsEZvk58yCYIV2FSncabFyBJNBf
8h+wXPVdE5ZWMPzc+Gf1VXmfW/6RqjSzE6a9t0EraBcm8SkF+tqGrru5dA+PwVf9/Vmrz2wzMMmx
2Z2X+3p7jbgzcf3NNGTrT9ynFy6Nm1uwFRGmxtOXbxSDh2+cvRv1F+zgKeIPv+2i4wAzpaOGd/x3
oLAq7ClrosmgZzRuPake1vS5MF8vY1MKNvduNns/OwV5FsFjoL1dlCEBUJSj0dCpC/gLog3Vs6lL
v+aygJaSu1+BcVW9oxadxHO0jCoMRsuG5t2MoZ52uxf+Zv5peSmZrEpg3Evy6rsbM1slqqPnW1Y3
C7KpZpQ+LBZuxcOVg5azuS5pSeKb2KeexKzi/4qvk0FrrQVmdV+I1VKPzoLS07n/orzNupUwg8MC
o0zshccmcobOqJPJKxMrQ4u57oulK1MQL6XZID5vxeRVVbeUtHRYCMrQX5W6FjNaMhMpPllVy10V
kqOU52YToum+vElZLXsvR7M+rJOw0kyvZnTVr8Fm3MLfwm8O72MczLKircmtx1TOaVXr4ek6Y2yA
rg7jVLqgkgBDdhxjJVuRq9zb01Xpfzp6W+598eKxfp6sSbM+HE5u6fjRwn2tBUxUx6VTBr1+DvvE
f9ToW9m7YodBL3BfEM1GSz0x/Nq6WCct1wjhHz739WafvZBr6tj1vYOflt9+n8BD789X6tXW99tv
cTgDU/SOS1qCI1hvUE1s+Oxgj2RGS9/zZtts0DRqkj177K5QcfYgQsQQxnA9mt4dsM16/l1bTy/b
45KrSazZ5uLv4qvE3xtvT6ULBQKQ7uE2ac3i8sgJUrwfFCsfNgsu/BpPa5dXp4Z8Lh2i9ugr83en
t77SEBMXIvt3mhyhdCcB3R1ootmhW+KbslUIfUBDyxu9Ql/xF2KSdIIASaNNcn1loBK7sFwDofXx
Gk3Zn2kLzHeVUg/S7L+8yPJe5267TZNPdseczqvB8eKmkR+sgOAQaC5ovEZ8n8QjuHXvKz2xOub7
82AO4pX1GONgGOmAW0nwaZd1+ldlRYeGfqD1zR9jaiPDCtmmPuaOZ2zpdmfapNWTh1bysinsP9g/
Ir9xbrjrbpNWBefIN42P3ZphfXnO23sVE3bz09X3mj90CzXB4ImKbD9Zcdu3QfD2R5u3F6KeyPNK
Vvk+MoJL4XL74RympE1+ZonqPz55Mbkb/ohuZ60ZWB4d6HgQRX/woCPs3affZEI/WjpGMm6DaMlN
G9ko69JGjW4Zb/+0JYHB8e+F640sHgxXVAufnTaQ0NVy3BSExU6CB6xAegbSavrlrV+RZznr6OFv
zgu6MBKWxgSmL2Y8d3AakxoZz+R+cC3xCX+JE3GlZtMz98dWv/10Y9ohmoPnxVsG+Z6bwv3xrX3a
pi/otfNQL8Tz8g2FhYzx071vJptX3a+vA7y4vGP8MAlM+i/ytFLLu9PPDaUlPprSHLDHReGF2921
2Wh0GN9DfWnDlz2BwGfZiMVjXGK6bbnXdMbDzUI0pZiJly0j96QHnkFXWqvpvTEf46PlNZFYQ7WU
Dteb4A0xLv3hGXFSkxs7D9MN4rGc9rhkeGvMtGmIsgMziXYQ+zqUQpTO31t7nZ/6rVqPzxTJ8uR0
4ueciQviCnI/rOGO2z+b2QC8BTdMiMJei4nwcH3Ah1vhmb0/GZks8i4UJXTq6z1rlma26936jFg8
utS+2l4O6j+nCZfeiv+wAbqGDXhh6HSYyQ6FBU8XafNm37RmDAkYW/RBMz1Wr83CqtvzRzpj5U8D
XNuyrXnR3e/aZ3fzqHOoYZ0yGiYAXDWpvKIN1nlZ1EgkSxoTIZlA7wnLywHJGCzTvUxO8O/u7EeT
Wjpr/rx97MODScrIOCOQ5FO8PzhcY7zNWAPk5jDPW7Rj62uuGh+76TFbaIMZorUGcnwm1XJe3BGU
yCy3lhKYzvP3Z/4Yv+PRsXZyX+imrF71FaORwyHqnDYLpth9a9Tdov0JQ4cpf8Py0A/QmiVRQHr1
4rce85uxNaJ5I/5rGR92s3/aqocqU46bSMeR89PK/eOyRVMAWvQykx/2PN87NHB+nvpcrLmvtQZG
w3+Mm7cji6J2HMcrZiJjzcS8x6ObMcR44WJnC9naI+zfdMZ9h7cJt/k+9TF/CbH1+Hyb1uKphSnH
uMZW4rNSsYRchsXzqa2jw7yW/XthukLUcVOa/tC2lp4CBUBn2IsO2+zNo6x/vbJ/APOXzeRe0FfR
/Dgczv2U9pQgSe9Dt2Hl3WMatBmIc7R9oGOr27w/58fWzthMMRO2c+wU5odTsM542scGvdq9EwK8
qXcFoDzy9FP+JaIEvbpNTshQZjfPgoYVuYz9O8o69TeuVn3P/SbJSsOAYNKLz+Vc6xsQLb79Ru1e
6/abX/ev+vhs3nwHSvy9/RqyWTlNj53Ibg5ym5Y/yU+U/1Pm2QyDc8PpHN7b44kxcGi/6DYbpEZo
LniwYHrzIaS8IY5d3AtzB7K7l4ezmAbP01ub6XZ6fJzelgxgdrz1rfakGW4TM3gTwFtLC42KR61v
1amDfALC/FgxPkFudKxaL95uZvcw85uMzPsxD0//nhYU0Ws85K4vGbr47LoPuvS0dh6TTFsjT+2y
ZXfGoCbueRnOj0seHGadBci0Y4rw1FnU9s8BZfGZndMtXPboyFuz1Dsuk1W05AbpEU1Sh6Z4zRFs
/lmxLhr0dWV/jZbRsr4+L3kqly17JJsph6Z57PzpY9OP/JlNyCkG12dPx2JBv6CZPd1klax0OTwW
/sNM3XkBM4uMxvK+Oi65FJ5bvIpXrPtktZklvIil5wY44Wa2maUkZkFplxyMotVlM++C13ONpuFj
hk5bumyFnj0FICJGxYRy6BDD4m1mNhdcx/e4uKd7V7farLvhnL8bPwUdygvWsMdGy06wmUVLu+Y5
swPOgwajoUZO4RyfgsuliXe8wo48+NuFm8O3Maa6Kf1Pa3min7zLd37keqOlscgY9lk4h+W+vGzD
uTFlQwnn8n8WTNtkZeb+fY+dNRYa1vvK+DF+cAZeHpsTM4mnxb3wGXwuzPz8kHk6FQAE3DeOnZJl
4l2MFMf+4Uohy++tvcasNaMBM4x03QfHsPabpmfxmDg6E5VH+nRvqc6Rv3kHV6sXo+V5eTSCcE6b
49uEeSFjFPa4Xh5r4nLe45JfGG6eHFdIL/i5seD6wZv5Y319/GDdPrc8mKKLy4L1WKbn7mbGH1uz
2pqu9HVNJDXL0vAWJDTfPCD6i6KIP+eESpDV+RT3v+EOoiWzQUkNPlneB3uN5hgXwS02GQ1+Ygji
lbEwFjHjzgWuarLkNJeYc/aDLp1npWNxFWQhMWz7zEKhToMpDIVu4roHxoID+zy/8kzMlmoB6fLI
qBAxMM46OU+OzabFjuXycQ20TiEvlP7BPHydV5fCsNP8mvlYkGNK3HJ68xl+PC6tIc+WezNrLBOM
djn87bt/1q2xQPid0TUWXNTm7FnUWMye/pugjotrT1kC7R+ejS6Qfzgo7ztsQ1Ye41otGPwKNm0u
kKmpOcJ+cl/JM9YI8spdM8PUw+fJlmPDYXidOcXBWtcRQ8IsY8y4g/eeC+Ip0Kmcw2tKc5ka1GT1
ePZYZLpOTs0UZJ7VUq+c3UgGnS6aoZyLUdRsKR/c2+eiMQg0Q6iGia22GqBijde8Y4vbsfMdD/PX
Y5ibQQM3YDPbFZntkQbOirp393dNejdH7c/7Y06LHvakzYYFjH/sjNjTjWS2e4W9o+3jkYWZh+N1
HGOVrNsRHv/0QqdsX/6PhcPHg9vd6mNcw0e0vcXTFrw7h/267vIXvMZNPMmyf0QimD82YpZs3vQy
tmPj4/A4eNfNlM7ZjNHuFm3ZHnZsu3fcbmPRyL/5lE1lt9yILu4g2xwT/bK9Y6p3rI+L/eqc4hGL
lB33tZle2jTSbd3I7nqn+A8rv1N3E5v1D9gDa4cF2exjuW9IURIH0F6aWZTZBj3orlSkJHjo6ESF
eAz4f3j49cYvegAt91R8OyaQI3EJVLnIYxpxZLyBt/FRdM3zgvVinv5dtrsMHzEeOZYM84k20cRG
8fsT/4o+vsd0yVC+V1xP2xo7911CUuP6bndubIX5jZ3s2nZpfddy1i+6ZE/Za1OurVUMoKJwt4x5
40QzYjeDc0W8Aa2F6Lbl2ZAszQ/Co7d72G4Af7J/l3t3w4N0RpYJ8HU/9Or1PesBmy9XocF5i/pf
SlyAI2Gfj+6rnXeuzo/lwGWno1QUuW+8kCc+QRT5tfjrWUy5Wx7m9fhZS2ZO/j19EMJcim+5VtQ3
t8LAecw1qHbjl5AmP/1rtRf4++nBJBDxMHkOs/D5GF+YG4324sjiuluz5qHReXPrzrCIv6IPns3p
PGzn3QceyXmR3H6P0M7t4+fp6HTwIfOjpfln3H2c3hTa9yZgFRDyOa8tkeHGDC7m4H7qZ128ipM5
IBqyuAmmTrtIXIIWIqsDa2iDdkPRpp9hvM+On+3N8JUET16P7W5TnentaO5AJ2EiYMfxu5jJtbSP
88uIswe2Znfjg8cUpTNcp2OdXpIvt2bPExxb419YfHP7OFicjP3doJbb7sbg53wWGB/vIh4ZjyFx
Ii7lGfA1nraP48L+adHguSCE4Ww3RrfWetI/UxyDT05rOqMLw1Efsy7fdH3HbnAKQpaEM+Jq7w1I
WI/1G5+Ne2fwuXfG6ZH9CzcLro2gN5KP8shGT2dEXI+HyzNlAwcPoFs97k1Wd9+gY7i9FCEbQ3wU
nPkLBSgQpYia2C4Kn2CQUBiDyjLHf+bFJqWILHSi3shr0NaPOLE9uTM/oaVjkDmULCQxExbivOkQ
BtmpdwM+O/UNElW5j8ODk8xgsca4FiZATOXTD4cDmXdGzR/ejzVhhdYZpmICQMBErbd6Tdg85gDr
QRifpYMAtgt7zEWuIndOwH3nUcUjVkJj3yag4wC0/8hJAHvMUk7O5ZqnvsI+44Pm8mmyDOMRuwiX
XqSDxob1NuRsRH1PRB5wQFOv6Dok6kFJICrac242NAe0Gn3ibgLKYZIOglFUnEooA5q956lfjeAJ
+i5oxnrM2c12IX0h6IbaGkyJrJjoDYs+s/PDvGmcSW4jr8nuw+o4twas8ueeRSYPpoz02dnts3sN
e7hbmEtm0ZRHl9MaE3+5NYjNATuV0RoQYbH94Kbgnz1XbD/HyGN5sZXwCGkehffY7t2lyaAjxYpq
2NJxQs4us4F91bgtmXM5y2cDqfHU5yXQH/NKQza/VRsSs2OHeM7NDrsR1me6tsNegkgu05fRZkLg
+ughOpRMBbs1MTvR9pRd8gxp7+rn1tcx8jkwO8/p9sFlMkdeka/QkYouw+d1Hia4BA+fO+MVtgPC
9wyTiReS3CYv0ID2D5MKm3wzPziZZQbEhq28c2h552WOMPJ02mh6DD/DXqv/HZwRoxUV3ZPhy37z
LO9dzPr1NOYYPLYm3jjsNpYt3PyXckSv1iCsL9kZLOw8ZtIYPhhdikNfHUYyJgDFtLML8JGGH6xb
NCagMwIOm91loT9XTH4eEnMuewzxWOi21Z5wrhj3DaA07b9f22SzyK2ZQ9f2x5xx49S3Me9mwWDI
w2RlP4YN1OHw0tHVaE+w69wTK6tpjXUf5yFo1qMuV4L7T4nKw0C7HBgyFKs9vghOS5GNiKuzV+fa
cIkyMXI1moNhT9kM2RpeTGZreU6WTbJNJKPyb0wNvtwRVTJ+0tVyXPbWw/uz3vrUyDNvsefOdY+J
wIoaC1YXx8NUYD/qKK4TBQOpFi7Pjyl0jeYAnqf0B1eFDZJNvcbuw7bM1kZULWPbeh7ciNAXs4T3
EIGvWV8RC57yKVy6w/xsBCUfklkHGMIc4tNn2sbfTt/yOth9eEAcmxVNDMow2haPdRszt/5H03l1
qcosYfgXuRZJkFvAnHWMNyxHRwQFUZD067+n3OesPXuCYofq6urqCm9FzaxFLmI+anX6sB3tacEU
kckO4Ox4nhDl0NQw9+yppBrL2ctRvk3qHt1whGdbvSeGTR/1Esg/Sq8gwZOrVa1fiXCSutdbvRh/
EGN9sQYUA7NnaENIGRYkM8cq+lbIJelk+l1UOVnME5L0exHUz9MHwX1XdMfv680eUYxuiXXtBM34
sUVnKq/N/vsYz7TP7TOcz53GOuv79jnm4ocjE1HKKck9Czmun8srGdTc5a5trkbx1lzepbX7CfXt
jIr0OkGFeDvGFE1U3onjD2NrfZV/Otbp8ERRZMIE98+tfn5uua6e6+vzxFkaY4Bw2nu+xSdpH5Ls
1b1WcqXV96+TfAewyPLCU7Onuu8pPEkTMnxzyQT0bzvl1Trba9ZZXv/OiJJEb6asIik8gnDup/sp
28rQ9T27EvNS7On7mDa5bpZX3kZ3Q16d/buUm+TqzwB4yUerYc4hH1dEleR33mFWFj0z8W3yg3Rl
E3aIKOSMOkPoeGujbhJHGG/vjP6zDVftPeqzXFiRmzqf4nIA8Rjxvt3pS/dtptE+yygrFoDhsUro
IzLleMt5wBKGp7SZ7TvQnU+dhaTxKebGv2dU3BubPZyIGY0rAr4uIR8WpFMNYVpk8HAhF9Kxemf5
3HNbXr9WK3Uv+q4mo5E22+fWWgZTXtlRzFz6Qmo1LBt3AcyKNPg8oYGmMBsjoHOMVzIIGSkUD6l/
tI5PULd9Vs8Bdg/sRvAI2cuYDvesIzPjb4R3+8xAm71qDUphEvqUwaJnCXNw0xGu/DIHPT+3zf7D
YpZXWWmhIHBbJX0IxaAU3X+u0MFe058qQ4byZ3kexnvLxauW/SDPQyAmzcdQTb50xyDJlbykD/Vc
0RBD2ov2tkUKyGbhXb4wL9A0yhCtf3+FQDrUEooywLvwLu8K6dowBp+IT6gO/IS66JHP0+MHS/Ce
w1IYWniYmxr0Vj3UOmbNUczRAQFkP0Anu9pxvP7jBf78bj2WDpYyn7PMYn3LKwS318Hpc5WdJWQI
T+25VFcVzmroRsdIjU2ZzXDz6K60YF1uKUKYb++8QDnIBxs3gPFgoC/RZXtyoRQiqfsvrwsf4A44
8Vn58V0WdS/UQjxAUbgeRlDhLVkpGqTAqxhnQlbh3/Lo7E8xq7KwPCz7iXgDRgRJ0Jpi/uLwwWq0
hpv4KpmS+e6pZzicyxsRxvCQNZDhlFc61GWX8/U/Wsv4YAH6hUERhHT9kXHC5k8oxmsUR9gX0AjO
pmk4T2gJL35J/N21XPNOX7ZU/0mQmMmzUEIt9czebov4g08Uhkz7sl2gjzWgiUYEPZrVFXryhHTM
W2f2Np3N8ZL84yrGmyEMRCTcIZRIJ0559cxRgOi6n7jky4NcKythMqYjO9Wio2ZPy8L4kJDMtK8l
SubMVuJ3jLJo0bLlsXwskdzIWtArG57mUT57laGyLrGYsiB/eX2hqcI3Il3gXtmRBHbLLkGeRvgP
mFdEICjls3+IDBeusM4MqbWuR+jKrHXbnnc4qZTK8LRmYPsFu4hSpWbs1m6kLF4fHGDppdPxXauw
HXk0egVuiu/lIdCkj3WdEUqahZ7OTePz8gLciilqQ3y9RR3Ri9qoGNYA5T3NR6Z+R6/6NRpqlScf
lQs19WG5W6JVBu3aS9qrGB+DXc80f/d53L0I2/Q7pBo8tzta8xlFxUsayp32XKToxS8ibNIAo63Y
NhTtoDwXOVWT0GQbQlrQQgqLAAD3wQVK1bYPyqNRjhMFSCs2Jhfed7XjOoIm9SEngAbUfo5JnUAi
drAuhkcNhH5znFIx/Bk5Ko9q1zuuKcz39yMad3wfIVDuqejZdIOezUX4nf5w2vv13Cw2d/TcuIvp
XcFOgpqfRB7qGpeJfIUZ2ydBl7vrFptOmK9uOnUv6x7rVvWw+bw4mt4DmmdgreTwwihNbC7qe9YM
LAvUkefs16KmFud0J93WGGFu+lXPuholuxHg5r4dxq5X9dD8GQVPv9PUeVsDu0X8+gFjOdK02nOj
hXG42CDkYAfeadA+kUxEfmEl1d3CQGiy9I9sD8f42YqEJ5SYai1aDwb1XyTBbyr3ofGdIRadDWaI
VHcZK3pffAqzXKyAtnYN8BYg8LhOK+m2wH36ep07y5CaB2hdGWq5PVOo1Ay4QxFN7lvuZMC7Yhbc
M1bb6DIP0Y3RbgE2oUwvy2QLnu5r+XkuIpY1auVOgO3JNBW3FBHUIU437r/sWf1CeehsKpK7gIJ6
veUyaNqzZ2vBfJ7grkSDhmyZeUxkJYkhz7ledya5SppiJ3Ob9CezZwms+kyIQcW7bKxoNrv+ckGR
P9WbY8Z9VgkttSBXKv1R2+fXY42Sqp8ByWw+NnkHmDsaAuaylR0obhZMpUHlvk60LWnzzfDFtNV6
VummI7YupIQ9bZiUkZ4ft1U7/bGz0lH8bhMYDlfa+3PxYGFUAiefF0wV4ZuI8NfdCe+jGw5uID6V
aZN1U22rWrVjWL6bPS+Rpk5i7iUpFhbMVj6+k0mIteyWZN6j07+p24fuangD7Vmxv5NiJ5qgMbKq
HqHOGdIe9i7XwqZ2mLmPPOrWTOuV/SqAM72Sv6qeNfY0y08Kjk9zXGTdV7bSajfDwNNx37zFIqeL
ELJl3bCe27eO8yYgzVa3r/aHxhyFo6KXdDaRsaqSORa1DE1Av6gEtZeEnxnLdzn2lR8tmT2DqQJn
Ff4U51L8ISRiWD8viTZJtEuIrRJah8o0JAAXw0+4oSmiKkjby5N5nj+6QRN4TQ1+Cqb1OAsxo6mO
bfpO2w8Gt1ZFzebYVXOsrjo2Kio2Um/HHMQUm6YPmA62eWtbrTVJ2Ij6u3bz9MfSNcdQD5b5e68D
T8nCXghZ2nCq1lacMPttdXBiJZccGMWYZDA1HSWV0Sv9hRKAxE55kED7sTUT4zdBjzBJjQMguQM0
Y36ItY1cZLFb12RZG8qP4Qeumk4/UTaOc2qK3ICXZI4P3MydF8k6/UTlyqJxarSIxScIxzR63E2V
0a/R/0VDI6GX+ELikJ5vAgTICS3DXRn39XIcJxKwQaYJKuEoU5dsInSP0v3FcEoLCJA73OX0mpR8
vG2AxDTJ6ryZTs5M0xQn1l4mET4AQs3YHRXe3GSOBOBSf1uI0dLapPapo/5gvcjtOfdDYdGWdlFb
tutThDtGErVKbEK1k+aq06rJ6n4V47tBvF8Z9Tp621UsRAMkCO+dXg3mz/5zJ7buiQKr3bDhYWqf
5lTgemDhMJTlIwncgPHcabWThh650y+MqwS+zRMDSc6sSMAsg5G27OiK+1awiCSgWsW5G5D+Es3y
ooudkhryoFtER+JH8ZH3E4RUMlZ1DKzI9mP2aFz4yyzIDbFBg+3rxiri2KNIXRJ+sEXPNXun65Tw
nORx4ablTuRx/pom4iQiGNlLrWGIbDKWGaUu2j7pCzURwDC2lY0sKjNbm04RO+E2Z8B2q6Fb7Oz+
gpaRQkl0bEO/VJs83m2kLckyn03o73CzLlpkNiqdtfpklxaphzDPMssRqisFCHTsQmHIAA60dGrC
60FXF7YnMaljkhhCCKCQWifPTe0XyJ+IeKpXTliApYqAeHAiZyt5xogGJQF76bJ5uCVB16h9Nfll
N4oXsYjGsgxx/TEKtXUsvAjL9WfjI/0kTIJMrQRXST03oGOLxDKsDG9Pn5ObjUpibUi5QihQ+hik
XI9j1w4nWTNt1yJxTVQVitY+PJtQDguUE5xl57exKt6ITAPD0eAlBdNRpW5sV9v5kDrJqMpdyxwk
EPLRLFID+0/lNOcCM9qHbeZG9czGbo2XWB09jf0zPcv6deY0pIVD8k94JDpyyiFydUpca5+NYgcu
C1W3iDOZRLBUhJV0pij9hoJU0aClakQ4uX7ydEO0CfKk7u9fimBX6fTJGZ1NLO2iMDSfckdAhN02
aBZb/ri9CfXPVjfWlF1z9xekqvF0mFzKZdLkLpKprOeEXxce8ltJFo9WT81eTsPW0yy3iQ92axkD
ThEOnzT/JBSh068fXpIua9LA7k7TOTEPIz+VySJpHfXbRg0j1/w0TgcJcYPyuhshTx5wBSf7nXLf
H+VgB+1hWGoeSTdq4AX+gkVnKHxPbAek7HrRqrAoXQqqySadU2Pn7Ew89IMsm6j1wqyH6jzAmUqx
RtIalH6Vtb236n2igU/VmAJidXKqjAIJRpAb66C8gu4r3AV1N7R3BdFOyAmIxGjb0DrTSZPicxES
UM0Iio7HvkVUyPgdoEZhE+pmIIcSaTbVyTROZlo8bl7DCOSrR7dk31YkB35a7BzrZBfjR4r6Pb2T
UahFjft+DV+p+7CdN2cAOQaWm5BbUM0iklYrLB9AujHlW2f+Ug5PeCNZ3Bgvc3mB1PDeF/oqClZ6
sYsJw3iv0ttGeXHiWCdTGb3juZlvwlROb5zH6l8TTiBoFc99MP6AfX1jzV4mqvfMT7pypXR6PUzK
MQlVsYbuPmqRPKYYztMXbcpyDILRYyB5yNCpp1nB4QxmSTKLo/XYZJKvav55/VrZa1xGmWPcdr4V
uC9mWOYkcz4OCbYQdafYi5ApaCy2f9wG0fJNNrWCTju0tHOUH+LyaLBDFToiKTFqqcNHZ55Q4PRO
TCxpU6/fsh62VDL2nlNlpoAwAtQSA4ELGxq9ATyrDXRrqxNhSi7A85xVRFmNI7KPQI7UhmSrBczc
P9rqJX785YbPhKg8k1+eYBXV1AB/2uNYU5z4FvTsahG1f1sw+GdTxpemfXeitnA42V63CCnEe15N
+k5e7Ez4iVWs+0Wx5kzude5/qW269RPVDngJUsBaLZwZH3IuEUc5gJq39u/zfm1nh1vuGTXnW3xq
md0CSINoZCZbv57W9VTVF0W1T1r9INzVnZ2JomoH20yY9zbLW0bvRvpfG+B4LKev+uk+UtIFOXYt
hbLIsK5OlPCCEgMSVYkZvNsOPQ0Z13ZIsLhbjp04lQ4FnFvQrahceevBjBFBe6qDhlq/aRMOxbYq
HErqJupJXLupzdHuUFK9hctoyjp1NvrcHmSpyzfTqy23fLtsbYpPLHmx1Ib0zyH3ip3kHO4swZ+u
Bw12XnOQffMG71TyICbwbK31tahA4YDxlYqbBl4Bgt/hvc+JoieVBc8x14XSyUiFPNA26P4WG2ll
/2gkHRC2nfT4u7mEv3yUUdAYEoXxVwtazGKnOHA8QWTeCPCvkPiafklQOi9Gkjla49yviiQQVofg
ConIEPR45uEPIpJWM/ynXJW6yuxFuLbsBid+j4tDoTsp+dahxxPsFTWe5Af1AuD+qk1qhLrQZkXi
qqQMkfXbsyUxkWzrllccmrVxtCb3HcZaccbBKUPlWC0CKspcjSMre98+JndC6MhJ+VybM4TvEHkh
ERKdZWfampNyldzdZPVYloNwHcwfXD69zgqYAeqEAAIrAGedjf9nTVrjetkwEp3MjLJbA7s506aI
1PC3lTi62UU2IAwac5CemWRwDXaS0gQqAPku+o82ZeMvm3k5InWaVB9jyqIWk2ALXfWfbASIDvke
5igbPdpuxHGIz4Rsg5vLXQQQArAyWX66+FZLUI5Qu5CoUVlBOIGF1VEWLfxvXtvvdXyCJ907abdV
Lw37t2JXWq6ZeJ14gcB94NSAx5JtjqL97hqvHmkmBjDXSjd/eR3gpV/es/aQ7TycE0z39EoQsziN
7lsMvoP4Ct+LlvZl1M6mpL6Htnr3OpXDYItDvNMX7WG1QBgz/jZgYmt10RzaP/mBjQFjJQmKpFsv
2YkYEXrNGiZB7vh/8BqkS84wO9sJTrRCjzWEHPwefnrmhunm5AIzFVvGBe5N6bR/lFV+qBbWRDv6
f8JVezKEafrLysk+LR31Eux4ISGIP3Kh1DMSwrUo7UbFc47bNqLWVS/ygfXY/2OA9KwcbwDj104c
uezd95m8TY6Onr5GzvI08EnAFQ4twGLe4/T8BMmHLMtz+Bv86j/FQSOGe4xN4RF5yVnW/77TLwzF
3NQrALTAFiYXnX2SUXgN/PWCLM8892Qrhv7YQArrzn1HfMRdcZB27UV+sHBwDRCG7QWvgeBbqNhA
uGcC6VsdWj+dVchdJnfiX8324l+2m7J67gDr1UlIB84ZrZBQ6ot60Ej7NVetn4p04edYX4AMOEQU
bOUvwd5pLdRhPDZgtx9JAGwW+gJwOR4GOnhoLV47AWQFk5CTytWmCHnAlJo9vAkIM4lU2pJENww9
e041TF8E0m47y2hirYPeh9jqthPiLuXAu6pzKLoHO2lq/QRiz3xeXxgW9uocOJ7ZbYilc8DrnSPM
D5DQ6wp9kTjk9y7hM14Mt9XZ31A1BsDmZo0ERAEnSAgT4izouNLtY/IhJPIM4NskAWd8/7pqy/ba
WJrTNvawLcly+/f+eSVBfkuOpTSRn9N9slfXD75zDTGPz9pVjiKQJ6+6yzBSr5l3qDyE8BjAcSR7
PbtevVSW4DjtzalsXVKCHx5R8mjaS3VeLxGem2AryXTlkh2AkeS9r+b+Rp3LPyAdpvoa8pEAHmw/
IMZfhdtr2e36Gtmb7j+jgmsrW/hoDwpzgEprHNmAnY1xVD8I3HL5Plfz/N7jRWVZLh+gOl0foGub
m5I6r0yPLkkV3yBnBsHWOGZKP6CMG01U3c6rx9b2N+yZ5sLODq/NxT8hXcAbXN6x5JbLfM8TlJuh
FhSSBkEUGr0tovR9R3SIIOKLbYkgSs48gCD4kO60LM7sueCaonwiiNGM8VNukI57xlcu9XVEBiUY
z3CMYJT7dldfq2sIBMLikdMFyfg+01lwZRHz84cc8B9zo6/rlZW7ZFW3Jib3jwPlqI5IL/azcWxA
q4M9lKMh9cdBEKYZ5Qjy91hKu9kT0vQ5I2CivOoxe31NAv7F/9OOSB5jymjLJdJk1horIBnnLqf5
vXYR7zSTH8B/KNl0Aj3BDOkPSYuqxytgWDBYFBF1fSfsFvT7I+UdgWXhpEdX+Auu4JPumnVm9aAE
QpETUZqIhDDk2Ddr/UenX86FR+4J0X6Rb8XBzORYZGH4Ujjn7KQXbIsDwln/dFNy9kNkSn7wNwgm
kG4QV8UBWFqKkP9wfNk/1YEjVLAJkBrxDqnKCR7ubNChabiNBcd7Wg61ziz5tEKqr7Iay2FNqHPi
BoqD8IDOIC/YF05XJMj9986p9hwgaQIfo6KDFESGYQwDIBDAA31BGZxp6wf5ZV/4qOK7z90bgMt6
b12eu87stWNRohdCKhuQ0/zLT8b9RwOZ2kXagZxxx36lE8uJgdCp0Ct+MdXUqIvg0gQeIAsLQVNH
GmVIIH92O976iKrnr3UJGtbMax8wW4FTuhGwDmVcbDq9grTG7BCQG/R2AbjxuDj2Euftvl2NnMGK
PKaUKrT1P7SNAe96mTfZwN6kzV+lHFx0IRnI2ZfdAfC3ruKVYC22t8HFJPeN24cLcAswapQaXnAI
g8nwpgjXmyqzaATdu/dwMRQ72oAYzG7R9Z2Wd/cUhwAdJ+ilHknbLgok//UeCifYJHGPHERyHweS
VcXt3ov6vqs5OUlpREB49TDlOwmGQ6qx54Nd5i3I/qNdEvmt0WcIg3kf5pK6+A6GuZNR/RSGoQVJ
/wfoCIEfzEMvneYMGhOGU/Q+zocBEuPhXGLyWQUjIl6rpHPhG9jEPXv4JLW/mEpiZtxzBW2kdKLj
Z6a5n67mAoXB3iT1m6Pdrcck8DvvyQtckClAFiCh3JwB+ADO7WQOcgAgFFpvc5BWQGtrG5R8MkHA
rqk8kLh5sXTvzmeA+kKOsxRgWd+9EMwNvwsMNikbLyo7C4AdGItuDTxL5KzREJxNSZudUTgGfWal
URpUSvL14hXupnj2Or1m/pXM8LFPtn17EJIVXrsInx5AcJ7lRj2garhLTwDQd++u1bW7tkshQcEJ
mwkUlNprgQlCGB8FM4EAGLz2bE+HvOVrAMrFe9gARZoPgb0ZEqfWwygLqBGIo3QCngkQGm8S6l9d
tBoPkFXPBKIt6BrukfgHt+19uqqHSHDufduNQEiVcxjUTu+ItBi0XNv9MQBxufW9zgZpCCLTmJmi
B5fkE/GOpwE5tt83nuFikSMoSPKLTRcQFE8j7zw8JZM9pSKdeKSC6kN6tWuTy0RQOeyIlZViKQAF
z2+EvRMYcCN73h/aM0JkXbxqdDSLSP6RsqOCXY9hxUWlHAL9Mgo8cDEostSGoRM33XDjZjDmKBxk
gn84ec4kjRrk5m7rShQrvAaVxpJ8Tcgee5DkxJ7i8EnCxqJFzXpjVCR5NJ++3ecaY/KS+hNbbL6L
6gfeWH5rxXMhuAQ9f6bsBGPZGLGy3TZK1ODVJWRokq8hJGBpWb8FqIPpUiNgn/dgTaCfY88AQuHV
7fQrDxheMhXtBU251GgbqL3Hz2364hSCdGj3wazuYilVe7kH342N775/jDDVA5zVArXjARiArAJY
TF41qTzZ3ckSuK6RNi5n2SzkpgIzD1MAJwRchbwesKLbFMy+Edbc6ePy4VM5hLuNwGrtgiDtpgL7
5X5oFXbbCcqfYGZSKrweVGRXDoguZo+ZDJ8sDaThVuYC2MFJ6YJfQ60lrH6ev2J1gfbTwfLB9Ni/
e8av7jTwHUVp4URXUjTLL3+FY/btrBQ0mi559MC3Rb2XCzI4XGn34tF73uAmnMfwKlYGJxzFUFVK
bJK1MlSBG7yt/+UJFyOSP9xikLnYz0cVA88HuWN6UoaSSKreDeHpe/mo4+UDAsZJkUlZz3hGVNdK
gPXsbwHWfFJNSAM85UOcl65JVjgVfjVSU2vEYp8shIENdEc1AYs5du7jamLvCUCrCIWZ+SMyH3uv
mUVD+aQY5gAXvcDUsM64V4NVTbIKuVP3Uyhx9Z1lQPxcB6hFCuWC2RbM8sntJzjd2707IQNENkvo
TYE18Ig2aSxx+VvEmUtxtXqEukX2SzBrE1PdeWAElGIPe7zKhmB7TtCG8jMuRCANyMwYtNZIfgTQ
VfrhGK5RPKMJxjHAizK/ewPSwqzmrYExrfvoOAb4nWjAmC+9UjAJsOoS5EdiOS5hjMhSNgUTKrrr
R/ThEmSNzjS+SpO8P/m8e18VJqHaHQHKoHyMsKbL6yBsEFRfgnssaBzJpBV4IVud2n1Sv69juf60
fqOyMxfMhSDc1pjfQSCitveHAbk8LCUqJrxvfz/KAIDwmkdYY+kYuyNjyt3OlKfo0mSy5lQUoQGq
sDnF0jGBFkAbJEY3kvHQC2iLbyfjDjagsfeZuDdU03KEUiYfQI998Ao/WgPcQSRpKT+8lY2Q0oLx
iTpqibaOicbg8boP/b4aeTmiuYfY6XjrM4J+DEhu3f/GRVw8nfBBE+2djjAAAalajnj+ScFomI7X
I+gMng7wrfJwNFHnaN9cYG5kZnogd3AQSNssUcgY9TmAwPNMqhsyRQ1ShFfeR4K8HQLz6i8ZpTEs
tQnMxgJ3pj5njjCLNC9zUVkNYyqjkBnTdurKD5mXPeAeLTiwwZU3KQJGcC/xNViVSK5hUeovTYQi
dCBEtNBB+uisdd+YcotAdRWQF1kE0NLPXC2AKbO/1RVBPxaq3SbtANcHVIWT5KeAzAqz+aZ3010u
QN/W7Pz7MRgGiwSLKQBt0q7A71uTmCtwNJF1E85krSA9HwO3BcOJFHOULm9CRJV9Us0FR1m6B9lZ
VgNa3CawAxPX5xiOardQGa/YbvlhTrFVMRTZJ8DkjtWqp/ErbaSiQdM8NcpAW5b/MCL2zNxtjW1B
eKbXeKwOoYKKRQGoID4lCj3YUpO6H4/FcYfFVkqRYIBm/sLMdd+06IxbEyGJUlWSbGToRx0ltgl6
SQ4Lot7DQpuau4usOjoLnclg8DthNVlhCoVwA+UoPcpCyoDk/iX40Qz05mzhcwIoGB3VhEyPSY5s
igCpQ1rkyezBVnx8N+ndBxCMQX2Z0x6ItdBEVmBIYsKsOI6GfwTApAwuNdeUun83kMVCeiEZFVas
2ZfBjCkW3SvGMc4S3mJCPApDkKDIU+nz58kAa8B+ZciyA6ST9Cx/f7cd+/GiD0HAlulvm0tr7KPy
XJTjB9OV0D8bMRYuEbSOT7XPZUcMLzSA1f+vxdsYV7DkfZee1cEC3M/o0P8TCn2AMIQMWKhazATj
DNdC6D1BpgFJMDQwviEnsZDJRJ/YSCARNLSEr76MqaHh85YNyMgA+6otVWQgGKNnqHBCSxrlC2Ki
YgG4gklkAkNTVvIvPfOG0I8WaCNj2oyNmwnbAA0fqwh3R1ku+a/NqE0R8ae0bLPACloLjXxXWvDI
KUXhivFFBmxPZI3V4Yvr0IBGHqWLeUYWRkXOqEMxdcIUVBbEtQztvwQm6VrqKqmXW+Qxiw6RKli8
CKDQFLfIvfrT406mXx5VH0MSd7PS6HfeLhWeVF3uS8/f9s+HEoZFV8P5sNIXuuE9d5+ddZD6Vi2d
SyepGre/2zF/OXk5zf/KnX3IuJHJw/YEi2FybtbK0dxUcyZizJrFc8dG8U/NHNkDBrbGUI3VZ6yh
Iwt8jtTJFCgmqdgabLHDpOBdkRvnE9B6WwjaD3jMC0FTI/dtG8wITwGdh3zDU9aNCRgi4ivo2kG3
2OMSF/BUDhxQnJdIhC1+ZFREjBqowKUyYgsj2/gO+HWyD8VCEF6zWsAjeQ5JiJVj6R+rc3ttzeXc
WofbewCOJnmTGHuIr+H8IITxyrdAXOXAp2E+x11JPD3ITqnLzrDW8c3ND7gVi31FRU/tWK84IGA1
bu3X4vw+I4HxgvJovi/Q6Ctx2RGJhAmD1FHJZBTRzlmdh9gm2XL+Hw/c2X5sn4pwveyKfQA7kTGF
9fsqARyuznHH1ZPG2QU5932gxZfIQawoVTFOzgWHP8rzkTEgYpmvTPnGDYNRIOKQTeEVFIv3mT0A
Y2cgbepdPh9s22ATWo6sKw1js+EqeBNxBkV1vLptp+Jwb4sDC2nMJ5A6iE2syPcr4hAitpAzr0Gj
i6lbOVLd4IunCbCguUnO8RXbJ3cJINYwbWG4WjOaVxfLMebwEYdSe+1vUK60Y3Jm4yCDCH4pPANb
D83pP0ggQB+X9ZJ5oHNALLZnswa9/OFVC/6ByjjBT+xvsH4LrZSZfwp2/im3wMhG5nyPFmZUgWeI
xf4ELucF28QNQDhs20eIho3GWvOkrCMviMkSVyPGLiRFM3/ssX6LoS68KlJrrlziz6HR/ICQMDG1
BTuGt8J6DEHFmkXSAt8J/sBOwdWKAAmHfYppuHp3sUxhgX8X4xy4QmRsLWaigv3MXoRqB2aLeYSn
WHFcch0qvL5dDEucGQUuhq/DCJra3iel+jN0RUgMKRVcD1kPMfJjWvDJaRefCzNjmAhaGmVK8BiI
F8yD439X1h7OEdwknQ1ye40/X05a9l3Y5ZRgYsgQvoxVvAt3GJ8HOJBwOWGqZLmIgjpCGsxBuI+Y
lxisMUh/9TbgIJfpnt5ZKGbEY0CNsqQMjFfuV57iV6mAdt+GWw3rPiIsk774jnEdsUe89RYj4QGr
1/0X7fj+i1yk1LU4N/I94d2c4umZT4Q7WEGCYJDOqBeiENZC9RSLpP5zJ8aph2JDqNcRU+5HZlXb
ngXuOqEG7JoP/uke/i0q0+FyaOZttDV4ENTYA9NBX8AhRpdyFoMmMsFCzVpVH54ny3Lz4FLWgl1x
Nez1NbiehGlBcUxz5kZsgp8RygxJKKv2D+I3bfXYYCw9TfHIP08HhkFG0Aq7USDBKrwF7TERi4ps
OSDTRi0HPQS7XN7549iXNU3cVuHiwnvZgMXg70PwdzmFcC7iUIFdWpkHu9qFCxwsWObIOQ+9roPv
eBsSn4ErleupLazITsFGhc8H2ca+Jnj9isolLIVo4kbakkXlfXSpG3jtmsvsYEAM2VAZkcou4lgk
s3oYRgPIAotWVQ/TZgtjDCkMFiGpHs5w0dU4llB8UCe5GqBpIrP4jqzD2CkmTwwDOPwgdbaorXUI
pi/EbYuLCxxdfGyJ8AcjYBzIMT4XmEtd78JZzAPzIpyirJpLBpBXgNN3wKqxHdiR1eFerRh3CQ46
4og6qy+vTVUfKiMgzaoeMivHbv7qPeJDkvfZaHyOhYLM/MIBy3nIRIQTcZpRlR5dtxCKCF9ggf4l
9oRbEMRD/18mwmzIMKyTb7ZHW54FkrkNMlhbXF7YZ2lDtv1buA+xSTAD1GZhmH9B0WAGIKN9EMRG
NMkYycGai2fIOGqo/pTdJVX6yNkAvfkUPAGv8AjCH5nDPs8P4TXZQ75/L+J2hXL46sSDRiwwgk4T
FmScfBcLOFsTfhT/Ja4dXOOuGQNjC7wsty8b8CNuJOGV2fJcs2bo0iK91mANk8nj4EU7Wz/4yVDQ
WSa2lVZ1+R5cMTSrF4gBQygmfkMciyOs5yyKGS5x89Emw+cXRoRLkeGz4yAGG5Wr7Vf5hzUgCB5P
Omc8yA/0QH5/1cN/Cj68KOcUIbmg0hGb/O5yYNEkTnY+JRRhsXBXii+vNj2IB9EYO+/ICnOSxxMc
+NjbQyBPE5fbxJOsnm/gCKMB2FZkHeEbPMyGJAYRez8OcLw4LC4xfPj6bgtmyOu3esEYTbsLp0Dt
95kh1gqAE981+zbJcPniQ3znNMPp92/Lo/MxHOWIKGT1bxidMLSnDpC8iCz4hkm9uiw+/EvXnCn1
EhL/GyZEgSkLpIfSZ1q+LT5JxCKKD65xvKBo0pzE77N6kXOocvijwoZUcqpaSg+C0ivKrE52LCLD
3CDuoBYjLN8u3cOYuGBjnNMBEZ8yPiQm4Q4wDboCVBGmA6sTn+8D52uXSdEacTFymPMGuohoG6PX
GF8kScq5i9rMtPkYj2pThkqP7EZLvYhiAB5NRD6n+EDgJ16hZa7ZDIboHmGCKRr2gqKoHqDzjNMc
sJk4UdgQyhHS6mWfE4nHqfoGhWyzC8cyWJbke6IbHro0XgyIY7zdgHiGLoaH1xXVkMROTDA4ERWX
bY+XXb0gUFXKsEC58Jf58CGGjvxh73813sfeP6Xn5sKOFCK3nNLGmT4QIkRCfDShpEUAo1S4brDh
UzGPmCUEFnysiELu/7FPEC/8FXd6RCtw/OBEqbGzq+5HkbLY088uIoBO9zDeYa5Lh7cFFiv5Bz48
yXoktJBkwVbExYl94fpG7YV0rBT4wDi18AoQ9omJkhsLBrIdhuIJjjD0NCmEkAKxQuE0Y3X7Cxsu
AuEv/jdsZ1vtyKM/wLH+1qv8C1hPFAeWxsi9RvzAIs4/siyow0bNM8FgSIZNr6QEOPhleDICj0vW
tBCs0hW1OcUesbhdDABFMUJxiPYfXotCQrr3LRDEQblsrSUFx56j5ooBBsgNdFYUTXHgoSwS3kEE
4oQwvv/HpwD+jqhQCJTD5S6SLas9mAn6UvoBXmDZ/T/qO3AkoQddzQ1blt2D8CthM+pU49yIpoQV
nGEg1luYWBHpjqCQ/V45REVzerK6MAKHP1IMARLGQ05c0W8EnN41khG//OM4a/ItN8j+RSHIdYIz
5Tv7MorIxJZf6IB3ObcRUJzh/FkB+I5BActti/ECCvn0WhppRsI8dMKBzujQjPidT7YvcFnBZS4V
zuJ0YVMhmGsMSuaRTQ8ErO0PWHdlBeGYt36hV05qIko2yqpaQCxKahFFII3gxPqqaTiP0QvQcAhh
QBNl58PNaD/gfot21xxquSDITm7WaEdAR6Yws/fdA551gSjEO8Hj6qGzgrC4ibFM7wjpgBE5RdNw
jFRjb9yKLlOv5uj2P9I/FxYUPzbr+c61lJgz/vwQUWXIfZbgBMbw3N2oMfjq4wTEKsOJ0XhB8WcS
ItC6+OH8SaoCErxNTAY9zYKS22U0ztg8Lk5a36ufZH6PbDZ80S2ICOosdSKNJuatV+sDINjTStyO
xEuQNaM+e+kTaTMwk2Gocq5KsAPftV8doOI/i0QQ4IFroJWD9bvP6X1S9s+JMSdHw/HH5AE5pIKA
M4gLGlsARqYJB2+f6MteDXw35T7meExwVUoVuGBm9tGfPXuhjT/zx0jxKrAKybXhdJjejsC+Rd10
FM3CwnFyYk2AGkX0TszfGjzrYhqNP5P3liJWeCdn6RYw0PNj23Gei3LymnQmxoIaLP1sSNCsgUOF
YupuumwbDmHWrc8qNx1rG4PBtzXn1SqedM4drqIAM5A2QuLYnuwc4z+S7ms5kWWJAugXEYE3r3ga
D8JIL4Qs3nu+/qyaE3fuxJwZCUF3dVXmzm3OJbbr+4SdWYe/iW4f8WKBw7JRnPy+eNNR7aMVytxr
ew/oJfYP20Rf4wnlShwdBE9bLNVYF19jaMBcydBPzrwP7rDRYuRY2P9hlvMufhQ3o0J5OcmPEkMj
2nR/YfRXP7Wzk0S0Mlvp5qJCxB5tF6+s+nM8o9VgwoVcQNS8+yz+ZcpJusdHVZ+VK4qr9qNmffVx
JdNb9DeP4nMyG4DJ6jz4gh1y8f4Vhqg585jYO8g0Wb6vldQVY0c2Cda7Qrq7uJWwM3Pfz2g9sUa8
yqyz1DcVyrJgBo7ofuF938wPLleyxKbk6z49x6m13ZWfnYPEhng87AfxPtONYxQjoekfP0+9c/si
TCfRTLUS1bxOdXpS+gmbCi45djbzxkf0Kr1qzMQXpbRBm6gpYZS7rsCp5qLH6Ae9BN+qZHMtnVtO
xIHBeTNeY8Vfm4ugCmnWx1pIK9B5GjCxsxYvh7/NGHvd2XeOtYfBGuJNnTh8y43p8k0Ue2KxE61c
FKqOLpsCIxDD0eUYLyxA0+kyOIh6oYn/Vni/MkVflm6j+KvsdCLsH1HN3+suxMsAtjprumEgl68H
gH98ZxIGlhpfWk6JZgKeLajD7Mo9SVCqUt0/AyjIFqkhi8GQRnZvL/ZFEzMLk+Jn53wUvMwCc13O
j1/5cNo0Fx9jg4nt56G7HCVXtdck25uPdhRv38nernuLAdCKaf5RcYYar2Jm3dptq9dONh+Q2FXt
hJwXNr0R1Z799Fq5EnqV583TcOay9flkz1R4SClNQ5/oPjjcavnLwDzN35LNPwV7UA4GxZeAGULG
o2O6Nqc331aQ/qlgEk+b7r8xzDPKYb7EqhQiMboGxXRs2Yr/o9k73LxCn1j52UtJd3l9F46Ng7X/
pOwiafpH7ns+KsdQ4RdjJnPTHC43jg8eLi51UIJ4S6jx9WPijfDL1i2iT1nC/lYLdpvkr/agWF9r
kn90M7lu4cIR4xvx9onu39/NosCQZz2Qqx8w95AM6LC44JH2L91OyTdBr1XdeyNK4NFtmsYxaqPt
ZJo5zhmY3ydP2Wj/apy/QiCNzp95QG03zWaaqa4iUy1yS7aUa5riXb6Lga12lfaA139Bv8ammZfX
CRKoIoza58nAZl4aS+i7GnqEwCX3JhG4SSArZ8gr83WS6vSoOuiS6aaC2BujHtjh187/oVio9CgF
J/iwJtEUJDYUhDKraOrUAjPt720a8JS2Uyuz79+5x9929UUh0Lz3hZ5Ofzu5nntrjsyik+CCDs5/
VS1qzkxrW9fopXfj9LbnhM5ruffVMkqO9nO56yhXcz9e4md2b2EcOUHvkTrjuuqfm+7S79IZZKZB
CYkYGOdfL6g2VczwQb7im4dS3b85hdbDWMvD5j/uIraQaQXoBqbDwlx0U1uW84b/GvjSwqB201bQ
mrjP6ywmpvkPxcrj+/atGoj3U48q/UF2F6WEH6ynO7NyD6f83Guz8HaqFroFRnC3qY4p0QiJued6
mOVLAxdg5n2KyLjBZ9DFSppABdxCIAbjgU97yGdwMxeBRSTdXZhCF6RtXyvWxlRdZpfId5Kp6b5y
1MJjcdELXEqA0EIWRQdugY+eONaJgtTgCmRgE54ktGBRFYmzP4feN9lP4IxXbAvzO85pLaBHdtP6
rLl70f8Uc0yof5+Rt1Nffsic5INR3gyVWS1mYCaNAgUQFpYlxk+n/XuY3SbMuwiIwbGPrsVy9fs3
mv5OqzHfdXZXKaOAwFR3hfc2yFwb/xdIEkkUBzHU3SH4aBU5GhSAKZKUeDXzrjvZcDVmnY3d2bOj
AHG2oUNQll1yrcStEctVVvfKwwThWc2mSgtYKqpcungbrAO+ripf/NqBznzjDGpL13PYoHCeIPTq
09dUl5UM5CbI/jQGAxFexoKFhxqAqAitF26o7W0vq3kMm59YeSXi5+/9Uvz2IJdH+Elju6tPvm0q
REtDuFKJ2FU+g0eqLYX6bEqnxLYept7+M8V0KjhCyHzUFxRCGY17hVYO1G4d7e8ByvRQIM+W4pX0
HwKFMB4MwmznTsURiJtr7hjFcx9gn2zvx1QE9euk8IbJyCfnNNlYLmmTZn0Yt6hvmmGic+csLgd8
uofzWct9o4JMOMuhneAcpyVQ7d5it6K8wTMyUK65e9vWV2+mBLNyTm+F65MIQvRTb2cB7OT/sglY
koLP6/uIKQRiZcLBzZWpwcS58+AZ3orDWOLFrJ8QcOtT5BXMMqwEwqSuvfN2a9p13Yr4KnrQzkDw
4MzPbdMXLpEjxzdqBeyeR/fnEm962E/C6iahzw1+jamulINiupQ5O0wKhN8mpYBvJ+W+wiCzWPg6
8QPiiQi82h3NDnQg5tL6VFvqPT9Rhh++F+p3nc7sM6N5O8nfCqC8Ghd0RSTy8Px8QKYLxXtrl63H
V/38su6wLtgUf57Y2bXMT+xt1+ZWX02VHEbljBET6lmR6UkZ4lYhqGjMKiR1kruNmroHeQ4SSl7f
QDqJErkfmSnFdfk8QaUzeHSbO7meej/VU1KXkxELT1FEgmuaIUR6EyUn98nVJBppsbETnNWWLlPS
+yOZ5NRL6/K/7QrlfV9pitr9fXTdcYnk/lx7TuZD3Yhaats5CEAfpR7FQi/WzPeP9fvXuUt3pe7P
t5dfyA/64gAJ9Ao9d//yO/+XV5wRlMY6svxsnluGu/KHb++er1j5MLh/uWqF92V133vNS4+ckIz0
l5bAZGvVzB+HMJx8gP9lLcAL2R97HKrH0atBM2k2Ax3VRmwn2igsSCALfuH5b+NW88fUNYV6Qmsp
dUulu2lQ6BUX7+yVULtWnrVt8etc+gLkYPMcP4Wplo5CyOe4UJhOxpk1j2Qd2+ozU9+O0J7t63ib
0Li2Dbi8azIZqjz8dfXy7Yjq5KNF6YNadDQvjx9V5XT5+B76isXIcWEjYu2UqWrxD42zDHWxRNo2
+J78j/0o20Ddmj6+sCzeUARS9f3vtm4zN+2clcwCszx/ql9bbdAOu01WEYACXveXjwoCf/fMme8R
y0IXoYiIky5mWmybVtP1o2yQp4riddXcO76aQo+C4dWfMXBnNjmw0oJqqfGMyVlmWE3auSanZVbP
UfuEi0xPiC83X6EEQT4b2dLrUjQXrG3rF0RByhlVbTdkZTyoO1TayEQFDLYsOX5gwpE52Br0hDbn
lo7VmkbJEbiDYqeyKxsR1GFE1bcvHbzvgLO1KO6EUPFv24mByzC9QkvU2c9Lyj4//aSzeXN+BDmJ
LIKiW4Hd900sXqGNLsGSCBSAvREgqnZrZJr2FFwiiOzb1SQd9tjMcMvNNed9ciFpM+v+7etJH2EV
iJYRXtxKaqh1gEtPzaW8rAjoqHxlHbuITn7orhdCy2cCWBA8K8hzbPQTQ6Lb6nM8P5WebZyudSnL
1vlVvuXt2IlJprVTRY8T9fzn+TctGC/TWwbzi96mm5s+22atjf3opIpysbDsnPSnroJDl4XnVoE8
epIDEQ34hcYWl7nyxJHcoBymKyC/chBXalWTkQ0xVz3XjrXTpNDxQRr0ra1LJdfPRcu3i45TcEY5
09fWlXxVaS02bkDYfSnuo9mh+jB4/Mxy3oY3V7d1/4dR8jPLGMSBAka5Jb1MvEfKvuXkRLhNi+ne
e/yC2DsydCA9nLeZCNxmUTzRjz2qmPWZ5lMHdAhlhpGeDTdu9h4pK40h8semmhGC80TxvZYYNvKs
Yvmh6+EeAagFaxi3OdrIgeqJ9n14gfRZB7BtAFcO+Ei266R2moMCnIinb/Paj73z1/+4e8WGKyc+
tVDsmyuAnF6Vx6LMMZ6M+ZQuvYwJ3ZryKw47LB6SYV+hTUBCV+n46k+In1zAy3sATYSYUTO8ijqY
WKK0TpNdG+aVt8vmLc5ooLxKlB4X9/n0Q4so2Kh8CuINVYUsHsbtNcikjK+sVW7gI0sqG/m6LFO+
nic0+3emD7cIK8cKaK43q/g0Z7RPBM5WINtx+7W6H+h7QLnqjjjp8q2MxxCsvCY4fP5En9E4XEvu
yJKcSx97+En+2Sy1AEwjjiUnIC8GjQnXYIrkXKzKJJRRBmPYWBSk7Ovg3naD9c3+t5rVeThXjREe
1n2SPDbsxGbtLPjuNKaM8eyZJnWnhqqCfpHCWNd1OFdOqZI/k8XqBwJkDOk3g9Z3ndgsl1735nIc
ZzJeokcIfd8yfDPvjzggxUj/WQ2bI3/FXdjTD22EcjKZzn5y/DItASk7ZgDhORV8aWbDzobfkwN+
LHzcP7W0Z1zdP4v21GN22Hs1gkszD5zxvZNT0fxuOwYg3dPoUkvXM6NX+zJItG/CGtv3CWq8ykux
NM59r3rx8bp56q6UVUfK4+JmeOp5xIIb0u3b4EBNP/9S/aor0fOq6/bz/YGQ/LX+3fZjXdmWYVKt
iAONGqDHprHJduSZ80qrYaa17pDIa0fdDFxDV4w4W0Vd9hSxI9GApdPV2bHKNSSfZXhThiXmFBTG
CE9DvYr/VC37snChFyUjkGu6hrz/LvHTSfGXsj8aps15QDhG8+2DgBH3Nsx7NBbn8ar3Eo2Vs23D
bITcM9JQwBuwABl3VcSR+cQsiPxtKHOpe/xdMAgjijcg1P+aHyrAPMzXWeXGV/zf29kc2ihvjmWK
bHd8n1d6Kli8OdQOv9Rq+lSjBC9gfG76qEPUCl50iO49OHBbsUwuT89D2dv0qn7BhBfZL+ptg8Cr
3ik7OpMam3rxKLDBKJf5sTyCXmP3CGDrpYD62DjxewFIkoqoPKnEeBPvrcowEKcYe/2EYTbmcGAR
3ysYXg3ZJnDPMTEkCQKMCf270Ahc5XznUGZddEP3PY3uzeRg+bWcBNLRGuCUdc473ofL6mywaN+b
KzihRJVy2LGPk0KD8LqYKJlUf2BdB55Rad3VzYYgcfl4chjacyLG9iJa9TftIIvYBQjFMCZT5BSK
MZyMJBJU7k25cT3RjoeKebsnn7Ew0T7aDhfdTrxyds46BiNsBD1XQakf+HOgi4i57N9D5C1C1ESs
ihNrj7wN6LUP8VG3ixxabDdd45L1O+sdvbrr6Scb+IL/9ea9QiXeg9uUC9U7onyu+XJO7mu6xiL0
FfF68ROI9IufpKh2edflhDP4JGOUp2R9XlRyh7ivEC4WMm7hAN18Y1Y9T9etjLP1XBP5ancsqTJL
jwn/xOauzDQwohRTXQFwRvNo21awV3ga1zTDuvEn6j69/VjsbTVpV2RJgXa8LnGWLIcjVKUY6Nuc
Siq34q25rAUG/XyMKig0jLqgwwZ+TImj0vvCI1LECDwurn4S1eUAM//t4co6zZsmRd5wYBDHGehL
IQ7x6eV/FWNo9YnKSBMujR3yvd1ma5j0fu0f+4m3dfPWnGHO5/HxKdnfV7AjIQUtscXOIzsQZgrx
/8/pDYN+/GjE20C11GTfX9YVddPFthocrQL28wye5Z4NpOj6Q9cfTO7Rm7PtoDU4tPI6PSbuNVd+
gNqlir+kKwjmEqt7BLAOk0z3WGOlrcbCRWqlyiRZ9XXbHnRphqrWxmCEFgo4F1JAw3hIvUKggTGj
3O3cPzHi3Z0kkmm6tuipIG/lXctspMhmVRWRkr9nmqK+C0KGR3P2zgMEbLUtxaa3xtHlSlhK5u9S
xdRhnzz+00RtLXWoj5e1WrpmY46YDFKVj8rgCOwMVrMzbd4cOzMVYBFh/Phn99FA8jM+jhmkiqCY
hZ0FPLlrPDiL/9lO/Zp/FpT6WGl/jBnUJ7wgg0n+vJZwRfNED5twDvq3B7JZ1lyylDG5ovb6uHxf
plhkdyIUzmyZLpXZNJg7/M3AdppHw4INBVkFVDjf/9zso8ZQd1WyjY0p5f4PNgZqm42uyAfB2rOk
kPAOzMDCRpQwJoPR1HctSsZ2frSb+iImEQ5xaLtJ0PJPUZMO5Dlum2+uhZ/rmjkX5SlD/LygS3aZ
zscGgLmhr3M4A1tNFXdT379X2+Fj39mwh/dLEWt2afKsXTDAUlDhlP9lBcLavdwyD0jaotoOSDw6
ms5Ssi4m8GVkkAPiZ9xl3lRRphWIgCZ+juaOhec4UzpctRzbigPLVAp74fpqXHkFJovHcbIW76cX
RrMuCpf5gFnAq234C2eRpJgwN0SA+f/EOGAePyuMOn1SDiguppoA2QC0tOEeQrnCBUNOjhIFCpUf
+ieEF3s+skDY+f9xch5dt6IAK/sGpzrs4h+ZH/AUPsYYsbdHTvaW+L4wMP+8Y67Z2JH7evM8bdz2
YtUx9PF0eqvXr7n69i0eZLA2kPTfrnXva/gMN8M5biAOwUVd+/PvbsDpe52u0fD9nr73n9dPTdVQ
xZbqOtEVOjBnd9dlNjt2V0+uN+Cwsamcm7StGCns/+Vxvsyakm0F26uV/qN14Dnoatro+vb5WCDw
eDh41DPxmo9R6iav3s5eBAz8jA/+df0sqbMf2y/oodqUB+dnQNxm9ofCz93Ha2x6ibfsOF3TnO+m
uaGSjMjZsjE4lW1u8xtfvi2yw09OIELwA1Sw1Q+1ZB2wMp4PuDAqXjqXHjdbGgzQM+e0OlLAApS3
+T0BEkJ67KwYkv2kG1eJYbqzSgJuvu3M63fSlGVEwUT8VGiB/mp75as5SNNR00YsURbHB5vGtear
2o/6LDLXKu/qGSynyCppn4axyTradFWmTS5z5Fqvc7mQLN4/th+noaMF/pGANZHDOMx6semymbFt
v95OvfAcd8vsQhqb7rK/L+1HxDGDmVMoX1sPEi1H1vu5v4z4rEX39rGzHmgXmuy7Onpx1dm8k5tm
/9Kje3vVTdWTo33/MYQu7H5uLS/tJqX5sb7F2+ffWT1XS0WYvO1T78hvz9fMxgtN6++pLpAWR6IN
tmofo1kvZ9jUhmJ83nmuMpwcM05M/+WYrQzy482BH195/2m43zeET/dzw0ApD1NjnD3YScU2V9m1
9dBRsiIITIjmuuIKVxJ1XqNUXcgHbk+yfx1TQ02eyMyw7g5xHWkZF7Lz37nznWovGyEwd9ZyFPTS
Fbmp3U15X5uVTaiKi2rMsW1brqY18SBPeNSMHmjWmNdm9EEYT5F19n9cpixcEiMAbvcuDi/0JcJT
OvmRPN3K6S1do84Gpmmrnn9wQLsh+0q/32CGU+471aTQxG3jNPaha7NGagIpGzjPok0vNMGz3u1S
fJyZdJUBdslfmT5L3Mx0aXOrvZL2qdj3keLHoU1IdKQGWnauFDs8Ech1xORWcFAamNQgBfuSE3Q9
gPi2uDPHut7O7VtfuTMHPdRS+ICm3VVpN7WkgrDw9hzoVMqgQZfHAU+w8+ri5KR+sqPMcN581dOV
WXnXE05gTBc2FYHoosi1YYI9lqWX7Glj6uhI9rVqdLORwJE38p4+sCroL7ibl24o+8d67m1Fcdn7
4DJfedRfrnzua93fR/eP+Oj6KC2G+1qssxremokvZfcgELELev2QP5oCm756YTegKazMwAVHNxy4
7xPMMeIUkYAvOA6taPUYhQW4bqbJA/LRquwUbSfKrMejILGyO8sE7nuXPdySLPOouNIxrmW1dd9B
1xtXKT6JN2G4hG0HYs8jvAXK5sDA4mygZZRuVX1a0Q+p3JUF1/Z58DBJ5bNSQ2J/j/Vuo0MNgKHg
CCdPel2+qAlvUEKKqtqVIjV8MY1rNdbAny0tTOSVtopJfDaDjIO6+aamUgLQzMUG2/bWNWaOUrm3
U63t4E7Fdp9kO/zqm3w5m9v+IV+c9znftEN6ZKH0Na/zDaFaD2qqfWhmUlOnj6KQyCfw7jXfpzIi
fGX3dlIDgvUoOpMetyvF5iySjtMI7H/AaBtEWAm3kE2gt7B0wobHZIk8NLbjTnkjV89Nn6b3bEp5
vzR0ej4Qk4XoBbaKjXVOJIDpz3Uk8VgK9aV3s2HuP8W3zHTNxmHMCAybHe2Lcsjj86cXJh8wFnmJ
VKSVBcFmm5f2tXlorFKgzUs5O1i1KVGUq89IClBj3czB9fdWUqa1wBV9P0MJuJAyllNiRbu2iXkI
vBE/BCS4gUpXUawRF7yN7V9LQU38SzVH9bIfH96uH8yIPG6aqCqhVSiMcBUrr9aplSmnO/s6nsh+
ogPtXSzHB5BpkIwy01vr0jvWlqN0D66WaB5DZk8l9k4xWku8ox/VctVCs/B1nZeeI/8ovp60pH6u
3yshY8fBOkiOQw3du/Su/b3Q4EtZ1AAs1iRc2Wva4AZcO7fuqbd4PyE3mOGWF4hoNVCBJ27xth5c
3mZ/1871k5eMJ37jk4O2NX1MQarr5qUH6FLy/xzeV9PdMD6a2flyjYLDxq7aP3RX3+B3NLNLtWAv
ydagK/FRobnrPZelcJ7tR5cvdpOdbb58esv+iZTQDbiyMX6hxaDPzA0KnVfzWmMQ+pP9u48zSCYG
AZ6WMDopNNVh1ePgCAfUul9rheZlSvlDzYUmVYey1ne9ww+rbCo2BVW6LVys5hAp5VuZDr+8+rq5
7lzkW7dZfFI+kPCCKbKhyijcimTTUQhONzmSD5vrJL4OwwJYFGOhd4yWnptrM/6lsxU7XwgT2C5s
WYt48BXbgY+RmIXmJV4KbdMMv0QaROfCO5fmeInZIHG7vm9fJvP+OtIQinQ814K6GConFPvcPAPj
bvTh+ejWSLUuP/HPJFgl1Vy8qyz9As+CvQf+mpGOAqF/p/uG5CgnH9x/rdTPzfs2Wkaxr2v7oE0x
V2s8ymtTEZuX8siT11FlTw0Dy8soaLKXlVhpKfX1WLu2KcbbocOUgSbJPOwQs/L9S/fbOlwqKoAS
/Pz93L6W08N5raCBNbaqWnCP4f4jpzFChG+e3qxGA4FL+9i9fOR6+CF/NpzxAspIYaXbvVUZcdiq
ZCaVD1WXutpdlS/NjLq6fG4vytTqlcQASs1ioz0rpxuEGYByGl0850G6QWYLfwQB10Hec2f62tY9
DEt8XWN1tdRaMxqVuu1KetIf1adPQwRoYHgBXQsC68T/KI1yU8fOmBv0RHOmqT9j+TrTlyN2+WbN
xUN33TaWx1bM69yXA4OCh247oHrucOHb+o0ykwV8reQwrj/cmD3Kny2xPqtfmhZ43fAiCu/nXO/z
U7RUZpVjE/NtJUgeU3b2SdCVtcV/nYuMQCxfzM+xs8uaiTmhTD9sMMqwgXXkhZBC6rnOiTj/0NT7
d7e67OyydAK+cUyj4Rab1rIWFMbqhiBB7sd4LnEQqf7knEOImzqK3tJyIME6Vbgcyb2/N/Mkq4fW
pfFoQLiFVR/qy/bNo7Bvv0KB2Lp3dtVDNyuApyRX5LD8jL9IOPyAXSMhs8HShBMboSOfjkXBSI3U
U85CCzT/1A9tmYoyQMB7ekq78fFiIUN08xavEPD/6LdCdviMWFr2FTSGxV0nsLPSY+82gftDr1m5
DM8dF73LgRzfxZO7YJ9FBPfO8kWpdzc5jpWHfpYNEf7vhNTCqyyQX3XgFzPlbXlH7+L4aoiVNQFo
U/U2XgDtQuneO/nc0lfbzikcAL1qlSeJ7Z2+3QCx8kHIDdNZlV8W3LqCA9HtYtKYO9wMbgTWlmKl
UIIv/ynQE9WPt3WpYGXqaSpmZGXNXWPZvyCVYkr9u8ymJk5qdUs722PH6UpoL5ntla6dQy857oaK
KKjH07Xj38EJ/Chfx/P6o5wr9rOVff1ShecFTX7pvq+B5XPV+/iFvQK6dTB+xqPrXzi/N5K9npFx
uGj2DSU29ZfAl1D5GcVqk7XppUBu037fFYn5GjaI53JR/j5XlallqrC6IWN1UUWC6Kaahha7KBai
2MKy3Plcwc4hjeGV3lWyu1ryzyZ1FAq2q1FR36Yr93itLpnXaeSL3mnT8KGxgr5nNq7pvxIDCUk0
oWnWfFAIeQp8WeOcb5cuXYbBRbISwHr2uh12iNn1BIeYSvJ/yWc42fG8IO+vjhm+OYWAHYw56xBK
gNLdOY8Plyho8lS+ddOSEPHnOH59T+e34DrJlReMD66Qu8UKdie7qbL8VP5L6WC2yzE4xwOf/5FQ
M1g9i9QvPeyfKlYSDCtp8I3G2UiLIlDhezTp/wc5Ruu/m4IYvygKm0cyCpEVQgSW3kG6Twz4B8pI
ByGwHvj16ikq05ycnpEedjnWDt8o52ROgBLy/ScBdvBeMicx1q3fpotGqrt+NTJDnrm4yE7uyzQz
fH1z8wwupYlyoDq1oSJ8RZmLttrXPyKHlo131wEuuTXQG5r8ZDtTTtzh+6sawYuyfqZZQzNs+85Q
TA9mLSj8o3T83c5LKQ+C3bWdbWRCPflRgI1WZz5eQFUtZkthVp1VF5PYYDE0fXxN7NHOBQbE6eL5
Nz5vXNal1OQ+2iJK5yaZr+vv7Vya9fK9UzMxOHiUvh6TZRSY4Yopvg3ZjVRUlWJiGgq0Z/Jcmdp8
dVNuqPJ3iuWfEDWR7Ye/OnDjUAcubfvAC4YFSSCGIDz0Py7ieICMspZhuiNmWX5sMgwBaTDboXpQ
uo4FWmRhWSq7TIFi8yiXQphcbfuZjp5873X/lJwzDQJstY+j4Eem5D4W8DDQZmga3Ex6cvb+lnBq
eq3gX3h4NT0dlZ1x7gJW7PaH/8wy1DLUcevU9C2IiDHnXZvEb2NZD9uWM7NvsYrBrt2VwiGp8jz2
ePaNWog8GR3IHmC2lfg2APsj2zb3wjE0GbP6aEFfXaCez7rs5LqsDQl64F1ofrGhd9JiUbojHKMb
xc2ZtS0av7jyc4o3CMlhuQbFF3NQcwfA1TIAb/+WJevFriGb95Htc5TwJtPKEC67d+9Hym4Qy7ES
nn/Ghhaqh0o9OU50LVP8QJdvJY1jmP9I94+h9eRAJOPixqp9yDuka8m6yJy5YT6RSUFgG4U0PA8X
tJPZ+vCm5TGOORiF288bASXjRehM1+tUkzX+xeEcQdGZtWFhPKSJ4FzZRTAhWNh6jfj9fmjN2jpt
Mvhk/xzdpp4/4FUEcPOIDX1mY6rJbASJy34cCkF2al9YtTw26W2N2W5m6G/NlIxqnp7JFyWSRako
+Cjku0H9fQg1hht/m+aXTpBk+0aHWkU49HHmgziNH1OvDyvALn0GetKEfDMNaHlZwX7B+CDP3VMP
HXTTQTPNj/0PbMe+W1gQVPXDsLeQte8Emxyn5+yX0AcjexiP7PDFAoMxnP5zxHXwe0aav5mGgjwe
PaoqP9jfseFV4sEZLclYiqdrf3GamrsxFb27JIlhIt99ZDlCHg/k6hoQppB6A20o7ZMFxJYBI3eo
qY1WNVPYVT0hMyfMpfYHNjQULrFmPKjY62wRwxlK0/54d6q3DSNoMt4o9qtUWvhXLd/HQ5tTK/iV
7dbg8X5krsU3ywQHrPf6WaEf9maCbkFtiQZTpcCHoUdhEXIt/SyrhXLmjYZVozf7xDdP9LJgw3wF
HS/t2Enwk55n0Hi7SQ6QXeqPafIjHmn3UNYtImsyGSwZ/MrIJVBg88PK1bnRM53Ar3Yxsm07tRTa
49/y31AEoqljTZUelJJxaRHUZ3Ybh88bKOU6enDrM9A7scFz0CvtbkvnQnBY4b/CUat7+072fRNf
DaM9P2P24ekDWiNueTuImmQhyhgTu5g6+RkxhWNxQJjDTiI/ihWi1FDJuE1Ei3RgSNIrJgoR2Y+5
h5GGE42If+glb1NZhywdOPmJzz4FJWMyHm2XDRAotDX+ZzhExB1ER5uyEeDJYDWNOnbRruS5QySu
dZgxTcfhNnQnUo0FX25lIDMjXmvJUqDSFVpMdBGKOBJQLLJu3QU7OZAp2t/sM8l+N2naP3wOkLmS
hXIi1mDa/3hPGIO01kaDFM/vdBzv8wP85OXuAUBUqftymqvj+ovK6tJOd7KmjLl/8jt2j9tG3ew2
Ydr9bv6cJjlhxxa4lgOycTRTxllqonPv3k92eMWlkzhEnoRFzRGn/P15CW2vCv6aqiD6Ju4UXB6s
43jTCD2U/Rn/tZoF9/ZW75uzqSsoP/23eTuK97Ro1Kqh9hGnKJJPdCrocHySfCI9rfL828aMmUBC
MOeBM+g5xliATFwCjrZW3Z7HyNvXsaGOXLW8WTboMTH1I7PY8BpVOSBItA1vI+BKjn5DD9uZ6Y1c
CTGEuU01h8aOZaTlW3yKeVAuvYVN//EdHLPmA5qG6bojkDRjzggpdQwwsgpk13QkU8Fe61t8t4Mz
HZJnQ/ZQHOPGsMRebx6SPoXYVklldrUHL8kgexLTgRSA2L8wY+Xt8oxiw0BBDuM2E5dsP8+jOcyI
rn//kinQH7vbw1gYjH1sw0rWqKnwHWqk0IkZj3kabGgWnPoqGf0zL9jM2moxQxplmw0XxwFrxusr
1rAmDhJIJQj8G3kZ1/gyQ4zH9KyNawV+D227UpgNVjC1YLbY9owNM130jXzwE4EbIx7HcAu9Uzy1
MX/TaUC2kv0VwzNGY4T3z+oBHLZghWI34MMwBuA7Nh1+ZiVZQ6gk98zU0EjEz5bDaKt4fBtzKOfG
9gzVdL5t/vXpNVsrbPZ9x/vlmfCNJ+Ob5Jr4CGlGDz5PqnuYHhmCkwabqQVJIAMQcKPrhTDs2vhW
PJJ94p0HWSfbZwk4XJzqdhpNfCqo1tMmP2Prl6Y1YGXBgybfDrz2ZD9QqLMfiWGuFTyEC2/Wzfti
UT/iOy9ZiXHqbXjQDBOC806LH+rXYjTr5OlKcBZ1TswKDfA3lUPpZ1c7XboELeXRqfj5PisaqBeR
mMu59+SMQYiesilBrkxOQWzkY9TzaJUBsVG5luw8hqP4g/op7kGVZ6n6wNu6mWncmtnGKdWYAfEP
xVhli+W3SRhrb+hD1hpd/1k+15KEFBMak/p9FLpwLs+NmAK6skSeC83qbPwEr4gs7aGirjsGUWFU
tPhRCGEfxVC9UPBLYMLrZ1wI27lRkDM6Jp1pMRhTCDiRqVosOCFODDVQifMOFiaIydKm4SlgNqri
MIvSXKaR2MxbD61cF40/VOe8S4ADFxD8DWSCAdiRYLRHQtj9ZWD30AIkG8Dv7ENaubqJJB33HOd3
X4QbKZCCF0hopUKeuq7pc25IERK0c9/KPeD/h2We+l6GWMRdoXYda62whvPVFwKSv+odO69GQJjU
fhpdJMPBNkrVX43Tm5mydufUcFm2nfNAaBwwFVaFGJUusaVvpbDbFsO8x6Z1Veaz+2ueoTfLCg/y
inofxJNtXSaszSqJGpylmW/BA3x7MDCDGHW2o2PWnLKYf9+mi2vczmAShxNTzZWOtW17P9p0N915
4xYl63m0oizB0L5/rr1q21r2YNEXD1VxzvbZzduJTcu2VdDqQkxutculss1WZaLE/1TiaDuP4AFj
ima7HuYaBFfQdhHZ5bh9NVU/1fcD036AoQMYLbvNRKrDeqW4HllkJQ1vyWYxPJcAVgCm4X20/11U
C5NTL80O7ljc91/GTbfJqxWvHKrirCrbvuycLjiocx6da4HUgHBROdYQR2r7kXFxFXxhOWIDhclE
M9dB76sU6ib3teMo/c5yrr1RQaeLs94D4IyG9puanNuamxH6d0y4ZC94dzJ94hG1nWjk3wrTQvXV
EgXHDXGmhuoXYOhH/dm55kxrANoUuPgptVNzV89V1s1Fo6ApRxrQc61APAnSQzqj+v0fS/P6y+sm
PGZVhSsa7Kp8H5EhV25vmcb5i9wvOPZVUeGVzz5m86bTgc7bRDdlM4koV71hPxzLr3IQY521+Mf+
tj8fQWUrtyblf+c0RGttXrAhXRuZRd1llH2fvW30iCOBHreuQJpFmHI7UsLmhglWz/UCqcSqp95q
xwa3L3HIHWNxTc95sK3kGQnq4SzIp9VzAEjdKyGz5VK/v88a5w+arpjJs0kpp7mqOWOzgC+jggES
aFozYUzBJeRAv7Lg3Eklipf9A8vPtLYfr9bhvTC9dfeSUxLVRCs5Tn+ea+uPVTc7vuEMrgzxklgy
G/g7Btdg2yl4M7o8fqevVqKFczrM9wxA0TQSk2sfxaR7axyGx49Ek06gr5dt5OpXVn8nBpCr79gk
19nGiges3fb9F06HPqrq/E18zduXr0eI7P25hkfiY9HNv8Uzpez7Cc7Be2BRn62byfkk+6Durz/g
IIlZ43UrXSjplpXuLeWr3o7p6LatvvDH8T2u0eVWQyKxCbW0UJkw+Ch0M4GPkQ3VolHmU6el6DxO
UsNsVLDMKfg+72OVxD2K/y2bW1wZrXcFOFHyePbMd7vr+nq0d4E84Br3a/CR776+bg2xhn/zfvw9
bvPmZ/Nzvpu7FDNzco/i2cQY6lWSKdOb95Gm2tnAIF81pn6UOfyYqJ6L18dumOsUyAXxXLsHi3vR
TdQ33UvzODIcHCJF9VfdHNAx+2s2cjJgWeEM3hpPI5sNJ0lqEoPPVqp5bS+6RiXuqv3h7gxgC/mX
7uMNIeJB5F34ksnWuXzoC1nDhP1cdda1q+WQaa3eXlofUoHppZHtA3jrUj0dQeVUF1Xna9majw5V
4j3PbLgEwG9BFx1+sBiLCK1ithxd36+vzXD+Ic2wqbyLLmbq+w9nOviupIIyImwmuoojpMhUd9HO
D+bN5+9luKwfO3hew3k/1jl9PeqXL6qQyPv9XLcTnfu9OP89Kaurz+GqueyJvJEmF+F1z38L8pGL
i3Vx13lgthvEHgDzm94djn3pukmrkvTp/tzzsBWvU9lwEwhCswdMVc5fZc9odlnCkph/teF0gWzy
7jMaIg9D932p5KP1KBvivosxGmmrY7gHV1Pxm3o1D3+pcVozrfLTu6RKpd1gqfg9lfdQ0Vvl6VND
A12w8/JnJSanvP5NgcEIMCQQKe1sof1timWoM5AHgIrYJADoYTQU4BWQTi/VAs2AOSd0lJ3tfxyd
17Kq2hKGn8gqkeitZBBzvqF0qiRFEAX16dc3VtWps9OaQRih+0/tJod7BAIYJuBCP6+LhLWrhwpH
Cofzys7msEDMuxz95to4m3N+Ry2Q+A993KU9tVzxPKTmj0xh/HQEFOCW3Cdea2XzwUyd/BYM4wp7
traqME0+idOHPY3PQofQ6fbvQQUCYIFTW5apxEP8IuB7Px4k0xUQtTPemNiD/4RNNi+n8ADxKnVi
X52grQy5D4nrVCGcIFb41ReAw+sHVxcKwyCZGwA7T6eYIJ4IntvLYNZH8Whwi1C+cwORs7vmBfr9
czzWucsYdcaRthyewNO2DQrOKGEPPdjKyr5Ai79sV73Jd29w9ohkAq6g8HZuZ7/wRWhZcywWIGYQ
Y8xbnLbT21/uNOt8+ojU0y1sdZbDaJLQCp8GxDpwQ8FMnb/7oid2dBcNkRpQVMz6EEoG0sGYjGBq
LkejIGOIF4pqFlCyTk8lCoR5iTBPPyUB+m6M9GG2gJZD2A0+V4RCkYd3yU/mVH3fi87rLuYEpmLz
WqfTOnhMkI1zj8qVJfcs5UMgyUj81Gz+nN5W0JSBAk4HfMUCJ7WIFGRsxf1942qz2xigT98pfA9w
0VM2V5GYXFSvWJT+g7P8NpUjffvgzKdDgvUiZNxFdW8Sx+p3kEMCTX/51ZTJLGaJ7q+Jnn5jJ0G8
p5gxu+DUs19es9YXyl7glQg+cWHRDwbQtQzbYmqc3yKMfIUFIlCINdZHyj/xNDXMA7HfcTMtJMoo
hZyfE1L6dyQBeBtBdbqj66EV3gM3OUmkk8bBrf9CjIGinsoOTW744LdGjIk9knsbFBM9Qo3CRub6
PfRs5qRdaGHZF4lm3i8Qg8RdYhnxpInaR7zCHqjXzVwitBdZPJUSAmxECLmjM3bBGClHY9OPeqf+
Md9/IfDaqb6NsddTO5J5tX8fIWbLFTKVQF2JZEfGksDuEho8L2zwP4djA9gKlnn0Q+tR/6cPIKNB
/WOkKiX+HhJzSXnjdwO3I5BalPKkDwtXRgrUCyhhKr4oPnLna8P4QOwlFLDk7OHOiFdQUgDMT09h
81JX0ufFe7aEXbi/EKkLioZijlQzqJbgdD5e85Xw+OCh5M+gYeXlIt+mWntjKWD3cjfVmAoORJWg
/dCRfeiQKpyPJke09YOciGciHrsg1EOwIUR0jVYsFhMQmyuWAoAnV1MTwmuwVES4Ne+AqwiNAxlL
mGyopWgvyJRB2cMpeKm9Q0FZO9L8G6zNDw0DZetS2bAuCIVEs8OfT0SMAm8QR3REPgTV0gOplbEv
PRhN+STuRyDxC1UpgDj3z5xdTxG8J6p7jNctVGiq7+TgM+A+bLflH9Xj5cva/Z1I5KIGbMPnjt79
IlRC3HHYBonf8D5ADpXzMLm/35fv4Ut8IDn/NLsPnuxny23IfKeFHErOEHma+G6qI/vlSt7ej/q2
YrwM9wvSH8XUjqL1wjG4fLuV10QYA2epo0+ToJkUwQAwlnjuelSddh//u86COODSRc8B5g+gzBAa
ki6fzum3/QFjYAOdYWEQ4mY2T2+CmRZFuIDRe2PwEwwiCFVcY4aHgy/mEbp8bAxHZAQ41JQUsg94
9d4CesYhMNzSJ/oCuxKOwXtI1c66RHUA8S1bILDCeUwvAfzoaibNz4gOxap3qp1Pb06zqVkGBbUp
FzSGKrohfhhlxYcjIGdL9AA1IDGwph1I2UXQjT6fRj53KXY5z0FHF/IYM/42X762eJLh/yUPoT5q
Ezm8Le8B517U8tBASE5UPiFVfLnEvpYv8+VzOgAxYSWPVU9ZqyGzqUdJdGdxgclPPizPD9+tE4vG
5pG7bdhHTsQkeK4yKvXMPvDwRXlKR52Qqw/6Co9O0SpYScxnBPnZj4h9ZKnbgieNkkb0ctwOLO8+
SuYT8zOIJiXSWijV+6gJOOrQmQ9t1pG0RbvAZXqqzZUeEgVDKDVHEec1XaY/RMbHmpdOqKdZOvCb
kvP/JqSpSHgC3CW0IWK78AYjhBi8YaRS0A7ZRKFMSJfqIsEk0kLrVzSlJM0L0jbgCcMM0KHeXYBY
p9zqlGeU3w96gszNlxnCfAV2G2UbzzZ1UOxZ/Qim0sZRwk/tFiStr2779wJvZIn4DDURcplm8V7k
0tboT5V61nvgRftmVktRm2vXVN30B6BSyub9nFXqppnU12IO2Q0NvFd+5j0jBwo/tNmhwAcSpN05
A94hzVbDBzLYzTMmc4cpfIzvtaQWhm2dJM6ApKF8AZ4hNZFk/GX3bcN7G1JZaikFdIrUtn6AZ6Ia
UiSzxsbX4WOB4RyeJOWaABsgdN52pxyTCRXTHryCkb2MSaXphx6vF7fz7Wkh3ybvgVYs/trG8YWd
NxWyWf7dZ8XZj/4SIAJIk+uy5IJVRjo1Gu18BNqJVAYYimzN8ZtDknNKTInDPCoq4uJt4S6jCl4+
sBQYFt43aGED2sanE4GRLf8+HLjf0YuWDS8eDwtxHGRhiT2aCDhe2ukN63xoom/EnS1iKoZbrkuK
bN7oLcRU/VnVc3V726M7YA2cgeZAeND58fuhdGSiFYzkcNsALw0g2SWE4v0jv+PwxBT109DhEcGl
NyY3KgcZ3WP/woV3f5jyOD/jU3ouB9jh/lgQcHvT17JGZRp3ouaglCuBabC+oTa38a/1Yl6GXSsj
gwAkkpSwVJOERX30Ea0RUyGB3XEp8K0hpxB60BkhAd8Ml8D56H6oezvV6rHN/lvhqMHzP4OfRCEv
/ooga8mXZ9dCMksgi7/bvqN84leKe5zFxSQ7KXj0kbZ35u3MumOIGwqY5+7NEJa1sZdrt2LGxsDB
76kW5leE5rVocnpMYzy2+5TDZKytAZqqc7rrEPkYTGzCJAKoD9hNdvDQVhBAiyRVHjCf8n3kQ9KO
/mLzBXN1aqkipuU1vT63MMBwtSXODItnZkBRYsvoj/qzwRkxDodHs+D1ya3Jh1RPpeLxDBUaU1b0
JfYHn+BT2fQW7z1FSY88AJ7hfnhSNs/VDS3tFLI4A9ubImZq1nfNbA7IL3jQVE2x6CxGg6m2p3J8
iX/J01FWcT7pP5yPZA4lsR5+OIBpikjHPNMX5sc3Ls95SVD45BHFK2Umu31xug4evFPz3tlazmBG
oBOLxok3zu4zKtB184lbmvu8ILTE/GNe6vNJFJdJB0nBVWE3DArAiU/Uf5jPAu2ECRWgbODrEdoS
Z6JbSMCRhOP/gQJfMH+VZkoKYQmfu9+fPL5R8Sqj71E7Dk9IkQjsAihJ+Ag2w80N8fEKlj+iisR8
DuzsPU1Q+Or2gntbJSqHvjM2fUyYdzTIWOtKs5RMUJfs8puXfdG7qcQtECeKjzl3O8ZuycemIyg9
UBW3wj3Iy6vsO/00ajmcSC/nHWMx0RdfAJa8WPyGnNl9AsQY37f+SCy4z/HWNFYvuTvqXQyTfTGE
kEotcTWIivv7VJaUqwyQ7yvIyow7owBj4jYPN8PrXuMYMUi6qKuJ0h7V+Ph9XG7xtIiXZX+2k18B
w7tJHOo9PZXwc9JfrtBThGk1/VG+rqEEtUg0CswaITlTuGsrEfqBwQg/tweOAMjF5qnNJ1zgz+JN
0uL9kP90t6X+WSbFtvws7xRJht+BJqEezdeAtE8DXsjPycGJtx20a2cRx6x/idBgcfzg0BnbXRQe
c9Uf3+kgthkOzjzpL3Q4Rg+8xhLzQu2k/ktR134crBoDxWGaqYaEXqTXa9BsmsX/8ETA8TJVkf/h
4yXlr9DFpKIhpPwa4j4aklpyP2kLoqBMnSvWwIIPG4+N7mlW7s9uxj33PWUEzHyAgFUJG4/EdUbp
NMxGuhFIsHkz8qZ1U8x1hcNGcJXQGIHcryXUZqj9zGUveDgDb4C2FtjJ4pfBJNezIAw91a/Wzyg/
5BzlDolXKNSY2mM9iWcBYHAxQTpLZjFMBgiR79N6CfxtPhf8Pnj1Pi7jnz2DhHCm/AUDwv1Qk07k
WZ96O42eBMM0QcwvxbR5huUMoYB7YsYwtAA6vHEf9YAYKsa8GAu9vQ3jkiNPAeEEMH+Hn6jzB+i6
0G6jzOP8Rz3dmQxvy+1+OIRfH0Kw8k+jN59D/CeC+WykApTy+aHHF+pQFmU0nImJNHiL0b8hrEII
kTBaKcMTbefzNxTltr0oTv7+LwpE0ewoXrNMI1hvGgkKyjHKV14Mv42HMWKFLgXJLBE2FEyMBGLw
TwKCmtov9+sPvD46XJoiyIXYLTyoAb8mQMCKDQpMvRV3rMGcm8y8kwlKd7XLW/QDQwUADv3pd/s6
NFMFMwlZgrPnClu5cs332hEk67HA9Bzgvx0/DwPE0xCRVO07CPN7+MHVA94uQXKMJFvMeOpGBHRY
UpTaFe9l03kIS3lQ5eLta86173VbhA+0Oge4m9HxZyd8BTowW0ypKVGXM6qHPg3RuRBE4ly7A9+9
aJBI4doLyTfzHPiTV7RVPMx0NL7ZZfCak+dqgRoQEqBjY+TO5auIrTCtc0HXFZsbokrA77Dw8I3m
CVo8jEWQ40i9bVhZejr6MniWnj8YKcSvpWjrZAeCafbdZs4zQrQ6w4TlqKj7ao/RGwzKYS4AQBHS
vxHJpewYFot9B08Wk6Re0WNphMZ2EDJrx31Ca7RXOZCvBbU+Ssw0HAb6tbSzZXpIGBfVZ+BUF+Jv
8JJdMy0IElAZrtTC3w/PBFNsCclxuEbnROeE/dHHFVOtGN5pvuzBuJp/oifRkbd1P3w4epCHZO+a
PwLvqkglOl6KqFJ8acbQTYTzdNyzlNjPnACPIUMHcaz/IUIa4wWYS+N8ps05LoDKR316cqH345wI
6M6mWMXpNPtwjagL5OUXBQt6uRWViPAxisYHuZlqtYql7lNlVK7VGay9uiLS1r//l+szXwtPLXuF
NJunayyYaGT3fLJr+BkoFMhCEWgX1+3/0QVEd4LGMIw0TOfxAmm/i0APleuL2Dndf0YUnxCAbzBj
ODjiKK43rz/+2Rw0XsqMn5Yz5LsgPCfkuF1my/rUXwxc5g/SZ2smYJc9mMh7PLzRnRSfGmk6jR2/
FhlAwAUaHjuk6vgkiDnjGMwjos5NAq49CNMIL1goprJgvHBResBvdiS1VFGL4jhzKpfB9kHPakIR
D9Bx3HHwsP3xKIT5XmClqLMZhkQfboNj8p5wg/Mz11WgbwrHmPQIFTIYhoQaxhuMZJvjQCwxzsNQ
J+lNQMbDJdmfIQ4Qn+0xavwz1DsyWUHEpy57spbsL9dXQI5koItVCnq1wfCAQ5TsZ4IzCkSNKFdQ
DoN7gxJmnjTuH7MQcdbqNvtOjMt7ks+66xdV4Z18rBtW5DcpNTT6E+ks3MEawTT3sAmTJWBwwvJI
A3HMyUxtu3k3WwsT+B3yFMgIbwGnQMHgc5sTUTBIhCtwJRWwJbP6q6+HfAlmj3RO6z2t3Jon+A1v
yPoBe8LqgnLtnDHlR/5DtlCtWjSKQlvxm2kTbTEkJhE/G3IOjSP6HRbL27oHA5MTlKqftYU6Y8VL
M2PRbL8h0U/ogZjFwhtYohfiXCGNAPwMxrVYQmmbG9y0OLdKrPRiMYgRaiJzr5t0EE4SSBL8LK83
Pv0u9ZRJb8s+M7FiF927hC4vcfQ9WhEXw114/c4zhwIk4HfY9+g1K0i0WEzGYr4nud1LGR1uu+om
NHWgeG+y4Bqbvc5TpPtlN4ZEmgSkpDg30BjMDSC1DcNBicskj5kBV3x3Nj1pY1wH6LD+S0pQSPh4
NCwtJMsTZ9Vt9SUoBodi+AyqNdncDqcS0SigfkC0X3MzvOiotympbbImzc4j8BIfvTxj8paHYoBp
T+2YpmukjA3eZQnLizqfdfU6PA/4MrBvSeOTTvoID3ltsIU0N5mAkqLkwSSEjGYM0Up6bUbzw4ks
1g1LcvQM6Mjox2WH3BQ+OXOTvTTQnMTMvTykO7TbBafu+ja/cflRiYBoVLDjwzGTtxg4A7Xxf2wK
UZRL4T0aWrzN4OuhhgqI13Tzecm9UnHjJhsy1rj5uS5Y7y82P51ghVpBZVzehCqT36a0qa3FRDNi
gFUM7gydAuykybc3WDydDiUp3hdkKF8mTsUHvgUwixjyJvAj6D/hrhDpNKaKi56B6i6YFG0KBJRH
oo4rb2UYU8XaFj6Zff5g2he+Drw1T6DwD26vLHyNB+sX3p/Wa0maAlSNTj+IWwidIyoa4c6nTMEj
YL2tW9j3lankMrMruGMNLNjAbUjgjo1K4djCvOuw5SQBbGgC74T7HqpTboxIuaFkBzShSaKrosi8
MSgPV0MyUtbJvLVpm0vBj/C7Z/5rIwdf5y8ZrcgrAa0SfDO2dCCYbLTw6ZFHUT1agTyDZZ0U+1Ri
5C94KIhu3xfwtP9a1Y7hEt59l26gxp7eb5IF/Uvm6m57TIi8kUm4WgwhSOmi6RVXMjN1sVgkAHmv
mHb450nzZPWg354rs7eDQW1i+AYpNOlI2Rm7dFJ673VC8TUH4rXuuDUzsFQVQo8S4EQvBqQo1AhF
kDO2jQ0cJcEQTS+RKpZhwaryVEloCUsifCDpdsmlv8+3sS9RHRH4g5JbdNAETWEJRnafglvf1yLu
CH4ylIHuwbUm38vNENSYNq5IG59o+wziavcB/Tp0aPK37YkE3WyfXXpbxVf8x/xx6U+f1/KknZXL
Zzl8gckPVtlaWeXgE38DsCiWJM/tpNUj8oho75XK6RVmm8KQ3f50bxg2u/JojL9rMABBjqbb27FD
H0IJVVqBwhvxspAu6hMzY938EZDQmjVI29CUeLMXaMBbOEC8gdWkJyAMGnLCuggj279UG90Kv3x2
eYZfOj5reGd9mB2sZWMa7Eq2mlhGFl1pMhil4ORwvsC4SGrApK8vAE4AAkYlkJ9xLrd8h5yTVHVS
pP4gd6CbMb5SC23KozY1Uk5T680Oe5sN7hP2O5QLJCDzFSx6vBi8qbB6cDi4HJAF4IzBoVAHBL6O
s1BkFXT/zTGaKfM6NZBwdB2fecMsvsQkWAaJGQMY8IqtXsv+FEcMLvMpYKKylyfKGeSfTC4UZJTF
yZztwFOHZkAmhfQed18i/gP+duPwvcQinSa/VoT37kFGeDPnN8QEYX4bOSQMAnECgWOTArGRqLiZ
QzAqcaxz0Zr95U8fPXDTog6lF/4gqzORuCsboIOG3yUxb3/PJdgXeACUB5lHCgDXw2IrQMnrhXk/
MHGQHwCyQ3hRYsYrNg5Nv0AfiKHEEITnvR711h1+2wHcjKM/kNcR3GK/6PxKU70OCVHTmYA9yplV
yamLVIqRYUhbTwnKGVQZiJw4RcYy7hjkKAAv+3Q3gH6lCjdGTwpGNv1isVpNpyt45BEExUKYwj8c
BRAnb0uW6OCthjmLHPs05T9TG1gC2SHBF9DWcA3J+jDzELNqTqKQo/D/M9JkgCbinDEbJDVESWcL
MKSweRawxvp/ROkOuWYI01XLBA7y5Q8YsnUSiL6jIfG+pEUQU0zfhiQed9n/1IJK5JOn5MTl1oMC
n3gsSkvOJuwx8CQI7kkOZ2pnj3gj9KAOiXgtudFM0vivs0YKjqbuSZg9iTXEGxBKYQHOZMD+BKsy
g6ZmvgKJ4CJoC/CTjpLk8kVKT3LVmWSta3bFbiisDngKrFRk0aJMf4QvxUJ2Slh9egbcQ1M54Dv+
tSsBC2mjNyfFaXCR2GMX1WA4rylRm0E58Ecppv8jTRq1yumzHPjttrftbzjHH2wPhKDJqDsZ4WeK
wrBdYUmXsW9/MNxLq3yPhBHFVjUFD3sAN1HRrlio/UvNqgGavLAAfyc5gI4pG1M98UlZWN/1d3bb
g/GxVYTssBIqAj44+cK/EFgLjzMxgkBOIKtnqTCrt5BeAQtXYHT843XwBy9/E8oqICTSt/i2z8b8
8eXf0QNdIaD5vuV9YL6mM6VEuIE5jj6ndNNbyNGXFzEEs2X+DOS/KdFLIiyqzSoWexmrLVuRdcOh
+B+AVa6oehETICNAt0vCFJJTMBL+NCA0nz8zhDmswVnCCUci+FZkV6RW/0rFJp+eSDjPg2ak9syE
App5Hn3zaYw6hrAXtrQS+kfGP+CNJQ0m5DecAseXLBYUyBgb6cE+ImSsWLAvfywp9IMf87ZEGqyf
+2C+oCQ+yocnow4cXiNFEUJM/veZ/f/5fCnJpEceJH+nXADib2dgaPSFaCcqS6s5SkXiCabOboPD
isOZD2UcgcChyNpzjGNrO5x+VljtQZjWvOBirR84ujjpy3N3GOyTlUDyQcolE6i5YmstEYgBiK4E
Z48O6ixH/N1gU//95u9jbycDdqBsRtiBOxEb6Zpj43XivUp8LXjeheuh5BLefNecmenf7TiMGDzL
Q0dsuFHX8R9IN+vte6aOkLgYOfTI+DtysHBRIR2TQ/jmXbvV9uUV8Y6EDZM8c548l91P5LVBumvH
3459ONxxijYJOtjkpDJ653km/YToty3ECwjTDhSVU5CZw18YHC4jzq/bzli/0d20oLGL3rWAQR7z
a7fb/Jru6jVnWbHmHXEJvk410Lkhzk6e1uuMhRW+uTigegh+JLpfKeC4dFmFgmNAfbTJzzzgdIcd
4zcQiCdfwaX6ZmYPs1WPXWr38bLBxdS8JZPd+WCShmTqBE/Tf7HSvyarWiGAsDP5i/XmpimcF/5M
iWhoS+fDP8bPKpC/Y+Wz0r/j70Z5OTwQ9lpBRhXPgUPj59xvtrKv18Jxd3rNhhOYEcYXTvH8dpG2
4rOQEE4E2qH/WnSshGkvpN8fJ1PZl3fd0SDDf4tUB8/RzUeeRkZ3t0fdsIsDbUOGEdKaboQYjdx8
thDEOoY1jOacX6oY8vFEHo+XQ0U6chkshAdBsnhTaMoRZf8yc4iVBUVlBKXDtoED4OBA+3VkrbSn
gaONxaW5Lac8VryjqFF0rosxK0A4POsJXNVrme7Eb5GO8h2Lhnvzt3jP2fe/ExK7HhH8XBpMguON
sIwhQ0SqO3/umnAvsA92/DuWXoJ8ntN1KPxa2mWItQuh2bE5/Ka9nUamwsPMKeNF3Aavhs18G5ic
uO/O/mE2NBh0jnZ/huPJR15zKrd3TIjrglHdwtzCcRdjqyTu54AJjqt7QlY4BcKew5tvxQJO6YwD
ri1+Y9iktLY5S5+Y2UHBGHcPv8QqXuVLWZiFSX1b8ykbFvMeJHhn7NWFNm6D0vvOjP3jgJxrY1wf
i9hqsD7gUr9PRADhPMOljhny+BkL9gZdGtTDtp70tupJ6DBPlCmsg/pSzmJGJTznBnma3AaDzWDx
HL9WNWsDOwi3FQC/2SMMFgB/OkAFPKMHn/BbTPLFL5COmCV38R7X7PQeaXvEPhTrm5T4xmm5lObV
6TYhjx0W+VSJm+nynfbHcsCYZvs5SdFYi47nsyDbEkwfGvT5vj457NfSBM7h6TXj/owbvswcKoNP
jwBBold7u+/6M37QpIVflDd9nxhbcpNUGkf+EBFOfCbpzTj2eyQF9782gJvpPc3ByySJ9QC+odrG
nx4VM9RQnBV9f7BC4RIoSCQyBADgEAiu4TsGtrFiJASsx6KE9cdTiZGgP6E/1HlmKuEspPOQ5pO7
ivUdv07y+HF4XFQb3LbnKtt4d8N/AVf98TiwM5NSYWoQOf2XBfJJtTE5V1QsvZ7JsyREfPQd5+Fv
/QEv8162RoRdSV53uf5cnpfq0Cw1LwU1aRflPA8fZ/XynMQA0bgbwd6YH7ZkISHIkyMgVnqap1fP
Ereev5asGue1SBj14L/sL5+KJCdPtgWKMXA4nAMSOqxspgYJgLwSglfDZ4uUgdhXRvTKyJ8oURxq
gpdrEEaHjDFMPUqurbRl4JZLIZgu3/OP3zBlh7II+UG9UZE401n8UAN9LG5MRBf4T0acznKE42nU
CUc8D5tvg5ZBPiEa+/9aUpCJdjKELGWrs01LJEA2Q8m8AH0fD+CCxGl8+fCSRLKNivCpnki98Bmy
M9OfBSdGA37UGFFnvw/JXEgkuIYbRwmpB9mJdjstn2QY+up9/tQDxG8EvrG41fAW0u7AZAWVfT8U
iHuQjAm595YeTK5sFIKImfWA92cpIeM+vML9fnwqFHTGLjUxl256ki+fBftMsyBv1e3QfE6KKVuh
BkRYNX591kZPgl3QV811pICl1/kf4ilNPUIBisF6/6K1YGqTXZzrc7bO3JvqUVpgOEAWJfSyqDrO
+gObJhu9QheYJkJ/EhhAGS8TbTZVl1+sdLs+xPuE218jzskoJobV+PdLCzGpOK9jzIK4Lfr7R88p
qAjQHY6V4ag9fP8GO4rnPkAbqwSVCPWzbotdQxSD0Aax0LlX6fBySjokdPyFTdqelBk+ffcTvk7D
RfKxW7QElxuQ6QYAk5IObRupggQMYPKf8RKKg7DPi4hm5BslwLqA0PRtff2hVsFJQJeVrio32wz/
HhMQuc+I4N/OkeibmNKFQuYwwIuFbQxzfBFwWgq/rpAIM+/9qGxwO7ErOenJgX6daXwd7jCy1tyO
ZPJHyDGbbZDxsdkZHnZQ7Q9y4PoSh2pg+MNQxf37jl5LxeqmNdq+/1mh/JjnVg8zMowo8pB5vSMi
Px3p1ESq3TjMN1kUAYYQBxxn0kQ1mQQdmEPiM6rGqyM8WhYnsnP9RPFo4L2n6vFzUCNknShUalRC
bF7+0LYaDUboE0rWC/TcqF6p6/s092qHUKXrbaNgapkn43ZbRxrw+ZRg2kl81axm3DnEDRM+QWh1
PX9HXaQGOWQ/VT7dDAY8r3diGeEDcJsFo+YPSJ5Qiw2YH9JzNTI2gVDw0CzURd95erEPVmkWfhtm
JkGqVxHj1d8gpJz/gmYmfs57Xk3vc90cuqyu8DORj69Ns6LAS879DMIrn7z9X9BxR/WOyCws3Drg
htnqy3MwrH28ZNcGAAlcwUNyFb/T2s9md+GXGZf8UNBaK/VyrzpmPnILQh+RNZL0bSOlJnxr3Sf3
6LnksULEsaGXIJuwMj2oCTRGpN7DuY+YQDYVZpE3zof3oV22SI/T6QfgK5+iSB3JhLjwGse517pl
8Jg1VrmMHUJ/vdsk8ak3iij7zy6qPPHUEaIcfrr1PlT7ATVIQPkT/oDObsB7lOIF0ibevfmIsNMs
mrU87dZy+BujfVs2bvrH0SefflwF+O3HaAbY0DnHxmVCXqzfOTL8zwN8TOaUylacvXOULaZkMk7P
Ypqhc58TD8OCgjkmuevlfadCAYe7GSbuToIHaItPrrXbvUfGEnE1KZHf+UDMBnihy8LdMcqnP5eR
Rp6Maon/7JB5FSawmiT2gVbdTv1p4+jzni0x3UgR0hMMfXORwNKOfmZ15KgNfyBUWF2s+1VULWYS
PU8gGEgYEoEZZa7qog1Y9q0O8wkpJy7N2Fx3koBryYOH8r78l9QiegMEuT+uFumm9P6oRGKnBhxs
wULxGlyIrZsIbXq3QAvkVdPhlrg6FIRiwvqDFC9lI606XFYqAE8RksQFXJx4zSEGisdDtupQ6XVu
tdcCY86jPgLKE4OPmgCTDCV5eCc8TfCfNVEdRXj3NgkXFEUxYIPdslbRlIH6gdLiHQGTJAgutcj8
MT8AnDERpCJH4Bu9F/Ge+d0iGwexLvN+1JmKplXHG4O3AKof2DdEEwoHiErRykIS7KwYa0bhEo3D
j0mgM5B2OsRik1KDshSlKQpRfrRMnkUzukAY2vuBQwYkURcgv6aYesWshxHDjUPJZuCWRU/KXxuL
0bVWY/X98QfCBVsBubB9L7c563tu47QeDR7gPHYpBzWVWZCSgYDLI8ATH4XhK47LwrS4OJ3PxIBn
jDnfKr6x7g5g2pn5hgyvtMdkINugH9bbyUO+IzkZL7vBT8WMDZt/a8kB9dziPus4DrW/XwAtwbel
zDHfzsD6Omrw9uV54ZOOz0KQTFA8TA/55HMsfOA4/46v4mZV9s9G2oSeEXexKZtbBnAgb2RkDuJH
5JDhpUcYED4MnoMeNOTudI5ifewhq98Ahc6Cl/e0h6ZYdpXQdFM+kGPpD4O/mhNM9ob2hXM29wys
C5rDgcjTeoxhvqfE5fFJM3eWeu2m8+VAW5ajljA8w2knlXe/lFM2/0xzbjxRKkj4t9ZT/NoxpolZ
j++rhy/BgfUijatkhhI6HDAKITO/Ez00fCGHzh1tpDiF+1wibbRr68NLAcmiWkOYDXwJCAtg/oNs
/q0SHiqxG3zmcin8TbfpH+eBjV/NzKK735Kbxtt32aa+7A2A6UAnt7j+sPuAfqgExLU+6n1GczRz
RKJWz53dg5x3zgmDDlnhq5vDA5Eo5uKQin35R74Uskhswt6HlzC0e3PoAQelnCmx8Kh6kKQqLN07
Sw7cKETRBl0Ew2ACuBBGj3nUzyKOKPJpukPv1EUK8tR3BOrEMkPbIsTLdxhbaUzsGmcQ3hoHAzuW
se4AAE+cD5gTx+jivSIaxZXX28Ea0wY75I4vjxgRFmffwY1v3ibcengfWl7j3/YzqVBRdq5BmLHB
brh5Hd2029dYedlfvOTM8wgEMD/0XMT8OPkEj7L5HRs7wMkpR5MwAKDEliavCR+SvVtweH+gbvDR
7HS0KfrmfcZqxsMkd8TVzZjdw8sykzVhfyMdKQjBIuQfa7vHPuVCnNWH1IHECRrH4LEnQbYmQW8d
U1pTPiMvc4ww36i8PZVS8uu38z6Sa7JdCLx62W8fTdL0Y2rCAxlhrfM0C10saV8VVRrHFMzLgDIP
iQhS6zDe9YnRYLf3/XTaRJ8TMPpry/37R2EwRg7l9oJJMtPpee7jmCU/DHqBTnXfW/Q5BFZ5+XNy
Xg7wXPkCNoPOJ29VvanOG7lBWAVpQs9n8PPpTjK4esOu/kiT9FLaA4p0j/hpKGrGK6GB+FLegRic
ilMeDVgetB3PzHxRhzI4Bkh/V24MITZ4Xfon/qDqa2t9lsHFd6vHWXycXbtBuUVn+Jj15o1DB7Uk
zdsnbrV3ViaqTx86I1sB7l63Ekg7oRyRzUvnuuqVH1N+APddIO/HYDRpGQvytGoix75OgjEcU8DT
ecX4u0wVOYayq5AKIWNhWiF09z2KxzVvqNJonnAKChxfsbtNdcaiDgAXB5Rc25f9C4rz79rf3Rb5
ZjAdBhJXuTTRpv09erb7rsRtSTwRkNHmN/lOKw+wCzCC5NOFMe5bhS+OyjfLWNll7j0YThqCi1Q7
5RV95ve1WDWYqs6auITzP9qXEJSJlswHdODPvdl/UG4EhsZ7Kjub6AbaMxosygX6Zm/oMlVxAsvU
rLQ/sFJcUGCyb5yfa2nL6c9xg7dx8poWXNi595xzxoKsjSWbe2P8masTeRL7RPFhYGD6h91yyOBv
N3Ws5FjjhqzOgfWJmmnLoR2WBDSQgO/V03gBH53aPQpthLuAzsxr6swWTQ5/j/Wn2EnF/J7PdNmv
9fETVFdlpjGV/sMrn8vmeQAFhh5qEZaQ8VkyFMYpkE8xI5WnwcnQUf4Gqhq1qD0Z1IhBFGbr4Sdd
9H1boEcKlDo03ufUrdsZFGaCLog0chq6BeGkRxxX7NM7xCg0F/4E4eTAk8v5nXPgZWSrCD+NuPOn
eCEvKD1pp+tiphh2+nQ/iMIOBNtVs2qL/BF9Bvxy598Ll/oFFoVPbTy9Pl8PyUY/IEXG0JVZvVxm
PztO7RbMa8FCfHMP3qzXtSHHHPYI7caVjpyNwXKNUYwdIbdeP4EStnerxwdg+SJZ/NOI+KUtYKmD
GVbui3rzHZWyn+jjTAqrbJolQf2a8rh+kt3gH1Oj23dcdN4Qyr1Cy02B0yzbz+ZGKwSVqrp9botm
K7/CTttmcphgeauD7jtPnscfENQcpRvICII58ssfWBMe5IULnQaQ15mpi1s++HfN4BWCubPFb5tO
YYKAjABXINX0bISPiTgguOkQYwDVVG+iT3KIqpE+Ea9qmhyQ4HNdDx3yDjEjvQ9S7qSq2QdPJwAG
4Bfj5rH7jcCugbMxfDL5eZUsZIuBLNsKuTkSrQXsJUM3YPLA//DW7knH5imRC5NcCVDGi7TTDv2r
cUiOZOigXGRMBx5C1NTdRmKgAknex3R/X9QuZCy5gujtBNbNN/uSkJkgADRMxu7UPxtzfodL9Wc+
jkhoNdK+UKNysIj8u0ie1R6Smpz8R7gYUGO0BFB9BH8iTCBJQSLFprmSdKPgASHTgUFIv1GHi+r0
hsbYD2cwNMsXTL6tjAeYJWkVW/djKstbTqOhkMdJhMqLesHC2IRtSyLj4R9J97XcSHIFYfiJEAFv
bmEa3juSNwhiSMJ7j6fXV6uQtLuanQGBRnfVqXMy/wxel2zpWScET9WeP4t92WBD35N4P/NB3/8m
rnDEKoTs3TSBRl8UukSIxTRpaEcGef9czBPj1Kn4VsB9WccLKGx+Rn6w/0iB0eqWD9eoqYYF2Z/7
OjRPMtNjLxwDkTuZm2rmmIes/nNlbcvCtOvv/ozGOXppW90DkBUBGP4ou+D/cajh3rQS/t76mXqg
7yLZTd5g625Alh8kPgHjmws+7nHBYNGu8VsY7T98UwZY+kBL7m2afke33r0bZlqr0vJSpsH2k+Mm
R7o1dbazQqG4TiJzlI17qJrEo5jlyL3m6TMkkuLiYEfDBxYFXXuRXJQuKWfMhxPRg2Dr8q0L/Pr2
3XJ4alsHeI0zFGpQRsyt6LKzPux8+7XWrf29KSGJpPPFuFkbtBgukhaQMRpR99cqOkn6Ope/zHvL
H/ripUz4qS1Q0Cjf2I7kC3YvwhtTkcn2mdzH69xD+MT+8zEIfu9YsBNx2IuU+6PQTY1uNcPvxpIf
X+JEIy9srCTA54YAnK4YKQVcCnoehmTppZNGf93blG/T60dhtJtmMaxLr+lumPznwF+b2aUqy+Zm
NOseE1WNvYzZVmlbWTYYSoyUZsVN9Ocjlrdhs6sT+leyXb2K0vKb0vpZ2U5yxId00B+xdjxakkHF
pxdeiRCLsta/+Y83BXTr2/BfQEo3o0G6fysJo3ccAyQhK72q0NH8r0G6qbnuGIaB077NcZReUzou
JwvLYCVebNQ2yuRk+azGyDf3BHPLStXX3iQwizblIMe8TDM/l0YcfunRWI8fWFCPVwl3pRYgIgle
0P9QlZXZINGLtVIjPll1ZQyUNlG2Il546CahEfUuyzn1jfH10pq1DrVnF4S3kaaDFO9aTrdT9e3v
rrsfr4bJ+awjZZi2jP2OtCNCI6+0dc8IVff98BYfNbCOAdCRKTv+A+NcNzEACZFSAUVXZSvAZgzW
PnIwXqAENmPcawXzL3ku5/m+/hPwjZlRKJdDONeindLlN8ag84oT0wTS8Dp6OdUGNkpWMwDVndeS
E0LtEM0Dw3ndCwya+79sJUc4ItFEJElxchyTWGMoFIqHoV6ovz++Qlti6UiYI1W1jTXOv3ewYJMP
XM1bO80hz4xmxQlGKRO70J+XlssgYq2eHr42clEyWnUOJI5x3dhAwVHL1ARGwDMqHJxMwz22b+wr
ptL/mcA0oZSLjZyux71K1qrOqXjnsUHCcJOjvPvqeJ6jEc2DgySRkbRe0WuVY+XhKPByOp1yOToU
sqO2071cu1BdTnJYD4FWB0la1ZXt+dr8sJQEj1PV2DJdPpWuzmMK/So5feXQutVpYh6j80C/vnbv
JFv770vLLn3bGgSXjodyRjc5iIM50lVPM4RgYZjs3qvGQod08P5H3k+mddRY2YpvOjiCgueyfqr8
Xau3zhXxMH2WM6ygNdKxaq5IEQrKe42CmDmNJxhEVCu/D2FBn0JBXeKupCHLIWiG/sePrBnq8BD0
kle9fE0koNRGQfeHtlCyTuolQPzh5wwEtMnyeLqfc//9iYJSOeemttYQQCVcAMuBXpKxhN5CQc9B
qGIJ8L3a0sOtOB77ojQFqX48f3m/39vzV1BRVHkeREKzDZ9a8MddCGUTzpJ64/oAJ4jelLYJ32CE
ttFz8GyD1+o13VFQbP4J10IhNkDQ9QPumiVouj5zOCFKe4morci6V5yBiWgzgTsoXiY6N0E/LA4g
8KkccaXYvCM0XJeKEdag0LkJO9M7CjZVuHeWztAxe+9KyVQ/RvMOrpHoPQxEslGc7hyxdmConlz0
C5fa+Yz+nUukyusf2RGL5v3c3qv88/tLMXUa2eMXiTa2zSxR3QF4K8bk+F7qq0vkH/7b1+wzOeT6
jcuabe4PXWKDAgy/xOP7ONOlY+J5S+hUsjXIJndk7z9MCHjVmolefH4dZ3iNigve/U130aVexj3c
8VHERu+2OWm0Hz/IjIOiWWCQ/EHrejf2CYk7vU1joxlVpinK5/Jr20/UUz/P6Nl7a369h4vha/6Y
x3qaxioEOlgnKGOwz/0v6S2EcDcdeEq6WZyzMC/5AStCfdU8thhbNt3s/OiWL73m7/GdV2d4Rpd+
DaDy9Iqvxe2visV88F+6P0MX27cSWrfxjlg2C+0BiCv5ZWOqPXvY1Vh36xbm9NsAK3uqeBvpjlI6
UT8M3qP31AjZZkU3OiDen5LM0OAi0zVT4PDBbLmtXtv+zLFPYEpDem7H6HlNqWg34zXhR02RlyTB
5I3ttGNIPjr2T4zKAkDrG56O3XTWSRBxJz6dHoU9cVBsx+wr7UX3VmPAHGS885QgvmBIyNfu7Ws7
OT22RXgD5iwoXNPN03BPqGvGjXmZKP/sLcm5YgwGeVVunKvrCtprk1cgVe6viW6VTtp9kJiVjWPS
sp/9z9QSNJoKsmhJfZ5txkxe+4/hpbsji+dtCBuoLnx/F+2/1g0yOkh/N0Qv/S13wQdN15gFumf6
cR+VGl3kjZ0zLAOnxqK886o4htoW16CQ/i85qp+zVNvXy8uxRRxr348nD2cgKz9ZvC/9xxdfvKc6
qyJ+1/I9KJnAqWQoURGhcHkxlCmWxX8kMjgB2LrNXnqU7Olz2zyfCtmw8OoC1RU9rfiXhMc+/SIM
FSG+xEYzlkFyUvjINOPjf9dgm9RfMOIP/MfuaiDjp74Z53trq5TYo/ZWxtK+LpphmuajQlH+oCk7
j3Z4GtehGQrj3a2z71EX11w8S/pdTJO6ySpbYJY3mYnOlWRXVKgRgq3Y3pZlBzCbgz1+N8JcQyfT
SppSmVZOHznC5dNA4njvUO29dRfXEd+0drlVW6MIH0+ni+y7X+jYJywxAAPTQiTOvJtmED2PXpaI
+uJ3OX2qXj4zzchb7cTbt3Giuemfp2em9nw7CRy+E51wrHmZFrtQMdPOdUaJ6eKrMJUA8dAe3xkE
b3uIe/23fYvKYvz8CF4miWL84rMqz4OWtdVh+gj9omJyAAsoriHZkElQM9Gqxf5LYnEsmtsHwVNz
3YOKKU0HnaHjX/wmkQ3CwSjVDTVHpryz1hhTVMStRG8Eg7CFhFUc5s2ymnMQ2ncfYWtOmAKcvHn6
WSbuYOmCxfh8NkIH0Cqs3SoorpjvZXVNvlFJtTcWckXulaz2huZh5Ta+ysB4kh5f8HNmvfPcpGP+
bO6qqoXi6cPM1Vyxl5nyC2puDHJkYXKD2nZWXV79Sk1ZGrT/b/DaB0zioEsCtN9ejiFbgunDh1sM
5Kv6t4vfd3cruOpmRT8AeTy0f/nLBbx0cILMtNddUBbXhI4QvuIFmG0M2LtMEdBsOT4/16uxIJgA
CoXuFNDTrv9U0lGSZmjXD7VUd9uL1d7dndmm+NEODsqU4rQYH8BkcpoYYVoSn4ooSuDSIlrWbQW9
i4HZ69PRoCMSDBtiTsiggRu0AdqOdsW3CFARduow17Qe+hCmfOOHVADdb7+HOOzSzvfe1be7YN3b
0Z48SvkGDfpgN8AR74XYC+oFaNzV4FXV8AlT+O+0auHUXOIPXr5ObdOF0qpOF8P89e9eO043npxY
h713N/bUV76Mstj1lafIbOAX3ctA/OfQpalexcNaXSjHn4BJ+7FUyoakkLlJYdMt5NAhRchgLWBQ
WG8iT5L7+xytzWmOemsGTp2MqFjuJtm2YaFyz21qlEahVe1/M7klsSDDdqhdivlk3ZSzSUNOwxz0
2jiszLDNL3e7/mNidLXOx3CLNgNypAAme/29Jofmsv2aCK3+0Sp1EjgNVowTYTJ7nAZgH/vu/Eyk
7QYE5XNTsGktaqeBvBVmRbWtEzYDU/WMDiuYBx7uXr55+FC2GiedisAr2PCmLKsfuPDagQyY/+GW
kZkUcpgh7WuZ6KDFS+nJluVj+GQ6ZwkzAK/mBMZeh1l6snlueh0+9KO1j4Ut5OvrrkcR6iFjUi7w
sf1ETb40xD21Mz9keWwQK9T5ayThWeRuULFvujZ7tpGQeHwwcqF3qNlrKySlLmxIvrUX1IKzKFe/
VmcClVJFasvKuh1a74emCRHz4ax0HLutESnRZjoBXKwVBCURyjouJ/sJvyBoq7JCZjB/gW3P8hNU
0ModzIJMLdAQ41VqfHeyCk72hVk4zXCIwDu6DkZqbrNNlQ3C3DVRieu9L7EOPFruxH0kwbXmBD54
mwflo0c5YSBvFSmpFkwZBT5Iz0kbB9xaSUfNQ8sSHx0pVwxvNOxmRhEalUprZyrpVQuz8DA/c5SJ
zEq9aV+Zn+9mLZJGWvGWdR+TwCbZPbSITM2PLlrklzCTqhgh9LjNzMmMuYNhwozcKzQOat5niQDf
ZiuaVBFxCBMvRu2M5G8SkFpeXQxsqPb9TDqrQDw5LNxDJrXNCnZcqHnl3FwOC+0z9cu69iifbVzF
W0QKXaRwAY+QgSEVa1M9yizGfDLi2Ne+CcKoV0LXXjqr4D/1d8MEhUwARKWk5sZuUr+7UiwKooWy
ZuB7pBq3aRmJA9fCraDmVw04yFkF0IvurpkBp2U15EDJyjBOXVROLGY/7/8uURhq05Zan0KveVfV
DFXwC9JwuQJn41Syz6xNSlT5VpVwgtu0F60AYjgzrdGb+PepAaKHAa2DqZ3mrLRMlBP/Xo3CcCXT
J5hQUVudmR1Zmw6dZVMFRdND6yGYVHFh3YIex2gRJXnKFtGxPeGc8QUmzZeQWho6fu3tdNdO0UN4
2Eo7mJBMJeMMllLkpNyamt2l0Q0XEfNDsbSr5lA6LAB1jMdwWnDw3/9jgxV/uXSnaEOWs23+pDGf
LhnEcWjA5DZlIviiU2gd+hYQ1mXHRha0eG03vJXz9e3w9mkWVV/UCbFWrf1k08qNF61NnfQr1ZgN
49GNyCdJ/jODF6umWGBffpdO8bX5nF6IzulhX4F2YGc0ynsKhG0suIDW1Viqtk5WChmAw9tztDoO
DtwLr9Fe8hjrRSFKJSsvNfy2mTmi9exvzVNmmDOzIeC7VM+yK0eaqEEwbD5qs9Cw126gdx4t0IT0
4ihPn5UY9cvT1djJEWHVPeqmBv2yzus+Hn7xRcWkEMBQfZVzQfJZPsKMCtCqxyeUOoe/EAh6baUn
Vt6JZfE70T11UnNZHC1KIT273PTRptpZifIzz8pFD3edqegievhSYSgWgSHgr8//JPz+ujtU5vGs
zmCVQSk9Yf7xfvMYxT8cLflVyR8ioF3ly0d/fQe50EyrSCeYQnahGCBj3ZWZ/o+9s8GYRU+70UOm
T+Rk9aqnQQ1o2O8t7errqZtz/QuxoNgcni/lvPlRqrGYMXFytdyfpgg8Gc+7/p8fYHDzJvHlU1je
Pg7nSZJMdlndso+hhbzeEjGgFdF1WcI9kXDlQiHWXL/UsOrcgAd0ntxNFt+h7CcTV9btin8iAh38
tWA8P+G5wojFDX00gpXCCqty+xHoSY4L2VMmnH3RPt2atymI8AThYnTSorIu/d5/9SWXoShgguGs
QFLWSnJgOpj+7mWtMjM3svIUgn1bjyvAxLODOzMf9DNDmJ3YLC9Tfnc/SJHVVjD3tXGcfDXdBqSL
dt0Yxi9vP61N8DSGP3F2RMMG+35+6EsOgeDVU45r6zFkZuc9SrUeX9dhDvTgczvPdHLVNCMsf3v5
O9szGArjs/uEzKhGGWzyGRPukyAzeQrRUUd7qAuNVe86uWOfo9x9JCarxpLUdDFKfoiXqRm1NJ8T
cLVfLeIc7XYlO5x1b57nbZQcFRzFClNZuHoTq2pylO/m/60Hp94uvL7CTv5hlIxu5eOULqfvNhcf
k2qd53E6yY1jgjj2vEC6x+eGkhLdslJomCs7f6wEtlIByLGr0PJB/4zz4WxoEpc3KcfnCF35d+0O
ZpcwY1LL6rkTkFrrW7uG7N1alk0j5LamKXiv01cUMzJMuEUCwXBnF3KQLYooru3qRz8XiyPVgR7X
z9rL4grai8CuLJRMUjJtDAQf+lp5AhuJShuzNTSmOy3NGP0T1Wlx3dBO9z68PXOFhDwbPKciOaIo
o/tcbWir8lQ1M82gB+ZAangzopZIYLTz8mWS2UUYilcodd9VKIIQY/SVDFGFs16iFtpM4BKDfOnD
Skp54WEtnUI2crG7VkuKaiRvCW587WCzHGQYRVGoa0GF57bEylTCnn9lvVe4bBqLr8DXdHLpc7Fs
qlbXDUyfcZ8Cbt8F/0OKWka9IBP7/HeoPqcWFNsvdiwjnhdp/iqt26FXBS1OTUJNpot8b3/3jBe8
hvla5TqNde72ZR5GSTLCimrwlZEhHJ3utfGJmFO91I9ulodyZftn4O5WPYRY6X6qkavk2qfW1Cs5
9b+NXt1prjOMa4U3wTzh1C6U4j1xXm2gpf9+veAujJU2rW3nUM9USNBnlFUN/1TMfS1G8XIyWg+u
RDeOnmUHtq/R76j7+286bWAsuaeuRXopPn38h6jw+5CzCP5C5ZOesl33MmNqv6QkhqEW0r9slGAY
MXyaYVzaWtiESrmv1Wj9fXZkAp74yi7KafDyD/TXtEGB+ql0+RdbTbMpJPd7LfxtQe0zQ6vKdK4a
z2FGEgLr82UOILIU+SoMII/+njp2X9/JUF3UwxGFdgsOyL2ylmORbJjA6S3b9hnH89WXrV4hRpmx
nBwrcit/Q5ZUyBqMV+aDdLn1fVUcHjuAIr23HnHBN3mqjrKYuy8453wZ8y5WmiZoNXxXHrV0cUoB
S2OyLY9W8rfohRSSidJZvbKsvdPGXyZ6ucuZT6gWX9ZSqyj+LCXO1YTuP8pP7XprzvKSC3vpR+X0
buQdCx+VWKE/w1/dORdV1qdaOkuvTzKTIg5WT6CB5BtM8OfKKlfazVozsD2m/1TEa5PAOU5BWKXJ
bXOd2+X3bRF9FlM7NZd/t4EjJrqQYblrZdVvpqJUJ7KICZBfzey2dhCBcJIuZzPKxoZZzefb8W+X
/1i/p+uc2T5PIEntsXvmVo/1HqnP8/brIOtSPUpMVd1R8F0b6UwElJ879U/vr+NptI+1V6n+MV/V
kszoc+/V9swGRAmVJyGcKVIqhAvnTuWE6v1WOhdgxXQsTWpircz+ov8UCmJm8vKjNqso5jqElhi3
xp3VLTTMrNJfFoesKu2+eZ4QSxqAcqqXboe+BPsKLJ9zMKkG67jOWaycq2fKB7+2L12A2R9i++LN
GE7MoetJsWZ8xMqTMC/ThYy2XNo8Rd0wTln3vY2iMRD3nL0TPiVaabs9isNVuZ8sjrfVdXHYaXHn
VZd6aIGJGCvmih+v4gQqRJIG8pHi/efliewMtfH+bsWvWSXwE0rLohyQkEJzDfuxP938WRdNwD6G
TFWOTcdip9Pow4xZxCab4p+zKAbg37U0nPT//GEPgztSn6D0wzM/pFVfyCpdRP2HtU/5X6T9ZCAt
TTgO6xM/mDBFztpj+ncsNf6Y0s/4HIuy3pn/XMs/f73ptDLG4oVPozg/06Vdi9NOppRyOZ7ta/U+
znouYSm8EYfkuaARpviHkR2gr79nbOMoxC7jLvprLqt/YwwmJzoFnhGCdiYujd/4421zelZDU7M6
OZYnfiFbGXqDm2K/fy1//NnxrpbQsS0dkWVX/O4wjIZOkU6SY6hflVrmsxFymG/2C7RrheJPX5sp
ml+jr2vZdxwOkLuiPuhCS2SSKv5svcSjSJqd91aNoPxvWRrRY3q5W9EFHQ7/CNPD5dwU58Zf3lCz
+4Wi47vTvOoq+opfdxXOZDwMDYJH+CT9lF99OulQnfujftBXrji3jxe/bE3eis6WryNwYnwNtqRd
cTL0cbTGOPXNTEuNYf9d6l3depqlpeEqGurFwoaG7Hp3eHUirKS0LbkRDiWVT3iVhMh6ICe7rVK4
+NEN1M/5x9fILuXY/qLx1ngoDTy9Np1/BtTgFqh+WKD5cq4ixpT2k0HQD7AxBntC+WP0pmLblP79
agg52d4qXVM1Ln6ttGJXULUGWMz1BovnPAcjkPftwCt9OeM3UE8U60+F473kuL5z+7v7PsILDJ7F
+Rf3YrndPdeocyX1Qin/p+88NvfTle4oJY928KZhPlb+fRfnWGZi08LlpTlomWQpCx7RtdTpjN37
nem01Qt5hPO0pfheHDn2luiFWv9ohr3B8IEG9FKJSqxqUDM092+ny4l+fphqrOpURuWEk9pCWHhx
RjqtH4jnQ05f+p1F70ZOiFfMlDOUz2H2+o5EttXJWfUeg7xTIIyITmtxwDtm2rTMzrBbmypBZ2vV
vuDib8u/IO1Qzqta5iPE3nVH088A2gnfxtvrXJxoVy3vHKpAAeqrWLsGZKQdQDz9OF+ivYwYMQwd
s/XrnErf6BN+0FAvKFRFnPj8ZB81OuzKrkbn5AHQeIYOSBCts6bbNdfD93TTp1x3ok1pXa/Li/ax
QsHKIr1xxNwG8j5dzlfyO/2b/mXm5xC79tha0+MzrapHvp6f3PqZO8t4SV/81NnqAHxj8mtSqFiA
2Ixd36Xk3+zr8Cc2WeNVyQ0lcvh7qWKd1+oLOY6vKu5LZT266BaFoWCsnujmtJivnqS7FaNQf1IY
UWQeR8vRM/oiLIDhha+dsEB7sMJHCNrp5SdMV+swCOyPnGgALp/y01PE6wNpy9avj+VRjGnhhWTB
MHNYNAXuGiI7nZFfTDwqAbMjvKxzm0in0KHMV00sZY2ZBjS+DlAtc4d8uNmsr/sSqVUj3h+x1aIr
lWgVVqYo4zfQZDvlO9S6N3+fxVG2HO+m+rl2cphtLX5950hvqn83X2VWmxbcvzlFmhbRR3AVgSH7
YoMeOO43nOPFmx6X/+IRRg83NaEAl9m1tLC7HOu3bTP/bG+25Xw2WmU/k/dWplCbTTJhO38OZ3+q
HDlL3WRW5/hckLbp+JPlPJzfOuyNdTbdu5vuWZ5douS+ssmXs5o6C7QNgrQrkgL18aIY8Xt214nO
a1tLp/pCJjaHahJEZhHFHP2S1SWOdLy+v+AY1GOLasqoPdZIbxsPzKZlO+6vpEqIThlfhjIhEcO1
zn3Y1jd1NIXNsp1LlS67cg4FK14rEB8DyvLH44GJQwlymbjhkaliECrZP9LhKKUlm4EKf+uT5ium
O3cO3nJh1aKMWUIZfh61EknMZPH2dS3QqlgsiVEcB82sln1osLJ6AkaZTkel73qPt2PKuvFtTpWw
7Ic4LcmXWDXxgaMj2QLhw8gC3yA/8Dhme7HKPbRwq4vhCV1LvDdxhh9h1guhVFs3MtIYYtG6vdJE
PZNmjcgoVJ5HrnNH3VM1VkkawW1U6TkrzLoMB1oqfJ2dN0LrLWjNUfctL57Hv9j4LNzQGnlxgFj6
9BZ1UuJDa19jSTZyRk4w3nhaAuQyaGSBqGuynVqZxjjNr3H8zug0mXEgKOF1NvYeEDK36o7Xcft9
tpwUNy3tws7dOUgeIdxLsp7sEZ5oto25NdiZjsPtMCBINnQG+BDG4Tyd6H6WuHTZOJ3jzQy3SMjc
XQIemWbn/wq+WEt0+fJrdGkv1VOGC/m7N+L/CmPswnZisLbqWLEWrkeQaYDAmHuEoydiczUhcSVj
PI96MAqaALdul08G4e9emXUznqF77ZfsvpoqBRdQgBQTEETqEyqHAGJjsefk8OREMFuvsnyoYr7o
NKOfGBbmYHNRJpmtkVC71CUXN0Xabymfb6SPJuvZQOW1zL+5gq6U6Su8YNknxksh9EUQUyXQqEKj
OSSJh4UrRZUhC9cZe0nPAFstN/Zp6TPI7ooBcXDPEY+EEz9vi04f3bwWtXXI8PI/xY/t7m4TVOXT
MszBigGKKWrse4wGlTAwu1VGIYjtCmPkcxZs0huQuaTtZaRKWvY/MrXuSxTqw8s+o0COeto30jbu
OII+JWoFsbTihu6h9DjePT0bCeJ3ebk+RDjzCyu269wb644UiO9n5WKX561IVPaVPTvn1T4jfkgP
Pdx4m9ahtarn2ukROg5K0KEa4Am6lFy2nET97L8M8xY/SC/+ybX3i9ywz1RJax/ux1zjiUn1RByI
bo7yy7rG3OZe3pyix6p22lYdZ7KpKI/lE5ufOZxv9Tsae6I7g8c257QxHob7ZO/gYBnL/8vHhhts
oUXnsvyI5z9Wi9Eq2bbi7UkWKWLSkwthphIDVc3hL95Osubuqw4a0B5MmuNsQLxFOw6MXW+JXJdy
BWQtEhhvIv+vnmxnK0RexE/Gfcbn05DOZTpZD+OZvDwMejdQoxhxi9bV3hzJyeNlu7MO0lEd3rrW
jMXt/1jQGTttsjRIsFqxl2hjHCtHBRPR4KpyMzjo9V6RpmP4zYKwYAHYoQCbX+33II73wWFLYK3p
DTMk8WZoN63IENV+F+kwAO5SsiVq81VnVVuXM/1XdFfh93bj7SzKbuvxbT3HK2ia63Lsaslj8yFo
msUk14xd6tdrfXeNYuw29/lpFwjPz0tfeMprU9/h3uwivccziTi5QL525snIl/3D69ZCSnZxdwwP
yepCesOhmipUz/naTGKZhy6F2IJ0MT6/mldKvW3DX5/SZ7lC9sLToly+nk02LrdB8t1NJhsxMsEE
AGahesS2lUW8aT22DR3L5aUuIu4ljDJXvu2r2UfZrxxv1dOmlt83QUd3r4qj4i3fKXjYM6XF9PgI
Cr+N9Q+0KaIX7O9Gux5sYjfnC8upCa1i1Wc79ZtiIhiLO4/SbF5o4qXr+ErQYq+4SX+R3TWcTReK
bYOEwbubFbxjoNJI1mhryuteUrXz7GSn3tQgpU6KIAW7rGKVd3fZWyhQYv8OA8lF/8TmQGUlG2Gm
8IwOAxv1s/4zSU+OPw7DnSg1Xw/v3VTt8AWOcvmdh2kIsbPa7kMtEJTK/sO/4BCkTmS4SpRMWjbV
f3dPtFYit03iA/r9i6Coujhq7V6gDgkoddJrgrdqj+blv9MzRbLGqcFXfU8NJ0A1EDkbs2qWTHHb
ikPGOGnU3AquwZkCwSS2dqSx0EUzaoGNdGwJZsCzfnDc5G9MjlSXoCxM81iljykCo0b76ssLZ9v6
31dDs1SpdSkvO3dEuDhQ4QLGEOROuUYySMG9lTzs26OO3TpxkgyKbSfCUlhf+LBDfnr6r9DcdpGe
Zr2CHox+Eq/rlpwgh0a3bJ+aB3mqMSPdlDCRggOV10oIWwfSn6wG3v7k8e1DojJIKsoyP17DZD1g
cQ3/tHFLFjFHrM/4z5s+HnL7/g+LQBpmUkyE9L+/UA5Yi62Xt/GhDyeYbKZkWzmDcjLuP4WmtoL5
Fg/mfVW6HcYA8D/5Tn5gpBR3bUOIraWCj61xdjZXzZE/hkxo/XmndSd8V+IGqBavRKnWsRczAWpe
BoL6vlJwLC0npn76L9NejQ5jwScdzsbm8t8Cfvz1W+B0Mj01kdrrd/ZmyQCkKVRkZk9X7aexTqK0
1bnSHUSexatqbWW0EPxWukkhYdraPWjT5nm8b28UyZy4vXgjzhpIx9neRJuP1/CB1/nqC4g2yHtL
UwujqUvfYFmwREoMwnacJEE2kdrgs8ab68rP4+QbiP3buJnS0XOy6j3qL6Cf/lV1RiD9qmQb4ELU
Hm+HI3qF8n38KF4Hh08s8X/EceYngxBq4CszTKh5uZvQkGxj1kl2Cl1oHPmSdthTZ+cIcOzdvm9Y
dc857unHZbyfk0satU14Pb8IDf2LdO8E5MuWYa+KvcpPevJjJTdffh5lI4ivO5bprBdR6pPUeZcr
snzDZhCiOY9cCLfHadFO2t5zY7lF8TbNttN0yPrlAg0aUDeHAci7+XryF69sBa9RyvTyfbl7Hwv9
Dq76IgwKndO9mVLwJ3ub8aYNQZZDMlIGRDlPiYHL37IXXKYA//LGEHGjTfEyTZIe/GQExa7sCXKb
w4fNEjK3s384g38FRdZ1uhisLJfUSslJwB6kWu96BsSWNdQ+yfvd26ZLd6JyLpAuw0op/RVrJVu3
XsKCOz5+mTLFPeS37+UIiMObjWBqGrbmx/f5xwnwMI5/ySGqPsZXPLhOYg4QlmRZ/LsMZDbMw02R
r+4/stJe9qPYP/7+zysHQFvxZupwmvB2UNB/kBEU4xjIROV/y5PL+PzE6W1T6TtTXode21HcHBJv
K/0IcC/WqIFinfF2nhB585P7sZxbU0zkEG1IbTbf+96h/7JSrnvnTzIK6iYPMlXfR+YjTSYQqWL/
w67ogGpYfb0IJLL9VIuKjLjp2TtVjHblLsLoSSG298jPWnkK7JW1gwTrRxX06DHhvtr/XAYmfbfv
9yjORfnnYDl/cwLq1nTXXc59AW/Lf7eBUqG/7R8VowqIVTMNf5J1ilhyrC5AmIhgV7rkpynsJ1Ph
XEZRd4730VtZrtzM9eNPoZxkuU/W1HTM2oy7Htgr0C+qazlGcMJnkVFDUoJ6OalUJGrHrvwGB4UF
z6ApuzIwX73PSWyi/GehcxqrXCFZL3+xYe4fKc0g87GMxKqG2fZ01y38BAGGcJQQX9fOzW/V/Od5
nne6iUVHul+nIw2qELQjZG98H2+6mR4VnQ/MQ96QoTVPwkwcxwt2ZuIocBliqiuHjUywixPJs3kY
Z3usvHUFSV8fobVrr37TbGhyEgayXAncn6VUJ0PqtXdFLsxfifm+G5PtkeqeBJKuBix3JTHNwF8P
BNGgPQ6ajqAv07OKMvCrB59n9R0OfflGKvojOCXnEzRvYX5qnBDk9mKjbL8wkvgdGITUwd3C/DYm
+Na2v0/vzds411mNN410fd9cfM167kY2zWMwwZaSI4NTw4NLNRiEZjA6xRiGJoqM1cm5keCwQ39T
fX4k24XRrRnrAWQ3Cq39GJ5TVrdRM5/JpRmAvKn6C5aY7L17IZlh01kMwjRKC6KNhtQNgpFCR3TV
OCi4M7WU+dI7ggTqYCsPDlp0QQsFBB3lBzkhMBnqVWKvlmCnSexj00w75rHpbUoD3dDQ5AgDu4YT
Xj3+L8yzdtWTY83JOQ4zo6anQYByrt1r7/nsk6AQc+JRfKWKr59n490RAkY5OY33PKGI36FauMmW
F9urHsiV+BHFoiwMKPpZpyAPLFVgiA88f8ocZ5LMW7Df2t8geUOJOdNLM4iMUk3CvsqsEhulhhI4
8uOLZ7VrWNM9t4LeJc10QOZlzDmGj0UqPs2xxR4TaV6Do5DNVQjns4FvfxALaqgNcqRy4BiJ1uvr
bbhJMlIcJR/K8vVHCuPn2jDBTaEWvRvLb8O2pjEt39e1t/7ZTPKAt/vqrhnrOk4Yo39Ra5RMf3X0
ZsOMcalyh5r73r0jpKkrdWchkw36YpHtYTONte76wr97MlyOGoSQ/wKgfLEIztrWtOP71m1C320D
QBf4M7D6kjTQEGQli48rnLqRXMtqmakegCiCMyBBT3GogopGVAYuV94upsnbK9AjvGjH7sOUOTBv
lLm9RStnz8RtURERVGGY3Q/lFZNEK9ti/7RXMsNB+eymm/nsu8AeyylZXLY3NJ/MQs/2bbRULKOR
HhGCLqaBdsL62mLXWI7X4/MYvowlZiH1Pk/8Y4fq7Mt8xcHyYCy2q2XYAL5zoyyfbm3dekwWoWZE
hltWch/n0dVAWGA7V6bscG3JfN32vBN+NBvxdTkfhRyGAnOeenB8/8ScJP3Q+hX1evk7RrBa43d9
N9iO2slqti9ut78QTbxNlqWXvDUU9TN+mLcb+WHa94nCoqoBiB5vvuLfSCo9AhTbXDlnniugMuxN
ttpcV8ps69KJN9a/2NWzOClG0fe4+N72BFf+e/ztCPQOfdIReo5049wlXfg0Vhdr69M2HW1s3MxD
rWFGrsqsFOtd+67qygb5E+udrGxG8PCeNDaZ4eH7NdasG8VJAvc/yT8O9MGjI45hP1ct4HJNXz0n
vMJ4P9lPskMQRW7YBRFq9yuPjWWCyOVYK0jA6MiwsSU9R8cAVFyTprwD4W/1Lb93kuXG9yD5be8i
qQpFsHKBYIPsydPjHPHhWiQdePYBhLScZ0JGYqb6buz/js3l5NVamaVXn41899ICZOovAi6ifS85
tTeyrXQYup6b2LtN32Sss9URCYOmdba4GqXazwmQ0K31wik2kmmt52i2nWcl3Vt9UT1OnhOnyvk+
OFTXg7wjmRk0+o8Ep2+g4L+k0eBET14DIdZevtn9800TuRra8DD+U6gYEr9Ttbik40tze23uBHhD
cmYE4zWvl+F7//GiNadXJESKl7HSks9inKnAWBvS4F4uZOpmqSCiT6lNEALHqhp5paNQ2UpXMMEA
Rz6Xsjsm1mi2r8wIDAQIrCrxRZRjWl5E2XfllI1E95wXzdyt8YrXVvnm9j1MINHEOuHs6/+mW9yI
AiLjSU6fCEqWmulw/JOcgaiplFUI7MqpWDthmkg9oKg1nm+Tlxn+FLNf7KAnRc909fGaMi2uQA2i
21dMd0ttCl8NBFl6jXK8xl97jZxtMUUSojJR+ATKDQQwPcRlTErl2HSYhJTrlCyx82gzgMICKdei
EjP9+Zhyya+/TvEAn0yNOFM1IYC+G4oyu5Gue08BHnOAdyf97p6lNZ0ia4uMjM8zO+bw4ewzAKfs
/oeZ3SOAuCPLJ+OSEt/j9Z/Neuy1ztcyx+eb0A9dV/U6K+ctRtEB/I5oseLOzecVRrHp08Th+7Up
WylY3e9mAJ9ZqSbQe7rSNms7rQMIBQyTkqdxjekrl0sfq7chM/h7SF/5w2X5KHw+O4+fS+/6ue7d
RwVuWi7K7+3n86PA8sqMtYTd5cTy/ugxHIs+jzE051lUMPi4Dy8fS8akPzGP6Z9cofyQjw15Mrk7
Eph5xHye4p3GR3gX0d+mC+KFfPiSMKLM5J+jgClocVe0KjQzVvoA7csf+9BHrJbsLLozinn3QL6z
pE/OfeIdjgyYG7FR/kt5C02e+rlNVNWxj+BWXJaUsP8j6sy2VFW6JfxEjmHf3AKKiooiheiNQ+z7
vn36/4tk7XM2WrtWlaWQZM6cTUTM1gOexfxLPBLs3BOxNJdwstj1AaB1AJ8VV9T+wcRV0RIvSiiP
SsyBFiUGn0b7o1OGttH2j5pREQG8Yqs8PGK7yE2CmLQfkjlFVo4+FIgFHULsaGYOjW0MRaBb9gur
zBc1hGeH6j0ydFuq74DhKB2V++AYYB98obwgJ4D2O9lw5hFtcbZu9UP/BnsHPJ9JQa4bDea18wRI
+7MraHfUmkeW0gVJyFae5uo0vbHoCnS8eK9QCRFKJaS86USIOOUHHjGObrzPNp9I3FHr3ybVSca/
kiOjD9V6cP7b4Zq1eP98zS4V7T4IvXLZ2lCFpYo9yM9q5J5oNfCC0l0/kG1Hihf42q0LOLXcwIZm
ai75QYFZuS0XUqJUgRd06Jq9MaZfsn7K+wFutroT9X3Q97kGfFrWljURpGgiusoV1ftXh58Uye3U
eB+AJ6sLeNMauZv02SVRUMcp3TicWeXm/ABmolXFXAtvR/sU0gB0VptPXXBLVO7efC7NXAgkCo1L
+K3TH5c+djS53CJ7qdPMiXnTIGp6UXq9R+ROIkpq0dv0rjn30Eo0nyvgy7OnTDXgELcS66uSOToQ
K+KTdIjUDpOAHD9X338jEWp1z0AXScFoAMDiL/QHBU4GJQosCbbB5QLAz1IFLuBewssCZfjANSB/
RiPRV2drNHAzc84ZGoSOG3EKedlKTBBaIF15Cc31lNtlroi9Sf8roAtNhgWYYnjkT3D1p9aTPsaQ
NcnLHhusZf4axvUrb5FLi3Rco4w/HVQH00HFL8w/cW7+il8xrGaOsjp80i9Pz6pNzZ8SPY6tyvtf
axCpDE+StoegZgOeOYQUdgF4tNw36s4ZfodaHO1XAI8zNEAcrvpScIB281uAS1QcxEjh36CKwtba
CgNhlgUHR+yCd/9S/ibzzr/FvJwwd1TJ0d8VnESJvDvu0B18Af9tLV/vzyf4lO55BEsO9gBepCPR
224pCC+XFWY6zr3UoPTc0OMc+fch7FyTIwxzVugnCfN0IoSFAA30HDIVfp0Od4gKcVfndyTrAQQh
pkgfTyZ8cBjsu0ebK+EMtvWQtc53QdB3Xc6FcwKoa0tPX6UWwgqyNqwO5uab2inxf0uzV5Nl26xQ
kIIqD6oXOD7EgiL4d0q0HHQ1DSCUdihjsFo0jOkQ6oQ1zGo4+mtQDLbM7XpbXpcCn3mDmjXpxvEi
iph9DgWiMElCBkyAD70bMC4OADcCLcQJcAPBELZWovuhl+hFvD4Jl0sg62Hi6zMFEqAYHBf0dwJn
6GIKrNcCbAsStywbkfTpbw41U7eMugzvh4MBJ5oL0sYHd5+cfxYemaaL1h9pSb6um3rphqQtyt+M
gE4B3hmjoM+dcE91gxM2Jd6ruNL7sfixg/zvWUevnBifcKtOQxLGSqNFvx/q+XkqSRpPjX2VLNuR
9sUo/h5JhhXbbKBi2iLejv8HhMDT2BsunrnlsmYT1NvCVkCHaXpbsHN8QJXEL+a6gDAfaumiJV0V
ttl385WiF9+r8WwtHa7Iq9pRJIjMkSETriBLywkBYm5gjalVcdYf7iJh60ppMlQeuBukkEGMXAUi
0bDrD6cko4Sv0KfrkvWvEpHmmwoYR3sXIqAiOVDyY5ShUb0kDwhloNI49cWwoT8ZSVTq/lyqIIIa
ZpTWmQbpzQBON0/vvAZRnwBBhqJqCxxVyVnEAAGY/rouRNMYMkqTnKgOFhFG/mx5C5qhQJKPdL3p
FCEz78QeLJQsz7XztlYLzTlZeWEMdRYbG4I05mbhxWBewAFpZsggiKFAypW7X7aTHI0CKH9iBgCA
BIHbd5E3RFWH9ZckLRUvy9aI1edi9ZEKaMDGVrccTmOSMH01iOn8JUHDsO4cFn966Gp03TVeKyib
WJyD1WIQebomVpIyUpUmUbgFj20y4VL5TpNVFgxiJjdLYB4Zk4nfHQhAdwD9vYhqDkoO1mpQsbpx
up44f2wlXXSswc2aIZHlgOK02kCnIl2p3lkHuRozazUXGXNKJQyGDg1qeiGAk2yW+HCNWMWZCsRq
sVqYUUe1hLGTsTpbPkQeztHXTc6xODXc4ahDpXFpuf3RuIpSxMFC/U+2U3ed3Dt3/dCpgBCJY0Za
1la/0ATUR2oxJwm29WMtAb5V3I7BnM07go7ooJMBbA/MHnmTKckFP2LyVIFmcT5ozgMBZqjWMrgC
rqmfjON5fNKWkYbPgQZRQ+OQ/DhzYJoYeQZb5Wp1Jckx1MuX1Z8HIJ5kC9hT2Sz4czATPyyN6g4y
GjILFJA4EEohlap2QowxY6mh0fzTa+gdtphSaCFXSL8cwIL/DTHqZ3g4mjy6VRAwsEe68oyVYGEZ
FSx8B1MAsQhaiXVujUcwrFlVByILrYolZ4mLiYDbPGD8zDSir4MMLH8afKx+MP8Adilbc7AkbIr3
vx95EizksBr9wjyOOMrfYSZGzHNGv1egJbj3U9STgYJv7SwK/sBzeTlx7aN+yxtbKgsn2x5zkbD2
guOHXksouq7db/SO7rMiPadQ+skMCZyoZ8PLjoCcEdjxfDkMTsmKFhHgPPqVtapshkIgpjszPhuL
3I8nTKqEXS8IAL0RZAAl087BNbG34PZgi+NrPZ4gesDu4nWpq/LUci6SDYmhJsgATjR+2oT1Rp3O
eOyaWaFFpA0oQ+ZY5kE3yBsMFgO2Gx3mX94gutfhy4mIv1hoaDm39DcepoILegLBiOKs7UWr1ard
w0acrN6AShWTUFu8rou5kC4l5o0VTQEKIrTBwhYG1eYadbDt6GYzldnJUQawQ30BgMEPM5bPIvhn
/dgefU2lhSesFKeDxZH/oU7PEpngif7EFsIYmldkRo+ADs52eLZbOOsMjEyPDCobrt7bwPQAKND6
sdoldzzcRpVhZYgpBnLFXN5bIF3/2htrsJpiqMA4Il4ClgYD++WJIcWcaLchaqdeTskOtARma4K0
zdej3Nh8c63w0XFMUwPjDbzm4C1Er/MFTIk1ZnziO2fC3i+RQ7P3CkKKBCAIyxUeIjY+vjJ1qbJz
6km6JQBfYJWCDXSAv9lgUCDMjXu9cY98G8dovgdBISSKKMUPixSrMsVroezAhNCohpVzBqYCpwCd
L7KWAFeSJEkNt5w6nYrv6R5KjkWbjA6GXD5Coo1z4wRJxQJArDEAFUwIA1ZEBoKNXPPNDVo4n7Ky
GnfZV10YoxXB0nYqvuyc7gdabOYDuTi2ZOg7svhJoZlcKDVrmqZBD9u2zapZLBarN9jorb92FuCN
Nc3B1CHJMlFYhA3LgTaFw4NLy2RZkRXt6kYsNNYyPFwD/URJQOOA4ZHomDTYDy/2AdD2zR6usO8L
Zq2skbyUWwvPlJX+xtp3wYxN5IdyjUBI9W58TOjL85NjeraDkNmty8VlzzGb9xMauVMIhS8A1mIP
A1OsQn6laUgwRb9KWm1Bji4y5+40B40qwMLIDLGEIKc66ZMlyMMYVgRyWiwdLxosIhZi6oXJl6G3
DmIwZwgCkP6wgWu0EdE8IbEugu4RlBD9bUBfXcIs1y5fLINPmDODhr2uWf7BYYHR8AZOsQIUDJXe
P+d8qSKATzEIIzlcOmKdAWDpGtuvXgVkh7FKpy6Gv/FsR9e6eQdNG70TZh8/OdK2wxpIV4+CGTlY
1LnJvRtDKU9LxnLCmBqvX34A7iH3FQdJc1GTSA5oN1myP1J3SXHXTM2UdlJ1gADLAZA2DFRCPl+R
5MeZxBELCtg0U5jKDLMO0EpDzyvJ7Zyn1UFDIQIYcWDZCeC9oDgGNK03bLcDLU4Ns1zGM54ICybR
wj9TvdBQb9C13LCX+glzAvPV1CckqdcjBDsWXc6cbBzTh/my4UTxjuTXK7KVe34NckTvJ4RFJop9
tX0q/LwizZ3GxyfF8uA1FLngLyEAtyHhtvvLA1LYd/R14xSB5yNWjomhrQ3gh+gW54ZVFKCOXhmj
1zp0AHNh9ZW6T6MUzPG/Ga4h5k7BkaYVK3hGjmiBg4aJNmZT507Gy2YNIlG5+oLLwPNiIqY2Arg2
U0FGNmGN6P65nf4ykGfDKlK0JIOQJHj7YDytYG31l52R25c90ZhqUqZBGTLOrd88C4WfHq5qz8dS
Z28hmiAlQZN4JKzr38HX+hMZgyVrFgcGCW/UGBY8biZsgdAkbbJmtgjuFrdEc4Ou9J3poFujvlIe
FAeP+BFfoOtlgw0inqw1EQfWWOkhOWnr79T+dQXJ2nNs6rfukf66GxoXEg9WmWAZaBxwP8yuR8dv
DnxT59Btrobt2Wx2scYV92TN5JivaVJaYVXr0NwUQPiN7853rAkxQN6kAjZ1s7+ke6iYETv2VEH5
zZZ5xccsk9n5L6eiIdeg4fZszezU5odjVHTQoBcmmNSX3YcXbbFg8FEVzxo3+cpkNMvMvFw7B1DJ
NsLJHXn5OKz9q82d8hHfNqNWT7Tp7AcCSVJ2bWT/ZFTUREz+GLledpzlCDY6PluH+67tVxUD5jrz
XNASQEiYCV2w4h4Cj39DodGjvIPVIXEHm+FGbfHcpKsFI/tuay/GYBDUDBlMkeJn5ImpFAPOqx8Q
DdLd4jbt+VHNtBGW8dzZtWYGqs2X8iYCmXiqaSAcNkJidLYL5iJ2IuHsNGDiqyPfjiupVIayDnu7
X3BH8yCQQSj15EBumZ/p/AZ4C0R2zcbJSpWFUeRZpfKFdpmJOCWfIBdf8fIORRHZwS8rV25ZwP1I
7QsV0TV/nPM1IUQhETuGrQfsI8MHhpO7BgESMoE28jTFcmSBpWYwJttgrBGOfpSjiWm1fm9qpsjk
ym4uxaioOixADHC6V2tSabnqSN0viutYLFwtlqyW4YeFynoq4KVW6+w6TyYeJGmTHUgw/eqXemQZ
Y5XDJN32hB5/4VUQmzKrhwWAA69GHlGv8kCRqfZ5phC75NGeP9rTJsR4PBRGvksxHYUGKngc6Qvx
Qvjd3j55uuRpowQtYK7JJMuDTsFwX089BwXIOcefMAY+uzH/VblRNUrV+D8Pqx9qJBkERfjBEpfI
frUD7rhMhPZ37VPksSe0LTFrUfsINAGzIsklmTSaJryMvlweADjsBrwLb87cCJhF8jhYdCJFiIRR
tNwEB1Ahjcy2ZkroQmdEHHkepPkEPHP2ronYMJsGPj3iPR8kv5hG3C9+4cPd0+ak+/qy5kXBYDtl
52EF2K1pO/GDgOYozFCuUdPiQ3SkTYrrDQJ5ucoCA392uunUYdHD/MTnUFSnfT8vZIu2Q0XIulyo
bebWh8ESP5FAKjROK7o3ujTuLBcLvRBqp1YANpowXaaHHQ3OxIVVzEkn2BF004KN6Xgpd1UutpZ8
ulPRkqUNln+3dXiA7z8H/ItmntREzsE3us4o91zA2RPss1fO1ZSi2Mu11riJazrCsCM5iESgYpMD
QALBHfTnLqbiRPo1M0dV4wNYGxAEtEHkpvYtQFRTZOjQlAypzMAQpCVxqIz0kwjtHRmydx9R/R41
U4rZUj6QfwMKwBzbYBusA/0FkTKqNiJx+DQc9UEE+Yc5Wkqovjz6796jf+caihHlUl7y6XBmVP77
XB0HXPt1r3q1wZJ1fp0p8lUgr/L8k2qZccWQ9iX0krePKjnrTVGTcZGtWDdGe3SOyFvxsA6l+ZWh
jCOcRJPHkKOktYU3x2yVJy2nmZVJcDoRc0eOp/Y83Qy8jykZUfpB9xCBbTw0UTQn9+SbpVdwgJ3K
nhtn22AEcJ6elprgaj9DF5oGvw++np2HnbWGuMfy42SzUp+MiaKQIWF/kieh9QSvsWGSVE9mCvv3
HJwqy0s4cjzBC29K53KbaA5NFq4+iuTKv0hX6lj3zFcmNIQ7WZ8FeR5ynSYxkI6G6h9irMmtkC+k
CDO+NnFFtOj15N94oJDtAF3wUWTbD+ayNMRyEjSudzNI+OjMV3lniX4EU4cUgaKPhOCMffXcO6Ip
RO3FmWApzUIlVmadm9cAz+Ivg2W/33dHioI7o/mcdSeZLfn7u6F88OcfeYeBbgkaIDwPJj2Ov9lH
+JeobA0HQ9D3KiJCaQ4aC8TWKsYPgAw80w0weUW12DjzZK1BZuD21unmFYCKBoVJzYc1Z4oAzAaF
0dC3eGLV5d/S+0RZECV99FtRE/QZJt/NxWiAISuT3TAunCJTzSI5xdBk7Plc5C6iyWUQiDLBkBl3
UJ66DCQ+B9edpipkKeB/cBIyoTq0taSUBAXmep3sO4Tl8dQaj/hbvJNNYynPm+6RfL00UXTnz9RD
VxZFok97RilP5oVpodtRRgON2lk9TBRhaypoQdRkuEL+BJ79ti3fUp+mEBhsAod+zplgfo9s8xpQ
t98fuUoT6Rgtl0t1VNAny+jxz2UfkoiNmgCGGBFIV+dNCy2+nzbWbrFFa7Zi6+atu1soepT/AZRM
kffn3nP/Nw12B2suxrp8LHlWJZeAvdOhXIrFZSuESlObXGh/AHGrvnW37t5d1gKJwdF5hvzeB8rL
FrGob3sK/2fdKgDtg3W4A+0DDxAwwSejx7bs5IAagKNiZwHUC7iYuuvTqpWal2ezgj/0aO3zrc3b
zVF4Q7GTdDwiZiCyysAh3ZdKky4g+xeW4deo3hvPLYLS/x0Q27iHVMFenV35bf/AHZHLQCGf5KuW
mDxmOb9P3Dp5P8q2y/NPE9n0CYN6gNaXpVR/urHolqQTSVuKVqzshjwUEoX1u08GLWahebh+evto
D8VRs/TOLdbt3jsQsZF/4gmuK+MMdPe1dQthVkBys4DStuojNIQxfup1QMNbksxfdJ2KFLqIBDkV
ToZuJr6SbtBU5S78LGpSHpasS1jJ5hYGHEiu8iYEKGzL3DYxPBUoapqcuTTeF7tRQHgzSRKFK0jU
ctRwBeQo5Bpq566qFBuAOX7ImCqBqq9TpLS0rRyb6i0tNR9oGAA46eD89xl9Ri8gbWqQQW9ogs01
Oa5tO+fdlzAq4elob1BJiHPVVtCiboZ2+7/lDUmGttn0iQnhLM4r8wciglR75/SGh8o7yPiX8B68
0GP7/h0HJ1pdXv9+I5QixmeslsoGKh8U7TfZLeim1nJ00FyGyjW4DG9+zYOv2nxQZLu19r1bp+bv
gdzqLmgd6sSUv9/WsQ7z+dyYx5M1gmAqi3f9U75u335CtCU41C2V6VYaQV+1nguNdZM6FwW8KiA9
NYcxsYZZVlBFu6jCkfDYbeDy4UBYtYR2hSeaRFoo4pSQYlMNaoNK6rZ3osXGG9dc+2z6Gdq7yF2S
JGLXwKSkn0kwHJGpU2pTRiWOSI2umsNBcwCPXSnWihUN4LhfrNl4lSZu5bqqRk7tewb9jarzVuKT
TAUFn3f3vxJOavBY+giXwJZ7OogAymlUQJJIEVeh6dmKyLuyc3FOoLA5Ky0j+cbU9k18m56GygRK
mAO5ZftjM5q6ckdpD8awa30RxWB3wm7FOlFo0IaqKzJsD/5Au58WxYHgjR0Js2jCNf6SFSGHOQhQ
vaWlmuUGaX4LTUiEZJxf+4fniaFPEyEslwnxnXaKUD6IZmEwHo0V1GsL0PLSvqI8YDrfM0jIKfOj
UaOvBFNH00dnXSEjd+8lMgXKEzAozDcMMGnvPHkVPzFm/ciS03vj9OtNFVqkLjrkbgznA/zoA6f6
l6AaY+z1mqZ9YFGIIxh6xp6AHP4ro1PjWew/RuDvsOHElAwa4hTouRYtmB0VuK/oToAd1GwG+cEt
kTNCNQUnCloT810LWggI8ORmUKcAfQumBEQ5nUMbvvYYdk12OBXIdLfkfesGqNScRs9rwjSsCY6A
hkzZJaXUPsiB3eTrMSEG7VkO1YXZxiInjZllcsDaMYvkDOcOVs1wMMCLkuuom51jAjNTyJeY/TDH
m+LQME8UAWHq3jPl4OVAGVdGVlXZKZWyFMqTOVeIRNb1SCBYiLH9pfge/VoXqh6sfwBPIMFAsDxC
2l7NNmU20/fkqdzjHehw79QrW/u//PwAEwAIa5bsBl2z2mcgI8gW02PHrzR/wX7ya28Jvlcg9vJA
pBj+zASxMTQ9Y0I+bf176ca16SXKlko6024x13SifpFsu04+jebQN8B0fym7bhn2IrzGW700QI0G
WiHToD2ZdCfEcNpIaT5znJRGtyHEqeG0bN8e9uMhuS00uD6X1pFxo8VooXsOSmy//Ve/iB6pxKqV
Ttp7wJlBEJzG0INDgMwAEMdY2DY4el7wqLpDbYd4m0dGWu6kXCDue2rZsC3rBuYGQBcpHKge3COv
OaTU0G6vEb5I51gaDW/6Koute2tnu7rPWMLkwko0nd1gBcutMxjpIqQVmEMuzQ1oS/C3XM47nY7L
AMncsnypCWgNI9xKok3TUaVUBBbZcZQ/0tkp988WwQapGaL0JmtubdMhnHWS/vFoJHONozm4dhEf
pENkBX6SFjtyDOQl6QABBO/jHLbO/UUGXzy+3vrW//Lut36+GN76YAHgcdc2EKd+dMbYwsGp//Ly
3x51LiLD7vmhV5A9PU8tMDdlmmX/XRYga8rgqAB2g98hrVmG0ksWjUDmaxHgvSGVAwekp18ZzKkF
coqPSR831txWDYWp3/EN0xRk1xfBL4gEJcicALDsL8NCGMkDMQUcL+uDpNXahc1XhUBrmiWAq52y
Qkv1M1hL8yifPQgsIh5kV+8VIl9k7aUucuMcaeTeOVftTFCs2mWiw2LOhT0w3BDajpHSg8NxRIEV
VtiwOjiiDFej3ASBsF3p5HuF/uxvQxJrqHBFPtCKqAsHCxyhtTL5/397AtH7e1ZGWAgALrdPVkQZ
NbRcyFc3c1Bj0RDhfCDYAWrBthPPoGaEtwOeM0BTEHnBFe2UOcdzDRWHKVsnwH2kBlCZ5+qB6dp7
RFGnuqnE45dxcfHoX39wSt59oMIR0n5velwjGgkSwyvN773vznLvO1lUzO/R3bHrCfSg+IUAJcQn
YW6EaUZWPjvlBBaFAhCmWhAsSY7m6KL2g4zGlJ2NDalLyVs2gASpiUP0sfuTSeoQpHsILEreIK2s
bM0MlgcJQ4+Zr9lPqd39Iehxx/dWKKcdcWv1lS8pWnNFE6xJSkzkXQSFCYO11VpSqh91oIClpZIU
pJYDiHYi/zztCrxV7U67EDpsJsVz9eF0SQ+Hp2GW7reL0s6i5UBZYui0cOkVnswnSZfR1pS2BFtr
dAO52Sija44iHT2J1+iUTcdpeCM7h6IRxHs5uLqUFJqTuhv0hGAieIerfQNwRmZsfAb/iWsZf+it
wkpFOpxWLv0zyW4CJ8yjT7uPUsF+zg4jfnmKEOds/AboQtOz8TspdfKgd1GKy0wKI6ChL7+yqT8O
jTeJSBpchNzsA8JW2JQ5teaIk7ZqXeaRWiEfEI/YkBCpzCs93Pf2DZXZI92BTqsHWqLYDJqtgRcq
9PIE5FfuUSZJg0DdcPlEAi8IECNEoXBVZYRUVfy6wg2l50OTpx07xkKygXG3cXpSjIDs/McgjEha
yEm7wQS4evdoT2dRivfIG9LTGYjKzQLEfH/jXBTDQwsI84GYtFXZYEoPnWkL9G4N7LF1wR8YHOul
+c1jkIqgvYG5uFgjjNQLG1S1H/AW53QKBvfZg+FLD4OQ3lTxa5XzvivEQwkKO4UFkoFc+Cv50OjV
Oq6uyQXz78M4QnvZSyZoslhQPpsvAIkiFgrKiel7w8L6dGAhfDoYPES8gWyCN+CxIcEIlnoFPBNY
2aq64n/YnAvBgwIIOG9wam5hFnXJN2rib5Ja9Pkx0Cz0nJx7O9eHdeMjUw4NX2nLNKKRX6F9M0Ge
BEzko0MDXd7wXu9Clm0hSwJJBhWUNBdIHTAddDRLGmTPUbkYtHu9+vi+gJdBeYnH7+8aZZPMYj9E
RAO+BQYamObnCqcyP8IeM0X8zDw7QRLd5xcV/+R//XvvNrpLjB9570uMJWgi4lDzp5CEr2g3Pb90
RJd5B/96goh4hwEGwBGJFV7czw9O7fdoOyJHyJKDklogP4QU1io/KMzXNCkZFwGOzw+LX49b98RP
w3EOn/RqL8UXdGGAOo/5UXlMpyWPblJfuIGwOJAnrQ7hIHaZCrRUpg0vckPtk8cSlaGGxwKHuuZD
be9/wDjTZRglPGuHW3B3wdp3cqNCQkXEYzJA0Sk0jl2Yz6gOghfed89hqV1wKugwTONa9/pXmfPH
ne1ginN6bH6Xay872QdXa44fSXtWyIpoy5TgQ9NjjAaRSNl6JDkxELCLaH7sF6g59yC1jYsQapGK
6BXcXJvuidxcj24TnWq/4l7/ivXs/NC7zXY0qN0v938v+olverSapcbdOzt0OCEr/QLMzxlDXqzT
Lqax/fv1Lh7AF3r30c4Z7/jmlZsVl8Zy/WujHIJtpldH/Ra8cTXQZJjREhL28BpH8J28gsfgA3Ri
QT9AxDto5BxdJcNPhoDi6V+vBzbhiXbI6Oo8G1cqLb9eLkAWZ+dOw/z4MrqMPlP7Zx40LOdRHaMs
AOmPwLdK/gbzgVL9A+08JFwIsB5oRVBlFXDq1wwP7Cr0KDW5dUVxKilnYu26JWT9j61atxZnevT1
CW/jdb+MyuJvY3fGo1F/DtzHIQvBQnklGOOGkkTuqIi4Rzvz/suzIRW6tdl3wQbHPz7QQ7LWjxpk
AekHC/ZuBbzLzpmSiNs7V5yAwXaAx09oibzrpEBMgSu5zIEzS65LIgsc3BJto6DkPCAyQGz9LjNJ
ZvSGqYtge5P7BjrCWwgQTLnP1PtASNfpfesd+rk2c6lDFqB+7xJntm6jox0E4IQMfgR6HmtNixwi
OcmxrCmByqvDqTbpLsK6hIiWpGjFy6NNwZ5OD04gAjnYXohDQdSUpjHZaeia8mykRSjcdXkFARq5
YJAZJNtIjRAhPz0u8eD/WrX4MM7G+yUSR/Xz8hWX0YwjBPd3dD+Dyw4oHx7Yhlwwigu0bX34eEYG
xUnQbzLpEDZRpSdHRfuUYp1mzD1l1e/BpwVtAI3kziNsgMKHtNw/43zSfBwi+uQ+yYwyI5ISbaJ9
vHACfh5v1P4XeTjClwUOJ39fOzaeUOTxVF/utvD/j+zWLoGJudl5mJRoW4EZoayyFoGNZt1wFMh9
pV9Leedc1SNLm567A8+Q4gzplM22/sWP/jjQmXngisItYP/hG9iYEHMRNOKRY/ICMSfQAvtHShXh
Ve7Ir8GOlbqufIO7ShkDxD1AM4r4h7AUH8ITCZsvpp6POwaVvENrN9Gm1fCBrfbolM2jRjs8pM5P
JB8wwwcYH5s6/i3s6jfbeFF8FhzgO7IZaMpSHTQu9B42EJ8EsaVznwFHnWfmm0Ut/rKdZAAYsyGd
Z+lRA/ELuP0lXhc2F/4jzJcquqV4izRUogfxroMiFgJsWpViA1BL6JxXJzQKyrRwohjF7ZhGxeVz
UqLVtHJy1+4G0ZkXqSy5BsrW6ZA7UINRCNIHXKlB/QA6AV/buSPZjSMBMwrpa/JMJicEZkKHciEK
ZpRmvOLUKGNEFlz/OIQfXIAPoTDLyCRTaD6htIP2SqnCI/FLLI9zvaDkLiTBZTJsLoBJbvo+/30c
byDQyhmECYh1PoKAjbzgFIoInjMincJoKFWhcphKAWTdli+r7OBeoN9GXhfKv3Iw80qdn2sjVu6d
vMURvZs026R8D26uVm3ig5HQ8o/5fzKhUqnwO0Ww/ENIk01gB1dFR+U2ZWmWfcr8eCz1I+4v6XI9
ydHP56Xuv4zzoz6izzFRoBTcD1Z/vqQqjEmlXKtIj5P60ZV6S6h8J0RMEiVXTRoG1SRTABGO0mTn
WyEoHH6m1yj2wDkP+hQedcnLecW+UeohOU5KvFWDbIUIh1y76qBMzEOicbgJz9Ga9q+wI8SPWAci
jqQVN2JRZh/hGFBMwjI8oLWX/yF77bJeYO2QjpayXY2cLysZpymvB44m+ty1eB+IsZJCNd+0ZGYY
cSqYyLxhLX7+oK7AN2N3OtXTaZ9f5VdlJL3mPyKeCGmnLfR51LOLqzyMMdZbD/8FCk3vOrvO8iut
TN6UB14ThQkk4AP0HWYZtCU3zjuqGCcMySm8D+iXnFlljb6P3PYKiwtfcZZd8ddErjxKfFN1iDsr
8TMq8bzztRRnV49NnfWfmZ/CizkEJtXyvPLc93A8lGA9zwpQ6I6zkhoBct7pg5FICShX3u04I3nv
3qPz7BA+OlwLpaFOfvU+WNkVdVb+rhRfeYMrajI3CDIiyaCtwOvp5aQTOoQEzE/8Sl2+7MAJnBou
sdK7gIpq+ClrCqQi6hCSi6r0suh+g8+1J9m6oRfHlXQQ3zIAvIAi7JSVsg10Mi+e/J4Rrc2zq8r8
hISclUehGzWLHq/f9D8UkufnWZFw+r/H52zxKs59e6rzNUv8XrXhGEHw+u+xJu3DNWE9SzGtFrlY
vu5KaNdCVGzylfAAUC5BEaOt7piQtpjo5rGGXUSPRrII5hs+ij/nwUfx/T2CLFgg91VgxHiD64x3
5m7ylQfDQoamNyUyrHZ3nfyg3P2KWo7i265+pFX5a0y/0OZ6uOlwOeXgjnFbe5DP2LWmhH1CZcoq
GNecigTWgawWyb0UovE2GWvVYXPkTLCEXq25eVEw/noCGgBjEaUhRdOUqMfS/gP8Kq6DUkwYPeW8
KX5z7EWkJN8bEu2jbj7Fcv4huiAhFprHwTROep2xwFjYFBdCrtWhktlx3YwtCAlpWHyNsxt06JSy
9hCBUPRCF1km6MdTwVydSLkJ3JDinpYo2VV2dY8qmkf3iJnBLvI06vN8o1ROzs3codDWf9ShcckZ
mtu/bwBl+QTR3AulWDO+usmjZoNDIp27AlTFG9GiIka5KGkeOc1rC22A4Bjs8y017nXvF2eGX6gY
QkRokD6Nmm9Gax2k2AfZJ96i8W1LNQVtMu7U1910hEPS8esDqUdhCOgRDzIl1L91/P3NkEYlYUO4
8C9Bs4NaLzjEw5xbGVEPwVpU3dFW9nG4o7pLKO7UTC5e9QKdLa4Q4AZl5jA79YR4lPDsgegOSRQH
yRyekpoGwmz8W6XOVUVnVoMRAuxiMEj6rRhC4uFVjbaPPmvafbLPHcFcipYn6IdSfj98ZbFnUD/D
v/swLNpxdTIpycfEkPy1dlbtrSpgCaSm3fzLGH1d0nto73x82mHVv8GVjpO6WJ2XmGlJwv5L5x8G
rgLTTc44m9xMASWVP1wfam0qaavwoFS0ktvKeiq9cwYGQzoSNxzUmH6VcneUwk43eG2W5H2Npw8P
6JwygqgAQ3gg548vyxarVIOqfgJNPiNoGiAcSB6AQDgQ7jIjQdPB8u9V7Vz/TjNJ+mzcm0f4x0ab
Tpu7DlFDIOMzMvqUDDeJtDjnlfLpEC/kJ8phpenyDGtESXM5A1qTqtTo0pWe1qWzVGtk1tWIQ7Uu
akharQA51HVVqLH/WBH6A72JSg5ISzKKKLjxekgjpPKLGEoRwrCS3D75BzGUlzQVu0EVAkdCIyC4
ABInLFmVoVWShjWPD6VxUTJMd1Z+kM5BADphDJ/gxt42Urt4BKpCpPAAbmYE0p9XCOOYQm1FPjW3
UnZry6XpzcC1bU3RnWEAMNdTaVTF0VD3WKWnKy+V1yJcU4b7pfIievfMRI2x5m+ucZ2pjiISGRu4
pp3QvSlaElBb/eveGheKIvBcmSkko4z1VEbbOHwqNqenonFn5jOf8KLI/9kaFsjj6Pint011KvHQ
SAEmwngIQam1ug1SCEEuPuHfsd/Bf9WNjCKY+4DxvdiTdyZ3zKfK6gtAOBEBIY0/NVFr/nGWJrU0
YnrmJ7IlUk3WoSJ5jWK1yAQXGxVpePj4ZltnY61gMVuXLtSQN4vCAYQnwLOKTloawEyEzyY15oHl
M/VBfsgDYREcN19ixSrdKeWDh8Jgc3bycKlEmEAy6SoUbOHLCZ/Crfk/tPpENe60Bki5DcaEf7f5
N3VvAiJ7TinxQc6Mju006JFDK1QeeVTq4GyP4M/odoxysKri6YHptnPfOsUHOZ06BKwQ+gHPVFAM
ydZPnXKffDGTVBNOGByZhLvuF4eYguJ06srThRQApKhncKgFzBYC485nPgiGb3XEXvhk/VTnl049
5DydTLBxyNEKnE0SrI7wE/U3A34hCqE0C/0BbxrvN13VyEULJnfDzT0juJIWv4mGZzLUSi+nyefp
4AQl+p/froVinqj/kFxL4BOwfV/rXYac3RkNamgz0SJaraRMrm04NXasF9YQYXeXv+PaGX2qsKra
4s2TeyHiwrzoFCBlE5YDuHUgB/k+AEONiIlppM0Om0jxSQQzbcgWdbPb7WYb5DKPf6AnUJzxRHdU
Fxu2fOh1ijfABLrxStCodUPFQ4/34VTF6tG1bQXP5uGHYJ7I4QuCn4hUrAyJ5hhXywuC4AXaZTl1
CCVMcMLPBQg6U4xVhXjX2CEfpCskW0OkYRDYrEXhoehmQpaEglxaepLlyXD/qp0a0qcChxCgMywA
xZl0HKqhhroPQtER7zpy0VWZFYdS+5bGg3rl0eqSG+IswD2yHXBndNN/bDwbn+YzrBadRmq4hUPQ
1WyoKesjNb0z5gofHjCgsqNwjhtSR/CDGSXMr+Bbmh2UKLBWwvN9ZzLXNzIlAuifYGhUkAR4OTVf
tdgiHeN3rbybJ7XN+S1k1K/eYBLCuOBe6kiNo+aRKrRpqZCX0uIQnVRuB6jQGzJpchN1SVwMp8+Z
QCKZ7Je/3iba+ffZdVJ8y9TpHCdnvn5CyrEnASRUaqP902vUz3GDKAuZmxTCkGORTp9ANwF80KQD
rQ6/SCfJRwtxwvavc8U6do6oPcFLuPYQDg4pGLwjzHP2OCzWN4tL/4T5uvZpCw/2khbIL3fzG5EG
4SWoJ3x/k9K88B3md60TQvFKxH86ShRMSRf8OpeteWcAmVOkM24huQ7+6Jn1aS6P1PMlM6vEuJOE
ZPiM2fom/BbGuwuhuaK2J0KK8i4l8kuwQgdN2ogRZtxIbRfbW57i0e9CPKD4F59RqtvPKkRjFaIL
ktPz9b5VAKRFJEOdj0iAwsEJVFrnnW1Vc12qhRXIWXiwUCyuEa4+dZE0ulkHSGLhm9JVF9dfvSW3
qBjhfLcE4qYP5UDittrb10DS4duCIppo3mLYsC9MPPyInQNBqQCZocTuTyMAXklRP12YArzpFdpZ
BCGBZYKJ1BQFpfQvMABtJQx8zRkAUEH4R1C+hP3J81D+cbIjfmk4HOwmEz4ct4zViFympk3dCGfy
drj1mvbaF7T6WDI0ulm3eTkT812Hgq0MhIIQZiP7UbRGSvPmXlyIP7JlLDZoeGQ+dFU/IIYsLd5B
/9/SWO0w1IdydFOPQjBkjQG1ez9RtfnjaSJrSqdumykp4xQIAoUPFGknMEAmrCRJP16lOnXCJ7Jh
Jb4vH1EHK8SAnmRAtHpbE/zteNLSyq622A3ZZyBQYwDNsSRxwtYg+B80V+GoDaIlBQliC+iWJJvF
57EyVbqXi8JNZE9EE0pWNNE6xb6z/9PhVYaP9LwZQXO91Mg+yCqbFEtAvqWvD6I5HAkS4JNzPqip
HVhQFnlEutdpIMhAkPs3Pibt62qjkinM3wd7L2e9g2tbFGk0FcGuVUBDlfDcUxy3vLmHOFtYcWcR
Q9nBM8Bok66lbXcXx884/zJT3MkFNTGaa4iomGld3FXkeMDn2Y+opXpsiNy6owgXYlbTG9hGINVs
XrB3I4/rTgdbBlZXqwFLQTkyoEwp/XDb1jTH7iMFwQ8hknd6ODvtXscNNM7KhmlCV00JVBhY2WPt
/dxcWm9xfXpq301Q1sMTyNt7YMHwoov1RMAfmkeTbJSpTSvDNJpg0+GjcXy04AA+sVbudTlhyNdw
CFYmaIUK5uzOkjv4N/XwA8w2wQyWfdS0EwpJS41JDulQYR5SWnLSCCk9bwFd1uTAQtGJUdM8D8T4
0izWQtItJv+mefWxy9DU5EylyGGGT9YeP7SR7k3so1y06tvawOKnPofCyamrrTnWjq/wAX9BLgPv
wixmpYd4GnhtbKp+KGf0pBYgfMxyLjfIVVcIeUhlq/N2RMZRhyghj5ejkjtyuQFuHxbKkrt1qsoi
/VuEpgLAXqMSgmDxcj32dRD2zy7FCi0KycMTxnhCgpw5rvT+oR/Dr0WS9y/5DK94TreL9QtzIc2s
OWg24W0hySKLWKT9IQqvMC9aZOf50gRD0EHFgq9SraGLQ58cX3klXJg41pqvSoUIVe5FVduDqNj1
FY6lg097SNPhgxq1/RmeaP4sNDNq5iSOmTx6zhAzphEZFYAPRChatNE/rvEIH6E2OCR+zJcP+PwX
oI5bSwIwSMZTO+ZQbKwgRGBWzYUS6glRN2GhJOzirDa6qWjkgKaZjVy4ZPBa8USTiNnAFGIWYpQH
/Il8qKDfx/1OZ4PuqXZ+PbN1/dY4dpqke0sTbLBqCtc6pAlkO4XLp1h2/PnuBN6LrPV/LheuGB4N
24qY/7Dm2+P6CMEB2T9wN/pmymLDm2OeyLNPI7EWBHOIulqLmvRKDyjyTFMBMizpelE57UWqhPvA
KSbkfU24EOrds+PUZ5LXJKKUoOJHUCAK8ABaU1xSWUkdN1Wbev5phZSaNVqQfFovPAA5GZ/Oe6YK
OMmoOXo2iaIYHXovScrIpa+Zo8z3pZ6OCkeZdihLIUBfIEEx5vS83AoirF3GTvnDwuOenBuXfWk8
0SSn84cLMphjT+dkQR/5jS8+WwosZ40lur/yonIIPOs12pSE1NPS1n4mi61tRqclNISGncwD6n66
2H1b7w60BFM1gSdroAxo2Xw8caYZPyyreMPoG/yPqDNbVpRbgvATGeEs3jKICk44e2OIuh1RHFGf
/nwJ/cdp2t3du90Ii7VqVWVlZQFyqF442wr1RLQljsIFowvh2FmBxuFV65saDdFlcLjdrcuGokiI
LhVy0EdsR5pvumHKScffTuTAgeWOYDcgCNjgW+NcWGP4S7JzHDQSHd8G+Y5KX9R+JWKN024lizK0
8EkCsnY+kjrxzlrcCHSRniQvYBFI6BkKHshOZWz1ySE2idp38oKKUMF6btwXAznSNCWyYUCRDeiQ
P3W9SZ1/tBRxou9jbUfEJFSK9vuBdlK+qTNX8QHkB4jXLHhKPrE3+PtrIrxm/aHVofWoCpYcNUJC
8zKASM0TFqFc6Ax3IVoKVa1AoV0qECE7wurCYxI6oI0D6xqyi98UUYk7qe+pekZPO8K69tAX2TUG
zcmE90ojiRXNO8IRE4ENXu7T1qUiQLs7ZWGKi4iYsPGy2ktXAJoAIX2YTp5ZNa0tGIskgRgpdtMG
D5YsrdUnUyS1fS1VHiorrT/lYDqkEiEYEcYR90p+nFYb1DZeVEy04uaOzMsLrs7LThDH3LJNpLeV
bR43/QPQivg6HKnbhwoy6OLLZqkN/D/3su/4dFXsdldF+H9nB/EUUODp1A0CPazRxdbj1IOTO4VD
lVOTJQYuuz+mMp96tUL5H3rG7KNMFtA+vEJ9FI5AHz0T1/fNgqWPOJrd6dolJZUD5VQinnFgEPnl
L02rS5fGfHrAHpgKPtiCSUvHon9vbl2mC0TZ3smF5ujMp32qBDVycgG4NE05zSYNJbvcVmCUVphc
E+1hlyFmiaIS7WkKAfUe/UyBPKNWCMkt16UIdhukD4MJojsKdeuoTTKnM7rWmYum/JvXB4oqHBE+
QFU5GA/MxK2jnB9uPGYpMx2KNOUsEXBxOfI0daYs8S5qnAqWpR+jgZNbrnvhyrYIcKYU5mxu6Lsf
rm3d7/Nc9KS1I7KKGAF4sxE/qsHJHBLZL6GSRYqeRVQXO1grJsOS6+Q2EXCBWopvRPk9VB8tLU3y
q0A2VidRevnVw79AeSt4vsf5nfOmIy7Xris/QiIpNWFKR6i9f6/WZRijTHpr15qlPZnbOsahNJXf
cEaOHpVrrOPL/aLsfqUOq/MY5GHh1mn+XfOubewWKvIWSqF0HsBwyziluzhfE6Sv92te0JrQvgUi
zwPwSg6LVlzpK5Xqwb1V0zQVres+vM2Apc5yZI8u2cIwCpR9YJ0wRjiIE4B9BFTEWpfRuJozStIm
rG34z8EoZP8e0BbvD/eY4WV8ZbJHs8GjOWElanL1bPS/+ISO/p/8njZhc4TbjWfGZN66eFp0GmMB
HRuB67tzZ3UxedvIZVmdlcHFAl6wad2u72PPc4pIeIhaDOlWQ7t5ZkgPD3mgWgkmbu/UrkwvqWum
chax+JX50KFsgzwmA8kR7drydgW/6niiWCSfo9qmoVdbZuFED6b/y0OlHgtBzF0bgeLUUGUzn9bD
hEm8Ups9Hfn0q8SQSIMYzXbXYj1qnf0QQZavyIXx2ISH6qhCIIWZ09L0lBP/dc6kapWPrSNDxX9n
dRLatLEuKkb7tb40vBdRMI+I3z3ln8DCxAFnF1CaQgdiuunfMqUojDrDr/IxLeDMi3m3BBMJ2VWw
VJR/xXzw4LrrQnozUG0kpMj28+xmncVMPfuo7yPM+/m8kT1CsweLphWgoBtvD/BXWAx7YMhmMqFG
RGYulH1IXTft7R46ZITGA4//0yGvns1CkwXTqf2fqcfMYPVixtx1nzIwB83HBrUxZdN3um1+7TB9
zhwGPZq9/9wMmGSdWwdCUQniEI+NuyCjh6LpEMn3K7U472FxjG6/9/2Y4rK9e6/Bu8/McOhDQEXq
LT1Usnr62ievuorY4HWoUduRTO4uWA7owrMukz8yXGl7KaOUkYiypyl+O4sSTq9CO20hEIt5shmW
JIOkSPY6hv+EE1oLIrwjOPt81f8pVRCyBCEMwfW5UvQD94wJjX4uytK3AersFfO4swukqSCvXGir
YsfQ7q+BslUxnYJ+fkNe4gfQL2MNKOGl1EJG6hCyqsJ/idYsLYR3UTdXxWeJyEHhLQ+EmJjHT7jU
yPEwkSOZENHiw4NHKOTTjWwvXiCRqYKsqR7TG5K0G8gF038T7vHwXCkQQtsxu/xHBtJwcwKsM3GJ
tx37AiDY3FNXEu9aK/5C0V8/UPQrF/JD6KBhZK9gT3+5NU9+V+TUc3Z5vEMElAjq2f/wKk/eIx1P
SJ+PlXQyleYTLfmMsoAiXCkgKFwE9B0OqVSKSKnLmtMbDdkUemxgCeRryMpJtwyXqaFAQzNWX5Xk
Y3yYux6s26z+c4Qbw1TnxgTbJspzYksJZqg4lFqMJNky6FZjp5snM5UeRMtwg3h9EU9qkjEJFzNQ
qlkYhjPs7d9mQQGeHSbE06mQhu3d4drwVq0x+V0atFB7Gg4QwRLk7HQXF3Mlkhpk0NpS1q7YXdZG
RkQmUF/FAkQlEcFB4mzqqqxG2Ms7C5kzeZV7q7N08a/1AZxG/Jm+Ugnr2AEBkjeF+LdD/OzOfQyy
PiFNHv0bOvaOLLkm6+wG0/FY9dD5tAzyaI6X5io2/S0JlGzzVdjwHP1seXhso3ycqwphuWbnBtBM
D+iJBlVn8X9uUoKQc0GafTqfw4tnB9Io4IIiPm6+HVVxnE1HTgkhQLBlMvYTG99si98CEwdSmO1i
Thx/1V6xf+BqscXgfjGg6ZQt23TGznD6dAAyyryAlTpFv/IPvhMZzHdKuZb/rCnDgiG/uB7NSGDQ
eQG9vgpTSGnIl7NEaext42Kzrgh1Zmy2LLV0G4U5yw9nqU9860E6f7yQO8Wg8kC5ZO3CmjDkFlmk
Wf4R+4yAThpfHAAS9e6SfTDpjc1YaI5hEtDDUd48QseISULoPOqlk4QR0Z3qK0tt69YttzseY0t9
F3GEUUsBFPLhgebX1jAdSKl+H0sFpoJYlUuIoMkA7QPZHxGlUK7hKiOLv8GGmNIsEFkT4PL51+46
vj+lPrZB1MLD4AHw1gOZCh6K9lGth7QKmxl3sRN6ZKpkpta8DWRreqOWtBXXdPnmUhS1YWtwEeTj
9jXhOeubS5CvpzsK5blmGI1mewkAQ2lkzXftkqon+1DHz8KlpkiLXAdEex+zhheY2THm3pyaY2p5
8vN/GTJFsfQczVlb+sox988e7Qi68NgZi+qoThXVr1smASKLpQPnUvQxeelYfxxXIk+Qwna6KtKP
SV3t7M3sbFOfoZpDnqG+StWZLKbOuVdBN9w7DZKyye/aw4IsS94hPeRISk8zv722EcevWcXte2/y
m+KU4nY/28/K4/K4MKp7FDbzWyMQ1r0v+92dUtTytpQHAsLtxPv0nkyUdt2r+BV/T/836rYOaORT
7tVXpwbVZQrcolUZniUNDSCj4muuKFBqnS+0McnUHZ79Z385SRbJojC6bORgHQKNtgqSmIPM4FDt
vQU4qJBPYP2l9+jg7qJ9KRsp4aEayLVequa/DpQslhYXYk8IuGZJRjlJmcZWBSWKSkPiYNlD1E+l
r8F5rU8xWDNufkyFWhlibU/IcN37tfCl6boCizh9BZ9hYZSrNw8s0iCeGxOUro3JjnLSPr1CMoeI
Xj5No0qdGwrZdp2OeziDr6DsfIb1FFmWCoJc64wpo3W+hNu+S4V0VQz37pdoYnq7WwcvwlWiDA5+
OAOcx92ngqJkvwJwP9i7cWwis8GRILjxBvTRcaAv0B31jwduyXNTXj03+or6+cG+AtBB+iMr4d/a
Kon+tAr+e7Sff5HB3pP+MR+w7//7iuwHvzPaLX+hDdCerDM8dtDgZ4Ov/P4a0hw5q5wZaiG3b3iU
+lGmBj84qjYqS5MMV8U/5sZfqtuKdtmw4MydRwn7ywjCn+hN0ryWhsebvq1U/vlUve28RxfK76PL
5aXfLa8qlH6yIHnJtapOHpRBMI4SuQZapKRD8mt0DeXBC095k2WTh1v8y6DH40bAJ9muGLpwV+zd
9o7CZymTvKCi7JpotyneEW4pHrxcARrowWaEYUenI2WvJHGiypD7SEk2pdneLUGhQl+5JKaerIb4
KUrtKEAocKnxXCJ6kJbvIy6VF7V6UC1/PPTMBZceNnQavA+kAwLRdBVICjAR8ae8+M1p5wUDbvTF
e/KLVfO+4VMoqhlfh+XFcQZPzpjQlyoKC63y1qBkhVI5lOS/ZpGyo9nPEDUeSjra/sucmaA+kpjL
I5G50LUsgazlpCUAjYNsiEynsPeYjfS/JVWwbR6IssO75n6+a0qXpUjtzYOZl8ACZwzhfd9FDf/Q
xBdUmnoCxgfwlwdYYXYzhYRKUi8BMplRjKnU4J6z4hvYigBNGjR5V9mLtC6dF9UZThED6QLamcjj
+g2NoDCs0ARrSS9WGpfwdEgVNBKv0Dm2EVqhS27SZZ6fhvXJc0w9XgAC3sbURUESLrvnUTz/jerr
V7fi7Ue54Nds5boE1VOggO5ugXPf2uPVkUSkWW7jAp5ufTs159M9yGjWvd32OFz240YN6HAbh9fu
cXgdHVpnGjMdaKH5xvRFg2Kj7FdbiVvcRq1LzYoGdFDqvWmukWvvg3P70XhsPy3a8vRr7fc0P8yN
/WXz3j0Gz3bSy/uZmoWyHOJfCJzVxmHQMotO9K/eJSEmO/USFKGmyvhXpsJCEGXAFma+rgIKWUBV
oCqxtbeelC/Q2iZZqBrgPVQOQuaEliesUPqDsrNlc1eDr2NW7tRb1UENTRu1t61SEnvpJFYB7KFR
Oln5v7q9X9z7t7YxOE2SXl0es3sbGJ2Pa9AlianwG5McCphu06vzGtxdOsa0iEl6B4z2b5XYlDW3
TlzTa7AbxN3fGFGSWWmaNJbhJ4wG+XWleaIuuhb83HoHUYaxQVfcI11soy2iqNPpun/CqZNPqLgi
gnlwo1f2Ud4z/9ZEJhSjpBbvOMOYFJorqaXja6HrXBvlBwha2LkGancNSLfu0VUrKSi4nT2Nalpx
QCsddiRyf492DqJuh7SyT4AYO3XILXHzNPw2rp1KIxnv9+a+eevV3O9o2ecdv9G1QzvynVlyI1BX
u2KYeTrxvlqHAbDPr0NRXGlCTLnvsru2r+Nyr4CHYIxi0Bq6eTmGT9UBMHKd7aTsIAfha6elCcJs
v86RDjrPM3pxtf2kcXYJEl4x9UiV4oZ0HgpBugJFq+hDO+BxrpK3JY2jC5zpIuy5OvmMqvSlVBj0
CCjZeI/QUoKDWpycN/v5eXOcn+eVsnVmhxDreBdE5JKE9Otgg0dgAMsGUSN4jorwhAmIqxgo/ADU
f9kQJudiv/Z09vM3xcAoApcn5zlVx5N3/9upewm+RZrdU8qA2vEd02DZzwVG/0wlh7zjzIWWNawO
PlQ00owTSU8VBsMxJ3Gqplj68wgxuEq+X6/YpiCRh0Xo82jfIUre7fJi39rDmS+wY7zTfUJdDmRy
Kf9butJJYNtEfFz1e1du9Nin7QJJFTXyhJ0s2SXxzaTDXDI3iPJ+7T/FdzbwhaJjeiYPJ7mmVg2Q
WLi3yC32FgTFSrGBcPz9ic9KlCeKigU7UFxJ0qccCLu4Oi7WtV8OjlTLBMjAdOrDUqswj7p1oJJt
PcSy0Kw5w4Kw3NjrDBOKySe+gO9elFfKoS/ZSVe7kF7yYAXzC9ARB7DQYC8rDnLrCtKMP496veTv
xSZ0mhRoq0VZeAq6y81XYJNRH9niCSmjf2klycKJoMwDp4Gq9knEx7r7TbaViYwr8mQGHAg8yDTe
EzLo1U6W7wVC6Cxh6W02e5ba649+KKR/ZomDLaRt27J/QJKHgqiggs5Kp0ApVhFKCxXd3V/A3508
zuhtcJ7ThmeBNgnN0OhLTlOTqJNDVmw/LdG+e+fiW2IKy5QHJ/MAXoFnuBWn3q01jsM6bnmaSYM4
oSR7hg//p9gPk2eNHCa572wDr5FqCRXQqrJIqdcj6WcFD8rHC5XBY0eH8TjEKpEFzDKBexYebb6B
HITNVUBECiTgFK7cMFXUhWGqLzbaycIXM0bGj5ACj2ZfotL8gRVVcilb+TV8EpGGsp4bcjy0hy7b
yr1iFdJMrHjjcv2yjB8CN8r4Yqykj1Zjq05K7plu5neLDPCPzmo1VOfebPYF2moimEKvyBsSO9W/
F/0UGySljD8ce55v0caGx6M9vgj0c7CQg30vYbASLDq4Cs27660ju5Nl5CkaTM7NS5/WSsYMxw4v
1mBFlQtoJAGq4ZU/1jka0dL6vOq8PjaEooKNhxjT2urtHutgoY+J8UcbkGQPQalNZcr1M37VKP0k
aGbMfWo149GTce8+6NkEgyjtI3JNq3f3EKVc5ZdBYilPYA2pyW37TPcaTIi4bCwpiifYqdXAZCT8
jR6/6Q+kPUkoj4hJUKPiA/E+q9vIEFLBQVJMVZcCkQieeHeCdRQNRn+55qt5Dd8pt0hbTqguH9pI
tfMQVvcWYKMfFh1tDBWUvLrP9W8dUf2Rcmz+QZvgQkKQ2XABALyjH31p/0QlGPfxGMsZo4TLEple
H54hn6l02xOgSVCTDu1s+uCQ31yH9j7mLbR3QRH4mm11qMBls4w/US4FRmix5i1aGvPnhypYMTcM
V+fPTqYT0qBldl/XhocgFxB7rcRWEh0Q/txEr70L2gt2gTZn50lVMtXu80KPIuReMrj9ncdRiK82
3oWvvyo9UNGje6wiOAm0uPFvqy9wO+3fia+RFMFJ2XVvnWVzT9UqHgmcvEMr36Jw4mfN6y7UOJEt
EO9y6P4X/AOCCIqnFfdlz6e+e3dKSOKC1cAPAatRVZZkNrqrFTjFao7DgMIOjBGxRsqmOLPyrqjo
AqXCvbo35WIJJNKhRE+6uAWnHNIBgQwc8nnrNR/BZt5V8hxhsjFtspAny5LoShhmPN2Df/BvhP4q
CCMDl8pT//O2SeucFo9xwYPWwsbHa/Go2N8aW8fZebztC6JGzpV0Url9+3ZuRDV2EazVNrYKMIrO
nfCQrAoBHCYfkaiMkyFoTtuNGOz6E4yU3tUIimqGMNFIITMhwBwfKV0ie8y/Rml2BtLzi94ewHtE
EeRNrvTjZuLNHH4WfaJoZFreptZYVAOQdlAm8dw1eRgQjdbdUwZNIy90TskxJiBcI4jG4uZlLxm7
9/A4A0Vgl6oRjOf4xGK6V+m2tFtpn2KRp1VTWn/7zZfdRD5bJkVzmsZjGj3P37PT4AJc/SRHJxRG
KDjiqs6WDJ2cwUD45IibFc7FomRVqLGDov+cemBIOUMIO7XOQA1fYl9VcOACgNjBfm0sBz8KY1SK
eLYeU1iPDKsMzNP6ODm7Yr+JO3G6AB1oStGmYAZJ8CebyYcPOdvvZtU9dPkYAPEFTLZSQ+vzv3uQ
KnkhrUKC0hKZtj2jfXeTBeRUrBwM1xddUujn0Ho0v/ANs95ML3NGxAQGnZjH1s6GN0acS5GfGDQ0
P4BBuzL4YEa+QRdmUA4U0ajqqdtlsjdIEDCEDJTy5R6uKW5MjI9YaIj6opa4hoPYBNwESuKxMTH1
NtBju1/Gbg9U+eLSP3RmIEfEmri0gGooMIWioXO2K+7HqVmH1s3mX5jVS2/ZrJC0fzNkInPTB0CZ
EoYPXWhXLS8i9y05Kf5nT0aOxQQGS5jDpM8h3fWB8A5j1dqzPGG+6K6aUymxzg/20nuywMjrttW2
4m7SqhWsgJTvmarXnDXdIWB88CXN/OYsXyn0wtr+NoH9Wfwn2N+ilLytMX1LSDHAtsRI6OORJgSk
LttrFXmyz3jlFkvaMWxRk4HyUk6A2J1HFM3PtqItJhW1aphIgl8LegpCSkzqg2jYXRI9gyJRfQUE
DMU38Mbph4sCTMEXSyy0IrFGOU7xM2kUzS0t7YddIu1BmWi+8W3k+ImYW6tzPziOREW8g5IAlFe5
a8Nc00nQXGuqK/Wu5D8tO/kWVw5knud9VXPNo6N64I2M8x6Zopw9V+lAnSUmz+LEXRXsLbQth2Zp
GD5QD0Ri3gCTnLzLZGJUroz6B/Fd6lzZCXhaRlud18z5Fu6kDUKe8OMH1v/SBsbVpayTxofRulrT
9rRsG5Ssdv++TDWD4R9qqCnC4LmuCKvXU2BeSHRr2eG0dkHTWOZSx7NZnauMOROA/4T7RkR0+kz5
o5TbeAfU/4m+9tTXYkU9cYSUNdMhlixGKCWviTWk/Hg8vAzlL2eQ32tRHAs25EHChoQtRNd5/iEi
k7pYYWwlTSXEDqqd/exLMIcgChMckrgVe1JOG8GMFSqHq7GReEJ9Rj9kxpfOyWxwSvMpKfsGFy1h
7Dj3RCkUZHaHJ5xVFH2ZiwYcL5SwmhE5yGvn98ZVlQAhBMaU3CV+MhwqoM8RNnUUFnEutLVnHAQZ
WrHlEzcErA31HwoGXmQmvtv7ENeetDk4EbMSKxginWHzDUX/ehN9I3sF4NwE/SSaBsodhD5WaQp0
FscLWUJOp/deYBdIQO5AR1ukQViUBy+Xgjk4Z5DNYJPCyoIVxVrIgcrpHSILRsSJugCsbyg7q5yj
1otGMrXJ8kRUWyPzX1tLKpdyd9AG6BTUIt3SfPvD2RxxVsT1fzdQ0cXEFLwfhJDIDZEoYQOn3WH2
4In9pXkZpCmDUa+qDBs5g7NNPoQL4DLknKkNGxekCxNxS0aci1EqBB4BCQtS2PTW9kLuMnWh2iRB
xDgTMFXnUWPPU1vOLolBxIuk9oB9g2ShSLOfhig774b2xypYmSKAQmr91RIJuqT8UTlcfBeyJVWG
R/jlPCIqZlDWE4sDmvCR6ZM6kth5UZweTKESjF3p1oFf8pNyBNnOBR3rQ5l3bAUvk+S5Yq6epKNl
c3Wp8kYVjCn7OMKccjaiO4y70nZU3fG8xJBjhGjzzEjCTGCngDwhCxUx14F1SWxS8A06eLVghtc5
44mLXIMWC2xInykjSuZxUaClmPpgIJkb6PlqqSQB5GqgUOwjPuiXovFU8AJfApote0tW8U+sy+Aw
9uk2XAZq3M/Vn0FDoLJEcVNBQth3xPvKCij1/lvAfCFZLjdDLDKq+1M3nNpCxn+m2hGRT4t/r0n2
Y/ohKlzYyI5zzWq0gxDo5zPE0JT+v/xfyqTb8oR1Pj0K4bXKiqv/4X5zb/0okmeAtQezmYvSrzWv
EPgy0rsKjXuLIEcQryrNs6pugd0i1OiaSrxBwIO+qrbiENDJmP7vqkH2ORBjUKIAeAXYXTrXCSkF
WLw0VOScDNlfDk0HzSWdS+C4sgqoF6V/U7JDUply+vR05dBGPFGlV2VgqQNiO6zxVSVjOoJW3Tl0
7h6E0O7Jlc+qI9fd95Z9ihoG1w6FMGVC7QMbT/pv1YXyDtz6mikSzbK/+8fegjtcaJJ9kpSqDvER
ojbY6bVdLDN1EBr5bgEC95Cf8+zN9LSPh1c6Nl8HN447UiZPwNRGrVn3PiRRAS2PM3BHAZmit37A
lJUy0B0LWwbdoBQOKy5yi74h51HSpiLKvAKwBdIgnxYiJHwBy+CEsKdOTEaAO6UWJr+oAUBNzKzy
HNIItAbYVOn3TodNzWKlZUTo/M9J1XzM5oMYUl/SApKLeqyy1m2CWiTnSyR+pbJHxymQmhTpDxX/
v2jfnEv1QI5AajsevYg7adfMKFAmKIPHaUTtZ1qYEUoBtTVSketbTnXdJQrkZ9UvAblJH4T+Z/hu
ruUlQFvHpLOGtSz31AecxnhbUzVSEQpyc3kmsIlSkdsbdqGNo58+Ix5XAfYY9REk1wAmH9tSGFNh
2MPP7pXYE9gvYN++OvDQyny7ajgRzBgxzsQ5S3+yIZ0beDP8R0+Hcod5vHKSiPEDWlrJMJ+MJqKJ
nB+5YLi05B531gOCymPwGNQMqGmnmvVa7Ge/SrO8rXJcYwHIQWHEX8g+irlxo3XOaHe0fqMkMCbI
VHzgvSinSJPtvkgBUiuRp0XEMSnIKWsWoaqz+Y7KrBFx4m9dutZSDEsI8fE1XxQbAw0yOaiwBwtU
Wum80QwqTzS9pKmm9a2ybtVOp5wX0vFp9xXy+CG2rLF4s4m0Rluk/g8WWfVe+J+90aaS7sV3GhlC
B2Lz3TXF+673Cq0/dAWoWyMUN2c5MzhYBB6K37543sqIULaLRdLmg5f1MxfKCsniA8LgJVKF/cXo
idy2QNkeOz/pdvcmirr2cKOYQ1lssXnfNpdDoU1BjC5KIhZbSHHI2YcCEaDq0A/ADGtwXWK6ahzZ
U7CsXMUZdgv1IGwAeYu6FW5YPDBV2pOqhZOVI7hhN0Abl5t1QpgCj7RVHcEh6exQd1U3wymGA/Oa
UHSMnBn2t6ai/w9BVkLSTgmyHTWEkUWsbuCJztdadnhdbBRytfuk1knBhyppYv/jPRSO2WV7fsYH
XhAvcQnaJEKy+lbSqLMCsvwZud4uaATrsY++UONJba38xA+9HXaWNbboPViARYtPYjG4dfTDqiYr
8IQDt2epCueTZ7tmi7PWEGenEZaS/sfWFzuq7n4jv4jDfmvlG+Q0nGIL7NEhRsSRZWUg2PhtlKx4
FY0gNvh+QFEg3JGDBfOYrmJ5ExbuqrvKpERVy5tBFjl31QWzgDcjosJ6e28W59hn15+LQTxGHGHc
JV55mheUcOoqoeS4eJXuOcwU7BWv1APyVypNSYmwZktYjvZN5qqmK31RuWFwEgAWzjrujmE36XLm
2S+U9qs2w65dQ0Fan3er/wyfS/14Dx1+kJhtv25xCn4sNqFt8DOUYrm5dKOheIDNAc3YMk77+8lz
UqmaTsUtoVfN8yDJNX3C0OMu24o3/jH1YO8JYV0y7QUnkLvE1RDiXQpF9eXPpoS45KGKdiSfXlCq
tmql9hfyOY7VVlwMbkgSxLZY6dFr2YiTuzpUwWQkPHWrNVTF7ns7t/oFcbPQfQPnO+epak9xuHXa
KwZPRk9UOlDihWi2KnkgEyP2rSp4FIScRdjK8F584MgRvZY/2e8eZAYwfhebXAcXG7Pt4F7zlvz4
neM9MA0gYwB8ob2VftWWlCG5bxKH+hlIKTu2Px3C89XmWYeAIPFV8OHJ4wko1nEuodOnXFG2V8nC
6vzaMn+0HlUiIAZwyVSWdIKUVGrv1+I21BsHT9tqwU+risgzHXipaenBQ+ALDLi0d1+iB9GTQ0Az
PtNlY4D5bp50GqEbB6bXL9HUHeuqziO0dZhcA6Xws0PFKDu4h7D50Q9BaC31vDJTu2smq3fEkpfv
GPclDhEr7MIyiz5F62zyMjrxz6eWtVUliULeQSj3VVW02RdUjCSDU6XcSOZcrAt8bnIVmZk32qgb
ASP75IARqWHDzah++ir5KcwEVVI/xjhzUzM9PMI3zhd1jS/Ac4Q3Ck4SZKIKB3bMdOtQAilL5eck
ZoSriX6YgSdZbQPhylnUFTAqXG8Vpdo7awAspC5Mx+WfPtqgmRgCaBLmXhiUEPkZ2o6viZqV1deI
J6/qJQveBOJjqCMxkqiU0S/992jWn21KdZ/tc67zBCkt2p9Hs/wM47pbpVlOsV2528j13B6N19Xj
m6Vn+1v1oqu3/DqHUwtV3mdCle69lVAOnO88jZZxb/ye7UPcP/ADz/bv3nr9Xc/DMxFlrQk3DYgL
U3K2SjTyiq3Pi97zZmnziJ0Lzl0j7xU9VA0bxemXI17suB92mrxZp7UqjAQ2EaCiEqJn1heOCwqv
oMwlCxk07otqZRgnCTVNYBIvs8qmIObzyyQjMWc8ypENVn/Nt94v64DYCBptnACEo/cotZYR29eh
8RgWYf5+GwVw9L+SE3fO43h8GTcv41tYH32D8qI4qPvV7rFTDBL4nEFlTv7BK8Gm6dc2353JN6t3
60XTBPicMBk2SJgU5vX+2T0uDuDIcIdrzn4b5U1+v4ESjxbvPPzlFzmwpMVy/AbjP47oU3o2X3+3
ydM/bm5d4vJ20iWvurmMSHnjINQpokYFtvUcQc/yy39Mk2G8Ie8cBSR9es/+8eA8n1YFrAaXabxr
3yu9yrV5SlpVlDSv7c+r8Xo7D5IDZ+tzsCr4UkXnDCkB1VCK64mCjmb52iheG6e3U3vbR2D+CuEE
cnVoZVllH2pDHuBtaV4Mq4wWIgIqt0Yp73zQp1Rh750Mq/16GmZSGpbKvYhetKVxLW4fd76RtA6f
Tu3UK9b6hRqOnvX6tOK8X612KyBfaDJdprVn8w2JptC6Xt060crFQVOvdLeXkBLo4/qZkYK8/mGW
T5Nye5fzv1ReX71b02AwbbWGOzaT1sW5OLVWxSY1G5yaZ0SKwGSbpd6vEUHkENxJ008/alynX/rr
XPwydIQXq4wOQTjy5YEaZlWQPKVQsXvyED2dFrx770aStdTA/W6y1zeqzo1+aEq9UbiD5VYZBPQO
RYbqrWMdnb2zH9dapR4EAf/TOAVqcESIR4F5vXXo1frwGnBj0Aajkl7cLhR8uFZqLiGjoI9GlfsM
eBuHkaznYfLGGlDA1CgNP/2kfWuSwO7cj+YNCn/xTiNPZIa9nFfs1jYPL5oW5rfpbVqaf91H+zT9
9dHCArUBp5kmuPdV8LmkUe1HzrJNSFD9WQ1Adrz+CjMXr61/TUxENufLgvmM7DwKb19zuoMDRhKa
yny2spcZwV0ePtHOA/I7WaPXzuIy0CsLYLediH6LvQc+1aFzPAZlAnhoV90iBaJkIanJO/jlt23/
DuStrAqh+JElbr3dWz/q5+aPyPzMXk5Eiqhf9qI50w1Ye4CMYvAOcl4UPIJkhcVffbvxdDe4nDvn
glWllWuPzfAhqWCMY50PmqC+vVwYi71f2xhhaRyxuRjdz9H8tg7zGydCws3KtY1OsoKI0sihKH33
c71rL7aLuHCNoxd3SL2pAppcrnygAl/x/cCS5sn44PGU3o/mcWQU2t+K994FyWuVXLrRpfsrDF/H
QVxz4lL3cBoYp84F733XzoFD7s28920eemqSUu/zEhmBQ9n9pSX+Lfl9KOQq6c81iYinUEdSTgK9
+Di4SvCkF8cGZfK/8ZU6aFEFYsD+2KVn6kA5BZW28TShGiScRyLmyHXxM1/IUOIkVOw9BAjy6WZl
nhH0d1zP0Xl3TgiQfGmv+wUIv1vVJqS64dONUBo4NSiB5XWhXB2F7bqd8DYdWd8XdMXw6iQu88Hh
pdmNubqb47Nz/JjJtIL2xaIIGRRjCGBOAEOJBRjePJqStywPULs7wBKEN7MixsN4wQ5Fzi62ICDQ
U+dZa5+TxoW2OleHlFPZwibUDfeOhBSoNep+BW0Ob9zKo3mhdSNIHXsMRF0SlONfbOY2D+os6SHx
sJ6g4iQbCGvp+XG1irGdFCzIUYeAagiw8JeNF4byaB5juP1uL5uo6J5o5Fdt7omhN3dYHW8ngZsM
1E1cMX31+GOXs64F671mvSao3qGEf1C2+71JJvHZKjytW2wZIHgApRCPeNA1yiusR1hAqYTmZ992
HXJN5wyOTDTUiykKAqOfHJHK50KuduXi84ZqNw8+ePZv02v49e7YuufOIv22XNwIR/B7Ke5bVQpo
Z1ilBI7IdXiY5dkJxldwkFWOjMnRLNHDLsxPT4jeDm8BbqmBMGHlZf6YcNSoM9FOVo1o7ehUr/bv
6NwvFmOL0AeTcPAiOXKyr4we4q6o4SOsUnMeVB8dHSNvvZbWfXuYnctmGcrAVyqlN5g9QwTWSQb+
kOGc70ewVR5weurTXHiFa9zViNC2KHEYzlPv4e3wCsEpYXwezYSnA3TAcgQQP1lLHlzVSkgXxPb+
ae0S50DczoAzdOa+aB0N80GYtbdLAQgTMgCPu/V82MjEImNZRAvWZ3MrjpK6W0awYFDt3ae/7s2/
d7+tHJ0279PaFP7IKL+KR/hb1+DlXgc/Gmy0T61Tq4K0znHIhdToXIicV/s6KLfys1K71HlPo3Gt
U2njJ7Vz4zItl5zS4M0d78xl/z4lqGEsG6fBM9xPov6vveuwrwflP5zdwe5EdVmr6j9XEW6Mfew+
2zs/Jm93NCvBHRk0YtuH9RpHTJaPCfUrl6e7A+oTtYMZowBpVMyfJBZPQXUSo0qBonGYY45v8Cpv
qFyNWRKHglWBjMTkz1l4Wc2y9+nkbGgItOT08i70KL84fo5wImgiOoGaSTrjQS06+bm3lXPL699g
OXod7XsB6VrzuTmsyPE+5+/5aVpq1XodG9n9/nnzCPId2lgNorLZqnhqugej9+SB2J2cd7gb51uF
QX5+P3fKj95yDi5IAoCqYfAzBD8712aBRMCI2XtRnACfbHAeHxevcPfHYr52ceeryheG1Dbmq6A6
S3JVm+tqxizLkwdHYwzaU5gD4ujiWfEz8RpTj215TGAS1fAmrStQAjWNM3oDDuq0dooxQuJsUm1t
TF7daHFDPB9iZptEzuq6A+xHzmdwKJoG8PXSrCHCDyoNh+VrF9+OgYx/AUml6ESrxGa0yEHl2fm1
m3P4ODeAVDT+n83L6AmNptqo/np3WBnuzWHIKta5c8EeUrtp1pvUbfjHUey/qAL7eKXuoxFP0crG
s0DjvlPvRh2Vs1btYiuZm8Zo/5fMv31jxMxc+t/+E7Ig0ejF24clWKeekZi7j8WSiwYVUi3xCFry
miQ4DcLc6yT2o+at82md54w79vVE/hQEzvo+giUxb5Vn/7UrrC3yQZ3n6I2ccM57NorEhOcewCsU
hGi83MShwbQaL0vmCXMyZ54+GmZua6DlziyFsbcuGjbS+YRAtLX/w5FJrQHGuDqubH79G/X9zYtz
dNi7O2e37hdaiO5NUR7FC1LGxkC34tu9jhH/hz/zA/I6dl7NuFNtRsPd8OKeO/BC2qUh7vwYZU9o
vPvOhxw82k4jqHXeKUC70SeQ7kFc2vdjYip0JH/9+sjo5lrlZtGPB0ZY79+ajEqTNfLr/3q14bdd
dXL+snvHrvR2w2tYsYtU3yksE35edKtO7OIR2eXGuBjmcTX33ssjpGlGTCHnhbIUKYm15JH+Lv1T
8zVOupDdk24dg3EAGEio53s2oBtu6q2bQzN0r9QyOqryOzWTTolEiFLmUOUB+54t+q2AW0DScukr
gzJHrXnvHzgTUxRtqGhwa58Wu3ax/2yX2udm1Mr7RuPulFv7HlmhzrmxbJ1BqNDboVmeX4ckfBk8
+nGAQ7VfqU9F98T0ukJTvvqnzR5I6K/0dyBVNLj69c6vm/B8MPXT3/QZnk7Okv53MOU6xujgn/fW
zq84S79K9yCKIKF+FACXLiZIPLr8j5UeJQ4MHsIeCdZfr7g4+6Vh3q0gyHcKIGF4Z6jEYvF/xw9Q
X/qa+08u++1VldtsP7i5eFNs12c/HzTeR+4yKC5o0dK+TqijwwUxgmsTtwGHfN/P9dgzSujyUoqK
7sTbuyOhXx1WBvCBhg+WW1gLlqPDmFkLdXu6a597gm1hFqGdi60HLMfRp+aPh3DpkVbz4jC3qjiR
vxw9p//j6byWFGeWIPxERODNrTwIJ4S/IdBghPdGPP35Uvr3rHbY2YEBqdVdXSYzS6BBNNRHt/lr
DtUBBKwgkmDg4p31Krp3YBx0VPhDtKo0/WyYa7sxfkvMvwlmsozPiUmK9p3ccNfbf00iQwQIyZ4A
Cg5urkif9CTunCbffqVXJt5D3sFHgh1MP8Z58PDz/imsO2UH2IJfluNvXrwGtLCiXQckhn5K+9PK
tfP0bKi09h6mCEcO2dnezd+3yv6ut2X5qNtGvXvuEO9uo0bv1s13KrqwZHQOaZnAKYWnAOBBBxmD
9sIpo1O5D+v9ejvXpTgwQkdmcO5/xpJqu7mL9m60hVstfnGeXBK9vVZf/xjmO5cW9NaAfD8q87W3
KAzHIvuGhVp5dfSJ6jgzCMHWgy8Ky2DqwB+EoIop3nDH3qCaqAh32BJPwWPUiM49DABmevbpP6aL
MNdpBI3Owsn3fq2HU+kk/YVHiym7QGb25x59kFQ0ZXj6eNndQ+vhltdk1vDnmRxSMqYeQ05eod5l
STHVKfUedgU92x36uOiqtymNk/Cu2uQvLEIZNZto9Eq9RtgI386Hla0iMyU2aqEU/Me6QW/+t7do
hLWnIArAlVIZYK7J08sh0eLt3Jpdsxfeg6yzhFOAO4GWqICUARCHc3206mcD07md//wvQhoLowwp
rm5dCLnfJlDi22aPd7jHWGwRIMDva/SObQwUyMIDtReoH12Jd9/sxWjRYQp4FZS9b+MtyTtAgK3f
oDg7h5/uYbBvV5pMAS9/sI4U1MrsEAjRkU9zDp0ysVeUjPa9BiqhO8A64Hy+xn6WX55nyZwWkYPi
Mp7eVxWPxYPBP0/YaLrV9radDz9/PxpH5PsN6rs2OjCdinseN+g3dmt/gwoeBEjk2xoXpvQwK1Td
8eWIKMkrH4eIaIN0g7URlGl+RaqC9ph41wUL8gZJ/6tZK5kxFL2Tmz+00AE/oPzSoDpVL1n5ab3u
3uBIgUJbmDtkdgHt0ZOZ/g/SrMJksTUmqyshdLsG1OjNWG92IBunhbt5olaVmLUrOvzGfnP7GOeI
k0R2GQyISx+JU7OAk7CsWzhv+72Z751p6TPZ4mPvuVHgMLSr9mMcWdDWd48gHTwBiHSk/QhB3wWz
TmGham7pmgqMKm/cpk/S34PrGKVyKjR3s1gxP3vrXbAZtMP6mTfodkdHCoZHjg2l4zvVq5Mtq/Zr
szbynbp86FvnOdkyz6PP6IPgP/3SXh1+oQayuRbF0+vwgvRdvXOm+qfWlrtJZZawG26ptL0jPuoy
4sReVNq+tHZLpho+SBF559P7ujfn1Tx7dAhZCErVbgS5zqldH1bbX3IByAzAdwV7FBXX9X4+5DcP
zW1bNvvt/1rV3tV/t65+fQWeqwnCCigKCGL/6ze6THgWY4VNj1x489JkgY7QtxJ+keZYzrZ7cs9+
w140Kec2K4CXyuHDIlHlJc0YVTCr0DpNk9Xx7OUSq/r2aA14cfh9jBV9l8hcf1csG1p6HOj42Xly
66DJdMurIkFO9HxO4sYcZ+wBPfZsV1AcXMx3G1xNFm27Ft2oDt9X9Nb6gnwsmZW3qbrjEx5/9/Xl
e3OPM90wYcAlVT6UiWjV2OfZmylGnewiWRMX8ezaH17d/a8wy+9NPLpLxT2wBwJOC96jRbc8OETE
oLjn7E2Ddw9ppU0DXscdNMxr9I0unWfB5OY8d05qB0qTc3j3zmyCdOVLOsew0M3Nc3P26ZHAK/h3
P+8ZnnunNXjBZm5ZbW4D/t9n8RBuSXUzaTlrqKEiNVNMnPtIKgQVC8FgZDgkXwvuIGtgKTAnRUjx
ux8utHlneCCTFohSHODVkTQQpUc1xUxHAXmGgHQDhKqxlNr09iA7pfKQNSRGv4ZXCkUqMgNP8Pci
drgkPp0hyRNpa10MqzMVBvnpIOADlVrEGwi3PJ0xxfUiH4UAn7rh2VwFAo4IZCyUJtxgGOQ56QZM
1RVUSotiSnBV8+jsgL4RcJkMPopCgReOWnRnjCW9Csk92PBioJMpHVpYDaE6U1E6hkGibalEIZBX
kDsaO1sQXgR2/iFF1+5f/w/iMhc0BBrEyKE64TBjqIBqLKCTD3pUeOcd0ctVgUI9BKa15FvEGTI6
UTpg6I+4vEXU6wC2rTGEgp7y+uEQKTUufSpJML2hxosiKLUpnasULnh3jeugYgQrlPSEy6X6KvUA
So4eH8dwc2Ydkg6p8C7yYkBJh6zcDgU7yZk0120o8WRuqby9TWRO7MnkTwW4Afgn2MMDcPqW+Mkk
uy7wJDT40nrSIbUNNO8uNLc0Qo07Z4+igk4TjS4hozQQnJ8O6QrpKqNoa0yQvRByFk583x0UUrmN
Bqes8rYuVNq/aNn0JwJVXo1ZdzSjLtgvG8BF2y4KSBRB0Si6kulKECzM5IupAnLq/X7DdietFh04
NwhrxsayATxzCSl82aIxemIg1uQOGvbdQ8Ko5PKe/Pu3xj5QaiWuRwNMxA4doKepHAoCcYM1BvaE
Kh3eDeUuXFFqtp+OxOwaiELoELBRICUVn1Ty1s3R6hqq+MhgDJgjtLhUHQpCPmgfoZSO/XMfjBCH
RpafC+xKoZ4C69RHKIJbswxJrUrdXsk9up0EXC6ICqPlrSrWBdErZvBc78Cg0/2H/4lhhDg1jPVU
9wQNjdVmszk4mvlSfUCFWBIPKyD3UIqY37oVgu1p0JHK04L9Ev9V3XRlMNkkhJxK3ZhDPiXinvJX
t5n/CRamyRqpL4Juvua00N0ScBn7PI+OBwqrejGKTX23z7LNTm09oAxMERXcL7JTfUq5/ZtFRVi/
TbFcSpxs4YiyDURjfIHVVbVa1HjpM2k5ZZ/EBWiNR7pdAib9TerM6BIl+dlsORsxgCgEiSPlf4zW
SGh+IKUm019SH33OQenJP2Y6C2YwG9GX21TSUnMGPUz+hBvM3GoswL+OB7ukjisBeMMsDapWucm2
eAfuW03V3LWT4zmdOIRG4FzZidZsthc2XuT18Q33TmEi4iyOLfrJEZ4Z2vhCmUp2+ebe67jUwqVS
NKZ0DCk9QSJYdesSYsn3EIZtquMjdQ0h4rMvUKWUaSn4DkSjF+kd4TdwD7KB6rotaQaqExqrgsqD
7XTYgDSmuMWIuwwGE1vJfaeeJaE9KR24Ln1lIlau4JakUBzNFXKLmjjc88Rk+mm9m9TVJfjqzwGH
pPbwYgBCJwbn+d5wcMEsgW1hjgMb6aBFgS3TagfVIr0jYPxN3ciIs4uugE176z6AalDebrtsAPKd
YA5mk8SiB8YE7MPfC10OHRT/c3OV/2cFYt4JTcOeNLCWeEQX4Yf1OiNxzABILFshx0yrakQfTnOZ
9ustmQCJC3bJ7oJbaKGtlieAmAkkUTF5aZ3MtYDj5d7DulntOy1kWu/Wtrnwyjjx5aEeCT1sxDvs
qvXXsAuQL2tE3He/ANyxeYwKNF9d3X2KYcwPYeLUhLMx2CEBArKCXQegBwhl4gIEbxf9uHcapRjl
bbB3LqMdQtEAk9Fl2FsAYd3bXHiCPFX7luaFUAOaMbs5sRez5QMgTtqfJe/aK2Ihgk+HL0EEAM2N
nuwlJSxYLjqI0vrf0UChoEGASV3LK5BTUMleKk/3Htmu9HuqVBw3auXHvsrnO5C8aq9Ll7vRD/LF
cJegIwWMaraD+Jm1HxFNQpZQwMuM00eAy/wihDXnPk5IDYlit7A3ak3+RbgG6IT8BLbN/qBaMvZY
hu7nY9YGODnlGY00RmpDd3B5jA7ufaKfPRnUXUcSGaSTdyMd2JfBuu0Sl1zYUwYky+h7uhtVeTXh
AHFpk5fWm2+fGzGKHcbepCG13xhU+7ohC+uKxz7DWycIYB9o4o/RpKGP717bm0KjnNzyh5v29sgX
8heS7YOfv9k6tNrrfQRJ3H6lDkIkdqhlki15RncsAOwdYR2zHaYxUC/pGL5frovHrzmAA9ffjZ6T
wyinLDagki6pD6JIvtmtOZvcYGEVUbPY88a5AZAYZg3PpTxE1DyBuLClcsn9AdplUG6ak0k8bnS0
SMSN0BqRWCGKKKjpyUPYrXO4CKQSGSqp5sliiRYqjoKstNGEGo2RTIGcDOaiSadCLiA9CNQjIiBZ
4kzTFFlfNgbcRuFZ5CVBsWAPHSLJhgfAG4poDZrrYroIDLI2OVei4xF3orslcxsxonwYp9LhIhA9
QeCNrSXbbmTqMfCpXB+IqZSeLcF4th4+05Ihyf6VTDBYbejsQMxgbo70pGQ+rr0zzCMRvOWr6lF6
BXl2LL7F4UTgrOKl/sdO29qpKxUwJMAezmCNj4U/p24SKSocR0ZeH8UKLrWVfjJShbTnYp3R6pdC
FR6MSENNutWmMkwYRG2vXI2N0hAOYY4PxGHkg0Sqwsc87k6EFkaVLPWJuiYNw+OW2k2cUZjle47n
Gjmmnopt/HxCsbCXIDXm85BDAHNr7ddSjM4OFQtfHuUuegew+19NQAZO3ji29N2VzhaxrVqjulzI
q1Z9UUmk/GBHx9q09Hjx6hQJ1VJEusyPtBHNm8LKRmIKgg6CEG+RA2nnvBwgxO346RQoc9CmFH3r
hbkiunha57YYzy/yEPVRnuYgd6cOlKpu1toU116mWNbFDvUlNNmFsVIjJApAXrH7nZHUcGoUxgHp
oNWuM1Gpksdh1d5NUBGwa0OStIeoatdt1S35lzc8Tr99vVSfm5Fv4UV2cMXQfFtQ/wqOJgVKuiok
CgToKTf6SvU63Q6qDsXJotq3hy0P1zII/IcdbHkp340t2rEDdJxPVwwnb4DrJG+YmCVCr4xNLkVz
UlQAQ6aQh4CJE1ajEPbTl80pqOIqJ07umiKYGm6fOF5gEPC4JGannVIEKzmHeh8hw09L0Z+OwMEF
HNXIA9DkEIhIYFL1VBH1eT98E9iTLNGLPhu4x3zEAiamSG+U+mtWRu+vklkuuzt6oOShwfOFw9Mt
NXigA2z7Cw8QSMF3WnYhvtulHr1coYxCo/iYeTcPFSDhi1tBbVoHnpEmj9yrzSZcLoNNeLQBZcrT
HLHdhqECSJ4IkUkOccnT58Y4h1vL9/FzkaVaBaFno2yKtt7HYJym/BTnYBUSz2kC4tTiOjCKBC+4
nDXB84qmw/csI4B2eAyojvfY0xQkoVpI/yGeFABKA6XxeCERXQ7iZsKErVIsv1tqlFQdkYcO786W
4pqbc0rN/KBi1YaxS02AWUU3RvsS7V20GyJL9Lq9C4Ai3bCO3EraRFMoYKNKy/Q60fHHHI8+mmr6
6Z4EXampWa6GRjf7XOouKH7+Tkstv72NEAqxDV7q1y46s0fzPHgv38uCvTAuq9zm0yzhhm4hpul1
+peJCHaUpqAMLUVLaul0hk1/LqXWvFH2yDAbeU9Dj/cyq6vWfudHT1dV+6Jxc4q87OJwZ6BOpQdT
f2cRaMCNnfHqZdFqXahj6BM8slu0j9WnbHGWjhT99asyI3mDNYO3RCk/T1vwZaOVt8DcKpC8Gpfm
laolErUgTI+spbsL0lR8sx/pHMBRpq5BJxLGdjhCoI3X7W0e1GdHb8GeAnRBK3S0zIIdkKUtXciW
3ild+eZ0trWW3ZBzjw3olDwgi8CK5W8MkOdKKUmsRFYp0xJLVDGscd4dKzgCfJQKCiQErmJm0B5u
QOiaCjBYBEWm0gibgFkrrbRxAmUa4Em6nlm5gJKFtOAtebjZY59rK4FsAI7OY8OF1hYbGAsfeVO5
O3lTsMBdV4ud6HhahGfj+yEnPOt+rNmMr65wEbM3Lic/1pVjadIeRkWzoyXMAgnQGl8Rt7X4rS6r
Qu8/ZuUUnOmU/CQvYWWUqJCBd6Ze9GuXx6KxgIgAaCrCgSgH4k1JXrjMdpd0ogKxHmRzuEspbSsF
hMLdBFEvSu0/ZjeNPLh89dHYdcWmKgc6TmNAaWN1b/tOt8uTUGsna/Fok/2M40GORo/V04ZE+qOd
q3qfQ+vc6FXL1EaK7RNIp1tzUXYaFFk+/vtvX4yNys16lweVeu/3Mi5s1Uby6JdypDjBkvbK7CMl
hDhqFOuKXTUFu6CCWO7m2qX+kTX28I/oeXZWiEDTuEmAFZyzPgC+3tmM55oQrAGs0MpHMUAmy/j2
Tr5Wq4A0JUw7hihY1SwIqpYPG52xZt7E7ABBsDcD2TUJTMvCrSDYEkQGRJM7KwjDDZgxvvMCkEg+
+SWg2NRP+dmeFj9h0WIbuZpeHrZliW50ikT3Ng8j2tMtl6yb2GMJsQQJ9KxRqC8Q1EtFIJvVuJNl
tEYv5jgmUtvH6uJhWppqDxG7uM2Z3f0YXmxv6E2lnTxgKDb4A0CINrXmywsqTaSaPMGHatCQuc6j
iUr31go//oZBA2lkxx1Jca4W9INLe8IZ6at4khfSHJoG0SEXiSn3VmM2RH40685aGxbv6MQ1jr4u
C/NiZdEym+fG7toAzMONR8ydnjhJCMZN+ZA0x3WiVb3TGU/5KZeyoGmFUpFZhpHZ/LTGvlyBFRm/
1TgYY1Yz4X4pOPHSO33t8t2cf0NaaRhDGejnnN2kThXlYzTaOScug/8DQHbxL37FOk3eyBcyhbzY
ffNiolbijVK/OljYLw9z/qK/26rWJBJ5+AwZ1Vs9NppHNyYV5zwmW2dhnykvAiRIIn2TTGII3HKh
9libvf3tHKw7jtUda9xdIFw4ao3Y+jYrxufEM2X/2Lr1pMw7IvBcqkNhhae+1I1lzu+EnzK2NFjH
MGLplNOqkpmawKQl5QFiv8t/SEjAbL4beWtG+oJgduNPgxADSilLd97jt3jlKDGYkAFT3FeERQbj
w7iPGcqtldrHnbOJW3ITwYalMC2dOqJWzLOny7bC+z05KyAOmHuYDTDKYTpb1McHFTP2thjwhTQW
E1TMUfZuQwm2ySbeLFJrqGeSrgs5zy+2ftkakYJhenNWm/DJB9ZYHORgGRuWHSuJPR97yU1m0fkd
xPg3/CoBfpdhjA2PZSC3aAzljiyDz9QjjO8ytCjJovT1hL9HipRmb5n3/59HrRQDHEy8dnLNwyYQ
MgPfjfgSmy1aCWKmfKeWFePxZsMIMWpkBzWMRXY0rciUH7GRkAYfi+XdkF9NE20Y4wB/MJSOpryR
iDwIDgi6xJw9+4Y2X1Z4OJ6SP3vTYEruVvrhaZZuHs3JexJqEHCQ6XgYss2yyfyH9BkYbWMq1085
EXiQixbezA4oriISLlSepbYRf0UmnKGRlmfacFH7i1Kx1MsAf0/n52aaEcTAcyjNI59SL6LQxXe8
G+dNjkWxGtGQNgN+MJfjBALVUlM/YQ/zQd69WtuNDCcaSC0KLCAhr2gXVHDMr0/WWRmLzJddxHWS
y1Rr1pq5FfVtbPHCPLusGTnBtDrSGjk52MGW8rHa/ZjHidMewB4p4OvIm2Ds/vPN2enBzDSZTWzw
opRw46GVdGekkWPLxr3QQGu/JLfJtAhbGw9pcH/TYta18H+WctultKtL1kFvXh5lghi41LasyFhn
Cru8DLlhf2ErDcFAazgcEna8VIjJRH6/hFSZh7rpeJ4RtGfEGZTbFxdo/tEEA6PKHUGtmlw+/8Xs
jYGpEIjgG7Jf81zmxe48bqW8A901uRhy//VB+B+rAorAEojKd58zDfPZDLW1YG1lUzcaSPk9lKH8
LSjmvdkY3gj1SFFixxTF6aIV+2iWxC02nDD1r5ajJcQf8p5rUgV9MWjWZAnIqpFcy46nnflbdbw1
XqpUKbkxeaG6OxhUa3Rz5AjKGdMXlWMnO4pe0cv7b1iu/t6+9GQVBQ3FG+OxgAP58Z5vu1xWMQzM
mXZVbVnwJa2jfbTL3gupBu+NRTzaTxOz6WRBrx75BOti0dw9de3uGNsTH3Cw5JhS5mpre/3nVt6x
aDwf3js4wxjovL9jtBTnns3XBGTth42AyNj7eEc318ygq+rwubAXBJB1gDb75rVNpPtDKKyY8I8O
8fbkUimZSoEM/Yv75D7ZKtlEilGjlljyAqmciHUktlHZFg3ngGQeSAmysaoRlKkfwGADMKijniax
ZaVIlz8t9cz98kkK7cSy2SE/KZopIG0KDKR6SfZiLJDpkjAl3GEpmSHNsieqUak/523pipxGvZpQ
2Ykf0CoCsgUAB3iKdYcOU4Q0Gs8+kEdVX1PFAs4bH0wXWpDoH0JtNM/AnefAs9MTjy476plNAMk7
X6cXuzQUFkkTN6M4i9iaSumSb0YuhZJzoC9FkOImFoNi8Otd6BngvtIOvvSm5bgDOB7pY2580A3s
So7j5te7eCnoBeaacYtGZuY1YCr0gLUGp96p93R1nBwCms6hB2iXJ1qPM+4Wtzl8TapgpSe52Wdy
HtEycUSaBBKJiCSJ/+FADq358Q90fhZuObavvIq9Hdv25qYLY/a1YGJzPQgKkB3SupYWQUZ5E6eG
yyJxPpfP/ELBQ8qv/yTS4Gpbz6FqKSoESQaTG68cOcYiE4E6N8tofkuFLkGZQCZVq5vomDoqe0AU
k66PIn6DFMCcwloelRSSF4jfY3LYOHhB0iU8X366moSMtcpyqaKvupuIxKcEng4R8LMT4fOljZBu
IKLtEVdrO8iiY6UZVPXU2ykZpqQxNc6UhiYFXG0V2ZZRRqdcCZyqncji4hUH4ypYpGP7jGogehRW
vqPgQtS5jHmv99VoSCKAxlfrwclEX9OgrJPRAVWpUZOrr5maIpKAJi2DKMzt3INLOjXVMUB/g7pI
watFEgQ+IJUoWWBxhaU7KU7WASDYAv2nD+hI0ezU7kKHRINFWNNB6ykUehTSiLqY5lbStSiCm+oo
RzjHVF+AFpFuD070cMujai+J2M+AbljemblxbictHTnvo6wXzscH1rySC2mmidUBkHNTBMlX58Yq
bdXA0wabnh7yrLRVLWhBrWGMXfWYVbCSa348LPRqjM3W1pStqytVwCwHlE+bqolZBu6nOa+osy67
CB6xPh1iFnO1Bm/nJZ2lAyHdJE2TsIHFjlLVNEHRNtVAoiQrhddbuvui/1EvJGyUVj2zQ8VayN1Z
LY9OaGRW5BhIHRloIAOXzRo2Pcwfh4rU5ElTdULcNiLllHuAuyTHg4mvGl+OqUgpGaPIjf/j1h/9
v7/+3Z6ktxwcF2l4T+l32cwLCWbysyiu7AAdUwWmkqq7lq0/1Zq0YQK1YBFJpiIXNugspPHSyVGS
Iu0rOXlRoqQkzvtRAicDjeIA3Tap5O4Cifln6V5dB8QQ7vTWOw3E8aludog5IfL2H7VO4/tzynfj
Nq66ham6SSoOrvUqPbXTvhOnqtBKJGmNb94OugX3L91GsCrh1qnNpMe4dxVUofYJjCwNP0lzKrGm
t1BorWWOojDXUIdBKOEIsb3Te8xtpv0k6U/NlJBsCH5la4k/hI+kNZj1Tsi65umXRGaUKAVLXsls
WS59/SjzZb6fKNryboQtQIIIG6FGUQI19ADZYTAKDFx2a3UzlOVX9TK9h7GljLfuOZ6PKn7ypSjp
2YJevJSmmDM91VHLH6+QZTSyJJJK7vgsyoRC9GO4xmPNc13f/J8dksqHlmYJ51dpcUznEUzIFIgd
3Q5wmLJDl4bqCYKHyHpnv6tHzJvkCtTdEW/vocIoAjuagjJ2hAIXjFz2EfrBgsmeWXg9Zh+a/UTL
Q7lXeGtQRX9U4TlHdZmmH5i8qw9RC5dF/mlJDJdYhPDkbR5tasx5CxX7T49nSHy1RgQH4rlLKUWH
hDW0mHeerCmLhYw4VCLGAleRC95xv/TMtS17qxBARVjF+3uidgIjoqWQMSUEUV4odUDPDhsG+0TR
pFFLOnLwRdOFoCIv6tC8k+4P/RhbEnPJ+nBqrmTesLLC3AAWixYB9t/a+Y8Boi7cYFGhn72TR4FC
whcRqkB4q9MOxPiIT6W3ia1CP5KWVHXdgVYtNZhelPqzaMm8lIpOdzl9apmM17EJO6DsLjr1Tqp9
yAIixkf4j2wKfmq2IVaMFxQ++lXjBn1M7Cxf2RKjE8wm7yMpgA8nT27LelCqJ6tdyLNTcgaAz4aM
syJuOabKhTIMnK4mv3xrDJQSJjCBCEv0W0SgALVJ5fL4IR8NWzB9f71CCROc6awWcjQ3ZEAOoT78
aKoZhq8ky4ZfpZiQFlA8JYIS4pwrp8nhap8UjVQuhhII5BNIaDCrM7HXsfAX2bTiHm9J+KyIP7jD
mU5MpqHI/I0QIIoiRWhZiMtkOdgRkZo8A5k9mbEH14gpPxlp3/G0b5ImkPKeAmwpKOQGVl0K75qU
Wmbs0w/gNtSdVDuztbBxGVLTCQoEyQG5PwNhsSjfDQbqtDAAy4IFyMJqzqNDuILyjjmUv5se3oDK
3suim2WfVzEnaKRAKW8AVOnDnNFtwFDkpcrP5EIWiFQkOsTyl7iOSMtZ01ZdEgiCU99U61C7on5b
cj861ApeYfWPi9Co0HwJKEX2hVxJqO/EyZPgvy6jlHYNPaOtrmib+jdyh3LbpCChI5OP0uTWcMoI
7tMSZ7pnGFGKbHjI5mhVpTaK8UsNIDAJV3ibQijblkbNmmb81XzSDN1ZLUQkSbdQfGLZp9YPk6ZL
SiN0ef8aOw2XVpr0d7UIdR66JdoNs5ujfVcOX9o9mgItfCawJOywMQFFWpbEQuuXtT3rbVVuvvAG
uLHSOuMN1TRdMWtaQtFoy5BLqqgyvaVVpgOJ6h9z5d4mOTIdk0KSTyLzjvQtBulG4qRKBoUknOpL
UiiScZXkl+4nfgKAE522Tja1FZkZFmJP2iFviw7TkqO5ttlJU5MQF41yxVh0SBd3tKsqCMmp0Qw5
T6X0WXjXDqubQfsHPAuUttJiDQAzThFmUDEpW8hWcOywmDxyXOQ8t0IYrDYBi5R9SHUL1UlA4FLD
oBrFu/PGWulaiEeuTikLrX55bVrYMhtqY/vi7POmJDGf7eNQO4PGRbupQnxMs263nD1VH/59zpV8
l77OozPteXMzaO0yFXuuBthoah4Ozs4JvVGoEg9ZJww9SefVqkQNFIgmBqPeXW0dTAO348YwZ6N5
giwQuxCc7QCLxmzDtSAhrNSF+n+SDmNPYaVqXhGg4rORcVJToHSxkxPrT15OHx/sv74omS/HzGLT
12+t15mqKU1ZoKuBagBmqco1ZXX8Bi1od4byCIWqhdEiYdkiPYl7/28ay9/XDFw0U39BK1QHkyL1
zvX0MMI4YE6yc8QcyOVRlMMjT4Ff6LdnEzKBmJKT1gB4Ar2loFPS8VDHwuGZkjqlfZzWFwhH7Yc0
B+tFmvo6hOz662t3OgHDfyGKiDUT/iJm3cCHUmyBMDoxhTrCaWWl3i9uMItfzUDVK5CPibC2WufU
IRvarHX+mX0AfAEY7UDcVUaC/zdAKDJ1mBgIX2eana3gCPK0UF9LVY7UElf4Qv0uEoUAM5E74F0g
pnLoyiS5LizYBS9edgDOD8wC9aWQaIQAhMw7uVKa+WwjJDWzYB/2Qmr2f5gjTel0v8s2KE1FfUeS
I/VFJcGrBnS4mGlh3MwNlRXRsbVeE1bOx7j5ZUaD8qeq7eOxLJ8cSnV2poSPq3uZyLGjzoY7esJJ
UV0Dn+gM/mrSJg+tRaTlpaKxGCrwpxUapXWGBZKSi4FgB0pZ6ajgrSRcpORJslbscsnKprzaMvMX
c05Yh2oEYBbs+olGLQdbbKgs2JZFF+pN/888WwWy/8V3qGWn98ypA/HR1xc4OjMAnUQa4RL3oU9L
qABERzAdgYTqTWgQ+gf2u9BCDfTk4UIAmQFQlEtjWeETU0QLiyzdGjU5IiFAMw9TOR9FmCVKaiUU
QaQzhq39UxSqV+jiUJZCN7HMHVaSQKwyyAtuflOAwiM7o/AMggrNxGSDfqAuFHEqT6Mq/P/jDefj
5ZqJB3vMwwCmxvDm3Z28+2kV3aQlQcQrOZwaEktKOlbdfzvqdIrrQ0XDUIUL2h13tWHpbVXfTrcy
bu7B0b2kZYSjooGmkRwm3dlKU/dPflKJtPq+fbcu9icAyZHuC2m/Z26BJL0A+BN6ZcE5wB3hlViM
kBMBxb39RZPFh3AsK0vgo//apwLGqnNUOWqA61hdtNh78AXrDNjdlZ81yHVo5Wqn1EjDBUkb94jY
88btxXDquJHb+/XrZiG8ssOQHiPpBcXVhKqhFaV+elpCStXLRY6b+3bDO/mP1mJ5sYVbkf6DckTq
vae7h2ytnyV7tPFpnlVwzMg60EqKCJOsxbZ1WWuWAa/SLIOwq5Ut8Vf5Kly6RwAsDL+MEkq2gJsz
YyBZaZgOsB2gP4A3VRGoTD0Fk5UedaPoCJeYCs7e7TsaVjXzyiPJ3JeTmzc6uU69t+9K7Lo63fX1
SuoymMM+ForBjnsacABlXxozP6MGbsP6HZ3WyrX8vBIkqzPCa3pERfRLO1ZhnHAaWPeZK4alpp4M
3pCIOtwFeCKHqgRIs2vFqp4dOAjopcqKbblLOr8r2rV5BF2O3tGrO5CO/bdbsqFxcHHab0gUZIYb
njZQ2mJTcFqlMDRXLi66c9x4ycwd6d/06MBIKnhnxAOkcw8P9dqDBk0jFgGz1fr8GdNNGQ0OaHPJ
SO07kJEDW0TfqZr/gi3d0bqjzyKGpUkm/5FVWIhP7tQ2pIUgOXLpMFDnsJ7kRpXMVFijVPAXUSGs
lFSztbgTegJA6E5tlAT7paAqf4upOtoG38k+vEm/CvNiVfvC/2mGZzuZLL3MmhpdfSAAStzpAa8e
4XJp333ob1En4upUOO0yRAYfuafvaksti5YToCpAQyC8D6UT6NjyPnuvqBbtV0zrH2mbFbleZmcZ
lSSozIP78D48DbZb5AjUb6mKrEzVeFSNC+q76V9+Z4/AMNzrzfFtFk4mzXh4LGNOqwbq+LudySPq
C7yc37su9KvIUxY3/E5x847tb2x94BreYOw1f3j9JKQhbgNpG5wgC94RMEzSH8F3UWYFsQxMHHQZ
ei2zlfPBQalXDKqdR4v9YgKyht1JBd9qB5EXehHl2ccQUiCThsMINTJA4b0FTfnYPpIg+3cU7c9i
erhMjlv7gF5x1VhU0A95T598Hcalv8L0drKww8qbmUgAkUDjEW48f+l6lP0tNIwf2SbI9GQN9l4R
wEDBgKrD3/ffZVOdv/9otBe8KsY2Mcooy3YevBaIGo57om8OAFrWjy10PeNFQQYzNKG50qw0U3mM
AhkbYK2/peHNuSPbTQ95stJ3F4atfacGq2Iy9WCr6ggSVADOLn9LuBvBcKghD540eeW1wdG+WA8E
GWwtq7OtVGN4oMhrZ4moz6SRw/P8eFT9G80a0h6y7alvwIBSoyc9I8u/4fnEIIClZIMHzJ5OoxG8
S8mDrCj/80rKTMptlN2xYoOxNiKlsVLvTQ9Sr12whtjITTarzGKwr2M+1QtDuWSFdkrpVUDM/UhI
f63Tf1krxQ8RcepUfrWyAooXVArFA1NgyG8SqhRI0hPt4itCLaCPtRfQXQO0rAnfh4yGiqcCfimu
U+bnAbFT8PKbEYxaAPyWS5XRyKBRD9cwqBoMNIxYUnGPUim7gf71x4o45PLo87WxDwt4J9ch9Vho
wjrgHqYrXhJqWmaSLJaMsrZzpZIuyJxlroD8Ge6Ph0Xg519aosuIoO6Zhlba5vUxOnT6FFu4gGT5
S9XSdTI6ESWpsDhtybdlr9YzyJ2QO+UtVbNAyp9AWt/pDfJkVhYA8KuC85Ev1Tigbcej6j6UK7hi
mfOye24rpfkjNaEPwgZgn6THm0Xj8jZJHGEVBTWSex7hpkNXcbJ8tX5LtRGNuR4FGdKdA0Db6VHt
Fvp2qJGKMbfKLvUifayOznCds8kUZPEqgcXJpJN57Az665opKo9UDkEst9FT7BfcfhU8rguTgNy2
go1BShDS9va0Z0Ce3ybUDO+tSogtjVpyAalPnXnRUvlTF1IlzUpIOX7Q3c0KewmAJ3JhOlGsKBrD
UtieqnCd98RgeTd1e7OoXAGH0MMlFEHl0WUNRIV5T7FVadXlysSQD0rkkSbAVfLQDic6089UaXoJ
6EtC5uimWSIW0HuCkjiO85Pt/Gq/nDuVWH44yUKDBpyWCf99WHf7AQvhfTekp/4GKyH8iNQuf/CI
t1C4YBb3xCkm9lH4o1oLXRVAt3XqfTzXDkq8oVR2EeAlDjm07nSrmJ/mWYklC1Ak06pZrH6YmTxg
lcKTPH9tJBrGOyGl9MBZhGhsMKbKmaYqBawlspvAdLIGdCh1KnVA04i0pytRJH6eFpPmNNlP/DOZ
jRS/JmNQRCJZy1px95TivGaUJvs73J2MvZp6rQtQY0Ylr4rZJXpsJ907kIu/5GHQKOpRdBdB5cWi
PwwguoAgPjbf7fqGLQo9ZLYr9LLG5RFJz/mVJtrogKx54NtneKPyQzu2VbH/6V+gmH5m58mpfewW
24/21f6RFvjjUs4ns7Z1Y910ujviKSEvU7GAfTdQXIKGSlV8SE89VmWbLedCLnJ52ZT+TktUfB9o
8rz/Hq1ThBEGTlqZ3Qqt59F8klTA2g+/w/zoMqdg2sVJZZv6XrTTInZA31jU3w5ddtItU3tnlKJk
/RvefmbhZVa5iZAWEE2uOIu8e8Y7JWB8GLfJcQ0yvMbsoPD0kNRLHkcdvNzCQmXokjNR77nH3hHy
L+ALrgAtIbLWQSEEcIwOMT2BRrm/z5j8cRfaNzIhlZDs7JVNtMBJYzXHRzpv/nxkaLgF34J5BADl
geLvQVwq5KU7866rMWilYF7m1fEB1ngRxzFioKA256KtdGBw0949ZBv7dMNGuxPjxO2cFultcxhv
N7VhaUbFnsxJnQiRPhkX50MzNNBFH7O8N8vQtKFOm0kNtSATZaJjzrj+kWJqTC/05J09V8Ul/efR
VAZzu0R8jmDrNsbNKL2M5625j0effIs3eTv1xFqsk2SwvVjbQ7DFRryckhEPsdt+dda4m/m9e4WY
TciHpNMTDoYFYZ7JU0M8ASb47ICyS0ajN19lo4SwzvqwLsAAnsThMXyh2cgO0/v2CuHuZlZQFcT2
LxGHHiPQhyrRKO7xTvDU91Gx4LyjesWEAnLOGyX0lLbGkb2gfxjRVz6q+YXJk7Z5o9uyEZY7+W5h
dbO3V/uAMiKiSmfzDsF0Ug4WnV//Yud6yBZXkbL5rmjxGMZ/v2ZxXB/DQvjRRTLvXuyYnkE1KNB9
KFjgv3ebR2JcxlKTPnQX80bv3H82ERkAx3zzLn7OK5J/nf6m2zGNxZogoykGgB7EQ6TnfW2Sm5Te
5g0OQPQIrn100lgxyHgdiwYLFrdoG+EKobh4vxr7or3Yu/HBLOHm7a0G5Bqy9rM8c5dZAF9hvQfZ
Oy2OkFSrIUYVxuvFoPCioZ6VL3UKyA5MefME8MfwCqqr2LrjqcJ0AYFMGRHD93BgcR9xt4/WluiP
JOFGWjfQ3R/kuSAcsyXHzJIrKnZsaCfRmHA80KnCUNMMANWpnUQhH/BC/0p/JdQHVmh/P7CEUzzh
F3pw02R0DMs2jinqHpWtVV7YSH29i8bubCeElSgALDmnPef5MxG/4ZlHzt5D/n6aOXyg2Giw3GjP
02H9/5VYXTd086kOQrqt0njTKiJjBpCEBoQ7u1Iw9mhZJRgbA73qCvH00brczceNVnsl51ODLGS/
hzmKS2ElJCUdkq7VmkUddYDAd1OtHHY+WlZ9TNm7aMWzx/w1QEVp/ARHzi6Jo1szfzerAVTyClKx
HpUnp9jIof9YM46jAql0BB+2RgV/EuXs1Xtr1WuSWsOXT1Akvwx2Piy+MG7TrwnDOuWpSi9hxvwt
RreG9Zzd/76zQ3R4mF9wale7doj2F+d1tRc1BxXP7964RYs1vv2KqLtE6TtZwl3bkisP7rBqogLR
6Q92G5qKA1AsJ5PJimNeOZpEBdzHwpTFTS2cEf719m3GCuX0VTJ+Dl9zbDw1tbO0s75Ey2WrCJgd
tAKmb2s0aG1QY9bZFebO3rxGxL3Fi3mg7zIwD67fri2MH/1efyaREd9U2osAXc4Yn5eZ9DIKq10E
grQ0PE8LB2f7chpPsz7HFC02yRyVmLJxA78/R5W08TK/JfMGcImsIpHz5FtzcUVzwHyurRJd0Lx6
zVjgxeJekW0nOA/361NU6v+PpPNaclTZgugXESE8vAon71vuhVBrWljhnfT1d3Huy5yZOT3dCKiq
vTNzZ5YXc44f3D7+kQs0rLyZ2LU9sPvnGnAvRdnzwbnOYpV9aHfMaSaNfc8kxU2urPmFJ8RnXTI3
xloT2LfwTrvRwKKApxKhTTPHU1K90qFxK4VrvJs82JV3bOQ6Rm39tJrwmk8n/HBwmt/PLT4yM3iQ
ziIJft2W/U9lDQdTPfV6JPogTJz1+VQxpwVtJtMDrfXltI9tv9mWa768+ZzDcCX77idwhWCTF0sB
uyPqz/FBUtdW/7pjidOmfklvnT+9+0wjBBvlLFKqq1jSeiyxd7Hs8WACnm0XAVo7TG0UKzp89trB
3LUXDgn/wWebvIxzsgf6rXMOO6u8D1gMd+Dsk1k9mTfDEumEgje87GA5xZV57219/P97zzNSUcIx
/hJM39xY8vsyCyFbvzTx7DuEfz2K4fwSXIQZfeWmOn5X7Kc+xeOrpi/fThbkmLjRnlk58MNBdIbS
Ay4RmTLsAYCl3cU/fjfCBi8V7Zb/jaCJ9GDnEAyW+7QD+g49I5n7kheHXpiu1OSnTy9veW9qTyGi
dlm9zYInx7FfnFvzyFrG/3ByT+g2pYNfWbw9GM9i9eFbGgAgqMevdI9PxAekRDOPjrmUEryV+OKN
G94xy7Y9WqCKMauKuajYiTDeIj/oadBeiNPvl253qqANkabiXryX0bTnKoZpCrAr83rjOTjFvoXf
KPcOoWdsadgwytOAjfDf5DEu2VHJxOGPxwowjg/ZWNiDMksNbH/ed8qH+GpKdvJoX6xs/87RwT7Y
6qNlEN8kemHe2FzVKxBIfUjZ7w+qW+zA1/5Cl4ODt3CA6GQ3vYhYqOSWzpwvAj10WCwZPuEVjESg
eqWmr6f9T01lTjCfYpf46iAWfko35m8FYWkC6xsrfs3DWYZnlC3iC0lJG7kTlK7hzMh+mfXjMDEk
9303ucmQ/bgv4lKYzjBUcsQbSvILRpe7nhHWtb/PdpOf+qf+b9fJOK2Z0D5y2rEHFTQJv+wS6i/X
jAnMBQdD6ZSePyyHR/XSf3Bd4Wty/CnJbpvYSWERkV2xF3FSTYu3mzGCjEYTc1lzpd++R43yjs26
cQWimYAK98S1JpRR0+jOT+7/2nt9EJgJv6kZznnCLxel3PTcqbn6XX/TsCY+ZpdD+gsMXiP0zXhd
cXq0qFaUwcrorhc9bV5tqzQ55ggQ8fKYx6yasf+yN7HoKjr5jh/4G/x27egPGSH4ewHkRAcazWeB
mH3bHD8bSr7hyFFMti+y1n138U8UP1wqkb0beS89K1QBiD1v3SPZfffFCJwqyDkHL718WJo+tSAz
qrErYpA9Wuq26/hIOcUIMHcNSz/xjh9NNU0VF+sehS6cpuSJa03LQcpl4uGnTstnj4Oe1k/5mCpD
JWDYTLphvkasEOAkleqpw4IFgIvPSQFATqh+9V/SucWYqv6TL/z3T//FKv2aHEpPPvAA8Zl480tL
Eb6O7vqE4QPrK4xWMjWewGAAsQsc2QP6Nb2HGmWywiNPAR7FkxsrJE/+JzDQxd7eLOKvi1l3dgtM
S3qFp5IzF7VdiS3UsRJcHxMvB7co6af7xX23YsvywkuHbFbZ+ZFt4BCHbSfVZYaNDh9vGtAc0RSC
dMKoiFP/zH5FcgnvMouwUb0Yx082qMJVjakAzIfRRegQqS51KzVdSXjkDJSnvhfjNsrVcl5whqiQ
qFcsT4vGi86xZI8fo3YrjoAN1ZfvOxMwq9ABIMR9/BNZ/Vlm3hgY8OuJymyAk10mAN2V18iORrNK
DXD74uXQz8b0QLynQaytynDr2Km1n/RXYEZR9SKePDo6Tig+TbRQ3z8czxzZeA37hh0Di2f4ZNr8
Ee/Pydf5YAOXObz64J9Bwcg73VXjRogH5ZXcOG9KwMhihKnPvILQIQ3IBFocA2t9WamOQeQn+r25
3jkhwR74KWvce++TzATqFapDbEwU3FxnociaoLceS+6M5O/irw7XpuIEggOmmFyqu+FbA7NKIeY/
boKpdUBlDJUROnptg3DWWM9WzoeJzvesaWx80sKFZGdg2G5CD+xiWNvgNftrtnaBZjeefm+YWodc
IW2x8UhMh84sVkklmou1JRxYJiMQLxRWSWFwLJk7odkh0A5xdrlIgxV2AcO/8VIZ38IJ8ISHswTo
AfKJl6i07s+GdFI+rG2bLFK+Qr+K2CaFtvA0sXZSD19/+xXZguJD7R9TedU1i4w2USS1+RBXMz6J
fBLmk4ialXRsGavQ75bDCggWt2ljrwwOe9Zw028Cix85HZujMJNPNcEcJWPCvFiiarVwJsOIBAcX
g1CacSlqD6JghmL2Vo+FtjZFKm+PffzTWsE/ZZUc5RK0VMCMfjHBPYkea6KvKtAGyrfMJFRiSe+m
zL7BKpUd5btXMD1UVmxO2Mvy+Sn3lMlcuJJ9zu7OFAbfueTbzVseZGkZMgHQ72JH5Kz+Hn9LKaW6
HPz8xnjJkR18nZR822rNoc2/4q9LoqqY9TZ+2UtMhkp9jH3ZDeyvMXvXzyzLpz6u+hzr6WJCCh6w
6Nvt8i1N4ye95MXu0z+CdKF/3LDz2Iui5sBrpWQeDUnriDV2k1j18z+62slC55MvNWKPYRkah9VY
YnGY/6XIZCW7BSv+z91fpfLTZ5T/vN26sKBFqaC/qcKw22sOSb7kaSYRwjttydE99MsvpGTMW+Q7
42nuO1/B/WQbKuGINl0hU4AGfZb286H4Yd5quPmmXTY7g1un2fTeItnRQg0R19yMvbSmVgXsoG7r
QZE2kbitv2QJr3RCBmOX44ndQic9FtfD2gp+Rx9S1V3T+Kkn7JCRYizNbbgSMldgcIAZ9pD6zxdn
AvtIAmiwDZxO9ThZhNILu01YH8FPvlNdAHlZkyNeWrxF/sci45RziEspbXIX10Zqa+jixCnnVYn/
m02FOEbqPuF+7Pdf1DltYDdLpC8RKV/NU32+DwiMMO+KrXe+auqlitwEfnwEztrSYmGl2PRXOCa2
hp3JbNfw2THpDd95sRUv1IZ0+R8UaKb1eUIBpbbJE3+l5I73thp4X67NiKEzvlbb2+NOIrFBnXlF
eMR5aUnfOQ/X55pNj59n6r+StKcBSIgrpgnuHrp8LgWnfcnbXJ8ahxSYnygI3X4fun/qcvjVL2BL
aQ7c1D/K9iBXdtEumu+F170wf3gJ88wRY4gskchazL0AQ7SCMldb1rpNT08TQoksxJ7QzUrDrcYZ
Sz1x8zPnAnOfvCyFgHaXtcvpxa0sZ8MzJ1sDBUdls+2xLjQr/qf7jxZWAhScf4O+aKAjI5kT500n
2reKPRbxaIh4JmXoaj90POm1BJnHeS10zK8LzFfteKqTweaa5WILX8Ao9YofSkaGPmeglIsVmjVA
WRazrVtJRlyywhGdOTzy0ndEGRd0Em2/gAxPrr6lCwf0hWHGsH6MhWJ3xmCfK6BnZEbu9qaQBbLd
szHruiMyS+hIqHYjEsBO0SVgM5PmdKbCEtEaal9kAR/MAK0Ko1T+loDsfQkkjUoAJxA8HQynw7ce
ihvyVacu0zZVD5ZNy5SJo9lw/FJs0LaBJ0wCBw4pKhunNOPmfLN541tl7IFONRcd3TjyrdSi9cql
qckst2THtLqcwNf82d8kEjfGg8t/aY/Qd4Hlyj8OWpxSHBPmoPE+BHK3lnl/C/OvPh0OLQzLxBX3
AjlPjEsskjVri42yXlc37Sw5tGlEwDgy0RertrL1da7a8bNa9fA5lPBvlLU+GJzs4frI+YJZcnEx
HwMsJvVsun3vJleKF5Gq6aE8zYUEcA7VCEn/1E4awgOqvRct5ijNiO2awsCpCluE4jDWdAzaK0/m
YCfvN2bMbIHL96+AMO8XzFNFVoHo2ryCI1TpPlrEKLGM6bbYDUxzqg5VSoiMpsCefBFdeuAOczxl
PouB1zgjy5Z2HAwy3Qux46sL49DKM0BI9d9kcJL/irHWYaAF+jPlLYGZDUmKooarNjqxTbmjDRZN
dHcBRJQP1St8iQthcLKL6RPLGcfbEV8UoS1npehm7APxOS65qDkGmdKHGsemr35Pv5u2GZ+8BukZ
OQMQ3Ea9tzKVuwgdc9fHfsT4606Qs2bt5CBUDP8u9G2RWUxLX/EWYVXjQiwvyu5A8WXQmBv2d67i
20s3gW6WAvxH3CiS9Z7nT99GNnWYvCZ7+heZOIXrINr+nrO/200CCnCLF7ZDro3NtU9ill7h2qgA
gptOeFAdyvQmtkQGj1pXi0fgRW83cXQbnVg1pgHZW7tlrizzcXL3agqs5WV8y07vmSzZwWQs4Bep
OVNXY3u/MtpVQdGphZykAGySp7f9VNNtZcIT9R9v1Q05JJlxwi4RyKEn6NUeCPJQvJJurp9ieB/1
mxwV5FG/sSQxZtT/ydvJZ8ppqP1MLO1H+1jstQTDS8m8CB3icOCDArcBYB2mFJn0kvhNAiMVu/ga
mA7lPEB3O+bh8QVS7grKWtx8AJchaHBxY5rsa2WH/MamWlGWHWrdESB3Lrqy/cSehIFlvSR+JTPc
PvZMlqqMFPLUgcPTD/xXtHd4yyPGAQi6zcuWI2GVmXsfDZcxVSRwJvvDY7mAtOCUVKkLOkmd5LV8
T22u/DWCBeRTTyzZnJUVetvGpfqFbSi/ji5NP5uwcuIWZGqatjytZX/whY1CMUZ8Ha4/6ZytH4XB
oFFlZE7woD6LLkXsZT84Yt/H+ommYNEfeEsW1DbBKITpYXBAmHK8yeOj8F5P8gNuvdwStu/QqaK5
0VPWG6wSedFRMSFrOOvGlF6SxofdQV6Y0lT4XIyXWHv1gevQjV/V9D7vxVghIOGhPkKTMXaTFl0S
e0onrHlhFMMeyAsZbJ1omH1sbisKQF4PAOojAGy56X/yPwnfeZwyHNlfc2SmnyVnpyksIIg4Gj/m
sQg8kckuc577m+Fz5PVCqUCpQSo9GKO/ZX/J6llHu4rIBd8W1pn89/0co4gVTyOsLalox16snnPH
Kmn6lVa68k+qyE9mKnIyp0iuoY7zLS9aF6/y76yHiv24BX6iXFB+yz6ubm7bZlXzHuXCZSwH/Z0c
HqRsGZkbflXebIB4faUL6u+8dvOvM2LdTI9Q49LZ8jL85zRKl4fjOZkVj7CaiWhpYh6mFVJTjzPv
aYt9IEEx0FLJsuM9+NeFQC5wChsORlaYcUeYAeHEmmFwX6Gexh38O/tsupW0gTTBPR2G6oQp+ZF1
EXB+zcQLp1f0mZXf6eQ71SZzBfoOSA8zJo0cFpcqC2nImz2N+xzS7ySPaLKWoLBUd5RVQPXRdDrA
qe9L8wx+5cAWn/xr7W1T8mWr9mPJkhX+1Yuwc76KnVwpFJYQHmJBKT/t9/KtC3dsHNEL3FQ98cXV
lVp8ZP6oPTfpVhNmIePLROSgH6TJrXsHnA1DeD+4siLof6A7Evn2pj3Sp/JwCZW/MHyMzxJzneHI
88pJXqOVTRaT7OU36VQ2cc0H5WMXgabIAqdX3M93TTHKjy/VBVBuiyaPWIgEAmCTn97oEn/+gY9Q
URKnpXn572Svc/nvI9wliFz7YhJCfUKzqdqsoiKNPG1T/Hzv2Z+0Vj4jp8Ehx0vKu5mMdDte4cyB
FtDUGOchLisXnMRz9LEUErN8Df1LGaAWnM5WjXDNaxbhG1tqHedsdUO0U07tWTrSH1FoJzS1++Jr
R9ikvMm4fP9Iu3JhPuNbyAFHeL2hLfPNd9xCSK/j/ABZq703CsqGx+kFc9UJWIXoWLLD96Wvy6cg
3QmAUk6JMZMX727qCK+qImNHQX1DsXrXVhzsfuxkYHWNrRXTkwAAzythmXsOlOZcwujvxH2/Sw1X
uon6nqAFcAKCDeKtb+P0Ky7Ho4X0pmTp21/VK6k5KLR+KQ0+wIskTGZPKvHUVohTeM/qu0LA7zAD
F0CCASzwdaQxVhm2wclGfcdhFGsGSzhlkClO1PePYQsHgUkghpq9Zqw+CFNg5cjT+lyjY7si85AR
03bXLhgLUam1iRzjx2P4qHpFPnv//Y5XQkQ7UPTXEa/iSnqxuTYkHbKv0R/SZdb0d8gPBOqt5qq8
bdnfjo01cG5Lsb7ixWC7pQF/Zw76q2bO+oHFMn+p2iYsz4Td2COXJvhvnanHdI46qkHiMLmb9eKu
hvYnmcP6FJINlSUcoXApiUXIEk6CF9wBNtspBvQsNKCB+XsC6mCBBjakWaI0QuA3nn/9MG2jWdV7
AvUkwi0SNP2aHa+eFuqhIBGc0DryADz1SbNYIJiMjRkflG4V12NJXdJqKoBBUgXJGEGD+wtlnYKg
T6xzN87k0K0yJ1eJ5JgR8jZyVKIxI60Bhnzk1d8dB/Wk2Xx3o5s9IOTG33MZWX9BW/SiCjZx/uQf
xIg2eqdmpDF8ErMwzSA00PEDmTfpnWaTP/PEdHhNZS/hxihOoZuo0I07d6PfR59tQb9W2tUqNT0s
odmg2hfaN86KL9PQRB0wzm41b1eipZ7MMok8mW0r7YnEC9pDjrWgNiGFhS3rJUqrSHDe/Y+BshT1
817DXVHCZ9ymbaqMOfvbPNmU0iJGKDiXkaBFSH97mi+LaKwMgZrEdwkeRWtCqHvIBWjU22zJE2vV
ZQQOA4/JGf3LV6NcS3WM28xjlC3B4KWMYLPODcl9WMsYqetWam5BU0Rt1iQu89w2IjYiGDiDoC6l
tXzsLZh0BI83oq98W4u3MSy2Qwdv+fXU2PS/RAA1IJsn+JCJY7CzWCq5ZoNHhlX6VwTH4i9MCOqy
P8CQdBfbsct60kZTH+7hpfRy/NhkJ+WvL7Mu1TMjpZpyGRaqfbDWeiIV0DB1Dii+ukmYcWQfcJJ4
I5wzNuTDyIRTkW8g6cwD7FmCGrdAnw7xckM4PiMliqqsKezfAQzI1yEEnSK0ZY6JCHWhINJp2m+O
JUAGhzJIJnb4c8nqeUKExE4MHQEuuXZTtIwx1sErgIcpxzgai4gnBInVPeocdSXu+vUv9XRDjvdw
/ALGFf76DRnsCURKP0oeNE9BJmdg1UD4QbISd8ZpEUNdooAkuRelLRaTt/G3/oWFWkh/Yn8UEuqz
c6mDo6CQOU+Y4JUkYp+wGec5F2Ri0JMEPeTlMZxDRyhu7u/MEbz3eAlq44BfPoTgcB2gHoyNKTvp
CpFJP/G0eMH/OFML1DWC+g/GllQvM3GUY9QL9gFm9Am0Cujbpb3RQ/FS0zl5PMvE85s5PQ7YJn0Y
62Igo8f7TDy/0gkRotJlHBrM3/8+eoZQ+xXfgNyTwjPHduJnAp/ynYbzo7AE/6EAGW5fxOskrjFq
IM3Ce/xd4I7e3DU4+K9VFzZUMY1XMKXjahgCXAZY/NFrd/x84zHCMovvlRKIDmKNosZOV8kjeCQb
PO3ou9yaott+n4EWYCPkxFVKF6Q8iEw0ykxGIhcmzEHhbM2Nm9qu6Q3i3PqgUMQdMZg3ayGhAh8Q
l/4G9w82C7DLj8lJdEBdR+WlGMzN+XurZDOZmtxAn1JfsrUGq9c6L7X3NETjlQvlzb2uFIa9lb12
732H0k1bsL8TPS1ayY86SoiqepahW01eQGth7IiMRdncoHd5zOUZah1ZsWOMVcB5e0cqZjkRHsts
AUg52+UjA+/AvbMbeB/Rprs3ngKCbGGRM5lMNABiXTz6wRG9clVfacpyDC4m9++OhjbCoPgfdnSt
NKv7VfRb8K1aRziV0H7bJl6JT7hjpL3tX/erLcaj5AtfEDiAf1RWa5BckvhG+FsETgZfWBcUGprV
qXakznJMyO76OVyaL5NsdK8kWhTQ0ZgpwoKa6CVVawWuYzTA+FrRHNaMCG8rOsWP9o3fnGxJ0+6u
0dW3dukiUsoA7e0AyHjXLoucvQloH8ynmgUPlrT4lBZs5p97dAccnMlMDsAW0v8vYEqhIxjAfEoS
E5mla4g7QPTE1XeglNxys/Yk1CRT+D94+sB+j6BO5yL7SUmUlv9TZtFDZNfRguwmEws1nyzJw6P6
dnu6jKlynaWPAVNqHFY3MYjOavxLtxxLIGtCQOFnCdgiZ3aHp7ed78rfYoRGIXWpypS5vCvWekC1
6+n6Sl30Vz206l0FHYhmCkLrQt/OKAaRa/TxZGxW0C8cvtPupe4J6Ry88aUcfsCcpNoyF9HbBStJ
N1+m2tzmDKo8SoVPXG5BGzoVw1mFLQRN8FZkKMabEJNgBUdftN4y38ekxueZ30KktBq3S3OZU1sk
28+psVb5KXuQOpA6lI24LTMJk4Bp8KGBYri46s7lfumwj+LaAEreFPB19A67kKKb0htD23057+0g
RRdIyjVEd0TY2mT7WSnU799mDYFdwdX8oAHREFk8mw39Y8JH7Lzgmaf3wJ/7pC9Ps72CneAC1vsc
Jx4ROlOD9FXhpi+Ke7VnT1lqzE38FoPFrhJTAETYfJCvk7UE+jnvCyYvf5gy6hiQgMCB96bDZSyi
H2/UmskK7Ib+mNcp/wIYRodgRhQnynde1yvRS2PEWHaK69kv7VF1peVrOdI/jgGAMs5NxgjcRVTy
hwj25wxTN9gExPtnQPVfSieIXmMPyCTr8y9K3isLTRoDP/l5YbDsVonmgrwbd5P40lHPsYL5MxQk
jNLrlaMG5kJTiC7coPbdilefazbwZ9JP8OP5Iz+gmGAg4TUxNirISGdDybIHrcAypAdap2Y7Nta/
UfJPZhqipRWnVUTQMi3s5CWtOdHaDrMMCmWUhJ6ALl9C01mfJZrt0RqLqmmA+LZohNAaktCp/OOK
YG9YI+qRWofCwyuwmgu8oNgMLALm6MNxz6BLHuieJMFCMDEewTTP+lPk9jfBkl3xPBHXqgZ7CWGd
fBb1mohlHsVXOb85oIHfUSu3r5QCjakJluAyjTYip0ueU2uCHLroD769w1Of/LIvAZ3/gc41/gGd
zMSOwBTf858WInPHzkXmEiNvrKZDwXgNwDDqM1RVIvKTaeq0x+Y+KuitzzG9p4mtnjiIouiUZZYt
rKTKUjM3j6DYv0c/5daXhcM3bAhaFY/1wjxxvmTPEO68XhBPba4xZWSIjcoXAdqqO8JouKZijeKD
A2klxOzGQC9EeVVQAfzIeYP3mmTrz/Lxxd4ko6QZVr+JtswEl9YQATOmo3PpQ+kgpbYg/At+43oB
6QVSKxwV9UgsyaSwoNr5Wk5x3/ksJFShV7pES66ddUJCOa+l0hziZNw+aThznSFvsppB1Awkm0/I
qCTztHs+a8FkOUwDXMkP4Gm05zHVHhgoJGT2DC6fidP1oKge8gM6meqUvl3wGkwnd+mORoUSJ9m8
0xkvzS+NBwdKfFMYEQFi9EOUHAAxbBYVYT5baG8bzaOY28mP/ItanCQwNMJoiIDg+1HAELzS2jHp
u4w79kJEsk0WOLS0ZGrZ6Y3mqs9sWhIlmUcHaFqyu9qVgb1esSTJWr6CAsnPkXp1CG1jMlxgFLRk
au/wPel8NZnD1VrGHikAF3BI7fNdbZ4Ic4lxIHkGKUNwEsyMPo3CeckyffBN22j9NXHRaP845n8Y
OcGJJtyxCJNxJQLhrhNAkhv3G525TZNApcf8GAGdz+RFJc6E0Y++/W6R6o2VlaV4zbN1ygwbGRAy
lvesT5diuVWHc+iiFCEeGd3UvQXO4WxNVz2RIkwB0zEqi1j/9zZ2aE+YbBoHhCauyRgG4NyenYwR
Qp4FMO9qOPW5k6OSQg/N+mxXUbCH1ZqFeN8AcG75KeGWe1Mde08KLIqsN4Hv5SYqlgqnde0AxACz
E+xbr9/30TucMOkLyF720gdiDADUFdQn46d/z9gSNQ2vuJTYav/VbEe4Zy9ZHy4SbtVTF5qN1KVf
J4TFx6OKg3klJJxomqm/VSToTLuNOe8slk5z6q9nolxNlu+7LDk5CCNLmJBuBv+iEax35fzWM+YE
teYK6ja31MryXVKAzTdR2GykfmJrg9ssyqt8eF+1doYuJPB0kIjQ7bI58rZ8/f4bs7B+2KuLIy3e
PV1CrJBrRyT5jCRzqHCUB9Fdpl35Utn4R15jdf9Nbf8Ypwv1g+htCaXGC5demOBbTPiDwinWMjG1
E5Vbexo8E2YKUvgY/NOKbaW50S17yPQFCBUBtW2QcsC6D02s8wXZzChnnG5jLpIrtNadQpk39y90
vpldIWt3ZE87SlcyKUKH6infdV/HCJCAe8oz+e7Qf7OJIVl8Dct60xEeaCzUFTA/HFL+5DGWzNFT
GPMTdSuYB6f3TfiQJ2ngTmTs+s+mDJxszL4SdRfWgpNHwARza0SOOaEJoxZp8gUTbSLyaMfUEDE+
0qV8j2+SZpmPaobQZLgImwNiacoKIlsdadtNLF+16j0x3I55aX/03w9Obk9fthydmLAMMOZpKm50
6t0PMAX8JSY8J+lUE62QMqOIoQPSScSjWK3DVtoiWVCIZiX/NRCiQts0MS1VnsU6kYhJ4QYFUM4w
RkJFhdvVR71zi/pYei2mYMMJ0VnifLtdAjtT1G7fz6X3b859Qdu9ILJOQx7BHsXcpoSIj4ltRhJo
Xmg+TtwXRXCJp0LcI6FdoopT3AROSy2XEp5jutPmbrOURaeBmlGhHRjjRtIAMNRiQFEsBHnW5XNf
PQ7tUhsMhE9pfsXf7Ucjh/l9or0REZ8QaxVSUwMekUF8F09tJCMWQu3P/SyaUZRFsWlX0iaE0FTP
AQq5YQ5wI9Sz+s/coHcafpstqSHoRoJpS13jvs++h38MyOWI9GByd0/GH/AFrIlmYPfgoPH2Q+5A
P1eRzgK4qtbQYS61TEzgtVmpA45NHoY4Qx/D2f55KW+P6iDfMDWCVApJjbwUDsTynmPMJ5+tJwEo
MY5pdytzGR7F2XvPrOR4UJRXFLj1D0wyt69wgPFUh2/BJ9IhjybosE/AI/qOwa/z6NmBUTmjI/j4
z5p/Is56k5diMT0JO8T0yX1CNOSYvlfz/3Hao7rbKU71Wy7as05+44DA3gCj9IkNSwa+CxOw41bE
9oE+LrGNB5gmKBx4qgU+Jc8B9AH5AgqARXkYmbVFevyQIcpnwabpqNJzrWmCFtoxH+d+6lPMOG/z
FIMNUqwkvGqZ1xiCVSmMDDCIUUx2TDXAiYGcHfXG6pcYQ3mMLNMCufhHGQQi0hrSJDMD0qwAM3tL
O3N3lixmwjtClx9s3CCEHO3abOSFhOTTzs6qE/3wl6/sN6HeAzBcR6pFlmeFEc6s3Jpnn7khVOOU
oefqbv7VDB2JkxOQcMwGkaAeJAnmTPOhjqqsaXjW1zK6n9wtsvmo6P2sJp0DV/VtX83nEMnHj+im
w7N8H2JpZoKCJhhmiK6aOkFFiJKTME296xlg+BlMWyEMFOWlgeQNYugnSLAiQXKjirw69zb5ZxCJ
l50G3hDelQ6z4rtWMjqCnmtuQAJ0UIYLSBdqB3gpkL5uN8J5LZs76i2mkxDv4ic+Tr6BSfYgU3BK
BCth9Efd/v6pTszrlBu6vP49m5ypKt9My2DFSImB0IGhRCBQGHzUr6g0zu1dvaZb3OfmIWv3DVaO
FSepBr9Qt72dXmhXZ7yxSC2vn8YOIxeei9OiIfiUbuvWybaAJ6PDGAE1X/NBLPtZMiWzxk/OQp6P
QKJ3kk24VtE2S4v6EjLxT9PHZQ4XdjTe+bq3Isk1/njUiFDZucLfmOCKYak65Yoh3T9sG5fajn4O
jMrNNwiJlwTMCOucCM5uQY/YLChV4BKBhUOZcYSVumICljeLUNdk8X6glzchfphrwXtpw40lopOr
IiWYrHRKR08wNgXDqYiaMT7ztWXVQSJN7tUgOQlq4sibPIjP64SHwk5MeQ7MNgqQbwoDwB4iukFY
pNUJsgwxWtg4hn7NowHo6qJWtWcC0Cby6TcZkDf0P03kI3tkwAp+eCTPP843FsYiCJZvEqylIp6K
CjDzKmmA/nJ7Ip6odSPA1Q/yGmY+UJ8zrKhMMFgR7JSsepDcaw/LhYR+HxO9wrrzDyWCzHgZaztq
WLCuZ15sGvUpiQsdoHubXLufAtEeDOqPfzHPKNZZLJ9/HN/ifig87ilJopI57RaI5XgzoHoJ9O5m
fjYNj43uKtvJsUuntFfzbhO4BWO2HcGq6vEz01+ZR4XOBMOtO2PwjIO6uaN3yX7OOGOd+r1Aw3zi
3fDk52TfzvRHfIBAQKftdvcPTcwMgUq2ypfBwWRgM3gw3XaBZ/DZdtl96I+27axaFf+4YfUGqBGT
mj14zVFZRAFrkjFE8UodDVc5+4JttBeMGtA6zNM/2loEeVglYXAQoMGfUrLzDsjT4DzZtDMQEvFZ
49KFV+qifZWPaKPuKtSMvMblb4nmC4C7sEvIKxUweKPdUf8EblXadGA8BsVDuoZ6EazBX3Iz5sHZ
HCnD/NHv8UZcwRarK44NCNMx11JdMV1yYKbtrF0pTyKG6kNEm8zLMAmk2cK+AniocFLoPZ8cmeJM
XI6VzlXOXJg9xMJgaDanr4cCvNpVW6QW4zhRNcp/XP1CgCazZ2OHP5xw/ZhD9KzpB9C+1g+aguP7
L8MsCbXOtFyHeG7lawIsYxt4eUk7fGMtbShKUEPoB5MBzXKaYut+65rZxCkA1EyHMzcP90Nky8Li
nXnm01/IjPvrNlorGF5zFPlB+OkJg3gi1CPDZKiPVPE8UenAhXohKIwDgErklQs62aYvBnFqcfF1
K74Tg+G0flU7Sll/o1G4n83MEEIUgeu81G8GLq2YtYx7WnzpGUv10uv333CLsp1KW1Qq3qTDmL51
ebMywPXeCz4HsJB8kYZnmjiRwS4dPDOCSl4O8EM1AF2XP4TsYZJslTD86Maxh2Q1URBazkXu/U9t
uDo7qzp4H3muMFZOoaMv9IbyLp/rrb3QOWVRtJINwDmMFQURNxIq2X+g5elP1gN7ICOcv7O/vDy3
6RHYt0Nq+rX4fKPegHL+P84rDO3REwphh4S0n/rga451tcxLfC9p8bGSQhZXn96oLcPlhF0Qv075
qqZTQ3WanrHlmzqZF19kFCt5RI6fcnx5jyM9TgNwLd+/em0ZtKWx3fBB/lHooo8OH5CVtQ+f1Nvx
jFxw38qZscMUqnTi/cDOvFcHSxgYlw+QDEJ4IgEBXfuGC4Yh9I9XsaXwfndYiVI5BtaksGtm3gAA
keK0s0FcMQsnJetY3YEwKlAaWO1kaAjBLxAdLDF1Jr85/XgaI7YULsfgesRXeRYvikMLyAKbvI7X
4UJgtAz7fX6cQNvzkC6K6LQWGNmE9nnGvZxs9ulP9JkCpiKf5XNTt+B3YIAQdGOKj7/RRu51Gvi2
mR4CfxkQW0ZAWLb6H0lntqQqtq3hJyICpL+VHjvsNW8IM9MEFAFBpXn6+lgVJ86O2FV7rUwRJmP8
rZl579LuMjhPyVHekYiS8I40XIuEeyTDvN693q/1Gxpl4hFU27wS9ayyWSm88yu8FA83Nvegoqlf
0V3Hw0egnhjIQ9C+0UzvFVT9WGlRCSPxUhwQyArHrUjl4U730MqQmQCjvRBXAtgX1avAjcRAA9TO
ee8f3tvenvjlL7HUgLwPq0X0b3eesOZ0twyEoW6+ZKJ/W9xvzTw5lVGLwBGFjGfYvfvZZ6vnVroY
IkoxSxpdevTHdRNPDuOTMes2cthXtoy0Gn1F7MVoCQGMxIh7ORV95HFKAo6ySPiG6+lwZJ0ZIw3A
e+3Io0P5+riiGxI2b1uADi++nhPnBqqZrktbtyY/glct+oCXRjozfuJZun64o60VMoqUbRi0u2v4
n+tt/4unaBPT6XPI6fviRvguz2YI6MxYIi0hosYOZp1e3XvQzid+vDU9tAqL4etFa7T9geQ/yGjL
r/Gp3hSovqxxg3VeB/GF4IeJz+FHDuiDEGZY2e0Cx2E0QfzTY9tk5DL8HOtOv6h4owBn5o5gf9b3
s4Kl5CpkW71yJ7SG5rbOgeRmKyWedvRlH6V9K1hFqJbbt4jba8ofzEOuM1HNibzJMq+Egrzbw9cI
+hEE00FEcaKutWIaowHk2IgBxX4ECC4oN4B8XBCp9fqlbruy+j9O5wOMbXzfIo7BA3HgKEGjhzGx
wNQPwMw9cC7teEVZwY/E/t1CoRCG03mTGedFfrlNidxg0UWpdnnyF61QZgz7yQ82nxARBn1/zDf7
/MKq8HGMo+5lZ3WvkCKnfNGovQIFKc7AvQSrVqwa4F0kpQwsBrcVVcyb9sCwtaRXKDDhEbJDiqnO
JlFo9/wfLsWH+TnJ4Lp5lFqlx84yYuRTVDhuvuN4os2+t7JL+ssYzI/iCEkuAMI8ev+oF/A9thMA
wvnwGKGVideRCSA6mCayzhlXGWYcr4roo3TQFUbphed0XC7QO3yIJ397EK+5sqmeQWLfRTsFUgLW
JAEFs5q8itd5ROh/0CMnAm/2WrgAcq6/J98PwW44+shbEqYG+Q9JALyeIRUhtsgfFq99TvE9fTO7
++8ge83qzgi7SKin4PSQ/eHMx9dugck4N1o2UyBby5S3AqgfwP0mJflFj8YqeHjrHnkDxhawtNlt
Z56kkzBDZ4vKFpgfjhGL5E8COLBpo9vSgLkk0p37MBTn91PtvY9QXUu1JepEmKHbZSrVBbsKamQ3
w/VNJgha8GDorJKAxi8+Bmc6MBVnN4wXvTFwZeONfRRgWM6ca2Izhx9STwM9ZitSzP06xJA+DlLP
P96U2ld2bHhqSeyD9nseCOPJUKRPji0TC+gbICo4r44iRlpk9Cih4TG3pcivI5zvp44nFBxyy6X8
bHKOwZTvPnYnuKxILODxRBuXgAxBsFj15s3Gd4TXSE5CyMPyec5RVzCEYgKwRO6OiZNB2QgI5Wcl
yH75XsbKolaOvLiUZZMdn/XmI9kIChLcOqOM2yBCaRxOaihu8QvVtFEtJdXRwkQOUYZK/TFmua62
Klp9svLHiPgxN0CFvh/JcLAsPD7vTfaeY0lAi6Q3mJLRg0VcmA44NveZiPCIhm+OS9yx8Bn1z43X
Iza5tSpAcjFmigTRQaGl0LIeSrw3LoA/Uw8+vTuOhwgA32EFQbQt7hZwSLcjATpMXx5EXTZF8VCB
LCrk4+k2a9xTWrTxVkfwN7QY/h6j4NGsdyjB+78WmKhfpIqDfSFr3EpY3H6Zu6dmoO454WLshziE
1zm5J+wzLGLoUyajeBxheQI3awYK+hUHy00k47Xh8OEaCMRMdrak+1oRadIaWMWQPOEVjuAp6Fq7
eLzxco++z+xAOR0u3RQ3w4dbuEUrfOwLpGT1tCAzbHdDdYsrv3su3sni1CAHVKzesME3Mbhoh4wT
mBfkfQ43Q5QVKrrBL1rXuCjhLyUJNlasGi0xrt5RcTaaJc0fnDpPxMcojYYlKDDKXeOi1p6ACW3M
rfCkinkNj0+DtLz11Zs9PttE2Wzl0YBbUPYlgZHagvmN0+92IsQNZ+VBFS5gg1i1gE5otxjR7O6k
tQSrJq3DHs8XMnnPu0DAS1aeEkIn8Fu8Q2lnAAptPnN4JKYdOATFIypjZ1x0gj+SaX8pl0m8/NJJ
B/hAA17Ah+Nfbfc6PtZ8YBCYcdgH+0VsbGiO0o4BDMgXCBBoSE6kGXMLFWv+Pd2S8qeEcLHtSMRu
y6BeA6lKi8dO8mo/DkTqHRNLq/YiiT0iyM1yBA5RU+yL8Uh0ntSIPhk/mAMri/1eIdAmOXQnnGsD
zPA3kDyyWcw9DP3It7ZUzZd4QuRZu8nyGZeIbx08fXv3Jrv2dFuqCP1Oz0BDZrjVroCL8QGoiYQE
bJIIUmdZ2O+Bi0hjIOad7AR+sPqFEPbSHUe/sE4GL90Robri4e0JGruxnC0+J74ohDVd5+FJVlcx
KkCanF6BCvXL6+VcvPz4cSQJwUiwuDif10JV/c/HIjigHRNLgpdJSSbr7DP8bHGxkG7u3l/b2746
iZPwiaz0tmtC3GNbgkzwyh5QYGSbZl3stKsSAh0OBiQFjvbn5bXSQmGWLZtNsQLA58WTspT1V7ge
Qf8Dx0uj9Dq43B9LamhDmrww0FNQG7I6jZBjs0b+CzkjP1yYlf7v+ccHU22ermjyhfAcam01BHhb
Cvexjw8mBX4DrMThhcXpttdCcAnU5EPlYL4hwGc6REmKcbgm9IB/DgNagMFxvHdgX5lVqSNZ4ycL
VsIyBD1VrfqHv6o5JJrLmabrAXLMkjcComCQW3Y1eMZyBme6I71lq57usc2DjnUHUJL5uhtV9Bjl
r2xFW+UCZCzbgHcoJ5lTR+hGYr84d7cdnlBMd4CO+kIhQc9H2Et7+b9dF9zijGGAy6rOuHkEJJPs
UXSpLGBlFacs2MIHHK5tZ2FRlOEJVx0IchUadKdOSku8H0wkZ/hEtg/EOjg5sJDH7HAAovI4pWyQ
gTanj5PAWzjGz+faRBN8QcLizt2zZxr+aZgAvCfQxnj73dvpkCCNXwATcWHFM3hI58rL/FA+AyUq
mQ9og1ohY6CU9hY91vxWr93NA+ZrAJU1pJSyjXL6H2DKbuGlF5WzgXJXDFHLxxep4xEgl7B5wq59
x27nVdgKwPUCLo+6FE9op63m3LtvxgxoXJ7sfToJhz9pjXvBfqc2rc8EzYBH/MD/oo1B6hMo3FBf
tIx6DFRcl277sDRcwPzIY0/Go2ZBBIzIN/QfbwzA8Crg2u6fJzKjyWrUCEMp7O5bdVIf1hjQzhLd
+Lvrp69l7Y0DZs7mUNoYumeFkwUlkb/d4sUttIAiX1LyuzP/pEV9YfgItZ+KKcR+Rm+AYh+vcbWs
Qz6LHtZOM+d7GVDBIgffAboijOlZBRCNDF8sNcSAHUfQpERb1FDGxbvkYcXbQrer3rlB++R2+rTu
mHl9EZCN+YzfWPQnP6LqjIKMQ+sKPCWWcOU6caexwko8wx+rnesH6fA6aOARJCYXkYCes3PvyBzt
bHLk+psifpZTAZeSnEcODav5zftQj2HuOrZHFSdfO0VaN+BvIjU1zJl3SoBkqQzrJ/ZmFMLVflJs
2nRUMk2leKb3IH1TXoOq6mF6a/PvxjyM7jfceayE8tPTeMgMAIb+N8e0d1uBfL5b/8PpipT3Xl20
z1niiYMnYmXxMca8VRBtZiVwNIN34Q8PW0FiPeSz4kCyGMJUZfwBqAEjFUpbJuCn/sq3+TsAwOuO
zyQs0OU+TvcvCYe4nrmGeWiuKZfPvumkb/B5UsHm2cRaxMihiSdDtcd3buVink+05YtvBTp/4lQv
awjeCwDpkV75wpx/EzfP1J8oHCDYyXwjj3Rz/SYlzYoxm5u8wrV6nxDVwZu99xPNToHeeGmar2A0
Qu/Uh3tH5MaKWjoA3sw/wgq+fZGf0jnB+ogQxpisNcGGUOS5RQQAIf8bJRwCPJ+mW1J10WzqOW5E
zj/Zzre3mtxkjc4M5YseFCbVRfqNk2RP6IzEUY0+3Kkb63Eqvfey9JRfZTW+fzTGAwdqQkkR45Gh
iTMctonoNTsfrRA3l26UbPzQMU4lZA38K2MIYdL5XypInnZJ5T0yHx9AZ/pl5fEWBQSWI7V1YXsF
KkEQIYIYTPD1Md5gUtE0ZK32RPb4NxypUJXjyMCYo13uw5RByEw99TNeJ11Y8cu0eM4ehf3e306N
aUzjNLgj/YIzwo+Gq3CPA4uLkzAykE9QRHJTjWr5THd5H2l/seR1E/vzcsy3dzP32bD6mOReTNUA
PC6iCBfj+FX04LeUDWOoxtqhWwx++IY4KvC/etmx2EFODy5dBYyvPwmGawTHjFbBP3AYw/GLxBT/
sRMc+Vs71N8YDhIU4VBkeMoX2pzoDG3+8NrE1rawU825+ythKlxCkaS16TGT7wh78zmEfpiwCJDm
V0OCt8j/8H3xHTncUPAyS5OO6Y3swUuLdrHWTk/3gTPs40AD2noUrzhF4ykzu3u3Px6nAIpPAgWs
gsJkjkN+hc67GS5UjqTM4l+0+K/v+AWSYbgaVRLjW7L1zckesxevp2ZBiE4LUMeDm/Ve3HxBrXdS
5zR69P4icXNYm28ED17bLhjBITU7ti8k3/u7SBIU2xpY21bca1ezOuXaIeFMyucYr9tiVH0wON46
KIpV6cOQLB+H9MtYdJHeTuXfke5I3Yw9W7bbAz/bMy7Z1+v3zqA9+qjNb2WNhgVjhH/fop/VQv5K
vV6MjxEjJacFchsivVgTLhgs97yceWp4IBD8/xB9BFoLinMqYYMxoH2NzN8y+WNjLhYGsdhoEk3C
6PItwNahCeVIXvHlU4Bdbvo/oo4+v8NWWKUYgQk+e/jJmhzaK5VF9JuLQRyJTGaw7PqS9BdiAsZH
ldyE94aKEnQyjfeKntccs8Uw/8eNyi7qDVBDJ919YyF48+rmaFcP6l9nfb516/+XTGk/48fiM1Qb
AVbrpwubWHP1YQPJLWs4eAfO/gPyiI9EUCvnxeJmrrW7l29fLZWPmERNNxXtqjjp993kvRo77CUe
o7gPlftSFSyVX9NrriKabl8FDoOFS8V5jwgpCfgun+bcAJO0ZWMqVMEEvyolCOi82ElJJgbH41P0
Z1H2nuv6LF7zyc873dW/H31F5gLJBODv3W9NLjTvFDVgnGIHwq8N90TSp/aXth7KZqABwnMUbZpI
Pv8ZDx6uNn5QXnzlnIGpx3nz/nqMeAN8IQIJlmd6hF479WPF2vLeIzMpfmCsIW/4ewpGfPCF99qc
xcDguOUevIioMMjvF/6NaHD4njIR1faugJEbh17iH3BL9hgIBrcpWVrGW7R1cMuxi0kI1t5hqkEE
EHvZ7ap8TlIRtEVtQcEQRsF8WjpKxcNnDzFlN6zEhemj3zGQHBh2KnxXwDbUgw0yC8AAVaOsOzMQ
5ZDqYAXFDm/byciGZxPFBs/VcnZTQu3RnhIAxjatTMaXkks+B39c+701fNAGC8rfpL1U4jLZtC1r
G+8oPbvUceW9GQzfMrpBolhMSxYWAo+0Cs3/FpymhqNSXTY4jCAv7ZjkfgUaFxd/9x6+nI0JdS27
Rnrf31pWPdHnQMQ6Jjx38f2oyMyFBBEwYsf5lt0Yc7Ek/6kn9Ejmq51qk12KcNkEgUodmbBCLF3i
LcAjYaabNHUOZfVblGf5/vWWvKc5OtdZmRseLv1JI/b0M0RtuSRYC8iYuaP5jp80ILLZCn2UabM3
adrKBq38mH+DG9FEiIpadJYVv/HVFN38hoCgoko4xmuyAJafk4io2oQubkpsrAEBJmmYL/a3pXhE
qVuE+bV0cg+6ERBxPsa6TfWodm97ukxPaEdYy8mOzcjj/fz18+orKaYVUlcgc2y7c92rHRVA8ekK
azT8T3Z0Yf2yTIaVjm6K90z0Mrs+gHDe6dbUfODK14j0P1bCOTmJLxZb4uzc3Kt/sB4jvVpjvIiA
ifH5EVmwhH0/67t/rmR+cBfFy3TdbNMvHcYmyq/YkrZMdfV01MpJgRgSzB5oVzyW9KZGqkd1wTir
k3dT+Qil8MPxMWf1Fi6+AzscjoNnRLxLnzC1Fh1oNEszOgBtajiSxmiGUdO3RkjGN/HGlvSHaJyL
juaHLNTbSNqiDSAjwFJXXUB/G911kh/zkoce9MWARQE1CBbxwaeCywc7e/2STZYzWMTR6xdDPDMB
SvlZHjxmAvVCt/F/wPHL030pPX2BeX6Zb+sH9dqCSGlpekYleyL6gHTCb9xS2hor4/2r8WHZySz9
APBbmPSIfob4/nuAqgPF3P9Q4Wuj4lXafVD1ku1PmES2ee0YLoWWxentGX8DegB5g5srMlcx2/Io
BjmzwvO7gGg4AjFoqv+g/WS8OFnIAsgfzRbwSbUzQW0hse6+96AV9Xd3lHycKz6vIsLkBqY5JsIC
/S+qEKQtELg79AsuLFhhI6QIlaVGxgK4IpBkP0pfZshvuIvBTyBiE5aNoF9WAVAYeOS3RuVsBJgG
G3x7W4wlyOqIJuGFMhqr74RwxqDL7OafOapFAul/aCnngoKO2MkaifCJE3KAGxhThcctiVxVQmfg
lnPQzv6v+26dxwGGkmip+3SyGUHsJnx+F4tCd/Rz8QOMxmHsUyM5ft10eCGqWCcbtnH2yV03yzHt
GR+/mGH6Y0wvVigsGH2QkL0kEhLd9Mkig2pMHtN7s0B+u3wPHM0gSVt2tzpi1YUB9VEEE+lPYg1J
vivUkng/IaN7QFfMJ+0YD4tENsSWJs1TVwAKXYzamjqKCcZ8nblTn983vBelr6zrOcHe3B4wpnhv
sSsB08DLRKBPDA4NxYLv5XODoJjU5voXgUe3Y90HFTNI9aBQpj+zE9TfihJ9DBd/ElZKbKU908NQ
Bo/PitdmSgcGfR70W5ZeJnvJy03PRT7vlV1K7ipxF8yhvQZfmHgND2xJqxA7XB4K6kbJ0eiD8Jwf
7w3CFb6HtHcbk6yO+SNZtH/lAYgbrSQ4xM0MuJmxwBuows2L1oyScpMyANV9soyRawOHReTUy+8C
VNwc9uPChA2bAIp0wZu9rlYx4zbbSzdmAoFafDDsD/OJFilUHbIcEsJ+uO2qbAPgie6bXHQRMwT9
mRAcNhbSW5gwwVaczpP1fXD4pUA3xMSdQNJnIeq40bpO6iDgo4IAD0fPuJZVdnZnpZHmCMqKOsg5
fJQfsYxet005hLK5uyvHSl10VfhuCf53KoJv7thGZ0SgSOTw6Rfhecqweacb/FaNtGDryG/o5A7q
bVfnJ5OEn/v69fQ+s4oDiSRryMHBslvGFvy0NV6dRV4HasOaivEa6yWlhLvbJ1RQ3Ki2MCYPLTTV
ehAgkXtVT3QB9zNgLQxfj9wu2SPmjiE4CfJOHMFcIOetWRGk8NlsSPsw9sZeIpFzUhx63SILBPs2
qYUFesjEzSpMldQcyLfF/eY8yZW6A3MhRkNX0+55pwuIZcgfcZ8dep3XrxaS4ZBP7Jg8PBaZg4w7
QbAwvSGgYzU3CXnrlwmahrdLoB2IS64wU9jFxGlgUbn+Er4sqkNGgNms/dT0mJyrX+I/UEE+9gBG
JDvyLBpThrPJBehWMgNQdBZO1Bt5TohjSxgCR/0c+4Fuvzg/UaoSE2mxnrOIMdKAjjbXsbGBr5aA
LVwStaWkLnNLpaD6BQFzuBDGF0qU4Qd6X4MWwAPfYG9FXYAqj+63rnexF5O6wL1BPw7ZfCLcsc2t
Myo8sP+N0n8b9vOFQw+f8CPI+w3KEW3bGsGkcUA+DJxEk3SXcFQ9Yj+tQ0AUTvU1QKwJEmxYDUnP
fJ13ZbRVDGhaHgsy/sjWezNsjsYP536BNahMj8mSeKhMs91Py1xkTTj1J06KMBRVROLrhHN+3J5/
+J1hixGIXAsrhtd6aWKDiYNJ7n8Y3OFNUyyTgDnoQNCLLDCO8hISdSvtPFxNemKTDcpXQmeu4Ons
wdX2ky3T0Qo44utMpxOPEbhjXEyRpB1weBPdB9SBfZLYLsiqMHtfML/1DrQjQYz5eIWQOOKrptNo
KyJBfzut7j4pOiErgJrQX95jiLJHuBDTjTDtzzHOVn8SacpSsdGwvQ3vTT+gcSkO8l98wryFnhkG
GiLiKqshglixXXfY54gSv0c6pgwGvPvCRPOU+hohMwnfutXGS+5pbk5ttDGiOXF1zavLNUDHW/rq
7hvOitoMuuf5gaSW0/XWBEK6IaMKqibDM527Yx4SgUB4VXtnjHiBwlEdngS5XDFmNpD4RH9WEGHL
Ht0Ej43kfxMfxRry8dHusbL21f5ej7KEaUOZ6wSwd3/7kNilTMXSgisknUiLXvlOFVFbMyBOTsPT
nBLOVz3mCZxmNdMwctAQQizlMGbuJUIkMxSS5zDQL/yU4UbDGs6ltghfKeuZqK2f8LVmhNv5Uuh7
Qt3YPpsv3meJge8AEKm+73WTdcqSvpWr2PoBMw7QKhP5SNBFCVca/N0AUHohSGXCNYEP4pyoVyQg
7hPecH+n+rOyi5anSUU9KWEM9iYxkzo3dYE/ec24LB5K2SsXPExInph/GBjgYCV0m/ZT30noWUga
wAX6rt34MYtJ0H/ag+7LrxAlS/3VbxIV0Yq65dRoL0jHbxw4bBG8s4hbiDdCYYuxX75YpTJ3/HQI
1h7/Mm5ft+X9j6aPpxA17w32zM9P+rKrJqwFbmUbxx6OWxz/pDmeUsZklhj2esZEQgSwGWTWp0Nt
3HwZnxXI3037UuDCUSQ/zuXE12XCGNBfhhVclrIsVKjYn+621DPvKXqm4OfZQWKovsE64OFataio
h/HR5oNkx/fgZ1iVkAR8nC7273z9hpv0mHpPacMx9MCUOy1+28XnaJp226xQfJaw1g88sfzOuI9C
hbSd/o+MqMdMr6YUUHPMPajlOEFqqrqPsKc8xpiSSFIMDAwrWBF5XUse9xHMSbvn7T5vnoFxfhgO
PmYIk4ZVe1EQ1gc39Rxt0MxDbeLn2/Rcw3vcXZMka9HHAwx1W07AN+YlT63wW9/WCT7FtytVnr4W
XkDhUpTIhJZ/cxw2Pw0NmoP90havLaEJWPcMRI8aOCbgsA7SaunYADU7x+pNDNLePI4C1M/5qc8b
7JwkDz9sSYhSBN+NY6B4gosxVjEYwMvjF5igxofXQRLYHhrFltnfdQu0erKT2D2LYowa1JKrKcxk
zlnF/1BJJ1k9isTSZbRPKoJKXY3BGsK+fE7vyKqJ1RmhxRrBby97ZIlQ1ou6kpZ6wsDknUgjFON5
/4XlXX4uGDcG7CNAZ1UoJmFK/wPc5I8ymYOkH0aNDhAV9m8zItO0nZKv6xbIF3OPsZw/hQtAA9Yn
M+jIzzX5KAfm8dsQ0eCiIaTSCQshyHqkRWUbmw2H5bOcP0o2b9Dkp3Nv/c1Hw67CYgAV0e1KQpB+
WklEGp6LgL6SL/bwpWem62LHgpGSNxvANjXyuRho5VJecyz67K7Yu4zc+TQEjMxIDuC4dsbc/3g1
JooTKXUwv0FtCNzv66+ynJMflIvehAZumTcKBO6ctbx+eBg7KjUo786kwPSHSnuVI3gn5IPcohf2
mJtVqOTIX5Rq9lEwmTKITrpL94Jf2JtYp6DRCTwoC9z4+AMyCzBFXPCWMNjCaciqohShbroBvCSx
jvzsK0MDL8MkBYmDSKIuCccp5I6sh7tnsmV4m9AqG3PlRhXinO/cUCOx2HQauWofRuapuOJTZLju
JQKveKG5sUDkFeqMPMV/EQzEq8iPgAHql6U/IbJNsgvk+tCgKoY1dLSX1gzTf8L3WpuelxIRFoPl
SCR0cGjZpCPbonvhaJ5vvI8Ffu6VaPTdTnGl5vpRAHzWo8D7buEuogJOC/T9D6Ep6FOOEyrQVm2k
cZg/SLDYwfB5wqKxjS0ZEXRyvO3HvLOQulkMaa7gSfsqxMa9vTkPm6GL/wO1nyq+OMMROR0rfSRn
QnnPhKZKaA1wW5S81vhPhfemkgIya63UF0LDVebSQnHxRGN1+n2hqMVTu/t4t/UT5gjVGoFQ+BWN
42uhxPBBvB1WWWLLqLxsgAL+molb4B+auK39OnTO2852UiiF9+B2kL3KSQLkj6SiBA8MunAppI24
t8v443mXOe18cO7RbTM41bKM+qCMHlE7B1SxRzms5tboDvHgiscOnwQ5OM9Fq/vZHAOG9wkhM6D9
rbGbHgQ7wEX3JuDnE6Ayv0vwD9p8shVBNR/UC0hesiM09JIf7iL7q6s97Rahr1/5EhPUFA4Pzr/8
YJIwgfPfZ2jxd7XX8RN/PtO2JF7M4/QBbm4xQNvfLu0wwXV6nc6PZ5ZZb+xKeQTT9ynxMO9ASHHC
8dJ/XD/To0zM4E+5a+ZmWCy73H/v3jvpcP+VFt1yGOWVweQbGtb9LJ+/6QzO0++WMLOB/ve5qOF7
PhnZyYkrLHTSLaQwwZ2rgnOhmnJ1ffd82XhwcGrVLLnYtFP3k60KddEiUGAeWZlf9R8+qvjHZJn/
rTcgVtlvtZEv8ayJ9APSPR5Luk/WVZjO0I//PqP7z/1H6iy8YGkzF/bN+Y0BQO7p23Lu8lIrCOBG
HryplFXbMSarY9R6c+eo2zf3Qx6fjZdC+CC1WOha3I4xlPNv9D4qV131FAKmBZwNjtg7BAv3fcBr
uqUMA6yF9K1dDt+goElDQbQQOfVYoMgbRBZMJt4juhPJOvnNkNNjuGG3J15Ow4p6Yk5jSJMaP5nF
hyK9VDU7A9FhpKLPE6o8EnimaqRcSGHBH2xUGBbxPo0W6/zmDRGjW7HDOPumRrgIntd7F7ATVdWR
qNc65W6dXFQRfHYDcZz4KLdXNTNxeFsiIOdgwNcrThkDUm444KDvLPooRzG2H5if0DKT0MwD9Z6L
6OLLmdqABUOxCvNHH1XtXMw8/QFvGBrwIhkqTcKD2oVCFIPKdwvBQit07ImFp4yag3VCzpxWLk36
AibNfDgpPAF8rveir7Z9j1zU1r4EwWVgbTVITzTqinXD99xQWlL9AFRBUOja7xMlVYejFtbupmGi
ysWCgLoXAMXzRNGEauxNFLzQoUSbouFBW1c1VikfIf55MxETp3VrI+PF+WG2RXfR+RpOg1y95OKc
NJKY0FbxgWTiSb9X95ui8iMPL95PQgRSLqsukYRkZUny5fVCBz970udzJ8LRY05mVGUw6UnNyB1e
fGzxzN0NwSsfZhJpl2C+34njdoMo0te0GdGej3T9aRZvCkVRIlGgBDtDsotOLXtrMQwa2RhH83w4
7e2Iknq8OCIsxgtE3IMguEG6nu7t+XVfSSRBGyS1f8hMGxMLRpWx9ew9jHwv5FrsuflrVhPLBxYB
hmEshgwawoOPUWE6B6cQVlo5GwBuWRcyckPaP5Qv2IiJwFdP7SUN0h0SNOGHIDVK9LiXCAPAqcGS
Z3VQUmBlE5qnGQwgPT7/XhVjWeNY1Aj+ZWUe8Vt2cYQZTZHqh+ISs7rHWOEnbupxe6HE5Ise9RF/
NwYJ0h8EVyN/p2XLBeTybu3sQUgB4oW/dI5ZRfo4TPglCDOFXLz04V/ZpmBviYEZbLTkozDFN3fF
Nd0LGOWEwJzXrvJgKCOjp8fINnstGeguH3HWHN9OTEYYxumlMCeyQT3LVLsqy7E79OlrG+qSPFIr
0PRNy29zLkXy7xDJEfDxul+nczii+WRNkt0tIGll0Yej2jmZoXpaSHNUXBASzaVZTq7MjXxHtF/i
vsU4hfOP1xdK7zFMedxlWHFrqp5Hc6xbSaSV211N5mrEf+aqxYe/7fq9IG9epFexU/AIYn+DjaBe
uXYYmKaBuwvcYFet3N1YR7Vzm6kr4QReUTA1TPlu6ATe8f93J8imQRDQuBMTkm2hNEq+blsjyBYv
v8QEeXc4CBM2IqxNvovP8lqdsUYusrW61DdlQMzyrx51i8m8XN3C5ahVTlYTnyQAzvza5/0DOYp7
EVs6T115rY9Ms6JiM9kCKJSLpze2PvBTqfJrx3RXDF0JizbVHt9axIutS+Ys8mSoQbABoEB2y8e2
ddAcCBSdPEBkU6pvDGRKxYqlHxoVe+tnR8NNFYmHatdfXrv3gSUJnFeFzm5IgEXQMVWpYVJPQADi
OjvEnXObv04dzXlYSCWcaLpBnTD61hbh+Q3DQYZGV7oqvJ9wvk3cjtt9KUe0C3m44mg+VTb4qLir
uO30X5X2BWxZ53b9ObHMYFZRMBAJY3buCPxRelV4Kql1DGQ704/xHyFMMPbJku2S4KcKLwh7TI0P
nyJHVOjOizYQw0NV0BGI+BwDCfB4kcr1DgF2yWQhM4oOnw6fV2+Zvh4Yi3hh7NswP+H96k7xF72z
xCPc+DiJjWEJsPCLSPT0S0JoQNy4afcA6BWbl8dLgGBXc3U/QjAjsCTD+krE7yc0M1sgDAyFe+o1
va3isn37MijXGO4MHmGbqNFLFxErUmnKNJqBxiJHCBCLcoYrCMxJBUVnt5fGRJj+rEXZbjLvFg9X
+VEB8KmqYbfetvQa8Sd/OUgxgspktncnUi/ia/UTXzp3IAGQadc2IVCIpAE9lVyidrCvceXVMyrs
ZXukiCcYmKTQFlgyjzCEEPU8DCpzPBz052zGMRMTwbJYG361jjcwk/OxWbiaG0vOiz6mKsvGvPPB
93Nz+FQlva+684Cyr5yJ4ukEyr4iyWMoY0p8z8x5dybtwZs9Doid0SntiwNB5Uv4PHlXztjdCVs9
Yy4h/JIGis4WZm+oG7gq2s0l9gS2AasnJxdsvuOOLMrdmF7hyhGeo4Q9xuS9z1mCE92rfM1+HXkm
6Es44iUMRAcxuGtY23FgRqQ/uznwlJxYAnlAkO/cmyTl/HKVzDkUPtUnBMaTFUI3EWQKxCE4hrEm
ZR+sEV09OwT5W+WfjGEP5bVbQLUUY2affkKDvn8Eyao8dvBsIGxw0kgGxky6Rse0YxJZa0TS4IlI
gzo/HdP0P1+VzX9Nc7sFmpzpHL+5p/jZD4k7FTmcqEfcEgIF0G+wblxQvKuu7P0gt52erYjJD0EY
6cw3wLttmzgqHxauqudRIF1uSuhZY2m/xLlwTvWk7ty+hyVlaKgpVgX9ZyzfkBXM7NjWQMweZGxg
nUCBDAQ/HTxlq7AF9Da7/ZPoQpLYe5u937TQN92+y5cHGmogOJrCoV0BbUzSN9l9/n0VY000mXrW
WHzM/BkICSas518a3QmYRLxiM9w/TwlPMplz+XRqrF6QnYQPPYGAYI00V879QQomOLR9XCL3s4Su
GIyYcKIEApS4FlBCG68PkJWeR29EIqhs2bNEG2F+Al30G886wDSVU8B4oQ1FEYhCUpcWeR7I2Cb6
fXtGYBiQ/JDZ70icl1E6qzbvXbER7c8GSRcDNbvWnhrV6SUUaNTiva8FeH4m9uN9wuGSDntmvwIh
bor3lpTa1x4X9HAPuoctNk6MmZFNutjf6HyQzhPEw6SCj9nYx8RRtjKtVB6gupqsJVK28cp0Y0yF
+6IuZyBggJJF9zUCbejX9HlNz03D27UHLMPEmSm+hMMevjlDBmyMd0hYr8l9EF+BJe66/edfqNbr
bXf4xF/TOtxz08+F+Y3Mj2V11SSy1Wwe3QnbsWmjzePWfxwy8sxRUg6a80miWqSMVvZMppi7MUOo
UCPv/I+o81pSndmh8BNRRQ63joAxxgaMxzcUOefM059vmX/X2QyzZwaD7W61WlqSls7r6Z1a9R0A
0hNzG0D6TnbM/hYecg+7XAcbB0DY4f4W0WnP66Byaz53H/vcKNItEA8LjiJ3fI+IreUn2EhkR0zG
IdobnHY7fxC1KIgxkSDkugPIIQRTsYoKrALkH2L/8RY0JBAk+bCTx6RGjj+R9QnMsyG2GNYXyQ7V
JUcS64LjiBVL2k2VpWPWkMBJY5aPy3VQEnGys4c84rLaD4MwVvGyCKY/iWCZpaRe8OFwhhV/3RCZ
M3sUiQo1qL1I59kRGVOoh4IDOPNP+eb11srThQNEg67Z8ePAknEgEoOb54LfvIdjV9d9mGBF3m4O
NE0/i+1Il3hicixeEOnJdk3KuEUw8QZhJDDm3iEI9IGrAGqlJQyEcPuhdI6zxnLbHNuXEb1/O8Wo
bhP5dxtNEsute0CHNhpIg5hFr4Nxfbtstqu8gYP1LanHR/FjUTZD+vEYFHP5TEjuoHgHEoPBGKlg
r/8GbCzjiAKG1XIV18NbtGuXIdqgu2QXL4tD2QHeFbMyqAw4AyWCh1Gxe+6d+0X/mvW4Rt/P4OBe
HpN99I7p2EKFPgnO5PJAvNerDMCKnmTeUwqJ8vBvk6Is6Fxy7T172xkKfTcFUGVe1m7R3feuPUhr
qPxfKFmUuBa01KQKpCCrTt5H5GCRqXfwX49Ehq90UmPmKA7KvmDiKw9Ic1v3T4vdB9IpixxPIus2
DCxfi6wlMhBgqizaVDDAX/FZkNaP+3rYuzd4LksERY1nhxb2WzOJUXFGQkAie/gNw1eXX9mvUnKw
TUBthX1EnMokhdCtIIqk4CRUMSPD1iPOKSR92kK2cp4Cx1KfA+2dX6ZuqffAEqclGCnZrKO80VpB
xUp5QfPSJUI6rUSHYWm0i7a9UudEAo8H8QmJC1dvl1UZV5JiuImezXVQp16LUDj8yotdm2ygaxNZ
pA/v1rl6a+exIKeJXMvyojJdpY9997JpEl4qWPTIuT/dyq3VQEZpz8AmMIAtsX/wDt6HMjMyxq1N
egg3YrzvvWn4eg4aHo3TA2LWpeaJF8a9TfvaqjV5oduIiKvHRGRH19FmyO2Q+V39w7R7maQ6fAdQ
W1S+zobmGtTFPGn0QIyTzGb7dO3k8w97BQ75YPvR1R6De3s3oBzwe3FeJ/qmfdhvN/3rx/+SFAUH
SNW+kyZadYp3+xuDuQkBa+2C1+AaVdqU3JnAU91dqxbWZ6Qc9goOEVwGqtJ8N6GnqMF+t/Vy7cv8
2oWu3si51RkpE5NLa9MD71FOAYJil7xKZ3qZvUP3DWTToXTEjCCLoBSw4HffptDrW/v4oTLRhAg4
Z8CQDPMJFRenpw3t6Iqbc+q9sxJjPpTpUrA9Nq/T3RAjvvpXKzWr13SMuZ9A5zE+WWH10ypAXeuz
sKhDKMORBy0DDdQgIlMz4Gt/bT3Nw/tiRsc32FOZSk7j+N4FuTd25a3uQfWOHzCkWg67yF2/vDyd
zSpzuDLc9ytudEnsMCd7otG9ZX/Zb7fbE9vcwfsDBmY9cu2Syz41exsDJJCKEsiENnjSw2se9ZjW
F2eqxy4GEX6Slu/WJRw7xMVgqSzYdXb+Xef7ORM+kEf+tMnz+gTKkqqHj+GnUqCTFpwsxpYGFcNc
lXzVPD3sxZ0qIwQWyjvVRik8CEMShu7kvSCu7YaTn1za1SXWFeS/+AlELqC3RQE8ug1a+X6G51vz
lYMgi6l/4X4F9faD1JixG1/sQo+GLD2UWc6BU84nhrJf5CBVJ0GXlm8O6Dykb4DB2DPPUaFDLB1L
HOS8GG1qkyp4qr8myj1ms9zUybQGou7ku5UZuHxK59nWG995uyaZzC6SqoKqp9oMWYUcZxVBlrfK
Q05tE1WlPK3oQfG+AKeNT8trQ0G11+hCOzggqwIV3rhb8aUEJYBVPGNJQgC9I4RxOEBWRudKis7p
tfKFO/FGBCk8w2p+HDdLJ3+L1fbqQO29udICwM6TXEEpe3T7NLewUp/a44+1pq6+CfPl+dUks35N
BrW/6cK1X+4XYMGFHAbOUOCklgy4Z3P1bDVO9rdBLxjqvx6tUsmHLuAyhAek/nEr3w55HXs4wuE+
pwM7leZX+7F3H0DCJxskpzSifATGY6jgv3mLP6zeJB72SGIv0iSvjAlskswJqrWewX8MGFAI2D+g
dr2B0QfYb/548Pg7JfkA07MU5YYrn1xohCFLvKUpAZkM7zrAAITcJn+n3xu5kzUQ3YlabJ4ll+xh
JI/uII2gfol0pov3obSBDqfkb//Vvs7pbd3FEYbIHMX2tYY8B7QMgxPCuxvdBUmv5JOqS36pUOo6
p6T8ataPdn0CQEjJTP9UM4/Eot90vXJI2HgQ+o73850HkHQhBrbxL+gk6nEoSMaSphwyBqXbHS1i
7oIZ8cmaBbLE8t3317k8owdNGdmmKgTiKNcqWm+K0GmER2NEIlEYMgdTIZSqUcPOSu65ALp3sKYK
TOg0eMWOpEdHDM1zjwqAGG+qAMdchzBivosnMoIO4RBRFEBVHAlYh7jWIsUvLcwOULqffDw+l0Kk
aNt/ekenSgkdycq0+6U98CptRA2yKY0ixFtDRbPISx+BFYfVYNXb2Pug0t34DRceMvfe3EIZX2nW
vJ29at+9BhnKxt0mHalXtspb90owuWysURhUdA3pv+oe8kuyBEjGIOh3hoIcWsizSfgfsPHxatVX
aN2C0FbjpmZtsPuopc13WhpdwmpMJeIjvjur+DSBKbm5Gq1Gmy79MIfvqNj6dovBdnlIwITb+TY2
EZVWlc4RlX+kh/JlcQwg/3LoveeVmjciZGVKCizkhK5b1H/l4R40mSfyrqopgDE8zyvvFZfjJznV
OdrzFbw6AW9qmqZVTnANysPrH9xUdqEvHmeand6iMhVCACtDGA/pG2OSjPxYkCzw3FhM/Sk6heT7
k0RFjtwlAu3qvlsbjyVBQu99fgtzM869v1kcdB0UMW2/SXGdvG+D78pDOEjZ3d78QjW6VR3oMUnO
e8OUR2UxA3f2gIHBgMmkoeCDmAZfaxr3ueLnic8tPeEgKJBzYJE20ijFLIMGGn4C0RfNJpDA46Od
P3c/tLGgE4qYrGmZRPLuDl/m1rzsmzSceJM1QN+ijfmlzgv7mpIgRJzIFOBaC7BojyzOSNqtQK4L
qXsNSgfzQtIveYcvAPji8IJNWTOC6YCZwP1zYYSjsAOD0uj1Zr0F+fI8cDl4CujUd1wJ++bCGWoM
1Iq+2OLe2AoP5gK9P6Eaj1R7unfQ7GkFXymQOCdTS89LhCfAgsfdgEISLlNWFZkXYxDqI23/7OIL
wMbE3i9ALHfuKgOubt4fJrXlu0lZnW9M0iVAoqHqvZExxl/5cUdnEzp3dOhpVqx62OQnkuSAwkfE
WG6wHwFksMxx/wsWKxf18AjP0yI5+9/pLWTGTkNg8K/Kp3cedZ9tgqNfM8ULykHZOXb1JBezRw5p
9oSkaVBwXtRuXjv4D8X2sVV3YQStzGqzKuziegDHtklrebElY2pSafpQyBdad+PcknX6ID+Csuvs
JaqIsFp33YIDcJbQ2YQ0RcKR7YuRBtObOQ3WPKGehDAVJiWLgEkE0TSYL5lE9CcA17WLFDy/sHJl
DKcXYzrYKFzEzKCrrHqLmfFXYNhb62IOprw+BQODXSubUBNwjscCD8t6GtHaily3WzA7fyP+GUZv
Y2K2lY3fA2vMQN8bQCBYXYoCshFZROWdAww+a0whok9k5ryNnT+2cjaKn+Dp22QijW6/Hy7DGE0B
qmQQAKYzwPJj9Nf6oq1a9lBwUyfAX8/e+OQ7dfnJodPwqQIy8EIMIpl1ftQLcM7wnM0kf5h2ruza
nVvuUdBtHTg3O6z1zgT4aEmABSWTN2pGi50ZzfgXSbypiWqSNks7pjePBY2PjMWiN8MWaZOw0x6N
GM9pw5nyTx9yoSspTWkh1FvZA0Y0inqjWY8iZhOKoxBVzKnYQvngsj0N/CSJPfFWM1GMPPGaTjLN
MG2MHC5+Y84WKXwjFnCmcdE61LthosluYJFnbWll6VcMTUZbYwo0aaAYmQX+53V4zTiGUWg+jUWv
znEAQhsOhOOSg7aOrnjN92eTaB5PUlCYNWZr6+CP9E/+F2UPX6DHT/AxQY7nF4gC7Nol7563HsPH
8Ng/6xEAr2PPbvHbdKdEmSF1OoPUH9psCQ//GJyDincKae5NBJjcZqzTg51fkErdpqzaQus7eypy
6HtKGwfyRSwIcE1op6xLtww5KFJpbTyabKK178HRevmAZfCvUEREvTSVIU6tWeFxaK8fhO4wd1ov
tv0xaDs5DyQ99khzKMqzV11GCcoAUclBsW3Wl+8O2RbKyiUNumjRKIAs7XVPD+BjZidbh8Z87YJp
s3cDkV2VVq4ugiyvg+HFO8MKX0Z7MnwZHv/iBA800dvShpEuj2YYeh7H+XncUy9sht6O40L9w+p2
l+RYmhyReGUXegQj8TFkjaA19ZIkSYN0yv3ejCkBJf5jD7MycViwNHudXuc4Yvc/LaqgaiRGGjQ0
ziZq0yY3ncfDvZl6QJnFcJE5wnBBINKC4xrkSDsdrB7NQofCUZ55G+bYDnvVu0MdzKV7IcK+8mB5
twpOkqeu8GUX4NwrEwsiuBTn7UP0ZmO6kSiEDlpRaFtzqJlrgvi3ym0qx1uruiW6skkjyc1uE/LT
wW/OLbpeGKuI4nkQX3zJLonWDkFQnp92HHtEEoDY3Pl/AxOzwzsMZyyXPY7npVbNmsd0ZLGhNAJK
Dn6rV8vzt+YPphYKS9EaBBfDBw04MHV6EAIy1s5Ayxuhc24ou71VyNYo7X5QenponS16vVGnDaGF
o8fVhTrAsDsjxjxafA0W6spYbFz0hPbFrxG9jWixcHtub3QfUYwKNADTHlgCrAIQDWMKpeXhl1KS
bh4J3jVrMFpe2qTPh3Bmw24m+S5kUs4UWKcICxQrr+LQ+qWJIbVqrv/Wf6smtgRyTI59jyfsel1i
bbvujrIftiGM5TI0wJeYsisGmZT3fHsXv9lPoH1jwOZhmLPCcGzP1bFiHsdgMAgzyW+EhR5moQW8
4ZISSzcIDdUcyZwTeAUokaTXOLDG3jNg8G7+13AIepktRtOK1g5bhS/jAN3HgGiTqffq6D7oD1rS
gE/vSf0HKlkaao/qqaLKKaQ0eotoIa3MuPJVBmZH+7LfLHJmJH0mPV42Rne7k5kcbSprrQMGBgYf
jDfsXoEeW4rZUGToQKrc+X4wyy19X9xHmpdslgaDacByxA+ROtV9cCM6DbMYjfm4NY2QttLxXMiM
yf8bde6G60bZ2ZhfEiw9bAKE6uLSfATaOj32lmRI6+vlTsvmdCqT6EYoW//DpuTQVRGaSKJIxjRv
k9iT7QCXNoiYQTGrQckYk3/uQRbCQezAN8wN/blssuw6tJViCe5YpJKLvF3mRBtPqkD68LeY4W22
qd2EArXexllcXoxri/fxGfi7zU1z410MGvMhVRQY/kFJDnqM8SA98nuMCXIzJvpHoU42RPrOWmlS
+un4eCQ8tIj0FJT2ttKi6bM/+ciQhco7GAEhdMNdRAPuYcNB3sNYNiy0YDBgMSItfDY2RiBjJM+V
JelPSVIxyyQgSIOCkWKlrJrp10rXZpqmOMdcDm/r6v8XyXGUP1Mop7+l6TRFSbID60ZLzmXCBZUc
7GrKEKkWLS8p83HOgx0w17YnG6nIScdtfX8SIivRwFfHwSLFs5Q8aROTp75Hr5cc7o4toUMaIoze
5ENAx0g1YKxLwHzLTC59JNm7LM1P/LXeHQhvqaPRO2iVnj0UUlE45dCtzRgqGl5RAEdXVBrQQz6E
lWfKENQxdDZpnYwk1R3JItnZg6mWJbgZqxeEmFtmJ5nqFZndGBRYBMou0Pk+piboZmt6qq6mitRr
s2GRe2VwXsY0DW7GgB91rCyOObtV6LHNSAbYWKa8ljzs32gjhZpKVByvMMCtAu+NvZox90pGnORt
n+1Ne6BUBROfJAgI4gMSYkRcl2ZHgpNmapf/9SqTk9ytpOAAyFZN1mHBSVMnR34lDka2FJGSsbVg
mdksRhYZStZpITNTrh+GTxUAu+U2NfqMWK7/Txi1+85jtl002xz494UFOfe4oIaB6HGhSOfLREC5
4Z1+56ZZ91hoeDBYaKjsHoZwxNmCssnpUi5XIkpOiDXVlf/sL0a/4JQcLYvf48BGxChytrmGYMrd
7WjXo5HJhDPAXhugeKIoRWwo88Kc34iIwub0ESqnzl3yk6ayYGDM75pMKFmn1pQNv2oG07Rspivv
C8EF2Sq2xFHrTm5C1SVJNRCERStHQ2peKr7s3/AsKgGk1UY8J9fEvjQvhBs013OZH9z5RpZptLJb
fhyP7TAOtZzR6tye/o+JW5ux5/neh/mSxYJEUqPGTHp8DB/CMR/TSz4IOaiAEUQ9NyIsiU2vuwk0
3jfbY+h9SesgQvs/QRdxALUnY3ZxlKTrZrJyqybHPNCV/LxG4aE5+JL8yN1hwEkB45cc19jgzNnZ
Y7Yk7AFOxHr7hS+5poTL1jTUsxuSGrmh5hhX/UiHCRTH15F5UZjBA8wq0L5GShub+jKc81ZujffL
HaOFfXtHld3HRgNlkt7MG20SyuSPtEvmZDJsY7FB22lg98WIGvhM6BHvNpb8HseTSTdMim0JEcGH
TAg1lHmj3+/zxhijLmGKqXSxUYFx2FyGXrYePpybAnGexCd4H/gjWlzipp2XeHb2iQWHKEbn1L0O
GmCorAuzfzXbfPX7FPsh/BoIL01YaDnDQa7QGFpGSCUuxxzXarmx+plE0CoCk1RBEV1qOh2wVbpH
o2v/jXrkIDEtX95Kqo02SnuxG2oWs+2a37S5fz1ti0RN2UdJfcmTQbJzXyyxn+GcrcEv16uYnubs
YiMZDdzcqsvAaHWhl9iho1nkIisIkC5Tl3PBAq04QYpq4AAOQbdEEReCQ0Y6EDpDW2nK4dwacjTY
2dM0J+VTsFg48pb4NI2vjPGU/UpmecLuPMBd4z3kHDPUOpGeQPzLXfNrYUIz8fse+UsnWgRKnwNL
2HkqRfWgownf8yZgMq9tB0cKbHJ9OfK/I7Vr5GZVwi9SFJJO3bv8es2dftYDxhIeMrzAL3hKj7IH
ONLb1Asjyxfb00vWCZ3OTwRLOaDEg9gKkSsZwj81H67keLBsf/o/3preXC4JIvBTYro1pUrlTKxW
HDq5pQc30zoPVzNMR26+B9NpALDj4k4gx3W86Q4TLHtY2gkb2cmOxdYJAq1Q3VoeFSE98ZOgNG/i
qvCPvBxkEHkNr+SOIltPC1GUHcEsHEh+h6Q3E2wNhBY33rAqiUswycuQ0umIvGYvFVExv5NpD6y6
e1CSj/kNYhQQ6QqsMe2lhJ+plHIFnWhbelGiSNkOw01Qt6Vh1sCi2SjPkMLW2oVvlYyaOj1PqAlH
b0gSWAF0LmDFDcp2JocaO7nrehKsZl/WgkAG9ZBFg62Ys6OcDUcx7GXNsjGr2DJeEVfhHQRnoYvR
/VBXZ0z5mhLAZNPTXd8HGGbsB/K/frcITTFjWm4XqeSFuauIq7f/o0N1BKBFyJJrJGRhsIRfRrON
KjobXfzNeI7jiErGXtctSgF/THrZGWxIGiQZB5nzlN3hhUuJcFTu3gIFE8tzlVtbtYFAea907D/J
lZE0ZtVyXs1hpiJfplTex8RaSqzVhEaoHUmi1pKuPa1iXrH6dk0ZkuwoqS/7JBta+ZCZGSB4CsWA
9LBx8RqCIx1aMRCkTIL04W8LxzcYnNgGWdJcBLYRxshPG2ov9/ShkkT+VnOCwEk5jjPqz/xJBm+O
13nhaAVBwQqmG6kOCy9A15WunQjNEiCxmY7W4kwS7m1vLskPMdDTbHdziY5GJcB+4m2yYNgsE0Rk
ii6NQ4ZcCzj25qh+eesPLdi96dVNbCW9V2HmbI2gapMEm5iNJv60X2xCGrfsipOENm7obCKJbUZb
Vq/FsbHPTUv33tyLS2UfXEmY8vSTgEqMThbeHXCKlctNIlryc1MZpKi2Z4uaP655ij2PSMNxpyEB
K+SQcTt9dmpN+PipdW4kZULgRITlMeDPc+BvcQuA1haspS2vX/pLlqUEVcfokbevPZkzsO2AUH5s
GoEm0n+ZDgS3EWajB1DDQG4/3hkUKtKl2tdlQwvZFIApv6bgAKxCdIqZDKLOSgNzf0xKaHGoHQZc
Y6dIWde1A685gW6AVVjkqu4DyODtbCbSAi/29LN1deJYc8cEzucIq5f+lisbB8P9cyi4LwwyRoZx
a62tAXyCNvvF0Zrq2EiGoQCFC86cAFfJBoEPZuVmJ+OQrkAknbU+UBGcO7lMOvEWeFXbtKThN7dk
FmTgUCxZSBB3xIepRzgy9OdlbCx2YrAgRJsXfExU5IclwO4fxz+zDGGTyOHqRHvD7cxm7uLdjHqz
3z6JedXi2iNcX0Ilm8wAY0vmFgYYj2lao1yeVkhkBWBN7kFCMgtc27F2PD/AYMe/HbEObkynliXt
P3q6D614xBZXRbiM9KjcBpXZk/NnXsgCjOv4L9IYdV+3/NMdEj5pEJou8zepH+14gykDi/xpZULT
42LLosWo5mABJJoEXvtlZmi1xfO6PRcaQWonH33Gt2yGYTNmqRRRG/p4HTbnHyrvp7FYJBkAxFZp
xV6ifeDpCMEotaQQWeApZgbDMmABZNpE36Tb5Gn+DAFMkN5Af/YJmOIAAcngsGOVMsoDzPUeBkjd
WrApHrBjT9ixwAAY9TeTD2DRxt4y7IeZFcltabal5rV/kOUPwMTmOhoBd2zIPRAGzUbMJ0+5HLB/
DHutrN/q0m6jPQP/XEtEc1hlidJWMBNfrDSH2812ISRV1jTHahdlKHVOrdCg1VtotwrwcFqcKAhq
bOA0nOG1bAQyNYlSQ3VY05+K+M0PIpdZD3UTaym7MxQRewyZoADx68yJymeKmPFJAd5cd9GKgkHA
sVcLc8BjCkIvRILzbvwJ2WJwy9w5ws1AodNRSdTCmClSzVt0NvYzVitn4VUgGgwIZ4nti2LLzAks
amafa8F/IuXGIM2bv7M56L74DMmOLjlTp1J7WIMPV0tX06nX2Oe8OBybc9YaKwpmCbylUv9hhM1J
e6JAQx+OZh0tSWYOkU6ulaFCHDDuSVI3Q3wdFkyGNH6n2ttbQGC/HST9GflywC0+/YGjYGOVsTej
8qcXZOVk4kDvcMP0VzQTRmn67kjfMmmyVqNIINgOZL5OrvnTILEDey2bwkBqg2vys3tm844AxlzZ
GABSWuwaiMErvpI+K0Qm1bTFbF34vR9mkf901zIz8eFrxpzBXoZcWbozlmxg8oI8jtBYyaRL0ETh
kv2MP4cgOMRmMDE0InzwIAfI98+857ok5kyptpbpNPM0ftqSsQvcqjHCvx5I28hwWrzNkcu1Ts8O
CgmAKPbSTIyjUQc/Iwi4ITxxck0k3RrsaaoL1tUzwsgt9N2tAWLhZ/fI5QScM8BaK2O1YYyyvVKs
Dd3OFubmapd8MKBrHw/GaO3cBeEdZAdQFv0YLIhe4YQr5HNtso7+wb69GeLM5AoVFBbBAacsBNSS
MHCXgBIDpDDaCfsVapUJNLaDuwpFvl0wkLxPFuCTFtDIsIIyHzMTLKm4udAUYTc/I1XqlvvLFgfj
onvmVyY1ZZ0oTDIFD7ShWKFVuTC8+wCQQKLDlHjJy7SYnbMVv8idFlx08Ohw8198UW4KXpQOBfu2
dT457g00HHPiczHYPDK4ZJuY6E/xrNRpKSB050bDkZc5zmAFcuNtjtXVSXHqCrX5yiLVzzIUNM+U
winaYKTeXAENmWioUfliDCQyPevNRiNFC0eoVMXh4CnrguiaVUAYAchS5IjIhtoPoauCgSQQKDzs
cJQx+s6WrXPBzxN0T7qYtQm3jkwhPeTb/TQpsRbS25kKfkB2cAW5WxAPjMdw44RL3XmFLV3rneGW
upH9JDfV5zVW3U+DYNB5FE5QOtFrWLBEZwDaT1kKVSKEbWZmYDUlIy6s+9sOkXXGzZeURANOrfEe
LJ4mwUWt7wMKQctAN/HbFjV2P49KA8ZwXVz4OrxyTGz7GYz/ct9oUxl9n11qnqDzLZ49YGCazVXs
c4GK0zVJVTQGsbb4cjNq7cgupa885ZSwOq/cd61JRQXE3SWqFe/tx51eiRQZg8nmJl9aVVXWE1JW
qni/kD7JXnjEMufkqwnqlLEmCPRIcFt/H7uHqAQSBjQxwTWOZSiWnHcHyplvtr+A6HFzheZgjRx8
4c2HKLcEr6OCT6XOvWjdK/C6VZPVA3ouxGyHv3mOz7l2jYxH8YBYYiT4AgMe3Ev8aldDCgjGPumO
t4/iFfDhN6v29Wm/Xy65dtQtUdpwhNxJSQ3QGxoKh5GphZr/Ix/7sTKes12wI01wRpZWlfFaXEhj
SuiB1nsM7wPKVIh3PUISMTfdIuKMEhmUuySeiQeEzgz15q7mwfqA0XnvPL4BJOG0hj+tHAL3pCXc
Zyf7mnwLLC8ceUi3n0OSlccklcbFqNb6rIwX/dDxVCvmE/UQ0E2bK20EVbKPV7Sexbam7Ko0WE0o
AyE1go+ECY0+UmGJvjqwfjZm5DCRlvKlMBI5waR5W2d6nXrfzqYUQhi3Y1Sa+WGRybrbZYqWJvU2
tJXLD40YoGynYIhwTG50L8W3+HSRafIE73hO6qdujmblsPyVOtT07KGzgJiKgq21TQJGZe+s7gDJ
a/P58R6rkOatqzCX8yEKh1qMnbLLyH2BwZQ6bW4odoU1kSYPkCtD5/OqenBMR/AEnhbf8WQTwWNF
iUb3sm/Tov2ihLkb1O647u/KHB7o+jeAkZHmVddqtKEK+mVty8v6yi81jF2jD2HYasI5169R425e
Gz5ELS+sU0qkKe696mvzUZLyo02pEIGvIrFHPfZU3+94XLrH3q1765Y68qDyPoWzz2ubXMR7B766
lU1yPAjKwb3RMu/gHnYQyPjXu12skgdOUqUH1U0JapHeM8hDLlVvn+HTuEwQgFtMXvk7R5L7AXjf
oKN8I9hQX7iiOAqiEYsCnOoKzhV4M8wPhacUJhlVgL5iyGq9JhTAwbqAZR0o9LulRSD+GIx5kC1V
oXNhX4CfEVQo16ErRDF6Uej3fRlrn291eovVu2Mea//iUb4LgZhgEEj8HbI4bMjkeMB6ka7aEGDz
HP+tnbH1HK2AHoFYaSDz6lJoW7+Q19n5VJ07ZFFkl4KKYHiDnpaMi3fyGs0HQ/p2quDvtH9tCQb/
YG00cNJzRChpFwklLFF7GtjC4PKAgIq65pV4kXLNXC481Axqs9SVANpRuqxZOWtlNSyQFyot15BH
w4TOZqMQJT4HAa4S2QPKlThlhtMbw/9IDvAsR0FGSKdcFd6Ww0+bDge0s9Kj0pdLkHmq+JxvvN8G
UTcyAhz5oIqfCWgR9AKiAs8KyRUhuZJezasXXXBn3Eq6xrrXzXDzXEFWqHS9QsJKKcw4FXVk7d3k
SFS91qQ4YU0KV5FQ+sWHveSGX7x+gDf9Mo+oM5usvsGmiq13o2VXDsaxTw2/tDSguoh6x2oEIUzz
M9o5R5cysRJxoLpTofoS0hYlaQ0pVYCAZkOvhBV1BTbcMyThf+zV8vIxqHnNWWU6/g4QCjrK1EyC
9GTf7ckac+gahZNda1XP5pbaU5+ap9YHiiB4SVcjumhTp0HXJ6sS8UFPj+qMcviYnhNVlTLauNxB
+WOWWqyrikKoYzKpKI8t/R1i8hwf8MKQY3UfIIRX8k1wt908VFYVhyTBWW1UXpuP4QGWkzyp43YJ
QihSzXq7CazulMfb0ONAGE/U10Z5vbrcFMz0KJk6+wO9ozCZXpQ0m182P2hGzFJzd4WzyK4QV5hA
+UPtesEaq9yCDQ0engqFiWvrs2teZ+Nljl521ritcnJMHNRA+1gyV/R7CUsA6bS3Mo99TkjfpqO7
c9Gt5LDDrjigZmNFn2ixlzJG3VebLM7jaENdLO0n6AfarpK4l9CviA2S0Tkbxx45anWf/l6N2WFy
oysQFPbJ2H/PXsY3LteomnBoOX+a5mP6Me+CK57d3xdoxV9Tamjlq5hV21a7NGSn+Hh33LVhLqkB
EbZv8Zs+fnADWpTkfghRohQPeFu4Sf6JRmLUw1JoscE9OJk72LcodGkD1ylrjI5Vd2Jj0YYiFnqI
cp/xBiwaRuEr0TgcJgKTpU75jzk+xMjoODzfiPJfJtX0TIICRJMbUv9sGngcO/vFeygH/+pIbDbx
jgdFgGCuVbcyo1Hm4BLDTk1hQ5fNC0MHnRVWgmNnBQ6y6sK/37l3SNCjIIbsvEpymZzJZ1UWDVkK
HdpOuDdSWQ9U42IEKvRfS1/QF5j5eXlOp0VKJ96jKpTQ1n5a/CM/mRGhfPReoGP5GpuOjeZj55dX
KkpHdWgZT/GlZqyYylaj33AKV/u8OEBTHpVRuw7pjJ/lrWCfX8ZqWps13r0LuZUhmwnNjvncGZve
wc0xRS2aku0DhPFA9Y4NEdYCYU+vozfI+JG89hMFD/SWOKydDxmBPsrxzU6PwXZ1yO6GjvFOy5Ap
9UqnsipcKRF9k7h4cCEW3C+wvo4BK/LdgOaVPHFX+cP+pQaTuMFkUqX8nNZ7J9h47JtTPlNKevS+
rMgX/YgrI7gH4BvP03MBDvYm+ZC4ZAeLktbX2yZbGtuiHuUf3Xq3mDKBhQSyqSsbMQSdbWSMnHLG
jA3nFLKo75Rg1lq5skUB6RYq/C9VQdSB1ez6kHqyTcV/Lq4kmU/PDYPqUIykcs28Dg/EyvQL80nb
I9jY1n81UrNItT/adC/Jk+qDV/LAH/DW89wIvoBG8hlCeDFUU9SjS67s/m6cBxByhe9BPeWd9AX4
o0CTNOv71Sp2YdGuDqAToGBh9OnuexvSYiC4mrxzTqGnG6KJFS5qOm6KfBICeTralG1sRPJUT8sn
sk8hGsTfGFmLM/WPCSu1SiwSqeWIuv+wIZp9Y/EUjFI/V4KnHQ5H89Tckr9Nt3BjMyJVfdOBXAE6
HxQPID8o8UYrAn4qytYFOwhRmf5ck114MQlp4jACDQl6Ta8tdpl6W/CM9keukcrGSIi5QElFZFlS
hPrVg43kOvKaHiPKVf29OcfxwLUNad2KD0HS4xyvUH42+YCFf/CSq+DojQu4t6a/9ED5/G8yKRVT
kE+k2AmwvjxwQUGlZsEICNPgRMhvJatlMfob0WbJgUCQVaeMRMggs8jFQsmA+daxqZQb7knO18MX
qFUhz/xArTw2PKkietB8FAOeCl38Z/kq1ba8F7lI8l5+AEzcBDwnmonvJPAoA+Qz33L5MXYWGwYw
WSx/6/cWDpuDM+G3Yu4KDiwCMf/zJwE9BXMB9kwzIEYo5NUh9HDGYgZlkd9FtHMnJ1YQix4K7RGd
U1RoC0D7Ay15Wzb8shEaGTwkqDeY6voY/gPuIJeMw2fhSq9bwjrlN+oS8ZuJwQt3TBPSszPcCYSJ
UGMQx4CU2cUKLySDgosVGjdAAVjr3ps+HIKZD7jrpBczSb8gkJBWYa1CW3WhwpHR03KllfuL5kfs
yJYnBEYtbtG9KAGESP4rVDxfTygRe9+/UDGQZXNnDclJ6xC0+/vrtttoO2cJ+NTvkz1nVlrCmpa0
SnVJQQQMCTW6ygfWU/gON87HzEGofyFIAar3DO+tGSwdxiZW6Iyp1FwTRAEwJH/njdOveCOBDzC+
BH1oxiuAWk0hyB+fynw/DEwqwGvADWJXoIDCZtgCXV7Q2H6dxAcXobaJy4LynAvkFpa8s0/4kHA+
RwkWyWYhb6e+glgEGPQX4W0KPSpcqmnQh2uSdbHbDvIApCWcWEiwctw0p3zcDw/EIeczkzlgEYDl
y+gvKa3qKHe5Q2C/r6CPro9T+GEIWj9HxrIg8u+vDqH7X8IKiDD5l6POiBQSYLm3gs8+iBvleDo9
HwCkg5YQrKggrs83C7Ysy5szbDS7MAhCKlovYSP89XZ8Rktr6cGvNUA5Zgj8TkuJlG+dNCLDqjfq
RcJIbgi9EA+vgTUNHJ6gPUByAPAYm7tVdH9LkOXBAGnCPgRe+CitTdAZRY6FidZatRYZgXtyjbLj
wLh0LqVsCecmvpCdzGD0ySkgVspdSE1pNFiYQsR0XWA0J4Bx1mCOeJzWBDH/tuCMAi/wMspkOgVj
QYuBbBGI+6kbYOlAEwtYFKRjEnUqwHuZuuUApQb2qH2wN/5CSXwRi4wGyUSJWcHKhCtAwb4iG468
YPLWleDKKbRo6WzV5tSW8lqxgf4L4tMOjsvRQwl2/16BarQl4RBKmYHpl1BalevliyvOcacN7phZ
fTGWW7fWUqQ1CzAAcgvrkYD9VNdvNjPkDw8my2NReEyDAYDIGILyoaDpK02IbiqlpUHTEAcvfBFl
6rL2Ob1SP6R5pCWUtiVIUXAcmwMDKBBW+VVajOQEzABHyIX9ifgv9jnVvkBjpVadgI0yXLArCEn9
1nSSaEFzNZpJKUbNJaOCxcGbLGbVjxEJSn8Fh2uqERyByyQjKzdb+ciZVs4WpeChDSl6b612fZqe
Gp4TQyZto6v/yYtGWeuPYii+B9O9Mw0+XfoScF68HhLuS96ZYJXmCGU+/e0xClBSr9mS5tT7wZss
QcBeAlDHAgVnR51opxESmYJ1M01oB34V/siKBcX/KYQsqqHpAexLU/STnzLB6ARdlUZbOkfCy3uJ
vSmfgCH7AZ4c9V/84hczApCmktjKgHny/QVBKslOKTxEwvWBd+LwKdEgxbmyxeKgQpmZDSfKRkv4
pJxIFiVvUrI3oRQSU20kos3HEaAkE4XL0VQfNCTRlmRbTBBtjuQM/tZzikDlFFj48E0JAmH/SPdP
IFhmnICbpsnHJOATAyKf0iXarNhc2d1SZwqSreBY8ItI/P987M1xWGKcbzY/klYGCekvehdrp+Sv
bOFxWDfZR0iosL05J3w62gg0ZFl4T0YE55WW4BSMKn8nREQiIbOgwDKToMOJpyicopBOylwKwf5J
kWSIIz6Qw7ArSpAVVNL+oLcR2yG7PtPuWiok0WsTIub6byVyW8iZReUFScssaQqvEKLfFXFCtjRG
uE25LDOIfJfIXtdkTTl0qoQWRk6ynHO8ONPjOI13XM2KU/q7QRYNbX+vGt1nRRx0+GtXZm5Sp6oY
AhKSSf6Ap6DjwbKnAaX61dQSXqmg+qD8K1LMRtbRkk3/mNThjBWbAfgPHBP9WgL+WH4Be1CytcFI
Jr3Mz9F2eokrEYGBXBCiCcbmOF4n3w4/1GZvqgVvw5WH+d+qJLyPXsn9/WCsqnNKp+aXKN99erhn
lDvmZtfBZ4H39qTRtAGmnIOW8yYGefib8HnJQcnhieHNXUxsdHoAbJPPokQRzgJi73qMfXymY/L/
iDqvLdWRZgk/EWvhza28BAgPTd+woLsR3vunP19UzT7/aOjdBiOVqrIyIyMjy96mMwMDpzmMs/77
MK3br9ahS1NxyjxogIbW8LV/RIn+/E24S870dz05DSm4Kk1y43pX6vblBCmwcN1eFOJzMhuWwvr0
02TB91eD9agwocNZ+/x3Hp17DcK+2sHZdU6o6u97j06jT/dnJPs7AuUR7CB78IownG0aW0czmKLr
qO7u55RBNLfRe1RX1Uha8pD5cG8tqgPAyShcpNB210EIElcLtnyybtean0kpojIqOiZZmwj9GCMZ
1D9MKgjokcSKCs0D8g2l7ppm4qsO+Hj7/ncFBDsExyW1PdM1At+bAcDuaBuum2ATPI5pflxq1rvF
wYUSl4aP+pJ7pIvvM8hixAC6u2SGy5/QVKm1SRBMbSPSGJzcQ1pFoZqGZ++Adsa1dq1NkWilj2Rh
u+w1EJ/ZpfmffXfdWvnVTp72aTU6EpTXDup802OrOngsaVaf7INKUvrNtc7dxncuJRCYntLr8DYq
tsqLS3oeVptFQpLM2/zNfDkTiJK5q7byaCIUvinCsoVYyajkF1DkAR3zP/7be3sv8xWN9FQ/I/IS
5oN3kA9o6ByWf8o/b35CA8afIZ9SpOMSBae7ZRZ/EKMse1Wqgv/ev4foOs3NT1ExPjTzlAa3av5u
wpYfNvzZsEph1+TAjzuwgW0Iz7Sfo55polSiCpxyIiQi/Nhq9dlFiYqUn9dBPLN2u/0hO8gVu8Iv
zB9x2cJJi7I+nJIj/kr/D1iFyie96Z7sDM2wF+Vu3QOt8WgBhZjlw+0CVqEMuiObefa6ZYdQHdhi
8iSgIlvIO3YnyOmEFGyEU3hZJ3eQ7PwLHezEI5LXixM+mksX9ISezMufzuhw7KlYrREWXK7YSdOS
m04PTvGn1qtSWVagvgyJPWiYJMrIokIcKHs/k6mPpKneY3pypvlgqjyaKuh4hn0S0R0cNKosKCCL
qIJ0S6SKdVk0YNiGFOS16lwXo5Zq5EKuBdjMp56P8opJt3tzulDPfL3Z3dvGrY/LR6TTKfqqrT92
IpPv/Ot3+fhktNz44gQsVR0Dpu/qyDvzFtKovLDVSk/OaCTGwM1/Brwl3T54qDCNDj1dGokEP4dm
vcVPVdZDzW9w5NxyF+zR03Ksw8zhdpMcpGcmSrQxdbrxLM6SLEFn7fj3qJBwBapNNkBlK5io6N6C
2GwCmqBRu5YlVB7Grwj8GzAZONkkE18LtPyobVOpGs4OhOzFQruiPDDV0SlBt3V/Jvege8U4qHxQ
+yQ70wvHm9vPhTwDgVcg/2Ya0IQJvI3mc1zaj8gdDXfW+rs0/1TDR70vcvaz6N35V/aiGyZ2JT1n
5xuO3bz8dYwbYWlJi85xnqWD2mGyj4/EqGNa6KHheveurXtLuq7XOHNXTcTDXSR0vVJ4DyRHS8qn
gyhtoKPAwjrQb+XAatJxamZtPYrT06Q4fXLxV2DPWn89qk5vk/pUx/7vtXgtyNIskP0oLJDjuv7d
/0qL6hOWmBLjhQUdAQPUNaLi3x4TeToAkG6p2qtET0hkq59KRG+FWpPOeBzXNs+lbieg/JlKwWu7
BGGNZ2Coaa7BQ696hvuIbeUVHxNK/ij921IUVXVV25b3AZWWFD3hCSOixAbDsiZ9ofrEHLNWK7U7
TSBho+uEqi57oofwhXmch6+5pGrvcT3YROfgESJQF+yp3tp9b4NVcgqfEXL9aUYrx62nVxY9tLI8
hJ28dbDiO2S/XAT/ndEuogc1L1kl+eYlLPmbqJE8W6sI1B7R46jk14OzOU7hyqfj3QBdofAW8kk+
GlM+XeCRkR1t/A2v3yXHoOjYk8x4e1QR2zdaldNxPXrGpXnekxgw6CO3X/azFk7egSwAlqKyLLkl
F4vh7aKK+Q6fw5V8L53ckzNLTYWxBQRP6IrnzEcDQ6b5RS0OOZu6K8RAqNPGRflWXFcS/OJW6XEk
dXJTxZ0pWBExDxArVaz0CVSdfONfS9R7k/19jpUJtmXKvcEoGWGv9rGtvM1jzXRS+SDr6sSOnIxO
U8LCdSfr0v0Y2UxNVewNpbzhNZABqGkT8LT0ZZZkdnUUu1m7wSrMkSqnLqsfTtJ0+Zt5y+USymsr
bcngvWSOf0i2ctghuLfOcYlqsfmuX0T/OM+uUwm1/9SSHHK67/gZv+NT5uyifKsYaKj1FTlo/9JH
YDi2Ry2pJNfWuUU3jxabMTBFkg90By5J5j6AeNzKmHbWzC2aPLD/XlzNma23IniWqc88iueNJczT
6BulAmwiepAcehP8QEZqzluNUl/1zzKKqN+zk+h2F4MTtv7hrMNC/6fL+GJoEWDGqmPSsxCrrv3t
zOZ1ZvNS5GgP9jo2wwItSVUr94OuB2Otg5YDy5u/jfUhGPcsxL5LzVpfPz0y4oziy13HaATzeLGd
UMcZbOMCjginl2iktT9J1frCvoPS7NeObCaDtUFT2AhFb5wUfZ4377inXG63fPU+Ne2/jW7h0KVY
u7ftF75wa7f4rOTx65MTvXtmJ7feI2tUpY4Udyp4IhqgSrk9lbxFCodfQ1q90mJJ1cD2arVd//1V
PdUh5MASFKELSvsXuJWTp79l8mZ9TVNLYBAHVQlFVHqY2oqgbPXTuHkBnrXTHkC41nmwCsD8BiK8
KI5Wa40XNRgqB1GtwgfJhA9MPOSIx8p+6JGlSom+YBoib0r+EqkPcphHPxeR34/LCMeWVZwRZlER
pEHVLaqhrfNelZ8zaRWVo2iNKTq2n6FPsJRYy8QAS6cSoZ7YurXPNVpXg6spTt6m9Gip/ZTQfiCc
AJtAUK0BWqbSFuJtcqxrjh4hpSAo7V+K9XCFLN3E8EAFi4rNacK6LzjdBL5ouykEFnqD6BanrGiJ
IlmC8UZwJh6FyQkbCYqK4nh9suJtsfl1lgp5hWoqDGsMaip842f5Xwp4KSERJ3GogOq7A9isg72X
SLegTYavwhT0IPAiJdjGn0ZzQR8uoFtMoNck6724GnhWEU3/nFITGMwg5IrLga14naAUIeYLc8Gw
Gwm9y3RW7Oi0+R1Qbb79DK+m7uiKzD2VsgG5KXOdeqGaZkCv5kMVMB4G8g50AuYS0HFiJWF7tF7f
wYeWwXLhzjG5Qaf6JVtMgwe+l8E7jfU4ja2XJreK5FkMfvfXj4ngMW4rDyC+e2puURPG7+iGNHjF
LGi97okN8PvwOAkP+cR6pxJu40oo31A2T1aPzkRmZaK360IP8HAy8Q9ffjqX48XWgxo2soHsco3x
Bsfhoj/r7MCM5ZVhYfyCy9PTc8CrR/685AIkTzE9H3dSCcGVrWXSCVw9c9F0xQun06fXkm+6czKC
I2yODNnOmU549Vx+78oZ4aNqOPQWQKsXnzfTR2vgupiirQv/CxddxsJQv+yQs+h1z8noMei25EKV
2lKaEYjIgFGlrboUYURCjTpweEU6F3frZspe6RuK7G3Vfaa6nbggZhpb0rqwMRmHkqEGiJyr96Ad
IJ6Gjm1iK8BFLWtMiH0BBjQDhRfK4ACXgOMIY9T7aV6zKIIFlAAqVqwfaQMLG4NwT2WS0dn8tq4a
/SCcsxnWn+4BSelT03qGmkzoVWKza3QaoDy6I3usvxXjXVMbZdlDno13ksXWTaGtSUg7L/+1xPjW
efnDJ9by6AFABLJLaNQJX5fG087GzzujtwNCA998lKS49PI/R4N3RG5gMEjTg9O6ey1wbDBslpjf
h+/cCqejvIn9BCm92dTgyXJXR2n3D0hWvUOBdek/fAzPI2DizjHEX++qeJPKMZQb+hsybHqaagPt
zk660ykT7uLws7fjyikNpVJu1naT2gbw5jYZFHBejIV8b+Rh4RdPnFar5U9TP+HEmcJFL0Efs8TM
fqSjo6cow0z9KdIkMKy7iuR4+ZoQkZ/tFEY7lDVBtzJyRgS6beXbdFEnF8kt9mjpjGhUyPNzPHz0
MuVXsAPSS4I1ZqO3YiDfnTed5GMKfoL3r763puAdrFIADkjhMhYd5gjpQRBqJokKrfg3JL+YCNfT
0O3dbhcupF5r4wHtsHSMd8g6OgfCx/l8XqSBBZ9cDfQVFMBEi3IRuU8aOxxoQ47UctA7F5r6eGH2
GvdXc99WCLUyXhU6+XyPDopxoRWmKNI5ECWiS8QJa+7KIqsulRHE4RDXnf+tmZZBVKWYfsq5OG3u
Ge9C3h/iriAkaPkwIyW+Ittl47yZIij6//JmM2IlRmqCYcFjneEcWrdCl2yOiAs+dsnM4yYX3F1q
PcanpzvxImbGsuGDGVeqqGFilmuwyFPjM92H+g7/LNTvKsbZEjohl1RvQAsI81x9GlVVvPri8qk+
jjvuG84+Myid9i21/+9H0gS6mgsmktYU/wVZ8l5l1JEw5u1keSsJ5taeDU3KOPVpLfw3Iti4sKsx
rqLTYm8zAfvbSwmP16AKCsvZrjrDvx+hC7hjGHQdStFiNR7ORN6fnZBMlAZxpD1y7gmGO9odwICU
uK/3BO0IyuNUn6JSzzqVyMgaG5EN3zTScgt0TCOQfCwFxjwDWRnYCOw0fMwPBkpnoPYmpR6xJvEm
6lrEIkUsihAG5I9i/f6FUyltGUnTzIJZcIpWi1O0dg9NZZE3k7UuDF18FPs55NvqNBSV6N78G/mN
f/iGCtUDNOBxHEhaA5krbV2a38x/2lcDndA2l8X5NneZ3jKOoiaiKX8bPOMnatu607r3WhjaCDdo
E13J5xNrvLhP+2ExeNOpI+9hLkajgn/uFggV7d3XV1oh9dEq5jvuHZ8jY3AIUYaMyUDOMTSoyzmX
8VRbnbatgjud/GGsXgLeKeOTN5A5dGNu9jFZpPmGC5It+COU7mstYdIk7AgesdYqpUb2hg6oJISQ
42YzkW+ldzA0ftHMte/svDtGNaGvA23ZyoM9NNJoM77N/CJUi4ZX2ANoSKWnDp0dUTdmhOybtU9z
4pxQcaLF4nTOe5Zlwc3wwj+uCb0Iv4qDa3Dl7lW4UzTBJv6qeoLa8D/4Sv+HWA/kOqJZbB+lBVcS
Ffh6Dtl8ATelpbTLI+DNCyIZc/MmvF3Zo02bLyBCgNmNEEfzTltTnq2pEdLrjoiL3k1Mi2urkjRC
DWzd2aTyaM6xvZ1vL3PfLUVLOtILYNPFPSUbZzTXbJRxUdCCNZkWg2kd66OL5R3jYtBKgQIneBv0
5P3dsk1h28B/iJmiXQf4Y6BhNg4pSLGsMi3vRkKHRJVQfNXgq71ujYGkKezuBfY4vNO9wgxYMb5P
JXD1RjyMi9f8ZxRZUKylhH3nkUx+MgRIcd2A19AX/J5cjcMkI37i0onyPRR3GQjZJ2E80sLSmtEq
0+K88n4CSVHF5WvNfXbLKPhtJpeo4uMz0ewasOcT0gg+lO3dMwbyCLRgrVeoZaFRlfdVJWdoWRw5
/B9FIvKBxFGBvqji0l28iRXIiIR59mejfAjhL7oEFQKbilf4FWygEOfpKugph1vihVJHqSt6aJkw
yTr+qi2g3wX0iVegglwVCCh8UeIuT6BjQ5QnqTlyzYqYZ24thqXkUv1jkkCKK/RUG6qpjEzZH9hu
qm79JU99N/Wq0rcwDAxXhb5bOIZ6R4UzFZ7RQDhbpb1kt3chOZT4PKnFNA0CiJ35GQB3FiCO0RYH
1fBxeIHO5RxtICFswEw2br5vsk6kDcks6TSU0txzVZwlUQ1ZKBgF5A5Z65pFZP8oVtHJI9EDGwh2
LN/rQSBygM+qiSb/USGYjZyU1VUGCxZzUqDDwcpFsS+79t8UEexIvC5Or6Tu1qbZWmy2Yg37dFxs
J9BBMD3IcfvUS5K9qfeIAJ+beIOt+MtuTp6WTiHN5+r+O4+k+U5ksXI716wVYNdwsunq9zWDdpn3
X4Nrjw6Kq59NB1Ls7ZQcqQWGooovQUBCqoomreTvMVPjwoBivpC2lUcoh24N/G+5RUKoN+b+f23o
LrtUIpK4TmkzYkRdI5wZFRv/y2+ToCSXBj3im1wiDIUHVfWFa9JAJ6mUCyCtVduFn5PqZxE76qO0
grYU2RjccH621W7GWHb/Jn+hYsA1g87QN4VMoqLM0xAnY3HLg5f3vjBRJKeiRPuZ4cc3auslByyy
LDMYhXngFRnkSdtrOZaP2gBpoFBvzXIuhPC5kJV6ObEQF+PH8W5Kc+tQwl13+ZwWZvyT+y8eNlRk
YvkShyjIAjroD2hCBAWamjQ6f7lqIlnIWZWvrzhIZ6+IZcWiwURFAkT+MYbuVFvoI7VyT60HOf96
mza15vI0wwitv6j/MUCHlptOzpyes1BFz5MH62Ug0IIHWAlICUDhJdAC09oV+AdcIYY3IZKywZVg
oYJepZCFBdIMmD+BZMDKRcZKPG3/GBKXCXKHfKOIlg1Ku4SyNXRATo6j4tann8kThGgV3bNktyD3
N3wsrsQGNENqF6v+jOjuSgqrsMKw34hwZ61tWxJwehQ8IneFW7IkAhsaMA0EPGiYdYH6i5AgXbJs
jEAHLbcCA2ONiTAN3Z41YIymJuqNZg/Wm4NLaTV5D6qqRC8STmQXp6SG7CfYV5tFzATbmymmrkAK
SRWaCiFgJwGK2JqAcaEPXnRw3ADvgO7W4HNy+XTkRuW4gBbhCvd0FtXS+jOsejBhtxWX7nR3MEKf
Nt9vWnAXCh5NSwo/l0bnwiIvhHBaflbTZ//ZLi3U0mz0nq4Ws7yXhxYS3sk3u7UFVJikRplQu0J9
oQD1PbkOBdDKiiDUZfZv7Wx3xj4sc+dp67k4HHpVN5+52ypEYkKUahajJVzFYGI/U5jS7Fxw7qCV
zRGgztXpCtXd4Qf+3FtFsvhgrydwzNaz9QYjLwF/54cH/zmg3Uiw/XqF5wDbEdy+j0DmdY5nvAFE
v8eN5E4StJHQ+3m4H97Gt/FuXmw4T8quP93N/AoGwo95WjCN86rYoGEdor7sd/jGxHPKOclNzEen
8O2sgzU9GCCBhqewTM7SX+Fh/gP0qRpxN8mpfWif2pvEgvxIp5HhhLkQ0aAtUEA4GM0vuFDyO+bK
Zr5wXB70lCskufa+tW8dW7WQroThnQx6z3qaCrmz37d3HMpppjOagX72cSnEfdvGh7EcoDsA+L/j
Hezjd1AJye4kK7yI7iN6jl7DIgFHmRZf/oc6pMwl5UXTjQYq8axTMMKcU2PlNygC8jCZT3zNXgHW
EZsdlL08qc/jyx2+Kp11xZttts6NqPscfuVPo6xxUTO6194p1mEB1vwPvUSGq0mlXanRCNM7NJof
Nu0WY35ZIoS+jl+9QkjGijy0fP0MTd/R/RAUmdu5oNHeNUuIiV8z70GJiveml0tcjWt+rgYrortK
q7QGuSrO4L7R4C9W+HTxCz0lGs9IiZ/4ScGjnEX8z5Y8py0ML/Rj2uv2aXFT1+5b84BW9H+4gRKD
pGOHpT7EZNyvHfiBghf5SigYJtUOA13t1HoKXRT/GDjj32iv6WioLDUuJWHbm7tgwTO5oHJHP36O
rwoxGacbJplk3DmuLM/xOT7G+eDI3a4BtJSUlOM442TmQmXAK8yoG/EjTR/5quTRpZ1vKm5ZB89J
FmTBOnhPiCnCdQDll59nbmW6+mt4lHThglB6Yf7xZ36lO3OvKAMoCa/MlM2lCm/B6VVsawEITTh5
jOvhhtoxb9aR66grbrRf7jOo4CiFitS4A3y9MtrVQRavW1l8B6lE09khthmRzl0TGNBXrKdWZtrb
CPQF39kgXnP14c86s04tlOOu4+lVSVMq9K0ljOPXtqvvFV8Dat4+Xu1EveDiA5Sj9C1t49CMKNKD
qJhc2T+PVLhTiFE7ds45//OzX9YK44wmGuMNdVqHWIeFnS3NyTLI5AH+z/zKxP/jxMmQL2hmzfzI
uQ3kV7IR2aONmTCXiUwbWw/By/aPWMmVzK1NBCuMIS0ZknGkXEmpBh2foQqFHuhhasu74f23zBfk
T5ar3w1H7msG+4aSBrbsUlIgdnw4JyrWrmyQswPdmtz6G8WeVbxdblr0d0ty0ZOCmUaUC45RKS7F
lfgcVeJrs8J3q9CKculr1Rel90i1ba559j8dhPAHZ/+FcMhEpTGD94ni21y0PaZUdhTLQT7ZxMhX
U+whL1xOwKynvEaZfUrUKFGF83w9+9n4Qlbg7ZTISaE9eIWkmENev3herMIL3W28J4Qohmy7LN5H
9ZpLkcMm4mmzW1CI9/CBj1GxL3datNyZS+oNlSy2KNXs9aCBHSPVxL95L2a7t0JKd6Ac6r/aLrxp
AgX4SeQXb8Gzd/Tz4emr+q0KSYUYd2IP6fFJowXeDEkebVACFoS5KGbU1HsSCPUNAkXtrKyooAsg
C7loKGYbkMvGzYpt2OzZXMXYEG+jklqIERxLfh1blit9yNXg1bTBthywBdt0DbKwxu0WnL6UuCly
/55QLaVe8fC283pY+lJEI5/pwbP0bD3/2cuWuYg+WVVcbZVMi9pcTStdHbM+35eiWx2jwDbkVAiV
qd3BUAhwEBgCcmQBv8w9ByUfTMph5wFtmIJUpkKniHaFTIHdDmQOtNHRfFKyqKOMJKNsCGWlgJlo
etKvoLPusAcuqCI4jDL2oLxzCBXm8CzMSyO+06+KmnjiJFGkbz/cBO66qOU6CDS8hkkX5zQWU+ik
SMopVUzNGb9XVfjJJLkU072C3KDwo6hRaSwdcgol8IOACMtUN1Paz/gcXgFkNTiPDCUD9J5FCyC8
DhEdB68qEtz+cLu2tI4te7uJUG6ZdoFNh2UJi077gG9aLFxBlB7sFMoVU3i/xxUX1KmjFNkwfiHR
PKugKvcUcfgK5Sm3oQr/KB+EYUoEIresvIT5KSEYZLwQlhHjU27jmxIoMWglMWUZrBfvxuKs4E+P
NXFVf3N3pX3SaGkUoT7CUv8l1d4TQ/wY7ZkLcqRpduYU0wbkM3qjmbBZzvcVujwWLdFXKau8WbKi
ZTYoGznPC1QLiHcq51QpMAsdN5oLm3kCc0J++b9K+AwnU3LsAsrJjxOCwik2UnrQRVX0scECY4sx
GfwI3GEiCuVCdMgxpomjdCY7WGzhWIrShEWtYHwPuWFAvQML/P4hm4C+zB6mVNY2GwXuBq6JkVTt
Q+kMiHyFea2dvpQhqHfXR6Ou2AfY4v8KJnrbVoyjj8Brmzi4wkRU+MEor/41UkLGfjwJ/XkLrhJZ
IYIpeJfDIXRQBXxkAsgn9JAvgwEOAwlT4ytvqAnAAGDcQxo8O/jZ3S5j0llkYZoUHVLs5LLm6Rzn
zN3/Hvq3sUlqtabq2QzbH6CobhLu0AnuymyRlPGn5YAF2P2JOXVdDFK/IUkFyD03B/Ff/dh1psmS
NsnRuXshTwBiRf/jSnp/cG5bYHlqq51Gn+7MTHQNnCJOyz+S1LYkLqXJLeqZEll6zgxQSbHSHwLj
9oqfG9NkXRlPmyrY2zSSgBwBXfIGYIt4JPPoKxFaF0XYM0k74cc0fQH/IvIwULKNOmQFhfTSKpRP
3YerQLsnG1n0pzBYR3FDVoHtM9U4c1cXC60sPc4ENhAl/VqTOkIj0X0I3mUCWel1b2nE5R6T8t8B
hOUOsTF2lyo/IbmEZfLeizU8P1wamT97PNrymHZJMXo7W7ykZ7QLZ37NkyWixxESFrSwB1kiSw8R
RfiSwAVJE0khUdGZXbBaSjxYUjTnZfFWsOXjugGXKp4QHbp8GYzJ0hlXbTFh+D4sQmtCYpo61ege
baESYBx37mokJEqvYzmPIZELCxvDMGfnQ8EGm4sest6AqlGWfj6lFP04Bj+jjlCh8sfDZ7fgxz9e
AgE5eX5t1JSGgQ+pFF2KaDDCIYdjWXQ5gsxkCeCAU5ex7FG/VvkqYQg2o9rTWY3OC8q8GR56XoJf
MbaKVhrdDC8Tso/iHnmKpOcu+Hj8Ay3P7629iG9xHsnzOcQ3vbofLdfBMoJI0+uhE/gopbNrSqfL
2ivJs1vQdCvnHoA2Tklx5nrXjUsfCHCZvMsd4Aqp4yl6l+EHAa7L8LD2G6iCVYM6XDPaW6gXG8X+
DAkXtOlfYooypu85m4HZmVVXUJuYvNgC8Q5MlEyOjM8ey7FmlhNKf4PqsCSMN/pyLpNbhF7GTwEG
LISvH1EvSbaBZ/1Hv/vJQ2th4Wtr7/f7shZaa4biTRmILGEBgTR0rzSDqdlZaBIx7Cp1AKdzQFH/
MCt6acFhxmesTRWxMPd5mSTC4yOK/nB+j2HNQ/QqNJVAumtjRp1x95ZgkpotW6dZDJEpQroKLGvC
lOFe8rRmRFP4JTNHT6r7hLR0JjqyTeD9UQ+BgwjMGuS/P4ML2+67p2J21SxpghcT7Ut7gFbckLQG
U144KA4lX3E1qaqQJonRJQGI4ic4J1I7VCGKsEt50ZbKoWoY1ZVoMFCh/W+DyJIjsuW6BxYSY9sA
IMfFZYB0t791W3gShvsOD8LsKm0kbjCyepF9qU5J1yZ62S7cEevs8DoAWfE86JRJhk30OmVt9kF1
sg+uQIfBiTTL2qgA5Lxnc9cGke3O0ipjQ1TEnO9iDuRJyuHJCJaM0+NKzE3YK3GsYnsRXAj1eaML
maELET33KbiFhsLXVgj1di5hsbnlWStA3wht4A0S5w18J1BhelER+G/aWbCk016mRXPCOSsR1Siu
UTxoU324aUo1ic/A6tKheEwQ+4bMkT5Fvpk+XRku/U0JTBHfwCeUcFTyS78UJ/Hg7/yNozTlTkl5
epvG5LEx46JFPCEAiK/2cf3pfDQaTaH40t+XEI/NCSIusjkv4xkp8P0vDZJk8QtO9dWsCXXygS52
F6+jTv4439Ln40HqPO146aIFg2M3sAWUiVDkgx78LJWjuM8Dld8JQ1VC1lyScMElJRVnwsY376LH
DZJj3qmq5yxjwbWH0drjWjQaYClYdIZq7w3ysCffPESDe5LhwQvG2HMr6KrObdYGYWevTL4O6eUB
Y5OGkIMpoy/oLetXqBMRAingzx6GfbGmo4OyaArdIIEsBJeiXYDcjA55okIJtZBUCfoKtCxkap/Y
Vt4Qt89iiSyNtIDhNjYBDfWikHywfOMs/gMDiwgNqq8gQg4mS6DQR+uQjoSBIhqCP5rKlv2vjMz9
J6VC5AXTa5uex7qGErbdfgDJAAk7X3sYpBc1TYsP5744dYls8VFNvRqnwukj+46iG5cn7JjT4X/a
ZdEM4E0lmXTg8i60l7PkfXUoirJe440aKeHG/3w91jNGkRoJSeTafKPWr9ndVQFn6n/YpbCMXGKW
Wlx5htqZGDVGsxMVILLNGlHOQe+9kM8IE9sZLoZcD7+gqIK/LBa4qX0qo1UCq1uFCyHC15dCyDsL
Vx9jL3KxMI6b832ihEmEvX93FtbEQvcXATMqGo9OZ/NuriaKzMWNq4c6S/ZRe5HCc+mLIuxfXfR0
4CUi1oKz2OdE+rpMTu9fphVHJ3wY70tP1cAUsHEKSsSXkK2TtevsfSqlzDPCIa0iXvjFKByTDlBI
Wf8v7BQtWc8WXC+wnq0OfwiuXKhDsPiVOpRPZL1rfgKWlfllV4G0zk7HTfjWlUrgU11jYpxmvsNl
5My3pDj4XM6KtANFSnja8QrhMV0R/3O3KIHqUUbvsbuzmGtYNTSqqOpc0jcW2ynCLL6EVmjEAmXJ
dSgiiVYEiwoXjdOADR2wkS2fzUNbJqER9/ZKIai8lUAAffBfWXHct2Vuuh5QQ6xwU3CpYp6a9ws0
zI8ivN7pcSonSU7KL6GkRIkxrb/NX4KmI7CGKnQpphWOsJSg39dYzpsiLelRKtwWE9IqZ2J6ihS+
Kgizu7VWsSoW28wxbeMUFmsy0TnJ2AhB/KVANYIlEhdCwdUaBiYgs1J7mRxG7RsVvLrlYIZ/WGEl
qxL6TrNsOZgWcdKeKY8xxx5LWSFkY3FblLAV7ajkVtxNk/S6c4+NXQV+7t0w5ZhJPUMH38DlHu9/
KamAWzc1ZR3r7r1FGvvtzcWr4/95msI3UX72TCByb03nbBUY0DmfmLYmOCXdrj9PRzxL9nYDV6Hi
jkY7X88ZwWgQVUIxgE6jHhRbhsFlyDXwDc2J6L7L5+Zz0hZl1TfL+dI2Q7VJArKQHChVAWDY+Y3k
4+vdRuyhoySPXaegbvBB51x4qejKNzfR2/A56TwZbT0fbguZ5iec+5Kbd9hKgYhGyJ6nU+htSnVz
nVyLGO11x2ykor5UeBc+9MS1jMQ2hL/VuySPkA925hpYNmKXXUcbOTvKwWfvORiPHekkZ5DME5AQ
fF+cAvkc+AMyEpqAxg1mJqPEJl8LaQU1uqeibaI7qburOaCZoFm3YkOomMp7/Q3XZSgHRo4MlXD/
ezc2TqUYuE2Afi7pgNmXBorNmn+5fcXgMlfNU8ouOefOK/xS9CW+DAMA8Tw8t7jBs/8YobCDiNcY
NeXlQW9549d4+vEhNZgqnx9iN5E52LpTxiFthZOwBRqEV8F9RPUs0PgICybDgv9BpSFq9PZ7y6cS
EeJp0FtwW/DaKtSIy1gEiQpEQQhAPiQDcWwYfiU6ykGDAkJnfo0JfO3EmU4tk8BSkU6mrEnehGUR
vFxCyp+fHaTFip+P+cGcs+r2GX1qf1phHyM27Is0x8yRO1TktoqNqv1/wJjqYnQhCv3EvbtAVryF
K0cqGKM6oYzx7jrg6XCD5DvKf9GU0BPzzJ5dD5tH92XZH3w5TQUpbMh25PEhdE8tfKevH2gIxWS7
zCZa/7r/qJMlmJBdLJEwaRvLOKBPoEjRHkwfPMSeqryvUW+FUcPWYRCQFjZzSw7UMlr5RFUympv2
Lyfx24gIqhRGwmyQdbHeag3KgD6g3j4goYVOd4W0CMJKmpGK+iSrgyJlRzqNoq1r1zWkdcRmTHEs
zooCRu2PSnUqdNRVKObQJ8gbUOsX7dQ2sFRo/CQkttYxhwabkC7rQ72IKLQS7qwrxebCJuWwMfKa
juJQIZ5kaoxweWFdyafVLVP0Ll/33ZQniV1J9FK+8lfdYGBNnM3t9AZbx95izVQWhWjR+K5yV+W0
7iGaWp6bfGR9JslLDy0ajrx3S4t8r/kun154gXEY2YOk6llj1cNYp7/64+6VgFM7g6tCd8mq4Maa
2cCNYXKcXFxb/NtGV6wu47W2b23mFXgqZ8Xa1TqbTlXzdlmYPnhGf3ILHoIwDxW82u11fKDYIGAD
NC2FlAygSWyfbldXU+8o9WI5O+Ik/cgLV6WXflD6heoLd8dC+SFuleX9x/Q8UZ6py9aOQv2RTP+/
MhIssGw8hk/VdSNsajJYImQYIBQBSUbSrbpfRPYsOC6WiMvycsvRxseWk+Vkt9hEhBa8z9RYJQhR
aboCOUh8yvjkA4IUbSD9ipdVCafYKkz2RNU0Pz9c2Y5oY/LAkFedUk/8MrYsjdZ8WnLL5L5mWL43
fmVM5QzrWIi2gAfOK9Ga3vX2g8eZb7YYcXAFLLbuAHr1RXYebMAShRJzI0ZYiLrMRIk8GmftJAoW
bYQgN4VwkMeM2yv7LJLCE0W5fHhPxjLuJefT1eKXZ6lDzvrXP76DXH0LD/1bK9LbMKQja+K1dtUU
RXr5enI9tHScLL2qYf3Ny9IbuA2oMCL1NWczXA3FgNjO9+P1OO/C0DnCQD8TdOdPbhEXlOm/jtGC
K5IToe7vCwwC15M4wqorI/KrQEVevlgdRNf4xhJSoCwetgn8kvjs4lMrvjY1EkTgAMzql2EKG6Qx
/I1zY/w/3lWBvpayQouGXG7d2LVcJLxKAiLcS/r2wLqROD4QZDDkOTh39ACRaukslYPWi36XGxcd
mYFcwf/f+5Za7swymtMpXBTlagOmB/oFEWy8XDJHN84A2QVpROByRthl5ilKLqbLXVNIFNs/voKZ
p3iju7a4lZq8MviKlqEPssI3yW1EmVT73nw8YVWRIB3sYjzBQpin7B2qO6DI4ef0dM6HaPfoVf1D
xa2/kPk8kXQLP1+5TQvprddF2pjF9hP4FPdh49bTD2ypCPkqmFPtCipjX2cUaeDJw8zK0SdL4Qpx
GBHA8BCAmsuD161R5EgwBRgvfogKCQ4QXQSeSPVCYFaVkGyN/OpjqLoivQLQL5Ak7pPQ7BvHWU48
N0N8C3z4/rYtKsxfNvrTfQ6pXIZaBIc+1/AoHMY09AGbCVyEipMId/+6qigmgOF2+nGhKXVnUEXF
Vh9zkzNqYXWzQdo3xA1iZYPkmNa+7L1EPYZSKpSc2QSctqK5oxKhYNFcNmi8aI5/Q/nG8om+mR3o
yCMrgxyyjX2/bf/Q8Xihq9P8krZVjYdyjvpZrvVCE3vRoOgiQ3vlQ5tAjUbRrTB62q5UEpT7sqG7
tiALKyFZyOuVfmE6rtTkS9CWYFK5Z4oP6YLMd3unyYKVeycbbvYeMlqyJQPgBSbnA5Dn0T71ytHp
+xY+8Cys0Sz8FZFF2iUXfApqPnm5Ni1ZzWMwUk29PFBBUE/HzG5hwqRovWxRFyyHmRX/TwbmiTSA
dlkJ42ivHcOteqK8dyfBu2s9sRFXqsNUKSkepewExKO59EMuLWtOpBfC6JKWOEOvarDLi3e57+ur
qFY69J1NnRFgX+l1qdnFeLZmSX6+RopCo8owa9h1I/LuZuY8aQ6PNdqbak3iH2g+aCrw4KYoSCIM
fjh9pX40X0kFcwHWYdDflQT6MN3Wbtbqqp/Ltym1BZj9UMYrOFThqaADG91eUQzhraXku+A/LRVN
C0WhetOTvCPzndSWZG/ldduPU0Ms6w0hUP0OlXMkDJMvJKwHsSSJpltkQJeo4SKvoxyVUA1gEpus
x2RyNkTbkvDAitlDryBWJi/YF2kPIoAWnI3itVoEbe4BVijQYV1yvSHBNYkWs3oAh8N7mWgaBBog
g25yGmjWA7uITmk89rBusolLkYtA201ooExoYXCkqPbfIQqpzKSFtBgKEVEJQPSzcI8xYk+/4wqQ
re20oo1IgySHVKGJ+GpfA+2JRMcEzzWPsMbs7eK7sga+mudjqC4Juv0aTuGYFlNBvjDVp1+B9UkV
OAOqRqhRbuGGzacqJ1WQSLB3cQni9t6IgG9EtVdKZTMmfHQORIti532EVeqd9TshdvpXB84SYaup
sZmzUx/hZ4uxbVx7fDe2f+vS6Ffpk1CHCE9/vJivCB2wtyuc432Yst4O91IOZiM5pXgm8sIK0KWm
Ivtrr1977BfyA+QQ6eNRImna2EcRr0Jwym/dfIs6aMqv4d9QuKsj7338EqoUH38VWaaMKvL48HmF
KHaK36mDwJuxIMxUSGfZ0dMVbpAK4FKcGj4aT4a/ylfTJWn7kgtGlGe9VXGHlPIT7qJIhnPkLbl2
aOj6/HcL6lhapl44IYLTm2lMVYOlpP+T6v2K8a3NB7HFHqjSuvQOuD22kP3mVoOCf43lZekzD+kd
krxOlvck36dCvhLXVKFw/egV2hS+4/EdzF/o7+4euxl+lKoa5EU/Y+tLn7j7FxzN+Uj+NTKjIApy
2m5uPeL3TpXn428HnAU+2wkah44MmLZBqbxuDHKF7rOZDZ4LgFsydQ3vPBFZqQZtSe4Z+2tXi15G
UxGSqigE2l8XPCu43pxaV4GRuN5aFvLnZCFUqzouE7JpNdgidRld27IaR5+tmywY6sPKtqm8tvCb
79eGr+6rKxk8kS6UlZebJjbxjS4aglu1jLWjK90kG8BOqa7LslrywErUFy5gA4udEKB8DNmynuxT
FLONrRV8JG9AhX+1hbWg6MaEtebijij7vwMZCt66gRNW7Qmp1k6qbe/MJ8m8ylwB15Gbxp/Dclrr
recs2Dmxcjov7fvsuCKdanvU9mf45qa5lU1xWtRCG+am+62GlmJaiJkrE7zgOhaXgbLvKA3CakKx
GxtIllqooyHFsLWcYbvqg4WPS3dhwRmo6xHtNZXVgRWDxAauPwGOhRzFNDDGlqtl5OjnJmBTnyUz
XOBv2j6AT6F32KrMl3E0HoCdxvdQ69xuVzVm8mWUXpZXlCHdUwAz1ctFRkAqh6vgPc2laEP5vg2l
voQylwLdJ9vqGkD6ssZEznp2jP9FwcTLxM7aeeVO6AU5+B6y39oaEAPTC2y+GGfZbnm6JzZOVkbW
4o2W5mPj4wVjZvhrQ91X9JGR8tbEUvZWQy50Ua+U2Jl2/BzdbPxzvzr8IOBcZYughGW88y4MPr1W
mN6kkGfws/UZdHJ4ojf28dTIhQ1MO4zwqwyYUxDEl66fV3mMMjm6EFgama+MG8RwRYeBMqYmM6oa
JOHOJW4S/0aaQ0rslZpmajJFuWXKenK/7j1Jyt1DuG66dk06JttTMQX/t78D+mItmAgaWsaKDInE
EnViSm0ohU49RVzqrnDMdWQwgvQ3gaQqHn8myrmr6Pz/aDqvLVXVIAg/EWsZQW8RJKqIeW5cjjOj
mHN6+vMV7LPZTnRU8A/d1VXVCrRz/7X+D+ndqtHKGrjOKcbTG1Scrp7jq+LKt+2W/xDqFa9IAdKV
KFQa7SKZIWYPdWeTlIw3rxh03wyP4s1lZECn0XPqkTMuizmb5yQ/w71N9lw0/XzKJo4hTGue0uxt
oj2a3AVc599WLZgQ2ziuAkggJ9bEK1PhJemQ1rEm2hcFMLmcnkBPRdiChaCCSY8kSt1GgNtBzPNS
79cXZYi8SqOGk5ye3lRNMoVJJR5BA07gk167rt2Jfb7h1tJ6oNfG1XV3uLlrrVXpM3OIWLH4zoPf
AW4RWLhOJja5+c41faygzCtnj1O8BpdqdIczZvjuaoBb/9ty+qHXHSjXEmzKb8OQlo7dmb7ErN6z
ttH5T1DaYKCFXyAOSI72Xu39iq6FKB8QDUoE+WhNJkCRJAcaQJTGNIcUqGMOk04SwAR2WmKBOcHB
3Ha7ZRU0ddzjTSq6CpsxGEM1BC+GRDvvrbv4S7QobfJ4Q8GNAkR1xA+3cBRBOC7LjAo7vokcUI8t
vmm3yZNpd54IY75hjzQj0sD39E/7x6bVB0JweeUmTB6AVcKPBuYjt1x/LwjzDlt1RliyEOxEqTde
AZds/BXf1doYx/C/gNZBSFW/RKcoExdt189AG6a214b/6YxOSNLY0iVKvQZv545aTbjqImyg1ZVe
l0f4HxoRggbU7nN989ppxb8Be+qptQsXVVUo61iUUx8f4Nq3ZSsWfHI+AHNuXHSSzrHHZ/bnHR8V
05SAjwUeSQSdH/zmyN/L6uZCDXxQvKvCVcWNP/2ePB61XyajJdYomDi3Vg0bkwoxiq6v4qvzUF/V
W28iByH/inckhr3B2RZ7OwPOoq4BGMTlqfin1iEvQRF2cjUWDK4CQyB4bXR/FJAqLBYAVBwnePoa
lKMcmAKSElda2BCse+oL3oUIKr9WhFVdydQV7+kqFrFTxf6DRM2j3v3zdz0BC/P70doT9EeUrHnI
jNNKPjXwqK1AsSOyDlGh/WmlEN7LqkALSua8FiStQbqLFgulo2qrqkSJhUwSGmc6vjjjoluOPhZ4
i2KVZyunBbKAFJDx1RcXk7o5zAfVwgRZUQCLFBn1n/7fz5h2P8YBb0ZPOLFqDIqBzpHlVINKCnhJ
zUwPpQeHOeiVPCUI8lfUwsNyWYQGRZykjwWUbdKaQAiQ8nJ91HpX8o5QEBU7KafS8vZv92P1pLUh
1ypflLXUI+7j/HXTcSEGfNiH3nZBe9PxY3mbmV/Z3p4jM17MqTNX40ZgDNiBaAZwdHbDc6fZvab7
EVZR7Fzfz851VBnXabIx/7qPm9EdmdkVE6e6YwSUwunY0AihG1c2UA/rR3szg3P8Ajt7L/AiPCFi
6J2CU3CbVvrNqPmhN+YB26xkdWy9iQcvrfIN6Yn9WdmPofGLyr13G1pdbPCi2+Q9qswuPSOtehjg
D+mPIsP8z2QmqhDmATl4guHq/8cVrsPbq35bvfuiRORUuaDhJTrqHTsbWoWXMNygb8NmuOpuo9c3
jgSr7ty7ocgYHkDkR2f60ZzH+8Vtaizr34fJ3j3+oS+L1nGlexjOPaN7Gbzia3gc19jqGrN1gl4D
s8FErifCS3qNv0afZ7Gi8hI/mfjZzbPRFSkoW3NRwwSAJJogxTcGp856eMFnafweZVu9PS8ajqwH
n8nGad6ghK7bZmB0d4MDxafITHLxKj24Kc/hVvbL+Sdq9poHYaIeBunDT1N7KQQKP6C02fJMJykD
TAmEYjnnY5qv8rn0P1X8oUNeG+IPDXftM/T5q6egU6ZdIgNWHaud+beAvp8veAu80UTa4i+ocqHQ
/I52jHPSGEXZhyTM/la/Lu2L658T8ZBCLAVUNZSlmsfYfYJ6KnqX1+naefiyiFi5Z3o96WXqpgi3
iCOB8YYi8pcdYjSQkLY1BY7rnnGTP3c3yY2uBLd4273FXNR9Nz/SY3pKjnDx9KsGi94TLZx+cwLL
mnuXoNpWPkB3iWlpDMkfG58D4/MQqKUMLkO5LWYtVC8UtT8ivp4euxmPtu9uu0ylLd9k6YEBlaXW
9DDU7T4+BU/XmtanNOFZXGJ1j9THVcpoS3XshrTq2Q13ww2enTqMnslz6HYKruPqFIv/6Xp4HOsw
BiIvqyvmJT4EOo8qpqQ8/ZZHrICZVWi3eYnlUwTuxLILC+RvF5Snn2m2ODZaZRpQMKLz/8zURbXs
XP/Kyw3+H4ts8ZquFrSSoANENn5MrUF9oK+bNF0oT2l7Up7e/55/RK7T8vL6tx1bgxogeP80DzeZ
TWOKEwss5Dye4pic/z5La6ADV9NBpV/tlXuVvtkxO/dwHd/Da4ikwfza04VkWq+0TtPKV6fRqXSu
ZIW0Rrx5zbNTXTlA7OWV/jfof/Vy+cj/G51EUEacWjx91fRvTfvJEsqwwI6Kdmcs5qU2H+cL4+qU
vuaL1bcOjE1vFNVZi1jUoQHkH0uIe2n1ce3dnqhwW3wsz+qJRasRlmR2hqr9znpbXFtH1add3nin
FW05vqzqIMtmDYDn0+G7ARGTQZ619qw2G7dG2ajm0MJiVQpofgpIjb8rvY/MTomh/lX5ZSG8LswF
w/JGWZnSLbyZ4R6+hEFnDvcGrrV3SqQsT3VRadAfhd2SoGy6rtmNkk3t/Ks6qo5Lk9L3cduqxNbw
MX1Nn120GdM9b/05qsUrrsXgjpCvf1vbqwnvzrqFFme6HjWTU//qm51DYiS4NGszK+Aq0HPKGzL0
zStNhI4jdqfpGDusvX3AXF2Ovxh1/xC307Kb9u+i2sBRMQpbdt2BzKaKQjuPyeg/r3/s/DxUl4p2
TGEALV97TDX1aRsgBX1MF/gHEdhe9f6M5ADeVsqrqzyzsqTBiEPBsOpdh5YKTQrgwRwr7n5x7hgD
I/70LiPOb7Ww4jk5JXWwzDZ476/2Beb+ym6yiC/ofsFz5ACHqp+qc1A32zvZ4Bg9WfhfPQO/bHCF
JTvJa2oliBOTZ2RCem/XCJASfHO7sPwHnykvMNiF2cBM35Na/+ObXsU9xPROg4e6ZmbU/fkXHS+W
n9n7G4rhm3dj3XmQrsQrnGBr+c6zhQS+HjY69KXq9Wp/tDQZnTC9Oo+rAayb+qxBhyQiiyffX0FP
rYS5tc7skhq0sPH0IOI6Zr/ZoykUZvpWAjjDRVe9EEUFCcYcmHLMWsrm8yUEhM4O7EL6nag6JC6E
Bfn/AptXDPHmz4FliEkihRGKDRQj0S6KHLuZr+lFsCFIpoB8qqA6Zheok8RMiLgYz7iUq2+DIBH9
UYlfiNl958HALYSQFIiIUs8qEvtL/Mw7zUljTK06zOO4AiBXLUFVhBf2adoz9GtJm9fJfVxu74ay
Vm+EZmhNScibbZrC+U2ZgMZWb4/VJL/sn2glvxmSMHmPoN5eBw2Qc+to1xb010N4j7qqDEcsugCE
Lun/wYy8ppefMlPm60XKxJv2sLkr+kx6jTwSVh3yHxqAdZlVGNX9VSc4OcMKrbYM9CW1dl2VJWEc
yup17vJWeEC2A8Tt4bL5CMos1p8W7YjuKa24+FFJ6Drr//Xvvsi6W38X1P3rG2+6Q/zumGMGzh1P
omk5kZKKp+cHt+FmmX0Z09WfOdr7r8lzDO6wwrFobLVvEbzl2rN1wmuP3i9QYRAG1uw1Z4iXF3Dm
vbVh0+T5yYCGeH5WlyZNpWY60d9L0mS//6v9HUhqTs76B3Zj6e/dv48bP7Wf7au1/bolVvSg0Zz5
RIVsTM9dqGnD4Tdb+/f0kHCavMuw+PCVQyM2ZkCRjguYR8tBqJPDPnc813R1hNnpyEco4wIAg0iE
GhqmKFSpchN21YaQvVM7umDxtU81qr72tBXCp91iQCs+F2SA/7fMJzC+VulUpZlVd9XdvaL3Iltp
RahHFTYmfCrpx4BhUMmuwj4LtpI8n3rNKKNHGDpUv9ndp+ppdvcM8j4C1bP3wNtq3T4RwO0Ge18v
DgKgBwIGj5pTx7mcnofbaBNfu9bQDBkOW/c5NqZZdB9dluuBKTPaifz4wJk4wU2DFkB6+jPL/uBx
s6vA+pzlpkWshA+33pOSbUxe358rAkP79MP2QRT8msKx53NtQZPDC0HS9+X7CQC3ap2M1oU2denx
9/hbR0Q72P2cO1l0WdvWNz0RLwlq++voHJaXaDeymjoQPXo4SsSN2RbD6rp3mhwJ63G9/q3gti/1
9yNaD6opjrLwsPwtbi/nzsoTqJkGKI8oMYEZgvqVJ/O47ta5PtWI84yyUb1bSzAHbze56vYLRuYB
YgT8embq3qM/ExXDG/7a53CPxUDnGOBsA6lINVBafOUgHKTLkawE1u0EgpzwhNmEhwJMFF3zYVsp
uk5n31FhcynKhZgLwvm38J7gZWBgqc9X+NOmvRgcKAoXAts5O8hAxQfdGSBBbiv661drjzkTXr5/
Zu/Zng8kRBSNQ2QOPZYeB7RhoJ2nHvzA9ZcFqg7UCSiaUvRLlHMlSS6e9o4Qd96TIBdxkuBV2CWw
Tx88UtO7BgcIcU8nGz5cyBYLqYxL7V13c6WKco6vyKUllb5C53pCST9QoSicyC5sg2LFrxzKmCTH
BYggOvdAvHTJ0mWyc7KlXJebLDDLpnuO191jvA22QRYYX3Gzs41Pb3xp6KjklfGQ2QaFU4/YaQtx
2Sm/5OZZbV4BjqBZ/pdZgJwYB+8K+zc9xlgIYsn1yl7564odTfEOZMFMYE6B1BT+M5DSke/lIr4w
wxcny1WapcSMTUTgcrPRb01sjGUxdXbQpnckEtfP9eY8oOLU3YuPeRy6wVV8C2VZJTm5rtIdzyEd
PBK3cnryX/TD9WU/VrNXGbbpehTZ6GCiMzSHK89yS0mTsmEDCbGEilTFWwnU+QksHhF+qh2BHbKx
qvb13LmJdmeFaE01elyXJtCAkCI2uQ9/JYPVy7+XUftf2e7wJJa7LtnPk50RFcP7YjlH5sgpo2Mv
/G6bPKAODWKGNrg9dVuNodk2EAUHtKUgGK0C+QLqVeX61vwBCttcyccwKepy42BuYov0dmCcUj9i
gEPzmWo4iowkT6EHDyDNvV7+BrKTJ796mRtJhGa0NEDR00BB9YDPmHNw+jRPROASP8h0ljIjrHPq
UpKJsFCwomEW6Nh2kGR3LV5NwylJkq0XZ2LqvW2tmKprqXHYJXAYnEB+ABYMQR7pvyNUSVOJ56AX
Hi4BkoKKcS077eWK9ySv8DLjeZ0tjPMKTzX9yWSCmyQqvNTE1335YRbySaVeqQz59PvvlRXgVQVN
Bd76gdBNHRpysl7R+fAkDCtNOnmWF+7BqI6ddYr6Qkmn+jsXtSQVmQQ9U2hPllodxGrTTJYJBKRY
KnVU4kDvSv46hF6NwGwuna1rAt0HFLWw0Wu/vZuA4FcisF0WS5LhWgDA0sTQyw+oqQIW9H81XexE
gUsFg1kb3i44sSUCi2CrCFhOvUEIEhE8GjcWKBhOsHbEzm06shhoOrQiVdtQxYX1wGif/QeSIheh
F5pztKoqwkkJoihSUZ6IUWofJOgf9CgH5UMxXXLMWwxqtdwG1FKET8fT6Ap9om/EO87jSNnPufpH
FOcSR9O7lEfaUwOngdWM6+Ba6IoljKVrsnf+q3hl9O/ymFKFXZdBNPL8xdCNQJdGVUAJarMLKnTd
TQkGMe6/W3F3K3hGeHwHeH23RPlDBucPZPotF4b3REz4Qg9EfZKLLPyRrdW7dUQV2bfDEU5k77Zo
tBICye/vLRfWCShNXn5ZLl8hUEbrFu5AjqZLLTG4dTJLi3UaljcrJ//FcRJnlaJ7XiXWigxpSk/H
gO9iwqAhT5YCAI+zHcXmNwzKwuXu2CsM9d9kHaq4KlgvrkFxHcr0Cy4nxVChXgAoWhDlkDZ2VFXQ
FaR6k1+xdVweHMpOE/QZb4CSJ2yTCUigyEjesxSoAVzNefXfvXqnykpZ6smcI9Nc5qaFSfuspAjM
XAI7ihoioKr+okPFT8o0JJYoF4p7UcIi9hOrX6UOjamsDYXCl+pHg1EjpmDsqhACaNkl/2QgbOJN
rL+Qsk335J2EXmslnBw3/Z0SykIBV+QeCEWl+ZSRubqVK97TcSEqwt5IfL1GXjKVXuYBNiWtt/Ao
1eS4s/KVUPPr7KsBWTYpdQ2YlhqWSl/1fKIenRgkKmcXrCCRgvNXJxYmPuiQ9p8OULWo+LzTkByp
QAh7/KAZudkH/9Otu2KVblmQljtKEzDwtTtTNVFpQySB/azOQMEakefTzr7rbDoqrh9py/EHq342
a3rqDwFbU/GHnn5ApUPUzYJzrkEo+4RKYDolHvxH76CVL2ZPbBOemLA8ceWTJXphianx/YE4IVIB
RAriCA1YZcMqN6gooMGpNVkaYvozYLNh0CNT5n9a1BtOvTuP85YdQQn7F4voj7aW+YEJSbvqKXx6
tt/TOoGNzG6e/Oyetyj4eDDIZXPM5CpIsDxd6IeSqGkoa4KKEpHLHvQidHvh01J4tajHiBx09IDa
Jyy6PYKz/LMdfLaPuPRsiK3qoYz6N36JKsYE8bPP5qXNU5voCgemLPiEGTvBDY4u8c8F4oaM+EUm
wRYGY2dJ7xLVV7XoH5kGzdbJT+EHlcg/L9hvlQA5v5lM4hpZOHB+NQ72Kj6xMvM0Td3Yp7VLy/NA
R8P5zbwlKBAvtso1Yal5ci5F7Pds86YF3JXk9erVFgegyyOo33mB9T4O5oAa8LnOPNTWK81o1Yxb
rl5VkoLmJvhK80lQjDgP39/f+kIu0x47+CxnuFCTygcbq82sy09jD9w3SdSw4+YCzBzw2SWY3bGj
HuyZ2D5iEPFjaDJVPLn4qcLFA/Gw9kbpEvnlwyXc0/dFDY+7JR70RVT7lPo7ue8DF0+7py4ka8MV
aEB23HzGmpyH08NOil9XfZ0h52krN2SpAbnQaqNDu49wCn4odBng4jTE4arVU7dLYK32l7R1Q9WT
Cx5kfr1/kzgutziv+C1tP+dD6wJW4BjYKqb3zYzQg7Mw8MLRJv4iStgqQsW4iOZAy7rpzH0qoAmM
aAKNX95BwoqcLsE20JFtvkKjZWUgv0fOI98udP66jjo3eESq/41Q9tArkBewEOdbITYgFyWt3p/q
r6IJacSLuoN0tCigKoQmoePSV9jvlno0fJoXyFwGIQYHzFk7/GP3lX5mBv2qYdMOCLce/Z1ORxkL
WQ35UOEO/c5tOa1WI6b6kmqyVukw8uQvGizq3hypYvgmJ8XsqB6q5cg1roZ0A/BWuFlV8wRFhlgf
1wpl3NWQuRcb64EOGBCipEth6XHOSRUuVAXnJOrUmqwXtDNKRmQnKxkKs+SVbt52ZbC9t87TT7ea
NqoOkOfW2z7895N6/oWBYPj739qGTtT2a9fPcKNlw264a6OFLbufhSTbobgpln8OzyvaSmMd52+B
fpptMneI1Rf6dNLpK9TXO260FK5P9n05AJ05rniS6FB3EeixvzRCYXWTQLBBm5lbdCPbOEWVYN6W
aYIxen2CFXEW475iH6mC7Vvvd9Ss0D7aSus0/krmg2ZHegEsLJwP0VTVNsZ7VJzrbiVZf9ehRG87
1417JNjqvHvvpJRUUzNYnW3ZZ9Gem64LT3Dzf6tB07PCS1duauAEUBux16ZrDdaB/it+xXgUxUaP
bsxd4Kycmaz+NnLaNpSWcCUP39uN1wRe69YJx/cbh2YwvvxCFdhqwcmGl/F+eBwaISxA5BE3r0zC
obq8hjTt0M4gCJfeqXfBpbwHB4gSi9pnXWZPtW8JD71dDzn4sbUZHEc69qNVv3lyceiPYBAp61/1
6dDDnTa9M21hzvSDoTnMgF5eIxqd9+lL3Hl3mlE13oqJhdRexrYnn341WIlXIN43e43+tksh7BRA
fcJo4tghz6GHWWNGXdBIP1GzvYp2ySaphDjz+EZsdkG901raHNa667jm0ds5t5eSn2Rzehke08zX
KFG96k4db7ugfTlwEQDygHpqv97D/Qd67wlgjE8QVvmY/ZUwQ72HGwqXIKHqxLaJGx2KHn1rQOOF
wSHulMIShIBuzfss51/NgVpCPNpPChxz+kk/Q1C2Z3hpy26CftV03Kyl5aSSVvjYdNYEomIdK0Bb
B9xiIzIoKQJHY/NUpvNsdbldmN5hPzs5G8s9T5rPVrMcbdtUVzcvu3az71AFwjcx3jlGbF2BN/AY
4XPXeU6qZ4cCyqo+3YGdxUdm9Nk5PQZ7IFenarovmpG7pS7U+CfEZKqfuENR996rxrT1528CKPqN
rxOMu04VB1iqPn2mtdGThb169G+YgjyCoxV/Dn6mzJbxvgKjXe4O7nZGMaTi1GBvufvps0rp2L4Q
xeKwWYIOQw628VYYQ0a7QWPrFG2cdyT7ofm3gaTwad1VPcRqiy8PcRWu7+KVASdb001ScymEyoZ8
Tn1wOXfg8UKQIoAPDSCsZ+fz/Xq0LxiRbd0G9AYCm9HNt8ruPCnvOqWHXy27zbJ69cEbGh0bLihV
/eBXq4GRmgm9kRIjbaYv3yDoZ21oJFRWu5iEJnSjSgzL5kPKI14ZglQY9r+YjeHdiRX0tqMj69yi
JqP0Eb24aT3ZejdfPa3kSsZzgb09JkaKS/7Ln7PsPHyc7yItNqeoFgjkOPlXAoRtUKUZTT2US10N
TKfs7vxTqOPlPVl+n3nTGti2HIdultDlLT/KNBBTq4g9S8o+OLOIs7Cc4+zBB31XDUuUnvhCNzUR
outYj44DvXrf6jQ7Fb7axuW63eQbo0NoxJ4I/iPERebeFzrKHPlLUCo2nU9LFFX8utgPcc4zPB0m
fFV6oHkVv8SxpyWxrBwUQCu8l/BWwbluD5olQ6kj2F7hA/PG+uGaMycoUqAil32qXCxrLiaz6Kq3
rpbuXZuuHKx3ihMU0mON0dsEaw6RypkoQQPHLhP/YUYB8vwTaYbSYh25G1skor8yJNLwcoBXU9z0
a564+OLRHxLJGaSnY5zmD3B1D6xAKgyv/Ld7SN5UKUwWF5SkYYX0df6l0vUp/ohncuX5VGBpipk1
h4gsttEH2o52bIQHHpJBUuI7ZQEdSljQBYAgUQyWcKBG4CRgygAI/1a4owRLz6cTgpCG0caTVeTp
z1NkijI2tpwx0RDyZ3Y5kQVBm3IQQH38sAaDFbRtN3lNMll44IQgl659uEYZIBhDx4U/JvWo4zd3
/EPcVcaM+8p7ef3nhAhe6eS97gBTCs9TpYdKfoHHECoSxtK3DGKyemrBkzrA0N74asJlhBvfAuYn
MNgvV3fXMO0msUnTq9Pmq72vONmlY20n19PstGgybl9zZMMG0UWG9DrEYIaRtPbhtLfZETn2gYDM
PQjmPgZ3JDSRDbY6ntE9kF4kiurL4R2DXuLruicI1PBq9AST9waMJbIrCRiBZrAffcZXTtMi1rly
GP1saPXng1rvFT7CuT/3D9xKwXljH6JbWCLRwZo2+nTfUCbeyafLc+Z3yeIHf1C721mcxVbnBsZ5
C69tsuq0Rvj48c5LAO+Lq1/UO7oTvRABVetYN5XyJlT3oVjjSskkqdZZH2C4y0O1waw3CKJIFgpI
KufTEZt/3EPKH+CIqi3zBhUES0TeUo1duSVY0zJ+EbfgEWjLq4yvab29ZevbUc9mRlWIjbBApI1O
OVqFqZIKZXECKE/Mc8Fg97ZXPrWuRnsbr4tGL1hvxiUClyu185nyLtPR1dhFu+hlISYpjkN08c0A
Z3jiGqWlgLBBqafEK4c+//1muQTFu+WImYJDmcWbKCoFmivx+hC3ym+zwvmvSFAvrVp0Yz2pRJtw
E+4HGL3SsM1Ed4OLFnpigmPgNHxlv4yHu6k7DwqpDfsGG4J+do/26e2dINDgUfX0n/49kiHePTrf
sIBpdDedNR8/N8fsAmCxba650S5TojQjhgEbnCPWC5JQfW/EtS74CyTR+LBxsMfjB4Qcu2O7mlCi
N1NjuB5dJ9eJAU8fUe3oPrlPnpPD6H1tnRqukWS91ckRJqhQQAEBqNzdNyi5WsFrHe4b8qM5Mjjm
zmUNhrDyd8ApwZ0CzXxcN2yr3jLe0w/VUDP8sM4g/HjZ7wl0QUwGMyKXzG2sIgv55sKcnj5Q+hqY
ZNMfgig1lxKM66P78IO103Q1t7Pq+AGcg1mWOz/2LzTZ7RypLbJaPGxzaTG7SsGx7u7r7qruzuno
eUL8XXYpDlG4fHzfn8OawRaZ0SMC/l7A27EvwUSnM+nqHprT591rfnrXuLZ2zviegco2WjWVHalS
GJ2DfyJq/VxaZzNmml2iG6tm77Rznng0w2odb1K5lD4ZEHcgbA0PFWpejCXVCc7OATt8IR3N1qdr
kWljD0fq2KHJcWUsLbWKxtpoYCABEh1z001QVWbJOpdGSWilObOlHYCq0koW4NMTkIpwJAvDRrIm
MDUAb0jnUKsIWBfvE8hClaAyup5C+yOq4xPAETwRyAiGJNm2CldzQHR4WED7RW7+f982AdTJTJuC
eLdiNCD6kbYSWIiMlFwPPbHOW2ePVwDQsuCS3KRMOOAPSeUISwZScC6AAB/15HhBRfHLF2IjyivO
O7FcdQ44ucZIFwl7PmLrI31hBNdhxAgm3ySkXjtiTgu0rzGji74Q1RTYx91MzKHlasVTfKKU6BI1
fjS95V8n5EPYyIPwpohbhEKpyqCbsPVtLKBD8I/VimGXsdIITRTRvngJcmstOklk2GRf/MyjwgOg
U6FOs21dfKTXuhhqj6Qyjso2qprkJZl/0KRqxZwVNuTq7Em/hwHl/8EGdGEzWPco8q576x7uVigl
yyTePah0aiNKgxzyPSNHtXSPNSRAEAvq+sQYdAFjGV35H+dbovDilJRaFWZ9a1KaN/aKnQ9ddl7R
sZOFG/hwNJCCEVejhaUWXe3Hu3Z9IsacDGfv3t49sQjXiGeueKQrHJQ17TYsumNWfo/h0zviL74P
YRaowebBeZN5HZw6rTQPPdIn4A3UvM6duwkOutoauSLCoQTtQc/D4p6UDLWA5oH0ENredc9tn+Dp
q04XT6Ew+kv+Luf1ZXagPyDaQCXA7/ikh9PHwjxSd384ImlUQlHzVbEvqvby08yfQE9iNyM9qCyI
roge0Rz0crBYPr4Q9anJq+e6iPlj6gcoP0WK1K9MD7IN3A4d3xKs8HOhPeKwinGkr++ILozBBw6S
BSmlKo2eWCl6mTTpBhMyRD/S/fQNnRl6Q0kBlDEU1wASKMiQSu8C8h+q3SS/S49JzWSLk/eyqJex
YYU3ATn5/18KSb8r/B2r6YUAnQYBicp1JB/uL5aVTD8sAVS6wy9H2NPKbvMEaZorYKwW0x7/TCiY
K5eno4Ehox/YDpz8BXwHNkepjTmxaacG6YZcgBjY6IXXGEWu2/OA5MXsc1q88ECvO0i9/+ttvAA9
gjQiOnRe8J3o7Wz4v78YhOcrxp3qpCxJlkth8zKql/hGMuYaa6BINU+XdckjjKfKF3uuTsXz7CSm
4OYBD2LC2bQ7IgDBgOpyzWnggLr9NUknT8ethrMYrHGY4jCwGPz91L11mA1jvZ4rLE81upIVaW58
ydnBRMW7dfgNBQKAbt1OoXqwhggc3ON3pFPRKOQRid441CakD38aVfk4mtKnb8fs1j2oIfJG6pRx
6uPCrPjbVLEnkWdLEKfwMI9Q9XcNwLPj0LqAlKaT9cFQmOBol8oIZvSAWd4K+GoH35ov3y9K2z0v
YdVZ/lqul67sAIn41bMmV6+ONAcXdGZ4k/ZyTLR8CgoYUevawn328PMYZn6dleMCH1i2jyqjCb0s
5o00XE+ELjpFDEv6FycaV7yinqJxrtH7dexWzgzb3K2Wt0ov7OPQmR7SE9FdIVIXtUptDCotdb2T
B8g/D9meZDLyHIPunuvxi0qePqIg048bXkfML2BUpTtnZivQ6TcXVZeS90W5dT5NIuHLIP/plFcF
dUmurvLX/k01hhHq/nN/FWkt5werVwcKkRsxZw1gtsek4y7aJ/Q+a8fR+p2ROUA/1g7+CJeJ1QIY
hRdI68BFTAme0ajS96wxqOM/IYk8yCnd0orau/we9VUyWYpYUTRHrHsqjgi+Oo0bBAjNjrgacvuQ
59Kkzmc27x4mew6iEVrwsbDwyLXeXqjsUtuV5YLYymKS11IApnfniF3JEeBYKC5FHso2bOv/27M3
KOo4uz7oSG5xKPmkqhZm1Igu4SZaR2abzrPN8E1/A/oioNiQnlOsjyLdqIaiZbzgmkHQWMguiBc3
OwezaohGhQKhsDgaIJi8qkRXHMoN7mQooAMRtothrwgFs1msBpgM8KVAW77nM+A43qABi0rEIsIu
A/jAKeqqq+6iMEpBlTzwCzfZYtJIjaLzU9kUD5U3tq1/sqPXCaqSKb97AdQyL1Ejc5oeEKHvyWOA
Fo6xAVigMF5F9X0MT4TIfzkR8QUjT+nW2m1GnUhcxfIuuuED1cV2PO+Y/QuUusGe9e6dl55VZVTy
q7yWoc0orbjMUFmoiZGuCMJgDGo5bObBhhZtHSblCQg2/TsdzJUxfaA9omJg9QBH/HsghQv45vIn
RGM+2AelqYg3qHwXI4gvOklMKzrTvuq0g677R1DWV9VSwR6MVeio0E7ZwPISeCms4oOtHcn0mgMg
BL6WQ/YmuCAg4X4NgA3stLiWJYJBokGNR2Eq4oyo8MEwLEweV0OJbVB5SXUl5obeftpqI7je5r+i
G/urBbkDDhJFBCqCqs4VN8JSGVORTydFSRGttFt1RzBbKUSrsvfIC9Liu6oCrZI3bzEVFEnM8Ifb
Iv/q0+z6iwYG7dPocnfWX6qU4+q0bb8ZDnTWYEioaqHaoA6JjXhn2Scm9P1lCWeCD1UABvcNy1EW
asMhIuPNghHLuiA3vDwEi4YsxSMtCnTs8bDd69DSnZZjqiwSYbFAKAIUn6z8r5KoVFlpoWoIT0cg
09oXPLFOjX6TrH2V7LovhODSb3WtENOsRdW9gB9IK12x38NGmxrJxT4mW34n2ywl20V9SwF6XohV
47mi7qJZUfRCwK6U6skOHQXFNTYm/l/xY+x9a2heoOVL43AKzgtIqfkhm0T12FI30gpqBLI1DCqt
3KeRkhY1dCY7+7y2LC2Kum5KBHQsl8UYVoYDG8rujkJmk8prjJyyq4tezNMVCAEa85IjGT0y/5cb
u7HHPxYF/AwU3+UxXh6UwTWNle6f01fwerRWEaTMG6DYGU/+d19gHJb3eKJJSP1EqCg/PJQBO3Q7
8nc3vawLCWQhYcEtfjkm1NxG2KQ1sSAybUYyaiDuI8TU5Mx7qeXaahGrFNgri1Ah1ByajsJ73bJ/
gOgtb2enMFxBDyFPMWZokKRLpZMQlYB5P9zbmPUgucSe9E8lclnHklTzVcES2ZOV0UlDVBORH+rO
J7HiwrL+gnF9wSu4OfLtqPeKsxRwiKgTvi+79BMQTgCgzDhyGUnefOjf+fCqtHvpjdrndXytpAI2
CsZhwf4p1lKpGQvmnbANAWM5NY0kVZwvHXkC1KYqki9kRUBWyNO1z/8ftGuAvYi7ZBF2z4FC6WyL
o2B2CM2U2h7KCx/l21occ34uUoPoDWJpFCRuEa01SFWz1hAtnkuNspTsKnciBgOiFiGsSMj0zuWA
jarmOTAk+Fel6ytl/KonSoHyOuHMKilVQy2kSnox/KLFuqr1qgmqU0r3huoPWyqWD4qfKB/xn9Mi
lgffinWZD7gRFwmy5kgZMBNbUYo+kQZv4UNDbCRZjiL69Y8ZSkKkGQgDKj2grQHvihkqqsjrgYhm
enrPAOM5Dwh/Lu36TJrVNIIGQ7OZaripSarapGqxUvfaFy1UFbUy8AiUeRm4MhWio1SiucEPnKpK
l+T7Z8eOcGgxBH8LuwSUfs8cwwZgYruorDDWZMug54dzhCRVtJj7zPSuyQ1E75zp/tArIPjJdxX5
ZB4hVkFmbustK4X7sTziDsgWS7krnKYbNlKcoWTienE6FMHmRz/Dk4A11f3uoWiz2E0L71uzj9hN
tR3gcGZ34VijwYT6rDX/ujlrPHdznQXbWz0Y//T/EGSypRRpN/vRzoYjIP6h3nIl9fW+VmPRALRF
FSGEaBowDKA/KUgYjLR/ijeDploXLT9JtZ84coMPXpwiZTMOTUdNTCRC+tVdIkXeAPLEvwtXeaxx
LFvOYjrfUd1bww8MHRfP9s5PPRATCpOqjlhlupb/67YLhpJs8TSri2iiyRubYzxbbU75kgP/k53H
Sm9+kzaYh0lp9ms6lWQe820eXOzgLye5iC7RgCJ7sw8QFo4Sj7/zV1/MS5HvLPhWzD0FC1qLrGH1
p9al7ACb5zP74AfSKfxiuCZCILWAHVpvhoyEozoRQTtFmw5dJwkylPIKwSpzfAiEFLD3hpIYaAcR
nCRThYJdUaC/H4ccj8W2RExA1Cj6CcWrdJ7Mk/WAHiiTz2R3ofoGH/sTCcP4RFX2nsG2j5SQj/uv
++g0qE8ug3pEhT2yonN4zyEMARhV59SuuFXnnmqHqwB2yBsBT6PxPhXy/MaK44a2DYpMW3Ye4nhp
qapjEkI8lBeBbsAJItBI1vH/3qkRLQhl40DawMpatAsaoqvOIPaUunkiQqUWXk+1jhaNfrRzEADj
b0fVXkWJFQzU1UioEi2SAanWKEnBWPArBqFRL1CtedfWhSxw9LoT88PJurkEYaxFbLX6TOAKEr3K
uR0zVjIN8PPwGctbRj2PiMC6yKLE/4JJQlxvr6ENKpBgTTtR75RgWrf5nYeWgp5T+XAqq1jkI9Fm
RQYz8rGkgopWHGgsEFcyd9hTsq2he8QV4Vv2cCcfOSd5rth3Q9rF06w4Tlne8AXGxkzLJasdjF/E
nsRZv5x7Z0tREUCvq9FK2gUPiI3L0+hVcqcBQbyhc6XRCud7yVtcFDbiNGT0xJ7XBBf8qF5Q2bA0
fcMlf0Pqmg92Y8gxb5uz243rfS0JKheItt3cwm0SLitA0oRmggYOdR7NdvNDIKU2TjVaNJ2bPx+e
JhagwIZSKswFjoJmxgvUsXbUfASocMbL5h381atf/vKGXSFlXJ2NmtLX6RIj1vguoiGFzUYDhSnz
chYT+RwZyLLuwrjyE6V3tXzXVsqwVY2Nj0UaoSktphf7YFh0TyFEZVLpwAcmKuNR4VX5pJ1JK7D+
QzkqGjWuydAFqYDU5HmyvOO+DZRewplrLfJsHRrsSnykx9J7lrmdO3M7zyT0c+1xFhkSChTQhe/v
Ynnn6aq5akuEKEFtK/+UEM2REhEZaS9nVxSg8K3sHTRHwMihjXal2CL0Co84vRRa3X9udnm0lkdY
uc/XlQXFal/tPVAi58LZqJMhFBCAIiEEKigpC4Nf7GwFBHD2+n49zE9Xd1GCxnnJI0O2HasU/COo
uB/a77C9kkADa40u33O/+mWM0L1QZ+pZX2bv3Vt/lynfXVZ2lZBk0RhuJo8IwkJwntYGkP6oFsSv
0WAjkwvCB6bcSF7yewfaFBssyygeF/wKGvkfvTNItPAwwkSBXn+g8EpacBnoFNRCfdRPCoReLoVy
vZCcQsRD7DByY6cL29d18OqMzIhnBY7nnyIWYhZpLXIzpTwUL4Lxgsv1gWt8IERn78OeSnaePH1H
CsMiob60QmhgCuFlZ7DCDOqOfyaFvYJutaEq2ld2owmmXOfiSttwo9KuRETARoNKsnjJYlHlKg3l
eLwwLToWFXgdctgSsxMimA08qPRCcgL9kbp50/Guv0q0ZS/yS1n4fEy8uX9HvSGaaDU8BuriOJ/W
cjJk2dUp66ThlHByI+v3gpNYBc7oLefFKgqCo1qc2n1YWGK8c+r0i9MpFCg70I1seBpvh+LHv0jh
FB1yo/8cT6PauI7/W3yrZC0kRZCDML17soke3VdXdiDF+cow5MXp/MfTeW0nri5B+IlYi4y4VQSR
c7hhgQEhMiJJPP35Spp9hrHHY2whpD90V1dVM9UBDvUYgne4w+EsS9tmmJWgMADSVIsQNXU9zuqQ
YyngguRLfqHihmFDkrKwiyfQnUkBINSrx0iP7fdUem82JrIdAW3C4OrMENEMmelCIrRbheZ3oonG
JNWEpNF2WzDVbsi6rMmpQFRnp8RB657WKcEvPyylRc1TNUtU4b4AZS3M2t9oWYfEQWtUncUSKmIq
gJEMRgtddaTmfTqEwClalO+p1ulIwjx+/JshMJJ7/LWFjEieocWODVPW8woYnsjWHtabPDN9aMXQ
o6DFgIRdabv2pBSnhtethVinlaU+iCuE4Ekeo3OKLXEgn/jHKk5Md1FthaICXlO/N43c/8iImZhq
1Q6wfSnXzQoNGyC5iIJ4ZEs5T9lUvm5umWUVYrFIqZEHGROrsZh+VOfR+tH8PKz8wRbHN+hrnH0J
jPWQ59XbgxjYeXp3Vy0UIjiiskeU5eIZusaXHno/7nG6hgs9LVLaUAxSBbypVszgQe8GihEQoFb4
z0/55j8eiSQH79TJB8OurnyUZL+YlRIFqf9sRZiE6mRaCC8J5O7Yd6SYbsGNsbJSrCNAS6htNqyU
u4gCo0xUH3UCdXUCyqcVE9UttLUgB6c7A0HUO90s1NZFR72ZrmolelFZJsg1JMvfRT4T5eWf2QhI
Fmul1rnsoRUz45Aj6RATXwGzipgUIGHcSwWeKcHp8ScKvA6UWod8ieD0pRjyuhTqbUZPWNADRaqy
SioCL89j22AHUAai3DMLAFGF7NV2qEKLD8J6JUC5tOf2f15woGl5vw7+J85O/Pey8QZhc8yun94t
V4WNLpuJwPSaf9qLtZGOYQSRxT4nGsT/6poEgLm03dyhlxUa9X2JkzSQVedEppQ+NEHUWQ5OuMqO
28Ardamhakzo5hJf9c42HUEUdhNvgXlrYqhXhKbIY/fbKHijTpY208mAHU16p1332gC68pjuYzuX
KayXHYXyguINr57m9lg6aPPXW1RFi2oLlSzeaWZKE5HWajCoTebP1XDJGNBg8QHLO2EfGDvVMo4x
bY0EVUpoK5EpGisVoggK+CFqU8jzQeSVPmRLE6+eoh1f0AUBP9CR/EyzTwNZbvGbMaKPdFiwxCtB
UduehA6nWVcddl/YFAj4leVpeOWxS5IHq9jMbMpsC+rGKwWFBh57NhIbOVGmIhgMyJthTyNxoMJ3
2mRrOgKI6/Krmd5CNoLvPDl13W4M2JvZ4gct5Y1y0mLkZogs/9OE1STSxIEjKOBEQ0X3T11DN2Pq
Nqx3eKOxUH+am1AM7gCcLKuFat0Db4B6XuDibDShdP01epXRyYanPlJjGqVjXwQommjIju/t3Cit
rRCxZ/CKbqpalOmXs9NEGoOzqNYZfmL+aQtgeqVKFKwuxjpD3WCNtTs9UMVYUB6lmc9ZKr3LNhD2
FOLldA/R54T6lHKI+r+G5VV2uHJfHEOt1Yr54dv7FNcmqvmpq1OGXaoLDC6vGrEZyCFXY0Wu+EkP
s47YMdXbx1Alpl7n0SXGYwp8+qptqcolD2TmmpnDdjDpvOX6Qw0PJgoUAOc4ynVftEy3P4Ti4Q75
32pkNMNJQZlo/47PVnmbAwyMIBLUHZiqnPEd1LZEae/KswQo8DnEFiqyk6rqWlxUaryRGps1kmK5
0VBDhRLOpQiZwy9uHFeCa+EZdoj6D0ookkNv1b5AICDqbAQdeJ+pcJR6GrP8xUv8URlg+0LGAJDF
gyJSW8kZdC1WAkoXMFl4ce8Gq6sC701rQ4UfJzTjNP0/FMKmND11dWT6QLp4QWvG1sOuOTTNdhRM
nVuUb8LmR4piULHjo/sLrMnvaRLIGPb+t0y9r/+ZnQPFw2USjZ6OnQD+R6f0QSwom80zJMKAOaSH
4kjiUSIgQrEGE0WBn4I+7Meo5GTFD8qWWWZZBqCHTX2aCNW7kCOTEP7DLpVPZ48/FZcuzWx3VrD2
csoEHJm+tdjXBcNcm00emp+5E9Cgj6wMp5dRPS8rBJ4ZG2I7wOT+Fz5k+VMywcyQ0qB4EarEqtgq
JkQGI+ToLFaEMHDAZ6HQPRjWk9okC457Xv/2VG4IcqS/Q55AyJo5tqoOpyjn0S7/1Q5p/UoBr66C
nsBSoZP9iviCv/1XQcKVEOTv1oSgKoJsKnCgIMhfcWPFJoxZnbqCMdWWOws2dFBasGgp0yOybq6B
TmNUgF/c+w9uyfBuzYmrTXBYhVGkZEkfmsea83mEQvQ4Wmv5liat3vu58rpQ5V0rlHLELE9kR6Mq
LT9NyCtwVdIYjPkrLNJlv1OUqcUcoyp3PCQHVuylWDM2D5/+xfs92Q6WxtlL2LtYHCsw48yoaCfr
9/AZY8kDkZbW3xh3DXMIHldW2bDqf6X5afjwMQbIOddWwav4+bkxzg2NNtWy0gHvLXPVe+2LdTMY
f6ifwNOA5h7ZhYp6tEd4tKN1BRZ+2AmwysG6PZrBvZPvhR+nOs5Nz/vC4LpPsNfwYutoWK8jnahr
XnyQyMlEH1EUtTJAUNEuzusDhcaHrsqHAhgTNxgrnP26sA8zKEJRLnxjJueH8ZFBE2rPTi1snXfL
c4WJiftoo8JRObLgS36vUaG0KEuRxLCkx02Q2uNGwwCiqhqr4IsxMBpyQ84eytuw7HNGl96FXiR3
WsqHbn5Wbqhr5RkGor5zXMpW76aedvkG2Z5/8PMtvsJenASUh6z5yJUm50bcrew+Hs5pzkSNd9KG
J2yHepnQHYGR5prnHf0cEUkGvdtPCkB2asSstHPqHwYnPPLLrSwXC0iJjnCr4fXi+dtF2kRdcAFC
O3vYz3mZuU0xFtxCmhehXZe0IJTN3SzgVy1D8zj3DxcPOoqHVJkQJJ6WlNtPYB+yeaBs97CHbZjm
K9KBK6MCiHnN1OM3SxUko9Hcfixf8LJrM5zYCj8bemC4i2cReGqt7NUxD2Ja9I3IqXRelVaYM1cl
R3Vj9zJezcl8WdZq5vtgxtC4uR/J6AYJ9uKS95/9hF5+ulZqj0HeyyIob8fskVZQX0iZdG5SK37g
EeIi0cZzQbMEhE97JYliSPyXoaFpnZKrdEawx94Id4rSeghfAhWzUPx9q0UMRhilXljagtP6nCA3
KuxMRsb+OLOSFYdCjdQEvCocN8gYVRisE9gfxmz/CgmVO8luXbxaJhAVXsYlp5zC6FlZU5+V9+RZ
lA9rQQDMEyrsZ0i+5QP+lEqZJQP4Oe+U9n9snBvKmuvTaFjkemlQ3HoXW02pIqwdq7jgx1R9yaMH
EhlzYSeU8ZcMHVwbNboZQqrqpuDIgaFcnEmlm0NrmyMEVMdR1dGUyJRBqlLc1lW+wPchPaqQoQ6W
iCb4rtITsJj9XvdKAd+BCHgGAxF7KI8BT0VhZVp0NtGp6sFtVfyWIcPStOvBjkc56wkUzYRgz1Ps
yM7X0uci80rnrVgyv8n2xEMaa35wuZRfZtK44n80Jckgxch7Yvwrg8mqYpybkHZNY6lc9QFDM8Mt
BMoYLsYazYlQCDHYpT394vkpq+2z8x4F8/8mn5xDVT3+IitUZivHgnR4qCW5iuCKrIQwE15CttM8
/AE1yzqABuXMxSe5VlooPRN6CfVNSTJH+0lko+WeShw1dI1QzWI9xM6TBlW7LyimMZLkUKXHu0k5
O4VyFB0IczqwMESIGAdlum3+63VgRR1hYeJwXIm/n6Ny4w2Zkia8QlmEsWQ4S8QEU3sOIS9Giybz
HbFZPh1GjPXsyXr05t7sd09rWskpt4uigWAOS/wEeYcGMV0K6yvao+UQJ+bb8jtPxhSuJ+piDqTD
LkpPL0CkiUzmyUoHJIIDxfEkAftJFyV1tw35AQq/VWC9USmVcpJgNTFOjgx3uZzn2Zq1hmvX13Iv
0IzFiovxbMokJXZAq6mJ//fQM6e+XNSFIHzZQgxmX/K2bs3Hh58/jeVzGsKx4EhhGl882kItxPN9
grnJ31UBxoqvSta3Df4grsBzrCMfhqoJaEiIFLzileKpWASJfWTmlnhVGL78Ku8A0WDzss3tJYnI
QQ16NyFMp1BYDBhWZxerI6OFBkQUovKq4B4VD4SnS3cjgZXKyEpcqyzYctnIgjlFaAqJs+eF9GRQ
EvFwE2nRJmeBsNfJiD9UeMugHYbduMwKWU3qaqGGaUgCc2lVmEnwPHGmkDmfBPnYaI0+Ljl5WodW
LRrAom34v/anGYPwlp0PcqyCrSptcCH4r1ANqlADStU01Ksk4ClTUi/DUcMQVMS4Ztz+2Tf6Sqqi
pXoRVaMisIi+kXmcC2H5wDY49i8gLfqfkroMj1NYpVSJxsTKuwQRKNeK7APuAXipkc4mtPWiIjUt
uFUMG0kJy/55rBcq0CYwaBwWL6gQIOnROIWHplh4DgUS/caSxHxSAuvVvhCsyuZSW5u2OGjDmp1U
JXDRsHfMV7rsMLf/zdNn6r0tSALQYBnTG0aKHOEGP4K9Qnr9ovalap6eZtJ9B9Yb+sXJ44so8u+R
f2kYsZWn2y6GD73jA4HrjTlNOB6MqNRd/DeglVfa/Cp4NWH9lIEd5F3/RxfhNzHYNE/VToBOTMvI
uy4vPeY0C0Ce6XfUYGQNDZFavdFBXD19Vw0AXqnpLxpVwhrURQueRIm1IfdGKIGbP57CJSjoYntp
iGrO5ef5+QlyTRpzISCfERfQaYZLI0ylD+dLe63qN0eyg6Bxw19zhepIYbL6ksB17tzBKa5urSWK
s6oNPANtBiyVqwrJi2jiPCrNrqMbatErut7i5OIUJ3e+QtwL83f8NL/ec7DpjQsmGvCNqidBo8Qo
Euqnmyr3Tv1fn7VH6wYLza1xDKobab0jq3aExAND3oO6e2k6KcUm0FGopIdutBbgbC9XlIEXTh+M
WaRCYpC/lOGb/aSQGUjkfNZwAHQAMWaS/MOsriz4eghO1iBRHiAMIHOnUN1UXGl1YhVzOh32TAH8
4fIN8cl4SESnD431rKIvcod+J5sLifXYp5Zz7iPtGl0CHaxOZGn5+1oGu6MO8wAmFHZieJLXysv0
S9KSlm+hb14XNEvoyiX1NsRmsF9yz31XE/+D+LjKZ31V9VXnLfr39r2d92u9Co8zutVKr9Q7tvXx
+isvo7/r/Dp/vRu10Cn0cMhLDtYJmmTQwVCOaKH5XMvhFPX5vMwBlRxlc1ULA5Z4pbgVF2HwWR8G
lx/jxv+e6t3i7zaf95YQslQbC1t5h3rp5uYf/1TCSkF6Ln5DTvjjMYgP+/QZgh1CflUOFDzeEFvr
65QDJgKDpgeTwFcn6WLjQgB6BaAooEBDfckWIJoZcjK49c1HU8BzjqrNaRyjMsuKGorRHmN9VoFD
WSR6eeWrVqVxGzwGUa/WKu5w3mN1ubDZH8AihONUhlVEFaJFSSt68u4bVXCp2Hoh2EJsElsoQJX5
UMhyh2OOZMhFD1qHZIiSKtf5QL1sndvXtppSGAN0lU7ZFyilh5SWurYCmRS7qpRYcWtu0YmblyFu
gKeWQbuA3N9ztoJD9WjQaqN3ZwMIMJsF6Rrl/WCNjSyesUZiBWtsW2MsFROzxKZo1VGj1+bn/g3h
FlaxJTfswiKTey3HPpo1amrDkv2B2GiVJ/f5F9+VT8qGKDjwIF5muTtIqvY8380TqcA6ONvTB/l9
R806eU/g5INTsRGHXvGGEnm2qjtPOsLRQg9TILVANB5W9LSDc/NE9RGYmVicuRqbJz/0MZPGyblc
Qctmlhcv83vEJa/+cstmBNLrF8LmHe9DvELxrC+jI0GvPsl/6bxbAfEBJ8KtpOgkDzPKEZih7G2E
Z7dwsa9n/4J8xl/NAwjEVHimz3EORJNEBlBj/XtYp8UdKf00ngYLp7IPx7AWz65Rdmo0kaVnWc2u
lp1cQtb7flsn9NiJVQ2camCfzm45cJLALiTW6mH/8GtKnBo9w1k2hucNRtjBrp63GBpUHWfxsDQ8
vKfRwaqf7dUfwQPhXiO/zcHPtV4qrdMGqQEIiZKb/bgJyokyG4eXGW/s2vgSABxZ64olhHy1SRGk
jqvTIbn3yPFBPT6B+f4DNolggRSgXqD0rmFGUHBLGBp8reHuSKD9NbmG/E6tZt1qzV+uXUIW90ZM
9vJ/fnS3PlWby/4NtoWaebg1OHsGeaM6/vsCITsH7LhwzEFBimsUX5g4dBMzdWpU0JC4kHeSNcGc
HL8YR9P8g8ZiYSsAEFxcAsBISlkP7weBtNgvbityYnn+Pef1SXn0+CuOMfDgJzfF7XVz3NxnLyAc
ODCb8WlQ27w7j0FxkmDECoOkbP5Y1aer6ZkB27j2H0NjH7ECMrr8lY8jwbgExQyoljBBHtFBA0AX
/ySWzU+bsmGI67xRdpNBoflYOXiAe2f0yD+W2ul3HwxL87AbQqK8rXkX98iuxe793inRhYU6T90s
GPsvsevFqSE6o5bC2n9a4qMQAV5cKGzAx9Gq8ex+u9WpITvyTvnWrn/cVy8ev3r1GVvaATvI045L
jN4+fzeP+8ryE7nnmn3FGeO9Lr683MfGiu6Ay2TJDHLmBVQfh6anfTg2DuhUci5wDveQwQSoc5gd
nmikG6sr989fMQ8ZJmw9GAofYdM576u4Hd8cGWuJM6bjDwtuYlbgMVXcL+0g6pM6AsKrd4kGj1I7
mhpP3trQSNz41jJymj64Ez6IAaYou5jg5nvyXX7rhKs2Tqu0XPwenPIXssqpvbqUrXP1r8oNLxR2
cY7a08mvUfsyrPMCw1U8PFHzW/fW3amgAo4gc4ETt66tinOCTVTykjpz3Mnt4uEN7OHrXfOMswAL
YdbMA0Fb4zv49Q+dqlNcJoMIyHwYNYHii2ahfd+yCbbDabnDshtStSRuQDRNskpjh+WPwJFj073l
743FOJXZ6W9+unoVPIDfeJXIMC8Yh23u3dMs4ZI+fgy/gAGFZjS+b1feUYrchO5E+EqsYPE9iYTc
uFH8Dr6xFSHM/HoV973kq9fohk2pIJ3c/LVNug+/vjlYyVpO8sdv40ms3cIL+ltpvnbRzkja7+eo
BgfUq+MO/Zw9egeIbY1X2bxD+7E+QpLO/g8HroNnrMwPOwybYNcwGuHFfRTND5YQFwvwj/WKO3uj
g6ArZ7LHjKb3iVkfreD24GxxwZ0bx+NvswZQBzsgb3/pqAHpnFpnaBqtw/IzqCcmdB204tSngc2n
9cHTXbWfbjzNj8O/26hO0MfE3b0oRfRyfXCgF5gndTXiLVwDOBIUfPpAD+MFxnHLL4bfEAF/HXaj
ElsbLr6l3gdvLr9mFzu/gslUKj/NYB9Ebo1QK3GCXyO/X1G6AcZMzPDqROiYGHzEyjjZX1sUa6ke
j43hwa/R2Y/4+PoHiBqsiz6jo9hJ/EKvAsswsnnLVMwO1mt+Ds07JV9GgLlia0bARQQ+JcIpsN1C
7nlY3/2TNg9/5cjFhrZ5w2vK6Bhess87dSp5f2HrPsrDBoFzhV0viO4B0177/bVfJevAO786OZZg
D1/r8vJ+tfL0K2boEQKCgoBtXVl58My4gorTGAA7WGjdpBsN1vcbITcpBiQulIyrRfBa4uRbeHdF
5bv2P+NKuzZ7T8hhoIDNsL79k1991AOwIG7NdQvD8qjglwb31qof+sVTKyLTbJe5iVvSl4ji/iKZ
FFq4lRfZRcGWKPl1b2hPFzz32d7fZrJ+/KywqnCBxfsOIOdft3XqJDTiXOed2ujrX/Yl9zustIK0
JHT7ey+o8VSJCrC+PVlJNwBKQ0z1JBUbhODZbtwukHY+u0w1Oz/5QVcKnPzk0UUHTYco8JR+leat
VUadhfnu8NEp1d3CrNSgYcTm4ZXaDIrX1Sp2Tvvlmcgb26Ag6j9uoyc92L7d86cbmHVEbM1L6euC
v63Y0ssu/WPWKwZ3kRnwc19Vs0JXnO7t4tbwKQdAeFklEJ2nGSNWftvREy4Dm+UVTsK3+aAjW+yd
QjVBA/BqodEuNwqBezoNc2eTI6ocwRs2WvdCD8hka2w+uBdx4/B8Yre0L9v7AMis82Titj7DfNuY
52fxBIdxfqg6i8n52RZjG0KEUbLeIOnb7yierF5mDC/5t0Ok9By9yV2B6EaXBfhGOE7mNHpBDG+d
d9XOaUoEx/hCDnAxf7vP8h6bBdKf2CqQW9JfcZ6Mrl+ndjRvT+vyMh8v85anSGWeVmxg3vVrMc3i
xWFX88/d87pGKl7wVm+869kXrJBREy1rZfYf8/E2y7CRDPsMTECma14ousb2YxGx9D0sqjQrenNH
zRuuGC8voCoeO7yhBH4llIeDGf6VqAtDGXpbKxymDETwDqvK92PmaRTIFI3smzBk+35gz7KTefJX
iMzPvlYxzWvOoZpxJBjDqP1txVSD2SqqitXqX8xnnBqfcSAmJYvMc2wlmxqgGyyExI6ADUEqcYqm
Ss3taxmb87KCdQv4HM0Dy4KskU0Z5gVYM7KS0eQcWeHXPJL8sTXxkszmxISlc5w+56UlhZJkS1EE
el078PKj/PZG9Pw0CbtU4v32D3CP84vD7ExON8JBj6u0rMAGhRHgvdGC9ilkFaagTQ5ocLAoMhQG
WOZ5T/yPcu0E7WVgnliwCW3vrJAy3aTLQfQ1axgYUJP9McWsGuQk2GTAwJvv6NZ/t6vYPNCHgRfr
/LrYVf3MLxknRTe8GGl0wleH2c8vzgvOd1Se5WevHS2EcTfALIpYYgMPvsPRzp073JbZIbBOwGm7
GK5eDHg+SODTrTarDd4G5xN7hHnbvI5q0PA9+gVq1NPTnv38i0MJm2ppccqbr8VvVIQ4/Sthq25+
0NRAjS81AKhCkoXOA8JLZLHcnufB9AYFyXvDA7aub+szv0xjwulucfqAdnHzqhaV+z8WZDpLHCbl
m/2dhXBedw2j4NxR1t/cwtfEuIFB3K4Ek3L39cXCwHzenTrupfECbvcgGdycD24DZ6u1Otu1N2fj
fIn6cDGAEtZ8TMXuqZcsLLpD7NCAgTFxT/ZloPI5Vu+vMd01zMoGo+0dBt/lfg3HMxNjdiy4w69z
5qq4t3OLpOUN0X5GOPvbvDaBspdxfVNdP6mQ35D+RlSYgZn8+qw4+RzM3Fyx6bVknv8oqvqV2WNy
HuE+1CCRuW9uFPSbv8a990ArDlXVk4EORdreu/OejFHC0rQAIzVognIuGpyWxB33k/XcXQJ5a81f
dJP4/In3EM6SxukvnL+Wl5NVWRRIW8sslFaOZImAkKUN0Q1lE4gJw9ICfOG6Y3yp6cFRkdUTBuI0
KhM+rwbsIIf+qXsGgqkK+IMpsX+dXba7IwwUwolOMgwp1EJ1qrgvPCPWBjyqZg1ona2kymu4D5o4
RLTKQn9VzFtl7zk0pljhkyW+YCY5WJy+rTz7I1lW8wVpy8th/XDR3cHBqshMgEXwbL0bhUXdLm1z
FLlalXFtzIobVy3qd89G0k/Y4BqkWbW6xSpE5Fjx+tdp2JwFp3aUmDnIh5FTWOamTNzzzGjcCmbk
F9asSAfDvvQL6/jnGOTHWFbe7Ny+vv8o0gn7GG5ibkbKML9E9vXXrEAuISTAfmEYx3aE7pRAFLea
dmXw635YsVjuet9aowj4xjg27OPdesNxf9gXMumbvTpad4VMrE0MWcCdz5eZY8Qmf0MsZ//O9Gwn
rGGxgwe5P26T2D4vylTJqu5n/MA8gByHjSg2K226H0VsvTbXvjq4cJ9YewFqhgRJ7z0dXbCQZcox
DetX671ZdVkMr5i3L9gOvkgUtvUxMzMmloV+CwD9hx6y+/p7wYbZXyG9Dled4/I1ybN+Xv364M5u
WbHCfhFu9hB7H7zt6Z7A4mvYT6MR3M0SvEdyzwHh6dnJlU3WuVxo1RLvCEhztN7kOCx1d2u1YzmJ
QDZnv36wWcGixPCFTpeEXbgBDD/jE4oCEtFG1A9bp1ZuU5xEzXB6aeXGpf5tU9+WA+Q6eT51C4sC
MVZk5XD8e3l58lnSGc4/tO79lX9qkHCGrcI46Ua9OCQVq7FM9cq7Wgur/QXNf2anEUtJgXMhmGO5
mp0n9S3L73kerqyAzQs5F+E8O5suMeeZG4f2w6Ug3KK87udHpWXsV3v1CfJkdq183cyRvlGWOHap
jt4W316Z8nLQJ86gLEERBivpl/vxyu1Pl/I1q+pIxY0EPy9+nULj822VAc4JYLQzU2qN6Q1ifZa1
9YpKPgMPL+yDXYrYaKqL3LJkWLxOZQ9cTEX0Qs8Ze5VnF3OwmMnRFsc90M8L1hc9v5zaLvxjGN4I
uZHlVC2+/24dJ5VtcUhgzoWjE+F9XPXunHjVPEBXAQy72BXcjQgAyQSYy4KKjk36+IQMPGbLvNoJ
XChnfrC4HBxjnts/Q6USAVXaolPINQk1cr0npq5ekXDwAv5JCo1tNQAQcZ/3mYNJse/VcdB9W5U6
ymL6rt1atXZlzFJUybtPP5yxSjym5UFANldcyvYv2LwT67S+Q+irKZObr9ZAU6VmvlsaryaD0baB
AYFIXZhkm62RP/oi6aUzTd10ga/H44MdmnBN9TXhFSUDNW0fElvykJcMpEHQatw3rPEYMh7tI/jd
n42Xo0lQwC/zi8g2kM8Gpgh76qPa5F8UHyS0/JWtOyYSqiE3KafymVFu8cM7RG1Dr99H4oCanqYM
QxwtvF27jRGsl2DY5fGr6jCfHouzU+GCM+PIYgXyugCmV3ssUFGvvRE6vlSHzg4Mww2PXod+rBAM
lYWIfshTdHIx550OxRgQCp7Sg2YbYsJ9ge47c353LFIiQwwAci6oNuFWpb8MYEiRfL5k8Iegtr6A
yTlAbm/TWYobixUBVgw4TaKl+Lii4LXoTiSnNoGE18nKahlWa68K8kEwtmFNoQQiDRUFtoUtSEly
MWRV+z1SMyh6B1wYeDvpKaowDHHFgiJZ4zyrgwpvBgz560DzLQ9oPtbtwPml8QXZxB0rtk+7YIOb
cWc3SzE0sf2ljENRgbcUu0Wv3ClTXqjR5TU3UiNzDpw9BMcbHmTPVO4h3QeXqiNqoOB+8e30xtWl
EHag/gvZw2RL45Uo+NJPBPARVBs8W6NDFIXAoUOc6g9iwXH7WnDeq/RzSwlAQ6xBVKGg1fCQP3g2
6OeG6R3mXuNGS10CGljgDw80gWPunckuKJrpbOct6QTRdnABJVnnn4fDRd+26AGkxobPVjjL2pXz
7BwtY4vurhG3UwJ+4bMtSeJbea81sPcjOa8j11BlfR1YlHsjs1ulWfVW4kD6Oq59VOkva5Tya0yq
wPwNXcoAVmMvqtWIyUY384bRxVN+NBoN9q0t8Sr22k5NpGH/2C6404MnXsLNmb4tXlsKZpzhsQtp
tQYUk+UYAmzsF0ZFj7gi/iP282V3D4bQaPAToctL0OSKJlODAd/lQfNUMjkquJmo/uM40Puw2y1Y
iwXqMOg1Uqvidiw7CCg/Y7lv4yztSDeGUQOFuqaHEt7r45tGrMa86/flUsR8VW2WqBXzBZ73hn20
hLI4kuagTqeFP0yYM6YK8oH+LuhgNN1Ki2hVe8cx+nKpoQlr2aTcRNFhxj9tkYtnbZ7IzzkDnTTG
EU/OCXnI/LjmTNsqIXP+XfwsZug127OZ6czwD6ATOmYCBp1Tae8uZh3NRWIHD3PuDwq29UQi3UOr
i9RkarTy7dOYw5LPcoxFtzvjUvz1vQWOxguvTaNzXDvKpkcz1QUL0BC6pfPzARG9hepiem2qLtCT
fn67Te/VBa1oYYYs+F+/H5uzSaSRwmfGB+l0fnynknGkMzoII3wS0T1GIzwo+Fc+FDQ0GGGAjAY8
fWqglqKIKN0RP7ZPmQTbwQipTkJ+STZlDuhNADbtJWaxBYye9i8rmQzvAQP5a20T0x8Npq2lu2Tq
z5nsmK4yze3O9G6ny8qcaLJbwbuSAzG603FqNUYnF1NLjdqgxzvRGV5cDjSaaDz7DdRIjf2gweAa
DJgP+/PuBwOl1SDOuBwb9yZInTVnDWWJoNt30UtbfrNO6QzG443EVDwzZ93qlKD50zO6k2N5RfyM
ABMHkNNAa/Zmw6LAD+uDX9RCPddqqvWtzLqUWFPiXexctTLNeYMRT7VYNnlnrZc9nT/99Plpidm+
ZUrs7xTARNFJ8HyA2wN55tkaSGhrOI8G6vst6ysLrOT0lBH1SqIEaMPQyc/nrXlLyziiirbqsFr3
9E60eGoTSQCs6nyVrqa8Qa0g86InUje1LO6HDl+zp9utJLBbemLQqYL/H5avE21CuMm6xXqENvdi
xEidfJt8Xq8RmTO2sI5ZyB2CeRxA4aErnp9wZ+6DE3ZscFv80QhLE44DGmOykg2qwxI9OKDPTzOm
UIObt9/q+mjJO1rT7cGrQYca1JpbyGEDroaF1B79dwf12WFX6T/QzuICOGUV1DvgTtIJ++kctvSN
0v4YNREA/uzlnXhbyzzRurtRPVfrvsyyuHOiSSzhfONxwmeuH3QJvv1q6lfYd5x0O9WhM5mArqeu
HfdA6zH3jwZ9c56cagNEPq3fYTBwayRJwXRLbeD4mylQSm5uTiW1Lc5DzGtU08K4xhEhQXNMGDGU
l0STqvoYP22xGCRD0dmHDRJ8tnm9hM6nw0Hz0Jg09tLOnS22CIKjFiKEOaObC7mFoSTBWWO0x3S1
0NxOj566QkD/qToij90Zatxy+GMrZ7s/emcrN14x8HSfmdOa+NxsZpg9OaSmPqwWxTY0JNN/YteE
emWE12N11i2Echh8iJQQ4etGI85mDCX862rx+5vt+rjlO3SANkzWQpay9sJpL9Y/h3XPwXiHvjmx
A5Ooi6a3y8KGlcFk3xhpTRydLY0ZrUIizIkit91va3YwyqNZQaffybnbFm/GQufMqJ0+GuQctnxg
yVXMPd2O2dbULuI/SvF+hLvOaETHERpbw24yebmz8xrEHb2MdBRkPx6DVtytM+theUZjhkax8R/V
SyJD9ermEIsZx6duCrWN66xOFGDKY6YElgvpmq7+CRikWPjIf/CFfFivdeVhfTrrdbpIixRFFSah
65VcK1IPiwOE6gvrPhaREpZJdKhHNC3BAJ1e/Q+NpiPv3JGxb2Bz7/g7JQsfkMLXrBAd5l5EBREU
Pva1iYkYMg2aSErGkkmnDGw36nTBBb1si+dgUC7L+yqZZdwFOTaq1TIFX5vNnn7J6o9DdxqY8YGb
sxUQpqx5rHC7dT0BgVA7uXqlHPkwWE5Ab4hzVh0Qe7Rfv57ESnpOB6lzFxUG6KEmN9lvlQiEMum9
wkON4BorrxgJKvRhC9xOpsD3zAYkHLAW8oTBivcSOmsmvNa1feZfkTN0+hlRUkeXkkofdBK1Wqz+
qT+QlFcon+QcJApTRujQeqlj1smay/uHn9/9mheHqpvcuRTZ7XYreyfFIEwkqtwwBUgIIHcNc46i
P5BJL8almpIqJTGaEhfF79aPikGwSf3yWBc+hL7sC8CthK60P+X2ZNHry25VO2Cu3vTmEF1f2Ev0
Wd9TwFca5T3D+k2Mm0NeR6oEzGlNB1NWQK2b2ULDdsDKVjMHpeZ225rncNZkcVFawKYkWVm5K9bo
2eIuIDcbavSwJDzp6f0mJhugQaIEc540mPldGuf4o8aIjTxwHy7g7PjW2iM6lcFXF0ukxRpRqs8k
9lDBWz7WnEUmMXHNrYkknMhoscCAq13Ao7fzpaQFBBReR8+bXSdu30Y3/4UF5qdJvZx5eGQaQhCl
ZY3kSxrcjA8We4DJo1kervCc0M3Uncvajn+gVLDC02NSIghjTb9GqEyFdomoinWd4kRo1uZVH+fo
8WFbatdcYyo5aR1CEmyI9FFnMOlxHytFUPI3Zv1nSy8y0mTjmOqt+5l5FoAjqy+sOF1g1njtBVkj
c0XzkpHhpcUISlf8n8BPVlSqA1Pq3A//5tPTkJJRqlIvOmRhZm9FAaWMocS4enI+MFJ8BOM+eL8v
4RQJLifEk1L+pBapbt0pcHgcIa5IE6wN78IhXZE8XWInqcyKVmc1OF4sqt8Ye7QZ5WwW2anp9GRD
I85OjkqOfk36cY6gf7RJdTpcUCojzbpd9ACiYI60qAoVd7RFWZwxtKV9490yPnaQmB90iYtqwQqh
hObghdIBnaSDexaagF63J9iutLugG2Y5Zn/Ahd5cof+YF87uj2oeyR7EMyw46cL5hCJKjpdrBPvC
yIBhsQEv4K53Wc+oHcJlIjv0AdLGD3p0UmmiGbS+c22f4NJUL3atB+BlDGAxTU9r1pzZFDITcn4D
mgw5KDZKVfaRvjHAp3xpeA/WqjMG4mW/OLg2c73btF4wYQuwjJSXvz/OFIIP2MZrXullc1Of5YKp
Ccnur09zlW+mVQ9GmDki2JQRDYVK4HCWQKGbbEJoQbN1jqoPpV967Fr8UEOqPoJah8xLDbC0iWSk
YfECDzSlmpSg67Lr7jmmnreYWZOPB8HXX/v3bs5fkzVgPkadxOwWnDWed112M/Y0mYdLdKHkiDoJ
RFjZW9f89eKN05/Iu/huqSvWvQs1fN1lt6pYZIzEaz4zmDnITCS58Cdnx2eerzPiNa/1xZKDrEYK
qNT+lq8gCmOIxosw2Y9DHTrnyV/ojs39lZ+TdF6KgWPq06HdUP+78d3CXl+xROj8LuPXtA43J+2F
Q9bS78+6slbrckDeOG8NSfO6G5mLNZuk3pna4CTI5hEiW3iIN4/Dw7CIsXnOy3nHBuQxPzd4N0vO
Z03JsF+eB/36AOycl9d2HPRl8Abpo7/gxGFRy99czZ44ujrrkNiVfOwQH7yJ3GBB1gfRmrxP2zEL
24Kvpe2XHArRCxliAGFMNLJoGoZrHJ6/514hboQfLs2C1jDdL1NpHXdudkqq5gKHf58d1xaWNveg
4IgBV3HyGMNdm8dTM1+FFXNvGCUA+JaRH1AFu1JXjrwDMdqeQXNkCeZyoJSayA6FQTLIw4o+2b+j
810fjq2XsrgDCF+PMhqSTwInerNdOzzg9MuYIY+JVwJgw8Cc6PNxqZ98E/zxNbmIEkMEWFNq2gR2
Ia1gQA5Z8GqL1R/bfaQX1e+R5DF29QCkNiNIDQCJREfkY+kK7hmO/IHutsJ0Zk4WSGvpVGKSPUhb
iMe1oX/gEOvxIaJLBg9896O5XNJ+vSpVuhiSXbzD5I9yPegyJqjOocAxtGV/0oBHYY8YmuC9igL0
0O5exO/zQftoUFs3mBrLjyuGtZDgRmQnmsGpIwiBx/+IOq/l1LEtin4RVQgQ4RUJRXI0vFCAsZDI
CJG+/o4p+tRtjt0OmLC1wwoz/J3wLwbJvLOoae6BEnFX4qKHUxro88NZ8sfx9MrhLS033hb1Lg8z
g04BKMO/H4Mpa5JNsxEc2ilIDYonpYHRq3aMXqVz+qFa/nZPmzctb4VcikI+jrBOH5+IA7H4SquB
XnENlGDNEVYwmZt8xN6nHYVxeABYz53qQPWRQBv3djVkjcveG02E4tbEe/nCiQjlAWivFEIEEZdS
0HesFeBorPIQUTW4yOvd/Zt/+FXDrF0JbqBSAR2BTBWIuwKvRpBYCnUMRYmdUyT3KzYKJu+ROFub
HYR0jbaGR4R6kOqQ6p+W9lOnShy5c+O1QjGZTeh437UGpKC6/jpeVbLjWEXiWFdeSS7WLQRsiAbk
YRudSNLfgkNSWLN/81mkSE23orXrp+B9SdVNCPB6aplb6AVIJED/lx/dF6uruSGO/hezLk8Hfa+f
ZtSz73bVVU79Ncf4gI8HdMY51k3wufniYl821QNl9yogfoWTe4v1GKrSgdLgl8o0Frf5AtVSV0Af
qTVeIy8ES2uSOJjHBLqVcTyGuzWCn4nmdOYCWHLFzUytYkcuSvwZyrcn5F0BeFS2F6cxk4x1AxBJ
I/z4ZXD8Hz5gloNv3gHrvhI1fCcPGLo4JMzgPn5q1TwzFA1UhDShnhsc8lWwvNHQYMwUBwEB52kJ
AbjxIog8Lg7YbkSl34uPfw3ozRFXkan6uUgNMQPhj5IHyd72endgUdIgbDhYYcNMuP+e5pqc6bA6
1ezFAgHJKgMyQtnh4CUl/6rtmI/mp32IWzuwn1UateehCRqeeXgjtG80EyCz+lwNKCaPq8GiYzjU
txdEOZiYKUIjetp7yAN8v5MuwbrmjR19QQBMlNPlHjVHz6ZkX05uEvC5903HsAtN8ci+C0ShoOk0
Yh6p1MKoWwvm0i+2sm6R/0dhZRqFd5CHOWJ3XFlFodEGUAZA7dJPu2n31AcE85fWbTPmUXUDGnR5
uLC4QRnDPcbcdHwZv6eP9uGoWIV/IKr5DVAkGqy8FWAzafNUQeBR+O7Khy/e09KVqPQyxgW9+qfv
88eNkCQnqiXwMFixjZJ9+L2Pqx/rPi5yh1M/jS1hKUGlBKed+87a9dQ5Dg8P18QihRfC4Q1gt1eZ
MNrct9w2OJlKdvqyT2Bpq04CRYiX13D3L7t2s+OsnR2CJ5YFMBFAVoNC27cj4ia+rYyPaLusrqnz
uQfZyb0gYF9qVxqjTyF4wm02nSUFHPQl78Ht3b08wzdSGajuepUhuAgQEaWh6dNH3YEdu0yMW7qp
VYgu7TqQmAvddacGajrCoYC5XSZIPvQqBeuUTo5A5tFKAFT+sOsN54Mi9MU+LIqxk+xbhYeHTcMV
V6vE3Z2dysUtQO2tOLVbqwGnh1o0CV1mAfWkCxYDGTy5gJnpjt/QPcV8x7kd2mXARZizZkCoWnWi
dVgFhAuEuFtCWYm04U/0Gd7+au/mZ7obpuiSXf1thI4BBktXaBNC8BAE+q+ZsYapT9+Ug9mkpf2u
t9KXB++6tNXMKZaDuDJ4VNp1JHExrAVV8XsaV4JGrxSYI4MzuzxcAny/tXas8vZ78Jqbv9Qzd9dm
tn5yi4mwKfkzFLiQw+FFW4cj6eOe4uAIoozqRutKc7pi3gFOmM06zkuPTlTBbEhxNYvBPXhXJ/1t
VJ1S+9S6BLeBAYf0PShW3eclcTIsnCfJoLIWuLHYzAwLAEKJGhIhJVEC2zNa2JNrixDl+kfEXKTX
CTOPsHRaWtVXD6JbYK+vrFUx7VvBNlLrRRUlSCK0BNCzY0iuCWTUtDbnOrYLG/C5hzFZW5nkBSIK
jUZalTRN+vWAfCykAru3XqhmoprKo2F1NDFZ2eQ5SDEBc1aT/MHuntiPhBST8hXSB16lS2eY3jn/
AFFd0Eew6KuaREUorHgZOIF5Aoa1e7lMMkxtgeeylWIWlzTTWblPMlIh3Cla5ZNlmBbtzFp/FyTb
6OS/qJvR9GQgto/JsVcN6cjzj5+BwnjXmsRiBky/1CohRM6+QkEGQCqH6Nk2sHIG1QteIDytkuGz
XQ/fs1InHjY8c053n6uKFjCj/qoAV2ku17Vr8wQ7AheWztOjbeOV54VxhI4H0quDmgNcb1gHBL7Z
dz/tS99gfy9QO6ZcB+py+tjsp8n4QdNzqbwMihRUZzZZRoudcFp1LrmPagA7Oxu/AH2rHZCNGEEw
Rvf5jabyYL+6kSsPGOGYqHC78560J9BdkDEPkg1SzaqPq73PEGDxbVrrYA/SPkyLI0C4vc/gyotp
P2ZxpzSqLZg8RzvOhaHP7Se829nSeaFGlm1wwwUoNb92LjTIF9Gg7kegom40rgH2EVUToDTLszqG
XgUQ1PA4kmezBKh4/2mfUiKSE8uulN3RM7j+nZ7h/d0Yl06GtyuBeV2/TdSYgaRf8HAjDdjQt89+
wEw02iggRFmldXm+vVetMH7fyBsz68Ts7Meb0tHJQJskrUu1ZN8BxUcvADOpdefcRoUCK1/3sa4m
YoxVsfQ24Wq9oIIV7OK+EWAg8w6Bq7F4mHP1o2ZV7ZdWeXHw2rBg7gBM3836XwTyfpfbvO3sCtxQ
EMGfJlv2Z9fi5ySxnA+fEgfBBaXBarP4d+P02dkUycC+OEt2VQQluuA9bw9dZBSU4GcAIDGgCb4d
agFVcLpse/hfYFLMCQdWNWo9oHEUnBOWeWULaEREJHcASNkyDBuobpGWLHQ0QjngymXKVDjk8caW
XXqCuNWNFSrtJk9U1k1YRKW/EskuQHKwW8VuCfebSbQGFHeCtGBaWdm7J27h5RZqrSu7yBPPGxs3
vQTVctzsCSFgmw8afgzBNWvH5JqEB3J2AidOKoW8SipKj1daX1gIEwwgfWYUgivAR0pN4Cs3qskf
jDUREYEAi1wA0gGRg0CWw6XwDwGbW6daa6bhwcV3COl4ChndlAi93If47NFI8Mo+lWM8hky/Nue6
RezSs+OoGqLRHdeh7QKgq6BMV/2pBSWKUyWqqNUAlZDRZVsKwVwu12X2Ze5sNB+LMuVCYi2AsoRj
D4v8b08sSTqZOZDk4f9HhHPIn/om2FeqYngWAxCFZVuigdeg45jakxjxhptXs3Bxr5DwSm3rgsgj
fCyIwSZZ3CZD0nyJiGTDMuBT7Tycfu2GCxORK1aDwSpWNVhBcl4Ja+9g9YPklg8Txtyc+2RsUIVR
Ht/5ecWiVZ8kbbCgbrn3ogfF8c+HSrafUa2PVJGXhnUegxahW/RqtHdoAkJX3FPzuHrSK5eR3Nu7
uAfYjBQSgpNbsOvd0xBM5hIxkXlml60SknRvh7oFr1pGwlC/++hVhgZJD/5CbVA3uE9TjUAVjxdY
ghRNRaJVWWtNwWig2AKn2TXt4lDh+xV6OqGEV+ZFFO2qY1LuhpGFf+IyeLYu/pN1RDYEY85HLIBY
eV2jdXZq5wRB7wC/1oRmygnqMAlRY5YiQ/HU2mGCyZbKUXzz0ZFFpho4A2lafVDwRPMC9E5eWIcg
QGBIqnnsXnxzg81lCE9uQGg8iqeFsDwyflMAMBwd5INAHVGX2dNyUfM04k1Q5BwdKXZSKWqpCM4I
IwpPedy5caXEvof+yaLiZ2gzsPpYh5S5iH859jC8o1NIMwLJGery1W7BR5sbFGSgi6suxdMDFNC5
dQ6tEVobYYrnWhF7WKTbrCdE6ldrVqNac2NqPKg/qF4j3nRKa/oODRsT5gp22a+8OAEk2KahY0vW
Harrk/M2huwKT6+5kiJhMYSyasc0/B4uLAKgDcquKOH7R7vu7AK8DF4TeijeYXHqZN6tE/UqfEd0
QSWu3Dpi31bpIcpoTPf+Kah651EFLcKiHWBkS5nBxNn2YUmv0KVdXXNl1su+R7WKKe6Wc7nHB4ll
4jXcK9MSoMql0/AHFOZwMmnQMwJxQKcad4UppVs1J+igUnGchr+/UOFxFkclbSoRr0f7AuWy0d5T
qVAaK5DCwTe5xi/ezxKVuouN9oLXQIMNvhs5Ld0oB6wWiYfqAVQF+OmT7WVHNbBImsxY0L4aHVpp
YPaxe+2b8yNY8TPREWhz3h46sN1av7QBXV7vnmeAZQOw1t3a5roys+ZxSvydhu/pySl13jLj8V4/
qCh3zU3pDTVLe3HBO4yZNFxGbi/6iiJ0RiRkFavsPDYFiOYm+ldFkpJ9dwnWk7kTPq3rGr6Fte9N
kqDuSFRgb2ezQyDDvshuzI1RMqZdSlJyar9dgcUmB+v4V50knUY/A76RDI5zjuZ4XpuDhVuc+881
NSc4pyvwlOzNsPKMj5WOubCnwWeVzRJc06zjrEQHiez/l1DCRCqZIOoH2zzC6O5x+ugbmyvwWhM+
/JgjDI2cS4gsMpKLPcJKZvUQ/sLm2blBwEtX5fDyRGj1vr5GVgOYVf8h7XaSF3gOdXJqdFCHxmg/
JKgvtuodqBKoo7YhsjLov9VpaZJ1H/61VQFJlP1RUzacC7FUw6tTRr8Gh9+rnrlsE5SmH4gD1iVG
pJIoFtHjsIwYeuKbP8s/kJ2PEfXu3Tz5JW/jdG78RCHUJOju8dA5USkFaNkl9ti/mheqn+RwNByG
pe15UXrC7WqWAVPWmy/ozyCPPuRVvNJ7H47KiXBmW7i0DpQil82iQHsWrFAAAlPuaqIifl4BKQ1U
pqisrsHDp5S9XJxICKt/L//pQs0wN9nqPIDYz4YO5/TyC8cO+GTyQ5Wh9xg91u9CE8GuLqoxo2vn
HJjj2+ZNUPFqXtcG8dXg0D85nxnKYoXOe5INKtPLjL0uOC/Ks2gA8a82OPWSUbR9rGvWYYbO7OXv
AhSCK1NpPq/N59bAR6s0ufdhWFMfuWPRReMEhSK9XWp1ZziUvWgN6DyaFXzMML0KnREikOKQStwb
ePJtk/7VepBaQClnf0v3vimPshtlNFx6KT00RgCynbLXwJHx81v7pZPQfd+Yisxaqm3n8APK/L6p
jT69Q5/UA1XjI/Tpd5i2ouHr5wDJLO6W4+aDDOR39/sa3fs06CdGW3ybm4d3cvfs3kYRXJ/whe3e
cQHu29n1ZOJG6QPjsoSRk4H8YcwTtOlytDMOxp7Zfvkp/arFGQrUBNZPimfu6LrdL7jWnyWcgzvh
4faBNDg6B5dZsXOwnT3stTIa+TWSCO+1Ntl35tDmymCAh7vRwzvwsEz25VNzphy+BUqPWntPNCOG
mwmGMJyxBt+ueyVN2Iy7Xv7qz9tlGxnyNfc6I2Mqw4e6/UZPkADi5jzNZjzLgmhUQWMmteo7pzbf
j6Lezq/Umq9eeVweF9rP4OEcubjdD9aqIKwoos7hm5w615C8J8HWtSBsb6NfgcOIQCemb6OiRxTV
sFHHqTs8VLq+TA6DdEaAxUoCcQCquNA+TK4hOxPznsRqy3FZ7cSrKr3XTu33Mz+vHxRMG33+gtpB
HX4FgcZ+JvvmNPz04BCMruFyFc+Wq/oQJQ0yUsJ6wOsISxsw6LMpAbJ1G5HRU+Q5bK7BvnvtHjbU
kh+hERYn+5DomN4iYunQwtbPRYWi14xl9xq9V3ffDPnL+6hMeZt2TT9doKw2wtBglDD2g0L3ti6i
/13uXuHETmqzJaD/T2jMmDH7wRVJuCrHf3gbldvLvwMC7XX31F6ysyb9/alFpB+v5KX7roOeO8+i
FcUmzuXBDTZAZdBoQHyj8HSkQAaiPCEL5XKfSPPMdko3D2mxD0TMCQ5bBuPZvodVQiIOHdhCk3jR
GMZu9Ul2QtZSSKBrWwb+m5gxTR7rC0oRQHX3NnyE97wCkB1H5cS9l71yDaGo5rtiPwiYkI3nZMns
eOfd2aXoTvyiaZbtW+bNfaFaRBBCL6BsVwzP5N01vAMaflRSzwRIpZJ76tfeYeHWyfb+ZdcSOWBS
Ht/IwJ1aGy2jvqLPuFuhOh79gZw3HAbkPaC51/30qdCDS6VQ7if9JTbfUTcKpeSKDbgrIWz4gZv9
sPfupIATr1N4IcdhNdivKJb7bIJ/OhxNtpN3UMMy/DjN/goebE/P/AF9dP6r/fBcJeI8VCFlSr0t
0HBH1Qk3p2jBqlvXGXK9+T3wVJYxjpsTxuruVed7+VQOGH00tMOne5jBg3frtLXm0STu1PsnqKTw
u7FxD5fzV3DxzO5ltlvH2+OkTkcdk/bG8DhhgnHCOB9m356aHSudzcklfzeaHVqpyFIAEBk+g2h4
aP+oEWJuKgMkV3y2O3v95Jwv22A3RjgWtk5HBHRrDozfdoboAVUzzXyKzAPaCsNkc2YfNrzb6NF/
Lq5oNE2Yu/vtEktZzBkHEFcibeid84RtjVAWwYSZFFZND/KvCdq+AdMEFRAUDaxkTufl0UcipFtZ
ITRQbt/9c16D+KEK1DE3ywn5bXnz/kOOIKUly+mHDs3Lv/XgyiAUrCfZwY6R0gLf4b6XaliYf7d1
hN9ihDr03TO6h1nkaoHGrSeA09bTvbWxSnBNylGkWwtV0k+4aBo89GH+mpmz5dwgXsgW1NQX+8HD
K/l05zovHHcPJ2uPSM7HiRsWBzNlV8qdVDkPR+sE7l3qBax9p0DPotKtHJuXSXl+ngGYoHftx+Gt
Bw9//ZEoxwM2fDwkEEDXpsAKzYIDneg3jbaE06vaafSWA/7Ew5FKbW0ekMYR2j1HiOgHGgtLWvhc
J4/dRI0BnJgGx45M9qCRonQz+oQcBtjnjc4TvCEc3FF6eIsxTqxdD3qlfervh+dVtHoBrr05lAub
z2aRFUTfuTUwSdkfzg5De5A4dAJIIdiP8U8xfL6u9c/rgYpgY7rgw12rMU9hlSRsvqS81PcaXunY
5B8xEPtoo42LSmAAELpOYV11TsiQZC3mZOQdu+cuzKIAgZfgSrGcniBq9/ic0kaw4sFrfdw2liKt
1+dVqHbD2xrNDq4l56crWZpKQIut3nqG9WG9W8cCOEZr6ugwhtvq8Dwr+58572R2JTNPJuzyQJOr
w/rwGt6cPTmX9yZMqwIQujvPoNp5u+/gtdn1KX2wEi5+QiH10FaWTpG7TS3dqZAUlkFOUAGmRB48
+q/1a8YK4IDkwMX2c999DqmlXFdFBOuqfWo9XhSCCqGK+0KhgqUp3HC90Ew7Sa/MaXvovTje1UM5
ONT6GbshiyjtMjzqTn3okAhWQtMCBVjkaOiV+MgacxFJFkD5Y13Aj3oL2hhVsHyg0CEjOD7f8qV+
A+KUf/64Eaq7IsPBxUIyl0hK8iHbD4KfoUCNghRm3fWH3jD1TAQoAJz7zthxFpzxPJpuPTCGwNT7
w3v4CIdD7MHc8uw42S9yS6TcPIqpN5MEGj/he8Sdae0IKfOxkZSqAJRBYKqd/L4A3dCxIVE69O9t
NWCrrt4xhc78g5PKIZWit/n60UcGP59fUNRFTub2m6vwaBCsS0/PQGaeP0euSOWcV9fpuY4wuPzk
X/QUTRKpOkBz8qrjjHQanN+FnFmtSHXz0rzL9085mrHjhKehta7SWQny3hMNwm+rT01byWcL+Xih
qEAdxS51j+Hrwqw5t5hDbjH/uNPq1EcpFyEHosWtitf8CWsuMTKksgWKyw7Djt1xFmIrOGOeutcD
MUye2Ol0Fg7/jX1nUZOINlOhs+jw2eFb7s1912Ngnr4PV+Qya7TkcBq7xOBI0GFsOxGvgGtAPqfr
cbQeoSyDX/l3knaCwdhkLsm45TaCPmpTIWz68AyGDhfe6fGcYFuF+flZgAkV6ojXCNoHyFDnY/dU
FBF+9IefddaF5tjpgUD1mRXKIIdxkwnD9HHWDYdrRHVE4fW4t0a9iRklyw69OporfA3HsVOgNIsI
WeRVA91e7TPbg9TEzqvyz3FVAtV4pOlbSqaVYPxAkBUqxPsJR9/Y3G2qehSWIUs46V+0StBo4ccU
Jg3+9/jR7f4Dd+zv+HffvPbO3bBr5da72EooZQ4/aMRSRNueLMQq0VPcDS7bRqVposPYOVJmAErf
LMphUdwVIG3YKbqTUUAhYQRohzJGDl9Mw1+SYaYBDkLAaB8Opmcg1SE12ANBE4GlTyWMLixVjeK5
YF66jB8USBbvFgEGhaAf2uA5loC7qsGdX2isjBdIVfPmdTU6tEA72hf0IUQED9iCNcFvpwKTqYet
dvO79c8wTKf4t0Mu/JbmHs+oy4SQAp+pFXNDDZe2s/aVe4/OIn1Qtqn8BZYdXLlVMeIir3MZo84x
MHJVrXgguS+6w/zhjseto/B09z8EplrskuuSepamzj+1XLo06LSxx/F4zA/waVx9C4ORQCStGvZ1
FXr5enMSFZO8GCDmiFeGNTkUWDWiv9rXWvaSVSkDUijRKBdQAZzD7z6yjjTwNSNl52o6ehswKdkt
hInTzIuYeztb5tl05vj+2dEiOA+encZ63zqjR3BwCKlqHDyZne28eKEnQ6nXI76bkHzxOQ4I6N9d
QBHsrHQQ2YhOvdMo2TyHrzF4zeAMkOI+InO0wL8R5RGcnYP6lPyqU/ZiCg003NkeO5XJflhzDK+4
zSan3nlBbPwCqgr80MoW6CL8vTDYev1QjRmaaP7uxifURxobFczP012fy8Z+cnEiuvpkxyGO6Kxj
v9iKh2kXEOIRuNs+VE5pOid/T0wLzY1OPXaajMsa8Q6uu95egUurq28wICjb2B9PhCbSu1wM7eAg
Py4zSAmb60N/DY9Bw6flrvcZEX58Z9N4j5eZ+v1ga8I4f671esGTCSQoxIaErDQPhB9UE13XWjLU
NKc9pmI+m9gKSxYkNLDoYF457vRKZDaniyhFeM7DNY+Z4/D1kJrYRUvHtpZX7nCjZ1ys12JjcfnZ
dvZUzZ8TtKWYDJr1vOqBHvH7TvWYnLxcT15OWycuARu70volk2FJJNIn+hU0QJOb1XBs9fiFYPa8
kNgTClIzcc0/dk692zVCtCcHRSkGR17QULo0gEMNHH/+3/iGhxG/BuQBAe9kL3qmg4ItuBDOb1EP
hQzWCGu66i8oC/Hngg5r/XJQY3/Ej78LWeuN7IY1p3cugb0xEN61Fq/gGx9OW/2aSmWqJgZnktgP
d9BQOuL2UzhiEmKE2EHEJk8goaiZktzkxSa3DNARKaF0gco44ab3RcA+eGDtavqs4dl7LD0RKARJ
0F10qYSuYITDg7Nm9uiFajroZnCukTFytXXTEUnrC8yHTiHhUlPgGLrfYYwstxgRXwYLUnJfKNh3
uNkRvCuU+GRUC0FrHHgo6iiTSBz5wuw5REopDyEofDY2p/69d0Wrp1ldlWB2xtTLTF6cIxwwTOHR
ZZRt2QeqW5MMjgm/aqCLxnUVOwOodUoXgFHUZNOH9ixhT2QdfSHwqLpS9ePVfXdqdnL+0T4AzPPd
RvN50uOHuouaCm+w5ZzxC/Zf7c66bUGLb7VPfaXLNe01hNIs19LVFcjxuAyqZhgzINDypRoGJkdH
LrOB/5dnmu7a3p9uzdNuWAEx93/NzL3HGmHVkkvwTDEVDybd/r+H09rR5daTau+VOvX3hvYttvXq
rynUYEaiS1B/tOTLSK5F6NslTaRHTQWWw52YzruH50E6IEdcHEZozI/qCVv4+t4HY3vtwi42N4XR
q2I9t431fVz7OXdPoxLHhyqARNk1EO2UbuZJ79m5jyhXkZcV+9U+GtVm+BqlQ8ovqqZEVp09c0ah
gixIizrfOlhCREH5oYdrJIM7JtDTZSG6ZxqWmcvEuZxIUXPoE+S67myz1QLr5aCjeNjhzmvFSKLy
wu3rz9ytPxwbiEVpJ9eY6Mm+qpSpq6/XbAVflhDh77mrAFyLQpsuG4ZC9LEZ9tYEUpQoEmjv5Awk
8uX2d6HwYB0z5Npxbdk8pPGN6xqvD/iJXqm2MB2I8rYt27x6NhoqqdpudMG/OzOF2WEdadkNL/qB
gRcGQ7Tom+VAGsimKyFMESLTdtItB8ih+PM2qN4yrT3qc8LxAsYsigKzmuS+tWIaCuOraEg3Aqbc
IgSKj37I7275b9EMjuDGfK2lJLRrWPv+1RdsVzcRHvU6gL9CNNxELh4IM4iR9DjB9L5aKzAFEAj0
WDxumQbOHhkGsJB+gucEzHtenPRPv7rH4ohRHKffBQv+jzgOjouUp8kbwLdGveOOvLU2Tvjx20M0
fluKbWN6n9LZ/IFYsOtmxM0nV0LkiOhQdem/GO6tfHDlm/C1gcLw6So932YMPUmmSRq7MswidIbe
48Y0HSWDqFcfHtfSr5aXKwgRKwuEeKSv2Bcl5gyW9YxMI0mIEJCg17iJxiIF7d+lZdJF/iK+UXIF
Yw6RtwmPVuaZU9A1xJo/GSZ9YATpH02/4HziTVDi4mFFCMSiPI/uq7wpkMx2imESSPv+s727wHWA
7EQ/CQhgtxJGvIXg4L19uP1O1RFgN/Ho/OU3+qY0DjWsIhYCFca7gohXDNNgElDlbk1aXfw3biBP
/Fun2H61oj7SSz0T8X5Jor+dPUYaNR2TNHKsu1exSVLgzrIEvSvEpSd83ODigo4+NAFQf3I5aP3V
06GPaxvuuydrL3FkznIIQeCRY4AZz55BUSzXSkaF82qX3RhxW6wDAE5IcBpxtFwnXPh3Cp3MHL3c
O/OlQdDeXQnD/mnNDYDfwERyhLnmNBofgOCtSTCycqbqSBTTHEm/WmlCAiHXwoisyQ3HbsaC/wLW
BtRE7u/CCfsrhWeU2Q9BPXy4h6BIZRKj7vCEHjc84JS39gnQh4eAcSUGUcT4mu0nlXmMxOPstaaC
RmnvOJGn7Tec0r5leClhWJpzNmQHqH1eUSwiMHw+uzobKPnkmZ4yKnKvbeSmTkbDH72+1nJT5Ktz
23QbHbw5gtpg2UsxOYr7yKOGasE+e0cnCc4jpDO44GcHySjG8D1GEQ4lFCRAWMXA4FeN4NNK0b6W
sV6JhS/kOLeWnBOkQC6tet262FzO2+Vbk97rz6wdW1I6GOZbKdgrHCG/CSn+9mzI1dw5jZSVOCYK
pNKcULpDfZjPeRmBzU8phvTYTcCogscqFNVPJcPK1AAMOJNjzmctQ+R4gTjOAjU08svc3ABbMQCz
noCyEiOWkYlkjGWgo9ShbH/zhCJA5ve0QOEYsLNqJApidBdFj0xhKUNs3WHbFWkBrHx+YyPb1HM+
wtGPx4L3f9hLai4mJxiS7FFdlgW6EVD5Hssp4IltzRO/Pvxs2Dy0DQLfZyqdmKLfjaziPVzteto2
NVHlgIHgE+vlY9EqjV7h5xRKYVy3B7P/69B5ZWF9b4gffw85Ak2yeSaEBy10O2ywYtg4WIKbDexz
CFeg2+BaGRAMSw6UQzkLcA3LtMQ/rWMfLCfYPqiL4X6Erqx/6SRBlDVPmCOW7OxXm69uyLwcQR8c
baENpPgP5ZvVV10Lxn9BOD4enTo3Vwr0h0FpjVfBBLQeDZTJobNsnUi6ZaUrpL/RT3MsRg1n0pIN
TXGyGxxHLCiE6y/ctwHUfteu4WR1d8/zg7cHUzigtJpQYazNb24yQEQxtdgFYaMC9BYLVY+O9xUA
iIs1GkkQv9iE8THSZrAqAbzUiQLlBBaHzqXvjl5tQuyv232NGEwS6QfklA7sFyXUrUPuZgVgASDG
QtCy/7A8YNnHtqfZLw9EHYiItnSklv+6gkyKerdB1au0kc7sn8fH8Q5A2JDL27kND155cu3dJsgu
NTQwEXvSKLa1HCvhvnfpIPbN0Q8GIGZQDvhDnFpYioTFxqBKOHYGfNquXa2S2cqQqATmABqj2lyh
v3gdp/6OQC4LPn9V2vRmq1qmLeejwlbJrC6SbFVoD39HoGBTNIsKF+tD8wMMSwpw6NPcVTvJNLm2
6FzAv136Bg11r0ENvQRpIDihR7HlzEYYAcEENlJAx80u9TALwDkYkK8LrZQE5hB3u/MV+kmRpgpD
dHU40WmbdR6MUNI6BLJVYbMWXQiqzryNLkHZ3aM98LAkvoCkk3v8qdiFLVRKd+kgDZvaRje7NF2j
W20b3WK/5L+iZkqXi3L1205hrwCYjNTBMihG04a55LcE7s6k7i8BDdCjCfm0/MV8q3UPl3YMOfNr
vJsH3IRZeb6FkLxSMfIotqPRh0BXu2w5RJuPeFnRdtZBiJLcTTeVUdY99pLwQ0ODAq2KH7lZBJGg
QnUo3IT76AIseiiHKCM7DuXapQRCrFT+j2Z+tlKBEPFkPlTUqbpvS3xBJQoQcfGuxs8MVGUpeAAX
gqObjNkbhrrDYqGta02AL40BXo28w9ZErgv4ozh+8QjkMHlm8kMC8yUiSLCAhNtfL36mvwghDAaU
IH+qrl7PAtefYEEyLikUaR/wxHmN5ofC39c8hbdCVpOfSk3fCP09WYh2zFy0JspTE/S82Y8SGz0c
Kshuu5+7YMqB+e3MtcFdfcAsDmYUVQdi2AqON/NglpGQocg0RhWj/XbqPdbihalGyxFt2MxuieIN
FbsL5cslMmNWnMKbd/HQO+tewkq/CgJUZS7F8bwilZxIrwjMFUrkxQNZ+z2tRU/lAelTKt0Zi4uh
P9AfwtbdIthjbeT4GbcNF2AqIYtum1Moq2S8Pdq8nblUyiv5LxTYwvoqOsxkRZPgw5ozfn9oyklX
W7acl78ngbwyCcb/3lw98LBn/3u4MAYQYRH1CFgsUPfO+MEE3ZWMZN5gGQ1kExS2KwQFGVdvtru5
l8YqQG5BjiKY9HlEJuhYfKDwg2KaEPycbXa9xJMfzU0DSZTNo+c/H4mTLp480DKIXF9+NSKCOWVW
po/fILRMXLtzpygXisUuC5JH510AynUbyJPk60ii1OEboUvOgfASdTQ22YSq302UwtUdWzfkeJEa
O1gQ2O+tKHNRzo4yKeAMGW42FWJEp+9+CGXuTbPF6KNVyx5TZzYs+Sz2G4KuIBR1cCry17u+wUyr
zG4d0e2D1C4sGosLICcuHeijqTEwO4UJqpbeeWN08x2kOtYXu1lWADyxtxw7iYn4WZecjgoxz79V
qDLsI2idsUO3brNC/qE+1YuSOvukI4dymdJrQ9jT8jjZlO6s0gTFVpIzKg8k5HtPwhEXOBWr+l/p
1Kr/3d/hntbLg6ocGwPNkOeKZjcCEuRzecWyR8GGDFHG6gnx0XB484B0Ypq3AzBCCXOEHjYVInYp
T1FV/tHJJ3mvR5EerVYnrwDhNQkLhcqDMsIPdvGKq/ShmEvzG8FaNQiIzDekOG2kFeZYADU6M018
YgV5urfabrXqbUzm81/KpnS3Cq+mW8Nb5mf97lXad7N5+DumLUb7jLT7wX4iSp/81ardY7l1B2c3
KeCVjEMv8XHkPPDxqzq7qrNfNu8gvACesWEhb9dwcYdDWu/K2qkROGELF2DF12lMNhciZ7l8fo5N
jqI6ppeYKB2JcZwX1+RobQoEjM8tSzc89C7gDyfvLX03VVi0uf586u7t5rOv3iR6IsIfm6U2uMhD
It5/g7vTBt1r0NtTNcmwqQ/oCxG5F70XTo+6j84CFd8YNi6GinDqlXFJcLA/WsPh0h5KCIxJ3GO7
YS/5kK4z8EOu4D4gR99Rv1tzmaBna5PBIJ0wlmBt2982rL4cevGM3BCfyTNPoj+KS2SxpngvtrhE
ykjRJxpSGSp0l4ZzfJw1C5UEtAh/m4dbq1qn7qDKA2W5H2ho1KwKaPuCaML2QS0ocGo4R7yBpapV
IL8N8ZpkcPB+eem5ZpWMxee0MCm7FKiKHVsfxuyXJ9p7506BMlf15+yVaNqpnLjmTfoRlg8Pr+7f
w7t3y29mS4lIvnK1euNJxCuqNd8mCSHF9D28hfhCEmB6de/eqFvXctosxlRHdcION0i0ghmFOnMs
du83wIXXgl9eWtEvINglZN8ioIbas31q+Huzn2RpSIkpGSadRzFPGb/5A04kZA8ac+3366uaM1SV
GSWtKDAV1bu1HJ+IrWYvepbvvxMOkXYUW9lA1Uzq7FQ01SJV8U/dkwaQSRUoGxvI33ynD9VANWEo
JiFuyQ90R/EeRUeNnHLxRroGL6pC9Aq50IBiaGC3ozxDvYvDlXEpyf5ANSNV20iaNe8W9PtI8Zm8
Wryq8aHpiPmKStbK/r5lYMIWTODkFo3Hs84aRk6qVapRKG14tJTvNWA2Y9wtMrdQuqS7534JTXkv
fbiPwuhK5I8Ov/OgJHJZsQz5g6OPiSCnLOrIf89NbWEuiqNsXvp95lEVqLL7er89c0ODdHIcHHOX
jD0E0yyntd39ItCMrkGLu7eHeUj65h0pvZPDBinwJgNIBYX3QI6nWIWgc3abQYNGa1Xml0v/FUYB
uJY4AEOSUxDz+hr5H6Vz1QEM+/meNIilaIppuFUoll8RPLi8JqY/ils+WaKzcwot0PK2+u8xRQkJ
eymy1Gmt+oNO6xIR4asMzKmcW4dUndqheewDPue27EVjxBkH9V7SvVIoS9meulfw0NIsgvyEAAWc
cfjZgcSs8Lt6BA3UppXbfetdJG9v53BsX6FbfcIzvqRm+04YWUda2lrGnQc7cz2cZMDQrfM15Nu9
2TY/UK46pd9a3OkjGMcekUsAEsKM1+/GT+Ph0neuEPUCwYogG3p155r5bq0ATgw0QitbNDKrccNg
R863qukD88j/L9WT72RusEHSJiAiIj4bXzJWyiRCGhyE13vzRm31umxeb16GRPJy75QK0KpHt6Nd
QnFtHrFml+jpXQ2bKIXIvTvf+9nB4coCtDRC1lOphkIs+3prATwGztCb0I1T4m5ZGQvK+rmhYMpe
gpzIEeMQBzQibhlkTA7w0QNV+ojtYXADsMHX5h/Kl0B1yiesWh/V1fPKsXIHMrh6DYsNtkHj4776
n84FZYam+Z7H544RB/fk7/wh73AzC4nU9mlWRBp/fc3AE1KXPtklxL5TyRDZGXsholH1EUrWJD21
eF4Mymbv8nc6L+qGAzHW4LT6ddIKnb9kXUvtO7SM/xF1ZsupalsYfiKqFBD0VkUEbLA3uaGiMTbY
gv3Tn+/HveoUMXuvrCRLBeYc4+8Gc5jQQaZ4nRoPGViYzFDB+VZtnvOSl7nkvN3rUdmqG9U7ns/2
HuEhM7LXiz3PYP/Ldd/ZHRJ8hCOXOQ3HWQY7y3Ky89ZPFtl+vh1etkMmcZpULSzmm+O6+yxNrg/M
xeQnE+LZYvBFWH6N8vWczaXYb951wBZ612WMNHx9xfaAt2wz1EX+agElXMI3KuJ7fwZEhRner32P
EM/Xzb5uCa0cyJTb666q5yyyuSTPvfo5bzmP+vPcs6sLfJIp6bTC4Dr+DBTx51k35/sXweuvDRa5
Xh5YLrpZotcUBKey0j4KRN4NvCAZ7aJbnKFxiYkVGK1HNf77mNWIGLjhrkm8PfYPFITY4PLFLUp6
SQ+kgMfex1fD32nm7gfbZNriw7vtGmVhwvY9fgMqUldo+um2kdy98rpbzhRg3s+4BJ9Tl3XHbKFc
RCdW45pivAzGoDIhpU2TzhKZ+bt+hJoouN/8e+09oztLveGbX6VkgzZcKxIATLRjnixa3clxpDWM
CdSsZnRanA6Qd6FTYkT+EaXcVqIVaa90i+nQUi4ycDi8zC/L/bnnwDli41/uRzercbVpbvbTK23J
g7ZbRSYU33hsvZtsnLRULPGXEc1STM2wjMEEucnXZkhVZvnVpk3eXBPxJdrftKsJoTUuUBfyRsaf
hqCf2cwkPmxxR6KYru7oCbcrd12Hg0fe5vPjxMaIAPrsRIt/m5l0UbXmozy+bFF7vg2/XKOqRvm3
8+8bw7OqP0at+7S8zTZ+/ZzLaO/2VufJbZGh+L6Ps57VMyvXaIcz7L2olsudyuy+KfVvCPGuzbVj
+QdCXN9xqVE+fmWJHbx8k8igQa1FKNV55Wz6MIBWr4oJkkub8FSwh/hYi/dIAPeoA1jAmDMwwq/Q
rCExUbH9YpMVD4fT3iFo5dgRGq+8AYEp6nF0fEwx6mpI+xJMpJjJX2NwTgkPLPXczmNwbirNisxQ
9KXlPs5XXMgWgVQXXD77ziZ4hCW0Pgbf4xBVYSNFqw7duNqrfO1WLDvtCxP7pA5S3kORFUCdoBig
13TdFvaIkI+yi2DytP7qZqMSoyrKyG+7WdoIHqSqGY09M/pCvAj48fPGPR9hM+Je1F1O0RgvtZc9
CzKFvT8+MczUgvMYlGujo0DHik+LZVOlgNaFYDcFSokZp3WmB9VDw5MPgbO0iEOp+TlgvObF8ScQ
TJWdn9JTnS5mPGqWOzigW/FLNuSPFMwOsP4M0QWvakOmCmPEw0P3Mq0wC6NVQ0tX7yRf82fkkEJW
XSTB5vFzhdLdOdS+N2wXoGsJVle6hqbJQtVAYO76Q5qAY+Odtvf1FRmpQ6Xpaly60Vgxw2/ru3iu
Sg/QGFK1JXL7wA/cYNxp42A/3mSzyr7LL2ESTj7Bx0UGWe1n+luFSuHZB7Ll1Arpjq4CfE90vFv8
T26855Ql7JgS6nwAFZo5tU9Ud/QLZPJFBOH9XqJTcYBAlgMleCgK5JMEBo2OswDKyXLbwHk4plov
Iy5HbxrtLt5KlgpR4YJ9BPzoQTkYr42leCaqt+Wdcj/tVLDRBPfw7ZuBDY6RRcqIv0coirtJUMFJ
Pt5OKHJoqIMjsyxD2g9W/ZXdXJWZvI6Zu6lCCopAR1dFAquXGAY0lCi7UQ83rvzO9cp9NffbwAAZ
uzP/d12A6x+KlxgT0CTlDFaQCqpdUPGqJDh5m5hVaDUUiSGl3qMRKQcFVRu1RTifE5HOLaGLfqpM
MkIsWw/ErNJCfRQHIMUM6WnTlJCi/0MzRp0rOdO1SQY/sgMT0AtOnC/zF/wPGbGDiBAP21c5g52A
35Q1p5X64Nb4nfOP8G0EWVZg3Xgu+ilEJ9/kLKX4mZ7+ZW4MuVIrFxonNi66C3imJ1Gx+BhYMqtM
GVcgkUKILM1/SBjtmWvGuEH+gCd09PZDKbPLWo4Jrm2Cct2EBN/DTd8MSuumFT4N79x7bJUGf8Ta
tg/d8K+cKssP3Io42meDUKAqMFcVPolI2hLTgZO5CUtT1oWquCN5nxgerKF1fJXPClmikLyCrCyw
tJIRuPexfjOrA7IfAyQjn6hdEUZwQ8uXp9ejW1w7vQaqMqOgpz9r7nYSPBBWgRvRTAWUA30NLMVR
ChL1avWyXQtP9PjZoHZtXsgsr3lqKdRrUk7MatrQRMyIn2J7mDGLQOTThhXZKIoB4hdoOB4cZSgj
QbyKGsR/7lLlhbVmFl6H8PetG6n7RDER3iReQzlIj6ZSbAl50vKUdtTHmJc6cbNxzH5Vo6bjbevt
3IY1gXB4YK3NZ2nfjK7dfWhDtp2ak6fPO9O2PNGXP9vGGqiecmhAUTMq9Q8AGOHEwl1dm6w764C7
bOk0Be5TQ5W1dYp2vHq7aa0Lble0rOoLgCC/GAHX8L6AxDtvKPNyCOUbflWPmP7bSnvfEqtCT3Fp
xrM7DZeODya3G57Gu+F+uP1VpJbdKnVeQRW2dRNlWFoPpMEfxubcXF7/at/5fNtZd0pBtWPR1w3L
HMkYD0CQdqW1VWOfMOZbb7NaF/0TVToLvLuF6fIUi7PJ4dZ1BeuytcJymAYQEy09MoyYjI0+QI6+
oXtqRFeZiAUCF7RxD+ufE0N1gSEUXfWAprT8MhdG3spbqgcFScCFMCsRnsDDRE99VaaxAY+Dp+IW
poJnKgp71q0e31rX8B4yKSGwx6QV+DagbI6RmpjlAs9/cgmLH2CcVEMPEbciKtmm2H24DSqhZi5A
8F2JCDj2auGjI8L/wzaZSIDh/74qP/nvbl2nAtFg3gpGAfqNPYRjxr37oc1U7eooxnz2DAbfnVp3
VhqmarAoKnvRwEGsvpktDN7w3UbCAqkkAw/z2JgfiHgERjJ80pyCa3xBGhg0r99msBmeOT1mbA0v
5OANa27LQK/BBAFClJ2xPX4P38NH/NSkLMp/NKHfNjPAACux5JB7SobdQAdsi+XzyY7VmjKrBSlL
NU5iOTv2I+SEyFxK3RrdtIACnJfD7XA/xtmBOaDWv1FLuH0lQylaW8MjRRGcO+seEA/1iPOtNffR
wHUfoEkOsQGRmb+9NJzBHT//QBH+rzDVHEr9cA3ZARNAn+Um9j9NAk26655W+vXw4WWARtteMSt0
ZA7e/Xe/1Hv5VmD9ls91KfwPHMqEzTC3YvSn9FIbLnJAqjGJXgS6qz0BDSMjffhWah81DQWrevJa
4xUToEI1oktOu1+xA0LrH+BPWdjCdZC0k/YRFYEO3uemg54AlBarjNtLeWy7TgBE6wROQJ2sjfL+
394nIhgvVXTpUq5Hh+/zCCcdznZq99xPAWA+ujUGyrGrrXtKfGIgDB+Cb/YBSYY8qM+/lWj67D8G
RlT+vX7dv9aL9ew4f4/sb8Z8zc2BO3IIYsZ1lTHdJmMOi7V0lyTvT82/2pLPVUyXlTktcT49IFLf
B8/W7W/7sw/yP9svhZvg8ocflGGsbr/KKX6ThqXt9uVd8WGewhrqaBoewqb0KOEdlQhuwywJadIr
TbdZbTiUnyhdYiWr0i1NEi+P8vameylmRes8bTo5dgeLUa+Vvj14MimmhNP1o+/TdFFUVYw4vY9k
eDApgzzlN32+iMWIkb+qhkyuNSYYkulw8oy2DmnfNWteD8whrDqfKM5P1Ou6fxlvEfoSu6DKKynq
cGzOjc+3K1YYU3CTpBWFNm8Ifas0HR7ExEcMF8LFrhGpioIlVcKjF+F4SQctHqdIX0ZOR8ZrccXp
86HQCwoDTUIZI6iAwx1nFBSzD7aw7j2xMUdWBlRb2jRKOKbyNqG04Odm+GeG49KjydltgJu/496p
3WctaEw3Kh4pTIY2g3CA4NhNt7BTKXicvx4kID8kIhghOekzEuUF07KCs32qg/vk/IsjA26Bi7ve
/NMEyZubjbYEzXjPmU0tq++U3FPjJaTcA9wXUAkNm5B5c/ee1/C9eIbg3ne3WSaIfs83O3CVLlOB
cn6m+9ZMIEDpbm2AcfEFDINNiIdUELti9ZMyQiIKgEZ+u+gF/Xv8eo5aL2lWA3b5QnOo7V3fF+gZ
35nTZeNj861bD6n9nq0Ftw61VZlqeUL7yA+vV2xazTNDcNNikUWOUUB9qTdG9exJlbEl4geTvFC7
bI1LyEJVXblC84HiVH/Ax4yfzSy3tG63cMRl3qxDv8c8DMK1Zi4WBlhkH9gkos+RDE7P/c2dzHSk
rgS1blsHntr2Hc+fKmyF/9KdeA694GGKV2+UlgKugWq5LVgVje1nPPihsVLK/heKJB3sU/2yf0HV
yV5HbkYCDyXI49PDA9xzggW03ht5q+xTug9XrxVlwMHsQGa8GAavx9VL2VQPGPH+SkuLXVVFAhTi
nciNt7bZ7wyka2oNrgBcCQSSXfVTNjuccpIpFYdWQ6QbiDeObSbx8rS696Ju1Rbq1M+/tPf72Y04
pbPnfDGTk+d28FcnyrZdnwfNvDRU4IfwOUtVKHZ9hYZw6KO4+0KwJ92PtHRS/FQa1da18UMjHzFy
HHkEKRo8kIeQ5J02QfBuxDAxOhhTtNHJmTSxbhF3wkSjyt3btmh1YBD/FPhOghZrwss3Wnb3Ti5E
mIeV5huzJqbzzqbj4HPbdMzumRud2IP2JaoErFXRhvyDbvFJrq49kZPiGiUskQNjzbNR0WP4okpV
6NxQd/WOvX3Ppdx2w1q4aV97ZicLd5FJlgtlF7KLV6f25/5R9JSK6jwdp+PtuDbYjjPmsW5Vy1AD
vpabn9vc+H7MH/P99DU/TnXsfy4MQ7imbT6ytH1EF12US/psheKvpfF5tCzf7W47le4+YhxvgTKz
Q3HOQF/Yp2qeUzAjKa0b1oP+CQsY82Zy0PxH141q0TPALB5rlyd6pLAuOb7mzmo/33fINCTXECSC
7VXGpsr8SGiOohYz3BSkF7b0+SO0xiuAKJ2sI7y+StYJSxxs9LJC4XXioTxvAhYL4qfMel4GW/wc
H7qE1Qc6E1qxq45xHe5HzC3opgMs+rIXoniiXLr4N4wH2iUQrBbM0RE3EYaeDw/FrZn74x3QO9wY
UTWSUrpkPFlDbd1OswKYcPZu6NTAAbiadamrqj3WgYhV3MJRcDMKrrp60ME+rRO9kM69vs1BhCmg
klHINMkbGPjjo1nrEj6StmZO3+i6g02vDIRxCDQtXIyxLhpl3Pboxbju9QVGOhT3Gbe8QA7d9j+h
Um9KTeW7A12oIVRL+EAlqftRJJw4EeWe6NlIjaDjCQYD4LpcnQ9RqQLPRluh7koH9S9XQrUpDuIq
rhIG9w7VobcGGxS353hcYALSBovQyFgeP7Par5hAlQKJ/UUWGI4LWKP8NoK8UHprEc8buoRODSBF
9Cn8OnId8F3oe1OUcPopYElWfYOZ0noiEhJrL8gnSIWhV04Af65noNERWPj5jl1Tkjss+CCb5EOC
VhTJqxQtLv9nQRaeWzdUicIJRHzr3z3hxqVkZrXRbHRJjd3Ge6glkquPt0hnmEnsaCXUMFHGEVqr
DkNdzdpnApLTLIZY8ySg/wU4qTlVs/CiOSu1tDrzAeSM9mJ1Y0eoEzxSKBgmumAk53xDbunUqhdC
rBVVOHmMfaks3fPykbWNb+O7k4w2P+by1SrNXRZp5HnkdnBXG4Pr9IA6Kx1b4Ym7+8Cw+B/CjenI
9TtpBhmudbfQ0VZn+29zQThuvxbXVG0Nc2JXNhNnaPeYn92rdQ7EoX/KoQdQhuAMHXcQETARbKcG
ftRKQFZUsPPdoBYQqYRul2Q4YfIhvVrr8zgTjYOwDkEZsUwMpSM0Cd7EjPYDFG+EKUnYajbLCF/f
3i3vbk5eMmdIWAlphgmnAuc4ey1gOvhAYcbH9uIRuUCcAqF1RFKRIsOHs7gixrp3bQSsOc5+hHCc
tdUI9PyMrkPqjrx/GvHkIjR+KAHP387sPbnwj2BPH1SjURJV2xmp0to2OtfeJT5Bne1pca/TbJr0
v9Zjc1la1tBj1CZ0QE9Y/XVwA4IEVBzBGXhLxvZIiIzMNkdk7Ta0POSty/w035LAzS1ELiENgBkk
Ladp9dR0pzRQ287LJkxRh00MGaVdHrjX4fHCMEFoGH/DMGQY3Pnri+vRBdx+7JoZKQc0WoeV+gKV
Powx/W8lg09Zqf6ttHXxyxmkHhAWnMCPLo1glAQ2+R7UHyICtuE/AkCRrVoFK1jOLEzzV5JwzdAt
amxCewfMHTYH6sFeYXJuvMLt9IUuHGcqsdWN9XTXIaZcjZx2RVXnTveCk725+y1TqFv8AsIckF0o
hbMOFU80X21p/m1+u4/p7SfBLik0EU9H8STOhcq13N6GNLMFf4obQWKFVc2jQlOJKXZcqtpLYwXE
ovV0Fq+MRt2Xwvmz3Up1LxWG7pA3qCwy5eEQ08TgnncgxRhhTB1RoJVUQVvfGqp8BS8irCKh3IXf
EPCoXvvZljCAeBc+3yOXkD16cYVMJEESpAIkZ0h4WTze7TWo4AgMJLpRuzeshUXfdkC6W2kr1daC
Lze9bbtKynCVbOErjWnWUWOq8RNkh/g7uiETE64aE/l0TWB8AbWXyOlturpLlXzIsLvg0j61kx8j
MqI8vN+IJymP6GDoMHZElOzZc2165MPUGFEqkghEwrJsa2aDnZYVsb7Q8qvqUUWyLC//LDoqmGXB
0WeV2XKCyCnDo75YSFAiaDLxn+lYMgmYNv/cLgWl4BrqePvrQEfZfzIO/QDotA5g8YCsKEi5LVxv
y05a84QF8SbDlUsApOodZAPAHeshq6zESKzMLblHKiSLaqP+bNY5CY8kupL2c5t+rLXpDyIFENc7
9jk17NqBjsGRwuHcSX+UaayoPjmb5HQ6EMHtKceeb8Zppx7WZgCIygohwQpE1i96EqBcqx+vOOkJ
2wmgNKfaM4RkXPslcqiyOIvPMfPZSba9TYG+Kcz+clDMPxI6em5/3cs6Gw1O6D3xkxKyRpy1jaTJ
RakUrCO41bGG4VTDbY5cUiIWHWRB92CCG0a0iKY4JMjYwsjnt5JWox7GIAwS76hpUPXOwNVWgrYU
TV5XFb6OvGn2yR+SPO/srTtW1+nsIyRiw+q4Ok7G55nwOB3Es3JVC0dSXePy3dqttN2r5iiRUCcL
jcLvUVqM3yzQwpV3bcrXod159u69HHhQq6N3psp8h4eOFkXp3XRJ4Idpg41QMSSFHUByD23sNs29
PanNqmQ607654fq4KBGuldIIDsivvbSYFL0dn6fr8XG6QWbHBoK9BLIdU1haN1YZ2AjWX6xUv7uF
jQKa25yqbgW8u9WnQzeVHSGJjWE6MbwtD2I2aEs/5oNNU+4nVJzq5AALeL6FOkOUW4HUfy5uNd6S
vsqvoOtQN4IeehFqoNR+sPC29EAqtWKpKLfdRbl9KKT71JczVUeocilMbJSAGauN5ttAdvA26q0t
7D+c4eYWLRhbIdKdsIyQZmWkfvadfSezDany4Y1u6Ylu+uk/gvy3iqr9Blv86hT6DsZ/Ax5utl3U
aPz/q6T54NvfG5MKaBTKf2D55b8nk27RSQN2PlqVwWvpjOyRMXkOnoNH/Ih3M2e8nx1n5teZrBcK
vMVzgT94QMYS89ldRpemIHi4EHmcY1X4SmU+jm9c9da8srxmzfTn8HNlUf6BIQMR4E4gaOuBeIdt
iXHcn9ADFfN2+K/mlzUS8AH20CT228bWSj1IFwzxTL1+6NZ6tZ7LUfN8LfpVFg42zvZZrWycIcXg
Mju2uRBQUwdcEtpunc6LqNXywBnVutV+0q9y0BiZtgd/SIl0nJbxh5Xm5+l5Wq42+LDnKfv7p5my
lzoe8800YTU7RklHh/Zp51fPBmk1csULy6Bchqoayw/MHhTAXEnFVUIZy5xjxW1rca+SMq7JK0I8
mazxR9YHHyTa8JmdEEkVnz8f+d97KcP/e8kcaT7SKdMNWchf7ArbHgNeSRHYFjni8pHncGHs2wTZ
AIqQ/fLRaCpz/E5CRpUUj21P6Nu1sye92+ps9TiQDt56EuKikPRL6EZuBNxADI2OXZ+4GUDbTV/L
QjUwUeRIaL6dIGgqoB+2QHbfLXc1adcwLm/6Rhnudj1nCWrjLN9/RzwIp/Hp6z68Dx9jxJFtybT0
30fw+H0FRphiHdgMM4ro+RXr2vknm1b5QWf5/CP7j6krXMnsFACVDC9Q+OKapavaqXYqPS1cONlA
sQlw4qVHebccnSjIqWE+WzTlja/d+BlR6zxnxFKRE7hrBeQvh5UqO6C5uGZKJ7l8H7iBIyJ7yuSi
aHqOVRxrcpbuhLtcedgEOKS9fKo0/WOw57B90pIccm7U86vCSdgkqLA4iwwHYOv4ozzu3/4ef9b8
ODZZ5z/7lXArhd7rGldppQyg4zgnjjifEvUM4HfpmQ1l1+1iwnGGm5jU502sckjxAxseLvBXOrB4
yYLUU+ZnA9XFspXVhu7QibMIdW/GiRP+JW4LrI776EIx8mynk4RVX2t/6Yu7nCjHhS39G24DfqrM
rN0AWQwsKstUBUp6RtAeMgwZSYT9GN300bi+EBkdI2638DR3aXzU0tzh/0T8QTW+PeOI5ZcC0AQQ
e2Co2n9bfzWK1W0JjCtjWHOW1w8WOqz+ev+DFceOzTPc3RXiD13yLabcPTadVsmsXwj4hKfgut/6
194az0Bznf6AbQqkfG39y+FZf6QsdkhonRdFNXMrY9iwOrA8pvNu9wlUhtC18X3zus1mRJhZI5p3
FQQS8AbVW3WyQfjotlpNzZt9txDfKaok4G8CdBkrWvVtw6uz3UJ7NhgaydST2Qk9gTGQ5fQr73zx
13XP9+Pl0g6Qui7fPZ4Clkv+Z9uIfQJIEMsUORFDIkf6HASL8NuD2I/rAAGYRNeoKwHe0KZ2jdfy
PXu/me7eyC9gacaPhcTnYRjRej1/8446qJF3STZ8U7nBMqMH1gNx7wIpLyNb0Q8Mh8NA7q4YawJW
5RKylu3MHEHfsDbyASz54m39wGzocuq7Ut1BgQxMWaqTNHmslLm7SPaarCeVYWVoxmbMi6OvoV9x
Gw51hNUt9StdEZLVkQX7k4yS0Xp8oD2xDtcvKZ1PnVPH6FZHOhyOG7CijhyFXdMciU/KWxUvaR3m
2njs8SN+xW4j6Xya7I+iMZ7Rpnper+JVO862uYFO4zoidO1tBrnTrro+tUC+JBeY1o5cwA46rz6E
njMSa5eBMG5m1lsvlV1izVVtDfm2UryHCRHHtWcC2PhYaz4ZsgQNHbVKv8fofPNqW09qGYOhzWb3
PTrOj/PypU3KisMlRJtJeDZ5X67P5y3yLMgwmDDymV8EPWfzM4xJMnFpRElSX+XrOqoK4qbijISI
2MkaBO3wcdo1rqg1mBhDGl1ePy53jeetni0Pfxtk1YiU/6wU3ksHI1qWRITu2bVw0bBz49lEXotc
lz5MzgPMMySc1+BZGCfcR2vHJ3tLJCK3dJUS44Iz16bvNOITW/K+QRZWF3Kj8wZ+00PwmQpjql1o
kNeA+fZeua8A103nXEw1kautcFKMpFbDJe1hQBv9MbquVR2ipCJH+bhC+hZ9vvH/I/BuCBhkHpbK
AZ3DUhNG9qQzKK/ozjgawocKtqXWvn5dv7YLo1V916eXdi4lSjkgp7IIHlI/VBttxk+ENYQMNg9T
YgFHd56nHhePPPMHWgnSAegNUS5+v3zOUkYOC1U93WRMrJGlGYl8XDkPX4fFaWF9XWYWkksCXPdd
ob2FEq9JGk4DGMZp/ZTqI+Df2hcv0pUdeSYaquptQIEVY1aoZXiPUUu1GabARPA9SDKjr/CShlg2
eiEn/5T36MHYGQ7/ZVQ8WzQYzffXtnf4gVD7YfzXhhZ2qK2aDT5rVverX1MoNH4VAGl0PZvBbrAf
yPF3HNiRExHigxKnZbdxIrYcon/XMRnSVI+vdq0AYU4MoAEkJXcqKhPZbHQc0sI2k+pwPzF3jcvC
JbbfCG7RLXIDjawRN4WBG1ibOELyBzeIFklkxjEpYwwZQQVsrn+DMe1A4i9gmwefuYX4L8JGBEcJ
NJgVGK3SN/Op678nBDRGu+RnvDEbVEhChXZkH0SPSNDQtXsOq+0dQMt9cPTuw92DN+KbVy8MKkGJ
H98WuxW6SYN8YCdKonvv1amECBdmndMX+4cAcdQH4RlHeNY9kkJYyCfs9jG02zl1chLl/Ut/Bwi1
47Xufccr+ftO0kUkWiDNRa4FbbfJUQqZ3hySM/3DdcO5hA3mbbOHVuwMGYKQt8lF580ieBole7Dh
d20ClWUbCE6bW64CqtGUqI60967bscYVjnR2mDk9K66AqVV7xtfm2yTk05ztvnWYs/sEH/u3NalN
3WnP8lhdOJck7vmGfwnM1gV3MtPA4reHErp19+12MWoTP+rGy+0JCBMCjkYPiTaBYIUJXylgF6qU
N5F6YojEmEtAlNavmAMZolihyUHZC9Jdbiraw/HNUP2uTbSXmFexFxv/jPKrTAhPGl1JklTffwgf
4CjgtpriQ1AQwSSKYHswIUe4jHB1NFz0ThPKMGtxWZUXh+/HRNyVxuA8aXEvvYSRTs+A5YoZPKR2
xKiqkU/yQa2w/Tsu378PWrmdQpBdoGpSgB+YIOvV+XO6/joP8/jWH3HZELnOQY73t/xdzmI/sJfr
ZMxZIZGEyJpirMBltkVD9qUr3o13E11TRrwdbftZ126T5HBDLeIi0TCQwdNUJqM00IZVDhlCEqcI
ektcWzuurryPuvg20vGcMPwUC6uAUiICu5vuCc6oHCQ/yUp4F/cfNWtBtds8MWF39RRs4oNPXDvH
gC6IGVIvBkvpsBHxzR9TGqiYMY2djDlWUQmwmYk6AAucQouYjU0BW+sNS0ICk2KNhL8UmQuO5zZz
wuuLpdc/fy7+iLkYfWGfBf6J+1qLBCt1OjLix2w/QaDM+sC8ADIlXtzJIqEmJrqEKiTDqeMObsxF
gEiq0BsdxqexpD1yEJwJv2oZYYncZlioPVX8pYUFGHD33P17tY9dZlNyf4jxEh78yYY4eTsWMMSE
IukNyPpTBFAVbbq77o014BVtQj0AcB/gxUqHSHhNLsLcKmqYAt9FcOgyeqSAu9xgC1xsFrQZiPia
xYfVubDtY7dllAogM98xI8HfEweox5sx7/TUROUn3q1dRdFKLCr3d8amwkpA3Z0OnwxD4uXR0eN+
XTfOJBx4i4XKbYk+pBdc4HGiaSzAAX2d2L+Cg9VULJH2XHicIC5/fov+5rOd4iv9uTejv8lldOoj
eIPG5Bky2Sb8vO7NYDPYjjaDtJ/2DxxMNzGjJ+MTiCCAzX8QC97dhA2l1mtjRUrg/SK/QRrxCePQ
3S3mS1u45tl+QtckXdSuWmIT1y7wSe6T5sMu1MP6XgkkULKO9TqusDMlXhFG2+w+1in4nASNjE1R
Ocqort/4yTNz6yWi3bSQUNqgH9BA4hEBGqMJNk0mXPNHPU6cqNtILKsO8H5M9WiTBxsM9EgpYAB0
Io/eqXWLTcwmt1ibAIM1JlfEiEeWwiP8gPI6UjYfbPuk4xPkgHtef9ZxaOqqRt+i56WRcXeAu9Of
rMRSbOiZic3ds4fVuKBqXFbSYiApKS5OaZxJw2R6HXFzl+hX0s4rpY9+ywcAvKPtZE8cM/mBJQmm
V/ir8EC95bmnNZPpmZCXeiv3TL36+KBxyZ26wjABUsGLxWFJTyFglRbNK3IjwKag9iH3Z/u4nAO4
Vs7hsYUKAtk3nuVDPQKW1NnVwSgOVvAXKkmN00unyrmSBspaqhMVJLAueNVXqLVfJZsSIbV7732D
ZfTuGbwQJuXkMNKOl3HpC09eT5Pv9U/+R96g1Xgj7inPwUdBKTM+i2gV0imNrDDON7lmdMbNBMcj
8/n0VhHNXGfn4VNR6n10ML1PjaiFBeMLV4DKh22f1NKZMbaH6awyfo/KIxfg+Tv9uwNy1PpGf0Ov
e+8oUw/INWDQN8/lPYdbKF6/Pm+nOi/P1pa8frp3Qn4xvT2bRIvHtx5Zx73raB+daXUNoDyEhbDT
5/amVH+v60okubfJasJtKpLlGj6HCcRL0lK3JixJqKT02NKFSvrpkw8Nyb2fIQ7v0TKkYE38HNiS
YKZ1gA6udVqCtdJvqoOxQfWYdwIJKUkjJhNAcB2ARYWuS4gfQl2BqsXXbWwoxCT/ByKJlCbmqoC5
Dt17JImkHZwjICcUYvcw7dS6h061D98nSBVTAl9y1s18/h7QLwGf67XdOVD2kVglrHE7yCcKCyE7
ibqFkrxP5cIOqFqSwo8h4boKsmUN0donQp4ehnlVlTpqOZoHegsL32hRHzi+5jJHkVU/G0HN7OX1
bv/7hUxa19q9heQJJZN8AO+Wy9n/eVBASr+lz0Zb/iwc+phFvoWe2Pwy1M2a/aot6I+UGZqIbdPg
kGBddSUqfEIXtHQonCJrFOILrjRNCNGx8bUC6iqvFIL3fWHuRizGzJBPFau/0cHgE6m4QuY98FwN
+osa468qY1LV2xKRuWMrtqE4GYkVi+Q0ewlZkR08hJR1hRECzE00sUoop6u7JmtBhKo2rLCP5RFy
tIXsPQjSikpA0nllppZYGkSxSKfz8NZsRbD5I96lKa0JziuDVqFdzutbrLAIZe4dylwkJ3cszIFF
O1S/+sXO5tsvXgUrMAM6teZLLUZOUrUxZXmYs0pE0+kvMzsqwWDfKBJh54zdZAT2r8mYpOYTaqFf
qf/xFk5GJnb5SWGLV+QH0T0p42h0aN9dt25cKXoM/gZ0c/zMHwUDt/ev2xw86pvvtDnKGqMJ6zMT
aEkVquJyZYHfe0/kykWICIob/oVqpHYBAPvaYGdmri+/i1/wO2CG3Fxk8aUgivN2DZInaVwqBGk0
XjPqvI2HFwUGWCxwSidWXBSthKVMm7aW7YzFukSlavqskcA13Rcxbk+La+1Ie1FpP81GVmrKTwgc
Isep/K3ieJRTqh2LhZCDWUku2zZiz7yXeNSLpFLRBunV59HO18XB5SFBKKdTR8bGUNwxrTKn3eio
hGFYn1+8ZbqQjz4V4TDBKaNQZmhzriqzNwURqEnm418rbEpXNhRJ/NX0il3STsLtwH93iD7alU2z
RGfPYJV1853jb7mhg3yXRyf47+3UCbNL//A6ME/iMTn91UiL8Uu/19/z160H/CNBw6K/WIjlLeQu
cKGiKj7+/WOTOMAH+le1+mr21YPrCWhHKQ14SkuZPZ6tA7vLjuXhRsOjFC/Zi6p0ddyz19ZUXYaq
A94o7i6NOZV+VFd7ibvszdsNQq3NyOinLNRbpLbaG3mr5TbhlMjQKlrrOE4wXlRZX+QqltBXJ+jK
UyDlmuDmv6QrJxIWFLpstZB4Jwr4+4jJO/G1IzlFWbwmjaDglMiOZPU7QB+C+WK2hcZCdbElYT2L
Mk7vV3W0RgfuIOiX3EaqijPGBQliJILHXk8MyxblAd0JXCDpZQMNcBbrVUK4hm5H2S8KKRKnRjgG
vD5fTGFMiXhmxrKkfdKAkGAE7WUw9iUD7yqxccjlvg6Qi0OJHTrGxJi8f/AyxE9Go30kX6Ws/X40
n39pte3YMHU2fAbiYTYLw1Uc93pyYzwpGMa1rjYLjJbZyk4gOEt6rM/u8qAyBO4yAx3nqERIzJE+
zEQIA9K0RBhm9bSDXZZrpGEIuMOZdCdPXr3UQp/cJSlcCs0MjCwCH8D+z3Hw0rS3/sYAS0CVFdRA
EGBn5X1WIASVc1NaH7GtSuNVwkDig7F2VcvIyMIVyhWgABjrP5RVNav+rEgYmfZPNEa6X5mgiA9d
KkdJrtk35EKE5BwGmIGGoJkkGWURYKTioXFPDa9tH6x1NQNqzbwYxBPe/l53xq6HLWaJDDuOy3xp
izZH9ujZR4ul0y/+TRIeLOXFoZcODql6gBde5KiiJyDtuT+GEi/EAFQHXftLCgBpNOX2Rji2Um23
JiJX8RXiqy8TyQX0Ezq2iEf1VGuN1UqMt/wH/uqKg9Fu8mwVPB6Ue2geISLRbD7rTowOFfWAqHAo
JfymLalteZkyxWOaoka4R0ZP4nrxmoxfQZCmqkcnrSheQOV1QX6cCDXC6AiNa5VaaIKoJZhA6Js4
HJ49/CjLGfhz3sTM8OV9eb3eT5hYEL+7TX9P8gfWFPyePMMVb6aNM0bXHelCAdJXmp0HWoCPiIv8
jtaQ577ipep6PHulPrdCoS/LCHXdNYTMr1QmKVokaeICwWVH5kUJpg6ZNFZQHDaod1D8ImwvOB3i
0YqjxCWFNvhav1BBI62iWnoXihXUFt2UUQnoPri4FOXjIgv8h2XYCNhhI1n2dRxYIy8U2DnBodeR
yShMZDEWde319zObGBNpU9Km3Js+imWvWOwYPHXsqkErRYe+OhHFgTGpXl1vsWP9rZu/g4F+Px5r
nsUFMmczvpD5AfpG8YCnA9KRaddv3Jbm4JPSrmUfjxy1tQkPtP9inmtUnb7HewZbn4b66jW+De6j
EtT4a/KYVFj03dlrVVuUeNy+34w2wcG7EnfF/YXKchcTLo5eRtxpDgeJazG2eiWUF1nbxm+XtZ3A
AiBH6Ie65VKHFefjwPsGJ0Orh4lqsf1Ov7ccSrpnFDGymuXHUvaJZyuuqIbZL/Xx9vB4Djcze/wc
PoeV79vy+Kej1s1eqKHuHNI3sRK17bgC9Z5OcHCSl0Ag9IFe5/TtLqDRuYVyjgowUQpQtI6qzID5
8JsHJNCHQUGp95NY3FZlaMd76Ond7D08zqpF0hXVLn3UBTsj8ymar+GZcgnQ/RbW2gI+ZeY4RTVa
Dys2xpK0Vb7y2W2mJEOGhypKMrrTnl9G1wmZZQBE2sWdHvtOm9l/KIUB93SYA2mZ9GtJZ6NiIs0S
QEEOBW2EVUa3fOoDWWidgTGq0dRop3szmuLF8BUG43FiPuQfn5GpK9AWIUs/n7zJj62xjkm0yGn6
PUfn6A5hEOQUwSzlzEScuLyF3OfEdTMEA6tHSry3GzG0BwY3H97H5tSc5sNr/Oq9elw4zKG+omzK
+ucR00HoBog2n3zuGvUbSYx7En0/7WkhdST+i/UO8Typt5DSiPXh7DnEKsptQlwjN8ozfg1LQ3fs
MvXoggJJVRBVkyoncFFk05M11ZpDIe2ih96jY9qPdwgEGCTjicrfhoigmHYCZbnvk8eLLYmPxyrb
kAJSmxmz2+AAlG7W70n9TrpAPWOWJSYfm/GCTN8AlNY7TnJeE50ipT+tLqNbmcnWx4R6NDXm06Ry
BlYY1+YHlDjZePNlTu/j5/gaa1b4JXx08SErCXmCVpQ3/jm7z/7H01ltqc4tUfiJGAOX27gQgtsN
A2sguMvTn28m/z6bpncLjWWlVlVNqTNGcJRaCPM38XukFu1tcIIfeAvKTV12GOl3i1bRKtmQsEmi
vz7HhdmULdnu0Xh6UK5k7SeG193M67gWod2CGpibIrFLlWvnJoQDaLR8MPyNDzxWl7f5Z3jvS0d3
oYeNd6kaQb197xgXPbmb0gx3d0wHc0t21v0tInpThfTGtUYmTBooLmt71PAEwMXZYHblxU2CY3wx
X4wSZOakTQSvhpegggD0YQOrbsO3f8QTpO5w9YKqdwmq4SvSCfBfZ5oahOFHvBTUj0zwJeqieKTN
fzUuBAz4+sCA9H4W3x4bhV+wsUeoBR+75hbHt6Fw4A9N66JV9bAMDd8ai0f6KFBBp6NWTsK0w32c
dM5oMo8Wbgao1hGWB48Dg822lF/HkJqnqU7hNfyxSukdXEc6bTcx7HkasPz1tLyojqqje68woHfU
rQzLLBpYSExktB6tAm7PhGPGoWPJNmvuAec+xoymBDDKEVtb0U3lqHt0js6VdulHWESoV6RLHmEh
PRE752KQSpZHnufLza2AVWQJrzHRdmRkmcN7tB43sFGRncqmX+mUYzGtfp1apIxPmZ8yKv73xX5T
i/lpoWolgXwy2FRM7j34PnpEF/LItivRQsDgRqu4YJuhV1hd0C8E1RFJdsfSr6SzMFUIZdWgqGlK
svU/XiSgSpk+jvhFt7WY1rQ53skqAJAog9VWnpkk7e3gXDAr1L7/CivVAZiAqziouszpS/EQjJVq
y3oKDmhL1UV9p/JU4GCtV4hJ2Z0hw4CaTLfo3uhhCxRgU2J06auv7VWDYLDOuqrdlRoXCT2QN37K
AcdnRBR7QmF0nIp4wqCiKnbd+gKLU64IqRlfIK2brrvgEIv1UCIpEM9FdyV/em2hG0+0DblAMUkM
SvfH0V6s4RGqMDK3dp0u8kAVtVRGWVlxeGqSGVAEodmgwqRt2qoLc0vrT42IFUtZZ/+7/5m/5vtV
YXgh8fHf/ocjowuojHOMD50qB8kVMnGhxcv4V0/jXtGGYSTQYXY5ly0t0Owun8w5paUZ5ul+iyit
1jktgIZ1H81swYzCIfMGigHxvucVup06mc8W+VKqes0jp/7ZR4h4lxZdeWLIAbtTtUvU9H6tbxSE
wEKg+UAoNCoqPmzRMHMeUaijzgW+qFDhInykLEZY2fq0P5Mz04VAYNQRKTYsmMhw4oBMvfOiznvD
SJjObflp4wXAImEPKQegmDS6jvbsa4owU0TLGzyH8pGazoI04+K4RFM1yekCpco1mK8ImgQNVTxJ
AZSw6CLesghVkmpo15HPlSiWX4oENXlVwldSEEvVJ+Nv1TPS5E0yMPn66VVkrV+V+BT6RJ0hrAZ+
VQPCViBSq1L9IiwSaE3AJ0gDt2Ckvw6NCvoUTzZ2be30dJjuKUq70AItDoa6Q3Ov2p/JCfg47Qx8
3QZSwSfdonpUj6od1b7HVh2Ya5ZShsTlFZtXasiEsZoJO0UBkK8RIPW9tK792858oo8DZ8H8IOU5
nmCjSYgjOU4heDuaJC57XYnQKzgWH9uKPBIdF/sMdbEhLI/KMeQ6hzZjX5wdXRBWmRVUVfLRzZjl
UlmL4JyZQ0lHnLkPSlvwGQpxVDy64gCF1wmO0wmXy1RW24pANGZYvbd1lv7qnaeTnmoadyOaMvS8
zt7lZCowKXVS2S7MV3oAEKoUN81gXwG/XwAQQbK4BwWo6U+da/yJ0g00RWrSo8r9K7mq0WE4LTd/
2dssLFP9fagLxJ4vjcY7o7juJGXaM2jUsMzVwmn4DIWnmwhUENGAxsFWn6Es8NBcOGMls1ful722
r7H6k4kKmq8VLj9p1wvjHvx+ws4wGk8fCeQMpjwO98zuOcNubCwxGq2C7jDPdqkOU2Z1qh6o1LZ6
jug5QV/L9FoUUj+OMJMMNwFvoJ3fRdkweIw/y828sBRFmAHLcPt+aatdZi8yKD22mADSVjms4QYy
AFN3h6hIAUqXI4eZj8Es1BxsRKhwaJJ8JDEUmnI54H/qQTw0+IS5o9rTeB3wp9LKSMc0m0i08+Cq
i9hhOumEY4lsVjZP7RMzC+7DAq81W8C0d7AU3djVzsMqLTdip9G511VMuZt/hru2ncDb5zsx52gZ
wHxG/KvJfep6iakhoAXJKyfwPUUudbAyyElRV5fMDenG4cqHHC5yCF2yEzPX123f3oa5aDnIDjkr
BWT5G/1dGl5Bmg52PRRlAcwNpKi4+I5oruYgJNAQvZPZYNOslUAab/zhmZOGcbUwsUcPtsIUCdgn
E1NQllGHFuYfa0KoZNgJwyG4ER2zDP7waEtbnXBFN3YW/Zv1pW4xvUOiESwhdqBcnClmGuxIRDTj
pCFfBvgimx25G4Uc/TmUYrCK2Q0Je2KQnjnQoEiUNsIb8dYllzHHQ9WZPJjWUgIAJUzkAAgl9xI9
0Nsu/r3QW92a0rcr9CDANn4vaNrqdYgukMcHpMHp/oOrh6MNgwdE5NZFAiNdUAWpk4u9gjrxNgfB
+HJlHB2+2PhEJx05YTCOGlQvr2kGtM3swlC+cQP5ZKgdfAK7E8Kn3ejBzO09MGeuLfP4N7uQuqxK
PdTKVwtRzfz/juoEey+GpwolVDK7Yx/F/7BqinCU5kQc0EuQgYJ6ftr0sgukLwexR0aegPtURVZi
bFbXF7GuvsQ7ZCwO+az3HouPlgzrPWSsVcSqSCUzzWSDzt8YgR1jD2lh8S7TXgb1TT9w8+SDzL30
d4easfUChKaSmqZPgh1fK/WyppfNyHE901hRkljWwxYMiy92f9YT+xUvVEuJzSYLUQKnNcmdmzLk
PEn3sb0BdWa8WkGiIVYIXIHXhUlxDYIikPNYnVOxN1RhTqdTfFUZJcXuGscEpBQ2tPi7J+tQQOhT
Xfw3yQV7HD6yHLA8255IIzkeUQp2JjOgVufcw1Mnpq+RobP4yREUdWEG2BCw4YtpzZDbpoALc8on
yiEKnBolhtJewzovLINhdM9yoKrbdEbeKy1aDcDTdDq9mAwtkjsBHWk6h6plqGLw5lGWqHV/BYr7
ea8DJfLerjWcPZD6N3gVbaboAMWimmEqObmj+jd0S1LMHRPK8cvSSTg8e6SlR4CWQfz9wz/q7iSY
HoJmlkgU1V0pWS9GECK0L+DhFGXD2TR8Fj9A0XG3faG7n6VOMJ1mOsX0nt/n8i8oFWhZ35rHhjNG
WeSeFxuaiAgkyeLrTIhPkND+zLPfgDYLvMNI+C+aULUdN+bkZ+s8lHSQRowxfyLDlBx5pixPKoAT
ZxV1JebGZCfvkMNG+CEkKUYxjGQLjgPeziFi/ZwoBvkVqgDgFjIyTritoRyQedpY1vKyrST8FDER
Cb5Go9PoMMHC3vTflpxVoFWw3yddAoGZi+TcMy86X0vkI6mkL8DmfwyQD/YEVa1jAXYY2nHwE+Ai
WiApLkCVxhJLUqSdLIxGu3H29G3qi0ClzpRKYDmcwNjRaBGT/qufq1zvbF56yt/zUhKZR097XDah
ANMezTfFXhEP60zPK14FuDorZe/l5x88hl+41xbAg9OYF8DLBlJQpmlFejC8vsXPFpvxbULTEqMJ
NKXG8+Mci3hPSwTundWjkwe4T1n/JYoNlAh8iViJ0fryxp/M3m7csDor3LGY5mxVYMqJ1FbRXDdS
PCQoFCL4dqIpxQrE13NllOAiQqJEb3RRNVFBW5g26ZUtOFG9A5V1swIYDFsakgTIn129ugwAPeeN
FfHAwRKqw4RpAp/1Jxi0NYCOdGjhZIOw9Gu0zhbVfOd4dxvfzmVNzMF+vuLBjkO88JrvVq/hrr1p
3/uNYEkdir802WJTCuFakHOFp2rZMYcmb9xXjwKWNAX7iyENIY3qOU+EL1Ji9Gb8/mvYczbDVQ9S
ho0A2Fzd3AcLjSrEUfNgb80frbe/xaWTBdMF0/CP7RxIyNeqDN99BhKQXg+I80QkwD6WzJu1MGMS
awkrLKvoHmUpUoJwmIfP0IeTNz7+AUjnoGAw/tq7U2IydZ61MyxO38GM4/qbCKMSIAdVjR34DuPh
Q25+sY5/hfgBmJYHNUD6YNfbP282Udvw/rQei22c69I1RoODny89tU2Eu4qFBwuikXfJOCx+3Uor
YTzl/Wwe6jgSXM1KDItaQm7MvBEbNxg5BVT+4JR2NNQNC2or9uIajwhnBu4CQ8hg0lSDI2PT4Wdt
fRh0vTNgt4RodVLBUv8K+ejtSb/3hXxCsgkd9El9KjqRvHUfLKxdC2lekbWOapqJVgg8wUCK9KS1
9qdhRx3sBEGYcC7Kan6YN/3uJqSgxiEEAglV8Z0CWwP3CpxRGO3w/dsFfCtwY9AVBTL4iggXfJkV
kKVa4WrC+UCqQ2zRus+C/l+4tS8mVqJMoaB8Es1TAqJjLciT4i3v8SlMjOUNrc2Ng4jbbMoMrTGE
w3rD0qHSgRXlnQljNEqezX2bHQmhG9O1TRhdb4oW84ZXGYUMsy4Ldmn1LjAw+P1yvkC9MV5Y22bS
wU/ibI43V9u8De43F4flb2jPd8gCNhajXeweeCnuik/EDiAIMNs9bTa4oiwrTg2xYMkqD3IcUWZQ
4YVSdR/Nug9bxJfSUiweKMNJM/y0YXDP7G1iFRhOhNvdzdE+EiHioE9A5QoD7EzXml5qMC09ePKG
evYlpt8wstd89G+af9s1UJHcaUE/VlBGyMLDabnOfnLbuLTo33QpvlFnhwwc1Q6qHx7Zzw/QHoTR
Pdgzrrj+MWALZ03raotGqgwjWsngOYIJ9kU2rVhMFUacVy6GU6t3JgF79zSN5AiJar/8TO+xAPhf
VDSeD9WWRdp/0M+QSFvF0deDTXKB+v1Qo6KnN7xm/x3Wp4g0eGP1FPKsjmdZhPtdnJu8yWm2+/Yp
6hwhnpuHgfX5MWxjXf6gmJeEqHwNHQJbQxbkpKfYcksu+bBmkfbfrQ8Vk9c5vAehx5YA72/AwT6O
aqfmp2YXb73JaZCbvNaFp8WoKat4da36YEctlphT7RurEll7g83KfCJ8TyBWh7DlyUnnN3PYWXl/
5P+wR01sDntWkHOGtGLXFgl5xYis4cryet7QInGJQuYG8Bo4oGopZFPqpuTgTr+zfbnVcytnO4vQ
gsLFCwGu5BXxgZoCAub05Z/tBh4YMTm4Jr5ujOGn6i6nKDkYgOdwP850yu8AOTnNtF50Dx1zbnq8
MTFSj2me847xEhGY6A+A9GM5TMTloZDfWhGPilIlGlsM0LX+rHGkMcU8k/Bndbmx4TwZ4UyWZDPK
1KnzOPol/3SHtFb4H80H9ygpC7SViuEsnR3Da3GCJUJwTgwciUIkcuF/o9twGfOGQiT9psiIAtTN
X8s/tj54qB1RgKLLG71w0lxUgSCsIls/zTQeJaEDtN5WQJceqEQvIcDOLsqfTBGaNlOkV8iwa+77
OjhRx9aJaiCam2h0ZEoo4lod1dVxtIV2QoFsyJeyYp2oxLr7/GAH+WVnfD+oeYz+OR1jfh/spx/w
U56o0foZvO28CGE9qcqFH4IJb0BeE4sn9DFowSS9snlwGo+jVe93b3kADH/WFnrZ5w9dbu5zJ7hv
+nwFEw8DmRRq7dB95L28RqZPxriB00tWlyP7gtIKMRVCTKfjhfAhPAgRLq2mDuVoB1ph28Ni9RH1
gtPLq7Doa0ay3vRMzzMtrt7JNBlU0dN3sHM6CdkzSTD9BIv1MC2aaQqPZN7NxZL2fYOH826peKSg
ZC2uVp9WgWpqUQIYhWO0Isgd1jN6DH+dUM+EHCyhgmVpw8fooG7yhg3mjlgNJjnPrHLH25J+kzn2
eoHd6pm9YGZzht/YuTfLotvjN8IyMUfwsPkm6SH1pBXP1k/y6fWCwOyZ4LePvVGGSV10DrMmX+OW
02jjdIWIhsyIfCrJXmwEBNoJo5C9m/k+nuVZ41KbFx5GkRWOQ0ZBjvUlazDunlsqZSIJoTYe70fO
iBgCzPSYohlHnEJ3gxOLW0qGxZXSgEEmT/bJS6+2OE/LuB6crNyIdaCpYV3IxRG19Kap9eNQaZBP
4mq3BGpM3XRLocaN5cHfLs4UzjrDze8MDk+HidbIGS+IvVyHkzh2fNe3UH9hB+mxVJ6uhl3o+Thr
vo3iPlceYsEJu2Bu9ZZcT0FEIy7f6IcZrkUwKJoLztGCxV7tG8SIOGLoOEGE1+cws4aV5lg63/nH
93qZ3IgxmfzGJ4roDeBPnNiHH8EvuQvehoU0alNnoZsTlUiMnVgbU+SMozjWue9P/Xiq+Zm8y8xW
Jgo8oOySTZLE4QEDYdbZYTukXpjHolTnU/v8qmKt2PY3xNG0/0kY7sjpmnrf6f15rAeS0IBSJZi3
WjfDtm2TPSVveK15TowwlkkA6ELp0gpsLx0ihfzlj4XmkcD+8WABjWnWUsCD9jr0UvgNa/KPbAOZ
DBkvnzln6L72OnunF/zxkLRd9IcswIB1eDN4iMD0xCcjzzA9Ajt1rAxrNjx+ooqWF9liiHXQOwFn
aT888PM9QG3a9RslHXUwBjvQoGlu8vWobNxnCGvLqncrOYreDefxm8YhrsktXhzVMP17+NrxixbE
jnodvlSQqCbzBEIpjVOHkK2KEo22sVrLfKsW/ck8wGqHFYbFd9b6pKVvbdcFyl6Kh7fBHTpbYX3G
34a2yD2Ek+jPWtcFSoLWrPsCn2CrG9biqrumPx7XFiiUeltxIyCe0svLdT8L9xHmME+Y5FpoSqeb
AO5IhKpyIC9dVLNG3F9urT1mOyDsZh6jO4lQ2a7U31P7HZumBgt4Z5cWX/TDJeuO/xGmPL1rhJUh
yKh3jS7OnXmdT9xOPbxo26Qn7pUHoeweXYN759qROqSCp1yDqrja+VIr71qHvkx/ROsRmUf7D+aI
nBonbM32YvJoqDCzgu94hsuIZ7FQN4xFL+klZykrvhsxAMFhXXNCOsXp4WnUBjvF/sTq72wI1nz4
xwATccK5BPj8im+cKw+Xfu8YBuRrCkao1fyQ8U3CtNmeuOr2fXCIvkbvycc8u79+yfJTdMLhXYr6
7NqYGLn+ldsXONfYbrSZOj6P3+enzNBaxNxSwcHnS+4vfXieBflQrS1Wm9q9b+oX8l6QiCK40m/1
W52W+enmT4LCzGbx5D4p2L1tu6yi+rI6uuVCTPKhPERJFOnT0+jccRF8N6FXgjfTBEj78UbvaLHu
M9BH7QHOBJpS9BFKZivnSjbztU440Qo5uKazmI6+7K8ztpfspnbQmsv4AOS5NNwvng4ygdK4vjrq
Dmaz0SNnqYKYCpZmfF3vEW2AB9LePR38cE9rCyGJd3EZLU/OXg5LV8ZwIlGjKD07lQHOKMyOLHtY
/CDSunBjzkim0utPpMlQ9+CZ8rxfcBPl09HgtdNhB7ejnKoGOH9t23SSUcdtutJEq+OctOtBbnzF
+0OXTagLA2c34WFSc16YTOWH+aFysQIRVRINhXF109Wy/9I4kPABTt2fujpFBA1qTL0ROdz+QwEl
hcuoj+IqK3BmYB+PQblD2UvfVIm4rGXUGk1DKTGMmpcAq7lw+H21NPSV+XzURkSwAY5GNF7m4hwS
SaVguPc0VjDbdgc6dj+bDipH+UwJVYgO3qMr964Kl6xHlHlByRNWP7liwpu3qhB72xkqeJHlModQ
9hx5GAoXk8RDo1ulvRTfUxac9MnURHSOLTilZItqVA95uTewrZzzmYi6LVLLjBcu+j6SQzDpDC8R
Jq0jyBA/ignip0OEg897h9X7j6D7oNGi0YZ0+5wfVblY4i/nRzPt+ifpQQ4Sbfk/UZywtsZEdBqJ
A3VJ3PMocdHcEXN1lbwpWRNNmSe74W0+pRCr2s/4N4FUqX0tw+Un+FhrMA8G6sci98F9PWu/0tVk
l5FtMFZPvCMoOgfBEUD3DBei2Ky+jHyzND9OIEXMa0PB/1VHChQt22yda12j3XlEiHji28YUb4FV
zg+jbB6qdgQki9pJZl0hGCdaZIIQBReKOwwA0qzFDS7n4XVYAlQ59HNLWR01xrnx62geGW9fapZS
D7ISpCjiOSQ/Uf0kWxA1CNQGj4m9neEzsqJl1hYbfEZuo+BYKJoJL4C3JRA1veBKwdJng4Mvks2l
T/madgMoXCeKnJZwpngxMKqwMx6+NB6CZMWMq+FPwE9oRTSvrXOrUDS+w8b4+2NkL7U1fKbMfUIc
LuR/2A+L5ij2YYOgotCCgjuloj4ELfFEzkFqv+aWvA9zbomL0MGI/ewMWz7XsMTJpyPD1J6VM1Ke
bqEIAiko4vAHN6rYAOL3BXTwClC+w/dKMCEk7gwulLynRn9F1K8jPkjqLj0DyTm/HAuwSWs2+MXS
psldFuyIs1W6JKEMJxZh4uoeLix+sY3UzRbfKJXLIVgTlinxmMS/4c0ZhuppP+gUyLhWgV4t78Lk
S1vkZ4t0uYUpnVuhaSz0fvFsWsFY9zUuLQvjU/uD98bGK8SNJuLp9mFQoqGFEAvxi+yB7lGJTVsb
pcRns+HHLzULL3bumrOINQAII5mBTElPI6opm1JH/52gRq5ZS2x6Yu2mjjTqqKedct5itioyCTHF
S6SJ6h7Jv1j72wZ4Cec86d900S1xb+eqwCkuLgETqjB/4Ijhq357Ngwqz8DGpz3rSDquIIoJbapI
+5B8Kt5Iv6T4UifG603VkIJONkUFsv+FkxTQBCKx9UcjVnUWJaLex6HI+v/BXFtKmR+wK9pJhlj0
HgT1pWDT3fzBhC9WPc8MOUyAQj9GHc9M6TuayWa+gxvn9LL8IgHCNWJR612Q+VWc/BwifKsCf757
m7xbR5iTuUURpsL0ON1M3+sK3cLS6LU1mJsCSe0+BZ87UKW+mucPS7FC8+bWzs+rjH9LwbnjN7rQ
k5vsoJG1L/CxdvSmb1xEMBHDWZiw3p8XerOzXegpGcjkMZlKRY0OyTjJSL16N6HlCVukr4WnRarb
CB6Tki9T80k8oGsmHpAY7WmjLLU1BG3mSrWF+y90GLFL8/b2Yrz6mob2tSXm2ncl+iuRr+lQCqzO
4BhBM9nep7NDdIfMoDM7bLlmsbtfVBkIojOJiPY0vug5Nn9Sm/2TM/xTImp3yS3lu6VEUGbZWnLp
+uM0l1cOKRluSYcYIuNi/zE1bXCDu6/AHznYaOrMDlMd3UisH2EFm0HDLizeSJejCnS0xSU+BgkT
KfCM4hbYwiU9Ma/PGrgICxnCt8gO/+ZhVYBiGDBwGO58pvlpvPZ7LI9TWTHKveQ+ln2fPLnhLvdF
4tcEEnV/sUlky6Y7SdFDUuQJT/5E0h+eqJJlL6uNOJthecFScbTk2f3fiJ1hHnjkVOyUzm8XUI89
8by4MxwYHwx5oeGG9tLQegYiLXGFHL+dUuqRsUFkZos8VoVlKzvJfXpKa1jBzDpyrudgemcXxVvm
NfDc4fXPMGUR9xbZGGrEoFYzQTZPcA13q8ocg0Oa+UUyg8xfUWmEXHnf1ouZKY90fuebac631KYy
uxusj7x6M483fJFuz2W0WdMVmuzWOSgHDOuDfy4mQsZHgEas2WebIHVkHh2cx8X6MZFogElRdGMi
6Xu99yq4+DjFQcG4bowv8/Hs/d2oMySM6MGbgMxDPg/5QHQ2OglcxeASF0IsCHW3gYKdxY7enHw5
RUtfLrErlmTi52LXL5aL6A/ZUEHFQeKlBeNUDnL4CH7qsFzTsdkp/SzdYQBxBAZmbLKCtQuzOXb6
iZhlryY5qHIlOTnpDJO+V+e0YpzORZ3RzKyv2+IdqVHDPqCoJwIALVF2rF2XfXRrJgVjW2XGvPHc
W080716CringV5RprU+vfqZzf6BtOygtKqPr9NT74XgMR/tyN1NHsxnTPTHUQxFY6ciXRyvq7siN
tWFeQokcTiFkQi6VlnggNdSOV36riRaic7N6Cl/ONVxae4lTGMmuKmPSy/8RO1yM+ncdGHbeE062
XAIevraMrvA3HEpST66Sp/xA2YGuu1BOv5oPfIN1e5/f57Vx+e9HKrIzivo/aZ8wpm3vuqe+rgc+
K/2Whoe3Wr6DqhHlX7ejXTiz0AhkT1UWhOKqiDuIlDE99AI37lir4QvGFc+nPaUTJz5Wltv4Ex4j
mXLJjVieWGxo2C3J6h3nd55w0cZ8IDFefn2YHWAtAyk4fgUz4W+wisNzH4mHuRRyq9G8F4Nc0cEu
QCURbAmPQV+47L79uvNxZcqgi3JFSeFlOyE+raikUse9OjK/+va//Xv73r51b91ru4hrLyw3mFll
81w2ny+DjzujzJnB9DXOL+Pa3LawWWrWohkn3qxfnlQnx4HsiTH63xq1h3GnU/lbbKYaefVY7FMh
6Y5cMbsw4YxQgEI0bnAvFXx6vjF+PS31aHWR6FUCDZkDjiru6BEU2/KEyrcLOBlfGfvxtIQGFx0h
05QkRQqAS0esDkgetngjHzvv7PsZj6ThFpngW6SaEWpalKWx3jXN+tQolB/BRTcoO5du1SkNYdDC
nq3zKutMt5AopeiIOlzhotEtqYsuctkLwbIMOQNc3US8ujisD4NnWEepB1VS89K+lB8bB17QgtKh
LchKmdweWIRcAgGjWDugGW4PjJfMX3TanigkIoOdOkc+n+MzpE1lgMr/VCtQvjWoODAfIE/R5Qn1
6IT0XpyyElTJXLNCg0gYOFAY1JN0TegFs0vg5vz2jQ+TD9kfMCbCoC/xcu4LPvSDHebG7FBfAuMu
U4poQdPWZs375+4lnNOPXtORlmZIXYcFzsd0qN1ay/BdfmF02zluTWYHlWvNnSB9+hjLrvtrlTFk
arDpGVnG7TLXHCvi5c6tc7LzBznc5WNCJEZeD4y8ME5huDmDxmhMLnCfYujqwfAAcBsmpvTrruzf
GybvO0Kfl+mqNZAD/exujNHL4OREHo1mnd0Nhy1Ez+YI3ICA6xrux9T50nwjrtMr/rDn7MZFC1Uc
zfLRxPvbUMZCUXBpjqVvX28OwGVwrh9Tqhoezs9Jt/FbJJRejPWj6LCxeoFI3nA3WIpb74O5p69B
Ko026e+DGcaydDC+JHTDQ8H7HK3Z8m3dm5f520pat3keQ4tJq4h+kouBv7WNWcqLtwCKzy/IkPFK
sGnPYu4fJR7SqNQPRMt5ywTMW7c0vLcfnRs6gFNaoB/oRm6NHmkFhmfUZAyynFSYa1PiDMsxUr5C
mC6aoeYA5DXIgQ6OtgyxGrSLRfT7o+lpVSTs5Wh+14yOaUUcZrmNLVLEaEzjCCxnOgZKpvfzAvqJ
oA1o36NLhs6VdE2p28XHzGxIDDUjbUN57n9bNGj53vmlqIgJ9CvrTmKPDUFq2sXrvjukJu3RumZ2
m4ZtuG3D9TEtE28F5zLVatnUowZf6fhSLvIymeAwhzXQXS6JifymZi5Hy9HNZl+x8crVLiuH153J
AuZczztPa9S0Wx8Tg2tjYpg2s9ea/DPMkdHsuk0TiZnhNx3DbhEAynif8e2CatEflG5Gk4NexRAN
YKefax2c/tZq8VR9zgoc1ujpxZwjTGkGxnG6BuMCQejpe3fdLsu4ZrpGn1fWPfDnBsuZl7tzsWST
yZvJmnW5E9AvbtJccnteugGtlodDgqcdcsnB6PdjNRL9vjGm0Y6ubxMo1aDP30cFyObNYHWU7ClQ
MZ0y9T79eFnR2x7DPXpkjfe07/6wUJGp84denN5dRJlKT4PPVEGQUdLLB6wfE0F701Iu8bBAgZpk
DbSjUNWT36t2UFatTF+uHmBFRtUeivCg7PxGj1ErScxolZ7kHVtodRRQb1MWHxdfdoU/BxmNtOiZ
S8h+rjrhm5bW0omRZ5h+iWSthC8xOQmfonNA11dGkGnupPQ7MyZA9UjRo9amlp0oBiVK9ymUMMiZ
qOLP4W9V8mVRLNp7xnf/sLZ7RF2cP4iz8h9IS5nZYOsnZAgU3G/QBLVl1EYTz2jDXycIg1fbZhlK
PAR4NhfMi97Ul0oHb2gz1SqE3CgzRrKrsT7/oE3ILadoq/ssEi5+mhagFEQ1TqcraZhSyU/Kz0Xr
QGKWqvN5r7GzgDAx9diAa7IdNqZ37qAAhW0MBdwY16F28tAlgyOUsnhRYWxd7hrrOXG6XUzkWijD
7BKHJzF7byPXHA47FtUshM0wHIs6ZyF8Hb/tKec7JTx98B1hMpNd0UBhaW4MKVyxA/aUiNRBKNHw
EesT3h6vzOJW57q97i8XPwgg2G8Sq0mXoj5UOWO04yzx74NNWrQ/UECAIsHhZR8o8HKkvgUlAkKK
ISOJSgqbRD3mbP1MAeHGEav42BJEPf3Cs+N5CsoW6A3CJewJgMrh6U9p1McEKb74WVG8AGcGwKI3
vuizc3UBqOiq73h6TJ3n/nliQukWiz53Fk03BhGtYfQXUmAUWb/pgVKfAdIGV+Y8WBGPoDDa4I9j
sFI9Taa+qysOuAZECObFaQkBJmd09Xx9p0ukhWB1YyEoM9e5+LA4Tz70fAj5nEoaDyE9XsYzE2Zx
QXmQW5wwcFaP6dJTnylxpB6HJYSnhjJopr+EgNhob7X9UYcGlBTOcTCzNOlAagVODrZbuYgwt4nN
TNFzzyaq3ZMIVzPb+l/znzRNTtrxeizNsS7sluZSIu6Hwe25md113aXb3JlEJbwhWzYH1RcTye93
CX6MmlLQ00JhYfgu4mGchtckCJSDLJ696fLy2l+r6/trFgk34mdtPf0lu/4SAxSXv1WKu84iPVQA
xqa45Ajs8N32kofGh95WqOwSHJvGpGWOmq47YgTQqNkC/rMlhW+1gv8yPfZVKuQvWRxJUIsJeAwX
4XaTUROfzObRLC8b1mTydZqmOzFGzfaabcC+CMcLgAEZJumZptlrnkgx+DEKZO6/OZpQz7ERJFYp
CkaNKQzIJlrl9g7WTIdJcM2L3fXXPEfeHRCXPs1IUFEtCSK88P31q2bMi7xjL7PrtnVYTt4HnTtj
1XgpqMA5KCQx5LocgLbbZrsYjXgO/IodkiOgjazNB1sblTE7mO1q5/DJgtif9ARsN+a0RTxLw0w9
ix27VmItjgBGbCAqXjSm5r/TGlszMj+2NZN5aMwckQ5ak4k2Bhrv9m6ghFB0fTVQaRhwjJbNmX/q
f2lhImIBA1KVyVZyo1HvPc2xGmpDzD8oO4dQloYhP8Ck6OrBt6HDhuOWi0vIasgMJ1AlACRIMrgh
YVgyZJsQfQA2wtMs9SBrERvf5nlIloG/qjFUUH0SxrAIkCOEBDdS3zBegR4lNgwEzFAbD2Qa7UDw
JceJ4qu6/N/gxPA1Mc8FrFx8MW6B9JAI0drWwA/Z0J4JcXLh/nhbvs8GeqQ/T1UNL08uOlrQOQKV
0Js0UGkwWJ7WU90uQUhkh4NznE56w7gvECs3O7vFtCymV2FHZWx7K7SiiLxs1aIa/0iMGPVMOUlY
zLZNNk6R+Vd/AqhVQZDnCc4BeUg5ouKJAusQcMFtJeQSiVu1RTa5mX4/P9HPVPunmmAad1dbcjmx
h89/5c5rrCE12sgViRTsRBhUj+OW7uUqOIQziTULgxaLF3G2udeeaONMVFdXVEwqeuD/5Q53koGA
bZI9Rn+da+ooo8TleKtNmGPqBU9Bx6TekcvZqX/Gf2+HzLo8LzUlG4bSFLLTa5oWZsLShJzxq9L/
h17WLVEQX2RykGvr1M6TX35tuJmxLBswLKEBACO7q3695kRLVJLrynsDr3c+z3z1hegwcETp8NHN
o/lH6wA1MKW/mspJXy1L7QQNjrM6/vRn7V036V/hYCdYZctJZAvYJyajZIMH64j6/0p9n8RMdmVn
0VQf7vwDYo0BCOylDIbQqMb38gj5v5XQRaE0VRGPace+XUPqlCdg4ZD+sbfdpLXrS8d5lf0f6BvC
q92LASrn5hv37/tYVrUyedq4yUgCbbxm8cZXc1AV7tOq0admqAQjrtNe4oVf8tAEnQaYkeHWVxWO
WroZvIitzEW4MGFLo0LkAn/E1JVWo2pdVVAvoh94rPULKp2GiC6LfWJxtjwZTlax32/6I7sIRXhX
4z8eaFqwEDIPVEMAYUzX+Fue3QK69cTfMM2yXUFaUUQNyGAKwIzShBXEyovAbhByvkFGch7mi/Ku
nEXS6SBa70uGhHYE+iAKNca/w/fjNLr4KmZuzD14MIXsBf+6Qae7Ae1UQsyKUseIyTscCY75GTlR
Dv/gh5ef7AGvSngbrX6YtLU/2JmwuWYDgxr8OIGxMKO/8VpImaQux4f2nIKCPCK4E40EZzjOzd7B
alCVObEnt9aldcQ6vNGBPc2bNmov3w6TPDkaL7sRlTq7pqzCMYjHsb3GIMUdIzk+I11v8NJ4EzEG
n1ndD61KTTxJYSUFoMICsoRIEBIfgrdlrWcZ9+ui9rS6UKXmFwChJLlGBvaZlzXIJAgmuSshIhvn
3lBDAdhAUQN1xwW0nZMZF8Y0gGQSCrTVd9r+4kj/Kw0I6cRlTjSdXoqel75krcLFdSk4EIvIeCgO
adMzdCcoRojJUCbqTFfWpBCugkBtx6IrdHcYdmoE+UabF24X2gALkHAQPP7BYFOzoyukUqoq+UDx
xOJDlGGnOzhBYNOoDISoClPVRbEulQGwAwlhg68t7BiCQ5QR7LMCXze6LnhfxCfmvdH32R+CdaQ9
lOzuUmLcqgPjRXtSuQuC1h5CxY2qrRndXJPd6mAOWb3A8doLBQsJa3unrmPagBRUsw0AxMVeMJqD
JL9BuUwaSOGkOmAh2iC1I3YGP1g0pHFEDE2hlf3B3pbNBO3ks8knsoi4XzNW2kkVa3UXTCzDQhw1
dCorVmaZIVtHbiHuws1iH5bJqhq/2mUTeXFRjcEfHK4qFjsxkNZQs5zHiGLMdDOmKIDY8cT3CPCi
ueqgsQmV6vLjYQdEXi8XASI/ZgtWBrDiCwb7cnQhyoQPXuKUbUXGSSTmhfTga6y09rkx/JnF1pqm
aXg8ZQdn15Zdowk8zocEr5hQwl6gtALk5zNQtmxNOfrcUiZrVXYxUeopUaFl5L9GQkBWYC7CVcTb
BLcF5hjYig7aauvBz9Jer9Cu+CCOEfJeZNwSbZfCc4dIgd77Qpgvc9FMn3vqiqj+vJKlO9v2r1mw
GqlIW0mV0nKAIEwqlHRjdUPESPcV3O5CGesodd6kZFT55ej6WGjX+ecKog2M2ofmCbkh5ROaErYp
cHRdn64a3BIfZ/MShRXcx0+njHl0fB2/mOx7t4SFCBEhutJ0ejvf5Q4bqSf82tpU3XcBNY3BN/7G
/0arVJuFH1aBd2dHIaAskzxTONCLKo5WCZv/+tN9md+4zJ2/iPyNSGBT8WmAYwi9GOWY2TwCsaJF
MSqnYAam5v5aOSKvINyg59QwE81uEtorw8DbAg2niZ6TYoRUPmXnMg3dU1q/bi9JctOsVykuITQb
DiOngr0cqVJHQfWDNZOKpz89eU+2CpLRG3d0dKsTdiCz2lbSKnD5w7uvjn13DQU47TOqLZNWR5xD
u0AnldC7ArMKhDBT09Dcz3wQmsZ5LG8iQBp6kXoHZ84LIg1mVpoKf/G+E2y7RCIgAdRVwLZe5QfS
ZxJrooGumiGKr8mxc+kdO5VFgcG3d7cW1jxQpRpwzqN36z0hGshoRWkHMCLFBGe36BPUgPjrkssM
szBLxCDvkNmrfosnC4vi6daf1nUKKY4+iEwHNC9w19HMQOhxV94FXQQyCXV5beSMv7pPcvP75D7R
9KOifybp6G9H21Gxry997f4qBTWKUwVgOtGaCX9iY9GLb6/35jh9rjT7Gk16PixdYDLODNYTz138
M4H1iynE8fFQWlAFGUUeWIWEIUHyinvKctWcUfmfbdA6kR7A2DABNAlRgOsHv72t8VmkXqWpP6l6
0zKjolZvODpuak5orpaOtSqZ9T87yyrLQJ1bCIZRnRnPzELha53FG8Qp+sMTLQ5K4zQbKzFhFhZT
iPUQHz9M78kMGjY5Yn+XppsQbf8qDWM/FzmmgPcnqQcfP7jy6gJczCNmIUknl7Sz7Fu7k7S+kkNk
262G8sroFch8MrNLFD3EsGjWyl9sDQ+utTFBrU2eo2SQDMo1Mnttugq9xEsYA16jd128Uw6YWgcZ
PKVcVy1X3MKfQa3ZaG6jTKIq9hMqDHhIYonLUUDeAg0yAATL+CEjSgakkCUOng5srqICgfGnFoZV
sP5aP9/VjqkKSxQUqWr1+SzRDIobCH7o9f5H1HktJ9I0W/SJFIHw3OIa28K7GwUICRBGWCF4+rNW
9zf/mR5pGGxTXZWVuXPnzkMpAYEcq8vX9PG49mPNXjHbUktI8HEcHoNanzQEoLoUtTvK+/LqvmcJ
+K2PseWzDpKvJQUSNeRTa2JVvSSKcpSsN7PqVGFNd39GlQ+ypNba6SQUqScaE6ZnbJpG06Ct6alL
64/7zHjblE+VXnIueBIIMkBQMPZQRNfQgwCEQml3EMSuaNGZDJDQvON04nbSo5jG2w5rqqM+egZ9
9He6o0Y/PapR6fichxar/IICDKB/FFS9WTzmVHfCH2FFuEmdgN12Lb2CM6hc1HSV67sLLgvUOSk5
2yNdcanBquWGDo/csli70Agp0dVz8mSlPwitWpourx4/hlniiVmJQ7s1/ie+Cs8NvQOd51sjOYtB
WCEteVb/2rQoo+SiEbIDD1gMFrJolCaxVlt0yjA6/sRYQiqH2AbgY22p++RhREnoidKR1S/GhivI
cDdamMTMmGhPj/B/w0JrhUf/cs6PCDG7oROsU+JIJdtKu8caLooWW3l7r6w7TnW5gMoNbGriaSbZ
DaIFyCDlmpnQDTXxIJ0E5YuoF80TLo3Hmnz8sw6IFrcLTJX/Bq/lSxQSpqH4asHwqNjG+fEwXNDK
/g22TSPLWQKokfplmMlKRcbns7qxc74U6KYB9NZ221FW111ACxM7aVoZ7DrvrzS6xtsDOKbmd7HK
LWbE7BHk+EGSI//lF7D6d43WmiCBQafiMLmiaPAkFmYTWf9vErCk+/ZxIH/4L3P4U5UfeKuTykSH
JRaHVEopzgGn0VGSFChVUrH+pOLoLNSXKa+PFS+a1wASYf88PA4PaNJ/I0imLJkGIjYSFJNxoW5c
7X4/BFEDGMMj4G/cUTZfTDXMnxaCPEnHZPXWmlKbOZ/PYeCHME2vpb8w3To2fmA3yhyND/tmJv9z
9jZoYrjEG1Dqw9DSUNslWp0MigcZxCLkuEA8anv8tRQZ6UL1x9Io5Y2+EtH0qlQYwVQl841qtzTU
c/iXhYZ6H1j7+du7dhWVMsWq5d70oWAibHUemqTV3mlckAmoPGB3ml1FoTrbO423iKJNz6B+08w0
Vuxfgdxhb+9YNO2gtFb1SX6qV3SuvtFRR9SJFMOVimrctXzxSdkj4NNriXuyKkQt8jT2pEp2+3Ff
3pe3ZWGUmqfmD3Q8l/vpabkGvptvp6nRdrqa2intwkHWsQFz91gMUfm0Q9upbsNdXCfUA6jltqIb
NyrHRXDYjoT3FaoUImo29Q2UFyMPFy1gbb/URH8bEcZjiHHlajgSFP9XDamsrGbXYDTkwcp8lf1l
COD6Fezyf7LBvM/dwyLaL9LQ/QcXQ7qhmfmYoxxTwc/F5/zRkguerP6OSKeSYvkv200o5rYl5uSJ
xTnZrphX9177Mknj7YhWCW7Ahkq5Jp9kvMDHETca1cYyB8Iq7xYZQ8H9hriQfcu+2UM6QUAuqdzj
r3Ij2/c7+hkkqzuK3/P0iCo9s83N4PtZ4i9KC6Rl+YvwQoaQk66AMGI2NBasVCiLD9GioK69RvfB
IkLzOC1Rb4Of/g4pLycVXACOwvSlU7Poal3sdnPgn9tilphusV/AAISD+VwmYAOeP96Hkystdkg+
bUfbUaH/N9mP/qr0lalqjtkuxij/gr058aWmk8DRU0hRhUjrW/ZuW2wmSIIFr3SnuUV92W6VrrEZ
lMpVMVPd9s6/dGMPsg8awxsZqYaS5fJBYkxNcoAtQi65t0ig40HAZ5F6c5SPbBK2yAve9N0QBq4b
EGKhlnsq0GP9InNkVLxI0xeoNDD+F4bm20wVKNe/2BA3s0RIqlHeK0d+SGEq9/th33WTid7LwNi7
xkPdaiNeWU23SpJmpLGOi7oIv0h8oc5Ozz/IUTDugS/TwXbsIk5VkizJW73QQKe40MhWPTST19L2
42odQfVGlfh3LVNKt5JYJeXiTnUqzrmqZv3IHBL5O6v9XJ0Fdq63CxrA8kl1y+L9/rfqfpYITpUm
myDU5wcPkf0zKuef0eRapdQzRb4NJQqdK66gG+mtth4yuakzUmC6xjRu8GdOfzqk3U4YWNmBU/64
3klsvFLDQ6E7hBfPz1B5W00vzgpyU970dQi+mP54av63T9uDRkMJFA6M6hnlpGughYQ08NvWcVtT
OhWaSCAK84BW0SKZQpZjCmlkStH9VENfOVC1GxbaIJD5j3W2iqxX4EjS+HFxoncybTvO6X4uHeIC
buEuIp9dpOQ5VsWBphKhNOI1LBL2g9gu5YvXkRIAeeYKJ2npiJ7lDm2r7YKCdKpLLF4PKaSvKYae
qadBjSgewx87LdK9Nb2c33EhUXrB/H4z4+0RQ8cqpo2V1pk6y6FaqB0pd/h4vj07f2/qzDEx8Jd2
OJhr9CPwi632aK/67+EGC/jdeG3na0rzXKlgjnqIsCOwU1DRvC0f0HZREiWGnATbBdh1Tb0HIRlO
5HeIblMtDUWaHVYdKY80monuu8nyN50i7vXE4MnHwMga3ygK29WSrd/wNngJLoM0pS3IJLYznZ8m
aChrEXmpJmh9Nx0gFf/AslrJvwpJ7g4ykzwk9UT7Fm5rm+ajTc9WZMt+GpLZ5bRG2jxwuejdtimu
cG4u5QIymnBCX8u7+us1uKDcla6c0bh93ptJqnsQ3wQLaNGG14KAe2UT/sKpllXtoQemW/VXp7T8
r5WCNjiAeJ2iG+R1iizb9P1ZTONY5aq5AWqV3YMV1bR5yHB5v5vfwwv93ihDoAytvRm/d4UEPfbE
hRYMmHOQVy11HQkGTEuO0gEOHT1/fKpPMOlDjeRsceh4Un5N3TkbosR5gEflHUDMDG8s5CKFYXLH
UhKd6jeCo+Wpl8b1JS/7CwhH0OqbH+o8gXcma3zrURRGPyAwHxIi9GGKEj46mY5rrub43kNcTpRA
LBLTazOJo6dHrRsERf3LfzGyAXkch5rfJOMpcjyO1jVUoOp0+mFidtO2rbNARowkxCx5SYhE1lxE
TiTOFIEb+d4xcuh7P/VSBwjtUIMmIgX5NeLYGyL7fn6qgABpylIH8lXs/1uffB8igWhtnWCjrOY4
1SKoLLVi+7kdeptT6fvGQDa/RVKxnfFfiawomM3Hh0AObz78Wzxpq/FpnN7DERYbOOETM9i78oIy
VGGzM2OLuh5oSKFJOSqSGOCAt/amQqYHAnZwQQrgsNjd1FhpytcFFwVLAlprnpFnQLB41K1Nql9n
+sd1t+zP7J/0kEzsqmmGBywb2QB0FCbrNhrpRco+CmDsuTCBy1BPUutEzUpiKjgX8wwpJOcwX4KT
VlqHz9IJtWm5feY9IKR9kNllvCjHflJLJ2Ln5U8zDdD5Iea4wl/fI4osXiMBN5KwIJTKE0SWnMBK
Ptukgrnn/J6MzuwLKPazmZElRW9NnMQgHcVa6jfYRwFZLUwySiU+pZggBnXVixFQBa1VM9A62GW/
D9WPvOBaiUCgc2R3ll++oSr5ZAn5EWzA5yuSpo6P09sQlR4rav3BTfNZ64A0rNGb+T1b+PgmotvZ
nmL7BH46YlEs38cJU4rju/HTt3DOGjGPK3J2MRLvh+74yCXw8jJHqPj6DWr7MjCSB974dF/IlbOh
7ht5yTY/fH8yxhOyB2q0P0hDiq4YjfpbZsxlTuoNNTe6VGAs6FSNVZJNIYgujcJ9OjOwNCZNyU2K
DCOpR2g9axxPmxaRhqTwzX0Tejy4DVstI4XXRL4CERS25Oaunmw8Py5fP6OfLzOjGD/cjE2o/wWY
jaLYCh/lCgZDBSkFamm0RRBIWt5+CH5TxOJ3BvCGdVLmAzjdULc5iscxU9erNcRndEjeLpd4brgE
OXQ/TIzEh7kBZxb1gI1EAouDIDhaHunhud5EPswtG3VDvlkmgi5MLAukuebfy2ToLYmvIJYQEYFw
3cikmY4oZSsoELr7oTL3TRJju3hOX6cJev6hSgiLSWCiUH8gOXvEPzoQV2x2wwPc7TPTO02Uny7m
ypd3eHeJX+YKrR4XZ/TquJlF50s87t7g3Q6fKL+t2TpePzL/JVVQ6UAjTfDJwsokLcrO7UQz2Ty3
I+YVYYbF/RGmg2Nyjn7ONFUtpidnvHA4fDuaIR/nR6Riyj+0W79huzK7YrAfFIJjtniCxbGiIZ3+
SgW6aPGz0s8jmnQdIXl1LvI3QyO1bae06x16z4rFiFKFk7iGl/oSBWPiPU7m2yZ9tBGhm2et1i03
avzpTxslKCX92r/yxtgrwzGbXkmt7jEUNmyQK2OQqi+jIOqR7/DPOaPIXJxM12dtbsNvuCLqudXT
1fmzMp8TH/OAC/OLEqPlqIt0AYZD07ENNR9xla3QEpSuchutgm6t1EC6oImclH5pTIDIQSP6/7Uy
+6EfvG0L3AHV9/NJKKBE1IgZBFBLf3JRXgZEFg6CiRKPuLXSDh74R27CFsqP4ApNMWgh5ar0pROy
Q03VgxT8FQHbj2m5oPVqpjqxU5vvYY9gObPIhvNEWeeV1rSEV5WpYes70XyIn3t7QyYHFrtKMSxJ
kEXsUqOxA7fj0XOxQUfU93wNSDCPviQxxxq35QzN5OM5yQanUT74R57SGoip/LO5VL7RfvO7jpSN
brvrN7a4Fn8eJnJVvpEH0wYfgdVcUCNye9ir5VJrqXhZA8wiARYAz1x+8JaTFAA9loZ0IphCJYor
CX9LZlwSH9u6JTIUylSNMBNVJvDI+FLlMsucUxW6qPN2lP/jxO8BCTy8DZmXpW39Z2w/N2Xkvgmk
GLy+jmiynK4+R2mKoF9QR8w0Coij7euphnUxcV5f1iutb8umJugvEcFRQt4/bUrtoFSxIX/S4qBn
0idNZoPfyLKa4/C3MI5Qi2CLfHH9c5x0GAngN66Vv+A3QIUMYbpDOVUoXZ/F/TTZgrqwhnP5MDRO
D34RdVYgyQXa+5lsqYSbXaE4OUix70EOiCzRniy6+QL9AsojIvjN9BdphPWbjglJoxKn2umMg3EF
CGlOuzUEyF/h6UOND/Jhrg6gjuO/IQObryR6rOAanQPBJwutG4zHIdJE6C2FO0Asu9+sK6/tTIkQ
AYRnU02WXxrXUF2wbSdd/cZVG2BtbpEiFNLBK0Iutsyf0h26OVhSNd0DxGn/BvdFge3tzv68C9RH
TjfFs++omr/U8/TiLETC84kwPcu30R924p3tiXv8eJ8fJqqBpbCh34G9d15QOTpTrJbh/JbpaIll
KXYlvARuuSMYhPZx56V+AhymN9oQnGCcq6NLlcJw/05XizM9KVp7BCHDwmCHfOVxeB2iUdT/HpKq
zqaDXxx1LEOquEdQbFU8FEb7RZrof8mvdA/E5A+G/KX0gJadI0JPtv86xtqt3JFMfD78owr1wL4H
CmB3n+3XmiGcrHrv5+JtlAMeqkmhspSQKtlKNpKuP0wTw9/++e19lFt89/OdK6rYlyHJ6/4rGaxn
/UrX9m9KrZB1Q8Tz49RDDYQJ0U+PgGLZS2lE+Xx7ae5a4N0fWdpI7ganue0W4BVMXvobKnfQbO2d
66dw27zAcTh0tr0DdT100d5AFkIxIlFMtQ4d4prqFq8xUcFFxH49WzR0QF5rDYn4TEtyGsj37210
2Jq3cENlPlwJfXnIOzIoNsjdZaD+POCww9GkNLy6qR3r55bg7y7qmpApf5cSFEvm8IKGLFulguqF
WrKd7nI+HI/SsZ5Eg7HwRidd8IsVu/YKfT7SD+VrnUayrZ9NaYUzI2toX/lp/FK89WxtalmqP6mx
Wu7xwy1jWi+PdTTU4CSRLiQ1Tckz2kVw9D+Og3Tp10o0+GWPCvfy6pcPrD5+epYeQwfKp3/rNnbf
VijSogzn2kz1nr3CLNvaT0gAduiSXkOAubEiX2wF4BVE7FLOle4TXGJoSulysr4iVELt1T46RB+z
gcGMrTe0KZ89SzJimhHm46Pzh3t/64GRRhA6gciqgQYOqW046RKoWAl1lIWMvlDU0CB94F7Hxkcz
Bq+S/i7zkJbarU7A45qIAVIWbwtheFTvRNWRzIBcZZgShysxcH8hwWr/V6vI8yNL5e5hDlofQZLB
kZYQshjsC7YQRg4fngv+r9jTAi5IZSROYdmsGquZFKF1lZQ9RFoDHxkZ4vmwAJDtiImT72R5tWdm
sU3t//GbHDA5TGTlyS7ScOYHVk2Uk6VrSWPVeAlvww0NkU7l9+q5Sd440jomGoeD8IRsyLs182S5
qY+pr9qpPYykl9EOd8EayROdGK6zPQyIgtgffAxSKktvfa0sDULTxq2WxtB0gqcXvHC5qLDH+9sD
jgB5/9O+917d/I5Px/aeKk9jouv4t5b7KZ8RbcNz/dzPaLXytzghAgb7hyYsM64fyAFpDRgp0h6J
HjsBXXmgw4Y2nTKKjVW75T89PuK4SWZBR36yP1BJJUuRl/9jERqWrvsSqv4R+my58cKqJ6+7bz8B
TyCMIOH/G6buncu6fqRN2Tt7xaBAfuFeJYeeQR4UF6+ZoxECcpLnUi5dWgFxMt3ZvT7vxuXZEZ1r
rrU1bc5XtW9S+u/4VbYS9bcH/auxu4b2MvIzf0FhQDjQbZLNYyQIs/DNRfCEHJsj7mt2L1hw7l8S
fhGrHFqxy26HAyjpYQIfCdok/jgabtdOog2/ALL8e+e7f6gig1OBEUDjm9fmgVWp3sxrc8eWq1V6
KR1wL7ZlWN1Q47uPNjYWXbco+jBFJIklz2ayp4lCPtBPSzYUUU421nTzWQ/sQ6KPo5dDjAjqK4Pu
3sjOKNUAvIyL26NagCgKg6ba+Q5SHXlV79DCTNDS1mF8Ruic8Bv5Ij0Rgz2iuKZMrBWxi2niZ8ff
LwN+w+z0vaUYGWHEsIzFF3EBhjWxju7pP8joFV1983HriJRH0S0L1mJJl5XsTMmd/5sR0ABclbdP
jDLPzIxZ3Kj//nWP9M626UuyAnyTpMIjMX/WB6A9o+dv6dxJlQvN/LZ8YTVWEivQhGTpe/Kz4qr8
V1OJbZIMTcEMnRv4ss13qklem+v+73jzeazQNLO4acVrPcZXRHZieEkt3/MgTWUrO4H40rme/DLe
L0wkwb1Wj79RDcdthBrBCoUC5Hjpebsr3nGzbkH62tr0IA4UPvLv/ffnWxIkA+3oHDoryUGSyhBy
8W8j/XRhKijO8JklPj5Km3lcgmNSNk63kGcvdZdYgotdHtEeuYxjPRIvVJQZM6BoDDOl+bXUj6IL
sdUIGo6vq5l1ngwnwRkQow+kd6Own4tqElcml0AZsIf287MnBcPUsQXBizeYfrceCsW7KUvPzeiF
KSsUl2ldSDO8lq8DyslgTHnBldFwf91WktSPjTXXXntITpReP2hoLHvWcp1/qdJkKQ/gZnF+hOtV
7tChXtFZQ2LCbK6J2p8G2VX2HE9JpMkDHIxqDg+zr/JRzHrbj4Ydgf+W72GS4qIYGj3CqvHixhca
uh12TuMem2b/94bKkpsVXOxceWnafYRVANMHI0SaiVxtcQHnl/yxk4pp5RnEOJ/VM6QKFyxsCVwC
dEBZ2L/rOA1K0I59YM/U84xBJbcl34bK4dnhjfaocQYZfdA1gwOK5vmtIa9QDc0V8aVsz1Hu+gjC
pnTBa9MXCRe63524MKcidSf8ioHJmEUkUmjnuAcNh+7tW9tXX9oU8MostcxE7qED8A7D6TPa4vDJ
01CgrPa/Ao6N1YzOBLvw1EJWYPzx+fHJnxe+ZxR1MAiua64Ydu9QPtEsTPEJf14H6Xl6flyeegq/
eChwLW4rtGqQqZe1Rk8EQBXq+6k04xaaECPX2nNd/juXk/fyfv74ekJ7K2sft4BB4rzyY4SLZjpr
5uu9M+YzRA+0jA67icaa5gEJbWmXYiUCZ4Pnn1HhDfQJKn71FSgYTQ9WQLrhtZa1yhWfiIAbVFvg
9Y1ndyxDgFTOU7DHuZqBFpWpvi2Q2nPT9Oh9UgDToQrmr0ZxyWfQCf5KuDe94KX0CTYJjS0T9s5U
8cBD+6QixwKVVjA+Qr6DXjceb+tZiH5xeJZHFTtf3BP6WSvij1ytMXjEo8pmbFnLJWq+0fEiUTk5
BqJtncotnya8aXxHIik+SNGF4a2Oq5AqzafssB229HmqNJ0/yrTjKz9LD1JFF9jNiepqkPxuffcK
DZPwz9E9PUp+/DXyg1yOBkbl7Yn2bC9c8/SpfP8uFtbVHI2O8+XTkKJEShl2RNhg0J/0z7rN3kkK
Ym86stSw4WkWz6N9pcHAG3w5JiXGIlr1ZBWY8niQETMOfWOpFZSkYIYcq+Cjc4b3R+3PwbvghjG0
wXg6njIhX4m2wRnmkeRSH9S4PC9QbEwzM5b0glItSr1m1OUJ/AtmiMhSYzajkk5QDliW3ABznStn
YVWn0+rgk8YXFM+3ky1TlsNH9gaWJH9mA+oc4MPW0Ijh3SYTGMHN5dcXub59ESXYr2UXafrmiLsQ
6CO/jZTMaEmKELkgnQzptzEozKvvIMQT0J0uVN3uiDt4iyVYLzBiJtpmc7zit/pOb/BfIpQN4PAD
QRkbBWUA/AR7lKYQarY+c0enX92CHd2rUdYlWyle6qrwEE5m/k5GELE9c2EhdV9nQEUTkpV+Iq2v
qj5GYsQEh0uBLr76SKKcFJZOJgDRS2jDXUh/IzO7nDK3gFOyotvL0dcyHYqCcqdI+AgC8ch3RHdz
hHJ5NwvmzFNP/OPzqRL1uf+OTLQdwSDS412CREtGQcgCPIxUNP+80wmHPG3ntZNnK0vVLTrJQ/9W
Hual6m6mnLX/ZtunCqcm0S2FXDqwdMxbwN9rZjlxpZe4PgJ2x5KYtgwCUJti39H3gMzEaeBxO8TC
TZYSOdjHlgNqo1DnFBgxkmK+gHwlz9WU+Ch2hvHjX3BenmfFjFeYgY+TUD5WiCwSUuKR/+kjMx7n
r+5ojhSVb/kL/gtjO0+dk8n9ZxWw2Ry0/4kP8vJe3r/qezsdZLueyUvfpi+xvfLiMdz+Y6HPnZ/R
65vK4Km3OM1O2enHgWBWeP317Q6VnZ1Px5MybpxP3TxFwR8lVX2VRrFVLifit25G8+JRQlz1XG6i
jr6EAYqtVXbZglUT5WRCqqM0V4Sl817BrWYSIp4esDKaNFCX+2THBDol4AqZebfK2BKveIbH4GYs
ZOh5OFcTfDm6n5CX5ytUaQdV1ZNRZD+mFBw/dFgR0S4yjbiQJl6oU2ll4T8mw4gyAaStF8TAZIpy
nfYRuY8F8FsuRK1S0t1HKU1y0Ysa14Ea0upGGPe5b1JZ06QdIh1VFTsh1/ekxPGAFoL1ly9ERP64
tUKRhoRKSW0pAWzTyYVRVQl1QsaGdnFNLSgD6b5j9r7p3vpD5Ql+Q8PiTtN01KGQksOxoL0wxim6
hcnEheCm7gN+CSR2fYHobiLubJmCckwpNb4YTf6yv6cpRSenp6Xjf7TVpL7PAqUO9ensMRt2G4uB
yPTFGCHlj3+lWMCIpn3WJo4/TuDg54pYIl+6wrv1CO7juPCDz3NMevoOcgzczkDNG9ligs0lFZxp
Tez9OSjI1vcfm1Z/ZlsimtKsPdIMTq4n4TomXROKQu1luEI2n9+FWizG4z/Ah/pgMbJIdrOPP9gU
N9BHpGVn41RC1i1AhzM1jsQ6tyhmSiXWZbLHzYDKfm/rWabtwOFh92rFXWQH4hMOepHfxpgb5w8s
CBK/NILhjRh7YU01PQE7XLlk/vgH7UjmyalYh0pNNpEXV+kcx8csvEA2t6Ta9cre1hoHn1TUMmKD
uj3JBvIKF5wVRcaca7wN6WWavdXhwreYkrDphATlbHwkQkLQFLITHcHegMxy7yXCVe3eG7GlwXBO
IMM/wZXNkSJP8A30rnBTP1UkQn4HdAVndtuQkL3/M0ArX4Z2YDJNzKORIBYhGcMF97yBm9e4rslZ
MbhYlMYax5sg8s1Gqj8zfo/prXpAstiCPp7VNewFbCOIp7tqE0Z7OzcuLDLNFPSFe5Dalh5kIhs5
Hv0Fj40YDaaModA3CuhQ/3b2tdfBPUgPs/P8/DzNfn5/XLqP4bV/6lbRfQ3PneSmdO2kWudbMdNK
QQ5SivNCF4IMAmnnzj288vu1/A21b7RNlNJ5QoNU6x6ucc6b585u+pgXkuXH/BKeL+XX1ql3C0+9
Y+en971cL9Nf6a/7/Ht6mD4H2dGpJ7FTtv6ZktIkj62Xt/n38v1rReQ55xd/81+7JbFj/gsKRiys
+DLJfyGutN03iCrJY6O1iHzhHS9tcJnvyPmdaHL1Q2wQnsLj4Da6Icv4Q6NMOgkBB0iip3lr5buz
Q7VI3aItx67jUZh43Ee8Fy1jEHIcgeL2Ch8rsosfhwGw6eDAG15GP/PcB35vH++DEh5zj+Jskbk4
MB+Nopig1HSsWFuFCtItH2I/UyC6TueP5cnSR+6pxVTLBAXodYW2LSnMpV8wCCYaSNTNmZYYCLvA
BWE4bAVM7RXGASOAy4oSRod5egJ6PFbgJ0iDkATxQkvsHcXaIKzzRqURFW1fyuOPVFsICgcZD/cE
HOXLPihTh5fg29oNu+erC3hv+XJwsFEIzrGaP8diZ4zrpmEy84HC2bgzzpUeb+80pMM2UVPDpMF1
ZsVQrE5VChYvbOG1Q4jC0tlVXcUQCvlarXMFTz2Lw/7sBi2carxwiVp60+F8GFJCnowTfokiST5c
60d5PpdhJjXOg5Q4mWhyeahVD0ulBl5GqRG/Ee8my1UXBK7WHFx0SCAvZZZMGQlN+F99NKf9yy+/
mHnHdxpaPCsiqJV9HW4irCrO4lxCT3Q4HL405oeKn+k7R64NbSD7/YifOwQZAEMkj2/ekvLyKYWM
kBs5X7N3stHI14VD/CBYuSCEX2Y8NTYvgc16om9PyohP9KtOsxFrzUcyjekuxB9vVeaViqNYqQzJ
qXLD19/K3t8qor8yDqYt7uMpjKJjjZR3Mei0AicB40ycQy1/dMOnRHEMp4WHD9rZgHnJ2DSYJw5E
g/R6qTSH7TcPv2ku5lCEDIhdCo/MOSKEoNjhRomhKqGoXeHucMo3bZCDbc7nB65GKaRJDNpaYQP6
A4L5pUalxGx0/EpQ4lTakrXGxabYnoNnl5zpc0aRMecNKojO8E2QE2Am0DOJF4DRUmOJ3Dh3+bF8
LuM8dSqF/X6DhF/tq8xHzYdknqdcX17M+3IWfEocth35yAZfMyRv3IjIDE6U32DIyQw5KxKt43t1
LDY7nfq9uG4/VdKrnnnDUeKLmYSmzrIMWMxHcdk4w5Avm68qHkbSk8xnWKMGj7Jz0rj9fqmCGE7I
UuIaHYoN5jifMy0ELokGT+dSVHjrPve3eIjHp3x7QrAo0zt10jijkG5AGQIL0kpUwzDKefcb09/K
lFy4yfVEdXrhqWHIUzEyliExmZhwpRbPIjCmjgwb1GGZMAMYNRZwQK7w8xMpC5SCiKGNtXvvZba9
zpv2bKI9o8oB4ZzoMSR6WN6dXKke9D5fKOUnjHNLNcKMd/EIowapEfpf93Vd6M5b/vzcANp8xnB2
oQK6jZdDEB+9nD0Y2XPehQPo5CfgLW3tgEnqBb2WW7riKXtrOFdmNgrswCLhxMm9wbpsXIuCFqXr
+vZgDdQe2Obj7UmjHSX3F+z+A3vv1Qe4DQjW8kb8JertIRABUvBKuH/FgJHZ5d8NGIP1XIanAQhE
j3fnHAmg12VGwhot3ec2DDqGBQjf69MKGWDiWr0F3nZsvphWHDAC8TJ4LSeoGBHfSezJsZJ0Ql3q
rsrToqfgR1ThrFPP5rD5XRmAPfa8l8XpZfB6vHpdNXeEC9Qj2eIQCR0FDGhwbWD+CeJbrT7ICt0M
6TeFXVL6AKl9SgL0bVrkhMMw8qAYA/llKGpwxgB3+lXRx7Jh+TnRYLMh6BpHOpBkIHSZcHEYSiU+
+RYzOGt4OPRd+HdEzvIFHQYwyuhOnEqcvScem1OJUjt+ixreeJwDDFteGN2HAKdJOi1e4EaKBy02
tUHQYT4jtg2JwL+YGTJcTySqMgEWDaJti52Um41xgMQUt9hVN6VxZ4peGRuNxi7m9FeQLxHYqLDI
n5F5Z7E3WERweOfRP0K+GgkMYtKuCqh6Q+QI+C+0W2NarA+LPMVC/fpCaTpfZX9wn+K85vNEq8Rq
rpCDGw4P0TYy1bIy5uJLbAgF4L5MgCEGZeqw3YLCcM7uWMAuICWc9K3KVh7hTuz25Tvya2P5hqAn
hxGoFpsqg4FZ4USgo839MPeraAex4kMDH8/Eim0dKB2QEsLwsSXZ67plTX00KhU2Yj4616gwqtlq
nh09ZjG0GCazXkd3Z+ZKokwVCdPGujBtl94LkqnhELs/bHBdklSfDLGfpM+wa7A9+tA7Ql5BLpzd
bcrpco/dxsZTd8YHP9qd1hRCFnZLC4eePZuhX+ReDrhm7A98Gy7UXANZGlKGxrtbtoHt5gbm+Fyc
zlFVB37DcM/5Mu4d7AXMDZG9DQ6Gbgq2ykOfSHOjDdlHq8/JauDwUgQTN/qkVpgQ5Xtiieij/Wgf
qgsrmxTZ3pXHvPlrhZIL+mTAQJlkSIhrdDoU+3ItdZ9a5g4rrc4HxaBYaQ8/Ly6dNEDawvPCBmFL
DXNjGW/dQ0KDE0vjgC5H1LuVmJTsLymWCA5HdJXV4zqKoG28+ms/gu5LKfo/FJD0ZsVg7Gamufbh
LNvY9jY9dEBr5uhIQcw1im3hEKvpScY1u8wdmsKAOjWBkfiLwZxpJbVqwB50rovUBb7rTcL4KMwf
jWArcbedUAVRfA3JaPlMSfqiGGY5oJ+f6ZdiBsoyt4mGS2Q3d8VMW1G5ttp64w88wn1rnIpoM2wj
v1hy4jnywMUzJaMWUufLoOHjU3mFnBCP/3EHPzTAxdBploxRLQH/QTdzE0k82FR8S1S6724bhHm3
NqOMykOZ6t6IlRBnBS6QZzEz3VztWM38r8CN0jQYLBV+GdqcSHEsDDJVt0qWsg2/YDZideWDVU/R
qgJq6j4WZ0NtgytuJXZeINeURRXGLUj9MmUFhGCs+0+U4lf5vgIfgkb+gAkCkSs+4HO3xfatkQjg
qE0K1q2hA6AKPAEwQOixXKjxj6AnydTRSy3VH4kEioDaORlqrGCRGUvwxURwLAOZgiqOYiyw+fpd
LlzLfVBCcS5xKz5nr9APiFOkMLTlM0a8Fh5rGbkZemxB6yo2Uf12Wjgsm5pZKWRzm1carZkbMoto
Ktgh2ZEUSCEbJnXuu/NOjV6CJEE8aN73E7Jv8nUeDJ6PbULIIWGWLsoOCOciBMuNCc8Qtks3/sp0
Q1UaIwn6x72o5vEtuflL8cwooqTzxaMRUQ+py9j5tbJB2zFbji41wDDe0YntDW6OmMrRrZkneo5S
Gj8ADAC2Iz6Zm/FTc1HPX14A/jZC9YH9dAngJtktW2F4wPL2RQiHYIAjOLqj5Ug6Ae9Oo5g1DF2y
i91Rc+n+y41YWeNO5RFgKxw/inzwvIfeHVWQoRpRWdqekjKWPnzkvhw6aa6rah8LV4sqQMXM2k4B
qptfBG5ZmvxV/gU+LNoi3ANYDnjeBQJedmk+AwzugIBN8liz69lAzoKr2wXIE2zm5CmEAj9UGNVv
wDvZOZlSMV6JnJQexArRKTQzJO7w3C7V1cyfS4OiphE8xhFvzIeBX1t1dqd8pvYFRu8sFrSPhgC5
lEjtoow8iMexvFkINucrIPm82M/NlZeAl99BlwsE6oChGmWKS7Fmn4/QHnD6apQMJpRPMRcuFa4U
V4EnMYXbrJgIEuZj0c7g1Mkl6KeRsLKDFl/bL9UlSnDzJNXwXqF9F/xSU/cUz1XXhAH8Xy54tME+
LCYaXgMbgRACNvqIzfbZloiPkuXGuzuU8eEQYh07PvvC3C0w8sTxBqP9L9qRQh1zY0Ice2qFxuMK
e1oUBUaqcVMYs7TsHCZgoGORuXCMg3wJlF3sTmaGLKKdjkwQOPCQjkkCbCFoezv+nxwCliqTlHkM
huyEZ0pz4awNYZTMWthnUuPtg7EYyQ4sPFZKtNiDYnnShFeoWnLEZ+uOi3a2MLdoSwp5Hqbv/Jn5
LtGgs/MsIvv/9vaiBKAagu4lcvzZV22i80Y/BFE6xAkXyBZ6p8UWGTps1sickkrFjPyEGfviJa3Z
B70WF/fLAWo7ibl8XSanLpi1WTYAocoHyi9Dzp0VekrhkEWXrM/QiWK71ynHxY4gAMgZkHA2H26L
JCx+tBvwwbENI0u9uL6ZPAN2pKbCHe1U4rUAmWwbnD3REBUwTadZAZkGdgzu4wmEEQQF8JXcoWPt
8YWpY/7yCucomzD5c2qKyHrTxAvKBEbSvjU8KWpGyIi1F5G38S/t+dF7myyZylwouFvuz0zmAjuU
dwCSkUiCw89VZMiwz21GjKdE20aKXYxPMRuMIDuQrH4D9S5elHTJhoZ8ORKFC9qVGSa9lqMzKTBP
ZpwFLwZ2NVwaeHqLXq8a/Z8HTk4HVxdXzzcV71VqLfq6ZsoZU/ZTMoQOy8Bql2jcfSW2kkvoUtY2
YHKidFFth83iTuqiZRQ7n73sJtmYvX4vvnbOfFmzreyNI+mS9t94vWOg45RNgVw9xp3/8RpDCLUu
29h0siOYmIiBpKXgevxWeUo09thGTPTSPnrYJ0zMBKPHM2YjzCB38G68C9uoFuELi4vp4QPSwZ0W
ljSOfjTs+kC6kh7CrE0ma8qkVFyFFSX/tHH8sJB9P7e30UgVApNzkfXelcpf1okwyTV6JscObA/W
XMAnqERmAaNr4UOug2Y1Zuy/1Aufti0ONV8vNMWMEkaRkSyP2ABvFRTpvI+WXtXFg/QqckLKpPLp
/yVsGR5GgYne02e0Y4QUw1VPjyVmzkuJx5owiiSRoO3e6YCzCzT1xJTROqRb0NcG0xnz9S347FNR
v2YP6JPMxWJ1N/SA63apucD2QrKjk2nD7CKLmYvC+2rLSDyFUsO8Pv428ZgpW/jCfiW09mCslMDz
iDNSjl73iw8ZTRaDwQ8iS5S6OdEQKGBhQqPEaweAxVFkjbGOmOsSF9f8yH5Rf0hwHvc8otSdyAYY
hvpSK9A8TFlYCUgHsMEggKZ3KH7ofxr+6sKbPdrA7by4xMFJ3mRlAg+wzEiTDz4R/STlAh2RgKA3
Dj7AA1hTgwVLDD/LTY88dr6C26FJXZiqICJn7Vgn9awNZmS9Nf/R3rXkFsPG/FhGcxQb9F9IAEuz
rBHDG+caMz2Z/rzJrkwSpHUJ2EbNFDO/fmDiTGYzkJyeUIkIhhbepeTIeSQr29psEd+Wlmdm9Fjn
6xWKt7mC17hMA1xYmFwJKFx38pXOtSiuQBQ5Ln96qZkt1KE1H04xGVUG1BlYBGX2fpTD1FgVcYdd
EneScWU/y3wFMXTPzFRopEXJfj3EGarVtA2Rz8WcGXVHtJmh+zwzJxJVLv3UjE18JesVM0CPUQO3
2JEv8FIGG6GBSPaRMYwJd7jK9FmPstVss+Zg3TdMWp7LnjtGEwPp2rmxvU7esGhOEIsU9eMXGDeA
np7pwx8It4iHdsCT5OiD5kSw0HgMstOr94h0JHpCu0iblQoIf4DagZ4+e4P2gIc/gh6n/tYbM1Pe
3kDazrVe57OluDwZQjEZ2mkOemBKYHV/bDh15jzXkxkHBPT5CUUm4BSYPigyDd4FxNCTIh8JUsQ0
4CW9wdtMzMkphkljprirYMxdMu52nA25CRyUD17TMQc4Q9ZFKp2GwviOqBRPa4IKa8C3SRdbpB7B
7eDZwnRavpCbRuOwQyPOKy0G08MCYffs3qGPwfinux2uWr/gdsPV4A9g7ZOFASbIF4MXGxGIjdeC
dOU5kNzp6nRnibKGaDrVU+VbT2kx22hJJHT7cxKRWdwUH8P4aqfKlhQan2xq9r9a1fCE8BpZbJMm
xq09MVLlBaY4V0WspOU9VsxFE+eNFDHFlSxgNv64i/BEZ4aN30kps6PArme+LwqsuV7x1syL3ErZ
WHGLCI+xBKw/oiTIWZnqX31P3m1fe0fI9LV6gRcvffZZ/mvtOhdY+KbWEqNXBL0Gcqtv4SsPIsRI
5Rw9o7DF2UAaitSAM9JrrwN46yyeTLVAp6k9KasjySs5reeWv5UkyH/lqQf4CU1prTvJRoKsQksq
vFZNiuAlNCvmizM0P3kU04/iDi1qpi7t99YctuP7Hrx31/zskIxNE9fS4g2Kx/PtxD6ymlP/Exlk
4CN4oDjNYOFho7t00xZkUBoPfEGDbkxERGLwYDjyNqvmiuyl7j446rnyRP9Pu0/w6gZssGM4o8qh
RoBdmgCGvZilHc16OzzanJU9WMvhLqY/Ip4L08glyS3w3EiguUCK66Nzr7JEuF82GZAN+DX/x6S3
tuS6RGpMgVM9i0BkbpGqmX1WJ+wYce7StFSj4KH2R03AO+P7x7WhoTLAH51PKOvovvT3yE1o9VTb
/XoQMelA4I7z7dnX3QIRr3DP083gTvKFmBT8SR41WCSMK3VzWEcjIkwcDp2OB0zpKHbzNQ6lTydE
YJ/X2hnya/c0iTrLUcQkZUXvYoQlnCFJzrzX8ONzM9wz7S73SA/JBjiMkJcYUw2+ykAMZLQNLVAA
GD7HMIpLf+TYwahTEiMjsjFGBJoia+RkcvO/tfSNIYrx4reFb8anIq6Fc8ll2QDaaB2z1D6TMAC+
8RAgEjKKiQPbBqK05P43YP8xBdU2MBfKmsXN3BJXnAWf0P0ZUgzA+/m+Fjcwg/wGiwFngG2rv9bY
Y0UXZjRlwDzMFnq/twBzQkkMyfTuO/QJBCPfiwUc6NEtW92fl9lj55DtrV/eYBZn1vPTgSaFd69e
kxJhNUe4KOiS6zQ+IPS4BE6VB+UjhxZ6AjivOityoSyIi0vl/o+o89pOXG226BMxBhlzixAiZxvb
NwzjQDImx6c/c0q9/9NqR7DCFyquWpWjfs5Yi/gxD3VgAWsKf4uNIOANQweeJsHPl6oostiCkQc9
OagsQnEaUbrVLjDcIbaNAGCcxYuDdycGsbKHYiCp1z1YmNXF1wHpl6nuBM7H0TH58lzO50gUwAOZ
9KCzTyZJ7DdKgAa2gA9sqtOQkpFoPcXj8KfObPp0aS0ogQfZcoI48BNADunhEDAr0Tq6LxGtpP8T
xpZTGRsizAcjh2nzb9UazgEvI4OsUwc/40hV1N80SEdE3ajN7KK4gH+w2IabZ+aYtt1X4AjHwWmU
mqQm2efF622UBe9FgJ5sKmW9pD8PAf8f1P7BI7esZuAhZEVm/X8ke07kEX/yv887OkkCxClWrsVK
LlvJYSD1c7UDBKzi0RXJ1BPxvUaNU9SiIQBhEYz62O4oYQj9wT/PZtMNoO3DjmjUUS4T3g6iCVzV
plJzJ+YIsCSWDraODK0/GisvA+CCTDbNkQJq4JINrZmNRcjYEBVOGvJhV+h5MiB2NoIIgjomi3Qk
bXY/ug9sD4APhxgVmkcsqswG3wawEpOFj3eXntc2KI/Q1wQR9UKx+474wuywX/I624i9wm4BSNse
xqkZtK3xb/DnqJkTqgdOYPYsWF+0UEwWYz2FAg+oxDI4v6zQVS+lV3q5/jxdAUYUm2nwGfRblfLG
2EQaIJj3R+TJcMUKhOWlRoDs5wtkJwEclnyq7ogeif+JxUzVCtdofWvfUQEnQGcdwJ5xwKqE+4B4
NAJDutsE6WhkLFQAJrtGzd5qkRiuG/3oGJLsEUx4x9UlNsGz82ukaCwkMYKpiUKXACjle4ZAZa8B
rdurJiFokTj/DfkUxaR5kMJkkbrGJZEwSkDoGs2yRHkg8WI76hdfYlG71IFWMfyym9HFkdeh6n/X
LAXoiUbEAmd/wEii4PLmuagiSnsrjlCiDsdIGl8yXIHOWgrJ2P5LXNADND6wbin7eLTeY21p5EQT
BElJlpHH6mGVZCrXjtP6oBczTcYqYFJ0iGBurWfapA4ga1cUx+GReJERE0G2r0ZbqLwVyHOKbshJ
VPckG7weywqnfkvs4CnCy1B+E/RPkh3DmbqZgfBfbyyGxOwHm51TYVYRCyyh5rhbfdglkkO0HkAq
/CuGoEN8y1kGa8OZMcU8wZPMG+RWtGYxYW/OloKf6BGzxLjP64RUHFwtuUN7NRZfmafBnGgx48eG
3VVIbrxMLYn2/BfzoUrrgv+jtEWAEArL03OkBNDsAU8EXjAxZz3h+fBRW3dPbXhODnDf/4dnh/OA
Xitblvx/0FN0jq02khiGyHhWGSDbltXrO9yMxHu1DH2gH201BNsAFWzjF4TKFc2yjvmOiDjEQdE7
wxXvJ8K0cUAZ1KfRDE77X8VQEkiIFf65OeeiuIzYGWwyHCTsB7jHLIXW8ZJM1DSOeozdEBsWhoyd
Dzy3eMVxyy0yhzmSWVwcUWfFBisVDZuxE7dKvocO1O1i17IBuSLJUKOkXFZrJE5FuHo9TEK9O50K
/HKlc6QfjickNf1SfbfYYh+8Yyh5fy1UGqwktECcVt2iJwScQpMAJNcyyMw7bNZXQCrKSo+DRtYH
GnppgY+xhoOw0ERBLKgVs68z9wR7SNxknk05JjmEtlpCYkvRBs7c3b4oQzJ5gARZh0bR8OUxOfyP
LcHZZghoDEcwgYDYDSxk2DOkafHf3EHjGWEixSlmZ2IScVFOlYwAExUzuxX8FXcce/mJraQk5m8A
C9B1UFO/zDCJSNxiWilUTDLFwbj4j+Ln4FHywbzF9QgxcEYzR8B6mdaXzjt75MhlHaWeCpfh029A
HnJZj2EixbxL5U2C32VFOMBX4/yIWUeZmXhHTo5xCsFovWfIl80ibOvEYdIp6sX4DAaNYUIbMXDv
VwLrTJKeOrI9gXPH40KGDzEDWMIQZrxy73EmzY3JPSkjwXRqPqxqWIjhhsdnt3kbM3zEmWWBPAPD
F8xwsTgF2jbGeSj6Oy8p5Ary/J0WAahnrk7gy9AJCxLWbe/Z/eGyQwrf2Qf7ULn3HZspcUgNgVSj
usAozozYDVY2K552GV8vjMRs5imM3bGVjQOiOFgXpD94TLmWeIrwnawQupt8BB7OjIY74M0bcSeb
cSG++KsgGqLjyGavO1PmxxHm2YxGRPg3r2ywMQl+HBiXhatvloSusHPHuqDc0xibC0CKFrU2AJPE
+XB2NhEuMlw9h8nxbdMZLtcR3RMf9VKGpjar3gnpn63xahrLKNgMKNaFdCn6JRIS4YknZ2MiGWmz
oT0jWL0ZJoJBb/VUMlP8go3SZ6ZmSlxYNRHWuL0GEMbf6IESDCoQJUC/30AmS8WBKidE57tlmkiz
UF1q+AW9Mfo0OVBum1hNokhiNPcGF/ufdyDXtLdlAGswr47+hUpfBsYkvYTCF6WDytAX4Q59mBRJ
5YiVI6rZjZINeR2ojlrlu2gXyuE3b7XJkLsFWnW1jlE3Bh2gD2uDU5TANvV6zDrlJ4TQsA0Iasf3
zD77/t7Vv3lQhoTKmMCY2hBiJ2Ec+JYQwh1rn8DFP8uAMhNd6DLvl7Sfp1/leMkn2IRP3poH3umH
Bva0tjpALn2szaNdfVsCIzStpeHXq8KyTIlv5akPezfpfTZLvE4YInHZyNLJmna6K6QTw6sWVjpA
9IdtqyDRNFcY+pRIEZtyflt47Uj7W2RTprKjBMt6Ob1Bwyzsaz8ZOE2g3+xS3EBNAsIgzxoPnsgN
fHJwHfP41GDiU0gyp1YIhLAuP+9GLrwyXRjO6bCMBw0fY/V4rEyXwWNZzS+DKZ213+xAMbOikYYm
hCtSbKVpc9qMqQm72QADX7kty627lAWKcYGiI7mgncWMwa5S2RIzdNcrRuLaC95HIJCCT/SNMcAi
lROUa1QWqPSg2Mn1Lp9ZYhxZeKPOceGbXkEyZrEliRhwFxaQLi5liyvsTXbHu2Gzt+lKtmTF66Yn
gWylhn9C9ofOQ/V8CCj7FafNACsloMjv8TEaz/wXF9UibjXFxjw5e5Gl6DzpJ7uI1aCWOTq5Kokp
i9nuyLoK+DLA6NkofhB6HC6wrGSIjzcWZPpur5NoGGcKgjT4TVIgYqgF4DONxtp/rWJ12oacncKE
hL7LegQ6mADppVfypABBzfNpEn9f2nA7Q+8N8YStymN4c0QuSyGAjVw3vopGG0X+4L5A6bGfvAUi
pHLFw6SCNuixECrv6878/bwO57eAhi9yCgDBYW09aPfytKJWQzDgkucnTGhZ5RIMjYdcbu57lUS6
SaKZEJPHlxkYTSMqbbAEjOCL+BchNx1bCFEK9hDU2xb6Eg+o71AqlCF/2WMgnOn7shheq3dq9v5e
9gC7o3XDZs7bdq4pKS+4yRMFF7Kf2TVGhwveOYQqvU4ni1NrT80HmP/BaVHJ3oIjrA508UwFpV3j
6fsyeixa00z9/r5k0pjTdm5auZeDPe7sF81rF1hiNFH42tCI5caKn7d2XysQ0dPoRhPeUyO97Cx2
7IV5q3Ac776Kj+C3v6zj9F7au+PgMF5iv1Ph2qeZyzjzVL+/nC5B4TVXXV2iRX9KjK//lyG0R8gQ
qsXhurt5hOcXuhe/Lvrz32Z+GkKjOjTfsmj+MZhsExENsZOCkMTCKLKt5pNS257Ii/a5+USua7CD
gHpXlTi1CH22pN1F/GeTAKRqCIoYFpGNVh40tx0ZKE6EKcpUCSrwXV9kvbWHRbTsobYmjrpnmnc1
k8N2P3CxOVMKnAUKK1nd2oriFuGDgKUv3igUCceM0iih/LVymPAWqiX1Q8wEYca4Q9hmtnrDA4Gh
orqmg4w2Z8JXYRH9Y0JAH84Jlm/z1spnanMc8EWliIfVeSC1W8fL22rZo4Vf/37qZCHYga71ZQqv
QmdaO3/SyaxfAn0OwzfNAh5RrvMYpBlMnjg6rOq5VX2zrJx2QS5afBzbKVomDaAi+th/LcHRS3J0
bvy9Z8hMAKKkxRP4DqjKq3IGyLRkgkLuJcu0pFC92k4Ea8cQYjzOSDiY8vGfNf1pdAWD2A/sxOTq
dvDa5ycSfu7ofXrugdyMspVd89YliCKS0Y7ncAlXs+3Mx6k7JQja8Li3d5U0vMlX2JMzwX58h0d5
3V/2VwhuIkBLOJve2mVYxFJRvga16bp9eIQ5wF/DVHT5SEG7dK/ewjxJnkVnQTSundtU+WkPbcoj
KN0lBqY78u2XjnGyjZXi43cZPL1ma/4iy3t5hT85t6VvysF+9/oIZCmTJypdK0VPpLJquea2cUYI
14Bf/EEsJvqzDPIs6b0EvPBNMIYIT6gvgs0biA2SS6MALA5cprsgH1M3WOt/n91bf53Fu56Te8EP
iJXnTVBG8yDVzLb/IF2+N/a1SyT5FFDIJsiSJjUG+/G0coQCt/yTA4B56D7CTX/XLXAXwyewjlQL
72CsDILll4Ppsepe8K2H9+of0JBr1aOMk1+sZHm09Xg9vgC+TNeWfdiTBbFuNgDTi5+PYEsArQSl
1e7jt1t8vUEUveryeML0/4Z5ipB52g9ZoiWiygLjB6r5Fz61bHQPcxjkcYtQz1RSgzsBalLP8Br0
yw1MYfPMIn22aUL0xbjVwW/0BCwqvFZKfV+1WdDVps2+F0Z+COw5koZDqTEciuP8vFKAaqkU8jn1
NZ9WoU56mvPma/08K/N3LbLHMC6M7pZyAMYBqXyvxz//xjTbf9BOkTv/GQ24I5EDsFHRtAiEFI0j
atsqcopou4CQXYc1zk+Sycr89bNjvqx2/Rk4c/aE+KEOWICSQfYr2p+q4Di/7HWfgfpeGyBSwfcC
NgVW8pynhWG6UoTM9pce4KcocXLFC/XsBiUJo5W0uX6psYrqrR/BDeQhSSAem+tJvlMY0f/grfq6
/CAONyr0ZAl5qjzofTEPLs/BH9ZJdVMt1mQw214AtK6/MqElKHu6OmRnp4iA1mBPt97GAcKs3w5U
WbShoGV1X+Ks9AwKL7hGLlGOsgNI+Tqr8ARVF6y5fLWxxOF781fJve/o9PN5YEQOsNbvBr8s9Gxl
z9hdot+6VPJ8XzvhvlvnPW3Ngz0UXyfKP2CZDa+Na2Pfn7Yu3d/6Hc69ayMXIMC4ovs8FUFo1YhJ
4+tHXrkxcqvggMQiyGHpzIILyS52iKArrD4XdyHTmHLCXXUr2IAPEWEKptcJtVon+bCQZgedm0CC
ZHX+BTnQB88blnChsspRQbr8+WvviVRwRVyDL5fhL40hzjOXpaTCMUkl2GASUwemk90ZA7x4CWpF
Fs1kjeLuLQYrwqnxouEOmPIde8OpFgqWbiVsxYumd5P8PlkG8u6lK4m8gPwnZjWWW90dMaWnyY6o
VXY6PBEKrjwGh024/4XWbRmlXvLjAiZ29Vi7nhuH+i8EY9dKegvFVun++du7bOslmtFuYJdKv1Vo
BEfFQLEQPC1bV/bmivZz0E69nmt/9d09mEfzRq5jNrn8vC9XdjjG/fyXtt3QyHxs2A80EY/PWoYE
4cAKayViYKEFU6sAhqpD62lXOUD2GJpZHsZVFVOaa855h+8jEYOlZCelDQWF52gGXtnQSXCG+eIw
8mQGSbVBoT+q8goXM7xgMDk2bv37+EwYfYbtTK7hzCfhEfBlGrp4u7w3cccSjJqRIPW7SXeTQBAa
1E0HUXpKftlkAdjpfedfe13UOXkDzAQLMYfr7xtWrz8mHhLWFn/pE21wV06TOeaof6BlLD2Hv7WM
mOIWWtJRb9J+A/I3QmJC+b1iX6wqBSy5NVVS7pQ8NQWIBUiGoj+48SCk/rpFh+a09YtOmLYKsRiB
lFqRG+zgDbdHw4XWEaIJXTdNpPD/v4o05mobegbIlwh9xNvHLTzCqi+Cfspna9PAwlsBdXCbsl2T
xl4bmntdOsfRBeH03wGHFZq8CpeVd3hAoFlT5oGtiR7P144oqORgX1jBsANQnxwYBmw6JaoyFZVA
lDLpvUOjnTfl9up7Tz1RJz/LTpaI+OYdi5jipf/OmFyp+zxSKfyMPkT0nxF7VAZga8xjRQRM/wPF
ZJsL65BU0xaoFQaHH6ojYsQDmhoVfrOoiRIsnv2ZPDMlGfeGM3BH5ljPdx1rLG2RfffRKbgMZBvY
whDpcR0fhorTYkxQv0A+bb6KtcdHitKsHIOSrs532DSpZrqt0G/mkMJZJN5T3SusERA/qYY0Bsol
Z43hTwbSGUnuXGeBklM+F5rnNoZNqakWlrzyTmMxj1O4bWwbyz77K7L7xLG96i66uejvZ924MGqe
VMMLmn0kJKwhtN6BPYSDXiA4HZlmrpmurYaelS6ItfvrvVaI0q8FNP2Dqi6rl/pHikb/6FBJGeng
iHtzCyhnItgZzBtzzM9HNEVe2LUqzfQ3zgVKxP8oEs82kgCEnmEm4p7gZorun2f6V55rmSgTHWl0
RhjjEmTeDUsgbjhWMx1GK/MtM1/iTy3ZRbp3BjiIb/Qnb9bHJdQP94ZTtq2Wvh1cVYpqy94Y9i6C
wCkP9PbyTTeVcAM95WngZwn4RbWlqshz2v2kvugU1HqsKvvWsZ55O0Jy8BTcKQomYxA3/MEyFjF2
skW35nGW1FOmh0uPYy8Abxqc8Bcn28l+cp7I3ZT0mKJ2xqqYuDryya7FqH2ISUHcUFoEda7zS86Q
Odaikw+OlxgsK2YLCPhM99OxS7hkcJObHHHn0FTngklsx8rsq11E7SV6xfK7U79aYPnd2ALJCLlD
1StpVtqCD1Q3d0HLkbeYHo5qiYZbSLMwE5SaWnYlymz+hnYwSSEdFAiOl8tUy8/9hO/OBk/XNo0D
LFmNO99sGunaA+m0hXlTOuE7PazoYNWlk9VbmeZZtthyo686WBwwSnfmNUfp9xmV1iv3CUsWKeUB
xvDz3JWw3NLej5HAv25IWLxNAX23jX/fAEQEUy3790YFomWuuSadVbg1S9Co3Kl2n2PjEjxWLGmg
RQV7iasZx29iqfGcWLAfeqK4LwC35lXMLpqvIK22hZC1i5B8iuftt0JCa4cIn7bnHRkiptxFOfj8
Ltd+gaz8VXHKtufQ2ilCD3H44VSxXtmP7CgiHvB5G1jnLyzJyms2UeQuw0VLUY7ttG36x34uzL0U
sYx0HFjK/AFk0nGfshVLGgLrHqXFTOV0go0Vr+V19RezJhfll/RTPDUymddljy4aBxxWWGX2T5U0
ai/4O9f/PnfC4/DvMEmxn50HBroO9g2lYEML0OVUslIw8Pysd/b8/Fv/eKp1R4eg+czapMD5g8rh
XEjdmsvHz6oKjzQFz89NZkobBXdnAHiA6Ds2Lby4/1t8CrqrfaS5LoxboW93/9mi4UR1EmC9U3S+
VpbnoPyHvMLlXlP5Xf/bDudr+hA8qpcFFaBPYWY/PhSiDM54jcQRtROvs1k22O1qcKE2rlIYAZAi
MGnCgI4j4CU2lXKd9pkD9zT0ND9EeTGhuik+8y2drSmyOAcvIGzJxa95c6HKmflvlidOJeEBjKzY
c/hdkT5M0vxyBK+jw7iuPo+yoDhGPwzlaPBFgQVFC/xd92NCp8IISRp9UoUPOp/CNDY5UVxQQiA2
JxNKA4kDE8JKdeGbaObXoQSs1Ts0N5CkYNdsALTO85GFfFdiR3RQQ31TbRuXtFECSNXaHJVixfKB
UuAvkgZfA0xRnC2N1AGTvXr+AUPMf+pwXrhNnFJsfOZjWG78Rj8kZEgnFCqACAZchgs9U2XHZPKf
h4C1HteCM7ap6M+z+hXreaQV3JW8+QE3SL76fQyKi0op+7w61jbX7yek1YJw2K12r8B/G2RbUhbe
cTZEH5vm2PGZnxHB+k77SYq6kFQVS4GN7HsGpNemSDL8j4i9tSM0Oa8cKGitFEvty4ZWvF+lr/L4
fXUJuxcgM5VBisXfOqcqwbyzWFYL3fF+WAypK0kPDXFolwO5IcxOOJ/UCxEN0FL4fgC0AVK4EGxV
RSWJQiLOMrkCXr74mUo2Ik79a+stpJbCxjkkLwVULxpkTk07U0ZA8Jd1w/VKQIvtEid/DvIM1Y6N
wayjxqNr7WlkCBTEJtH7UpjpntikWO6IllNl10ogFjC8AOd8u2HclzpL1KjfyVytmGf+PScnleRN
MYmXyuLUzFDVO3g6CohO9nWXjeuiNa+EO/oPjxoLVmMVsVISV51tLYNRPfVcrBY6f+VwecCLO+EX
rmmuorUiOAIjaPAFzhovZnCt1AdEM1jsDJs9dURMs+RYMxaqMGhkyALQ7z8sN9cQvxjsQ5BOJI5N
/LLbCpUWRFxxPRD09gQTLCHHtcDhAACKFqAr61BV+PlZDpKuGLK+kp86kSgaNlZV/AhIU6rrxhz6
tF8E45TttKOQ9C3VfESl8NomcAeFTrUf04M1xjNyRa0Xgn9kWkj3kzgWzSBm2kyx8T+Mc50THIah
WGlSL2RpIUME0hLndsdS0iQgCNyZT2B++gCGyYFUk6/3DzkHv13CnHbtEDgnDaefo58xAwgCpMGk
rtF2Yttg3cbHGP+gU0MsGaq+Ob4JYEEYXRZVfvA+SB7FYXDzId6fHw3zuNYiktisZmGDGaQyzQvc
tRK4kgIGDbWNGKIh//sEdvkTQYhjkLGf+VibWx7LCxh+x2q5s25DZpuLCqi8Q7huSGeerh15DKi8
YRQhFNqgdBLdqxnQHTGUna8W0S6qbwM2LuEpCnYpwO2yRihigk+hnq98frZZDwibwcDVGkH4PXIl
KVnoNxluqvtesVVsESXkejG/BBpnElFETvsVhCY9BKqTybaNxbmEdAS0JbMfkWaDBalE9su4PxuG
3RR8kiJAOZewnSAigk9Amcse4M7oPgA1CDdLLRTL9wdjwWVpqABxx4KFC59qCMu3YirNJDMCdxBD
vORX4J+1w5KonyXMl5fN+Il4Ibwh1o8TWePxPoScaTkwSsWzOr83gd2P9ogbqjDNlaOXrKxJ8kom
F8ck0/RMRY3ElUq8A/kkxRvpHP/5k3BkapfITjPq53Axfv2L07xmp0QxZJukhN/fxZd13omoI4zI
G4VAZZVK/I2ur3pxJo0nGCRZMUn7st7YPuAYzHaaTgbX2h+y3HotguigqUhGiTuBIhw4BXeGoohT
96b4Wb+CyriphIIxTnNKQccNdMDoWLKVcEaW0C1uugT4LWErjXlivNqNG3ypfr2TZ47I2Nqnh+tA
cfcAYXWnDsD6zyO3T9rYnB2PUEL2otX5HT9A/8ftcmfk7gVOLKE1MgThrFGE8GLFAggGUnm3KrvN
bTNO8PWiG7/UbKzNNMSRwPjpynAN50MeiZR3nAVnC3078yRisOvwVubtE+uxH3Ni4bkwWL5ipX0B
Gom+XhftYml5OjmFE6DCfdU0+h+BpmndHjZAegwj1mixcaDZjVt9Wl1+CzGBfx0x8g3wccgos2mp
p9i6ewXg+0iSIxh18M/2UK4+QFbm4CHbglGBcqsKVcS++okOQY98SsvC/4kOBEzihB6G5tfhmzDd
cRxeNgxR6bd9KlcLGYZ+HVzntV19DkqJ8qnaAmx2Kz0qPGpHAkgheWK0E7mnyhac96XylYMD7Pe5
n+YSuGohMaEjkw6IA4HFvGcAGyipkBnrgFyi8otnA+QS9UkMw4t6D2f/RV6E8OYriMxZOoQXDfnq
gnW5MvPxczPNn48FoGNLwkSbkdRgWRiuEc/7zuJy1h0cJmvienztGRjikSMYb8WucUvya8TAHM7g
q2BQSWVjMjLeCN/morfOkww0FWhip78Lv0ncDKMJ5lqC5B73XDeKeRYszENSoUQ8/FDJ1Z5858l9
gjJAIn1/8g8yuTAVFtiiYFzBkpHi/y5m3y6z3wfBLLFOr+MGxX3oFivaTDdVSK9Sm/PKeylMb0ht
wlljUAZD+81cqz9EO0tOSkIU8g4dZW0EJuNea+Nz/gN58PSyHYR9+sZFWCEIVJ1wOC9YnVR7fHLG
Ofcqc6xwuKdqnkh6MP9erINMvvfIBNvoWgwueH0NN+HMJL+HgiZppjSNth9PESiq9gJk1odlTeby
IRa9d3fF4WbJndH9F3TUAVvvL9PpF7/gKads6Slux66mus34TKYs7gUNs96iNw9vs1uL1d5Rj9k/
hygjeikO/EWbEKmZiSGJIPtEJT9B81jk8OsU3Jz3B84Unn/BXFkIjPOhgHu50Kjq54woT6eZC8C/
Dw/4tfJ0rYBGB5ccI5Mp8QDGyJz9T4iIA2dNppCb5MNZpAT1XN9Dk4bIGwExS+DMv+hYQYl7YSaE
M4VhybwAPpklx5ymWGKO+6PFYoRjkIRvdEHhlwYkJ4JBJTDeEsAvIbMOhDEx8BZNOoGKBMUCAfb3
02g1eAslAoEyshKyyfsYOcYVciSUy+b+PArRubqlOFgtWu4UBjid68a6QQ6Zv5rC/4GiLKFB8SDr
mJzH2i6kk1AnN1juh6fmJlwQRa+Uixj/rdt3+RayQ6aj8tuJiPC1ctpjl6Ry4T5V5RftbacHAw8z
Fjau1aAyH60rpBJeSPbViuTZyKr97IlVlaJNA5uiFNGV5F7L0oTl8HIlaYq5ka2R1Wqu6lsiaQVi
EXZOXfc/SGANp3CqPOgwYncg0wfnnixbvzTrMztGx0XsCPpV8/GvazXxTtMfczoI/kXnKV07yGw0
7q0NALDGX2eF592iHRI2PPa71qt1f2LmBRSLn8e411L4AK0obRhh/md+9Dh0Nj0TIZgP5rNICun7
HoIAmqbvb1AoChaml30qqwTBq2dSwISwYjIjSLMgRFpUsYQurBspe+BdGfqhNFOCmTT2vWVelYo6
FgGGHaRN4/450VODN5SHpqJtLIWeab+JFYZ67ROOEMw0Iyj7Nl0bYoorxooUHemYGksGZwGLCKKR
7m+Ie9Al8AkXV9zvCC4q4gFNKePaXRihHuEbhE7d5ujri4GI/QmzVg4M/SA4Sx0ilXQNIherzHFF
R9h5zbdoGWB8vWFj/bR+Rt2JEp96mOd6dxJN9DtiO+/5g3Ub6cnCAQNt1TOhHJb3GzwzEwvanz0Z
1VWtwUh2Fjr1QJ41HLLWeFv3A5oqvpXNilguEQq9cSrgJUlqtzU4m1C9hNzkD/aZ0WAK5Im6PxM0
hswMNpUdi7vJMmKklg03CfqcV96wETEMm1cY4YiHjAgOe13s7aU1dMPhrIc9CNmVPnmzybM41otu
9jXXhL4GWmMK8e/VY4PHh88nQ1guaY1sEHvSH37Cq/PBG8gy1aDe6/e+w48Rz0gIgT9867eb2K+N
yUfzMSxAglEM3sfflb5GzmsBrP07VWuQiYBMFIEFjs5BQzSCpcNSUziDH0RSiV9RjWLNCKh8f51h
kPUw9KwJiPMj4sOBZopySjDLyZ+U+QmLD8mppcofd3K1jjYTxusr/pu16bwDDavXoyCOi2OGlKG6
pgHgLGoVFiSzgAWCrhrywic9TIpaIaVnI2x8g+E0TIXLDuRSEe6dxjw1iUPfj9y0P8Vfi3CvnQA/
Uf7IKRbVhBFnsUgrRpQ0u4hLpLPRomE1wOGTAE4h3suUMbGHi3QSTbVpjRCHb8WV6JcDd+BnOZJ5
u/k9j1xF6g2PQ3zkeqVRNlrCB2FxgSelcwPxgDzd4BxCdIGHpqrIeEx4hnfMsAiKjWs7LYVD4acq
5+57D4MWL80cGeTjmjjxBDhBjj6FkJyvAyyS0RbUbCnse4nx3gOqubWFps3phXNrWKpImWKVKkbw
9VbfyFEjH+ivqTGsnHxcpaO/sP+4VXdAEGMLGpVsgYeJNQ0oqH1aF/gINuGh90fpx57uKNo8olRO
sOOmutvOFs4tZRnK7q+K8YaQ0Vlu9ChqgcMBZ8ZClhPx8AOVdaKiEqYYXzm+PGrTwZ7P0qs8RbuG
KKAMK8qCmDT9HrZDKD8pRRQ5f6Vq0TYNHtY0zmlJVAK+RSUhg4ihR0DM+xcYiD6FYj/G+1EfDZiL
qh9lrqy+mpuim291UKOA5V9SNefzhSpTYD9Oo+A760RufLb+z7liS2woFVmAtSN8eA6pZrYznyzR
IH2pZPXwzRoAHeqxCB2WMqiW9M+UZkYSyUgEwWR2pUwQoudHmWr3n80HHgdczLyhN6fjOYQ7fAOn
jyh24e3ONhf8all2XYrR+SChrlTeATGLLP8hChivSIc6KXoGEQw7s4/hoNsREnQ/AazXmV6epxFM
rFMoHJalZykkC7RcY5FqNNu0w/oLrZEHLQuwuEaglRoge08TC9bXz+BTrYyA9Xh4qTvzZRDp5IKS
wAyxGbQbZRMYo354Gm0aTlZl/0L6W6JPJizJHLhot/qQ+Ga6fyAEUW6wlGLl+IlhMmlPJL2L4zia
Uyg/f4QQDx8oGDYqlUrYPNJ5BNnbaLhU4aTdUBRv56Rer5OpWppW69X4P0jT4BGnvj4y3E9gac1I
wPrwcqmZsElqB9IxtNsRjssV2P92tzy2BtQ/gO6zQvuKMCD2CGWN7c1PQT/TSb/niGEEsAV1Xv6M
ZNOMgwnQb9hQx7WsUU4BRNQ11mq9003Vbdx6IaBdJdjlSaFt+LIn3ysINMs4wa8175A7eBe2tCNg
xuWda7Gh29BidwJkTvI9nninUsAotFEYb8yqxfJZfmmtuLByPsoI6UNDl1tsbUKNvKCayF3kzncX
OU1MkcYJBj/mAyWq66BEXGVaQypf32BsrQMxbmeiT6zBqok6bE+pYolJmr/Qr+nT+WByhXaa30gV
bSgyObIApzYNMzOEid62jfYbipI69KQN45W2R8ScMDAknvvkpNeagaUkpIUquACdtnoBnQF8gr90
sYhE3j7zHX7AmEBaKIMBsPAZeLvxTC/SyqMxjjAK6d8XvlFk8UhRvtEvSqzNRTiBC4wFTwveRS92
62NnzU/DMu4UvpzW2K6FPmLNf35b4y6aFeVUqRDNif8GJxbfn1osMBZmLRNA7zlM0ZPZUIO0XtZj
UwIo6XAIDtR7xIdRXj9aNw43WlyjVMOf/xaaLjbQm9TfSXwewdD6/EnVBlBD3UtuFWP9INRbDDTd
oVNYglM8wlT8Il8R5fJvE1f4C8B4hKe66NQFhJNwdRfA5B9D297u/3VdFPd3H+YaW7pF7lubiZ9J
gPrlWPcoNTKruBnporMnPbqvp2rLSbldbqeJsS8ikiuE2J+6AqCkHzlQworcXdBMmo00p3gVO5m0
01+UeqPb+GRJZxu2V0hE+usLbgQi6DHCkJ1FD4ak35F5mniPCaqmjdYAESklybnJVmL/uUlld9nX
aQxQt/Box9YVX23kjID9QMqFGxWuiWP4qFFHIAubPmwWAe3eVbmjzO3x6g9sTtW/WV0j1HQzxFow
vi8JFghLhIXb34NbJ30Y38MGPPg9YsMqmCm0sDeQBUzE7qxTJgdCSsyKkjg7FVsOxJtJWcxp9xdX
A8aMNnF8GPw2upDtPEOYax+I8o41FC3q9VAS/0QZpbS61BRs/jYHOCxDb4UzZCeJN4Mf0/A7RIvZ
N2+ecfF5vZtETWkzKjzWcKmDwf8P/03wGjEhzuZMBFSl+4BH8JfGboqR2ew4fCeGyM6zco4QdiZ+
L0p3JgJHg5CTYgk1GBTnxfUVfwvrf/DXzoymHzaPf4xy49JXCfLn1nG2nVCYuUlXniCs47TgUKb2
R0wfawx1nSwNMy4OXwzvqdpZ1l47nRb28Ov7CSWuZn200hhT02YNw0k6I/RqqVJ9r73XsGZj06xW
o/zZ8e1I+c6Xd8ZbqD2NIaInf2eB3KqB6ucSQr3vrCg576TgPtMk0udx8I8gjBNlYXkp15EnT+VS
imvStGykSMqCi9KBW9JLZk2cqIjvNwXywBYmFhYRYCKeiF4tIGMlyMQHh2w/X8n2LgEx+gmpH8Bc
+E/ISgJKbnc9SoWFhg6RI0UaAaPEVEtcT93PWCRi9AmyIvy2DJE3RCLgjbfKV3QTnzWjuIBoeH8m
BGNEBBd+i1eZiJoHN7/g3cBwmWxpO3pEEIl9PWkSsn71imYISFBuSlwNAwV1Ygksqn0Ngy3iM5Hx
/KUyujGutIfuQzMS+A0INsJtyT3o0z7qWPjatbi+PtmnD508XM8RQHuJydZeWHLCG+Nm8R0Ms8Yy
bsHHN24aK9N/LFT2exiH3hDl/IbFSWuTdyJAc7pdrX+jy6N9p8fRBsz69qX4fkee5blRqiZGx3Ql
tUPyJVJvER1pJF3o5/7oabKnN3Mx3NcBm4/L9W29XD83M3SRvPXtU1J8PtS2YRp781S70GPcD0vt
+XjNfCZCKRFMRs8Sq9g25VNaSUrAYcOlXR+ukUOQ0I74y6RDnsQ2Vu7bZBdSjcWYyvGPPzrJKGM8
qLZ8KfVK7eKjeuzlwsv3PBuu96SpTx2xMOA2d/nKdXKInuhU3k/RUnS/rB3rdDal9n0aZLuFara7
Cm5vq2A5032iUv2HwlDKWDBckgoIa9Nvr/nBBWM5P/BYNWCr+lnw+YTBdWIbac7I3aN2tFDOvXar
FoAIuF0v1WVXBkr4GXvLD03ixNSWS879RNqfmq5r3CfKonn3JNwTEOIn0u9MBxkLAPzIDuOca1hq
nOuFlZQXTtqx9SCs1923ijQPKYanWjoqvp+w7fEb47rwET1LpqPVtLL6olgohzGZq6Ymx3N13tyQ
9UQvDXbnymlUnqXgbTpXy7XbE0HCzCS/bdOK0VCNBgffUGOCmaLUzLR2f7RmcD8YZFaI5up+dXkb
rKafJHwTNnAQdygbDaKyiB2nW6Thljh+eIBK01lvU49lV+JTEKYmAXJhgEpUB/k7E0H2yHLIdGtw
T4L4CZtamjZDSdSPQ5yP0k171vluPRS0Xtee0mXO4AR1SDThzn5eqMTUvYVYohrrK8TmezrEjYgJ
TJnA9xlZ0fiJyDEiIkaZfVRs5FZBuYsFRQhZL56sgrlLHV+jwkU4+ww0GD6gsIdXGIN1OEQa1dmV
lDXOMJtlhfKJPObd5cf+l3WjvkpTRJ2GBdSKaGlNkxWlZLeD2j+9Dj9PPrgTNrEoD+8ZLxmPF98b
/TabJddWsVKz2b1ifYYH6rmzzXOY+cT1QzlRoe3y1Ig7MQpFiryTCm4v58U8R05XO1hA5qvGNMOr
jvRY/it0h+7C+mEnlV3N8Tt2Ja+H1okbnZ7XU6/ahoeG3fg8jZQwePFWxkOisA7hm8Vjt+fptDE1
Wt4ir9MpIi6fqvPOrjVt71q71jKafp3qSxrCUIPVXLYLnVJn3rg1QeaBFyt38r1ifCRov307P/o9
RFcsnALe5HJUipaNdbZSPNKBtH6BqgeT5qX8nNmB8Zs3LpvwxKs37MkeL94OtdStQulJ5l6/sfhT
yJHotgz+VsSrJxf0IT3m8QUSxJrlhp/TGkKaqJA3ndIldIx4VJTG7Kmf2RCFpg7xwPamfSYbUCKS
eX3bvb+k4ikl+q4S1qldjFO9VC/36oylg1Pb/MPia0ps4bHE16bCnhCCgyt7kUEEfmKuZkfsEJZC
PFlJdMTFnWwYSrsUJn7YKfMYE6qsaR4q9cqOz6YVnqJUmW0m/RFr5SffVEYrKi50tFwSrzg1yiC3
mOQpopzbYeXGew5zIGlGZIb0Gi+BazgdKMzmdW/cI/uTfM03z2gxyIB9AA9XzqMd7x80Ft1ehy5A
uXCnUSrX3VJMuOoaUiksiKB0ZBO+VVPUb7mH+e5TTk3DKXscQpcYud9cm1O5nh3K0qdyBLeW0ivZ
ET1SNe35YphH/p8rmb71VkKjyvQUTd5x5l0Ex6OXRUSdVmKi/7ZflKeYSIRJlNxJZWJSnfg+Q2js
uAsDOkbFrKVFKuDazGJOkHWw72zv0W2SGm6fp6n6msb1NC9cVLa3SmG2bJYOtPChrn78VyvArmwM
LRsevpYt68bl4/LDWSjUfr/m9TuIAao4+cU4zQsJK4rO2CbmUo5ZydQ+aiUIjJB9mOIeGiRJQA/q
hlgFJcFEEwIiWX4oeojEfglepoAEgzqp9NQUVNQa51FOMaRyVEnEk6ppsF/eSu3/4ot6/ovGb/vO
fCUijLev4j5wDwKB848kspacL1n5xcjOXokYv4M+tUnXBf3qh+JdXyaxaxMdK6W0q8T14uHQsw1y
sZhxAEt16UlVP1R9Ar2nt6QGoylRxXVvdu8aJ5KoxNjmO1FiaEDxj/gPqonqvMb0mcdr52g8pv7P
QdslddellmyhPMaJve3+GpgpaPE5BJDr7n8i1JJbD1qL83kRrO3wzT0aS1ZbliYWA2+aGbL+F3wT
u90Q6XtONGhSkgoMx90O42Dsv8UWu3R9q4ZHmn5nqEcYlKQXK5fxKqpnsAbsBlLYfzUot2YbfZjk
wjQF5nHRWZT4A/M3nZeY0H5djLw690KlgyJ+2+EncpO5ye9oPVCve6x6Nk1G4SWdEUFSUMM9xCIe
E6NloOMlXym1nAaf8j+lMW9mJo+6RrkGeGq4GFknsMFT8CtxAr63MeUu7ENxByUMTBMAD0Rhi8QV
XkBMXOxrnESJMxEmNEhRNw7nWrlUWcYkCRopiXmiHZ0hchw7B4ypVFiZyrR/KHRS92oelQVPCDWR
6+g333uCh2P4yITzzgn1c4qNbqMhBGfig9CQgGUhBrlIYHd+tKOK5P9oOrPtRNUoCD+RawkC4q0o
igjibLxxxSQOOOPs05+voM+hTTo5tgr8w961q2qjJmf1B27giQrvUUGQsEgDUfLOU2ULRSKjs5OW
WEmDTL6kqlB4r+fpbVTv0s87cBG9DmmTInyAyIFOQ0+mPK73YK8hk9LnWGzydEBEO3zeE2qitDOj
DCN8qkprljtFGgpPWZNnUzSlhkTrmtaUF+YkQXQcMBa2Kl5an3ER8E6FAyPvlZtUaTfT/4azwRNr
RDtuA6HNtmWw7DUFt7iNmpexKUNnn7rono1462XwNuqqfOjCqaWaMj31DxWrSNSoPRyi28RYvSEF
qz34AnYGkooF4gYpAop+4aIecXvVTqT+Y8OVTv5df+WOSn1QQ/RQ7iEAha/vkEZSeeeNgYyEqMG9
EBjEzY1MQuOguq7XYutLMJQ88PW5ddF5Pg8lVVuKxbwOD33VpbxAZRTpmtoOJT2cCBJeWa8t1skh
18puI909pXSoYLijGtmaQ9IKaW4V88uQSYRCwBGzRHdSuSOvRSX7jw4uSVONiURtF2P2CnnSqaff
65EoVhIv0D0r+nC6BQmcKhu1lIZkLQaUZdyyxWlmSrzhFZ4RVn9LXSGdYlY/JBQ9P1vv/ahnN//V
upGzzRfLk9u5RdV1cC83Dl+HrxpesrzjIKMvU7xLsurs6xzv3Pbu4O1tiDLPdJ6961dcJbECorXW
zejwt5Rqc6mzgTQ+MCjg0xCM1pefYNt9PLu174yg7QjE8fTWECvHH2TvlfqLRmEV74ElVsWzqf10
trPb3G3fN3ULRXhosj2SWawpKD6DElXJFxoOPTRCpLqhLptCzr7A2BTj2qTUe2ic+yqAF+xNs31r
FY99pxCcSKaLQILjjKYvRSyUM+POHqpUTzV07XJj+HdfU4a8QHzwgJT5cGgxW6FlAvoDGgAR0CBR
91pztcQst76sLzdhDanFVcZ8LV8jNIXzNF6QktIAFl2PZZG9Jy9Gqfk0xSlaJgrMUBlq3SzFC0rc
evlsKarIrc2LJ2KoSEqv2iAeF8Ua1K2NRVww4FFkMBnFZtSouUHE0neJW/V1O0qvuWbiFJy/xUOQ
0oUnz25Nd3jj6Xry9uCZs+J/2fAnstWhm8suOgcaqTm9W7OYA/mo64mNa6BkhHfbpphMIVgL3paZ
o9VZhzt8zkrzp7+ZPBHroPQPKp1DYHSk+hc/g7Kzf5mh3duKHpBfRS2tMIHblEpyNYyZHMOsrSro
ulW54t/hYAzAigLVsfgbwG7O3MnZO/SAPrfv0ICDc6jHmX+bhYTZwNRRKobxOrICm1FyZrU7h08b
kH0/LV7rnVS9+5fd1BuLU1Tl/rn5JM6xIbES8g8JCZtpXEjcNcFF3WGx3FBJOkTUfiR2L1YSLXbi
iheEE9qm/Dl8dnWOvDTOcOi0YejKiBhtt6qtF/fqBdGD4c2teiNzKvu6xi9qBgibIR6MmccuE13r
YRnixyl/SIPMstn9NJ3ZG5HTmrKNZoOLZE5qCal/NOYX+DV0zBDdpf/inJoHPnOTKRbuO9djXUJS
0BH0qinMALGpRZvIg76WNLFbyCTSrElAsfbvU6lXniDcqh87TXNgj+RP8Pktx+fGq3dqnsDXUeuC
hD89s2/2gYJmACN0lCiasqrd7YbOkwRtrXLr3ikBIemRNZxIIDSQJ5VqXoJ4OCyBJp2an+Hi7wy4
fuOnylCAxm3duGBn3DnOFmPKSpA++AdqlUv5C5S64LjC8tBa4cLDPeJUid9acx9/JhmM6drfdZi1
HvfG/t4oX2HJIL4Ogb7u7d3WP4k4Q6ZYSl6AhVevfGp84NxW2m/OuI34vVWy/Pe1WXqz3nGJv0z2
HbOPWH7dfCYbt35hNKhP5BQObAcb3R7umjkD6u/5pM60QXQEXTvZDKkXsu9GWWgi4VZeeEexktjN
CpvvGqFqFq6txmLbdExvB/aa+Y9Scq14+/u4PDSN+g7NElv6xXOgx44WB88Yc1KtcttGSFNuWAic
QnTViH24KsMLuvpzfEPC6JsNd7oHAn2O9qXBO0yxpvu7OZ5dAvzfLl/A5uieIucYlD4zk21xA0p2
3LSrl7pLP4MpVZ2SR+5C5hKhd/1cWllYvQwP0cNoflCQHf13Wn8sPLQLRybxuW39OszQW/sM9/Pc
dpivnCgJMurAr/O01lyP12N7YCaV2G7efVg4V9xE6GlIgyf2Quicd7/LX4COf1SMF/6piB3oHV8p
mQ3yy4Dq6SPMwvPS4jXLSbmXTvaTzfd7duoezPqpe/XxPmCKqkx0GBvT+/g5Rmrbv/VsgFC7m86M
UTqzxpufrHceZkMePesv/cm+br/ZrzkpzdLf+/fzezfA9vKYXGI6MIR0PaD9J+jZvLZ8/3FZnmN7
WpkS3S5Pf4e/HUe2zJbnpfllflnBA+yY4tkuKsUPHCOiR7gA4Xhwaeym3byyMIjJZre0Ul+CTxMe
WX5knVf0iN4ETP3L8LGGybTvnFgJwMnDmzSw0bFz7IhNrkNyKu2Wz4Y0k1pmtD1cuKZZU0tIIVGS
BP8z3jePTav7iC/JcYDM6BtWGry2bF9PL95ttRhavWpk5+uwAruMT6q2wCyybnfR5YQwF4WkwIOv
lPiAEDFopN7Geq03lH6j1hIVrtTa/pr+vXs3iUWrHXwvgrSdtqsdopde1a6jyswm8mW4wTHfxzqO
cbWzaR++DM5E4dyWAqU+gw4n0LJM+ztkkLhlr8dbNmhBQtofLhxaafVkJ1i3bPbJU/fCsYm3o/Nk
O9qOsglWG4NtshmsE+Kqzgn4rbMLbiuTEoQOqVMUEdPbePwJ4VDywLyVU8StBMZkeAayZ3LrOEUU
J5AuKpBk1PMpCKjhOmvEH9iXkNFRiVSbYOVLuQ0vCSiwWX8LFpp3/2k7K6cjh9BbNwsOA7lJb8NL
5x2dh4e+McUXv1+K3aQWO4kOO7ZjE0H7o7Pr7vJtutp3e+tRqb/opfE6SeNFb4Mq9tQtRaWI4MDf
Bk9Gl7YXBQZl/2LWd5Z3wIXBjGzutzurrZxb+11B/Ityt0MsqWCLDR7y3h9SkpzvUKcx1FgJ4Qed
ODZC/f2wMj0O7+PzUN6yJpvQ8OPWMz70nUm2m3+W6/ljWhvoLtmDMvYxjCEX4reMoc/kpFUwH4FI
wn4cUEuxNE7cTN24hc/GDKZXii7dU7AmWcFVyGgdyT+PrQrWqOh1BhrCVSoh2B28tOL5rGc7f48t
S2YNFycEO9IMbtgCN507Re75ttw4ziv3hrFLjnP0Pmh9tm59g2p2Uy+l2JrWnt7NbdaM0M2oB0Ca
gjnlBhYtwmExpEE1a34Iq7G7gCvxqh87Jn3vgV1fbWtBK4bzZEd08Kp6BmVNmjxU2jd4b5Qp5uzr
s/T7EqzPOBVBS7zt6qZbZxMuh0/2rwgVuNU+9EpoFjH+8g+9zwvbg9u88mweO3tmuE0EgkQbX97v
8s2rscz3iv/xAbx5t46OV/1aDzl/6xbblHVP3tVq7zus9ZzgAr3RKI0et0YN4A8JPQkI+9HUohQJ
O/fE9mOEZrK5JVdE4c96bbCmSeev1WMpyKqNc89qOrvGsXdtHebcImSDN/qCXSN7eh2b71aVyhEF
/BSiFwcQxyWWWXtBbkq/HiNrch/ckjPiuWAXnjrn4ZUBYky3c+bX9EAzl3G689Letn+NBM/chpU2
rZujSlgJT2vvPs6XVUyERLB5TWEz8F204hwpfrTF2qmyiYhAR26e1avj0+zqa/jX+ps4jcW2Lci4
d8TDBzaUxfCOKRUhgF8sli+mhfNTRQBU9iUYd2eYw5RyC57q6hpI+I7aNw++bA+5MRu/GLpvBKwZ
q2qZ8Ekxh+F9VpLbKvt2WLcI3ZukyrtWNrW+NrQ6YJWAWqSYcOtVIsWFWJU00SGxDLG1Jfj/ZCwl
2TF8GLU2DQsYT8q6FbESoTaN+UfQt7Jtz+2y3v0s2oor5XkHddoi4iFB/mFBBB3PSImz5sMjII95
ElJ2Ofd8mT6yniY3uluhY+5xQHbIGW3aOhXNe1jJcJMvOATdgQo2A7V93KgFYe6QM8xICngP0AdQ
BbJy1XCTEVZnSOqq3ocgf43FFzA7gT/j5xAEe4R3Tn09EudUeYfSCSUrT77rWimDdWd33GMbh0RM
UsvftHXJy93nkPHtLHeNJ1OlkQ4kSEJhxPtKhQF8BQQlKl9ei+KrNlVBGsVhsZBoa1XM/cbVSHfb
5P6KHavTUS7NoMxVYVJZK9/X/1HObPnoT99+Onn6j5UNi7tKwF72lU29mruRMAvd/YqsD7yjy7Cq
vhAZVcJrdIlefIhqrJwEl4Bg3d1jyhSVe+WeHVUibRb69ApJEDwEIsc8SCWPU3f0Tt69dVCL3DuN
/VTVKB4fIuhJyqEL+yE7M9iw/v9QGmwZjN/FTw3zIhYcT8ZSgn6KS6vLu0YtSdmjjbsMlHIHvxnT
17+rgCvcu84s+9ZVsRC1lzkpy9fIEJDggoQIuNFxnYmeT56Xy/KVvxQsdvlUlVq6YzIqeGJRYGPB
kdHd9z189MujI/m5G2ry2BhWmHy+L0kI8iWDwU1mTSb1mKLjQwtxGL+Y6K/pen5QziW/dJzr/3Zz
3eELmiG1dRS1U2LBnPfDpKrlGdaWT8pw/5dLlbEK0C07BbkR1olkVImo0dkGr3zaFek0hjGBMyI6
O7ePJKFSspd7IoEpICvGzTsfPwXcV4B9yPKamM8wL8VDosZD+Spjdczo3YDnO5V89jEtUkoMNdmv
0MwEZmJsdvX16srcNSaVU2sgvRlE8szI5rJ1ODUqXKdjM+tw3bAzLjUU3LntV+v+e+ajEmm3FfKd
89DPaRuRjg8PN/zgxBi+old07D+i0/DY10qkoY5ROye1XxmtF5FDLToQH8gPQw86dGu1LPHLC6TO
H0kpjM6lqwS+QpxGq9XOFRRw9JicRvvBfnAd3UfnwRUlP/5FYDEuWeTJ//xpR74GrLWPut05jfRk
Fhi492VOSv3GLzDyj/yDG/ZJFpkoSumoTBq27q17aVRtbFouwn23KaM1FMz/XKHQM5frD/51WAlK
3UpwDZ/4W0kJURxuKMeXM2JLslYYV+2MFzWxG1LjJ80zYX30cRHuOlhg9PasSwnzmG587PAIOLLQ
yrEEY2AM3sknfveYtmDKXYbD0GqUUZhusSRkvSHbR8hTHAdIw+R3h2gzXCSH8SJZ9z/tO5qlEiBF
gXrqRmuiph+Py/kATtQV15W90HX6hI+EJp7Jgmf5jl/BRmDfZK0z/ow/du+Ot6MRZMcJK6yCIQFG
/9K79D5RGqbtO+KRZ1cObvv4gg8KHnLEgLvRNjnGNWQl6p29by/CRfiJrj0Ast7Lbhx6aacMIKDj
HW52eBNuOvyqbS3TzmFITIP9TgA3YFLu4kbTzeLj4DM5Dl6Tz8Re7dk2VsZkz0B02gov5Hwhfckz
LA68oPwUSQ17sxToybq3zY/ytDw18wOsDQhuB0SRG3WxGH3ITLQUaYTStXX4meIXOH4sH8stGZT1
lcPLTXb3ZRZqAVI8rdSxOnASCvDVQbaskRn+gcSxCxVXXcuVFq5a9J4dJ+dDozwr/2SrbHVbPVYb
AuRF78qlKzMgTRDIAvuQmlzIodn+nOQnBnTCSd5ajzneXmTm3isuucxKsyGPLz2sHEFJ88vwbNeC
KkctsCgl4tyWRml0uilYhNyVRm7M8E6qSS1ZxLo+Q9RC0ZmUHTcvhOe4GTChZcSThjIOrE6uv0AD
zBa5IhGqew5jHIgHsKZAN7Q4SwuhDZHaN9Cw9tYnqJ6WPWF+pb7ifa7ra+psu9bv6d7f1lpYfrhY
ZGD3t31RRkt/r98PtoZK3762D98GVp0X7wEDDDB/IVvNM6WgR6NS87cv73Ty3q/Ora2ES7G86hRg
oyQI+SZMaqBKy/Pv2rqgBGHlpmj0Tx6mngvqvFD0gXmSAIjar0N8nweNUIufz/6hWWnT+Y+FVNq0
XCjHOqvQSUho1SsH+NriN/JMXv0Tcha1dRICSW3mh3gKiQliabGjSAx58At+ksnM1BqiKIPJihOF
SK7IC6lXQU2BJqb6F7Wsd1QLgRoVMqS79ier84e9mBjexT9zBehCHWp12iAmBWG6eHci43RuIzC2
ByRgwwvEsaDrUEreeM9zEt1hVEKiXLd2kwWcoZP55cCNoEjwUoMNk6onETM9vc6UUSkwwtRxonLr
0ztNNt3a8Ny9v5umsnLybCe0eybcDZMaX4oQBMplR8fNt+blVgY29m7tZ5l/h5IqR1GR+ESOEefo
CZnqNChUjFInuK3r5DpBi/F9p2Lses5t8GIbG60H+5EaHkuDsaAxj0vtXxmakZNTFpEbpV3VYsWC
gqlN1VGVRxOjf5Ma7DlweP6jq+C/6teoXitJoO1MzgGW96dLlS8DqgEKAasVp0NmuUecmI/tE+SJ
66XhdPfhZmqNSt8Lv/b9aT0ax+6xq5LrHeZnz43s3iLad+2eqp3HLX61olE9M7ihZl8k3ztHwaTa
j85sQ7N9ojRTtfHiMJvrcAd6o1ZSlcY7fs8pzADSizZXYhgI0xDiS9ytChGRNwsOMM3CP8zgg6Qs
3z+n1pwIJqoi6ZGZrkiDKiqVPAC8baRcN9yC7gl91pmqhYcqxRcYcrpTGaQs0S9kOWoxNsSSe/jV
e87FqdIr996pUXLiPPfdRVRFQvHKFSi04qXgjnxxxcTkD9z4E9jIwavCDeOW88G/bWj7qotvB1Kb
6GHAvylUKVKLUief6Y6qRv2CQCGCj45CMaOzUdVDUA4cTiYdVTySjap367wGCpGKIocYjtSKoeV/
8LYWJV/sh5w30lIXnzTg3rx+VJzmL+LK3SGd1LCxLermMoXWXSru1HUifkJOSabkDqsKsjQPr9SV
rsmlP6/RM5AoOf1yPgNuYFX5Hzr58Ofyff1+T7KRy2SKT8eGmnG9J8/JYQDHkaGoblM4+9I07Ba4
9PRSdy/6eHG8/jUTUun+GLxXTktNKcSEOXfFHtPn3weLiDtCq4WC9l5wbspwWg5MKdFWChXwJmd7
PILCYxsRE/wDs3lgxZPs6JpLEqTk2HjlqOghIn1HUVAvioZaTPPaJBELpiTAbiqEaLVTVaHqOXlF
XMJVRZBqyY554U8Nki7Jxbq77gpJ1FAFtwN2tX6tQL5kwqa0DqI10wrKjQUOtb6249tygTb7tTz8
fZaXv+38kk9VIzRCpeE67jjWcSvOdXYyCznYQaz4BKHZwImt2A7soMLjBClU9E8NbcH1OuRE8PKz
higSDGx9W0Tvji7l5yfFjjCSPEkkD01YLVEw0bgjklUhr4LNV+5r8VI1QRRJhL88W3w/8ZcKktQb
PZE4gepdp8dh4FJChlL4bop5tk80D+AKPlAhPRCHFQugBt7LLzGYtKpUembfHorKUe5neyZXo8Ii
NKeE0Xr9mHBYxTnR6KVEAQPzDC9dx8PfIrRBXfXm1Ji+vKKYUyK9iTyolUYrjtnUKpP+wMTo2t0n
YHOZHaYWVsOs94yKljhKhLZNLOZPYr4XfCOo7l/r5S2tG8EjrZ9CI7iiE5DZDJVLUAZv0ZOzNuke
CFKZ5r1FcRObJwzerjzwwSIMVkT8BsJf9/bRPUwjGzKvxY2rdd/sFttVuWVv6lfReEMF3bImcptm
/EnK8adnRdlsMV/Mt9+V2SPfENbhI6gyrbu34NW9f9+/rZW1qv0c4Sg86kezvsm73m1Gdg32mtt3
++bGc/tOH07jDTEiV7djtRZzd57NIKbOLqvPz6nauK7S4MyNZMqJPWN1aAVjdtZxtWez3D874mTt
pi61pgNDZLBLvfKgPNBnLnX1aCDSgPLqcqTRIlaAdQ2ro8rImp9n51kJss+e7laULrhRYi6V/FK3
ypVw4s/X5+v1tZu+vkr+pkXyobKTtHHac8zO5+49YD40alAuD4Ma0F5+GT7dRwBy28VSn31R7QTF
dRbNTVTl90rU1H1306WK1X5BBBMfSV+1Poovpf7RFMfYDRh0+d6pXV39r3RoKLEWTu783WrVhlAF
WYK0xxbDS22jRXDL+66SDivAUqiEoQZAyIaislZwN9hKYxOqziCA4cT1o8R08h/LHcWHG9uTHtqM
13y14wqHoGWkUXlui6f8Uh8ZZ5KH78w1Gy4rs5VVIB2hP+1/emZUjsux2HObli6kjASvNJmiWogC
ppabQtkU81zvEGYayScY5JewjGyE23OYlqkgqm5YTCiKfLmK5EY1UO7nm64VlZmZ20l1qHDjBVnM
au0JPxSE2D12fN2kY3cP52rP4g23NRD9b8umrthDHdjsNmEnV0rbu8OQqg015cXX1g7FvGYjeG1p
dbSNz933u76NiWSerEVaj8SP1VpUtJ4zWdngtzUO/mJ6ayl7InznUJ31TL0U8HWMrdfIwn5Lg8mB
zZiUQitSKwSbo9rTprOLrRzrz9iIMuIlxWJFRKYPsY13cUYVQMe6LYqn4att3Q0qc0ZpVUK6Uvvd
Ks8tLtLde7cW35n/bjlcFKtv9xzaSzqclcZKmuyTDz3p1J776D/H19ZSQS66SGjAErN+/AqhgpiC
GuEFde5/WhrPVD0nqsW7SHRchhBDTBG8hh1uOuylr+6O9ji0MYNoSKSYjY7JPa50L1CBaSb0zxNi
DXCz98VgvOV3R0vIrq0A7DMyOEpTe2mA9jyWt6XzlU2rg8XIHhgxPNnAwGuTWmF9F4kJJSTF/BW5
SIV6K6kNkG2C+yq9d/KHJB65TESgjL8bn6+eaMROIDkKdCWQ1yOkHXULQTChaiIR/0iDXBuLVoYn
7aFEgpzQi4XdzIxevXs9yzmN0mJJyVjIj05t9ALJs78nu0NjJNt99Dp2XaumuknpuaI08siJjA/x
ykWUpd3Flp4ChfRczSP15mK2z+ZFpyyGuQsJlzZDz4amvUMU8vnRwlnqaXjcQJtXBm2EF60ivjOI
vxwOkUtg6wFQqBimKsqtTTTq/rrUYCFMg28UGMexDf5/bJv5ZVGUd1zquQ60E5UnVZuk3hSgi+bi
qfgj6pmulqxkxOWTRnmZh4wA+peOHWoR+rQxAKHbpGz+RZUpMXKchBA5Xowqg3ICshIfwdjKwaK9
aJ8JVK4zo3VuCpQ6E2NDvPmThBbrE2S9mCTmYtoDXiWluBRDs+cBxybileJPXCHgEZDFEAHQ00Pg
ngzrAapwizeaVhaVrj5V61InjQ9GYgGIlCg+qu8EbQtnT38/UXm0FAmYvmOqtq8PKCYzKA5XaOwQ
7GcA9pBv/2ftfGgxuxs8J7tBNioTbZYnN4b8haazajv7oseE8/0Kzr8O7V4q3V1Yxg6NMh9pj1Bp
VtvWlqqkiC2fPgwZmDKluTMktaz008l9dp+lE2v46R9DLcWUzGJl2GISMgHRXUAVgtFIonoktbKa
Z8plet1tpFWc0mPpu/S9WVKFrw62Y2I7Km/kL7Dc1FhSNHrKlH2zd20I/BNVvhTdVndUG/kfExwf
1C/adqv8D6rQ+WWsADMDR+/qOGO3hIfqbh1De1DU7Z9fpclhZs/t+fOn/HNbUcIo/+g87rPN5NM/
zUqT1mfw/EqXSoOcgJqYlVwfaDKp+A/ckSaxuhNJZzVDVwS2B8i3BYZ91vm6Bj1JzMEnMWOLOIAY
HN7F3SOfuK5eP+5cm9DDoGeGNbfmt5/bz2lVYnQCZtj1hV1fO4gedBw40iSlhe+e23Vnbt7qTwQH
nc+0UiZuoTXPPkGv94v6E+NzmIDRvU0IQcxlB9bASAziISPoa1syozutlTsp23vKQfin7UjyzzOh
KkSUsJKUkScmtZE50EELkMGzr6MKp7wIzdJWDZxIAGcpuCPbuYabyA52U5ug5dk3hrvVHor/6d+f
TdYgZt4TkIoI80lOUwSDm79P2qjZ3pUt50jWCrUXZ9UrWzOxtfwh7h0JJIkgn6jUIMwhdUJdjYEM
PG6LSOfS/nxtWqewOM5PIisdWtTeg1fv2d9tPDP6kHZZJF0KztiYaD5+o/UxAgQV9xROa007KG7t
S3IJ/QaWUeMVgbhhjJv9ldvUY6nBwrxjrzxG294xMheN89/xb0vJlfMHOCRAvU9l1Jonfc1F005O
C+/OSa6bd9QX1DsrzQOdxcoQTtPENbB/j25SYzQW1/qeUB3LEYjVp+7ty4JiDX2/fWoqiDMRNMiv
Au41jOs7cRIW55EBHofl0uLrNr0taadND1yFUCpKH2lyY5LRSZcERMPOqDigaKuODAdyucjctVw1
qTTeIWbGyDM46o6C7rkDFxOOCiPGjM3YSOj1EKtfi8hMmb8YSyYmsVgZLTxhKCq0FBdwBeoCAQ+A
5OJ4QcXMXS1xIsaAB1uWsdiNuDj7cltWgP/50ldFXJKoaW6siWB2sdM5xYJuJLJB/sDxbNGgkjX6
2So0SSgjPOzfQeNosCkDDqwU5PtMjufGfNnBUQJfv4TGl93QCUjQLKPQba9dNLbgfgHL4yXNDFEG
aAeKm7dLek8R3kkmKJh+u6QbTVBtlH4X3qZlw9ByyDAWpPZrX+n9BebXu1VjjJb8SvDCjbrN7AeX
Z0QyDHs6KsPFOJu55CCfWamnTtr0Tg3wQgNkhJDRpiINvHSP7NCmxdWBLP+BCdaJ6Q5w1YFoT/1U
5h8aAEV8c8llAoThOfKYUw7yoFlO+xJNkbJ/UFkI1ZD4sNBNKAzUIdmMFNIXkhGdkA5uKKoAoVIV
zCuU5Sp6V5Qv9n/eP2ixouw9eEeG2bhOSsRoZl+RPZBDV6YY0gpKfqWGuQbJqsRafEX29kKnS1JI
93JCJvXMdiZCS2WIom5eisSMuvl3G10nS8XACpDJKxqhAkUdipX10RSCVnq7dz2FNNzZ5aLFIq0F
dBqW+0av3Lci7sWv7km59USxQdxCzKGXVDAiERItbAnh2PglrJBZmAAPMViIuNF1GTmEkqsgEHtI
knd613GV6deGbl+L8InW7OrCdIEhVw0fGzYy3QBDagD4tQ8K+1tCADRgRBroX5ZvwvB9sP0WLFo8
qj23X+st+mCpZEwWx617QcqqQxdGnBJJjQq86/8rojxLUTMZCLrVQ+heWSCuAKdKA5S9axHTxVeL
KxFR9qwDlz7ch15hOsNHFFuX4o7EvYpRcFPwcxc1VZIoYZIaEqBalPocglFRXFhqiIZkhycsh/jT
w77pR726tJVLi3siDh0k2AKJNFL6F7ui+/BATBVB72iPVF3SwQoFi6SVV490Rp2OUfNeGKu8EPGA
xBZEsXDKFfwiL0adIV82xB3Q5vlPfSiK+I2nBRLCLJdz6X4+DdwtpV3CDJlAlN/17i36RoxGsqgY
DNIGwLjivoFsUJICNc9/Vsd4mh1DiMcJMkkS/F0RgPzJ8wrSkAwkkyusM5pFR1OhVNIcdPjbFMaA
6Ang8QWHXpWD3GaWU+HzC4KUhEShjkQm4FEodkBHCDpHF6bzeShdifpjS4pYwelQ4p5cVqWwVA3K
cR00fM5hRA9n5tKlTpeqC/9vjkJyh6VykofiYDScMY4FaMEmdoNUlPlcCjE+QfwkaZyC+UJQqtmo
wwWK5iXfzXkhDR8cPC4xsTLuZLr560iE/mqM0UjRQosSRHzg726jikh003C+xB6u8u9UFlbleNG4
TXfjAj7e+KUDVZTi4JYVCsKM0LyQkKi/3JpESLw2M8ExizfnxmKNuWnUFKVLUqDjMSVdk5Im5Cv6
W9VmCmUCgzTMZxe3V13a9OH09RFC+GGVjPXmek29FJv0VJ+avxFlUt5BkaeEkI+vfy3JOyE/yy8N
TKL7uPDXIQ3AmQTtA991CEzX11yBQyYo+dVhXkwNfsIbH6GE/oHeEbxC5yH5vb4f8A/UwcTrbBAf
A7jrJKVC0S8JhPkBvX3+Y09dlrVuHFEv6Uj9PG/hFRlPjE591294GxrE5tIZ9DL8gfHRk9ZCCg/x
IcQIceF/wAuBmHJBYFFrFSztCjziV2O79w6VOoXAlNyKxXnfMZrVCU2GkmrnOTvTl7gaUP9BM4EU
otS/jna7Lnxhg25SRnMROtDijxhPPwmXX6vzd3r21uuGMXaNn7TzwmnSblCEzWiphEHvAnFR+dk6
pu3jWwa7VyLMSY3Oc58mfF4i+2Qfb3/hCnSpsGNMr+4dqXpSXXy+iJj0DLKOScIDS9purO1g38cf
DhdgbIPkYPwFdUfmrH9TK2taPd7FeHvVllWhvwZnvsi5MfjHYeD+NZWhpszftIYFIwDtXq9KZm90
lygtxcmVymuBMwrxxgnjSYhevdfOu++akrJtuCEk5ZGNBhaPT1UWZMNJ2ifx1R9urn/cIya+7pK6
zz0Yv7nDAdn6zzr6yyU9fNYqfmq7PJHP2f5tAzJkrYEIoELYxr2jA2XvDBUbqsr073VubuAAHLrv
3wytOvdZFTx1+HiT+4l9obusjhR07eFsYR0BTecVVgmQcLCfkj0xXwIZ70Bwk7Zah+W9APrvfQk8
DXafMt695UlBepMX57q9+d26jcrd+4CJAVsHardZSKoVREoXUsW3S9UXrWmaI8U0OPTZF4cgdeaT
CtOeBOUQnJH1oIn8qk1PnS2MdS8LtEipV7GwBrHnpejVselmDaO3WykZoYZU/LICyJCv8Kx7BQYp
KWyhCZXNluB1vRSSZp8ADGY5wfxv2sIsstaARe6diUeH+EUPf1UPsANiRsoyLJX1EvDHr124xnib
sZ3wjLVPszAB2XnP0BUqhhifQAwPh+M2o29FsRthKY3C5C6jxy+vcOctiw4V13AN1EY/MQErLueE
LyINHPpSn+pVVRHCpOEfXh2nrcpXDRBYn4nXoesBnzG2qnT7budnoR5rbxqj4GKv7fNQx2sf738M
L5kzMuumNQa4pQSu6qqI+Q7GPHtc5SV6xWz+7HWGpDduc6L3RwfMV4fYr9bVp9EN0JUTdjRhPxH6
q4f21kLcry7nNXxYDEwHHLTcRaVsjc8B7lbIYqVYVfGR4JQCFSMiLtMzds6AU9HoPdb2RyGdOWa3
Nfa0aIL10olYaQzpc6SFuzTdDDFQ0DjddYrQagcEWglzljbYTL5BtGuUZfLuTGxMoAsZ7GWp2VCl
t1UrMgNV+KRsy6ejNg92qaXq72I6USSGskWZjbhaH4s0FVHbGUTi+p0mdNhEQEa7zEtcAdCH9BYq
mlWMoeui64SOo/5u6Zqp1bM8guR+ISeZOw4bKvRQcTH5dQHE3fyJgDS52PF9+Phx6XkuP7uXr9KR
SnX6+qZEJHxU+lwFryoRkRZ58hAqWlvIUUG2RyrQaAbAp+mUfo4jAO7aPzOFYjLqfPBb7uirMqZt
aFEVZpJ2IW3kHrbcSxp4eIwkSLytEJem0GR5jm4/Vv86OcG26u6UNxq+zA/e3NYbhg1FBrJu67vy
kWUx85f3VlVy4Pya6sqiyEDUwjcOomIO0DjRjm7L2qmDDUxcWlMmdC2kDLkEVxFSnwGR2wRqvxZY
qi2aXW+EnS/51y8zga4PErIXonab77qucoWUKZuu7s3XnanUjzSiln+gynN6jop0+q67xLFhsVhE
x+5hQse0WFU0tw8io+wI1JQvE5AUSjb5O8mIrlBKI/2h4q15onuskt9dBb88S5KCXIcMAl203xoz
is/gPqxyhw7B+rfgnCw6qq3KV6PGxoO+HhSMsG5J5iaXvy36aeYMc6mnSTWXG6RmGysfVqA+QWux
yhbrLf9oScKHQYCadOtfSRCviFGfqkj58TjKP6E+qXCOqgylnvVq8KxPXG/ywi8ADwGqc5MJHvvD
FevN5Nf9f0HglIQBA0WxqbLaZjSP1ud5gdgWxWJFsSQaTNcTAy73wyARFc56pGqFAaRsLnUo/1B5
R83egDE4Eco8zExigAj7SmzuBHwXcxPjTEB/59NMR4dvmw6a9EIi0XYrkYx6pJUygku+Mv8/GP7/
gLrs+EfhVyB7dt5OSYriQ8WPCwzWZLNGuBnrbyUYNA981nbAmutxNVaAWvNsyK3ic0gwvQ+pSYNN
edIr1sav/rtH/6Dr1xXvXrGFt16yDqYUlhs/+NZhCVxYqDrUunODow6pBdu+quJ8CEI5es6qT7Vg
mQW8lC0pgE8NArdQvmjVoSsvP99onLWBBLCxVzVWXr/qtsvN8+gRqL/vg/LKefScaOl9dDe/e2BB
VY9fOEg4Hfddx4ZfVeWyt6MYpMVLbjNQAfFKoo6cL9aavzkKlCNC9LggGJozobWSkHAw/i6MTYvK
Py3E/T+apw8UpSo6lipYt0kSQ4WymuXFTwRCrONc77GutosqGw7xAKV3KC4T0c8f1+kYyo7w1rHq
5R6JlNOYJsRkOO867WFnrAzzZ0BkPMIfkfBszdKO5fDVTxAUT3EYxhXZI8JtoSfX6s2MGGE9S7qm
LG2KxDnuxvRIoYnJd3f608JEEESckPkHu//byumd7t7+0HSNibNuWnDlMIy5S3u/e/uimIpsdsIO
W3pFsYfVAuA1IYrOu30ZMKz5/UScY1FSRUi30JhmeQ1gM3F+dt337OGEH0KqefXswb26P8MPDAqr
ueOeUFb8fkCZ+62yOP84Cleru/oZtWe4ZWVpZs+uu/8qUZSqxNm+cfqpRGsD8nJOC4bzK3qvRh3f
UYb+Meh+JNyX9hsFSP5rh5B0C+tCvr46KvN1Vy3ZpOHU4TRe/fLv3g7fqKN4ta7UQiKjvfryMbN4
MeLODvzDzqMj2gYdQ2VcqE1Wb/uzDviJ0Fd6VBGX6VygzRedXAMSspg2W2/dpUV9IDJb8kOq8pe8
jcb5XS/Pnt1XvHv6R4apn1280ruJVTjr5NBiw+4dT14tuVw9s1p/nfxqpQ5n9hB+fvcY7dcaQD/b
d/3D9TAaC0LGbeu8bQGwrlfvzLseCKpOOGZLqVnJmsYajNvqV/EeeTWp3a43Xo12R8OLgSN6Z706
/qxXF4pmb3V7P36SPdguVKUd1BSq1oXw02rJv8rtA9orUtUGUQSZvLvrNPbm5A2S/gkOdn07tR4N
N1osukdjWNs2TRy7jcYBP9vDhA9tBJ+XzyfP/Nqw1l7Aj5uZiybWZSnldZXKdxPxdHiBuRpgnWdZ
Y6K4V8JQNqOM4PYg82NZkxRHGmh/CvsYnUzCSdYIAc1CxKP4mudUecnmKyRQxVHuur55a+7bpdVt
cmrskiuR/31WwosLah6V5Np/NJ3XcuLcEoWfiCoUULiVhMg5Gd+owGOjAMoi6OnP13D+ks3M2B4b
I2nv7tUr8M8xETy0B2QRx2u5A9D1coWLEEumS0LMhK75iU2h0xSzeyLgHt7xwO0HX5FVk+GYRK+J
jwQfozddGvgRyEooUMoPI0vxiiX/nTWRy8Z00QqAyoAFaDhnSx/1gVWW2EiLo6fl5ajG5W/GVlot
sZCTa1CHP2S6rLt8/S8ra7CFlQgi0eFrMeIAb0ALJgw2ST2Vvvkz/5PC4oMYGEsqSC5L213a3Cm/
WOeuKRInaNywGn3MyiETJHjI97G5qvzXIsGF6T6GBw+9/D9ptMQ3JAzuSrQVlWdBzBRZgz2TMZM2
sL8V3quvQ6N4T4Z7meZGo5Ds1xc+TTL1i0ZC48edgSr7HZojbuYiTuCeNEeauUE3gX4i7k1YoMyZ
AnsIaQATje2D8gUCNyOoEQ7/LCtXkyem9RxWk3bcwsJmLsEA8F80QwyF9nyascptopGxKQM68uXg
fXp+aK0IFLj+LStODvsUHrGY0qMaIRblsCw8sZiN3ANR2DvSKdajxRoL7+VP4x8418v121z9IoU3
jogfkhbfV3dIoKQ3Xg7WfL8fnC94Q2p/3G1CZyMRoPzBnIDIUqJRyQ3CNx7/+CP+snf3vc5Padvx
IWcp/xGwTdSQjU/7vuR8wxv0O3vZe4VCSxrbEjKsfBZZjsCFKJ7mt9+cmJ/v0Ov5OZGNzKXg/tzZ
TStfNtd5ssbl2msr5K7JRFLvDQocxgsJ9OgDYi1tolv9GuNIdcKULaxdZZuXfeuUHukJVEevpybT
yKd3GTakfcETWmoLfa1RrmOPabgJRn2z6zInwJfn0aPJiPv2iRTCm/MggoEcYH3GtYm0v2Hyztnh
Ymct1W7OsoPmrnRrw+v+C1lH0V0O9CNnO63cWnGvIN0Y3vIfZf74HEOGubNU3gE5jjYN5WVsE6cZ
+QaOUpF/0R2FbykL+jTvH5Y4tnPCnQM6ZNIpCCrgLgHTzf/MmR6MOzsFYdWImkPHvG1vqYO28tRT
SMuIam5z6+tYLC5i+GF4SqjevZUBLpXY5vF0UZXGv/GiPVe7HO53yVQyG18AjNHXYE3I4GoEonHL
pgxOcThkHg1H/ObYmCvzza4zC9PIY170lRyB6v3wGDQagxCE4ax/qON16vrCyw7KBk7kUGXLBSZj
oJ24FWj72PbTRTYOuJNy/1lCDffkMXG6FMIFyjU3XfTQtiG/0vEp6qBxbKc58x1cVZmhMSMWsCZm
s/jW++EFPncd+M/QeWLIFTIiqHvDiGTEkG1HqOMJFSrfYnIfW1vRr3Zm6Q3DZeOn6ytuaHm3uxiC
PPjXyWBTHtiQ+TZK/7WJIF/gFo2z0b4sl9cKSGTYnrJ/ybGqPLjYn7cECIciemRDyx7Vc3UKk35a
z7Nlte2xMq+VPSYo1bbapvNkGS0T/Fa34TrZ3pAei+9ClxLD7yGbEhIB6hW0L71xekpPxs+Vd6Sn
iDhCEmrZWwhFtR3qlK6NdHQNQ7yEB1hKNWR/299B4UFuYNhubNRFzpRwY2zivcz7uz8M2k8i15Af
UpDy3UOZJSKWLpuPGJGEaBASpoAibiE7HZkHiBRXuOw11agZdafq9F454aQzDiKHl0gUFLovwqoC
cxdUNegy1Ek5SxaQkxY6IsTWyxLCuK+i9sjdeJUsYtQgyEt3950ohPQDaoc7ber7rcttmzBQRhDr
XFLHjJ1gHe+stY0J6FENeLgTuvtbnZvzFce+X+34XObC5/t5rMQSAvksw0rVM9CzAEeO8xlUqYFK
wVexGMlxhU4gQ4EETV3vrT4Sg5Ae1IKcRRN2DyMTFNZcWtLTMa+doA0dF7N0U1I7rQokYveD0IXy
rlOjGxOTZ21uTbs8GrmD4FIFt3k/gp8fLUikZ3uu0N0gob7zf4Mja9UOdcG5eLfYwnCCKgddTmdA
Du/FgoWwM5gPSxPE+0oM40MfUydffpxUiMLmEMmakKUhgUNUEvJt9aYtCSOlt7JnkjskScIgje9i
0PCE/1JiBcCQyOwLlC/eMqDj/+9MxQymw28jnCYRCZIcRMlpTcl6s1mjmZ0cSYLNnWJ0BLp9f4d/
QlCHKYLC/A3QbMBOkSmJQInmkB374xYFjRgKRzvmnRYc/Wtv1UOvUEHL5I9gc9mKely049lUzFoS
mmV0iJ8jwkIh8MMzZekC/eJKLu0euAsw3ELoI8w2NNdE24YYqRiJmk0cSjRXbkJ9Kio23DPQqt2R
DYn6UOkrfSw5ONBgo6N5S4Hwpui+lXCd1VuFi3OABPyKIIqAYz/fmUd4D/a/7HyDKPGCPJgNiQo9
C1E24kgOybk9KsfsHKzlSHedpaib5HjTDCbCgWWyfa5Q51wHeKcywBYiBjlNg8eBwTrzadDpm2Px
2A93F2y7mX2jaYo41ImKAusOYOLfBw9Cwq2hxDG/RvHkdiz+WahVRU8k4TIav53I3AzsGTJutNui
3IkE6sXxOF9/Y+6e8LezDXfhrjrEu8vmypN9EIfGX1L+GW3CFfdsuIo2nWNHIoW52zB61d5veJOr
F8fcJgdtK69EQ83LJwBUGPhv78c7nFYIT2s5jHVxKA6xPoebMG917x1GvJAwYglt7ng2t/c8WKNZ
CtaXRbgKWR1C4FkdK5nafed4Z+ic1InB/TRBaS8vg3qOv7vn7rn8vSf99/8YI6CXF1oWHrGX0Sfl
W0klGjwJZJZ3lXJafYcnmyQt4zNCGF3+K5m4PBWeTOTfNpHPq/SmLj+GzQQZFafIWqts0KxBj3P6
22299LezRKefzkLnsGyhkImtjhRc4i8g5NZgdIHQIdlU5MRxFwkm8bZU4jMSPKcMb9/YswgLBPsG
eEk99B0XaHOBoCx+tat27Nqr/O1toOKOcpCZlahYgOZC30JlrrjJY0h5glDMXrGt5txlGoY/q2AZ
rdi11zlKf7ty4r/LCBG0CT2H9Y+5Mt0vp45qNvuhytT/1eoC/i2EIaV/mz2USdmbFeZUvQ81NhXm
xxhWgm9zSQJFxQ7sLmV+g9NG+zOSDUoer/MGgWYzFdMMZlBYno3z+W2J7de8nHen7IlQ4IZoAkkl
C1NP/DcKSsgb7o4l7HB7Ge6owI7WOphfOBEpWw/0OSTCbd+GMPc52H0aeHXsRqS+KyeV3UnuX7y0
Jlwwq3xWzupBjU6ufsvVZARVcJ9UuHpx4RC52pUMrYbA8OJQ8d7ZSoB4ZxuICw0KRL7wPjMmxuQ+
w9IEdJaRK3gkjsxsjIfkEHHPt0d9rq87085WW5oj9fZ26O8hc36/wXCCM4aFOlIF7eEUXafiZ6K3
42oRZg7ROMY8RKoo8VVyRUoM/ecoHbtEgxhGoBfmAMMJDmlHaD2mYrPRItiUYkDElmir38rIlB1c
4+OixBYL2e6mu+nsnoTM3/h6skUZ8yGX4WT3ab9AIcRvS3zM8BycFrws/F6EVjOFQ4UnnCzHpK7V
HcwbMqolLi1029m4xoC64/DG2qdfZAFozq9DzAsv9yfldZ/UUrEqENZjhRK7GEnnaQ7EEaxks9Vh
JcA7nOj/AjAHPC4yz9jW0ms2fnB347/biF9p1ADfHTKMYbA8oqBQ0IFnqI5T7uSaALCciJP3a9ph
vEYY8nuNlGXyJmVCQjxbhYPDqhykF7KWr9/6QT8YvKuTBqMpFoUIwz+mHO+zA8uIk9WCD8XO833u
hDZkICcpoPOLOkGflx3ndrC39rbikkl34Xe5K3fiTSXv4vgm2d1QYbHJjL4xJsIj4sNpEnW4uAFd
ZsFUbFLqMTreYNgcw4O8q9viB7sF3rTvzh6kElfhCyRVCKZ0QL+YWP5S4QPYMcXvM+j85UNMSeiF
+QcN8EAWGImi3Y7A1xkJdpzFx2iUJOudeXjwRJLvaHXhADFd1qhY8/PlN/jHTUxPQX3SMpGgzHjL
J6HYDqliPrxbUb0ruGIoh6vF2iT2MumieEIDicmseXvP9eXMRVONDZg/WbLkG2CCsEpW6eK2uuGg
oU2euScGGthww9m23l4IIgoqvL44wShjcyCKW3HUa9+6W2mkLedzbYqnhQmRVkET/lEni0JZ98WQ
rMeWLvYQBQYRvfErQuJdYc5C3SwqcTniOeUxI9V4ztJ0px7grgFJ4TOKW1H0Uk87gJQCaL6ZEW9p
gpglCHzANYo7IPLgcxTuNco/TGDw0WEh2Gm5S6dvLR6MkjA27A7bfkaMINZC2r6aYoWo/oPszFcq
JBx25vxNW8suQORgBBXdhBeWvunwwo378KkA/7dnTiIAJziLtcBA5ouYwb34LIj1kbYyZ+qCOofH
7gIKbEUoTOVrs9fCmCpzyMxv9WIPSrL8pAtJCpNg2VlbS2tpisfkv+7R2FItgVWIvVCGqZNOjdMs
S9FzY2KBc5aTUxtZQ+7KsTptIi9m7pU7KbSy+bhYdsYNlGV5v+Ay8WkU8jGqfur3aHOdIcOCasj2
Pe8sRWf9Ygz9Xk94jBbJ4jWMGe3QjkEr0HyaqOz4pLJf8GmbcCJPxQYqF01X+N0lRgi3nD57Imiy
gGAnseGUsbjqW85lSTPOOfwotTsrMcmo96I/xk8Es6Ado2FOnAxSmbGSDVR6ku6DJXC7aWRS+2+P
dXLDOHf/1hmh4EHR47IKyJw3wF1YZrQPpwdnE6UzfibVpNNbNq8pQoveIJhff+lDPktgdtbflOB2
STD6UdsaO2Nn7RCM/f8QlaHM/0T3Gqyafo5GBJUNj8+qb6yCmU2+CcpK5oSQeG+T20SfM8oeyKgb
gOetR+XcDsO/+A/Iia7uSrOyTzm6X+WNu8PGZCNlo5N9i15ryGouWvE7Rl2yg7GHDUQfXvjRlzHM
x71fY0jZaAyNoVg7CElDcPgruYQcsDAMh2YIg93JY/fYZaty8Zq93iqxx+D25jUGe/nzQQSuWFGh
zpsx4fWSvjkx2DDeZEgRa8iiJzd6zn0u9hU3PC/kLga0Pb1+Xj/mN/dRAsFbGPhw1d59TI883Bgg
ZAa2kGvDAkRcG/bmTyRMgSANpe0phofvnb0Cg7aDft7px2BI8/v4yDhtaDxGCdAqM8PfChMULrgd
D7Fw+vg3n7ol/YCLYXJ7cAuZq/YvLOb2APl0McJ+EiF6BADVmRfwLZifYE65bcxpsA22ObD8v943
IZ7c+6o1KLx2dav6L7RmPRYZjKswvkCOAydqQEGzaL8zkjLpdPFio2+FLNT1W1IxFxGGW347L893
TgYepLrHAkEJR912B8YbgGI8gDjw8ABssxxgiqsCWmoB/eg/t5ubGj6+PGbxj7+AUVyLueE3sKzn
r3ogaGHiAEHRtCk+XBOADUR8VOgLygkD79hTOHzCi4mctOuGqMkhcX9baj/XabMnDRKVuXmEKHt8
8vrHFASuOS1Tt8QiAYblb55TDPoZz6qepFhFHGtomZbfnLmNoWexPQetR+/eC4f33St0isbJTT9b
VPTBdFzxsDPIFjZDuK8naL+j/Wb+7Zi7Uv9IPQ62KHcxyIl4oWIfhFWk7LAZQCN4hHMUi58L8JcA
ydKNivS0Np3riwF+jNM6c0hpMRl8jMXG8zJga2PRHmoIyVCgjgQGlWQpEERmnZC0GXEDTA+vE7Zm
Ev2iSTNP4MGsC49ZPGHeL5QwI5sUNtE8COEL/lbEuYbZzgQZ00iR50V/zAfKn5CpL2MHubfTacYP
YCj2D9jpX/N93Qi2dSMqZfE8V7O2+2bXCNmMnL8zDtSL4HgZo/bghxwYuPns/muhtrHNEropOxLI
+FL6/4+kroM7q3T6by7nQO4e0w0P4Z+2sqo+zPOhGCNLv81ZwTdWLJSFBioub0JDhqRJPyIaeEmm
kfkpoxe4G0J6FJ/tt2qPgf69flP3pNkQ/4THr9iBc5XirLgTtqyQSqPvdqid5dPVIPXFUOExEFLw
h/8qlO/Px+Tjt+FnERH6sBymL+rF5xQqLnA6fzzRp8o3Jm6YakH2YtEFilIooOdvUO4y37qRFs6M
n4nrML7KBZ9gH8WoPAOJXetMiQigxE29Hdmln57iJ+bjEx3/EACqwANMhJVbuuCel0nNjwMqHfLB
zHBLLv/l/ZzTH3ScYHqZMccD3o1W9jqdxLEbhm78woWFpsgrAE9SXAAB7tNJO38sH8w/XovnSqXu
bled3R2C/SaAJPPdA2ICLcF1QaZrH3IB06p9CcKHkKHY4y5PP7MvpxB1Tskp4ricepvyS9mgpHgR
rfdE3qjPJqJNFI6wivKQLYO9YPoIXXOjoYt4vTUWQiuGCBS7yKF5VJs9G1ofZAQShdAoRCT8hJSN
xplZxV4kXeq4fovXRQ8obg6iiRapa4xuXiQCH1KyeBnoAyFuyw8zZgzgeItlYlf/aIWnf7cbCSYr
hnJAwp9RV/dGt8PtgIimPZr/LDSY/5548bPFIRdEkMqtI/SYcNRRvBf61mkNEyHyLkz7t73Su0Su
Ne5a7uOvSobFH64UOkqat+PCa8xwT0jYKFNk2BYTH/lw4SJDzoGkLZJWoUzATGPn/wR0QSbjI0L0
EAGjPCq+SpqWTJ63ctVH4/fkG2Ig8/KXa6zwp1vYi3wabvO3sT0/S3576Ovw3AfqlXleag7tq3uP
HCg32JYEJVi1+2T2O0WVrFLXQ0rpKZ5tDNH9ptPq6tlDePYDE13ZXmsg2jwpZVEwiobAWCaDHx00
UkLuP8rCNzwn4jiBEwTjg5AOKnB938Qg+dDdTZxLRFcghCx42UhxdRREimdOHii+8kUxVuCRiwJD
8epRNKzRJFjjy5DhgPX3OF2Gj9MNvgKBW5CDqpPYCYguqZgr3IxCaWGb584W1BMjarJJPyW8oIXa
xWnoBi/OI2aM4F0mnUVAAwpPRBXFQt232n4NLvWHPPvqYKnSDCBDXIB7KNZpQWfWXt9TFg3Yizl/
gJBcybe92mNBn8e4bDTj296YXU7Vy7n8sR0xQk5opA/pZZgCLj+mFQ4CMgk2ZhWWG1U/2V/ml9Ml
m9TZogdn7tSgX0Pj0L1xd9x4xR2ih6K/193TCSZCsKQHLuaJoeHGhvs4gHmlO/44Azmnv4ADQxX7
iPKtZEFhOrInrxl+uljvTni5OWVCPBMOnPRcQtFiEDVovoVDKUrfBkm95Cj8N7GU8QTT0t/LDMq5
yUDI63KusdmdvTknrBGyn7WM9MRlVNxO3yxUdp31Z/BJhUPyonMWSpKQ+njRcCYQhiWVEd4GIrf4
7yhwPCj6KlQ0sWKx+U1ElpyPcOUwEdq2/9eJi5eAIJAifqLr7yzj3H8d8l1i+13B1Q6vs33sAWMq
CNN72xq2IUwrC3zJJdghRmwoql4UtJMuLK9RQBqraJREiB4geL9+qajhejCQ0aWghePtijf0y2Gc
B7uFy+GOSp9m6HOIlFDU0r3h65e6TcPgFPyfRKff6PdC53o9BL5YDk7bQcqmbk3VJZXOMkNGVc1e
rOwH81Bv6s19Q5PF3lswvsoXzQwW60I5yG4Vy0wNGmuEuIWiAZJBz22ijYXRGWCUf+k5KPK6l9F5
bfuxhsSeq5p12vIUeLJ4YXn1jX2DVSr/p5/OFQAmZ7xyrHF2ZS+JhumxsbzmFG8V4rmYRhqDxnBq
vgvmKJdJenx9axMCP4KjaUKx7RLj01cNn49XDkUMdL3LvNyqrZv/Y2DHUwl/QPGOjKs0y7fX4cJe
X8vD8/ysAAqtI/VjFx098oA500Z6cObCMiaUufbzTXDJyDgQMkxIL1z3TTyYGiy9pXdqpgLT6HSt
HSjlQhEQn17xaBK79nxPTSnmTYJ+yyc/XyLNtHw72vOI+dTDazT3Grnv5oxqcqjt9GGnmGJBCkIL
e/yJD7QJhYqquHBffqfEVfIWOPe9PIcHIKF4hkkff8o8aLl4YYqF1KdtlycpTZ8FE5qurjP4hHnj
KLy/77U/sRfsvUWgIt/N+/XYmIoZsHTAT2obImzaIcQ1wV1RFOysbbs2cFCL8Km94Tb3wukM/ykg
theeaMh1MTEhdonBCR7t/RfC3o/1Wj3uzd6OiZLJpIACmAyERBtM/YWLdgIudx+zubM2iypdlMcf
vmsBEGK9TXJ1ekn6WghXkhEsoqz9f5sTN+9GjhfCzOuXsZPZ1f1H3A2Un/y9L7M7YwoggUJPVlXJ
l32RVCcWEL0vCI9QjmAlC7kk96SFNJD4W/BfIEeW7I2yHOBPBGdVLEXuvnBS39v/W+klqrILW4KY
0kjZJU+fqAEpC2UGxa2S7Ox1fYhg1IltrjmXRGJBeRgeW0t6E4EYaq5F8CRKJV3ABn5lBlcSbgEc
B3seVHMTY6V2XSQr5sWme4kH+SE/BNuUd/F5CKYaAMZ1Yky1yrlM06Hc3gK3SIkr6nn87ihBy5C4
FA34G0jrOyDqQDTYPYwtFfy672670plsylxTzJPDU3hKLfe6f32Fp8fXiyPGhQxoNcMMNKElFQBF
/t+HURVx+2Daj1Myp5/LxeS9t86xg5IKD5Uxjks9rGzIQp9J1wqJA6vmCHPR2IIt0oJRpSf9y/qq
T3J9PjmuOFmHMjJ9G4gyECabYnIdivOlZD7AUOOQEaM0M6LCYQ7uP/lWT/Y7jKGxht7ipIwC2lg8
GdlJB1Mi3Q5GAiuKZPKjcxHjHjb26WUdb6O5zX5noEuL5iVbffcUYQz0th5a59s3pVBUmVJpR4Sa
XyaPU+erOXV+MtYsa9XZRIXLdQeHlreMdBm2agJ8cE4J3QANIySXk/klB35s9bSeYnUBZHLxXyhs
xfilZM3qm8cX4iZCa9m3/orQzTX3goyUVoSVjeuZYjQdhLp8U5tnSvm1v26bk/EnidnCdrwMF2g5
6M+EAC2PZ+E4vonpUFZzHAqe7wvYQA8oO2HtSVizHA1KAXcF8PP395csIj/s25rTSeHPo+2tJtfO
8EbXFQim3TzYqeGBwQSeBIx7PcP2iJOdXFHBsqGCJP89HxtseIC3VOl6Y7a2M9/LXuJXn6OJYGc/
Fpgv/6irJzxsfi30h22/mNfgZzMhebZT1nSM2kPalZPSOAUSbTjKUlmWoUdZJBZlwVg0lbRDk49G
VISDHfzJ5828IsyELVZC6IOx+IRlbGm3cQPmouB8jS/GWOrAj9RQGN6PPtKwCGa56Ckalpqqb28u
849k+iOblPv9Rn2C1OsopO3PIddU1Ncm0h0m9G+IDscFslUCw7byN0gOI7JUJo894Xyj72/8X05X
UrB6G3MjXh8Y5ICYoCZYvGAHcgWvRSIbrbP5E1Uk4CJ+HLRk7O4NImBxRDHZn5G9cz3XYEWgFKRf
9zs7AJHv21c7aOfG9LVMTXJ7WNVjTwMkGIWHdi1DBNZ7VCChT6emxK5xlD432ykHUqDGLDp3mmrl
rJ1puckxs7tO8f26EFjg1At24GHnEKDleMgL9/vc5Ipjd7wSv7Ng+vpuvh8FPd/9DFmY3rIHFwuQ
4OV3w369Z+YEiRWZ99zCq4hwmnXaj5ZYW+LNZI2uTG4XGBmPaUKf46rqh/NoGlGbQJF9wcRTv9Bo
8Q0yL58/RubNM/ggHyKpxjQmEohkrhJ7wTxNbPPVL1pXHUoYXcS2QyNoDSK0CFvcqelXFbm4MEFd
P+HQjbnCEsiaaHbITrO4TEJAFMAhKMYRJ7L7Ha0NlCWkdwGW4QpYuAAUNQI8gPi2f012RmdZiijo
1AUuO0brDlaCMEigO9I3GG4ODgwZP3eqtUo42ST+akNpXIgcjJ3iQulLez8TTBAlLS93uuFU7G47
cZogQse7jQRwZ5g/jaYSlAjd5rsdp3tj0cFxgpp8ykuNVzYjRUwUWZUZUc4BvbN/5kyKkXu/ol8l
aZhJOCYv8IjGNjWq087b9evde+PAsYLcErEU8jZqSGIiLV2M7hX0vfVS3K54jt9vdQiObMk6Rams
hm4PfXIEfuBmEGpx/wZ+e4yCY6H6FVOw65YPmK2XPF0YZM2AX6zjVjt0uQuW3XbMmbD2DfdhrLoN
zfyqAf3Kx7i6EiRxo61/HBm68QrUY+x2AzCD7hHryK3Kq3kuDyE8eshJ1XcP9AnYAwfyFkIIbjGH
9PA6KmusB3lm0eBBm9E63WWMwd29f/ntQkLSHcJOn6nDlXtfgJ7gUS+g7WtMy4YEa2EjfNjo/IaN
iwodKiT8sueomOP4eCtg8LgQX9UZfg34QuBpcWM2Qn/bBc/4wrkio5IJ+h3VzcMljgegDUE5vSGy
evyU7OK1q5tuaS+gyC6eOVPROw4Q4PMwsOhrbO8J9YCVfJ1/tagzL32DxFmCFmAoIb0xnbiD1MPE
ApuyLhg+j9o/HX7FMWRg93S6bPR9hjWr6ss0XRWNEdxrOo/G4e9PPH5hszwAfFDNmd71VBeUkhyM
eEjE2Fd+xE+ZXujHFSfF+ZJ95M3N5hITO5Ao9OhS6c5hBf2EaR9H5jt2I9nkAUCkDG6YM9zwqhV7
Y1SV8jYEx7TOJNhAE6BI39x1J0ud3mugohkl+4LHb6uZ3zaJpw7TFRMOvjJb8GUtwhALLkJB7Trs
Hoq7f7F9gn81ZRIw2opZCpiAQsZoztoRewzOQRa62Z8GGgeZ6ge6cgtuc0q316WIsfJlNNG8Frqu
y84yz+t+D3Jk6NlfVzhqaP7yZbGu1jEQN7e+Cag6um61r/YrDr073gXlFyfUKHwdihUFn+1dY04x
1hDJQUeGBFhk+nfux4rnizP/rh700H9C71v2TtTxvZPBzRVIOjiPhHRlhGJcftCIGpZvrbUlExzl
Meg1GIygL5tUNMQQ7qEjJP0OrI/H6Hpf6FhaNBOQZ20XR8OOPS1B/RYvumfF1Y4NPpKJw04J3EIz
P2cn6Sx0EgeoNkqq2nB0ga487Wy4hKs9lzLVMNuemCh+ECwpfcUuIJ0G39WfWMZh2YAuBq0H69Tb
dcTeCg0F9li8g+sZw3vBfo1nL8Neeyg1tPW2uewsrtsQq5bHPltn63yZrdMlr2m6fFAGYd8Ss8GJ
I5KAY6RIiiWKip2GZAaJVBDxqSemFM1ETDWIae339kLDIfpGhv4TcZpOZxQTu95RO5L9nEEGEtc7
PHkBOzz3Y8pLtI8QJDx9eKebKnwZ3NxXFCaDetbxBD2/+X+imdLprgxercua1rzC7F6KteZUbqs1
sTJE4Sz0XQOaowCs1kTgCGFzeaNz1lghZTMuxslEmzb8ZgIDBdQpt714LjwxV5VDAh1FOKj5gjCF
WDzlRNRARGEFGyBSW4nuNvW1yaUfMaLc0b8LKmwKwk1KMSFVcNfwxJWMLu5Tz/5uVwZUMVx3BhHb
8sdL6EHgiDK19vfKY4NLb775Ey450UoyzSCpnB6an753bGR+rNAgJZNoDFf4W/O47p/hhDU5G7NM
N3a/MLycfyqVV82DfPKsSKGkE+8BjOvuBYEXSFg7rfiJoDtAXSJ8QrIzFX8PvDkphWKfdmcCTE/8
AzEhLoxcmlnSTvV9w5YClPWR2UaMDQT46Z6AssttvsUEFOOWs4m1WA68kYg12fr+rrrvb0/P/0Rd
DAUR6Kb/SmzW8pE42pTYabGta0J6lssaY7YtI9MJXmff2Yxh7eL599aIgIchafsOv56jWHeZX6y0
zLMb3yzhir+OUKuxwj9UtGSjJ2h+4xvq/Lm+wG3s0s2lmVdd2L4l6b0eKvrALDbqscjwVEo6g5LC
p+ZWOzXWSPXh6cEeadc3xS8PV/uotOtnbwBpuXgMg8tQgUSn7JR6nsYPjBf9gPOf28fuvW9UCyq7
AJnhsw9LT+iq3gVW0C5/sfjdB7flz8VlZYZJJNdLFG4aKJa9Sc2y6VYDq+eEzFrxK5fw0Ok93yK2
AGJU6R/ug4SVCdkVURd+MAMgvAGLqDt2NIuhAOXLjDYE+o51sDrs8H6eSKRKhHVevbjVcyq4mzrs
aayhk1c1v6WjcGdv4a+F2cIstslzF5DOxnnwruAQf/cXtS8Pkb6y8QFdq/2YOUiEeK61R13ajCnI
MgQnlJ7srdQmX6U1ak5PBMwE/zTjgvafir4OWLwl8Pzudq8DrswCp7Rj3E5e+9cp18lWfvVt3Y2B
3jq0jPmiHumWCz6UaYN6VImkDHDcuvUf7A0/4ZRV7UqffhY326yfNu6FElAarH4yfwGMjBLAK9ig
yrCAVKjMrecpI6I7GFdrjWW0S/62Mmu0VYSHLD1D4+mYCLVeCG3jnHMj4KfZPXV/X8SU3Pv5pDoy
tjWZX9BY5S6dKvblAEWpxaxfPJ0qP4VagC4wmSrdURdskabeL7OBZkiUdTMtgkWvXpfXzau3tsxz
L1vaylZpR8+HdwlJhB/frEGI25wxQWKlQ8eDJADyPoMkc31+w3dwXotMmdoY58H48R+dEUVj24WL
0vSIvvBbbA3ivoLpYAdlMXw1clWb2OthZAQyFGunPBvyj2RwAaMFhEKNnbrxRsdjKdze5tWvhRDg
/tj3+A6QlSBB+lk4VBg8cpHi+68PX+wGGCPcZq1CAGl2GSv1MnLVTUU5vlSeznOXdZ3O7fTUEfDc
MO+GnsC4inBw0io6e6vBMgMIstO3HjgHgqinbgYoGbjlgVx7wKJk0ByVl1O2rkbDfduWf6+feEcR
Hw9LY1jCLowG9Komol3Q7z0FTLG9c1EKN4Ci8aCPul8ZClswXbhaNS714+7V/Qn/4PsYqsRfAs3o
o+f6ThXdATTEtuxHZ8IAlwAjOAARUjW93rX/glyzA0WJ2yFimYXkkQYbSDtIV9DezVke1JvbIq/A
+heJHF/Z/Qq+SCVx6YHAuP8CvV9iX9YtfXNqzYMJWSpIOW7eDa5Q41K4kV+nbpYAN7QNgIr02hRm
21c9bk1P/4rolUY6cHdvol/9GuhAD716r3ZOCrPPYNNJB4zA7UH6BFnwX0DJQHO6S4N2N5zsDkPI
HqdsSWs6rtR7hV7+Zj+WyqCgowkSn/IwfS4is18zLHs4VNVt181QhzWj6wtWJfWjT5CvAtPuwcDL
x8SxyndaMoOcIIPT+O4/dO8ROy8cD+Ajc8Wn0PD3UCYz90FaxoOAOdrJQYrrsul0Mo8uad1C7FRd
5vt17lGuJ8nEvq7M6yyP/DvXBeI32NNcCnz5vTezjiHCHBzqK+bwbtrZoorgv/QO3Yurk7e0wYBp
f+GmZFC+exb9V8IoiM6spjR5jlA/sHplcyKT1F8L4QSk9X5Dut+U1/T36mvN08F0Ll0w6wWYfoJp
8q+Ol6267TjXEJXb04D8pl1vWBTTEppc+xsBuUNzv7ht7SaMIcbcFxdK9PkdS3Fjrug7VBsxmmGk
IaSR6BPDduOfK6M45vgXyoeiS+CXd2aM8s8EBIu8gNQaVMDREBHKNRvW6ehGNKztse0YCJ5KT8fy
OBlyU9xTHOtBzy5I7bqIab2i7Ecoyf3XNFq2Be31PKrd8NpHaNBQ5bzG9mtc2P4zGcSTx8ZK3AcO
JCS/N5Mg9l/bxB4aya7sLsqnlzu363cnHgUVLfEhaQgAwfK/mtbRqIdaLP5DQWNctiE6JuotaPbw
FoXcJ4TGZYL1YTID+QQ3PaKDBtSoJza2iQSI8SmBRsUdkQkzE+0OS9cof0RjWJcgZvmqKPppDoww
CYpBQaLtsqC7resFawj4VfxLTVzXgxZ45SoIWqcZ8PZI+w9tTKWA3dgvdDWaymhHxDZBbcPLriBr
GxKYdu5x+Wh+/Vhamds9Xbf3LzKtYLgxHXkO1aer/nLSHtYyIFcThx5OPZVaytgkPyYEe9J27mVI
Hc3PKFkPoVtutRFtKKXKwzVwFccA6zY3WZ7Z0QynUgfIss8WeAJbB6iEyvpB9Ubim+mVV/+WDJuH
Z+h+whQIuj4GHoXXRQlCv7aKTC8hdpzbsPYsVuzQUbE/UFxd6TfZsMHzMJsq+kZ7ruisXsy4QMUT
TwvH98bTnts6mdxf4yvpQhTF5pj2jMWPDu3y8Emh1KjnkD0dSDGxVb9+ugG+2cic7P7r4RN2Vmq+
Gjq936oaGOhp6fjR8NFOPZeaDUTBapG7TZdR52AMc00hGcDYJDjVdAh0RS2D4vWVLMxwGOReqw0s
il9IPD3PgF6o9S0sRIvp874IqeTaiqizo66fqseyMcf1ox9KyW4iEZwr8eTSm/W0eUfdNNlYypF0
TXN8PwZuUk4KbXHvTghVCBjztLhQvFZMxgF7p695w13kB38amKnOxjyz/2H+qM+DHR5wlgtvhUtk
piwgAHzFV+r7mpktTERvka2hAxizUNwAWz++To2b11O9MOpbCGfG0UQ9xUebUblX/stsNyqRo/d+
2g3cfwXDtdsQ/OcLePqo/3buDnozHmPPHNaMJOhq9bW6wrDVoWVn/hHKesnenQyq2XOKtymXM1LN
O+wCmmt2fYh7f7D+wZdbXipHB5HetnQhVAFYZrSLfKR8Xe1BCa9kHyT/o+nMthPVgjD8RKyFgAq3
zOAszjcujVHBCQVFfPrzlelz7PRJJ8Yowt5Vf/1DxLNs3Top7CuCZKkwKL8xuYfWAEKuueYprD5e
+91RP4OyOXbLe++47r2K+AWutbq2Qh2dDRpgNeZo1PZlVt1mChd4sXj9MOQ8skstXpgdtdzmxJzq
V/8OFcS9E4qEpLQBQwaaDtwqTGmy/n0upGhMIm/nkVW6Nwhs7BecB7cN7GT1OYRR/YRaT3IDXMNf
KOVl6eogOTBwssk5G2Jgb+vLk+C32F3ez7hP3zvnhfqAuoEaGvD4ZDEjF9hV/0H9/8CVgnf21K9m
BUMzxXsRqNX01Lf7Blde29WswrFmdgI/0GaWL4A6Q5TDqGQr6azFxQfmBhxq6A84TUKJwrrg7V6H
1tbX4FUzEmA47/DQxXmufQZrGn5j9I4alHfibsAY2X3ujzviG2XJYEOZLa5UwagZfabqESAD1jkg
R58F5Kg7SF+k5oHRf0ETsYbXYPZIbYgcp73Wz34ZvkPLvg24bspVOeaaR/zqElI4sHaNHUQY7eWy
/mVYMHB4+m3TbueuBr5rNylfpvSwyCrenTz8dDSv2nOqlMNHAmhHz+m8osYWFK84ee92/KRKeL/6
eXKdf+zhZ6uxLP5C/4E6jTfSy3CukDJSqvSif2u5xTl4LM09Z39FdTW7x0MAQQdG4mV1GVVjXNw+
kxt0ePIzAeQSxJctSBywQ2CJTPkpgAPskaxh3TGd47AJ/H8cKttf8cVl92ViscYmW8M5E68kLpVV
DmZQBmAE8yygMMU0Ch/nKqa88dj0t83OB8N4YDaD6f/aaWNANcUvM/qguUGCgL+qjrlqYDrkR6IL
vHn5Ar18ieQJUZQZPPP+g2i1fVlEnCiwMy7jFkVUy1bBJPpmLX4wCGO90xUPCm2mnqEkqcTz5EsT
fdkrWJn7BnxYWuTLeNuK6c5VvAGjDx4RlXtqQu+485ItQiWeMAEQpZIjZjkKLsOk0Nf+rRGoddhM
3ZvptzFk0BPTU1frEQQoCgMt77RP8G2KmpDh0NLhOo7PCpWJV1/mFBPN0stO4wtdDv6hswcIrIk1
FINu97AylXHG/H51fzv3t6214AE877z5Opjdo186+egwYC+pNO/xtsupNdSjp8elB1tl+Ny/mN4s
FTj8YxgOt7nZv1CzO0anGMCVBc+7xiU7m3C7s/EzaS9PpV2H7D/a3f9k8CtaWNUiDymQC3H+Hqn0
uBwRnHThNRbYgPkP06U9MH5MDV6TZ6wDaKA3fboW6mfnfHPY2hJAqLtAik/Ng1x5S4xOPiYEqk8z
VCBBCZF1RIDIeRMhT7sHORzCjl+d+Vm/9fZVQvoA58jxwfQWD9Rn94b3ih4/uE5/7no3PfvNOlJ+
D93jXI0sRJBN5w2bhisouEwtyhhEGhwv52DM8o9XkHD6WYGKGmS/Pfrva9KEA36O23v6R0J6m87r
7d5fTk3y2vOIDGv9ihsXuOFpQY0UKKMXU71nYOG1wHyUmKuiS+9vZfNz7R3aoR6DHpvM3tw16xi+
KHEzMEggY80apt0aYZbapXJfL0SZl/dpSpic/NALtmg2VQQ/M8YWcMBA227JrY2K5gFz/bH7ZOyN
UK4H4kOrhFn3GeuDh3/m/7CLIApB3moMSA5gbsW6g9FoET9jdVSPxBJXwalXOJ2n/WdwPdAU2J+E
3ju4dATRY9EiASad61jMEv8wt7rCdRNb5uM0r+DXAeneRBh3siZva1aHwOfQtQ77h9l9sCZYvv6K
ZvrwAGkIBZAJXoPgm9ctDROIcZqHdae9TAeuNj8Mivlnd8MrAqQS+dF9u4GQgRv2jFHJLGcw238H
qXtmznH0sVA+L9rPkcomuazLoV66DaD0mF3m/FujuQWmYe1v21WyLm2syBX7uVUxBQPNx1QC1hAS
6q7ab+ZOC6ptx4pSX8I6yhmEZLftMAM7ySG/dZ/QGI3lmXThtXsnZFFxUa2x7t4ZshfdteghDCrj
bFtCbq7d42lUp/221WG7L5kS/6aj06ptUUKxUwVX00VCwbvYsnpl5Ro/N3avyk054Tb55rExF+uf
D0mYfVB5SMu0fGXhq0ymsUja1Uy8GOwyNAOf+Ph3w2meIlKEgR6Mpgc0jQ9GhYEEjjlkVMP2mzGE
ZRx98WmXFWZhmku/CJP6/GV7VxO+ydo4yxjuQSyW5lXfG4ucPXF5Qkg9gzNtElWMJK0RWu0vswVJ
2ghKSzGRh6RAn6EF0alAYPCOrb2uRqddC4L9MaiL3hVcG4NqtEPVHHK1BgLCrGmV6dA+8h9oaaDG
BHVxNV+Cxt3FEwQV4g2e2uyYBQ3kCKGOD7WL4rBAvMFOE5Srd5CZw5qdbJphg8xs4R5bzXnb9Chc
Ldi8d/81ykfvD0fKBXByTKQu51DFtgo6DbVi3yDStBWqWwPuJcoezZHoQn44XWSd2uXYcYhACJ+7
06JK8pH4PLzZNJzH7M3oc6MxddH3rQV3PI/pFDRIOpsj8hFxbMzt+Bw2nHxjDl5x/bSJBUcq3D0z
TIXUA2M3AvcLJLyx4kZ4HeZ3U5Tn7nVcdy/L5sdR0NVELYAT4P9NA/j8g5Xzbwm0h3bjTZ4nn2qm
XWnODTWJq+zF+bKw0JwzkSE1uQZPaQ0/MP5RZveqo12p7jNhvkRCBjR4ssAj5jJMLm4wfpF+fOxy
mf+c8JKB5Ga3Lp5VeLiyoQ5FX4EymJwH7Hp2r0kN9FsFtN/Hn+c4W1iKY/yuZw0XppiMS5+Y8MP6
Umc1ZqvCdojZOOGGtn/Okwx5AQgtFM18B1f0MaE5h3mJ4qIP2M20v16pDuE1KtZiNbKLagOytbOI
/74R7ARwXIS3DUXdkWzc4A2qxc/QCDkfZqOuxFe1kH1rgfJwtX178MYeFOIeY0iPzutoRocNkHJN
U4vViNmnt7g2ndslMrWoJJQBdx2anLODYcngsm2x4bKAiFcxiGqLFXl8ZlhyC1U4K/axy555hMfS
ZUhN22ESCaLzlp7xWH/CNuyIL+EB/Sa0EOcaHEwbO4t5Nd8zzEDr/yBtUImwGneO/wTVaYKRt2hv
uOVa5/b5qc9gEK7R5I7okns41CMIvQyOHirkCJOAdQPNruKu+/ndZr/OOCUAxMmlj5DovZEjXPxE
7oA9+Io+m208D96cDUaI64C2vbV71SNANxzcNO8y0CixEyQ0I/pxBdV+AzuM18D01VADMrFvVR+J
w2EBslAl5epwZ9T3DlAXh5xY8inaG2oGwgl+jLuXLmgURfJAXGaY1Ut2+tbgBSiRRzSRZ0jKnihe
Tzz6n/L54GNTyejnHIiRpOwv+uROrEfbFY9v8QpCSuG+hzjJB/I5PjIYQqIR4mixiuNXfg+f6JfE
t1LMIkU5m7oQMf7d/qSlmptBQtpAOPxqwm/MkspV++bINcWFND++PBoV0/w+mSs7QOqLHyXXy/dI
y/EXtarosiSf8o6qyPTraPp+ZQxxhACHDyQjbXERK0jNcN/hRMzM8RnDEk5s4b7+uXw2Rtd4DQEu
XQPFR8PpE9H753FE827HrAXi73l19vQRdgy5N5iKQGnT9/gWTkkHv5rL08G4M5AneHVGjAwh8sgJ
JTr3vIeahSzQMMENyqltjsXR03CjeATZiMzPAS8stNydKMGg0P4l4p2/NaFQacUhD6e+VcPG87In
tJw/r9WJiB4gknZgYdxwG0ZTYeNi7Y31+Z98gpcqOhQ+IvX98HXNP7V6HNxyhZzdw0MfVw0yenhG
8vbwpOyY8wcBM/pf8RcQMqQOOfLvBhmTHW6h1zbV9UScnITYIE6x4mog+n7JUub94qeACKBuniDW
Dsrxmzj565TAgwEszMuJUeK1irTOB2fzO/ugo2fu9YD+KMh/0f5y9VCDGn2oXFNCZNJ+07es6D1R
Su/LWy0PW1Cm28exMH8Cy4HoXdtvK6D2JooTSBH6BJzYt+a+vjE8NGViMoip1W6Ee6lIrb/uqpXd
weUa/pAcWwzhxvxZu6/OL6C5/TvZAm+x8uFrKOPM3UxEePs2jgfMqbkCxMXU4kMmJGzr7mp1t7FS
xFVydhGfO0SUq3WA57YELIi3expqX25UiieoxA4x+kQkizSEM1PMpHACZhRKYK5w6hMA1w//EM3M
r4XRhfisic9olqDadMqrvZ5BD4YC/O5aPsl+Fyy/6e/SVFhfh43SRUmO56Rpd4zRZfNaYCXG3Lmd
nDat+N43ppjbYLyFSgnD30hsEfPUu9TuB87C0jK6oKCCmrBk+oLgIg3g4nt5Miig+mdU1c25nBds
suWVrdYhQiZ1myhkE7ZI4nsXyF5KpN5m6eAzZ23K2mWkAHPTyefvBo2TAzprSTDkgrfVcNrMmH5g
efca4MRo4yovHRmV90DozzwNlhPkpbAxSUMa2dbmUA2OP+j/4RpbMk+xDYa0D/zDm80YkSmuGVjV
Afq60LsAeghNJFoBNg2WBIN0xKsGY25DinDOihBpGoeuxhzLB3ZijHWZuRciN5rDI7aXKAoy+zxt
8yvwFyAmp8sMg4qJ2M2pDoiH9UGmuDpmoSCmLk5PFeKWygP2ZMDWYNfk5C2YGXG+jJSP6wN41H3m
baBMLIy4ZsNVY4e3BvwFKUAlgS1R2hEhmMz+2wPotpzb2c8FIxw8AgsHfERBPqfasGGzQUm4ytLY
wAunQw+fKzbtEqXsnddtAJE3Jkruqr/F9OIxMCPBAz2lvG6w/hPTsigl0jSPLFusXkEh4TQKpfcU
CrtROHyMtO1yp5hCBi8T0P1qCq2dPwC46eiJs/Grr055eZ8cAcI5UafMSbnbEf2HKjIO3c3LEEHH
ZaweFhQfL2pRAWzxGByaAICpq/NUYgJxjyirTkH02j5/253H7tjAx8G1SC4w3GfDx9CqJhzIe8+b
4TVae8UWdYDGFYgMkwWiHmvjJzs4mNHFK2F09e9Xcg7IjdPcE/1+PjDVSDd+rTNCgAb8o0ZQfXoY
77KePkAWGIqm47bufIgOZxGfVJRCME2JXoE42IdACL73oaA4Akq8nvFLG+bIJ10oWpdz8AYzH6Dp
LNlA8cJ5z0v6kQmcjMM5fHrpuIkY6sVALSCtJ1Fromoor63uW7r2FlAapd7brq05lNTsQSAEMLWJ
yHhcqeSIFbPHhb3LsUiaOUd4lCZrh8jk8y9noToCTj5yjTjgzi/woRLk0r4+XPUc52Z4+Hg6r+rh
tn9SAN5qarHYp6IYaOIlhRwGLA6FB67OtM0QsH4IgOuXfQLUwXuIYCn2gIm8YSgRWFyOy1ZwGDwb
9tq0NXheMxw9GJhpXZyTLltiZdIxc5C4RkjT8qjec9VRWk6J7SIjP7RLXaV7rWxU1eCRBZHA62FV
h0azU0FUPgTmKW4X3msB5ITlw4dJ0gW16rRAd4n1LhpSzbsN8H25/h5/D4SwTD7D97I8uLcHtocA
zq1ifM9gU0fnxRNVARFgqLzgoVl0WK7VoImTx9f2NdghNkT9xwuBj32jv8AgmIlcV588104DYSYS
PnobG6uFrxNjAWkf1gNuAJNHAqIGkEQ8cCUyNYaxOLTB8nEgGQAhyFozfShE8jCtgI9YtUBI4dCV
DbssXG1aJndmA6TtXeHFwEEOX1sRB5vo/d9EPOgO6tA7aMLwaNov6CICA1oduaL5Q/KwhE0W5wQu
XdOaHsLeZfxBimcFZ2S+UMeBrtvMDSr/uXoi2Pkw2sM07ZWos0sfYM1AcIH8zwpZ0pnOMY1rvR3Y
lU28Z7LODYk3JDmsZIISGxyurCdXR4JDwvI2OowZjNAT0BvgVZew9pTwU8wAiyG2gj6gvgU1Vgtv
nWfbMUZ1YBgMFEUIMGo/ImWgIaYU+gjkBM4Icu0gOGJnifu7xK5YCUAmCy+JzulP0Zie+9YpBGxl
ttcOMG4ZMxtpSpfMhPagtfBYZSbjFErvPds8mKyOGr+ft/OeWgBvbQeVL3UtNTDB0wfnMkSOv0Bo
nKqAtd597fO0Rq+xBVCFEgxoECoo82+fdnhNBXnaHXap+DNithSVI+YoGA09bk4T89bD2TFgl8+B
jyhzVIh/rnZzKfGvPxXHbaovj79anyk008CmxwSdce1J56IMNE6AttsEG6c467/GBVN16AkHkWYP
8Aa6rtQt40FleRxdfDLsQTl2OTNi4KyGOsioN2AUqu5pcD5Betib4wLPXZRiYzBXsBisQzKMVttY
vogkFRERFlQhcwsQ7hKxNLwDinB803Cjaq9e+wfB0TQUaLG9CuH6Jy618MRmMjeWwlSA4Lx2Kuxl
MIgHEwDnosRp+g8PvKx4hOcPoF0afV0HD0z8fRxr93T26J08zE9aGAX2nvjcdkDPSVWFERWhZ6OG
h+Fez3k6Md3tPHWrBALylQwGcBofqy+uth1c2xzyIg25Yl90hjPUj5n3HmOiq1n2WlzmFErVAR5o
7+DA5tx/P0X1uVRUvAky5ga4XEe8rfchb98ngCf52AtMSceDMqMa3hdf00i0DuqP+XM0Jlc+i5qs
eCEKfENH34FTIo658S14DV7DNA15YlywRruLnoRDrFvuD+6h0fBDo8P4GF4Zfp/M2dgNtA7P6Y1c
5BIdG56ZBk09eGWMNJPPYaG2djqE+iZEDk91vdsww8ceAtJ5kFqrK3Im5P6F7cXK/oypGc0fE/nz
8MqgdPRMVLcxImdElMi045B9gN3n+eCD8UXnFjBARy44TJ8OU9+WAu3qw7cxPby8necxbH5cDB5z
+uc3jm4o0PLvm8yk+MHUgI6dy4DlkMER2qxNzum2Z4LEuIsrPnU4Z4susFcLuLibLnHM5nLhAoRR
8XRSxMR5f6g3cNS5d3OOlNfmTN+bi/OVxtbbn/RZg0Sn7qWILOyfh68xmBr6NGwufx57Y7BmVK7h
ntG+dQrYxCQTQG8pQ4N8t9eDeovUPYvSEDGPX2SUZxAPsOpzL4pclXfmVLX7eAesQOqc0aaB5wHQ
eO/mPqO6a4H7lIBEYh/IkoX7H73aRseDJZ2I25BgRpqfDjVKMURn7T0gzEx+6K/n4fIEZtvApYik
T51OYa/SFP1v2AWO7/zdAMbcYyxNnaQ1WOKUQRdMtSjZZn8Ns+lY3RuZXuqqEeVuPW4Rf2pyJ0iZ
/P13o0Dl/teetNHF9iDtNG3tna3+MMCQLJKHB7r4/lINoEILv09FktG4ieERpTgvVr5KhYcP0J8J
EjEOG5ppjGdEaoeojk5NPtb2cyJd2mnIzuNKx0YeCt4mIO58LkdBWMzrBRqDbjuG+A94xsOIDC7r
/8niGjEWq91lbvf7uJdhlJTZ/YPTx/CEI02PSAcMNBYJ8dQEY4ZIQriE5KDxN2FhohMr4vwyNsR1
vcnou/s5UZ7Zazw1EuDH/IfFsaeDLh4gLuFeASzH24iREq0zr3qQ4+wMHi8sVBPrOdjLXDXfe5wY
d3FN9+V+9EBl8PrljOFNEZyZKEMGUybBRC98NaGoS5jg40ftTzHTG67pd8U/4wErxOevImEpxrAs
ALF+Qz/mt6ngFPwycIuLn4WQOIqkMf37xfL0gP0SnUmpd27CHK+TFyAurlFE41xjzs3J3W94b1Jp
3v2aQ551mD8HN/d7zPb73R4QAACEmyQLSAJJjjd+zVBdciCe5PtBEetzMgX67pMUnPvAM0Al6E5U
p5kGvMKsR4hzVFZOe3jnaofyi4MssuYwLToymdu98auMSuipS6a+YjMj4A5u0MQcoFiizeWjg4t/
B8F+Z7YQc38BICAjAceD/zzHbVReW7FYQHjs3cUQH/uIjLjlU8zkNLQY3L6+MXFChhaWLlW225Mv
CzQIAyB++cyTJfJeYhAu+wdE5c6N0mun+JRFjuQEixd/y8OUv8WLoCUKDvMH8YASLuiq5JM1BteF
HCgmKgsR+xe8s0VH0oYJu/ZGazKvi84eAKun+E2C++RxyQT0eZ0T0SHLA+Oh1z8MuMaGlLdkLYoJ
YHv4DJtD5Fl8XnTw2RuC9+G0dUisoRrWpK3nLAcZbyYgscBP19EfsiUgFO8kRjYMN8xQcoZusO7w
efxaZ6uumJGK11E87U+5aIjiYcYkslK8bkIooj4rDLfbrgK8rCLT1z1ZiI4dMR2ruxu560bAmKKL
zd5Q8/u121/y0cU8CsO/1MH0em6QRIQthr0UU3m5PjV/I78VuhS/UB7jOpZf+2ER5BubzYZVQvdw
Y5lucA/bTFW3v8ENP0lac7Pz+RV0DbkTmrqabOdDsh6PDn4RKhMyM61uOpdhlYQ555Ztohd9EElN
Kh18HLCrxWthJaL6etN7kZeN75CcGBZaAEQiYA8NF2vVScaziqXvlLggEZVCYeVkeUQSn4xkCxsq
rrZQo2qPiW+4EOwKNYSKNL5jfUseQJwSZHAZPybyw6Q7fx8mH6ozjdMRlmu9+Xt8c6Ywr9e8FlIy
inFkfYyjpBcO9XVQ7nJ02vwSMBAf0ZK2ufBsutAGQTCXABVXYbeJRHp3XaahdN7rGVxrYvYIWIhv
4/NO4vaQOdFDq5t8KK8Ixiw8bQjeHVgDZN4XEKSaXbSGvvw7Jb+jiWsC0M3fzUvtib5lH3TQv37B
u6s7gTyCXlfiupWtRdyNCP23GDVIkAlUJ0BN8h7pugek3GwnqPLvzmSChg7886vM/AZl8Dj8AH/I
gQOomkzEaOIvsYbIKtgwknlwdom5G/Cn6XMfUhRdMhNgKEjWwV0Yfjgft9gmUMxZzJYXWMkkdOvX
Yd0/dXhnSuYL/IGVXvsIP/PR9eznSC0hkDL3BOJI4WDU22bCXSDt8O6z/Nb++zjWQdtiRk5FI4CK
sqaLJ5VePzvYa1vwgTBDurpwPqz1tF1jufnzXm8vpV9cYgMZA1yQFv4P3v0icrIzWhyty/jgfXBx
0tfaaIPg5jtomolOALVjDc0di4ZokdO4chz4AkT8BXwCsBmYI9pHxGnQoHhCD51yw27i3soq/GDR
xEWRiGsSXiWTkpDEXjVKt/AjwH1vXgqOCquE1YUlWhJg1vrCesQVyBdLbwGVNFR4vQ0y2l8B7Icz
DriFh2NEsWfPo81PWWcJ9dmYylyBMwGfBq2Bui81F36GyziluWjJvWlMYcNwfoPiD1G9Yd5xx3C4
9QN8UCPfZO/lfaFz5Mm3VjccngF53u5prO2xLuFatcB8SEtFloxd11IDrwY7OGLYkzoXw6sNrLKO
XHdbZbc5LFu6iwsuVoPWXqWtoWiM2r/IlZputgLbRpJqES3VOWIP3w772QMDgBYLzcs78hnkkAQs
oKR9+zXA6OetLeTqgTVqJYfSVRt25R/3JSWD//5Er7argC0zmlpRC+PddHeOG2V1W7zArKwE9gFu
G6WHF3bL552ZmUlKyc+2wok0szissAb7+epG6PDJM+YqtDqAte1xxRjHb+6zvhJcR6m1tJAO4ikw
bmfO5fcpNFWzi32IWdlvxtKq/TRcBZkCvur4qgJGMf5YwzGVHgCOd40mbUGzVVEoPVxoBhB8L4QZ
YQEz+wCFUIPhnEKa8DbfF5Mad0zdq0PIEP5Gg5wBAxvHYDi+lZ0VjprgaMpcmyaRkbP5897fOcYL
9eCZd/cI62XxGZ/3l64aVUMF3yZKcxMdns1JZFWuQomgeK0mxQs9Y/vtZuGhivUpzdHr7aQt4JxU
Rtf5ObbO9tGC7ugQm+eZ0PuFGAjYjs0IoCz2K2272NKavhGXdJhHWcQI95lYMcMpOsw/Kltxwc75
87D7MZENtiem/j/oZgSoPuEqJEELEhJSQ9yOPkFWE55XLAr/xGBj/7h4BwkrwEL50m16FQnIHE3o
35NH5mTbugk8EmVt+ym5AoWv8DRNID4XPfTsE2ebkxXovG7eNgi+hA9unmWv4b1GkCWBy+bUig+c
Vv+qQ6wxFMKVqengBechYJn2HKa3UKSBEYoo2r4Pe2idPHnKp/BR+PemR4+ZDiGeQ99t8vvpOIMW
7sUM+XUOb4PUky8+9Xg7WXxJrtPLQMk61lIZ6jefQ0hffiAzFQ0LBk0kLvy+EMG6SnwftIcnOl/3
8HOOgSfO4W14cLITW5f7UObG2XmPlFmzrzLifEgPXy9uovBNJ8bDrR8jnuK6iLiUDhjn+xVTynFj
I161RueO6MARQkdCH0QVhDFbX48s1S39M4snh3fH//Wnp3SZsMLVL5c3MHMgPfz/G+LppKTCLblB
IhziAzu+UC1CLWn73Kehu3wLndodL0DSR1oqD/NBYKlH+vDvh26UsGjUDLagbo46cNaqiCc5R0aP
4ef09VuUHamXoQ85jd/TPa46zHfasFoGCmfTUFVtM/WzJhnKyvBVRfpTEJCz18ZRGp4FFvL28+4Z
jArmj6BS0OhUgwONfZAxnKTzYdgO/bUaQHEqjYkG4MtUENOh5wKyA1UTiDPtBaVNy89N94xsFU89
xlRHdOkY36eHjmYFGmjQx7+Ol+34kcpbDuZnunCN0N0wK+xYgZoPmjFunpjfUX/hVTIBZ4CH73c9
p3+afDwlqFJ7+ZldJocdBTIPEM6XUt1Zge15ey/GnFw6LZNKkByKh00t93GWsccUUcPVRLxGYtXF
joTFylcRY0PxAEWM0Gb3403T6VOJrerksqswA19ACidDUz86eu3hzEA1B6UpJ9V98rh61hX2UhYi
uiYgW3OJ2QAm4cGkSJUp3/cC5hrmEnjOK67r6xQbAWbTpAhxE7dHtILi+CgtE30qZpoqFyVngUzE
QYYAlGRSfPQYf7ssYawQsjSIo+CJflilTJTvK/KYkC//euLWGPMvzxhTpIuw0NlJdS9J3w+pyCMw
lvFlzoCNH5Fnmbp7BpIUoftpwsyV9fPgTFmlvh05VNpvrXwBKQyw8qzmwAFkj83pAYChw3MPNpOJ
Q8Uvjv7xhWPa6q2pUFfGtiqSenvwkScmMDMuAx2rw+A44qwre2dMzId81eg8c/dw6OK1gGD/PTkk
JdLIy0DsOKVTFyrB16ObjlxuSDMAAPbnkYyotbk0CfBuExmsnhI+fH6+/HpAZ55AB/JteR9SnopM
tqtwx9qKTwTsdPzDagKYuea4qd7AcLAA6y1Uh/ZpxVyRKg0VsEuKL//JfWRO2bZXbZT3JXGK0qu1
+Zu2Dcw7cGeL2cpiNAm79Pc3iiTxNWIo2bQXna14vPpRaq+2vcFKCu/VloccbDHvBfixt9KuyWOB
FHGDvgnxTEaf0pwagRi5iK8TjbE/64zC2eJBqyqDailceUISnsauxpdkNiql6momfIFZ0+ZrPV7S
isTgN4HKE+Fiy01ezIH+8cFc6sZv4lVI+7kCYLN7ndF+5y4WDFUnxP2Q5bWi/1ssCipmamVG4Q4v
jifPd/5KZ8j2Kxxa4nJQ9Y2Zsc+I2L56DXNbtzq3zQcSKhfRIzTbTslpCFcO2FpC/yA0QKeDEege
AxxaW2MZ5595o+FZ2qP3FHQyrXCMBB+SC2vPe7znDeTPaLfr8D4yOPKvzrm3h/OR8KxHs12H/rMT
TxP+CdOT2u0zqEdKKGGlaPTs90IkmAs5misC+sR3RKL15HhI/N52MhmPx5Rd8JxlUsdZsTJjmddZ
jJoP3+E1lTvvtBzJylut+AH8Iflaw6WYlx6kgTGYnDCFsxWXlu0WLSoFvnxJziJ5q1WHU4yTjPbo
5MkdqIB9+X3yk3Qu3GnFm7KY7XYzwlB5W1lQ7V3T5S2V91rSUvnb13pHEH6EiQ5DTE6Z3U5cbGc7
bv9DG017PxvNGK6z18dyBmuxvNy/CEjUlowR5SZNCotQxLQF5gbEuy0D8N45OY2yRMgP4hdCVZYx
S8aah3AMxcHtpz3+5kSQ/0AsGeUng2JHQxeHXMAh6On7MaAB4lF9sTPLJDSZMQw3iWKWCGe+8D2Z
5EIouCa4ZmicJuNgTOatfI9Dy7EVCbw0dZ9vYyfea9KXNWiWpLFk3sx9OTdptIAvxR37eltKaEOY
jK7ObrS72EpI3R1kXbwy7VLjcMg7MEAkhI4TQ2aU9Ui+xYiLLldaYo4QrIWrFVWz56xF9nwr1ugT
+D+cT6ZabvbxzQZa+eQcVSaNNePf2+5ee68f5o/MCP+cDvMGiQgKJo7kJAQPVjDGpje3gbFN5zyF
3lc4SuUcV2zRPJUVm1Qb75h+FsLD9IRKRJmo4D4FBQiKH1dNHQhZNSPg/jS7cJP0MZoktOti8oQH
4qI5kJMD+iYfDBhjdCM4ujbdz1CuM5epyp0pElH0HS5Fxa+lVAkLuCXwu56xBYLKpRLL5VL6N49p
asB4e5RDlzGdS4fBmLveiNAdVBXMcU3YitJl3yIUuOHBSgX3Woc13E/OShwpyP9ltQ3Y5XgRzaHA
sALHonmIqEX5HM1fXyyZrYnpFWGDZxFArGXcNRGwrOUBlXHBJwKX/QF2f5SnIlyT2NQCkEMjRKOI
W4OH/4+Qa5Jpo7IbbBdH/36LSRYYtl3ZBJm2vZo88g1WPuAo4LC8CHrMQSM6beV5Nd3G8Ag4LBuQ
sE/kEAKfYUBw995yfGij9cFnx5gV5KEZZ60uCk1AhgTWhz5Yb1QWFIr7+Z3xKW2CT2QNc+mFvsDk
4bOkW2XKDWKjhDD+uyzzrLqSayq3BQt1Ht2AYyx70eYy1wKoegTL1ryvfzuDoIhKV9Bdnfxj0yNa
g6fNIImVVD4oif6e8x+q+ZecikcPOxSBdNJeLHpgEhMGeq48OkhjH5eQPoBScMVfiesBrRbpzwYn
+m1v9moMAA6bl4/0l2cof8vGA52HzLoRo/w3CLejYj2lrlpjkSEMwHtp/qEHVu4B5TsTWhT6WHcz
7cE2doTKW7W3GT5I9prJ3e/z97K64tJgX6Hb+sr8qpJOacDjWzT91uxkgnUgfXMpDSBH7tmxUCZV
UHVNF64SBI/r7tYIsx0T4uhGqxXcESwcxWcTyECW2b+d7u9aZynBBOV7QzQTItyli5JO6uQMDXf4
Mx/SLx1njDkB8f8M6TLFKzjhR4b7iYc/yGeIpvhl5Iz5gd6xCqfA1agIFPgSqOuw9KzGVz/HDoMM
uLCgxOXC+4EgmhvOCSsJc18gwzYvLrzQU+Ejx7jPkHWnV6xvEIsHz3X/ssFCCdLy2j5P2rV/nmC3
xTQ1UlFgYL7kYS0IOC2xhqWLUDtZG75KQ4/kGNU+o9V+0fIhFGhfQy3Z3ATZFj84SR9G3MHy9XEz
cDvxlZObJIFjNMV6KreUFVRWUllFJaxZFnrTlV7z5+TMfySjk/BPliNkwaj5QzVZ++fCYYSIOw37
eqDiOkD3Rilj2LgxqB97gO8S8gwkX/g8Nn2sg2AADRX8UjFfMMC6vMtrXH0cYWAAQQkICL/0ZXjn
LviRjrYIOwD0M9GrWBiHnrWOcU9X1nFN/7NBrXnAVokjECsD7E64KxZmLItwa/c5Zo/WPbrtD/3i
lCihuUJ3uF5dAL4mWDZb8H/jY4Fy0HvG2ovds4rvTcj/76fdBLNh7Kc5sLLljmNtxaUAJI79S1DX
PSCqBnAK/iOoHFu13bACvBiKzwAiBFP2RyTWPthcyfbFFndAlG6RZejgb4aFBqRh9l8BSksChZW6
A3HHa4G/ol/CuQWMpVtQRWHkNruN5a4os9m0Na7Pv/oAVFK20L/agp3kW8oxlIlwyRiio/Fl95If
EGPObFIB8uLnwwVhxHJByMNI0SE3fAf4qDDvLGaHsSDHHwItW9h/iGUhCFgF53QCgaNCMYLRyNkR
0VxNXDHiZljDure2nEfTUTGkb3sftjKY5FtTdfSG38w8lkAj9zTgeMCEzOOLGooE+y5E4yM6t4/a
wXwl+CRtpGTMr5o4GiLOYOMQYJvEUBxjknSf7huDjFj5Mx7cEjlvBI0fUroxA5aajr2EhVH2E5ls
iPe+PADm/+KQ+netPL/WaNU3ZRcAlBct9ZusD7JOSEnVTtrJn+GxxEAT6w31f8QR4MNK5ApqssG+
GJpIWQ59dDZrcygt5HbfCwkfa0KAOwfGQktJVsYsChhZoORvfDI+a+IO28bOQ0KVxW2bOgX/bSmn
oOd55Po8m/3i7WQDknxqRqb2u3sSZ6lqek7SnhqJyfSwldx/Wl27gJYDXKVsjF02b45xit+p4ILL
fP7YXqbKBVLjQQgq2vSCoL9/44rGvxM/M/BNcSwGpBS7ksPB7uVD3R+sbmNpHADAqWVRbwNoS50G
2kmNRgz7L74FruVhv0BoJkMPTGbcG56NwCm/5gRX02qZ41aMUGTdldxlsTWU8JO2ozPNp2V/P5ma
H57u44pcD/dIukgqUcN9z7PEXPKEdYxMcVjqtQiIGphKeMZ3WEetiDq9wwaBD8O9x+DrV56WVKMM
31mlPizDUvedaIXwxYIdx/MWvqc8999xMAx+f662t7YZ3MyLH4Jwy5gl7JubKa+jy+ymi0eFw2oV
yLfnXRJR+Qr6FFviKvFmHDcO7BCWZwyBEPGtwXTOXBJt1iePbSB59BKTLNuKHC2eFBGk/At+KeZ0
kPQoli2ezfftlrddLNgvv3iJJlKoIhVy0YIlErYd6wTIUCxLWSuTh6zd+2BeOSc4Dqee5/jVRWCY
aF47vIxeSStFGVCN9U45KMZI/ifXpd69j6H//cfUeW2pqnVb+IlsDTAgt0QBEwYMN7YygxEFEZ/+
/4aufdrZ7lqhVpUFkzlH7L2PL+TPVOJDB7/DX9JtFZextn/GIBir6RNklZNuy/IPfFYOk+nZYTDm
0weOt4qMtPuG0xQRFVjZtDHl4CtoG7aEhVsQa//RIyj/tH2dgU7tDpxQYw5YuIa8evGhbUGRy3yj
SNXev/zHVUL0bg35ugBdxI7RP3Gi15e5Mqeok8aggzbtAQijoM6SMPNumEwP/ivWI4OBJ8bftUmh
3Xzc4bFbjE4tOOPM62wKWy0l0KQA56ujCyx+86qiSGM97g6TJDIkqJoIDfj1EaKwjJrBydrKUFtc
drdewkgWdHbscx9xBrRMa4LRAD2JuJLmp0e3sVUKUP0pM85fAZoSGfDcp5vm4DLvfeAbOYKcj/g4
ooh/KLz30Wr2HpVzrTnlO2yWjKZkLKPHWBiqRRVPCYHYU7eV9T6WlvXu935+mhWU++vWibZx1eHW
jvDHM3iS8WFxa1g3VEIxKaVdUXAvoRJb/KDbwatD9YDwYReNLh2BxoAroxitod3Bt6JcUIZ1lCBA
hQGBAqqHiaJA2J1pKNMruA+RBNCdaqBtG6Sxo8LVuu0Nch4fsuERrKNChkYk0/rB1PnjFYS0PmvS
Glv5jPXDypgNRj2hasM8yMkt4MQi/NBtDRpjkJU+WZl7QjOBqAG7CqSg086IemnOkEJQi9tCoxvT
rEFe6+w0EDz2Gtogf7vFtwmlz5EkZy9bxe7zZE3tSznJkNk8RUkPmQ0oyxnJc/g0a8hX45FbTzNs
T0/7RoSnh6f6siGSp5MjdLA++8MraBOj0nLsjAvyqi3U95EE+E1GZNyi87xq2SVihtRiOV0oIj5d
cnsOTICm0AustWIT0yHz0py9xuAOV0gwXSe4PFjl/PgB4VxdY7So/RL7DhqU+AlYHa2k9+BNXEMA
REgI/hqD+EA3B/zy5olveQYMtH5dKRtr/RbCP+znqC5BnYPiL2wd9A+AKIPWgSa1R28x02n0CGmb
45/an8bgWO6yllWffW4201YfTI09rdOcXq2FjI22AJldDsthE4XzzKZjQm37BAt/BvyMESNM3ig7
1xr7zCqppzi4FKanZlG5VGGCgusFqQtBPyb4vW1y6gRUZyoTnZ/WgeHRM5U6wxkpDjmAVzrJbYwh
Paf6yVfodD9i1HfjU/8SC4CTEAfRrWOvzVz7kwhkvyensII63UH0BMQm7R2KBMB3ntKWhflGVRq3
JYyKT/jAcUTooGS7JEC28MZQm87pGNTSiUYFz2OyL7BY34CnZauTppuP375gndl4c2NwnpOAAXJY
N6imb5WlQnAFQHI1opzIniBCYkvCdB3ku+uUgixjS9ruk0uCPnlQETrsHuIHxH6vTkxjIChGL8rE
stHS1hkuTw17+BoC5BS8mt45L3ScA+ibBoRwAGq1/isnmXkBGIBZ+wnOLWb/HTXhDxzHTCZeEhYA
VH9v4TMryIlPSs4o1fGDhWtQwO2O8HPn8WOQMNu4HcHFB/R2Ngl0i70GqOEvifP5dX4VPAkyHIMH
sQZ0svC2AM1WTQjSxlBgewlD0GiiBMfoMMx3uaCaAAFSlEZmUzhKrdnJRqQAPjyTcNHeQaYGaMS6
SbOD3lD/QQp5IHxKPTSjmCZUDBrhG8xWg2RnVzsyP/MFT2fNtCHkJ3fK7DTQwsZaWj8LBVZC6dAG
Y9Ya/MXwYJgpMl3+kx6Gjfx7cMvDe9k5DID5X42YMUrGMLn09MVqxJEhJKzntkBmhkAdADC/B/aF
qIzwDVz6Wh3Sby3BP2s82yGTef6qoMlSHScnnPRYMsfQfY7YTJAMODUsMkMlkI1Tu0yQQOBzeaNw
YeZ1CyViTrPM0aiCwmHgBbUHBOmhMOqdAxpTQW1Szdoj5sDZ8eNIfgk/kGEAaKKU5EbUYdH7HKkA
uQ2rTubE8wJrTFvFcC+crJtFenhmTGdqnwqba9FnF2YKkJ6jl8HYyVWcuqq6Bs3YvqOW7pIcPftn
XAw2JbE/lD1oqJA0QlP1FMN6Rvw4hFvQxYSo5ClU/emL9k3QyzXA6BRaji5qbk2gpGyUhNYLCrnA
MiiUI49niLobgjPdNwEuseLOIPpHr4Fooe5p0ybyvOgamu09iPvDVwMCS4rbxr/QGYNzv/34HAF2
/uFjHrcVE++vk8fwDtIZ9f5kdKD/4SJh2m38XVFjMkTy/sNCPmwOPl9xoAT4MVt7Dd9leHyCY9QS
gQZIi+iYrUpQhRbyBOf50UvWgPQT1aKhB1T5jDGq3DrGhy2+Qq7LfhGtg9cxiJDhcfMlOfM3MFzr
K6CXJpI5ickArmVzwsDh4EiWxvEB6AaRGp+UG3yhQaoGVSsAzEajARO6KdCH4JxTQeBxMgiAwG3U
ANswQnnuDm4u4MKRyTYf23fDQnszSzoHHeilpSVWk67feSCPz3pvIX4Qht4X2t8AZhRsHnZCp8lK
wClpgYFpulSViYwqJuZZsCqCE4qtbX7SH4PHDS9TOiSPF0hboLxlyZAXvANtuTA9xC5GV9AUmyv5
nDFvw09wrwwiIB1QLEA52ahOb5of46UzFJPzPW6/kVs66w+BrsYW4dhbAvp9rYlh3yA9l8bbTIAq
o9W1/IyO8Z3O9rQEgTMGI7rq0C3vqE8G6sk0klI1DUjcuEEXnYAdyle6g4Kp/7RS9KKeUv799Oup
RQgF52hNwL9g57MtJdu9NzpKYe1ITdZ3vzk/LorSUkefls0QX3KDhLFvcI6R3EUqmCB58OzBk2KG
YImOCeFkvQvMAv+unqH1BPqAakmLKsCZbmvDq6J6DdQvtc33wrAf7gGvBAWxsFMtRABodYEg7Opw
8RuDbFZqHYbUpPMkZoGfPfxPlm5OVBtHRXOIrhinpn85diAN3DCRnWZ41LDNVNFeA2WHRunJfuWU
eXDxzPdAlBwSZz1+9YAoYgzzaaPRAbzeqIWXMd4fBOsZSDLH0mqrzioB8FaGYP/0plWfyzTf+oJ9
S03wACvLptt3o/6Yz7Vebj8YfQIOBmIvjhQeG7aPQqHaudeH18UHRT9IMoQQjYf12FRoezAT7IkF
IGTD37WBRuHwk+H9Zt0D2Ep2u/eiSsJwTWoM/DjFhFqFD7hOWbrTLaDwW2cDpVa+KOlfUV282fqk
vtBQS8V40GhHhelFnQAaihE9MycbtMLp9a+9AQKQVR0EULQlbtSga62YK1RMM6fmH6m3tJ3gTOgQ
FsMaINh7C+ViS3/BLZFiM9g/RsI2gxqMi267mOD/dFv9SxpLtasC/rwh8WiiGRis4BJOKGfhWhc6
qhqD+vgw/iTBuFGE9aatrBizAxYXOHXZbVrZ4oIqgmIBDLCDzyXI4VNhze2HjJ0VnktB51j+seW+
lp/4hDSaQFk5+xB4aUO+INIbrs7BtVfIhbWo1rE47hHgPy0MONjd1ayBwgVpKAS1zqeHoMgLuRUA
nbPXPM67MbZTvSGDYqGVymxcKkDbAjZQg8mfzrub5lhs+zjUrg4AB3Bor22SzK+JYxRBJWTLfAj1
q+Q6mYHViNElr3dfY6TTMo7yMIE76jS7txGSLI19osGRgjpir6hMR08niWkHTNJu3cWwQmkFsEH0
B+aRBsm+PX3P6Q9Qiq8NuI1OMmiCLgY2k2ITmYr+7uqLy/oSUi6neGu8vdfyOXws7/AVceXb1QwS
EdrEtH2nBwbTqliSXjbmyXQvQz1Q45JJtGDPe5Rpw9f0sdNBv65rTJm5MuGqsb/1kWa6cNNIj1Qu
hprZKPVWp2i4P1hYfX4/OKCnHvYDJLZhfh7YQvM6z/aAwihYbQzyoKfPaKL4du4Q8fPpJ2YZFBo+
xD5/XM26AJ6Hq/KwksquEB8/Wm9QgrvEadD6heQKlPUUN2ApD2h++J/5qW21MpSpK8JLmhAlLYyk
S52pFiL+dvWbte0x3ei5vX28gyt5DwPXmV15GNzrHuCnE86ksFqDTDNVpgQTWQYouGWQtAH3rES6
TKfFTwwjMr4RpG887wSyf8AolotdPCYvhKpA0wTtQlK9J539lov7/zgP1C/0HuyaDk4EOR4f9idy
8ptPX6XHxkRp1X8HjUE5R0+13faYhkgqefBb3RLOxoApmPjwbWt+gUBAgacDrYAIHg2dtofwaoH6
KzRTswUoMLx7bQ4fcKWzp9jgybuvfttl9iEoncTcQFW4dV+UNymqeMKHPTGB6uC81u2DsDSYVPc2
mY346T9dBmBYitueywhXoHb7S7uDUN+9j8C38wfYAvrCnrvvg6MRzg0jmpfEg0AWoOA8IaXguh3a
u+Xk0b+OFMin0cexpgHsiP5hIW8bUJ2hmC6TZgIGQTvBx3H++nduBFiw00GAmG8ykd7PfGda2H8L
gBh1Sxb0ai76wOd/s2QQMTdBAQM4dwA+ofjBoFmgPzbKoSMjQN6euah9vqSLDrhPXMK3tQYoH8xR
b8IC+mRH6I3Hmjq0MqBwKf3m+sJQXWg32kq4S7W317n20p0q6gNwYnooFTApGFy7SWmbmAvVtjB/
2XnEcQIk0WbUpE1cfoy+BB7lHtQI3YhPQE4j8fux8RC1ukniAgRSABZgx0F3bPXFwY20iIzaBw0I
YmeMMvl7edoU2wKxZLMYfAwL3RxG3Cgg+lYDzYU3RAC2z5AOpMTZa71digyGbiVdldyZRGDINmxv
2nOeFkMJ8rhCsl9zn0ebFI9eWr8WlV1kROJ62772387p4x5H134yqUeACRlA/WZNiy7b7tltbHK8
2V6mfGpUB7SxAr3UejgEHgf0eAnuKDOT5TuEoncc2RPIOGoOU8bKrBgr49ahAry9jBZpSlPmfrOT
y+h4tJRtEzP4QMiEwAuZLuI2WwPVw7umtrIFdIoGU2q3EvvBgAsTmVrl0eFWD9B5Vu6Nylti5hQg
uuXGwKjHx4v9RuaeKh7NqwHyMxW4R53QGVXV5xjRKK/uKLAFjkEJ1RhhZq+alWtmTCtUynmowPzt
4uXysB4FsDQbk0qH6rHqfFIHK3rnUpB9eYwPAwbUh+8d0+ndGopMAXCypp3fXbQJL6iYre9EPODH
e8UayNVs1ScBqoip6JpSGweasSFyz+yevpEym3TwoPs1riGFaX1ACPAunCdsXABAdye/uRHuOAEo
8gyfQCg5JFZzjFiRaAsBufHGwHVmSPfV8SpUexiyNfwsmrmdzdDAjyja1wDxFDT4Gf+lrZW1NuMG
NZHWwBvgh9m2DxB/CNx7l27CHj9GKKcvkpqFfwWnQZL4VOXXHJ1AoPJ5zEnpn09IYwW3CVSPJo8G
4wfz5xy8p0Tj9W+P1rAr77SngaXPlb8sug9f85TyLaOsYMpSHpFuTDUSNDN4/VgG1nzmYIiPFFkZ
rpVJN6LOeAJbf8xhUs4P4OZo9czL6F2CfbrbTB/MTtEZbcUxDWiI5GDDy17q0FYHxdQc3MYsKqMe
rnOWiTQYYa9Og1YZsnzZDNLffXpnUBzKFswrAAfMcLeLk+y13gvwNJjafqOvMsb47vDMs5mKmrw2
ei1IgoS9IIkLov6Z0V8hKNGkEHa49TPqhKvecULjiCYeuTHgefTY/qhczyiAJTvl5n6YrMwbr18n
niQV4vYwnZ3Io+wrvLdrh6Lee9bCcoKNGem3gLKMjEDxM1APyJY0kbzbnG/+5U6MNSiLAXNwd3Xk
zGHSf57jYz5+QXztneGVMMrLNVrIuNOYcwk4PhPaPCiAgrP4phaPvMNEkabL2B6Y2EjQ3LHjw1fl
zpORxC3bj/2YXM4dNGyIaoAJJrSwIdESeaFsDjp1f/h72/Celb205gBZrmbPPen7himKTcTLKud9
QjowBSF73tEKRecbj6x2H1Rickg2Ttj+yvjHBDZsisNX0VJhRiWbRBY1em3KoLlIC0vdpF1Sx0P8
oX1H+QQ5Nvez+GzVRXWUphM2Fbee7qhAJDJMHtM7joAKB6kQvC/s6+a0uW9WZvXsMLOu84DldXlG
5/g2YboyihkzjEentUnQIsTOVACJQ2UV4MvftCn3H/lGoKT3UW5V3c/03UMDGYhn3WenNH1wEjTI
HFxmfzWAzuRRB7zSS7eTwgS3jVAxChtwqoqQekh7dp82hzW0dxACC+sfs1i06zQ3TkCsNH/2tGmo
XEfQBw2PLOlov+gb479BkaE35x3B0iUrRJbA42YDoCbAFYcKawP/u3tqjahSZ2f3ur921IfV1N3G
5F7ZuuHU8QoU6oivfJiQvaTlq7TCob1GVblrgrttgPszbPTFbmvt6DK6gHCijaiIVD0BqeZXV6Pn
2DtSZ4l5eAwaQVwNTU9bO86uHJIe4AtCwj6RKyZIAensYVjqnC2a0JoD8eswL9UZ8f9leLxS5sTq
ubin48cp58qwdLNJG8+edUsm1pVu5a4GOnPiZTCdcA3llXWzru7p3gfujmo5NH6oobsFZJwzLEQ4
OkQExM9mm8QiUhepZUdYXZCyoHJ3egzC+eyTOkBbZnXR1EM6uxaoGgnLmM5DHlQqE6DxJ5ThqYGy
kpYGCCIw/mhtKPiBDo7pbX2QnGGwo4wsEj2R5NsQE7UTRvJaLcZ5UbAlpWZaNrU/6jMnL++8OieP
icP+xWtRyEb4BSpErXuhVCyVy24afEVdwAZlL2b/WTdlaDTnSHlH1P1bMhyeevCB0WwQZscUW5+E
8Obk5Ci7M2s2MIp+HUAkSiXUftb55DVhbM2+bpgXcO2dRpR21YPT0K3V7lUGh7abN2xKMujFXYdK
MqO4z3M0aKxnrjq5nYclsQoxCHO/0fqk+GxQJ0PYzFYsCkMj4GUUC1BmYDwcEhH2FQnh9uSW2gWu
XTcflJifIMfgFhHXXE1ToPYrp07ThYdVd+6Fazif05wkdw0gAF+a9i9NG4NmrGmNPim5zfD98GSg
Br7c1gK5bSPvAzJBl4cMEl1vk8lSpXlTxwXgK48n4OeB1sIVeS+AUQ8OZMQcAyCkmwpBHToJcyDE
87ZbSRTQOnrGvhk8RhcbGTHap+MLtAP/5TS99gZs8r3P3tDbbFnzRqPPJ4h//eH1tJenx59pzQex
OgCYrvtCZ4Pyn8o2Z3YMeXiK9LadBh/aGHtBMxKiW6k5/Qa0IJYFSCwff0JpS80/I/gTzpqoI4Ev
RuGaf2u5RkBtgZh2ReR6NxX7j433fR1HIhb0exVCRD9MaG/CdOBfjyNg0N/WZst0ktoOsXLQjKOD
6U+AonL6LKB3dID5jx4lhXY0er6TS5PeDq1pZzciaul9p0azkUXX6dajOWxO/CQg8JC+5URkkNTw
N1HsbINq/SFkBZAZbrdguPbjsRKSDQQyByWdFrNzL+oc7PHVGkcRXXWZZxjHP0hUZQnCVjr04DQp
3Vj5YC2wUwhY8rer26QS4F0H9xrFBxTL0GF2UoorX/mT68M5rt9km3kXTTmNglNuqcB2YugRCU79
A2uJalo+ofyWQtg8+WeShofditBD/VNPFqeFKtdhJ0kUNi4jpVv133sjavaZoJ2bWpwhjPSq2Y39
dVKhI5swImOluhcKv+Dkmn1kc0ano904/tV13bkBpOl9YMD0Ll7yNu9bzopD8ZEqaomcAr0lMGHA
zrwHc0kM9+6+CAn7yP5OqB7TrUA5JW5FhDdh3nSKUQIZHQ1YhsIxmQOEtoK+UNhAQ9p83zpH1E5p
jaIPhaQCvNWmdf6OsWbLkjMcTmLTb9sPUg+MF2fWN9Sfk3dlNAJ049PwMT2gVgPBY6eE+e4NKxhg
2756UN/1UloXYJXivI9rnq1Gq4PZvFqwXFfQoVFLCNtpdLmj0d+pEfgixmI91+9eHmd6h6icUL6k
fKK5DNziyLZb3YeO3MCKGcEUPsnkkROy27M35DJL2dScxyWCLtS6U/lDT9PmnOc2KUJBBaNLv6Fe
D5HvZrSQEk6nU6YLAIunYvUi8Xp4d+/oHOBpQz5GroVBO8mMSth7iF4ayBC22VyQI9SSTcWTz/xe
F8qHJtUQH9YPEEHCcCApgC4bfRqcvS+eHr2s9oO6QZtmHgtjAtKlru0pgPS+W1XgCT6QaYGiYqR4
yZ8mDG9mbjCZGDZKPsXEs38IK6qd5Pv0zsL6SH43AVqpowztPVrS+CBKsTKYVJp54OVJ2eTzujXc
7Ea7CTrsYIKWDELxCHCAs3zceUm9h7sA00L/lNfNEQwoVRCuViZkC0VUwCwI5ljz/IZieMujg4my
3gj+OwJikQoilNomIAGjWyFVJzJ112kFkB+cFeISB6gIgiUskO5rLgQoSZ+qIxhMAeGcrS1ATLjo
zgf/ShQrqwkkByvQoN/w3mCFVFy2JPal3c/vVC8d5enUzpK/pV/fjIc9TZpe00t6l57mK9vGttrC
X9LYP1vmubrZ5kkq01MGBRlum4rcffnuVeP6FEHwxWlxXWZDygrL11KdttatMF3ed9oaIoyusg7M
pThSZaLo86TPCRlwyd81HgrdQHrgdzMvJRHjV5q6RG+Np8lWIDd4TLmDDzyGSIXrQmSFPKWUFY+d
unMEQ3Ds8BfVgS5E79BVew9PdYydfFULvrICqNKuO/mI4BA5uuc71ocGpHH5UYsrZZe95iXgie3T
eaxhEbiyMqBsDda4ok3ykTAyC9G6CZN1rjsArnJkuxiEAMVi/cB+bJHuuZ/6CdMzwub0gjLTCxSs
84TIgiuoBSiq0rD9M/aviFrn2Xm0INdrip1C7kfrkIIvcLFLr0gWekUWxNM/bB4RIkUUsDEZUrEh
Xm2bx7f37OhXl2Zh4+bUS0BxqOTSDmPZTCXEdUIiayCW8IoqzfzEwBeYpnYictNslEDFIT8qEwng
ZEgsTNDPXFbdIkU3qDf5TFxFFQBgLN0fv9ay0Te+OzogqrOJVejRVXjij7zVWH9IMGi3hq81CtAw
s5bP3mHZvAcfJKGR9xf5tzXNA3B4Mj3zBsyksas+/EFGPCnMaZuB0kE09I+2xHHWjJJui03MUFwm
FBrRGUWxwtNvO0Rj7zF15icQOWIvuOJHUpkocysaAxRyIQaaMi7l6RIX1Msp0AwQIcqmdJXcqwZE
N7TVTR1OKXUOt2D++NDo14mDVOs4AJGBTBExGhAgqmgMkbtZCcp3pddqO4iO0KjXwrIKGOSze3qH
pY/2mQ7+wnCKpWF0DmjTQW1ljgK9c7jJQIoqxrbT/EkHqwk3V23fAXeFAA0ZHjHvC0ERGczEA9BB
brfmH2SAAAAwrOjUIS1glZ8LZG3VpQKrsH221L9H7wAIb6jQs99yCHATpAAEiPqw8ihhGNdRLR1m
KAgqIRPfssGjpzAcIWy2aFDjXxRkXjkzdKN1zPzZqkK0OxG/AOGUmS22NBpxdICIAm3IZQ0a7zH5
FTKdzGc9oHXnM83qEJGUQapMUUUgz3Zh+dDR39T2B5oGILKp7pMM1SNotSn6sZMXMsAzHShgAlz+
EmZhQ3HITbJ1zU8P1qunTPCEWepeUoYUYb+EayRyg08qayRc9NiPHqRoX1hTFPCHYkUzhxxzkDlw
8HpCuEBrGrC1gNs/C6NL+d7coxjm8GwQlrDRe/qqh1AP5FDIwThDWy4pHYmcCaR/OhXjQHrj0MZE
ppdSp7ywjQ75JHIhF7v99J/bGnBnuz59DliwitAHTUYM6gPU/n8yi/sDBLDE7uyjPYa3M4bGFnTG
V4/PE291MNpj2KTj8V/TwmbhKadnh9qjiTgS8edeqFTyV66EKo9LwyQIgjEJtAulJuBTdm5R/Z/y
PlGnMimUEqZOp1w/3yFqneiyRPujAzUH++oT5U3/eNtt6kUtRzg6PDMviuBBvWy4N6ICictcVg55
T785F6oLuYqtAKOEXQpCeEkjwDYApQo4FbQ3WE3hxvxHXPlSp9Y0900hgNBPsfkLoyho0ZFBQCDR
3R8xn2j2KJ73xz7JhN5FiAvxnvQNcCbkexg7a0g6y/n8YrpgjADFrlUXWs4a1r7PFy/D0prPe/du
4YgqCHj64Cs6yZcglsAljI72KLN2BuGvCW8MQtFyvhR21hIa1aEjYFuoPocOIWw6fNtoQQO8fttL
VgDvO5/jGvkSrgy5gJvpQgKgQQ6yQDgwE5EO4LZ5X8pr1mApSGBZE9pyf6yf6jLzj39n3B/TeZlZ
ahItXwi1C6sWxl86BKyt3ObmIrRgovjHI4uRAQHBvywZFSZMMAEBn1BHkHsGqDzhOwoYMjws4Tf9
uGICHF8KSU1SPIDK/PoiuAfxwfOUD8GYS8D+4RaIRAYv2xgUjmhQCJZYhgk2GNpcoa7yohX1AddO
HQ/hYgrCoI0/LngwYO0UBlR2yX8vQeXKRwmUF11No9vob7+6Kdt9Zz9u+qwftxvH7PpY+HJbKmIc
M+FtCCJYZEiiqBNFBfdfWT1ugfV9c4WssSw1axTxDt8nwKaYrHloLIuowMjzFqaDiqSKbEVZBqHJ
yQdTq1WBXqMBIeSpwVpWUFhkkCNcckmkeoXWIQshv9JNplPdNOOXK/+Mxjf/LOSc30v+nKPjwTxl
/nTGkMSRcNmiMJRbkFxI3k3W4eof+re4AJYNJyT4BZxvmIj//+KezveOOEPLQbXDn1ToUrJdcTOc
FZgf1uQUcK9YEsLRwclh7y2vviDABQ59nAhp4gyczjr9SfaloyIN34CeF1oGlVsQBV7sKlj1aMML
vYSJ80iDoCiR+mdfflUCQjmVIXUNHnvDS7jt1P9AvCbolHRQOAlCaZHHSke/l+BwnDYNcHkVrKAQ
Mz+bt/ua80m+fU4jj19SqhTARQ4x3Kri2W3R3QueAJ8Cqn7ddo+mZ3MgNEm+Jp/nc74OAGKyF9JX
Ej/s+jiDVZm7RPXWYf2jPD1cFH1Q9Wk5+kTCfFFQSgltUi+bFej4P/lV9wGU6b7hs6+ARREIe6Kz
TO803Itlv1tBMA36f/2/tklIC+iPHgE9fODDG88DgQwtg5dk4DSu/v6EcSzJOnDkL5Caz01J+X/p
vMhFYaSnPP34m1q8uaGYrVPA4YpjVNCIstkgYOg46PKJeP7bagJjFyvKDo6/R18ITFw2R6LgKMhd
C58LcbLv9j/8/TY4s1V5FNIhlpe89xlcu+wddtH328xoQXlhOsURiNhU8d2Q8vTmHFT5JgJHNveP
b/Tb0ZIObOWnyuml1MvmkEctp/gH1OfYRZUZHKyAkhRkz/8yChzwj8iFGFyXu2AAD2MWRBmIIspQ
HV83ctNi2oQXXOMDbh5VFfkgBMMR8YFS+J2SSp9a34J+oJRRNJSzaP7xwslSRweqB4p90e0v+mPo
2eKcGT0EFwRfB8k04uLj7e+exKYJc1KOGAdFTjq/CKuGcA4bobOgHyrjfFpMg/DtwAoTHQhJQf75
95IOfCm0CT4nBlRBAVLM0M/5QboVp5CM3ri93Df4tJhAHSsqR/BHUAUhAgFPWA2QJFh9eXMCTf/0
J9fGRS3XSzFi/I/j4q9izOSafrmg8IhfmFm5HnnmckWCE3lg5ELsg+ZgIm4jjRGvUGBrzuj3Xmvh
xMoFwTuxLhQoL6hP8U9PCyUbuntiWL5GM++Kl4LqKdB8CMNr+fl3/0hhEubBDUdP73tMXeOIumW9
c2Y6eL+Oq6GJ08CytL3mBpnc4X3B3DLGY0I6UWClImeaTknCZC/wVApzf7D3hBJy9cwIlVYQyyNm
mqCCfSFZaBu2Z8TZ3G+325YDIdbaoq1VOLHs2jgMVxbn5scM5u//wpGfWxXfL48F//iw57JQQo+u
bd54OhACA3HmZSzsWXkq8mzES1QiW/OzXyGWBrCvTHR+D8rouhE6izAcKSFJa4hu0WdxROmd/Mmu
TYQ+2XYus/aXGykMySfow5WDOKCtL4BLunzYtWEykJcEeUeY7wgvuFLfODEiGLGor1aeDEEg+1iZ
cG+Fd9sddmeU/i4+jfAFR+FXWJTYDiu0ECv1zx71VYeWeb//1y3s7oJCJHB7zuHV4nPd7syj2WHu
hl3K6nksMAO+jfLktH91KEf+/fUXw7cFZ0L3MlBjHCgOUTDe22K/CDTEf8lMFo29Jz6MabMiCvRl
KguVe8tDkU1ecaA42/DOx/sI8yZbu7JWPTlRCPGYc6lMiqOVledZ8mx+kcY3uvkFlP93QKVKmNpC
rsDfh9C8CaBkk9S+h4NtKYx6agn4aTFf4nCfnXDL72yM0uLKCSVkswkZXT6IayWEp7ZobyN+tDhK
CR/E/FHVEMPJd26zkF+l8xfz3eB0h61+Y5TN5BHr8PmFaio0V+bDTI6inEYNn25jfSFK/+xU3f7u
8a9XYRH5nwRhHETsdzuWPcLG3lIidIBX88bNoRRecFZAguVSxZFxD8KsPxJEIAuCb+SqxuOgc8Wo
c21S+ZA7DAkS4jjiYEiIVHPF6LYtjlXmxNH4KvoPHcKmMJRlagRiQMS/zKF8nq2wwPhIjekrwM77
fF0MTCuWgc/Sk+YlKyyWBsBMX3ilQkXTIJkj+UQEm/trcmvMxTd8mqyldDwYiMHoIWnWI+5EeQAj
QvTLo4VqKg9RYvKDOZoQVkqpa7mUz7ArpJYmH2geEGRLiH934dTLZiFGXn4t1Fo11wfz5BC0ScYg
P1iM5u+oy9kVPys7kLWhVk2vGQ9FjBmRvYgDlZXfsoRI5wnvKySIBBrmiaGgTBjG4c/iE49+be63
Tv0zvXGoUNB5pCYcZVpj4h2EjPskKCboRcxeczTieW6d/x/Ecr9t/fPSbPUldF1CTO4MC7+WEI7f
JhdvwILPMd2kKHzjFdawWCju3hc1ghELQg1fYPUU482rS7nYG5S99ZMFQIlgSZ4l1ycfMXf83XjC
5KbzsT32Us+wyWbPnux5CTl+PvIoCWIn2nP/sv/DWof90iKqYrfL3qUYa5H1yWb8/hEpgojtQQUD
pjY7V/RMqERwEGLKg7LdV85X4wQ3TrCCLKdYSsNm1TlxUmIUgjc6KHIaJajfYlO22wOHcIvlljTm
t+dkp7Ee4iFl/BxfiG5etI23nFBZb7ElLDAiGOyqA6xfshzZWgT22B35NrCTUAnFQbSwULx5YUU8
W9lqslG+D4rUjqaxA6lZMiOyN/4qj+ObF8kWfzIYl8MiPr1mzpFvqCw2rmwzvnIyEQEEYK9cAA+N
XC8xqfei94aZEuc1D7lLbgxXwcLwIdEYP0heCG3zhOUEciQLa44iBPtad8lDeP4kqDc8L8dIzo9c
XBvFNLk9yutQhgEzsF2/5rH1JSZyzfIAhVr+a7HI1Yv0hDBJl/Ow0aNaK45fDN2Sk3PxJDGc4P9E
L4XL/dhw1cFK+LqZ/CncdE5k/93DkqlCa5GtKEmSAGclLx8sseVkcVwSPDICJ8lqWGextUQIfA1H
WUQi2L03a7TbDXPT2wwhnMkliZ+V7JsfzPL5a7EKVPP582iy/roEPvMV0gxZF94JTggv+QJ6V+IJ
GFdv10PhXdZ4d2iBLVRaIADxs3sQ8pyviN9EavLfnhYEfNaUx1YnsvuFF2su79LzRyOfRf/GOvwg
svbRrotOhYRLmLC3TeS1Xkthot75mRoJn8T8ie8SwRXh236ods1gkUDngBvy7P1StiVvyB0h0sKb
ET99N/WSP35v2mNBuPYRl8Gn1rJn2KFs+zVp+26Xd0bSbKDjK9+N2swvkvkwcJqhJAnRGyJ1DAqg
IoLVhCJkf7N9WWm5emlSCFlZ/imRu5ZmnjyK33Gh1yqLyAtjhGYJ6yN7g2jIEdlRsT1yGL/MWHYt
22dL2QfrKfolKdWqr42JthQO26Ois6fiNlz1Oejs+ThHxYTfxJ3JsZd8ANGOiCEwW4RL3qg0wCd2
ML/cMP8rgVjHfwm8JXZQ9lSPheLGORFCs6UHiH7NbpPZu81ut2vbu9F6wNeF4ZwjOQ95G9FD6MrB
kHfDDNbl0ywqC7vmKXgjwlhZi8GaPeNcZDazLQWjhrXk8YsFpWhjDy4dMaq972mXI6pzWCVwvPpS
7tDI0s++7HrxiLLrf7aIvSUDIbhs+Q7xlRp2p8TG4X5iWqGAsjB2wmPGfFJy/B0XKgWESoj6kH64
q2UjQvaFQ/g7TT/fIg9BfiKTdL859dcezGvj5K82xhAxfoVzvGQpyN+tJpUYsQzyojzCmZ0wMLv3
rY0tBz0sJnNb+AqpS4hcBCpA29zFAMmnZNW/pk3FD7FZpVwiFbAMJNAHJ0MWspYxLXLevz/gax++
1btfbiC3TkOIG+dyxKN/nyDGUejswJLEhnwFNNnTwpwXmnXlaDBvIMzI5A/rPs6b/ie8M/yv30BP
cXqvwSK9wG8CVQKbQAHMtWgPC7fRsFUiHeYyt4fn8C1iNA5EYXoRHfQO4GMnjkwskqKIlAYvnN3G
VxVHtZtuRlZ0IHBpxGBlkDCVWV/iRdFM6Of+SfXPdTQvmFPno7rato6gSc7JX4msWjptv/4ophiD
Q0777igTMMBFKQGzat/zJvV6dQK2QmHDXhxtCXfeU7dNtKshD66YK3kaIOpO1Aa1EJ4jjWPGqSON
kunRXXWrh9XqHWa4Lfo8jGgQIWyDfPuAEyL7HmR7jefmK8jdph1G+JQRwiVz+q4ROReSJSkAk6dT
Z4eBGf2Mi5j5ZSh+HEZg2WWqyXFcTbNpbZQEL99gHBgnrlN6iHnYl94DBQ9CCCTwViN0nhEKes3S
AfVNKwuPHkAfl0WcfkIgS8TH03d4YHD6G8IDoYAM8hqep+qiNjnvDL9By5v8t2vMn/26Dd0jelDm
qm+gvx1iZD2GZTu8gp8iaT/ZJ41JGiBGB2Ua0lmgILpo1v0iH9RHTGRf+cV7Aq/kQSN7TcMIpvSm
2mu8apsXrTA6/HDeLyORr80nd977OSr7x3ljR1YqlEiCYwZTtc2EQSltOGHgXUym3ECJ/XyYNgqq
fKnOYN/oVg201spMcV8UMHKreMPoMJttdwUMyMk3xuAzA2YA3eoTNudCqF42VabVm+mmmkr/H+0I
0ECkU5coeYOcsRrAX8HCgv1OecP/kXRmy4oiURT9IiMQEPBVRkXEWa8vhCMKDiCjfH2vrI7oqOi6
13LAJPOcffYwit3YLRx9Ezmd+8LVkbEojCIorx9E6o2jBxC+0YNM+Mt8wLYL26Nd8CmUXaZh4cJE
yWL7QhAPlYjT+m5+lrw+9TY0LZ4TWWIyQtcUezXhiSK1Tt6Sf4ECPIkwNIj9bEwkCelPmKIi5fJ7
5w/2jNk1Xn40luMy6geAGOWUR39QLmoUboV9n99x+7N6gqVfO09yrxoSKtUZc3h11obkLq+jbfAg
3/Na7lWa/r08kbd34DsmnS0BKkQ/DESMc6leSY958wbg9z+WP1A2nE5UN/rM1dSLiaaJvf7dpnf/
vdxejHQmwy9jCI/ZsMjokA3Mmzp6wAt2MMqi/xVETvJCCJLYVngqIOLhW25G9TpF/03nhK9PPkky
L29HUmuWY77Z/h56Jia3mTGSrr1dMSsO2muSElbX89W/vDFLT8dwknrhtUdSRKbv8gfIlZsf2FZu
MXCZcu1JHJZxBmBYdO6jXJrke20KF1pnZooU6yOCQBonWhHesIDBCycaTRWGeqQiPA5N6sJn6U4N
UZx4pMLQaYIvgA3yShYOoAKeq7AR7979PkWoh7GEdiy5J98Qnkcab7meQ6o7lmtUJjFcJK8oL8Pa
feLulIXDfSRSZ6AVd9O3cExOIpdsKgvJ5HCPGo24E6KAK91XSYLt2YoM/F/HLjTQeQup3xqQtYkf
K9DND/FtzTB2QWgaexsmvkiAO+erTCt2Qjo/vvNFtVUnrYpixmELFFQbnFJmCux0uKIoMIe69zjm
HI0YW4lYUubZg79UGilf1lJD3GFYbOGRXVm+rD6kfc9pFmZM7lDVkJO1Y6UOyB+H2NOzsdJpKze5
29qDEQQdREbpOMRyllE3EOG5Cx8zAqoW6hE5orJX0VJMnhftGG3RdvOVv8fQTcNunG6/5yZ4rxvs
5YtQXuKrs4WATDxnidlnZLcc3j+hHkwu0eG70tkyP8SICNHfNm8t9CZYLj+23YmBL0BoJ5TCzZL3
NKBPJ1ywt5PJPnVjacyRoE54249lte2T2hw8x+kMg2GcxVJYjGzG2tdhB7kT1WOnx++FCJrOrJ9O
8xv1+qT0es3AfxLJI49+oPiQi3/ON19AiH113gfb06dTP817ZdZ40SGCADqFjs4y6sYZJ9N3Ua4x
dkbmiaBmQIWOQ8n8hFYZ3yXMmZEoTpUz4WUIvn7bh+B/aL9RsSCn6KjecO0p+FcCc0elqaxJeQK1
w+eZ98ZyeB2hCLNgGtt4Xw1CMUawHDh28KEYyzf+yuHDepFwjTg3tF6cVERavczHsb9Syb6OqfWh
Q98+i3LeHNDktSIbiKQsL98Wy/qk/umIDvEJNwv4R3aJ+IaB9/a+13ewwIi/Qf35wtmOCuuO+tGq
AJMOWAVwFpB2NuDbrt34eM+I+sK4xnkhhFtmhYWy0mAOn1r3xCkCNmlKCs1kc/3CgRQ5Pmjwicmx
8gOAJtZVwPIf8wtzvhKvX0Hxh28vDpERJLLu473hYzG7/TjRWj+9UBW/kE66fQjlBVFw9rty+xwH
o+E48Svr7mNLFgycl2dMRHpdEaTeT/DYoHd0QXzu/hqKxV23+emjFLNvPs2e8zzPzVR275HLnznJ
9y+ypsTxE9feo7J+x/bCyST/RatyK7i4Ixqf+4oTKvp7rx4H9pP86WofFyui1EBDZg7eo0HtCh+h
dqoWODtbLI+yNvPSkTA+nt8vZJqq/GjKfTTcv2aHAV8tOzZxgCO2lDvpdNjHUxE0Vi1o3SshYMA6
GU87HnW3vhhesdoglN8tvcFKyyYoXAi7EBDxMF5SEwuipHLE5SGZ5sy8eYW7lSVTCMYfyKEUiNzS
OGxhU/sQiXKDM0fIYP/D6KRCaQBvZGoscFqwPsvo1swIZlulk3qVLzWKcUgILmP+cYVxVLrEd+e3
kbFhv1s9itivEA6zJOUF3QtJCIeFEG6iRjbjXUSfPH/Na87UdbUi8Qet7OmD3du0PQMBcB8q+5+B
dYjJrtCepQMg9UyjL4ZTh4aCSgOBFuFFkPmRX8KDeYw+yLf7UPfMDuoz9bIywga8d0TlbZTWUs/s
ZW/GEnxQBTIZj6g9h6cSb6pmD/kW5m30GyEcbi1Y+uLYOsInZ2tHQ13YKCRSyROmWxQ0maWmdnN9
Td4hjH+/Ip4cdJUK8I2VPxO0skJq8cnsojA15j9jjkq8OxWgm1t24aXiARYGCp8AyG3cHLhLhsBq
LfzC0fPv+8dbon6SxKrqMyzapKmdmnVkqZrJ+4ZwKfMJZXOgmnjFIAqPCIQmmRkhjm4hZk2xbdYs
fadAIxyRFnQ/1ZP3Njs+jxEsi30+lVc5Fd/ALPAJOsD/nMbqKCE2HckDwkQiKXfcjuSODsaYVRIv
FlkMP1vqeOJ5qmwpbV5es9Egx2NVD+fELmITduGSUhj5ROu9gmUS5kEa3EOOdOMv3eBolpwKjP56
o6oxSe/SaLjIwivMjO+bxwBkQ+eFFAsZ6m1C1NczSEsP1Hbo4ZLxC9VVZGfJWGa+AeEBcgfhwFAq
//EdC2TXnJb+e/ZZQ99vt816sP2tDP/rfifv5Qel7OtPgpXFh1t+F22Qh+/rC1lR+benJLD6rhT2
J/2gWpeznBVZrNM53GSv3nbb4cvSiHMCesHGnWtYrB+X6Fxun8t8facMJWuABh59hix0OQ3WI9wt
nP63dnv3Ex/r9lm3rY88oUYOjWCvPXiFBDdpSvFxapX2FzxgivrPk6a9SWm2UN2KtcTWtm2PFe51
PNm2Cb/Hx+W5RCg65pd0bcuUJ0EyPa6ROw5unzVvAzNqIYr84yrMtfCzhr4DD4iqCY0lswL+25bb
emvsFewWOWchx5RHgyFraT/mFVqkL+8TNeotvrzx5sm22fa5/QLG7QvYjWELVzo5JkdtOCJQ6cHu
k5t8EzwVhj5DsiH2BE+Bld1JghIpXPzXkQGerjOAdl67f8Mf/PJefrdcjaO6727RkHRW7VxxxtS8
ygAtoWISwdoAJd/4qU4Gdhuop2RCdi2RGE7jTKJ167Ue/ZT9cEtbn9y9Qh4RTLBEW8wGMOdb+M6I
T7OBjhitCS+APomjD+8N3pJ6j0N36vv1GCb/LPO0lXQmDb6Bzmln295B61vPbS9Itg8Qt7OOCrsd
VRkiL6v5Q7QhxAZKoOMUAg5NAzhAg6DP2g+S6ZHCBJMDZRzNH2xL+OVAd4TPyxGI4XflaPzPVJml
16YRd4HK4JrwbMa4sTCfUQfC8YIHa/NzTS8NBQ0PDnCojcYdDLmfcDnAD0peQeIf1TtalfcJwyb+
Xu84MhEBuDwV0gUeSoMjN6aCNSi6rcJcohLkDfGq/JkxKe6b4h2Ap4EB4VzCg0dqY/Kb9sSGwU4k
5BPxgk2h5BU49DHiQdgDu+XKP6lPGqKSUXnqLRPuqRPmCL0Ptad4h3RkIF3U1UhvGjPqodcPIoy2
dWE7xv9g7qImI7w0+jPF3d19yeptIU7jUQas5nPos2nthpwD14pet8jF8Ur3KbI2RzWhWNjsaJi4
CocQ3M4wQut2EfpCOFZcc5gZtJ7ArcuOHpetbYP/2ZyXpNnkFTQ+/7/H8rSfKxsvbeCJT9Df3Z3H
QZiHFVee6RHwFN0upUHte0XQmz0OPG284Lzpc2DsHgvqp+ra91+Hck7zgqUYjnP8G74zwTzkQ4gX
YDJ6woqs2fRPyqm54joWUGuv1ln4WvS9MhSxKNRZ0oZHFocsxPAZs6hiMdh9QzTroaFyk+G70q3F
gTCYZn8PP/a/c0wz6DjpJbvpJ3YGLH3VfGGFB+NEsSg1aY0LN59xilFkdNQZhICxElG7QPc7SKjt
SNm0KdkosMMKQY2BzYQIPOfoo2Ks2BduCOngRLXTmtoudkvZ0lLvJbtUHYOfQ4GhvewUvhVknmj3
bP1n5X6RVNKRGGatYNUp4qm6EPNBVLtnaioNQAhqLZuCoN/+4BIwojmjGqdnpKVALUPmSVLYFXLe
pwX/Vcc5GClLA8l5lGeuiiIbYTUJVriynn7lXMKWryFo1hKlRDyqgLMQs6pC7UsspnanLzfvuv0w
HLxrP5HF7PfBPOQe/E9PFEOBG4UGXJq/WvINqG+rivFLX4X+ZXSINc0nECJeOgpFwah3Qbb226m7
Cm5fPRpsq9VDaDmRGidADjCgr91Ko+ymkHlZFJCU7ny4AdNAiq5tdqkwV3tce7zRTTHDgsPLA2Me
/XHvlnwQJoN4oTTiVlYAHTf6Ep8+aWRYamLRGsewP7nj7w7rlxsb0O3f4/p8YMQrb/FnH3eaC10z
Ql+0O8Y4MVgYwrOmZ/JgthoJIdRJFvIemYAfuEQb8oxj2eFV2yWGZvPnSb3I6xKWORsDNcippByh
y2DvRzXGF3cmz2MHMpOstGaULj4H3ad3cYamHFZTxe5gaOvBYPm6tjuCOauaVFuxb6HvUBsRSFhs
vqt7yP7TLeIr9yabDLdxeuUp2RnwoPKg2ILYsMmwfQz4FcgC4IohSn/mjRO5v9ezSXH3Eo30g6mj
nIgwBDFpAkoAIiWuJVqFd9Db0Vjkh2bZLOv5a8Hr90+vzOFlKBmlKy3/6/A5VJSxw3MEmc2Njl96
YxvL2Q1Zgzh2c5uze3A7H8pTCc+id6rD9wXc5kibTm3OXUnLNM8PBbPba3mK/vgAbIBgpvaL+E+c
uXysta/xwUCfhnxlm49VT9uV1y+ThPl9oxCLCxowK06vlXR6rEo3m7Rus27dj6PuEryeXmvtLO37
k/v2sycCdMyGxmDIR9a2A3Xd9Wex2JZcrqH2x8raDGfJip0/d2m8nmfqsm6dXco1jkQyad/GollK
eEigx6EaFytSWf+YpqKBZg+ZUeAyVTjJwWBFAd6fo/x8zO7z1zKfDfeQ4mb5hKq0XquTev/m2Ky9
Jw7dtOzMg9hVELcjMeCUpQH5B2YQD2TQqtxFDxxLHtvFk1wLDHhj95Nzb4qOW04nMBvF4IM+Huha
IZa3cum3i2Tca50nHlJY4JfuMwv6/amaOwX2D3ScbC5em+8t6QCi4RtyyLbAFtCfS4uPF8/UIGMw
ykHEucPpzBIbmGwMFOHgVJCvYcxwszFOXKSkzHH+9fCnIQvvkTrGKdvw0EeB25UpY0zAxGpTXj+n
3ir2sf1cICHuZFdls2Z28BUhu/e54b68IXBtxrlF9hCK4hMyxMeAeJz+LD/rpj77nvS+iUEZvPQS
kOtAj/v9+15SlKiYk0dI+ExMmOkq+usf7lA/H7fnPrw/4mu+Tm/IlwImjI3h5M7VolSgmL/2dSxj
R/oFe55hMxpcHvBUFBxXsgUSc9V6nXggviTRRiWIbc2XpN3it9WN29N7R3XA/nSlj8BtueKgAI2H
RvWYtdRgwuCyHNOrMwUo/WheXd/4hDZu1HqcrZ7ulIwpQS366+rQXgAt1/ICrIK5OAUmKMUsENA0
YNYtGcccJ+PCJujJrGY66OY1d7kF8bEG7q+nvTOeRDJufhaTHbxkGzMQqMWEg61ZAh9yhD5Xqp36
31V3YlMoTyJRHFyiZ5ZzwtCOMSlN9YRYb49DDE6UPCKkitXdB7Sq3XrMCoWRdEw+IZbrAg7tViWo
+gA50JIPMUGXTfxx7J20RRT8aDMsThnCRKjOdmn0N7y0oaqRpzQSmX/EcwGy8BFFFzyEksgw1dcY
/fj3DYa7K+Vc3QDczsYCRAZBFFIo/xsgeGQaZSz4Dfk82eznKXNtEx8jahoa7+N9rISvbRcaS2NW
TN5T+mwZQ2VlHlOJUfDdR+W+3TfsVNURFPa5To+xx23Xw0VjzuWTcOj67b5wIZRzcwODRPiP8zAz
Ev8b4hSd5VaPR7PIFOs9v8OUq9HJYdyG4Ht7/1PtcqqAHMPLCo1DD/2HblYTYWafBH3M4fRVb0W0
+PE518VEAY0mscgmCEiEscaoObxXedAsqxneZgq/srLL4AQn8AMJ8fryYl82fygEGEGQ8NphTan4
mdeBptLs6vie0RZjpHKJbnw0sLnUL9jJUU/+Yc7lM0BADFlDu2g21YZ9mcpdQjyEp9s5ubSr1/J3
A/9utiADuGnmR4NVCcB3E+gJu16PS6YylOKtLoH8ntPvNA9Y8kdWSCPANIwPANifZoZR6N2MuUee
1oCR5x2slUEel4cFBIuaekbQWcj6ZvIqhnXbfeBzsgfb+AjELjgPECq+jPK20mwrHvL/SNRndKsx
/RdcUcEUwmgZ8/vC9vf9VQ2LDPPnQ7PIHrjpPE76VNugn1u2c4aV49oRhEcY3sjClLE6w01np0+L
iRa8p83k44lHtXNpRr4RhlzKKkdq8QyQl4GlsdLuMKOIMbTEiI0QItzmigl8mZ28lGeFh9PEdDBn
nVs4CaJH6GxOWBOxh1s69VTQIwYQyOEywjQBKh3LkwxK83eczJGWQVcXgHc278aDHQ5L12eYQIb5
gIB8JkC9fr1mRDCrp/VUhan6Hn+nhptN9XAYPo7c7KES9sPBqiIEIJkSCIqPqGB59Txo29M7QLAt
uWrw8kFPulCaCU4xYpXx271vBLc4sh9OGv5OGIH9KQgQyQmFE1sxKUtwiFDGBDw6PXGwCbSc2Z+2
JNnAfmGelUAEFFaEYnhOSUcIEHFAXHQyO8fwo7ng1K9My/FAJ9eByblrPQnh7I8jm2uL7mXoRYER
SFgdMnLkaRLzQUqQ+PpFuuhvdIz5gcRwBPkWpMKH0/A6tfOBxbhtwPKG9KEE40FH0fhYkL+eQUVw
gZiY0zNCMsH6yIzGwr+4j8Cx85Kw8wZe5kB9QGI1EPO/STr5BIQK2FhL2wPP2JIxf+g8J57QWJX+
e4fhEQSMHwYVxeEdPmkj8sUnSFZP+Os1kzcseKCzYa+0oZdhL66C30a9Dk7cbIX7dPgh9powHpKV
aGWKaxHQNJnlqgqicbpgTMJN+P3r7VDN+oIS02c6zQgITlRxSBErY4QB4B8x5fyuXhMqW4bMnUX7
DVsnd++YZzxBy3QfHepVtVUU9MLXnfmaLzb8gG5JKFHe3PSVW4m79VAdPpPGHfo6w2VhBd7n2ZCh
TMJTb/ebVUuREQMjSN2CEX5cZ62y37CXSCh8mYzglsxfjFvy94qFVXcgZsrAQ+Jnv+2BDsXNCVbo
e4/JWv6rQ3alfMkmLwlEncOQY2YrHbEa38vH+lIdaHTxBaEw7dkUnoNy9CXThRCD4B3S9+W0lHyE
zybdcMjGh6/fLt8eEsspXXh9otQ2YGKFHy5rOmEMVe/KkOcAcOsxh6Vfpy1P3mI22/3rcls0UBYI
J7OQFkcYTj/4vPwmwBd58qGeSZmS2WyxKuMm5KrMiJfSXxrgAb7MhAsgEr5PUJ9av/UeXFVaVYCm
hTaPxmx19tDWZ28H2228N0UvC1b41z89Q9WmCw1ei3ySLwymRVJA08IYW2bpbFW+T5GPy5DPgXqT
M0eiyBLXsxuDzc/V22uZen0/RyXINv8O6QKKoH9qZqKcTO1o3vkSOLyx0HjEczX0sbjm9C+WqT/w
EswNG5cJVI2Hp2r+gHANCx8UkRLFZg5Cr9J1EiFvlaAzAyeIy6lEvu6kLib379hgC/yydQluB2zY
Em3H/9IIWCSQY1VblJ/lVJtkxRiVj4p5FFP3dtRfpbfhCriWpMRLljrdY5oSuXEEuOZEBjQn5zKE
BwLr6EdLSTKdsAq8M7Gi+d4rqw8M5DtZRZcHQwo48jOClU8xxo40PjDeCBDFqoI9pMwtTnVqM176
B+RJUofKIH8Ig5gYCHrZ2n4hWQsHeNChqsa3ibwcZR8vIzx4OcOQYqseFjsrY/VG0gbzx8Vl5cYM
eV/OVM5SwOqhObwh2B2DMFNSwave6jJrx+Fy6jLOSiIOg1KJU+1b2NneUp9WtCn8ZifUyYSQ2e8l
oCNopvUCr9o/PVqUneaXy+zwPMgY/e1W74V+BGjrhGnHCHlu9jBREoIvdjCZa7zOzghbKbNokHFw
wyeJRvvmWYsfRJ7EvKlvj3a9gRzS2BGUa8SjbD+Y256L1RAbsDfiRuFGll7iP17jc0k0rhb+Z/qN
oGuN6duLMHBDRATz+j82spZme2REVtWjTnPzgfshZSWzHyxV1XqDYX3M4VXZPA98J3gvFXfKtogy
89IeXiviXjdYiD3/ORNFOO9zdycWDUAfY5Qdpr71VeEpFs/WTNDU04ZhzImpA5f2ZxIDoEKvR8GO
wpYqVB4ZeJSiAWWAcJFzmm28OBy6Loq15KJum1u8Fasto6Z/WpJO7y4oK0IR+RTj0mdi9xPbQIlN
WBut+dssOa2+ZrWTZ91qsAJKSY/tSlI5FHq7f82E2LsX3HIWZIzWohtjnCzSSzDVAEnJrT2TRjj0
L5SJaygEGCmYZd9q8cw79HCXE3HIiWrVCYGKjHzH/1+3gc55mdasGmuI0Y+GD59dsNdXIiWSroPv
ESUJdHQAjD/cBqXWfoHwScyZzFK1eJIetlAVwLn4oguCGQaWnjBUEdaf8cBVmDxkdkuORW9UAuwB
dWEkoJHdlKOlOkGmmrd/cG7+L84wJVSBqOfsQAX8P7A4//Th/oHUxFQFYsiYOfSEOUl+YEzCKYSd
AbGBIDOHb0jDLzY/WIQcG2IMiA21ZflB4AQOecFoFsOfHTon/gLf8G4KOppIG2YSCmENHiikyR6E
RCd0iAQRrrECBkUijVFFKZBUUAymgAAb2uXtG58jhwRw6ZAEEq5IUMST704CXk2wDTWBQph5chKA
oranHmAPbzL4gghqc3Ve+6CP4IjxBNYM+QEj1e4zRwFcFCfjCRCy9e7ozDCeEc1RFXw2VGGLxv2i
iaIMqzbst2EoqjBRf32WrFFXUI8rApvowtxilFiFW65feMZATWSV0HHuGfBqx++85ZZbDvF1H3FK
8gv1Rt6BJLzI0y1JBYxkceta/Gbytp5GuGVCsHIqKBbPgvYKU1pELVuO1znVPE0dk2uZmn2rBrFf
X4BtNTEeBd2tDnjetGInogJ/ro2t0ZmiX4MY8Xb7uNYMxCyeewe+xaqYUWFNWQWwI+qQM5dh/5Eh
91uZDkSKLewIMVNjCs1J9DpwqHL5ikW1yFZM19hcUtzwVXGA6OcPIhkRzQ0fphHRHfQJMWSEZou7
1rRYMqfv1tGkL64M8WPM0/GF6/kgmP0zOTiG+/BE5AnB4ZDzKKzpCITUFJQAXh9UfJM9xFF8Mf2K
xiRwmgmQ1nnyhjpLjLAHguO1JwCbb9/8B1mDs394u5sYc4cTx37hNgHNj4NHJGu48zEUgTXKFXP+
JWW7pMRsWk5WsKnH4XON/nqzFNyHox2SS06Rh+XZgldY1mKYP7uHrw1RQho4e+WUNsaxZG0MbWnO
TCG9/pte8DzKCXwbhPB5QU4Ugl6H3UnGIK1d8Ajm35wUlEODqTzPp7lbzLqptGFB2/kaE0Y8IDvI
8O9Q98s1vVcyr2bAxMvCINDHKrD9AMlQbQbpVPVscf7nhz0uGx+nMZ1qOpNsJeQopCtgumsNVlAL
XjfQKHJ7YJ3SbqBZXiTj/lhse9qI9cTG1kudOrYTIrqHAvRI+/jLOO+9nJm4n7UozRXCRMUhW2BH
ADkelOfNbAVPIYQzbLMDwi2CQrOM+vBuefTohXcAmiXU+LfvudxjHQF7F0Dlb1jZpJ7V3KzrBPQD
/4nIgzKIBRoGwdLbe+N8GzFgNT/YjmhM60pzmnj1QS3Muh3lFxlz/1gMBIlafmM/wrcAkYyjfyft
HqmZHKLTb90dlauGt2pqaoxezOr0bid0EBH9mDCANZZKYte194WS9zUbw3kZzpPc7nYyGIBhy6BY
mCnVdmJMB82a00/DxycmKswjvXahJk41z3AyeqzjCKDdNb7eC5cmykqcK/G2xbCRHo8bsCPgDZE8
VQiMF6gyDkZhd6CLPfNEHIJz6lkEgSDue8xuinU+7weDSWHVmJYOGVf28V6CNDPFKnEGTXOpg+fC
jKyB+kZfTvPpc1YTe0N4JQQ5PJlZUx1IoK3JFlkdeuF8avPTOfynpdMMg2/nqY0etLOM4IEuHmZR
2tXl8Tc0RKkhT0nMjQZ2Tj+AcxCELsSLtQgLoQhSNgaV48DuTeI/Spi3gRWW1b1dgj701MO6wciC
AWPkT1h9AyUZ4y/RvTkoR63kvRCHYmP/xG1RGo76GFm+XSJFIjoVisenUzaWwTZITShvHxyz79ng
PckReamuXNlD1JuQO8aowlD1E/9qf0c2cjDT3mxmAxJ8NwXhutX47knW5ojkS7TfsGlcZpemRumV
0KoKbShWuRMRvvp1ZT+1NhI+yZmJoXPu5M7HqTv3pvrY6o3AckzVpxIkvoJdYdWxjHfJBjvG56ED
FC8RsT0PZLpg85XauDR/9d1GouXHZfKY7pVjcxlemzHIarQfwvngjCW/B6ZSPMLlRNpjb4rz3dE4
v5flAoCauTZEoCfCteGit9D2khWtBsAuW3n/GHNV+LKHCzHnfXqSr5JHXUzJVbF7Jl3QSj3/9swC
CEyf4kTk9Fx8ekcDt3WPkGqcwURH52fLjnpmJJyuFfxy+4v7VteZL3zIWMGP+ygzKY6Zr5+V23Op
bMQwAFLSqCW2+RMajubJ2OAJzi8iG6/k9yKXGAYPU+JhUNtD9sDz0mA+Gx84aF8bRh3fk/EHiLV5
r37By9M9ehNfmbZrKC7z3i6H4kK3Os+PxLqNqwA77DEnoxT0WXIm7J34NRZMURoXY4spwfSBH2Bn
Pi/A8BhfMSbU6P35aq5xZY0j1TK4jygmqZq+wveuOeNo8ptzKkB/yBEekAPDobNh+i1DQ8PdGxrk
S4FNK2wzf8x+Duxq9w3UZTQ/KLgBA3jovgLlvymiCbFVqCqo4OiWAcfqkcEyNv9e43j+cz7U/xj8
wYSDylY4FaA8jBbaZDLuHsL7o0dpCMuMY5koObhIEGXpwDhbp48143n1zBccnVOmBmZ7i+fJMoOO
UC4hRczy9d/Q/YEAy5jGks/hVNaTtcLb8PBLxQlcpus2FVp7zf7MJWdTZ7MnNrgPszxKakk5rx8g
afCmX9jLQQFQoB/0+QKNM88KEYA/1fNgobvT7Cjt4bIwVAQkmugLVgQ36/8B8/yZ3aQQQ11Ld4XL
XIqrc+QNIACziIhDbL3ahxA8VYJ4qgePaXXW1tK8nCjBax9PGWUEudW5uLXQY3Vu75hx/MMSUILP
Xgp7Wxz83yfOy6//m+P4Sw067R1b/76KA+2S7cgGegtrmuTfMfxYUMjBUAEGeO6i9XunzOR1u5Rw
XZLn0p/GmzCmBL6R/AcdZy+fcWbEo1oKM/8xLZQRAU5kJHUzedyfNfP+UpnpM1KCslPfFWZWfbcX
8KFCrhmrHBdiPoX7c7QwnTIKDzEzMgkUxNT5NR64GIT5ma+OaywcGbJYP4vZHwLVxquQxv4wMCnC
++Q+KWcvx5g9dv3xfZO5xE57D+6rNERkNt/Q3hEIupK8FYQ+m8bLXK1W3s+juRP59CPG6y4ES8D9
7KKy8YMkFkfpNtzDFCc1C44kZ3/zHe2NAGg7OgKVTTmoZZrHPzK2QZ3x+As+PtGp/hDDGANnBDwj
zndctzmsAGz3UPzlBU308DIc6/N+mE3v1Lo96luSQGbVCdBuDAl6pYQSJh1Yzwi7Dv+CAIazC+kh
nbtlLZSRdfEQJoqfLoSQtPAuF07dxUK3gOYWF9wuUNwB81ngh0JOR3YGj6XpD3weR2AyICnmBpGJ
pM8TqN79imtt3ZgdtCbI1Mjt1qL5BToWNEdT1Xl7PwJ5/v0NoIEPoIx6Ct0ac5yc0R0/YjxhF6eq
8LnJ6Z8pBxhYPUJth6Mj0GjuUSxFMOlhLMENSdjsG3YDlRmpzaeLyYGBXrYbNqQNjSRd/CbJRxUA
DO1JYvL/OurbwrwDAHIosDJVDg28s3vQsvhxO8JNGU+fN15C4KxMtcVPTEkS6QUGIBTlKug+AxGA
L2x5esLRXva+hO9gDxd8vpP87fyklcI82KzJNMJpkXpNGleGx71+fLZWr7FypoOVi9MqRwzTgdkP
3ILaDhIuRoiFR0RXH3834IUbs+f7c9JIc2qUwRtIzpfxzthjIVpvi98qxkDKgP6EddU9eB/Zvyhq
frGthjv2A3m/eB6BeX5QEWa1LTPKhqH+xRqJnDISSdvCeecXipKWsSV28tAoKVt1a8n21wI2AIHU
toSv9fQzdGNoERm7KNsnOysSAm4qMHPaUnnbSJhKIhbnIPxCacLKtOcqeH+ZfLASY336rtiVlWkh
jx5rNrL4bqtcni2eqbzysWGP6Q5fiZrAwF8Brlc6wHo2cnE/uy8Gx57bSKtUWg3FhHhcMv7IZt2x
BpjGtZlknh/8pZYPdIOQxUZOEaPxQsCtNWzKGPIPiTcgTeMPk6LarZjf4QBbw0mkPbN/vfBp+N1r
1ymLLrtFWGuTAgSFZMwhdcPyO+R4yTkVw4jwNPzyCPno7FizjW/wM7yKrxLh0kR/29h6QozIAYOW
MNVm0f53t+qb/rM5ENJxL8B0DOt37AbZw3GNGDDotBXGV7fUzJJ9CViXuc92OZTsEkcIGkcaDxjS
1BTHurUeF/1GSfcjgo9OobXIkag5Kb52L7Wy2nr03B/ZmZzNoBr++8tStu+62R04b96I8Am7IdOC
cRMcWsCwtQ7Jlwn2KQcvmpRuDk9w06y+QR1oPoYXrdcYgbwrAMzp7jTTkG0OsAs1/QC2DHvPja+N
5vFSLii7oh2HZ7d9Apj9cRR1Yhk0JHz01pBIgHdQE33xWTPENJzagZ6aRrt6kjfnkMNLEA0wBpBG
DwLapRqaOQTBIbYNY43C++lpT0/9buHZMNClz6Y0l60oN5nAZfilAmdywt5dgNEXdirYWbYWD2CC
HP/DTZnEx0vQJ5rZHu63eKnUJqTiaMHcC67zNlszHOPdkBgbuxDnDcPkSXiEjoM2hYWyZjQmmMSa
gA3psunCyH0SnjZABPE+58ajXh/YKBuoex5PL5nTVhe4L8sT/h1hQDJ3FeMK2Y10S4z+kbJ0QElU
+yYSmYYwKQzHnk4iWw3yMBCAbibkEcZYgsg6HZyTalIxjxxuYBcVDAZDw5U5RGAy5mvuvFfPjrDL
Gboa6wkwrvNIvYUH3RI1gDc9aiEXknRlQ4EmF443Tgf5NsYM2BsJoFG+vajwjyp8XZb2F8LNePj1
Ot0zMM6h5X+7xstNuYu5HpRbGGlyPxAUrg9HCCPaPvI3uhmCEculAVrFNcYIJ/Hw2pZxSH/ZTCaN
r4MZagdagIQHRzZoEU9TTPdfNk9pgEs/HdjrheYrhvtBsQxQR6eeExGEasYGaM7uNvlOwBY9eaq9
3FI/6TAA+/TIn/e16pOnJYiGD+g0UAsgb9wH5yFgmFLvNH2mFvNWtbC1/07S8SdENUqqOg8GFYQI
z6ObBbQs6BvgPMW2OBIhfO2g/LLXWcNkQf1SXBuGMzrflWUQVMX7ly1W6z3dlL9VNFzJv0Mn38rh
EcGEgef4cHYfGxt5CYJ6fC+Kk3xQ7+YPejmgsleFxa3QybUzWZaUwrxu4UGogS5IdmtKYLFVANaV
NsqX5/w9ro7cM0kh4CQgGw1A4V/yGBeSb/SH7gNIAffVBcHDxgYV3EIf96aGZ/jZpj+XKbJZK8RA
q4t2HjOw7e8HBMEmZ4kY+vwAcqfC9Nu/5+qR4oQVz0KQF5/T8zD8g6D+2sXhHed7eZGQid0L6/3Q
A66fY+a4JSZv3vqd//CS9XcaueiGUKSfslO9AxbzC/ow/Q9pHsGE3U4oMKhOdo9Qnj2O7/ljIQXF
Tb1BeBjujL/HFUQQT1a2R0ChK+2AwAE37QnAi/8edCXPMDuhgAFEXFKDQmNX8D5vg35Ar9YQMyGN
IYzJl6dPpb4eTozpayqHg8UweJMH8uHUGRd/zX8sndeWotoWhp+IMRBB4ZYMCuZ44zAVRkBAEJ7+
fKv32bu6urqCpYS15vznH3aDf1xU+JC8wa/o47xWLFum7gDKsCtAGWFswSsrTr85kbSO4dGkDLa0
dirgFqBTY3JB3JBMcf1toK9+cJFU4T4uaodAb0jY09xni4qabX1wGvgviqDMPn8eGtIOWceEFwaA
JWVB/wTtMXV/y4qJSKgTRC2ULmgUyByFRP7+mdXmECyJuABAu9kCCxMf3Z15snqDmWKw32CmKDA0
+Jaix8LsESXGubq8zk9mOkxNETkCqS96Jipy1kn35qIs9f/9PxoEepBENxe8blT7ZGnZBQg0KAy7
JaPcfwifGC72bQx3CaBmRGkhAnydae0euzv+FkfkHLzWU3/ELIrv11wxFGWTAx1NWAjbqAdBFqb+
hG14pC/zTX0SQ1xYo5AJIxldaIcytLT6aMNALGyYLSq8ODwVWl9Xze+PMRiA4CFo4UIcxkPAltRu
2Bxqz2B8R0/ErwfwgAMNw5u9gDGwnSUz4FtmZgWBVdiJe818eOob7kDFHMjmYXXAgDxIABQg0kyK
CTcDnFmo7cQz3QlLYoJQ3i0YXoMjsbi9t0hHe9UWKC+3Idox2kpAguWXO3enrDp430ARnQhKrw3o
+kSY271ilkIATaG5sGmxbryAc4tveADb04tz+0Wd+COPGDVFTbECLyYdNShglZki9Ln8zK/d5NLx
0wHRjQ7SNKVwa+H1Kz3WTSSE/IXzuJUV5ycCjxQi+pesx8HoietxdKd2YFG5Z3+s8iUcpRs0TPWq
DvDf4SZ5K/hT5lDkVOBIGYCuTAiedROe24AtIdPcQTattPM3iQAZkfX+3mgL6Zj7a7p7NhWV3RjM
iOkbmdOlyyLUL4L6N2JUyFLOZmA8XbhPfcAuhCiTO50L+lqomKPiPAwU5OjZuhlRjSPfnxgwhfq7
l1duPmtINiFtgDT6bQCyuZjb621FGV5CBU3Q8SWQZ94+4jV+0+OS71CrX/MtS/jnjy2F9ZBdCRLq
8+gOz83ROHFTKAQ0zGSUbgy/2X0BWOsdYCftQ8aCy608/Y5eM5qqgmZQgU3zXd9DiSpZBF5/16QT
D+3PXI4oSZ7rco10a9Ob31e1O4iY6zHr/NGDscw+cXplAUWXdNYu7w2KlzQswjIk54iAY+Nck4mD
dwkZlegnAVRRADFq5SFqvpSQ2dEcWzKW5T9lhQAMT/oIXms/DeWpTkFhMx7hhwpLrR0oodBgG5wN
MPgE/jpq1EHwdVDBbOszorgaEaVAc4c7fY4ZQqgeqZGyl8fkXJ085s30i7hypQZtlLER4If9zq3n
SOVJMkBbGxd6Mwl1wG0BW3e4Ua+scr9ZN6MCh4P8EzMfQVfljF6RA1cT41RfuAO41R5LyjMudA0g
NfVIeh5+kX46bPg9Q1Rgd6Ccv/7uu6FzY3OpdofVv8RFPeqdEQzjC6izZ1U7EXsEZWWEsvtaoxd5
zNDfLIyJdJFgCQMV4Vj0Gj9A0RD2jlm7Q0SPvhJiDDb5/jUh4l0YIqMqTDAsUbEXfEyfIx026u8E
/0Clad3dZ7l7n5G6BAsHcy3/y0YH/zF6ROT4BQcMSQz3NT49FppPjrp7mDJ+Rgkq+LhMKupFSydI
e61hwroezCVeE/LzyysgjSZCxe4LTkg1xp7DRV3sV5C3yLtkQEEuigul3jPmwzlcBLLLJyncAwTe
o/727hO8MkJ7tXgyqfniEIC8GYI/N6QHUQTv6i58ANdBLrhq+GS8xln4jRIxku1PoBuGQ8FG+Teh
M+IOduwbqwFSB2O8++zv6D66TUXy23PWnV6LcoWN1QhaD4NUEY9OQZUwR2EH5MJ/EsWZHQ97QYcM
BF9JCbWJbUBeKjjeOfSH5u+wN0Zs1ATXGoJ6yMmlpu6+XvP0MyV8MGGHp7DXsezuTR40SUhb0P05
1DG3VbHilH5O5aYgmqSfm+UpOfUgRkMXuHaahW0ZV65KkIQev6LPCGPHPzWS3F7QbCS7N8UElDDg
X8Ci7vHbGGr+FjoWZgfxSneaCB6UfGFYTtgyNUyGHyX8VVAieJbog+NDWEzhsmBMTP2iIqa+e7mv
zZ97dQq0xXmpNtm2t/9SbOwLrDSmWpyf2kmzQ0zoFZtkdVj25odptio2XBNoQHCmoGNzILU4eUDm
3qjzsX9bZ+t0CU8jO0r4G3Uu/OPUwd04rmGFYvHjCZHDz+/P1QWZm6hNd+2uH6vwng2ocOfmLO/k
AHY6aef9gCu361n5RMbE/BlxiQi3mfseDvbqBkOKAKyh9bs7BW1g4rLjfAmDdTgdWepBdeizzLX+
gYRNU8PoDkKmzjL5wAT1EXHELs+1sqcKRjtfbPtbWVTE3fl97E2gdWKXEQ0n5eyzrxb3EJ7TnGLF
/cBiwpZ11IzaEd5s8KGaOF0Y8WCXrMoVyzdEq+YID80Tss+Pj9iZuTJOEBPiNNx8o160GdhEfbMO
C8qrZkvKZcgSziX3XJP1bGMP4d+gM91neBQHfU9eZNsKB8a/z/YwPRDjOQC8K7AMgoZCT1MTyokJ
Ec0l4zPokRRX3KmajLwHnZJJZ/BBwZ1ApkG6aBn7dgKduxPOEDRR7foz50Sps+8fUamYkYRQcsbv
+fD85YThBjwTQiTUYe/gcH7F6rb/d5vXYTJmm6DeWaMmupvVsWVYSRKqQVgkt6m+Y6l8r3II9M/w
tqD2YlaJKQL7WZTM7gRHQE9rMNjWd8iWBhCSqg1nmZimAVkL1GJ9B0kyhuh0F9abIupfv5wyy6mt
O4ytxB1CbApUed8CNb1CkpPqMqjILu+Pv8Mt9eSDqmQw/+B8/ol+EP5uIjwpvTmlsTjslX161h1p
rBzIeRJbrDpPgOAwxUdKQUAx2DdT57AIWhG02/5JRCtOMTNx6yX6JDdfcHif/sFjm/4ywL8tnl7P
RH6MsQ2X/wt17MPlCoWwx+7zpSwT1K500Q/Y+AmoJV7oLfxPF8AeXntCVorFKDGuuELRWdtkQoAp
4ivjQOlw+gswkUCBRah4GKzhAwzzBHWO6uneK8ihJSjQRxiSZqMW2g++MkOY1VisO2g58Esqghx7
HuH6pHoYRU6yGPMOF0N2d4Bil1E6ZiSQDh1ECzG0neCxJBQtNPwXbiL9cxKzicKzVjxIrI6O9zBT
OpyKEOUz7P2X3i6m3WdMjhDkcaE45DxSTxPODuuiPL7wciHGA0cyYr547u+YkPnlx+G58qJxH0o4
jOIP6wI2QB3rGoFFk6FvnIh5iOoRSJyPGNKB2Rbc7NtEcjK4gJ09aVj+huI44DOzzOC7ZThqflYd
5Tq9/oQm1wEIi4Sb+8Ol2h4x98ROKbX+yC72JLsg3+IVPt0U7ux70o7uNux7tkEZ9FmYpAkbodzO
To0PrT4i3YqLFhQY60hTjN8uwkno4V1oCEhrEHwzmKgMsoWFdo/fBHqKc4hoIeA+Wh8P7gXPiJRD
S3hGkXTsv9ivrlIMpj8a4lAfISsUfEnWacG1x1GWtkWYnfGC6VN4wKV47BccSEI4zW7ekSd5cwXn
k8iRCKN6t+9Peph4MH7CXp3KkA4G9wKImOBMeGwI/zIFpw3BTwAGCISlb2HjNQcKbdLGWG9rSQSG
sC9rHfGe4HHhs/SP9aeLy819wPgduk9WzmQynP4m8CTYoss1ZOyO1q1YZjPuieQnOCv1FNbolRA1
bU7HOET7mLqHXdsAClvJPr20a2P7IreByghoh3HOQomUOSOB9ykdp+wwXRY+VxgoiOM5F40+q7GH
fdJIjrNTfqZbaCFx0yKDBP0NOGNg9BVmjTiLHlmBy6hblqvsmi/usB48nhSffGxLxD+vaTYzRrcd
YdWvHWDA8T2HduAmA5Pou91zg3mdj78M7E6UiNfmSulDPc2ySlYAdAf2F/i62PhDGIVxNIeluodV
AwtCUGV4Yem0QuVziJlqjBOfS4CbGnrtyNhKE8ilhNpjds+KwewDp+Yz3golL/uPT0HWwlOCz6Zn
CgeshnKRnYFXSkxxtlKiMuwmA5jiykz2ejsDBcZhBg81AhyQYmOfjBORApn80ywymSCSK2L+GD4W
2fWOCU5vlixf5M+/Zp9psT4Q2XFWz2xBCVcLZqWQxagfE+eNBcuBaCaXTPYKZqcu/HxKJHnYDQCW
cWq7oA4q9zMSawsHbvQWTJRVtgLP+JnKyhiB0zElgZOElgot6IfCSii1GIjduSeLKTupR8v5nCt/
3bhaDoWDwPpL44LpA6TJdMqKE4JSCA5Me7zH3ZZVd3GYqiuWm52seL/Lv166B5GOuITxS12Letvw
qsR7l4CJzg0GvSTQRh3bscTV/244uHDpZVz+IKpD6HprThl7HZrKg5n8+1SxfFyGmLzQ7JF9DGGy
puMW34vMAYwUXRMQHW49CHe4Wvqw7Z8+oCEAInBr8Vhhv0A3hocUHO8lLFeir36ueg8+Tx+QkgR4
IDRaXJr3Fj1DJ/hGhBrjudL8qbNMUPmvzCjCxteWcviOgUTQ1yRrJRaGtY3f/WF1CjCKGu1PD6Ut
nR1zZx+21PQBxSqLqinUcO8Zg3egLrXk2Y+lOt+AjNLWAIU5fSzja9YWQhTHGlivi5iY+oyqdUyP
Hg/m7w2ITEQPhV6AOq0b0d1NcrcL8Nlbfo7Peb58TNkVcS0hrm+CPmbGvBDX4jp4zzMWfCLQJnAk
QT6pKqjLBe3KcN8h7CV4TtUEKtVf79wyq3uMqdx9wWjHN39UCd0MNSSUbHxpuEHNO8/3ie0EbHHK
UHla+0Ieq42/cbt+Tn6ezqtpGJrhQj5+jgDLKIfXVcCNv0Hr2B+x0UDrnwKWSFuZ2e5hgZyx+Hvi
LEEZxDpF69ua7aQ4Qbkro2oEq+RFsMj5l6+rCnMmUsxoNZ03ce60c29rsGBEzpADvymmCUC3DrST
HuMbKeTbGAy1DAh+8/tnP6Rmx23x55XVBJUeM/RklywfG5iAUGEqm0gpELOnpzL2w7XiASU6CbV2
/HvDQYMWPqrGGTPUXtzN7lSIYCaYdUMmQic/DPS+81D8Kg01JdAPfnuf3ug/03EJyfJ0OGlrRmXw
Z6hryk13fuxuoGwtqznJ35KpTWlBEZDJc3I91EWL6oXLAHweTX9lpbozzNy8FhROCXE41kJEgHw9
s2KUAvgzbeuoRC0MzQ9wFdzeLtY/CAOudLdkxZQrhzdtnZHdCA0YE4tTt3jNyoBcwbVid1e4ujU6
n56l5o7WmExEH8g7e2SOECSUCf4Xdw5VKVgsGApUQoBfTMAgMvSZ1FkoiV67dJdfJFRnO/puafs9
MsToj9G7YA2yToBa4BelJutxGSuOJKpcFtWyNZ8bGXzk762Z9016rnfD5WAGv42rNGFvga1R2wK5
WbypXE+3SPaTJce9gJKxL0qmV4zRlsbscaTU5JvJuDa/m6ZniZns6cn/0rRjkAQlBRHZffObJOuG
SSwT7qEJ1mFcQD1gnjEsDqTgtYfSxEPuCm7gWdMzbydZs7oMXoeANz4oUij3Y8AYkvFw7YB6864t
xpLqVozF5nCb2qBd6j6/LkFqDSce5YqxkOMHhaQ6E5Z4WPwJDzsQgeRn49D1RkOVryFM6i8bDO09
4pkz803DN7wBBtwEQN2O98PxRyJu68B8ygJ9wjVdMUWlMSEhmmzyntdHL6XNH8c+LCAwf4r3JIKJ
OGtQvAzdvLV7mdPNe7JTF9bQKu/oOq3m58r1SHv76agXA+Xc4SaicJsruMZiU6CTVf/aApBqkUYC
6x4gVL7K12LRgv724PJiliDQls1hrTOeBZS9sY2X8Rf+JgK1C7BkGbv5RUhW2zi1s7hzcTqbvI9U
UWF/q521s/zX2+ZBVJPvPgBxZiVO/AGlbYODsAR0MpwcKG4HM2jqdLMIzxB3IsW3KaEdYUN6QMkk
BFgfZwvDj8BcU344A3V6T0JOm36B3GvEQPMV+tHK7oYoFGwNOSm2sUkAZKJe0aus6NqPvBz1+lt8
bkFFb8MiYQihWmk1++fLzpUYuW2+k4/prs9wfCeyMfDfcz9xOmUa0ngfxgdtzNQk3bGwoXBJL9wA
YjzXsf6RBCLs5oBt9XU1AdIGSCZdEv0CyWhUHpgBUhBCm+KtsjJuanLCgFMGngGKvqdD3VcHYnLL
K3sJd9GeXruhmv2nGOID+M3PFe4TavA6oTCHabe6L41HwOB8wIL9tlgliyO0oX5jD7blsmLUTY64
PYCDCsfo6VfYlmEyhWmaJHxc3gFxqodR/0ekF7lfmdO+XcbWBtcidoUDunmf9vL2sxmbp6Q1iSQl
pqzylnAoDWHs3cyT2efCIOQwgsKW7WrvvlV18/OFg4VVDkoSs0JZfQuZ6H4Xh42hO6xBCcUXme0s
USvFBmfj+R57jDeJZL38jpXzC5VFHepnhu2xfnrBFWHxapmGaOs8bBYNDivEY62qiITZMI+NsL8q
9jAK4k6k5sUqT9n/TruIqEwoeoyVHd3EhjDMEGcUIc4wPi4vE4HZwOt0S5xfuqikLVFdMbK5+cgh
Jv1Vu3zuJK9Yv2IM+8bIILhMxq+jgtM4HfMvlNaENV6GQKMaTCodmMdikTFExkvdN3uraq1uoSsd
FtkSV5YewBwtJfZPcc0Cu5Cng+Ax+UaADWMuGQSPOgcWTOAPufjxu2JM9NPdnBymxELwG3CdcbGh
j9q/tpSl0EzSazIpuDKbFYIkgNHXgplCwGc2ElrhN4YAagAfK5Knw1U7Ga7UpRaxm3237RmCAYf0
Q+bgdzQMqDI9wW8cjEhin+sj1hiE2XZ3TGgcBqbgU0BwAGMGpmFIh6wGwmKkTtgOIVW81gyqEs2B
iDFoXal1vopZzOGfQsLAo4f3CYtNi/bV1Q18Q4VZDWdStw5bLlsmCxq28tQB1HmYZpVm0ZFraVax
9MdH5GFBkbwx8qHyvT5W6T6fFdCNNgcEWvs74rZt32DkYueyE0NQ4FmSZiszL75QQVRC4MB1MnsC
EbN38WwoHGuLJ8Fi/sYmhv3wZ/J9zzMvdEixyhzfCAwSfVnDehF7q8J83HtrDjeX4LnBa9G3A/L6
FF70pV3WlC4HsxqYD0RwYowj2HvPHdmPORc0kWtML3QmOOIXiuzSH+d+K48z+jcKAB9bjZ5YMihy
BA1JaOcfdsvJQd4waybdukEweouknbLpX5vL51LEb7wK2g1aGjbwIQZcgfGwYQvRe6mbaqWUSGXY
1c0q6iPcJjgwBRhusbUhhS0XZQN0Gx2H8dGRc3JfSlgJGl567HWTH9YYY1UVr1TlCrlDF4AL+gsP
mIQgnsOeID74LDOcVB2ZDbBA6zyXnENYCeaOwwfXE6m2Jf6HYcynxf8/6xY3Liw4E06H1W4HbTz0
2OE2483rX3iMs2kgzol8mS7cbL7ulD8/6zwwx7B+NmNvytoGLYjRGKl643EpvshPQrR7mVM+Ss3z
TnyClcakETFJUKPYRO3Cj4j8GpFbI54OzlyBzsc72ik75u8xMSo88a8tvgOmpm52zm5MtE14XK0I
tAlJwyGVlqvZXDx8qAEmWQ8LrtT/MsVmEPDIeWhNH2Le014wL7ZEFhk5uIuY68pbKQTO4K0gmHu7
MIxXgplsxaR8ruLVcRfvDmb4EG8LkSHDLyXTwrF24Y4onTDmv+OuMEXii3N08HRwdnwc5iJ/Rzxh
7kvb4YRaPIBFdA9fjDuntfnysXPiI98YE7AbhwcT56jcHBue4e04PuPjMeSZ5NCfF/7fHy9gNpst
ZovUgn6HZ3Uz4h+zGew88e6PMy+SI/74s5iRW4KRC9ky/GuWWosZ8Wz89fd3R7sLtsOD/K3+/hY5
D8QBc2QSaZwFOVAEXd0cPxQHj1+74BvCBYfSp6ESIXMhFlM4iFjHBR+saJtdDqc4mIQSvW2OqGwu
eDmEv/Ep7mV+wNmt0P0eB278DXCcgqx1MFMnPIoDOz229hHImpcN14hz63BojjvS6Xa7Fv7lmBvM
3f0cgj5+DleB+LbG3jn//jEe8xdHj6dxDFcLTtlNHK3FQnDBeRZHhrgWpxQu3m38yf3m4UrkzSbA
VorqfxQHOZUKS88bslzycll0CpulvwPDhUyH/K30pNzTek6Ov/Dd7aneA0og2i7ssNWgyODAmP29
YAPT/uCOwyQYP8LE/da4VaATw+fOLE+Cc6iRN+skoBWcTERDtMNwd9Dm0FZ7cGtGyvyHVjvTJnfJ
0vF5JnpFQbQVFhRHSZDQxxjOD45HbUNZh+Wsop2CucsBjti4JWyewKGwGaN7QWP3YVzxnjKnhUxo
FO4Qvjd4Kb/0N/o+x284XMzdqOVNBAd/hXN7Ow0Bixgf2dpMumqM8PZP70bVSQj04dJnheOO88Hl
hBp1oqOe2zbHdHmP9XU5w767j5fLAUofBptIDOnYviDzpccc/T40a3Z0WPmgcdjiIHj5N74H+2O6
+rO+GQ60sw6Y77e+33zjt359HGwHKyYzPWsABobagxVCF5trUztfyTdEhD32fRZs8V/tJk/7R8VM
lfeN5SN9D90P5nfuYVaNb9MBwIZQptIvwaJivqid8yU7OOXgg/JxWgdypGCy+3BvTMsVe1gGjKBK
2f9IMZFByJ3SJcaTfLtyvOMyTBu0LOMhbiCru18sytnwpMESWcETQUZM2Ye1wYxRE8XxcJNFkjOY
DlNfQjV1s8by5M6O87DxQblJlkGHs0CjsyhgIeGxBZkUOscCyZ7GeA6DXD0E/RjeUP+Fv8KGmtYb
+lk+vR8ZgtZfi/f0KC2S4sOfvBqsbxcYREzYeP19mO4XgxoT7BVzILTo/8RUPTqwB0YMNk9m2AtR
/Iz6X7dDE4BwByfQzGeay+FN9HE2EIx8zgsfgEXiPYoa/Tn6KY4K1Q9jyxLVE5WSqbNgw/fEGRfI
ZPv4evXQrwu/jwQdRJTaFogHISV3XG3DdsDMFgtO2HH5JbU14Ns8SAOVOUqDy4bSCuUy1DgUKDgW
7aEkIOHDCLZH2ek2bF9siI3NB+ly6AJSwfiA2NL3D5LIzu5kkwENJq4o99uoP85BzQrrBapIg3VA
kGJ1VAaXPcaiv0sOFig56aYVIc8PehE6yYMNwarO/DtBrmShNn6pOwyzSfoG14SQk38cpQlUBiKo
2HKfrGidIF74KD8rp8/ktmBovhUIIKZq9AKINLkMDtZTRxQlDL4zGCy6w4ij4wFoGuCZgHDoEAPh
YlgqZPbVYcetMVKvHeok4UVWloIMmV7Av+Q11WcHMZFCGZbGFsHhRHHqkRwc/IMPcTSFvsAAhtgK
eJdgFfsOYxuMykTtD4nD1K5oiKmzGOX0rnWUf229Z/VW/esbaRYlCuKPf2Y/Uu18mNtQ/Rfe7zvJ
CPjR7FKHIGtJAbrWHlU1dey2pGvSic01ETqt+0+IjDQXqI0bnNs7kbGaz5TNZwFa0nt6rGqS4spP
qy28PhUAOiP4muNGOdVP2C8hpd39gPrCamW7rKwGSLG15doq4mEIfxbebHt3eI/VY63bH4iLwIWm
ovsUqa8YyVPtwPDtd8ELWDqx1aWkjkCvEEMMLZrzg3uDKkmZA6BY+eUh0PphMRzdyvNQmiplYOBV
CyVCxYMrSycFBv3EPet2gkkuosVFmkTUV7fGVmiwzekUL1rzfD5g7DWtzc35bFjn68DGF9S6Uh07
mjPlb3oFW7dvTBTelvckdPs8r0a6HQiKFsMZWNQmb8F8OXdNYw42zaADeJtcjB8ziZ4/5zGe/yYS
XJl87r3COwFvAJheP3heYs4j/hZjDx7Sp/qGBrVMZoze5oNpih7jHmyUiTIZoupJZvVImfZDeayf
sglk99sqkbHlF/z+2Z/l/4WiIMLsBFTcKtiL8TyhqDmYMe/FH3bVcJZTLPyJcgqUnvICiJfNnz2X
XXZBzVBY4htWKyoNCgxKrYdDMivUEVo7fujuwkjxhO5IlBf+vyi8vwu+JfyLjVjflFi+/FPk3KeG
R91KG4JnJjx3+Ty+xZbqP+aFHLCZwZ118tFtrSAYYex6Q/rzFHfY6wDMzZyHHw2q0du6Ss6Vo8jR
51D+OwdvZKbicM7n1/l0OhWn7r/vqfmUbk+fVsHPsXZ6V0PI6J88hTzljnNZIgNYfXlpYaX7ZerD
QJlilQ5PXuS35QHExquw2sbFpQyQAya5zY1VxLW4zxzl9OHe/LiP3EJqh4LEOKfgMT3QWJXHePM6
8xY/v0+UvMYpaq+fI789HO0T1b3VgWQP0qB+Tr/I3RiOISqVvA+KsUeUku6s2tLdVpmWkmbZg5rl
JKn/buev/uKVhAaAmJV9vK6OUOXftegNjnCYM5oiIyoP4W5DvarwVkh9A8dZGoDM1w+WTEgCtUYi
qEhVQwQmwv0RXAzO+AnZGnDowEu+hCQHPFw+St57JfH0w6Q+xHfNeQAL3ueDx/h9IypiZoCbK54C
1SAQ3RbtB02thpKNBidFLfwKvq/xi7Cf2pM04GLEV0gguMc/AWF8Y2CLDtb3Lr0aSwi0wl7x6ylP
H+5ZbYRFahVUQsOxrrs/msSe9XQRYOSanWyFXO/4uTQLwW4RL1r3fxa2Bk/Z1rhtDD9N3M/NkxUT
bScaxnFp+Cw8h7crYynIjYzt7WwqcapH3DKubpNdsQETaARrDGDnHVEPgkECkX8kLK6TKGc2ycUB
uQHrQ8qfDYqq6IaRQymQ7B/MEBkWi2x1hWUYzpMZYmW/+DIa+c0BQI+7/5KFL82rQhZ0iKFMAj9X
LhNE29+VzPPxFbJJCCBWXGoPcD8JyRsGh5diZxAWwV71D+HPFwxvgLRmNSS2SYGgyyBzZEALymYm
HI/ZNTPS4X4eD8zOxBaFbUuP6zykHGlYVX7/4sGnvc5u19pIcFqZIYZwFKTRS7Jr2a7JAQfx+0fH
lDOv/dntXy4IcgZUF8qaHDrTZyNXEyaUSbft1etP4iuH+Xs4btFaFfjEmI+1uoR4wUht0LMbNB/Y
OrwD6qgmmwfVa6kdZr9sX6unF/keg+tQsit9eWvPcGVb1X7KW/BDqkgCMWBEYGVlf2YAg40w4vrg
L1H5CRSfqYAy07dLqTIQ5oY85fYpjK37RGC03uvuGlDuVK7OhKSFlg319Q4UrJTwz8aUG4kzDlSM
xAjhnoJRgwewgCpa1G662pmReE3MNu8ZeouFjRqfZY/A0cUfjdDiAXTM2hjG4SoOQx/JK12dCHGV
bYSv/7o/viZWWrpE3tM+jUVTqZv/f6NaMul96IJoh2IQMhTEtIm7ce3U/x5h54xR5X1t8aV/b7Ho
nTuLJn/8s8Sn+CffT7U/rMYvPCmxruPgkBdkG9c26B/ryFgn217ffWKmwSL19rVngIbopcyGHYkS
UVshCjcNpB3bbFfgyQe0cHO+X3yjh2uxWYrOVcq8QRmAQgEDgVyCGH0ZxbCTo6YZa9fKA4df9vdI
EnFmAeZ57trFIMgiyN8YRQDsY8753j+41K/Aw6y3B0S+lJyZpRyHeGMxEobBq/6Vx9sSF7YHA7rb
gvU7Qoh4Zpfo5tjhkhZ/d3UmPFysq2SWTmWL3IWhje03U8LKrZhyTVJbmiP0PtO7dQBe/+BYwPvm
jOJz2/fwiOI2GJ6KiQzREof8zJdperGvwQvO/cbKrNjCKMQn4z3DtQHQRZtDzQnvQbLqcAtgFGwX
THurMb9VGTCLkdCiUVCjwx99GvRb6J0sRRR0yDXeKJOQAL9JbEX20QjmM2sHEUKtuhk8Rj1l9W5D
PfEh/ry5TxPz3gQabAkKKXg05S2kCn7BK/m5WDUccQDBiX+L6omOtIjen1hpjkgXsrnGzBqZ0N3i
OD4uwv7kbg1W8FcC0oEW9TK/vA1LAwWEhYpuAPLDTGXSzaRIsTFooZpvZZ9aXAWYZy3CW4mXg2SP
SwZA54uRvY2N/B06SGu/DFsb2P2HD2aHS6ydGSZ9JQxlQC08wClIdWTXbFQ4imJd1jndug+EtxV6
JlLfcCTq4Ulv1qywqYVYtH6wHoVAW9K6rOz8xLr4GuUQSipbgLp+0XMe4LDEbJ1YfTkhNVx60Ghi
W3mGUHBP9Qn6YgF7CSeSfwTGD1XY/r76wXYWTE1w/Q7aJtT7UWlngRYim41uOH1TSvdy7x4RneKq
08+KHhdlERIkRESt5HBYmgIzAGQiVk0jhafKkGmBm3K0AaDg2GDTSaHUhH1mVrJZfrFg5JbAOd9W
4KSQJ0DvvlJ3yVVxq+i2Gi7VOd4Gx9e2WxyujLUZ8yFHMX4uwRxJ6vUrbkvhn4us51X6H+HxCJUd
Ay800Dg4/Mw+WwBOK8cWKzFklnBOvP4bjjNEsDXdE8G4MsSy3vKx7Sv23bCEVuqiJla7Vwbu4BNr
RsAD0vfeLsMtOSFOz9TDEVhz9JjADbmRpnLbDbdwDlSvoZmuPFJ9qgRHG4IxoPgabgOy2RO89k/p
ck1DXPkyTLt72Oc0J/Saj9eI2E9SFrkLSAkGL2C94qaYFOBRaCZ7US/zNAJjRBUa588AhOVHuYEy
c/NaaTXCGrP9TnHOwdQ0PsApRZGNuxf0Lu64T9xbCrtTpmnhCYagRZYL8Ux2v8Sdo4Q/eIt+SIjb
PZqqhslgC1I+rDfNe4S51O3p9BHaqhFUm3dBaFCVWj+uxAas5WCu+WUkqR5QyErm+rWyQgtdrz2z
RZL38OGgXkU9xBs6TNy7GKpilZUndm8hHIySCAaDmo5kdC6MOA2aeBOehLqH/4yACeYdp04AKMAi
G22MnRjZBpgS0I1TJq5y3WQz1h9oqhzp5g40xE5gJsJ/OFvKjJ4AIE5U9XBkZdp4MHeAKBuD3FiZ
4NYOyrXvzV4jfSzvCj9Z1Se8WHzoPleZhqPE7VOxTu5e2AAxS7viV+hTjaSMqPeYCCHut2n5XWEl
R3EDEUp1ID6Ypz7fPxGRn3DJEGb6J4zurJ8QlMAkY0vu+S0qWnqjPbZu2KURnjVmgbwI30X0EXaz
wmgH43HqEjCT8Dbpb3onYqpmnQh/tmvfwHVkBkMNv7/Kp9MqPRbfztW2tykCEmcQZkcBIwge9xC3
Ym7IbI1/J5Q8bAjV2WA2JNj7T2dLxt5UWDqlW33VN1uvmbVzbWkA0QLQ4HGywQ9bnSMOnupvRMwF
bL7c7naZ387Jx4lp/JcZkqXH9TaTgiLKI51R/0kepSs01at09VxghbtI9zLan38TjSfjM+Avhr8b
Bap6LxhE3cTwpfGNkFYw29ZERH3hXrHI4EMh7pO/KzoqkGZrQSTu0BZjKsBAF/AXKBb00SEqwcm9
BlJtP/g6qFhGpX+LhBb8MEdtDT39i/TZLzciyZyoXqvBDFMaXVpPXJK9RRkmJ6EiR9MQDWICcSC4
y94Q+m3p6wx1uNrJ7PqnW9CW0rIHnbu3hRJpsgyMuLO9Twg7ZVEvesvfglRJcDwmK1d8i2aQOBEQ
iU4MBXQkOlNmY4B4rLq83SOc+eBrahYAGOtRtZEgBYJP3QRBnKuDL28IU3SbSHXqZTZv11lMAFj8
moI0Ulg5vS2b93P9CFh0+hNlhvRxgp3IVJvqcw1ON6cDJ+KLtDSWvBJeJrBHDH2Bi5VhzsvpFgWh
XPFgdTj2Ls8TTcNwqS21y2fz2KerN+OGf2vTHqY/PTuL6Eo5GTs1ESOb5+QzuY0Gru4qHGqDY4uZ
OWjfugyNZf+iEbq0Q9HBN2cnIiT3yrzHinFtsGIvrYrWAGiFV8kUmfnfVt9rW1gWLDEJeoo3GXbS
8nkarPg83Db4MayqIreIfbuBbDd+hxC1TdhpK2pzjVpCqN7K690MKH1Vc5nB5BRVcHT3E/zvf2Np
+5xzA/zh8Ih9qjnETk2J7ptul5xw/HOga4pLD3nO2Bh308LNfCziZ/fjIeIiUXPUfBWGpvzsONK9
ZN3OJPe1wgXDekyoNnQk+SJTjB2aToiTikpqQ0ONLdNVD6DESc6TJD9yjLzECQ42AcIEp8HqfHs3
e/jx0DXdCOXwnonAgeFASZagD7K3oB77wi8ZsWnT4t/g38rrPrw3zS8uwDVQHE+v6WsKIxJqnQSX
6vTY4Y3LRHONpT8KnHSnHhtPXXGFTu8E1SEJXlbBnUb9H+07DW6XQfiJifmDjv4/ms6sy3R1C8O/
yBgiiNxKLxKi58ZAEYkuRCTx6/czrXO2VbWVUro035zvfJs6zEYdF5dn++IXk3qj+YoPEw970Qsd
mEdYamZ8Z8Xkuq53vcUzSiB5lQ6BcT7aGztfqxhkVBmZFH2gofppal0zxRULF6lTCoGd7u8HAQmo
szWxwwTj8NjpG3gBcdjMiYIV0kABfY8FudeHSEBhxUsGqMRBlpUaH7gBeQUGnELKFZ0ZM2fBBkXk
9bAv0e8hNTm0sREGyZ6d15fJ3ROPvMsOvg7dDxPCAeVNe4wPB1ScKfAzY+UaChp8GURA6EvxaAH1
R4I4lQoNScE0XxdrHftAijWjwKdx3R3T6vZmvTHVVdO7IZpUHVLG1kgsmRnoO1gp3bP8bezwV/yr
ERBogtyXuL/hf1AZbFiKWvpUvmOxKtXBIeME0tu9OIFz5oUQLPm+/oLT1IqSjhDTDC63DiEZWrr/
XhbBE0dPDYALnMy7zfHgnKYwxuLoiyNy7nSQ0OQOYaCQfvFrAerJGf0TQmljuwwesMXl8YUWaMs+
j20Ugzao2Bg/mW2XU3UHoEO3itw5X80SMgGGSZ2TULZ6o3jWOrC+3hd3vzKoX9WBHp3DdFKRXNOI
0snTw3adIJwPA+DKwusI7kLjBAlJWXx3yqJzuu7eC32AkNvcjjIeUA/gko7Shc4ehGpk0x1lLsiL
k/qlB9RpJ+vnH/ZNzL+zyYfZOlr6xywLL+NkVuMAROXnMQZmllYMX4t8qA+adjG8EWLz2l3DdEci
DZ+B/IjxDE5PjwyBpHH7S/6+XbGUqnYYU83eu+4KIxk3FzgmC2UOReLNdhSDEDaiz+I2A2kjiaYR
vXhf58mbjBt18KXogdj1YzvpwW34GbRGW5RL2LV4zWnT+9AiLRtHZVOSyD2MZeCBCVX/M2gDQp4X
l2FNb5VZzembSMnPQHFK0ibRy9Bvpwst0AJIfIYadQKOK2ZJG4Kh7CdYws2BfdeccpjFCHYzqwXn
RHEU5zbUA7QV5xBaVm/Um5ar10kLuqPShgVYmI4Mru99+d7tLy2V+38H3dF3EM/OYeJVg+40XdyG
CgJgPI/U4Op/jMxF44+1TcdSwjaM897s5dNG0o55KCqcj0suEyJeDKywDDcmwLLuhJ0NgJeu146j
h8OWhyUO9oNEQvoOphSVWNc9MBqZAv8QubthvYN86ScbCp2LyblAw3ufrJiLofk3UJoLGLDmYrJk
dujOlNlr/CI69Dv8eIxGtn3xDr6OCX/eBKq9ksNEHJkYuQk7na8RdSR2tj2PJVc4Z1zTwwuJwvH8
qIWTmLe7te9u2zywS0cYTTqV0bFeluIwObRuHnZhDnwapue1mw4Su+kmo7dzH3ycjKQhBrk4jNoN
IoXKISgkMMTNew6xwUCBg5XQCCM39u7C7kSqk5vnsOMo7KQAAwhbf/ZVl3HDUUBGL0Q81eZzdnZR
w+AIwlncrs2cPVthr9MGbRg/yZj9EQ4P2y4ClvG3s+ZaSPogceENjQwqKve2yY/ZCB8hQ9gLb5w3
sZ7Dwf4n5AZYo+WjQ2XcQiUpPpE/gd5lUx+pZUVk1U+XFyNB6Fuz2D1DTTKQ1iTwOooH8Q6Ofde5
4nr4wRQX0QGEbETEDp4RUQ9lSOphIhlewiRsMnZsQSbEyAD7aVZup0Lz3rQw8h3kE7yXs9ljdwlb
p+YgP7XADHdSvjyspA9vw+rx+BqRtt/ZhwIZUp3oTFb8PVy12M080iYwCALgxUAQ3MF5YLSF5N2+
BWpUr5JhJ4C0Dgp56ITaXJm0x1qY+dleIzNbs+jU6YnJ6mB5rUQSipy5Zkl4CmmQ60zJWiRu9wDU
3DNcmLN5QXhy+AI0sb7Tt8b9dN62P2HlpAOYALaGwbFiixIHnwa8vQliHOCvKhU7772ed3wq+KuP
9XKBwiCCTmvTNDLOGX4y5C2prdGd2KwZaDjPMAeYkvVfiPcefnfSm8TY6V5G7f1jWpFIwvQglpzT
PDNbTOw5+ND94CkSbndnkIxETIavs+u4QbAAXi1jRBZERjDlZSDdXgBYaLCBcTPZJZPGtLeBcbos
kNSUfXTYxzbQ68WE6nYh9SAx09K/k+n3st4wU4govDqpMlRf1ndEvEar9jqV3XjKbBOcM8AoBECF
0IhmD5azDOrQk/NkKlj+GIyA+S1+t9oZNRZ8LKQNJt4MSdfPt9a9bZHyk4B6Eo6wdZttP2UT3kZn
6Lu1/eTTotJHPfGVpMzH1b3A2oEVdF6v2K8GHTvzmwit0FBc3Tq3gWl0fNKp2vMBc3m/e0wPDGc/
f120I72oqThIf4kvxUaEK5DS6ftbX8JnRCD/aZkv3MreFnvAc0eMUUZGHoRFnFhQ2N3kOzT/riYO
vkxuO7h88MLw7K1tDcO/1AOW6DTsz3bwzIfvC6A0jk4GHg7LF4ZLzF6hPr3NBvaSN1ho9vU8eLbd
14NGvzHrZNQwxhkhNz0LzRR5f6vkxN6mHJgWa4fGgYq/3MFdltcshEwsC/LH8NI14osFGsZ8Np22
4Vq3MHhHY8nEFtEj5L1pERQBUKJ6i7bY4TJV51gGFDNey2zJmUECwB4b0EL2z8eghagoSA+CHG8o
tM4HDhT6EeDhalmTNk9dgV5nS+2jRdeFxih3D3G6vaBFgT4F8ghGZGMwwMeSxQ6fNyjEi7krRRa7
59nq9JxCcfSGXT/G3Xyo1CEJqs/LIGtbCp/YUxjVOWxERfrQqhQxvD5UPT6IN12ihjTf7OomH1W3
KfGiGBGr9GmVU2kW7lk9GKGwQLThGxQViAwfLIYNtFoomigWMb6ivn5acM+0tglIwUbBNFnlaZbP
Zr+EjwaP5Udu66RWU/W6ZGSX/QqnMt4jpge8JLXfGDYnlz2NMRG1mP6X+zQiSoE/pr1N+BgBbGUo
+A4YHPN4zIku9MrP6TlCKbFJlmjbuYPLoBkydZOZRGXc8XwgyFoR6yxi/JzLqPyNlMF5HrIa9ou/
7+K9eMwEX/Yx7i7/FCrJ6MEkDcKt8aAR+mtu7sPbiSwp/v3jqG9333VnSr4WdA3wt4YurvbNU/fU
OeCbS4PVpE5RjZzj72ygKWpq+HUZT6njxXqcjyZGs8RMjnBVLL0MUAFgNE6IRLpedYH3+OsKvjX5
VwzUxAoV5Itg0Jp5O0c/9OFTNeN8r+kMyaSRQz4DCibif1ATSPbweVHn0H2xl8GIgG7/6vtnxER/
7SaW1nAvsIqDIOuQw0B0CzEV6bA1adgPPNh00ICMzr1ndSE8Pez3+r26nJIdu9uzJxnJHDHf1W1H
sR41/IQT63K7S2mV1snysQcQWDaG5PQRB9ELuwQtpEJDpPv1AcJ6S32Qbrp7NsAXjIeZAy5ofAqQ
E1IiGVLyN6EqHNncHLI3yhYOX8Rky9selis7a7zHJYFAMx/Xhv3dgTm57oYIxfBSSc1mqLuPpei2
2QvfD6O5f5M6j2Esdt7VoPcOOx/3+7A7ik0avQJNBotodv7X9N4xW8tXMSp01KwGmIqCvhweSZ+u
PbpubqOP01t2l49p289HvAtYV+dBy87CN4Rj5rDr2xjx66peNaL47zmuwnxUjgi8mZ+D8xDj+ngC
6VsXOJN06nFjJCDDrhclC0HvUJessAJ/LriVk5AAjIckfITa4XniJmW1RVn2NvMBYjuX3JDbsh2q
yM2q0XMBTMFdwKPYnFPa/WLw9LUhDjqXMJu9Zqh0MafQ9o+ItujakyYQFDhQpUCbYBy0vB3BT54Y
decTVMCTW0ivZFcIjIgNnSPRdwnNw+z46z/m1fK1R1Bsdr0rreQ+np+XQOREjDOwjDcquFrsl1aG
6Z84IZBT6zwXzQFr5ug8zqC8YxhKQTI5s4jmO3QBwzcpJ8+w8sowD9NxOkNj5almgdI0DiiQkQBV
g9KOnfFXbBfDJglbsIeUPdwXEMucwOty8prxuBQ65GJzHJz/xM7q9AzqsRom8+746uc2cV14FuDA
4xLYNaErsDK3mnwnOSec3fWEqgTV3fkKQP5YldCjq0ihvNF3ncl78I3Op/zwGL7AhlYE/m6eal+F
+SBwv49WPjkmR8Y3IZ/KmgCyv8/+tWR68tl/9ujj57egZ74ojR8Bgn0/cehyb9T96enu9obdaUsm
StnuDC66InMzyld0uRpuC8POhAfHiYjxmyJxswk7ZWxADWBkwyS39ccd27Pu+OML8a3Fam6C2lDf
F0fGSQJ6fVHBoZqTLlvdnE/N8YXijN1iWE3i+XuP6ImPkQVHg9dB5bV8rj5CAU5mMHq6tOwzHOeu
jFgZBQ0VRzr6G3UDvHVgLkRSUGtnj/F2ib2IUU8bdHTwY/AtheIcv0yFhFhctupROybax/yS3AHK
kRE329eZ6qG2Sv2UeICWXyW2+mX9R3dhPoMHBiAXpiwGCSlg1BjlXDkUaTfu5g2poDpkLsBsQPyA
ugZ+8KzfXC79haiaL31gTr82Hv3NrIWSHnyij3C3//Z6oM6w51zcCBGKwp/kbPcxMWlBtb0NOGG3
I6IkUOmAiWEnVmhmlwDwtsVJ3GwB32I8wxpFmQrMx78vsyKqzT+O3S2HMMYeiNdWykFb9VC4lLtb
3Fd9jrfziv1z3CQ/pWWVITIpjYExiR2Q6XYgSR9Uj1DXVu1Ov7e5hc0TGkdy8Vh99vX47mM4gCMg
qEiLM6AmcjZ2CQCRvOx/cC3Bs5gwE9S0R/a3rsc2pOJgkzfhbDKy4Djh7Dy+CwCqsJ8OlKU0iODq
xxJko3l8j19/VJPItMDfKWWFX2D0ohWzAk4j11XBnAtM5ve2Y1ZXKZj+Xgd1xPhFObQjql3qjnyn
uvR/dw8q36fX1/fqst4w/Sblc91kG9AKaW4Bdo5eIRtLaYdBwYxnap2QCanD7zDGJGNJKYmS9zOt
pvW83LR3VNXVrA3dkw/sx07jXvlE81OcHR5RlRq54K02sZTbXXNyDrL5bdR238YrQicLwvdbWJ6j
Ak5O1e/tuxxLe0hhmH2/jtSClFmgSqbmIT8PJCvoB3QbCitJ7qtrFpp8j3JMY29NJRkBA1DMTTLk
2hAO5veL1XojmUeHvnk7xHL4LffDIga7IgOO7YXoz8RUVFtj4FnvsyM1DH/Q3UOKu28YQVG9fI8f
kf0OjC1NCESS65xiAD/s9cPXxqx6LJlMg25L1BAmJez4CReDnoh6O3jNy31n/LBb/WKfHpUxcHAa
1BHkXvBhWAM+N/BCtDV1V3PyXVNX5YNtVGDuk08Uv4NZGLJgXIWOV7t9vE5B14kU4IC7aDgpQ2tA
hg1cClsXxE0MS2V2yV62pJB9bNidGLXUmc33zvC+7p1ohSRhvDDI2IjZXcZxapwVwRIfEScnrMoo
kSWhjGu3Y3ykU2Z0zhGPtRiAhaJghiiMSpRkhytyQvJ4ZvX8Fn2WjznZPXKm6oFtwy3EmuSo+XZ6
aM3ff5l407d2TKCVGSxOsNhZjSJcAnPeS3a7HKS1ebwe8PAYfma5A/4TgrgPcIljEQbRAY2o/Bb6
keo8eT7GvW/wkFS4EDgdw6JQ/2sDtU/UWTrsOhVyR7/kRTHWfcyfzmWQgAtwQLFI+S9SBpIAupgH
JAPswseVyKqawL1kL8E0ynxpgl8qm8a8NXtQcKhyDoTf1QlTbAA4teILHJbw+DAiE0s5mtXpN/oW
NvPuDEBEt6t9MS+Cb8v6unXlZoULLtsZNnAGoKXq3ognFR7n6y+lkSbHA/AHoxQ+MV4j3YoMzxmN
YU0QvJm7DR/rCxcMOCFzI0XpMsUHi+2nWGS6WHPxsmldCD1tTN77bDlp/zUW+iYhqeVnLN0kuRIJ
Ik4BwUv4K0RjqqYavtwtNuP1+gvoD7H6bmDFaJBq/FB88BKdCTRish0gLjCwBjbwV4+Uyd0v8NVn
kt+0tjhSEw9GqguYFMaifPx/7T/MZzqMiwD/cbNgNEQKBeuQ2Rltj5+CQT4ahBuucnBTQKQwYqIv
Zlg1jDngKuyLW+61MHNfHJoWiO6okgmK3LOV2g/cLbAv6do08gx234cO6DSdYHBfsI51hJPDy4Wr
rDORoFuAyAC1gAq9ML4HjjENlI64E7i5LLwsJuqe8ywrcCextWVrDu+ClhlDyYKufROfunOE2Bo7
AeoC2OqgEbr5mRSo155jnFqjT0TfkY+/eLj3RgWG9O0wWXzBErJDjtIxpobEBYmjjJOzJIfShygH
Bg769LLArIYi8LMqTlzDN2eAVfMM82BMRggh5M43zsCvIVwbIB5MR0d4c6JC/pjnGz4sJu0C/1j7
sp81EuVqq7YgBXyYIb3E6bkbMJ0c41BA6dm1FI/lVvW+63bYGKaMKPGYnzz3aXDFtaobnql5a/dM
0ITkvsE83jAKG3dmDDfjfu3i5MlHylhs3VbESf0+vx+zYzJieOnp7NUGtlpLzoHT5n4bXufnSF/r
4+eS8zK1LSaXg9eq4WLKQNbTqAHvYwifh4lXRfOhrJv75j6GhYfzM9gL3WWXBZRiiGWPwlfr53Rz
EP5nMtDk5HyFaMAkjuYkmzfW8K34PTdAXjtyXsiQlu3zqWq1/cf0zew1m+vr2xSl4FpbJ1OaBTZd
7TVnBV3BFQsZvg84/E0OMX1QM71lQLpmISj2F+ki8dn2FUyOeGUsKKi4ePObV6Qc44O+AIZ3FKS9
SB6vE9o3L5s80TUy6o2ygNkg2UjTd4ROcQlvmvXtffy2hIHI0qYA3h3ANn63VzDqpi2OSXhPCpEe
TO2YuABAbRJElst7gCaFFWSpjOlsWQVrTKW7xumdHgof/7AHjmfwLqtQ1izqTPe1wbxYw5yTA3ao
UWuuP4R5jj6F+d181L6y04dvgHCQBUfQLuaL+bIZYqKP3c1dIs1+7nCfKWFmrT6LREWgXM/QCjrH
plEQNx0BSLzvdutUUuB9TYyrw68JAMp0EocOOmKwB9ZrTqjwMJIlvlbMHsQcSfFrCPC6LW5QV/ts
otpNQwSz1MH3Uftipi+rwyHeGaYkqtgq8aWN8ON3zcxC/waEDmsEGP4lVfzHfTOPw6ByeQOx1Zbv
6XtaYX0Q+zD91i8QcRBHpzcsmXLV5ANpN9xBOa0yWOPfl5HaUZnpfpPScFbh/3ALS+vCgZbOlKGG
CxGMRoxvCPpm2tg2q8HTJJx+qGEj3xsD0MMO2lxIyinm9Vx1GWT1eGN/9/VrfCVqXB0q5uevnBBS
Dhdfs8Ex/MsAPbR7ERrXZ/wmGVRs+7D8XT13AMC/ovOGDYLwORNI3ZC1phQvTBg41yoWZ/i2ZnVZ
jpmln1nhzRt2Fh/73MKmp34YGRp4XuK8xsoYjPo1Fm84QVtxyvVV4uEqcutiVqKPK+HHCdMzEa8q
xAkymudTZM7YoqI3lRkp59NbVBA5iM8oyoMmNOIHNjwp9jW3gKKRF8kUj0l+BLUaSqa6zOelk009
ZngZ+89lc4sufnOxPVGntk+AdfBkW310KC0AyVGLJj1UhrlzASiHenO8BExiB/kcj7vpV3yvOmF8
fO0ZJGNkyKLL4JDPgfUQNQdPxwqp7wGn6X59lkqWd0TWlyM5gT3YTRCb2ph0SrY3UtECuM2G6fpV
XQi4N35kwABXBpv3j9WDkZ9Z8P+avAUsUCv5aC7+pXawM71OSfhpe1DzUsos9pt5GVw2TCd9FiK2
AJuCuqpLBvKRjuxLoUeRWEktoTLBvgohit143VjlPTP9u47PfwSBEu2p9zf43kgbFHClMoNHf4XR
iBHUVs/hls2zz+4iVJvNftQ2NvsNP9qYd7fXAI59/oxw0r7WXwVBE9pN8HsMHiTQyOE2gxW34s4n
d5B46JYhv+J30joFq02wQuFu3biK9c8oCbtOOgMA4A7yJ/JaAsx7+P4xuS5X/v2f73Rfcv+rJ90a
912ZpbUyN3KnJgZOkJ38VUDQ18g27Q35YCPPtr1gRjSYLeoDIpuPJL95r4uh9+zz9K3PktItg+s0
HsSDLvs5tdK5ZVynEHaVmaSPtXD23oPD0o35ouKSXovFU5CzDInribn2+Io04K/evf72WM36sIr6
qJvYl5P5+UC6W4XmIZaaSp20Zl2GxAyr6ZS1Yq70QpiB+o6ZdwXVk5UffE66jgb6b6uOHTKKmKbG
hxJsCreUec+tveessrJF4T29++TCOpL6xew8aUTv05uxGHvqNHUpE5bF9Ox+ws4p/mvAML14HbJp
mGGxQzIDh6RyoloBRijMlg7TGfIVzsER5nYBxTUldrLBbuttNLH4B/6ROnDGTsiu/ZWunziO2T28
ht1RC9IJY7bHsOMkY3ZrcTnTMBVZMB5kcC62QrpP7uROW9HLwTHDEASw6rHoDt4YMxzxb2IWUbUk
plHNB22nS2oIhmftSZPk156R4YOCM942M7TRl0TrrpdXdouWzQUU6Oj+WJl0h03ohav6L/HaZruv
BRhn2mfQ3AqdF00aY/W3oc9L0h/2vPo2iXze1kNkNwM8oG8ujxcfo3kMcLHdQJY4wnFtLYQhAoP8
l/8N0xOiy96wnUo7oS11MtDYLwoqUzFt4LRCunQT98TGOJ7grNYBaPdRn+k6iixzC2/2bcNTZZ5B
jqOik58N91tjTaMg/YEFoLQalbDaTwf3kJREP1kpMGZgeMN47lMtEvrQIZeCSL52v6sRdPXBqhk7
qWKpLbAqAEhkvILC60JsQnuFsQF8E/gZK0oRFmpcExW8Wcq+iiciusHugqWDtUiI+5tSX5+j17FJ
UNHrWO+pamgL4EOYGpxn8i4yaKDUJVJfoTPfPiwdMQTR7foQyxTKnjmWVg9TiE6lC7ec2GzEDBJR
0fGIwh4l0H7L3Wg/+oep4N3jydmCjT+8it0YVO+xACs6MAt34bwhB/K/C30pBm4dKBjbgPaRawrp
wzgTBQ2cPwW6IdWEy484YeAEaSIcsn95H9DhJPEj94mCImYLMq5TDORr0dwAdhq5tdD6lV1D7Fiw
eMzUH2hhJEselTgRTOEoSuwrAlgQbejVF/Nmdl1R8Q7mEC8RHQkXTi4vJEJsF5RJhDLxhU9gf8eO
0p/iyuYTNLJYdPqLGi9AlLnsW4XF9gtrA8oauXPsytihSboaX65wnVRP/Xu6cul42u+CkMXDO5HL
fd7warfF1BtdMmUl4S4wRAlwyRyYnMRNPRBIp9ZjBEeV+SWhOrBXdjGkT2r0Bc6cqpFivsesD34k
gMqJ1uwxhFyeYKfE21pgTePBOentScrU15R56voVnDfxCJEdXbR/SqaCYG9afoygbkIRijNAUvS3
XxMyIUUjs5GaevMbfIMsKvbUxex8VzFBvs/z/WtOb0wNf8NM/TysZBJCQzV5H+qJNqwUgem7m8sO
fIwu4nm6LLbz7ZweZvpgzh9PO6OWw6g36G7oZK5wxMN2lKM0BE+CPEwM+5tm9me+pjK1jhgbLHl8
zjqfoRjNFGiCP7PnJF1hPwqOgxBrURKgXBwpNjt7lgEaMFzUn6UFtsHaS/9L1AWQAGurd3PLTTX9
zlCuMIxbV38sF7lmvDiRM4yjbzYIdsSUcfMeFQ4qVOhhBenIKr5i/SYsKgqgnGd4zhNohJwJACch
qEJexV+QXl4uvwNjIRxX3EndGxcIFqYM7nFWtmqxgcVOEgl2f5/Ze1zTcPVrWjTAeJTifIPFI0Z1
dkd8Sm0FiExhqPgMyVgzeV2/10Iwi5RQXJ6OvKLbQJi0DKfMM46MitmCGsDbAiq9m5qPQpTXUHly
SdxErs26gKhfDBsFTIX79ftCTMq1K6/7ZonTX8viC89BNDd8Sb0gaz+RUsgAtBGTL9n7IUhSoucW
biS5pU/pd/mtlAsaZwE5I/CXYWVmJIHj7EYQJieFKxlF/04R+u9OH8b1eITyXf4vVQVpQ5xh5OMo
dltHtRs4J0J85+P7/0vGxsxtHzGn9Our1Z5/Rp8RIQ0oZhm1AiVhWIrFEd6XxaZkyec2FjA01SDH
srbpeCSCE1Mg7TdgKibKBfuN7WATjsQLvFjEPI8QVCGFCUj3yB/JL5uLDxYl9n4PBxL2RMz3tlFM
OBGbshkBYwTgFJfGB/ObdPwZJhP5BEpBAT5cUWw5Tco7TCaltRFYWrXJHeGFyXaQrfEay0OJqSdS
EE9ga2za2AFkNwNes39fxv4Oh7Wcs7pF0M5hRl/N2WQyccZOJjKg2sQn4WZO8Xb4APjgUIWew3iM
O0bHmMpZDbeD9RotgsUAzugSDdOJ6D5xmaKKKG0oNvBo4Lb04Yrz9TWwCpL/D5bEGkJ10iLx+bj2
ncm7P0mMycelAe8Px2Kp0DRDDBjC3ZwMBV6GCpO9NrMQe66f/YJYMMgjoxfqchHnjsPh+OkfcdX0
ZrMZK4xcZrO471X9ycXFqRSApeksFig1fhc4huHjtwVlKwJwCAzGlkWx7Yp5KdAHHyZQD3ZRHDCW
6ha4+FLfiyVsZ//OaE/lMIby+BPfYNe5vIolNrXya/SM4L6gu6F3pJxgivzbLLJp4EGNNhJnXuIj
igctJNLKwyqbRpHKiDtgUPY7H8yYVMM5jdF7sk0c5LxLuVTGcq1u8oO6eaweqy/0shx2Wm7ndgef
x36FKXq+ztyWJ5fvJCZ7D19RmEhn8wMhrAHD88wFViEZF6jsppyHcAK92i3KXLiJOaeqvZT78kU/
HJBYapI2SwPWmsu5A644plUd/FevPII8Bq4EvwvpKrBnsQZGhUggA4gvHnz6BBqU1TOPcXDsekeh
oiFQjPuyafguP4r/6ZbtRMfDG5YLj2ojMOTNx7+7H1E+Qd5NjDhACAsRwHyzwQ/4tSgO84ffTpCb
w2VozFGzTf/+opP720UZwA4GU/xP0J7pQTUQFxcGXOZSnFpIqhqhgjcrHvEwm3z7HvQJ+MtKH3SP
MxipRNZ+3+AQpzvayMnmX9/CoN6Rnmk/yufbRXZ22rgMqaskfFGzQqy2WmSRwF0YswB1Djg+VDQT
GNLvWuwGQ5a9xroafQ/FhG5i3u0Z6Ck607PHABYFwYQVTFl9D6xpKoAgoCLxNrV1bgQy8QBiQ2Il
Ko8aR8cJHBTSl5DmINZhrHBo+HX0WLZYq0uZMKH2acxy9506X81CaqGbPVhL+Z7KkdLMlWLi6uhj
GC64rTC5s9EGpin0U9WD7A3xuoCOIilr7RB3JR4LHSZZ0uLqIu4sYskikmm5JHbDLN2Yx8Ep83f5
E0inR8kFmhy97D/ivuYwPly8nI3PWn5Z/u/yuye9lc2cYlhqQmiAltGbMLzf8oTIWIyy7XzXqXN2
cglq40ZJWeC1exHq7NoXSeNlerGl4rkRq0nyufWw8xElmTFF003JY3DHm01BZKM96mPk5Z79T1gS
rOGmcAVTV8q1eqYct/uCFfz3T+6fYsZ+sZPfpV7W0AXuTukmPTJU0XOTUUnqOOVXMq2X8ZTPkdKM
Yu9qdCf6H1StcXfSGZMjB17rPsl+4zWbJ/m4zwPM2vi/vLstHwlogaG7PXQOxN56d2j4w54BV4M6
tRiUAxBUck6pD1OPkgiYWSBhh9kfQzf+3VAr40bfwqPOInqIwHB9hDKuSagybB9cSxnGo9AKITLl
GE43/G1t9oBaVTxz950OFtQfS8XheIxf4qIbnYPrBHJxNsfvMNmnaOZS64lNJzP7xyQ9u8B618p7
b+Y6x87mWllK4oLu8RMfXBdQENo4oNCyxu8aQCdxWx03pufYIVE/Ky7+Vi3nCRXy49B9tt6rL/SX
un9bS1DCeaCwLEBrhRitOOfwe8rR+nHGZPYPQZSyBTIhvmAVOiQT2i2tMsLIhDMElDDmGIxkCcRi
6EV6IRaJVxzEyEDTo87ZuJJ+xTmfPOV4gKPI4El86zVkIPEO49Xjr0cZmfUJ+EULqjCsbwzSGzF4
/SvsDOWGLYOl9Ix3jxNIW+/zf1HG4XH9snWIOmwURNgJ1i0NoerOlUiETIQ68m7ckhmCltnppm33
9rdZibMmmMEES4nbVPIYb0ud4xS1jde1GuwAUv43EfU8wb/hDjajLY0JEPp3REjy77DSTLhi5yD3
4y/zfA6LAgNOdjbZ3bQxR5YrRxemvyZHlxxb4J8czpTnNELsb4jDEoiucdtjNkmoVLmE9sa5YdkZ
K2POX0jpybUgpOIJKAE8Tr2d2FvkF5SFrCEgxszukFZG76juEb8GrIu13hJ1el8/amL0hsMGu1CL
AG72YhK6AWNrSfVTX7DU32BvGHIwQlucF+WKKxqDPu4qrStS107QmHciBihsWvJpUQAc2ivlFFP9
YfGGJ9tui/Ub5z4W/wN5dnoHC18TqwOwkw9nAwx+eZYLoYUHtvibWxhRKOa1ZzwxHuIE/jSLw/30
Zo0+Ybo6vSDZjWUOVbFjEKkM7rBL/uL1dwenC85XgOEbwuIMrP1FY+33MjM+tMgDAjwNe27qvwYt
N582Z+q8corxO3zaDH8v02RU7umWCtqdNIK9ySgAv5FBPXthxnYftPwswGKNtCe6Z04/v+8fjqLR
w66cd4j8/8r6aN8jJXgh16TUnQkv/jJu2iX+AzcYypy3po9l5+/FdmRZSA2Occ79vXD7MGnQrpve
smbiuFZ31Q4q9Oy9+UQ1NiXbPpD8K7paxQjAXyfMF0HUhkZy/z5eAzqzC0IjsAHORHht2OwenUUi
VmEwzmaF1zRBOGwDy/uBakHUNVuuZI7mLnNJuu3vOqFJhFoA8kmwzXYenxindf4gA1ygAcJJQR6L
qUAsjR78PdhsyKBgzvITtAZ2XtrVMUYQd22YZ1YJrIDoDQyCyBZewgaWKzvzImbI1fAYw8R0FC36
nw/HzpPSuHTIt6FUfg0vC3p/hM6gNsZKG2UmL9AwDfNkuughTQ6Kk2G6LrdEgIYuV93ILwkV5Zfy
38I0QRxsMzCDIDDtIPC5Lld8m9t/P/l2R/BH7miaPv/JX7oLHoMVF9SB65Hp82wcePzmDyVmxKO7
chPXXTR1PD+v5xTxlxFPyJMu5P9/hvwdawRnHyda0Q/t0fbbZIma/t2DpzIq8Z8Vi3ieWV6KCUAK
FmoiTrn1V/6KF+UHvm+asFp8k4val9fCLJPbXN9fcV1eN9/+/d60uSv/VnKzyZ+D4K7Mlc13AWPl
JawEfOUTWPF2tb65qg15cn5c8eQ8La+CRwn8gKeWX3C7AMT8UWvAnWpDPksf6ZRJMS4vquX83qV8
0n4EBBPx3FI6uL6Es14NbjTnbPXb8jwv4TakDMWKJRb/0/v8ayGrBpLpwbooXM1DUTiglBp8V2+b
/YfzCdUSICx275ZseI1NEmO5rvEX2xBnS0+rnHPL1sfxCHZEueRBjZMQRWn7UbHT51DgA/VvHqPL
KDETHK4oeoigBIKiWuJoaPvVxY9tVNsyxgWxJdDbfTlNkBhutUSRgBWmm6FLUK0vHUw20OD9Pbx8
WJi6A/HKq/Dja9rYl6ILqEj/XSoGxqNYBy0JD3LxaRDP057/dnRwabcKwHJSX/ox7EcRJEhHtqXB
+li5eUB/ZxOAVg5ZEUnaQZXkXgz6ANj1/fKnDbzZc2rUYBFhrGMSpuS91X4GdXVHVhK9kIAKpDJR
kZAEy0cbU/sg52Y5Yarff4yeeI48zLslIaeVc3VVqzlUgtJjkDn8LrB3bZoVOd2QIzHFq23m0BZ3
tN5W0+ZWg7g4lBztaW4fDt3RdtpTeJzC/GDtiIOtqaIcRTaMgEOy1FvEFT+m8jFmznlwnW/Den/e
lP5zdI1wYYUERuP5oiQLIEBZOEK49c+XsIDXsUKv4b2D1+Q7gEc2Afr6gJlFTb8cNYflTF28Jme/
RVXRwqatz0L12lHy+FqIKqxrioiJdG1E1p11TZ57w2mvWJvQWL0WrGLYOXXRRymZ8Tzc/bb5HWRu
tscMjgHNFjUsUoMlsXRjySevluTI433ViZLZGX8YZE3FsGZhHHXQjlRhjHqcoRqShbuDlzRZDDD6
Q4Sug1YAv7/ifP5HAfAmFoYi7rqqo8xMyRKCoVP6FJ3jO5/TdcBZXupeiZ6/sq2Z5/eX0On5VBuO
NvjC0+/fxqKlYoqwLoflMCaGXRJgRBKDr9puO70u8NMc8TaFaheinrMpp9gxR0RQo5UpV/ddGvZG
3EWlCkJgxLtTXZZWniuhCT0v1E1F8QPnwdAnt3nlK0tlSXzB8bNXJ+rkuu/N7vvmujU+75uEXtej
Lz0jCU9087H3cl9EaxOXvboyYy3s92A73JooFhl3xgRG5SvC5rq8SLRpo2+kOOAMN82laPgOetyM
yHHyomGER09uthYJhtkcXkZfZiWKxSh9r8ECYJG9HmvMMjiq74GwD7ror5PF5wAvmtq6AeR2ep74
QcXz+4Z8+ex1RmeIBQ8iriHQ0sw0ozpCipxisd5nuYV3pXkXSPipqcGvH9O40B0dy/9oOq/tVLk1
DF8RY0iHU2mKvRtPGDGJKCggIu3q9zNd/15mpZioCLN+b8OIDGAPxO6E2ewOd5LRNyZHkEdBlgX/
BPZ0vjG/6WQ+kDmZT+kmOT02cIPzhai0IvKYdZPHRjvULCrem3tYYDZcz99LzbcDOFdDKaTuPJJn
8HtYIQILYMKDQcRnKZCee9ZyYk2XzK6rAh+XeKzi/XEb98GDGN9YGLLB/4T7109EaxUgrD4Z7DBL
/BPiRWt74+oTwK5sog0COTRpwev48llNs+u2YL5UEp4F18Vg8WTFZK7qC+vubH/bKsd0q/nkqI7S
5ZNABuEryPq7vvR4uSzu35SZEbV9Y2FM3CqcxpWx0DbtRQ/xY57f182YDJ0dche//9MYbRiliK+0
ASWsQ7OokeCcjMNbfFNDZ0iXd+rV9wkL5dz/lqBDBgp0HXOb/XVbPMRQdAJh03IoIRiO86JCg5L/
774Sg9jtq98na8tnfKAKh3RDqBLNwALJYtEwjU7aqd/E53RjnKsZPIed2NfgDHad3Rbl7s52EkYq
7UJjLuHM/yOHNL2LMptrz4/NmQlEBM6IJR6dGEe7ZAQtY/7a4rpvp0ONmsTLAQ3mA5IaVK2y9rkm
gDJ8GEv4UxMbhyc7NPzUvYf6EqeDcf3d7os1b8zUsJRy1D7EWKEFv/rlrMh/qjZUYG3By6cwyCKQ
hfRPs+iwy/u67oNonFPTR4jDIg4tHzMSm3xGUhh5f5hffF+pu0b+I/MH1DopsFE27j0c7SwgQrIy
kAvVQ6sevsifxdaJKtmxUZyr4XIsbUx22lC7+1bnFzjKCFNgbEF3zwmLUxZ/RLwgYihl91X6FQYi
VBgopUD7JWmIR0SzHI1gtW7Y0rL9vZDyigUEkd5waWU3v+PCAisnYM2ozCHUDhwIMZBTM2Empph+
Xk6eV/+hBbcnuycwIr9mLVOys2edzrnlZxhX9UhmYQipXw8zqBQfGwGmQAlJJGoJ03nqcMOHJdVj
2VXBZVjN2iJX4D9+LC5MBibxo1vjlSA+/RT5DdaTuuJlzTLrBRggnQGN+4GLWyceGbnqX0uP852Q
2QVMMPAHlW8ZSJGClGL0bfYmziTz3pZbEwuNBFwLB8WkU2aL1JpgP4EP0M2rzLW8pdZkljO1mxjy
DJMocMWy8rLt/co5QA318M2IIAs8Pn51X8eaTglubLQ/YVr6FTy/wTCZGOdLOU0ipNV0A+p5KY5Z
dxYLVJyqsiBpfi8Kzeo+k75VdY/QygiqcWRM1AcdDCOibOA1yiplMOIpEe0Sr3xPp8ZgdruH8HIw
7ImZjNKRXIW6upegvgzGCjkGt3WGRWgVohcjclhTti8Cmq/rh7q1KcEn0yg6DO6oZ8GHntsYilS7
MZOpii0Nx/PC4fu6jvJlbY0ze2f0YypiVr4cKNvB84fk4gihU9HP7+r+rk6r52zQQU/z1J8CCmVa
wPMwGsdWyFz2Cn39Sg/3J454ncTabv0mQrDYG8lBtXZ5dslZC/Uw2KUIFDr+loqtUu+6R9BQ8dxS
rpOsoKQEuge57mB5d05kCOdQzG4wF+01jzxoM/bYk0MdKpHdcclGKP4kX3t4TC65WL3DJmPTwqab
6Wr5pOQLiC0D9LO+cBQqoNh+DNh9i/PNlcKxFKINJHzQ5d/XWrsIzs5vg8YDf1WiakocvmF+EadB
DqhzXTYetjs0WFJC44lKQY3SLrzCRXscBNb6PsZJAZNvp9gQBnoCxiY6csbYdP27HSD/6cdk0ePM
AC5AsK2xIpbhG0y+2mJvMG12GdAGnMdTNDaWKXWKm4e6Thh1ECP2JtsY265VhfRHXZg/VmDCMYqY
XfuFWLGQQ7GjuTV/0GYq8vMMDgex2QFWM+hleQQP0mHbPsJya56RlowpOS/iFl6kCg+Hge2AGpms
zL+3YCqNio167mb3pe5ihEPEQx5W22JMUQHTBWSBI8gv+en9xzsk9dLTLniInJJpjenuIExAhhKf
QKqJejbPJMOiDohHGeKRdPSao0IhdQYS+mMOP7K7DC5aJxi/VgeAh4cR9Pzn+sqOFBmA4T0ZgLXR
o/AlpH1vBitXK3wbquv6lmP17iPReyduQ9gkxWsyKCha2ELaan3nBEoyZbMphhngEXD47oj9dnJA
b+L1GL5hTeCfxyB9YKQ28EEHFko9aLVXtKkQ1UjexdR/CdMIa7IXrHLdhSotw63qnBTlDcjJXsXn
BYNm1gUs7+H26W5KJChICiOs7iKuIiIUDE1ASDLF/g9u4cO5EvgFZXhuI/j9C5jLi2KRoh3/RLMF
N+8DE7gLsIy5AEvwyAL1zHzwpYBZDbkjlGzx13grwqBI+PwEX/hgDDE0anVEWN0M3yAe20+TJZ7F
e7JFHzhDO7Kx1mAkl5S53Oc3I5bCFxWVE7kAzCIASVRdIpFkz4d6VFXnuZcWUP5vQtg2oIAIpppR
l4TwpVy4l19vcNvJhUCKEruCG8/juy9d9ATJFnn0VgikuNbFFORYCYm8Z2AVMNttnk3jORV24VGC
6chKXRTNBMEVNj34GxvsJAkUYQ1M+Z7Og3HSLvmJ6MnjPCQMdRW3nj2BNvEUXn/an0xplHIF8NLy
RmoRMoG7d/3JCb1kQrjjKhfgMRG0vsAyW19ouKvxdWlCwkX0tJCPz31zaS7srgUjChAUHrTwDAEZ
ABzdWlTKSIq9rfUjc930vRc4skBdLYL+GPW3vX+bm3jktP59DMYadkTO1mzamcum9zHn5roVW3XU
hFTERB3Fu3MWAMso0YA9os0as8Idvvbmz2s/cKBv9RyqCJwq4AYzKPqM/3f6oCBUDEKDmBW0huZi
VlEGENpwhqz0m6kmWplD9WdAZX6K2nl13ao/okqgMWKUXGYk0Ty0pY7x9pgsKHt37OvZ/lABn3LV
qGki2SHCHTUNG/uO/SmorVf5ex2x/Msj1+Wof6oOx6M4bHEOTvYQPht4LUj71QHy6kEL1wBskbse
/q2xt/XhiAHewxc7nWYyKDKmfADRvBty+D6ctuMxmsXfUBK0R1CqMDmujIwu2wZzIcgpL3BGaCR8
dDA5SPJ2JpN94+xLUQuZwU47tUTpUhMRIACICXUryb2McJmlEgQHTpwCFjWwPrVyKCouyViA4+me
UtMROhwFf/agYwFZzma+f1osBODL19OJrBxPcSKaj0xe74fIJ8D2IyN671+JH5v1/tEIeCKIpd/i
pQTjhZdRQtEgjtftv5hJuHcC6BKlMyMU5+s0AJoWjBwr5BXPiwUVZ4d4XkQW43xdbftpFIrEdMWb
SUN+eVJJg3E5zdTKyLpEoIfNixXIHLNoT59mKM4pFXBkEULCiD6bdoya/zZvfRpzf6SBUM8LKRYd
szGuq14859iz6UTQB3FvcTW6iDj+2mfTwykX982oM4kPXNapiMGooSebC3YcIS/B8709QR3Ixojq
fXuRjUHb8N66zZXwxB9zRkBVPGToYLT4dgl5l0UXZ/nD4a84mLc3O3IOxT1MVIKXdDzSS48z9Qd5
x6edFHQxOiY9Q7ysePoj/0TLwLBT1NOoIZ5cOB4zASmKc8A1JtRpof9gJzSvaakdqYji+HQ8wsRV
Er2TDudFs86hPiPavjmcUJYTvfTUcEz84yiuCMf1BdVOJjhx23MeeFuCLMW4hFG9S/CJTCldw77g
88Lis+gShEgOTzw7BS26bPSp9InDE4wFUM6rcz6JitBpJvh8tAeu9EtcXCBRm8MTA86xmPbRDn1q
iqBCl07/cK2YWivOFNzEu6/cbCqcbf6hXVDauQ/D3s/PiAEAODABw6FBwuNJXCp+G4q/sGZkQFK8
jfjdi/sFlUQcSeOpC9i1zELNTFDFUYkO4VCg87sHOCTw14ISgdqPpNPYTd0MxE1svNmWkapEvCfD
hNgk9DzmyrFgZoieouSYiZr39IUOP4v8P16v5/amhMxAxLMx9wKeQ8cAAL19HhWzlRfPqtPYoN64
i/YgMHaBueMl5ZC3Divmn2Cwhd0mDl1wfMQ90edJxOGKEyTanDSECsnvBMUEGSdINzz5T+5Jytvh
EScRGSuGln8nVZy0f6dYfMVLjsf+e4ZiioMFJ443y4mseGMgu8N/jxSnoAnbH7HLBWYqed84P7jW
Spz5Xrw7VkRXiDvN5ytEH7cdC5KROLzBDvPgD1HhidZXEI8UJ14Lmo/CVM70zHnCGwl6AKMz30Fy
/FyJeowZDMG3zFE8zBfngffpR6eIJbEYD2k2wL2snz8Hw1YmFCyDf0yFGOI7ECcXs+EQ/9F8Ouq5
EX6K6P85M/r9027ErwQH6B/NSHRw8bN4R7U9BKImGYTrJk5bA9tG0JZEGxHXGAk+z+XZNCv6G6ei
Zan477VEU3h7pLJtGXYYIUNxnsQdBqrqtycL1E6cXXtqUjClIYHe2hSJxU/m0l7C4gWgp/0JwFz4
j5MAwK/wzOMNmByNSYLbm1YJUMELiZdjKOT5RdZv9bk64nesxj/vRJwCcZUEy0k0JmSnnEpxLdiI
f868WG9By6ABitsVrn3iC1KD4DOJVixzJWWuCztxzgHiDlgqorcoXvKriSCKLsj+evzzXXVMszzy
GKrJMSP9wNGRPVLlCpLA/sXRnnajcTb5C7yGrq48Fr1e+/QTPDnoW9Q8qSajO+J2hYBC9APjoRjs
BvyV6ONMWpA+IL4siOhzO/5KjB01HBvRgEVzTvgbrF84WyWdRXy9QUGw+R7bB96fGFfEI2mJKOlE
92M6cdj7fY5DSDvEuRB+9sLsEWic/zJObQvJOcP4iDhQ0TJJVhCni+UqxTtalUwYSEKbFWZHWPjy
hCieHeGrj+SDp07cJy/2f1bNYybNxWBCKIqLGTpDC+YUGFJWY/EWxMVpYUKLYUlQjcQ8+q/T1BDx
xe/Fz6KH/LuVxE38GzU4phXcxs/4IIjyBAAiDxFrNtEQPo3BV39EQxH/xecY/YzKDCK+/9dQRaOy
F+bC+q9Fx/PmAgFVkFC599/YI77v6E/ilcQj/995Posc8cSiY/x7kX8vJL6HlruIZhQ6WeOJIaj9
EZy+f39d/4ivYmQRN9FmxUkVbYIWyGcZR2CsZ7n6/z7/+0lQCAWPSgQrC7socULFyC/ajHiNf29I
fBU3eg0DIskctJh/r/Lvs8XxfN7G5+/EcTa8NXGfGMnFMPhm5SgmzX8nSRwnkye/L+Ali5/oUfyN
GJpJUOUIYmpO4lWYN8YoVKeJhSnySIqW75dn9rO7vWns70hbZ9AESuEOLGEmBsqusRVnsQ6cwPKN
SeTutBA9Hq6cjPOr10oeDP8Cevu3Gsa/LOShp2Rz+WL9PFhLM47gQ3fR755JCnfuIrtBbmSfKHTm
JMGwgL6Jehyvkf/iV6zHTnnxANm1n+tZZRuy6gISMZpYlGu3j13BHpxnrUE4SL9VkZbgMAJSBYsZ
IqxDBgxME+S1E0xHFkCx0Dri4NGEWCYbrjw1aE78GV48Q50Qm2QVJ55UYbNnuTL0osyvccoC9Q8U
AdrjhgOygoHEGqP/VdWNnmHbpb6aNP5LJfG6R0hUMl5R6EDSctfxiwBggc2BeAlwCtWY8NtxSn2M
OyvgBNT7Nl0k2Yzy2hVmlYgLZ4v3DJvZA3e9/MT9FsCv5JLtY+vjpBjOpJ/HHE09VwGS3H10Y6Dj
mL6fylhoOHRYz/1QV4ZF7VDvIcpE+X7Dk33O2WaytcSeqdvXYyEKVingEpQQiSvQmR4yTzb3SLpZ
v0WhOs22/bE8arMcG+RLy0yyqSTO/LD9SmoY3ebGAmiAru170U/0k62ztfpdhulX2aO3F+2DwLcK
cXs3NBgpjx2boO/yW7o88ff9obh7H8n8/KxRHyLewPIBqV+G+LOftX8UpYs/CkpPMjcd8HV9bG+7
dfXVL6JvDStgzFjGArm6VKQCsl7CPTy7yCdUE/mPBW38B+YET/f8hTABofNEDdk41ztqQtAPVPh1
h37Xzuy/0knC6wn6mPTbHAZnLE12xR+GNEMDzrsCUaHDer1oNiWz3C5GvRei3h1KY5tpj3j2FqBy
kDER9MvnBg8VG9qSwVYZbVd99VC3ptVcU3UnU9PZ/Qj8FRSAXb0wLC3++gLGkXDiQf3kGDAUsONm
9DWHdxKTkbNRsVW8vF09032dU+Ce1ObpXiASR5m7zXD5S73KxuxrmVmhaa8qWkezhN9zink4MfXA
mQjwY4eieGy4b/KrSWQ3XIwXntM+gSmLnk1rEUwg05jJW7btVG6QCG3gUiCSRHn2pH7ty828j+g/
wur6WyK/VMOsjxbtPUMSSgnBZqf8q/0Zy8GixaYTl++xErIIndYbngOOkLK2cZjlwNl54lO0EcIA
VPCMAUyCja+kE467fKy0ZpwZJMJk6MPdCBfTJCgiF2FZko80HPiSn4HmyuBtTDj1KA0G9RiPObWa
5/a+BGTEkzhBqD5/60utHr3i0ZWO3bThQJ601OzMqQZdMv7V4lEnjWrLtxmwivssJakDphBT9osD
YT/+ZTE86vjQQth4bp4MB6Yf1yvr/o1dpL56KtAoY0/5taNpPLYYNlsIOikeRnuMyxQsPWfXKlCa
0wvPEJN44mG0w5bhiQ32wjbGNmDHIIRiGdz0iYXJ3BATOzjNSNfZe/jqkb0N7jgjCSWxPY3LSfWl
rBPdiQ+PyCEafKeyxANwJ80at2fgekhRuCQ/YQHAYcKZgZX8M4hrv3sGsAGWDTQ6hTDP3k2EFTKs
F36hLuUFccx7e5Mdpe37rNYjtQ0GhYd/FckKH76ip+IPCiTXCmsrTCJe7NXSuTTJIS1Y7FDZSrHw
iVy9JRnFgbXFw1PYkNoCW18Y3FAqP7+vpJGljmVTHAJsyMtjb8J8OFdBFZhjfAXsMMNncMpip+Jp
KB2rvfBhKjXitPQgvrnyeyZdXbMZBNKDHDP3xRLC9HjrNVssTI0bMg/Q+5KKtVKo9osh59funScm
ccCYe9SpW5leH5/ZLpbs8PapSiimvYfqlKA4Y4TvV13kx3cH8IfZ4QX8SuMEf5+ocNM2BKqiOakD
MOjwHqJ1NiGQkQaF/1Kyu8+aA6DnpF3KGw1FeEXjpibt4Gn9BQuo+ip+0ou8GFB7JN6cvHc1DnBw
J6adpyr+bCnsdP+ZjovBvFO3vX1+vKd2Oq2TtfY+52iJCOZi9IRWjrIEeZeAMiiAsDFFnjV+kJhC
qQyjd4pfmlPFy4G2kqtxpdP22nFEYQRL0+fdi2InA3/HCY0lJdtg1LXknDS0TeYuZvGDaa24P79P
3lAyPHSmVFcxLOgHjoZZI6pw9lq4Lu8GzRC1Z0kgMsvHatUAI2M1qE7kLdG93eWGWx3WNs8Rkrb3
hdgQgfnNs8GqrXaY2r4h+5B4jnqwD9OJBB/P2vbq+IUXrzIqRKoaByrdFyw1e//OIrbdJlzE+4CE
Nhbh2nuJL7jqWpecKUPyW1JZKdPoJJc4uDuYPcXTgTtoHYaLiDgEHoHNOQ6u9x/9QcfyFBTPElK/
U3plYaGNNWN5hebwmOXJXscN3vrKtFPd/GR9RbYg7u70Wow8Dj11xO7+PXiirAU/HESF1xqkMAN4
MrNH71HeDI0vddbrYRqgwhsMcN6ZNV/GbwXzEJKXNDRL3Bhuy7qaWw8AUCNa4/VIXiphCbYX/zH9
ypPkGTwS75b7SSdI4TyRPaew2i1aUg85aWlgSKOym74q1uy7+hx9tfx//BEuY31VZ+MLx9S/4mws
8XsYYlsBnr57uA/ovgKPz33Vs3wMRAMVZ3oDQ1y8Wxf2Cjoi3q0CPEeRCc8+DuIA5gJCZsGCf+3y
AOCAonc7akf1pOY/yDqLqk8hfUgxHBm44MnH4xdJDQrmrcXkNjMxPrVQIiKCGLUTcesncfjEffU5
e82whEhDRIUBAJMbUUqLArGHy1CEQ/YZE/oDI5HkKPyseW7LleYSrqPiJq3FLV5hGE1dnvnGFwKH
K9hXSFATTm2kGvkVVaWa3abYNZOtMrJ9jc0F9VlEdyVul8/JdWbNzSWmCMs7jIQygMAKLQPSH3q3
FHYQHLzgjlc7cwLO7skMzWAyEx4H5td1h9E5pnzSBJmXjyZo8tyhfFo9/+Tz868/53+ol/Hk4qNL
lilMkeosr3vL7zkRMo7K9RKPaCr4lJiOEJvv2L2aeDbgYxXgfnIEUW2zGRx7dPYEfGcL7Jw/HRZl
eJdM0F1XBzz4HHuugACfH7sS4YlOCK0+TM5FNCFr8PE8EZpJ01I79qaSscrrlZJ46MrfM/1Qni1t
abgPLEhGgrXzhvvsxop73WclQ4NzxTZeOCnJwBWkLuVESI6gZGvsYS9w8Jfs6+kHE5iNmALVfr95
XZItXitgVKPX14sI3MFEdAI80tt1Ttn+jrSf1PXsoOR+/IclE27ctJ4sNMbsApRWpiYE8bmfGwSp
jNtH8JJdu/IreDJFkD3G2aTvXO3x/Sc5CGLE5p81ExoLEfUWHJaoJt5+sByMf+gz6EoGYzYQNENm
g5aS6Iyvyac3ZWesDaJtAVYaVCPk73zAcRqV5+KMvQvZm741rZ1sD30ncfByuJH3BKW0ZAe1bm2n
ncMTbopxeowO1igLtWlpQrQGlWmHOfV6aq7gfiULXQrOGOKCK+dYplicOkFlqFfNxhpsbmxDt2Wo
oACaAj1Xq4cvz176DqYxLNzrVCHtbjU4lZAXcE35Yq4xmG6hxWTknnqymO9NdxTdj0Y0IRSpwWnw
TNJFttSneQgaU02a7Dvn3ZCAyRsihI6GLxQ7N8wk4on9A34B6DOmCMkWEu+Iv9cOlO25KpY22u8F
KVMwjNnpgII0h2toEo/yyEYbTUdna02TZlTl8BwLBq+oP0+u1wR67h6zjCToRhMO987XiNj4r+6s
SZMeh1Ak70RZvif3kPV44ZY4U2Hi4TClNUsoBMaC6JE7GrwgOmhw7zDr0SsKDSINvtrYV9ScM0oj
7ZZpvFIm93hj23utxS0Yl3//bjjZDKIdGl+S4DRfWqXHhMUzTEfsBSmBXxCn4NxB0lTyc+0C6nIa
braCfIuhx4jv6vqrRevcqgfLAloFsnnPHocSjaSuLfvXw6e6k40QkrA7akJ5iedrcm6jEQaVxi6F
49CubSp2zAaDsUkyiB624A10j+rr2QYtPYJpU6c09Dw0AB74F9GJizN2dFX9RzRXm65U2HwqmJyi
AqTVs2qEmb+CPr1iQUZJtdnfNch3VHVReDv6DAOHU3ziWeqzzHj//tGFNZCiDodiv0st50z+Jb/e
5op/A8hEeiW2GcNik52jcYP/AQs6WGzSvjgPYE2jQ4WknXodsaNdwJxYszGk3QJfRmHzl8/KRfn7
Xms7GyWPoQ/5KAkxKUcJ5Xth7iJIAvLh3g2VyCDcJAUiVODyHEjirKCBom4zQxnS3qHWRpHit2wH
0iH+Ad0fdhY4GCMzkKn7UKYrt4MLFyNfU0F6uLAlRAIrEOdZg9V3zTzt5V3XybxzMcKeaCAZMAjn
8urtK1vWmLscy2eM0WxEovclyFMgUBaixsaNc99qoUzzRnCKcyJTW+nQZU41Y8M5+9UPKaYaT+wf
TYh++gjLlSGuhl9MsCsEtDv+TPu6FVMWRsCdHvLJOSb7+frWUXgXpXcU7kBZ04ENYct/zW5/sjmM
fhUiiOFG0P8sIbB//WHdpWku94mcrcrFFiP6yncagMA202eMkOULmcupJCEN9tHI1hZatm6LkOaE
E8Eb+oE8EfozgNbn7Ustwkca8PmF7RJ4fT7iGxPGK+EKWC2g0Dyr2HeOOP6X2P298EEp2TCv5YGb
UTuvHRaW9cPJGbGubvFbYME1B06Gr1T9WLPb/vbdjtWDfG4QlmlDhpf+zHItPz1O1TOEpoTH4sBN
EF6u8bKOTMSBd5IgoN/Q0MstY0PxxUMHM1b4MwifIxMFjeSY6BxbYb4AmI9QN9s8QuoR2NGwbTza
m4Lrv3u0W8oTkeY+YYThUxeSW8G0Z4yNr3M7wXGYXCng5nilM8ifFBHY51i/zIns3+qzinGt/SU5
7UTFTyyhyXciSfiVT+SfiApu54vW1fnV8TrLD2WYJyIfK168zprwW+1G2BFl9exZ4n+LIooVPmu1
CwzVQXpQlN1Nmj3y0X2MkxHe0thEQV6J5wbesEMVuMz8EXAK02PzMRRqCP+zncEk2cGkZAn7oy5V
VC2DkSXyp7+ymUrhYvHc5C7k6YkGIfNJ/Zu6bkC87sjs5wQmJVuD8It5igdp7d+/HzfW2ZR0V7ii
fMGIRbJ/AG2eRSeSdRhLls+PsABHJSo6O0op0LwpL7wojetB80bqUDLwJG6Z++waU9go3/KPzgO/
JCJugJaCbpITWMP7K50G1sbfCyAVSX8/lCbGYyLZYdlMIjmElGEiPsEEAAcSlHBIvvHpAM8+tIsW
XCSMb4FGcyD6bpzgrQ5JS1rABKJ9sKGBR1CTJvO+EJtZmp4Ka91gFY+aB1uwqy0YdvVXijNT2fCe
WqiUGCG8qNhnjvw8YdrwMofGPO565zYYskSTl/Kv0VBDhLI8wk8SuwOnBrRZlz4xO830foOl4PVf
CjsntrRdcGunAzBJYsTaAPIr28p/ig3hSGV+XLL5jHXhbw4zdolBMWeLlxINAZ5J7kq/zMErrgsg
UQPRHpmLOUYfd/2TTC/5w6jri+aU/OW1T7gnlx+XgwlqHjIMlQMrzZio04CNLibRceUw+msHSXd3
d2OjaaNXurCTSVoSO5TTA+Jppg1tDCp0p2d6/MhKIFyZY/b/ZMdNaG/7a7wp8Bdj/QY9jIBORiOl
nbJDpzCgQb/M2IpPn8BdFVxa7lDHzGKE6kCXx/yRJiq4iBT4iJxQ2a/D2nqz352+oslTC+xo9E5o
nea261ggDlXDeyABzaapFuj2+m0QBwYxMPW13JOMaYp2B/pXlnkqu7jcotgFb1aOVCRyPbYbw2cS
xswZz2QDC4eGDCHHhHPKSKCPBIJDsvqkH5vgsybS/xjiVYQGHe9C/P2FKUBG/BSwGzex2hcgMXtX
X168neIo8D9R2xf18Y6K+T9tPQtv4ArBCwIChg0J7MfWHJ7Pw8PXnNcXlldEYIndCtgqgRDQmOmc
Yk0PD+n5J7Ikks2d+BpR0Kc58FnwfYQvgMBFLMw/xM0KoLpw+/dZfLVgMggjYQEv1uPbhEGZKAG2
zhhF9fxvD+0hl6HeqBSOhUW9bo6TdNqL0lTxRfr04/0z2L8riL8vloYicC4p4DFSlR+YswI2pr5Q
GHDzeJyDr7z8WD5FNlOgIQWpnISd2o4L1VFe921qM9Wau6xme3HU62SU9i9vALulXVfo7pLMWugt
xY9HOtPIAmrNUVlDY5R+f2nDFQyYsqNewlqQ9XNf/Kls/XPJe/ekzFFT6DSS01juWvAFbXIlvga/
fSFKwfc1tO1jflE31wCY4DuftmG6TCbmfqAgiX/j/arue92XGjdZm3AWVgZqwvyrUaf65TpYDH5y
eLotUavISwzrXKrbN+WALKWnXNd2P7ZQ2cB9e7VBo3k2NG3J2qgAibBbWSVgHBKvYvsnjSdvTuoT
q2/0Lyn+6Fibv4gdgEzpZAUVzPS35ASxHKLPk/6LQ5KMIIwlWkYlZWgu5eu4f5OSvRwwkLECLRyz
C0vo7yBrLL5iR4cLyRR32EjGXMrP16cPwT0mzDfIMMV7jgqIEJiBEeAFgFkEJsAekkxgPyyneufx
IuHcezxOj+19nhnD2y/YSL1/k/UhndIpdbbgvaMGg7vDWrlkS2wddre/F2hQTP6LOjM2aEhLWLO4
UUKWYE/73WKfBwWJPBh5le318LVU+6BVfcPlaNA6Sq1TraoTJTSi+qgKq5Aoj7fJfSuINsqKXt7i
/Kg4NbETeMhBK2arGHsme0Rc7ADfdb8B5aJAB4UXVjW6uXiBevebjk72d8TUWgxZIFffxdrcv5bl
Gumd8dGnpoyvlwSJEcmyxI6gW1Eo3j+dbkpsDvTsZzREKksQYWm5meW+CBOoHeqCdqim49t9qkMN
fVGmdlsmTHt8Q3WaeVcCbTCe2n/xsrDETWLpUKKabl55b/gBr5EEB9ArGA6IeYAU/sDHzAExAKya
NhTXumFlDG364GWguCwxr4DKJGJv25n0i9j7kPuMB/hBXF2ON50qvwwS+Aqv7AuHi2TIpu2T+/Mj
jNBNngO2qwMMwmj82JIOqIs1s88dPKm9ogjuQgSGt49SFADMRELfQe7zKUerF+JcFdh4cYDEtiLQ
kcqLh0TJVSADAeYoLoFIiJPaoAhUjz5mHNULTHXUwNMBT3xDcJUQ8DLwb9PnUV41bo2MhCgYNiIh
Sx7NR9havIZ3EpZtp9NE1ZT5GunIsdu+NrqOKdZruLveJwTKN8Wowz94l0puAXe/pasEBnVodhYr
JLEkwj+nryke/2Nq60Hi7GEWeILvJy1IfEHe3kySkAQyly4TH21yqlIvS+dtMlf0k0L8geba2jJq
pjdIibjolb4kTyNq6iR3CAbVrSdOROmcSvNQR8BZjC3XAlP/1Y+0yQH8Q1y9YCVYJFMK59MeHOyK
P03cjgwD/EKhFT2ce40jwa11WWKQ3219ER90kg8Uzv+6LqjM8NVuu3gjw5gxSFXYFO/JA44UG7Nu
q0rblvVuPWmuh9paZ8a+UCm4U+3p/eTmvRniwbLlcQ3mjFOiNM8gD9MiuAZAse/QjHapBXFpokrf
MdCUZR7raNd/6sGtdpFQOBi6H8nBewCft36NBrg0XWeyvdNFUt9OI80wX+jJTn9ulfSgV2FXrfsq
rN4B3G3OpChUDptL+SKjfDyATRJ58LsFIZ00KThC+xpCEp2Y+AM06uQ3wdX+cL0hWc75AfdTChC1
y9Qqzp0Ley3fJ/QB1szlmDP3ZH/7I1m7tJomEM8VMsb39+j7LUJMkU1sMwR6VTggkmELss/1zhc5
Br/VtMOcv/OhBCcx27E2mUrZYpAy9Swgyj/wKWaCjEIp/n4S7dOPUU+8ACJpTRa43emqXqJ6B9ny
xUSkRQcZJlMUYkwmc1TtpEQXE8+uJsL8id3NpWYzsDeYGLcQnHntOB3pydSSV9C5mFo9I/KsNGwV
wY0lJiR97qt8wWvdnzOFmNB8aWcLSw67ele9jhzSg4N8TZXgkYYw65FwdA+PM8vcq/QjjU1V/M2r
pt1JUv4y3jAKAmXaK3+p6b66xTXZWSih0JH05rl4NVu9Ytivwrham/G6tBe8UY7t3m7ISXqurub5
bp715tA3G85LlG7eKI8eQV2Fab0bCDVVsa+iGQcbK+Erm2TWLnrvSDnhpBBqTNCp0o/5bSoHL1LR
ilWv/dT24g6krvBoizhzLPTSsGbbrv0U5jk2jrdi/yDZSSbk40uJllfOW8xayNo9611ZbKN+ljxX
3JOZI/0Vms+x1Z6MO7nmo4qEpmOWiHPX2gsDP+3mYDxvbg2sqsFfeU0Le6EWq0SZyqjDi9kdq9R+
yYkdJIeYgKx8frUXSbEtsq/ktru9zm3PIn0fPy4pNqLFbadZG43j1qsnWPHGZuqJwHKUx5+WjGSU
7jr/r2yuiXehubLkNDRfb30mrRicAH6C5t90H9467Zgq5oB6ouwicihhiUeQ3V2cSngvCtM4sgW4
7o4GdZAgJmHNOoQVm2KXE7usa9+0G9PhuWmp1+esMEdy7BKAUhHTDD+9ESogHlWRp26cSZjJYN49
vBuUB/xIIu/4YAcEpxy2Bo1d8qPbOIIb3c1N/lR1SDgqydbQPJzzyL5I7r7+Ht72lFb4Wx6UmKPr
3R88Ajn23iwUY/HBN6QU8/FiA4KIc5XTvJNRiWm1FVTGOe5HRTkaJKOr+vuWt03k/fsYoIzTJ3QX
PtwkmfY21AMJSlBfOYWUut27cLsYVyNVmExAH7pieTtGF8I3vEtOxrXzKROo8r57f+vF6lbvrGTD
5XoWDIqCrP++X64K0i2UxNe3a95rvI0NV+VFnpD0bxULcfHENSUrhF95hiz/fnmnEZasI6W4uUYT
+SmPSJqMRGkWuNXVfUhYV8vwA+L7i3qpkwGAScYoTg5iUTLgdA/jq2/nq4ggmA7K3vf7NY3hi8rT
yztbdvbhSgTU/2g6ry1FlSgMP5FrAQbwlgwiYg43LiNixAj49Ofb9plhtGfUVoGiaoc/HMNzjbXD
paD3pekHFp2DXkxhcuVZdK1val+irot3zlEpCKBPqbSf+/cKIQ3nSW8bhe9djoKIiFwjEoOWnkjz
CdTPcP4o2YKkxCDcLjAtlRv9BAh2WU/pPLoNDO4E/0mDFY9jqNmn7Qe71NMqg4SosP7a9QnSjmhI
KCjOqUjzo7Ly7tGyog3ZEJ6NwLUnzZtLjsoEZoyRPzyiGUUJD9E5ce6orxqiUm+R4DFlVyte2JwL
JZSDRImiGCi4MVfmMz51Qf5eVlmsIqjH0Ed7lJUfeM1LAiANYuK1i5shGkzIcq2Bq7PA6Hw642JG
yb9Y4e9DJapmPyiAkqZXOlkymfPvCx2xGV3lLPJ3S6GnRgFcqrq6VWASiwMnlyr8xJ+bAWbaXwJ0
8zFHgk6f41Hw2B2TJziXGkchvC4ojw/BoKQwbrCHS2AMR+gE7ERiKL5lbjVEi+Ltgyq5j2goo6OX
J++V1j+MhZA0Vqb55NMnhnusUBklv03ug2sEF5PmKFwMbQFeCCM5UNXwV7+706ZcvEfZrAabCmJ+
O7mscSPGuEbrihfMIcpHkJH+YGOGc5u2sIVwTwgd28d5nrAX8Ija6/tAWdWHmMnp5rGHpGo1uYPb
FpRaPYGGfyyFXElVgXNE1YHaw2GHnfHur2LUtCe1UTUtk3Nw6SzHAl+kXXFDrAvUTsuCYdDlpDeB
nZx6Cuh6Sh1fSvbCP2hMjrNTzGmEnmSguskRQMFl+D4A/crwFl0td5cecgPMb2RdYndaYlLRqW0a
3hIThMET1YFyzNl/R+VT9Dl639WXKiUyTyiAIIeztJH/2Ik2x+QMOpFjeBOW+GWhT42QLi71n+MO
VzFx95mCrbiuX/DiEEsEnMC1JiO+HhxBawanwdLja1dwkL91CyG57Z2GMygZdPNg/EwasRGLGksH
+W1E5YnX8uQxujUBapYbfIHJeGbM2tDoCY2/TkoPiUHLa1FPXVEieoFfHaJ9KvasekCknscHh9IJ
IlPMDuTK78lj/F1kPYb4c31MgLfsCx/Kuke/RSexDq99UA4vp0jQTnjtWtMKnezdC0npu2HewU/1
7yPM0wefaYJqnLBZ041qvSa1fY4CrNkcpRN695gXoqzAshDQ0XgF+fYSnwZAhfgCeoeRUV9TEpFu
3QHuAs6/SEeCyUNEAOAF32NkdKG/VSuJuLBv82pJtT8ky36+oP+hgizz8vg94oI/QJPekKG1xjcq
wMMmsiz69thwqn2bmWgPXgLO7lJBKoWXFC1qrGQt4NJ0/G1DY17gtrF+VgiRZlRDUL4r7RdsTVK3
xUeDDMWpbAUVddZNEYHysK+5/VExJsaIoBzkVPxohYP6oIUwbwHAmdcAOCY3ZM/pkRrABuzl/tN0
XjUXwS+uPK0L0JF6E0rXHZR3YXlIzZQ3QGVhvBd5n8I/e3cqkAJhR/iicwD2DlTXNmAUUBr0Uj9z
4HliDHp1J6DqaUYygduLBw2bL750hg1+n1dQfQy0BBc28OIIUyERDai7KzqR5OMuTdl13cdQGnIu
fAGMEBHkj5iwQzhdHMf1cnDu1gIqqf67o1DSQcLQ1e2y23DfvuhmQDOi7/xyG90jnBpIBEd4HDBF
WqwIjSldZbcefhy0ZEgRTcTw+5BodOpSXcHHHoLOzSl8ho7HBWnV7HHlVr2P+XYjsTPRg5p78F7s
UH14Du70JFIfC3YQm+itgSD9gPAEy9jFfBjKmojuoQMPBEs3kYt79y4oh1VooyGJgRhZyzHivCtY
AMj1J/fVBXHcbW+JY2MAiUGDvqLINADqcsg9cCf5+Ln7DZ60owSB/KGUbnDwcMOMRGyzmXCt48Kp
u8qOBj8t2YP9k8mDwzetWUCQPDBMo2y6BgtNmYzGP0A7wA8DGkrw8S0twJkNVTqVuhgkrekEWKOd
ddIBStgdRN7td4wOncuVcscFC6d5mvMvWvOFlQ2IRxlCvjbFDsGrKDMjkgK8n9AQQb8XrpSkitft
xzP8G74Iw6v32KU9QtswB26so5XY6gpWgEZ7SMI2AAUOPe40gJzrlxEQEx7N4SLdugYd9Nz/xrmT
0ltG6vElxrn2MprrkOvM5IyIKeKg4dFtOqW13Ow0OIPEhdNPwIy7YEC6TWp8aPDBIrx1QfgB3Xki
YA5KE230L0L6mVOu2w4YWGAIBULwmX/r4qVyMndiI5t1aXRkuzd+L1QbcdjyUU2P6wPsU736RkPk
8uoiQWa3B2e3xyUkPLLcxgEROD5kOgYoaeews0TcmG40UrwAue5UKwuLLgQDjKIICkM6sPgGq+Ar
ELpD6c7u/kRobzPNuYTLZCQ8SJpOSEZCX0W5kBbkyUvHWlAlXN4J1upWtn6A7b+HB7uNBWrNOrpg
9jk2NOo7O2346VDoRsuxgWzDA92/LdIkKCDqjhbcMSBgIUTgsezruOSm3Y/z9WoD1TtFpYUQ2OKL
EW3Ti4qf8U5zTakJdkwawUH/LPHsDG9170hRf1z/urAS0WHiFcKaBJ1/62ilQXMnpcI3VDf5jGXj
OiNugkU2V/IYG3MsMy7WkmJD6pDKwremrkXQXpzCG5TpWw/ecX6M0nwL6Zk4Pb1vGmp/ySpzlugT
a1JAfUx2/S9CbRx4WI5g5bBRog/hSdSHoN/NN2jN06MumdZoGSjxc1qN8tJCGZD+CU1U+iwGvCjc
6cFkoBAzI/hukq19zYNXAEtY+h+n6KHK0Y5agGah8qoWUZu212fVBMrijHYdbF5UKZKUYHDOtYAT
IcQLxVTJYmYkh3eclN4gG+0PuT1XE51zINjUflDsRcgD5nOES0iB7o93RQ233vawMESkjWweNON7
TXRKwbNOQZoQ5ORkNRu9gQe5FAFeYb9R1GIOBnpEZX/xXL3syfvHU6RQP2wMwX/RnFMvZgNlfx38
j+7DwTE52+FrmMOToLMTQT2MPwlCDc4L4D1KJPPMNSwlRAtnrXUQyUK0BCGFpr2E/YfzwLyFPDV+
1fYqRaRxu395IpidIdhDbG5V5p6uDhyc3CPzpPQPqyZoghgi8CUyqsNUpvNcuo0QSxj0qA9wQaHJ
RpeYKnZ4SVqo0GBdjSFkucuG5fyyegSXldFVe22/ZlejFtKM2aY+hwCaKP1DdEi0MWCo8akLsCw5
xTgsob8XMdBl6aTd/foQBHxpr05ZAxEn10QqjNGCXce7jx+Zjaam11hwblggqxy7WvMIY3UHgwih
K8QSQP19/PMODCIP3P0uLhw9+iMI7QF5wOxzBfIngho8O46OaN0NcMJAeuxp6U2L09Ponp1vOCd5
NuxR5tQtcBjrJwEu4t++jgwkWJNO2qOABlbsYstyls8JOuedhoOo6hZKnnv07vYB8Se0EToIhQwJ
NNvCumwm9BbbI9AvjRV6vyj2rpntAHPpHQ2Zlrt7GD4SI8zQW5/BbY+vpEX2kvjBeVn4r5xBC0Rc
gW7uFdI/w1g4IMhuIgT1ixZIilSi1U+EFyb0iw0QFLAR5fQalRt6usHNB/Ixa/v1nupSXbMLjDrP
3dYaRUZctRs9A3ErGP2zctZwiHePCfzSpZd1IOGzUihjetFZHyb34gjVizoiwFkTvh6rBBHbMnxs
GeOcqhUKGCmKGg3xQCg1q3i7xzHX3BscuiA7xL+zPVpievr+Xe4QjpZMzYz7MaHcsssuEUjjrlAu
TToPoIdfdI4UG79UbVFPiLMvSORRi0PvHGQiMY11bNrVFGWFgYHTZds/RseI4KwSNwEW6hZC/qp/
J44hpiGjmn6GYugLcoiGKWBn5PtpkKC2dlg83ijCKTSAEfYJshV12wZzJJfu03wvACu048f6uNWY
NnTieYRbTMK2NrMHGeqK65+0EMwMSV07AN1LWzAlxyTMB94AWaVh9smH6ZigsUgfuIEaAEkYJa3F
5WeVxuRA43UNslLp1ugn0/5f2mdsC0go6UrRP4W3Vrh3BGgMlw5ORX6NDFrLvIJt4QW6reoeKXgJ
PapplbSZRwwzHA4OXS4F6gtHGIsUd5DkFJeuO3EqHYaaONECMMsBmGxo4DEpkggpk3zE5957pyFd
1GItui0WpN7bKt/edsAflB/olaaq6CcRaq45eQeCMuoc5n1d6wGJfu618QH9YYzdbCPRdTA3d4P+
FxFnZrr0jEqTv4B28HbJ0cMZpSy4pF9EXhMiGvA42U5BqoVeMlBb2j3YTlKzbot4wrVt5qxiqt2C
W6fZ6gGjINSzX3lQGU51goql+2ti9y+d64NbAoKgDsRxpGZnLWcoKRHuckIF0HYCRJK5gg5hGFE6
YZTA7QT2jxHbSkOZixboO7q+HFbA+yQDfqeZC0gihuJ/KJODCQnqs6uSUOHCB70Jj7cBt11u7aH8
pJ5Kl/9b0EpvU3zAI9YnTdMfjsSl7eHDbVCQAtF+jozSIUHhLKUXr6GsAAmrSufaxLYwVo6spqWZ
v3pLEKgPCyWSK5hNEGY30ssc/cPTJGcONd69K7LUVQnoUq0Rw789OsYdDGGQ2DBOdjF4kPzRLkDi
bnXY1qUpQA5JhDmn2x9mK1Dl4ngCKmZpgxFZE4BEGWDW6OxeLyP4Cg2QPyqmeahNIKauW+8H/VOk
OOH4k32BpexRgqYyQY4KUPDjtdGbsTMiURZy0ANTMP2MTLwYCeX5fo2dBviA5lOH+ep0Ds7zYvK+
EIggziPwB4bvxecUfCHMeKD+vJTi2r4V3mN1VE5ZMO7jZcJpq3fuMdnisbVDC8xaMxoeI16j2cqX
lcWw1Bnl5Asc/QsLPObwXH2N+IQKlFhWNmBMtan7LNrDCt0BhncZ8XUu4RsZFThpD3Qye/rguF9G
Hz/razv9AyQOJGrqs4Tx/RFWOdB/56zQQUCrPbpjIMlYgaNlE6YxmLCuhPaaQ5n7Dm/7S5xvm5mT
M4e45fq0a9DvViZi6wPVSVx9DmiJM4U+cACLQZk/psaoMTqvW9EyysZY2IhqWvfptrtLt4RMU/rE
jKNaX2eVAcaI2jF9C0SMJviz91KX0rpD75BvnFlHxX+SNR2RAwN2kqgDPSyW4sx6QlYm1qEqmEqB
EOG9hw7uiw4v6lR0bBdq2yIIopkGb0nFTJwWWXSgL2ZeGtZVt4uDXcfCGqjXxkDxj8uzsOnV3eu4
XzoUCnKiNlb32yQHaqBb7VVFgR8AFHR7GvBXUxk+SceYUAfKtg0toBli+VpAIJ+e1+DDP0dLIeOn
nHG0pBSATQnOXsh5PS2D7J58SkUF1bmCRQBOO0XqBs0U4MRrQGnk7ygBXcB73ewSOoZBeu2nubtM
w6y0oJzlNbB1gv/LT9YJrZmWVRTBBbI5SGylIUOw2IEMxgsCxXSk34H+MZTf5HP8CpEctlGCLQco
OFSGzT6Emq06MEZK70PzyFxyyS+dNyl12zwQsO4bCOsTCtJVomeLVNZ9S/O3iawlCw2Hl+YrJDTd
N3BGpFqHqaKbd1pb/HubaEAiHLv9EH7CDKKoTmtKt55v64OXXQ//mzqe6vA97LGI36LL9vUOimB4
lXkLieJ83+7fRvcE6cbhTxzwnXbkFGYoGDufmlMpiaNqIVrILy6CsFGgfkZ2uuyWXCPF269afktH
FuJpa/P3nHoG82oF7BtosPni6iU2grQm5xlRZHZYh9FDn+Ho61ibgDU52ApfEHrGyGmGrR6Ig+cM
TPYFWgO1ko42gl+ID1GJlAKFX4Q4utqovATpD/l2tinfxO3uc5P+rG5A0tD8hYLwiUswrfP3pt4F
4Xkldehnx/hAkogjEeRJmue6m/stKiR0eRUXQmV2dAYZK+DLTgF3te0aYoqUuo/28rLSs5GhxfVm
WKt7CsKU7JdVU5zbzfWQa6uDfWDv233UfQCTfvsGqGbAAXE2Bh+nEct+HEZxzlSIN03TLMNW6kB9
nMG1uZnoHOpwCi6RkdpkdJSXZ/Abl1n0Jf5KA4A++R5xZNeA/ErimXsNlZRSpDgeo+Ococ7IJDwn
3Ese/uG193IzPph7jeJe+h0gYn4NIWBmc/5/H+W5UxwR4ZcCD0KNAqaQoWBsQa8vR3r8ErC917JJ
oa/T5gAvBOeaHOYXsuaPddjSGECCoOZx0dPrP5JjgTZKLCqXe04AI48zp8wOAw1hTV6jabaQj+hM
ENmiVHfoSDmYKOC1qwW0hzu0BhHoa84BED6tav2BAAWWf0SiV0+Ix2qj2pa4L+sZa4Ben/57m84Q
mZPy7KOPfPIQaMRtC/AA8mQ218PrgGK1HpaT5v42Qthyy+dy3ajS7+cau8bXOI8dIIn8CsRKeLO3
EQHAdXVAX840hkhIshtiD65bDbcYqg7gmhx+5YSBVaf8/qAfPlYCJeH0I2/zJOX+xinxQit42kV0
i2By9LLoEmyerjJMHfGKSnH7y9eNAOrh7DjRhiifgfIJaVR3ln41O0GET7uPzudni45dt0dLMdKG
Sg+tv5Ua56DRwUrEVZfqxhgkGWTdMnz4d/uUoFc+quuWztlhCkiMUWtbFRSODcItwNoECQXvzvDE
QZV6CDwOUI0dOH4nPBhe07ToY7LHTlByFdaFLeEYTg3npvcg94E/yqxIpbE+zgEf3CmRECclFDIo
piPmuQgu4SdorMAVsmbphQv+zMAkZ4lrnjq9if9cRi1rfoWk1lGCusAP7eO+2NCiuUTXOJurItNY
7lUUVtMIskGOm+CxU0PCtwi0KqxQ+1wfqKE2IB4CnlX9DxUYjdUHZqGN+BleNH0NzJAgtJmQ7wvC
biCf5BdIClBVOoRFabXXPM+Le8WO7gKHfvjsK4wmylR4vPRRJXMa5t2ma9gxLxYHpu7zEsBLePsN
CTKr0uxVCFhxoUSnwSMpCYfpJeHwswYt5dbW9/jk1+1z7zSm5xqcOyXJ4tUHDO6T1FolECigOC7o
FUph2HOgZU8jjGw7uCF92lzkrBLXTnMg5Sog0sgXWcSoaVhfs9ZzpOGx1ECsolxMpwCmNCcMUAy6
nPfFJ6fFabEa0VA4HYKr3V63O/cFymXs3xYH7K6xe/RebAR47/6t3+6UWwM1HyhAYZN0j1Dwjr0v
/kQnG+LNZy1xB1+EoJHFFSw+RCxl23pZJaWMN/AhwPIWYQFnEB4xnYFHvzWg9IDSRStuJxWBhTJF
zTy8z0EQHQfZ9rYEZ16lAJy8vD090+T4AHLDgjrMd3divSG6t5uUJQ0lBA74HawjxRixWX2zSIt3
6nel7g4d+mD6/jp4xffkxhRL5WVG96EF7wBUaPiKT/N0i/bnAG3/cwzG5/BlUTavmN3p/Ttshjsr
0mXGBV4g1OQAUvIwy4sLsD5oDjtwvhzRcJGI6IJ9hODq2h7VEFRzuYe97SkdxT93z7hO0LruYNsw
xuJrATU0rjpSudbxq6Ul3uHR/hkwK1VG2lu0KwOpJNJ1cykRO2QTXtsXuuMVaToDF41vghAOCUjJ
Rx+pTVw6wmZh9aOsfR+KMi1VqJAow34iqcPsC3cd0oZYlD+DY4xoLwtFKzrEz+i7f1DSoW/LxHAN
0baln2O/Q6x3j+JNT7VXC48JVZsYpb+o5bD6hs3RN3l2YO6LQMzTWg7e03SYDY/9WpDa6A9A8EKX
tvcal+jGl1fbMNBTowdM/lh1kPd/rSgof3f34ZCzCesVvogUwlityVxxbxs9BvdRBssBfikRIyKh
IBJ2Ovs71udZgT6b9dyeZs8EL86veUMMItSm7TAbQfxTJ7CHDql52dbgEVNrQZ+ZDycCOaehAnsV
hzt4cAMG3lSfn8fMUI/SVLeNhwUU9Hmg3XCv8DbsH2/Rvb6qf3p60yaOrchisjBvhKwWXxBXhnNJ
IxBQQmKxrs7KIFR+jDQ1UajnI9tXG1YHbPZGKgnijEBI08xndJyw5h2dZxESQTSSG/pTAwl9tuUt
s2u7456w56TuNSrvO0IQJvuIp5fRE7sVEXI4UhNgGsVLFbrK9gmTP2r0cUf2CKuoEBjoJ5D4D+vQ
/mnILs36h78Wk88ZQpBmIRqnjiCRQgkpTnYLthBMddI6JmM4pkByXSxzNziUeaRSpGUqBobAjGlo
rS4D8irsqEYqiDPCzYtVgGCjEb07FmaOWexrm9HXagR87U/L5l7ime6FkYt3xBFHjgyXwglAO2VG
WIt75Xtx8fMtXa8vK+qKMk1tnYV1CK9VVE5zzVlOzkk6ABaFRqOsEaj7BS12+xWQzKn33ivFlpV8
uriCL/JxaKXai21TFhbQsagw8W3aMXWrV0ebUz5WTi6xbQ1QCflnzB1+EKghtCtKSx6gvyPrYepe
aL2F9VX2Cmqap08Yg/qkCcDviQlCAaw+5HqikEY8EdS/Dti9I0yqJvA2woOgReBAaTdgeKb05Scw
1CA7vxb0YRt+s0XyjjApco8nlTKUUH4pfZyJjMlI0Eahumu4b9V96oh1+ICJr8wQbYGS4nSeRrUc
A0qXiaiFSiDx/9d6U/6jWAPaVtBleCans/JTE6lLOE6sqeSboKYXFFmmS/eOtyaMNlTZoAibRpIe
vStxBo7pndzXB83YCLgljK72QCm948eFJoNH+b0I3lw7UGeudOJUhxqL4ZLsIAvajsHroXlDwEPF
Mzebi1YG7dfUB42Ek0/GCaa7FkOEuJONGtRZt0VCkXVf9cjQzlPqN3Q4IZP8xECsAuI9uD8UYX50
KgIP4eugLk/pcXDbcCjgW/EoD5HWcmLPmsN3PMOg9G8ELgXZpjjbL0ncKPKw+lhPI8jPYUnT6Bvc
CMPQJNWGjzLKX4lW8zLVvVb+DWfJR1+vRXAkvzcgJ2RJxNoo4isIOWC3dNxdINGDx7TAC/7cxQ9d
dJmYqysk8G8kxVcgKYWv+ehbhLA4Yb0dnKs1hH9n4n9WOiCo7yjLv4UqXPNqXhsNf2IYES5nKCUX
xPzLn8D9LRCjs6ZHF5MAftX0ntGHXk9wYTsFH6e1eTkfR25vW/U+lD1QYpkvQZvmDq+KEClB7hyg
d9AYCk2roE+md8mmjge3tsvwdUuawg09dx7QHJuS+H1Lh8OfUpJ7gO+BQOBeUHWitqpbn5CsEZdq
tIuwbSV+wMQQ3aK7TRZC0pEk3BAVZRPjgWTXtnZTUL0O7BwIzp+QGes208csoHwNSP+eFoDG8R9C
Fn35SSNJu40ko+tG+Bi38cZ+gWY0CSJPO8KKi9AAhMmM4qUUt/H9WqBD1ct+xGawGev3jqYyNojk
Z47qn5AErXZc2241hlMvUlVSpwVNhg003rEu7U0bCzuqUoBHluGfpBLtN1oVIiYmYpR/ql+14ZOm
XCksh5m4Jkkl/mHjABdnQIo7sh5DPsLdk/AeL6p7R3xBceQW0bsyEo0iStB0YUcUu8ThTHSeUHvi
WmQTDgN5h3n36MYiJtXEGk4eIwGlhElFgHBSjrUccY72xdy0OcltR0valjCJDZIpoAqQbiGJuSRF
klRaelyzgETzDFZvDAxxNRNbPTk5FCVp/cnv/G2o67MZvFMrkXstuVgDIfrK18rMNTP/73uI8lyN
W9qlv2xevF1p7j7mBvSGC3bOmSK/wvvL54CFsp82hSz5xr9PaXP/9znyLgYaV3rMhcobwqZrD7Ku
QUsaB2Gs20jYeMnflnaJpYlC/RLDuig359Pphz0S7jGqAzzqxXEYrpg+nRZwawm/JACrcYOzSuwh
3mI02neVUH+IhZD6cvZiOSaXKqVRc5WbJFp/X1ucIwpbtdLkMCj4F7xnqAOqw3JkQwFmy39BFsgq
HFnrVkXyBBwcv4wmEd7LommDXQKhGyz2C9uZhvnZOTsqnR957kWwJx0XskjrFbeQA2i5B7/hXpJL
csZy+Ty4BxJR/m2Uqbwb13nhPpyH8+YYFxt9oS+KTb4/cfWj4oD6/ik6RUufQmr0appwBD0qidT6
9hSsHiYcFMonLK5Lt7ZiGmTLzzYFnjRKI4isbHXvun+7qscKFYkUmZy2EtEnruOwtJAfJq6lrBAo
iMqRcxziFK56zRHlgmOcJmlyliiY5rnb9iD0MRfJO8jJvniyYcjgNOwq0R2RNaDm3kK+m6v95Rso
DcgNsmVbrm7SBn85T0OwpGn46dATRjtNhkLL1h3UcphhZJi1hjKlPW2m4OgbqmHTa/LBOvd4gYT1
UPcIYCcE45N8UrlYA1HHJkciS7IK7LNYY3lxa6Mzp+arW6C46Ui2pdA2EIViF9r9ZU+nd91juqUJ
hr0Be8m+Fgenvi8dzdXA84P55zjJEP/gIiFniMzVk7lazg2d8/DDtvTJq9mqhImug+YF8P6gjWZg
R3cwRPBY2SlF6exiy375+TSjSU91L1GSVkTx4LfLeHZwVv5uf+fj4zjHmC/gnHDsbmI89o5kyODe
tGUt8QoasLU+mUBQ38upUXCHUVzZ5br4I1yCkpo1R+rG8ftyzyAK2gvxUZEjeQlAlrLJkHs4dHcx
hPybr58uJVUmboQq/m6yhxktd3bzvkF/6/e6Ju4CTU65Pm7Yv5/kq5lXzEEPNIKSvshvpkFbYrxk
rtk07AScEPPJY/qiegFOAXTKn97E4SewJ9KDEOpD/OR+6nmQECyKLXaPxos5GOy86XQ+n1MXM1f8
oezLv2SbV+7cELsRc84KSS3PeUYF5jCFLc8uAdhp7jNq4p0DTNmPFTxCeX3F62Xs1PrE5oOv9YQN
s3/B2ZGRI7/8oTwthz5NSlZd5HqYi/CmkRcYzH5NT3xKwamAfmgR93aOSgAVZGaYMjblHlV1HErE
x0aOMhdZ+KJ6Eda9fJ+Ryf8mzZDrkGvybxOPDXlGbmDKXfjmi7vNP1D8+KmGSJWgEWyAVDPCsIHn
qkOkwpOFVAfAcmJupZhyQxMeqg0TLHciCXLz8KZHx/HmwYFGYuQ2Fl3HvwUK34pQlA3/FqrUEaVD
BIWY/mX6lslc1BBlei+tUyST/ZMdOpKLvebTKJpzoUV4CVCxNb0NK8TfBtOZOR6uJYvgfXfbybvL
UifafX+r5BcwEvxANw9EYhpxeO8atCAsUCQDeppNyGFgo7sNIB6i2XsOlFAJn8h4iHR1y3vvKbvG
Z8HSrBqoPKGFtfm6eQSijJpcDJ5E75Vuewg74Udc/KMuCn9cbiK5KvfqEJEkqszYaxrcC6ZYnCdr
iHESiIKUYEvatjjfySPyrGyiqAmyGKiDCt9G4gP6Cb9XiKokhX6raRK88jjy6WyA6jDpk9+sb1Gp
oYWO5hNBA+gCfk76E9z2jHjLS4BKNUmyRaRatImJKxZoNeO3J4FDH/yn//XT/i8icuj3gu+gNdGG
AJ/IGaU4xyZlNAKl4xAVcd6Ifv3d4T5bACRU1+r6UpoInuDc3CQykujo4pPpYeUhjSTVNBpmNX4M
i3E1LsYasCDNyl8I1ss/6Kq2NYf7EiNe6OalWXw9fuHR+91V6BfwGLbIXdJN3Qd5EvxtVMI6RVyP
3vEjOc6rVVOzqxU9R2k7bv9+XrfLfbVa7pcYvrkgRCdt0j4RYQfADBr6PlFnbw7grN3rPif3ybJ/
m9ywnLygrkX/U/dbfZr+GH7jJPPj1dOC5u+Dys7nB/fMowdK442Qt5ORBmsHvJ9ChMcA6wuvVfPu
oAuLXMgIXxrmUaP7DL89ravEZQ8LzNFn/h0a43xWhLAwojfU/dlnhmoc/kpa/9UG0KnjL14/W6L1
fsTy5xC1/UNUH6aT5vBcRzdXQNlha/GY5bNSjU5wTaiZAGd8zZYL3EqQXAjKjTyv0C7E/K6hW9x1
KxQUe1BtZ62Fschn2f6MCqtPPWOoeM+w7QNfUgOqZIgIMoAApTnZPtuf9jW/sQARzP6c2+bdaXTF
F1Li13L+AKeYb9KpDFiB8oigrOjoSrgEksUUL1YKDgxrpMPsLbJnrtyu4/MYBVogQZWvYFSmrbWp
GMfDq6CcegAcbYHHAJDVxxUnXiISQdeZjgD21Q7NV3gD/PcZiyP5A69pavcuEAAmBcTefCoKyKdA
GOiIKPhrlPovel9Mr8iNgTH4WiDi0TfYG/sSomIElB0wOD1eoL+3mEoCz3nFqo7I0dLLg9rG4Cci
4r+tcOgqf90WHXcmmmtQ7WUQoNbPz9NK6M2iFy7wEMDjoPvICQzvz995vV73Fp3J0ftdu3LA6I7B
em4ArFV7wn/+x4qG3Ouh3s6oao1fLlPLB64EqEkYHoMWYwsaE+MOwjj82Rzg5tOBK/CbnmQmECdp
lIZIVgSC+Ane5Azxa0s/GgRLk7IonGPFymBq8/9v0MB5nJsjLtAp83xw6jTR3gP2QR84gWdB8/c1
RHzXeXrVmPYNj4iKk2xpp02q4Z/87yinlwXCIYBbB0rH1/B9f2DPjJf1J0DbOOK80TvCZShJO5+A
DAEkDLVv0BcOvcTO07r93N9htEH2TvF7B8rsYksOV1sEkiULQ6OPfKfB68l/iFg3V/vEf9Ci4IGr
LS8T83gMQCyxgP9tPbmndcrKRIrqcCOhIre3a9Oq+9Mipg7NyyHQpnR/e0r3wpG4sEuyfye/Adtc
VDLk7TVHxpp8k5ZV4Rsh2aHcyxF69+v8VLrHzVW+iyhYidxVZg68sxnN56oDsZX0gDQB9dNYogIJ
HAtuEnJKAIahLHoSoJSxrgIEhGQKlRlbs989MYpaYjpKWvHt0h3h4Q/hx002UgZkKKj0g4xpjyhz
G057dOSqw+e3PzyYISGORCESB0pkrs3k0yRTAVZEGCJh8IUYtHDPE4nF78A9EQUjTPgSWUCzJsMp
iWSWZhGB5qHGINHwi1aDxHJXInRJBAm7HVZ7iQ/CLPz6Z8DaYuot50eUnW/h9Ufe/3m8H20JxCRW
l9xR0kZJyll27BtrgQVGEiniBR02ln7Uy4n0PaSp/ONQVq/RX07Y4gObA/JPRKxQhPp9DQkycBsn
eM4JrnN2pTZuDAVtqPSkpPCXoAAFY5PYC5wyqdD/W0a387HP97Bx2qhj/+Invk0PqEDVI1GCzk5T
9IMR3CdEtYoAlhzJh8mJTo714kDUdv9iWpornk4RH8s+F3076thiLEgIjydj5ec7qjtzaJXOg/RP
EkGFEy2nIyNA/IvQZSjIwf5IikxBhID3QjwlMRWlAMHp/kS15PB8zIRKxW+fViAn/t9kWBzMiw33
0pf7EP9p+SORyKHrH7pg+ZiTmae9/Z6nx6t4Hk9BrUqCTU/QDOqDeqw7u7NJoEz3jSDZih8xeG0O
HfxlkmAi5xBz8/7V6gPc5Hpke1jDcTznGzfMhCCOZD/nzZLpPAbwuRqPqWXF/OY9WM3nES0FAkKC
Qj5zMCCLV6VysF7fTdXWnF5vRLKe7HaDYDQKKISMzjZP/4J4z2On55TNf3E5X2SFZoUzplrIJln3
w8IO1oTzxneCzkZX5Uk2V2ccI5JoSZR5NTcSOmeW5w3w3uDTRwsw/jMRwGaRA1RNKUaw3+vfd7ra
BAW/4FZOA9kHNSz5bTkxL/RVd0TPHiUQrDwuXg21orvXn/Q7WzxiZxOZlVuegkY0bAPVBXLIO+Ns
wD7xsTCe2FAV5KLgv6PRjFgveHbOniyi7Iv3V0l4UEkYU7gYx0szzi1sWztg0MCNi1gG+BBAuHVX
Ba+uObIWip2OuCvIBSVh8V9hSrFsAEm9p7VuWWt5kUSPE8rvYwqfPubidGL6UGr+3NWl4QMGmrV4
zGdTXLXCFce1fzJxfQAWsMqDksVXNqBm5jlpg/+Xq/drZz78RGZjrJwU1gJQkwj4Q0b1mblxTnKl
aPVmjlCnMkfUid81ukTii3T4RVTHQNwrBD4FRMyTNG8ZUASi9kP1BxS6JDOqJxe5bA0SKfp+5seT
c13H0FJmN0mZaI+7YnooE4JsKF07YDucagvGg5kukIKSzCQZ6ANkHUmwU9D8VMMqilt6LE3sRCa3
BuJP3RfJZo0yY+rIxkSGEJdJfExSRMDsXIcZ+P6zy4rCYMZzR26UF/E3RBmow8zYSX83albh8ie3
ePHojVOX6ty6X1qtXfZ1+hd/q8yizSkAut+RgoLAR0itEoa86qt+naelVJnzmfrL5G8bGFC3zhNy
ZGVZx+LpwsqOWgrtmAthdBOlr+vwJNop1DRldb84Bh3P/mcoIYA89B5oDmGAxhqn8UATAsliNsNZ
Jpz1GKqBt/MGgwH/AkTnyFotJ1kWYPAzHrUPVs6Tn3aOczQBmVO3Nc2uM0sFykpZ3QbX7TOWUYem
F4N16dXdR4CW5P4Be97gvpg8Ag3Pln/1VPEhoIZK7RTvga7cC4sG8StTNNLFHwaeI+Fej79rQJZc
UkJd4SIi0+cviwuQNMqB5o5VorPj4czsrUe87veSkh0aREtzTu/cmvthGFMZiMhH0yAleZZyyhlu
D5qFMjFmXPhSXpK5+HfzLhgUMDbAYSTwzoCyMELbAxmlvyqlw2LltGzk3l7mhiJqKIVUUfWQ7Pe9
kbpXvqcltJDMONGtTUKJdjcfs24P9/3C3O7fvkwCwzFGw7hnNyd1KxTPXZnTNOa28XC49/f7/tli
sR9T12QH4iiaZtaUfqVN8fNsbhKmYUYpNlrstRygEbNs5q8l1pJzB9oVpIfUlEX+vs4otIAoUzJ5
c0Khgf4maPAISUq55utJPYfaPBIx4fkBFlPBz1MKOX8b15efegCyfLqOv7tf8dmiM/RbmjfKd4Sy
kAbrq+YfUDUU1xea/b/bnx+MDAZcv7EAUt3aBh+r37M62Rd2Kwjgv2wciZAGnTRJMPZbDs9v9RmP
V6yABktCfBio+PweBocBksIeRZp53N9uAfzYkG0I834RtNTl/2PqvJqU5ZYo/IuoUoneEhVUzDre
WI4BzIIi4q//nmbeU3VqHMcxIGHv3h1WrwWybKmhqdUAnt0IyRkcxAJduo9a2ABGD/x3GOm6kIQf
Se2wbPTQrMqB4BS8EwIM4nejD1IY/x0NHAmw+cGT+RsiOMf8PBBAZmh05ETK6zgxDEJEoFZtzG/l
sE1WBXnMsJQEPin8Tnt8nslj2jXxZSWwoVuwrjEIS1IdUtGv1naLfx3LBfLTMHYFz44cJGdGoAEs
Lt4HNAgJUmUgA/WFbRFlCvEgJD0mF7zJN/yy9P7+ih2XRQPmJmbmbX8EZTK8OXBzkRc/4TPgNYg+
ik9/96LOjDsnqL/0n4Km6ltA9awD4qlegGmV9SnMMVBP9mEEgKC+YsQf7BQ9x3TjUgsjBJIgSFIe
BIV1zMhgf7DcyKLDGs46fvPAZNHoQuna0btofuDakpnBfUkINEsRVDkiacIvIsTIYXqyYlE1r/P6
FYzaEo+2eWOJZ4zMKP2If+kXhSZACbEawTfWMC3oggknlydJFcmbiEQIP6EYIDFDsJ55xkiyRaJY
9tfMRxORl4xFJaPyqC3WrQf3wRFqlmmFMor8wn5OKHPuSEBaBnIV/5YGOdfNaRaKIX7FN7ci8MBT
ruM23kHrS8OrNtlAkQZwUTh79B5w8kGOGFr9NcT4DMRb98FP0tF94ANsQYIjFddJB/0LVo9xC8qX
4FWiZsQTYeSSMBl4HFL1YjWxALGYwf1+q+FowQnM6PxdLSWGRO5K35qMTug162tGwwF/M5s8Eh9i
DH/s8XUkyb812iSwLGLMYCUiQJAMsgmaTAKcp0sy22t75wB+YgR5TuCVIFUUa4Qh+hVXSKb+1Y52
u9FORscf8Zfw0v8Jn6EtNo27Ys8xY8NFG9sq80Iiud9ffDRRkZJRJx7LjcEh+QYZInIN5aewdxeG
sLwBSyEFnNlsRuYWvxbnmiKU+NcXOwheNqZtiPUIZ5jfE5uQ4Sk/aDlCFcG0E0v1QKdOdOtkRP9l
NmQo/v3cZjfIVCWRIWUbmnf6FEgjELbkQegX5v3S9yKf41eagED1TH7kLGmuMRXnBHN9sRc/JKgt
3G6ZQRTO663LDCkjORCSJuJvb8LNYDYZHUajneWM5lCU8iOu4mbTdPg4cAf8XCmxLeQoJYTD7tZb
ZHr1RQYIDArVZnAEoXxOZmsaGX42lPIV7EAcgah5n33xA2keI7tjdvWuCoF6Fr3B0Pw8I2tw6utA
imSQiKtZe4C1L6Ez9mViyFr+6OY9jV7pC1kypMBoaESik7ymJJIi2Pe69XAmryZeKsQY/ycnhAeF
saIvQiwYDX/E/BKAQwaHzyhbFab2ZCxpmSJonUEqC1UBberMG8gUWtgjTj+VmjfgZ9ozpEGE25lO
FXBcoC9J/wNxgRyBLpNqDkNoJHoeojV5HVVkL+lSlIUTwHU5g1l0X+zLvf5b9Is+aDduGoF1/xG/
WXnqz2SQt/OAPs86PXHGiaW5GPe/EFlUyQwcI2MuNNiS21KREJH8CBXl3rd+DKSODh+nGAvznBSa
5SXdf4ZAarp4VWD+tKnw2ckH+6bozUXzvyyvXAJyvXFbZlY1MNyV4sNc563oqYAdbAFT+xXud4RM
gcaS3WEcRrcoCxp9pHxF1uBNfw+9pedxk3TeuYPpQlmDpuKMpgkoTVzYIJ9QdyjCJPKsiBtDD89k
xoQZEVuOJke3g+1lhjE8Z5tZCLgJLirMeDgYDDZhh8E6YvBOcHCw1DF/ru6kHoITJ5w5k4nY6VMg
s/jvR2a0AstkiR9Ea6YPEaNMYlqzw3efiAhzX9l5n1iPRUDuReiDki7qVhiBSNYIGJnQuRKABZ3h
ACuO9KyBtFtI4VcWjr/oStaZzJcYS7aqdvWdvrtHd+TXlV7aT4VTvJuGAA1TVrk0bHQakVBDlhHY
vD7zskNrlTTA0/c1NocW99kiW6g/OZVHkvYq9I3fYWtg9qrxJ34xBeSnFchKeJ7j0SBhlJ+8pOmc
bmP9Ga9TCD/DL+oHk8biPIESdHac3GblogA2G9N4msQJnarStXrmHr4q2SWWXzGCGArMnlgusWIX
R0L0ySPg6nCd0Hs8RNESacMVQwV7Ts/zquVRIAB6QB9yLVdZgEVi8SJNiOznaYjmxfg6vgyv49tU
yN8t8qKsSQgtvf3jXOoq4iS9jyRFE6pZFGLOA4QX78CHSxbGhnMewPsBBwl9mvVCSfCLyzGdjvfD
gGjO2W/3gg1YC0JcVLLESwUj9y+2lLVTPBP47IB5lchOicicSNRJ7UdzLFgm0SnFFhwHD9bFU/cf
4sLHFUpcicFL59RdEpGPQm/ww4ikdXI3Z82Zg8tF8OUE2ymS7Rg38TGyjsip5b5BHjbnMp2QKv2r
LdFNShufqC1KAUgsGGzPjKEzo0j8lQZpm/tUSqqPDd0AelhQLzRDAQVAavTT6D1JRvXywR0UgGRD
Gi54MjjnLP/USUgE6Q4urKQp5F4qk4NZPXcoSP5IRHseNtxnl2RfndNISCxBesB3n13Ar6i7ideE
UedR6nFPa+gD1gCZE7IkFamN+rtnLBo4WUKFUNY5ewE3iPclv5DbM4QOMopkKsoskqWLpYplNesI
gwDOHII6JkzgktTPOrLcynvr5IFjDf5cuf/NLtkX+dE6Ms9kfm02koCTnxO5IEnhGD6Z+c6G7JLE
NZLBmTDH2e/4BvxVzq+YARnTRUdl+SmARLMb4s/9eZZVfcnF6ZWC2d/P3+t/9S+ag+Fps9FOFVej
RBxT1hzx74qwQbmGUaDaoGkB5nEW5HwcKskeeXnAqeDQ+H12Cg5fPAs5FYp/cnY7RtZOLK8WoNOC
XJBsUdgv5J7CN88jLsRzz1CkDE5dccz/fBLxS1KcdVDuffnWtXP9lS3LKeaVmTwnh/qhg34hhRUQ
kOhbBEbBBcI9wXIeDtT7xKO+2+y/1A53p0D8Hr6PYuLaATYMWBaylmqULLSzrdCM2ri6EM6pkFdh
Vwu7SZcdTHHx+aBus4Hey2/2Z/LYXXbXTTKHpmajLFk96aSO0mkfGqMXXTUzhEXHcKSMgVLTPkkC
/hfF8gToKN7rVsTLIaWO8pn+81gqS4oq+uRK/yUFD7qhYTBGV4/qIKVS2sTDT7ccEGbSazE4Ac4k
FumbpEtOrFR0Z7mdI83cKV7IgwzqX2iQ0J6fnm3qRRt104juk1bUWjxjeHd9JaRvKVzHQDzCk9ei
HxeFQNwmOl/85/w8L0c6aghK54Nv/NzkLPlGlEExAXOG4rdGN1aO1FeL7vvmv8hxyi6r7pNCPdwQ
SbdduLTLItVDhaxgRZ9REssJktFB4zpQaV/S4NoybNRvaBFsHZ3s5ReCI3sU9o20KRVEeCUPmkl7
yW27rkAqeypsLzivLGjPzvXcTQz/8g6ghJE2QGKfbfntFcxxpgroUVhW77sTIGeq4pDyf0s7xW3E
6ZrqQ+XnMXv1gasPaCuDrPijuS2T3hkPuuAcnXCKehdPnVChHNFMFF4GRc+o/PxQ0gw+IYwHT7t8
9opuPtagvCI/3U8mIKlbA06K8exBjAbitAUUBmb0u0MbHgQ7GdRJYO3sCsc+dcslyHyaM40Jf7F9
hWvigG0U2G6u2+YMDthuydkCkmXZkFFvnlMnG+aDG07yPa4IILOohUKZ1v/E94PVvxJrdO5RsqBA
jouXB68zHA/2mQHavwXnn+YhlQZAhK5Eu+yOxvOhQWEQBi6uCi2O9BbRSPCwn3RhMWhpLCtttnmD
AZX8GcmOWMOzxCzMnmSy+ut9vk1oO8SZ2EqdtmQdGpCiZySlg9dcnT9Wt1naf2OcxhpdTL8lDgC+
AN3UD2IQYVmAPEbHgd6vx4iFYRBhDBDaM/i+2ssXl4yojjAcWz26/TBSoIBrgUwhswYWhNgEU40k
0BMCPJDPaKtLte49uWwZUeUeOo8e1WEsHPBBGDVt2n+RH3/1GhAo0WpCuzNCk0D3SG93lNRTWF3p
HzyG7V96T1bUpJ6jMmjC0FJtoHmfJhsW62JTgcQiK7E7LbMVLu2MXpYLjJgOQNs1kxVYvu4o4zUV
I2KRpcGx7vICvLbqplijUFZpZQFO+ObHig284G/hrtP4NJGjva5HD+lhSSn50534gt3DOWtRAnkf
ZipQFfdLDI/Q3fZVeCme34lG1QvmY5PSrjvVlw0TIqSylFI8jbJwKJIlhlgG/cOGAwvMzcNVhgIT
sbMKXo0vBLWbYo4ehtGH4gAOTB3M1+C+oS38tbxuHtPv9D2Jm9QE8J5nFJXHOsg6UoumCLzkP58p
myB6yMLWjBT2AKrHQz0kuO4Qe5i99w96X9CqqVbQT47OjTONHBvssLRrMcU1J2m7vk7yZ3gdUDMK
NQjEWk5u8I7+bUW3AAPlFdySoK062vHl6SeFOdTolHiqLD+0Rw5T8sqqY629nHP/jJW318Z5IX9H
nlaBy1WLTGElf6/gj7vDxYDuzu6+q7qt3icQQCBMVihj75OldXW0l5d/7dfRMQ+XMZJ/Tx9pSIWy
H25nJW25Ogk8eskJEv1r4ZlziIYg5nqNBZJ+/dE3ycevfhnMJ4jZayd1DwEGZOo4u6jgXamD4F68
UPDQN/nRUUKaLtY2QHKNZpcN3Z2cFhA0LISYtKMAzul+o6MCmmMN/4Zwf4XZmJdLQGZYixcANBiE
18syvsaQxEyMhdptJPaJdaxw0DK7kIZud2D0H7R/bvviFxr97FfFDs5a4+aPOc0iPPBj/H74JWLF
vSaJ5m1p2V/U5mBlVi1ButO303i6VRro1J9agRKaV3e91TDaH9S5/KblvFHGBDLdcrOLb32H6Xtz
bB0+n7iCUvnYacFXFN6PPeDeRQMNO+SdwssFvrZxa/k5tKnNk7YaFLuSyb+8Txq/+QwA+Gw9gESO
nkJsBok1zNSvQiwPVnn1gDtrQQdivm+QNaOGNaOUm/yeSa7HDDUwIlDp0iKbdp7TYqc9XK4vnHsw
3UGkkC1OUAnrs+b8/PPtv2fYx/aQaAHwTcTZeexT6H+G2KXHnsvGjd4VbdAYIG84OMO3f2j7b5bg
154GjQU5xMWlD6hDhXfou73ODbjN8u311LktU9x3XCqEGVdXptbNVRruZ/iJFb8N7ctQGWoQgKE6
SyabJkDkhzZf+NWbzhuA9d1vADPBv2XstFgWhD7nDecm40/0PWJiL8m9aSuk0ojImchQ/iD121Ep
cO2/s7OPTE1j/P7BdFfjagSfixiDa6z52VTDBtG72tPoGCX/RBADVQKd6uzI6LnLpBGsiecAXTR4
X3oiy8g8dQzc1lunLPr6Y6HpANcDi+azQevk0cfIWlvSSb6kB4C+2Q+1c7okUNukIQaK6HzzGqx/
M4DSFK6ou+wKw4UAr0nqQzD+dsKC/3GYqg0FRiIn55Mv22ChGbx+muw2DX6rB7lcAADrCG/iiPwf
7Qk4jRrSS845hxAT+iIXeYWC2vXd/QL9xVEld7R2cK0wDprhAvgxWw7EE8/Kgcah/UY6EkIVOCGP
c3Ic+DYwy677zwP0GU3a7882JrR1INmBxE6DumvvuYFeVaUd8Bxaq9sSD4GNv2DrIP2J6PFXqG40
MsTitEEljwLDg96mc58Hd7Q2yB8HNFyhZHTkBKVOVsJG6d0oUJu/ZtO9Z84Xu8oCrngZV7vdXZ+6
1jcuboHBNGQ34IgNLlZwvQaZ8Cj4Z5R4qJ69R2hCdM2pDNVJBbIbZQcH6iT5zhKVIFd/2Hg2TJE3
6nTTDCqVE1ikT61joRIryCVpsXqz/D6gRpHheDzgsoGUwQ8cmr315n6AAR3mRdhuCTeYXZD1KwLs
AQ/0pjsOwgtQLiiikvnFKtF5COACQg3QjKqToB8FdRidSPBsMrC2kIMyQ4800MDXzADucyot5zuB
ZuaEZwR9BNl7GCSIxAlqoT80Pfe7u1b2e/va6rsKdAemFY0yJrQOEIWbz35zDMniuPhO2j8NqKY+
8KPAjGJ/23DnCtGIhqWpIOfJxjoV5N/1ocwc3AyKbhxFe3l72JBGKJbNsgroh6efN7eYwcZMgYck
FuC9wm5pdmtfzFSQLWu33Lf2VV8FZETP0QoPJd89bkJu8JQi13GU72gMetoqytpbiMdY5FAXc01L
9Ab17XmuVaJWC41m/zG9zwFSUreh/36ZPO28+5gaoMydxoGkm7LNqcqOcYjoBoMvRRwZSoQsHLnb
4CDITQVzjcTDA4lc2H5YkG9dUnZ8wf3qkkMr4Ca4umTwyPKRqeCZZu6m5MABRHydNu2XO1hoWJBZ
ou+UbcCmQmMENwpjaprvLJL2wCNg8QrTmLxikIdwTPQb+/VcJ/U3piJ6+dF7cDKnwU3rWQbslnu4
Nt/zI4kcSFmu/ZRFGwgcTA8Alb7w8QoDJUolKGHC+FXWTK5whd7rxfg5OYExfw2+hETZ4nZ31qhE
0bFoYQ2j9W+7by1TGqCRDjbtfEaQrpPtepA+cSr6eH5TA84VqCZc9EHemmuNVercmgurDqoeqIw2
KUyfnJwaPihYmsAIJhveBSGPhvNCmIKI9qCnwkxpwF70ggfAYULjlzLA1WnyyyKigc2ryEcBDwRC
vjVYJJfJbo06GxImHZOkNGoPHZj4eoLWg3qhk/db7nVIP8F0nbkWvqCQaPfe132hUkkc0y50BQZ7
QeRTOvNPsKVhqVTnVXl3LgPB31kwzFZssKRe3MZSGWXMppYL4SdEplP9AJJ6lh/fEUv3ElPOIq5C
Pdyks1HggdrvbXb3WTM12DGhsXLPFslow8tG107V17kUNb+LASRsS2Pi9wlBYTFOSeDl1EloZQxv
EGIhOwFUkQQSfjOdMDjzrDo0fNlP+K2S/bXxC9zx9YPuBF0byshYAtGuYHskC4s570JZZExzmhTR
K5DGel4tp82NsWgD5MP91OP2hIQD7RQ/5wbLm/qjT43VqQtTHQxHbQi0C9JnhAG3Vi8FCkzBE0MN
no+nyaInLoTYD3YAaOcM8ZZmKcs3B88IrL7uTXdlsaGTGd9/v/YwFywy9wUIMCXKvJQtAGm4deix
RyEeCOHC+DGIXmiiJI+d79r2m9XMdC9r8gdr7DGNx9vjGO9CtQmbLn0MEd/HZmXLA4hJZ1S9RpCK
0hx4iTE4pW2On+RGTFsdqIMvClyXH/j1AFrm7S41MLMImNw64i66h83Hx8ZNV5X49sM8vbTE6U5b
bnl1W5CzUPmlAHqXtMn5M74QFRL2EO61nDvOCJnwNlvyqpF1pBmCRnxSBrt3I7KunSKPvu8pU66g
rrjD2lsrmHkwfTumEx419xbZGRI/v1hVHrJA33HCRsbikTjJ5PlLAy/qU+UIljZlKA4E839mzV69
cl7Nla2+PFnd5DF4rPs4oApqOSTzTuFZ8xHPgUi9xch7byDVvqm7RnP6gJcTyY1rvG6E5n30fkct
iihGp/F205d7p8vm5LG8t6CR0Z30PWrkEavatellEVOxyfp1X5il/X33EW/BWBBoJ++hPvy8+wpa
V6SyMk85Ba+yYyFDdA4g80pDi6zEvfMuvawt8n3N0uNx8+G3QQMC5LBwSl3odp5r+wrHLtAgRTwU
DpSBX06gt2PFZx26w9sFnw7MwYjWOO2fuxGWnfZ6nCjRGrFTUjE6ClTCLczaiqxm94LAEQ2oH1uf
pTy5fw71WeZjwjI/OQbPgjmNnwRhD7LwjUi04ftrtKv86+QVQJJAkSpD8Nlp0o24YJ1bk1bM6KbK
PF0dkFG6R4T8mY/wE0hoYPuMRBMyvnw9zhBaxu85zo0VNNztThaVv63ORyB95GH7Rh/lt4oMtTVS
J7Arj5XoDViaRdcY4xYbXhPk7hoqgnRHRgDXqeiko9MKq3kn3UXwPr+PoDEYtSCB21ymOHcQ4Z0P
JBCUY8DSWBJG+cyKTXtK/ZcYlAalrT6DOkBZo6SAhWZsVQu8KM5QRpMILmA7ui4uq3lr1XZbYxR1
nBYuA4iBiCWKyf/esrozM6BhBiHLGQSuuGg36ckDSJFH1z7UyMSFD8ikMRwAEujuJeEBkBaFWzIv
EL6hrIIjukkQ0hRau/ePdYBlk4sMccnUhD0NM1kwFlbJ2NDdG87ohlbb4fNQro4bpuWiHBos3dex
is4IgKpXhI1bwwA2oo9ShQsCajRQdF87h6ABYMIIp5lu32bDgyWnIJLFQb2AFm1tPyNUE6+0uaw+
lYPth3kEWnnQMs212wRKcnMsEhSITtBfM0FrrSld6xmu5uKOr02E9UBHEY4zTxkXm3aUHoxYxZ0i
UKat9Ep/EJs3AIFpLsqf2ODs5ebkGLFGuInwO1XOA62sFQQ2hw//Qq5d2h+odvrYL01zL7Q2M5jz
AF6ly8M1qWCTmqVcyaD/ugWdsTRy0aDMocA5RZ6ZrgVmDFnsws1L/4gdevg8uLzIwvjkMF5Uy2FZ
tTk/tkEz3A+1P5DsiTVcH0Nu91Z8Rn2BKP6+UovJ59o7GlP9tnqW4zdYIFpPO1riJ48ARvUH85WE
h1safvm1WwImTjhTmGPWXHR9NecDj3JiNyy3fETWXPeLwBR5LcglGwsoIIdc/7V9BLIcrs9dspDA
sQHfsEsdCNoh7rOvY5itP12w79E6ZLRdfQU6DUy2z7seyuxEU/IHjQWIZxzcKACFqB+PLzt4KneN
OU8y3nleT13rEl6aw8swTQPjcUA05ZgNcLYyw1aBYIxJZiUJKRj4+gRmn8GEGZGyaZ7Juo2oMqYe
Gtvf5RoITjo9X0J4zJJmh7eincKnUaWgzetIIgU+u+slzJp95dnlOQXPfN6A0/4V4veRXsGHZKX5
VhPmaQUGq4L+jkl6hffk2dHyLfky3EC9MTyOKQTjOl7Ljak6HOWbQ1ORzXwpfXEUWRoQR0pNyCPx
rmFfhUfyHmnljJw5zmU2/1x8M37qPqvaHSt4esS4o6yeEM3pF1+ess6L5xNWPOyECrR/ef4iFDda
j8g2k9Y5QQbMWD7C6RASbDyJD0CDA/4HS0S2CxmoxpB7HcRJfVsD4au8E2eKl1LPuMpjohH4b7mX
mzyd4OZaTmZEELNDf3u8JTZ+BEEJRoEHvExolucuDjQ3HhCUmPiI9T2PrcoxkWur0BOV96dKyAd5
DIMckbrBJK7kPVouuhxGff9CkzGX26s15x4ZEyRYeA8KbsuXS5By5/wTWeGpg3O+yKYSSvlApuEA
QecKl6DOgeuJp5KgKE+LW2v+Oc5IcZKvMwu9Y07K1OGGX4SzCuxKgxr2jmapxyqMPkeO35W2embC
MMScOdyI6f4evJY6BaoV3O8VzIw20RL3PCagO+H40kpFdpoIhZgQ25t3uF9bg7/3wEyN8geRFt+9
plVGfmij6Rsj5KtieHvnjVHCrzq5Ht6QLW3zLalebuv9d8dikkVKL6u1qNtd9CSA09Lj4kj9S2Tp
774A90+RSsVZ8NTPrhT6pO5FZpvnYMKkPCdgDwVQ0xu4+A2WXEgnHPkpnWi+XC5R/IHttf9xebws
nOivriS1qDgGFtPH9fGWDSnxLkGHzKUktRR0jWB40Bfi7zoQqLMUUqW4KrAgYjtXkJGCAhKs2tv2
94LSga8atE4WCCQQzM4v6LUpTglQtX2Nydlvt8OPgAoF3SS9ecT+/N65h6jLF+Ch/Jc5fBDwBjKk
bEXzfgXCc6+bte3hcBuMBdBDPZpiC+06FUhi3BmgT5pjbrH6SLZIuauYk9rge8hknAc6gagWANYD
lwOOMCR/IgAdMzZjY7TuczWfaILFSDn5rOsacL/sD+DXs+iWIktVhkrn71efMNqaQPrMCQ4FN3Ia
f9c9Xz51m/ib2xcpVqnYm7GgEC/d5hIyYjoL/wAtL7/dIfZPYXyVZkPpQiQBIO+AUipMj2C2+MF5
ADvBisS1J72V2ncaqapxskDquIajwShc/1xoLMIpBjlSw6KlrP30zJpYQNBn0lxEAoPmM2nWQgcO
wgGDyrsU3BX72AEDPsiQv6g86WKSqj2AmakKuuavc+nEBRbW8VaY1/1suOAE2lJEf/VAwxjhl3Jf
Dwt4GcpmsgFqLN51XOET4xUvweuGf78CEPi4Atp88UuzFYoJLx6vA2CcW7n/U39cB+2tdGn+/YLd
4XlBxwlaXHqDBPTfAibOUrg50zck2/j7hhPZdMmop8PbVFjfSRJ8W6DNBZjQ8B5TwRIXKNuTiKSu
greXT9lBAfPAucn7uHsa8n6A4FQ0qWnOYd/qHOsen8fUOmCpGx7m73DblR/3Rv1zfbjsTrt0RyWC
X2UJ9fi8wWFXgITaSwkMELYYfyFhbXbzqfwglyN/1uHt2Tck+ZF3ZT+BKAgyX6B3KpAfIssfnf+l
lU2ujFwbOSU1AJoTCvSSWV6rZop65hr1zKRT0IwmLx07l53w3ZcgqVnFi6PD3kofm3W4DEvEn1mj
h8g70XJ1xGcc5sOSPskX+2SFLMoQ5fu0vtWLPwEkmyJptGmnXgkWijVcTgDrYNfK6iOR08eyTmOc
7I9c7YoXuhUn/DoWL1W0YCm9Dco5E7acm0v8ASAeUobhjGcfl3Uc3Y7r+MGOlfPn5rlRtq1Dtmmw
QMMZBFaQSiGJKTryWLvJxBMF4+Ocu6oSFnNLBNIEQyKIkuvG3F439017S6GGCjYf5p64Nf36eQ3f
Kr7knwmo5J5MnMXyUt9UFqJzV7n43NYBXKe0jBLG2Yx6Qd3yxWAirUCwmnSogj6n5c8ml9Y40GAc
4lfw/S3c/Zi3G9v2ln2G15eFbKhBAEL4ivuO7fHAFXgmCJoKi5pAcsy/VLVv3LF6T8nJfmDBDHVh
UcdwA2VJguoWmJXPIVaCy7RgErLXI8lZCVKNp98QbfH9VJBOeR9X4t3GjQ6p7pD+DYxmDcx8pBtw
muyXfOHb2BIwbxCqCFdQN9Xbuam99OVFy7gdJ2O+GlAP/9R3ph3huETg5sif+UQT/MkajEcOKeKd
FuA9kjauNaoOeFyfJCjpTScZ95XkG60kbLRtR/347bpL3ySpSmPsqYvfYtZfs8I3+fdqDN7g1nvl
EDD32DqfVNd9i+4DIHlHDFHMA47ICBWg/JwClT7a1xifao2gxQWcggdnLn4fHQsC19Oh0CAYYp22
Y7NtU4fjFEbt+w/6lyXQ4gpLP29W/vG+x48x4amT9l2eJ4WIaVeGbWi91nE2x+qxh2xCJS2e+5xE
WP+Ir3vnW/B9QUG88q+IUfT44iZ54NRrsGjIZvAin3SRTyP2BoKpNm1o1LCs4FzO5ByX8H25ly8r
FEb2u+RTl1R0y0gQ89VsBwppLHAG8g6iaEiZYCxuhLyE8/ZGMhXtB1/fcmoYPqfuDX8tQDGg9see
l0mLlkwcgJcrDhuPsdQkUMjlb/gKnmNvapcZPAr/4xuQZLlyUXJ3VYKhQnrsuOGCsKN86As4ip3k
YxzW9dwBGkOvIRfF7DyKwOLTX95JQBmTISfdyoHoUn3Bw0BQSF7FM71u1CVzAYmikjcj7gEk/tTN
lxQY6qPjuEtHFmp2bkKf1dOj650vrp+nfZbnzfgLxvZFAz6H3QgLDhEXU17BVaQ6QQw+//D/mxSE
jctKZYE5dzhR7WDY1s4xj2E1JqlfcP4JsB9gLuck6TkFJEkp6y05k+UBx1RkBN7LBDZC1n3UH+YV
jQhktSlsB2YsxyA+BU4sC6qDO8uNqXBTwuOrx9eJ3xzLYMHDJj4emDEbTqeUCuSjSI61uXu5UeFF
4itAB0SRhAW7/QoEFQS9swbs6MNW130gQl6En/Lgeso3lcBFOQougp7TjS7fIntTnyl5wMrCaJDN
k5Di/08NwTMnakwuURsVINhr3FFlN7dcH87MZ3ltgUDieLqCYX/7eOPWiB3hF6kq2QS1lIl8Mfvx
8QvcZHTncIbYUb6Ef+lnxlJuKS65DDVGPg51c2ut7leP0832Lhef6OIg5w6Yi2yZISQ0SJxs1Oq2
VPRoJuHg4N1ipa+nPVeGaILYAiAMqhQmxMdYzEhKVk0XRwmUDxQG8lkuJhAejkjOq9A6nBkS9DzX
547EkMz5Dw317YR9YKcZ4WTp1uRMrnJOyIoDKnYYN1ysDdyk/feSvnySDFsyJuwjdQtSoPTrL5tm
h6mJtnrdJVKgLqGRcpwQyzM4zJhZ0lwCKGiBgTQCWrwFUVytBxjv+6YKm9v73ArSoeqnwy/JNoDu
DIvCiB64hG1kwecM0RvTQHBbpyK4zhGvA9ScTYkoGfu8qgU8QazDQ+LMw5ITzenliTdqLYI+SMWI
/IVj8tRnedR9jowMCIeHSibkoBOmB+8A8iYzlfAJ/A7BDrdkw/dmo+PmhbVmhHNR5E28jQPbthg9
87fLtzBUJ7jNnFZS2JPCO9F7YMqoBfvEtBM3Wca9bILL0sfOE9uxEMWfJQMp5ARz9rmEZLUYW7zG
MMJcSn63HvyAwNw2o0PeXE8WphoTcJPi9P6NxS+XQLaZeFgv5l6DDsZkc6E90NJ8Gcgvn8t+5Hjw
p49zPrj2ZAuk4l2mD6/TVYvUpVx7m6usQdHwWRaH0mnBC+6xF4SC2ojgkfGxlPOCzSHqIIFdT6+P
z1xk8lV0fnDCOVGQBlM4dXHaGeRk94E/ialjLGOgVE7S26cxgF5w0XZs8x40ZiH0FNgXZ4KxbdYj
ujx1JDTt54ANzI4yYcvQYQhKjTP0ka/E5LFKEYN8OAd5wWHcD8SvE7g0YfN8Usj4iCH7brnAGFhq
9UsmBvaV2G0jnzdjiKypRDKuyY15fDvlBP45V7b5wdjJxOFcWAJgqUN1DPaomXXyrUgCxLBRUJrq
sZa0J82YpKm6BUoMdJ+cGnoCTNRbj73nqw20NVK4nF16ecgmhMmcECzjDFBwZlN/9mANCJGD4Q06
NY4lWZSlGRNbAUPfNQHkFcKDIYfUpiYJ6QVQnTrS8+acb0Gd4FLIpwW1yYhFrGlbD9u/5YAXJLvB
oqrY6FinDtuoKqwD3CjYeZkyDOVanoG1rAyJFCdpj1wr0Vdr9NmWgttce/LBHqaPT8DayFFSg2Ez
1MneSw6RtbPNyG/Geua+lgxW1osJX832SdoAyeRE4pNw/hkWLayfCvnWxbVWKBFLrwjYCeagrIlv
LB0dYwxlKrXL9xZlEJYsEyP5dhnsWNeCNRh+iRXkHdWo/QzKkH15+Uxj/tK1JtO1EFHvD+ed6czZ
4XyQzcHeYzouLpkI6xS+trw9g6uS4YxsqRYw3ktr8KKQSvV4lJg8/yRvM+Lo781pQ4/msrGMqNLq
N8ig4oDCJ3L8djmk99bot4DmfX6a3UL2h+/sYbOWaVfrJ4BTQ84UV/y95XR5CrI/8M9EwDYQMznZ
l9F1grRwQCnHoSStcqIZUGiAkNZQkTJTJt+l0e9HEwJsABAa/HELdae7ylT9UbvgSo8V+XVWXqjc
pkIXYXZK0U6+z7EdL4Ff6LcfRDHJ0Uj0nNVIRx5RNdACC1t0YW1FUBhlBRA10KDACiR4ukBWX2XC
nB+JQ6DGx3kZXg+N0fWAlDTAzJFacMdJ1la3V3A9oEZ1hB4Fq+LXJkW2KZ/mwEJpEFPBsYppI0cE
OfHTFIfIGhkcuKz+qm2MAEWMGlhPzhvi7bKHH7ph/uyl2EzgB+zLrccQWeMirftCLNMaoVePDI8O
L0zapcx3WMPB8uICykflMMrwQzdB4TEBl80YXYf4Mzz+vn4+PxRNSDIA30EXaiCd5ZZjDs8LUAHk
HuUlJTKHqMSAPQIX560XBqxI8TsoVM+KLmiiPoKqAaD3CIsTxefCLoDiPDhCToFcAfzfa9q/Dz5u
TPvA+NPNwiKgHdrVoCydPZAVhN3WzifZCkLrnIQ5dIffoLGnXyaDF7ocUDNMyFZcByLihiIam1mH
pOjcZpSsvpQXaCym7xnejqNHbknaxckUPYaoshCFVBI/4BfDNL9px2hVTPEQCfYm5QGXjwCc5Ycc
EqcG60ziBYpG+QcFQ+w7IAVx3vGlxAuSVy6gwmVQ1Esb55oFD+IYWIyRXIshP+LqgpbmalK55RlA
0l3aWPl0iFXgyoiNVDoyPj7bF3NLro18HBqXmMvOlYFjiiGq0u8hz6mxNDdbDAuWy55cT2OkdIQI
qArL8DhXOud52qPEGisdCpsMGDI+S9nSy6cbsf6GWrIFjh42aowwpl3ZuIwlGVsNdiCZX3pGn72s
c15fViYmazUiCZWK1i7EQoAoNP+Oq0/5r0v6mjHDSIHit4NC7oC+UqgRGTWUR7oNA3Uv9M54CD56
eEcWKg3OB3Lk2FNyWsChByYUsxvzG5VaVBzRfHaylbr4nHwQpBrNe9QuYJOaPD/eabvSjh09ukzu
/TvKsxAk3zugHH+TEZeuATWLSTGfLGEThr/45BfQrlyRpnYae+h8+zrjBgJhSmi8UyX/SpangCK+
hI9gYEIH2PYKlQDKFr6AM95ICJfeDD5AcIm2NAd/DyaykcRCwB6hEPg4wu+W9cgD2kq/Rvohl1Js
G7G5gnHWpay1p/Cl0YaAbuOm7b1AR5wDjU5+eHBdPPbxumcc3eJGj/iW+KQPC2lrM0XJbEYdDgEX
8ga4pMEFB0Tvo66CoDLM9vt3J9mnyIugcgBu9gy1/FA4NbcfTkYSTiFH0TsZYHla60nsTF9TmJMb
s5M/pQp/g5q/PWuuICG0G0d71vKf0/vuSg7VDjyA2K85kSiJGEqjW31UMP2KbkZuY2h6gANOxQA9
Gd+ih13hL6oA0Cy0x4mF+NNzzx4eLe9Neu4XkA2isWfv1IbbAjnOuJiBsij7X7qWR1weEMbPjLSv
0HiQAgeHnDldVGFHv9dVDiZ7cjVEP4rpfwO4priaBs39Z9Kc0nXWS1rBt2d2Pnzugp5Jp1xBXCUM
rIQKzh0CKLJnb6Jteljt5/g1sfZ65xlgGfbHUabZ0/cCzUKAopNm9F2kCiJbSeIcPUjtP93ngGRY
OW5O37BYgttBr+nniFQOBFGdYiB0PXCt85X9Y5hQp7ZREEH8pS/0PZRnqeaRlOxhZC40GEygqPBW
GlyxYo+oZHItv1EM3+AonzC6L9AeoHRoH8clMwxeKAltb111oiLXKwkCDCZp6w5Xrv3wKEZyvn/k
XAlHRMrFx3Qurfk5sVdQKTkNJkvYhM2WE5z+R9OZNSmqLVH4FxmBooCvzMggIo4vhloKDjiP/Prz
pX1vdPc51V2WwmYPmStXruWaGSNLWX9Vr1QFVP7LNaLk9Dw7zRfMVkthQyxcGa2PDcy7vwvhqTra
F9WEU33NdCkuWzge29KWDKqiahxKDbcRhWyBCKEtW2N2626IJNt+iNgEKHJbt6dUvi67DKjVkq78
C8K9GYDpk6q3dY3zzQtd2E2bLuBL6dKiu0ghrlNbNj6UfmB42ZcZ3uBXhLnEPZglQgK0cz7YErzo
a3zlBH3o76Jkm9CU2IFwa5UzcNFtFwT3lKIFA7oHYLr/+yIg3rQflYveNyS4GVD2WHq/6gh0GpDt
do+VMW/KMFC8PqYi7g32ShMZUMufvFqqi+wYVJCQmOCYAdq8Yi1H2TnCTKV0sBuMWHrOSuDL5IQa
ThtlEuj92GdTK4Sr9o9CCTL57126JpSWjw02MlU7NFmDOfNHpWRhIHlixVgvLVtbbSttzneD1+H7
jBOUqW070+uxB7Mkv44JfV0qa1hkV4RHzJt/Iy1XfkBQ/m5jqZpx6cDUgPuM/L/PvmHIutXXnTUV
SnokyJr+nWj19DfP2IoFHXnYmkecgCoKKBntJ9RT5IWSOGIaSUOSjvJgewDVqPm3cAhlKc6vji23
Q0noFSySe+/pSzvcC+lzSXaIoIl5YQF7IYUkml5c9t9PJOIib6A28zBCEEVMRXYsL8SkH+Z+AoyG
fNN50HTPS8xbEQA5s/hgLoKW0qd++gswcxkdRq38PGrS7BxKRMCS5XkAV5/SAs8o/1mbGXhVpn3s
XTdEX21zJ3+APy21qsNI5HOesTKKAaWh9A9LouZW8hathl0CViclhmtC3SukVwI3MvO5QW6lkSzy
9mwNL4p137VufgPPa+uCG0jQtVQ6aXyPvWQiTK+g8A7xTkTLOj7W4/HHHeIjBBeRSAAQcecjm8DW
x/xBmA5jqwv4fx01oxNMK5nmJTQ7YHbElHxuSiG2BMiSVqRjoK6JRLzF4BPBnaopVCfop3A+QW7H
VQbzSwVDrjq6AQWjLJCinTLuYhLP5IOTcpICO/vFccbbYnpISXPH8kB/xf2we97YMpUx+zKjzuTr
mtAsb4EagUzc/k5V9IaEeYN0DLDfcuRKu0LgYrYBczPvEoBwjRpE09Vf9H3UkEfQaoyRy0ZZ9afc
tiIki4naB+eRyBtgmuL22bQOjo5Lc19mM8dqyYnosWpUF6CVSaxtoQgsqR7gtUDTNoQGs7okYMid
aw4KDP5OU6NcgEECizw0UDkHgBFcqRQAsXGXySEhKZtqdJYy/2zKKMIrBXnPqAfaB/oGyP3CYggr
ck38HN/9bjQlsCbBIAWTVh8cXYLOkFI0ZU+CPoIfYEBS7r6RLDYo8H1NymmP/ntUm5dhzaGG/hhg
1OrxTJD1iLPWeblzzm3mnu6gg3xbeQ66vmarT4sLh3rw/nhG+powge3XsDy47/ktPQvFQjPsR95a
qrStIGdFD/gH3J8dA0aQwgYE8cBjoQMjiWylXRj2E5ml9vY5Jtrl7m1WgdRB0EYx38sFg7VPV20a
TKI2LTBkSMDkAk6PiYQru8AtNj1hbUzBgY2nLYRYc9F7JgRh1MsYZOwYEENWGUxwfwQxwYWPd58f
brKlSPHxiPnkYclxsc8Vq8w7a3EJUQCw8vtq4ZQHZ3swR8Ot/fSNzO8J4865suwt9Cuhb4dT27+D
SSC88zXHohAgpEx0P5vMEqI4+hXY0FDiZL279YQVl6Fv9s5QBxqgTJkqmZIhkwBg+6SijnxC0ua7
EOLQOcKijkeCGRoHcHfyHHUm58GiY18H+E48vesGx0qRSBOFJ5ZzogV49CHdozbw0KKeTfhgQYOm
4EQjWfjkKOifEHgiCIHwOd+jmtcK73ExqA7CWSrmFb7fG2PvGGhGdYAxJxUOSzuv6zQQL76g+Huz
OpsrWm/9r4mYrdd7Rwaggd0dtNY3zHzNclmDMpiljvoPszyGezdVvXKMqDJhE1p68PAwvEBgB/oH
MeuB3UfE7i++gVrVIseSq7VuqZCsUCleLqb0O7LTFKLE1sSl5N1Eqq4gMEFMGkW6ULM7GdeJgrSR
v+jlS7Vg3YJZiDpeqGdtNujNY1K0wgYcJKvRdMzMhedFzS4m0ruz1Q3hfBFd7UjTwBN7Bh/jtvHU
Pc4+D4v4+7mRgLYO1ZVEQgfAe1YDn3jwiMWquIMuFnSAiYgxXiluhAT8t/5p+CF4MooenyW7Poul
6e9tnc53EaMJeaK8D1f3QHMLjUscfl4O5LELH8Gj1JlT2REhAEi7D6EmKHLFBxvTD8QEnPZGvduV
z9uItg0JAhOMM5mjlQ4TPG4Mh/S8a06/jtZDoMx9EFKzkwlHFvUASGBs4ChQQKgI6DmCFQs/Dr2Y
7I4yTOn9ESdRuvugZfhsI0tWlD5+TDS3EMndVsaMhhqSt8L6rHYHR3vjg0E45bAzOarqiwRKF8dL
67FaHzx0ExP6DFKkv3xu+co8ayTaDKWUeL+64eEEt1jssmZAHr6aPCZtu57A/enD5dXOrrYfHwbs
mnOMpujwQq/R/gwp8KOc7XMa1PlzcO0RYqs+VktxY3Lt0VH4oQ2P2uEleHcdehHJx8v1jgZEjhGO
v5e501368NjpDz5RF7V0IjISjT1ImvO6OUo9euDJdqPe3sBkLOQM2b3lJCHUO7YSYmv9Av266Jh3
1dNhfpEO/y0wz+pSzafSv6OYZ3F+t8YcWZDLTn9tg7+8k3fy6ndXr+GiHLwNW4GVQnGbDiPK9skr
+J7sW3qVVGBx50yjEmALFQGDS5uG46BNqMfVvvInwCV0dHaYFxS5wBjvpxc6nO3bDN7dwb9KyfwX
bHJWs0h8NkKlxhDLbFbUJpwuMR+NP9DHdqKHcAmIJOwWgQazhJocdXyR5IFsa33Hj2DnY/rrH1Oq
/l9M8SC1B+0eexNQc77qQhfgHbkWgt3j3/zEciea5pYXEJsxLKZJgcjzkL2iR8Sr4RCwMU7hDPz/
hs7Z26FtIper+Nirjy2CPndTGXM4t8ewt8mJOazVFoHoIZPgfJdJVMw7i0zUK4BkJ+EVjTgSx0IJ
zAnX0xdyQauvQ6SAqTjTYMw9EljSgMQn85VYK48Ln3Np/0dTh1zPCy02OiteNI+ydVP7Tt/CH1QR
E0JelkIHzRS+nE/QM9NbIFQN6CAtqetDApT4WaWQ8UC1ziMGlg3EknUnV/nlFrmmaN/mPIfOsmzh
/cagg6fDKRB+kmhQyFtIhC5DUZIPEDlzVCA3OG3I8YUEMGNBdPMbJhk/OUJ3GblY2qaWL+MnR+or
OuUypnAFRTrucoOkIV801owHb/UeX4Gw8AHkwy4BYf0+pXGT8TonRQatiX+m1AEthoRgeUi45pY1
F0IKDILnHbazdYUx6JDI6lPVjWsEcSBqOOUfJ7I8G24BU1WUjJdNUHoZV4iLJU2sclFymRUxMeot
CTSJ398fED9O+Q5mDeuRY5urY3REnmsP8QWse0lEl5xy2BM/IgP3KB94RmlDdYmBa8QFiCWRzafr
8sTgd9ec/+JZQmKBRAcAWAN0NnqAXJP+GKhEGV4DWhhUBmKqKvmgsiETH68bSB/CjhAuFlH5Vt6F
gTFbW4SSUeCQcZT/I22J7W5XmA48DwomFkyLr/OKjoAp1q4Zw2bgECF/uf9G+d+1iHQl9/hjU3Cw
scRaBEPy8FUXPgD3JRpCxH90B/HNxpreHsIURMt9JChPHpEJDMpC8ZkpR8iIvwDoIpZVYAcnRhZP
Pm5N5ILkTe/S+kwdQsYS7qfbxkATEdeHFAZu3Ai1F4gqchHIiWTyMzW3LhfE4kb4QLe/Sgxl9Yju
ptQiiRm1EYUNKVS+pmyVyIjob/M1e7wt2jboAqqwzMWo7opEkq1He+ubUd1h+8j67DoZ6IvI8L+B
AloAxMFaECDjjcbj2VJZI0T+XCY9EnfYqQmhsE6IPqCUAfGM1JbPgxZOQSMV6JJmEQQY2vAVp2R7
wgRpQjrqyClFqHoi/MYMkX2W8tUDsQMLvE/9++IMJxUhIyaZpPNIthabpr170r+OGtnV+3ANePsN
1NUD3MAqECorQlSSP841xpmT2miPs1iJ38k5kVyTfIjmdgevLfDZmHgPJhLdKD0wlH4phQSc0RWi
S/StnTptMlKUNWr3igI0B5G+OsxfYshoHjbXFohUictlN9HY6axu5qEafDHXMI/fgIJnD2PFN1ms
qxCXfLekp+xDeZmC2PwvoblDXuu4B9wCZQmQ+FrVyibzqt3KIReUW4FBi5IURwbz/zq+EFvihOvv
+2yD7rknO+kUuHdsjNkcCCiJQJsI3IypvaZ0KALZt3oALHCrQVZp+kBJo5h3ySPhhIIeUAwD3jXi
77ZrQoZEbr+bHDb5Nyb4mMIQAOad6Ln+9wSRJ0y++tdJYYdE1h4zBsjenJ+vgE0PfCOP+TFq9neT
ZtrNz+HU7wxZCNNPDspCCoZFeWEVHXsBvvuRwO2A2xEhFfpepKj+nX588Di8juRfj0OeGzTOFsjN
jGzOBTsTSAvs7jORM7brdtExVAhQTsOOH4tiHNquDpifTM4FQph8HlYRaL9NdqO0YW1g1zsqgYSD
jk877TqdRHmbT7S7AGJTYsKFvb5NYMnHx0kT5Sk8gRrJYb5qLWGJ9ru8XRutVt1DjMKhF3Agqq20
TdgHr5MgDPTvf6gDSTiF4TRRW6TjOt1BxRehM5yfXhOu7CiZBSEp8OABHgZzf/d2aKRw1S5YB1Ug
mjh5JDI/Pn+CFmJzoc0IuExgT8W6rJ7UUSe4znye4sF7mWhIeYISBAXxMq0ueHcwsHmZYQtg7xN8
dJ9iU2LMOqFi5asiPKavXJJSkmm7vdz1qvgmPeNoS3jn+Dhk+cw36xcT1SXZ73VvOIURz18Q3pwr
6SInA+D6/U5kjEXCr3/3HqSeqIlhi1rQ+J94DYdBeJhNWkQB9sJz5M2Aeps3E8A5O7n/Hu55g8Of
CkCPITptyRyrTvV3ozWLAIX6YfKZgIPufMiJBL8frHN+Y0DbrN8cnPxz9HU91HOBt+T3IfAIFQHf
BWY7wt4F63N2+YOUwohuoH0TeSoGDxptSRbsR1qpCd2Tl3+DCUs932lxfCYByL7fICPbxW9gEPBE
+jsWqtmwWOztgLmzBpFJP+xapAY6Ldq4urZG74RedfJNF6zPpUVq3fLIce8DT51QtrQQGN7ePWBH
ZHsPI4TcJdov4KxAulgMWsQ4NdO78rqINRt2MdJm9M/+LeyZkV58bEnyQ7D5hCV6OCuUO1kYuehl
8tmvpnV4clPgK2KDUg751n2gu++lAnxDPoyBYYJATHxok6zVXhOPITFVE//wXaDP9Rd/fVkTjbux
62yjZwsqCKcQkyMaMekcQAtRnvXdq33ypPBIxeuEKKc+afr0qL5H5d0jUSa9GRx610HTfyj2e/T0
3iNlRCZgKxRD7p4eKpvWqEBn6RuwjqVadr665RqgvZzyLSDkQbvrtEY3SpnAjykdJTvFOqpm0QoE
fiWAhulNwQ1QD2JK+EUaCf4v4Sd5EHXrmlODct7dIiNunAL2r92m7CP94IvZ0u5p16ES0/nA5Fb9
XPXPsU5dccFD/qBijnDGm1iAjQ+FkmK+EiRFTPkQcZQf7+I6pmE6subh33ysgEl6vNbs3bGMvPXX
ml0Rd7BvE0mjOkkzo25RjA6eyqyxWYdPe11uX1YRoKw7pFIT1LgQtmZsP8FJzOpJR2jMkk6gU/id
vdmjRRLxaVfYloqR1fo4LpMd1jrn9RuTbzYBCvu02LKFont+to/8XjVZCd/+Kawx1d3hY47r0J2w
lF7irHGm4S77ptcO/ekOXXAJjtZayukk91VBXiGd/7dRdrNic1mxgtGDpYKNpJO9kbXympxQfse0
jLXBHvbzPNLsikJ/oCaRWcQaGsS/K62hZlkzXAFoQeEuxJUNBm1fH9XZKVRm9D+xdxRkmSsWGeiO
5LM2zsmcAB0KshwDF6QwzAMWPoB+AKXH/smtffmDfjMz7zIknQ6fSB/ekRI9oudyj78jESyEU010
2qb2IXGRhIsSux/dLC2cJ6FL66/IKTBhTmQ1B0W8IZpDMyBh0XweQGYqQMCuJx9CUYW8tLsqdEu8
fzFcOLlUh4/r6/zpwXSIi97Rxj7APlJ/kLqIuDixUQ1YxP6JMphctShfAxmfxNvBfY+4XF7IBfP1
2co/tMTOz17lNDGmqVC9ecZgcK4+ec8vQ1RWB5g404Yg/1abnfA7qnp6yGL5DGVtcU3Nhs0m0hCR
crTKDaSND/ZJ2BxOB84YffioPg6uR7GvKaesT17MsQiAydnL/VqNhpQi9bALgOSV5ZwGnIdVPyyt
cL9Hp/tjhd1PPX4fHqOrGhsaWxvddxfqUspuUOjuS7X3t/5dGgsbJAlQVa1LExfWHknH+DKjjtNe
tsfNiPIODfiUXDQBi5tEcRzgC96GzJmfpUoIdEylhWyRv4qypeI8eU/y3UVwmoFHPzPJBaEKGVIr
4qUagfWLKFh38dXBHLUIv0v+jmYKX8ofJiY4cTOSFH4JSn2Snt8iPP01o3JG8T+5/RU368pxTkDF
i+RbAo5L+liExD61W0KaIc7BrDAHelAjaja3lGsswnsCQy285eAQCMs/qJtKBCw6l3iTEBm6vKo9
/jp1dPzHn2dELoCbhmeQzBGupUAZAMNtIGuF0hDdLfxf0kH5o0mGml9S0O6TDOLl5BrLnU98jfY4
sInf7rVbJEoAsm2BKH44BZfJDZJ2kvA+4PeDwwctgHxJ6VsshzsZE0VoZ15lgglQM9lSQKIGOC2A
HOL5P9Vdij6ZYPY4gpCI/kHWlRxEbpQbGYPZjwUF/TorIZ9D1acABvdfbk2yV7lheTWFk1+6aHg8
NcnlHzwpyY/JO/1PZX2dBzgLyCkFQNDMPylEXZeSTv8DMP7lwv/yfhkudJR4T3kVqBBZ83vMwqbH
jW/AEPalMwg50Ka7kvRL/sjnyIhL4EDaLXd+Tm4BhQUwkhkyw7Vz5GnzQ0T/VKmvVDv+/Vyfd7mA
tQkUDb7NAEhJBtEdHkPQRjrwG8qt7zQuRjAdCoXSigjbnFIf/yIXKzNBkAc+WeADydRL6P4OwAUQ
H4kaFZFEpT2oGBzzi4EtK6MnvSmSO3eB/DAOljfZkuHTHMKdgugQyssVyR8djIWVzFwBQQEHPAvU
7PAy+SvNBHfQfeTz6KkzbP4KwrH4mi/Khh1XrxOt1dupgzsCkcjZdxzS6gqnR/fTpceDDg9yEq4c
aKBMu1N6FSh9vO4+JH3tJ1lLCkpaW+uo54G6HEEZjjmJ+CHQEacrbd6/Q6vjL31+KkH57FEKgW2/
oyP2Or42HEULuxA+poWalwDLWFtA6ke1gebQx+qYU8Itc1jner8aQ2YUTedjxBcwvg9L/nOGl0Bp
Fi1/SjVQSu+8kjIfXFCh3P1IVhAboZji6UgFUNjZUjqEQ0aAcPsmcEwMId590MWka1Ho6OilG5QH
0RegzkD165vU4HAUT3iCgnTcgidgGPHlEhOuilbvsBhLhxZsmdKaAyUw/i2LDBLmw+g2RAmEZBwo
ARRH4wnOpcjOvGCXWgy4JsIXMk96MMF2ooZ/RL2JSdmlB04wDfEboEVG9pT28gqYN0IchQ4OroIC
TCbHEHnjH+o1coh4mNcQ/sFfjKsRQbndddp/ChRsZC14e2C8/lqsB5XN2dv/O4tp6Gu7dDCCSoca
FCJcj6mSnT2J634Q7clWsJPZIJYGcF6eBztiK7ZbSjr3QfPlfZff5UVwMAKb25WST2P6XpYzmpB2
9n4GWicvePNrT1vSc0nnK7/aaKfD4tsyiq0tASnVNn4DvLAIwIpA6xrwXumlnALviNGHkHk0x4fH
XKeI18NzhjI8ZjBp+blmdyLktA5WwMZNX3LfzwFsWSp9cGMWdr3CDm5jzJQLJor90sXm4GB9KT2n
RHgoe7uk4wVuTG0GvgFagRgJy2dF5vpX2y5Hpsc5LdHfoJ4YaTfpVKYREN/QBTkhU5HARdt7+bHf
2bmiMWGLV8MVCblqzihOSKH66NGoFA8IlQ3z/PX4UURBRiCyTmuJrRXHbsdHcLFDcC1Z8HXz5FqI
U7g7byX2BzrPZ0jA0Sqs5+ADK6XPgf6B6Va41W7QePifMmxBRwk5E0+4dbP7cKBKLxoA9BnIJBSG
GwdTUKrsjhwOc8Jh/5JykLGlw8K+20YPBw0et0MpuOY/tGkdUzZsOQU7CPSYgq3LAfIAVkPyjy17
LlLPYDNjgGsOvH9TX5xUQMCkDCpfCA9G/gjSeQUflRhMXv6BHSbNc1VWRwJgqK70aFM67R3/XhE6
HL9ltEWai7CNrfIfdis7m+xxwlaQk6sLM1uq2EwbeQHIHU4cshWT7jjs/19HWAfC0mPT/QMfG4Px
Up39jvkPQTlgMIuLHjVAdtm1JV5k//3t0GyagJRshWzCbzphA9bvGuDSrMBsBeVjJhNaCp4LCn4J
2DJ0CDyGzbw+5bRtGYBPbNaVHG10wMqWzKey+TbW1IKFzPJccjmIDfM3Ut3d7xL22Es+nGbhaR0e
rogD7UCQUcRv9T6o4x6iY5eNGS21dYNFDUgNPtSnzbRJnxjMFtpaxo+Og+KTYli08RwRZaLMgSpL
zMeA8x7JPXWYy8RfSvyEcGkbSgyBY0v/NEVoivx09ZItUx2kcAY5GFVWbAa06XtLowvfpDeHjh5a
EHCbhMT5QmcYNnkPnac3ibgldFkxXLj6MPCivYcyyGFSxodVw1Vlu0N+1a4Qm1HZ8C5YHJwd6i0w
0Gvoo8QFxuY6YCE0J3g9SjZbtdA4emFFQfmSdOPTBA5SUtN79WQd1WT4HVy0kXggUShh0Gq97x5O
2yIAOAQqOg0XF5co9PQkGPl3pktMwNTgEV44ZDk7ZvuZGkEnuOSM4ckAnmVhwkiQSS5HuKDwdxMc
VqpvrJqACIuJg6ELODlY/hFm8U+fnW4KKtIL+e+YB3pXuJ8bZyM4NicaQDCajSUYwOULlRs1ISTE
YFs1UPIgzWzY16etoqiMIPuwQCKpPWgrc6MashPu1F6r4VDmAL8/dpwnlQ5dyzh5NaPrNxo9Y4F0
E60l2Nuq2+KocUYsFlia6wYCX0AKNOztR+p+YbUb6VHdMiOYm/Ed3Q8YUtcmbGugG1LnL31SWu3T
3tH+O7QGXZWW/HPIy99AIVwwamYdehzR0Sck6nrfAz0LUt6XDK4uHKVCUCw7oj3VcL7V8CXsFDry
jz0Nji4tgw3wCpocvRdyFwdj+n4hlNANri1P/U4O+nSPngPaxWQHn8q/chdniDqLuN6PnseeUdFx
Wt5k7JQybt/Xd1g6L3A/NFm+IXHN6XxG2YY+xJPb6WRPheo8QuhY8bHaNXoEF/07w9bm38vOX1ub
ornPCjk1lrvaUUTLQ92eTw7LrUEoVPcfXRTv8Mg+90uiFaObGIIoNeN2/TTHLeXrPwoYxaVsw0Sp
NdjO820+DtBd+u/zBi78E8JG92sqj9WCVjklvRpWwXXsb/R3vO0HkRGNeV1vvx81XxRvealdSwKG
BuX5web4AMWk2smU/HwmY42WjP15du50fXoJ6Dv8zq87ANND7bwWy0ZfEePG+41ehTPGuhDwbo3e
tzXrnDkFv0ZEW8SOMiokiCvRVTf56h8YsWjjIel4g0aqgWYDZZxowOGd7ouhTsOnknaPUGeBuY+N
5fUZ3RtDZaHMK+WRHfOaCmLtGC+qA/j99egKYO4gjIGcRfux6hyi9nVcUmHVW+Pa8B4aLE32Dhpi
Dpe0pplyXFxSjS1Hr1NdX9HyUChBi44gYmhKIfQ43lc6bAa6H1+jFjgS2wHXulikfBxPm62u0kDA
9fXp0kdJjV6sJiFu1xi1T9tjJ9sDq1NDZE53WtEDLdsaRcIdcm2f4ccApu0rQAGv5edNMEcTCHXG
Q+9LHwHqHyh7dd8TkPbW+HbNT4xOQeyjtyFV6heTQA368revkVSgsfHtH5oerZeK1/kmnwbN/iTM
Ip14npRwLOGLzQynRKart3i6dbpAo7eCqzbQ05vLHthfbBr0I9C8puCA6miwmY/DK31Z/NOsm6Kt
UoLgQxXu2Pt1DXce/fGhwj5wyMier1WP9Bf8r+m3R7uehjpNCD1sNyo2typ+ACU5lxWIJsg4mQUf
C1y5t9GgIfLR/s50x5kIMIOR3szrH7OxcB/Lpo6Or3O5eDoZpK1FRqohaUtxmc87bNrT9jfck6OD
USN/hfrge6lfxmeifRrRAMCj19dvwmvfwjzhhKGpRHNOhqvsw+cLaTv7Vt2cHXXBV3dW3jy9Hdw3
lyZKooXf5AT6bI/V4NpFpNQqKDZBPH68koVoIpWAFxVtJcD7p/hZkQWBmNgV+pjFN/4opclA3F69
4yP+4Gv3RXUL8TTFgWfavm2OxEEmYWL3fkE72/3k6lVi0zqH3KjaH/q9G92gvg8gpb5WMBfr0lm8
dXDFWz18nz0kYxodh6L1rfQ+vMW3GXyoDLPp3SmZnJ0vdjdroiPeBykV9gS8OwtCzhdlQQxZ0RzW
Xb2BbJTNe0Oyq9G1k5Lfca4RvNxug/03VA5BGyqTOvg04tNtwNbe0kOawQnv0aBsDQgnTovRE/pT
3YgLNu5yMWpSpq+e0SGp25tjPUHF5ntHOiuge7tUEuiUHc4ajT2HXurzcUKmXai9glz3YVjN77BC
hjhTaTNfJK9ySR54gjrIEdbE052D12DeIdtUHHs0JCwwmIWD15f0VJ8qT9menHdj8uj8PfCAO3L6
JydjFZ9vcBLRYaHSgwUzacIBAW0Cc2KrVmF32VPL75ASr8pmUz9pHcMgpLIN2I6G/ULmiZT6wei8
637T3tMWJVJvcmAGuz2bHdth+7Uj+wBGx0hPGs1fFYyt6m490CYjxGHf4Tbl0TQ/oXGTj+vYKlVV
Os/f0o12XR7/TuTPkE+p+d7uPgxpKU1zgFMLP4wxhIhgjEp/PLV98W0jduJu3QqpYzHd+JpHmHp3
xC98UgWinYZ79xHGiivEZw3rT/1Jf/Sx+yjFswe1e1Tu/57W4M8f9vwhfl7sWqTWpMosa/NlrjF5
y/ElCrwoMs2gv+rnQeAF3oRHAFoqyG/UdesARIoKn4SjISrCMTs9xblmXz4Fa5ItrB17wBecOL4I
7fdm6dGcRPiPiPo/r/61PnXMMddYiVsGYaM5DXEvCskF5Bct5eFfGJKh6m5/8DZ9IluxwpEasej+
/03FintH5zpRnEo6HVKCAXkuzHwKrcy1g8ryAhim4sMEkAtUzs9esQzz7GnX7LuD4XY4gAdI+y/o
Ihs63ogHKzqZs5moqOTY9EWzZOYEjEDuTSJxjFTsi2nqVvDxsy4ctJujgzhTdPnwCTnXLGyTKhEX
jTfV9jkKyr9wEsMh1J7MYljYgzdUQHRlLMABM25bUzohVdPGt6U3HE5RI+2F1jAZWqH0tiItwI9J
/mBWJv4jOxsv56m0kS96Yv6RU1TSzPWG6gTSMJI5iVwKHXLm8PfEtyHRwXQaYDL/++6Hbpd55qVZ
4MZdM87SB098A0U+yBwc+6KcIpkduRq9A9BksNyRZsG/vaUjvVxubPRxFGs/61PcNNMMJ1FpMiJZ
ouj6BDsgf+X6xEBmOTPM2Ugs9YbLpiUusaMtb3Mwx7+Hy4DTHWdhjmNte7hI9bDgfNjyFAd6MFBp
L6Ld1BHPlZ+FBhOEEi4gk/578PJhB5NRqCm3iEdEww9zee7khPhGQ94ws9TLvDmWXdYqS/G7Kkx3
heFWtlmnGTOGgcuidJLlP+8smWwy+7D7yeU5CtmRZx/0r5KWrgJYeJsgX83FuHFN5kvt4UMFQIR5
NhOZLmkmXxdm9ps7UUaez6+PSQnrZE4mv+9+TDNaLsVaM410LwoKB6Z0IB0eTf8Zr+Yt8EKEBnnM
lfmn27pt39b/5ghSZDz+tjefg+3yhJEjknVaeIE7n8Zz1gB7l5l5IFm29N7gfSVP9WOuJB2GacCX
lBK4C7mhVT/jBessX8lt78wIPgO/ZgnEQZOUhaVLURKyAOJhFKvec0BsLkmm7IIsT/aICgSY0uI7
q3Co7DBZcgrjkEDJ9swdEfVKnxaZlOuJlnAvOrhb5E34Rf1/ID5boFSM9XQq6y9kmgukMh2zwgc8
bfYL9o8B1johRkjD4QCCvPwKByP8THpTvGXj8QDTmd9E4ibkp+Xd55k4VMqTy0srzzbUz0E+HJ6K
50We+bO/5QlcTMfj3wrTtBKr52DahuaSO4/ncc5XWQ5w2s9kBrxMZB3MmLkuj7Y2++Qe4YpPxeIH
29bx0xpj/yOPCwiKz++7WZYH8Zx7CUNxlf33LbaX/MX7ssnAzA1MLzBdPsxlplGq4jnJ6MsvJ5B9
9t8WO2FieOkk8vp5x1tyHww7EDlFcjpNOqYrm1YFvkENmTTM7P8bg9U/jEm6kC6hDIVuPcyIdMjz
KPZb7IDCV4COIe/zoefUgytBrvvF1Af8CUBrMCg5TH53w303rMPInrsBRqUuK00e1DwIGGZG79/Q
7gbioFxZaduceKDQLt6ljHhkmJEX4Dece45mkhLL+MkUZYdx8j4+dOI6PIl4RT/L1m2Zj6VtetHM
8VIZ7bOVTcRBlGFg5zXZd+XLMx6jB9/d91HvM3fW5EHpktlOYNgOoA7IK9jkFEQBdmOZryyUuxlk
YDVWTDen7LeuzppR84M5n+KblD1MvpfJGTGN+4F4QrPEM+/rRhmLltXOmbVm8xCrbc+cOUn022kZ
gShJnCjdIFzEjscxh1DuDfM7AwzHYRNFcZGPR9YKbhPNU7JPOVN8ZXR7as+b9px5w+8B++NA5q5g
7r7VG1rwu+ZxiHWOHB2wiU2W3zzGabWfM1WCfh8jZZ5MttkwKXZyROXrD4VXnO9MLk1+eb0E5qzT
envNVYdiZUkzFAa0fuXwXpg90Z051pJB+DZtdWb7nKOEPWYf7vfmRi6nszTZ6XI3M++2Jzskn0FU
QJWUK8iKXuCwcBzHy/knL8jdKVwtBHDMfn72QAZ/q/H+88oaSD8U3x6Px7Lsx6IDEIbyZcjNhyEx
wnZr9+PpGM+dt0nrrM/ej4SLObCGPcsK+c401O2/6XzOfbssZBZPvx/IDozXtThbw/s1s52TZZzP
zDmmXMAmDGRhRjJAxDE8uehjRZN0veFJZvzO8FCbOXJfOSt9xyIhpOH0LU1/YXpr3Ulu3KBsJiMs
inmWciQ85MATZTYMn4PK8yaTGU+/n2cBbykbztpMnzyFkz+JHM48rKuoK3c8mC4m3ttsC/QRWbHm
zTUmKSVrD5t3vgczBym/3qzrFUyAwd5iPo3o1bAm3Bsn186KZoqdsKKCS5jBW3bJgvicqz0xIdtZ
b3qm+Z12iUPoq3mE1Qi4Pf6sqN2Czo7uMEJHAvjSBboRCBdcimlxGl5ZQ86hB5TbDEVO7jqAOMHX
yNNJhzBth5oFEdxBb4FCssr86cBKNkvWzZsK8xGmlG59Fu5+3RQn2mtPjd7eS3E7UQGSSt8xRc6Q
wXql+KVkb5pmKjIdqp9LCppUtAOMDaMO0CvVu18/JgzyWQPvioyilaCwGGvS+4ZAPdVQBdiel0bK
+EPN8prQfiOtQamKKwG0ZnnJ8Q/kkAZHKoHLc6JtodP+PYJTSjT9J43Qwrcu/PmJagXW3WDIrnQZ
AYkmiHiJ0ggVgvQMhdiJ3VP6CIC5OD8Jz42tFECgtebUCdnt2D8T4nVUyn5lNQOxr1de+LfgkJWz
e3LLm6iMPYLG1NiWs8b0lN6TxvS+5Odu6Me1qO2TufeaLnitG8snQ0fegnaDnAQSTl8QdDO2V1Bq
g5qXvLHqnnIa8fhpWuK9c/aKXlGVFaH8O/JvSIoJy1es3aqEpA+xMEqY9LVZ5F/SfSSAIQEGNM4c
B6WDxGx3aK8Ay1UidGFQ8JbZv6PRRnyNonSP7Ed6aKQgYi0oedyXUhOtEhCNiuGiQ4ZAc7vjQkQM
jQYkTpxccPBjasNTlmoqrKueXBUcW3TeAI6pGwJ/47MaaqDUT6D1wn+PZSCgY4FjPwUCb/e4M42/
X6BAaz3tC9cQ/BLYMtJ6NPL0KERQXpQwnvKCVBhR2WO4ta3Wq6Dswoy9asILrhKd93jwUz8CbZF1
pjfar0CZD4mY7smuS9oPBqqvoTlCKSC8gcsIu7ENQQTlLz4b2rqB7p4wZ3cZpwk74ylH/UzItELW
/VLUnUvNOhFes1zUMYdEjrhimc67a5DIuqAQLuNNPgd/DrXBltVHnw3kdyo/JUxaPh7ywO8vzHey
PKpXN+iQEVfe3tKQBRAPKsoDY/zgaWG6aN2iXSbT/ZTzsDLBL+jePPIIFjQucEjE3CBIMCpgDMvH
jqlx4LWKpKjdXaOflzWhBEsDBmeUGJpRoKSy3OZZdKaIhVWi56UCnPUApcaUbXkAbynFGh7XxBVp
b5smTnhZY1Jl2N0sWFrKeDSaSHy0evv8xPkrWoM8kI8N0M+zhdMQzBkHwERcaH7GDzC+Zb5XiSJ1
N0oWrB1qOsDgc436P7D39hSAXJ/oCriwDB7RvuPoa6pz+JuA793lh2CUIguWc2WdaWcq5oYldePC
u4uDh+HtMqYxpHK69FNe8x4zWqeWfbi7FO4QwbrZ3y1Xj6EOsmKk4UfxgyARL9NGX7Qj+Zgy3+HD
CLWbYxoG9Flqg4xfj29RVOZ7YKG0EFD+YMYhBccV8woZ3RYeb5dAPpY4BdrzYgDza2n8x9SZNqeq
bWv4F1GF9HyVHnuNTfxCxRgBFUEFBH79eebaVbdurRzP2ismKs2cY7zjbVbm78Anv37VuOcRw3jp
hvlzJ44/pFvGNgce3js+KOfbFipHOHLvHRLY+IjLHAhFaiA01n/V39fU/OU/Or+5gArgkpnhPN1c
Gm+GBUk/JvtthYrqNSaL78MORP8324UXMmmxbndWk9kOgwx8NxCtoeJmZA/l2Jmd2bRFOh9OVCGG
CJg2TIYNqRwe5hZ+4ff8IlH1sodfhBtr5Vz+FeniXzfU9JujoCuIvkE0+SKs74x3KvWwKJcPO8og
ARaIHq4YU8m6M5HkK4L54OiK+nrmTlbuxKVKBsSweB9XXoqeDT9W6m53JeCE8CCeKYrS8+5ME0QX
RIUtsA10DUeeypsD5xDPWhxnoYAgVgeGYhi5vj1ax38FGVZt/3CI1hcFCVWG8BQ8QnQQZZdYUKk6
TmJ0S5s4swJRFn1Rax/4+ZmIUqb6Wcyo5sUP808ssY8lP348HAd/RrvJK08OM0popjWilRbJx7Co
RGkOyQ5vQ3HEDif4V4hAU8oM1q0QQJg1Ekq+kLOPPyxIVE0N4AZHnpMWCARhXM2yOPVx/me4dY9O
UCIwb1+Fzio8n1e7iQu2wx/6J4JiAVF4FVG9/zsa/+pHWIITlkJBghXVeRT5J+r1aO1/0Yrmoq+w
nfFJyB1BzBdVxKeeEIV4Plfu4bTwF3yQPoC6wDkMX/5sd57sWENo72dYmoVgAJjt3rHY/a+HI17X
93lPmzDFtlEcZMpO1xcU2NO/wuhw5Gj+a934T9F+zABU4BfPKco5eLR8gFRQ7QS9QJwBcdwGvsFp
+vfRLhTMLHh0RAamIORGsDSBsJAEH8EOFP2RWPpmCy4RfRzismXw5i/hZcf5OOJgR8vz8WYPBmpw
c3G3HGMNAqahYt2hu8PiIIKq8UIanwdf5JuTxeBcxJxQY1fjyCJwc1etu7rc3JUd8rPHlI0KP2Gh
alYCxlPQPM47llpxe+WMamUHxSo4sii+zTFHXCwuMKM4roJAwiiy+AGOoO7/hxBMoAwE2aaYpd46
udLI+WmM7pX/BEr3wQJWqVdABv3rqIv/ak4etTkgvyv4jctp/ICs+Z7Kh33vy5ALf+JLMx5vrfFr
zF8I7a6c3eWnpuhkJkAHHrfeel+Pv3/KKAvJ8Zi23r7hJxt3/UVfA6cJXllEq8MLTfeIQiFU8kbV
AB2yI82maNL4YagfNGiVN90zR6wcr/GpWTED4L1YPOHjEpc21qH77kV5rgqiNAne4k992YuulQQo
kIj9MKdPM9w0WOtesL4FaDtG8ySsoQnLUeLjGvIlyOVWJOEjshbdL30KYwpBPxa1sro25zASuNCp
9hEbIrHOhAaZ4R+IHOR8sCIKZq4/aY4AEcop1+Jf8Vf+oW3dc2hjyUmAZgXVfr62WEaf4yhd5aTe
lH9Q/0eTLxzovOshh3hn+jr1zAISA0IXh9UHnRMKJiEqEwII8ShMf1HDuB9KIHF/NbjgYtYMwTT1
/pblc4vIoKEIoJfmlbGgXCiL68WGZ5tqno4rIQxDrF+WCf8P7i4DTE/eQ/DhDZmkbQYlciY0miEU
FOsPrxNh9YHiCkjv4R71UKMMoRIWmg+sOkBwXfiA9MVvjINqYRKRh74OJFWJhO1QKIeY+/N6XLUz
ALUL0Qgui+IVlfEtLhjyjNDJGQ6iv8c5M7yCCUeGQgryrxx1X4n2ZR/4RYZvMIxVmECQVQTHE/ma
4eOZqwHHf1PFP5JTno57eSFB8VDh7uAA8mqDzEJO2K4pZlWIF6oVanZFX2IrSIe1nZmC8aUr7CU+
FaN+y4FoIN9CplYKzOO+D4uXP1DQMUQs/nG+nhVezqUc3jc6AQt7iDnXJrIZc8TMVF7LI1Qlin6B
BEJK4Q8IJ6CuWJJONNsgJ3xJbEUC/xTLP9sB/wJ4LDASri9QIrETRfwFuBGy5Phf/7z+W9Ku02+e
WObW3JrrL1pXwXj6XXPiuXWWoITiGYDsDEAh+8pQv13L8upXIOVMoCdDSKChC0W+oLtjr+COz7jQ
xQXSognIZ+a8E+wfIaSuIX9f/RzZSr7lJ/T3RstC+EQ2QZHczrOBuwGAi0emLcJgfJ8DIG+xfKE/
5D/DPB7CBnJvnMeQhOAxq/CZ4S34cukj4mAD3zxtAsmIA0TA1NyjpNjXdchlJEH8/UoLNAfiBJfY
t5dkPWEw8CSGQSPh5V8agQLOx+h6d8tqsO3sPi2KGKmlcamXkvRjYMa64SS/EAkYhJQKVeUg/XBy
mZ6+w9soumLL0bcqfbcmR0ydcAZjSqOPlobklemKCp6LAS6iHBUsVbAViLm8PafPbpslGB3Dj6BP
YKKmMty/kvWXYWIHbQH5PDMX4U8YwnG5X7ltXhqDH0I16uqbkRXvbFiYH2wvmKUNdLE8WVqc8Fw+
kfL7+TmVJTJey2FCf7KHecaWBhNCzIHJtSqZxUKfe0P9X0q9fyLYTWZyZMGHgPhBwdlvTim/95SY
urDl7Qv3RLl7QuX3aDkzD8+4byDeZA4G0PTkijq5lRcIO4zQ4HXS+b4j5ndSuWBEdOL/rg38lqoL
7RqXOeZSUs5Fj7Vrxn1yVlrVSyzgD6yr6/gEN+QEkdI+jPihzyPIIIOizXsPxxO/rWI0lnWmm5YX
CeVnkbydU/0RKX8/kHZ0e2vb49TwmbS9f7Tq3DdA+HzwgUw4xECWsiKh/deS2V/k6MWV1wR9TUGs
csdfo8SeKyirSVNSXM10SZEbXYVR8Ls6QxR5jJYkIFUa9zdzO+2+oWAvRRge5yZD6DXTR4YzyxBY
HeRRQPPHxyN2ASYDE8TPjYwpbDHcjmqB66V9fuHp2/NGmLkoO2bmRpDDGh8BixFNZMIFStDMJw6r
SCntGfiTMYpt6NU8GejgEQ3ojsnSULqJNuP6wUtk1BD/MnxEGPMnli+4hlw/jO5I2li9dToRok9o
XtIdCYQtAV84eOIos34QZD1Bj3YljfzEnDxj87//fvCVg1yGa4C+ZBFoIIOt66vT4ROi+GrIL3vd
HKiPibGsmQkMv5B0mC2z/j1/kGEzc8J85RueKAlw9FwgGDPOY3LRJ4zZdRSUYQvefLYhEpH/e36j
lHde2lRcUz3SLpnl5g6z39gV2Bsuiov0BhLBg0iFzxYCbaKVuuE8MsxGx153UNI/Qjv9tkr/vuEE
rkuKfoEA/xkE226K1eOKaRc8wkaZfG7us/PU8LPOEv/+8eWtdptAHniu+vu8Jjd0EGt3f4HC8AJy
gmZ7VmGVDn6lEq1n1xN9ymz4UOxsFVrtCwwo2eFPcZ8XjWss0+B6STY9OGrmSvq4qV0b1VlLwse3
XK7Xz4yEbf/hWoAHcIDfJJNSGPRnpZmNSPb6hEoWln8wuSRSeUKL8sSa3t/BnQErBQrSIiwnvpE2
3G7QF/rzYy+m0T/vAff5ZDcarfFyQDtHWfbEp9BJdh9gOIhiXrKDFIDY8sQKZTP+4IpdXkfjkljl
T1h2K17mao2fYHkoZ9C9aqFu+1fZHb0xAERurnEKRc6IcHG47lW2Hub2t5mtQKokT260TUxPuS7v
nwvsimfn8LaSZbIcUStj+83d/dg9AUExFaJSohW/rykCCBW6fSe7F+LMyNw/74HVhbK+KupzVWxN
eaPtGuEFFvOy7ZeUBRD4byqjcy+fgOE9zjrEfZwMhsJXXWPwrvquS+eE47Ci4oEASfO/xwaLHcLG
VFcr9hlD62URvuqQFRNdn7QFL8tWt9q/qdj8u1y1mR3eKthQQmPxpmIu9hLrGllScLduQihgK25Z
TXgcNBgW27caa9DC8coKbJFJwxy9agM4aTpJ9NAsB5ist3soCAnXF+6MQjcPqEVjLpz0YQjrr1kP
PtM1ccMTpNeMtQrABOLXMGWNZNBfXsqnUOADP3W6Z6lf0LsCbhV+TYlyCBzvel2DNMkPjyX8OW92
2tvXSi71aKi+W6QP6wLuJV4gYEXofC0mqhL7DXQ0XZ2OiCu5bUdwOCj3fThoSUp3iisXDNKO70mz
e+EP/gjaO7SAr2v+U6oxm9rdYMhjR6yKOQAv0ArIXJ/NSPR59ft3NuNlRoVwS2WdCBWaMHX6sgky
A5A12M7Md8hxqtny1G7SdhMdNuDdjiR1l1cTBUa88PyHUqcgxTdxpjjAPGOgcsfAbAK7wYqhcxQ1
e7x+bgWZYyiDm7qyb1MSXu6I8jXJe3NYWztgpekIXdau99AYFmQ7VovO+NVhL0F9UJNFoa4AOR7a
38m+bvPXr9myGtpBo8jCchx31w+1LTcSzKDZba1sydD9etAUxtaBFfiNnSFNATIVkC2SFYLHuYNJ
XLnq3iLrTXaBuPO/N4TMSY3f4rhUghuh8LZQCmBVjIPACrdTDb7ddfxY2D7bPbxSzqbOAmmdUXJw
KQrzTCGdged4/+ZVnrsGhlqkky56xf2ZvcthT5GPj42lO3cWbhJBL5pM2j1Jymhparjq+PPh1U+t
BVaET5iMyaf4WGxn/5gpIjhH3rL0tPvmkmoiLhyzk6geITdFINb/UQhqoJMMoMBrf4sYU0iqQQ5K
kPkZQjomIIwvZJIWhIwVGBa0BHRf5CMTMP+6wDyhYbS+rQj1PLS+AA4qmlCmvXmGw82VqokbfAlD
Z8KOnH4PuyLzSrBjK0pSV9rKtAcMkR8hlPwcN0eS2x5hpy3S4sS7bhSUbhkq33fJR1SKk4yMkQFi
jYHlfT6asOIO3fLdCbsrk7g6Dh8k8Xv0Mugm0ueko6ecdWdhNpQcRtkUAqZF85Dnh1KJupahOtRw
2GQvBSAxGkH1KhZXToodvD7IIcFU4QcDB1jcMytkZa8zCxAxXejlB4zsvjjo+PZegQEhJYD/Zxt+
DJpixwFbw6GuD1f2Ma5dJabFuCeUiywrOQ69rAbVEikIFu0ZfuIgzEQE0KPhjMmnDfr5ayHlfnpz
6/dEkh0Eld36RTKa7hibqj92RfBZ6rCmkeI48meW+cYnqjXKT5R7EkSzes8+Q728Z5d5k2jaBp/1
S963oPz9fDSaK7RTuVc1XlJNhujWw/6KhbEVCgOA6BHLypkMMHy7HhsWVZ3OmQmrHVnNOqGEZyMm
VguQmYVGIa2+nSLWen333D8jWuDBjNXWVzWunHSadhGU5BunisKlsSZmQmRTSEGOnYegWBBv3V4R
50xwaG6e/Cx8Opet2wAlVaP2NTHQEmNL08XdSRlN6sR5McG/ehyKQoOTuJLyyKqdPJ/mFKfrsllI
Snh/bVrj+FJw95lxefQdqEj/1+qQJGnvcpDVOapd3hPChWnuGZ1TAJpslTymIEgr6FXIce0MSh6V
b717LD9qwECI5rN6N8Ixx3671ZI9LLuOnwpOS33p1V/c7Ej7rOrEKCrZ8Xw8cSxy2tv49X1X3ST9
ogkWarzPA+EFKEDYZgGF6CsH6q/r6IrRhK/W7DvY4GPwWsQc7He2gnp5ZxNpYtYKxXDZEehe3iym
phXWxTE7sxrn4/o+ZUnh8rXkEOmTbQcy8YlPxhGftBVINGWcoZGvR7nB3KHEvwSdtjy/lUy+SryD
kYZSD8g0MU5WHHlG57bP7zvzLETUddgYBHZHbA5C2NVwmQzTovvpRss6/2H3f80k5k+g6y+o1Z6N
RHlfd/7oW5d9up8+E/ET1N6C3093D32rissjtqLMH7IfG5dxiiGz29gbMrP1zv+I0cyVIuXnhg80
4l94cNznTK3pE5NvZErs5OPRCdePI1Gtw7R+eiwNojjGkQN2Iouv1G2gr+Kfq2TwTVmQETHN+znh
yjnzHa7YAv2Vz4VUXV7prB2i0Sp5uxgF1OX+g7qHyTO9r1g3WR3v1cMpV001jI3GlYjAzFIxwTzm
OXEAv4U9GSBSqi76UCnleCXRfVkpxPUM79l9mcqemZ4MetRRRPGDWkRTYwSeCT7h8uLeBm9YubSw
QgD4qlMe4cK/oJ9LlH4KO1910bXK4+l2QlAbeMLzmwrOqC75/UN5Aleca7VPkJyYtynix3cq6MqY
qBhnHDP5q0mSPCY6rD7SpsTI22e/Yj8Cgi1czvag0HPEEq67tF/m5CX1Y2qNp4y7Oc6d7Wt2PbfG
OqnmvPnCHagSyBpSYjQb6v0I+tKxQQDB8NZWMkItxHt1HuTlJ8if57rF5039enN66BrEjzPlXPPM
5ueWHmjtxPzmgS3OjX4R5xQImoZxqKEZflzFEuK4z0BA5f5Z47PJ6+hUOUaDM1RPnd17WbV4J3OZ
tVhUNbWnQJm02bqthreYZc4gmO3qV9fjemCsIavfn1dC0LkI9T/eRNJXrlZPJZ3tkwRNKMQ9o8gr
vq1PfPBuDGbElKTU0lhwL9UmkDFe/myf5Eo20PwrXV3ccxo9XulBPaiaEZm0hw+VPU7BTOIaLx95
L7gfwFPQ+TEChtl5Kk3ANQLZmddi6O1k5Hf9KYzK/56sKZwIcAsOEpTkXcsaT6BUMVdW2lFZ5RNs
mPePS0mdBkYwH3AoZTUinTHb4FYAYtcyqInMjTLTv421dP5cbsK2xmSYKbNuCJ9seAt3p/vFMR6t
vvTDLjKchoMJKIeOjqkEVoqgcHtqA5V9AYMX3vHxDfKwTS9vwx2mSaSu6YixWD4D3y2kiTYbzspR
JUoZWxXqUAZ23fiD38KVa5RnNYEWZ+j9hP1NjlPJc2ssra9uZRNi0P0yZqNMZeWtFM+6BhVc7sEt
dPfdOT3nzhbWZmB47E0tS89jUX9fmRlDGBBRzIzFNMysf/od7db+viRrFjSxHidrnoR+hEVZFAho
qM6jk823/owL42ImzLhSgGFTxYCSyj62mXi4WSFuqaAIIynOWFyp4XoXJrvVk+YhIntGVpTVId0J
OaH1aK1OH7hpAIg411/64gL1YyZKuewbteTMrMmmU1bAAJidEUwvdKzyCIcZQgAYAtbE1bOW2k/3
Crxh+Z/V7Yf5+Xuuv4VfDubbOiJ5aBSQNiFu54RHsxzKOIXiz6ZxjQgRjYKgpnTR8ePLjZ/YTlVE
sMvohZ+axi4hhv8/QztHFxLbmE7E0jm9OS84r98j9qFYPdD1w90AK7hN2A+6DmeU6wH4b0ydV5Bb
DDnTIMH0q4jqii1ZWg63vUlQkeK8ds2B+m35/kwqRkU7aVfRC/VOh0LgGks3oJRxxwybkMsS0QLk
+xvGQWRpjZVptnrvbyW/xaXvVPvobrtXViCisE1hPr184UTPldAsrRxLqnL6yv27iQdecbI0F+Vm
ae8S3AiZfJr3WbLU++mby7pLmnFLvVCyTTSLjpvQMpbvmzukpE8yN+++P/fJ0P8BEEuKRw3fk9+u
eKZiRoOBXqBp6Oe4pzGe/wQPPSw1gKjyjQCx4c6dN3Szg8fF/RQ4SG7uUSYU7Vq/T2+22+DxEiTm
sssEPC5/1hI3UarOWvj52uRNl1OEeu41wzbVV4kaCw01/sfKvMvQHuyb1H9iAsO+hE9B6mSv+FaA
EOOnSx/b/1iUCxWVNm13NalU90NrItSm4ElikAgCLixihGctV7G4Aw90ujQbFBv8HqqYjLqGX7iW
f/ju9UzPou3Qjn+BinNfQarg50iOpSf59/F4EuajpPq+IBmxqhWOxXsQ+yq/ERYNd2RNe3Vm2yHm
Dvy0RfkgJPijf+UCv1XE0LZf3GY2KfQYZ6Z+S9nPsigARaxPHV336CZF+/3wauyT+dWqi8YWogzg
G6snBQeubsxHqdHvER+XN1BI844nfnfIPZMxTbXQr9/P2q4VTP1JsTb916ZeGhcdHBTfImxaqGro
PJC0Qg0AySeNDx8GhC1QdvhNOLoKUbVQjddw195+YfjidYj0/RlAdF2hEX2iy0DjqFjQJwuHQ4I4
4kr2gvaF8qsZvILZg0xtZYxm9LloG+DAINlEeX7hVUXcHytO88OLASHwNSgu3A+gArAO7rnXrK49
VgP2H3RqvFqmiURHPjdygITmn+sYuQIVFsFxYKfQSwgJh0T7TRdcCa0qyi7qZQ42rwMIAbWf9YX1
5s5HKohsciG95HzyWwjLAl6CzC4POwXmA9jWO0RjxOHgiqGA5JPiBUyOnAJr02uJI7JOyANqO+D3
lU+noi2HknjJk02luIT4or1AQvF+iCEMlxXwuca0xOCZCW2Sg4aMjp0Skl0eBIRTxiclVxAVPuA7
L4swGnPhYVHZAQegH44cJiRBGZgCwnqIFjRS/BMINvL6Tp2i4+A35IMHmGsRFUEHZaM8iiFXYCmA
VooPhy0aHAzqLnOiKSvw5gpgImOTxhXLxXEOysPz0sRwDdyMaJMr2kSdDFgxGOUmYmxWBaCO3tVR
AtJKKE1wNnf6EFoDGokO7gkMargb9RRGKLdexilANOgAl7rblL+chFkpmnaYoCd1gjcXIxcMmUd7
QcEmaAySJJl5c/LcMZ7T5trsfWGvIfiJN/5SpykHTNS/Ourx9/r1jQ3WEu4KJDE6qTjbPP/KY7XM
lmApE9xS/tiEGDmFVmRBl0V3DBvnTQMPfAO9vgqy1Z13RQrOSYrav3tc/dnL28Zc2tN3XO5eX9zn
889PesRnKa58LBKnGTpRSG0MU19hHT5xABKBn1gbQVXFj80fYYuaz/ItUeHFnwGJ0FwNXu8Ch/mJ
9wj6CRdM/PaxqXJS4CCc8bPFE4fTPDa3FF8MLYOEaqDySqhjCjE803ai5S76qcfkdULVs5ZOcuqY
Nza6Mb0qu39zBAcVgzxcU8HyNyncLAzD2VUWFrnUiGdC4CgyQz7Yp6EC9G8Y82KYxdjacjVoZjRa
jPhlqIcGU1tMP5nkWigXTjWaXCB0cJEKpLlkCstbDdBQidy8ZEVh2fop0+ZtM1EXHX7RM9LKlAtp
oxD/1NBmRNVGpXBUx5wNFByrO6Y2WaQvqi95RgPNRLjbC9+r+z45MwK2vh8cQhCkI95WTL6lmb4a
1ni0xZ+gWOHyi3CM6asRWePU2eerbi+t6zCP5OjjS6vrTsOk7/lH3wGhuJxbF/vXPjzwxHhE1gzA
cdf8sNXsRxjbYLWvXFgcMNPxlAUtcpBOy6hl3swgzTzqM3P2nmahCR+feYBfQwS4bhhmn/LjZ3uL
G9/kLGobEDfgeOsfMTaDVzHamydg5uTmAa1cXx6NP1EQ35webngglercnvt/ZSC+vspWBjza9nNt
y7+xCbGDvFfWn4ZaihWOtZkjMjis+flc/yJravGJH7/PC7A4W8wbM5uCmXyCBwFEynxc7MxxOqey
Bst/zq/fGM382D5sZIy5bqshVL7hIkT3k7wcj5hw10sGk82cRhNVxdPL4DDGN8wBihVmiwjuWgus
/XqGDbd4n5K/128d0bAt4MtBQ7Uic95uvlRO2/v7ASgLGVr+LQ7531gVB6ADEBS3RB33B3WG14RX
LLVfbZNMmQ+jTPyUDnAhDhUaBggQvjuWH2fEbEAA8oGJk3kqIDYuBcByv9hq3/bPjcL0SNHclS6m
yj3eULaHYW95J+jSAWiAlbZ+cJtLXkscBd0QtN/eOdFGwFUBZIFrgiEuFm8nHDVcbh2oJ6wa8H8e
EBmb3SMCDdvfI4pIdgQ2QkyIj+2m36pTjWhkJvV4tTKmHwSBlnSaZk5PzVCo2hAQ0xyzX3H33zwd
IQN3VSz0H8JFgRoaHzzBQaB3hX3AvhrQKlPxEprAKmQguYF+iJoAuwGuR7iJ3g28iBnnLaB3B1Qe
wyUGbazNGN/BdNvKnMAEC+Wx8TVgDkazh5nIrF9Y39pCXSmIO8HoZMZ02EHbTj99LvNAB0DEga9z
eG7CcAxscnP7wsBvnU7bGTx++Ex74FRGg61n7FOnmiTnWkYIO7aW6RbFKN+xzqO4C8y4ozmi+Qdi
rbToqkX4ieWtl9KDxPVWYZ5ugc6PO66D2/KpRTZuFsCpTMD1KIWVZ3s2B/jpm1TmPdb4wTNxG25K
/DEYb0fDPZaMiUxSo+Td5ehRn14gEx8Vfdv1eLO2pYloST+kJVhU+fU0Qv77JgVl+lvCTmy5vEb1
XwlWq+fIwrEYvVp+AUA2Ii9mbrVfhUbynfJTlNOBRm4qEaOqT97H7qTOsQGLKi9dXo/J2pqkGDt5
112BJYPpvHFFwdolflUuh6UKmb3iMUY6SVjN2x/5QBpNpFA3GEjpubjH6uqFeqp371ibb24eCMuP
itVcHSrLdjJMcND2pMAUtiM4qBuLkdfOysVPG1pL4UqIa4Nrz96kkhQx93/Qxe/pk1Seq0cwDOYA
CSHJnDQ4+4ZjVrE42ziI219892HGjeXlaVR3u2ux6vW9KaIc+4Qqx4N5Y6+HNyB0zPPSGL+Ykj6t
Pr23KhP7dM767FBQurnTSdOMplbSax/2BGx51jqMBNcA2dzE9NNsrlfJGfRAreLhxCLvv8y4/0Tc
wcptXoJf9LcJs1g792090PWggImb+09D3PJXMu083ojKoo7TG7quwcV1psniDzb4H3S3kehBjNkz
C/kdTOc+ih8pt4DW7oPFPboPE7cFT0Nc/fRKdQKcKn9CjFWwu1clxwLQg5gPU5sDCYYH7IMtPxCn
7T0+PksUET5lv8pGY6PyH48Z4uK75IJgFatm9gaX+0vvnvg9oJps+9bx2lO6gwCMtO21v2iv7cgE
VNkno0NrHV/F1x2E+bkeGQjKV1a7qG7fvXJAmvxSiIV5rKQRPYoJCFcxxPBlfDWT6eezsN5bABsI
/Vo367sQ8P6RAJFyys1xTr7U02WrV1sG4YHMHtHj2+KZbG7/jNhohyTOAcFvuWvfHO3mZr/CbRxn
uCi9xp9hBfqKmWKBWuFYtQaWT51jT17K2mJA2nL7sAsZb1aeEkPRkbJMRse22JIa9F4DlH4uyXG0
KHc1UOHljlpgdMLCLsS+A5cWMAkwtceiFc5Gqye2z4JMHb8WAxe3FY9+8S6bUCwszRDS1xY5NJPR
IlADGrxgmDOB9S1sD0cxrXEd3ydvlGwjaG1wpwN5qvm/8MkQXngjj6YEiz/oZNh7ZItPgMfiycJn
8Vd3Hl7nYeFXzFjFtoLIZs6kY+WZXiasdthd2cRe8m85BDjMS/9mvBrYiyWO7kPoKHwl3b8+c8vY
N5yOo0pcFBj5wzd2tbXumZM+yNUZJ42b7FR8X/JN9STlvQhvoXmg/yDlx6cYn/FJZ+re/PhUZEbq
KPW5Hu2vo71yj56vucJCXNFDWNqKs2Ni1IHPMsF1d9l/FmHDWTa8W+kx8zXh/MNUwbz1TJlLOuuO
vpM52oQGBlR9zdv6IiV9fl++SXUSpdn1iyT4NblOFxqZCmGHMNcWiN8UDDIo1vx8w4SU9oNO1cZE
YTuw6W4xR4wpviEDauNhf0fYlQYFUlVQY3JX2ME4O/gYFlDWkkCl0MdmeGvxqljVeCDQwwEbOGyD
G3zLmJbtdIQR+U8T36dK77QH5VItaVuNn/pcsI+xQV2YZYVE3BPNyFRtdhW2yHOyIxhmZ0LNfMo2
+rqYmit6xe/hxDJVbLkLEbs8V5+g+ubil39GPi4sKLPZhaF+Ckt7NCTTck0XrVyypRGwx4F9vyIJ
Uj0/AMd/5Ap1hj7FODFmiu5nPoU1IqVq/I2M6u+LjDLUmuR4u3+Cb8xEm/7kDs8uxCYtkBzBXrS9
3yV6XdtBOOQRZOXmGG+yW9ckL2D/iI21ho24yKsZCNXLpg38eeBfjEShF6+A9VHM8dM53NCP20y/
f37QsO0Rsf1GSMsgqEXsmGhEnQW66f1+P/3mTwA7lFcWTGEqvFjcVYIThmQovlFbqzgEF5AI6QU+
qMz4iBwTUFiqHqA06MOQZTgUeE0xNMNCirKebp6yuCOvIXO/BB83ixjIIUIURGdx3JgaYPtYeG+c
LGFh0IpcBZnTB+JA0V1QObUT1L4UTHdEa+14T8fIDdi4QpqObewFRoFf89+dJ9M/9i4SBf4wsh3X
P+rlAwx1UX6lo3m0txy9WPvC+XP/2L95X0zE/o1TZSjWsoBWBbqKeODfFJV5K19QNvCHpjgVgWLM
pSA1lZgS8an0mnEV3QUkHYpZEP6WH6hxIXI+28+MErM2AoV2CcNVdimcLJlU/3vk6FGhwzBp8CDs
QFkd2Z7yyNiLRYKveoQHFrYJTCVAg8b15r2qF+9Vu+gZl6QUlEtGi4csdbNDf8Rksz++vk2a3T7C
vLlSxyzFCY6XFb5CryW95Fyd1st2Ic/6uUx8ntMuP+vO8N7wQmFCI+ulhEfHYTt8wZ5qua/MS626
fEFP34gUuOHrxAIB/GXCGaX7Y9lsHRCy2yPmL4xOciXiq9KnNaJw2+GR6S5/4V9eSSS1AV+gVPwg
j6BfPL7o1UtP1lb8haaDoQzr0Q0maxIYaGkg2WQTHrHdpTeBIFIjxVHEYBn+CY//ffEt6gy+oGLx
SDNT4JZQ+wLa8keFDwEVH84RjNJhg40ILhgZcJ3lAm7xF8gst9HialxuFvlt0DgcWh8e//vqGSz/
vy/ANb4ELPPvK31BTKXscnUwKIoUgaj5FrZACN8GXwdVwY4GQz2m9MBphXh3uKLxNnkbA7NtbQop
cvSawRBJ5JCvqg7vrHl8ShARD1iM/2e8xOOge//39QHfWpsgAq+ZVUBC8GBP8k1gL9iQsEjkt89j
hVGI0aw1nK/WoFMCX8RLG7s1dFAYLSEexw0MVzD43zBbGGrBVLvHPPJ1BaOTIFi+pAV4ECwUHgGM
QIv4C18AafjWGBf+QfoVUW3PH+mX5h9WBb/7v5cq1zU4RrmucHDMKe/yOQKb3+ZH3n1+EMm1AUM2
QEAhWO9YRxhtYjlakE/VQbkAd2H5FA0N4yK++9kJKzcR7YZHAco03c9D8GKf+Zx4CgxJpItVLkW5
2UTZy0V1RLbZvyWJ5ZqOh2xp/owIHpURPN8dtJ/ZeLu1TtKXErZwYv45spLAQgMs4q2bXYlUD/vQ
0DimK7h5IxJrofx16ODgdyeU1xBoxTbxh4XfPzVH4fwh3/zdC6PkgUDMltXIDjqEN5s4G8e6E/94
++UvxuyUs68Jc/QlayyVtviTgQfgJe8zTVP36v7uc7hHQhAmndBtGtP97+/v33jNqsjzNqOJOmEV
5n8qRu3yH/67/9yHdQ6KULPgDEb6wj0ihAL1xWkUpnEXwoVnW7lD6tU8U1B7scHGeA0IRjSMb4AZ
EqmpMoiOpCqrhcwQw6ldfxFSPXifcbUkeOe7270u3nS6D5bMlP79SiH1Fspbnu3dyDig1sAUwISR
nk/EKTwJmz1szpyBCTmi+pB4RMoIyEm+SH07CV+LE8oQQYVGlxVJK2vRrY2HQ6v3BM9yGH6s7guI
FO9ZtXgt+lk/+4BdqaRMMYvWh4k9cqyry/LKHUndWmHagezkHUA34CPJs3qBDThpqqvnSmetZjVt
CF3FJEuYVfKY7Ppjf7werr/MePA1OHCOhfUVX5RQL49HvvE5Xn+vv59jx88cCeJFnOPrkzqjkrlu
8uN9Q2TTFgFu5zw294UNOLLQ98WRtgLsptpUi3JVrqA/HFn1VWof2lHBLthrxBFkEduM1jktwm5U
ePfJM5nCWm1owB/jZ7qg5ScHFDbMXfWIFLq3E7FMs2NoLG7LrnY0gn6wH3q6VD0G9/CSNYkS0mDB
kzasxVgQ9dmqZZCCSfKwB6olPlIbAusTFQSkotttdkzwOOV1chowgWTODKj+xnyZfGRotU0ACk2K
EdL1EUtGTEPzpMTHuodN8LW311AueccPM8Dsl1HH6YWPPLxS0JvnDI45hYsA5JXJSJ4+0/0t3wyj
3xHpUPhYflMd91sdv6Flny504iGG1V1dtvIm6bdQzW/2IdW/bX0nPb8TMJkahIdqLztcleXiueaK
ShmxEs/2o5PRCHKh73L9q9Z3hrSBZZHVEQlyN4QEl9saWKtvsHQEDB/s0wdYr2nX8AwZ09cZREsO
221bFbCV5kwa8nzG2mjQVBNFkwa41pr6HyZxIloPfJ8pVIJZkAMEblw6rNqkhZLNALmZCiSInNf3
asGkoFZ3Mry1cpk2097CZhBGK/UqK9Pb2yFcQxe/CePr+EcZoy5E2BSj3UKqeTwKAUGHyKAc49+D
tgvdlXCWReiEFgGbEuo3mEiskIsjHj7r7/l8Hs/nos4M1hF3Ftq4BXID8WctfhP6eBQK/ORyuWfJ
GyOTn/4FfGv9P5bObFlRLAvDT0QEiKDcyjw4z94QDimgKIMg6tP3t091RFV29clMB2Dvvda//mHF
XkbVx9A9DQavEDS4Kx2IsrfXVmvCZjCmDkl0Ky3w1Z3g8g3hhuf1Wbvyz+0DU6cHFQHw3cqe56by
ChUyD6sGpqduF7nf1pNWp03onksOWkFbrqbx06YEEuasX2ZOA5QDdovz68srWJKwg5nrfnVxfDNw
q2WHX5OHP+WJHnxxGfOMt9tPHE5AHMETxX/Cs0mcBPa0Fr3I2NZxVXazZyDnbg+TSN3m0H09PKZJ
VeEy3FM5fobh0/BgUWlDj8KjhQaWul94kWV49zgV9ZcjJmBfYHu+vJZPe0UoaGMZYBqnuALFtDap
Z4aoWDh/j5RsrL7hlUNEZdb4QS1Gfh5F0JEASnBVwR4Hke/P85zkXgKXv8eBRs4QzC/BDkqfTEGJ
y1T81/vEpxrUq6ojh/i2YCH+hrB6E7KEZwP8t/p7KTv+2h2MYZoQBnffp/2CLvTlcR6Wk7ZFojAd
YkeVwsHZYz34LqdJGXbygfdhLPSVfYgTjLoqNVC/S4WxeXas8m1f9n5QY6F8QBCE4LvoNsYZdQXC
VZyzMeN4+1k1Ufs49RF0iHKFQh++UIRcFYnBZ9cyPLX1alOK4kGzOxkGfDpmKMTewa/AZIDIzPEH
NSKmABkts8OyDaCywmriTya510Ei+fRJSOrxZMB1wW6RyoOpVnbMkh1LCy5p2y56vUCSIRLFyw+S
boS9TaCD3MZzHSYGuWSQNylIYiEzRn2sopGo59IZN7CKwCOG442df7cNGjIivyVMyUbQeb9C54wx
mnouwWXVXb6i69PoaX+oJMxWAODa+c5wdgftIZ0lx3Sm7KCRomOASYJEo3+lMkJDZeIels6gDl8l
JH7iB2jLOB8hb5JVgF/Z+LMtxr+Q4mFOm3CTLNCiB8OOodNXwsfQlttpiiYr9dLHXDHmxWuNy1xd
T/PHumPwTDJcX0Z7IUMVz707qXEQTN7uAOJvBjdrXCcnbcD0t/6RQEwaJMYpecA/MlUmNQcWrbkH
s6KFcZVMvsBUjUIimwthirv7VffdD/Sal5Encs/FSFO6Rwz8Eu5mvxcINlK8Vjn0ZhSM3Ez+GMNI
OJn97sjt4r590GM8hugAArWevwdn/gQmnKRZUQ03vk5gAH3YjHkmOVpVEcIZYngkQWe/wYH+TTBl
SyQbCzpeM4/XMI0+2UKDmfFWN4+nK6aHEeQ01gaEKSCKGl5oZX4DnlFmreIJ8wVXOcViTaMQXkH3
IAmKeejQgicHGZxhNwpa1U7Mu1OOoc5mUwNWCkGZ1bac564+kZwGBKKx5tVWR2V1qk7SRV19mWs1
0f2ajgcXZabOhpMu1O5YbN0YePc2VdBRNOJ9caT+/OzAQdzhSl4ODvJFnYgSADkPjtla2Fv31thm
hDFExifnlP3iULK/1MZPnA2qiRLRBwOaE41rImpEiVFvH//oGqeIM+KPqR+pZgYn0Gkgnv/YkUN2
t4X2NrvG0QYLRj6oDlc0K889HeE9ZJUSLk/hxUyW3oxmhZHFX2Zhk7ociRTfFJzwAYAfxBEp+oAH
vg/U8jRRVvrGQZ4bgOiEnqbbJMLGGC+Keoy4HscAlhswEE76d7+FLj8RqtxH2OwfVsZsFUaM9SbP
e81Rb6KEwAX/w/mHP+nMAGWgAujb2DFQBGth6t+xt8DP0sZVwH8FfWa5H6Chu80fdm7jmtr/PR1s
Sc10BA9hDPzHV14+mRWiiGGnkqhFGG1ETyez6xMm5ye9RfvZWEoEf5oJaueoC8NpiZKEEOrEjmQO
tsbhESW+sQUnQN7aeNhTPuvRMEJ4Sbr8uk8vReor5BfzdRW6/5U05SThQjG1gdYAQYFCgJE7+xkP
bfw50pVSPuQXIvckaiWTnxrSlMOi+wgKqqzOoc7329NDDbj5iCSoQF5Yf7SyJ8s+vE7KNkar7Py0
e1D/wUX5C2+sl9EErEhTA3czzuyxVBrsmpAHIWhwU7oUFBkqtSAesDTY0wSTy4eK8WqjZ18M6zEs
aDF9oY9j6o/Zfo1Sgc2CgDZeimEQ/qZX7j/nhXFGyobTYfVitQhfYR5VPp1chEz75XhZ07T/oAVS
0iDlkscVilzUnFxUWsbWRcfFRp8+BGNQOzPoByB8NjaPCkouXIeBmidsp8z+YQDArxBeJUw22a4H
Ht8QIB9mBI6WXz3MVzyC/HV1dz+WwlpDShfcB+bBCMeKzeOonWVxY7SBh9HDoG838ZTPmDEsfR/F
lq1Y5ChjVR0fciRBWAoOcb2AzwhTD69c7KvL1tV/fm8EGWoBrxr/DXwvxw9LnxhndgQXUNbhBlm6
HROPmlq87QKJeBPlvoGLOBQz5u05rIUEfLCJYpOCAhitu8pB5/WdZAlCxrMMBWwUTxgJTeV5OpY9
mNn793Xgk4Hrw97AFgFOE/yDeKz4bwZ4uaODo2kE4Cmz9J8SDBeq30W3uTZKrMprwxtsidxGJDy+
RY8t6Wd24bxCdAdAKzR2N0e3JULukuPd0Wa/qbbsmKRJS8kxVo1ZTDW/2D5prKFIRi1GLZmVBjcX
t3QPCaGvhiJfu46gEES7fE/zKWJkwD4Qm68GbGW9DnbcfZHoo91NRBz8IkbedsPJWRwHU6xOfGVX
HJUdlA/7ueIJgMBhc1bWSEIcBlv816ogX6I79lyeZU5s1JpUELZExeM1p9um5vxGB23WuM1C+eFp
/YKKmHfqLX8Q9M5JJI1/13injRXbcHPu6iozNTsDYe3gF7v6VMhuVRdOn2OgTDTv/jdiklleoabl
F0LH3b6F5IvkWLx3Ag0aZSpzTOtI8/HH2/dW0pqxAZ3UhaiiwVrDfAy5MjlupVufcF7CPwATyWT1
JLpu9JpK13KS0sWeh3v1JC0hkmwok5m6pdNhRHYSbrIi2y3fdvsMzcueAx2VxUngzDS1H9FDwaEw
KxkLXPZtgqf7CLfZoIGYpClO0027w9QdyhFkH1GGxEgmpmZbWum6tD77ZDjC4wJK2G2UXVHN1Oe3
a/gfp3aKUFp91h0FqkJOHD7ffoLwEBYNgfZwaRtLu/yY505/NzuPIDHjgmslThmwcR+op5r54/oZ
D4EOkoVh9XhOsPTYPPE/GHq7vptxSdeDZTp+zmunCyted576v6l+6AL+9Ur8xj8OXdH8G+BV7ICh
w0vhinIMChgbGxdnaOuwe/sHThfU6RvcZex699nRP8GtdZ/c8f4c8/P5l8Y+F1kuoIlwLHBatr+b
gaDvq2GKbM/Fw2wO0GBD/sgdBpQSYG0BOwZAQWFiI7gIBgyB+mYa4/6uJC2E8m2sLYoVuzToe+E/
t63zcgQvQ+N2Wl/OEgNdhKlNYElZA7sMRXT1YA43ZwUdxU69cnFbSChxlgZTzqh8TzKXyV/jQeTg
2OE4L9ZDv972/Ns0jlSoO/c1wI8gJfC8ATNrE2bj+ehf5xCjR3aGuk2P2qI/a+D4KC57mt3z7+sb
8NLLqgjqqkMynxZMisGx0YPLszPxCGYe0mkIN8DF+4SU7M94QbMF/+bu/lypxv8gJpxQQULClJjB
fGLCuqwOAmU48PEVvM6waQnkAhkjRQbRaUz7GKfmfv8IBM1Ggw7q3xeIG6kP5twL3W9mr8U7F1vs
zyAUiQxuGzsrjtjX/PUvhVUwJ9+ikQDPPVoGxKjFAFmbr8mcB7RwU8iQ4DYgH+C84KNfjnGEfhAC
yWtiCPeH0ZLZ24/6Ms20S6+P2PC9eiFyoPKjogN2LBbgpFDcaNZvKEFgp6Fn3rzfAq3sXYUL1LFj
4MeJETQHyZecFJB/DUP165U4rGQbXBFT4TuzqQE8xwA0EYQknsrXJHUyN/ZO2IlBPhva95OKCdbD
ezEd+jAYAnHzBoub2EMh03E/EEqe43XROm+/gr11xzaXxQubBGePRbpKFrCrjWm9gLU0sAjg9l6B
uiSvcorzkQNEC5yI5P8fEL3zYNAwod5HiNWOEQY/tzwl0qgYf8/fxrr/Iz3nQvIZZ/b1s64D3BKc
KoIjZMoXAS/GTLRuMDnWpMpRKwJAHUoeNIbfzYg7CcjVLXrUesgVVECmUf404dISpKWx0164zpBR
CsKuNsN5c0bn8psS23AhVyZiKh+K6ahg2vWJOH9GHJUbZaecKbypIdiVnlHv8JmWaDnGxqULIQVG
tVNtNR+GeJSu4e1hZxNPEsOp3dp94pz09IsDb/pxiOIMMCwgTuaUhWjp/7iQzmMe+0OfqMyJYUP6
hp3zOX1OLwuzjy278GPdm4HzuQhr0ymB4HSRJ8Y4jMLCGwvE7Pt3PDqW2qQmGZ4mKBKLCGKbCdOT
46K/TKL8Ki+7/TCiAxlLTOHNnkPJQ0IhNuML40Aiho/ui7WTiMTOCUF3zAtf/9q1evqi1ksEN9zY
1lOkk1PVQsTu1FOmqF62GExpHKelpUEIY35NZZAx5CydgxhjsuVBfRCmQORT+kYI6sQzpcO/eIz1
GWYcbm+VsSsB4sLIIJGbS554YmoGD94imgJUuOOJwTFi/j71KXRvpj+cQe3j0QOnl3Y8lrQDbyG2
Zd0skPg+L8AOY0i7VH60djUEDjFC4VeMQRbiLnAHL/LmAIIAYe3aXslBAviHk4nOn7CBCCjSLs0X
+bW2uv1So9zAeLGB85oZZ9a1Mv91MxheZuY3gXHQ6VMgG37HQDsio9GVtu9LO5E3LZXntT1+IlYu
zg0gOBT1oHkUjRvWtX5l3C3tgE3o6ukaxSSDP4BUBqngBB8KE8oEq4xERNsYGTtoLQv4hnsu+Y6K
lqYGVjLITD4qPHWm0rPAdPJUj0lTiNPQGPsGFuePamElQjp7V22nWCjbhQcbvGCuDl0PG1Q/GJxh
51KfHwdYvLWIWFysy0Ew6D8IXsHYLO0jTqGPpREgP0UIcShyVZNIFsjHOCUgW4Ysqw9NwJJ2KCwA
+t1/IUSgitTP9FuEp4B0QBCW/2rVgg4Mx3AaHpwjoLPiC4HOgagOFBxsdSQwHbsNwIloZylcwcoo
PGCW7x8LxikOMLBLwBRJuGL6kTNeEZkhbxXyFxFdbm3tPlFvA1fMhI7HefbzJNxNcXjxoQ2ZA4rX
/qxYF2viQc0hqL6YvRqcJTNsC6gByQalJrZjMn1uIyUJb7+QKQquhj/sBhrvLU3RqHHNlHIKuAdU
TeNC6BofFM2/NAVW5taAsvWufJOPGM85GKPT56C+RsSIVT39wJhGiead3xAkbzYNfi1Gr2QOV7sF
99z0r7w47TabLyMx4AoY4tw1YFyKS+wklDOgE41DG+BogCPnVvW/c/2gLx7XwRKtzlEwqC+Cbk/y
Pal9hVmNpcWPjZZRN8tmibolfAdJ1J/297GXbl5nsm1ngvKz7H1Zo7cz0w6yhEEIgWhKkgRMcr0A
D7npUTtBh8nhRt9cXoaESIzAIFDRc+VeLCJInHAYTa2xMcl45lFH02gIDwC+MvdSzCxFm438lZ6t
UMZiZIcVHl0U5R+DPqbmvBxkeKaK8CZwcuQIYmT+g4SN/4IFasVTCYJHusUCiERo4RE402fgewdD
/Y/MjkUCPSX7PDRtgVsgUWeuw5ASKAClD1Dnz6Qm597dyCHIsa97bfggvBVHL3s9XHTaSUA2QSMX
SW+A3Hih8CKsUSp6/hZvxGLgjfAy1PWQ04EQGQBIpbbQ2N7LfywbwMhOsukXaTMJtGlSqwvSFc0j
S4d7xOoRi417f2RRGefuin8ehBAmkXSQV/6T7BM+DQ0kL8B7YmeIrUQxNA0qQtpdKgkkCizWFa/K
MY1AgLElP6OR5se8srAQ5HakJsg+VQAWKIPL0JFD3Ja2xUnxOaXnv2UVgrrpNXcJ/wdEkyOJSmUl
XYYT1QcXmt3ovwJ5Li8e2+T4Cj5ovpBbEg8LTTuxfjtjClrCjS5nzSqmptbXxjSPflMK9RyHMBSZ
nx1lOMYJDjOU0zNsz7ertGngTWxuR/n8m0C8lGf36B1ABJNHcJkW9WCEJvsxhmPJ6Y52Bc13QB3F
aU5j8Zrn52reknl/FxhO7wg5R9r1rzTfYD4EzYySabN7MfwkMFjdFuv7hobxlBFzt+mY38I2mg5g
HrTjeBWrI3XCuetnNDO9xqzOw6jZSsAApGXj30UG4b8e1hb1vpoYO2PH+1GBYTmDCt99ayLeBoUC
h4q04xFjH+2UMfBf9veIEe/EnTJyE+o9O2SHOYEy+i5Ey8vctb9gR9mru3KKD+kWlOqgnNDEkdA+
l9f6kYKPxxwsAbMYnhcQBZ43foI8gjcFfAalIOWPVgJcgSeDmlBDBfZ1Urgl1HqqyayIpSCPeSSx
gOGBYYsGYOg4gICxcXHZ9uAjTtL143TfPnfPiMyZT27S40xqEDpGhuVI2d3WhneLeMLeuw5+Ujn7
HjnHeFtkgdUmmVZhfe6xK9/+dfP2lEYdCjDQ11k5I8lD2mneAAJPspb3+ek3eYfDKD2qHiYg42Kn
zqVxuYWgtOv59elDBEpA9deE6lieCp8WUlQiDtrK+kcEpC3aFB6VwR9NF+U11ObfluEkVyw7NJBi
hzYlSwftPIQTTZXP2UmbC1NXH+n/hE8CNncU60EW6v/qP0IKSBWcFCYyZJmgq9VRlsd/tAJGGPC1
IOdzdMGRmMeH+5Q2MNBtMF6frZb6UJlii22nbrP/7MTc9zf7oQ2M56z7CRxf8p0pK+FVR7IzmN/p
rMCUo3ybbtH/9vYEXDPVwrIlNtXKNRZ0TGps3aDd3C36FnZfeJPdPwiWN4ahgoOEUhHG/fBjNpc+
vOY+E+n+prx0R/0KRX3yubDG4g0dBidq/+6Ty1LO2F2hdcHOWN0ZX/9huhO2aA4Ctm7kDq1goeBa
DN/20vtgI1zNqZUwC6YP5Hnh4TuKKgErDBWTT0OoToHIPitpB6DGY0CtwWCfrZMNlFPqz8kUvJr9
R0BSoKXHh+hhRBAhJ2K7VrBcaxl7E+fArfoHjYieLGZiwLpA7fyvL/IYv9yVC3t+ueLwJ7irXXwn
KmxVlPTNcgD+zV0BYNncEVSgBmsunLvou/iV8RUElgL4kJS+CV0TskaKL16LDy6OGZosADu2fkV0
PIyvf3h9cZRx5jAFg2FDmcjLcj3ZhDm2IF5+Q/UbxpUo1nggbjOIm2eGikeqR8kZfjiIM+eFwAeJ
D139qLAu+rytaRckhzLdKqOeC5Rg3kZGY/5mldOGpdB5pkFs6ocvaMQtiO2hXVrwoXdlkIOYYf/o
9Dgs2isC1D+NUO/K81u5X0FJs0VCMvW0n5CUgbmXlY316ImGRls8p0WgEEQuYVP8czgo4H6Dt1Hl
rQfQ6tTd19Td092uSJNurJ47oHFDWeo8gKdJY+WPn8BuOfXgTpEBDkURklpGqfWy5Q0YEs5WnmRD
2hNO6b/RmZgkuvfY+wcfQvQ3dCBE9TnxRfYL8WTnW8RJYNYemHdYej0+cm/68fo+ZOCZHNWTx+61
E3xA5HHW3T9/HahiIkH9UOO2yPrNKd/ugW5RFZB+PCmXNI7zyno57HrH/uhUgopjQjdgH4OkiAMC
BDtaCvtjbh8u1owh2wMYAcbOYPHuYPH0SES1Zevrf+yCZAHYYbQgL/CQN9aNWcSXwUKBCEr8kzMM
6/qQW+Bn+tCzaGRfXLbPglW6wdNiqyGPIfjSkVwFO3Hm506Kyzk6X0waoL5/HSNQNq8pYW1iLy2P
H5d4iwD3qLDdawjNT/pFRqoE9RzOA3qEu0tONxDE46BiDgBBw2ZgTX+LC7qBdPQOujBhfq2AjNV2
8rZ+wln0QxYqlk24UxHRWtjwIWBW9ADfEMcMoQA6OssYFejsJ/SEhB6x1AGaKLCgVLEq8SillhTA
AkGPbTDc1CCmxCJncO8R+F1oZ9qJAZnxWZIgx2wXLwKzQM7RHjgW30tIk6jb/zXTHiIYqCJivxUU
PASYNN9sV8wusdeA86aNYqoZTDYttih2Hz5h7xi/4FwzFBjBKfvLOK1XvCNFFqnRDqUTCOYQ1FbZ
0WVEmJ3AFvrtnn7OE4tDKtqQp1MIRiWxgvUSMg4mqUqUOjWNYob0K3Ugotczqlgq+ZtIqGZHYU/8
wLjLzDGFo9j5XtbwCVHE5rp0mP1c2R5615+wgobj1RsdG5NJrw1rJMiotl8hYB7LdS2HIH+s1QxU
Ed+16LcfTPnkqASpm5f9APx9Bk/3391uFw/a3QEiDFLXFS9GHwXlZcpIAooRwromBOHYc8VhHlNT
klDDq9rFgbJHG47eU24z1vWCsAOI8odzsEuiMPJeR2HMbcnM92WTXpMyEXEnZbjw6biQ3LgByqA6
DopLbpOHiLysdHVbBC/hDA1AAb6ObzR0RWRQFHucaCKj6cLVtO70Xlzk7thEL7azC/YzAE6EY+FZ
4KX7FpkbOiZwz9Ipxtw9+DE4KYIJQqh14UfaCBJY61BvyY2cCytUTKioe6wGyzi755RYLCILYeDl
al8iWt9ec/1hULPTZ9A25m+euccaNpSLLKreItsB/Hyti8N33Vxgb0KCfoe3Zf2kHCwWgNYfj8ee
o2PA3WscWjioC889h4LSF30ITzyECbqX54WR25kHEbWjAK6ySXJkdsecJLH6k1cwRO8U/PaCvq3s
cQ1bMK+4aNNKgANM8FgVuCHt8Cw/QqziNsFrFGYnwWNuLD842nOkAR3cbbYvCJlOO4GmgKnZ3ScP
brSnf4c4/DzhTDiu6FAT/C5Lu4Vc9+bpTewmRFnoZQcYEGxYn9GBq8v+gjdNUEXD5WCBo91RC2iq
LLxqN7/wwQCAZxuCTNdSLklutzx2UXPsc19H+q7cJKvu/Pua+bVLSJ9Lt32sKzvzp2CtOSSPCaDp
bvsDxQZy+iAqIcq4+vc7oSxR4ahDf3PS6R0SGUAhJBaJXZ1GjNHFtNfZENSQhwj1RGn1UPP9Sg//
OLQQFClFgDPpQx2r3i09CBn7F/WxqE/APDBsuo1b5km0jzKsR85nAJGkgeMp7NHwTaIWgVPzxqGN
foza7I+Syg+hPcnZGHgFEOOIup0CrlOEXRIlMF6NqMDLEF4O7SnoEJQWBubZ6EAtPDiL7eztUrAw
Zc0UP8Vb+BuKpvU1B5xhA2TtYqNEUjQTUFi+tIckMqJlBfv4YqY0wb8SKETfgFZQYfXaCCsPSiCI
LLy0aHPYfWqhCgYyzCPWEIvwi2sE042Eouz4jLTEkhkXsOMOztRPLSmWlqBbA7oddHR4CcoWyAMY
eHm0tUyi6TFAGXAzUWv8fEy1Q4f154EGqhDjl3mJXagiIAsNJlj0upQsfAr6SbpBohMkpquk0+Ee
AMuZA0r2aIaFvhUl3AQ3n1c1S2OhkCbsjk8J2zYWgLbI42Vr5IsJgAqJCHj4c89F5mW4VKI0wl4G
635eiqYHWgvzmyRUmKXCa3wIojDJ73xQKCpcAwpEWl5+RUobk2/BpeY7Mgbl/4tvc494G6a7NE/c
QK4LY15qNUhHGLYsZPxC4nhSfan8KzzyNZMIUpFHR7NuVDCqNTu5+7UaPTBShWn2Xuj1hoJVf2fm
WzriRCPF07p+WZq+wHCFxj9NSQJY3EBDS9EZ885sFsDzbLA5qN7BoPmjkvYG8nmYepA1GmrU+uVj
XgFg37WLTIPHKQhyRW+sX4EuHjUhfTeiU/hY5Ax/63OyUDnCuSNVc6LTx18OLEBVGJsOQoEZ8G2e
bNkDZgzYtmbvk/pGZgdSAc9IBhcBCWJujnEOlaWK3shwScBNvyHIGAP2jhXU65gvG65WjZX8ZpKN
OpBw9sMO2CxuXi/zP6AEWwXofTiqpjnG3aQULLNpGrxwPXs7v6VQO6EF6XEefXww8AoWB0+g0L5g
JJF55HeIHhS0iUtMwUrFm6F+6Ib2a56BaDMz8u6YFIPa1uQZwoKyMKycrB88hkvpOKSd4mowi4EE
ShFj2Dc2+6/Q/mDe2IooeKuBQP9w4ABAxvwS8GoT7Pq9eXKO6QhEnxG7+vhz/oFHgCT4JZ5rypkh
PyisZMU/V4TisbPkSOtZo/geXIc/HzASBkHviE+0qKFgutknFHLNqUT4eUKpQwWr+Xf26QeEW3or
HRNhpr6A04YAeHi0caBqvkuBzGH50HNZ/SXrsBNGCYxxKVaAkZjewx2AGgS3TIarSu5zL+tQDq5j
FCSScJdq2AzewlcBktaXNb+hW8+Ka4Z8nt5GFTYf3yPgE0Zj6OgsEC5lxQhDKrwPoQS2ortfiFP/
ZNXhmyDVywcHlBec/DDyWSgsRqQQB7V27+HXBgUFMvKTBTV6y5KF1ccj/8BLD4MWGkPUahLDr5Ey
eXtbZiYQIzAONmFMw7v+hvUFa+Uuo73gwOTOdIR5ylbTmK+D/HXLZb3v7BfoATSyaoGMjrBy6kK4
cWxED0x3c4pPtiJB5hDgHoSJ74h9p7xAM+XSIl8aANZ5CX3P+XOh3NI81HGMxehN2aL4RlxZNif2
W5aLUMUfnN58uMa09gqh4Uulg0z4/EQWpI+bbQ9LKvS9SJJmsU+NPn5JoEWyGJI8twVDTtzMXon9
xrsJ/aX7WPZC1s6YvNuHU1iC5zHqZW7L/doyTb1p02+3kkqbSvueT2qyeAcHrKsRsNQ1jOtsnkEr
hh45arupYQ5oe2Flbu+HhGzajiuBIu5eOR+cy4GTNS8fQOt+3xyk61Iyk4YLKTn8sP/ObInhMtX8
aJEry1e8o0ZHIIGchCGfyqDCcIwtxqvS6R6ib6Gu7Ae9BEtqKyV0Er+oF+ViYXecuUVhU9tn2hw2
qnynw2nOXHqeq1jxOrhPH6tZVSnWV76cezeALB4LzDBOWuLWEDFz2Xz+tog7erknS5PuM0Cf7N77
K7o8q//Ejgqu6jNfU1iCjNBuszfDlIuv+IHx5Ou4YSnt6Ae9OG5zE9YPYEFiYPpM/DJGxHdfqwmC
QbfB6ctexpoClMTQ4Jz05/iDnu5tNNjdKYw+Rz52Vwv8leDlLl5ipFzfo/sgrBAvw0tixEyxBorJ
xE6K8Jiw22WUyHjNjfK1isBvloDGj3oHsC9OWaLciwmdB3z2SuA9ZIIwcjeeJljZZjAjCYQWAGR4
A15Aj5IdYHvnzRj3Qr4hu999rkVAC38IGYLnjJZi/fzXDx9cwWSkXYq+kyH6J4F+lGywKAEujxHM
iHAWmaDX1gWzxjwcLIO25Bsgn+KRu8/enw2jHxBbemnZQTnIKXOig6MZao/VgJaPDjaHdX9q/HR1
kbxBxCuiGQSZWsd7JF3Nw2dHxZ+nxWdq+qNqh2r8+JgYF1JG0ygYwmjWMraoirHrzBGr0yoPsVZF
B4ykIOqXTtyNf5oPq2mRLHrudTC6xutnRHkLCH2A6Ydxr0ZIw/NUrSXzsU7pvyUTah8uZWhTzieg
d+ZbG7CSbpHQzunmt8eIQ5AUHA34g/B5DALYq4CRcT6iswZfaOYwSEkLhZgCuZlnrXGU4YUca53G
UYUeyeZDA5fZHY5NQ3pcD32o7IFet0GFzUtDeZZMqHJ4UPJLtqBCogBpVvhlilkLEL/ClarH/fLK
zzF8rXtgaMoYNkkLS4eJE2QueQIuDtTfy4nVkN15ZWen/gKnXaQxAVReHj95Q+sttmQbaJMUAMzg
4CCpOz7ca4IdNTCSdKLdYTQfbLnv4FuQSAbKBrED2SU+ozj7c7fgogx8IF6g3jN/pQN9nEmb5F9y
wEGX7W0kz4m6XQ+mBbDZQc8hXxlnhTkUUw5ADPy30FtfIHsb8GASpwj4T3Q7kGXYy1/CsI2l9VdY
ymu2895yOPrN+5eaQQ5EmX17/s5yKijEiNBugnglTdQFLgbsAKwGnA0f64waWHimPtaz6l+K8Xx4
Kl/bthRWznUZDBWi0ETF4TxgV/QKSGphLl9o9m/N+NkIZh2lDBA3fLf4gNQW22doOrL7dy3xk8Ep
IwuSw+MfUr9b5rzDqufU8kib0BVGD5et97lNHawpEJooEmRisoJ9sGxWJGNQDlt4ydNhaT47CD+8
A/5TXHNM1MI7WY2Tl9UzRvqy2PHtFCvfFD6DLH+SjPaSiRXIjC8rrMboKrhKeIw7uJymu+ZioEHi
ewmfE3WO0cHbhrHInsELa+6tdnluUbgoqNZJrxHzYkz1K0ZbVBlMT3NLaVZkvXGiqlzL+L1QGs9B
dCfDL36gHM5nnGHQmvC93iMV5YhgA71xoelGM1wsPlgPP7yYfwdO/5h5JfMEOheMwBgz4sgJT2RI
iAavj8GclykeSgMYJDjhBfCJyKZy0CtdbvI2xe2SH93eQRw0rV1ecFlFY4dR5xBAucYMnaYJInEy
fSg+Y1EGEfC2SaOjdGSX/iFPt+DXFyxD0fK4XCWFkDH+p5i8qV9xnJykkGPf2Es+mznUVSpzMqu+
y2pC56QLt0aWw4+/g5oMbkkesKHms/uk+tkkZyNgBlPhU2KYKZgU9BpskRTZiAWEtCAQTix/7xBf
e/3V3981WFfAyRzVPzZHN50R8RHxOzh5USrkBrkMBl55xqnWM2G0BZWA1OCAJfG8LT4R/8vxwsfj
LpChRvUz9PIVMzejmPLGJGlTqsFlzWeCGTrhhSuS1vgaiTssWJX40c24KrcZDFgYp5hbQjATv4iL
5qI3yGcffZGvmpdPvyiG40dK5xtqOl4qFhN3P52Jt//7wUuDXMXQN2KlSE3PxjcaCj4dEA2LRmZa
/3foVRumeZIhWj9Ldd5EakPybDgs4W1C44fT2h/AOWzqsSzIKCvEAc9scSPDDdfM2JYg/+neDdBm
VZrEmDGFUWhJtrWTTRSf/csfRIV9m92Pb4MnEs8em/PKw2pr0eKtlOJljuHATA7u29beIGyMkgVT
Gu75iU7Paf8ZTnLIggL6NzTbSXH4vR0OVYzYGVUl3mPxQFshbE+TSRlBiF2xaE28pVKXxwtohHwG
vxvjq3Hbsg1l9pu5MFRpuxHUxfv6B+6zxyMDKazYS9h/cTB+8XTZ3Nv68jpQop/0Td92QOLqCMme
qwBauHi/cjJXNvuBMBNM9/EcT0ItJO4GoO8qTG3p59SdtjRIH4L1aXOoq5Y2EfvRx/vOtBNXlc7Y
LTxl1m0/UzjxYDcNnJX6wv46TdYQk+GIUsjOpRD9+eSzfYuC7zbtNvACphhCNJwL03z78B8QX+G4
SMhVRjiE7St1mT7oWLVzch89Z/cAaNHw7yGFkF2M4fGyhU6JObGZtvsV7/Sb3CbaYgiZOzUV+74q
J+vngYd1/JgNPfiOD8REWIpSEiNdq+Hp2A8AW8734wMPTUZP29deOsaSm7czpcJLKMf+RfKwNEkO
fz7FJ45kre+/IeyXUNFf4Np82hBLB9hSL1i/z+nDiFQLpR8dLmLLf0O4QZhLvVfKSphCfkYacV4K
ITgjHIIwraic0yeF8zGTtlnpDjefJZoL5JUrtqvMw0ESgRB/OKfVy63nXpT+BC1By7DT++J7GyNb
4i8A0WEDhGkPS/mY7597AzMt76Vi2QZgYXLjB85zL73pROBAikZhBaEnhD5AbnuUw5Jkk+FAB2dB
BoWN/OLjf3OPv5p40BTq9w4LbdopCCri54wKn5ZwTkBlzP4RQumAGMyPGO4BajwtJp1wXNh32RIT
D9joxUAzrN4nxj5iH+QgB1y1+Mts8n2oi5wCDwdhlfhNHO/+rNbZdO+eitGtGETh4oALWECjKDYl
7S72RI54Cn1a6v/2TlRLYjpH4Vxg8/b6iHggCxpMPUM1zUKAgMBiWwBrUadz2mjSVA9AsOmsfhEF
CDg5O5a0fINUy0x7IFq8jvmqwtHut+VlqcU/f9s7ES9NfmDb+jMJJGcQqoIDxPNqRUwPmSEm2M+t
oAZpAugJgyFnIVs0ixOiVFB9zYSWOMIM27rZd0eybu7XTSN1KkpHVApEdyYeGJ4t+F8KMZqvzR32
urJjH+Kf/ldoMBk4g09QIgAnwLbYQFtaPRBU09Shmp+JjFK21OE1vzCOg972/39ACfbSjm/WHpN0
XuDpwgHCaA+oFJjLZBDFhIGsjYXCDL4IH5yjIlnF1KdGAYX9pIPibjni05heGLOs6IOzKLiE9X3b
mh5AR+Q3ldI23lc0thCXccwYMtxqpDAv/JKZMrLaNUVcFkCbKYFnfOlU/ALhiRpbTxBevOJ/CE8o
CnXseD74DURDKOK5q6xSdMbgwvKDnWxaKqMMHjMGVyhGcAwodxqOBsxA/isF5DjqbzD95I/FG3G+
JySTEy+qeGkXsGh6x1vjowLEgYB4DhhTsiM20DiguEDZzxKeiccb3v4CxBTTuJShH4UMr6JXMyic
Omsj5EF9CxpkUgsWGI9pvUIpKw7075JH/UHVjk+8sGPG4blhO+GRYVzKc48oD72Mw0H4wmEgRG9D
SQP6t6iwObcgrXwsTlDEf39/m8Ii4uClkhELjo/I7sCuwNt2B2I0sNEgXNcT+wJDjIW8kSlxK9K7
/juWOazJio1AFvO9smJEXP0z6E8RCDEWZ7BPbeWLdcw+gqLp7yo8UCLcWLoYKNBJFCTLxgGLVPwm
69nmmyITEx9N/AuyK718UEj+L2YCXoYdHyIShFYR2AwrXLb/lEZJCKMHhiGnMKMzHKoh5uD+nGOL
+ORfFiZVATjpWxQgQH3UJCxlVh6SRCpZwihYqukevwVuAtpjtjKxR+DBPQNC5v3aCfweaTrYcaoN
VFR41UZHCQZVR2acFCMxeFv/I+q+lhNpumYBXxERCM8p3oMQIMQJAdLgvRHm6v+n0PvtPQjEoKZN
dZllcmXK2jJSK3Qce0HZqtNAfAuLsZNEy/POzosqLACP/w52vunEHF/K3NVjtGCd/jVA8DxYhYLi
b88IcVz3loAUyNB8mtLmf+3uNFMzk97uA2k27dBgSrkuoZylMp1Uly0m1mYVq40DmY69BGhwXpD6
eXtQbw2kom4iayk+fEvMfhuLzmOwbomizbvSjolkKaWckauZqCmMEOQZo7iOFCG6zA0Y2e+d7Tm/
acalKDLF2772SNaet/JxWyQO0+AS1th7RIkvVQt6fffx/JyPfj+3zUwn25qjXRMFrkpkBvEuXE+h
32uIUxVbuYkXMp9ka+6mAKr59FvrLrvZ4aWnvANT4xoWbg2rIYhVRt/U+EVPRlaqkBrFwWpUdoin
k97lacvnXNTP5ShjwG8YDLw7aLrcuPTvIq3HfFaAmccjyJXrpYtHqBUBpI9r6VA8ezrJcqCGXJbj
3UwhEQTwcLBcrZdw4KX5RspLbiWRbVxHmXvTiNHX3d7TpXlM9jbK4kMDiBW9xro+ZAELy4spfxVp
pjPV21v5URu/YzTPHwrX/KmQ/DgX74Fkzzi5V1nRqsTi/PU/AgV1HuVLhT2iTpSAwJLATVWELhLA
v886JYzki4jpOtLRYA6a8YzWTZNFDvhacaUg2StvmyyZV+5Vnoa+/9crBELc2CSFFuHn0DNOcq0B
BuumWOIeLVNrVCgax2iYCh7565qa3eUT65jpNILl54KSwFSJAz2SGq3mjUC5JkpXSU6P/6L/YKFy
KLRx9whWs1MX7UQovb7kprvPTJUwFVoGMTdsRZmO4HNnVYh1jv1UA4jwHyU3+BLdksTdk3BNbdEx
MowdlB3Lym1ikpvXLceXHrmO4O9ddUbqTtX4GTbe9R2tp25DTsR5fexcB5Ehgo95xWB/K116mVB9
eHjrZJQZZvts28fuRTQJy5gunGdideNitL685gYSPrpU9Qx/0l8V93U1f2AKiUKa+Ek3WiaTIu4F
dFmPDnReMsEBxdkATZMCvhZT/56Q4ud/rMqN+EsGBU0gqaS68qtoYjk61RG4Yzc1YYR54znjxrXG
pTdZzOovhoicfLNA+me6+PssAB6ckSLkEFutZ3f8s+p72g9YJ7cM3FdBT5u3DoKiSIOkQrL+GGAv
7St/ByF//Iu0n/AeKTb/8l0zTg9fFyyn45+0W3ouPyvjL3BT9IfP1q/UVygeqQsbhvctlBBD0Isf
ZLu5xWemty//iyZa6/4u1fTNqeSB3rB+13XFrntOMdibkxCaa+lHzFxKTIPpnRS3Q06e5JcNzWGy
sejFS5cfSg2VX6qlqw7NwMZ4NL2KC+AGA5RBwV87fO3woKVCLcGyqfsOVRbkAQ9jw3HpkindOns1
NDssNjnAGt1n3ECxZ1oJfBnitCdSYfQfr80s45qyZX2vuqY9TbwLsKFH5Q3WcLKXCH5qraRS81V7
0QYkfLdc92C8iEK0LzmkFtl6tIn+IlGES+ohJFxyCkfH3wb70EJvYP23khOLltQ3AzAWzV2/5nw7
ttpWrc/z+qIDjm2VaAUzIKx8wGzhTbAnLJj8WpOAMBt8wIvIO9zcDm4fS6TwJPFmcbiODGv28GV1
otmw+Fovm6DKwtB5HK/3djzTX4l0IZNRGBDLdTDjd+4V7O7A1f23kcKfZRlUBfTuJve+W5Splzu3
YvLQpisNAQt61pClczaWXgcJGTsML0D8rJYjPDdqINvJGhhyMO2H2bZ7+A3oXTKMz0jTsPuNN0Ag
wpTF0GxJv6SHF9P5vAIjxc5BVqD+vM2Rvg5ODShdxgkQZyYP/S5JG4U2wDhjaAQp6WK2AAWT68Nn
jl37dur9LQdL/fGoRAygkpDx5+47Ud50+NPV6ABVTS9w9wmsoI279OKWolDYEM1vrjnVFOVDVEWS
aRusA2vod5RkcqALFDvET9y/ZnPL2ulzHFekET3klnGLdV/2diA8UqeK2X8Y6INodVleTWK9e/7e
Qu4ptJlLdsWAxcLrAnervQr1HOUexund6lbKfqfyCHY6jMWP3fbdmMGzXFRjs+yNS/HpunwgzeiM
UE2ad03uqXg9W0qlO5SeoKo6EJD5SF1sMvtx6MVmioJCgd7x/dA4T27kNXHCGyONIPoO25f+vHVp
L0ToJaEjVbCxrGV6i/aKV5Rbd+4q8HLJopi0ii4aUZ+UjzZP5JCB2V3x9WMmUC93kG4oQ+fQIxJt
RuoBmJKtjLuxkcB2pnWlapBqcs23EH3gfO5IprnqP9u/V6VXN2LFu/KpFGlEdMu8NHY6l5nv8nE9
kjiBqepbDKCdbgH77yqmQKuyitOipO5OKm+qTd7XzfRIg/gr4oj3F+oYg9HnrpII1ZKp9vjHOt1T
NUNH7StaPXxy6RMfsc78/Y5NmWix+3D5FLCqHVW9WXQ66m6UWaq3dOl6SPPROYLA5TVQD/Xrpb5D
ni12T3/qlTzCwbz6vPYvCOBSX0BM6KFEZprMa051w6iPbiz2v+MyTxbZsiCcDDxbC0CtJhO/ugm1
JMQDcCgGg/61EehWtgR/0dgTDf0J9IqxSfZoplOZIZETCKgo4AQPmO0ggo2RBBtttqq3dlcgUh0j
lTes9MECuA2uRbCjQuzyxFxm8Yfphvs8Qc+PggTLGjNngkIn0WBhbzqApasOeys97jOYD+d3C4u6
wkWTm2FpRUNzkt13rHymuJ1G6ujMG2lFROtZpgUT2d/0Uv1HJQy0eCcdau+Qe5H+ELE5O5MkpXmE
nBIfhUeLY+lAhyoOy/Z1QEpxEgtZwwOOiuc3ZXtIJaxP6xYt3RqG9OssgF4t/ufyvLvvLt8PPVV4
U9hCpYCiiMwDStTiHyFJr91SX1M9gzZWDgwGRfC4ksFtDXw878iFtx/VICYtDgTLR2oM6A0Pg1ri
xbIEWuO2F38rqXRj2xdFW4scU2QpZY+E5QqvvNR2UZWdSrPDgjlNFqSKzakn6X0PPHmM65frclUm
xrlYdeWlOYlV+OR7CEFgZVPWoZLv1PO/xde8gitFJnbZMinGZunvrRIBSuaXdylFxaXxzqpodM9z
fe0ONtZU/P3ZB0CA3CrAOsro/HbCrH5+5NoPggF4k5pbauvl8/empKSzlGgvq+vmuPK5bDBtQdrU
jYjnjav/TgIYaoH3go/4/FQdVwkHVhlA5mnIquntQyqq5liB6JyGzaMmsojMAL1ASMQRB9rXkA+F
9++bjnoxCRtx7d/eHXapE+Cc8cqxzzP9p6UUz5XXwd45fabzq9azuyi9yULj4r4V9o1E4VR/RHKf
shjgiNq7FMzKU34J5CEVUkFXEYd4Tk2ioDMDUo7biknuMRE0UlcUaLyIzWDKqyIXOQFPh0j1SQEN
T1ryKVbk2nFYzTAB5w8RAR5nJkv199Ru0TPnVsWLZt/0zxVUPLkVSd8uYuwgBANTJ6s6fkezhdPa
RFyPqpaLTmT4GALgE1JISp8EG03B4jqAfyzXIrBzNVOOBiknSIkl0WqFgMOBAk0OgBTi+F1ErLfq
PGapf8HRFASv7CfJUkSp3qGXeJ9i+Gn89tSpHyDiZebUOhH02VYp5HWe/+4Gq0Kq3j90e9d8Jx3s
r1IydPhYn1fePDZVhZu4fHDCY1U8dLZFS9q9Pj27ad5lJjqmgIaain/nf9x5RtTo2PWXU/1ZPk1p
88k9AJ90jtV1SXzzY4e8HBLl2D5Wsfh/cth7pwFCise3gsd84iOpaHmQ+nr8uMdk3eTiChaT3y3S
RTon+ZWeN67GsDxlC1JOAHxZ7dJOwQftUC9nOot2tnU41H5JAoxMvnbaX/ehkLd92fvw56UoKFtl
/yI4Rr7Rvn8eBOgzVN3QJ8frytYPpUs7BLOEqvDgdQIKvSqZZ8KMDymLDpYUZqA/zOurQodcCfR6
AYbvffOpprGWbEkI4J0OZa6JovUWH5rlM5+drvCD6mHHyekDFQ3ycQIaavEDX3VeyBfQs3Zrn8gI
fRoz/+jD+XSntPcuWV05fizZfLmI42mMHl6keed3tDrn3u88yePHrZpUO/MZe8vF2ml1NSQ+qsvq
L4mcwVMCDC2EOSy+EN4el9LdNJUvZaNrLuu2f3hDToEmKE8q4Xzr3T9XFOdvmhPB9PiCRQbBdKR7
5lC13z5XGMs/nxii8/v+sUklohnNNM7NV2uf9vyx1wQ7OjfH1YPSuySfDn45lSmSL9Lwmp8djQn2
Usc4GrLE+6qY27GfeNR2GVWuRAf6v2pnbyUCf+wUDVpftTlAIvb3HudwPTqXV8ca2/t+KDwOJRGh
DdaGc582drqSjBWX75ffFsc5OIU0eewj9g9hLWDtRwjlyZfXf6OFdOV0w6esRvDYCJOwyrgCIMCu
rZJzb0rHQmjTeCXNwYxMMcCl+L/Jytw0z14Pf/tNiezBoE/DKer5KZnFz9hENxG/DCsm5GkVXHeB
CWZdEdVbCEnHK4LiDmHhVHxDTdjU2j+UhPNAKCmOfyf+rWvIUolLugQ0OIn+tYyeb1kQK18cw3qh
SMTEFa/fCIWQMrpW5OGxzd1zfttJunIrAzszH2iYJ3PbWIgZmvQsHJGwk99qJkWAqImOJiwq2zH6
4XQgZ8aFQYyAIHCQsjfjWIGc47365I5kBoFHdcIxEPEbI4mpiJbTIxJ9YwDcJsoWIZFx1kBeUbTh
NWcmtxE7Qb2VMhIob9nX5MA30PzwSCrnXeHy45wE61PCmIGbka0RzItXPFPZUOba8HeEjbr9NkTc
BeSd/rqy+3LI2FzFj9jAljxDZiCSqcbUmpOQjZW+Maur+gqQboGHqEw1GKGSzeeqm3GEBe2fVlNl
5Tj+bqUCLd30hSEtV6dmdtznWzm82D0nBCImyutcUS5E7maZ2p1D5n2BUg2hTexdFrMDzCJTR4TX
ykCbR8T0nq0eMyo2Q/rZqTgvgXvxxvGufJ0A5bQc6LcayVQgcub3/iuxKBqhuBG8ziVdB9tW/JoM
iQEZSAQwYUfp7eheZRgwAx9vbatnXKnIpeigMlzLKyBnHrVYROxEULsbB/kKLfeKr4ZmFdM8/aqu
4imeetkMbCDx4fbyKMin9ExR6ML3nPg92pIh3enClq2s8pKOJAIV4sf8nU+43pd38dACIbTb0+YS
thw6absmqwzATQXaqrcRAREMHZcpRfQei+ZSTXR8Pf5P1YeR2953Jf1EB0Vkd2WTaUpCZQkgJLUT
0iuEdRBlUTdbf9ouEmnKWssgQ7z5hhYnDlK6w3wg+nGDb9uPxOlb5bRgtMxRqv4cmqRTYIk4D1zw
njrmPYs/Nr+5Z0NVM435ZaJHvt5HCRIkm4qtkqRdLOmvv97PlVD+2T4dvrYtq74vfzk5CAUAkv0E
n5EbjRp7qPPMK7LaYj7REV+8gieyIRqeuPddVXQg+wI5u/vQ5Rhyf51nXg9YLwNaWFlr6fHbwkj6
lW/ioz9XnTifWKsQnGi1P5MoClioSFOPcLY+OaW/X6kcXQW6t7e9NuB3BQE3675XJx/PBk7FFzmW
uyuoHTLcq0ddyMvtk/sCKUcLojgooAGioFingURWvPaG8ycUMwbKtEhRnHb+G89pKyLqBFpX8CCH
1tZH5/iXtNGi48VZxQOBy/k5wrF3HJwnktUxEzP2rEUHbHZ5n8y7EjdQdbEAoeQXYIOSDCc3pX9c
d+uCTfXgc9r4NyrAXJhY43VNzjxz64/FPGIQFgeQ+Gdb79VFmYgydRmqca0sAegDpWgpMOGBRnTh
xdF+jbj1Z3SsmGmrczptPZqGsNmCEvW45fJi+3/o1yXhn8qOqFVTia4tyUZr046Rq7E0ZerQij7b
m54emE0j+Ml+PO/1QDhFGkouegBrCsm8ykw311souFUC0jgO9oNFb+kssi/epuMgS7h0OO/ON7W3
YYQSwGFMUugpZ576TmyLEUj8fQvZIL+BMRzvwS1cB4+UDMUw8yg6C9cZBl2qG410HrHaLVqlsiXE
MX5ikNlOMu9qVY77f5JrUvzrltuxAFgwH5++V6fe+No14uGfIWWvJiDwbNVWikqutVUHyxZUSrxm
6dKm27ugnjmLePgRpd6pOe+GZOCzCDov/bE7V/Hjxd7Kife5ofqeeV9VF2IarGeTPehUKbvIRSqc
jhIcWqbDsUY73IPFiuNrG95qy9byRVgqcRfipEZWcde+10WTWoKZX6lL/k7h7/1330kQaWV3rXFw
88fLIiVgS3v+HuOfxcK3aoayUrgzTOaPNUoxduqUjTDusCUUIoG6cag2q9LTSfTZNPzzBYwQwaHy
M/Drwq4WfZGSX/8Yr0c3xJ677Nnb6MLEDL6CRXBL1Kue4iGIDHcz1DWCDpLSF+7WXHxRgE43sfAZ
zAHbERkGgJx25Lzx4gP1+In06roAqXdVsbEubNplkaN/6o27y9a2G5tQy7HONaI7CuDbflItcqwv
Sp4pA/Kr88XGIJN968M4QFA1Jbdqmy/u7XxwfhUGbH7iBaT/h8IzzX6/Z0rQTKkv1vL4J9JF3L58
J0gEPXWZCoaINJpkY4OnuAc7PfUVf1/NOE1vAZA1/aWoci1lm5l2xrITeOiVrlazzWeLJrcgyqKd
7iqpuuZCSAkF3XYxSY7io8BqL5KwaUZE0aliVr9jSm3RL3duq3IM6XGfT5zOlOaoYxQJfR5QUTGf
T0nG/vamXjqX7vtaKd1KRHKrD6DDwrweWPfjpTQ6g2Tg2wqEl+oS/pj4j7h3YW5yl11luS/9w1Hd
UXEiop2tTWIN3YfEy6q11uFO6PDu+Ubns9wRdEGJr/RIwmXXRqfE/LzIBd5Kp0hh8/w5PsuLUEPG
PDtmCCkA/iZo95RQ0j/jMPp55lQ2LdKb6Cu2O1MpiitNXAxleFGxIOEMWd1ssoJcWerGe1gnqIiA
jtbFEVFNGaeHcmLCbGOuWUjV2B0sLklCNgI8EWbOAHAUcHkOHCbOA+6emJxhRzKTtIsVQ1tkv53x
z5H8+LgMTQD1btGQQN99BZwYC9IY7u1+0oKLHKfTj5S6dCtuVuLt6I5khmVtBA/YJ9APQLUTS/1J
SEcwvLJ5HoWP4L1iZStibEI3UdBnESeW03UJvdDL04s/NFsAcsl2mq+5xwKcMEYhVZHApPgmds2B
Yo4p/P16oNdiTlKFnWPAQtmsgpvH+Cy8tk+WQlwIT4TYIDrh4gNa0ZfPLWUz9HlQtkMqvFAdytx6
UGtGlnnqIvwUFA6XFUbVGb+6RY3ONdvkEmw0VhEV7DCRh1I/4AHyvtz5siyVmBF7Co+U2YoPHp6+
ayt0S6AePaHmy7gP5qbSCAEhDqT///S3YxeLq1MKbF/h284lO1x8haKM04+UWOCYLYNmhOsSM41C
ntj9qzXCfkhr+jrq99dvlEwFGA77GkStulRhSmrUUjV186zS3tsVmwmq+HvfDqV/mfCKHPKCNh23
R42SrcIG0tBj2dYbORgRPieHmxFR7vUWzz0SvVSN6SH2RUiSKeeL7Fp8uyFx+Bby+8+G3fjNqIXs
Y+/otdfaWHDxldW+DlZkAS36IRussX9DTRM8oc3D+sFyfJVAnZ9FpLvkuOD1ZkE8PMjt5tM6Z6jK
yNM+HgKhiAUCjoOrgCPodytsPM4jhZoVijcbUhHWHyxA+Hol12rMgEWH0jiJaOBAxkrEAobRRw2S
M6w5BZGaeT0sVuDa56rgvzfH1qnq64hntkCT8qDRli1iv+xUhiiQYgsAJgZESzMbQ+DkN1QnsmN3
goWa8hKUqIUNUUWeCqiYnYRUvnmYta0hlFcVVJeTReENHNq7VCp8mcHEhGMdR9pQhmxJAIEQH268
GtjCHZXmMKEXmDuSi2olteZC3sscdDW2lyE45oxvVzjvU/Nkit2YQE+Jt8JlLRno4yOMOfjhfIwH
f3st3FbneO65EwHNxFSfLbob2+7t5nmKdtNAhzFMXAqPAS6SpVCEAiKtAl8QSb5l1hRxOhXMqGx4
Z+bHDfTqk7EUOSg75UJ4M/g10U77UO2FQSQWfnBVeo9w2M6is9iMqa853XgGAs4HPYm25uQ6AGoA
7JdvkTZaFLyfGxJ6nUkCJBszEJhEqLVhRNmFn4tRi576UnQ0+1Y24+75Cba4Si9y8CSBSUd8B+MO
liIVvuHV0cM+XjVlRoD/2qsr+bsYhH56u5zr63JQF4mRou09QFAwqCd+u1avfhxU/E36YyZdkx4y
UNPDXe84SQ8dOehB6BGRb5TLLYlcWj3hw6QFatdLczlu1v3obEVg59AirjOZoy16huCPsga0ptiQ
ZtqT//F3JtFZdIYkIfzKhHTLJI4RCdPcUGOlhwvsqULpC8ll/mYnmJuD9DfLK/sNGuqHSZ6M6mRF
pYH7yX4iE6aQ+sXv/Nde54F+ueyKB4Y9+hnLeyF99pK0+03PZsuuawhbhOsI1ypJJo6sETTF3497
4Sz/7gggtn2uGWSI71+E09FDJ/sdQzqj5Ccs1dhVQ6PoyaEIjj94CTvzbQSLZzCQJD0jFxn5Dt5Y
D1pEYnPhmtm6oeE1ux93j8fjGIzcv4OFo7qY1+tNAz7bkW+SrgtsjXrGeZDFlBqdsTHRcQYCnlvB
vXUmjGavflj0kfZYddbSNBDIdjYl7cty16uOgdoYzYNXXUN/0hPcNFES3hYXXKVkcJ5zvA9t4yRL
7H87XLeAdgwGtrA3KkFl4lypURbJhi9qrb9XF0nn3onqrnIPt8naSAvH4Vm/+nA4Chb+Sy2eIUFc
5PSEy9nwy8Tys99uhN7jNTQajOrLVfKGNW6nXhdqD1RLKL589Xu75qs4vDfaDGeM/66FKrCyGbjQ
iupkBzrQsmta07BO0DXbIzDS//sBgHEdYspeHdKV/U0IiHM1E2PVqx35XP9QDOCNLS/niqtxZY7k
r3brNTZzJwUJfNWdCsQ1mbJE7NumhNjG6ypZ1EmX8s/OxEmH0Xor0L2TkNd2xva4ba8mkvUCVb9A
XfixB4xKf29MM0+I9FPBmxUqd9OUCIDT3kerp0Z631aQtFl2T5mpj+eEyjcfztp340OwK0cI53QK
p+s1dMfgzg5eA/QRRuljdhyExx4h4HKSfCtcZ2uFe4laovY6bwMbfgbyeT1BefIMwMfb7DFLizDq
YL64nsS/15PlZD1JnHIombYyiGqDZ7cZwt43xXLvQkQcxwSQUxDAWnVu6DjCkxAzgSlcTCmP5NfP
fnqsJLpQiL3jZ/wr0XpK4KnBXOUTrZjocv1cSbLX1MqjoJYWLKSx18ry2OezgO26nASWutQTXymc
DPHq264C7WCpii9K8qI/pyOKjGUT3Z5U14qtrNbQhiJuP6er9MhdeHPxvY2Ux/Fi5q2xzKjb6FO5
5BwsSbcde4dxi4DfgDhQ1815BtDl71i5aTGeaO6mvMG41O0n9HJ0XUofdKt8ZLTshdHSmgtnTXj2
tMRpheSjErzxwCylbFUUrcLqYU3sOwuTxMdxCla0Ut5Xfu7zhzyoG23nPAnLZzZ32BUz4NkLfK3f
qRK68WJsWdqW0oNb9fS+0Ubg6AKFFiz187VkbduJn36Sg0dhX3hcqonGXmq0t+0lhun8k5uybDBN
pR1bMciGILHe5W2qkrj25k1JvkBjuEIZeMvJ/OU4o9Hd5Jls4vXQsBETTjWVzCd+4uvwUaagfit5
LOMyoL9730M0cmnzotVB+nbcO3THufy+k6wlZxSPi5RGVY9JfyH3+BcLgPF5IrdOFughR9zyVuq3
Ijz/PEDn0Wn4lzjBr1HV683VBRSIipYeFtNGvOtGOjccvU/VRCx8WP6zurHc4VFYvfUXu0pXoXm2
vhoXgYMSZLv7Cwt1D2HBo/37rJxXjb0FOFXYDtNEyjSPvFYnrdTwWvy9DuZzOfOMdDkcGdxuYXwB
kuPJjbODy2d8V1GZ6VhjpBOWstn9fRnPK4NONdLNc+lWelBBw/E1yqDkz8VrYyQ20fI9v7DC5ra3
+u+5cVIa8PVIFG4UPVfyeHxwZEGxfxthA226ORYfyvtjB32d5ySnwHZ/gJRsWyO1D9Al9SUW6muR
sEh7pLlfbuQ0SPwEP9KTJodko9STMurdpSxwNUrU399Pq8ZZRdaN1PG+sztVEIoW17n3Aoq5/BUF
BLLg/LF4LKaaAMx4dYIIXBKqBDy/hFWpHt7d6PglxEo2jUdtxVPDdNJWRfvWjr0rKx6N+9v1x1oI
qQXPNMegOCI6fDyo8ZthVrMziyf8yAWpydCV5EdntRu3+j1dy6QOuRmRFbc1NxgM1vfSJQZj8qzf
Fr3nfBol8laMsgLBARUzYK+Jvgd+oQAKXOWXnyBnSbzfP8dKHZs9HUWKsOWbfPE196NWrBx2+3NV
zqFy0EOtaWFXjTRSLVDr8vqTr1A8VjbEK6vg/Hpp+a0Ta2EmK+BHdZDwd1U8oYoCsVGmmJSI/jlX
jh7ypPnQMjLpA+rv3oeDjvPHCv0ejOEq2W2Bva+CJel9sCrXC4Nkrv4+Wy/Kv2+lgHXvjsXIPsUJ
k9VjIr8FubFe31WCPoZvy06mOC6uyuPitTJGqfwzblE1LsRBugrgpelqXGf7Sn6lv86f425KrV4n
y8wHyRMEwNmaLUQK2cJCL/LfTf/6eavcptqjYnd5VHjNcWvVXDRvuZ/QlKEDvH9U+h8fP8XlT6FS
KQwISrTek9WfDBanglrDwbHyE6ih3gc6zo//DTL5n8rA19/rAuT5H/3kPTSKu29/qeLgpT1I/+Zc
OxQGu+/NkPtTDl3PHcpHSutc/Wewy//4P1GsFhZsfXCtpvFSOg3VMxfiH8nccKjH3GUcjVCv7jY6
p9MQ0qayqC6q29miumksgcv8us+RmkM0Du/f6Y/foclBqW8ZbFSfrp9yk/7H7GO2y1dmm/zsZ5P/
+fkZ/NQl9IfDoNqjeKyU9syURQG7WYMry1kFE2+MRk9QvDuqnEuhME+SH8pHa6C+aAPTbRCFeSta
C88Qy2rFv1WWzyIfi55agXGSrwbBVUp/P+3Ymh1Wx2z7Wlz8G/xsc3UjAdZAeMAis2+ybXHGgt/+
YJb+XPfngg19UxGEQho+5fUmBAexWEvLqnTD5ASMiA989dJwjlgWMytR4NzxZlUpdHvdXq/Xbm/x
bCkNyZ8+4hV5RHm3Wpgx5Ci99pa5sNHomGurAuL5hOBUe9ReUErJidTk2+fcNAmM81ZojyI0iyxb
Ie3rrOe+6Y9n81G7DYtVuxdG9hMe7WmvbbdKBXJbFfIIoEiaXT6Alyq96Vtuqt5dCCC4+YByJoQM
XF4Qwg6PwMSPaFeoJTzb4YN2tOg02u1etUeu83XwFQyzc3cZzvLvOL2QoFa1QrVsVJq6LlcnCmCL
IHvp+6PpyEWaTZ2lv4fvhkdAEk/DG5H7fG86XRUAYIBgMPPkORfhCkMUT5GgV/JP29ywPrQTsYx2
aAU5y9AW7XNe42A1hnB3gUOtoSHaU00zkheUwQutMxqZAYej4VRS2IbPIP4UHmHD0QjfVHH/Oj2b
Gu6l0WOQ9Sbs6XVB6nde532lJPp3/u3prTzVOujK8F3xWcMFepGuRAF9zCXyDhnLN7O5XxcQRT8h
AON3rPaAOaPJWwifAuFUwSxKaWni34/kuCyBOREvBAtIf+K+0OhF9BKKVf60P2EWcm0af6FBntD5
EUsWFLp90TkXwnO5g3DJ4VTozI2WuXa118MwEJrrnvv373uXK7YiZZT71WghaFsv6hJQrUN3UTFW
o4WVX2/FWovoeh4V+vjLLUvkS1ORdHcJ854TCE/0Q27RBn1RkLgLLD9oc5sYPT8BvctvbqFj1vDy
CVivDIJN+4HexD1xV0NThranD3iHKpTqqpK0zhEC/P4+ekbywP2qc/BNVEB9P5flZDfejUAbX3Lf
FFlbDcVWHnPoEBj2HOBA/lHYdh6UTnOx0rEKnxG4jwCZxWY8T0D0BMswwgUg/WYW6ac+ou1oO9VI
NWRciuniyYHGvaDxqpyQ2uqqtPs497fv62K8AthcPo+ABMqhRIkYIP6FcAejqjH3k0yZh/CdpokU
7m4QaqRR9hZ6TrhHWQtVeKyJNA8HZjydONz/XRV3S+6BD0MlQYuexPu8i+23uqumc0GlEBvwTEL0
Xri5lQIfOkoYsbp+0Iedvul0wsdOJ1acIomSZghShf4yYqIMf2Yf5Bw3xZVnHx+MR6xyyKNofb3i
EqytaqcytzOnLJKVb72u3HL1TX5jqRGfd5rm5zA7h3EReKDH5TeeRDCI0mQwQjQKtXP3TSlK5FvY
W3nFW2nbigkv/jb2f5ZT2DQ4H83hEFm0X1n7aRqFdUtLGkzpgXEP/TL7ZN66IF0OIo2/BklAe8UH
583HvJVxWB6zxxVF+FUtAhUK6pWJcjJHYmFyL5FKqC2AzywpdQvX6DWrph02QawoPIIFhHuLWfFs
x3ObIdvlrfP8macLj1sh2b6iZXlP3RUgUA/I7aLNzufnZyMIVs47/tT+LcJ0Fe+kTAL3+R0xIMCY
io+/3vVbOxRvnVCk4Vufn6pzCOoQAM91Ps8FSmU59IYliTe/FWn4v24OgZz7/v7UEf1fXMJDqbYP
ZSI+v74CF1dtge/q63TKPz7W7JvqpnIeV2mUv0GjFdCQFFJjVDPOMUj+0o4uPUoy1qWdovRr4Uu6
tb/6p65eo4XFO/txFZnIzSfX4pGkazNezbTSnV0TcUIZnUlJpMCF/RZZ+yWcNejEQrUJl6KBHaWX
7Ka75O7qa36fV2MxDJJ/oXeHDpG2TjqJ0EhFECnYVrUEhXA54RHqde95OjcF1TAGqmq7HGMbC0d4
rIqhcwqD6ITLwiEP+aUaWZgjT4QhH89zrfIpNm/+Wp1MJnoyZqv8rkwcrAwL0iK9wShKMzCZlkXm
D1N2Xxy40lz53zLfAak91GOdVPU7TDPdf2Z9s0/ozchxSmGAhhEVVpkAbQ3ig6G3KL1VqbijGrMq
HsoAmfB4GwbhyxBltF1slGwuj8XxJZc8lDLL0iHT4E4uSwqcXURg6uxPwsw0ybz0O9VFudF/j89W
a1LrIwAqXfrr0va/dgjXHSa0ydfXWz4oFrZqH5v8uT4vuFyPsFtwFW1DPIANHefkAS8UkuZvmdHi
rnhr38v38q8nBcrCxQWE9stoe+jE3NcjZ4TXb7kIeQX8VcVl4BzEOjinN0Axp/l3GOQoJoCNdgyP
BZN2MQptDcjFKP4zyNM95nghU5yr4zxRKwl0OJfX7Uo6PQzclWglUr1V1oUxCtILSpVm2GRHKgTY
XDoVwc17op58Gy6yDUbTpv8TDh6mIoDQ3Ju+guTSWV/1mWvhrRaeZ/GRnNpLFwTE4ZL3r4eauvKl
fIVknELYaB/siC5wTZdoDw1WAxWMVla1Q/71qb/g7qulKptilNAtJJKjvfH9T3qcaKmeCEigrSOa
ZvbQ18yhC1u2+q1HodWCEsh/xD4fuVntoy8KU0X9UVpUImU3rHEqNsLIbeml+4K+Ojm4/z74LX5l
LbaZnA8mk6QFa9/5+Pio1Wp94uNiL+boIM19rIbzCA8EHo1+6Ax6URgfGEFNFGFs60UoRj+/GrdC
MRAfvvrSIpzlbFm41Z1v6y3fiuZoYs7SnWtlVeaCpVrvo9GemRNYLllLc8vT6KzDHxn5Q7PxszRq
Ktgp2Oi3ILBoQIcF6m+uJ2NjzTo1xJrMI6n3XWPHEwWYD/BorkIuPE1QVo0ftF5cJsVxHu+z2q2g
o4dlKLQkJs/CLFKdt4PPmbXc/Lxj1OaKvJbDv1VmOKzXh3XuzWBQf+SbPGiXVdnlZ6nP336skgKC
VtpmRgXZ04/4PLxAAnm8wV3uMY18PaY3r/OPSGf+ke2Mu5vmppm80ZZa9Fd9+hoetyfwb7rxGK+L
GXq6lexxtD7nz5WENYGLl86NedsiV810dVP+3ROAWpB9IfFwqwC/FB71j2VhNnt3gZ4vJ5fDts29
DLv0a7lrUhdldClUU94QTC7xidy/LuGHf2VoACDMvVpgaMjCoq3+j4w7lTfGXbYb/navBDvNOrCb
frON5BRyIn25Zf/yGQ1cU2be3KVzV/XMTJWLEyxmBgbr4B48/KZaUHfxbh3904omQFOgRlGKDMNs
x2DsoXpVdfKYsG5DctB6/T9jhtSMyqbwlGOVbAy60kGL+qBY8MkOCUYJNt8uCdeeTEDpb8u0d4dq
fJgpBwMXUoANEL6774ZyYqB7zfMSX3ZWQNKd0K9CjCV0QNZM6InBkwiaH+tWorZu/dJ7veGPenMK
T2VIWxXC4oBqjNS2MYL+vg4J7sTD6jNkTw3rXOB9ZWDqZ3dNp0x2TJHBT/lzZwCj+GXL4rNiCQgu
yf9wAAhUicus2vtmsFFlXBxAEf+r1dT7SzPHZWr/HmQJWTahpYM1BNRbDq9plO5vpaC8c5yosJsI
5Qqmnwch+rpTVJ+SnAm+LbqiGjxjuDEoUTXmepJCffPnAssJQouDtwwujXDzguR3aODM479Y1J8d
GEZm+ErdT4gV6XuDdY5QD4NpHeItGTphWPtyb9XQFC9vg636S3T4V+0DE1I3OFVDh/ivmYKbNuWx
GPDBwGxruT08aroejPuXC8UFHIX2ZLGTwBAR9/xrw/+s0eCDhA00dleff636YbO/AFlwzEKzBgs1
M3hWd+AMwcGcKufhBfAOCn/urnqtyRtPVFEK94Xj++qD4RL+nqMQkstyqMLjb+EOPSHY4idOXuQ7
+FMncMfQ1KE9FVjJamMhcDMDeXH4fmjb4Hn9z+ENzm9oaekyf7kV64Ip9TC6168IiHY2J9U17Huk
8FM3WYXbdSsOR81z8N73uXowkl9Xfy37dcz3et17rvqv0eAWckwVB/Oq37xiGa8qG4dJCc5ZUGoP
+JSQt78NeH3llNRZITGTyWKavCHR5S1+y4g89T815abQnn6VeogVhJGh66FQx2xQib/kPN9sJnRN
Lwl+M0iGGUn2Ec42fBiOANj/n7UjCqDZwk1Xj0UU/e4ZSnzH5eiAjM5EKeqrf8NhuoyqlFTozaHx
Qjd6GNdmlUGyxM1RQaA1cT3addipyScEGkMvDRY+3avmnxX+F4UMzR+OG0hpolIkUp7+H/YqMp4b
Xgo0nkP8J+v9yxI8vUgjGGLW8Jcl9LEszWazl8eS+5+lEs9lG+7cz+xnRqo0RDsPxDQfxF4eRknw
KP5c7uDJ6PijqX+6YPDpcYiKN4Rh0Bv9H1Fn2l28+rfhT2QtRIi3MhFjUFVvLEpFjBFEfPr/cca+
n2enunu3qpFcw284B0oeVDEWlMIZvKjnt0uk0FRUmBP2Enoq3/QBdjDCay3AsUQoP4gSK87Tvs2n
n5/v3+/vD5RIge7D6X1/vweK/Go8DnaHLaCkZb44CPvd6qjhInDs6yHXe20G2EhRUbrwPHYO2gNK
h4FCIlqhEozOVr9P/Z/z0hRSXSjx/1Uo1qrhKL9OfE2+o9Y1DmXtytshX0gSHS0XvtVo36lgILwe
rI22FsujsybTV4mE2UwpiZ+e3KmeSvrLE/UaDdwJ9H99l1oVrW6PkY5/G98D3VOM8337E1VHVAxU
b1KB5FMkoaKksQKShuHYYJqTsz4401Krv8DdW6Wa4VqbhFLNNbdqev65/eC3ar/FQmMuffYWffWZ
xp9dTFNZZ1Vjh2QVYbrrOw0gMlVwQawmeBhp1ulnlKoG2p/Avuhgxak40HYoYBU7F/e+4lFnWmuX
WPNZVajPCX3iI52e9gl6FBRctAmpQAqzuDXbPLrUN02STa3DLCNapDTv9CzS1lCjEhsVviMdOL0j
nZH2YC3hfKgE+5kySmK15PQJKBQWjFUqOTAcdOs/w4FK23rahICQBCeupE5YN0/Rx8XebtGl7/kV
/lbZZdiz6t87XFKKbZSmmG6XFpfDK9ub2WzOdVdFVGOK7P7USl3NYNYfZ62faEBoRdfIG99b/niq
ZY8XnWsHarY6FYYlfG50007o9XFeY7/W+vaLLXg9HvnKgF9MmnqrxQDQfgYQhWWOxjPiDFozCF8W
Kl6OMTqDEjacp65KxJzlYqjxzGvyT212/w5+siDc4qds98O1boXCHJ3rmW9qm9Iv+v7I93++r61e
79cfo+lqU0Kceqq96hVUk+I0BQjk7zLrNKNUWFWtsW4Xz1IpQ+fCKTFKmQqqVL551/wJ7o7+p7+0
Hb1a0wSHXt3dIRd6OE18KoxUkUeK5RTiRdSH9WY+50e8xstqIeZ9QtzifIhP7PVnZ9NCOqeoQZhO
CbXRCmO7azpdnlq117SDPDh/CmHGFH0o9qeu2lO8xlob+fDoTOdh02H7YgPrUtunD9LF/I6ekPpO
KkrNLJcxx3eLE9tuATlRq1Ar7nc73vKGNJJ0plygNf/pS31rSyExcUixv/2fn5f78yQh+fG346Ig
27THY3/8uz34loPCATW1E24TEa5tT4TdRW38rHgwxhCyKFa+zgmd/lcbhnabZWuBqnmgr85epZWN
k0CFaQC6KE7pnlYYZNxhCpAqSZ6dvA8/D8V8eD44LIQ5CTwbLlqvlMiopLIAPKcoTDmovrNf7SgP
QE89oR6DlB4HzJ3JfcLKwe6sIUQipGM+n2U2UdS/QzdKw4Div6ItRQhFXVla7YotE6Yx/idTrVuq
6GrKN9l+i4I1un+siK+OVkLkKfg7iiMVpnxetqnS/5oiuTZZWonas6ywqISF4c7R7BxS3woJQabc
WqbvvE/krxszLdvzITkDYcdQL6eJxGKqAEVVDYV1Gq6K2zT82GCgZFJmJ+4FX+mY3zApi91BJyxu
oKZQuYjFtOrqAmvLICAEaI1SIPHav93kM0i1dnFeNwe5M9XRFYiBwihQzJfxgeuc+VCr2lSP8fws
qsVBpb0vHg1AalcuXuxhU8gg0RBAPp4DrUU+o/zQIScKdsEUcXgG/MVf/ugplW/2N57NMqcli/xp
YI2WRmvf3wHLpU5V72gUSyulSbVKAw+utg/smH/r0KDUYDwxADG4drEwo8kIhrw5aI4h/Y2jyenr
DXkMgXwQFd8PZA1faAjYyVc8udBKlzcEuHNOUEdzgCGRfncA9oEPSHIwBBA3wHOSH/NEjiV+wfpF
Gd1XulyB7inAWHRrtrN+RM+n0qqZDr6jSMIjMq0rlNIiobYOR1k7rGrr8Ln6SYBWAAK3Yb3GuM+p
uhuIxIJDF5r4ypaXIhDBhhcA7rcf/UvQXKNtcjXbdXr/gdlGUupLvydXjic2VoxJ/IVpAwylI9Hs
mhDDmx4aDnBgTaQTkXPraJe9EEyjtoTIBPxTAj91jJpeCVp++zEGf3yFYIy8C54jHCZstdSnj8P2
ixSpXs2gHs9GHGUwWG8jieXeYGRpHiaBtjDMQXkW2iFt/KdpZiBD170iSfEYZAM8RKhfoGqs1GAP
LpbPXXjPLKWdfffQ1eMtEPJvA34bgcUKWhqpRhkW6if+LrIL9v7cRSNcOTHjnKXfwLGGdxEVD2gI
vFINpT6tEe8enuszoXWR1OA7T85MVyMDdV1jQflEEsqVP/myTg2h8E3T0zVN0cZWVwp9MJYylodi
6UJukFT21tGrHjdm8doopfK6OmsdiHcS1BPxf2TRkDf9QV4mHaB0QxykaAVzwh6oz3SgKxH/VN1X
Bw3JPWeMkk5Hr6prd0Av5IniBGSv2/TOfUGyA1E8EKcyWiO3p56EQoBO5p8ykn4NpvimRnDf4DRB
VeuLKtjiPQptyhASDEOUEyt6WgbUFHqKsD4HVVUMoBShVZzi/pqedx7p2nxqClbAn9sJLY2SCQ2m
HvBneDIZdOgN3/kB7b1CIRqoWKDG5Ceb00trNGsF18DTRddLYrPgSnekyrkacHnaYOR7KaKcOtJB
tjrK0BNk9Y1EiWhvBj6bpAVB/YG0ws4jvjyNs9Wd5oWCRVIhDpVHVDrZta0/lFH2UP+ol8CDA60t
hiFIcBjSKhFUoVvr3HTTdRt1JXUtkfYEA6+bHP+A7EZBRgfiknxnGRzaN96qbgAvdxmDf8RtapyC
KkbvkQhqkBfaouOztBDgfUEhfNe32W1QwvZw9AbNdQRwHtt4Hd6IjK8/aClQcYAX9SfXCS4m9V5A
mciCATYlEsKkC9Q5m14yBm0N5rouGGntj1LAoLxKWZ9hn/0VpqIZKMe5AUwYnOCGu4DjzRvaHPBk
EISIJSKc8MPAwQuIeYwa9woQPMjUZgdBb0DgPBdcPXJn0M5w0ePq0tijMn1s4+uAWiAaXvwFMLBS
uAbJdPbvFHLxHgPfDGTvMTv2gKV1KqSiuU3Ouezjau0DPwAbrXIQ0HF6jA+/FjydqAMRht7GtfMI
Hu098Kw4APXVTkien5QkE/emzZibpAlCGcCF9KdwwAdRyI1q2uqcwWGhqBqTNzxBuN15foT7bYXW
Q9P/teAyoBqBRRMC9IVOp0G/NeNphPBkL2cP9gaLwa573qQg1I+dGKxvAvyQHu6rF3U2cLBpidXh
gJwICDMS52VAfI4l1rt3wBrKCtW7enkRll+GuyGH0BSlO5Gz4jfaD8pDN0A2sf13bJuks8IiSfbO
LPAxl+9NqbP3rMFfmdYdwMz2slsilUeXBTvTg7cklOEcQySOQWfUVWIIcFp0UI6l/ICENCJc2k5I
+O0GrOZbB/9mljXct3nH4xtrJ4RPEgR0jLdP1rILqWjTRivTRaTBQ2aWRT4JzTUER/bZQ0A3RGJm
kyNOyBUo0CfMUmMuYTShENo9+Yev2gjIW9fqsPADSrhO3m2E2Ly0P6bZOziwHUNr4RcM9q89WkSP
wSm4T/ZdC0ZDzWWOjGOcd5ZhNBJYklLnpEopuu6XaEXEQd6+9m9+qWORzCFfFB7p4GKv+wc4qZt1
1e5sUhhQOZRti/HJrZFXEu6C34229tek/2LDurKp/54Jj8j42aYxz2mtFY2wH+PeRbWWIfB0zjg3
gycC7LIfoGBJrPJqQ2TgviEyAuwDCDDRCzfLJfcu7Nfr0v+iTnhD7hakdis4YKGEVD4/zqgIskdS
O1Mxl3QZoP8MAGOR4SI2Zi9QM/BolTCSLL9zpHf6By8BHTs0evyr+wrKAOHAChIwnGjDoTZCwPHA
OAdTYTq/7p0z3LOn3hCzFn/rhrTeFc40JkOBQdEJ6qAINBBckOZUB9ikuk8ve3QKUsLVC4yIfRvZ
TIJDtHuZONBKw/2gOTkDDKNB5EY9IFhhmQiEpPgXPRGm3d4tqQIOAR5HLaYkjB1t8oy1E626Gwk2
GyLJ6YF1Xc0FaFOEmjS1SVrjleGfu7URAyY4bXdBGXlyzKEIiaCXESxC/FX5vANyEYCiujelftps
1aYp5X64d2uCQOvnuUbqLBriSL2jXzA8gi5DgbbRPWAfmH5dJ4cF8hSIcQ0VnV6Ht0mKbSZx2QJx
o2+gM3ArdjYE/Ghe+2IWj8RxItiA1F/B5AQb6242hrDkG73XtApZcRWf7czPB7IZXBJDQ+EK0c3A
ibrmKry5BApJnuA9QJ3xHeUIDfSAjZ6BZmClR9g1Q/hMOzB4EAIQCgw7bpvJtb8SRHMVe9rkHxQv
HgMDlUG2pe59pP1f6Uw6YJkneoFLxPqk3b7EnvGc1mYqMxza7Gr8kLDGgUGtuoPGRImMRE/81EW0
BX4qK5/qSnn1JmXSriqQyWX8Kn1hs5EyzD0WesIw8fFRpQDRPGBH166Y/ldmIZEYqPABxwo9LX7W
41ONLRS1aMq0skFsstEndDLKRemCbIKhoDNQXQYPZ4CiBDoUjvBQ5ifKY7LBu0OZrnhaj2CDLR9K
VUB5A8ky9Ql0KO9SGVHhHdUA3nc60NtViKe3+zkraFMoD7GpVbkOSO31wGpWaHbormisFtwpRr8C
RjiUCjpu0yMWzCNaMKo469XH3CHuiOKFT0FIFxS8qhNDqIOM+KNgTt9B3aG1VjbG/qrpRkNltWDO
safzlValy1jFJz2lqGfzlkEaElfofBRBsOkSanCuAqDoICfEvRpWXon4u/iHapYWlnaI/4k0Nf2U
tyEsEYOx5NEtgtwFlJaAZkiESaCjm7QMjiPobXrPSk1595gd6oxUNTe98grH01a4oEw7RQyheI5+
mowr/BT/PJ6lG9gkhNY1kaiSCmRKpT93QTEVIRffKXHDtYbowD+nRyxBhACCiR6CTkYDgh0K+J8G
h0GJXOejKEtDVIewctAEiuuvRPNTSG6ynKtEV8Rvf3onBH28olJ6PUqEcQpX71OpARPxcWkoq/M9
hXeU5qf/f3bvE0EmVDyq3FZAySyjHK7ydDzS+Sls/5Q4P+d7nYpfC45Op3SbJkbwMAKcAeVsAS5j
Jcd4ZkoDklOPgBPZCGJVAmDCIzhpfEBGSukNQTaZISt7QVDo7D4gJfWSAdQxxtsBthdOYgy8mjhk
PIOQWZ9JYrijOK2ukJdBthzC0J04+CiHcdhMnASBFXzF84jgbZnL1P7NOIafg4QW5mA0GCLZuaO8
CtuuigCVHW8gQMH24BfzGWdJNANLJsMtA7Q7IsHSmb0RmYVPzxyVu9f++SsGqzHcTwAXfB8BFTVH
xsgcJe0bhobAhILGmnEEYlRdJzRvSB0wNAV0gtgaY6dKIvWGOvxsYxLHXGs4ABOGOHIw57DgZDuW
gWakfY72E259FB9AAdlw07xSBwQGhQUVFXbBGPVIbo+J8Qa8epsiOAK33DVGm4sYto8oJl0najOu
kKwgqNma8dZmN3q11pR42KdZN6lsHL1wz2sb7IChsBz4dLcWZ8BoB/bnlL/eoNJmMMN3VP8Y+CeO
2EE1xEfMwWfU5cxbIZWUhDH6eBcovGuVYGqmQCog2xIiHKnmp4QV6O7x0wz8ruYOvC/GagMEMQ19
gq8XZskbwREgjLMlXMLT1wugiIAzO3tAkBEYRCjKsWknuWVfWvREpOzDR8JfILLOADEc1gy2YI/O
vC46LTjVw9VVgpRLhZz7Cf6XoLsdExASQpCwf3K6DKY5rFJCAQIDOvhoKNOgoMZGIUahASULUKFP
+zd1Rmx2CNoAOeWUIEi0t+eWQVCkFdfwHn3WL/4UinJEqnuvqRCIJX0Da8+nP9xBKhWp1UMXS85W
TKAGIJu6nBaJE8OG4IL1LGdfPg4raNcAOAZ3eAJX0ZxhxkRrBXqle+qlnYorAAl+8yARBoaf/5aP
djZHqQ+06W91UgkRpODppp9x4kyGYDetz1Ma6WE0XgLNyHvPlUX7lhYPi2UuAvjzL2HgLC6QvMLa
3b9Qdv17h+8QgBQOzef2jZKVcE/vdrmDqgsmtAcimJTi0zNYtgxk/OJ1ZVCfouzpRmuEi7+bLjWl
PvENhaEdYTPqpeCiNBIP4BbfwY1xWZ/yHOQRsTQP8V8aPLwTLtCYA3SSTuxiOwi64+pH4LEv7Wxa
pe3KVMWD9Oy+E7saOVXImqg+MHXAWpH44ksPJfu39vvMW026yDTEqNLhF4mz8q0Vk6Y9W0jytV6r
ihvtQJw189YbJCgW6BQlTbhQLsTyA173ZDU00xutPWIoWL2v+Nchk7RCeXSJW2nJtzYXLInBHGat
aoznQKtBQBnbz3WZHD+14dHDd3lTqBxZe/8N2AI8x/eSYJQBZJ/BuJBC9V4GIrzvzoOkIOmlPVSu
wiqYVcb+N5fHT3u32cNz69P8JyfIOXkHdBRrzjVbSjigTOEvQ+DJFWWGSJYy88GtvXzj4twqrLgS
b6+iLwpqFGLRBd0cMOuju9lH1333cI7xMMbe7OFYr6DkxrWOSekNiF+tc8A1AgYN4oOE89R3ajBT
HL6OUXdzl8TOELPp3SC0SWP7yrIUI4OGeif7jOk/r0Ga+7uovaOOiH3xy04oEJXsC9t2GOFLVrKR
k4fgc9nilQktBeW/lGyAbkmKfl26c6Jy67Ft3lsZNTp0pFRgUmmWUimF3AQIA8+lJtzGXwZ5LPQZ
9hj9kRYcaE0Bi0Uoq49kGYJTRPXdynq/Uz0T8Yt9aJIj5cH93i3XR1UwGKd+dApLFD9Jrc1BqdaB
MhI3qMubgLqqyMC3o/N89xzWDoOG6ScHH+NPrNVyTtd0UkL5l+q616or6hH421rbTF8gbxaR2clB
N1w6j6xfNb+bS7B0iNu4nfyBx5TDL50Pcg+6ov7V5zybqY23iYykQFWjySdBSKxFbsjg0xCOvWPm
ZQ/nYuIeZ18R7rMwynPMBG8hPQHl5jOCHQdbJsiIMQIoBpJXdsrIF2P2TCpOA4rffTjxHcVZD8FG
vokwv9EukdMjzY9a181/Nwy4Sohv+Ps9ljAd6+EkdAAICEvOC6D2uoIwGFhAxzhIzw1lsTu7xb3F
HeA2mZYquzH+5C+7DK6Rt3i3ERTjVZbXHqeIGNmx5PDTeuZWt/ywDs0ADGlNyr68MOf2vvmIc9WI
Iqlw4Bzl5QfHLMm4vmJ26ghz474BM+KF04h9aAC25q3WKbU/nVvZeXM+JceiKVly9k/HohGHzxFY
t2vnaGCe4mMzxytVoZMsvXPq8wLes+Tw93Ejiz2LmrfhRQYzCGNm+0URnhUM0B1X/G43ePGqfXo6
UiaDLHe2MQClzlwCWvrqJFEHCfAnPiG3oJF5KYb0hhe/Rsajy1k/KBy8MIX2o6RdPXbvqf822/uX
i2FhFnWQL2tm3svEydR9L73s6FcRW/DwKlykT6dqeDVSwZL/3ktf4/hwy8AZUb2K7SZvecS9tWl1
tujbwz7N3IyCETCrc7c8yuDQjfOKV2blSG0sbK/YApiISicg2C8hrHy0CWMIcQjgosAXM2S4vJbu
ZYpC2rq6faIPExprcsM05N7yzwvpOVsX7SrE9OEkMfBwy6KtAJjaasW/NKV4Py8UHhECYR+dP5fh
mWHDt2HL09mAfrTBSDL+tbYU8+vkLayQbx8PlYbV2sF5MvVMbrJZAkLD9VgigX2zLVaHDSkF+fDR
vgOlIdmFy/lC8RF/S2r6+bJHvb26vZxa+ruQsww5QNZmjK1skY2judE7xpzQ7Sea8xqVumticRlx
JjguksZyUxmD2QIxE34Qv7wbfWLOCk3lq6wvX3XSIydHu8SzVihFHuhBkoaiKseARPMWRUJy453N
B+/z+IvNOE5Ar80SG0O27sznB/wZJHO4VvwFXjgb835yoAewR2evTQNsO0X38RKFs0xQgtky6vC7
NxLEm82L0dzY53ZT8a3D9+ur5+Z69uLqgBOhQXAEuAcoAnAfhUYAUPwafbizfftZQuNBqa3kkHZj
fcV2hqTWL7V0XpcvLVTrLKfGhHmzNsDGiB7h/TDeN7v13TBZ9s5m7713lxTUKQ3yxXnSOIyjxpDT
M3haDmn5q4pErNWt51/Wbnq8T++72WHZq++pu3BZkhsmKagyzRC/q1b7b5TkKoNlaVDZjdDnTRv2
rtY1kmFWCy/p7Ei9KPnJ8q9zeVKpIns/yvdhCVbm9bAyS19mGZT3V1ZpP6KwEo+rp+9HZWhibpl0
+TM7EOAv0Nwkg7xtLBq4LtfN7oYN46KJ0h71t9soqmPxPDxaY+Mxr5izkzktR/MyflCn3v42OCV/
93v4bIxj/pj1i14KOyZ+brISsx+Wk5cXV4h75TYqFnjj0MzEdOfeeaADvAuBN6HHjeTGEr/kOpJe
7ajeifcYlHbfy05yah/ivrEb4BfWL982p1qwZLG5uHjKplTejh3UX8hgH/pl/HokXdjMu6djZ1ke
Hgy/Qek4laI+XH2GYIoCcN2tHzovzDGbbc7KfHu8Qoz5HC9lIQ60LLebT2SLWPHNLgkaBfN6yUW/
EJFAi/SLYOmNyLd7H8XgthCywQABwfpq/5CvcKR/3D3eeaUwH0THpgRBgdc+BTn9WxoJ6P7VPfSd
1hjvIJhjAUQisQPthIoltGZpxMQkcIdaWH9DiAV6IFMm0zVAY8XjFGJK6ll/zfr4jRAP7HrTRWVt
aemXcbzYrWLTfgRR7zBehqRsOE7Go6TbGJmd9wYu42NGkYFs8Dm5/EWIsnbQtHq1n6MlpWyWglUt
sRFzrVTsJHz3Gmu2brNMZQXJ1y3xxoF5Cjz1gAswkXJz9SQEZHFi/jo3qnYkVgg5QXQs2TcaM4fh
qT4oNcOUnlBjlCGPCewJn/Hq/ELMfWpMHlcC5yvwrS7KkJDeb6mdwTD4KV8mtcqQNgLy0xfUhtjr
1rfDGGOFzW3U2KFW1icTx9eulreuc3gbCD0fBveJAYtDtNI8rI9fw3RwW6df9X6jR9bnY4hHHp70
H1tYKPAGVc6mt7hIqCiA1CrjG7gcvmBqX/+eDP/vBnXOwTV8Iz/+JOy9tM0K/QvvOiyFtELoANef
rlWDwMRC+UVzrcd25BogE4omLOWi7ss9Dp6z5xhaEUTv++AyrW12uY9lVu01vdBbRbDUw9v80HTZ
Rs3Ux5/x8aKKkn/h0Mq+3wzM+zS9jeo7Ci3UD+nOxQ/UTgd5YVDFyox0ZkmRTbo5pVHrteyUzenr
Ftu7c8DsuKdOYvh4+TWX/uEGetLYkcyfa5LZrL1u9qtRsZ+NzY0+zXnJsPPv/PyJh2+CADxVogpF
DZqsVBosgBWlrzLrwm3vNpvrHXnQPhsztOPGlrGJ2Pf+1H6+werWt3EyvDTndSYfxKOy1BevNPEP
Y/wcyvQx0mml2bmyiJUnFtPsTgWuWM3PGwMLAeYGZny10/cBmlilzXxkgqdG8EI1Gvs2ekjxKuea
lgaNNHzRTnkhc+RV8cezutRN4o38vADroO2QOVdW7KddmV6NFt1w9oe0adOyknolIg6nVmnNJJ+8
/3IwEkeE2h5fOYgW/Iu/bz+PPriXtfrF+6Dhlste4hgBd2T2nI2WPWt0uXin69e15jfj/j0OyTEe
DXfXnJXe60oF0WP46ObwBUK61qnkvxVjlSUI7yynTZpWVe+56xEqI3SvqJxGFLBcev7yj+4a36dF
5eYT0J5pgzz6jz4edMAEI5B4BvVe+jILStKewVdin9FJx2oaQGk/7ROV6h/mNzL6X4Skje9kkX/x
OUxCYsQCEpD1wcJch4/+AbV71MpSXgUx2m/h/oinSNNBDwTEeZl8htGLHQKIL2+JZ0rrBuhfRqbg
BTouPE5BHfQDKILytvRdWpe+BRS4D8sk7Lp4rw5dhUObRvGReqdq3ZQq9Jc4HvwBc40oLQ8DuIPe
ncnfJn5sdIVBwCWEz2n4HOrxHBKycDtosQFeabo42y5nT3xBFq8l6IZz4vBx/E2xF6bZNHvfufN8
ek0+RzbGaW6GlBqfaIjHAZ/f02wMvKEyvZe9l8FM7LLYMNPY4t9TzI6fmzqa3mCDUgerZJM+J+rL
4GXwjgAhBelhRWEYt+TaiomGhP6K6joAgenxp7Qb3DbVVXV1LT4ff2o4WLNOsXdQDyItviDMqIlR
Q6lW2+29kAebJpRnM+rVNCAxyabQZ6QhP8dgi4lyn1KSpnJ0ociZ05xW10itY/XQhRg6DQTxtYLc
/Qqi1mTyNwmFiw1DMMtCIaqVorVP2KE6tZUq3VIdQt8X5XG64yqKRjbBMXZrSHzzhfCdRY+0BRgC
0BpwJP6bP9y5wIfCmVFwEf5GCMCtP4Lftt1azhZLVftXsESR2NjWwMVe5gj9txNnST0EzCtSDHSy
yTNJQskHWYeZCMo5URbcdfiM28HF0uxgPV2feBJkKELTLRNlv8AFlkx5wQaGJGOetSXMWCzmvA4v
yHMedGmIgasunoQkP7HZuaGvQcrCDKeDk/NsmpAv5L/1WaqiTDKYSPdutuuk29Piwnc57+fglbhE
8dmWT2UAvsT7ZX1Omj2SvRs6GlAM+MXiWZzhhalBC5PT+iJtuk9YMUG9MhXvoMluExb4QAenRVgI
imry+NJEf/QzJrsaSWgjd5g+FDobdJuMriZ3MbOZIhnTX3NProqTz0RMQhpV3+Y3mS2YrQWTkdR6
kW+TRWOdLPjDTKN7MZkuYZWctn/nF1NmLykKpb/+A/hhwAojGvoeLNXjywD2JzCXQGmqO65B+FCE
PEPCMRlJwgsKTwjaULhSMQBa42dr/HulR1xrlYfNrzM0KK9K0gO6CM6gjgeLaOkLE5zhFfeqh/fw
DJ9CoO03+4J/PhwknWAr6iiF4lPq8XZzZzTajuD4NgcnGxjheOdOY3CYQjUDPQSH4Wl0n1p3T8jV
7mJB/XXMSDy2fsXupSpEqaxvVYhURLV82b/8pPhh4tzcePaYZ/Nolc/jVe33uKrOz6vrqj7fbe6r
5Xz3E7UfnZgtyY66WSfqHtsvv94us93656v9mKTUpO/w6XIIxufBEmwBJ6xDVLw77Dckde2ooDGK
aSdiEFjgI2oQOeAEqkv+h1In2KAurdl6sPcHe2Qsy617/1B2TsM3uQjjMNEH7LUn74EEmzrKy867
ESS2eIGNHJK2R7wZynG3vq/0oNhds0M7F1bkReOFmPnavjChio8zAzZqJf8+nttJ1poVsF9u6Ydz
JbigEIgfBLOgjiYcSlDIm80fTC3+E38LvtsgGLg/vTf1uR728oveT9njC39U0JX80ajHxyBIJilM
UFIszCOoOYGE/04n1vf76/0luqfVvYY27Lf2pORABvPO/mBwbgkxD3g+4yrX4Pf1oWhVUFpHanRr
3r2/zUynB7d+Adr4A8HUGldQXmacJ3U8++9PJLOo9YXYNgS6Wytqo18Kvc9q8eLwcn9h3MI234I0
GLMWtPxebzBoPnsHssCbXX3a15v9hKJIcwycLlKXS1xyEcjAud6OoCbQlmbrwAEP+dS9W4asgmPn
2w6uTZoszhuvLyivllOts3gNXth6vhw+DOTJjKDBLOPC0bwkPyk+SlGf4IqPI2j6vzsC0+QdJ4cP
hhYfR1IIxCRRD4Jt+rYtxEuX1OZR3WVvqeGi83eKXLwOcth79PvrcGzFDjy3kGT2T5uSXyVO1aPs
4WYPG/7SaVBG1RHhGPugH8W3m74ZPHqNAJ3j+WckG1w58f+rra+cq6phDPtFoPTuX1iQFgfu4KfX
A9k9wqVpdOc6/gRiEGeTC59PHPXvgycipXRwJl/BHkppqQemwJcozLLglydgmJ9mIVgi0ZLuDGIq
MAUOap8e3MefH8aWAONHTHfEngC4RPfFKmCrEYZYz/VHEUGuD53IA27sM/qYht7VFwGVMc/gfzEQ
+8ypW/++vW+f2zhgOpwXx1DEW8pfAehD5y8IESepjNCradBz+ftrM+TtQe/bH29Z7ViMSra/+jrz
ZPb9dhbx3pizvDudskabxhuKYy1Eraib5+jH5r0KYXybYMwzZnWcKyozPfKeYWfFBW9w4ZPOcZD2
TLTDWvX5i+4st8P6pbj4e5iWwv20ijyM83R3kZvd0Z3FzsYuY2FxnNCBeOBHSJj/Z4DQCWq18Qvb
P4JR6MS7/vVv3zH8E8lX8XGcLScWCJl+uebWhzFydvgJdGrcFQr5OZ0Qwy8tKkG0Kv+Wf0vstLaZ
29ZEh5Hb8cyamOFyUh/Wh1Ht1GXhYVHOsBqMphGKfKTkS/f5my1dpF+O9kuebHYj6dTOI7SKnr94
IFqL5+9trsdtXl+Uw3J4iuxymCFWY7DalMQUAWa199lH3gMrIjbCF96r3/1GWAH0lAbRbH9r53dS
IYAyiNtRccv9sn/uXXvNBlQlBCoB4OwR3QSJ9ED44c2VS0Gnn/M1mFE1kOj/Rz/xhv4njKb7vlVm
kEf2fB4zyBN0TZdXdzlI2s12hOngEOltIHl0H/pAfREuBhx4p4X7Jcw04Cr3wkViJd85J4uKFrTS
0rQ6poa6ycd5iH7Ofb6fUcvo7QaHVeP3skLOcoVG6ywZG70hlipDonri6bM3BKGJ/APqToCYzOnN
07uqogrXmAtygzOcT8hByCCrpG7/jh07egvDIw32ZR9T7qDZvnQBGzvmKEJZaDc8DMvd16LJ3CGb
Q3TD+CnfnHhMH4gRllHmgLy3HNAlspp+Zfbea90zCTspnLdubHkW2Xlr+bXp3r16XweyT0ebG1al
JbW4zs/cDWCAdMggAM/vczSnnnNURPk4EuqyBVF+YAvMW0iJnh9+/eZVudR00cAcFsp1L54A6g61
rGE8FZUUScOVaCAE7QWzTeEuMIU2KA+gsxZOZlXUodnEmW7aSyGlw3xfvV3WZ6diHwcA9tCLtFNo
0fFgjzgwmhP+caWNXht+Pt9HznGWzw+RkxMEWI8WoUjwDGjREbIqbN2O6JMRCF0LKCegUvqigPqB
GYEQt2sdyrC9J79hRa23//afQX2C7jUT6ziLBgl+Fa1ocC7+qW/VQZ/10AalAxe8gjfkE8ootI8P
Goqg5vZEfEJVYxKKsGVXnf4XxFLM1sf0JEi6x8hucp8R3B+lM7PQ5EwlcIkEIp9FMJ3fI0c/UlJg
eE9ZyhZYD16K13zj5Vqe5TMAA9XERlH1MD6NhXiWsQMjx2cvXSPqg3MPLHI0m+0ReyNOigDV6h24
Oqhhi8T2I0q61rcl/5AgBiAr5hVFEMznMicaS9aBLpYD/LO3J/j/PJbtEdFY7jX8ho8MS7HUNYKI
Cg9bXICRCkeGBMFoPyrrf9p7ciIqti/kGn4lnyHNCGqO0zuZeELbvUMjlbOoto5t5KchBupfFLVs
KnXcP8111II5k31PghM6/RwlC/Hv6FU6D2gjyEQWLTKx4cRloabg4soHYFKATtaDK8sJVvEDxG4P
g/0ADanKHMTbX+0v3lg8KoJwAIkBN0c/nUfDu43KfRPYltDpwmefR9eRUMwf4O8Vh2pEXVGCXEWb
x6oCTbr5W0PAHi8CHgZmvfgeFA+xfs05UItkhbwpKNJV4wHS2uTHu3E8jafpTL+MhVenGpQDcfDL
wZMkb9gY7lYllBxWHIPoybs4957QlCR4IhwB/i4eWmX0ovxGp9FJ22lb1bN6oYcizKugCqKbaT3G
LUFHIX9m/MR+tFWb+dKtdC7tNCi1M4RWMNrp4WMYHDs6zp0Pv1n6XRqKD4GfsVqX3fptagWXAUiU
CwbBIFXAHl+nFIH5NDuNLxxXrpdw+00eSZANaFTcyp7gcAbGlIK66aj0bgw78mVQcqAG8LRDWlps
cZHITNYNcXcLpJeoWFP1ezTZKDtx/CpVUeJBKKYH+ACkpsEIKDCq/77/PqO06bNneTXvtYraaAuy
Zdc9pDV6d1ZHCg1d4LedKrNB+7wENSSPqLXjwyYpFWDRpF8hhxPDBSsyRttxqLG2FlVQK1vFS2f4
joBsgXG851sfFL3YFJFtzUCfgLglSPQ/zMkPeE0AJ3pddqKt1kIXnDtHb6tb6lHV7xqd5pTuKQd7
6US6b0SJaOqh3dGXCp6EfLhA7JXiHOp50BIR2btgs3Cd31F+K/t6VH3J6NT9O3Bj/mdB/hXUP9qA
HtK6IT62KBcfBqUKFwLQAKOFXSGuCmJaEMJGIBC4xEfEMnRUuNj6ty78ixktsRtFcwZ8WAnk6Mbo
Iuqn/2npcEG1UIoDuwNMi3ICG66+Ek1cnC/lwvBj2D7Jj2lUAnilfkgfBbDtYSFqDZ69bbrC1DWm
yqwBl8K9gDILSGMXiIlz2C4d4Bq8rJJfLwHGcvauE8lXYVzImxK2UNgucx4jVgDTvgvX/gIVsb9e
iEgLXYqbLEKUtNVUWdNxBnFzAeEJXBf6H/EIL65QiaSbkag4Uu9GhyhUn98/Aj4m/+b4cMUsCjwC
F+shcdicWy8iM1oBMLoF7+qZc7hIiCHV0XWt+2ckh7l1dcT2qtxEXI++0kCTmIcrlHjM8Wg3Cv0K
iicIuURI2kTuwftIt5wc5bUa4qZdcUv+c1XzlNK++P8qoCtIkCttHlWY6BwyoD6sVmWwIHn+Sx1F
+RJoHbMzMGkvvIzFYmsAqpe0E3gxrbCqJij5RZQVpQZcX4CIaYTqsFyNVkkYGlQdMlvrEr/2oW2L
hErjbySv6Ko9X+gvz1E+2PA42mLsi04rnuwbTDFJIsWrKesACwGyZ9NpZMMQFSRTQEKxl7W6QINg
1tEw5IZzy+E9iwWnwQaOo/gMNppbVd5yK0O17J3qVjXZvC8u4hFC1kXaYEz4xFaxiaxSB8od29G2
iQgquSaotfAQAr+g6qnHld/JKP9Q8tyqHkpnsDioilIpVcUUvBy10w8tsUl5FG+/JBCZURw8SQm+
KdlgKcMhECwxqnPcvAp5A4LnYrDRXmKwybX0ZFOygSdJdAyq3sepCBKEaHUSvBD5T6MQMxDeKFa3
kHw5SbHO3m0lV58jBggP7p1utJt+0Uqgfr6FmImeTkhN62a1KLEZ4sZllouuatLHoZ2PS/906F7w
cuYPTYS/htv54mWfyJ0Id0WfmjPTDOHPQEcEKc6aIHk3rQws2EENPNS1wOclhBw67m6pLyWlOhu/
dKSg3ZPuk6j+hWSo1DXo9Qrgx9ElpYSJXYwsnH7dWRi1VtVCEenNBlDFelPhCcnVaI+t0EDp1nmm
w5rUhtVhDYhFvz4xr/aJTXH+OUpftBDCbPQeZ6Nd78bkdX/fgzPdMaNlPe3qNPquTd/j9zjnKZUx
PTPQSk/EiIsvaNj4xDXreH1cm2Mdu6/d1627R1Rrt7WAG8KLwPp9XBqfvqJJNMFaaF1Zp9vD4sAg
OoSnEEB/9/9K6OQGtS9IESHulOQT4WP8nr5Betdn/6PpTJcTVbsofEVUASLDX2R21hgT/1htBhRQ
BgWVq/+ebb5Tdvr06U4cGN53D2s9u1rUK/Ssq3olZjL7XTTnf9Y1ZspxHQ+4dg+ib6/mL38ai6sw
aG7jF3qASyNdis1SEHiyuv49XhcJMkzyCK4ux1/BAOO08SXpOE7KDQKpM45IWVr3C2Um3EJZvf+8
sT0WivoHOUzP9VWjMcQYyJIpl6S4G/GM83s3l7cnu4ossuLrFNTCj1wVk4WEeiYGbshYrEubZlTP
KfccXUBKs5m/7UbAof52G41c4AnQTAJXagkbrhCBOqUeHFYWsb/H7yn4f8Vo82/273N787eX9yHh
qvP6shJ5XGMrOReTAQypW3Act2+SgqATotAEa+mXItY9AvIaCg9WAFn/LWOyDQtrtfHER4HelGBJ
LPXyJS4OeRw38juBG1QLxUsEMoUAwSVK1gOdd/HwJUDJcewyZZOajTwk11CW+Rt/qyxRGU8oAVEP
P5F9HGf7+Yl+dnKOtURLcn6Xsuspvgb74Br04TWoP678yeCyZZIH+zB862LcM1aUf33CQuyXKiK7
NNb4qcsv1//cmDtTY55PTpOqcU8TZWOslU2/fCyLcTHW4x+bcebayvToyFCGkD2eViVTe+gMRwud
+sRBTqLc8WI/JsmfLqQW+0hgsQcdNyKSoi8TeB25BW+3DSSuOnMiJ+aa3wyXpOs0CSfOTt6HM81B
PhN0TSThINyfGuuC2t5k9q/VvJ80VG5BilBQapRA+jA3ug2amUmHuWmn7dAtDghAI+SKkk9mwLu8
YiwH47lAYsx02mDoA+Ff6W9nONw+B+z1Mg3IrRc+MnxishGqhxUaH1JZ3POQ/EhqQOfPW8/Fgf7J
vfhJ6W0Sf/P5D2f8HZoZHhV+V1/nVSfIvMbXuP8HP2x2JYedaKSzt9lQikX+wP/DuZUAQN0hCypV
tTKQ6mnPqhpom2Z5oZAq+DP4KN5jBlkN+huXucSrUkaXL7l8qn+3dxpeL3Bh77Ot+5o8OxjjJmHa
8pKKnVcGBT+M/pFilWz2cmUjcpGHv2Zh/f1uo1/aS0vhnQlok+rvZLvApiWe1p7lW/ienOToQcHe
XcyQDnjNSvBn9KZeBeTUc2KJHiSKkKdWXYZwcBPBNJ8w0sIb/ktHuNtYnamQcSD6Vy+g95tZuVBp
qCukyBgaR/V3/Z1Fmt+s5IMco3/lAkXKwqK19Eav/pdJuNzv/4HhCm48skR5KXnIExscfj2QpUFO
xt07x0PR8uYxA54YFtDPhqSrT3YGeTjh+cz0Ge/ZeA6ffLZ3hbUno6Fuq3T0jzNFkCR4PSk9XJkV
JZDI1pNimlzJw9AGG9nyKvJ6XOdkq5o/HPH+5B0yYARanT02IqKrpFoWQPTuSKv4r3dJwA7y73KM
sAjAmBOy374LN8PRrDxS3CEN4V8kCT6O09E9VhJ5+lfpluPLaVv/fn9D6Bu9Q1BbJ7q3YZk0I1ZL
Ob3rv96E9ArBvwnA4AiagFCINEQcE9TZBVMLaSiUkgxjxQjkJMh01g9smad/T6YRM5F+CQlDYq7x
2V1SgnfiJeq74Busm5CnZK2r/2KxJhYaRRFI+A5+cf7x4XnR+ug34VosnPJZ1gnX2v4V+ynR0B2s
X3gFelDyRH0g3DkjPP+ef5/J+ddY9oiQvdO7WDzlC/hP1HjYQAkc0R3HQgaVuJlSIQZRSW3lfdIu
gJ/gUcomcnxdmTDovvvPx6cEnsMKBLkysUf9C/+N0tY/Axpik4gkbKa66e39IcaG49TxrtH5cAyh
kW8FFC6cb9kGLiLH9gUxaG9xo74udAmuQfj53ASeOXPgvsuXcBdl0S8RyLIxMUWOsnk954e4s4UI
aUZyVORWleVA4JxysQl/VG5nvH6sJR3Ot046aR8F+xbqtK8n5hSuv0FozK2pNc0HI2XTUM9HxD4d
TtPJcDqYCu9WHXj3xWD/0c+kQ3uJhrRRowb5Nup1OrbJLdlH1vSvbScXtFON9IKKcH1cpf3sjKZh
cgG1nm2vH7r2q9eehbi7zlk975i8yAoWOclu6t65kOfAQIkQiCUINwXpLOmOgJm5OMQhJA4egaPt
ZHz2XxtSYhKpkUmrWbYPiWqPnh3LmiPNwNxvp/I8Uq/DdLRlxl1LfxBjX3vCxskgtY/il52mY4g0
a9LbAZwHhLiOwhdcXuGiXAJ+FkSINBaJ+N3VqszGoE588/a5zyBiAiMBCM5i90k7ivVI87uZnIW/
x9NrJy2S9EGSzaioDthy5QS0PBr6n/sIDS1f+wjuK2801MLBtBibE21WWa42UxnuvH9jVMO2OZif
t+3jUP4w9Jg4D9UpvWl+PX9oQiNDbV4P2skoLaSZi1l2Xj8oBw/HOoQRdBpkIC9XxYCKqYz6kOy9
C/isJPiELDFl2XuiMgijCWrqPjXWYYspQVgsbN9YITInO3xFLtw5cq+8SkF8sxI85YdwaQzmjYe7
M9n/HCdqePuSYQBKdPo1mFk31ebmVF/m7876/H5+f3xk8c0zGOh4mZSQ7ihR6YkdXjD74SV9VRSY
n4vz64YX6M83L2PM5SGYpv9OOylHIrCM8xRgxmKPYW/9ShIWEhsrKxOvQXQ72PEtkoC5R+6L0TR2
iD5ftX6SNzYlLiDJs0UfL5QYSZckx9ZH93dc0PxJ1jpx2EkqZY5waY5Jr2AoiTmG2vzrIrys//J7
yZ444JeA0oOEqP8B3f5YBCLK+Mvb/4po6JCmyliOncgwwODzuxyJKxOKksdHymSMf0J6FrKxHT7h
GchX8S3GS26CVzIqNBliJrBYKaVKOvNiZpSVWPIbPGm9+7NCeJGGlLf+0MIS8JzRpz1pfziwj79g
AP9jeeDR+ILAvoxf1arRgIDNGWXbvxLZgghb6qVENYnASuXRUtWVdUTCxcpPX3hsRg56zOAhFLSm
J5aShl1jqi1x4+7aoHi6tSfJmjyz7dnkBfcpdb/zPzV5hiYIOMqptCvy38vbJcg54AQ7MZnjObos
HkFGQYlRC28dBda4+kaqu39HhblPmIrWItBCtWW6BnONaDwwzpJzR0JZ+RpXM204LGOzgQ5eBK3x
eWPKHHeHsY/X92OLr/FJ7Bu01FOkzFlb3oN8jnNihPtp/yV7gzwY3TrZTwUT7ayfSfdBJ4NpG9Q4
nbWzVnic34tYfeJjM0O2wJmypoeBwAZKKY4qyg+lL5uQYFDvSwadRI/FY3E9u4NvJbin7nlc8lAm
AmQ9/rTRcXqldncdU6MbW3E7lof1KXtIGshu8+RLuMOymwirl7bjuGGjQJxFM3XdY7QLupIe2GC8
594wYwTfL+/q0QR0dEduq8z2+DODwkjO6ftF9RUmI+908jn4qTUKAq99vgMvTr/qoH0rmEMV2JrX
/D4/jNYdLgkgJfqQR+mld9cOmGnjSbgGvnb1F6b5Eg1qIytBALmSoLPnb/5toNoma3rxSzbXv0CD
1NyZyM5qsfJIiiQVZolOpBIpDxYXjqLOhJMMZ3wLfRlmLRhLAwQOwzzSf0JHlwczAOfHBWCh44IW
yJ30glK2HV3fhSIoBbIb047BLTABSYAmopCSIqbALg1ucVkEuGhRxf3l05cqwiAy2KpgDrbtRjVc
dP/zaq4baGWkRtO8NG7OuEbLMhWDtrigGXfN9EAkaqvqrVhwOb9VFFvecE1KgVfeok7r6+2jfLHM
imAwpqYCDSEn6y3mDRWA9a32NfGxjTHskGtj/Znjs3kBr160I5a3nzNmBKkafv3Xy6iRXkjGgVeA
8E91/5nzU2xPnNE1KLkdrSk3eqxt4IKwYzWzf9J2rheOslYDqbuiiMICG7VTTNhOlGmzIaMvO24m
hlRSzmQWTDHvVfCVKIVa1PpJBRKFGDDfyniVP83Kh4US6P1j/A2Xl7w7QkvyIbuElJeVSGVfOMbd
VzGRmYJEf7/7ndxCF/ZYegYSqmnz57L6KP3LhxpWX01g1gFi0oaNKv2Vp1GiwZo6N1Nd/roSLfzU
qdDj3z9ylzKfyV1GYk0iMtv8E4kBtwShlVQl/0qHyMJ5RWmN/Fcgff7Sbmxo7PyVSR9sjTdIH8Av
aG0eJ05kkI/zKcpIAecg9VKBGDO/ZUOgRgUV1hqHVKrmyT0ZoKJKciafyIbaVRwYqZ2zKbLRygCU
9F1oJdnknmRsmPekC4Z8HrFllpHoabgvJG6XyF3EAxWn8UwR4+lGa6aiSLUKeVDD+PepAX74pQqi
JkvjRDhpQ/PT8DC40a6rfGXzF20IrV2Y7SAf1tKRk3xDrpHXAwQIUmZY6fJwPGfxN4VGSsKsP9Eg
Tg/IAgKpwzaBdZwN3q4d73BmTdTZNZEviavlI5JMcXq4MVnsbKJlCWHRD1C5eLo4LaU0bHGM5DjU
VG5PcNNkXaSTTtg9pfwblAQZGxRRUt7lijCWxlLWVnMJSzqWy0RPKvrecqv/3eYyulAsy7RAy1nJ
TNfmTUSQ0oj4e7BefUsvSKKJDk2x3P4oIN4cl6L4gKjyt6ZaKiefxUKWD+ZGz5w5HY4G+cSvzeBp
ZW3NzaW51NBp8WZS/lm+6FS/autgaKqYxxlUKUwLNKOLnpSSPu2JrrV83cC4846lpdf6jDTtpO/N
r/b164rh4pM7YdhGIPudMF3p+dbmCusj4/LtoLGOh2Z0+aisGPM21ymz71qaAaPLMDZwot7j8zGy
lIlOed2ZPxZWFzds43S3CwtbiqskufnTm6Omdqls/Sjf9UFb5Cj0W9ZYKY2zCKfrsgltZtpMGJM1
CL8WpxhVSIawaE5Yz+jYh2/EZixzofst8SeR0PZKrRcbnn13Ddb+ywiehuXfsIxju549tpc5+kUa
cYQv6P4Q9HzovyhiZWQ3L1t5Zyjuh9Zg6Kp75l9T/44hGmdcO0t35rc0dwcZIzldrF+MCQIezqhm
CCnYYov3jk/7oKSie91t0qtTLTl9433LvVIZDT/z+uafbLc24sHi8Qiv3XfNZYWYnhWZoOsyu1Nq
oxp6Hzd7Vzqjztym34De46tm5c8mBToAXlCsx7TZAW5BCJZ+heDA+C+Luz6aG+8vJsVMqBfCAgMx
BpfsDhdGgVOqbEWSLRLK6xTVaArbbihmPwGF4KAr5Rd/btblMnt5/qjg88uqIp1cnYncYp3CSeXY
TJJ28XRhibq6CJIrUE7Vp4GYuOHacP9+4XgRXsH9n/Jx/JaGocwFBS1OjT00XxEXE8E9dSGUOx1Y
ikkhnQkNFEyRRaK5XBAefkkfVCEsUwiT/9Kx81TKthCYPGtlk+iEoI74hj/8rJRtpaoj+dpfkZ6M
TTpULz4WCc2rjYmI/+ztTFgIpJcvzbFwTZ8JA93Pi+F5MmQ1+3uI5Ouv1JkXkAxFCSnpsBUPaUcP
eRDGxTQz8TEPaDOLEOYZtgMI0mA/0SicaKisDG8VBBA1Rbi8k3Bb1IvSJqM/SeIij28rZmrXyEwR
mbHC0ee2/b+JBXVk+urKZh7W0JNd5vYlQ6wK2ifwoz5k53nwnn6PkxqyANAsRozJjicFEpFHAiWd
Ht5IE5GChWFojRYGsret6eLyXqRoQ75kxIdo1aTffA1eejWkCI2vzmvvyZeV0+YM+dZlzRL+9XUZ
M8eYwy1NSPkSro1GooJR+AUFpOROwIBxEy8h8p8eK+Om5CI0f6wxnoAulPZ3RXyAauD5Dyxe7aI/
xkm873yrprCZiX2RewzPEf69fEbGD7kj91dcFpRM4VK8clmpLWTRneEionftwuu6xbb4Ptj7g+ld
6J4kFSJuUajGk9qLlM6OVMZNus51os/P0J5HD+4lBIVhCYqk8Kiwdom7n+/XCgyr2ZOl/kNHscUF
XVPwuiOm2fIa5ffjt3HPDAJ2SZ4ZOgj40Lt+dWf/eQt5DpTeCcsOaUL/+OpKT0UXoPnZ+TJSydi+
1RLA0Q2p57xvR5eYBV4L5quQT0bdu3H7K0nR2H7rK5GytUH6Zl1XpzTMSMj3bk3xnLI5Ax5pzPQt
22Uha6KGsbVhiHNwCgcQNKGI4T00/WI/GvplG1u+Aqp74KoA6+4jjQhZifVHRYqWvuK7B6VvcAPB
KX5s83ympsnw7D7s4DgMtdJz/GbcfhaHnuzd+GTl8xwjfFjLxwX/fx426MzHrLelueCTYi6Dh6CN
ypw70f50Vt1+pGf+3vL3FTJrIEbgDqZ5GndbbY+BfZqBcm09ZRBla/zjehk02Lv3F3do7q4GBXXu
kzJCZd+NrzRaCBqBVRHrHX8eRszPFrdxd/9l1NP1NscLj0v9RLcOqX6JuoJkksWOG4v3tXvcf+80
251L6WESux+TG/owpIBL+oODLsiTpz05ppM0uW7oAV7W6RIbNUkwrUCUB2ss5/R/nJI247LMQ7T7
x/VAGzkaKdt5WdJERyt/DRkThT4/w7Nyh+ioIMoaTMzf+h6Z32nI+T9C5CwCLuyjhbe+FvE+yyd1
d1QJa16B+2qUJ2j2WJmtE3SxBpncB6wgep8ZdCn6bSjK9HmJCiQYTAmyOVV478k0tVH9U9m48S0g
QudpIy6YHDzM0Qyrdcehum77Mr4EJA6E73TCUqCcbIdbrfYNCgRzM7uPzo6PRbrWfrnSMhtnMYSk
jCvsBibuevcUltwb/LmXcoQFmerFTBZmx2dwaijruuXbb5JF00zx5XsB6LI6Cx6ti7pImqWKv+Kv
YE1Ix+3GX3bg1WjDyVCJV0dVOm+M7Q2ytawwsYU/CcA3lvv6J0djVqBPOXaLGlPG7jjX0GRE/fj5
DOtNYSCnoLmr5otsnRGc4qenyMToDQ7QVK03jjR9cXMU80oZ0Y/ce4TwBl5KFBdH+syqjfhBGx/w
P0HeomFC3g/0Gk5bNVEZESW7CGkGH048I9LVPcc5BbTiXaRkRCSiwuvHRFse57QN7wZBCf58DPCc
1hQj/9yEuwUgYH04Bm/kXWx4yfPIkokGFvYA12melFOMF7SIAymknYDuZfeAfrV1OO9ujFvlu2AU
DF6UBFZXXMA1a9q6l+wFJBpykaT5vbxbS2tJVWU5BHYiVSnwwuNyNzzgLiGTsw7w5fzLmgsRmyFl
OeK0VyBAHFVCduEg8AvTCBklFJsRL8TqWAHc5QhWZHzPn1NC0IBdMSzWuhTDTwBj5LNX6JgEEAPM
9cKw9LBTANrM258StQ2eQ2VkCaEAY/V9Sm9/PYjU1nNYlkndgCU0/Du1gxWqvxmz7rMFiKEL2SqM
p8fETuBxgXUBwBflsci/TwsjUELnJQW3EiaJ0nc06FINEyssGMZ7nzAtbpYvlNDEzXY6ugjhcgem
5DkaNm8IWOkoD1nK2Y3ZJ1ZF7fVmuAY+UO7kyO9R1HHtcMVgKQca8EnhcztYDSiEarNbAsENt3qS
tvDcHpYQRULzTfnX4S9KwyoyJ48lReqxQZsSK5hHXZkq6oDScBaC4WBwB87xbbqc34/R5TZGp1pO
GOYBfgPUxq2Mj5xOBfHa9I01hTdjLsolC468sX7czI8VixFrNw1nysvOIcAr7HIWHSG/sRCB+1hm
Ks8BnXhJHo9Gogp+clLAH57vQJT0oAhdh4cBYTMdIxaFKfLOBJKC14ZDuWb5PhXgm99uqmBlsarK
DyAv6mi8tFOgPyHnFETYdafR0x9uCRuhSqAc47KQKwCzoNduhsqoUD02XO4GDaQcDAtRcijbAlsK
ixH6lggD4Yl4dNotMorf5LPDzwZZ16Hn1qQaAg6wGMZO6rZIrjufraLFoiTvVP9p1h21pQDiA5Bq
rk5mdCHLhmjj9zj7/N0Reys8EHgiTPm90SzCZQhb0Wctjp0tvqoDizcbQLfGO8tywhGjok9R9/nz
hJkIFWjJ/8MtEDH2edmtoWkYNISoqkLEeBAD1ew6TlCPkMV0izxxKuzxyLBS/9Ac3W7xwws69A9H
uGi5n9Aw3EZzk8NDFM0Ro7u8rTkQmeeMjSEXJKyFKnAOkBj4OHysiw+qYscCSd+SkZqRinaiWsM5
svFx3WlBBs+pEKS4L+PC49V5Ro5MPj4vubDxtHAGbQa6jFiPeD11Q9shgKJh+GLsH0EIoGw8VR+8
B8zV1OU5bMlftK9FrC8nCt54yejuE5WJRxoa4JI3w8vLnT5lvOCcu/d1AjAJ/7TQMNbgYIneWDV6
3nMKr3fGG+ZSQdMbyKojFxIB8A9ZG2AlitnNGtHQxqFfwktnHzUnKi/C3ZVLTy4jDGM/Cn0DWJPb
Kt1xXYWW1LR1npVPQGV5y0lJePIdn4YfAtY4Vn9AByaQLI5C+5iZP/qGuwLZwDspIf+qIYmSJ9do
JAn6Qw7YXIgJ7J0WGy6n4XUzqBS0ZaGl6q5VEbVf3hxjZlg3EScgTYeMy7X8lIaPnEfDj2qHXQyz
OdvnV7dgi4pLnhtrOpuuPPcK/6oV8Enp+fBkx6+niWYf0R1f1vi+c7Z6zps4+X9vgfQZwB0SlNf3
84YtmirARKby8Q9U3kMYb6zkQmsE5WH/yOcrT7wsCRziZWZFQa9i5xpLypZBnR9EbCHXsJvTbois
ylMOCMxYW9tQZ4NhqJb6g+kQRyMHskb/xfvc8QaQffGmYEi7K74Jp1YR2ri+mCXgIHH+oYrBjYPb
N2DyhrhwyRgBfQD6+jz5QDvkOncOwv5s5prqcQnx06coBssKVhvOEeeHtQzQF+IxLi4rsFgeGEDO
bj5rQ7mfobU8IBFyqT53/cXdqZsh3Xy5uDqkpiPOMB+Om/IEgEo+ENdBgDgc7Rn4SxdsCa1cIK7G
z/GL48PtiflF1BC4rxEWgeeSp5ZvB6YKhIiZVkD8uUW7xXMKTwxx9oP3UvABgYPB+eJ/+T4u0mig
8oIiKnUOfGycJivOZdDuyJ65hTaQrFtsBZQLSDduo+uq4EIBiILNl0+GPVXETXL+WSFNYKdI+j4c
moNM4l0eP4gwHwOuE87O41vvIYrkhcenuYfNpxzDoQtG52R6uIth1dcB6RcwknZ1CQClUy4h+piz
vWUNYlyPt/dGabhUWYSU1znIvpApelY/Zqm7h1iKb1PoNlTmuYbZon3j/I6dk2ehyMqydeFa47YC
rUI6X5GdakyO0Ln+VQ80Sv9YZMfF6bax34eQYjhbFE7Y9O8rkiQEICpXGdyS/k1D/s5eJcAX1hYg
J4DUeveImAjvcmevwJhUn+b96js3ZjGgWrO+uxqRnD5X7NXDcGY6DvWuI1s9oyNNycRM+/PRmSMo
F3aJpe20LKwM0ihYQBu1BUJ1BglEzxnAlMGE6iR6+VbtmDx2D7nYgM9aHfBe3Ao0r04o+azd/tLO
+nytnjbt9SM1fjIyyxtl21OL4Y45B12CXqMAgqEiOcC7GCjXzQ1fyhGgtfcA60dR+5vq6+k0GqB+
+MTa242eUz7rc8qdcQlMR/73CWH9jN5O7j4GL6csAhwJfcP/NpB2BnsBz9ooUzkwD1S5QhBmRx2M
uq+MDSg6jzuKlgb3TrNJtW0N+3w/u6pI/b5qNcj2k/4R38rDIEWQwZtUlYfX9P4JQRl54IBqZUN5
1C/3mtexoSAgSOdWnN7cmksHRMk/CA8YwrHji4kj7m4sDQyVR8NVncNCu4Npa2nP1NH+8XOkWpFO
LtNKD4aUF/H0aKuypJGebmGxDYt33byOhpRpCFafFPMG+vL0+e9UZaPSIT3F3eZE8BzuFBUZA11h
3CjJs93ys5tl6CpHbIe7JuQkn/AL7WfVlPO+H6NBqSkeherhMm21UcpaCVorwFL6PJjZ/HmVdhUS
NmJfIvdheKLKwVU5hejW05J9jM1PJmKbn70xvx3yn9uBqO5UjuTPpOwGCEZLoEpotMkzmeg7g13h
mRx6yuLfXe/rOIi4vMBZ7ymGutfW1VFJDAAz4Ij0lbtvInsejDuofYi/0kmNQ5zNPPsuTj+nx+/x
yFoztxh2wzV1dUt6JWwVX+d/jxPQpOTuW3Qh/l3i5yWsmy+bVvlwMNLq6SUefNGoxvU2HcyNnbZO
D9ZbS5XtU90NqYnuHrzLsV/HAx/3H5eqHjWnUakEV8P/JF+pb0mBCmw2s+5nGIG2FZ0YH96OCj3c
f+Tfyi82q4R+3R2azOr8ldZeeRudGn9/qHZ3WgsEG4SF382qyr0zFRIGqPMH3DALjSxsfHS2yg9B
KNb3oQqxpgjgspGX5TtBS8Do2lxbGt1k6wShRDrrEjPzhpib7z7tikA1F5C5CPjChuyezDOdqK0b
dueQUmvFCMKGqin9ozOI5ScCPCziQC007/5r/5rNQbH/UZumQr2j9Qb1LgZJQpjHoc4HrqBjkAdd
0DsfST8a73n0szu3JM079sYhFPrfQf2+5zD2ZtDewH0gRerCIZ6ix/uePsnwZ0juf0qAid0dhlGA
a6GYfONZXLDBRoIhhgFmltQdqwXILnp6fz4mqBvICJ6+gBVebFEWpyqGmM+SJKQgpNHYE4hacp84
cYpCn24+TTivZ6CG/HewJZAUrwZr/ZQFPR8rB1bqy8J+1//xB8a0XYFZB3Tuj1wjuQ1tEjCujS6q
YH+D0dBDy7jPWLKV7fMHh/CSzjaxGLcH+zvdxq/LPD3PBoAtycYppl4G/G25TNHzU1hC/fqcxv3Y
PiL4Pi/p0h4aiACiR0eGRS3Qa77Ps30elT+DIx9b/ZVRgzbLzOQFhoZrxUJsuvleHSnzppoPPoYI
s1qmRpWxMofzevfbCO4SVDVq/mBm/ylH30SG906bwTNUZnuVSftTrDOcH2KqYJdjQkE/6WBoEC3A
etOxqAqwjpieMz7Y1qQLayoIqxYqA1UiPFLul9T0SWNRS1q+NTNRmdlCa7C2zsE5UBlp5gpBQbMg
N1zsMZcAuRsNJvAP1vbP8YNNC3MWO5u2vawhM5pEuhoy8Twh/kj2HgXQY9BuKLVU9wBM3ikB4djA
vRnV5AEO1aeHS0INAOKK85/sAHsudwFvCHgw41h0yq75xJ7rAQgZhFSf7vHdCi//GH1OhZpyDYrg
SvR5VDtz8IsL8z7iAyjIL6aX+UdGHJ8vh1vCOOdwXcaCTrXfOSnAgWXyt1hDaBGGyL4CG6lmgb8C
1h54pvI9PY1QQWDzoWMWnTwhA8DjGM2ptUl9HeZsyD16TWP9Ht3oEdFRy4JmbVAA6Sf6MSItPS0p
RvFDd/okLtw6jVUTaGjYgvn+zvKAk4atEOUFaWXNXsHH50TmOg5TdkYVby8FAypoHLYLxFNAefN7
4Qfsiy1OGyLydyEwkZfR1ah7WCeXxXMHlFi8tsRNEtIUn7R37uQiEiFCJFj0MElIbokrqJZGvOCu
Ok8AhPRjAFPZ3AKzlBEH1uF+4Faab5WeXQbP+5RyoDYybd+5LDVnqVKrOX/pjxFhF4nJ3plcC4bP
kCLc9NfHcfPk+FiQntBM4Ro20PAYLvVxSeh8fqJdZt599WYSOjPrq/umEpIRa97g30YSKR452rgs
AeuBQ6azY8Jxvq9OEQwY5cOGRQYzaTDS39slwSUBAhW+yrtTYiZbTj0T/+B7Rr9+0nzzyW1Uw7/k
ztYHkUNJ/YkdZmHba4c6pNnKQaBNp8qSB8GLqbhzCokUsOEvz3EPst+/gZTJTl7TJW0anI/LhzEx
37P7R5G+n62gaqPzeTx4LID6ESDu212vflf5p5ET6rM2cUlImad8vlHcKel8J2dYlNwh1B9kNyXO
X2vE3Tk3DDn9lCyVstKdUWxsHNW6QD24ORWzG2Ifa64+3zpwQ493+x/XiKROHGQhXXaId80QQuTg
QKUF5T/57HBMFTTD9J6UbOZ+VlHyINTMd7QTyGHZ8JiRQbL498XNuqdacQxq3nAoc5MoVBkxU25t
8NPR44mVb81fww91jFjlVPKxuAUE6QmHBYIoCeF1eS5ZlluK0I+F8ZgCDHxA1WENA8x2i/sUirji
X+0O3gvDGESQEcNSI+h7B+H2bCf78/qmzFtlzaCR/uZb2SrjXIyKz2zg8uslFcrAWJGPA5neeyZC
ypt3RJhL9FuMaFgQoRppaCI4Wh2rZN/S9gBchMAEIaYJzC84vVVPd6AltuOa1qF4t7Itt6l9G7UD
UFf+CXlZfGuCs/qrhQrDvGhc66j5/+kg8C8jWgiXsanEt36V3ZlQi66UUMbfsxpR8gZJqY1RT7YK
McxwVKcez9BzOG++fVrZw/dCWhGegVHuYNSoFpERnBiXpK6061y5huVzcoURAzR/VnkGLOVD79CI
YgzicK5XUb/L0CQtbhePCPEBUOiKsihf5NiCAQ9Ocwjb9G1ac+5wb4JJ+r460fmz/HzQmKAsaXsn
rO2rx3Favz2bJUdKvSUpyCOafCWYYg7gmbCz/ZeZ46qPlSzSs4mzVJw1WcfwSZ18it6aSIO4g5Cj
d2Z35lqcw74JKP4ZgN7GKfPeuWeVxT4AFzMSjTewbjV8pt5pn3wphb+/epoOMjDMaFp+Kivj/rbH
wVYm2eFyc8sP9XOIqxhj/JMNEUDEs9r1Lb+7dsyLsP5SllWIkK5SZOb7kFagQRoSdHsPI3gSlpOJ
ME/i47Lqnxu9mpMM1Aw6cGLC1EKLH2VYpW8qyaGyrIzkcl2khKnUrC4f9zE1fwuQ5r6XPGD4XHKi
Hh3aqUyPu81pfWkWxtHTj74+9DnQDXJrPdRopHgPKr8zEYIDQDFmxs3tN1n2cWp9TtHp5F3xt5Xj
4352yYEnuhdW4Bv+iBviFzZrEIEMID2+O2jGycNYrAfuiXhgYcAskIspMk+hxfhdOzzdkg7nH2s8
XGKYzOYiR52DDmpjcSOic+dCYwLa7cB3dYjg0XqQr9NiP0XqKYFaxbV9DZvFeccxbNlmty3Vo2rC
yp86E1Ufsx4dAQOCHqTxD7EXtVHSDcNbZGbjMnx0QXseEsy7pgb6HFBAZ0UGcc1b80nl7fY9wNFC
vXyi2VE/9PfPOrqCsqYLwZgb9CcdBbYh0vAnVEdvf4/YFihosHCkj1G2xofUmTsgySwziuYDgb52
y+bmqp9EJtxh9MtRTK0G6BWLKVRmWBbPDTzgKs7/1bPuO8UiuE4ZFTExd9rijNwqqJifS98j841i
qhAdQJXCdlEGQ2yp7ZyDqI/vqhsNCMPBxD8IzIjf17o2UjK3YADgiYzbNauk22R5WKC+q5mrG1aU
iM3k+JNCnt+ZUOAp1tne8MtpRzWVPfZ0KO6okVHSXvy6SGhjdeqsvnMelHWlzc7YexyvPgPZCzp8
JD2ikJF1Q16gv6V5LAdxbT2BlQ/1yKwj1Q7JKvvC05LyqwO/8PBzYHlYXVp0noQW6lrH6wgwe+B2
cLQYosAqRUt8x4Sq41v3UR4KjHkZcD4S8eA6TPaOfzWCFFdc6nXUYMkC88AaTs5sVNToiQNZXX8q
6NjmSKdyZkYaa8sJ4piBjNUIBym7xZXDLQWd2+i+vWnjFlFxjGbSJqiOSCSez9FYBe7HEsG6ss0P
2idCSirMnwMQlFGrO1F+LqYoboAjVAWU8QKXzP0SXmAP3L5tm9QFMuOegj5CyVuB2uYclqzwp2MH
r1CNiIjyjglXhMuNOjtp871y9VQ9vJp2iK5yn3OX3AUGfbd9Fc86pOveO9FS3Xt6Ftadb2SgGqf8
Df1axw72DGfWYLCHz8xTPzOEXhchnu+v8+w6VpW4OuyZdnCms03DhZypax6+zagjfduRpoITPN2X
dIzNAR3pLyXXPQe166PxEarpT9QTTjRUx8PL5owoazhqCdnpJBer1lza5pLh9QBJTKr1DJCmWtBF
10t06SKTwh4nEyiP7fd5eL2NdWWcd7MrMrhu0acxaxVX73EQFKaXojUGs8cMDNe8AkaJbkww6JML
2txjXFHXaHyYWAr8HNPrhbXoq/vwfmXuM6ODDDxUF//BXIezpzHI4kSe4d0Kv0WEhv8GORx4bWzy
dJ6Lw4NmfuoOv7lU9NXgE8BLfxnlhOWWex3vf9K5uupojOTTx5zPam7KQ+07MJh8fbVHUzY+/dqA
2bBO1l7NZuJ6tDton5525S/VIkRlS5S8LZPFKqxNx39UetoLee8I5iUNtJp2RhHsP4eT8ofAgpqb
CT//HAxQTitJWY4rO4atlfVBd/IIgTkl1d5/wGzLotN+mjJh6TG2mLtgR8rZd3LIjmBtw1QJBtbI
ne6vk66Ji3raUB4wRs3QV3nx4UovFxcybURK93HXRKYR9FyqWmgxNPY+Vqiw7EFyC5O4QO6UbxV7
w0i4WzeqH9yagU3fH/YKUPZsfb/He9LfvR6QQ1QZ+1vQGBvNedvfRooFCyggUsjNWMWQzfDLR9DX
weZyC2yd7YQQGq7dZG/HRTW7aGE/M8/+DUEIPo5L+MAY148aRn6QMsKn+h9N57XkKNJt4SciAoRw
t3jkvakbokpVwkhCCCNAT/9/2XNO9ExPT3UZCZLMvddeJsN1HMBP+Ckj2GOUxtXixCTlhEQJSHKV
pwDVkMeZRrh1J5XzTITZokwZCCUw81vFt15+rHqa7nawCrFooNUGr8Q8DdNTqm8+kgjfPWzzW2wA
KteAboiTCs/O27WQScLU5piOXWqbCvRjYY6mdISlAtNl9GUA+BoB1+fNIIpmoQ8NyL8KzrtfHV57
OoWyx8sTVoAYPEAyQtnCuAmfmd4D8+b9WaiTNY+sRIDWSqP288d5wCtPvBYIq/QGYgc4xYnK4LwC
6wAwQX3AZIbw9AFI17cQ7kBmZ/CGEp4FwTc2sBIWgQD6WAAwBWbxsf3e1QvA/drhYBQTaHpBSnrk
F087OSVvoThWkP9AoFxziWru5NjemxK8dwfoqbEcrSci1E3gnde+ajq95FEP1HzV4IGl3TS4j8rO
0Ikr8MzYe9yiJ/o4zcOMEqCcGRa29XeaO+5dRYqH4Vgjj9lFz0kN8MSskxsa21iNM+1pR5HV0HiP
Z111kHRY9pB7zcq/A3EpEw0XAXKfqNvg+rBMTC6TTUPyJhQNXW/vpUhCSUhIJmpp57/jPTM7lfeK
OAs1HWN4AnNIWg9usV0yLcqcnP3+1JiTRjrnQ2o38ibLA6kFgnvOPtIUxjZ22KLNhXbSLE1jqaXL
V86SFcmHTT1LMil4cIY+YbhL+LR8fKYSdeHxsuKPp0OeYuxySPC487nl2Nkuip1EDfxbr+mjxaRG
aacSVshf8Posn47uEdb7Ip0x0MYWIIlYC8AATwZJjK8Y7H7omWi/7VKM9smlhTndrXEs4r/4gfvc
eamINBq/xu5/QFsQ7UDQI+6Cq4ApyJspfJsHHCXPtc5Gd0ZMBaaYrPD2wh1nlwNTo82E2j1DmszU
HcXoK/VUh2MhNqIP3kwKEMMjgoTVQpujFMuVgIdpbE0k4G44QHU5z6pT3Ib5Uuc+ZD4/ffSH62b/
S7QXJEgsGg8ZVBW3gyJJxSsHn27bu5Y1N3CvIdEJbQgivJefHeNFv4wNp8JBaE1UJWTa9iQYtuBh
VOu9n46O1ctVM8jWz9QZWEGnDJ7/6YHz1OBYLZUU3Vrnig7ZMdc3Kr4qVJbKkv2MykDWd7VseMmt
DQhRrzon8ce3ubwZI1fC04Xp1XaYjU50V/ePY+Uj22T0c7WwCoLjMOmm481ni9oal2oIvPmM8xIt
QY2UMF3VzG5dqk4NYRRSbCSMhdMkkza8JVi+r1SbQu3m55iG6fPGKecG4W+U1D5VSYn7YmPv72i7
Q6zaoKFm+Ltdx0z02EjTE4bFFF8EXKo8Ykhzk+DJgIY8PyZmwGF90CDpgBnSeRUnJlvW0zeACse+
HHsDu37tKWakUv8ajLQ9wAysTolxSAbha8+QrmbEpLsawz7d6/CiNyA2eBLJVjC6OQqf7scAdwgH
1hAJI1zFBw2x826d0eCxa6qJp90Bm/0BiSc4QkClBAHWQHr+cD/AAuzm8B9W7Y9ZQhbBmm1Sj/wb
D6iUf2KOsej5zGfNW8aeluWd9S0SI4YoRoP7jGJL9WPs5hZmI2NM4+9Mk/XHX65auCDy5BvqMJMl
Y5IoFnEr3EMGHzmj1e7dE/7LmqhfA6Rctvc7s6V69J0O+aSSxhPdwKAsve1yWt7OPOSNzkVOvMYw
ZklRzp7l4FdiN92OGzm6c7Ap1n1fqPJPrzDnrMZAQm0a6W+sqWHEXEaf3mbiPmhhcoePJeHXIZvO
Tcy0rWZlNbFXN+citewk3TSf6KMmCJKYEcpfzHKK4qrJnP4FtCwFLFoFxorvQfaZENlCsEuLzwrz
PIQLMHJ5WIjogKQBw/rAYYbFrNwDPVBJgqHEw0QMzQgrfIuTjnwAUEb+THYdqy27ctPBwwo8vKlz
4Mwk9sAxy2xrT9wDfgkvTCgZRG6yL8mwAf8hpfwjbGBHyOjTIJKe8WUgPeyL6HMKYeDOSCTmD8y0
PEJTPrxTqFQJJEhmWMxIpElfOqsbjijQMlgNPKucO/DDaX4z9DgsaFNkB9HU0znoPFHiXCq+ZRcL
ylgYymEPiEQEsLRje6LMfp7MZW3ZNwmenUkEFFIPnGSxc0l9AzcqzvoSpWnz06jQvjK8Ap3bGpSg
gb/yPvaEZo/bsFG81xvvk70My7tDXc4r7pgePRbpeM6L6O/Xz7DMpZUSjO7Ev1ClfwFz3SfNLXp8
tu/D7TwQUojp+MOpd+p3PuEHDTMsGW2M3ZGopwvjamIuD9bOvj2FbE+2HmKgg14w0oCVMX3dNpXu
FptmQYdjbLqoYxDpx+Sh3CeGHGIdiwma7tdMrs73W8Qm3U+16/i5xB7tiUDNATB/ORe1cy/trLF1
amrVwYfTCO+D9x6WknXEawBDPGtew8tUNy3PhYSbsmVbY/BBV3/htXZf4AV5aQ4MZSAE1acM7CTG
TdqXOAQDOaIqfwRWemxbcnlc7U74gv8AKmF29g5tEk7iyLz9jPuAlwJgTtNMh3K5dRHvmt6PFc5v
//4EuAdt7RH80DLg7s+HQdjE+YabedpfBTOZxJkHM9063YIuMm7lhD/39bYZfnkN4wjsXECI2MnT
H3Et4x0zAolBCzotpzgSYQTvYF7cmaw5cjeXfiC15Z8DLDo9elhTBX89ev63I50ATs3CuxH7mqp2
UgJkr6zajW/BK3GkBYDNG/MScpey4K5dZWWd8g3HYSbtbq+JTLWJuti/w07CAkTMYiAOfRAx+/la
6Z2WHTJ8r9XbFLgK7klYiN96ONDzIok4Jr1shJsCfqX8+6oCtV+rnF8KMvuzqQU3qgKZlSH+Wuzs
7RFi7iL38j3/xfCbzpBqZQEwkEMXlKJPRqe/6B4UTk6Zrdp6xb6S9YjEhDQXT8W4WDVmYOaTvljK
CgMN2nY2xnJ2gwNlRCN4VEECKxKvxHgex8fHgvOMUhkdCta/NawCDc8CdiUM/8g4eke1YaNDukpb
wlatZQvd9eUqKv0ClnuONL2TgajCwwnupw/FhoEUIh689ONXFHBrNqIT3oegpg8KeEHn0KElYk5M
E4EBfOI8J4LS2cIYI5UFVqEOB1ENZEIRySIqXVAXtTjd+rkJBk5/pLmQ/uA8UPg8cHdhgTl1/ssa
UMidYEygB/KHMYIE/R7aDUjyO4RxBf1+ypYaJ746niEEIB3l67kWlq/wAHfohXC/Qyu0qXDQhmTC
3rMZkQL+qG2GY3jocb6VPP7wWK6fy7D+XMQ5d1VacMlppR5qeof+lFIZkmGOOstL8XnhZiAsG3MB
iaqsOK08fPNh041vQoH8f48EFyUNoZt6nyfkpNkLWKv0tcwnsfaPR4n3B8PC+6hMHztv/D7DxcHU
cVIdn39G7NR/yRfV8UsA3WRfMRGLoWrCn4jJw+GliwgtRBjsowK3UtHjggTGPgQwWD2TlA75h/k5
ktmIKUaCISeBY6ho4MuVyDwdeVgPuJ/OuWkvEaAuanFsdnmCeRh8kgBwHu9/tCOiagaORGCw6VIN
F+AfwI7ccldXgpiU5k2yIIAW8gNKIse6zUYfcRKNEcbBGCRzS7FV7CaGg8ET/QecQfroZLQvVtQr
9ReiXn5kseWnQxOh/G7nEMVQr5JBXTMIG91FRAtaWpZtYUUqkinSg4kHb2ZMSv+VbDivcSwYIYuz
/sZnws6tYHSg24QIAjvoZ/QTL/Qfc5pv1EOzry6VUBymqchoTab8XAyGuiX/RbAJIQrKLZn1xpQw
WfLH4w8ZyPgN4lLA7GrAeN9+jRnFcXaKJnUO0gYViAS4xO0YHL2+ErSACM7vu2rLmEbCNJ4yvndT
aZ6JTHUI+TJFfQObCYFyjXUb4pRfaRxKCCnuOy7UG08XzasLxj5MajoRTDcp2XYZpEFvODCygrdu
TKsdDxSGNeeEucuOETyXTvuJz/SJ6bbYvndd5vAPl0/LNnGKnQEVDA07vyNjQ2CE6JJJK0mrZ+7R
kykkMCEWv26KOU9KYn0Faa/8NeXToF1YF0gAumvqV6E2RElGnwm091vGc/a65q8kgJY4CLZvdhOh
YY1zj0qDi0SuBi6xnX0ZSeHl8ZeKEbKwcCIkhRglj4fggWiS3tulmWJ5SjhdHLnaDxQb4v9sipv8
gmKlOBOFpR6pU/iuHD6s9R38OoBrWiU9UtOALV+MgT72HC4+Twm28TBn1ZOKVWPNgepoPxQ36dsH
ZtbAuk1Gj5c3vjwuAxRmVMoO9EKb8caQWI1xwPmGKTdgcMpzDYC/fcLF3HOSsWwBOGvA6ECsILpF
0iBNKJc9p6BzKwOZLIf0WNRuBRg8hsBP2bvl0ucrthQkWeosaWfZM0C+/hzvRletcn8yMWpr2AHR
28TAd+6tCKieITQgGU/mmuQbGCPMxmuOApiqUvggP9I8SFP1Up5oeBI4/lM9ZTbKhBfUiUuudQt6
VbADKh5wXEskxFJjVQYFkJvDDSF2/AtWAbsg51VspyxfPC5M4Hu7IINDdchLKTPW8j/N1lK9aHAm
UbQXuI5aWxlnyy8UjFI5b8bwlB2JERY6D4JCuezoN+L1/A7liA4XkpJNVdtsiVRjesY0hcOd0lPP
A4AOGtkRhyE3BCk+WWIbs/GqY8MTh35w8jwDcRTwuAZq1r5cwRN7PpfvyQPf88sY5eb6jjlwhrYN
vc04MprrzTqwSpju0DQjkpIWrF7SdF6GX5yZnt8EAYYLo/+xnbL7kBXhA0C8XyABLlDtjsHza4Bh
CsJTTro/khqHJBr+GD8TZXaDOsF00Iq4f4/v9hah05SWOr5vzUzWfDAWSIrfwMR5c4JzVm3hhnN5
md8yxQUTFmMPX4IfhS5VgUECXoaHpDCeRBmA3oTMDLRdwn4SQxHCJ6fWwthouDjB+mYyL52U3OlT
XzqmgEED92GiJ/uy9ZXg2TmZhB/Lk+2pxZYZlgRMzc8CcLkIh1ONg9c1PVQc0jGEMgRdb2AZC1lS
QDE4Lr/GaL6oSmEdndBZ3Sit8GU0JNvQDohhMA+cMUMF6CEkK6VBQCnmJIlfETHWYgzX387gQJZA
FHmmkz+mpTyhKUcd+9a/lmIMYO+SuMCg5O5p2CR/q2qUXp+pW05JPynIAdFdboTpcqwxLCKug/3o
GXK+kS5lfvOBdNv2zighj54A8ZRY8+dU/iYXB8QPeEZ2sidIqm/A1yMKF3dHzhVGD6ZLs6SRxhkm
X3wnBJkAxtRDzphpw0/HzJTqlMRrClGfJoumiZ1nmMfB56L4JIqdoBtwgNv0kMpvkkGp84YH8VrE
ePTEs/AcCa9q/L897SR/s41m0HrEPrV4zZ8TlKW8iDZIt0je9hbskD2Hd9WIydKFvYbH4PWVi2WQ
TMofhc2VQeKSARsUegWBBDLK6QV1gnYklJBP376zZcbI+4sbzLAsxbzOgLVFWtiNU0YVUx0dwlM8
ZyfByFmpiAEXkLa0fN1DGVuMyYDhF5YiIIIfUcPkBGTTVE6t7Ry6EHEyDJkYu/rQE6F32vmOYgs6
j5MCwSB91OxesR9HS3OKi7FMpSW7BWdnWk1qHA7ke0DZDUEIEesrZAWg45NnbEaU8vhFvldc+J6C
92CiqFuP3u4Dryb0HUwsIep6n3zJarLImWVBkNYl0qPJ2ZmyS9T2feRW0Vt1aZV5S5S994h30F2H
A7JdU+Q3dY3f13MgZ+hcTbkkwBi2JVPrdG60E+4kpwLJYRI+4zqFtpsQ7rUGeeNz7NLVr93Lz8/S
5RGKk9f7RDGsSAOYNRgW5Qs8dlNGVRxkG8XYxAGACc91ximAxAA5KfkV6ne9B7QQArYAeVN1HP0O
JIcgmlmV60EPrAwqFc3IwlwW0Ds/jko3hhLJtQ5pmOK8+WshncSIvJ5ZmWUb9855X+V2bckOBcOI
4IgXs1X2C3ObMh3BmH0xfs6fgrapOQ/WasADbBpo+dnS4dXHv6CkyoeF+8Mf+MhLugDmMwp/VyM7
tgIIDGNuQJ9Ar2Gode4p6oiB8N73PMrHvoXS7B5IN3SPh3FF2hKcNt4BVZaoIsBnefF49f6yKTwx
4BlebvrzpHqLz81EGpjVu/3G2kiH+4+00I7vLWhuNgrF1gtrkLsHid8kNZzEtQTuN7bXqoRra87S
g0H+WMNUjawTt7qKoLuFjwXQ43jCA8cPLX/TFVz7OTaVb4YiCLJRCxpw7UFONpAWrs9Ft+FxkRZ0
/+QhC59Aa4Nh6sN5Benp9fE4uWqa7tnY4yiEqYeUr0cHTBwOS5PkyGi8YiNjv4jPQsZDJ1mv098H
wKNwHKGg4ry+GS5PGW2EwITRzr0d9fK0cOP9RGXmg3EIUcsbB2+FFPZRwMyjpGkqAq7+e0BHoJ8l
9Abre+2DueN+Qg+BLMvjsS58RtPov0ipptJ32aGQtop54eZ+xWbSfePhgyL7EcrX7lvZFeZEMybt
NxcL6jJGVL+inP5h/6c36r5oNlh2VAg/yo/lfI4tw0SMWvp1lAAALy9MwJ8Y4VP4MBqTHRqIx43r
zSV6J0FscBCxAz4PSODTkVtYdse4wmHg+rkQIXcgIBL8iqRyBoCcx5eKFHIee6gwO56Q+vBCbM6h
vemIchJ7fKP+VNss++NkhDcP94cOHLbnUScyNvfjf8yKcvmY887FON7074wegOS9/AhPg91q2TUR
4Sj4uoSDT8DFx+FIAwcpqJa2rxl8NzRb/Q6e4HP/tOh+3ceOuGp0y9a3tUGLCtJ180boPmJSfO36
rzDh7BlFhNMjz11N3josEF1Mu7G8VL+ApEwOByTeX0iPtbm5rL6VdcMWzjnBP/RN/H5G/8tW3GKt
gfd34QBBWXskow17717VXU7e4Sznng4nldEqrdoym1M5eiIH/oF76gemAzJQvAJafM71Q4XT+RjL
XeHkKzLjq2XHJBb3YGE6TDMiwt/eu/ZAodbAdmU/5KrvZKIBmIvdL+mlWZVQ/ZEAIYGFHIpI5jwo
4f0sM2Ekz8xO9vJ56MjHpr0o4bQympZsYqMp1jjAMGwUlF1OGq4VZIoyyhbaqYmkI6Vcfqo38mE0
eS/fK+R6bN7Q43lF7MushQOlpKDM74ZFsRJ+BIBYHIO/aDksNFb0Mfff4SCm1wScyXO4GNIDCn+0
A8NEgwsJ3HpEaLcfSfDGhmDdzjqMHTlFI22tL2+7ZtFFIkNJuJZAyPYeu9GpFHlNF/ls7tQ5MeQ8
IP1B+65X4ylBLIuUATJ1h834mfE5bGq+DFhPFX5EAfMyulQUxByrR/WcBtUwIT2HAUJGDjRe4/uG
2UBYOoKsmYf3zeP3sasO8SkmsOEgxnA8pkhXiB5gWVJoYQmL7RxRQPCXJulGmGn2c0JvYOvPSt0f
osdSmqFRYJZtnAe7CFTnCH8Jk6BVH1R7xOMMFOzn7E7tbj+IF8V4bsUEtIPGObK7B/fbQStcUzqx
V9HTwyuGnjR/RPCtst0b445kxzdUK6TsTLlWgy8cvlgn7D2HhmYfNw4yeanNIeFeGwINCZcIBTiK
NKCn/D9I30wJsDKxpT9lIgW4ijKddw1IVwhByONwms7XKPMZxOMqVExjvjqJMlBMwiL5HQzNQdIV
iI/890t8FGn9bKB4Z3is0XeLV63bEmMCIF+NuQjjARvug/ncf1hNZUjoupt/AsalPJFALGoYR6xU
tkPtR6Qql78U7hjSEEPmsN3mP6OdMUQ6fPlyF2eziuVxd0cJVZRfjlHn+NhEY0u4GhUaC8153rF4
A2pgIgH7J5mMDY9gd1Lbhz5ge8hAvhnjvj0S4eGkSjH4jqPhYfVD6p5wBhIePrcH2ZyAT2/gnCXi
sL/XXj3ixjZh5o1tt7A9FX7xcFHROIkQCGyfXPJncNp3R7A9eXJnSIUGctkUySnwcZY28Ly/+HLr
BxQHj5Du3/kEKfb3TjAlRK36AgOubakO3gckECw2wZRba6jbgPPLEE34jDs7urxmOQFVjxuN+R7s
uDRcTFyelZuTU5IyNZ9lAHAjqJCLx6KKih1ka/z2aoAyPoZPzn2lw6PCtLlzrRPVZJp5Pw0dYBJW
s9d393A5jckgQaK9A7Kxpt0+M5xiRbgY76te/HsXgi8nC+D4sadzh/xPQf+Z4nIulPvzFzLTHxEI
yfx0ah1RJQGPyPpR0b7p7l/rPP4w3LEIpc62CQGMHUl2ffRmt4RYCVAYTyCLa1GNIzEZsuBrILmx
+EeB++2CruGGE7y6iQGZjHhPWMwnLkGSugwoas6OZC4J9aYzWASblMyQxFIsi4X6dpVgXGzk3K5+
YPU226Ld4roC+ZnIXWZ4XIZrZYaggh0IlbUtsCvUfMHQ7jWcsTYSgzamGHf6UrILcyA8K54mNDEc
uZr2xaQ3+UrKWaK1J4LlNe27Dcb537j9Yi3d+gif+D+KPHqqsbHKb7s7vujxOapZteWKYxN6N4Xr
fs2BHbH4/N+cMKs0lH8G9z0/vGeg1l5xJqqTI+SD6T/OStgXOj/aNA5+crLj8UG9Byp6flaue9/2
dDy5T7dOcR+8+Fw4ZitAcx6ugfd0E14F4NzLx0ToXEeCxJdyEL3tHbHZrk/LPIek5G2YTTm4wxAz
zcmFD6fzmBtwwFUfJDJdSgue0gs+8keRiNAfc+7QDhV0SMoN5gMG35H2D3+Y3i92qI+XdERTIb9/
BYZIAPAQuCFLIRkogJYd9oDaT5w3cx9XO8cVX1Yyci9koEiKMqE4Z4mxoB2KGmzr0eAdAAn4LrWd
LNSltLQukk/DQS8LLs4lFe+1chvmwegLhM7gizEuZ6++xlIK9z4I4VhI5QDoeAOEb/c9y314Lngb
ATTwee8Z4tA3y1mdEmHgYWDhdxzqTZSu0Pf7O4wXUJiDLXB1eFa9N55RxYwtAcElPZ5vrhWuBFiU
S9CRX05pJIhmMXZkz/BmxSiMAU3EONJuJyARP8SHss22QBEQG/OgQBisznp8Lm9f4KrII1HRn7He
4XCjNIYWbV/6H9h2mAvZL/pV5tzBx32NcO7CpJfKfG0tRX1XRvienbqrkcJtHC1GX9mh8p9HaDN4
c72OPMTBsH4eCPomGKHnclArSBfqjvaQTM0XJXst1JoLvOIWyLzhwu9RWQmFyrlaYiT3T9CJ4AXn
+XLZWYiECF3toYLjBcvtEB4B+PMKuH0NDymAv81ECrIxdpY1cSaiI0cQSTPZ7GCk38+FL0B3x7gk
oTL7cJFIm50RbQquorqA/JiIcjARD8Ra/HAjxgf0MqhOAZnwdsOt184xETyrM8AzfIDj1R0tbDHl
jHXkidDEmhRhPFF+sXwEGdiNgf1eTM6uSJt68jliQfzb2aewXYVEFgU74Qz6wTg2W9jqd+J8UUhG
n6PC8JVTEgcX6N9nNvcU2i7rDYq1aOUpwRTwD4RMrPctzz5PLkpfQWlxPj9AWkAko7H7YM0hZL9B
T7Qb2s+Sya97wyUezOgol3bJ6D5nmky8o9C1dMCOUTaFVsnaMm2rQ+3qyft7HSYjLEplzoaUbUww
lj/zQTXIoL0MYMcZslBJu9Cqz0uNWL5neUwUj/GUFmUfLJnS4IWjcYqbCxhCDpY31zfjDSSfF8xS
1bmvnt+VZeuPgC0clgVQ4gPCPV3fd3qpGZL8xms0I3jWU72foPNJv7Lpq+fPajyH1YYHHxvS5Yfy
00E66aoXIFOhsM++ZHar5ljvKYsBzpmlfwEVvYyVhJqAV6NstOMIAfTS+GH/s8dpAhp2eWqwajPC
oJlklWOFEv2mQtbqgm7I2IEqdW0UNXfilf115pAFD0u5xFzau/amNEySwDQ63+qf56KQZxAbFp/8
HtaZlDnDS+/IyaM7bt+cQWFl3xIs2tNQmkBhNFkbjE0Z/QLI1L5ELhY52HRoJpGCr63KhkoyeX/C
y2+kYYSYKojQsOztl3iUcQlKMpyyg5rsEVv27ZfaR9lli4Xq9KGFGVJqK4PXulEbnPWMZZGbk+qJ
uoLqUi632TiqMT6Soxp7WbbFytVo7kvULMzrCtxNDSYLyoCoCcCkwy+WQ/21QlWZkEwpN/HUgm6t
EAz20nVWJteBHjM6w0G1F+fO9Uj5lH3ZJ44yKO0ZRbU/uOfzuZ2d6xmVE96LLLeAFhuq+YZelg+I
30XmAloOm0Ob3+mgZtWhsBekOIKkO9SZzvksQrnEZxMcKoJEP3xBvDxnu/PbO3enFj1p54q/jZfC
yjBdCEP1DitaYUkL4QfWAV+Cu7+wVhdfLiwxW2pYauHBf2HZeirwkIGWFghTRGM9viQ7yGge3BH+
X+Rkin/jrXDIHU7wLChWRa7ILXqVO13yX8XPq4HePEaqMmnZUU3C5RjqFCMa2Y8nX+IWPha2rdiV
5W8AtRlXX+XJfSvwKfUPILy0h5AEPYg0udVtZ2EybwUKFFKyG+AsaRh+UFjL80Kf96Nze/9qWEoS
VIU3HcCzwe1WR27Vf1XwbNFRv4lUEBEO8gU+mDIZm8EI+QfeWuYWltcyXWSRTkbDeBkzkSDRDs9v
Yuf0JX9GBY0K+W7HId8ovM1E/oMSsLkkAY7VDLyoeEIDDpyN5KVCtKAi6IJ11C10vnslkF0lsDA+
XYJMbLWv9tJdPgEcx73JHe7Jd279UUvlSjssjMKgb1D/i+wW4UaMTZirBvQi9gWrtMvlhVOCD/8w
T86AXR/ku9CayVUZ8ymIPakQtIMOmyvPTjGACQ7FUfUjHI/IGdEwRQK4wh7J8hhCuzpOz+JfYZBE
Fx6Wx9FZiOhzIDvFPLPlNvTxT3bhStWod8FfHqFquhvQY14OB4aBJVh5VdfaIpmky/fxfbQ241Uz
pZcm9oR817npvrBdegavfftHUV9Ac3lCiUwIsIn/5aQIhz1pkfISLjT7OBnRMVPYPDCoEV57ZLQC
STi3OaW2L7SRKYqQxXhl/laA9UfSYZ1Z/rNEch29hNlTvLsfC34pmyTQFvdr9g6Nhx+jp396H5zD
AHke0QWAHBjiX57M4x+4j9BgHJWh+DWC4wvgZHuj3yUKn4C/ikE8cFgyPCHPFIFEHMsAQHg5Cocp
qhWnDA1vWCHfhI0UsTLG7gifs/wIM8n5g5fj3G3avsxJj9I3PM1NE6pBj5xyIUcInRiiXO54eUJt
OeMoV+HjhCOtTXYIF/rj8EjyfMZLPNIJDlSub7h6UmAF3zyP7BceTHnoOKLlB7pyRN4Bm6wrAlXN
sLS3JJjZk4+zDas5Cozg4a9Te3+tkK6PwvvkPb9et6WTehMKfCef8ClzoG9bBExctxUhHHBVfH26
Lebg+v8iYPgLET5xW46mjL/das2Dbb//Mi3E1IgwWP7Kb4LcAzuZvAO+94QfhB9/Za9z2wBXIygj
ueQMnpbvPuSBT+2OjBRm5DA0RzM00UH1lRs7S8N75dDMt3vh78qbSMnWaJw7rx8Uxc2nYA58WLyT
3Cud62BD5KO1hqaHOYEN3ghZjgkuv14+PgOuHorPh3rhApDw9vlS3q5DCM4T3dZemfPn/bZxJvwk
Wfw4fts+LqrHpyJvnMXT7X7/Xk++zXCi+100clsBt+3/hUJMyLUd8V15nd/xUcTaYuQ0e/rwW7gl
08leRq7dLvmJEF5wmSNRQ6SF3Nx3IBJweT9etealVfzcxXYtbkm5Ti6oCpckIZCHEPIdOEZDPu4M
vA85HIfbEqNrMkFAYaZkJvD328JB3xJAkOT2ik+9+dwHh2+xr7gX260s7t7Ar5u73V4z94ax7ejI
8AY2DD/6G+KNn+EHzDWfih+EdqqfY0aNLEQE/9hXfLPFPebXNPHF+wWnoevCrySyiGOADumndoi3
gYsdr+u44Tb1BihAv1fxcgADWAr8zrcmKnpezuWpF06EOTcr1BULrnYnmb9lXM5izD0uqrhRyA74
Lznfl8bBz8JRD09+uLj34kv++3uT1Ugpwcf2InHtHn4vYEvzK52+zmOfD2FRyL98hi1ijRTve3AF
UKbyASR4/JkvwPWQyk27tqQkn3rbO9//+6jsc3qzbngmSefzJFdhbCeOXpHK95qxlXPAAq5x4mqT
6gCKwxziOixbf796237gwdbzz4+o8jim2Q/OHpXB+cwjTE0cfBec7SJL60HCdLyciT/Kvk48l34R
tm7i6O7ckgPhOROHMiIRPPfgtXFiI9Ymr0IcvwBKeBgb+JVqjKOcxoObH1ReC7xDkvFa4c+fiUiN
73ndIzTPRmRuSTxmo7ny9bOYTSDUAt4SDpCIU+wLpcr3HuTKe1+tQD+xE1UcTNA6yGnB/PJpe8d0
wY8LtHUWzWr3OVudweT5DkeaXa7Mf8mEuHsyPQzrC8fYUY6SGWR5ttMx+mt1oS6UhE1zdDbYZ6vQ
WKBJn/aYmeVeiwA48y19Aiww2nKCgNiQKWP6QNp0fWeTM8IiIQupwzNgxITHmGvayNz/33t1hDyJ
Ch2xIRQ/cFiOip17eNMtQ5lSwovMXHP5HOYPYhzVn/GAYgj8r3LN7ROqvQ69ow8hDJKLCFalCMPa
KY19t8cyjC5VfIi8O/TDdxS92Lu4NeX3B8E2x98kXn2IXuAcZt4RMILdjHdQL50ihGpKDUG87bLi
VloUM+4ryjfDjPU48q2r7n+XNiUi4eFizSpzxhDnp/dGDoKNS7fco+SELkb1/m//6xej8Nvp55Tb
W2cxQerI5oIA2fkXAC9NGr6o/d2rzq70xgyLgy+kx6mtfJtT8zgCSvHK3ivJsF6zLUEdcG4XDV8B
3c9Lpwdt6xEX2CPTrlfQW55nk2vt1vRd4TDbA8uyO7J/nYzDZw7nxxE/DU4nJFHOpdlsMoG5TJCO
s8DAIju3EZ48U2vyXWzum9fu9Ys/DwubUpkncpY4xYQUI5EQpHrFZkaOAsZK/N/Yrzax2PDpS2c3
ZnRLgm/db5EJNPJLe18sSMC9jAhf57yk0qWFwUakWJg8HsIZUSxZKhHqqtnl3+K8X3XO5gusIgdF
GHsOAwFXWIJnMwTfLg8Chhtghv8MWs465iw3529FlUbhylH+Xx1wm6uLJryweiXEkDe+QPMQeVG3
8fjQ2pSOdcQk3XnlU/iJZKEUv3L1hTjEaheCSDw4QoBkTJnto6kWblYT2GUk1GX8yrdogOZQenCJ
4fI0yo/SABuBoztUiFRfwo8SYhivRaHfw7Fkf/vCKzLD/k3QJOD6QpiQJ3AZPxOIPNI4gnvCe1r3
jzm+Tqf6j5vMTmwpHmHO/4I4cVIgSlGYSjL1e0+JLyxs0kHe6OEZi6S+GqJe4nmo+Hb4OyRfdOm3
QF5B6jkYG6x4IehSUG8TOqMH6WSITXhfCm2EGiBfmZyPjPh1qrVldX3OiHWOty2G43mkwNGMPbnX
wodRBsqkKkQzQkEUA6jfQvl0l7wKHCkyiJZikFvP+HJ2SrFJvvRL/5w2cmhhtwjqW0JXkZrZG3rx
62C2QCJM7DMDAP2gyFGrbzSS26V5ZTJjF1oh2ozcPA0oZOVogBIQmS2PjA65hhKvdbcZ7uzifMp8
eI17YQCP/dAxq7adujRaTyOmBkQbq2VXiUxntBFjUBFlIbyPrVkawNzB0N3E3lvddetuPQRgk35P
GozuicCGmz3FRd6zZofOgVKJyvlrikDOrWEsZmFV+JV/wAQfRJOMAPdGByxOU9NBo/cM8VkAB0Ej
CmpV8UPib3LMPRFak+46x1VF/Yd7vJscRVrtQffqCSpcFwWJOzDib9GELsbBv5QoIiRsPuFkzBpf
vHbTOZTuVJ8bpNXIi+lvGqGkXEGG8w4DP1O8iunvL0CZczisG7/Fxt7k7fAibZGOo4EkCtN7kUJx
pXS4+e7DJmdXJbN0gExBNulEJAKIV2s6SgQa4Ojer7K6/fAd+Vv8740tOv5rGnVXIkBI4xXu1+aC
WYzzCo1fFgz+59PYsWZ46vrMl6kAOwz0AfWcNfd5Jc3SOdl8zu94UZPOw51z11JEvJYrkkLWfGQV
O7+/5oKCKIQYtqJ6wpH/Kkz5u3DAaST/G45WVB+3nS1iq9rwmvjX9ng13HXstOGvxS3/Fwwd8T3R
uSTLNStkhQ8+1VB97MiMFq8KjvS1Pkoud6OY40LgFlDApEiKfjN3a60wpVnwI6mEs2XsJb6IBSBi
lpeLyJ3ItzaUXFHq8bRRnFFQZbxP8buo1aTohkPE+HjzxV9S0S0R4FD4it9TSi0+TlUODCnKSKGM
c1LLu69FMsqDUq2d5nviH9Zb2KNCGLR947/JiI70xBS4hlGAKK8otScSQQ719PM/ks5rO1mtC8NX
xBhSpJzSEbFroieOFAMIqAhKufr9rG//+feXxFgwgbXmfOdbju0lY2VDO4dFyN2DavaUwxSPTAg2
MC6k2SitFMRMynEkN6REkujKdPKIjrtt0cXoQ8lzEiOx4By+SchCQs+/jPrpqkT/2ztyINNln4nM
Eb2T6dJHlfYlOLJb2nkivkFYTL7WGNw/bzzyTJ8mUqov5TUsGOHjtsMUipCfyew5hNc/ZTcu7nmQ
9UsJGxeYOPj4YFTTwklcW3uZFaJ0ZNDl2csMCmZ/DBp2+apvsFn6NM9fNK3qmTTTLHdejPc/GY+y
+f8StH6QJtFTnV3ri1xETFF1aXnmzgedoPjUnSCeh6P8geLH2lV3HBfQYtnIsep2VbbM9HwFs3kt
HtB4xm/2uqPu9Us5ash8i3Uv4zpsO1vhZFCjPv297dWVSjdxd8/0Kxjfp5FqejXYDzsMPdyTrVhE
HMK7JAewdWofkyS4LNqM5dFqoFejHXfaxQg/AHwac039Ux9XV4a/gUH2kEi47Cz7QWgIuyKTxKSd
vfyff3WbP00E8KGe3iIavu2/b9eZmrSP7YDHwa+2M3eVZEuQJKm7ML5EDxwxwpys6k8ZaTOqNyAV
CDdvaMsUxnSAZ/LpeblulhLIATXNew5RQdkl7AMYLwjjC2HS3H6P8RWo4GIxPEBojP0TU3jyqJZ3
JpvooMCYRWh2egL+X1WJySb7DqVFnhR4JJgREwfyr+4OTGrt7vf2W1tW+45ex+KPel5NeTnDOspQ
XGIYq8CnIj+GMcGv+Ws50ZL3wQfvifLvstmJXC2xOWI4C9MgFblYW3yw93dnUyfA3gS28kEIr7DG
6rGOpKxlmCeskPC1ZNKAm4uI1SY/ZsOwT8RywyFnMIP3OfsqQ9QMB01zzeY75n4f7hgHgszCvRxj
zKXjCMNJ7PNFagEcE5svxYvwBNwkfgvRv1sIkHxzA8wbfrgRByF+R+JfcS/Kgn9f73o+8SwxD16L
B/NjigrxGP5LxFBF3AYcRJGRuRcSwRhDi2OioL3iSJvWe9OYYxHur9K12Qc9hELhUNSGkYFxRMxM
E7N05kuM4dGCucK1OFdwTiqS+2XDHbEykrAPIy4UWrjI78FRDc4HDP8NGy811cLyAvuSO/bKCwCd
7E0UUMD19sp0bUAmXiQU74hTobd3G4Y/PW73wl2j+zFINGX0y6VdAknsmMyLPk2gpp5HdKWJN39j
4ck8zoCjbpSCR5aoJipWDDgBB7yz/VUDvh9o6OAYWDMNos/UC77y30Op+9WKq7xafcneHZESiNUG
2vfv/TcDOPaaOewG2FyAwsmYh7MrY9M7oHNUr/oTClwBZegVK6qywA7gcWq26S15YtvE9UuHfjv1
hdsBC1NJIb/Rg3JdCxK8C9UixVQVrQoMCNTOQIQRs03G4HFjIsxHMG4bXYTgkoplsBvGLQAl3iue
fCCZLHua7dH0evRHiNxpOmdS4Q0SNfGwTX+ml0kb0VDE7aVy98cFgX20d15ZRs+NYv5QIhVH3cdg
BXgVL58JW6LmzHp4Ogvj8oRKtXycMuNjpNKhW1gj/nomBStTZd8uxuAUjLVCAIcyCLf7BYdFaw+U
sA7XIanDM0qqcA34QH2FA1nQJyoxngJUIEOLBBlk1C4jJKibcebtK7ZnOv59uxapPCSy33CCY9SB
5e/o3tgcyA9hiWADPeWWvxdwisAAaIqAaLw9uxW/Z/AxyLjHAR+LQMKAHwIeLCDix47tmq6rizJc
Ed4BwjxW/JwAE9cKKFDLP+hNf7c/I4/kwbn+tRqr5vtBjWs4PxdG/vCWgCHnb8tVftuPZwwUBecA
mIhot29MQSa/14c3XVi3GfVoymJ2c1ZmERgTOKlLGTpyJ+ICOrz0hE2bVNlQsTGGb9BPYz3GzF1/
LVtrPUXkuhIK81m5XDIwJXUUAwhH/Ot/F+Sefy+XcKWYdWMpwzViroca5aNb73eCIyXaA5YcFjZu
y7twkzLsjtvvG+MsGErv91/KyvDc0nqDABusWQ+fXIQxRnvzpAnZPuhuBiKU8BATvTqrMzcrPDXb
8ONDY4TPqUt6AkaYMuJvhjdOw7bXOdcPaQGimieyIBCYUqA+sJEQPVX/dF6kdhr/5I+y26/ZxRts
ORiz7SW0xvDZR1rNLSeINy7Kj1SCaS6Y8ZBtzO0kYp9JqVL+OsaOXI1+9pfC7vpDEnilYn7t7j9w
ulMruVsbXVqnyZVx3tMbhtWLKYiTHVgqCiF4sg1ofQyBmJXChRhiFVcmtO6NSzeAVc0DD6UIAwGK
JG16uB8nZ0wfkNlECB2zhdm4iCF7+EDPhTbHEUo+3O6Bgufley39XZ+HfhLSoYjqCK8BdIGMsCYJ
BZJpJdYkeGE6wNi5pIHFeL4mMgXf+IYEOrxbgbnQHfe+tIcIkJJ349z6JcSdVHavV6e1Vj2C3yGc
nmhNxyMRhe+PUceIwC1J2gXDRvZKBaY6OlObBrMM+CF/dYnfq62QHDcy8RVVzbsMdZ/Wz3StC4xc
naTplw1W0OLnDch032TAhOwUN2S69n3JRqp8Y83UkPN8IyOiOFS+TESZw9VVwpAj+0jD9MR2mmU3
/RKoLxQTWDv+pPKtGb+JWxH1LMbKDKZYx1sf7H7AOSJ6oAseGxxJWxhM0kltzxiXbalgpOpbeWBb
AYnLWDVYVoEdodgkuQNqNIzxeLz7OOTo0HoJNJMRUn2oqwwmM8jSfnz49bFqd/mEYA8IwJgc2i0F
nZCuZl/XG4pF9/62P/Im6uFXwwlj4jUuzWd0xeqrPlRXtjP1UEwWA7F+StADwH/uCXWasTKyIOKs
+jcFXkAYj9BAP0hEeVPPcOLuX7dEZhrgdu+FTNGGTaQws8dWgnmr3eD4jP6XS2ga9Q9/iFncG/o5
3EcnG35+g0iWbqtm+6o+JZy6sOEhaoEqcXTvdSB1s1rCPsWR/Er+xu20JVOjWGUndQhyCY6qI3UM
5lzW4wfmlBWYCGIX54mlHKP+FzM29DURa++6v4yPDc0BNQdOYZSOMSPgJ6HflxFQZJn/cA28kfHe
sTNASxEMzyj74sKBPnUblhYqX3nXIHtOuGq7c1jGT6/AikmxjYRrf0JlviAshBLYU5bqWg1wV9o3
tCr0+BgsX53JsWS2RKmG/zpwOY1TasNEwG1qujFAlC844WICfGHYCh/YgJzar8mvwDafSrAL6zS6
bW/bhyn86CYMz+CCtzZELvSUEog84zYwtds3ZNo7nBURrzESP/XEr+MR4mIFg+0pOZhu8UTwCYTa
gt+k+qXeMPbalM1JvdLbcyCvZqtMR3xJiMjClbdwjaHzsoxqjoMhd+KKU59bySQouPrVKdhiyZ3h
HZK5RHwr+tWpY8Gjrv1HGxgvuOY9DAQcdF79Mavh0yECUQYz0HBT1PAlaXomVzIpgjfC8lQOSaKj
N6tgevX159fIX7xRgFVevNEm7G6Trc71q5iGVw0Gjklf02GenY+WdirxlGlbHW8S1J23z7qeA2wi
G22kVa/9yhqXgQQJaxDmqzA7qjFRb8caECVd36S1LB3f7XboAU3qqa9XwA/69tWIlm8xhdFbH278
pR48Sz8wiKSzROL1vEEjbR9e/qCJxFfJxEith3fS1rv78yBjbqqamWNgr2JAap20/iBDdkKGeMeP
5UGbB7HNVh9rtfef6Ua4YuGlQqLUX4VQCACbDbiELUlcr0YCNLSWzq2buSEhNXdFIe3yY/0a4vyE
mTOTgAsJFgjH1rgBFmKvIenOcEfl48Wcf0pU3/qXAwe+kP0RArBTy84D7JvVrXRo4wZYzxR2KI8N
HSHfx/NqjytrbmBhntR10OGQlvv6LWriG8F9NIh9gL+ZzguRSYXN7m1jMZeARQSzGosZrnfOCsgA
EKQRZm0MmV8rv0GAEIgm54Nc73GaynD+wUUjxh2NzwWOU1wkXQQpt3pEVhbO9udvCpjMQ5R9xc4S
NVZSudo3JnrXclWVU1edsIu+ER5GUzbdRX2LhKvVAw0q5oZ12MuAwT2Lv1+QmQ3vkmwkrLyxXd65
D/KtUSLbKlAzM2YwL59LqU6M78d7ka9v511dYOWD5GpuvP2+g6wTEJcjInOEuqgmFwOq9GPbQq+r
i4DMo+pE2As0KQukMsXs0ghvW5S2DapDFytGqE3DqYGnlsYoRmHAouavL4IR9QpeC7iRzutLCxQi
J0i7W75d9E1L/S/3NOd1uEWoZ+f97rnLnB42ZrnCv2v++C02be6eUQWj9MsrW6lmOuxaWjuOlugM
/+YuhyrUxwDDJSsmRmPYU43Vs+t5N04gEbusFRx8s3/9H51R7hAKQiHj4vnuumMDnY/8SC1Uumhy
xeM0QNY3Xn2Len57Z6Su4J2vHWB3V8PRsnxyPAguDydf7BiRkET/mH9pjGtSCg2UUbJiVxQYxeaW
o70pf6dzfDmHfi81oYGm7pnkvPQ9wFA+ObnwzsjSrVx2+IGSeuJk2Ls71xUCbBTOi9PgVV9EuyWw
6Hi1T2XGuWi38zNTLv91eOF1vQcBW8d/h784/Ftv/zp7zXdT91O1PztnnRxiUDuXgPvk8zOOGy/m
37vN9/FnwV2365sTbynfD7G4if8dRKJv68afPK4Gz9AhqWFolyHRgpmiAnaGA8t6647HzoH4QEBt
j9fNERQTkyvX2pEgGNzpyI/KgrVxfVhzSL+/rjTPKRtsGp4u7tgFoO9g6puJaERWvoanNTeU/+n2
ts9ZVd4Jl/Tr2yClY2X8Q1GYsP37rF7j+uOJr7zzML21Zvq1GhrvcPJACSG1LB+YBjpa/UHwXYzr
zCs2VkbUfTTf1up6URnDfeRgrAT7ZDFdiqd6PcNuyqEuztZDnNJaJfkywxS+IHcYB/awTM5OeRFp
xADT7iSmb9lil7DPsKSFazqhLAB9jEuGvBBbucttzweik2/envga5yG/DMTT3hJ+iSCYS7YZiGWU
YsbxzLiy+IaoJO2MlWKAhDaxvhDo5PQ4hccdcUji3Ojs+LOpYponnovXSpdlgp0ddQShl9wbOJId
NxLZpmLQmy/FWhWAkV49I/qt6UfF91aEnRqxpyolfQhVv+G4ET7Rh4kY5imBkoLodv9oZuPqHo8r
nQg4A/9UbaEspHjYGHMpbqjEP2q8/NHmAdVmc3UJhK4lra8T2CrFmPK0hc8i7b+gnjvYGs3U7Xmf
sTQtcVHic4/ie/3+aT8na2VtJiKs9uU9fybr/gcllrqdklk55UMhQh3F3x/KXLweyoiUO0SoC9kX
pO7uIP2Uu5GOMDqN85qcSnKYyGDRL4YvvMyLWZcQWfV97xmLvBIY5+YxvWhHbKhQt0yOlOG0MSt6
lg5ysIU6cRJ1K4ae2CwxZ0ZNzPQcioygRimrNEgTc47/PWDkyMOg9csLZYWQ1ak+HyFkX0/PSIQj
hFKJznNlpa3O88mKqQoyQAZ3K2STfcC0he4mnVmVbaDEILbNSWEbrWvFBxMLhDiMJIegWRvx1Jdd
bY+Zt4OXNSFWMNgXFrxQgxS4Rg3kxpXnbTT1ta8e2YfbBSpyW7rgVRvhng5RB1ND0pmzN14iwg+A
W7W/coUXGJYIO5ziifdUGHgjz65gZAl1tOrrs3aOHIqhDs+seNiJ5fkT040S3zNba+bILnXwVjJq
SQ+AXTBLN485blnpYphNl2jmMcC6DZS/MIsf8xL39cf8ig39ur6v7k8bT7w/hHpO/cHJ7j7ctz+Q
UswHvnEROR9sLNTVwZUQci3AJ0sFkz9YoY5aMTgwS2ba0PqECTChQTOXjL8sNaRVMPx11YgGzL7O
OcHAiUMt6Wb/p5mLiMtrVM4598LrXAlaYi5xtfRUcsNn4xKQFsUD4xocMNA2ks7c+irDHYzg/POe
s3EIzFP1Jx6ZmKdu1lq2uiSwl9R0cp3nItL59bQ5Vn2trasDZ+oVC2BsOeicZ0iIxB/DlXDmhi5M
fEx96i6PbXeB2kyK2nC5+dOYhCm+Iw+e4R3aJ6rcKbc0SelPv3Hrx5GE2aIQUZcuD+JHYpgtpo3/
2/eLp32iKuYuaDsgek8/mPwBYdL8i6EmibbAbDKqwnLJ+XZd1vts28dwvqgwthL6s2257OmzUeSm
MwFVksPt38nBRdI+03G1YPveks3HRwo5IGrjDun76hmmgbHgS51xGcSxBqR3rm44Q4gpAzSmk7bN
VRFcEP2C7utzOPSkfooZgXSAYAUX6xxm39MEQYL9+mmZ44Jan8S/G8feBN4CiBPAz3F+PNu2T5uV
4QWr1g7m4FvgiZow3McGwqPjYD6M5ywz4BT0u/E1ehSRyaGBhCMNZi6BYQqf5cDz9rPh8+fjIuDQ
Z/hBd2YfxZPAB5y/GV38zA0CLE9wj0kJ5qgzVgLQH5hqAOZXHCuC7kedYkUPMoTGRndJeVtY8AOV
qDme/Tx5hHsxXv55ED8bGOLgIlCVUIxHnuAgvPmvi5hkFzAgqARD+zxPk4pvxQ36Sv/92YAjBP+Y
fYJBVwAuC5wcqAdsPE8uYqYNGQLe2RjcQoQeEMhZHOEylu5zO/3G2DbcABuB8c7SE3F94MJ32A4C
3+HpnDbUCEzEbSYG4Npg33e5wr4QP78CsYswA87hZQH1+1tY83PSectT5HMK4dYywU8ejeuqOchz
Kqsz/UaofT13rDGQ2f8QMK7E6Q4VPtKcJbRkKP21fSKqltWMr8UEXNwCfZn7z0ZuxGGBenFYoHxk
qWP8AC3Qh//iv11iz9MNznULaPJyRLV2aL5kqNIbHfqxI0Ltn8Szq/7gvb4UDw9nt50rjj9BF8ER
UFxm3Amp6jz7lYUIREhFRGTuiNc3CySNzN0gVoQrdPB6t1q083xTwR8efVyG1r07+UPz6cL1Vufp
6PH/lg5NxPvB188X4+eIj1/Bo9TJ6q4jK8fACHuhP+a5WEvAt3R0mM8M4cCJQBaZVYPV8Nhxkdfc
Urv1AY/VWgHcgRfiyZ/XHcJrTYja8UAeihCKOYjWDzY2nUeKsx2/xJOO1IH5AvoygRxQ2b+QbrjF
F+uw/XYPLMbGsulAXFtqQHnJRNdR0ZXgeeqTC4SJQzv4scYCSOyOB2PYeTLLvc1f6AWsJagok1yx
FuKUBHorJsEvxuD9CgCCGe6LlZ3sVx59m7Mql1bCZn8P2+MboPFXA2P7pi8qA8KNv7sPSq3CmTBj
YGaJBzUesOgCm/gOOFAmNaQ1VhNeBQSGRcSCj4Si7HzAj/3+QPWxnLzoZzKqShJzaXnvWvgegkoL
Tdo6gKwXZKpvbZGjAR4QLrgpFHkGypWtMR/KbPOUXXknZKSgBTknyJtdeTWaEQKGzetv8vewSBgp
MIrF/2hhzlT3eca669DAG8obHMWCN5aArAjTrwrhR9tGE1G+Jo9i0ywY6nyo4wIBftfv0Uw3CGVz
dVdi+PgaI9xK5WxvkFszcQ10N3Si97m0AujG9rAzTqaGgx3vG3MQCkwofVvGf9s/+JieGAGDECA0
YXBQLf9mcDGToVwq5Glur/8YiqX3NbFDxCHeM9Dg1MAb5pTCVRELCfe+Kz6LH5A0JXwGKec/z3hf
iqnF7UQ8XKyE770WCnKhHmthvZ3pH//ImFD8+r3272slvq3LGX0rGX9MOcJ3wvbjCi6hYCTeoY1e
19AyYVNkHlbVkpudoFaEt4DSHWMLtwspD6kxqV8jg5Gz4VYf/AqqD2xXoUx0a7gF7K6kfDCxd+Vt
NscN05kEgCPszFlErw+wluBsyrQx0IIHrnZUiPfOzaFFzehSaQqJ4WKyDdvDswCsfrQA7cUteqFp
UiAmuganNR7xECu0WQH5Fuj1X8li4mNrQ23IFxOHuRPg6QzCwQ8QBlaLgTYjZefAE4iN+7wWF/ob
YRMiXybvO50y2YjJ+OIOBM9szH+X6bKiyFrI8N/R1VBnIWr+l1LoDYsnTLQ4o3AXVOq1TIIc3Wi5
BKzHKAZvpkD9GL8ZWMagKCBh+Wza/xJmbNBQFCsulzdXLIDWGeVQbi8ziCCoo9j7ycD8eCyLNev6
XkHNmOLXzTyrboMp3hc8jpZUOeCWjqPVuEOtY7CKI5b+mOy5VAiVg7QK1Mpugf7N272ww1Lj/uFS
ZuTr6rSp4TCVfnHCm3dJtBKkruXNneLUdOEAmhPiJEUTJigwms4zFeN+o5lzr5oWCqij3ebDWv1Q
SwBb1GesWNfTbV5j1DAhhqoL3yuGGlCMsig/4Ov+YlKxmTbukC5xX8Fp+Y2eGDka8XEM0WZUq9PP
J6lV9hVAACFNRceJDgYjJvDECXtJ4zfQFNZnrEx/9ODtg8iAOg3O/WuiHMsIPERD0KUEJTSYir8c
chvEuZBQ1GgK4cX0xAKZ7QDr0YLjMIL/hnnShPxHvKoSwNujQsRGA7IP8BEr4HX++OyX+IomL0fQ
gAQzB3ORmZ7wVKI2FSUkP+aMvnt6oiQN1B5xwrPgQlRHtwqZB5cNLodxVYdcHvri/nEGpoIa1IRZ
QC+obMTBSXMIjKEG9CbhwwCDRUV+Dma0kODaUmDRfKF24hBx2qb0VYB2Q4A6DSs/kEr1cVIyZDP4
H5NpEVvWpWnppWfGQ4chgQ5Zecb9ffz8tdDZqjn+6jALqKvvVqwoCPhzlmnUP032iO5A9VyAaK1v
D9RX2OwYMottJGMnWU2GcNA512H3QiFht7t61QhtXUVVtWCBlchjyjdim8xWz7k+e8Ozjh6RNruu
ntAXF3XTgJjrEBUhkVk7GRLDE6drnGuz6YN8uSZ5N97dcOV3hkcK+QyPHC9kprJ2MUnSqf96QbBj
dbhfcrDqmzUusVgxU412U2YRApdUhtR70/Z1LwS7GRk42hcuaLrpvu6e/CJu8LXQ/7nKvBuqFswd
eBfgMczS+kqI/E4gOzzAaHDUcl9ypD532muTPXemHPTZ1wtNGNFBroFLHPwjOUHJXcQ69qSc6Wlo
TJMSy0m66Ft9KttPffrZIVNFcYufIeY2CtkSn6SVnBMF4WL9k35lxSmHBk69rM6KIsJnq9HjKbaH
mGkj3LC2V2sETMkYJAcN4/92phfhFOfmNEhuWH7g4QkqB4qVr41Fv8ac/eO6fYb5nG2KXB+V+dPs
HfPpfkHInS2txS1swU0CmAstcXeEeUNFpqmtN+9tFT5/lWxtfqVPLk6nQEHxlTOYz+ICdyhUeIDS
sp0jfdQJrk3nRRnfx0BnqqsT0A4Rb64gPrL8WiPfMFQM760yJ7VNzCQAz6RQvu6u05P0T64uDUwi
xIjKZdonQ3jW+X0WzRyIDjYl49PUg1doXmOsKPChwFRNIeQR5hVX+bIdvAcsgHYCDO7rPwihOYtJ
+3uel6/LdEDl/WTCzahSERYQvANeFc3NT6PyZ2pdyzzqGaBpjRCjLEhvwUy5BXUuwuK2OQ+fg/Tb
v/5qhV0rPb7PRMXP+zHpME3yu3u9tWCz2WaGpKSlMHuh7LiiHOPlCI/IJhsLES/Oh0dGqW/Db7oZ
dsGYAmSDcCsoCdxZKcAzH8xIB2OevQyUQPHLXBG1rgL/XFh04ZhqrLI99kyIrvGy7TQbJpH1SyMK
bnZlO3SuqNI093l1wBd0lLFgRbiOsnTT+gBhgyZRI54s5MlIj2U8QBmOh60aZhqQpJNOucjDysQj
Gs5rkNH+vVzSG9B4yk0sofpEnIn0W2a09c+N6u5jS47pCqOhEimGLJzATWhCd+iufiF72gP8fDYh
6DSPi1v0TmeFFF8H9OfRmeUX4I2CAdiY+hQW0xkgGh6Vp8F2V/yRjX4aYLSFIVhLnhike9MvtWA6
uDJ+NoRO4Ar9cBhW929oFcJc3owgldj93VVLJIHwxbD0BuK/a4tC2twfq/zAmv6W//KDFGI0avSL
bD59o37OzIALN18855TpQlEqOoocbx5883x2G+DZG02NCKSrA5nPOdJrksTwdOTC/gaJRo8LaQia
kWi+cCzha+F5xseMbd/2d9GOaC44P7ic+PLH0+Qu5VL9bvYlOzkh3JDZC48ftdB5/lF5kvEbqlEM
Y4k8+3ecB+Z8ukAQdqz2lSArRSMR0gjEGetTUdC50bvjsgITSnCgeB6whsASeWDwX+8HwjCIdp7S
YBwRD0ScxTCCUJPl8Ky4SpKeF7YvFyhW9uqD0gFFwst/036uhDawtH9g7jh5ZCXaUijxIPihYEBI
R2i5EHrpkdACCEEaQUYCVxuO5QcyrGcoOcX+UtL5Qxqc1z+3cLJK9/me0WC+Rz4r3lAAKXBV7J8k
fjv8ZPH41kHLxKPj807dYAXqQtmmDU5n3PcfQoE9FL67ok9FIb/FcYYl5uO+T9dQtUSqXAbr6b7P
1/ekvsALAy1eEoTXxzXfw/aLSxAOOGPiufgVmsw7sC1Dxy1QEGoZvqLhWN5JL6j3+E3TQ2i0l+dA
nxmf3aFcDYf7hkJP89pVDSTTUUGRNoakUI55jm0GTc3CI8paEHOxUgEBFRzsdF5IvBTttsOSnpD9
xv9LiCYIOLAd0fbFyF61k6ZfXR/JJukj8zyLmnLRJeeUoUo8mnaVb6FZX3+6PMSJzKCQg/z/nGlg
bSj1rsnI+XGb9bvXaBcDxmkriivGJXjUDvnnE83vK8xe8KxnYzW/1eHIcEPeKn2U4q3WQVf+lMs0
6XTof2+zpyV8qp8y9JaMVdrcPc2d1f+o5edV/VLK7zS7qBaMsmO9n0yKZLAIF7QwBz3nCDJOT3xr
DRWLohROHSaWSCEHC681rl7ZCAfIFme6oKf21RJ/8TzSnuew81AJ5fYDBmbVSwzR4DIyYNc4ndmr
m8lxvKk0baxMLPVWupjoTNtnimKt6hHs/5wv3hSJ8uGxmZg42xhMLUJ0xLPxQCjOhnJkNbj3yJiZ
5DYfkBA5KnpdBINz6a9Yyd5jUTb2URa+jNgHzjNOOx7wWAihQrY5/4x/5WLiM4h2qjku2kCN3u01
n86mf0zo1kwCt/wZA7ikyTRBI7LWSM9GkUTiFc2aEkN+KmHpEp9E34YhPnIqhGMImsR/2P4sjJni
dwqje82vI2hqQtzkcZAeYo4KahQKOoyAv5R5Fl9j7C2wflKZYJhhoXw/A4iY8gT6W//+fktzrJw1
OkQ9GeKc8aLuWhiQUNKFzwOGeYiWaEexg+68BtdGIEfMOrJwitBn4kpF8O4jxSKmZnbNImOKOZbX
p9GT8vbs6mSCkAGXzph3Mp3sUVvlcctgAE4z+j3MM5gZS8SCOfDUzCsxCQ6DdTl1DDxG2CDoRQEG
KYcMmn6XSa70DlXgRLdGIP0CDxdQNAnHyh+Rn1SIwhTEgNr9sk+7/iP3wEGWnADejeuRQVi6oSET
NoZgWwseNvoaHZzJFoG3bMzEgFwMGakz8bfTBm96Kg+b8rH/fGVO912BawieN/MTyvzccNsjkESF
ZwfoDBOtf75oeF8Cu6RoU24xJ6gByxbw8I2ngLAYNaiVtwTsthiLDgwlk/4nP6SDp5TuZGrfUKJj
aB6+7F/+1Fd7G64rO8GvFon/zfWZ7fk7HCmcRxFUCvEkzpTlOkPHjJjn9vaY9JoWNJzkrs8GGZO1
kG2T6ISz7BEqlcKMkP1sCIhtAGRh6MRzVPQfwJq9TYw13J/z90TavdEs4+u1YIf/4/3fBwg9+Gg8
S18DBEFyT7MhuyRUHPACBEzMPLjNQ2CQoIEozyT6MlNx9WxIkIEOdQAzkT6fxgb/WFwXu5HXdGA1
WLJdPJ2CBozFqsJXglF495fmTs5AlECXntLJJk8rJ/Gydwjvfry8/Ek9itOa0/Xuv6htlWkEi8Xo
jZVPmHzrpWowfL1ybk0KdqUqNCh+v+7opk33Ki9wM8Ss2JrCxgpUAnV5+GRxVxLtNU+lhSZtX+9N
p9vl9auSl7kalEdN999EiA2x8VjeqlMJbJXiaDchH1GkDWe7yf6tIrVymTHThT4AEKcRJBQZrwvs
WSy/y2bX/oBPMvPwqbo3iiV3KwYYLP7vb79i+ppEUBDZS/GLrspAPge3c6Qy08U7Fz81X3/EWRaM
pObdIKB+sPSdQBIZROER8nniA/o0Q1qhfQA/YMB4c37jhNM/zEyofs/lfTHkMyrDHp8hHHjQW7Ox
oDDhbVez8lclQg9PaSu45l6Paxcc+0kyBZ9QsbxaVO8ErJ5KvNSil7aFjvPqCNPaVNac2FhJ2vWq
20xmGnl8cEWhWdH34RG1kKgxa++hEFiHs2xQ92yNby069zNZizCooM6/QV2CQCccTIZqgWklku2O
JnqjKGQSHckVKh/UXu6EWQyp9T12l8QEeF0Z3ShbsDM9uyS8ywzf61n29KAtdG/3mVNUk1mNDaR7
Vm1rUV2JdpxhbUS0y0DuLEbfb/v8DK1bMMEUGZNzGLYGEnmrD7QuMLWfEXwYyUx2Suu1FmrjFhau
caXY1r5rGEF5GujtTMEIAwsePJnLMM8CNEs3/saWvJviTqBQ4UKDRT+pMe5KIQIZgKyo7rBH2Gaa
tWrVzlXAtPDTVrTVwCwqI0zOtYzjA9owPYTymEuYkn1srhqqgy/q1wfBeBAUviBXYp3XpOEYw7a4
Gfb74agsjS8atbdH1gZ/rveZ7isoQclwzRwgGdlQB0tELRhfUVBQz4PLHitaGcYeV5cO6wq3gH2T
Ewho6l8CZPMmZYcignxYEa3UaFT3wRkhMJN9TGb+ORDcBRPPKZHng6XcHVoIYWaGJEH2JnnQvJJb
5k+5VEDzsKeda5G8KZgwY0BFnOTVk75pdDmaF8Q0+AyGR0tngRjReCI9gvXYOCVy0JujMBMz1k+L
NLToxdFzyFIEymSJyAybgD6Onbb5btDyJhxvx9OnDoRRLAh5/+UtJJXloQhPUw75Tvl+gYhGo5+D
EgD7Ar40Hqyrklk5WL8ZYo4ovdlanEnpGxqoAWErVCTYKHqMeWGZYrf7ohZEMCFCuCJB72VHuzpv
5oWqQxJ7Oufv+YC0NwQPPcnRwAgSoA16QhILptZrQlRxgSkW1HNI8KA3zGh6jefHO8cP53itZ/oV
mhZ/E9o+oLp/U71pXJ+ey5bxoCjwRC07NU7FugmMD4yikCJgdaJ84g12RfUyjRSSLmoQcLvsVzJX
CiDz2TZ8E/NgPZIrvLNDcwxLk8lrvcbd6rEj+RRIiu1pRYtHT8cpzYWKU8eE656GhUpIFbgF2xi7
KJZJKFxAU7HMBvWoNk8m1f71971U31RmLiup0fkyKNty/GkZZ7DMT33WYKzrm9F5nc49azeOriRR
2BlTZRNya/AYqQTnOVXMZ8vW8XRZmd84gsgwZEgCwGyMTQdUUao9SuAJrQ4p2EQ6Pi8tvegVOaGk
YbwVWaCaOUhYaR6eyq+By8gExxvzumy712yiGIeULuMWTFmE2ncwqQ8P/BfPX0XGWtOSovSGpQwb
aSRd0gDeq06dyfhbakhkCUjJrThHGQy9m/UZelYPMAwUNx0+zsbnW1pOi7352mj8hbF+w0KfhbVS
Z6MVqMzVho8OKcJ7brKaNiTd4p23euysuDlxMnCS1MCp2KdXs4d2aKZHed7htS8BOuHGXJM8XLkg
UAzi7zePKsU0XFyGMk18yx0f8+xkHFBnvfAxOnZbZaNAuhOiJ9AXmF4Qk8gbsY2QgGhITTt2HdoF
nvYNFgyM8asxQaE02bCva8VMv6+AjGo9BmQq8UUEEaUwfTmAdqB7kH10TmZ0cZjjpR7TqDuYM2lw
UAo2GfOxlC4Y1A0n1Yrqw60mqQs6BwLHPpHtsJA+3w/3t85lNJtqJDmp9+RRYaTbSgDoGPFu6+H0
gGp4h3AgkRxz7/xep1aPeDuSdJIUnCrktSmtwHbP99hoPl/C3I+xewqrNXV5BYl2EogONjK/RQ6h
CCljbqUvwUfDsgzB+w4lbDIsn5SGuBb8FhdYacVMulchL9Eb0GV5Py2Z2BNb1YBW62/Iic8S/9L9
GZS2OzsQCBsRNuf9at9ZAsVTsAOGkHDFu7to7f9ouq/lRJZmC8BPRATe3OK9EEJo0A0BAuF9Y5/+
fKX9nxiNRoOgu7ps5sqVK5v7WoJMlFAjdP5U6pDyrrTj9WftLddAkMqX/iVmpy/7XO0+tbe30u/x
WqoxXVTzlVgRKSvZVacGInD+txR7y3ykvxe/mYEa2EP8mDxLycSWg/ZdqG8J6+Qq6Zxic5UlpUXC
BbLf8Kkk1j4hcD8UrBM/wfIlt2Ko1AxMlUCxCxIVf6UR1LJgyj7IfOdrZylWYLWLDauZiAXsfJFt
bRU4KrwtDt3kpZ0512GSqi8mApu9nLRN5uBMKv6UIwj8vQajN/njMaKqlduSLEt59VAyp3K9VE/x
+uVRdvwLWxAhh/YHWi5AOleRBL1etGObzgbv6UB7KpH4TKa68iGW44Fat1QBq6/k5EyPmDphDlk+
WDpoHdQoRbLybf75q6U1ttXTXTFbu1rlcq8f8iprl+49RPiLi54+0rfGhUkseKIIpXoMODe5trof
BAbpXm6p3NJfLW0kmrCd02+ZYFPbgEoRvR67/Lkcd6VReqaJKM07pR0FXvCh70633iVXSQ5oKW5k
y86pkzqpxktLubwfM5hh71XGQWxXSwldLWBlJb9CiD3vKkf+gEAN1oA3iLJjyMKius7NwiTnGLmG
JMbVuXwxdMtydC/f+Q3mNPavSi4lmHgWkZI05t/PcgyceHfYlVr2OAYk81KqI5S2Xw7d2K4xjtUS
y2o61jg5cR2xu/qGng2XYVzexfprzCmys+su5hx67EmRqavSheWVfN5E+bYoi0zfJQEcKmfrTCjl
Xs6eq4VYtXPf1RIPx4fio5X8s37bVK2aC3nA3OdmN08ii3LKdtPbo50Ux12MoLqSP265YoL/nK5p
81XYTqydl5Auj2eOcHkoAR2/Vu+L+pMitdIv7AYenzM+ESDLBUdZsCJAprfO+da76fcr4yAuq2l7
G55v+dLuYzu/TJ9fUec8L4xShqosZ+BMKVBpR0cl2YWPaB6fHllHkFUKk/HSLVYLMRI2M7Mb/RKX
TXaqtbUoZr+z39v58TMXBJBxclF7ckR62SZy09YAWnZNMX8W+RD0rWPSjZUOKmdVLSBVkwt1WB+0
pArB9bNFJfGVIYaqh4G7FuXjRUWS4HLlcWMxo0Tck+UzyBjV0+GVLzsEHKCHQwVYUiD2wQ3BXJMv
Kkkq38yiyCQrEZWKZGWr7DxPJF1nx4PvmXOx+alQhMRf5uDekwCntfaz7S6/HMe/+c8Lnir66nPu
TAJ07d9SX8k5pD5NRhPXE4OC66iQ9bWcpla9DuY1lprsIeUSrTvRAdIdz14j+gI5kgJAq3tfq09E
VRljVnxZTWABy6sNucigZB6pBqfmteSjHSmRk3JLRYBTQm2F3lgAEFVctTL8D2x9xXGjkueKwyFk
i4yF/YsXihzj0YqcM78RQgnVpDl65Il9rd7vcqOY5MFnkCCkBnGZX7EtjI7x4iFmXlfHdh0WjxwY
dTmo331LCsh1x/U1t2l66lxj6mXAydcfF4Ll56/F92oOrmcL7zqpqQf0EDpjIxzP0D1i6jD1E7ni
GiEvKh9i9FIZbHvan6cOpV0bBMt08ZntmbyxQlmV9ZSNc7D+es7uPVk89hFhigif49VZnkpt2mL0
WU+JYJLKsSOhlg9L2q5HgNAJQv01ff25DTKZYRwswZRy3DohE+XDToUz8dZgpm3QqZhOUiCJ6RAm
EKUSL9CyPF5F2cCeIDRKbRINfdDVLMijEFKgKYRQ8KzhHhKwJQeRts46ISqDR5ZCoJXUQbG8/5In
FVc8GSRq/BfoqusSg4wjiDu2O/QV9RT21YliG/bVl5CCshgIJDLwQJVIS5nSYk70iyMgyWNL+KS+
QO2JMdRLGcZMITT9IqTkATJs/7py8R4gfwi+oUs7S5jMt1Dj7/gh5nzF1Y6FlDoownoKN38/924D
sKZM4LM9VF0HkdBRfhWqdqVMrmvx8C6iTlnZUx4EILQJ7+JAMKm0QBsDFmJnz9ZfEsej31UwTov3
f4G0GZtQEUFjE6jyvDvEzdqA+qgZLPXQdFdso38c3WawGlMz17+GsupiLQf6y/+Mt7RYD5AAL4Kf
03tY3urzkGntAD/P6RgroXDnlGR5H3te+zFbf6TqsVSjwOlLH9r983Qrb0VI5dbJRm+5u7SMonfg
jj4fNUk2fJMAtNMCBmmtcmpStGIK7cabzigb50pIaNl8gmyeg/Xiu/BAUyCvqJSJlbBpJdfdRa6d
VHSCTFDm35EU0sFmXCg094dSRtQrLTZa3sFYcRccC4AR4Zx0LaH69DHATs6Nl2PWGlS3SUU0QXKh
vEV9u2jC/lTj3FsPWFhycig9ReXjunKzp+zrp2MAsdC2b4+mnXStVE73fGtIi8/Fai4ZOQ/wDVlJ
WnFDBqssibPxGtPF06uMIQSBTGVp3CwKttCSet0JQfmc0790rtp3s1zylNlqDuJk2G7R+onrlUVI
05mqlaQ8+jgvOFnNUArOVJIwZwbsdwr9jtAWwS5hHAbNH5IkAmwqJlVvgwZeiuzYUhz5Unx1V83h
N67KagOvjrWzVygr0oKTC29iZcuCn9gNIo0qDO+yocr2RbUeG6vD4Vg556tLoVZ79A2Mx4StBDRA
rhGuvWUULz3epekr7SHmXIyaj2c5B3DYhXAhZ55pUhATQm7x3oPhrOxlagNVfNlkU/nq6llrrJZN
G7Yc0PSiTkRW0vcD38Ru/MTC+9nycZOlU0D5GR/lZFYWn12uKsuK/kqWSJ6iGIuS4oKPqHVzJmxq
e6QsdmCqqC3OYJiE2KBi8Kw0z+YJz1nmpVB1aR8rnUnVIS8oAnerSjvNYco7GQ9qozcjuwcRHFmP
NqOXMWhIDXnA/0Jf6z3OmxY9iEvDfEF8O5yuUMcuInJbKKnB/RS4L4T6JYojJrPVznGAE5jcB4PU
yG05wYVa7FmNFrW7ZFAJKrn6hq28qQPAstTxkLqSYeh5Q+zW017BeqXEGzeyXDBIHhcxu6hSzSlu
E6kZUlX7PH2uXtYNSVtsZry37KMSP1Wz1FGOlehav8h9Wxa50iVyc+hjXCYZLG8rJxaiO9WN3xeA
V7G7rxcHk+9PrDRVgotqyk10jTYKFf9XVfmtDjA17ot5bXOnv7ivxEnFqZ/ylkPUw49JS8d2HJA3
LwYQFVxj+dViwJ5jqECVUi4r7FHl4yigsFAL4h14dpx60i2CkULsgBOcDoQj8eFUiZnyVP4hQrOq
BhlDaciFkG6iO/MnqWSh9uq9n7JZqTrTunZlFCWo6yh28MYRZmLcRzQbJRgRRIf2oxUJ6dryZdaR
7ZTIINTIvIp94Gsl5GAURlwrbD9MvTM7T5jvgZ2WuJOb5tStkwo5FY+hqCJs3deunxwGZ73Kq8VU
WeUg3eXoIzaVWXSbbVwkhLBAeEQnQrXw9Gg8S8tukMSkDlZwmYQ9S1oWVxZJ9gnXiuyYWiIoKxlZ
GCUdJFPPeQE6NiAI89xvld/XkiSflfStrB5uxDjflTt8KMm88AsV1WJJ4FD4DMbFkb2HwEt2Jx3y
qD20828VHPjrLlmEdoMCFzH1Dj5WfajK8ic9F70/zSUkBQ12m0NIghfnlitaHOg5he64Jxf13ZFW
yraRJOpGcv9zvLUOAJnCe4zAFimN7WZ4XBQjOdSy/5PFmLllwyg9ume72IiK6NfuR16ZFH/TL41+
ZsY4fJ3/D9UG6ulEaZ0xq+SchTcQGNixrxa0VYrCD69HKStZTKNEVwVx6FAIeNQL81TAOIrJm/tc
3+5HQojJeD363vHphfJ1BFeFvoHyHmKYlrrg0+t5rOy3lMDuKJGhThO6yi5Z47Vefp8GgC0vhQIS
YaIQAVReT0Wu3wy7PwuMK+UBDmLbS7GIP5NnqXBzdak803+D9ZKfWVYhD1eHEXSOGsGwgEnRBKMq
dSohfzoRjCBwKIJjYV5LFg/elI26KEYETDmGfHFmWPGQkDkG0ys9rXLwgIMMzeJYlG2XtGmZdXiD
ynjbQQM/HPkz2GJr3NPsmoOBJfOzW0tJao0flV2ujJB7zIuh/YgfrdO34W0HkXwspFpmZptu7HJ4
K3AUnzF18Qrrz32imxEY4RNw4rcK98LbIDNLSYbl5K+2g+S99lAuI+joVnCPgOrAH8/6HAKvnE+o
S2qLjos+fs3aJ0pqlCNYAJjOOyUEAkigm4+z/OTZ3YzNBa77zl4iRpFIf+YR01opWmhfOZpku+/U
NCYg+rZ/O/t76UjPRT9RC7F+Vnd6z7y6d84ftojLe/Rx7bA4C1PGmJzD5T9lqT+v71grt4/r+/Ln
3k8M9qPx8DW49c69UFtocFLs2P/yQ+GlrM3SeWNdym3Jn7vKi0U96/s4urxnh6n2rXHshfKmUe/Z
HQ8z7f0ItqUcjx7J/9ooboMtIHfzqmyfrcyytty1c4lF9boXvYLGytAXE2i8esv2GPBJEmZdOnHZ
7FgAgZDcomK4s7l4mu4Qi9MdMNdlXEnYHwe2H0fNvodek96GCBire5cvpxfv+lGHn9iw4opYDmgf
ZiRVVcFH1cYgWWotE/faNZdSJg8BlgsEw99jT10bDQd7mmviP5uuKCZ78fTO22qvR+uRfSI9zJDi
XdXGs+Uw/nPsxjq35nUU/7juWUQ0y3Bkbdw/plbWLhjoZCabGWH2WBi+1GS6dG8f2QnjBToUatUH
EvwK7HQLGxg4dfxr/xo3jz1z59hb8G3/ciu3qJaVXf3Amnq790/f13l+UiBnzGT+lhj6uJWS5JT6
8cl+dB7se0djcv+UjgyZDs6lVAHxXuGNafRx31bu3fRkbCYLmVKcAlBVQ8a03FyYzqWaLaFM7d4v
IhJUNUBjvtNLEPd6sDOLyxEB+6kCIxllLILS4/ZnPf7JCm1G++/8qeuRtJ0XJI/SovBw1sVakA2+
mK/bQhaFkhG8dl80ZlAW0boqhax0oUMr/Z342Qwder7uz+L1dze5/TtVPodDkmotf3fFYav13roj
yQ8Rk1vDoZSfDGlAak8ryvn9NCbUKDbbTQ+yEguj1Uf8VIMuXMaleDc2yJtmz3ZCDuG7rRBVWvZR
4SPWyH5F348OzRMaL9L0+AMOBS71HDwRQSN5nqPon9zngHguw3c/yzFCVAa4G2qIeczM5PnB19Wt
Ga7gvY5L1GYFo2MVAe7nb67YlI1ePgwf5UJxFSo8YLEWGrvyTB9X0girISnzPfO2vwaoL1Iv8qoM
XAE832dyPWgwH97iv08s97x06OLGDT6d2hlhDgjRopgMYariUT00FrcyegQRC3/pfT2F9MiyxUYe
DicgAqVKqvhY/aIyaprezjg/wLdfu6/NdHEpvXqSvcijjlIquLJwn+qDFgtC9oW3dHM5kMMeSjJ9
HPrH3u1t9a1a4DRP6eQr8VX4SrSTQ1Lib+u3fA8H9Pvaic9FOJ6f8YBzpKaPqYPyxWPiTrZ4ZUpU
XT859/4PQzi+qW8czKn59dufd3tXXmEyA9dPh6PdhM2g54xuPdM+NgWuXL/Tn/d+FGizYiIvhVIk
3kuHyYWCzefWbbrDdPyr8QqsWL3fvvIyAbOD5fDyk35LzrZTwTCyCMfpokPpmriWrgmUqVc3245/
bFsyDC39WZJZMcVzi98qIfCKFf/5XNYX71Rldrme3BD78/3z5MGv81xoV2yq2uMoGtwG2d/9KD3c
2TuC0zvPCmNRpGcvzkPICpLKsie8YB9PP2vLeDmL9UGYBTn8c/mGy6bCeeDJCuIq/XuX2jn3h53w
aYm/w3n++wob+nl0/05+Rh+nbwbghgURyOvWcu7VzqDCqOP4qC4eldW2dkapSFbOHyJWsa+kuZ5F
BMWeCanpbqcYbV4ipLxmRwqJznRpfWcql58H5cRt0dX80N4U417EK/am7b4K5MhPNI4mRn5TTic7
NoGHA/9aAfqNvHlZOt5rF/Djqqxi6TOq2nh8yJZ2oAMy2StomQtQyYYeQd3g+np+K4wIjWZapufs
SnZhAYFndO3qi/Q8PrebfRe+jsdgfWcR4lAYkqU4y56e6wN3NpQHC9fRE3u1Qa59j+uhlpuqSeQx
Pfjl0Xg1HgOmCn5UslB5DWJfnot1G59LNd/Hrb5EvvgC0BgfcB8H7ZMr9JK9t60k1BRunUcsyE9X
NAQ1tqfOU5HiG86RniggpSyOXfgt+SgmBn+liuAjBQJpy5LXn5N9NdfyIc26f6eHik1J8KlmJ9NL
//m9p9ntZbW1y0nUpHvYi/1eRxdKy0Af20k8UZ36E1kfJpmfZ+e83utNgfnq7SNCvXPsKzA8QB4I
5/Z4aNn2HGeoL/+Sn04Hg3fZl6/92wzRIzn02InB/fvVyLXuTnXrbr1rq1Oskwb5YZ6tYIgTA+n9
w30oY9K3V91mwnBkPYrnnu59+WX4VcSeATr3nJ78xv61//hgn29/8kPv9EhuVN7+nPrhHKKOONGQ
XMjgv9mC/2qZerTsBDe3v6vf+4bHG/LDFZtAgZHtj5K2n69BdnLv3nrxzr17eb92M+3zLOG163c0
e3zkpQvNjqP059Kb1z/aMlNX2YEPj4UuW+XjhikwDtfMDxOD5CQ70SozxiREeeGT0D8QxLgFZwQi
hnIePmtYfOI2WLTu/dCPKT8nJ7GvSIm5M3MqPQln5vD+7VMZ8gn5oedKtH1a5z67tze3fnaj2b3v
iZgwt7do5ifb13F07zu/P2696MNU6SYnTOrTe3wybl66x95xdnawF1oesH+enUeyVQcawG6wSY6H
HooQcyvT8gT/G6iM99pLtz87SgaCnFHv9iEUhz47OvaCsaFcBdx5lDUtPMelmxxmBGBnNxw9LNR+
chINvC0kKN9r8YnbpIcW20ZdUjbWYSJZ+Rrq66V6+/amex/e+wzhRf8AE+jcQ71I/+u+JAHM4nZG
+dcf218CifIVUmJtFr4UvO9X99ZKdF/vy69t6z5aTpOzpSTURSOt4EPyLfMe+9z+Xn+ynNpkL/oC
+ibfouaxdb3zbJO9gpMntUUqzFaPrSBffKdoHTSQsUEoCCWrz3KqSTqkEpTE4fiNSzvHuZkYzmK2
eC2z3clth++pWlDXvUhSlc5aOVce0lezH9dq9uNSPVcSNWQurDZZsYy7SqDbBsItr7F8K/2ExNaQ
1sqxqgEwc0ohh7zaVUkIsJyjUX0Z/ajwrYYEHAp7lrqWXFRIk7TYm0xTEEaZ8+J3QYLYdRqy2/8K
SihKVEn2VrWQI5rpQmng55/pnoJVPGgOHs4HWgH+sHMoa7JiW/cx5737/IWeRD1Rvt/fVXn91AVD
pYjVPD/aE84jOBX0BGGT4ArHL6p0qF5VHVBilB2tulxNNSlBUUWzsKvV0vYvbghWdfj/gOmGOkur
21uoodWiaXhDIEiLapYQopu36bgs47m26zykIVMN+HAY/3d8hlJUF2WRAmFj2vip9X7mogNSphcV
yQ64Wmo3hJod8x6FO6lQ5Xs1OQBsBGU0LmXAcyEt7Agot+MUnia94xheDy9u3i0jFqkgCL4qQOPj
VLvMMVOEUeDmEGLGwepbWu6uE87/7uIT8g6gg89zqW6YoPL3xDCOGJTgxaL+EvRAghZ6gCoLhD1y
xQzW5LWSv1XUCCPvfDBWSzzmcSOoUx9ql1roqF1n/YH5LGWY1nMnwQK60EFY6FybDenNVOv6GYsY
PplW9OHMXtRTLTgDpokO+EhNE1NWoAGR2SAFfSXP3FMZA8Wb/K1d3/dGJIWZHg6SkB98/Ty9y1L/
uH5yA3NfuuHZoSWKnf6WLV1rhq65aRWmp3dGSkrprwShhtBQyPn6WK4SJcIW01PIHr5xGB/YRgGY
DCcpfGZVdxJihzgV0/OBgJMfcN/oUJNaBOfQEXiz034/PpLsk+W/sCHHO8m5lDmnme/5+dn1PsLR
1n/Oox4DBE0nnMdv2Xl+vvy3/pefJwbrn/VP1r+2nWc3/ckweQweM2eGs+CHAWB/dYA57ZMT26iT
UZ13tKScGJKTd0A34vRzhMNxJtfhq9BdPQfPAu0EYmrcqviEG7IcHbrXCQeSgMUv011cDkC3LXpl
M+EDXianSepf7Id5n/lJN/O12D8eJt/SIRHNrt+8bRWL7/3jbH1+y5xHh+eted//cIejA7qqEP4s
vv5dbkfJ7Sz9x5FcnFrRtZK71bL36XK0qbOHEHnYNUBH5c4z0Xtu0UqtKrn47ElmkrmRLjaoDXDi
FIiPSRNlCYzfiZ8+B4JIwnsAuDRJw23ltWgjJDEcl7Jqt8JJncS+c0+1rOH69f1eaEexd3o6DxIh
917u2GATJpYt0jyvxdA6KXBOVj5Yjhg9hd4t2b9w5m6X2gUdYAEQkMvLaMdGLKjQo7L2prxI1gvL
WlXq0fGKpMcKeRD6cGIvv4gEJbLDZDSLJ+qZ9jKm0nZlu6oZTebcK1s5E/vsX+PswYqHB9/jjLIA
C19CkjlZy6ckCcfv05I7a6TvifpY+mlUTVCwRILZJBvbVPmarTr+UzUHWQpwuyqnovoGy/t6nid3
PeOTrcZupCbhgsqI1pzBDNAl3mP7EFVlsok5FkKcjnUyYBqcL51FspFCsgv2U2Z4Id2dqkVLMkFy
y1Q4LwGpAAlO3esctpiZPuoCFakvhVnfeBe5qSQGAFeQYFg0k7PjdAueEYsIfs4P4pDfY1SY6BkR
3LgErE40xTbcbSrZTTcurgGpYyZm3/aLNu5MN91YzVf3kl1IoAAVrW6U2CBITaJmiS/1Jz386Zur
nmo9uykYHmn+yaZ1U+EuV8k92vuvtEURyputqrkpdbWXQGFJYUA2cqq1w9xwngiOsVglIRZahm8p
u9F/rNozhBQ0XWSF5M/sY4IoUjmjYGnEzqMcN9hSXBXKm6h6SIHLyvqCsSe3o5hMBR8n1321zl8S
25Y5eTfA4vcQASBHx5TbFeOiub1xSD/PfSy+NmQGoO676iXZyCt3lmzEFvbc01sg1H2xak/5r8yi
u1+2npn3xCVQaVdmZ1T4EfB5hrBr+7JrGsR7+t1VBLV9D5Z2VLmeWitq3/GKdOAk1I/M2ODSvXRZ
eGxfboh5ESfgwLTIBswoPmFCmcspLGjlV+S5QZP+4JIQj0Kp0MnuYzUrpn4OTD1mYrhzvuUCEA5G
lCvsKCbJ88mGd54OlYDR7ENwgf3nmqIB6lSrMx94vcwEJJ8dtQXGmRl7zFaOq4reZ5UB5oQNNEu3
j4NkY4k97pUMn0zTtN785Xw9yix4xFzfLZNVvJQebkf319+DjItWY6QwrDWZDh9wX1TfBKIfnJLA
RrwcVyROAa5F9YgwK5eCiHmqvH+1rHZoDvsKbVxlwhU6gO7LjWuJWy0a16KLRFBQf4XIVuj2m4lU
8V94k5k8fs82qS3QtbFqjjOhChihftkIRZ4FCwkzlx/pkjtZ/y7sZ+6SdbwlOOvE8lveIpQ0Xo0V
hYLU6nrIMtiHztRCc9OHsLgdFYmAg4Y1Kac4Vk304s0XEGmi98a/r1CqWr+IDtitfDYMsmqyYjcG
0XqGvtHhe5SNi65cmOVkhOx2q1JwGBy3f6PsDdBCc80VDKsGhN+iOpPt0Q1Mt0wlXih5CAxwiyb2
5xzYl0QAircpH2BQKF6Gp0nhn40+PnRn/3rjeuT44IiZJ9hZAhV0g1L422E4NPXIVzCwfnpYu2Lq
Kxm9AMSS8TNfzBEtDhuoeu9EPcwFiax/M8+meJXRKnnDxGGMx0NEVbv1vOcU3LtiYWKLGEBycMQ4
qlF7P4AiztxgPxPCR19zSoalMdQ5GIeaCtnXnN2+DIK1zv/msneYJMdLoL1HaacBaSSnpKfSEj7T
hH7RBEfRhqEFM14d70h9Ly1lVoU19xi4hoP83ENwHVlg/ssRuU+8IL1jlh5CoJMlWaUoBq/BdhZ6
mFXat9R8gZ/78eGrnavezVStCbNNX+jI4+z2N+QhXMWtnzz9MWbAEgCNH+xqXg/j4IrJIu/OLOWU
ekWv2gVOBVxlObTFE5/MNcG34ApQk3e46Hlg1NUgYRGYkyZvqqx11D6srYlLeU7vMq78pRCgUlaA
CwA6T5Y60ryaYqU2DU1IEJHbDzbdGW50/dDKNNSarOMglJ/FELdbh8oS0JBSeV2iLEcJhCpjRWh+
EApMCJ9QWEkAD15lJBD5g6JwwXivwoKcQ8ayuOyQICu16L1MH1+x7vqj0OVEWAnlNxIpFfHDbe/U
X/eeE7qbtC+UXy3Jupdgma4UqsfRdR6K0sWm98pMbMhai3+iQdcvJRqXzcSHzPP+xaZdzHbyNeGD
GG2pF93pZq6c8gQMadn5qCmVUJAjiLVAKKuLuuN9rC7KCtT3B8U9puPaurYo34spHnTwKaRVkoSR
UqqSg2cuFcrXOmJJzf/JVJyIBlCaUBgVyanCKujuir/D72cpylYAK2QnMoKZPBvuxKM4NZmKea7L
HKW3/NXlgZc+lROoRU9Kyq9W/C3PzuVjqAu8r/OM9tNnzwHfSLUVc+k8q3d1yE/vyjCTA8LslTcW
dSZRPdj+eX7dscUboRiU6997seBDupnzuwMN5WK1aDq8X2tT8lIugmlXv0KwXoNXw1JKz2+DVevc
A2qoXiuXpJsXWFm0NsK8p/72JwtETLRvUIDxcD06gVSsBIqMQWrNpn7pHvo3J5t6CIAAiGM/MTj0
D/1HO0RnIlJlNrz6Fowgji/akf01IRdD6UqzbP9Yzrx9b4bP4eMfcY7yboiq08p+n76WbfrEW4nf
MspLgCFQ1uGTWxKB8GMt4gHl5WdEcwG2rP4KlRFx7e6ydG6/yvnmQc3vuFrlpya9etmj3ehQR+k6
f60I7csVYSQsPnMK9qkZm22s3jedLCED6k4PXtG4ke2lR4hh47d0NdWVeU/8GWeJF+97Lc1/aD3k
wbOzKS8WL/IBo06uuUPrarJsm9Rch9fZZkaR/im+SPm0i3TbfP0mVDO8tPMfx8p1FIiNLQwdChY7
zhoYtoN5Y9gdX/w7JtO95mTJ9uINobwBGVuBjM37rh10ueIfm5BdfGyhifZuzUw//xF1ZFh0Yo29
Wkb7lmJ17cVsMcu9StF3ElyyK90myX9XJcJ/18PbWVy3FKho6Y/jM+SAMD3lm4xnXPnV/PSTx6Ga
YWdaZO/xD79hgh8F5b9S/bg4fvvSuDTGP4vZepKzTH+Wk6QkHP7OT3QqHcSysI6T5RfuOBNlVUqY
4AKV6cpxeMce7914Mf82s3hbjdhUKOM2/iczQon35rV9oiAtJFZbDY6kfjDh0KqgFO3sWzRJTF6T
44rS8224iip5z35tjgvFQ4GaQRXfSv78NVICU8rarp+PNXhiHHYY+/nruXaAl3SqbSfWRw+45atH
gVzlLoh81MbNjJ4hHijyVhKYG6VqUkMFZ89N+f+P/s62BIuTciIELPc7UUG4wTOIEwhOVgHrBafK
MRCuXBTOMB4hmIEcCnJ4poW+22AnF/rEuSRnb2qp2rZ/nNywKsTfX5KtVC1RQJ46F3uYXQ8FUOzl
ff0BUcCkS03x1q4YHt+pizSK6vYDan+de3Py2YQnvHDQPkH4csgD6A7hT33ZUrlwvvdTUw456hEW
7ecxhopMtVOm+qWTmnKqBsJ7TTmCrgcC//Y6yRmP8Xaak3gVLphbKq60UCRDZbSPnBrXUOkCYRis
BdQErqBgL5V5hWlU2kT4OFZx83Ly9gMmz30Hg2CePOe5Swmbgaf+AHM/HNFVTkF2U7mS8cc1wvba
v1++vVsuzxobVJhRD2fKQjtWuZ7gO6hZCFuYHr65qLCCwnT/VphevnPTAh4stEbE+SuDbyO79ucP
dUdKPb0GvPbdd+xr+Y95CAjw5WJoqxtBiMCT/T69axceSEAJ/iD9RwjwwA8+k3N4Qe4revMwwIf9
WzpzL24H+Wa8tO8xAiR9XzvAaXiE3g5YwuUbR/f6fXiH/eO22lzfkvPkHB4izAEv1pDo4/ZxfHuL
d5b/CtPk5+FbQOEzM11/3L5ONfFN8otjJeBfbblgDdTGN4K9fKUgQWt7VKfW0Uj0gOpaRuUE1Dvs
W5Cgmx2rTO80Gofy4e/yxEVe3VcotqywawvQkPv3KK9a+eElV9rl8DA509mCbNMQ/7DTLxuLApZu
ZX0iBFN2zwPudl5UI9BtmKA+JkXpLxjGUnl+axJbWphFMMVtY4qY7gVLlCor76MOL9EVGZeve5Xt
zb5PFkqrnKUnFS1gvQAZXFWxjWATK7PefrVFGxiLLEVYOAONepEoEKtGE3MCxYP8nL0pW3x2m3ED
w8M7t/hTXAs2D09ei9nHm1yVfVWIGvpDlJxxxlmCdzOHWG+3mcGJZkwrAPs3yJ/hzbQKRi5FDTas
4DQDS+zNhsh2XISfHY9uGhB7UT4GGkfhn07gzvEZ9iNmF4+L9efDy1Xthc68HTldWXovhAexHvly
OCxBXif4//sRU5o5KvrBJ3OrEeeJ0e/H7KTQOs+yD1Zmqp1oqwXR8hmtvfZTFCiu/WimHFP70Nfx
2syaF+2bpEUSApljGVr1TNRlzvoU4KrJkN3UGY2e49WWKhSvpl5VHplfx5LlnVoIPLLeecbCj9Mz
2v+FfB4B39fgS6oWICJjMgQ+BfcT8iclnmhOuhTQFg6hrhA8BgegqtB/BfHn5dCW1/HqYRsyXoNT
FUCaMgJF+lXx9MxxhqwfPBX3kt3Pjj33Hkquwysl+WO33Uo8B5fxrv88YCMvEKtDfWg5ihqJgfZx
of2WG3QeuChPkAMjJ465u85y5SpcCfPoeQq8On4Xb/E4LnI7g1dSIP1e3qWbe74c11ToZXivBTco
w9zZz/TluHHoFqoFgrn4HocKTyM7XC0GvLTY5f34aj3KhvBEGupWEm9JDtf0hN2kyv3oFOmxBokh
cUcjq1wwdJr63VV17GL6V2q9WKy40mZX3/V5RDfCcRNoEytJ7NNjvRpcTjm+oJdTuumx8r/r3hUd
wA3AS2IG2Wr+lwKJeN0t4EmpOEdBcg5HOC3TVukrY7DpG4AsCSEnmV3/8u7ZOYoZ0tH8HzbE7d/r
9cEZeN1qMQBY4dk6NozTqwHSCXO/ulyVjfxCIjt1w+b59SGvOrCE0AhIXRQaiCt8uQRawxht6u3Z
TShgas3xvQdafWtb+7dlTU7yqZsdGint87BxRH/0QXoVbnGtgLnWhbr5Fd+K5EnmzDMvl7fmrp8l
jq0+Ky/3VeRRnrZ1K0JxM9lyMhpMHra2ZPAwiewHGYkUs3NUSdpRs8M7lqiPdMOijH2u1fJMds6z
WKInbnkenPEgACt7qckM3m1wWfObxiKu18MERObV2Gd5Z+PDhGikvu4dochHmAmWExKVQJVEKDtN
/neHNfqyD9wl+KF+SEO3GPj2cehEbS9gXZAwaWakj637aRl8zOzvdSjJI39mFSU7HeSsmNIEghqE
HnH5fu196Vs/+LdcfldCE5VcSN20tR+4FLJGADGQjhkvMEKqjlQ6Hee65qnikXSHKnwBTShX3fSh
Pg9XovMi8tPaXt5dy5Z4E/8huj7+vfQzceAHKLZzH6bKiMYzOps20nhFHxroV/CGtz1TwnXTw/sQ
/ubTr+qS2AL7FWhh0dez5CjsR2034927gM9dJngTkI6uUT8O0kNkSkHoUuyH/7khmZIqRw1Pb10a
R2OAWg2nig/NI06s8bNxjX/dOWJcrsxMOyYJ0Fe4v84yEZBhDdj5VltJDw2Lj+gdQOrXRoGEtYx/
xU+9U7JjOx9v69Td3cPB8i98Rv5BC6KHCmVHSDfjqaZuwSIQDh0k5Monekulw3n6i67DYpF4i3EL
B3aMyAIUpYQKaWabEV/HG+IWkY251W7tV+M+8UQ4otEgGYiMyaEmARhEfH2MSCrU5DjbzrRW56SH
XnU0LVrxCUxEgCogI/HKsfGCjpwbYqTVeCXpj+S/+nNCep6qpa3f/DiTP5V+2wRdBL3mTDUDyjgH
akrUGDcf7TGF1VX90I8al+6qPrYMw2vMjMbN709dn6yHd768GjVeOHY6OHzQBcEwzOPqq61OoBsD
SRB0/j4X3hv+LuqxA2IRCpZJ8ve2EDgO97FGwlVe7XzTZcKVTYZAxXKpRzC3u9ofbsvSMcLN8e+j
zTcMD+XK46buz1B/CDe5UaJe1OWl0aQ+daOGW46boUm3htsuWuGpQ8eED2aqKgSwnv777Is+NmFP
YuF5bQnPEK5EyHMi3qEsVZDEzvgexGpX9UU93C/83h0kddaPs1U4Ov/aHxri5XMj9hOUsS0r7467
czoMSy9GIq5+bCToZ1uVWVdJ/bVk3Azv3NRDG9nPDRVbq6HzI2fLuJY3EM9J+F/oytD+v3st6nmJ
qoLguiw00Vn137P9f+eHxvz3J/S9d4XGp8iFJwknBolbKEolUX1AU15ltlUZ1DJUZsfkCHMn/Lud
RUSu4l4NN843qX6Q5AtdEKaRhIG/W6xH4b3m128aIvNQ9EDZIc3U7Mque/aZMJvGobUWtc4D3oZO
HP+q/lAPXU5j15XC4JAUN5c9djNheBZ/euT/3Se8LxgOLgs4CEUewoPeGuFaRM+16OGTf5PSdf4G
qRWGLNw5tDP0138DbFZ1d/1X21wy8cLdw5S5tamem4HjprW97QXRYYMZJp0/ejy8+7/5/2hrR9Tw
2s2ThetYzElkR4ORt1pOXQhjmLVh4YRLWiy3xnr0h16FGe6Y9E5hiq4V/vfr/+at8+nUD0/7al9c
5TkJEz9Muv0szOWF5zk3su7xX3+FHsj/79n+nrAVpluYOv97Vz9RlmjijwUGZDKfM34Zr/wtvNA3
HiF0GPj2r2/3/+0I4S4Lf/PuGd4VnjKMoPs5ILg2Nw8cfh1Wzt9qtaR4xU0bcWiRTc9+Oa59h0X8
94uwIEML/3uGeOWv84D0jTDNwkoJAFH4KfwJKy5c246oJz2LtstlbAT7tP79HGqqLgiTKgxfWB+H
bphGTrlTN5BSwthfuv/13f/RdF5LinJrGL4iqgxIOJWMgoi5TywzggiiInj1+1nOv6une7oVkLjW
F94grthltPXF4yV++/clLszWVxBy5cpxrsWyv+shFhRHJW4HWPoOHVex52IrYmARY2H6NKt5My7C
W1R5eZzH/wZLPFj4TWxM3N7iQoj9FA8Sq53FyWP5eTUv57eIE4l4Dv9V/HHnS7zRoheWxx8qXTJQ
4VCAZcV0wh4X3KvVvPi91B2DMkJXDGn+qLO8Rz1IIEvO+2cntlLyXcQPamvi+0URTmwGbzGCJGpv
ccbuErmE3XEDSpoGZswsLEpxL7qZeYxYzxwphznbYyaa5BcbJDhcmefXaiC+mNe+ryciROf+J6Yr
QoEhW1YRIjWMsTw2gJT5JybUXwcEvW8wsxFpV4EUN+qrIFyiR8hcSVBGsghYyvhw2Lr9ijj9VFe9
FBAnAtlnwPxZlzkNCT3KwGMVjWvmFR03xw3PDJM+V7usHRg9/EN5iH2lhUaISBwpshY6iywgGwCr
4XDdNtyGv08nYmCDneUnJI9HEh+PKR4IPmL9OStU4uilp0cW5l8GHpaxPCJCfe8KeSO6Lju4B3wI
TyTdBYLAfIdCKboMgKHXnTM3Pl2HBgHTPkh58sdcCglwxNNYEhBMARVrZ+5pGg76upd57Y6Mgvgf
ShESSeKZAZosLj+BI6X4F6q8/fEj7qkj2lSMGwgLjdDsIXhTn155DLhO9ZzUTFrfc5ugPz1eRykF
a5HFKdxzFzdlHKsJykrvuWQnIgYb0qkkALxbkxlp0Nz4JNgbMBiJRbRuwJWDLEWMTDR1j8hIUS9P
oo8F2cy+xtIBEaUPGQa5AjkjbYwNChriKgsejs/EzPr935knIKXUS0fiS6HfyUL1QABMaKRk3jX3
O7vn1ehnCyaExuReknSHmymPoShw5IO3LxDxjBDcnrqAH3ACXmjHr1WIJdx5X8zVhtSChPgIl/SG
SBzA41g5PxVbHVgJXN3zd2AB9ebjfqeU8JPPyBSb4BRfHZ6yM2eMzdYEp+wET/dgrXHxv9KkoDdK
J+oXZ3Izc8gwwdibgeaKHYo5qj9PenpckqZnckV4am+utGbrPC1CUgSnvRcgTNYjD+2i9422OCIL
GuSJYXKEcyIhInTm/rzLtE0tbgAEsm5C60l8GsyAhyZoKfzkZIJTZ5l2+d5xCrDgEBw2hnPi4zX8
Q/KrQgpRMOFSbiWLo+YuYnmCTs4Uu0qUjT5yWgsvocvF5kTkirhbXsyuAOqeHodF+kTmimbN8oKI
Pn1RQT/ITW5YJjZOIcIjHIoOv0QSJ7snWW8uQWPaHBU0F0sWeCkm2P/mwGvMagxYc84vJ/AWvXdE
f1zePBbDHENfbhBi8+SLO6lk0NHXeVzOkVznsh/FwEhyuPXfIXMPset9TGVK8fW1GMAYzKh6wdpn
kjLBmydREt0ZV6X1LZLWzbhdlvM/MbKWjKkgXD3YFzrvvXfi8zht7NGfaNiJEVi0WNePkJfSI6Ma
kT+8HTaOIM48xVKqx06KTbf0bWhciG8UiWipMlSKwfK/V8ljfwsig3WrubmS2vlwvfR1wjbYUpQe
W9pqfIy+5tSKPUMbknIyn8864G3Z8BuDBPaXrYpDgJsTvZeyD2ifLdwEpwUzZzaorlWEkp87GqJ4
d6G0Anxw914O1ll4ia+huIQpKtatg1eShWF35D5W+IgG18PD+1o+WGRMhjTEpysTgSxsmBK6Wvm5
shPW6npouyDn7z1GXZx99Lk0hrLgmq1/Y2yWnQ/E9Mk1zMOSyfxmY72cAPaqTRlZdEpOLkXWuYgk
8bGjEWjBEzGKYWPuhUCpEL/soj+aLzRUQEHEhD0HiwK37+ZB7VJp/iDBjxyth95ogCRUkHsf+2OP
6XKitX4N9cl9rM80dLr1SbHEV0aklmWkBfX6Sj9HFl0dgiTdVmkLvp3GxagV9VMie+SkB+DQGrd2
PWk1cHN8mHkLPVVbGEtgDdZ1n0Fi6/h7ZKDaiEXI/n7qriS/wdOBu+/HEu92sM8GS+l82f9Yt5AE
CiSrC7Tup3Gasd3S6jtOSt4AprE2QDgJ8dGLLyN5Gstm4zeok9rQuYlgetacsxG86EiAy8l8qupB
HugWTiAg68zMeR9IvkWmIgIPEhnAdsKC5OLBW7MUYgpSPHOOgCtW2PiZVK6K9ms5kr0r2q8KYD98
R2i/NugH0vUyS/dtf/2OnYSQnoKvv50V49sSFcqpNrnM1eltKf7Px73Jl3bh1anYEh5FfAPO8lUO
emunqlmM8zFW39PMMxgWfXkkjx6zu/+caPbbS9wPSpfFuOuv+n7XEm+jHOPe42T0jJ6T+7QKkul1
wpcpu3f/ZWAd6lCkte5+ynJCs7I3vgMadVPEK+Ux5r1hMnpErxDKXdQZV3EZk6pHO6RJWIAv/BAx
Ye4GWsekQ8fCu2SEpyXLPqJ2/Jjn0XNeRDvd74zv8T3+Lsuwz1nZFRFD+7gKqxAJzXUxJ6mPbvGT
WHi3fRv3UFl/xnmURXmUxvn8GvFOvcyihu/LsZgX84aJOr7FxZzN7cRy12MZXmojrJdp3Cwfnq5R
YjGy2smi3WMOqGh9jfAhjfvnJL5CRDroU5onS3XaWd+X7Xo7S3bb2erGr73Dbbnazm7Lz/q27PAH
BQH+ammllefPGg/1sfT3OXzWyixZpssVYGCzsqRFdyrPvtPbsDvtTaTFhzO7VGbSoj9dybP+VA0O
zwMNug7Au6ncHQ4CaYGR+0ENeEUN3vbpS2N4EGxdZXYFFS3PsCebcKdMr2NElL/T8RtdD1brBzf6
0b3JsAXzrC8Qq+kH0TfsB820G8reiZ6PQB5fwRgLyOx91JuDgHWF4U0JAvk+UsyrEd1G6OR4Djzu
6AXI+Mq7nSPECtbphvQqzLurjVXjvRHAZHoRVjdUTOEMJO0EMBk1BSDJqvWNKXcauiWWEJsUf+Oy
NUcSDlgzv5naXPwv4/zDpzgvbi5eEosLZLMy58Ms9O9+a/GCyhMmXhZg6CtwaGV+o695dfqxAEN3
oi1b7rBPfZ5/sT2JUtyczrrR5YNraLdWPwQ4hY6vzh6IPaM8xk9EbVlaYS/YV2ELxNri9X8/xTLi
XfHztx5L0A1nnf+WsVCKvLJD/97UeTtjAdHRF5v9t1jlEv05dDjpKsy3czSaWFysojGY/Pv5cnXr
vh/E5Ypzie2SduxtXjzrgxggOK3+jcB3SxYKQOCyxdbLlcRhQPJmABEb+fd7byP+Eu/y06hYBn0m
ln6hQ4UXEedu8Vv4d6yaKTZxWfxbRWfj5Wsotgg+vGYf4aWLD/CQa11IbESAy38b3wNeYF1EBTos
LxZ9rTSmByxYOGKxGAT4TayHNO4XAGyFVvQW7jxv5E61x8JogxfSb5voDqwoBh7RH0G2FlSE2F7t
bk3xux5nrCm+xVd2EjhpHC5tbSN2i8PZvFhS2SS22DC6M27O9ILgiUMkwHGAJmd7Ylt8LJ1aQNb/
9kFshIUWtdv8QO858tRi5X9fAvKOQgN/CzC6eH3rNSt2iKlGLC92IOeQ/+2oxmQrdlrsgFifD+bd
Gii7+DTxmpiM6312Yl3+Smzg5Ikt3hR//v9LHAEOd9AGWOLflliSNcXh4/gFMPTCWQcp9gPpS7E4
gsZlz8TWgeeLA+IwQI6zAXFg/77ERrYbFig4CowU/v/GSKyN3AfK9uKlLt0lJrvLX+E0q8ZNWUts
R2weTXrxOduNeKEAvyO+xUpiWxAGOH6xLVzLWIlN+GiBMb8LKyq8rziTbMITmxK65wkIVxZObPG2
2NxvE6LvLq7A/18SByG2gZEZcza6LfwU3xhdwV2JxKKXPz4S/W+M0tj47xhc9rFZgV0SFutf2Akp
+Hexu+JoLr7YKM1r3nmIjf/bTZYRR3r5+7cvP2v2345fEAT/d7j/lv//FsWO0exHsL35fQ4sBCTi
BeaocB4AhtiYOBfi+EEc7L/oBl7o9YP4F0f8r9mN1juYYeTLxUa7e4IchNGFp4yQNAcfBe6WvQfx
z5+o5fAfu3xhCfEttohqvC/U6X/n5YTzg/s8sVNsjI9/cJziCFlJ2MbzYQIHIMgZ2Z84laios4Er
50N8qOAIsKOsKc6V+NwLFvXN70PgY7LEv4vxpFEt9o89ET///SauilgVTMLvfza8T22OaCU2B6xB
vEyoxVkXuypW6tIqF6+JV8Vr4vcfuYId+70hdv+38w48R/Er3ju2WJa3V+J/AOYC74EuPyBhaCeC
A3Il2GPaR5UfR1k+DqQEEPjfBwo0RCB+RQkeqAEH/Pl3ftEfOn04eWK9OS8Bf5u3if+EKlkIJSTU
cvuq3zQnMBwC4VFiiGsW0/5esFGRSaFLvzVVhlXa9tAngdSdXiugIyitoK6FhBdIEigzgDe4NIlu
DwDafYCi2i00o9aXZK/VxkA8AD7oslervqKN6wJxf1f7uOkAJefpfYAaoacAk3qN9Dy4PsaQSOXE
fT18gCMaHnKXMfANDYJG5XxL916ij+UjK5y8R1+qU2qgMKoqDswuFPhvSEaOgHxw0tEee+AZHGaP
sT7wTtvMSV/YEgJ26OFYXJq0OAepfQcopcy2tyj9hEABwCrYxR/CvnA2GkJpyUCrBJIlf4LrUAmD
dQs8SU6NTfOzm3VRDQkTenDqW2Th0CYzP0jiowgMYp914SB8nQExNSx1yVTepsCNQG0NuvlcSHow
b+kWFEH4kd/UBvAAfGKLDE9tsiNdyQSkQetPR7LsY9XsHcyGh1mhIVAaVwVs/KyPZOWN2gIwLXMA
KgLRDMStrz6/9FP08q0UohbHkdplZcFGeeuIu1mgKK7VGJBFH1vhLUMrYn0WH8dxg65oJBPJfnQo
MenqY38tpII4U7dKrPp82HxO9zZ5E3SCGkIhTXVKLXjhA4kjaQzwQbBjUciCRXYXeA8QIPR/BZwC
8imMasTN0ePhwFJoSQYNZA6eo0LAqEbhRdQ/oA8bSB1x5GpqfwhZUrvC6R0x3I7JT5XzgmQgwOiO
+azBaKPvNrRfP8ILrXwhkoRsCvClFyW5MViHB3kIXYcMDycDgZVq1tcEAZULih4AOmMAe7rMDICl
hVqUwQ2txyq4Cl6TzR4Cacq8idHa2k6k6XbSD/hVh2xzQDAI7ch0Be8J2TX+wYoiFEBNCKEthMgQ
EQZc1ccrBpMQ1KdfJkblvcYR2oB4AeBhAtoLwQ7dTBEPxfN7oetWv3XZeHIuE3RE0BE0QHgRNz4B
wNJ33HxbD9AbAkwXyU63Bp9/3fryxez+ob8CJSH7oDgH/V/8u53LwXAgWnhD7cja7QC8vdBt1lGZ
Va3tEQmaJ4rItKdT4cmC1tgTHGordORkTh4ddtDEaxWJwMn93CHml4JL9MaI93FGlbegLTrOl9fl
x5fxh9Lip5sEaSDhawhaxiyxNOVkYsvWX97Dh3fZqP4rLszcTh31ACDyWI1lSrPKtMAaWBAUt+uP
J3kin0el1Wj9D4U/YXQ1QsfUu5L3Vx7OS1SDQSebCJj4KrC8jt1YoOb9LwBHeQKle8pOF+v3ASol
1lvrZJeGwPc8GTMJPKpMjfMsCNnDTrg9dUJkU3JEviCvdYe3zxAlnUqoYQyvYFG4o0BqY2uwvh++
M37pRzKgmLAX97HFkuZ6hGpSC0rxMIC/A8uZSTCSYz0SVswd/O0Ob0w/iQZAGIE0Hw6oDtOuo8qx
76EmhrTQJlncAjWSInT+Z2jg0HzvALFjaIXLt1dCTAtv6+2JHcsoYK8bBMePDXVeEEpHxFn23c0X
/jtF1+iohDJ7DajQQ80H2/XjYKYt9DniMEiVdSXoQjBbhl+0IFGE5VYdMP4joQhUATdBo/kYKto3
iOcBfZCGMs4HSGH1RjoimEg0YJgF1zFQ5wpuofvMbiDD4RZ6Kk/lY3jHbK3107/rpEM+/ksEDsr+
pRqt9w242cyu14TNn7p7wZbdI/uvIKuFAgEsxavbPbUJOXQ7r8KbjrIWJI7hFVoccDl5uOUzIFef
7r50Hpx1nojeULuYoEOfm1ti9GYQm8gOc25q4pNVSyKY7N62hLlFupfCL+6OGLxeFr2oE7WbdP8Q
kt4/OQOOj2CdMRb5nNX7J4dAYkBSAMw0wTGBh4dWkkVqAkIZtZVFs4dDCkZrgzj5FVQhbjQgF9Wh
BiL3GrAW2op1BTXfGKTeBQAFcAmApsC8kahr4UEMwYNmYBISqHJGTu0W+Qh4/bhH4uM+1Nbd8/d8
iRBTlaYNYjHUgNHDMdS/nleB09xukhlWqlRIBNpas7lPXsPPHufw6Ha6TXsDR9pwJW8nRDoqPJGG
rTbcrtRTE6pL9VzuOmtp0ZvL63zzAR5GRRvQDPf51ezVxjsq0LqAGjpt/uqTjM4w4Gbz3UFRb5hj
AQJ4+6SD9OfM0D6ZP473WOY6oGtzHiyx/BhA/iE7pQdJI51ODCNnjEvJs2c+gMwCAKGTxT8L6rKP
qLeZH29h1+/6H486yPp7bkChURVZZmNhNgRYfInnjPVyIExQKCxmxfG6eXvv6D3/Li5mulD26Wiw
fFE76S/fE3lfBXdA/CgdI4w6U8bX4EVkV7kddKOHX6DBIWWPdtg9P6+cW32qTlu7OVeUTW6UGG7L
r89IwQ7eAey09pWKd9944kSEsUY77NBQgAcFZBA0QDFM6DIg/HKHEWtytF8KyfCfQMWhRqSAkPM1
7ifItKDTTh1wrn4umbIG+XDI/c/CUKA2+fFLsLXGLkVd6idWVk/1VFk9qM9w6jSK7vSjOFvoMS7b
+TPS7A5m1P3Ne3WdKauOgwXlXHPwG5w+jqLmRM0qfsxreIVDjtK/eD1A5+PU1VbZofKr8Oqp066f
m8n0s78x3LRuHabxe/wcPzzMXqwRkwc3+alBzGGPqybyiMOP+xxtY/Dt6em22NKOARRb2mmQ79V5
J0T6fvEK28OvoPd3X2irdCdTUVJG3IIoUAkr9hwH15eHAYjFAInbJh9cpaO37H0ox8TQTQdUoBHU
JLpCq/HvNq1RpwBZlRlYq4I9LkEYwp37mag+UVUN0HgZXUAKbxGCtNWX2emixI4Hn4kwY6fwGbqy
q/29+GWDYYCQt+HfF0oKTaH5i6kRQkM+Sf3WvYoOxCWWZoi8aFP0iJCJP2BD6xftsFxLo8+KwevE
Jeyi8UWnEB4TLbAld8Jjnlp6dJ2gQHmZXWe9UQP6HsA5VIidNnnazOKdiEgGwj2k5ik2VFRUgMZ7
Pbsz5tozumn7HnjWCzx9Y7v6/n1wQ80nndV7pPI07lskEFNTLoGoGQ/JKDRcl6x7abcIExqIBFeZ
leG03kMfEhV5wRiU5l0MB0BwQ37k0YYPy0saqiGIml1wTRsWlDtgXU0xTF2r9E5pNLjt/Gs9cQfS
HYlnYeBnEc4sztWuEMI53XwOvVngCLFdPQjgvmY+o1xqccdnxwqUHVCKxHxitE5dEHFYVJ/hE+NG
jbXQ+kK8sOkBrZkrY3lWQA0FO+9k4zs6KVHviDhB/B2VE5znhRytdrc7R+VqyX2L4EUmxwWvLSjd
W69coXBqkeYu+5I18HFG2tWEG6F0ZsDJD/kMSUs8kxiE3vOH/Zx9wW4HSJKdE4KWzxBFOQZAJN6+
p4ZwmxAvGVZKeO1g91pSrgXUZqRKyESEcpy86qx6I22kL9OOlcMKDMPFohpWYTtuAN3REEWvGZLi
xr9E2wljO7hzqbXMe25uR/fDLXyPe4xyohJoU6hFBeEaDYxzN2qiDjFDPWUYGfpsKgfCPWoCxb3h
auz1d1SD/WR38ZCWNN+ycdlwHiY8xjwHXN3OqEZ3apFayQgXpytThy+bMEcJS4vCHsTpCtElL/PK
5Y0C9c1iQngFtPecgg4qg7Hq9acl9X2GEvsbaDbSt/ZdGImrITRaU4OMVCyvxiA+rB5ed7fFbrfG
Rvi0XeknzmIWPXCHYfjbqX5LFXtgMPBNpQ2CUBpDLrOzvHojSTrp4YjCsIECX4/2pqdBB1ndpslf
6cDKdoRYf1ijxYqX3knvjt6j3kravJy7ocTIb1rtsA46PHNbes3DL/OzjFmO2xT2PWAqI2LQOmOE
5dpQutpwoeoHZdHab23Vf3qNgI0OX04+6+2VvbxqR/dT6fgWehE9kUz/PQKJ6in30QwXsmAwpo+e
Ag/IoUjfJq899TqkkLldE9Ld3suoVChOYwRPIfucCNvzBZhM6p55AF8bqTmKWrcJtgouTAYnt55O
uUGBThQNcsdBBXHgaxQgkeDsDLcD44Mye1QbGzDfK87ZEGrLy+/GL9xlBNk4YXpYYadg0P0x6Gtj
hwF+A++Bv2SNkI5D/nSh4zUit36Wdj5VYP0JwaTv/koJDHc/PDMff+maRAd6OwLXznOJIl9Cz3MO
diQ5YgJu3eETIcweFEiuea1Bj4bxgQzNeSyKKalaRxgl0cgGJsROhB7AdmCJ4Im1Mw3Y5EjvE0tP
OuNqAocMTv+vOQUuB8tfjFZmfRO8Cx2jlDOGgPGeqjo5HDKbpfFel7Bs3sYrcxNAR6rblSwVE+en
jRewttZ90R7huY7Lu+nrvszIMe6sHyARUPbn5GJaK2blTidKJWvcd1KX+fc9l/wkfnuvuEcQ1Bn3
7LdZHLrOY6wheD+VWuOO5R++xwHB4v1pazrk1KGR0WOFv4jPiv3ZBuja96cNflJ4r0+2M/a1N6nO
g631qmgdMJh9Ih3nvOGL6Qn2xJlIk1Zb0GHgEzPrxVBc5accCSB+hyFLsyzjT9+qpniHNTxH3VPl
b0EQbXKbZxJdymK2pb+kO1CtMEkE5voabtqoGiH3j37yxZFNktDrH9XFST9WEV/p+70rLW8j2cmz
zhH5yt4mWyTIq6MoxIce+sKRuTjlJ2psieKUMygD72kPSF0J2MQBI0lDjwoScuKIuOQ1HAPGJ1hg
RDr4V0zvIefyhgfVsDrfz72ZSpsmCWH+hK1ZBkCCmVi+RjcgKuG+dVrGEBSRPYUg9IG382smg5QS
2qrljI4yQt7w8RCNWOJHwpXj5gMXCEQNeIwBUPnamPoBM/jybeQ7urOI/Sz1Qx9bBsZMQlxmYJ0q
gXEFXJIMi/OFZjIQFaAXeDiZl7A49yc3TyBbyuFlrtEb6hwvQbWH3CSLK3UfDNW/FPtlyX6DmtGM
EiYrdw4PA21rMuDc2k5S9xbXZ2XyQLwU/rIQNL/jIYNvrxzXg+EHTwx7DKlRdRj2LscKCMn4LHkJ
UB3zPcEvlJTZy+fVMh+/fGG+rlKeF4U6aBFYm8OiFxZq8GMgdxifDSIFrSOK4D/mz+P0PHXk4WfR
JSvB5tbIIcPlR1xiR31ULW8jYsYWsim28KXdIIwNS4mk7Q1rw37eRSCPMIfRznS0K5EzDkiZHvZD
cZpFi+vO8O1xyYjQdIuZrp9ZjWJoDBBgjAjgMpM0LdD2kvdZpT6Imb/Uv/2lJ/Qp/NL5rJ4kCgSt
lEPQPaCyBbMRyviGeIQMkIy1hknqD2bZcJk6knebPiYD9EUgjCLW4BbH7rJrqbsqyGxUASf5WFpw
hyM5GCaTwf7jMMb0KXkr3hMuJO2/vqnMulOqgXF+ghAakjwZQNnPzzGsGqOYtGizTvTCvsySkxZ2
o9vWJXhTjySkEjoKmH+RzzaMEegNoFxtE00ONgU0LMHHJNZTjwRD+cCBesnuE/8QvKpkr3i7Mrd8
KDcZbQ4TAHdj0hs0ns3nntDxVeNIh4qtSWaM0p9P2cjOVzUikTdEYMxUxzL7O0HiEL/JSesX1sUm
Sa9OWMkfK8Jl+vdEejT6wgxuWKgej7AVeoRjpaXPK3J58n94vXevSomHzdYJeP681n9bzyXuFD2s
7ihr2Y8zaT4uCEjuRZfVdwInbaR6hdX76/9EXfHpk/FvneSjyy2osfQGOnUhUzP0MWFgLyb6o9LA
MV5eQj30S8NpPwWou0CskTrBlCzd06YIJorW/LF1tfBYBoX9EH6TNvVJS3e3ASqNta1YxSpdEM5n
M1L18g+ZSiOJM+9NboQz+EFZb8haVQg/brsiOC1mHfRugq+VhjyiBxr98SZimqQhxBUKsrnuvG1s
YWGwQVlP6VNuXUSvOphzaXOZcoZKtk1hi1fPnaP+FbpCaQczC2imTYf3pFPH6+MdiZQNx4ayqaVM
aoscLaBWSxtUGDK8XFq2prymSoBXCcP8bfREJGF+HTP3ipnlIgwNuv4tbJZkb0who2ZRIJq4EbK2
I7yUqZ+oHpbeNkza/lIkYgdmif4Zve3lhwUvAJ6E+STCmCRlERUXOeyKisyDLqGXIpmZDg0F/lbY
xSpyWcf5pt61v5SunSvuALJkz0gggqGNMsxtku6a5DWVGWSav9xuXYwvAduNt6NXI4pBnNnOqnUv
M1Kd883XKVk73NxTDgZQ9YOy3m2vbKhEMPsyr39Xd9h6QisIeSKKnVSee4it7BtMr/+YK2g2Si6i
Y94TCTBQXy67Aht380Rn5liFddxfyAhQE1KVf1RAiL8+Xru6IrS4GhzPIgtgKrJ7a5wKGQGAGui+
5LceI4HVCyXKwlGBCtewdbJdlZgoio+hk+0T/zHJ1ndnCySIeg2IkHp8QQkkVPynRRXO6oxeJFKy
/Vpm88e8jFsPLr0+yUJ93TL46OOPMfMf5jek16MZSQhwipgDXsMGfNX7BtzrFSHYgKgYxW7j5tbx
d8ez7dBM9wi28ABEFlg0Iw8p0ApMn6btpOdx+hAGg5yC9ouw7rXgCQ1PDOhjwIW1l9NmxPbXywaE
9K399FYeJs6cZxzs2sKu9rT0hyJEnn88XKFPJEo990mGiWGD0/NkU8FVVUT8borGip2GRCNmtviu
+pRGMQwist1QZYA30LdrmqSnx8XqzS8BfuikyShh0mDhkjUrPdRRXmMeA3JJR62ctQtIpJTRBTMU
IUlYJoCKVfoZBuhu+Clg6Jh6vzf7vSxiejIuPSFCUvo7D2PiQa6nSLiC3E2Fmpo33cqK6JfqWMXm
oWZBVKdy+jG1v7f/GD0pD8z+Ok4JFg5oz+l66m2KQ2+izWrKStRDxDCgojjO6E888QULCW0H5y8/
9/q8zvTbivJOlzwYhZbzA7tzsU6HwhcsBgjVqBcc8uhyRe3F5LrtukuKSCh116AWeITBIYJ+On4q
syQPOPSJ+1thbMDoBspwtE1MkfKx+JSHhSnO0d3XoRd0YsqY19VxeV0RVHwnrYMak10Hn1nPLnfN
OZv3KMMR44aN1TcKuz4xaAAmBYbydh4U3hGvPSuz8swQFephgwUmOUCJCQzzPQWyQzVR94KLBNNI
ElAzoxF8bsIRffdEXC9xO7SA6MIsmFdJ3a88V7XdbR3iwXrBQPCCEZ8scjp+GLWk5j148XUPyNcZ
yhlYcFEl+OBPPC8ZK86DCQU3xJv/0wb/Vh6EfCYkdP38y5mZ4KLZr9Q8UlGG5GNhBsQU1I1y3If1
GVq1A5zjPckdzDGjsW/UQR6rqy1aE+Sd6BFStFHibZhP8HJFggIisUE45WZ2z4S3bzEHrLB/EMHp
pm/II9QhymGB21h6GkQYWwzhz84Yh9+bwd/nYm1nBP8E37dl16lRwb06q67zOlNiSxozjZ9zeZxB
xqUquKM6qE1o1tA0mH7W3ELa5Ov3fQXIYB8r4rebj3RoYXtOibJFEHv8xjuE5nRm9Ual30doZpeB
ZDVnH64yKvjaX3+4VL2rDU2QKsfHZBw1+WCRDWCfRRAPcEhCgiR8mITD6pS6AvuQQyDZ0Fux0il5
53uVy5OXgA5Yd0YzQjAuSHQh/8PgE2Ty5syV//jNhJAGwzuMtZDw2EIoQ52SPsroA2BmRnlGRd0D
pQtPDWSgPFlh9zboaCjHl4p+LmMPqVI+rs6PdbGmlP3LMXhWSOCTEJgbghDMfcmMGvOGtqMl/TEK
9NbNkkLOdiR52xADnA3diA1weeMzGSz7hnpWuRgHyQH4ZnVcKaLdcJ3JexUaHLVcoEJET6PWfaOl
0gCzFNoh4slQVs1fMWO2d7oIi1OiyyavgFkwdUPdu/SshJIsweao8mt6wXQqJpqLJhpnnmeIwIAw
blQsuhR3FMEn7wJbkM3BlJorD3u9JN/omRdzYHa5TpT/DW4C1HeQ5/HRB9mXIiIsnKW4ZaFJcmtZ
Ouou4KLpERnP4Ykq1iLC7A7Nb9lKjogoUDhAIWZXrxXrybmQV99F/1QFtwUdJ8Cp7yXQcPwNgYg+
A3Ul2qACNKEQ8F1Rq/wgIJkHxYLmIKDC4uIwInigtplPwRUtLkLPgATqqVlq38VNKmgjCpKQs3FE
nkwg5t9MQJZUDy7sD2k7pK6J6K8jl+bTBSQ1gbvPRQOy4hcX3CaF0teCRirpQjXLmMBxN8BRCO47
MZFqNdMOU2OsQVjF+RFLI7yiUGNk5C78+wYGYaC0PloCIyTIZKo0EVqrTvFHFx8NMyIn0JFr6hpk
6BNkD56nJ8KDiBd8kDAQ8mh3k9GjbyPHXZGHATJGjVOnD2bWrUmMRaMyuU1lZJeBBED/x/xqmbkx
RbR1Pk9cHZryPDvW6G7ar/ABaN2nLUNiQrIgeeViMFc9MgezsDWbWhPtALRAdc4GcyhTNROCvJbt
pja1Uep39jersCn54FYYtMMbwcEWrUfyBObuj61xz+cUStDY2CJpQkbEPExUg8ZEIfxopJgKkIGR
qjzHWwdEoEG74oJI3K/cVyrGjYNTxPDQnD5H9WFcdLDplHYMjWrqDYsHPDaG3cWLtjw95OHrj8yc
9ONjSgHV5WMf4gstUjr2w8GSwl9v1O7JR+ipdEZTkXbQxtuoqObt74vZY1I1w5qRqLZlXAoQDMmc
B/BYxBZfaElYXeq1SPuOdEzcRrndX1ROioKEX/nymDDJHTBFcT+AoWCCmGAQN3zPKPqSAXb2SSZy
MQrxK3KZyqDUbNMooRlRxpfNd8kQ0cGozqDuN9LBsp1a6renuyUGREcZUULsUfBDkQPxCGPDM7ai
WoB1TuJSOugJKVP43W5+kqg00cLKNCtbVHtiSOLzdHZ47dF9wVftCoIAaM0AwzSTwKXeqzET4pTO
Ckk2dR1lTWOEAriyplS4vRnpkubctWvKmAplNtDGO6JKIILeDlINJKQLPU4mxDNTmmxcYu1hJhge
yVa6tarULxraLuNL5eZdYA3AI4YnbiJmEDry05eG/cYwbUxlLSaRXQfVFmySiIO/dhn26GaUy9Zc
6KaKWBS8EpvRz0udbPg542ZDKfJ+wgMxxFgBiK1F3WFOvuPdg0HU9e4eYZj5DvCgtksmVhQ85eG5
jxmDL71INob6HAIFdeWOjT2Rm5MKcJpo98LSC2fyWCQWwuNJ3TCVX2zxXDCMRfgIiapnpG5IQ7kJ
HkiwmA/7PWEQ1ul3qIaoBpdTbs0O0TNuRgsJBcn1648Mn9iRZOM1hbQM1deYaeE2VD/DYp9NPqu3
y13D0K57NHXZ7DaxO7IjzdNT6273V5Oi/Biz4dFzNfBQtic8SB36s3uxH3fjsfqsSOvS4Ok+fRIt
mnNbF9h1wBAgRyr6BzSFFxenRc4HpaAxKBGfDGslgl6qpeKDkYa1ispEqMZUQHbTUVlkp+phoeTB
fHd4gLgkkvHh5tjXY+tRCvbraccMxxD7xRPq3A69Re5n2KiiUw4W9MMzstFFn+DuEo1i5ka7HlhU
PdLm3EfthFpc5nVhGq8pJ9Y8MjYgatAAuz5B5S0m3Kaj6iRwmyT/Gt1jjTkxn0nRNmY+RgFn0bpU
Dnr7DyUtAqpDfiR6ZZ1NbWFcy1NlKBCcIOzqwx1TFiGBycWCh3AzKge3dQqUSGTYlIKM7ei7e+1q
K2onA0ueJOFn/NgOMwVvV1NCFpFzhtDZ7LuoaW8Bypylf1iyxl06dK3zQcc/XWNs4iL7qCAwb30R
8CN/iam23ryX/Y260A269mBM9SQb3SOYbxApRd2Y8q/3BCITopsIO5bwL0Qp4eW9wXpTNSvnrzmK
WFb2w8P5hPYOsX29l/KhQ21k+aLCR0br1BZJk8PhPL0HB9QzW4QGLWIj5kiAarU7Kcc9Q7a2tBof
SwgenB9mvpaJNDEjejr1sjHo4XTd+4yHu8rmeVDRuVtkoAMREj5dqZvOEANjFlTYPMF/uRsA5L+P
tnOc78bFGLeTHQOR+Zw0juTQ7OZxzqgeoVJl7JI4+h9JZ7akqBJF0S8iQiaBV0YVEHFEXwxHFGdB
Ab++V1ZHdPTt211VKpCZ5+yzByjzzJABbytkP/YYm0iKwB7Vl9uNHgArXkv9RfWNBzgXJO+hV8Fy
jQDdIRJGNBsM9QAY6YfAsullhJAW7fO1b5JMew8R7uyRNxnZOgUxfSPm5CN25zBpBj8u8S3tzJhs
DaTkMi+RuatoNSBgZUbyQeLSMC/87d5ZQ4OF8gnBX9tFgpRNVQpKT9k0feK8BqQQAtXb0ejQ/Xqs
q3d4CX6gS5hUk6EWi+yxw/YGD5FoyTFcenZWiN2BHkNIJ5NC5CQTxwqrGp+0SB7K43YEQtXXltUC
piFWzVyWfMR5UENLr8KnuMk/TIw/KRGugxwPBW5P4TLqmRZbSMz54Qs0RKs0szhmDfLcGRdTDFAs
nkfcIu9uN6k5Gej/y3LaMhqiHjeX0QWwNUfQOSmYyt/cwYBphfcOKat9whT572MVDDtRSQpiv7Or
Wq9AQZXQX93nSAwEM+sLdefeP6nOW4xb5YzqDZvbhAhkikkEK/SuxYjwXj9rvZ+fdSkhxhTYjjoi
+guZnvAgu1OWgCQnUm/PiDnAU9l/bE6cOunHw5QINRZW8xJW0iW6sNyGU4tclZLcBgN3blMDOICR
ygikj39jcHHkMcKe9b1ssK3ogXSBPjlPxqCwS4DlzHQ9HFAI1Exva18dPJ2J8MyTEt4cykqcieCk
3XOXI0PQTArFe+guvyzo3sA6HZcDD6cI9KIku8UtAR/2dQJkXvGFItXzFRtbKrmHs3tFIxY4wAXY
J6hPI2It7m5G9qqSvjPaNg75k8c7vE6JL9wD3l1HmvdIUfajK/uI5/1sH25RPpWCavhDdsqkG8yJ
J0PJNCSLfRhR0uyVsULJSZK3Z8wmvEsMEdqhy2mxWnupGGnaVW8MlRn38DVaB1IO5+Dk+dtVgzoD
WIe/wnIMjODRp/zlDnO+ZL+gAH7Iei837y+oywIsFJNv77rV0FiYiAY4vnmcv+HtkKePQxnX4CtC
RetoG8UrNx28P6tIzvSdGXdXGoWFR4pNBWzC3YecKnLqLu0fsmvMf8s1et6egmOC4jV9NOsXFJrX
Xm66OrSNufDNwIGd7oHtEgkjd2kAtO9h7Je/huWG1DQCoE2Aoc+YlJoCZ4vaNTL0fjUWJlUPMXEX
I160i+jhhKdrZ0O2G/0YVkcmo3SsDf8y55t+LWKk2gMZ8Jx2Kf92RkzFdrprnAGUKnDJT9S1uPKz
enAmMTsf352SjgmkFfTjJLJUQT84fxQ/9+WMuD3oB15tzwCv4KtdmWHYj4hIYnr85OrpG31uzDmb
aLaIbKb6YIsLZx2WaOE9A8rSCWSbPuOyW2TN2hcgu5Z8B+teu+z0PzvGEK66uKTMndYjFC00bIzD
CABAh2I5YKcQDjJoMkP2WpgyYt5rwazTT2J+d+bEhnjogQ6t/9T/JNlQq4Q54b1rBxjrM8Oya1gR
d7A9I7Iz/OS0Jyl5RfwZkpY24QcMUBtBwmt9isPT/E9ns33MknYs+el1z3OOLhRbU/BA/PcG90yf
rA/akIKJaps6R+oTvxJ/fTOw6C+lLUxOTkYhdudZLQ8NdFKqssNrJW93zw06yLAK4c075gAtLTef
cLI3IzEiuTjHiLHgoeTjE0FRuuUYI5aB0cNZXjm8HORDFNkKdHdnR/2xe3uItsEhKBg48z0Sxpmp
PeIyxtfnjlMML930RndRRtxogdGzAMJ22N6rEFMbiFOpdnVEKTHNpzTDOxidioopD8BEPgLI8u/k
uDbjvxkdK5W+/oPCi0juQbDF+unPWwV/MCnD+i7pBq9j5QPK9eqeRFiSCXDhxisLsNs2eXLtLujA
QE840fTdeUg1IRSQpWfYCXf+5jWo8UjIZFl9Bsxr+QBYBTlCa2lEOopJ8jSHJ6xmz8JdEwYTfhqv
uVBq3uOOIJupkm2M2hD2X8ysYNzUVLjqniV5Ct7+PTKS7+6eNSOIjtoY/uLry6t9nNNIPrns9yTq
PdFn1gy5b1BO6ZSBzyq3dqArCsdrONn2m8lwi3UgLeo6eMxvm3JOveeUre1+eUoEzNg7jTQUyPP1
/EX2MtM5EX8nTbkmgw8xNqX3/kt6MsCeAPHYsWHdkRdJH+2RazXptI6VyBi3COoxNh9VpOk2wyH4
EpQIDfb14jjKseHAqgnnjY9jlSgZ3FvtPo7y5Pvq3daeJYz97fO8Qz3BABFKDZJj9PNAEu7z5L5x
EtG8mg+CVgwL+kRO0Lfq9pM9NEWPnapZyTweyhxFhZHhPACQwb207CpTdyyBy9yYnCnnzLQYoeFm
2W/IwuPFJIWrhZthACwBQSQ1EpovuEx31rfsfgy3rV2i1YDEoTW9AYCPXIf1m6bK7eC/ISMY8x4/
ChAAA3K4XNaDslHYhfArBJRhQw7AONzLsfN07pG++0G/2xA+yPfcyx4+X94Xy5l10GAIRh492Dx2
shNSMTEfBK4WdQnib0GAhjrpaRMj1XZMn02BAbFEIOyKpaCp+HraXdmli7Ri1RxWR22n8RjD2WSU
ktuUlAhTJkDUbC9rZHcws8Eb8klee7/t6eURKi7JnjVUiHodGuMrVIDCe0O1xgCK6d6bVvMZ35g/
gMTYHffnoatkJgPLxoXyh7W5zSYdxxek4fCM0wuOlax/mSkWklAG7a719Tpbwe8Cz4Nx2WZSeuo1
AeNVcCaE0jPQsUDHTVRwHs0vqhjGEi9X7xFnjOADdb97Y6iWM/CIFsx2Z5/gkrIrLAwGQ/C8O08K
8sXp566n5VKNc6N3o8wAc4Bd9d60j+QHBdRfZ+WUKwa8Cdtu8kwfwrTSgzcLZSysnNsIP/4RL407
a0OIMIX+m/RhHaEjYoSRyOpA3QpRNa4G58hIdQOymhI9sZKKZAc0JFwn1+HVPjDmDKzFFwRlBgBg
je+Ld/gbP2jyJu2IQL9dcTwjzECQQq4QnpLkJvZ5VbjZUviOnpgjJD9KtNeMu1STbEZa1XVf7KlR
DmcCtdCWcDjOSs0+Veh3mPZ1KWWtuDMp5nSIO9I8w0Wnb4ylj88d1PE0tyGbu8Dy9Jf6n+YYlgUl
rgazzO8m8J6CfAaJndg91Jp6UAzhb6ygvrcJ4xNhm5xTf9PHNLaNS5pDt/0dCIqMMsg3GglyKkX/
XjuqGbvmdQoLiSo3fvSKoO1wGIE8OiEpe9dIyr1Oy/6Q3aOC+Dj4yzFP+6Bytx9iB1wMljPYNh4V
HmVrZ9Cd5fN8001bpO8lTsaMgpb6p88AGHrAq8esNARXuGSdXu4DDXccefIZMD9W6PO4qwsp1GE6
3PGX+eGgeB5/zX4NMRWP+M1JY1rhcAibb0ZoHwpgQA0bXfzg3mcQjNsw+xK837VzAtv4LIqHw3QX
f2lo7ZQ/G0YFBidPUostv0dzgSTljgSaHpQQ18UtRolkQLcGKrN8ytDzBekea7hv9vH+5Fok1LY4
sJqKL0NzS7Er7WOR15nlOPZa4c9egN6d3ff45yHbKya31NpWE9LEBxfVL1eYlkj2/BqAHECBfyy+
hVeH2C6Gxc2G+D9xyo6NYeEHOhfhVXRfSN7yWNpACkSABEFJmL12Cw9slUaG8APEgF3ZXy+vkoiJ
JzlX3VKO4Cdt9p89bdIM1DF5CTMAV8cKOhh3uUgGKO6vA31Gv+uiChXgKdTuAfjoJyXOCxrL/T1A
tFKN6M+R3lOevyfS9pSV6TdRF6+YKuFGTCgDNLakhl6YjpmL+9cDYn1y65Xz9xQHzt4rhWyGJ+bw
bJNlTZLqiJsIwcO/YQakL+BsdQ6E+x0x1cMdAxsGa0d+rEe173H20Mvo1KDzhy0sYfDS6f9EXAbu
ug23J4Fr82dJSarYBMWi80jbw9mw73t6DeqSethwsJeeSqDSJzCYpHZGwtlJ5WSaqogrCXUVrhd4
2LH9w5PZnPZkKtr4UpF0dE2E5SPjRI6KBn3ZJ+iW0entcrj+ERNML3eV8D64OyH+QnByftltzknZ
DhBpBNeZtSyCayZPSsgFTeUyE3m0rra6bTmKo+sSQDJhpgHKzQf6dmMeNuvsG4vS4aOHHOaJwWQF
a7/w4gmrBH3749Cxd6a2yxlDMK55ROepsms8+AhpzU814/C0unrlSKGtcKK6Dpoais56As6PtJ19
Q2EnvdkeHCj2kpF81DKGwC28cIDp4hQz72szqnHKu/6jz99d8oASfbjx9BTYKBm9zEBhH5Bd0Uat
zjhI0MnRt9IX996J3fGL46/FER8DUFtL+AHXzRkjI0hmsBCatVdQR1OOtPabVpaqYGLyKEeUg5k0
N7iBoem0hs/4/Jl1bnh4A+VIYKU849v4waRU86Xc/brSRBnEDFvci+b+IJwII1K8RXsEMdI/Ji+Q
iZLdLKrxU0OzFaynyXlMkkrr0NPcFgwTGTgO1p4JYLRUJ0p8KqAq27dz/02NCrEetwzID3XYcBSv
vbsyVxXm94T8emCKDOopoq79mt3ZwTFils/UcbG9bqlgPeHqcA44gcAZUBaTwAWfFyYgn1w1nBM7
DlCc4SE3umJtRkDVVsxW4ke8dn0uJn4X+AwR2IAFnXBug9xNe+9UwPKyR10yw3ln/pq8ACFoBqgY
ReX5W16wzX56XVyOMtI+efsnih6/oWBURQtOa8aTRuX7DY2xPGToJ7oRTl4KBXEGUV2s8K9O2z+n
v5vL5PwcYuNZMsB0agae+L8DmzCBGHYEgD69LSh5P+EpVUKllyfW6JKU0PAKf1JxVRiVUazAZnj0
tPgFz1W3OSPx+HHhgK2XWF83ll8frG2Oiz+I/eXR57A549QvO50tjHfAWioQ1gYjjSX0+bSIaob+
jOeg9Wc6yEgHlxaVOc4HoYL9peYDiEMFnsD5xMRlCDAg7V5zOCmDBxYtDxBRXHr43s9RmuC+h2nZ
ac+/cAyArW/4bX3CVXIdGzLFIn7WNoz4suiL2hkfY5oJCmch3kOJJwpUuQr+yufTtNlpl8kHo8wV
wdQnSOoAEOu+yWPo3TJmN2yuTY/r91YwCSFkZgjxqf/avPdAQY+BvGAfPcPSFTYLgDI2ukAsy54R
3COqZZiAFPvujfVCS/DcteS/fo6d1stB2U6xYuKdeZ2+I2hITh2usfWuHAY13zF0YCj7TD96VXxO
ICR3wrsn+mI6cQuCyS9+BjmgTO8DdZ5DDypHQpxSgv5l9Gzc21SHiWlGiPIuMx4bHOywkHUlBzYT
k2jav3XyiqgjHRPH74k+Qwkix2ffGplekxgTPdETLLr65PhBuSXK70TCrgyCESJMMaE0UGpy4qNA
lQJZdWWZXqd/gpMJgeKCPyojLDyLxVST35Uq0q8+wdrYa51pAAEiZTK3SkAThnPw+x5EQQofuctG
mjzmF6goJPYB42PhZIT4UGFJBjiSh8SNyMDWfB5AKyKASBklmai0sEyWoKptThki0R/85AMhH39x
j9iqfWntbdySoZZ04SuU1Y4jCpgE504KYoperOgt4WmLIZPMZKunHPCv5quJakg+s8ogzNLBfIZE
UbICfr1vyMbAnPFLd0ypQzmUkD2An0u57kFrPQfNOI+B/HEFdi99gN6gAVXUPT0me4rneaSNuCQi
Rxj3vWgL4jW7zKbK3OAEJPmZbLfzCl32n6c7CvqZurgL2ovLILqYPGKo2UiVzw26UJeRK1wYRrLS
+BIj1mQ3koaf2Tm+JgXzHR5mIuAgK7Q+zv6gp4TyLYQ9+5uxFkE6lIbMrxuba1f/AoCflinrw1E0
m+2aD6nsny3YIPoA1EBC/ZDvz3ukZFoG8NNVER3YtD8nsg8Q5EB5hMVDbQL2HEHpgmp2Q0uCcRWI
NkAliNvXdNS/YQSnGX+omFIbw2J+njbzG46Ic20nhoIbcCH0KXCTEZ7x4sgLVPH6FW33R/yBv+TV
GNHpA7B46dfBA8v7/WyNiuHrVKSt0ApD4SCT5e12KRmO3d5r8kieT+eVMDCx2kBjMRXhyz/Bfbxt
r3+lVBUrsPLRfDMWvhANBYnz3tvhrktEES8DuAa4qLjMJPn03410rMaab9QuVHAz43Pyth+RlnQj
WXDawJM3jPeQL4EzPsdY4kA8QUG5a8mKFzStSx98meWBAODZQnkDtaJt5Bp2acaeTjdpLr3gp7rt
6sccw6OcoT3/ojMh1hZ2kK2gss26wooWczr47kctrXzgig5ugg5hz63hKOm1n1OHgj0QJm3A/+St
u9ogH5/216mcfd+umV7m9Px3PKixcPSfUcVdHjfCClXYOQrqAQgiHuD43ItMXgrkcnjrUWrWMfsf
zuUV2PQvIEugRAvZOLf0Igb5DyLMc2+EZ3PAZZdnKqPXFcBLZ3Gnf73sn2KDe+yNgZJ1Na8p+kxg
xbWroJlgb/7xSWMsSPi89ymS1xG6X2HDRPOVe7ubYF19jxKuO9YKq5/EGHwN58cRdXWUXd1izUa+
34wCpxrgUuMpF/9RBdK8SRHU08yW+EmRDMqgCylX6+g4ls/UlUbjOALxgrdpgvGvHf4gj5sUylxn
dEPeyqiFCCfeJQVW9ojMBNiYNI1uMtR/O5O64FdibSxjSXtJ7m/l79m6Ompf3SOjXL4I0Rk/Qkit
X47rWdEHiSDYye309qbXCboBsIs2eM1lpjOkqcC7ZqQ5fG+gNg4OJQECr4EVCkd8/guNBrctON87
0ANaEXpjPF8sBGCgyRQ+jBF0/3XtvSmVqT/xvP25alRvCNjxmPJgRVpNT8sGRIi1inKKcVwTMvYG
sj71zVW+uczrIwDQi02ZGrvcaAM8/RB9zqRIC26sYsrDDTgv79mcXbNycDl+M5nTNXtmIFXkwooq
nIxF693vBhz5XZCqq2Pl8IWx50NoT78Yt/QzT/IGBdFI3lPugSl9KB9Z53FJKERNA05nMs2H+lSd
ypOcYSAcknpUL5V+jmDgE2sQJ2+9c6+IwLRoDTlrrewD0lYv9OXTVfuTB+ysylG2ZwCBbTf9RXVw
jR9byJyuGqohMJWvJvcRYalUpHcR4bWTMpKHDxZ7Jb0RSBDDQPACgfbDCkLGPZZXcqrj8vWs3XYH
qIB+AhLdyb4wNRYhQGzJ6Ecg+jJ4hgtBm8XnINeCOkxs4qP1EYd25sYu27MYJnSdkhgohqnpgyyz
mkSKdo6jwVjY86yXqLmZDuF838fVHA8f2EWUG5iVMTeoaWCuAddsgGrBEwYoBCL9eaWi/mHqeYrk
hPJz9znSuszwdBlJ3iN+pPeRLjDEqMB/VcfwNx+/fSXmNKVGwJ0ESEKo2y5wioRYuJzRnNKQY3QB
K0AM6YupviDFZECKhs9Hd7T0TOX7itVQ5+RI8DAmB+oT5n6FGeJneELcEMyvfMxOWkUSpPO3Dx9h
ed50vM/w4t2TR8o+DQwMfACbgzkizTq2QxMZkm6HfF4ubSoTosqQaF9u9F0+f4Xa0ByCtkJXe02K
9Em/ZiwNtOwEKqZcLLz/UMAxNgl0JtAfT+pD0elh2kdEFnZ9DgYGPoyGWQ0CbWFbmQP7JqDw0Dva
WYvpYjFlMOh/yJl3npTqhSuoCRzgTKRw38GHHFliDeseTwpPAf6EeQ8AQZOBIhJr0nPPUoTZ5udY
7R4hNemnhepjA4mCesD1fUf0xfgW3lEewD1pgSzF0mVN0vROgct9TM5H1yXsYnpbOUJp6F1vIreD
/lgRcTSupHgGoD2zaYB89t4aNNchgdJg51xUobLUli2bqjRXYwsYKSKB2UUpA7kT2vnhMTvDkjFh
RhMgCUA9RAMusHJrq814f89+94iz8Py6k4YwdZN8XPO8feIWu3QgBuY2dIimMMXH4rTl+eJ3Mleg
k63xfVyedpxbPsFWQyvEGoT/YRhYvQOFdPsOMZQ7foKxNTpkzdnGQo3IpDz/AsG2kxy++AlrBcHm
DADOPOSFiKi9KuQ1Chp4l8rnGn4jeDUr0N6GChgaM1ADXSE0ihnmHm3d4zukLck5lEcqV4VnC64y
U0NcRZCpMKimvUOfWnDael1hmfTd6khWubXTJ88oZ0gjrGFwlbm/A+sVdKfgibzLYkK3xRFhDDqL
J4lWX/oqSGwYANBSwlFHxIUZyoxwqBGd2RVuybjMXhnpWMA9vFu+EKgpRs0YYRx2oCejbINrALnB
ym2+5UwGNUlGsFz+eCPKSB+a05+wveBVWwQatUgp5ncdTgEri+8YsOd8FJ9JOqkZgkufp4LKYIJg
XrxyhUsLNR4Xlq0MJ5zCtE3IWsBLo+pvlzILF18pPn37NaMGLfQNRerZb84+VKrc9LRC+H3oRLvR
rdMTE+bFH/BKgkVFXO1Ho2B3mtIR/gI/t7DgSvVLfsGwexFIIljmDJIgYcHSJtnUkj2ufDGhYuXT
k8TMzyCJCS5XhRUPu23uQDh4wi+CvGR6/H2ZO19Ujzie4CbB5L+XxzIFwvZEX0WjPYRSBfQ2I5Rs
R8Mn+zVapvdWTot5dWTaa8EFKDbvDRzfBZRMpnH7NryuED7cZ3Kf5ZgPpYk1OfV1NvHFbVGknanJ
jsYiZYSQNjM4omCd35l1QbD0mmiLKjbDOhF0J5XrifZgrK4AqBv4cowSqY4ImWJjBFXJxc3ilpJg
zU0G9l1yK78wcDFbgUKjkmsGIIMUwDLcmhoAkSEZpqS/RAWt0opa5n00UmpPwHN4OW3/OkD/e5lc
UFpXh0eizpmUlssCt4tJs5FnzxmErRe7AiQ6W0+ps6lNhSA368AVgtXXOEXjwDt+YIJxKGJwXWwv
GtBBpjGQvxHewptkhRAUBQlUsjWYBXuLl8RznhkHtOOjTKGFjSRo/oZ6UYm7418sroYJnlBvCYFA
btPZVn8XmCkGRDeuyEhfQVG+0ntRohwVyb/AsIdc1OflpRHbH1u1j4ZsKU3hqN1CyoMbXkEhEziF
eC5RGkurteQjHuaTcUGYOK+z5vii4DgaJ4jGwoOi4Qe1dr2DtQ+j77GHi4kbAPAkNIbhY1Qx10Qv
MqdwAzVjcvMHczEsjvNEL7xidoXliAYQVsvCvAnpeAJbdCSlcvrIpM0tW0cn8YpmAo8F5sbSHIHO
3BWnXJmjJmz2HCBTNVyPsL47nFcsQwrnUkhSVQQJdMzcQViPOoO24LttxqLyJJFwz3iIXYD1LyZO
yD16rA2eJ7E8VgK5lQnA5Dm9Tn9/h8Q6uIwxftYzmmore9+ETKIzxxia+YXM1eJTbkhI0kTSLe+g
EsSmx6zbLxbPHifClN61s5QNu1poI2wog9vICvRjw+jqzHaO3TFDC+InZzp0nRpOHtcveI44D2gM
ONF+DEL5Lz+c/plpN89FDljBN5kOOki8yzucaIxOGKhjxHC47u5LGhUsk+GbcGzQOejht/fuyXLa
Ctr6I2uT0+bxFcwqxOp4T7b7zo4/Krh5/tImpWHCaIi3ks+6qo3WmYv/3I4hW295ttgr87h7iy6S
bxgO0Ni9dqWr24JYvm1NJgLXJjPviEzyRLwM4+2oO8GMCKehnAKek2zOb69MjeF/CKSVwHW+iIds
pa6uR2sj8aSVSz0wZTlSqYHghm8fM00Mp9TVBYLOB9mycG6hZ6hV+85HABqdQgv9Sq/kbrkSNdQl
vsTKhx4aUFVPhVoDhuwOwXZn/0YQeLgeX7s36s/Zg9EPsyHIyAu2Dj4bs62CMfw5pRjl5OZ/LL5h
zKaCgIXzQBW3TEl457cKv4fz7pKVWtQ0fTaKtdY7T1omDIhjVognZ09O/9ljdMJjJheE4RXQEVMM
+AnsjPJSXV7YlXgOl7/RjzQw3gCTckmAfDmUnkkNiQGeFJth3T95EIWrQ1fGwgvYzVpgfmXST7Cu
mcgi5/uIAv5C1pXPvOwXwhMXBwbSHUjkg68KG3fAFO0RN2O4h6ucK7+p5qzsat5syPfecC6KUV21
PR/+n3gaF5cLgGyS5znWjmS4b379+75A8MBuaYky6vewX3Ma3D2a26fmAO/g3A29ACEUOBJ/UIHR
uqJo+fEI455OC9X6T1oZdHXqssPa6XbIqbo7sfKaf989vWAg7degsWfqkx7SekDZ6wCOH6TuLvRc
ig8o4d9xdXH1fCA3A+UZKG1Pa/t5y+g81gxfMf1ngSeYey9Cgw5ActhduCc50Zo4NzPOW1OcYCPk
se/qKviSg/7FhBMIQtMhUuk/Hmwk3QHQFY7hlIn0VQ1VJcVsdyhPfjBsQUDhh8k2vRT64xtLRCaV
hG5eg9QCE0GCE3gS0mSV61gDlbCN8zo2M3upwsAI+wDnCWAqYFnBCgDWQ65yzaw32pQNYhAelALZ
H4SHrcrwi+9/CH+mBvCTgShyRV4Sk78TIVlUaTbIblX2rhgDoJlip6K5AClS3G8Twt7XWIsQnkHy
oIqSOEBWFiwPcN+Pw24CNMrfwFySWS5nnPjZcPA6h/akBZTzLR3oGmiItnun7wAZNYYgfFliRKC7
390NoGL+HVFPot0ds4iwTQLV258mht+iByhjCko6Cv+bUFjPauE1KCYBzbZIHofPkI20Bp7DmS/r
HhQRHYcucdUsLoNqck/uGImfw2pkYM7TmdWrav8X96xmZ5HR8/RFG2Pt6vlrrgFViKDq11jjVcl4
WCJaYCjxYzh8kYb17BzCNyJDALwR5sHahuLDo4wDSUpDfaYPfEcXGh7eT0tcFRQSwRaFeuG0lIxU
nJMaiTxtDo+0dnwuOzDtMbrkBGLzVcOECMQREzb2XTbpJnsdjR1xTDQYwDqoqBj3MaDrHDvH0/LC
0za5T8zNe6nhYrf7rMw59KJmygGGCR2IZPfAlLSlroHTieQOfPTu44hHUQxChKcHOsop+/yaNIDa
Z4ERHsY8kkE65R4qElDFJyD638ARpPQHRopQ0GELkCoaD1hkTiu6WKN0apDNi4he56cQUtm+7CuO
HqXDWIZ6twsx7ANDAXsoyhBG+zVUKGwFgUUpdQT9gxKss1EGNZ3WRqdPZqqMX5ghJhidmQF0GN1S
IF4apo9931nRma8fd1b3rE1ZBtXOmoB/wMdkJbVYezDQVnDZOvlPiS8/j28DTuv1/opsG2yGxgfa
zgZ8iCPAoDungaZMYveT7eLWf3Io8PdMqsAD6CJp6MeUdR2wzZm+ssafg7zgfKY2voPTUCETrrqG
/cI+YzMGNisElTQHdCptlfBV2pI98AqtsXLVIV+vGsw32OT85h1+taCVfT7oiUHMkuFQQ68I9Ywi
r3CQrWOMx8Du3jpF7Tb4Lkq++vAqkaRFHoktX91ujqATf0VfST7Zx8f+53nznrp9UZ0PmwbTcISW
sNzx7NqfaJfAEahfXaqFEw9mFQDDGSsjxo6gBHXm4uKqf40eamRdXQQSJUOAOTAuaLBi2Q2o8u4F
74XyiCNWFQZkHEK4wcB84WpxqbpPseOjM/uNpRnRvrghjN/pEyd6Ih+IC0AhKe3NsTlmazIw3mc3
Y0yrjBFDpOai3Jd7/dgmt7jZVgt9yEduwoIxarffeM/0OeuOzSETjc+2Oy5z++/Wo6ngb9bjR9LF
4f3ee/ZywL4nPl7WRk7VFRRAFgO/cNxgNcArgoashsLaHve1Aw/5bcahRS3XXeo8NJzWhXM7mEwn
0wv5Oi3+CdaYjFz+BrvWHqWbninBhzTAKmFFQ4pPr0OpFQD2Zf9g0o8yuXhinOLCjWRcKI+UrVDe
xC+stO6zDjyAQ7dw3rF8eEy+WNWU4Tc+T94+bLnothVB44xjna5/H94Z5gryIt5pU6qtknCNWFqa
ORfsN2m54Bw7tf2mkInWqTZXZsqsc3hO7nvgvQlX55s9jvXNMyYvTnc0GR8mMZP2Tmnx6en0VJiE
uN+4WD0PjCC7glhLc/LE+5XFRFgxbkNdu8z0lYbdOlU0aDgh4MPPjnqTOvA5v88p9L/HEtUtFC2V
uFDbugbqJVrPPzFrhJ6qC6SBLDjJody0e8oCckQ27ZHd7TslgxdROUuFkoZDD37WX3Z8zVMCdsag
i0zgBbTlFoAaW8q/8FsAD0hjZKQqVC6hNmv2sKExihUV8wHRAaeFNVmvlONnqG0oKbQjZ1IJW5cW
jrOVtG32EY4HCgu2PuphXhlJw4aDjI2fXblYslfm4EZeOebfTk9wXuTiAeOvOf/CzzHn2pytTttw
vrFXI4LgJzHw4glfi1AYbLNccDbCn7KcdAsKbomJyBrlOayFs9dM2PY35gA/VzqWfjkm8TRiCtbG
N2KhqIw8WXypI5FKzrDy5C+wVYqkT9iu56xBeIsE2sOCKRvmSHpJ8Cy2pGOGbB+cq2E9RwAyyAaB
iGeXQB4L9Qz5CRgSr/tdV/K2X4bUhp/t147hImZAJnSKqDUwhnj7OJH0wPMdyDnb64Ga4Q7drwz1
KQpoV4Z4pUJtnQJeM2af5ja+yt7FMfucVnADAIoRvTNJceF2YxW8dkVqtOZiPbM6MERcSfaI0SGy
Kmo/RzC1cCmH7y0IA89Q8kboVHbYe3GaThlOuLWfcDXs3/DZ44pgno9tRiDchKlCosuAZboDV3Gx
LAHpxZbIRkzvVSEU6xFd2VjHuNT5hmuweUTc8NCYGoL+OCcH9zdMxhMTHyULpmDj0Eagd+32yT0f
vUMRPA1G5yDzSiz+zUwgzVE39uuRPBiq6SXChtX/LAWzjRwTH976MxRbtsfSwW0MazGVi8hMh20Q
R00APp40yTZVt8yxj2XkSs3mWhsF4AtsaZSnaszHZbxJd4CbCKOimO0Uy1TDa0GMYcJHt+wd4lE5
kFagqw43G9L08gftcSqCwIDKIpoMMcO0BpUj2JDYCsCM8aZfcs9pHTn4cF6iU/321DFMjxH7OE4G
DCOEFT+JuzPANa7L9uHQUtMFuj5jBCYe5LdQbnr8PfO6AB8ghBtnF8PTMRc8II+ZGY9me7nTQr64
9XZMp7zNgWfk5GTb8dcZYuYKi0Z1t3iu8JWVeGKYIzxcx7b5XpuV1L/EzIPd3RI0ekF/9KHB2VQD
dVguuR0UEP2HkE5YUA05xSln63HHDFGZ4c1KYOpQ8qvlefHMMEHV+1YvP7L3XebEU9q1yI7h/uO3
0MNAaYwOuIitPlmuLsqOQE0a1+DRRmc3hkxAJUxztqFdJ+plnX4jeNrbR3zxKEagSFG1BTojGqnH
HG5jZDJSjktI5ozz7mNjakO4ZFexmebKjHwaV7BhZIRkRPXCfIMEDTtLGLG3ce5VPTnQU8oLBkJY
P1ztkdD4agNzUDqo0KjO6J+5h1/8u7e1Uw5Mbz6tMLlq/YochZuT1M6cIEOIhqWzveLz/fQPj8e4
U8fXS/LWexR9SCEDy82oNzyI0uhuDgD8DId7zYK3FXLJqTAIcfnxlTWfrvCZWdCm/hbvLVLC9Bab
yyYc98dYWfTBQ/oPZ9pxMjY7puXSUJk8Mj0GHglz2BmJuqLu6CBkJtlC9aI8YjBByfEdKH2qAlTn
zN5N9ouayi+Qu4H17D2jUAfucIvpfSoQdSIgaRD6OT7Ywq8eXxNnDIpbbJ89aW45SXkUlTRLt3Gv
I9l/82GknRZ0HH336LVOVjFVY3I5vQwhOBBf9yGASsEjFzdPFsgNBClZx2YALY7MgjWbNENu/GQR
hp/njznUZchkX58HgcjhdN394/X0Gd7+NdZlbz3U73679ojdkWOkPy0Fltf+0UPoVPF12vEjgFW0
9C64k1JSzmmj9ExEktUYTOCdzsRL3UGf+WXyjhej3egc6adOI5LmCMfkrDIFJgMyKb6coCqt9Cu0
4Ucq/+4NC76gGLU/gR+dRhwsDUuTroCNj0OIBPMxRDu+UoXyy876FuqDG9s/BBDwHhq5k1fsSd0i
84wx0l48Kg4IlgJH60CZujC4OyhxKIMQdAFmnfzWRNAlhx3axZ3RIxy4u4HVUWT1WJlhhy28wFMj
ZNzMtQzx6Q5BBUyGWtPTXHbYErkeJ3aGXjP6+owaOfXnoJEEpfcx4QvfMIErLFHg1A0q5s5d9wnZ
EObSnYgj8q9chtWOvDodgWvoHjDeCn+Bhcvuk0Khdq6Lzl6U6jNzUpHCPLI8vKQ72M7BqxDW1eBA
IqIE0Jbnh7p5UeEiMaSsxonGHIm1/I1ghlZZvjEDmKLCoX3UmUGd4hBi2Q9OLifMm1MrlkmjWO+/
4QvVENMXe4YkE1cuaEKAhJx71DG2W2EohcqijDBYFyqOb4ib23gLds+KoQ/3qVSw4OpGeMl4WETE
mg+8NNV7rxhVPu78TCPhKgfQY1+pvFDJc5KRTuMbsO4b3khHkUrbS/87Nj19BLTDeH6G5ZR9G87R
clcHAyhqkVMnYdiK+qGPIh3jF4RXUNtKqoIu5y+1CWxS2rvzgN2NdhvzfNGDQpznhGGWh8s/cttz
epkVkzVgIhvXGdkEKL9ICjgfRGvd2IuNacO54pq55qhg1iUON6c7txbiiOGcjhGZGfZOxusHUL3M
xXDUf/dKwlYw/KC6jq//SDqzJUWVLQw/ERECMt0yKyqO5XBDOOIMgoDw9PvL3nFOdNTutqoUksy1
/vUPB/JmEAFS+oTQAlBmHi26pWSEksuhyA+ufBwHGQD7F5zqAWhSgd7Kk97ha5UMwAduFBfbTPbN
UX9QkREBI8574tbNUUM54uwYKbNxI+3hI/bdiv4AtVYKy7v0dXuOVg9MADIW7G5wuXSIPz10vbt7
IA1tjREjZ9g/2SJ1Bxp91SFcfG4cPmeBA1C50ijj2J4+BNWdr3WPQcEawwBOFrGnE+Liv7wPhC62
MBwfAlXEU/BUWfOaR6UMGloQhE0D0OPoG999CipxZqf24bUzDloIgQ8g3WEmNCZmYoYhTymI7GJA
I0RflFJLeGz8hjoSYldqMpGgxSfvQdUsYAjgHUm1OipCk4uKzwLpBXCOqbW0OQgQf5KdQY5X4kKa
uK140gI8QT6bdARNFM4FFcub2or4FYdgLGJXIHAzqqKdV45nFjx1520FsoemtF6jFo3MU+pJE2ky
VfwjBxhV6nn09iZzVhHUeXcJ3udg9h4pA74rgdvlbDSbKpcKwEXnXZBVlHqEiY1YgKx9UHreLXLV
szntTd8Ruj0+JLTSw21mzSmu5Emz7cFA5QEXEWPsiXhn4nkhpIBELAkm1+8Av2r2xiv030iqC/MF
FkcM3glbYwReh55CwTt6h+cDnpUsdqhf8wd+TOzTQAhKxtHx8nMoc2BqN+EfqCCFSSffm/tDwv9y
ZEh9Qw0ZAmiuYA0n/+LKLLvyiGaAzREa08yTYPdfx72ZOQa/MBYbw8VTC3LGOEXqWYgtW0jcaIBo
WGgqbnPaio6jeD5mGu0z5UoyaH7FBjozES5oPPoDAb6smPXyKU6pLuINixtzTlw2qYk07NTSQy9I
LxnEv2F1oV91tOlz/EF7uVZ26V8bqKqtz/t0RW636E8KH6WO+4TYyDsewJ5Er4VYYS/FBgyImpC8
DGv9N/oAjh7Esoj/RqiQ45WGRHGruJMmpq+lesK6y4t2gmZgTv4gM9kibI+YjYCe1r1NPp7h/uI0
RDbHLloyoS58HYAQ/D34uT0oHf1Z5mETRKNzSClvosS5vIMTQ6xj6/2WcvhjEwDOoF+H5o/irx6p
R/G+2Rix9hxGypgppIg0hNNJasPHTXbmrAold5jjfXFCYe7O2kjaPscbeI5MFO+oPZ8OA2j6DlAJ
ogSG1lbbCiudzGO8RTkatfYWDqqzqGwl2GQe7ASxp9ut3Y1vNFFmgCmNXceCW5Hy3+T7hlz+X9zM
flN5ASsXU8u7ByxloBZLL7WfrF6RPlGhb1oy1mvKuhcVwXOohHhEu9KUKI8QucLNNaY6AwUe5yMB
hdgiIRcYQskIfyg3y0svUKc5SwvEDjkP9T/6bVaoMFzot24zyxl5NFhOvNCyCAUhPhHxa3GD7vHw
c8cYcGY4uDL0DtZApCUwMaDSoSBFoeEbW2uQD1EkrzHc3T5XwOrGlI4w8Z5jkuwYhHoAzC4/xn1F
TOX5NiYPeBX+fGFGObu5JJS4kQzBGrNIRrzwGPpAfmPGAcwWREGeuAcTXVe2MrdyxMM4FYFDUIgO
n+AgiFV4u+KbQ3HaesLoFd3pxdpkdvQOaJxZQOKgFq48+XRjuSXZgiAoLhmOHnwnsQFzepjcj9Y+
KVSVZvDHjQwxAKcBhPwXHFB0+xs0hWP09g6zTgdA1GEmyQLhwpzELwEn++fFUIWA/FwdC3MnZT7D
0zqgtHXbyzU4aT7A9rxiH4Gi4L2iUxKo7t2FjFtSlKJQGD0iETzeRzv9o6Uwh7I/Y/fy4KXaUKs3
12Hqb4A4g9Ix9+LwFQwOyEtY4rBx3sYP2HlAKY8dECwHDfP8dAcTgOMO+JX8IOyCbyvgqYIrChEI
rGfdBbp9xF5riIMvhjjzX0THjSi7do7K5scsBWt2juZh7yTvviEIHDHVPcYw1xO+5gMrQpAlpuEH
kFzxG1lgTPhhSEOeGErzAnItJctvrUbcVbodXmYcfjRQmkCXiYphu31S5/K3pVPt1Oi5aCflnAoX
qVZg8ME/dnVWDypfEQb049n5LrBrisBVAFOIZyZlRXgSs2wcqjWIfszYxPBNhaN1ajmaKC4TYfyL
/S/vUBzeGNyF71hcKHYbOAajO1cZEqAY0nLuQ00SbHd0a+zpNFBEPA2rAGCY6CpHHHJX/zYD43Zk
is++s9PJCjXwKxFrBU0QuUkcDp19KMesS/8BpEJuEmfcg3Meo6HVMV8QQUrMPW3fpoUe/XWv6EHs
GsUmk+oWL5xqVA1g+4EFXvewwrERVgi0uNsn0cng4DHAZBT7L0j6WXglyrQJF5CS8RyiPZxQn6F8
rYZYf7FcSR+FFLQibWlOjYcnt7jryUCNKD1w78Coykf0vsoC8iJYiU9no7o46DqxQs8Ojktk+dNF
w8OaI9TM4VnAwxBImUqVcB8aVmSqfF3w1AnmlTownZ5zuFIQkKxX+sOHi+4ixRt529rop97j1QuM
lrHdeA03eKj4rxr148dPZEf1WrcbkmIz6iJmPVD0XwNrmIHv4Fc/YbR/W5aEdHaCcAfy0JzfWCZ+
ho/Q8J/HPk0koONbrCSxdZCnSmKaTRrPb/GeqiCYEFMnN2xjvo5M8jcRz4iWGRJep8rwOsjCLmYA
RRQ1KrDfCF3Tn1Z6KTmyBM9gkWby53XKNQtf4Vg4psnxbFjvv/MqvnrcBu9HvmwxwpSB/6riGu8m
gHuv3eBvwFl3QkWEPOZ60sFs4uxy6+NfZ4UlGjux9CAjsn9Aj2gDcXevmE/RAfEYolBh5a/1AyyO
tOcy0025yJAc7Pkc9Q3XYv7AS6MaM2Z5DVvcr1+E090F2uBtILdyxlC8h+BxdkOzs4C1cCYSjAnx
YENlAuclxx82C42lAQYkrCg4nNhEqYjFrgZ7+Vyzew4eIWMydodgxOZMRYRfHkUYlbEWwSJcQxxC
mUw2fIj8kriiGIUWg7iGV+K14B70YKeGjx0ytogWdC5RUQHccZI8N//C7U9QWQf3HD4rnQwwyA83
EwoS50BtY3MkUgIw4GGTxgLBwXycPp6DdaetjVDxUvJq2RwahJM9qkL0nEw4+XtRJkAkZXtMWMLi
dUKZ/xn3oGjGb0TdcD7dNBInRp91jYuJsLq0ohIlpjZA3jfi+YVDKkoQxoNE+vj92U62QfiF3QBt
2Gf4sv8OYIR0dFfnTI9MWG//bOG+ji8kqOahpeq+xk/KVWXw9tmDuVlPv8/BkwlpO9tJCak/rvkV
bDIzsUkcEuBGNldQljIwEOOxl/OaXwRMOiaJN8qG2bA9v3byEqe1HQwgPj+Gj3RmHj3cijSqoJ2o
I3nZTOop0BC9Q4k+AzrGLbHT7ZzIzsXXm6q8fXmdze6+TqIgmugBMzDgnd7wAwiFa8Satnq7rCPe
LxfKDCTIHdyzaQ/Y8wn/0wxuk7BZFAGHExP4hNFAwvxKzNuZbg54xMi8M+la1Oi+IIGSqvwx1ibW
Pmvs+U6Lv6jAoDZz4xpS3GJsChR+/AI8S6OpUVbZrJ62ot7tgfaNG7LUnDFeJTwBrB+ui+JA5KSq
pFAD/A0Pmr3BSW349iV2Is7jQBuoo2KaLwQ0Jy40SXioG6E7bYXV3Q4uGtbcgixDhiGtXbFO2QYT
/8sd1eaC6tOFdKa8Fm9IkElqRUTBS7Hf4ZaJf9z0uviuJS8WVR7dzpR25nxfMAcVw2YoQnR1CD2w
XsGlwOZv6aJLh7Mg7tCDrj47HhJAk7dLh8vtix7IoZk58RHDjEwAiNVUz9T67205r/m1nHfKX7u3
AA44qpYvNqRNNUt5uN/iVp+e0NtjMR+A34j+h8XF6XvmgO3WFAHUwdj61HxKHLS2GR6vDLP4e31L
1wmeIP37pMn0AfIKgjoBp7b4oGL6ybQGB06sTIWuYSL05Bu+6m+gaz2WDwKBqfQhL99m9DRe4/f8
aiRijiv/5gEhQqNaIIVxSK9d1ENtrMNRcb/4XuPIy8yExpt22IC3ZJ6YGvGmGiyEMIKW7JLt9k5E
iF0xOcUFVDwI9Vp6CQ62wATkOZlD0+9Bn4rbgLCFs62/5SfQuguNNvgjFCvO7R0eQLOKKIAs4Err
bBSAiZDpaDJozJb54n5sSfWt/EHJ3MmtZ49jefp5VvCISFIffobf2AJlKeLe2WDWTX99ZiPJkcM4
xdSIv1/EIjasuvztdE+QHeHagsn89QuxF3YBv7OZGGvsQi7lnCeVeqwbcGMJIRtQkrDTTJWgOOnM
0ITDSGM5EKkYkAPHwbnBjFHBggewjukZyAkUlz/95nBMATHQBlIFLTRKotBk4A+uzcQ7cz57QlI3
7b7G6ZJT8J6ysb7C++Z3uh/rUx3XCxL8SrvaSQfi9Wo+XjVugCaoFyB7M62sVtb6G3Pz7sdmXs60
A0EOs++iGQv19hsWOOim3w+78ZcEjXeAXhAT8CeOGM0kjyGB+lVA44VxsNg7eiDZVEGMb77RYyz5
tCOxFFfBMyb/MjibiJhE7KrhFKEacL9mUKJiLaJCbLhp+aIayxGn1kzQ8fFjgt9xnxVBgVQuX73H
7SGNm6gKE0eKaDbZ2LQ1cAhU4M8KDCRlag+rGqdx0he279X7fAM1AsxCQMmQH7rLsp0zJz39mKio
TpI78E2ECaWgUpgX9HU3Lw8hAK9gbZ/yqbIvDecNS4EBB53d+XMGa4OGy2NnUgTjJQzu8oKw+10c
teHrVKG0WMp7WFkpmsq/zwnCpw79gud8X9ObMExkejjPa7LaqWCUm/OZv6dkPW5EoustyqcvHv+k
cwqhnWZZ8KdgOkCbIS66dMEZLYd1wgrpmW7Dn5g3YC0jHmvgH9z46cyxaebke8xYbrAtpAmYmKbj
JJjHBoJVxt0goB3uRO2+3bMDcX6EYEjg34vbjmvJENzLuWFEo8xeQ+yZQAZ5Lu+X69Wjdzn02F+m
fTqNSA+zWIkQmhKltLru4Kxed/zTRI2t42OOW9kGSlBvr+8zms8N67XY8ruBiqXNA/R5T+HFGPT4
nkobLKuQySu0QZwUGFZ8Vt2Biv0DPal+KOyRjPsCLOx8JkWiSyJcnZ+AckQHaaWdpNuGzM9hRV84
ZOvD6YUKlWOr7x3oSNaUw66FVRRpmdY09XESZuT6GGIomWQ+2yZEHC4X7GPE9pCuYybKRDHSq0CN
4aFkwMs7Z0jMCtE7UGhjw+j3aT+n2gZr69v8szZwuDFnRJ4sjBjxDGgDSvxvu1AuvA5ykMoM+O3x
uUn1FTwo4VADzwg8njIRcQBUUDqc+80Vzns8rbrYA97bFngY9Bw2Tkwgxxrs7n5AuMgwjN6HDqgf
S0MMGen+cE6CCdk/9SFRzAvQztcm35cv57MsR7ywd1EubB35SXfQAVSwJgU1u993ITewl75LUFZ5
wlzN5FRhY2P+cCPQICjxnRZ2q9/1fa3urB1e9ZM3Eisqczhh7M/inrY7lp+0fP1Ji+9RPfXH3fG2
x7BsJiZIqTd/DLoh6JuDK1DQ+QkSHjL/hr0hnur7RCjhEFWg5lbGfZb03Dp129J7zCBJdmv8cc+f
WTbTzwBryl6/vJfG5qp48N0z4ko+3g3+F5lQGewZiCGA1M79Ii8xT4IRzTGB8ebPQfoLCT3ZJtvv
zYcj/17r/2j4dI78v6UZ+2Lp5ZiK86gcHcYczSMKYk6JBgKDBA3Pu16Ii/hy6PR8A26rtEdNL84f
qDOo1bECxe40d5kQjR/QPmYCTdPHCXKs9+gLxsXoh/OBiomeKgsUCVei8EfAxPP8M4IWh384QbA+
kJbBGGvB7EjhcF6UR/j+L7O1xemJOdWXdzdRt+y/AD8rlWNz/Vz1D4RU5OibecAYoKPdSIXbJ7Fl
fO3weH4YqPQxfP2yZfnkS91nkEoZUoW6Nn7ubgtrYExBia6k1obPfFkXA0l2H5yyaVDiUEbraYoN
VS4xq/VLYghBxSjPgQMLlzQe5lXowXgBrE3ryOPAJClfVnseASTdL+o0BKRMBWCRUNrzvVen5sWV
8FWCTqhckeW70AxzEC3M5aDWGeTtErVpCHckjA1HkizmdKwRWI0ZrSWV0/9jOeyl+XmIzS7lJbtc
l+rml48Z7nGd0o/4+bybd589AxgMvOiS0Gjg7oHsrnA7OL8fJ4d7acLc9FCt0QQWDGPloAM3opp/
uagr07cHkxFhei/sRagCx1hJXNSjYADClW5to7K1rYwlpohtQxO7MY6vv9/0c7kv2wtvLftLZkzk
epf+hXmbqPIuBQEjrK5hvZTxkp5/B9lfJhghsFQEcsux8tMwqXMhhRVqODdVBJoOoTsvTIAw0WP6
BKTGLlpByRWprRZj3MeYGovIR4ZdyQ22AdFzIDAwjoC7sIZAzpQ7BIf0CKQAnWOXE92mo7CB0Gph
cvJ2mHO/NMEU7k96u96cv1RBOWWP1diIVpE74j7++lGOivLwWoAptvP+04Nl+sJPIrULWix+5f+a
AsgT2LBc0HOO33Q/Iy62FbMgqPBRTBn4n02FrOg3uEXK6r1Uhdyca7Kjrr1D1qT4mAPWbmmKBFmd
cwrF+pDNkwG2fgEQ5xD5wWUEfdkUp6pDDHPmZNMI6MMsEbgA+cM/80J82CRsh1fVKgmVARNLTgyA
AslpkRBhQcDQGn57cJcF3yjFk1kXIhVURtCLasmBtpjBbkF8iNcz0gvKDFT8HLOIkR5uiRjG4lKC
0qeUDKXlcWzg4Mg74//S4X7sn3VYZMy+9clHx6Geu50SSJoGH2TlMraBeEuMcEt4YR3H5MmvdgVl
V28lrYu4iJtdb0zZATnahYVprKmS4t/hGicD8SMk5xtCMfBYYDsTAzSgdryAYMXOyvvl3QPYESSD
5FIsoX4tv9Nml3DGb6RDM0ZjlAbqBGleYDn3pTlOxvoMp6+LQo2Cbs78o0L9yzBKQEi77+/TWwjv
bKLE6oibBI7SLSuwWnRfNEdHGKZreS3Ppb8OYpF+rGg/56lw6/uhP6V5qOwKfgvKex551SmQyVA4
zTovH36DLwD3x0fFTYbZe3Ejw8jy8A7/Kzlo4xZDG1CB03tXkcihk+eHeka69KMvCIX/WMnz5Cjr
NnUXkgnBDy0Fa51jmpq5PZcr+rE5hcNb5vG7npBYYLFqBlBcWUl8SZPFayFp1Ylg7ab730a/JOJ/
sMFgRmG24psXXk6Xiw/MCAAdsdsUSpdhDniYVTiQeNsix9zD601QlwuDMr5E04EMHE76Ucy2TPe6
hjSEEBfOcBJUFN3cUBB4Q7JhnPgwEdI/9VTh54rg+/cZW+/4Y01u74Cd9dE5+PEC8wjXefjUonJY
YoXD/mMOIafh9wQtjs15c0MixF47Ybf6Xt3XP5ZB/GGkzyV3v61fjK5Lthm2PIU+l30V6rV8xDSD
Kjg1RcYG2xffqcWvfePxwUAWBcvc0WI2cLZEfKle7n3weomcLNI8uh6sZI9T4Uth+HF4MZ5uOU+r
5LHNGa3PO8GvjhiSIedeby8giAcZx9pUo75guzMxON52VYAnSCl54s13ZJ+jXadcou19466WW4M0
Mt8BjzynSstH/AN+IG75zbTM5o7idOUoFwjX/MB8BBua384ahR6BwuUOK+ZolJ45hmagB7Xsshnd
/jh9cteisWBnGkC14AJGvU9v9GYkyQF6DzU2kVfAUcWkqLxw3EmFx4lzHzy5kgxjQ/znatzsHI4p
FTfmIyO7lTpg0q6MxVX1WTDykQ2YIU3nHzDLAjfk6Jnp3i1xK6KW8d7kSCI2d9QbKhdiFUe3v8da
k5E91AIVIVKFadktFgqDCoMvGWm2k3EUwXpr9pBD9NmdpmCPDAsssEYmSu/LLHnKrWqDJ6a4zzHu
r3/w548aPRuBiBa8ZJs/Bmiwdd5essNHACeGISeuLswHHuCee24kt/+GKdMrtXGJ8l+BPJF4K+xO
6YTzjpdCpOq2zSzB6/TCsUmZkC9R6KLPz5cQTiCjFzVY85TmBBqf4GjiLvBFLpG/bJkxYjZQGBqv
rkRIHbDCMNBKRRWa1uAbwznQIsanMgnwO3pb/pv9+mdiJYlKUVRzFQ7WjHzXLVDN3c+JF6rANx5n
5RbAU7n7sp9CE5mboHaZmx160EkCFBTs36Mquu9kVC8PbNZr5tNcjlNvTrqJdio21Cac9pzp5LDi
B6jYAgpGZ8gJOVZoZbSXk1wwVA5g7Xt/DbbP7LwWg7krvWDCb7yf9UnFw8pE8oQ3zD9g4EMBLqyy
R/WAw6W3Us7S4SnSGkDVGXpwZ3w+EogMVGKVsBZuTp/S2tVPkOS1STP9jGhHZ00j2NP6zb2d2W+Y
7eMh0veAKDg9VBIb+k5/TOLB9rPorQlpIquT0zmLmPl9+kF3umKYs+4qRiBOQwE7By0zPCmy4oaH
33siVV3xNCR7bWnO0YDIi9ceJcZzqQhA7rFHVcS0A4YHkaE2x5XgbFsWzuH25x3oQ47mfIlSiFjF
LZ9p/D4xr0Hym3RDPPq/D6c6m5KNWl8a/XwTd7hrYC0pmEDphsSFM1ydlDBrPNYzojP6cATJAq14
Hi0fnej/i4BpkKCjhHRk7R91poabs2DwMuplFvfjeYG3zdrBGeTwW9xmUu4hGMbGYleunltSMk6c
WsmwB6BC3TJmjJUNcx6lMR2y6kNa5yi4s6vYLyb0hzaquPkLHhPVBTDWsGdilXp0i/dFao6wOIDJ
7anNklEQSAiy2pzJJ3V62Dd9JO3sXcd0rnPQCTkv4lh+DLo53Ub6xwTrBUYMCvIvvBOoegWhX98m
S4FeKX5/W0k2wzjY0YHWD0S4ERR8CU7VAHUk7VrD+K/AljaGPOLqBmOfa4zIanBzzKnu2o8RaNfI
DBVf2GQxcNinI32ahB09Yb8JoEEpJwAzg5P+RDeJBEOHrQHEwZmc4/3MAXaE52/0AqR1Bn4hPKX2
p3JQRJUeTTq7/7TFIqZ0yTDMBp8ZdOkygMbUuF3pP7Y9GKEnFStgbfgN23MdPgb9irENye0Def0T
fnFXzflkHleXCKE9Z5i0zlbAfHmkxwo5MVT3GJiMkkXxhwb05tHuqhPDWj+IYRD2bPQEdBaSV3Mz
pzrH+Aat79te/eC+NAx63HbUz6BO4rJO+k5s8DDiVWiGHBCcW+xvKGGdG8CKSRi4CyADs70tCDjE
3wIZmV2yfPmGI5G8RGagjPuNZZBKQrfs17FFK8VvBAMgMDnKuO/SMLt6GOb98fNxFdvyD6SBMvPZ
9zpf/itMt+/3/URBzWgDBuLTT1oETTvILYUqsRDajJabNEyetWlBRZPP09MLq0Dl6r2H+er7w3pE
PuFy671odk5acKzgimoTY/z8g7uvCMnx6gO57K8z3JouC30WGC00I6qigI9vUnxj4jagSwVZGl7Z
Oce3ad9lweVRtkGbzD4Q14YLuKuiAOGMHHDpqNK4higdUUm8/1gfCC9x8mGAzBv7K11zY8aIZSwB
ruuEBqWD+745NkcDBtcClxV90x5TeMALs/D0kVq7v7k8f/BeVurPk2c3zZHOBn87S7EhmtTVqog+
xzuM2PlVHv5m9NpIXIXkBVq1nHlMp2Uf9t4xwU0NINRyEZiYzD/uAjzmpXzBc0Nj9FxfX4O672u7
klQ++mmqA0A4eB0t4xC57yuLZ+vVoJu+AV2RHWchtw7C5hvuPIX9ewUpQ38AfQpJ8kA+Tn9RXL6o
1ZiFIYKgTilwU6W+5VtQwFwnFdaPLmrlD8HDIQmmMpHH0NFbcFjsI+xeH2tkx3h5U5QRT4yNnvax
D5UJXmox4Cojz4OMgUqHfxKZIuIFPGy1g7z514UqlM3C53W8aTE+TGtxX4zeGE+ndHl/B+IFXZgc
xQ0b3gZ3HiwyY31Sm/qbEnLoX5+bcfwwZDYDVga/hrVWQmm6enAx+W5+kKjT0YKYAxN/PXnclCHa
j+szbH0TijRDylflIpgs9nUH4kJhI3ypZQKn06A34u/ur7CYUJ13naeIlOrvvKDGruaKYrcKW4zL
g6W4BnJBbJ8g3w+Rm/jJ8ndRYYOWfgaxo//Hv7358TWuVH7xW/XwUAcZAImaazDSqN1evQm4X6XP
U0gDWLCmMz0NXl/vShvDEO0Nxnfb8rMUuOXkthFGoAhpnDSUTeexfF7HX81vXI1GlM/7unoWVmdy
ID/W3A6NyRpu1TwKyh9BIj16ooLMtNEN6IIqtvWmrPsrGiIoGeqpkV2t76vSCI1ygXDZDAx5xuvu
evSGisJO/R02fKc60h5hrsx0CyErKE5XqyulxO5euV9nD2NWv5Fah+jkWzBjlFklKav2tRjcNP96
dZ/mQGOhdKEM27GL7yRgJh6gSpEG1cu1jNAA0jN+i+K3kN7bft9/d1O8GXVz8vV/kk/BW1PBQsOR
sLystx355vMbA5Xay/B2IZJ+DfkLkWqKaO3rVK9I2ABR6bY/jyrKfE2TZNMzJpI1bh/D7jv8/bD6
9NCod7ir0zUhtAWd1N9eH8cuawAgbVajL+QSTiUQWdX9MGWUB7Dlek7yDO9MXACfkassi2ugEjyc
2P3PpIKNHNEJ4/LGHqgGeMbVRIhgUoxv8W38AthUxmDGWVDT9c05Q2951FkBTvvWkRofYzoifW/k
ZdlmFn2u4+odtMya7VwaG7hvd5PyjfvHTPWLOF0xYAJCwf2SB9/AiBFqivFPMXsT2jFOpSfkMUAP
bWNFxVSnnP+HavDp4WnnrX/nTlpjOVbNWCuY6Qx0eDLgUnthf8pUHseCP+p/6ZDtweiRr54+E0YM
qaiQwMNp4Mh3aPbdst1jpgCfGZ0RxRU6iefgn7lAUQAvdwAlb4brIPuPHdAHlTt1/cvpRgnX1U45
abD+//rP7f2ko7fl8V2hKJLhJd7EYCAT1k0mxxQnATjyF702mxleFb4uhLDV28VBj39MLcwUfAgS
t2pEMQEBRBqr1MEuol8F1znNV62Yfk3R7DtHrYkJi7B+sj4uvu+9WaL6TR7oH3mQlBFgfUZXwywI
Xssf7DRU3GgvE+Fm3HuJP41YRoOInUXpKUM6ieyf/pd/5ZBilabelY8trMrhtcOoBzYlrk+4S3o9
9IQ8o09HSz049vQqPQ5xxtBIi9gjGENzgluoSAW6J54Z9kQwZCj42P9wsi9A8PhJNNV07Xipm7gL
9D06Tx4lWPoWtQ0pPq33+NeX0r8mLdCWA4Z/HzRDgvwkP92zA8lH9Kiw1W973sV1wC/7UDQs+Obc
JFN4rb9PZTlvurEijd7tJCXahabo5VatxzJTAm0DucEEzbOTM3AAK47LAjTaD6QFXTlNMMubIc8N
/1xkJwWyWUenIpqgbVhSTFaQWmCP7OsFANc7H3a5J4agczyI3yHF3WuD7yvpqqWn4XBVYo1wnCYx
w1Y2IPiwh2QEOISZx0XmYwgzD060gv8W2mLv+qciqFp0HOAYuwfq+HbOkJls89apFICFqP/29eUV
2i8wHVR5tiwCHBkGyF5/+rv6zwso5SOw6Ih4j4Q+bSHwa63Tozim08R/m+Z5akq+mXq949sQeYf9
h08tkDGG1kL2Ze5brjC56WL1SOixJawm6EIghsJZo3qBexA3aNroL8kvA2ag498jiaBblaAxgRR4
hJfurx2MK0J3uMyQTaAVdCF9E+1usqOHNYF7BQxSkXCOgfXMBPoXy89lTMYi/fn6fYh1EtplDFI3
WuK+acQZ7D6Gz+CxTuPfOPHwPMs1Jz10qv2L2bwfMMmYKdTufWSuzI9v7vQ2/B7Lvs9+qhVefcyJ
oaSeZmu9aKpHhmbDxRGRycrTg5GJjEQ9AewwFz/c1k3lqwxylj2cW1gHh4xRBrIEAwf4FYxDwwM8
0rn3JiDvkIavzWDB2y/LhzaUKXhZYUXlEyX88HHJmfGWG5sHFPNTJlmVL51KZmgw4FDIILXMQqYC
N+Ly+oxXPxGgQ4MNHXE5Af4Ou+cZmxlpm1NfhzmckZ7dNSGzhOcsP/MuKngFWfigz4NbBOL8g8/Z
D6Xak7a8FDsamQETWimYqwfrlEKpw56Sbjlj/Z4NCmhigpBe47GLbQ0XhV7mIE+5UkiOh6owSYAj
hH0QQ/16/eptDHWv4gTzfcTKY6qVIJ7FtpgiOhEoAYCwzwQYhlTGfIsb53/QWOSiy05wsCDt2XnG
PVK3oOkffBhkbIs4cJkf7PZchuI/tEh4um0heSL+4HiyNq89G997w/t/4yAX8v5yQI16gcK9Vjwm
z196ONpT4RrF+LQ7IIc36LIaHKnYXkmbp8YAJnMwK+d1Z61z6QjxWMJmGG5n7gN3vBsf8iMid8Bn
DM3hQspFAAT9w7jqwcjC4wcDQb92QB/Gmn4XxP2cE3GY4tXg88EVzH4WvCsYDw8YTnyeX+OP6cJV
yeWzVhOcxpr5g9QUnlyudvzcvCZM77gUWHpt8sVnRvPdThjFY4otf0n3yJjIDITdDVsUpSADKycf
1KP7tPPTSKbrwLvGLyTXsjF3UllFuqPSyMkjOvNHJGV4jvP0oqGETO7yTjCQmcobBj5GSojDh3NW
5fZwFUESued8/H86+XSHeMLSAlB2znvJ3Vx7iB0FiLQpJMcia4pZLW0kvxFkHz8x7NzxPFUjqA9P
6H7Mjm2cLNkq7xA/ei5Av3oQ8D08xn8LpELRwYkOAZ8i7czowLKB9oH/EVPFBhTJbCdJDpQzQ9xD
jlINxQX8HYYCwr0xgyHKPXmsDPQn5V8zR8NGwtpR6jv8wBv2EApOXcKXohlDJ6q2mNRok6dfwH1W
GW5A4IPRMwKJMCIxVxlcTxYqPCPoX12LRhQSiMezM+zx7o604DKMovepQSfIaX5Th5jcVhz7pIQS
WHVFy/aZ5wOGrELpSqQJR5t6ZETq39ElQXIdaJ1/K/GXWd6Pj84jkSwX42XyTC7XZHU/EWF26rcr
Rqq4GJedQ8lkPhdFN2E+CcOOeSQlGUw0AqHuI1zNry4APxV56pfT+o9nwvlulOg76UHzIbL35wPB
gvYqnIfoNa/eUoyzwcWwF2HYhFMfwRTcGsdY9NHk4huy5FnBK2LPBJs79QUSTFym0K/JG71Ei/E2
p7rsMqUhfW7SB7jE5BKMlBQOwX/2sl+o76uPj2QzfMD2EK6fzGxr5EDEY9AGedr6tySOi/yYpdVD
8VftrTUzYyMX7EEeEEQXHsQ9X56X9eAJwxYhJeZa8x7dxFH56yN36KbQvjZ3iNBgOE/fIqkgTHHo
h1HU//v2INX9wgfAn/H0230xJbUl9ZsxjnjsaGvUz/CYBdf6nVMn+xR+T4/lIb9mGtwwyCsslXzO
XlB2Q3BBLP1+njj+XXyKJbeDynzlXsGPMb1nuWAvEUmIGNbnh9+hpFWFgZjtbtoE+kcXwQRorkOG
UFw1TK3zoNV9PonWQNIpmYpBboAswRoQA7q87+GnzSQW4TsH6PirOMW2giAYsS0WxLL+BIGyPbf5
SCb76mBWLhtpGcB5g1S+lbRhevd6WziUc+jURLymudNMkixgCgMxI6rXYDfEw3F2wb6Jqr9yzkZg
RCbxneemwWFPIMTX491tYM7lPkMY2poXNSfySMZprZirwG5EyUxaKwZ7sytY0Df8ndjvrEMR51OO
B7aSxz9raBqFR1ST0OFTZBsMaJdQO2z/g72QwkELEvd07zGtIGQ2/fj41+OXT+JjUL8Ts2chvCfY
NoB0xs3g5YqXgDSzN4Vfg9qigIzeTvhc7BTnb/Szl4O4HvhzO9DtYA6DA+6qZR8Gtu1NpjCiIFuT
TuYASQRA3eqanQmxNVF4w9QTKuZP8AoB1SGlopnyoN1Q7ueLw0HFDjUmTc9VQxq8CDNNezCwgzPM
IRRHwbMMdNXHtTzCb49N6TODT3mwDJiIkO9mstuBZ6oN6R1P+AUHzlZjKv2Cdl1zZO+KVbm+s1+Y
PyiSzMhopmEvCJsnSGafuTbiscULJ360VyBRRVmpOcCXQboSM8dmlUvzKvpEKoLqBtJ5SolejGoc
SPGvqQGqHte4/TY0D1HdnIAHE4b2HXNssxqTQ8ckswy+y9eEnbLqeezKN9jWJMhAu7nNKvzPoa8h
OQMZTUf4TJJ2jNyuZsLH5MB6D+B86GSoHFjF9QF3lGsm+TiLZHLU1aekWmYomVWk8tHa7PnJB9rD
b37PFxUu2iUIb4EHugSZnouDiUhz22HsXYOh/vz8R+2HqL5PCTV4kelEOhyGpp9BonufY7bpZojg
sLiwcPq709KcapxSjz2gUQ2ODywOB3iLyNjsFhAx0GO0dCX0S/p7M1OH2nnHzNkW4B1lIBO+ORiV
QcvnQuGBDYn2FKyLv0DT/0ndnE7v40pnXAAwtbwKvR2QqCLDoSD+jKJT/D8d8eWvJ3KHIW1SrfPt
Btx8qi1cBmj/GrZ8YCPndvcqpgcoc0CV2VcaWgxSsl0R1dC6GWRWsjfxVPy6z8TpYMUbvEHeE+g8
UgVA2XUp+9i2UeXrA10jooXLyDycMYUpeKyrUgrpUT9YzPxH0nltKaptYfiJGEOSwK1kA2YtvXFo
aYEYSCLh6fe3eo9Tp7p3taUosNac//wDRNLHDc5ONcvBxL9OA5Zb+HffvLYQ8gS/ZWQM7OEpOL2J
HQf0liEzQTuBt4ATuyDlPDAFgLx1snFWeHxDixoYyTESn0ZYmefUGLD+IS3pwl/ng/0htZ1Gw2k3
hGHmjjBG71iMkN0LSQq7dHthCUY+wISFiwqG1+NYgGv6wt2TQf7Dz2D1FQB0ogqqbyxuaeNRX8wF
K+CfPevn2mF+ym2FrKYReUL3Y7qubjAvC0YO1Ywh87FdkxAD0QCqUcy64fAEzzUrOeTRevuc80vF
LWXicIOGBJuuCfGAky88gEKOgo+vcj24VUdWNBi1LLgzgyn+K8jhP5ZrBhsIH5oV/O5jcvKqpUGN
QcE76TewBOl8BA9+jBdWwGB/aVwgu60H2++a32Gg9lkLHem/319XR30Ku4LiaPkhULsVIz5o5dvv
guUeL+ejqIjgIKOY6M51ZLHIqA4kyN191e0GriAqFlGJbVZ95oaffqbF+QlPFf+bclNuoLHA6KjO
pH9NS+IDS0eIoDzrR1hiJxtsrX+kdbUzqICea1ibPhbG8woL5MfK8rSFsuD6xV0/Om1wplAQpiae
GnWL4fox7VcDxJ7pXrvqq35gY8uKQul5yS+na3w7XaEvMyEzENTOrAwx5PCAI/NWivDwQZaLycyi
Eyn3A/HtfRlQ/rrUmlQLW3bSGS8ccWmHb3wUeW36I5YQ0zNW7OpC4Pq4fS5wp7+ksCMn1ulWhMfO
qKILo+I6aIsXNGedI+yj5AyYSqf7D0cfZQgnGDgAKKy/y/42nLTR/VAKq0+2HqgRwzntuXF8yA5L
iowJ49uWKMdRwldu92sdYd65w7mOI4Q1e0yNGSaP+OUMwuogoVcB5hfLxqlysHjUPCBcE+U5cldq
SqBP+Yylz3DyWH8QdYziOXvAJp/9DbEegbHCTgAXmZ6Im5a3wg9psLgVb/xVO9n612UOlmLqjMSf
u4s7HemWJqZk79tjbe4HyUi/GbshyFKgXGEQlhdl0Y6HHpLAw2nV7alTUH+dtcb7HM2JNj1BbMKN
ABYbFNurOMDs2m2KBeOSTb0RFNnZc9YtMX0GIWd3Jg95n+2beSH+LYU0+QsLffiLj03PkpTjAGvz
qoOF7iPghAH3XBKmESUQtKp9gkPic6kEFlj4YCFH3c99MZi2O2N839xDfTYI7+F7VS36mX5+rwbT
+HCiuv2rwve5/7OgXFC+AuxTFWWjJvzMrI0SFUQSKjN52I0shGc0Wwhy/zkhpUNxKlEGU6AJmf8P
y/G3cz7GSF2ZV1iGXMwQDodwCGtBKmKpgdlM3XlCSNT5CR2oBvPNM7b9khFL+fciNgGgWyF7AIx6
8MtAgllKg4iEA4KXgOOS+AjB4OMDTlqf3eecbT6RPAOgSHQH49aeJQWEDBNaMLCc/ghsPADg+QJz
sW3R7vBzRsG//BXoh+kIX4z5wEPxcAIYZdxPxh3XJgvXL+8HI7SPRqhQd+WaY0tjL2Rzoq/JmHpA
L/zlgVBP+XFKz6gLcqp65BH8GztXyRaps2zbEkF+vBNkScwzd9kvD85+1NeEK54HnILvmI0zAU3D
b5Kmkn2U6BzV5ZnZd9lQM0hE0NbBqUHIIQ0a1Hjh/XUuBxulToMhdNYUqeiKXbVfqcqcvHcdoWhJ
Y+5KO7HXMiO6aiBbcO3Pytvj/i0YQjE7qL2sGT/3glA7uL6w58LoDfI1PRU8Sr4Y0yHnb0YLg1Ia
Jvq/7TrGtOQrLCh4yzyIR+R4tl3EI5G9nkc16wixdXdymjh7wDWMMvEoZAxFFmfQJLvhyYshLRkI
9JV9py4SqMcyur7XtVGiPCEwVTUic2rCgtveP4eKafMT//d6CQdVJ2jvPikgE60+FsgTXq18VECn
v41D71X4HBQnHNRPAuQilDtivlHXPr0RY6L0/AJVpSjQHFCYS/Xbi1kTT1JNMe0CZHsxumB4MWIj
lrIxCUtit4dY7gxvFzo1CHgbgXsifd7JGyLVjmjsibTPkFfGMixpuzr5UYKubSZdYRtCEqxB+96+
Q68c9/hMu0w66mqVTFP23lL4YAqUbgfNSdu+51B686BqkbCkCEFOq5dO03IH83csaPO5W6duB/rG
CYUKWRJTQTaJY9abmv79NHmrBFMaIx49LLGCkpsRBYjG5fks9i/NoXBMKzgvUii309wk72szrGft
9yo9fjpYyH02xp/weVEOtTGVKYlYGCkP+ncgTCpiSMmy+zU9YVsmTzrNMa8dXfzggpZF/96+9eK+
7YxpnuAxQwGHUx06Q7RAdw83d0FSH6QokZZZ9QgsIuEpcLVQ5YFft+f99OVaNz0cAU2uuTjgL4h0
cgIrCHwo9hn8JDYhvgxwUSPfq7n/6fDivKR4Dg5Ib31BEC2covUAcUk0lEe4/z1JdkfqnM0ROpgn
bKzesRIQLE5A+d/g/Jk3LULJkTz5kKJak4MW4JhlHC1pUqD14wqBCq08L6XMjaJuoVVTWKmfCaG7
aJsobrA4ABWEEC6Znowy3QANjJlHhU2O3kmDoytztrbp11MWL5+V8SWvdewX08OD0O6Pm9ZTtRtp
ihP/ggkm98AgCoqa1mHkfl/odEIehk/T4oelsPvJT5E2v7FuZeFn2ZHgORRhS8MfaybtPheIn18w
BHznxORYmJ6BnhBhExYrdDbAYo/x6/a8SBEVra+wUK6+roxS+weXiU0VduymPrPgavpysOce1fvM
UcdtKVYjaFL6/B6xJgB0OS0DsHzaQEv1QdWgMfyA22JG2UFJoa9pQA977znt1zpkfWB5c1SsLTzG
JurbbfDy0yIchbJLjQMLH7mrHSFQeeXhs0aPQ6nKHkGT8yASosJzCjO/wRIGOZIheCT3CJAa+Lgk
N2stzdMD2uwLdFTR9FPAshIh6wfPz2nOktKRmTJ8XLIRSOshUPVYr+juhPI12RBTsqQzz2lmC/BI
pNzmkk2pulXFVjrZiYDK0ZfmA0dWzzmlNB6g6uunhkBFGcQ1/dx8LQ9DfuTb5pIlA0TGVxG7Umsn
QSWxdbFyqBihUx3r/vcbcX5k2UaERUbGdiM1f10SkLcHCNPc7h2E0se8gVgLyqkFgJtK7jXwYc1p
wmRfq9EJtZz2Oa9YrsFwIxOJyBaM1wceLLbgpDSZCkYf98ObXD9SmMYpIClY7xvqszJRdf/kzK06
Ai3suGG0KKYMoh7XAm24gN7zNsYIxeJ4zWfBYmzhccGIFPMf6Fk6JirKRvBfYaK5BQfTTfu9ae0A
dek0mGOnCWJhsr9lEPZBNlWjAqF3taDt+oKoW2ONNbk0IwoDFLWvqTwYp39EMVnMXNhz/zI24DL7
1ZeFRxDGzQqMemSRQj4UFPkMqfBHOEXhGjbjAecyunPPXkH8aAb5dN6TEM8tX2bc/+loSikvKQEG
zRpnT7gMsBPSnTHrfh8hMBs9x/gVsnEz93iMsjb6BiQUyrBykz/DZpljJ9NadNqcB4/CA78m8a8Q
RdEehR8ogFjdYiC2hNpBZaEzdOFOIHHk0Bv4KpV7BkQUPoPDABddFHMYuGMqwqgTAwaGHRQdOvN7
MSIaXPmx2JuxRcFHArNZbrBfetQ26A1Pu3Zvj59HH1pB2oPStSCzI4t3KH2VoUuPS3vaCIGGT9k+
UB0ageTCNwxTLZKj8X3KHPpvWlw6WIA+zeG4MA9oA44ouaB/oWxQkbg19J0OF30pY0QEtRpAmlXb
pD54B/jnIIENGXMl3K+QUgC0ooaVHZsxGGCvkCMwlIAmn/aVj47TQffCuzrhDgOHcOBRUySX9K/F
QIzNa1QZLi9vEEqX6faTLcwi8pyLxITaXaIvFYwVOvjWoyf43MOKLh8yFp25zWDP6mYDNHhPWx7j
FI0ZEhIi0AFWgY6IwhQLnsJedAU4LoqMiO/1aXaSnRIyOcPwNBxAw4b0gy8hD2QvxdXGp3rt+Mch
GhEGbCbObsQ+faYtaJw0I9hLsUIdNtzQ+ytAMojmFsJMFypUdh14guIxGvAFLxQdOZDFpIbptH0L
tmUlQSvy22ytgvzp6C2t3ZcV0PypplBesrD1dZrz3KtpNz1juBh+RvRKPcOo3E8sN6NI1XfvEvvp
OUdQHFAhLgtp82zd95srffXMdm8whtgGe2S6bfZ+cwRkBKNgOYh7/4EnSjuSIc+zajBUXhbPXUEC
D7oallmfFjyOQ3yuhlKQzBcfJFxsEr5c7nWU8vg+dFOVFgNxJICBQaDNA2PrgFKIveQrZGKv1u3B
l4GlU8P/LkDTcPqAAwcBwymRv7lDdfnZJIt+CgxfanYjzxjpviKjCoQ/Twl1BNmrTyONRkZXpkrj
yDj3EVF+zv5Kbj08bBum86sG8nexYTiqqjvxz/18YEN+yBPWdizdFLg4nxX0Xatf7D7wV/IdKh7F
WjNVH+LRCF0EI6aHJ6ovMFN8pDa1X/jVs5hKYKXvGqIThQb2FLFsd6jQcXxRghbYGTKgPPpiBt7P
oKSY+oSyD35vzPU0LjvPYARBAB7OVuUS6zspWVmaO8iiBqU+V6ZfUXfCRXtPBHmgmqJsSk/jjjAp
WcRJtrQQW5kxB548Myuoc/sEzw3cngcUYpzIKPU1QWXBOCDhPgf6Gi7jdyAzS8nQ8ZWsxwwqYanD
A90Xkw/Y0JmdH3XuW8T5PD/zGr+uOqhSu8PmgMwTWMK+uTI2jFR5QBFYG2vRUZ1R1T8AxdmF6pNT
Tfq7T+UKeSbHZpLl6j2GtMA4jFtXHYHnckf7p1uurd5IEwwIARYWymiwlHQ8ZNFMQ4sCwjQ8xDT3
MO64xoUMp4Z9hmFniwczSBfguxTCB6ffTTQXPnpxD+9rOnBLiHxcqDo7mkvmqj3DcFSW2MmO0tlA
87+NbaCBvC9SIAmdZWrcoWWmxyArYtZrzge0DyVQaWslH7ptgZuB+rvKHj2s0jslVFlK3Ib9ZnPF
Nr7oQiVfG3f/pM60dFZSUBGvBI1DP3k6GIwZvUzbar23dWZmUOS/McDOaWwuJShSw59XHj3iZVd5
yCMfzwB/88oTMOisF6VXp/jKc/yi4FvI5EA+E2aw1ftcKqabKMzwEh27AJRLfmJuCimISWapF+zj
rZ+wq2Docsf6VySwDKl+FR5QOyXCNbyn0Cx+3SqmXI/0T1TFwRuXHLHfsOZD2HRP1Ty+o57SGHQi
2l7XAtWcS9+rqe7FSo0JHPIMpviz53MWz2JpFd++6eb5Dgt9oWp+lUaDLwPhFTk2X3DY+jMHgaw1
/IUKRlOtP2Bpq9Oopq43qM61qJZWYN9tczUlZETMJZs4uN84Mu0bJAAJ6aK0DpUWdd+D9ESbD+Ct
4nnEVJ8MrIygcNczU//Df+jQ2QOGVAxWqLrunX9XvO/ltS05m6YoL1i2Mn6khcb3L27CDEkMKGgW
DLPpQ5nwLPGD+emkvTAJzx5uSg4LRC8EmdT3DQ6QBOq6FHuv3CPmh6LsdGBwLsTDjBionyw2T/dp
eTjqqlDUAYIeNrRpRJZoLgkQejBU750Wp14L+0tYk3AEMpEsROrqHPshWGaKq/I4nuU1K0xIPeOk
b93EHMH5z1CYxAzxLa9KAu20o2dQYSGwygKfmi5VZau4zO9FbQWmarrIKw3GyIrwNEWMjXEBHmtk
v+deX/ry+4dI5QYmllcjb2QiziGWvqq4MhO2mSUcixgxMHRj1MG0HFzTHBmF+39WJtICncdjYDbg
nNJ4uRVhiIinBo6We0yO7szruEeYuuOMZZJL5T5T0aAyDsvwlccDke2Kz572AEUqjmYMqD9CfMo5
AfKlX0AZiv6BXUO6IB2jsAUoZhpt3sTchb1bFtws6yIGdJSfQwRoAk2BRDqk4KucIvFLRKPUn4lz
x+gYiaXL2IHmFt6ySgIn/CI4Mhv0nrJuE+ZQ6k758Ic4wgHXr5r58BeQqkWGCXf1n4fD46qIRtdu
lnCamMmLXeFQgAP+dNPvMh2/Jnjui7QHRmvcd0JTJ24S2MYj+a+YYtaHxm3db+JJwTyLVCCCe4je
mOZ/6R4XJt57DddihzYA6zpYOCmtJ/Or63uj/5p/mPg9nC8kBz4iONBUv8gSGEXc9BUpiCgQqZAQ
V8KyR/j0ckA140WNjOkxZlZDJchoLEUKgK+yC16CrIwP5QSKVIjk0Bh23ZcVUTRzBJjWWJrwRjpB
Wc0EP5WMZjLBmASxeHiIZFNURkyu0MbRUx6kvwTm3AheMhVp+RLAjpGTTOXyzvk6qYJbaiK+QsA5
sv4gmjNMfMZYqFsH6wpK+NoVTNGxgmBUPa/GGtHlWDXY8lndcTKhvn7+6GOTfYklRgqLfwTFtWRy
c6A7VKZAnfoSztXJcCtQRBHwWK8QPSJVQ/+E7UoSIkmF+gD4QAu7ZvtjRDr8q5noiaHEcPMi3Ua8
UVDCZJfsBUj9uagXbctTyLSwMHFRjXE6whrMiKpAZe5sP3AepX8b9+vKwAPEQQr1/hEIz08HxUG+
MLFIyKcDv9z2lke6PbQKhqMMVAmXu5JIinCTmgIFOxQcbgpgjyGTp993hwOGDQahLgWS2LP5Eyxi
ORT6wHwAmySS43N9HV4fW9gSTIpzXFobsXAw0OFWhN1h0tA1zPlEDkV8F44QQvSJiEZE6cgiDI1L
idUpEaFuYuyC/6hMwrBLc8dVWB87euWF+TfYDYj0y+fDcBAWP/kfIm+wOuJ+4JGfrkyXWOoylkUU
SqXPfftSvA/jVfJ0UXnb2Q2XFQYk8DgZ0dyX2YwGvfb0MbxJ6qlr0osqOPu47Q6qM4xpoDfEBqky
QxGBQcqdtdUnUkEyYMQF99Y362XOFILLHnYx1zJFIQaKcLfp3qinGB7gUb2l/K0tMf1DhY6xKI9+
EuI2SqGa8Quo5VtyZ4WI3Ri4eeeknduQRMYk8sCtX+y5eyEugdvnt5QDZ+04VHPzgii82+h/aURk
8AYI7U0JwnQuQhhCj8oRDDZp0DLGWsq4j7MDwfSbt9vXopo+NsDT9CcCMgXKckvWPhOLS7ECsj9w
CuQIgiHdHQPEE3MaA7SZG/hrt38sQvH16RtT+MXWhuHDZzYATR99jzhmcHcQNlzuTpqrgfRymZA8
sOTFgTqgjpwm+M8EVvSc0PqBn4OTfBbpAm4k5FuYk+jykCey1FBVD3afBRYerIac1Eigtz8pW+d7
Tvf+OOdE1ZCJm29Ykfit4Uy/3i8faMBn6lyqRvUAny728hmMlpzPVrYbYBUqfdmmrALyyZ3vD8o+
XhrTE1zsLDrLFdcPSH6xVLbcB8+rtI7P3eqLjdv98rhAtYYvOFiSsTmpsMHNjhr2G+mhWUkX5Fvq
v3kXWqebzOKCERtYKQkNEq6C3Ih3MHTIc8y5T7bc2PnRjCOuNpQvxi0/Kri/yWsOvyo9SIx8wYVG
+Z6z3FYBS/sDHS7Q9D+9d4qDYocBgYPy/UtwxMuDbSr9dtylXHsKkwsPkSgcl0WJAoTnsJ/EEnQk
NLGWoxj6h9LWf6C1GDRRrprbGrbvxVxRVOvXHnNFrmi8nZhqULFjU/Yv2Px0ydY0+1P6A5Z67G5I
YkFNZXpU6SmMOQrVE+2bA3vxSZ0w0TMvxbP+35XHVYwQgOdD1gaSthCBVzjxMH4mUeHBjMrp2W0Z
m0FdGdia5LC0P6BkogaAB9za/HxIbC8T+M4BcTNJFOsEM5gehc6pVsZ3FNOPgLIZVazsK6UXv/3c
mtNUnGbCBiGyflnQdWsrkzrC/gEFO4R1xt6PVlxrIVqDL2aFTedgbKjjH389oxTgEeZ+WOtvOlzW
wV5UwA67epMKA1/Fw61b9uD6Jrr7bifQuuHMSVzk8aUk957uoQ8bzStOLrTj9oMOeErp+/6hZwkU
CKHQY6HlymzPXkw4Y2tXFEPGuEA+uu5hfWEDFcO4EsYPCnVYDHhjqzd9p02t1ibhihgSful9tA4x
5u+1QAsHeJswwtlJF+1GVwthpYOyx7Jz6ykJf7pt+qNfYAJxGAk8FXyDEGn2LEVO9qBSFWVd27Nm
jyFEPnNHT+fco5C0pORwksiIY3GDpL95POBACrseysWH6aZagP8KxSHlorrnyaC04OpBQA6lE0Ur
JSrlJaAi/6lCkKpRRAC/29TFAJOKNEpx/oCVOWMPCMtDDupEcXj7Mp680K+X0Cdzx8BMDVsbwQBy
+c7Bvh5+pzD+IUJeUM6a2+lAHcLWtmfM8clCKR+jVuO3W2MMPnqnPLh7uOBM+HWDVQCoAmBSEQXw
t3BzPvwhDgghdS0URRIzq8ekTmjyGMVmIZ8S//AZzoAu8e/es0Px/qEWQ/2CioAJNua9vAoHwlv8
6PPHEr4jNSLqyZwKlh3OdNkV/w/VpET85FzkTgGFDXoylfE/swJoPBwNu1aNoyuAbOPy8VlZMOh8
HgyQSdXK58xHkCUB36sbNTGvx+u0F3ZJq3d4JapvfpmCjPfOS/LOOALqcSJA6RN4c7nlNQDED1cg
toCvPi86aAJaOU4eD0x5OC+hO13t8GFxDqBaJJwOPmVubUag0CgShCABJ4CPobjJgch5RW7/iCip
yCpQJiCyPMNzzaHwXl/8Op8mQDEE2kRyxHGxfcHO5nh1hx9SjiSNp8UhbCh6BjwfKC85WEHr+EfI
oJ2gcxA/qR1OOe5zHBUbu/RdiEfmgrHB1cB3EB/hqMW1ojstHcRnol4Ej6T0+VX+nT0FxgkXCy/O
aVMIxsN7PAvoYvgYDPSQPh8aIliqkzmUU74MYFrIcVylN/XCYdN/JOvnXA14DD0bPOdmwfP31R6o
8wYZhLTzBJf5F/aB9yUNCy9VziV1qxZo5EdaPmXmou+hDHcz9aI/N885i5F8gX786scpnFq92j/Y
JiG9qARuUSRd+MavQpTBXoId7QHg4OL/9T/tGAay4tIBvT/r8DGM8m73NmZNTgdfbUmVqSeDWWr+
oxR6VELYNrbYOEx4ZzgnJjJDiTWFmUZNJBhruNpCGFiVeNuyFro4cjB3qe/YLYIuzbNZNYP0tofs
zGfCeAngDZuneEl3ZGAk3xxfY9YNmkzIjPeZ4e6p4NUl89PHlCr+vZO2rx+cqPYPCJDQe5VREYl9
6Y1iBuLjjaa7P/ndjidWRlCD4a2kG1EZwGpZ9KJHFpJy+7U0z0hDUip8OO7SNJ6X2zfnQrKHMcRp
5nr26T5PZlgyLx8rcnmAPpkeYlX5Ghv4RqLMoZejtzTyAOIwlpVPt1zTTXYzRh/MYZLYKaoto5F5
zhJK41i6CLLHSDnwg6iP8eio0Vbe1y3w2LI4arfm6fK5YdCBwKKFAMRAZUIO8p3W4/LBU9LycNNc
Aloy/MA+CS0Cpcgrx7qxZOc/KiCsMEdhlKUzXFDJalan5MBBlgwU2PNsvm+HVtNg3IjBY+ULQ7kv
G4PzeDG+I2K7C+PcT3+pb5M3+nbTnLC0LU5ymBlevuCOzlysBhK/XlH/vgIEKiIF9D6avwIV+4Tn
VFFmFgPc85f6atFFJX6n3+n3+pEFHbTEr5ORGLoYdQaDkeaYewqS+2vbDO4gIBZ8c4+NjJf4RZLT
nPH2ikCsD3T1B/qewa4M8ykOFacjwFP3R6aSU2Fvjml/smbFTx9I7Ms5hEpIJ4F1mpEc8qe4BRVy
RFYGYilaKELHV5BIjd80xvu1yAn+q3ihyu8pDRG7+WqAg3KC80dzFmbw3LewTrETdh+ig3ivIWKy
hx3zNWim7oBvwdtMxSyqDwWIAoVYDTDv2D+xykmc4shCkP6yBoGT3sQORcnGoAxHVbAGvlFb/BOB
Q/VN2Lc8+PGYuHsQwxzzhofp1ti3a5anjhV6jbEmIhRqwZX5V0ERqFlezJsw7W2n/F9w/Fn5CHjx
2DtY3HSSXwAseHvEdNtJHpLF8G/dNC7kb8PqWkOhRjmOxz+Ep+iRuY+VtmN9xU6NyTL5IQTYR0zV
+gCOtlAciMWD6IRA/kwuJZqEWzFjxf3UZEjhksMlxvdNd2NSxaHsBzPiKpcJ4QLUBewo4rwg1Jgj
cYAEyhkZqZ5yXyr2d27u4omZhOTvCm4xzcBChXHKx2UK7Y/+84T8blFqjvPFcKd/7WwJQZkPG/lb
oPw1tNne+3pXfN4jVRceRaZTbtgNqfKR3WPnCikdtdfwT8a5tXW6QcCl+wjEDT0fbBlIi3brHn6Q
qzOlgYG2RNRIlBWYYyvI22sWeRh0LGrwcSWHIzQCJuZ39GsBRwzrT4iTCuEo9KXR1pEFnACGWvi4
4Bt0sSyaqdexn7AI/6O41z0b57+gB25MV51YHiRvZA6YVPQh62pMDY8U094QdAAkB2eQgSi4UfVg
5wUSm7EBcA8RdLmCO6Of5vmGj4F3NZiBp0F0b7z7JPnRLPfZogJGo19jOlvac6rQ5+Ih0uqeiLNw
FATIZ1MkDMAHXnpAOWZ4yolglMJKin53it8tI4ySywedCTRa+NesrHjVNYAcVpiJUAL6nR7Z4eE5
RKnqYutEswbwdQCT6LZUANSSiHIyG5KI/KNovGV+Yt74ONjs2IUpbF7HSlxN3Y1UGWPRrEhWZl1l
W4JHSdEegj6NPXkCv8pn5ORD4B9DaXKIVYI5LUx9nx45M8KpNniuY9ZaEhG8+yybkVHEYMLZ0KXY
3goSB//7BhTaoxWF/ARKGvZ0dNs38dSF/15z/WKVWBPvlHh0yzx5gotsQjQYcuOANnN0g2XO/c0f
Fr6/KJ1HXILjYjoc7Q+n0XZ73k5/saG02Xd9JFMjxN4P2/+ObosFMx4SOG7gPomHlsVF5sfD6AXs
cqSPqdHt2I7eo9/9GJNod49d4SNCPWdb85nGH60DEBHBPuTyZTI70lipqdwQA6nekRCOoBhdCjuc
z36eJDbgy+MpfofVzQ4cxDamfB9J5DEw0kG2EXuJ2wRbxVGCl8PrP92vn/sSMRFFgKZuzHwlhEWC
oWI8EdROSPWhtiPrAnnMpevd5ArIz2U3GLL3QyTpP2j8XGJZLdAM5/NxLR1mh8tuJk4muSQ2dw53
BdenOsW7p4tYn/rJ65bUUSVPlHYMYpNRBEKHYI56SXCPxaWEwehghEoDmg6rK9fEYNVsqZzqWf+Z
DHCNcnHkgvbA05+bs0E/zgrNYoRJA4sZ1RUdP3NA/hyDYT80wHSXZyIF+FLcvhewIly0gI+SEZX8
6wafmaNA9SiKSoUbYwus/MI3OcyOyEzJuH9iwIKaxNcnceuiihDV4Z47je1Z2fZh33jG/qni0m3S
li1ZF3GnJMaEqelY3qAIQ1sBYbh6j0vMZHrBtyW/SYdhQ1CcuCfRGH9Fdm77068Tvxrr82Tz1lG/
+5hzW4wIvSoyBB7YT9WpQSvA1Cm258DbrDa8z/eFd/hlh6WjioCOTOoDa7QQqedW9JqB1UBZgrCK
2AofI9QM++wIdzy4B8M/4UUNsWWFCvh6GjPNHd34xG3LFw4WVSj5DMCD02gsR8qBffuFDz2XC7sG
6xtWL1gO0LVQvkSfq0jYZZkiTGaczhMM+H0eXXW+0tBXYWqd2BMYxHiNq5CrS/rJbPsNaOiUEA4D
4ggiDvDfiqe5K48Rdruk+VyxvFhJEe+twNuLtX0Uinw+fHVCBsNhuiqjdvahTBbpavPXsYBCPRy/
IjaZ6SsacveZB/xbQO7uruS2E3rOx5gFhfRC/sR2G84INtzyBNdZhBQUoGynqI1QDKY4k5VY3VLd
Y0MvPNqaWfL79ppIc7/4l5P97Csu/SrVAqwaXOPGoIPo24m1IfssVH0VZgakCXB7kDMuX6f5qYi/
gZVJfI22gG/AYvLw8V8QCUMeQWyTO09HrUB+AwlSNkISghRfBJATX7gAJg8TkpMIJPdxM2diHW8/
XNVGdIeNTDoEP+dxDptVhB1XwOA6eGwt9z1hzkrCDeQwmwA3xmSxL5KVxLN/AzxSWc4sYcLGfxsr
ixUcAu0JHgA5EuJfKw/27cSILHewOHmnoOXkqH41XamrF9n0X2MpQhbynoG1c5/FD9ckSpS+FxSC
wsZi0wYc4K7krzRUijktuN2Z4dWOzr/PaVVpvAa6WBvofr5z9k5Is0Q0k9RjjsrHnJ+O0fbFLuuI
1s7oatLXDB4au1ahegnBCegi+Iy/bpcyjSI9282rCTIC8FSx5oPhRiKzQUB2sctDRhtaUPEn4Akl
GuPkgJtgxIb/GOOKDsyLxb7YMOZ8ebSof3GAfS7Gytzae97NCYKHwJoncM+BrdULPKLv5YsdH0Of
L5F4nOMJjl4N/jxKSnDyP+gA0FboqOImeMOL0zglVv33vHutDBMw0FI3pocM2tLGwe758+y5ZYet
j/IB+smLcAqaN1Pc7jwPM7+KrAc0dRn1KAsBJjnvNTmp4NQ05i8aG6oqpl3sG0fqQVpz0dVvm4hE
OHYUyBBA3uzGkkPlwIovgjzQR37C++izMW983OzSRE9tGriuKO+gfjgws1Cx0g4Xt2K4oJNXGRyt
c+G9zZ3DSYDG51Eo+dyJroz9ILw0Wppq5OkY2b9YbVC0kq3U4Zvhwn9WJc4xFEeX2ilWvfdAkAub
7WtM3IGPHy+VLqAF0aIptySmQjdx/eMBFHw5qRRxmPAbbLYs3puO9ocrl/nDsNkM0JZ9nMIstvEU
jlXV534Dxpv7kCXd/PZhScM9J3WVS7yBS18vdRCgeUUfiqoqkCItpH8YXiR8jZPtgD5jpau+dGZ6
TPYUWlAEpxCX0LiYa1g/ww3LbXbVb8O9tcP7WSR7tH52wGwAzZ6Jd/SOuZ50cvGm8qCaxnOQLjoO
/A0w3pBl/OMecOolt0R6Pa5xm9M9BnZKx+SdKJ4w3yUrY6zoq2KKtR16ABYWumQpAoJGduN9ceJH
YBEVo7kwrU+j0y/W7QyYnmPGVHB6DIiWVYC9ioSPN12bGWDYYoBT4qy3KaH1xri0aPVGLv+aO6jA
B39JiL1KSvlqctvN30uQ8KcQkekCoYW5GIHrBGZlF2sDH6Cg3yEiCZioSeHuvYEgHLC7iv+5Ywh1
h5NrTuSdsdOADLz7xhxR0HoEU61f8/e4noNSj4gS5H857RWnJh2NxbePLX6WTM5b8ee25JTx57nk
G7GFlC/bt8tPS/6LH57561l2TwiiSWfkWV5XFFQemLN9PqtuxGSQJGWK2LmSO0Cl8uy9HDjVGqgK
Xdi82YzXCeN4VwLWRVk+ep38Ak1n1LoPZaEXtukp3aQI2zN9ONYmjBGY9fMeX3cHl++ktKtQfJZE
Nd2ZWeMPTlxus0eQfweT2FJXX97kLswTkCFoXyPDt/w3YzrMbEdmwGQR4JDhcPC2SSryhl5LaqCr
vsZVqE2lvyLMwspRfsxgEBCl8gPYrnkfX9mXPpNbl1ywiUbLPO3ZiEcVJZ+vQkodQzrFmWP43rbT
7KwrjsUk9+6UcwwU2bQD1gpG0O8SAKkZuOxtTJSgx15N6nNscF0cTj+QiaHWUy8dXvCx3twslCTD
M0iCvPmG8mZgN3D5qBRfQF0a41gonPiHYnfW02WzqlBjQiXd3J8+gFTyo4MCAkVhjGaDR8VH2kqY
+dgLkDfv3u9j2s8NakeaJmA8DlAmY0LHs0fM+ygADBwq7yt9SqMObklnWR8t0GH8j0Ejp6BmvDEI
GzLQ6vDklgyI22SqowwaHCix8DBZIIVRApP247fUScLBCOeU47c9XKUMPqqlRCFrFSlyvEjbYWc4
Hvyhe2J7F10BW2fNqFzECtPbaFcrgkhIPEMYw5S1oUuBOUGKMrF0P+Ou42Q3CIi/2AeeY5jS1Kzk
Fq0SEm8kZ9J62vi5UKdMErACwesHcEqFg4f11strdoM/qSa7S5CLvyJCGqO8jfA9pu4fwcvRLcyN
mQXje/z999M0cY3fpxnAqMdVkoBQBukuBiwMi8mlZWr1V+L3VhCykr38Jdx86FN5zZPJzGOPGXjC
IsaR5Em9hr0kUwzsXw/Ir4/U3eythhp8ZffZXGtrB3/7wsobsQZjvj2MxxgciNrhJpKTaGdH8+OE
aYLv0Lqw9hNlOfrZLYGYCNUq7aC+6AfGahCepOuJXDV8ItItNBkDzoEtL3JaGtjczO/+jSC7k1Ni
lbk19/CnJ7AX+iT4p0UqI3WbL4eBuvsu7ywVLlHCruyLbDMujJHl/ME43Uhj4/wmpexkZ8Fz+ia/
QGJp3b3I2SORRrp7zZYrRmJm4pabapds8CTOHW3JgD1fDEh6YV+hh5H2Vulr4DIMhunzoCgeQewd
mQKCq42oQZFGzYhvlgEifS/ACF+uW8pBcopF4gY0U+YiDwySMtYDD9I8FS1fQKEtPQWG2aNBfGv3
xFnCpeFjJe+kR4LAbrE8LTSCJPgwGswPMBfzqDWg6YRptW73LCgArD0BLBQyaCBlm3E6bAoIPZTf
IFkcA7+IWTpEH2JQ8nG772E3xyJUF0NbTOVgnpJIshEpNxy3ibQTgVhDc0LcH+TslERozN44AA6S
uqeHniANx0xsKKjGcecz0uG4TqkIbKW+oixeUOFY0WePOIJdGzVot2Di/h9J57XcKLaF4Seiigy6
FSAEysmyfUNZDiSByOnp56OnZk7P6W5ZErD32iv8AVAuPByoPM+FrV5BeQVASkgO9B8g08BoG8Sa
lbMIiH+t/sD9+1hYEQXLNYdPE6yTv87vwE5jOrIVD5pDoUmXwsvX0x4Yv/fNGzBk32FJibl5sAU4
rF5LG/Kc134AysXP9Ez9x5XR2iJWgwFYVwUSdiS3CN2sJlc5Tb6K9yhdY974gj8i0m708FcjZaXH
JBvkCVJr6VZCydF7vcNkWtxGzI4nLGXqj1x0k7/6Q72A3hUPBn2C6K4h+nCa9vl6PMTW3VhYyicl
4wdxyBqP6pVLAJ/4E+CKzvUAAnGAYV+HE2N0aS96SOu9wXIn7isureRtiF/nnMqHboPLSvImH9BL
XGlOBcwR6hEWQNb8TeCDGLfhVDkD9wuANycFF4PYBJcDjOZkoMEGkgrLcgMr9NrmugCTHI4OP2FF
f/+ezOwEjlmHE2/R+4CHGG9RCeJLoD1jqQcRktLkK65+AAY+3zT5G30esA57YYeAIwhxQEMdRLx+
lXpoZ+3NZU2lNm6rfbNHF26d+2h2OCM7dXD6bW/XXnkV3K+XXVl/F2W5Jvd0GrtbAWj1wb/j2yBc
WmdxKLb1X2O/ixZB102XzUdgzXo1MKSs+UcGxGqHd4Cq4Z6oCU0CstpbZzNbl96ZduquQF+eGWx+
JcjCKPXeq1VoL+x6Y1qK96bZjJBX4B09VJPI0IDC7yA4XHOc3PgTHxz/yty9HPG8iW3fX7jmknOA
Jp2lIrynL7++LrRVVuhE3BBI+TA8Tput9FHYgMPeIpCh07d0KB3J6y35VL2XTm+Rn1tobrq4AyYe
3++Q7p9XjQvkJW7rGDgPRbgYwpqyRhe2thfv30/RnAoZ/hep0fK2hbGFRBKSV0tMC7zZpPhy+sHq
wp9tPBOiumEHnHvGtnQMjAtLR3brP92t8GZqSUA/kXVbIUWPlOn8SXhd0igi+/Jju1+my01nSxhM
zi9iAvFuIORymJXHOSrm9xe2ho2IPNcMX86+0F8EZkuOaC+85w71Q4+G06nf8BzWprOwQaVErrBa
bH9gNuR8myfqsMEJTjETJgQFvuhxWKJ9u/z9/Dy3b39/6ernp7dy3DkhbszPejeu/97eWAMFZONm
pR0M8pN4mW/Dr4nzlIN04AsjR+wytu8daSVbn8Kh2tZvT+5v7ZSODuBY8mYwr3E0z+W9vtebwMmt
iMPphOo7pMF3mJ3CrrabvwW/ph5otHFFyXqJ9t1fC9Numb/NCHsa1TOLiG3iNU7Jk+jf4WBmdBUh
FAGvYv2joaq5/UrY6Qdh175n28qBUbZE6nw1+MJuNrrFjPgPXVms9IiRAS1CgUbFaweKaBUdgLys
GS6R8rPVKqd9BypMdWH9+5AAbfR+BX0TkPoOTrEnvsMNRaZz/J6Dmc6GbLfgWMkGS++5n1fJazuA
zPEl/nIg6kGzrEin+XxUSmz9SnwEaCPyE+hagDPKLRQ3c8Z1MCjAYODnTNtsbhloZ/U687YBxt9A
6tJiSBG8Sd1qHT1mXjWtoh2MbdyGp3PdrlEMiQlA88cQOlirAasViZ+1tGfOxSwSfg1RdnkO3eAS
e0z8v2bZyj0UppGSJvNAUglwKN/mtunHTXGmr/Kbwdz6Qd68/JXpB9Xf5TdaCgK/Qf3yzjEi4mMO
tmmk94cCAV8K42OmcpyvzUY4R0yZoguNC0Tb6KTgl9OslT2nA6huz/hEp8ZTlx9fJD++eYi4ea/t
uEIezf+Q/PkuM73aDbwqszgI94ylWhtNmG/Fr/Gp3srf4fX5VbyRsVOMIUE72vIK3XTr5eX7Yg+M
B57T8sbk3fpDr3YGpL/hcUXLhySU5jBjEPdLs9pjt5ccGjEoEqFQRSfiZZFqkToEFkbXTChn9smy
Xr/x1GgMUy9vBg8hlvwn+hi26COe2QLI/VzZw9Cb0SyEzSYcCtRuDRu9tLnnaNdfczt5nooRw3Ev
GyDKhMvr7rDbnP7+2vUThbXYtqvdZUFQ2Gjkc8O8XZcBZi/m6V+0nVQHwsFs24syxvIw91WAz+G/
zPFvPTeQbrziSpdnL11oSy9fy9mYoPkdN8Vu3ISrYB84OkWlvAeX6xEnMuCOV5M7M7t+X0kp8Wed
QwigtKdL5mi3sx1KuwEWg/B5YPd3yCqUptCBb8aRNyDk8U4GAoqmZYfWmnxyfZI8tNpE4oBxIC+W
/YF0uH8z3ZL/1eiqz5aETLDxYuWYQNqHl7xLKyQOltdzuLzPmxQIrk6OoJ044jCc7/xfQIVkvLyR
81ms3aO35AwB/ErAbd4rG628co0QEXW3K58SkJy1oxygPSzp3mNnQwI268BMdzqUXOUOn1j+eE7G
SCfJpT9Xu1O/BjbXLjez3/zjuRKYo5XL91O/5KzZgU0nqqfL07i8MeWzPu6V4/ig+agEsSQ+JKc/
mE6MAqQD3DIVB945EJo7FHHOCVp02eYt/JoPI92FXcotUJab+VRsKVV6S+OPiu17Z3+ulmcRW3Hd
vvds63me4mJKQdu+xdHgEbsq/cOYXC9ljGbacwtU2ZnbgkNHARhmjR8wxX5IvUhNwPIxBDFxDQ3W
qKMQFwIiAX8XrGQavtWmmAUGiw3+5Ps5sqD4z8QOVMG6+vcPiEGamchrugM5LBpBFpgjy6CqNm20
JHGNU6/zVyF52Ru4jl/ppz3CG+wrvq75UT3APeKfkt9jAlYL8PZqXp9385omrqCfoLRFuq/rW/o9
ZrsmCPIv/STx43nXKqR653ZcQpiTNd6/M9iBNOz0a5uj9kY5hT4PTDG0T/L7/E+xJtVVPfloVBv+
IUCSwK3zBwS1F52sxKIj0GCehDJu7KJBEb9Wr87RzvWsJ+YAE1SP/LSnerELc1uhkVwg6Obw/txQ
xL8JcQIgOIRfEosyGY4uSckxETk5Yre5R6Tp7pEz65um8764o/PixTtMY3itMWJytqa/+ITbhgun
FfwY++Ix5+za2Tg3G/0Y7uZfcXXjT5DdoL/brMMdXeFzTGeZz8b145fWFSxnoNz5gwnE/M12wQ8+
cI4I2QQ7wuAKpd3rsWNUlmjog7ZEUoDxzZHngFkhjW3TnpvYuAXQdVoqZ/VoOPSd7cqhtrc+Fi44
cJpE9iDuuPUX5JSoWujfrucpH/93cUYKCSHdA1Hdm1vgwp7Ci6Y3xf1xvgNA99fYhM4udEyD+LjM
5QsYs01a8MNHxjvz+NohI0P01ZfOF7DM5dPHIsz+YLPPjXL5H9Oy4QEG1+AHcZx/P8+NYyFBJWw2
WE06bAU4iOastS733G4w7eEt+OG50V0/8xOL878PazaLc7cBXN1twM7iS3rnoSlnFihyOm7xSF1+
stvElM43ykGXl9CiYP1DSZztEAWrYj/sAggo7uLMBdL/sJv17CdH2/8Dc0Kb2uvf5xf3xVn3gMxx
28NfoyXB6Db4RNM+vZtHrtgJf8Pf4tHcqwfE8/BXP6Y7gxbOMf7Fne7GJ6bKhb46b1HdDcyFGzgY
aKQy2vZCst/zfJ7C2A8ZBUgcSx+sJP7lu/MuIe3nm4n1w7IpGqtBflZmWJd8S93vSKkV2ItgM01n
XcJi6pF1H6W6DwC9dlBZHGHYzrMEthSpByM7uo3drjeF49M8wcYX+p+mumQ7ofudYN/AIq8pQQdf
TN5C0+EzhnHLmLGVQksvbj0lSQIrTkWubvN8nobuL/BmqrhJSxmBYxf00Q7kd9L/Thv+DLjvA+h1
wgfw++O0prKeOTW/Z8rd4AhUR2KQEK0gE8Y/tQviAVIwNHlOT0BiF24Xo6AHv1Sqx6/h5/QAs56I
ZzzOaQGczNcWrfHLtJnbAiNwlKnwgVMC5NB0KGkY3LJYqczTGXvIVO0f1AzsOzOA5wE8HVC8DLu8
MLSo62MfqCLIQkmbv0jOvCgEN7CvtT1gvwXaZaDDN/QF2nQTfqKMlKUO89EEd9sZ/+LwxdhEdESR
4AKNSw6y5r8gyV7phvdTWOuG/1wxeIhlGg10F9DBy95BiOxCzWaiGPcel04bg0ZR+su0cSGRwcKo
/dcJGDbcK0hOTMCZvIowt1RWX/abB3aheojX2JqybjZa4WgzKfaDGA2Un2SNgQjvwdpBq2dg1hX6
k/aZ3dQPdXAbJjF0K8jdGDqp2Gxyc7EW4nL3dOaYLQgpptdMPQeMi/H8ID96bRGQUokaG/Yz7XPa
GbQ45mEMxQegSJd+Oi81TJTSQbuDZRT+GLMw4cl++R7JChZWwzVzY9DGMLSdSgpPEN/xTHiv9LRA
0IFGCT3If/JYDGdkiPSwkO7RxdgHcJZRWLm9mkM0x9HpZTNDyOsNw2cIZ6VrCux+vkCDHA+Shndx
8Gm+4LALWhd3GVoi7GVOwo7OwpkoEa3IrPtiGf2JP4whKv6lpB45IRW0NRAfXmkRGiSQhZ/0lp9q
c0oruDZj9N1iIaK/MYmZcUPAyepb/ctORYaCz2ru2rAlqv9r9rATDuxDrhxG9Ou1CncxGkvCWUNU
7AobT+f1a3a97nGHuAlsZ5402xmhrgHlu4QQ6DLH56h8uZzpY+JGF94alnVzx+81RyBgwwrip/lb
YiFRhoWAPe6eLpSan9V+yW4NNJaBxfSZF/Gj81NCfPfG7frgS0APJO4RXAMrg8l4VAqHgMii4new
I8M186DMHeqNpmEcjmz2gSfNaIX9liHdBtn1wVZjkNbd2QUsPFYqDbv5r5lXqXuQne2eD6djhgIj
NoRkI2xypLxo+An7AkYkwiNQE4sZbkCzDsAzX5F3me7I71gsCpqkT+VGXMr6NXDZ7MZOgZw3AKSK
LigoYNENTHF0CTFME9cCEy8pRoV8wzu3vwQIiSnhCHk6ghrnAZ8ekYjBcz74SD/nL1SslAftP2bu
J35b3mD6MXcHOhGxyc2ZqTEIG8wVYRJ0RwAX2ecLtMeaKBJHfoFd6mf7W49+FlJugdG9gH4GMhkx
PyKcoXmQV247Q8uB3jEZKke/7D8YMALMBhJOZAG9qzxPNN3jFW/IkB2aMUq2MHuY/CIkicWg3dHH
npmNBC+uhCAEBLQk27vgRg/Ils4I49OVBP7yg+81NHPEMnn+3Er+Hke2i4aICzUSQM8ZZfVgEMkR
CkZNqDeEvhYcWv7yUp/mP/ei7+dGZntj6oJI4owwx3BmxlZJD250GfkESR43l8kPcdNAFWEjDDjI
D441g1qLpiahDxLlCtz6XBnBvAR7PDMkV9wBYU9nHAYScPWABSy+8wRhXz4vXOLzwF3gAtvfnLMx
Y7DK+0Z+KG9Y6GwX0th6Q+7xvAdb2Ki/xn78iODQzXv4A3imgZ8AqFDpgSThLxYqcwjC5JnrusMc
rR6sbenBImbxmh9Mnc3Bp1XM77BgR/8sTffCnmhOeKUDnJlbWFw3VAl2qJs9anmDxTiasKdZGQPF
PNB5hf9vbWQAHIzPEs1SuyXpe3lYlo8+Ehw8MCbYPKLgKKgAH7fZL48k9TlFOJ7oQc+nD9PcXruD
F4SfGQXX6T6mkO7tpL4HR+BmgLHDk3BWiPEcswfWDcbLaCLPgxx8P810M8cPQigh3UGkalutGLG6
wCc5ddH6m3r2vt0jGSyxXEGUl7cu2wEqB7gPhBxHYRAWvQfQfF6htEQ2MypFuwsSswjutSrQ//y3
yXiP6Q60TtJ3UXroULgCBQQo5tH+okPCXBygfwthYJipqkj7sdYkNAsES8PIe3GKn3tkcPgrEDCQ
TwcVTl5i2BXN/n/SOEP+HjXNPKrn61ICj6cgvACGSk9hueV9ezf2UR3heTVIYR75SFSpUDVmSvZo
Sh9ewGIFzeQ1+fIvtuTFmkN8eDC9L3jHYq2zNnf8NMusUtc89nkZ0mSkz5/w5X1wGnvOoP+h+yAZ
3nR6k0A/9nG6Z+fPP4AR+iu7yHr3UaFeg/ncS1IORbirSwQA43tbVZ7+p7xL7+lbcGtHPthDkaDE
i9UYNmri5VhyIiwgwQMfHalggo5yTr2CToJEdL0H01Tuqtomnc1nPLK8j7YBsltMSKpl/i2e6P3B
P++QsmGmY6700UJ4v2ocFbAbQAQFVnwNAXcNdaaQZwHCr1w6yjT7ZVuCr3QNYfBDKrQpfnaUXNQt
K7QD4ZzCuhSoe6gCmN/e0t5LGPYpl4qV2V/hSLfyZh5xoMNDAcUI6rUtRGTXVuh/hE7WHsCLxCsC
O/zzZnEliJCIEQqBHwI0Nx3gSjMpmrKh+tSfjwGqLRB44jkRBJmdHKcC2A6v37rnnFnGp169sH8k
NLpyTIyV9qMw+1lx/AWQL6ZHrGVuMTL36uI2W7eQNVoRB0bYXM+qoQH38ltWZphE+8i8TDmOyFWN
GdyzvubSADc1vUpi4DWL0ziOEwYNopsPYJ4ylLCSEodONQJBy7RCyRiHyzIol7axwoV0awIq1L7f
CFrJIFs6p8NHNIKWliYEwQSNYXeueYN+KLMp3bxenF0FgKC69RqDtnD516sw+EKT0arsKmG2DrC0
eT0ZiBaEuXx0+35CqlTeveqYHk2Ht08Nbk/UXtZzfPl6Uu+b0nB1LnTo2KPD1+x1wr3TWWpItCnP
5L1g3ibRuZdVxvZFZyvFJaYLGSpoO8NplQCipzsxjnZVeh/hs4xit5q/XVUDyg3It8DY5QIiibep
n31NxvVikC6Dti5jwZdDv5KMdQalbf6ZJ8aeAjFDoBBHPVVtmAO2iWfAO0TK2Ez2eXptY4BDyUeX
6n6L5EqWMDMLtwlCiTr1boH+/WvBLCUtvfKJRFsH8Uxob8KChShK+U8G2zdsBk8fKT+DYt1qKGSZ
wAVyCSWOCp2WEsJm5gsi89xqk3KwNkLoySpOkEgGpQJ0yMZ/MjoFYAg/CCiZKTOQao5Fu53tboy0
wWgHjvgIkD8BPNi54nPhyIWwTjQURSvohgbstOqg49z4KpiSD8AIqg8DZGPGok7FRwvbYsibVV/A
6k5PRppZebtDcqKGc9FqNzn4kq9l9nST4VwX4qpoYqrC26SmXwsB8fAghPPWRp+hmF+lFv41wzC1
oQWFdkwqrp6vv+G1CcrB79V7XJtAXbiWGOhjBI+RAbJI4ajK63o8qXVvF8MbDzCUUOQuGVrvtRKQ
xhPsqSH9CbXghUbxZZJRoa4iCm81BUmg4yYYfCkKuxBekKb7CtKhsCYr4lXEsRGPZ+iUYXsWOj/i
tOkmhDY6zpdS3IzhuqXZXEEBSYPdc1p4lYLssCpeSqxpKoTLBT3zhhgUWI5+VMcWxiekmoq7qMWu
LhGGTHGftsCp23+oC0UA2wdHp+w3qbGgdeGIIHMVP2bZv9AW0SomoeCCMJZZ60kJ1Q0RmErdGBQN
ZrbSu+XYnOqfjiSqir8N3VsAZkhGv0DHmxLkLy2+hwrzi5ROhRiiHwnExPAnvDFIlREpChPoIQ2u
QYz3wk+hnflKWIcM6J0HQOsXKg3YYIIBED/fK8wdpojpXYgAYvjE7t38Nkt46W2k3FOkQNtko+eE
k1hYV0nhLsBHVeo2a/dR91m2ft5uBbPwk+qNgDtXG8IQgUe9KqTpPfaflLkJonzifpI15xUaq7QV
3YUpbl+GAxMaBUcR3cek/G5diDNKgTTFXkR4/gznAQolnBUyMljP2gZf3T5ciXTMY4woNcQ1cF+y
0DUpx63B+UcHj44wcXunwFJibFA2qCqu2Z+130KR5rdN49F6FhRHP8mdHdDONvkGzhDZdk/POD63
9ZIPwAWHPwr1FX4sfFjXuXV+4dcyd4J/kmCNYvEZC+gzKcfaU7AVUim5IEtBfswgswTPkseXOTDG
UnnpGRjH7awhNF3UGGmCehq9tpkVnQm9Ywx6X53oT61zg0PsWQOc00jeu3AVd5+C2vtnyvFJRY+P
PSVUsteCMYLcIxwicS8qvrF+QpIHO/rqLIkFX4lHNhgBMJUOIuGqqAEslb5Is/C5cEPVf2XfzPHB
StJOEBs7wS8Cmuyc+/UYZrmT5obD9dl1OMIeS9zfChRZQYZ5U/Uwkvcg2YrE5wpIy4hWxIsKtdnp
r9apE4SmhbVO0qxETJKgHsOlaI8TSQI11ssIbkNiwri7RPANpRthNG4mZ2F88m2mtbC48qpeBBbP
+DeyO/WkGKxU5pNQ4QAmtXuW2rIPQDeuNAx55Y4mX8fuLYyVyZ6SI0D9ElP+iGTa7LYRdiEFoNAy
aVYL1ncrfLVG4NWv3VOc6xJuKFYJuo6YzhLVu40g53ZiaqR2IwQwxdOTd7HYDyI+JzA/CgjHFdXi
E3UdTaJlgxs65uB4Tg0isnWDmyoMFl7U/fqD62lgkbWJeCrMvVrmd4muhNoRe+MYn0IctJLsvoj+
BNxI8grM9uvEO/FapXt9Z6Dony+OIIomcR3rP1FcWkgSxVCKhn1bIUqhDJAnl4o2p69gVDpmUc1O
bfwsPygFOnrz2nJGkFG18qYwJkFinBiVSWCHhJ3G2KGsyJQQMY9d0yC1YO2qHfogkmwleXfMUoap
wKWC+k0MwUIbDLBY/xHNhIS+UzISUVgwCLUKyEhxEPPNJQVtB3p/OVx5E5J+9Hxv5ZbylexF2kXK
3ohRQBv3RZ+sOYIX5u1Z4pUKMVRCqiQjkcgGcyvNDUQiS89IQK5vZAhRvxll0FcyJa3JGMq4lOku
D6dT08/SAJQcau4GuHIuIhHkS2XxzBbZwdSNZfPMvmUdqtrilAbY8PI2RiC5dZzuBgJhuMiPrT7c
g6DypQjErpwJmDPhVyL0ZznKsPyslzFtR3VBBSG/GMZ1T2/MpI2EvWbl9iEcah2yfwAffjKl42Qs
diZ9GTXQvAbrC1ES3Um6jUicINEi4Z6V8sPjU9+WBgED35XnCOTDYBlmC7g8NPQKFdD9E6rdXJDH
9VcpnJ+lwuugjjAlXuRsvhFJRbhSSoloQj5gIHsImqsBDKPL/Se6wHFxzaAshDiImNiDy2gmSOam
6cjg0ieyN6ihILJQBzjJkHNI5CcxrLDYCe7ZisjjaCTgcr1Lskc0KeTrBNXAU1j6UwPiHciryIi2
Xsi2+PqZClYjEl51vNF+Sib1A2icqD81aFyYmsZ6R2OO1dhmzFJ4CjioRXaf/cTJuhmB5LIfkz52
y4KsyvQqlniB/jBKT1bIWmzBVQY9NsLkESVKTyWlwrBwG3qOsWlarXp5VveEBFItLgKjA3T6OxXP
1soqiCFJ+tPHTga+ZhHQQBqebxyTjWiZCq7SsMb9cIr8ofxpxG6TtJqv409VJT/ZZYFG14K1IJXv
OpIvfXyZAqD1xjZ+fjWyALHZjxb32qx8TT9NPY6JIqxUk7JOPZWShoHME0Ij+as4/b4YuEyDxLTW
MCDAc3c4VCtJdARVu8fxBOMrGPexmLlVJ6NHvDGqUkFsAuH1rP4waFL0GggpAXMrHHkQwuG//3QT
6KFGNB4BD6VvungexOm9x2hwkVY2aFuafVhq4Js3me4g+yOEkpAiKnwhS8YT7BWk/jAsHFuJVGBD
vDJTY620EPXwExG41W3c+Zqaeab+SBYtlwy4bv5PeAji0h6fTNSH97ajtJB3WssUHo3f6aaoCkps
wrJEa6CYnXCbQ5x8oWJtvDJPV+AKvkI7G9DyfvnaTaeci6ccnXv6r8/GCaazENFtmGlHhKkUaQKG
yxHA8/A9XnhF+WUgdmr0X5oJ8IZ8u/6VGuBChj2Mzu9LJB1/UfTgUC1iWlEN6ydWVtHATKUf3rQC
x7P+14zH1WhgoYf2QJoFfteAY8uRVmL9wzaXnJwJILk6mg2Bov5Ly6vmVLHwxpTMsFe9CDhnvGAW
PwAfIF2vWY3Rk0Ydouw6NojtPi179BW5Jgxa0r1Kq0rGWVJAskFJrxgnPb/bnKIixa+kwUidurJm
ukM9YnC2yDSb0hykkyA6ZVbi61saD80t6wMNTqELYOCOlqwzHgFpTQNAQvisfRSzdCRHN90MUa9Q
fy5XQhUf89KvjHNBGl31KHEvuG2cOGP6PSr4rdCSWFCEPqWbLnzLHWoHMA/mOF4Mot2lWByB3Hvp
r9XUUOOTH0iBuBU1zdVlpgc86mBmfL1XOuMLTgwR8m2yGLwyH9x6AHuacpZm42pK3ztwugad7wIA
Qfk3waXqF/QMGn1lvO7kocs44mmNilMNh8XT0allSk7uVDDXaRt/lGnqv3ovHJ72nEB1AmogqC7O
KS2F7EgSXOmY89QQRPwugMtUjs4w86NHSA7Q0RdPTsgMQ/UyLBG/fPmIxYOEmF8WZYvjiy6AAj5f
UjC2QDq26K20lj8HFrJunKYk/l2EtZ/3qh/2zI1oHOTqzdARF2FLFGn4i3NOwq3TsvDQJPK672hG
BZ8Bm1fovlUUmnMDqUUCb1G/jg3SBqqKYreSOhMHf2hQeCy+F6x6g+CYt9XV1EZHLSGQIJ3IBIb0
rSivkzauguwQN62jDNXJaASTYVDN9JYAic59+a4iFmV8l+wBjXlJLE2n6QkpQ+Fp0zE0YlYjXOGh
sC59mDvjKHmiEawXSLK2Rm8pYbN+4Zs4JUifqLmno2k1lwWCIrwLHPWwoQA2JClqRnacaMcIQzqO
7/e8hs4be6r4Ninxi7NG/ugKtIyfzDnpWjdIoLfMnlucKJ5G5Oa0lpW65uwqUsTOYb1TU4aIUGI3
IkR49XpRHX5TKRQRnC19NXe4EFwpYaEsEnUl6sehqBjKITdEcaWidi3SqIcuJIFNp7WoMfQSBSdt
8zfxVa8V5AZHAXXx4oTEYlCw4pTI6+IKjKFSelryRbmZVHeh7K8v9FMVr6P3zhle76bhpEByzagz
2erZSDckx/cWURIUBCgecxE8hBqhdq9AxKb+ecGFValnO8akYuRLerYRNSwUpvbTmOg/d4l4XwgL
uKtasFMlqKpWmH8nqXivSpcsccl0VtaOavU5JvsX4oTj1kQBWkXPnAFJRJbPKIth16vbtcJvK6xp
qepMnzk2QITguTTSTlgm6OyiAApHCItI45TtGNsOrhEfviUGI8Kal3+bHyYSjNJmlioERDkB9dow
4a2B3EnWPP2kMUIqdzCxYrafD/N4VkZ7ER+ALzN4M6xJmXEamFEpZ3RLlHqDE6Q5G50wXBHxbYaU
4KnxhiyVgs/+5q01h9Yk+ePhuVm4gPU2Lz+kPGLKpMzyGQbzBTCzs20TxDcYqxv01o43MG2TPT1g
27D81J8J3AZxAuwO4GE727oQrLo7qAdq6Te2QWzRGl4jtPEAnGJjxnngroefC2eAMSqtDuUOsLDk
H2c6OfMWIOs9UBu6uAhFK3Z4yo8cDCBz0fTfTQzGo8cAzo9d5SL6ck2AuXAEiitmZ7ENoWQ0H11v
a8IW8F8AreNpI4VlsNwXuNguy++wnm2nOWQwJuA9+ZbB9vn3wjVtN4M2DTAoPAxjX+GKhXcWYvY4
RZl8EWUfMWdGQBaoxDZ9rvajfWScyFl/wSoKr2Abj7l4pXqv32AtwxY5dw/ANtT7rnoMCdFwpD9D
PH+dmayeMfsBGr7ls7j8gCEu5LTlrfjFnRF5Gxiza2wEDEgO6UkCeIJmjkd/gjL7BmabldfPM8J5
3njRNtOd4SwAP1bKW7FBFgkBAZv1FPjCecLZE2xK6Gdr0INo3QMx+Jxfcg59uvm7xYbI4QQrjosM
mvQneI31wHil8fjTY/uRucEa4HlAVwRLCiiFXEYuLx/MkZEpZvYFRZgJMngYwOdhCNJc9lgBzUOg
dt40jvwBpwttLkd+xzQieev+xCNxwYkzS8IZfdn8jcARDLtrHk8GLTAZgOdde/wSglX7o83kwmU1
OAqOIuWBxrD1qnyZfJi2FGjA6asNvP5C1UvXCqOoQxNaH3Tl8AfpBudrcKXbzG3qUAvMnMVFoQRa
rEVAVbklE5CdnHB7QDIN5eTVK3ALJINdGSAC6sWuKp2r28AYHUfM2GnQB0XZCfyeVWIZJkOumj4E
j2K4gSCJsAO/uoDFqPq+SGctkgYkHTfKr+Blb4tvljz4Jzva5Hvs4CE0aQiTrqEn2tXqZ7ybnAU5
WOwJynO3Cru9Cq7fCNfGR546GVjGX4AAzR3gp5WcehKolnx0Ccvi1uKwiV7a7BdzATlDwHtrLRUp
eZqINs0OuCbRUsHMKVmpDDn8J3d0KYC/2/DamYcBmG3xk6zzXx0lhQ9589xlUF29aFjWj2hDp+F1
VrzoE0UwCZUV8uTeCnm+H8Oqe849GfjPgCdjaEiLZbxCEQ1wWGTX3z1WyNZXeghlWCXpwRQf8pnL
lDx4dVaxy8FdHLodUDQXxWKf/x2FwYVfsrhkG5U4dpCBOjarn+JXSegHLvvck0UrJre7T0fzFOyx
iTkwGnZu/bpTltEnPVXf2JrmSuu8ATVYOuiDW66BIh1j4Fx7dNp3vA/C7tC64Lv9PfAkeIsIABbz
oZ2+Tj7LDaY7whZmJJYQs9Vx0lohV0gzcIQyQ7n6WTCjga6B+cle+Kus/WsVtQc4F57MLSze+X4S
vH1mWth2eDB64M+saxHTHuMa/inceqYcw7VeU5eVzIX4m9tMVnv+JrlDZ/P39WKEtkR8TfOQalMf
PaPvG3FuWJsGD010G/Y+pTfCRsB92HmHCBGRLURAYR18yvtgb2xrp/DybR/s6fh0P5VsI3NHj3BD
8kDu0F2YtxGGAbuRDSBqIINTY6ZE0bgn182/w/P0neKyNzw0OOmtJagz1+cr/xIvKJQXqDWeoi/N
H77Cd/ANq+Q07OstiB402qzkdlOQqON+ABcN2GjGN6JBLBDzXT8AOBNmSkmKzw9+lXS+bSxk90/I
Bl7/DsTPwY4IpDidzY9u90cbQzouPoRVcC5VT8i3BVd8za2O8Tb+24f886nZLF+E6W7iRuTI2UQn
BjnHgjnH/eXEF3q5bvcdIO2wEr+w5vvq4d+jSX+m26psmOABHal/a0QQxNs8HAXFcqb4rx6Im0ES
eVmPERtWmifcBFDqHbImY479nw20naaesVhiEeDFdxPN7MKSDmg3NAje6DRwrODU+vH+NWIMuwTU
D6idA/8vuCfrcDV3q9AlQT97FvR7vYlv9ScjXHAmqLVxGfGlsVCsv0i/hCOm/pbsgWmOa0f1xnRl
PB1pXLfIxOx02J10Pb/QmMQ/MrYblwWIl5yNaMAbIWsZfnfMyZ0YiAl8OQvvQSSLbcOnoZ0hLGzT
9ars9krQ7Turt5FsIgLmSKktMRxfihgj7ri2vbz7t3XBm11rOjtnisYDVo3X6mfIkGUpLsg67mpq
hGW6Dsbl4A33R/mWeAL5jaX8cLsSClBmpO8qHIWdTJXLpf8AoxdO7VWwTSs98BU+yEuAdfnRQbw8
JzDp42ZyGHzgr8Lo5YfAlMwilROhj80fHvv3V+Qw8CQbmAkvuNZSJSAet3hjBy4UqKEs5x4dc7wF
90yjDQ8KDIEVaILTBx+LY7WSM56w/AYrxG6Ps0wtAiOshJAdKaFlvBmtt3GtrxpGjoACJYwduQxM
kuMVXEV5r+7QbMxZ+H9KGm/yaBdsmhulMx/2aFgknypDSmoF2u2z47jxUa1gFhb2GtMv3WW4DUP4
P5LObElRdIvCT0QEKIrcMg8iOKfeGM4MKgLK4NP3R3Wcju46VZVmKv+w99prwNJ4lk9Fy2Nps0OQ
sV0QUtQGWMttcsM9wVZdeV/bbI9z7nJurmRVU4KnO9p0fowRxG9Bcs16B0nh1C5QGMNkWRAGjV6K
4xQpEoLmofm2sZo81nPRGW1Um1GH0W9MLOtVbWwhJU4R/wz6sOjhjv6lX60v/lywcIgfrRTthGVN
bSiuZH72a0Dt5K2tk3BIjctmY96uahtu2kmvdOUDgZl//OzZkurqaTTGy4Et0VF1cCzP0Fh99Him
2Hj4ogsOMZWky0/XHLHxivPGLC3BxRNu80LVM7QVe00TvmNw/bd+2T9Sd/10PdiroTg7LAhM1roV
Hyx8eqxCNiMXI2C4R9FzRZd+5cZ6+odFbXOUPCh8wTAMIWqj+d3KI3aMXAdwHN6SPr50GBhp1TT5
Y/bPf1GoxhSdH4gzvelwEoGztrlNtdFDznshkswRqjvtKRr889njsbB/weJOkFmvG//l3Yme+SBs
kWBNFAtR/6It8lTtcW4xEIZGRYoQ+Ru6dBmeD0ea7Q+MdKp+IEWvZbdAFkdtx4s2XHOYuxzMw/Gx
Yp1bkz/vHawLNAtIfh66gKCF7hGjEYjKKJ8+QKzmAXXK40SzDqmalE0y4ulGQReDQ1hE645m2eKk
L1ESPLcvWsCxPr/f1GmCIB9fWpIt4HPd7mjYHDJZ6b/R88HE50bFxxAOv7rs7HRNBWJnC0xAuG0K
J1sWHGz04Sj7e2KfrjrdK/LfzerfidQTpHoWDzSyL2pB6vdqCtN5XuAp72D3GnJKIWzjZx0hsGdy
/URpdwiRY2PbTwthCTspGOL7d/kADZGajqgJgZjgvAUNjIkny8wPL1OEhJTRqOHNEdwyX1mCGyBk
HbrK8qUGnXlihfL36LQNj6ecGGOe6x/zXxRd+hPyOv5B48WL/4Mzm3bHzuBcl0Z8QcDodQtsFrkb
k1THJ+Cnat1NnH+3qpPGIDJ0MxiYttMf/lhsNvKTqpCL72ESm5A6b3p4sj9XSGrOA6ISEIMftpS0
FpvDE1gQ8ZSNn282nZmb7Q6w5jxk4yEPmsEUB0QTDBif8JEb7T6hX4fgqjF2H61V/mbspzNQnGz1
uOG+gLZUj00IsVhiLb84rGAyj0Zu3Vn9QzDhgH1OGUZA+/aUbsl+AvG9PdBaVB4AmmjV88l2dCuv
KY7fkAioPdmkEFwCxhXaix0ElLoaA3Jp72tFSzoKpOh+9++pz5wJm0BpsHoPbC6UeugV400LqYUB
b54Aegc4A34f9mhs413BfQsf8o7QBSEvg9RlSVl7oyQ617PHIokNmXYQykHJVfOhWcBlSULghAfT
tLFh6MAri+lFTvLAp/HMNpDdhskONgneMSwQuN/Ulq+ppKxkSZtM4yWsI2oPlt8HaQw12o3HjQe0
JrrUkE8G0G/xTx7vWf9oLeEPwxvEQ7VkU5w+2Fk95h0U0K9FF/X8u5PClOrIm7+7xgLu4k3WmCk6
g3PDkYHMDM7n9MZVg1ERJSQ/8MC+f/uV/IFyMs9C5noOMXq8yWeQUEse6/3XxfS4cNfAUgqb7LVm
b2DqPgqaFbDiZ89NbBQbycXd91VMJbOa4kK3ACjXZMUaMsJm4GH+ZvkapJMTtn5wumahFGVhiydA
5YgrGU6u3lhQg8HHsVibJb0XPfYoVpWbGHxKK+p5YkWq/WQFQY4M9z7GoHbuJHgQ0QADy2f0aqZO
7k4q7505/HiPxUM0+1vZAPRjrmm+ZrHsfw8e3qQ8pe4yErUEArRspFEiEytdXg4NyU5mh0vVuZzC
xcPv2JHtn/XzT3hrFegxR/hJi265Uog8AZdY4QgCZEFKvVsdnw78FHIMmQtQbZAI1ftyMUTDSxid
4RmC0Gv3WDUTcF88+J5Xsv9m4011FLastafztIlFjI+4AGBXlW8+NXGA5m9aYIzgk4+Gmbv5i0Te
rPE4pxGUxY1KwcCOgj9KDiOERQUC94m/0XFQEi9i54sMRSQ6V69Y38ckcOFii0Un8SAjwITf9sEm
G73sBkEmfUbfwkPyBZXCvutpMOUpsWaCKwdhKcRjEgPe60fxcO/s2U72yBawM9qMtsCpp/6kzfzy
9NuOI5hjTy9n1q4jC17JK9YdWDfWK7gY24qnzu8XQhl9EBFA3be+692fn6kFBrOEJoOPzd8HSFlr
/HzbRh3V3gf8YTTHX4Pe4c1c0e5cifPpzqBrjCWtNi0yemZGL/SAycGiwx5gPDsg12lBfQh6YyPB
PGOUgYnYb8b0cJ0t2Jhpn5H9eUNsl3fAGsTsYMKMU/0F3zys/Gt8883DeZ2VJv2n1J/ZsGFehbau
cVUwkmkR9edAs8DYFYfOklkNu0sN8cyfYAr3VwU9qxzNK1oo9x6N6oUyDCEKH8jVApSW9VOP8VEG
ZfNuR4m8xopxB0+0ZnFgE6haTzByuPrwB9F6nhhpE99TWzyeBEQNPiug/4CMDS3+OglyqQsjHpMD
nOIhks8/ekpHPqNKmCEr5TMtb1n02CQRtOCc2T9x3tKWJsFHs+xI7JJ1iasshAyedHF9XhOQnD4B
Ggtne/j3ZHNXDoY02iuIuWDJAbImVofU3ziSGkQfKg88XMupoHubnH6pzBUVtB47V4ruZoY5UHWF
VaX4OLgSk/k33rAgOXk1aPcjA0MRJvIxCA8d493Aqakem1CTmgXmg8hZqtYa2kRTvuFUlHty6BD1
GxOkPp05EKL3VFlWm5YSEWs7KGwMq5wUKYqZKtiEkIjgj2ciBjtwXHy4h4Lq4tLkZR7OqZp8w1UR
LZgFsTW3H+diaGdVZA0p8GEi1kZvYoQlDCcwKiL+d8L569n7/CcYYWF+xM5jIDZrrvgf4hLBzoDk
i4sypODSedzEsyybWDpiXMoeD7HyYbdT+rUu5s8cCHhBd16DKOCfRzKQG6nGfyC+MDRAczxYuW+/
CA47GG1mE0B5/WgLUFV+i1rBSWfk5irw6152vJfP1UOHpxrH5mhJeYA9l9ksums1f4ztO59RfZVm
Da34Cgeul0MsXs8ENc8cLSjitgipsAnCzySSawe5GuawK+QZQJ0KxwK2o6iwt5DneSVAXn47ZjwO
QLMeUVZTG4015YVoqs8mqC6PWdTeFHw1kZwntE65juD1UBo1+itjuCELTJwuAbcsoQCmKCfGby9y
R/6LpghHXtIAt/RGN78jHMMvDKciBOSppwXeUimRNIQIGvcb5QF0cP1nQt/TvtgrL9e8fRzPsBCz
6wD0i8OhtMdcTvWs5EY8YLVn0ZM/8ST9GmjF9r8+4MaqTg/QTKxACCtDkem8jrKTR1XYvY01WcjZ
b0rFC8IDjEVBvjs/VweqoxxDBiTa1JbgcHjLz7Pz7uGVOHRYa/FUYOSGdpEaUiKeh6LkKrkFmXGq
kZsl1Rxt2mhzXyJiEpyvU76mwkXUN4ORBxKTm9Jfbt4tKvO+cCym1AmvI4278fDvKzCGK4vHJp8L
85XkPX059amyVGYkPmTflKSSdeYBHw8E4O8mAvFVzB/f5wSVdYJibkLVQRsoXT8bqlfj6x0WEPqQ
o2Mtav0O088R75Y2wB/tOggah/CsutGeGwEATtpBKUlsWv4ou/KduMrbn44xlJDbFZ3hBmP9Bjt0
p6BT0G8Do970lSJiUQ8W79B74GhhTJgeal1lxDgSCR4ZSlPFfrcGnyRanu1rMYHdf2x/Jvjq4a8F
3AbL6MtGLvEewPvZ6ay6cMypVByXfJfsiINbjx3xAJPElTYyFua92X8FUdrsNGVz2GYhj7FH5NRW
nyQW7aYeMZ/RQCFSWrqY7YM1DEgVNCp6RugxLGizlAwyyzpqaqH3DNDSiInEVKADOnFYxiotlDmA
+7vqhy72yxk168QVIMDaj5etEh5vlB432hPW1tsD4syfAQkthI5sX2d8KcJ8VYSKPTI/WD3Zr1nN
XMoXUEHKi+oaPwNMaKFvEwD7GbopOYSzdIx91CauIvDgD31i1QPCKeUvnvf4IeR/wAJP3gZ0B+x6
IDw8dX7xucYZFB2CUC2K5YMccJUlQkDNiUiFhMGSAvtPxROFcvZWb4oa6d2sfkYC0v+gS04TdAYy
PabYIjezJ/jeDPC2zcjPRb2ClAHDPnEIOokFgMM9mLQm6r0HswT8CfAW0lun24nAeyQrMo/FLgy6
Eg3NOrPTJUc4kzsQJRTfeN5AFvIYYsAfp2hB2IFr8BBCMKIXwF+VmNbBPzvPxFOQbfxTZWQe98ao
97D/3zG0qEO+7p5FKGUkp30GmPZQipiP2whnP8KRwdoIYaJkYximjr0CmwYKZrQFV7nPGpim96n6
htsBK68v6n8nHAZbdksW3ekKcDuEpxaT4YB5K0UtWRmoVCwKP5hh0XeG3Ic/4ZKvEAQhmaAtDYsr
rSU50l0VYp07uky4/sLhuR0Y1SLBcQI0HEYA5lBIjqs1l/l3H4cIwCDl6qBTkH55XRTLuKqehZDh
Ra9y+ZqbCzRGmgYPj5L7yxhOHz/wGy0/fmf5pkCFnvjot7HNxwT9ZYI7X06w9pj341kp9Dr+OEK0
sAF1xaSUSSIB1PWI31blyXQEOPuy2nORuoODmdXHpLIwSEGcHsD6Rfnq0fvAEcmOoNAJWk1bOJNj
xaCDSFNIrcQ4EH+pi8GjCsZxUCX6m/lf+Q67EogYkJu5x0eX4bETBsSPg/628IRu+q620AWaXL+j
acgi4q6Q3xCyiHrrOT8gsKAa/u6/1fohbgXY/PBXiVObUcYpnMBj3EbJhZpoaos1548LigLGhChN
TaORCjQVnMms0T+Ey6KsoivefPfSEOgDp8zDTDjjZC9F3aC3Ui2IoDCSzv09V09Og6HdfDZquosH
C678Aa6kuP3a6qkIGEBm5fo9DlCDkJKAQ3i/HVqc0YkDMiu2DTSLodE20Vfhta0ybLh2Iac9QibU
k2yjbov4NqRvirXHiLQDk/iQ3igVaQybtUOnSMhzFg12MfIU9eWWW5ChnjKJyTm8qTSswJCfFPq0
crtRyX5CBjrqlZ9JEKWWUgM74t0ctuV26NM5kWRZMF7GT4Ah+wc7KyICfxyVnITN7jc8KpWfwDSa
TBGHwvnUZY5J5viQpiQCbIXeHJfNw2gfdSrBZM38QSN6qrlYMJal4u/scTpLX1h+oPl9KiYEvTPf
g1ExL8aElLX+T5KIGppjbzyVd+kJrZY68kTSF7EVoar4558WG+fYIOnvTFkCz6Y+oba36vBD6CPi
yAcsfjAQdPVMphk2d9xxOTLRkC+frCC+Augy7CV5Hkk2GirpBGnjjV6dx5NdkQb2YYCUr7aKaQBm
zbM3cjKk8aDK5RZLKmTZ3KYMi64S7PBZbwSOIJUqrcmPbJZeqEpIBKlmSIFpu6jQKV7w9FcoqwpT
HkUTurKaIuYOSfGNxMuk83+l4CbgSI83REtN4GG1xdcWKVRMEpIptiDo/LM5ldoLzJxTH73nc2fz
zvrKkB2kUI+jWkK3RcoGf0UhUqW0WXjJ/tvLff6ppdZyRtSfC9VxhNq86RXJBXeAnl05wdcxGSJ9
WCDCE7TjuLfysni2fvzDjhaEORylSqwVaIZ/W6YOJFu50AXUxVk1cUHwRffhF38ZdlgYbNXaag0c
QlKsSCWNm+BasoENbAiTDrHRmJsRm8oTZSK7oNGZJdfe7wW2wAAIZ40ifPdPGI7YdIoDhDOI3j6U
t9FMWvxmYth6d7ytBv3E/8anmGzjzZfTtUF4GRdGCnFDq+ZcA6mBKCK1Qtr597Jaf3HKYB/mLWZl
/EtG57V/h98rnxLa4oFfFmYIe92n+4rPkq/Su3KbXHFZb/qABg797voNuoDjrPA4UPG6Xz8M/NzR
djPiGxlhw8r20FEhYZNqbANCpNEwMPVkH6J6q95T4jr4ve9abFfIxhIN684MNaWWz8lyMxWI+i+N
BOAjIYiQGX54WEOjgATMohW1SJiVDqJ7RLxoGXp2Q+mTNd8W24wvOyhTpEeCHPaxgu9pbCH64mWq
tYK3ek+Gc+k3EaKVoOwNohcu4J/Dux8nF8j9VGbvKfPaUW2dms4L+fOe47MlgARrxQrbVpODKOQ1
2SfhsHevv5sEguPVz32Asgxq9ZpPr+kt7kl04+bYcmYVa3gGT/O15MMrbC7zehyKGLoknuSw1Zbq
acjgdhtC9X2T2MbDf9hECWcmD+eDk4yFOzRnES/33L/YTx7G+IdmR51RBAiAibf511ydELtCUAh5
1vzDB67W0RhXnbf7zy4WBH+bzXH+NwWw3iVGhFiNikb/GdAQxHzyqMysx/JrK0wp6SuLPd0TWsTl
cz8hKmcLdXmJYHsLV8dKzBBXFX5qhzCDubKFQvgF5V0PnTHJNQgMIDJDQYH/+uDbE1vmYymdNtoi
3APUtNpePakYpcQubW7AHYuPokKcR36YZs/ZYk8/nEBJ8YIUnzYN/8zCgxe14uPWGvsb7O9asOJz
xri4k3CMGY/sViRRHvGV0bUTKx+/Ng+lXpfi11elUlMHxfZNOf5rx4tH+vERBXwfZiuzCPbv32cx
3g460Sj8bzUfu1+rwythTkA01WnPraiRHgNafO1Ha7xEJ8a85gYAkqhkZ9q5MRz7Vbx4qmEF/PQn
i3Bx80t5n0LuwsIEzDJ2n79l05tvwjjq4d+ivyOweaImeAYqBVg1jriXkD58Bnov2WQU5wI7M7Ki
MSYyfT3GxlYLPycabReYTU9XMkvrFK/gpmcPjNXaWs8+Fq13fH5HKVyP9EhVUWBohWkSSndjFJTg
JQ6JzF4XvjXIBADlkTKTmRuuv9vGTZY9leI+RYI3HwaNQW0WIFeiFaDwdfFXHdFdgLWefwBO9fpt
XnfydLB9OPnqubqDoX51aQ+8jZ0gDZAum415As25KOCOolM5nfNw1ADBe1BZ15zMZ7ZOMyOGGUIT
RNkAIBbWSkChPEIxp/G4Ja6ZdHauHa45IVmN75d3vYEFC7iQGpxwlV6Cxo/0J8adxHW3hoL9yc8e
ME4GM8PjycVfEr5WMaWW9wYRuYPgboPlHSPUifOZZS6Ud0CBzrKHC1LTR7DkRf+F2VvvxVPyflG+
4zx+fONckbHAcazYyVHFEGJkAxEqWKPI2JlBgAKK0ICauaAzUv36LVXQX5KvRoPyIYKkdgFYd+Or
ABKkj2UmyL2GFg6OujhABU7NjhTnPfcyxxlS9ea+zHB1b100B3kgkZXEqJORc+7wr2qT/pHXQlpX
kP/sN1aFLX4JiyFgoOyRJsTfjh7n5tkLybQ3gY1D3CcgZiVBOVZZRx8cRxYTFHkw5st6sknvlkTg
62P4nnVyp38gU0Jhix7C3UhJfp+CYhy+7leOmi9Ghi3LW1mqa/F8qP5y0P33VoH6KAnFKr2/3OzD
g5VOvRk3aNe3I0Xozvyb2TRnripOKRcOyaZMVsV7/hisPs/7Vv3KJ5LVq9Yf52HOo2t+992HbyP3
hhgQ5ERhcTg4eD9zh6uiqbTnXuGOqB1WFVcNGRS4RZygYVVAA0TA/UGfq1H0bMBsZjDXsUtkDJP1
ZPX3cVwSQLOQL7Li/EqLbNLCyodXJjPZ6oUop/3hc5nskbi6NMUoeXrwnN4IP3/Gp8I6X5M6Z8ay
Vnr5tC8HwMjdwxlU6CyYg81oATwJaOAKfofwkZYN4wyDQf0Tu108KBBS1aVV3THQSfCwhC8Bterz
czkUEHShyX3PPvYIX9Ip9ze1IEaXlGwv4p1n5Rt+X3Hw7q1f3OdoyChsyZ8Fl2Aeb4LFs8UT5JNQ
iGiREDwyThhzFHkUhjOcllpnaJV/L84VqGOoDZjTTuP1A/bO6Bz3saGT1Ycy8uW2YeZPdsMpOHh8
5oySPUT9IWc5rA+P48jrKQcR3sKD44OpgIxfeP+9mKkzJQc4YjZRbiD3Iel00+MIqQHvLTEHN5zj
8t3Ig2pCBKpxAP6ECgiTa/1dgdfw6Qy9F54GUC5tJeDJomSHy3L34lmxptkXZtW5PskvCzeVp1tg
1V/HvfOeyPjF4x0vk3WCF+hkp5hZwFWJ6mPfYskMpDiTz3fCg6hQV5CxQCWWqmoMvcxC9jawsOCD
7o1O3casZGSO3eHL4bPH6tNGGmVyDIHVfzAqqDXcO6DUkTmDeQZKBxvXgGh8Gdb4gQoz4l4OUXrD
I3/EZ4xP0OjUD3TwXcEFZs2jTwFXZ3zqOp4OIra50kkwpT0qaw8ddd3vm7FbcCmcnuYk6jOM+ewB
fJe0lC+ro5ltdEqcCuNjezRDexvSiuXXFoJtbyuIZR0jwwWvPtYBxZfKaXDErvNOZ2ZWy+aEYdyQ
n0NarTAvwNiAFpN3OcGehuul73Zx/JvTNso3GYV2/0R4vFbK3wqIQY44zYhfgjocZD75jE/vc1Ls
hg88u/7/5dWVwv1BvQz+LntskRxQ5jwwJzYWl4rzhX8ounx0THtAKnu+6DpbtbSPe2E2OMoe+23K
Tz4r9ujWI5yUcdNmaMBehuZeW9QVSO6YejH1g8dBl4hL+55SDNEtb/OriyfmoCDTGA5j3nwwW0io
PDv22KE/LRiQjelAHlkom13UOhQe8mWwgUK7ZYnpwz8+eBwnxnY7snn1ig+4B584weHuDo6sR9X6
nL4Lfpp42RGgwLntJ1egFoybgTK4Y6Gj2CxZpgU6U0zFYe5bhhxgP5G8DfTlB8X8KJ8D9MDhvKX3
+gVQN0Aa2pxGaapgCxEDL5UtQd911AmH1XAwx/lbwTPo0cdtxuOAq7J+YmgygsTNbOstwFlD+Gjl
kKm1YijushIX2aaex5/BGgUedw05q6efi2HPK6fdmNg926Lyhn+wnTktsKa4M+qCz8BkA9Eg584E
4SEuH7O37JTwDFkd6aoqdamkAoTIzvqkhELGr+GuQIwiExhpJRDExMKUTepsQoMZNXLtPRm0M4p1
mA2tMgfsVWTJ05SeeQIt87A0is+DQpe5qmZsETTJP8yczdH5Q5cDCZwRVWwcwCjAsiAgL2VP8L+n
yZx1yNAEcxRdPQM3Tua9wQHkZo7/NccRoTF/IDLfnzY5LDPRbG4TjiQXC/4JuKP14BzDazbWR4/9
k3MK5vFsMh9aICH4sltoVKWQYUhx+yx7kqSEYbjgSzzAZflHfGn4cb+QCm1phX3JEf4YyTkfr5vJ
F3xPKJoYsuvfU7d8rEfXBndyfm94boAm9ckOJI6VBLQS/COdskuwOsH5eli6hS//iNQqjunHU85S
hVi8v/X9w+yjajiEcYNV+H8ZyDFIRT3kEbFc2Q3HVRdAvExNPr375kWoVHYcwqPEDY8lLeE/BGYQ
m4mPtui7oJNmv2OxQCsF9/4AzIJqjpgN3l6+Jt6iP/asu9fAuzTwtvFeW54zzrV9IiMm71FOdAy6
GTzi8Njj63Dv5Ot/lgS+xYkzwG47IcvOwsLMby+DEM3G2KDjH8CgU/0xfny42XEziH/1CV0drfr6
aXKb9Z0cPkpCYefE0Cie3BIfEeuMtSyaBQq2GaENWn0qlyqDVFV/1R5UyYAsCGaKFYbEzMLJAyXT
uQjel/7p+Y159+FHVhvgtfqSMuPxyDEGfeK24KHWp8mmlY803aw38oq49zlHWvJpanU/JCT6r347
+Em9PqACsTdiZ0BQlMwJUNAHcFy+KL0NXt1uiM8kHVGmd3qf1AbjU3QG2DD16S1joGS9nFhnuKdY
pPoKH2KO10l64oyWo9EjACz5jqfURw2Mo5/o5AotK6ZLucvXIm7Ci4QyB8cut2gcfBrhc2MhJi85
2AoYkRzZHuF2q5YhPjD6bPzqU5wnRzKhjkXAx1FaxYb2rj/fIAVgp+hXmPYdpZOYcAQUd+v+0+nf
6Gb8+oRUdTuBWAeUCiyNvXNEhTqiRR3LBikCz8YVcd4Zm4+nXXTLeIDwBwLMwAFCn2GvF2QwdsAt
rW6KngOi49MF4Cf6c8kVD/G/Z2J6EEWOPQXKazafJQticGQH5INNiqM1e/nBsftjhKINVqVgMgSR
rQN9Fk+cy30QVZXDtwU2HJpZKOBMxggplBZZ8JToOr9BHL6dny3ZLXSU0htC0xjiUNv72sKSnyU7
hisQrEp/yGCVvqDdFFMMxkn0k7mmhKVyLt2PW0P/1j9GPB2bw2gzpn1cQuQy/oYhR4gywBVtmj8R
J7y1Ct1aX9twgXP/cF/CEuHHm4Ctnu9DTL95bwPu+qHVXJlZlthlLZ72jyy/V8iNDYCXgetkU3Tc
FGkixOWSqYiyqYOhyYTdFM8SbDwCV2pYrcWqxvcXTcSLsenreBSt3kFXDMdhewM1E2x9Vq0U274C
t0CVfa0epHtYwpmRO4wfl97ZkzSL+lnDQwo3WOEcck462LhZA49jHCfnUPYkqzZYed5pDOdtGCYO
BSRRgZXZzUV0GbZ4HE/8clfZT0qrSnddRm/UJECF8EjLJb59uOKDDZFOBrVNjnrsB4NnY2JuIJcB
RAEjZWhm9St0bONwhmRqxiZBII6O8aoQwG7VmeOmy1jfYES+wBMOK59Bpu3Df9a7JLy+3fjvHTWm
QZozwyLqgrvJdUYW1s+Cvgb5OzvitG0ofwJXRkn+3sugVMdB0pUcYozXrZOsGSRfasIGwVg/zshs
uWj79VDPSOlYE7198DvjLjNt12IQgCOs0I++g2AI3kcNxRvmHI1+PogYWwpnXeMH2Qwx/VTcYEq0
e1uSgxMt7xcseqHod8Z7G0xSe8aAvbDRjrgHRw5RhP4VqyqCuypP8wgU7AJRizUfrhkUt2iuNAgg
fmc9fGHN0OJrq5qV8M0X4EBbNUynsCk37x07ve1rKx9r0cm0vj18Tk0+eYWZ+uzuMNloSN9CYL4M
XgRxKaeXEfTeDEeKUKd1FF6Zq8sBIoHYFPZBQCykB/W5KwSYXP8hj8f6mkdzN1e9JRuFewYzXDaF
/ciGFKeTBUulYZCDdzCZc3ngN3BmZIuDzUo36H5gZdd6nTDohEC6PoSVKwVHBo5z1aNyOYTZFGPn
Y2fVfsETv1PCT8gKcNzCixkrYgGjPVzo/P5322H0PvC4/qCJCH8IQ2QdGg6OY+2qT2iHPgEcFltv
pwsXMHvs3o904MY3OXw9YVd/gWKHOt9amfNj5RA7ER2ZmaAtDkNUvFgFj6F3bw8O488J3qmJrS7u
8+f+t82CtI9l40C85gj0sfclM4s8n8KJC81vtAmDHsqK2spRDhxMxZgsEJZSdewL1Oes5jnqZ+8p
04YlG19YlmcB+4L1JGBadUCFakuXrycp7vP4ntbTr9n+fazf34TMJZ3FxRVN87YqFFhR+2JRzZM5
jkt9c74S3ebcgOXYwLnRZ6u10I/YRdHnhEcaUqnaPymaLJqPK/Ok4GHjlGVfCr+0unm2ke1xkAPb
7XMU+rCGs1npwgMJinVF5ceMyMm3Qw0mg3b6XkOuerfTv4uxd3qtfu7QYTXQYHIbAYSkt0x3/5G6
6DZLv4sGmLjSqeHH89SA7s7DPVkvC8LOUi3qf0iyPDm45ornEUHHtFkAdZOXjQE11iAaxh5fyZw8
VSivfsu3+50RHkDAGJmOFi5uDCUpHnCU4g7H+VMyVZOMExb+aKHObDwquSzfec8j8yuwGjhHIcwN
E0GJVfp304Jq5vF1l2abzrtTjQoIB0VNucBLLWlmGTfY/HK4olN0B/Om06Tw4eLkYIhXzC8Z/ejJ
TIpeQcX4c/vQ/d4K+iZE6TU/QQQlygqBwfuaWSNZG9MkhA+oQdkWjjFgWGl0OnxWS6StJhaNmfFa
hRbcQmu9VR6GOCOrvjRmbWESZH6XVB7QwxxGXLCUVVcQeGbFTQ7a3fcEjQNG8GjHlDveQ7+aME3d
8TNrou5ni16/oLopeFdnPEw1Mm7DVXNix8lOPT9AJ6avJqig03QkMQMwlUdwWFR+bD9zIlXZygP7
MBepMjv74aZQiQZz0etukDhuYxuVK8SOYgljWlfJdcRH/HkSF29jbAfhQdBORE5oY36e6QNPznD0
J9+a2+HGwLyxY/rM+pIs0Jrx2ofOR+AvuAeuJ6xH4BxFr6o3I0XoeJrEG8oFkAB7XLvihZaPY7R1
6mWcEx8ozyC12NhW5RArN3Xa+6sKcMqAQjA0GRqZ82q0ISYRKLW5B6EXRK/MVlZ14/ClOADDaijB
Ou/bBljffwXv9T8mW5kjTkTnYbV/aMlTqHEwMbASg8KwfAje5GDCr68U482p+rHHa3pQafWVwNGm
akdky5yK+45Sc4J+rHel6O3ofjkl/By7arjrIxMwNYbEI34NRTxNVpN0k0JJpQASM/j/PYlwLYkL
eTQT7kQvFU+GcDPJkWEQIoGv3W9rF7/fkPyNDvPXC3TLJ1xqiHr05jhL3PUQ4tQ35sYbnsL+roYZ
xNHwNNs+d7e7dsFrl+4kyB6rAXd0YQ2ndw7Eh69sh+Qw489Yb8dG7XOU3KFFucwJdWZqVXKJD7vP
dzaRrDSx8JTFalVLrpwB0KOQrTm9AT+ttH1wtWvW/wo2Mg13dId4h4XsXfuAY74NJmn9vOQKjq/4
aBynlqqFzxnUkQPENvHKHCiZQ4djhyPMTKPFRLgqNP0E/pEFtCbkPMWnl2HPwq7uXsR8FPy0hnvV
arxNaSHuOgpOtZ+tfvynbNgCJxzshGE4Uiw5mhDbwWx0cVUYWmrPSFwxKdwgQkD38cahhWluqcnn
5i+i4P93Ly4LhGohgbW25AHlxLMhlNmn27PfSWhwE0aU0Mt1EIHDrva5vhe7HxKcperl5DSYv/2Y
mgI7TpIxCWrY8gT2A0gk7P8Ai2q9uwnEFxOj4c8xV4bxZ9C+CFMkHQOgqBB2GCykXNuQZ4IdnhaT
PdAh7qAX0krk+iZx2rRIGFxTZh6m+Gk1nkJQFBT7r8PbBwnEpRWEqPd4t20B6RiVYIZZITPEyVKE
7nX7QAa4JiCuWLBjtDFwgSJesaWuK1UjJaPGF0lX5+A9b1cl7mpDt+HwcoAhIWW4LZ+/jEbUzqEq
nx6iIZ6/Wlrr5CBuQBOorIs5F3sP09LTiEPyMau/jwmh/t0T9SYaxVZLUB+suP6NvPxkqgbwhEZ2
Nj0w9p8KFAvyNLM+mEBa9ayZjrCmFxbMgRmwD7wHphwwRbQ/ZKIGOYS5GXKUTzsvQYugxy6JNug2
BjbgAR4nnBY+AMLywSgF10D7gZ6ZHUkDTGLN1yPBqw1/KB4uLWwPlDInJJmQua9Q2ObkD8L0hvFX
GhN4w3D69+P5UBudBetmoB+d4e34NzZV/BR/2gATcLjyTkdyQosr32XkZliXGvWO6ox52iIC13uu
U6CW1CDTjlPvMFxmQTIxJ3cMG0J4kDASToy4ydoEFKH9z0zhBEiFF+mc2SSj3r26YHfM+9qNpbnj
46rOQIyshBX7yWIx+lA1ORopSZlXPxlZU9ghjoH+2lnf6dOg7tVJVUIGOkepg5cd/HXwGlioZOZh
aq2T7ktSoN7rRMlQmambMQS+3tV5ToW+HFxzO5poz91n/gnK9cABBQMz0d/cSgVUfb+2x1YF0VfZ
DKa01PM0TLddyIKhMNjjo7b8ITJOkHwy2TK+PREhtw87xakWotm6+OC2+td+kwZIpnYwojZ3Ui5W
s41wDfJklLubB8NE7XBlSrHJUbCJ+sjqp7sqyxxeZu9DCr1kcZ+VzCYR48rbZlvV1mUjLTsW9HPT
SXZnfwGqOx3kQPuF6pTNqOBqQIbGnUVpFMy/eV/AkAh0CIKY2PvRlCHplundD6WIduLYxW6px4z5
dhxe/AGTH0YXDDnzeWFTpk6I66M0Z/iLFToV/wCjXg7FqK58XJtZCzb+cv1JCS+k1vB2P+c8Dhsy
1cHFYvGzRZu1GFzEJYYP55/JM+TBzV4oOZ8k5fx+TsS04sUsL26Nw996N9KV2whaIQ5dB4iVEbQK
c2Bwimsle478FIvNJx0/x697IJSgcAWF4d+vslgLVMoju4LEBMwSpIQg/MfUmS2pqjVb+ImMAOlv
6QR7sSu9MezKFkR6ePrzzVX/jjixd9WyFBFhMmfmyDFGEl4S+ihbI9A31kjkeyYtGdqZQWeeOCw2
JsRPIFwSlP6v/AMLOW5JN5V5bycdXIwWlphX3vc0svSaWY3SwAZvYFLTSsSX0KuTXb1nZVvEeBJA
tqY5JJYgyIk6536ho/Bulj7oSyRtamitY4M2zhBvB0RkzqxB4ZmGzbh3Ns7c5e6dVll4mrhfgkaJ
NkN2qtCYBTrK4cLJxmfbVVfvfxyZpB2zpGAH0wQWqR5zwOs1YsMiIHR+Ph1Kk+TcVELlu6MvS3ee
wEE4eM/I6IcUIL8TrYs+VzLL+ATzzHjOMG6nawJqP/gp6gyr7jn71XcDsqzqhFjjCzdlDcOE1STh
YvsYUsAXTmkjULFZgQk3rSQOLovYIJrjbQ6hozc1lBBwrm6GJsNgjr84dbb7iam+n9q0oKjxyOBo
KYmelCl2e4M3Bz6lkJ2yaK8x+0PkoWOIjlmn/ZXx1LLbcUcPMlrCuaQsrjK7TcH5xlBmPXlrnLBR
D/n6ItmFzpcP6Jq84wNY5A8X3JCBUwRH1SVu/9L+l+o8fvgwaIhYYpvFhk3TEYWRaVkGpuicJqq7
M+UXCWgN0MZs8gICOGzgshlbutEzldGUFs7sY3LHiEf2SEdvIY2a3BrZJHFqNS32Cjxr/AFsKkSg
PzHc4YNL8JcszFG9iucQrS1Kt5pvwZ6vlsoI0gf99PDzxKqQXEEZgbDDcyAzBsunkVBP5CTYqzw5
aWZt3/W90p4VmXDAlzDjh6pVL+7xD6TFuB1q5ZwWA7Rj1hEMLsl60OJY1S9Z/uOCOPKM74CSTp4V
1rulC1nlTQde4X798Oi2DreiE0EX1otAVwGllPYKLnQHR3i5lQyJ77l75oB02nNU9okfHi8T3Wnq
pBDLTA2TZRq73Lit35pGvlNm0MydZ/8Q3M3hx6SI1OuPPlKNXqE5l8oH7zMWoxfTZaawaVn4rzfC
U/2tb4qgLAvD+Zr3JYy5Uw5A+8QsPcNwOLYG2SG5PDK8kTEvzyFM3z/ppAG4M3FZyTqdRSWrgHoQ
KeKR1ENvrRcsufWDcsbb+M0SkGe6iGEB+tbpkdO8tNFL+4YvZWMBIJh14hiyuQXcSw50Wer9I8Z/
u2ShPZGVUEZKTLd6JuC/yapXQWU5PGYSjJBvZeUDiYyqzhR8nPNZRRuHZ1q6NCvvmkALpJjra/W8
vAIvbz/X7wcQ831uwcRLs+9mH4ODesWRhYsdeqBExYIJkBaOo4EdgH79VHsZH2GceTEvzib6N3Xo
tBUL8C48xFko9cwfjDDkKjyssrgLPhphT6W5hX6IiluFwJ0at1EbK+mxrlvCDMyrTuh42goPCr6E
amLSk5j+61Ye7FecLouM/kfQQbROCh933JnUy7eRaOTewEd7mdqsNF8AmbWwEd6acHh6H3xgb5li
gG2IjiEP1sp+Lrvx97XK62b1TPAqTPXcRAVw4Fr1C1tYc1WZfuRLk9gV46ystxnBdZ49B89KCuRL
+2Ii+Da/VpVNXzeobvc1Sss3IXRtKcFbS6Zl0oO5a41eRSLyyJzejA95pPVI6xtYbVoFoIwT1t1Q
hlnng53eRqSzFNUOA5N2rzJTBAkzTQLpWsZV1710Xq2YzB8j/kSUU11ker8fv8xfU7wG9SPSshSn
34Kk2Snm6gObO1elskG+etRp/OQg6QL72mHSivwM0yplzC8Z3C38Ti37eUnuA4JhCqZZWEefiMfV
GLj+hn+Xi8klw7z3c7+kxMvDHMNaMHcnwQUP5tWAAhuJFHGt0R+jB+UyxtTJMFhDWFlNUDBd8RMi
WOovUUSEyrG+oEQGKJ62IdcXDR1q9xAV8kbB3it28JQVuo9faVyugL7ArCHjh+YMBQUEf0Con5Qw
5EYlSd/LIbrBE6QvLx3jNlL16e4O6RimIUZGZFyODoVwQ+WQwn0ff25aFPPcDYURpR5ydvsWZOPK
51z7OS2Eb6M8Er/fFxq7i9pOQdB2Ru8GsFR67/E/C4a1sDBpPSCeWW+rnNq1hsjLQ14KtxYWX329
xwvmZWo0zHRwB/Fhp1kCSRtEwS+4YEe/uTflmGG+xtOeLSuqK55o2m4KRdaTpWYCGaBC7Lmk0yqz
InxkuiUQFIUW7Zn2Da/0PdSZ0HaJdWMK2ZSyZa+Brglih0CFVYIWC1+70gaiCwULcx1C1BTeiYLn
be7oZC6S4Y6sZs2RUWqH/Ed2CfJDp9YDSydlWIAcwpxFc4JFCH0XhR/u7jfM2ugZ+wmIZlhX78aQ
WLurfBZma9VsQQ94DXXaP5InppZPAAc6lBAr0aaANJcuFiTU9OiixRq1QCK5dvhZH3ZwdfmDnVb4
XhzwriKxZqmwP9TT7gGVLyJDPLg4CDgA8AZ4npYOfBAnh/kmXkfQf4BX0SisaShEi1L48jA/yOlZ
PD57IA1cjEYly9i+oaCBA955ewvrKSx7yEyVCwG7FE0JwECJPWV8ChZYDw85iu81/7BoEEDTpQbG
H6b/L8eyVvUNpsHrnKiBYa2KBmnLhjgmprFD7X2aVaGRqNVhm+8ZAfltmesOq8MX02gqYTned+a4
zx5Y/hFX8XZFXDVXj08fmoZB7cWoH3Zb5QtDXBZE5ALxBH6l3J0r+gZYAHxgIG0diGHHgWMrZtBW
iHarmQURL/jShUEY9PMavHaOtHGgCvdoUdWNNSpTNwaDPuH/+hZS+4crz9fPWR9qH37jvX8Cc2lf
UGYcZfQaPjwha6OZxfK9zBg4X0aB2yB4WLyGolR9qq8ZZlIQO18uBGHQfXQXVBdv1YwdtneESDb3
iXoL4QgNmh5SVY/oHqXBiNUeliSQC5uk9CBFGYhhHQJDAgFxIsX7INEemkW7lkyPaiI3FRQvPoAD
iKmeAsqotsT/V+onVNWh/if6QLF8UU7pe6rpFZiabeFsQijpwzHAtgkTVIWSnNPiWwM8vm4n6ezV
YOJmG2rA8ZVrKPjp04diKlovK9ASuYPVAHEKJp9YO1wJ7yAewi0ls6z4DdPPWqAsITiRYbbX+JrS
xpIwDS0JBTBP/QgCG6RSPruqgV0gIHp0ZCCoYScPFFeKD+cT4jH0UArecFkziPZQeRGnwZuSOC+B
imVK38tmbIg5MxWhYVWLZg03ik8UxMuRSn8KLIS9Wvja23kT5nu2SPIBTAgDNjnTLToZKr8pal8r
dYHZYnPOuzBDzFDcVyySdvzGKWbIAVDKvZcjWqLDu8NKjlYn1MCp30L17bj+YEiixZg2zQybnr80
9cyBFjC52h+oZMOD0dZtQp1689pQCNTOzMw5mSZmZATjJgoPElf3wBRNsXeHSodqFZ3cIatDbKao
DeGYYghNepFw4z/Z4EGEwYSHUXEqQ97wzasKFATDCQHQLdncsQzHBB2LBJcdIPeMAWGyIX8+z2iB
wOiUh9foXlIP1M8AWf1bnrIEwK/pCkzPBrkOsd2roJnEPmts4+abZFzRevA2hfhx/EzLaRNys02Q
a9r5RPWwxXCLHUg/zFLdDajC1luog8quBQyDV0QvGqpKmNoSCC+TRez3Rw/TPkwvJMY68BJ+tY41
b7fCoGrRTaRRem23N5aL00cNfq25NZdG6kgPsELFucQAkqEbYgisBf3VScfPsB6aA8LKK9QhQEOk
sZLN3cSlN07lPhEi63yAMU2IloAiphk2hQ1IBLM89QvEUZNsjvAJjgLxA8XBJ/136fe7Em08zYHA
gr4TkZ/JowwY9AFvDHeXKU0GRANFuj+1O8pe0qyju3Z/fliViCZ/D/C+KrI+5BySMKahEsWH0q3F
kbfMYjXrGZ2S6U5tBR+W4cmB4WoO4amoyHextIc3TmMNaiJUCRHu9iPBY8bS/jFEvJXsim/Qvr1u
RY6bUuVyG19eYhfSLva0lTugMFvCmqAnGlVWT0HgKsTytOlwknkVFqvv1IQ48vBYB+VAuoKHfyfK
qBvhQOYVIdAvXHMxTwX5VPDBkxPUsWIoLwwPhtykrmkYyHehky2d5NCKF/jrJJ7xq/7AYsZAcn5Y
nmHDjd/TeA4jUjSaVui3qg22czSxkPpCH+BDVOUa4cAwtGjZbvjIrKg1UNP9bUgoacY5SCHDDtAM
z2hV6BaU/fRz3259vC3HrUtr3xelV9zXDa8fCkZ1ewFFXsGkCpDeD+IxmCuFccPuXYEAwR/rH3IZ
QQw4iz7b1HipnFcsD2+34zu/fSg9NlvALQDOTXRozYgv43A8RkcQmTB6IPRZdOoW8hhEPUBpoNi0
IYPDu1N3ZNEwYntRQWPw2jcmDA62SEDN4wFqDOrYkz42tIKMCuqVoORM7CsKNpzsTjLEewOihz6H
9MvogrAvkvlie1vcuYxCRklvbgwWU4+eU0uCQI6r83R0VKstBc7bCPLFnEIYUEM8jseqfbpFjyne
OPLbgX7ALW1TQn6QMctw2ph/d0QIIe7EWEYwCOjqxW+avoEsm0Iyb+4e15sqxD2wczAATH4Pst3O
GsBN2Y83h4nCLYJVF99Xn/ciIicaWzHIq9P7BHWSdQYiHMsECAPTEEWiwfPURcq+Pj9dtVnpm1M9
zebdygiYyahsZH2WBzwgh589K0gB2oA+cC9oAchRoBXZiPViCCWuejVM+3nmrqglmmc46Q5wB9in
ofUBjuiA4YyQX5XiH9nCCi4TMwKRrbWkimotM5IsnI/m7RQoG28AZP8dSR5+og7qf9pLEQaCFhPG
8rHQGpmFeVpytS3FI4SL8GLX5fVDxz6mWhYyLpYmWmlqktNNDTSCtJb4TLj9vvjbbPMdzi9305n+
DrmJwjUjZ/mO3S/CetWj+3PJFI89cqqPlLIhIPNrCl3gxYmvPVx0fN8n3q92ozlyPbzLSOzx128N
6uzO45Qbdp/CLSRYsFwweh+tWbh4+BZ9jN+QIRDKP3w1UqOqZ/cuGmw4wDqKfOFt9sFrAdHzpLYp
2H181iBbHYhKIDtk1q18S3M0PukEtQfTCkgV9bYmegejP30In/65zz3TcUqsNSP2vmaLGw2LoVgA
Kz5duj7IwoFvUKKUhlFD8yuu5VLa0hdSfnnUOlEKY3CCNg1LfRBtCbY6tk4Pt4/2u4FLL5QDQmZu
16cnwgI1H6EQ1sJ6AZ14XBSDTA80cI+hvqZ+Zq4LIJ0diHx1vm3qxqMl8eoQtQGVm11R0w7Ba5WQ
dYgWVp6Y1mG4nwssQ1EwbFocbu7RN0TYhh/SBwGFQ1u8vbbrGV5CUS3kVHRPr6t5utk9cVzKPCXz
2jffktAP3F5YgRTYHpKx4xO6eUGnAfeF1/8axp3D/zA64AAeFniNyRZ1K9jbbkMrZSyCWvYVIuKl
kwkEO0SdaR+qiFPTwomk8IEq3sOEO8f42qDzg+Az3pBIq04JMxHRPivJbcAzes/70mX060BoQEIP
T5CPdFPmexU7Ju8RsVpivGiEufcOq7vHc72fZny/1BvdIHSxLRqVfMVKyqdx+/C6xgprnQlPyuPh
t958ckhAxR3rZqfggBKPlu48qHOfNJityDbhPBr/SjXPS6VBPhUb4giPtpb9AkU1fOg/BkLjxpFE
qSrx3nOwFLpD4ATGWYPeVtLaA3djHLipZy9f90n3Q/tH7Sem6fWR0lX69jOaUWwSDOmHJtaB7Unp
iUHS2HevpE/PomVsrpO17qn7/r63lAY33HLRstlKLWg+lQcagl8VqRnknlvQgCtsbtC3clfrCxsn
jS4X1CotXEYGXLV37MCe2JNq+KqgMruazwxDMv3pA3QRHAYv3aelk4kVSIeAxlbfQ6pMU77Pja/M
CV0ZPwXOXBu+XoZtQ+dwxjmLfc1vfyXnhZ8DmJPm+5QPERYzdGScM5H3UAoArWk9ij8alXtOwCw/
HSIs7nCJnRlzHLa5W+tTus65r1kHtyok/0m+RVPvwhG0cTsYMUU4h19zo526ESHygOoU6OG6h5fd
y5G4vQbEH3d9TcSB1YmMPMbPo/bBe6o+lFUJR837WJk9VxuQLYd+e1Ok6aiF/F+WU5u0K4g9dQNc
k67AYIAlR/UkxZIWvSqWL6yq1Cyy3Wt0AIl0npALGSN91xxSHpvlcEK7cbfCmdujTmMTDh3vDpra
kUretHgAdKsOxKvhhOI57nCvTYcjGTOFg1fuQHxLfUC2CqeEexN/Msr57mFSuZ3fW0JQ5jmKblRD
pSmlmPUvqf4AxpIwLFNGOPBA9HsM38teZMLcYdAB9igBKRyKgx1+BbQnhE5FMFRO6QiTXaoL2H8d
mUdosdQT3hQCOvxW3YqVTPKKFX0zwjcFwwfTL1E6dbtqkF20g20K+TfYU0HvgWN/A++KUaHgH/KT
H29RPH0cCz/36N5NhCqL8ItiPouc04naU4B90UiD6kcY4a90G6nF2jrxAVX4mTbUumG3BSihucwy
iRuAG/oBFJWh7OIoNIbKBqOw9GRXHz4iEHOwgX9AOUIju7LPgGLYS9qSUEZIEy7lGgIU5dM0sjZg
/DwZpI7kEp8sGvROMFXB7FsXxsQCXyp/J1zark+fUUD/Flvd1TA0oirg/rkCfjCtTSi/0fFZOPKE
gkL1ud4JpKFXwNelRkDuAPbtvIXaEyYacdKe24+Ec1JOvns5AN8jg4P7Des0qCcF9NgX+sFiKeOz
SmQAiZua3rDdW766VtcxaXwFAEjoOHpIDtnSAynSnBGNAjkWp1WTOLNwkHfUzA1q3zpA1PK9g6pE
fyi4K5v08qXXtfB9sNsjHBN9gwimPR50G7xM5XSs4NUIEtlSneLU65NnItl/wCljffkiV8tcEMSz
yDieSwxzvdbjpE8AniAg5o5mn+7+CbNChlaP+5pLPE5D0shAcEzERYP0yw5pP4/YnEU5A2srUTJo
Y0TLLq5Qtma/NkV4n9f0kcd0Kfgwl+nc2h1MxjJI4QSh7oMJny4JCoeEZ6JqHLTMd+WCk01XH6hO
uFF0A2mHu81GauHce7IQI+JwLmp7vQGc2023+cyrKYZwG6QuCPjQym1v2FRaCxpLHW+hNFegBnZ2
egKtiigStVWANgFcCwcoGnsDbT00VzklHArYyB7wAvykyAafPXmFPHq7UIp5kly8gY/09XrbWUUx
gDhswXCsp+muo+RJ3LcHaAKdY1c9F4CA3ox3xePyk7bXltfxZ43FPc2fXNpUPdKBXDl5d3S/39GX
e2nzmaKqJD/FV/3Yx6TymMz78J2/9s8b7BbUY0LG/0CUhJRPnPVhvACDOGxwVWOuwNh6kAYIUnpX
vj0iQlpmD6tRGlBjD7XJe6TtkZV9XcjLP5I4e9jyPaPHJYk6r/mFVjvMPCKM4BkgApXc2/we9cci
O0yJBgZlSe4DUxLHvx5c4rk1lGhdAhDMFAF5l56JI+xDn8LHqzjeabQRu/m88XLg31mH7Qqaq7uL
RLyJvUPwGOPk91v+3EIKPre3n/6S5GBVjjevhDnD16l/XowrVlGKdVAFlxXMf5HeYP1rQ2Qi/HeJ
XqAPQrRGx+DVNkaWLpU7EmEcXolcYC8vknFJug4YMbiPwK1dsi7Fgf/YdJPyB63blwrSRBl0Ub2T
W8SrtpHSBEMU9Ex9/CGqJBztB63s39ZKdD/A5PDATbKTvnutRSYBeXeNjB6gCwAWR50ISl6gTYrY
zjA+gyuAjhKlVW8gw8yuNtzRUD4qLfy0C+gkKAkoizM3EmOJojAM/ujNFECiIdToNYVeUagkCIQh
Sn4CSonEHYshNOLbJgDNROuNqghwlaEMas3DSiDTDMP9bcFmYIwAP4C3oLAAk6De0IupgLn3nsCc
AUoJbpevfXnF8lQC5XwN8utXcBE0pNP8gDmRF5Fwc7eDZTHdYdJxLeFZ0RJni7Rcqj2VrwaXhZ4f
3RjVOJ55aO2EhEWhCSpcMVtEfzbYJQXB59MngekEC80lbwKSihfYW+hAj9vOhIw1+ErMmtw6MvTm
co9fnYK9GmseqvnKIR2lVc7NMUl4IgqDW0CvFSDpd2psuRJ8GbJe5Gs0SpyWQ0FQ0Rc0oqUg/hhx
pgY35uyHtyqxQmvWLJzUn6Vg+fHB3h04arY6hak1eE56VH/6Axy5w+ceTWFUrixELH7qWG7PxzjC
0wnIY7fn3q8K7gPXx+y976En5wCGitf7TUgOuR8pUJNqsUJiYEMrwkvL6D9WaMmKoIBW5SC8GHzC
Z4C34/aNKevzSqojyDQ4o29YehnIhF9xREWJuFO+ewb59UPIUjY4PaOXmRrzDdxt0GKkQwCFXxur
+fKSRipOS0ctdj9zPFPhKuckfeGncm4XfMjwECEfafw3Xx9zOdYt4pzYJfR7BCax+AXfGIJehZDy
8t71iK5YxFFBnA8gDuOHMjA3BzKffYUR3/VhcFFF+EN/aJRzsxY71cZvvTy6cUfZfYzRkVoK0Ybb
APRTUnbBl1klgTeZQLnoAH3VrKa6xbUDR3oL+VNCKRwVB3DgmXnzQ6sxhEVUSQ/2YaMDAqHqN2iy
syZY+95maJ6eigtXBrBJrKq6XVTIpmnJ7VFIao8cP07YfEViGdKHok+HJAidNKElMvbv174Bn1Sk
gbjzszTiSb1/bNphweyAcvXmFmgTFAc5wONoDrRzSgkKkQR1Nf7BY46eha+IYImQvHAl2Nq8z3+6
lgNpvXH7/ImmivDmMLSIPOFHUxZgMabF7JXx+wEO7ri5WaoLIlNyplkJPgzk9lr08PfD0OBuY7TW
m96uFtGfdVQGuZv9IusIki1N0YbvDZXR/Oe+qWB2tw4Tpzx8kSz8KLhv0EE9p8cPaOeVtYlqEtXv
f5QPngCQp7hFzYTbVgPlx22G1sQq3cjsfM/CAs6c7/sshgvrxCLG5W8bED/cB4E1AMHoe8WGWT4Q
l25EI0EcGG+oJtsJhhyKRIMbu1ni6DnF/gaYmHD0lhGYoh3zmks6f43qKXAugbYEElKw7iEApJLi
Mu5v0YtiNpkJ+POSzCy82T+0i496tKDwlFUPBzY6q8HfPUl2P7j1HLjnUeFX4/ccQW4AsuFBDSbS
aEJs76a0lHTJeMqjkEP0PEhewz+Av4SYSzFx+VljE3HiPMgnOJ+HObBp+MaSGP4eybjbEAN0AeAA
WppuUHgYevtiBohnz8X6PX1+ofHdAC2ldbygvtWd/k2sMeqElIBT3ib0bMey0VO2z2xAW3b4e1TL
IN1A68Wg54EMQIkeLBLWIK2VEKyQW22ILil4zQ9n8+dpjCw8Ca1TTMY9htqC7B3Xx32zz5dS3+mT
OuR0kEiZoah52e0JEtRwCs1tTjdkMPSfrGI1VsdpdI/KsTWwFhx/Bk6F4lpDXoHh7EUhqzLsZCuB
tmUjRAEgbH2Y1MCEBxqI0337Hk/iKxCZYfoUGvV5dspOmN7RdwNEuRkelvfEs2DLu9tvFpgIz4U/
XagtpBCNDuZKQafvuxGVQ7HP2H5LEesVJlvfGFutqKQBMDJMDEkgmAuPopSMBoj9Tjj1GYBxobNj
Ncr+OSuRDQGac7egQhPhZ3lloaMyBXbMyomXh6DclWtWMjD1ibKVkYKeoT95MAm3PWSzlg+p0Dix
CLF4UZCyRKGwbAhGPKpg1HEoMsVQsOCbYjhgJ4S+zK4vUdKRCbKAPGGHOJRwrC3lKko09MgECgNE
nc2UoHdqKTqcCGgX1ui5A6dQh5BD4wB7s0u5xtzkMyGSwGqGio53CG+L7EQg2sM2/+4qAV4I4HmD
cqBQhK2RYbSY2PSIayEwDeUhTJXDUj9DxF2xo9AYlH497wYHP8HuKKIkzYxBUEBvHWExRYC65sxQ
XiCEJeslQg1Fi8DpCyoJr+YTirosUhvZRmknlv+BFN5bW5k+JsWJGYN5I5/gSlH/1DDjwj5oFkNs
Ls2em/tWv+Q4Np7MC5i26Jxy92pfChGjUO0f3bUBwu6nbRgoOH08vxj6FJTB8U+dGlCNSmYk9UyC
r+G/XM4+nPTRYcRy46R0JamXhFXRm84PdGIgTsL+DVdC5yUK8XbIPEm1gRuBuhI4xqJiOT73ya3a
NRW3uhvyTbGSqCQRjCgAxeALG6pDpI3wSIfMWe1eQ3Oqkf5ns/vPYYi/37KOaP0JdZz684QyVnWB
hQDBIwXfstNLu6lWlPFdRESSq18zeM1/dSfLJaYHl/guGDfS1Rqd/mmmcAlUyapOAEf4mtxhQ71G
KnWajoKUyHH1I0xZ1rQH7S16bCp+Q4viCMTz9VQ8xyjqQsNHrYwCq2WHJGQGkaPKNgww/kVbwGPx
g+oYQcp/fzdhj2fyKGefe+q6/CM+4G/TvzcbJOF/f4u3/+02o9QhtuXD+ZHJ9r622AkCB/Fm8V8x
F4/4E9sdZA+hwmlFNQ7Nk43Ew1kZya5/EsdiVey3770Y+6+gD0zBZhGtVvC7Uzcis4Xu+ggYkQnJ
reySDwfyuAqrUD1ml2T34CtRZA3oHEbszEM4N3A9bqNXIDZqEO+AmV863oKu5Daqwv4xvbC7Pnky
m9wVwhrp+PfxhlBJ4x1CJa3/JP6DQAKu6dN8DeUt8hTapCs+DYWCItR87d8jDbsC8TfKwfEtOAyL
EMdochzo3c24CN+XwxDR7rHARFb8CKYOV+4IJ4xXgFvYEeS6f69VvH4AaRVgDPAQh+hMxDaH4Qf+
CgMMqCSiN+d9B2onPvfwm/37kG5sDsWHsSGyRvbVjJsx7/87iO+UV36bMYqIjqrUmD004++0GWNe
d2MpFBrP75RXUX8XIbFYn4D5PY+j71T8l8ybcTL/8Nch9xsWUMDC7zRbfaYcEbv4264bN50vjuKr
s5HYvzk0h3zem7cytYlnkOrO3xfa4YLys+W/fYXvOZ6ubCx+IKdSy/r9tzlUHb4/gk1+g8XY+9ze
wwyD1YQyicX7i2eSncz5DGCK75Sl0pW4VJxrfvchRXduC5zFby+OMNLlkcKZFq/SvNZL5tkqW4nt
eQde9bBd/r0u/qaALf4RoKp4y99GEmVdnhZbKX62EidOPPp7mVOKFJQzeQv+/3t6P4wbqFM/mSqi
iPDA+c7C50W8rUSX/iGA4Gphz4lwh2uq/7JrHiKpP0IZGx4GYo/l0fy9Xxga//7KQvHck7/FIYjf
t+A7pXbMVRQ/z8ub18Q24oer6T8vJqpP81e8/r/n+gwN8aLGJRObE+RTrvXcv2MRr4jdfpBKinH6
t40YGmIn/71P7M5kuIvD/bcHrW8fftuNGHQK+60Z82J0ix1j0xK0jPm/0c44uEg0GhM3CykE//3d
ROJOEZdb7JF9AoGNcXBkDZ9zT4ghKH4YiBHF/HzKr4KaGLEheBZlYzSAxHHiZcGqy6dfRmw+vQOP
ROyFF2HzMpjlscVqC0LBs9z7bEnVn7fI44yfdP7elTkOxQ7qybG6SefZ/Btlc51EImJyLac1+6mn
TBPyGAz3FZz+Jk46wDErK+M+DLIXEBjApkwZmAr0/BGozG4QVpiWFVBb1tWxeAxxiHkO7Q3bGIKu
RD4/L+YVfwi0FtZ/JP5jhiatIrE1N69Ad7qV2JclpHJ4N+C9xPLJ5P/vsUqbb8WNAyC0FVgV8ylY
ovciYeHDARYB51T2C9NCceuon9vis+qoYX42deZXc4PTJd/pFaDNYg9ixxxXNRfvVz1ML5olv8S+
CJHc50/MsYFRgGQPMDPTG/4V//FO0HQktv7f36Tp6ho2RxeCWuJcz+5jjqQL2z1eqOF/z5hY4ovn
/15HmCsW85GYjNmez2+WrIq8Wg/EduLgxHk6bCy+6Cswj6yPqE75EwQbFFs8+u8//CLEUTcr/NDF
+iMWT/G1axx1xJXA23QhvgpxWTcWC57FwkcOqQOx6vAyaenH1ZH8ZimuoMIJFe9DVjMn5+SY0INy
IlmqxPkR70WqN+alcsEvrhIHKq6XvALJ/bsU/y4HX6BbiUtSc5nFmADE+BsSYsgYfBFxfcQKKAaT
WCA52I14hOdHYG4qFn7S2ezy4oSI5VUsshwdy5nYG5vxiJGwo48lDf8Yk4we8fliiHLK2JW+EVca
W5qN2Lk4d2Lrv7VY/Iv1OIso9lEX/CNYcaE28IxYaKswufw9otEtf4ubmJZUPI/LfHbhNkOeeDRY
jMX6LF4Re33v3rvs8rfei6NjYfvf8+KoxPGIL8UqLbL1R5DQ+0+8VWI2EU+KHw7ES3f9Y/9/qzb3
HGi3CEdkrtKDE/H3I96HhUmfUS2OQARzzUochYiyxYuoSv99D3Efi+NgC4737+PEKRbDSpwnZSye
/S9G+TtL4ijFCBPxj0IBDrv4Wb0u8VTLdsZBAFLcNnjOXbAnUY/mRl71j4eNenwy51zUzftMuMJG
TG9kkCBYoCTZpU7cHoU3nXfUU6zIzvzAttgQ2E2rWbqrsetj4mH2Ma9EVuyTnJ0ecMcP9KGbj4AU
C/AdAdq0jAQxIaF+s+L6UjulPQ27IdjCnGMh5LTmhuf4tePSskFxqUEWy8zhcBirOgfLEcJLSHft
Xhxvs4Rs3KyqC/k69T0g/aPMvit6ThVMW9wCHNEd/id9i47Ps8gjYP5BtbmkF2Y1pEYmG1Zza8SI
5oTkER0guIo8i60C94h0NK/NhUqFOOQS0PzLySS4I5YjvuYS8ylMhJviwiFiCARGMuc9nFP9qG4Y
KL9lxIhCzXJEwrlRNxwMq0N2UQn48ggYft5fG6NmyWRw/1HXz7O0bpa9LfCFEB9OOC2jev1adFvU
1FtqftI0kaV8SYOAfGvND9FrCZiWrg+RVtsdgBDiaOpy2upzcOQ5tjPWxZg3XK5IWSJann1R+Vkj
oSFdVNt0ZEUdTT9lxKTxoljSuXwsn7Vlt7yvYtYtrJeHFJImB6xNoaYsPj/xT3+ZjLTocElm7drY
1vuCf7sVV62OkNYuuJbvM98R0ATy4xWzIKYCTh8xM9edVQwqOOAJY+uWOWLBAh3Dr4rljpmONGf1
itRFG9H05iSjPDZmIOa90eNkjIEZeX4m/3Tz3liPEFOPECct1MVhmM3TJQAV98PMmN2416FV4X4K
rDKgTAMWhLCRhgubfFRhWgcJE7E3onEQs1/MKZwCqf9t08y7pTI3Vp9tvL2Pn3PCQtbZD9UJllEQ
wGaEOyFhG1Epqqp0hqoPuQo2pa89JB55qi/7c7wH1uYYSmVEAWaWAUuQP/YvvWODwQlym60WYcy0
bLaPhajBkfQN4RFSbxvnaO1MIdOX5jSwXRlDbdGbWHspxFh+8v3B6/ynt+bMTz/UER+j5/m7kFck
hMBA5ZrCj6Dc9SJMM4bxsBs9FsbIHEJuJ0iPh6wiCxPTq/v8vjN/iWZbBoEmxJ9TU9govHDMy2b5
4ss3ApGePK7mBYYB252lc29Cwv6D+9tKR186e6yqTbyiF4mx0KHjKRMsUpRBMkpOcpRsyeUF/fdK
9401KTRoPukueEYNmYj/SWBY5f7BG2vjRA4MQMfvJwxLSlZUCKDUUmzfNbiZ9tfPH+5nXq5m8ooJ
Rz/qUC4RtXG/UqK8/+jXMpIgzpYCX6UOyZDj9qun7zMwLL5ry2ZpHnXwhL0Gc2Eur5IdCy0fwKxA
gGKRI+OFf66WfAwzGE8xcTGLsAXbsdEd7x1cxf5eYBUHVaRQyZv4zQRHww9mEnZDko46gqEurV8j
cQNgwrySV8w57Lm4mMe/vbPY9fBiJIWfckP8u2ceMAwgVUIzYo0k8rkQsLDaMju/Pl7FSs7iyPEC
SlO1gXgKAsxyis3XQ7S26R/5+uzqveMNpzgZ6rQjY2JfS1cs5Cmp9069E3EVz7GEIExScNwEwxOH
wf1I5MiawD5hwbIXLfaZ9zkcjpazYF6LS7XKdiwNbMu3p9YuprjLmyty4V7mWa4KAl6RrP6bZ9k/
yyPbcTjsuRLTJjtrmOvMjS7KvUwTbFRdeC8f8ZA8nuO97IeDIWLmY3jMF+QMg7zyff4+/m9NQk3C
SeYgOLNUk1GgNBXhqjLWi3P8WFCaNKk5WWdLYEOvqMaZg0Gc9k7faswkkx7C3vP4qsYwck38ISW/
fYdt4tbVOPlK9htgK7vKkB7Ba2hUrn5/tfdYFhU34+ZahcfFTFA2rvpyWOhXA+ofR1/hwoAhTyzE
MC9rZJ0oMOgEPrjZKLS2m0jv4GuOjCIgGzPvC76UqE1AyoJ2Qre7ynkCUx0GurZLulEmbUkgFDiH
7ZEjlNWx+p2nkv/s0eFKfJ8SF4dZP6Q7ExEaDfZMB0lPZQ2S26iDM1qERh6a4NG3t06PLo+c9Sty
+/vkFh3wrFEE88d59Xc9c/36evdrh4KdNaIe0XaNYjDMN9k5ENQrA2UHhyyG7fjEUdd5NZdkLUPc
xrNh+jih1X7dqQAW43Ka47I0TzWPS3rYmB+nxSgCwSDOztBdgdXe2Kb6GuRLFY7BvZo2QlOJpBbt
R3K6wYvZv1B2R6B48++ECYBm1NQtqouAtQVlEQ0Lglpx7iFsJrveDBwDck28IAqk159o22XhFlhe
ZfFWBMjYPjLls3sFiGDJgPmAndwwblpBGqJiqU96FLPfaI4I0tEcDzH88/oUgr4ROQMjDQ9NNR3B
tXodVer6aCxxu8Gl79ekQmQJVhiksxpneQUrineodijVFSYhT13IXB4JhwuqOvScpq4iHbFCo3cI
ZCQZ87vQGv8fR+e13Ki2RdEvUhVBpFcrgECgLNl+oRza5Jz5+jM45bq3+nTbsgTstNacY65fkwn6
nA3BdfxZZG+fRB3j9LaQo+mu9hvjDUnflsRd7Vz/8+EubGWMvfBswr3w6y8lnh9lYWT/n86Dj9zg
EdqE+woUGzFg6ja4R4f5Ws+nEu4F8t5/C8/H+Ncdya4Gr3iT6q1UEc3whsiZavrqzS/dbtxTO8ds
U4NjsXrkRYTH5N/+4gSyDHzBKMmyewtkUfCP8upbZnzGodPPThe7FVMVJwTC/FrU2jA8qAnlnyGS
hTzCdkrNO6DbTADBGGdvCwWwb7ZqFTJ0WPUluiz6tqOrVnANM/qDT3V6GPrPqBM7dNH0H2YJQcIQ
y/0C/pU+WsOCLJdglCagz4eca9eM9x78zGpbDybSareBhMVEHUDLUP9ifGQKmSfK7+BESGwdup/t
Xo9OAdlwKV77jfhuhLuwsWLB6/QNGsQOy7MGk/tNohEUAC7eNcKOjaaC1APgmY7lc+Nj2qTUBPZU
g5IMJGIzPaQ1HRrq2JW7zFMMQbs9j/4iQ59gUG4VBw5AkB2IY2BDh3OAuZFiY4NNmOiarfFaRGG/
5Vpe/GOTug85XVBqrH9pAS69wHmTZFulOPXdVi0OREn+NU76vq7fyM1lUTLlm1RsGcGr32KRF9bo
rsItbzVkg3hGEUnbL7ly1Zb9dv9WPWWQ0Pt69Za/N06+FEgOEk56MMQYiP/1x8KMadKvrpJ+pA6P
2YZ1gruc2RhMWpJJmIA48jJLQBFd/p3/KigasYf4fzHjZ7DKLE374ICBB8+8fi9+aofNEtYrqUOw
eAj6I+pINdiMgcml5OfoKjDhcWLQUyy4Bzqf+RFhbTmQDgsqcoMsCEcTgE1IrUuZW9A5jePVRru8
iVcgf640YItxNzwM1SV6SgDbkJj1jZmFFaf5nBJT0BbF5DLLGxsx/mLJYgai7RrELsUCREj1seRe
+1CWEEjjpw69OuM/cvTr76xHIXvXZ+KlmALoSCD7eAbD8jEqZKkf7L3HH3SkusKyS7whT/mWlSLC
IMBRkjHKBu2Kf7FmInpMwzbgykOkYsOCHhYPefc2095jV/Y+gRCh83COAdthmA4PymH8WduUBVj9
UCkypIgnPiPhqE/YqZjKmAJwWsD+xFF+IGg32nf6rhl2UG5nD0WMwwUiCEOC1I4C8Foe5HvnFM7i
vpBxArJdeYR/87f8jbvxD2QeHC4UMqqJb2lpllpJ8UoCQHXfLS02bb5RVR3anzzaob30cY2rwfu0
GK2KmCDJE49HOO8FlYftXaFNQxGtdvqV2ZQbHkTB5MFjef2hQ63BffjTd5NTf6b/AHPaCVVZtjYq
EThIuuNr9lN7AXlViscTKd0Xj/8xpPtBW89vtnmJ02KRoph4R228BXBUvoOLzoRJMQeiLW1q/Lg0
0rAE/SMRgyJ59lX9+ReANuSbtQDlpr16FBcvCXnv4VvgIlMfr6txh+I8CneyO9MDxp+MFmJDuhJE
OindQyFG1fgEu/hPOksnAb7SFwtaiaIbSQDKE+b40uX/gb5wzHjUL7wFOwiPmRsca+wr9feMd50c
M9YeRPTcFtQ7vwOMv3Q71dYK3xhWHBcsdUls3mdGgDHvHSrS+hR8Kip7x3JPTkv+oaav5QSlLluH
kaor0UQVxg1ZtH2s6RqhTqo5z7sGHTBRrD+DyJkk/yYeJMPS94nsa9G80IFbbYDCUl9gCNKCZDh7
yQVIbk07GIgxJBn/iLXmMn/zCC57sM8QD6W4QA1w15PtMfQ79bdgMn4N5vTEefBNdadBv1K+Mobb
z0xRYjxyyL211nhF4kO3do43BbbKAxFGS6IGjp3E7KudXC3+x/UHDb1LjfgoANhXWTG9ynq3Chd9
kJP6dDn184CybgXODtnwlWRLZmdF3KLzFkeHR5CC7YAAmERayLXtXuSECBfn1ZmTcWQ3SlODSQQW
qf4I71RN0E1OLjJpGCecMOKTNm0bs2LFJyha/Rrc4MIovqpfhERgJMTeRhVRUrbkR6yJuEWRsCuO
cbTJDtGu/8Xt1aJQ5sAPWvHMbLxbIxk3NtpzomjRYqjcJamDtghRrFAcNU84sL5/G6SW1K/s3TCD
dzh0T+GnLzfSHRMqDyGmHag001vNI88Spb8lrtZ6iL94NIiZLeotTGqYPT/wzu/Bh0BjhmB5GEMQ
oHIQueAY49NLt8i/oZOJYq44pRYhtL+o8+CvL9yJuN7If9K0D3OzAS1ir+HOYmZrfqV2p77LohnE
jww1Y2bmgpm1tGz3NE7bxBUiEzB9Xe7kwp7C3y52dADOEBlG1QYQ1VoYaWPVXS/uHFKtaJNjshHf
s7Vmpwl94ukO3wfUMRtQ4zgQsVFOeKIb7ma9a9YO8HyVTlr/OeH+v2YYITCVVLTaCR1q243o74X4
r79lVBI1K6LV1lzmA31AmxIFpafu0t8oWN2UY3+iErz8K/UK1jTOl8f+Fr+j37xn1uT2N+PF17f+
RXXpW3q09Ff15fQy8ZunhayNdbs9D9fK9p/NRaMS18CNZYsMCYfK5JkjIb/OY09+QN+KkoMG36k9
S8+KSkWHK4cz0CKbrZGdjncBGG7HnxvK6v09/y0/PhEyfy1npvSjQGb7K97RN3OCelKKPVIvPiwl
pYEyDl2FkjI8R1+HNsOh4cGkhcmhjWbDDd20GznLDwDe4Wvy2t/xt6Xs1XBkkp40x+7ph0CVas/r
Ld3i7krZ/caumFnkXvF3jHGe3vaXI1r6MXNxEKWggOEKnpFN07yUOQAs75r9+wdvZalmKUdejXPo
Nf9orv6TGSkhs4M+9HlNUXfyBJeTUuDw4pZEjYxfO9+XqmDP9Zm8pdy/FMue7BM5Y0rP5eLNd3bl
0hdlti8cIA5DeinaQWmmj204nJH7M4K7mjrc8n6oFDvcHY8iFC9Og4RSB5VAWsq+XZ4ppF85b1Dc
Wi5w5y215PIDC+b6yUVGP07+wMfyOcZ7w8VY2iKcPaCucSVp2Z5pKu2XKj038tqfllePnOXZqn8j
fgMXChsz3Z6lMpyeRzzfa4pF3FoaNN2FD8yv5FR95zPKx4m7onOXlm9ffh0fmDPI/5XKD7YA6Uf+
y0/8LX3NmPI3CY6UtOEl3BfIwL6kBzQuBzBPeorcT5rL15pydEb2IOJq3K7tPfwYl3MiV4zgL/KO
PcDuxnt5777+956gtUZAV31Jf2gUfBvJ5nX1Pnggip+TiynsgsryQWXpI7KJO/jEmo2iv3pAJd5C
0D2IJ8ldu8pNuUkXPAS36KlROFROPkyBDbIzV91hjaaRQXl/0x8YhOyveVfTV3PljvJ0L/rh1fv0
rL6U08oB+vauOPMLJbvVO8jTLd3UXeTXBPL0jrGD6Ehde2G2Qiv4zB7ta/2hEcCU2EA3SYTVQSH6
rnLKnjEC7uwL2tghuqZ31Q5oVRsOtVQMppVLIQVvwuiQ3reicBa5rPffS6EdAjuTB5VRSz+A/HFC
MnowhKLxX+21Y+Eoh+x7Pne2TgYiIYqWcNXYVlraUTkpJziKtkDNDYrHoYHPCbNzh0TaEcwCqwD7
QfLmj4IZmtGtdiNwy6Ed2gh1yd6MTfFgWHwj394gkj75XuiK5FMIduTlJMdUjAKa40zm5/aQXDMa
h4vWAy/hSXTgp7rGDlihWRzlS47KtjIrE7+2w8PBnxpw3vhtdgjRj4v2vNvr5FtpQKNGVL6K3SEq
XYyrS89/eiZ0o0H9XVJiqCA4sC95rM8Q6EzK9QfBLmmwZha2dE89AEEnogCZ2aGxBTCb0iU+LJKG
xIGgRjYZaRb0dToTI6od27W5cEt7Wt/Ld1DVvmqvRQaLdO9VPPqXziGYkf8RPchbq/HafOfokXuH
qvdRhuY3/2kupwcTy7dZnONrfo0+go/izH9Rn/ImvFHeejFD/K93YLTCR82RNdFzPkJNolWFrM5V
uKlgAXiCWK1Z40/Iw0zN+//qcWWyDRpSa5nGl74kllhU6MYlOa4wztBQ4UVLpj5jjxuPMqt+aHmL
wYNt495wayKrDws5unM1h2mARgFxW/gqKhOWisU5OGfwJI81OCaQakCdSeAixyPbkem45GAHvHhy
pQEOMjg8TmZjL5Te8ph4ibeYWOZT5rDmmwpl/xAeEIGeCHXYU+3H/ULYYi9DgjiBMTuSYInrlhgx
2ZI8vOXiDLjlseJwcQp214CjT0tTLjzxfJj53kf9pF0gJhzXB9ERMfAgdHSz5YLbiRXjEuppe2OB
BcDXuSIGJIRQ9SvEecBTaLy40BS8lRfV6M/xWMDzqr4K/DfGaXVTL/Fdn3AeQ3U7Rp56odIhviMG
prSP5n11m6xon9rFSS132Yljbf8PFrnT2ItY/q/AZpjsRzNkNknxoWfeeBs8EM5o4ri1e50izOqu
/EpX7TdCSnZPXosps7J6VNOYDUw+rKlsO0ewclf3CmfiiuYHGgKLLABHwZVUdDQFs6V5/qHH4bOk
YbD1RuG2+IPX7MlkxsRkymfGp4WCDpr07Pg8IWsb8tk22KZuY8kH/WowJ/T7yWb6Oei7YOvvJE+/
rn6rV/NNz8JdHsRuR6IN30WRB+wLED3iwdyZS+4fMnd1pW5Ohh0HMUCAu4orvbSsiT4E1Ssd1IPi
lbyj0WF6vMaA6pffNNj5cVpMHqLDea9/ja/mUT0W4868J3kAOqhsIrtFIzJuDcZ+g707xKssUi8M
9ytmDrwNB9HWgbXjnsBhvjJXdn2dn+VV5l0ek2MKEBN+AI99fiI9wB5x0lC/20c2jI8TSAh0ILRD
EY2K38voiuzokt/K08w62Z7Lk/zq/hGU/Qg+0bBepQPlNS/BKgUeGTjzKb3NL/+c3gQsaxhVjtrZ
OLCRNfMDsF/JowKwhxCGjN046Xa3QXS8pM5fOAzzhQiT6yc7bM1BmROWhW1kOCtucgS7foufK3d1
KT0NjTsIsiO1TFoq4iUxwVExVhfcCD3VKz1jHlsShmhDsbNC+8REhjKEBWNmOpPweIlgO5GCe4TR
7JtDeo09FSL2ALPrOLwrtvAenNunf0JAirsfPaRVXLJLeSshYfwjQuHSuDTBEfaLWxZRl0N94rZO
yQRCWBAuCbtmyizcHsCOCsiN5+4ILcWc/4ZjbCn4VbCAHrA74DiH2V3tsa5apLxa7aX4zY6iGR2E
k6ke1WNDt6j0BNL2Ngs2dPUoHcUMLf9dYoq8Gosicyt60zn8zmlp6XfYCt+yl77Qzx4id9beSIeg
T8IO5co8yUyi0AFbNrPMaSwmax5L2aIX0vHgLla/ZcpHEG52DwUb1iIbEZF+hWfyYdhqZYSU82B7
hle/jCt4Z+z8+jm3Zjv4xUmzuEPoqKOjOBioKtKb5gCFP1FL6Y/ZlV7enaoZxrvE+n8FPMhOeesd
QCxe7SxTN9A9TzgLTMIRNi7fdHNMuMvoBfm5X7z8KIftjbqPndBqyGim+nYcfhSXIxQnLrs7CEfh
mFrDofYKKLGgrfexFfJlEC1HvtR5AkUte9KHepev3YdwxpHkVsfay27RDZD0Y+0JV8ELj75nHIiG
YFZ0W1ffw9wDhSq950/1lH5pF41VK/XCa/hluD4o1/CZHNVT9y5eKlqq8V/4Wv2br+IVVTPIttog
90b/bWmN0DLkVkjgD9Zn9SP4p3n6ISJcSD0YHs3F9QKhrJdoDZ77K7Fr0odyDR7pizyuX/WjfrXf
y+Iase5kfPkfEQMOB6lo5SfN6Y+qGXkC+xb1shggxC2tSRPrFYQD0V656VO9BW6BmLfh6Mta7JRM
PDJjS74EZzTk15Qv0W5tKs3jZfUAyrAjWcLDnPIobtVNt6Rj6OQECJ1HEBahs1xu3ULWbRFc404v
/ep71Uv3ghOIbzf8Fz5WH/G/+CG8Bqt3qxPhitf5q/TKa8HpD6QeLq7+S/zKzuAxP7KzbCd3bFor
V7lMp9U/wos267tw1n8jwKgyH6AktSI646RkxGbn9V61MGqfBc/4Ne7i2bgjz3dKLFP3v84KbsaZ
mPPk5l9zaY+5ovtefQBVqb6Zh9J/uJzzf/hQIClBVeHvhxdkvfQxvIyP/BGcShdP/WW5/6pTbJsT
QKZjb3YHWkD74RQ6tVeDI1bxquXXhacbW9I2dEYztWNnOKx43NZkGT2be43ZLb1Ox/Q68IxGv4ad
ooAPzgk8CQLsnRp4r7LpXckSrPQyOTlvIboFp9V5ddbO5SO5hZfslvFpktPy5/ZRuvB4s5vqpHZy
i06TI3zX/GV8Kc3JmXiR5Fba8F/d0F7eP/9i56bgGAfdix/aR/cKXe2cb3zPv+rX4NS9VmcuxODo
XvdtfChnEn88BRyA6q3uMl2OAUsKXfTwqF9WP/zvtr7IJ+FCj/08niXWZ+3MqxKco191D2fc+mr8
co2bb96+KwBgN87pIzqtlA2m8o/qu/ouvsWP9VU5q57uaQcpgFiaHsg09ypq1sDQ3crKj4YleYtx
nexaL7o1zvLv6ytV2bPkwXc50gU4je/6Rb2Ux4ZTR3kgpB6iji1dDItse7Zbyik/Bl4KalbHhhUf
l7+NXRm158G/BtvC6uxi9394wAbi+NuSSzBffKveySZxMgf/g9Auh3Vot/BRejtjYRXtRe8eXmeb
6BCyofe5BZ6avBDKPg6gKDv29J/EZ4vWHdd7g+eg2mNP3PmOvBvNkZyRbJ9zX6RXyM2OH+HnAoBX
zjInBFDv1/ihXvFGvUMiAQDI5nBtYqlzubUWvQ7VKW1c+7Q+BIee3vhvmd+WvPmKr9Yk+G0joZWP
bDr0iNzYl1NQdwxn0Z50JnTIC3MCU7jOFrHfkMwD8pNlb1+wL9Dw5h6gGXury7Ad9ggU2UdV7sia
GWL9bp2eDN0URjgrnXqmQ8mFufrnmrWGuIwdDfvtvGFd3Se2f4Dgds7+JXCK4c4x1SyuFYp9bnEE
hIBQHy+laBpuQtzFbAvLInwe7i0o7etwl47VufVmIutgSrjaLjCx3VFH5rBCukRvNTg+InNAabNs
yxsmtGUVClzlSiqsM1/X3EbiRazsKGEpXbQX1VE/5U/MLfaKNaHiBqqkuEwsu6wJUCSY9YxLdPdP
wT05q+8kEzLNJOfsDEHwXJ1rFuBlRDeH8VlS0LJUlKFedci91DNMyno2i85JtzS7uYdXfU89zabJ
wMvLprQvzvU1BLh476/VubnPT4MuFdsxw26vBbeud2e3tqXj+ghmDrhqfVkz0zQYZwj02acWgX3k
zFRn8WsEHhTTPL32nvxMPppz8DHco4/WE7/UvcA6JjOZjvxbcZaO00HlV9NCZsKKmaprpuzRpBW4
X1sTExSQ9PvKXj6e7/AzOyqbx4ijWMekbtjVb0E1UWUtZWpj5oqt9bE7+Q4oIaZA+N8mVlt7cBpr
4Euwsq3KGlwdp73MXqBjcch+RJcOsdl6xZlL4DWH4Vh6xV3CGHYE436W6LLc/fcRXYCzsoctFVUO
q4aDqAs6GXFU0AWXA83gQl4wW06L5EMdRFPdSudmP+01WLhwJ0DWyjapJ2QKKS8ZrRDwKTO5YNSh
vo67cZl3p+0y9867Yj8cBvhLM5M6c+pJcgSHGZWlKWZ4/p+5MvHeIBlbKrM42TTeyk7OAh86tnoz
t5cpujaXsSs4rUsewD62m3Jbu9kt/Rxd/aVao9sjXKGUwOJD6BA2VrbLnyIrN8aTGLcs+zH6PDQa
QQ9/94Qqc1w+107uxN+pox9XbnfEGQ1CoOecMNv1kxXvnnocjY8tCgjeUWwN8eq2Et1WF3ZrHJoi
gom5sIwg2pNG/Vbr51mxm4RhIE4HMdW2RYL/lmTyPMJ6SBleRMk6M8pXHKuYq9D2VFJ2X/H6Rsha
UAQ3XbnSzSj0bbj0KeHFBBU15jyz+yDYjYUZsb02nlFGaXn+p5bJfogcX6tAhWH5oAau0aFbKRol
B2pWa05AWk6qeCLtKoPjBi3iNSLEVqe93Mo4K+l3126MWZGtaEuzXUIsoHZwcOHu+/TB/a8oCz50
8Wccg/s4XkQq9gVtgrJniwvnNuHEBWw2lj2h1reCMYIqKl7NytVGoL3Bel92BYESHPgiLrUGjxhF
0nDXkdyr9BMA+431Rgs+R/QXvrjLenxk2CSwkKr9cFgj14W0hTtdOA7CdkaYgJEtfWaU8dJLhE+f
xG4f4j9MP6eFDgsRS8MfR+6mUuw7B7hQGjuzf5Xzo6ZBe3SJYRlY6dQZKz5NU5R1BooVfsU+9d0c
9bxu6cJn9QZ+G2OiAc0j2Ce+vgibKJKTF4/ogNbwrnsCnZvWNnIatEbwGCTIYuiLLjJUqueIV5uS
zE0A05XtVvIuCDeTWXRLo3iETKWYRrEXyp2AXlF0JjZH9b4YtrTRU8A+uVkP23A+dT8DiNjVARv6
WJnQRpXWI0iMpuWaVgHU+R1lfSAJf6vVLgMnl35VylECmxZtGxQ4zT4NWJ3I0wPpgvF53hnhtub7
/peianvSZbYzPZ7uRssiOIWuIe8GOHUwywNaDG8cW7H0J79gNm4NbVCCdtot0CgVkUjg5rgAvnqM
xkCCeBZ5gB8ghhFFCD/r9zU2tGwbcyPp8cOioEVB8RrkBlXnL6paaLXkN1aySdjPcCp3gJ/ojJvB
MX3N/ba+kQzSQXv9oGPo7xNzscIS/y0toURq8gS2mUjOpBN1gOOSFgxO80Nzxgs5bbk2LFr1FlII
Cwa6fcjB1Hl1lOu9fglMX+SolHnUjR943HEhLi15KvoVNFaUrQRd81OWqLmx8TnTzPlFCPcYALY4
sq1hb0PcpRD3pP6uqHQKh648BQTf8Bq0z9EudyeRUitqXRx8a5c7Fcq0limSNbf1+yqFCbKpmz3k
hNoOd2AGWWg3RE2IT+Nfcxv24U1hMk7PA7k6Dky+w6q9jvQ2qD1+SvqDvmO9bQIz6uwYxwLmCNwT
HJS7t9o1EBAwA5E1KTnr1K1kiGrJJexdnSg1fbfarjFfIyRXDisiu6COVzSspIUyXnKMF0ygoDKH
NDxm86P7JI+dB7t1pAQHAE9uwqNq0kduz37k5D4B1KTPLD7DMHe7BRo4Z5ZKnR7rcGj1lKtfASA9
yVmNzC/vdOmoDTntt3oEn7BRTcNin0oZyFzbE90JFE/xKbfCJwLRbUUfPKJYvT5Id7pTHjwmJEUl
ymGamP9P4cRGUbtH8YEtRTyRoWXzVHbEerRHcGX5AJr9T7qBk6if5UWAFE8CsK2/VTIoQdwUpzVn
P0TgFeXIeC96hrbJfDc4iy7jhmjFW3uZ7t0x/ZopxqTLTRmvwzsO11y2u36LFT/DOLiGZjNZOT2I
8k/8y1EMcqBBZnuh0d/hZ6HftER2jxZyStSghyHcdmwKTnLmjPprajlrFbgH6FDoPEib1NgqF+yd
E0V+avV0UBCcPyBUN+22YetFcDZNxS96hBmGgvIEsmJNT3Dpj9Nc5gy7dLV5DSRWRIKLhJjQY2QS
b/lmFG1o3VBGhRttuI2GSzR17MBl6CiKcoMXLi3OWYzgoIA7SPT/DAQFpMNKqKEDDwZYHZh4m46G
5vqgDvR/XUpmt6V8QzpNlc8o+dVqHjEZ7Ua7FLtZlbRx3HbptM9Xi5JFlBC+QdqC6BpGuxrDSesp
DU1yMIdrAPIV5VEfHQiQ/oVOvhv8n8Zn7o8PMuuQQY4RTOhrisxX4yX4nobG/cqwDfYuIHqEz5GR
0BA8KJGyiIxHjvtPGQjzqU48TpkDMXz6gkC7pP+EzzVyyScQsvCw9li6woB/ZK2AUXtsfoR3di1Y
Y7HNWjmoDri4F6U1Z8RQ/q4nWTknJkr9YyJT/1XkyY3nXt13C6ZiU5sBGNcTo1p5EP0I+mfXIJZz
k3u984+sHu0ipJNfZCynjsG5onnhIqewzNL7oGC/m97ZE7T5rgJ+lr4xCbfqdlrvOHxr7+IywH1v
5qXIjvmH0BBWGDe/tQQoHKgZ8bI4ogk5PyYMTd9M/K7jsNoqwy7TUIu23KUNMLuY45KIvvDY+dsZ
nQIxpfKbT9u7+4DjN8a7iEVYMJk9kvxsdCSxjQckRYMr3hXpTVa2feJMV7l3pIqf0wiS/RcgClCI
KHgJpAVJbyDJUak8oZIwZXDviwuUHbTNcIfPAs6UCQyebywSKzYlrTu8FNAX1x6cC+K/+TD8CV/R
laPiejrlBGFNLCBeV/wDnHptHviJCxCy9JKOAn0RKjVEDxLFbXbFX6HiviSdFUSl8FO075LxVrwj
qGC1QdIzsm/+xRIMY5qb5+sbth/6S5feRsSr47m5xRftHPzNP1TTY+W3VH4ZMbT76nBH3X3pbYKZ
g3ao/oF4uKH+AG3TUlGDN2dAjzv6j1C3VhjMlHvKzquaiTtnaVoJSMbHPwmHURJom4H2liIe2B+t
G9/T2mwbskoGpCe1DJiVyrZTpiUyUiRnRVnHpavpZppem1Hz4ol5BxRylowsaqFpJMImk3i0c8xw
2QSs+LKmbYw6ocfqpkNokx8+GpwW8qASYHuXCNJpimA7THDf2VEVKSrPzpLAN/ekzRprgD7IW8Ia
vGCEJLaKLLUH4abpr4QlXFOYGrRPZX7w9mPQwFIebBA3ZGgb1qEjV88ectwqeQq9iX6FMNxKvEXK
zhCAfivUBv3mYPRo+kYs0akZGWwuYAbIX3EgbTKDqvBkp2sExc1lDWhXZQ+4mq+69JmVLVvJRyl8
p/H7qnyy/4QRDe/Rv2bJs0a7py/LFCAnYsMKZWsMwDXLvf8UMqtduegZh/RVInrNb1F2G326E2s7
0pJ9mUaHrOneAtVpRIR4AutyXjLTduTVsDuA21i0eELGvZ+DN4zf5fc0OQY1tFZTpLvHfD9He6M7
D9FPylQWFVeJA/ashGaRK/tO+ZZikALhRx8i+0csvO6UzVDWxImttvpXidVnjdOTkdygZiN74C3A
gCLSZqe2RYE+2goz/Dqe4X56QXfOZMGKVg1SDlMsq7PGhdQxcPheX7WsfheZJQ7LivLbt/EunXHD
BqmlxEjtMBsWxTMmMXRIEHOteBAaShdMXHUhbnXAlQXOhAYCYmyIJtsisQspapS3OTHsskNmMCPO
+ZgkElW5YUNuTywy/HsIfLvfS6tp06vwPYljWl68RyedyF4i/gsnRsS+EwrTiHiEVqYu94dGoSPH
shIGMFQmHmzbz5yy31Wt16GMQWsmLf5HxmmQP2pN4f2j6mPvNU+mkCCDW8T8zIPs3Qf9MnTjbond
k88K0VJtDcZO/FzLsAsyoENqvU1EYnxBPJaz12bawumeYH3GLNRVmFoR56xcYnD7y651/ZTKW14w
2Auaa3LjirVhT9zFLCa5jyWjujbohxKmXpF30kjKcbmKy5AfJHvouv0oob9sCHxk2iwmupTxXnir
ERT1QXEJy7+QdAa/ZG+bqIcMlVnMtMA74+qyLvo7dYS/2tNcSDjGBsdwmCGUTpw/HKnkBVmq9fi9
Sl4lr7gc5WZdxx8y730InZ0UHAfFVob+ra04CaDllUxRKsww42Zm2S4d9De50xEQUysq6Hg1+b7H
DiY/dT4AZzmF8b9mJS7LZzl/a7LbzMdM+K7y0E4UU1UJd1PCfTcJXq8YXGGW3K515UlCAabs6h7l
UWvW00UWBUuQJrsbWNFEcEEc6lYz2Ywp/qQgLjBa/OiJeBjUjoNx251Wem2NWcdRTvseZPwL0Zoe
DSIaXdWhl9PJVrttQp7hXJ9aDTl+8q+X/3S2ZxpvV8wD4pECwVrU1QoIvrQC4XVWNEuU8dUDg1SC
rexjfnHgIlZBbK5yCvNL5kykPlqKMmm4z0kvx+sTrbda9ZqRJfqTASFxzwzUiNl2hBursSbU63mf
rv+S/rNtocrlF36oboa3lLSxAYyOhj6ZiYMx6rNXCZo/fzVfUvg5NdLwUhfNrBNh/sG+SqiXyK9x
kgD72llsHFYpSMXmX81ysHzkOrfzOrJixkMQ4A9ZDg8rNjqpxFMrODqJuDiDRgq7nBdzgS1hwKfP
iGKt+0cHjV2PWR5DOg8d5zTGSziOPFBQWwsJCGBXnQdBN30k42OmbDJRv2RTs9oo63gXrHUzD1EB
rGM7Af8Tr4utrH+KGhrZHgjJmrHMlk9NAUzX2qGnjqAXX4rYkxUpHFIjZVYgFQWPQHYaUWuomEWZ
F0J2v3GeHvzwr2brNdZOKek3ZfjJuFR65DZk7QYkleg+JiycCB1ZzNzaqYt2Idu6eqImB6aI+WoX
KQQMsvav/Xlf0bupBnZ4CvQongCDH/cLiYxxC2lowUiRV+eBU5ra2sv0FIzuDNdrDTuVB3O/zFYl
H1KTKDHEqDFJUEVV02c+9gdriKi1Gv6jjYxDmUXqvi5lMxqou0B/Ws/PrJk5k5HWyKWrwGNlIGEk
gP+o0uX2dxKKrZj5HA0obrG4zeVXhkCaNkT6qUvnsSdzKP+sC8Bpk8G9/DNGRAkV36S9CclnJeEg
RspDnaRMtxFC62TXrxpvjN1gsIPxj2ckKDVzqNySRp3Ub4Zcg3IHrL6F0ppAKS7Q3Xa7gvhS8pPB
7IWypxhP5M3hmo/nSukGa4hS2Os11qHUYvAqLActtnj0et0tiiSLPbaKYlyeSanwS6sa04Oufvsr
BgWH0/EpVfle5zGS19OhQkaZMkvN8pehIcILCGFlbhHDkyRfxZYzBqhLNjH1b8UpLm9KM/UfcYj8
f0o3ZX0Sqt9YbG/BwM5cy51pgfRw0FoFp8mYLkFtL8WyLHZK2Q45PRnRa82RIx7IcfAa49BlrsYk
t2Lm8i25u+pIx3VEssGyNJ7i5Deiql0CgHgDGIq2lCu+rHg+i9M4zlTi5WpTCLCBup82J6C1YM/y
I2jGd4iB4f+spoUAqgr7gCCA2NIgTjdjeDXIhBXIa25YkWtlE0hMzrHH4SmXx63B4BXY4PpSsK3U
9/UsbZPILSu7pPU+euwJjJiATrwEaAVH7J3FwMZatkl9YIUVOEmExovhJYcnRbRln73R+lHhOosf
uopQuvvugfQW14mlIDXovePN4s0ELPy8qN5vuFwC5ZniJ2Ua7ufvimaRxj59kJ8alcApXnaZsQ6j
n9046GXBf09IoWKhYXX254dMEUpPb7LEai0dG4O6oE4hbzsIFFxWdkZVlodfz+HrhBNXtt818WzD
RaqjbN+QMS8i3UsvAxvINZmwUvQ3hvjmmZrFyippHDCqBN68KPyGiXpm3RgrTr665MnsW6N4jfbm
Sx5pMHKgWvMGdQELun75j6XzWm4cSaLoF1UEXMG8it5KpETKvCAotQTvXQFfvwcT+zIb2z0jkUCZ
zJvXWLLBXB2pFK6iQGWqSVa65EXKSxueCgvKr37JbH+bYIqlQJoJfCiybDlwnXewBfoGFWiGvIuK
yw6XDXvNApyday4FA7qdRU4oFZj7JPI6376Gu9PBAUrt1AUAdD+hXJkzwhp8WT6eeT7K4WeTf11W
2DjlS62CfxF8Nj0eApa/F4wcZq/dTW5f9fA7Npm6TNcU/qDdpZuc+hHsl2/V5Pu2ePYwKJ9rHM24
VDrnhntKyWbDtrRzL27wlRhUfNF+rpFcQImkqLel2pvBv8h4RI9OYrvs+D9KR83yT60H+1PiERtN
wHSsVNtCqdDMCHW6bwAJWWsCNRBMg7J6DZtNUWU7GT+ELj68lOzf9Dvk74dqmxVXVwJqOLBWCYjT
EbjWeOIcTAsLQa40ZT7MHr+37LQsCYIoRPg8kY/WWg4xq+uE+p5jtx/jQwZtu6qaF5dehnu5pISa
ghab8FdgdXzyNtLZcJi3U79xXfNJoK8x5amby1wTo0FudLs0/8qGt+XiSQZXFr1boc+bqrHfkvKg
YYw56PiZETdkTNmqsplOKXebED6WOGu0BHbwrIcHejMXKbM0YdY1JDu2A2Bk/ZyFFHgqmIFRyrUZ
2WD9e2AZ437s3/smXUTBtR0e3qaPxCKfviSaww4MmJUi3XjnttnCSMujRkxmw5cL1Ltn45kn9nOd
Ztr9Vm/vgeOB4NUb089Wc6/oYWg4kse6nevb+Yp2RLDqCUXPUmy0wowzYVxEqbkRnEEzdJ9gihuL
+NWOeRHDj8eQwT9GalOGxrZjHm+kfAuN2jmfrq2n/atbbydhPFB4CIYlsRnsZYx/NW6hUf0Rp+/J
R6iunghXFHUuC4VAOw2Urcg19HTN2p8eEolKBMl3YpPE+OQnoVy4hEPzb3LTCNLde/tTJ11lMGou
2Hc79g8hBcyQ8XEQMiTeNm3XtTse9JInrCBnkE5HHKc3MLMzKxTeiIdz8Htg5jp94crrnF8OZV+7
p82MUK0qyvps6aGY41q0/Z0dHgL0y4X+qvmnON6bHJgCwEK+FdGVxenGmBT9CTxvaJINaB2sOc9p
VlF3SQGTwZjbdD0wTK2IzeqfQ+3hS+6vxyTOQr76TYJUkhMNjrVHuk4KZahZTyibRjjYssVqrL3r
TbxrFMAfsFSfEcPDCdN4ZJTZJx7Ak69xSMCEEx2ujGDfknAcEu+kOofcH8Hwo0a+YAlq5+3tANBF
bnKXYEoauRyRkfkwTLhLXHNd0cxFQBUVz/TZEUeGX8e7GTrLw8v8qePiwDZqILvk/E4ge5NFGGbf
NvNdNDeAaIHcjwgjEuxM9bvlo3HjpvVGLqJrEbUHmly6p5bFxejHxjO4ElSDHHLzLTuBs1Zms+TY
cPMTlfKqqS5z+zO2X/MrsNUpLF9t7+6B0CXQYuHD6bBwpL8CMpj3wZBpqL32QoF4bmy3exLlx1w8
zTV6xMyZsQNXvAkrrL7GrHpl7DsXcvAA0kOfX6h7Ud7F3Nlav1Q/skmxsDSYU1zVDNEIyAeDt00E
OFP8YaAoUnABikcGAh57fwFaB8omYBc6VSZf3H0uSDg/1dRQzhB+bHLo0IVSRBPqeOYWQyCNFzHr
32aDR1D3NGPGKUYGXT2lyaAQpoK7J1xw5W8dvRpPNTotM8IzmXa5DndVfq9zPNOpgZzwj3w8Lv24
2SiOMrN8bRQ+MfwHlY01VwP8AVvTQdPh/ctpDXUCgeGIy2AxOL9cPlPEakhxkOfJxP5uZCKo979l
+OlDgy2BG0W+KkBzQOdtXWxjJpR9+OZRqHf+T1WPKLJW0RguR5oIk2Q1v7gkxj+Lh8jLHjRgv0It
EyN4qlnHCZM3o7lx5FvUfmEGeY0OSDFGrsts2Vtc8Od5ZxfKA2U+R6HaG6RzslRfW7Ie/BYqGrep
U4MKohGPx2YboN+m5JxgukN1srR/2Zg/G5kEZ0MMhhe5Vy0Ftk4SUl6/0qZsY4dr5eyE+zzwlfyD
jlgoYOJk6e7aI9pRWRHnMXAeqOXcGnvtWyrAXhh5FBCN/huBlq8s33UWMLXJy+8x25tDuzPs57mO
GoPDwHQsCLoPafeooN7LFD8gpOF+SALNPz/Wia46DQhi0mwbxt3GKNNdbpbHoj6Z3gS0PBFii3Op
ETK4VpwpZ3pMj0GbzZ2VMpGkuzc98hagSbHs2MssIvFS4CxZY9SLbSYDPerXnBuAQI1xbxinHJNO
yhk0sGhyQ06pvFrYKOE9FBndquXdhFp34106rMmkT04233kCRgHG5+DhLwanPxrhT9gTZcY6MirC
AOKdD7VXpuVmMIk6zjVUcPh4yw4LWf+LpmLRMjh0hocFRpzr5MNLeKUSiKYLjrbVPrUYVqRExXN7
Hf0BV3pJtE17GEi7LIJPQ79FoCjzWVSDMZLZikc9ADS1p25cElKXEmNTsrZDw/oYjelgBRUzXh8j
kflExCyH5+LHFx+kMbXkSef+6r4L4IF4ukjGrDPgwZZ3x+9EX7lGfAwg/MbvHlVnD3VhKrgTinNb
ev8C7Rrg8u/be5efq8OPr81LXaHaAvropGLWbpGVGix1NFaTJ96bzn4S1bfdFNe8RSBs3mv7hD5a
1wmO7N+nbNyGo3UYZzAD3CHdCKtZ+eLmZqdW3DXI8AjX5lIMWLPJYGETjBG74Slq44JRR/WZMfc1
6Gvpe82cmW2J4yr4DtvL9AiqFcyG5Hc5d8TaqteDGfcskL0G6S5VL6N1box7N/KC8nOS1ztMzPP8
IMyCvCugwewesWVVFm70MdsF0+/EUVgN+Zfm1puZDmAnCQ3rPxtkgMUsQMN2cTMsWlLAUQtWUbXM
u2Gt5FsQnjPvUshyNcAk6DLrruz0WSj96iQ73dyaKIlNXmMby2UpvNeIQqIuGOP3OIKRglRk3Tqs
2oM7Wtw/hDK5xl6rNOIQr1YCKW3aOC5NPY5kEeMjjXlUxHyjntH5RymDfci79Fv3XDfpwc6gXXPn
yP8fo9GDb0aLcQ6bmc+wNLl5SyALIJC9itDltdYi0vFRxZVcG8EBsWDgGlu+JRSfM+JjkXYasuLt
Sm58LA4S46uHKsKodQbyqO3yjsYdB7vkt8UW1sgvQM1ePgJPYZmifXOfdYhZOb5pbNzirPnNtiBm
1eKApoFm0zTgdKk0QSmPrf2n4ZvuqHcKDa3ztnV9stISjkK3913EcVW0L0vMCYtwQyQniyy1iVDQ
QcdZ/46D9bm+T3HyiPJuPSMhKcmgjY2D9knPcJjwbwVa7R6sg5X6jrF9gDtEPwd4I1O3QN4hNGv9
IqXocVCb0xH3yVX01VKNzbNXMnPiLB87472Lixe/KkkJoj5hGbnWH8O3Lpesi0eIFU0ZgyuAmKpH
zJUpuAlpEn1uwaLv1lb7LzM2vU8gOn5ZbDtemOUQg5B4hAMBYVXmvuUoM3jCGdWpss7/VU1sZ67s
+eQOAJss9ecwDCxQDbnDpk9H9oGd7iv9pgE4WiF9UsJDCc4UC0OCodVMw+i+MvHDgIQXdcjBrluL
Wk892SN8DNjqLHKh9e81C46O8a1P9KVkjzVW+TV/XVOCEBo8LLuHMDYJqAjF0WvtNYzykZ1Wm8w3
3K7eFQJjwsb8CZ1TybgpaUsC7zhB6mhZ5fyRA2CV2YeY7zqfizXklzAo944bnK26Xnl4ZoYFKv94
VY31vlWwnTRiX3J7aVXeOdfojemY5wuZF3qPaXetkcOhRenZ4yvQvPHszRjgZGXgu9WMlzh9C4BH
TepIHaVuEUD7EWsYAl37UaTMrpqroR8ZbLj5w8DdSO6ZWlb0zX5z1DlGoIIVZAJpchHW2mleRVW+
55IfMskRgOT0AVQDQONQ/hesGyPpz94I1YrciyC9h55YG7Owe/qW1s2M0SLj900DXbrdwnMoqDR5
kxE4aaDnJxMuKieNzNqXFBG5QGgegnWXrcclfQUHCLWzLAYWGYk0w18crhuGSb2F3lNv0CO+SM99
k6n4yQxzq/kjBgyHMCP8uKVG6Yenfq6HbXHzmQ34qB09fP6BGKP47CF3FVq+nnd8re4J6ysISZwI
0eHaLxp1xQyCdOk3q72kt+XerEERZ1Bz7t3c4aNnANKYFGEkqemvLbHU2CBwZlaKBpd61PcuPlJF
AOtNxELqt4oBCIeQ2z36hreF1gAyCW30XNDxI60A/Tj26MHwHJsrB8+QMCLX8tUjwXIxhFdAgxj6
mgNCb6k5yVeY207t+Y2lIt7FwcGDkUvDb+91CJEo6WOLWGWnwvmeyt4Ljh7AYmGQRCHQgNav5KiT
RGytrQk0OnNOLeCky85z8lMEwsdaYpTTwh4wMd1nXFuE9jIW43MWM/7q2mc9+TBi6MvAC3UQXdLo
fYaipmkgdIdCTkuLdR69JcQmwMxPw93cwrIQhkFbQ/KqCHV305fGhjuFMVAoj6N/z1xkqxr+qoGz
tEo0YywOnWlZ2eMqbDDAmamHJMwkTHUUDYyKodPKvwjYEjBRGDegUOBDLCC6SwigwSmgN6eGsXpD
JKmPQ+OIE4WoL5ypTZ/zdfGzI9OzyaF0ZuYtA84eYTDw+dyK3WNIQdD2e92+5FLfhAHU/aDeeiSs
SULlx/waduek4UjNDrLG+6Mne6D1nqJo5aB+qc19VMar3HEWDlBk1NkEK9N5gRbU9aYOiB+s8ue5
yhoreVY2e/6tp3qjz2f4g7U//hOYx1gXjRJoLJy9cBOoaGmx69x841JJpcbGBm6n34q98/gT7ToS
+4Y5K2X6GCbwW3K0+3bfKzInBw40wD8TbKZHBxc2n703HRwPOon5PiMJ9MG32qgxD6tQurNe2EwZ
1vgxXW3Z7n07fLV3evJFdLpugwH5i4qurHWh744dG5M4KNyfIvO1/J47gYIiyub5pgJfVwat0MXw
GPSsv2B6xPW7qcHOWs1Vizd+98yKlLrPlg7tuDYc++SX4cZtGqioPqF5lqAWaxdhIG8TeENieCeV
Tl8BVwkDHBcoXbZ73rlgYtNI+aTF9zEc/zlV9CJ7XHBmgMSAO+7vJvsay00F8Q6gfzGIvyyoCMbD
ylMQJVYDgbpglsmrcMs1wzlNoXlEMMI8IqHPpeC1sa6ZJ8bVX9v/DY78pSBXxvTJ0dKqZoNXguc6
x7RtIMT9qO4wT0baDuIsGEZdtocu7z+UsNmscDthsU2MJrvi0Lan+ZDvmEyEEdoFhgYFY1ZZtadM
p4mKriIldwxQ9miXJ+oVSqTo2FC3lEUxn2vzygp1bF+ku3Tst1QN25Zpazyfc2B0AZBJzI4oWgI6
EvLsr2xFGi2Pn2gFV4c+FaYNhDxaej7EE5AQoCF2zVSt85/FeK+E4mZSA5kOkkaFE0TRrDqGr2yW
eWvPvSlYbediigqQbSU97SQ0DL1dt05HspapbRzbgtfDYD83o68Bqod0oqvW2LsENUMaLSUkRh8T
nSnQYAjpT0X8l+ArVDNRtf1/k2feSg7h1kSvKGhkAnRM3paKK7e+9AlWQv2paempr1d99mE36SYd
7F1FVZO2Hgw0pv600snCIusR1Cyo8PrSu0M6+DsDIy8rBw3EZrz5Tiisslm27N1dAlf1xoUXjwcF
LiwWfVAV40mrffS62mhlAAmXARY1g6UDQOTls9tp+O0f7DD98mLCDrlS+uA+wSfjNrRMulmKXJrT
1OdM6L0nS9rfnST2xWfZJ1+2It62JxWZYi8zYO0DfwzjPUUti5MV3Yhl/6Q57lniGSTFN+u97iAU
pge36cXarl5LVx7S7iWu0HcVNXZCK6yninZjcf7E4Om7Fs8EZ6ePqzZmsqohTRnsJaxkMOZtDld1
oAKnJy0hxsGtbfAFKqw/NuKTrmcrQ2Bg0UYbuAOM/MjDzptDoSN+VcO41drhXxOZF4HJNYC9E2MV
W9B8VHNOsAtilwCrRKRaG2pfAMlqrdwZOqmNdDPdWw5pUmsuIw/Do6YViqVsXeyx/lbhB423Ci7Z
FK4tzPuyDM5I9uKjKfaJ7QDeFma6jNvpFJFNH00QiIipabFNhagRDWLrgF4mt5JRckpOmq3nK9nQ
juarKVVPIunWXskxPe5BKfmhPeE0QPDlXyFuXoyEAipHwCPWOZcHD6qW+fBLb1lnnB3hRz/MgVf0
Cj3mxIhwDZSdOj/NaY7V6xAwYCFpMWkwyoHDPVr5guGU2aEysDv02OEf3JaB+sJC8OZd4r5YBFhZ
2iNJTvCCtah+qUOH9xZg50qaigdD8hJbpKnT6CpNbmI/OTTyaA+xuZcOdZgDWSWPo7eUfknMiZNE
adYYTk2kPokKUKiK91Uer2Ow6165DBbGYmuzf8Pk16NStZxTx4Fk8VTTmYKMD2BA7w40oxnWJ30z
k4Ve+Qs3646FxPU397baEO4VfVUAORMsGab2uZQE5BzS6mjF/ksHTyLH/hyPKIvDbcKApImhXily
0IpYe5NYyrlcdx4HzgjkA+1A9OPSZCYQIIJII0JOLm0854UFuCHCw+ePG/MRcJrM2PAQu2xsjkgQ
iPE9TJZRGd4ykB5ZHFNyn2qqllRcrUo7UYBTDIilQztvJedy0vcUAIseak5Vw0L0LjJsfwz118lb
k5Neh/FJw8c3FWZUzZmm4ylnipmX/TaU6OIrITCT8+8QgVzgdPyazl58pyL1iD5pDjX0lXJfVkzc
8ltO/dURcmRPJB9ifJQ58MKtmVtrvE88a8tbSyk4feJT4+UHnUPRx/EnvthNsqPi4X+OiovC6K2d
ZGfpZP5kX2lxbRXhQZ1YFeNv2UEFjFqcMPneEUxaazBfcFuEce5T/miHmokd8+xgDuge91pIbAwj
UC2E5Cs+B9bD/BFMD7x5CBfbWZAgE7JkIP2VxrvnPbj/5mIWhlSP5hFCiUkE7iKmu05Q2wfuXlja
srTdg1aIYxcoaO0FFJ6Lm7H+GmJXtU0SNowGjdWkPmbCiw6rzuhecUEs1G+q6k0bOpsYeKqiRS2Z
sg1w7Cnh+Cy0d9uJ/7pzcZcv23dGRLt04GlUB1n9RN4f8Xz/Td3yk522z1P45pr3zPlqe6bMMOTC
4MlD/w7GGmm7oXeXfYCCNIiXLRlktFkacXw4cdMmOBj9JgDwXT2b5Rh8jpZYngrKkovCiGxtmt2M
wq716k2Fk44OuyNKGW/bGwdu6ORUxwaBkZxNlpKR/KdcMrrHgD5g1gRVpauRLcbrmds1smrz7mAa
L8kYHQYMrwQp2RVYZ0/MWtDxi9kbVenheKahMrJIbCxwgzMHaOy1mUoGB+3DaLHBx8DViyQ2Wp+Z
Qz+v4J7bfApHi/jiITZR6j6lBFGV4IrI4IhgJIkvl3IRe+8mPkmxSw/pMRuS6xTEaaoJ8UEH4Q/Z
OtOHZVfUm3yChj2sIq54Rmu7qNc2kEtUHr1E1cwrlMNrZb5KPz7G+GuV6Ab0vLEXQ38ChD1G9cNm
7+aa/XAsXCRzjViJyV8YmbpO6h4NW5sKdgIH643ysyvxgQFIB51RdXU3nJfhpKmLO+4rGyrj1BI+
AfVKSJLsWnYxrnAp7h7QIfnyFZSJ7tXz8GI3DkHyMiUDTWq7oS5dgbUNdbbnL0fwMI8CWAAmApQP
O4zCIEQuUYuP9DYTpCncd0xjPcbBR0hLkkpsOVV0dsF8jHn16sFRjO3ZomBSeg/vHb8ak2yZ5lXL
QGU0sq5t7dA0am0OebbLNearht0j+/kYwgJCUVEjWAeUGWvzd7QxMG2MjKYUHGtg0qGS5OjlE+gr
gy6b0LemxvXmpjA2rcWLn76PNqUYKdoCi02T+KeaFGWuxWxiJOtBZurFVs+ZzWY+INBqaLG8y8F0
ovC5K21MZHV6KiM9ODmxbQW2WeE14dLLItLh9IkbHiK6y0wnGeAeMHNWtYJeDnBvUnZXM5qb40mK
9pFiyVekkwyY07UWczP1UXCITzO3W5HyBjgw6ePB5N4UKUQv/LIyUV1M5p6B4piYUlynki9RTKsJ
ozRrsr5G7J8xQXa/um5kstJ8dYG/jOriZuQd40IUKKgD0pQ0Oz5londAiBBjGbcr0s2c0dsK+yPz
gleaxeFWFdOlGLW9a4sTQKsHsY4g5UHcI1KwTKp7iJhrm4LNC/WzliD6DRgzRpCP4hRXpKqYK/Hg
YjrG81xYy7QDoULkkFX37uZAK6256DP2cg3xLQFiJukxhtIqY3faimSa9oSy/gbFsPUlKGWGzB6h
nrbrAZ0dviVUwIiZjFnuBLA8uVcS1DSAGjKU2ZdPgaLZ7yLq7wNQRRi0hzGP7z6BTqZN6Yocvza/
QZt2o8y5DIa3AUo7el9sCbjqOEiy6M+Sy3zAWK5+qBrVaMCsVMflwsONRUbXydJBukL5HElghwkx
BObs8mJ597bzwUFJAGm63eQDG3GUoRjp+UUWpB2Za7fU9m5yLr7I+DTFPsJes+BzDX9m/S4nzPlg
7Mv8J6QrsQkXCdU6jLVPWvhdYpng8GIZZM2l5uQsVHGLkj+Xm77kAJGq2U2Er0FCGqAq1S7m+io4
tBY/BXvQsNsLB+Uq8qL5YNAiiAf4wyIu8PrhEDRcRRjIxWFIrQbtVIwPXnTlpscI2KW6CLe7hZ1Y
p+0iAnQFd/H0s+KojghhLxZE3YU29ELeRw3TKzagbaVvWmdDSlJrKLpOra3C1iMoUy3aGMsokF45
jXwQQg39YGe05SHwUjp7olgTSD1FdwIbXYQuLV5CYk0crSdn2ofKAYEN9w7VUSmPIfxza2rXmQan
F8b0/Cx9Ju8cIM89xMs4xPB/WtaEi5q7JoA9suefYYm12z4u92m59zJUV27/qQ4Kth0Q1Fg0+x4a
2Hx8u8W1wRK0QQEHuJf0r7m9dxjaZNz81YgwOsIPcdlCsykp46SiC+T3aFG5zsJwDwul8ugPkIdD
13eJK6832h/KnFpe+dyKatnMYCxLxnvTNce8gnIyiDBR4pyff6ebQUEK/KuNZVOthkPLftHxGiv2
OksO/p3Vf7Hmn2L1Djd58Chd3K/UwD9mmq4atWNYweM20xXLQqQnV50NZXKMvs8Icxb+tdmbjY1O
D6sS1m6ZnntSmgwULdhCLgGNkuwfBjkOzs1McAFdR5jpo9scfamIur9ocYFaxxt3YURyBL+yH+2D
2QP0N6Z85Br1doY7oRfww1vH+ScYzyr8RTOAZpnK/TRVbyZSE/usm0Q7x/fMxCVoUzuMqWvclDD5
I7Juwooj7g4QsI81MLRf/+qwxbFldepsWWsOmpdF5iJOG4u170V73TPJWuS2jvgL7tmpIpIQi2Fu
IQ0RO5wJLQ42nf/dp9u+etHmnhKuePyXB7gjBXA/wSPT6XWoXgRzFQOT2eESQHgtknvCjRi6TFyS
A0yEnp65wQmxi5PPtMh3fY05Fus466eFqWPYX3kvWokpX2xuYYI/CufVBFzQckaA/EqNsVNeFqdO
wiHXMJ7HCnWsxyNKnbTEewbWjkSr0/FbmB9uJ3WrvK+2StYNAWm+j2i0WkstWIKSRfBLJwaa6r01
8BXGRAD4OySyNoKWEMAl5dPWIUQ73Bf1qWI8hPfufCoM6FKUf9bSl6og4cNYC4uQGkWwsQcIzaA8
RjIvhb32h+cWsxN657n16LjilCeXQYt//D8Gf7AT4ENPMWzd8jcV8LY9ksUMDAms5NlgQlXdE26P
vj1paDjSLHrJSU23sDifKmpiPpabBcvAu5ock3b92VIaR2QCFCR3MCam9EvW/NRavRV4s0NPaYhN
GLuNyArY0DABLaabbAQ7hz34DU8+tG7gEiVHWdleDAgyCpJvv8x/jGrtgx7WpBdCn6iAZIL80Pu3
yd5Z2TmGN2KZHwl8Tk3iuckjHiF0s2jRWs3+5KJ1nyaBYTKgHu7zlCwKaq02ICbBYM4yF7naDJzE
eTnuJ2msjTE4ltz9RjGuBMPTnvhGzYFaA50mR7hs1Y+MBxrSk8FYmzdWHlnPhv4cRPqigUcA2BRe
YsbXVGDxyndjmllw031MMAfEdamAvPvnznH2TsEpI7WbTfnbBrcO43WLaUekrAOMMtf40VB72LFY
xaNdLJ70S28L8JdbSs/KQeakMMBRTMmMUyzew99ahcRbI2MxrMP8dTXnDDrFgAbOE4CMBrm3M04d
0MMi7F99B8bhxWR6rlCbWdQztpNcW8hC3CtbgT0uHYmPN2zL9sZiHf5s/mNBTYdN3BlIdkm5L34U
+NxoHAZ3xaRjZvvM12bTAxmZt5nHh8KhMy+6/JtfKUqpcd9wvCZ8SC3CA4rV3rF4RzQxzW8CB3ig
FfZr9HVuuw1o0IvcBRc/M9po3fdGHQTqSN61rMIdIp9FwEFrh+QaAIrNxVLEsUKnP0se+kOTb734
O0yMJez5mq7G+E+UpHnacyc9ODiEMLz7xqs+s7/ZPoXncpLerRpPs3Gf1b95DoewWodduvaz9148
OwAwhgze++Al1gFbeZOoF5nNwTKZcUqdhynsQxI0OxMtWP4XwOFFHnAy8aO2RbCoWa4BbNRSEd44
acTb3Q11mr8o4qdzKPNDA5RUOiE2/kxSOt4g2jKdyGhVvvFqn4qiJnkJWUP1oQMwJQAIptG8Fa7D
SWti5o5rb4dEsiyMF9HLp7zAgNyp11j8HyzXWTvo9qV6MfmkHcOfuTkqCXfMARoY5rCJ6/rbHNVO
2bj1OGczfS162AzAcXVQP5XFP80EqeRKNNHot+Op7XTsnDFMIo60nXBwb7Y9int0Q82xvhv9psau
AePlwV8H43facyWdB352jJlBi6GfPPmKDo4Lh+I5Z9RY6SAGYws9EqwQ9IiRl9NhPcgEuzwF9bL7
qKIrk4gC3/g4++4cQmssB2D4PEYhPrDf0JQAoABdwMfrS0NmtNPiBQ8+HF7r8Va32WqEjmXp9xny
U3X26hrWxrFOMDUWVfVoUm+LjosdyxiCQnnRiWaNfZDwgURG8WMGu740TgVnS9ScolmyxTgF3MWa
ta7y2ykRGkMxMj2GTd6uEZcuL5Z5eqbJEcjWCFKY0d5e3iKQOikd4MNgXEVTuaxacOL6d15vCOmW
xOXy8WHRt933jCMprJZlEqxLnzeGfq9nOBdM4NKAxkOjNr3okZbtW1b6GFnbaGYZ8mA1dePGcdHq
uvCNOrNfl/3acLsvKJPZf9cuhOkCJQaj33y2xF51Nl5IYtjWDT7/IKZBBnnDDCFAvEzmq0CcGFlQ
IhxxdOFRNunKiPZVNVzmckIi6KsoUqvuS0sZHqKCdE2qIFmTff0FCZbabkOKfZZvCvzj4DfAv6JO
NfCUWHWQf5Lsu8KhDSq5vcvb83zAWFN3KNGkcpEDAHSc5dOhmdx/KW/VYbriAFFPWNy7ihcrBuz9
uo3OULaa4nc/Z8qd/xWEPHkY6UDGqNJr4E/QotCSxMU+KJiLJxtbd3aT8xHb3MxDtmSxjiMfYKRq
jQzUTNyWqdoArMapf8w4UwIUVyr8mqdwQf4T4ZgP9qDzaTXzpzDwrrYZTmFfQwaB07zxz6i7+tDL
TX0eEnNGZc/c+wF0zuakcujYrDxroTW/gjvQxfYNeXQQRKs2goxV4U9KMGhxd43fWekAUs9knyuc
MV4WfxdcXgBFvb5J7N84+XXIZOb/J8VjHnS00FRseNTMqyhg7AtEjhzveBZwxQVXMO9QFVgcgfX2
fnTuCCA5PuYO8KnBvIdJCgXhk3AfokLqk59LK96KfHpxywIXwyBm2uxhRB8BXqBW7QlnRxPR9dHK
pYsN7HFVO8i9xPM0vUzRzZ1vLdhucUCSjrjxnwVcALn1x4aYpLmUPRjpTcA6XlfkPflp9x0O+77/
c4165aLaZexqwp8KjHjrT/a3Pp3MHhNUBLOad7fpTuPm29Qz5MyrUXr7+c7sjHJjSWfpJdbRRRER
O7QIGrMdQIyOzcM2LUAK56XmcA/U8APTd9qjwwgpqYAynCR/IXVW16Kqw7UaBvBCorQzUsxLs3JJ
UAnPuBkRZ+MYDYbuwO759NvyOfW1c7GgJVimc8kkP6X/4F/NuLocA4oLbbiHb8jwriXfEmYYL03A
nHXrS8U4tfdw5JhYnv0XVFm2I7bEmJb8d7IYd11z1yNUswqGGPyofY9j6KJKXTKSmmibhSiRw0eC
GoJie9/Qis6bPR0eerqCABwkgEjsJT/buqW1UX7CUI1mqmbmiQRu5k+BnAPrnGL7BY4qR9fYn8re
f7ZwVsHURer+d129O9OITMGD9U9txNIuy3sY6esi/t5UvcZxjgrJuPjQKnI6R2RYzIlmXjRaL4+p
N2SRnBydtPgheYoJ9ew2zp3uypl81K1TLVkG+O66zH4tKv2csXrOi22/9OJLphrny3aGe3lrld8d
eLT+TFhi5IkbPW9CWkB9UD7TktYkot7Y9QlePC5zwdR6UN12wKdokPcCGr+EbOioaCeOVSzWY4eB
kGcftCZY+dga8KWyYFhQbGp8HyBDL+827YQdxCaaVx1p5zQcrOIQb1AotinI5kDGFS4eXcfcmGqj
Y+hbdzgERs0xbrRnMAhtSA/I514d9AO1Xq1zLforpkdIUpIJnXmYrhWKqAteXDlII1GBZGKQ2/fu
37K/xl8gDqHUpZjR9I0BSQNKTrfBaYYydIv8H6GKaN8UOhAsFqtNmByK8DOyTo16bnTcaAh7B6iE
neDhQYY9Fnm4UI5mpMehyCLtibPUKMsXmcFOpoHlF5JHGC5q954XD6//LLtuhSJGTw4TQQSQg8jl
OqlfnxSQYR0j0BCLAgNJ/QDbAFJnvKmidYyoMjgyQcitV99bt8a6xaks2DN38P7H0VktR45sUfSL
FCGG1xIUgwtctl8URjGzvr6XOuLememZbrssyDy5kZzr5C0nfnsuPhNC4cZthiIUEyXIKQl6qPMI
wUPnBcqEzHwCu7J9w+H8xzMFgx5IOx3Uv0TjoiK8XTDFRagf4DEELuLZdpcpMVTVbTFhiEIiJ0gv
6s0QET6susZtzaXygGQSJORduxXTQxdfNfVetshw10PERsoTkIl/ho4WxWCW45uanLj64htWwms5
fSvmfJrjIwBG0dpItv3iPa6IRxLCrSpm4NRMqxwKGkYfcJJ1AocvpgkCsRO2XVsK+CxQNJwFKjUD
fQwcHcXdMgV2KDiUcvba9JgTGsCXRh2BsnEpGrfF9Mw0gkpkOa5BxanYVRSDMXFfYx9Qmi+rvlri
l0U1RgAOXClvOZXFFpmv6nWE+XtLBtgXw2k68g3q35oHeFmaqSQk5Esv0UgxaDFShSwbPaUZ8VUg
x0CnZavPaWFD2kdIzrWYNl0lwbsS90cHJTJi4pEeC3fFErasZCVMNZIBu0F03lkFLgLryifQKWaq
GLV8kUY9axPCE6poDDXAjxaJdCeAdbDjnn2VPCMWNICYXL88/K/5tzNXJVveqv2YbiZFgeyd+2ED
E+2ViypiyXklAMoTd62HapLzBwYN/5hu5+Kelvk6ZA0BMm8HFd5x3Q1ur48up9x6Qok3odBXqCRo
Y6fXpUVW4w6sv2lH4AX72qwdY5LcaJnuZ5w6OnnJIrJRxTWLOygj7XL7vF5YUe0WoXJPMi6DEZ8+
ROZlH81kiVwUmV29i9JjdAqTQ1ScJjS9oPyT3q8XC2gyLFILSFqSsRTunYC8PGNzX/AguT2mvWVL
zTNRA1uN50PCkEiaTYXoOw9bjwSJnMedhhWxA7/C6jasa6oTarpcYgJsoMYlFYSY0gatJJQHQVhf
NW+LPSf8jr7m6g2JWnbuWRI0cKkFCUrxTHVs64rZbq1pMax3XsVPU59K4EtOhQrJpzXEMK8TwH3W
5exaisNovktU/yAi9GkyVufc8AQUnz5ufhPGNN8hWVGDb86O3KxJXTdGcSgGYiaLrwFKcYRmsRSm
HSN2QtIPseKiNWs3cuMI4ZEcv1bcxrN4JIiiEf5Kk4BLOpMU61nG2r5suaoKJ6NF+KBQsRL6ZIKm
+IVjAtDeF80kusuFYdHhZw0kdZyF5X5w5TrhDHURGUoNfcQtpQ6UCJBp4aBQmHhplPiJgiBCW4Th
3OpZ4BEliMZEuFCm7aNGduvEWivJbXgLK8q16RSah8TNGal4H9jkA57eAR2CmMVOw04ps3AGACWc
AIB4HjmXUWedQnVZbGdMIhJHzRGBHkfwAAFYtzbR0evlZsFcxWs23qp5L2AHjwkaMEtb4NUvUZgK
u7TYFxYGGR5irBiLJHXGxOffoLA5aRIBHn7q+jX0RTjzCjDgjTXHoCQn3/XpLkTQl4JfdUgqQ52g
hY7Rjd2tBovpZ+TdpNKz4hr6b55RjkTZZoGh2eT0q96NkJSmMrY/khZ0OsbXwh4oZt0X95yhdMH4
ZhAd9MfIbUzFq8Y3fehthUacGAXsLATrOvsL5XMooeWI8TvNhiNT3F4jTujHR6eTCzH9CAPXHKom
b0uYMMXrVeJlC3nrp2uJ25OwcZsgb77AcxAhjI7tgRVS993ok4mMOVzi8TBf/s/nHOPy7MPgxqEh
jnnXrfhTBegfwZhDrrqOK6Z46rz5yiuLvQdqCIHRuBLdRUMJxTMNK1n8CC/lFiVPDbE9qSB1k6eQ
rMZxXFf0k3xWoz+NqOnpd6lUsg5Nfw7SfauvRxITYs70XxAbfv4Fd1LeiOYKJ8aCnRKQyXeOslOW
EsCOCPWGWbeifRXahcV5eLSD13ykotN80BtDejw9WmjWCfeSvRSEd3qFI1DptMJswPF4RMWGY+l/
1+a6pBgnsJnB4Gb47wl59EzJtHARyMD9N3EhcKaxhWIjh7894cBk6/HlOR+jAAAjlr0kcWXMnk/9
fSoePFjTIo2QXM4KzxjsKZIJA9e1L0kZFioY+6hRUpvDLB5OwNLPgPN3JJcbpBgpVWrCvlWAUcCL
Wwx0UbJd5iEIDwkJYf8MkbsTM1bYEeNFvE+pXRgOQodDYsO6YzDIMY8K5EY1IJ8WVsfR4ozI3/F1
NdaddsI2WWsFWBfdUdOzrn4R+2rDtanfyfSqAJuDe9hc4uxUCe+Tsg1uE+8S0cL4YdWn/MXfWJ0e
fIb8l4OUVa7Kb5rTGlo2S14B2CbCZBA4LR1xE+u+Ygf9Z+MmMbYKIpcAvJRet+WxuAgj70oVspaX
a9lk7AoymTws1JdAvkm8HTKq2NyJXExuQ6Tra9FAAVUiW4Kot0uiu0ydGL8eT6C4QJI5kZHFBh0A
ZDg6HPQiTAKo2v6Cadtkp9nPnMzvPjVa5/AouwsMVxIqUHKHcUTj9BQIJVnUguqaEblUuGzDK/42
E7Z9Rh/nM50FHVu5DmA0QAYajyxjUQl0V4g2g7FF+c05xqD9EMESLdNIdxXmosYk/AW/mV6rLEov
FeBg0VzyeVgoAtZmntIg/O5IYKJZrs38zZKrqoaBU5rkgg6EMqyiTNzIGY3mJan5RPDUqidwese4
OiXTu2CpR51MxDAjlxXwuDW+Lb11g4goS9oTg+/B7NcMGynRWNynOSIqMVsXUCKISewUkEIWq2dR
1+do9t0BCYGEPFfZdLRrqspap1AaPbmF1Z0jj6B/VYsbACyvzmMHwX/M7R8H5uJnBHZRma/ysrh3
HEKhn4BfZzVAgbGVYyBPdtAqQeM7f3UYvo1byyE0ZLXJ9YduAM5QIBDczd4p23WOOSxlx297c2UW
TzXfF/Sm+lz8ZbwKDGRQCzuRXKyydVoYwponvDCFtyUBTgPDhiELluiTKLctM7EL9oQUFoLD73sd
h99V1f82BUh/yGRgiYqttl9Wt8DGOHWmOb23KiYlanhoh5F/rUF8FpwNZeta+80xrRGaDRAn8jZG
/TM27F/JyNiEt+eqFsqqaj6XsUKSjV/cWu0cOD2RBTUauro7tDL9MMSsNh5bW9S68fgQceHT1xO6
0U/WrwE4ZdmBnAF5zqezHIElrUz9GxgPc+y06seVWmz9dk3oXT+SCyeN9jcuHgJ/Wa5seVWKGyOQ
2V7ZFXj0pPhg6rye3B/OaU0sXvQJsUUTkWI4E2GvzW95l51MbEtFJTtStdN1lGxVtxaxA4JKQ9fu
Us0/Z4EEZTzfFpApqN5MVDON4BEI2f6JLHL5nwAWKVTqoRb2ISttubmQIYskeYXOzssOAYmU0suM
XI5hQqVYFhQxIBZDYH0G7Zk/SDZYEDNcDhjI2e0xj5rVU+AIpj6s6NiWF0rkoAe16uaLR2n2snQv
BKEr+S8R7m9uHUhEiq6+lqJTPhKzHWUv0nOU8p2ktqso9WGl0RiU0zPSSViCg29Epvw5Wqd0ggeM
dVCVCBjsgrC2/mEaj84Lto1DhcCMkTNwQcIa/TEqWFpGLPvxsBe794Dnyn/HlPMyvHbDe9nv+4jN
AIePZpdC6TSMKzgj3VRAowqNoP4J9SGbyUfWaB1mEo9di8x+5dAvUQ7GGitLDFSW1wKMRbIDYS1Y
O+gP7m4w2TECb9TG2ELKDNkPHPVAto+6BCbtzRCd+WhYBL9XbldqR3RbynqUIoidlQmnkkZmhXMU
DlkDdMb6GJfltoz8Y12w1GHJp7FAqkgSek/uPWuUbIROqPkOEZxhFOw5Yk2cExd256mzRUbxIeII
J2iiPVCI1KXkrbH6MuAdaqIRxhBojczNykw8nD03MXcFv97I3SEXD72F269sMGlj+YGWpjuaUBCV
enDklk7uU7pcvM/WWkuuIW/HTOx3eqZUWM9v6XcCwKcpj3zxqUQvycSZgXf3Eh+tg/qCyVMB85Hx
cC/7Uv9efcETIMocvhjYsIqhgELrkX9TbXLtSoDxFeO4BfH9jbT3nd9DoIIJ/fNrvS94N3MAE+mz
/KiPLCNkvZJhz3r3FT+0d/mkfpCalnIo+Gqe4gvfVfyT/4gFv8774qO+6BTDrQLeLqB+e+ZsixwW
1+Q7E0/1wQ9rkLsXtWzetXCUk++mx+5UEIeC+glKOcw1R2QLskK6AdRlZCbqwbjHS/4w/68ePeZK
JGuk/THQYJCpJI5X4wmpqZCfmSwHAaIUyiPnABh3O09JlyZr7dRW92bQj9qAEM0anDH89jPjOsui
qyPxwZwbnM1oWL10wn1G29RzGsiQFo6TCK+4YdHvMS4CbKCLpO1lOV5VDu4DmXIkKF0eNkJGB5Zw
oHqHSKgR9X28ATaPLP7r2Y93KISSDPMdcWZvdXAN2kOH5NfYdKATHZ5W9jeU3m5tbSvjjRNxYyJc
DiAkgvbYktalvlkU9QbgPDPliag9dd7mKvlN22LDmP4SIbIxihfC4GKWX7rlBNnLQ7qVl/SwgYSy
RTaao/SVYcGq54DISFG0i8RJYZCSc14OntwGGLZKIvTyS6035Imp/38NvmsaL01MMYKfUMsIR1cI
JSkd++UbjB3tK18TuXPaScerSG4qGbYFaICArg7+Bjp04Rf5PmhKSKYE+oXau5tgOnZLy7LC0Ryb
z6r7BYDmp8adaTGF/dQ02xJUQhcEi1DuZqZDubb/CuzXHCmNnRkncR07Alq7wECFV4IkxXQcVYLX
KhfgRlXeL698oxH7NeMKBGmpTRVfDE4igjUpQRi22BanVrF77A4pmbQ1ZgMDlx3Ryal5XWszkB5i
wbyBs9KHZjMBLLLJ8ML593xhlzlEKuhMe9Xai4onUY5o8qMYyoOZgFWFhW8kwI2EBIG1t3pgCwpK
RJkq8hdb5M2r4g+TKVIoXqMyBSibHZog+pX28Mn1uheknFkgSvNhYfibqzmjiYYqmvvEsfx7GpDF
p38z5KHoYq4FDJU++ZZJhNAwp8gBm0uTAQWSbqCqK4Ug4LT+JlYwD8t1rKj3xqC+GvgS3GzF8a0a
xE1vUoWwKK2sJNjLHPFsP/OJZc5tSvFI6u5mY5UAwRRytk2hx4OezO5pY8m/YfBTcolm6VBMW81U
jqqG0YeuywSfjJ6OwEmqW7SfpmURcwGcwmyXp8zqxNaNjGoVJsWKEzqq1jiOURdsp/qopVSFt61n
QIGXBpMBsVaI5TwlTjft/N6iBhw/1Li76Ep+EY2/JKSDgPOgaFEIy4FLLTcBYAsagqnH5Fw/UP+I
xmEk+GCcyOrHiSrP9M9Z2Cpjyub6Z59kBGu2l14Cu67ZMIcFJvC0/GPSXnoIhDxRQFF+88j8rMCs
eDTHnD3AXG6ZuclwGGEfpJ4HBxEjY5auOJBvQvR+mXYfAf5quTqpGQ+vCL0uf6cB22GrbnXNRptm
DF7Pd46YSFCwWdQ1xflbSHi4nBB1NnhT+FfgSiOxezpNBCa3I+QBqhs970/YKQjoVRlV06tBZ1in
n8QWgpZ8CD2muYAwdDVLrlNtsRsTdGERvdC59CL67jieC65sB+AkZl+iEu8iIpLRw1nGACCNOkuT
wWaml2rKCazA7C7FRwXUajxJ95nUZyIsJZkUeojCpF2Ts7QqBT5JbzlFp3uN1l7E5jSjmQ7kB1EC
sgWNteqm1TR++K+p75GsttHnF4kxVK1OpjSfQjGkoJjp1HgXiQ0cJqzQdIlHcn2C174R3FwRt0uV
MFbOkV0KlvfZjS/WIh0ZGtj1l7iK3Gro19FkeCluAwtgxPc6NKMpIVJ8QQyU2ECswjXKdYB71wxv
lFATmukOhbVRB5U8N2LR1nLjCq+xCkHIps9v5Eaa9L5mHJ75vXK2REDbGbCiGFuPAuRBybfs1iHa
sDGpPBTbjtiXh2XdEGsLCZ4dtd/9/JSMnyxFnn6WScc0AmKGDHuKdvp814KPHoEVcxgYGQd1goVA
xmNAjmDcEj4aPADBQBs5OylOrmznFlMk6dCOWgNYIjAhTQIj7qVhfqSFrLOFeAOkUrMPvCJ+s+D9
CK32cfKs0i/zB28gf6r/G1+DDiWd06K9I7hvmaVtogt5HiOiJFGCMrutIJwtFDM45sfDBFAueUSO
EZsdhDtCWXPKS/pTlexTihUeOHABBYcBlccekqe3PJFRCYU6NLjB2uEMigeQBgYxqY4wcS2OenTJ
6DobdrG2QxqqHbPgOo0nNbyolGWQC8wAw2fXd/jRCELNfY9U1Ij0VhyDkisZq+p7JvASmParLYl0
5+O7jeShwyJtWqQX78/kREVhiH/WBS+inCv3cu1oBhv4zTE+I/eSH4zX+itYS/UrvmvHER/Se8LN
Y8riSI8wB/XGHztBNeMDXOXvFRFlO8hIUp7NLY5JuqOiiwySOayIV34luN/3JEpWUDJDByIM5Wip
7er+VwrfdTZ5s99wcFIKF5sLdAedfeKa6RuS3tLYClkg86Uwh8ZMOpoLNxtdNf2he0AmWsv6qFmj
1VVa7wClK8OL5G0on5R+J1pvmCTzbqP1u8I4IUbpiUmmR2JNNBtmjhUwWjTvuBeKaguyc04PjHYv
1Uak7wazb5Vt+uaeyMcywCS1UdRXok+a6tSCwEVO2G0J8h59sl3C55jdcVourjMCm0v0z15S3BlS
gPxGzGXQkvCW1TcHKZHU/4uVufrNvNfWPQK+Si51cEAtpf/OSDXHihRhsvcgt9aWcVQtRpi9ChXY
3IriqheHuNjUpsfgb4lrDS6FLfsAxi9Slcc0Qf4152rASQyyo5fFLo1XZeQhIES8F6FU5gyhblUC
05o9MZZC5AkNaxEz/prHJS8d7oWBNQUrcUh0+mud6vspsmjBngtOFQyTNhoECT8ksU6sCOhjAe2x
5ySHmOE9dMHA5pGHfZMrh0iAbNrm8UHDv7rmMGMCC2SkXSP/5NrYHUlEOsFKMLuMpA4C8LE8T/l6
Qr3C+1jhFHT8D4J694kmQtMd0YX07UaIva6w+bhhQeIrOeJwWhanK09tPKU8F/2V0A1GNebPoPUQ
f0fFujqhO8iUnS7vhOSQM5LE/RsZHFZDvLYX9V/ltE8U9CxrXDs8GNODixWfo72ek1lDQJEXvPK1
Bsip5fQgcBhC9gyBhooRD35xMrDpkTOq4e13w2CLTVDjsMKR4xVTs3JnfGMK1PHnoeimNwt9B9aE
ad12HG/Xg3aJ0xeskazeEx3QyEIUpzCIEXVCFqKHQuUimcGNg0AX2Qp7LOpFNVvjDYOxrz6syKtJ
5GvW4TegRvKCfRLFhvC/PhQgnTKT/5njOijQQCuFjQaAhwatADo+OEX1nAlXnRgDYaW/rwich3bD
SmC8cDIbO4b1DdlGVsttfI1n4M9V1cNletkZ2dOV45elEAKL0NJeSm5jmtVLHEQO+iGDltb5bMkv
hE8aGR0fDg7XSYRHB73BF7RQpyqyHWivZSm3F22HzGMD7OPWxD+lvLI7uV24kCFwyKoOCQJVWILo
Iio54EnslqzWMEUrxCid4UKKJI/RWPVfxGewqyxNwIQit9hHGURmu/tkqZC+0IC0X1ymIxX3xLjv
p5+QWEwDvcXKGpdvDlmaDTbXQzNs2eCxpIOdciUTe/wrsZ6U0IWEb2MH5Tb8AAVGlJaRpXkJn+GN
CRGZ+DpRnaLwmn4bJgSU7zvdNnxazL0R+oFTZsK51yZ3hSSIKV7XiNo4d545DgKAsqhTxRKMG/aP
hAaGwlnIzlf5F7hc1y+1sRMTehscNdh6DIX6Fg0ZMpKZiF88xOsWHsXy2GZ45ZmZdIZZTtc+eJa9
8J+A44hOQfz5/pA3Zx50HkHcDuaPRiL1Gzsuq3pJVOAHCwPbx2C4sKxsfVRyACV8CQbg2tYyVpxn
2bpEHSoE4oBYQI+nNf4WucSbBen8sNx6T0MkvbDkvF+NDTD8gvCZbojFgsxNLgV6hw019UfEnyx6
6njkwTXBySTlQKgBMUk5jj3smRMVYexuq2bMyKKAhSKPJwreKrCzIrsl+U+rf5bIB+TBVmR80d28
5Q7qcvOlWT7eXGEdi8wMeIZb/Z7hgR2Xio8HwGG9HM3j7+FRLkMpJaHzRmmXf+KHYcULXhh6qfmg
MIFVtJ5pcln5F27h7DvIsprOqX79d34tgp9c8qd4K96Mx2XFw5MQ/d/ugV6GgJDT5Yvw4OWyy1iL
lhRfbcwyD7EB1kgNBrEyr+2PtZee/bPdxM/0Np2Wn6TmTAYGa6PjMWSGcj6GHRO3lq6iKzswUQfm
n6gjZlhBMAe1zZlCUw+VCbjN77MDuL6dErqsj2OwthqXeoSca9jZXnmX/1LspQRYkHKFNY6RU+ar
jvdFUEXydWYPnxSXIyE9N5P0Emo/xi35LK7GnjuufHWP/ha/x3fhNn5HGDAxod6ja34J0M5ReFpS
N2deOVtJPB6vTGHzjkwC6zgTKHxGWrCeNizxezzSZJcXpl2ZsG4smxz+HXZ6GCdM2/k7m0PKeRXa
G8a6t8NL+tMTgs0j/UbND1sxKzG/4s/54XGmhIIA6U0nk47lsC3keMxwuiIsz2zAQDAGEaWj4HLF
UGGpn5AUaeMUBJgU5CFsIA74Njz/7Y/Po40qKgDDL21S6Y/WzUpt7FYFCwE6TpSSnyTQztjEiequ
HdqnwUDUlwkX8RtaN+0mbbtn/GLRzMxEKf21V2jGtXLr0U/QLNCAJyBa2Ehv/DgieAChioYjWMud
7eWV8VZxQOqXm5JcQcAjSkruxYl/g3IvARPg1neIYVYjWRIEt22bV/WPVY4mYxS+n8Dlb0rqCZ0d
X3TTDls3S7bdp1Q7SkDlxUb8a/Cjoa5XdlV3AHjjEeleherIDklCRZIQPciA57K8D68qn+RONXop
XbhAwejw3yi7BdvqbJ95+T9UEXWHLiRPweFDkv7rA6zbYA+8r1Lo8hRyeIiZ7JePTIks1CxyJbiO
mcvGgwN5xY07AVrB351IXRtDiEROgRBYoBEIUFYgh3z3OPP4eowZ/JsK/zDUscK6tjzQRNwX/JDc
DdabhP5p+qq307dP6xAPE1ga8iu7fq0Yjrl+lLhRRuAEuRMw7fz/QehMyXk1bd4F/sqb19Ce/EmE
J3u8yCBEzh/vB+/z4rN3hLda5UqLr77mcWU4CQ+fHLQ/EYjFP1NK2RT0Mgcs6hBssHTZ2BMJRHoO
Nz/sl+etzjz6JQyMQTzcuuvDokU2QgiGBS2zG+xRlWNApFG0Y5JHvYp+lSc0I5uA6TbjRg+O/Ruf
ifdXeAvfjbfsc+KQIzvNZwp6kLErwXSvTLRDVz4TBBuYEkKJaHb5I9yO5Cq+Np8KGCaewz++a3lH
yrPrtyhHWQHET0YWpPP9Rdkgp5HqHc2/EFRgqbj42U9PeIk32nUpAjmNDXmx21TDmt9jBHZy9bVL
t7W20YT38NKEW+R66rz2Z1JpiYX2JN1NIuJYcEJvDQTtSw3UWrK8WaXTeAccB4qtaG6Lx07GSYxj
lHxtjg3HJNylxq6mhjs91urGogQeku8o06rXkj27prKhW7ytTkEq8iadDknJVLirwh2xIApfV92w
R1rjQfP3E66r5ZdHVT2pxGp0l0m4CuY9UG/ycCeshYNcyZ+N90axW5y5JqffZC9ziNMRNl0wY+AL
wAvSFdcwO/Lvu+Go4iT3RxSfR+wPyfiuJIykZ6u/BOmpo88OVupbDreZcjTabc8Mku1QY/fNC6l0
jXDK+qvfHTL5OETHsTpzkOlrfDQ7fHc93ZiajdypadcxxbeqtxytGOq0AcXEvQbBb/DusmnI8esw
sEGarma8ZD1CZ5YaBMQ9tq1HNjgl14yp3eTdSiwbk/EKCRlezWgkHPg7rZZcspVBnqJCFR+BVJzz
cIBz8qNgMJRvkbKdQq9RFNZQ8qLY25qQHkoBgdC0i4a/sjzkTF91+j1wRO60TTMLELReYi4kLU0h
RyNmZQENYVby7bnwiFOM+pNY7RIIisAWsDZjxRrWKh6QMT8UTF4GVSf6wcKkE19k/hCeF5X4GeNg
+ZsuAu3FhHAsqahKgKpZUEjYAlbg0NsTbrvKvstFWwhOfi1EEjVsvt3SZ6VTSwGez3QpvWWU2Qo2
rlLeEY5twa3Mj/QENDtB8ozEDVNnFl4hOobmWLOCffizg0O3ZuCPkW3YauUhThfhCip6EtbUtjWX
plkvNn31XJj3ZDwQRRt14KTIOS4lNsVqPaonxIEV33a84zGFjPrja9Jwp8SuJu59O4/XRv3RJ6+a
8Et6OXk4x4yjGamG6GfztTwRSw34LG7puvABg0j+K04KP5QY5J5E7FvRci5mAxrHZw1ZfZ7ibRle
FeFjKr/9Fl6o//kREPp02RJKBA9a3oZig7UmFHd99AOvapTwOYwZBjD+vRbfMOOVwxE1YxO+L8hT
nxLg7lpQ+bW/NsLPUDmU/qek/vgQM7nyKimvU3uYOijT8jRVr2wgxLPX9/GF1Csy7Bfkh9zPXdQS
QWP7FNPjI+MdZUgjGQVuQLwU6Q7hUsewe00Ps++xgxn5e09gIk/yhBVFq5l+tyFBpLPbkqiWEi5L
2Q7VCpTMzGzvrOZWcEqo9wPnDE1Xwspa7lMLz9I6DA9dLoPUviQW89E2N46FcYnpcZ3X4uCSUVQk
pBAlBD0dA8UTlX2NuDs9WOW5Mp/qtFN51Ez6qIR7Ff021eeYnAmcLIuNP+6k5D7RjSheE+ltYGGB
nsGJoCLbiCGDVCQbKp75iu3f8HHGYEjd99kx5TvRB1BBiK0y3BSY98CS3Eb9MYenap19Y01oit6A
4vxgbU59OrpYDjxMlVXIERkOycPcCddNv8WAf8LYFKtsuuN5inKnGzk428lw1uMCf81eTNcswnO6
nKpI1db2Y7kZBIgwuz3jSxNFW6HBLdhkQIizI+ChxPFLGsgEVYT9C4DMVv8IdqjQZVG9WK9GwzVA
ql0HYk246N/++UlC0TISsWhMt2C8tCli5V8RYTnjV3jCZtNPhAFBJdk8Uo1/8dHiMMUnKt426gpo
bMt3XJSSWOyrVBz8mvBmFamUo9FzVHki/bKEL0WXMoCFIWmNdg11UX7r47mdTkT+HCwaA8fvqmde
DIW1Lj9qQLNg1yu3EL1HVbomZTKwGd9Qy+lEFgRS3G4/DKc4xD5LvA2nse1MZTpVU4urF1YM1+C+
Rl4Iz6Mg0LPL5/QjKzb9jUH5GJs9LMVs56B/81UPz5l19617Mf7QoMdLVbQ3dfrpA8IMbn570cdD
1NxM8doNMvmhN1E7Z8twpzkJAig87NkHSb2ycdUqmz9tRJsuhbk6UFhdOOTo6hQ2BGvN+rLkC3Fp
C7wTewzS7MZZebJMpLkoyCGlk5XPc0r4KmMJgMP3BGrqO6Qj9SomITT/eX026Z+Pf3ss04ikSn2t
RSb1n5B+nh+fwphxDWhOBjwImN8YCZQlNBreFpEhkoLRZ+jZFxHx5UDGCFX9h4bAKfQ/svYVlIgE
fDSBe3E4VxVKQBOwgQrt4ALJ34Cv0nBEBbPgwMhhf5XQf7MOlp4o2Wp0HkRWSVzqZz14qeNHIq0N
phuWeArgulMd3GYuGOY6iuh5uBXCPXyJYbTb1wVJVPdGsotom4EvyQcuy0cQY+l2oGPJ8VMQ/iNC
TvHARvI7/UtWw/X8HE3yuld7oB8Z5b7kQiiivUch19wmeP6WEFSP7oGpQeftLMYhwATJyzvQDsAM
et42MXsfeayl6OLbjCN2jGkbFUctYneT3/CYFNU5kp5kWqhokSIoOgGSKZ4ffnrIwzs9Q5OwH0Xq
Tv8ETAxTfINEVMWHqmyK4W80Ccw9kH0K083/cJUgyJvlCzNWmjzaaT9UVDDhZNxOBvrbA7yOwsHc
B5S4jPNBKjfC/IsSmjgSgm9TLJwvFt6FbPoMwpdUPCxAdbpjcpXxbQHC+wY6DCQ9ngr/ufwsdo6K
2kOuk+pU4RBy6BI+DnVCjS+RsYjj+czsbKT14VPiByMOuWZBe8zsmybQFU8QUwa+uYkN1TUG1mAi
otyo3cwzSDVzB/CCiOtOee/LP50Wc7BmNqJsMVzPb5ZOW80a+YUsu+giNTbcaY8tT+/IL3URIieN
qyQ7+Di01YFGj9KrUO4tziSlif/wxMQiax9FvpkW5L/2NPXStucsexuTi6qvA8BKm2UL9iVeme8N
gVG1I9Osw0f4v8J21tHK1oSu4JsHoyDEwupPyeBq/V8mBUiqH8n0ppf3yvgJucokzWnbXDsl/QU5
fU0dJKJOUd9iFeR3s7ignCIaUtrNbFmgZuK2WPyOTtVv4hlo2EWNQ1obsbG4QuhpOPrSeux26m9I
fJ9h3UheKceHghmz2wXyty5+45bSBbuGMOogY4TBpGDWU6KfCjRBeO+GXyFR2ELgTFLqM3hbqvQl
IxYAdSZSNY5XdOUh3hnRQeEDOhCQRzhQySIl2qjpwINVVzDXuoGQ3WYUSwYgYcSXLlIALN/GiMjO
YdQDGqxo3F0ZvwkGfHL3QzibTUYPIxTS//VIJks2o0d3PBghccM232+GDyObx8d34AQlmc1wu0eN
hg+6vInzAxemtRLP0EzfHWYfR6o9U3EtO0XD2yIbic4K+BwiLMo2u+XwO4AqUvHBLcQQx4cI3EC8
TBNJu1eVVZ2cOPlKV0CfvgrZVwqM0xMNk4Y4ui54KHG71bKHBkulN0bcJYJTGifkhUKET5qksk2Q
HrT2igFL51RMmANhNxVHI06y6IhdHd8EFQWcRBhTkFISRZUdpYLWaKxA1G0coO+z5NAqLxPTzMQp
EdXj1rccQ/jrzHcGoHynIKpbpjPb+g0Jy/DXzZlfA6giW67Iz6Z2J9gkvVfhLMVhhD9bXSOyUPAZ
0MkG72jQN2VjGkJqhqyPyUa9Cs0aB7V202kCv/aSo6qE+blzeTQN2/9E+sWdxRhG2RTYEYKFCm3P
/yMzSBRLfP/WPOUTCf22voOk2xh75dn/sOI39bP7Agz/iwE04zMLcrEn24u8a8OF7CSVCVWTbHgw
L/pHs6nAYBu7UNcRCjfEynZjrOi7Y2suFqh0M5leIGOhJU8KLJxUvwVb4noEIMELumYn1A5EtvZK
axnJqgZBOMIxR5U2rQwV8m09a14L/kW3O18eTolESJlz9i96btS2UszRwWWF5wDRA/Z90ogBWlDv
ZmCW2UUS1fxMCHiHiylxfPU4d1kjnS9cdqoVyeZ38pdwctRnAqOCMMaCmHV5A3hPckB4In35Onfo
JvEh9UsRbJVQIuBKBHthtAvsuLV985AsMY8LpwoCAAyBG4nQrVByygMHE+NOwijV6CNZBcwfbol+
hN3inlEsX5z5AdRTf+wJLndyolxAvDvSXFxi6ClAihfrDS4gB7UV3UUaR+oPGsiR+SIzUDcB6dFI
8em2biZb/dDu3cJz2tY3bzrTaX9PQJ9sWecFwHbv6H/am75ZNJrv2Xf7wf7qGIcB1cV/XueLiysw
6omr/EP6Td5j8hkiJ8MO/8bURoV9tdy3/sFfhN18FMFescgDUegr+aBv2pP+BgRI5NUSYLajUYPr
n9wB6P+RdF67jWNLFP0iAszhVaRI5Sxb8gth2TKDmDP19bPYAzSMezHdVuAJVbt2UH8gtejKrPqE
NBeTwnkCip+qGU5v5hxegk572V9kaCbwHtCBzGpeerTFHYQXejfOHDzwOQn4Dw9c24Q7mPOmmVAh
ErIwzyPdCQcmO/h53d7bqXoA8sBTkmza2lbXcG/hHEhPeiBOOq4Jgx7l1fxJmEgQ6PSPcGYwIyJJ
j6KI9oNzk66lRpSIv9QMI2fcq9dl4owpuUBeDAzGgYidDYQ/DIaRlDPsps7fMe0BdCkomqDzTcsX
8dp0poLrAP1Z1IWMEvmyQMoYv8EgRSpwe98iZrIgwfjpHKG4vXLQSjuBAfFmNu5hb9N+Ehbr545I
OMktP1PTspQjJoQmt5cTVeAjc1FzAaWYloKY45LB1JKlREQ40RAgb6Vd4NSKSfK2+XlTBwJ7U3P0
XnwNV9UxbxchPtqToGBefkp7Fn34C9IKZYPZK6Xnu5lQwfhCsC/TNGGhnzJhot+lncsJRGZGRfDO
awNL50YCnY6W3Qn+sNnZVwP2RC7RSWXnMgDgKJEfVj+VGRq+lW5MMguoE6TkWfCTkKx45oxAO9Ni
woZOjEq/cTQosmcqLcIgv6jxUYZhqZrivMyoTra7r5Bu+F7u64u0HbEVwZt81p45CyBZ1Ad9bTKM
hsp1sv6yU8FckEOn5itZUnDyKtITAqsgLEbJpvs39S36S5Ra/K1hsHXk6rXNl06giHaFNC2XHMsL
GgvC98BiNMLWMSad2IdtCYPehbxfIjNC983DQ1r/zMspT4JunN8DelIZc7SPPHTA1478S5K0eyye
YVShW1/oCOmfcNIZBkIbJGQMCLG2p7XIwhhh6U04JIZzXxGuszN030TbtzindI7ARA6VIx7l/2gd
1R2MNeXoUzASZ0yFZhyJjGNi9oe9ynsaKAGggj8zlGCfDdCtPWHzwpKcApuXWOakPlBTzUCbuT+6
HzR3rB34Tt0/3Lf/AylHPpCnMCKcmEZXgHE4k37RE6Tf+ZQQDsZOCFEIAp7ikGgXP5zZ/BV5O+ZO
d+fgVnf8MKEiKkutPWoRmANbPMc4IC1tzWQUuhDHL7aOmHlMBEZShsFYee/wChiHiB5Gq8odN2wO
fb4OeV0NdkwPQQEUuWUFGMN8Ruu9sPUhjl/hVyFZFYCjoXfWP2l+9l8HRlQoiPMJqK0wJYZyRZ41
aXKogDmq+LSTi5+dndsd0DnNZjrBq5ONCvUtjk7fDf7a8EyY96HyOxd3/pNlXq33jo2ucLACqLNe
T8Em+5Mzt71ndDHmHMvmgR3K01K1HdM4SBZhsKkA0goXEiGSRpo6iA+tBarA82GKOY3esPusmnML
sxWkQFkw+8dTR2Jx4Lx5pK1rxxWDSJAEbqIK5/5gWcou80ZZBp8ATJiVW/+QOH58UEwXJy88ASLQ
6QHjKEYg9vBGE+dIn8wJ31hZxZeOzM3uQ1UPgTrTMAvk5L1D/oY3wzitwN8o9hRxjuGQhmndEUqP
385r5IgNc1wc0visqX7gTTHPNO9+cK7Gj3I8Mp7DqAWEvYjmE81IPMXdQdYOcnbq4n2XLWNcO6ak
NoeGHBkgbuoaB+fEXXkflR2GyPgfFzZilU+0XxDHmPrph/za9jYO+khBi0cJKIrWsqPdtpuRnm8m
/pAACwUzwJgVPq6ydk1iBzEBn6WnzhU/mCd2/sQbArwRcYfO0Ccg0bGbP/3c3vwNKH5BnF64StW1
DAX/zTg2Us9j9dUg+QeYGFnjbpc4Zr/iq5RRH2uL9H0MkVnGe4+RJhQapsF9vxR5YnlF9KC2Q+HE
AMnQMRPbCti3SYsoXVXvc6H9bcvq4802xGUVXWIObkkmozzIeIds4mIfKBcCTVBhTCCKvEBtTLkS
i+tMQtF1iOTV2FKtoRW/aLVod8VXacDrxrELIlSzr9pF1+PWTgQkSp2QOWG9b7IrWChxDnF5NCKH
rY9MRRgoaZel/xzyFXNSY9iUKPcRORnL5i6TcykczA9m1YzuIY+b5ZbFLmLCg4k3N+jBjLYwNhBs
xepi0L/ecKEF614qnX3pE1J5vgtuhz/99TMOR0hYYvyPvfXWv16vQxPROy9GYx6Rtk2eeA7w6qrp
3eicYVLAeEKzk9UDjKqe+pKuGqaiDofObt4L671ogq1mFkgweDm0i8Pni9eq3ZKUg3Aevuej5ZXL
vJsmSmXgjchuTHxVN9BykoyElkNtPkCGknihtU9WkW4CyrCcCCr0VHE9dE+N8lHTYD8tsCI1Xx8J
M3n+nuKwTqRLaC6YxzNRiPNl9dq/itOr/kKPFjeSY6l42CLWsdyUoztkxrUh0BOCPCJSHUtbRhYq
yp1HO0GN4qMaNrK/MJRF3O167dOP136wKCg8DfoKGSdOheaVqE1f4IrhliLy4w39O19CSeKnnPPM
gEjeTh+cMQHIuQp1fMLjvdgvEZ7zvvXJ5w93QHjU0b3DJYLFbcFGC3CDg5EgjRvOEdy3I4qnmrjf
em1FlxK0sGk/ungB3CpDADY5pJ1/HBAPm8OMLEIWuRyeexUvRe3e6DA0OufdfA7ZNjO3QrBTgdLC
M7RbNYQuh5XRQpS3ZguM/EFa6ij8jfEBy+yN2e2V5lMu16p6oW7SlE2GQQeDbVO61Poto18pg9sr
vMXQHxkYgjhR7RlA/YhL622cbjptOfYL4vskRsXGGucAq16Tx2loC/HFaCRg6BXaBCLoA6mau1i4
hPIJAhcRhIlwEU3UY3cuQogO2k6E1CyThhbvJGypQohpiLOEZRMfVcx5JS+qlyCZHFzlHeBE5gpl
3mp66CyRyKBEr6FIM8n8I3XzBe849fwWFjlEHqqbbBnQUM6xaxTGhVrPE3HxQm8UILGbcdQm2bKi
NSXUkvFYCEHOnYBm0jaxZRbgnniqv20Z5Jb71PcEuFbaMWvc7jvRXcLpoVwUOx2Z7JsrHSmvwyw3
rC4IeOlUlRUBrPWvSOFct6R2mAG9HWEXXhtvSJKsFDj6ULy38JRkjimJZJpjYXktWyrclr0jUfCG
q3BFzCA9IB9cROf3TCDJwbf/kfGHiYmmwH/TzeolU/fkph1E3+nGS0rIVHcU5J+eqUPPcJIYMhiE
eF2n2lZX10H7QWKGX5FYvqyJZ9Y4RADbXjD2WQwjPv4GCQhLDA9AsyWqSA0pn5uNc96/Yk04YeUT
wQQn1X4HazP5ZZvhHdO3DMQRg9thbWOSgOLNnEZnSMRmGJ5yb2rOW4Kygq4bDj2q86k0sNAc6RBc
naUSYa9K1PSsE2yUcgGxcdOBCfnU12zuH7im/LL2SdkMWd2FLMGQR9zRt/cwQVkXkYs5SzzMaPVW
dPYNdTZVLP3OP12LhNMBwUNwCMYZTkUQLZTWZqwP54H9TmwVz6Hm5Z7dHlCVDnNOgTYe3weqZUpt
Gd5wTKsEq9a2Mhw2bJLu9QkDtoeDdS5PkCEHQsgYNA+c1dgz7us3AmIHp6DgtURzzEv8z68Aha7w
2vighWR4Qg8MN+8N8RLmBjyVu2FOfL0QFhf7A+FIZeMXBl28YJrMByhs6BjI3Wtos5NVv4OcCL2L
qaGpIJBlPlGH8T/G34XuBmEsqUoEUrRYL88oZJHSgJYJPspf4q9nGVZW3OyUUDq+4jaGAvDu0AUD
XBM6DsUYdguY2LhBj4Aq0bwjGFVjJoTzyodSC0DgwujBAIdRvE8XlqMjw9RwrqMNxr4bcRD+uZQH
A5R2yBEukviErFsT/gSvChPHhrBbD0dqK4NpSjFP3uhl+Bi0nogtcBMhFtQeEofwJ1TC8GVaynsG
LTR6HOgTY2XWfaPMSmVmszOa4zcMD6AFFsdZJGOD64i8SLjkqR3dFZw++OLAG1B6GVgBYr3tVIr7
higa2wrFH8PH3mY8yqRhYADDl7geOPRQfgHe38rl+GB9Nc/iqzuRBKKx57ExjrB6ZyA7g+duEGs9
zIYnBv6Cnb6mtukVMJvitWbdUbpySWnfPoDbDwx/mmv0tJCjntwKjBxbwAVsi718Hx5pVnpMQ2cF
fsPAOfdJmpDNvPw8CT5UqMozPiUgKxRGtppMQ7fifVQIsh7UzcNn+qSE9RuH1B1SrhC4Sl8og/EH
h8KFehxxXoivgW5H8/SLOxW3r1TcgwRiJ0TjqTBh0134nyw4Vh6LjAaH0ClmMA0Udkgi62mdeAj1
uJshiLF3TJYFDNsHg239wtPD48BkTk3DACUegPjOOmhRcA5URNixkvs9a3BgwxOEf86TZmYYwzCc
Nw/CNCn4qpzR0pwQl2JEmDBR//gsYjZ5rAw8aX+uElFD+wwh5yMTpiNYB2mkvqWr0LG5gkBtU0ZC
9zbgR9/T5ylxU9wgaWAQRswwOsIr7U55vIdKwyZUUpdzmwgqKB+QjpjrlB/QhUg07wCOAEQ4mifb
B6bNjqy7VjjngjXSiYBWsDiQXXNcssVv2VZeTDQE4G5gGZ47hW7r4J02HRqgQOEVJgQa8njCJOmD
+d8AezlnZoxl7qSEqhQaTRY7hdMsfryPqcfeJT6TxBH4uCw0GkXoi7BM4TDxodFEW+DHmLfAJZwB
kcASolYCS8lPLbNG8kzpNdkpG/lEUjvQImhIC5LKzOXltuPcHOdFOO/ncHBUYZ41GMfDuF0MiftP
cuWkfOeMeTGOQGbLGU0DzhCQzuZBZzdptMwZ4igBoJWnSx7aVvo0JGTgILmwHGwKBQm4vrap0wvf
MYwZbroOQVM8ZmbAbIEQogiN7KH1aP8UEupeE/G7YO5V4EPu8K+LlhxOl0YCBS/LvObUIt7zq/yB
gj+yXEd3lMAhHHj87IYW5Bw7PL5ypn80P/mKfwzbmBOQyfALyQijvH+/mmORIZAZYWKLgQYfY8bP
7u/1w0bD/Nx4z31wRdyc6zlJOr2CcNfpTa/HyqBaQMJtJZoqAF2yOJ00dwvwXH+iyL54TzgUkRq7
V7Afwd0uuFLpwnzlhXo2NlAY5Uo8dWX8Mj2YYxkBUJu3K9Qvu/E58YzAGLFiY1f9SX9Uj8bW3yBl
XaM4PKm/DGkJlFEmaBc9AhU1zM8zmz+GUQpvBGn2Gi5Xc2BvNg/aCfpN6UEZB/4E9am6WJ/qd3pl
Ci4C4fNQAbmAdCIHdptPBt8vK+WFqFzF5d/2n5NImm/IX0HxizlMUfQxHIls8Vt98grcHBB5OVzQ
iFDWo5p8Y5aCZg6uBM5wU6eLCJDbx/yN8U/C3vhW3ji08ePiJ+MdPGQn+wIMKDh02Z4DWB3sa7aJ
DbOWnl3hbpen64nxPKaUcIblX0j+pTKDXTFJJNGj21VNgAN6OgehcvhHoDGnUehz1hGcNJ2V1CSc
AFLhkKzFJGmwYdPzNnXOYTobZjsw2nBzALXMpnfB9+tQPF/wX1m+NukNeg8ljX6A9Vw8Rq5Snja/
AOIAQmj6HY5AOv0TI4wuW3AV/FvbYBLgACx9jKRZ5/wDU6BawMJnnm5xfd+Tmr2jGL/nTz7s6yn2
bHq9mOFJd06PcHLh7D3La3oMz1iQU9c005t4XQEVgKsY+5BfCCt5JLqBfXFP1vHDOlkn9lO9hTY8
2W1+lDv8SS6xm7iII04QrA4yd+E3zecpPQm39KR/WI9unx6Nz3QxnK1H9SmcEAdNz/HRnLERQasN
ptGBrHCC/dutPFuIB2AncH+p0/gKtAdyLwB7jgMOe7Z/e2UxQnXmvOVv5NwCULrBtz/fSxwHwUJh
ne7aI3yfEKh3NvyGd/E7vMPeDakAPsDZePfJb3nKj+2u/C7H2etvoPiaNDDE0pJsAa4d65gTcymL
D2GjX+Vj8A29JjmIf5CIL3AQfYdKKHGNZuZAnMr3CqyFCdwf+XMC2E8/6r+MxhRAWVwUd+3WAz6k
dnifGINwIP4RjNNv0Ln3QbjIa9TuVBWn0a0P6b29aCtKZ51F89Pfhg9505/zPaaSZ30XX7Mrye7c
JWthVe/rfXeVHevQXfGgAJTX8I1Jp58xhtyPfo2MNfsqjhZUe64GAYXYTNlIGxzcIBI3Tj5f1+tk
m1ytO5JoPADPxfF9BdHsjsO1vwA3XK3f4d7cGUIxogIoZP6QbCjiAakrBO8w+nn40PSpfFqbj8NF
ETFiB6N6WJd2jZ8ISRktFXoOBj5zAme6sjDumvTjwjL8UtfhuBh6r5xLrjyXP8SPUsNTAyoyACWv
EO3EP+UHv8QlD2hR7/tff10WM+Fv2BXg4cxQBdKKf9Kf8jByHLkRLxvs42N2lI+Ck3ihB3qMKHn/
XnejG2+gzVyFfX0lXGSmuKACrrlBL3uQNqXXPfQ7E9rhE790973R/9qP4BvUExR+jxpoWT+YXYDe
IxqAnkylbX4DReJXAOse9IKTjpES/NgC3iomJ+M/kjeuJRwon9ZlfOTn7Ev9jM7tJ+uMaNoHUxr5
87Xn+8Co6QnIzRMsgRQpfXOX8Q6DvJTxrTGDGCQJCH9n/F9aEGIPzGSaFsY1pPUJ8NyztscvaO7M
rPHzmUyOKBlZD1wNnHfYjD4AFkNs1m7ZHa9ZSnBKqAmdnHwqYE5MN4K28++vL7ZncWaL5Ufkqp/D
wlhkB/OLzqi5ycfXNwM1qMHyE+LIosfpf+bfo6u21b7gNhxKJvmoEu3wB3XDAUf/fX16X7gZ0m/j
JpECyAaMFuIq24hHmKWobqF5nwyGJtNW52QuzmxZDeoLtCy+Syrbi3xibjZwOCFfg9+4poau8Rb6
UZ74a3XP5tk9ox+b2VON0nGa0772KrcBHjsUDZWnPiiHmGawr3mQ+pVlTBlT/AIzc1y0T+wg6y86
hRtjV5Q2AVw2Jn8OVRdRGxCJUbIFf0xz6QfrnN57mpnCoBrRz3C4BE7yAhGxaf5QSynBNAMumOiX
cHKmoYz1kCbCwXxSQVG7ce42G0BILnjAg8lzgAnojUsFGf1cPLT3STH4O96nC+BJA9yUq1ZYUK8i
kZnFf5Qf9C8cmQzoeGpcJjSXxdSmoRa1Cs8QvbLY4zRIvRp/Qy4gjF4NMKKjqINexNudjnOc9eJJ
XWJro9PDH5Vcui8uyfQq33n4wYooIPRVlouK4t3uBANHV6bpnpYcBQk/reTYCGuLraW5iJwFcWsS
S4fC4UcwkRTYjBhJ3cYGEf9BahyEbjQRlBTWn//D0P863vCgNr7CB7cnskqV8VSPJ8mMuo1Co6ev
JxsBMzJaJVQgM1S4P3GPXdbUQtICMsRlgcGfUQcU+hRWNtH01BmY+FBn5AE+y/jyAhxiMIftkAsW
UHJH0B5M16RDOCeFQD4fvwCVFXgSD/3ZtXPNJPpoGr3wuCBpYp1J6AX6eJYIXQqh5MgayNOhyy7z
ebQesKlEP0GXH3qIQOCVK4wxmVkx7eFNczM1LghEGS3kcHHho1AJ8Nh4ZlSuvGuMk9KKjCUGX6S2
sFymCmKgl+FxqsmTyLo9+Vur11eTYVkpsT0kXJA5CfAKiS4a8wR1XHfJuh2RXmFBbZYZ6lXsAYpb
FfO6zUUkfYtgBN26Gu0JPi4WWXR+HJcBs3RG4UhnK56gAxvYpL7hWzcZsU1ECgxmcCD4Nj5e0oy+
cwqEeuYPf3LwaM/5vd1QeEaQL27Br3KlN60Fm5MLSNP/7Hk2ZNcoM/pjQukafZactHGGG0EFg4Ry
F8PTecUxCazOIAwU+o/Mqfhf22s322GbHLm6eClCc3wSgdjGZC3q05QAthCXEil4HYROLkbiIVEi
w9PgqihQji3r9tjFdqyyD5p5JJxIa36bLhW+Ee2FeveCBEp/oNXr0svccaezSsMdW948DbTcGenC
hSuD0yKsN+b5pDyehchKeqeHkJTYU1sMB/m3e1DOKd54a1bQioABmUGEoYulPHXZ3bgKZCbNgkMT
2tJpONXk3jB0oavGgRvkZzl8m3sEIt6w0mdc9hvNxq2C4yaf4SdZzyu3XnPWKBOQ7kT2fceBoTrt
4nWuz+1vwcRzK3rRrtkkl+Q3gqsLnARWxdmmL7QV3TXqM75QOLso3hgigtY8SA1rnfwBLHsSPdgx
dTPH0wiXvbhB72nCe9yAQSoRJD+eJDOv6i7R1AXXYnDmYYbm/qLWWww+0mKv4AAJpZzGcVHLdpb+
aPROUNTAid6QAMePHBra8FFxJdLlY4mSx+iGJM6hp1qvtX4bdo4i8EhsFTXLBujeqneA+YZM+Mta
vnB1+a8PQ/PQFmA2vBjFJR6eTEExXrCuEhLVZqV2ayry1xpmfTViXbQM6OhROSv28LC+6RlEw0MI
ZXhQ9ylrX4mnrpoXFKe56B/KBSd1fGivoE4cj9IRGx+vBjvfZnuUZxOJcK1f/AUGBrv3R31nsFQv
wEaS7/GXLin1XtkGAKwRJ6SCc8UYN0K97fTKCbZGd7VguEke4dfA1MaJcUJQXSsjcaMcPUf2rGN8
S9SRRHEGAAQdNOKlSqdiCNYtZCof2hWSC86JkDL8A1P9SlqIjwV8G+Cuacw883fyLMXxDPObOZHq
PrMJAB8vR70AY2KLCjJbIB8RQmSPHChg2UsRzvOnMc6hpqmX6iyosKbn1d6Ct8ehSxPJzNoDk+0u
tb/BdYG5BxvPf+H1SVciZE74bRClhRJUdatxiaVFt21kZLyAIEBRDUkaJQT0Y8SY2mKzjPpHBnPL
ftk/nqfPNpI9/ybemYUz/aRvtM/y7HyN17ITz74VbLMOCZwVHTXVX0+eNPhqQfGrfQf0AvNqcN7f
wU19IK+Aaj2Ya1KchhGJMPwNCNNrpO06p7E6j+qFYmJebQ+nFm6KsiNwxPcXBTlT8nWgXHk7DQBt
rG/RkFuQer7gmdaA0ombfPtEme+EfKfn+75G+7IIMCXmDSgJEpiPUdxEgQPRrPliL0+QkAqs4WpY
M5Y21gjFom4cdRq87Uu4A1ze0doMro1GED3Dy6PFGSh7XXSDbygwDd6AsrBA7DHbMAmrUmyBJ/pO
viEQCxAXqMRH2n3O3l/VXxYtg2pJdFkdz5Gn1HxvEOX9tdwu6UMjgzCqBa0jDR4hSRBP+gVQmBxt
NbcGYRy+MbwgdUVMF3JxsvD1+0TYQbo0SXzqnDT7rlshNCd0JGMS8gHoxJE6F5aQW9BAC1ToyEur
ZVcezdeZcnzgIYdImEX1onCBttIyBwzDhGPgHAWpLly0ReC6mfmVo3FiQK/3KPmxx2hQkeMY5Q79
jkFNAWRmUZakNwbf8B5eyA9yDKeElTplevDSCV/1rzVitD16Pk3aWBg4fuxGtn1WLa0elQpDYHLn
FgP8lGhd65COoPS9RIy+aDIKbDRJk0PTVKwiWVkHXJMDMjFizWrAObkNifAKcYV+yuUSF1t8uZiJ
Vu0H+ZCrWPosEa2QeGbAQun9bV6ufYIrRsLkaD2NZlXLTM3wctK579N3P8+FcGG9ygcmML4UeG2D
4wKW/TXckcB7DTTGicTn8jllMPsOjIWFCiNqiWCMk78RJFlrgVjkVdIxxIjGp0StFirR9/Q2sKaI
jJensnpC8cLlPozGZ2e0jhEDv/qvTdVot0Y4wOciruKN/sOqniMymHKwZm9J2gu97qXhusyPwpuI
8bamcCiZ0tZO75Z+/6mbS11UyLllHJq8PKCGmmGXmV3Enl0HKD00xzckiVzFTnKKNNuQ04GZsHL0
reKzzbjfxPia59o+0Rn2CPiOdGW5ww2HEvP1FuZGJB8t2o2vGuyqlpfvsNlJPVaPIZzBeDhOH6TJ
Kf0N8luiiQDppiVtpALRqKxdE4OgsRa30WCtcv8y1gWKR2x0fddA4fiiM4TsqUMKDY27Aok8xjTT
ZFoG8aFdD7qxgTChDsxVqbXe3UNhwFlOduDhZzCwN8ZjU4lbVC9M+Vr6VEB/Gbs/7LbdoeX6tgJO
B2z71XzeZ5IXiKKrQNaffJa7SW3bKZsRI4NRjL23BBrt16uiXZVSwbAtD59xJc5bXKkH0IAAF0e1
B1glPCJgmQTCOUGDlYYgHkXM1wqwo4defUiYlZuRNS8IKlTqn45wwjykXxBKem1hSSLFrq4UzA68
LCWTAta0xgCGEEMDYSVfCIImMrIJrbNfOlwgYqPJPHpdE/AxWCeDfJYh04zrglIZdK1975IW3S1f
ioBdeC4SsQfW/u5I1zSp7Ka74aN9icuC7rkB0oIBZ0zTBUUjidc6kB8MEzKoj6W1hKuNN1UiDfvK
upskTKG44W22Wb8loY1BbeF1Q3xAM7WzeK4mjP73yB4l/TReTt879JA03RX5EjC2VXb4lTsqeOT0
l0su0PG7qS9lQs0kYL74VpYCBLEIWCxnil5/vyCdEBq5G6fPmZEuKdeLWPoJu2oBwaXL1B9pxFxh
hG52M6n5Q59hUW+4nbA2Iy4YWlScbvleXMg400rO3j/R4G/GpPdMSl+zf23z4hqNbJ503GDa14tP
sf6KY/lQ5UfdwDiaB0twV8uFgIVZWTy0AnIMRVqW7IXOWgWWiJTfclQiss3EmA8QDHzjrAw7HbS9
YJpr8GUoKdJ7cFET3zbq7ZSTSFRuumpgfTjOKEdTeT5ls/CiDWSKIscWvb1Nv8HQ/0bsUSY/Pwv2
aSgWWwPmbsgZkps3A6pkV7W2LHD6wZBOw19RWk/mX9PJkZqwH9q7oFnsoJ3BGyCqCuWo6fBYpg8d
qr2XtAY81+ZgaIlToxDDn15mQwj4vWg0GgaWB8EyzirwMbziTSTc1kljAgZYGTGMyD8sDiQTEsJ7
SGy9AkgRVHtMoSq1opfE+5ae6sX8KmSo6/u/L9MrFGXXoQ3U4ZFWjy65NZl8ZMU71qC7GYLooKdZ
ow1899eQ0hRCWGdeYli5hl9gPUC+DCVYaOJqzu+MmhZOjTf6O7YG37VBmwrURK/33Z/kK/itCVQI
otLP0ufwCY5S0Gl+94fJtgP/4I/xQLrnm35hVv4yxdP+4N+SPQLjdmrgZum6NLBggsqKH8ehBR8Y
4KErATSqKRBZlrDGkYJTWLaeopeYkYknzB0ryp5Kg0GHJk2FCqrVCdIAvCMI6+qFifxRkUG+Uk1t
KRDUouhLccAVT/0t0x75sGsKriq4YrXg/AHFJ7HJMBwMZt8yr+LCqNQou33aK6aWmNrGFhwcnJW9
WmYVuhYN7guKh4N9HA1g7UMJZkKOg7kD+YZhpIE+0sHAj484wF/kGV+xm5Jh6Z3p+MjYYhJqlTO+
BJnG+6tH3AZljQ73N+RsPPPPXrItMcsJ7LLG7t3R4TWsMaAL8eV9DHQrJPq4yQqOJsm8hHgXhR1J
iGI8JJ4xSkHRIRu3FBkvOS//q8vmEaHJugsvWTcpqZ0eDs9ADMUuCHZ4XAYoVCDUoHJ4LYrALekY
n/pjnLXhLjrXm/YS3WiRoOsKqgMxEStl7ZkCE0D507h5ENu41YusjyVv1cR67acDRpiAaZJtbP6A
NCGgoiwvkcUgfo2wGfMSShKqn9c8wm5Xt4vBbr4QefGHr/tboulktv6kBychVEfrAIANbvuZ/kzj
YA2Zhy19R/WR+sTlW5+UaN+14XGpDLw4LTzrl3qJ8LVgmeGf1m15zWZcjZ0bFySIk9TM6Ng1oZcG
TrRv63NBmr32VzEmlzgMX3XkBCZ1Z7o38Q8wNWUrGzxE6wKR46yhfxgBIkhMWZYVRG89Xapcw418
mw6Cnvg5musZXhX4gIQ8h8kdF+QqQ+Mc3vRg3TfN1ob8iKJIYvBsZHVhyw3EYj+86vlwEeU/HGfi
jIsxaG5iARmjloR9SFlUEIxuojdSG8XOZZlMwXqhhx9hrbuy6F995JAcREsFtwBcTVedgVb5xVAi
xNm9pyfCkwjvtEhIIBEMZKlpO4U44Zj5aVv1nJWwbIgrphuHlDYgPjXLS9vW11cJk0wRl1rCNSto
c72hpwZ9mX6fYQo7CopXgUmUwBAQC0cFeWHMI+bbN+GymsZeTvGxxeCXt15Z07lzfgvKXIQekjGk
0srAbeCn+iqQpM69ndcJGNxEPyFjQ0jajYCmhkP6kGT9czq0/UbfEF8hjneYP22crgQyusfAd9We
JKPqi4NwlolgDc3dkhdpvpH1/tqAt/hEWvdD71QT4a1vHJ1KvWqfoXw1YU2LI2xmYinMd4CSmPsv
jVfVPckg4nPoZwpDMw7ZXFiYNFBhr25JAE85EAXevI6B3othSpNeXhDqfTiHQvhmKokL+DUCfE66
5xu8TW3FhRISnC0aHIQEMwelte2YB/sgsxlYY3dRmWOaGOb1ATwhQE/FgPhNLxbx9hLciUeBkrzU
6cCnhkfZ4sMNHNvNtQIThqb22kiFGAGaW2Po/W4nl1QAfbJoY6aKfSM8iRM+BGaABaMFwppvVfgY
Uv85Fa9QlXMSAaUg3IoAlIr2qYb3gp4r2ygjBEXs1cpdnRM/K70w68bAVrRmo3KMBzYpl58Puhry
iKVWgGkORIbLgF7kXl66BgTCG7LpGLOKwMVAMjJcaVMoCM4MzMFI9IP0rdEXxvnRMn6DAuJYD8cB
VB9S7Cb4Nf6Kj+qP/QTLzQTBr2bxJ3wVQFlYulnlAVKrlLBP9SM5CA8aL5i7U+t50Dbqtf7yp0kZ
40Hg5In+Md5fV2Z94Co1NADaDOgZ7af14/8hmj5rn+O13Ilf4195BK9nAzPzCPoLU0YGgRN3YjNN
XZm4Mafzxo1ypcs3PuqLTBn5R4++77B1mWWn8jB8ScEFLUxw7y/cw28u0YYpTAB74aP6bpfcI+9t
eY5XeC3T1c9CfDKBCSdgnjwEakbhS4KwLaQVUKkxFyUJWg2oBpxFHUJ9N5z+N12QWCjJt2W9LwnM
oBRCQAuMI+KBUE8umHxjE9FXWb/AX5HErglMPUewhGOaKCPrv7P2V6UEawNEdNXMbAZE9zHaPFj0
EnWA7p+o4bC9ir+RTlK6pDpCbOD9Csi78an6m335vhUSs+cYxpeRLBMBB5ECuwYfT4da/IiZNmmM
HMz7iBpcftEMLUOiK65V/1XWILulJZ1l7Sc0XBqXhuYxhR8/4tsQIU8zAV0tpC+UmmO1FwzoOzJQ
cUiUKhstCseVEImfhcq4maduJJcXx2Gh47xi7Ygxxor2jdQwRJyavR/daP5NbQI1F6QmZOtvH2WU
OvzqneFmhFEBdw7IyIfTiANuBzacTiOsKYlKqryWNHREHvnlHQRnOWFo9UJZWeqbKmYpvgtm3CPn
bR/jINDLkPN68pL4Ut4h7AoAv8n0UrS2NeAkZ18xMohv6CgCDtCX5l98qFSvTFpJqXLS9WvY9X9t
UzpSxCxS8I/JkHKXadgA6wUlGzMayZwCl3w4CSwKjaNIwDEKTMEEnO2gz4yWW9KMpAw2E2Dxzqdb
FUV9HnKOSRABLB4jIRwLvVqaMASM7ktXcc1hGpxOC9dfdCU2rCjwOvPTZOzSI1TggRteEWyt5pRj
MlUyrNU/eySK+AMOxrHuV326D8z9W8dwO/KqhQhinNupOuuNjWbh6Ipl3VXESkNHtWhzZeYMWBCz
MWBmfvcZ/k3iCUyZBFRMjjFnu/v40+hL6chl3BvfWj6XrMNb9EhK6rNri/Zvin72mhCMYPBe6emt
HysN68uJXtKjqSOTNmJneMGWV0uQx5F9wLXH++txoFhyCGSmCxdqyqiHssBYsJfI/fUEy3lnBCHT
iu2G5NYOq0zzgieEOymp5lIxV+MdIAq/USdDHhkbSNOd0ZgXPqDJK8RTgl9BhdwTOgGeE5kLfiqr
12+7IcGekZMZzd/xEcqdvlE8OHPWMSiPPohLtoZhExa7bMJi2GmQ1XZKOoG5QQ5z0cMxmHqYIxhn
0fEmXAdqEXgT18AliU+iyVlmW/8TG+x54MDw5SKBk6EpmBGcLMSwIaHv2usIbUeqQuTFCw1TlcGz
RgeSP7wQbeSWxEa6XKVMuSZY1INFFL1Id0D8hCnDAG1/zlCUCRX9EpOIT2Mn7oMl3dg8rj6NHyb6
1EqKtr/k/gcjLIucIhVhP8NKAeryze+PmNmY7V4woRx/wFcSTo/4HycRjghB2RDdOm3fq2dJ+W70
bSzPUdAO6dbvL+0LjNyF8w14Nf5H0nk1KYqFYfgXWaUSxFuyIoKR1htLbNsAKFHAX7/Pma3e7emZ
RiWc8IU3oEZEd2UwhvP+vRRI4nfXKj8XiVMxJBPGPBC5QfbzYlkAj807SaeD3Lqt0xNE4hO94gJK
V9vcFhTulNRvxx7AEbAuPNLha5E9UKoRw6Ly6mg6NSkyIn7jq1ueLjHgRdsAmeuz6oItFGqy6Xcx
7ufgLNmC1DlDiuJ12i1KUEDoRuImKAC1p3CKywFkQIA3yW2jFlSREVSVN0C8BjU2a1YFqpt6xcBN
uz1Ns2ykqxnEH9Qf8vMt2Y9vBNiJ1bklNHbEbnNX4E8/S/A7TUJVZylVm8knPLW+OJ/EAsKjIFu0
yTsAYNevjLbfoe6ugMokyFBwWW5UcQnyqbvHJ7iyDzcP5HYmOAG9wI4DRvl+llQth9jSCwZOvzvl
rHkg39nkbUkVxf6ngoqrnyAcSZpDD/I7x7wCMikdP5q8jTfBFPO+GOZrggd1ulCedoIAL2jQ2/GV
E4tmCIP4k8G2vlP2RZBUodGtsXWnFpEo/Uap/4O68FHOeXK4d+EbfMKRHQIoFe1JVGAZcYSa7wqC
if7JKSKJjN8DeYCTsSREvADPkQkpNB1nxQpIIta+iH8IqPxIwVFt+ZwE38q5nRZp5UiDLQU47fEH
+HdSRyc6RMWa7mvS0XBlYCs0QvHy8Vp18znZ0/cPl1YjVvCme5ld2s6lrlEIBXirgC6Qm1/3pQbs
Wn3hAQ6A2YdZHhqrIipBX5N7D4HpYbRmny4gk78PAL3M/lBaKocYyTbF7C+tM7ZGPd8qC6iJBsRe
H7AZre49m9gMRIgSNHs0OqWxOcDjvYGPar+2EDxh26GK+gxfyJldnpQ25vnAr8aOYp+c9LcipQdX
sCHrUP9gc7BNn2+r4jhaaHMUBeC/rYc+jXQgP71F7IYdI6Bbr9R8kJFvXbqQO8GJPZ6IylBuFPoK
RF6Jq17BQT7t6RroUmUUuxvP8R9IGpRU0Tv5BiVdauCIhWU0K0BcA7JcjGSTrPPZO885gfpNnvG3
k4UJ7zl7m73BjlxZBZ6o31nlZ/53jVxM6d5WuV1vK2s6o5yylq3kWvwPbwQ3w3lTgaYUvwZvCRH0
3xkK7IkpbUDXjn5GDe1UipLW94fIHSDeGGnhFVaxoMQyN2PlnyHcTJfc5+mDYZF5SkcyMwlIoomC
1XAvRE0cfGuQCUWNKCzWlInc0cB4BfcAwDjmXvrzvqCOxu15A0kXEnuKrcJb2hZr7Xwa240QdTzZ
VT0HQHs/T53JfjIHA4k9+FvafOGmol3gc6FHzA9QqLvKO4CmJBtlo4tO7aYMinWxSlhRYWEia0vP
1bh5SILYeZjPKNKCUmRSEn/OsHpNA3Yuqq2oHlJgQnvbm/6q1jdQLoCNJ5tRCLdRmhFCJl9hOFet
ARkAETUnP58ATMulWWNj+PCyNdTE/o9xsB1tB3F8DwCpDKmTzepF+ycb1H8RZr4yP0cLsCylCZJr
RVnJI2MQSbjm5zP6P/tyQ0XepmWqv89I3aBaZrZr7tVrhrYtx3wD2I+EKS6X0ALF9iYXSiLO0M8c
MQvQulpm7mPVrKCfz96Geu7xGDA0J3Nx6KRcYU8QGIaToctzBJqpErhgHL4u9ByQsny+5Ba7e2lR
M9PbI6sN+NDdzSq9qQ27Vba+EXnvAZxw2O+ePy16o1coUJL7CTtTEDvFY3Sow7oCoMAn+214mrX+
d9buyYGdu03BY/Ga1UgfyBtow+HJBCL9I/9J8Ug/MQmxPg/TSEihGp1HTIuCtXFjhe1+R4tnKJmF
L9nyqjpzBcoPqkzeBOaujii4VQcETFrYxfwIcQzQH6mKLhoq+iSCU+Nxw1CiDZQfWgY+3EELswcW
A5MF6LN5+7QK48l6tGUzPR1KTc8sUhvFA22CfqviyWHlZGc2I8z0TFYooxrbSDhjgAcEIZ4c1QON
2XXn5A5Sgs7HgAxn17u0NChuKBa6jj7hxEx1GcmghGxAect09aZbplc18TdgHcL6BZr2DujyemID
s0J4ijBKIHrcCZEiuxXVbnRUjDsMCjZcBfwydUsCWbNsQiydwD83mM6h4trsR2Yqgjgh3IV+rdCP
ghzFDyBjpHQ1RODJBhXPteMzhB3D0PqybziVXuU2cxSBkZQSOmqJNHsXefiE3WciyzbHeg1k2Ddm
kw4qAHr6ROBunzHUFLNevOeDZT3vXIqsd+MUhqoxuIy26I/a1VK+gjWFACLwLe/jxLu5iC9fOCNa
Pr60/Ke4CxBtaqdbmc4+7z/jec768HZM7S5WBDXjjraX+b7SVUcZ1iwX1eoeDMPaAxsOBALpKoAS
VB1mAtJvVlAQBMFkat/m4TcSKAmKpebXyL1837kPgxKHyYSwQNWme6C8/UUzcfpmTkwvyuLrAnUS
I+q+YVxPI/zMvh7gXg4EhzTeICblYrCITQNoI4FAe26zHg6Wfg/xAZmnHjsXzMDVY0YjYnxgHEFQ
K0WBmHCMicP/PG8TICGPLl0jswPqjHBokTmXYoFHylY7zNQF6hEuohQzIiV2xQkicmNd5VU5YomE
6yhRKlEXy9ici8hTC6e4dp7Fc7HAKNxYNBa0/H9vvx/UrXXVHi4qjLXg0szrSCkNh5Eq/bFBGnlE
d3f1WvZUIBGYC6jIY+GdCOKrRX+cDW/B/sJVPGSTly6FHJtOhu5q28qUQKNeHseiNh+L0kPwcXE7
Qv7gSfO9i0ZRBRrPzrbSfLwRtlTgAURjOARcyHhYENGPtx1P9OOCmPkACCh2jPooW5C4RUB1UA6x
hvYNA0okKhiRnprYoNV7cxSHEMOs2kL053zb8W5oomyYQb0tDkz86Tm3hmgTm5J/C3kOPwx/B9hE
7SaL03Z8s95PhBnZk3QkWvYTP3fVQDl282HIFD5Xh9ee6trsvTBA2HYr9TJaJVs5EPQeQK1naQ7c
CCyeTaUfCElB98L5uAWNZNDf3fyJrmtiK53FmeCGvOUZoTW0G8+UiYFguczAH60RL+PVyQJcSpc5
a+62uAWjdiFQGZikn6lP18Yb/DeiZjCd5F/Q/RNfHtpjrFAAOBoIOs6T6yUDb6Gsi0v7c2PUfIxm
Mb6M4K+anzk1rC5m3lLkQmUGrASOsvhjLlnMOtOWLUDUXSytcUV4bnIqtjNofALhLIY4raTZZElt
j+wLOMNp8doDElS3XOP4Fw43hecGRR4DMOxf/jfUMDbBucIc9vZpI6a3OpM3tHJx2MQIAPDRokGC
bhychuYzkjds227OTjUH0y/ZWD1TrlzcbaZggOFwwFlKi2SFFpFgeGUW9gZ6TgySx9lCWlOGovT3
EEGh8ThOKWyayuIeqAYVx5/XjEl2bI8fr5sPfFaHuy5vX6jhuz0960URjPAANhv75fL8udcojX1z
qwNR9XLvEApORh0lK1AyP+Ss5waPNN4e8aQfqD3JFn37JeAk6zEbh8y2V5A4iLQvmSyJAwfxaWk0
J6HxHqsL9Qqy+cJpnHTDInsfMBhQ1LrS05IAvQAgQi4rGKEhvyzZmQ2cz01y/eEv8gmU5obhCPzo
+gYODPgxWDJt9o1IlbCfOYt+0j49s+SJ5X950WaKU2BHp0rWY/ddy5cns7q3xSigl49h4IqSLtXX
p375xMpS26CEMFgO9rX3mE93nxIteqk36CHR1q73YJlGc/HwmVbtbrh/E43AxQQI+9wAqwLFpoVA
2g7URhb3/ReLZr3/IX0HyQlWlZFfLbLLfTn+BfgM1JZmgf/F1eRj37iVLxcdoi9iurSPnzbYwIYk
AnLFHigowvMAribQ6IF5QpkzqmgAuSmizocEyJDSrzElpd18j0ACYe8vgEfTcdyw22rafFkeKyDJ
G3lBHa+g+AIfwIKkioPNEYNDi6xhrv7gWxM1wRcpKByW9R3Yd0Oz/uA160+DRoCuGb8UBflRQwLJ
HoR4GM8fJqxSs9efq9xAgtkR3+n3GX9/f/u7vjxLYBdhBaRWu6WHSoMpGZgSvRYY5AK9BPhHp3yj
n8+5sf/DYt0hI9Rp2PHZPW8j/odFw2d6+81Ljw7nXI+iEPSfLum/+0b//b3rG3EM6gf8I1wH/T6H
BQIwsHEnZssBv3wjHjJLTk4cRw/HHMz+PwZ8t/H/ZwF74EQ5j3ntlMaQe0i9WaeKpu8A5gC+ohfD
914nTOHPIR+Xce2wWHToWwQvN65UMcRvaLyZDz4a3pIpPoBGlXgtxxKsmNwRjhRHv8g4zPF0Ju0F
CAunOqucT/fNCeEtowCCjNdSZ0p/9OmwRB+kGxK/590nGurh01Kk0jFWWUiGYhCz8nXiXrLy6wck
pPTe1HRKwfw55nO5bBeihs0nI9ElzhG9CCO1aMbNk39PUPybuJKnJ95urI947XQOyVS1B6v0r6YP
CGoMS9XOZKabwx+WYGjP2Zze3GclYCdwgWjsYSDh5UeYltQyEObATzmA+nenSYJz2l+aIShtVIuk
91AlUOY1MhuCzJWys+4/FF0P6BmBwoQz3WBYT+VT0jV8uelV+nLcBkDOeN0GoVCwbgBpHKwf3opF
YeyObAvE3qV09+lyKuDLdNzkG2WNGh5SxNPVhwd/NzV6Eo3zWmqV+55lv69lPTWm+6FgfhjDaHKm
PyJ/gbHp8kLBB3unksnvqcPjUlHvhaYCSKRFygxZfpyUrPIo7alLVL/cCrKEClECi7R0jkzAE9Lr
EvLbvbFLF6ggGRJhlZMev7v3hiVNW8Pdkmh9HR5msynIOym+00RB8T6d182627/D8cCUF4hPyYju
YAJuJgE4/SQA6OsmDwsHrnyNBGGz/azerQ3IMUUgm5bz3dKmO+VvCKaaXeIgv/VmNr2qWLPAdqIZ
0epVVFMJUVCyNpqoXE13dDzoyZ8CjAhkIcklo2DLgDkFwM3JCfgxTN0iSI9T6GJg4EHJUt7Rs1jQ
sE9GjkD2FPkASvB6tUlAaVlqhEomp/tpTDWfn6aHKRsdL4MW0+61bvGWg/q5HJDr24zlcj70APFA
an+5jWhE+z3bwpwG740uxSe8SWcVyWVwqHQYQjmzcfFQCJffi1bbjprZu933RaRhN0fjYdWC670z
jB7ffU9kQv6nHWvSt2HtVaTmKvQMtQUtRCnmMKZhXqP8pKGGD00nq4hdgwGfLlOcqsYn5MwZ3Lf9
JNtgb148zEyZFeqK7jSijerYqm/z8XB+b70C3shzpk1nKTY4JULdi+l08eyc9iR0kTg4A4c29U/F
6qP9NCrMD5b/2w3xiS8Lebr+pstCocoeTgbrduCN1flzV9APVcMEwd9s+2iXN3WWUzWTCHN+esRb
lc0NOd5i93x9X9ZEpYLa/mJxBRgyvDO06VIMqjCH1VDPB+gXyS5w/7xepuC5hxjKRNVjOUbXvcxx
t6AVTxZkgfzAnQcOJNutipU6Yg531J4NZAqrCQ5GotpObIqTN20j5WS9NKrh1uNrgy5FBjhTLO0y
+mMDeeFKggwneAPWJuruJvBrBdotkNYnCHgEk9DjPkHItEmZYRHiKzQgRWGtoqnDS3hMH9THSFCs
DL4jhjFXZWiBaYL28UL+hrSAeE6iEu1/lx+UchAVngqUJ6EgZEEOVD70Ni2oyuDcT5wvq/7EFv1Z
YB20ewArcU8e4L3wqzGfVHUe0JAMJGLhbTLf2W+HAKUFqBtNVhtBGdiXcMC+U1iR2Bnp6FQRoQ1p
58J1wJwcHS82emr2spNg0Y3WIf3AHE1Im+VsTMlYFpwa1avPtBYJqoi+avRKEBnEZE7g/o0v94yC
C0EpoPl/RXZCmqqyoB71glkOH4XzL2k6gKtim0zFQwPGSUui7RxpCpyHJiSbhAjNuQ8kHyX1BWrz
VCDQM8SqhRxiol/Qr6wRSZhimkZVccR6rZOOFCR3mI2SKjeYlhvDg4Zi2WNI+7DEKBOxnZU69FAA
Uae/Uo9GpacULbGmk09ozPwNptCtbVLxBvDPyf12hJ10xuhIv8eeqoYoGjxrhE/9tONUiDQdMu0K
YaMYcvGE6DoaHtRDF1er945FjJYSflpQ0W4Pu4kg+a8Aa0nEDyS6u9pXIGGAv3aGf9TIWDhsYBJ2
D8ydDdqUvTYSWvsoN1Ba8ZFGRx3vu3v5hQtd/EIVsDbaiNSUUjbxtIigUJFPd2MaWGgisLNePgRE
B9gMJQMyotWOzBMa9wTrRONAoKgbol2r07hmAZfti3oobn+p7FbXlsICNVvvs6nKf2JlPrbMIK2E
z/v1G41n4FEARuMKgOYpjjARUZfQMwcS31BhoSZtjQijSfvbfM3N63fUbViCmCXpSOS7dB4mVjbD
GwIH9ZvQlEQgLlcwIzKrwhprQkFwtKMPJEobhYO35HBsD6yPJUcKOVNhnrbfOP0sG4RgIchRVCos
MnB1RjSfQ9FD7Bi7CprflBpnaEn8nc5yf+mosX6C53iP4juaZ4k6nA00pTPvMBReQ+Gr2xYYf1AT
e7pTqgiYp9OBIouc0KrlUgTlhKKjaM3f6dyha4MYPGoIEPKFexJ0rv63ViFiWXVv8OpuYhCiM/b6
oZ0r86H2RycPSng9JMKnXaV/qlDqYmb9aRTRRRRW4shZAV4ppZlcH3ogHAPnChb3xh6HgAScZSw4
0XeQ+GSZm0f1h/Y+EFYDna9XDAWc0UwXCgM7Vh7pfsC8FT461Wm5hUm8TAtr8kFJUX9oCyn7IT+k
IZsVa8hez4dFyXh0eZ9f2wmRHiFwJZQLqCZT9Gtbq/W1K9VyDwEzpiq9GSp2d/e1obkkmxpKOqy1
YxZJwH+nGepr962QgaghcIO4TX2NdYWqJOIcaIYjlzTdJnI0ZfG8XccofCoOWVpebuTJYoibAi/H
nbRdaXVQgW/lt4/gwfsh4ikLhj94Bn4mQ6Pv+qFEjjhEHXQK4GIfgbIb9Cn3Q1SijNBesod1gImg
lPrjkTddJtd6eqA4nH+QubFzj2+jcvNCoQdTRcX/jqya+/ZdcxsVyVWVMCcFlmnJA6XwqM+9n3ve
OqGXZ/V0eT8IUOT6+H2uU3+ASgOYBW1FGjUYTtED2UnvBr9oI7um2qqfgsKRox5ZoiyLJ+3+eTpQ
+sIdQzysgXeqg9NHI8SbT9FNQdPmTdMPiRWk8Y06+/nSTKuwwTDfuILJm1LDk3cxZoMS7sU10WaC
NnBjDvFLShy6DwMq3QWCI91+SN+izvy6ipgqVQ/MkMHqPWniS5kPaB5PGqRKit1jEsrp5dWGcnf4
IlQDLJZqd4Iupj2J4dgNO7K7OR01VBhUMrXHtcnXeG7iSyVMP4jdfivclop57088atje/We4AzHm
dZtuk3jqPvEe3tBvlzVzadnDhmKHW0Dp8aiyoxYE7Y6+lviXF4sJ71Ed38dqV+2gHUWj+BN3MSbE
0RvNEbJV7MV2r2AM0+nKaUJ63ECZ27xX2Qqf6E1xnMRlgJRYANSjv2FhYJSbdscvVsWK1bb3YfiV
QevTtKBB1/qtP4mVqNm9NshHr7IdhKcgWdF32EwjvuJBNIjqDSYGopbOiewGa9jc9jdSQ3k2DG87
qt6LGx0bKcqDxnlYcBRfGylCknBHqYM/081z840IsXfFbhQlR4rjEQGMgxNC75fBeyXOv9kpcXJ8
8NXFwLm/0eM4ikcxlSzqmWU8Zn/R+FIPdTRZA1paDsPUS73TCJhjrtQ/6C061Rmzv+cWorYSKJvp
9u6wCgZSMJwX5/tvuW2WeTj5qfbv8/Qy/nusqcA/6Lncf9U/aKuvLW3k9WuLivzzt8V9xx/vP9s6
/ATKQlm0+IyVYbOswwobK+i8dVjz1zL8bD/0esSXzOGQPQqOK2kVFWvB6YZDOdwzsbb3w3jfn8fi
Zxn3q7x2+7Ng58t7mX9XQJSfW/5abt/r6Q/cs+kP6nPbEXGgaN0UZ/lPRR4DW50pljynv/SXXiD/
PX+bszDpUQsjW2t/XBDuVT89aKlukbmvjkhiDdl/nXNOZQhZZN3CodHrbblV/8bWcK8VcPNfv9VS
3J1q+dmmh5oj5X2zfB0a+oPtruHRKXG5mdhT+4WIwtdjanfxJ0p2RNzgAtiYFtO1Fn6iNOBBRiWj
pwyGO8Sug8Tr/eHuvQLb/E2u3zeyiLAc3mh63hfPGWJQG+VSUvi5EA6cobfYU0+hRJ+tJz9vgtJz
bbp3XbMT+7ez2322zrmTLbcq5/yR6ICmHL5CKMd5qO4VML4oRu1bh8/m+VQ8ChA6Q3/oI7vu/tzM
LIDtv2kC1fszv2bF8+uX1aoVl0fNhHkDAJKZJL7eq5JZBen2jYxDuytW7OFTD8CZmOdDsGfTGGou
yiL80O+GO2Yax/niZfWm303jafwAqr+a/puPrd8zsVjmhtfWb/z+Kj6qvzbMviHgKljgq/aa0ed7
MRmY55yLmOyU/BRTfIYII3zOsb++OMMGPxpegfJfnP17xb/DCccihaVCiQk+oCJJzKiEpYSGEeeY
oq/HGYov5jtvwyIUv48FXxwST0AOHF8bXil6jXw068hdf6LxeVVicZASt1d++2HRuLZXPv/fKdSi
GdpeuU0czbILkZmDROssxvGVd2HZanfZkfWq3YnVbMRqwzb6OEpR43MlO9ryAsC2iguDK9oBDXwf
xTXwnUt7H9+rirVFYlBRlqQ9y69ZsfiS4scquxbXjJMb7gCve811xCU314a7K1au6iiWQnHLEnFn
2c8TmqO4z7Ks3I6dHiJeYn2WZ51Q/SoWJiUmAExWT9ash/jOziOOpVh7468gnejBfGQqlhmLlmBO
Frvp+hXlbnSYj93DJUEJAGu+6BNPEViKHzsVQCKVf7Y1FvEERP3HQ1B1Xc9fHsoBvq4GMjY7hrYZ
+OkyXRcz9TL8oXGx1zaS89ieAhybQpiC9eT8mXb70deDcbNs+RLTZOJ+Z5/NCD79/nWQz/mhPJz2
3aY93i/yFbQkz5CHJIbB42gr1DhhCQjFAZ4Na/Frk6yKHf1MsTlo7HhMEvHFgsxyXF3F0xKvfbF/
tOxFwFfQT+DwgLEfoSGyExOGOwFAmcW6uIpby2KRrLiJD274JGZYNBzLdiSOYeWIBkbUUzCiwLoi
BuEOPXZlVHLDsDo8ILpA9+cbM4h4rMDqIi0crMWTeG7+nbbYFoRVGd9HQiurYkPpIoIJlNB4Tt9Y
pjbik529weddp+vBOlfnQzJkYepLzO/ebM0aBSd/NJtsmznUrI22ys7KBUaI6j/Ok03+c9s/ltpK
6Abv7yGKf3Bm98/tcwtDULpIl+/lPpP952wQ0EIf/vXsI9m63ubhe/1ejzI89Zr9a4vT3PzhnRzV
6X56q98rujl/uhmVmHQ+mEH3WzwBExm3/ehCv3iON9r2EybzlBs/gJTEGjoBfygEXtprimaGRJ+m
OrJ7dnjs/iadC/yl/QoPDRXtSQlWDGjA1IP5Q3DcZK78MrNsT3WbPb7CQknB6iEcvRGgczr0oJDr
duQmILvLWkuJRs1yPABZJ5RKx5/ZoLHBIWMBUZJM/d0//SZDJqqjNWKPjyAq8DQZ5ewZ6eGNlAI8
qPF6DNmmnINThiNY4rwkTgK3Psg+YFRyd9wcT+ryToI1efk39FxkDwWCfILrDnAs/YVdOmDMCWQR
v1YD4GF3gDMJILQtCSZwJFgDLJIp0aI5JaJQ6J2O9IGCQAm1ARilQjijQxvZuINA7/F4RqFmCNAD
ln/wnfjYYQKcfA1wqAi7NICrWThoIBXfObz3coMzLmOb6FCke3ywYkqnFf8ow/dAJDe1pvm8U53p
ycRNGTIpqk/T6Gl3twXypKgfkQxQmhsZwGCelPJYZ1g2iR8f6vIzthBcnhA8QkyZvYkv0dBWaTGB
dpYRYnraQLv48AflwMIiw5gqQdVadLRADwEsGpowewhBG5RBpR1ec6/vAhQsCzQQOZSc4Cz1U6xH
kIr25E/wf7LKlXAkiDWMCkvB6YFWngxIJsZWkvwWfuHT+CTD5J6CHqujZ3wKyeb7+xx89XRsjSAD
sSGJ/shgLaG2B0fB5m24AilmWnLWJZKBhYP4IF1gLRTgO9nJZu87kKzXnSK0Gt5eHV5u1yHO3mVK
lwUe8ri0BiiQa+VVpgaQgedTIAAjaV738NzozJEhTJmmd+L0GzWSbOANtAojvwSQV1CfWG7H6J19
L6fnadmhFvD8UDZ/FD8C/Z/XKuKCtT94IhR4a1ugkXEtHcpHt6vvlM4/CZ0n5YgzHc+ditFn+QAj
/aEYNE41ty4XIzReIFH0JE+ng4qbHagWxpv9HP0CiB1hdGWRn3WKg3QUCgCJAe9cJi8Jst2FFiw5
OWOfBZIbBVMLQTw0tRlMqAHwMGjx9Askp8HR8p1tCB97CYXNfo7IA+V4zbq8RP3Me2Phu2NBuyWC
tj1UQ8x1UG1j/eTdp8UcCQ3GF7q+bLxVN8OxGgkIs7+7b43ymQVol+R2TQ2pP9B5PYVP0EjCWVa0
XxE8BWgcEFDjv35NcRiAbazpsKaB7RHdwBTPzZ8eK8HRDyqErMJ8L4EuQ2rWWweAy5XDQdh0+iVf
UpFHzcFzcjQYsy3oFCsrEIQBn3NpzR02Gw7AvvfEYK+nKYFwkSW5dwGlRCFGdNRAG1C7J29EP5Fn
XlraFTSTqHZQCLrAiFOgjhus60vy6jnLBQApIKKzQel0ca2/HVxRNABSL6/TEaUG2A7VyL7tRvo2
tSV2Rwx2CCArm7EArXpqZh78h+znjgIJqAj6r4AUliVz+frdDQ74bVBgb1C2OdYU7dCYgXyBMtPb
HfWOGmmQ/D4HhKxxyuWwyVzDdCRxMAf8gkivFbN2ctT4H4cJXnuU/blxiZOueL/kcvulj2LQjVMk
o1D18pdKMtaYWLJbT1wJWSt9rcV4UxeqJ9xHdoBKAQZ7GDRLZUip60arjpwYmIvwUofuZZxA2SGL
kLuf90weCwdLFoOXSWZosgaAfaWc81DMtp+LO0w/ObVeqgMYDWUbal0M1plMM9hD7dUhluJZeMBK
6FnWOg6keudTWnsRahEw+Dwck9UGsUuWR7Dv7YxGvnB0R5XKSY5l/wuSd4BCPObl6TgeUsxSl18Z
oFWrLpkpLLTs552PXhrLtI8EZ46pIs+M9WVML5axu+KtsUTmLBHfmSSG+nZY1IEzdDOENdm9Jtqc
5f/b/3U56DWxFaBu8WYbhMzLTOGhbBghFSo2JP5huamO7CyE/s2RlEegVmUgtbMT+AJUZczPL9tN
ArSM8yefz/Zqaw3ZlwxK+gBg/fQgPKvSQ+VAagxKlkxAiYjVsB6SpwG7gc1J5WDBRELCjqexF/cR
0eYv13ihoX4GzxVRNKHser7/ZMfapUODECtlZABy3nhXBuw/X+Hfh2rng3VIRFdU8YbXvIT4RHFk
p82rY8MifU6Ddf373KJqCy4IoAm1hl80bNU/tnd40hQTvqwI2G1p3DH4/jnaGKqJhI/ysGHfMHfJ
/SnPgNhkjdpR+ODuSxFDDwX/dGwAmfKRKiRkZw7RupGs9shvuKTvnJHE0GSsMvCK1hfiBbC2kgOH
Jv1s4ubEkFV5xosDH03KqzFVPBUg32dZ9lc2J4T+3x1oUqQUnGJqcVL5RorfPt6pAtWEPgpGpDZ6
tVKM1RHl9nbGVgd8W8XeaAd2dhpxy2shrzWij9gCXuZIk835scLj9YFIUrlBuLkNW/SkZ/kGOKoz
bUP6EU97eEWDqD9qKsWGk2Ii1Eqxk1s6pIK7Y3YQ2pqAxITiPssqYIbJUA+YI9wqIgcY86J+QpWb
VgLIOADcYNKpsOd2u3tYipvMC4ftUI9vVpyCjKKNe4CPA2CesjeamB3bAB2wFB63kFR/iBmOqlPq
kdKhuhhvP1+M0U5iNyFmIYQgYWKqgmOL4aL6ARsVydRtQbjBK0UgsuT8qTlFmEGw1oOxf+ApEV+i
p0U/atxeS+Hm6/7JMWuGMOqgBU+Io9f6mv1D8cQbsRy3O9jlIDfjrzeK7xvnMNditDt8NPht0A+k
8NyrOKfxxeOhiXoyeUSIcn3Nce/4DZkwNsHgJClrc3dAZptsHaw1uwcdZZ0srnMJXbmD7HQcNolv
OvFWIGzJNwzJ+Cl+ZPMbU2dDj3NkBIUR3PSY1O7rgnfEN9niESSrAKhm7hLmN6oRdzq8dPJtPvpt
MEwmbBtfk6gL2rM98lg4ie9eQfx2YiSz2QlEdQ6dtpY1z2+BNUfVFYUcKAVjj51NerPnO4wpRmgM
rK4crqnbM1ekaCDPJJfFiyAZQx7ajTMWqpcpilbs20icOCxjjQPYd5duRpH91YPCJ7XiXjVjrwCd
MbaT1Te2A84bzlnvxE+cT428sALOvSYogEaAQpDPPPzGWoh4PQVKBk7mZwkqgKbMth8NlggOEr0n
DlVPqYwmii89g9PtSiOBvOcDGwS9HF5hnt5rhjTxBhQ3ZH8svjHjWE0eR2diEEBTZYFSjk7fPyaO
Sud6TfQ91EeSC2uKqcKsPyH8VToV9VPMQ7lfMRhpJp3sMiqDlHoilFEc7OO7zagcReSFaRVRTr1Z
4sBNjnaOtkJFbwe07xOB7EKCnk/9gAZMAGxgrQMEiYgJ/b9QNukhIIJ2MtXZYI1NCLOI3C0kdCGc
eC+kVfZTfby8Rq+M+j1+n3pGzR34SXTTBSIJPls3zxxSvu4ftP5MzjT705ZeFd31wQxlhEOFtlLY
s0krZupLA32fGgOAAfptWbn5ruKto5y+jDW2QfiCrdpRhtB+p8tXIG9Ps+KK8Fk4mVqjuw2EjBun
LN/sfnPO6Z+iqgLGCFGByxp5I9CAA/1DSYzUTztCu/ocTrsVmSNmV9l+4HIGDn2FLRrH0dihtRuM
DURqMMh5rECAo4G8nvjTVWNfyfmNZPeMEZjAsg0DnvlsAXStbXWrQNIDQ6XEYhx8/2mnAipWBy59
Vmr3yXVy00Os6Dp6qSCcTGoMEE4lNK6NCwDPMPPLKNuRHo8Vg8YFOGbaYgTKepj4IQkfFVzeC2zm
5Q53kyBO+6WNe3LpAEnLZmJp28GZpuPJDO+m8/FAiVkXxmEraFiVrer6laaV/nDSGFW9j3fzhx/X
QaQA8E2tO9oMngVtnRkHOY/ZxMoj0evYqAdGXw14dYGWDv7Y9xjLZW48LxTYOXoVMDaAByFO5UJt
Bf2H6BTtu/DqJLubtsAaB3HaY39gXITVheDpjYw4YNPBEv0b/7BAwnzcOHjxErmjIodnpi7fnXyV
BHg2AiJYkdXvKT+OSnf/MScozhxL+2dVmgwUDF0ut8zq12MM5PKfFb5ojf7TAY8z9pPDvojLFoSQ
ZqE7hvKmqeUOP+1RFgM8hEHZ/dDrqxah9+vwZHzo0qLoQC6QIRSKAw0EPC+hIsFSzMuJE5b14XtI
ECkNaXwTcFv70xJC12/qFN43nOj4X/gPU9n1+lwF42sB4WhA90HZ2u0b1iM6RzpalmFGxGzcF58f
YAGc7eEdj4EMICOJA52Zf1wa3VNzN0Y6QsDjVmnEOvB5m99eiPzmEQ0zYLu07RNMEwTK9Qkhz7wJ
ht3DUGdaGGY7piObCRmiNVgyM8pI8g/f+ciY9+439AQ8abKSgL1UAef0PELCxrNLzXTqr762HCy4
TScarFNPzZ27X4FeWjcQQYi5c/O2bGmU61SG7RVitM77DRQsv9SHYWPjfTYw97zRYOY1rgKNwMii
V7v6oliDWCj+qbNsc7OraP/CAw/0URPBhr0I3nmlA2pJHST9JiNbCcHB9HrjCf3a24bTSeIG5Bki
jgYWjYtW91gs3HR7OrcrbD/2k52sEzWBT1s2duIwBcY45dByj9kqUMe83oPHjl1frMZCPrEhBDYo
Rp4En4alD/d4BUU+MPA0aw9OHYWfEeujQ1vwZoXdf2Sd13Li2raGn4gqZaRb5UDOcEMZbCuQhRJ6
+vPN9t61L071aq82xijNMMIfbFRHKMYuqu3bcIDX3wIg6zZByMxMiMARtTOGdtPFm0ZOsOhIGpaU
4YizwfSEo7MYNPixJpCVQTnV7vV9AKECoA9I4mfbkMysHTUCb88gypjObbxj2KFwcNsWgSEz2orR
O37KPkxyDtSn8YPE+xshVhOA3QCTezsbV/S2NcwiUZFDKcW28FfF2szTKKIP8Lf7jNLV+4wQX/iY
5a7hIdT5cTFc9igQuQqQZ5enS3SCwvNjxLPhHx/UWUdgGBZK0PmKA0oefDrntalW16ie3Rc8ytLN
GPRNgE+aVWxyBSUghni9tFD1FchFB4m7CaRV1nrDa20X0yCG0xuHzqgaI/0/Ir1wu3F82VcH2Piw
uhf72R6yuctGEQBrwn9ubk4B6URLD42pg3ZubjY06KheaSGZRwCgoPWDBbGL38Hb2jOsQBAr00U6
GwSOHgDRFvD5jumHY6C8sIgUAcnghTsn9Q0aG20h24FG4e5JOaZZ2HkGW1a2jPCQhyoep7N8tJ/d
v/afCNWsGbfvuwchfv74sRQOZsXP05nkLrvZJ57H/e8XAOEfEBYsbMdlAcQ2ZLi558EcWPvHdzLb
y/13+Cv58rjwWBraJIuB/zpb0L7ghMF7hg8YHQ+/QcDA1qMS9PUMUqm8/40V/xqK4XJQ7FEamasP
HfiA8/XrkQZBgIVb8nlEsQUqtw2Rgs28V/QGA/mKtGnrItc+vnrHHbhGM4G65HyRz2yPVA4JYz3S
D1sKhy1z7EF+w9N54Sxp+lSLuASYlwtwDcBBXxhtuo8pnjHerk2OJyQ39CLARhzAHZmkf4NfwhJG
4Ohih0mhyOY83h6Gi/nyFRZra3Snz3y6Uax2j15GF925p9/3xqvDRJ1dhYGyueDn2vStoYjKYihJ
DmwJTnOWT8kxnQYqBUHz+LNVi4CEQSyMSGTFeqy4S6DIs1wAXB0gTvg+h5MBaPNAderZHsNNp16l
e2Tmkouf+v16Uiemk05zH+Hqxl4OXIBthh1mHR8fv6MUb8ZNQZEWIyv+010qB2TdLa3lw2W5/rCQ
QfnE+WHBgMfUCFArtzIoAmUisDKEMdSBgfqhvurOi59szbXGqME6kn+JzsPg4jNMHuIerX+ByI6r
8REpuXVy/0Hm3GHXIG1AMK7ltJOkCD4hqzOgU6gyIezKyHKNbRavlzFpotOtyzGHsdQlSi9UPNBj
X2vhnSifrGIJhLDoxk/HG/5I4RqIjNesn8x3H3yOQA8KIXgvYWFln+Rgm2xdrWu2K5cHHN3oG3AK
jb/J3e/P1jzlLlvJmkn/hMx72rTbQRPi4my5m1/2CyKcVepvlIebiL3D9It1wtpU4ZwCfhqNI/cb
2X1sjU/qquGyf9zHyYryMwpczgbIIMfdsG5yPGAYy/IHlc7iKbggCKDaVmCG3Q8vMp7ceprDbJMm
HVqfMznavdkkqCHbjDNQoZ2NTU67tdzBLGlzH0wpGF1qVC4gzkV2kBLzxBtYLIV6KZFmiUceQI5E
0aMLLI+eijRC8AMHPCrDqZgft79muMe+vuqDpnH3QNl2BR0LlLeTK1AgamhB5p4zP7jbk3vcRlfM
a0ASr9ZF/EABNxsp7qRdUnLSEPfSbROEY/DaK6Nyfj/wyMyEYGyezcGMh90YCGWzAZd1nD5WXcAp
Ulv2UuDZkq8CcnIu53b78oHG/LBcroCvm7tQYRwzJOx8byavAZPA6hzvuX4Q3M9SxC4GEXsu+fQn
Vvl++FNxx+UpApHj3DeSy1KfhSTRPx9o4WDq5lZEJwAApatPXyHB/Q/6vwyUpJu8logqHBPGwtHh
5v2Yi5flY5uIC4bNsAUSdpminFYcajudMmPg0xAAcGLLy45HgMvmljtSjZ9rbsUAC8YX0JuYLEDv
7DV+KMEgGgRctcPkEA9SG4m9QFx2PtVG3RoHiDULF4fG99BeI5nGsPIhzUur9+jhWtE7vkYoJjnp
CgWonGEOMMcv55qPPki6Y826xsB/YBBECBzeZv0ve6Ni/965xxIhoVfS7BtutGTgohsQIz88B0sF
5Np+roG79L/DoP+R3MtMGpU0Plz0g6kVPCeIjCL8ECl+RjBpL61HUM3psJQOqk39+ooYp4cW1fDX
PD/nPGBEpcaAuV11Xm1kr4Uj6w1cIwRtLYODPnhWUHqPSBWwRQSLJzdYZiNYFjY3k81jATbyp4yf
C4Q38dR0s3kmh7CsJ5TPu0m9oqA+BoSpsI1g/+n13stXW5g6H/ext37Q03r5pcHdwGwD5eI3qHRi
TroqieqAQAdW46dONRY27Y4p6EeXvRpff62AsekM42yzx76H8qrpDILWbxbHHY+ihlOIKtDK3D1y
F3V/0Rlz9a8rC3303FSx4JLJvP359XBv34NAQVMJ9YqPPzjcVtbNa1/zoneGl5C2xMenb5Z+p0hy
cd8BNuJzQP1PoxbgoMbJUrzpYFrorxna5G+3Q7vcrr7UDYwg9PZGyCmxl61Bzio7nUrc0ZYA2h3t
2wj4JipqdyhzL/9KoeXqDaFMHqfqofXTGUOxRBty/JmpcTd/frzXPyNP6QOkBWkP0MXKzlogZng2
sPF6P+wzwrOopqDdERNZQBRbcD/hWfUTenQkPLdRMTFd9HNqbiD0zAC9YJC+myrE9WNS/eoGShug
RhHD9xCgDFkZuf1JRSHFRqDQxwb548bHBIydfYzqvYYGi/3eGTXC4PhIOPoBPTdEnqAFOp+ZYoSt
q0xNvHSOnglS0s2j7Lenw+MilAvJtfytBwGxsh5/Zm//ucnH2llwa8zRx2+clCWsm+OXKDhj9/D6
hZkSUrGvY/wpPYhqu+EBeu4XAMLHzsSWjGIqQhaI7YFxtYi8jitgiamKwol71fwKkisYi25yD63j
rgX4iqMRRqA1Trfua1eeVLyutohdzoAS5gc6H1k9A8J4NX1wh6M0GE6uyXCRgXV6jBuNSsDtzv7f
ePBAUSfkeBQFYVuln4CUPRH1SJFIOuY+H8vJjeidOgpk1XrS0SCiByqLw6MP8oCEnvkFpuVEh7Xd
JOdcFBLtIQHurJA9CeloxNMUqE7GNy0gYI68odpqUVHPyPPR7CCZh4wIShoBe/SDWVIQOdMCi9iR
RHmD9UDjwsmqSewEzBpkqwJB8ZuUGjsxLOFmgoQIHYqnl/5wXPCUlrGCcfGlRBeq0M51U94S/J8u
uLKvcMl5eMVvBchzM3SsRcVWOlWWZNs8d1Lw6uoy+EBvy8HHh5DFVFa+ubvDzhsehtAIpXKqjmEu
7ixQe9xnF9xzduK6BOmTz5A4OToWMN20b/h+0aCDL9YvLlVwu+0LzUfqhf6g0SRWBTDRKYsQ6zN+
uUIkvITRyUhI1zgGTI6+IK4hqlt96aDfOcrm863scbbadPML8TrMzwnTdbM1RlSbHj8KD5EiCiUB
xNfmDNwPq0aB155dnZTv4Vz3qgRP7BFlcwje5owkrDr1k3bHtM9QPpHOKMDR9Ub0a8SURGWTJaSO
rrdvqlywlRl7c3G7BgIZDm5WozX9RTjxTHAO8PpX0E8uMYKqcT4Iuzu7NriGlHAPju0W+BLQ0D0D
E4eDBl13A/Znhcj1L5yStnFu0T3hXB9r8KhY+mbfqFmwZ68y/0zmLc2stfGtNB40Nab8/bebM/ag
nk7ykYJM1I5pOKQUO/BZMbIFGPg1uNlnMFDHxWnEDfjUEXr235xKZasLJSKqOeHukjB7HinsZlKA
4DLE2s4tSDTBIBceEPHP3rj71GSozbBIXBDSdGAXGDBVsA90jBm4+P4WgSh/wihnF2Wd/GcRikJK
ehgs0p90nasTE5eTp4D1MsCfFrUX+2xM71/sl2xr75yCgwZH6kbAppzRdHQeI2RF9XG6oqH8dExI
8WM4u7Q2qZ02Ybu/rWkiAXuZpLAUVjfvtl40yXHVbCmsInI9at0hQXOU//QhODGy3fARU5+nbEqN
EtkfLTL22ZbzSUec6OUnbUJzBNNp3C3MvbS/BQbXlyfGGGuw+wifjBAI9g/LWMDEF1xz/Z/dCI1Q
nu2CsjMzi0qgEtAjnl022Ur3AZAhHY79ypwVVo31QxM+YMyvgWdB+IHhK03ZCRnVGtAjp7OfJ9Yz
aKlf2rJAfRt/FgmTDhZysNB333TTeR/gjAWlLnXZOkBiX3DqxBgBpY5LlDdBqiHEiFYWVihssPBG
R+zyMjsJ5r4uA4mjm0KyhN2AAFwG+Ozn61TxAV7Sy4NpngYDj3IC7wwgQjGbUx3MOCXB4pf6XL1n
vXic81VKOySfAz7+uN5l1FguOkMFa/wB6hYd7dtIscSOdQ9RiX+GFVsQGrJM6BnrPyWvheC0Ik4J
95W01q5+eySf4cHW5+w3j/pYovImKJRuzcduC358Q6rLYkMUtKeLglA7bM8KTr3DWxn0WBy+i9Fl
haA4Rh1XqGtr4/wZYXK7mlGwpkuUAlrMFijNlqykyMV2IYVqoXd/xK+rdO/eO/r4JDUUjES0MlQC
tYdkA3YdviAWapD8cnl0OWIYcuqhRI8MC/U3wf1rAooiBdN0TGky83FIWH78x2ywR6BnyNAhpWyj
AS5xpVhRLZkKAEY2seyR2ZdDV2dt7MKnf4zgJWOT1sGxPEM6aybIYhJh1B8fGuFGezwZRl2ogBgb
oBNqU3KbFBKyy24+bhrBzKFh00wZclvaHcqMjU2qUXV3q19GSNrWIeyPL8T0G3hrKBejmKYWS8QK
X1jF6nZagjmAMG+jCQariBVf/lD204TKKjEBovgY66ZPBK3c42fyKKMyHaPd/mmTkkhM2eulPfzV
0XQpXWlpfNNqx/EtZ7aRUOjOMEBWDZp/usIxZlqNb6uz3XjtqJnIP/L4aeO1sqWnM8Up2VODLFTh
7WFGEisjnYIatwfZtrnKPcEFpJnEjdYTBUCKmPSnGuqZJEZqhiyrz/Jg0XOnaImn131LBVuIfqb4
702P+8fuMRrweGf0KdDHgCFKS8kvV51iX4t/HU1ievjN+jan6HVJAEf/vI4b67aj1QnI5l8bbqye
FFxowAToAqVRoAPlGXTnX+hUEEmiQg7rxwetcVujBf35ga+BFQfYDnpN4EcvyLmiHEQ3ID1UW2P1
qUM2S+sqqNvXJIMontG+dlu3WNyluUxJ9CGoLIrkQ/dOQY7k9l3zkQhAwgGKHhuQ6Vhfb+r8s+qk
LtRiDLWs9JlOf3EU4SVqZBOIha2rTV9mdG688wcVj+UVRcz5GXe3enNFHYwJ6wPkOEtwm+KzWtq3
Cn6YGGVv9+MzZoCmMUe9c/YlxNBFfMq5GJTkYZRDpP/s2vNWlgNLDpj0TO1qo877WJRWrIi6y79i
7DqvIFbicKQCi4D+jjND1PrvPUst63E/f7vCDxTjuatMJrkq3I8KJN8E3sUuBTBGiyCA0BK/oPcF
FNKzDj1s2DrKNqw6rDnQQj4zjFi37AMoKTyisxqIHTJJh042bZlCC2rKBFheDZcreGN+rNJEvy9B
4MCEl9nDjafdqnyT0+aEi0uljNJ1ZH1dRtw1tCGgUI0t8gefJiGPW/m+jDt2hp5kbsOuAElyLWQP
Af6z3lahLnFg2IdusUEBaDw40d4aeNKULiuKGXjPoXICv2MotADY5AHvaDNCO/wWB0o4wIFnXG3N
/X07HPooc6LTXiboCMEteU8Jf48UHeoI74e0oCQyfjfh5+5oSE4o1GBQpbtFb2Lby1ij/6BueeLZ
STLCC7w5dUzhE+VXOITH8K4Fyu2rAxJA6PU6v2rYh0j+2mrjZk+vvIcphehirEgJHhNs/Ug5aMMg
ZcW8jLJLWF99BUA7MJ6291+UUgcfnrD9INkLm/slR6VeOAXRdv88vFc/r1Vflxc5jzY02NAsDziu
22+o9g1c9hehXcY63NjpXttZyN1T93y8o9nqQXB6c5SN7Nc5zowwedzjGZ+XznvP2neIojv0igWh
0NuDP1zdJ8bKIny8PxKj9NKxOWsLe08yGmrPGIWCUEW/L0UAeg9eVyP5JQsGjIxUPdxI9zUfInIR
3MbXzG8uvzVTZnWVPXz9JPY58EwsmoM8KjcsSahpmFNr6Ha/qHc8nXaXojz9mPYT3Eq0b22vg46C
58gNhfB58dshi6sLU41tKyURkEc9+6A2w1oYqtbTUZGvYd+kBAybacSafMGOAo8ADV4XK0EiRApq
jxnbOwRrxF2kDtJRyD6AfM2rQJ5/dsMA1Yr37HamIJIrjtVGFQrNUOGM6c3N/TZFtsSlbifBqemp
XVAvV+BnhzolFfOH/vPkTUl+rtwcSgDM1npVABj1O8+C6kdeOJLeoTRqFSwt7JwbpXuNHDyOU133
a4EY9dg7y+dxRGL8TPATUtHbHHlQd1bcIGQmUMSSgvuvaQjH3O6A2CuLMFsWdYqjDdplYMYXkmvr
heJ0oFEc6uMSWh7istgCf6ewlNIIplTbeKx9rJkQRB+o45pHQApIY7e+9oXb83HU4p+ehcN/oLr7
AMG0LMaXAispGGL2kwkP9nAQAoVE0IzxzxgF9T3M9iCJ9UApaO9j3xMroHvwRHmGYGduWBU8w5pN
6rUFRyevcFTKbwlsjwlImOzqHN+b3kDJXrih5SQ3PhKcz5v//i0Dwyesf1OpeEGBTLDWq6yAk8LH
Rr85pnRQkVntDxLSOEQnhxqTqYOWWHGWUDvWHHmjzh6lD0dEuYITytBsbxC5nnW7Os4yxpQPnumO
OfMUtKLOA8g/cQ825eKVYENfYLsAUNAKyjGhJvW/L3ACgDdG+vmpqDe2c5yqCvJ1K5++iZQRioQQ
JnWB0YCGwg138JtSzSw433oiF1NVFvpWOPO6gvtLHb+EV008qjFVIJejbn/Bd/O4UWWEddDlSi2I
o40eiD72A/90TLEuJASocHoZzVrkqI6k6vS6j4T58dNadbl/fy8t6dQzX9HEQiEPT/gsrHLwE/Mb
gFPpdnq0+x5p1QeMXrxMOWA71vGk4rkaAPVqc5RZc8AEAyA1oFqBxKAczDpxeX4dm/ER2ps+vuP4
WbyZalB7ia9GwzkKOT1UHaAkzAz6jo1TgP8GtvUOFIqEGar3mHeM6jyGRgFk50Zt3PQYJVlJRmqO
iuIFLu1nAMhCBx8hs8y+pcsEfTjaSsrpwv5570tY9eCbb+NBM0mRVrz0AAAQUr29m/iR/+bAaoDN
Vv03kcbLIoC+TgAjD+CqAO1WBFsNtDHeF0DaoMAiSqmaviH71StIcQRBtYPggUS+9ElfKeHpP1gU
fJhvAyhT6RIczuMzV8NbFh8/c8Dc19ozs3FDx7735CpuQGwcE5PiJ/ZP6cQaJjDFC2qRCFIxkmb4
CeBZ9SarQduKGnLuKtfJE/XINoQDCX4W/Fu+0J6TN/UB3OlRDJ70DRMBHW+ek6MRWNO9TY64GjQO
hnaY86SSR8gooc+Tjwc3P23Oxw5rCFtSxh8ezXoAfQJfYXqQCIVFw3UVAuhiTcPzkFyM6r5YN8aw
RltMNGBcf4CjxO8NZK8em6tZY4bS5imhvJQ8oXuyuiAeEYMIHiwzYVMzkshNsCZLg8fbx/llQNk1
xAnUmL/w00rw+LxFJigJGtIzKw3pjhiCdQnDWPQpswPNp2KcgR6d6LBm7cf2thU0Nc0B8D/GBEe6
Ra+Hy+a6pBcJ2nRg3+hOANM5WQAWt0OKFxSIabHQ1NDmN6aLW0bgukCygpSjMJfZ77AHZhPRYZUW
5TB61o4RD9FbIke8IHbvHucncJUlxWXasL9F1NGY7hIQlMd9C+B6ls4hRsXdFv6mqFBpFKmGMUp8
sL9hPZZl/Mlj0KXhHSNpCR0Kcv0nlTKU+1gri+te5z4C3m+cCP4bz75GBNGrfwtKdYchiEIqLr7h
wakfuncwCwQa024Hn60cWX697uglQU8EAZsB+CWAGiBWDizp7ZwIlghYZEA3yMcCgGcFEyLHCUIc
C/pWY+RQMXpH1x/MtY9U2wLQwHvCSA6J5CfvQ84Gt6U8EzIeyO/pY1Ks9yAvlU8kl94bIKHXWbuQ
KRV/A4MFqQzcy/vMr6vXAdAatfN1HzxPrGTyRNppMzKARooRCUapEikwShMP6MPfEEhBvpo036fg
Am+xnLCuFD6YGPRymRajdt1ESsBUBzlIvvCKr3sTKgBCnYpHGJroCVTJCH3EsUGd4OL8yInuIwwo
6MNIFf0Q1IMoE7k2YSX1EsLQbiGde3QmHcAeqwaJPtQ1oNwEELTVCagf6LkNpFw1JO/Iin3Rf9+H
VwdM7ue5UGiP1skjj1FPy5YPXF2gkBQ7Ew+GNUFcNQJLkW70HVJfQh/ytenO5s01AyWg3oqsZHNg
Bl4qX5Vcnx3Ocgz4qB8kuDShuiz2TMsHRweMkVopbCdBMfoAEgbNq33dZymbzUJpXXWausoc4rE/
mBrAiL6aKTu+ZQ8FclB6UbMPc0T1wMgWqGjRNyNPEgCUx88VPDbxPk+DbryQp6KwTKl3LfTcleSE
l8gUkORzX/iD7RNW5ELgrJf9CLjmT4rRAcKbnMLQ15Mjdx0+JQwvJDe38DNUABA2SDBikxOefo9Y
DodJ61VnBDfpDerIxL3WJWjaGMzuhU2TojCoPiSGTLd++6+FDHyK0B6JwZp5NCpHAmp/Cysgg1Sm
kKilYwSY8SMU2/Tto0bMyauZ9IH2LWNEvYXjfQZsRik5bQEg3gdJc+oRR637XTpuEq6b0VAdk7xI
hu1ZRl1RQZvQpdYMRZt9s9eDsgyYQEj4bt70i4AYQIz0YcbaclLO9DOVKh7T8wRm4bMGWheqczo2
J0DTJwZqQuWUakUmslkwtjEyz0ntA7QF14Dt4/YOTQtMKIBA0L5KZ1sn8JtTyakoAnopRQZqUgBP
1tYBKQy0uNB4LEGnkdMIZHDmyGc96Vz2SKI1V9T/CbAXHfphIACJACiZqUIh2YE2qq1hoCAGP3mM
9UTeQat0OuYv1BwkS/FKRZnfAc8Vl6inCTFg1xpxtsgEcgEgeo/R1VVi/t+iCh1QNApAkgjfcGAn
DCfMZ3wUvWe3sIC1rZLYI8KOv4nTBkB1phBL1rVHHDsnoaPmJ8AYPH9KqL+v6OhXCVVsyvqzI97Z
pDIpcsk90onEpncwL6JVcPHkbXtQXbEMGpkDPpMncAIw7pHqmCjU5oJnAeLJtU4gVX1KBQhAF1Nl
pQlpxPMN6Nz55RwDCpszQn10BB/OAeDpIjsKpTI9iNuQjgCQAEdMh4ieTiSjO0n/ztcAZ2TBZQWG
YU3IkwWtaI2qTENE7rf59IUiCpR+Kq6E16H8RcKindHbE6Ut/ERc7RGmktuA3EZuQcTzeI+CzwB3
5+sV25UC9e4gg8hBf2q4lwGQjISlc4mK9WDoHQE50gPWXQO7ayCept+nIQpTLS7xg1WKrswd+Qg7
w1basH9ldIcoCa3pct6W0lZJ8InGgYDKKrrSV4/3gjO6zvuXb5BUmDRqy8s5v6zQAfFltFeii9h+
65B30bWm+T2T2eKaQB94pEc4r97M8L2rkaLKkhpjzGXlZQvQPRboGZqaeE6iWepLYdbu50Sz+P8N
nqPqB1vPB4QGlgLBC7mp6+HARjU6+Xe0i+mDHzNN/3PiPqn0eemz9fFjqq9fFZ1tt6QwDoQSIx2y
l3y8PJIVpb5+97IBAgBmePtWkcUFLYIZablSceToD9VXnXmVEh+RhFXiDoPr41JVVtQYUsAJDR0N
fSFf4k5Z3bCcwtAD6PvHr9obTSREk4ASbM80O6/UxekEUDQxzzVeABQPwTajsUXvH4tFg3bWF5ad
Q52y2CMyknJBxbiHWEG3h07mEODQ9RKWmyuwbsbcnmyx27xhea/ojq+rTR7JhtDs7C4xKVS1kANp
Z9oPw8u/UQzLvoj1sy+qlBoVYRBBq+f6QyAIVAyhDZJUBhp3vZsooNqSYayNHqQmbrduapcYoThI
cAGCmiWNRj9yljBf7MvwAFDJgN3mdxTW8UcKnz8vev9zwy8oQzcvqIYOreEOeWyTLtpGBzAIqf3r
2nvFhMqoOpf8ckL/nPqsiXwg+e4bIGXZhVlS9LZs+O/ZEAwAkOnDZX/TnMkTPZwAMtozLlPnTftu
g3YgmPojcIWAztdnimjN0dbW1y12U2+J6CAP7pSoFSjeNFcvV9rC06oapUA1aV2V8xfLpQHlG5iR
dVymw2+dzPJiYco4aXMPDAG8QbD9VJOk6ZvV1TxiRDL4woJKXNn6M8oJ9m6EbA/OiFtYHifqL4qd
6Bjhm5AvPugqtq5EiW7XldcZDW7knHjQVGANQIF3l4D/8rSRe5uke7KZ64ZHLn/pa0oAGs4MbNwT
2u05xa7lQx/lGWP54qvYKhynR/SWsarm+DspDZp7QDZfsn9WQabMrwNchZbcVry1W6R0C4z5Dka6
SM11m341xbZ9rkwzOuqLmzR73pbv60Gqg1RHu8TRlZgXj5SMrcm1OeTysnyxwdWnz2fbahu5+/oM
8VLq1oo8uV0Wkj6q8IzV9X16XRzv8xb5634E2CQD5WMWG4SKMiSndQoNPRR0fZ0/T9bgpIA8HMKq
LL57YjOAeiVAvjuA7f70uS2KfDW4A5/x03zW6QiGg42pZppBYdhPh9S6kgZ8LP1MmsAE72jWVS71
wHcZqvQsIf2Uof7y+zyiEP4mO1BG0itCMKcwkiEVyaeDnVijBH3Pup70xZis1vLuj5jKz9VyZTgJ
yFWp5qizKEYark7fH3sMixQRZq19xdWI1Z+YM5uoD2jgwXtfHh0QuZxGhp8zn1L79JU/Z6rGveQA
V6fmU7L7IfHFbpQHfEVs6il7fCLKPHwiFuwWVJybdznGVJfqbJMeCIIQk0S4G+mqIFfsHtikHLwG
sZqO5TsUQwcxPpouxcfrH4AtHBNBEE5LdYYfAKo2LrtUgfRfGsuUPKkapubv8BrQ1/uw+2IY27iD
q5vBxJOpMrkUep90HopwoCWc77vD+w79rYT8VKheDf2n5lPPSgtWJnC37sfc0Fengi2u6d/9yZBH
XaUXYZbeK2Eh4A0IRqM4hLNsh+AVkJ8ULT7/RuqbJ5QukBCSUS0dhAB2WwRxal/rMFt2GxXbYJ8N
XJOTD/J/WcjnSIVLMPYa/KrK+mZtEOUpYCSUB61dmS2c5MQsZg9j9uw2Ql+mnSndHHdd6vpmxKHS
T9yZ80L7Ko0x+jmECQudKA5gM1A+sAHqqAKLZiDa7j4Vrx7D4YObb/nPEiLE5tV63ZZAiIsTlBNi
apneHGrTivf6gX/3HLjdUvqhCpmk85rWI29IYC5d0YEhcBuexinRGxNH9BubE2yR25rO3LZMEBEr
E0n2j4OIsvA9wRW8u64elX9J6uBxwPVSeCm/fupDO1aNMUlkOv9JY1TFE4QNsPjsXWpH8nVu0F2p
kpo21j2CR0WBobN/OuSg6U9cglRE/sR4M2VgU0Ml+y8TghrzO4MA8KZqw+vW5NzgZ+yQnRGTUvMu
E1bQFzGl5Nzx8t3rH7cE6Pdl0iqCkAvQJUKDqombOK0CLYJ8ykYHmvq2IP4BTyt4CerCpBpQKtAQ
KLBoKHO9Itz76GunkTWmBTE8EN2emO8025WoNiZdO3vjQtiltX9FwTEzikNXdaBrNWMquLfIgD+C
fHxPGSr4Ysr3xJpjJHin0vgCnkjbYAxNbv2PktZGZkuZVyhBka5gqgpw1AMmC5lTpY8vV4daWlg6
bPe3vae3iXQ3eyk/vY6Q4Ua2dfiwJ5cKsMKRhyd7mVdHM+i2Gys63j4gxvTFcLC8dHE3+javdpSG
h9Wio4tEOyiVkSGiq44kOT0bWdsDHWDuHYnH9AGzFv7sEGH0bvQs63F6/B1i/XhBL5TmxyDudO9d
n0ywNcF99WKfIFaF4Z9j/Yjf207lxrR37wZMrmnsKyUEaPZTumqIwCvwBJt0Z8L/U2N2ToXnwtup
/AMVvHs15Ml6NHxOvkyNPqGBQoBJvLozcCLGgLF0VGA+mDfjD3FFGYGdc8AG+xTRyBGm4IqK5qMT
aYRAzswvNTizQ47yE+eGAo8FhhCJKSxefq9UOPAh4P2knaRQaA7S5tRpXdFtq+kswqDFOj4aLltE
KIUBvINjtDIjodawvaVHuYdZY4HEIBmCurslLctlHzAHR9bHNH70gH42comaCQwaUNYMCIgvx8Uv
DTV6rnfU2laP3XVDFCTh6RVRACca6V4OAotbsvU7pur5DHzenZ4rwD4GQQpYDzXZ2WNEKLUpgX4t
jygmUMr9LkMxV8xRCYDHiCBzJvRqWF8nTGEAQG6OXDm6fqERVbjPjH6w7OkCrdn/UJcaU6ogRcqW
acCZ0zh2zTFKj7NrcOXeYNPh0IISzLJykFDygSznWkg0OueHwxyagUxqTi+k7oFI0RHY0rQktRPl
ls6+ugh0XV1m7A8CG6qGF6BQEIDCj3t7C68ODjIJKF1T0APIZQFZhfYZgDZ4LNSkF6sU/FvKl/Ad
6/HVf07lUE4uVE1y/iI4EEOq4g82Z5cYduJ/fiReFP/+7//lkDIlsJZApU+OdH4ow8X872/LifhM
8VW8Ir7+71+XWBWU33+v14H4GJji/LaciNfVECMK8Q3cVH5NvHChavP30YRrjEyCND5O/Kr4KMR3
gChDPhSfJP6IH/39CvxF8YL4jP++/BnOrsfcUZVTj2YOvP2/839jJ0BQyV8+0P+sa5S1qSSRo1pb
1RXf8RNXfIy0phPFbvWft1tb8SOqSof/vvL/P1L85O894tT+/n3nkjXvHWCCLg7qiv+zF1MMu/Ev
DR8YcVjN0zwMJ3mdwjGv3rw7JCx+JL5plppHDfFO5ipOn4ZmgA/YiImHkwjvgfaxxg/931WIQ/z9
/d/3yvr+7yM1JAHEJ4qfi1MVBxdf66BZ0mrjoH+nLN4nfiZO8O9n/z399/zvt8RFPP3PRJydOL74
3P+8/cYLdfB3SHEvxGmIQ/ydprjOZlbP/67276v4+d+7xAVL63YhTpLrb5Z8Ee+5UWcQ90yc1r87
Iz7u7zaJX81pw/+7DeJGsMNzSX/32QB84BHd+DBn+KP/O9t+pXgo2C/Em8RVNDPxV1y75rUP3vbv
oH/v/bs+8S7xbnGi4njwBcTpibdwZVS3/h7DkO8VL+ccucaV+I4BNvn7v4oRi/h1nCV5gmJ0MJbF
gP8b+H9DV7wBp20ajrzchHDFvKdHXgH+Dp86Fyoff1CN5ysM99CMxB8MhsbUF8cFHjm3sRnRz5gU
UzMqQ2V/GTchQTV/jRWfoYYNkl7GTNUDjDrqFnqjq6QhNT4iQnRKCQTbKgCfWGo+HpPbIUDadlb7
hLwBYINSRN1Rwajw2rtPZxq9W9o3RDg3sFuD73u/KJT1tSXXuYB0RTPxp0rEaf6dbB4cv8WJDz0z
yuElXriMlO8tTtBc/e/ixAViVACQlBNHwLMMZfTrxbmI18WflH/pE+xALAgc1nsmtbGSnxRQklby
qiPUg7VyWnDWxA1mNiveExn9s1KZtkAVgB3QogNLK/JA53gHtBT0eA0KO8zXznxFr/NAxl07elJD
9+rZe0WmNyK+b8Ftyi4WDgJLpsGcBP7DszIRXgbWtZdZrkHtqeaWqj2JAogbdPWEkKNNYXluxl3y
PiNCi9Au0XlBEP0ljRoUrp9jmp5T0PfITxVfJM2UCPA3AID53lFY0NBmxXpv1YwHkFLguhwd40QO
+cQcRqYKQ+gfqgKylVowVoMBObnqkkCggKtiJAGIK3XBgt2E5QIZxfG6v+mODkYaTAQWDRsgO0BB
LEJBGuqA9oBoobb+CEgYwYKDKNd/87OxyyRykEVWBvCrjcLDPYPU4g04at4PPHJ8CYV19q+eW+uA
qkSvWJcILcLhe/Q6Tv+PpPPablRbougXMQY5vEoCgZKVLfuFYbttcs58/Z2c+9J9utvHshDsXbtq
rbmM4oQiHd+NUm0k2tvFZmg2IoVNTZra2oBgKu3Ic+yQPcDJhAQ8L3gRAGHEDPVuNHDoBTyxJE0U
XHFGnRdDW8+f9JVqFHoYCVunNgDe2lKvwsYxCQ/AVcauhr/X8/d0rpZn5xc9Lk2Zf+neBGMabRdW
ZPkvc0MG+k/tXXF/OgcsyZ5vzMnf24Gt+WVG5T+BQuB9dBHpgdxkb85+8dIiju+wGXR3ERibsu1P
2mMETz8tfoa9+Q6EJz8ZJ6zoOCsQq6Piwen3WdFaVbaI1l+TQ4tTv0UH9a0jhXnwhkPigSaixc5n
QskseqrHQZKC3j9Ux+ZiOepOvQTXBnW3fkcXnHgsDgfZWb77sGmXhWE3MX1AUtEA6wcR8TkwctLv
6RMnAwrVBCHmoplb/ACEd1ToCDD0S8oaiW5Zjn8FVU10mpNXYCCwq9Ykm7aQkGloegOPeH9JWFwQ
XVvFTr7zO0LW3nSG+DR8pBJYWk4hI4+Av1jgQbFRSBorfJtpegRzihSmw9I4bUgDBDb/kf3Wt3Fv
KhxheL907XlYJPyLnE95QW5IiZTQSVujDerfI6Zq3/+5rttvvpQTDGJU7i5jOc/gsOfveoQ6nnEl
fuk7vEXH5JH9EpUzAOVp93wdR9ZvlD58IcphTlQxZROv6XJU4sbAXLrHoe1/8JUM5zhTqWfUmhbf
jjP2cpxC5oCGjWvBYQs187wBJPDgIIa0jKMihIws2UL3AidRHBddPgep5WYKuZNGL6cr3w2L5odL
H8kb67OJN3ALiM1N6H0KLrhoRjEdRCFIGPmah4+u30xLIEX9zbSaNOpGPffVjWGE1J7l6InkiODP
yaxhkXyXlFZMMsvQ4d/5gxidot7L2rfIcnXDOJv0d1v1DerIR60D19ppuYc/VhdWvrIKc0/WghOa
JZVC1iwcKlpO5GLgQgYlwNOqsNBG0xZ1IPs8Tx8cgxB0CEeC0gb4j6LKdKriixlg0XwC6lYDly4O
soWMjAzVg7ZUzpgg/vGtc5XeMEsZNxyrJoTe/38kxmm85skrMQ6t6+Mz5Hz/JiJpGEmiuPE5IHri
ogu0m7tTcLFOSJMF0YbzLZ2m+AdfL5DI5dMa6d7pmym4muPZok1V9PdmZhiUfCctIeVgKQim5B1d
VY+MWpTjKHpogshEIiqseBuz/RiyL0RBZBH8tMjdC6bXnvjWYXzyRM4i6CvqDU5Q9mcifVlMEJDv
1M5r4m/0P3hMjhGyJmZB0wbxox+hnHVS5Y0OEnLuECOCTANQITh+V+YeP8zSikmOQ37A/2DejXo/
qkdEb4ueElEHOLArv2CHEMsHQ6p+uYMJJpYLR5IfGuRLBib6rngUHIVH684pQ2WNHMPYBpVGc6HM
jr14Bb5hFP9JZsRV1W3K/AVUKGHLg8sL+qxux1WQGbQcd1n6hDwD+opfFz2E1O7hkf5Ch1lU+qor
lwdKbSggRnqRvvmFz7YwDwvFcbxPpAMjh4DGsTx3DEYHj9sgeaiQljlOqe8Ei7KxjcNhGFIvUvEq
ZpW4CVXCd8Eu1SmPfYLh1f/wC4hna1++lekxsGwWxGjRAaLYA4HGLZDyczO5AS0gmU5KuxD4RYKG
ZtH/sjNKTFY3hNVirseRQAtIRFGIDNFfBHzasiTZnCHbHQhtQmTppRVsFSbp2nrpVb2d+dfOX9Dc
bJGoawd0ZDyOeJJI+ag2s7bP81Mt4+4eJrsz8os2GS7h1g2GXODl4YfVUxxtxvomteiaSt3tM2hb
JR/wUMBoi27oxQT1jVFWr5YwyUVUPjEBJtd+dgM0GEMBLk9JPyeTxhHNvKaYD1aU0DdZERsnq0W9
khPihcPIHuPqMsTxTosYen/KBkYSBv1Nwmho8ldyEOBHWFssX1ayyNkYPvLM1GZ11aECOnEEYLY/
gc4rZfhv9PqTZwvXEsZVjG63g+sfmBhqa5S1Pn3enFdJC9Qc5WlmnKE9wuLcSPx8h4GtPdq1DKDy
PHY0MEhFSYiABkSCE+/0X4VYomeaXIG4J/SLndyhDcNLXfE0Nl+M+X3/ZzHq4KiJns1UYDemOOjr
7WAhdsVenCpAeiluY25Lk0yPES1HBJKt7kJOwbKbaLeuZGIW77PiiienzchbFFMvJ+JhLLeR8WxJ
5JCIjUSqkYk4q8bX0Bi7LCzsVNiLeWMbk+9WRWXPUX3lrqLlaZwBBlU8Kf488WR3GzO4hX7rdhEz
aFBzeXeutWcsHgpSWHv1bk7NU0MUZzGAD/kB8FaJyrHSimsnmfi06+qmieqpFhVSgvJvtcNZkagX
n7eqT0gqhoSxpPJd94zVEf6I85fP0jODBOLjNGApxbjUCjsHTJdzZMcTHncjSnUWv2CsNwX9fC1A
I7aooPpTNgV3CQZHo+H4akhtFOWPMCZzt6fcYfJBeHxddvtSjdE+8hTpVepmRb/pjOxQXdvOOFtI
SeWCirVp3rmZarRBSiECtTjEFC8DvaFQvBVB4Q4BJ/fyL+8xN4fEikb4hEx5G9GyM/ZaTas4OvrQ
4DIlsaeq3M+koQplHmysYPxWJetiKdo9FeE46qsMgVPaMvf0v9pKEPeCn7yJ4UBCr0jgiv+tRkCa
LKhpQ7Kv+vqzNTI+gu7kt11L1pxmt+FWDBecXLJP1GKroNie1LNUnpSeVW6a1r2kbywps9uBemse
EWEhOPNFWpSkwYjWWz2jl0BuPTBGkpFH4Q6RB+ar/TOSqLkXq2eDCklCX2v557AU7WOGKrLCDwSD
oMBVn3TOkLVunH2mNU9xFLCnL0Wt9ZiF/B7DLlLp4lFZyK0nitPOLJCpffLQiSoIFLa30KofisBU
KjQ8waDd9qxqzkqF/N3FS7VtninEs4Kz8YRqyQK5O+CVG1r02HzqYcG0uOPUJjMFQN09/QXhDeBT
hxhzNsnEwbumR9FGH5TvMNjUNP9RruF+GUxGyvUqITQcqUb1ZWrdZ6azMfXEAbO6mOQmBD/pGG6j
dNrplrY14WkVdJeYn2rvulTbWS57lRHR8u2Pc/pfGzM6CxA0EqW4qvK7mRD8EWh2koVOIR18NLTB
XFWEc1uHiDAiaWp8W0xr6sb4ZUXCvxp17jD1B1HPPsaxR4M+uJYmQH3Ql8/I5PPsuBunoNiPuMLH
TNu3suXGs3ROWhp7CU+2umuT0CtyhW2Sknos9gG6lZTjU4uYP0U5WuNvanBeBgjea4QDoo62irgF
SLPBSzMAa0H6i8ajr3d/aU/i6XEsYVYECFkZSftkugxgqyzFFkzmnz2YU0AwHUwJfV6NCrx4bXZy
bbDLasfVXRWoRYrgBmVzpThC07x1MHUDE9MPordp5FQz4cT7R4WlwAzxQ8vtAA92vTdZ+B7j65ua
4/WT1F2APzKrQnsAdoKpJJZ2dXvR0RWjozOM0GuFYzJfLOMzbYe92PyKZe5K6RufepbuR2RP0oRH
VaEZIJZrIUgpyYTnkLFjkqol1MEeQW4VEL3lIyqYpQ0vYBBaG0TchXy3XN4IEYQGuUf/2XX5j9IT
ez64PrdF33AeWEZeVLd6p+yWZW4040NKSa1muhdDZleOqfGZi92zD5WrCLay0L9SBXBM7YPDkMXt
LJYfozuE0WaqtE99fmgY2HLeTr4sNErJ1WAeXkuokEa07nP/lxjdOWgHJy7TjYJKsOqWU1dqrJe3
wApZsJLlyKDaYSRWA61fMbl8QzPSPpnqaflRLL+Svt8qw3NQ0sPYZ5u+EpzRYMg+f+fGQIHjOzId
12xonQo9QwlPZTxKiDRmygtNfci6tioLwckRvwbTe8CTQboCO6R4XV5VE/8NHLeTel770Fkxp6YX
P+Xdjw3WBgRocf87GYKXAlmIovnUoEGJ2GKTwdxW3DzL7xY7ecfVN5ebCazgXI4vgzKqNXb5KAJI
i+0yUkigBZ3V5E4KF50Rqkh/uUVDO8ZghdAr/1NMsEQt1ISZEwL9eSLKzSxay2oKCQPt8tJUuVgy
zux8ui/Lul7Fu3GguQCMAU9ZUR6EkAyk7jobvxrw3nD8k3AL0/JP+uIkqdW3wRMWAWTL9PRcWYc6
/hrKZGOOX8LigSLAaBY/w0o6RcUE/UVCfjA05Xcnfwq65koiAg6Ujmrd7LVYHFwjQjhXQq6tL4Wh
nwzk6ZhCxcTaDvkJiT5EAz5jSQ4Up5OQ+/WaN2sjKaOcB9aSCeC8gSkoNxsrZfvDn465qRXRQiZb
VdyapGoZlXCec6YWZnxFw+YUGnLiJsO11nY7Pd35PZ9AA8in2wXKbkBj4Ms7br0B7KmcEt8b2oF8
rKnU24M+ffZkVG6qycPmxKbnZE+kt21MYOsTHC2fNd0NUGtq+1StTWcuqUnV2hqZBrzS0vQsM/1p
SjrhtdGoaNQrBhyuqZgQTLyKxwTObtawPVhwEXgw0vHkp7tkohbmXhiFR9heSloRBe6VkkA5HV0c
97rSfdUYkENJxXnmpiV0coORZxyfRCBBKJRKlRebelckqbzXno3QPk0Fsm19bhEV6hbwCRUgbLeb
04cqVa4ZQX12+FWcSUni4RrZ4tJJfVIvOlrAeDhluN3XtsUqafSvLuGhuptRsjPaEpH2NYokjydj
+e6pYnfgjZjZijclBIc5cs4ePs2BQ7wh4SiDjFgjCs2MQzUieZordxbhx4EdoGZDbWw19Y4yxY7J
FytMYMclzdqYQ60qgnOj2ZX9WW3gTDGje5V9SpYPsRVgPWVt9uMaoCR+LiPfZqZo93q8b2RtH5L2
zFXtGz48Q7IXorLCQaNGLwDYcPlj2ArsjZdakd7LEjS1iJ0eKZecpa7Jeb5fRDZSvku0FEQuVqBE
PZrsXRYXXk0/atB7iYX28yMis9mXeqQ1yGXw8Pi0GS3rzVCKaRV1V1wLWs+0rkcoNUN1sjzB4sZk
/pbjA25DJ+gOUeMMtGz44RmPFX/1LFyEEWOqMh7monajenxrluKRggtDfVMglFSYIlrczMajH4Sb
lQ4fNYKvktFfbR772AeROyC0S4cjw9CI+jqhTTdq8VEX7EqCYqGJz1GqCFktqB86OfACIQTl3bDJ
5z5nh0rcSwj/e/9hqmQ7sELM0TVFlNTCm2KvSxs6qjjV0wyyKt8LD08R/1F77xscx3R7xEFcW5GJ
spPWlcYMGr+4hEpm7DFqifB2WdFTDnHosVTW5uWuV5JqWxY9AkYWLiMUnMb4Wq6/OM+Xqb2pSbUR
EVp1ef0j1zi7KGkiqpAS3ExHbyLvRk7Nx0IjLHxiiVfvnyK3ktmc/ZJ0wwTTNEtNpAGhYo/wcfiI
ywKeoOYIkvxnmjLmvXsfLVybvtImfZoxsv46D/Z5dhmVL4uDY0thlIoqto88QcCIsjQYW/Ya350S
1LcXYwy95bYJ5oYbOynA2PY0nbC+8uzE6qPJg1dWNnRYJK/D9qFwMOUBH9WGwCMDSMJ1kF8U6yyM
DGlHOqoXM222VYNrHiFJkHxJhOPaJieIXkUWyUwxEdtdpD66nIWpauA0fJBO3Oazi0kjCEXcc3RG
9MgGQTDn/8ryJ510pDH9ahoNurtQiy3gd9k5ApoZC81eYCReo8/ClOvfhvoYUhNOBBkb7UqWBiqC
CdL32sqxk2luw5NsmOZKFhjRo6PSqE5xQCCwhFQqSaBRKggPdhdt5bl1dGzVLajK9siW4fVm7IYz
bZfwWIIV6cH3tu5AfyfEN91nF7JUFaePOIv/qROCYbTKKQqR4NM0bYsSkGF80/wYhsDSJ69jiVdS
6S2oMjcR+o76b042Av2TFM17Z0IX4gyIliA6+0zC0xrlJD17FX3+T8Gl7bFtjU2119uJfIAfdSj3
VnBVG2Jm5c86rYl8RNKQXTTcFGmwN9LJXgoriVghBJDIOTv8EHGtUIp+Zo8cOw87n6gX9LgJNuRY
X97b8V1vJY+7hrGCG0O401GtIxpF8HwfYon0uy8iESyM8cLOyMe9kIT7LGrdMKZxivLJL20zxQOK
tIgoVh6SCG7U2ONI54eS2vzBmSWYx3MuPPq4s+uCmX5obcyCtX7Y0iVYVU2+iVkEVZF56uJUjnSU
UjgM2u5Q+BP2Hei7pPK0Jk0igw1G/iqK4CDF1sEKWycICLqvEKdqNedcWAQD6qlZhP2oDLKjhPSY
GFHUWJfTZzMY73GQMNnh4lKpEgPLXBTw3VzTnDOYyuHLavBu611IYQKLrmRyUibW3+DjnxeCYaWP
2469vuBOHpkd6QJErP6jetA4Uxo8lAv2O5KQ7rz7UXGhxJkocaYWX5RsERQkou/zS9GTCrrFTGpK
MZE4Cg6XyCRuRpttPHLTwDG9oBsqeT2N0BDwEJmB4JmFtLSDRtlOXbqPMsXzp+pTH499Cg0ysjbk
OFWW6BbhH6NFQ+wcI8OAPtHYVTgFciVHuUdLQdOoqu9TNpwZvfVAMhQIG81M7DbOfl9/hlwD6jKv
68RLmlZ7HmbHVCJ7mLRd0/lwQlEl+BDuEFs0vUz3WFEPRkgNRJimYHwGdOQwalW8IPFaKt1kgtz1
klVQZicWB/hj2aNiSWWRYa8euoOm0ff1cf80Cwhg2JQ0CUIhA6K0UnMGN5t2wMz/O6K0p/RKraBd
KfCZa76vH/4t7zBvG8fH2SEjehw4L3CbbZYKukkovupHhW1CYU5gBJ/LtZAV1HTIVsV0U3NJLQkP
n85yzOIX4g4oyofGDZIkwSap8k27INkKnY4NQebZZRBUu1XxKYk0VmWnkCebO2tcSAO4wzPN3+nU
00RdNGrqhX62TfIMliYuCfIK+c9p9JQJyfNEcnCAzYIAV2F00rzbimyEWdqRUFcc0YypnGRxUMLS
mc4aURb+cAlDmjTtfxkd94nGo9h+agsYqvZdqZg35fS7nBzGi6wV70WJdjAU3kLKJx6+xELLEZm1
07GCIXCXGAoOL3RdK9EAIvIhi9ZlqVxwHdXhlg3XZpOdM8MJ6daEcXjjiviI+RKeFjGjr88k8Swj
rc31oxgUW483s3wgEdNMQUPchAeYrT9kToQa6UpOGNXJViuw/BKXJKKI43zvi24eYZGK0neL2Iwi
IkSrp/zF2Akei+PEv9ZfsaZmGYsadeZ/SGSE3bCd4eDwwK0ZEOCW5Dgy49a03OlpOewV4UdG3yr4
jls3qE4DWissXOmKkBduKcN0E+FWfPmfPWSJe7PCHkEnpNvq6eIqM2QCzLY5GaysOQWOORzRJynF
4OqDT6N2kpJDVp2T9J3DJ4W6XPyRraJA9DTo9fR8kSIIjqpqzIo5V2HIa7y2cfP6HoCoq9Idzyhz
CIRSrIwmErmsZNWAQVcf5Smza8Lp57emPGfoAL8H/xbx5V2+5dAEOupPnT/30g8ScWChyTZ8IB+s
XTpJtDf1B/6tKttw29e6WxYruXbmxp7fgpNhsvgeVNXhaS0ZAJhMeUObF+0BAIDDYjvlN+yRufQ+
Ze5IbcAYDSoAlC8P3/rM+dCu/zXSW/zDwQOM/+wWAoSp+COACDs4hOzFzrCcqHEB9zesjM3vOB+q
X+Ik2n/yuGZtbcJbDgSue6OLNKJbBgmOEpKfJqPrj1mNNY81pHAThgjskv423Whs2igdWCSKrRB1
K0y4ZbPJm4us3qnpO8gTeAbAF1SBgB7Te+OcV1sDW8bHMK+b4k+fdCzH+5ypZYaharXcXMKuRtY6
N26n3Nv2Jc2njHFFU54q+CeNPej7LmKsWuyr3CZaeeHgCrHt/05bGmsVOURw51zrDfp7dwZnViH/
Y/PbavfYs/4t1VnAIr7Kj5nT9hv9u4PtPaxCL/iKz8j6zzE3N0GyG16yBT7M7/EvpfONJvWED6Dk
/awki9bXxgBArzoNmg4sw5vZGWaX1ZNSQoKgQCmOjQc55hrKUGBuOBLqJbLZtfbOsaVd64Orh7/V
4GlEPNLfIWcI/3G/xV+Eaa2+cUQS3kqy2TubQifEdYAelbO1zLk62cwHQnAc1oZf9c/c6jUIjz0j
Aes+D0wbUGND9B0u7UcDAJ1VtnEo6bGu4bld1dZFjM+y+s6ryr8ZzZJ1dYHgQ1NcXCZ2xgw908Fn
RfvKfxbXuN/yRRpsFWPLWCgg3ZoBPrLUy8Ab2czeMi2H8sIkFKABYN+fnj4IlCUT1tz4h7xAOoaI
Al0DuRseU2RYtPMYEwC3Cp0uttkd8VwxA2bOauBJqN+t7kRwBQOqVvOm8dJmF0xSOoRlvJvU/JDZ
Y6dCEfMwIUde8g9GLJjQ8OouILHQNb/ifi0/kLsdgk/WgG+EFuJH8vDPtE9xlhDpfEGhjH3a/IcC
GkUtst8jswdsEljiLFy91E5AyjBHNiEdVTv6pePPe862tcuQmotUb2HeML0CGs9FgI5f8lTC/Oa6
EeLILHFXBZ7xzSitgIKyOOW5YiANbXJet83JgGUEX+FiMelnjrD5md/V5bOgggr0DVJAXhYDz5Eh
5Lvl8IIMGt6j/3JCH4xJMaWBufhZrHXWWtUIS32M7xJz61HY/8Q3tLRHQPkMyWzunNLkiqWce7XT
7KKUW/6e2S9uR2udx6769lXbTf0qVx+oCzzrMjP25MiL+UFabob8PYccFQcfCA1o6nlM1X9AQnEE
ZMANSeudWQvD/Xf2RnB6phN+I0cvqTMBSWDNHZ35ZLElKSvSiTBSIaI5ic2xZSa+kbVt8kbT60uT
XwMRf3zghCbBaCDBYz747/+hU3FtErIB/JfIiMTOl0raM/1N/YmIXtx0PcKSI8cZZi91sY+/aLqN
/gnR6PTR/agv6dlfKAPr6yh6CQ0PjvgbZQszMDjP6r31T0N8NQAuLOneK2ZdNBnCzXQIp43Zb3fG
tl3myQI4nZZ1gOh49c26zif9FXxE8Up/UTtW3ngSgiMVTElwJvYRNM5sTETnXNHj5EAwaBxfR/rO
eDOndYX0h7k/VjTOtixj/OQv/qJ+Yp1mBIbBeK8BYKTZUG45jpf5LpMQ76LCwJyJoQSgYujKL1Oz
4VBhhRkBqryCnjtyNR1QdTdI4VF9QcXayv8MSDACI/s1giabA0v3StTzwrhJHelibEFymDfa02gU
uKmYG8PNA3+3X0qBwbYg235Tvvk7GEfysGVizWBa0XeTeqJWo2Jm4I0xgaMjTzRUqOQOgUlkipV6
yfkBw5ORCA5a4X0cvsyfDtKmvueUVY036RouaeILvjJ+j44sePN7uG4WLwf0PdaP0LcxZjEVKF41
HvM/C+k9ktu/4CMtbCrEjn7Grv1C8JKfpC9B2tbWGoLOjPlo0f2ya0f30GR6yOHRAdUVnsIvdGkQ
eMVldm+J3AL4+jgbYIf5rc6M/PPr/Fl5iScH1wRfZHkc0VKL5YR86aQBuQn3fXOezugPMJ0w+Sdi
K2OGj/D3HYkAghauD7C2iO5r5smw58M3WfAiaa8rJ5iFamwjS1CuzGH0DVnaWQAzT/EwS7RMKxgX
12sJXZWwitnTOpuzjX9erPjJW0a/Dr0UjYpLeqamqapzgMc5BYDE1PZNi2wZ/EWzoVan+zijpfWP
Onl42hnboRvf+5/yIAIowHVAXgKCN24aTys8cjrIIGd1SLCBo8OhvNmy/rRYDUsEYCw5Q40SeYV8
JFsL7GbZmuOb1GySZaTJCmW9Ivy8zSNjumzR7YRm4/i9h7h54NjNrJ+fLy9d1huqfF9F3Ro6KQ5c
NhboM5DR8O7iP4Xtnn0iFtcw3KtuwcyJSio5AU0zJQdlioT1GgMp8mrSnZBHqx6aac4aSHGMfbZj
vsGiO8Ub/M0wN8wNs0EG7wka77N0oCXbrLojehJtbW6KR3ZBuRjyYUlvLMwqKaNaj8ZVgDdy5M2j
X4GqgCiDLa5GM5GQl+ZUS4zof4Ff9G6p+lBTlvvyD6QtjzE6+IzJjbY403hMa0ScFZgF55QgXcCR
QngzoKS3TOYo6ljCoYUjP7kaBwtgCi5qAxA3kKbgEIFxyhgTUCl78IPC/mGOpwhnl7yBhGoh1JM8
HXgnEkLlA2pME54MvvhPYTgOICxDb2cjqy/pdnIKvifeaAu7eYvZ3qlumMhSB0cAjWdcBJO3xAjY
xm9xHmhmsSLdkoMBUjEkNIMTA3XpDs19AnEJKRBfDSwLcuswn4NzzBHDcpvI5uDNj+Yvshl2CQb+
dGGAF0JTm9MNckvgV9vFRstzHyIxnP4zJFhr46m7k2dtceEZNGPeQFXLSAp/56Px5HyXn1I3JuXI
GU/zV4LhkzrH5D51JlaH3/lLI0AB5pN07KVjJ8P6OQDeKtSD2to0DGGf8afUYRnHe8uS3LzGP05+
KDy/mn4tcGCyFWz/xQLgMw/NC2OEzAnoM//FTnQGJIuChA4CmWYDdBPaSEARU6dO/2rp0jS7cnpr
WD7QzwIMotn30yJnZBYKDQI17R7noAbwmjlBv9Brod5WZ2BsHf1ogfWUkAZleby4l4jxpvPwQYtN
vg0/fIRsBcuVW8r/9fTGulg+ZYrMnznbCp8th/D1uBt+1BusTMB8NXyFVfim4O2jt/eOFEm+NdLm
Kv80VKnoWGjHZbaHtjQPjthPsW7izkcVMVyrC/ok4705sYGLdvgSFjCh9aW/lC86HcZvewKC4k2P
ONhoS3Zr+d5whl7piKahATfUTmyhZ0RylClraVnOupcn/hSqPf0MqJ+LlcmBBztJ7XBj1Q13w2pu
HO0vDBz/NUFLhVtmCHbyb57t7J85O+21/1R+20/drfCUfOF26ec1brRiduYnFGGcv9MdXDZJhf2w
Uu4Fst+79Q/nbwToYpUIG04ejatS57q8arutHyDt54f0SJFonfjfKTFwyK6qcinPajf7jTcw/K4D
tCsSi6TlUJMdwzfkbEnjLaDQdQNVF3gkJi489fI287fLZ8omzk+OS1hrkCh8yaGdTHt5g+6ETt5K
d6xHgYpyxfaf79qr2K/rU/+FLXl5Ey2e2JIf5Tncu2hDp+TLGKkL2MeTj8JnwoVr1J6fwJ+mGw5f
CpXW3EjPsdjOXwKnl6fOevIslA11R49X6F/TegNrz0cpQu4TOd3hp3grqwP+PwBfA3vKKuEI/tvE
DhAUqieuFf0Q2l8TrfPPG1WRmlXbWsXaXdiiDXiDfRgVO+HZMYPe1EZ0D++lZPnamliQySyyiFAF
T7JnTALJ8sgD8szyTXcpgOhGcBqixKuekmoXX9KBPgNiXzV1awrTuw6Smir2q2LZo/dA6CAgTVS+
N3hC9vg22ThhmPO+Yuj21kq1sAzptgxqqO53Qoz787s9pz9UyKH1J7IQCsK29nHPSf+SHPbpAaWD
9EdzrdJsXJ7N4ALOnoZbzrqI2G5pV6KKb6n4oQv8Uq+i7hyqR0HsHAeC5oaQjq0FB1NDqB4WOv6h
VJCXdkAf06U+YVta6u49slEpWMGiTVHuEmqb4GC1YTot5p7gTyAbdwEEdCe+Icw29EV0bL+HI6Mf
2u8gDDmu3IiM1SwHWR6M5P+Ev/6F3tDZRCDXuD7hBa8lT/zfcGRv5uLw4RH78BC+2XSznTrtcGRp
si3+ClAQS1rpBN0LxGF+w6rqPiFpSHcF2ttd/8IWabkDEelsvuOtZrH5CoPnfIeZNXx1J/onFGbg
ZP5m9hUW6Jf2FuHMWGKLVSI5CDszXT63v/Jf9yke63/9Pz7D4Zi+iUf9C9OXgTGNQhuQ6hNU3D96
Jv0+Ogm6jSuMTMJ1eUC7mlytPUvkVv2j2ZH2CKDcsF+9ZsMVnPaDkod8W2tV/P2r2D+2Fk2EYnXj
LEvlYVhUcva4oRem0AprQLTc8hfWeA5pb09+Ph003pV4GPoYpBr/4kuzbC7pP9STyyLLuy5YEjhh
rqNvrMiRsEbx75WveEdjgHmq9oFy8Epe0LTr2TVoFNJVz7g1DHr7lGebXKc5u24RBzIS49EXzjn+
6snOl3PCunnG/6iNuj9O19hXrzmCc53Kju6YHaA4wFFALoq60vYkaiNeXRHXtk+FD+yg155EBXd4
sdSeOwONLdrcvsI/AXaLr/ue3oDO3a+omYYPdFsl3Wzgc//tHeW7STmObYLw7CPXHO0fJZf2zvHZ
4niynNUhFv9QRUVH6nRCE6HcoZlkhQKZ7r/aG/cl42b+AXgyus2A3GK+V7jjxgzYGHsIJA16pQ2T
ewPIBRVivRXOjXmhV1K8K9aV/kkDuIRMDgQRg1vsa+zMxgbSI8svx6nyRYu1eorCGRXcXNs9MVAK
x7V19W31bs4cGoKcV7nqrjmp01r6tXg4PssLNXGOYx+W19v0Hh/FrfLKZ6f8CGueAJb66EI8vU/3
k4Q23AJbxk/ILOllWHQUEVeIJhgKmJbFgcFTfLK6vwUzzF5pLT2XFdcG5pzKLn9Vb6aPJLuh7wA4
lOct6z9CFN+xjaCV6pTDj3nPeWYcaaIDNkDP4SIrFjJYhrnxWVN4E/qxIu858FRCoKTv7Bf7MYco
8oeZMhNRK/HvfPgc2JzsF/8ylSplfcgQST9idwZ8l9NlsHFUKMPvYqUHWSmCX0qziyi+soeunlTi
jd96rFGM1MF90NN6hDcGeGB3iIlkUWGGo7qwUAMQmb+WdfcpgIjkC8Cl6efpl4+ZorwDJPlbHcHs
jdBcujdaKQWe3Cg9ywm0AC+dD9l0pwXOGqVPW+Odv1smZ+IGrJ/h32f1ETLyQILC4IwgyNmtB4dG
PD9VNnoB/vRFuAr1rUNDA9EEgF9XXbHMECf6r5S48fG2MdGmawIvio46HR2R8By6F+mRX0Vgoyqu
qHVxlEgRJEChcCcKWRHlA1bH8ouoRuKuz8Y3w16aYzh0J2ZeqHIOi2QDHofJkr84SKzogxNTz77H
/OMan/1LOzr1QTs1Dnrvpan7KC7Snc0H0Lxp47YsHgS8zd+CyV4Ez/4ULAl5CqFE+hoiDuZL+QyD
mRpJv9PHRHBFOsobrt0lk4iiVlYOGUcyKh2bAgzlK4cq9F5LO4AQg6fyKwHyCQ4o95PXdBAu5tn/
aHdY9eUzYKmwOeniAvUGR7Mg+GkezXffOgxlB7id8wVjtwRoSjo+u+Qpj3dZhfdwUt7xdwkEf2Bz
m7bcUx3NQc5SpcN+tARMcrgjCOVDQWaPyIAEBlKnyG+jwGRclzHTBOFB5cYZhOgDxg78Ty85+6bT
hWSOHU55cAU4vZFta6Fp2KdM8Ozut/udscwjlAQhRMjwgEfuJg+u9s3151KajPNcDQW5gwkUdxjL
b4XNFOfbutkm7PAMpbcxxCCJV4RbtfJS5w70bMOfYWMT723f5xV/E3H2JPWS/0PBRodJZZ8S0itx
jlv+DtA032WxjeIUp0yM1kzAt8HA+XpDYRKGh+bY/DJ3SLRT/TG/3+9kc7IX4CEovzm+S5cVjuDV
O4xplvanfND3X8p6hyBz9T+Wzmu5cWTZol+ECHjzSgN6K1Kk+IKQ1BS89/j6s2rujXN6RtPNpkOh
KnPnNjT89EXil469C5OmBX6SBIt0S9xr+b5QnYebI5f4iNHzvNxo8yVmiTwQOtqcYBxyQ/Q9WqHt
cMQ/HiNesGf0OOEZvwF0OPLiv//NeMS8OwjjlX6HwEngRt/1P4uAmROWY5O8TYythJ4NmohWfgRo
SBaw3KFsASNYe+PqaJu2vxjmtnmkNMoQlrHbrkGMiGV+F94X3Xh9x58x7g96fJ7wsSIv1VsM3hda
FZPsS3GaXLEUy8rloK/tcXVjr4riE9xn7i/8odawMWdcc3YKbgjsWpcEYkO6ZJGxUye3RvTh9+rD
sLbsEtDL2S60BzA9DEroWF6MUyeXHAOn3oAM/2KzKPInCaOx+TEyzDA+/GLOJ/dcdjJi2/v+NIH2
+Q81XIv51F0NPyxjPdBmclBTKtIqrdXs1wLQSdB11jnwKZot68/pnoW2mNj0FiO2eMuTSelwKO/F
V46Jxq59D4T0EiQrpEmzodiiW0Lej6G+ecP/NfnhTGhbItBFJKYfr6ZHg0YI6pH20WWbaicdvb10
xEWY31Y3jOk2yXc6ufboDp/aZ0NdjtwHO+ZEPjjhBjd/jl1Ug/GdtUeATnbl9tO1D43Ti6IE84sK
7YPEbOUi8IWgenD8cAQP1F/bvvuqMA3ivDhiAoPSL/qT3tGVI4Q8rZXxCo50FGvOExi8HSfxuKqD
fx5Nc+MtsMOwu2Q1hv/SuQc+t5m0b7Q9KG3Yxco7mLZCeYeZG8eM3h1gotYkusx9NHTYeyOhbYdF
K5P7fmPgw67XI/ZDsYstbPRpmFQhpHUGW234RK+jwVDbqd/0UvhegFGPwq1ioN24e+QrdEv7yxZu
xjh64gP6tGMOXu9rANxlxABCgzCmYpLwU5bYPHCO92/K5mLYm/1TxrbHw45s6RuL6KMzVilKWg3j
nB3OgAx0iX/nOuAWUzzE1lgha/W36hcfmZQSMHWcCOmy2M9hyKwrcGxs12lINaRqOaznM+GZNPhj
tCMqxPyybwVqJwdfrRnkS3SA4KnXApx/KZ8B5uVzBk3f9Yw5OzXGKZLv6v69lTaFBr53kvNvqVjG
Bzsks51eSHr3EKwfqb82AAcZheDzj9gAyBg/u/SkDKcY2zj/GkLTe6DqAUQnxgLQh1cSEz+3+GGt
RIjs+EjdV5RvIj7tzv7nr1C5+OE/6Yht99SeWT61/pHay9R/A7rPbeMsEe6G4pZyTiexpbt0NbGK
I9J51maBj4JlP+C9kiLTU5dHS1/Ae1hzh3uekeIFexUmffpAFepvBOWZlcXB8cov7OrVh5I9G+w/
mJ7rVPQ0Lz8q+3D9MJodMhC6Eaii5mGESt4TXw2JgK5ED/5sqFZQkudQDtJhrTiukKCo3M8jBlAm
MzkMf4N2V7/N4SvAHQTPVebTqFms5qMrNuj1gn2FHwNVB7mBzDA1l4oateUnvSm1iJ8sJHImsLMg
uXDYkDjOHT6+5WBL1sa49YnUi8kv5v1NlFynosEg8IV/amIQFvDmB3K5lWnfYTA/XtigDGk+fAzp
3u+gEdJju7SGZNBysMAdUUkfAVSQFpwlnfLT9H+h/2E9+gkKAzQapIlU75ouGr2wF/opQuFxy9Vx
yRIwLcKr4YEij7azUZe+s2egWiG5Z0pDJcc8dQc7wlWDNYU4zDvs80SP+StkPVQ47EQqHTmiSm/O
a/HWU42oJaEtE7YTLP4Kh2FC5jCLD8k6xjeFYg1WJXnFQj+av4fsifAfCDZypx1R9/TXdnKkC8U9
AtcJh6muyCBGgworEGL5F4irZH9JOMHR8XWn7IMHQqvHT4ZGhlaZFpcfzG6p3uQnAxHcbzhgfrCu
pBRxvmxsQiGmUmUJtIkdFVNGcrMoQZxP3qiWQv5eAOPm/qY0qLpXSrH8jQ8VQ33mUt6Oqjfj7/wq
8aWM2PV3Bv+VjXvqaTYSddhAbqAaJhDEmnsMlCiBYkJYkJmN+5xcgTdbpISbky2mgsgc7om+pgAl
8wWagbWmBteLezddgZGrFufCnsvG4Y7p7U0a9rJ+bJl08P22WPFM7PDJCM4fgpEzT+MKQJzgihEk
55HdvJhO2Q1xR2o/4mQp6WuLL1lO3BK3JiwdCKWutir8fNhz4bzZx4/gjMnyVr03P9yOzAXQaCrW
zFIJ5CXYScL3of6S5v0XsKDzjaqt+sE6aUAN97LEBoqeH0saI1uVzg8VDGcT7lesgQIgK33SZ8AP
1yngqUwiYhIW2MCz0jOoAdxiAN1CEvREMhIQNanvwmJVp1tf345Mgejp8bl8sVDwK+GIGTt0YpQR
G8uacaChPUWFxE2F/yYYhGA7PQKWw9469YCss+xmTS5RMDmBOA+Fr07LmPwLHnkJKENJyfWAbzDP
P/IPqT15McuUP17+ss7S4N0Nn0wYSQnAfhQIJj7/vz5MGf9Bc4c8Q7p3v6JaKenGufvxfqA94P3Y
N21VbojC2mb1gwG5jMEvjg/Tnr8gZc8gvYXAhziLwHtB/CbBrAzdyEZsg9+qYBbJzLBsYiFzExzM
QaBiQPK9/3Qmd2mBzdtfld7h8ZVknOX9JYbZCORqrAUxn6LLSU3AZ+dPUH3yd005E5B/KtqKnTrG
N4m9U0kvkP4wHM6n25CVZwYvwpFbi0kv8jgNHUJXKyDDGJnq1J0Du5nrNiCbE1wbhClOKS31d5DB
ngBc7KXrGPzTRVEP6OeDlcRsYjlyGslZ+qk2dxqyN9OKLwjWXugvyloCUPxM9OKQDYC4bbgXJLLa
o7bHiy7Ay6v0V1MJ2CefOuJ3GFS/jUP3aRKIGMGSYXKdRy2sPc5VBzm4BwOzGonrAK+OG+Sl3332
PdT/x4fCM8Jqzho26LAbSpiUFkd1iOJggNbawRZrPUZ5PQbPLyPFTr/+142fVmXOA2YLiNcWbRkc
2vQIL3ZuFeayBdYb/mn+Zy8up4KoepX39AD8lUW8TNOlN64VnSnIzfM+xqRbNpO6qVWm5WO9kzUE
0PBC4Bk68E01dXYbM5gKS1Iu1XQLQQvSo2f7m9qq3ED2/rR6MwzjflIrbPNLt8jkVYdymgPO72Ex
RTi6YYXZWix7/Y46i2LJpAA8ED/n/3UwLQQlLLe4YafsXPzLdW2v3CCvA2cDCgXTrZ/u7XR3svIY
TYz8g41Fu3K1FRrShpGyb56KDMoamHHQ4pU+tI8y0g6xxvtWtylGiklhbJJo+ssIDlaZ6ZQdFjuc
KqYRbbtYOoeQk3wM+2073Y4+Yr1Ou6Smee0r85o4joumjxN+PepPS9Lpy3vkS56Hh4FPmravlkuJ
8Ulm3aG+zSKDecKUIaz2N50EwaQeXqqtn0afNR3eWu4bFcJbhdQjqaqTFV8L2YVD+OfErCQPGQE5
oRm0bZZtRTnBOm6FypfDBtJQ/ZWpPE8nOOCiNje9V2CBZX+a0rt2/nQlWEvUeyCgVROt04z8K69f
y5QDvkcSYX13kJ/WFspae1vrAnQg6LfcBh41uoMPSw+rFwd9AL3J45zolpEKPWgstwPDq9YbZtXA
uHAiO1SvN6aXLzRoisP47sYGZCfCadA86oziuyj9zDRpoZRwQSEvDgbJCOT2oD5PGFH22coPyTNG
jNh3IRpVTK2c9BSz46eoBZMW6VcMXQiNJtKjSlK/w4QXT5p6ZVMA5kqGlgK43QNJKsNT/0odBjyD
i0DJIEU7qsidVvYGFN5QIrYiQFVdSHT5HbJZLGcb5LEaikSlp4Ek2E/Q5Gu8CdOmP2oeJewzMzD+
B/VG1oSHqDmRvIcJiC6/hEKgSnW3A5wiewWgfnROTvaZ+1uxmYmvqx4vYuEL3j6ShlQzDpIyLBtm
8DXWkc6EeWk/nhwpguH48osKy+7e9OeDhlUI1CNx8XNjoEpcevULU6vKLF1POUGW1NNvC1e4APCt
1T76CIdc8+Vr3WqMtKWM2qap4s1Y4BpI3JQHwayIXL8hzDjE8qy+KIR4lDS4dXWQMgQ/PZ4R4Xjm
wWzfB8RaFklElkrKMDRY+bMHppTgiJ5H6TMhuRJ5I4Z12kUJY6Rh1Ih04UxhfUZwDYlkAKej0e6g
oK6Skb0obdfoewFYh5mWSS73uoEyWFb6pdZwWftyWzMacngDnFND/w56NBk2+ykHWfTOCmYfSOPC
lMKHTisL1JXGjIGlXiiMM+MM/R87CoFhgvHXb53SW6i0HWkJX5INpm4ZlPInmbwpPP+z5n4xFTy3
jX0krRpHuysItyP29LHnzIfnoBhg2WZ49PVi7YRYxHDxipCTehpo16l20pFAdTAO7R6zhTpE+ozT
leXpeOHfNHlkn6eu1ibsOLR5jbKywuroAEOzuRLRF6buIBpm3dLxYx2ferd3rHVIPM+48AtcpWfh
N172D/lCU2GlcxiKcY107u0Up8FmyLGrUhf2p53DVtg4orZPcSi3odwuhuRU4dpmk/ywchIE17DQ
FzT+FG2mspkYp4T/YsZYbbyzcCmx92V4Nq3PETUHsTzatSWaLL9Z4wmXz9B5ZyJ0h0wqX7AO3JqE
M/xxbRcfA8BbsJG8O5hME/UDqGyLVQlmopR3XXYhMQ8jSs9fxzDus4vWkOVSoogBFa8absUj2zMk
R7XHUOJYFB7ZVHj5qDv+S2aDsxt5UQpUJsK4h/CJAJuUjrHDgOOcBsOrBp/IMaJNsH1cIytT1lmJ
qbCNGHalNJtBjHm7ZwDDTFM0rBpCxPb4srDpZzlxXLjjZHKy7HF8Iiy33TmotHT6R0hKzBTl6AM5
ZUBdSt839nc1RqwKMde+jpTNGcZfkGBwnVfhzQhWsNWZaLhs3FygivnHwbvTcg/JYyD3ZHrn70bH
hdqJ4OibbswslpUj6X9iY8ibF/BPgFUiG6U8rXqCvjyZ24LJQKsdEHAOvryVuJ/gPRvYrbd5M5NY
/1YsgfTo30N3luTwKu44lX2oqpIfP2VLtknqtfV1m1rAu8wVAo1SZOfH8aUxk3XBwSEOoaxj2hQJ
Ru1IrQFvCcGlwmYIEDroxgdElKhkZM7RJd5sCE3Bx0Ox70lBqyuwFraZIEAi6OrRXwQlsXCQWG3K
4M+adqV6csxsE5gsYI0NE3hbHPIKC8GEUztoS1XTedS4NC0G0yArMYM0dt0JxdEUXHvJupVMG5gv
EaY+QNbB+5h1W8/1a3LTTvlPeMp3XYK9fX5R5ygPrwQ/R2Au1oxxMWxmUo+oa57WWXLzb3YGLB4m
eISH8NVgbrsHkT2qrKJ8SQBOfpXf/Z1y1PjB/hQFHVMMHK6BgiAKPMY/Hbh5Fey1s3bz/5IVExtC
t1EKrMyXem3gllkzfzHh3cJEB5o5jskcKbg7rirJ5eiRryMAy9r/mL6Kd/WNMwOO0+/KNQkdsP5p
/cxh/NM9Jbf8kb6yJyPaa3DBl2lXbJNX+UhgDG+KezT/YxT0aGc7tHcnvDwfzcKChD1D/QYSAAl0
wFyLKm8Ji55AEX9XnKJbv31Wm3qFjc/s+YM7PnZ0/sucv4zd2QATE5GKVI9z7sJbT+zZLTnDzrip
l/Gai+nhb/4ZgxlWXyEXwp5bz2SjEgWmb7wzYDnnDs5WrDfuTBFdwxiEEe2bq0n/7AG6L+BWQU1+
8f2PyHX26Sk8pbts7zybk7AC3cRXbKyX9ff0tC/G7/Abfwf/cMYRUYciwMDf0DTPs7P1DODxfEh8
WObZ+B5j/JgtBojDWPivHVefk7WygtK0ZmwOdRM2wppPa+zofBcEBM1qIBlYr9v8QrHhWjvW6fzG
7kZZzF5+SC/hpXwZP8LRNp3V5tXB1OLZfMPe6H8Bj8+hdy3zKwSmEGIuNpY7gttAt3ICMJjM9f+5
qrQz9lFuRVqAaZc80oO1i3fBRwQeAfnzC4QKPiQJNBQlAIW0g+wq6d0iBQAfLGjN6l3/1LH9UV1o
wf3dwpb1Qg9/SLd81cUHxvwWQMYCDoD+HV6nfXWuX9zdMcIk3yPYC1KWNdjztCWchhhyr0Xaxeko
9FQ66lqL+DltB4Ne2mO8Msu/qaLnQBF/2mlkWJhsGFOMs5GDbN7/9Du0Y3ioQ55cyMdk333lI5cL
gs2yOAcbyWW4v8PI9wdsg++DaOJT8Nnvp0uEqJ2GHNrgo1oCJwK5NjOAIbi7/7wvphm4acKZI9+H
g5RQguysVA0aUm/rRxQoUx5v8uDR6T9xbbgpCtCce5723NR4ofbTCzHdgtIvZcNSV3TXR6UaRfo6
wAc/GOVFBPSvcgr0zLknA2aeeTbox8mtddxoCG/jZMxpggzogeLIFzvkKMG9HfVVQXOb1i+xH7GH
CSmw55NqyhM6mOxKdwcvD3pMTruGI8g+Jnepm8vM+pu9YW+iYKWZn13zwT2R+9DVGoxyVYr/9l95
NCUYtKE496zqIP4JUWfMfbye4IkmwZqCf9io6iXuNLccCNto0EiTC6n80PgHEW62HT06X6qFqscj
TE8w3/kCKxzHBXP7weCu5Qyb0fdCRmfSd2aswbSx/4bVSivMmKc5AQDVK5WUD30GWRAQgClG2y0K
mLLNR57saoxXiSSxt6QvgQjW1jEev9J03eYICudU2qA3oA2sVI2gMdL3skOYfqrWI5RvxnCevI02
7UaOse7kYTrd7Jx6p9Q7uwMCph5ri4siryLvPLE7YpXMHIGYCXUQMWqw0/s7/MM42bSfangY6kN+
peAbyPbZ5FuYAcHX+Gf+1ckKNBFT3C4k6AkASNDC7H9ycWWYaqcEYaoAZ85isjHLkdYeAl4NQqPR
/+aN7E6th7VPsabG+pdSu/rhKplQEhUjPuGMTSvM0hEpqBap4OM4KyVQBpaYhM0J9lRAH4IU5INQ
AVPfupaI0TUa6LJ1PWzN0ZAypQpc6rcB4xdtXhhcxLUjbvZjI+0Y/owNIqQxeE3QdHx228HfKN3N
UKEdYNxr6QOHIizBQXLboV0qHgkmerg2e99t1YMmB8sw69hkRtuajQjO1cVQHkY6ElPfpimFbjpu
cpX8MuYHVYxeEouCqg+Wk1O71cC/+xIhPdZ3qF8i67dSI9dpA1dDlpk5aFTUeY9RkyQzNETsZxX5
1rfxgzPhnQRU9vrbYjw7pEBR6Jl8iDUBDx34VTVP/IxaZStPa+S7qrcP8rtqPJWBD0KY5DaGyY2F
Jc7w9PjBwb829dPXbrL1nKRv2T8E9VIiLYCwrWBlTyeerzL2YhlNW7W8TpiqyeFhDA78GW0yEh1i
07iDS0zK8qsq/C/effoDJGuU29B7WhFWmxXzNHiEJARNxBdgKJ2PAA7Biiev5dMU3+X2yvuy1S1v
0Gow/foW78f7VjocMNtnBENHk05p+OxqrKXXzNuENqg88QEMyeUDdyAhTOlbAJKV4d10WNDqmpGA
SU647uJWw89TibYQFxKsedT5kB4IkGMMaRlbym9GB8mCcs+ftpR6PhMTPM4sFzkSmL9GQWwY36Ke
LsottnQ8ZSVfsBMzmTQXMLmpB51iAyxbhk/JXkflKa3eJkhkVuDDBkqtkgGh5Vy9EI1L+mq/dRKc
pO+6+alNly+gVgEHMkZQCQhyVxGBEHrzOPdmfnDQhNyTEVbMr4KTYwiZGJwUuVgGPR5afKzE+wZf
X8oohllFMDSxQjCHhXixELXAVGrzVHq0VbVowmBnQtJT6A9VA/ufEhErg76GkqVi0qTqz4bZzrAv
GYzh8JAt48nFPKlrTx1zEDxf5a2HJl/davjVZMAVblpdCzpJLA/qJcJbEXWwRTdUQrBPnibsE/wY
EUyUS8PcZ0S9aWsezmNtYgeg1Kjv0qkIzbgETAlKgBhx7SCujm+Yvs0DGxWU4WN04DslTo8feGga
PFkCXKvaxjh0envdqYV60PYn/FwwuBKXuT31zcmgLjfWRUVIoDvZl9Ha4wWCg2V74sqLf3IJDY4M
sZz4SwFbMR1c4UKpi1dcX/aWQmJ74eDecgaGOJ/ZYpny6qwE/jY/cGPwxnh7cXc1TVfzyfxzuaos
1cJ+82pBteR2CHGLZ7TFMBjwIDohbOSM4yPw5PwOL8v69btTP2xZkVV4Yl6TDzf8seEYJM8e3xwZ
v9F/cX5iPAI3tSHdTBf/94Nvu14DZExY+GhsYZdIWXs1YN06xvVCWcu4aVdvSULtsC+NfaWxN7Cy
T4m3V4qrE73BsHXST+l9+1NdYuIwMCwhVgSA2Gd3rJYZqVOYtOnLiEwVujYs75JxBvcovIbEocHO
6VhqslosIyFdSDz0vaADrK+keas1QZonT8KmfRt3W9u/Tg2a42Bmav94gkhee+U6zO48sTtO2rzt
iSPpkAx4+XIEBZHteB6zRHWTMQ9iC4WavmuwPw6qjZnuw2Fbcf0IhIB7nt95wQpROch3OvWfFqr3
ybcWOjYEuokjA2EcBmnouookGqQksKkw3zLXkcXXUo9xHTzM5AapnaUTt62FHQbwD+UD6kWaRX4W
Ky1TYVoJ8VhhkrMa4bj+9LKf+l4XLKaJI/3bo3bN0UsQ7tiOBZZaDCUBWwde0OifYisx4mvAPLsT
ITr5leU08B4qoWL13+xOYh8t73r+XYCkejctuSSoHIgf0xl4K08NHYRafYsPwK2CqiVcD/mT2Mch
/GnxYwDybzUVjE+bs2rZOWkyTemohs+w+mOKX/n3uuFNgDgGaxR51p6NkfaLY0OsUfsyJRjD8Mpz
2kdDuqXevpveurNv67sXvsVShsKob4Pwh/OgjWm1umc53cUmJzY71aYRgT4uiLYTyh90Qpi+228n
QHugrid2dCMWd3TPpFdZB97Fq+8yXskfvnVkbNYDSedARfr05CYmZCPD/Xr4zFtk6Stlwi3kYNWk
iJuHGFg+wD3LSN12/LaAc8rx7vjg5YgEqP8HhSAKQkpUcEynZX3B6lZN6ZUN9WrEO8NGq1sISQkY
6OBxPOu4CWkGpRnUbzxZAn5PmGpEPhk3BHJnJE9o8d5H0BMiAZcgJDrWNWXXsy3PZVPPYIClI8Zc
VU3twgHGEwZ6sRSHXku6R0D/Gra7Xrd34nkRWEO3IxoA47hOE919qVwIqiHG85G2e5m3oMYmVS88
cu6wcAyXMYSSPBiWHQESPbeuz903kpdEOsWyizjIOCksDBQi6TsRBn/szSnZJVQVNULVXvNci1rE
MhUyT71Zb3JlOFf8kq8bN9+ecsKGGU6xYfDbWguVl3/LhPsEKBSDK5+R09pH+8XwysMFkt6t3uQW
dofKVnxlohDRjY7ZPOqLfJd0wBegxipVsdZj68ivXLAvhpiPgrwJL7ghHLFU7JlBs6Oz95SU5J1O
aS492HgDbW8mH3BtA+ii7dmcril+iLuQAoC5Y83cnngppuL2SpJ/B4DkBK+ocVj6TEOzFfdB1qwG
PE66o+SscaWwurOZ/I7lPohICzHWGuk+Y3KuY2gkm4SCsjvn9dloj8DwmXxNgj2usjJzXjTix8aY
J8aiQeKExM5HlsVJsk+LYyUfA/kRDOc8Oab4aPGhtWWDKZQHKLHgmZA45ek2hqkBIMwciZkmqT5U
2r4rXjZ1mQQCLfsRHpDi95lmFt5PO9xjQpaJjaweMuUJvNrWYVC35KGDdDOrO1PN+MJhVAlRqf5g
AptZOPcxgNxD9mCqag2kKgHmH0xvnaR0VxAn9p5BlPwi9Q5Fe42qs6GSD7HtrZ+kuZbSwZhenncw
5INpXLN0m/D+yj1+wDLlhO/2xlLLsC/7ifUaYyf44RM04uTbq6G/479tIxdGZ9XXYCAhBmNAzME5
aY6OulbGqx+eQ/Wh5eecVHD9hhRoxKFbX07KzUgW/a8hbIXmdJUSd6OM7zFd0KnttkSekYsRMKMd
ddAHDZqE9saNVMof1oOanmF5rvQ4uGCxyeHJdnYcY9ezTzZvFNKgMOuDgTILil9t+EkJYR2AGTty
Rdsz82q+Iqnfw6WRnB3vrws4h6YrQJ6L4RyY26uqHrn/x4dJjQVfvo68geAwyL6YfRG24TMsY3Ke
RmLOHiKx3rc9PD6jATl7WPJv2r5CE4CtoRLD2+vl8ALigdIPc+0gu6fp74B3qTX+RlhDM+CvBeVI
XbfjSiofKYMBXlQa9xhY2/22jn5b/rzGcFZuXywEVoTfvaR8S5hzGx4hJ8kJpLoNbysqV4JTBP0p
vbaxWJwYvs5bkteUYkXWC0xb8uR9jqyWaWyZ73WL9geJQfSbK7zJ+iH1fCD9YafXYrzyWRl2FWjr
xXjAu5nxWa5fSn/mTuIL4gk7dc0Fl1E/TkcD78l2JVlrsaLTs6WgYd03uPe10V9Aunt8lLWHUTzy
8hXqRzjeRfdXx2cnXckargjiDXMZBMNrXHRn1jqdzxhsuNh8jcqEC86hHbc4cKdMJjru/aj/g8Qy
xmCDR6fcM+ZkwXdIGrC3hN5IOEMcrY0CokUUrWu+hJBpVE62ufnI7AM3Ot9YS4ApY5d+qyor2EId
28RocfZzQdsRo22KRDZ5reAMVly1+eXGH+LvqCUmLXj21TlhwCL5DVLvaO2Y1X7yd4xCNz3ztNTX
N5pM5io+cPiljqa9M5GfsrmxSeXamqMIlTP9IqcrP8jxrwzYry0n6wZEAUm5ySiiUClWD65raryZ
H6PDD6DeMitM9u34KKVTXxdwbq56/IrQGwwKQ/gQhmx4RFjSfDo4uGYqrQluDc4hDu5Oc7ap05Bm
ED7Wap++x0rDRv5s4hmkYadzjvpfsJ3EWnTRNixeVX0tuF0zVtsKMBL3KO4LP9t73QXdnpzueVLV
OeXZleXAUzvRI6r/+J1Y47xfcOdL/+0zODCJW48lzd1dr3IY+qgiy1/2okz90mDE5OGeO7fDeElV
FnxWLiZ/ieuNETU2vXykJlTYYuCfhb/sUB3idwS9cJlgxHfgFeG2DX5blami806q4yCvjZrRBjv8
i/VHlLG4tVEn+9xOBUzcVGKEpiCFaM7ic1g/Dt9gbJ/YUViLBhVazr3RdQjorGXAg8J9kcL1ReJe
/5Xeu+23vI2WlOr4DHReDL+j8ePX26BlHJkRwJje5IZxKjxdTIqG9m54mxa3TsB2HWwaWyDJD/Dp
QOwMDDPG9KO4QuSMNmHyIB2r+w+/uvaY/QfHqPzQxoNkYkceCvsSnEc4U7nZbXwDGWu7vMXS2aIF
zBHTxEDLsGtilANOuEjoceS22hjJYcDkSQ3/ZdXkMmUDsVMXo9IiQNBWU3jLEcRJQzsLBpBYFx74
caTLaKetozrzlsJyDED6UXtNoPo2KraW+UHGvZBYCACx3tdIgRDYT68pAEZ45BBuYDmPxnlUBf2w
COayPify2YvdGN7jnnRFtNhrVWLTcf4Fo2AtJwz3T5XWP0drl5QPKwESSN+NpgGF3XtqFM97Nb3E
VWSct48yNO+EvY6/zPoS1Fpy86V1aFMAbbSJrCMeKcXTInTIucD5ZeAkkNu1lh/DlMg9sMFd4lAu
4TFUWRlWKQY/o+DGZUuu/hzvpxy+euxlenaUEiFwx2R0SJ61QMWHn3y81QgYdDDoiSRhPsYY/WTG
i9E4wte/VALWtRy4+Vj0dmQ3gBpnvLgNd/q7RgGUYLcyvIuIl2AnQaA8lKdc++qTs17uyvLaGh8G
FXq9LPVV4hxC6+nQ1ltfQ/ul559jeNCrs0zCcfOTd1c7wFby1PXkcGIW6L91Ba6SeZqEJ0LOcE7D
MBcMLkdXKnaKP90AovdOOh9Ag9mktiTXYiksTtbOulnd3ecK54SywZnmBDPtT5oBeKVY9TnOLsfk
mUGRsNbjBNCiB6s1RMwOUtq5ZCtoxqVGeEMwS3errK9Ko1Q/SXS/8s5HDG5sk/gm+3/+eLH6zxh6
EOc1/nXzVt1hER8OaLbBTA1qfin48rJvzPFj7ZhQZKRCcXNIUEBrDzYF3PGT+GJqD16aBEIpQJa5
tJQtzX7BLJlDvz8GxC4NjA3tdtHi6BlA0oh8dDfEfcZ/fW+7MaEalfKYmhvY6AAdtAfBc3k4WLWg
PsIDmxaK9MVIX8XicGDqtJDMVRwdxv/8VqV8M60Te0v/T6C41u6S4Ryrp8465d2vltTrRiX+jBuf
rXmgAZ1n0MgRoDzybUMKu/ZUcziSq67ZFKEwqJLDufUR/TKZwM7PnkiX3ZHS54uKa1eco3DBY8Cf
QlgGGNagh5jcSN8X+t6J72P1aXh3xd+F/skMoMEs4NXhl2MIluu6n1aVge/LqWk/JOsgl/u43EsR
qOcMsn15MfnSlzT9IN0T35K5whdkjM9KdyyDjWFsimDfQCwlTyKe811hd4cNAFlkQsuW4ykFBWpZ
/I2/2Q73XwSEqOVpMxjCGAwJiL6gbJN4PH5ZW5XAdQhgxBN9k5ENpbnjY0FUlO/1XTpCOY5ORDek
d7BqiRSjBA/O+cQAzEXJHuHM8vwP0ce+YdYc2716IktG/Rdu/psgSe8SS31iHaUd8znGQhf7d2CT
QgaRbyqbyz/DU9Rn0u8voj98GYDPUgGXCQI2iZyOt3S0FRmbhCJkDhQEt0HJ0XIhlsq3th25aBLk
7Z1+02WE28JdQVY+jPRfosPv54LFzswqJ1e38H+i7IMCbLUVE38hiUCQkaVugJulHfXQf4ACeiwU
CDzouRkr4g91rqyqYoePe61UbOLiLrWfSo0LaoQmAtrVeGkBoCvcym2yPRlPhRSdBU8OJysIVxNV
JSbZaEty80OmR+mWm/FfAHOqk38Si1lqThdxaLRq7rTvEVFBiLvK4F8yZu9MqoJPLX9XaCmLg4kX
UEJKnaYup+HtTAfZ6HG1vgDD1Hg8lwv83Ja1fY/h/mcrB98ROXr19WEILlmyHZItZotLvbdcKQzO
Fja7Cab3KgNKJdgm3EN+eMmB6PXwPcRcl1/OtUZCqNBcceLaYqyIS+BsGq5DRcUcYXU7V513NyGp
owHBLVuqKOr6S60z+ERJnA4rPgB0mp6wTjSBsJ4OFhWe7uGryHwATwteO5ONs8aRJAQW+TdSwnr4
igW5V7bABhYxQ+WyOsRoJkPoip1vkjdjGC96WwnxhJl+h7G8NMYvx7axTk5vQVQedQgu8A+ELRt1
JsVXaELzqcUZZ0tvi1ggWUZ6SnUL3bmQdo6+dXIctsO/nBgEa4JxViO8ZsfTeU0ZNT5jrww5Ongw
8nRYexJOmOGnRPFQjFyDqlqGBsGkfvIrd1CMtforwNIhdSy83NWLT2dtjf9Yz2W9VS1EattAYTzp
EzAynEcEtJ71gN9itZAglmxr/MAUA8I4uQvMukhEJYgqB/nme1YXWbVJgbA5oj+xbdHqY66/KXrt
weWfg8lZLW6a1lwT88QXLjO/bGh3VzEHd7pV8T5oobTNlL8M7lwlHFPA13RCaqGk1yd0BwACPgv8
k0QqBVvgxHX4DfI0v/7H0Xk1N6qsUfQXUUUOrxbK2ZZkWy+U7bHJsYEGfv1ZnKr7cO7UjIMkur+w
99r2B7Ba0+OW2hgNJjqecjTZg/tpWgoLpGw9UKr1GTSAAn8pbstnSsPboeRLM3+kLU4Kl1L2OthA
zjjysoYBsLimfMM0/+qN6VRXx65QP10jW/JR6gHatFH950hv4VIj6s49L54GyMd6Pp8ErtbuCp/D
HJRllmI7RYwSET5mTWxtDW0ZwrZx+PMq/0v4gW16Wdf7c8QxN4jcLT0EH08rkfuIUralNrFaWDkN
9hNtXSgoP7rob9LNTzQqhT6Atcn3NoiKGfk3S1nMgopIS+G8YG66o8zamFSUDndKEj0R/YZMNy00
PwDwQJ8Cy6IVnTjQg+IZzHMWjF45XNS151xLufUwmAl1hxwT/5VxZeCDPwHlMXIKUDyPiOo6xSGA
ZdwHPUWWbo1pv10Q1hZWr7Z3EJQq6brvqAcWZX+uceyyv88PgjHTMFt9I2WZcC8E2CSJddtCjqF2
7M2VggqTGUC/dVBUVkvy1NQ3Vu5UdbOC/w6dxXstvvVPFA7AtPhnSKdZAaOebt/ZTdVAzcaXHFYH
07lbSCvxohiAELmwD2SsjcncCCbasqOlinZudcjiT8iCWALmfRH+tIGE4JWBttw468T6YAssWtj3
K+g1iAHwFMyKWOoABGS0bgtsMiS1kD5FFJPuHLDlspsk740doo7Rz4H0uWQtnyc4sSh5F3B7mLea
po8Lf+vcA5vU3GMwG5nm3FEyNUZKRKz62aySITZlFSkzfE3snGpLESs44dfSQLf3pkc4tCTp2hBP
wMSgB0F4E21HuZGg0G0G+4EGdfamZvumQCZk/wpYmAaVRNtcerBOKoM4i40vURaDLWGyYIaqsUT7
abTpeKx6dMtMMJk+UCpE7rcSnCUaVdu82syJe3QEIZZYMJptcuBFLXREXQBWJAfUYFIt7/u4wEwA
PgtoTAlas862aljvEqtlzz/uSV940Ud56nNnbxcQQZRNOyWXVloPqvRwURmvCMbUhETYBeIigP72
FZGz6SE+Ivp5b6sbtpg1mk624cKflUT4a5rjvEqLqz/P/unDtWvv0RqRtli9Q5sV+FULoikOXKke
n9Z5oI90hMRD8Sx/sYMECG850nBKowjDJ0SWKXTQSwboC5FfukE8nuX0lvM/0nGCV/hdNm516ch2
xhpIHWNswXcT4uTBJNDgHtzB/GABYsP2b95BIEexmUu8mL+jJAoA+jsP7nLC2aWvhbGnSMSL4bYM
rXw13Gb9RZe3mLmMahEPTG+qKuo67lj9AgSo59xqvL6AAymEeZTwNpI0ThzxMHUQZ3IC4HxrOqbu
JmRHpvhcXVUu9h6BrSGmDH32WaVibQfx1azhxdqkYYEZbsGd2vfBOHKfOejVQ0GJyeADg6bo1iCY
a2b8mvYlk0MNso/Y+s7lABkdv7WNNZXCPM0YymUVHkdObBeTf+SeYihVnpMcLIFgCWdctLMlV1lB
tCUPWH7teMldphsht2DKJRT1e6948olW0SGnsCnFQ+8PIry5zAKbk2wfdbYpp7ORLwqGvdm5nD51
2cIMRAuNebLMT1pAys415khU32cePKIR9dhVD5FvjJE9YYEyGlaZdVRZ+TTtleLdhtPPLxNrs6A/
4Tw9Y4/Rmk0T6e91ACzIz7Q3J74N3VcGSi4+Nd5tsM8lEg+D1NvpUdO4wEDo0L+PQ75tAmNn25S8
rfsDsfpQ5/ZvmGccsZtOvmbz7gCnMd3IgAhSFMNF8OLZvAl8c5AAhf4tTT+P8ML8VGzlYnUnjZ3D
3h9YbmV9KQuD2YcunvWwx3XQ9j8UAuOM6RKI4BgmluxgQnFGn+giaQVibg0HpnRVevWsnRfBtsJb
ZzAHS8qfSTnIcGkOpybdsPV1egD39FU9WR0x7pyUeMZB+R6Dk+Nts5D8qDWREC4KfYUMYhOFEhuY
EGiJvZC1viyDpxZFviIUXkltr4az9GpmV3Ana/nai68Bmj+t/xEKke795+wNsg7dwIrgfwXidSqw
7k/H8peibWQTJgBJjS9SWwfiGYq7HhKEqf8JedQLSsNmjd62jN/yQN9GY4e+xNu73RGB54R8BLlj
Fj4FffWsErWmfl6mw5WB8Eb05Dw3d6ieVSzr7m8fg9UBE+AlI3bJX4MR3ICDm+pQOiOQlcEPh+t8
e6J6NusnP8AIfbS2cKBF83YQfMDfLOUkhdpEv2Sb5ByjDzCYEKQx8vFy9CtCveZ/0LGiqlMghtgq
72nZf6qx8WbVhH0g1+u96mpKoqE0LonkXUU50RsDt/RO4h/s4N0RRuM79XDRh2kb6QZQQhgIYGJ6
9m8WvsgBum46tVsPoUk+DSstY0IMO8A2V531FxaYYhiTuSnLbu41cGjJwAgz5UpAHuzk1Hust1gt
2aTSd0L4ATYaKmtt6hbunDph674IJpBof0p40xlAWqzSAqQJbowkqoaNytxIRdUZfdWQvQk7wPmX
+U5MNjFfspyldfyV0XiQRLPQnHSVsCJTGXPFBtaogud3Yh/FdKIxjsI9tkQy6vGB6WBptVDKwnOY
xDu9XaNGC7d0fVKmC/FLaUCs1BAeIWwxPaBQmU7ZnKfwMeTa2iCLoAgRQGrpSgTq0TSB7TdLu/Bt
CpgYvX+oIkVBDkE9pTAyanM2+rxA6oREt0u/RK6gEC8ucyxF6FbMQUZSQOFAsrUazX9JhZrnGmWb
UGy06tRNe887mfpvUB21dh56WuIwNw5ecCije9B4hLwBE0joXT2w/HPT57BqOrjuI+huNtgHmqxh
P7AsDFYqpENaA+MlUS658614J9vbxN1moM/F/Wz3YEj1dev4VvellP+QeZXJs9PahcaLIl00B/qN
kJAXrcZ/x+PXMNUbylOIZAU9L1TSBR++kMZd9yf9U+qPXluPw1umbsFk07ZhSuL0tt7SaYcArcSa
BaaPl6HFT+dQXVQ/7Xiumu+BoRLyfN4XVvFzmJl38dBmtc5n5K7wxzXzWH9Vmxe4qfl0AXeV4DJk
Yj8yCvmeO9AA5B55HvtWW6vtJv6sxUatt3b76VInaRIEpuv5oR2hkxDUtCVYyhChX8JDn/kpOk9L
/uubN6N+xyZetwQWrRNxSC3AhnsBB0LeXep8rX0t81VTJ4cUF50g3uikcYSN7K56F+1fCBASsaMz
fzJkvuCw75SNIh/EgbDdFi/bnmZRKhQyyhppXTDDtQxnM2EpZB76bDyIxo66dGFScOlHiePr1VeD
CFIzQbBTYxtJtCyp0zU8S31+1PuzjTKblJbOfJeh+oyj+Aza5WEEH6bOOkR3d2GGFVeyCKYLzcrg
aic/TE9syzzP/eE8kkNJsc2zU+M+TdvZV6HJ/jHe9QxeM+9kadhqL9ghZmiql7DviNemkXJW8Srz
kE/gniPkqUONU/pJHo8GCjO2TjAzVYDZVrPnMg9gonnajts9VfjCUNM/mcLyhnsMwoV8d+urUM6F
uUc8MoK6MR7mdAKDCWpsZhxrX6EL7fm1rt8rxIfOqsep3eymBlVae9X1iz0SRrFuRxK+EGsudees
RduAShlagrorxb43Gcr5itwlLZ/LU8ucDrmtGa0dJPs4w4F2dtiktjJfkTxl1Hub/+BxjZn0ZtQZ
DDuneNmqTNXC7zg8QcjwcEfssu7cxEC3bxbRS4b5bpX3Rt+r06GXZz1An2EcNQs8s8nzPrslybj4
TvId4FDH2FX6Vvfo9bcDLWH6VatvA7olHFMkVmCHFb50djVCm/CcZdue1Ma/Qjl5LgLFnTntY6xg
NdFt3geamkBgMtvX3VK1qXi/A+fHxHPRmYfuAijNpr2guaUN4QIXx6lcl4z19AvftOh+vOGrmngz
aGxPen7T1G3GcDEdatRfw3Jiyx9md6P97rRLrBwr7SntV9e7nxyk6+PbwBFsu5vIuBqWyb/SyJs7
ZV/t3GAcvGxXWr8WGffGTZ/eKtS/USYXOpzecZ81P0kJiXCsj8pk+/Ss+OrjXdBN4ErrjQXRyArf
DONttmNm5nHQjonifMLVq3EMUCONjG+1W5yQQkItM24Vw2MLlcLe+BWyedRImE0uZsMzuJZGNLba
wabPs9hNltTHamKtkjbZ2e7Ep8m6VaXH28smQ4dl1ppJy9mI2qCkX8jpzWkvST1CRTeYGY1CPSP/
VMQSOoVavDPi5jnyls1XY8nn3GMJkQX6MdfTrZbaT3O+4hTMqcXI+D+DCJtSiM4lIzIqk7eyJSD3
EVj3Afl8QKcYuF9mJshhWoztricWqShiVAzDiji8W0Qcj4jvcwyZ28Mm1LTTZO1NuQe57+OBwmQY
Jbc4Z8HXl5K1nfGmlfWv08XHnkVT0Lmb0TC58BhOI1FJ8+IYTtaf0nPK0K2ok7HRNG1r1Dhli3Rd
VMVBKIZfKwyychSd+N5VHQYNapAqOvcFockjLTeL9QA33AA1XUiMFIiV2YqqZbRsOfvroiPeVhw4
Fg6l5XGey+4jAyopVaNnBX+KEiRHCHZDX+0RekCW/h2VbR99puyibHYKBVtDmhrWJH3JZ0P8WYIV
lnliI2Wor3n2zQ9I9U3cGkYXJ/Mg/Jr+pN1j9H4TbVZJPnIn/UGfDSY/hCOhkoDUWkIusLjBmUGR
cBqwIY9a+/+TsUiaDXLMsyXckx0UePybdzKB2E6x3fXdHNVQFokexCK6MnwjJoVbOVmvk1dBAS2G
8xQPb1bD3kbvtR35rzdv+kEAyKzWl8wWrHOTfDb1pu0Z6QbvI+4jTdyHsTnHcbidctNAPO/+FG6z
7hy8l9EkXpSu/+nHv87T7jltBxlxs/3N+2rJJTGlh96VYHYGkCC7wrOsv+JhgwVJIxoiQ9zVTeim
f5MW8LMZUmhC68vEqWb4HqQxi+VtgktDCW65ymQiRrb3K2h+a5m/oX4BE1sS9k4wHtEk4Kx0E2sY
+0llzR+gXOwjtrpv5YhuVSQPt6OkT4A//8vz6DjhdG4U96YDe8/U/ruKZoJp/GcZ3BceiZMvtZl8
5STHWFELfz90XvUIC7iLdGswYFCKNTsNN7CfMQoz2PtKeELnUsZAM4lc96xpAX+LQzp+rflh5Svc
dvQNBqMrRpEZeMMNghzk8X3ncSjZzMUxafTVKtDVt56LPkwGbOpfDZkmJD2tIlJ3LIa0GQkPlnXM
6dcL99+8SIomoLMjcltFWfY5Zrv475YVDoMtJpK8heYYfmjeKe+PFqqJSj3YDTMCfIjFMUBKO9Wf
HsP8QqJl456pGAZnvK0qHGciAr8FzY/NVGn6EMMV7EJSHGehX1ir22hSj4GEYjUVSHvKZCcIs8ir
DkEBW8rZpSXBBznO1m3gdE3zmc8xb78znNuMAJoTFBiCz79wVeh9Hoquctq0yFM7dOovk/zNh0Sd
aZCBg9e2cwbWihq0IMEYo2MHmbjWDzZ9X0pKayB7Dg6cNleAQ5C1mAARibmYKtaKA9abEXhP028C
F4km4XmNqh7dslmZyI8YyeRNytJ8cE+VXnx4vDtm0h+b6R82yWI2vMh5F08hNA4Xh7iwnP6X5SKJ
cnBqy6OY1nHiUhBhqh/QgAXXKkmWQ15vCZxaOG6+JolpFZvpUXuP2une92BdMoPGBCpq2pHbGIP+
NrpVz4Czpe3NYTm3eNzzxoKwb5yqsWco8DUoCtEzRrzVxp+0c9eZHA5VQsU/nnCwE90Cgxls9LsG
0wAmUCFXEX2Lg1aY3DcBdXR+gXH3sdXNVkXVXQeuO6ea9+voADEWEYihxm8YbQ10KfY5hVplk1mk
rlrN2yf8QDV2A30cfS2E+0p4izNBixvbc0DocsknxYG2EsaBn9e6nyMGXbTn0MZCM2rXpAHXBrgO
Jgd0DqwDIaPCSlXvAZClftr2vf0eWPjjPfs4NNVGRbKbVJ0f62hcq2FZ5flKxVlOEoFEONqxcSOj
uo5AvHjqzuyrfcZeJHeQdgX10TFc2hlQglYy7EyCr7Bj73C3eCqY+kr3E0rFiF2f3RSr2PiIslsE
8hUfdtnZy5o6y8LtNKw6s6Of2TdhDkII9+OtJzHHMw0SEtDzIbBDjdpnLLxIkM8kS6FpJUPrW2WJ
w++POErtMewFX2ou3xyF9cswJhejo1ZE48Gulh1fG+zrgTPWunmUsQKBZe3A0euck459x5AIO4yd
oXM1J1Ox1zoXPMtMiWcPbA07d3AJiBLLoTFXk8fkR6ncF53VqZMpyJViX6tyhD4fNttGmyh7RoOe
sk2HT8v+atIBdoXV/BszuasMQkly+TAisXHDibAJatKoLK5F5cYr3AtRqVxa6zdU0q8p7eAtEp45
IUqp5E4JxbhQ42uKGVHwSGQudAtIVGPElMwGXWYjCKyoZsah89cirnYWj6DXg0WP1BcDyGB1EKTL
tfYzFw2KcK47bQDbwY6plx9966xz1i+9IE4Foiu4geUYn2hwTBODKxJGhCFdOHJGDn5dpjc7BDs1
iTfh6cuCNkdqCZiG69DZKzfX9pals1Ifd2liXmZze862vOKRAXe7GYtvu/T+FdWu6f+Z1cA6W79N
rN7aOTNlzP0pnMhDl/tCMyiWdPOgRQecEviL2vd6xBbVsJEZQPDx99QIP2XqfNQj/ZgFvaPuprc2
FOwo3YOMr9XI7RWB3FODExYyBKLTPSGnuyusbzsxEaEK5kJg7ap475I+XDUoWxnjuVCAtdG42hi0
XJaMMTEHvUPnzThYBZgwK7Ure3oUYkKHQxxKnF57Rq4uZmSld5fM0nYtgySUu/z6mrqzkc2V9mfI
MoKZLSPQSruns20AUQLJyh6yETaNy6QZ3vhUry2iGuu6fBRDu5QFSKRwpRbrID62OswgG/TwsE5K
Jusexjzzc34bK5OJLx83KR4htySnh2ZZrBJvhLwW8sMzhl1tfWJHsNFNko+3HkA+e2Rqo5hJIdc4
I+2yQSzLt9LK84hf2hreOqJxXUwmhcEqFYMOQz+T2Ta6eOJl+LyjnrVuSXvNN8zG4Wa55VtQf7WI
Z4FtaT6eGoJOenAMxnEE9KGyF7B3pXYs4AXxMcOLGK7+1yIs9T+SSTFrA0qJuiWhMCGjNxagvM44
MvhqEsOab1VL8EpA03RqC8I232GWOjN8+CVzj8T06sPaGH7i5G+YA2z5kHtKvpdG+ZmIYD9zRTws
Ro3wzBcbJ51XgJRGAC7QQQL1MNMlYzPr0lhPA7e5te6GrYzearKK0YYQuyZnFW6q7ijY6b7RCZoQ
1uVrGLloJJz9POQbQOJFr3GwMYILMrwM1Zg3HDxjWlrUTp3GChDZQnOyJoIUcfgqzrpANu5Ka69r
6q9STc9YRWHNNt5EwVFH7yjU8voAhy22uqNirO2GshNAN0OgIYLDY1oorutVIwgNapVVOvWbSMUB
YWBWNhgUi56OG+TYBPhKKNneMYaVPTYfQlq7ulff1KH6zROU0AkEtdaV/+yJEC6mlFTzaHHltmFZ
rxyQg3G1IBeBDmxq2xhUEqqECVXuG0usWR2VOfPNNNvG/o0MYaumgbpaPQKFjKNiuqpET0q2khkh
mussOBOm3itnuM2Jfc6Se5Ktck7yaoXHjzSLNH7tg2XWXiS/n+bdSAuCgwqUuhS4z1YVJBCFdxsh
Oc/NTM8bUDaPJ9fZ0lOMJHkUG3jVSMjZzaOUhD/G0goEqWpBD0Ud8mlUl9Db9PAaPD51bfDO/f3K
8c4tUHYMq7lFQegtw1/HoBzzsTm4MF8BBwwMaF9Ffyw1HhcOA1K6yscMt0pXKE6N7LevHZbKvxpY
Q74iXOsgJw515yD7tFFcwWKsT7nhD9q+UMh4xPG11ks8snuChb483OXOwmgPXv1QNBTwRrvghTZa
FmqMEOJF8RVKdme8hMOsZXEpYzWk0DX6NUQqRAzpPxRIWfXgRUj+1Atc2z94rlFOfBwDNMxp7L62
TD1h0VKiWtotNEkQKLRNKjwi3mBvsM3nVG7WzV9Qrug5gQz8T/WmcRvBtWoHRFhu8DRDP7wo5cL5
A6nSvstXRAogm9+0L+/ovMq7iujgaD2rvwFA0m38sC8VMQdn5cGwEo6JRiKPvWihY2AOYKrxJ7NV
cMhWCGm1dbdSdu1DebQTE4Bl+kEuAa593GnuacLd+NqxOLthUOF3+A5Z+O9igtyeHe8FpAhlk5kr
F6U/tvaQ1AAol9FDJQ6MgUG1hNlSP0vjJNF8VbpcF0XLOnJ6SUBk9aa2RBNcI8NgABR8cKKPSKnA
RE49BTzamHi8jvxd9FEokq4RyPlhyTjaxDaJPzwxWDf+ePkRGNi8dAXbl33Ko/eqPYuT8Tee2aBj
wHb5e9bwO4EmxWU9LOHmAe0tlV38mX3VnPaHkQ/Eb5msCWgZ8qUmZmE9n3l2wryXkJaQC/EYlrdu
Vj0a/zSmtCniMtWex6NHddVh4CxhXywH0n7woPD2G1dCb2B5ZAt0FPy8sifv/t5SpLdraf6zb2Qx
8G6ihkV/tPJcsrjepVosGQcOCEJ6YjvGAeJJ8pqX55KCVH7Esx+4DA5m4W68OX6gcvelZpHqgdED
T2KHIXdkKBmO3U6T36Vzhg0xujDQDIf1BtvJS+pELxFTuDHyu5YeaFY78WHzfiARMVPflvisaig2
KY5diWu2pwHgj2S4T4S5qfB7jxAGHD32g5TYoen1/yksG72srhgjGsu8rk6thGvOCr5U5+mlBzjS
8u2oY9DjYp9cu6F+SBX4F+oEYs5xlk6eMibk52dy3G80xfVliuOg417qLwHtWI25vybsobCvPdlq
MfGlANodvH8cRy3RSM3rCIk/rdCmrGJx1pEFBBZjmfZskOgDB8XrYIy+5+NXiYiOxikjrcsvvhQH
6etWgzUa/bNjzMLNPcTpHeKyo8yrezbOjXfJNHDRwIch19hq4JsgVQKQD6K5s4hHG2KQoYvgGae2
hrZpOohiOQuUVfLSsh+UCXp90VmouwAYGwQGJd4cJ/WeZWKsuuJdzR4CCGcCoAOhbqJjEuIqRVD1
ozBZorTmNap3djjeZthJg6tchB7rB5MMCXttji6u6uiijSN245PDZkW/TNppLrNzAoPy2dfCw2Uz
ZZ1YmRPE6MC11GmQAAoVxXMVs5uO7ASv1rFiA1WEg/PCjuOY0RQYIKgGE+s2e6SWEbOYngnuKyuM
zqCJ4MiM2A9Tf+VxZDext8x5xfoQioHLXgyVZQ71UF/ZsKo9B7E2sQsdun4DQMwqq5UtWYRiJK1E
7/eZZS+bBicO/aB+yxhICvNTydHyVckb8ZVvE7F66PdN1FPLoI5u3ZxyGBWnGAFVjyTDuPUWLC9+
gEJjT+j5A6YQUbkQo5rZtEKj6aGyGo1mo9A9dWEK5emVGUftOO+97WyllWydarqsygDqeN38dL3y
ywPPXhEHlSwkeQlmRPse1KdMINmNRx5aCrWSbzBChjSPIdeDof/765R9CNYF6hTAqu409t+Sf13C
fNa7jTpZO4GkKsXBI3+5n4x8zwX+IvXSR/d1Vgp3HyUTj09rb3gL0RmuVCosts3Qr/ONzCa2Yrjp
ciZQAEc1A2SiFbAbAXfMEqejhIMQ/Ol9zQq12If5j7AImfS/7BGQ//OFWCAl++ciWRBfKQY243ey
c/EhvQDIR9ZkMTFmBHJtZumoh5fSx1b1WX7whDIuE97LyNPzp34kX9LnMxHzP1JSjAXyKe8JLoBv
okc+6UQktSFAqQGz6Au4tQmajPhiwdbsl6jKHG/pxizEtZWTagSc0QjXVNiVu3ROraPvbC5CO2ZW
jsOkCdB51N3BIWGDg+fZGPGxSmEmU/N1GTbn+GcaNWQM1oq53LrEj+A2eA7IeiBo94U3dCYRYaa7
TVV4npGX5c4MHz0RigaSK214sgFvowHr3W9dgy1luQfPIAgi6AzZtgKW4alImyp40FFIMiSw1rJe
JNQVJR1oYZASs1D40BsIBRPP9NWsp2L68DgwO5y1rcTqhCZGFYwqeFti1lUi+yESTfXoUMoPzWJ1
ekKn1BkhH16IztDLYCPnNex5RuwdHb4cCOVusWZPBza3SzFvZMmXS84jqIdQ7kEZLIzTNCwpEPXy
aVTs/dGIa/idBMNO0Wl4Eb9UT/gWLMuIY7Zo8bKoezXY5J1YFKALJax1iwlqpTyUydomhLygzbPD
EKOfvsbAMeafdfZqo9hNkVhk7JjjrGDEuUzBOSr2P8eoV30X7xyFzIeihwNw7KZxybAPYKtWoV/k
D9HV6ehXNP3u2Leh1NeBR260+4zhF7r2W67bvq3ZgO0QiGUwVpJx27KPVFD1xeXAFQ2nxSoOZN72
LeI1Sdo5GdXID2xkptABgxTKClODseOm+3JRgK0au1nCZdTj64w3mVF3tYOywcSnyd5GFDsUDJM6
Yq6smAjedNyEOoVpqzk+YwjO8Pg6JwjnSbPyyH6ph34VtzpbpYeT0OhBnIKOp3rhjt8N0W3OklJg
dhwMAiyKu2c0sEn8ZtC2EQtKZIlOd++C3s+7rVPMK+ty0QK5ChRBKBelNWKIWRwxAw3HHqP2dUh3
DnDFYLbYajbiG9AAb2Gkk1OBOrWAKALCjDIP6W/BxjECYAiDUkTvbDAzxA+1C50SHUeLaHBeaoJK
1vFNWlQHNElmygASJF2BxMKkkNR4YlN2rq7LVdZdEyVfclbhmHSA7CMDmYbeT7oWo5izZ4PAiwEQ
vKPNg/3HOz6rLeglqGgQjZVI8ke/8Gy/m1xeDFJ4aUf5crOewwo+cUb7/kqJCPei9sailo2MqPES
tniBE/GnGXjy914J0QSthNNcoJnh3++2HQvuLvjNY75y8EuFHNOacqhFDY4T0Ale+jfkBC7jSGiT
axiYS6ZjWKOiMlq05jOyMYMm+NYyY6OX3BP9PWEtV6WENoln3h2pwNiQVjaaQaaKPfVg6Nx5N/jR
panyyBzt+O4oF7pCRBUv2N/h5lExgFtU7Teg3SqDVgt9YB48azPdCkb53vSlFb/aJE6og4lpwK3u
DKiaxGqkYi4l1v7hmSkXq7rUPCwtkDyB2AUOtwHVLMiShWFQuPT/BvupJCjt4105Zmuvn7gqhoUw
Op4WzBv2eJwJiRMkpjb4MYiybAsaV1wAJkKZgdH40Yuw0Ix3aRFwDK0p2NUZbj813qTVPJu1Wd7m
QDtIdZPqmxAPw6738YhCu+MOQJzasrDu1KWR8mCmUF7nv8mjdIyJuaoRD7GZW8cSGguCMFe/JR18
NUJR+cIViUx4vSzUx564hOWXF2ovJTokDoSyB4iNmjYXF6pKl2zLSH7I4r3nXIlrBgFIs47Cjkml
ZQcYDYtperfNdj2DKiNFLo5GiGJl3vFybs31SeveXdX0ka4hKeaHIKW1KkhhQmI0S96qK1cI31fC
XpLsRqIp3rWcDv7KtYE5u+zDCfcslwxMtxVKBKRG8z/Np091psIF8mCX6qmQzpVSYS8kKUoC2Wnm
sSg2X45FAtgKN1n6wNuVpNdVV94x14yYvNL3FB0NQm5v2ij6szAb9DyApumqhneeXTAaBj9IxumP
m35hpVcHE+W9Hj/a0se9NsHM5lPAAw+zGosP8GFAgjO8Gu1NVH256k/HPqIv71InO5GxPblu+JS5
cOR4nKsIL7BXWk6/JxlJoAltZutH0oOUHeSzC7WtaZX/8oDESASKHmWDRQcZz6yfUG5Gfm2hiVMX
YFNEPdrYuJTar5HVn9pzy9D4bQz+D0qxwbrPnxa2kIcW4WBoZLecSmkUYi+TbBM34Ur5aaECaKh2
9ELjavsNARi4czUpHSzOJHihw+nPmrgysa0dZQ1i9h5X4z2fTU3cNaPaveeK2Mnwo+mL/18PzaSw
XsCMJqkBK29rP5jZcOhuWsc8Sln/uaVyUnJ1Qy24cMGeNfHOTEDqmBnJag2QYvz+CsNBmiV7nqow
ERk6YDeGwaQ130cpxCa9RKMXor+m+NimdPXaJs62bv0bM7qEqbTXQLY4rUTcFgL8sACHayk3YFAx
LCuvkrB1Mf6YDBJiutw6gWgkNx2ez9JMF32qXpEKPJzu2lTj0gqZkBbLlnOvR8Mcc3pY9ROPFdMj
wRU020uiECESUY30ncwylRR46fgxJU/GwvvCfk1wZYfEZvQPbfynGMUSWHJIp8QgddGOv433qcQe
4X6Rb5Cok2A9pAzjbtuPZbXDSbiSlENwcbZqgIdEI6NlRE+uE1OQfjWlSZwIazgGuOZbVBvLuv2U
5ri0p2Yrg5/USdk0FGw0vtLeXZTg211dvdV28KZX1imzO3BRCytxTkqPxmAYn4kcgZT1JMwZNwuh
knMvSPVJRgFsbOmpbB0BlKc0anW5t2FtBUm9cYRy6ODlDLa2NLpLCYqwnicTJZOZlgq8KRZj86z1
N2yQ1IbLMv2NuF4Jz8r+ucipg/hRyF9XMl5iiZfK+gPJa4EYMcRbHqf5zQhJphs+xy49ZsoHW3N+
TeJZU/1oC2cpG/rs4bdkCziXZRzeSyWHxIWYBGmfxwQvCZCec5YP3Z5vNDHFM/S7O1+yF0N9mhG6
3loi7P9LuK4dM19Tq5bxY9A+64QU8H7dOyirjadGSDoI1dS9FI6311kHkw+RR0jXS+5R8uCj9g83
SU4bn4qUYxvq3SjOMkg+Qnt8ah1pK1AQdGw5XuURE+G5lxHJlU0n6UKIDCLyecpdw7fhFCOPjxMm
nK7G3O3Ayivgqqpt/J6G0V6to1WHnqAze2aI6bKxZmYqe01XQA4lF70NmW0GctkryFAm81JZNlHM
8Wko2RdbGjjZAaGR9FWsaTVKqCFjDDCLdUpElpnClD341TkFyAx1B469JL4VYj+E5DWwg9dLZjiD
ZJn5ifjTrZ8ZPtT8qOKxiauryiGCG7WhnC2T8Jbw1JQR/g47XHvzlBV3b+BXNQ6WgXYhD5lZGMeA
98+u/hziM7UZi0uofYRUyVQPQ5IfQ8IJLW/fKT8JqtYGc5SrzE3aM6p+Hf2ZWLDvCI/zPgMVKDWd
jYKFzop/J+0/ks5rt3Eli6JfRIA5vCpR2ZJt2W6/EO5uNXOOVV8/q+4AM8Dgzm23TJHFE/ZeG9+j
e8uhiKD+noyfJbF3br0cUlXcPtUAuiRlxu7DTh2nInHRmhydCfQ26Bt+/4m1aTq/J0RZQ1MoBfZy
5Loeisb5koj4NHjRy9IS9VPcWTkj2wZPyugetd/MUtaNPzSvOS/Km2EwyCxfUwPkcUeNFHVHDA7R
eDEzjydzUk+WTdgzteTW08ixZR4n8M4NRNrrtRbWwA85R+g4fLis0Gpz8ztAqui7Qjm7hj7BUkD+
1yYHo1whyx+L+sqjpR4VRsUjcvLiZXirRIyKH1GQhRpMAg5zDp0X3Vv8HeZ0iUSCXjCc6y1vKlyP
2iGmtAu6u8tcr+spwXqAQlARPCzxECOH75wPkxqoKqqLTDx4HXHI3gP7QM9Yb7RQM6UrVLKhm35B
knuLsnrP/5lWWwPRf93E57jF8Uyj6lNm0Ej4sAn5F7qF4Qr1jaHzwFQeS1Qk7fNwMtPyxSywWjeb
eJrJr99aHm+B+uiWNIfBIwfJ4ts+JQGUpDp/SVCDiMreFNCKuHfjhnzlttp22rvGjMhL20ubpSeH
1rlAYUQ3FDWPcn4Al7HnlyD9ILdy1avdu8AGEXCBhYaCo+/is4lmRFzNgKFMuRhbzRX45Gdkgukh
48dlbbLx0yOXbmEJ51ahZBDuZkjFjaTfoLxdcfJz0WoNvU61a42L+pVR4HMudln04NKi+1JF28xz
FiBbVyfi7DLjh+TX9/Rx7Zm7BoGknzMyjP1jzkNQY2KqMbl0LHei7l+XMIfqH+wdyu5vxUe0kYzH
omU0wimd+O1rhNaC6nCNyLISZWixfPfNE1Dx1cjmd6CVdwu2PjRmRoDVg9lW6SV7CNZrRC57swDb
3zw4TrllZr3cumRr/lQ80Qu/v95JaJD6tuEv9lv+99LducQOS4a6r6mP51Viw1owvu1ZP0uCZ5PA
u3j6GbU5Z5C519LpbIGRiLt62dB0+tbVG6iduTXNh7rdxrT1Mf+Nr9wy/10nm3/GNDgzwbr0H8KK
wfiJD53SZpLUkMKFscz9PfGM+9ZRm45LfGu039Ycnfy6ucQQYBgWFUzlvKXcp6MDQcU72+xsDwF8
T1gWX/Igoc/ZoPo9+9kliqpqUoCXFVEowvJPrTWgM3qRA16YziMoh8+G782HNj6/JEG2s4jVMPSw
TE+dThaF4okP3CJwdLJxuhltfPVZjvGsxzbVqDoL1PRgSfow522pbq6mxzPKH5yz57As2yzPaBko
e1nR8qaSNkd2+nt204PPAjYzkGcGKJXxIhV0S2VvHzUBGkUj5jHFdEp4i0ir/VS5Nx9teQtvyu9g
bLCk0loaN3MLlvLQGPikI/CiBHzTIhvE1nXWzkNgTicWlM9GO4ug2EYYZsvyJw7Mg4UlKHeKM72H
n4j9PHjbjnmqByacF6yh4Hc5XCrYklXah5nxdIrvvt2ZbPFT6pdmkTcxl4e8vBkgnINBu8wwY6a9
jvtdGGfTPyAuApLAzIRxDb07w3oP5VipkycXP5hfQCbkWREE+Onfg9PR4BPvys0ouYNSkwQZGj3W
hljVrhjl0+jc2fXXqGNf9tpTA6/NMSpivRAxNojT1c916vGU4lXsR7V+wzw6wzqCoWkPAfGy5p/E
f+qzcZssvjCegCorP1OYaMtyc4T7MsFAKSIMfvpWHWptSjB7+483aBJfoCRw8nKwzoBX6JOs+MJv
yInTwuggrJmWI/XwThRH9XdNjUfry1gM8l7xk3B/xNLfqa9Xc5jIWBkA9Auzu3VH9eVRHwf5L5c1
W1GS5YA7ir5wwmVvut0b/2LAn6tJzVCnh7oemf63gzTfBRhbKAcy+YG1T0dV2H/rrM0tDkUeQKER
ScpdqB7c/16BXFWN/o9XShvTU64GXDJCv1FpVZFztALGcIVMb55gdEpOlo+WsL9387ymx8m+FnRG
A5xRvCqOZMLn0f1zxE/em8YKh3qcTyR0RNcOpfVJim+dUqHkpgZXJAlfqfdOGw54XRkfcHwRo0YI
IkHZiDrJdqLqsZp9wu2BN9gGcEOtBF9ciczWeIsX4p6Rk3QXkz1StCpUWowib+fNa+EeQOLV5i62
32AoWuUFzRBZTaNCEq/5O8gM1pcQ/5886YggXHwYyZ6NGkglAM4EbI2UzgSoOXt7emVwrqAE/cEu
oEhuqMgDT233GXFP09cQrYCF84kFoe+oHR/BlZgRARH1rTKuPLiGpSyTbBlBv07rKtnaH0quReQf
QBNBffY78bGErVg2sIabfttPqT1Ee2uJf4iZ3m/K4QyZzDM2HEyJRQ7phq6DxMk03aOpd+5mQ4Ao
sTx4c0G+cnrup08ABOODpxiptWYBSFDTGlAWKTsm/j1y1QXG8j3VqA6/LnkzZYhVs+zWJfBSKkH+
AXzsVsIDxgA7VGx5c+1si/48UiKlo7VJEvYHRbWvaIBAEvqUFr4NVpwmQyMELHaHdx628yIpqBfq
OkxGVhJ9JujNCvT0mfvhdiRzMb42ehTBD8P65TrOJoG8q+KgCJD0/d9N+dZOuJgJD3G05VHi4i0d
qGWcRjRWJR4fxnCQdSJ5tgmKbttwmgmMAfrQ3Hl/AD+dSyQiVGMMGF1zZaMcHpqOlueqpx/MNNh8
bwbH51fYer5zYjyLdzk5DDgoXAMM75otDr4dnAl1Qnl8mbieHcOZ/5u5NHd8BLbAjlhfjfk5mTje
ChY/LtpVz9r6PpW3aD9jhle+i2Bx5xh3jQZmRJMQ7OsGfMZE7NEYpgtgWkgbwT7RmGmid9czbJo2
0jU0EILoY4v1K9hWy8CB3b1ro4RCSjF9gDOtkwxA2hX2WzmVWyUI0HXohXvGExUtgrpMJprTciJM
g2ULaF3OXhJBvKTYyswGiT8SBUs/wwnG6KBpl31UIFAZqzebUV8QPJaBo/6rfGk9Jm0dVi2XCOeU
CPNA8PZob7hMmTSjan2ocXGGBAeGk8NY0Bf6vhgfjESVOdjXrtkg9+oWkDUcUOJz4yW9GFV3YtYC
IA3tudhDW+w6hnJsXWuDEIgGoytD1w5LeJti/0wIXt8rH5y65aRbnZcqf2u85roYwISsfvrPo6bW
AUkqX9z6bDYA3FuWnciX3DFB+sqeocOBW3XPipdlYX5hv2gQTmtRsV3YXvTW3jOpgZJnNzxr+uKe
roJMo0MFgitNH9qMA5tiTJxMx+IYONoWnSEVPq9l7FArDecAERPIxycd7FsNsyMm889j9SE5qie2
D1yrlH9kZNMP1Iyt7R/SWrBz51YldG+GKV5vJ6rLLPjT8eqpi6Oavrt8+2ioAk7RImImG20NFlkG
HjPbR1q6LlOQtfqDr8eCtVyBGdfOqujnvgdoPa4b/24Ev2xiPjxWOYvOa8R8DBJVq3Mp+LP1d1pc
ZbyQQ2LAin8gi//OjAN3qMYcT2eeXbooHrObV2IRwhQNLmRkVt7yXvKpdRUvQxstBJsXwQCcgbJq
3rGA1Jg9yvzZs6hRU3vWCD6iOaZeZvbdSW5Skg54HMuB1UcNF4WpHXejWI6CHVDKmLq56sDx7PXA
Ax7wAuMnaCPmyTtIqJXZXdUQUz2l7cfs7lP/p2akqBcPZJNFFrz4uB7MzVbU9Rl52DYvvnWeiCTP
3phnR4keutW4WTh3tO6hgB4aYXhQwiN+SMDYS5S7yd+0yNPshP/GDNs0CF9NdjCZSWO/2HqU9WJ5
4uQ7DhyQ8t+E0qorYTP35xgEsUn9pWbj6hn2Knzd7W4h43zrx6Lb+BYK0TRowi2vRT3hfAXoLpME
SkQeAv/C0KLAgdQ4Uf4omebiiBwxqLMS7ZvvwpVs91hjpnum4qno8NRZHNeffTxDmvmFtApLJNGF
dDHlKdBuJlNG2voW/Zg7kRSg3VymwJbzPkP85mW8q7DBSOrsadtrR2WODKqwh4UTcXfyCepoVH94
V7PXB7JmMXiI4x8xyIO/7yeG1jixHUZ52jyfGwxrEXZi4zC2Wegx6m/T7ouJK9kvLRD7chNo08ai
CixrkjFmCTaavQ1MmZ6hyKT9Snh1FkfZ4AJzec01zNqnTcQjOaHhZx8B1QVHFyr0tQlnDdBvPmLH
q7cGzY3LI2k4bNiueUR0jn6zFbsn+O3wBSYuI2CzOCEEu5Eyxv92toFt79TizfIPRLBEDq8nrl1c
K8nXUSWkjP6Z0eamVGl/jxm1mrhK3iYm7omAX7ryn1jpNn7D0UP6TTy5m04bqaWBR6R7w69OAYPF
qrtzxDX0ACNQSx9+hIaG0xLpkaQFFmgo7Qukc/AyEueiJu/OVnYXSQEzLLckfzPH/y+8si0tHKc5
HmLPmLY8DXFODlL6ZUAyweiVaPqRsbeTLFClGT8SE8M7WL0wpUX7Tb6syrgTxsXPI9hCYVYwmGFW
q1cnysuIWYzarQWcXVWBo604GpIcDRjdbcQQNbmbQ3WCrLCKq0fv3mvuAo+Ulk5HGyzvS/US1zet
JcnsQwvOQ+DBb51hK78y0WEjaVLeSS3aphrqFtPAQWrT1zGCTuvmpDajPTFqHd2b14cO8xlGc/xU
X7tF+fhYvL1qjPKq2M8tAfPRgbhmYAvVhzoRc/mIRwOMWh6OOc+Q2nNZDXA+JfD7bumOm75ZDwCQ
So1vpb/H6VNlMpnLQ102lj02ynR4CYUImFk4oUeEjTmRuhMgtzCyI+sRdXVKxM2kuxMe2pWPBF0h
mBaKi3idmh6+kQTSFvxcjC1xAaCNfbX+wm2oWD6VWqNnd3AC7PvYJH4DDfJQlDHEkPADueJLDrW2
fOiI1Oz4YqVVmCfs+onokKYFU5zXjF7sc+jH+cBrDs1p0t70Ud+3S7CdPYSjlH5iboC6jBvbYI5K
uLkWsHw8mMWwY+zn8/rquBZqe2ASJod6qZ2IgGaFN3FMXwJmjYmSHVb44SlHEtBWBDvWEtjXHqYQ
BZAIjEvLa4F2dp/btA7WI+MOC/g4oE/4MWPzPYy/xwZ+P5szzlKrZexFtjAzzkYiZnydQCQy1bNg
3gr0EgZx55gdVhUTR9pPQlL3MdY/9PQl5LIcyXHNcWksrzMskOzH6S7Rh/dq/xHv0fjVMQp1GLKS
KEFbzXdREblg5byFOIeNWL5EXvaZzOXVq+k34vdFf2N5kwTurWX4osdP57+NJ5k80xOxbZ/CsDTf
zYyHGI0A3V5Lj4jCWjJMMrkUrc8+JVbgzh7xCJbx8jkzIOGZmTu29vZ3V4zs6gLaGCZUF4s7CC8h
Axzio6gi//+a2RpquENBFOPSZA7XkWoX6dW7oel3WMJrY0I+jIJ80Ry8L2ov1kKTKY5xWv+QS511
/FErL2neWFDpLfvoeOvk/+zY0FYO++jGmH5G+MIjbj+X4lbj2JEoXayYLICIqXkAOZz1uaqnQGf0
pnXy3QWDUIxmk4aYGi+zvmbifjXSj5Gu5G9LSQ1YNzsfFrxh36C2B8U1woEo5B9a00H7yKGjEKpV
8n8cxuo+Dp+DtcvbfZQwET15C46mN38M+3GLKiaPIHmA0jsO3TUocAbcDf0F8npAevhhaU7W/Ci1
l8y8yPRSe4DVzsP4Orp//OWUY10v6XVxgXpki/gJ1xuoez8cNEoeb6+Vb7l9HswLqyhX7tqAjKqH
6WDX+2M0p16pJeNralyX6k2fvrCC5uaN6k8E7JtjZMKvjFI46b6a5hU3bR7dK/04WmfhPRvmJ0R8
rirnrjnTKUk1Rnb7rtjqiLf76Lejv3TUaX0Ce5uoDNcn+aZjc4twkdWjtN9bdErXSECPfV/KUH3q
zP5V2PfK/mVEAOpBpegXJHiALBgtpCSuAPmRN6+GqMz73yL2lM0cjWTkr6Dke9CYeeYK01xH3P26
vx9YMiviAcNXGAmcvMxo45oMI5yxzJO3E6vFgEyWBb/XIkbO+VuuhSmAfihfAexpVBsEKPJmrDKa
fQrOBJk80st1TriFnvwAKmjgb+gXF4sL4bkUmM5u0vdwtOzlM28vuHF0tE0jBaqNNwKAAtteiME/
jBLn8WhitkmAXXj/euI5+cJqCQGKYm4JPRA78UxKaf1vbO9g9nXQ5WTQUNVQ5JXr1j7nfHm6/klj
FbeHuPFXi7FvOra3qR162KMlKZVVZewg9jCefklYGkikwZE/s2HAaYBcdkKEqvuH4FGiMykwONyT
OpT5EY4/2eoOHCeAWtoFDAL2Sp0WC5MUXtsCXt9Lol9AzdbgDhCR/CaMovZ/Y71dlRQyo463PrqQ
Y771A1y+myY/tPIWfKJTNfWdAr1PJF+vrAnw6J7Sek5/ajI1xGcuxisXNJt/ygxdyga+QPnXBuan
HSum23n6I51qP04Gqjh+BWIG1v45vhvvapb2JNHnYv2b38ElaGhSg1fZP43l3td3rc8/thWsOoFs
Rzq/cm4RxSDD5TxvVBci6rCikyM4bZeUHN1kVmjlh/FZJ2T8EPOK2gBl5aoYxcEgwmAKrszELUH0
d49keOPUqFLJ1RMTwbTyqjf32HnVGVnE1RlkZmTdEkaXaRjFm5RorZMPFEMnOTDAngUuqC0DstXJ
CxdkwjQNw57fbvFq+TsOOKtljhG8RvWoBExa89noROZlwNEQpHn4Pczp4Gt/+zwkwIJlgcZqNtkB
LJjiu75cpwbpvoOr1fkq4Slm1d8kO7BzhiQBu65AM42Yt9mBM4xQqwZn0tOj6COxHi2IwhIRIgZ0
828f/1h2WGE1iZzb1IY87DVfxRFYTVkBH/iycCAuAfRadKUpOL70sARvVvHWmSG/2ApI2tX2JDjW
9pThN+u2Ug9hACfuaax+FZI1Drf35DDMycetMlfP7kNLD40VsIPZJnSVVm34NNbkEptgDh/IDsDg
oMRr9UI13LzDBxIbDAJ8+5OwY1Di8jpAA8aMOhkbttW4NxDtTwbFJB8EqVZroskdfVwR/RnyYR5/
Vzn9k8Or0J3fu5QBUm3eBLdKJe6tQVaT5l7ryrzasBkxJx9yMr8z2zwP8RsfYtejnBmnp9v16Ny6
14WAhKAUJ1Zp/+rUfesFrNWkXQ7U0euJoVHVwvRl7fFWmdWf0YOnJNGpA5EE2s/YiihfK8A5r1fG
mW7wpWqwkiVPCvFWrYX8yFsx91lgjzBu9ZkAdvpBL9HqlPMWRhioAwoTVPXqo2HyYmXlnpYanmcV
ujXmjeQYoATKMV5Wx453dgFQR3o3ijqeSsAzrfW0E9J8oeXiX+Vn2WibR5S9ljRICugQgcYVU75x
0PaOTPeipBMbtGsz/HGmQM24stCh9DQ4ACzJot4dSZgcNqo5slJiB/q9wD2HFWevGIlqJtJtg+FH
K45K2UXfRnLCIbIPbbvNIyZXvLQXuKkKZmPGDx0gc2El2DSYkvjARgx/K3rWcUlbsidkwDRlKHNw
6h19olESkGCxPxwqqj3btOWG/fRhGqwPBwSfyB00eXDBNe2F1fKLnXqQmpdPo/LOXRuz1nF+eVHC
NSoiwqhmbl3ethKvdo25t8YsxuLnFhfnoNZ/Wg1GQJy7DOszgaIxEDvfGIZdRv4YWhYHeLj3Z5Il
OWBj86ggw4LVqd98iLMEDzDSqmsHHzpgH4I84jAWD2I3YvHdGU8ZIXczqa0iHWq/u/et7ZTL/+Zb
SnEsrfQE1eGiMSUoWvOYN3ALOmxezRzINZuBsFo6lAz9PbLnd4ZRz3pihdjazm4uk1+qc7X9VI0f
S/hd/b7RhRG2ER9LSxecASYTvH6yhhUWt4ZQVoRXvYOyUy9B48W8lkq7TFZQtAAQV7/l9B3Tm3ok
TtrF/BA29muoLHpPPcoLqJ6nuwZ/cGLkxHKPNRdaGToOuFd2ZJ16IJSTTFEDCQxtEFU2OWvmGjMU
OmeNyhlbxMS42kvz51CYrxmwgjllhJEn7ymxSaanQY9pgT0qdGi5Q0ZBXGvU/gsgtOYTI406E4AU
AqjDEQqlyQFP1zTflgbcow1uqU66sa8FTB1GfCoC0mLvMQ+3LHtjJmjk/eBu6V6ydYhDUItskEuT
NX9nU/TbTX5jFOVukc7fnClcOejvDb4lG9xZCm8cLWr5FgfvkbeT9S/N5+GjJ6gM++JP6VrA1Vww
9SNUXgdQ/TLWsKkSWzXFzrGmc44YHK3W7O4YiSBvolx3cI3bC7O/woVVQlImIzaevBHHOjjnQRxr
+CUeMwRyBJdybQzfc3GfI1T2FO9z1d4kNX6JpHJgUoY+kI+TX90OXLCOaIitS04D6FTxsXAoBBxx
6INdNJYb8V/XgtTA+RZ+yhjX3y+0Shg23HfSWzdqiqnwPswKmGUVms1y+eQBoG29A8pKN4ACxL+m
hAAIFpQstRvKTcqmDOOkUiqVROAoYKvP/CVRxB62bowQ/YHzcWr26fSeeafYxw6ovenBIQdORV8+
Nta9zyhA6+fIQMcp5KeEguIl0IkI1a7q/97Vupjf478+6karbA42R27DJN76Zaj5R0oxDHmHgmkU
JiOhGjvXX9it/9qpvDfsKVqfv5vDvPTCpB2YBuFkW9guZqSisPVxsN0MWXww0jsYjLDclbw/bC9n
1DXejAJFfkJZkWY56SXBNmdAYg8gdsLI6bZitF9BpqRAqcgvS3r2lTHTog5+grttmhSrf/4hB/Jh
NZ6YGhZq7bmPugzHljqyabP3SVkOUkoow+l3A84hvj6B7lpltdDuu+LXSG/J37Ny5zWH3X+7CTRn
a3Oet45zz3mmuhCK787/o8FN0zP9ELk31S1Hutjm/JJ2cGaOMsz/3I6lTpK/6O2D8WYNCVqAypHj
p8v9koG3yOyHQxybLd+5SOcU91SF/KM4KJKLAkqU6A8MahmqbLB1I0Xyw2bxmiG/LvHYWJWDvCSC
C25rgG67DFiUu3X18feSXP2SBi7Vdwt+28F3mV8FJxWrJplWNxamQ2I9ojg76kawVdPdgPyXEu+q
xaRZJmdaYX5PgPln2TFXz8JmvJYYJ+tXrbhnA5Z9RrgLzbfhGrvB7w+Bb/D7QNPlxncZlxPzULVH
TNJsD9PloJGh6ewNNyRszB4+Iuxs0Os6Tb1hzIsKNWcxQJ9pJkC9MuWAONaJS0Ieq2l93FJ1FsDH
EufDZmbueEzaY/bEjcZeLjppkiFeQTlB5dL9aTN3FSF/K52cldZuIL1NHsgKDEYg4nsrDVPjPQ+u
Nd//BJt3x8SqiG8ZK9N2EeTkGR9G8dS4GabcJb8BFRP5mym0Fyo2hqi6hcq46tD6imtD8ZzhRA2Y
tLOAANpAz49rpd/GgXtk23lgfkZl2KbHLJXvWjojvx85gsvvqN9bzb8YAWSQjy356sPHHGBURO6b
05cEC5g2M2uQtl4Q2+kxUhfaIGDcTjuHcTfRADExTrDhjMG1K8xjHc1/oxqhGm8hRqkRQlC9RZE0
l9pbolKu3boeXiF+RRXrz2L4Uyd0hU6tw1IHdIDwRmMHOEVAZrIkvUA+KDCvEJKy12DuJUNzM1Fu
guv4DJb5mhvU9Cb3ShNoYTdj2A2gj3iUEDkDQRc0S27jzZs1u2dqA97JQoesVewVRoopsbFV7TiV
XxlKTo5u5kmCEK3i2+3DAc4mWgvQyALmFLQHFyVPTdHgf2UdNzU3dsQszmH8mkMxbgY1rQ/KY935
X7OsbnD4sJxYxM1TsJcoGsoXvTtmVvMMyoC2biyp/CDDDRYzAWobBhyS+O6hzTdsoP8SI/OeTgxC
G/MYmawHHTYQWnOsesAowsGPKRiIxWU2sA8v7T2KPsAQY35uCHmoZLxNTXZWJgPRVcrNtF0K298a
3UfRMBvyfd/aaGTnWB4Ow3kkkqOwkTQgG9aapxjxP0aGPMSCrmesdzoaIwz154ovZHF11J7l/Bok
4tCxminb7obpBAtJd/VUUgWSKtEi46ZVGi5DHh8nYhGajENOtzif7HFXFiNReHX67ni0IehFNOuZ
dsMtQ3M15sWlVG+QYC1L+dW0LP6JtsvzraY9eA/sE+JX/Dr+lFn6YdnBe5s7J9knZ5mJs0C06xq4
6nlm58gNPayGtQMWQ8NiIZnPRVG3SxEe0bKo76fDmzIyH1ZcSbjpAq+XKbu3gDM+Gb8C7TKhk647
8wV5igo3j/gYavDdjZhZTH75Jv4N96iod0H/ormP/8bA2b1Niv1Q/ORaeWCcK5iGak9t5mOMF49l
so+OsK1ZjyV/51WLr3ggk9tNYbQjFYAo6NcVo5p/qtxvkd8ZaBQl/lTYJYn2MSPyS5F51Ujfl4g6
hcq8UWbHBegIN2hSbZdKsNgLP2YyyUNdTYUxJ5s+sUuQY4OLRBAxyg50FYdaNt4EfeZ/Xwa77tmh
m5wgv0S/qZclaIojaPVNmT8yQPDwrSuNpfZ4YWYB12NL9vDKdb4j5VxlkEsU+dLdmgA7QbeBZmV8
0vF44pfRLOwLt6o+0XImbazpMvmiT8u5Cupj1dSvftGEBovvks9kDJsUvCn7p1uMkTJDFoqs1mYk
rJSPPVhvb+Ph/uir8tCj4+zi+VaFsTQOQSB+ltC14r3BLqvmIDTJE1KDfZKP0WUYhymvsKRCzMDu
r6aQ+jZmCNKwmKsK/dWhl04Wxt3wE2q67ZnvhjUztBpAkY13sClw/DYc2TEu1U+PvacRXH3+dNf4
WAi2doell7eGx4EZE27WH6t4qxHBxcahhitfzKBb8n/+YIdWd6zGsBH6Y6SN1ZjC8KOcgTW7u3H8
7siCxhhoYVBxsvz/6w7jbiLbik04EKgp+ZDdxnbsdTfz3UZoIcb4Urf9s0cXJyLSPud1jiUHDgz1
MdducTykSbtDkzO7wXtA8dXSTXgCL2QBbqZhy8mdCXu0LFnuLcmu5xstRHbQdOWGgf13yVmo/rd1
fPGqDUvRnoAkZ2UHR4frUnrytcayY0a7Qlq72LR3qR+/lGQU1YylIrvHdHcxWaB3kvfIzQQDVn3W
afUacLVUMoHrHLzZh4LwVjniko9MOFENNkBd5zI/WOmTmCcI9djoJoLSmMBBBGfcaxrFaQi7TUBk
jEEJu5sgvKAxuMB0iLAsX3scmpgUUyxmDiRQhM0V8pHqpbO3xXItocZntxHwuJqPril5YlL/zDUr
voJQt3UqNx37UBZ+DZeJ3J7NieEWPxhI4kKsoA9l5dilzyHkz/H11DskK3/Xq+36ul6v9+v9Pp6e
m9Plwuo5w5uDQ5n2ihzVl0VNtWjfEeaUKwu0ycr6JW/wTKhlu/yWU9kkRIcE2xqLvgzZiFrb6Eok
braSb/kn81f+rmPCiBOEHQsz7ow1ZxruL2rAdbWE2o2Tjlu61DYwD4qL8zeJ9jaL4Dfex7V1bEl/
8w9jUEJYVBd19Efq+V2lNM0tu9s+zS/ID8PIQJDQT6eWmo2IAsS/mLk6JjsOXC26qoAl4iLQOLDR
qo4aJ5CNJAwnTAcZQEDF0qNJW4mST8l7rDX2/XKBYCjFGTuPDsPLFUjLQLPlVwWvsvdZcxQ1wJSL
4zEud+6zqXlsyjO2HCCcWcpqRFbRufKfJvmXVDA1aY/qBVI4xmWwuUHYTqeIbMjxD6wvJ7OveRmj
a0J9GjlXt+LLhbBl0o8fkVCeR4keKqcoipIilK14rWkpUAP43mtT0Subtk9nJbhDDFZ/uT/DDUj3
zdCcCBwhurd5i1iazjw4ba2HvCBoDHAT9xcNkwNUolU+12dPe4s1dGaOB0Ft8QwXbXe+AeBr/MPH
9p4TZ8k0+GYk3p6WCeAShLb0EmfOw6a+NC2INEiegxmBGOkPXOssQ8TotcRJfWSdEc5Nd7Pbi6Hd
cBj2vAqG6Mbx3ZQMWpuF7x3J4SDi1bxxYCaMrBqn+bvHuahbKs+62DsxFkq+rSrqbyOGC1dCuiJM
IAdc4fs0OlHXPSTfteTEWAB6Fcs3nR1/Ry/koajeXJI4Pak/DY1vAzYt+ILsUi5kHSxw81y5V4Mm
zdTPE9QNyUTHIp/MoZ50ivzQZe0Oc5xmkDNEQu2SsY1npW/G9GER+8NlZc/dh28ius466x1AFDVo
Pdya5ukMjA6xkzEAiNCdCYl7zsZOeXGNZ+bqYZWT5G1xrjJDRCzfZeshM0nHaHVwDCncyGo7TVwZ
OXqPbK7eWkBYPVi75GAlx7EL83Y+jXn0lvvZyYZA3grtnDUwb+hDB+ZGjDu2DDwagJctKfIdUo+g
zh4asG9z4UawVa0O/g9IJodUVrL7QtgHWjtjKJfDUzVJzGY+sYJ/ZbKhboFPiI+8K/+IGqBaPu56
H5pRfakiMO24XaYKkycgGRpX3vHdRM1pPpsMnAbzMfhgvMgHidmZ/dRsLFvyk/P4NzQmVEOBdco7
5DjIegPhkb0wkN586XizlhB2YoYZs76Dr7TLfGibbUTMYYGSONMpjqaHkOR51Q10WVzh7k6NTjB1
n4a8PLp1dHN6JH7RL3FirBO6eEXVmINvc/DJHmeKt5A+xavCttOLRo5lzcG/cJKaqDgjln6Bo+8X
ESYTURsySPaBwAk46/cJM10LPyuH5povy1VzP3mtwOCRO9/hOJNh7INsdNnWqLFuHZAh1BpfVcWA
T/Ag2AM077nm0HPS+djaeMGFV703DpriCefYTFwurfXoc58LuEhmMn+4gEhIl6W/mTeBSzASZhlF
5ch09p30h/l7wRDl22T+WuXVbmg+HHKNNN5+5kTMatBf+1pFyI/v6k2Id+Im3L8iMk1Cp4BaZcYv
OTdIxBtsHRV7u+4sugVnOGm+cBELmguTJiDHD+cCeRilA8g0udVsylox/3EN28MJMTPmgS3p0bd4
odbQxmScVoHEdE0l7UyGtW6ISijXsc8oiP2YRotq2EjC2oOEC26DGE//U6AyZ8SGTAWg6fabrLuv
aICExIpQy9mfGJL+FJLD1ZwgswQRNq3+6fjDB5uC99pdftSBW0qmNr0BKq4OY7iN3EtCspfLaSpm
ZApakPG68XwCNZZLq1IA8QmU4ewScJMzfFFez7CtmbiBeIvIzfRldBp9+3XIrCyME/QlJuyFzBpf
TG25ZBXheCC+ux6ZxjjJexQNBopc+c82MMhJuiSddTsCpATnwYKskD9c2tG/Ljb0rWtKmLJms8lN
xjiTzR6x8dyLLb3fD6uKeDoN0EKZm9wk+uWyZsVTR8uFkvmU8dRM9b/cojpb0GTomv6w+uxFAuH1
XDQVTdLsujw7WOVtJkWFVuGXOi2YzWCHxAGOM5nBWerfczIeI8KmbfE/ls5juXUlW6JfhAj4Aqai
txIpkTIThKQjouC9/fpedd8b9O1rjgxhqnbtnblSYiJ5rlANsUmiM552fCA4gCPFGEAeEh2bFvCh
fxde/D4ZP4pgRK7Vvepf/LYhbaOxHk4a+et6IkTIpGNMSmvIdJnm78azylOG2H8em20+kyx3Y+ld
hYM4ZeSLgTHc0aXYa/FhArXbBCVTcKLNxvogOhwNlFwzQ9eCJmYzpHcXs8bcNb85gaB5SNCh26/d
ufvsouiiR9WlcyWSvY8UVFQ05cfBnA9G8jsSURkYFT0YHR0QyR+6xa+irwHJrWbD2qYTemwywCXx
G1lTbtJSo6vurWYwShQ/DZSAglClTNBVhmcTMHjRoXkME6yP8G5HK2fAkZe+YNWK4BdWUBmZthHZ
fI5QFkn09FrcnoN+D413JYiuseCP+gZOC7pbI1PSCQZ7q7kos/GjBLRNDB+fO30wjGM115hWnIdl
aT+n9xYQuW5F2CoBCxCwRfXTPtXDeI3D7Hm2i11f6zDasOLnzC8rR1jbNjZ4oiuJyx9Vc9NW7arS
/aUwK3pyHV175y0x3fek1F6hrZ26NqvPKVyzUhfnqXhzQYmCa6fOXSmdXB0Prz3t7oXt/GW0D4p0
28UDpxo4vqy14HSf3D7aGLVGPhanwgFp40RdUxe6ztRjwClBsIHDiBUZfjTFyPR6cFhm7wNHDjaV
iCGJwfwa/frV0dMXyzeIoKH3zoB4BI/MpD/joFZV7tKqnQmkGncE07JWh/vBQ8D9jKAUIZgT3whS
Q4Q9UeeOTEumUnwE4sthqTVorWJLJRCHXQJHRvsW17jKiLnzLTIietdmT5HnOqzQGALnMlCFFDA1
HNfd+IoX2QCRMPzqeaZBxUamX6IGJ9pQKaC8QAGV7CMWNkaF21F3H9KxDyKeeyhdZO4mbcyksCab
jxy7LuJdHPoeqtbdqb417V2Vcl5yK7V42VXuPqZfxgsd0lOsjIEQhy9iNkkVVwQuF012e/X/dMt5
L8juOvgeqY+CkVIbnDuhhBGC0UTJ7pj0ZACYjN8jv+Yro9+q4ugVuDT7yx7+l5VqnGjh7kV8hlm8
j8AzByDoRv6TgbxjEOU/JSnBbe60k0VC3q8AGREjR1vFfrntMY8G/KdMtzcxfYMufs2De1Rc0ua7
8ro1jqNsbYXxbrT8o6yGFwPWWe1ooM+CloFCeCg7B7Rn7f7rIw3ph71ppPWcje6a3oUHJjZE+VeN
lA5lm6xdViy70xYdiThNYH55GOkDOrlusaswZ+a0gOkkc7NTnB36Cee20SKNBujF6pd1/da8VdEj
nzGah8NRNVrn4E1Fb5UOHBde94H71Jyakf43GeU+UA1Ln2gdmicBEdCdby4DyGm6plREU2SfdFXV
MN/DnlX9Nys1++wdbeU2KHaSti+1ktwXzv//ld+RYV6Ak5Vms6/cJszcqr0/iFVsEBNIjYNuDnSp
UGp+dEucsEivIC6M7eZ7rLurgn0VuLlCl5XHAbPQ0VrL82XajC+qbq2OoBaRlMd08GhV5CmwWBwY
sWL+v9LRJhgPlKXLd6f/1qM5uQvHfupKjZ2JnuJ8S6OTBPswZgRSDDctZbqE/5EskwyS0oDMf8yX
PsAs2ba/0bTuomtkPzokXy7GXy/Vt5JBr+tiHC4oTjOE/e0qQEBspZtiOgbdWSKYQFkOjxE+k78I
IMFA/oW0g1omxtjQBJuOJSWy4m3OqSwr5pyMpe9pHnmDAIlJIfagFj7Gvlk1uvht6T1NsPTb5i01
T51WnQfdobHb/AToMQu65iB35SjuBfafp96kpqNRQ+uK3mIhVXcbimqa0aIt8pexamDZJDvT0J67
7kNUL6soKGhHYMQiUutg+awnZCx5eXSUerNiHNpYWEmijzK5h0g8fdj2knW4ZOho0VQ2a2ypEV+A
oyJ4oRR88+kxNFNMfZqTumxM5+QDpCz9HhvztRd5mzoGVGI6lAdlQFxsuwOTw9tdm48SA0EUo/uF
stn1Czv96t5qagmrcThTl+zAPK99lngcXSDqWCW42ZkgyDpHQ+WGHeJ+b+kpAkMRX8yJczXEGZoS
fwaa/aAECW8REunUa42NXhk/KOU1mEwWWlhdmMhahhCoRfGs2GtDx9obKZSs1zF5kvmyIbQt6Kmv
Zl8nwiQagFKOytHJsq2ziTiCREcGCtdixEydcYCXh/8UWWTduMX8UmguozEgBpVrM2ntnodeP9Ae
OzvMZIcaOpt1a6R4ma03T6Ken8lC1yMeTCT7jmO/0lSdkPeQaWoQ4Rs4EMKLoMLZLD8KuF8FLffR
xDLUxx65VnP5MmKK4XMq7Ufpuqum4uTh5AOUsbVZC+dpZbgOAEDrZDsbkuzQtXqokXHHSVSsvBIu
7ffQPE/zoaPFgEHHiYxdneHPYMRr8wYWbH+tZa0N32U0Tt3IKV2D4dwE8RXGwUPLTIgaZBrr+JOr
VVkPH03Kl3CfXY9QjCzdOIQmO8WGZii83y8rKteFTLZuRECkq/t0CBjzTauYxnUWojrFcTEPnC41
mnH1jyTtNG8xLQe8c7RsSHhZRP2LmnUaza+GJixvwU55wCNWAbcIuzfyn1Gay5Svkll17TIYeplO
HpklYiZHGdP9QjY7RIhisJEa2Zxqa4NWb45RI/QWcwASHBFptuz7aB1GYh2iiQuEv2yqaQngB3ic
+JwMjjwMmw20UmODhkwwNEJIjDirH7HX01o9pvV4G6DcxsemSBZZ994XOMskMNf0ZaQfnZJ3xZzx
Lqgs1AdU5a86DEoaW4P7ZXMApnccj58wWTSzOVrCPxbacmCUgaWgGM6qiPqGTAOWBkQSTZjevLT0
6jNwQqH+Lw8Z5tQQ2bdVs0mTv1SspeV/EK7oZDBCCzgEtL+H5LWl3gunR59nK7Vjo3NbtflM/gtE
ekAELiBCPd8PiJQCDjt6jsaCpT/cWnW9VsdkPmQ67dOIByC5Z2gM1ftmQeZvrYzuYPBkN6eaDLLQ
g6bHeZeJMEh7BC0/Y3XT5OMWMXGOcHgDkO70P0Ds7Go6ySD0PtBD43IOWPlKaSwkQViUzeRC50SG
OBGMwbATP7omoJFGVLqQxpCycQyDSkBW+ezyWCNoLnraspGHto6oM2gk6AEzhtNVQ9aPoSGfhbSM
gi4nDpolBM5wu20M7rSeW1dK3XXpZs916W9GkdyG0v/yUIVIEF0tV8AGHNGyKPObx2AuynkvAMoy
B+umf1D7EBcgsVT3siBqEYrMNHUX+NxB1a8n2ETBjOvXGlbqXQxGho1WrF0nyCel82b69sn04626
nnXPZN66JRC4ELAwJz257p8a7YNRsBLY2s1NnZAmJoy9zXnYidcFH8EQ6dusm9fegpSH46ox6etz
0KQpovd7KciVhC/ooxVhC21h+cjZ+nQSRl1ZGl9qhYNqm/m3aKnCdDBGdW9s1N3T/PZu+hun+sfP
b4mEzkvGevj+SSFMJsh9FHQFer8W2QcZQKytF3+4RPqGR6TlsR/YwS0G+7l58cYNjnMcUEl8NnFw
i+Zs4O+T/ktInCABzrQOrOBU9ydUKpvBM+hxLGKi3hG0f/FoobZx6MmhB8N+8o64GQQqY9LMECWj
ppCwDRMvHoluJc/GkDOv1/FJqiyFVaKyNWlM6SmVQkE1jl+V249DgTIZ69kTV7yGgKzUUm2PnzdL
KZg3PD78/N8yBpdOCaMZF0I80CECVeVOCHxSgmPrTFMr36iPkuFgaBGmMiVDiAEu6sKLrec2WpXp
NUE0mpJF41sXnEyR+5ezfUYiX9dNSDIO5y0wurbWrEe+HHNkDPqnqJb+cDNpkFIM0VCGGRkj9V4P
VbxObWTVLREQxE6jCUZHTYDAbw4PW2fbUE0+HfkesrOVFIwlwHO0zr6byK/JHgQl+5MFEWj61ApM
olr/yu0tYbl2GS2xaNUFCPHii5rbCpATJjlm09fUsmyqnRntsAXNtzhFPu/1ZWJeZpna1zgg95rE
U96ujYaMbQwPlMM1esw8QDBHehtDDBxEGizmzq8O1AWW1K51/srhZJmlR0HHIJ92E655iMum92gA
APQz9Y8zfiS6f06NGMFpvTCN/KVMKwNVAwTF0n9pMNuqfd7sTSJ2mZubrvnd5P7XgP9GuNO2ZpGf
PFoq+hefdNa791H812qmbUPLboKwE6Qt0V6F+I0Ssl7p7jQmQ/6cwO0YvCsI7OHcTSTaWeV75hPb
0W4QAGCaddPfwfnXjSbJ4qxFBQdRPDadt++8gcYxubRpZBbrjrXuqUJQxRhy+gTQg5db6ke7kWtR
HpiSM4WJ6p2EyFvCGivm1QAi31jZ1bMsA5RQF5nATWairvZYGaAvoWlC6hoU7bHbZwA4ipKRS/pb
ptkV/ga5Q/Mp1bMPa8o+QBweqEIvKA/6nsCvJrBPbecQD6Its9/c9p91HtGweBjp3vKyfUKlLDgW
sssyWQhDJe3uQbINuJNLOGQEdvLokZSAwYB6LdbPMmXBnQBIjYO7mUeythwUKmW2Mx3s3JLr6XrJ
TquB+n7IXr5MTJU8WV9MqDqyRWxjMSS8+1A1LShZk+CU7oM2iBrSVIq1kdOXahfW/JVNEmNYxKeX
mCaBTEIGzk85KbamCkedwDwT8cBwTKvPtN5THXHeZ5qk78JSeDZJ4ny4IeEFql4hn90o+cJoS5tD
j8f3QUqknDG2Mq0bPnCzMShDH2IAQze+sz7ZmBxOlSQCza1RITrymAbUfy6LNfo2MHJUD3W5yVzs
HeygtORwTCTFqcDabvMHWOsUpKhROHYk2ca1YddsalocJAdPqbFIsg82v+pVAKCpCjZgiEbjJnKA
KpOlggmIAcrFo1HJN0WgGuo1WrwdrTxozTPikxRZacvxe+Q/xjFi507Ut0bQgzdITIx98mljuJpK
w5tAB08YSPMi0t7KO/mVA69NtJvGOpQQ1Fv2xkVv031tzqchpzDjVx4c5Ayo66lBNzC6VhZ6Tc0p
YNzT49CTRWy9JRwe6xqWB/tgP/iXEJJMQctAHRK9oV1kJdSCZDiqK+DH8ypoT/20g6s66s9l94X4
DTop9B3OuT7brTICueWnnGBK1tPV5R9F9JqSZqNN3y2mZya5bz6FHUrLrXJF3kpfXrtXlkeTtIaQ
U1Ew/VntvRk2JssM4p2FrEAbB6fEOeoOeSXoqK75qIoQDwMP9guwXW6q1gn+lTWSB0WufIF+mlM4
OBFcfAh6NhGEQpIsxoxOzNbUbol7475TD4yQB9r25ssHh9ohQvom4Bqg9T9RiktFLHlpZp+9YK9T
1tPSRSIhYSgRYcdur3zGOuM3K39Y1kaX15ATCbuJ7zAO6r+m8Ic5WW+DBHdvCQ+Z7ZIflzpQmHZS
+7PAUo3xPRffUB9wxqioL1TpIGmt1mS8gF512M5q354OfFM2aXVUdkkxZh+02ddYSmN0Pz9ducfB
B0pL7RWmtrecNQhbjIXVNtcQB6PSHimUCpddWmCT7tkX+cDFtxU3R7+D/rxFxxK0QDtWmvXR4ivB
Kr8uKWVTXdgLSddY1S4TDkfmHcNvzHxWZ16p3p/Wfembr14yMhLvpmWuJgNdL++xW7koJniNW8vn
JkzaJR486E02FiLXWrcVhKKATIzZ57ju9qhP5xjMEh/I/U2r0IS6xStho0GsyFFqUQ4xg/RjWIDQ
kqJxvlplecUZKoX7oCm5tNlioiZknjy3/8SXanPGzbdbf+gxp1OpR8/EhlC68vC79bfJSmxgZuTJ
BKscutazbgw/TBovQ4iNI9dfbVuQJpKXt8TgCP/PgX4+g9wJwoPwzj5UGZ2ELSovel8nMwqXbvAA
o+m4ISgfRTGiyt52YpMCiCj1a/kOjbdMl5314oVXtXL2ZOxkPY1oeEgAEC10uMUAYI/IB878LjEX
McFCk1AJu+bNn+u1lbY4d5EhIlqiIpZINGd0t94ApsKOj5n37NRHV3zr3kgvGwvfQmglUblkxjgn
TUWgmvz+1Z4y4pSYFtdzq2vtoZAc0hiLHxtmfoY2MX8GxtJtE34Mh2tsPKAYYYS2ESkW6ppo4YWD
PY9axlHfKLSGS76NhA0PaJr5NB6zOWPU9h4iEB3UXyxtHNYQtjj52LG/gmmaHWPD30T4LK0iaZ5g
/Cr0HJqRUnkrG4Rq1ZxfoxoxQ6xtaadvmiQmMbd6NmJ7O4/KXfesPudgc32IIe1H99SWMbSo4Ngb
IAFKk1XQKE4TJlovjq2VE/tA12DoWPIkBv9XK39yPCEJkDgEPPjmkmvjHhnumlNL4K250PEWgbj8
SFFVpA5uEzCjT7CdjIYCEi3bcJfddwKheIrvFkTlxNu0KgvZPehe/S5wwjhi2nccjFrXWeS6ygTq
hl05Z+DfcUwl+asDq2olgXeaIrqYDWWdqwPJGxgFprTBEPuR34Z31qZYtuV310vCS2kRNXShm/Hd
idpVEYM24aNJSUHnXmZSKHgRRN1g7iM0Ln41MkwTgX+g7/CVyHFbzd0F3GO2TLlhDDCricRe8R3n
5E/EK98ELzqgbEKIQUNgK2sVEs+nhb+YBFdu1JPK9Eu198YLtroxL0usXVncoRAA+KrXy6ZFh8D7
X0PwM2QL8ZqjunuXvr5W/7onZ0N54VrwZvksN3Fn7azcIlkEXm2pYsPLiRlE5F+oxt4jnNMF18Xk
K42gI55EjQNJjyjL9M3ow50z+WDqFNS/WvTGF4syoqxV4KXPsrGPosSqjGtTI3CqhnwPyqU4Itan
aGe5leKi++br/334MYt3lMBL9N/74YOFtJ6ntWs8yu5bfWir++Z7q/d8FCZu4wnm1vCSdNDViSBB
oxabW/URBT/EzxnjiIs7qDxEfe8jWDTlt0WM3ZwieS2w5Tk1ur/w2obGk9bEdDETqLvh0zjEGB4X
LY2YhuAlHgL1e2pcEHp9fmOjFwmemJtc1IUOHblzmO1t7CDZZx6afAibDC7XQ+J8qh+uftrg4gKy
mVAjMbVPjAwJQqJHHl6nLDkxLsAlzjmN+FVOfGGT4ph+2BaALeIw3Jm8BOpIajNG7kvJ4sEux5/r
2YTaNepdxxjwkj666GwF5bLxH4ZzGpzwpAfDM1j2sdp4LiHIxFAwWgwQR5UaS0R0Fp5+jnQMyf3U
MZ9yX0Re3QotH7blMGVPcY/bIickbqzgwoYQOmbsWsoYP5XWKRxPo3fpu3uGIo1Vhsr4SXIUGyx/
N/TQvvMvGLhIe9NDiQ7CAKyj01SeOBvh58EcIIg950rZ0dmmkYrYnXPAsja++Zxlf4swtRg/U/RT
Gt3NdXklKRttLKkM1ibk/u0pjOYjU4u9IXO5y6uNroFEnizyZcA9MmjJRthvHi7j7NaynTVevXU/
VEXFZp9qTIUGpbLYD9Ul1otbOvgvNjHjPN/gx6N6UZOIplPDT1axUsk4CmBumRsQBrRj9wBzQliD
iNr2fswRiK5RYZhHQTXLSco13XtLyEDliZekydbqVZJewHJmv2qUQgx46pxJQTnThCjZUBpW6x9U
OMUbK3yFW0ThmnvkS1SyuXHppI6O4jpZD5MDQ8tXAb+mSGkTvljnsNF+9clb73dgDdb07mDz/ddd
Z3ClLVqfaNI8ZfgJ9nDA2lAFG7MCjlC3OzfpzoN/qhsbRC5iurz/Nuxs27X/xgZ5ojYeKlZGo9IW
KXY2k76Wten5Jz8pOC5jIrMpmUapLZvE2kVo3Hk4MmoQYX53uMDJcecLOKKEAe0FUKjDKUM6pK5y
SyBmDSw66RnDnSs0THP/mOeSA3q07nOGiVxw4dLMpG9ddvM17DzQVSOJdiiOQZ3XF51Ml1y+03Hg
2gzE3eVnHTXW2B70+Xvs3aeYE41aKkxxj+mLZI658/s7i2CtozOHPqv4TOIiKIOmcB+pdSKG1crR
XMPPz+tU80tOBAgANN+lkhYZ71+soc1umx+/o6HNulGE32xDT3xI9X9jQqbNfFPtg1Qp8Fzr6Q22
RRg9tJnuG8L30t7NCXam4THCz61nQH7Rv4E0t6wgyTcsCZNnNYHvz9qng84qsmRtZ1fQIUvhl+CY
KJxqgaHjdXbFtruhUWLTd061RR3DhY2y790IP6EJgm2n3THA+XN01T3Ckmj4xDrCn7nYJTOjOoR9
OQzD7IIq4KmnzW0hfewYwouvrkEhKR+oWnmMfQYBGjo0lWmpFSFzm28Ec0te1Ma7BZ62NIZ7Z47b
NEk2ycZuXNy83Trv7zPKzsH3droOHi9CZwi/xLDgHbBHWrdAMaqosPH6ZcQq4uuOOPnSJUrmCyEc
pJjmDjDdaTrRnuff6uNbg7X7qTHMsxehjgwroGXKmqFatcATLtUAPZyGzcusy41mw0yCZUDoc7Po
0O7S8dzA5ut1olNQHQ6tjrNsZbO2dNPJnZNrq5n4gv3xvW5Jb+u1jyL1P9zZ659ohE+e9lqyA1Xd
uC7QxWOaNmnURZVzH+maKethB4lPy8uz07YM4smvU10v/aujnlP2S0rJxgL0QO80YOWZVhbbjaBw
SgOXhxfkWG2QKsOACAqyx6rDVM4Ps396Xn+USpcf9qsofKYhmeEvQq6tt83NMDM4i6aJrjbT1lFA
L0EQxBqPtLWIdcpxgEyCU1hGnyQy32XV/VkGh7OuST8zvfql14pyqUx3onKem/7dZ4HFOzcrDhqt
1qUcjb+6TD5lWZIJEDV0Hc2FqpkZCEfix3PsZTsQQ0imBu5Gokn8fWpSX07itY1rcF7hx3+vIPXs
KOnuohxg9RDMUxqwxDghCwBVqYyNVSbxR01BsyFcrsunfeS+hAi3qhXV3yEkbIPRItuznb2plAIr
dt6DuvnNXH0VlfkvDCOPPqtCVZPXoHNuRqGsXjb8Rb1o9y5agLKst6URbPuQk/SPOhxZuos0lX7q
v+k7EAfIplV3TIp3L7gzvk3Mh2paSHxNKqcZ9dkNPRK8mMhaOz0PP51uQ75rDvg7DteJWR+qKqHh
CTfR0/1jApmqF3td79khCAwZ35mi5fMxd29qrWTgsirYS5zUW7jJX43bVcJHHB8hmmgYS9X4iiEu
gcwwb10aQ7i7Kspfvlpd8cTnHD65CKP/2bTaqpnzrvhSf46dGQml523d+Z3lN+fEG86fuJ48gaAc
tjffXrIPdkC7K/q+SqY14BgsceY3HitJG+KkcLrliPoRLwbTEOHSrGhn8wJXZK1Cd+l4NgEHjto4
e263TCMPDhYSBos+Sk4qxHAapg0rGOIc3z+AGax1ji7ZJUDbQ7JQlj88481GHNW91oC0TUftrnCt
md7Ozs3C6jwFqOfYFlxUzNPVmiSeiZtd5JyRx2vXzRwRctKExLfNTCghUZJJyTn+SMNzEGfXlPe/
eGppE40MnBP7wra7svGhBssxzv/wme7VAMSaxzWzLDohGdeXbojOQF2HngMzBIUxlIg9vSraHbyH
T4qqY9KyhkCWIusjM8DHSh6y5Uz9qSy0tRMcgJTCJAE2TFoUkuUYQPpqdJALetaFZjQxyFVLhAqo
jtEDmuzm372Wvvc+Z7sCzTRzs5Uck6Vd33Tet0Z79Dy/pYBpAfNoNRoEKtFIUfYz/qqVTMufa8oE
oIw2S1o3QkeZ/IO6HXPL28fJmCNSwpyP2v6Ch54YUMtGqzrZO70n2YPxWE5uJG88cF7Gik9WZCiM
M09z92wXGS6i8tbPV7Xe13l4mMziKgyOsrbhPZsJJpnhe/AYcYZASP1LYqLuVqVLe6ImQSJ5n82f
vqvpueKaHtNT1AaMtM0VM73KX1GhV4gRq7viAeVIH9QWVZGWPAYWdWyHJr4ZVqPv7P2ufxvIZHeh
YwnDPAgcKk1gLKYeoBdCQonTZQrFokqvHAr2RoC6T/PPI2qXFr8u8sszdUJd3DtO/TaBhI92qt4y
I76UrbGOdG2VBjzS9blb25VcuWjDJcmBURFsZv00IXeixdDXC8qMjvnfjAcbxYUCeBY/DhV57QN5
tqI96WUUP1vR1EBEBDRa6JyFPzyLNjsQAx5V9167RDJ6a5u9zTOmLnlZSOrJkDNXRdQI+i7leCjf
/SRGzKNxSozAART6OivrHUvQxOauacbS8W8MlfDIkZlQU99yws8Cb9WMBzXCHpEFqU/vwl5hEKJq
k5Cb3ZXEmpI2T5T7FFLc2LiJmbuzjdmHymHvtDCXTinmo8g4DAXJlkWk3VO6KTWNeg+5YT0ymk6C
aEPwk7NxGxDFgU7QZJbH+TaKbfo9Q447OSHPrMzo0bU+HRQwEebBwqKIMvu/cA0X2wQ94nIaCKOz
mVKAtwN/z5SdDlJCYydZBqhC1EdAX8txlNG8SE9DIF8zF15U6F6Gid7CpvK5RRWikzA2rn0bk3Ns
oJRIyYi0G6D/sniB1MzzTJ5NSB+J9UXwlMfbuaI37mr/kuielO2bugoTWBPioeuuYKCS0PsDhqIn
JyZsPNBAnr9Kb1h3DsLNgHhTgeUKF8HWpTJQ3Zcg6PaSdq/c2jx6HuG1Yj6Rv7LqmQJnVrcJOKqz
FkA+UyFBusHW4oOVNxHd8N3yVYIhUOAyq7BzovZC9ZV+BIQgPBlatarkS95A0U63RLcfO/9hTvXK
MIGve6BdPfNfZIuC+Eb7Z8quhr3Bvz7X1z6rttkbLQAnW80Y1GaX/EXRzTzu8quENEEvXN+KInuz
K/J7w181VYvsm6vdKvcm0UfNxBy6w558RfBp+2imXDdmend3YyH2cFeOrL7raJ0aDgy5FrdlCw76
I3pLgh2T0hybXjcy0WKfwf23CDvssCwdZDjQCUCzyLvROObaDMydumqjV0OXu8BPVgcsuqckhhJ7
P7a0Go2lQsCMOl0a+De+cxHeIFeVCRHHbnBA45ieTyHSJKvw1sBto/5znOGXRPQ6gxBwD3fTgyrK
+Mqgz3KyOXYpBkVMnDLHkU1fGIt67Na+jW+hk+8VPqizCrmYUlusPVI54AlnFhpMhIlme2EaTdFO
vcJ+ms6MEFtASg8cHS/M+KrhkY5XmfpPAbhPMpaJBDs2ChNFTDyspJDTQ7sRL2IC7azna0W4xPbu
9A9HLPj++xFYEcrl5yCUHI3WGjKNCtPemD48N9+ZDakypNgJbRmNj979rPB+dBr0aF4wNWXt5bag
CiqNk5pfBtpwkEG50PsHwPnW/CpaYgB0MGZX9Uirc0PK0bUPkFBOd0I7AEzaGAjVaQP7df+vGZr/
OiN9PK9lyTmQfDCNw2XsJSvdND4BnZVB9Ra7/ktQfHsd5jCYSvoYbiasmLMI14kh9qXaalrkWLEg
bvBQqNkl1R/HNGf4babuIKnbyT5Bbw7CBSg1WtdoM2btKu0eVe5XW3u2vjv8Cc2wDTP8PFXAMTNv
FBWkIM6FpqIOeHliyuJRTjH4MENwRjRKe++JNn6JSY4hmZy/6w6De+FdIpi5MgEdZNHwTzUsfV08
n3PyNVpy6PifkP3zYPhXj9/U5k675mLW33AYpc7G7qm0AS6JE8DBSMhfM+D8H9M7HmmB4E99FnHy
mukfVeChn8I63hXt23jIGMkbK79UWaOtY2+HMv0wM8IpcXHN+TroC+7OiLOSCE2wL+QkUxmjcILp
kvbWtUrLvT/eS0QnmTzFAmNjpOJezJ7f7w/LAjUftVEBOh0gdoyiijZ3bjzRUUcwidBDrPsu+WWt
6pI3NxgPrpEeNds6zcJ50a5J5d4LP6TLZjG4MZZApEu8FPuyhDdJW6hahcWVQqKA8RGj/RaIIEFU
wQUhDg6fgdh3HWnvAgnFvovcRxNrm4R2PoE3ACCq94K4coeOoN54m1nYWxvOQNdruMx4EQA0M1gs
KBODSX80bfnQC65nz+PPn7ngDpP+mz6Eq0E1T/RiafTA1R6Old6If3ipsKiMxOXYgXNMw+RowMyq
2vAF+yAPVUL+V1kQMjFG2bvZJLjJcdfFEMkzFofQQdblyNgkrBJ12bgdbITJHZrGtLY62hwI+/Qc
9pqXkqvDUCv6LKCzb5JyvFYihHWbItHKflSBoBEzPcH1Cj7SInw2vJqyxeIMPcfJsdDT3SSlDQ4O
HanPqInm5cTQmnTTvOEUnKA8GxkYdQ1sn6T5bHg9e3OluVWxFRNd1jJ2ttg8TkOEhQDOfhSuVX2t
YHbYkt50mjFBHXxZtBoM/YdOkyxURHcKhLjpyFuPb7b1bmZ4ypIRQ00LM8mh36NksbZiFrpYqI0y
O2VxtHCq+dMQb4bXHJirBNbfNP75XfxInHo52uzi80VSyHQ8Fnb+nUYRiui8/I3HBtU6pgM4zwyD
aoBTvb1pteyrVg1xnVJLC8bFn9eyzNSW+1H/599qjcUQNFSdMk4PrJ+YnekDkxnphNy7qeGRdLsL
qxqanqYXp6ro3/OBNB2aNoV/8pMW4GezKii9Op0FB3WzVLlMZw7QRxz0GDV5n2nfIrKaaHVknE/7
OFxLgK6G9kbDyqQOIHcLwDSLaCR3ZZrspVGedSNemtTi9E074e3QrW3bNruK2vllUZkj+y1gxzcY
AKLcyihRZ7IsW/+hlePaKfGe9uZz455g4viMC2hiC+3PIS6JZYJOcDiiRMyoryX+8lOvwYwdh1Ot
fybYoiqcNq2JoAs7+oueX0P83mNIyE2Xr7PoLJXdWVtkXndK6mbrWinodIGssiHvahVPIC65VW55
jSmuRLS27OeeMMc6QCEodhWt5YgxH4owcaxMjo/pwcQ8KbHVJ1ZOtoLP30lcsYsY8XnZvejs13Wq
/xo6aXWPmB5dXWNI4516QkL77KP+NcN+W2X47FCx34rE/BacZx3lC2bixtaYMT7Vzeeuxaf5B+tO
YeHaf1HWrUpB4nTyTvrtRmjEZCZxsw8HdmbTRDtfu/e55KClOZBFqCLMxlgy56ITYoFFIloirX5G
a+PELw7FRJDUiISri0aOd1RGuP7wPKrwZLz/wluzXixmJBQu2jpBH7Ma/F05nLg1nYW+hQK6R+Bu
aqenjKPpjJovcHAu4jlTwvNoxse70vDS5/imnPZeJzuSKEnQieOUZeMSCvZa8wkxkrzDOtQjTGCY
z8ClGEgIMtrgFVwKmCqhICmbmMeqcLcjXcUw5Ma5HKjV4YzDO9qv3j/InO968wV2Wpj5M69ryc+2
mStoeO3n1DtL6mjXzv9qU27k/zg6j+XIjSWKfhEigILfsi3astn0GwTJIeFtwX+9Tmmj0NOTZobd
QFXmzZvnolwOEeakRianKJa31lSDHYY9g00XY7rMVDiF2FMYchoEqD7quae2ihwABYjp+p4IvR0L
IKuGPshnHm/youYjIXOTex7qr/SzcLADMHxfM0EgzY/QB8iuDruRDUdmRIGvcMUFg/NauDh0CrFm
S/UtGy32Rzm6kN/nluPXzFk+NkCUREIwMWt22TI/IVc9GErFmSqMGt7ygGeGO95D3+l2DtC2jtR4
I9N/kjC/u/qqiTmQo8p4oRCb+U8yVbmmJcB6PKa1vwQthQRGq7vblEh8L2pnr2/PnYu0MJIxYY8k
XRRHq0sC4QW5H61VZeiWRM9qxSbx002hDbfCOBqRf8h4WBzf29shU23N2qjTvSy5w4K6DGwzsCr9
739jfQrr1wU4ltnaujIlv+ZgrcvQXRGD9Y9Vyb0zla8TL3qhM7AwkuGfQGSnQRBAmGz7MdbKezog
Dbc3rK2O6bCX+F2GRYA6c3bin3qKTiW/TFJSLNNmfkTRAQPkgPQBK3erpdarHda3uAFX3onugXqf
LHFE92hkE7FmrdP0upvif1fpAHxP4YPYcue6URWbP/10/XRqywCo+qCdi6UvGWHjCJv1SgP1ofqz
Zgcb5s+u9bcY6TvEYWGBuUm6hcly/ZEMBJGdpaksnodort70sFkz02AXxs+Se3G3CU9MqQxTbNgZ
SqTLYMHDLTv14U2bNvZn7gKDpWdsTvVM1CwfTE7T0o87SSIx4Ea6STZkEbuY/681FgYK3tHe+CN6
lb3qVTGZe6XZpCqErXlVoGOHF5jOZ2UOWAA85koGDh4+79rbVkhZzChK+qUJXc4nUG6C7GIHSPhA
E9apasYbFBqLRwQYUseotLnWI85qgZ8xGvIDjileMfJElRaK74/32vH79RINgSUeVRtUyYx+gTcO
OYHPQc0bMXiqg0T9Mbhjs1MYY4UJzx5WvrRlvCPxSMFFiNNj37jM4kI0/a+yo+uK9Ts/WqCCu4SJ
PNWxo5Sv8wy5jLm1x5jBv9Yq68j5xeakucQZEiQbUygMHoBKfHpdflQmaRyo2NtcLnz+VR42n+zm
sWb+D4ytavOtt2hfphldbMDUjWYhpqdQnAlE6l+73Nk7NdnNPrMp8cZyIyvlytvSYpn5VUvnOGrj
iUYErBG7FjB5CXOlEsXu6nhbMuZW+BaHnk+LGxQwaERSZ6//soCRZ+JB8KkoxVd9Ql4vyed+Npjm
MCEd45QLvH0pXPbDKoZxUpEk9bVqZwYdMZOZ4Uz0WoYnXHl2Rky/Pa0jqCFIPDMiQXws6w9OZI+f
W73VcxPt6LCEJx4twR3Qv5Y0rSIxrk36XbJabAPucwbWgMGd+wFfyhK+CXXPYSP05ztZadiqmCBq
LcrHC7feXnXL6nFFBvGWHJBqWWxlRQBrgtEkSQ/4M9Xpj2v3xpG8w3WbUwlZjK2UDGBQqGFJ+Y2Y
stTWrxrQxKLdtxMx1ImOAZ31C/mb426evkOKc/XJ+Bb3Qwrk0nB3g7kwRvnKidwD5lVekRpY8+p3
xQDIAEeJ6ufYpW3jdj9MzaHqIZWM6dqb3+H2bgT4ISdkOe2LOJ+Tr+nrqKQOFd33ohVbGw8dPJA3
EbG/PCmYCz43z23XXYNxcbJWNsZqhIpQ0M3wZyp4ldXXUjDijPJRPeo4ZPEMy6HczXw/Sc4OFQoN
Un8SETnDVorvmzuzoZ9Vfb1BCTRnYLjzv4z06yk0LiwBBwY7WJorHkeki2wG0OOLL8O1thjXH/l9
Nznfgmsam9IOsTHPJ7LlLxYcMDB7vONq4iP2KUuQY1zeppQjPR/QE63osdUYr4dXa3L/oddopGiZ
qcoCZZA3ccXKS8ZlmUwAYBtP/aCTSm/A6etwNLnTb4ufh7gF1mEY+oDfKTVoNu1lhERhQwtd4G+Y
M9I+h7N6SCgh1IMKQPPY6HyTmO4YBInkj97S4dlUAXq5o4QYMPE5fka/pcUn8JvS19I/1UMfOrSf
iKDI5tAd/eUSam9Ei+zAIT3ouJCNvjp4JDpE1chLkb+XtdxVBt4BHChIbOr86aIWuzWhgCaYkLFa
Vx3lMB9Ikawk9fJEZHuGeOsDtmOEOby1EYCv0jxaNboVSjgY2Nm+MYMVJKH3CI4ujiIaDc2l5uE/
NNjoUwVMx0Ou3vxxZLeJ3oVrYnD4W8ZPg0y2YY4lCDCseuB1vtcSsyB7MILVNch3TeKtF2oZjbsP
kY/9HVvsmu5LVn+8RjXaRhgnV6Iy0CIgDQLHL/mtvIL6qs1+Rki5UhwH+Msr/BxcsHhTQaCIeNtZ
xsXgHB1wGUYof4Mp7yM7osVcrKQIidu7ZYzY3LLvmB9KJlkdSidOmmITMjoOS7lLwuSRM9uQ1IJx
fl1quhZBVkP4tpguDshdicyp4oktLnbCXrdueVaD6m5kZsKBlptmkPO2DPtcltCxBhjmjxQ5Vm2x
Fn5RwPnwsdCmfUVGFA+dntm3fpUQnRnZ3Z7ZDfY7LtFeFjjK8ouVQZJhVjd5LBsvT55fBPM0YmPw
9qn4i3HHEsWUssIweM7KJ3xrsLN1PelPLZe2gAEmXdaDHb5cEMzjvMr4coS4FXjL0hneRQwABju2
HYuTB7NedI7yWT+QI5GohanegxmPRS1fDtkTwbHfeg5R/Ampi2gazKtS/FM5E+Xgb6XPtWDTrWSN
wqMkN570YSAQiqHbxiAqwaecb8PynpePKZC8ngO1Z3j+pyo1TthYBQUXf36Wb5duWqta2yP9zKjB
T9ts1M3PNvc2CwmpS7JfjkO9WXVxwYrrC+AOltGvqjf2iFDHLcQxbb2r4iFmBjrV42vIzI+aQMpD
1/GWu6+qDwAeEg2fYc9GMS6MqC3XNWzSxlvb52fJANspvkoqjd6YdiSzOqRVVHjEi/Alb9KdCSRK
WrQPVBvqh+m9Yt/NYCYS59DgTTZB+ducGVFVrjPOHEXE5M5fuZjFMvpbi58hZgoM6ladG///Uuz3
1UB7vULfcPmte4bKse0dzcG/Jf9KbfLWY8MkXFjtXrFL1PYBNMptRKHkwceoNjnTrgSaho2lnEl8
H01kIofAY/2H6ODytDPxLwAvuBrBqJLzgF+lMGKQJV+2PuwxJ0JbPCQgSDN0XokhltMmrfdNDxW/
RUJAuCt8myEhvkhlEgr3LPCDHMfXZgx+MEwAIX6m+pVdVW3pSW14dv+Xjvli9DczNDUcvcMZk7oC
ksThu0XwZm5T+i1fpiTh6TsmAT0VTiB0/zqiuFh6d+KLq6x4U1jMitmykjvop+s+wpvNtz3M9oNN
7kE4bdVXwSsVW4KGYrm4IeKsXugEQsJToookH0Qrbmxbk873ZHHtWZLrBMW+jcFxeTtTNa/GeTM1
j23ERhhki6fJvNrmNcEM7DNnddp57RgInASrXwWRYzzw22ICTqobwLTN1nyCMdNVf83CJmD7ovsk
plKcqPtcqarqyGx9ArC8+h15LXUPDetl//+1/F+KmxHl5P//iL9K/ofi9RYj0zeTungcLpV1H9Wz
0nr6yTEkrnhcomo72rbP0cxp3YUQyEcmgA0e/P7Yw4ODicMcFlD0AP1JLerhdHbpI/QMxa3Db1qk
rFdlBjbettoPpN7m6IuNeXeh1y5efZZRyfZgep1Ff4TjdKsHHgARNRt9xjLiPBntT23cGq6vjjtv
YUkZe+Sg9tox/lsHVZ4t3rM+eFcfh5sWA/6cF33TuPYpktmTV/HlAmqoOtwOfbP1G0V2fM1JQQhl
jdpk9HwhfJfGVrqCwgBwQ+IEpH2f7GlmzkL/RtxCGDABBMMF2J/B2vi/vSnG+iQR8kaogyX0TwYS
OIUQlvzVGO06cY5tTMPOFrfYNGMLwKs+9c6ulu1ar+XaZx1kYFlqQkLtySbxWZWv7ik22yVhGkIx
qo1X0soOzU3mx6j6jiQTe8QyhuQ40KhyuZoR+kfsmj5MuArWBFF8iNUsoBJqq2M2A1KwUEQm2Ww+
GBZmIFRLnVIVZ5l/qd1xV/qwha38lk/2HSjKdrSqZwvutTiqklGgm2ng+SpCE2OvJkIlaJxio/va
nslICfOIkFjIEjL5NPBu2OGVJJ+OzQC35Xa5dA5whFGwWl/Pb86Qv9PYvxldf5q05El65h2ykvt/
GdBGZTAtRKLptE+iZ9FdA1BiyVfLocGPx0udleNFZslalH5Qqnpfk83FYPm8J5ZDhX+5bI1Uvck5
g6UW704dvQqcJU7rA3uv3hqjPPuz0jl0DPDpMcUZ2OEWcIp9zBZPP1ZH6denGfimyptDeB2czw4s
jvUbGljp3yOGE6Ys1hjiN3hQ1p10927tf+vOy8AMzke2Eu4SzNqnek41IkmIgqLcoJSVZDQs5cHC
weDxvfsw/lssaKGHYLLytQ9H+411+5FJvQS/p6Mll+YXuC0A9WHxb4mIbe/L7urZ81cjjsJz79Xo
XMToXSX9VTNm535BSy2+5h5763RiHSP6J4p5TRY4VDMqAoBW+YaIHPWoab8D05KUCaVFh83BvjAd
Qa+kRKQ7s+ogc8aPEleifeYqGpewJay144Jx6mBMK34Z/Wqg8KZdea3Gltgcb0KIct2NZzH05jbr
KWPrpDyq2kXqryEnoUkFltNXT3jYWGnGjZm+tgRWhkAMQthMwNoDl2U/Xa1eXMNGYxWvN4K8MP+c
hlXk1NmrdquJklVptjt/nGByoDPMgd5VAWFhPORMjvhSzpVh7yQpRDkKzcKAsjNeW0Gku8NCP0SX
lr22ymbw0/H2OyU3Z6XV74yh84bcvFqkG1nwD3FYV8aE2Iz0VfOo+AK2sbPl/S64GErjpUixFDnK
dKY7/b0HG+h2D03z5bCS21cak4DvqfurONQZ5F9KcKqNlV/Vz5uSXT2W301U3UQxnCtuh7lJvtmY
faqLdN+jtbjUa9X4XNRfgPITqo6ODLv3JvtZElSHdPgZyZvz7cecrD2AoyfDH8VR558ZiFtdGsMm
qK95i8/WHj+KhpCOvGNGP1FDTF566mOyY0KGiAbCbI42uOj1OYXClZd80V3srhFZCAeKtyVM0Qje
ppb6Hjvzz5qYycPulvd4wlKsQcLXScEIsxlXUskNysAn8v9RFR0nFGGidDYMy97gHlz8+co0fNUV
clsXPjsLDBtiCs9UJxP3pSuHqyHUIGZmu0HtYsXjKaPwkIy6QiRGyfJmlZzYPGNLgV2dZTfzLg3c
aETkXXQ9kHQNTOPrbLov/v+C1WQZG0mEJV9iua+S5d51VgBM4a3JJ9zyeDYLj8rr10yI87SakxV6
QR1Zx4pVqoQ7tqjNXYrwpHFsUMGQH2oFLifPPJp71Ux3NG9tz1AYIacPq4Mo3Tf2Cm4ewK9xRkEi
VRRaZeThmW9ISxtfbK5ppJ6am1BHGPLa8TnK5xNKdeRC7eccHwnGYtpYxZzg5YiJYCFD2QmkS/sr
4S26ZYRQ7uASANnAMLrTfyuEeZUAp4rWlOB0gd/OZNV8cqM/pqpKqsccNPKdpQgoOcHxvd4fcWc8
pQbR9A3/59T8Wply/cNyGso/I3Z/DWUPlhZD5Rj91wx8N1kJ57GJxpN6e3SufhJvde9cz/9agbUE
63dGs2GgAaayeIyK4dB2MylJgGL18iotsfFB8DK5Eg+j1t5cHrdosJ9SyMvMY45h5lz0BodZt410
wt2L7iw0eWTM6o1WoNi2goo2pY5orJXyqKYM98FGlc2yW3i4Wz5Ul4UClu0hveFms/v3Ze4uojEJ
yk4+9PhXYjofsDdpdvE8MscySW584MK1eBrSjWMZLxXKc24O/7w8usnW3M328i5fBsyFGj+Tunak
H2+p3TENhQ2D3hBXe43qCP7nlZX4HhGaP6Kvg9miPMiikGZ0q/TBwtN3OiiJLAIBTyUOm5JjWWmq
8FgB7r1Uk2CnhMX7yOYN3k7gPDSqQjLv/Ek/Z8mfOntbOEAje1MWJrl83NLbe37/jOl5oxvjpqir
i12kMCxTUny9J6//KSo4cgDZw3mEalh1Pjaf5B5rpIih7NlPUaE9oIwlgAJIjQLutLYtxrraXelO
ynrVVPamIXDD7KcjDtO+y9aeeuswjRuOtZ05zad2vsHQZ44wrN1q6lR6BqfQ5NlrrzKDzqRvH1iA
sok+isPmpxD5npktq0UsFvAWmPuRMsqsGVtX8bmP0BpLtcxI0h6KaiSc0zCWfwWosyZD4FlukWj+
+rwORMhKn2NepMOGSeRsR9ywSVgcJiTsxUo/F3lTfR0WT1+hl+A0aCr1AntJUW5iZAoBVyNnxJK2
hCDTc5j6n0u7NQAUMVGO+jbnzqqY8JjA7ssIWo1tnLTMHw4h75/gIveTgSxTlLcOlpiXs5RuMmiX
FWwQMgE8pAfakpGPtwHsotSKPmUnH4DjpHZRMaNMzNoaNQgYbiVPbWPcitnYG7PYLmZ5xJpt9dCg
GB0ihWN/6S5ptkE1w7iHDkSeSnpBOnwYLDAE8auht3vDJPLGcu6U2QDDQZ5j+Gv5XpX0YQquT65R
y/tTDHpQp67mn9VR1EDWUkKhR6pYHYvfaYgDZfHRW9Cu+poATO3LpRtqcG0m5O20yUvVR2RSsW+Y
1aPNVBukv89jPeb/9H7EXtyvh96SO/78j3G4y630PGnm8X9BCaXN1Qad+zt9pBz6bKQ8lmaCtD7a
e3s8xKw5jO6//WSnSJsjKcgF1uE/JY2kUR5oLLWpFlc9jBXOiRF+yDxkBPzcEu0tVrLc/0VPzl3C
ldAg/Xee2OPKCyuAIVr7pLnFywQfP+/8baT8b7hv+gojkQzI2/rJtene48pEfLKEZArLmndvnBNF
SKrDR0Nf9iJ+dZKLRi8kJgGaFIDAFzJIGBDqevCP2tW6iXOSs/CKEjpdMCkj4wSD/0eQOZz4ryIf
75VbPbTB1IXHphPHCsR/Tm0BafBAWsyDLGCT8FCqnzIt4TCY3v47wdFa8uiYiYqp0gHcvtQLX9XA
g8JON3ZUizYDlXmmVc/GFBaAPO4BfS9GEzRfi8PMAbQkZBr2btqDAxxNs6Hy6RvFNmZW89DZOdy6
6GvghEc3a1IqVTgcCuxuM4nrAUZ0c3zqdVrI6cFxPlMNLG7eBj2OEk0P34al+gwHONBVC0nCirZs
Ua/wFDeEE7Ue09ffPKzYJ2ExtWy35XgjAZSB9HiZIH97tD+NBXqYS9OCjWHyHzrWXZrZUwtFR2Qe
mV903N1wQYLcDrLtqd3zixdedE+8pkV81cb2x0X8Zt0RLFD1nsvkZcZkNVrixRrY1HbG01CDEolg
6fYWWz1kb7nNc3ZxPPe5m+q7SPjSxmZZ+SmxrZLRh7tNTe+itYT+IM7woKcDQZiOK6m0jSAFEz/R
gliyQK8ob4vuXB3yHZKJaHPAtZpkCbBhvYZSqUd9lCiaicPugJZ0xwnucqMB+s7ODTb91vJWqgFx
pzjQq+Up1CEXpHCjfRILEv9rJI5NP0ZLjAtMrm23YroFuYPu1mOz0YOTPigEs51yAv4IfDdyA/7w
0wrZaIr69WvZxtt+Tj8wHeuuKTdJ921Y/yhYD1pnPRkectXFR6FOc321Vuj2Ur0yY3xqQvNiC3vf
g/pwuafmCKgHUM8K+phR7RKkPL3E/Zd3H/BK6AMn/VgPKzd8SeWz0N7a0mRZ/d+4bOryjEL2MJ0g
pEL5OUZ3xzWhyL50zaMhMVCaZFI5R+iwD2MArOpEiNTaKRY0u3CVcz5ruF5JWNjpHuuxnYNHbVnr
WAKbZt/ZhNMMXkkWAIK2YTzqeb7H0nBqu3e/iFs+tUppatZPajvUrC9tTevUOxp793DRyn82jPZC
0pYn4rnroHD51W/MSDNOl9OMBNBmhBaGLOwoaK2qSBg4JySWl3oZOBIHMy9mMxX3YXGDxR8JhqbG
mAgTSSdMOQZBb9bRmoZtQxuJayoZxrVgHr6AU5mxzIT5axEH7n2i0n9VTnM2fzfq8Jo9c0fVZLHN
IsBslw4GWYn98IiJjT3GnLaIWX/UhlgZVOiSZrgoDJCKeujrBB0qSc1OYKt4HxETqqi+58ZdKZhq
96pVoCFWeVdt8k4NpqZw7A/gvXmpsYI6HknuE4IyNyuFYYdaz+skVBHfYs0sva1TLj+8B4OGca70
sZzx5uYwZtUranCN1c99l/5T/0uVQepAw0IzrPyIRjki7EjrsM019XfakNGrcpfk9CHLiX7C2NOJ
Y6l+KbCzFdhmihq8F9liy24It8Dn2+i1Zl/GbRhfcmKnhAcgeqgRnqe02gSJsxrTD1Hgt9Y31gFi
GAtGiKIpdPZo5l9xOX6SNHqp1BCHcxRpHhsgK24pczvjlyI3XHfRH+TmabhVmQGMZGctrFy9q/9S
R30bK1iBtTxWTFML8TkwkVRHpeZhkqtga3tyK+f8WSOMqHTEXm9+Q8BtGbk4f+Tb0PIYLPiQA5uz
Xk3vma/OyDHPup/d8J4mm1ru5fziIM7O0w2dEWnZyvonfie3RueZjKPIqRbxCAV21IDE0x9Rm5f8
rnxwhDW9yp5036XUmeqawUi6s9+gZBcL2vtm5tFktwWHRoPjgxFJs3xa+k62dHT9zsVnb5jeic+O
lZGXKMGb3LHFxE9XcgkXCXJCtQXadmo8bEve8sEPj7l415TVeWpYeNDxeDDgzRG4Ox7JmAO6oX8Q
UQZfP/3pp8BnKQSL6rqwIGnCq1CvgshQ56PXyQGPbJISzOj80I4x4XCo3ZVA1sZIT2yc+mOqmRNf
PYWyqqg1m59pMfZq/u/k6v5THWI54MFqBij/2m5Oik1bu0eKtJ/W17aW42409DM1EegS8b0M/YUc
RA+LdrnpuUYLPhhBgeWgIqcAl4HxdFGc0g7v/ZT7pqoOmQWEyHGyG18ESHToZjTxZcQCmgNEJb97
JN6xFP+ACzCy63WDmCy4pfJtvPxCm+GAAc+Rsvj9KVkWHHaGb1KtkxwK9du+tWV5r+txNYlAq6s9
ob/AZqMvMdXMJeLtgP8Kuum5lMlT1V+j7EeCREyvRGvVEXHZ6F2yJPz5MWJIY9sfCkSVcKUPvOKV
yQCxfxw08gTK6BE5jsQehUDm8OD4rXTGsiQlsfIHmXkrKRq7BAe/8KG98dCm4yYZwL8glxNBgznc
A3fBfHS7zvibnhehLdGQmDVwJ+LHTFYzx67j+doDeds14VyZf8vpZ0ctwy9DrLz2KZpnF9r8ArIT
jFoRognNwTAbR8W9lIGZ+Y+rFmp9Y5ZPnYM2tKTbfuzunRj2PccfRiLMHsw+k1VPs5bUtymmLG1R
P/fKWwe+m/02Bf5BEbKZWyxNtF3K8DwPSyDzz3Gc39u0eRaCVCm5gak4Ym/rSHjeTECaY7jbHuNB
c8Tf3sidwsWXCQsNsrh2dAVdiaUxZjtOPi19u5Ujc3LqU2lNNE7OodNdsnU2ViYJSn2pOU4YdKft
a8XkRFLuV0qyYq9xMQn+9epbaDofbPSS+FqnuJYpXyh8o8G8x2y8tyDjuf88DfGh5zP2tX8sBrzM
8FESkLeTpDIUPXRo8lv9LexukrKOvoPZsiE3gIneZ+bMOyxN96jOyWBOxlVsZteRyYxWhUda9H3F
nV72Gm3hxkhFYIfOFrTtQ5Uhm8/uoQCkMUzDi7qqUjJ144oT3JFbBHGCrhJ0qx7bbagGBJO/cuJi
M2s4RRacoMy4PfuNxzuiLHLD4H8RNwxUTLdbHXJFFeeIFkQERgMELmbU8YCKTvUqQOPkqOiGMR/R
nuGBkhpqGMqnfnChTlUAp039CdT+RDKUaZ/tqnhransL9GqjpeaxHBzsec5KsraFCUWNkGP7lFkH
p0ACpWvgniOcjulG5G8L4Lq60x5j4iZT99xPHy4s+pLYiZoMdRbhoUtgQuO8ltAVukvm/yuakA+y
Ps4sMOpsjIgi3JpcoxlHjA1iZJ4/OpYDZH2iTl4l9rAlz+bkhbwPHuYLAaObWJeZdGFbnYDqNKjF
t0OtWxeoXFWxlhZsO1aPdL5qVkXWiYjPYfGX6J8GnD1H36cz8rjprfz6jFkJT/FudkAXTvqOWdrG
Yg7BjBlAIepkjeUGEpJxXjIqSl2wvElP1b86mcliQ8+dRSfgAz7Fn8kY1KaR7BBSub0SNYIgGEib
o3ODu2VouDYZrkZlsrGg78VgHLi6lPl4iCYuwSqobQfv/FsP5NvgvTb5PbrMwBiAUs68Jbn1MANM
/jxCBeXgDFgsVgIBwdB7crEbCXPIEoPst7mwPESM3QLzXOWlqeujsnBMcW8o9nKefTCQ2Kiv3PSa
U2nhLgHqFZH0ULrTunJQkNQuhq0iOHH4EU9Wxjv6jM6kgMxfB9DjKlekINW9Hs7KqKAu9rh8YWUw
ZQCk1JmmfckFg31/rWs9KeLUXOXn/15rHqScvZmOj7Uu7FcnKrd5ZP4Sw6NN+kfDsDbPoTxzpipW
+W0qvVVo9WpTaSMV7IW2YRxxAaYMEhHNVSPCp5joCVO9X+bAK5tzoDT1XcXSNHQwyxgPpozXNg+P
SnIq8a/Bg3oQGMOr4gaHl4J4VcpP4heIXdQ0xDJAtnlzHiYfT4hG7FeBckACeRYeVcFJYWD1gLam
csuf2sbzVOLqczo2pbP4KgXcK6qlaGStn89YDYlbCCcsSjFUxInQ6sZD/wTglXufUYBrXnXL5P5i
KjqSSjDDFAGzkXBAa5TtCzBTfr6c+9kYjKNFYZq3T4jvEngjowpHYN0lI6EYv0TiEaqN92PC5g1a
o/5q2TZUr5ayFOiFWRAda++SLlqzDO0BoGo0e9tymfz/dpPKnka0Ii68jEXcB13sbOtLYqvRos/W
hMMERdgg7HKiCf3OyL0dmNKMbAiaH3r1yaamwmg/2CS4cXkqcl+avqlso6jH4xYaT+VAhAfDItI/
6HFn8ctigmFMnEoJN499Elc/Y8Njkozp6dFTlDFNO4XQjsKIEo/fnnXfQ62JIwvL/5/jrLbzhwb6
ZaK4CWpim4NxsTYcHLSQBFjOLzP7xEWuP475TivV43nXI5ixHSp1/pFi2EmsyxD2gZkbm24E4IxC
5+d/o6s9Crak7OR5zF7RQ1eaNm6j2L5O5gvec5aqUzZS2NXLsBo43cAs7je0x1XXnkb3NCY+K1j2
lncRGqGz0bUYjgpQlmLeCVPfto211fX5iajJlIMmOeI8eLTHx644FcOXFGngTfllrsf3xEfGK8XB
pfBNVfgL4A0AnxfKN19sUjYmZbKuTwnrF0XNNPDL4OdHpNrEdc3+5d1w0m1ZagxNOjAFBlGBpybF
RGDtCqqKtoRJEXn7idxfaeowXSELQq6mWmcPGeEkn9Jp60XLJhXFi7K2LOBTZnJnrEOC+TOEV5ux
SDQU1lpGE/vDbIzL6SnTPDoadsdqP0ClXUkNZTTz8KGOqBLR0eCDxK3ocb6zuYu/YsXaMsxfd5Nn
ERFR/0g/oRm9SH3aLFA0NWS+eLNszceM3hgZxGq/xuafRpKuSVJDGLH5xHU12cAfdX+rad9Rs01r
cknm5Y3CYNfCDM3yfT5YG9wiIUSLKQjZZSmgu4z98i39DR4k1uHEoj2Isd6muJkMvNMsU211lSj2
x5YRGKhnopYR25Hmmyd3/DNSNNAYVRX1DUmZF5wGZj7qlXlGfmJXblEQ/109EOTxTVDeQGy6n3pQ
ALtTD8GM1FFR2Ec/WTgfsPore5WRHFtIXWCOsG21rIx2YI/jFxWqWBRAiaY/Eh/IgRrvZnJx0Fi9
uD+Z+RSkWXYjlSxIe4mtfJW2at973dnQi2j+NePq4m1IaI3iqT0je569zjq1JMN3A/S0kKW15ksb
AiPUgoLfmQNtbErW1aK1lGJvZo/ZtWJ4xeXG2OEj8T8NvPIWmwtqH+FK3hSQFloAGlE3Bfll8ZFE
xNqwiNjVrAAly8ilxYNCkzkNIC+dcq9BsI0zmBzdbbF/Iu+CN3bQ38vU2Get/Yahm3Dq6uz2weKQ
0ga6NV+mnWLqxKW+b6lEJQQ/QaKCxgg1YkBVKqleu3pe99IObP6DSK94mPiuwGRtiqHmVY/vsUkS
iXzu0i8NK6deiYOjDe8dSiRrEg3k4l6pE0NxGUv/fZBQOABuYAJfsmcsngVBKyYumX7FO6jQtNST
C6v9QxNfR9iUHP4J1yBu2cl4wyIzm4c0zrYz5nwloOAeHJgq09ZnF/xdBKRNWyNnharzTx6SlsW9
T7wOec73UYgnkextCp1pfjUgVESPkgWAHEaRnppviE1MTthongdGdazNkraZJdGmGA1I7Qz/DKyg
+tGbuASq8Wo01cEMX2ooJno+X2cXHCkORV/LPyb2fSssKbq9rS37Y5kvktUbnpB75GHPx6dh8v11
S7gZ2eMdnfISli6nzKFZiLMgRT5yLm4VTPFX6QJw09gv6EeeEI2ts8Ih2LpbR8bwvuRP+QBD0y33
bf1sJ9/4nZr2JnzcvNEAkKiABSxZZmPlYCJBOpHptzfrAbTIB8qcMgvJyRbbsH61CpcJI5dNcQIT
CJlh2QHi4Om8VfOPG/2k4CUMtFoCM3HfqMe1CjXa4Dc3LsgqH6DKQv9WMWwSNwMluk1xJlLcHW0F
hBdH5UMZ52zZTicvc5CbtRs2CxXrkXYFXorCuNkYGop+59SYI4lmrhK2e9Mj4MkQzrFvklrMtTRj
zGYP0uupcOKRwaVBfXVJSR5HvF5bJvMfZuENHqGy8L45qvF7bfzR30RRdG/4prSOLGQPNaXVsXnv
4BrC2/lc+HDKKuFwTtfqE9VbKH81jrtqJORkhox1diWGaAu1tnJ4xLkOWUYmXInhZPFkZ+Ha0PVd
WzK0YKJEmNHE4TP6H80AVA7YLqGPbLla+BkmUORJcfO5vDgXdO0cjj8YLVkK2ofxl6xZgjbXoomC
aNYQ2ZzNTPSkxXFAmjlMKDa1gNq5rrWvp595QklHFCP/0daJO2AlTCR0JU1BAq/Nbo4kmCu8y5kA
wpwWjGNYzx6R5wNRn8hyfLC57p22vnlL/Dgs9qWTaHl6t7MN49vAcmfLEHfDY8mq0YiBOHKvafoq
wlOGKJ+zPGstv5LauqjIxgDmao3pQ0c+01Qzp/XYEok/Mg7asew2PSVB2Vgbpx23flXvgTjzHWHE
MovXPEoCy8mDJo3PNPc526tT8Z0OiCEwpoopWQ9DzO/c7AzhXlFhyv84OrPm1K00iv4iVWkeXoVA
zGDAgP2i8sVY8zzr12cpVd2dTrpz4wvSOd+w99rEmErdV1wzPZQRjDFJJMdgmQ/gQuhkKkBKVv4x
+T8ac+NmeJYdj8q/DtEbhMB0erfoyJsJFCfqCYEoyfFMzAtqEBIAWEFXTiaX2w5ykuXpz5yVp26W
y7iWHakifBrrYWdITslhq+fSeRrCz5r5ja8lO4zRfKRXTb6KBS13u6583yGhNlFmvyU+z4kDTl5W
kPhCuoMgz2GRA9IL0SPC9w0k4saB7icFlzwLP/mrwD4utX/vehSXRttsZZK2K98Clhc/Eu8cCmso
5Y330VS3hotgVLt1l8Rk7CiOKAoseNgf8gFRMdA+yo4aNm6AUilK95oOE2Oku8zYTxUss4Ebapm3
ilDqNfRU4biuKOARnKg4udgKzw2306a/nkjto0hwtllIeScBBaAfTIuxoQ9nMY2QIPHiU2mKQIos
d9DatWAYh2Ig5s5/etNPh9wP7tUO59x1Pii8/CmiAijN756CIyF3yJjXXehzR29fNO2i2bI2MGuU
isjT2SDTR2SFYvedW+897xTTIJGpDC8zdOlz3YCzIA8iZxpFGD1/rU+3hPk8lNoNKN2NmigIjSiG
FXklWtAjU93V+l1hrPMaIyOfnfETs0GtUEsVAFwS42pxSXoWclNN5jXm6PDHj54Cf0JFgTo7yI/c
YSVz36pryShVF1aDRjJBeUnYSp6MUAFN1mDsohWN4Zu14n4e0xtqo7PCXpYVJaeghQ6ckE4ZOE68
UyeR7SrJoXT2Kas8IcMxzIMaIuar+p0Q7wPaY4MAwBIOpyKUH4l/FtGke6OwhIl8MoVuJZCa01M+
SDzQUcJzCwwGjzVmRoOYGyLVU0tm4pNuIh2Xj9DxCj3jzgKLyyyXnLxJWkj6tASGkEnNVosk8Pnz
jl3dYBQoMoGZ+/c0ETPScl5Z+kpWtA0zoVVWY+OYt9P/h2vZpbgl5u7shQ9FAGXaoVGt7aHBvSzp
8OjKBYs5JAmrJoC5z8RfH/a6R9PB+KDq0TdypWjKdkrTldrsFRhjc5K5V0f7yIBB6C3Std+EfE/a
Zw7XmB0j7XL+ShNsF8gWq5giR2WaQeKy0oi7ZmBkxIdQ5ggGJ07nIMaw2grgqLsNt4uDRb2JjwGn
UW8hW2H2H2vxFiLIJoEkofbTtmyOBXqGBKGEPmHJpN7uM+A/N7W5VtrZD1csj9R6r/S7lqwBZuES
Hv5z88zUF7HmbG66cg3okXse7RKC0GJTYq/Xk2cxYD38Z8gvk+15BvdR3sxHp8bBhQYbsSszEAzA
MdkGvu7Kk8hRkV+tXjgG8ikde8nJuc1zXT1MRL6UEY+0OwdY8BP6zIK548S2WSqz0oD7jDYG87bU
Q/oo9pXuM2RvOX60pTb6m6Li5wuP9WaSXcKxmb6h9+DC7TTYm/mtZg5ojI71rkwLTcddNJGcx8Vf
uzOYLIaeAc0t3fyQ6sD2BvVWe6R7QoWRkMiLyjjpqP6ReZJTNw99vkP06wz9hdFtqPTZo+ehEzP1
HHyQzU3g1EMEEMOwe7I4m5Img1yNSHnNSWteiEWXEetAWdqgSa5EcUGug5rsERq6Ji+P2lbAxj40
CTjs9KkFxWWaZU8TS9RYWYlGaEv3PvQWXSORLN8eW9L6Qktb+/05l/RTIYxI0FAPt3M4tLYo9Xl6
jQOHIW2LVmRAz9EAlNt0Teho43MKF/l5iv9YIYzKtFOS4pZTcEosz2QODYCPbCHUdkv63hItGtiV
Rd57pwpqY5XOuBeKWY29maXDEZB3fSOzS86fjf5MCcqgjBDtRKshKzVXloQPTwDyF5nbvLuNmf/E
pO2m0rPTgBrobgjkgwgDN43ig2+lB0sosbDqe7Ha+LyxWqvBBEWw225H9LtjTkYyJYLAV1EbJxGV
V2WSscoJKoEIrNTxoITepaUdMl0Gb6u6ng3f4Y9MKEPGdSPEKGPIHAQQrpBfN0hkGBc4L62GZmNA
cByiTAUTXqXX3PQoBTpwSaTgSbP4XDpXAxu2ALk+YIHhu9IVHGGfErksUvdPjAl8qt5m2ULp2c82
Nmr3SG4WSS+czZQJ5aFBpt8nT45xGX+/x2fUiYpoT2N/G+JviemyrxNuHREineXBVRyDs+GnxIew
/OF0SOKIfi9f0lhHuK9Tbc2lrzIejtcZNj2NPA0e61GSL5DcFgahJ5Fy5yHdKDqNkkjkydD2aBGt
29g2a49QWmZpwbrTzfeI5qKGnVd0ETFS5kU3hg2s2v30tAzNc5gOnpDxfY1ltOFsllHtCkq3RAPp
liaK1J6ntRGorImHjPdggx219/bg6VeNNq1yo8TFS17zXzi9JfVD5yFTGRnLfrEE97ioxhFSVL2M
itwlCXCJbOpPSeuNPnBuHYQK8D0f21bCO8tTyrHZoyQvx9AdM8MRiLeUAwKqsx+ST/oOjDzL6IGL
HqYj1+yXKn6q2W89QZLpWeLVTyOE0d3vSLcEek2aF7n28x63LO5m/1KzsycJ+AuFs6a+kevvSaBl
hD/SE487PVbdYkBTJ/EcDNIVe/yKRe9GUoQPALHngE+ukbfjlH4rWnQR8m4/DxVUgkcC/hgWSG+5
JCOGZbw9eOZXqLekWfzEa8XgtyCG3BWNYp3oTGh5IE3K7gIOdTj8o0jT+n02xdcQ4euiHX5SVWpR
PBEUhgQZbcJswI4NR2MfaDDzsdJ07cWoNvxLrwv2XCtZ8U5hmiXSGKVaCqiav43KqCb7jKBLVVfR
DbCOzvYwzFASvcpQcbQSRzmzCglNpBbvdECv+jqmn+fXHZjSCDmZ8X26inSiHUL121PDndjt03pa
imqAR4pUnoQ3b6y2XROsBWJX+xm2YE1OiVM0JTSm6owPatbMO2ncd5b/Y5n3LhORD3ruwPI4Z4RO
9em02LEUk7l8Vuygwzg+OUdtwDBglG86o1SA+BxTBU+Uf5w8aU++3iOMopPOwTolpwqNiLTHnumI
xt3kPPW1gaaIRByBjKMnsz9SOZaRGWL+47+y1u+mparBfA1fo9fYsveesp1GskmPv0k3U6It2eJT
cFMYMO5jlz74NmDFXdPKz5BUHooV8D25cA7UFvVFudCJnk7I4ELEAnoIGiGoBepGC3+1z2hyOHjI
euUyWiLGtGfgBiHbb4inCykFp9F/mM1NoeDU6X84y8F9Irv49UNkvQQRZrwOhcq3QVNYpdumG3aN
Drsse3n4aplEZ99Z9syn4Eqp5IhWvpdZFvWV5+YiSDE+2DL8soZjQcBUD8/4kCJHIemDWUu/EKaa
WW+BSX3TasHSUikYa3jTvgPVSpUkcE3eViE8w2DkISQj89ljiRsQHZPoae7E5HYk6bOv/koRMES9
l1BYt+FuxAsVEwjMSYnZAD9xj5SNR2UYFrVKhIjYsK4wGQ6MHE6+UxkmCRYyBfJwQEEisCOPURZa
UK4ixj+ixWRoYCKMzCcrqrsBlNsHU6YXwgsizFLKbl0EVbTapjDDPKBGhoo1OaDrKMOYZwOBe74f
yuakRvWqyX8kgiL99qiGt0i9QFwlasUOu4kJVcRLWawM4RQ3/TGDCMdkLvYPc6Ns1ueRaMyMtIoR
ErZCAeKgGZRrc6fLlLr5T5Pcy6FwC+6bYPgXAsmLknufkkmB0bg5pfmzMjaV91mmf7p0s8x3R+GV
PCutxxrBuGBAs5uhRDmH+rNpn9mMWS7J/PE+A6IzA/QzoCELhEOe7G9TbyLINmALtRyptOX+nwpP
XfDIf6JJGSI2WRvqB3Ji4pUcHcVgHVp7H52mykjFUv/Q1zkxBsv6PMkwh6gKADowCUPmAId153fn
Hki8agKL2iMKsDW1YQtcLwzR3Gu8xumgLXXMf4YSwH69hMKHhJbTo7nPFUhOQ00Iwwpw/oqo64XH
G5Pyzltcs/L0VsYWDTnrHGqqrL700rWwPuBilfjCpmg6aBXcR9a1MZUBsFviKw4SpD9P+9axQPq/
aU7lzfpElhgbMhsZxYVVf5kJ6ATGEJZF+CeHYF1QL2LPoUFtjEWMQTcTTgNDsg6XIysn8dHrm4aL
ABgHXUQAsOwx6NsYCW2W/KXBj4Gva2K+zJENLUdJNuLQEzPIycRvZeAo0dBOKArAdUa5o7kdCGWU
BwKiEI5NQ8+VL6xiRTqBzQeb0TqsW6Xsgdyn8N4BO4Mw/JKk0wQzShwnqgbGTeErZekDeW7il5TY
xU9APGuE3ZwnKmdEr2/z7Day+ev+iuJZjK/eIiAYyh/jH5MaOG3RufR3adygRJ9i/l1P67g/+Cnf
pBjBIrrIwV9V9CfqVWysqk4hQYdRq8+Ch4NLPW739cjx3JJAgGO9z495dRzj9USyTseKoeO5zjp+
Vp9ZGS3iV9RtLf0QCi+2KnIY7Xxq0zLmQq/aU1mwuQF9aTAdEEfyIjAnCJmwMSRm0vKLSQCcpRJJ
tu/ksuQKunGW+nrtq6x4E7fDlUeekINbHIPdm+jmuXRGl7Diz2LvlHJ09GsjrrcBCUm+/NJ90/WL
G/IxSQHF0lAEUJbIefgdkK9cBbOTk4MvJ04KQ1N+K4UDId9QFlgHkJxd1xtD3vY4V0HT7mC6bbwQ
s51/zMZjybBAyNI1kDVcWcWSD9wR0ovS7gWoLyJWnR7ItQWMv4KhEp/FyQlmkalB16s+e5Hhybzs
1/FWofqM/aeuIXCuYKNYyWpWICfICn4jnluikoMCqDnvXDa4et07tcACYXz7EmYZEg9kpiM9RgCr
AJfDJojVDU/YfG2nMcMt2jvP3Gn1n887k4zhygefpzOrUkPHgPiHyQ5cKXnAA6T+ZSjrAKmSu8Xx
0Jb0KrDWRMqHMvW3cbdX8LPTVgN3yiVbI5dr5N0bmZbUZEE3+4jRg5E+RWmeJ9Tu5IMVeeTZjqsQ
BF7CREUIYCLE94zRpPIlFXtjgkqLnFG+Gx03nN9tDbotXftlqzoRCUCWhQb02kR321pcfRxMKBYd
DbcVDgRX1TtUaebM0qAVIu9PIQrGfEfM/nkxlREgtUBFJx9kxrs8ymFy9Ky3POsDVYbCscb6BQIx
rzRt8EIUkcllAumn7xhN0zShxoRV+qkgcfV/m2KT0ukP2q7hhdCKV8AnKCQtLgxWk/HHiLC+Iy+g
xcXTBTepuFegVPg7pJBAPSIfigrTdEhwoQB97a7XH1Wz7/1XnCHW6MN9PwLr58Aq+EppbBuJWSDw
S7VbcH0w8kOJynS4PtSp53ad9K4SRg8EUAh1/eeN6bWhW2TOiTmT5YwSLPtSPGrKn4HA3xdQULO8
HlWQBAzdycxMA4sSgZpLxVZonech1FgcjY55HG+0ph/wSnsYHYkjRuZDOOWEdi79ljCNyI+GiXnm
yQdPFZAl5wuV8YrR3k2xZ98gs92CZeYjINV8sEzMaHSiuPqGgfbAeFSaVmrawtw/9mH5nO+mhr+1
RA8wbNnW4r9VQqS3MkYCNVQQBONlMD+g7G/K8Bg36OrYwMrJxaP9mpIv2VqxLiqEWfv8PXiEjDdn
PIgptl3tIOX8skq/zQYu/eJDGJgM0ws2+UuGdaslh8xo1iqUj4LcNUyX5DfEOkqBu8pyOWaXKYJ7
sqWb0oPoCvVT7E/UWzA3aDN6XVu0RktGkcPCmIGQhHNqpaJGrvLvtOPOYn4yUBMpPimywd9EalI9
FiuROVwZmssCgCPihqVcK1vTi84h0MQ4Hj4t5dSqLFDZmkTopJSCKp+wzAzoGNugZBU2iouvL7bk
VWBy64Gu633JkdfFRC6wfgB1ZcdLeEB4LtQFwkNb/2hJD0nx4rG/h+9b+EsxiPedP4I8ReQHKLYa
tiZe9RCUJmRPmQSTXgfvwZcd3HLF4MbhngM/RpDaxOHKWotkJSyM6x5XntaDuWE44QV09lLfbmJN
Xw011Z1iPTxI1wRoNAGe/PRiet1WZ7ucFrQLycViP2BBV7Hkl2cO5xp7QjyDVuVPS7/OK1GCa3WB
1VkWYaZk5Kq+C95pTA4pszt4sHY1/iOeB+PmX269sxnWxlSEHbbNb2IpsnIS4+EjxrSuIrtQcJ9F
9QP7wjwFTCfoxdIr6JleJf5Oz7rt/N0UCAEreH2Ahz/m5Iu0fSW0m21w482e/XqOQmp4i1JuLnw8
1nA9bBFdyAGSPDW920Q+z4h0NPylZE0ufmmawG8VI4LKqj/4nAb0Y4PMIllicN4f1dbNDVTi7Jbg
x9W/fnPTGJxarFUlPjgP++koPGMKMY3izQsebXMO9BKmkoSQaeAFe8zXWWFcRe2bFo8gOFXsGWX7
KO/IiA/uRQUuIAalVzt6m21JduaAABrNgKKHczUwClglWHmCT40bI1JQHoMnsbDn43p3zGY5VyuO
L6cHHe01oxBf9pDUeGRykdtjMWqT74p0I3Itnx59LDgqYEafPXFKzZxM31GHkQhJm8QHy1KwAEFc
oubcadEdUSlWYsBxg0LqMLorjSk/mzmVqGYdj6xHVQNQWYYc19O4mTzewoHS2OpYJsmnKSYdEZ0E
43Kf09jkFEvwsTA+othdRsitk+lZzrE7mb5OYWsxhKwN18ILyM3jQRos8otJtLk/vMmKdSPB9a1s
oZATq+Klw9GxMMaG6CiXlehKFGpXSNOfvv7xuU9kIqRrWseQsNLOk1bjpNy0jjZdlMav2ILWk7TZ
TyiRRRNRvTLIqb3iMTXmIRnLDU5ZdHLNWuY7HvwzN7I9Vu0GfUBIkadk13nv2wZ0IzVkgil8CuHG
6DyQt0RAzWHU67QToVuRXD4byhWijiI0RxVFZqwszXtlcC5BnesjLPj8ZGoIiqtgoE7fPA3b0ieZ
tKOh9n6LkvYsZhrQapysxDoC0qmCc83b5UWEDMKVC0C7mb24GfJ/19ai/KJwk0cBdRRfVYk3Wjlx
HDEoY6uvBsQO9nefsylsUFkl2rIyP+etWxUdR37BXAQFxSLE5BCXgvagUWexIe8ngkWIa9ak37a7
00FTyMNqQ4vjQ0sSa4KI6r08MKtsEVvUF2yoy5jJqqcieGoJC91Hw3NE1VvkX237l+VfSrSXKQGA
beLCJaGYsFQRa3hxz/jkMLEvxvbV0NLHqMOS+JnOw9vCNvDPgfBMEahS+ActYoz0pFlny+QtssxV
aaEnrSh5qLEhj7Od/lP0b1S0KLUsXgUCEgLzUbevwgR+Vfyl49ySR/8nDaj4Y44Gr/mIVgWFmT/v
aihb9W9fGb/asviUmGi2RrcbIMVD7+F8MRgu4X5rEXEpPQS/Id8W1KDAwXQJrgUkohKsOBwp799c
QMosVaSW8lUyWGX7bbP3hjBkRMwiF3taYWAr6rxT0TATq9BAVHHHdIjRmaiwuDRNaQv/xckouMIC
/XlxjZGEjSGKQGsvd28PeVHBOKYj9QlkFQ85GGTV/wqaJ1KPrmHnDku9iwCzBB8w9TGXc3lV5nKa
7gILBoOo7uol6d8saeFpW+OeCfxcvikWFS/rbgUpL1CG+TUS6Nw8SAQTiw08t/NGruxAMKikFXHJ
9PugPdK+iB2uyglzoNmehYHO2qK/q5GcTptUq/61hBswYq5UxDI+OMUyd72q2vkIzgrd34/xuC5m
syuLICNN3WDqVzPYhIZB8E8dveKs1wxzFEio6Lr6SnoslLJPUU+2BerFPsXE5B+ilFSZ4h2W/ZeR
yzcw7T0OQBRlO7Kxhtj/DK3RNk+6uuSVrlmSKCbO626pduxL4hXyOjRzm5FOKorGtR8jduw/MkbT
wrFnURy0SCF6ixeRjQiPUoDkOcSZwDTY6eFUVZjNJAZV5i++Z0H6bHKe1i6q/zRwWehqYa+xKZBQ
bAHNQ80+qwn16aTj58v8SwUqwJsWASL1OEPWDZTCHDOWPGZwMiRt42FIGlrX9BJHqj+6zGCZz8gw
YHbHFcBBOF5ydXRkulVNYOyueTcGWq4Ypgcj/9CqZYAa38jCTesjw8HQibDZizWcpXwmEG4wIxst
fM6tbIbY96ueIHSLZ3Bg6E6KQTaeeg3Z36rz0MdhSFbS7eytBPmWZeamvNdicsN7uUsicSXnCEby
mM3NtJ0tcrI/3ShXnIniVLaOvHi8cEXQIbeX7K56hSN6uSm1m2YvZPjrB3M9AshSG5w+Fiz3GQYB
B6xzw/a70w5z9Mqzao4lCi4gTk6Chjn7TCvcmShVMJQlIgoF3gRq67G+qO3fyF6oxnpXxS4rN45k
m75IQ3PA5iXeh+0fN5bEb7XhMmKijS7OjzDodz/J+IyNZxzdmH/MfZhK0QVEu+J3ESn/0qpdalnF
rXozOG11nyl3DOczgFoHWYskT4VEB+AdI90c/gC4OkuhP4ZttdEQI5FkMafMOLphbQS0hSzItlMO
6yT97OFkJGQIhWG/9I0IuQIAMoaM/TxipXOokmOh3QsCgNKmoQhixSHtR11Ey/nTyW+G8TEtRIWO
BGkBOp2/Tn0DXLkxUZL8HdAOIgWMvQFZcRDkd9H0/6jwsmjYWVTVOZI0fi8CgD1RnVkl5jYlIElv
hK04dT14rKvYkkkTmSuY5pQ1+Y7YkENBCaoDAjDpS72suwiCZX+aDIzGxvinoTJKdP0YTuEZ+fat
ZvKua7y7YxoAwg9dZWgXFUrIgjRHxdtPXCKWma5MJTvKxP5K2Rpf4dyR9c2mYcpGm4IEkkcGgi4j
LtE/luwzQsFAkKoyv8AxHNfVVg2LtRhyr2tvi5J6FvxM+Mk1xmAyPSHkoa6FKFRPq5SftKdus9Jl
0HZHH8/ibJLDl55PdxmkK1+DrJ9k8xVQ0xgMXJlBOoXwnoo7Yw9GSWhMGP7Rb3wr5lJUTmNBF8CB
iYKUg3L+CiXoSp6FYBVzVWXhlmoEnFwZ9jIJOj2zL1xflQ4FTpabTycLow+/INs6G/Wr3/vknAPy
Am+oXmIJPWWBmjBrDyLafJmVhw4EsWA3mWrTAcxOi7w8huX/ryl07A9aT1OITm1M2A9UsPcAUvgQ
YmOjCt0p6LAa0YQbTCqE+VwPlxznX5Uo/8RKQcpnEyAjkFCFMK6y0pnRw1JkwkBmVMJJo75OWgAX
WbHxTLSqc2ocMRwbflIgKU3pNCVs1/FKLv0hwo+J1Ykawov3AjGrKuTAUgZGZd0U4UE+qZB+5cNr
wPSrHq1mDaRkgavHFL7YGsm4HEAqe26kKrtOLjC243bTmUrsqXuiEp2TwcPRhHirdhJOBP3Danm5
0b6U2a5kqTtY64g3SbZ8bMT7kUIcvRmSxfo2TaTCYloVuUdiNTy1+eBMMlqXyg0jALPNa9b/q28p
/UmCte99y+ZHJUQrjUOskV3YX/ZcV/dwNOTokaRPasoBHmYj8T+EAhOi6Kq1Xs8nQ+3L3jCB+KKI
mhsh5gpYvOiMNxMmOgZdCmMPPOBMLCEPY5Gb1gEuFGNEQzW2dhIeleBciGer6+2m4vrKHkrp+umX
V23rFPrYwAyUEPlwHDCgA9oTVxIDCNQBTHlnMrttshNpfctJihav/ybpLvigr2aQr3ziyiAjsNgd
yAA5CBm5SWSHt5+5FVFyFTdZpSNE968o2J/Son6NFIhwCBM75TfEreOk7GQqxluF7PjsIMx2E6pE
hOBZsKRTPb4DxV+I00uo93F8p8bmlZGVadVi4J0Gf1l32wn546QETwH9u15iGKjxcPuAdubyJFyr
3qcZmrZM9mTECoM9zAI2zb1IIa7o0zUtDkWGzOjXUhFMZg2W6XoXEULdsFZVrLZhrxctewxxtRCe
qqG+JblwTQrgCgqvCSkdYfeJTNEJNmWS3DQczaF/qPJ5oyrsJ/MV5eaBdiY2Uc7h4IWhQ/tkOPii
V+g0WbcC0MMuownbqN1yjwzaL238sy4JUWCDfx9bUKvAPGRUO7HHnsWDQWnFjsHIuZeZW3A1mM15
PlLhcjaTj8OzADkIK9hfojj1UzSTwqcpoFYwA5pAxeZ0qwqU39j485wzowY2WPwh1vZTmIIYOqNH
h+CGeO2Ywzw0jn1dum3Ot1+0e/3tMeQY1G95Du2uyULDog4c+6bOclZyqjvxDEJp3rOpPnLr0LUg
I/bUuTL2Hoiou55kJy0YuJow2TNeUh4IjAMRvAnA6WhbsYaJjWsVXBT1cxqR8hOchp4goxAPu1vp
HVLpXZusYv2W7qJz+ug3IEpHJcUVfY0mfwEGSaWHFm9S8QFdi4GXk/xNYnOJ+X3EtM6jll+sQFvX
pIRZ7dYT1xpYuviL7bCW1njq4rVKql7lQ8BCxINKzPrJirVGgz5jAKC3QcuAsvDuUazmfLOCcc98
t233avVJ9JpoqYtWRtNH5DXcZLxlr2FxVtzz6zzYbrUkwsF+vR7C4hy6oeuaTmebzuXNK7LAP2Zf
rIWxcBnRL9LFxbdXG8nGy2ZvLu7LWKi2/f3GV+rsM9sdFvZ+iyzqPiz3L2pE56G46lm4AGC0X7WD
fZFFvTMt4g1xLvZj4BenXbIf2wVKE9u+vfnljcWrW5wz+6uxB/v93qv28edne+T/cbRv9ua2OV/i
xcMtFzd7eV1uXvZyqdvb2+3iusvA3ux1+2e73R63o82/1h/r7d9idFi58SNaB0BI/MQkHnFz8o9+
czAti3W1btb43ZZIz53Bvmxc/uO1t4+y/eP9/09n56Ius0f/xT5sTtWKlgBr+25ZRvci+OLZNbRD
mF9Kcz+xqRUZPoYoDUsJARhXNp3Jpm/0z3LAgORjiiMQqq/3PZexnoRLjXZnJF5R5XtJ2MOP07PI
fnvdoqibI5uwxyS0X9FUMrJEiaQbBjFiS73EIaPC80ClA2TzZ1bP6uO1H45hzBx7rpc4PmWf5I3g
2Te9HdDNRiW7PHI/hmNXeawI1RsJzcz0NBHVaemyowbNhaysNIH0czE30adS6rscfCt73QbVSCLK
W46gRYDJIZ84Lcd8N+XKt+SzrVYrDMAZWoaoe4XNNmIvyLad0cBL8TnPZAMyf+R1aNPQJRhfYdxu
htnFINEtiO688zL79mgm4qVuBtJvuPssvV9WSfhU1cnhO0QY4eHimMelqJD7jm8RQsIknarm0nBM
DkLidEVDc5filb6PwWfy1w3fifRVR98BzVYIUtl6QAZ6tNlXaf3E2ZcVz76ej9LifLFfhnGVu2uf
f/Tlmr86SlcT/79xY3AhCy8xuJvZpx7cQ4YkxcNrvug3Y9WJzK+y/Eb0MLYHPr+Er1n6qcyvqDlW
0TVtPzwkz7X/jiPIP7+sjgnak8JDD6dC/a2ls08zFLzD8VcyznqD1VueL3foJXjLyI7XvU9D/fDS
VabitkK+Pf9xwjqnmC7PQY3qJv+D1G8aTovaDalIWJ5Nlu2xf4to9lVkBcq4qvmeR2WZPQMNG9Ln
8DlMByZLPIEbq1wa39aDfKUVXOONfzsF6UK7khE+hXtaumlC7blOspup34L2C5d6Xbk9KWvDYq60
rzT3LHAhQ+yIMl1+Sebimsh2TXs1LqaTsPLh1Dk95vJupu4RLmZtWuECWVrTfi3uxkT9DcuXmb/y
G6gndvkl1oF7FLmgIoThSx1+x+G3I16ay0Hf6tMLNErS273y0QxX1DVWwNj9VxL+aukfHrPMOJPH
1c6a7q+C4qQkAVdcaCeWRq9wzav1EtrFRDdrp5eBv5b+aMnCv0hsSlfFnuWAtMmX9U7+J6/7f+yU
PrUTIQ3pNd0Zvzo2JJouO9/dkQbQqvF7q3eU6uKDfzITTGY7QH2Mr44qQyA8aq/9Mc0nS51BD5pV
aDF2eDLyhbgDakfXxvYPRGy1rHFctDaEEp0sSsS5yJSO+lpOEXdcE6AKG/YF5Oq5fbsSfof4JScf
XfibfI9zm3Pmn6prKcu0X1H/NvqPjk3gXLGd++EUFQcqwNz4MLxLgc6HIrP96vIf9JRYms1vf9pb
0TkA7M/+iOvTOCZLCT40imcAL+K+BcgnHIbBGVJKsa8s30l/UYpTYxEj5A2ecnQJtTsN8ai/huol
Rp8GtrXyo/R/4gB82poNsklU0wNvU2T9sBZHmOWvBeUibiWOCuhdb1/+QbgNLkY0F7NdpnAG+R9A
k4pwL1JYlXtmfer6czLWE3xxeJ31jX4zQjze4UOkEGG2saRLskZXRWJl4gKh7Xm0AcgoStufsf6H
V6wtj0WwVPqHOB3oaSR4lX/9rvvzlHXSHnp82ny1p3GOg7yO1kNnGftAULTK60Xm1tfErZdCAuUX
2sOiexVMAOz8fmjSBS5rvh+TP03s4snqYei3I+8NxQVrj96eHdSn4Sm9NBksgDMCvB12BePVZAP7
d9LQkPlLE5a0ljAzXMFai46pZxfb6l3vhneBsHTg6NqL1E9MpyUY/guk6D8Nsps/fG9J7mLk9fA/
2AUI/doBSNVgKnCkH5JArT8j37VnAI1hRkPRoFY3trWxncb5X2H6pDigAnsOzKqmyqJWB35lPWJi
o4QZbgYveV4m7pDkO7mENukYGn/j+Eqz4UgQH7rqzylA58yJD/97NyI/1D1G+jCpdeYoVY8zMUmj
E+gGYYYwpPYmbW/iqCHkP6KfKSC5DpxOmsYAmTR0iMnfkdqvPAhglA1hcVNY+aehALKfLxpkZ9Zj
XdazU5Nb26TA+Cz+z8LpZQhOPhwLJ0G+WOtuw6CdG2HdTaxEFPaFEuRFWqf+s5t5d0CboGuqTMEQ
RhHNq6tz4AgrGUv6rWL0hYZ/UMRZxZ1jrPKckKBAgWY24DqK76L3HjFEgdsBYbOau/tHVbwQXdhG
jE5ecaqObI45zglivGReTb2+lcTLmCB7z13/U9TqeuhPRr8JBZqQ/KTVu2JQXSM/6vgXVf0klt/e
6Coj33JQHqySoVgbbz3UX+ks6n0YEeokaZsq1w6Tg1EMRy3vwR7VwOWOCWN0j2aLnaQUjqBOdrlm
0al5sj38R9KZbLWuZFv0izSG6pC62JZrYxsbGzoawAHVda2vzxk3W+81knPBliJ2sdZcWvEWRtq3
QfQKFseRF0fvSCduZGALOmlod/OuK6elJKg2Iald49Yh91Ai/ohrm0bs+8h6dZPCgkUETrYpbIkP
xdcXKPpKToks/8A+VsQfMdl8Lu+z4eo7psZeGnfnhHuWEKUgNpdMqt863igDy0PLzkh3qW2V78nc
yV/FJLPGze19nIyeXZ0n/Yl0BrsfvWOAw2hmsRaBWG2e0WdvQjEsifqGF9Q0PJXDQBEgE0+4s8Sw
Sevsq2S3xt9as30DUeUwnlYQXvrpJvdlPjnWV7TTcx0vewcD52/UXtPm6Rufhn4Y2aSSNLLoWcv6
5GUNkb220x5z+Wosyd+xTJ/x5ks1EIdG8fdMPbxz7q0WNT37El1YOz50t6JMs90NLjzMVcRnPIWN
w8WI7/rsvDQIqhpnlccZ6HwCt9975L82M/HcQWaG/7gv/3XVTW0Ri4E7CNe8XyG8DQQFtUYZjzCw
NgAxKwxpod4qwcRG+zRJjgy1qsvQ0pWG31H14ulfWjHZy2t6KEZ1nfLOmPjqD2SjdNlpUoQnesUr
CuOlBr0wmpukTeSu5MwYAJnG2G5te34mGRIZNf6KOPXMQtDn/ym9AWNbs8F7akSdDy8pngEq6KRe
1oW+yW22/ZSTFkOl2XrrmJHqGnMOGrSyfOuNBEEOS63pWo6ga7FoMCn9NArkL81T01+FAycn2xAX
w+6XYxkjek42QNUZbFftfR4tQs3ElXeqp7XfSSo+915+BBvLFISkXW+KsbiySoAJZ78Gfr+aDDYq
yaeJfsimTXWCNZ7ACS9RVyJNA9rgKj+Riruh+aF01gHl60GznNCMQwKJay5EHqKH7x9dY8cwL0cO
ZX+GlHvoKKQ5olRyCCrkxOa3nMQKCeQByhp+V1xnxl2t1gbwlY6c7xAMqabDnKayHnitNKICD4Hi
k23uCXUVQAUS+YCo79ViOcSgY2kHfK5BsagaooCJ7xH1Gk/SYcKSrE57LD0WR38iJ8HftcOwIt6E
Ac5/zUDy0POOfkysxjUeQ/gQ64n9WaQSe4JUcua/FYVkueX9CXEUYHgn4ZkNySxDdwzz2ND6bUMC
Vsiy06YyRdSiy1Y+WXfZQBIShCLoqhHb/iblWOLQSMzdqCNHTd7ngq3ZMK7HmVqW6ZP+zxe7Gi80
9kH/qKJ2ShnDg6bYdcOEwuHpBD+VNEAvE+IkJ8aWdODVOhRAvwFiNITGW7sQfXgS3fD3bAP7psQI
eNCQ2L43K8PKQEk3pzc9gz8K6x686gvHfJs+J2yVQpAlxSocWhEpeC89Whj+xfDomm+lxevszRgN
a1I33Hd19DkH+fuUDwexxGQvVDniR+Uxpd9VdfCJyhb5DtXM1hItJULlRUD+9brZa8I+EyzOomxe
qMxJJq6vAWJEQGJ8l5Fb13tOiNk/I5Chf2WbdgjRU8es6mt4RrDb6/A93Vo6iYznERHoMF9acB/N
PXWbbZG62wmZeZ9VvKIKF9gxt35crM55cvV5nap0E6VYRQHKjcd+CF7rmOslVwkd6AhHc08KXSRX
wzlKtI1wWF3UFPa19hsR8EGRtMzkRBh6lxrbxBwwsJFZUCiMS/y38fimV+lCpOa18s99ESKtmw5N
hT0ay80g8WdMg3KUGjlDOhj6REJtVJM2EcpqEzRgd5K9lQdkAyjFybVwQOYugmAfpvanq//mjJ0n
QArq3RnxarHOTOxqlaPPxi25Cg02+7Q3DYsOH2emNBREmUl0eLiOz1JZHirrksCg1LKgtNwkDVYG
ec4FTVjH6VqIlR1P6zGqtvXwdBOkBUBbUviaBupf2oSwSHvIgxCMoO1ol3qMmPqCquMAhplMw5o7
DKy2XG5qfQF95ePusJipvxH6typ9XFTHN5+vmzFvU2w5UNLxxLC4z3bm+IS64aT1l7CUpd7gBSEJ
nS3LS4dGzVe/QLjAB8HOwf8d3HSjoktxDeMw4fowGWZqTr9xcMfABt1jI7rUbIf43PsOHZ/1VNT2
XjrFvYW6ZJWMI3ucNbTLQzoue/3eteUqgvQvdAum15WrDQvMDLLARBiKXnl0lzUvrzxLY/U0GA3j
sc+6NI4NBsSu7pb5PU7OPszsxrmMeM0xTlKNkZvX3lWRXbSIJV14Ulhf6TBOWwdLBOPr/Memq61d
LzKI9UaDZUtHbkdN0qgWhQVHBrbTho1nqeebHmr9MCWLkhO4H2feX7ZDQbmtGYkY6nEgH6Co+UVz
+7Xv3/E7LvMGXSac4wTFo0kfqqO/d6NkXePaSuAxGsU+qekctX+Nw4qGINVqoI9rAABPdragaFNg
L4IX+KEYJq7sTvRNA7RQmZR9nwzw/DCoqY+g/5VIu6nms6QBjOQyHuYG+nn7ToUasVZ27ZWys1WC
x6pXk8KodbR9Z7DTA3fj95C2r1l8ULPDxDIf2iUKdorhTr+HkBLq/nuaHkpkboiv2toR8J9qqyBX
LQ3KrLHBAWIuKrqPKOW5H89pkSxMi+09Gpk+OCagojKe7nxm3Lxv2k859u5YFAbUMfOnrap78kyL
lzEL7lme4sZ7FlLQB+An0q8KNURJcFOVfQicDCSIjjNAM4yD5mdBozUCWMIFc5FWh1mAk+Cw6yJe
nCE8m5r5J+ttHFb464i9hmXS7VALgfXkW8k6hoEhC11JHAveZ2LOtfHVz66pSmRkuRIJHdESYBDr
/rC4lcpRLuCMWl+CTC8XUlGiYEA5j5J8UX9MyWEet8Pw3ribsMdtW/8FmOuj4ibnwSbmsQBoZCV9
jx2BO18MaSyeXvnit06EdVl5CYbbwFbRH8wVqYkLmiA3PLtsZ02kbXmJ1dcVPJrMCk66uy51OK6P
wL+MaD873V3wdTtx5hn6rkmxVDqE+RHwqJNKrGOi4YtCtNFMt44hBK4yQuciT7deI1S2cguoMCt0
yYCB29ta1PTh/NK543JIwEiSE9C/dtF7C9SY+K5XXXuXnn40i0J/m6CcphNEgXCJbOXYgkQCU+HJ
NWHCF+mEMBxn1CAKs68jhVUQoMM/IbLRIhMGNBP/dD+Zo1d2V9+8qsYKG47rF3tVqXbcwrP2yd2J
shGKePDdBdeUms2ibuIurutHYD/8+tec8J51zAC6aJml77FgCvfS+yuftk7KYo3gApHgxXSuGprP
yl4VOZ4sLCX0U6mO71FBL8pjOcZejBolm1i3YbmNHYd2gcCkS+vMONm+3WnYdeEfbjedrKeAXB/8
SvBm9UWSInpGRplPys5EnqNxykU1sLb61+pj0sO4cM1/NTwfwscq3b1Fk3ONo2cVmJ5VKojzyVlk
UeVq2H2TWd3hCnqFUwzP7pKPGFU6gt/YKmIJ0RN1Y8z6MmLHwtZRzl+XM9UyYx0NPd1MiHgqPK3l
vOdTmKr8PUpq6GyfOcdi1k+nnHFcDaGuw9glhCoXfxnbgHrc1jxKMcZ1PdtmIsfh8mobb110aNhS
0hfCU5w3WZ5/E8a2CvJhC3nmxaVEQnnPlxsp93r4pkBEtNZwx5kdMlNGwEVcrqQJGDTJi8Nnw+CJ
FBIY2BWdQs3+NnCOE/gZwyrxg0eAc9gXDOu1VCfrWYducEtVN7KNb7uvQFw75YKtmFurkb0TNQAR
ctEOZzNN+67yd9hoZ/uWjoLRzV8KwdC3DRxY5GESfaY6XxSpO4tckMiWdEaMFP4qthiqop2exeAV
WKV6kqbhvoISBEvbI0+orL3BdxhPdxdseGXQIyflh4Rh1EIgDYUsC24GtXZbIA/n2an5h8ltkHTE
H0hhBOJk0VfS76pX1YDZza9ocapd/Q6Nf7VUKG665OYEPs0EF3HxRFzCLp0Fc/WgdadL2Cf6j1CP
eYtiU7047nc0/TXEUyIstqkO3fn5fxM4xtpNpX+R2aKJLyN6x1C6ihnBBC7xwdy7SO2m2vbaeBUy
mkcZgk0233JYvtjsxqsJqoEu1hq6M2xWBtvgNpj/ZnnOZlsToHn854Y8GkxTnrm2TJuNmN9iXLtD
xCQtAdtigfnmDsjyZLtCGKqH/qOww3VpnnhnBBQleF/XilQMySEYUQA1Iel/gvd+m6MzHzDEqgVC
LbxH2ps5Hwf/XCW0XdKP6POftEJMdknmHxgiL5oBXbg2/SgKG7oAqMeA9DtuENmBXyuHLbQvtJ2g
ob81LCkNykBZBlKMymV7OZ1tnqoquRicVDaBKsmIFFlhttbhF2Xgi4z3oG2dnu28r2XoZF2GuFtH
7CYSEdMZThU2hKZnGcPDARh3KRHW05fkR2QNAfLAq/iiyZ8sxoM6YHKyaPF1sAwIr8twUUIwl1CP
IirXPa2KXb9V4i2Y549QjPuA94CUuTb851ur2JiOYzOR6dcxCivqGRkx9xGFyNiVh66zHjUGWQwU
Adi0jt5QLR/ClwEq+EySoXzA3N1nSvg+qGro2VzQSZptRNVyBmTzscaGpjaruqlRGCoslvRVMIzL
hPW2lRb7okow+v2HXryGOdOmO51y4n+K4hyW4uDPvy1xFgnvu6UyjmpuXdXDi8r3GXw50i8dlH2N
gS8SYrEQMMk0vLCMKP3MWGgsLgpMUlJOYdnVumeLqBCjwCkFtghrw6KbHuRrBtGdBhzK0iIRALaY
jGk+GsBsI3Xrrrvr8MTLhhzMY+xg4X/HnI+mZ0tNsCDjgdokYiHPDAe9WqXV32njrgcbNkhUf/wH
yOkMMqF/h2jc6x3e94Q8K7HUEX0CHuK7qym5ZEpaNj8yST3oGXsGGX6vr7g7pKrv+ZCC56pe2sOz
Uxnl8T/QBikbPFlUMDX2fesysA+YiwMyDMk3QfPHY5uiRpg/mQr4cQtTAzXkmDDQH9jtlacmEvt+
sK+twDRoJwx/kWrrSnRp+vhcIUizW+2Roe2iirqGUqSRmv41aKmihtexwZTPB4jkepkxlFDRgZgM
THyd9We37dKZEDMUA9Axa4PC3siWmkl+PZ2Wr8PTMvDYtnn42SoISlk52rW/A0oGcIc9k7sNwCMH
BYwBMH3M0fJjTTJArlakH6BK4rOpdB9RUE9hwHnN5KFASzYH/lFr3e2QKptOJa4aNH5gLROtOqkC
v8zk/JaUsm1TrKHub9v4JtEubXlWmbBo9NhFvA4wxznzU2m+iCxk/cR9xuygHYpVqQLqo8YOXGvt
UFMVuofFnJGJtGwcDAKaU2J50ZzL2YFoYi+QWw0z3xsOmdVYIBuTQilSb7MdHcdu/hCsY+bsSCtV
u49OPdn2tWFCWpvdiqKX3thahNhlQkaxlRNTWZX7RPu11ZFfietuZIAFu5tTwsTz0RID0enVKUBw
XFfvM+S1+KbizNb/tc1fOBcL0keSC6MFxwg3jqKzOOlxkQ5nlZ8IwZHSNkggSza7sEJjMHbVIYA7
pLYoVSPSyYSPST3YGSTUwTNfyUm26jNZJTNNz4JzHN1IumP3UwCcErxddguNpwdYDA6r75/QpP1M
0KWzq8HeCwspVB6uwXROfUdrsHaQr1BgSBxXxjYwzM8q80eT0tB8So9hb30Ivhvduut8GH2prTDp
JDKTtuRjmuXoTMnecsPjjFiYPGeZEZ/Sa+ia/yoE40OBnC2I0/VELIUcHQprE+cdRelXpi4juFqT
lr75FCuqC+tut4MVt9jqjCXjot0o2fzTh0d8gGvtPyM++QDFm0LoJi9Q9pJPh4RQqnImjQK1sXtX
wJDFXcoklx+XweKQexpnEyo8XFZ3Urn2MvdiusV11JSDNoPU9MWa6K251E+gf7YjMwenTy8530ZG
96MPGdQyTOjBcJnscMnxN/Ad1fF6Egfsw9jZKkzv8zLn1imQ56C4RtC6bpmOz76+D5mjtFips6nf
6SOIgn90r0xna9RQvI2z743UfIH1bEA5ub6zcqeRpMx4MXEjFWxlbIP1PEVIwCBd/hTMZYV0My63
TueuBKZnZyMBmtxRukAnlHHAb6zpOsQkkLJxJM2pwP9lUQM7PrR0V2YU0M7hC86Q6NoIRmKVp3/8
tqU+hlLEnvILXT2dvIFHkA00vvOyml7zanizFagpU+i5+XhJ4+zo5AAvN5B1+tB5DZ1LH6gU/1Qi
OcpAYDwJwzcz4wBL7lHNkwPTFvcGRkH35M71JgMLgWByP4UsQzqabl9b1SXXpB6sAqtaadFXNCi/
DkO90CCJqxMnWtINEgDuv+qaDHcoMgFzhNwnyMUn4FVBcxHI64X9povqkTkGqW0Igh8hs3d8Eku/
n95LjYq6GnvueC9G8jWjhJGaN81vUSlx16JjHqul5vb31PwzqDEhZ68a59TUB/fNaO6yIw+SR1wi
LpBhro6BjeKZch4q87tWk0RGHIzFcBK7fSHbMPKRdCN9xbIULKQWzELho+HSfO0F21vz5ATXgTkM
VeRWmtt6tHj16LIZnPFq0u2woUx47jx7QJoUBWfH58rAXqELQXAPGvvBeUlayhqvxAlf32pr3LDm
q2jL0F82wVFgGMxWEcsNi18VL/FGtwbsvgs5R7XjdxzUrryKECRL6mTasWvxe2zz5YtRfjDU8CKw
jAKn7B9iIKU95Wx+KTmCrF6bgP1j5oZ2/Gfxi+eYUbMwwHAKBV7jDXRRU+Qne3yfVUQyDmQpRMOF
ChofLV3b7SqMHAiC+fmanFBWTwnnzdqpvwf/jc8lcP5ok28Oj3Mg1xpJx94WaOlTqVpaHKREaY0J
COwP3fngiG3jRLu5bxjzHpKCHkKx6MYnGkGUhhzXk3uUuPIcMdPgwP91Z68qg4VeMTa2Slpryqac
vwBqi1Boktol/qqzHp9V84FtA6Biuk6lOzqTdxEoCxPpucDzQTKvXW60oj2PyMjNHxDHeMNxcXfD
te7LsyjEoTar1cgyrBNALAlXoAJtMc8bUed13KK4dqEttKpy90sOy5GBe3+DFIM+Pt8E0UhQDZnw
5rQu3Qli/U/hhqRsejnOc/M5Jcomd7NFW42rCRtaRJfRPqb2Q+2Cs2pB50dNoacHw3cfs1syI6mX
pTf3GqCpXWgc7JoHLGHOj0JugM6YJKuwUo9WRZIyYTXLqUxNOg3MjAHMFFronPzchCWhU3SeNhjP
GRNsFR+i0T8EbQNzWd2IoVqSOH+1MuUcdTz44ZIMi0WKbTgt2E1wWhS5elRGUgOgWqY909Pg7AIM
rGxW4Y2nRgm+czDLybiXduwmyZYGtZA6bfwo8DAHLgtwuYluvGTxzh3PDm4RmqSKMPLAxuoT80vB
mII7ehlE4lURWu2eOdgBFe2EkQV2LV1SpL0m9gye8GP6jW1GTgkZ5Jivk3FlZAExxtV1wH49m+qO
IBZ5FkRfc2Ve8yKGbjNt0v86n25JGjXruLMVsC3h5m+J1bV+R3ZUfXjvaDsTVKMlc8jJypf1Vudi
SkapJXi2qBPs5A/zJiDZycOgsWgcsACxADXGICbsYdIQ2JJqN6OxOFrzF0n8FjqKv5oNM07C3vmW
0vOswP6CN69RTqYgk/eOswu6FyJmy2NIomKwkgYd6dUnkAU3t490ajDmFTOx4QtuPJd4Yj/BBO1T
jVxPjjAd3yeAv2gozxKoEAYMesMRVbR2FFm41HVll9s/Ey+9BhRaQbkOAzUMLwrXj5QGDuE16kim
J71Yepmqa84tL9FLORsIuVwuFFxU9TowETXOjDIY3ietxzTRJ96Dny67edHyQeXGtNRs6Azko3Zu
wfume6MJjYINBv5MAanaZt5AYTZ5BFdsmGaymmbQjKTUMk2+8GKtIyMtnHuZvdnj3iLOqhFk3bgn
wccbo73hKUO4DiFmyg8GG+J61Nixszh9F9Oz63eNf6koIfHp8f+VcmFE+oAf3bUOq5vEr0bPVPdM
sO5WCiPJkKA3Vq/2qxXbZE/yS6tvEYYplx+tsb5AKJ8FwurpzTZ+lYR3UDN2eTl42k7vUZYVygIq
4MJv13nzPZbpJiMBKJDEp4jNpeI/DLJYUpD7I6UonwOGTMW+FBWNQCeHGR4dv2b0hIV86CPmwv4X
dgvhkgih4d4ZyhvpO+sQ0rs1Qfi6l9VvobRUCVseFrSfUfjezbtsEftYOflQwBVzZdGH5lAPSaF6
GUMCbefSy6GDqn3pJeEtn94b01jImKJcu/oT8z+8+SJHPOjCj5wFcDAZec/6CVYIF1esvrr4yeQc
3Z3ovzN06GyzzPRsUyyK+pbzSSq0+ny5jYG1MZGGmakA9AoE2zxpJrU/mb8RU9YKiZVD1Jeu/nCD
Uz3py4LbEQOPyRBD4SyZsIBKGjCWzTmrkOuXP36UoEE6+OWhAnSqkAjetAf+J2PNswe1N17pfIRk
GjFjs6g3tiMfKHuuAXzMgIJYnbql1ZjrmqMffxuX8iYhB4fOHEUMq0HUi056c2WKBAv4ElOSS7iC
JPtoAYL6jqY/QP1AkIJTvKKmRNuvVKyxhsBrOSRM6KgFlmEG8ORFWSZhgvPDx0npjPnaTgKMK5ps
OQEPRbNyKXgx007y32VF72Cd/a7wstiRwDjXLXzYKAyJnZZhRvCnZnyexnXs/lwEHBXvMiNVRqR/
gl/cqbSd4jMZiAlnWlUzEgWNyBce9dj9xHeQFoU3WAy+yj2B1j11l/QkR0iKtYzvM8M5ixsYBLrB
CEeGuQBxE56E+lDAo4WvCJX49OPh+kFeKfvpbqtA2UnwMOQVxE4cbgrSzWiWe/RDSKmn6AjPnJ1F
Ge44Ch6Gz2x6FJyoRnqyNC4/BouYODeQRLacezWSBJkKZR1y/uIKSYlm3lNnJxyIEO63ajGPIv4Q
cA4XA1UE1AieRLpM9SGfc5/UOUZy0tVLzoeefTK1a0amAJJTQhaFCVepqTWsabzIM86pvvxxJpCd
BykEUvUnZAMLMeOwKqW8thleHAp8FETzQHGFtAq6rpv/yswyVVOQOLibRmIwjF/e26A8hBWqIgus
Lm65kLgUd/pncxQ1VznaZPVuy7ILWLhBWTFwerDfb8BWpIPG3o4CXGVoB0ejW3Uc6jRIrARHhcf5
v9dDI0jOoUTjj6XuZTLeZSjKGCoyEId2bUp/nKa+jECAAyZcVUzh1q/NqD9r1gVkKT0VCPE5PAy4
TSst9gbzp0cROuhePVKKFUDAo41u4B8ZgbKB48Q3GEbjymmRyZXBAxYYUjYW1qJ+LYvoLeYWKNIP
g7rEh+Nm8c2gNmK8Y517ZyJwHkKLkOmoxjuYH7WtbGwk+tIArmdYF82QBx8nArM1gM0H0evQ6V9a
qIhG9+bjNQRIxPBDAaBc78fKWU5aiGxd5/Fo10nRxC8mKc+5nb0qvn7XmmpY5mLaOO46pYiKA/qf
nIIcLcuxBASZpo954vWPFHufhiQeuG21MZiRDH5+UrL+gPXQq/JlZX1oDjmQfraQdHwLoLvFxs63
piXrUbwDSJ/ZMyJ/zheVeXExxXQKeur0ChLwotJUNmhVMZCSkjfol3ag+bahGrRpsibPfJ1ZBSi3
lZo3h84PgUTD+Jwop7rfUXMB2zarIGHNLSlMHfQKvnyad1KExQx+It/ZmtghN9qC4N6o+FoES38C
Vv+lDS+fm6arJkMoSJoU3hWfyIqYmFu36C59aK5mbKFhmbzhpd24EVkLwl54OduLTKSvivqIdH2p
xF8ZkkKL3ZIaCTxuwbJ/YxTIPc5V4OwcKjlnuneO9ZqVKbufE6t43Nb3Igk8wbKgKLBZ4v/pQAyS
3YcQIlR+s/Z35PDs/U9qLNkWvRgD0xOzag8anim5+Tf0L13rHnaG2LlEjAKEEOGp9DN+OdZziJUT
dnevVmZvKtvlNJMTaSevE+QB4aeecP2POcCtUP0quF+aAvkmVLggggUy3WIdQle+6KjVMTQqSAiU
tdI8dVYFrlUftOIZ0+EFxP+o1bKKzDXmbPB77VFaqfzqLSZKlqKAynGrsuSc8/LZmJdSucsBhMDt
5Gf7TjmkTbfruWqzaDgZGYezLxA47rG7zeqB6CQPHA6AxNeebtW30eLzeWuauRK9yb4XEgHoc7uG
JAIRMVCy/zLjfG7iY86SQsXLNvc6e7wH+xkkckSr8mLi62wqjYvlOzMvYUpIa7WZ2oNVfEguRYXo
ULrcevHtc3MyvDcJp+gE7zZtfrxKFOheZIRIsSA3rs+6uyn/WDYOzQ8rv6WlKJ7uPgpUI7UWAT6b
V0HkrzSARIp775h2mEw6joGO1I4H1leZthq/k/0E5wLv+1AZAo9+eg0qfZcMrBKop8mHpnllVjLS
PYHt/08OMotXKAno88CNrEqdszD2xPjXDwfN+hQa4Obyvm0t8o9Nseillil8SvNdHVn3VsyeAju9
4JXrLIznJoLuiJc5XRqcozOsoJSAFsNnje9c1FHh9ADqD96CNQqFQaGVOxX0vklQSgHfxyHYDWy5
Sb71qD199WGaLD2kxMWxKLk8s6E+rJSFNoEDYfQyU9ylavwZKM66Vk1vRLAnEcuqYb4hX1EDgXK7
2TspvUumZmBZ0Jp06cnljWgYBY3KpzZ1zM2ZivBXOTyUBN4m0jISo/62lyE9Uo3cZs7+MmcTE9xG
skcTYF9BqSYpDkNG2geWdrvEFhwOPQopbeOq3W9Mbzk7vO3jtzlXC4cAEANXDmMCNrvKBFy6fmKq
W4E0IzYl53Zn9/iRK3SeaAYLBkMmf2TM4EtT2puhRqzNEkx8kr7TtBNakoGYTyaxfvbdZu6r4ydL
C9kAwqyKKCI2LIh0NkMWI81wFp3THrsoPzG9f/VHHPpkvOn86iE591oxeHNx1jr/INV0kd0dAOfQ
i6jxcxrFOgp/gI2s25bCdwDpO5a3Tihbm0qNrCcvUT4LUa45CUb8ZBKrqyoZvjYM3BSDfWGQN0ws
l+aUt0GtrzFMXl5G7INykPgmP5S0G/6Aluq4y9CQ9QRcs3rUtdTLYms79+DrjXErVBXoZ/g18zfn
UpFBIocqEhJdCq9U4p3diG8O4lWH/dniKtSsFQlAFZ/42edRT8xsWSrJpot6b9QR6lD1W9lw0kYd
3Fu5ryt7jZt7+oj98tbmZ9Fqm2xOV0Zu3OTfREG06EAU0DbiGEz0u81yunifcN4xvvYTz8AYYjKk
CBz7nGbFRyvAlqAtyMQprvhk/WTrF/UuHhAuIYbpibec1PBHa0dK2PmONRqp6Ul6a3LOO/hKmD5z
atw73wnXiThnRuRRyg/qxvzzKwBnBfk31kVidNzsSRcMeGGuyXgkd7KwH4XB2pLSamCvrc1AcIAO
tQizS4d9ssJ4Crby+Bl0E7zWcZn16bZrrI067gqTZQQ+wuRdaxiKQ21keOUyZkaJkVIatiXoA0zG
PMaOgiWlZyt0mOtzLZCH0CrnmYoHN/emcCBDls+Ke4OdDEyTha1S9U73bFKQ5vK2omfxweZi3I/Z
nc0M8JXhbrt3uYWJJIBHNVFES6z+5F9bCJFy4a7PPioLIOeGdnJNBhLcMLFWfhlUUrbLxA6vCyRg
KX1RKh8VErtxvb1OZrIu+BITLF4Y40EsIl4Jm54SIj9n3HqRoR21DCG5/1sHCR5A8mW2QjpAg5l6
m4vVp0iq7ZEhG7Ni4yacelVk40VlXSa3Pj5tas9YBpBtzNhZmqx9GiPCFJQezf4FSjORZgIxd7mM
vkxO8I4tasNApyOB7arge+zT+WgzbUb2uZHCp4Kvpkoo3NppQ+IU4vf1gEDDprBMO759cmSwDDEi
KPBXSH999VEo2VmN2EUTUF3n/S1Iztb8azMzhT+yVh2XyALaJEJOcCCpNXipm0geAwoQAqJJSTiY
5nVk1VdiOrEgRuqcwNNoQaDBfWcy4Gf2TrpHjEmGr5TAeKmLRjeeMSHu09PQ0Y2YpLIiIMzqbzXX
HgligqkRjO1wkaSkSQET+yqi6WRH2i0ayN5JAy934W8PCjOIiQTGV2BGi9K8NMSBT8SryXoC2Hld
eBWytCpkXsNdnSdrZdu5qdQs7UM/vuT6U49getWPpn4NWvNq8pE3xABG/IeBYAufsfpfQRnq08rl
dUYIbvHZsYSsNPhbOiLGbqsGxpYUHEz0w8vYnOucTIYAY1dteFkT/Ms7rvv3IvruSzSf8mRhhiLk
sKoNtjGKDNNmpD6Hx7F0lkNWbE0XTGHaom/sVn0AsIya14CSl7TMN2PaNkBaTdyfc6ehX7FPrNF2
He+ZTWC7PaeEMNgrn6mz9NuVJt4+1tYR775T++B/B5+MVMfTOvuWBPmnleNdcvvXAFOL/IEBoTgZ
9GambQBQk20vTExRVb8x4vGjyOlEHm2veg0aH5G8JzkwHns4zgrUkP4jY5I9j8pf0pQfgr13oqr/
ghq5Q/2YjbcqjDemoLQ3+feBR6ZkZBQoZ/LsY8zUfeVDXkKuCIdxofyYiEQr3pGOmFoD8dGU/eV9
8Rpn2beoKGTlGTOqV5X8IAUgQeNjUp+2M8hRYFKMAezi4qgI6ER7bEi8SGEc2Ju+4pgan2aDgx7I
IOWOeS953fFCodPTFBZBgDRoU7C4MpP0qhFaidEqT/mN+7V9A4BRTOcQX1g7/0rUr0aMA2Te6FcU
1AIqkNeIvq5FkqEZAnUcgpkccRMeAFRbw/xshxEhcUhgxx38kNRP8fuI+CZIttbbZ1vCsyVlhdhJ
A043ET6LwfjJieig2LJvUkIUw0tQq2fAxQsMYFmhcUa9ynKY4lC8YEPBhAOzjLpmCP5B6TKH3Vz3
++7Z8BN2V+0jkghUFV+YSes8OqtA+Z0cROQOMNz4jU2xH7LS5t8R1ra3/sbxj9Q6xuCRNvwnmJL/
dM4zPiBaYwlMoXqx4R/mzp4uOBt4fwz/XfBg2A74FVaxXb9yamSFyvAyz3gIlIBx24jKiVXDQOYd
u9Epfzaay/GDYYFjH6YYyyiTI8HkTHTpgSElvtjYx4BYc6wAxFXhisaAGwcK5LboWRw276A65LOA
ck2WemzlVxCgdTp01oQJYPpqp5SfdfDnO7QAeYSAkHGsC9+MyZ9r9y+zIIx7ugfic8iBcQr0cQzh
WAUPi2C+GnSA7q/8lzmIQYivje4pqo1j3BVEGLF1MtT/3gcrOxGF8tLl3WGo9UvRpJ5BcWgx5IIS
tVbCmvgSg0EPYtf6ITXqveJstTm+R2398GGVvvj9sNJYGMa+S/oBdbV2mR3t0lHMUuhY4h/muUHN
FgX6N5JUGf0pb0YdXa2RK21US/YD0jVGyIqWP8GqqYyGDZ/jqKz3bvo/ks5rt3FsC6JfRIA5vFqi
RGVZsmy3XwhHZvIwh6+/68wFBpjG9LTblqgTaletGiARfCUFVGDSFq1NuTfgv3BOvhZUt6FQNwXw
OEbaa49FyJIm1sCocjkJsZDvjek38VDv5mOof7gAtlgBeQDlRwtt0nYgZO+5ps5at4oRmPtdfClT
i0KqZ8EkprV8eWQ066ApvyUKJey6XUPfo4A02NfkqIt97b169kl1H3zwjPHolUuAvENIkGco+xuy
bq2Js0rrdMh5t3IXBl/wA7nZgSPtWs4RVov6zeDVS44WD1voAmCPrV3Om5rg2gDsG3X2myYSSnwI
sOXrb4/0SelACAM77yG/C2geuS6eISFsigIHDdaA9HOGAQL5d23mhFCkYyGfEGheyXO15YfhUXuA
vYWHtOL6yGv607uCbzmfqdXGqJcPF2EJrlXKbkkvxZi9ROMAW2dM/9IKEJCsn5wqaOUhkfEsSvdK
r32K2Dz1ZLOFyc+F3z2rr1Re4HljhWlSmRsSxGgKmZopv9uehx/iKUkupULnx3GPfqz8Svd1nmxa
E0E4P2j8lkyK8Sc415HTRVvjasOkPsfgE8fJS+VMb5O6N+I3LfoQ1Q52gnSZlOE/Qyd1zdHlOMIt
GkxxlnuUThB8ELwapb2dPSB+0W3I96QUIs6mxOM7VrmlT784FtGCgFbnRUG8BKYy+VqYnyWUyaS1
T3UOCZuSE+kEnQswde9uo65rZB7NGHEQjWsVI77l/BPKVT4tGRVRSHmI+7NUNZJ4Z06gsmxla1Nj
NJf/FOefrb7n3BdSmgRaxdzRr7N3vI8S/JYspRJbQ/uUoos7Id4M5mUkIutI62Td+EajBlo87fvk
nuBt7rAamaH5HhXFupoTWn4YllnavUgwTNEHrzrGDu6xb/EtmaF1q6b6nWkiu8Zn192L0Xz3xuUw
xtHNKV8LRCpVo8uV3a8L6wspQ4ROCkCD2OozqmAswqYct2N332KwNMMLPl+r9XaGy9hHp7G3hHZT
qdE1KsT6xWHH42ynvnESIJb/XuaAu9CUFv0Byn4dxeIlBR8qVKYz3jGzV1Mwm35FDGmJCBGmL/Lu
ZXLNl3OTeayf5HaXNxz1sAHWNTnhLT6m2MbQzDfdOeidGS8y3l+7ZgpI7oFJ90x8FWMCYaF+vHhE
pOLXKc4CS5OFdOTioX3L82yCD6/lj0zUNOeOQcENFtAM9J6xMlSq9GzfWPCD2z5OELJs+i7Rmo0Z
63uXJDwXFrTrlVGCchDlStOVWzd5/JvtmnS3Ywguyt/eNKxllsI6dRY1PQljA0NhjoGwrs5rzsAl
giWNC/4wE2/94EbKLdVvQazpCDueyhi5Wk4pO3LMgckztlqSnywW3grEHFB7rkbpsVUe1oA9U8nu
jay5DXt6zHFBY7F0e9lQAkBLG+9LWh6r4aS5+qq3jJWb/KJNdhkGEiAiPR0ErtQsp5xWHB/4csRG
g71K9PLOzeW/WvaLGmT4FEbnmxJMV1cuKoMqyE4GyHdbUumj+NdOARiqre4nchSQNFuDU5OIu2dH
Yx0cqvxazkjurqatjAYhQ/KUx5HzvsnzOW346NRkX918u7S3ihjsMDZi69hc+G8zafE65JI3Mo1W
vMEhQNQH9sJQ2DHtY1z9tB2fmDjuX9KW6but8NxaMcknhEMMuw+1qTcxg6cmpi9r0FkQexTAlfPh
cpaKaXg7utjBI+uNv6xEs/AicwUNnE32jV6ZFRdBIMEXpb3iaBk0g5AmHExl3+iXgS1dPKZGMPrd
Wjy9HToWMjOrBMebQZpZh2JLazYvjXIIl30XmoHczwZrXygVH13BMK60wM3ygnrXdmxvDmAoCqdX
mapc+zD0UUqvMbgFl41vrI9xMR0x8b1zzD6qMWy0qgqc9LkPZTe2cUpMTLsUqM42IEmSfh4wgBAb
6sw4KK2N26wtV+ymsd/R1cjZXFvjDxPtUQkN+QM4nUx5NH1x1dLl39wQ1FQCbRyDxEL717v67vQ0
dHfOm2W+zgSqYlLEaNoQSMmB6fA6OOkPb7oAJxaV07oxd3GtUciC/3Sqp3da5ne881H41k9r9XUC
ng+9JwET0uMMsGvZXModNv+meZbaTNfHq0azpZ8b5rYPyxVRnQwVS8TtiZn6N7Zu1WKOgP/D0pPv
MR13vZsdvH5jOlMQGdXNgdrbEU7UuXTg56zpODDIyTbvjXh4VfWc9HgUkrWBP0NSYYf62+HYBxtq
UqN3oNl+uR/xq0JKKBEcFfwJxV0Fzq4WivRF/ekR9g1rJyhZIOPHyaU3f5OYs1Ed5PxhQo9qH0i1
hWZFsye9lm50lIK4Ly7YwLcRM5oMtsfUWXdO40rb80TiaKz+uikYx43FEpjQjsJMiXts1Oi7nlOG
qd9cMFhLZnKhpLDpt4XZDddTpeEsK3A80JbAIhYMCWNO+9tKd1n45dYJU+luPdntWYWjH0bl86Qa
Z6bs98md15mRvGTmstOJNZhd8WOMzgNeH/gvCJQtGC6zyw6J9Vfs2CWgdTGXmVRqUhluzE36vKRJ
oNrzrmGYO0Nu64h/exxsrFJf6b2xb8AT5AMrvBLDZdDm09K+6ek5Lndq/qpX2zHiW1F+63hXjGub
3L4+m4fUFSd7enbwR0/0SOQicJTk5M0UABulv4z6ve4WEEBa988UFAwKfR9bdIgvo8Y5AsG9BUW8
tJhexFrHiJox26rm+ZV34yca6Yzz7rV6AawcqRxP2RJLkEvS1PfVyh8LExFquDsjy3kYOR0mpfU5
qQ894W0FMah31iNnZdlv2AkP32/2o9COORDuKLs3ZXwtaiSisVg71qtOtDANd3G1q4aBy6LOiMlD
pUAnJhauje2l4wKFYZPSkncnu1gKSE88W8vRTg5tT5ijbbcVRuC4IMMJuvC80P6g4yY0GzypVF7E
18ViES1D69oRijbHkyxzBcOGnoSJDIaFq3yQL1ljoKNbHsK49ZyR8DZXg2pvcvIAuad8xhE4zsV5
zDzqTJT2OA5WMfZNDM28LSVbRPavLWLKfbn1TkFmIoAVWAegJbhQvA2KdZBVU6/hhuce9PBNHb/J
wPdtfWywOg0DpKkJAXKkBMvGLTbhHlUYw9PHd+1F8o96vhO8wuNSFVeLeD5gXbQ0z34H6hFm6VZj
7KW5XaALYqlj+1GHv7aHPt8wLUSn6vIg4ncwpq/y/jAC8nIw4UULZYt5DtJtPCyduTM4dMfT9+gx
+FTQ+hf8vkTcw3Y18V4q9p3SLwa8kKSos5i0D48hUELxZR4SeLCwqpF5IGMTDsD3OQ6ZVbfLdZbT
YgNWnRQQYuwc/Th0cDja1qXdjsiOh48gQdFyoyChelsdLcI+3mujpzsFlaFFcEc7fHLSnUFxhYB5
Z6D240PHjGj8RDWXyE7+2tmkTATkFdgbvkY0dw/kfXwJj2cVGmTkHCoMlCTzBnIcjnhXyWjzbE/2
k4VBxkawQtSXHXcomzZNAhersg+acqqz72WoNhr1A2wZqautWTyENZ0KR32K0/gwdxy+bDwK6VGJ
jMCGNaOwkg3GV46yk5C04oVZPAJc3CxcJrPLygB60Oh/CQlbzIjDdCvt98r8ySLJjqtvhQHsu4y1
s+Akm6vxPtvnlOS2hMo0GMHcj596yPRzh0Or85lBr+x2OE89FW3hL6R31qCnuMZoIG8b4p6+Wfiz
FutUZd3nTG9DH5nXlPZCrTaPkkTRVFRS6MHEFt5xYWp75pat7+rpTec5HSZCf7FZwmrfcIJulLfS
bq8Dc0F2BGv4wPrMtfT/CjAZBd6hwgcfebRpscNvbIankoFjirsesQAZgZBlfNCsaA3MlwcFmvyb
MUhmAU+Vdlji/Fkpoid/2NbxsflsB47iw94i5Zekyi6Ly9PkJj8eOUvevGin0XtabV04QX0+UaaF
z4U1P3OK9TRDncPVNNL0ybgUpQcJTf9JeE/HoTky49n2tvNJ2quuT+WwGZXQl88+3WjIxrrGJTum
ty3weLnjuNgu1aEArigrFaTh08EsyKEIoOshSd5BWCCkvy94sOdKX3VA0zOsps78QQkoK9+9Di2+
k01t/SCBRtFeAaeOZUAQvhJrNbxV4Z5Od7+VwVmL3OTGcvFgS4r/V7VeDOLZuRkMJtNMF7Vt3Ivp
u7MueOQiLiqo6nqeyKFBTwS/cLYO026yGWL01rFgYUX3si6drMClUwFGbvxvmL/cnnZhHJz297Ds
FetucRLGktUguPcDh71pPcP69OCJRg2b6vDdmQVGdwMPFO5Zw19K78laMFKtXQU5G992xQFc4fTP
Gol8+OGUN1i0ZdjuyJ5dRLMAz4S+onu3PDVoCdD3itlsBUXB1FhyTVE3MbNEkggO8ngPtom3c0WD
bIDZRbNYddF3yhj6759J/wnpAdzBpvO1LQlpDyVJTq1RvoRd8uWyJ8Y847yPZhyh8d3u6BUrhv9S
vKGBcxuMhJPAMzJo6+TK55faT/Voxa3Nr9zaM9+zFh/3SV3dYToyg+ZIvtZJ4nn6q6zZNf+sYjPE
Vxm4LyIblwi5Sj51y3RYWANgr0RFthbklbFsM3v6UOY75Vn18mhMSr+6g1mAun1QIJgR5MzxTKVR
+Iqdl2TPSGSX2aRmr4y45xgLdXQJmoY2JLbQWdwiY7xqcN64T44/JIQUII0qmpeVtFioj3GG17R+
g+BgstnZxiklbE8K9I2KZiMFU8Zaqyt3jROHPXEPUNOtDkE3R9ol9asoe4GhW/D8QMd3y+1sHDzt
89ehq8Hsvzr7J8TWNHSoBNgdSTe0qr52mAEVGaaK0NupUiOtnG/0UI476ZaCdnxkk0xpbVUmOzUy
GPjVTJxL7WzwveBCt90zDM06XRuA7EemNIO3PFcYJZL/OrIMdnLQ28m/qTnjMbSaft+DGytAFHND
yrBHtSNYPZjAYcktEOt3r8Fg0GTtLezZpNiX/8XZol2BrQQ3z1/dDx+JKmgpRb4k2Wm63OKx8FSX
2GB+30M/jjMPizoGk0qnA/aehI+wUUCkumuOfZ2XBUWGrR4GdEfoZ9TxXIUSVNBtBNpxeTaYkso7
0jxiIHfB2VF8VmGM0mlwgDYVa7j71eFZQC7oKvYHM04ZFKibDvywgU9MWZxdLZK7WtYksCIQc/pD
oHjW1dFj2kcW2vL2kdFBqteDLtRfXBdYlFv5JsQQPf+MRvjYwtxFtbnXG/u1imYyi39ExYbMDymk
CN1PDYTSxMGoY8Fu7fBeGEcrv8fqwPyl3y1192+ilrQ2McHVKrXKxiNWewY+6JV0yXt008/Mg5W6
+q49MBUuurIpysg30reZirtU9b4cr3qF0P6X5gb0MBL8OEZLm7RXSLR6gRxh69gd2Qzrbt+VKaVr
xG2SiJouFX5p8u0aeNdGCWLD/0UnRwtU10j5VJe+hPckIEFbAu3YTDR24Q7YzxhlW69rgzhxMC6S
yuCmWGuf0EAYpqEO3DpuS7rGRdbtV4ce97oFbz1t3Q2IEL4lUoeWhYPcQDfR5+Zomdkzj7kWqUdT
/+LIotIvVVNt2yw5vmcmyCpuS/7nQh8QRpDZRgdsxo6meYfVWnXGFeMG3ympYm/j9ciHeO565lO/
qXd32nNiV/sGEldTvQFrlvb8vt82HqMf4RjnpjC3JpdSi3RX3RN+TeR1GN+J8ZMXnLzRiNLx0ebh
tqbBt8WoyOqppCZOmg/V8tU4JIBN0c0OGW5ghJQlJHr6YYugWpG0Y/M6d9kjjinJSlDS4VHHgxso
WQ8OqmUHVVYAnMxY4orw/cj6VAnQVbBuJi9Kan/GxodFelUrO178I2Gvp2PdUZUbYRRT+5va5L4y
lBt5N3eq9OCKfDu1PabcEvsdJyntt5i4BiZ/IR2SdjfiEUv3FYNqrFKcMRNStOFKMGaPz51NNggo
UZqNsMRQSmKSVz0zfXvjoOxMHM6a/mzhtB24AnBU4f48QN5QR2NlMVWVfXY8datCEoqSz1p5LKW7
FjzhD6/5I5hDhki8O8uHagz/rNlZRQPXz6iAiYOZpRpv6KqnGMNn3+wdpXqNqn4fFfgVcPC2CmIY
IkwqeUExdv0ihIjXrZLiW+MaXiYbz2YuZfx2NQKNKHax5eG3yQhvyMZhCeo2djlSUj9T7IavXig4
mJ4aBtBh85qHX6Z+iPbVvBdAHFC7HLFHGKom33QPAzDFnEpZn78bDJLWnAAI2IOxoXwyy89pQkG0
A+ajechN1wJ2kei7heGSNymbNP5yKdgTEGYsnyADhtYkf5vFT1ldtPFAfTu6Ayy6Y6Rv42vK96Or
kF5xIEuyR2r9gSjwkAFKaQjQ93DnWq5+uBQMRE3PfjgMxUto1g5jfnG0aKKeAFq0xZPWXbvhMVkn
icnS47dJp6MIo/JSzHc+tQoZaUnIUVRmnipbzFK+F+oHw+8ophWOfc0awGCIg9K9RVQ6ypoN+UtC
fIriHJUuBD2jUJEwrA2G0fGfQrYymwBv81/kjN2IG8BKJnKExPMZOHDKe5gl3La3ru4zrTBs+IDq
qaouJZmKSTpIkhwjONY/lnZwfXa3Ml1mbFg3NgOVXAvrybQgjrsSfn3sEPPk5E8nLVXYyZtV2jsp
bOrEbJ5KVMRB5cFgQG4nBe8ni2oL5p4sjOX/K/dl+0CU5Z98+jA6auQYIw7afuJrDIcxOwwt8wCD
8ZXrJHTQvJoc8FX7PqoOgSiaiHmnQzZdK2HkTtOSNxfbFFNaRY8Iy1+R6Svux8I85Uz9G/Oj7hnH
zndDRy0tL0mtb/VwPJhOQavN+OQ9NI6EDr6oZZ93f3JYmHBdEBlWiiqGRRUhns94Shb8VR7V0TGT
Xlrx0sa+9kgGebxlZhPa+KfsBzRl7L/mHkvGqlFYSkemmQCkG8KPQNJ1DBKZPWzqX9eh+bLsvhbV
Wbc4/PjMBSUZVJ5ek+YaJMeeroOwfMmkdI7VqX4SbeQLVrmhWB4hLzMe5T0xszAGOPBshOfKfK1L
fdM2WHUb2FoXg+OmO/b7Mu/oEi98QxPXjKei47aBBwmRgHpEo/jzIOZbomUecsiG2R+mzG/oGyPY
VfR/WmeiMQApjQ2/7Yi8zTzsWrw3kY+LVA0YKHJhQrDubuSxEcx6Z9l1zNXwwm2YAuIlnFYToi0m
VH1faeahqaz/DPcarWHoHNgsWBfhLjIUwvNjnXAoVcaPJhGS2paouI5HFyNyZLxlpDxqZVdVySOd
Ka8vLpNHjWjI6vfd1jud5A/ixrg0fm3hJnxxOaLQXUNQoTpZEE96shtt/kWB99Fkf0to7jXG4tqM
5V7tT4aBlglNoUTHS9P0hO/pY2brW5pyl9iFX/S4in5iKpXinjGb9w2sxdJ/m0IECbQCqIVS6QF1
krec9Rj3WZzIIYkZNdkiJlGVeI04KzVcYrn9KKQ0awRLBOrMwVmPFkrA2o9qNBnO9xJ1MFjdn2Zz
oE5Dn+Oty6RrYd2EYedLHEEXBWQXuCIwyaMWj1FRn4ubqml7ntBuYJ9Ftlom56RZDXe68ZSBZwQf
FA3RtnHzc1JQ8EOQRyWP5yzgJ3mm9KGW/RBPUoAMW/NPxeVZioz9JH4Amg7tB0uivM0we61yKIfK
k/DuzL1nORE1sN58uzzRteLtK4OSWOscw2CPjXRbAmDXWdrCMqVNncoxLXoOOf3PRPTceVPln8py
EaY4gkc7eFMFlTg+9Q4IjLI7F1r4ZMwfFlDE2ZKJZQjAKkAjQ6HO1ZVn3daEsuT0VJt17M/1PbO5
5I32spMjyAYwdihaXN9kM1nKnp0x+iwyZX6KpdgzkzFJCQUUJnd2U7EeEeskaOtzBpB90ReY9I7y
KaRgaQzbGQ9IJMVrinuiU409wvGAZDSnpjFfuHFutehcEMqwu+4yT9lLDFcuAfxisLnZWUomQWzQ
KrNuIXKSr4b+Lyna/azqWBn1s0IlssNOkZraxqyz69INX/ITQqajxjbdJV9axoWtMWcqrdgMcQRI
a65j1huzVA5t8Z2nt3QghNnTZV9vk6LbTvZrW+NgiD5ymkAmvtrcNjtAU0cn9DC0YjopJKSxfl4o
/esdwt9EF/R3ZmkF7kdSksk8rmkfRaGfSTC0NrRICxc670Q60JLhKmxpuE+SmRffMO5Z5azKISSf
SM09PFobQWtmX8Bj21fXZXC2QvIE2QgTTEfwjqGBpVRrlVG9lZ00ak4S1rboEtU3GRVpHnaJfJol
EMuvqxcmk+TaqWu+1jXT+RFuTfXtQQzo+qvRvtX59yjcZ3PRHhMxn8HjjJ288vQuDClzlbrb+ddS
ze1izLtpvE6ciT29ONAqAs8w39EnWRVUOKn9xgWsoDYz8iBZFG5X25raQzf56EgmWSUjLGbOKA/V
/FziZhQS+c2xTB+eM5cAEldDnU91VHsnUWEdmemzGoKIIbqDVIKnrZ1k1vwFBzRETUJnK5WqMCsi
dywcKFd8JFElmVgpDvGXzN5m2dktaDH9Bcj5pGXtJg4FA5Cvbvxld2yllDm83uwUh3Sa+Uj4WD+T
A+VwT4N6ml51G8ju8FYn3wMh2+Grwn1tesrahutj6RuFSz4UZB6fyMEHG47U9BGFVliHAg9sZR8i
97Uv0nBnQWW2e9TC5cV0+3ubW7KUetxiEmpkAS7JaO6pQdyWq2Qwn6zxiPI8v6n4PwsMKnFYcI7k
dIrkXzov6FwcLZ9tWw0izH5FX67l85bTHBXb2TqEpSUnv+zNvGZqzBVzfgZiR/0BDg0tUHn857Lk
MCt1YDpTMWFV6jtD4/MMOJnApdjWNDvN80w0HkZiPK85SlfGGeAR6vpRmyc/4+aVxC9pd++9P0lC
EPDiOoaz+sgwTcZkT2TmCbIkWwW8lleTTlX77di5t751oQ3gazTfhPzgqpSK0GgYUfcLESNBW4q4
bGSthwj+aqdYPCsKoKujIBfXsmfI0Xc5vHbEABz5jDNE0TC9tEW9DbkEljQ99QCOTRB+rIhQLHbm
94yZXV6mAD0yaPhq5iYY8bEThFjM/lDnjc8RZpXq/L2or7Rh9ulycW1+u6fAs3Z9DV6ZwBGRVLI0
jywEg5DpZHpOMGN6dN4Zls22Lzrx0ox2sPAV3KTdDCRUZi3aLCFncDc6arh7qNElLdVurKVdeQUs
QQeA4b1xfCW8gxXAgrye3UfDylqFp5aI8MTBY8l+iX45hQHMzEP7gIcjLADL3aMsDgzRk/F3th6h
+5BbihCAMSD1IDeXVUVVJIF4NaS8hDIX+r08Nvgwwx4wjcdZp1YCpBYMQkMsP7V2HJkiW6IBX99c
5Mtbxs46pVmybzifskszCUj0l3jE6UOLkzxWzUT5U/bpZH6v+5aI5ouc3M3pzSgCkb/I5dObo8/G
YS0im6+ToZ01ZT/QCDR5fuxhECUmUsFNNOgHcLiLy5SawsuU6Mgrrj9pj1T9HqPbZHiBy/m4wCKU
NRZzb8wUuvFmU49WDt33ECLaT7WfuFtT8kejd/jUefmpWW8ZUnXOEGnhc6uzyb8bRDPz5C+nNaVM
UMrxFCiI0MrEqU27TnENVxgPvc75ei5+tWiG7ELuySIcqekzXx9iMtA9tQv3mt2la1P9jcCrR8nZ
JKCTjaDgTjJxrvCBrP5BinkaQV+ZhGk4xr1aC+HL9pV+0gDuu2fYu2SkRF71Q+/btW9ANjAfyTu/
KdA575J2m8wM/c55NuyiqrkKu6WpaTpljNZJNbeRtSvpaOQiuSsLlyL3El7RhaRS1GzpHl7FnLpL
LtAasAyDa75L0rpqpgACtC8APYkFsEG4wq0b+1r5xf2LyBYBmAG1NYcQwh2pjdwd78paVSMuxEh+
dhJMobl2NVs8qSZcx0l/RPa9c5FqbpYDOuuotU7Q2g3rFF+Lt6RldjiyDlSLw4XPfc3ND30eNn2S
4kkqzsLEk1WYJRC3iQhNKVsVcKTRpOa3rXdKqPTYiJaGMYm5oRzax0/4aqjDJWzA8pVsUV56C+07
Op+r5f5SvLSEX+Nhn1Yi6Pr4gr/wJyvw+yjkdQymF2KnPnoqdzpQzQXSnzbfOMBwCXePxTa0QWzl
Dj9dL3V4o3kOjWbPTJpkxrhjQWQBef6v1hZAVb7cPLlQKNo75KmNt+gfKm7ssdf2ptoDrxufXeLD
LiXw8r9r5udkJxg1zOKg4Opju+3jaG0WknEISX2iLF3fDWRUbBDeagjuriVYmtWbXP1R9Ecx7lwc
RZnxLkyyaGz4gEGW+a/Rwova2H9JtkAxrd5CRd+KsTgYs3GODMDcwNJbMMwxr6KDbmlzw/1Cgao9
DpAg2FXIZ96hMK/YkTU+x1jcWcOxYrDmOLxICvYyMgl0j9Vzs6sVotAUgGpLt26U8nvCGGUrQGV9
lRlOlOK4GtRrm07rEAJjAz/MsR+dGr4oDAJ0llJnp7DJpSxzNSf/Wg8yYKs6Zh26htPXLA4E8ysd
/0vZOSfD6lk+KSHA0DSyMxWJRh0g92UiAxUlmTNls716MuOTmdyByp7ixjlNxUlgKnfDW83RDAUD
yrIQvxUiF77h0dY49b026j/gNZT03SsLclr7bukT0rh3VcvwUKHqm3mLFm8QU/lJ+CmIoLxwlT9z
ZOxcrOGuH5M4DWnqMMLfyuK5AkSRbgkkr6g9DEiJQ//lCtxtX9PoZri0LoQoDZFvI7hCbqYDmctz
46d4XPpsDIYcl3ZPaou72DlRw71dMSFfjiM+2tBagjEaAoW6e5PI3KgC+I39mZPUvIhtn2V407Rt
waVG6MiM1C9RJ8osy8ZdQzqUBjj6hcOkAnt8WZAsR1wosEqoz6KEFieDTjq6xeKTF5wJ8S4vX0vO
pp7wAefE5iav6Qj2jI8iloXF3vYYf3nALYbd0t6XC7rJ8LKUzskmuB2W1EEjLuoaaxYdIeJvUg4Q
yK7RYq/sWjvoaDtU3LPZKSbpegscdEmkvg50wCITe72DyxNhk72hD6O7EVEYedWU5G5pCeRuCpAm
HIm/PN8QvPVtRbw2TD8NCimn2WUSCWOGQ6XF54qpDy+5t6tjUphlE/T6KjK/cq07mpTt8PNtIpRO
RpKoWektb4udAKJceuOVy9vEFxo9RsT8WieET+ONXMz15r3Ij1iTyMeAE6VXwfjVHU7kRraGcDps
sY+wclC9Dp09c7GEMpZIcSmo01Yly2wYhBUd9zkd011OclsgX7Ybos9qalwTkj+WZwF8ILWQB9xd
Vq1DF7rFJKfNaLz7cplDMSFH96J4zeTGgCUUIyWHz0X4I7BTs24vFsbHsV3H0Xvq2UeVEWqIs5U5
Lmcl5OXvumBZIkpY2EMwzW+2sbfjv1H2C38r3GjY5iNsL4jqQ/dSj9+JVm2tGcMIk8uBkqaqCFKi
1DaVXTn81/zAaFkAgE6bPeErzbmbtbst7GPttfuG3owu5bI4OCgr6V31KUpb93ZIrIjiDaXO7wDG
nVr7F+liVWreQYoehY7JMXokAMm8nAPrmO9HrpE9HCFhfpqOhT8xOsZUokzLuE8qeY9sj1n7ENm4
nhabIQwLcRidNeJXOefFVL11VXfoNbI19eyLsTuZEZ2JOFy0Yl657U8YUU9/aYZ322vObVWdMsaE
TGetglrrz0kUb3auv6i9u6X98RnISNhj5bbe5rr2yRk0ubqP6sNUceETpFVBuPApiU3TL4BwuER4
WHKX+YO5OsWrBh8O1xKQ0W4h/fB5zxyPmrOXik/3T88yUBjcm/qPtrs29YO4aVdQdpCcF/Vdi7ED
dv/y4VlDzOkS7nRmhQh0H62H0V3s9hou8A7V+CtvkTxtphOkaX5tmCyJsgTuaJ5cR0EFmNdLyOG0
eXF77iIMD1jPCjdGHz/AlX5iQGmMlInQjwP4pwF9qHxxuX5IFi4qwynKCPNWyFGogHgvfEk/NJlB
l0m5MzjLUgbsQDfqIwdqy8mOwk3WfSTN0fbAK0S/VIUHLlY0jmwmlhiFEQl3tn0aeUiPMaHhHPfC
ElCxoFWnpKVB3GGftE7Epwk/7MsCCSQh4cnheCH6zVlpasJNS29CffGw8sSkkthku6gKLHj/8S+B
gpUHQa9g4yzx6Ouw80RbPcuzYKW7x7AVhJirEy5T295VLt3BNJtBeWWXg+7F6RqylQGe3F4g2eWn
uPI2/1kWsn41Lsce/7SF5onfm8upnDJe2v4+EZDhBF9DA+JGDmvsqeElarlc6lQtJaz9DXm0nmUq
R6BatHcgaGgxzGlyFgIQ8AJY0Ajzm7FtONGINOJieifH0WF8y42ToRAmNj96R9+3kKwHfShw6R8V
RbzUqfqUeX+Us+hWkMVA91Uqcp84UWq0RCdok9IBKErhm8BKyetspGiQ5F4QVagnicXpuLsWGhBx
PV0riNsVZ/kFsBTp1cCJ6l3tQaJt5+3UQ9rXgtFgYkdbhD6SVspe5RLowSKx6ImRt8dHonhBI0t6
YCUmNVd8GLfGTwxf2FR2SnqRwkBeRJecHidyiG6EUUkak/kOk/lziY78gRZQruYYWydnK1H7d4ve
Kzsdj9LCFKIBC9p+bO/dGByudQmjy8IP418Z5x7xn8W2B6Dqxax4ZuhwNhmj2i/yMlymL9OEPQJO
SFuvMefsc8/wqxGEBCJOPgTD7B30kW11oSiMk3aPzq5kj2FBYLjY+RZhC8LGihA8MHQId9wXYc8a
cClSsivSuiygG6k9HoYEqyDIXg5mpp1sG8DdRPAFRtgIwJaCsULr+fhRa2/xstXNX7f86Ep5mgXy
G40DBy+EH+CcIvpLAHh4bMtMpxiioCo4zJEHHCHCnpmvROCFqpeO58xG8MS6y6X0X9fAn/tNwvKU
FzYWTKwbXX8w8YXqg7kJK+1Nac1VVj7chXhCTSSl9g7L0oD+Uj5NENOCIS8WaxmrWeANO8+my+xt
Ite+iFOufY7xNuZevzRICXNE3lS6hH4LtJAlsdeelWwgFGzqQ4a/Ak7Cs5vdXHVhaf8fR+fVHKux
RtFfRBU5vE5gkiZIo/xCSToSOTXQDfx6L/xiu+51HUsz0P2Fvdd2UIrBVcQzFkMXKdWrF10zLVT0
l3CF9e6CVg7fJuXp3fK6ne42l0EtLBkM+NLatzq77kAjnoFvdbmBnV2q/2D82o2WcWwVCrshIOCm
AgIzot9qQ7qs2eNy/BJ4SIkiBszE9IItHRplaXBI4UgMegw0CIFIATqk46+eOIjKIFIyNsh0PURE
MhS/ZvLRxvmVPyzSnyGltbiAbTHtx/kdmDwamYoj2+C9nww3JP3hDZb+MdCXROv8nmWsWIevpU2a
4huxez2u2EaDYNv2+5kSZZ1o7r6vXnkaPGKO3JdEkJ7FPHepiZdiDsj9PO4FL7Hekp2dwW/liPOG
g7RH/k/qY0aonrdp8BQESPlF/SDHDwBiKZmHMJF2CtItDiFH6zb+Aj9nCDKij3RkGcaIjOChZbM4
6fBf+PJDp3JuGQK5Ia/Oib9d9mUxo08TfEQYI0fVyNpAkqd13rbg2446/+DBYUhqRHFUGDy1NL49
TEdvOeJdel5j6l8827rMZQNS1vrIxnTfRS92jUZWDWS/fGk8RXmDqLNa/iC+2bg/xuDgUI+b4xIh
hBtO7w96PTx3eOyzlk3HjD6emUjD0rxDRTRhirVw52a92k6IwQrrqUSYWJTNA+NNKEXZNtXHLZAK
xJAu/5DuAUW5J42gBajNGyBlNvewt7BlmgznJaKrCLOdfardg59d0+7k+Ml2AEMVwMawxSmHF2cw
c1ruDkAjhboOOfdpna4H8BMGtNl5kifJ8CqDPmew764oy0Rv3OB5rmrteV235s3FP1eOrUlRbl30
FFOENxC1Mj4Fbr+3BQHrkcBZCxkGGzOG60UbxUTa6P8imMxMUfxx8TLhGme9n95sGPiRzf6FPhRw
GEoCuPartk13VBvEgnHJGJKmE3ZV5zY7GKwMVssnU7+09blI3rzB4umPt4LRnLB2fvmeA5FwJvKO
SJNKcZPrdnC612zhS1S8OmizqDo41sUHdImWUPN/YdT2rP5FSpAw+fOlsyNRPswNHBI9kNu+eiR1
/rkbbhqmb79+1eEltuxyG1qNFFTmNPw53U+S9HT7CZOx7M1I7mROSHYuGBrQoW2b71l7d8rfem4P
mUVeKHVKNsYb4WGTZaSTOysjBZyPhwn1PhoUlDwlI6SkvuTWXVb9dijrrVDI9DNzb+rNlY3iplAP
Aidz4SIs/5R+fPFQFjG/G+JPl1fNa+FZD9WjlD5B77iElpW06E4oGXhhjuUUUtWzlNu4iQnA771P
PrrCBMjLjZqwAKHCy3g7EmAclntsy3vvPvnU6nWDQpfXeFGzahBxvgChYT8C5VgfNN5/6SFNJKmS
+wmJmEkwoL14fGqohVUz7lq0shJ49eIcTf71XEWxWs5Ce6UReJWzoejtnR4tCZqule2DoiYT279J
U6wzvk5DvjtaiwMO/4bTnyrgEAnjckJ5CBwg2nPgG0hxz2J4LOwdhEniJevQJ+pA+GcBzMyEp+Mp
AC4VnDg48WyjUcNyI3sDbHXz3FDpLD8fzcMQOWtzpgsg03vqx8dIL7d6e3JgBCT83MZ093jYQLjz
PGBpw66tRURVMgFf9gRdA7iKmTSOpbF8VwOCVQLV0ENhsMBoYUMVL9+jDAwIywJbx4+uCtRraci6
oIEr2LEymExM16iZWWiBfAGNzzKKScUygE6bOlw2/wHcGIiGPfxZnye8w3XgLgASVmVT3L1hj501
dIB82s58TbWvuKHdYLDexfQuACdaUW98CFCdQ/2pN8iQ9Fc/wYOD5W8Z4GXdkZZn07Jm5dVcO5yS
Yu5vVUx4gdwbJc+jeRqw7pVpzewTWdYZ082QZDs7jajDCI11Dp0hd3rg/5814NbWwXI8EM7novvr
mFWyLoZftReYUGMJCvEpyskZIp+ufbSTTx9cZ8Wd4rw47Gc8lhfZBSaeif6LbEqxQ1WjXlmarUaz
2C6zMGe4Z7O9trsfEu0UHWYafXV4fTyyCDDXHa1vc4SamW0diHGmcVaKsSiLAzdQmyDjXaADYqax
Tiihy+o4lhFNb7fV833cf5nsEmZyGBY7Qax+ZtJ1BsmG56JMMrd4Ktx5wARj0hv8Faj1ExFga2EI
X+79ON6i/7lmxJLMlKywzTqeILoTHFAjEm/T25L5tcpvIoNJajBxnTnZxbA2tPeITXDOkLL0HxIs
E1N6N+YPrRuRk3hnU1RhJJ+SZbYZ9AwR1mzpmhiI0PsIrA7QFxHBX/Qdcfdq8ef6AxaD+iKST2VA
CuGNVh1fA6T6aaFh47QjeJadQjTCYXR+URcCR2ZGz+c/4hyLkDVEE9nqaFkj7y2DrocMfW2D0kHC
xJNpHaYW1SeWXYtTeFnflBi/593ceoegeJe0DdzMPc+6wEDU/tps57hloW8/FP1PT59oN9qjXftr
4DNrxzxblGIm4wKN95js873lZms9Z4wARXG45EjLOY62CSklUxhIeYrMf2rSwLlbWLHgwWI0K0d9
V+NUmZnyyv6EhP5uVRMjXn9l2UB/+LIFzjhW/ilL3LioH8tIgAJmL8oqe/R+BcGFliU3dkL0gP/T
BNe0eW2m6mQbRzU+aO05rfodEAYOJg5hKsyl5sVrvNjTvPaErIEUA5aO48Pih0SpxqSGkTH8TmuV
d+I0SKYvan5hWGhYD4InNmqJo39V4jaMny73RoGyXZBglib92gKeW4xnC17OxLTHuaecF6K/8E1s
nZRGALkqFC/K/lTvIBSQQ9J8x7wXTf0ddRfHFeHCs7Tzzzm/t3EHXA5+4Yk0p/ZnalGPxFhr35Lk
UaS3Jt9NzM+JkL/G1hzqiHnEfuJymJ175N17nssl5qaI/wnnLSb9pKXO1YxPpfsPcK/XEz4baJPL
YAhHaQRLEus2c1JruIzVr16wVNTfOxTrswTz62OQYzNoGFSpjguLod8ZYMfYHyh2fslMNXw2uouL
EmjCmxwzRw28UzBh2SmAs6ujIBHRxSAkx2Fn+nXYnTl8QQJhljyWfU4AGQduem+pGew+zEf7VOWI
ibL0ykoaLm8TFi35agum1Wn3HZ1RxS6spwk05XAgZ4kVLvVpA+882ZVkIELPW9Ul+USuOi6CgQg7
VetcBLhDhK0Ms7OzN71J9sQjrngEeF7MtYEkHMNrhtRjkf1Cxbwtohuhir1BbIUZd2yofsZF402v
1gwPHygKHf82g/ehGs4wPOUI6MeBbWM/vyPr9ttzXHdPnQWYdER045KJc5lQLoiRdK5yIuSOMsAx
36Ttf9fO5xLxNiJJkkb63RTRPht+HB11hqZ+OkOxustDVoYaIvCGxGTrH/Im2Fz4fPQdDElGb0gm
vCMTdIEPFPRKTp2fQs9wwSFBUV/bBHmL6lQwuEzoz5TxJ9nrKQsxmsKoS1B9jlffcr/gODDrAyek
PvLxG4P12qIfyNivO5zZy5IuQBvl3xsyMrEv4H+knCAeEntNwQ5cp6mPCJ60EZeD1dLVQnBZdwbW
Ce57fSeaszO9a1m1nwhH9Lt8naAw0GWOjSTYLkFN1ghgng8kMU4urXTrmVcU7i9Oz+NF0YHbgpwQ
+1i1MQZEBALzPc3Cvm/Wtg2hwXin9IwiSklhPWZl/6hgeJsZeYeyeDKmA+Vww65Y0BoOADOhmqB8
UA5NMaObGVNZzatbkteQdPdCpcQjSQZOzdotnp1eD9X4mi1hCnm/Y2K2sdzgYYq60Ca/D29d3u8D
+k7Pq2jxmTZ12xnbRMun6VEL+ix6fMgP0mfa54A+RJxmsxMeBygeTIoa+et9utDwMmQ5Tl5uZ12C
5n7GQ5oGiD1wbWANmrd64T0mCUtBZsOO3awHk9a7lCweJIrJXSflrotT4nxqilosW8sYG/WMxbJ9
ZJJ48TTyiFlOTGw3oXYelu9W8WqmNsUZd21XYp0NwsY96APOJP0xUD8mtyj4BM35VEyBpv4KplAP
iOnKycJ4MBUJ8QNsOs4EAuHgZEBDcNG0x4siz+Op18GhwV1Hi4L6pfpy0Xcx9jv2TX5MbKpufHR1
CfG30PDLNiGsP+AB2OcOHjhjnZxXp3jJ3feO29MmOdM2Dt4gEdWoVTuUay5rNrqwTc12saOT4WFf
OnXoiIrv8mgzWCepv3nFAxUJvoY4BHiGRp2PhaW4hZ3E1LonNXmh0/lbJBYh/puNQfJx76K6sv51
A1YS7MDFzGJyJCMjrMVldhedDNUtUyg6MHQm0RHQExwoLkLeQ0WakAEljy6WVT3nAhjobkRpysdG
YDL9+YhMaCqOTYa5D0pVzSIABQTLYJIW5abnaeHlXTGgYrnjI3p/Ez6OqDY6ey0eADZdaK27qNmA
tC/j+gBNMkXLC8JoNXEc5xaTUhDYLSiyKNv4nTqN7t0h40nwQ4wGUwTPB8XR7urAQZ5BqDK4SrvK
jnJM3gYmB3VDCAaC9QSXQT7dxUzsJWwmk86fCEMSeDlpVflqsI6ZmcfTOSiLZHWqDYCKoTn4VBrv
C0hsSj/dhd+H9iWAAQ047WSNAzPseJNZMYP0V0d9OhOFbfAChAajILnosfXoGPRFxL3WbNEk2qb6
TfD9d2y9JJDsZUnL+Ac+TUrJ9GUPpHuX+44MwoBPU6OBn63+mDbYISbI4ei0mmQkv+YF+BHytxly
Artm3dvBYmCieGqN/GiAvul8j2qX8QH8G3B9HWmYQPEABTyJXHJNcmyjMBTMc0fzzcen6ieY7tEe
SUX+RGnixYuey3a8V8RelESb2Pl7O8Z/johvfvW+UEIcwBODhYu8sEJOrMZ+M7yUVpcs8oxbOg+O
imjSpHlKeQBiIp3j6mhRjZbapx6dyyDbz5T+hh6jRhmPsMf+P6JKcV4WZgMG3nH1buev09CyALQY
gDNH/4UOuEPJNRu0oCI7M5aiGHdAxfOtE85mixfMcsSNk1CVPzcxw+aMFXPLMBIhdqjVgnCqU168
TimBa8Y7soqKcZSNpHJiOBwnr61qT7Ywd8pOXhOkygZgMZdzTzK7ZV4EpnQ1q2WLyZyXnIR8VvvA
S8K04yNM22WmtBA7QmMIblbgXCPkrfOqM8rXmqF2ylvJoTAohqjlRoh4rxvkWg5hwMOJ0E3ZzHDs
zxHbexnfq6VZPfpk9kYh5O/xpGcpRRVmIewiFqlaFonxkghnj1e3Yy/JCy2L1whao5zSQ+t9Vt59
EtPFieS5hVw3IAa0OoOMBvB56bs2Rjuq0xpbYkWp1Crg8Yybaw2o30DG9nOF6QF5dgHtoXL1y5K5
bI/1kp+BEWH6p4z26NRfrXUl/cgbUPKzAmuDY5/a29hmhYCfxCO14bOA11ItuFPGlxw/3BXuCxVy
R00W6dbrUP5r0HzUTsT0slvUcjDZFgDFRPfJNc9iHfwRnjz0SjH6V0TsiRb8NcQSlRF93C3QxqML
IWjw+lAa1cGYmt0MNjL/y91i42UOAPpwDmwsK/nbAG24wpLFOIdRRHWOud0bOHcC58VIqkE2Oxdc
QQCfNHReCcfAORjOpI4wAoTRx+VA+Ap7gNsIjSDBiqWhTpxw/8nUAlj3WNpsUtwzgsiVTKlReIUt
os58yUmM8ktHCjry8CEh+7CS+jwk+aGAeuxk3moG14HVU3cfe23ETnCUottOKx3iV6y5G8c2t1hc
rrDh1j2sA08GWy1+jZN567ntpmH/NnGkWEzHouVHZRsdTBZTSZzUfPuBwlwI4VBq/VEWL17yxFxf
BuIjbstnXJVk2uwrh7a6YWeDouao2JehccMeqNVcuBJCfUerIB4V5lDdznfSBXiYOuMmG0Fogqnt
zlUD7EQIuPOfktvSTMCrmWeXatibH01+ipqMo4gc3pipibmc8vT7JesiK/knAZhVDELZKVFon6a6
35JktDLKD+SRBt8SG1ETiWlTv6vgwa7visrJ1jAikB5Grl0hox3RYeuiRTJqUKIA7YO3brhvSXby
akm3+MlgGx3P1czelGa9ebi5awLtcLMrBi55pp9d6pokTRlRfIxRtlXEkhXM0kdCdg2HObk3YkIN
HlQ6bayZaY6lH8m3XLg9k0PwcoBCjy7Aa3/oXxByjogIlidYrlXPkpZRTVP9LMPH4rKoZedfxdmS
g2we0KMo3zxFjU+UthmmbsCMjvVA/VoiVbCC4gk9Czu5tZ4Z505fxH8Aq+bhJFHszDYGhPIiJFt8
gDDm+GYnPugcRCWdtkkYGw82LSqrGiM1QkWVP0OyWjadU3NN9V+nhq3dl5uealL2GKHl2XV40uWj
4E1GKvSFnhGoGeNdm4KnRbvQwBFhRUJ6V9VT66KYURyxEVABpz51JuweLIzYej9wlqxkH7ygIRlS
AYWNciVCJFPhxjJ2hfNWqz+CPRJE3QbT+7an0kwYhYryp4/UjaHXOFirLsA2p/EeZdzpdKwj+SFO
ByrME2uRE0vICoXdEisnWr8lGLvBhyWeZv8c6aAl81uQ/ABOoSi3nl+VxOlgZctGaqXwSeSiPLQo
NS083EiYVo697TFu6m12GC1FTeHAqCYE0HuNmVSYY8M84GMiUAGPozRKjN+U/+mwrz9k8ldZw6ka
kcSwta19ej6+5kEyjOTqM0BrX5lICHZaNT7MvGfHymOrMbH5X2JYPNBOqvwxT4OjiP2NHuwzCaQk
E/QplK3yVvLLR+5X1Zw4r/zmuULqVsewN/2n3vgy/d8M9XJR/vXmfvLIG8t2IFNCZZiXYHjtkwQa
2dPiCkFyi0GKZsN2L13HS2jaa5AY8lqy3yu64uTCoTIzJFJqW0VULA1L25L9cmz0R1P/Ij/HqZHk
lfOHPuYfcQE8kZeEFao0z+LsUQc4jXFqcHtEIn+oZ8QuDRpWtmlVzCOwFQOtb/bMTdUFYSCmoyFm
KG7tXZkeVyHSwtkxnjFBHOcWPx/c5oktAdoBWAzcUvkjo54Cj7CmdiN6Lsf+F6TfhJQ52KotTV31
nNcGnzKhhmUe3RJE+8rjK8FNktT7Mg5ziYO6do4us7hFpTGHZsNRaeNBZUMA+Xt2gDG5x5ovOA0o
bcr3ZarNmLPlJ22sCivRJllqpvGikBJZAQs6GRqqXox2+KORXyM9dU1tJ4ZmPSekZ/F1RxxptGfJ
NGzR3+1K/dGV/0zMuEAu4at+De4nUsXEBknnFZvZ90nlPQy0xk7MtNRUz1FzKdA6OoB11cHEIGoT
5/w/xnmfTsNB8J2pagdI2mTl0he/c3SKXf4NMD+Y/VEwwXgvjuWyPr4kKft0OzgMzanCfVNwIeq8
L5V+8+hCCNHAx8mJC/9Mie9iQUj+r9wc8CHGvxW2m6AYjiUVf1r+AjYXJfnQPdYnhA4UKXXBOKL6
ItfHwRWKM8ZQvy3Oec9W36YNuzvGIlXjhcJpMl2N6Bg0xR0EEFwtmhGidi4pQwnm/E5M/ir3anNp
rBt88pEJfUDrleG+M5rsZoAKt4vfssTDySgyyy/xfHAJ0iUTzedLb+qPxP3WM/6kRTLyWXZPo/OT
2GJv9CzQf4LxLZgwRfoPHs1Tds9wpHp6R6o14jqQHcZIkB1rmjgL1oKKOrUfC0t9lN3D5JHsOu5l
3SGSsd/8zNrU/AcjFW/mtg0JVGFLzuoNvXEGSdTGbLJs7CwtIbZgwUUie2ZvwWyuWj47hnsB3bUN
7VM/I8sBwzJmP/6y+lRI3IMPmwKpg27F8Coonv3c/1g0Hwjn2Z/xodSYz/v2HC3J0zb1yBCFUv8c
l8BpImKG50Uzq7H/nkQYf80OVzTRsm2i32nsLI9BEsZOB1vwvw6smdc0196UuIF+pffX8C+mrB6R
pn+zTDSactUj74S5/dA6cSi7GORfhhGInjQ5yPhpGp8ezPrA0Ho1bG1ji/4TxNqz4USvooGE4H/l
jKwS7oJpIlAW416dkuvpbgqsXqMFxarxyWoxrwElLNMZRKRrHQkPggpEHspmcef6R9dEhG0A/NaH
z9mUN7LTdbJuLOE+W8imqoTzpi7vsiF3LpLsxtcZeBkaConkxzLhWGv9Pm9BVtiESgfI2mc72QrD
27WYBc24vzlYvXnboSuzkWumB6twdgQTrqfmdeAQNSkDPOpXD8amXVIVMy8gswjkMbpfbIic+5Kt
4dgxWekuaMY5TLpDwchNBXJ5+CC7XbWi/kmn6tnN2TPZSKNcFirtwWqacHB1nIC5dkD+uGa0v8nl
zARouWAbAK/T3qEo6O5KmHsPg16BNn7B+3lxQn70sFKMb03qA8WNnUSvhqNfmRnOy8rqXvvxVrn5
dtSMf377ahB65dIDdbySNby+mL/r8afu/mb7/28gGoVS7ZuJXDrQ8fN1AOvQcYK0aI/zYtzZdLMS
DXLGosYeYPLp9iUx+KIA0VV1u6sUnExxlnyLEw9soA4uZbFupIz6BaVOtXWY8g1OfigZC6YEArDU
qU5LqJDFW8K1YHuPjuUde4sVQZm2W6p3SmqSqqeLAllr9LuYRR4aYyZZ0LPACpTC29morQvmKJPz
VSYJaoKzjorJEPajSV7acnuSBdh4F6D2o4HBLDVsUn71g/DpB+L0I0mC942mltvB4C/VIDC/SIJm
oThzrVXmwjZfagQ+tGzRndnFWStTGj9Lfy7ocF3TfiHwbpXE7jbjfGX+d0bMsomY23s4qa1zpL3C
nOctUqcBCR6SzIruJ2GmzNLT8SCWdn817CxNMtVDHcjgKOIzIJWZagrvZpowywWaTEzWcaL4MLtb
39i7rsRP3k+kX1p4WCB64K02/BRuxE/dsSkN3NDhammhB8zL7IGtUoeKBG5j9RkjZ1IwGbHwBMra
dca8kwskaJGKSYjOrn4aop1D6k0CBq/w5Sk1buz4OCtdeER1G/oAexz53M5IYSLvxcEWpyE5r+Gl
2UWzQ5mGBO/cLGkfpcdpsthtrZ309T3zi8/Jtj8yjcZGQTESnxmy8+V49RJ5brITx39IeMKJpOid
roKdOwUIGL3P+E2LUAv4w9XVgeamVQK9MTpPSfmnJeob49EZOwFC6YNFBQiJYRMPLqkD7qZsrIce
bbnjxXvNy+8FmPU+WuLmxkPuQuOx59rbD5wAKHJDL5meQE/pmvXZA+JZJ8hzeZN/VdY9uZF2bfp/
ZDnlZhbadXd12f6WrPsF/AT08pRJLVdmcZzw6RZPi4vbm+DhBvu54amhv/IbcFrwThkkk5TBo9Y9
MBnQsCqhg7GRNOvDUSuOqYleu8Z6JV8WZIDZ2szn2IQdR+zDKTOimE3Y4L5GPjdxGwDtRVv+Pww4
I4eg5gN13ix8MKmVbH2PQZ3zljndRveZ7RCvjRSu2eXcYVzxOzVOLNrRhcEgqTpgS315VLh7A3Ht
YczmnRuCX985fDGF2g/irSZDzidORkunHbNRxwJJMxwKNmB1lz43qthRqpmMw6Mq2WgxhTwcPjf6
lgljoshKbxlb+JXzUnKLS462zPmog2gLdHLrFeRXGPkZNscpiw8ihjhLvZIOTCe0HQc99LMCjw0S
Zf7MyZPkJaIxxwEHo8ebHnVprmQbXVqXdpojVLpnr6Z9jd5EY+xT8ChxoL6jOHtr+BKYPTJihR21
s8jQ7nFy5vZwaSMg1Eg69nrx0Nk9tt8q7E3n0cFnIHUUzBUApWb+cgOio7X0jcxTf1XbzLy75FRT
lU1m+W1bFctu2HjetK+j9mSWL4zGYTCQvFHzvKT2AWts7wbp1ksMNmXD0WtCV69BC067eXDCMmFz
3OnYCyRjYs4EUcCKSrOKE1piof80K/XBjQREBLqFAwUAuOmAC1TM5R112a/5Bt0dJY3clRaDiHl0
r1Us2B84zhOK9HqlcYVwIH9mHmvj6T1ARpNKhJijnx9TPaAnYx7FrcznYnjOqWp+Cq4vH8kQ9vvf
DH1VqcDHg4xrKdMYAsQASvP2yihoin7TB7PFYb0gOIwP0kP+ZfmUrNFYMmrdBJARcshmXOUPpjS/
5Awcfy5nn/WQ/CgwhSF2aplB867mVlNuJ/IVtNkJVZo9w6i/0bbA8TTk62zWj9J3GPuxYVeqOmXO
tGc4OXXQMwkGQ7lusLCMKHuXa82jR8HQq6sRDs6LwxvYJ9PBsEg2cD4SjfLDXReF+1u62b6skn0/
nisCn+Z8QXnurCrfcHwxcptOBgek1eWbsTJCyWi2Z07ZShrdxL2wJvzWNfnM6M0KwA82Q2FdNDRF
qlebhAlo1u1omhK0C1r56Ljtb6EZOwhpmso/erdxyDGqT0V7rP3sr2UulGbTWzLjvcymvZfaYdMG
Hws0R8vnfwXDsEgkG2/hU9fYPtEHoRdVLN60+uTStgA9Obl99NEkZMSjbTa8fD+O9Tam2sHg27h9
aOIMz4EUDIb6Ls1gU1qC/wFDq6Qsz6qz5/7WJND7f6uqeCLHbuD3aJiLciEiOWHOamjywE4FOBZh
Gy6SEX9G9XoMyvafFoGSk/Gjb0EIEnvbh1MwTgRiVa8kV7zUpXUZycTM6iO6ZsSu/tECNecUz23u
rd1062phqbnhrN1JnuPkiUAyoLRsbOBqXFI/Q4WcEkx1RJtvlNVdg0zFzcxl+NlHWKImkxcNFat+
wSy1FSOTP448p/m1jYndYxjYi/8lOXMKm/mM1q+wHoU/f9XuuNGCdiJ0u7m7CtLEsoyXQK1I79mk
6Uujoa7MtO3ozm8mkI2Gyr/mBGEyn5HMBX9HvhgZG0amyz6HgUuAlVuyN5sudcKQrmt+TZ4u0OM3
k1Gl7LNDkFOJm/5AUjqPlhN6NSF/jcnbEQ/qx89JHfexg47InwjzoRh8LqzhtyHUqYyn7UDJVMTR
dplE1Uy7KT0Jb2HBUjd3q/dPw7QwNy3YH6XxaQbzlSC5HuMjZKJRawB6+x5GFpAXRf408OczP9FT
RrOIDneRcafEWVvOeIOy9MxHsEDxGHXfBkpAL3J/lXDOZQva2yYEI+5P0LvI4nLJpdLlAZT1IA+w
Z1OcfsuE95e/JtZeGi9E7On2+FbF6bPvOlSXzM50jRB7sDroUS32t2SYEyiqV0fhDj/lcrDYBgzr
WAfdMtI4tWwVMRU7ZbEdcek+W9SBkqEo6OQ1GTd+JsLAIneP3ISmS8gH4ltugk2RZ3tjQrqMTqpE
x+ZhFicL4UVDc8+9gZ4GRL3I9iZLlQVQX/KAJ98DTR4+/G3pw5Ds6xv0MGR4GG9yiLR8NAxlQnDA
2BnucT0x0UQMIdn0uAsxLG1wCOMMJS/UlHcficG61KOPeJAIa8S+Y8p5SMF5Ssu/mRlDoKIY3vxl
9OkDqc6etW2kKAT8y5SOKIWadZS/uN0uFtgO4MmkdvHhKUp/G0mxfvUYWOQskNF/HxrZgLAG01NX
gP/45ZR/qitCBod2nTmfQ60fqcsLGPzMxJTGJRNpdujE5pPMXPLepwd0izETXWOrmdqJ+vGUG/Y5
axCZUqUqas7IHG6eDRCp7N8hLmwYkksm/dP4K5Nzb10761IY1ET5I5VdwYbGqH7p2egGq4Ow+pub
mYRiT9sKpb8Wh8K2APtUQHrP+cBtuPzmHolWbvNI6Ar+EcbTS3ZO165ch60EonXmJfmf11GKYLIm
ZYhYl+A6YnB26VGCxVZJBJZiW28T5dN8IHK6WkPwVpFUHSvvJBIPx7d25cogGMg8VoITs/mT3M3I
NSsQqw1SeW/cyqFcybnbTpPxHdgzlzd2APNSKPKEB8LhHZHxxBr6AQNWPnWwWByo6BWpU4b3kfKa
emDEUwZgEMBtjea76O6Z5+Gd4MiD5syoi5myT5vdJuvBICd+Gv+t3H+ECOP57112FE5zmQCUS1bK
KUOwSTTrFu6dUcBS4teBEkhY1Fg/MRz0t1KykWbc07BhE7ye2RpAztazlkb9o2PAhx/1Pre1zrsB
0HftDzjKZ3Z3fF1R4nK1v4w2lK6KWDPWHD2bU0cbnswOLKn+7dUg0K2G/J3gmFkvhHmSDDX3lyAv
3yxWb0yZXI/+CnNGLjIedJl9wd/jPzYsgkJOgm5inyfj6bMAqmZbJRVsecLSznAETDvrLBPEl4jE
Q1ww8wqe+iF02ZO0zsQiOdunPT6imXPN1Y8dXvl+7BC7eGio/DPjRliwIuxUjQMv3YNxRLGL+b/i
d8stHD+pgK6x15j5a9jjJqpcsPbhODjPuHYekuollygZSlRmzTqxWSHr+p5h9SZHE5J+xJZiDgQ/
EsIjTi9WTGx33avmaO9Vbocyy/aUfeASPhHCbMrB+vF5UW1N3y3BTEXjPRpdtfPTc4bXXkvki6Dd
XLIOM/tFBNykSBXLRqHnoGaDErtt1Es2MyVBqtXVfHSxAn+MJ1RQMkA6mwg0guHwazTGo287FxIx
GIg0fxE+9Up8ed14iAoHF8R4QF+wahp3g+JwLcWnn8ErRlGaCjRu9W9nj0cBpBAkl8TyurzJ3Tzu
er/+Lg2yWqxsmxE+gKVbbfVYPbUMzFj/NFb0ZCISNXqD7pzHzlAHi2UyRR3nDywzymdD2auCw9Rk
D9M4Lfcqq1AiVEkKWuscVluhDSQN0h/RlbZ8GW7KTD8CRqQk2sZ5PDp/LuZs8ZwILvxxWOPpqXI2
OYos4FyweW9fREFUIL+8T5MSIRNGjjSy3WN2+pUFT3EdHXyHew/U5F4ELYPGcz39Lj9Znn1YfXLD
43cuLMKPOZr1q1ULLGblTevLbcKAKwDLlpp2CBZ7Q7bDxlWnnIFB7h9K63c9kKuALQY1rU+elVMT
jzLvto7xiKR2P6EwIeeM8eAGDkOIrTA++YgWZhQDbVCvnemDTdAu5fsHyWrUeKJr5iSt0F+s7rWF
FV3yhfkwhqKg3clpvHtetCtziO0pjZ3GaWxTT/bZb5O0KzVy2U0c7kwFk/GMDwK7GWLXZAkGX87W
bHhZyvSOz76kSunJ8DFjzDHmvOumF5Hpu9L8HJvjqD4XIHldxGeKJ6oVIj+4GLgTpuFiA4/qgUQE
NtwZZohLqmxBkcdN2xuXWYIfhOsbuSjdxpCuiJb5nPKeD6YIx/KzV8w+sAXTY3GI86M/UkEtR9oY
bVzdZ2RNOrN61L4GlJEB+5mhO3pdBuXIXnEdFNoDmhn8qeuhfukXlhnY7GLcCpRb8HGs+LV1BBIa
Tkc7RAqBwvN5aJ4oDSwyQwm9BA1Kxvd/JJ3XcttKFkW/CFUAiPiKQDCLlESlF5QsUcg54+tn9Z2y
544tK4BEo/ucfXZI4LPDbeHtMI86LnqkoXys5GRvrH7fF+cZPIfZGiGuZSRyFV+GXvOt/WoMzxFR
FiYH5p/aYRN2VjZPY/+Qx7OV/evVyW0ZGcvy3UCHY1UHluiMOpJgkJaA7JzzuY6+pc0jwvCz/FJx
6flRNdY6saAVsyAEb7pTF9Uh4/Ki4qXCdM00f1RlPxPzQRES00zmJjb9PKUTiAp6EHESyqF6Geya
8PH53tc4I2Q/xkZ5gx/gy2Jq0Q3dGw7Ud1xSTjzIh4ibjs/HSQKXKl/yYvxRDYr5JNltFKoxtjlA
UNcefoFIniHfHvJOIWdnOGm4ltYcEjXWsX3zSCBCj6hqKtHfwKqgR1/glQzlbtNgWm3q7M3yqmIv
Bd1kbvAn9vVhxHnFi+T9prklwHyxtX5OGPOaHSriuHwzVrp+Tn4K7z5dPTkjQVm3++uMQduIyVtp
W3zrtD7KJqQWlKxVwsM091WAIdS+i5+z4aZIHer7sUaeBS8ZNmfbQPeISVAJLaSVVIpUi2N/3tCg
VS387zE7LBIuFb5StS91qt9SiQMMnwyRDi225opEAJ1yurHWp5ybo39hb6RB+MXESmwGMf+mmvfN
iEcFUY+zgUYAR3BVIamShdT39w0KlFDysque5zsjh/TW3dLhZQHhxdymC6MnwBK3jUe/Wfq9pUCC
aacf5gBPWDe8ZqHCRLmA7MI5jl2C3T5MfTkrMlSksvs1mPp30kmpCVolbXf5N2PNs0B5Me3irJsp
4rgZRrnmzJl2Q1aMvTNwTju7OuedEYHkrdgcYGVeRDQkOkKndisDq4ehN1emC2GsJnsney9k6meg
d7tRtnH+3shJUA6Iq8aiOGr9elUTZYQpot576SKTfWuGsrtKnPFKch/0kDiBcv5ta2xWAO5MXy2I
dtrIRwU5BDAtRJjfnEGs2MeM9jOhtI/o+1I65FuDH3Tqb4j2gzNNoxTuww7L4ocWnXPYCE2OJVQm
vRThJdKlYEgJcZHObMoqQjBjk2C21vLUsOvqaCNZ3FgSw1X+WmIlkOHfpfqr2Bl77dOiewDM5yc/
FKjwK8+7fV3ZrdASVNCPVOishOl4GTPtNflL60dMMrFcd1saOrepoSg2fJpWk2SyeavK3itm7i/s
Q+mqqZFBJgGnvJScanMO1viOChQ8BBcz0zpMmbpvrMdGuNmrhAgbLPsaFXKl3NHQ+BK2hrOpu/qh
txsow3EBRkGvk8V41Cl7lEvLRt/a0cHIv8Li1qw6yXWlJzdnXdmPQ4g1MS/cZh6fVz4ptjxN40/S
nfpE3w8ARisYJ25NvKwAxCEZjT2e6gGXKRw/8ujYI4FODWelPLDQnsTYST1KkkJiKlhrOhYS+GXv
NljGyaC7wEHjvdpvqgeNy1SdI/NXHFIJjJ3xqhncD3N+5NMj5/0wKw0C8YKdUbdFEdDWgINIowlJ
spneiBg8rMcfRU3s3H4zr24GKhFRo+l1QpDgDYaQE+M1iDNr/S3V+LVwumkJ4rp8gYqf31g6EioH
M1m/FAhbuFf4UvzXDiP4Vs94+m+z/gy2q1vNHvM+L4qwkclvYfIl3sOUApXWiRQroOR58rr8qkGx
iOv1jhx0tiiGmbjJYB7y76QhzacGbGQKq5zp/XzIBHxRGk9qn+9txW/HbaKetZIzcj4bPH5VVzPJ
qF5CGfZXWR4azGfVV5ppmKuWoNSJrK39qmzwXMDxJllYy99r+LqMt7DMD8qGsXAElF3ccmUDnnw2
hluc4oUDjQWLBiw6sdKxQqaZLMHsYDWRK/AfJbxgPx0nN6m9m9kjUnDFyg8qq558I7384c7oHaZn
dCzdzYRLzw9gy+zGf/P6osB2F/V6pJ4XqHqR/VBtDf9OWBnTl6y9TDjFrPcGtwK7c1O0tyyF0Ybq
BX+kD68KnWWJI1eVH4xU8cP8EMVw9NWnhWj3WKcMVrQEckTht9YXbC2Xpz0U+s/CZ6N6GsDWhlB+
qrBYH25hfVY5BtZ8PeC7/TRl8m62eAyU4qCLtqyi3MX5qYmU14oq3pFQpZelfInpEKJraobPEmjz
hAZ9snZDM5zt+DZmmEVj57zLZRghr+Zzcaa8Kc7ZWfs9vQ9etl8PGT34KTkB9ScB7AXqD0/CDMJP
Au01sDz1BRvbE4ZRrv6cBfE2/Ey3VTD/S7fYGh3LJ9yNy6fUw8D3yNyFI+LI2Q4cssdhx3kEP81H
wtcm58z92QQ/P897p3b8S3kZPNRyTuB/X/zCvTqqczj0zjWYTvhvMbN0hlOzNy3X+NA+CFzGlPWE
uQab+qF8m7atH+3FJclXNP6evMWdw9G83PnRnpCnbSnVHV6aSwTEm+VYT4PXeaZv+8/ErXgh14XU
oHQ+wx0WLvhrOXzI9T8/A15z7PFr+3iQFuswId/9fOI/57zkh9i5ZO7jZ3ZPn82JXsFtL5GLffuZ
tAQv814O81u1ByMwHO1D3m5ciqADTuTQ4U/2Ackar5gMLEc/DKcW1vaJxFguGLjV/f6uTnzEI/Hd
sV1tb7vsP0/YpVWOcsOMgquAD+1an1Ww7hI/cgDYnefn6EDupav94v3YFn6F4fCCoMd9jZzE+TqP
3tdZcvavs3MKLMcMVv/wAtfDcS/f/uE7dg6t45+Ca+D3/uRdLsb2W3e/iytDOqd17t/oYLj0lbnL
tv4effR+T/jaONDlvft37o+BRvq3g2PLkTcGcq3zl/oUhW58wKHYlXe72O8fxbYPrPc+mLgPQYJH
n89H7jhM+8t7tMUO604w2Xvohn6KBtkzP3P+EcPVl2yb+uUt9wtPOat8+/aAF/k3TG4P326fKzwA
/qbO4aV2xQ89HDgOYPl8q07viheJPfM2//r7+7thpvGsX/EHwc7BzYNpxzzoX3dE6ohN5w6N5y/Y
zx0Wg9vtuIwgvd9eIu92O36A1DhwGJ1m1+zMX2zzL5TL03E5xhhxOFQawW7iVZTBwCtAY3MZnN+v
5Uwf5/TeL/qJo7qLD8t7fV6OcC3igwx8/qX+Y7jk1gdrl+8yOA+HhTQt5wAIGKS75jc+Qn6SDiRH
XOIdLwmja/WknsAGrG2zvYzPxlbxN2/aNt411/6ifCv+CDHEJVNtW1MEON2eoa/fFW52hRfo1hcM
cl/L5/bC8nCXPd7hrrVTHWMHKcub9or/ne503kDrWPrzRXf5TtVVZuxaXTHP8adXpoAhQRvmMyUu
Jy6UXpzOin6PbIOUgG9MU9FXE9bCAdBbnmltdktLp0fxEVkUQsYuLfchGvpCKgNxoKwtUCSw0YbG
AuPBPH2iOsZ3EKUClUJHDCyzbRywtLT0dDv31Azn6Oo8ZyopMNV/3bG8/PyRfklYrtEkBI+xMwOV
qfZ0Vs2DZo37ermtFZM+jvvynt+ZGu9DP9rm7stuce4b934pb4RGuvLproqHuz5HHoCoj+yIX7vd
znXf/dPpwuezRPial25wmOA8IfcpSFd3ln19SH2OPGiNRwwezqHL6nbfbn877q77d9tZ/u/kxD7d
BXTEX07+9CvZgsGQXHtYjhP8hTMrAqXIU4hVjjNcx+fB8ME+kdeWTnDK2Rn56ZZ7wzMFzIeUHCAV
VsH35ynoHcfnIi3/ljruIa4YQjo2brSv+hvJgQJ5r53KJGLRhwwmvNJ3AyHqjraVWQ3X5pr1ezj8
/F7f1rcG/YcK9sU6sT5QYl7F4jro37JXsIQWApm40etbgrnQd//N0LD/5m/kA/zabyls2gcUPlhq
oBSbDOW4AwGoqz3tnTGJd8ezFlccrj0+YvbvSthx/IYfigqmT/R0fVzDC3Qbs/3JK9gM5pHxD1t/
9aqSBeXGz/Fz6BwureOSmiFk2ORZgFohluT3hTXuQgQA8WTKXB7Ld9gzQe2PbI7wt51nzPa9LChc
57nfcRKZz5Iv+f1R4ssMjgDq+2Midtr9jzW9GuPZPKALArQ6cGI4s//JblL8YMrsd3vzQJ/KqPS6
+qtvfMBB83Q20DvpEqyfngOLMu614YyKsS3c2kH9LU4I/SA+UzmgvuZHBpy30evpxAnybp4Behzz
+YeTbQvo/wYb2h0POMR460V9nZ91P9w+Q5/2Xl/JPjhzRDuJf/rUthSUTrZ9YY9z7yzlC99u8Ir9
58j5NfuKS5fPHl0738NeOmy4svtFrPHFyYPBWVz1QOvgqP5Xd9Hcfr965NgHcI8dSmjPdEg4D/K9
GrwVDk5mjnZutyBb23YrHfst7jtso23APMCptipHNsisM+wP7MycApl3r7ZiO868y2nwLnceMDZp
PBB5P/Xg0wxwdHGgb4jD+MZ/mSNw9dJXzxlkvZCB4JrnHxSPdxi9Tn6MAkJrT/oFmql8tVCNUpNI
2IA64s3874zkLv6Y/g+8At5DykxOUbJhLquLTOsCqsmx981h9Y1VRsAhyV6IaIiWLeS/rfOtetRz
Qe8W3ssfkxUe4Tgw2DudEZMU95cJmMv7gDTGIzN+hzLIxxTawzTSGRxzH3mRJ4vnmHPFze84q26n
XRmUD3HS8CdX8uR/yzshP5BQtV3qj194ETnpkbaTCX5l77BVOdHGO+HLwIyawdal29uHaf/Nk4Ot
kSMf//+tOLHIaj9yQdKW+bYjB78JZ87hguqM/AVuOIUI90Lla8agD6DQcoriKkhMKPuT+CbDLvLi
uy12uUuETMexvQaLVC+95wGhHe8EfX3q+81n7v79Zfzw1lV3tSuO8+W/E9O+WhdepavvDT8OYFC6
0gkqj8vwiWWCpQ5aA/Gr8rGUdaSduExpG35zJtbeB6Sp7T+41NvHdXR/roRn8tyRyuDIL+adxse1
TvK+PFqnDSUW3ctFv2hXbD3OiB68+CnyUy+5dW7jVgfIrd5yGZ5x67pOPGv+L1v3/hwdEQexXBvf
OPfbxjedDytAgbgFjnfj/eSKS0s5/usHmJBfntAqusM7lCnH8iFEuny9dbOCD4RKbuG8We7udluc
P/E2Sl555n9ueZ6cX9ujw2VjZ2EkF5z6+anGJT6NOT+Bm7ojUvvQeuTbHCb3A6fzl8FtvfgEowan
kH3qIrjfoRTfT056+xNr5nDn+L2wj8Pf4sHywo/QucseoDT79TfP0O5vcLgs5pHbZFc9y/5mu7zh
th5gXP/fgsCiYiue3frUe72n3QruA7IhXjjK9+ibovCkBfPWfAGCdOzTL8Z4LOrpgLjBs5/CW/wK
/9fXn3jPCEJ0uzcjwN75TQ3Qzt8WfpW5W+2qI97p/TbeG19vuXtjdSw8BJtflrHHJg+m/q5HfwAE
5MYuAZDu3vR4fho/dXF+5VcdyLv0QGOL2otDkkbY43x8ibYSJVrKWuoOyouyb4725/Rv+Nf8y1Yv
PdvX+IZ4mYVrsHCXXR8YKAehmlWn+BAfJgq3YadfDaq11JGtLRquI/YQDr6QjLewsMLn5N/8wDHQ
OJIxx9a3w+b08fcXumlg+Ux9qmP5w4tVAzmYboZv+MuzfNNfuuNGyfgmpkB4EbhSK0nRMQ2Nfxt9
2Vf4KRjBeE0wGK1QKnAQhveEIRtx4sXPlG2N+azMkFsOUkgwZ030EUotB38dkxEC/rSkb/qldi0R
j1o2tqjXDgOtgQiQrbSzn/BQobdngA4tYHqq0nOx3GsCVRABLuNzgWuY7P9ZLD74vRfbS9h2b97i
fvHAcPChZcNOGCqOkx3FU2O6V47ELVTCKsAWYvUl5x/cT2fmF3lue/uSncPP5JwElcu/++su3maP
6h6/tO/Gr/qpXQnr2MZbznznX+I7o+vsYb+6j37332HqlcfnR+HyzVxlR061tzn9q7dMjt2nKSD3
tEeQBTDPWA5YH+WWD6vk2XC1b5Kddri7N8+zN4kl6K2fmJz46YnElL15NR3V1bevz5J7PfXOOzlp
vjgTzDsmz/RoeOlB+HxWTggqIcd17AbGljA4fo8cKERSEcjxT4i1hvIjamjYcEMlPdWxrIuuS7sN
Xe7A+d99z82tlsFJB/2YNO/1dDYh5BtN+S7KWd2wvG4kZ7zR3mMjvcloRbra2NoYDoUt0ef1Icdv
S6YSN5VPZsP/NnV7lKBGxkj8UZTCq9zPlbZNcl/VOKs3cjDQs1VQRTSWRQ7mk3Z/rak5BT07f7OG
9kVAfHl/kNW7QUpPlu/AMBpSE5o3Nbllpc9gHhC2K85VqHhTgg3tPU/OWFXi3WJt9QSp+pwdwjqo
IA+QkFGnQHkQnnDM4jOCLPoSYxt5snySU0lpBVcCvqnKt+QthNQd4r4DTmjCAm+RMap6vzWL5rxY
/bYCltJJW5hwRk4OKrBvFhGcOX9pxkc9khpuQE6OgPWBXM1Ljy0FCMGiPhIIiBaeAJ/ymuM1A+tR
QcFUu132pVU686zI5fUPzOQByWopA8Inoaz4at9mu35NoFnI5ZP1khr9HGxGmnbCfeWjadL/NDqa
V9O8lfGzRaktjbGfpoesCTRQIyUw2Vm6wz+ubegJP9zU71KsHUdcS9fG9oYNAvzk0QHWkMRWYwOo
ivmLTLGpgHojLb/bLfZxUXozMC8ZUWUgsQxXAm2nh6beRrQtIHOJ/gVuqct/FTYlYhy8TD9DNjCy
/VKtyAG7tJOznszole5IAtEE4L0bS9cN/nn5V4JhGBpUHGu9kfS2RqGbjr9MS+xXnWxdNrJQByuu
McSkIvL+ofTf0JTkyPM6ePJLChb/10rNJerl0zLCzskCQOBK8iKMW42G6ioTcCpvOGMqMQkrTPwa
ILDD7wMYTiPoNvYVM9N8DEywOr5YQNiAagDI8/ypHlnoJhQ1+ztGXRTtzSX3pDVIAeQZDVXkVlQt
ErXQPMOyfe70jKBpjmLlGqqzX63ZoR7GnXbkG1okMSWxferL4antQLIMEy/XNdAmhXeNFRHrX0CW
y5gFej3uxyqoeR5jwnawRQCj0wKJBtEUT6uS7MoOylfHKGSo/Yp4NXu1vb4b3dmmCDNxcN/ku8mc
3rpeg/gq72vlLk13LaVmIpsng365kUy/+rSX1tvUYO3Do1TJf7Yf/5lqYjJTJV9lcStsGQU//IJG
ekdr7YpnuJwJ92wuE8Ng6NjbPs/9ZjP/KBjKruZnj8+xpH6Ns/k6JPJOJZkJcXbb9SeBdtuwPVus
tWRuyTzOT0XKgZ0SGWZB/wOVND7r4o142mth7tQxGOJkL2DnhoQI8M0Ov/yuQCbe4BTyxTwR4FFi
TN1h5LTWyqvFOZMxK88k421cmRnN03fCnASQOQJkLNuHLbUAX8azoIFp0H51WFpJ/lUmZ5aDnUc+
09r/EOFmxlAuxrkmt4NNu0r/0ZQmTUJtQqFhcfRbarbvYCNDWs1CdMDTou5E/45Vzm6DSwdMBDgL
uMCLcRXkhI6ZE+OxfsWtMjm2cHUMqErLnBMuTB3AZmvEA+4oz1HxtUQ5+c4PMQOGlGMnFaJZwBVo
3nj7VDy0w1x6FSB7aFKuYi1QZIY7m/JTIX0myQZyBxOtyVxQTcKNTBIYPtl+6sDWevmtxNBtucvN
Wxu9SPFNzGBhJjF4MIdbUZAbT2OHnAIIfLXZDHUw30eUAlBE3zyxYiZMOsIhlY/d0j2xbY0J05su
OskKtc6TBT9cQ+/eR7iRdDOmPdqjGt6VO9vkAcvA1i9JyjDnUyFi+WLhbP+ojbuBeDjchESaQBTh
OMNPSDYZoBg2cHLk9zXTkGzideCrBKHA1g8WDMmMTM4GZ2B71J7Cmk5jxOEinhjMISMwmZckaogX
X4bZWjzfUfpvCxym6yVIz0JZg0UnTjuUBtOrODGqjhxMiAxVj11ajMwCYm02oiPtGb0xzzbZvdJK
wt4hBF0m4PHLbGK8ZkLXZPwl2ak7Dd0rqL6O0RhEJofNT9lg80KqMFMCg/EJw7u60JjmXzLG6Knc
MW5h/eKtmtb3UYV3bTwxtMIwhr4f0MTEirX6V6rYo1O3QvjSFJL71PnUAx3INmPH7g/uHbvQjdFT
swxeGP4J3hWztrJ7MzcdiWczT0V2tEyQBsYMZODg71PKPxh2nxPOzA0E0bnQPXWpicNbdmIgUrT4
6VjAXEhKUojp3QCJdnbG97Ctn9qBJUOiuK+QsiFosv1QvCqRBYdmVyjJjVKAAx4v5yT+yFMkjQnu
ofCUwCzitdxREkbKvFNTDk+CFwXtTfuKhD5h///h5p1cDFy/sQRkEf82HLhrgix3g/KPfVuMwWYV
kivAWI/bm5HQkC83MbRtSFBfqmwvbqaoWEqwVuZ+xneNP+/wFulPf9wIblAE+4Njt6IixUxqN6W4
NATUyWX228e4qej468R/vxbRKyuCIpjSPe05h0P3hQezMp6aTSKUejt7IUJ3M5+FSWKV7jQmWmnO
0kv9Ib33HfYVw7mBSyhIOQO76qSnW8h9glIyhpRS2V0cO5uedPiVKQKE3EH6JDaT4kWwYyC6yHWO
E3vtmjJ645aVcVZIeeOBDQ1soGJkuBAgJs777FSPHWq337yBBWWlXsSC64YvFhrGms12KRt8zfo/
HKmUglgFXKsFsWQkkM00X0vJdHNuJTxeCxqDqtEid18LW2TCDLYruPdojC1h7atDLkSAkm/gSpDM
Y8vr8b8HvjyITUy8nrjnVOn/tcysMqZaYQsKmjN+54AXRB/4JJdk4Y6O9WVsaSyTWwnFCqL3XB4U
80eUgTVeS8zOZNltJ3TfcAo6aX9t5JCHPVo5vSakykogag50YpZUv8oGikYoWWJJz9H4XMn9I9E1
kqC7pzl76vQX+cVmPCdsaDaydC80/ZMAhKBU7kwLWWTCs1BR71UDRtucLeUhFq3U/gvxooMiYrKi
LUpDJVkITWbvgb1hPsH/URoDb4VLq2yZl2OGQKktCI9ov/CBjBhjxjI7Ktk5Cx6PobEdWQdz/C8y
hUj1pe0/lnKDyoR4iQQbrGplh4NRLkySmIM2lLAyK39Wi8AYog9OtyGtIYr9qIvtj5RxBQEzBUy3
lYq219iZunin4ZFQmNfZjk45vmEScTR9Ot71Jt7larzv2XNydm4Ju6x55tyNDPXGUt8Yj25hUsfh
0Y5UOLp9yufoIwK9FiSyVfOoQ/HjSP3OYqSoj6d+yDF0CUqLOrFd71TY3ZB6KjvKSHamml6NmXaG
YQkLh/mjWEPVdEt1kQux/MdT4cHSAVCL/P8cSkqHXLo2aoxw18BiSHEX45KacDRQHU8rKU1szgMW
kFMp9g7brw5U95BC4RexTRM5aM9fdaQ7/BjW8jBAXkS/Ug9kuzzoIjST8o69m2zLbrnVmC0NI0Q1
1APReVTlgzGR7dEAccpUjgvDOsjxmo4T/cDz8d5yo1Z98jC/DqzMvK0pk2cYQKQjLhAprByAACsb
pZx2agc+HM7UzjVYVI/vUXxTMEohN6uDpS7BTMwI1vwSRb/UlC+CqxblbJHim3DKW+1rykfZGWx6
J0JlA9EsCW5Dgtn2bMR4bcDoigPGt81gCrKuBTdmimDr44wSphATLxURP9q+m2/DRH3LcAMhJwE4
e3VzwYiEj5RqTURL66W3qqUYyYjqYaqAcuOxgSASAd1MIX7jgqslaTTk6jWLsNnAnJE9voKZQudG
VOS92mQYum4zqX4nIBi2+k28eVxrKjhmbK8QCgSpcEgmhuEQ15iCTNFXmfsTj3eJV+wovcoTzZnO
BOEjjN41/N3i9bFB1kwXyD5m1XfBeEbD4UUI4jet9CR32PdQAclr4fNJrflTzNOlUkMPFtPZ7jL4
uEbk4f0KYVf3zF7BwxrglMGE8ehTYl0g5VAmueJo2qybfcieIIXq2bZtVlleQdxTLq0oMhamF11G
PTjBGUvtihz5AQc8rLsT4gsZ5gh+YYxkQl/Ln5S1Sc12JeQHvrV62HT3tYP3kDwiel/cKhF3+SsU
N2P5FHQ6QBccSDGNZQKlsrpoPyC4xIPsF9kDp2GHNEpvlvAhQ6JNoV9BA4Xku7nOZQ2dJx6302J4
WjE8DytA2cC6QZeujwo1O06IhDjXYAWcG0ddXp/VWNvJjCFMkRVUP2Rz8MRebsjasS+wQ4m+0lW+
ayC3+AnPZbe1EG7MmC/1yBQLuDkmWgrRncs53ZytfSi64VKRbXm87JxITviZgVBYGsCIph3YFrlk
BROZaV1J6ysOXUujvt46G7CV6l0jXFGKERdgfr+Ji63Vn9KWSedwa9idYTXYBLy2Clah9wXeah/P
uN/f0ZaRtsC17LXNX6Q91FY88yIRkIwAfIfhFhDaLVhZEAReaCJNM5ij/jYvm60ayzs9IWypmSoa
MoQY+uZoQC8xBm7z1JRBirKpwg1wV3dX0W50/c5YFrfFO7B66mTSg5jqdT2QRCwHdFZ2vNewrOhz
xBzMjy1a3Pg7yQxHcAFhdayUsTYTN8y0xB8Natc4Hk8jzmSmUvsb9uCukL+HOn611eu0JDuYwFG+
7EVbvg4Uex0hDpmq3pO+JzN6psoNNpQ7sixe4I2Vo4zVtjIgV9LyN+0PK2cBxyAyVdF3BuIvfGSY
TYqGRNAEh4pAH0LgUJ/aH5X9kTfktdadZ8A7EScpbF9aD6g9CmciYkn8WdrpSiaDAO9QYxWIm7h3
+YQLKJPQNmYUG0Kq2yNsJK1kEiZYWQyZzYyfJKx5Y+JKRGckSLqbEHlGkV9lzVeQ0USYgYqDlSdp
T9DzxcCdTxmNp8as/qwUojQ3XSg6FJybOUYiImdsK3fNAl8NyGXRQdSbVg6qlm8jWExaGaWOFoLQ
F83OXsN/4hxXV6gX6VszKzCXUjPQp1/hzM+jgH95UNYa8d0zFkrak7Qp9p0q4z5ILVERShe9F0Bd
glXUbwhp1w4x1OIIbnAvs+2PuP8U+zXH2ZX/F5QmCUGrTMBQA2GahnqF4mO1MhsDQwwNKYqIcmMu
rKgohyaeYu2R5IF4A8R7IwrFkhwqWPBbq87J8dGcIabuk95llBq1oTzBdZzZdiMCzSmMKbWRLIjK
azNMJ8vMcG/UrizBcDgNUI7xcvM39jvf+5X9nv0RD491V8rYr1mbc8ZhEy9eD59L1NVZ1dw4B2LO
gK4NRDmt0Qdp0Pia4r7S2PHyQHtm9WEqAK0QsUKABTptbSXnfDqoFrNu6aulTy+jg2juEwpVvmMO
NmZvsNWnKt90gv5F9gbaRVlIwvu9SZVhI/5Zk59aA02j8Urwz/tdgWxI7ZA2bMc5b2/V4zUp3J2g
uBeD1zY/EU9dU7Xo5w5VRBHUsJ9Eb+KpFIci1Xfb4eRgcVL25bugX80WM9DxGU4pCpLFTynbbLiY
PFmp8kB2Zcva02DAGavItW77rYKmSKPc1ZafYjWfV0PdL9zsYRKwT7HrXR2hhNICyrLi2JcSHjC2
le0KQpY2MvOour2HeEYLBcRLnaxvOokm6sQBgL8INSew+i2OzuLMkEhWVotTuyKy/Zo1cbSm23R8
o6SZNoarzLW3Gkc464IcmkEFaxX4+h1BC2x+NJui70E2rq0XgXMq8139UDd/c44TID7rokIRTTdf
D78QN7kougtMTGb7FvCkUKNp4PpV8wSQaJNfCdDA/bMQXGgdCbtbgQnlByBY0dzGROxUOduZ/gEY
Iy1smCrxk2YynVlsXmI8TQMmUdV/dwtm2sI2wd/ymhEItY7MdlWw+kSb25f5EUtFWX4XYIRc0sy5
4cg2rWNHbx4xl/QBGwV/U8+056kjK3s9G7Ph1ePBYtmOSeNCfBfUvslvW+73ObJVd04YYbLwNnsB
3+YY3YaXFG/8kXshmc3FXOYdsUkYEsC4gHej6I88/FILUo5S7b2YgUkjpEiJ/Mw6GteCeOyadgfF
FsiLuFJd/1QHhlbSBSbB2NFn8cgDiArwT+3JgykJ1dBGDZOR9VxkfzE+YQXQHzXssW5JNeAtoUI9
89hB2pvcnIM2SptLZhxWbM2ARSYyWqaKgfCmuOvqqVaxjBd8khiodVapZGxvs5BDDTj8ZcuTb4SC
f/gUiU6OHONVbEObaLshRsE2PVX6LGeaJgFIWbprKzfbnvesB9pJ2kMeMVyYN95/l95/1Vg+GmSB
C9yODilhtoQ/EBakdHV65kvrSe2AumrDXY9ITwW9cLn3m5mCJH7CIFzjLmuk3/APS/TXQ/9rU6Dl
NNvbKD0YMGFf+ZhoeVsGVXySWQMZyL/FbUJ3I2CFENt2cayjJ7FU/KjDb8pQsUGK9kBgBznaDkS0
YB5zwLYdyP2X/j6JwJIKu5FhCMjhZK99TNAPBSAhOvF1gaBQYY5n4Z0oVM+aeqZ8aOlwbT4F7+md
blWMdeCMtzgbazCVxJ/nNsf1WWRnpPC3k5ekxNROk5nMjTibJEfRv7NIS0qQmSTxHhGztd7YM3vO
Eaz/MAiu3Ba4UVQN9nruTmrzKmOrNRC9K1Eaz+076or/FE3JP25CfBBgq9AeQdcVYcATkN94srRb
it2w3gIA7BmO9Infyy969pSZGH3ReZKz5DbmRe3uYfOnZthFMzUoDwm1a0hgnbndsEP1uNYMfGRk
GzdDzCpL1hM8/NVroojUJ9gLHEh69zeV8hux2x8JgkNdW/7pEVwo2gSx0VqihZO7H7NzBSoaU8UK
0bCN7zs9xjSjeapuUgR/qSJ2kbdBEP/LKb+qioVEoPMEhm5BILatYUvQuR1FDBZYowDWcbRgAhm9
yep9NLH81QE2YRtTGvTRe4NNv8FIdMmHo8Drq2UNppC4gT7tn8mO3VHyJtqun9qzPsM+pAyPcyLo
KnwX25NRHTT5a53pH9yE9bnABe03/tTg82cS76VYtOeyK6qgFNxLRZMmkDebk7+oCy+aVsaUd4xz
yP+RfytIz+NS7tVBwQSDwmlV9qxrkN65DzLEARXqCraV3rqLVoWU+a1otRIVPz/Ox4htgrG4zpgm
xu5+CVQZzU3DEEiZfYYPG7CDdOSAAIIEULVigERqfrOlTuWRka4MOzLA0pXKAjHRrjEQavDnlMGA
hFpOPK2cyOIIN0KXJO+nsGmu7FFTnZ+XFBItF4DVnifgNXHkiE0XwJcBXI0JjFm6nOlH3KeBmNC+
hQiaN/+j6cy2GleydvtEGiPUS7fYcm/AGBvwjUZuEtQ3oV56+n9G1jlXVbVzF6RtOWKtr1WuRITj
VHzBI/eYNol8T5N8J61TzDg6DjkRoNzDtfnpxX/ocS/xYsLqCAsLRNq+qmDGojOeSO88lJ591/vy
fZyrbZ+hkgsldkQNy/RwqZSlLIB+aUUV6BrnjPZQSveQ01ywxLUJHzvoMQ/8zIfvMrM7XIqDmbyw
79o4sweJUraLg49sr26/8H9nthqaXL5XiOdWatgfTJvmX1rx+GcZSRt6XB8aBbpYI7Ki6W34ElzV
tl+Jp67mSSjTAgAVXWCePGtLDAabBn5rrqMWu8nMhuJhJiWud6j7YHHou/BL5BZl8p0t37WhAl1X
RoM7HM06UK36jzTx6cOdYbr+f3dV/e9OV38WGeuC1PfenSHevS09ybCM23Dw9rYjAn2ksJJAQsbt
EvIXhrFpUYOkF4yBfX9InY0aXshsVi9YE+YJbbSvBHdL4LufxO+uTAwpdm1iFIzHtYhIckMhzXw5
xvV20H/jyrgiqPZIf0bPyPlPKCeL9E6r2mM3IB+kK5PCNgIRmUM0JL+JarFVSNZE1otHB0PdgsMT
g4+ZUSvkzfKwYmFXfoqS7gPw8mnW6DSc6bvUN62bv8xje5oM733K6y+dC2Nu3U2LeJMGZte2yEi8
+emLAj0HA2ogZDU1xAovA8iRmgBzwdVoF2c/rIK+y3Yc5dFMO6rNWtaeJ8C7JppXk6m+OymqkeKE
yQQSlNoQG/tDBk9xSryzYd58BpS5JH3Yu4AsNYW5rXKBGaPeZdY+jLtjbE3f5cR3OvsZpEExIfXw
VHZUunVSb6BdX2bckC3HbAoabORyPfveTh/clXQCy/Q3OtAqlhaoav864qKcmeJbgjrk0PzN7a+Z
NAWPbph8x2vDBV1pZ7U6SUrjlJNImBjEkNeP8tpW67zMv+Oq5wnFI8flORoMOSanBbOKSx/tq3Io
MyTxzZDmr4ApKyo0bsyJYCF6c5BZGCwaU5W7mnpa6NpvJ+pWgGY+nznEJi0RDwiZKEUt8GgUb2w8
LBYWmV0Ta/i3M0Z9etWUI9f6z6d8JQXitWPx1WfoFUqWeRzBQgv0S20OiMSTP0XFrt6Q68a3QNH0
0HtrgZdYjVbG/Kzbn5JvE1C52sAt49WAbug7rCpUpodsaz5XB6ZIZbxVa61yLqpZA7pFX1hgBB0x
M5EU+Xoi/gT8Wa8evAizH9Z1z804r30WOZ/OUvXzy9ol5FkdxSRwp9iUmvo6zMNVnShV+VA3Nc22
vfdXzhyOvEEcthNZOszJInTVutQZZ1LAkKnzjI3xPTeMtZGiuOFkHKmF6HXI/OHsUycDVpe6Nuwp
57Xlk9yZ7mAyK5sA+OVHYtX14g/4oHE+N7W34rKCb9OppIaBi814pZADhaGkA67jAqaQT0j60Z41
Uh2LGlShcowbgA1AnU1HWB53LLZeyUk5aF+T81D2w+rQjiKYh38GnAWsmgAszbS2BtclN3/MRWC0
L6quFn5SGZoVnm9Qmjj8qk9KuXRgySN0gzEwu9cfFh5K9VY2iPXR+Q4v1Kio6iEsKFPzUpKPQAeN
BcG2cFoX/jGiAsOviKdwANCzH3J6wvhqMELH5i0hQEo+Zv3aNp8qbDx2ac+ZIbW4lW2J85TpX5g4
IgZtDaFHbLxca5b3BKgIaZLlLx5vip68ALZp4Ts/lzu5rA9kQenPBNw3GTVMBO48IR6oOJ/U9JZV
Ah7zueOTHEmb1ACIbzwyWOpBNHX8IOm3ZX7k1gs/tk2+NWXrunT9Twuoa3QvCRxg23tYM33Cfn/K
5Zs3wc8vPcncxq3ML1r+SacnzKfUNl2TP3fGpVxAb3LKHoFi8sY41lpCw43865QkTPlfusODPp6y
BY6MqqmwIZiONmNyqLWBOQuwR7mb/Lh7VT+ABRBWhcrm6kMj6UVJBPKQ0tglfTauRYTQqtjIcaTT
ZfjOSeAoGsxvbKVOu6nT+KUmgsdKfmx0HsDQWGFBCLFgZ9p5CIjEKw3SMMkAE15xJN8lKPpl31Vs
3da9y/Y9Eumabp1l4Gp5TiW+Ey3e8HiY7mfpJms14oecop130TMOJnvfCTUj9bgaZ3kLp7Nl1oBE
w8VoKZ7gtsC6NBc4MeBBJtKSEihlF7xBsegF+elFO6+nOTtEBYICYrMzEQNkx7jwvaNNb0CJkL+s
Durb3zNcmxr8w7zsx3R66i3vODVkJDjWWXAX0pGTm/JYkRhsauIrkz5POxpr6keeSvoM6SHo6AMJ
278Fzl+z8Y+hPXOLzmSeU0MybQCPkK+kDgJal4cb6rmdjrTZ6NQxR4kdAEUaCzkytDJJfae+Xg1u
KaftIfjyiJdBJE8nfoHLCAsgjtOGmhNFdFGgl/BAMWB48gWIGaOhsq+m5GZMM8CnAwjH0J1ecyJc
+42F1Ct3WMsMNrXoXbA1Wv+GdDNv3tAUzdVu8jGp79SkntWXjqroWt7dkeKxhGAvfWQSjC7hi4X0
ZypI1WmLFz2eArUB5kBWaUdGDD5yRTBM0cVe2tWvrT3PDKVmrROYRmT2ygEdTvkx3K8gELOSg6Hv
Xk7cPRAyigsM+VFDbpIFFSwqvaW8+NgtEba2+byuEi0w2zcvIwOoBiz2bYsESU54dBwWz6baBtQA
nYMBsRzkzJVqLPA8HiEXeQIW8SbJP5fYIkKBwjACQJ29g8Erio6Qv2lH6hgsMjTryEhTURkuPGAX
7sPalQEMa87cKEyT1ox7kxg7jOyEB4dBsZD2ooCnKNFfKiinqSPoBHMWucsRD6oT/eh+sVesnKA1
dRoQC5beCnanYwhwOb68PF9H8U8+4YNzfxRgzszrTVtlORZOsWuMr2JkxCQHvPJIvsc1kWz0SDuL
FPOC/5nKCcgRDTVZy+z16qTtiTu1kbYWxN3nCBgwalNKHALyxVX2k3E/OA7OdeiVxMZrU8o/Q/+w
mhI7C/pf1mxGl940P6VK6c63Bpm5Pe+KOyK0hWlU9FVbXnS+pC6Pfgzzq1jpJns2IPFrWd3Vp+Nm
y7tk5E3kXos/Of5K0NafmQvFN/NnWyBc4a+6QD/PiEjjfJ06JDmUU9AZxomLUT1RafarFQPRGFlg
TcveYBiK3Qhc4iKrCxKYGN4EuYrwyeI0LdrQ04Prx7uhNLdRqG8zdcEBaTZIowbPukqDfAef5LZq
KOptp2HON/v6tZ+Mq5Cc8k4tWSmLk1/8OzZld2zsDz809gKdS2Ggu7Ko6zC+B0tTAVRIWJRJsXMI
NmNbn5lRVO4LIj71hfcWa6Mj5Gig2i/kl+UtWBsJC5KgOGUQwg4cWU1QJ+6t6chWS7Puta7mW6s7
8HcPfrhaU5RKToLZDuJc+hxlm8JkTOVaMqOzyZylIL5wNPCCN5sSvJTem/LDyqqDYBKadtU8ERBR
0+X2sMpzs3gtchZxJL+P5sh/5mjqHwBkFBZ+0giVjqjF0149lg6p9jxFbLenpUVRzTkoNQZuJzBG
D3nETwmg3S7lOWMuHrNqz+7j/wUkCdgxJqZ/Z9xZqAg1slPOSj8wbdXwDTrtpodlJkbG/5lBYFRy
k2JmJixhnNh19tnxqCh8umw+SnCnDECYsMwnM3e3wB//G1O4t/kv+q9iGhftnTalBjHY5NGDiK5o
yx3bUwnSKoSKuQNAxCb5JS4/h6kmqoIk9560uHHaWzpfO3lQaXbK8l2G+FIM44kUOtdFFdCOAx0F
/Y/K2w8jPyinxwxR4zXJwWrO2HMKs/hZ8vmt4Fl2PZqMyQ7Ab4WUUHyN1ndolpeaJNWFsOCYyGkF
UxUzJg8ToVnu8lZ0NPDYbF5Od0+LEIgx9a+FywIRYomnZJTcBnr67lPlrRPCsDV6OLoEfIs3sOQ6
HwvnmEP+gZOQk1q4UMInnwjFSoavYirPzq5tt5JdGcB9pBGkSBD28F4uyGSYDDSv+jt3fH15KW1T
bZSgs9m2FBMDneYHtYXwv3m16XIjxlnyUGlccJMGqF1zMTlc+WGHLd7zeRiniU4t3l9fvoTz0dfH
39lNj5btfPR/K25uo6925ugHPfa0xNnS3c3o+ysZAmYcTYmvg6BkXw6xCFYtsN3G4bctsYvMjbbW
9fy9E1lgAojqw/QqPftdLdw676RMOFGR1bXix2IDVEnmIvZ//pgNi2HZbGyqNZD/Eh8Nnpun5JtC
BTFJu07gJneUZqn2gxohRdTmp0x0U/JaLcxWFfpXXltS/kqyeTWrYA/hMiBdypGbmBizMK6pI5so
F0Ot5DAhEQ5vToLMOzYB1pCxdc8VC27B5WT6K/V2KilwQ9nCF1oaxvMS9c7VAejlnFXvPEzrQswD
fzk1zxGWoJR2GvLosfaf9Oybl6EYGYRASlLSHpSQpJCHKPyyCAFDR6FQH8/60y4nQV6T+ne13A68
ZJObJCFjnkyB53ixKuoVqpWYhpFQChZD58GByvmPY0H9aM5RYB5crnmgkDH4ngZznR+B8Gq/NH4p
+jhp/rDvUxBMl7i2qm/ofiPzRm9RmPhrg20zNuzz4mINP6hXgxwPZe9EdgwHpvOwECzUNrXV5RnW
wcn6V367wlGX9A5B/W+bImiROnpATXmY2cLUgZ6ztTJBejQKhhsz5rJSAYKwZsIH6q0p3yn3aFBd
smttwWaH5guLFL8+o2mOf38Fi6HeFsJln8xK27pxWm5yF8RBd6tyZ075uWsj52oYDr3JsjBQ0PI/
9cTrtnHEAdI/oVYCO/UoM5TUbHu7gaeOPDHmRxq7DvrMJp8D75U96X+Thjy7A9sxo5wnWXu0mkcX
LnoL0occianbAjpqx401HcfGI0/MWZWAEmGHlCNA0U4wz9DdZpoimJsGj6LCCoMuBQgxFg8WtoXB
ObXdh78w2SEkJG6bJ4wCG1IF3Up7bm3zpRdy7/3bl6rfHmK5RE1URzNQVqza0Xr5L//EmnEdLM11
CdkGbLG3egaGlhDBOPt8riIKL9XABZTbxkS+3PhX1gkfKdCBUtPW3g+XgmHGm9Scj9LC3mXXHykM
WlXTSnZoloZaZoXJUe/KbzRm75R63X8ap7SFq70YmV5A8nmLCO7DfEcEJDVHjI7/754i0Ioe48NE
15eltPUZYy9ASb4Zh+TDxJ1gELPaxn+1/nWWz3geunoPHtoRPW9hg32Txg8qjKfEedPHkXqqTaRj
404fqjC0/gjxjZqXrGjX5W9IRY/mbIvi2V9aPsHhWbjFbqpxudTuHZAIJKLzv5S+wwZ4NJlM/D8M
Xqt00V+F/QFZ7lhX9DEJixCQ55K8e82LgE+qc/LZiEypfWtNeWXNy+S4ADqJbFx3nCJC2FtvzF+4
MB2eVW4B3Xv0OkhXRZ+Kj721FbQQI+8GYUob95yE5roxnrN4Vw6vCDk9u3kuJ/zoU2STfxrtKgM1
FGLpLERv2J3/yffiXR29JpyksbfzlrMLmEEnA96eCrNStbPmQwtt0PQ8in1HXw0YPU9WV3KSEcsU
smEO7MnsakpIeNZw2nPJFu1DLXElLBcrHCzfyiJ8JjWggY0LtzG68SUpAxZpQjIUzyNM/UnMKJd1
we3fsU7CKZC+XxDzSB0ZsIYwH6kdmJ8Z0yJrNxweYhIlSC0dqJjoYOUP9XCQIWItAKzFNsTH9pVb
Z4SvevZj+f67dN1tgYqrQYgT0TFWkz5NyxXq7mopCbUEg4UqcBmfVJROhbYUyug0jfl5RCyTevE5
QSOUyBzVbYTvPEaJM/guaxFnNgG0SjxfFNjb2e7yTREbOw8k3Ytsak7f2nlZmTPTEqlZM+kqfvcr
QL3UsVAfoDG8pivQDjtbzSYQKxFXQib/ZGWI6dBBZJqXZmCU5Zukc5lanqChYLkfgBTts9rFHcZc
k56hVK+JaUfjKw+Ko0uyi8Ofxox0kh7pPpmunj3slcbeL7MPd7Re6YthiIkNrr9kp3nWZ8ImAskM
qdd/qZGTB1fpkysdsnM0x00DJOVZ4X4exVuUEUBQ5R8CnHxyw2EVhjcDx2bv3gwkJBwOSYtIrWAV
KJbDZMNmQoAzQb0ocXBk4i4zSAUjZj5/kLnyDE4OxwiZlTqtWlL2Fp+P3Axas8mktemt9LXNqB+K
KZfJfedcOVieM9P4i3D9zV2AqkdGyJjFRF3aBaL4HDvS3Ey0VaJqTHk0yxJacNZMj22/vmmqUs/D
4jODgS++DNDtHfwx29XF9CaxkYHqTNob4UWrKgZB18gqTnA5N7yrEKEUdry1BgkffMkWpJKNNcvd
MqjuoCqw2jPSKIVKI9/sWPBMWCQyfo+0DSdipoyI6BxiSYAA774Ee01cbGYxQUjWzHGdnga2v7Se
XyoAbjjec5x6ZKHvQtmiUC6OMbWkYgHcAtVU40RmWWScqvBeWkc4rLQUp2ulvfXgowVjkcv2Enfa
WlWhDdolU/QsdI156nxjj/p02VuM+8PGq+CrKjJXM2rmLetW6/MBhUJTLifHwuPHO5sq6d7YrguN
0cDjhq98nzxylKuPcW+nNDKyNvrtY8hddUTAPJD1xkDUcmyYOJkkX8/UIPDhWa+7ddqkV+Gl78sC
mb/JmwRNq0LFUTfAFdcptjexMGHHeF+AlDq+M+RbbpXgASjbN4oA13zYN4dEqxF1lK8q8oY9nIGu
785ZsRHO2whjVKTtx2ISMhFjR4/IkMuHhRDJld2cIkDTKTS3fk/vBP7hUXhvlPilA+xIdLe4m+2a
llvYlheuZ/Qt8yPMbLglK/gooPYTvSLfYmlWUds/G1q/yYEVnNygNuPmZXPgWEHcxZ+R/5LOL3ZX
ZptOP2ixExTDu+ynv05EVQJtPQUT2YQxrJPhzvLvtrcZSFB23HatxEc6xxPhuUSIbptZ35vUpmbM
hNGkITHPAQmWhGxi2zuiZkl8EGvoQ6X1nouUjH3e+vJ3dMhwnDnno5dlREzI4VpyIyhZvQ//E6N3
jZwmGLpTZusnRv0FMErzsDZAyY1ssoglCHP06WXqfn2+bCoOOSmKcx1x7GUQxSjJLVyg2TNdgipb
i2y0camvoU9EwERTJJKlNGfe6Az0LGThsoTwT+mSLFwYGiZhWCwXeQa/xkPY2Psn3bq5gjMOXstl
HbcNkOKNxD8uPASpEBNTo3huEtLokTF2ag904DmccHzrqGbrwnUVudSa9s8jvEU5kBtyT4flvzHt
z3NPug9AZcqh44VKyh09lxKV80hTSNgR73xSMMKC6bWHU+799o+ut19d43+7slaC+wRAF52UQap+
hzc3OjkORgx127YmsucQQG49sSiWr4S1KYGxQt9HRA1xfwE5Vl7HpUW8BI+KkKiY9V1fF0elAyTU
sCvH+5DYN268Obxq/YRAmndLP2fk3OOLVTi5H/Z3l3wwkd6rOHkpmuV/eola7AbXPMjGPqA4JLzI
I81q/a675hvO3a7H/GBs2eSMxWcSAlAk5NCzg4Yr4dbzZTcwKVox4GTbrgANTNoAsPuE1rmea57b
n/7YDquaMHW9ne9KfpGOSaC+tY1VHCy25Bxm2SRpzqk5g5WOAaRvUCmRzotjJUew4bUzXbg1SL/G
B0XGV+wf/Mp6fq9nVF0ODk2BR16QTdjAqmfa1tA0AhLn/0qASCW1c25g7Cn6CpqCyLbDFcHUQeL6
vgEInT3mKGMnF87t3n3p2LcXyI8C1JvH0hlLumeYPKBm0u4QzXz++kHlteAU3c6jdaq6+bW9Or37
Oopx5UzF3w6VAo9zy9Pun11UkwO5MgkuMgEXgl0/BcMhJJQo4X2UneFelTa+RX7jTd15aQzBg0BN
DGExlv2ph8CD5g9ewWa+ueSIimfeAtdDXuVjpXKpVFOwoPWDW3qGdhe0J7uUBImadkfuVFhsVxW1
HW0kD65tBK1lf69xaOF+4jlfpQaike1ao7qe6X1F2/TKXuQ2avdErVWkjn+n7oWPnyG7aOj8VsZZ
k2lOu3dMP2NGFY8Allr7WcV7b6wlQlcG2oYkNxLaRhbiJLs1cX4RjjwKzzz6IwdzVFoPNx32ohnQ
slD/aoT5yiniL6dM9s6M0p0m3akNubqBYgGSlNZ8RC+Q2Xzc+gSaoUonkZ+W5BGIzw5mp6ccdy3s
AocbV4+teiZYdeynjdQA+J5MKmpAYvbudiTUuJrSV1O6MaZHQlYRb1AEw0/4zShQ1iaTMGjnrQ2R
F48TmIZ5ECPNxfmY/TGUbXo8e4oN7fAWB04xo747W8kjhz/U3Mskbuw0Kwnjpk4fZlMjpewuIu6W
1TtvfqqOInT8VEoYgCFh1oF4O9TooDZBDxcdT86pe4yFsTXV6uTkVKrz1ZvQrw9/hjR/g7AOTJxd
kC9PhAYGaTuflvxkD6rH90lpx5aR3w8YgHSOA8KcGNYDZSMEWAw5yxVC7yGNLpcA7p/6CRKeQAJY
sfVY4H94Lsf3gsG2Ca+1ByZfHUI8Mlr/66FKsqrk1Hfdhk4VOu+N/1q7+0UCiwKDxsoucpXUaT2l
HRtvuygxqnMWcI4Z2R25vUm5hCUT3Zcf1id9YHX+k2OXpjQH7U+5S/xbDQOZY0UN/x2Aj4XvZzEP
a2KjT2meHnTzExfxu0OkrYaELiwfvMbXgj2xq+t/Kp7QuzgRvCL4b247oDOZ4m5WOW0IgESk+shN
ZeOLGvKrM5mrRgTTqNxc825Bv5JNJiAqt+M4JocOE5JvOo+l/akwEgv7PCLdsznqHNY9xW/rebN3
4FIGDC1DVZ3EKnOmr7b7QwrnOqWzWhgEbXfk65NU3aDn6hEPxfHNIcw8eRaC+amiVscPV44kBSa6
ZkqiCvDQSvKDyITQkKeDByA/Wn4j/DAVd1WKTC06AKgIxK3Gcq2cu74wP+lW4I8uYE2yGnIDwdJk
XtHWFwRfq3nMRqQFVKKsiSOCYaXSafK3Mf9Mko03I+3K8au0JAJCtyiHKsV2tOVkpCF2GYYKQByy
N8vvsjgWVNanCfWiS6nAnsiMdj3/Z63J4Lu9m+0NJyyMT7hHXzJ+8DihYbVBLlwoTn552qAiRPRj
nelk5PG11qOEBboxHCi4B506flNrXVBeNExrfoHS2Nv2XaDCsR4KgNKpaeCjB7gdpGpiJSiX6WsA
SOHHkEEQlvcIAZR6LOqie8MCnFaUQxY3pFBywXJJaHQDGKmt7Zhymd7cVeQ6CoAf8ooBPhF8zuUb
CAxOq26vpykxS9VhZizsySSgyo5yrbXP5OsLtJ+t2LP6z4/GxS5fBxPO8LQ8FyGchkusCK8WNhnt
qWecEnlK4xnvJDeebf6RxqYc7qH4ictHylLI1xpZ/aofPdWrWh9G096ikGOxEPUUlFSw6FBhwMOp
87u0O4pJGRVm+Ut4otuIrZEyoC4zNqWVlv41GRrE1HzLjvMbN+9kV+8WCRY1SrqGYb/cpHgRkvAa
xToZmQAN6YAavwe8IIbK+ErIlFLfxGVuOxwAvGsfEgbXiEmUkdbdI1Kax/6lneXfHM2K1197v4FB
HY9dGe2Vjpk+hEDnb61BF2vI5njfcz3f+uNFc2707iBK+sojFBAukdIjFg1mgQ47yRTXDyvkCii5
EsAEPD/biLtDWHX2lbX2RsbVNhsIRsumzzFMSKXVA0G1ic8yBuKfA4+O0zu5wATgI/DhIaM7GsGx
IEp0fhY1WAKxFl6jr8ohfNaSdLVMZVDVEkyEW3yw/yOLH6X9vC0xUdoI1Fj/Ob72E+ABSg0H4GVw
8fvwtZRR+xq5jFtxANCT2fXWA8Ep8jlAc0P/9ClJ/9R8MZDHUhgxzCRyb6sEm3pN0j6qJs+h0Lij
Ve6gLrbaqg86oBPlJpex21F9bk4Fxb/1G/GHEeoUtSDpJNHRkwAoS4q7QirDmejDJCDwAVu7N/74
0Rs+Va+9eqPPMXxmkpEp308G3JbvC1+C5h8cXI6XcRk+ONcWHjiknUjRfjyHU+4RNVcxhv++j8C8
DpBGYdzEwN+S+dO1v/QGASmg+dOQaseWvAfDexuH8EWB0UpWzt8iG8HACRntSyiOJOZBeVMyzAEX
bHzvbBOvmPM02f/R6fS+NESZeO+a+axOABNk3+3P4fIn4YyXZP1VnsmUuDwZbDPq4ldH4YBDNnFJ
92Acq+rhXU/Mv/HQH+Pc+hSsLeNwK7WbFDstwzZHIC6fGgdeYZ0ZT9F2h/x6K46OrPoy52braGZO
zxWxXm7+XLQ4vpN82fWFAwrNO8f/o1+arfqb/vub1OQ7pe/QDr25tzoS2DLFFpSav+Exp4sPrh93
+rDJqh3/wMu7IKnAeFAUWt6uEXfGtKc8uStrqkaD3nAWOl5XFvo20I0Tmb0rcdBjl/6GkO8cscQ9
QUrI3Z41yuITVIOFt2+qr86KvubsSjS5NMy9Rr9PDonv/nVtbROl+8G4j2jSqueIHN5pPs56G9TL
66L/1m2QJN0XkPYa5dCKP3mXTHyt/uXgh6OenhPRap2trFhmza21rYnxUA7MwMtRJ21Mdqr0o+A0
sX2L1ieDFk44rbEOkqI9z4eRn5JVr5V+MfUGe0wbTPF0jDvrbSExJQI94YsbEQ9V9gfqLh4hPKbB
+qEzlXvLtClDblAuYFc9KNrer/StfpDVl6v7+zq8Jo1xReKfcS5TMjZChw4MCljQ8+MiTw1NwkNo
Hw0+3InhldQHypV2jq3TwVRva65DbxkQCtK/NrcHtWECS2uiBGYnzbXe9fqv4/4nJPHMJYJeLrpk
rq8TCYOVFj5Rp0FjDIJ8YDGfI0IgpZp5GdF2yKIbpBjQy7YuA5cFnz+ew+xUomCx4Z0b891lYCgI
SSYMCYJop365pEmOkvYOhUjZF9s4+TD8EJT4L22RrYu7jN5pAlH4O2aTIvsdUFynGxBK/0r/jGtF
6tfRrk7E8xFzXQ1bJxGcyMa3lugBryVE8imJUvHb39Q667+9/9sl5MDRLKqS97stP7no8uC1d6Dl
AKybXd5kQeT9qh+k1q4Q5IDHAzpWr+6Rygvpt3Z3n3ETIRXiYiKnmQJBWFmD0YcKBPwoYzatRBse
HA6uMo2OdkOzY58GC3yIy+flZC7PQMPTuCeTpY7JMn4odFUNvmYZBUP8ATO+NskTJ6s8MAuSUzzo
bNltxqPF28w2onTIEVytVZjHEShZy78HYreW5KuuvYF7/NBO0dMk2y/FmiWJfHW8L4F7oNNolbK7
ixsWpNbppwWzs9Ttqy1pTcYZpyPBCDPtP/VlLx11dbbXhtyWDgcowZ5KuO8gTSw7FEQxwINWb+oF
jGUJebX5ROAjQqUIlvmp7ktCsKiKKWtK7dr/fAJCyvJXR+fLW51TUIVxOMc4vsdMvq4xF7CBQukX
PTO6heCL7GN7X8tmA8KmULXWRKY0JOaek5tbINI88PVLEVOrszzmd+nclUzecKI74f0WUJK7gbok
NOFedix3XXcIW7a4yUeUp1nrIcWVZ3krk0+bsQgQsTYImIY7o1p9PWv1hWdy02iYVJ8WEX9PlPxh
2GIM5QxoJUHPJdKv4WAN8RZi/7v1xWvdkZLlLiQcVADWy54qQpqavyKkbwVvQ+O95lxcetRSyQCA
U/DN68mQZbTm4GzCm947DAkMUsuyH7Ly0vQ0Pvf5m7DMvbTJxSg5XxvjLZn6jyhlPzDDDVWvr3Fr
rRpsaCWMvFV3Qc8EWVh/nGXN6BS7PRnDfPQxvgJieVGdeB7bPfJNChIiP16xtaPSRBxcQa11+YJY
bFv0yOcphGB3Z5fVuk3JCDAQX5gglOID7BBaRIrMIXlH3KtvmbPEaue5xNXBI4fZii+3j9bJggKw
7JwA5gJJfdtKBBaPNss+fVy9peeRxPVwYg7RSc/fKkt++am3SSdCQa3S5ExphyN12C/OZL8PwDb3
BBOSkmVneH/R3Nywih8mn8yUAu//8HUxEbtx1bF6pP6tgQX1k03DRS9+Q80+1tUmM6kT1m+5wBXD
kDONyb4k8I4veFtgzwTxzocAKb4sik/Z9h/oBxjv+dep5IaWJVmKKBV3uY5TywdMfiYUAt2U5y4i
z4FaaaAFJbD1LIHGDYQyajf59DmM2ctCC7Am9JPFBtTgg8343D36KHTaz5a1O17LnzL6AwAdh2ci
v8pn/mtL+H2vRJVqrbdgENGMtHeLxUb257R9T5gYfYB0AXokZg8vH3IwBku+IaxsWwF+1MGdkrci
Rr4wGqHHwn2Zi/UUERqFhtTWVqHp7ygprKFyMku7mf4L5u/OZ6cGYX4yJnSdhvcoQ9xe3pk5DAPZ
XIybPvvNGoI052qNl4frPu7EqvVz2hqBvuvtaLjIbC9hP+4Ap9LEOcuuP8NcRHfThrzJKHMGBLTD
D+o6uFn1XeodzZqKGcYSp3gRZp2uY7S+bkxPqo5v0K+wIdh7HX+aUZ1MCKq6fy7c/7CiQ/PhnC0e
BnhDDNYehaybjAuITyyi2xHP+c8UUW+qfn5HJbExCcrJQkbEYTN4IAhSx5yADsZOXjwCRbpfh9/A
fOp29xKRqTSWTdPlb/3QPaw1DcY1Kbc8Mln1MkT16xTBSjH1QWxokPXdchFi3VHYkLUT9u9yZwl4
kNTyrolHozZf+DZ5hClXWWUEIffqYJS7GfTEaw++T+q85FVgJo4CybAQk/BUzuKTLw66NiM+m0wL
FT4um/e8IFWMRJpyTS7YvCwAusNm4paLQr6jB6kxM5kwh/UhlPCotQevFJGEO3FM5ILAc9JWkgMM
alMHXIfEDfhkyg5neEPsvkQy/46xDLhxvbo9yeUTWAxiTYLlFWyzaf6jMzDr4QqZriJbQ5eNtKMX
9xABMAHT8pYCPen2pRkSnpg5aL1b9e1UZ2AbhpVXc5bBKSX3y+ADZqf+gptzfXJbB2Iho4s3n+iv
X/f2a2sbG2A5BXKpP7M4nxEADDQWqRc/UHUqkqPCbDmUrD1YG7+z7qtANg65bP3fNv9DSUI53jRj
jxOApu15rWsEUTYDigXvuTOnS7KQki3StcUorvbryT7k5p67ceN9aZb9ytiVgvn98xvr2pvG+4eH
fNM2zbEUEcKCdGPwfkba1nE5asss39TF79gg/Wu/5gnQ3Zvufo6edqywaZXprrGGfYrAezGclxRe
Wa3QkuKK6JBE1QUgzm2PkIMH6Lm+jd5ix/7PJOB609IP3AM9Rh5fWs+WLpbS9OTapFxNlF4StMRX
84E17siVZy3mG6ZYhSFoAANf3UCTRoYJKoMMoZBLCu2/ri54bf5+KmYKSAlkco8qDWimenv6P5LO
a6l1bAnDT6Qq5XBry5ItJwwYMDcqYINyznr68605VVMTmA3Y8grd/Sc8mcVpKzaT+OcgZy5QHhZA
MFuNiza/tqDu+FVM1plex1y/rcHZYfdT8XyIddw1VfmRYGjgpG9jof04jH/NEKBgC7TTFz/UwLcy
GIDVdPbcRE8+ADzuOhLaBxhWAogxKrqreVl81jEHYFMStNscVGPazN17suqCxxYlyVWTbE/X84OV
x398qWPqwz/4prQenwWWAMX50rV3xq7nuZ0vOd1wZmIrXM/PJvwnqtGJxmrJj4XBBL/ODnAatJ2t
X1r2r4Fx0TRb3ro8i0gieVWClindVH4NTq9uHY00OsIWrqNFskPKhB+QKnYGygf0VjoYxV85/AEa
tx0ipgVLXWoXcZ6NcunJ3LG0gJkg2NwkqYFNn+B2BFMKC8GhBvtqq4sKX5W44yBczK9BSk9Ng4v5
d845I2ZbUlm65kCOHZxCU4FINTaBlqZ+ZrS+Ah0gTiq/h5EriEa15hPJuEntAfHw32RhkMOtzXRN
dKIiKm2CU6iTfWMDlBUCU5AIfgHj1GFbrWUX4Ca0NyZseMp6/DKJbyBU2k+oFqUaFI6kb7v4oFaN
cJ4UzTqH8AThTyfpezxE+h9YN705tCUBr4lRpKKkd7PGA7llXEXkeTUjt4X9irAvUXfEhDm/IaCM
MiFFmW8085CQCS7zIjYR/KMzORyc/PWAaMmu8a0G7Wia4aSU8sExYzQ2UXO0KYskk2p1Cl/tUkHl
ncYdwmFrk6GD0F2Z1bA0zZsooQpF+Y/WxtjGYbbOLwTYyBXOBOt3VrEvzJ/AVeFENLXCCQHNDTa1
N0Q4CqNz5vFWJoAwaXZGW+1UoQGsctfJdTeq9xr2LIzJ5epTqOaYv9FFgSEJLTHlUHirmAIL2m/X
3zjUjdKCeo7DUHuxkiZwNG3XJ3iYEyqb+3r9EUGiR7yCepXGgDlyB/N4Q4HUF2jDmPmjUV2Rmskj
FklgR2j1DCs56MtAGosFtWTbzWSecWhopYsNwx1DvkAz0w9VuPMD/zCGrFXEfsjJqolweZJAV4Xu
WsJKQvlYhvCYFTKG8rumY5ZPQqJDOU2rxV76/1DIuJsjbghNLyrU6d4xmeunJTCjIaCIXNYXbk2x
fo3lUUSfQo24avFrlujXSCU1l2aJoSI2MELhHasyLI5zF8HItiJ8TdjsalhR8pG67ozjxeRlC3x/
27Ec1v/M68geMQG2iIHeTBrTE/HOrZtTmPuBAfaigCH8N2AiCBz01YdVXbIJ6oJhE29moGEpcZSB
eEkQzN+MXQ6PkyUC17VSOu8ALBPgkuc2QmQZGrM30s/SkOquYchPWODF0fCa4uZslTk2fb+zdsv7
+DNWzQlbVGpRUDdpNrEoiinoIgS5GLFw9pEe9WkWz9lwVg/ZIp0zfTdDTLWH8cTAjGiFAtoUYe79
WzcycHPuyWy5YhoGc5al5CB7igZPc5BjzcrGHLsvrlA/MuM7pk68nxStn2qRZxqR5/yXM7S1egL5
UGA4q4V3zWe3Jli6+jQdOxWP5wYp3RgeW/7nZNK4TF/KSFtqOQHBzhyZFbZvuHwzU0wRXMCswpFB
U8KHKRsfVqF6RlG+yybjq2HAq2SyvouQcTDCxwZSiqZrG1O00SbJg6RatTSEE2eVTMbOmo/PaY7b
Gg5nU+mcS+k4GdTM0aljHN8xFi1kvAIajguVQZzEqdqo0l/E55l02veQo1QifqhHbbdix6fNJQF9
1tkMS0T37ZHgKp+j+wT2x45ZwO8Hgg56xPSg8OIHRhk+Mm0teYOUfVZdp26kPryta353QsLMcnJq
2f3NCKGV2qDGIhS2rSimk/ovXRCDpr+l/atywKxGrG+nkp6qnJ8XFmWHxr5UOBdxepLqQF4C/q4r
pM9wKbVohiGBEXgEY5sbzXW6dyqqlSu4LvDwDpXfHqNqCqa07Xclk+mQtwLZMSMrmEIO9jcsXKK+
ywM34IT0QuKw1VGcQPdjpAuzuWjvBc4Hs2p+zWgXNKdHEcsrziCh0Kj20FbgHDs6BN5mNyyjp4Qf
pL87epABq06WcVDjy6T+2nBsDOQU8p7PEwFXR2NtIyFZ4icxqi7jFhBI90V6t0W+kR5fVKbH4saF
y7VzwIVqba/AkGPfcM2jNtx1TkyhhafjXYyKcI9wbSU+6qq8qyQ0p0CSmq74CANhXXyonf1PlJ/U
fCuTS1k+ZUp8wOUBDvldhhpr0jmlzJEKhB7TrdLVb6pYR5yHNTMojfu6Y+DZSFvxOB1eZsqMtQcV
6zQV5Tjck2mQBaKoNVSLcEOtaLco9M/CJMgw34RzqvAMnI37ggaRYG9NeKBA5kstt7Ujj38VyiEt
RQTUbu3Z7f7y7oOPEyG361S0gYoyvsfzP7u/Djo8e1HOhe2Z+lHghCnxX9TiOA2hng2mGvF3+mAS
JV4u9JntJP3mdSBBHApz50QtTz3OEuBwkI2nfrbOEcc2EzO+PM7PtorRuaNiS/JMM0aVuaSyK8pp
2boXMxOhyvFMDDQYXIEwidc9xG9r2vGJ0UqOMUlHUVjtUb5sJnS2egoDtcA9mDBMCZVW37ytOkV/
OuGo0CCwaxm5wBgegHOyvU1V7ZTyu9qjqY9bQryxSVIM4BnjxUqd7QrUw6oSCoIdxHYihfJ9zg3Q
cYop5uwZNVxQG9qbzXsIr8J5MBO2hZsp0V2rei/wotSILtabA6RZx6BTkZ6pmY88ymXYVb+8ycWa
PZtOPOPIFLC62eWBLIBbAn+kY64gjF6XYLVGYP6M7HKMrKh7tKU6dOVHzyCMu1vc9YL+oFYAqWLt
tX/kEe/HFrYLhl2jjEUlRlCMTSiFh+a/ugsfOybPiyC1ZL8w0pPhZq4w8AxujM43clzRSs21WBIN
npJF1ty0dtwjH9DYyHO1nvRaOSNj24sPQ1T58mDcK0d/jgr7ZLQE0DGND5vy3tf4ZIq5avtLiLaw
syE3kd9pZNhzDVvQDewGxaXL/HGh4RV1/bLEB+b5ONvAbudJMAqjNplxNW3guIoXPY3TFyRy4TIz
jeQ54CfOf40aTtV46azqZh4/hd4N1oQYJlrCk27lFJjmvXDpkP6Qr+tVFVSoAFLUhSFX8lz5UXk3
y3OPQkpd/zW6/hC+CtXwh3hgt5D8A34LHkoyHlVYr7v4WQhwgS+Z4lYFTah2Kwrz0Bbb9T4O9Elx
F2jxpeBCyzkTISm6MfKAYcY4M30LVbx9rTvcFrX8W1rtFNWX4iuLFM/MDOa3jIi7YM4hP8AM03H8
L6Bpql3zVNIB2SgWluVZKA7mCSta4yqY9xx7lXFAp1GNb3wEgtOrSZAF6+ssiqhSVU6KOLKgjK0g
XhQSU0WnTElMhYe/LndnvJVYRNB6CsKnTax7zBpaIbDwGCa7WF23A+3+itdsTY0/8iTomjioygYC
1aYyopcWgoxSGoHC84iZwde19rBtiG2q6ldV+CrZI9wOdYcNrp+KWiy+dbngS8sY7gZCWslNVRWM
foySBHb8GCa/tCAOY6WijrY3aOe2BJapfkGYSt26ptmzRayzEr210mvIs1Eg/ybU1wuOuckbih9Y
FzDn9Mo3mnBnspUQ/21oofHh4PKBxhBCREFwSQ+Q7fkrUaRbXTzNYLE5Vfe8mGfFcL6l+i3RTjlk
uw3k2W2O9XBfCdsJV+kGnsB8bzOZaxmIlYs08bpl2hqAzUB6pkW1BcULthY7zPKXgWCNmiTDZxZp
kgjbd0TpJfr6qfWN2vgyJ8lVq/JCvBTXebPiChWD9IklmYpIcgQmPKm2W3Gizg8lVupRyqSsclr3
D1KwK14vtjG/Ej493JONM7tGm/4gVjW2g17DAHaY8WqC2iTK1DEZDgt9clZ81LXKFDghryfzM+Vb
EUNNORXIBBiGmkb/aqW/zHV0VNvPvEQxtnKRY2fTtHfqQ7Gw6keR1bTZ2cngIMX9DGN7AfEs3XzO
2g/b6bdh8saYwU6a1wFHrAkebWjgC4OwT6f+X7tbhOjbqg4j5j8YIsAMM5D46izZGE7eGXkW7UCu
IyWMrADNhzfY1jWOCEHQ2sOizmhtJFa8N6bKdmR6LE06UnloV1hCF08qg1hIAZDu6Ep5aAk9eojT
fH6j9MIbmPdudTspaT+kRX3WLeUly+B5qzrGoLqm7EeJzE0VRHFU9rpByDMwHaqon6mlvsvD19Zw
gqRytvVqY72cv00p9h7waxvfyRB95AaehCOz3j3xHPTHYHXwcJy9xQecUmWoRX1wIJ8lX7AeUMy2
2MdIu+krtZ4nuFKVUT8bClqfsFpxcVEgjjibdvaS5i1SzxaOS2skB5Z0VJN/TfakzzdhTMkushMd
dtlfDH7bR9hYQXeZ5Rf1nLe3FDLYfx/QNoOJiA/3e5OymAh99p15JfCLybVSYK6jgb21+24665BK
8ADxjHkK0k7ETS6ngoMgx0u7pzmQe/NEoXeKlfEbh/SJU68ldlhwoohIkXAKSLWGGNzpA7r0eZgy
SpBtaZWvlqTu6VppB7TuOOIrIE/paekjxu3dEdN6c8VGgICrZt2pC1O41v4QB4H1KeiFxoDwKcTX
h1sKAkK/twkU4HC3JpjvfGBO4Vpj/RYLC9nla8wPlUx+j3S2/yv2nzobMx4SMBOKUfTGUyWm3lOd
+jIkKxCRIcq9dfjAaonlkyIyrXALYCimdSbMaCQ+effElIZ8BAZe1jnEcmPs9kqcI5nRhxfDDELd
oH89th3Lr+YyZaKirYjOOy9G8yEYuX1Lz10kBZcmCzYejkOn3Zi5ijFkFV8lXO3ri0FWJEAvDvrm
bwv4Gt3vLWeQY+8Wk5Qcq/UHuP1qL+CH/hJxYtWN+W07p+HZmTRYFkBEMbhfUeIBKhNeshnZuoL4
msJlaWg5+lz28ugiLznmgcM15b/47Ytg9M6azwcqtssk/WywVdOwGyAPowhazMnX+dSh8O9TnHit
9K+30HZ13QdgF5owlhzFoN7FmP/iFSjqzdGfJ/JPcCJWh67ypUtC2yuMFkTubD5anxJzqn5Rj5EK
zKkvLq6Ojw4VjAVjJe7+ZiAK3RtpZ9oyQP2ISwzZEQxhMs0bVIi3NtkNz1GuvZh1dajpmyrWSysx
ZGcQM2evYSW7KfNHPLqOgl0niuh1CG+J8mtoTHxjFKLSr2J8Ts5fjEikhLtgq+9AwIjBHPlFtzLC
dIJfgPxqvkhwfQFgLYQKrvyiBRE4KP6aW2NXXln981HuAqhTp5LgJsxGkLVt5tcioCNcoBtzXVmv
svpuoR3atBitk7FOkg9BziwSqJl4qmKYuqPCBZPtEYwMxIeuPOHG0yApAf7uGvuaRTtkppy4Orap
8Wv+rrsKVMNnKxejDrw4sS3GOg3eo0YThFjWxxRBxZ72DNuJFxQehB4agm63Zxbboc+Z3J3jwzQO
kEhUX9bCLqDpOYyA3W+Zb1+bw1RstcDadZhETBv9Cfow15TCZDEK4pdkcKnzJYbkiceXJfle/sUX
tAGEKms0SyBuzwB3ya4g+c1vK5APGml8OBiJbIrUZT2F15G9AaBg+REWL3RmWHa45iu8MPIguCCa
5pgKB9RHbR7UDgNnYG5E2GQtQDD3W+1JszcyeZSG2505Qpwb08EEwFLGYCtY1YdMKlZQxT6mULqO
bmGXvbwQBqV6CilMpMGpzZXwTgmdNjwx35QoZkgP+cAbTVtd5oEECMEQ/NTYM1/sLoxu+G0dGtar
iQvR/KrtGW27KEfql+mTYU/8VJ7mB2EJUun1P6VGF74ZceJGLbCp6hM3agw6hSwUo+Ig8rmMGdJF
WxvCKK7jB5mm9MCXcIWcqltBLKSOUQ4yUfyrhBMWWsjyQuYmW8vmQqDWgynBl+A7WX/0WFYw6G8s
Thrgzp0+WFmN9j4/642LZEh34+/GnQiM0zZq/txiAF2ewv5RNj6+IOSh4U2PUQH+ZCsjCb9Btt9B
m9nyovjMpnFvjky2NjwkBzQq3GOxCoQXHiaDnJZtyEGFEPhDO+aPImAmN0mQyDeT33bkpWV3He3n
0UTHe5poU71OIcbBZW6R/YV++qCi557MlS3B6tzJjx6X76vxiY6FG+sj/UZBd87fmQHxAtUBnJF5
MDZN9LzbGisf2GIftFuFve/asyMhr9xoqofku/jmkiveyVuK4IDx1XanEUeBXAHlwzcvYhShNtML
I6Rdd0YhrTAkK3HX9uPxrT2yDpJxbwwe0cpoCEcdrBD+kWdZr9JCAvqm7raTkDjv7QmbSxIgh5+C
oDVriysbiyPaz60runhvfUXTxI/j7+U/YfaSbBxPO9KAyciHoWQh9ttoGORtuJtWDoctqWpvmGQR
IML4gGnA/1dKTxLbFwrVNvGac69/sS/D1MepZCz3BARRzhe0GiSFw7fAMM0LrV393WrXsPSgkBg7
tXodfiSYFu3eUAJObhyZOAGPkuHiUjAAmQZ0h/U3UcrwlQfIQwS9Jfv8mr9zLKXvanKkAM7zmwIc
eOa9rzGWqq9p9GBtsxwk6cit+o8+3giDfPEQTVNKUj7UiksUux/dSEht0iP7f04OPCt9fkkvlhLE
zcCBtcxcOa5pPEXZRe8h82GIjJ2jn44XAlmrT+fCE++PWvJq9o9GfV+Ht8F5LrRnHImayO1x+kUe
fmlgQ85PIPAUgMZnpxJOSKgWq/eJipK/d6R4XCbtuYSuSZwB62f4wQqiUdyKQLYdUJ+DA/oTy5qv
mpZPA1XKt1a+Gbu6vPBDEx2eLifXUzlf+cELZxPLRtaeo+l9bZ+76lUeXyTrJSJfDJed4T6WT2PA
pQPSWVn3OXkflLdUeWVkmdVn8OY/fGkGCf+AuwW5DJWQO6wYuOx63C7VV8hPMh2DhRguyd6YZ2Kh
06LaJeSPOxo9DOmYuJjB7dpNOj5+r0xfzPy5hy4N3mHe8CzpGPEum+EU4rifHmo1APjDuY2eNVB/
utPIZRYsnJa74lw8jySScmQfWgli5Ls5vCbzRzN/VPUnHAyiqnS3TF6Xf0CfJZO32Jsr9uYNVgyP
LarPI6+e44fezuiONIzjpvaAnEnraX61YxUHduUxoTZpr3m3KCOX78S31MPQu6hwZ04gwkYxNz2y
JTFk+Bft0w7fSuKzDtoxORPtECjMwEFH3w7PnAhl6T/sH2QAjvQUhtf6i3QUxile+82OZsHkkKvI
CIVeYwY9jILGJadsuRZb6MJVdOhVwnBctdxaOsIEP0n9EAulA/cizgutH8suBeuUufnLSA6mtWv3
MN4SQbn7LovVXYXoBKT/vZK4R4uroX3mwy8ZJvwPHWKm8sVAhIwkF3+98RdrIjvzcdiSK3qnjfRd
cNUexO+EfIHDn49jt57uponWAg5sMD0Yesgv1HeEzTH65p4HTXpEwxbiNJeUwRzM4+Ivqk3+3oMo
4/8c7c3Si848x8X9iRg9vYzcvrfiY2gP41+JqoebCpOfdluFewahUSABJu0nf37t0Wf/2q9c2b10
YgReTm6HXyt5eJ4STBbaJnfwRiwZMC8UCq8tWpIHl1t3Dt9qj9ONuy5Bknmg4kj2xhE5McdkQsjX
scY5WEGFS4SHV81BUn6pj7l/Kt8RA3J7gAxnhdAmPssPmWY4ZMR5oG1I0BDY/vBoJNiNj3Y/NZ/F
uK97XHtvE5N9iboG+j7TwM2rdmsmBma/HKMjWeeVh/eX9AXhF+J9qh+oUggPfHDA4S1fKG526lw2
OIb/iYJF+QGcIX+flz06SJx28i9kJ/CgwU5xUDxjp/lMrrkDZ/a1K71VZqBCfNFWf/W5kfBNZJKe
pVRnuwE9z55834tGi6wNv6vyxRMDwL1yXCJoWC6GieMzmRDQ/y82mFtgyEFGcLZ0av/Mn8GCV8mM
QHEZw1mbWXCBT2xLPH65k+GqZj7HY274M0mY6PG+h/SJ+XZe7eXZ502beJ/TaeBJ/zsPT5C2QwNj
mz2mvAyYyRjFlxpB3pUKM/9ToGonHtcLHxQ5YpBbP5sztOrQHc5j4qYfcN7Lh3Wd+HMvemBRaNO9
Il0kRUmGTLfnAlKrgkv52pCcBZ8a4f9exi91CVL2IKjDd/mvPVjXFvsZtBRc6cOlPBOWdIn2GHF2
N8Tszvxm4N0IMyE75vqBLSGFWyPckkYB6h5hljbdEOj0DWQByJNbpTvi2MbNiU1/tWdgBUsJrxbY
sPq136ehWwjHZBeXAKoQZg3U6d+hTVGb87Ck/ULJhnUK9Tgic2fbwZMgtns5ze98B7CtFlTeTFre
Didf6ZlHW/9X4aqPTOGyY1IcWIPHsi6qU1LfM78gcCN01yOffRHti/My3Xiuwmgt4yPEyQ19ncsH
GO+NbNudo19uv/KqInli06pu+Cc/Oo/yrlUDqGD2P4geuXHNqLoDostlX0b+j9TlFA9bzO73xICO
VDwRB5HV4riGDm3THGiXmBAxmotvIJF9cyF3nZJwG1/CfwflaHX84Ve8BT02j4e0FP7K8jliRBSS
NbQt35Vd2+IyhTpuO/ODUJusMG5duTtYby/yvtolX8NO8h40SgBIZBYtV8KZEMtppE4IQcBJXTxu
sb7ielXgDJ8lziTau9be43IwqIGBnG2DN4n9AbOGyXzFdcoFSGIEbwfRyrjn8UMzSuu9xezHBYw8
aerL/GgYD+O2I2F3foq+q+TaK17xlz/AdqnYfDu9mNV9PRr7db/iQLAp39Wd7SsfcbzL/5WPJGD7
09IN2+LEeihOAyXaDmuMf7TwIQ0pU3rOKgjJnoUXERIYH0Q72ltEnxrH9ruHGYjLiXZVe8KbttQ/
lranE9xYW7D5PjxyHhUf5XsU1Ic5DHBEYZhqcmftOF02gHXGsbAZs+4Spmm/UX8tKmLFKJ4fxfJR
j2/8C7gi488hecutG4UUjiGZ9m4oNGWuPhyA1DYU5UVyVA8J3QnyQGzJWIhloD6sW//VYGzq6oxU
SWcnSdbcQZrETmK/ykct3EcHQ96VJKooostIKo9zHaQG3RY3gH0aynuJp2b5hgFqS7vLxQsjHxuY
0fImfuY7nKLQ+hqnk/ZZy6/gYEgswgTXwTe5vId7KcbH8ahSlLwvDDcQRTcvqJBw7cvOBsZR1CgI
3FA0ntXxVn93yduUvDmURWsVcCfr2fdSfq3RI66ReV7k7Lu24C1/UQaw0fgg0g4no69Je++jR71n
NJ2PbyyzCPHuYXiYAHflFvC45BeyaEn2fYp8qXtaEPZpV1oGg0Pnpa/eLc0fTahsdEsw2GgQt6r1
1fxYKcKFXQmZ70RjNuRbrT3VZMvXZwl+CHVeCPXCzTuEvzs7vFo+jQa+sHEWUL2K5f9Wn53yRM9n
rpu1RzIZjBwNuFB6vcoh2n5iN9RC5cqSAovV4SOULDrJAcq1cuzXH/xVBKfThOBIfTX3F2CzAbkx
EUIWnGbpiZlQCYguBtT2AXK6AHf5JujiCCcxwmRGG6PNkpQbqGvHSFWSXwVKgttiMfvt7tRmQbWg
VqkhK3zCR8OjXTSk2Gi0uOkhB0db40yJVzRA97kPErlQZvBvoAsoXwb6cCGbI2Ia4Wz5ltGcIN8R
BgijnQaoXv8TlAMhIhUSgITECED8464Du0RcIEIFnzjOFqAXp/MYHagq+mKqHK7McidcbLE/Xej/
daiTwgoLaHaId63GN4zZvh2SZ2A7IUeDTMx7Y1DH78LkRJMtWC/gFyPbIw+4gstBP0ioERQKN/JG
xW/nUux9GSUrswijJ50N6AtTPepCKE/q/0MNwa9wWoEX/Fqj2sGw3lY/1/Rx7U3qvzfAZN5Ri/Y5
eZOGi5I8CubrJTeDg3MTL9aSnn668X0ECRHkVAZLN3DxObxTJKGX3EQW6iGQCO3MgG3FkhXgzOan
Dpx/I7iFY1VbpuNW/TLk3A0ylhJChtZPlqtE4CLqjU+gNW9pxnUolHlh49c9lg0FCx/9RoPbjzzO
uFkDbQhgpDN+E+uMSGes4FfbCsRZJPex7feUyRrCGZ6nBj42IyqhG4xxQRFa9k/x8HlMznSHszBh
8hkOyUnovwihc5X5BI6jusL+pg6bfeJYBwG2wztT2Tty59zzVCS3aEFnigkSZq/ggUIJVV0HvCCE
b7AMViWSBxk1I3kXk23TPinHMmFNdpjOzhhm2n9CmExZr6NlNqitaRacuxQRkER1wuNGwjghU/ll
UgpgCOSIDkyXrnXBFC/6tAiCNMPP0ZSf1hbCfY7PCqCFnAMPEmFAX6jj3Fo6jDx5+1UrfnR9NKrL
f//LPpR8uFbpDxpUZjgTFfRaIyh612aMJHowotRyiEiacchhLOuaJ8KiEA6ybBKJ6dZ14mM1h5td
n5PiC9VpxCjJsm4xi49PWVAHoQjUIOoC/+YpLMBWrGke/CqfoacAoBbZvUoNf0mNt5AohdUqGLyx
eWbOXu33P3SOj5pnIZgESB7wThTLa2i6PdIHBGV8Gq7QFBNbaYGxwMEUYjsVDs34h/GLYLYOcPLr
ZroI5l5H/infhUDfFzmbApMS1HZo4qRb2V2yb+djxG6o4FNjg4T8EImt3FL7OEEz6QfYU7ve+RvL
56SnftRerMr+SdTmOYITVasj9Rg3fmIGaRh7CotGQjmh5PKNi0Y3Z3D11QpWuzxr6uAmUuQBKqcM
bWf4YEAPl9EaXmosYgQTVF1oIRvpJwaHKyOVIQZUmtgcXjQEsjo7mkyHCwRnHgQwnHh3ItA0bc19
jOkQbwd3+kYFaWvqkyAJNnQEFe7dOHXIySCUyr4e3iUt/rDI7apH+Bfw3uyBFGPZhNc2SKjMdcST
R3kcCWEmMyaj9K3ThBlW1Hysbfo1MYXfTDpuK7A1p0VMhOEbDX3B7DK/m33z1CXte2SN77a+HiM4
SJNUHPXC+ojiEx8gkRaJ8LVigXQBsC+4OW+Hm5lop/9MOeTU2GKZJawoBZGgbTVfGCRxD5Xh35hO
hJ4AupXtNWGnaQLjLSAH2bKv9avn9Mewl6gFZhyUbcp97NNKXuYrwhQM3LE0YvgGcUmEDwsGhI0n
uYHREn7xHv4jXHKmmyPXjcvhae1nDHIQo0JWk8fbFK0Xda3R77WwtIc4aGvly1QFsZtIBKpq69OE
Oan/d//M2PxmWKnlhQIarl+tgbugnsbdAnxXj+HNKQlfjTjE4d+lKYGUKTp7WyCylaYQIatzLFOJ
Q3ZxquiqwqbIuWZxxdJwv1vQ1cQQp0fTBouwt8LrRSaVd5VvadxeQ5w0WYgc14I1z1egFh64bU12
s3ATUJDxYINT9Bb2dbUrPdTwkZkcYR3RyuI+rvHtrhacdSqWW3lLiIgRH0eNh2qnNl6GSUvIWRxi
9s2Wj2jXMqOC8grfeaZTuCfcNhgxJrt2Ll6EDuk/y1W53qKAh8IxnHRJO6/VVuVizyFACZ5EZC0H
SN9GTKgUfyJssHaOrfwQr8pKVcGYWaYqZPf2SbmPiVoT/BGEQ0FyLasvhKI1FOXOF0teyAky6gXZ
UAAasAXhmP9P126mv4VhfbX8dzFjYKBTC2avGqurNzEx5ATfWcr8FyXzY+D7gPlmUjEEp2xUYKzy
GFqT4Y+cH/Oiccsm+p1grLSSehVLq0C9kptYeTmdT4BPneCJknPtvhsLB8YRLdh+oJ+3oaRIUF4h
o0K1lJGBcELGPAmxcmA4XpNR22sYliowlQU7TbiQrMtvMnwW5nvJLE+UOMJifew5MXCsoFlSCxWN
vBaUBchFcUtrC4xBfynJSZDBxIXjB+I1Oy33/3HX7JuBbZNgmzEbD/vrCLdN/Bltdnw4qHMBgoAB
LRQYJFjiA2QB1ajLNFXzoEtKTe1GQBjxTHJh+iXIxTgsLdg0ejLXpHOAsNMTriEcFcbmd4opzdhk
doXzmARWne8dMzzpuE+oTQICDoF7vsmOxjwVzq/uoc3n28TZBN9CHHOC6LPehaWQCh5M+C0FH7UP
1ZqkgWKoDEwMNzLKoxqRmHYLZ9CE+T5QbuSmJ2hIwqxzgnwk/IcMGjub0x3NLDsQD69MEk7NkDme
7IaJbHrP1B5dsnLInFEFjlghxUjzdpDhh8P4W1RmznN24YChI7LyO9GRwDBwMAb9W9EwwTSemgl7
P+19AqmoE9ut9HtEfJLSQFlkeEy220FZPmPTfkXGBSu3wRkYl6WuX7VdUaBDSqrncXXlSf9VpBA4
AQh7LLzOcjb6sJxXTMogGFPlRixSDycJLNKR8iTJFhyN6kdOyAXkiQ/goxHRO1IYfkk190doEu5F
qjYJ5k/OIt9UllGd1s+ZAo11UW8qzdzU3GNgyUQc5fFOTh+x1h4L+MIzCRV5/mawgIvhTy8UEmlq
oCDlRcdXHpy5GIzPBkt5CtgODYUQtpCGBMMFpyX1JILb7dy0UWC2XsExk6DQj7MZjqgDZFO7xnoy
eEoIYXAF2bZUpg1rDic31yyZikIHiwpS6OC2xz9q/wk1AS+pAvt1ZLwE8zBOoqa25e40dZwXxYSv
ZBR7Zl+89B2c7hhXcgH06pg7WpBf2/Vv5moaYXRZU4RcqX4S9YqWZHuTC3pYbrEgsjEpRGEiLhpc
5DObdHfK6yhn/MtJXDDHrfvsn8REYm2x+kADjPXKvjamk4X3S27JTzN+d2sHytmBT2HxUhr4rGgh
kRLf45y+sF0i+O+d8kTYCz3Dr9LdRw1h3jocSIAANtemnkal20Gg41jFolQk2SmN4ZHK/slScLwR
YoiRT0+11WLLSex6GK6BGr7qChcRzlV+VjnwmCCZak2gT0w6qonLs0NqXSAs/1czxYZ99llg8oyg
dngSPlLGUqEW57UXZyiQg3wkZU2l4MNDQoghSVDHpMPq7tR5JchCy4RUPDcYOZ9YNvyrYvu4JH9L
qdIfZYd4IjUy7kGkuxfG04lcYimLv7twacZ2iUZCkBbrlGeGGkdJceWnyHYsgmng7KXUt302XOns
RNOVZ2jWabxmeGeiAUqb/Jx+dWP6XCs3uVlOWOSIKE7ECltxdtS/NDJmyi3GzTCjtJaOVfWotQUN
Q+IJGZyiUDZSyTsSR0Cm79uCnru6pLKxi15DJT1HJqcr1MoQsoODy2liTj/CvniQv+apP+mjQdCO
jRhSmJr1s7JHpwBpH1GkVtVHyfrAf++h6e2LiE+02n/p8lWkZUR9E/vYiKM2BxBGNfk0TdL7wutM
ZfhhtzT5l0Tm039sQu4p3ZJPjRX9tcL4I3Jui4SIy7akf/Zine1ifC4686j3A4HQpW84qGqdo6EN
+EvgQjF1kFVSxrG2vJfHCHSO8siZ9woyQ2GPa+EXlCCb0aP5u6i7Z0yGjnVvP2VilA5iPxDBos7w
LjXMXwq9e8nUDDsRvNHG6Jia722S/FRYXs/AFBGEVgXpBrHP4N34nWeShIBv+ppTmFmrml9haAm3
lPFiodhCvzXB6LJJrYrxCi+zg7jyC6q0rgZ9yKiBalGKZoZ5jSkRqM1ABAwPO8BlFxrXRv5xeoSe
KvQy5q5xV18GImGyYrrb/2PpvHYb17I0/EQEmMOtcrQs23LQDWHXkZlz5tPPtzyNxsxp9HG5JHLv
Ff/QqZeQxCJm5+6ofAT9QYcnKuIQwlLRhuwzRSqvgmPCii6K7Ce4dCeA/AejHwHdmwtMmsOjBScd
pMW4lMcp2M2M+KtAKPSxSQO2M+OcNyFTRt0xV8+SptJ42mXpZ56A4ggmkyUNFhOweSq2LqJXqwDI
os9DXLOcy2fc7ygI22ukW4hW3+fB+oadJdXmU9L1wOBYFvEQjG4hovWxt848Z5cZ+acat0cVvN5C
bZ+sXspV79h3/lMIxUuke0p0NLJE4y5QbESgxePNjGBsbwp8ImFeX0F28347krSq3+rOR9yLNYM9
rqos/q8/JfX8rpSPpvKPWuYtXeARICOPKurUSpMcpG9O2XS0sYXjl7ILYEzNkfmnahOrr4EP3Zqa
SapylVK1T72DA/OjoZ/rqcMwcz3Q6XXIMI2bokKMKAMLnsDNp+rRGvU8jdSBdBE63Asti64GTzbQ
oDd65tGdyY1sji1bfW8zFTQkk71yxq2IHa/HqqjI4OLYqy4EIk/YMdKLo2vQPFDxxUJmbFl/IXuW
DGQIJH5i0GOA29W3avoK4uInweJgRta1R4BIV8tNHbxXOl7S0vRmDBkHFV1Bby1m9RqtDz36gAZU
ZsZ7o0fEqOxJHvPF8q1/DcY90XQYjy6IKj9svqza/i9lVtpyNRRic2ZaLzLBstlcg4BsUbiUYu0v
nso8/oPqqm+cnxKQJGmv4JzLH82k6P7HYMtxct4ZQ/OgF9HdYznPR424XwMFoFbqWB3PHSAw0BuZ
h+3sXmMFijj7i5LPqy4eX/Re3RSh1P0Bm4tg+nBg6Y2wzNbTpG4QL9sMVcv/KFZ58C+rgfimU8bR
o3sa0FeUKzZ9E+ya1CcD4fJpQWEmQ57cHBEQfdafOrBPbFcUIZ3Ld3NAZiZc5RaKikCzoTmFRXYH
HgU9jXCtNozZRaijKIabYMEVfVozznKgTdohGiHZKiTEyzCBmQjY2VG9JmIvi28kP7OXelJSrUX5
KjArcZKQX5f21lW0ph3QBw40+3uXJKgAPQqociKpDv6OO333Au+1QUnFIjkUjv7s6wzAGOLLbGFm
IvzGkAL8KlJg2+QtAyDVGSfqYfXFN7TtAPAndAz0yZs/dd++yNnz6RcJWfo8b0XJF9GgoarXHX+l
xq62Gt9HjcNUWqs2+M350JOW4ktFcZx19nPRIojswgofk0dqXdsZYZeyDJ+SGSMcI1ix/pYSG3OK
VZK+GKZ/6qvuxUafuMjoFmbtaLBkSCxsc8v5LVMcyjJ22UW0x651PVb96k8ol/JGNIhaD5RSxfA7
b17a1IRE99n1+VXPWVf4PaM0bWrOlmGcsjS+IjPHvj5jXFNiQzGk5Q4oPvp4SRMecT01pvJZhISz
MtpHLrgnhliREW8cFHtGH61t02hfNaRKVzaJewim1yamZ+vHQ+P+DDk0OcwrkQVe6Hl9GHWRM/4Y
c40MVqyGtkHD6sdi3Zva+b/M8haFY667kePebJqGyqgrX1QeiswPR7veF065dRQ2LcSkGCmIqFVv
EeqCZcD2Lf/tGnDnqHwAMq+bBpi+s9DZlsIWPpog3RSg3aIzZeVAirRt3sbrGFX4uC1RDum9lXhf
kbeoXEParZIVSda0p2DS4SZGGwceI7R6MdiS8aBmPpigd5B9O/WQaeVp5su2PgtP/TfMUEO2F7XK
cPxXaZpLQF05xgzk3V0xMOJMx++x8zZ1VYDFHk0A77cJjlhsxRtSF6NNN2PjzbSimbpuZyfVKadA
Lmvv3oIaM/L14FGEmyj5FXejTw/ojGEYw6iMDybiB73GjilFpqarn4e5PcEk2VouNnE28J6VhvuC
bdtPZdlNbLeTq9sFn7bPWA/efkLAsFoUZKg9gzl58zQlXCnIBdTBqgrx/ELiYzCSZ5/ZS1h463DS
ziV60Jrzn4WDjFCO3Y4FQHyccuM1QxzFKVtYCt0Rmt+x1L2vUMYHsKwD0Ax6TNOZvaSh9esMiCBp
+pNMCITGEKkA1sNbGIbnqaQYAPMqcgsRXisIBe/VqfsGz7zxwgktFw3N1WFnlyZC/eFaXsXcFxcs
j54V8B1Ofag9zn568Hi/addkaDFcOhaUoHAz1p0zJ5fSZ77R10dsQHtk7eq6+QxleQnKNjABehJ1
LN9fONNHm+K71KcvM0O+6oAZmWiP1x0ybeinSy9HCyWECBgVh2SAo+FwMZkHSIuXk8x1elcfMp6n
96d0Dj9wINyMFlSV24yEUGqZ59GKz/YU/8w+es5M+myL667aW7HVFTHUuaMrYlA3Ku/yy3MG9QIa
zgdvZcMUCnv3XJm18F0B6LE5aLBFYXTNj6SVsnYQYYVkl5DjeAA14qBGu1I89TSNzgHcpK7o/ywv
/Q4r+5jE7c9AcI7YdOvzLa0QQ9GrlVhkTejXeCUa+hAFBvaNTPEkXycJOElRG940OWoE9qtmAZUi
M4yl/2EZwQ4c9wUNuVcjW/q6fa5H+HcuByhHyRHNEA/92TG3AGcUF71DCAzDEWyfQ+OZiNkSXdyg
eotK5ZBGqG8wNleAx/Uhkg/dQa5cCbymCf1NccY6ikcjnmxmA8jJStf0gjXyZT6cAz31NyH1Ystf
z7SWwY/xAfFyMX5GwKOJBXRGo34bSeY+tOuI5iim0ys0DB2T96gdXqNQwzuOiTTHIG2uPtTWBgRk
nsHWmUu0tYVFDYpPhw0CIUwgyIQMlFiYGnFi5dKyK2soShTb37GDShvnOGc1oG5Uem8GUHpolE2o
7aOBwVQDHxz5mfyMuK+sO+fDULHJdM0Np5ZxvsX0SRDEEYhzi96X2yJE8a0FLWdQ733ZP0OEUPFl
b24SnuRzeUX4BSUT8GdT0gKzCzEPE9tkGwNXZZY1z3sfKCiouwexuWt1MVNiiPfdBqyIOKTIKTEk
Apjg6zsUQu6Ko74TGqWEisfpBH+I8wAe1P2sPWUpdHI2cFWEF4B5BdrPvkRTS9G8D8JO+H5ur53c
xtqNIwDoGH3PMsDIQTnUyR3V3YupeGc1D18M6ZKRd4Tra7s95IaO3fa80qv/9AxnmPYQ4MFspV96
SESYtGXYVCs0pnblECO49wuzXdy05/iHusABW4F+DjJ0uJZs84EtW4l2K3lSZF+mO4NIAL7jE3sE
hJhK7wShCjYWaQLTBKZ4f88yZwOmn3ld0Ug3Rr1Ip5AfGnwXpXauJ5nsMxxCkB78vj9I2oWuBukL
jL3pv6NjxVRRNq4yB3RqSCOEERLuypt9pkbO+hJRmqO6ctApuwmy3Vg822wpGeHWhfomh4mjodPi
yMzDySz2LtOptR7MPXrkn+X+w62NdWdlBjbYGgyGkT+FLdHCkJp0MLQOYGyOcgdpscYjuYlRcciU
UzjReT/BnpbFyAI+BWAvdOyT4Sl3vjH/naMffRxPMdVRxgA1Z0ym6ZsRWK5MtWwMhYDJzMnq2pvm
Rasgp4lnLF+xQz4Ydbyhv7FJTMpfkbMWXgdPlsMm2HjiFumWf4sekSxT5fwMrN1G9sMysQqQ+vnu
EVSPzCfZI4U2wjMhsP78OnbYjX1aaCOzMv578AFEOQoAfi3yvmtTP4uya9hdW7b5BRQPY+Zwot9Z
nKPi4EKTSbFQjgjjHaQIUEgSPfldabOVW+ZDAZGYAHEh6sUpVJbEgcsWSb8JM2xEYaJo7rxVZAlY
ha0MF38Pgj8qYCytK2Y+PY6D5nNZfujDm8kwgemfM4otGOUwK7TMT78K+IIt9ghi+0VVY2sPxniL
zv9no3XOT6I6EFruxkFnd6nNyovbv+kA0Skddl73W+rZmwpCUw6abNdrWI0mbGeL3UQ7/CbTF4+a
owzzUL6n1lz5fpK/auj2KqKETGnRNbWiaCu9ctV+yyuK4+9aANhMpuMZxkfmnVnbukazobveIvjB
baZH/xvGOPV7BIRR9g38rmDgM/w/hcUMkVPUz944HtrOAPbz6zs97HWpUEELL8ZnJ3wuvpGiGoSU
jlU7/dVUGFs43lK/CM8ozoILT1t2J3FT7ESnnMdtdf8FfkgjClSdTWcFgJOLGxTbxr2leFIbDzou
fm6usqf4gkSJk/yyewd5aNfVRjjBIHcIxqqxVfIJQvGhBrPKiJmNfUaN0oX6ShI5Y2CKTvpcWbr+
3WoeHLMw3iJ/R0mDMvdnmb4bpv0kBayduHhbo7YY3QjfdmstoGmWxyKr8UIVmnWsQx6FdDVc+R2R
46Pfi7edYBEmcHC40BI36gn8hPEJV4jIIzt6eYg4JUgS7ZHJbqpHhT6fFIHkGpROSFl8BdNDJ3pV
Je8wvFj0j/HGp7+Yb5IrRGpVUW5xAZmCwxGwjBDQA6ACB6X9ENU5ET5tbHpfHM0X0V2UXHrY6eXN
Yy9HBSG7DzkSignFhxXVyD6RLL7xPP0iPBwvptICHZ9E5SHzf7HwbAFTpW8xeydZqDBGoFbSmBgx
KvF+WQww9gNWwq1CTe7oDvVxaGJphcXFgLnAxkStrx+etf73r6KDCIT0U8AFBqDLiR0xT2RHzlnj
dyHsNBhnEBAivpeBvm9Wibq6wZ2ExTMZJ4CzMxwkBC15GMV04OGP/c1Lk+UY5FDqSe5MXvj9wA8g
AHMVub98FoXBmo9M5ngAHCiUtSxheAKXnw/AyymyX96NxHk+SYx8JSANmtSBUZ6hYM/A+GF+hPo1
CgjrSL6zbIaaKTKTf4peFFJgBljKeg/0Wxvz9CQK9SJ3zKdmJIrKccQKhnMpc7Aep9IcOllrX2vt
HOH+IcEkl3VQNCssRGnUAGiY6R0lFVkxVGfBERToWYivhrAeIYvPOBeRcZwnDrAf3XleJvjFXoEE
4/is/1mYYHUJqwr2Fsa/zbolSSZRsZZvSazmGXFJ2GA1mQasdStlMEA/4H/QizmFsvLS0SKAjPSu
gdjk6SmitkO4G65IcvCUeHZKf6i2bvIUldcSWB9vRN5BBrz/k6gYkXsMlcXGO7gEGwojP8aNyapv
sxihB+BoNG4RikH6V2fyTcIFDSv4GvlXkhSo0ph38/cUhAT9QJxezS7vAsRltgbdokXDShuY0gDd
Ymxv0vz2RGFFkdHgZfBdUKVAXBK0ARrkjbZR+apnT5IOJgfi/0FlakfFmdFbMfZh2kesoTqjGuAi
W4P8/8S88l/c8e6xy2VWJ/0fX19AMDSeIIa6bD3m35RZ3GGTgkH2vgnzNv4X0vmMgkPGEJt/KeK4
rOE7QM9wpAXDRO8pduLIX/PMVZXNXs7tf4iEGYtVDfdMjcEZH4vH1/4pUDTuyQCbmSMhqtIAprgD
Murrxq8hsPeOijcPA0edUVnEmZTvqXcQI1rjpWeeUEFqwXdQRb8d/F9wAVwyCLffkJM5y8SIjipa
y/kU8r0geHhn6JJRh0pxSaSQ7Wzg7vl5cQGVOwAEJsm+B3ydwoFrHbDPw9Mo75EHjw8mDsQyseGf
i4nnRwvsjTQBgGtNZ60AefQkapasSvoAwSdePXAngFO8BIGz/YFbUMMZHgqbainpM3fiZsgHZgSE
TqoE9Nyndw8RosUzJHri7FJrOcG9ZeZKQeZWT9TccOn5y2NeaJkz9gVw4fWb2MQlqP3l7rANkJ3n
BJcl0J8BxnElq+QuOkeg4jQsQck8RcFaBuyR3eKkpzf4qX0zW1XSVxeutahiTeqzmn+p/iHn4CLA
AW0A0Ahfii+gu+eyQgs2+04DgYZxep38zF3KTQb0oD7ASgSAD9y4Zb40HdG9k+8bAYAb3GgvvrSw
TfmaLmmqwveewkwmtD1o1eRKLpMriNRoCPqO7VeznjbwanD1mh46KyYpFufWXQJziKguUN9Q5m+Z
sMnblo/oYJkzZoQKviA1jYeOqgWnCtBYwM8TEGl/RJJE6lkkzI/Y/2LR8JgUrrhxInpKsSa1Hp5f
kDcnp3+VP+8wsgyQzRHox5RmKw3bjiD6bfCaoW0LdDiR8DWlluiD8Z+jxDu+orx2kn1Lbe751UdM
ZCig6VKugE/q+5uN1TBpucVHUz9I9jZjmMX4bHA0iWPELXRTsYrkU4XzozVukhxESgh41WRdGyRj
PQedMrC73Hx6AfmEcdZh/XIPm78CgOD8v5BKrbhKWTBK6ObGwEvkX1B78lcgQ4GQkXilpr9S0nJN
ASiSZPkrEZgXQxsCrAQZigaoODTXgrfC9xVYHcEdD40Z5oPe3PTxSgIkrNNnKfS+nXaneIq7q3jL
8HIJDCDWEDSH6A70ikGd463kEaH921xRvfSgiLpnUZoXByWijVOKhAT6clrQ3wwE4uVNyBsZtgar
kZT364n+Vt1+JM6HND40e39inPjFkCqoWijkW6grNDGU+DJtU6HlGFpwQgCHZwBOgLxfRAKpv9qZ
cnW8dqMgdumhrJIioCFM3KGBRaJYGwtt4RCYpVDttYzxWd3+CZYZw7TsMwdD8oNso0sIp9B87fca
EQ5mBAnSKqiD0oD6w40t+lT/65oN566OpOJlNJMh7n61EmDQ+sXhL62vnbVTi3dWBgmXmQ6ziGlf
ogNfCFmNJKLSZJvPSVQAJfP69Wq8WH+EEqILgMraEuo8gEq/PPIeQzZjCDht1V+pjGpE98ZAR8u5
YLLmcegCLIgg01HSObCUmnFNU0l9KFnMJTRLEWTTbciscwK8DDRUMSHtIkHUqeUOA2hVedF0tCdi
KTaJe4LE7SuwgXl4K6z6ibfPmbT8L/WX90zzS+rjteZYSKD2piNkua/VE0miY1HJ/QCOQeRC84iy
h66BryCVPpvk4M7KGzyvzEpCAAWsIAyLRXD3a1crvJnSbE8AsRnsEx0ImeR2xHcoyqgTyIhkcYJi
jRancybtOTrY0i0/RqGAURyLYfbHzU1L54ukJHlxpMncCrd9/Id6mTHTk9qDo8yLpb3lz/ILqfRB
ci8zgJGdSIu4bFONLTfDYlozaRhI21svqDbSKbe2uBBLneTbG0obwcX+uXOwIInpObie4qbOQ2gD
oUYcgEpy34IQgexyyd9HoiEAquouU157ws9xQo+JcIFayx9SEP3rHFlszgtbEMsYlwUaSf254T50
jM0p7ugvCHCWd+uwL5Pv7aImUaMGS3AB0pCLHKT9ILKLJgp/Vwtpg16EGoc3KEHcYvBK2lbs6ExR
QazAZVGKZ8YR1vTQSvuZz+3dwuijqs8GkZtXN4OrBwwkaSh4zpIT2Q81Fr6mRA+t2ibDYQiGlVjp
QvfqJk4D4jp8lEpDi4T2Isw3RvBsd/GXpMb8DFaEiEQ++pu/GyMYCHKo1OTUgJ3/cBHilhwpB1NB
hC/AYlkPOkRmsddENVk/V1m641CkEOSpqzpkmQuQSS7IS9Z7/JicS/lRAf7OSLWC+WGYC7aMJ5Hg
hiJ5PNa/KxRk6uqDWk/aWEpZspLfnYvEvvH1EgDPhn5DyZZn6PMnHPxm5QQz2GP+JK1yFv/BnqW3
lmXBs6EZ7GXhEMIOjTfcebtsjo4DaR0qsT/t7fZd6jA/oPPJ8TKgB95S4olhDG9LdgYCLGeZXZoo
YsAWtjcM4hxGdBn5w/HSp4h2pqR5qtPforw6AJnlrkurwMcnfPNrxoiWu0WNTUYKHMBaHyU3SOrM
gzviNStqI0t55viX2ZVsWVPXI2ADO3hkzw95oZGTQdNGGqIalJycC9ihQR8HkjkOqu1WJEArhrfA
8vtPuusBcGZqZ1vKC5qYKv7X4lflNH91VGtCEbOYi9NXBDLQrv6aGtSffLHtDq4ScAaQfY27agfU
e7Iz7xgfAtShtpiCkvRKK0Ny40Okaf4OD20XkE6602xRsCCUmRYnnO+LysMiBZ3EwJCszsxmBm5g
BNS/rLDDd5OxC4+I7EzNa1tCbZAA3XPhBlQWpE1WqnZJvioOHAbduSkJYa87ExoLshRDwrh5pUKz
/b1cCCQwEgpxsLoESmlm0U6GV/mvYjstqZCJNImNj9GFzC71M+/1f3WNtHoaDQbHjWkABBTGHIZ1
NpozIVyeK9899L+Msl6AmMen07oyDyIBs571mX03AnWZkHvTaNKSDtFUGztRoGK0zOiWO0EB1FJg
WZxkYjGXnr8+R0vjr90AY9jcdUj5PP0ZSyDPAh87/2nJ62jLjR7QFuQyuFhNcnekcIhYytaUuPR/
Be+P86Pw4Cw0tBk1hU8a4gEB2VQFRy+obT6uYUPtFAWG/Fp5DJ3olGTkSQ4igTDEs6xxZVCilw5g
XjiOTEpIKf2MlPGLT4daM8A3bQN5PX1vIxfYgQYkmFCVEFHB7EqdwFGJaJ2raxN5S6psWTbwE4wC
OdCUNWQR8oc0EqV2k46kNM/IQYI6pAziAtAPSmyQQgYt3h456Zv4zxExMX6CJ0M3TIaC8/C/2A3Y
kAEBkyA6W5cTPetbgTUOzAebCpcPyjCFuDY1l9pC1wt5L9YVDUD6m8D42g6R1XJLnQgHhCcvRX/B
QgYMD9azfJeODR/PQMRwJPjJq4KDQc6KjOtYX0PEWSYGTf5d1Nk1FpYZ2RwsjcIGsosfcnx5TGwM
0Eov8neb0EB797/Sasp2iKKQPCSkMJI2zw6e7t0vGQj2ilS9aONRMRI/6Xl5JOhIc/K5OEbNXgkn
YvIEyk08M3oueZiEa0ntya2ccQVhKpFgdksVWj4QMObNY9JX5S8hhBYARVx+cgomr9KFIOq33JYJ
7T2REDchYVzbHxMou9zcI/QlsyLSJ6UAXRZvi79d8ynhVmCeC4Bd+Z5hSo/RjHsqkZfPzjBMqYbu
5fRoWNaNFQwSKEOG8wl145Dg6R77yOhNsIC94JA05RYLHKst2Hl9QTD4gygpz8vMNlZtx/oqXGc8
1f7ZVpMnGL+BSr/tuEu/pp4n6WEzwhcAoRlUOLoKuc7ctXW3KiPtp0U4C+kwxMgwuyht9AcQAaey
abYB2w6uswPsRvy1ffVTDV5jNFN0IDxkxFFHZqX/aJD8yr0CE/FNH6DqjtB7MwH0Ck2cYd214xwU
MtOgcaWaq6lfqbwr7VozeTDmhwKkNUlCkMGFFBvCJDKpZYGaipz+UAWbLEKpmHvYMdqvgQ8TND1d
O04iD2r0K8e7qTbiJQrZyY1qVM46hitEQ9xYvMna+ex8ok4Dffr/RZwCei8ISYPlCelerdjbTr5C
XDIDsUhVaj86YLgjl150NYfC2pQYH8CUNXEMQRJKSse2da6WAmFcN98ISyFh0SixBGWpQEIqOFgl
A62ukSKXhTbAKQZMF1riCmiTHt+zDuNAD8H1e4lKRgOQg+eEvqpYCcuojLt0mzwEUw1WTd0tgsAI
vxNIYdCbj1LmrKD7sWdNS3OPmOYS9AuVPbpj1rQOCShwCRdD0D+4hyrCqZ3irAzIKTPO6jroVvXO
WJ88KQ/YLRN0Zhk3mBqkk3uUWyihs2gB99JZDxUxVLFnD3rEc4G1+wmK4Ag35//Razbkn9rB+Nx+
6dB1YI+7a3IFeQH87IMrA1m96RmgABRDVAOs9H0ELpaAafZy0KNwA8k+ZereygQrxAAMXWa9Gpbz
0tbQG9psFzJ9SDVz5wztU+oG29Qq3zgH7EGZlm9p6LSC1R0qTr2xDtQOsNd+qN1Dr8Mxw3WRSnN4
0QB4Vh4hQDw1dFR7GcIzUXNwLmQ0PFPP91F2drA5zl2mYKUJpFetceG7dfhUK0RVl2WUm75XwWux
DKfg5CoI7sGjxM7CTaHc281bUOh7V3uO024z4doj2xJvvKul++kSx73kFwuQZYFhhg5RL1TBAKDe
X+gmqJvfhFm5lq41Q0X1BKMB5kU+ZilgbxqteRO7bRAMO53M5AGtcuGg9jKTqtY6hw5hzrc/tykG
4FrnHCYGZZ4T7lT3DpZ8QcQQ1PdsxbxiMrbFxjjYdyfD6THgxDeXziC9C9YySSEmkydrcqC7qtlh
GlF8EqBqWEPx/tIz7WD5zbGNNq3bMTYi5YzYRQyNe4lt8olQtvHlnLhXdpbvYCBc0sA7BRWjvPQK
WtsJ3XVa4veV+lClgbYmV1kFdsDf9UB5sy1vrTM4ESl2RIDXoQ/Eylq6SNIHdnuM0RWMeXeKDIig
z1sBOH710aWMVFEl5gaqh9KqfzL8aw3SdiViF0C5htrYpRSfcfPLlaI44uV7orhPPxlSiw/nzrLx
bZtf45UGR6/LKHtRxHsdiWMVjpdwyuRjVhZIfUqugjmjzBY8On0fDbyrrrTnDnwupgXEwiJyjiYX
jalS4r2pw3sxPYwcJ+T5WjfGm1ZRPOqwehHWpKuOHeNLqRn8gepE2jPx4BG4G0X/0qd5pxlfEdIP
jYogNOhM1KY6Z9umwxMPbkBiXYJSBKsHGeN9T9WjIWVdUIS1JsjCNljaY3FCXcRysuWgR9vGLAKs
w6CRkAUNGoo4UJdO/OOwpDf8rxldAvY26d0YzzpDwBRgkDNe6oxqGdoaCXRuzJdQVmg0ntSqaZAf
LeanGU68Rd1z8SYgNoict5txQCioVTYNiZXfOPcWAAPwJbxhu8aWKWdBmC8tPErruT90BIYCeZ6A
CE0PYKKMpoGPVWDEuXQQvo6C1DSHgJ2GtQCcRqBTQTav0Y5+FhRBjISHwx0ykCX1sBElMiQI/KZJ
ui0YQwx1fJACDl1BKTTLAYd4GMdO2LFXYHJD/UFvEfbxl8fMKiLE+7UsfMJt0VerFB55FZ9pyhhR
HvJmvHpViPSOi5pQv5kjcALUgFEM/AX1myj/ZDgIpooihLUzaqH9rfL65w4vmdjCHtSyHgFFb17/
6EDDJegkMS44uvNUgLrlVFSZuSkLFEjxwdS4DSEo8YaPmPn7Kqb3QlrJ1p7lk3KgVSRpIOckOmYG
LYvjNFLeSh8dGVfdw7cqETaWyMmiMAfYnTNUV0p7Jb+ugJQnwJZJY45sbyA+js1SYdIYhtNSWq3y
IZhEJT3QPLq0XyXhiDXjmp6iN5BKAF6oD6BkoVfF/6aIgMC4fAYFPs7zGunzA9eM+lDQwhELRGSq
1Ga+Sq/mH5vgMNkepqT+Hwu7qCa4MBc6OEl2nKwECbqZiVsOItKq+AiISuW2ibbgGbwLp79GDi1D
iqVLPzx+RtIBFip/2XpSMCIv1m7vH7juZg0mCgg+jRzjAfF4sRRtGzAhrpzsYDMXDnigVZXhYvz/
u1i1Cz5HrLmHhkJIJb5G+Z7yV1Xjsw4+RAVVBzMBmqEZIUGyL9gNatRP00z3zydhuBZqULU7JIWh
W0D98om3NmJ7KVOihsJBtusED0ynxGu8oF6IIAQCI+07hqpngZYnfGQ7/VS0V10g+m30ZhIuym/t
J3D1fTZbZwyxtgIEIkYudd/a/OG/ehCD6j2xzJXJTbIGZSe4ZNCYPERn2+noLhk2+Bcgl78WAS6b
1XXw7Gn6qiwC1EHnfc6xKlhKI2j4HfnWxyzskGJclZMNwXoRe2iuQc4bRtgUgXPM9OrI8OorYA3C
paJOC2yeGlOU3IOTz8QwZXQjLWWJugudRcsuRJm4AaiiWIyKaJg6U+VW+ivboi5n76F2I6LxyPQy
x1GAaZSN/x4hGxthW+AwVxYQCRt4k/hFaaqWIP4YfllevCvAHNBA5iEwUjZtlNfEWhm4sVmogbWP
1bVz0SeLscZL3v0Y0zKdjzZFjHXZXIJeLjSQqajtj4D/Z1y8mzndB3W1z/g7m5kutLl7c7mf5xzp
9h87PrU0/zj+7HssriqWjZRLnuDovs0E2AGFaU/nacDesJXqVtv4b1VgRuppFQ2Cpg3eDAOwcPAe
MSwqbWR3PH+Dglu4KHl+2XfXVQiGsQsJDu4c7XqI6TM3xDeQijAfpuxzFVYLHlqWhrNneDNV08VQ
ir3ALyKCbWJlB8GnB8G4omyyrHuk/todIgRMFTOU8bUt+T7g6qTnuf8SNHLaw79UjC1oZLRsvaUU
/wwMxAhVQtEMMLeeMMyKMASY9g1aGwBsWSx5pbVJKSR9m31EcKuMx5B9FQx+wDOdJYAwqSlSZU3/
KgFRrZqjkQOAok3nyXfvmYWvKdO0KryqLOQ8LFsjymvy9TjCo2FF+vcs3bVrXcAzlGsV3FNBySw1
OUtrRKH+Pq8JQVFStV/BBcU9sjCwbIl38m+x9R02glnKGHpbDiVtA4v0MiN6Qd9Qu7CNkVsie/Co
hHPUi2sHVTUNr7wgAd9J5KANTchzg15vNbj6tf+AN0utvTDRemBx4TPTd7MnV75w/h6byExQZ/Ls
+dicIGbJkrCMAFEn/7d1N1rogfSGnX6v49ciXiNfJeVjzOxcKLUJcvKcJkHWpzBSqBTNjVSMTvIw
tHHJQrHAeRDnldEckRQfUOhli0wA47SAP/NVBcFFEFuqDLgV9u9dg3Rv8qukvOABsDi214FGcJdH
jPG1HjMhcLhj6YY5qbENOAjUbwPD255lF06iDJXfXfJPlv0M8Lymcw3SNWkXqsL6jkpJwrfhhRw3
D7df1r+UlZNxCzJRgJCidDLxfm15FwVDD389WDcR+a+Ka4+LkgW1UZK5Zf1kk7OhwEYhX0BleDON
N3m91oxHjwllIyPOJ9mxfKaXaWJNcI/HCOJ0xq7Q98DN8zans+Fo64ZJX8wbp/M0DVipab/UTYrw
+ayC8kz0T7d8Sam8kvKmOa92i2Z7xVREig2vXGDBoKIlU9qIcvLfzursbKRgmbLgKlWF+EdJWM80
egWKXKbndGa9jDQjC7rtfsQgie8UWm82b7VTHxVNkm79c+qXom43Jvo3Rfg+9FfF1w9CHfcx7ep0
ShuUlwuVaBgdW/QqpSwewYQr9j+DQV7ieUvw4ifqtsCe8KSq95BcerSEY+dI4yVknBySbjlQ0T1G
8lOJpZCHK+q0a9V3ZvNo/xO0GNrAmh7SK06uNrcKEUCfgsknPzfDf7qPq905pFjkz8DCsVijIoze
2zutwjWz22EGyHRnnnBuYR5TFiH7lgSubLJXK/gxWbiSY59cmbnJtbbLa856Lv3W0Fx0ImS+yXu4
NFLb5waVcTivg5QFZbgWnRRivR0zBDTPcv/lsxIjEnzuGntTZzd9YAJA5TTaPnITHBslWydItvqw
MCw4IHP/WhfszbJPDbCA3AmGy4CXV5oXnfhY0nAIR0bqSvlnP9J8YLM2nGcrX6AWO4I4DcYb6/cw
eQMmIt+Dx85wSDruBOxOSraWHob6D4XVedFg+zZ3LDXLbIfkwGr2Xtv6PbY3anpTMJ/Q+mSDzFOW
ghfYesrHgImqW+L4wiatL7tT23WbygTpzF/j59OpisOLNX2JB9GkDXsYmB27KGHBenZ1mQFtZkT+
qNrHdDvVLL5W9KdYx60tYAUpdyh0+5MXvGKZweqWVySewWNFwdGuxJK4BneU/KUqhnycGi1FhLRZ
UDUa7mfiAwm8h/lvw7Qg1FlhhCCFtXXATE/ugDVrz6UdXXztNWsuiDl0wTGHKTz06k34ItOYHI0a
H/TS3IjGhWPmsAlfE4LrpGFVnFzzAjYEKSWFc9MjIBa16NdHnZRv4A8qagTBwQKkWtOerwCdlJcJ
+iwGtmX6kno7/bt/Uz4p2brv+m16z17KN+vTuTiXgdnNAV2HU7gPT9mRUfW+WHdrfxvt3IO/DXbt
3lxqC21RLfcvqHSszXVx6PfdExSlZ6KEdpIjcMgv6SW5ZlfrI301+D8HW+cfPti9vYQp+KJN/9rd
1Zvz0d3715H/gJB891GCf3bf3XfPX8xvSPw9Ny/Dk9Iv0KE7NS/AqbqnZJfshhekRhH9WDBZ2KCk
dYwO87E6R9fqLP8Zd/0xvMSvza24TmfOanmJrv5zwA/NR+M4nJ0jW6iJfxQHhI12/sbfEDk2hO19
f/A3+U75xjLhmO/UvbaV/wTbdveiPIEef1aegitLnWDkaC+ZgKzJg/uBP5vsmS+dFqgCrfldwbbm
N/e75JyRyJegIdbNEpefA8XY6pHtYTQ+sWFZEA8/429Qjkugo2d/hcH64vO9W2p7moNVuwJ6vYaC
iLSptRm+q8XmAk+Fb51sEQDbRXtR8zvM2/zoPHnxEi2CZ+hnTwD4f5iCMvBof/yv8Wf8CF/HD8TT
ilt1i+5ABl6rW/wqD6zmW1yTQ3WmgQedv3V2sBd23kaeM24Ee+QBePnQWPbjqT9lT5Bi+5N7OBub
YKeu+z0V1j46aqdxLz9trr0Nf/pYX7JDckBUUagVi+LA4n1XX4ZzeckvFvJn5uP/SDqvJUWBKAw/
EVVk5BYw5zCmG0sdJapIhqffr2fLndkZRxGaDqfP+cNrJB7dmLjNnqbLcl7Ocx7ggaiJgxYjqbIm
WEaHwnmNZO6VOAQHHNYQCJGAzIcKX6+JwZPh5DOvpmAEhuIOf+fdKFq+5qns9Mbchb9HNSqmyArx
8IfIBOvjdOQPITKiTA0KnNuPiw438TXrJsokWiAnjI3XrJ61M3sivt6LcKVRWlxoE41XAHa6dpOG
B7xWHtoQKlTohEh5Wj+CZDhkPJI1GeUDnvNqpjHXH5ND+t9RgAIxxfN0PCY/RNfh3Tx8cQwSrpNq
onBARjgnhmXsDE3HGRVMawilb4wSNueAy8kMqZ/xZ2xMvmPtqQv96HwMyTpFmDo8af1kFJ/MQT7G
InCA1SEP1ZO91iOQ7RtD8WALMMzh4o6zJyJswbW3hbDrcMFetRfHFUf/zr6hg+D2RFyiP24m6BIP
02c4Bm2f9ev7/+PwdsJH+Y41Vzcp+ivlr12AdYtoOZ7FM3/84kuBKukgfDfQzg3RKB6bO/T4SGr0
SWyujM4xd0CbVvpYZ0pNR43vjOtTz7PdyoHcOBxC21noq0cxHb5cyX28hliq4FHB9nE5XubOrfEG
R++ourBuXKwIHYl5ii4BUDB2GWPje+yiuMj0Jf7QTJk+GHQc2SWYHF9mhQPJyTUWqGs5cG6cO7qE
pHGZZiSG52UWHOwrpSu39LCPd6B9MdrFo+iTA3ZM5wDVHRsSbQLMyukxtoHrChlsN16BfXOoDrio
FjpoL45NJ5/BIBimzqnn9N2+dz0li9br0+NYqxnUQyq/bsRRkE53/VXJ8wir8ngvcEvj+cO9ccEg
9D/jYt8gj9702WAMeseuL3vcaoc13w0Hkhd6Lw+6Ms8YaIQysfYBGGxaOoI8Y/fgip8uDiqqroIt
LXKHLrrfbjcnuen5EJi9coqXiRPx+EGgg+PVh2weekha91G+cduReD3ZP86p5wQLmFI0zL3Z0BqL
U+pcf1DfdN+uOAy2B+O363uIXDjU23h34ATO9ZoNZef5S6TCbwjXcv2Z+wMdh/+wFeKtIFznwQSx
Y97oe+J8Wl4W8RUP6NUOYQ/PUAaeQNPhHeIVaGHR2EInGoHV0Kn2mqvQvb/j1PmMG9ESrss9QDaW
cQ6Hvq/1r+ISGD9/n8yxPZKN3DRMFhAuJFHuHA7oiPMQjQMWhE/7fx60zgjtEHJvAxJSfXEAzSXJ
wSbAESNOccWH2xMUK7lNbOD/RmG0QCquX3rIjzniGWndcUtROPUQTvrrWf4YVVp+YjlypL05S6by
eHUoB0jzclxpqLnBqDcA4vx3g9lP87Af30HkUGyj438ocKP15yij3eDrzInE3PWaAHU0PZ9thyiO
YroTjxRPvSL7B91jAMnt1O16+9xZ7sab8Wp4+HDliAAPpLW01iYAT126rGgmSCiDqzzLnKvqXZFF
cU7DIauxg5zACCybhwufi9C6W84plPE7xsp9bWpMkdXmOZQJkHJPlmHfR6QeuM3g/2vSJT8N3lue
8Xjf4M3fUP303l661KaJh1TLFLcO3s0Rh9Hg/+sS/hePiKNEA/4yjwZ+P/B8PhmuIhNI7AIZ5SfW
RyYBqC3iF5uFF3Kw9xpeTsGA9WOEEVOf+WTQHKSI6cHvo+7bRwTib5LgZ14s3hbzRiYLrkCcATuR
ofj0tyfOtN6I635zxc0Iav4h7LO2EbDAbF1C9OdjGiFG24yCwYsLIAUZbDnHvrmyN+JUrI2YbowF
yNqZvKpP5PXkvrRHRzKynNWKioTnjB8PdmQbZIinxV9PUdYmewLRtxAGoOuJSUN8Fw/FLWdiZhd9
LFkYzFWkJxg7ASPanYyG78VVdRhv7wm/J/2FmMtEcELP5K4uFuZg+3Z/keP/e6CKwDv/DnNZvkV3
+AmcJyLBznZCNxB94zuD/OGIjtNMRAc2t2J5W/kO4HtnaTtzdUKuxdk9jP7KdE5v8W92OKwej9Xj
wG/yAKlzZo50EjCoxbzB5z8v/C8+WswYf28hjSweo5f7cXFYYmavDuKnx301GzrjwXi14gPwl3bu
YkrnPDg3bcIlMdWLSxTzNIiHgZjIUfQzhiDbOeFory5nfTGN/R+H9/u9Eoe4U7OfALFBgJOf+LNY
mckfsLaw9XLMZfbkivtilk+ZNshBrMmLuVn/79Nn/gzktmPN4xlZPFro/6eLY2fT2an1rtf6V/ux
Hu8+ysijHzEFM3eKifcyjaaG+/q9XsXcb7C+/A87ettmkj6Dq5h1PzNxfdJcnDIG99tuQmLoNSOi
cXNPvrMSowTM6iQG8+w+u6P79/ce0R7ywB6KW11xfGgdRBFK/wpHY8jYFtPdm/v6dl5jKqWsXP8f
ylBdUqSkbY1+tzD60oPiPistafIhUugD0iA3Rvw68ZZLz5uu17733Ere0730SXkyj+P16hjjvTWL
neNlfnw5v7xove+2DM05vtdHf1F4lkN209WfOKsNEXJ28JVctP2vc6M855E6HtOZJGeOxD+zGUF9
f6l4zGywxh1EslzkvxfvmbWsvLJfP5vBe2YvlXvl2Q5aNeBNibALjxw433N2OYWHPfsTTPMk4xl5
cpkT1HAQFYcaOuxU5ZPtgeLcbu/Bd5L/TaxiJ8REuybSYN5THCBwI+MQOvkc/BavFdOv3xehhuis
4XCle6sVt+B0Ei3789eyYjrHAYOV6eLkO4h+3mV6+h9byOP716OLgNzZIL3Io3O+Q+QVvd6YPo+3
wv++34yQb1s1pPV5qVpRAHZRFJGIaJTWDVTm7YvNRqGspsKmJZo/oGChmjXGQWuOGhqv0z36BEEt
/ZmdLj0ayXH6O4wh3gw/RkiQc7vRTBk2axH+GH3UJriu5sbWyhELTTRY3sZe6WiryL24CQs3UsHT
2hHrzmcEG+nOPvqn8LoBoFIeZEdmAJDGN+To3ReHklxzTGmGGQ4MyPYzRFH9LJoXkYdxOuutK27W
/9sFR9FjF84XuSzvfXxNg5nhXXAJ4NN6/Xyaj3p9adZzU08bywvwADx7cbWV4eE4OrFH+eQzQq7G
s71kHs1FyPAUsQVuG44IH23nRuqIh7jf4r62czTWudficTOmy9sZijJ75drN+0i5zzL6Tj758rM+
D2awcLzM4+dhM+itS/pW5UnLuh8vRB/m0EvRL+AHuY97flSX+vaARjORLjFu7G5YWSA8T1lb4L0I
mXPxG439coeF48wYpBfm5Z/TySAwQByUSYt6mttsms17pGItwX5yxrF95yYupRtIy4oRsi/7/kKM
BXliL6MxAkIupJa+CLx6i8umHsHqGQaP2oEYReQVeu2oHdFPTvyN1+yxveEKwQf8DS2gC0N8xRiE
YnSIYAIV6sEtd0RDkbF2S75gJ3tsz5nt+TOBuWgG/FD7yqDBZoNnZqrb8huJkUXntf22z2DjJ22g
uiQ9+zIDUAxM8eVfUfd3xFBliHIK6Szvf58Qdfaxs6+d9Xo7mSwW158f333+RkwvkQuvxNG25HdH
GNVw38X/9qhdiyuIF8Gv+KjO02FQOIrXjLsx5V7TfY1wjnD9KRtaNu3IsU8VT9nF03BarcIp27tx
79r8ah7ZGi4Vb0vW+tuOGYHf8mE5J/tBDEK+nHhFxD0iklGmIlIRP4loKPK06ddVRqKRbprXLpbL
HTR+Z7NaYRvEMLPm1hy24fmync3agTWEPYOWgzEQwTqiioTz7bge52Xf3iejiUogT9i/FwG9LFb5
jexJk89KbBgM97PSB2JTIL4olPK3VnV6R3UgdgzRhnJVP/j7DhhhYQ9rDgLvh51LshGrGTkxVjQ4
e+8Fv5IQ5BTilb8KNiJkFdtJKr/7qk+wz9JK8vSXTWR+Y09k3EWAq8rs6McawqJqfnzF5yi/SfIw
2f/NJhN2hGKj262JdfVNQ0KTvTIY8GO0BzoV7dOndLbnaBmVCJ75EJzIecMM9DoSvIoDrsHCJIF4
BvMDBhQArcTDLrBCyhfLFl4PvEhx8x/r9nq0q/qo3qO9ttbvxf69L0On2Mcrg53DBxsj0nvU/J0A
yaDQJWlchh7bMOCKiWsQ8R2/Cko+zncboRlgeAkZZTfqSf0KiFIE/RHtNkQ6KKKQdAeeNEoNY9wA
d+vaDxzqQYOLdEIOudcNYAz2unUJlT2e2e9VWwqK0ws114Xa6Hu/DrFt8DkgufDUtqZGWXtpUyJE
tYhtA93x76C1wrlF4tyWMeascRvRQeTC+FKrZ5QRjZKI1gA5XBr2PQhxwxOa5ZWo4z5i8PyiXNMi
s54XVwgmAncUS4zLOBld4njsV93eSvU+qW3K5FnRieKMl5mLIKBiQsN+bVYzMqkC7iKuSlLLqdxG
2FlBAHlt3vi+yi9wddY5iKgJRsiGmci/CGI2K86rPPdsFeqrEGWlssupUlFIuwMluUX83YfVBzOp
AOo8DHGCGUACwD3RrnGo8iOfOeS4vRwqBLUDsEYexGzcJL1ezcT3vX0qnao7OwmKM40oCJGBp2ps
kaPPUPLF4ZL6SollepGuzOzUViyWJHcFJMESurgC/DwR5SeBjUCbxrGrZKyF+5z8skTVIQ7odu0m
M9W+Jh/Bq1zMUR7uS+WZJ62HowGoZjNLTxcrXScU8MBe+uEa8KKhq06u4gEWsJKliFSfubXoHV1+
8JgFVaO8tKFVKT8J6rMIniKTCFGXSowT9kDoGhtuXUD59s05UA2CPNceIijm8Bj1Vd5lwzo5Vp+B
DZyrUPCkfHOfbHh44j25xnY4/npV0fOoXyl+MgJ/BA6Ogg12lzZlvo9KJsqq+4VmuLgTepRZ0b0D
t2YimRPOA3xKla2m7y2TTW4x8pWlxEeLyspfaZkCXxJCxU9fbmu2I0QDNPBjAjkpKqEgM5wmUtyI
zwd/YcToz/7ik5Q2gSvq8Yn2v2Aeqeo0rR4XnfmiCPUtmkoD9JhHVkpOAcxEZK3TaIlmIOAi02D5
uJwLRDoErKNJ2XS2nEEEGlvLBqIIYikyMV6IcVk2qmKlz6V3At6awxpEi6kAOQ2+Bedm0D909Bd1
VkosMEIYnqjzDQRTwwe/hwCIh2x1aatcEfgK8vcxEuN+iqtHqwBMFur2WXVM5MMX50XBTU+BaPqf
vWYa+OXA1EcKBuhbDz4fRUGB89GArl3ABQIKByqLm+aCcnEgzu7L7hzUl7TyAem8JC+5dsqQus+b
IpDAK32/+aqEBCD0gLEQe7fJsGdtZBONJiA1tHwe0RyivkatR7VU/LT2KncSuL7eJUuwPIn5EJT9
QH42tTECGWx/Nq8ywOz0HIDrNl4szth2C1ni8NKMVLuZflN/I3/amVkgRhSfEebtQLWgJuio1q8K
8xEJdlHlRQDIgfvvNgboetANnLdAX4rKqqIROIabrgfHLjVAgtmu4IjUjzRAjACWzWcEsxDTyUET
1q4FjetSNSPTlgZVhwULYHPlq/9aZQQA3fY4+U5CFgGSh36yv906WZkBaVwYxvhqQ8Og6mbQ9Qta
SqJ8V1ObJb1IaRkpJiol2R1krwSMRNEu8/IdofV2tbu1kB9rWpQAa7SSVB/rWnAJUr3Crh3F9icq
GANYeEKzOJJAKs8M4ygKjnBJhUKCof/kiMqJilpj/MigzQFbDUQxLDCWFXpF1ONajJB6iqd9VpKB
xZHBKUoIVAO2FlAgre2BGlyXKYxBiqdVXK/MMBho77tc29MeHC9AA5bEZoy5mlJT3mN0paCxYJoo
bLwM8kxgBUVf0kDpdFk/LXDQppOBMsPHIQ4ewZ/3A3oGjlyTQHgfjJfTbfStfa6P0hmo5+WeXqOr
ete3AGJNxVG36ZMUsFiPkewktx3s5TuKCP5vciW7pT2TK9vGa7eXT9mhPKpHNtKpSHBLhHL3Wcae
gpCBd167J8ssFGbxX+/OK9R7ciX/rB7bY37Mnu29twsfyUE99XbYn/ZO6aHbiEz59UN2et/bfR6A
Xc2d/8A0qD4lB34LbtK1Vhz5RBYlCUSyFsV3PH+VW7MdNDtRYTIOXwLcc/2T4RBNpYwC5FmRnc9Z
3wcn82kdvg/eWZnDnBlWEJe/Z+nQbEEA6VfthtRtcwMVWdyMW/Wr/vT21VK6iY/6qbi5lFTQXARX
S9kCpQeXcoplDC2gOfVIIcOeDb/pQFannx7EzBF/Um444mLD2BiI9w8SpFQJU3uY2Q9MdeA3I104
0U58bdCgdRVMIPq0LXxyJkLq6EOmd82CEYkzO8XYgV73P8kd19J8ipVThrWJZyV9vqNc0MZ9BbE+
w8VxkfgBWT+W1pFxZhLCTxMITI/kIfE4Cx/hG0BsysbAW2Fi3OnLPb0vJyhfsFA5TL/aoyhxbesr
K4IFuXAM5Wj0PJnsz49MRh+gOMm1cNTUHABgv9NDrBD0zGsgIVSRe6bu1hUqJ+hVgqnw4AxcVCh4
I4SYLaoPCLNeWRb9EBiHZzPSP1Mfc022uOXwtcr2THUvaY7acZ15bO/uQB+bx3fF4MlnbUgkG/9+
frt9ytVcX7/N1XqGp/jXP6FTWGz8k3/Cqdl6xr8sXvX2/fjcmke56+3Uk7l7ndtlfZSP+l0RtpT0
VuosNZZldwoq3V57Co1lhE9O9QqswdF4vs/l7XvTR4ht3+m7Ecn1u3mnR2PgebnTz7Pr5QhgRLxd
DBLOj1YOf7N3n8NdX5wYkPt1HHjas9x1P+8zuIt15rXD8pZyXUsavN0S7Zi3z0Hb47G1a2/N6vKj
3l6H/BleEVKxnDx38RDY46l7a54EWPty2/2Yh2Kt38jZoyDbPIozEPmI4uc1e/bu2j59aKeWv2fX
5lrvvqQczvLzXTmkRXCWcerl5c64viYPKESh025et/qWF070KJcGhEbHOoGlln5ByJuspQ9JQyoJ
0yQneBi/yr1co2sAWMdRHyrcvJN5Lo4ADupb9nip6KJ41U/3QKZavuHMh3z8TT90j/iUXv1fFvpj
u3s9qAhvjJt6AvC4VjZo21W7ciPs0vDpmb8PiKm+LeIZp+W21dwwuOc6IEqnudLQ7wN2PrAR7TP7
Alw5b0wgzaa+18wr6U25dYtsQ2v5TrnlHsW/NJH5E1/NMwrSV+2p7EM60Pts7HhJ8kgamA5OdZLX
zb1eyqpXrBEw/ylv3UkjH/dQTvIiPfbO5DKO/j54FMfPrd0113yni05BL+I79/wRPeJb/P9dNFzy
iA/KyTgZ/Igtzq/yrJ7KXD/Q/DTzNrp2CzSPKaGthfTssuUiL3ekfrfVptwWm/eZk1K5JSy7t+7n
xSUcYM0inrOCMP856HjabWHd6TcaWr2lD/4kb5qldpewUaKhlvYvH13exC3Tb0Ari03I6MiuxVW/
d5vk8D0m9I1y297qzqP7BA/793sQ2ms1EZzTbf0DXKhuy2jv8Mo7hIeEGg0XfLyw3jnAsn9Rm21W
8kb7zeC73fi4C2lrst5A1F/E684bR7YbPSN4KNtuWa+lX+0EajB90DMeuFJwieWNJ/j0nOTno75J
v91d38s/6rV+1usAC4ZjRWkP8O4pF72dvpk+XqT3z+WKNqExP7dLTp4JPHvBuKRqS97tUN8C2RW7
P3aw5s2mFPULYIb327/+/vuUn9HvlwH7lDd0av51qYOor/M6YMCKzFJz9w/WjrcRjwPb0raXH2Nn
7RQg/k586E7Nsrhrvx2vZZx+DlwsPYU2030YJgD0HP/Y/bQ7Ze+ftGfHiLwclb21r84pSLiBdbJ+
5U14ZeRZ6IoftS08HlgSjE8jR7l/3D61O5dRWh5kgScOyBnZRHIqzImswR/HvvcIH0LHv2qp87q1
mzdL9tO68zL2gPwjVGpRFGZZPr5/8x5QWTgEfbEnf0rH8tkzCb0dgb8SryEys0MHdgs0LXVvEVuT
oANQCNGD4zFH3+ur+miv3ceJTpDAsQOHEkdb72120QZm8eKsTvS/+MARJVDZ7KtPKejw3IGWKQ6N
EjIHzqE1kqpFNAOZcbCyjnXnDeK0xJmaKK9wguEbMQlxIyMKoyuwfUXgqXtU8Fv2/R9HuUM9Rsbo
yTXzjPju+tfq2Lv002RQHZs7hFj6S8DAVxAb6ucCdIrwC9Aw9wXcOvGKe85m50fZ+mR/pa19N+7q
k44dZSSdunt4LZ9B5fTAfbFGUKPf6qQFihkf1WHeQgPf4cY+AwzuKKAclS338iZn7rcvL5Tgblw4
0lzVz5fLtEXTqEfEG0wQO62fqrzBRySJp1/8oC9UOCSWPverDAhxMmNo405gJ+ugu3+NA8Lm0Ioa
bdzam7pGOWdVFfQXt0GmdPo+EKm8b9mNeO7NLKqeopu+gyYabDG73hcWQJPsKbCipASezFDoDRVP
MiBMh6xeF5s8MTqW/RzHuQyQIXIV3AOX8Ktjv6PyHo0NR3NgeY6pqGgusYEaUplQMMGhX/AG+g2i
MK3LaCnJYROEH0OUEI+GAsaensnm4EPOdA2TsYf2DgODHOiJSeJXYe6+fRNknZEYc7ml1R1bnl3w
yG/qTfnpHSTTLdbGvlwZP0CheiMJJ4RVuw3vWkNsgg0BKvfd4yWdMJMPUETA5GEvE3OSFP1FzR/a
tAqCcKuqQhxrJTwj0A+vaOZXhIWiCUBLv/S1aG+E5gzNWqUAPMOE/WEFZfJC/q3Q25H/7UtsLYQ+
XfHOV2B+C3kaiFmmRNdG3OBHLj9SeD6x3Ox8GMWAWvG0TqEpqa1nf+21YHDUFjE8YUWR9F8fcyQj
QfwheH/7Jjw0yq+Wl1/msjp7tVXNNCu7rfrQ2ZilglCSrQETAtv3UgLCvzO595R0FthwGuraC5t8
8DXHtnwhZEq6tcq6Z7HcWu34u7vkxhhMe0akArGmeG8vPmwOhAxlhM705FS890VF1pXkr42wCIzt
DIx5w43U4LsxauX0vTKy9+BlKHehDYDtHrRqFDMaaawjgESWBQF9WBDAPSGxpFY6UjucdK5I/+pY
RbYH0MmDQKZqHlmeJpSwxtwHG75lZ62Kdv6Bl9B2RLDNCnxvm4E/506D0KwkXHc8XByVqPOy1zOq
sqFgWTWhNv9qxbjU3cgGNmmvGn8OF8ohDeH4kuKF5U6isws+Wc50D/C3R3bolY3qt98vsISHOgxD
RMiI+MiOS1tyC8icepHcwbyn5aieoemRDlEpqnPvk0NxFKtBOulIMRhI8rbV7G1gztSQ2xgqpDsE
UN8ITxnWS6E/QpWsX7wRaAFvmfYeFqsum0M9BX0Vm05RoKzTLiDi2o05UOgpr8LQXUGX0nRMbN6T
TEG1tenrvvKrK1X/y2EaFYIWpHJSWwnpO2w6Benvmw47PRtzZh+4kE1Koue9ThB6heKb6bgM4XFE
ak1sNSUoGhn2sLahOSBjAyHJk5WCoAnMtEJ2pCQtGuy+3ww5jGiEololT5IgcwqlN7hgbSVp/kCr
IJxKwVLdliGpC/YiLVsf0N+tRV2QskLulTgrBIa+bMG1ATyHXddUsusPvmPJZg+bPd7sRFBTd8WA
rOvIKyUCgGKbQB2wgPCbbJ1zkWRogxtwXFk7iywYWGUM+fLurENOw8cPrz176KPPPEfruVVBwYOk
ZmHEHymmUXtZg+I9GagUC67SHkoINVTIJ1pwGavy45bwMd4qInS5F3XKqPdZYw0Na8kEu5ZXDDv0
SwRGPyWoB4qN54mjEnJ0GnnBZt5FmBxdHipBAreyt1RYuiodoLn0YIQU6W+QLhR5LiQEDdI7pJYi
9uHhBzvkE54JXkJrNh/Tk7DFeDP9isRHKBPhyeaVIZQHPz0myrxV0aV4QDr8qPI8kXtTmE1vUsO+
ytz9krKrrgWu3rv7+KB2eJaKXFCE41DXlQNBshPYeCkEYd+SVwVXnTYbielYMODzYIMpsyDHNjXg
/Isx+UNnk/5UaB1oU7CR3u26RMvv1RaLy0FvG4Q1lX6TSJMLeQRsMIZBas1qpF6o/FzSnRAeL2tz
qn5gHABfhSkLXrKAe/RO0XdnkCOGKL+2AkubfJCZIbv/0q1ri1jTF6yGEp+wU+lXGgTEJr71SOB9
Mph9BjIZ9kRkOnraoszQ+y8va59MNODjngGAokJTJu5mhYD6wuDAOBa/sIEcj9T8eqFUINnIzgbg
K8ph0AsmMJqd6BIeBGFBpbTaIk9KvihF81mPd5LSucIvptdezcb7pMFZIcOaFOzVEcg8Ky/4U2SC
6HR5fK/L5atdmOrxE2M/EE3QB01MYT7x8lpW3ChrF2WLPiIVF5m7rZvI9umOxOZZhViutECs48ZJ
a5By7EhyxNwa7ReEaSmzpOrQBxkSPRaemNS0fBHS6aSYSY2goTpG90FmMoqhS38JEKEyYDNYogoL
STxgIHz0PdlHKcEF4ClMiqBBZVGOQCeTMpOfNbywcnyMYlqbwaDsfNRry/5fMrLDB4A6cc6RxQza
uzQLlbmml0+U11D373H2IuslIw4PGswnia3+kI6Cw4uBU3FZvRBjDrXZBcIJV/1HOQxC6kXFHJYB
iVZLg4qBQC2yFEGHzSzSKmpVjHTy23pjcBpOEXTLb4w4uuW9uXcwupQE5Y+rAFErDR5NElza91VQ
ZcyUIqNu4aM3kWC3yvca8X2w0MEbuHALOoPOYUBdDQ2wlCROSkoVBjFLUmZ3kSC1VAAvX8uxANsw
EqF2dKwixT4r3kMfhPZH6zfWVzhqaAE1dtY9EspRaAqlQAGob3Oy8wpZdzqVL473nkeI0mQ6OjLR
QM8osTLjxNRyTMuaShk5bfp3XiNOG6E8RFExxZnZR7gQzGxBCSwhNXdH/nkNTQUrH2wbgVSxEVNM
qoNa6ejxJsjvAeytXMExmQRw1P9IcyVdZVnMVAUrWRpXrNlI07HzgVQB/2uPo/A3qD1ZlycotKA7
oI5yqi0fkqTvD3lM/eUJsrDMFkxi5mOSvpAY71Tkbt5zCyBTbg5VFQY1g4no5jOExtFquguinqHx
MRrX7tE15pB5Wh3rlpUdP74soZ28Dga990YucdJOgN/sLhlbSbSgyMK+FTCJCn2HPXhqbQQRtaH0
AV8gi3cpETMUyArySiEjnch80S2+wYUpEjRCSZvicRBL+Fz1oTZ/NDzeAA0j7/nGzS7ToXWYrvqj
JlPIlXbyqEoo4ZQMTCGatPYv26QDghAiQYMjBg0gQV8YasG1Zo1AYiPXW0FNsX1WglxEC/TesPmR
dpB3vyFshHqNrDE0b5E7F6ucGM9/xSNSNnRsJDqY4TqKSnCfTRV5t3osiFEG0k0iwZpps6Z3kzlz
Yaj4JkKfRx3BEffmjcPlu2UdFB2ubM+hOqn8avCJ06GGV0tVfyiC3tNmC7yf3DNJysacGN9DJkVL
coW9Fxodvj3u6blXQQHBQECQ/03Wz+Z1vlj6r6hzCbKwKK4IArmY7cDgdzjllMz9gkWgdNT182Re
KK+fiEJpwmoUX3oTrQUVZ1seRcIPXTlS9gZ7i4oFQNDmOL7Q+UQVDHeCmsxsOZHRbDWnSTxTsVbC
QcGaUlcIg6ov+8A9uhHu4iaKIbHdUrRZySERYIy6LFlbjXgEFUTTKPa+Do/i/WZrbhvmpEiCZYH3
vFAH/sJSvdCLTALDhKlK66G+0iS7riRGbVk/kgksaRTUQxkpQH2uYMCBFgDj/3UiJI+Wcn4tYiAP
5TWQLcSl5lb0k+XhLkPhQxBVqExSPQgKxCKZnsz6gaNIQgVWLAaAnPjIqBnmrzk7AFFQbD7XGpXc
Gv4Ri02JG1JbA3gycSxKvgCHcNUVerWvFhNxg1IgUR3a/H/7AJ2Kpem1cGeDwpx372IlCHK+urKI
wAjvXtmDeZbQUA5GSXSSq7mo4Al9MgP6VyDkl+330A532Hr8rVAG1jb591kG6w+ubmjCoPUiXzr4
1/II1gl0cpJI4KlCdJyRDPmK9VkhFoQ4+g2lFTIRgw7oSNCPFrJibg0JHUiEf/wgWhuRtis68Ak6
ZBM1B1oP4IZddVObAyE9/KVTCnabKIL0ip0FBwgWU0DVkBKjwZjnQllgoOXV5tmEPfbNt+n8K28E
/Q0pMsQM5fY7QAxJNCqlOzYX32oax4OOrKxqjKm4WlUxC8k8Ih4jyqaiXCfXFQ51SbrQ4tdQEOOq
kgmasqKgveYKi2+zfhWIH5vBCJ0Qom1sLdwQp3TS4ar18/LHVJiJ0xn5f9X5cG6mKHT4pNknpQ8/
M1c8htSfTu7LmKR4jIU2a3lP84Z4ecudvzAyovXL6x6UV0UBTKXkbtdCM+oxpSxwkO11dT+RUatp
QRVAsiMGESYDfgxpjq1sdVkIjs+FNREKGIZKMKxwTaML0MMIT9GzK/KtFS0pFdJQF3xZGhVL30mY
wXEzHwbKD2UN97VCQp78/hn90f8BaIf8TuxGcr8XDF/g2N4DjMkacMM+q8DgC8UAXmUPueAX+mYo
dNv2ontdSHu49HWcCgjDmfQu6bFEadV+N56Qp6LgqH/PqMM/YDEPypy6YjrQjxTN1M86YVmttHQM
j1YUYsUrvlW6tbJVCqBCKVs01CL4hdSoDNKEyG0ET5vQNBWaNgQMgv7Itr029D86OeIQCTVe4Y5j
f5/GHpHLkGQLY1Ji+WFLJHWUQHXQTSZOKOcMPr6wACIuMjuip/CqJIcK687GgnzLK/FHRy3uk/3Y
SBiLtYftHjHGn6gEWSpRwWwzYTU2LMRmhEhGhxsG3xUFu5BZj9cq0eUX0S7htV2ojVua5OmSdAiV
tEeBA0lEtAKonc8h2ndwJ2WtYfHBw08GCHKkBtkXHDjU/Puvy1kLEFMY2N1VIcWCRCtqv8FMLMKM
gkvZsP1FXDNBIotyR7U20SrOoZiiqYvjOE1RKU+fUIz5qooB/xArasGk1GdRvHhVNQXoaRmXI2nN
bW09X6KOAZtNaNWFOEaqsIvzkIxG8dNDkJINtwib4kJs6t84vYQsclk3D5ozmQgY1v7r0XVspvFA
YSsWkJcQaitvyq3ha1DrEOeJI6oAzD9LC51Q0CAzuilszvaieRWBR/xDSBUh1wJ7ThA9lYQRig4H
0V9oPxNuSVqXaM9SerZlf59LFkxtw2GfrqZoG13VEBoQrlaipRQWXCF3wulfMGfy88i1FUTbCNPb
Gmg6wWVhod/yoW9VgHDNvwk1Il30qYnCVQTATUKT3P7xRZyatqMID7D25ebkPS9I0PXifMzpFi0y
3yZ66y29VEIHAPSYFQ8KztkkHyxUCwx25yQghpoCQqETLHKmPSLySsNINNUS1gPTyaoSnnHpMZ7U
XFv45FA+Nh54bAXydeBTVcbclCZXQ5JmbARC0t+MkLP+shbECjHzRfnxULIZfKcqGS7jKZwKkp1J
sd0wTgByWtQp+FRB9H5nd+awnoKuEjUERJLe6z/5DN/NyEaV5lkVewX4xpoOWZlnQaXE7IdgGn+7
Bgp5t7gwIMlyMQ+IkES0tpCNuLQPu5zbX8n7aJ+5zY72Q4KBPTVaBSZKxmwi7JWZqy5dpNvHJAUY
38xLFfoedfcWPbacfrWPW+fA360z4tU5Utwi06GwumIdKIZvg2wVnPFR8ZZQiVpzrBebT26G8o+n
89qJZF2y8BOllN7cUi7LQgFFQ92k6N6Q3vt8+vmijjTSSGd2Nw1U5m8iViyDJ8iCiloavKQ9DIxS
6XI0C5tiNCbUSoSgLj+Z8sIBMypoj3dC/Jhsdxel6Y6e9U08NZRzYC3PjovvPdZuJRY2XY7zWi3f
81dUtBSwsnV7gyBTDmJsgHBAlQs7gaFE1Jmrs6fnm05ys3S6rXGLOV/D8KAyvozAhYoFy4dowK4K
O0z6YQ8/OO4aOa+DBtiFkvS/VkadVrWTH1iNHWU9QrDU+Sspg6py7PK/eqwwtKh3lJJBWD7PkfEk
2MHYRL7lac9JKlvmpETBemi856LiGE/1Naxg0j3gqfTRBzWsSm4M1gNqfZZ9iSc8lmP8LO7p8K5A
X7PG4tMT/gdj4jjVnqXdSknFgG2jIezDm+tBPltQ/WM3kHfJu0MgkaLtI0T7nuqb1iYZsYmkYC2a
nRutS4eiMFKgEmbbkJuwavstpigeCurFAii0mQw7F7fM960H0Er75HrJWpb+ErY7JoMpcAAXblhw
uXf3lJQiPkyUO3vaSLkIHoHT1DkaVBu1wXOGwAr3RcfQp3b2LNkU+lmMA5f8iRBWevc/KX10XYcb
RHwZne4UApuR9GpgFlcUP3YHszPaZ8bf4k+Ocy1PqQNPLnCKTQCHrgaPS8uuYnUlNgNNjz8eftZY
QyEgbihu5Gan2BKBfxUYTEagdCo4prXxFtsouWA7pzp43cnptGuVGluxbgii/9Qi3daO6sOp6QaG
LhNnW6/eMi5gPkhCkWR0+h4HAUEfDMGWb3PH/Zk3yMHqa23ccI6tdfco2S3ptZ/hncbuKiPWTCzt
cLYLqxB7RP/hOzL/UJ9moSvO8VBqDHdaR1a5ostRVbQwtc06yg4DuktaevVDAjxtLtsEy7d2ALsF
3Ddg/jjDxqwjoFyw1rneDBCMxCFt1mDwUhOWpDv0O6txyDlhhwLNECZdIDylNuNZdgl+qw/cUjpp
4e/g9egcxek2bYLvxja30qLzS/3PWQOVLn1q6dKAayNmWdGWO3gBUxayE9sLTqDTRyd8TASlkVVm
Bspx8OYXu0AWmf6E6aUjaZLDAVhUCgHFTA5KlJyK4OLYx35fQbKxul+954jq1gXOfm5e4R1wE9gT
ChTHC8Aru26lD7sWRappNdVT5rprof+ozXnmcHIdyvEeIzNKMYv4IHb6IGabXLBK41w9rh97DDde
tqVbeuATQNqPPPv6CKeoA/vWyDpyhvwZG0nQRjfcuc0Vmh12wPMKGzLk5a1ZHUK/BGjK2JcgYeSm
iBeMlN2WY4lJ/cIDzacBWOHIBgcmAEiUfI1azTc0FKJbL6Nr42UMh1zZ6I1wyPC5IaWowXCJwyhI
PrCFF88gaRQxO03NfkNj27YnIXtxgxz40S1uNpzeeAHGeHDTBZosDbf6nUrECsEzzDO8WzgAAVjD
9l38fuR9SxtqUEd13RUPS24D4ct1NYXVfAMVCGDEcOCAYbgsUxZ8CX6RJd5KDDg4QJ0ZgjLMaPnA
4CeQrKQgDX/7cSfmK+ISLVUay2xojG1rEEKFXWpPTEG7LuqD4+5Tq1g3xrAOc76j4O48DS1ubjho
Mjllw9C7WyrmHwzGql3mfJQg0fBCy6rhHgH4f3ehRvHbtkQDCAQiTqNu7XyIR1IatL5k1Yubj/gI
GAqGJvGxwtIu5wDlWVF5yu8ew1frx8bH0kk0+40X5TDGoNbwDHHPvxhuvKqW0xww/xx32DDMSg7H
6JpjX6oZ96W0KXJgDxJfB/4qJmMlrqJa2Z+w9gjgjWpey6HLvVXivq2v3OBPCQbsgc5pGuOVuFi5
xU+2XPggCfVxiftnAiNIUrKbDmzFWgthUDYhm8ZeQKr2aeg+Rb+1TuMWDqclrvaO2V7LydnRgcHO
gnLionrf4mfWxPDq063caBNoksnsRTBGNVc2QsKUAtec8fpgdCDGJtLlUFvYdH9YQKRYbqTWqXFV
HM6Qfbhk+NlrF2JrIznSzI/6aRWwzAmy2CYmcAiUc+C2mgGkBynMaiEhQqCsQ/H35SOI4RqruMn1
jZxzyfBpzMdpQUWT3wfpM/JDy1RPDLxCUqyhGKT5VviGy1Jvh5J4PA1NXnXm7t1JGTayr/PmtR6p
HHFnxLOQBLRD16DU5xyDnWoZlWSf8NpkISbmaqAlb6zg4XbC6VXrql9h84l1zRHPaZa5jWNuMyIs
HA/OMG1q1g/pRtu5wc2KEy2uwjO9qxRBFXFxVGogkpeIkLXQUTeUio6ZnAdaWM4CFWtRM3DWeIFl
s/oR467eZ9W+0dcaOEkc68QtQwQuv/HJGAZgxhBXBIa5LqJZWMaLuyXCGzOkcldo+s5MkfGxv7No
2E4KNK9K2zlM5QdJ0qOQ103fbhzIWjx7E1AKV5mU/r8vuMzm9CegSCxJaKXmVzN3W+Q8SFWhPL2q
qrEtSRMbfKW4Rz1+kUB3Yi4ikRsqi8Liz/hk4n0XKOVBPI8ia9oJ1bKP3jV7U3lY3/fbBSy2b7E6
6zY2Tcq8w+BjJQPNidmIHd8E/xNWscxALBaz1DcYysrWN/HLy6jMZIZAmQRCXqiCvlxdSn0sc1Ql
uWKvMlEoRsOdYhNz+3fuZWZUCMvHkNkiPracmB4m7MLYlDmTxTnUeO62DX66BU0z1FgLwr7DcOOx
yK2GuM4EpzNlL555rRigWrNfhcm/wa2YNqcrzXnqEt9CN5oFJCgya92qPRYID9uVBD8bvLBtUrXG
K+e0E3wv6otU42L5J0ZqGnPEHAqxjmObnFLSG6ZM9oEnG6vbJADXWMtmOWcVeKz4Z43KZgQABMGH
jBRVFdQr61YwJZhxTJzJWy84kctyvPTo5EAquHMHBBSGBwTavWY9eIb3PM7UD93ZFN8TkjZ1d9XZ
3rrlwhFrsgJ2YJ0rB5qA9YgRJXiiO5ICNK1qMlWE3G9646eQ3FPG2+xuC6dwBrfbZv6xUhnD29ba
ImGiN9/0MlwrRK4kRizJAy44O7uqtdhDyz4ltwFnvp1c3uXIBV1mBDCr7Tqnfq9yIi+B/orCo1iq
9xRse7ppsXCF6MzbbePhVOMt03MuWP2tw9vNbvD3sa4U0B6QWsaD5ZB6QC5EnSRa4TPRpHeXKAZw
5pBLT6ZWCfMOwxOpH1UrIxn+ea+OK8W72ElOoQqXCodRY0p23cZLcIi2m68wwB0ii2+PCbVzs2r3
q9Trr1L7WHLNH8PoGQ4HFelkQqQ3rV0YOpsy4J7U6HPbYNXgYJoyCZx5fKoi6bjguq9G9jmiA3Tm
gksPKIXxoFCs+bDaXG4gYlPtyvOfwqv0Az0Fjoqxg/UjTlaCbrPubBzHEas6d+5ooPbMwLAK6Cd8
Fm89ja6WHR2PnmxsKQMG5VwLQ5OmT64wN2OCmDMI4bmAyK1DdW+4CmRXex8Awmne3vL2hocjEp6g
7npQ9d1ozeuR4W7QKcQwPvJdXBtP4r45SlmhZc2BwMZSJqlUhoqm+x1nhzgKGkOwm+BS1fmvw20p
VeroVe819O6QphecCNWH/FZyb4xs7bilyuMjUsqnzI7ElSrCVYo2j5UBYz8P9P1okFftVtdwYysw
cKrlNdbcvfDB5e0mB53upQVXiz28SFjljNflrqV5W6W+yhRQckJrbEAqpsyTgcaShtMYxr3b0Z+H
2T5n/6Io2HYBc4DPYbQ3ECw4/iiSFNjhYsjG3oqobSJH/7aIqk8SKtm6eeH4rBgikOlkGb48uoDb
skb8gin6o+UZ7/OwwCOin3XYp6DZds/4NuSuzzbizKYEsOkxjBQlg/ydOaRnU3mEM25arHyf6irA
JPRzxsLIak1G4csKQjqPxmA9eXBZqDGTdt7VjM8iytSg3oFN1FgKAgMpurl+1ELTWYmDjXydnXjE
oFIIQvzIyImTnKBuZAYkId4N6RlU4kbvMRCt/DTMZQIb6wxXWfYGoRuGWj4703SIGM0rqUsgjX6Z
veHEbNRxjJ3rdW/1+zK+5lqLG2P30qfzRk4DfksPHgIpbmQViiUZd2+so/nL1Z3HShIHViqGELfJ
sEeKSZtbW+OJDktmHN2H9EE6TWkTeneH/38A8yopOrZBzvSeQJo2wLAXck/21pftUa5n3UN4PDD7
WXDNbzNAkx+XS5yTRa5ou8593hLcn7VYxop0IuQN1/QK/B5WvBnTg9AZbAh3zk9s3XuXu52BUg7E
M4GfNqP+N4OcSVEiFJU0Dv5rPRwNpcMFUDegcA0qI6wBiz/UiPTFOHy+MPs4WuhzRNM1RJTJ5dVA
oAHNeE7ORoDRgQ0RSYm5InLOmJuIlGxn/EtEHZa09lp18vMjkbsU56ty9lbir4wBIxoIsECS2Qcy
d5lsDsXbQGnvgQHTaACLutQybszECx1U8TtnLmbkjNmfBqXbzTl0Bh3D/LQ7utX0TABJQQPqoAsz
eNGsWxksWGjghpg300HiMpfmjRLY8Wpc5z81uI0FhzR9mZqOGwvmRItlITHZwEUSmdEHSFQHuDIM
BppkWYmsifgEY3jZc3A7M0RgANbQqfY5dzm82ha7mijk7kryjQfRhuRqPLExemfaSUHZRj9TkSHV
u0smqbTAi/ErWzSF6NTT+Alny8SLj2kFKdMw/ZKNABX4/IXRl+XATURMTFoX7YG8TemRcrp3uQTJ
XnsK4T/x1zKDYmgCiMb0WUJFGD7pPN6mh/V96729eKi7AeRK+keJyoPzFbr+FDM87T881rlOEcc3
Cipzj6sZ0DGQssH6E2IJp5y5lrxzRbknkBsZnMwTvw97LUrRC9F7cxJpkAKodQADB6RRsebxGvcR
owVYQDupIkYehAgia6gjtffVYgw+gOyOEaOh05z9irwPx0xs8vO9FFINX0B17TG3TDMLYR+ufxmy
ewBdu/5QQRvN4ndA39Gidxl1wp3pG4zguUIAooHr2CNRVJul9tb/y5dq6bIPE0PLvP8FUAQ7x+Ei
DL6c0TlwsxO1qKIUYZCyVAzsbHBu7oaSxsBOdlzu03Cb22JXwXiucEPVGnZH+UNXScssxwxHywKz
xwrXDtGgKcnq3e9SJ4Sm/WQ9NOsKgRxB0fwYBIiyG/ApB7VkGjFgehekuGlXhyxRjhMSpuZfYKMm
r6/qTGGm/wo8rTqJT/D32pRJAuWSbXAl4IZDZQrALTq0Jvml9JTIOPDKlsjlYvoGW4YEo0tybFf+
ePjQGniIAunbznHMg7cYUsLQBzfPfhEAVxYWEx267oIjhpfpSejgreOVw2EWZ+xi+usYxgZiucdy
lhFbIIcX3b7BTM+E0Q0oQHrE7MfFtMvL7wY3ZqcntYYBOMWRa5wDs+C5cMJKFWNQDBc4Kuuors1D
H/0tm/fA+5btxma2I/y46ZNwBrUZqFP3mZnPQMwQO0+bFR6Mj3PNo2Klka3yxJ89dWcpy2OKI5iA
THMSGKb8oDcJYueXsNPRj9kz7eSuy2WXRGjXVY9svg9xk4YhF9slAfX3Mtpr9YH/s8hPUQk5Wvgi
+sfci3ybE1XstdWQKAG8M2bu3eBLanVxF7Vhh+4UBgs2bXxCk1sF44sigdyMxiaYHp6unmTYXlka
0Ui7hF9ysq6cPTLackvnk6cufKxCIwDEXmEjGrp7Go6uIJkSBXN67xlnMD7tGag3tearjYrVYe6z
XSsSo2UvyvzE7rEw6DbZAlY0YXLUtX6IRDpwQ5hbPb9rua2cb01xkOjF3AtqtlcZ8kv/LddQAIwt
a0JD4Nd10T9UgVU+796C+hDB1KsUDN+nERfFfq27votFCNRsadjHz1kPn/REemEA8V4if6XlEsQ5
IWiRerzHexY6Z8WzVFKIeHRtVEvCjRNEjZNOw5dVWyvzP3JjcnDLCBWHPHabWQbjNrBGVztaGLxV
wa9rmRwPoEYWFl4DBDD1qMXvdGGHRFqjEi0ozRd7no3gLuTypbcS2XHtGE96UF1G6zYE807k0Dl/
K8PuEsa+URl/Af5f9ZF0Vh0Gyuxn6Q+FulibSpiU1n7LKxexdFKNh4Q7M1QQQNr/2Z1P2MeTWBoL
McQpaTOxL+Gbwl0sUlTy2FwBrUZGuEFYyZtAjeI9+lDbgwHF0A6c+InI40eAFSxsG0q4SpEwP+we
mTYuTHOAvzPQAYGIEvzd+8WlMGDdzelHvZOmFkJAneV3ivVkxgoRSsZM15uH50b/ABuU4BzYJiSm
HWQSARoI6Th2EHzS/Uo2DJ+QKBYJQmk7on4UiHd7QpLM6VCgba76p2kJ/WxebtngfbmFTfJxvgmo
lCNWn17NaxOc3XDoqFlGCo6HYXORWEb8u8HsQT9qAtK2I4I0QmOg/O+97uAqf7rgrLVrPLInv+Vd
D8+2cfS64wCpgGG9d4Qwk7kwOv0sgO+HNM2HV8kZrcz3umY8f52Vu2n7YXNubYaBW4tTNX+LCTwl
LquH0hGdO2h13WdjkLV0HE8XRlxPSZVuonkXcDO7XMcON6MLDWoOsqtks7lzenSd/Njk6l71DDrW
S+Ko60AzPmUpZ+hBIj19aZHyI59e9wZGC6SRJIuBqpmlDddH7lFPHWkQYb0pr/U8rA2wr46ftAS/
RPZK22gX5wmSh4Z2iieHN+D04n4mnP3BhI3ZYUBDZVXx27yEp96YXw261Hiv1P6APUHTlySDJEQd
D3AStGfp26JlesdmGpvKCR1NaBzkDtFmCIV6128zOvdivuR4YpbaBk7Ec9DZrxN9wmC7ryrMURsN
Rmf5hQKhpfoIDOu54bibzPS5pSa3EmuvgDkZ6PqFq6smrCAF2SRTCzzqd6nT7iMWhJcaOyhVLjNc
7r58VA6tNVLLutAeCwg8Wr3Xnr2xP0YFLRfodNKmsP6KTQ61riIKK0No3kG+afAU70mNTyMb6/7p
o9DnzRTEe4vhdGPBG5h+TPM5KtuNAXzzvxlPt1/i+DlP8rNNEzpCCZNjjsmj3MbQosuOEVE3rp0K
AynUFuVYf8tQEuKJMMVr7GGhazQzfzsWlKbqfvIoOQest0NjD89dLvesbF9yk2wbyh0wot5x13qB
WULrL9D6q3RHs1McOvelbQjN3Fs9cd5RQR4kRx2JTXC9GGMat4FGNO+wcUzPIPaB/cE4mvdqHYV1
CbKgVNZxmv8T0mDCcy7jnX1qGc+aLCQ7fHTqVHDs+nNFwdqO33JvS5WxKPNZ5gEyUYWZXttCVhOG
2qKX7xN9XlvRkJg/okuQbhD8L+dHooZmNzGlIhxdMCyZMHox+3MEEfhVm4PaK77MKfmn8sBsx8K6
G+UHsB3tstBipNxOgQQmoh2Ia5J5es0u1DDVMA244C3ikaXmtCJ4VJ1LRpuinyjmagu9w7G+0lR9
jiODcom5MElHQ3SAooX00HUeqnxcOtr5qIiKiPKRS0b42l25HETjkaACxxI7ZtHnOefNWdpECgzJ
2W3LRx8vw7YhNjncgAs6osI5uZfmkNqYT9yVcm0QDicNGK2rMNoQqi94ReBQLVSjAs26BR4g06hF
xYF7/pgpO0mL4yITfFf7ivp4m9F5TjLjU6eVo0FIxe+ZRifAiGjUfdo5OQyl+ed87pd509jXGkBr
+pghmgIi2M2u537ibLPohrHkfxLh7x+aT+EWz5TMFIwNlSI5XEr5L0SYY3V/bafbsGSBgCEZUHxA
FpJbDspFr6sHGaknbIhmbg/2iMdmdoVVCy8wUsn8uloEYcR0PDQYrI3sIM3cQ2u0XgBbmZrCLt+O
848kGqCBd4CFWVGWTFSy+CoAFzRRauhdqaA5FnmVRcs+rjzo2WhsdnJIUY7TkObufyG3IRUnsWYa
7pP4O46Ez58fmeYop6AZEU+YvzfjH41IBvrD0PyRVlIoHDalogG2CfcAYugGviaNkAmUO9EyTvDe
0A/yieO0f4nySxhaGCx4hLw8HD+kzJIxodAxYHn2gH+O95hw8xvINUAOvF5XFEMsrxQwQkF8wHqm
iSgwQiiuoqnhS/Nx11Dpy9ruES0FsD8Z2ta1tyWrldCEu9zpsbkuqj8BMqnMAya/A5IXSP/hI0w4
jYYAXNiz0HQDbOU5NG3QyCr9CJv68JhkWtNBGWO/6K3tjA4uJ3ywxxRxxAHjk6yIgDpEkFHdpg7h
47M3c/5TwibEPqYIYeKoEn5YWfVTN/6lSFGqAI+FZ9oX+SpROsSbmcuHOQP9DaQGWSk07pl9gTmm
sp1krxTGe4HxTMehZ5LWoMeozgk+RNlBBWSARgiZm14npzkUgQLvjjEc37PoNJ//YbUL6i7pln18
qdMdu0HWoXQuIsMYIZTiboMy8G7UW9feF05GF3ZWYWBIvhgEvdMIuCokeCWdX9NMC0EJu38R4Wk9
7QnoXQu6xOdhcMWPFhN9YTg61fwse1Z+B04Bs6WHQewglY5YdVBnU0TYtMqBYTDgLHxmVVEF5gBr
qQO3HK1oi3vySFbfmmfmIvQSeMteXheD9Mjl6mgY+JEQVHl8dV8YEDu/hNQsYSjA9QCuU78NTK7b
hnElt6hxjmvqdKynGRMwg+aslhAJF9m3wattfvjtJTmPsoRGFCTcQddGNJ37C22RjgjCmo1fj3wv
qdn4Q6j8IENzhiYInQdM/xL4LvSSo9AiUjqcFshFFhrneMZcwqP5wEJDsaiQq/DAektnfmGMyug8
HEq6psS4ACe+NvINeLKZhl9Vc3B5gfwzqE6w4FQE+rhPII8kcTz8hqkrswV5XfyXQxhIOSDG7X2t
c0XqIw0wy7C2hzc5Hmog6co7W0m/LpWXYcSI1zT+FOGhqPtnRu+0Glyd4lwvm9WcsSdjhiq+7EF+
fbBu0pFeqqpOQwSQIbOF/J1naXs3AcNDYxOjZk83NT7IxqfJMFTazgC3GWn0G7gjtGmiSYs145As
t54Bqyh90BRF01muQqMlywRm33wH8pWr0uYGTawv/prPQcOlpjOR0i7X2Fi+aAvUkLlhu9wSHZtF
crdnxEEfcOJFD8bwowp9qBPtzrDZdBDY+BICNGBxcTkLQpJNEmzMjqYdSmn1SbYUGcIA015+dUqc
EeG8HFkjrg/t24QwuMlBBSfjcXp5/PvShFM7MR/ND3DQLvJeOSd17i9p7nE04dhPJdzrNSDcnoyw
tHhXn5QFb8n0JmML0ob/CQrJTbYkxla0eHSn3MglYpiEDFzyEpvpJtNWCURC2+0WU8XI4hwDP5c5
o0PnDv0YgY5z4mEpfFApEMLgbzBP0C3bY5JeO6SmLGhyhoiclBLCXXO0JvbystBM8harHptGzn8b
d1Md3ehNwuO6joGd7pvtc6pxzMQwDnGIEHwJ7YLtcbJi5z55RzP6qUhUjAnUkI1eTahB+F+h6dVk
5WiWvTdZwQozwsSkOqXe8fT2ZOZUiu0xXXQOrh9BeuCwSJwTjaOQs0w2chkezNpdga8lfHehEfJ1
wuFmAYJ1wp45UevUQ/EyZIeg4yUcJDleP/Tdoe0O2DAukE27g1Ec/zQJkx/zmS45qIpXWB+jQGAp
uTMcG+FPhFZP2DODO+yhvBF0yOZCUF3j1SZNdKk9N9Y5RS5reh/5/DYD6hbNb0MnTEUyQokZzXKd
Dyt7vpjKv6aitFmByIFLTRsh+sPvWtdJ/09yfIMbEYbDyNC6O3OD4VhlLN6K+HMDTLFmWpe0WHu2
97r3sdcy33V4sMlygG8aXS28CJNTm1VrnE7gSmh1SfELvTAUtQCVJq+0sWAMkWMNqSbjuzkqUg6X
VwFivcA8YnO5GY65oAjSOfXDaiH7BbzHWzO4l8ESPGyJzQzW4ex7PZq9fcXtZrYBRzwQc+RHle/A
6bDqowMhwG73QjGvZJsZWw8Mq/s7ghLa9o9AFWF/iBdr3YUQ3oqdalPN42pBkEm8z2c/1VbLAFeU
APAnpqPieuMlB/JCtoG3x77raZiMjZrYJ5pisaESjkCHX1TJtG3xkI83OB4kfxTDI0Kogathogsg
smzEcJlL0SCkD+MUN3yRoaPw0MZbF6jboaU+DT96BwumBNkniTFg8oI1yGgREgs6PDDapAt3l6i+
5GSyV581bU0TnJijFoR8FmiBJXutd+s1mDzJxBPDf0/zS/M0ovyLmOxSmHDfi9GREMqokFdK9DtU
D9ULJ6dp1McEFSfVIGJageumxftHBV1yogfBWflmDQQ6RnmLzAgEhOy7M/QUBkKbSn3pgu/AWS5U
dWnk/AusvdcaPjQXyS9WY1OsMVDSAiZ12pG/YRyDXRrjgGzcJhDZoTIJ4A3xY2woGkdGZeOPVGTy
g8ij5sS0m9de+xIG57ARvjoG9/U6udvQTe3pVGUMW0r3ZSodOIFwmRFboneL8vInnX4Vr8WhzNHv
IeZzWc7FkmNIneSvSWR/EmR+nZL6AJi/ci+0gnNH2hEuXFWmJk8eSoYSUBE/pWDsVkUKtxE7rpCx
ioyOPHTaGuUMk3Uub2+CsrHrwo/EPCnh91wSSTVvGfasmEAS7W4SGdfvRzIEGfPYy6ed6itzyrdx
r24pD4CVM4XOF7ciOqouNs5UZeRDce5wEmFGyEnPomNau8z3AcZD8qzX5TMc46n75WBt1X5vJSSJ
XKxP45ToFzeDDPiOVRiRa36bgd7Syyyjep5h2LXULhH4jLqo21H58CIVRQvhiu9CazSpLEZ6qzPi
tB6jAgXK1MaiPcIECBxckCpQ38dml+9DNwEJsuWy6Xus5zkrO45O6XG6HkE4aH7To6WEWmXu9dBP
kndM6DAF6c5ncZfzspVOZCgU8MJ4qag8e6ZLWNAt+UkFeKqLcK0mLw3omvhtVYz7QTvXUTJuMzNe
yTuQedlCSk2twE9JO79BSVcCjJtMn+e3VGPagx8SjZxNBX6EJEhu3JV5UxNvmwCQkaPXZ+tgXwgZ
YZGYSAiwa28bfIyAWsPO5jhRqemQKa/BZ6nJOKT4T6NdudbFqA9VeTZcfm/k/cjW9E2Dvelwt8gK
ZXUoA0cF973If9LsQllDINhtaFFto9GiGs9ARtQJajWZmm42/s37cWPeQIHr/jTYy7arh1UwffX1
vI66i0LliTMd+SQKyc2xj4eSMn3b7GmOoKp7GsFooWGM825OdkV7RLHzNLlXaLIdU9D2KykZ0EQv
ffBJZxHQegs2aM3VWwa4LjNFtgRYwCYdwXn0p9Dcxou2ZdpmdgzCghebzZANVL+m9hRMZLBBmSU4
cz2kzHLt9AJU6cAkdpm36G5zEKaN7sISR+8YfOkKGE8Vv1K+Cg5Z6TcLPmtjSxxmGJxm9ySR3hR/
VLZtA1QMm5hHV3jfwk6R0lULf6xh78bPOiLn4FhBhdc6zmDGXYXwjV3jWRlqLA9oGaf8IjW5Zgzf
Ej9U59Orixds5lHjcf8TNFnDOVQpN/HPoNkX0p0pXlbqsNbMXkYbEJomUoPvlTFundDGSKBYu6QH
zVARhjY7aIgTXG6yFAEqToYR1MHMeU04UAMaYWl3+BEQJZLUvAukMENMmM2ZugdetCv8KJxSsDJr
vxHHq57yJOahEesZBE4Zp23V+rO7UoOOyv6ih18pHKteCPLlARHh2Dm+IZNl+BWiyOPbRMHZGhmw
QCuxsF9pzwOIpg5mh2R6VzruSoG286gxgNYcLjbJIENdZlEdtBb9P+OJkRKdmZm7qWwkmmP67UKA
ZtUbJGlJ0SPdHk9vdgQlg4BGNVngiAY76UHuEwgCyKPUzK2mzH9qQEQpWeCs7oLpT/ye8ewa8XCc
7lYUbGYP9l77C781Dp5DVOkT6pGHcpdKXPWwk2zPHkeOYP9o+TQXnmMGyRTCNLF6LBKvuNtITGzk
QbwOiBLpcnOl8OPqxk2Ykq9r5pPDnK+jU/Lcvznr2sBQNkcAY+ftRn4IBCoO0S6wd3YwvzEsYHCu
bSLPFhOIAn2pwI4qZjhw/BnCygjThhKj2BAzgROkQsx4fNb0bnbwF64OFSccAXGnsFLjqcV5QQxM
TR7OAoRQBoyArYWNZ2wS8OPJEwGS7iJz6RDO3ZcEw3iQMslmpxSIaUAllDRusfOnanJYqZ7WC+0a
ctXVysLnIsMqiEHOeoScGunxamqys3TfU1OinN1gCKhV7Zbzy+RVVzBwofYy3+iJDvxcCoxZnNLv
abZDB2awQbOL+UcFSd0giPLU1H6g+Ut3TD1qe/n1n2bnX6qARLvweoK7Hbw2MrSqsQVitSnLf4Z7
X6YfhoRT/5FqlV8XtzG+d6qyo0Bq2nCjGPgaI87q3V0bqWvT3HTOp2kmvtQ/CPVU89IJe8CCypf4
IzwR5OUCXwC9Ya60sVGoQ+VAFMmiVMu7G7yXrbP1KoKl36H3LO1PrZF4R8tIVCIXS86OGPsdbpIk
pzHeWYTUZqIEte8xw8EeMwoAuAa9cVDcc5Mml2Gb+zrzuYZqi/4wnPG+ukO2jzgZBB9t0n6roacj
JVJ0PgyQSwCkQaQhAlRVnEIhM0yT85FLiraDkpMCuzHprG8DBaIGu5TlRIs4qbEvcBtlF7cTX6U2
EAc8dS/GCi10fJk7xLH0I7sKrTfBmc+Q1J5GanEhrpRcrYr8OV5xMCZNUBDmDNKyyKKZQqpM16/h
8xoxLqoNwby0xkhQYCzwdSFoz9J+a/yeWP64E6EyCRlQtsyRcAHH0y+aNja13KygF3Jf3bpd5Xpx
ZAEyTUYy3smFhNl2fkMPq4Hv6mIEZZ9KD/IROnb1vwTmk3xpBfmHURgZlqtoyNCsKS/yx2LpUcAF
FUUGVS/z3PXSQv1xUesCG3OtDMzAWyoyCOnMoGVf8BLya9D8TmyJLOiOhm5yU/GJPTFmjfjcAcAH
/1SmUk54IZBycXu/YiNqGmSqBuMeRslwfYX71SAOh1UEtEOsHkRjukw5d9DQEF1WRdBOA9YyNLjq
w6zCP0P3yTm/hS8qBLLZuqaaX9XPgrxR48/VZaIESYC9Sxj3uCv8U41dz1ExZTgxwrCCcyd+zBB6
Bs6pHtCwgUivXyFu0wM4C65rfjrfmP4/kbS75Krf4S6ioQVD41EV88ZqrotyRm0iEzYGppx8WXip
nW2DjrEBPkb1Ajpjq91ptL8UPM/x3tWn2wA7e7D0He4bfMExk7MRu1LuYwNnLjP40IkAsPZ2iEM1
9zNksmIbYsiMKTds1+HA9xbhKidmWxAsVO4QF/XTl00JZdcvnfPKTJ11xhWeHcFT2LS6e57jI/Nd
4WhwnwMiM4Xl0MVehK4CRMzks+e5/tQp31Owgw0P273UdzWPq1qnTHsUBOMe40YuNEIKeS1Gf8yX
ryC4cD0s5l9D5TIFI9ZwakNvWV56EApzH5e40RQ3yF3JsFXzE3bhuDdSHbfzBvqlwXSa5lqidLuK
DMRjMFNWqsjAzjXU9RFwKAJGT6Ar5S7rMoS/Ata04GbwXSssmeZN1D4YCQTIFJaJ+tz4Ecp9CTBT
uAgG2Rde1u2H0j3VGoNcdnjOIR3V5A2ESGvLGd258aElTKywFB2utCdYtpXTs1UxneYjxxyILjsM
K4yYb+ARZBVAWePySfQrrDHp6ennZWEAc+2SeKeNXPP/ZqyGZK7svkf1H9gOaEJgZQqJhRfYdYck
Aj/FCgP6L/M6TiAm1jhXG/HNSdQn2SrNvPE4dQGvhV0xKF+oYe3xoJkk2Jjcgr86+zwkce+cEzxQ
rLi+dAqENQMKgTbCfRKeSkRKwYwL4LdAYhXLXGTzJkzyKN5A6eVtxvRkFIRoY/Xo25j/PbZcmb7o
4yu/aUEgsynjcUbTYj57NeOfovnTYK4aY3Nh4vY3RVuPaEkV2pMYzw2HclibNVcTfLWIXk6B16ED
p5XxdebcSfhXQ7zFwVXBrTz4ArqsUwQKhgVPqvQjlWkIOXYmIXn6uFPeVapqm/65wpeyZIlN7k8R
HseqRx7JTHWkF+Mu+4lChCtwvLqzlH4OQqEsJ5AxoV2B0E2J3/4gfoJmK4bS//8+ku7QeOc8EyxX
jWUkFK7ZyGDruLRDHwMj09mVjX5yGld2vg4RozfOgIuMVHhLWo8HZEAtw/cptqp67oF90+o3BT2Q
JE+UNAbXjyO2JByceEEnHZPbiCjk8eZwjMpl0iQDE1tJFE+Gh5HFANAKs42dPPUH6KfoxfhgsFnn
2n0amvcIn8IaACDSaRraXwMOrHFmpgONLmwhBHvNgTpFNgywc4T+pWKiBbaqbdj+nKMu3X7ZYuuC
IgsJRQEXQmlIHDAjBj7bwH1jzp03/8fSeXU1jiZh+BfpHOVw65zBgIH2jQ50g3LO+vX7lHeudran
BxvpC1Vvqi3WSLxWCEJruKoQRSYhwgUN2Jup8E9Yn3QqvhJ6t2Vq4kwlwyE2qVcJqSYuCp27oubP
XZ9znv3Io4mZmB0tjXk6TGRScgzV6rvgwiQfiBtaOHreZ8MI446Lqnn8IW8DbEx6g067++p5ABiA
wlEgd2Llt45frAw2z1+pTGtIApYI87eypavBQg5HU8lQCFIJIE5udFgqmFi+Y4DhA9myBmInygM+
orXPARnXnHycMDTZTfrCvpNhqzx3Xhp+S+GZOEMfrilOGjFz+cYPKgIhPpj6yi/dzRVghIW6mqQE
vsVsvPMxsu35UAoliRIQ6GouvGvT4r2J0ZSQb4NaMj1ILv5DE0+1C7mIxbAhxdZmd2pdR2hcMmw6
LAHxgCW6S3Yp1nGY8pXKU20yLLTdL99Oc25ZWezMmBijghBHjg8T9uqgSERSlq7bcqOwgktJgykO
wsfD+YXgyOLktc3DjEGcgxV5+SO+gXQbdHCEZlDyF3W5KrLfJJ94+DfdCJeughMd7S+Vkpu9d6hV
3flLx6uBgMI3GfQC4O3pK8s/lGSIKbeSKdf2xWKkClqU+cv0ueiolqGtOkYmESWPHCuaTmqRv7Iw
fItbIUB147PE7h7dpXSlIbUnEth2k6HvkO5WtQhA5jTmX4ZDehtUhukG95iG3DVoo9lhisuIbyKS
MncrG7a4T+CRtsQJ6AT/49FCxwiZabi/ajxsDe+pHfLjXYiqCgSMo3SqruN07/RqPzsufwh5eKL/
4M3IPU9nHEfsprsSaesStkMsqTQL0gywnuTXUON3cTzUxBQYCrlbK4eiUuGHi40zgpGlx5iN9l3+
eG7n77JA8IuUfcQWreQpDgj824wKUIn87OFSZmw+fA1OCDSEHq2b3NgkMnbGtWgvJmiJiLBa48ZV
YFS0fUTE2bjKEbOBBy2xHqw4CEUh1zPHt8Y5HhcINetjpiZPEOTi34MSCKEZQykrCLE3k2brwglC
kTDsG+bJzi4mR90kvVnCXL7Pdv4VH9YDxa7VLSE6p0clMixUjSkH+ELNH1Hl5oNyYkfR4/qAv+iB
x13pO8sh0/cxPaTOSDwOap36PQiYupffRXYs6Ih1AoMenWw7mPVF/poQo7IAA7yLiA7FUcTtFFAc
IQKkMkQgBLeml7c2YHKWh5EUHogpHt5gHgSNnUo6QixLaf6ukR1NplUh8eI2NHe11dz6FNv53kU9
MP8ge7bQxBagavy7IvU+9KakLWuZ/1osDH8mPHQTlckmpQCynK3FzovCvd6lQCbVKop/s8FaSduK
9gZd0cUKEdBqX5HfSvhjkKy5TOfpn4EAFxWgU6+U4k/Tg+aem0I5lCFEetAgisb4AvsynHuGY2hW
umtDRgTrrO6JMaSjyXgYQHuLUM+6+FD060CyFckopISinAfWptWWXgHUmdatIpCEZiejdtIB4bOM
uQ/+MiKsLgDV0IMEXTB0AbPFrItvMZFFY8x5Vf7NKHlGUMxOxUtkI8qj/dc6/RgH15akhQCWWMR2
CoCb0a4Uzl7YnTYDsoGGdd7p9ZTiZIbMGcerQGX0nYevwmpQQDvaWuBEI34KlPAIIv8U43TAoAXD
W3O9OsumQ+xCPVSghlSq6E1SPISvbFtlG9HOCrMhsjHp0xM73qkuZCM2TunJswlJ3VtecpMbwLec
/lr+zMiQReXRjhCGOr+nRCM1+2jTkLQ9WB3dVX8cS2+DLZwqeWPafwxatU5lYgQmCW0gRwf9YN7D
8pGlGGZX22x3GWFlhbFtR42gU39n4SszMv0wMAUp/I5d7tm/KkiEGzKHNrj3BAfmkbHxI4mwSJBk
RLs6o8RmjEVfWAczeqAf1AtJ9hUjmlATgkvS+0iWpUouTnHPdW9th5gkhVzP+xXXh7w5lnpqm58B
qaoJ5lKu1inB6UE4mKIvU/p0nH19tIRFSMZLoGkLaZjRkjD3hpNkNvFsWcOOc9HlhTcg4Pb0p67P
mnaC40FcIj2qGAxE6oDlpEZTAhdKAygabjhK7H+g9VITjPO2y4MnaB+UoY5fHgHNadJHC4UGmgF8
AdL7yHEHY47v2ne+tf5LKS5crIitUIfupzTe9UQFiGygKJyrNK386rKlAa+RciYHh5C3Cu+nycxV
RSJkmcZq4jL5gcgteu/YzIyPNEj+oEa2REVBrq7K+gvLPYg3KXV3AjwM1rusJ6EhtYRio6QTqUDQ
R9uU2A++7DbFkleGOVMs2hVXu4jikSl6S6bNj8m8ThBlihWRghx+1Mely3gezV2RzGMSW26/wG4n
6sLSX6Xigdz2uHzLknEFYl84y3aaknHLC2+VF7vA6BKhxyp2bfyjUNvqynyU20ECXfnOZuYuUGZF
3TUtGKNzA9ZwswMa03D8GrFilhg0XuXohmC2YAPlzsH/MuMYA3KT6DxONBT5ESkaUhuPcKIJwuaQ
cwAkgNs5Iz3YQTspcS+2f4d/FfRDzpMx/RUsVzHPIDdUILD6/AU3VV8ciG90XlvScaa4OzehCJlG
lp+CKEY4LgFL5EdMOqCM0PwmFj3u8xiNOFiObGO5DgMJXLDegJikBNM5G+GvhRlvEbBgiqF2Ah8m
7cXnZxTZGTlMRAQMD5X/JOkNWEq+OBhxUt+NAI9xsfJdiD8RcP2zzTUUj7xteebCnaPxWdvFh4z7
mcGKcy5v+XKQajw9+SfJIeWhAxCJTCu/e3CsJs6TjxyFWXMy6p2b70aTX+/mjP0h4R6eukM1XOkR
hYKQGl95Lsn1SRVwaGqIxIwJbvFgLagOeAC5BaoRvwc55s5fL++PkkGWx4gTowM1W9pWF6O4x+Ch
yLNUgljQEcgW1yB+4nwjWC+6VaSRCdoE4ynU+cAfh/vTTq4S5CoPuaki9Eh0T/uQUYXcoQ8EvyKC
oOi/S6PbUVcI1pJy0A70ImBuEaMfpuQKWCVyINTKCr8D4RrbEmFoOPmHhiNL2N+6Ww4kaNbhWhQw
U5GQJHxFmqYX+t6m6wtsSGEmsgHSs+omXJ2yZwyx+rENRJUzJvKdKyojdh14FO4W4hejs2hfR7QZ
QMIZH4zeXY3vZc4AQkzDA++FAjelqKxVTPJY1OtXThsMWVccuhpXQl8w/mog1KqJbwnyO8fXzzJl
KFF3g4NRAhMMsV5MtVrnWQgE8h2OHBiUctNQcNlis3byjTl/a9pGBcsNwxw2zTvblihf6i3xNnBh
Vyk9ibTDU0z/OE5bHcGijoXIQJRMnB09fseV/xk5V5cl7yZ4Rf29xPXGF5aU6ZPD+tZZzrMl92cJ
00XUJJ1/RmACmY6modPA8QloaQTu1yJ9Z/Xk6yT1k+lxUsXJOYRZyxP/nzw2NoKc6kMARMfJPFDc
0OvQFa6EecCx+shaxu9Bdy/4vLSNtCnrCT4R1RsxDMh1UzSQWX+UzyUcbVW208aNTg6SEso6hFAu
jCBRgShh2uQuxixefthdgzYnbgrvJzh3mnwGGgpystwpkQ1ahma4I6VJCdUQ/kqZHendBSkUjEO/
FWws0p3TkKAY2I9FByRPFubMNA+SQR5CILk3lXij1d5GrduDABCu7+3KWUBynOszukfIEl0hLppm
Nfbr05hRKioRhxeD26gI7OKvY/zt++IFVZBvia5pEAUE0L0q8ZE0+XVkHnMuQDUEtDfaa0yyGpwB
Lu+FN2r7Aulh3cHZUB7WQ7yfbZJP5KBMCTUb6WSKHwGMJExW0ZidWL4JJ2Wixcdi2rchlD4QwWCe
RnMXWc6xs4uTOhsHCT7CHS3dpOA81PqStSibsmKcEL3+aJmbHr1MGrz4YY6+5tNbJOtMN+XphbqD
XehHwf1bjFsp/nUbgJHDtAtVPr1a3DTtydduSHY5G17rLCIW+EVM/8SCow+qSOzjhq48ZIIos0JM
VQjlbf13JiSU2j2d433H3IecPI642TjtS0K6jskdMgLy0UHTIjiKtuSxivSIvRqFSJlwhulzuYsx
QdNEOvAjPelGOfEbkuEF5CuBhDqGFpEPjeCzUuuUHPdyCKpMp+ir6YkaoZtXOnmDQAWDuh5VqnaO
wieNiA0FNW0TfSlKuGPG3RgXazQ1UYMohqGVoJQcmhq9hdzkLkAc0QCeaQF7/w5mugaDEx9lTHak
3MkoyyIHYyoonAtGm0F26xVB1R7K2X3qXKizZpNxnGq9QT6dDfM2AtwZ+nKF3sFj96GEjssrP1XK
ManzwAo4k9QGqIEfKqUFapiaHF7Udg5Q/yMSNGR+Nt80zVHC9n96aM/q3x13wEDEPutXs36nWZJl
luHTOP6z0CPqxTvVnZ1vZ8LTAVx7c8v1J6ZPsA1Xv8uLBzDm8hHSni5Y6F/aGsX8Ba8Rw7FKVAf9
fM5j73vE4JzC2QzRVa6QVzfRpfHpXzFLRzGbSUo7Xh33IGL1MVb3IgT3J/U2O2RUBtDmYsfaqLR1
dX6gBpv0A8M1mpxkiuAXGF14NYNmkVvS5LYGN1mEdUswsXQmlT7sEo9RNutQ7zfi4MPgYgv7m2Al
38YpyMK4ZeS6h2G83rJFNdVC6t8vXRRYVDBWqSwLfVgkxXwSs2nH8AkrmjfCRvPbdBR1MeAgVCYr
uTzORr/UmKAWMtKMl64BVVKeigdx/E6xWNKighdaJG9on+HIwFvuPzRvcmPVIb838CbVeOLbpF4z
/Q/MaAjfZY0RuoNmqEBTYx6sJLiW7X3i/TBhTmzOMwEhrIw8qph6SVtJy5UAJiW/YXwIkfqKYXYe
nUNiocJ/zvCCefGybU9IeVsPFaBv1RcbYo9gw0dHYAUOxbSy4S3WXnyirHZHd+sTQxb0RDlTQHiY
+FF4xl60V8cSRYPOrABYRi7wIMMesEXbVVOF0sQHq54kHBtNnbrmVor8fEPYSEWPKdPusINawMXO
rYKI1KZ03xOsibtLBUkRTTnhjzhbkdUVAFxACnLeSD4P1bBorkVFu52NM++C+YKS5GDQs1Ono2mU
BZgCnU9kWKv44jl73ImRy/kZMdfGQzKkfqkhVLf+17J/+vQeMGIlMz6wk8jEwIrqUiyLZfwSlLSi
rr7yCQSS4XwikxVQ34K3hEOSwhIaX1DBamaM8HTrSH+QnoCNorUjDbhKVBUAGpbvAKQHpBWWeUD5
/lDvaPO6N5jYTjvCE1dLcyUEknxAbXC21ngHcjDU8KSFT7bJwkYp1BdbzubUaVcR0YIscJtbOyAq
pMjLI/m3Fsd5FtK1JS9TeM1CpGdElkieY4uJOI6eEqo+MhLmnCRRbCLUdeZnUYwHmE+WKLbnisJO
B9pooxcAsbx5Jb0NIUi4KauDT7RIA0FM7oJaVfd6bhD3EgWYMePo4DIjLMItxgsNSPxw0Z2KQIKb
0GRhchErsbXNMxzyHJyljgdGg2891xj93ArE7QU+QYxoVANcm6FJ6L53c8j+HjNWl4QsIhTGn2TS
r0mIACY1YeFEoB2Qm5wyJ69DcuigMvk7j684z4yx3XUZ432XGQjWgfrb3IxI9KREEAr6YWmfOdP/
iTdfsksxdUs3ScTnWjOJ6+O+z/x+X2ORwrBAPUAhb4KnXD0GM5M/XGkyOnTI/SNpodSi0lIiZFcU
4iZugddyvfzx7WcNVjLI2gW8v3ebaUM19SsqI4LaVOJScflnyz48d1RWvU6CNPWoXC5yYYkvfNha
AHwWUyHFkCdcCD/cQV0q9DcBQ1sxcnApY2w9FrmEJIJ3v+T2HTEmeWB1y0wt2PoY5zGXc8v4H9U0
KBbRyEHfhTe+sLRCo2p+I3bIIGJEitLE+i5LySpzFnxb+jMxAQAf2ByPakNMG+4nKr6YuRJu+CZx
wJz4af3T41/D9eMzs4OaTqwE6QHymIfPjnZFgBt8ad6PwKozGxoaRNbEVFtfYaESlXMXZiHDChnG
xhKeQys3LSiRBHoITStGXRfwNsH+n6N9ptXnu4FeQmOBUqsOapDZR+HHCyWfQGSa9jVjnAX/Mo3e
i1nbJ/SOHOzYeZw1Or+m6Hgo72xJXKnZVsv56wBFU7f2kTizKfgtBX61yfyoDhxALFDADbkKRusm
GZGyoGMEaYO2pb2SYEO5xAOcZXiH3HNd6nuzuQGAS/4CJ4YwfQmphAX1TMuG9RPl6GvEMhrCaX4V
pIvY9fjQnTXOSPAKfEwIWMd8Tyo9Ue+wWx2R5fLIXc6qGJUBfIOo4oe2IUUMaY0OF8sxaxJ1ojEL
TJrkqeN9c5tw1wj46ZJrUjFaJsMx5wbVBRW+lKAaF5ok+bS0/bVBiAijRQWPyFrpCaD8blJlGeqv
QamGqGMNhtJYPwpGMpPPrHg/XrIPsZtQZc0xKRP2XriZgBtA6El3b/ScgiyG+UwggYuFOaZNt8Z+
15DvwfUtP5/c1XS8h6q2H7WaiDTAeLE7Vcm+SPI/RsKEF0h6CzGwH6y58sTEZFIbIoaTsFA+iBDL
jRqsHwFzKupKa6+SxZLLMpyqc8lDfsyzcfcTmBdlYBFUxy7iRq24MJBXB1dvZnYaWpteu4Nz0Fuo
ufssyLa0ORkiMp8INQALijihZ0oyz1Vb3bEeHVS6Fn8k7LDIcCcJf475Q/7dg25AbB+Q8SN8o08G
ko+MVFBnAHfioy6Yhn1ufGowEAUObtfDCFJdfdojRBhXnqsPjKyN16H9DQxOUzJNkVUK5Ofw7DRc
wBxX64gqqoS2sQBEhOhoGvOaRe9iYBGpE46UgBUn0GhKbcpDlD2tkmY2ZGsl0aSrWur+l3wc0bT1
rWidMycEW7nG/ZIof823nHhkObSFGMDCsjLV8lUwGT+P14JV82uzMFlZngj2IEUtVCs98jzBidi1
Ce1cthP8GF0TlZ7hrt2mPXcBGdv5fii/A9O+jP2PPmBN4fyOGcNNbCoGHyJzByKfnIGZNs8R0aKc
OoP+0/nhalx4zpW+eukS2e7sQi4MXpF0DHI9wFHLMa30IJWp4HUstZk1Fii0S/KHXEPOTRZ2rxAI
TfdqNmexRAz2Fldl5REavsDiDketkXWvbrB/Z8Ne9d8hYK27aMWUJUOBePnoh06qZP8zwuAlip9K
ZUeQvVEGz2IoFuBzV+FaBW/P+cmMjjsw14uqx5FRCmLAoOqxaeArrftNuJdIOK/Ogx9hZXye4ue2
DtYTM6+I3gbzNxlpyspZXd1RgjFYBiCvVUPQircIi2CN0FiWtmGnF3I0LG7SsZ6+ZGcW6QvWaLly
OH0QXYL7nUVZoFfbnNIngrWKjjLOO2P4QMdEOvISmTSH88gf17O7BcHQ5q8w2drUuoB+OyO+GCQp
i3stAO1ilwtsLCFjxD0xQARwk6Iy9qqVQi8JXxrAKIrMlkNciW+mc0y5T6DKNRwrZI4iM6BUEwY8
o6NBDoRikIIB1fnNoepQAyLUQhLM0vecmYqc9PXGYB6bQK5Tt5cbfaRKEH9/ws/QXaYHF/vUpxyZ
gq1KScrVOL2GjIEb9VWur6hymRXfIJkLLk2tk7nzrAKVSq8RkFrYi5eoIq5LCDgwsTZ8lwJCieg1
DUIo4EGhDQSLpvBndcFMsA84zh6tqI4DG3iICaTDM0O/fSKc9I2p7KaSq5YaojIXBWJi7h+B7scg
30vlLRXvUIKnAcGIOaP5mEVRk9854qjiEJ+XZOlw3XXgFtKtc/N2wbgUHUsqyTt4WzjBOCBYYqPK
+9+6ClS0+7hEhEoDLREIfdB/3RCPKiq1qqcU5qeK3bKY2PF4OmzVlzlLUtLxP3Kb1BPAEIEd7l6S
mDhaM+7dFKiVlsohMEi+l45qhokv3Ie8SsJ+FlqP4BiwRoP93Pfxjyw+LJrc5vRjWMzCdAvhJLdH
RpAHLV8ABeWXmBSntaQFyxoKmI7OGJvA35DwU0+HcpyIai+PkbkvfMAZzl/T/TVRt46kT5LJtR8q
iwgiht7S7NsUwpNObDn5oKlGPNmSUpORaSkhoMCps7mPdXxI2S8SiAGw14fkkfg/GxUc2RLwN1R5
yIyk6ouBygukqNz8/fxH0OCmLU9y81DxfeR5uHrc42D8QtaDjYDGeWl/8tCxhXQRFguwIPGFr6th
PKkI45ZggiCgdGMV1TL5UfB0VFSg96BbmaZvPUXdC61Ceq4jP9Xd97rGVTotnsORCCCwq6DIjgLQ
CYvP1SLiUMVoGCgBEoFFoU1WZFHm/Mi2hv7HYzlzLRAOxYXChYxKSmIRbH7pB51B02GCZQiGCoyW
0eiK3QK9Bw86h5yu0CXExO0Pzoo3+CipbTS0yYl+W3DnYAbd8MBGABlCe6mwMikNYAdo51lLQAsI
4OVyAiHmT8la6vjuCgq0EgEeBPwyiLv1AUk3rgLVwE7lPpco0Jh0No8/ExuGIc3yqz5kQ8FDJmO5
QIZUtIjceCYzRZDAk1GkPWlvRoRshnwt5zUkb8Ee4UJUAq0w2dI6c/7w+gSk5mvG3L+FmO2Rj3G5
Cb8oalBKXUEI2Wl1NK8FJ+BCmZHFOdZdykldpEtsq9r8ow+M3gEjpXxUkdaFMqDZPPNOgFqwg3g8
PomfHAWyS9Ym7WuFwomnUKM5C5G0CxIMyO2w/e1wOkuBFg8HSTDQuLf6FgafI4bLf2BOMw9b9r7n
aItOMjo5ymF7rHja4a8SWErQgaZ2abQ4tqBRqN9waAIARZxNoWNty7I+y2+OtMqNy7UhEaae8sH+
FNw05tYuhnY9+FenfadpsjlWcRSJQhz56jR7n+GrCoBusLNsI1obFZMmlPxqZIANq4AuGFXA3mFl
ST6bNPZMK9BGZy2eJJc9LotQOvHcj040UJ477NhrInwSxbQgo5zJTV3spK59KKWsqxSEXvucVh+i
FW6n6CST6ezgcUT2OH3fxIOiA2Uo4Nm8vJi2ilEZHXC7QZy4EZWbrrpKszXg52qYc+BiGqCLySfm
bq2ids1/xIg+vX0ziGNiIg8CQdwivvMEXOlSZYl9ziK5qdvq9p6LlPq87M+G9mkP/1gQHHoqumC4
F/6uxt+Fj6vUinNF3cZqc0omODl+oRbhVr5lG/AiBTWCUQ1Qy8BagI2IwaACc6DElYuBZSSVi0O7
HSbhmRBkV6MLEEMsRY9YiWmjrVq7SN8s8k1xpakDlxc+AiilNuINAwmHT5YKnUdfDdsumxtNIYCM
UJ0SZRZE0YOesMn4QoaRKcVGkGSZCdD8DEgqxLxRkZIkb042Ccakm1Gnx0M57VXzR0t43lh4KrKc
EgphXb9W3merXRyXeSmoUzFYhcQnmvR05d7MzR1/IJFGbXQQXkvqFPalEV76Ktp2IQH2cIphn8Eu
V0cOIlWlw3eMQ1qfwuai8F6d5l/eHpXknBj/SEPjPwjxQb2V6T5jtgJKpiZE3/Zlec8MnVm5xreT
P3nhcWIccZ48pTkBqCh3qZpCfY1exCY5QvtXkRrmeE9dfTLUfw631oAt0OcSzqyeBPFsP1XWQWMY
EY1fQbq8LMoEnTX4zBYJMjnRBD4bS4uJg1kRPKFPoJOYEEJRazmIMLiU+/jF0Ewh0D0LavAUTgwH
JjToQatSNsvx3WHQAodWkF8x5IP1gcdOTlzeunQJ4Fhy+4xd8xiiU5gfw/zplNk+cN5lA/AkpXYR
szbEJtIxIZs5g8Wgxe8ifmVb7ISkhQ/XGmH6ZN8GfiAfCf7MCaNwRWFs46zig3O0hbghyBbztjj7
4FR98v66NtmOQY16G6sDfnVAQImBU7LmaPZoRuorDHOHpoOPcOIvB7c3d6kwtlxwLfoT2GuR6XOm
ijxHSDHZ6EQPkOKVPYsHtEdzC0FY3TTiT71bjqBD4ClQ+xggVJAMOaYbWm2+dVXE6JfKheKdHimW
HlL96SdB0S87UQPhCoDfBPqAcUZOBefJQq/arxEEUUeHbXZf4ryT8F3e2oySpAa/alKVo3SLrg1I
mUuY07BpCAVikjthfbPQsDe2Uj4dPJpB0f7JQ2F1CDg2A/dSgOCQZtwAmSkiahS6UBwespH4kQIj
KH+QHj9yyKVt0uGGhoaIYg5i8BQFqoOtzLMTTloKKTqYkEoON6jSx69qlO/lt8KeJds/By8A0tek
niweJGkpqif5JWB2Uf35kBPcvUZEqjjT4fg887vziNJXV7kCzT+LaZSBwZH7KZLXEcnGy3DV+WNr
m4KRDceSltTUntzwapLYP2CkXbNBSQup5oNC4DlyVIFxCNbu/T/DdBgbAp9Zu/B9tEcpRk29IDg5
Yj7mlo8o42qD0K5xh5WGNLWct75Ft80ZjpWH34HhMihj32vAfJ5XUdJZaLSU0IgHZFZLmMRRe2nt
J77qEP+oLlACEJOpo4TyC0oVCCWytBvceZZ3k1Qk2A0g0q4JcEbrL1K6sdJINEIAeh6wgnPwYL5G
LwuW8WCEmoxd20Ob+QZV9Y8051IL+wa3H3INemHR6Qr5zyYJlfBsc82iCIioMNm7FdCSvG38VBPK
k54oYYcxPvwnGlSgnLzcjgH0ivxFoIkM4geamZNRymAm6VD2y04pIZ70+q333KWYnVoG8RDTzW4A
sD5LIyapViYgf1UwqAWw0fc2lUt+GC+DuX4LUctBdfG7l1MP90AtwsmPZCfVf+XGmFjyNoxrEndL
L34zCZXJR20x8a8C9OBAOohHaY2GZAD9Wnv+Jk3MVeXd1fTtMayiQqTMlTlxh8phJXbYgiOekApU
1FOiL/ih+rlkXkE4o7X5IzsP6p/X0uXG2eKhcZdJ4MMApykhCZIBHP9wgLD6DcJvEl3b+0XMxBF1
wb3kQ/txi3aEHggqhzYDiI62o6Z6Gsm3ceHUTH/a8cL5GLQ3WTddO/UQ9hpCcX0Vy2mLyDkxH2rC
iNLfJDTBrZmJSCn+ghQ68a5zBGkaclPg3QHTL+hjcRriSziAk8uWE0zGwHrSXx/VCny1oE8zZLOH
UBdVmgxYEqFE7oQYWnFusCaYV8bUH31+YRPU1ZsD2EgbywMRz19PnLzIRoHQZC/D6HPsxMxyL7mZ
Ub07KwZSO/3NQdBbKE/MpCCWqNnQq2rgxLRTsv3h7RK6sChbDmQ31y0ih9s81GuTKova0tF/IQVn
sKRWx1BKhQfZGzQXyfGUzw7MgUxCcw2Z7UUBVtMn0TY6+bGpVsOz6wPgqbSQ7El02u9tIupgbaHX
T7lJXRnNu4lhlRnSmn9Bt02TvXab1O8SgKL4pbbTSLSBOWJLOOVHpiFzwMNFhAoxL6x0Vj9NA8eu
lX0x0IoLKVXv7hQJOaVVvy4CAp2+iuuKio3+QPfOc88phIi13tkOBB8WmT55S1DPVNWtUj81lMbg
USx2s3zWu2/E/iihECQBv8tOZBnJstWiqwyykNKhl1ZVsd8hAEQUxRNj+MPGGZY2EW7CiqG644qU
hQ4EyFfhxoPCUZiw636PVfKIMecKFGYEHoNliUFDustqQtmFKLIjXOdh0ODuYZoDRJeMQCIoaqUR
l9tzPKkmhRvbQYRN/3Xj4vySCq8h5IebjjvgkYAXEmfrQH8S5vevskh3ijSm5ol78oKyEoCCgcvI
dy8pqWqIKq60GxLYNIAcm2j2uT4DAB1pICV/wYjPoJ8aNL0pwTpgQoP2IlF4QHLYEPIllnEWkV1f
q5FYBeQ65ELCTC+4GDSwX2p9fU/lCFehfKSOuyDZLazWQf9EtgbsJMhkCVUhdJqtt5uwA3Esdx1u
nG6b+X/RN5gGvugDeEipXivkNdLTMPCL6V106vEWmFWzKN6iY2qhVyP+XBTLBTem5eAgDRkKMz/H
/XcXg7voF8QZzIXiQByxbMwX7xZhEqEYE44VDVcwLPkMb7SwhyHiI6sAJZakzRXrxGLAgiwyGgAG
rwzswPAqPfv/D3yi/XDGsFCXqlRpHNEDmklisvorE40XtUTqC0M9z/tY+cqppcK4vjBgG4oHprxn
Zh8EHQJLCFaORQh8ZBhUKthDhF+rSaB5rAG24fSQYC2V6pMcg5ErIICTmTldHUhI8jn04W9TP7nx
d8q3bbJ6j+gL4nlb57B8+l5H8f3WhswkWQ4cgcQBgbMtxmecto83sULh30U9DB2atuE6c4uKqbZm
LFxZc8iwKUAVqZlyzBI9F32J4pDEicrLjqL0bFBaU2eqbn6ep2Y/D92Ghl80VTG1bqmg0uVrEkAt
4FHobXDqk3Cpcn8hhkeiJ3Rxa9516ieRlwfbcMLX5p4IpSjgv0vtLOtVpKtK3D0P4l3kFg8Bc5Qf
dxCOZu97v5Gy0pgehs9mbu+UDqlyEbo3e3ETZgTjZG3PYUyuDUCXANYVMpFoEX5r/lsc8p/SuJm7
vL+E4zszQjjnux70lY/UztM/qJlZxYlOwTTs4pDbGAf3Jut2KpMzQ3C399TYG90vpwx73cxeDfy5
2HIisjdtzMBrdXglawYevUNKhhhz5sYPmRROUob+poxSHj+zzHCqZOM2MnEpYGzOYt6PsnTiv11P
LZkTbadfaJ/4n7c62WVQ8hSj/UfKlK2Ccz0+GEzlRTzhUDqa8ZNWdQhHv+LpT6kZC1U98iTRdlF1
ExxO7Bl/CZkSDa18G040tiYXFP+fh3rUAEUZeUh1lNHB5X0j+OWDnw9uFvw0QlcubJYLCHogoyMG
Uf9RqaMZ53MEoSM4g6KZQ1bWc2yd20ARPeuERogjE1wyYb4iEn5+8bQ2FrbS0Tgz3tlG0L80Dbbt
ysG5ilZvxiuKr4HsJYQIPAb4dDl7IxslM4Y8m+GgZynBOSjpUCBPWuZ6MBGVm1PUoHwa3yJCoA5l
xqwjsHfaaDg/ztfA21f74uwokCYR9c+fPKdty64SWsDxz8R0zPOD3Eo69jbmTej2gpuJqxkgbMZe
Y1p337g78dYcX9ochcMXv1JmK/DrxBBp7Yokmip+zZNmaXv3TLlW+gx900Hp5gQAXJm/JRKmxv8o
63zhmDdhH0HAB/vQ5Xjh+bVhx60ZNJpN2x0k9gvYpkkOhs73pRhkNE6GQIo6XGTJlp4vSuVSTxjB
P9gHhImX8PZ18an0lxEFgorCH/0z0gR+P+qCmmViO5/cSNpfMgUcd9+GIH0y0ChttiaWDqaUkHNk
obI+FEGL0x6ro8lU515BOvcchoG4N6Tn+c+JRqc5KBX+cYJHmVJyKP/2DeXdoglOFq88bDBFqGB3
W34XA8CN6kyKFgAACTQzsQpRbAIZs1j4ivIEpArfOJRscp3SGhBen/T+ZkAwQzUhx2jgBEdAERTz
Elco+jj2Rxi0BI5RT2I5IbgdJRKKK+vAndiW+YqPNHOSSJpzTmclYlzhMXPHXZrYczUsHKQNr0WU
I3UR+Q2RGMIHUp0LErj+xsNeikS8j3jmKBbCxGXJnzrooSh9JsaOHkvEYXr7pCHJaLuPut+G86s/
SK3AgSPQMKd9itR2Mo+J+iasKdelWR17Hg9rtBCkQC2bswqJFTUBd/HWh70DP5H2hz1nUcFTgqKi
kn6hsa/MNKjyvap+SVWecBQTd0wHn9Je+NxVeHRRlmBrMl6IGKES4uXC4aj9XxvI2GbgGjCvme+c
8mQgtGIY00X7Z4U0kfcI05ZJgII5H6dXBDWY2DWwUYdvybZHKk0KxRBA9oQ4CUBHw9+65D4dvqXr
lbuWUgmmU4tAPGN9Fekaqp0D9Hs/3IVMjZAAqIj74OQFx7QllgKEBcQciT8NXfQuQeuqwyBFYuYF
F5lfQwJ+UEoAfQIBg0L44CwiYRd2bWyyrUTv8n6lamrL7wYFFemPpvIxmu9zu1bfY0KTeLfyaGUa
klBXvMym+KVnQMBGV6HGCokNnxqEuM/GDOdhJZIn5tm1h6RwTiVtfd1+0FjRykinJV9ymn5t8vRy
q3iJLSrdN6bEjy4sLVvfhLFpI3VR0wnQfIl1WDPGrSBuhZ1tqvlvTfxNOxj0eyFZUaDHkhJCoUiT
S6vBNwMC5Jh5jL6glMBKCKBM8eYz2Q20g5OyRzh2UXpsjDLlrQ3+okYrrF8pr63wU6uODzTZujWq
iqwCwKMjXOQ5D4iBxWVQwnfI79pTyajlicja5zJwF4Wf7ZmfsJfcv0YXCnVC+fKDSNZXmuVI7FMY
HKFLvNfYcdcJiy0ppqdgto6xe2hY4AZQOQITxzq7SJX7l5qKa3SJZbSZbnNKGvzJ3dZTGWwEdWXM
W1cL145KkOXgwvrCj3p3/Ttu8lXOMMm+GilCbqQLMOlVJm27TCOcvotY31pt88zpYZNMOpCVESKV
2epGcCozY1uqM7PPCNHwPnx6fYuEUOzBPqlmtqXC6zskdlcyIgLir7GKc4kkhw2DjRZRre6WH41m
bDIt2YUYS8UcXXX3Qus3GN1lLBXbi9InRRc7W6fYg3gqriVlg8fzcglobrLshPh6VyjhtimJS2hp
dBtUsUSHmMC5Lsu2unXjiz3km0J5jOil9+6KetUbw8JKiq3dkBfPxYX7w/kDxmxfB5NvP6krTVff
RMaUNS7jgaHB2LDJEDEFV9n31c5gh3YOIA4FvL+PW6JNGwtxFZZEa21p0TMJhWskMmP14YynsGYE
xKsjTX6crkeojrQan/QRAwDSpSi6GDwAjJF5qa8LUpRbYnTPzJAIIXCcButP8e5NBYxrvOm7z0nF
YUb2ivsktUIz7yu6W76egGOi+Ut4n9jMoPXxNZYLXSbcmmsBhcW0FKSESjsUle81KnrbvEvSjmNp
F7d6DoZxaQFcBN246TguhP9POJ00HeVCf0V4HhPV4jgubKPEiyF/YP2O1CAd1C7iBfoBe9p0ymFO
f82Sh0KAqwhv5vJZPATV/0g6r6XG0SAKP5GqlMMtzsY2NmAYfKNiGKycs55+v/Zebe3MAEb6Q/fp
E44Wismm3ar6NdP2oFA+RtnkA1vavJZAIK6K0U0+mapxcjZJA2GAosrMmDrlr/wMwMyYo5ieFraH
3O26e59MZC7zsXg0YymHPwbcW2oyYFGFkStz5YGBYtYiOASasik5aH4tWGZ6YFGJXkLo6PaHeC3X
vc4sXkxnSOAxr/gOxkZG/cJ4s/6huYfvi40eagqhTPN9qZDoJtahO59cd5dqRxWPlQTSo4O6Uq33
aDkq1qsMvFSWhnSlmKytCf+L438B8TMu+H+hO5vZ9HEv/FboLVMOBasqGbbAzpyPids+08tPDmMs
/DFmul1obsWeaELq/nsfTl8atKe6/U5pP0ZiaaVgC+FvMaEFr7TYBGI/BK8haeiHKBAc0K+mEG4Q
H7YnILY8QWwVDRQ0XXTtJv67AxSFHmp1SlsONwGQivDDarjr5EmVJL82VHeAMfSPK8f8V02N3Hu0
1HjXo6ZzCY0cN/C0BckbRvVk++4mJb0JnEfcdsf+qEQxXq37yIg38XlWmImu8p2XWrA28WnX7lOL
E018yAgCZg+jxxknY81QxxtIV1eODVpnYCy7vAjmgCY0NPd4Ig8zo0mIuMZKGHwSHWnbr5O75YmH
897PjnISzyibim7ErCv61NRp0/uf6sg1jurOA+90J1xB1XuvbSyQbyX/MCfnpQKx6RUoJBji6QiB
ZvwGROCRVVgsjBlp0msD6zwKFPkWLEUkWA43G7W3k3cg4mugbRV/zuhcsnHQMagfPAVJV8XqId41
UU78W4utGRAGvageBSut+GMTeVabCG8+agxXRn04aNmwno0beIncHDneoIMcFfgfdqazsqL0+YH3
YIkKESfmy31uDsKpsuZJgg1FxSBbip2XYs7VusGFO7ieLhfqHHDgADTCovaZMTSD+gY0MSd/QTog
H3TWL+MOV7uSQbeyQblGV9lR+QQCWnsS26MyxvVIkqsZlYCIOfjwq51xoGASi9d5vEAwz1x/EVNu
WDmX5chgyjqr/YfLRxo4RaJZeS81fd3k/cqKBSzCQIn7z6Z7q8m3UiF0DLgBDKC/UEr5wOwNPl4V
K3+V2r8q2Xekl4eYvi+vADMpJFyq0aL5cQPtgCSKLrdcu8a3BnljKA5uHmzmzKesvVpJneH0JAnN
RLrDmdqPJSmO3juahXM5U86N1PSWu86Q66gyBOmpwrVtFaofFSaIQ/jdDcPTbHK1hmC8iFuLkMqi
XPG61AgKHnPqwFDWDzf8kL2v35Ejq6CKzoQTFqO+qT+W7kjA3pdKbKg7Gcuyo5HEZTlrtKfIYLCJ
26tT6ZRyN6vNcUXKt7iqjxTVBtVhDMnBUuyNDwePSaUND1ADZ9VH/SAkVknm0gD7WvSNZlXsnDY4
pDbdIkTf8UVsviUojxiBBZ6w+pBfpgziz3wUNiR/Ig68Q/hXja2V+HVFTMQHsGBDRp4NcBK1B+bk
aE+XeQaB5EKAHlrB5DyqL7B7fLxlYTrWw13ShvBwDnCSYzrngx/h7MWYltM9h59OM4Jkki/Ww5Oc
WGIyPjH94Xhq8H2QvElpsiMdzTzLkyuOBMngD0x+zzyl0T8C2XdidYVyGpjKep0QAc+lfQghCU+Z
d1La8bDrzFMxl0+jw+RCzf/2iUHTQMVPJfn/x0YHOZfpeztwWZg3UD1x4+o4vfpil7CrPP9Q6/1T
kgToQtVlxYylxD3SSII3vB+IZDqKPbxCDtBjMORcfYbF8LFcPr7LP3DxKLMuvQdv0Ky3EF3Amrr6
JjhXWCsHFQWRqJ4Q78WYaiWcAozXXLzt6o7RZIcBz9mbMH/j26V9hHt8cXfH7jO1Dcqtv17xh4Rp
OspLnzMoD0QFFi89sH5LhwrIlJVeZZrk5Wo4NHMrtx86GtQKcEr3ineVdl1Mv0a+UkKGNYZkOAfu
I9IXJQEhpkHnfcghyBWY5j9Jvx/wl+rg/me2g7fYR7aIYkZThfakqKil9WgzQwXslRfs+FtYeD3d
npUc68dVWnCMgW9U9ButA8/ApJGI+d5DBi544ZqT+9YX202GBDrO3nJXcyBi1ppUu5imkfUGYkN9
QZWCPhZ1Q0gNK+fxwPKSEHrWxWoCuqzHDVQcYs4cnnUHi9zDTVlvJX+XUx//ExwRcHnzk5VD4cME
DkCFwEE1gO2t8bbh5Snu2eVq4S+MiT2psD9xNsdjGBQGGnRI7NbUfYlRvWJgoAgJU5zNeMNSNEmc
LhAEqx3HliUra84zzpVAHgAkGxuHSBJZ+iTfStVNi02pnA/VuRmZTMFbd775LWnRWnirlaLRW7JK
5JHjS3NGQU+Z1WbYHIDOUWs+3AgYhOl3bgxzUv7xviz6ZYZ3svgl2xKH/IAAZYTgXGeJ4D1Wf2nl
JMCxcfzjqqthQsiNoAH40umOXnQUBg5tkZNk20g1uX4haJhfxZgDKL2sugq1Xfjp1/bWEdpVeJek
Q8vWzpyrsmlZ7jYjZ0jjsrAKLiqNhtaDK8PjkFGUo/PuMhbvd2QzOOUiM6i9QFtYs8SQqfg888mp
NwP9zN0lJ5PAbYjuPXg9EDLtGNW9jHzqbeL3H32yFb98dpNlMtpcMU1eUWeRH3EjkQEeadnamyEy
npKp3FIOFgpnm9GvVBAX2P0MZWTKDtbBO1QThuQECJEACjzikvTEe4ql0tZ5ptOG3HSX67CGkekl
0dJt9F2PITRLQ36q5TUXD/pv4PyTgKg88Eu8KAYmAPqe6yLgsbsykXQvCnRLmzNWSQ10he4mCIcD
3yRDXVy317E3d8o4bw0n3VZMW6nlQJ0xyWudl1l/DdXmE2cK+LBHBdJ6BWJk+Bii7pE5Vp6xKE1v
A4iwNAYI72j6DMx7kKcf3PgHReCSfyirQ4OyD/MKSpgEewBiWdz6oi3IEAUgkB0BJlhMfCpD8VbN
AF+WKPtUrc4DZhxm8Ke3sa+WBW/WUNpH61m8RUDjQEpXTCTZcoIcTXBjGddFbGPWDNIfhv7U/2V3
hqlFOYcwpg9d9isk/OZssq+TMv9SE/vDY63UZvqdoxZsawwhkecQAKSDTaYMZFOQPZuCbQJ9TqmD
5aGrmMZFezlHWMfCChO0g0hUWR+62S85SKb4Qwxn9F5ntNNJs0DOBszgjYepk1A72TKyYEUsREXk
TTFUh3+CnpFSDY5/6wwfTe6dePHD4+ACm08n7axWZFlxRVq0ak0ohWa5hdKmukcdPKSg1WoNGD14
4lZju2k7/r81d2Ey7HBYvA/YfAhrqikRF1oXgjRIqx5+DJosyqAImK+uj0wxH9uaI40L1+qulBQi
pcL1ljoqwyPMW5QxtoflURoSCQuwmVBmSsjjx5bFLy8RVLrK34UhcuiuXTTdT20zDiy7dat9WggS
Jrw5gGsYX9tQHFTUvWJKKInZttnsk5OK66EXx3iM5Aw2nRfkXnK38iWFnIYNW4prJspLMsuYePLM
Jw3iWw8d0UE8n68KKDY+nE0hICS9vRFLrAwyKu1hBnIua0hELuJDh2jZvVXlFXcPGWEIfjsrBVZi
nHLxXvxqa9jHUO+EowgczrUbI/VCNlD0GuxrRkiiQY5W4Ax8gYxkUIhC9pL5Y3bBAt3AmAdP/3l8
SD6EYEjag6FzXI03hiBjsrXiXZZiazR6IMHplmO8VUETOc2Q2YliMVG+4XMjGwNDH7DrCMFt8vav
khIaqLxL3JwNoupwWAy6qAuOCC8cYvrGuwdJm3GuTz9VEwU8mCMk4l+gZMatTEfIDRQ5BWgJV1EP
0i8SPo4o7iAJTx2PpvOH2clihFDnvOO0SBGo+JymzoUSiqfSJ5+s2Cl/783mxKeFViuwvcYEo4bn
Z0F9wEFBBxESEhLxaMEmJ92F6675qr8CTkLP3D9oUuZxJsFFPc/MZZwP9MYzNwyDHkdZ+D2UEXhp
zdeIloZDWtrhFq0R943hWGtDxXntQxQ6RsugO/4QMgGQoCiIgeOjaimUPekkNV/DSYQ7nsyh+lcY
6kP11hTLSNAjihvfq1/7hiOhhtt+mtoE4ae6mNWtSc/pwhSRmsz0ia3etyrQPU0vGRLiAShFAlt5
8BiyQHmr9WdBPjTA0AlvCKvRX7OzWb748DAEDC8h+9cM9OxE+Usb4szhYah+pQwXJVRnF6cW72SC
snoojnhgJIb9hLRDwi5qDULw0XHILQvhWk+ch1wHDaCkg8DNobXqYGaXnbFNhk1nHcKU6KlzyhAg
cQdyC8oV8OpeZg2tspXfh0azrqcPOACbEBUFMaBU0hQnebFrmaaVeol8BPVN9CEhzHmJaxHwSJbb
BJ4+mQ4qQNjp1T6L1kMl0z/60PJXh9fhY9pdaJ+9bpwq5KHi4SOLY8A7VlK7H3GCEdNkVnPlRE/Z
2VYJEY++bKjPqWPv6FeQR0kEnF/1rwqxK9iPQr5VVq2ILcYR05x8ERmfzBV2TGQGv2egMZ0ztj+C
LwBLeGdhyVHLPuTeAemd9GcY/2sQECoJ4k2eiI1Yx1jaSaTZhMDfp4KSos+ssLogk1nuU986V2m1
goK2MMmOEjmYoqFk74CReH4iw8za4CRFRMQHVBhIcK0FLrYzFwXSj+M6r2FN5/oYxFxyw9h1WIHR
qkjYAgMwWo+O+4npkNZqF684ePOwTiCm+QI74/xTeuGmrGBop4c60g5yDVuwGi2oVWcZrzIEWmoQ
Ll39MObOKcWXCMNDSicPLNJU8eotjI3eTvvOYQabC39jbUQqmDGzFrC5GRyJ6ec4rl3mYi3AY28Z
y5SRg4cXAGFnlOUzI4b0U8RmsgplKj25GBDY1sVBA+8iqjNm+ylpfgrwlIaf27h/GJrQyAiSIlWb
rFOGgxkQewEXUPqAEhYcdfVanKe94D4X90TpV8zwEAtJtZPQ5npQh3yoiM1EITnu9ebaU56yhrPQ
X+tErhUCRo5/GwUqkZqtyRR/66pOYnotdoMFL0PFeIVAi6IM11G0n3mSftPlaCXwhwQlM7gThoMX
VBeKf0K0GJlE3NJ91y5VFLGp0Zwc4tjjOHjWMmALHWoBBhNSgaPU66bPXN3i5YCJEU6/nHOzhrX7
dJBoNqWNdwqujgNwMRR3TwMqD4+11b6YJOZRSVIchIB16KCK2N623z2jYz10xKOAKhdAnMz2SWoM
H8+iucRznmUWEirJaZRwxY5cpjG0nhJqHncOd5AjwzbjTK/ZMN1L4it2AU9z671UKuZexrjoEgj9
WXG3O/cyFfaSq6s1vkwGImCZkl9dGFkOwQt/KO3aBh6KdRqM/m4HoyCJoskN9oYGUmZ7nzW/WMf9
ACeEEKTJxywmT9cGERkCbIrXDWalAhqIFmUcy3UE4B3V6ru0AJLYo2Bx5ovIgvtO6rk+OQX41C+8
p4iE0yTCNMCz1l6fnwKGLqJKGgAP8DreepBQpx549dvE+dYGhI7jcmuk/dmI4wXhnmv8xhbjhNuq
ffNnCFDA8W9I9pYZBZVSZCt7i3ImEjPj8khpNrYoeNy/JRRMag6ERXpKKjlUJ5ofvXgiG4JdJwHV
Kr8P2KNIW+E8luwdR8X6pxF8nwHH3ZridYSyQIgCUtvIvIYTVyAtGC/ORTOczWDFWLqka0dOZr1Y
ZChj6lc4qIPtL63iLWnfyv51MF9TL1ryMmdnWrpIrYwf5EsbndpInRiRmjaKbe/R1+YT7PN/MSMG
YBNeFA+eStSYj0aA/rw01w/QufMXtHpj+DmTORyodFyIp0GlFdXDHuakMr8a2w7i/01EjkXBz9Gv
EypKJzA+gV5YnaBqLpZLpDq2qIa/2yQWrW1ZfI3oe5uXsCOKvsUPnPFa2wJvIpzue2NNYzNRl9P7
tHJRgGcIWkGp+ke620kHLsYuPcNNjkZLJf/418SNIiRoBaCh/p2veUkR6meHqi2fIpyZW5uqCfJD
gXFeg3EJcVyPMh0wjqo/czAXmbmVAT2KYd2Y3k5qxxHrEytW4WTVV7jBciFKc5JzCCCOhRyTMDrh
++oYTFj/6jZAbTaw48CXSnyzon4nP47hKZjqIwerLRYUVQYBSgq09K/ZMVY8/xyjFtBmIkWXM8uq
8dplzjpmh8kXMZ41nUvIuAuj2YVk0dN+WTRr+nQrkS9Q65b2b4uvQxv6FNzwACMf/PiCK9cKyjfh
CP+Ye7JNJm5UT10OF+mACpsRE7w2XEyZFvK3+Io2RMLkUExkxHk2nL9hra9yFd0ka9Cv/yXuyWP3
sYPWeu5TCX0L9bsiptwa7aVl+4s2j5Y90EtMW1wp7XpIQUu89DlQ9UWH0mHkcZRYxZvqCsw+iKed
w4So4C617YMLOz0olnB5Q/e1steecLipG7iEIP3lMmOIv3N/2KZ9KC66UqcYjbVu5/eYuqArMO/x
UcwHdyn/7S+9Gp7FBsIDy8FZcFsrwbPKjh5RN1ZDsytcCxLoX7jkUWZuhcTFKMMqIEtEwZaCtoYc
FWORVDNenLEVN7NDg4NW+Grkw8+MJzRNKhB8q0Mw+A1H3DV4MWTnvWkZalcF8f8HxbHPmvIyde9y
8zjuy1xdxZpuQPmiTXum6Rs1LZaMKnSolRGafEhx3Tf9qsvcMZ68VWei3hwqbEPcdamU5EIAtmqI
zSRypXv2zGppu8Av7becNHLUAreLMQceJAKsd4W7Djla8eTZh/bRpeAx2QdZQM0cVA5P4tg5ZKKT
XLV0C++BLBAq44DdZXgBhbBoaowXBF8XLndfvXicUIn7Rj6VTFFL3ovYxmeggxnhi9KbjTr8ERUG
PC1vDMMj9Xew6AjaCXDO/B1gDI2FsknGcWnqxaZTZSg3FsMCZpI0XBmwP0G9HPojTYhLWRFBvwat
1Y/scjFg0KK7SgwDn6duMOfCPVU5ykvwxRMND+OyjXH/KBjast4idwliUvsjSqU9xGTpvitzZJro
MLVBf5heygAnU9oHmVZQNCgYCDkbWtwM1zEV9/wgBbK89C3l9B08AcPJaJ0oh7S6tWN2aEEYQh6F
fGO4E6FF0DnuDeTFc9QJ60gdIoz2JiqCfZ3qS7aVaEJnUD4U1OuYaNMpu1VOsUxsZq783jLoaZ+z
fjrkFAY+18sjGYNacQrrT7/JXtsweRYQg31edFhAOzS/0izPCtHSKEcGjowcsW/FwQbTQG4XScIT
Z+AynU4gtiafODXyP55EQjm33n4fC7y5xeT2CH7Dil/yBMoeIQB8rfCjZMHgctJoRB9+K9yKmKHx
uEohXtAT1dGrFhq7pvwAdDXlQgtzXJ8+OFmk4Qn4JzZZMAUzEqA1Ug/osVT1yB0OUunJpUBWFuND
rk2tax/zdGEOgHexoTMa67SDg0IeSm0tbZJ4sRVyVAyq6N8E4dEhy2LkyKeQ3RARQdthumFbeMQM
gL8QYkPdPfQjzRtPIUvXHIkyhYjrXzO9GvQWBjkyGoYQqDZrD9EeaA3Lt0vrW4KlaTS1O4Hl4wQu
5bjiuFb76OyFvzNqG7aaUQmrLMy+SzJkHww3nKuqo2JQ/2FTgRNtah5aOC2tAeGj/OD34l7owFWL
4W0oj7PHMFywGrxz5msJviBXh26aW7oNlSuVtZ1hat/BY30jaqmHpWRa/9oB8y3z2zO+rMLHCI/2
jxs2czzcUK394EOTzRQG4tmRPgbssa2CdckaEGR2xr2PCW6Duz7rLQpRiBumwJRKYS6iiLD0DKW9
eiudeD/0UIuOFRQu3fnt0LaL4UiFewiW6e7fkOOd3WbAtbf8bBNaNwEs3H9G0+30osOWel5VXbUe
SCVXCBYPi/Cs8tl4Dg+zDKIIh7IHLsAiHgJfwryFBsfqIB4pCgQJZZGa6wp6W6y1oAvWuW2hKXMZ
m9mzhW3BXLbcjuatSj40BRh9H9iSflrs8LHkw0u5aFC2DFAyx3naRiG1Ik0qKLMxAbByezLskXbQ
rG7aND37VIsq6iZpHhh5DdVFoRgXDKFG81rn7RcAt1QT/MdB7h/DWy8H86eMy52g3VEWXaO2Yjlx
DboeHoMQk1ZdSJJfC48Q8ImMlsb4xExB5QDo4mEpfhpZMK0OPViIkt2FzeMirnKS386+scu72V+H
4G/cUaYW3x5/bxNTABoZANn0/gTtHQUf82Kx4ZQySaPxGqwr55vifM/8yvOgLf2IOCxrPkQmw/Vm
Netsw+kmA9zZyZfx3C3S9Fe3zUeic8Hg3B7IaukgyHjnFMG46nEPEU8mFQpk3hkvMOlsM/KvMNRg
V9kChGb5KqKP5hhnXZgYpFlY6NKRgYpXOuHcKAl7dUeIPP2Fap/TXl+N7rYmowzny3X1O1DZA58x
0QZU5O4NeVlF7a7l+oqdY8xspYM3Ds21xP0Iz6KYn8a6A4eXxWaWAZjjzUWBFSgkiYbQMqiGoszY
X2HjkBqPBzK+ywApuIZRiGJVhvM9szLxXqzMuwB89agu6zg+QMdgjTP9h7bPoubuKWF6qNzwY5Ls
hCcKiME6XsLeYSAAHAfYLshNAixsEhpT+vZJGtqaiqjLroQCUW435kkb/pWwJn2PATUmynp66mNg
KDpKyiq8A7AZkQdfQKiqqEWsOdlGBrS96IPAr6faI5MS0CiJtHVf5ptmmJ4mItIMdqbKMN2FPA4P
QFBYiJYVIEvWoNEEjJbw9QE2s0w6PUn/ML58jT58FYSvTNrEGYY3loDr1k73puFGIvOtuZ4PRvpt
oIgocEvwxaZcuPBZ8BJBcOYP7AnGj/sN99OFNQcHnGF8mMUMZ8NjUn1ghCmrlg3umM53y6862tl+
xPIJpeezJCXbN5gKnn4X0uWQEwKA25ZqbXU1XGZGveqwMzH9IweR9LljrYLYcsbjDus2A9JiznBx
GMjadcqNYmCB5QYH2fi8tSbNV679kqTW1rO6NyOvd5HWnqSGbOOUwQRnjhBpCit+sTp1MWjWuSiQ
1VwdfOkoYDqIel2Pa0qebosYFT/QjOOxfPYB6XRafE4IyfDUZ804+4H3hN28az9nU3oySEnRuY9c
6pYW9nxX/sRqfGlh6PpN9eLPhPNQsQBV5ebZtXSS39FqV4JsoP/TBxcwPaD9msONM4XPnPhL6Rnd
XlJLThYtrLjVD+2zMzD/hGJfNAZ2kcFaOA4cHLY6PZe2vq1rnwzj5lnaYk3VMbMjBkhpyFyDqM/f
SxEnlzj3KuWSipBaiv04/Dsr2XEymn0Iub1z44XQOmqCblLn39ztLY3QVTkY3xQk9CpKcbU0GTpi
cIPKvYPfVWveY9/K9sKbSRxFKjhXY3jokmc9eKMPrj0IyIiSQHryaD1HLtp2aGvNrUv6D5aFZKP7
8XCDAYf6L1v1joHLgvJC3weoKgU+seKVx/eH56uixJTJldiJIhiVCBz7mtdX5PWrEtUpmkE0/D4R
nOaz5XxEhXjXXybNZUtJ5DPOocioM/bJPB2dTGcY1J/MKIN+gNCc4jcemcEkQLo3isLarxbE7wo7
MloLsKDqcKjZf77Xb9KO9qhahW65YeDmAJNQKjBRo74fERDIn+uMvDFNy+lHYQxDq7ZojkKaEWNN
H3JoR+PCdEWuyale6SQEFoYhTZs3nuc3S/ml+NU4/wXwkGiDvP9gmlxOeH/rjMXHV4ujEmxcWgDm
SOjLfypn1zMdwF0g0rRlofpckN8xfOCMgaYCMKfMhFLW1caVexMiSOsztI4uLoKRotIBCGd8Mig1
mY+SzhMgUCWbVvyfMx3JV7sXggJhAjVg54QhhCfvAtZ3qULqksmH9EgMABewH2RyJsIh/LAZDUGS
RB3gPFE2BuOxB8Kwv7Bi4N4gOhopUsw4UKeNDGAsCBgnc3NWhtZvYqpJRbA67mhkRi5xn515gcW6
USr6V5czBsq+fZOEJXz8EiSmMieKeKa0Ios++O6aconvGKXfjHMS/UScoeWAlxZJwJiI9Hv22zpG
Vmh3Oil1ECeQsMGVxKATh4AS3bxn4QZC1wKTIfenRcLcWRxzFX4X9gz3lpj8Y8/pcIrHoIaiPbLV
WwKdFVVC7FIGUyj6mCkWTz2FFVNmbKah0s4om+7UbNynwrOjxsMLhbobVtrUpW9CmxNb0rRjhDP7
LwCNUKJp2x7tFJ9ROvwQZsEHODbRwdrL7IJJw2x8T+PDA6XCoqhDlz5xTRj2M/bsrhTAbCx+6myk
VF4fJdMrRMYyiZRxshBkZBLY9/W+kGSQ/CZjRUFwZ3R0QiqIWHQRR/SDpAzo0oDlMGj7lLfAKMPm
fkPjKPgo7NspP8mxQO9pYVSo1XvVfBuGLUcMZyyzZeIHQxJ3e+vKkSN0bPCxcWQuUYPYUu0YmUi1
FmFx9eKPvBauICMIYmfb51QVNggCzYA5AHCJ8+1V+TlvI/z0zKfOTvDph9pONYP/ABWydPxMqBoF
etwp1Xus+0XSHAK6YDH4uN/pFNRkoIfciAwCVgaJRBW7jqLeD1S0y9MyyQiI8FB/5DADKeVYKOJo
b4GNzPMfIzNJvtUQjsFftL6kPjAUBx5eDleQP3LWet2homH1ZQwT8A7hlca2sUcgOlT5m2WGiLFP
ebZt5yc4SO8yIHA8XCjYdnPicYPBvNGv3KiqlqxR/DTTBYACbaHYZs3QqDLDX49ISDxvjwEjhFS8
FVmVCP0FIRYoWKp/YIT5xQC2BQndDDg2ydxdznIJx8GaTP5IFw8rDuNRTc9Ssjizf9D1s90c+XJF
Lbd+XL8IygnQwWOgGOCgk1SRRIUscWjDbeHS5fzvGC+mGrXprfrBxsXrN2YWwyJsVOHjjqhzOLgC
yVfBb3DkuolosDH/c2C3BtFd4TSXmrq1jF3mJsWqZa6ox9lP5N80PpRK4QhO50SbFHuwhLsxkLwm
5SVgCIt+iuKc5SU3ipC/Od9tRiNN+015AzVAwePapDBpH21iSfgZZ7YCjVJokbh0wFhB3RMq/Qu3
N9yDkrsuwz6fcwuXGie4MSNhHcMzkiRuFr0EsYeAVlJd5IidpCtOtH3E8LR1oKrMuOGYEyG3DRG9
DCiLDzdkBgkTu+5csGp4YhgVyOOQXVSDasjr4ENJXBOqNJusMYYAlXlj7FZzD8j7CL6lLBBFDJ+L
/0uZ1xTiiN9gvYjXuBfeFcwWYeAqsY9/CfVf+O0V374418JFsC0c/9FSMZQZ0J7OeXsW8lwRlCT9
tkxOeW9HYBth69fZlc5v+ygGsbmKPurYOhDmx3U4690G7NzhScyQlHg6nGVPZYbyhAWqsa0MhIP+
9EtJIiVG72yAfyz4acjhGdQ9bF2aIxNqHmmKaDLLfrLgU6dUbjDwJnKLozaaNmUq6559QCOU/PHI
bIDEKSjS3I0LOZ669s7SEudjmElg7/wgD4hX7PNTdGq6+a7GqG2AkbS9eGvwJRyHIpOgLmReu/Uz
IF0eE3PA/t2pSpj6KaEoFvJPFBpckBSgNsysahcx2TCgl8wQZwBrKfxCRlzJeAXkLLrDQBx6afRL
2Plm7UOEEosy30QApCzZy2AAMKYc1X0WcECtNiAm3HMRJw8mdxYJDmyV7i6kCzXHp9N7JKgIdxmu
kI3N8KxiCgS5gWdL3UShzzKda1rmir5jOEqYkU2f7pIuB92S72hLe+p1uBLO2LAylamu3PlCyeSD
5TDMNIVaUQLH8DBILjVrlndsEt862+qusAziP0lau2KtJcmdURSuNZzHap2mJL9AiH5MTwx4KpjU
0WJBNjfw4cRlzunuE/d+QRn9J0AHQsXErINiRiYT0uFKAUA7KZRHekSYzUUAuRkOHtQo+EKsdTnG
27n8fjDzwG5sNHHWDdiK65ASo6CJYI82D+/ZlUyImvrIuErqwsfFRoSBy5wG9l1BcUNrOaLqMxPn
MUnvgaqZ0j06GueGUqno1635KfckkyE+VAgDGmanYCYxXhpzFizb9Kzwn6T+SrV9i9mg5pw4Yg03
WAZqs1XTk4WreE984T0Z4Hnj/4cAl0hsL/0DIXPh0q3U07wg5IkBCYTro1q+GMGfSvkwQJRlcs1D
mAXmV/RVkr5nMsCwbkzU5dbBHiMz30J0qcqhcjfVLcr5XSCWj5xv1ru8Db1XqFYNfA4ZvszBOmVT
eLwe+yd9k5rKkDeE3KFRsSSxE4FpZGYHFxu7BwHJSxdzzp8SK34RTOBaU9QBS76XewRagI+tPNuQ
KTaUvgZPvjnOUPZQzk0Sg2fhmTy1MoqSUD3RQmj4MQihG+RRtqzYAQt2i6iTfd8x1OFEnRsDthHT
5gk1jDWtfYiuSvAjkKzTqTuZ0+NM1Os9VDGozdk3cdObIukfAEs6p+8GPTJTo7DJwW/Z4BSCn3IS
h+R2N9m16OxFwlFZFQhbtHgHhjwH+JneZEYJkBf1MaaD16l9951fFVNOizfAQ4KFITtK/robCRe1
O86HqxytHNKrIVC+hIohkhFMkqjoIxw9f4vsFhcQD2GVONg61MyGccvN+G3IdDb4t22yy6CigQPN
foh6gjSs0oJZ0D0Y+NSvRTAvA6aZod7eRiFbFdye9vhWCJnGwbdpzQ3DOgfwepy0Y++suxGMdVc6
1oakIsKdT4MRHdPAWKWQz9EvPDb/ABDMAB0WBgS8B0nxplI193WE9AqGVbW3PQfGMe/PXklVGVNN
Oua5i/ltIZHUr6Dz3Cq09Na4TdlI40we4pyjeLApKeiJ7WtJkVV31iIeXHABGAaIMuX3ne2/BaPP
un830Dggv4PT27DgJ//EaHBp9hC9u2QViOszPkeMzApmcUOvLWLDETFHpb6p/kbalKq4+CA37RCh
cDj4fEFTbD0MbGsIgrERwkOik8hbhAfDU1FrcJoQDEMAcAr7Ixv/ZfwgDBj2XfuqWArJIT9NpjKv
BLRv7imwo4acEtFAU+dw4aOlysYC+nfam4prb9zhjqLeKAva6Yi78rIJ6necL3t6O0KD7QsQemYe
i6pdwUc6zwXUb3kDMvKjuvTq62AGgIPT0cdJOIlphxDxuf132ewczndGmRX35mRcaryVLOWlmHae
jwN88hq02n6wekqJV6XQyZfWF6r2E/R/YvyzuoBsaHQfOAoNcK0N53nCjT4tT7h946SiX/LE20b9
2W+pOKoqvCrGmSIED2PvKzCiP4PyXJXdi+sb+zLZNDpTLvRMQZSuNJwLHBKGGRRKD27y1vLUwGT5
l3s5IGXFgygpc62pj14teQz5Lg3S53TI1jyJulG45PD0b4enBpWMgPhSZwRmvMnHU13+BSEY0+m7
t/gN5nndY/7ldNq6s/AjszHb4naTCC2FSRB3QDi5QD39obNypBA0tTqPkSRNrTjEvfksyyUKrKVL
Xd0wqOgbYzcExgt5mHMLE4SXy9mPPbq2GcLxz2BsM0ZrNmF7wsqkcXRgFwbBHyfHOp4GqJphM9b9
qU41EvAA0vrIX5dldFD57YveOUYApjVmLgrQgpjvGLh4MALzmIeN4yGi/px4H42LvU/Liy3t4Utc
PTgQyGI3t3HwL2lEtFYph7F4Tal5PRhdKuqRKq1fVEYIbtiQwmGkL0Blek7DTHw0hxqZfNAUaAAy
m93bOcckVX68ydlT0T4PhbYwFiTeYRqXLoIDTp86bKOYtGwXWqCO/iU2SK4pD9rsMVLk9nNVin79
kw3jhvT68fyWtf0pcINjUFQRb9eGsxsczIGsFi6zEEYrHkcqPjlqMH5kPRMRZu0xDsaWvqoow2d2
+8iRknZ3wVRFNsvN3lTq3TT6tRlsw/buaxhMCH6QDmerRV3M+plnfzUib5vw9B1Msi/rSllHAB1x
MvyW/b2If8CKUd307WuV3Gx3A7/Bce7S5wuf1+2SV0EuGl99KQCkrPEO35mEI/OFrbUliXPnsO88
RrKUNyoM7NnCBgi8LaPYjobt4JD03c1/+u5D57BjbOUzqLFHHTgC92/UJfFdhqMjhEmpExq3wFvj
Ba/8RVFoeFJL/Mutto8zNXVq3wbtzpC2HlnLyBS5C0dG/eQZMJc0sJCOwUx0pdiHZcsB6KwC8ykZ
3s125Wa3YjwVJMQGyM52neI/2+I2xSpU7eHaez3tzLRpOPMGLJEfIBRDbYxivOxpxIkopxPXx82Q
RuuYP+XuVEkBVEYoSYc8U/4OYfsKtRFLKoDoYVppMUMX2EE8IQtLFhxzPb06pOZ3OwyMov5aCMq0
n948KhrGQRhSqX9aWm/sZDpdWQ2zd7Cw1p2Kb2pzjtMEe1cO333A4IE6RiYwlZEeKu8fK34Z6HeS
FRb/sXReu61jSRT9IgLM4VWWqCxZjtd+IRyZc+bXzyr3AAP0pO5rU+I5VTsii+o9nfcMtwwyXRkI
4LsQ38e8SP/XudfgfganfDoHd2UaArXO10g+LwkK9CTSG/xtQEqLe0gGSx0CCVXyoRwNDl5sOYnP
TE6juF49LLWxhjMKPGbyqT1l1XTxAHJGzEi4BsKAQxIlhBb/YxF3aBSywBmWFgUTWiEsnlRTbpyI
/rzxEA7a3nN/puSFLrESkYtVmCeZNcfcoX3sxSBVu/6OgOMSnFtBqq9CIDphW6VNgHdnQDvg8VKL
Nl1rgmvRTUAN/Pi4sGQ/zjOH4YIDdbhhYAANdVG4auaTwV2VsMYwa8FNBRDhA5+PPobbAYbNUP/r
54mwyucXrXvIUHOz90n/FvrAb5IXSwiFU1keJ5KVIuvXKs4qyTkBFYpGvjXmad8GHPL0yigTKGyH
J1Chp0vlAcBZW0y92pF+pSg74s7zgB7Y+A2Ggi8RFmfl3iv3da2s095bz/GnOHAEjho5WK2W+gbW
XcX55WersC/HXAsSFJDgnP6BBOyB2lySQLPwls/3oYIoa9FviVfxp+jXAreFeP0WgARMs+LvHUGF
xB0vjAtYg9WF16TuT0Ae695hwyG5avbtEFMI/6i2zR5VT1I8UxKkf3EoCpuS0BBaTU9OcReS7pkB
iG7xmqLfDkC8suSmFj5THBg1gG05mnvBiE1+9hLWAfsQEzE7KBbNhckvhWy9gXd6sQhl2NnqZUef
EDykaLFKPiqmo5IpE56FT1QYIaG8ADcRXngX0ea2fQJxK3HRuHy2wMc5MBJuIw6OnuBu+D5S/hgH
fdm9M1DKjnfbVqcnEbFzLJp6sWfByDjMIivbU4cSLdNpst+EMbf7/tCMFYnYWCnYbYv3sKaHuzHU
jY3ulsWqhwd2mN2ZkAHlQPFJeBBpSaF0ZwFXQdN0As8cdA/YI4ziV7xdvMX1hHRdf7bzDyBa+T6h
cCMfMZdYj+nsoGDMYs+foBcaZEGqB5U9aLKQkMjhxkgrTRtbYr8WEAcsx+seLUwFZI7WU7ThyBM1
CUtCWpKfjUap/h4ciBrAWcQREpXUGs8udmVgGAw+igFFKfASV7hlReQ5yNP4qU1OtfAGeVu9CkAF
3s7HItf2iKwoAy8W+arAYwCNrimgkTglxQAkwTqsfpFGXd9WzEhRSJoWsBUOMAY7gd7aKfKteFgx
rnp0q0ChcoSS+okLhapgGHvCNZQjWgnG/AShTUqhFUI8Y3kImZXKCbUVsdbCGwJGMW8DILBf8glE
fBv4M2JPWyPpJOWQzPJISrB/9cRlgpeuaj1DFzW8gfSro3XngvBwPW+48CNCy/natNZjXX+LTQi0
ZhZlTvxiD9aOL4zITxcJDwXSxwYrK3yebsSJpZFtgdhEPu+AllYQIXRmgiT8J7wDh0U13voqNNdU
wMloPEjsdRCy5S9goc5cNjv/UN4UNsrUatn1loL7/lkYFhAEV+uPJhloJoehmAer13mU/74grRXd
MFSaamEDU1Cc/ISwC8UscV0UZIOQ6M9l82DxBHuv8mu+AwLCQWoi68JCRIxFx1TdnWxkYq1Zw2eT
liYUDj8MYty6JHAA7lnX+12lfUrfpujr6oXNcllpErqHyFO0N2AMAA7iUBH1mdIkO9DCm9W9zSWk
FVxJrO/mmvSa99jQVil5DF1g/rmYYjY0ZE3pnO6gHVmHiB50fyFRRMCXdGIFIgETOm3QHpbOeBBr
IwOJnIBadpapgFxWfzTA/Jvnhmgn7K2CHGk18najOZsKhqeU/RWOlRJnZnOYMo5BaSsT5y9LKax/
CBmFUTaHXgEm6ws0P5bvulsvRNbPr+yk447tHpReLE4sV0BDy/gdW19WMd7RxTzZGrUmryahGKKO
caATFrJc8u85eRSVlApugBwQ3KRALAdnTZrOnDSo0ClKYxTiu9mHPMsUHZ5FhG/uzzZqZgQqylOs
rVgtIcFEZCQsOf+JfxBLNZATN4Q4EYHCJiheEku/ArtF/X4TrRuFrFiBrO6BsbQrPyD3RxPEl3EK
mx4HK4u9YL9QLg7lA1mx7lBItd1atwYewpcgtzUqgSmvyWY66DMWJpmSig3KHKtb/LBNkEjiVW8m
/g8EsEABLETg5E51APakCFYiGnj1OJ/Zo+5YabkdcDoJTi75QCA20m0FOchRwh5kZC6VX19CZPwB
ytw7Vqed+5sH0dBGCx1rRMDyogHFCGGN9ByBVQULtBQ61n+KTCZvp/Uxj6/ain6jZ4cWtRfwDdgQ
P7cIbBvwsNQmfRzGHEwAbEInl5yXMqhoZsbH2D/WTbrHTqCoJp6WuwU1bnh08YNMp95LGNbOBsk8
VWruhBDiRDdSrGbQck6651Fh0o/7Dcc2qCW9iUQvcShQ0xqbG8FggUFG2O/5e6p/GE4WLaDy4k8C
XJJbMDBLix2iYOIZhw83/Gequ3aG9ug+BDYWslHASvJoQIX/oPmRXi0emfIjBNbEoM5vLTxwTym2
wYUm25VEB7B6C8ey4FULq/tUebUWgokRgg4q0V0oZgdtzf/bIgqteBYms3uxyS+UOb6yUNyShsJ5
Ks+VX5IkMVhVgW49eGCZXniTBJiVwAX5hHlKZh6gDUH3RHvo7DHerCoD1eslDVZRnbDMcXZADfI6
OYgrEXHwODzV3YyOSq5Vvqq477y0fRhV5iJOI0h8flrBP21goyZxjgRUhg2GWohcmRoVfgPBJ4QD
6jH89MeS+3MydkjsMk4rvmdehHwNCId5hA7OI1+LBN+RkHB2RorWhzAj8uDkFJ+gWbLB15PgFHEH
jqwMGKNyMErYuPAXMAR0764hJpV4dU4Vfgo3B303z3VbvmnRA4qQKBie0/maEZ4VzpTglb9lurX6
4GgE9QVdv10yWYgzdGNVe8VTD8wXKe0wfJsBy6aU0J47sM91xqRYqreY6tWg6fxgbF+Gptkso7nl
01ABbOCIvCi/BKV5mIrxOFnbvH420dTgFOJq4d0XoSMm6JxcHJE0Yatolfg9hXf5U/QYw0HP6e2S
R1TNP4na+yjkSNE2/dglQkGmDiyl+qhssp55T2UUWHytQKdGLEC1FK9OmjGNtReNAqWcoXjCyiJ+
B1R0NUHHTEJ6hx6qPjPGGrO59YC7pcUvstpTR/YQ9IcNMxQjqU0SFp+u8XOXeBZQzaw9oURaVcW+
wpKD9bA21CfxBRI6uZbZcOFIZ8Lg5EtMGeVfQqV+miZQzZBpjfRxO+/uSgTSZwrp1p03vFpAaGa7
FaEhs0hiaIx7R6N+0/lPBbZ+3i8uYiLh6BoL/Tb46Usi2aEW2CqKTj2Ny3AnJt4JKMxykpNdU+QJ
3Ln2hrVnGayxqI1HnjNHfD0BXScvivGJtnndQnlZhAbLu2KGRJCOdAbxvVAGbyd+AMnbzgkOaQhT
mmCQbW4uvSIl/C5RWr+wMSuhyVrnVDcPd2T3CHLcZI/GOYv3tnPS+guVIynWk9zb0tAzgfS6GMtB
UUvefdmbpozMKiJgOWVSgiyTeL6XNs0KXlSKG4qpR7KOfZ10DJ1TGCiWcDFqOrx4eu7cTciHB+EG
plyosx/jGyjsdt8zyOLHwr8jN3Qbe9LDzX0VDrjEcNMSzomCyvCWo8E3MbEYBTTEGyzsk4mbYwYH
HEWMCIbVe78AzHGoPJbBT+t9tqTRN2SVANBzMkGGZJzgeptSXAj/vFzitjwiblS4wwsnPxc6wa+9
szIJqgnTvYpphnNTRoli/NVMJNHlVhqka9e4ywzU2Fww6GY72+WZEWzjeWv51DJkfpg/QR0U2C0Z
gYqUgOHGPQ8NQa8NdcurhQhFftniMFcE0A/iN8FIv1jqCT3bR6W7x5jog3YpfrVMuasJi620W5jq
2zDrjvymjCNeGW9CDScOqCTTOLtvS3aGqLXw+4WsaZ7yEFJoypGY8RLKII0sHkb+pU6mfw7hqZmL
4Aqtrdo9jThOwqnGvNL/Oc0cvtf1l+18TLmEfTaboXMeMKMlmCjymFe8e/7zGzQ/spTA3RXgGvW4
F117a2PjJxlXQpHgLKKBHcP6cyqkEHN63B9s7BpIhiI+3y0xhHA7BR+B/CaSl6DWxvbvWZYO96xz
SEAzJNKH1ImhfsHkSn7RdzOQXQ/aTtyfWQb0btpbp3lyQu8kn5kHJBLzUUhGRKg13zLeeTLPr+Mv
O7hJWgOeS714Ni7cI0n6m4UHmx99arDTRM9MC/xLRIEiMJe/2uGmGZ5d9yXdajdUPi3oDgOVjOzs
r401nuQw5MTSCYiAL7UR4EABIb4+F8Z4cvLmnXLG9XKQj9XI+gcn4q8Wf5xQZXoZE0r/I+FpVaNh
5EIquNWcatMFV9S7LbAoYmQct1DJVraTgvc/O2A2+mItb5Z9Xv5Jf+TC4JXpxehHZUqLmDRIT2xG
8+S+2mS1A+r4TRh9ggPimxq5l4L2rujkBCryo2YBQGaPLfZx25p3+TTdRiL7JQ+K1ZhXiMtbC5st
qxkfuyUuU1nP+ugULwuliyBO6i52GNcJfsH2x2dPj41IuHchHChfBmhFtC9vQ3skVKXwLpn36Kbc
Ehkj8UD9SsGUS+hx+MCVx2ru9KIKfpb6b28IbqreH4EoOWPUjsybpvzgZofxkvdDvKEcvCXsT5u8
uCAYvWoe5H0MSCo3CN+SNhbZBaBHKx3HFoms2Ld11NcF6LiLpPw5TSm+ND6n4d5WfK+UnDXQOGCe
yFfDJ0Xv/amofTF4BEPyvDdV0FDeRiZqOXwlpoBI0UCNT1aTnzN6qkVC3ZHPz8k2KvUl4OuEonWr
jdlRdLCtObz20cVrY6oU0jNjuahl1C7f/WWkYe5KHABrDvSAAaVW4P+7jdzEmAmlvEd+aYfYookx
n6HLNlop0NqLHYtJOoume4d1R5oysN00aXcUSYj9k9A1TbEUwXLVrxzu8rQE5CB9xYmq/aKi16vJ
+hwZU2YZ4K9UbNRsHcUWKvOVSAJS1cz3ov0hjZmjWoQYk9w+6KVYWVL3q2uqvZw4Opo0VQk/i2zv
EfiBuyOGJ2ZIVSqOnjcuB/igfi1K3zH23hcuUYUuJ1f/yQj/YpQMQKPqF/GQjFgdVTXas1S1NrZg
4r7b9qKHzZWWOd+CnDJ7Qr5FHzp/idHapKABwYf4Qf4cLNYh/wziRra+iQCO2EPrS6ab0JWAAAmu
knLXmMGG5KquwDmLPYkEFHEX1iXj8aXU7GtFGLUEyi+p8aglF9xiHgAI4ueiw54WuJw6kPs1PVAS
NSBBazUVKWhPSRrN+W3exaE+WxazHuu5+luIVhBtvACDC4Eic4lUFexCon8awuaYvMMkfWBLNQv3
3FaTL5Jura2hlvmDOdLmaPrUF3cPrdqAgifWe0R6PtVmqUaaLWzTB6//BJ6iI5K7C00sb+V+5hSx
Ku+joB5UBTZhnwo+6/5LNmiV8OeC5AYuuPzD0o8zmeqtrtwpOeBJVSBndOiiY0gZnuts3GjTdI31
9LBM+J/UL30Mro137pGyk6J5rncYZO7IN12VNR/onP9gBgkT7THkhfSIFVMV/cm6Gkg+Nbs+dhZp
2uMncZUxiE6naTRxT3caXQ+yU2QoKzqBXGLlfpg4JzGgwgGuox8jqdHGIi4j9zKf513j7BB/IRHu
jsKJRXu3+zAx3QtuxPWF2pgYOOfcBcUdjOKf3CWm3qt/D+avour2Efl6QwetfS+96wk5Myx1dbr8
6TAl0xdPQoThnsegEJuLcBUpSoQKOPea62QXbySGMed2JDZ23O1wtdDySD7QcA2jdRwReHFsQBNh
iXqW9znnouA+UWk3j9F8iNirUGIfdYW4fXOKbcBFkTLGrxKM2CvPo/MtAID3q3WVCGyh+YK1THR1
MW86kwTeEg66+43V+NVDpYDkqutoXRH54rM2Q771zkvfq6gn2KXGZ77tW2tKnwsKmf/uKOvJBuEY
wpsu/vrhvVGKc+elmMljLrCtJfsjywJyeuBEX7W0rVKpa7NmXc4edGJvUT5qebEjtq5TlGPrPltk
jjK5SUcJERQipgRLsvOQZhjySLcu929YnKu6WRMNwY7zxRnPC4+/me2iD33F/acN8a5VUPSzXDf1
9BIa5aPg32Jj6HSNdAxulNkvmmHfQQSmUIzP2MRfmZY9jhATtElOJVkXwLvEU8lwAp468fEVmqi/
aRWREQeHm1WccjQ+gCimDmAM/VB4OyWaUX/EZK38cxg74hYWQYJxh4cEKJLn6On/TOJzaEOz6fBs
i33jUYSKfYuZcXDHTdFFK03jmiN0M2EMQgPCV6BZKA2y6XMlyMYZ0nOxhDzK9xrZhY0goKm/Rq5H
8UEofP9dGyFS/q5F9p1Kz27KvEkoS0OMTxkf3AClhc4U5UqnljiQQyk08xzEjfW6jpe1Wj9AtSP6
KSGa3ruGlO1lU7B6jFZ2L97AWrF81hy0CuhUmB2KO1N//bvg2vGiUuk5jbRAEhRgWPux/ZY7ltuG
ryP5mZxdIvNhoJ/T6hTM0BXMJCDHo0dkfcTZxXGik485KSujosSytDcaZZuOHfrqsAuVH2s6Ff1n
/sSclgefbq/fR+Dw6gA4gk5KFHlcwDmKVK5SoyKudAT++Iqm7yjibqeiHmzQETFalGzkR6uyZ49n
0kqFXkgOZEmHCgxKD/bFOQOE3jMC9ygY52yrZhCWi3WxcE5o3A/UfTL1APZIjALdTYIwAYQavLjz
+AFgoNfT34StckzE4o9nwoXBx9AUwBhrIBIKFcI2AbfnMPpIkws3L2NOuIaIU23dVx6o6k4oL473
d2F7y9Ek8XLFYLJ1s9X4aWaUGxM3Hz9GBM6Q0UyvKH7SDBuGzRxl7zA/V8WjVt1HzpEBhMpAYfNh
TcKS9Cpu/wjmq2MIW8YKA7aySxEOgmsK7i5g6SxWpRHN6pF9eQAClX7thBKGELiaP0PsU4te7lz7
0YuJMh4u7B4TXlwkNDbFHPz8eHNsLpicprvJrHcpAgveJ+aCUlfQDH6D3lEeI54fSSwRsSn/M7FL
5ESpnTg9b6773EdfMq0z+/LpwlWTaytuCRIMER1Cil7n8bvAkGMFrxyQWof7tDuagbHpyARliNcg
jwqQZ0SFKNAJPlDyl6yhhZOgmLJBkqr+YaJh2q3b3ONGE9kPwbs0bHJtDtMBBw4PrnNAnghnB3WA
XFqPLr4ukjlQCorXHHEhQJxhcw060GV8xTdTXv6LfpKg3aaztxMVh3RpgVQ6vbPWCN9SMVLy36hS
aF2Sb5mqqzT8dGNyk1ksSe0RHpw68RFWjSVP7GkEjxNN6RpoEnj1Eu7Ym4DIaMEpugmqrUkiUpOV
q9Ktjmp3M5FP8g8SdEbiIhTGRRFkQzygyyes4oEQjL3Mdzxc6WPtSFVvngEqZtRTDZIySGTeW5PE
AV5iMeBydus5rwAD3mT7IfZpDGs9eKHHCdo2JwlhyLYzOiW0dKjDXhBSY2tSUnefTrscajcAKgCR
z37BmWB7hrm/0EHKBlB7Z/EYmCgkietTqq18dazEOKsNwlk4HdRxsIKUurSyePPBWreY4Y5Db6Pe
e6RBdpZ6kZgkbT7K5WgQbuBh68yq34MVPmkjHayAwK1NrRFR6xqcdcsLNJP8zFLKK1Ki7Qt4ZEKg
VmyCtj2gCfkvZHjhMsHiQVNA8KTAH7Z1xHl5bpwnHRaCVUSicSz1U8ugUvGgoqvRzGRjIrXFxJB2
lj9QDMhb4LPAePxXAVMajBASAaSLBmEtuKR8Wd4sRz01OWndfEf7wTgUhBV1uBmFm3CxzCnLx8i6
HiKwbaznJUDOjw6Dn8DWsm1n8J5yNUZXwyBpyqg4VyjQil4Vsk8cykHbmXpKm1GXjFz9t6pQvPRM
Y9AqLHITcSl5dOBnosg6gjDzQGfNnMWmPet6ckbyLyuDZxerzkv81kqJWZ2RruAzyDWev/UYrTUq
keiZzD8mhdTGZW0S0J0DCjG0yxgiUkQiuWIL0VlxZtkOeeJMIB0VL7gvs84CB6rvAyVcWch04ijj
izpvswB4vkPF4Z6R7jHr3GUou0PGww7BpO5BdPbFtccebefqUXGWi2zn3tzf9clDEk0ba36fYHCn
gM0YHxjKSXFrLmrwUDa4iIbkbTQWX6lAlIpfyXIJ8Gw7MDKyfshf5fvSVdMP3xIkKclnPMB0Y/Go
qU8xeOdjFU7GxmeHM2CtNdNe0tob09mKdcmNq/uE2Rxoc0+8km8P6XOaFL4OoqQO+kPWzf9YyuMO
VzhN6iSriaC5DZEvxy8FdelueJ+QvA/D5Rj9vxQTejbX5IQRBEf7sTmQsyKJq4y1sXtcehxy8akG
EUfot1KJmpiZnjIr2cZDvuMjGMxx04iKjc8egoQDOrXwoHv7JvllDdLnrzCqbyIdDLyRzVfdGLb+
x1+T7sXfr5ctVE+IDmQLYYGAc5NT8Z21NID0OV93Yu3N/hkzLwqErUdfBK2eo55vPL/CmACFPk6U
b7CRi728tShU9VuN2l4yo/5icWFZKwZ4B0Q31l7IMHodO/U4mYyyPBenvDT2v1arNvKrzON9WwIA
kx8+EH+IxUfQTMMOsLxku3k+lMmWuk19ep31k1decitZkePbeI+zGdJPtuq1k97uXOebnYsGrT+C
FrdIA3/p/pNZjE0aOdaltGLgeH3ZiTu/ak0Ws/PsZIQ3KXcYuZHMOscCur2lz7l/LJ10qz96NJqT
35P7Q9KvwGyUrbzjNM6TMcz8p74vgGZWSbyl/ZPzSXSMMgwX4oTgIMWIhq4nO1qj+TiHIbaUg8Sa
Li7nqLbjaFbda7WcRRPFSO+xdajUaMdXOmUpThorJEF+bZz4URmBhAfSBoKorbe+O0QsknnYXJQS
5R9JtC2KJkacN4u1h3SOYx9+xx2454IvaTzUmd8pHOPTKtBhMHdk1BXJTqN1odimCjfQfGy0XV9d
K+MgUgjkC/JeYrq0i7u2IHLrzuV52XcjKA0HRK1pe8t7cfNLnRB7qBClCMJdPnT8RSWVB8OVGDnM
avGrcdc3e93AAgbiyGLS9OIIXluIC1vCCOII9afAeMgVlRmFcZVtXAOfKfSZGT3kY8HY1H4oQ/E4
GaTUxHW06/N4X0zJqWQCTkbyWQymNPfTLYl/8JpN42KDsIjd4x8rWQekqsvAUbM/Zn60+KXxRm1g
GRx5N6LyQQGfnGBYQq5EVd/oNuIkP6YRz+W15BSiT72h15muiuHFargRVI/X1D6M2rvO7OXlLMK9
6SfBwdBOWuAdZO418ScpxLxFNb5rI3uotPustCiAzm/tBDaA+kAZvdXy5X3XNNK5xlGkF70NyMf1
iOAjIj2ENQX5JkUz15Y8Bp0A4vCf7nvM+SxrAeh8itlKQODQw643APHCxqD1AYTmNAhmhNHnonvC
5xqZDCzdyTSfnKObfnf5iV98KE+5paFJ3eYZTmUyWGmiD17b8OZWFzGZBREKwYmU0hiNxpq6WDDI
Fth7+lFcxqvXVhqX2ZvYpLaus+a8oNuMMkaXvcrbpjkiDftFCw/u8BNkLHqmvu6Dp4pbfxhx4tJd
wNfN0umfhxYPYUfjE0YMAdWMKd7JsIqekZRupnKUlHhsgtQ6LpO3gVSLFBdekzWkRsHsPeP5V9X4
PTdrao0+xpiAMjF17YYKqx0agH4f1eMax7Le3hN+S+GbFCIhqGVLlJBBl7DNbGESjDgA3NeeZp9T
sKxrsiHCLRCw3pmbRFH9PCehmgauRjsvKSZTglmhxcsFoB7UdaFJOi9HbNHKJlXuQpU3F1emu5Q7
1dzr5t50KW7dwMpUMapYBpd4VbRkggQvA1uGCFXGpNxYQ+/n5YdsOmMF8xm81ekxa191MqNmLLrW
Zx4CjZWHXCxfUEQlqJM6akImlDHsZ5rekSWYKfHO8mLflA9JyIvoLTGe9F6jG49lj4a4nviMDINY
UOENwmYtttQURXCqhVg8j3qpkpnLFUzw08ni8WnbVjL2mM6ycD1T/+vuXdp1yveq1HckoYhZbjFe
FOQ103PJtwePmsYDw1f1GHD9T9FTGJ4a4mcMP8W3oK1sFqtce1Si1y7S7mRGZSRXiTim2Soho5PV
m+kCHA/z2nut3at6cYrjN3fRr1FhPwCorCyXurJvTPQi+JDhUoMI1vi5ShpLtIzc0Kg99BZJcDJI
A6lVrbHNaGXBe62g4PjyHAKLynuvnP0qxfk9vhHBY7ceuXS/eQ01MeoXM0we7eorVW5V6rFPPhvK
fNFMaIUWxT9QjQPqHN6ahSvgp3fylTEfmLPmcdsoExIjrhEYWY5GtD8nE9NUj6476b7bKtmZqrHK
uIAIFBJ5YJyf8DRSX07VULROo7UFmZeA2aKJg/rj+9RMvxzl3oP14J0hBFEUtMa9ifsaqSf5dBZK
sEuAB2leQxkTe8YVeUzm+hCBHwyEAVobA0gV0BroAfQk8F3n1+M9GgbcGHR+or4YXEQFFoFnL0CH
FSY8a+1Ohzm+j7MZEAEbH0iUQ+IWdr0Bl5+6sahgqMN/fc0PNC47T2bdvvQ9oH4Tk3eJyJO85ch1
N7G2E+lqBvaGudrQgO8re93iCmiuteFjWjjmdQez/SP496zQBYNScWIpMzyGY3vs2ZTSu6nAdkM2
hUJEYUWBvHy8xkTypxlsI9yWDnWfFZNdv18Mb+OOP9PQQuxOdwi9XrMwOUYhjL6kwGpZD+F5bPtD
HmCdNrdp4m1MsgbNkt48qIW8Wn4mkna0cjeSQ71s1eVWG7fe0jlm+jVipr7u9mxBKn8StGW32Ei4
bsH8Fqo2ulln47LFFiN6WZ6KeZY93Sp3w7BWwD268jcZ+lXLxiYaG+RWhHXLRz3z9EN0tgBpfzJY
ngAkh6zTIvAXrsomJKnSMMMsbKDRO7f/Yar6p1kgttRbl/ydTU3T4HAWvFRJuifdUf3ZsPcRy99f
OALohKmuDYP8Io73mhR4GNj0knePHar8m0dLdC1s26pfXmp4bouwjISdSIaziECMfAsUKJ4VNG4k
hjdoEobaT6P3mVl9JN3/HpKAt7PLNrlFzDm2yy4mjBAxAFCrGxD2U52aYQfBEBXVqv4VSydWct4B
SxDJhJzQjOO8BVpkEp2bdQ3coyrwxZ/t3sbE3LspBjjifgjv7j8nBWk31upwugLs9jQqGnST2fvK
3ASYAo30PRcDFESCrnI3sIAcRWqv4cel7rkrrZdWfY+ibZadigQpb0HS0L9EfzGlQ0SS/HWVGIEf
0hjx1a9KJHPdQ57uW/1rpCzM2oB5QNyp7AGeeWbJze2HhTKC0kE9tHUllEABsNoRVdcmb0P4OAQv
TfNMtOFc7mBlZu+Sx6/E1xDll3rUZeOnrEOUPCe7PRLStsnRqwz9mp8GouhPqxAcwipa1cCpZvXi
UYPBOYb4R02Ns2hvpNmD9+YuX31rJs5P2keFCHL8JXpxEc3R7UJN6WP41MCRtJvRuB9LRIABLyuK
xgwVsPeh6G9NmfNMiOuh8bG6VMo9rgfSuJeZSq6c6ZmeN1fRLpV68JzmMhf5mY6bLY9oeWl/8jS9
Gck/03qYYNfj+dJS7hhSw0DixG6i/U1xiboZTcTuBwB1udOks0W+4iJzk1c71y9EJbYMW9mRfKKA
v99cc8olo76imS1S5yeWBvJacUbjMbZp6fXuSWYKQiyGCeCw077MFHaKCCPttAcQwfyf6NKAr7go
gjrE/UD/MMvr6PyU+Y12r9sCFtvZ2V6ieD03PERwFJABhywH+XZWA4hHmZ5T/b2ifJPHxQdPn4Zx
Uj12GeMMXczj33HYRd4WfSj6Jh1KjWFToWU2/6qIjJYRB28Uk3cYbct2byXklh2wbwC9QwLxWuko
1YidwVjnRiToNUxdgJy8m6gPyW7kSjwmuPUY1XJIUKrnDGflAqOaoJpLDKHIG8spbE2WzzmrQAxi
V1qmm50hKIQbm85F1Ny50v0GwAL4xfeI0KK18ZvHK0hxFtanCDt+Ox+neVOQ7qt35THSHK6H9q3L
LpExbubEveqZs86TftPlQESFdjVdDaMumK4beatg+uGP1Qjhs13Of1SjJZ9fvVFYjFo6AiZII5PT
IFfmfTuSJqdu3YoMJDLFhP5myBAPQBzy3hSYu9Ffq/l7ZL9w0QeMMymJYH1qbqKNomyBOxtiPjXb
77Ro3yzOOkqouDN/0+6nVXeeke9ChoUqVD4Sw70WIJL5jPWn/MerGBYjELYvbQkFyX71tbX3dZnu
Feowrrl51YH5c4G46+vsomQMLzUMbA12POIk0PnqFsxMYMOk0dnDsDM63a/cH1KY0ORT0VOReBIS
IaHbABomGPuuQKBrZf0pzYnxxx6FPrJItK+OQ5FFpY2IepxPS7JdiC5EDSd5KZhzPwN1OZuG4TvB
ypujQ3ozD610hnyks03I/WtAFvNML3Ur/CH3egjXm48fbuQSNgNUhFBaACuifWoP4lwadP7yaIf3
Gh38yGowdWRl8X7zO9EpRtTDhdBYzEI3s+JtT/HRDM06SKGQWWsRtyKvQOAAL2xoxbVhFIv5bAiH
AXNBWSI2EwlNxFFE7VqwkSKNtG+OKmhI+0iPgXu27gNS4fIV/oUZoMB4DKFUhx8n+krtmxudwGT4
WFLitwKzvYaORpstNaG0lj/2mb6zOnVt2WSegaSUKNkymMTRba7WdAsiNt8BpwaL3ptW4z27Rcqv
tDyRbFPl17T+yvRTigVhnJHqHcv5pPNtnLijJOM1/8x/K++aTY/pR4uWKL7IdIGDcQ8LSDS7Wr0h
gKlI4EJobG4GPlC6WUjXH3am5ttM4HPyRdtee5yHpwx2TdLStPZDzAB6Zvk6Hipbv7jdwRgsP7Kh
hLKR/CTNgVlPrbOLJVAn9Vu/OPzCvfeu9TdgYiRCYvy65qV0lTw0hrExc9695E4frE3IRZelm8Jz
VzX5Dgm5TPVw1uLXimhh6OOl93zIDtyxDcA61zxLwJErV0lfJkKBvANqFqIOL5G1kBCL9oSjCqfa
1rEe+Ltr+5ySY9dVR/4dmakZHT5cljM3d4nLn/5mLCvmqpgP/BsjUS5FeCOC8ED78SAMYVA9CR5W
kW7sPbUjSh37UIfbqXswA0RlnYeSDbMM23JJsChTCUi+JE7L02P9glpkrCk7PgsbX2BykNEO/KtE
RsfLtJlS2recB4bc6cqi34ztRtWfe5pWivQl0t5bSqDiYBt6OYI3AmFTEjxTrlciNbqaFJphRz7S
UAdEiyFZ4V5U8p2jHVwEkCFzzKAEu6YeNw5/QJNSMtFgpBahHcBoTfIEBl0konZxNZoTgXBIq+Kt
S6qXOx4js91ZULVqvbOU16hRfKQklWfvYPLAXea7vlUPQ7WjK27fV0wU1ucMWtK4yPGY9R1ArkqB
8ESfAOsDzGXc0m7vut8B2H6YEPk93inuSSHhpIt74qaBqDIPr01Bjioji8F9gc4b2EOnXNukIxIv
Qc8SVBuGDFFKQ0Rnu1zlti+bYs8MKUpwAEtvGdboA4zqM6ehkN0nvAbmuV3eBSWXnBvQ8bZ6KVhH
63Tex4Fx8nqMISxb2LkclzDus11UN92dd1p9zidIf3xxQU5efoLmhus+Rh6IKH62kcAPfurAxA/L
hRTpDiHK0hMCvGViAZhOFH6Axp81VEYoMKk+7j6djqQjRLRF/eb1R8c9ONp9Gv4zvgkBSlBK8T8P
GlJl9gNUXcDwtLNgQv5nxCWJatkGSMfgkBQpjbttKLvkt0sIvFfnTLwSjaWtlg6cM0B8M73GUDhp
wJl51zjGdbDydTSAkWBpxyA1lPcuM6DSGSvbU98MoGyJKFPFPgo9kLF9U5ZkQhfqz+7y2OHwQHS1
1hjH45eBmEeHrzn98hA0wv1BmCDttPQPJXibQyFP+Ez+R9N57bZyJVH0ixroHF6Zg0iKlKj00pCu
pM4599d7lQYDA/bYd0SxwzmnatcObPvg3fUXU5CdGvPgQWKVa+P80xxIWSuSvMuKM9aqH7Li2r0q
sIP08kn089qjb/4aEZMGxhON5kErKugzMFehRRRjMKlsiKhW8vnQNdcWCzgY2b1Gfg6DagqrDgYi
FNlq70HLpqKyCP2sz0FKxmsgOXmintchtvdnuF2+iQnBteQIwq23S2nxn1IfIunbgBn6F7otT4fR
9RI0u8cgcJYza8O38Ezvj7p2ZixPm4NHHe+8Z3MIYs+kWkckLpNFHl30EkfRzkao5HG0CIqoYW7o
oACNLgbG66F/GNRoU8DpJb3At/nt3fQWAUkMk3exHPy/73qUbGREhS0DE7AhP4f1uByVXwcnpdgn
bRMTCl7ustYh52p4x+G7x5KZ6+yqDI86vaa8//P40zQHEblCAELN6uvUb/A9UnXBuK4nzwziucZ8
rAx/8gBdaX2HTuCzgSlJUCxM3VmykgoVB7UO64UOjbTevlk0BB0TrYSHqB8ikhQ7IBnexJVC3qXf
Gw+KZ1zg6AmLE0WmJIcajGLN+RpBnmztb8fZqcl0yyc0RTn4Gn4y8DYLHjYT9WawNowm1xZLtjGu
FrndFPNJ3m1CyGaT3Z8MmdUZmLScZ0o7FefHGgFCQMmSZMPS8fq9YcbkteO/Bm7PfF5/NOBHKQFM
6uY+9JTUR2u6CN2c/lI0UdSO3akMPi2rXod4F4dia+t5/yqVW+fgylNgj6TinJ+mYGZEnU2iGWzQ
K4XUUKgJ13pzi/DSpKGSqGuIGevAxURMr3duhWH7CFOxmS46cyMkh63RLitVX/WefcghCeksxbEa
bjGJqDrzA6Stx5DAco+4V3m8FmhmE6ab2FjnG9V/jHwfNBCcCVEkpwWMuP4+aaeQqjLy+zelYw6C
XXND8Lpz17qSsUz3ko/WTpzqcnsWt1K8pUgEhUARAeENyRpmqvbbzOk2xA+/xTK3p09D+wTwjhLc
A9aL06PHl6sSgGb3ilZhTItbB9vS4mvjz4ctMGdrfRWqqkODnqiEDUHpEMYGrexY3UUA6EJ2A6z6
s2NH6BeDJ9wigK+pV7YN5WyK7nQgEikbjLM35Ms8IE3Ru4t/nhhsK+yzDWoEHbhoxB2Jmhw3I/kB
AbFF8mVk6DjwS8nCnQ0WGX36rMIOYVP/AAjBmay+yId5MBpqGEwRbQVDzIVffKIKgkAg7otQ1Qp9
oqGAX2NBcG1Xwv6qnUQCjoSQKtqg7NBkxboyXVind0zDvcD7xs1JPqU8iDsRWnkFojp3KpARDeh1
LzN1/p1hbs3AawTJSuZx2XQB/GOMqfFQERB0qMy16tK7ddrOQxysAlYIC6BxvoYYz4zgHnYGSN64
6fp8m3qkU+ADA8IjdA4Mm2zYFsJ/rVRObxd5LrP0CJUeoCVzkNYS3yji2YkJpE7Kg1uIA1mFmYUG
KBEQxwxyBWjOKLXHks6nnkNHPyMnEscpnSmSyGHIMonR7rW+RyIIlB++IpwFsd6jDTRoisUDsWQN
u66/tIm7ERsYZA+qpq7EglKs40z/id5HGYD6R0zcMCx1ngFrhGsqIj/CJmYE57uJuyfRDL0rGX2/
iXmtUYpXHcHIWBWRZlDuLeszwJiqMtM/HYz4kmIWJec/bweWJ9AMGoMVTwMoYVJ/RERoBB1CKHa8
kBecEBrgd4mhYioiP4UHEgDbBkpWBmGWd33Fg7PHSahMQVy/itHDTOHyp3HCpV16B5tLJLQBFYDN
9j7NzyKTmgI0PtvWJVuuxnzWFq9t5DmGduGYI2GendH6iLHJlOTCoG/oYdAkJPE/ZgoSUsG+hEhW
THgggMeg09xgP3+hYbroBjgtPg4N8ul4AEIZyLq38Ntk9pJuMxlrJAfX+RuQ+2zOjlEhiLkGEgWA
jR3TZtE0Snx8CVgi5JG5ao4ypOeFEg4hgmg2OsyJwMYr88fhYJtTeiUWkM09HtC7FxZ02wBLl/Gh
VMIn2S4bjl9Ery7aXD5SOPjcOszyjF7dKCXGLNyLcog4dTu4p0CgMMpUHrUZD9thuAecbpkF104a
ImyFqYxMigAcdySIQ8V4Ou3qUwXkUoqEKhvP7HayUcEuEi1HGhtYPhWcz4d4YXblDl6AnJ1waVLj
FZlJj+RqgEEAqTVTPisFp53+j9WOsVNf0q8udWMrb6Go+czymiEdbKJPaC5tvU2GW+79Q+GTaEST
qieD8Xi6r8dvwgGopReJ0z35LsflXB3m2F5qN4GWK9I45P7KK9tnM4kDPglgVFjIDTjOIjiauHxK
dpUgHswaFAVacbLKmGzYQCV/9tHwaWES+R7wuWlR7RDIhFMHt+uSwmOHGlpfmU7YlfWXQCOqPABg
hPlaUP4lPsqm25cgUSqybALbYVDIiHdyP21qFG8r7tAISXJrBB5952tVQBJdCH9mUl+EluepsAsU
fFlw8OZftQpsuH73zGlZKx7IMdRFig2hLVsDQQ9a+trVJTXhc6Dba6XHYpFgpFyTGy/BUzMCQwLX
6uUcPVbg0bZaPdYVqWI0PebJt/ayWmyMRMp2WomvNRLBGj94B60wft1D2aLIQfWVB5vKxRBL/8fl
cyszjIrw+sgchnnVtAUynQ7QlrTk1SzeRSMWXmoFAjk3qu5ePW/YxMA7qfMDHafvnvqn5maZI6jl
j7FjUc2XwTgpybNXw0fncFNQm/9ZX8HrB/9aoS1JH8zx48//FVshddiRQcjRyjkA71+zmLCx5aLI
Ecu8wDEeGYAXImcKIDwSyjOkNRnrrxKvzp+E5FMqpbmL4hsg6SOXBHWQGdlWtJMcpqQedSNjUM7y
LBlfzRQJN91zntTbPkC6iuWVRU0T0s3Kqu5yfyuSEQMv5CbcKuOnom3wcE+Y5FfAwUjNGxIrUIsI
u6ukUI8r+mXvYmAw2/m3yqMxMcQaa8rztdczdOMNbZlIc3n0JRMer9i0t+VKt0GB1KuMEpJP5CCb
M5DqrvDeYbIp9puLhTQEPr2hPJe20K0pYqwtDhQtQ3hXAXhjkVBsRND0SDYQu8/JwrYKexMHKeeJ
JZ2qySYjYGqorsKiCxGzCf2vyz8qPA7GLS+W8LdDkmEmwOiCRrPAHJ50bmkhvOmggr6r+LbB4UO8
XfL2SNwkmvug+WeVylHFPDTjOXARtfuYRliI4EpWK9hHWRDucL6QQWeOjZpsyDj6i48snn88NwVI
WETLgnGqdJJbjEO3bJ0lQEnnCGUn3KnjcfJSJkcYzeAFBPGxUX+E/iU/JXcZewwVASwTvbkjA328
Q2GSHIQZ5gz8ADgH6bDyG3y9/HDl3/h9ExvPF/CA2CKiF67HL8uCkqd/8GDEWUHKf1TrQvTmHy08
fxewysJGm0qBQk5EEjYEREa7Vk6AyQYqsOFLgjAmW236NOv1U8ngFLo0guWIeJ+7lDN2x0C/e5FA
IckMcekN6RsdoooRc2TIFYQWT1XUQXTWW2cpeX1195FCaqR0Y1JcZr8Sk2Kp27/3fkqWSK+zT7YW
OfV1HZsf9MyYA4vbpkzHLaKY55xEaPWWdYTc1Gp9FOkVx6l+i2toM7BvuvFe60+mfY1sWDL5BtbQ
trNLwsxoVTK2FQSGVitUSezSmN8DItIDCUwsXnAScCWsBxQCSBLNReuAPofb2n89p1jh9JF+mEed
aTP8fpvcKwcozvI3laKfBuRL+F22Bu4YTA1ETiZrKbGVE9YACPNeaQAoWgidprFN/N8WyknusGrq
8iK9dPwz0qW59XyREzV2KaSIJ2bevxjGbBOQduDXBSBQuC9U7SDZ8ShD/yBF6jlo7l3FFMb+EE8E
aiL8LPlvNRAlaJBC6cWGrho3R8B4eA1Rc6jR/DgcmiwZj+nW38SJAlu4Dh6z3AKLPJ/bwCmyDqob
1Rv7KekdQ4eD2pHPZgkOzWkMr0QkSG9NrPEyB8vl8YuwXjORSwL4fbtv3XMEOWo5fhov82fyHrwH
3/3n+On9Ft9hsNBeHP6anrtH9xW9ov6Faejb8DTf2w/3db4PT/o/95nH7T97S++07F8+uwt++kxd
v2j51a/UXYcswY/yg3S9J1cFIVu0CI/4JLUFgkHzvOi+6DST1+jLvTFReh2u47/h14Xps7Bfg3+d
uvJf5bfZ/NVeMSiVL6nAKbtQjP39Jnzt7S9Gq0d1V27xlzqGp24Xn7ojf986e2c/HZnuYDqzqD+s
z2KTrdyvGWw7XDBZcR+VkdXvgKS9zRSYQwWHf+HsrCMdy7rZksO2Jd95W13LS7zCTfhn5E+sk3lR
PjqmsDEjjwXeCQ9w65YAeRtO8AUxrYtga+9vuAXc3UN0HjeneI9qfWMecPU/ljukLIt2DUh+wbD8
XDzoT8453UTrYou/6sG9oN3eMqY8YLe2S27JGYXwGQOFbb+BV7pCcbfBuOYUHJzbfKh3qIZeYQkt
3cW4fLw9PnQrZLgLewFRe/ENC3MFf+/cr8Nz8zCsrC3+UwdlO2yIjegX3tY5tGvUEudhr62nfba6
l7d6a+6Yizz0a+sAGgcBmdi+o/qAFOA5PSPGXOCavBsJRVt2/EccCdfFBk/14ECS1oyw1t3MQQMi
wa5rEKZ3TpF76C2ZKPBVOhazE76F8+eIUCeE+FepK1V3GYEhIwmPPI0VxEPLJQvHIro2hVf8gFXm
0afuqvjKk781KX7Q21CJzPRiVbmm9hJzAl8fdmbAoWD5BI/DII9gKgfwvwGEsZzKh58OP9oW28BJ
A0kMMrGTcbp3J/oHTMX/NvSTZrx3KhGk4JMeSrwfJtUccAFMeSn2akbRM9BFJFFuDrsxtzohkSGF
THFQvJhh//w7hsGOeRIe7yawiBPjLBtEqyJIv8UpPeO9azM4DKP2HNvRl5H/a7BtxHPIoCmKbfuc
axME62CHrGrRIN0t/PZSOsMe1vwxgFcLRY3m7qCN3j0JBoQiG5CZo8p2gWP7um9VNlNnaajf2FuS
s7uwTcRLpXhoJDkD+G4LbiukCAptORkaGJPM6vz43bOZZqW2UABsCRTuDn1F0iYTIc6RgV5SV87O
jE/qSY5wv0Xny6GVYfBtcTyAuciBL+KDnLyfW4MZgoioAAJgPPYqyc1+jpABRQ7B4mIExR8yn8tT
fzsZFg3PIaWllm2OolQUcOxsjYvrltVuemhK5uQ/aZ1y0EAVI/ZB6HHzb/QWBGBkpKcqOG/Bikhv
UkzzPKsUuCCjhV+qgCbsyij8M3yo0BH0pvta6+5TW6SP6vgUp+V+yqYHEJ2FatAY6FcTt/GkSS+1
bWxIYloHCLv76rthKFcxzS8/W3Az1YNq0mG8XG6tkcrM+EHdJ9KFZhyf2cwjHCYUzBJrm8Meb5Po
X9IB41iHYsKXs9kL4VTvDGLeIG5gm1HAUc1c3CueS0GDNsLciHoQnDtFjN0ecvBk8NK/DDMMjel6
sPeCCiKG4U+iGkQeAp3boEvTSD0oVJ1zctlZJkOl+tAoGIRQ0LjKHbhgVSkHIQHD53rTKJgEHyih
AlLbe/RXANVBAes6xbqLxpLyQ8EtAfoXjZhK2E6ArXWjhg850gp8pLg6QsupEKLAWSfJpyoepCMU
K5C3GFpaZJ+mqL91eEGSl0kTFdEiZfio6GSFMFxAK6EToBomLtbB8QPXwUlJjsvS7BFhh9MulM6i
OTgIxMriNWR2XF+l19Xajzk7hMm+L37i5rGMFN7l7ogVpabh/UDsrlk/i9MDynGTDs+1gjOkAR1w
UKi9UVydhQTt3DMdxwTjswKcoTxzwKAa9zFwVLGBaYaTqZVklCIt4e1UNGMjBqjYW/mA+LhEwNSE
qrrsfUSB9QcIiR2fPSIHHFzCllbEOIZgXRAaBXL0SmW+3YHRYo0rDCSay8C3D7DqFMroybw1Ef67
NThMTkwbXPjhqSy/UgDib0wNJ27WvEPhOeYGjkaMmcpz2yYrN9hSFYvblpg3GyHOX3Dz8WvwtvWE
2wPW8hA2LZhZTFqrsNpw/zD63cTdLsdP06LcTvB1dE17hR+7BwxETkXMLF3pDYA70YK5JWZVhyqs
2T9yDKBcqt2XGYVUFiDNIDvFNJEetP6+V955X7WAej4dj/C2MW1Ypkq1nbEsrtkxKlCGKUPu0h5A
QbwJ2TWCbXLGXrr0rUOfWHMn+5JcPJhyggKTATHEwMxsGAyAhYjBtI8nipiKsQf2LuyoxUL2aRp5
aXTZXRKclMShQld2kXduDCjVyM4M8fQ2lTuCZDyblL2DD7nPgwaYUODA0aiEvb7XEDQE2NoyUKkH
YC3hNmP+al1bepsoFCsm8eGEkCETS3yVKM+S5Ghg4VPsCjIMSkiydYd4vEuTq99UHz7aP62ATqeq
//K6vthxt58YaQSV+TbDXMt8YznPLzVwkfhIhUr5QvJgOXf7Cl0UZiplTLPo1MxQZODyo7df6L/H
VMHTGV6aQlxCyESfQQocVQxA1A6kDgfWuamZ2ULQg+ST1saPM8ar9l2Lyx3E6eUc4wOeAbdCJ/Mt
lVMrOSCOXKfxtBIZzKiNa9VB9pw85rCRBjd/0DBq0sPm6uUvLkOSzEYNB327jbNVTyxEAixEtzQz
I7ZpV3IgeWsojwztfJzDEpVBLR1aF6YfYhswds1ri0p+uMsyYA4Ctr3OpgNaQTeFVtdgTK3UD7kC
z2uIvuBCbsvQvoXQk5Mo/nD5iGnAI0kFpkEzze6SIcIb0ezE8BGDelmIfl3dawawBienxYZr8f/0
eLBIWmfnRWfGNmA202LmxJ7AzqTLs9QOYfRDpykEKlnqtZuvSng6XmpuQ5ezKIkL8p2RnQX6zaUe
YKUY3acGpS91SvICtnqSrnsUwAndGBNU1fzBOEFnc2Z0I03/4GANgQ6oYS1V2qOjf8hMuofQrn73
TbBxIekkucmwP39mVL/o3Y2DAxfzHAUYwaT1r4biHDvpzoXHKTv3kCEejmGgzjtogVjxATLLKYo5
9GZ03wVaLEj+q3x9w45QQDJaZWpAbCcgyKfYlbX05C1eTfw0ex/QPrGb+Yi3efDN/ZL6GKimwhl9
IoVFV2FA4C/A1eaE28QsyBYqTaB9R0Qb95iVIEGTt0NuQIWZdPIZsMPHZB+m1pUnPg9gSVOAnKJY
DAywdGBwxpkTzBIbBIuTTVTQkf0j53g93QXtEB+rUkEMhyMsG47FqF1KMPrEokg3ze6vgkqzg8TO
oHffGDxv0WORbKxD6FS0K74oUCjVBjVPdk8FmGGWFzJliEwYifekHvYMoMqxpf4Hp1la8TcFAYTC
yHPXTdOsU2RF4lJy4/UG6dlz5uFg7QHF57VLuYYu3PF3OrSbdLw5BhJGjlxnuIs+vImOMyr1oVCw
AyvPnvpjm0eUco8Ujvo4/irtyowIHrLUpWdCZrFBweb2IcUZQTpvaipVfbZigvame2bnOFjxTANv
V7B4mtY9ZbztEw0fw4LQQN7+N8rpfch7AIXRJHt+qHZreVnUpFvXZblFM10fS5JdYorEnHuUwtyt
hh0UiGVHlAy3pXgneWiTsNbkXs38oPwzwfnDmdFCeRApX/jkOqdfr5cg9uCrUglGDJ/UjrvWKmTV
cX+KT2fEzGuAtjsx4BujDVLGukIs8GFRYjnVv8DdaUZ0rGkLhiEgfQ4kE0wCyFveIi85OBMiIKpP
kl6DbUVp7wefIFfg0YxE4fLlG4/DqBmnJUJr5F2sDtbRDHsqw2pD7aHU038GRvycKv2TY+PPRY2W
B5+gAfdKp7fz7jWwHE9Lsx+KiZE5r1uc8T00fBrTS8Ykj+UcILcwiodKvU/qMsKvhRnnala1nUld
FCInWJv2twgKEXZLmQJ3rWR3/J9JALeMs9qB6NwRJxU9Jn69L5AJ5eFv1V4TCSE175lVPI44B2jO
S8ksmTSnTcgcY05dpIWIIo1xp5m/E5xNrb6ClSRAUd18K8lE6MgWVvQHHzVFF9jroaovGfKyfFKu
tUXiDMDyyVVz2H3quuxjJJKY7gD+c1awM34W00FOdAc9HXMmwk4z4gVNsWWxnh1/S0Tbpleuc5ps
OOFA2MdLviQUlvdqNo6+foEz0IUXyF5RMCK7GGlyo5JvRePHIF66Q7jANlsQEBdjp9pvTx2ut2nI
dQz0nfCsHYAMqydw6W3srvpZEWVR981+x3Zc5E/eCEOKTY5LIeRol807fd7LdPcvIxd0CN+liu4y
Z1piMp0MzqZEgXTRgl9ZYB0KtYDBRFS92ExxDMDVsVtPzrTSDKLHRFLSXROcj1Us8plbVvCAJiXY
MvS81d64Kt35Egxvg/fqp80JUlRKJ5mO537YMtrKsJwHZIvwAnAUCBzdJ5ITUweDgjhCQxqihBIi
hFPeB0AMUrSRSJHsBa7qJXf/54XdzMOOTqR8rXsvvQNJWTkCxpDGIi0+jYjfYZ5aRhRCGWDapwmi
OX4IHSOptt1cvRqw52QrUjOMhiNnojWuvlIfKnOubkbj15MRi9/Kl0vZy2zYNkaFlt9zdyzcSvuU
Rg5TkHHrM2eUhxRh7dR+Eo3iMF7xghU+WALvcvEdDFKF7kg+KFbTBwyvtiaacxcDygKGtSO5JzFZ
2WqqETk17CpNe4OUbZELon4bcDjc5BQFkIVCDOcpDuTmlN4pIo0JsULJ1FPDBqt8wTUkyqFJvDrV
m2JEGPEBUZkYsr0IOi1NS8Ixb3MsG+oa12ZQc5G1jtsomK5oCfZoFZrwXTIX7Bp9DLzxiRCT+Vt+
dFbxYrGAxB38bqC1BMNDpDD4a5+cAI6gYh0r7V7HRy83nrJJ2bbebwaOkFjQ6tqThgmnE+dHd1wb
Wr/xmUUOtbb39QhBF4gDDuUMH4FDFTbPbMPQIxgftJq2/64bO24szBGQ9DbEpySiF4y6vWaFCD29
ByNrXuhmQsbxOMLGTbWNbFQ9gwp13niq6/vMbuAZ9blVje9oSg59EaBO6uEUFkfIIs8uah5repdT
NOjFtfMMvfUpKJUHCXPI6hvFdQ7t1D+UpqjGcKEgDlxr3rqJpFlQtonM4ejFsnxmfe2iY9BHR2/O
XzUyURUPfaM3dmzfSvA7jP+QuIScg24eH91TYcK+q99UzBuDViev+u55DIaSX3k/mjJY01kvy7HH
UemzNF6TEVpnsXLJDHD9U/1PQThrAv+TFoNLLeaJHg4xISzceYVydOMivkW/VeJ4GngYzCmijwoe
y/B7YDNVR3PbNv3WJkWh8gj89LRjj15PS5ql5iubXG/3WgLxS83PqEfks/WCgFoQCAQtS31sxXvd
iT8LXLpK89ftI3THoAeIblR/Y/n6oztCWqo6jhyuJg+Orfc9/B0NKxMYPivMrabB0wVJtSttHcLl
TcV92xxp5H3odgf8HWy86TmBuiraN1b+nKBnccrfHFRfTaqNEN3yAekJaLDuX+bB5X0CYYSjaLX+
IkNwIW5rrv87qzcmoNrrX9WOqSFU0YZXTiL83BpkG+6GWnuUd5eMYQdcu6xSdp6K2BtZoDnrCyLE
ZQIjE+cUkbdtAe4N7tq1va3L2L1rT7313ntQYEik9YH2yEJcU1ANWbhJ83PXwsMZMFTFyIip1UaD
Tmq689bEU7pw951/GjhJJkA6JaaNchoyz+sDzDH8GudVkTPtJ322wwOxGw6d3t+KyQLdBxHFrwAJ
gg19su0GSI0qXBKc0qsIR0UdRbG2iOG2hiDOPe0U+2RNFljNIQKnwpU6sNDED03T71Y5rgtlm6r3
NE0OkXGzB0j02OT4v0xtSXqHTWVaj171ZMXUKam6qniL++cJvq1H+5OE6Zur95D9wKdZCT7KYb5S
As280OH9XzxsxriR2Xbw0CEo5kqz3yOruU2M5pQCjfq6T4Ojw4aphugVZ/Ni+iTDgeQkzVocqz2c
JunP58RYjXO7mGxlj6CuR+I3hN8j/2jZ4xtUzwQwlWDoKVURPDJG3qHmbnAo68a3QP92uK2uSiGJ
8XaSkvpgYuJYNySzIv7VGeZ0Bkeds7axp3AcG8Ig5OEMOV0QrtwhWeq2D9qJ7MMl4+AZZ4F4/orC
e8m8bgiLzdRV+wC/2wzF01zS6BnzLnztK4LjbUxD88vUQQaYbAY63ilxqse+R6DTY1NIqe0Hb1MZ
sizi85DffZ4XOMxqsO+mht1azdabFIADZNd39U2Iz/pY72y72uBjaivi9o6z9GQcA4plCpf1PLT3
Jm8uTRMzCf4NEViaIfJFYRpCetItKILlvizMc8nN7QjKxUW9L19V/99sGusI+2LwK58lbGfmm2os
MzS2UOz6z5gc46TcWMF4jukHVIvqefw3E7iO837JwImAFvFQF1cD2qy0rHaurmzSyVrHVrSbcGJk
rpOD9pUdvM4fY/oSyAAnCPGAqEJ96cXlP0gMIZULYEaNA5/awPaeLn5+mRtmweMHcKZ4ckwBiZ+0
cyOD7iAkjxP2SsOZbNCszjMMOiJ2MVrpoq3ZETfNDpzDAPC2jLpVgAHoB0Y3XXLO8DdR1WfRN4SY
XGy5Bh3TW0Z1lLg+tMPZL+5MivFjmSxkE8xOQXm7RD0Sn9XDQJGaNuQYsTHUY2hRc8KmIMn0b/L1
MylTdCYjIdwK/iywc6TrBy6u7I2zAobGbMpAcxRZ7ZqJhX2nLN87kLm0OMaz3adUb5eam6NT50iP
zEsOICAukwKlRsyxBiLbigqsqbkLc9GjSnaYsuVMIUtj64Zb6R3pjFdRkp9yGqmq5ShkcYyVv3ff
K928sOxqPDeY8jYTQ545PRk+STKJ9TmTkAXVsQ0GXphV6h+tmoHk/CiQ7p9hCb07zwxwnmaMRtzi
Vhefsr/OlSstvgmbLuoPPNMKVWyIvl4e6MSQwoJrinJM1THkVfd59QJCZvIgrTBZJflFf1Yaf5Hz
4yrFeMOUYardBz2EvtU8NXcBdjIrX4Vh+g0UQVzJtDON5gEICDBTy/l7tsMlcoJC0wZsfVA/Byak
g6UtMgz32M10ZyOIC/YnHh0sayADEfLMgzjJ2slDhUs3RINyJFUAMUStgiXQAhYgejHQa+YUHwku
yrS6YhrkhsxXQ1dLl1gok8ynJUyHwAecJL4IZYrC+TgrewxcynhftwxbWzyRmnarAFsbSrPSCxJR
Au46t6bx9F0V9juL1B8CFQQ0GaZhj4qo0s+g0x4GgWOxtRmX2gAiFryc0BVNPrNFXk5pzqQUFN5h
igSGrxgx3qeX/UNEAEy4RX637f+MT88xeCkuzKk7Ufgvba6jca8aNRTnsc5Kbndu1HNA/mDrhCEK
b+FwZyaCOrbbx0LKNO+BTa+Eb3LNJEcn51WxX0D/zTI+IprEXcWOniLktbY+3XQ2MynkCcyOgXal
s7cg3DQqSs5IBSLvwKQY/w8OphSUd/F6ThTSflmMpQIL0jtlSb0unOo1DzllgnDNx8BBQEg5D5tK
D3adc/GQJPlYIQroUDEcdSIIGaJoZ/4ReCuXBSr1uxTouAgp4bUui24h6FA2PPoMAOsfwx8emtTa
QkzfSDlswVVLOZBgL7U6DbWJ2tPEC2DONpjYbh3VORiutZXnUbKnmTniLTolqXJ9Bh4R9Y57AiZ6
caZzjkE6s6EJuoGNyXXb7BOlP5X+vLUDSFXuS44LWQYnUYcMmff/YrQy7YZxxkahOXXRwXUoSnP/
VEABcK5G2u96C0E0AtAeeXgZrwijA/Sn6/vE85AeBenUxqIo1Halgj0V5ldegtV1/zvAfKAYb6MG
MZy/isDJkW+jYCohveyjGNpyjRifgaeuHwv4o6198DT9qNfUJ1giEfWUoCquSYFMK+Y64S7nMY3u
NTbvHlhXWMJUoPhsEGdSHmXdFpcr3pi2sO9tjufCXxc8k7CSGdkxLM7yggmdDVR9KeQlHHwpW5AR
MNIcycvql7GwxWu4mPnJCpAO/lRCW+9/bY9SIT2MOlFflgEx96D57jZqYN0SV18P8IVONachKwcy
GR/KVKRGUNjUWA7wG2P8veXt4DNkPCX+ikXGppf8gOVIFBKmlUsEEPKS/3E073n+Tvn31+bFB4GZ
BDZLwangL0NkgDfPzkYwwytq5YS0C41+gLAOTIiHewOURfNPJwi5w+q+qmeB8+wYSaks4zp6Sk1j
47vTo6WWSGZ1Mcn/IguynD80vYAwueUS8EiCoMMpqOn4vmABgI3mLfJNWt9TrDM3TsmzG72VFa1V
VMxQrHTEXRrkuUT/BaUSLF/OueITXpQauqiZnaWj5eJ2cqyUCSFIsxx6hsX5QH6gKLK0XQaYUj3X
7RW4APx4S+4KJVcgrKzqOR4C6IQMsD1YxgAH5QD8w5RC5rMCr7QFRa2BAzXdl/gpYUuyl0KvKe7W
2cZFsxiKSwCE6QIFlSLa4fh2qCIIwmCoxK9sIApxPW1J/YnUE64QIGyCt7ERQbE1MY7IAcHeRBrA
3MkEECyBCqG8MJIT60iAabdS1pwR8q5xO7sW7+9hoWRE2Rr7kTovmI0HVz+1yWeKrmX2g6fSCB+a
ctg0xa/L9fux+lC181KZsscxK3cKuXP2fJloy4k0Mbx3KeMm3b3gQnXqUZaytW9lax85Oizq2y7+
CW2aq/5DDMnrntAfCpi0Jpu1ZlfH3FWrdzperQOonTvAVsY7G5yG97yNMbwu7Z1SvNrdOgi6fTp+
EK7EPkS5RIaKRzscGNAn/M8uIjIkjh8F5vey38S5G5ZQnDF9st5dZthEjkXVroGjrLbo6SuLsBKV
fu/B899ndJkQ7k1fZGrzamqaXUuvG7YZjjXPTfyPGm/O3U1jUo1UPVgeGYDjbUTdGEtV3kgBIKwf
CxOijpSToipOHSIhSrSaAXF1LNzpWrEhOeyWLugfh7DNy+cn8K45F52+EsIpIsypzB6t+B9wnuO+
BOTHfQSqwoA+/+a35ENz1IM7p6Dw6RiaB89FuMpxyuElr/BYGJQPAkN5MqGX7yEoAucTOYun5YoU
R3A41DIeGBW/tUIWFFrhyqGY95Pu1XbNR49BWvyc0THJJ/DdC3uZzVC79q2GRXa2YCU07AnyaDh1
h+jsIvXom2lXgWYxfSpnhFqz+pChK8x9DJRK2Nr+1q5JM6yvTn4S9Jy+vhoZTUOW19uH3vnRGOOY
xbweuHzhK4QUd+hB8uxXZ6UNMYOGmVqIcXXFBNuHjSX+3Cy0lGBy7O35Ogk/VkF+/P84spnu3AcK
ntBkxBG0j9S1UuJKIcGWyNOK57vNSqrb4xQ570HH2BxGKK1jz4Ej9XxvyfLuFqPyKiOFFFUSUk4N
AioCB2s4pPWPC3l7iO8adX4Duh0ld44hU28Al5IVRZ74cBrWS0jUzACRzL16oXqKOXx0n6OZCZqU
95wVMghNIfKPa0d9Vphi9ZIiT8Xr3ZQOPo1H47yzDJFkMtWhqhxGbOYZgsykByd8uQbUPfHzHTKN
na+SXW7su9D4CpwXqfta0EDp2pt3Z0ZlRpEstbr8LB2MprcM2N2tDIFAkiqOHanmDeY1GZWCt84x
ubtIwSC9VdeGtIB/vpoct1HwL6CC0WDwjHCxhpgMN+zsZLMZCVSh+qcjAYmXvQzi/hBR84L+ZBGy
DyJSOuMkph5Kf0iJ6/L4pk11N6jIwk9UBy6UFevR9W+yr3UWFkluvZJpqLxDDsSIlVH+qPawa4yH
GTsZgtlHhqnsex5kOy26cpbRyvxN+91926E943FwxTJZiBP89CCOG6BMJXRl/GZNe29Q9k2Jzi3S
LrJ05RjMeO6ISgQhLrRrMr27Jp5l6FSf4hHXGKCad42sX9jffXicB5zDlG2cw12nV0IXx7EqlbzO
JZmnuI02HIi9G5Ml8wNJJPOoo3gebC98lQbJXEaJl5J6ywq1h/Lm5+cRrHb6j6Xz2opb65bwE2kM
5XALTQegSTbY5kaDbYxyaGXp6c9X/OdmR9t0S2vNUFWzZs1y9pidvaixQYhA9Wr6jyiNsJZ9x3Xv
HRSYH7FAPiRmc1vyZec+OlooWYs122NZCrFvBmx+udvMv+KHG7OTLohZNJ1HA8sp6NodvqW8XY+X
hkAR3vi1gswrOOU5ZJayNZ6OHsNj2cyD4TWQnGoICnIK43coOapnizEEcmBDFTtcAF/mAwjZzugQ
jFYvIRfOmt96PGP7EW9kajPj1YrPLTvd+psFMINtUIhXihSoqaRfwcKWnOZ+VcW/fLilguAgbfBx
+N/E5YcbGSfKnGu+XonilPiIsSxpa80pvxpo2OV5YrS6rfDD0fZ4644UGLCzLR1ljYihFZNIjCYG
TGbliXVv9FhGEmKK1bteRw5K9rHWmIf3bFYImW0EyQVGEJ/spg8+KYUgfIXuHMI6okcr/jEiGFgb
KtzqowUfbHn5I2aTGdwN8UfnWKANps0pjAo7JYrlWbdc6p1pgE+HetaSKbT1imkGxacXek/2dEdg
vpazt24ThiDyRKxz98oxi1uiLkA8p4LbNufJDkXKUvxkGoZ5uPx+FbPAs/GDNyNlFNAzaB4eL10K
K/w8ULSECFgMli92kNlnyoY1yZmuqt8842mM/kZY0zbto2hzsNKdAXkY2ehXYlYeoqnDrAD5Rf1T
JDoL4JitpWcQSmolbxHeL8b01qegW9511Hh4rlE6zcO1MUw3CS28dxZK2dvlvTAjN8Z+8dDPB0gN
MqGT4/bF82beBA1NcgFPWp55iPyvlg48CR+H5XOh+f4b9i8GE1Xw1eKpsg7T/5cEMe+arPucDx4i
57GDNzUZFjugPdM9LQ73nQZcfuyYnoTBt53kTZQU7D0+jYzID7fW5IpMu5W9Awpp7OMeR4bw4rjd
o0tjuf0zgVuvExbSkiIOb9eU9thx/iRYNXcMwF67UDHtFrx4zqHowmveLtIgnsvq2A8te7v4SpgA
8lfNLwwz/koGvdN8Fxbejbn4T0ME6IagbfHG78xly5Cfg86u5Mi6J7zwErlhtVcf+3a9IaDxBiXQ
CWhY2LlmM8HHrzIjttww7mZx5d1nhw9ZZOYTBL7KGd+na2BdNsaAsIkDYQT7J1h759bN/pnNhxZn
AgU5LRYfyW8qx7R/UJXJOEVd/2YOa2QimT9Wxb7GIFppm9m58F6jN6gfgBc47z37zcyFJMi2d4bQ
EVMGijrVlz/+2FD28ksiEkK35d/yP1aJom2nk+r3Tv86Ju4ZCBpdBQeoK9sbA3ssf8uvWxtY6qBv
55JPzeBJEWVZ76laHJcpBRr71uDRZ8zsYYmk8RiG8i/zgGjzo8ZVaqrOfGSIfBdzoY7FxB1Glny4
lnS00OQDcRcLRprDoaXotZuboiuPw3QbmTlWPv+4o72XHdqqO6BYw2Foh1KK4YOYQnDclocUgwrb
W/RfPVSrxOgE7YFLW40iLtyFDrftS580BN7BZbMFng3QsWQ5ukfSzzS9ms37JMjY/ae6i59CW2mi
1ZrI1vwbAZf9e6gS35CE4du57GhuOAO8Fpg+ijh+EiPgKnSSZLjy8dpii+F3IxqzzFPNGe1yhWpC
Gg6hL/zmHIcTj2lI8PpA8KLPDClUqbsUR3e+Je3zoeS0TLk+TOy2QPHD02VbrJBAnqxC2ebdrggF
eGETQoLSpcYAOFGqoWx2nOM4YoVeYJ47fbV3XRsfN2h9YYTjNw3W/RxxRO8x7WodbgYIBJAH2pTt
wYDPk6CADnfwn6ukYnuivRN4gx9FFGUsr8CWkrND3NV1pAbePGK4/a7yeGCint4098trVjqojd5i
p2SZESgrwnChH9LohM3JXBIWOmL7BzyOeKFDxZy49nU/f/mWfRCChDBhWZhUj92bEmW+jjuT69ew
+8zRILvAR8V8Z1kjPnUIWezIIZExkQvHUnFVGKEhUxWEZ/ojYrilbYwgePxjbu2tJ4jgkmEDg5PR
sC2g3Q6YHczlF/59PpO0Q3+M2ecOF2Sn1C/Wsy53BaRier+baF8w1NSDvJBLKHgJqgwPAQLRfIrR
Y2c3qdQbWUhERXapyv3M6jgMIPqNsv2r3NhWQalkyLSdmQ90xSEpJKlfNzQfQ/6XZ0/knAAQwBBt
bcpusWR/+W6O6rMQMmEHQJiE2Q61SvBeQuvmBBr99GIMb2E9J3qEDkIGTPl7Njtb+NNIL7wCUaGO
+wMX7tpD8ardE0Q4tsSrKrmOKA6oTMzEuOoe6G+EVyAMDhtoTlz1Gi47EcHgCUkH2zuvArGUWePy
F69DPzfgUo9ITZGOxGzb64fntnstWzRGiGxzo9zpd47Gn6rBJsV7b6ZbCcj4o7qKoQRwRylSDLZc
QJBv6GVYCFCY5q7z0VSAWaS3OEf2DH0xEiodUUMKYU5pF8AALlb04tYMjeOXFBQt7Re7p8DiVRz4
wZ19jUbYxiBhh6PFcQYtXm958SxpISLSllXu3uX5zn5z3UftnaZrMYA7MD4NNPA/SsDCPo7ameUz
ReHtjQvFLrc3Y8Slgisq0VWNRXVLI+0izOZpYarMGjagWAAjkjBbU7c1v/Laz9V5I2/Oxktg3VQz
uvlm2V/M5RfjT1bB8ovgsBq3sfM5Q3GknHxOHN9eHTx+4pThapjd6LWnGDWq9AzYJsKkeBuRwGBQ
x3GAl1vYoIyXPI6OVxZYJVjztyKr4LgS9AS+V9w1auoZmwHQjxY9hmFdKplOSE6KVAzaes8ZQ7Us
sYrH8BqHDn2CzjHKapWj/NuEZqJpb7WZmfEV/92tKeUSc49BiJSo2M41NyqDYF+t6aRrHw7paYQi
MoMPhFl0owUlH3PJFe02QOqG/Hdm8u9FE5EC7umymHK0zepo5fBr9dkt3+3cvw3w6mUOUleqB58v
KaTwg9pr/KD9skCmAaEHMFqJ7BmCMGbqW0xSh2eDWeYJLw6p6zm5HgkGz4l6YeNuhQSNndBU5/wc
RT+wO7bN478JOET7Nf0u4l8XvO425O/M2PE3+tURkR+E/A0/OunPDVVTw0o4nnFjw44S7RDERhhM
y9CDnz1vgJLIkDYor/nc4DYFsXJKy0Pv/StpmzjeC6UC3onX0sCh7r+i0qF2cunKhNyHd9XydEGO
CajB6eZpPZdsu+a1k9rQjJnTQ7pNOAj45EsIzuyWjETRSDtEGnXxb5BqcIakQaQYjn9Lrj5FjkRV
6Kho7mgESFi0z9RbooTosUBAhC8F4U+ArIPRxSc6mjkOj7Q6ZTHeowFc6cyT7iOw+xOxdefYr9AQ
NwaDItsYnDzEZC04Lm0p5ZVKlmrCnQRGOI/Y3clOVH7B0GVPF21/arWWAivR7YUOvzLCYxcV/23Q
ziABVOzbErD1bUWWh3m+gc0xwhGmv0UV+RIhz/RM9DwUO3ZRsYC4ooHu90OEPYb7us7TbbKySSXm
CzvJZWdgejVgm4SGaujHU0+//s2PjX8BpHmqavK1XbC8/lbCESwKNBXr/LvJL3s7NjFCvl1mhOZb
DQWeHBO0fQ5TOdV59KuvqIz/6ewoPSXmfGZd+H07uy6sKD7sSz79Z5rpMSowKPyVYT3uo1bx8Anq
B85lpcbRZ/nWmppqszpch3P7gzDAoMMOIMKuiif4fA8MNuFNSbJnNuwVYBt97J2lMIyAxQSDOMii
SwT8Ls551z2rY4DsdIGCeTq0wZ9tLo+N8XfFukmiU0KW2mI+xNFkYJ0KRbFaSUHFudny+VeT+dvy
tkjexyW6qxkzzwCUkLs/evPwMSfw1owDzMZP0tQOeu2qprRHImqMy5+KPrseFgm4DsqfCzl67JMj
G1ug1U28sg4cZE6jVwjyXsovqxkeJkSBvDOEL78JNeR62VfkOK5cOB0j9RGKlL0eRUi1yeTs7gLB
QxHirizFCyETxmTYD6n/nLALD48HrVneV9vA0BBNdz0+4TtyoiauV9q7mmdPAe9gqONnDzG91MAW
KwV6NZa8C9Uc4IMu24OovrE4vHQ2m7sZ3cms6TP3kt0Y+lgkYGwZlifM72+KnecFLKzml5L0cKUu
mV2dcF2smjuuHYOLUdw/DDM77NJ8NxvBnR72N1HtxLc12/L8tr+xGtYrzecC+bwmYeA3Juyu4vVz
jcBCicoZ83vzkQKyrphI47tY4cGcXjVPMLMLT+B50pW/DdwMayScqhFDVORGMz5NBPxlA1x4FyQ0
RVgWBM7OZsXoggAxiU10Kv0Ru5EdsN3Cqjn8s/bZLQJ2azo0sXNKRuNqs83/lkt+w1gWa0D5obN/
0P9mLn16q5r8vg4YY5vOLhuaIg6SaXw10Rk84RukYLBuehWqYeInD5BHwAAPiVjY5tPUOyxmEOFQ
cWiqEScTqvbL8B6ZT+kT3xgtVJ0Vj0ZwtLr32SThlow7YMC2hXh8LCVeYfnVOFNg0mlSgMbVF3O9
5Ab+VdWJQ71QQZNl7vECnZSMwbtrV6eKIObm4x+xZ7HBxDh6PstkYZf71bQHhDT7Iqlv7eG7qwjh
1VlIDkMvwhQTXvgOMCzgxu/4R1pbrGtKGeEEtNcCL0Gp1O/RgbJKeNzKa30OacniPGbBpvT3LJxW
CgH6xYF7t2UD25/JmFv1rPgpvsluWb/DW3Pj/jBTVAhv8kE4JbYfDeZ38ZDNu590Gt2FuXc22vsw
GZjnXkyU/SUmZswpU7G4qKMS5HsrPnrD+TsKOM/LBcEszQIgmgGBjaYX2HkghPCmWpaJ8whAkNIR
vgb228QjLBT84+anlTEawLLYf3LT4cGD2gDgyPOPos/vMpguhBUVms800I76V9T2khgUJGV0GmQh
kBSLnr+Zn13vb8CSFxtkePrS8Fo4yc4xveUGUDj3cOsASILW+vJFhID6bvIW4nTPCxEtHXRdGhDl
UubU2gXEqrLlDtVOCYzuWTBd8+PCuiLjny/7htrYL91/ZGscwFgJyxWTt+RbwJgOMgs1PYNnvFA9
1QA4pMp1Tvg3DPGqF9olM7d/uqSlJH8oXOOJ8Y2XCaSjIU62zfSf/s6dV1Mr/MktuKqUCwXZsycL
clnhzLr0Fe9oj0ZtJilVi/ciXmQsiqPoKoKvn5e7Ae9SuPPbpcPqdfDfIgTiAwaMFDzRq4mtAXfe
39zb1WZ5LxDEirsqkkBaoIV9BgtzIAaeFvX4p8n+SOtso0mabCbfkGN0z3YLMAuowqvwTTr/dF8z
+k8HqlqSO5sO0Z6jwLmti/+s+jrNX1TyJjdTlDEGbTB64aLJq7BaPNftYSOZJATObwAi2tHWJShF
1CAgY1F64TMHeQPT3t6grbxywXRCxPo6mF5Y3KzsZBCMH1A0UnqIGJxUT9ETOR4qH3ozXohFRo/a
J0W2iA0AdRwzSfhrruqdt6IW8TEhpN1IBcYX/+a6Q8ALkZ+zBJKwwjCctVIiwkJtFFdLGZFSmRYx
odN7lFIMBvJ1Oie8uvxuL7dZeg4cVq9d13346oLgjs545xv1qxFifoUPIwvm9TEtVtyyNfpEPGME
1KvNUz8FGGzZKKJ4vzddf2yzF4VAFM8+wIbK0JVqzS/HQ7+lB1uSsuBNQKBTmowSgAVzfDPaHhOh
hrrd5G3ldcL9OEgyZ/OMKJvOM6nZLYpCZQXHz+TzBxc35ewgoocCfAb+84DLoj0O9mGLRnN+N2aE
Hr8FPKiowMzGKxGVYeTfAg8jnKxXIBMelY6W2bPLiQM1948jki6aRLgkEa1kM7hfAr+SC9DJBM7Q
4FsVIw1YjHQfj+uzM2T3gj+FAFPh5kOjvlbSbDo0PFr4BB5SKrItSv6WQUIVC12D/Mi6lyon7t83
THDciE/O9CPVM5EpYbFZ0u8FGc9D9sdcXulTv0l2apVyOYCOK69a88SGxOBdFulmUR8BT22ebdJ/
lULSWMnTpF8N8gxdf5pzmxdIIa2WMrfqw4VS3uxZQO3x+Kadj9Qxo8zTt1EmsYvxWNBXG6gZ7CQ6
OcunT95iABj8nPqt8ll70n4W+aQSWhCbPtOAFFW4+4QZNYIQtuc8WvGuxezKPrAAYokL6m4s+Jf6
9xrMOeSIDcfNRKD5DJ6/XsTaHYZq+d1wo5KBEn18zDjEHtEeNLE0DlPLCcfdQ1UA6KWmREfmPb7U
LXIbNUIRuM90dkydOKzlG48hc2XXg4GkC/YZ/GR+HE2eLABqBFchQMx5lexj6RHdksWCzrzJF5mE
qGRkTDJIHvRgZ4QgvJ2co10br9L45wCP4Dpwnmp0dL7z8Tm2nj0yqJdgEUbCT0j4K/lanox8CEEd
OlIwA378MMC6N5cFCSvPy07RvHTOD7GbPGCLkV2Oh4BAKsiqgy91Pn3Gi1vOoEIIK5uEYQ3BcA6x
6VF5hN5XHDjrmFhehI73C4oKPNCd2SiZvAcMbNbeiY6Ai0YO+sZ50zsqGUWSFBe8YqjYTFOevqkG
sqW3DqxSxS+0zJ71G4iuCNkIpWbRIJlmsIOQv4A9B6SNJUhQLl3pfJEwH2qm9tXxwBoIJuNSZfyf
0rdxiXtnwokx6Vs1Zw7lfoVRnGBKPmFB2aS7wOcXmZuUtnXFRuYLXrnMWTAzeSUx2sZsjeUvqBHC
p4La8hKyaLN/sBm1aSjNNZsPsAC1hdiGRlujyS3NTheFe73iKX4lcPbYiDGIMZgNgGP9u5SkanJe
Uj40X+W7OuM01VSBHMFXzYI6WX3aPDYwiyaogLia7LNOYY1gJrJ/whg0Z6QfOH7QyzssCQDV0MwP
bW+n3ITlOQU/XqYMsOX/CXyi6xZOgKVIOnVYdDh7/GF4J9KHCNl1/qlxbae3xv3qbNKnne3pxNvE
Y9coMhhuNHPEU2Szgat58ThyRUD1y9t/HtKztC4IV8i02Gqt7xqWjg14C8oLVom1iAK3DDEt2Zgp
cmdsPoQhciHUfCPc9sHlsL00XoUsZyzT4d2PERgVlyCOFrQCW3Dcuu2FE8V4o82qBZ9N9Ng5NDsd
L9MMEPIyy5Xvk/EpmWSxwQwLBI8QCCn/tuC2iuYDZxpxaUvPI1aJVphqhMqCZSef38y0NeFNsc/Q
EgLGKHWEiC6FrDWG9YSSRbom6m6xj8BJsxNfiblGq5ME/4LRRjJ8FYx3c/fGzirgyQT8fUMOC0bg
fqKSlXBWU7P05iaSuWTAzA0CxWBxwkuHrS8/IfZfje3dzoqjQeIRQdTUDOMhw3S4qX2YnQmuGkTP
AMct2dXdqthBb5CRcWDiGvpF2z4rXAtLZ4EWBC73FzpDnYHHf6ONY4P5NexP4DPW1Hx4pNcgAPPm
jxfOZMcHw9/n/zORmVi26I73JdDAhYJ9xNWLGimM7R2Xnc4AB9G6HNtrvJOY6eiz4t5purtY42m0
X+BURnUK7FMJ+Br1x5X6JvynKFK50559D7uYkSCRlBHDPRe8dTkWKT77FEIs72RdjwFGBrPFcJXR
VycBkBaG9AmIWgXiEFGsAjh2BDwODdldwNtQhUelEQYPvtlFvikVs0YSIBBZCsE3zN3b2YgP+OuI
COOb2Evyg1J3psTxl+024BcJvozoadL/4a8Xsi9jXGvdaTVzeTH3/Wi/mw48C4FgXRjEZWhe1Zlt
Wg/G+EXJ0NqwghBxEybWtvleN8kdKfZGYLeKIlTOnM5h/uqK59bCWT8L9mQZ0SQ6DyGfdht2qcG6
S+KM9RaYfzLWhw7xwJLvTD4MTgnUkd8OcFFcLQpOqmUTOePknEsICRYkncSX+yuzt1qv2KFMQ8j0
AoomQJSPJtRM0uW1OwbobZboZ4qQIESHOY+IRvv5GH9nO8a6K4xZQFfBGW1uff+oXAcKtiIS0Gin
LOVAQ6TLztkNwkOBq4Vnc5d+N6Ter5HOW3/0eEetpAfc4YaJTXDwVjBfXRAsuMRClwOcyLu6/vQ3
a49VgEtyA+fsF/SektBUyV010fXR7PTgVNRnxMmU3PDNufSv2Zg8UaZccOWquIjVyhknyb35/EjA
IHp1Rm1HrUAbDIojE3/szAKJel41dc6EebodXbAPEiKrdq70ijrPxDUf8AvdCbt7HaRRkXOjp9qa
xw05xwh8PF6FVzk76KuXauK5Fl+q6UtiodO5f6RJAZNtPOT3ofNPjI3QRFTAyY37m8JmILbA1cB9
q4lyONKvEAMSynxjMujEmDZhDeyESLxRMajHAa+mqpve0gfBoV3wMGqkTm2QAJJD6cMu6ZdyH6gm
gCLxU2WaEliCMRUJfI5fw3I4G9SgMGuiT6g1BJ7XuXMymze/ZJEdDXCOPwGHBa2Ox9cDMWFVDcQz
cjmpbIqNuc7kGNHBX8BnUEJzuAz6ep/hvkhNRPTk+U+5G+yNxL+P4QdwktuWVyaf/lYx4BWMKWcT
Vg3ifev/lZwAcom+BvdBIFy+vYY81R4qmw8abx4dO9O+3N8Q4B3zS28SpH6tey8+KiGCS8JcAduO
oOPdkh6/s4L1FeQPK5G66Hmlr8qX352eixHcq7TkSYBmOGc9JzBGmuPvhELsgiZQk7IJ6yKDT98e
dl/+eWSRo/5IDLp2jv90WeprCmA+nZILx6mgQHuqxmc9zsmzOSDeEUO9Z1YYsjbzTKmzglqroFty
rBBiJtQ4dNO9RUgZ2hZNNEeFA8wg2DUrANPSuZfEDuRceoUURxN0KuJ3Zqq+AsitNlDrrO8VUSb0
GYzDd7zD3Y8d8ZTaRtudaBt1WQkBnogbt3wk2+777uCY7w3YDrZbHCNeuw1FLHSB6gmRuU36Jbx3
xs/UMz7o+joIASNNIcpIIwA0KJxrJolc52D0Ny0Ji5fBnKuNvYYC6oIW2n0R7xDN3RFZsgjf0sp2
FlN8dvxS5uYPqijdhwQfWxIkD1B/7+enjtCEMirfBs3uQ0UaboqICOiRxVuU5uCbEWWOAUBCOS5Q
VmlZ/4m13RwltDE2+xBLJt3WW8l3PAy0uHvTm5q2ikLxsmlmGHU2bvkMAX+o+5L4W4P+1G+TDV9E
ihUr41Bu+yD/PqrSTOlatIMu+xRgvIXKIQJrWnGjBA8GzW9JXopzmIL4hAGUHG3iPnW5cYdd80G5
SEy7yB2sqoa7NsPP99L8mtpYfiA+UkUk7nlhntkut+/m/K6dbvX+qNsqFNjwSHA9ArI2c7lHL4DY
VCALd70LMbC0GDAnKmoSxJlYQDtGVxHAjZUgqBmtPyHfPV2Cg6LthCWJCLiFaUJmyQDe4IanD4UF
tYQdEvoqna6Y7KBJjH4Prg+AcJfH92y74Ymq7NP1jV+W5rVk5w4731AeYSbOMBmdAE3VDJfUFdtB
JZ74ObxSWkptdI9V1j7qZWO+pZGKjocmIpY/M0QQnn2jDUZb7rc5fTEQxgQdBR1ZZ0UEXvyjvuX8
JoP7EoIEqmokbJecI2sd2GT0LhxK3aUJiE/wl2tC8IT6zYOCkzjJMgAIWA2xTKeo+BOZUqMDHkVf
Uk0oLsEEGvh8Y5wEVlQBuhjmip9pewP7VoQEXY4RYEpANzHTbxP99QeUCd6f9GOM+43PejYSkfAn
Sv+nBFlCCUA71KRWSnMl4BLukn+klRClpiia/JomEELXOoUlTCxNLOicma9PlB/B9OLggYP6xL/c
13KfBxJj38Fdag8fwkWTHrnCh9hsg/EfydDb7Z5nKt+Cy3bP5tlfHjyKCm+KZPhLasc+AcWOeFzd
aekwEa94GlE7/HMvCgh/mdwK3Vunzt8c+6zbA48nOUTCIbZa9274FxRvhD92nT2h4QAisBL2MFAk
0GYJcmniGvlRs1dBQSEYD9YeQskwEHhfoP29D713UYLCLywMK5rmF1fchgpoqBbpctQP8//8OPud
0geJmRkbsBfjbEDeQqZKKctBObakuZC8Nw4sDeJD46nDQLtD8VQnl0MHx9VBUPpEaB84QkQbk0XI
UvMbkV52c79UFrKYy867sFRnSh8lBvTM4IWIOFEXCe3hk+XlO+uX0eo1a/yoFmyw4luM5lUGwcdN
JW49DqsTztmw3WwM+WkmRAipnK/C4fLEsRDtlX0PSFt3kbd8g3oXkOr5yA4dmFlptmEn0g/Cq76e
k2Pm11X7DDXrbA7Pjovd82VFAlAyZHGI+vuEoSfdHRJkkBZghj/00IQT1HywvtwoheJdDObuQ1E2
/LMq2BSDBGV2ptAY/kayD3Tj98l9gPTWIQ8qmlGgaaoH1wKV8A6hx2xIL/UXeKkCxYxeSMPeDJTt
6AL3wzAww5xcj+4B9WSSuLqpSCCIs0JPsuyn95PjhxuzulPMsOlqL9i3qfpV0HFqyAsyC5x95S5H
228QWFV34MEH4qyKczUBZdH/udB4WBZ7TFkOly0uC6OnR2Vw4w9pmm0G657CRrCT/FgIBBm0CkEW
jIVl0nxvyn7VKmZ1Iy0GbhSGIvbl1//zd/xmLxthE8o9lCWlsHVzIfKgHwQQkHYpdKfHPmLWFD0w
E8I8me/hvYSdbkD4ggE3YLBg+jQwRC0dD6zlOTayG2ODpaO+AidO4Ou7qtjzGAacNDw2REZJg7kK
mA4We+Y38ms0xm1v1iwcYq0sKnyLRBhgGRCeqoGZdQBTgQzJfYvnk9++bO0x+u/SY0wEj59htA4S
vXMsHO+6Z4uEXPccRjO2f4ytuRdaJTjEZPI1zR6jxP1pMtieUXQPy38KUlZCC5//181n28PDhVXp
/cEjwyU26ikN9ZAwlPEhMG2HhMCoOXb0AZrjRruoXikcAuuBMVqm8N+8tdrnz5VcnokW+WGoj5wk
0oC4PGqUDJUFDdeF4bN2ZgobN46rDuP1RqNPhJNkdh/44WBUafHDxBlbtgr5BddeWx3bpfoZpNND
TnPQYp3nU7r5HUDVP4/xIZ+aonY2/msh8/S2nPam+RF0R5N9wqudPqvQJGF3Q/cja8/LhdXBjnsF
EeBI4aH86FKkbD5WAAyid5cTZcPCOceoyn6Gpb/27QirDXYJtu2/xL7c8fN3MbWb172kBZC6TkRz
w9f8Tnbua1sj/qXJVvSnJ3cZ/bM8iMsNNVydHM3sP1oDHmi4ug8Y+TAegYkvyatLiCwLctO6fiwC
zNc/EyBfgLBoOLkGC45UILJJ1GJfSb38TQfoHOYQ1aPqhAo867eJapuNy1C2/JA4ak9K0wNTKHQW
Lo9LAroKgqEhfljltq+tZ25E2LG9kRJ9ZRqGhNaE/+axvtvIRP74x9rISuanWbh3pvN0KVjJUfs3
ZhSepEln/SmSO+YeTI3OMZqsUnjoUdP+Ufn7HYSDNzp7Cp2aj4XgaEdmo8DNSooICAPpo3pv3dGL
ijEkBSAVQfXmo15gIynFq6J7MUyHEYGFkwXQfUCvHjzF2uwXbJu6FjRpPNIC0XeI28D+h5bjY1qy
/1kntngwmszN0KgkRXek/qT5cy5A1ekDL04AUQwuZ05sfqKOaw+S2Zheu3dZJeafceVmUD0AKbl4
uL75S/2K88i3IgAIlVU9MifZmvLQmiNgEvSWKdm3+Bi2nAQGc2b9s81iPDMyfig6hW0LT9sGPy5u
OF1lHvanHChtK1CLD7oWgJTQ3OPe8DvCf2a0Oz0eeFM/ct+b5CiRI+inWjaPYu/TcKEq+/0Ustkj
s8NPhcG+j+6FxQioIraJ+0js6Ft16DNfIZyN6ZUWa5/umUPZOJgRJNhD8EBtZAfUdpKrOHl0bXnW
EVk1vwPabJmv/IlFgetxxoQAKZ83PdGBw4jNTG/U6bOu1MYwdok6kJeXgcWHxHfZ04zVZ1fss8L9
mYO6LIN5wL+pYQ4v8FEDInRZ3023vIXQ1OyXy3O5iATB6it/wzvhLbcxZbT3U1X8bAMY2p+rO4OC
O9EP4MsYgwVaEsU+j+RxFXGusmq8KUG7AXFQX81s2BF1rOuBioQizKdwxI/qVFXtzRr/8fzsYI5P
m/FC/lW9ONPzzTcjov08SDmlxksELJUSiSxzPEOlXbkMqvZACJ1dHzl1c9iyvi858qwqn4VEv0tG
MWqAh5rd7O3ENieSTjJGN1Xm4EqV/4JwvKN0xVLFQsYTGler4zyN81RrTvdQBMX7SLHFYqU+iu8C
2i1J40h7alZABWqmN9RJKNqTx9ykxczIuZZgmIqcpOhyPMPpOyKoV06aYA+gqUkH0E1NnIpW7B9E
S1oUTHigMnwxYvLE8fsmd3AHS1P/tQsijiE9nHlhVl0TGHjcIybkqNd1ewQ4SNb7znhpAMooqOUE
L5D1goe48Mc+sKjHG8xjwmehYXVa/XB4v66BTzKqxiZ2rzqmgFRsXQxGrFTXoABRx9V+EdEv2Bmi
QJyZGaZyA2cVrVf40ZMSl/HUBCzDZLSR22rp1PJVaAQNJvoH96lZLvdG5h9VWqvgUictuhERmh6j
AK7RBWcGDSq2ic26GCMtwweVWsX0X4uJUBfid0Eda9Okup4INs//J75PBoLyz9EJD1CeYjukuioj
fvQzk9uE2Gq93Ero5sNJahZTcwaUv/r89Dwy2wTw05tNqfaDi/X6PbBJROcMqY8Sum2AvCe7HBsR
KNfHEiuiYOjOrfFl5szFmPa+G603tDd7DX2HS7FPqHKVj6DAosX+ZV5CvDpAjxemy6cIm4nLT0hO
4VSiminFGDLFcDVjv8eX7/q/kfTpLfMRwBJwN4tY8jdPGEqsv81xQebzLlpbvGbr/TC7gr79NQOS
BhaTwj+IID8pSJbZfChILsoQYKLs5kxu6IhSIRLNwabrRa5ApBHYWttHluM8Ln6D2vwMb9wH0L6X
cA9DSF4pAFDQhQvTQ1pjEM1C5NgUT7TPjOiZjnXv0oyDnIL7oEN5oY82GwYLJdw36dlYB1/3Bw0u
GO4XAwqbdztCuEo8RXcnOpLuz2dMCZ0oS4rR7vs3It7smGklNqRtZ42ziWMZDyEr8GBpuUkjTzSC
XGAZRD09jfGbhH1ELDor1VFwIQul9Dx3ag/ZO3sHuUJr6fTxSfyYxchqNl1OIyNGvIzRms+gdIz1
PKP9gOGDQ5AFYszXXZH9ywfSbv/oZoyBu2Pu1Q6eyKwp365fAerXu9Yr/3r++swUu+Bn1/xkHyoO
JSjReQmcByjMLsE4m0ceeNbbetev00mwiw77pUxPl63Ym3ZwjxngwSDMamrFS1CVEHFs84jdwE1R
jUeDm+70r2DtGKIdqEbZqY52iss3QdUy03kyRiTk3fLXa5f30F0f/LBh/HqbsYAFYzU256wxSUpF
LkCI4slwlmN/CaOrmkaIbWourryVvx1AVh2r4ZoYjGTkj9Fg09cvhzb3fq1+uhO8rVfPgr+jdylf
c/ysS2AYhXr2aYtPIA3LVWA17VuihyqpgS+N1+uLt7KWfYmvDSf+xvoYEJHGMTXf1TBcFmR2JilA
WQWVsCjg2CVU2uwaA94iYrnmuw1EGWMrpNfCFsIbF9gS0EeurBqKbFem8ia20HjFu8XUZ9BiWIKA
2qcIiP03VWjM36hS0mxjl29H1Qn098gCVfoELkN9kAhG9ABBmzHKnFPsivXoCUv6fUJMIsiUFJQG
uzQbmQ6nOnR6gLnHbniGNAmW8OfoiyoEkA3mN30hu7B/TAS+wOofsPn9nmKCWu0YEklYnALysBjn
jl0L3FNdRilMaZYJXo7bHi91jurrJQCFmpE304QzXIf2wSdvOeTdsKJnjJsHzI4iNB1E0x4N0Ur9
tX2T8iuD3jiB5fU7KyxPAex4YwcvbfIjyWBqaexF8apyxieqgiN75d6NWABqIF2xq4oodnJud8t8
VwR2nAwYE9sMXqf5U4Npr8EO0SE5xC5atN4le84OEzqUTKTPsX3xfoUkHhz56um2q9FcURUMGdbR
QQu+CH8ZMa4DemO/jkUAvs4Q+qVDbXwWuw9dJ7kb3MCY/Y1jjKjwpesM75NoxMQM0pbM2Zpr1OD1
v4F1j6jEjOp7KtjgVoWcyhqCWMh6UKBfIheIjw5PFywcvkFe67ny+n1UsMoTYhT+ZbDs+xbOAVXX
N71CmeaHOa7V1BUOLWLW3Whmy/FOceRhPjig8DgrHTrdv2YadpFZvKd9fI2zA/xWfxjdY41GTlqk
KAfK84y7qH+Jm3NWLfiKnSXgVYajUyE8CnssqBNDWoEIRrxh+3yKtqZ5LuzXYeIpQ7UHHQi7QZcf
40+cgfR5EJytYxyTy8CcdX/woUEd0mkLo8Ony2ly6TUcp0cnmTySetiUSBvGG6q8K1wV7xbGfyz6
fHOs7rxst3nQCx0uQdbBvfzq8qcpHyD6cSFBvLlTv26j7Zq0D+d6s0n4zMcbn7gBXfmw/vLsVXGN
sW3G2pNMrqARaIXKM+YF09o6zYnLUBXWrXQba+b9MhI2THTcMKtwTp7u4m7hdaqTvyAO6H3osxAW
Pb1OUP4H5ucFG82Q8TQmzIO9mJ1tMF/MMETU/zebY1yrKNBnjC9jcW/CLGsDlgJ1SszWomOb5h+D
TR8D3OeF7NNtxmNrUdtObyoFlNHFh5SCvszwobR+NcOnD44Kvg34iS5QY/AzbXoJdM1BFPbt9EAP
4WPWD7/8bHnz8zsOetizzZV7Q8yHTLxx+qd8Za0SJkvQSxxiMLqIhC0mhtiT4MDKdl1FhRguRtmi
dfE68CemawusQXq0I5p/tL58Z3nFnuqYjew/jnaWMz9y9Zt+OdnDW8X2aXIw6J3s8Sbv3oc2YpuL
k4AHZdAuOfANP2BAVtBydy93peGGV9gX4+pPW+2Gb8KDwE0eMQOR+mENvphQuSogoInTOGp4J/pQ
PSgjxWu++gmBKsBMEKuq/XVFggL+4MBgjV9bhXKQA/t/LJ3XUuRoEoWfSBHy5pbyFqqAwtwogAZ5
7/X0+2XNXmzMTC9dgPSbzJPHNJXxKWhurX5nUJuVSDkaHOI0Im6rIQd66scahzyMJIsr/XINBlPM
hzh4vJfAZX6MWRsmfHCZVM20MHU1LWPdZolvGSY/lLgZ+q24zKMwMpW1GryXuPLoa8cy1iZ0B5mt
mWiiaToEa5BSNtFa0tbpyWwG/xCDgbwERRP8O2I1S8UvfGaRlhf2k9qvBl0/y714H7dzaIjQlaWN
nRY0gZSO7bezkJjBK2A5AXDcdSDJXfAns3rtxihPCg35DnI9xNBZETcVmOJA+hBZnKCWAKZzQHky
A5x72D2CPaHstKuJIFDIp2wv9L+YAOmBeplc/Bajiw2xHW0RVVHD2WF4bFBkgA581qkh2bUWaZuG
nJwyQPqm+ircKswRpE6XTrzICR03IftAacjG6MF7gqzYc5jHLTL2P9RXJ81WFz4bRkAXkHdmjW78
4hTJMkBbQuA8M2AxO2AqSgUOViHkphRCDqcnkDoNROVtId7Vr6MNP6E+M/cu8zN1KGIOZsGksvTf
rSKjNjw05RtRtfjM8VOkJbhuxLWyjyzt6ONL73X9QSuzo9blawu5p6O++iMzTdAk1qHkqyfZuyWg
EiM6h5tAdG1qmEh/3QT1sYZHQV+7mK3w7FYv94+jAZ9G3juDpkiGf9KJ8dDkMvNtyf37K6nOWn86
Du6H2YXkA6AOZEdKfyDNuC+rhyJRp8oW2Js5gYVzCD2S4/+V6cRRiUkmTUM1VFuAWvhMf0IFkCq9
2iiIf0Bf8br7hSPN5SZDA19MuzlOU8u9qjoiE2YJUsOg9s49fRnQGIvFLOkmDtOVAFZAzCSnx3G2
Ul4MyEuRDqucXGBCFSlCbL5IVMeCaQBdLMKNQe/CoiOpA+M/XDzPAjCMQFQ1BkZiXywD3o7qWsWQ
LnaRXZc6LoEnj7GsrGMB1liTvFSX2bFnqdv/9JLIFpv627eXahU9gTVB3Lk7LUjSiYPjQnw33QXF
lt8a/Fb2NXU49XsVejDzKI+k7CAFGeq8R16t/67cQue9Lw7R6FNV2QRYQEOjW/Atlj29RNYN27uS
DBqWrVDzqr9aA4YJqJDYQCXV1+StATlkWchkQUIuG0U9Sq0jELzgjZAsdOj3MlGI7ZJ08PqCp+nZ
LbTnMv2Z4mppU1X6zHHKRl9mk38ZlAEPxj5bxmZ3MDFHi1C7h8ZPaOn2MmXkq0sJBZPo6nqAqjG0
G44LNH5CQvV7iwFzZB8iNX31CE9lyLbHkJNBYh9Rp0B7YhF4WDCIc75s5Lp1N0z3LYwHSqfZusGn
zK8c8NFhsnYWgXiiovNRgDHuUzP/uZdoA+qGapxJxKvOYAt75SPO+j2VAc6sM0y8k9jb+7g2z/n4
GOffblK/DKP/2NpMlM9FRUJe0dr/nHwayOQZVy3JYQWq7EHcNViRzwzG9w58BumMhT+qI6eRw0be
KNN0Ya6FXn1qfB3tGWpuvX1R2kwG6TJvG1QUw7V9mAhXdWlz+/SnB4IYFKA4g9FRzYh6uDCYYggi
Pyl0Xoc9gUcu4FpPfRVNwGrxofrmawQC40Eqd+Z5B93gIvu4m39Ms78TooYAF2wmAf2UoBAPyPED
eOoclK7uSpneMe7bSGVQj/aPTLFjCSgpLUKvwaNs7gBmHlUo4ox1r1a7rGsxXkqJdoWzhJKiCstD
EmH8lpp7Mccwhre4yn5lBp9WZENQ/4opc4nt5EhIb5A/V3N5Ld8T66CQWtP1JdEq+RPKgcckxM2K
8NfJaQEpMUMiPaTwzjlsM18vrxQPprJyiAXpRx9TJCScnAZAOP/370nmcxVhaOeRdMkqlyaTSVRR
/wkbVIwJOv42/CF0FodmjF6wVnzQGMlPfvJUvkc9OVHFy91cO5vpz/B1yK2EgxPqgHrpHci5+UuM
9CVKqArRzEFrEOZ53T5WbzgLMRnrTj0VY2/e4p54drgnY7gpoTcINsXLw594jjOQK2MvFVtn2Evp
9SYsFIQ/L7ZjxNypNqUC8AmQBSQ87SDHFtRNmPJYigoMVLVHis73KZm3fQvB1yw27WxfhdxgYVVE
7owChJafSLNYRcj5SucBl0zaACYTCoW55uqr0Al/Wrh6+PzW2UfCFjGxDmIuI0vSMKaV6Aey8ICg
RHXyXWmjWdU/E5iU9MwbR0vPKZ7RbgFPgUOp/LYzZ5VPJbNFj0kJl2e5KhiaSGlBAycYoKcDqpCv
V6PMAu5AmGJhOVN4/KLqxYC8pAOB4h6lauBNyWeuatsQgKRiyNobRFe0e4/pfqPeGDBg/0+5z1ar
iBrh21ffTk1CD0qQBmPQdhMl3yNlu+adHTS5Wppuqzk/5PinmJj/g+jXyRsuyacG/adVmFs/h6ZF
KUlLkvmCEwnaOesGAKZ9UOP5ks/wGR048nh29ZF/EiqcqWoLqVd6R3l1o3I7YgU42up75BL8PNjX
IRpwhMwN8kNDRHE+RuPNi/Wncvg6JHzIR8ECygJ0VZgS+4y5sckRZsJs/ijGAAM2Zt1yLbeU/uDw
aC0xVfiT2xm6nzxSH+hTUONWR7GD0wW7765dHIC1wl3AhDI33lJDeTbb8MNNUQuUmEo8282eBEst
1lb8LDury46u756bIH/CWhumEOBUFW87H8Mpr/fx5WRe1KOc6K+wwibcKRuuf0szD5Yev85V/oEP
XyuunpS9Ihw0/PCfb+TveNyFWfSMKViGkFTrQOTLyF7gv1GEEGAL4u7r3x7/jdqOECR21T8LWqGW
5URYb8zQ3QazcpQrwealieYi0YpnL0evmzKvbxHBAFxZg7YRIXvIUeC6yj0hk4eYYGUSM5lqw2gr
BVKfNBcLgAB90wj2rCP3Uoc/Lc238gNI1JOeeewbOC8g4Zy5j8mgy4Bu5xg5Z+1UUWPsxU8yaXTs
3Z/Ee0WzAfqYhgETIFXHJItfPiGSeRqzp2pChk/1FMNMUBmQDD7+N6A4iFnYTYuMe0OvnwPC47h7
VtSSfLB9T4cY8+5H8TVmG4CH0/RT5Dn8dcT/rxnfE7dTVGhfbgD3Mb5LjaTQa+CC2cpbQfwYILaX
rDzOdMrZrtY5feG/A0nFzlrFMnncqO0qJRt8ENcyOjSx6KOEAWr1/Sx/0J3b1I5rU2uwtqp3rQc1
11bj974u3wL87MJ8PlAdLly2SGH76tqlnReebcr96HrVMgE3trHUKXXoIW8ltntGECIpd/a0nNUc
XIXKVwjfjl7eDZgiCIscjKkkFAxEjY/rffU8ldcodJ9xsF5mCFvl2JBTsZTBU+XqP/I3BDjQ22Tb
gwAxFA55vkWk3FI1RdEKmDN4av6gNSigXHwq+HlswotC/0OZYSI7QOv7ifNxImiu9z4l+ANQuIy0
f4WN05vivkRoTVCRiJmmjOeHkaKV+rQhNFyzg6M57JteWSboBUW71xmnyHagfs5Q4SmYmvRpTDGc
GSNjX5CdVzuUDL+aHb5ZEYZbUCJcsg0z80tVcc5OgJBtEDcmJBnVaOCfUv1niLaaYnCSBytvJNS0
zBe9ckD6GGQkJZi7lHw+xgg+qUgBHh3BJtGc5wRmm9PaxMgDR2e+gAABjyo8NAhE4uFX7ZstMDWs
VzgLl7blJso/dAH7ZnMX8Xhl8g9wpGrutcqm59z28Wr4Z6Ouk5gRG3JTQziZJGbomvJMw3+we2ud
FNO2iPA7sEEPlXPZoshgIqiC3WYxUUTsbQfKicVL0i1lxzqLqVzu9Nm0XTicDD3FwKKPs62Qb/pA
xNrZ1nAw0A+JWw0GdR06xutEz03q7VMAwwedKh7umJpPdC7GFVJOQCzsqAut3LnNZrNvy/Y2WsD+
OF+Wznzm3nata2gna6/60Rts2u1y/JWOltsx5my1U4yVm41cjmI+6qrnwv1xouFd5VwfmaDq0ZeI
sI3spqvLkkOSZItTxMPRaIfVjPhQkBPaVTmRRnXyeFcwYWtEMD7jq7Zyn7y2g2bvgth3dyMQwR+r
Kni0E/cqMuQUz1EnDlZVrS0nE4ZvGeNcyvkdVyNJa/8lIUsQzUBpmnjTrmUFymXg5FTgMoPvrc9A
q5DFim/GiyKsEbqbKIvb5VRNcNZz/WX08980tHeqfcI//+aH8FX72dhiRbdL1fcB5M4hzHtY1yn0
++4xVJNzZX4pCVz65EmCf6a4Zjk0Ho+Eg2PWh00FdCyXSMQamTr/YKQ0H9YhxsTIidIvmXi4uH5y
QPejthGqnuCQoihP+bLhX1/GmziFf9lOzIFkGqzh7WR/zMYmtl/qCgKCyBBAPqFzmo/AmsOYS1j1
Th/8QzHq69EbjitGJ//C5tZrNqSPCzqYydc4bgKZC4EkPpTutCRjcSvVQJc7T+XW+Exv3iV7qb8s
roIePOI9jk8G3nwihA/XrWX+SJ5drXuXzvnXUGFLko+ORyAcrVwhblW9lX5yJjNTC+2rX1VkPR+6
6ZDEcEV16+jb5rpsX6N5XqPBW471gK38k4+ZhNUdVUe9SeeNpayGgGVqdkMW7cqzhsGfurb1v0B5
DAFIq6NAUv3wMsyEW+Jy7PanRD+08SPuXAYzcREPi2iopPkZdY/0Dzypire6szdM+8eCYBcxIaUK
hM3AQNOAoPQXqy+F9aeXj759vVMGcu/JmzMsg42PhNcFaQ/kF6OAo5581H1xhoJ9F8SY3AD/hJQ2
xpCfcCkUtyGsZDZmzItwzqGxKVsEdh0dtjWJESnQLs5hj1o2bT1wmEkjO8ocnvt+Z9kWeUSsqgFX
UsK4ukciVRgYdiG4wqycVes4x8TAUT5hCYA5Em4ouYYdeCgJ0/MLNSnm2kc1cvYdB0WHeIczuJqi
pwB4EfpfQVh1gs2NP1a4OVr6Rhzc6LuFC5cTUjxPlNj1eHb7P3XSdtDfEIjDKMKgHMfAWj8MTX7M
Rnudip0at+xwkfk28xt1yvfxsFL18RjnxF4w4mvj6MEIn/FoWaGXlO8ki50aHCdxiIcPHiMqP8St
7HNM40f4ousy8r950GWe7TlcXXgXoQvTA43AiM5tJPxI7uvsIs4H7dgtGmaiPv7ALoZBJW43QAYF
acJlg5U0Z3hJ+Y779zxAKkNrg1ucA2dAQ7yUIC30R3jnuAwIQ2hui59Y/ais6t8Mo5/nGxnJIUnj
jebSgYCTRFiTsCozTJ8CSlLaXrEGbqYSlxcqBf0k3s926uE1E35gqamS6eWCT6h0qq7mMSWHlcHE
DyQyIIlOjFDHFBhSY0pPXJ4joiPnAB8pm/cxFw7pJjNqCo+qsfPqswGBnkkKENB6DGNyVV8gIwOl
D9iUVD4CNdt+t8Eu5PrH1+merkbZLEOwDD81k4SqKefMGL/NpN5PdQsdv8Pv7LWg6or55mKIWWEj
0Tvzysb0pTGNl9EiLS3iAdA4TnSSA2vBc4etTHo5/WMgOC6MKNBXvWvgFOie+c9ZKZj1Pjk5/nwy
yKvoW1xlBaOi5cAwoAIyeFb17qwiDRHPDQPeU0ayu7ObseR5aVsoQHQHeAxgAI0WBl7Pxa5v5fgk
vhkmIlQyg7deHX0BzdN6//rev+y9vNVfRnDJxgoXqvWEkxZIVs8o+hYQ2Yjq2CT0aQ6vJu/yDhAR
wDmSgEqjIz4BIj7usPNj0IIGlndEWcvtzFlZwxBhdxQcZkrKZhovTvIe528tN5qEAUBuHQMW0SYa
g193mG5xcBhdfAcd8yFscXdWVBh1/lOr3QFcC64fizDLPz1yrsMBlIglMVqv8KlVvDqpMGOb+RV5
o1Sb6xpTyxTGhTZCI8A5jVAyUf8AZMuxS72KDn7dWbfRTvYlo3cRdIu+rQePVkxeT3j0K1AE0YsI
I2VGHSWuKKvGNBGXb4PuMaF2tm0T86CnPNGWne/hG4d0tL2IeY3RRJidJc8BNVw64H4S0W1PV1RD
JIrkrE/8JJhTllxDwnmpKxyvGrj9zpM4Lqrw2KK8PriUZH4JQYn0dUf/xqQaRzJek7vqBlIAHFjU
yT72wcAdBr5w+JuZx+SuVM5ICj+if4bVNH107D4zQoBuV8uZFHhlaJeJkhzmAq9W7IMNlF0Gm9NZ
6cl57kfMvXPlu6FbMlFV9x1VUIvGcoBwPx5rWCTiQdjQD4FLoxvR2dGVVW9b/cOMiZQLm9eeXKmQ
lSP2lFLx6x7rNt5g3ij+EGZ2Fcdw2AZKYK5Hv/qignNAesQUEHvEIxus5zLFlRJZn7tBROf6KPYg
wxYaxuH9e5QZJy3x9z59eUlE3uQf+VHfAK2xKq1e9cG89GDHdjs+IiSCxa4/FNKPJv2rl797uY0l
XVC+ZKl99MZ/OqiGC+3TiPNd4yirzmbE0vUr2P3fTdu+eVwBUxo9RiMsASshH4v/dTEpTMkNT050
TDDxGwILu3HXmM2t1IlMhWDfuigTu0MW12uFoZptveVd9qQrBaMhMz3qzGLwUrmQw3Q0cG5SOxeH
HMiO4Eo8VR4lSj7o8WJJXpdbDNzH1D6MMQhjQ8L4CLeQF8LkiCEYEw8LO+oS++upq6DXoeke1X2p
PgloDMVAKz5dpdmYYLlEd68FWY+QjIBM/poTHL/WhOQnNCmFyWjJSTacvMAi4oE+NdnEcGyZnmAO
4qDYTdZdRBmat8lzA6VbHM7FStEhlxCShdZ8+li1Bq+CKGWgqWLHx2R7FSrNWuI6a+bNTYxl84TR
QoeDLGhn0kJatVro3YSGWL3/7E8BSfK+fjDC6tAG4W1Knqwi2bHXXf/GycoYfCJ8vGOUKRY131F6
zihJu7r5cbD+Iuxap9FJyDkWjyPscQdKUqXX3AeLnFIzwXzc2GFHs64ok3KfYHK7ZuTCELXnwNUs
DJZYEhb5QbMGm3rs4VpvSnXijE+RhuOE+WM0TJUza521VfQwJf2+YOimmCQm1VECNQCiAu4P1bsS
RTsLLJ+BqO7kr2HTrzB8e/QDZQOd4AW61OMUFQc6Puwy2j2FcIvIm7ZjYco81Tp3/XgVRWHQ/IwT
PNhyem7AH2SlwA2aKeVLJVvOAmpHzXfNHEmLVGwS9Bk+c58/4eHOrIexXY/+Hi+Lq1DIRKE0ahNV
eYMe3LsEKhpc+30CbCtHysDZPBt6vqgzD9LcKiinbUCtalnBemTiy17Y8r0d6h0u6uaQ0aNh/WiU
3sptkO9jeiPyVPqAtQ9lUsSBBYacLRhy8OigbYPRBGDj/dYRGs4ku/Rj/1N2Gtd7vkJ0bAT0FBGx
ATIgb+LvytTPIp00De8q/Bps8xcuZKgGDcCcOptkQwjPzvTGg6UyqUna15moujs8JhNEJrFTZcFM
UE9yktfFmwikXFAXxHIjTGh6G4aieKZCzfEeh+qPj1ij9A+ZKXBpQ0Ke/Ix6293PtHaOTgSr8+hq
1K0+JZ4Boj1k2FOzxRCzYa+jtp+NDyuuwZ44Q0SuWvte/SkhzWvjuS7jhVQDo0n/GV198dAWHlAR
ZccWCwqxbgZwuRtuIEjyS/cj0LLjMBjHlhYJ/yYoyHhcdmcKosuENT3F3qJCHoenUgwKZ6X9sbMn
8jVhCOg+ZYp2I54C6h3GrhV/4FgBDofersLCsHY6fhkQ4Mx/m3RnnY/hDoJOXxtHDQX+zIwAmgSf
bLtvufcgarsCvgEUkDovd4QOJ/Tm8G/SFNeZAJ3Inooihj85Di4ejxRAzG4rTcz/lEc3VvWFRqGB
4dDS1/snkUuNEBzLxsfuN0V94b70NByYyI4TEyF4EAyBjNlbNFmw7BMAiYYDi2u9BXaG3LbMPO/S
0PuDNblLDaHNCEdCjbGLM0pI0jsTDzpXrd/FzxhswsZFOKK8EjKarvkHwfKZjYwaoQveT2652DXj
8crsBHL1BYnryiaY1i+6vTCa7qavrIkMngZUeAPYOcK93nryMPOsiBEzoSWkNsL4KOIDIQfLCuJC
w/VEqgzqHtkqDpChrSE3UcClxYfq7MM3CgdCHzjAvaPo87LWP4upuebPtwBAUmZ3GXZiyNwnG6ob
96ozkBQInCuuGXb1ecXZXzB0YQtOZXG282AfaQhzMvA0JnYWuHMFnVb2mK8UZEHi9IpHpRiCaYw9
K7y25CMHpkhJbd6Xs0hhBgvqjZeePOgOFlqSHIAmwbWBPBop65+RcUGxFb0wJPcoU+9PzAJlk7Ti
UXcPdfpW4zSQO70MQH3YnbEgHQl6gtLBC5ak31jTr3oVgMeUy5Sck7b/V38P/l+m/eaevS2s6mDk
WEFqzKdBtCOVT2Z2HHAOlvAJg0zSFItFBwM0JuYyc4LdVEO0pkwbMv8Y4DfqZdYi4/Krs1eX8ZMz
HcR1gt1Z0Id2AQgp+EFIXoFEdXXOJgLFaiMDbz6K4iG6GowwlelZSTP4tOADcI2w2iG/Bj7giAFr
M4HJX0OGniGYno+NGBzvIPyC1G9080FFdpPh5dJZtBDYJqtx8lQLhDa+DPraDtDia6duOsHOWTDV
RhfbW/dGgwW+TITpoHzMo7GwzLfRA2G1aa3nh0pp1++pAGwwa3RlWrTkPjIG3GQ49vR7oPOVojwO
qr/scBWO9EcX8G1E5mDVnCJ8gGmbqLVIloeuTuquynJKoCD6I39UkFjlgHsPkDeyzyRwthPOHk28
qcHy+w6bTRRJnMJOFUG/M26oT9d1tPSY5JNUvHRhrmnJsGoozB6sziTTqHi0DBjBOsXNQByQ81j6
/+zwYyAAc8zWrXsTXh/efPQpqjlhY1Eve5/KGz+vG/hm2TmMeghwwEOxQNT67s3pwSXRQRSApZSm
rbHEvvFpQhEub6JtKQawaWrnU/Oe5Y8Qd2ctWRvsikrZ1AQJO9kZ7x4GbFVUEo1BKV/8VRWmhiBg
NRoUB0b1AO6s9TjfAXglKpj4xm8ypoILxEZajaNZsOuaZz6jjq4ekYWrgv2boJafvcc0JpHW2pDI
mbsmpFXWVYSun0ComP6qdCHiUJ4zOpg8f6WVwc5i+mJS1KowRRR1Q9uGauV9QknoQlrxQhEnWw04
7T42roTXcHxiOF+fZw9kex2HRPPNr6n961LwxBzNrGRnimDa/9gyACJayhGRKf8OuwPfxUd+4Vb9
ndNPLAEyS30IjJYvY/bm/rnMVO9/S98ZsBLxUJu1Repjvrix08sw/qWEvGzjEXFWc0CNmJCyYvlr
Z3g/MfwWqxyUJsVQPU5QImYwGRfKU8w0n+sk7WUMbGJKPW80KIyFfTNxqS9Bl6DLiFZ0Uk8F7ELS
grklS5iUUIfoaqrbML9o41sY4/kCFXTmHFaKY4a/OTrUnuGFgDYYAcuZLMTNYHA2KW2+0MRGHdh7
5PSlnawqZr108A331SBaUO65OSy3LtwT1a/aZYPGN0TPF1bTGWlVMH8qEf1n0HcvStyS1zoBNmts
JWZ6kD0tpdroeN01gNadexOX6oJ/FeWCAnhDM9RlRGHblNyASTIFYXQXMEcWNXVYYlhKUxWRN/YS
IYkbYyKT45LTVvkahks/3AgX7fEpgtgID9QfX4sggb+jPRmewaGIcxnmFXVm/QzptTVefRhiMH5d
ch8sdPb6tKFwY1W2BKb6657pRDd732oZ/yMLYw/E6dR0jvj60SZX5Z1uK/sxGJ+lQIm/qsFZadg5
iZvaqJJujAd6T2RXhFEd7B6oIEBcG6p7sabjWEIcxhwcZyr8NFobyiKtzD1zAQYV847sQ9RVBpdy
FnzhfziBH2TYvkPOi1jnHABRCxLHec4L10eS7XoCOrl2bSdeukRE7Elm8DE8F/KmmBJ59AYgdCtd
2yjVRckd9gJRVNycMz5TPU6EuHM6fPOuNr5si1cQt0fDsY9ql/TLgblwyL3jdLMKEFkAUCWrULNW
dZaeLdhcLUE8Fvqrev4cOA9rg7C72dxUBS7lKd8Yghzsty492gGrokG+X7iIr+qtiz997XCfF9W6
GJQLfwM2txNhrBV940JdhyXF+AUOYsq+rP0YE7NmYQCUUMgsuQnIyVgq9qmpX2NQ5xpqhGxJn4QB
92v0X+OJ8NK6Q4SZrWIy7EPVXrsitejIDoUEHuxr7n4QG/h/O6Uqb/NM7Ennb9Iq26nNdJyc5OjO
E2Em2PaS2dGcnbI5u5Z39iK87yDXaXB1Ot5PQba12TySOkY/WSNEC5EjVzT2DFIU44tMviXMqzVK
By/wFhb/j+rbq8hWOarQok5d+qwG6THS42vgcTIHWX9MO6IDG4v/YvjoMteZ3Rbak4gWsKEjK0d+
++TmBXt4EJnlwnOK/GY9UVRGJGmjXrDRhpB5wjwFwYTXozuhnMkvPBqd0QnH9yhnz2qoLrkD5dNE
xaVbL9kgc7Z85zhMQ8rmmn20GNxGXbzNQ6yHcYj1cZiE71t7JK3hm+MB6Qb2rtLz/eB6H2l26NXi
IbSSW2y5B7OeMwoI5xA2zcFWSXU0jZ0PyRXlU2P2GKOOEf6IeL/GI4VVsfSY75gQTxov2889JxgT
YOutYp6taqhpsFz9nOZ05VUM22AjWB9+n9S8XJgB/SeAMe16sfMHeB2IfEGTRzDrEHSLvB0Yxf46
BGJBPOBDqi0HBC3nlDIC8z/EyQPaf0SJJI4oyDv8/DVNVHTGO5+eqAy3JrEPgDcwiIJIeRD1tQ1q
lDg90ZpszBwfJO7zkFgxGVkz8QrxgJvrtXcdhwgeCpNIi6h5LjTw5vLPq0bCmoAROV1Z8TGO3HBV
XD62TwY4ghhlMFFtZ3Phud0CHyCF8rK3kRV+kZflsru14ubH1EApw/yETlhBeKO99EMJUgUfooZn
5KQhKSoe6TiHyuCKItDa5datu/aVKw2EcvR2XRDtg2MVq7fATg4abn1wAedIyM8abHt/KY8uniDd
zBf9NLcQ+7x9T98NR2qMbzEwWgMcGeMo12OJhx0E5Y+UBo0Q/s3T/VHzMWWG3fAzRikP8DaWhYG6
M5PQbVYzAxQ2xYSba0yQLCdBOievNRTEoht2pbozyvbJmpqVbSlrHlI7bEIFCXL76buiN3mQcq7n
GEv6qSErzjgVZHXlG4wggWawsMZbzsEgoomP3nuj2Nu5d4By+kvN5pCFGcA6afDCiql/82tvhtdC
oy2eY+DzRH2eIZumMSDBaEVk62om5NRmUi41Q8606l4a6KRDZ1zaPuC248dWc6YK3rpyUb4zsaF3
CP0TUlPKAJbmbONZtNKjHG/vDbTaKnoLqpUNMitbXWMugX8tgT8OPK4Vm7lgSzKJI6C2BAG3Dx1i
j02/x4a7TULaDV/qezLmi8RCRsASzlB+LjW3vTk48ZPwuqRrZ6dps/EQG8Vmshhp6DN12hQbDB17
NJiALCYFlkoDFodc2xQNg/VKOIBHlYWdYfaaFRHwJuG68DdulpnHYJ2Mq3QXl1gIqDAUE+wGBvuj
KZSDTYejOhz47qvqImJScBcrfMI9ztnwxeur6w3wXVBCZoVIYKQbdKtZtS9GEr884Cv7kzEjBNCi
gDzP5LPALOakNtcg2tmvUfWWZehxe5H6IIEoiZbxXvNoi7yd7RNT94Bg1OiQLzxXBzWp/DGIQTi+
ljY84eaPgopkgyB2l3P4htlwr+5riE2uPS+H8kNC1QVht6NbGI+Et2L+Tq1+bYb6yXIK4qoINOTC
Y/TEz81POlA1eNxrI+RfERcbJbmLcwHVkqT3ufyhJ1+jl/jUmE4EWHiqUDSLfcRz4wdMoxNniond
nDnkD5b5igcO/U+QXQdAD0xQ4Di02LxS5jzUKsXgU6UgYAo3rpz3KHvVV9ZRjAMP2sAHuVINONmk
bAG48w8Xaxqek0fNJjSWon2hgKVQAgnmFdGeZeQk0ax44V9lX+QKZftKqSedkK41qwH/Lsfgi0Ll
OUWZWYYrPqjXyv3bP73FYFphXGMzTqO7ywkYnOb6yPuAB6u6rKrZeoUUA5UWMeoml3XPYB8MLMZj
FYJ20v3xJFUizf3qvYWU6NB8cX1p9GwenHpZiZX3ycXT8Y4A6DyMCE0sJlD9yGmcqschBiFs0bS9
c3Iw0oat/9GxRe26OeE4Ow9UvUF4iNJFWjqrPnyZ22rLSdoBMeja1SEwsaMmw3JAzY5BirqHYiMG
ke/xnbUMZy1Poh8WruticzWc5pHURQSziNNTiCzUcUm775gNzw4ChH0TmNg6L3DygkC76qbvcjgA
PSzkVRdndNYciu9OOD5Y2k72nBI1e6slIKWzzu2IoTrPPqSyKqZfFYFlY667VFn3tfaQdIAV84vM
yoNSWScdQTEzUyfEuSV0Y7kcmN71rIJcuOUNGUXxPk+3Y7LzzXPows9B+uA1G7pvrQOWDrc9NgCs
f1tB3gP8i0kJUkC6WH4psRRTkdNBEDCXUiN7Llok89T2X0bP/S9QKlwtNpBffHHOuwrROxFU3XRF
nkEgrRvNKd+RiohyDfMPTN3YdVZ5jc1A8miZoeAM5AHeVPG/EaJnJbbwM59LyUgjjLEw+Hl8ase/
EY5sT2zrnwFTIWE7BwrjP8mGKcPLFHRkKB31zNrp9jkrUSFAP2yajU15oPt7WK0UuicrP8WZxd3G
C0mF3sfJMIHQdRAlrSpb5vWvyZ5x8Qh2LUYuw7ishr8JJ4NK+vq8falnQKU52s7wOYfHIu4ZV+Ex
Q6oQhZRXovqwoYZZn6wMlkQQWYvIlPBe+W4ZTC4VIpOvbWpaBYtBhqAwRVOvLRoVXkITnWEhrKWu
7WD/cfrQgkrUXmRgcW3v0SseBPAYMbbnMGdgxOLhDRlqt4KTTUeaQbKqoMcYe1do1MFf1JMByrBR
fs3Q8lc21Y/8MDWIGGQryFtyfRejeRbGXlaQSWvbOw0n3SK5+VRGsgXobxvbWJEgWBAgRSzAKoZI
x+84AFDpiXXsAggLDkmJxoqTiK2ahAAu5jlA5o/vTESBvBvHW988+wiB+8pYKS2m986hUbptCEM6
A5xFfr7M0mlVNCuxRSipGKCTSWGH/+S6bKB+ZZyQmGy3e/QQE3t4FDAphO1FwOjcofeAg2fQd6fj
wXfzbTRfTKv8Uot/teuuQoj8mTB71V+kjjqGO0zOdthi487KZNJuznEPGSkIHIyIuuk2TQfdxUSL
rPpONa9WNr8JiiKxhkQqUPdr33mJJ5pvQ7rzWd9mf7V5qU7SgnBxbXojsyT7aHMwW3Z77oro2+2x
osQvNoYOnSJ8orwC9DKOI5xt3e+2UIa2aYObUDwrm4TWp8Rn04yL40ytVzjZyY8aEzpE8pm4JORU
z0qtf8aRTGtIcCj1rVS8pGBF9JSU+n360pXKTQAgvXmtYfQPwZ/kwZpkd8iOZlIMxeaBq1gAQvzy
1gKcyLoaxek8UpeMjXqdiKH2xD6HRHlhYIm6dxfSME5V+zwR0J3exbPgjTTKiAB7kHCIt5h1rrvj
MFtYwcPbaiCn4pU4lXfVoqw2YDByUen0FQZPmGRwGwrwJrU4trnEpeAm60Na4u1UsMqM0FhmDYxh
o9olZr4zmvDT/okzsr+KDFgMCKFz/7ViAiYuf/G1AyCj37MLOE0loTFELaD2yp0vTtV47M8d4M54
0TMqIO+tjvq9VhvPCaDpPLa4wvwa8VnDJGfCLQXR0v08lHVq6neqFiVe/jUBbxpYamIDTp+O7uuv
Sq9VFx3Zpitn+FX6gS571cR/5EpiEkFHUi5yvDD+UE9xiU487Tj1tyE9qiCtOWwd0svCOxnkImgZ
XjgBDttotYqN5+yc/JG1j30GNwt3e49NokULMOZn90fOH4PXEkwaFHogm0ujFPRU/7zqeTawKqe/
rhdyUQCr/Y+kM1tqHMnC8BMpQvtya1vesA3GBgpuFKYatCu1p6Snny9rrjpmeoGypcxz/hU7Jsgw
Qq3RfXfS9yYNWE0wFpCix3nVwpswnKcNkuGU91G4HJL+sw4Jr5FhvzwE+pSm5OKfkAZwKpuS+TN2
p2QlzQyLppJzcJQXIbZ9gZotSkiBWfYF/6HKJT27fCpyc6233h+VVAUWYcC+wXxb3Br0X62Zjny9
OkZq5SG/Pa7LvyUnvodHwJpCJ5f7CaI65fqxnIJuay3s0a6UMnmqBYtJfPP9hZs0RqBwWqhPa95Z
VvSG3FQiH10EqVzzpI9Noc/huAzTWtP0g4KPFz07KKNy1H66KK5ri7obXpTYHjcREZFzNqCzfuDI
3hXwWDazrUPAAhO8b8zbZaYgR3Ah+6CPHPWEvnIeGjl6FErmgmv1pZRO9ZDvtXhvKR0L2bPVFQpS
5UO7Z03mSgSlFsQAcVds7JS4mHAtg9NqGN5L80rbnPqeCzUjoJ12EUNzjovRwXRBXSFvcSLgz9Gi
JBi3Y1L2Dco0HrNpUvvtHxLn1ZutNffL1iHxMJn+NDH5efm2UAhDvaNSJSBQv2ijPw50pgtK4ANH
ZZxrM+x+HkDugWtP3ZdTk5DLLphzHuhchzFEDUHQCBOPNR/Uv/0vvXRq6NBJZ8HOQnxaMJ+0lug7
qNzkOUO1vTDI2YBUTtKfdJJ3kuEx4XgcSxpH++pJWPVOc8RThfO5DK4Y7UFvJpTacUoOcvqErCQu
3s0e2RK2Bw3vhmkOvz1AR8Vv7Xu4jq1l60QYQ4d/x2BNiS8wDSkwR06lW44OCRqCwK3DJCIAzm7T
pXgPIJZMygFI6MUdIrile/qhY986wnusNZzwAFWsJS5vOVXnzF05gUr5hcHZnHhFIISt8lHx+noA
czJagb9GHWrD3OPOdzZosHzE6K8lRbu+b/H1oqnhHaiuSoGRBWc2W63EZcqCS0w9ULxOLO9UFMCT
y9MYmy+CDQ44m+yDXQIbjdJCQst75vwaoK4b7XWDPULU5ZY8sZ2FgxlIVuUfMn4R7Van0434inVk
ADA4P2JI8Bogxda76jMVE/4z6w501XHTK9RfnvVYQ7oRbNWOfDPFIZgu7K1G4yF8tD8iFdBi9mCU
Nc5wHP8JoXqwk7GKE+AHl974YZfNtnH6i+PMoTai8J82KEKDhfAvXR9XRWqnq2FeDmocoYXGnvdR
QAU9DheOyISMIogCXTCz5T9I79kPSy+ClnBfKwSSHNZJ56hiJpc5mr+oJ0IfJ3Qd29j9qdDmo/Pr
ChlmBKVKlJ115jOMP/CwESB9AcWQKMzU0F0gVC8UGQac4wL4e7bAWP4WLGcfr3Mxe+fefJSYF3kJ
1W/PlsN5UKI3afSdKokgMx5YD9h4ZCEQs6GGYBtuZ5z5sNhnLK45y7nPhr3j3LXjc7tcPD+U04ju
DdC3JGWv3SmlinqFchSLxodssD7TFw26qNePkrmXwY1sF35YJo5qJOTO9+Z5bePVVf9qxNUCFIPe
s0qHQ8TvmkCymkN261FGq39BISkuwRqgJSpNBJaYdYVrRs16Iy88cA/GdzO9Tv61Bf8p1KjTV9Gq
m6ZtTMFQUdDZhl8fLItDx/pnmQ0jj98BDQvoxaI/Kl/JG6LnDB+AMlQynqYaxxELqe/J/48Q6U8e
4zVeCDFaD5l5wIovSCVMT0vLYFFVFBVkFLEkG76jBDdnwubBb5U0sHLmTk25S6wGgGJTyKtJEoUw
o62BUFrhfmoTUpdLlx6nRMOGxIRRXih5RB8N2f3OYq1wtMB4kx6uA51viUyJIn9i1TQYkdSq+e9/
Wu6hwoprkhyr7/0xOzjMWXFWv0kNJy1YUhJ8N9gQZ0GnWG/t+KIsnF29nE/qNototeG2dmwiXzrl
hkLINLjxze4ztJjFOu2065DXexHwwtvWU+wH74lEabos/gI1vWx1EDdefSrH8VuSIj1o15yqDg/n
kWaJAeOMF+JIPBc+iR4BxLBpkgSqiTe9Y79aOxP0e6kMKG6EFZr15WmBMc5xRWIeruEz2VnJVogr
RE0YqxGt9zgDTT7loJcXwnomlZhdd4c+ZsExRUsQPqeVYAwJTBDwGluIHBv0ZPwUJFCvc9Dg2Gk/
8QpWzl1NgDr2ZmtEr51nd5CoiyQbkyObx0ozYaxARwZFomkmpTGEMYg6/fWaly4tUXLx/y1YDlxe
1zIRHLyOcXGX4K2M8mcaGteaAXCWn7IleTFl94MONpyr9l5E0574U5NzKLPla9xWJ3Xy5s17CuAR
d9TLGIBQ2clDAbBoxjaFj0m8b9NDJAD32/DhqFsp9oaDypHh5J9IJy6or0oqIjSba3zRWotWXNgT
QScrM2AkQspChfHs4ucfYSpS7lMCgACzBm5lz9COWA6CcpfWFJJw67JvLePATBa/+MD7CoaiNwn0
L38B3lt7+U8yl4jqCfjtdiXX2hB8OIQf6ADKbXoZOySA1Y+ewPx+MF7ueMIDkkM56RF0DnRG60eH
hWiseDXneFOzuzgWx2aohoZiwgQ/XaXKv4IoH4N4v2T/d4GrE3FEcGX12Y7oOeAjHRzcSH/7Spnr
wMmOSWJurXQ4w0NkPEMerGiUwk4ESGC3wAduFhbkDsvG54/DV9hiVCjeU+Od/57JREXT+mrx6I/j
4Ot0SrZxn1Hr3WdkLnjxHjT16hGknR3K6GBwrGgtwTAsJxGgI37/ianSoua0KnSAgCu/GveCW5Pp
dxFPCkogaeEpleaGk74amn2PQGrhPvTIQ63yd3aUikRcAESDRIaoo/JoGm/q1lZEFn+3cHWcBVeV
yJfayCBg56H/L3wNi35G5DnbydOEC43dQNRcBdabZS93LI841VeEHSosv8ktDJq/jB+0iE4J1cis
Zsp25e3z8YsuWceyNqgHHIIEW3ztnqUsFYxBMzK9jno/izIR4rvxFXfhjPy7Bg2ldu3fSVCQr0Wz
FLc3d5Bnv85sU/gBBhsuiyMAJY/KBjCw1AIh8f4CaMQzFS/UDwP+5gPCLbKQoy9uTIOjM2XKY1aw
S0KWgw+/QtW50G0K5+oiHMcaCD+HoTX1FOg6Ot7a6W4kLa1HttfS3xvRLal+ZMzQgEaCTrwdWNsZ
VLcaoUTsZ5vVaqhT1CGHf8AgYytycerRTOumpheSeLbIF+v0o8dcAbwAbtQN9k09tT25DSABHdyM
P8cHMz430lEbEEvWLLOtQe+VSAaUE8PDh3LWbFpj1UoIqzxn8I969eXbZ858piaAeFI01KCdfOlz
uSe4P8cjRweAYblnj0rgvCY8BijHYxrxui8TnUBbk8fhoJRGxKm722HOd2qNKoyjOZHfoTAv9jd2
15jgSHXDJkw86glAi4V3f1Wb3n1CSTAyUJVvbePuG3sit4V6HA4BJLOCoDt4MC54NcSoqyvHfDRK
fOP435UpOJaIcwIy47JTnHSH7J5yho/akbSpHuEBmFPb7WwIWyuBUlqMD6tbSLPp+y15Y7Zf/rhR
9GmZuUXorHVyODMjJFwm3R0dHRVLZYJ1UFDVvXHXjpU8KG1lwLg/Joy23LuaoPbpWcMPtpx0d95D
Sc/VxePPGrFJtsNybqPb4EZhOyF5esFTyBnbHicazATUbW9nhNvzPcUPD/FG5Do7sIUDr00PWDvm
5S6esnDpXoDC6gY0aV9Q0WTl2wZh/Czd0CQYAw7dI6RPY9osmJyL0d0JmBgt8FGb6D7+WutU6iyj
QXpWOClfulE4pxIOA00kXX5naBMUUhzE9IbEhCKSWYb1iN+a6UeVE0YGSYU6//kRk0jZUIdpX8al
fuFCOjii3Mm8OLVm8yyNOuUr8ujvNFgWouzcOOVLPKfHepiZO7z/HG7aeboSL0SmLskObalAPW9r
TwQsop+Ck0G4tLPjst3kDfkrrX6fkU9H1muQxb85SX9COLtxaUJ8vV3s8dnf/Ww6+sCjLU7RMBlm
hJXUkTj179QmkE/xc66nPE7OPo+Sj0CmSIa105A2u2jZJrV1GSwLFqhXRRinkk6iSCTP2FRX8w3H
8W1sRgyLzXbuAQE0aMuhApU1//rO+J+V1Y8EcaQ2eJ+xhUzCnY6Sz81e0ve+E7gGCF7t9XBBgtAh
bSzf9MraeJjcYl/7T+OETCCEXTzVih8NSNVuGciZvwRFL2rkiAC7lkiyYi44Baxd0zLh2N86Cg8Q
HUhpyiXgxPlW9ynx3wTGP9U/o6RZEZvJiKjGwk1n0mqFTLHdq304KjX6l73xbjfTrZ8Wnrg4osz6
y4rO6kJ034uRwsj04XSAs5zvNpdqQ5nDdRLjLmtZ1smIspiokY2u83PGL8/jq2b4zqkv6P4T7gPA
UAT4r/gDgTxMNJRkXfNU9mHW4+v2ff049fNWjO7fsnZzrBdZGAVSp+SC5Zz4yW2wHDuqVQmdL/xd
DKZT1jZF9WbCI1pjlbDKZz5NtT1alMMF5qlrkxsLaEc8Mm0bFvu0xRCb5WLXNQk/ICxi55lMzz/k
e5ZrlO27fsIsXqG+jwdSQCPkdTk6m4nEDJP4ZWqYUG5x1dMMiRJhlWvfbeLSnj19y5a+jmqmZLD+
ai0qN0Y/202IiRznU6fhjr9USJPycbcgeB/s8mWWKc2P8ytZ5udFOo9iodnM4Pv0PJaXILjLZAPk
8OSny6FpMIb2r6BmQnvlTFmzNuCbh1J806qdlvzmBNa2eXfNEAyNjvOWcdpUjkfMAeBhcc6hydse
gf6UY1ofEXh8mv1Kzv/5ubVRsbda496NzD2x3v8ECT71yfmn85rMKmyHjzEZV6ORYjlBwtsF9H93
7xM58imgWzUFmB2nbd+bt0VYfyKKOGLXeI4NgNsKiO8n8L7na1EBq4q/asav6KdEiNw86aSvQOCu
sBysEcnrqw6i9KlF8B7wADR+9Ipog8mORnclG+qUV2SGEzArfAL/cD8WOjtBXtogd5HoiGf/DVnN
pR4Ppei+elbH0naxsauyaNfZ1B328MAMF+LNLOLyRjfn8K3rz5gRvsM/YhBrZza3Vt3OOiZrsBg6
laue2DA5H9Burky0MhkhcOlgHYRNICeeMGdYmxBNgrt2cZbDQtQeMNRIUIAo2zBGFFeyMRlVuuvA
tAiLXRn+I67GUIWDJeT24Bo2U47U9LVxg50u6ZwmbMCNdjNAt3xgsfNAxFQbMOSugiO4MRHRf42G
uaK1LRQG6bDlL6FMHQw0Sm57fu+w8mgDr3WOCojWpKoIJyHXEf83GohQWQMZUWjAoU4daSUNL9Dn
83uc2SSZgzylXGucSi+IkTaufYo6qnumPqTtCga7wnmNIidtCOJDIgBR2xiXRiZbw223IGAul1qt
sZKWlLTx+OPoXPvOb9RecR6O7btaURQuQAG7D3MjB3JKvS9fUbEU6UjE7IiK1WitzIIZ272aLJ3l
Ck1PkgFDfO+92N2IQLPnZdJAvvcBEAT5mei2SXbqzjZaptyMnqKCK7WMVGpH6fmvU+CsqRI+d+nD
/Hdnk3idVZdAakde34vJM8aTQsxZD7GD9EDEzPQMe9P046F3lDFcYL58605LqHPM6TJBSKYgiXTJ
UU2hMWoYsXFgS1hPYcbzE3cIxTUTv/kYFjr8WB4gtEk3RU90+8IUk29NwbJuEx/OgNj6/SuxBV9e
zlcLYWsRQcKk5WfZi1tmr9QbrwwGPYcvzG+bTSp1OAnScJNHwI/nmUKUA1tvNGFN7K2Z7VubtH2b
+89xcAt8KFarJ8m883j6x78+sUmWtRPDrmT5YzlRNsyZJBRVBKHAG0UvutNu8I3bEGm8zUHYoEAW
nXNQsXGcyo04qfG59eiSlu33IC1CJsADaD9xEBcwTKfoEwsWSqPC/C7PTXNkxmCuB3zi8eUHsd3u
/mGXfOGg+fuAyF28/zkuEckiqWI2uglYLYMSN68jByUBmEfHaGgOUQ4mnMrp98SHyv6+JwVVwxjX
YxlQk1kBMUzlrpZp7Ebxa1r0+7xfPpLqrZyP/NEj29sJ/oFSOCcV052YD4VP6v3baL631KskMzDl
wIcW3AEjEF3Jq+Ndjarl0S9NxPvL1nebS90W54W5GAXy0RwEhb3JyWtUTFtZkk6ZfqTFaxUjzGKY
F7ncRRwWVH8wNvdoFNq5PCW+fmMd1SMfS7NQy5NLkKKlSEZ0ZCPeY8P/ksjPAmATNU6iA4Memtpv
9bubyngUIMUMhtLChYRuT6Sspi1CeoFAQlpVtdWoI0H4gU9CDw5Zt/zXd/D3U4G+ZrRDgXdoTv+O
QXYTAQ0mOIGCKLqov059tBe9HfpB9ZtH1b2gG8QC1YjqBfFIxEnTBlzv2bQ3MjJHcIw52fdILjOT
AdCF2dG1lrXZydUC+uAjokMpurL/jrkRVq2XMeBpR7NLf5eBBILa3eEPCC1+88Hsw/ppQQmv2/Gz
tMjvKdN3Qx1J0DDmUN9sQcYRCZLK100grDfa367iHZ3l2eHvAMdv+JadfEb6CxoVRIwHgmgks3qm
IJgsMeN3bghDimsT2kh+WUX/6dZ3vnVVNumT0SuzH+j3sqrGdVTlr3bhXx3T+wKyrwmyRc6bXwy+
M1oLSD+h3f2tJhZaIW8NF3A+aDsomm+Po02B7bkGVTYAKLB/1FCGBmYvntHkD6fHduB51ZUUg3VH
xg5ygIJTU/wpF6WkRB+51t02xGPI10I7Va0ad6ai41z+XaL8vSUepKj1TTr++HCVuGnWnVEdnXlX
Addii3lST01A1gx6IQPFIHqclz7O1s3wSudgG9a7ANsmomjeAoxCw7HBvhNBKqi2XoG6NnCWjQ18
IaY4pJnXY3Q3cGAJp/uuXKKreiMEDmUvsksZ/hO0WpK8ykLh1Zvkh+OOrdbGQJ7O+lsJvhsj1QrE
98L8amXTNeYAMUbJPGmcIet0n0cnXU0E5fjmiexib2TWLnEK2gpYnLsMcIPuqVoeCuYKHz9wQeIY
DyI3pQ/60XL4K9Gv4sNFupBY+abw30bMO5fvxC5IlTWOVH3ux5kChhGFZAL7gvH2vyGa8RQSl7ez
rP86omyA30gmvEIzQ2ZTCxI08FVJxJBgI7zXbz5bIUN9RdAe6tXFirYLAUaKzO0W71qZ+F+orMTf
wuFbzxehuS9LN38umv2CL4e8Ogj+DmM9f7ZH9Wgm2t3MZgtutRqS9C22i9tgknNZ37yawLDq1QPf
LrCU9vhyy8Ya2arHS5YRwknVcUz7TMaGmpr3IKFVozRfshZSUWRvxZTcMnkg7BwdCf2AehsTl4F7
17zShoxvBHlaR+xJtrypgLsJ7ZPq9kSoBh/sc3KIDUVJCH44S8X+3w7M+VB+8BmvR+hrkBfWdHCf
XAlPxAXp161nnUgWiQUBjAiQZAEt5A2l/9H7VhFENpqLCsu0sMq9J3D8C4XuEnTDVNX1F5fUK6vk
w6ytj76OmABw2WgAgCLdSudoD3KHIDL0EOPH5iMBScybkUlt3CqV6mg6f9S1NwLHzrJEp0rueXdm
j/W9R8aOkvDsJLn9MQj/ULEVgN3/mFF6tROqx108NzHM9OjwUevaznSNby8zthNcqkacvp0761gk
37VL3iWfklo/guFjIoSsMIeN7/53VMtJjzFFDAPFH0dla6LkARjtBYCvqel2qkjDTwApIHJy82sw
axKgBMapG5gzcCrRa1q19ef2ZE7pR85dj6EIKTmvemSGomZMGduT1stTxKSKa9zjM9YAWZrIwBAU
X+q9ifERioaYKzRlJuMwgYhY3hgIZnBxfg8myk1BdXhuB0dTl9/Q7opCz1T75wf/w7CCPZZ8tTZa
wU/e3sDSkPTpyaMtQ6fJj0GOLI7rWPI22hzONk7JRb7T7QhABfnqMU0oF+SQYzGBjOCWnQYGL9SS
KKxRPjkO0z1/dIdF0VIiy06GbhRsgrE62bP3FLjaO+lQUEgkzBokqMc8tQoAynh6WlFsYAxIt1ch
HXWrH3j0/hEbTEkegU/oBIkBaIf47ot2jzMZnyqB/MhqxaXqf0kHoikFR+BZVaBNO4YDx35Y316H
16JIN8xBjFfdr5VI9G/dT+LAxnISLiBMnkDQTPwb7/XnZKOO9yQi7elldGkyE459lzX0Pwifhgqk
N56MTrz6tQn+NKygigKQImfQd2N2GZiU6lRoMKECiibAvUeqEE4FFw1p7MVbMZEjhIBLOczPweSv
+kCQC/LIdBpo5m/AujYxMCYHO/WUmWM0k/N4Fy3VHqk9XGzyLZVYwFwcsc1pjQ582imzg0o+iDXk
UBDpFDvQx6sPwHjvS5SBuuJcrSYKD9jWsKpwgw25IDtY4u5qt30z3yiEPnezFwLzMH57HKrIYB/K
lZN3Pmv0wSEVIrd+A64SabcAGr/uLC+GpF5nvnkzmk2bekDjbBFdpH5xejTIIG7urig/Ve5IqSK9
WEt12HSCwbb8mjD/nqgJIEZzDCSPcekkrfw1G9IXSwkeS575SKJi9Zuwt+RXGXtHk4glmT6g/8gl
zeSOLZPfGe0rMQ0OyHsEm9kZzr7Crqa7h3graT0pfJ14bi6quple5jjf501xciyG7HF6jtAg+NwS
BNpBdE6S9LD0PdUwsxA2Dl8X/WfXUbMtxfhiFc2dGKXEei0jAvpHYs8wxxFIcYpJ0pkSMH/UH/7d
z6dL0tJyZ2Y72RFGgXSynVjWyX+4aSD1LxYV6ZJgK3aOVlGNNrSGuY19SpgmN5Qd6p/IH2EH+31P
NkLcYqatk/WQ87xYQ0QCFpQKs7nl2h9p8GqSpVLguhY6SzSP19TmL+iapnXvIT+d5dUmKbQ2u7/2
yH/MGIjkc377rn+xrfi/1giuRexuXXCzCORwQs3czfMfbpBtWgMaZQgGO8knCZ6CK6fq4Lcc4oCK
ghDUCP0l5W/ggBW/AO77545lLptemcJN+S9lGPDZgdDUdaUnm045b8hgPXTIaQS3iDtQP9ZY3WpF
QvZohNmxVjGwXGcNFzDldd2xdHlZA1gS7MBbiHHULwUhCxCy/stoNqHWZKfMCw5KsmHrlzHQdkL6
52jRnlPQTF63gWwp0JZ6lJemfradfiR+IKK60N7Xk/jb1N29I4OjsU8CT6LWERaS811Zzh8jMNDZ
DihnyU7Y5IHJnwT2g6FEHjo3+4r5qMZ8ugaVjTerStl/++9ySHd5Y2q4G0h4nGeVFCc4BzqNWkCo
y21Kk96Kd2UgllhTFl9rp+tS1d0AaqpZpOZHexrsbdm5H8ZvY7AbzJnAXumWz8WQkLmLhpcKmDsj
MFMglgBsj1iSSbOsGkkxUv3jptaLldbUNwBO+w7YZrdVI3yapw8v15NDU3WAuvF4mmvn9O8Tq/Du
miPFgAlDzuj5t7TNZzCPEwqEhCogkezm2A227hwEp1bvd1VgNdR2G6R9CfkSecZ3YN7lkMbbsSku
XWN8aGSdkZLA1uKpiIAMuIZlJ7EAYJt5m7flHkvypptmZMdAYKyk+pJ91Vn2H9EH8P3OBUndpQ9u
fXbgum9tMi5yqw/NmQezhUkTyAjLcV7XmLUqflgc0diV7+3U+vE6DcdenagIsX2u07iEXxEGhabn
VUeukBrXTeO98uvTgDKeqywk8JKg2Prutoec+E0I7/o00jvMJr5V//V27C6dH61EgA21N+c7mtom
Xkj76O1biXpl5PcbqPIWBaP3IPKncdEID15w7PSzn2y69mBnX6Chf9QnM6E7N5zpQEjIS9PpT1oV
XD1AqUaQLGg9uMeILy2wU7ACkXRCUqcMIyPYZqjoNYz73Mx4+30/1bYDOEXgpH9DnvsIg2rD/dC8
TIPUz+Rcm5ZJjxSWg8gbcGSiFHH9nWu3e3eB99Iq5yld2nAkrj6Gd1LjN92qbYDZgg1Yt0kDJ1iA
u2/mR+prCQAoMu97kvEhSgSjQXRqiZ/EzGzRbpl8GbCRToalZw7+kvvG4FH5GBlonA/ERZfV3RDB
NbHLaqMAYCGxEiw0mldoynIe7hbevKvIOo5F/Heus1ekNBu79r0npu2HoBRtmFx8k2n/SSIbyV9E
R+p5+y6iBYFtLf6bkwWSYBlvvdxQS4qYFoYiDMYZPZ1x1VD/v5YscINwCJK20luQIokdcULU9za7
6YiKXDt5F7XzSUYPuU0KTYUHzILgIJ3pli/WM1GVDNJ+L9ZVl+Jg+bWH/kAtJmhoi/51Sg+kCKLb
7fg5WsImHw877qVj5FFEYYvr4hLNQnIPLIaOI8cUuBAgJtvK3Uosrxz6ORtBRLIZDq+h8K62UWB4
Up/0XMiVpZJd2Hkc/CApnYQE8u9b0fwOSUuwIaOB1z2KFNistrZlOw4b00sOBY/XqPNCOs1fOiZB
5nqEwsPbNFHAxg+d3PpEVs1/o0gJkeU75NT7rKMXP7NQv9EgEECG0e0WzR9+J740T4Zxru3VfT1k
mMb5/QsaUsrgMaMWLvi4iwifdjG+geI+2Q1HFNUNkL380joCQtvBbSCPjeVXRO1DmXb4XSLCyGLz
v9r3S7SziI696VKmWqjM32bZY+PGpuggc970Xn8nMHQD47Ru7PmlSdx94gZnt5gfc6ESCdYJOHMm
3K1lY5WxUlBKys4IOfQJ0SgGVQw0usdFpzm5dz5T67++tUCYdbMn0ph8jSr9cLwG6pshvwUlng3Y
BCA8fDXN4G1SgWaV2traWSv7SrNF3+tm4JZuu/GrHv43YYwFPWbW8W7Bm51xBgaoUXN/q9uvtQVN
mLf+D3qEewvqk4sSM/60NWXNCO1/oPtAYwVIRXXgrXKXW1aGLgMHgvALt90112qdWTy/Bwai8Xoh
/XqoCMns9a3uyycA0dOMvshz6QSgOggwzSFLQS6EPTL0R+LuNAMvLW++0pS5w9XsjvbykmfDpjcI
bzShi0o9f45spT7DXahCc2eEEzl2Ns4v7ghzTc5uCuiYEMmQGssTB1bGCJkYHhV21AVGhH+cyS3f
gEJSDbeBjsKk6XFXM1cRezbDL/26GdGAr62Y9EuMOoZ3zfNnGlMDCGkfZkbvm4vniUNZzpugK0mU
2PDChNhpfGjb58zeCUM7d5znovpKWNWKcuP/8iTtmik+4MViu0ym317jOZ/NPUcsKwaDCtd5GsAx
AfJIImWa1EEUOOLL+FR/C9llh3+FyYXtBluh2bw5jC+e1VK+cnLIASBh2XZ29U8A3JagEE0dgsW8
5clBU53+Ij2Fz/KJK1MIqkEQWgmdoITa6jLytQImHDUGEnh5Jmprco6WfQ3S5jgjhxrt5354MRzO
TBJ/yYqIgGwYqRa8IrwusyJ2kFWKRzK7TxV7mwjoAkqOuvHx75i2vDAmSKxhqs9wvkkqcNPTlCeq
l2odBWepoTvCLccsuwz1K0K5dSu+temzZqTqLNZW7id2ntE0VovB3ekc64Jj1ruUFnDjECE5IiRd
/kaUzPBtFurVcCS6HEwL8n1KxWq0XyGZSu02m+TlftodLFxooS9gK+ftXTYZJFK/SZq/evqWMD37
vFpm/k24MfFg/aq03t1CR3R3xyBI0CK3XeoEIeL+lFsxuVvtb2aoJwEZMsxItTOR2Y56ujEBgOvq
wJjdkOW06TpKVgDREJCw8SqTS2fiWDYAdYq1Mmy58WtdQiRoG/6xzuoOEZLIhHWOEKHOVz6tsO0I
edV2NASvcdjZ5Z/5Qw9AFefXIf8TtQmeUMQ6lUSM+MrrrnI0ZPpk8kflggCnopBt9K8lH5IRnxJn
bwPSoVHxUSgsOIGCOjRR/s3fassGhaiR02sQ3bWfkdtkEdhGoI1BbuRRoQl8x9AhLnLBZIzRniN0
cA+EIOd/3L5ijdoP4w+rpFoGSNHDrZRucO7F+DCyb7a6sEVHn5Dahok0edgIu0dUX278pWQ2erN7
kogq/fzHGlquBSQiww7fT1yJkB6vDbxtMBtbv/vCqxMhaVt8JI0a/OKOagb0snF3Vhtdw8Sttgl3
AW4eH03818XeEPTeKp8bMpmuKkMS+qqW59xiQcc3NPRn1StTIixOeQaYXcibv2oLfgpGJ/THvQJx
kORP7x7ImUEtQ1GgNZaQiCueicZ/n/l9J359w8PtGmDb7pRgSTr6Bk+/ftGsE4GW9WfDUflFkwDJ
Enwtk496KdgGYo/msnBZBwElDhZTjoc6scEexJ2o/3HNvYr9z2AUAds4E8rA3DYagnC/3mUNAESg
kUS3yeWjZGYrSEuE3yQ7oYo+lydJi7C7HO2fwQ8t4gRHxn3iFKq3/FyDn3CwFm+iz9ce6vqIWQHH
UxR/oF5dt3g0Bzb37r0HaqdfDyUMWTloTNWjsywngr5QxKAARaXd8ni7NhyOeAXe8uW+6b8ID+nk
c0Vtj/rknduEsTLgb5p8OMgKU7A7ekkpcDgSt6HJcJDcx6iFAPGH3txpc0hEEznqLhywMT0bvtz0
oW6eGMjxlq78vyZqyqn9a+vusQ1z7bnm3SeXH2FInG4sEjCp2EB9s1cg3FSpj9Uj6QHGbt/sZ0kW
PcWs9a10vjqmnhKQGrXHOrHvY32xWAkmYAUJNVg10OBTmKjQiKcFy6qO0IyIYBcrcYkzDKSi8Y+d
dkeiUY7rnGWHFCxzNxJvTpYSZlXtw5EbxHbjRKe6fOPewvwcjjKJN4NhPS/I7WzvjQssbNrgLfDy
q0QfYM3aKnf1ZGsr18PMbFuWh0bD77i8JHZynvNpX2Qlee7OHzV+tnq+BSz+rWX/WpT11qnbTRQg
hqt/pfWrI3RV6mFkdVI8i+YOoE6OxrSZmaUSFGvqZhA+yVryUWj0MviPsm1JQAUIwfwdgYeDvfFU
9xmYtzdulapMvdY0W8CxX0wkzua4UycJJ1FGci3hNfoE6fGYkK5aoF6G1FYScGblH2ot3XsOCU3u
OS9JZsEowr/FpQR/xUy/Kr5nnnlaGpJxK+Kj7OB0bUJWJZgZhyy/CnEl036USFSSVf6WaNFZZVrU
RfMWWOKfcSK51V4aulSGkDIUeSffeUEjxA1EdMquE/2zKnTI32c0LmP5Jz5qrMx9HJNU4pJBE1Mj
tTa6c10Pu2iiHxC0xzIfFUsKMEMN0F4r/4zKTPKfEkm8ASqi5qE8QiXmNE3+bQPnP2RI/9yHCOMQ
MnJ1gjisMi3dSJLbyG4C6kT/y4un5NeqrycFLel8QCCedmiInPW0ym8lWEU+WF9jgHaYe6USH7An
sIjg8vTsvM7cbT1e4d+UD9Ejkk0bASq/fPOiv2QfPm0Vn559xlOE/B/Zj4WClcmCFzobL+SJj9w2
NRMbgQl8Ywwg2EnZger8nibWQYJNd/YMwJ0pkbyskS80qKYHkgVz4J6jIEGm4lfANLZujD8YQ/gi
2QwsGmTsXZJwiMJHJM17Uv6PpvPabRzbtugXEWAOrxJJUVmWbdnlF8KROWd+/R27Dy7Qjeo+Xccl
kTusNdcMnq4xZ4WZt8nmA41CpSmuwVpWcLkBl5L3ir6eOvsR4rQKL992zqU6PZlW6ZU2RZ9UeYu2
ocoek7dFexCNgcjHaB1sX9pbbgTEo5qQ5ezB6xgBGq0/pScKHCS0HIn/e9Y6xOao2cUYJel/uAnO
0wT/OmUKreEsc8YibsMOUEKM0ZMgVePAKbfr+FbUP4hYO+1JjOTERtjHosRub9mxuSfNEVms0Wtb
jsIpg8CAxB7b3MhTsL1cTkIkKm7Qzo49jBOHusRD6ShWuFM5R52KJitb1v3XbL1w7KIdBmKE51vB
kpZTN0UWnbSNbwnd+PKFP0GUVZQY89422oP48zTkEfgb6hyLVXwbm6tOiVdrHPSNp+GT1RE00zSY
YtXRPZ+bamMQ3RtjjoHASrnNNnrHaST8VN05Rb+XvhAb9tCf5VA+6kayM0wS4C3og/K0q83ms1Aw
YI+0r0mFlCR3rqDjtgiFiTbgSidREEtPzAbh0yZ3IbLQmLup6VtNZAXf9iCl8k0t+ytkw4OBeAy4
+D8wVjnYFAjx7FDsREehza2w4mrt79n4TJmGxCKAIF52QyM1jEkHbsLip8zqf1ZEBGgGzCCTmWrB
tyc9Vuc8itTKV4q9gk5MpZyZcFRX5nsUti+Tivi9eZHUf2NvM30QCdnvYfIDrG9ba4JAF/hOsWla
4YQ2K2l7bYJBSuR35j5FyZZl1yp/UakenQIrS4maeHGVRHopOe+L+IO/ckvezb+KiGN9K9RnmEBu
pHBtrS/oqyxyYkpWhJjCUFcJTKifqqPymxYUGmDnBFJbt3IhlojrRQxgrehnwAQRDecj6YHFEmUT
a2+Qr2o9oQQt3Kd+ec+c6YJIzL3kW8E+Gjmi07OB00lVkHALDx76x33AH5f/ZJxSaTlVAcFTpBhs
pvIyLSh0iePFYbiExL5SKzS7jE+qYTepI00g+jSvMdxiYpaDQosOeGD/m+NTzkNs50eYV0cDgRTn
k4DLxC1U25mXm+rBaa1AWLQoB7Z3qgcEBDKJQzfNDFM55POyF+VcPzJJ1ofN1CFH5gaPCsFEfyEG
fF9k3yg3VLQFbfgyOt1eR2QvI/9jE3O2UMUhIvKtfhGpygQA7xX6LjQsx864LBOGxM5Jx7hcKhie
4TL8MJnWOowBNKq9a5b+ydX63EjSnqvrsPaxwBx8aViDnlmRzCA6nNU3e4roZOrtnqM7YeqDomxi
j7YZLloofWyYTFHzWKL0AcvjmJRZMBfoXpijiO1vEe44E3+oDOxgS/JXRLchQGLbwQQrsYSUWxci
+8KsFEURxfKMyu5D8SKLNxZ9klvDzKazdaFmxHEUc+1jWWFyB3uPJoL2pyl25rkK4TozoR17DNRN
Mqw4GITJCd2hrr8yloNiTwEO4aXtjkr2lGkXiDxwAtS2cMPwGDl74xCdayYRlOB9/8rDnexeOFEL
PWdXa9upPTfDgZ8GyyylnRuYQDLsK7HoH+6GLYukDj8CQJuaAHzgEbGJGExQ7aLoZPwyNnA3LC53
somGBXSEP2ue8Fjq6+eo84wPAUKv9Gl1fh766wTFfXUAczn/WELAIxGbG9KHBycMdgDzXkzn3lYy
ALWgxekWnRl3NdUujBnRbjYOwz3lbA7jNl1Ln36krTVvAmS0k9e2eDYapNRfGB1HPRmu/CGwZzgL
saJA1gVtqL8XhaivOfd7GrbufWmwxVGULff+qZ6w3ejmQ2v5lhk9pZHyIYf6LjT3op+F5Uqfpypv
AsSxk6OxatSszPl0LExHv+kYlS3T3nRMz4yOfR5MefEvkt9ywn8iLeBTVxjZYXhb4/g+rULDdl2U
N3Pc8WXCke43uyM/2FHjvrUWlIdEx+jxpGv43DkkYZVvuQWiZt1x3TPJVMQhcenx7N0ubXzUE7vf
xnDvnMOQUxBHDBvD7gBgsY2d5aXk9ckE3W2GTvXDcnCpChvt30h7JZbtWMxYlZbPzIVLPFPDnWzn
vkCo8VMmf7jEPMxtinVfZZyJjj4GVmwclgbVeyp8dvNx03q22no5zI3MOQOpTRIPp1cRLWTX0YO6
J2efCg5OMpCakKQooW/iATKWM3OxN2avtA2uik8eMdJUFIP2nmJZq1HUjiEJCW3ka9pLPGJRahHh
OzDFNveJcitCcB3mCC3wa6wd0uHedcGyGK5drE9rJZ+sv24cEPZAsMSCit5ixmuoNRgE1a/aQ8zB
WXVsdEY4INawrYZ3MBWfgQl1Rwg1lDBXNHtTqPtVpeJfye7jCEc9Cz6laXcDC08q7bUDMesvuAub
CB3Oau5BlmByhQJdq5OTah3AkWChQNxljkqzgtKIC4oKZu6QQ4yJK7GT6ame8ZKdTA09e6DNFI2c
q1ZE1tSLxqAkWthLIxN7qFKXNlW3KpSLoby3eMILKAJyOHgVlLttPlwi1iuFwJLT+Dv/TMVitLAV
4otBOxO8V8ssW+p1S3Z8g8cPryzBcKLsPIrGuGgDwUmwaspfPAG90UngYsOhsFMn2PfY9wkb2Zq7
DGAqGdVTaeC5K/0JMARnHh+eyDCf9MHn5xlwpUcvjA0vh/1BGYP3PE9hwH7P2Vg0c4RTiHJH44m2
a+SaFMqN8ZuRN5CyBfL7EDNqlidQrwgK54fTaIGNkSPsMyxWzIFqwCq3MsTdjEHSKlAyu3hEEBWF
oHU6yfYHsGrfwybX86e+kimQsA1afwUyI+uQBkGn4KRtTXXxLQjC0DC3ji7iO7HtdBZXuHWpKaUg
nsOZ8wAyw1tkco4F3HTaJRlSMnwsEMf6JANJiEXFvcEsG9eWz4n4aCx4GgymvYLDLB5I9at6L5qK
+2BZp6UZPY3bVyjeGz2wl5ONO7K4+1KWo/ikLSV4WiIwwmGhxsEmIU7BCspFxxkvPpNu53ecUYBo
ER+rIUUXyCeioa1g44rVpIra8RFBEChm2RuRfGp9IGMEyvi9m2EI8hiINdoYMNb+Qy1pk9oOJRkj
bxPpASdepj1wdxdABzQEKhSf9C3RPHZgLr2DUKu/wfdZi4OROQGulAxUsIF9aevjlEUXGZS7JZxC
2ok2lA0SaftIu4Z4BxriyqHniLx8hAraHNp52pwVJndLnrkaFbxGgE2LFjXCzhC8eqdhFa8ZxApx
8JQ4RgEWKTG8td6v13xzGueP8q9Xn0r0CeAwfCRu2GRhvvYPT6y0M7amIrnih/BMGgWZH6PxA82G
Yvw5FspSXGHp5bD7gxEEAXe+g4O0JEA084gnboh1JOacI/1C52wyBHU5bLOePI32i5pyQ5nvSArJ
nRvsYPLw1BtHHCSxVUJWOuh+MmAYqBBr9r/HWitkpTBxWvnkA7NsPn/cfdXVLY/qh7N49WaxvkeJ
aadNNDzdcRk7gHsPg4+vV9eSDzt0jSu14clKCqyfUWaVR6xKt3Zm7K3wRhLBIPmWurjyuIOsDirl
Lz8O1CN10w2UnYb2pjqb0hwDyZk8nthxiZODNZh71Vhu4iZg01/KYtm8JWsaQMm6IqGhyW3/JOhq
ip5cOyd5im7KoATiBujrSwS+PyNBB7omC9a2nhTYp3E0kGO44prwEUIP/eIYq50YAHfrlPfEQsk9
KvuxvKTEvZROBcPW8ug+BvICi1DxazjutIgYoEFWcPHLqFq864j2w75pehLtES7+y7JTtA7U49Cq
14w8dL8fbEQqbRAynV18gycfT+FuLdCUcNAkmAdj9gAZhv2NnSck0BWF5IzLS9MehekwbfLQqDu8
Mrb6fKlj67Wa3lpUWCqkzTphf9S8iZrTe+1pC6AtRt/9orlg7aLnNPpDpwRQXxQXqOGaa6/JdLbi
5ibA24kYhwjNLCtbouHuYeb3LxnpOFbtO1Tq0YyDFDjP8R7SSlXNQG/S+Gk3ulKqiCgctX4FkQHi
FIc6L9yTk58ctxJFD4qc8sAb93DDLu0e1G6LwaMre5rbHKiffN2DTXTk/W3AvLx1L23WPQ1kgD4m
kDaqJ/QYaLC2UDpwin4an/MIFfv2Y3xh5UVgDT/Ot81JP2yji4M930695GflZ9jOvnTF2CHI9+GZ
97KLPeIAfcVH3vHRnEELn2s/O1YH5Vjs8qvzhVBVpXDHEyWY98ZJ+pJfUYi/hrQPm27fXNMNyNTO
funfjPtyNZ/V5/ghqExsA333PzGfkxLsxFQIEBDujssalH5Ru9BKmaD4ZB/iU41uqmCwtIvS02oc
q9XEQSbkQsduf7ku+l2YOcIhmzB1LQ0SIahOLXosgrZIz7jS73BN/rMAs5bqxUqfAVhSnTiaC3Fa
GYs4pD36bZS/UHqqU3xGma8wrd2C8TMcezdv2c7ixnO2sJ/UK2OZTehCEHaT7biNboMrvXau9MsB
v8dt6Oh434tL1baBabUL3exs3/R/kxQM01ODnFkd/3GFknZXxXjN+MR6GGSOf/Ce1peU84DpKVkY
43Z8ueqP7tLc52c98sXVsByd4VADeFKqRD6SM1AxQ4U6AdFshzPwtMPKMXxE4UmZfJCGsT1kuYuy
fXNttrFbeNKGx76nTvK+IqIJ0blvkGTyDya6ptJVTjmpHIKNAnRPs07rwIG1q+7r3gr6W3mrX/KX
9OZ84wbpOOhTN+kPU8cqMG7Mvz9AQ879edxB3a8/cFJAPGTD3sLkjMxkMijlL8g20A035lv/S3tz
5Hc9mxc2nYKlFfQPxJ+MjEJOAkxSMaphT7hOhRZxDy5vYQNKAlW0t8fAAN68YdV2GPzuFL6jGl9h
tmgHtX2Cq7pKXlHgKAuPap+aMOa9biTmlsXgDh3U6oOEH1d0GWv8W68lKc/6Se6IJ9rz22rtoAwn
29nhPrWq3Be7Utl3fbCsfpYIDDx8h85s8pez44+l3PKUM4MI4QaIzU+/xZSXgSeIZAP3aQUi3yQQ
kfm3jf4uYVHn9k/yVwIj+M28OME6bNar/CHfrZP1A7KP2vg3Qb647ieCtNsJzv+d8eRGWuq9lbz0
MNo7xAyYyg08//3wuvyubCyictsHxKHhlEuetmykDzKVbuoN+NNdjtRWKCeYKmw7H72HD9t7H0ED
2Vfo6zrYcQxwN5iUV8dqP/BfVu9g7d4+0+20fQeBoE1D5/yIDxbu+cp2CqKt9icYQq62xSH1pODX
+TD/2ldYgXdT+mQycyjvbKkl36L28NRre+WSZiTtpifjaDxP5/69+ddcyQfEGokUgmeuCs7bYU9b
8gczkXnBpn0rffMgWxvTYyB3GLZxxC0LSE61OhEDe4nPoeP13/kuYzjqkhozjH8kfm5tL2nJVzFu
Ekdez9wC59MCWpuI1RP2BSXnMGmqPihMznjHYA47yAZtBVw95NwIFHh7Bn97XRTv9Rhz2F/MAiQB
l4te0TOcB+xgPA4F4iRuoWb8zhPqmmo5NE3E4nxYhiLmjGn0jOTMMe6hCKVl1GY8l+tzl17HGflF
t+3wMwtzijBIh13QMhys/bG/FfrFzu90qgiUBUrdHXFwD9dbvh5MsFsGfWhBpqNm/aMFKjJ6p+kv
6/RDODunjJxvKrJk6fdTfBfIDdixAHLKT9BAgUwII+KXRfZsq7nHErYo8FS5p/HEUI14t4zwOr/C
5K1V31T1E5JayHojtxg/EuG1s/gytgHCtO+/2CpmvxpC0Sk7z/OPLIitY+FTaMrOIcEVIcYDLML9
wN4xMYfmAg4synBpyFxl+KQI4U/tGvksimRh80yBaVGSj1hZ9HbqdQyTaci65o3ft6aCnXugHyN5
FLeHhbNCXNy189naJN7d4Dpb/9T8LA+3xUCqxxCfFAtcAyjRKE0HNmRLT1CnT80EAPPW8ebV+qUs
fkSbYLX3wryF6beYJPxXKmY/kr6H37iRQLthtdfhc19gJ4BG59C10bm4zYh1BasxxnNEiX8UKWDo
AprpjR1BjNJfjnoZGFsBMdfNGe8iT9ai7WIymyl8pqHSoG4H5SPmwJwtnJXo0hhfz1SXiwixz3c2
vYxoThT1iaKtWR4OicNjjn3gM9PTCMIHQyz+yUqPSjXjwM18K0fEpb/iYdBS18okkiWNhJllxRBp
azk4dQLqzDGFTnJHfn+il2QwHeMmnEshQK6rGmgvBdNBvhEUJ8FyZ8grBhpM6Y+yucK7oyDFGYbc
Cat/dBI5Ue+6oFar53q9mGg2spmgYelVkYlCZNtikUtKsOlaZuqruCyG1UUlzF7fDup+qv11XHm2
gLVvFhLk0XQCpxd6yQEDH4lwEL7K1MEuwCyWOAdMM1jIgJ9q/TlVzBBxckivzVk8qjV/x5RXvTAH
1hiFMov3SrxqTEk5SX8hMxp6QlrM1hNdu42S99BnI6NwE2t57nva5cY8FT0atIPjrFjC9jTA954B
iREyNcPgKYW7zs5gf4BApYj2TezsyruY/8zLPWRCAfA6Wn/cqhPyXIX9pdbfyLWA5YgIkTd9+1KP
ya66VMAVRoqC8R2V58YENlwTnHms28B0x9SfupWISzoVMkMWRC2Ogz0i7R31M3nvgWp1z7l9cvRL
XnxFwLZF+s6NLFsFdaKVsPGhdT5rnPS1NxECyL/X+XDq8ktp7Oz8u6PZR33s6VhzI2KFnSHGKKBL
ycS20T47CbcyUs0X8q1+Qhy/dvCYNNuPhnNGpq7GBZlKuHxfO/PZzC8pfOWx9+IUG1CqVsAIuigZ
A6p2U93NT1RgUHsVpgYjzBc5nYLEPqYTnacK8nsUjXOZspvpR0cq4QWaQTHv8YfIqffFfhTVtIYV
KCQfFCkZVKwyPUQtp8uKkdPQPmdjc1yQ+1orQw1IEQYvwOoTT/y7sy4742lu/YUd4IzG1Yat31Z/
2LrkaUn19M2nLZI3lGGAel853kHCnrihSmVeuKZ8rSMhkK7BeF813qX2PTW+w+ha6WAzzdekoOOt
+60iSbdKLzbiAIv79bQYgGTLjix5hKoQNwQOKuI7Y/wtdDQfhOCNyCTmI9tL4KPI+ultEmSkyDVh
eLcHpP/HRoa/gm3Ncufjcgy0tPSl8VGyuHKSIbL9kp5G59ID4g7aX8KkNxKjnvkrA4Mgt2wnvcTK
6Pe0Whoe0FgUuVXXuVFq+S1+t6D9+uglOKVQ+pwkvYfOAnMCC4yqomHlZQhsAesp8kD1+NKT3mYz
IVvxU0rr5y7jY8MiwBCuSSemj4A85XHmViXLCnhpbZCgYSwvtiYrMORX1cTSK7rT8jHwNHGEKvL5
BBWDw0PWGQByMBk45olIuf9iFNXPAbv8vsKIipJ+ZAHbeMLMMjAqNlXiuWmS7KsyEAowMB/XiZ7k
Xn7oV9MEM9ATBnfWRzuTAM/rSpi/JkGckJWgv9ZkvZKAuIOvIibz4pyNAc7HHhn3AIkJBBDbD/uT
YYYKZq4kTwmxXvGneIHMqGygKgNi5trhyzLhooNfZXdfed+jxL6qDmW3uiWHLD58BYGs39nKxXNO
ExjAw8egWSKAlLRj6dCly5XucU8DDEONqM8MlozR2UdjwAhmpN1dPgad3RKT1EL83YQmKWO4ql2c
DphagD/p10S6RwLBHXvpGNsBR9J5wZw+nEACKQ+ni1RrG7vTN1NbHoV0yFjLYLKZTSg7g7lgzrgl
cixeTYpaE+LCWTK+8cjDXlXiwTiuFZcbO0+AL7g8BoVxNcWxh+7I0pi8EIReKDPDxn9T/6OswqkP
krIDVRRCAHJBbLI2OZbkBTw5iUyYVm2CRomu7XxNG3zjOKb7A3DKf/SgYT4o+StDHjHdlSt/Lfer
9J4MvFWVQC12G9kj0QbVxbYu16BtZlDO9sKYO8kqv11KZp+fOmdNziAZ8+mZV52YmBX3pKEQDR5u
jcJTDuG+Zk5TYWEioDvtYMD44+26YWUgadD/c7Crqa1TLODr7E382QPz9xToUh7f1JXzInaXoQgg
kslNFgwxKc8DfDdqyBDCx6Ri51LFcLuRzxkI1g86tSMI0GwUz8Sjkme2UnJaML0yGxXEmO7ydPK1
LvNapphOGb8kt76BQowOB2vw2n5YPNFqfkxD7AHwqxQ5CfsDwEMYugg3rTxDZSHrW6X9QJK90tDB
+NgaiEz0BZBhTVkOhF41eLh2CCMs7EbI1Sl0NahiKWiWV/5kAuYHdCefOBGCYQyR+Srx5sqKYL4l
2tUR6RMxA4TOz9uZWOM2INP9QPqgV+GPOEX3Kbv08m9ufcDGmowvQks4r3sXq/SadFfJjC+Qvhzi
Tx3ey8DwFI8qael9nGxC5jC9DPyk4VY3fi0ISwvQt+JZFW5Y7e8yJ9uCr5hwkpagKJFe7iJmk2QW
4HZP1bTUt1z/pGfike7QYke0Jw2RTf1ylv7bIER9pdmvsjCRXXVQ+hoSBw8FnrWtuFlWYeq57bTP
GKnuUOMzAUakgNXPVJDYuMWrTnUHSPA5Ln8E0DMzKLm1aZq63BdrXLAe8LrTZFer861BbuNg7U3p
u1Wk15TjvcaMqDPDw2TgRl0zwf82BmLpctWTODehReg2klHKW6a0JIdoGPJPjYphhuq31VNRxhvD
Oqul/TTGumcgCm0dQRQ52zGlrPmqikBeIdhBVJXhX2lC1xWmgAjCJsmh9jQcX24kfhCIhdUFTczY
eKIYFAoM6zohhjXbX2vCqnvGZTUsvwmUi+mgRc08lQFU/IsY/TXJfTAyKOZc21UTKGbuJfbEXkO9
QkZIOQY9koE5afuN8K0JmXn2FPBoxwtr3uuNhsXi3awVjPI+hD8TMxzHUb2eDOycfOShPmRU3dA/
Ef1p4nYNRucpD3FlAFYBD28A9gRng3JLIbdcIiEdtkzk3JNVO8jIufIeiXYSBisRUGn4UZaYPiIr
HIWrGISpDJG1rAzPSFgQmv3rFO646UH4GkfPPIJRROYVi4yCC51eA3dWz1oOpA2w9yzeImNbbnUT
G8cRFFDVzG3ukMrdYhMcQcuAf4BZeAntDG6ORAFTYYlGUgKVb6iMSCQP3TDdukI6pklzWY1zwaum
FC2aDxMMIYE1lK7Tqa9qPw5lmFCOwxCGXpkqEJKGmF8plA/ZJcEig/9BnEj1xSiXq/jqcndVmMU1
P5qCH0d5GhY4ZwYzc5hMbBWzYtSqBnwtOb5D0OiWzucjZBFH5Ty7Nmch9wnR3tQu2BRZmFGjpITV
QScpDiKdgLwVuYDVRQfBXrbGR5p49FuUBib4LYcjnrUmZB0NktfoZX2O1D977+jo2var49bAcLcj
ZIRCni2Eq9pnKNe7zvlkwkrJNEXlc84ngEararuEGBzjJ5FikC9qVM72DlhoLldP9y0J/71l2iRt
5w6D49Z9/cvm4tj/NKwUvPxvxJa+g7ulUqE20bFGCSjNgn86BBp5AVazBKU6w+oHR6CpsOr4F/Ob
0Xqy7I9kuDt4yLKVDa05i3uCHci7kxvcXvmaSoMUE5ansKetPw0ZB0QDSAgyVzN2uFxXW3FTVVS2
JXHP85IfJUAGnqIjuLFEytPkMEnDKBChJK44+C2/Gd2pJFKyorgQJxdrUtGn2wIBpki/Eu47+L+t
gsEUVMCu+xf1HIFOdx2ZHVjpYUHzA4suSp4EsVTsEzlies4/R0zBOJosFgova9D5TuVZA8Cg4siM
aieFr0SDY7IgE0FykyW8mFCDyCtdX94ifyYGrSzhfFeeRbNrIkTCewWN3HriNHAVHTy72wkdF2Ms
cQiUg/lMKqSuvNfPVouEQ8ZFsAUHGHytjS9qKKGu2rW0u4J1L1Lbp4fdWO7S/IVx6feJse9aZR9C
AbQY1lsAAuNENgOGAJBoC64iJftS64s+30Voo1V9IsrbceSi9XuXR+hZ2Dutbj12vlZXEJ5wZTWw
h6CRIGySELRua7tp/o5Pw0WlYpal37Lih9M6zUSrq1u437zqiB8oNsagQ4mtx4Me/k20g72gFMk4
lDI0hCA/F7E/crpxf9kMlGRLh8TIrAdnsQSjlN1ssQs0kSiEq0B3d6AMlaCeMBiJvcIMV7nGnGGA
4TUjMwtkkAszRE2JrT/NQVjbe+rNCs+tjgxN2KanhV4hGzKirzkBGZIZiK5aVYHq9oU0q8XOjaOx
hP/KIaso79VzynGHP802wsRDzkjLnDBxSCesNcevnClOpxoIJiKarP++sj6hpzexBKxTB0yCrhNp
vlEeYgajufbQwj+eDT7p5KygKx3jw5J1rjkee8QgskoxXGlbFvPaJO4CqtvK9lHN8tErS+ni9Ilr
toizRiwQh8p6WuYBH0F8b8du4reCoa/G1UklbKPSbyy23ryqT+9JCS12muV/Ml30YHFdtQiSUNeZ
hXyozEPNNvvvlokiZgZAG25E6Yv0lXOBklUTqgLMgofhLtyuUuaS/79FYtASKlhp2YaCOaKzhcHO
RcEi+KX4Iolf+jymwLDz49S+I06gWflZejiqItOqjuVTaJnHVEFT3ZmuRGsTTRJ6BRBgwyPaGQuC
yo+z7gyjdlaJudMwItKZ/W+6bs//nWmGXO1igzC7cBImOD2CNaMony1keWaH3L4uVWlX5sNLZH1N
EnPlvAVf64YV2GBPjfJPb5tzFJHpjrpRR2tmAu1UOBmpJLGx5znUuTG0UEJ4/RZb9j5snkz7r6AV
HsgLYVg9LbOL439mfRTUVWy8Y0+t2zT1bqZU6fWXBrqCWVU3Ltlube+sXsXpA/Tpe0HAndd/TSY4
5MT3MJ61zhnjJ4fWvbdOVPaDuSuwBpeA64Dh2i9O+pH07qqRaZzRA+GZR9EVzr1AOOxB3eFKWvFj
VwshEtddYyEaxlW2mHTUmCgOGha41HkM9p4K8zViOqSBzlGpKeg1Q5wQEhg34pSs5cQX4XzRyhC/
a29Ggj88WpxI3me1vtcnAO2igg56ySNuPqjVBTwuciu8eQLlLjM3u5M9s88sRsYEDIvZY1oT44YX
tipKUnnKgrVEzTuCvkFJoyGeWmubQEarRHygTSNBTZfBtyp1iXBzynFOLWCCujgWFH2dk74bOIwL
ynGM1R0XdCAo8lNa3iJ102JBpeQPOQ1UBa+jDttUyCJs2rq4StwTtWPtCtxg6MuZcECoSGl8iSgP
RuVDUDlJzcKxwdrOHGzAdpiBMYrgv0XYKunYUopnnwqFIRPUxvlM8I2Z6K1h1BmsGiQmoPCXwbA8
fomb906vkcrJ3xNKhsl50atCnJUcAq46JB760435X/AnQYnmeU0chEc4syJ+xs+m622/j0cmxlcL
2azGDSeOLw4TzG+2ZREeKzmou33HOh5vY93iIPSb1aO7UEeqsLExvuuxhjX7KMiHdCN8pJLwM9Nv
YXxzxtCdhvLYAiNxXgr2a8QwFZvYjKQwVn9Cj2AK7xjnI1WkTXITh3AKrkoIUsdkIGw4gVMxItzJ
CVLXihKzXbAMgViNhLOofjKs2ySUcwgxypeKGdXCFRtZbGs2Yf1JKBNLXbQiK1z8OH2+E4ZRE0o8
TjjnqceUzwctwayuOkCr8OeqC2VXtyNSQfz41UvBEUx9IKxxlspyDaYKBa7gIWExMYZJCkPnvP4b
1y+oY6AzOKROEI3gKM8j5Uh3yfmiiATBo8AxLMJv6BhqG0FZYM8NkjnqaGSF2MduUR4wKeslok11
Z2OOj54iQT6G2ujKsJ9RTDNylbHSUaDVqMnfTNKhw+MyRXek635NXISEbZ9YpyyajKtbaJaADVXm
BBAnxaEpalnmJDKIBh9MQlfElUhlbjEyfu5w7P4Fm5TMg9AkwMkRt5thM/2Cf1rhpWb1wVCOfj0/
UAH41M4CJOSjOrh+EP/E+YrDBdK4OL2rwOtWCyN2Zb2pOkaKsRum5HdCLeJiLpkExDZx8JgAFRjn
JPRIJ+YY4UrFEd+d4gnLLuRuGzwVPCYqmwWmt6aSsdUek133GUdHZUipAsKN/K2FyG00IrxhrCU8
PAsqxkS4MtRrdqrawypBDNfD/0xDODwl5vXoV1CnYUPBdBPfwXrdCXAqNXtC8GgH2BxOErqiQeqQ
xzgL6DSMZwshQC/501huNTzPchAJHJNRFYqnyejmXAnWGIBPS2XNQbWF315XR4veSiGbFFyIY4MF
SQ1BfwS5Q6UE0w/jNGwSYDi5767ichSHZM7bz+fXkqolBXMlSU68ThW0v5+/6ulPaMDg9lhIBIWJ
VFxgwM6SFbyLVSXWGdwsl7aY46z2hwq46VAwhgMWn8m8z869/cYxgSH0F0VuL9FUGCTkwV2VhS3/
02ojOkSYV0JOr8qtMfqABr32KSyfuGtdi0MQBoxfcVamWELMf2wjXluk2acWVK+rmXPjOlNycvV8
obDTfASfE1CBrp4TCrn4zv39yprv2MtgnuI7iscg6rcEbSTWBgJmyWpYZvBUxK5mpQoCfG503rg0
WGHq94qKY0avjqVHyVoWfo4xOIPcI/jgdaqoLgZaeuHCSMCWqrOBYPejjwRzFG3DEPmpQrwur3zV
f/CAQuckkZjOxHgk8wbQSeoMSiqBqYEvoRMSu07FwYkH2LRnYj8VUsyjmayT4wgClDlvM8cogXp+
P9s7aYTpJok/zaEK5Reb7nUlmpMo4609X3qq/gw/N212jhna3kZtLzm1qM29JzJB6Zp4RDa9O5uR
ajQuUfKxUBR5YBy9HME1xEOL4sWjiXdFud7E0z2NsY4JvxRdOuiIkxQ4mwbp6AJdEUY1oXJTLWLW
xFhtzdwYJw7mqCEfzQg/Be8nSl6GRPbp9YXYaAQO8gzpNkmzm9KcWc+tjg4Ux/6wgbuX7oTkvKHu
lZI3XLqtDCVzPHEQIw+n7da4XcESdawH+VZVzpHLXUavLr6gyfKVMzxOSy6pgUmU3o0aFKh5v0IA
W6ABK/1EQAwWoWSe5AP9p1CFvHHAoX1QZvOegCmqyFE4awUeTYMZ0Rqu5LSY0KPEw4IzNcHARiTk
RUXJMJZgwCp/zh2Kbf2zYwiNPsSmpeGHjvVBk/5F1Zdo9cS1lRrajulpBq6eEgxW1L8Ed8OBogjs
54BS1BYuOsk5XpgLFrbv5OZlEYJiDgQN0VJKW4NKdyms1xqDMIETyB0W/uTGMszVhoArLe+bvdFg
jGI3wdCz2LrolKv/wOq3ET6rMzV70UOfbsajlWaU2SH5ighJeJzitADj9M1KCTiOaU9U9oABhjp8
iI8v2rkQe825gJFClzUlRJ1WGoM4cAbquGTyl1lmzO4tBtk4ymVQHKYByzPp3K5sQSwuq5OqTV6V
X3pa56kqPBnTsGlAC5jPRFN0/euS4wE1uQ5eAO2M2guvoSh6mByzCoR2sJm8slGojkHTPwpM7uL4
lk8ga0QGcn1YVbXtQwbEGfVoSpCctq1rBgDywi1HgdiTrfIQN4ADgBbXDlad/F0+YR7NWfCprdpe
k8dDieeKVAWylLyquX02pvy4YKCL7UMwqI94ll1coDlWyv9cRmqGkJOauVVF5yHA5+rRrQ7yKxyJ
mdnjrw3v6dRCnBNwXNo4T0Iny3HZ663Lz2PCa/4fS+e1nLqWreEnUpVyuAUUSc42vlFhe6EcUUJP
f765+1R1de9e2wsDmmGMf/xBUiPVpsWmCLdY4NPMuWiK0brGNJdzt7mz9x8b8Fq1eol5gBg9iEK2
jy86HlbiIrE6/Y3vnyvqY8BW1eKIW5m3UJdxRpqknRj17wpTSwvUcjlncCcEAdPGwx2tjXAAkifj
437QuD4Nxqs5dlkzre66wsPDyATUmm5DaCZwi005u0XDmVvl4YHOm4UPxqpexDV1N0WdDQFovSnx
AY+uSTiMOh80FqLE4LrqQDggISd07ZIBU5bDQogTKQTVJj5lFGfiO5AwmG0rsp/x4ZMcb4CH0v8u
k+qSgCsKIgN2QPGglegQWej8LP2vUe81+VsdcV3XpH9DMkRxOoOYZ9hAU9sTGmjJZ7FvxrrDTP4F
0Rlh66s3C82zOBi43gVVWFz8LJYJArVw3Rc43PqgV1YKwNlzrMowq2AHzPlC9kO0OgwqgEBBK02w
PcWQN9kI2ml/3rFz6Tr7CKBI/+IRYiyIiUKvn0Q9wq1RRTAt1wiTP3tzdC1k0kksH0f2nUweufMQ
dRzzPABVBYHVwI+nMIfHMlBTGIOsEvKpQ2b9K++yZR884HUyA4Vpkjr5seUrxMEHj5cmRO7qJdjo
5KtO7TEFqAOpwgpmdE03HGp0enVf7LUHbwg4QNgS4APug9sgBJi/dC5q8wHniZQL+JVRC/NOry9V
MZLcw1+nAuN+mfWOQcw/UyXUiop1qF+LnNkQANSdy4kRDM34GKMnaeaNDtSbmr+NtZ4KAtU6NBda
b+1K+ql5VgHx40hJVyp/ClcHDqZlU/+AmkqQ9MRJbO56uGcYSmzs4bsolygZLilNmdPOjH8YJnb/
BGkd3EpcFVVB4kxLk23m7IneTt5IagKD8/AvacCtAcSKm1BaZFqN/wEpJ8eCIfqwQtUGDyRT9j7k
4OCcnAhUxfXWKwf7cRRVgtQXTI8/wPqof0SVq9Wh9NKRj9jrViBDGmF1t/kdMQw79cHQf7iKoXH/
T8IewzGKF6nY9483MbWjzRAFBHfCTswFRio2mw/EBCWWybArYNlSq6USMWzw5UUJU033gG3I/Ifz
Dk7Ui+7czAkatdw/GzhCI9PrE0yHFcJOKT6hSMz1ErBLmoZq2UaafhB/Ta2vgnIu7gAwq6QMTMwM
G9o+8aZtsMMigfN4pzLlDGa1bBfpJW3rnTEF/9FkaOJYggKicfDFSk1dnAdwDYjuxtDZrGwK0vqz
qr/ppx7sXroGEzj1vyn7epFiAAzOvnF1dvoA63umIxAJVswl8abWoF8NMeELxNLRxjZQ6w0tE4Tj
MV7PXDgVOKi2GG81Yom7iWXKI0bSmwbqWB7Ntd3Jjhyq1Dty2lEokxxdnADBrXbdYyn5PFTVbjLm
iQeXfpW58n2PnZthDe2u+8o45KkDKJftJXal8UJXLyPtx9Q+wIkK3gjfKvHSwqFZXKp9M4lrhlM6
PT8MzMHhBTjg3MpgfUhUswbgn4NaDSclM0r7zNPT+WeFqFvaC+0bVo+aNm1Gh6KB+Kap2y2J/CrE
XOJ7h8eYp7ekpItRGyrd+07BmdquTgS3U2H8lFK9HUrs/5anmi4K+AenjOL1vwmTA+GKniHJX80x
D0H4NzXIUQYFlzNvHGPfhgtUE78kG2gwcE2idGxwqaq40cQ/D7TQvc2zzz7LCkVnvh8r52/5VLV8
l1rk2dx/ELQ+80WtieyK17YyZriYqiXAitg+sjlsMMd+If3ZPAohIkiwDDCwdj8cckz6uXydAiFI
D9nIAmX5mNvh8L9Tg8DM7ZKPSHZUoRmujM7FWGFlIVlw6ERNxyXnaAQsLJS3FVgtU/xU3616WFZw
KWuof8OwM6TVW6wK3QySbLukd4LnjRCvnX5xOd3Q2IkTGd9kH1O33bhCkDZsXAe/58EOUDengM3O
hKyYFBqyJ6KqkYjWRaTDkxfYcEwFpnUYSnFVilGtraYuJqObvteBH489wlSLiz9jlInsYSYotx9A
1CAC2R2K3cbLZUTtDwR/o438I9+b81uaWjuVMWSpp74ovRL+1YgQWUyFhAWHRCteEwO3VA6ei9hx
MACajJ/xTtqDPIJI2WrIwE3c6Ynm7IEkG6K5sNSYu2E7EEopgDgxZaJrovnKwS5mKYtQGWkFVIft
ZHQ0piwI7nZRQoqKWzhHStj1iuARg2PrTjquOrl3hYZbGyJhaS+mf8CA8wyfvWtDhjSL/r9LfYE6
I+k3rhYVMXSPkjQuidmgihpvqQ6jFlPI1Y61DXIcPJz2eZFcRLc8Gj8c6uadh0L54TARV+Z3vj6G
Rxsuw8Em/+0TMEN9+KlFSXx/x+KsKT6XEcs54HZetrZYMWP58B5x6qKB2d0tYkwkdsVvyyCaAXvP
NKOev1RCXYzunAp7SfaFALgKAxBkLQOAnI5Po4BJaHCEq2X5Nup2135XJXEKzJ9XiyRGQNCmea9X
kPpYf3zTDmIy9twh/cuLgigmT2EMHut413CgzVjaZXMVIUMhxtHLimexVQf0yRmHfg9e21roRSFR
dFAh5YzMMFyHhJSPNhLTXiRzpleYUKy/MQjdTgS23zke2Quw6+p6IMdtOenqdqDxl4d1m8bmngbB
XezvpRj3ioZedHgu5Jwaggdb3QwzcYsULpmGN1D3g/8d1TpQAq4bfEgT4mMnsYvo2lFUikpJAqhp
1mlzpy4ggnjTTOXewYK+g26+lBwHMXF51Rus1xohyowkvGbcNxfVFi4iUYsGZGyoMI4NnDARmMsC
Gv7T0/DuoJfwLC1u8fgRsQkXZpegmxEPopGVA6UltpVNXoK2Mpv9QBYEbqRudC5JE05xJ5k7DXxC
kwXY+koG207Tlv+uCQ7DlQ47QZSasiBkE53F41TkjxB+qldZhSdOKw6ilunL3ZGf6hUrHR2CvLG1
tcFvl5sSZAnCPqTP3LkjXhqM7Cx2Em6mQECMnyVgnx78BVLi9Hhphf7Vpr7ikrckdWdq02GGyOhU
PZbIWjDCjbVJEUtiXm2yvJbJzYQabXHG812QDywIQEwPBuZOlqK+TcpFIAhjm3smQ5HRUbDx+Bb3
Bauc0/KFtNy40nZZr7yz4cbiU2q/QCvuJtTfrv27a8/ca3jLOdh29BQj3JuwrKnVIUmJph4Vlqg4
xCrtOP151OJG439ymcjO6TBwuiUkngMfIUP306TGUCywVkEmIZi3NVhwCrQzYTgiK5he09hl8LVM
IUtg9EVDkcOOFgFVK+SGRi/deOp8xekxfuHXD7ab21grV493m2Esy7QCb0tjRKJQG5h3GF+QosdE
hxNx6ujKay+zfiUceiGhYEAO8U5wYNCNcEza99z9byrKsxEnLCtohOMTiw1TP0mGEuDdFFO+ixqs
L75nbIJIKJo/F31FlAjFeXTClA6yOc2QynH7X3EIMcDpSD9wF0sPHs6yH9ILUrPg3ha07SkM425V
PxugOanXT7q94DTDB3IucU384mkAZxS8nZ4MNdFGNQy7Mc/CdhZjkyISwj8e3AJCzq35iMkJyVYs
DT/EscT420slsH9RhdMytJx1KPT+FSMukk5JjsF0rJDUGTI+7Q2UgvnXWLC+U+CuoNxPUfdU84eE
x5peAncM7oClLSWBiX2QTsh8ewPLHNomLADAMiIrGnyazenbhHNUEN5uYYYoUbgL7SeBjcd7Gxo0
7SWoscBWSvSYK2Lie/twJ2YsrMWafj/FSEDkbcYKHUp8URQMiLpo1kiG7RjjnpYu3uvABHikWe2E
7Rnk4/z1fzU3QXnCQk/xF+0DkoWXMunPLYECriPVhEQAuqhyi/te6ThGwOkrWkr1Ppz7dD2TBJPA
cKcIkSEfV4qYR4ulORkMyxk/WPWxhZT+WC3OmQrELaLWYOoqRkGMRyY8UPIHSUGaK5zoBBoBh+Mk
88SwDFtpRaSK6Z6aRMITl43D1oesnHLzSrISWcp+di78OXdvkzSvior9ej7gZXujFdX5NJl2FaMa
Dm2nUHexch3phOC4w5oQcSvVf+OgGTJ6t1PoOUXZpToL7PPYg0mX0QFUygOX0oRE6Y8fo0F0Y2AN
mj3n4oGme/EwFEBdPKnBtim88E+iviVjO7fvJCJ8DMK+iaV2d2ien3Jx5NLZLeav9vX/hi2khJ/p
N5cE/4XJV9g9mGwpuu1iibQdSM2Q0G6jWzXfl+rNAaAry/cZ8/yZYG7Co2LuB5sNJu9JQli4URCE
uOnMgOYZwqKblvZmIMPkZvC2RPEys5REcIGAouN8/awIouWoUZX/NJYdgbNZjac6t4s2hWnf4Y6H
UDDnJnW8Zl5EP2UA4tJ/U8RTuopKW3wZHV6mWm8H4rUTuGdK+ynqYFnrXTHvkKj/fAi6Oz61Rv83
542bqXsGe8mAZSv2TeJImY33gl1IG8Jtz5FoK3oozLAXYAO+oz4fPPj/QGm5dpphyK6T4QlwnyWW
WqQHozCjJuEncdDHXKY/35OfQga/w4S7en9k4q0IHqRDRSZgzsl44GDgZ+u7UMOLIREA+FIAOGKX
U0diPCQqdc1g4ycttJYfHX0+98NeDMPFBVp0xh67shHPMbE4TWAOzLTvPueJMOjQGM9IYhIyXblI
jf7DQP8i2udR/hsd6Ix5THHE4K1543pweFEWetr8M7VfnK8q+adf9A2Yl9gO4hoWc4f7utIhfkBD
5x6NB9SLzrgXcADLp6baEKf8ohmBIog13HaY1wijM12eTvUK28khOBh2TxpfewXeFqiUYK9T2VX0
CXGmeJXc0jdyPRn5V9MZBwEDJwW5Qho+kGs4zvbhQatEaeKOtH3Ns2WEKQ4EWcVpZbxMfXOwhxgg
rg5GAzOlCjgUFgRAKzdpN+Ghw4HxKLIIi5udZusc51jC03GPshZOyFPFJOJu0BG0DY01QdtQfhLI
RRA0vmIIUHzh6wSnNZm2ywKPGmWfOZc7ciRmoP+3mFF1jXMLq3OxmbbSS5bYSOWMIQ0+rWKNgnXo
EK8D71TATAX3JW8QhZNAH5bxseMfdQN6i85EFaxZUa0nc7WCpfES51NCfsEMolZ2FYV+xVeeQZNx
MEUQgpJ0KgEu4ZtUUL9EWQ0yTWj4lkD4Msq+TO+BCgo3CpOIA08PDPUNU5WIPzkhXJo2HED3cPzR
X76kP3yZYAPU0qvmdm/2VwE5OEiDZ9zEQ6Hz33O4vus/0/s9Wp6Gi/XaOSfMu2XipK7kSVbXe3Na
Eby6XCYKg73tGfVC53AmMAKkUd0auIBjAYgUYTske4YenYSZk29AsV4DO3bHFLM77kLY7pshRPxI
f5yx64jEWvbyB7bjOADpr0oRaQ7Oj5vlWp4oyYez8vgla4ujB2UuVr2jD9Wx+mYeN/E4UOFgLJji
DQDCH+mUsjuG+bhrWz8AzZcsGp+LCK8L8ffU4kmJdxmGe7ChGclJSNNeyYpf9euqUu0+aWzRPicc
M3mtLHSU9VFtDxiD6USAAYfhCy1v9fV5SA/4Uxr5GUojiBnpeLux2/jVUfOTJ+vWdtsJ5Z6yRXlT
HMkoBTDw+JNq3o4eBrttvh0YYCEKIZar9BZiHQ5sgLjdoTHLcBPBvQWJuQxGiBEJ/kZuubqkEJhI
hxRy6vfW+0MUDW77k6EuzC2GLjDkbM+C24MqA+tQCfRth3PpjiZUwazUvCxT2AT6N0ejlRLkiwBt
V17yIbhrQAib8lwd5frAO7SzUzmS0uA5w+lMoNsEo3V+a6B/mfkThoZq/pu2uyb917wP66/+iJKS
gW1OgYTjhnHW39NXCXYXvnMtkuDdA+o/maULkunlr7XiV+tCLmTjDsnOQS3oz+78QaV4r9025EVQ
MuN0i0a7VBh87YpnUKMLEzYGO4yV1u+uCAvM3sCsKcJCE8owIz1E5xieAMbBFmPBaHfm4yqAlRZS
X/GQEehQ8fd/kIIkMENulcsAM/Boh0iei3AG+D8oAXA5xEJyWVzre0S9mmIMI4wGXc0dvjV8VHyu
c+iRr0q1y4PHpTuyXIdAiWq4ZIVf4qF06HB3XdmSbtwH1Qjr+TsTTDhfdvyez0AdYu2X5IsDKYf1
DPiQMIV57OeJSwMXwSsBxQwvKTjJ8p4/G/y6rW84cEMRgp7kKGGRlaGM9jWLCcd2PPCi9amTjvGy
t+OjMFokdNC3GbTIYbPsHwijlAHvMOPXKBlQYFEGV7Y+lS/3P0S0BBi4yPLQ5orMuNLrDqTAZWGF
Y9ZPyhketlUwPS9M1r7oYrFg8axwfR33TOZO2JH+aPpO3Zftlsj31sSaEbXyMW/2ueTm+L/Pm9qb
noooKdCs+UhW0sSTiBT76BnK4d4zqJcs8ekwiyduSwXufcTQxw6LkOEo3+lKexKV2hvhy/ffhlaM
8t5T91bIeCh5LYYtoHBNKQygQiWOg0DIuDfLD9jlEZGdPQ2n+mNAO+tlx+0DHilFCrYF3vw2sNbw
UEy2Xeb1hd8yvmkPyrJxSQIw7WBePyFO0RO/ZzzfArHHdv23QDGGhhXOL7qb+vAEm4Yf5EigQBC2
DXGTRfMCUFddbEymbAxXWqYoXTMehaFKi/KLtkgysr2c2Bj7/EjP02e6MAgV1B8caOgIaeQFcJE4
Ot3XpvqVwVRwashwGtVYxQITq2AVx+dHDevNxC4fbBuht8kEAvkmiHq+MbWXlONfo8iriEprPkc+
ui4c/NbzHVbhw5ZCeC0/M/QTjOVa+VNAR/fROYqSGwFhWwiq07IOeNAzwB8f50JYWfHllviK4Xcr
l4GUoQlIaNvEEXmXhB+NqLUFmCyKkU/ngRvfuhPotDANbYeXBVrckjzHxN8Uug/4JgrZh9U9Y8cQ
ahWiaGARgtg2C9T31IANqeE8nUz3MwG8rngxUaQnXJjAcrroDutjR4nf4odCMVjD+UGBg3vcpIKn
cEAsqScaSlErm0heKu1T/Bh/gt7VBS90mFJU4kbBTV2WjZNwIemcsNE8y+DLgmjW0DdNnRqIOqzM
6m/xaXhQ+vSz6PUbJRe+YIcWfwbn/S6HYIw5MMM5gVjJKUEx3J6a8hNlFscsROJlP8qBXoEq7uQo
pLFQyQ/gz0O0JrVXubnKSmbkLGwPJqwdOGIoxNtnRBEULlp/KLSX2OPUAwVlI35hiQ6Cy53Xehm3
mxlSwufrbum3hbNZo4QTNey/0UN+5CfJV2y30jblqR+vRFXjAIXlqInZW+/Z02taMVnyKvWvR2ez
Du/S9D2a72byrtN4b23zMJNqikc1k0uM1bl5jxg3+e0Nke38hvcrpaKtB/eQBqK29px3RoUU5wVb
RnY+TmDCoKVaT4lKdNMXvmoQeNd9VrodAOemOha5TxZ0FJ9NjCA4cogc1z0SueRXG+wUS4oQqp72
odhbHEnuZpDpsNADOWzlN1xmVH3HECnhJMi3ehxgFNF5Bi/NR5n2ib9yOAuMTpl3cI0g3KfDgW05
JuJbrQ1PNejr/PRFw7aAgVkDd2gzn3GVO2Bt6ZCyzI2tQFQagzgDhyVvZTfsW/d+uKdue4OjZYeE
meFLwDdoMmRkFZj7+6FwgDa3HM7WLT4rPbEb/PkGtZhafXfdGaTewrL54WGBk8rP6SdlJJSvgkMJ
A7PtiBMU4IUbZ5vhVBH7tsFShkp93FnPphlYsWtSrKlRJmL/8OcE0cPXwNypbzBiWfDFHEz7/BMm
KVgt1p+Ew8ueoz3j74UhMsm75FD31EBk54DEZdiAwTrmOFV/m04JxoerYrmp8+wl3Ak7PPmMUzEQ
DZshRSkOFQkGZbC2H6hvkEDUEA0GAtWn8TlBBqisgTWQt7Ay5+djwlEoEUXCU/aHZPFsbkyESgzT
8A6VYKpiGXTHq0NIBByqQme5ZkyKGdneUR47vMPZ+Ho8GOjRqNLcYVhrP6JWwwKVq0LG9f9RwWM8
KgWqYcg69HhLX2PFk0VYFLccQ6oRSOr4J9Ma4BewXfrpQwDZ9ox1hPmuwCjivlzo/Uj/g+KNdWWU
U12arDlIJvqSu5Y57jvGP5mNAQZc7wLtce1bOPs1WJELJQPhlU9qtjez06ylFKi6a6GhmeL2YFYL
hARt72glgTx5qPd8zr8qZUWBx96RrsJeQ/LxidhCcAEKPBtIic046x4gOsmshHkHu3arA8fAP4Bn
RMT5fJSp/mooHFTbr7RK29H+QxlZxYtrChkENZ4TH1qDa7nPdjGnp2C4ADZKEyVXfsBci/QyktIW
kj3Z+EBwHxPd2l3+p2OssTLMgG7+TiTrJ7kBz1n1NQ7AYby5NZcQvCs7UBMxbjAqPZSs8ioYAiV+
EII9dJ8Y8Y9hOTzCIh1DIcPSaBe5xHh5o1JedJqIvmfbKM1wbJw4Qutt2i9lm78WsCAS2SIOkcul
ovQAXchpkeFtF81LV9X+XMF5Vhm8qoNfas1uTR44/KqBnFgHQY/XrWxPnPau4lhZhdfJApoyOR4P
u1yVsCgKapNzV2KCR0jfXH2U3f1od/OvVHfBtLIl4RaTQhoIb/YYGWlewufMNF+ToDgmfaDh3yn4
6jp6DK7XormqlK+WEskErksp5FgxkGQQOjtIdu42pCI4CtVVM3dLXlFag0cmBMTZVQBW8lFn2k4p
mLB4cwelU4GUhC9P+VVnTqTBYQHH2aESOGkytws7TkyUgTawbPEEoouDaWXemnZ4y4123zMty1/J
9XZVDb4EJHEMBwr+hnFNLW+24XfiXAqWaRLkkqK2rI0XrDCbKvcEPCmxouDlRuO3+UF3UKhc1FSi
m/G5PNtPOjkBr8IDeqO765565PGIsmctKFJ2mCt9FgYEhGhYbgyFcG6Q8Umt76/qdKQP0rEZ2NuW
W40YNu4ZAuVwjFyOPGnaAWL4hmtg58PmYKlKwAz4zqATaz0juOvCmb+H9Xt/5cJAPKgyRXLpvghx
mTzE7Zij4q0ADk6o4k4PlcblgB/wz4WpI3qqjRLQtCWwpoNs2gnmI6pB0IZvhN4E3uevixa0JM/S
qkCZ/ydf7YjcKtBv6v+li/L0oDdbSQ+UCu3AjwZfwCOkZai/bGLLEdMSvfT8ML3ZT1rMDOHhMArf
lCqOzwzt/NaKrBMVRFuFC49rNz3CfmDWGV9Teu4EAbyNH5daoQG9F1utoSRYXcPaM0g6Z/JhFaaL
Ty3qyMf4Nsr1NsPqSubemfAnsJA4tUzA1xcLa1hWBAwpeTw2xMoMMZUOqdSVkKTOBqgB9DD6ZSZx
jxo3b7QbHWx3aIRk2IaoV5pnwRNPc+loSW8D7oOJDejMmYCfpdK3WBP+pt1zomJPoP7VNOGz85rY
lJ27wvSIScVMlhRUGk7L1zGCDopH0Ms7xmf2Bz8zhZL8WikBdCVt1wKu1xg+vY8U09ue8ya0EwzK
tkZ/zAKJsaZ1rkcINF9pzTgCnuKObtn8txwwN5DXc4+4/R5W8lFgZ8MPJKVleTWbJ/wR5/l90g5G
zxpNkWN4KtNYWJ8Xs/pM6e1fspM1bsH4IvjJVBcTFEQsw92VexwBoAmFdTO/tBf6/AxPvjOz++rE
WpmfLNemk+HDtV3wJlbof8vS0cJ1+pcz68j98QLlUEJMn3yq5ROH85j/G4/GJxskosCLeGdny8Py
xM0CApIPuEdNu6HHFRtjfWT8fvypuZbfeWkEyTJow9jHMiF+Sn37KP3mtOzLzvA6FNwMPDznr8Q5
dteHUmBoeG66+SFl9pc8E49uxrTS/NREFwo0LULJXITd954uZFv/k4Ji3ZYHApkNPjzNRyCFEKA+
DdhPG8dLwfBCa8+T6nNEE+6daulq6BTxAbPtlepU3eBGiEjf2tWHe7ft7R9Mok3nlcTMBakYma60
Ub3HPyTzu/Q7cv1rh/wPPSg7nEQbuHjHcvyq7mgYwO02cnc1sGpOBfj/pSFIZoJ9tAsxmiQ7Ewpc
+ScMLhaYNnPAe+x/KHQuUuXTGAIK9AES9PmgHXMY2Og0PznDYuisWxKTTMvXRg/tPjsQEfsQmNiw
5ahqNtWC/zXc8QOZ9/fxsFCckrxQQU7cPL7xw+Jd92Rmgl678TE5JUKWsi8PSXIUIPkR/bZkI43b
TABi9nZFCbg3clfPhd2NOIVJyzWClhmeFt4JFeW/sQZDR/wPR79HECdPgjiEP8B3TkwTbXSU4TfO
rlMR7W6wE+Nj69cSVQLZWrQ5YUnuFa55pW95gwga+gTMw6qrgOftY9dkwtL0+RcLwQYffJjY+rIS
XyWQhVLTg/so4mk4AANbZmHhpsHMeviT8cbk+Hy4PLHZ50eqCHN9gLsFEuryjlJMA5fHBvTicIYz
PEfQZPgP250C+EaH6YonIumJ9cbxZ4kRwQZYDf/OGZAvmrnkuy3YRRMSrxNS6sd/U0RSJfGxzIu9
ItQlz/FVqH0b7MJoXymSsfhooN/QPVH1xlsKNrhK6EocrlGMComGNrakj0fDPVyqrR3xqjKHPjsA
Wscey/Wg+11uPPRnZpyKx1PCkI4ezbzFfqf6sz8FWqBH5aHkdwF55IEc5ZZLLzpcoBZPUtB7dWg+
guaKEz5+DWy9LuBRyVhu+qzMyQyhGVJd9m5OKipuqVjyMeXinyFnjPsEg0Ez5MsFmwLFPGeUwExv
h616szwATk4jnm9NJhXulp6U7KRA8jIqDHy1YXEAyZCqSJYWXlk8G5rLg3mTbxy07QELgfIPxurD
1fDPGA78Wym9kpaXnFq6PRaAduHJg9ajGmXb2YAI/qpt+SX5mwMyQcBM7Wv8gf2Tj19t/M7iYQXw
e1GfslRyx+eF8KEz8OXAWvbE3JoNwBc4bYw+6LXtQN7IFu70I+IeWZpzphyZsrT3nX7lLdYa7HGk
bkwLmNTtRArASB16Nq9GhbeoxxrlFmZAmhNdwhzIBxVuCS1nSQy0WwSdHMjOkooDa1++8i1I+DKg
lTQ97HG07SoRif7Hh+wa/GDcqoQ8gCsZzkub5qpVW05sniy2icDBlg3rdKteOUKWypuvQ3+co6z/
beRv/RY7r9NIk7WRvA5pOE+I1vJHkzbAUmLzjUTLnviUyUk4C6euetPUD45LjtTHlqxwLPemA89s
ZKx/Va99DLKIH3D+R+/Pcnh8cwQDl9uiQWedQOzuzyKfUKFd9/qwxi0P2utxZHZc3Sx6HAmbL0s9
mM9t9zxP12J1uxPr9p4e5WbvdEdVjdI3iR3ykAOpP6r9X/l0T78S6GDIUnTMODgHvuQiXJwfxfmx
DCg0jtuMO5OTHIWi/YabgzLs4yfrGy5NvR6U3ocIr0Cj3dwvzH+aX2oWYPGcqu84YZqJSXUdxXHQ
4mfsSeUu/azTC91l7GXoQ3FbcQv9QLfxxf+5X/oYLkQw7MubAC7zU/WGJxPV78EsvDbIjmSkOcsh
TgLCdc5gu9o+P/PTn+ZbTYX7Iof5DTA79mizOKgTc2sJzHKIIK3dUi/epd74j3IZsUtg4aPCpIbi
zG9ThnVw9QKEXN38SsQA3AdSt/NQPafQeOYdJ+A90rIQOjZi1OQoY/0B4frSM8AQ3tFX3C3j2Ev+
yYXvwBDyuE7IYzEQpsCMwF5mN92mLaF3Z1JM6H5MurPuaLBgi4Oxci64pbUf5IAWIYE/9srZVxwA
9AnYpujGGx/x2AhwN3qUy4jzlC2MXVLBQuWWhF2+SxqQEM5Sbk0gWGvrrmRpeckfp6b5i1+g4Q79
vkKOtylgsjEN3MXBQPriDmdFLZI+wKaJ7cwYHMHx8eQLZR2p8VV3iCeszqjugbi2+I1xMk9B7ElZ
yHGN4Wr82/wmf6qnjvhjP0FmwIqENxSCLaPAhXm8yUIMUBagDHxO7i4MXM5sxpmNFaw3jmfGBOzP
LKp/DDcetsAj8DlQycHV4T8FWhXMEdlKJazJrfLNqYsSi0xX+Es/q4/Fw61csHnZSMJmuDrYb1nh
Zv96lI+XjOlV/GV8GCi8uDew/P1Ngw55vev4NjfZltzuGbMQEoRv9zEC2Wqp7i9tBDFN4fLC6JFg
kfHls/4Acl55xP5UfmLH39e76dv4WLSIuVkbtce69LN5U/3xhfDUiJYB0D1hgNHJJ+uDuxrzQzLE
7CP7HuLtwImOMwhZI+WWg6K1/ekC3M6PGR58IPnGGJBioPmsf4WsZNMEA+cQHqacw7hD/OsCaibu
mDpcLhmT+KPiQnwpfrBNgA/I8akQ9cTrRJkS0ujbujiZuBBSBhacqikyXPyNGcrs4OKxNxH5flRO
aJJIj+iDKd+WykIOACnWyLgZ/7R3wdnzAOVAutLP8hb/Wh+kv/WwQqgzjQ99X+EiFcyBvufJ2kwS
xUX+QTX/l372V8jCVSj3AYjSRgo5dc+sPMJS3MoHov83ERDo29MGJyhWP6+kyYRQbEGYaje/FX4S
1ZfxH7nVLGyfvKw3+a0LAa+m7xo7uW32uSIqQxnCkGbDfPymPUnMajfF2QlHXKtYKyFfVqvvSte6
Sfwm3+WRZJgxXZfvJN0gIKVozUPQ4n/TNQvVtyrsr3U0cEdHlS+UF23EkoNBs65I146FwxhT/cfZ
SA1R+Vi5c+/7K0CS2ydvtvLEWJ8lp/gghM0bmkIarOwfNxDrnFX9VqJuJPev30F8Md5bSM9U42FX
HB4egSPMsTl3qgPz5X3hTxFwWfmDUarLLoDTDjpaheqlYnpOccoe7phy8FZiDNq36Y2ly0OCIZjC
id3kEWFcceIvcog0OxUg/Kb+wcseTDCyf4H/sBp93N0H/838C2DeI/0OpNJgo1Pv72ex8zwEajPq
muJ1oiJgJoQZPacLTq903cwVWjdtA2WfLHxKvgxstiP5AmbLo+Q0KA6rOF9rCBZkyFHtEXGX/KNB
JgMkkGI4yfBIt621L/5KJeCLhxqC1ymFyWMPKYAPot1YCShfDAfDmp31IK4VpvwFowIG1uxSFm6E
MatT+7JHeGpM7uOfw3zu7jF0y56QNQ8fGTGPscshQE/nrpENzfsK2jC7j9fOM4fnhjq2CBl15Z9g
zLxtrff47Ws08JFv0xWos5uQHvuxx79k4pGFvA4ebdSOHHqUzxC0EeRS86s7BrBEXIMef0w0gg1f
MhbQopBPsSlEKCr210zoDpy/BG3ZbjjkF71mTBBQmWUfLbExSI64emOM3zbMCSF74A7yo13ygxpR
NEhk+WL7da4P1HCUnJR6lFHt75FqxHT1veJOPsSiELs8dbemLpg/Eowh8TkIiGd6Ub7YNdwjtzv9
xcPLbrzu9M6vYaBZ1G4CB0AOqf0SEU+5nwCH+SWyuVPS3WL/qDeqYdq17Jp94HkqVzdRyLm55lKH
5BtclF5IaadKRTBE+hS8MSBFjzqZXzCzcegLKbKx0PpHmoKH8RUbWP8wxatiZo2HyFdJjZZhMbih
pbJ7D8PlAEbOx/INDu5EYMbCj4Mp2paVwALI/ngmQvRzW3gi2Wa54ZZKQvbEWvP42lGxp9G4vgyt
NxR7hJcqcxnuZW/ND3z9c+TgsA9qzRzJ5/4BVuC2xCBqK6TLrAHojG/FoaRZLA4OFgdQHzFV2gCj
oC5T9zPrGjIfJnYJV+TORLsTrb6Kjgc+xI2lu3pcubxcHDQhsPSfw3WOapTPuGUgGs3+GpDAuQYd
AEZkucq+/suiwtcYFGFNA4EOieFmuqFxuHPaVpfZDtaryXAZ3BuvYwgL2XVuz+uVL0UPVDswkHPf
IiBmtoM7ATFjGPz7uCzsedjkdwMOqssurn804kMxCEBY8LtEQ8CMk5uOK5KVHXsMFsQf4uC2vE+J
1ylP8lt9rCiiIr534AVkPK7qQaCLCrKb3oXdBrifSqkjY/3unO/YAMaUjlH6Oj/1hNnmzI7+j6fz
Wm4kSbbtF6VZavEKrQGCBNVLGslmpdY6v/4s51y7D9PTU1PFAlJEeLjvvfaS4hDoB1hjIsHJZkpf
zk650vch2bO07CbaK8qzTuImw2BqCcgk0BbQ1iLeYudCovtRvbNkBQCxjtttcnbuTEvQ/TKoxZeR
ODtGFWl6MH9CdR/05B3CrYbQD1YZmNcn363iHX1BcLSusLc/GQzBkh17tYPhFVgzTGX1FtJhgDyD
CBv6D+v3gTbEi6citAVVtXAu6n8cNRnNZ/tp4167BA3FuiBNYcW8pf2aXjQ5q/IsGtMKDhPwevXI
yoW4PgAKi30ciaSsEJ2wItdl8O6yRNM6Ytwid0xPN31wVtaU1IwWSzYWXHggT/HdDWjRYSUs69eW
BjZrpKzoiI9yPA70HYKVhZJoi/WL5dKBg/BDrkrCkmDjvV90R3zzvyN3LV67oC3l+ov0hP4vs0/V
WPv264z6PWMfLDiwORHLDiFIvP7a9Kh/7fBDN0mnY0by65fXOP+FVuJWK9e/85F9gqjQTk50zAqy
W2Bi03qkvYUz6OL+ZKeOYVp0LrbjrthyllrWiwcuOT4ZW5D31J28A5isVwZTS2722l8RqAfh2tsy
H1xHp/xfcYKcdIpfkSyr7yzV5+REEbunV4ihT/suHsF6v7j1/EDISVe2jegarh/aul3LT/x4xIs3
HE7LYrm9fbBILRERLFC8LaYlZoQFZRgCJ3txevDkLYga2HVHZZWv53VwK17MDYEdm2zDNI/dV91g
Wj0oh+yGYGI/nciMXawJyNlOV39zQ2yyynbB4oZTnqKIkxHlDZLcfbMa11AgkF/Q/l/+QHhcuDtg
PpvTz42u7uIRrdQj0Wa/zRWwwRfGYPed/RdRXPnaLhg+L74eMGZef263S7RapttgqW7AGy7to/wb
AZqLcts+Re/FfzwFPLbZf1pFGeD+xMf4aDw4q38CyHVQbsz3EXsujTeamFvWDoQzdCe+tE23Jvqi
WrjsfjaQMwTdpyeTeGBvf1he8sUHUUXLr3hx+cKKvtE3RDXtqKVp2nzwnk0btPBL4lOOyhpROcin
XXxluVnatGoB0i5+f37emLAu22XN5ay35VbZT2+MWgIuxjk8wCdZFJvl8l++DFYIRxdf2Fso1qNb
dyIHbvmxWGyxRpZEikpMyXf6M12goqyz5Q9qjwXDqxuVGvcpJ3gLtSHvi/yTDZqlzMFGqjFiJgUM
Atu+jW+qscNLpTAA40Oioj+iuDli7J2wrGJ8gEFqpWuaT/YzA92g4cAM5Rzd6JLaaVEv+cJyc1La
R154So4EutR0RmviMBFXEKTFdGERfVnX8p3B7MlasU8vi2cdZ5zIR1iCUZqHL8mnsaLlkmzU3XBs
jvZaPyu76QlMSUuF9Ws/prv9aNb4aNDfLKPVEajwoT9xethwcNiEezojJyB/KxKeh+0/TCz+4hum
G5sSxRcyjaWyK55RnATQuRfBJvnhsMBUqvin3wN6RRQGtndBlbPwTuRbsqU13+OjuPasPhAGzHXF
HvHFRMH7L8GdtKUv+WU9vP/yn5R00/OI6IxW0SQ1CE6Md7yqdN94G/41z5O2/K/Wn//pP2hw+ObN
Md11N5/MnQX6mvzfBK2rXrNho/bI9lEI2HYHUqSmmm32Sf+OYzdtNhVchGavzzxvJPhRxbE3k58N
7LZ/4zjKih498EIk6juHQhoL3bgdv5lBRQ9k5vTP4qv3kCL21EFxXQv+b9eq5LJuOCkbIG+Ljbmq
/9ES47ZRB+MzR2nPX5Tsqhqv5LX5cc6Bu+NWoyZoB9rOa++MdHfgphDfyRgjWGAOZvrKTqw81ckO
km+pvPX1hjlkrH0gmwgFSgWPNLzCKviJTuoP6yJWzZk+Ub3kgO3uoy295PFFd5hzKG/pNZ1XyHML
3Cv0iSwCMhbeQw8vubq1zI3uAfGgU7ecjfi5GAnm3LZH5w1kT3YJjgWLprlppmN0ZbRNGRRtJOqa
ikkYQgsgHENKh3pNC5vPxNDBRKZoLJgRmnsGVGuqmjU0sOMdIqJ1J0qn/M6P9p7Z/UCjc1Eey6P9
n0YIqv6i/odc7OZd3L1xp0qd7xErIue+8TKe2bCmZ5qKz20f/TTsTZ8+d2O+0gaYv4L3hq2FqMYe
LBtmNlg0axM36GtMHhXjJTQV6GWQXPlX3l8uPm0oPjcqzXxNvoqRrZhuVaf5DgiGaA/I1fbG+WyP
jFO0HVsp7SzOwqglSdeJvrhYHXpO5q2k8vGk66RLcHSllYYTkC4Qr/EEywRgy9Klon1vUQ4YtEHJ
2EJMvfDu9mp6t6YFe5UIpsZVmzLqR/t1rNNtRZ4loY5EyhoHAPlof9DuIWQqTlq7GUlwdnYJglH3
kfCu/PVzxEgFopMomnnJYGwgyT7atPmyJBaG9oX35HqfRn1xlW+eLTRpMQRH/1GmOxQmM/wR657U
u775tp5qAj1q5Pls34vqnaR6amjCYCgOGCHhZl8GJ2QcDKicT541riA1PrNbCLfyhyQwgrMUf8GX
8+Qc+jvpTvYBru4nIHvsD1VPWh9iv/UamaEjnG5ULbe/+mYiH4eyZo5pV1/LEvU7R26I6c2dwlLa
fMiOqEKH1T2wVia1EdaC41TvA7q6U/FSeisjg1aXu1tF0/7FnsG4PF5zQPCmW+QPxzLUNp6XQOB9
9ZBxims0VctDB+FHrD1Cepo8jk6clEaX0zZh0GHwULz+jE946/nB3hvRv7j/DbQfdPz3hU3yBGkx
Ncmq2kCYr+sziGXDQddgMT9hPNONyZ9o34QiFmL18iL4COM2RoxiFM2uZMpsVkAfUMq3w2nqPmb7
rPXLMGbqw1W2MxSnLDzAAEbetGm2lwPkUJdZq06X3q7Dg5vvEmT7OlW2KMgtBsewU/yU5FLpI++F
WRfxi0YwS1+mKsN9buobZePymBu+twGtFqHD9bhzDWfJEbd2rBAVSvR2U24aym2vhhg0JI+i/BGe
TVoZzyGyXRv5DE7JcIL7PQNMxPduxHshiYJg3OuacexiuoEdB4C9OHoVjorxDHOYag0ZgpIexNYQ
2XvSEC1vwt97ShR1tcGphE+vif9VFKCCza3iGpr3V+Dda6Tt7lQ+GxHSJ4sZRXtqaCtAwmgZrdep
cnFH4oVpCqYgcacHWXpTiezudSYWHStOCGAhslLA5QwHGfrYB/nqDYJGK/4Gm7YZmIq5yFiU5LXj
5DEUP1xMaDkK944//D+gaD/ubE5h5ltg7kf0DB530S6Z/+CxNHsBeeXHGYErrgpkEELa9FoyVnH1
tDeseF9l02JxBIdHbHWE9IjxHVMAhcIZIRCD6CwwLwBrPYB3wHZAMa31DBaLQr5Q8m33DPrMleia
obVwXD0jPRLsjGN5HParbdAb/yl8o9hjQoYPKTFE0fLdK8rBgtlnPAvBZWT6oQCx95zuWtPPntT8
GjX1VQuGJ7CZ4UDWl7P1AMlRszNjge49WAvkjZA1C4YaSWiidLExjt1x5WshPe/4gvkCq3DApWGl
K1R9PdK7U+MBKR+jTFK7LI86PoaMYHVY3gWFQdM5O/AE1ilJry00D69aDTh9kQMJodAspxMrbsht
H+p0ZTk0UI078CNIZ8KopRjmCmKuIg58zefmJFnSTHe56qAsUnYIJ+Z8x8RAHb9EzSK8XbQ1ZGjs
GgwhJQ+rAJpzJjyei6ZlL8g5oS0ZdJvkCQjVW6TbpP+I5Oo3Uv/h8Gd5QwDMADEZDHa8cFvNe3nv
9eYBJQVnprpJOWgKsE1DjpS67qtKMurfm8hzRHA0DcmtAMFaXJZoAz3UJ4nu3vtYQWeAhjcoTyNy
yzogS6n+FdzRHL33lwbHElzYYPquYBIp/q8T/7BJABWYcCSpCn2R1oTXdygG92KHzqqziJvE+mU/
sISBLV8r1Xl01sBs5vQ5s06z9Fjws1COwL6FhD3b27pSNgohg7ymiMwME69R893LeJG+NOyEd8UL
mZLCYR22BVSpIPPXptQ+dFgr95rZALg9gsQPo/Zq0z7AVzjQi43os3CsbPBKYN92POhBxtOQXMQ4
lef2xnYqdFGU+/GvQuPSAOgnQCxdfwonBmGFTwLBPx3zBJjJpxixQxUTvGPWS755rZ4K+p9tli9z
VHkxLjYbWZpF2AoZ3GCiFDY92GgR1P05ABbApBoRHHSPwNS3nf7KdyU+lEjIRyBzRUq8qXoHPodR
yAYoE6DfIBkSRQALAkakFkiVjaCA5WvQPoHq2phFBFRXIcPFKgaeoIkObRk9wlZUh89+AFhyZMOa
u12ef4JEQg4ExBG1aeDoO71MDz1q/2AEHBP0Nzi+LBxO6aBt6oZ9JvgodyvYqK7gfEOhOzDAI4gh
6dQHzISS21X0KqF2XxnXuCx5EGDggU1gbSg7tEYMq5uMgh2X/5i2jLXPfGswE6LQHukXa3RwHevD
NSgsgk/0WT2i2mykCBhj8jlINmaJNIt7YJoMDcxVObHg9/UWqKQAABzadRmiYXui2c2PErkO187F
BYN4Z65IQ9Dja+ffxxrZ+WAIWM+R9w4gEHfqjxyGxn0GYFmaYm4/tDkTKDEwkYpl8GDmFdoU5PQd
u6OJ2tfFNN/rDh1PpmLmTwcnKhzXAtUTFB7aw8n9zM3yXXjUCrkGDO9gzCLxRszZIqUPKCVMGA7/
b29RSbcQJiycFDDiiIUoBhQV1riubiYL95lHcype+uFJvJtjrGzyRHkaTOwxMYHD2Pax0RQp4nsf
VJZovdjwU+6FAzO8YHg+0CEGht8DKoTq2JBA6cGtMXEDIOWLKXGMYTniYyh7mP8Y7Q1mgFzcRveW
AUAioc7Jk/v33+NTizQGHygsuNjaZhnHqUIwMQ77vMlpHNDTxKhLAcUlvCU1fQDCFHYky1xavpd4
JZF1psEF+6oIBEl5aBl4heZZ1ijRktdxsBG9ZNuPMDtS9tSt3CSRslaskDr5An7hYrYKt4qHmkf5
h4ssZZOvC/I2eUL7/qrxsraJswgTtOP4htlGwbne2I0lKUJhLiToioG6kOx1tvCZs3Q1cSDS/Y2O
A5OcbD3NvnSNnRFW+koUlBVDUQt7Xq48Bp8JSYvacKJjbpHYbfPIgjboJnAnOGi8yX00TFg0hpxs
o1gAe+E3rpHaJxU++Oy5wvLiqcYpZyVmJuhDHMDm+kfEqH+B9mDNlOSEmsjM3PtKk2JtcVQBSDxx
2J5ghXMcQNCeEumpQzezKNaEvECI7gqiKEk1K7PDMvgWmr+TYe+9+Bu0tLhxOm5Kxe8UxmzJkEUh
RzeuyMbmP4qmnkIn3GIDLHKal0e2K7Ml7M3hAaEkzFApFyYvR3LjQFD7l6LZsycI5Y2tVFwXUHpH
qibd+7IYsgrsCvCgO3wBJ0BL5vH/Kl8BbcCe7HGRErNGSI0JCuhU1cWe8bkFGi2g2Vh5hphfrTo9
4waRJ4wdgfATXJpockTSTKCP+0Rh5rEr+h46pshjxHlsh+zUB+0THD7Z5uAFCQTr1CCf7hLSm2jt
uOzEBAU4GRk1Nkm7Gpy3dj4P1negn2L03QFamv5Y0p0xDLznsFqRrXHW9XIUItAzvFcFSiJ08ERL
V9UdNgte2AGxU7jkyWmOyn8khlF9UmnRNZ4QzpZbotF1SB3iw1QgWZXJLcs4QCZHcEhdvpMiOilb
ifQNudRah4+rPRQTWDrntSW+p0kOMUVXRWKOgFSkfBg4/s5G+ceVkC2g89JNjPfXyoel6TG99Rn9
2WLm4IYi/WiinC90y2Y8OA5zVJ+BEFroRH3VFKyClPIaQwbAWnP/xuUl0EHiLJqJaqB44lkYAAjO
FR1fstP0GQEpcpzS/S20TVRIMynN0xtH3V7vKbWIm4UYJfZf6mfwPBJN0li/wh9VTOclHev9kDa7
mKdA4RTV9QQSwR1DGz8gi5aHOTXe6NAW7Cj4nIOU3D2EjeKrbskwRbKuowLrDHTVuOOQL8jayd8h
xBOLld5bUA3ONnq7rYnDW0ou4tNwrtGzh9zwXwR8kEdqTMKtmvF5OVqXsc6/H+LyHdK35NfE+d4l
9PKvokJo3zlfk4qolV1MoUAuIIqoeIa5ZaaOU76ZDl1EloAOQcAiPLQXYm36nbDiDNaR1XlnDNpH
w3LDAr41CUmSnCzqjglDLG3SaoQsgTo30Ej3uMzBurDefRwzRWmv9NpEYc3xpomQG1JwNZeMmrJJ
7KMVtVsJpdDtYTuacL5kM4lG8JBatC+pxjFjB/ijhfDiKSoudIaeEGOd+uj+h8f6WUcp2jPba0kE
8U00F2lwnZQdYw0Db6eZNd+53u8IAWJf4ZnkHU8hs1T5uBcUu0Hkn5SapasfitD5iJkR5KCHWBHr
EDMLuuT/7QAjd27QjVUaqALdQCMeUFPiXeGlBdGOIE/Li2yVOgS5Kuzu1ZY40v+/Ly39mNaBrjcb
lBkGxCu3XrtY9tuJo/mEXTS+BKb6AsQtndyt2ZxtK1yaZrzrbfK0YFK69IsjHyNihoCzvdUpA598
ai6hRZsYSQnQlVifDoC4bmronRNsxlYT3VlgKrhisC4kGUHW6ZRlW6+eHB3sDZueStoCv67sq8Hi
lYAI7FX/mhDnTUGAtkoYjz7GdHlZOssSjkt4iROBeYIRRygw4Jkx7aMgmEJyj0x6EhmbXHQDiCic
mJx9HfCCx/Ym/FZWW1lfhW/S40dpGBbYRnrQip1XGEcpf0BUmh6DtqK5ZnDayL228fxwboBdPtAO
rpjzWBR4Y7X1e/sCYoE8s5w2CcakaVpKZ2IsavpGA/YgyJYhhq6RioZVenAQ9yy1tey6YFv9tFx1
4aHHlxvhxU5rbOoQCwhAWuJ9X/VZvFe7Yx/YK5cnxuMc5D9ZdIGjjAAV1Ld1+8SGUA3ZBvQRBjIh
70F23kFOFM4atSWKJuxn/DSawQ26fZ0Hp/6t439B8IBiMuPXKumSFgVTI2WDx0gW/IA3v6tpoy0+
IojdgOS1GabJ9JiD7lgkZ4/2pXjOq/vsMlzldFzEZydjekPhmBVfvv2o84sYN3LqWD4wUj2UilW2
D8pmK1FGMzNXMTPgqqM24Y3gcw30zCZmUHxqSt92kDoQJshSfqgg1TUlemo65DOVJ+uhB8VfXk3Z
t6Zgx2Lb5P67l9D6hAQ4UwVFmo4ht95FaoVIiDQ/OkkcpeMxfdKd6cnGctXQnjR2gUUUtxs/xRUn
Xh18Z+zgHKRF5FbeTjf7ja6MW53+gjGTQzymV2pSajq0iYMLEGIr0RMWcXwUp8KHZtdq6aIJqNC1
yTPhORbfZg1+2I6VD3VMtgW/WwM8r3TLnKVJdRV30WfDe02/JoDADPNrG7JUERaHJzPhp8QFViSa
QPIUJNEKnxIOb5ZeQNX0QCb0ZDA54RpD6jSYCAbpquP17xFa6DGK1jFny/iX+tNtZpvCSAlBLWof
yXQPQSi0bUwBQeXwFBHX/Hd8pETIQ5o3NCjwjI6olEpR0K3zzt25ZIBDJqG2qMqauXVIkES2m/93
lrdpEPDtKNg6k+ZQYpyBG0yxtfE4dHp1sh5S/yj8TowMOO44ynt5dRVeVTNEWx8toAwfBQydtBBT
Lcg4Pn7G+i7Xs+MsLdCZmqmCUwQvqjGvfRzaxbv8qky38pmwQfevW1UY4rLN+T8gdeuOdjKxQgAt
zya0JuNTzVkWECX3h7cEZ48OUTdLPnNjW/vNQdqNgmGI4a1nkXmNyuxpQItrldUnDTVT+eZAtRUS
oU+CkJ6p9yYYwJNWL1KSwyMaydFJOE5gSj0ZRrjVgKHXyEJt4q77u8dgyO/2Ni9sYZFTPLXUNHSo
HIWwNwOHV53exnS6Kwb7+vimWP1B3t2+9U+domyEQCKsxRZab7hNkk3jsz5u0WclaNmdggs7wOT3
yINhhBNRj+AgLXEmToe/jgIaGTb0sT1JigA4D/Zf6fZQedVdTrhZTGrTeElJK5hdSNHjWXGp51jA
KFpDEmIU319JR8tll9FoNDwEvDFTqqsGPU6dDpXzmyhEJeln768lswuvIf3jv7Kr/xEit/BH2BlI
ikFfAukdgA16Om+8jt1DSp7a89YamugBcWsPCocIATCOCI7ZHEekTLrNAIVwYdKbs3NfAv7x81dW
EsG3htWr7os4gMMaZRNGVw63GsCtBHE+2kT/HAMtxmtvopR0QYd58XRM0VOxOQgkY9bxSw0uVKv4
UzaopK6QkHP+ABs0gBHK0YtOiKz18MMoTgEoqnTIP0ZElDbpvGygY3IZ5unk0r2JK+gZDsaG2tqG
iM1nw4SIyAd3vD0AgldfiAaef7fa4BolYAWdm8B8TJWwWEN7tAU6LEzrUT6CjDBuPi0LgbzwNmvF
Z2Q7h9bLX6YJZSplsSxazdAxpRoIY82KAy74WEnRagMkrFuDMb92aQc630k+ncqKaA2YlIJ2ZB8h
NQNhiwf3qu7dtwT2DX8kWf/5xqcccKsWwxCNrr6DuBoY1uS3e59+kUUEO/0Id770YUffH8ZUzsDF
nfrXgPSawrOJfIBPGFz9MDlaCazoUPrMbuBsaAMH5PbirIYHt6AWY4MeSgI7Pxoj+5LnRFYjD/x3
PxmLGIQw5s2WEUmbuQfFgKRL71037qMC3HMlz/Zg56dZaS6d8QXINSemgzxiukdh/lrQxVLMl1jD
0Q0+lFK87+ADam9CBcoCTkv+yTlydLPjC4vOlt9ENKQ+YjKaPwAz0gp8Lo3hReH4miJcYGMnVUfY
OiYDD5fiv49bRFpoOaw9EJ2etqYnyC0IqMjFkwxpSd3f/San1PuVlFT5M370BoLH67UXu+RFjpFh
YbpX7Oha+bO6TCHRhWrG7ZzwphVEkjGKzSbapAXDXmRkdTgQCqLIfDjXnjLPBkgDsALcfmOYe7q6
hBCvhukxtN9/KQvDLOZYFu+Yz9NL7Y5V14Y+POpsHHa5k4Ux4lUh/zeE688cDaiTqukIDvVzF9EZ
1Fa830OJNWi8ogVS6Z5nZODR+KDFLSgi0EkFr1Rr4S5gDNDo5Tqp85uuTu+Frp51M/9U/JSdetqD
SmPFuMf5j4vnTA0pZjmbhehwW9eSEK0WaHAEfjjy002W0hnv1ZggFfc9tRTaVAwZhZVRaRAe2Ccc
lfW9w1L0noX5ihGnlGP0AKDEnWvfXdkMVWJORwN6bKJTaHa+tohgU+wDoANwJOfZkTBQgQqIeiVj
cSefOfSwJ3D+gtaNEJw467sNVJFgT4mgkTMiM44q+jKcp86nadYCKqxSzLvGMXffqyQFb87gHQVo
ScqixUfwSbIItXKj19YJrnw1vtL/dmgRGnl4jNXo4NO6qPxL00OZMHA5UM0xTU+M17HTaWxCctB3
89gcSa3jDxcR6N97SACp9pZlzQfnFZqEPnHCrVftVKffxN1TmVMhm96BrdlkShZMBYEMUPng1YUY
7iNwAiY1mZw5k6E7COegYwSqhDRJBghzQ7qXjsDrlA/IkkqWvqO8jQ3D0k5PjppCQcQtcEAUieVT
DwxGciQnVJSSRlPRl9gxmNFDjPglf7VdbiA441B4bgs+N1mNjOPpnwnprCIHTm5JZpwiC1qPH9Pu
a3JSocqllCT0pORVm5HidQ38NkhBFdHvZO/52yjuQJcpEi7tcfSLYNqZw4echzg9Fc9jmR5baTKN
+qnz7a3vNruBk3089puSgLmQtnUa8Ap3nw2FtS0EGqyGPGsOL+xkZEuyCkCjOHxSDyz8WroCi8D0
V3NDkYNXJXpyhi9czLJfGjlyEUyrNJVYVGQuAtanPGs29T8OEWrCnaB8B71dVDRc6Oeqkb1jQNxh
ap4KC1la9W6GDHUnU4AYwzKbw6tSI3ZgsZDuIwzBlYGmtMoyYCL42WV8Z7GDSICFzpSqpDcojQmb
/506nEGI1paVhlS7FyEMdorxRe39zHaSSGLhr2yZJSfjvnT/zYfGr18i/IDOWD//rQwUd3L9bCRm
OuW6Uz7q/qgxwmKQE2ffntdL/R659En9XR//F8cexF9EPpypm/BDNnqBpIU+KvBskKM/+x1DH64C
GsraO3XclOBKWAYvJLA3o3ql1c+8iLeYX/Eo/0s0axaUyX7dm8RAXkmfP1GcLUPl27O6HRXKRoFC
H420neaFNX17xSVEN1pyuJEunDzqPtfOcTxiZ+MXbXQPXQVzGdd36yIH4LmJiWuKXfC2YX9zUadE
KTDDHHN1ihuPZiQ8H52oBUC4CUDiqaDwS349PANCLhG8rI7CI0LRnZL1LJzNAZJVbKPEBc/q++6F
pS3Bo0uD9CafS67tpPerP0icjhWG0Acr4JA/d+B2gNh4RFSUtyo4DwHSx+FH+ju1e2NBkp4p/eGZ
LlOFYqA5TSoOJTbFxt4wqhs59c6Urjx9hQEvg/eL/CvZ7EtOGg6j0eyn6uZXVWjxFIO6NW7l+Jiz
NVMwdpg+Q0JzZJtAR+BORIbSQZv1GErC10QmnMqwa2TbbT00OdFTaMM57WAfk2cuNAXIvzUufbs9
kn60FxZBlTPY5dOrePpYQFu8PLP0pjlAkZi2nZonop1mRjfQVBSvhW+FA5tHNQ6pTSB/6Y11zIrh
onsT6IZ2raPWLxTl0+Zuy2VX1WDtqEinGZuxhfWRfnD8/sDxf1szOVBK5bX1TCzSHayLrd3HNzBQ
0lCImnTFRRmGYMmjRpY3zsY7ZYTcFMceNyzFxJIteid5mLREjZT5YnPQWHelLC1QDeGO8eYtd6OM
cOT3+Xry0UxMBMbY8SHVbvIVppYMAE5VAiLWAOpDXu68ehMwh2V0bin9rswR3Edfyd95/kvuWqum
oIGY6wJw1THwXEvAwpxPBrgjkYJL8HVwfuFnlAk5I4UA5vnk0RyQQUVXTqotVjCWIOLKuai27eDC
ZsZQu3ua8QQyNLp51ZGxw72UX6SZ4IXOyUcm1NozJSNU/nSnYop0kt8QyxCOPfqUnRnscPm3PDTp
MxMCtiLe54lpKnOBlt4CA2HTfKT1Lz0wRhOgV8gECZAydln22ZfxymbOJOcKe+8j8m51c9MrIJeZ
yPbr0CtBX5XLqfmdJ31foOUFdUkxEreALxmr9aD20ArsE5rlHSo2CrZGoZk8IvoWcBMhD1yiwIgQ
4jNXjekgWa19r4llVOjeluikouHi0FwomU/b6XuJcZ5AgJWfPXV815iUFKFDdjnygWBt+Pam1AES
MCN0Ax6hiAiScB+QLCwryujoB6pI0QCG9MV5lWgJhTvDy/YJzamkTo7UIklLXKmlfNsGXlho0Wrx
SeyPUzEfNkDQ1Zh7Ym5aytnpw+VNpxpiBmmupwlxls9sukNiUBE33f31eCKeu76WKNHD7DZskJ+m
861SG22hzeMr+AuzSUaXOdC4AHQzGMledVwMZs7SpK2h8Fj8valnjwGVlkwbu8PPqCHU9JNjhliA
/Zb9jKPayIC9zy92XV4HRT0mtXYQAjTJLmsrbGJGpwgL6RyGlNN0ceq7TYSjHa/0Xt1QnSQ0GJrq
yyWjJMltSgwVD1O3nBDke5yIDpRR8urMmvPittVGAjym+KGO2W/Uxi/+QKgw2jMSStKBGd60nfHK
46OdeyImiZNzjIlVuEQgx54YAB3io8MoW6N5Oc2g2SM64LWpLQOHyADwU3MI9kuH1xF9MXmBUiJl
ZMyAXwt/pLbQEFJPQ7WVTydltuH1u2Amk0CPZRtSMeSlnLbJOlHw+8fMYIdNpoSwgFqMtNFKyTDM
v4YsHKEd0ZKFrxeeuR/GiVEnhyn74HIF1OzL07Q1nNun1Gw3gVm803i1kmNhF38qJVNLCd1Rbz0a
t4ZyWnOpxqA3GEp5gp+cQETn42Ps5/g+TNUBAvze0g48IRzMe+Orl4y62wjKBQs2Yb/RulCRmxKq
YUY9oamfyWxfIrXYW6yAiNVytke3op+rIEYE1lorCp5wziBDyrjbNJij1MYECOBqVb+R/RdYBm53
JSWB69RbNFhb1Tc2JsiWsNlXTBeA5GM5pgCw/9nckEnDWB6OC7ZU740GTZGd+QaS1WXav6I0Cpg9
NGq+i+J6zdjytyqZN7B8oJA4yDIiH4seLFuTojN91JAOKNV11A9Dmm511d5oqYhdfQilb5pNcToA
+KHqqOIGOPh7hs4n1T/Vo4l6dDJusI3RPmI0G8+tch6rkj/gInYnIfolB2bqQ8jsnd8236nkk3SS
kpAdMhtZceCv6HejB6xWLaN5iz5WZXD4fLNp9ylVvTFb7gdtJcrXooWMsFHUe4zlUk068sgVoTrn
cN/8htHkhSV7tN5gP504xp4rTt69gsAxRC9P4Um+DJsKN1SOm3XUfLs0BRiMpjj1TUvfzB7XM8Ij
0MDnJK2xrJtjbXB6oCThuVaBDkR9++5xml64qbK2M2ubeLtQA/dJk923MeQiBxG9kEsbuItf0gyl
KewHztRGEMEH5DCiPjKNaQ175T0r+5s5+ruaEztwRbX868m0FF9ogBhA2N5bzBsfI+lIRj4PAcJy
53XduAy5ckNC48fhh5kEZ22adjz0Jpyo2elXEk0wGcHR5qNAbkvKYSe0WYPCwCcvr9DxNeifvEmS
UKTimiBIaxERMRV0tNbR9YQgdOp63oYcRmhQsXgpc7cOUu00sTakqbdzaQI1IScsjw6X3B2TNSwx
jU0afFYh4bv21mJgjES8QnPESyWYM3vlaUwdNBs+Z4fOFoptxA4ZwZGDfFBX/3E31ZqBPyMxWiwE
B0HlbF47EgdyWvAZJZ+FssrEfu0SOELXZdxLMFkRDK+dAsveObfA+kwGDENCLUy5Ca82CJ8kVI1d
N+LGl6bz9/jzHMhpTh6OiZgaojRnLNdzFnOCOjCxW5nJxESt//C9KwLbaYRdP2I5NzWoHduS6UNF
7eXBuZV09uCHo+kVYZ3KVBJ2zyVlPWvBt+echRQot62ifsgeZCG99pg0Vox86SHUquAnxl9XR/SU
7h0avExx1hE98IIZUcVWmZsunTrYdCEhwv42bYZV3fFb2fKzXDlPPLUVZSsxXFpQ7VlrVo387ErW
PM4CrIGoSELWBgsIok93mx3fGFATEASD1whoLYKecboMpLFzTi+8r7ikCNvmnJIz89/oIQIhEGyy
QKQxWBg7VFsc93V6ydLw7Hg36nI6qP220ey153ikEYF3dZ2TwiS5cl/nkTRyhrGcvLXA3nIYMcgn
UeZPqankGN3AG2MU0fY+cAnyKDk61KZFy+ZTYVo4B8Ehas6Rcekr5SQTVFHNxbG2c3c6NCpRJZnx
X4hgRY6Hn+EEuoj6tEmeMmNncAgxScHhK6jkqxqL6Z5EDc5bpit42mg4ET2vwyC15eGwZdxl0iaR
FuCUUtxgKKJcamOpHRHX8tdLIqBod0TtOHXORqJVI85epjuvRbTWM9YwOMEToLqJ0R522tYwMLtg
wIrwHtr20U4ODoAsFPz0xG9xbcGwWpftPaAgk7IR0XXMtG76SxFA8sPBf2KauHXB+qOYaxiIwr7S
lD2N6+neFw+Nqzceeo4j0dbQaMJ2exIOuvk76m46jqrxpGDgxaJkHdAEOPaJ35rUCLs3cYS+4l7E
O2ciJoxEl4dHgRTs6vhW9Rta/RwiTXFpkve8msxbWh+N9jYBv1VOgbObpgvFPjFWTXMuPiCNcgRX
rR2FSBM8ahlxny33SNOHzkWVi+yqqg9mdaXBG9evuewL/rOenPghPeRyLAXV/oZrfdoGOJFBt2DX
j+5W9WIp51K5Kv61LT8QgBbZwW43JvtNcNKsHf+shy1nS8Z5gXnoXJGe+uzKoBi2nnV1mL52l4xK
mxh0dY1LoW5Q3hpvmXkb6yNHBsrCOjnPAIDtE1TEITryBbGujvBpKxC49P7pEVrk6flKy0Y8OI92
glBoOFjt+v20d1hgZzrmgascRzyWRfEa2suqyVYdhbRfbyNvkxRHYlCWgTs8y9pQmzykLS2Nz4h1
1kfk5dT3BImWH1gc2P7ExVHDuW88Z2zqeuAPEMdYdOj5WPPTRFu/NZ4U3JodI1GSD+3/I+m8dhvH
lij6RQSYw6ssUZKVLDn7hXBkzplfP6t6gMG9g0G3LZEnVO3aQX9J03PMltaxMoiIc1OklEv7o5ZA
GCigLhUnz8030aUg0sRQv0sidJC4MMUTvmix/CMzadw/9ZLvZJEnrnNfKki0pidz+DAKaNuR87nY
8Xk2qlVHc2hKVgWS5TJCUEGgEDVzQMkwN8hviuK9cjgwmL3HlndQIjpZdANwVncZ/8ps7cGExYcn
BiA/BHyuLcKDYmpRtwi3WcWkiXBqmTaZlbWfzQTAgXKQTBdev73zXGwUIIjnGP/B4KRmtnD+GGvz
Le1JVOQYTJVkJ8dFypSRA/Ofgz82RSGjY5rlBa8rk16iVQlrKLDpMJjBCiptbMQ9UP6ieN1hH9eR
yucx7yZNN7Yw8gGCsgDbRnxEJEUpzEOuMwn+IJ41ecnS4i5VIGkxXEXGqQ5EF5EMvhFQzEStACFx
1sJ1g3lYYij+YOF84UWXSn+d6a+E9TkzwNK1HOkPlGx73giJydW/xcfVRKZscvgK5bnNvvhE2eAB
SVRIprKjysFigLkBu8iaEaJM4Oku7rnLcAj60tfT6adNo0O6aFBPpmfDU4lHYUxJUlRoPsMIV+wv
yuBd3d0GD3v+5NHh2QgTOuS9KGV9bISWnhBjov+k832GvIYUYuAK7IkXdJUj2jzgvW4SH8WGKu2x
M0E42rMkZpsxGAQqBZef5zlMu5T9vx+Hy2Bm9nwS9U6m2mH9ltPqTvqtgisLrxfHdm2pV2KLl6Z/
o5ts/aInfR2iE0dyyd6ZY/zChSFHIADpRyVTAxO9+pJbF4jwI9gU42qToOiRlklrr26Pgj9km8wv
YDGOJQwxB3nUElB49BCpQF3v9AU0AXdqI6y2atsg+FaxsXoBfHxaOBmTyIKgVd3Xs3ov85jM0r9j
KCiMBuTdO4b95lnJo15AOeZbieGf0vzKx9OKQ+s+e9FyP7B5vDYhvGuGjGf+QAlWZu2biWHUd9t+
wIm6mBtaNmMjtCqXqFaDDBG2AamlDV5tA6uqBFKJuectilSTH9QCh43po+kCgbY22jRmNdNVIc19
/soMfAOxyQdJ+8rV+WBZGCuVxSEYfsoSyxkkUk71Z/KtLXYRkIQKWK5yQxY1v2hS/iU0CqneBoAh
nuimKrVfQAdi0nxgbDvMNxibfsLNbhARHUTERAvDIAHyxf2LswAsR4GRQ/AfW5S61bCZnsUJgdY3
b+GSZmZVj6/G/IWjaFhUxxygTQh2DhjsKNd1jm4NqlqWvMrUdAD60PA+p6fMAqKE+JjFcmsYbXGn
Q9VPPgkvsRgaCspkZxaJrEyQScJocU9DSoDeqw0hB5MxBBxeKdpfzpRfbWsfissxg2ps022wV4Q+
zcGbpePjv+fvQSEwIUb36VPGzQ35rcow3SDbF57VfVbaF0KJ4IFBsSB0asLqwWrcZ5Wmta4/+7o+
shFx9Tk13vwt+U2zpUKZHOpTXuc7TVuEeorbWUr4chEdkWC40F9orGvj1S7TnRtiDpip32pbPumc
2eLfWgK9SPU+v5dAFVCxm+557N0z9IaVk78aKLWNljSyZd5rFWotrIRZVI5UPH3sL98Na7OGHCac
VXo5IaTLIzI5cROFYyvL3ogynSEztMt5Kf70wX61FLxEmPIEebZ2FYafsMmlEIqJOvL07GIVZy/G
T0PPmvtGcFo8qhndArffNfCXqPNKPNWCKuaWgR/peFt6RnrvQM6d8izXkA6RUE7VivKSDI9+SV8W
gBPLa/c2ZgwxyloLNDHUrU0Gt4BRzUD1H7OdCaInwgUrPpsR63yqRpaPPNOZHFV9ZwXu/VB+C9+h
cQ46iD6DqO5h8bhU09LGdTL6yF1vKzTXAQvQblF3SVr9zQHj9PTc4wNq9oyRIwwv4Hd0JhiMtlGx
rwJUHvPwqWWDGgl8wOFeJxpbS2kMp3sJ6DJatB8Mm1VmdRrWyrKjar1/M7hHtHzHq1tOUYwrHGdp
y0/jnzSA4mE0J8cYdzodY6yTjETYdukl2zwO30L9l6zwjY4cYza45Cy9e85RWiFTi0Yk844A8Fx6
agY/a6Qb5VajNhNqTUiBHglWjymOg6nCIljIDWGKvEiVB2V+sxyzGn9eD2RKhkUeVsM8ZG5mUNxf
k9tXWO+mkh8XFlsDtu706bqH19LHh5KpnazPYjGOfR1jVFZZ1wlWaa3M1yno0et+OgO2+COYA3oH
A64ikAknnTbjIDRUuzl8qWr4ahy+hCr0XM8ZyTJy+bI2PIOA+YnQZYj7I2YczlkGAiX5GCAforvK
W5TEQPoE4YQ27JJYFkP4aytsNOcczxMeD61vI15tXAjjcMGAW/4VX9wYcWzD/k7WU6CAbHxl3ZP2
1OUELc9+PQN8kxWJT53GhZpRmqe80IgWSE2TeyxMLXNXoMGxOfDGkiTgtNqMwz54Gt852dXw1kfI
45eHiGtgRpGaO9iLGTQ5RXnf5uEppua3XAu/eveg6PWfW2iZr6p1DcUz8LOmIaKDVJbJnb+BKzfe
1D/x0OZSOWVIgKvUvevU+MECduvcHxn3dNmDPPPq4I0qYTs8em1xmTlCEKUK94ZNwnWbtyyvHkeg
zqWfxcW0PydQYFojvOiw8anvB6yhbRvrKqqTBl8IDn6zA7CyPnQRcRAnCJzEVmXVn+qgoH1AG4m5
bW+c1Q4zJf3oUEjJcQCBWiYa/S+xW7p3qW0ccOl/e/W3UV6LStuE7UmiyDqCa2b2YYGK0yB9ZYfj
iVJEe2P6K03Eb128pZOkG/PLuF/TuD2zs1u48/A89aXxOwoKj7Rx0147sXKtNIXsi1c9e0mHx5JV
3UK7kHpJ6DKjYb/3OnriWOWtXTSgPK0kkWkaT3GH3j73NFBuCyqQs9YC64sLSkUf5slFFbN3I3SQ
O8kfpaOMHBRVICAd6rkQlT6VD6W0xoWqBOkJ4l3FcAK5mwPe5zZXmY5kJqbu840zgI7JCY2NI+VS
kH4ALkvAnJET1cZAX45nLWfADBSqf89LfTBinYrkiesav1HqgAIHEEKckFSDPJfaqcE6V0hYnQlv
8sFghD8h3AiIrhgSjAZ4UqAgDL48ohpFSlPrrxRI8hWGhyoZ7uiFOZmb7iwUq9b8ZfAMDLB1INKN
6I+jHxyb/SWuOOxt/JegWFDz0ZEOoJghvm94dp9qdYEYlm+04scjoP5f5VU3X5k+X6X+1WI0NAWe
eqUKyw9JCjB0AB4XY6Y3AhKaNj++sMN3ohu+l/ivAuISLmWqPccOuedjetOLg4rRFthTrMxnM/nS
5nbfBcM5qMeNvMyori/hguS77YJt2akD9A+PAbOhoNdRfkewFwh3e7XEs8DQJZctfvRQL47FHTeS
0Lcl8MkGk9A7QJ80gTecgFbJfWYgiCt7MYEGd0GzC6GCF9/+GlGDCUZf/A22cmiq6Cmi+nYqgF/I
sCnDDrwaWhJVIIHCUMzmcY2+WqF08eh/OG+lgtQ1CpKUCdmoHpq6PbT07GMwYePWpc9x6u69NDtH
VeyXjrlxeX+o8zL4H+m1SZLjFBpgHCrmv22DG0R9ClAWEeLpvai5c/U44BWZ9jZ99yyzoXhMbkvo
/I05mXHF9D0zAJomarWgnvxkmukh7K+WiBtOGkoaBDxqSzANakH5zbA+pzvCCBtfdzH+x4xpqk1a
L4atlcJ1PFB0WUgfeHFy/1C5y0w7zjt8Fmgli+Er6aBHdpD6neQiLthjqUHdW/OwWDScxLhYFMs1
HIODwetfbOyeegvb5uBTCDTQS+jchXcW1fop5tMb/9SrnbbVh63lIqkqfqPh7OX92kRXCeHGI4t9
YBwwJto+HwlkAAKpJak89qBWyRuXwLOYa3IAUCz18CzlFidIP2CVwTiJBTGChTXovdyAzEwNBiQg
LiAqvhS6ph3/8a0QZy9LezZD9KdZd1RjLgBI6HWJc1rdxpiJlHiOqX3wpNkc4TruPuXQ42kMFVnV
M5pBYxvP9U/u6o99hcFhwTg81sFp0COUw642e9/AnLLlQ0p4lZYhHZvac+r2+wgUKA8EMpgIMi+e
7JCQFw9DHRcLrC47J8vzBLuYPe70jXDmo+pxhAKbpyrv56FVOWYQ5wecR6T+OjbshuGAHrUhf69I
ku/MVPceRW3UXfXS2pKKCSsqcXZOQbowhfGoPxei6INYrNE2WPS6ZJsxHx4wxZzxBmL+JGmWqFsq
2uLZZBwxXap1Z6AhxHGSAmQZARfw5StvUBgU6zpAJa7xTePEldhEYUtJ4TfimqDh9saJobv1vtLC
jTBcB/TKjgMPR/OQInXprcUkw5QRoLTZCO3T7NaQQh27OxMmlYToohYvLvqYHYggQNfFJDSKTiaJ
0Fb1OAfmB4c+d91ATyrT+spd3pLKuRssk94u+bHy6jomIDYoGAA4TKQoXLVaK6ociqwW9UAyQ00b
d7QW/VjBFPoEZ7WJxisBlBPIfWRIK8I+xZ9m8k3k5qIfShgESRohQZ1SIkXNWRv+Qv5N9LxmcFa4
gjVwx7piKBnx2f2p4ivdW/xQUcLEzfMYMbH4ThDWj5U/2yr8myuiVinjdCg4ENgEU8mSNyEvhQl/
OqAWK51/4S3RiCerd4FlLLC64oKyZb0vvI8J84XoXMJarTANlATRmtJLom9TWtWlw4Ko+Q3qe8ED
YvImzfwhi3g7JsbCwJ6QKNOXFhKta74q2ek3sJlUmZ8O76jtno0EwTUGOWA+BYCM1yy+0LDqoHnU
SbZQvoiKgNs+D6/CUV1IFy8PE6CD2xCaWMFQpmuCFa7AovMOVlS+qAgs0Y0GgPJLc5yDD2HL8VBt
mr20p7usj1N6nbgzTe+lwRRvLhSKRRxzmY9jdSaLRTRVJbOw3ESfxkuWEAbLLThFSX3Dl9TLoTo5
GHca8EGfB+2jgVdIEB7NH8i9ilUts0ndHo4yeKjnqzG+1AmD3QnPqW74JKACy+nfBo+dePgIgmLn
0ahb5rOo1yCFSsRQbVI0WmiTPJoIPkSya4iHo68g3P1IZysDIBEnsUvok+WlLBMMM9C3BqfhfkaS
akywVNqXRbVPnodJO5Du9BJSaihS3hRXUEINGYo8Cs+t/JrOaga77nZ8hEgtVqP73MxX8tQdfVyV
xi6XyDQks+1J6aeNm36BAa7lyRF3fK9H3ypcZIv1Q16fL/S8VmHvh91B9zBICTbJZ11AlVRkCoqk
WuiUdvxmxJB6+Jr/GP2oeo1yRgX9aIL1kSNImM8c8ENuJkJYpHHlCMLMOZJYSA+8f4DzPL1E9xoY
5kWfNs1ic6FPO5WNVGGVTAEkOUkaSYYYQKwVYX40X3njXCslWQ9Q+mebk1xPdh4CQiEcFUFFF4mf
dfTN/UW4EMePm+G8HP8totKjubW6jbGkmwz2kc8zqynwuo4TxtmRFwG/f18R/CFvZFSXvTCs22n4
adJR1IgEZ2FtY8enBCe8UrMvFIQpr9Gmy53a/pbhvenVL1H7GOf5UYW1S/yj1MHGZH/mI51JhckR
y1FlwizxTyLg0Q3YpnUCXMloNzG44xh2jDjtVTMOM8ZRtzuM9501YFhUHVpweE67g8gcFNf96uqG
8DC+WzSfSIff2bUNak4dzwlew4MWmw8aeKZIMNhcYFo1Q0WyQLu10JuDBJeuLMh+mG5BHviNV+1t
zAbYcqW1vEeLs+kqPD3U4XXkpoiqYR3M0X0+jAd6zA03U6F+yRocOcnZ6Ubz1UP+bX5nQAogZWOv
gI9zggbop8pbDTzY5pCqOWTzgLJ9jhD1TzZe6cS3sceFQlUCld4IG9+0qrLrqnk1qGh9HRux1rTW
6odxunqQizAVTjDVKp6bkOWW/bgx4Qf00H3Z+UYyYv9C3mjJg3b7TTWguqUMykAsSvWHyN8QFNQr
8BfN8hOrfw6dq7A05FwFvkei5FuI9Vt0CYNirBfQVMMwLzWQlG1fPS5cO7MPtU1YZUGXGyR4/xlr
DdkcNE22NN9YQDURJC7AvFaMhYPOGALvxVwng8jyJ0hTOgB5i51VCjN3gCxo9jdhnMqdH2JK53mP
czFAcQkOU1EcI+kzemojoBd5iwFnuIxth26GIsXprRKaXYS7YDzqOpJAbd83xl+Iu9Ac4GZvpWRw
kHlFNRYzFsBdIIfFWTrNummaU8+vF0m3SznvxT//CJdMEUuDHBDOtakxaA8PznuEMqGt9xqetiQv
AnKSN2PVBwEEE9TtwI2wMhh/NtCgiWcG5IcCiicjEm3HeMpxJTJKzIqp2lSrXRcYvtQLtg75DYXM
g8PwXx0e9VDdqEX9CO/KnxgJZ1wxUobIuq5wZS9jch/nk6YVvkULyq+XsZfUlpTrJkRJat26iZ4r
jXwQVmnSdlTFYjyNwpoP2lMlzz0lFrRT2Ix71XoAsiKqCJ0LlDVkD1rRMGHEawYC0V2VM8UU7Bi1
AJ1F+ZHYxcdEvEcEWAe34i5B4SdikcbVj0MTXgdK54HErJyRa4andsZyUWGuum6nr5vaIqkpWydV
57s5/B1SU4PR300e8XWkB7sYwxc6zqDEr+jgQEj/OyM+6TAW0V6Sc+3sx1lluj/eUUk9mBhKE2ey
jAIkEcGo0+fE48AKKIm0HjbCoC3SEpcn9n6jjO+lMfpNR8DdR4WnkNFdmiA8NTyRZWjuvB61bzid
Bcmh7yza6nuATrHizvkcumEvuyaEsjKOnPXp9EwV7UNAgk12NFr3MkOpRPG0jiw/KaazPmLYUr+1
vjNSk1B9NFGyUyqUiVaawpxLOetep7LblUVElCyCJyB5C4Zb7Jm+Nm9K8onl9OPYhi+gG2hi9UOH
Z1HqXrEcag8cbGn1PkfrLKzvZIVkxRejPMKSjxN1cR7pu0BBYRTHT4HX4i6q3A+LyzoAL0SM1Rm6
b6AqMxx4FfhvD9g2EuTgUSXnFsQg0VQqsbkeyk/4OVJ9MWHt8vLkYZYkFOeZ9FyETub0p4fPOaAq
VsR5q6+jqmRaguchz1p6KS7vzs72BhRhS4Iall9ZIhHC2orDXiFttCQuLjOg3TAN9o5R+cURikZS
fonwHFjfSX/WYmuHvUcD3GmCXzj6cxRcHQSfFRtCatiYAsDNpr3UjIFloa/EK9/T41MYL49Z1uFq
WwB34sqqEWZNWf9Q99MWWobJNnKItxs+xuaxjJVvTANToI24eQVdCmGRerX1yPB29Ic2e67ZhAWk
AAV9DDgHSbtp/4+MTMNi5/rD0vSbptGegwJpIPJtaPIokdzIXCv1spvHayjEMk4Gy3grFxvqnXNt
bYTFpH4wAuzM/OiE154oeiQ6FdasAhoOk7HJzWXj2u/udKmFKsIs3nROg2H5Ma1LDVpu4GTYIjHq
cQHX2+FJTuUcXLRXv2SdVnQmXtC+afulMiHZMOai3Mawgip90Yfn3izPfGETflBV1TtIEoNjvDIG
76xWJhqTSfxgzCiDU6SyyY6F11ha3gPAtNBGF5WOB4yGO3epcYNT1kyooj5/kK0pgKvdDe8J1HqA
+DskrgbDCNVgTBufmmXYprZ67odhr2kqxEOfMDwjqba5/YVEeEXrF9E8wICAY5ZMKozwE3cNopb/
D1y7YsGDQOE3Q9NNfRy02yayoG3jowcg65ijHLvovMubaD3dELcNE3Nikychp1mVdeul05BUuRsR
iTVhfGiC/sDI5d8Fx2cVBnVVe5j2/xjadqw8X7MJ+VVfGu8hcK19WgJ2zcOWzjsvSt9L3sDJPaBr
S48evPoBWe5Jt5qXNlBfl9CmjNXWdf06uuZ9ULtridg2RYFQmocqPUfhfhqbU4BwHZHMY889nglj
UoAZ7le58mRfxCS25D8psSBGq2M8CWdouf3fBSYLLDtcIpXhPTU/GYTIgwySl2bpzhmtfSsnPRzc
7tAxgjECVMNuU29h2VD+YvNBhTkt6lUmTaqYZLDAZAAArxjvHAUOIlwT4xX6EXyCl4AuQHXKJ+pv
oeOQQLZpuUDB7+mZ7onW6Putmde+FALVAneHBrzGfClTB+gGBQ4W81qG7THptDZyecysRjNez60m
3iM0RZZXb5sQG34X7ClpbWxvjJNUwE6FPByVpslP5reLLqSAESrFqYMjGjUbbg/CgA82c9TsepOv
AfAtxNAcOLVqd16g77WFgJWGAiFYbpZp7mquB7kPU3hN0qNn/TFp8K1zunMSXAc2mIvJ3ZhNd7qG
B2H2RTXJiheov9M+lt7ehfCM4z5DUBSSHbcIw1FuPt64R6kJnYWOjFaJXpqFTQT6yoKK0MT3Q9Ee
+/I7nXFmlEPS6aa7vs0pFIW5GyFPlBpaPiMR4seGAkrOkqbQGNuuex66lHsi/aGAwHyRia41wdbk
AM5xC+mgGaUafQIMUjmGSyS5NQYR2nxSOUPVAr4BSKjR88IRldLt8SRWEGonPjuvOy3QTw0KJmEQ
8g34EzakPjSXCU1wU4brVrGoEXFshLzk2XRnofYRGtVbBQtO9pnDGB44rA2gaeJoYssIp/40Iljp
5SdapINcxgXe6XJ2yQcsZkiP+RYE5mHWZ9EQdDSoHFMJCk8gpw2eiAFI268HPtOCYiJaByiRS2Fg
JMaKqOEJCyslQGQpSLjLePp+oK7PVMZdJYPt6d6amE6eIdl7BLp6dMJSihdtuw5UguI+ZGLXNd0B
ZwZOxbodX3Bkodcx2ken1R5NctiaLn9wOvp4OMavo5iqADokhifSPoawFWlznvYsF3Odpnsd3oGF
uoRJNX/qDPJeQ+OLOTplxB+qB+5a2UcI8UqEV43j+K1trSNzugP12Sh6cM0DvG8jAmIiPA/4iyGU
aLtRsNIOD2kuYyv3CJDIzdmJW9Bo3/j2CVeaXf3pEArVhQgJdyvDpQSkS8ugFKhkR1Ds2zNRLoSK
5o5yJwBwVOALqjdwV0hOtcezNMGo7rpU3J91uNMdPyRrn/Eug8fKlQe/VdzdGrAWzyHXV/k04hv/
OMDDrCAYw1wiCD5uY/BCrtw6YZ8Ia1MblVMxARQ5MQzKVRswNiiZ8WZYZHhMM4fKgWA++dkM1FNm
bybfudC9syhzDGbIcvS3ankjDJHpkrmXXaF2pMj8ZYu9jyb1PGJuoHPDNGWwz4knb9ynhvowgQQ6
5VuNqdJKL3Si5UO/z0t8C6Oz8MFdmGkA72vsueq0fZIbX8o1rxr9yR5OdTsxH1CfWxr1EVdenKzu
LXyfEK8w1WN4C1bncVKohHDAhKFaDqbpXmc2C9fpKnUOgiBZ19zm2zmdtpSGKQpvk1aJBWcE1W2M
lccEtqwNDdeF+RDOzbN454wuhDv+pmoRHwfRCbljp1RPns5UFHHVkGDzi/YfOBaLgoD+P2yYNYS5
uoGYeG0KvNw+VK87GcbsrvpIJcQ1X83Yc0XqRlpDWKhLY/sNBaq89iXlOQ4fUpbQut9T2CDtEPmP
rN80/2JvJ/DclsnH/gkpTCgdE6iOXM5yNAvTPp6ye1jS0F7ZbTR1hCdRsmUGB/NwMl2clkbzyF4U
feA/8VaPfQ2+Fbn1h86kTqxThnF5RNy7/SvAhug1qQ42M+brBt1jMn4GkLth8IbtF0JZAw4+aZMi
AYOzUwgREIOUHMqp+D06GpKAOxcZQs8AgLsar3+4XMT7LOIGkqJEaNLgcQBQUZvoslSvuoKQF2Wu
NESWmj2yqSJo/1LWxEPKgBD/YZ5IhnKPhPZ81Dd14W2M8K3hFYrQiao+i8geCe576HfLazMdjPqk
xgH1Af5ZEDXw/iAmC6HQop2i6hISOaggt3ZLNvO2z4ufXg01yDdU5UUBbsr+adv4vcekkOL9SceB
wnVnyrpkXisBHjEBQ9RJSS/OLAo9vI4mLBwppTPromrhA9G3flOa3ME6YiwTXR4+GSzVEllBwjlk
Zo+OO2DmLOysaW0ykqudx4zhprZUsGwxVVe8JyU1LxaTPY6dFuSydeFoopbwJowvbrOmvpvWsg/w
too5XGRlMUqSP+jC2IG8Qj/PsIJiwELQaFPZaOTkTGLZGRJHxfCgxr6c6StlvIBWzFLtRmKLeOtc
d4ImLaZG26hoq/RmzAqlC7l/0xqvuq28M4NmxG20a0hHHUyyOsBhvH6jjORXGCn4do8V1cHsSaOG
D5lzZMwtBpmk5QZktmBB18Xjiwebq8gvNAfQQRE8JRDoR0AINUD1xGszQqTvTDSgtTdpwupX4/es
xYjdxkQzz+i0OMicWt3he3AnqvPFxVdCsd4jDuyYg1svAl9zxw3ceGR32c5rjoipfbXUeW4BDmDK
j52Mex3KU8EoMzV/F6VHm2GtkyY6Ra5xBm5m67b6ix1FlxmpnlVFHxwQhFDySjmNbILMrXuDdU4m
tGnyhMCMQ18zcUqhvGMDcXNdQy6MmjXCJBj384p+soc+ro/lfae2b+JhkKivMdfb3UAMwWTYm2iw
0OO9SWUrZTxjDF09Da12HmlfCvcXJxTeuXHHzGrT3uG98g8k8VB24oKLuDgG1+Op6jCgZgjxEzqg
lwoFbAbdCHULhdpdGuESrJDJPK3GwsWOd3wrtFeGZVC8sVCl3IU0VmcB6L4JhqsNsJkV3wqZXy63
FstVr3lsxoQ6I/yEVyVRqvXVikYSoP2Kuqg+sK5ylqzmRjgJTtuYvjVBWdCj/MGcvN8OFjb1BvMk
/n9uX9xyMPEkYQQxTgsF9oAUcSGtMlNRSHsdvgZdywX92lC1i/xLXjF4edZ3OGK/5VbyvCBtXSDk
S+0yMB7pYR3Uv4l27u34EEvDRKjMZOJ1Rpyp4lRw6bIbKNNY39zppIbea08TXzvZbdTHo6MDkKk7
+ejW2DzMNW1T3RBYYhxHjIPGYqEvJHW7jN4c8jCG+VIrgR+5C4wE5KbqrmrnN3ex15pOdg4YJ2F6
JMMgfqgrX7PKi+zYokTcySGqYBCnz/leI/Jq9lQoFkDG0KWjYNfWD/08gLo45G/WJFTpx9lN/aDW
wMJwBHEDXGpQ8IK/xwtVZnbrcZchtEgblMcQDvXk7QdvT7IneIa3V9q9ztmeAvSWJ41bpJpIAtQ+
uGYKIoILFe/niqOEUSGqAjk17BRFELDOjCdjWr6Ww3fYYRWgn0RANtfRx1j/Ke14C8DJekRJ6BxW
ycP4Emw17GhW07Hbm5vwAPl45/igP8uqf+GWgH+zbjf21T3Vm3pDSuya33oX3BFAuMbMsVk9xvwX
wqru2mndT2swWaDuaturd9g5N/54z2PaqiT11S/xWbkkD+UZzsR9sJ3W0K5XXOe4+iOlX7V3RIqs
frcP/do7vYMHDCtKL7IkqtX7q73+KswPMUHfRURqYNJCsvYrafYQu1fcbvz+evUFxWj1IPkTm+xQ
EHMfbs19eNLx3XoAcIE2jeZOvdUAVD73J7/9g79EGNGKfuqleu1bTJ2uA/k/5cPgv+Wr68v1h5nn
ijZ/eidwZ1wDF2/Cp/K4fT26kuhAr776+yEzdoVGjsSJfrPwv+Y9ZAdf8w1/OJLutw93MD9rZBTr
eVed0sfoyriqZvc4+NoSbpJuK6IvkrsXjI5X+h2YG4J/LDFWo3f08LCBwAy4tmqf0w+hN3zhC1+e
yt/wI76n7zulz9hgdTvUzM1rP965P5h0GzcINeG22UFfuds8hCRWjMx5T/Hqdvs9bovV+cyqxNOb
KI7WB0Lgj7nr4UAg3n4iOpBoveKCj/bJYMywMn8bjnZ8IsJV9wD2vWYehnvCTSOeoeuulepLdmq3
Lw61ItYFmCHRldBD/9Sm8W0tfy4GC2pXnZcIrq3ncMw4f3FXwYCLYKwbDnJjEDkOWL3SD06V/4D1
kwfuD1F6FvlZYtV7nZkfQReKfjKpGzz2IsyXu4DJaIY4usqrXVVdADrJk+rwGCEBuyeiJiir/Zg/
LjluzjAcKfM57Qoqtn5x5fL7TE3tAhi95Rrvh/RpsJMLTDY6moBsp7ywjx4WVirnXMVLy2j+aq9/
64nsgXRleiq2w8pRxM5KCyMspcPru/ICYPEGoAWyCSLe/KgzDouLxUsdzfyTkAh7AD6qy/kURR5l
UXpDo7oEy6MiaHDjrNtqfuvU4IbjLVZp9cIkNxwvEbM1XQosdORLHm2rJTtNxuzDaXmj/KYI+8Os
HcU+mq1RS97MkcwP0vMSLsSeGSsfP7pn5oUflf2dIHkqNaQwgePevL6+JFOKfds5iol5jGrzsbd0
Ggdo/Zn+WDKia3MaOI0zwWt93Zt+RcaZUiY56K6rtH5lWEZgXk2P2rwEc7EVLhmUIgVTWGs3YAfX
eGfM0r/nLtpx1q9qd9fgY55ayZOgL5Uxb8uWYj1GfpWMN9E+WfrsRyJUAnlXB2e9pNV+E7MWRHbf
FCFgag+gDSyBFxekACCoDKqlY8B8pl238+BQ4wqmFu+R/qkBy0fGu6W8TrZ9m3PGm/VMUTXcqpnj
pDLfi4HWRMNOl2Rq9GDg4zTdREkiTGdaDNp+S8QNcCEEG1M4iEuXIrTvpqE9qOaRlXyqDCwGcfQ3
mGqq2NonWHEOefZX8yjFkXCxu+2g8Da7PPiychpz3MuiFsdH22M0gSqot+69VL/YrQKoo7m7ArvB
GlRgtsQ2Ck5UiHd7GL4UWX7QTYJ4QRiGviSL6iWaq31Xy+VWo7JMv5ymeqb4IC1cSdQOFQvp1ow+
F4PoW2rNjzgD5FHO5eida6YJI4ZbYs2VEQHtmPCFmw8KYHSzaA4y9RKb3Z+pjHeoXP2GjDj5c/KV
VLvbJwzrHFyaUDJiydHjh8grjG9loTORLjcehAmz5xgpSNYsbdMfMzBXnG5aGzUHT2HsIOsV1VXr
l5NQnBTMY6GQaiGxgihaJlR25O9N421+qgvrxZmJTG/rJ2H7Gory66LsjqLriGuVNnxEKfoJCK2L
aviA8ojywNupUtPlT7exZDQ4j20mLRg6rDP0ju3srTNEHA2Xfxh8ONl4r9j2qda1tUurkrRzRg8L
fbtwx2OoTn7IktZjzJPYjUzmbaYvcVU8y0PIle4j7t0TN03bPZS0Iioa0qzS6Bws+2jPno9VwJt4
NDROdoZMBqcie2xb51rCvozC6M5m7BJjkFA3pyWCoJbMZzUSjwpzNZBSG6OsqPrswSP5RZ3BBkLM
eTHywGnwI9KxkpBMk4iOmCCMdggAahoENJn3KO9H+RvqCkMruNDhTAoeephNPbUI6cP9oCFTUZMn
Jap+8BK5BKVx7TF/8oz3EOVKmX/kVJi6mXwEQ/ZY1d2xs+1jLr0Qen6u5JB5fnkHA9d5c8ffLoov
i2XgpE7GXtP+mQtCNtd9LaGqh/P4Xe+xH7iOI/3ZpG/j0n5t+xCKJtTSZqn/Ar25VU0JQ+deAyWO
meCgCF6Nin2AuFUvxsFYGjgdqrnCJOkQTMw0MAnIuuYtKadr4bgHnPZhjxOmUTMy4LfbiILV0PRn
Sdot4mPlGA96gCSQCcKArjJckkMa9bvQcCs4Th9NhoFJR+MP66QzF2M1Evs+wh+PyHeBiD3qBFPh
VMVxsPUUknuUkbyBq76gAXlo0vA6myJBau1DnP5H0nktN44kUfSLEAFfwCtJEPQiRUmU9IJoOXjv
8fV7anZmp2e7R4YCgaqszHvPJcWrFn4TJ37Xqtc+jbZ0+IiI9RbF3WMs2QfNRkFtKe9TlzdAz4lT
nNE0pVX0FUncQwtyYwwFR25yKOClZ5TNYTRtO4UstML46+LjnOF4HtWPCiu1lRMYkgpo87bUME7h
JRYvidJVJGSae2Jm0Rs4Idg6pjZupn6Oo02zuntyTaa1Dt3EkYWOBTkDCZzH0swypaDO4086PDQV
ONjgBYfcx8CfNi/vwbRn2A2TC7BhPW7joL0nprGL88EfzO4RAsaYhfplKugw+1MW5DISs9S9OS88
5NC1v4z2zum7YyKg4zfqU2TQPh0sMOakN4yLfiujU6Dkz70LVEpBtYDrCPQQdZUxZgw/0NMKVwKL
pGdgVLYTkr2kW+g1tn7U91RbsR/WzUWxH8aEOQ63AIL1J6sKD5r5/0fNLGzyNet9UYCFrZjuMDsL
SgzIDNjs+YRizlPc+AkUjeA/VdFNrj8NNgssc09qo990VCCcdzvfoqKwsaByaXeCgEdtVwBcTIo3
Uyc3M2LFdqmpCABQmtJLOpVeb8OkgwSyUNkuoFQCa+f2GC6Gqt4gkaDJDf2NnlKDc6fmGahQ8dUi
+DMpHQdiMW0LeIRjCqI3KA3jcr9gpV2HDWeBzEYvUytnJW904m2eoz50mefjvlgc2nlQQiaBaNjM
kPY21cMp9b2pX4f0ogp7U4BwDcP6RojJ0Ummrdrg0KbhVzBNy2NPo1lvdJHPCVxBZzFyXi5iGtMN
TVzsps1ym7TyI0b5SI+LZhjChww3V/qflc5xb2UNY8YgGKVpH8pMzrRFO0sF6YpsP7wXoYYhXgv9
oku3IU+wrmiefmwm+2QN+LowLBCttTBPUP5SXIuDYFenAyQdhFKnJ9dn3iW8lQNWCqsSiNy5jLTP
0rHzYvWn4njRFNlRfttufp3R94kZBkiMDyQLMB0AU7EAtvJIDEBRe+tVIyYsr4Gf1O1Vvk9MJKW0
S6bc4ALFl1aAfXd0sa9s8+hUHJPwckvTF4G1iJ9V+nLOcmgS2uwuuq28W4gcCNaWFV7VmcaOdQ/4
JIt3CrUa3caJG01BkCe3nMFtjlGuPFMSry11vMAv/eajxtl8iRbDD4fiNuln+JdweqoztgTP5mWV
jXYCtfW7hMvO6qtboxnbko2SSIeYkSyAGigE7NXyz50p34G4QCSjw3bkwRm5o+S1S3rtmGrJceqY
Ay+jl7CX6Kju5fYqmz76OLFBw6VoDvhiQ/pYvLAZ58Mi2PSpGBPtqbuMXX8LWfomPfXkbpTWh5qk
64hzcEi+YfqXkfHMoyULQ/mDh0N2aLMEfmfJrPfWN/8NaAROTFlaSVyx9OSOKrAsLG0YQOUXzSCP
shnNO5dOMo+HbHGek3I/0Y2VfH1nAoa8JJj7EdJQm0RzLwFY6yZ/02gZq1iMQ8mlUCZnaw002AI7
PSU97zUhJaeeRjUKddS5ldSpSACp+JpJZLfILlxQo0oXqZBxlN2r3iHJjqBiK3CAmUcqBeb4BeQ/
h+iG+dHM7q0lyVMaZn6a0Qtr121dcDPaBIuLb6dFYgMcGkAUBLzmG/S3r87Zt5pYgLDFF23mvQuE
pVff+rI8NDrIQme8cnEfGDK8dq4pXbLnIdU+rczZhoa2CRda7eYAJ91QD/JlPpyJ+DUanipLN6rh
t4GwgAqBNoTKbR4ru7Shz4BfOKFNGbBd2PSL9fc4pI3mapeUipxJw1mthu3Stbyb4b/S/RzZZSoA
qorgNm6tozlRpub5+1iVT+rIBMzieRvG18S099JhXPLGITca6b30ylGTXJzYgBjKIK9Vs21BQR6O
xXWBdcGaUWuXNiu8MfqUSRlqkG8qoFPyQlVu+lhMdUNCz0jVJYHnltHSSNWDU9rHfl+ezTbay/3K
sX/rlsIqZbj7FhX4xWUNaTO+XwVl/kEoKXL5EWhpTl/DUc4l5UWNnm9K221ju/deOSQRXv3K9Zei
utZZeSpdP1eAxZ0lP9ke9G3CD9Slj0IYPg8FW3ZC7ZUb0cmN2AUhd6y6S1pT02jFqciwn5bLZ9RU
DC7HncIIwjDSjaw/kjS+aHRb257AACMnNdPOD0qmFn6fPBfVdE3bZR/R8NV1Z8dGwnNV50wH7niD
nAxdY7Rc9e/GzcisRmrL8+6jHO/NZFtz0XLkjBlR0fB4mr684mAKOEwHzBDImcNBwrIbpjL8RMCk
JjeR+DIY/vsqgmjr0J6ztn1B/JnKs59se1pTcSXeFVc/1V32NTfNLlvGrZr+k4ui/Mgktb6iTr1x
/pAOBDswjsj8inn+YJabWQhw6tJT5CjHQpOR/JMvwOg4llXa1mwQyGnjd2T4iC8tcuSaj0hsHZRS
gAMKbCG2+6qm4l4o/OhB+jRFoeNn9LzlOKM0vsf8ae7KB7o7dtTqOXK1o4HtIYdRSu6yCR7VcpGK
SbG66+KhhTMxZcOfFFBLcBNNXrA38Unyt6ZWECxV32xLfKv4KUVBADw6CEkJl+NoPS7OKEUSPT5p
VQkdZwRPUXzleD/XqrDuSpyba2seLhWCDTzTgpl8h6tMe9Kj5jecJmwUV8EixalmrQSqH5v/5HBS
wXDlNuEhybCasDgWQXgdSxphmiZ9hgHv2X8vJ7Z+rIbhi2KjZIL6ubIsZrHx7GWDebd7+nPqIe36
nYmNty3DswLwaaKrkfTuXa+5CMG0LhH7s9TeFpoSkuMW1e3BVdWbEdoIcVwMdogitBjqUIPlcdQO
oobYR9uyyu1g23WfOHsAgfavEtCRsPjRQqo+HehQMw+UYzPkaDja1Q7JKwYgXuw7wnV3asVdZKGW
Y4CRV0RHM5UHGCN/egR1Lk8ocULC/AgDoqCN3LqqhiDaj0wQBHxofGnGI5g0rR2xBzQnDAeL8884
XCmH6RdKyxeEcdIhOKR2wfKTzd2NbQqh309SQJNtkPWmf00dg2qoDvAi5h1BYzVbtZXF6X9fYAiH
Y+3SMhXm0Yg06qm232vEeECOU0Ltr+qHSwekrFCiu5mL86IpyHrdPzabfSQupiN4u8p9GTgvpqac
FkrpgHlzEbc3rabMa7+0vPiORe/gMQ82Zkf8I7oBCwqjiJS3UK9pCtkVxHjrUxCW3kyCTNIhesg/
1Gv13E8/CoZPT2cyXFRclnmiMGHkBklqpOjqs/rWasUnWhTAZjOdjayNwMeNtBcnNdvjaUkGbHpD
kBtIixX0NOHGtWYe43HX8pOEokQ97Rtyr08FXZvqNZonjUGn8TeOWUIZPLBb5n9mCAiKgSxkqsmk
ZzOX/9pInsa5QqL9Ce3l2GfL02IKvDhRt3dby1x3fVpuivZfaWsoH6sGnuJfBLoGKX5GeYiTrZ+n
Y+9wLjZHqPxN/umq2i4B+VTb7HvJIZ93pYLRiV54cJ3v2cxaktzMUEDaZ18AwlLexsbcWtbLuBfs
xlUtDYkDZ1p65uEm5/1bOSqoUIZDe94k6qvPWCXWa5APGPZSVLXuK58isyE7Cm+ym+sE6DIr+IwG
VUpUQfq5+bGmfovcC2DIsDW3VRlsWxXY5vQhP4zXqcQu039wq3OLsErG5IL2c0z4BmTcBxxwO55a
aQBEP2L5ch2CMAthXzBQwd1ZWxiVM583+aBgPMdFRaKLBQ4NCl9HR7KzKHjFpDyNLWEpcfiIR3hR
hvAsmoOhRrY55HXtKU/fjdC99CBKSoDV5BM0IxEwLh4icLW+GWJnpAXE+oPb8aObjUOnv1nKje5Q
tBtotQDBXsmRyKxBEQuvwVLfYkLvs4qxhAtIjgEnIz4ELrsACkG5GOuUmgkd2kjelj0xxdEVwpDI
zRTtcyja7RjBvqo2E28OU/6SFaDNEKu34aEZP0MA2GN/CFUSP5VvPXP2JqCxFElw0254lDcjGgpo
AzW3fclkW/z0IZE2vBBOH9N8GNoZsfZz/FIr6/vff3/dxtXt5+f28+as3/grX/E/+ffm53YT/MIk
gA8h1/jv9nfjr58bHyk/4efWPsQ1Ouur+2F3X+92f5vb7rY5/mze3zbn9/fzGRslQ5Pb29vPW+3x
C3/zWf2OX3/S1c/bW88EhWkP2d0YFfmVL6qNhEs7Hq+Hz3tL5athPPD/lyT4N11OJjjyH/e/f1z+
zbh6pTAaAPKSvOr6GQnnqIFVW+fmPjMOi/ESAgES5yYlLQVPJwJ9lv6cXu0EnUhPkNjIKCAxNHtB
Uu+MQWsBw/M6vqTfLjPeb0eBxI+vdcUshpv3QrFOFwSADYZmqNMSCcPYj/5jRm+mOTCdMqcNMQsP
4jEPirhB1SexHeKuRHScOEZ4avqoTHoZ9C+s8eia4h8CJNfoiEsBNjCcNUzaUjKvTHfY5xsrPs38
Bhm+e3fIyYA/nRK0ga5MKpZnQqyVwB8x8ncExsoHjBAHZsmC/FYIsBap1hHDtQ46/PhUuEiCGcFC
rtCcE7I5VQhKz78EJ6YY8SZBy4+zaK8jATDuU7iJS0F77NZhY5+clLsexWF7M0kUIZ4IkiWaQ566
gSaAXGgKZJ0CNU/zpGXnLvqgj+HqL2F6qifiSdjVUYMdtQzKXAJIB9WZzWUdawq/W0j2wkjLxAnJ
E2GF7dhObXT8DQ01dsOFhBaj/ardjq8Oe+5Qq8/B/JiqX5OnRKr7SxshbtXtnHG4AYDY2SmePFfF
jY2GqStRms/1a6cRlgw3V8zjuxXIuGg6HUrzujCyLeyXiXelr6K3VAtQqb4X803k0Rl8O1xTomqW
6cQAN8PXVZntazHFp7y3b1FKVonRfxij/ZaETLsA8Rf60Ymd9VS4u9pajiiiS7b/EC+FgbeSKEOv
7u0t0xYi9Z4W5pUIEoDHp4b9L065mCgKSrQnihzBpxqIAgCMDkTO49hgVieMxZU3ae3cwEqvy54i
zeidJ8Nyf4OBIq2I35vsa4zGf3qRoXygo5ItDL9Pdt6wZTTnkdsm546TbsBMgRLs3jKbdpRtAJTI
wRA7LxPaKav/KCPsPC3dwew9yr+S/E6CGmXnjpYOuB6UpV26a4zyReUURWFDQzcKVu30i248JDkI
HXeLPqk3exga+Pmii42yFz2QxbgiYY7vcG5606zrbB8WBqgdWF6U0u4fIRXxmF91OCBZ1T1xkEba
m+1aPfAMW/X+M/kRRtugZOSsRsecoguGAtmN5NuY9nkJUy8iXsqZEJ0VLyCpyBiXsGibr9r+RBZl
LCzOcyXuEzd1S1RMh3SjKmU4wnpCUJngNtfU3lNF/ByHJvCiYWtqKGXML7KRMmE9S8GsNJXgJoLl
yk5RLicJ6qMbAxWN8UOs+NJ0J129o3kxY26fjTzelPRHJmKVizO60ZMKhVpF9SKq7mWsGDSN4b8m
zFmHnB+H3sk0aK+CdDR5//Vhj2JDvdSq2I2cysNLwupVCpm115bBZ1J92xqGeZoztnuyChm/1/uc
VnFJ3Lvpu43QwjkRtBykilm5GZv41Dbvjfxj1wKpTt+1x+AMN5KSlbtlmU2aC0Z/5PH5DZBnDDUK
GN096SMAxKU9LXFMz4z2GydKdXLAF+lng8GKguNwYv7KwzvBj1eRrab1u1U8twv95L7ZTOAlHYod
uUy5KJGiIEQ0/JldBuD7Czss8ehOviXNVH9osB0mDoion7oaH7J7NtyHxIr3uFeQPCMBb3zL+hiK
eWvo5L3Yv5X+H7BbUhljKAubOQYaY/pJzP0gCKRm+amTp85QdwP1tnUBSbBRCDCgRwqDTem2mhg3
YfJsae9qeMqz4akbHV8dti7GXPJxMk7h9tm0NSylaISyRwoMM6zOuTGcsO1rRfwxZUBspNZcaHeU
EHulZJgxx89Zbnmd6+yHYXLQaQW3pdHPTHgOQ1j6nC84HsFUcT/muP4SsbqPHUHBwyB1+RByH0eF
hoyWAlnPM+5R3LrKAGbETs8QeQ/yCMATiZBqIrQo2SrtAqOYlYehIhPAZxzvIAUpvvLRQ7z7lrg9
WaiPzq1+KRvEwqaAmTU56Ng+JnMv32vRs3WGOL3NgYZO8cYau6EJh4z3fQBkoQ6vAH71ZtqxNxWW
uKcd72dLWMV6VChG4uluosvrqvLiquCCqvxcV/ZRxRQnX6w2Z/jr9ul8qrFP0Ot808b2YyIuDwEi
zbcK4AACg4a9W8i8IEZFdAOz/ZRzpgirD3kunMiQl9EBbokpeqSA5Qcsq/Ls8DYPzRuI1kPHEznO
l5nPqjJxd5KjWr9XC/WHeZMd0iYh34FvaMJ1cCy6hNM/s3nMQ7qvh/qLg9p4Su4hLkeI/iCYswVh
mOpDbbhGTffCGqAYykFVp88q5+JJA27wgcZ/1NBVjsd6fj3ju9g0CUwrNh2G/YBfZm4AJIgTDfyi
QP2Dlv5gMc0FHyF9y21dbvgSWnjowoNZogTeWh+1fTDwRCbzFpPXxWDajMjM8MKw4TgY4tw6KC53
h4bcnGFL1soxrk10acGPPzwpBWxTrDSJTJxAV4NwhTIqPeriQI0owsNoYMKh9yO+RqxaUvfr8KzN
LvnDRgLgM9m66WYIHjFZVkVWeQVX0NBHHFzq04hZEziw5FVZsbtbYuVYoUTySK15bqdvJX4enGqf
hBfdSJ5M96IxiWa0k+11OnNF/jEZKAZb5c2GqcShBdbocgwtBh5xSojbvCDLso9sjPR9GP9xAE0V
HOAIvS0823mfVhzMlGd8wUr3XI0JsRKM5BucMCkDWjLuFXelI1dNSvZel0GG5fqUKDZzZPZZoUAD
AgymItbFhgIJt6b1wo7i8lUoFjeOle0Y0B3pgge4xw9YLNYBnt8xYSBlGA+2SBxDFQ5Q28OMRM+D
grXP8GtQ5lQWTfuuxIbKs5OPw0velfcmnf2IN1gGF8hlO5WUOpsstxVQN+nmil7slCk4OlnJTkpE
tFtcZeeE+jszgOvA7j3ohxACpMWRAWwuVRB5X3DBatvajQk8HooRY6B/zEpWR6hAGz9Yjty+zHgP
JeKdpt9IH5iJTi5gjXMoSSa40sJa93F4TCL9rLCtc+CI+mDP0U7I/M/JxLazrA3iMCht5EmuC2My
ZcjQtDcWnRc3OmUstLOdvQYcSPVm+KoyurUm3Vs8G7w9gwtUg3U8oHxLjCcGeOdSAKCt8VHRB2FZ
TVVEuz3eN0jJ+Zfp+BVXiTVgqKc3BLY0OUlvBf4AGH0qtqJq9q69wIRiCVRyxY9ZWbKGiOMAU9To
8FEDNY/ykF/apjBIEhL7KsC02aVT/gGt3jrx8K1UoENm3AZcD0I1vHguDkDaLdZMrc43hEKgZBRb
Q3ozq2+VBzlPGyxfJR2rcfAbZmMrxdLku8U7MxHU2UXJNio8eaPIo65mRfdylqh+KCbABsLYYyf9
JA0gWOiO7eO2vTs4VMZ/6GeYxzBrLp/1rPOUuQX7fFC4jchWR0NaX6vwj73nrEaJN6jk4TascIP9
wjLIVygrORu2uEAIaKguzBbJtfqhDEjO5n4bujaC9pZYTxA84tBF3Ms2o4xHywRX/mE4iv0iNbVs
p01B7xybFPk8OrdiwWuo+k9H/bLEU0LX3RZsP/SQ0frnAYBoTFPtWR2/7V6Hdj1t5A8/qL/yvjGg
luSd15TOU262e4OnE983YsFfFohuRnFK8WR1tZ9iSUsU/AMsQBomRCTY7lXWrFZZ4gDE19V5Peuj
TTkxo6/UuupqReY+wJaVyHglV/8cs49K3Yei2RmljKZGtq2OL4vZ3Oni/LO6itlLRjM+aqePYco9
XaIVgGYQYKJL3FTyE8Y2mBLQ2qxGYUXoQAU+mh4+LTUNWBdXLub7D3Bv6szF/NpepcPPBuXQ1oQv
EHQypZzwOR2WLDE5GkfZ02PUWPLM5cc8dn0mvs/yllOtPzczd2VsXC1jfhmJ6HZi8ueH8G7rIRYU
KCg6FQ+4opUOhsg1zjic6XupLx2tisJlkEwK0gx85pwpqa8gmOx7/eyo0bOUpEpQ2sDi06vTNyqx
VeridqLv46j1Oh3GfZPeXafeWWNKVjs2FHWJTrGqIkmny7yYp6xD7U18Ctec9PE99iQK/CI9Vpxo
LN5GBjwnqQUPwQuQy0MFYLCXM3iMUK/C2cYQkw79yXbMc98pJ0zR27lqIRaCwxuMexyheiFSSqRg
9SaTtQ8R6jDgjO7vCkt9NJGzsZDbxUl0Hrdg8b2uj08JuXIBnbOE2RZBTTldvsF81MiglwXN2UIF
oN8W6tCMIIzW3Y9warVom3TniFUSSSJppSD0vwBXkTpWVJj73maN4EAuPxnm0gk8Ub4rOGboBzYh
HvSQemizuLte9WwUnVjhrfVwoylXcQA3LbQVAuPN1GCLjPcmGtpoITTF+KgbxftH03lVOrsKL3Vk
chrBvFmwShXGoYXrGp/MkoaLhonR5nQzK4xgu/NIg5aa/d2sxN4KieA7t+JzKSZaacs2dlpOgjAz
EDV/I/jTkrVYNnQmyvAQ2qeehiE/mGjFA/7zhcc2h4GQZBclJjYZB7XpPJdo4V0zPceLs0vxjQhk
J/Thj4ObbxczOrtRgiEV8SO+YGEwJHQ3TGg/I945V4DtspUtdvz1gN2bfvl7yhOgOM0zov4hNI5O
D3Kkag8BH2qWv1mEexuIECjKHHRHSCWbaije6HqSHF3hDJwIcNIDCjDl3pfQhaxunej63iJI0a6u
qsO8kVhwpZJU9J3DgFPSWhy2ePTnJpUix5wwRY3FXCCH/qYNOS9V37jzqw3zgvYvyjzZNVGOKgw8
nUneEJfImN2dls14wPnukd+mw6lluMuEHD6v894k8/NSYTsMCS9huatUxW+NSwmogx14+UOEZhQs
qza0ygT7hbw4qib2tqKB2lw8pJqlku2clGGrSk4AoqqixpGaHxwNNKnGIAPKn16qDEY6CEnmU5NJ
uCUk1CVjvZEGohIyfXmesUGEffM0WNyFMXGAxYGDJNYOxgVUk6aJmFp4Cm2ZUTyrGGUTKhzOyIXp
Kzrm8ooEXnsskJYc04HTOOVmkoUUs0CfFp1tP9nUpM2LJHxRSFt1BVB5TuDyQSvQ7Pf1XTWkGGWX
PzWi+5c28E4z5bUTqZRsyUbqSQ3+KPYBakuUCjw5+pO4ckm+Mtm/XY5thHMk7E2i+WUwRT3KJFM1
PDfutzHSNCXosOkZWwIPRut1mIejXZVbZWD8A49pGMnBRCS0atsZ6V61BwMeEd5bqZzL+CEMzkKc
7BzBWmIgGk3gZvRTSFgIJzAtes6D+qPPPi3B9c0tzieu233VTtitw5oOBfmi42xD9byklNQrq+hf
VMOFxAOuTYWcFWWPXIDwsiHpl0ng9+AbUIyRF1egkpDEys4oz5lV7Pg96lLs+1od0nLGqd1DVBol
FYT2j+INGjw0OsoOjemB/ntLVW+SMmsKMp06QpT/auhWqlocxzntAVHjd2GM4444rUOYXTiYCs55
mhVcspqQVcvdI07JletYXXFlhOoujc5q95xT93zRmw+Y76Eo6X0OOwZEFQLycHAj5wcKQeLdhk+w
222n3cVceQaH8sEjtUsg2kgoYIPmZYyfw+7d5NsWWJWluAXgZZ0d5v7ZqF+YExM4ywld/Ih/3HAd
0KQFhAK/1T9TvSO7Uj/SRcvTc0A3w6A6hj9H1EBKFcpt3tqeXV9BbR9r2k2aH3Pe0gMSt09abRMc
eiAFxQ+zXal5Uxbu2+IWu8DvhISHIjWkgUCnjcxMVSuPBRIfbXrpMrxo6Mx4U6XDtc/IOcOYTrha
s1Xx3lvRLwkNFg/UMKFrYAxlcyVcQiV+rf4iKq9RCMfFD86EwgBWKTE0/hgqZ7PY02ZS5lOBmvCs
ldo9a9yjyrl+VkgWcod/dDtBKgDBYkFyRIKqpzsOziHSwaFwuO5n0g9MqZ7F0jsi+7Kht1553p71
Sf1jTFHnV4XjfwA0jEoxM7TtwMnRqTkw1oRxaAMyNNEtuwFwPnY9zdaftMT0XKq8lOUHvdhn1PY4
O03aDoeoIlGRmHf5f7LqgM7hbXrgaVr1I3IWKOiyKxLjVjeDQ65ztHYYb2ad7q6bkEjiwtwUnLrE
Eh7n/hMy8mvbQ6KKiPgLe+JHADVfLMaXzjD8TQVQ3mTOejw2rNDRnUF/ts6N+JdhGB3N0J9g0Nst
RZO4Es1ml8/kiGnBkc450+dTWNNQ06P9jJBdqM4JAxHOOrIhexj5BUVBbYgtTs3rVO5tXrZpRvfQ
yk7hlIfbqaBPXiO9mdJ/01Sz7HCbZh0xNxRjZrmRuDIgtVhsL2r7G+XjW4j+QjUnCswEy1qLiqah
f45LXbxMQtvkiJWzUdwa5pdJX+6Ikt3WDrO/RWGW2b+PGu52MsJGmItu2nJgwgUaXcIi3cX69Ajj
YKsP5Kxb8fswDS/VFAZQnaonEZXvTUMQEzstileYQcoEOYqXawckvTCNQORPW5YA9amHvdnwZQ0C
luJdTzuFcAxG1gEZiuUjK82zi1CpQcHYsXOvF8W9DnBpy7hBJ/Ji0AXQVcQlUez8Wyr8U2Qafrql
9tIu5UfFedUpfR4kBbYTBxjrZ9IJriG4OW3hMASoc9sepPBnWsUfTTdfS0YIAiGilsW3Dsp0RsLM
RONeMSc/L2FA0lS3SE6dIfi284voqhcHRlAekavCeSMmrKKNfmtSX7PFz7ikznyISEGgjdy82wMf
8FNRj3xlxC3PeAyIEfPahN5HXO1cHJ1SRk9M1ecck8mQa5eZqLEmrHcdPqd2wYglGJa8OGyi/Wjt
Je2GMTKdM5dTWVJPFGTFYcIfbpc20t5hoxADmRnHzgpOubUzupBcP0NlicK0TGdSJCwVLt2y5Dco
gxeVLu8UBC8D1ZPT3stQ91KqkKr/MhuZ1FbnN/Gjmp/VTFMP54xx4LBGjRVv6HZvQhf5XYLAPLbG
vRT4uyQJtxq6mHKeLi4VH4aRY5oO+4DeAqc1ugzBFCA2DFDwJewto1kfFaX3Ct04IZ/eFYXm1UwO
RCVuUV1uLSwAljijD8Zf4IkBJogeH9sh9sU8v6aNsis6ri71xjpfwp+ZePC2c/YBfM4sNt4GVPuY
M//qkFYKOama+9TokH90c6On+XdKa95oMNA4WnuNRArfT1u3o4EV+AZPzch/SNnGt/1ALHwGHbcu
qcHqlMKD3c8ajYOVYJwCkO1k94yjCKqSDa5DnK8mqw31KNqaOEIUMwLzUJdXgY+pL6igbUV5IhPx
2Wyst4KQpDx50mfyaeKCtNGaYKHMwDA3/qOWQtRe3L05bD64RALdULoEH4424XooHhNVLZOe+hK+
GCWbR818bpuyMHSowDCzUCRGjKMJXJqzCfAGYgzzrws8Sg1vdDgrmgkYOU61UWZ66Jl8AMnIOkIZ
c7/AuaJTjseJ5vyhoZcXo1WyETmL9ci+g7p8M2ThG50Yx/xTBOAO5FtbKVBZEuugmuIdwt3GzZZd
SIPaJmnWwscSRLehVhEISHurc01p8BAPv7NUcEaQpaMlXz1M/W+B78n3PY4LwD613pf5Man3/aRt
IaWjvmtOIgiuiW2w+IMGI7wP3hIGHc7EVLn0C5IpQUEFu8FA6h/lxzYn3EH6aXFim+wok6lt4zK/
W2xFeh5cNFqltuO5prKsZ35aU0tfoDhyFpzfgtHw++AtHB+MqyaIQQW7bAO1ah7/UwlAdRm7M/Hb
I7uZCl6kCyV5hUHp3BMGyA7QVA7mkBc7YgP9HNSZyic/OYN1RVLjFTybptHsGwgUXfMvzLgBzWQf
9xUxUfMTymXfZiCrTIvfoPflHZ0Zb4RqjyrDgpfzQEpBrfucEsIg2NaU7A3kEXKeI2oDqWJI8MhQ
47ud5ZdJdEgTcnstaNpyUE+7m36AYOEyeCmxYl+0WTtnPFl62x71yrop5Ye7JGfzLxua1zjkBKMv
TwklpE66dZlZtCK9yiTslSKFUwZBAR8iT7iR50c8I3dnwCYU6DKoVwSAArZ9LJAsd4dkjH0LOvFK
GsfBMFcKCCQGFvXIoSM0gRzM34v+lXq5ZIcS4WNsLVmg7uf84MoZsDcNyErdrcLnG1gbsYy7zCRH
+NPohDqnPkTmW5vfXZPhBha8QcDGj8e9kgeMJLVdyjS+MtBnjTedCU7jfraB9iYwiBURG15R+vhj
mdG+FRzyh2L0Wkv5D19RT4VMoWEeOCOToTm1qgJCdkR0ME2C8kbkrpQ4G0e3fTaJ3yZ24UC+yia+
3F7GwD2paEEs5KGThp9kZJJJLLaa79xtDj1+kJex/IRweIxm4zWPyktO9I5akZ8Vi/Gp1pbP0rw6
dYNF5quOzCtLlUqMksaJvSn8kfzuw4SjeKqjI+DwXdryEDhklMnuO4pJOTSI7OrDBJo316NvjijY
GkhKRadiWtS/hEWnzmSAGI4Lsbo0fSRUVMJCdQpALrA6Zb5cIyz32wVKVINrQxsWH6LN5/a8PX/y
/dazR94Oyoaztq1X2+1+u9//7lcrf+8Pq2ffvxIrv149Dyt/tbryx8+r55Wfr/3n7XO0fln53Wr/
7a7967D2V765WrUb/+Q3HsDq1bAGDrj6DrbjVXn1V78PkLFrP7bWi1/srsPq+sy3WP1+r55/4RR9
2ZsBV+pvipvy6nrf/Or/+rH/fY3X31dzc4VDPG2tcw1kK97733zn1WlFqvmq8Tw0gz6DotWJF3w9
PZZDvB/W7bv72X9nq6v8EPmSsPx7J17ZE3Zbfpphzdd8yNdp3Hjpj28+eZWuV6s9P+vJl1/zxLfn
Vz7yuu/4+TMuw0N+Np/ve57PK/A9vv7qcfKvJz78wT8nc+X5jyuD7hVX5vTND80f8qenBz8Tn379
7zcQTeV358MOj2vj8f2G9fd0G9aWd62863flMUF/x+C9XnHh+I9XtyHka8VM3/rMkFSpHveDWnGe
XJvFlsQql0IkWpVwG/CvkTNmxsCm7E0+7AgmnAI0Eo5EEhhoFOEX4ixnWEHXGUkJKXQm28h+oakV
bBAAW/F2BtgMLoDrhRrOS+wVYyVQerimUh/BnI5t+yGQ4jnbUXhOSSxQ9T+Szmu3cSsIw09EgL3c
yhLVi7u9N4Qre+98+nzjALkIguxalsRzZv5KU2v5FLENtBPQfJneFmX0Xcfr1m1HImedxH6Upaei
V1+Nftw5qnkJxAeYqPXDT7yg1x28iD47JV5NQ/8+8sOZPu8CnoY1/Q6vTNHPSsxTs0SHCQ7MKaMX
+Y6X3PpAkXPy0vG6eWxay/71RsKgPNXc4zH/m2zIN20a5cvDDC5hbgq5VcP8O1Xa++CUa6OBiB6R
Q8fUbdI53YTuKVfsvWeJXx3MbqQsB0DXal9Ndpio66/Qy30QI9O5UL4wA/chwffT9EetLsQd4HjJ
xnfDxRIB3mfBRYqwwjGRGLr0e8dQyES4pckuZ+ITnFTD5mLhnIhjIZFgN+ALyJxMN117GXsMGBe8
TKoK1ANnN7r3Ec2jQp3MNSL3nV1B1nEdnFWfdsm63ylA+4v9bunpLqER3WTRypWdoaKEK4iE0iFM
CuehcpNHO+j2Ldf+EhOmm9buNrAIGWBUMm0ibqigwjlJMJWOKIXVnJI4swpvsBHXTAVw7TQa3rLJ
H+yR7w8wnEGeck3Qo5I7W5baom5gGNFIIGnTUB30wfKX8jCAw8Zp0qwDY37B4LuxiaaRy58qBxxz
6mM7aIcJDoW6XjhuCpbT8SCHm7xXBB1uAiDMelh7du93kedb/bDx1E8qcEE+CMTxF887V3HAgk+C
ODCNYa4FrG4xqiISbL2INEfVfggIJNCziRLjdKJnOHoHPAmsgrlC5yaAUqsBx+cuF8MaI+9XnS3k
Ipfjbql5D3UVIIaBMG95ktwcvVWjbTMzeutVps+mu59jdWvCJqLoxj9B1A0dEO1ZDz7cPDhM4fgY
e/pHNVQ/FaEgjT2sitHaeGQ5OtnyzaozSGNgJAWXdb5NOT0d/nKrGB+jrMKSC6BgexDHRoVfC0NA
PKkP3ZLTTFDch/SxjGwqca8/zvgn6L20w1s1U4sFSDAs79rg8JTyW40QEkF9klCoUjNBvejMrn6F
4W0AuBol8vuOXE/EPBry0BDAMNYWXLvOkTuMS1BjVyaKFr6smamaQzepI1oimFBwg/IuSS8ItPem
c28RsleN9sUoh4uLh160Ey5RHJM6zVzi5V3Yvc4Il1ND+W4s5xZ7eICF2mIEgudnq4pt/Tjo6lYE
NItDyM5yT7MHDgX+j+WFmIpVVXo7T3ePlUVkU9LsKao6T1RATSbHClouB12NZbCvkE6TA9zv3fGp
to2bV6R7rf0RkpDs4I8cexLpIMP8qvbkbY2VcWpL15dIHwVQ1ejoOIeCTd7rOHzK5g2KNRHNMoBD
g2Yl6Qh899z8aqndi5VruwCNBtVXZajtSuPQuO4mf7FaTE0pIbIqZe5aTYH8q+MeQCGJHf5LHUzg
QqyU9qP5g3SPtgouJdZEvn+BtQLo1xSkepD4aKKvChLuQeU5RYCwWA8qQ60zE42HtU3IrtFYViPR
LBMaArRumz6MVpyZJt/2ocx8WZ9HA+9kBlUHW6ln0XlkMYg2uk1l1khpUvMF5L92ByyfS4l2YCAo
w9gSaXgnHKOILUwN1bLO3YIiNOXVVeOqY4UIWrYtPkSlIVffwhw+JXtUUWuDzNCAKMWFiLiW9BVX
eeAVtQ6FL+2Pa3uoKF+LxdoujFCTyZBiEsFf0opHhd2Sli+LYfhRBQOCoB8SSZD9UXtb9E07YEXg
Y4Tuwep+7THDuKO+mSzSLgD15bVkDrhK525NhfgEujEjMM22Q0gIoo/s3+AuQg0WQX4LFWVhqs6v
eZwgvFSDzcQNyT10sqGVXe4HWeRodRGTkz+27wg9sWuPe5Qt6B0866YltwkuP9MV1Ov11guMu8el
6/fkfKKwm28Wq47A3JMe/YtYfZa0/15M3tPAt2Z0Rfnag0srwWpT1vXAZpeiGGvZjT3OyZdm1jcI
S+C3Y+vFU//RzFwOirriPzTmm9yNI3yMiFfMqX9GZM/12gHAjz3y0NANfz2bYHkL9IjTbtuFBArF
yHOUzNtPhKlhXVyVLD/kgXPGZjD38cUidlB+gQjrkFmdRTKS1GyslLXjKCAH4D7n9hkUkwK5QwHB
BkoRodxeyKNHhcK7hMkscLIPTZ3BuOgnYqwDDI9l7a7jgzGdRTWKzm/tDdeoll7NrnmRwCvRj5bU
RKCZDUjrcfj2AzxU6c4beTRIHCPcndRtpKL9uoAmMV02kPq3h1NzS/Vsh925adsTJjTSYb0Dkavb
NnkaC8EUer+c7esQPAQVOdcmesWx2KfRe6cmvzPqkWKLs4crGBVUgb9kmlDfaUR+g4HUWgTmyc2l
g49a0XQafqZSP0PuPLluge83JE4KADnknqfaKM0+wgB9GMZv9OFoaXa8UTBFWDLzs8vrMobpKQC6
0pIc3BbHO7+r1qrIv94t4CWR0g9OgBrQ20qDlxORfpQfJrJURSFCPcReGQy/5+kOWWB0zucm+VWI
/owd0hA01C/hs+a2G3FXpnV4LLLLYuM96L74oqxJ6uXmoJePjH5ifsAK2VbgmbMwWbXzFR2RLLYB
CP1cM44jEzOd8zR9jHa1lRvD1R5FZcSzwHHo0po9jKT2cnnZ4VYj+V7zHuXVR2iLjNBY2TmaYnPb
d/mrNDXKwyeas9FB/oJuGMAmUzCTz+h552xnDimpAsyfjYV7NDP6fyUUNQYFSqbXcgQTz7PK7PVM
BkobXEvjZE/NrmvRuCkHrotWjjtNlAVAV0lwqSdcUJxijtE/cm8QaWdeQzV/MmHRqqG/Muzp9pNI
DUGSttUY8IpWIRodwftinWFwScHrsBXPnvKg8uhUSvBiRTkoXbUxK1KrJvMnMzHzf0QVPanxJurj
det9FTWc2bhqeZW5xVGS2kcv48/QbIGdSvcD2uJm919KLDp9xhkXUskV2RNXGLpfuNAK3urRYet1
yeSU9gmw88EdTinSB+oGD2WpXToWAx6nycKAXZq71v0GwEQVTB5aTMVW5Z0yz+NzRyKXmO8m5Bxf
a8J+hqE/yvvqlsp34LjbGjUfsyQJwWCdOrB9R4S6MvyF/2q4wLT7mPbz7gcwmpm1XOte8NVpvYaq
Mz6rc761bOUxtm2qW+eIWSIUOSKufnX6SsryVk32k/z7NOPwJzbY71CH2x2QQKmTGWCi/HVt67Ob
hm3YTIRzUSWvzHu0hyRg70JeNi/wOSwQ2WSj+RbH7+2Sk1AWfxqkhTcBtbCTm5Gr2x0ipHtOaq4j
ldCVWgUKtHS+PGVk7KqOzKJoX0b12SWlMmRYNzFfxqzNZmZ/OtzdCUyAN+J34pGdMDfoJF/kaIgR
OnYGzm+Aa0vBpDAQ3dvRYUTYZMD3sXaKk0SyMjSiDAp3KOYYwFCQcgQz88aJupNjjciCF5UFSlTp
9azBvP84Qf9ox/ZXityH1lcq5OenCsdUqNF5J99w/opJoTTZiy+VRdgF3Dyq3nsoPkqLp1d08vS6
l/d6U18azToWrXR9aeq946prytdOhmZvszm7RYN11PWBsZ+iQYatpOzWCkpsQ7IT2+iJpinKOsbu
nRdH0ji5Fr0zQe0R/m7KxplXt0Kt0T/FmzRG8+i7vXkuWDKZE++W+qvtevLBWoVQuXzX6cVap2hl
Sl+Bbz+T0KcsZds51pXuns3SGpsJA0KlW/fdZHxiKtbiEO2HdpdzHdNK6KHEYrCuwnOR0vSmwZKp
qCViHFGkUsZIO9vZfsrip3GIThSUiPhknnQTsZ6GdZOCJJNlTkccOeMKS9iGy7LedkNx8vDPoTn+
mrIOE0b0FCQjQh9chGRycFh/KPVH03ooX+dtHsT3SOdJN/8pK1wHB10HyHdA0S1E6m3L1khOWaGa
azoT+OiVz7gmrtxON0BNsXqOKE/O6v409Te9eq7dnzKsUCF0ZPiz9kTYei2VplyocyY+VDuV+c9D
UkbiCPdjcC8bbBndpvoLe0QsthBUh2QyyCUDx7cl64mjwfAZVY4Twtri07UI8W1BmGeyUcp9p9UP
inYOtPjB4mDi6FotZyeqfBO7mLJE33rorEcYNFJqd0JM6INNmwreBpC9Up3vcMniz+NJmv2pVg5a
/lhauAFgXKLVzN8WeMZGDkfNJBNrWOj4oMPFzeNLCOPB5LiSH+SwHIpYK7efjXhYp2qDIg+dU0Ss
e8hZNVDhZapM/Rn5jd5TXu6dunwetOR1ztCRwe5zl1ml9dFZuHwR9+dNcDH7q+6UW41TOWZPrqzj
pNYIB6EHKv3kKXiWAcuFROOqE1wbugGGBPJt0v0yN/+VVBtR5NvSXarSCgVI1vmqMh3JhzqpJJCg
FjUYMWoaUoZaY7OEx+HdMehqXOJiAwFIUQsynRLgDbmOzfRTWOyJOPanL8EjgCUixdsasbHrKvSx
6UtW9IxfZLn09wkPsZbzR6U4sn0YcAOND26HAGVjxUTkFFToctZXMTKsAq2HdRYw1IPdQ63xtCBm
mWd7r01HD0HVws911E+NBFbyWNpp3FTELUiGpfwG2ageNPVhQjdQOd2J8W89sCuIrcGE7UcAF87h
LnWKI6//edQRB6UyMyTrdqQzwXogiGcP10zs9ZSRgpYgXr2a+nmhXSi9ZfSBmJN15ufbEGE6epyx
NfatznUqCL9WLGjyjN34r1qwuRQQDu7yLtmFMTMTxgm8yyK1NhyKNgntw7CGtR4TffTA3mka85mo
g4Ng00Xr7jKmJIMvBPk1iMHql4IsDVIeoUIqf0BQM5hU3ubzs8tXrg21Owi3x4kIxLU1B7/LwA8r
QtUvEYs4jPkqA5vLla8ILISCZ9bKjwX15aQrJwFksZ5uLH7yOKOwaq8dcZW8JoQ6kpeDuECNDn8g
U/HtgqvncYFYrjqUDKczxfQNuHO/Hzr3YPHdEDNuhtKnnlGxksYl0zAb5Qg+3MHuw94LNCE6vrZ9
DRiXwzC96NhK8oiQQSjcUkWqB4qfI/eG+KCwkzAWi8prbhetfEiBjTwICORQ2uinnJEuS5v4f0wk
+e1U+3JySN+P5QTwQ8ZNbjU+XbqW0+A3Y9Thuny0CrCdxjp0LmEtGK8ml3Q9AIVunE+9x+lKIrXJ
Qxwvz1bzaivmVhi5mYchBrxyywyymsNp8KjpJii+3VXxR7iof2+rhw0ls7KzRiaMBxHthCSkWg9O
afENHPdMP3GV+RgcN0sPcm39Toh0ZGMQVEeWo85o7+UEreL53nZOpLbtEPpBGGHvREdMh6xNwD9m
qdnbjGa2UUuLlIJnU6g1o96Kjc1gItWDwq8XTnWVU7o6kQ6NxwSDK5ponJ8MRT1FMB4yL1zQ6Dbl
fZp09qJyuOu99Aq6ExXKE27tQsGZNqGWzJiSij6hYRfbxKBSyV3njzkPsEIqtd0VRGgekfxoaFCa
oj0MqXfOguIFXZeoliGH1ngnkFX/NDkCCD2/jqzmMRFyQL+58mLMBB7KbJE8hLhDATWN8aXD1ZQR
szSKNoSMUVUjtRjFp1xr8pnIMV555bZwDlqabTSVpHedZCa+YWA6i4lHMcXQirwOMCfQfZMIfoMY
d9T7Gif73JKsw00ifodijFG7I0+zjmEAMc9sbSdfCl77FpAhth7ciHA6tdiTosBKwSMJ8QWoRN5X
aj+OaOBUo/hS+dg5WtaqhXG+2PB9xrMynRvQlNZkM4GeCpv+rptfhQcVLDVzGiaNbvPpLESAsBlP
mbIT/mzorBfDK/ZY4NH6SaxGv7MT2XoRq/MklIW1qcDBJ/tdizhUeEuyUv30eCIGAF0PjjvX/2V2
/yzXaB7bawSymyqfb2rOs/W5JB67ZZXShM07kma7PrgsCcu8EG4i96ia6DiBqBQjLhT8UEJJdXO6
tVH/xjM/hoeTp8Rl6h4SbS3+iGFY/hJNDcC10bV8ed3eRMS3NlzzxftobNwoN/ktqz7a12V8Nki5
ibKj8HXZlKxnfDwFF4DMNRWbPdmSGZSwqHSDcaslyrnV2518vprbINUzzxL42HCzBeAywl3WE7Zd
fCmZ9ZzoEapQUC8rwnyK2IX6CHm1EHju2F3lxYYu6Vt8lhX4gNIqG9qSDct4lu+cA6PnIHUo8Qia
oKURmi9t+cnV+Y9GzYIWfN+5l5NXADnyk94kw1364mKgG8nITUKVbmPODV4oao3m2HJUiSRHPgmB
tnkw6B9HWRGtmWb0Vt+u6rldR8H80LU1VHZvX7pA21VhdlYqNvngynlqN8cs/C4BuYpSO8iOlhXM
cYS9z0p3ZKRkQ/0XuvYBa6Fsewi8963y3DjDI4HkfOdJsF+ZaX8OYCvdhOWjqF8GmDcGw66DPERJ
WowXwbCALMSyFFXxlr73Tc0HkcFjKrz+kCti5A+hhNiwEeGAZWDQP5cGryi++Nr3Bo1klM+KQy1v
aWNFCuIQ0I6Roo4wxKf024Q+FXYfjV5ve6W+ZPo/nckjxv8/qSWSJOZh5E5Y0lwsqeOV5ysHw5HI
DY9POwqqt9rStqJjH8haMkFzVb6/DchcVMAbZFBNIPekzBb9bigGOOv20C+JHzc4Z9NXorZfxRhn
6hp3OTrS9EcGYrmuLJqbZj5VQqCuRYVhs39CVsVK8iW3IGBFCkuiVqp4TaqYy/+rpwgJaqhyUSnO
cvxo13pQ/A5vFAaEo6tbry6dWWigNR6/Mlc+exStEyG8yMjPNBv7SRNzoCEum47LlMHXAyMBSiw5
cma02wEvIx2+GWUiAjAZ5Qcr+QzATEQq0eJu5OXLiS/Xs4A5RZPt4sG9q8hK9hBq81nb3rcy9X6S
PbIZRUR9ZZrC4z6uibERbUbCjBRyHlo62tDZfENt4u0Lh2py7B/LpG96E+Cffa1y47MMPjoZLJ9d
Ph3DxNiQidoyvMax62c6MUY0GnagflncvBNShe6iOxh9dGdhdISmUtWZY/sDYqEzX/vglWL1AzYn
T2E5yLPntCAM1TQunYckWyzZ3XKdiv5kIv12WSbR4gACzltrQbsWdWfWcEryvmrolgQbosnBk8/x
xq9yYHLNJ8MVN9JzkcJSZ/olYyq1TChx5a7EC16Xij/a4UnqWPt5vOIBIMbQtzrv1vT4WOG0Ggqw
qsgiFJ6vTpz7BkM4GrylKva0cdAUsZbDaHSJThexCytZ0fb3BFT8IkSG6iNB2mR3y7a9Qas3KmE3
cPcltncDmwYbXo/qsdNrBqtyUxuUByEorvpt5Sw+YC293NkmyB0iUYkQTT9K4+gET0VAVHI1PiBy
CJDu2rP94kinqqoMp8QgaM/YBTqtqOxh4SFXey5g9KtCTrGoDww/A8TUwuMrQ49n1KecYaj3Gp9G
gU0aUbfl4jDYS5tGNiPSX9KDzJzyJ0kEO5eEEa1Qvq/QytWoGRaePS1XkGdgAwetHjqSY/i1BESb
+3Y3CVKZOVvsxF6mv1UowMaWYglMOKqZbkQmkzTu94AbiUxm/K0VMSoEou5Vk2hC0Asxa0R8i+Io
f+wLhCkFEgwhHLsJeLNw3rS6eZA5vGf0D82QJoGIZcvby30YA+3W+ozi7842SaI414v5aLRnG7BF
i8B4H/nOeh02GuZQEbXIB0aOOdNjiKZYRrSQY7rIKz/S4rWnmRg+iBnCVSBvfmobd+SOy6g8xYiy
K++AmcAmkK4mQb7Ks1MRfOq0B9bEdws1uxCPMGL3yHN6/di2q+GAsKYNW/zTLEB4iPAfU3277Bhw
0JbPO3lh8nRmIWkHoUN6RbEh5M6mIMpKMfNOUmaSRATlJKQAcvfLmMMMG6Hwzecch2dL0/PGGwof
1jIlmMGIcY5Y4W8+GTtNXV6merrk9bzT3PosU48OWSgsc63/y4GSEZzkGgtk4qCOjTPKD03Aivwg
Sp+J3qBa00/WABs/ARSPdk00E/hQuqZOhLlXyGOS9nYhGXZtlODzWPUNGpyO8vMsMg6RxcnEwjKj
zK91OrH5YGQ4M3GPywBQN5H8tFVeFmRooW0J9a044xFl3i1z+cXF2PGaVdbpCW1pybd13El2pZzn
oNdpv+zx3NG1wJU0HEgq20APDlp8nOZwEyifNjc6EMmuIcyHZSlVHrieJSIoR4OHsSn17sc2PA2Q
INaSXc0akALAE0g6Rl4UTC9/p3VtPVg6zY4Ut8G9AH7iyYFvJzEDMrFfiFbA6CEGR45g4R4Nwmod
86OfsLNAASBLVwl4E9ScLAa2acDVcLyp1ONBxyvIwwoGniByPxzsRihAA8hdpIwTLgthrwSCnvnb
MwY4in0M88lEmk5XTpN2RF5DLoh+FFkFCRHyagRU763+2QNy1vUZf8Cvkd/wsmB+qUHywju+GcPW
YIwW4sLu4i3+TwNUI3Og+pQG3ASsWEpO/qk0SgZAY0ptrtX+MEwf4vN3pxc1MwsOfXNt8NkPKm7b
gkwNw+ceVR14CFGODTho+ZQM9S2rqThGepwhfJV1JjHOYFNZxYHbKYgB7V0uKxhuu5phLscavjjh
JoowfzTOL11rKM/hMgjRT2ZnE1GlKU1X4uiXzdPDNCA7qnigZ0Xzm2bYZVZ6q9VpTZbBVlhrzQ7u
tMR410n+Xziassh6i5nt3PghouaG1EjVT6xHyTpLNiNtAjlR4ZUxggi5W63EY8X3lBzdvXDSBTBJ
136rpYvb12bCSbcqEWRdzVeAr7GY4QwkYYRg342o5mWfA19cy2qDAoSDh5AHXDqq9BPYD7VV3kat
gRmirV3FQlTtHHi9QTPvBez1QCllpNGtrY2UAJDzr9HZYCSKiaJ1YvvaUkPe5Pd8X/ENchnuZUKa
SiBOCYIoh/QgQ1hEwWsPjFP3HB7F3oBNlT07RI8b4BQXABPZBgr6bDvqFsJzYFY3+tMRN+3wdpd3
6qZEpSbf+smGX2E6EQCO8cXKPztINQ96h3C3O2bJfWggOm5sjGL1RU1qfB/RJQmF6HA2zkJlFerf
yXhqwjexEw6Z+4ij0q+n5ae33vWwZp56NINH7Nr+wpe/ow9qWsaj6EzlDnDUjpb4zz+NS/hInOsa
byC5K/3q71PgsElm99I0LDtNam5mdSRnAVTO3qSkP3Yfg1P9ogpa9xP7doSrntKON9kkJshLjWCl
SB8OLgifnX8OwYzqr/1dGFpyPPsql6RRhndtaP6d84AroqOXnT6AFqb49GxwVrgu4zSYmaVOh0yb
zmW+s5ubYFFSyCM7xDCjOLaQKILEDkj75UhH+PmJtuLQRztRG879fOhaFOX5+FM4ZxuBKDm3K7d7
kl1/jtdTjJNnJgiLb1Q7EsDQNPd1AgTNGaHTd891YL+nzw1eXC7hFZtnQkChpQa+mX2QdMvqLWpl
trtlvJgYsvhaFMtnVrmbLFAeSkffQBPtKeIZoRKMOdnIQGA7nPbLs+qGF/lFzCrfUCUNKivPcIsn
QGSpU0Zq88zK7LZIdQl1VvpfJokGaTH3tWznJk8qmWsc96ODP5trQzxvhaZvPQ6dsvm1AwX5SOd3
XrMu4dts/PFk6K1CKogBpD9EV9nB8oL1HAvAkF7DFAkWQqgh6hqCkv+mDhmIRJ4vqF1EUWzTdXei
n5KdTdygAoIGvPcGhYNa/pSWPDRefEx692/0kz8u1CJow9xXe32WtkrmKyWkTvRL94jBR68dJTNA
Eu9Dhay78w4zsDB+jUsK3+HhB2goGwna6T4CjU0RbsnUNhg0qxldFt+5oEC5Gd1siH6yEGwqdoCM
qGEsi5ds7G+yk8oAZdqXyhl3qp28zIV7q9P6zTH4IHRfn0k5NSD9HONNpJvm8swCK3deiP2keucd
9fuhfpSxhm7Mbf2PbBXfi8imCd/77jNBDixqYQlk+PuCgiGgM6G+wM8TeTPu5W3S/pDq7UQ6zuDL
GJjyCdmwvl0I9gx0omGvLjUKPhBD6MH0KhaJpJfEL2oQGSKspj/nuCBldlhcl/JaCgOYFxtCMEoG
PfmMuKQXlERUmXyWQ/sRpS0lxItKjVi0IQCJPloiEqhnTlGj9DDjVlLsavSHXvB/AGCefFRcvqFu
+nRTnpJhutXBvm7JekiQMRiIF2bulyYuLwogYxJiLMOuOP1wlFEiu6I7SKkq9mi//h7alxg1uFjN
J6QrC+/KoFU87BRow8pZaDHifVmnjK/Ec7KjjJDtHZ4qhXpZRxRQGrQoD3xut48IYugqoAuVxqpa
X34JPt2nuv6dIOaeNbq1onKnOMHbUJLqrrO0WwRgBscRbUzlYU1Tc+PepfZMMmwCwjZHslTFelYb
xSHnC50hRaMk8zAbBapDFy8inBfscfybSkCiqD6QtPwxCluJnCki6O8oWFfVz6gtO4FbXUZKuVRF
DL/oB0N5jVL1JCs2BsXBVim+BtFUP+WpK3XtEI3hNajLe8CNS6wXG7uvTl5FUqH9ouoBesIBGXBK
Ti7mA51w0U1IJIKgI4QA/enX4+GF4Oi11ITHlX4likHT7swu2wuaUow0UJr3Iec6x1gOza/DcdiD
A6+d7d0UfSOVqDiAThlSNNsstoubkC+urNT5QA/Gli2WlGiCmHWexlKBqRyRblCJzhysdMjn+W3G
rr3r8U+muDvpIHNxOSXVRgW3KlGKhcm5Sgwa4yXKOFzh+/Lbyv2SU1gknTWcmwJypjGkmlm4niyE
p15/KAp2BVDbSjFQI5Snib+SfI2uW7Za/pYty9+Pa1XtbnyTtyOaG9yMqPr0jgIouhGwKimDelc8
tzMRUV50JNt1qxXdazO3XzIXRu4A2PDPTPXd7DZ3tlM/iB5mzClo0ZpLlN6GlkRGsJ4wrbatpyEq
0rZ1A0BEBsPARe5hUQf7kv/ksfC0+AqDDpchuIGSXlJu7QUQz5lY+du4vk9NBLt8GCqyQTqfHjTz
dSakpuCKiGXKr+wNyW7gr5asgDE1JfY3Ud47C2UBb8PHwPZD3E+0kvCj+3xqV4gIEis4lFqwm1V2
TIW2JtYjTn3y+rp9iXMy1kyELPXdzBlBi8w+5paduvlQoNbTpxSdV70buVObf2lOgVHlgH6i5jTr
NryzrQJBW+lzRIBCiqfxGAMNs4NWNaT7POUpIh1Skgi1TaALp3hn4LphPxQGrjcFiY6PGnWLE00p
K4oTLlUox1uwD3oUJR15VCBaRkMUdhJfs8k7iawh7hA0ItobI0glu1slS3brlcXPsZO7dJnJBk0s
jRCyep0dZHYXj5GL3GVkY05BV2Ue7OKG1GmWsSzhX6Bdew7Ybpv206kwk7WqzIzZ7qEuziKLqgvl
lCXqbYi/c6tCNzMcFozTQ0OHiZlhaQF202swdmMXuwjN5s8um14cTyGqzDzIIZUn9rfIevSIrCKH
OJO+jW+danw30ksR4KSjmeTJTRipRlyY9TOqknxydgFgxIjyuTTYdIS00FAN1kpKeTs6jZagwJi3
P5OGZ/wc5LHIl6p1DSpZR/OnKOFxJ+tVvGUpRCMBMyACzmEsDFBvHgS6Izd5mx4gjc5l1VELiyqG
oKUIKzj8CQBWvsXKc9fPBIhniPiI8CUx2NdQ8DUBTMowPJkUovHynomA4v3TGQQIP2cIZSJ/L9X2
sS6pQVB28ing0d31S3FIC/tQNvARLKC1BwHCXwmxs3LGfcYXHntFTFKo++Kg9vU60u3t2WH9Kg4a
J4u8nqro9w4cV2j904A1ceHfx051jjQHwNKp1j1yCme8n+t06y6459L0pDC2j0t96ImuSNPNUMfv
tqlfZfHUcXzO1SFJS2w25P2gyhNxiRDZNm9CNJNLWnDcRIxf7OeVqhMac63b8nEWZcdcmS8C0+ol
4vM6RhJYBX5MYMdwKwnhIrxzZ8TVCarwSVfzJ0+DNlFzoleQv6TjLU4blPHgRug82PAm0Cgd8Jw0
WqxEpCtFiwpM7gx7l7IAT4kQnaZ/r9PDnbzq0lvgRdNaEwNJg+IZxr5N+htOvFsccsiE1WGkoKsO
quNUDjsBWenue6hgpOY4Y9VmSpwlBXi4JgCEbn+LpXMPps5FlURqj50mfsXWmLPyLGhq+ibaJ8gu
JxAyjSg/i5/ohcPZcZxjX+n3luFeC6va5c7BoSe7IYyLmMNNDJS11NoxKPVdqugA/18ToAm6qp4h
gI6Qll0ptRhxXWXcNjBzCTi+t+cYo9uDTE62gMBMrm2n8WeH1ybNQbYIKe7J9NJ3sc31W5Kor58h
SDZROG+bOvgXzrBsRXjfNtrjMO4m8shpROAc09S33h23C5AVASqfeWFgPHS28cBuPS1kBpb6vXDg
U5j9sycSbajecZJ0E07dOXGN78CA7e3SlxGINsKjqbZcA2r52FKnIQthq3WkKmArs7XplLh0NFKw
ylFa5Pr611TzX427Vi4FQmqOKLDum4rvssuQjnWqmV0Ccj9lm49KaxNmDUcDd0Sh74KqRvUnECML
rcWwj5SEqlYyLjjdoCx8O21YQxxP8uS0xb1X8/NcD9eafcmp1PsAoNMt7I2DXmLMHdQ3EkWMH24Z
SMoTTcGCLgqf1zYjjbJBc9OyMnfOpkq8vWVFfIEi6kgcho761MTdFm1m5Va7qV4o8WzopCGXCifZ
Qt6QXXp/yzFjxK2LxhOCBqYYAkWWx6Hyi39ht6wbQz+FvXruDIBL7O2KZl9gBFGA8KN5rDNnelpk
CUXMRArlXD5aPOT6cJui8qWIfxIAZ6y+4rAf5i2q5qPTt+BBe5TRnUu9sd9zEoML1IcxBUE8T9nF
y442OYUkkXOwvi71Osa1Y98058b0L6ZTMNppCzHLpmvZvjmf9PCEPA3Adql9MkENFDEcVdOhTt/b
0e+274A07ldDANsx/XaZjv3xPngdn2BquKOcb401JiVk6tIup4owjhjplHEkvBBIZPgIyUkhVIOs
R2w+8Cu03DT0Ta6jp+VxDNY5ORDQSn5Pcrh1iU1+NVww5I69h2ijybrQWLjWaCsU60575rOc3I3B
UmZjcNwot+6HbD4W4YhqxJw+gfWESDZdL8CA01NPKg25WObKhAnTrpG1Mn6p6IGBIcvT+LZQH7+x
GRFbqO/0Y2ldU+2hba4cCTScd+GO1baAZ1lY6VcREgB7GwAELPyATcIs6fkO7DdVDhaoaHUQYQO3
ToFSaMm2Cdf92GwnUtSwJ2ER5HeNw9OISV/5lRhTzX7VyStJw5M53IyY6fugN90mHX95mFC0oOVU
q2YzcA65p9Hez8xH/OP9uK8zPh/ShHY0p6jLGnCCR5Q5HFcFZJgEdm4aFM5kIXFjtisZL1a8Fd7L
/JqScjeSsUUPxGr5thh2OW8QjtYUuK+KZxsHQr/Wj/l3+Q6xBjPH/2eqlPPQZLbWfvpXYiz4Iz3C
AToDKWygxXKV75VwF3yGKAiQsRaMFpKVzDbGn1lcvgV30H18ffjbm38TQh7YmfQu/uJCIdJJYaN7
abIVTaG7eU8n5qv2jaaSS5Jf3ZpxMMNMr+x/xQ+aOUZ1NkKzWgN1BdUhVtekPiE2jH1jYND2wdVG
9C/4GfAmrZpteuXfeLX20QCSv9IwOjzkSN4JYzHJHLsrN331H0lntqQot0ThJzLCARVvmQUBERH1
xhCLUlCUQRF9+v529fkj+lTbFsPeuXNcuVJjfvsNthrKYjhLSZce4seO13v7gJg4FYQ0mNVGVvJO
n8k6MswVhjSVeTXdnjAi/FAvZoVYLeEVdiy7cQ7v7tXvx5LFMFilCkk/ORedSQnuQZecgx4clL72
+4rve3638fvQqFtAWa0qrMKHxXZUIUK/78eigWSkcMMB7OdK8QMicD6xbt5Iv0Xj+TfqPJYQZqUs
xFBxGodJb5lHB/WrN2HhExPOX436SWgIkEB3KqBZqaYR2osXyyBne4uTOaJl0OMFuQPnhb2B9IU/
D5QfaJaDR5cWRlJ+BLtJG/H3LhWujU/0e6YmRKWEuO7vKdh5CWqxOdXDYLx8Rp8FIbZ99+j6T4bK
8WzQjtNGGKFbxKaQxwXgznynsMiNNuXuI8wTaQ/lA3xdiDhjP+LGzoNmLSc82SH+Lm8B8x99tsFG
bkc7nl5KhrHYb+QtrW1EEs6cwbIIebB38gFIz+9Jzm11X9V78i+8Pk/fpt/o7fcTNm3SJymmdNHX
lWIghlZrPnzkRX+yVw+jdBmapNb6TIVHzrzrd/2sTudcAdqvtHR7WsPG5frNvhpvB0zuvNE3MP86
tD4ZzM+bEzFo55CBPGZtw1OHFDGDwOcgv5PbHm5Kv78gq+2Q0zdn9ky76ESZdqmefTCc+ouUMl2G
C9K91lirLNgxlySf1i8H3Lx937c6eUjOa8VDyzqkhH6xnBgwuZkQdbo00pk9h31I8V2XhdZ3mP00
b6ye0ZrgKM3MB3iwvCBNpIyszIANwhnG8OU4lUFcNy/8ocZSG5+Y/gGVOpbZuTBkmO9537nbZ0Oy
inVt3lxGlzmty8mdX/S+048h3dHk+KGVXmXcbdm/2WTyOALQ3biFQb9WcDa0sVa73OZvPwp/uuyY
bjpaTmFNYvEv+3OYhd+odnu7Z0T7BpQrFOOiyj+ze0ZuP6N+IjtyQougw94GksP82riO6mjCAaD4
E9wDIKhPFDx0zKTMogOsNEl7bMLSzFXWA7vG25u3oGWtuJvBelsNrcGXlVh9ZofYtcns2/jikpHh
XxELozBei9KD/MWdWAe/VgpHCqiQxmf/4cwWuX2PZK+H6H2sLAQemNRpmV4CpKt0sQowIbP/nNeh
WcRPYMBqb9e6yOMtncSPqwrnQd1xKpB0oO9ClV05gMoABFs60AleIziqrANrf7Nbs7eU48KvQlhS
48ueC/g1RPJnvzLOPgxZKvUjZOKQiPYOZmKxqUg9Is5QI34DhI3+TD/zV3K3mcBgV2iLOmWRpVh0
7oNq2n+SwkCI9qAHdGY5+By1fsy/HJyv27K1HBujZz4WMzMz0G6Ld3BffAI5kRzUvntY9VDlTECw
K/2yx+re9mwKiSjKFH7h53at3nVGSLDyfesRZ/E7qBzuT/8Ixo8/76BXwaKtr1oT5y7TlZo1YKsy
IqFDcIQWImOBskFljI9nKoSc7m9aJbfguZK3KIMZVIzxcDECSLgepM8Ivo7hqo0ODuN5aHfItlhR
4R2ocpLbrcuZjcfMI3FHy3fS+8kDFCArhlfH9Da8iwns/+CXbuA90LewMCuP5LKYbse72i7C+xKN
gBuCEpVioTeJTD0GqV23RdiZcMOxJVyqjF5Luny8PBj4wi1hZKHbAk44yad23wZUYWc/h4QhKk9T
dpDefN+uQNFQf2yNK1i+q5ZiaDDI312+Bwu4QYsSIsgPre3UWXroo/8foEMGat/CwxuzhNRMnSps
U4SAXD9/pXH0w768ByobDXIcXTDWnhj47W3JaNnnDrOA1HXmyx/tCojGcAJAgRwPJ4QSRu+HP9u8
YwwKXlC9Isi7K4P04TOn5c9UPmLZAhjVA4GjDmGyazXAyUKtU2/sJgTZap3WUQ8o7hYsYXAFxzdV
fm4whT/U3k8ZXHfA2SZJ0dcgG7fQ+L/TzQw767IBHCcXsJwEQySAdjVjxlZmsH4YfC6A0cKOEsZi
OOg8ZIfeIf0YiNIoKlefsL/tmfeUxBDpc0aXYSg4QGH181lneKGvhL0CwhAW7ECP88AAWB/+lzdp
UAV6s/tZzfevIRPMGehEyy1PRH6EpsiBP9hhinjdzKBUiDXp0fhOh6HPejWoAa4Kl06useL3FPT3
kI7YPYfpGVU/SBj+JA8/iAbuu2Tou9Jb5GkWDmPE7pDwErhyfFmOSRd1UMCHYLI4nbj3Ea7XayE7
eGw3e7pE+9gD+6EN9KndsyUDUJYK/j+eeZlJ/4FaI+RC1sLMZ2WcDAVAn5sDnawpqzRaYDQqHeol
dWJOVueQm/ST6Q8zSiyk4rLso8RzznTlD2NSCHWKYHt1mp0QEV403z9TKeEB8e/oRFg8/EeIIOHq
3bD2tMiwUC4MKVZu1cF5S+thOHReIfoQxYh7eEFZXIKrBnVi+JlDJcalpKTlV8ZR6d4sXJx636Di
rsbFRTOFL4pglfJhQoWs8AgYdmQbnSknV5JiYR1Ji+eeZZouOXdyjNsHGANA+J7vv0Mux0YhPMCW
YP3HeUk576M3+z+JJ0lfEL2Ve7TIlWXqxwcnt+lJ83sOpPBmPxFZLOvjIPrZCdej2vHN1j2faIuX
FgwG+SQiyxLyOE2I9ufWb4T6KRw1XBsQpD012w6OveVXxePgWhPr7tZmnaLZbnbmk8HQKuf+cw4/
IYkkLFWOBWW74qt2NRr/QhfPYrp8WZ8kO2Est5hFySrTNqJP0ccXA+ghpnsqz80NjXzZSzHuc9ok
eKcjMdJe7Ed/PUnKoNy/k7ePVEPSmHD0nng/dYAZT3DGhZ+HLhiibFGFOOV7Oc73381wwZsQCmBi
CSgTGpfBLq7K1dDiF3DzD8k3feJUdkJboqQr/5nyzjjGUgYEaUHLP+Oj7xtal3XZh0vW5RYcet4i
wQGDMghdwqEPqvB+HDq9JfEUmx3fvTcq/dXHn+eBGCKfSu40HNE1TMqqv+4vaBE/0U/K6QTLBbxJ
6XP6N+wD4jLd0WWH3upcnD5KaWiNL/huPNjgDYsLxpcPJrgRRNYIDNp6Dw0aTEyPOdUwpgr37GLJ
Qp4mmJEmqdHu2PXZJvOlGLIl4puH8lqPlpDELZ4eCzHYXDxokQMkZBD1xLig4zknBB3veF6ekSOG
Wy3c+j/JYDfwCLBazDqj6xKOZ5DorCVQ5O34hwFzn0o/0DieKRTAp+uWITikHE7ENDfa+lMiy/6a
n15L1EmOU55DWgnpA5+KIAW0O4ETwXeCub2wXFieiM4NPLpbQKkATxtUR1h70OcQ0pFz9ZGl7WtO
2zm6iVDGmNq5TkJ2fnEvNsNhtHd8s/CT8EGxa/HDgbLB6EzJuLmSPcMX/BD60ONsMdjFeFt50NlP
U/Ky05szNlzVAW47I4eDG7kjv7WHxvinVjP0193En/LzAB3jNwnDS8wbsZ86Bh+N40f8AKUv2h97
sO0JWJAqyFnT77FcsdZLjJvzjQhAOfw4DEw1KEIWu2HSDgZDGH3qyxFRHkNRiTA49enrByXLX4iT
+aHD9/rTXGWa72dEe0KfsHEMHPahun0wPfZvgRBTfkDD8QRIS0vBEw0iKB2hFH0Bv6B7/c9iYrLZ
JAbhEGXDSS4D8VEymCifEAvrYPjkuIsQ6RgRnG3Qknv0UycC60OMACIiM3GY3pSg7kKJHLbsH0oN
J2aSdF7lE8pdt41/iCfi+L2WvR3B+JMhNup5yyhuIilhbnAG4MVCStAWW5TudFObACUI7j2RH/hB
YTwDNBVx5G3PmSX5cT311yhZ1pJpMwfmaMNVH/xPB/AK8D4QizP2YUblnNQc5X66hzCWyB4otzOd
G0pW0y0FEZaC6yILxctxQ2/wTl+Whv5TamxkwzYoGYgAcviINZwXWiNh5QPkMuWBIUFwGTRFIkFc
NbNyZpU8je8V1iDML3MvlEetswvXLc/0XuetRqJ4dvUG9EVIq48z2R6ovY3EPXP4KyFxwHXDWNOy
BP8g/R3KA/cIvdBGt+BB2PVZd8fnRrba9BrmIirtomL9dkQoP7Te4c3CL1jjHG0mCQW6bklbPtqQ
mjlXiqWFxHeu/mWPhkXE5Jhp1ntOOh4H715SHp0ooyM7CNtkNE1xpVfSIg9u1ptDqXWe5H+PvR0+
Ej7jPZWdzn2HQ3xqgmDr5j7NymEy8BK6X8ZqktqhirzHMNP+qmSLx7p266BG6y3uURkUYRlwVXiY
dn+qfZT2glvQI40PNX8MR8gCfQglK/lHpG8Cr7xQ9sATcLX4mYeGeWNbJGV62x+SgUuKrlkCroDF
hRRzShap5FuRvLpFwzgP2qj1pIQgz+6v6/09wKpi7ulVeGkkPo4YFaSVBJA5W5TpX8+CUntkz7j7
IBLAiEQiqViLcCSYrKZHkQpCMvvx0MK/hXefjah+kMxP+Nz37NERppBXwkQD1jLKgz+Xu3U7V8Ym
NlDw4GHhl4BYouFji2vMLbH9MJxgkafHQSonmK+YM8WZH5CtYZjfDr1H0CVXOsbv2HO/Ov6IT8PA
qjfPyWac53VEkXYOfap2vK1m649FCcioXTJHs6Xs1MRWnVnaCA13A7LkjDfYM+8zfxiDHWVrFXgr
qcZzePaf7kOXg3GuaL0dcRVHKyrT8+azsKsl+aZDXKZDD7ceHcOJIUVzPUlcc6KiGL58u0OCZrTW
qq3X7bHfT45owuGEVRvlQyUHbTfeDDaHLUlbhyfYtUHrvcJH+PAJd+LGJ6JdYgFfyy8OVuXXEQXG
eU46Q8TPmd9b3/SpNnHxzljbJ75fNh9aZcBo+P0QlV/5aJHi97xiEtSHYUoDFRVz3ZUxq0avKAfy
u3+v6Z6MHyGpReQW2lwHySeLYX6sCuZ+A+eQ7SMkJkXG4aTdGU+wHxPfuv2EXws+uCjyitXB5Yik
BJls8I2vPp+UGBD0GuvD8eMHPEYRoRAarLAvTh1QxfI7nMXZkgyJ0KakOjhuaLTxhkF/YbmvyDGw
kFysQKaEXYS7kwfmrh0n+hvhMIuDS+wXEVKMousWM3HdMouSmJ7fEv4SgUQF77owIOw7C4rYjfEo
9+ijiZOdXgmRfuVzHP48nD6HD9O1/0t44Z5wc5xNAcW4iviFFTm/RfDLh+wmtu7gCJlPsHvRO/6E
7QpHjmos04P/rMFXG1L0A4cGPYMwXMAUs5uPFGNZCF2+vN5+kP5pKG6FRRou3mt228VF22NWBy72
aQw6NkDzPz1602ebDkY8BzlDHXOJc60T9xWlRlQndIT7jdDuxekZkFK+KBTYRbzDQwqHc09xy5Hc
0a6OmvWDWIpz6h4SXK/ztkw5gMSxGCfGApcBCl0k6cDd784nNm6Udin3K0SBBQZ70JRQURksNer9
A4PCjpeBiotvQNpAwfWiNEv+CfPfX/C0IlYekc9LcD8ZHyWjVsTpFsEJlgsZxjuCV6AZiDNOb1Yd
sL33PUyQ2NzSrgMOWYeAYcb5oTR4TPa4Jm+BX20j3xjfLyEEmVONEyoCT0xd2mOAAWEOiB7wnTR4
JuOItyYzO4b158/QYfi7VNAx0f6sIR2kc0Hk0lyJ/SYHiMjwWDgNIkEOi3Bf67o5AkE8iGmF6niU
It7Y58xHVb3WRC64htyhgcFcZJXws9/AgsCK4n0jAZDI0wkL2S/aE3bpkq4Qte7g3NYvfbvu02WL
H64jRGDe7kMGnmmYgTH0EzM9G1vE5p+RBjNNzhxSJj2C9yPN8qdVuD4CySZOU5boDNkBFA00XQY8
x4eUf6ZBiv0uDBoH3+R5kL49FNmQdZWdxSPz1ecYkhxxNXaYmSMcEZFSYLwStr1TJ7LwvsS+0r9W
4OSIs8TPX+I46EZSbCeXIXSKrqcpIjlkFpmOCiTt8qp0GhS/4KzeusSjlFruCLEhTMAT+TvG7Cf2
jWPD9k++2nT39AYs/VdjthBWr0vRmMTnFByA4xNVF0+2Q+OSfOtLlpwonDgf6WBfyUwhRmSqZcVi
HQC2Tjd8ch0xuw3MmT4mB/owADJoXER5aGc1Okb2zvQ8z1x4qq7H1uKXnz07UE3PUmxb10PdVlX8
U74MyyUX+qrRW4lsU/8o9kWxd7pZKhclqvm2HeWKLX7gb5Hu2arlKUfPO+pc6KI4uh2pnqXbXPKi
WDtbXYR3RY1+vKO18GrF21m6bnkXJQwWthccraP+qy4C69fWI4tPxf9UPbQCW+fCFyWwbFkJVdUO
vJF6V2xxVfto2TyDqQaeZWv8+aurIadcoySmkldTzqrnvfharuiKbZVKGIE8Urwfyr4KXwiOXOSX
w6kEH8VS7V895HPVU/lVjOJHCd8Kn5R8mzvGvO8OvjrF4yJ6cFGOYaCWKn/79UKLSZwqXoby88ta
BH9vsIvsnhaFkReENtgOxf61I8uzWfMotLh4rlg43X1Ft39Dm5X8tcOFfVftl3K0+YdcqRWevK9E
yJsWhpEd/tq2uuOZF8e+oh4/Cvh69aaGH/GVi8KqB55nW7aisou8D/+ZUWB5bOqP6kU2W6mGV0P9
KHzL4c1sj3lGKjVIZRP8RmLdca4dOosCxFUiNVULL+mQvEnNHhIsxcRCjTU++hBdRsoJ324Ijhi9
gLPPPwM1wSrur6HIODmv+3YAIkbQ4UzIuoncBydj5EvFctxs5aH5KuDzG8BNDqBpCP8tnZCiY3XK
Mbo02/IxBuZGFqQZGk0HCnhsFTMSj489Y7ZgXuzGMCvKadFEHQ4KNxk89cvUZSpVTS/PYTI1psxQ
Octa8W2shkam++zrfHGzC7TEq3obxa0wSa6NAjqcGHJBE0yH+nleDNFUV09pfZBPYiJNn6YEwNqv
5uWOge7PJOzi92W8xpl7eTcWENS8XPfKN4DsQicOuR/o8Wlgtz5AaXFeH56scva2Z7R5jNqa1q6L
2vuM9WH/Ob+TQm2mCqCzclaq7Sig8uWdXTpBacO4WmN7jOCEHydn5hRxw2+17GAbbWnS04bYqBKK
CIUSLoEpu3PtD/XyyshZZn9L3TMsqFl/J3ZF5wSguQ/zDyBo6g7LZQtd5nFJEKR6i+MxWniRx6GN
j0NlZ081RgQgeoVGwwIFk7H6yLRhAcJ/Uct0mqiHoZhVOy1IfevTVDooMsCiY+XjnVAqRD5qOwOr
fSBfoQGgbJgotLouR5CIK92R0Vzt8Xsc/34rlcfKN3Br0zs4tcsjJf7XevrbMvmJCdFfcuaER1Qe
sRZcjFFcEj1l9MlVJK7kq5pboHMEEKQgWGMAAfSBQk9XI42CM0zrA5cv06MoMAaZOqCL/6ETqU0K
FQUrEhEscKdNeR/K/nBElUq1Bh6/IBpr1u+f/rpY9I3KpzMtoBPQJGm/yXVp8ZpD97Rk1p3esz9x
g3bAijfKiBbTDIIkBmbRlkEfsvKZj39BNWQglkQahoFLcAqYxYI8Gxn8ExQWY8AApcooLjofZRgW
ybiEJbVqpU4GXo+qvzvi4PwM1/VvL2C0AEwEDb3LjI2ihkFSi/OG4SAlwYmBGRTTQ50RpyvF88Xe
3wKsHwZ6su3s6YeT/Z5X68eyWVfkI0Xc+dgBCWP430MiLSaAEfweESRdFxc66th9utQk4N7KISzm
zA9cfZ3KLaLvanJqFtRtMG9vf0g1bbrq/sQ2KKKR/SQrujkYU33kvSJwxk4xl5eXVf9EIxgTBl5Y
VkwbMQxTGtU5s25saPyob+OpEgsa8vYDNg1OWnA4AzcLR+aM4xE8jOuiT574snnP7x7MaN5wgblb
HrZIzwPyDqQeb3CwyVcDfagMDdjMHJuwmZii9YaGbFUGBSZjlkKewn+QhhhlNFy0Xr2B2n01C8Bj
KV+CLppstY8jG6V51W6r3JMMyPFg572apGq0TDsvc71EYI9XgxyKepyaR2KJBaOkHdz9Ny8rzQfm
c/NayxbV3jnkQadmXQZMkSRlusvmEw30WnTxLz7oYpWWHffjzOz3UqImRXE62x228rYkJL9ytLYM
RtpcVjNTjKEuCAhwhIjITQYULspV65Ep3dAk59+PjLAI7h5HwyjWkEiRbc9E6ElE6LXmIMrJodGN
tB8zQ+TnneBKcl6kLZ4kNENP+05jzvIRTpK7JzkXm75uPTOnHtgbq7Wn+lU9PpXMrKKBOTU/69f8
QNH3sRyn5+XH6mtMBLCHBJmt+5lPDLqO+UkUacHfmh2lAPpkHdDpMJyADKCYbV6iMTVlyf9owPfn
/XkRdbG8uLEtvdWHodyf+c1+WeTi3J5HLiKjWDfWX+xJq2bBZNlE+IVQ+bbOy7g5tNh63+OD+u0l
gDd6fyF6zAzmUIhY8X+C6elmi3IzNP6m1toT/7qbrqZBszgvXpQaMXuhvL669ELbPXeiAXYxQJTs
HwtRLrgaMzLvpPzjg1XHpVW5os5SLeh2DGpefqyOyY5P3aH23dw3CKZz30x8meFnHudfq72DPzKf
1mTx1mBFVg8GKHZjhl4lftN7LthoLpUW0DJP1bGdGTQxzjNDdtCXKMLOnFicXiYa8q3BpvZuK+lU
LUdHsjMA2RqlAXsoqagdKpDS1+AYN09Lf4gxSSqnGeWMboK65TOE303po0nJ5hEN8CH8duQ+OPTk
ooVe+YwYP6ghOvC1XKCYLFSm4RY7MspH4qoX+lkSyS54pQoqfLX2/Sr9U7FD33Z7dCzBMsUFI/89
YxB+XxgRMqqHxXA7KzT03zNT+X2U+LDRip/uyEiZvwJK/fv8rTcklNFjgHAqdBKcol9xJ4A5WJsb
sFHIpqF2YA4GrWdfUN0aj1uBZ2T89OkqrmrwrpwRJP4NgSyuKx15xHtYoveaylWUu5UPxw1ewvVE
I/6d51kxzkFYF0IBctfkykQNof3CX69mu/u+J9NRKuJpglrQKiLwIElAffMAWpTgDIIwMGnZQynW
pBnJiX9ODDU9L8GegQyZl5vB6kCG4PCg8UhhQOnxUahkQ1LCxzVMqMtyI6xEpnBOKddlp06UXtgT
khQE+xgY0LG7WUQzxPJL0R004IqEefD+KcDkM/wDdNJmptdevUJSEJEr89SO7GZ//Q4JkdgLrNhi
sMERGS7k7QjtUNuDDTr/rJKXNIbb17qBeSiUYy5AuupL5uoeQG/hYcozkQbp9hiAbH1dYpvHTFhc
Y0DWxe7tg/mvvWxNuYGS5YWK0oAm8wUw9h3K55T9IBxsEJf2B8H3l4kYmy66HUe/V5GleCfVEvDm
Y/088uKz3zFJobdvXUiK+hBf8YDYYNwOo5lLznQ5sS4paVGrib/uYzFSocQyx+aZlJdkSJT+CVft
b8yQEuvNEUM5LYaL5+oZcQ6JrUXdErRSQKHvNFre0qFFDeVHNnKnWb75bVGtbJZNeCdr0JrgT0I8
pT5oDxyrapk7g025ejmfuNwwVgWVBhhhedmTAYJJY/0wHlpvTpHSHNsz+6b/WZEQ1kf2rtEO4Xvx
tGdmH3Z1STvrVOHU6Wo4ZwCSAQP8mmyF9tHo0ps3Wt8gIaHBzbivYhJ9NvbHG5mycdb6MQ09gS1q
qZ0KG6Bxs2jgBWDSgLzAt2A827yvAWdYfeY1cApEA7O26WzmJ4DE6JM1vjiAUtubckZq5jdzNhdR
zNi+YLgqY4D1K9afeBbcrcfyrsM2a3wp10qLYjnwwPGR8c0tmP5/JgBWmvldJx2pVzgAtfuKc4/2
W2Bq6WP5WcDF4iOP9sAt1vIWR3VwRDEeq3l9ZCBzwinp7YenzwIH6eWT2RI5kS/wjVf4SXBtqeJH
H5LAwJuxfjAx6t3+DIXiepZyuEe/4lQzhWQH5fB006Vwqw0p6zVLPB/ikP4aXwfFRohNpnVMvgv/
GC5TWSebcmaaFPVMRj70NPCUHxhlIORArXLwWqU/U/BLn0fp1Bvj/A1saTt1D6F0aphmsALBj7eA
A0DjiDtOSQeQeuJhs5lBiH+AkYvpX8vpBu+J9yFrx1Sy8LnifMqiRHiIGX5ONY78CWUmIY/cnOao
NxkM6vGkh0Tp8KuRLOrAenE2QXqSutyVeCxkmBq1+uEyfWpkwB4pG0z6KkDO0m2pNQBwoK4UXkjb
74kP0G5AEMjtIMFY22FSRwBSviLhI8AXRAg45lT6AChcYVukh4FJjKSXprAdw5ABjBRwCrXVhChO
tEjT0T0QeVzwuPe9yMCSosBYrMhSkOygo54CFOjF8YTsg0AejtKJ8x2LJBJ+hVh8gJ5wzhEebrEk
eKt4LyRpqCKiYfj+sxa5EoBDPNkJBVsNhUoG1Mdioa32JPf59JBwXzTAjsVr92egkjTLLiifAqWJ
W2pG3P5FY5zIGZEqAXvLjswEMQQNqQI2yNbfZR0OunFK6xIXqF3qRJRGAJaQUjn3tR7LQc8qBR5m
IkmoV2NC9xND3/CxW/pYVEAYgEvZOoDNwxgxI/FCepDRMqIGRTp8or5aA++b7B8FBfIwpDRJPAEk
4pGeJJtoSacqPwBoh69KEqhN3z4iDDh8IjCO5HXo/CEJdocXoxOpQ9I8vASZSMDAmCAWjTCIH3g+
sbp7JA0dRRWPhSRDJ84SBFZwIFH/eoicPfVbam8/LAD7L4zbSyNsoNed1b1qz4hU/rLck/o7D1Rw
pkRRBFwkNcXxXJPvQrFnP+wb64sAfludDBlE1IiX1FNvJE55CfKNN+0ayqvCuHvNDwWCP5xKzZCD
H3JapJ6pfkN4Ci39X7agMwGKjyLq0Tnii+OVqRjwvzPAMSZ/XYK4PU62QA1gzokuOCruZ30Ne2vK
roxxpgPBQyR4d+SYZDAv+3iJ2Jc9plIBgue1RnivJ3LdyJi470scOqkEa4aRRDWmTByj8Dhx6AwM
W3e2PG95aHaE5yRR991/yUtT9TkkMiBtMDLnExW9Z0qtTTwNV5/EN4Ip1kQgCvd9VBWlf6cBYplH
Em65MB0hUTlnSnyb1GXa+8UY4m0QrSGwET451wIYfbpCGg+RD8lr5tZEtajTcWGSvtwMSWbLQVHB
qsNB5OzTMYfVGIqkJ5O7mB7MxW9QqlyYNqv1C/E54RseHtegIFPFlGdwxnKRX8SuciTFUSNrDyr/
P5ZnwLg8QWlDIvb4PVvMz4RyghqIKF0D/AU4zR1arYWWAS9TpnsVLgVSOmqB/wHTo99FOFr0GgA+
IzHPBpLfFLAT0p6vJacEtYHOQIncqeB9qTgOUvEw3AH5JfGK8pQFupg/iV8fQ8RKvfqklJ6rQVoJ
XFPukE1CTN9AOKZzaB+te4o0kbFfgyb1SRaz01S+B7S6/WW2yd5eQ+ofbGt2YqGvTP9Ki3LO7Vho
gbv9uuctwA4kUY4H6Z/u+YQHgf7AD8TqmiO0nGw9KMlIFFTfP3IsxRMf3ri/fO4nFHKHvy/FAulC
acipdhfnkJBvRxlCl8DbUCqbblC7NbUY4GCoA44neLG+OKooHzBcZIHbPR4muwhmPOV5ZSC5nFb4
XZ02QKwx8n//zBq/wno1Oo4jDBzb9fJli5S3uE5K7p9DgFv4jThulOrIcpMQyU6jlF0gdQzQ1mgA
IGEfCgZFasQPArvcpVgXlp4UOYCDBChxRNaCd0dNfML/egNBeoVsIxiNFVhAASBEPrYknM7bOx0z
IJ7P2x7Y9QSpByPrUCFzDjGCDt4GqMF2tmk9nr6/wD8APGBRPkrbFJgGwCqgUCG/hoignoDnU0F5
h30Hr18B4+rxJp8571KFTxOxQqhw75uf87bbowfRYr0ngOhJeF3ymq2b0xLCYr7mT49vc6C5bbUm
+HUBEFsXPbfo3iBCCVvgDVCJi1foIrQJVNqskcdYNFRJ8lzx+pxSeoE43c0P5gi/Xvjk3jWUFqPj
k7GSvNg3xVZlJ3Khtz3wc/4fhMZ3j/hiHtgXfoMX4KGLHRtEBCG+seWEfNM2YPMpk+/52mOH/Ixh
PxmIwhsQJTKlH7CqWNa3kQ11YZTAV0LNfNCQF2oFLSTubwspoTiHk4MwUAQ6lJoYB0ueboQq0YTz
Q6c9WzUxZYiN6FLodD4fyWw+UWN+owVN5K64KvekvCgUz2196axrY1KjGUN8zuBjEmDM4szdaWYz
Ef7LCJOreWExcZeYinTWrgMiTMjLzMHbBX7xEDvOVZGx6xa7z0XxaCivMaOdohL1pmEOHwKMEFpx
EoOIG2ZPqTnp1b+jjxmjQkSxZkxNZaiD3MSAP3zsK65IRpdNSuUOpH+Gk6TilGC5R6XxJp1/00D1
YmNnkNrkdIMaoDcxzmeG4NFTxvDPvihJY+bpXKI/hfnnLMllpkOOwlLwOvgRNGCK2ovxossePYZv
INwd49CK1Ot3RlusUL3TIQxYGuYPc8MrMeSRo8azwJbMWiLHI1yIq855J8ohV8fAbBCglUapiUCT
F2O9yD1z4hgxAKJSBjAIPvmj1qK+ifmlJMkVcUTODMq5OswjhuJDKA7gH6ACKF5fHeivZELeu5E/
oG91rjjrZ62d6d+R0UxMukTunYiZYcjBFUAvopew2ShXEC2McIPEfYI2Ry2jagDFCoSxUKJvHxga
jzXE5GBJqGHRjk0MTDcS/IdkvinWdRbfpTpF/pRYHg/uTq2dj8ZjJMoUjz0ipY5nxFkgTQt5Dknn
UUR1izvhfkNawHOAxmZ3JzLoD62CYIULt1pJ2puE0Y3tsSc9+lj06VV7NHziUD5k/wE+Aaqn72YI
i5ElzwwcJ9QhhTLSoIgK8pU1Jm4yqB2xDVCKc7A/6yqn7V08/ezt4hix18KJGeocfGzvW78wovip
QqeP4LD2hxglTd9ZIdvvl1ON9GKkA98HpUms+aI9WfuEgMzBEX6ZtjmnSPcAsQrN3YyRLpwi93pz
R7BCjJfTdk0TV9kCJzXhlGGIX9MtppkzmbEB7kSCQlIBE92erc81mBycAZk98ixFaRcHrZO8j+Tn
6RhIVq7RgPzKjN7DYNjs7SX6dXpPvyQbGlHs4Nuv8P7yL/TyKqW8eH0WPWj1y8WoB2+H6HAhIUZi
dGyWL//VLnEFm8JFN13G0C35L6oqIN6HOje5R4MlmVKacHyCnGZZm3gmRAy9dQ15ISo+A/nkZa2A
F+IuQUuALT5Du49yA+nWhPk+QxtHfHCPsH3YVK5DYpNTDF4HSnZqXgJNUCXkC7DQOL5v4aii7EGs
4p5QdgZqcEthu4sIk/D28WTRe50LNBF3JMPdpOdY3LUS4BmcSYHzDSkKCyBQHeUASjEEctKD8MW9
/AVl2HWiCSw/ZTVMdsQrS0lpVqLXAEByiNklnL1FWILB7i6gjPiSXPYZAS1KJjFYULro+vE4uhEW
EEzBKCpMHl/kbwRgvBOOcpmS/QQjzmPy7jWcguBhgcFNLCnms3vEl8mQ4pyDMbPxsJFabsliYc6E
r/1XDWafsB7EC2gEfhntDF4DbxeEd59hXLT/Ea2BX4e1IWaxRSNcJTrvqpBWK6IvzDrWlPcl5LqQ
Y941CZdnH/mUSzIr4wGXO3V5DiXO/d/K04mMz0cE9sZXoBeFeahAlUCT/wcPY6gQ7RBDd4Gcgu6T
ftKU9vdjV6OoX2yf11M1ce/neUf+4OlweXJn4ysJFZBUEMzD+0+pUBjAW3CLSHQdkjpgDTGu7FQd
8dx4AawH9UaWiB+wyzw9wRFvKVYCNCOTKHB8KCBgWUULpIgX8L/uHHZ2ldaInnDNBRJHAx4tXDC0
MTB1DgW7BWr8tudDPGmOBLaTmK2YmG8OLTEKTnTAQoCOaMiCj1K8U7QJFxWwfvBqV+J/VhsHiHgO
f4jvYuTQq9ydZAPHh1bDR8jdMXvAI5BLrLIUl4TDDJ8sNUhx3sLVf54IvKWp0gqqSyWjMHOCthMl
TJHwyXOrN7x1Kk2McGFPU1D7o5z5qjpdrxJsZS2JUH1GzpnOrrF6RTg43qgG5m79wL4rk85kljP3
RxyfWilpz1xUGKD12RHSQj1poZaKJ0QHnd1/LWfaAVIp+vmdcQ4j5ZmDuryUZAYeX6Usj5PR8dO+
KZ31mDBDpuCOH3GgKWwMrpJpENM93YjT/PQdOgXQj5aC3JlhltTBLFg5R1B2we+tgo64D+E8UZs+
1OTiUc8HXhH2YfEijOMmOPue7TZfvuA0ny4+MiOyN3K+Pre/58vuPl7mZHNNTu6hdlqGlj5glfAe
MW/2pEekY+6MMbsvmoQDCnvmlZHe7Zw5VMPRvJ4uBv9YOq8lxZEtin6RIkDIvsobvCnMiwKqaIEQ
SBjZr78rmRvdPVNdXYCUyjx2732ehzb596IcwldSFQ7rxU1fsEglb3n9efcnU5nrUpjcEUdamvel
el82ZCm0/SBlKw4vfE1Mwkpi58Q2bDSEgFCmlIt7jCZPG7UTW8xtEjbUamjbnTgpbbPgcKHWNeAB
wzreNTQm4OVMpTgL+9kH/Bb7nklVl3rCczKHHs/sDn6aB8W7lGiiifdVLl4zCmopoEbExD/G35Gg
9UNYHvErDQaoLWa2PvQwoMPM1+tAR/8NOC3eQvWRzHuq0PyRn163+almxi3YxGz6QayJmYGNSwbQ
nNitWGUdvNeBs8gOw5JgnvhevWGbm3vOmBbU7mOCf5tdNq/lYEvyBhFgpozTmZ0tEHYgidZO0Jih
jTjQ98DJExR/jwHGFzuqBO10EJN5Dy1CZxxpueBQymRWuIYLvmVOUYbol1wb9im5A8eek8gZZHkp
pHSGVV8j8wfcF6M9fUooJZBqjiWxBmGOAmyASGIoDnu35aimO7wD1QWyBPw+QTa5DHkcphffAxkV
q8oXtHEoDG1wQEaGcXEbpLiggeARae9AoyCMaOxbKWCF6S/RMsaApIIvwAWZZ47Dc8/HknYR5lx3
5HoCNCAiNb77MsdcD6kXVop4kuyVYJI3xehykVghvg9KQlQyIEohprnID1wTxhzcHQYCq8/+wSti
6kA9eBCRZbw/uJTFewtiDc+LD9cIEgwXswroTtrzr6w7RDy2H4HuUqPtAbBTcHn5FikR6RW2lZgc
/yC4POcXTG4cuDCy1ObIJnDcgt6Fyq4vbBgY4usMBjoeEPeGLf+yaC5RBRlFUOLe2wbinDFFdC+G
orjWw8FSXj6JNWC3UQJgS2OESYHPvBw/zusxY9CDRauDTVturiv6hBbTgKkUCgwqAGhz//DLSRNT
XN40p2Im7blofQ7g8gw+dYNf6SeQW+2MGAuyGlpuAqsO6g8/L7bQY6NH7RSeYvzwn7OSkjKzDEC9
wjfka+LVRRbeyRsbAKd8xhmMJt6f/fhacBjYhQTz2qk81Gdc5w0S1n1WTorTbXU5BDwcVhvHiKsx
plXMMcGvYaNZeL7IwQ1zp9dVEwhgDj5APnVxHjGPOIB/HcA3JTySyZH5J5qw6GJiUZqYKAfVfj+Z
diThghYF+hRAc7O9eXdYEbwz64Vd0MADLI3NY6z4yqRbDP9oQWExil7w7zhH/BQNqvzMKZ7wdZv5
HGg6BWz203B/JeSCzhOYTgphtNqa8y5OltmEidZTIqptfs5BfV0dxefCqi3vR9Ak+A/mnJFhThWM
IG09t29e+nJG1j+UUkJjeqHoRUfczyY5RNycR0M/Is59+uek8jCKfKFsAO0THDlEzwhaLwQi9rIg
GsfViQ0x2o/mRfCBkItumVvZ0BfCircAtRP/pJ4e6uHIevjqnNqPawCEvkTaHZ4pUzdhgize8d2T
43LymDygnfPQWUp9ntDkekBH5fubAdn/G/67aORAHLY54sHHpie4Ajlop7CkU+cFF4vCA/SP1JPC
n4bbMJ2SW3pMcAGY7+jhi5VLZxKn47piDEloLCGN8b4NcGpMaHHiSbFmINsJcCnMY2q+wTeRdUpK
1YgwLsFTo9ssk12AWiDtRulphlmg9gDGhMoElXyYTIMx8Hmd9WqnzB45yBbgBdDSoeDgitKoOOVs
1+vsPaNpv8BA2syvCEFFCxT85HEguqUndQWRAK9/jEzFBGImx4HjjdQApZHmxH0Rz2WwHtEuPvMt
Dg95FMVdSnOUtbFOhxt9NkZuEP3uHxtCzFwc3QvwX3GSOSwZMHt2LFYu0PcGb0gVCgYZNXSC+W/B
G3EIgmRwYOWZIJrlob+FHRmKeoghaqqwHUAwcDG8KdczLDxpz+oRdYPZRcaEQJrqLmGXqPWLwOy/
WlCzNZbmHFaRuBA+jx6sEC90qhNUCwJqbDmLjgPB4L0oH5CHvO1MwEwwHWitfM8KfpUzLXIPSnAB
r+KpcOw58AT1KH5gcFlsyOz0gMm8OW44kRgzDeyBzloucijQ6VwC16/PU+Y8iVdwGzC/hClvRL8B
g06rBrYeX2Zoeds4VT6ImBbUOizhKnHUNNBrd4STJjXrHXoP3RbDXZ0I1gnZ2SmE/UTJnOUOGQD6
iTUjH0SBln/FlWEjiUSJfNGtUWoPw0SCgNAk908dl3IFcSyMcFYffBH012QJfWOaIDtCzRr319jd
ST6xsiLS5TfFEmGSeVJUoalzkJu0FNz2pMcE6nwsNgIhcOwOn4kzI60WGPMVLg9v3UMYxxYDPyP8
hntUeoMX6naoadJs8wZG9JYWGRgZIxB1hFfKWCsKYNMRegxE1Y98zn+1K5xjX88JLWcjwCCYTWgM
Qvz9pDP0z1gIyVtt0ilh916Ztzle+H5fSMk/qZpo+aK8ntN8NsBNjWJSfQQMNWrbxqJvJvjntAwe
NHMfJxFplF52OdOyoIxlKBsTa3WJiJsQIIJXQKxKuDQsxnq/SzH+pH8XdVs3pZ3R6a/xqbf254n6
z51c/vJiGh2TdDU3on3H3lZTMJqofSTCtySMldFvMUkfJxjc5LB1VMk1r2AgAzuh9KChxSKadUQM
NJzKdkKqbsA2FvEQhTcNWwo44XX9oy5ImR7IdlPPB68XR44wJ99lau19JInizcfvC7rCLRP+qrtd
qH6lUJrOfjNlhEI0SlXjFyzSNyUhLrhi/66ZIEisWifBFR3Mq0OGkMpBe7dNVEtqps2gHuOaKOsv
5Y6M39bu8e3OfFpfacCKe/cyAILSLg3JK1Vv9KMOmQkU9Ph8labSa0RLqYDcp4nCdNT/XcCP8DH4
dZg1bKvZhWEmy2t8+Qr0cBYonmu7eoljbN7TwcjWKBmZS6WiBDBOkt+KIYuPaXJDbWX2ieXhX59a
6ufYv8Y5etMyRxbOPZqat6i4+BKKTt2ETCUVpM5BEneIAglRmgyZCiWkw1aiPoCYxbjDfWjztkRJ
Cbn/nj67RCjlEBKWhxbY0ctHoQclpOZCMQus+piDl0Kb7SIpWQ7MdZUp3rczXHE1TtL+9qtHzUPS
ewsFlfvQuX1QswL6joaCFCdPdNtCWZ10WMzyuekRpFamt9Ex6cZdNru2P/nl/EGyqrp4pAajNMAQ
aTmRucQpDjjWmrFH1s5Jqnmqhvd+jDadMqCi1UWUCW6nYakF1Wt1AWiY3X4KSWYqzTy/BGjlDIw1
dSTuQxezGKtEtp9NY+fJT5LNoF8m7Op03BtCVUkGXCgDIIDQBnQe10vlRGcAqXBdL/RREbHtohal
3y7CmjV3lhhJNIoIIvOL0aOgF32fiBjz6hWIGD5djCLTQKoyKml7KWGWhrxW68bI9iLWJQwYLuM+
IX9+U/++RG9TkHZr+ftajGS5uakMkKKjhey182gmODREI2gWIwrZcqwXVbL/EG8/SeDImh1DCYnv
2KMvitwYUxKdK+Meras6uzJUrglxUCwn5OD7fYKt5EJ4pgx9whZ/280UCXgpYlKNDMYf8LDb0nFG
EQX9TqpmcDkwkqKT53yQTbrFfMKVWYWUedu1xm2/fEw3roPUB5cmqhHUJ5A7kWO1GD+VsECCQovu
SvhCJJHSpl56mGIMuuhOfN0fLysPGBSTaYlRrtvdS0eNi7Tlyr0Qf5XH5/21luaD98vKoEDcFCbe
RRTfXnIprN3lxgw1igKZWQZ0BvMn8EVqRcjvCSEwaODYQWTGhinTygV7+VZPtfsOiYPH5Y/kQxRO
eyVMFQay1eR2zCMwf4SigDZRsH2jdp96t2Z6q8I2D5mQOZBRXFogI5b3xKcyZ2i4y/KfoRZ398Un
n15XN8xlRY2fcBjmz0GE3sMdRr6qpvfuj/oOY6WQbfFZU6UjABu5sGP6dWcGH2lVpchauZ8sBEBE
zpVdA+pAVB+ZR3Tp4jaN08AQY76p5fEP9Bykdl+poUqcIuzupPtFdBYQLs4+emqRpI2pdGU+57+A
7uyqrU9ow2P6OnoZ+bN09gIiQkREjf9OQ+KbyLKn4eiUfup0pke8g54zHrOZwNGMU+reKOAQAZRe
8Ywub1R8vUtMy0TEU1gU+URE0m0b8Fb+mx3EY0ZH7NFFF58ghQjMIM/bttSZCh1qYP2hklZP7gPk
Uzet1tnG1PzDhitJLBvMPfPeiDZpdgGH7VnPqfGwvQuqwjGj/dobkTMEabpHn9Vbn7F9zO74phvQ
MFuD/AVgAOFOhO+h0wTLW8iO4eqk4phy722NLovS/+VM+YyZt/pa3LM9L0CqjHJ/nf8OTnRYqnqK
HIdWo2WIjmAogWFsaXKI8jy6zC+6eNf9q1g+9QMHtaEr1YPz/aDLbNN/pml4oJyN6DU5VP8+0GmE
XG5wS+en5qPrEBtbdPJevglLVJ+oHy8TtDk0RanbTDKkJ0WiyehVbU6ORGhn7i8LInLSjJCnAhtt
2It49JuneRw+7A/lxB6CznagIMVJMZgghfIcY4UNWJ7EOk/YiUgtFYsCAUSVWQmgrh+TASs6+Hvm
s0oL9VEJ3Qa9SCZUuFS+XiC7VTHpcE2j6cogbkliZrbC6PqFBpYNcEevMtWcVhyjD8YG+KM3o1bp
UdEbej1j/R/l6mqcj/YAvClr5O1af4nSOQNR1nB6SaAKc8HlYoSyiBCrnJRXKnbvA1Yixdwynv5D
l79KDw2NOPZ763PUK/IiRlBzNEjv7yCyz+h6mwcyNvIkSpcFg850RAvFgMv3z5OwC4cJYPT5opbk
cUFIyWHNxYjnP0CdSbJ5QR72E+mYKOeEqXoPt7ou3wSrTYbyRHS9HkFqMR2sKHZXskxGplG1aULA
rFric4p6kWx/dZ22JQO3LFpR7xSWIuKHaoaFUqeEPYT7D+knVQMFRatLMILWRLG5wrohBXT7VW8x
/ki/wfTj4WGv9HYh9+PBtu4WD6Y6CMW5kOiDAQMvZPDYoTIqrMWunBjBFc74FT4LwmTfvd8QKSQd
TemBoyPkiNjuSPopSiRUybHa7FyOGCWYbrJuIgrEICEYHAgihBZkSayXIdxOPBnRRkKwyLA2D6Bz
siM7FD+QLdrcSSGQPgO9W7tT8HCXALaCfYR5IxhWHVJbj2W0HzirxNqAzkI0ZQjULzA89ivCCR1K
ZoUHPci2bZqmoI1XtPAETt0GX95bPDkgXIBkg9LaJNb++IDc01gbgY1UbbhCmXXcT5mQ4DzRNhjZ
tMLhb1Z/sItR9FjRsSZHLkgtH4CvIfGEK7BmVsDVGPHU3thu51lbYza1TH9Ms9bdQnN4LGFBAJYX
H0zzHLY1eKLS/yDOBaGfi3x61EJcMoA7OGbkaHdJrB6Jbkd8Bl4/QqtnkmxXlrgTWwUc2LqRq3hH
1Ox5pQDwQ1NmfSCu2dGRj1F/AD+iYM+y2lNKXzbwabhR3NuH/wdTpHq4HvNsMzcebON1Zx9T22Yd
iVIsfhseCTQ/m7tcq1iTjw1inU9CwQLxCPE5qwhEI9WAqACfe/fEQ8pQIUMlz0LGm0sXP7gpBORY
FphvOHXPefrfXx7uZ8q0COcOqcGe8jlggag3abEc8H9uUtC4UHHhz8rGiLNAaF7DiK6XhUeAzzIG
XJgNsw5VtcUAnTo+AO6PIEO/rPEK3IPN6rxYsZd1QcFG0E82qMrAoN+P7Ok7pObl8lpujQ6yD+6a
ex65TQiNI+AH9jTRnBV/j2iZ2w11gmPrtj82SXHIsSOJhAmvebKzYeM6R+YX0qe2IMvziZe4nqrw
LoYusIzlO0x2ilda+xKIK3M0+KxLDLUklPyRAOV7gCM9g8egsvjsf57lkWUrHC2gQHp3osxaRSlQ
IhZhE9lD1ufusTFHPAtMvndlHpTN8wzYelxKtSZeBZS+qCNmr1oXe2iRT1oavwS1kRaII56xAWc8
BT/7dlMPYXAeFlNPoUJ81i+LUeRAozCMQGPLYy6Q5c4AwhmF2rBNrWRf+JP15CBZsxNjKGzFBr5l
DVzxZ3a1ZoentSZbsJb4aOpjHQoJcJv4ZAJvtgLCODwXaptBYrn77Xk7RyoyrC0myVqSC9XFkuxz
4tAvcM6+qzlPh4liFmUI6+nQX3UIojljOX9HxoNflbPtI6GWBEB/Ubu6z6HueLA9q29Y++lqf+Rw
2X/w8NyBDWfI7h3Tap1Z45oWuHQH2hoCSiDWnCFDNiJ9pviN3XpvFz1ABxVMSneVpU21ZWJXQe4j
Mm3hKJ0bR2iMdgt8gX/58r1GeXXeTnk8IQLxMDKCislylL5t6nXAR2w6HZ8H+x2Sb6O5DdIWW/1l
lVuq6YE2GFL8AuHWk6nQbB/Tfwff75Qfa4kgzPbu310mklupNVPsiVhu8cu0WOre4WVO7zCNxx15
xG62+Nt/NznyWoc+CD9a8KcdF3w98kZeMSU7jDq3dzrW4Dk1ol3vALzkj3jXMuzcxGfAhV9MW5lX
iG8D5OCzXiEDHJyBS33AHjrgUWxSYluyf8fwZ6wV3Wu2IDuWHSmM9tDGRGNh4Qk5GgeNeTThEczK
ko3LxkD6nD9De08zwiIiw57g8vlZ+EbekXMS3OYkiInF8MoQFLMZoZEZ3uZ2M74E/LQ0Rf7Xq9bl
FAlxPrgZk4HPmUXRbauTqFlRegUA8wCR6QE35wT1nlL52i9UD8aPXVbw+qbHypkiAOakHJ3bH7j8
GkH3kQ0LY3ERibClHx6BvGeimntx5mMAnBgdNAT4KDQAESOcFB5CXVOGJVqkPBPFgjRr7IYYRAaR
QVHRnMGTbmZYMj+A230Lp4UmI9PchzzSzCFrsy7OSbbZGH5PpWzyXtT4yiFYbCrY9rt2QKzE4sfE
Us/n3qz0oKlxsk/igN9cOAdsjfN4f4T0Tp1W2NKRG/0qHCUsjvuxzr9zw4oY74WUwPcocgAFy1lY
ZeH38ApHYfOxhxzPI4g259jbjUNLxp5usenYR+FOgDvw3HArnuAbVKv9dmr/y+xYZX+R4nhDLktc
aOIrETr5CGoyDo9ftUfRLmK0C0eK5Nr+d4Vq/V5BI8DjspzTF58IPN0XTDEkCDiTbIIN0BMbaXt/
/CuMp+r+Lgn0rHs0Mix/9rT4Lc6zbh1mqbWkZeOOjxv8sRZA6t2sphsIvlE0jXjt1H47tb0/8svN
+RjXm63DQxhOZkt5Xkjwq3oCps9GWzczJH/nFQaki98fT4NrCOP3YikeOYKirLqosU+9dZ55uxjw
jy0Mh7hJUEqU4sF2OeK/ZMZW4QL1tlQsCCX0xo47+8DIElc7kBBHaA9YPbJuUHScmxXHH4+h7Hzv
5+XkoVi6pzvCKLwseZFDOHMa3pRKkzqjmnSsXKht3o/z97QmnZ34INatW3j6nnSe0B6wKLavdlv3
42qWFcK1wfbdpuquDLUoYRiLo3qqN3S6o85/P7OHM5vNvMnhKky3dzq8rTW1UmvZWkv/AXF7w5kW
PnkA0ZzOibXJApkQNcKrah5hFDvEMTimR7FFWviCiWWByXcxDymt+3k3LT2xM7qpcR5a0zJOPIp0
NnUySH2DmbTp/et4MGMGnTP/vY7J5yzdfu5q8kX7Ou4XtW1u5NXbG/qDlSB9vh0iyZzhFjMoaOO9
NXZVf+v607F7D133YbljNTKsaU/cw//3+3y6348l38WzR+9Q+P09nvS5nhIDcK3u8XghHpQ9d2zp
E6Kcn8tADEWDqIi3JGW2R9F1nFBbsO87MBTsNB2nShKgXOweW6ZZW3AwPg/s9+70i9GB0yYib7gn
PiQKzc2Lrb8diUCM4cN2GVR7JRzMz8vUTa3579htOaqwVz+BPpXcdWqtR9jWsLDPQMRchnJOlv58
P1X9cXu6Qp29BwVEtsnTv0XemjFeWJ40SlN7fbFnpzvpd3Cf1mOstfA+v0xFs3YT+0lwQtZu9QsK
kR0TxDHWrbVm6xXuP0CuM9sZzvBVeLUGmeVs/OHUxqgyjFWL2ULWzw5pGTLJMT/uTCbexDtMZpPD
Qbapj7mHOpy121QYIgrL9vc4bre/OstnYTXJODbb+dhXrF8epm2dPevu6oEe1HPUwOyTGZ8av5uu
nxZfjpwToziskeMlizzs7N1OXtyt3a6wJrDn2ZO/vrQR+tOa5Xa7sXWzwXhZ82UrbN7H2j5elv/7
O1psS/dqb3V3y38x7JHlc/ahsIzVyVZeATlyr2N/zD8xOsp6e/PreD73W3vO19icqz1WXcViN/7O
hz42g7ewk4AGCe7/HYBMjAlCR+5qOKHD4K+iJA4IB9FLJqhf/VuJ6Nm+eytED1AKyFB+uHkLO3JL
i/AXIYgBe6ueYnmzYDNCVTCdJzOKwlpua7Nml/80u/pf+++BslX9Y+zSP9h9A4B0FVUbBuharx95
9/gxZvfxffyC7PlymWMzo6HO8tKQwFXQlRIb4/sH8AWmc3bwdqql+GjvW7vZxPM8K5yPx/MWLQYk
Y+xqB0Aw9NlxAGMnuh0y8Jt/Ylh7WPAx3e4Jw4eFV2FNAP4E7Ogx1rtLmVrrPHNmZgjWY7pO4U7O
0rCGhPoIVII4piDazEi2RYCnc+x7okyOeKRHAO8iwnOIQjT0SAdHFDsMQcCgMTKg+8F9fKU+SN+v
vwCNARJwQ0x6vDKtwyvmjLWYQzGeGrN0bS5uxAKXuIyQrcvQQwI/+HnYj0EsZvfQcuqtCrvLsyAn
K8CvWphYAU451fvBQYJVAUod45jbDGVEhp9R4+8uTNsZ+JxP65kAcoFT7OUlCJtv3/YdD+fXE0X4
Gjx+JMN8YrAQIyCoUGR0MLf02LLaZfJF+zwMH0cdAkJDvfiUb0QzlgYZDX74FPRRgQ64jPZBKEOO
bx5dICAOqPHRT40QgrFrwg2Uqlwifztfyuw2Up20hHcirBmofnw3AErqXlcHVZrSX1DAQi1ampu0
j41p4orGM8M7V90JcKMYume9T8nyTfMVsFwwmg3+MeTv06weDA5TGakKv1EygZeVL8t8cahSKvsg
iUcC2NfpCB79FB3JHGW/Ky3bMpKVEXczbyh+Z2BYaWW93y19rebLeYIvm2d/ZRvyu73Qw6PKSVHj
faezaoIh7s50X4YGmdYThZrCXmlKUPe0jJ6oP+D8DGQN7j/yZ3W704BlxFAhnwxwQkUNTFw+Vd1Z
a8/U3ZTP9iKXNsWPkbKuqiiVqQtekKHzqEY8sa4fvJgYFSAxfPTtEeeVJTLqgZJthszByUINjYK7
1yW+GBMIcpkS2c0HIlyCMYBlVl5WlMdp/l3zicpQXiydGnxw9A9HIznv96OfUg4/lxDI89Ctur8S
mIQxBsIsXZi1QysU7DKY4ZopgdSx/VIxRIt1AaKLLmoO4fAC9EyhnaDQt6DeVQafw0hdcQa6NVUv
hqTSBqIof/EbAGSUhPO7oIBViS/XDIC02n8vAk/K2cQLHaoZNroENfNTKY5QKJAYMeBWBMc0cAcE
sRNQHSFM3HTOgSz/QVnFtJQonGJd8Hr/uh1fpXu0aVGHpWu9uW9p7frIpKKMTgd5DYKZIUWecp+U
jHuhtjt5ba7U6N6QFmls0HuWYDeAUX/AjMrR0m8hkj1U5lVN0ycDbgQn+N6NX1SVH7tWYe52mC2Y
HHN7Rsk7Ls8M+LzOaCdmyoq+j1SMa3j5xrhTmRsPQ557ov3bbdU0p7JP5L7hruhvUN03QfpCcBd8
ZAqaoihO03ZEmxBxDPsy+eu06FXN6OwYpct7IVQKupHiH7gUusynhg78vKS6pmfzB28LZIEJSBSz
ReMXXCjA3i4y6+DO6OF0xiUNYd2oM10dMDKAettD3VYMakJRVxWzHOjLQSoaqJObDKEuWQPlgml9
409BX5jyL9M8wH3pMHcxwGBdyFGlZc9xffpiiBN9OJDMF/aLhTz+ua8DVVoqt3WHGAzIU9a5qZk3
GsgOvWxj2rMonGzS/u31TenmSTK7eQcc9cHwZDDsCXx5s34DZH66fFo66xXBH0OucEHrnUkl1BQF
HvrMP5ayB0zFGLO+lLrRwQcgAfqWxJvJPPTaRx8mO664WmaJXy4M9PQRs6QZnNmIlLbsYaAfzZ6e
LOq4vG7CJvK6il7kmuLz5SawAQAAeGuj/aNuC6a2wjs+kFvN1jQZFA6aCrXeug9O6r4yFrSyaCA3
VKAJwDY3AFQGCyNxdBhR1mZzM8M6cX7M/afcvDiYo8a++PcnWjey11RT+bJXS8z11VOz2FSca/OX
ZjNAuumMBUlxLVk5llpElbWIGzX31+Yf6Bml/gdcslBC2l0X2CQsPxNAR2FFT1bQXaTGu1QzumCd
FN/0aPSZPfMFW+nm6fNLdFWOoDk+zk2KjWUTZ2e2MjDXSzTAYs/y6znf0NIw2wiHQGPkCcmEfUNK
LLqW70f4zIB18bwBKF6YEbOSkDeR0nMrndMZq1c1P7QzkPISGwS8yYt6FvAK7DVkjhkfnnN7Jlr4
UjaXSottAnYPniuN0WYLTipvFxKDe8slt05PMdk/QU2AW38d2GaDjNkNgw+IF/bQbQ3IqAieMUoj
ofxaJVPWKNEBx8jmnof4mAB6pCXD9ouAJm0pKQOQF71BMECgSyg3cWWY1U60YdjHSLWWkkBmcpct
Fi65TYzhhkdOn1QGiK0clfuuqKZfsGxYC/t0bqiugMwGsyFP6fLSpfgC5/pbzFo03S/zE+q9saz6
5QfWMyiWsl6wR1Wwg/hcHcAtnlGcEEADA9Q++SZ3wc5nxHHL5dWPpTYVoCNMAuEvTVwGys8uA6an
cog/AKHnNF+uvZMoswJMubnmOLSASD8xLBhD7Cygt3jZegHPDKIHLXONqjvdlTngHHoMNM6oTTwE
7gXYqaaE2rYslnK2kJeVvAHP8pRiups3ir8M7lmKBhfI1BX7GqnhIkg9/Cs9LmoAoPKAoNPLeLrg
dhRVCO9idrg50C4gAGH5mjA6gRIxHgIEuvKOOUyQGQC6PBjNgvOmGu+wUxsJMX8b1GStzfFZN5wQ
OCxANnoxBksjGvgCZUrXijDIKZsJDeZHOc7oKQSfSUPmyyJ81SIZ3jEG3IISG9AbDAFwUQEEBNdI
g3YAklGOuXsxng+oKNAKEFWMqkxfPvZi2Pm0naTaTRhJWQLNtXCI7FnRfceJfcjJrZyDVDgvuj+U
4pid3dil+QM6moGKDHyuJyCoOM8AtLG5eGkQZFgl2ucVpzeh6MFnETaQw0kB3wLZi+kFmVAbY9wr
vA5wSlyo6cnYZSm+MpOGMW70OR8hsZMA5IKIJwsm40OO6+YC1k6LkPFiwET7hpZ0QP+40jnLDtBN
uHodkwL97BKAX4JsgLVno4CwelwilpBzxhsAc9LeMagp+AXg12nNgg1g+bPKEbD12gPwae5L2TJD
vDclAyYp1S4WQhu6QMMBT0ljfhB8eA7TyQLjfLvvOBsfXBgbgaizlOO8HLNBWHOukkeYPl01A0of
EXoI7jcxAf3lCD4KuFuKgTBon7gWu1Po2/vgOmgtVtoEqBXv1bE1mazNA+Opg9lne2eC/0HHm440
i8tRyZoA9NQHcSEwCUwVg01DvHCL61vMAuPywA2YxRj3wOJhHV6Gi+N7vQ/cGoAOMBl8kFwE+Hgg
EiwgyAe5mmI4QVp8iGe1yfsJHH/8ZPPD/xvaf184ndNT/8p8TMSnmtFfBgZiPEJmDdHFbBhXZdAH
jXgY+eWf3kxgVIFJYDTRO9lLCmpYcGxKIC4Umu4Tzj/+VXiXG5QEECRDG8QCsGY6uf8hKgSSYYh3
AmMmyBjAKd5MdRkdAXuBzHgCSSzHEIA+5RjWsUTE8mkmgDjEBC4qJoQjOna7880a4o2jVFNmYmGn
4FfA3xpdAqH0i5wEjxBA2M2neUd8D32/A1IyySasr/GN4Vufgn3ypR/ToYaSftsheU6VlSbKgu4s
wWcLkLkRso2Y2WvqjCBj8bVL+ExGwF5sKZxJEdw9hGUahqHnBKRIlPmwCCme06T5g+5HflZJ62sF
IsMB/wDz7cltzDmJ7FBMCfYDMAc/RfNCP5tfJUYUwL6YPvgp6hkqHOtVgJaZvP96xiA9Ga8ElF6T
Yp4/ETXhMZ/3bYcxpiegURNp4KxRGkIURyiv/PHugKSJFMDiwoOkLkpZELM91mfylLCRmik4GNnD
MrLT2aAQQrnVxzWCIgqrTah8QgqmAVAuRwjPisFUTg4bEMwNBavGw0gLgkofwY5jNbleLFNruEL/
gb3+QgWdYM7nIzDBBIVgZKAaQrSjtQ1Nj2hbAFqQrJRidgX/BLAeQEryifvrecRSo6KnUsDqGVrR
gZyHO0SUZjKkOOLyusbjYu6fLcqeUP8+2ur+cll6kiHmn9LFN88EjkwgQZmmFIoACCQICTiaLhni
DAzFwbMwaoxkGmAXvc//BGIY1yvarJ8lIqF0/1nmF5BhSoWchZePlWOQHA/wpgTAPED3cboIJmsM
WjkG5IgwyJBkL/FK01UCkypKhowdO+yy4ClW6nhQC06uI0NQp5mFCAYapSwewqhQKZkzD4oCgQc2
MIGbgoKCyA6hFgbgKjIqBF/EPxSiPPdvCURFi6cEoVAWmYANFJJQNT8Ualg/j0NhSh3a38bLp+PN
UQQ3wpWI4XqNJ5iQuf+4ElowcC7oQfOXDlRxOK/mDSyBBSuSLTLEDkFVor6GHUeW4sz1MiNWiGlD
U2T6E91YOGX9L+aGc9UfKK3ThSK8RQ7u/2PDTBBNoKgkR+EYgOCB3io5cFerv+LhFRXlP9pDJfsT
fR7qGjzpj0Uox/RR5ndjnno++szJ1KG1QvLootdmhD5tt8go+vkiaYMfjOIZJ5NgQJvknU/ozN66
qSE7lSXR3lvW4dFH5Kik0ArgataNkDIavG1BFWNIDQv9pdnff2mLGogqnRGyngmlEkQ+IN10a9AP
A9BY5lgQPwUIixxkARKFmJSgqlWnRie2AOUZjpH4mO/pw7zll0iABp4RtGmeKVEHO51skFQQX1Lf
K5s9ju4JL0MUYTAeaV6dev0BeSbJBs2ESIdRhBz3V8s+Amks62iBIBvM0tcbnIqACiBO8jhBKBLf
qjSfOlEWNLL1OqZ/bEP4JRQMAkDC0pxgDCLmUzvgOjicwBEUVIpodficQc4Dz4vVYEthE5KXzyal
IV2s0YXiMAIEmnEZcA74WMy8Am7arlUHqRZY2xJ3BBB1PzIhUoMUskoNth9gOSEtyOYFtoBWGJnA
Z7TgdFKkwkFuoDIIop74bPFoOEAX5PCRC2LZ2RAPykOCyt1q05saEFlwHFkSrpHzIqz0U2xcJhVD
LU6EbXUor8BiBpPVX8V1UKWhaNI2G3etheX2cRot60BzjDClsWS6qV/t3m+3o8SPTpZhtxd71EHU
sR66MwSiQyvPpIrdofrpZnS2gIj1Ibp6dPNARyBCbJNV/IxS90559F+9ezArEQkrXbQ8+GvtvQny
P95t+go1dOvtJ+Styr5R2aOQ9k/86M/zX/v72SkHKe7n5EK9z90TLV9XLOETgD4lfjQQ+bzepUiE
XBkVUBqoVBhr8LF3bBQcMedj2IxuHpa+Ndild3uYhQbXvmMuALVPHhy5PxuH0ralEYy1YbOpNqNg
FDzoczQuPsNP3Z6GavJzA671cNr1a96vMzG4XD6CGf4BtnWNH87FU+giFnsd3Qg2BDgcBEXYI3ci
UfhLfxCwZWCQFRcqaioYogbPQZflxXQtcFmC7JRijEPqELcZtFQYnkRQxAUkBUDVBHqIGb7WAyv/
JXPC6GHjKkgOPofoE5Mz9xxn4N6CKJyXHv6dE8WHoFOUvjFLvJhje2d6KOYdCZ4vcYDQK/kO4Tux
qzCN2DPUcK73WUeTD0vgUz/SygDYHzboDc6Z7hoOTUgNhTgl8FEqTAo1hGfP6R7QtqIuRxeR+4Ro
Wbg5mjWtN9RW5pndqj+XrMOrmwiJOYkpjOvn0Bqabpd4WSkMGS4tZ/wWpd7859MGmHwuFjAoMF6I
34BiIfvDT64Kgcy6CK0CnItKmHT9I8sAiw6skYCP6F1HdgxcXBZTCSBFu0Bcz2JgenVxlNqIgBwE
r8hsoOiRo6vUar7DK0HF8qMpt4UAGmUbLcqa8JvHxSOKTCaQ65qctOfZ1kCESFq6PyLSlNcRqjYf
8hoPAyXyqy5CP5xohYsU7hvuBTab3xc6gthn0CE4kTOwMMwExkrc0HdkB9kOngwXhJNp1KAHWjNc
oq2Aj4I0j+iFsN+Uv5Uj73wdiOmYoPTl9h8ISVH9VtFYirv2n0mNYPCbtSGKMHket30kOP6ol4CM
0m0FcwjO9d79o7DKyl/6iFAdTB1b0PjEPGE0wik55ki+AcqGOxczHKr7QcaBB10ZBzbLlWmvJuPW
iY8Cs3HF4I6W4quQaShS4c2oNyJU2w1/20MDxaV28icoRvf19Dp9VmgbHHsJplS3NTC3uo3uE8cF
sYQItVlkEfpu//ywRu+/jy5kzXHCV6hZaG5cHbQi+mEgtSTZ4uBo6Fmit7lW/0fSfS23tSRLAP0i
RMCbVxJ2GxiCRuILgqR44Da8x9fPakzcuToSRYHbdFdnZWVlcS46skTozWajC0XOUcSj//so3Fs8
CRfoFoKjrJchd7JuibEkwUu+Vy/K7WOxsXzsThFuK60X+db88DerOYyfYDydBbDufdqDI7g85LZJ
ttL7Mv+92Wx350FL2wVicgP/LwMctQn9KltYS+CcMpZRoNuWHRRfiUQPSUurHHTH+2BoAPzazlkl
aKuDYlECQ6t9SUv1ZFrp5ciJrTWWFo7WHOiw+6LUO5fi2Tzy7mVX3gn4yCWUemrWO947Xc+WsvG0
bYSDYzbr2bnnoKiq9CAX33u9Pturhqrs7x1nBkcIriJZtW8wgEPJV1aHDp+Gsp9+Ms26y8KDI8V+
LwrSk1p3ULDNx4h+P//dGWxb7jq7K9OedYp8pokMW3MW6QawacsfhRUpNYCu56LSm9ajxi1Ycm2q
A6N1Z0zudvoMQEO7XBjTZ37rILBAB1DlJqwsY4e+FWpzIYJlXhovJcvXZTgcb3L0JnRsf/hwCBAi
CzdElX7t3XaRO/CSvCoRpHqMa1i4oy4afNg0kaPy4eDfwkPKQI8siCO5ipx2GhW6Aerw9Njyn+u6
CsEIagS0Qhql46cUL6EXSm1XgfCQqJVij8UetaetCc8YQhceK7l3GxGTvy3FLlI+VX3ETFxHofoB
l7hCmN0fp6dYtBC5be7ipgfGWXdVVipQWcQ9w5v0VrzSxfIf6xm9KsJIEMFqfbn/bk5jB0mZRnjS
zp0+CUs5qi3M8jRwF1lPpMGS79BpFHpcRP9/RpmwcNm3hOWLo449RKmz+rd9qUzG+VkLAD39s3Mv
i7Y7ZveiHzc3DTMgtIBaAuE1ulFT4DxsvUiNll1bhE2qTUMqdrlRcBq7GwPZYS4aBv3c28on28Zz
RplVYQAuJyH053Cj/6PFT+uaw1sku9dFP2xeLcIKyj2rdlFr26NbxRg1ytqfu+/Pdxf15v7adF87
NYxJcKI2n2sr0ejZyaVrU0xQ1yhrSOQAvkxCeuokX+md4F4YjHEKu+cy0EHSN3vO35gT9MqGhO/S
QxZ+jvTITyjVPd0ugQm70vNaBTZPATrXU9Pma8jadSJ0EJQZyqUGDwqITMqV9Z/Cmq9Oc2r4uI6U
r93jObCrc48gy+UgGYFiw737++Xjolf+6UnKgg964bvD0HtF58CjVA5buj/nK61CvpvRI9Wfi8Vm
bt3ZMJbJIj+IXfW63lwemi6A/MDzOjdMSNSd5npa60L3cux69EJmdYFVLFBLzQ19mHXo9Xw/X6Ba
sdO4P6YdDxfGLmSyU1zl0xoKYhjREf1muzYuwFtdlNL8pLNfB6OySdmlPLP1OTKt2bUd+TeyyUbr
untp/PqaVgJhXY5wmLQrjhnZFO/i06Uvv988g8w7wVWZiWESWk1JjKZSl2h4yGFy4v4aoljtq2yw
05nHqrlf6fLH4tw954Pvu4Vlcnfbdx7Kz5PYmXO5J/Mfdir/fEB+1tG+XHyGKaBww6TW+y92VlJh
nQEWaPeUWGT3O9ZOW6DfhOddP/Tyx1Yj3+Xxiymv5tSQmvJVMNrCv5Sa2xcrmPfRfTVk75OfjOw3
P2RTMuWj7Sp55t4OzYVZ0/+4M01/wnSJTzsQ+gk59TP/qcavzg0/ujiNz/zSq6Ei7eCpfV2ogjWM
VBFZnsmjc+pndvVJDf6wIHzWVUg8qW+0CdqP75dGmLOxY52++vl/Vn1bJZaAVKKoqCuh6Mu7ZKC1
XwNdp4OLXbEL5sBziiaqx1nzdMcXyLqenZP4kW2h62BcNrp2npTEurZuPePKpoMcuHnGG+bGYfkv
MkzlkxKJ5eM5h08uRdO/nkm96S/wBkB6VopchC0cvrXetEpvs5ZqiitwzE8cxA2zc54t0dO/ycqm
aN5Wz2quxoQeC70T5/tT0qBz1WeAQPrx8GUyIbEpGglb6cIM1oviad4bUsVzX6Sm9IsIg1vzlCd6
MrDsyQoy3uT/0Wnzd/kDPrgl5vV7wqkjVNWJxMLLKsmqr2piHqTbmp5abP5saVIeDlYktPlZ7AUv
NCrbYErlOJFTJKQtSh2fBbkU560Zg9Z/00tHq4zo0sixAetdKi0ra7/68E6PlHuzziy2zsj6PZjr
Ta7QLhU7tXy3zNvwoG2tezFSs9I6lqJDTS9foydATP8umWFWWv2ryEMh4YnPm/g10fx00GSljyDQ
bMI9jaCAG4gDT5MJs8wwl2sth8fG82He5KpZ+ZVJBXglCfWZ6r7Htv18MyIG2Z81AXIPVgB3S5D+
5Z8vyAXuNpv5a2zBSx0GXQKsFVFwBaXObfniKYkWebnltZmfDple7ZlaP3yvchKX9szswVK7MBs7
qFjVZKU2N8iTI9zn17OBoAGHCAEAgdNsVm1KbouszHZtSaw1eDvTcnTmf7xLB9t53j2DJzvQqcUp
jMn1BnWVt5PCFYkG7M4mDX2Yz+tju/JljwBwWxJXfEit7bF7FWr3Zx7/XLRS+3pfGYk7hn29Stpc
PQLzWB/W608HrSiFeaT15Lz6me4jmGiyi5BtvLKQbUr4wTHuBeKwv4/Fnk/xTqaqxZxHd88STvM2
JjLlF2ujoVKE3ZRH1d1UV1hc/VQcSisUa+JUDvSPHhe+cMaAXlu1+SPAeeUngx08aptyrjVrw9aN
16+g5KcVlUdWpWZW8tddF+8lH6ot+b1gX6k3r5txYR3cWv0a2mE2rdKq774gaWHmtA9WqxUO6aV2
uaYP/GGA5pFiskrXwEcijPSpOfvBi9Kb74eGZ7XwiPiPbnviahmaYS1Re478a8ENNxz8xUD9SpAb
yBolmmclfjmYFE8nvpFEK62vYGCYFTyB+649H1s9h8GDskKZ4H3W81Ysv/CB7EXB8ax1+QfF8GAX
XsUb0X/9InxW7+1ltSV8OPJOx55lSNzjicgMAgGiKEomjY0bhseXaHa1SXCF+lgujhzQs9GCa+al
1mkQvnmL7A9jjDbbnpYta7AirzHnUQLe0948R3FduiV9y5AvipzIQk3r+t+iOpbIOQdqCBhKxjqs
3tTccyVzv7fhBkAFsx7yFqVUsyuM/HN+sgQ9mMugkcIz/8UWhL2OD/9FNGnbxx4LJbZbLfi5ZFkL
/YVXk4tVO96gI80YyCMWurm+/TULylYFRGbombw8fOzt4H69B7dePXdEvWz2eqsGjOYFu71JAxwL
BiwY3cU9erx1pk3GghGoCSPWrCQHNWvZwnmYsIWGSZWXbaLDU0FDw6UqcsqVKrBu167r4mAHLodO
q3uU11erjk+UNfIu5/cE4c3fohjXy19WxZWQn0ziYdJy1eHtUaqTqG2oqwXNgorPpSsTsrtQJ85Z
qTAtz/1zt2770CARkG+zIg1NsR0p8anRxjvC6U7RQItHGog1lkqvpvPOKVn0wUF3s3gpNp6Oq6bD
CZJdDRSxJi9IFb22wL4sqHQbuTBCIpUexRilFbKIkCpsm3LhJWr58RZkwGGIm0rcAROpfM7QhAlt
V3aPEuD77AqPYdwY3AMjS/+zSPqiiqeXM0+FghEVWVVpas+XYmhL93KoCMTw+Y/EF5CaaAMfimiV
X8BJjYGbE/bh0kbWyC3AcpvVrtHXFTDkqWVjwI0ECxDSw6DS+8ste1vxQI/2qrVmxxLle8v0QFWh
dy/FAR6O3QP1eot/dK72Yd9ZlVAEthVQPpkyEdpx1iamcSxnirEa5jqN6NTjcLr7xxt5VI0JZSyY
evfSu1LRTnt2ZZMNWWtKv+cnPyGPEZb4p43u2P0zZ+JTcGnFNMfnz2q8aXQh9KoanS5ZwMfdcyZ0
tjs7VjXuq1JXaSOKCVkuKO3qEdfBvOPfVpaKGF6xhTBlCrKlelvf/uXWLo3uhlWg3q6f2A1Se6KZ
YcXo2yOX2p0OJJQ7Ulj7i4tLytnzgZxQoM36sKDT0lZ1PobBOixL7CvMuUCy6aogyd68Ls18ajaq
LE6prOW9blNEC0Nar60auk9Fwt1fP/ZCp0xhVRzWw6g0pzF8tsh6Dm7vGm60/bFuZqbabsKb87hw
bO/zLcFRJD09gM52n0Cbh8LT9NpmPnkVtA4df4Udn9zei8FKob1Z/LV9uGTC1dOffTTRJPTViCSX
Hh4ySI0KRyEUIw22wU5Mwqsm5bsFEPjIg2hYKpGM0euvnzuXkPpJtkNm7xBgRkRVr28Tu6tB02yi
5PZv3Z2M2agfS535z4NgCaUO32Q57hrqpU1LesnEk3Ljh1GQQr6j8tie/zhTMJ3Sd3W9rhXuI1fX
dukLnaP+F8avBSVoA2c4kgwmAoAYefl3oDV1SjhzuIB3DHRY93fJkQXBT+nWNX/5zr5WzA6CJXjC
6/VJjVIbRjDSdKioqNhi2dhiLgk5yJJealfsOIeBekdbeAPTdkWaBSFLb+ovMmKr3YYwJkfL0ym6
S1IhCAcQcQ+xvGSeH2sRroctano0WTkc6CzatHa5e3jdxXubhBByWypGkrifqSTD/dQdN87PrOOP
gjQsisSaGrNDjbVv2pubaYe6sMpCk33R4ID8KrHLfLoSpZab52j9rn1MtelRXFVOUU737J17gLL/
+Y07Ml0D3Jaqequnbc+PBeacK6tG1/kJWBZyrWshFRuB2qKhIQaXsLeDH+eULq8eHZliXa6RLLnz
l2yj3awZXEKNg4rFPP2N/WqDtvLZQ1JOuhg5a7KFlW2vKNBsR7lIK1jlFh6ZdTGVn8P2+3/SYVkC
5e+hjDMOk5OkJ4W7Z9696p/R9XhghRG+x+iqUqW9O/RmJrGb/jJL18CVFO+PKpk7O/dDToG+O4dq
NZ1ex/hqmPSRkRW279VDy8OcD6X3Z90Vb8t00pXzb1bP26znBsXgsE2uUpY2bvTEMYmIU3UFktmL
uh1Hs2wucBrccJVgCU+NFtJAil29diEWr+CYxeDtMVhn4qKFf+V2tTv/wr61qeqCdD5Y8gIoOw2e
mopWn3JMGce+79Md8Uq4uvQtilMU4Eqog9fPyhnq+s2aO2Yh3fIWIUaoaPlzRtmJIE0OoePl+/RF
e0bppwHixAulyHrLCc08lXtR1mepiGPm86AWzSyBgwKdgOUSbH+i7BPnhT7Ddi0HGfVz8WOngw/x
iHTcq/jtU5T8Npp8iwCbS+gY1sVqUkrGgVJ3pVbQ1GGmRVwkOQLa7SOfsn9h9pvG6KJ6ZHvfrzd6
1CyFXsOUosI7YejJee1L1p2R0ApjxomYw3RJbqia9/mw8N/q1WSHrL84tAXlrD3rb4pPBsjv0ll/
meTS2vLJ9KDt+7q7fKv3Xmr9ktFDf3M6DnIDDhcbida+f+zXu4dGN1cegX7hQrB9vbI6CaNupctd
hGrP08NiDZ0wFU0XZ/+OJML8nZDiroYLFlFomplZ3Tvz1by/2hdSRvUPVR35m+nwxHEbtjx2Gzdz
gMsGj1WR5ZJXt4rqZgtV+tW32cbEiFtFHWkzY7WqA7Gj9djYuZF9L07I86WiHgp0q2wSri3JuPC3
5sNw5OLB08BdluJdGAy4D13S4TXgaHo2gEjmM8yFMldwPZL2FBOuz4dXSODLqpFm2k1Mq7cuqswn
zUP4RHMHomhqDFf2cuyHfmP3aEe51689jHRMlsk8WWsdfaMEGu8Hi8Eh3RkWtX9fvDSC5gNQdHFO
+ZfVcFYP7dGfHA6ZTYS3vu4vsYmWTp/WioCMZQBR0mC6NCeMU5trDbxZH4m17s9eNkn2nh9MXnN9
HSn7ePq6C69h1+amla5/tfP+FBO4oyJYbOJtfz7EAppmbAkDaFm0Gpgj8CUHpXCIYYyggkpLw2o6
Fd3xdPWnSly89M71p1p31c3+nTSovs6GuUF51Kh1Vmws6OKjW2cTl3q55FKJcknF+fxd3kTMpuZe
yzmlVbl91FhcdNYdhaQTKZ9BHnrxXuovu7ixfj58V4a5RX/7RrBlFLbBapfvfPBMIzoZTeUMQSGs
KM9uLjaM/NoTQqVge5LR9mQfLEnEzHPn+saFqZvfWjamREYNNYZGy+HMMUu1g2H6NuLNsI/CusrQ
ZO3K+3l0RuMQWIS4vnudDGa1Zm1UR2kms7ixS+6rbn3WqZQMNKvm9MY1+pNhXp2nu2VgkRZ7tz8m
qCUPdHbu3D9nL/PXHB+48QRJN5hP4+Vr9l4SNV+FWcpCzp/9dXJPLv2j8rVWyzHloSlCfAzj6ZiN
Trm/SOcDEr58XLelHNpsPzrXL3PbtVMk8mObuD9/q55To9yG6+60pxow2LNSM/6Z8i9YBDvICVJC
r/LJnZZ9cmE4S/LE76/rpDA8LuLyS04XwuY9N6gMCsPJi8InBdyVJI+CFJH/eN61J4qfPn+6mLAu
PdW05bL1GAr5Iul8sIsno83XNRFBJ6PT7ekSnbiktnLJtL9Evf63fl31V/1rgtdsn9L79/b4VPjY
Du5JNjzUaUWey6PiItpPoonRkqfn2qA2OP/RKVXm6YG+KKfLTZSnM8r1Cvl4zkqu1JtUIo3Bs/ae
d/WxWSvE3Kwpuq2vKW3sSaWXns+YN27MfHac7cRzKZPDD5NCKYZIHdyI8u2p+19jSBhfOA3o2e4c
5MjWrt1Qk5s67RXmujw9jmGyg2D+y7cmnvPb2D7CumppXD7GZInO6s1YPDzUI5yRkyWm+ptH4fyO
trPe9W3+gwV20q1H6sHKQ0Xu5zjVLAbKZUCDzUDkF2E/EMHGPThLI6u33L0/ykvV7/1nbtqjMCH9
jIpx4c1C36OECS3IGiJVR5orhi0jxTF/xYGo1hGyF0KpBX9Pz6mcx7KcRdUP1vmuMYuAWpVtcPbE
pVLLMjFihwKn/r27/aqQqNZgSwYcUNSX6HlMxrvohYFAFW72t1G4SWNWO5ID0wiqrbUxpgX1y0BJ
w3V+Nbxq3TzqC5rQuNw7QqqbPXeyEdBl2uHb0sloSws+DIA8HeaL+mnU9UcLnz61EcqmTBTjxi1a
EM2eBtNpUqOgdAhRdhmb4S0/QmVJqXAUztpQTnTNxmEIAnpyZdHLgfq/sv1qoOpoNDXPZ4Z2g4r+
i1okjYTNnV3Ku3Liw/i5/rJNp21deVw5o/lPuKLDQC5RdkwT8dpLWXchNueyXngAHpKaorGGQbYE
K0huNBxHe61VUImGjhBAwF3CmcDoMiFrhzfIXE0Aq/TqcTlG0hDI7QbGGRzfFtZMGj4OwHefRikZ
p+SCw+3lv6lUih/M+TFgSuH5Ta9Yc1/W3s6MMQ1i1+a6jwPJGwfoCCRtGIYjfN3Ppc7L7JngV69+
uNLc0D8iEz7b0a7f+t6n5zc/L7i1hAtcjnlzyd83tSiLxpkB9mHl0xSsxud0EoN7q7+FtPC+eZ0P
Q5pU/wMSU9+YzPTr7QJ513TxeZomKprgjyn0m4F63DXV+pJatXaA5YDBxlln/V1RZUc6nUsng1Ci
im4zScOCKNKYsHah0KkPlrlo/WVC6LufpQgiOzxqUeIOcgKJALTX4o/j7wLV55jRiXYch7q8ANEL
uaFD4N2RnE+2/rFqIBSA6fCbcCJqxG7ncNF6hNbRWqfUQ5B5ccKe+yHsztd+K0XOuvev9cuk3nVl
OOKXrA+vQO7z4bYvQwVBjFQsNGf96XDZeGt09Mr3q8MdEVO9lY3XA/r6JIvnr6rrfBNMrsz6HpfT
JoWGxJiuSwnLhu1IACG3HuuR+GBGwbLttbD52faMncM8dnmT/kiwAz6CW8qAPKwkNYBSZoYFBTQl
tQMKxIKXY715MiFt9crxRk5bPkbb9+00pT+6V2Lmgh+ze/OwSe4f5++MkrqeXGvRdFQfTg30c5Vm
rBp6EVWhGHN/HWSowvfNNFSUHLj9RveieXpAs1vn88p6evPBN4+XNkZLKMrH1Q97jezINIKRTVaP
F041Q0jQzHzCH/MzrdMtVwwMHH8Gs0v+5lftWZ3yJFBCYcdhoPKrlBMtPC0/XX9S4Fu7gQLBhh3f
QsT99ebOnVs9Eu7qcX76LuquVq/K2AJOdOKoUnHuO8APs+/c7jdXi1UX9rbDMZmdEpnTMpduD7Ld
e9c7PRY68qP5EQey6PLCTg7omkZzfgzW2qVSMK8FjXTr5dhHxI4RjSOrPOK3efs+LLj1egLbNBwV
YgIyTDJ9pYv8QfyDIDiu7m4smy6q1eLdjh6DByKjDOUuwtpJZ10g0QmeOVU81FZIR5bKs5rMiyDD
oDMNoSwIwH2RSslUgF+BgaZPfBb8kIiEhcs/GPHS763Sm/+EhPJrXYp2XtzqeaPU1niSkdp6K1RB
oXlq734mw/pwMVh3j/ohqwbv7dNcApWBupDxKcktI6owueYhxzXymUo3XQwKZu3u/Lf0spJVzGAV
kT+zdaXpIR2Y9LlZvtdKz7MheHB4hzIG5TQYYcUBR7wQMBPRE+UI/F5TTW192ZsPd0lthF+7EFE8
l/rl4TGaDtfw4NrEwflrpfK0fJW5csKJQoHi7swI2GQ22oxljHn05kiQrPer/elX6RhxAzkdnlbk
KP3D+7RfG1R+pv3rrLUYKiL2GnFuRe3xnH8/ACmbr9lrPa0MqtN0NUtX/YOm7VVzs4xWOlSVz0a6
G9/dwex5XdCpfUcTx9V0FRd5R0W1JLhJshPWXhczyN8UWo3XwrD6kkvWhZgtfFhM9T6T2Wr/9M0P
Px+ewZmr+bnH6n3Sv1/8Ar1t08Lfw7fdNLSuSsPaMPdK+U8XMaV4jU/fObTeE5HD4q3UmyWF3iqu
94n5b51V7NOMVBY0FuksaXQ33crQEmwMG4k7WCdgWDRlY6Al6GUyqo7grFlSTXfbZ009QHV397GJ
T6WeHqXCsLxMr/xZhjD84YNdbWG4SErowUGuyz+7klY0Lxz8Zygvqfa9y+PFNISnbNJdXZOFblt8
IZ2YRXBLZg+AtiAU14Y7dlFhMgffZ+1gOtf669/JC2hnYqDfbNPqaahXhTJ6rM0vzQ013qw/QbiY
img59niYIZZYWA8Wo+U4N1yORXSHotmuI5n/egTBwKal8M2Ny1/NvQO9xDL2QZ2wnXWrTCAN/5cb
ghFOpCyArsobaGcPgC7LPwvgxuLyKXloTkAjisvVTHc20pDUd0xUM70n2xQzjd0jXP71E8Tptn9h
F5+BrsMhqGZZoo35mQWwVO4u9b7/lONt9SMc7/yzjbas/DoCIL1yjC98eO8OPbewjX+B/t7uL3fl
Tol9kDyE+XJIxB0MAmOXiF7RYGBnoFKwFiMXsxlAhCctu4MdJIQc3YzNeRQWSjE9Mr4ti46H31ph
pwCK5SnF+RoS914FTzsmzi7PsSKFJ0IAfVunF13X5QgLtit/r+YsfvHQl85qNVA6mlF+7vT4TTt0
os7e1uRPIGhr26efnzsHk4hXD48N/RWaGplW1kPsNJfACs0lt9xAqXhdTC8Hxi8m9Fg26n/54Na1
PLXm81ApNfY8EFN/lF6l3mQTGLZyETncuuDPiFH0Vt3iqcrvUP5en79c5l+FiYS4M+Nlo2N/26/w
2lm1rsbBZdrw9M4RyMMD1et4NlO9TLN+cSVUZeMpwHw/fBePYKNi7kavumMga1dG+Wlru+Knmd4O
USVrbowf5j+yaq5PSX2ZlKajkx3Cbyr3VXYky3hmzcJ/x/ygMR1BBoehGWmd8ke+S7yqLLId0Shy
aPZxp35jEet3PGqMvJf781NfV9aBX4QpwA8xNJPypn2vc2b7xnJxI87ivHTFfkPEqLLl2EmjuZJY
s1yNztOoe2JD8awxcPN90WHHhLzGoPm4Sew1vvdiyv7tOrx8HL7nY73o6zfa19zr+q3ydznQDDOc
j3fxdGDWxSwtaP/sz954Zc/1PT6fvmXhN92aCg3yJ9JaZZ/F4KixC0i9pEdex8eY+/wor4GBkeo2
4RlJsj8f6HPVx3oalGP+/we4XnN9hFBzRFW7m4E8Ij6/wcJd7OomzIKd2YD4aW0RadZ97KDTYLv/
Qr0wZFNFVs6xWbQmIbN3kVxnHxkKrB08Il8I+0KNCzOCWEGGfp2S6ynZ933hMpDg+GDQIQwoz5xw
5a7kCbVgNtLsyUl5fZMXHd82A4yeLypLhMKTyLIYBcw871buo8eho79Bygees89Un6FsQ4mxNAc3
DGY0uVSsCizRym2vxkdjKfZvlH255RDWTvk+p1KPzHTc4Otfj9H8bhtZQxUKqnzsI5s53SN/9m8m
AV86huoVO0GrZXQwyU9dmijBGokS8x+o1mln3HRvPdrQt1x7RgXMejKMB6rnMe1RxS7xMKA65S6A
1y9rHtxewU+j7pTUPFPhy9v6sfUvQQUYCCYtTOgTOEszhzzsb71bp8B70jqCEal3s9mH8gAWLFAw
L6sfSoNLvo17q8KxIbIFh4mFl+UCF8zWVPDaV7A2EDOToCRSNPb+5R2BUcNTyX7Cf6XGanaBiLNQ
apG+fn/waM1GlFr6bvlr7bneJZmzUNLpD4NEyfVVsxxMYCVN2BeEIaWQtKnCZhC2leholgxKlmIm
Ae27O6skH9ANUQpNaVcNuSRrQgNdO6E+V+yjDuJaqR0mSQemqP6BSBGKrMHh6dSiAzn3jSikknmo
B/LJJFYpjwuppSZz6S3vFIFUBgk5jbmEmEb1tfDa0LqYonBpmRnzvIaSoC2YekLI93mu4/u9ghUA
N60k079ixLlzkOwUE710nqAHq+W31m6g6LVqXd9cmxtbZJ3qh2nFHpvsSNk5m36gGybVjsacIlPJ
Ed2kdeH71N5toJGGK4u8WE2v+OtapFZVuejtiwyB+iAHfwPeibTZBleMYzQyt39M7ZtQak731reJ
E1dlvVDdCl/wFsxzmPb8HE9TPNBVIcWYyan8lc0grd+M958BrF2+y1w1sXwHafiHNM24lm9NwSDB
9yabNcvf27fz7L+jvtfR4rMcq79lUQDB6a0nXQulK6eXh1ml5R4AGHyxl8JP9eMwTdxT2GIUtxrJ
jteeWsK5o6ZtmylGjsJCxGCHhFuTClZMBchb/gnUdb3NFhDhhw2vj/VIvlz8OElZv1YLYklrJ+uQ
fRDUrGmXpJYZC0y4XXZr2pS2lbB+KyFxcfyPmW7nDbV+X3/efyX9JuJhWWuR2CBzn5ljQLC8T++B
u9AOBlNYcaOVLqJtSvwrL7IPz5LmerUTKvh8I4qSWOHGk1iAw9s3jbKBxjojDs06Q3TAR7gF3Nrn
DTRAzA0OcnYDRozqCNvpKPqEX9HjYcOp7hoFZYikCdsWzLxr+gXC6ioUVbv3MnXLQdty/iaByhES
zJnDtyitqMCLmRlQL1w7trvfoImzuf8plddxbMtenruMSugsbWw0zQ22h/bppqt0dK60V0sNm8s3
swC5nLVU/A7JqtLK1VTFho11XDq+FDdsBJ5gimq5lR3aWumo35Dj02PrVm4Vji9X7PWMHosOlyU1
I9kOi+Wyb64Rj3YK1Sb3DcIzQMzspRqfjEKgFq+uQF6yb98n0aUa5J5O51MhyCPq98XTkv7hOiR2
muVa03/ET4v7812S/0znufrxWUymw4gr4+Y34zBKZ94+EfIuysPZvrc9/MmmX/KD3H5Qr1x0mdgm
JV1kB6nbRzWTbl9ez8vT85hJtf7WWmk8wdFky369qDcNsxfMp7tUUQdo7BrKjxUl1kK3zMO+Rhe7
XWs4KJzbxVu5X5MFZ6svLRmhxTpYFAT1+1uwnWEgCxHnhucZs7bE6ioexubO4PZo7HlrlPt6LdaI
QqAA76hZeqRuBYrIIdWWXcZy4LsJVJZj7WU2+2qAkeJbCI9YJo7qcKDVFYFGini3abIxUcQ5gZsb
I6p0wI2mj0GqqMJlDLXf4NySE995L305hmFNR2lc2CZW3m4cLKztx+NoLWmphqmejV+5IxRgdLtp
CeKbQtmr6PnLJQOk91KdIsi3YPJlp6oUD88d6iqlGCKERhc34//3BSpUldR9LSbXNMNBXUyChAt7
WWzj5XBxb/210FiwONlG0+H8VVp7fF8opKg/0L21AM1TT2CKuYOqVfUsGMX3//9UQfvSg1FL4bDQ
2kFoB7E4UDgMIpmMh0RhnL/qf+DUxYt1tmBVeUPyHHAyZm2e+25NZw+MUkzEFftpZ/y68ooFIX92
6Ri18IXSprP6sdXC1nfS7torurt8d/LHEYUMU+NTziiqmoFndPueueKmQzJEzVW6ZYxhgI7ESvtj
6BaeMujvFUKymZWbm4/7sDQ8FLtlMSC5jxWuAQOszn6dnM1aHxZ65b50NpfrGUdQMSWsxp9ioJwj
IeRu1DduQgOg3Mjrd4So1wzsEq3UN0ONptXUHA7O83URi0USOOPMMF9HKB/NMJpKpNh5gS/nArV3
ipWzUVi/83HIsNDDal2FJ+eX5CfEYVzX4mUbiDcS3RM5jfsaXAlq8KuO6kIKJwFGjkHG1aYOeCka
BZGBbi+oFbb987vaOs5xC80Q2otsSpTzhpMYZZ8YEUNK17WwubQGgSFyDnPpDLR6LX+pYpbyYb8b
4Kc8k12jokmSWTq9JUwnwoxuG5FC6ajVZDAbgeGzT91U9W3QGcx0ZDHdCCflqP5djWWCRN7WayDy
giyafqGm8qnO23jeDKmcA5cVVnoX0tE21vHPl4PJixqz9oetHrB4c3w0TpmuNwjNfTNpvmEpaLh7
s3ROJQbehiUA0dcS9Y5+efoo3ZSGRtK8hupeZcjFe5Oom2TlYDGV6+nCMgBt4HAPye3xzcudNRIO
95+5QLapkgRa1bEf3qQzxJKngLJRyqJkwIp31tVci352YwB92VJzAKE5EFFa+FSFvEeEWURc8GJI
fMXrQKGK5ECfcUHPl5YYhx5hoLE7TicEwrs+OD/RxGrZ7PXTn07U7A8VPL06YQsCMIwodi5iHONz
QOyN4PyOeuCDxBNft575rfsO1aJ0hB1PzHVjXnqbKdeHJReousZfLhqMvkPnoIlfa0O4NmNpU2CQ
Sa1872a8VFloBrOls8okgKGfziu9du+fmodOjmrvwTG+Gov5fAggqHIsrmajlRYflSLrR69HaIZ9
PA6V2KGxnbH+GSvtzhYcWe5M9hid9mLnx+wz8JyX9MZ4nkUG3w/nux8MQfnJFn9ajUONiKoJf6+K
gl4H7AulDgAMEUKFODkRFO66poKrztgdFJCpItmt9FaPLem3jO/bhFl+oZmK7yl4mGd2NnvooYGD
pW/dpoGaAWQcgoGKvnfCzDFwA3Ve+XrUJSurZtBLIMPD/mRsMCwuR4ptpFZ9YaQxj2dpsIjRAunI
4hSUkoQuVXI9pCWmM1IMIYWofkCWxY/qt7DxGwpbFv1YrloOIgvKM9mnLkYCVCo4XrBaPSs9B154
j8Vvtg9h4MlA8fjDKti/ZaNQBRXqo6nmmKw/iYkGc0M03FS+qgqFjqqI+lCP9BNGLCLq9EXHN3v+
kcqcf6Xt4GWArs5R+67I5v5BENUR8ra3Q9HXTUEru2ff4r1pwape34txqN5gmrhvZLF0x3yABzTh
afxr1td3KPpuUymY9cuCSTBz6BmKCOqzoDfqx/OxjCKoMuRSxL9i0/lXdHFCg/qacQfVU986mw+M
iB0E/CjYOCi9r5AqK5Or0o2D9BVOGJ0zghn7ALHgMS3HSpXd/IcNL3PkHVCze2ymRyXImrb0kRfE
o+ChyqS0LCBUD3cAcYwDfPLMlfKc3tJCrWU6YvFO0PY+9TH5OLD71praH+U3VlJpg4tpQu0VVsgG
iPuVd67G+csQ3AjnraLgUY5D2kOxI60P5evwc4oq+Hw35paVT9SoMPJ27cF8LMLA4DJpbTrSTvlX
zYLqBkUopzW5GnGlxF9min9f8Or3l43fUKe//449r5S8FisjejO7qQ0bQw/GdVjYixTMMu6GqaEP
yEV0wA9btiAE4Z+xJFUQ5C7fjaG3DQmBN1BUEYcWdmqeqaB9Esmz1p5aeAuPE0YGEQryznkFpB8q
+NVAfQe2x8KGfTluhPI0PpQ5kgk8/EYQ8YYn+6Mqt1cEzoXy55thyb7QGB7i04HFFWs2pddcKJNY
U0ZqzQKE2yrzgQTWGLVzhCJUNJiGgrQGGyefPiOCLfXfAMUSRciRuqlpwKuRvj2rT66AqPSrrETh
ezyfJk7mMQa2+B1OukqvOv8r6C7cIctH4uuYEhUfq2KYHio9FdWC+TlB7L/EdMzX6blzTB8Mg+Ct
RNBoh0XoH+BENmg9e05oETRnzs9gbCB6SVsLzjfdg5uBGa5+jjkeVvFYGlnpi5jlQotbWkAR85BR
ckjgLRfqm4M9O6mx8pF/loUCuSk7j73CGgZM3v8a0LAca0IESMFLOs/4dAcFwvoVKhldh9z1fGcr
HiEg7n7zeRrDpIN5XWE66ASux0+jxRz84Iynj/Yuo62Dr8c9CWmejsYtwlOqeX4jWF1TqakA1Ss9
UCVAxxAT/DbkdbtI4leOj788JHSjn9+Ov1pWQ1E4kEiwnYODN4Tir/ptEF7ZZB7z1DQIdXJJugjp
Wsb7X3uCrrbMKyYGnwr3jqQO1K7HhwoWB/myuvTPn+TsKiYSAOzXZUgWDToxF7oG3suNL1p+JNlv
KoYIZPbcFoNX510YtkOoiWt/3D8ka3fQlAa/Wz+C7H5OsOUvd5X5UBN/tyMYRjJIB3d/q2r55IIE
dWoioVrd/RXD/AG7dv8MPST5Z2BN4REws/dpiMvJnUs3+0k67Utn8291aIaC6XmUvUxIa9btMyj6
YAHXxD7Pp6F+ApNswhSvJ/TgJPaAC6XQJg8hav25nSVxio36aqgEiN5+9i+C+aSzvHQOZqG4lWKf
kNgMCkNo3anuJbRLTTCRfNi0Eo5Ta9GdX9u20Ur8CwtvOqiqds2S+fu59Lz82hiBNhlc3q/MmqtK
QlGDdfv86UyMmp7mvdIgu8RSxDxpcmTIerqoUdKRUB3/3i+dSvl7phbbwY+rOGW7Xo23XlFDVHRe
J7suh4BF68BSXMWm1LsIAUl27pnYvp78Fo6DFScufbZD5ZgDWz4ClZ4RcRfegHRHL1Q+F45KLSWe
TOn33Lt9ZHqu6R25a/EPe8NO1y7c9iGlRar/uophOQ1r1yDkYsi1ycIXGzoCbgkSmHXPgEfpjiuy
Ac9sx0zp5Bq5rifsSxa/1VsSugtqStTN0nSc/9Y5bJGWv4v2NUUD+pUPicwhHxuUVVgOLXsukvJH
6YwzJzQdP3F7mg5EaDJlHcIadv2rS0tsI+q/b14W6R5GZ/lB9R28KCW521Ktvaiws1iKE2MxQe6L
LME0hX055gxm0QePsCXDCEltiLtOzUz/51pY8r8QKKUVVM8fdYeVum5A1ZA9Z8NFujz1HaBoeD0F
ARksdffb1SaC6mMXMT5UJf/H0n11pbItUQD+RYxBkPTa3eSgiIjywpCtknPm199vee4JbjehobtX
qJo1a84A9RS51FPS4dptgHMj3vaf6se+IEvYZi84UyGsn/tpTgidp+G+H3q+dVZ7GTg5GDqHzmqh
Id0GXz3Uq8L/4gvqYuNu8dzZDmeXShmZa0FltBidUo1cI/+yD8QuHZq6FeNtaM5QuiPjOPELvbOc
cMeJBKdPaypzxbzLvxDw8qZ+OU7c9vwnpteAipYGcp5sQS1MJilggNKR4cPAy+wHmWX3vlT/J3B+
3XKPa27xXq13qRfvyt/QiSfb8duT2hsayKoXIMLjXaU+yKseRpaZOzEmLecQu8WqS50sVPL1/9tl
5IDTtryJvRoayi62PCuiuyxw+n5pQqwDdvazFr3ZNrwujJ7dz2I0XvXOwZpN7G1ZH19/w68/6Yl0
gLUOmpAUbRZ0Khc+50cJrzCxY1sZs+KU0AEBudfyCuxAa52h1DTsgfi4EHfNIgUSVYGmFSp6yhJ4
If9EY9yyUiEPQixmYNqk9HPqHscsOwJROeSWClraFd5T+KjntqL+OF9Jt2zi16GkzfRBI7gTou0F
Ja/nBfeATazWGvb1XPR0a+dutcwFF3Nu4HE2IK5R9Q6xypQiBO4PGBNMShBvJwFNkfnDicu0SE+m
PqVdpTY53ADFQKWD2l5IaA+dkOUFcChmn2fTUCwPuYn4N0C4ZIqCc7aEBXcqfw7VG0iRn8Lrvvkg
OdJ/XAgysOh0hUDNkGkdBkVZEVeeITkiQlfm4rxvAtEt5ImM0+Vhmh7MPVvHQkdkAhoQhG4bTxNB
4r6pU395bj3tm6VHW6Vo19CecerYcqY6+/pIarvefv12yLUUbAJH6TD4r9tfGeXWuS4/S/l60QZC
dFeEmSIZ5ZRtxnNyouFy0rK06m2WXUqywGd0wbEFcgquej5PTCZ1rrWJ2tKBcZ4IEZSdBwaPNV0r
2XMQpxBYC+nCRyOTYdKdsFuMSzVbEXRocfN+mdW9mVl0KeVicaZawWc+aMvCd/E9yN3SWgqxHaVK
Gimiscu1I1gi5/B34Ul/9EUBrLcRqcuMBtvnybh71U51sRdfOxu5gqLUo3krt1U1hlpZVgrX9nPr
hhmwbdOSOv2xCdAtkkeRykNTqgtLvzfJwFmuTj9MDI8hw1R8RAKr0Jy1TmdI6YqwJ0xGQ7olVoLn
yEvDqjUQwpPDk3GZD6F6ZzqrVcvd0XpGpYmJYkavn7F8JN6zEHBg+Nl5sfwJEj2HAEMyRUwb/U3X
1TWEVKde8X3Te3TQ4p8vr4WJckV+9a4K6WSHBvN5MhsFtcfBYmBMw8NfFmQjJosfFJuM9cltHHcD
6SM7tPgqIurpUUUMlrSt07I7w/ajsscC9plKoe463ydnj0DVKPeUNxA8KCP+9THCxvH9Jq474mxr
D3qdmPRy5d0oLNUSoS0oY3uo2Vhk5D3tUzR/x6FMKTQB3kHqtMiddETzYm5qU9KdtP2GCZFXYoCB
CXluUmsIeGLgpmtX2UBGuhILw+SyAMHQ9LXHujEnGNi40OHEZ/eTLD2a2qSURcvvcEJbUyYDIdSl
gSGISIRpeaqAOzP0RNU5dFmI5Aqc+gYglfwLoM0FI2BkcdxaateaAeH7QX4uHw56KLxJh6b/1ulq
aRtllo0LLj4h/WJr9jp+Zvg4Sw7vNB7U0rHoSyf9d53DeyAm/T7ety9HCctNT2kldGV0LXtYz2wH
mnrSnpmhvaXwUrDHEQN0sJ+SB4yok89197c24IyQ96HYtqAF2Ixo+7OLS37SxCtBrWTUu7bFR3cl
UBmEJCDQNDq+vSsrpy+IyyJNJzuzX9cIf9rS6cU46aC5eSLLnZh4m1pov8rEDhLKvoHTCdmzcIhE
GiJ5Qai9WvhuJyqbafiJs6bCzG2qIAzksFEpRTZBC3LoorYrZSJpV4v2pamAobkqt0PnpQxFaVX/
owhf1q9KJq0Agls4nIUVUMCjsLPqKYbl9BihqUU+GCpOP84E0bxMPUQ5T+TpVqxfqAe4ngBwOG/A
h2/d0MGYHd5bqUzQZRq/SkjXaO2LLllZMrFXG7Nw5E/yLExxAM019P1RlDrf34GtOXCFHhMrBRBB
GkGaTcHPumBT2RdCXX+7FlYcOtKmkMOgHLisCq/N0DHZPyBF25SldnZMtrPpUOgfF0OBynQPE0lF
41q3BgmbNL/ORUSapcwolUFdasAZh7LUr/uCBfCM/chMdGxbt7/uBmRtfQ84nYTyIKwYyuhM1/9k
RnWkWULC+A7e2kG9T4vqNqU5uD1Ovxodjj8tdsxcaSGOZGtRDloyFis3/fBQ8lEIAxrcJT6lvxq+
LhvDFhEjaGli6cgRTMmZdiSOrzU9h4gnxrlbgd6hwpzF73sm40qfN2DAUBeID74xQv3C+H07jesP
NkvaRTftIz4HivCUSP8H4sYRr58I21M3vyBmLoq0a9KqHhegsllS3mZI2GCRt8B8IS7muRtWJotY
C85rqTVsFMRpMk7HoagbgI6dQv/tFnJGEGwY0Rr7c+XKooVFrsP21HHtVHVLf5BjNpCcyS4a2i6R
K2n8LZpB0rJ5vv0YJnpn5x/NtCan5ydiSM9hf8nhPXMOzA8ENnrTZV3SJjlT/sfQFbmDnkwYtHmw
1j7Qm4Lqli9hL6pe+wD3/RkvJxCecTBDc10u0MCFuQbJVkHg78zsGgFVsshd69Yugji0g6ghwWBN
eNu7SSW06VPCFF3KeQvp1yw1MGrT5CkPNY1Bhdq+T9tJ1q5E+hT04UL/ZFGjBj1UqP/1uxDkuBw0
NG723Ggr8FmTULotR5Uf2612f6HpRQIWk8+SIWb5ELS0ryMSoqVqhEs1r98gSvJPV4DwTO0HueAP
wWkKo6DKmp88udUCZYWtZRClRZP03yxA5C7rBpVLArbKN3xt4BU74J62MdEXiGDRg+KBMNE5FI2N
ZZZaQWiq5fogO6i1PZrHggp+4L6Lfky4UD++dGUvodogLrBahTKKLVxUFcCBjq50HDgn7Wr7auap
VQCF3/ZgVULisZJuBkyeIdpWgvlzCAntOfO6ZSzw5SwnO+4k9yZ9ZjvTfWLkm1tnE0aAxrVD5O3v
1m0N/QE/0Izp8oeaYxBclOHowjZpQ2oHYOvbmdRErTAN77JyCHu0l8tFX0L4VED/MTQgT769Ffsg
BTAJuKD7z8JjgdYPAIztOA3DwmmEq4LYD/idcbVsGOzrvmHuHGnahSXHSkhFWfu4ZUyf/LTtwgW4
WgGiF5TVtg29zGKcUBJ3XM0C8jwMd5HatjHPhh5YiLhGISDEPRAIGkYDMC+coXA5IMIYQ9ZBC13Q
SW6wU5lbOvhLCmCzzkHxRAw3fw45oqz02WJE+8LTdMFmhLJcTe2l0FlevUYy0pFCgKEvWVLOIYiw
bJmMx34pqyvaTXFSLKR1OQQ9whDHg+fKS/oIWLzkEujj9LULN0FYKI7SlO2zsDLUjSC3WvlboriQ
25JOG/mAJwpf0L6noV0rlN0ob7kgpBCzVQnBVRpUDvoGsCvKZtly9XJ5XggncCaoV5VOIUy1evg6
lk2wlt9lucxUS02ig7dQEHkQVi0xwq7y9PAlLT++AaFfPsSmgOoxje/CM3qGhx3QBH7QzbN1qsUL
eFGsAywJXLdP/8NnMPskfw8hGixBnXPc49GcWWkzWz7vfoo2jHUniMPBBs63b3fzPmHSvvtRyiGG
2uD6i8BCxnDZKq4n68vLYsTAWd/3YWD5cUXwUdaaMMVNdbJoAgsN4cf0q9nCQwESccoP57cfeXCQ
ESdZsUtuA6tRdpie7H7UynCPGZEPHRRyMe+rAc11eff2x5rat/mC3Clvm5Uq0oD84l9mWi9c38+u
5CInI2WzHgU+nro+rwgVDBMsVLAS2z7fCMlbWEhhaE8hy2YcQedhMYWYalln+X7QvW2CuUbaaBva
s+7Np0dQyINM8zmXqlGfp0g9PIwAnVMaKnaieVW8ZNMtlXrukfQ5WyemB/z4kRTssq3ZaEoO4lke
/jSU1Uv1trJ6qXCgZWngrGCdyPQWyAMU5M0spS2afdiJhRcCtqQ4T9tXa4S3lPyuC0lGaJG2ELH8
UPJS0/TdsWeYKOvlm6JOPa00QbeET7ZdWyP8VmmlOCXRSNE7EIANSoc86n2afwv3p+tesBMHe0pf
Cd157nCtO7L7RiydDmx6ks5MPHCjiS66Cxr53QKZUqA1FCIUGY83QbWKidtsuGm/Y5JEHv5eAzLf
lrXSxDguH9HsQ5CZrTqWX+QqR/V0+FV6q2r8thjJGa/6S8jBBe+M/bEvEQ5O9rgzSl6zenkbXJ2l
/Szs1ze2M6xGgEM6qzQ5hY0LohT5EMXS8ZuJIncJV/043PyEQWiEPjVSpXbQKbjXRMTLKqEJQQ/M
jMCIFfG0by9AFKsKKZFAxBy68LB/F9NatBg9fNKP++7ETE+Xy9Mm+mIUbmx/pbXCqKWw/aMAeV33
xihZTtUXd57QopWeceeB10uodNc+rzLRfv0BWaMHuhAb4fNcKttLtVisPIzZZHqp5oSnbv9TY1F4
yWy/imrMEvCZ5gkAEZhHoDO9C8owjG2tAZKgK2mpwtteJJd7TfPwMpg/UOtLRW68VU/l8AaZVrpl
sBCaehsmlbLQsroRrrBsGC+eNUUY67Azb24FPWazhbLbQB4KuTIVLR8OvOzbbC3NO8ExnDNfs0SF
Oa8u4fZOTDOmSqa5ssC+76QDPERWlYePUFUd2KJm//R1ZuIYrRjhKgpa/UkWUX7ti2dt+ET1jzGi
zX1iOB0kFy8qFPlE2IJ1JPt01qtRQM4+NROKGGjmaJ6H16SpFlXB+NB6xf1rJxigwbEMvE3tW5ZM
tdQTSwoq04BUBqH0gdDZkN/UNDqqIYuwXTCT05VZ2GBRIZbvwDXDIYA9S94Ake7G0kL63gUAG/uu
gQ8WbLMvuOy+OJiUMmEWOfOTbTi0h4bVb53BwzgSN67faV6FPj4DDfKpLoUbK72sXSmAMWOvXOlT
tQnkeKmdwffUjukFhtLpZ8EDtzDJmGU/9pZlfzNgcI4PNf1g9hPuULmqU+9GvFScx7zaUnCIZ01i
/8Ey81FRwN7WdQ4LuH+tUupB1kn6odZJRe7JE2jAFN1WS7mvcf4Zl5HG7GL0Ox+/6Z6ZjZLDj3Ce
6usiMQbMMQPfeuqz18/EdTSFv0K+7epUySSyVWihtj/SKRFQdzei7aIz2VxpWUMDcK1A070RcYWu
0PyhJXGoCSRztyj9RkV11dMMtdFYEjTOjcdjH+unLluaB22cwOoOT/hVOHXozv/ZuY/aEzaNpfKP
25U2tMKAMmV9z0AuFCmMYDTo2I8BL+Sh3zlb22dNUPW6UIXW9SAWIVhW3QgMtv1Fk9t4YKDIoXsZ
Rdww1Mtv6eEVJDrvL2JAi61T1+wu7rmb4gpbw250tMcKfSTUATGFaLs+/jx1lh9SY1rqx77Tf/yc
+7OA5Ba/9i/X56clV9M9v9G/UqD82Z7tZp8LpJun/4wZU02oit2rXOWrkYgbOAfdUX/c5kvXDJPG
Cw6czi3q0Q5Xr5n3ra5hXQDEmpLzf6H9sPuY9+5v0nyix6IWreaTZRnRSOxnjOcGvK46CrGH3qoL
jq1kKjwdghJWE1Bk3V9vFe5xKadEhirXcULu5T68H/rpRby0/KRqqo7scuouzX64r+P1ZKZN+yrF
2xuxJvpUQSnfyF2MFGGNJCPQssHvVuBDHDYEBHxnBCNuKowiHNPi0QrS+ZihYPaaPPzecrcLaH3u
1q1HIgqukWq4vdYYM08mPH7bjQ497UrRmnLNj2wkYByq60I+xFygZc0Kq4uG59ExvjIe4e2hvycR
HuUX3+I/VNJ56nPbdwFX7io8VzR7AOfX3Nz42j/Tp6MinKkHgZzlp2Qb6MjVHtRrHbJt3H8cRbIy
CGqzwtm+/ki6LYevgq4ihblcaDDbvS/f4tByuKqWuIEkpTtfUJ1W2fci40z6adVbXLusohk6xL2h
mpcbPDpEp3le5BvNOQMQCLeoJfAnFB+sKfNylZohkyXNETleNMoxn0sR2zi+31+PuTp9ckXOngYB
HgDrz2KmE6Rj9BG+lyabjhYr5bXTNX7KoYtW1EoCAy7AQ/iSWsmh75r5cqQHroiZOwSFCRs0fUia
Sa6V8ZLLI1IAIyh9ORICwZn7by+ZzVZxLv1x2odyCd3xgr2ttNEymtwKLxam/Ox7j6g93tdus58Q
32RLTTLTt5H81Y4/D1Kgyp0a9FbnBIGhHF3fJAnNTOf0rp5QrDzlBvfrL8MCzHPDVKAia9sWqGHu
BwLxw+7rwgBQfMv2hGpBpCXidsQprc1GDwKEVl/FwlZhXwtUiSB1rgfY1viuHnurYbKom52vUxWP
2nqCR7LYfW3FP7oF+bisJ0daDRSxwRPlAEAeuk8f6ZfSC9kXZdIQ6xUmaml8hGaSqKeuap+JdAV+
XiD/lXt2MBuxPdukaVaWgtOAeCVEV87jHZATJOq0LGm1Xb5LE8S3XBiOugtziJS63aTtQVxNIE0o
vVh/0tsAayYx/iqIUQziw2TePLwY9A1M1GeEDcrSSbwxfj8Etei4TIoKkny7fgLiKTjRGwqFj0Tm
DTibL5/hj+d1h3z01bW9XTspo01ngWJWKvVu7yIss9pOpiQHbyjnxVgT0kNZL/2PtHhx9yWrsEhz
L7JLPi7s5HeME+Jr0QAbWUT0YmYfdLcWUFDofLln1xfHPGVep4J9ZaRyvnu//Tx5TKCe2b4+VmfP
oifeeGWWcAhnIeAV0EAW1VCVJdeo/q1SieRRdS+E1gJzrUoMy/m+WgmNcahIQIduHWu/tWCdHdjP
LDi79KF1un4qPhwGEEkbk/0QBssGUQSFX2JVVcMtrD4EXtYoEXYa+0R6Jisr0Dye/uavn2dnIqs+
UQ5jKJOLpoUGccj1tmcLmKVr+3S1sPwSgUqxhSfYHeu9w8TFvAYnXIf07YeAvNtasdoYQjZDFC9V
VpuiRqMAp6ZeHqHD7jJAOdRworzQF97dyMjZ6Z7tbugvRr4ICgGbdTVRTA1/AYphokQOs6qQRyMl
KL3ThdKE8cPqaTGyHyBbCBrlsCzx4k2Icm3e98l5shXliv1lvpy5Qj2L7UuI3txMJMW8jjUb70SB
2vPCnPKlHkJeSwEHqEvdk6sfrVgADUJzUozsunNOv9ouQdGgjBDtCMdEtCE0os25q25+Nj+7a+Wq
Uj+NDYQrH3CT8+96iL7MBImXrYuw9QHRQiSuyyo0+y9Yjd+T3CAEwMF9jktq+Nzx6xO2lXvsJoSL
4uxJ7N0PtcNVDyQyJiyHnnrgoVq66Q0IlEfiDd2RfoXuCEEHMucmZVnx4gDBbBxC7odvd60uKvs+
gy+rzSvCClzqV/mpvhKBLXC6cDJ3QR2cJp5MoQE8wGMibnjqNI0JcCPoD4PW47CDS9g8Qnzv5MCZ
oCLxraesBmsJT0hGMLyUWLOwdlRHhK2RWEsEKMGzcD6RcZjlqqwVmNU1x2Ljj/wt4nkGyBxuP613
dNfoicJFNRAVknycudkCaIKeUC/L9FvARVYvWrhBtPH+9tCWs072n/lB8QvPrPyeG2w/z8+C2lLL
cnrT6TSBY8EerZhyash8SAJwafmDGSUqi25hsPRCFEvmy7epAavvO1dHL9VzSBk0Oc+rStXIIT/5
VJ1IbfU4nINYHGXortu611XIgVRCCVWYtqGeUKgHjs6LBYLDLNQe2EIVf5AWLirioNwOwwj+RYKk
FVJXUduhEFfpahSE2FHOWce0kqqHkesh/gmcQzJ9tAK5sF4FT0GT61JbBBGeVYncPvHRqJirpd6f
Xxv+qT03XhtRgyd2o/Ea/q9Vav+GUVSrtLl4f42jZjPuX6O4//trsYvq9frv752TLu/cTdzv9e9R
f1f7DXa4/f4s6jbr9WzUr9cP0WAWYX362WdufqqxNteEYk/zb/zfH+Lc/z9wiH/XCHThX6/3z7La
rO98JkuAyN3v61dN7tEvICOKB7xRg1H6rNLv1/vNJitobwpdFZ49C5Yf/1K5/oKOSDrM+e2QHWTC
G0VzZXOaCIFoAGYFZruwhD4GCroG6vXSBUkdeUjwRaQcZeHLTkJmRbWkE4xLWQcU4xudU+Nz1hDM
GdNP7WNf1lNqHnqg4EUQ3aPxSvpdiTK4NuHOXqWV6of/kAD3r/hGlKovIwmLtQH1soOLqBseqBbg
VhtDqFBVsg/dR6LWBVUTqIB1xKT1RSxDv0G5jj/h5926BiSBslirrEjy1M2ovr/9IBsMLFypz/Pw
OtwDUoX0HbZv6QlybQhqnIx0MU1yJV1SrRdULlhg+K4B3xHR7pb/7hPBJUBzvKtc2cPN7L2RxUPC
G6DA5+wQ2KST+5zQoTXRn8KMh+mh1iBMk/1UFXJnJS7SBJH/s7ENBdrqGVngKkfqoy8uDa3g4I1c
6KYaB9V54ael15DPDqcfhB56DvQ0UYHD23XD66GaEdJ7cOl4SEyxA3m9p6CgwC8tY6EOVv5RrQsE
g786YAS/VHXjoVpdppNC1Rv1pQloRwbloSu6HuCX7J9pLW8Dx9kuCySYhf5sUmS3mlYuniN78nVh
hS0FUPWSgz1jC5w65z4QndeXprxy8xDZI3psFpIgsmKwW7HK6k67kfVEqRrtLXiY83AZgysuQX7Q
dZHc4WMGfjUUjS2r/ZxcJUiu4zx/SsNTT3Y4/SeTtDYvs6/6Fj9yA2vUjx3AEuC6UziTISJ1Pugy
H6Qg1/bxkGQq+7fFXYFuX7/PcNP4ukhOP6cnO0qpIwjLASx0Lt5Gt6/tW+Hj+Pb0lrF45Ak64xc+
3Zo4fYYxY+AcvWv+pnLpoBx+lSwf9bQPdh10GKwOaIREyCJpyWZpZn0zK/5uhKCAydqJOPL6P9I+
3EON5FF5BIINcZmJ20HylRLOgg65AQsrW9VSq39kpEUKqvjL1kwDEIMozjG7UExAZ4XweF7nrFrV
DXW4RMIgCH2GHlPWG8WYNfVymgSRiT9LNfIgs2J3Y/bdKorhKAkmIH1rdTR68tdxw8ahAbNwasjw
i1VUeARE4kZ0/rfHzponbOzrai5Z70jhEP9M7YNkdwA6FIberm8icKqYyAHBnSpTJ2dOHv1CsoKo
tQafUgJQOF5UB5KcADIqaAGKtt9ajNAHHgTTcZM1kpdrqdr4g6ANAtGiHFMSot/xAI9eYrqhGlnO
nFtKcRD/kVtdE450uXXC4CH1e274QI1UtCZNCOaJIeaYKUCHzgSiv8dyVaFBFAhuuZPjg21rsoDf
NwTHjLOZ2fhpjQFmH8QxyFNgkVkTjJCZ/s6PQ1th33Hy0DsIJ0QJxC74gSz6JeCMUNZeabepncdf
dBorrNXkeeCeziqjMlDZvpXqzU3c+04W8cdHaxuNwL/VfdTR4xyPa+tX1noNu2vUQW2NUv7PxqN7
5V5Jnmqr9qJxj4v9ReOUkC+N4PrJOvpAwKqhhYx0L1Ux9ipyvdo6OnlDePqQ5J/zXtG5xh+rtq7G
SuuUKMzU8hFEsvme7qHPVdnzJdc4W7s2vd57cs+4kh0suEZ4btF+f99XWgZTVIq/Z7X3+jXq2f4y
/UL3aTSTWCYpQgUDJNfWtPrUFRsFW7Eix2VqDqeeaazGQzqAx1fY5MLWNE/S9jL76SHuVjLNWzwc
4JRG3K3ETlVyjY3oVGmrpbTyOvi4neyax3OHxWptM6NK/7zQQB9Fn4Xok5N8Bfs1qW2idvsWv1T8
WRlGtFijc+LX6HNYizfR39OlaSX3aLwUwitgBNF//1KNrRyTdvulSugnmvl5GlJaSG6Ruma0jtVO
WjeP048RqXvgNAkPzpLlwP+dbe1SF75Xxi/rAQZc9KrnqdGYViAgcfUYP3eet+6WW6qPLL4l2eY2
KkaP6qHNGiFGIazcY+byUWcfTaq3evSvdk6Gl8o1sdlGn/YB5zx/a6eru6/PYaUW1XQ6xbcIYMNY
IDKLXuY1au8TMSGV0vs1PvnSypr1wqdTqZFlaE2bs2ReecsPVwlhg8o+vp8TX3QaleNa7bNdib80
Ii2TX+ugAOYPDfy7TSKJWdTsw3490ZsmvdDhdq5ro/tZdH57Y/6vx3o5+S5/5xulbmscL2r0Axuz
n+9jfRX/nm3Li1pvFfuvDMWZJncj5xr9YlTHvRBA+Z3wWLHhYX+Wk3qvnvR+e36bJt/Si1o5wQj0
ZBJeO3799ZFg4Wni8L1eeKz42btH3wLS7973uFJ88eC3T8tRA4o41mc+84lYkil3L0mS3vs4bmW7
+eR7W3+86A6LW/mIqdAoF7UI1g5y0Qexturh42yA3u6hmmJ3seH6Boza2c5qOcCME5JSZkFFl1kd
a/C4IQhEDU0qa4XxqLqJrYC1WmjHiehJvM7ECgqm8CwoNI34ZTC43H9e+4XXNDHNQFZF7lJqQ+8h
Q0ZV3KKRq8p3ReP598Ordmz7Tqny+ClgdgS1F9u/2FlwYs8Xi18GIigZl97BCZzfBDzY0sAA++/L
6/H7afik5q/FRrUWpFESIPz5qYQkTWoyFEAfmnpEHqPpP0g+UT5BuWXSzrTlkSRlLvRJD82JOd65
zsRPSN3d7Tekibbj0sVmS/B67Wd+moeRCW8HyH0J9k49m6bjCT5sV2Jw0dN4Anm8Duub0fm5/M5t
B5K2/OfFEh0vAjmcG5b/VX37bd/9FDueap7aBbaXoPPWxXE/nkKnBHGCDxtUYaIIWopQ1BWbfuef
+mbV3DqbxS/BltXr/But5fii97rQ51xyZE8hVOIOuGoVlp/Hl+u0lZW9sKrDuZQgHL62n0Q3OK6I
lKjUr6Jt40Fc7A9YxoqFVQn9js9Xws8bGjEAvoTXStYFZGdCHYGqqb7M0gclsiCDhyM7/dx9lXtb
3d9qwtFBA4Z0bxKKo9UTMofrJHPbc7bT6R+aH6UI/s+BgX+KIdmKwsYrGvLZpT9ZaxW2aRyi5JTN
TLYq0ZRK6Rf0aowZ5VkhqpZO5SU3GOX6z0MCEgy+EJ06EB4NnqkL5dlVhYOG6+61PmVD2AlgsApU
bYoG8kp9DVM0XGZREdlih6Ca7RB+8RJRDkxvLU57BY/41af7SuCIMJxokxeqezwhUbNmQT2tf+Gx
zMMBvMChvVVOGuK6TPjOVCskryYW1NUXClwcPWKkrFgj/h1TmGHMFaq3L3/AskVVOlYcy8c4Ycc9
q1WE8wi6x95W/OnrOr3pMElXwpnRkfh7yk+PeIE35lmF/tEUfVEvdg20CDnfVbHvEf+5A/qrfIrT
c6fCL9OqI3jqmA7v9VehB0kfR/NX39J38wVcAo+oEvjPCThOeJBcby5YQZX0Aun8loKrx7pAtWv/
+HcaebfI3u42qjNAMAikmKeuh82QMolLIngrt1wtL/Pgf/eO2rYhQCbMXXP9vN1xAVSPrhP0NbzP
+XpyZ3H1fbxEPqE0cAsHCI+QYeeWOa2VqO2FwRfef1C4/LvVysSmqXr631h0/73g8kcT97Lwnf4u
p0/AINO3Isgz2B5/7zVSlJC8naeoM3bf/WStk02ISni3ozovPNH/Tt8xCqjjz1iRfx/nrHxZC9x/
L3ViS9CkTewW/PZ8tCM7P1/fkX20ueNzL7mq1+tYcWn/O3UXPlyvvwFpHfFeP53Cf5/isL6EW+qv
xOV9FX8VVfs2/91Yd9Xb9dh5pWviC1AzHPgLNZjwkQTRyILy6XmEz/C2bDvL+C+8OwwRCFxl+s8n
+jJmlON7SCrkC3hTGBcGsnWS+q0LMQ68LQ+GYeVzM/XcnyQ7ppZHvN7bjRIfQiRXJzVpby3iJ0Lo
tLG5rvCP2YZXxpRUxOWEAN0PHmXCZnpTruZ/p6qTyRn63RcM1yjRICUqxTT5O4aLOk1XfZEt2W3H
7v6dD3G8EiO0dfyybeQs0r5DY9EqFtAHeRWJ7K3+396a/3J/g12N5K05a52+Mu/5gdEj2fMzDO0w
xmhqsw0rfrHeIQ9Ybh4b51srSFEcQuG88Lpv5bUjBzHOsIvYQjRoaqgXBeUCJ1L7qjm87UmeUsrV
Ikilo3y4MJdXV7n4cyDpk6MizMbn+Fb8JSCw/n6EvZFWu1zOskWVHEsbE+4x8rDrdKcoMk/0nw2u
30FU5xS7nqtxm7pIqsQ7D9kos0e3rBz+NJL35Tod+nLzvnj9b4uxKnrDse8iukfyK/penALyaMMU
Y3lm/fV3OjIXm1k5YfVL/NwOlh+gVVN95yflHRv6OMJbl1UTGInEQnXKeSlfOTPsOLenF7JbFbr/
s1uSZ5S7jwm2bEklEgqYJXnKd+7omUF8XE43ireBbRrHk1XUGbeX68CT4r9+ogotMSuGJIzPHh8C
dphpqiNJ+kwbs552MzgY6HA96FT8vY+faYll/2Vqu+FBh80B6rZqpRtYGqLv2SwuxuP6KspX8pxv
X8+kF5bl6J6h9Mi9rKI36VRMync0vdgWP9VO96hu091U7o3N12zzqGTUCo8Nnl6lc43f2NPNNSZ7
X92+FdMNxr2P1fB6bqbI9ZXpmvVmF1ZSFRciT4u7FKdm8X4b3fBiuA8Xkp1WqFUyG8ebYXFEkogO
T/F791Fgw7ZKDtOKn36/Csetv/RzRAadc22W51/GezQ6f41pDtwHhzQEdtPdFPfJrfhS3B4+smPM
hcEOdp3qg8LaeRXhVDvX3x4srPF0JgmVSGW01hjh4sEsx3XF6GSf7m3+MTEeV2SQHlrk4lM5KjKb
UzDGyaH0gi/7aCwCg6MUH9F6im+zPcTrMFb72qZfr2ck7+z3abTIJI+BUVRuf7kHFVFoq5gEY/h4
97H72HzMv5RSjnqNCFUZDvEpufw73hmdgC6SJ1flwFaeczKgYydJOMfbV3W6wzFZI/++jVNqW7U7
4d9ckn7fner3NB0xHgzMeJINPsvwPLp3R6dGhtUMf2yBwQydKS4U4qtmHkSlqDE59nYWlslB0vcr
npvcyUJA+oqW8Xiz0H1L8CXOqGRee6UFAgtnsWiBXaXAKly5AWHqBx5lzU2SGm575dZqE5/ebkm1
k6nOKVokC0JzlGIyfO8qJzaJ7EukzZvPm78+VQTxp+SWqk6LSS6TFErd8+/aDNEB3ErfK49/10O0
R3Cwbcz4wEW5THTdxdfeeHD4KAv5C/ioDhYEuRVbZ3qS1RCuMTKmeJkmzm7Kjry5eFL3qs6tU5d4
qnikeUO1ojOuKNR6+rpN7otYNZ2yyE38MjzOqt5y0BlwShaduwQdWhJfie/dznF59nrPk1mu7inF
P6edIGMPllyzyvb940O6P3v0Uyy4y0Y1+62ksKntdFuF+ZF8yJMqbvgaQzy+uUffo83L6tMtTTu3
jwUjaxODnwjHSXL3X8uv9G/6a68WhOizTcpuyraap3OiSQcdbVt9ulTy+9pFERLZNVV3E7PbqvRy
/ePXDbpNrp5aR9WNWhHC3cLMiM4cP3/Y2mcsfbXCNb60rtP6Qf6egZU299NmSYqD+DcsKWJ9nkcF
GCslPVvbN6+3bJS3c9tcOxe4JJHVWXx5OdpQiSQahKWk8B5G56maY7cYlZrb7o3F45E6kN6fKJ9J
snfG3Ub0tVnowDLuUf5e3d+SxyUajc69fefy/Gj4yqXPsUazXFTbWb5q94/jHDMsmtlp3ytDrQ0n
XAf2jZt43pmxcrrqW4jKh9oNUpev50tio6jwVWCGx/OgoSw4/h3LEIR9vEe+pgz7fjOkgVkLv25f
j6/XaF4vNdW3aTPG93f5f4wB0bi0r19EHuNZzOwjkkJEM79zWfFnhvBjffEZ/mK/8sC8zouBs0yc
aTMrTJjmJZOO5v04t/bGcJBLQ+zqlfdB2vBLVkmmfqxd1ZmTa42VWyIcfaPqH4G+Kw9fIcBN87qP
HdoD4uyqnknCgS6NlEUvw8b8IHKrntoK63Qkq6Cmj2yN/Hf1XIGifux/2QxV9O3Gh+SQnJuA1Guy
XVemv9f4UD3HdHcj3rf+TFO3r+rCXSUqDHUS5i/6BVoWmwr69fBQTVVv2oniUpykp9J8Oqn+pkW4
oTRDW5YEoz85jsfEqkhROe7C+jrRcavoLJsnAxYJ4eqleDOuz4N+ZKCZAg0WoR3oV7+b2u5l/DpL
KQ0TJn3JhEITsqvaXWdWQcMIiNTBXwWzt866aoZIb3pr6PUh/nMEExkrmMnaYOjCuBOSY+yuR1/3
ZPOqjhUxIOEw6dkFdD070auarGpLbKwBbU8Pyx0L1eB6shshk9Wm2Rj7U6WsGJgDGqVUAsCUWn71
svz4Ih+PEdiBegiuiiRfPIM8BB6erYJFXkGiK/0ohfAMAx9XCUyBNqKx2eh/2I3nKpJRqvi8DPyT
GCvE8FwTFU74DKSmUOZoPJrlYnvP0kZ8ABDH09/MiT0P59cktXkrqyp+YRTncpVizk3FQr3hclQL
azYxIOvu4dq/xi2anXaTckELYntx5zBW2fg57piKW2oqH2f7USm+nWv3dCNXHkxzzaz1N5tkmOsi
UjzFpnPeoPsuw3eTxWc5urXVXpNx09bWfhiRV64U3UeiDbixfKUeClSoOsahEcYyozqjWwfi67qb
+4CwPeLNWzpO/ds0ODZ9cYR75lTbtg6k+raGe3zYan2Oy32bojXj46Mc7d+ZTvZgpjC4dLwwRe5x
wbbRZn0W3T2cjvMft8QO7aecGgj9xYwwYUHsyfK/8j/4wtsl6YwKv5nq1D4VbV72R6hud8EKrGv1
M6N02PPS/KIfaam/JbOXdLz9uiTzrkPNo6U/sgY66lY8a6w+7NGrtpVsFV2Su48vWtkPbR3H0eHf
OV63bp+lSvpVI268+JsapXhrFpT8u4hTplqhksPaNm9se7i1EQMyE+jsecZ80/Cr6VKolCo2s5vw
uXKvlWK1h7/DbcORchFBalciHz2e8TWVJuJbJkQrARwWQYRYZjb3ha7iLWvAf3Pdp5vXEsskPHJ3
yHPTJzoK0Doqv+bRMFp6HIY73dnQ1a00OqZUN7Fq/cgr6o9Wpm4JrB3q9KSqCgd/GOcUXDn+hLlG
No4ajOMPil1AXxfVR6Tlt4poH1l9LZ6Y0/HYzOT77Cctb+8g7hCxDLHTVEqNqSQy/gNK4/SL7PMN
AeQ1rLAy1BgbI+ePlI8qJdmNXzzr341qnS/zZOvjUBe++gqN1DnMK/PeTX9CsmwGUBWPZbh3EP+e
FPSTFJ1HXysTbXtZVf/h7COM2csLVL/KyysOT3NLbs/ihRyl9Wiw7bKUK1LJ/20Ny3rYGsLaHl7/
39bArK+eii5v0xYKRrT7Til9/E2Rad3tMe5vhmAoGzwpYcQy9+8Vv6wkU5U75CtTNM+31Gf53+Lt
qWkD6Gaqd6M5G18rp/apfa0IUNcGXfkZME3d+G9WZD74pH6sv4QVNp9ZEoYwp2F/hplwN1zuVcFD
fFpV082zuCosOVPn7RejwMh9qpUtFyfKACpuodBQuPixaC/axUMFz2cWn5sZEulhPzkZtP+j6cy6
U9WWKPyLHENFRV5Zi9a+jcmLw5gjqCgIisCvv1+5xz05yU5sAGFRzaxZs/o2jE9W7DssnMFPZ/V0
4zEqbawo6GJyi/Z+aJtjap593hJIMbPX7a/yhL2hX4jrZab0zWu4Yy9zOSX1dsDyYtqMfV2ii8zp
6L71+YAqhWkbFFlAsB46Gd850tvpqZ+69eAcYDkFr3+9+aD3cWtVc5OaM9yfep/aKqMSIyajJtxi
eCCL71A7bfmHSfdRIclDSSsdeRuBSAPzk4uTTunxg1eib1tmcmkC1nyM2hQ2BgPAzuTiSaQgLr5m
IXvP4HbGZtxvnzMeMzxc1wQRYokYnnOdvrYWs2fQ3Ni2Q4o6nNG3iraFk4y5URHLOBqcdkQJ7Jaf
7HKd7YYTAuNdueNE8yjXOZKreeyv5PxmO7lvLf9GoQeyGauSO/3VRqcj5WrQ3qBGZDfmCr7VIb36
9YnLtBUD2tldp6bBaoEOSi8IR1xpsaD/zKRlqIgRxLyTNdLmY+bj6mP69ou3I4/tF7KOWjN5eX0S
o4jSDyb3TDeiE02ZzMWZf37CDZiiKj2JFZJl8vmY2KS3irl0KIq8SKEwQG/s1XshwYcYyL5dhMyK
0d29ogKw83010i13pCeaBjK7OW+VclbKUbZSvqK04S8We8dR/Ae7g6LxQo8yPZqMIO9R/3I1ucfE
1a6h3R+5teyfz6Ymls3W9WShVM835vgnysrGHMXBeFMKgkFocvvqI+qSjxq0/V/uKw0vFMqr8EqI
WhABXSf5vq/T6h12OHIc3vAWXF/gv5NGmZMrVFttTZhArAcr3CaKNLqhnKSqsND7SLcm5KLUighP
AZlBAqotfXKAUxK1MK9wAe8ZiWfEZnX9y/cXSDxiS6gpUFGJJwiUX3+HnEGJsPBFLEoJEEsNFQgb
8eQkV0cpAHJCg3++J9cApdwtSSC/GTPuV2K//YbIgju6VsZMypQIxpxZadXuTTIrGxK3QhBSYypw
yp/7ifur68njxUmWh9wRcHkNYktuFxZqMpZkWt5aUJGUzXA07v6H7I5j20+YhWTXfM5pZ/cmMG2f
kFE4QixgJ7muZvKR5FDioE6Imxh50GLZISQ2ZaUS0MpHHHqVW2nSQvHFgAYpB84P00bnSKcsa+Jh
euPMj/N+js8oJX8W6VPjpzmu7W3asi9zZtiqFmc7kFj87TVYbb5wAVy9TeTEuhkxk8+5/kCyZwBY
QCHJH6zPKvPf86dNJdN+Hak58UVuwfWkJ3cCfqou035o5fwypNgJGZ8pcE1oehTL3SKAjgaD4YU8
jsGdJ4b9tW12F1y43BtD7ogh02pjiAQwHqT6YKfz4a4YXwOCRvwhmiqaLiFlePGUnXlEk/i4iz5z
5AWZCKMIcYnHAb7xGsiuOyGDUtGvJ2GiXBsrcDpouRybtUhsChGaJ8Xtto/XoBMOZ53uocQeDMJK
Z6TvjKfSL5mOIdctmorV/7fuhpu3IumAUbC9d7FMUFR09s/4SfQklnwfElc9pggXFx8nl8yhbT9d
QpTw/keuyJV1wKjxfCWjylU2H6hmzCWgRgQDG3BqBMJio7ExeyxI17hCHV+uCBqwfBFVuKknkYS4
YWI5/V4SpkPT4wEJNhNNo8gPGW4xSXHzjd/Y5Uq8OtiBR+yyIHnjXXLNL6wFqgeakV/8vDqJvoV0
UmwAqBRNWBpVQpTAVYfTS/FY3TY00fsd/xpSA2F/5q/EDvLNm0M5IGJ+55MQKi7MgoYQAonOiIvD
F6dG0c7+8+C5s4P0ykJ2CvEKc6ByjuBFccXhIND4122QUy2vfP/XgzUDkUK2yPa5ayccPsU1Pj2B
6YgYJOLRHqFKzfqGwuzICEw+LY19HOZdy1mSoOVfdFISwpxH5Puy6nkjEQpZLCOjP3/Lv7IBLgMR
zlOCnBS5K4lnArlmZ//s07Bkd6DLD1h3tTi/21IimxYLG6eLmc8JjcVFyiYz1/DricHplnMhZ0Fu
bOJ38cyPLQPF15JOv7ye8wzaKgKfPYpbEq/zL37pH6lu8r5/Mc1nyyGGviHDyHkv7e5BqWneZ+fF
AeGzefqJr8grQNMYtOuSGdidXckISwWc1BCqS/SD9vj42iJDECP02XFGeMVuRXsJO5eMsbmbmMYC
8U8DKBhEEgT/Ei7nrkTiQ9UPRJUWdKvtGqgbPXzc8cIgRqKbFSu9J4yXdHmYE/6L6RVTXLq7Zrbl
T3F9bOKPZE8hV6KsAG0K5rdDMq5HyX9WEOmXv3csjZ4t9r/eU1Rnkit5MIoFo9dXf84i+CLlHvIs
RZJfUAyq7plq8U7kqNT7q8BWfd3RhBJOB3xY6ICIYElR/+zWfkufoLyoMxRWYhLYirUNe1IoF2Kr
6B3gA4gjoV9+9hqlktmLwx4q+ZwFbhgmOJXTQweeJdw9bNiZZJuc+x3cpEcMDjN5L6+RQL90EkyW
pYZwGpoRt7R9JzUoRwxCJx2gy0PFThc5C3TdyOnpA2b6A2jDv+iAtULy9W9RcetxF8vSQguMqKnD
TMc+7MLbt4EPzdgdSAAMLinXlog1xiPOEBw+ZEBI/n0aa2SKIgM5KZlgDl/BbY6qBRCfajG6i2MZ
2nXstDyYzImNvjV81S29OWyXbFwG1+Z8GvhJjO3SHDhJD4ucfn75S15HPxOc38fqDIOT/jkfXHCG
txGpTzoIoSTwxZq6YIBpzgJIF8oFLbXIUw6XLS65pdHD+torpJVQSyNEGcQucMu/9TZ0br9ti8ZA
hNMgOhKhq04gmWOMzhGJpSwr/hi/+vZl3MwKRtsSJBKPe2/qJ04HzlAKnJURh3a9zkwCT2J8vLhc
22pO2LYGYJfL3BsQMUjQdo3BPNmAZIpAjLwSZFxeIWmjhUeTbJVpIJ6EGPTQ48clFKgQR1LNauBY
/ofGxN7pAyX6zbXEC0PQvyJHVE48/zDhxqCxJfiEFAVRa3SA8kS7GFxNBzkAOYwGe5ATZZD4EB/g
OMQg7GunhKND2v6SZEoc0D5MSLlIJHyxOoBILkrAOkYjZQQ2w0PWV38U4WFyitx2sZG09DGJnIR6
lBu7dXcETvoLG3CG+/gPfiuVSJhDMdlsCkFExZTJmIHO14LHqHS5sY5+bjQGOlxUTU0RL0Vl50YN
TMVu8xU54r/jVQo1ChAff3SbRLSn0Yn7Le+I2ZFsna7Srwv6rKN3y/64/e58GFyx3Pi72H1sZCsN
BxZDdSIeCEh45VDt23+xWwHmT/r4qfckYUPirzp8rmaUzHAr91n0oRSdww633n0ljscYwRWd0F3q
w63diD9EAZfktoNHD9pM2brhU8B24m/Bdsh13tQpQ/wAqbuK4QJqs8AtcAmG6jkehIzvWGPRuWew
zKQPKB2QJrRmYs4HoVyrtuqFYmolqRBoUrIzcgEiKlkurjkDA2sT2JF9gWJSkVToEiLwP5x8wtMe
lo06MlM8VQW8eCgcyaIqEKJmR9j4Mc2kIOoS7CcpGRbR6K6aJblfUnvAQkKfS08xCxCInnC461Uz
+rJHnSDlGQFFJBLrelQQPgimSlnaMlXtA848QEewetwWRLL9lWF3ET8UxwBnmOh8B75AHMq9YQRU
cJ0huZigLOfTJ7DdfV6FJeVmjSgvkPARe0tNA0qeZsIGu2RushpuABDHxpOHLR+PYneXQ8ZSIQ/K
4YHXLORMcYolZMcnTYQNhZU+yPEzeKsvm+GVBUcmqC93styudPTbzUrAJYKwiWy6ILwfyfFTB5Mb
v70QIiHQ4lO3F7JJOax/KNGbN8tf5y1N1rRsqo9Oewbvi3jEafmCib0Zqypw2IVvOSdkF7mOtvsN
87k3+0030ebqKvn0jmEH3NMvCB7qfBh2wghQEPQPIALw4zIn8K+ddNp7cBs31HOxybZ5tmfUHPos
uyGLtAaI34BvKiYa8uw+vC3p25PAv/NBI5+lsm4s42hUrgWDv39sQRscPz6DK4hhkK/3gVKEBE12
sQRZWpdrpEPYXibv6RCrvg4vZjqrQQMOzD2AFAbQS8fthXVNVt+lhNgluC1r97qtjg+ni0KL/4mR
g0xvJT2/jSgqa0s/UIxjPeQA/uiCiSfHq+qI7prJrXRjOltw0Bs6JlTrL/0y5yC6FwflQ3H34v95
hhikQLTbQz+dJJJt4nofHh6DJ2kPusDUizfNN0sfSwzqjuTmR3LxTj1rLgcVjzNyO5ZTork3Erva
RdNP4E7iJHemYBzcuwdBVAfkJj2yADG1kmK2jgSuGNlqbAjdteTs/INEuLHBd8QaUCIFypJ6rPxu
4Zrl/IGgA6ZIvUsStVSwqZQH345xpsbFtqkMljo9SDyIgQE0AT0BAJZrKegVbQ3s+Los9bDvNm59
9x5bMRy9t8bYg2RIiuIYfLp5sjYMvAN1tcYViFgiNV4IIoFxcPkc4jAYChJc1i7OyLmsB9Tu2DB7
DQeSUCIdJdYIHyaYi/ivaPrPQiG9gPeRlJPDNHjhUw+8G4ErMePUPMonBMGOtUGEKSHrY2sdy/EQ
Swm5OaCmQ7xNsUiSlZ4jQTvBPT6IMuRCUpABX21JXe6E3MxMYFXD4iCZQDQQAKPh7wYsSZalhPiW
C/5Q/GDfw8zgRrMb0HhODy+UuhP44rr6/FsGz6Dpakl4sbton5OqlkqeEzD1KXnJ2HI76z2UIDXY
YonGN78jqUgaiqMUhLRDlerqwIhBbUXSj8kDj9Hx8aGkIGeypYzciI5X8uUz85K46Zzn1/Or2mvc
WxTSjOjH0NqdFvoCGZt4CERbwcs1Uw2HV1PDjORNsc6+7rB5hcO7x6XgvK501pA/ZSs5R5Q83Fvi
kAxNfh8/+UxyIwn/KmBVuUmvy0FI62rMHZ3HUhWTtStXTCKRO1gFZdwXl1dCSL5DrLGTUU1qBUTd
Pvh6b1p9PyCdIuTGHSR3KLRUKCtf8X/cUDYTCSCnylM9zKfE+Nxj/j8bK1AWdWeJxswPPt9fU1v9
E5jGAsHnGjHq8F+FTCythGr0O0igAw+gYVyhWHxGg+jWCE/Qx2fAceBeXQFwUKSjlP/wM+7KCT4P
TgBkbamAo113l/DLjCjtDX8uMJTxf4IsvvCfTgSF3+kurqeByYvamRoBb20kNhSsQUy7HBFeJLTg
VRF7wSyQ+8E8Qnem5k9WFTT08rXdITIP2GHQDEbK2dDpJtDDgD4E9ujOEIqF1Ix0jHqQ760S+8vI
FJT8jr4F+PJEgDDG51o/wBDCAA87i4oXrLhofBMCSddGwNzZRbztT4yfUvX0Y1cKWgZFkIupWpum
5zLDB28HtkY6A7JWsr8etOg+PVZkFAzNsAtXcJnHzmQwDjwsG9myt92evwn6wBu2D31Wr8qlc8Lu
/jFGFJQEdgkDRSlV2MP1cwS/IYYEw7ba3wal4zkxlm1Nu9+3i7YoPDJXhPdUQCf9ycDO4L83ocAo
/VByGxRUw/f4UDnN4REcaOCDafUG8pHKYrGihYM5un6zoR2HDy/gHgx8qAcojVFBRXSZVXG/sNqw
6IomfoIbVJtpDEb7mAzO+k5o+VJnjfglp3qVMfDHoYVtRWfZExWSq1vb0Lxp4MeHrBhM4GYKoom9
OCG8pel7d08xzBMYhCxpQZhix4D8SX9bbK8OPuoVYI10VNmMzNwsTiv6UGnS9Jl1Sx61Yogvr/MX
RWBVk9gOfXYlrimaCbP7ZRMWIAhwRKLAHTjwOH73B8SccbGjP+StZ71dD9lkWyCsI03VJIHAe58r
mPzSie8fBd4qXCPsoFChom/mJ6LNQhYG76nawl+OyNPOhm1C+YWqR8kFRimcZi1pFsRMn3yYkT2c
b2m2Qt4R8WT6REkh6xVNVyI63pUZJTmy4JLDSTr6799yIeeL0AZbkYA8iB/sH/u7XphjOsWNYbfB
FyyCAYEuxBAJhkTKQNwgQIzU9P+PqmBOP19YyM1DWb95LFmFPA2MJQjR7VMoks0IkEJgtMgxAJJN
wyqZm2vh60u/BcPlkYeF16BJplU9qv57/vQZfgFwMbBF/dI4WbQnduXjypcB2Qr8mJHeEAa5SQT9
686krSLfUn4OGPlohHvQRCY4k8He5nIXFxoxHuDKHJgrFMBy8EGlGVxBcQ4hOkEP1S1o1U4yvUyf
2w51HfL053Yvqe6St3XYXdRTybTiMbDsrTwfzdN1xc04TmGjqdu44c5MIZwN7CZ8aUTAgBbMBY9u
42lFNwjHHN7bk9K5b29w02rqv253l8YYjTuLYb4/wmEn2R6fS3VZvuHyocTOPM/zX62LgHZwFzof
ckgc7INBuRRzGXmdHd5dUvG3nta6ZpnAiKQjqXEqMNl0XW6fB5qSmpvuM1Pp9nQyO5kyGZNSzfqt
5ePT8KyfW2FfynnBbWADL4f97Brrp4OZO7/4VGUoJnBfYjLEZmFGbna1NJalbUylKApx6mkP/qQx
nbV//7Xg52v6PWxzaebYLEtFm9InRWSjIzRBp63poK+y3+73dQK5h4QfxAZvQXzAUtjQ1jKCZkcP
7yQzSEjQnLJbDnuFOcFXNzi+gc9tYxGtH5xvwX7v25qPySkauIJLFEx36vApP1AHfwvl4cOG+Cwi
RsPSME0INb0vUXVp/dZ0TDPXiTusYOgsOAkB+JbYn85mUBAkGbBuTLJq0JSRd8oMQhpQZkgzOPTd
CwQTqffsMS/mL7TN+KPnDneRDH5pnWQN3acGlvMdbMS8JH5y5lzLCgaYhlTIchzab7d2n07vaC1Q
Hg3A0nmShD2sj93HZEhVQHV33Z288rxuTWheCF76HKDAZLcm4y8GKOlk+89PRcHLNTcvV/7q2cwS
8Zgarh68t7u6QWzxKX35hW5V9jPsImbG7o+501n0dGsDTV9113sa2ysXDion2dpAlOz/DK78Xej2
jC36gsgXOnO48VYoEPOaxO78yKuf7LMMj3vfnl/hH9p338J7UajGf9GfyCM5bXD4qoCSgm6mL6Ch
xn7PLSVszbM6fioNuK+zqmcmi+2sUGbkbXwAjUXtBmUIcwXH1g4euruuZyw/ShVnqo6uMfm3C6lS
yHsLXXASwOZhqciHtAa6p+Vo+5M9TrH/c014LhndiTEogqvBOI2cFmeRYPXzxvNY3je/cwsy2ItX
yJc48U81hHxll5+4C+XC4SEV4vyr/MTdrzAHcnm7tACH1ScqaFS8fJzlonMryVURFwHHXkPfxGA8
MUFDLDUcnFGPFTy0Wx5MYa9GrohHQRkCa0Pbjy2lAPo8SN26xONQTLa9kCSNmPyBQWaBcoQIDAe0
+s9kjeG9T+ex+H2T348oePCSl+5fQ8wQlD2ASrGQJcYTls60oKeLvw+MEGZZA2timCNtBVK56YKE
HiTkvwF0ULaSjOr5iTxfpAclKINUyaiEUxElSSbPE+jwSmTU2xUBEn72c0vzxUkMq+z8vI7mjHwP
xQ6BRGKA0nW8BKKkYHg5MD2Dppc3eCRR4LyAgg1CibWidAsFSrS3OV3yy91B+BD2H0OO2yI28QVM
ixgVkF+IcBD3m/g9wSDht0pOys89wmaJ9/oVt/MGin4j+2R+S61KqlVwHOiTAq2FiAgCRVLQ+TqD
IkmSICDTmRNtuflcyA1kgWRORAACZ3viwtgve7yAiUKm5jJy+oCLSWQFqga1yjiimgFBckQ4PL+N
zN9t9aLeaOIsKa94Fmh7/5uhAGS+BdyzNkN25FO0RekqdmAWqlYG/h3/R2ji0P5LlZWNIa7+XY+I
8jXd4zIqlKZ6uKMjAdb5yCiLAPjxdyzTcHIgPs1BeHcPpWZa2UaRfoAtP4n+Y2LumsW1nwyogEqN
lMGqQB1SRbhCYYK0JeiTFPHSXwI5ielkN6C3gp3ImyUZ6YbGToqseHhXPKmE2KxKrKHEkI9AIiyu
aOLTvY5NJLDBa4lbTViPl6nY7ovPhGesOBR2zqb8LYizWHNMtX93LmGM7Hqz6QKklwux8BL3SJiQ
q8Mn9OGkiarBvzDoFbDvA0aVpXVbw8zaImQybnPubSOkyQJXjfyh3TlR0eR+MKVy/eb2FEP8JJI7
tF3TI+pVrQVH2HfLU5rjuy8HNkOytpNDh+aNheG8H60JtfBETDAhwq5DLNA3lTERi4JB2n5sQ7GL
h6qDLTW8IzHMxwwj8oJKgpsaWBlJPjpezz62sX3yTnYQWjwBfx2zqmgYZ/sfY4eJHF/HH2993xb6
TYYgKUuOZqFz4yOexGqZJgYPp06p3yWHOB2LHd30tjHpO94zxGVgHlko8iI9n2f1x9wRqfTV8C9l
1AGu9/qmriEJiZj6/gS3Q4BLUxePtr+HgWQjhAK8X/ZP2Xa8d5+YbFN1ppJ7WM5AR5Mnxm+gjSk5
MMgvNHziCjBeYs6FQd9q7D6/eneyk/e3bC/56jEO1H5+ncme7XQSLYCR4eLCdXJS7yWcrYhcgYK2
BK39MZo0FE9pbgG4Br+e8bQThYAOGsz7MQENnvVQPYADdQEWTiE58peiDvlYIEjRUCjvA45JdVGC
XLf4V0f9V24E36DyRlQ7p6hITk5dh9alz45NkG6JkJlCNZU4mUrlSPhSg7DPNm6h6Ut5kCibiqNg
b4JFCYDfc6SoKu/9RNuo8fEp7u6nDkoyinIZhgeRFdAQ+Ntg+2/4l2KHQqn2XhcJGPwVPnpB5VjQ
cqmU01lu7wmodCrlZMALCqoXaEH2PshHA/wr7Z4C8btnfl6ps3cAMKJFi/M1wDWfeba9Skam+OHv
N+3b31ydlp2kbP040O85pDmyyU/uqQf4F4ahB6bz0B2uqRTraR+y7yNx6aTI5zG3wpt7gFUy/req
2x1uLKEUmLQ72G2EyrjzAN2JSEsnO+yP2QEP8ZdPH8TChPIVIBuMV4Jv50XRjlTDJ+uRO53vvkJl
Q6fz9w3nRQZEnZhBrTxFIcqjmzFSGM0FeS3GHPNBPxJeQ37muLiHWGR6pC4Uzoq56N0hzPCeyXbD
g/iaxFcbsTk4GgQvRl3bD3vMVZIEU3q9jhmrhgoeP+gk7CPtxRPInaM6DD2dllXxCUlYQN2b4Y5Q
NcIsZ96n0X8qaQ+1vJUY7jOJLLKS3F0yaKfC1C16Xwi5Zi5dpqLsism+god2fRJq3oekTZBvKCOO
2AtvOms+6JVkEHE/ZHFp7S0yXAxCPqjWXDOaN+JQZPE5NrCGDYHojxwaiTbS0BTlfjPcJeqeHN4A
PSy21/X3ZwLdti/fGQ/tMaT4WeyTfHo+5stmhJ+dajmpUJBpB1EpGA09o8/ic2nASzHcSC/Y+RZY
bI1EBY0wxOY91zw9ghzHABdaqqLfQ2JLQidNExsZjvgA8jwbN+HFBRb4QWuNTkCyPmwiuc798DK9
BZfp0CYLi6dnTHonvLBuauIuNdjxxintibIRLciMBMuy+Sn5zarks8K3dm4xVv4TifOvhCUSDqH9
IdkEURlpIYneGq1vNlM6kjgmkOu0tZAnHgwr4A05TG+b5wx0j0BUOyHGvX3shDHERUIu6Ciy8wGm
+r2TNQ8pygXhuIyfDkO7AAnOY9IqwCb5ie2NHB6gJG8TnPd/BAdqr0wV17bp4EJ+LInc7yUpS672
TNZrqzjVz9i1sGxwa89e2lumz7BFWd+a9k3TGYKbw/zrQmNwIpwk+DYAbM0vdoY/tRL7cuqVXwb2
KXaH44FG4eL3xYQ/7vYS7I8Ujtt5r93+UoCiwV80MSCp7/1ogmKU6dzFWtffZ6/7FMuT6g9FlYoZ
AYpuTZEzA5n0hzw3hMnotJzuHKkCxlzxwkGQEiwiG6pNBGtJ8hj6vGnV7AbKxTfjNPfYKlhJ6Eij
GGAtb55pBGgt90B8z+7yisA0omAFAyiwZRWaw10XW/dBdrHp2HV6pyC67jGgIxrcwVRhubjiHgzi
aUiykIocZFOpImIt8TnppAFa+y+FTZNOKtTIeJSU9QY+tv/YVksdETpYo7Rv08LFGYk+FX7wD4QN
kJtyoWoCM4Y32jYg+zaLiJVCICCJgUWqoWV5gxPC5SbylWCoZlEa6vyHTaNXUWIcEDS3DoaU77lc
osxH6zVa0gwwZzO0FH0iPiuoiSuF3kAPO2I/2ArmnoqFy9mk5Um6KDsVpkPMwlfw/1EBGH5J/EQT
UCC3JYkJWFkrEN4deRn1WCqwwMVgYWfGctDyz13icbWxaQOiNLnTybJZnDfCKYPHiWYxogTfaGB8
8YKjWF0Z/B7hHDEwNW2JAvUI5iaRsZgDbp3ggONkjGyFJgHIJgLeYFrYFcbREtJ+/kGnn4hP/ASh
g9xn9oHWHE4OG1pkCUc2xBwjyM6rsc9wq8UsSd4iEaDAkQKVRbvXSiLDIWdXzH4xJzYn6hRZIM40
j6JlIK2rkv/LRFbkBzgDdGLIZDNWyXv/bV0Jajq/L1Bs4pVZ9wkdj2YNMeXYdITNUUEcEoeHNPgg
Y0XuIZ+WsVg2T6BfjXC+CPXOMggf6U2oESI1y8QDzg/tFF0Zv8BZenLIEWKKXG9OFfqxyPmxC2QR
+fA0D/KZgCsZQ/+bIqCeODWQF4wy9nuxtUCcmG7maSLk43f55Mz+FKZJl4RI0A1hmnRpKMFqc2ko
86GKhCoufdHsdjii25QTUOIn++ya9mHkCf7hJ92nkzjG5vX3+mssUfCx4kWWOrTg0kZC92a/AWJV
dPGa+LKvbNrZvm8KlX60eBhIX5HeDtyEa7x7kfPCgvkZkK95FkAKpgGsmbPRkg+NsCBad+gxIS+c
Zei2OvRi3wxtQt49o3bkgIzmbbbDRAkUKBGXoHOFhuDJHorV8vpbzfrr7jI1fIQVIzwOXHO6hiq7
+ajbcWLfLcqiYcHsMpcfbCpmycBypvyaOPTR0BL7Wg/cF1CnpSoSjNtX60TLLooLbSYWd8W9n18i
AZcNGNfo9AH/ISLSdtFlZq+D4pSFpnM/uPx3XYn2PAIRV4+5uowLRuC52rSgZ+BxH4z2UYg7xStE
lei3rw5AdrSUdvrupR30ey4tqzeKtm+7R5M+qjU/JfIPMX3922aTM7kS7hzSHF4J7tySn/F/7/ZH
E4TA0Slm9CM/KxkAYbV8JGzj1H2RF6JPC+8ghZ4dI8V6fJC5EEnFQhZP7/QG0u8JI8TIJByuu66B
Zj7JrQk25yRPP2vcbOh33KE08DjnIT00nE6HGuTV1GXLLWmk5Uqd6fj2K1o97v4jc3rLNlgUHVdy
Xz+8pzm2KoSKznZce72SYSZu1NJEQqiX0BlV4qA3w0UTk2y3vhJc9hCei3ceuC1aggcsNqcm6z87
1BeNUhkYzQIuUVBDyognleUZOVpR7gNtA/pjGbI09CdxH8mSbWvPxBVYddUxJ9qmMfLJqAS3PJ4v
UHY6q+ZorXqLyxjKf2CuaQI75bucfH3XvoQ18C+a3+pml7s3y/vqdxIqwpcgDswx1asVDHNOxQvk
1ad50sfQpiNoF6G5oiSL6SUKXZj48dn5kKzNoV+BLaLhdQImwYYeLkGZLeoFsvV3P/qNyOciqmvG
vDdJnSvxeQoV4XkcTjqzalYvqZrt3mQxJXJa1dQCH6OSc5lCUuihovL9/r2uCDRD9PkQMCRkwx75
4SrM1OriYAsQ5stViL3fxJ+8mMDuYm828p2H4UFNQ+UgAPatnCmA8nT67RzUgdeiCLjaHKZK8f9q
9DdajDQ/EvX3sv0R6jYQ1Efa1/4f3/5ILbTyT1DVFX8iLLVY6dUJgt6fPDRxJ3qrR1cbb6N5xYxG
DVjqdEmo7UvpydVejF72Yuhsff2y0e9BgGe0cEc/Ew3RwP4TqiFPbP9Gf1sKkH8XtZCapalH8FfY
x8LSWo7J1zyrty/7D4kdhHbYN3UdPWJf/kb7pav1H7+zL8PeovFzWvi+Vn+Y85MeLdjDAk1FHj7L
OxXkQf7x1QlPanNSOYMrTipn8e5sUCeYhCgd3uUT8pzD2UcFycN+68Qh0MYVSNAcOzAHeRvPuIwG
sTHaK4ywOM6Vf9YL5tfr5NOo1+LktMSzs1+OA0kigbBW6FVxBVf88bc17L/tbsuJRrSoFeBgV+hA
SsBscJGQMLWnvJKqGR9qbtvIKeX29Duzne+hPRXlyMpRxB+ONx5PDQWmzcU/0HZAeELhM7On+Ipp
zz302SYht7LH38X4e8xbUdlQzje1T+cLNIKNj72lTXdCZvNGniUOfjrOGER0YI+/+JvXCk9bYM9x
oe3vypH/Qg5ow9niDLun/fBw+4lo1vV6lpqhmrjen97TPr2/zoy+1q3x9AcMXFsP+b17eCPoRc5s
+JTrJ5dtXv9QbQn705wZLbqPuhmIMNh0FBCGteGgjiBgfvX3iibvlKLfEDroJucUvdfm+7/OLyHt
LwGrx+ism3SBU4u4oAkOm5MQvnQoCGOiX8F9KlLlZnjtzp+H25pq0CO4rYtxa9KbDWbVzTF+6iMg
zos2AZKC1WtH9TcEwHfBfbOtMdB7QBEmYh/rmWAmFUoM2dqYtIPLV/09/IsBOsxF/vX0iYAXFE6c
c5AGLa9BxWtWu1WIWo93XRcQFwJCNmDMYbnNum6fEZx4LfQj9sdbkJJJ7GfJdIBm6pPQ7jZ/j4ez
hqOgKLaunMfYetQkVcXY8i7TO4mX162mzZTidhhPX3TQefeTudyvYupl7S6C435jjjgHBsnWBQA0
pjNfUa4GUj/TO0AeAbr1hsM9YqjasvjOWd+kJcBp6GL0FYgB6QP6287+4iRwtvlJA6+hHy07T/Xe
IGK+IGKBdt3pSST207kxHtcjJ8AHIptwizxjqF6xKOqBwT3+MgDavxZg2n8izEGeT9jR6tt7yoqf
UirKCwLc9ZyGLNXyaho2ct0QZ2+Lodcm1amJZp1u5OTAEbXboXp5Qs7khoV+oQMp0u0x+RWEK2j6
lXr8ESVcYI3CT6hEKytTfRAZ8FE+wh79C9rSRQjwknr9A4EU2yFJrhv9oqNwr5nv+p33dPyf4Q10
Z9l4Ha8JAfoGa0v9MGJvfVWeCbA/ny9zxqKpNyoCFck6CiDI2Nv1fzHMN65cZA8p38BuJ8x92e9K
AeWYPR8iWN31eptlg4Q+aoH9qfGO7OS+M8h7aJVjfFd7WTDEYkVOg4pBRdHf2/+ZZDLAPGnYXxY9
/UrdhhwcYeiuY7S+yaHMFJ+qooGu/i53Vc7esATVLWGM3+qZO9lTwbxEE56xbiD1ANDQ4DSoFUS0
gqyfrjY4r6TUfQkW4ify0t61cNPDjdBv1tA8ARmGOQtr8HVcGcgeinpJx6l7mtb8Nk2KGUNL1L3r
AEzBockAC2CN4u2BFkE0RJbSleBHD/97I+hxc/uIQHT1ELXFvmO2dQOkAcmlYoAsZP+3NwDfooxB
bKwGkVvB3WpNz7kqSQVoCklcy5ql1B9W5zBnopMQSAs0zAgS0a7rzrt/1bJaJl/NDWay3SzqOXjY
3mf9cu6E5frYXCPorj3oKAhpMbJ3QLexeqGLieBAHFSGTgmiHmiZaPP3CWzyvV9DBdqX68fmzn3y
W63hnbZ2xaGNHiEqRIBgkO3o9BkxTYwXTAffJXIgyyLlvKH/L3IlXbh9PTdFcRFJD1RA7AQ0ao9a
PBMe7d735df86dOfG6vhaghI82KEj4Bidcld690rJDQRpKFI/IKOQE0B/G0MrlGCqwHJ5e6g5Z6H
Xj/RPSLs2u3RE1k7t3F6fFp8LHXr6WcGoY3YzjeQeEToG7oksAZA8wcDB5jp6j739bbjRZjgyO4y
mQCu3zT5ir/S4+VkwUo6Rev97LIcuKWXb5jUQ1WCkUQGU5IghpML1QTOivg8Ys4r0TGtHYkm8Uds
/vfedvglbjvFX/r3XpfTkpETLbRLG7dziHNR/2RM+ZOqI0EjvxMu0rIUuYMu0yJRG7LbVlBAu0Dz
0Aj7JnLg80tnklFHBcl8eUnjXLpew0yFq9/PGYPyVyEuc4/pdPcwIGk9fe9utYtRz946p30yIdpU
j5eXdrWDFk1R+PzdhpULwy93q+UTXlsYI2utzQHtoRrMO6c6YqqIhjsYbyzztu6QY5Q6SpxhxRg9
u0MdP3H3FO4ebtFzH1yWntunYQphIt4+b3g5kM9f9l0xpKE/NXs8BaHxShNc5iQZ02mQ0UCQTYjc
5/f60izvdNnyXhZvC9C4DIx7YDIUkbXTIOwRFKipXyf87Nz9FugffEPTfdbahH2UOu2X84iP5d1v
lwvWIZS8XwPNgy/mPAO7oxNlaUxYzVVGPoX+TpaHSZ4okhz7oNf72kMFKZkY7pLbdEmqgMBHSxRW
BrDIDT+/B5nhXy+edQuePe+Mvq/smMoVetD6BZ8AB8n4tdRtwSrtOhz0dTL8bn8Xu/4COcq/5zSd
Myt1XcyzkNF/E+Nz4VevFT4X5JfcLstVQ4lgLuX9SBmkeJXN8FjEh0EhzjSmEEOfMmpEzeRBn/O8
i8QP5VRAv/FllAJvbgtyaSCVm04bF7qIhVhN7NzTUbSO0AwCwu4vrI0BEYgZ3PM87EJG4X7y3uM8
fE5RRMq2UFa43Sk24dM6pyvCtfPW6bHe78ptvGzCZtGdWRMqygmAaf/UuXslkOeheCIZXKxRMMTP
96gbz5vG2R9r2L/wsnbGDeyAXEwN4KzS1npRTuEyYGG89zOynU00Hx4dRmOcjEVJmec87ptQ0u7+
3r9vk635Y046pH+jB3SH5YC+EFoALk6buT6M24SmjPrf2w6GF/sBQvs1/OY+uIbYy8XdOJz/R9KZ
NaeqrGH4F1kFCgK3yozzGHNDxWhA5kFE/PX76bXr7Epl5WRwgO7+3tFhE+nJJRlZkxyCiWgbqwfk
gUvlKlDMMe5/pj6xTpWtFUvLd2Mb8AoK1mSzIeh3Mmt/OQ/h6CFpheQFlkK/5E2AQ0sgQVxq4qia
V0qXXFyS1RU+MNsTLtlea0AZDhc7WlnGSDOXkyP0at+aOswGun+4B+7J1v0w5Bvzn/bAr9XeItN5
giOU/QQmT8Y4+rTE31XtHp0CS8XtBeODJE93P6fnyOL15AqAJUxG9Hq507f9AYTNrNAe1hM44a/n
Odnr8XEcTEHQlqy200A1zjq029cItGREQEAP/owfiNPZ06JlZt2BHf4vYwBrZfWmqi83DbwtHch/
Xk2+qv7nMVrmrTtkiRAYvFKfj5PcgTeJ0I9+PG35tC5jLDc6GQeTdeK91yGyNxRiNgaIGIVLRyYm
igPwksvUkhZFoJ3KgJZSKI3J3HByBCSwfK/+pvq6CGHYJWvuNXYm/VCiPSDnD+EKnTvAs2hcgBR5
UxD9Q3aHVFS4MeEK3D7eZDmgtN5zFt09j+FOIBPEkRBewJHO4IWfETfVSaDdcwmIDVaOjaBydGPe
E0EpAx8LCfcT0yqWis9aZ3+5AXAQiUKGUWLwV1nxsekkPFrKxTSfc1lDbLw+yxsrArHkMBGR+bEa
heCeAy1zP/Q715vnERREP+//qJV0GP3+j3kdc4luaGjgT3Mok/sZPTatezspztLGkvg+P690R3F1
ojcKN3y6ohYteLue95mtIRJjczS/Gxy23Ksw11w5lbWr96I7yfbo1/4Wtl0Mb6ghvLHVcmKb8xWT
KtgVLcedM/W1mVBIoJPwhVU410zW8gboF8M/QGEk1ah13jCBD9Bv9gkHxfASv6vV2Wi28MygQXYP
U3Mj/rjspxzrUR07MiSOyK/VeWNvKrRitvwAIyODwEyHSx4birZJnJuGECBBiZs4HMwXfCOKYeKZ
LN2xAaPnXxTmmhgLZpn3B8YnUoCRFwj1uyA4Mw/TrjPioVcH8UNXzvf/ntwbufsXgYZoy0vrW0b9
m3mZTaWw9z1yiSP0iKzjp4EYQWCYDphEKiSgaOAhS7G0WUsBlIu4h4aHgTLDG4LngvgcJP+D/9da
EFvMw2yMPPjYCpYAizNcljAJxVrvthNSYmWz2rOfEvYlAmPwYLLLTtCK5ZZ0RM2UW6oLwFAac20x
PQ0NnF50fntVMmO0N7ck6Xe8nBKnNsZ0yqbmX6ONiVK0AYm2GvRr5UKf+k3k5CCJ16Jzkj1xA+2E
e/okP2d4JEgg5uE+9gPFHzTtSATJVnW1iBgWUsBnCS5qnoaMAffZ/ZetF0L3vkLqibtvcY1tVi+4
kDUhNXNI3dk01+b5kteOb3gF1+/MHNuLyPrlqOzwUzm6VqCFZeDr8yPVFpUDgEzRnAFsIWDjh70H
3fVzgub/SP0S/mpue4lC3MhEgoboZYYAVdwRlwYrI6u5+SPkswJ80FcoXgkrwKWUOfh8NFNZJQ7I
4JKwesQdTB/AA04xmyOzXOTmOXZXHElmSKUyhxlxj4xjXoJ/IPeBypXnzqU3f5FXsgjulNkFCG0G
rkGjjs0RFtvFePfSW8K4aWN4zGOYyvhSBuQSwN+qc1TnA+ZXLv1velrec/SbhBaBk0yvlJzOzrLf
wrBmFAqXh4QBneB+WtXWFCkXWN7WxqG+DpRF0K5ekJxEBi8MIMZIRzmEC7ADXvfLYFdBFmRnCUwE
4SEnVSCAm+5V1+mmuYrTNHgBljORRfVxSROzdb6ON/o4YqlEvMjLhwQBqpvczX0BhwGTx/W8wuuP
AQJBNdiCMKtRTeC3y2yfrLN1Es9aoIfPudir5/ZYYf3Wgvde2KLHxwlwxWiVorymEpFXcew2DubS
112/Nt8UwjBKQEKgLUoc5TmjoUdiDKOPYiS6F40koEBKi8DAnRa5VA9OOicRG2X+fbQgLZ4oCGUV
O8pO3sgXTLwB9ime+kXaGYd+W6FLOguBv5DMnxNllh0l6EfFG7v8rR5uFjJ9zwf+JvGc5IJCFCBW
pu9FyEakM40Q3EYIZ6jcU+n9FkmTCJJz7F+3Fk8Z2wNr5oa32v2BcORgwP9g+HiZNmxCOPz18DpR
L2FQoMXEZZL/JkQbKBLrBwUqqeLSQWYQt5lwpkuBuaeEQon1c5wAU0GHRzYJ33PYGzgntF2g72DM
pObDh1N1m1+ERpAjAtfn2MxFaaNGIcGC1OFN+Vy9SNvZD2dOF7zK8fjrUR0+En3QChNYT1UFnYDV
JmPyUNWVJPVuxpmhhjj4vC4dV8pZ4SR9b8mc/Wb3gdHQzzq9UGiJ0HVz1q9peJ5LOH/g+UCVfztk
h48tNbPKvMjduA7STyBmmgnpgaDEDmyLHjqlZNfgJIQLy96ndPgkf31FD4xFIBRmhgQmdtS/AgSC
lD2SZD42xQPkVAKVwCyCvI1N+uB0DHK88jAwlB/oborR7NPaL4hV1WrlzUC6AbGcgz3SzPbppzEo
wKp47jiYwZMDYQHGALIwcY4yJvR588doA1h0Sick8Mzl1GeYM0T9AUMnrPjw9d5y9hh7CYvjV2un
iF54IWEsi4shkZ3NdWDmDSWaM0aoKaIYskS+OT2VSJswYPD0lv2lOE8X6jL5U7+zP2gDTh2nekR9
wvxJQyFXVT8b18w4VtXZIXzBb/pLgEpCiAMUF2qSzMT9C4ReZhQ5mO+HoxCycdB3j4kLZdRV1gs5
AiZAw4wTpz5zs7zBnkpK1S3wJmbj58+LhRaylocIaI8EZVeQCYilhd0cBRj2o3W4lPGq/Kg19cCz
/JQzLujmGAnqYzb8dD9wBYRwCvvgqTxlKLRsGUynswxcCIk5cGmvqA5ZF5B8gznwSLhjZ2+8SMxo
aFgHEhX94mlyhHoW87FmQ7HoH45F55YxiF48RN8vT00sLDx4WWQKX4k/QEsoUVolbBcGuASDItHT
R86zK+i0FnkUy4Clep/N1cAyLytEUeGprMkdidwWuZRCSlh/f/Q74s307zzQDtNd5cQuncFH9cZD
lHba7cPjvBAiM96l59Yb+SoClYTjjczKDshCwEGbmfj4W3e8688fxQyLCwfxIf+sYbn6tRGKIret
gvNbQhOcyYxltV1e2myXP05pargfhfz8B7qjcFuPuC7685uMsvemINdvqKA4300ga8hN5LN0ME5U
hFiIRgSNKThi0BoM8aCgM5jeI8oUU0i6KZRHriJE4lO7vQEbuT2cOSIW+7XtNke+VVCusQUrMtDV
sHnNN85rjvPH2YmFaoeQwbtvNhvnbK2s1cqv7eNRPr4cZJV2EyFSRDvEQvjZTTDrU752r8pzq/00
RIX2i/CXkHt4TapsBvVHfV+qY2OPc7foKG3bZG8Kt6FSA5APaeqFFdoI57F/Gv60Dp6vwAi9zy1b
1CNTQqWzhYkEk6wlIAVoVWeUWjVqb54XzSqYnfVZjHtRNcejeZ0QUWcx+PBFGSXYhJJFC7r9Bfn+
dmnLBrNkcYXeRsKEfAgOaWBqiWePXzL+WLaEO0Zw6Gx3QkwAw028PJ1ONuTzH5KlJ2RHbMXbwoHu
KPe8drAPhHVzIAFN/+b15NiA4EQkBRQcTP4vksqskt+bjucZGAdRLRQQRmSwkfGNHqtgtqrdGrwR
/1c2h4WlAJ5PdFI50LtmovcF8X36m4D2INu4qBhGPjP/CPqHTQRON+cg+GB4MZ8FZoJ5z1eI/gEM
kCwZ1hANXkpOvQ1ClALpRxfE/T9JYTLyv0arBi9HvabN3u02Opogzu3cjai9D1ScjiMHupbAYwIT
GMhhu2tcfvp8jNip9cCUWXpBhFlTCQ2GuoYgJ49fJvT0T/37YLYgcQZWVTefYycdgqm0YSku5CXZ
wxGHQoSbAN6UAM+A6Z4/nFgezZLEZMZ8gpUJ/f1YyteDCeGr+elYjk4SvTPoQev5EDlN6kWGl3WL
vFkqT/+SsPaCueZmM7I+qZtGTjgS7WTy8eM05/aC2w2me2BkzmlTR11SbWrV6tHajH2EWfzfrx8a
yHHUi+vbZicx/PBrhG4I7Nt+eE/XiBAmpR7fnNDWRLFwyrywfn1LB7YPNCbQs+uO7SBd0BvyT5pM
WMabuodZiI7i/jnmHhPlbLIvkJOwUjOSXaM9x410/Txy6Iu34a7lX/ti+z4+lzIzHmoWNGxLsdPi
//4X/I7dDJb5+fbG5LFDJsPfoPZkgwVO08VBxbj3+2FBEdtuVXHGFcLrkTecKda+lmvlXPjaqfdQ
ko1FC3S+Zh6r9587t8vn/vjNf2kBmNzJCccFRJ7PLRvYv6POlZmMMMMACv0whz7IZEesViIgblac
vpAI7Ua+qFR9XLoFasaNNmUDJYK8Ydrk2HtKUR9FM2qFwl+2aq49+oj+376nMEuw84CAIL6AOigu
ETaikEIoYXGll4f01h0aP7XZVlgzkDoshb6FjRw662Gq7yNv3ogfrlYGm/pmlFuGM40cbbQBd9JB
NHhI9SlCY4HOg1M7+AfO97HZLbqx2eouEOhjkx9SoCUsdUCcLYg9GGtjGtk+Itc4LqywXsZvsh+q
exMv+U6uski1Hqr1LoO+dcG8isLiUukiZ5ocO85nTytFQzbYfOXN0ESad2MqWNmqFZeq9PSnmF1Y
Yz7ztuFIQg+pBdJWP3YFujHINIYvQDEg13It8U98AcRYcPGDqKjWkzCj1v4wzX61mttpbtgI/DZF
GGBBXQGcP2ILim4ib/vWKkn7Y2nKzfCz4Vv4xCAoQg2QxknE0E3dFJunRhuwOazrh2OQqoSsiPgQ
DYwc8HbWq6SYz+EM28Tk4xixerHQ//0n8X8xhCF0YS/uXKl3jInDgZd/jnK3A5jThFnzicQCayon
LI5RYMXkHeExyCiR994Pb6hN9btFzTi4nOysrAka0jkL1oiwPD5oEwlNIDYF0BWhFTlloDXQaoA0
fA6uAvSGbNpN6D4FUZk6vWqimKhCp8q6QA3GHm2Q5ueTUXArGybArboD+ahoqMTmTViYiFBRyDZW
/dHLnOakI1VYcPT7q/9FvfcpTZ1ZlMNWEzxD9uEZiOELL3FIEeiWSTnZx2uGolidJ+vIIjCSg0UJ
sgKSES0Bl2ReugvZl4AxFvEc5Ddt+1UO7rSJthivBTlUBZ85q0p5abaZz34Uin9jzzEfG8OPbtWP
LMg/vLq/L0JBRJQYbk2REDPaPMy3Y5w6uoYtllLuXcreaLVlo3eBEywOYG5Jtx2DkYpaCPJeCpTA
oDuzIpWag7VoXKj8eOIUu9eY+q8EBuKv8QEP3khQlTUx2uoT4ZvD59IzaNSdrgUdirtm92ZqRRRI
fMJjHetWxFN/2NSUkqf7hlWc/sOdyVfD+YVky6mp9wJA7zyt95/9vCFxDCCWqK+EAYG2ek7i4qcZ
9+ir/EPaq5DzQNYOwChCA6QfiHT/dYPJuugiHD1uuuIh9Ktrn2cikf6Y9qvs4VJmnAMQkJn7r6iD
ggWOGuyrES/B1NYyF6KkQQGFZt4QW1T6dGFJ0FqzIbG5fU46SwsRf9/Ug5aQiePgo1t7isoe+Za/
qCs/UDeaIsRljDxCw4cjifPMv64W1jvg1yl3/r+SDZaoUeanighpKyoio0z+Av9MMQ08xEfWrVfh
MFrRwidVrkbuFe8Hc7BVwB58RPL5G9CF3OrJ7IVwvji0/kfDzYJy2hpjMiOrJCELZcYnJKaTWsKZ
elJ+49k9y5vwDtYEAezItVdCMz0draWziJDtuUCUpTm/mFM2Qqay9HNiEV8W0OGEZE8Fc/ZGUxHe
cMZjUBVJF1wHU67M8P4hfdbkTc9Cn5BOfuWoWbeqT5x0yZRJgDQgBHAqKSv8Yt6bHNojcuNjRzxw
ZU0Uk6MwH+uHXauiQLk6JiqktPUnGsJJ/E5I7RXXAVfD5CWuq0q3uAaq9zyE8xjb7It5ew4VGp9h
rMVFIr8PxGhw2/JTWWU37JoIM5B3rxNGZ5ysbK/vCw9lgPrcJr5eehTHDYY9vFaxYT3fbq8c86nD
rcMPondr3i6fT9hgl9Oz0B9yn2bOeOrI3DGAIL8C8UJm26/03s4Nnytu8vH7LjDIueVzEsQQnbL7
J7bG3QeEgBmnE90mJTN8HFDS8n+TCd9Jmwz1LAOJz8X5pfhcqnUmmmGpjWHPpbMF+SEXFRdJqy74
BHKnKK13VAs1J1Mzlxpf5fJWIBiBYW4IOfiUjyuqSbjyPqi6CSdgGDBcjoEjTKaM9ujhcN6pRM2L
3ka4ASjCeghyZPfK4qGgRrBaNsl2wktnGp81/2bfhGMtUo+CC9ihCVAoFtTC0lkVFEv9uMzFfBK/
uQses5hcW8ICsrnMWgMzhafIkbUVS/ZAZCIxPLB7jNQEgCXuMD5xFH1/3IiTJFmPY/qyzAmRd5FT
s/HhX+Bh6GLjSPQ5XXIQjfxW2NV34k8pjURCzp9QJ4ADs6F3mJjrkcMmxG7UjVeZ5PTsN0SDDsDs
Dm8cLzuMq1Jb0xciPjKdViMpmDyCJzvce8E8yX8SYVWweKEIMFVkC52DTCIeua4sqDjzrzqOeUri
ACbHdkcMJOycTsn7LBkcTTG5wKnlnibzx7rpzFg1R4SljW0canQ8g7zwETVjTdY2KcOsgtzxU4qf
5yCEEeYI+cr+1A0LvpMcMUEZM7yOLcqf4WASeO65cSnuBvMkPiC8AIi2WUH4beiorrjcOHIO/vPe
XweJEno6JGYh2wUaSp44iAJr8sN2uXnoZQVm00OTG6UfBZL4fr5QE9Xc20hWlbN+RViq1rOJWJtY
i0UZMZrTEj/CnW4r6mpf6SlvnO7adyv0ICPFlNCGtHMNbeeVLyT4mVgomS50izucBHaYrGY6p08b
v8aYvYGNiAxF0AhuWtXRK5/nS6kbr1vWL3n6Eg9PpZ90plyRH6NFZX+RiXXhT2MbAcUSXZJz/Wx0
Jj1tDCvX8Vk/vxBAGxzpmVe4W+bZN8+Dwi80voTQXFln4UX5+hRp6/cRnfUDjwLMBCd1FgCmzscX
R2tuV/QuxdvKf2FSmxUL/OTI1dPeIOFaDMVH7T45cgx/E78B/YmdhbM66/jrOwLJhwjIrJp6Z6p+
EtKEgNsqemNZUQy2SF5RHgLfe+TF5QtslQ/4caxqVMshUyEYh7eL2usMcxsNKvwAI2+z5Xc0BufF
LR/pHOOH+31pE1/3M1SeRNXvE1qXWSY339/IcEEaud5wlP3yNs7fq/RLoXENe+ed6TMOhsOTI9CN
8wc7mpgeRdcT+1rKLYo85DlXersalvWlpBUnh3OYlTdGUbW+vwRGN5ehokTfzedE3Rsbnq+79F+D
7yESggEA/VhpDx9IQycwh5suRu5kTt5irAUhTBhTSwfJc3lTkY8JbjKkKRcbijGfiigYqxMvddNw
7KGzh8fJ/MFmyEBCcWAuCq2mBEgosBcOP8Wv4+XGYDThoDsTMwfDc8dZImA5pecnv2SkH6E64PES
Mjq10sLub+Ulv8g0/Fzg2Zhs1B/+IsuscQfE4Gn0N4RRYzDUmlXG4VzBwis9rH6v67P8FfDN/CJW
bLqkeClp4powijPxQOujsziI3zheouaO5p33+gG/ZEXnFUTmwNDISRf80643nHcrZiUc2LopPjkh
0NbImOChMF6seq/FKMYo3hDqNjFRmovJiqn7xNJPDiI/yEI/OTGc1TcVphpnNsIpglR4MGNRLVbs
jD8GW+auQjcVRv6nxX+vn7gwB/RLdr/4ZzdmP3mw3aCsgy1nUcWN/7RC4NMNf+L9wwMOSxGZKDPj
sXFI5/rGuJimu1a78RRWEPedsLOhMwAE5/qC/b+BRT1++hx1knHleemt2yps55c8W/TVOnwHSAEi
T1+QgVCzz0MKinOuftU5z5mCz2DUIgEUD3FzEFAYpUjKQiv/mONYUR3ENE7pSB6visbcpAVcl9PW
fZF4NdqPIeSkNdAEo3wMZIzSk5OYpFrDdPckm1lejluvbA5tuhASQLytXgPZOBcUVB+gfnwBza16
fgR2xCSDg7pohp4PEAYX9JcqLTXsv7A/cbxk6kLy+PHFoFUEbEvKsPmEFtMZioAnXkGAXG0VX43a
aVkM4JB7C7GLseYs0sO8RlPuDt3LNrmLrs7h0ogzSGmDpgeXYr6yC5pqJyJnONVw3lGVfT75YduY
jHA/KKsRcJlZemmyZm8mZt7wKIh/IKHDDLNTtoRFxYto+BlGFkpxXXLgj/p2w2Tqv78qzEiN8BSh
F+OxjoUbiKl0P17RKLc2wLQ5TzHuutk232Co3xercaB5A43jI4c8ILi8wiXSwcLOgm9I3ZEWYJVe
cmQwgyWfQ9LN2/WGU1HQrtFDAGwlP6/KcLgSjG80gzpWJQ7Pwr3eY0i0fvBhopsBkEJR6abr1/K5
VAJ2UDaBAmWE5gNhNPpirHjqJlGhDNmJe4AascIsyjUoX7rnRYvRNm455MywGg4BdmpOauzUvnbn
9gQUAMrnPSvy/St4BWgK+8gbo8nTbGVj8ContoGO5zk6oLVLCuGbEvTAaE9PmFR5OU6qjxOqbpQv
anlmDpUbkbpxjH3DWIBYdV7YrxSFjMOHBWirAG/50fRUAydrTKhYTpBegmMoT5cmyJaJe1ySXV7b
o27N+QR1CC3yI6QJ8ArNqfkD+8rDI/crWFovr5qSO0J0WdfxAjIGcpeS9XRdbce1M4bm4xBT49Pr
YZKvSYQckDlUzhe0jejlKY+W+XhLQOOkWnacw2oTLqGjTu6x0KbWMBBm1CLo1fYKgIFOYZj7InAQ
dr7eligHNI7h9mifQpi2IkFv1O87lLKNF382DNY5wQjDUm0s7SY3Vrhk8CTtbgX2ZVLT84E8gRoB
K9OXKjKFRfMKUsVWtkghQgNtImcE/E046VBrHDRuWbZ/KoSQCCbWjYw6M7y7tXyEYIDiN8xEtsvg
M/pFhyGCigq7IUpXtioSVPG8It9LR4GsrEIpNYkPGjhATu7spzXnlMTB5zLgz7i8/wRT5kFvd2eq
oxIrJlWNGDRk7GBJEovliYMtB94z5wI5suUjsHNhPTGZrBSiCb7DiQWVRPOZROwX7IDxzRWtvO8j
rwtpQnCrL3i8iDHWJF9AvkBUelTXP+Ghe5LF6DEj3A4IGcMCB4IDx9Z4xenju3eZy+R9vB12CnqC
JZFR8ZIASWd0wB27apEWkHeywVRvEYRl4fdcALnYrNxgdM4zC2q0TxVGDDiY1MRaPICATLO3mzL0
siG/0s0oYZ9WzhEk9BYZBReFMOE5ix/gcTjy1F4t5nN8ApFtbHi1hcxC5BwxaHIrLWFfR9jEdMwb
5Z9CAuyJt7jcFZsHgduzxQpF/e6QmWBeJrHXyxKlx/icfMuoKL7aa5wELbGZUFivySoZ7yf5z+TW
a5eJFPC8eS9V0G4ncSB/WvxGd/AE0HxFnz2HJWkRU5cTQHoJvwYb4ZDxx/EoKpbyv0msjQOgRhYv
xgsay6sV80kiO+PHokQt+puzrX1s1KBE59upzXEdF/Jy6rIlEkBDyjQg5mNu3HkJiwyrmb7UszXH
h5SDw+XD/Alsn8rnkrMS9+AwurIzc8pYhUxRkl1xVNo8NkB9COXoG9S9mo4eAjnZmjUBCBLBpE8W
2imB61N0n1IhfHWsIloDghF5GIawHHbBG6JhKaF9WIIwEnsqBOmcjV3UAGz65O+kdnEsr5/9ZK1/
vHL9pDH6czHgMwxzQm4pWnGYL1Ei0J+y32zNBj+Hz0ZoTsyiTHR/ja9nnZ+fvzXyX4bqxMw3KpTV
TPoSYVBx5rasDXaP49DwUptTMorXHSAM8Xk2KtgbzKbOy19Z92Q/9Qxj7n1PflHL+H24qXvzG0pn
p74IkGt+ZB+0LH0tw62xx817xEvcXKWLgt/vphwY6ZTZUTLs9EwCGS77y58eTPwXWRSNYifr9y5e
tbhcF4n9uMuL8Btpxd/oi/PQtdnDW4Aj/0NYeNcq8ofWiuZB0+KS3lYaeilO9MJqLYF4PigI7fZM
4W9RRzHpLxnLfuGhA9izO8Q+St288rv3rXNVKMDEYbCBY+dSoyTroh0wm9XX8qzABbILCS8MKN2y
O0cEgOnWB2B0k235ew8cF7o1rcwBAyl2ipv+pXxlP/VvuEmR4Acd1RQmAC0eCWHhxm1o0VLMFDh/
naSvkQ8igsYBWMbKPSIuMnoXNE6RQAP1Lb8p4br/gklGvydefhVMJ3iQCAa2LdSGVTCKbXmnwx0M
whnSWKgyOVy+SBQjmOu9Z7Qu3I+PxO6LnRCxL69bZWnWmPUNi2Rrc/hpN8MCc/hGh7jgUv4mEWyh
7AuedcCprJm9qg2NBgvtSMhez8BiSpeMAcdi2n4Bjz7eXrpNzvGfgeqnBsVgBb73u5ibeWngkiCN
I97BCjBvQsLNhpvIAHs6TIUl3ZNPK/njOArDeWyZMG1C9ri+KUEtIALqSpzosM4eSBPU5609vaW9
CCaR7H7dHVSn/CWwTKPLwKuRsWNbJgQouoQMLZpQkUfERB0nROhZ0ga57ug4WgLWd635/NEcHn7F
Skb3AMEMGDymPvfNYvrFYNBh8dGOynriG6fcZjSHJ7TTMZp86gatwcOsG+guJ8mavG4ezPiggcqL
c4M4Ed70qduxJwMdgmMnnIw5KAZU/o3awFgpm4FsAReXTrR9cnSUyTXFsz0Vcr0HlghNGEwipCGj
bFl0K0OXnfz40bjYUYioSC/cBipFp8e+3KlAX8LMSeb4V1NbVf4V4Y40nqvoRcuc/BN15nXq4OFw
KqjRHtmtiUUGLa3z3unj1QvJFdTmOQ1dIS8jhRjdfrVsfrJiz1BTw+NJ+7iZzatVu5FYqTorJp+L
wwhj9qZtfCa+iTgouJrDCpERy5p+Y1QpNZfgl5gTwzdaehIlFYQ0PNIZKyUXbRLPjaUQ5pPjYoCM
uNwdr8FCeDqZmmj2X6RIiWlsCxbU/cZ/UBS0Vi3JFFOsQfOMAssg1aOiB3V0RP58RUdEGBAZaBMB
uPZfR9Cn1Gl3EyoEdvX24zfBw5PwJtNp9XFRYFd7bV2ftH3Smuja0scC/TXZoYhC99MnJh2hFH7x
NJdRbxUPu71PTDTmHC3QDOfHcJk5gADN8oWmD/zjF5dF+v1CcEG9WrxB6bh4WQK9RBCKBmKO6Ae8
Y1vfYy50rBDEquID6adz4sdHEv6pRa0v0u3Tze/DvYSsBZcFEBofa7wmYzkgUI6LBGdMBO8vmc+9
hEoexcWtXGqclEfz/s4XWEHQoaJVDKTNCIe2zHu1FBYHkjFJeaH9w4mOWeG98jctc/ZnhPzeDX2N
XcoNvYKw1m30ps0cEfKsWsf7x3J605lcClP/bQd7WIy2/ZcQ+iKjLzhIV7WDbowj45mey9qRjmmA
bh/TWN3OpGVsI582VsaVFHQQINI+8MknQA3Uh9g4Yt5wgSXj+5MxmnsbC+hOGqziwHUMxMDqQrAH
Rc7bF4p8VPMN+QlI1iZmwfr9Ln1ZWeLBGuvgEAwamLY9DEwhjwc+kNCLSna4RBTeFuHhncMf9Zss
NBnM/rAqz9RjnDmQ9ANV1zXMnhAWaeTEkLxxHK6oGibppj8XyFIghwxL21T3BEYWX+s8y2F58pOG
sHmL0m8IbZ3eB7LoohXLLoeAN2dbOHkGYyQthZntGp/RnMmag+JjM9Zpv0Y1iN5KFN8zEeANh/Pl
UPh0DI/EC6G6AhurL9WuXXygf10O/CEKqCOW2nSdLdUNTBf4I154lwZbVgxh01n3BGbOK1J7xvi9
0Qlrm+xbv0pnoEwNOCUJcu4P0e6Q3ZG2xXf+EN5tC0lX3s5j6K+386hAK2wQcOaxlAKdub5L1wBS
TyCzbAv+Ua+TSTC0DlYXgTL0a4QbQ/ByoAq2xR28BSly/msssNYgN7ek1TOy3l8h4BmIruF3FGVo
FkWuXWg2d3qe98/7NDAuoFbSjlwvxSV//fpP8Jdmh4bS6XnpsSN1Hggop3hQ/ic45XvGgV0+Nlgx
yTSUZtNzyhGVglzMucM2FjGcOrSHmfRLTpc6VTtXfEBkoJyrGiFgxwUVcBrGowPsB3c/1gmMcAjw
LAU5AIhI73X2/QjtcZC9zAkZyBOLYRbXzhQAhoJpGRrbL4XbgocjLwHEpH1G6ggCAjP94hr4RGi+
59XOOL1+8PsIAik1QXd7Jmh+iIamf/jgI2K0dfQdb36tOXBJw8H4A3pi3BDilxKDbeY02zGi0wmQ
vt/hepyrPso3sCb2+RH4ACOn2YgQAswcpiSv1Mzj+yVU/1RdMIKZci6ubpZh9ByM6RS/L3D3AC2F
bEA5aqF4q+8kuLepn2yZvso1L2y65u1giWMq5/5woi+mI0AaQDX5hBoAn3+7gP/nSMw+hSRwfO33
Y8Jn35gPCdjiQfn9tv7jwF+l1M+uSMC/jaC1IqtiDpJpnZtubwkk7bLeC8T9DOAq9rdqj0yX3J8t
+RCA4I7qcYvq0J57EW6HbIE10G5P6ia2BJQe8ZMI6Uu32qoe8DqAb7hL6KtI7o3TACA7iurUXBz3
KnZ1cMWvx/6zbHRrcn8e6cawODIiDCTZObTAqT9H7pTsTlQRAkjF5fHh1oRQBSJ9fE3XCSXhIpgN
DNMA8WIcUiBqFigmM4sDzcQx/llMAaycrN5xN3IZDmdzFN9wfjT4RY3L616em2XydqekQ8Aw8eTI
kpzYkYo8pN0zqSFhYsPV0WilDq89gtOnE4NLiNLuJwvqYxt6WTC21SOXZLHUuKFjpoEn/CdTQtMQ
Tkp6Nh7fNEhwayvuo9/wlwCq3/eIxlEyaFD25XbEQQ/UjbAZtJc0154aH2lpsY2+kBLoFtD8o/an
JViHPR4FIC7Jd3kemj1ULvdJ8c2ZaLoKSRknWvYeEWyCd09gEoz13FJJ5NGHU6MNsvgIQ8FNRLzs
v3P04yvGYEjkVOVOKdWeLkGzXyughQ0T3Cq0Ow+1/3XMJr1N128c5DScWpEAafXKgrro9p3iwitL
18zh7Vq4ZUHkFL4L1Gufk5CkMd3TvlD89lfgYzL+qHogmGWZfKPGJdFG9jOXt266G9zWrRyq4/56
L7zqO+4q9GLVchoUTn4t5j8adJQ7OWoep3+8TbxAkwsi8+n6h8S+XbijIYjoVg7InNw2oTaLWUXg
uR2AK7IRYYARe0ioxIo7o+UhR6Ye7fFzmTHyvmZpXPiFOuz6bEr1WHoE2KTmiy3Uz0NHBv1Bs6SZ
7xp2EyJlljJT0KU4diQSbfaGTsMN5CDIb+k1f82OvWs72JxSL0jLEuA/wQN98JtdWs5dDprWK4Y+
CyXp5Ek8gEKlLNJSl7f6cQQLTE8EX+bBi+hJukC1S6OfxmEw6i5ysYMnfr3csD6zbk/ALVAXm8Yp
2w4QvKxoTsRgBCeD+NhUHNA9bjRcr4oX7aGZCp9t8kVC4+hGzDR3E3M7Oxb4SrGF3+YNgDLi/J/P
/wZM01v0JASu2nI+75bILLrj6IoIo+IC/P24OjiZnfvqIttI223xPjyPsLUylHG/ZBSrHHYuhupq
cLjlDMg9IJ/IazFhNrtE3cOqwckN16nmt+nl9VrD10B3POnOBZpjvjolQPlMKq8ZRlNEYGfksNOj
dqgu8YFqnJgtGv1obRsTeAkH8qCgC4EeiQDmAF43ib0ncwfyud8HZnuzO7y2yBWkmNti81K2zKSs
ydHltZvGFCyorpQfpAWKoRUqZJC9PZsyrFLGYRsHV+eHhtNnx0F9wy98F9vk+5/abho6o7HTMfcD
LnExDa7885aXnxM4aPWPJGlJkqBIDiDPifYKkfww5fRaoLLccNMXK9RD6O4w+xeuuhvtEs3nlKV4
rBQgK2j1iWXHUO6j4xwx1cI0wqXgVQk5l1oh5DmxEHOJikHk0LMHcbWy//ah2MmNWfGuj2bRY8ZM
VfwRg4UhfHKNhmXHUZT03P73PePMOoaMfM/uL3KHhF9Nc2qzvSBM4sicO5NVVVtYR7rJUhiTIOQf
VrVHRvNcdygvQU7JGstW7JfAPulCpieWWjYk+P7DiX92/5F0Xl2KalsU/kWOQZD0qgJizqW+OCwt
AQElp19/vt1n3Lp1um1F2GHtFeacSw2dt07BQN61P6GtOW3hJVT2Nu0hXnzv/UK/V25OMmEXnEJk
BZMpCasJ1GH1530GyTQCJF7jAEMDDG3zfntRef7RgdsrtPummUQOLH1O+QPU9Rj7wHxSrkjv7ezO
fhuiasDDI8RI87x127p4q+CbALSPGQvwVjivo+CeXMptviLguGhk5+jvPgGwR6BNGkhkFLCh7TI/
dvsOAwaB1KZ7oKPPi1+zm5CeIZ23/Q4Xivl7A8UokzpkqMBiT5TaoXAazMBXkKALu0n4mfi7wXRQ
rG878gkNKqGYSJOCC8zcYo9rBNjLi49ARiyP0pX9fns8vjqjsGSSsrOx8uCq8fIvJI1gJdTb4pDb
KiSmA4nQH2iMJE69N0c1IvGr9ISUMnQ1XBJwGOb8/kZWn5LWBMl3wL+snQP6mHg/GZRZYjN1Rfi+
7Ok0h5jZT3YOEXaUnHza0KLz2gnhtiBcAwt7pzNi+Bu4EpDhBOrvcQId4o/ICHuQhBsomgTGee72
8w8w4t8shxE57rGA2RQ8CJhgVNkyF0I9CfLma0st2tUTGWC2tIrUGWx/CZG6bqQgDPFo2XnIZ0LR
pSGaNvnOGp0eS9LRQlNM0OWBpg1rG9R+BBIQOi40UJFtg0U7DtYyFQ6bYoIE2/cx9DLg+IZtAehM
lbvMHvtGqyR1dHrQQ8rT1gnyBNG86lyiwOree2+TGhn54NGfP0eBf0QXF3pbIuPxrdcfHFh8LYfG
fu+zb4w7ANDEgpvu2NwRU9B+VJpXjTPCQvIBlI/gsSA2icGAqMgKAqeGNj85d1pJ0azunPUHGZcW
+rzH9mlMOBsja03yGdqdOumuRL/wVaAH7618G7IiQF9m22x1O2WrAVkqFDATe/gq3l70MulUNNH/
qGTY1eWDH0UouiTJATMeVhOtzBs6Tw+HqH4mLoSCF4YHYW7Wg1kuq2ItwV+8vRgyfRP99fgI8GHr
ZSGyi2Q5ouYQFHPo1upK2mhkOGmdlF3LcoXAycB0vpYd0txRi7YUdgJjjfSpUjoh49BZ5/TwRhnU
n3/QqjHn/QEaDJy/v2yXMOVEJSgxzMIlVZSbx8xFSAjPak6u1KEyFm6HXzxlJ14n/qshKEcQmRWF
2n6EXGuQE/xOxCxCDOAfe4q4cF4xQhzp6LiT+0ILqPRCRAeNh9TblrT5QM/Nl43imm78CBu7aN0B
qfqCchJyIZGr0OecBfH3/k6/f+pvq7kKEg2GnTASQkIC+iFx4Ra9iZCOGagyQGMm+w2fC5JasEBj
QzlJ1I5RjMNrUkbN7s25uqsp5ZdITtlDdKg6ZwCS8pK0lIiF7t+23qVXzOjb9vcI70FLcElasoTQ
kS3yo0y9VLnHdDdGOUObHBSSlpaD6U5DR/sJ/TGH8zU8QtMnjELq5TuuFJLsJP6+2ypGPpJETErO
I9711nQYLk15+q5n+YbtF82/OxNd9Fm5r1Yyh86TFVjF0+UtH9GRHjmxGsWzBWIS5ZfdgXfrO+QX
It1ptWPVkkzgD2s2HwmWwY9Cgafxyt+0fgaIHWozDTX+DZDRb2PfzMVAXxaRSzU2IEH6p3CbfwV1
VCAsY04jTjGsA43FEWErx4PaSeN1X82EJSA3ZnNA3pyEEogYzHLsz2WCQXzWPY0syTiiJ9pM34+Q
nDBQaYI8FQw83XcOUgXWaKSDxaRLl22p3YjsUYe4au1kODbgn3/zG+Uve/hexbjBfyYOOi/fPG0e
6C7PaNQUKJZ9MTeqTXW8NbSEIy8yIDShgZDgOsysnwxOFroJTEyELghdTwmjwMkiP6Ycc3Fmogwc
6x5Nf1p/oTGfSIt8oax0V7ZxdJeW5oarooOieNXHNqwR4w9dpo8WFbraFDVQrZNBlo2lV09N5pVv
lGSfwCUKR+H1LeRF2Ba5uMVVB3h6NCyvXC05Rtdk9l1W1PW8IDog5tCCT4R3X1P1p5RN2SigkPlH
yom0mtJCZCAWWpNKiv4yfWMOJxyX7RsWzRMvkIwckBGHZy1MW0kRPZp2bANbx9dQzv62azBvHn8b
DMbO97Zg4bcKhaWtXNp+tmkhN5wqSlOnbhbqoxu0khU2skCgkAZfk+8xONP4iFofhgfplVE2IyGl
gH0go91ODHWRop8AWpl9AnAUZEQwin0YaqLbamaNK4MGSDa5ujcR2KZAX9p3JLqv00DBn0Xpffh2
k2glsyujjIrdoh6uaxBP7/UOA0ZG3NQ2vCqns4YmV3RhQmW5IdOHrFw9MbMFw2/5m5akEvyQnbYX
umvwkuhRAfkYbKSoCuOdI0wgtrzuYbBAr4ybFf3+QBn+hkJhEf8U/i3rsSQoXfoREPz3HgWeG36b
PLXw01VxQnyAN9frwTnCQN6r3ZACF1o4m89GXiQ7/c5IrLu/ZNp6loIg5Ojbj4KnRVRxWn7KWWu6
cMh8mMlQ2iZ+NBWd/3Kn4NT2jPUvYo30Pc2Cv7icF8qcETdtGY4eksum21jp6JVaFO0JOThl42Vl
V8v2SZG1CgG+0QdrpFbj70npwCaPqpdMRAMXELpXBmLMDqicnd4b/tOhyglqhtwHWHrQFiBskC5/
FYjrUq04DKkmcRpqKKhAjfrjSNTvyr1C4mDeLYdHIxl/noNzvkGAGwvFGYgZ4P0gK5p+THazLs6D
9FBbd4UkQRLt34sM58zYf1tOTFRm0fW5bYrqTtWcqhuAYEp1+pT2bVF7/YTHAdIUVFoSMVLfd2/L
2bIIP45let0doQgKmGhkPBqY51BIwxHBIZxut/s4/3wnej4WimMM17gNIkWtuQkyOE/5x8j3bwyz
9tNhbtZsF44i9lIHhpRCTzo17+92oxibj7TIsvmHXErvmJAs73XgfqkDyRsZybEeLUMO6Pkb15QK
PhAbevohwUGRHNFiyBZgeEBtwRDiD/OysoudKV1vFaSGO53e1HJmlbNYPSmz1iJkAxX5SMWa5eSL
VgxBqe26GVVMpGUDIQdj1Hsj8/zX92bfwmlJSpROedkkCrHnQANHfg7MeXiN6AaNIgG5dRoLLsKX
D9jE+gBcsis0ZMjAAp97NdTN02VP18h0O0BE/g1mzXc7yCJKieODpOW1b7VJXyGBpT0MOE7DcieH
R11yTVQiuCEWi8GqWSLbtkFMZOhEB0hOzRn/fvjMoTtbx/4ln2S49ZETR1N8QJ8k0rmyXFRViPah
OxH2tf+WjAzrXodumT76IdmLS4NLFhwSWjiiiqdMm+63S9383OXOvK2QlZgOm4WlLTLK2LTFTPAu
pkG4U99HPd4D5VHzba49FWV2I+SADM8r6zh2QGinuWfIi2CBlmINPM6gVOS++01HGVYjqTfPI1p6
1h4nVWMu8LDLaXGRaBUGRpKAffE+39pJSFrfxL0AB700Dzp8ISqmra2/yRFDzRqb1rYlBsVfEqKN
bGK5nzTlaZDAFEk31mCJhKZJqoMaFWqjBMZg/MDmJFPzVSQztXccHKJhf9S1SwGIxcL4sVmoexJY
kqbU7K8/Bwb2zpzqfclBUQjvmS5UBgZ5XnJu3hHMIDtLpe2DxpY4BPRgOoxc4QgNvQqpPcnh9JJ9
F8Ep4Ud8XEMwbMaJ7kjAWGj6mqwtWKGqU0GzpzY2mOXDBeYNG4lGDiL2A+STMTbD0/ts4WYJif4Z
4eYhB+KI8DKhwQEvJbGjbUCPuWOuuyqJq+ZY/TWoHfhsZpoDWJSRcLxxCJttO2V13CgAkjDtwfxi
RdCxp7Hem+M03YX6qgTJydnmL0XZDTCmlwNEnSD5QEM7ipB5C8FE+h7f0O3R8fvOsxfBIRiZ4G3r
qNfPSkc0Xu3sFpBLNNA9/BeqQNaMxC1l38iYhvx0Dqp0CumzdLRB9WQAtQRcB7mKfeFqU8DnU3Mj
oZNBaFmI4KZ60xpDFK5uII2/sEQmHmUnDtiOAxBOGr6fOJiZ+BHu1q+601Z4cbZipx7SFwv5kd3l
BWpkdjvzYcohNM7TE8u5JXH1AvD4WlvpXrgkdHSEulHhRQj66Y41s2bRBmFCryDhjtWrV9ZLfakz
8ww2chEdyLBD2bqRej0MZuX9W0w11t53fqMlV2nrldtiqWqRONOCpUxV0nSRLG934TaxhWRB5Jpr
eUaN3UvvcKHBbrDwUhotWW6Hn0kAXMISWGjp3EhfkDkgj0GQTKtFIMEyOMKYf6sXtLD8esTXBLIH
5+0DDDOdF/0eICIFEZW7eZMfUWfDwTIlfP3aXUhm5SwLjTBmWJmEtcu7ANeT7YMrQrG0yicJlOF/
+jw0uSK7D42OWv3n1CzKnXaSOYMFJJKakbluX5/dG6Ab0EysEmCIO2l5nmZwrU/JARVJxMxhKO+J
4oMVRfsDnDUwE+GleJL5gZlCYZ3gXqOTFsisf+zHBCogqsaUzuCF04QLEbUDTDTA+eR9MHbJBobn
9x9JlFQNAQsJcOtKDWR4ZvPCtEFd6I3QKrS3N429wPRTXviAbJpAsgPWCfmTofFJGcLTh1cvTd9U
l2PSRXadn6iTSBARdIjl2N51SzOs4VlHDpvjj8r/Hd7owjAmkulBouvgmHH8n6t6ZL3E0yPIwV4u
F1W25J9ZAEXtSsU0CexssDRQ3nx70ua9/l7RtxOzmd8BfCnqAiJhNRynzVGk/kzU82Yy0IUEcKTo
j8bTc7VBIMrhGchaQIRPlUYjcAbVMdN4W3wQ/Wcunwgn8rRw++oXKBRgWpza2YFCYIGZRfk9mBQ0
zOxGiNLF7AQyPD/d2j/Q1WuZz8ApMEvz8o5TzjoA39C+PStxLZr7+O7HHL9xYBbARjbBPpXH2fF2
UVHwG16wnMWyWJmctqMPvpk/v3kU9ylBg0zd+QfZH4ce39egzUPryD2kpnWJLhdp51N87+/ArgNw
GZR0iCzPIK2R1KurBdybI0xMEoSE7NQTUIREHWHED48J8LumYwDrE3crgFRlt1CBGUaCCAQTaZNB
0QrZrn8WXT+v8judkG7xOEd4ACY6z9bZN5+oUzyVUO+yriwvhtZ4AS8mu4s7y6bE04C+BGeDoBVA
Kn6XqHRNdOWfAkQ11m93PVsi8ImgARxN5DBBM1BKLi7pLxpTpMABni6p4cfmGGHPkvksphn1QW3b
u5/5bQExc31b05LJYazslzU50vZDhxOergaQ4DPnQ8tQOhdNaocMNQWolO5FIW9GBgkLCmn4obmA
RkHPiXYMihOArV9H+9rNoMV/EZeX5umWoVnKBE4YcQLyDQi+DcwqdvYT9jQjBeBpLIMXX0bL0DV2
0bKc8qdl4oZuMYEOMo5dUvOEDFQprGffoO7UX8gdHFAJZJey1JzYwYF2Ra9WmjS6tn2xL8gDIM4L
aJBisfRbUfcS5eNz/hc6wQx62BjyivEehcXBws3TRaqmzdwcBANwLEociiMR7ULZ6lwysHFm17+i
zUo9/bryFIKsY144qhfBlO1MCHxUN3zXRkE6gUvA0P9pyUj8Ccy4QMFO0LG7gLvefCfNaCu54a7Y
9ThlT919U/sofuMjHJXPtYYfTCkaNjzqiODRs4NxuqFuQw4DKfa/Ifj/f+aAFQKmHlw6JigKyGOq
oNsERnvMCUCV07pB5nUaawrUCFCKtEDPFFg42nNZ7wwBodGlcoHtG1C/guMs0zQ83xrRT87TUSOi
uB45EuoAmO15ABsTbU8cJIwvMCJyox96uiJH4eS3Rb1CrrEeo88WAe4rfmmdiB3AaCNb3NtMOnx4
xExwMXkc+OhSD/p96ssbUnGJQ2IGsaDPRL2z7VA5iTYRvbcgX9+TFoX9aedZs8Ckm6GRrdo7VkS2
zkHptF8XpTfjRKo3lwVoPhsizTqKLivxFgj4lsd2JDhQt6o54Y6/9SxrXJ9WOegFgtlBRVIGnxsv
EnmVpnOoew0FAd0OLKEkCGyh/to12gQ3L+mFdnz4XL0Hq5h0UMxp4t9cafiiMp0x9Oo2DpYmaSy4
8gm4HRtMHmciYvo3cgHkyoH+Y0ZjznCJFCINMkg/sskGe7atsNtL3XwI+pslBD1bZIRy7aCFU627
IIPwpoUyCIsT2jIUhlA3EHqATD1UB7X+re8FQGvSkrQwIsglc3dbSMpGQkMShIKMvH7zbMi+D3AO
qZwiYwmk6AB9qA68/g/cuJUftcj2UWSgpwmgD8UpQD7qLjCABgUflG1SwYKC41QOTipFfG01/K1I
k1v0owEysoz2OVpH7WhAsRuNgVDeWYPTJ7vDugVaCq0X8hXlXbzC2yH+5zirpJfUeRlOY5lmawlY
N3Jjs46qXHmFiBRJkJrACIjmRGAMYhh/EQ2hbP1HK7KzhnCX7GHDMDrByDXyz/QrLeruwiWHGgxi
iTVNnq0xlxWpZxVEB7D1Klhk0lONTI7OK+l+BiPVDyXV+XQ2jFtn0LuI+PTt5fZbaF5APiae9/Gm
MWeD7B6mZ7i2PlcDQsxzf4CSRsLbbZys2eTRE8KS2rtaBIWAsAfJYIkWECSiSOakE7izMkm0wkcS
HP0zAJPUmunHbpJa5ZKZYyJu27uiWVG3/BI910axCLklAvaUqklM8Ro1BySdjHUFWDZt6hkCKxmf
NSLVNj8Nk/Os6PxW/SjalHpivgwatFW9Iar/5Gk6/m+o87o4DrIF9xwwOvlwnun3oQFjG72ema7Y
XdKNIxAhVPdNcpsaLSBTuAUes/5+k9xKp199Hb2J9EDSbrTO7f/0ISmNbRmfANkARvE1egRMYCr4
BU4dbEWkQ4bRmjgHQgbdPjpSLSCMqABzVkJVk7KZ9FkicIKdjLRpQYaPCZeZg8z+GkvUz/TVkAJU
ifLQOTPBm1MaVcCmp+EspY+vMc442TRqAcwKtDP6VyGw0wMTgUY2tFg2q4+1CMJXTqwN8/UG8Kwj
kPjSaYDVrdQrDbJr6gFt0YKZpk0AAoXfJfvgfbXiTdedmHsNWSjQKnL0lGrYcG7bkJgj6SJH7szg
uuBhYKhQuIx0r2s2CiOYkS6HyxbplaNRo8g+28+VYc7DWXUbXhQFUBN+P1gSkPPscBpgU7uDFdF3
F4VDFCrYVU/UmQGdNp0GgZcAAmC5yyC4AYCiVhL3F4wCtqXqT9mTUNiyGViDd5J2J6Vfcj0Trrrh
13OIvtFbmuUQ+fqvuRn04HaVMw+SUhX14ZGFn6XZnT7bqtwPB2MFh0sGNdGkFp4OO9enm1o0ga6t
8SoF3XcSOozHV/NCQR5Kd4OQ5kgIDsSbT72OGrD4gwNQtKQ+fQp/YsrfadUOnNb/aTlV+u+GGio0
skqlIR6OywQMDYaCe4mlGdw5VgqpdaEg5DZ7AfeCVvzH4gkfrSAYdtKEdl21vld5l2rzLl5M0bD+
u2GldNpcmb8a6EpygNBtsqkYujVuHW+pVUEclOm3xZ1ykpEKIk8ig7ibgg9RaLCoOiYwI7DjrDNM
BN8K3gl6YMw/SxPewa21xRF64EBfwa2hYgCoyxSEeN6LbRVqN+TS4zXbEDTU7Yeli4QPSjuclR+a
g4R75C07unGRJAemKCGV+sM13uBTenGDobIrSCo3TojUzdspr/Ifi4RVXUgTfjgBBsEsv7LYYRUN
AFHKYiFzr7AcLNgNheD6csfAW/gKozhy63wRY8StMV6MHcX/0rK5McW/8pwYvfBRVXvuLu4QYeFi
4idPVlyVL1EwF92ybdaMJ9cAh8VlUppNU6puVvyVATHNGd8MNQWCF5qGg4mgX1LZ1KbllWdknL7G
mpexmCxT2ApcQuVhz9k6A6zYkaxh934OcEYB2yH0goxvnmyYFf3tIGzA4A/0PVe/NeINXAaSp2hI
boxVquFQ7VDq713Ag9h6AEwlwsq5jUVX/3gm/8xQwMZERYkHiMnk6DhSgjPBaFIWj2FYiVlWblvm
l9GysNexjYfAIzOpH9FZBluDBFO1j3LBTOWbWJo8a3s1/hhclUy+mI1qz6XIDH0spFUW4QNS+k8e
C3JXwYqOBbXym5MLtKOzesRxKbe1OwABrggVI3nfX4WEXFRNQQ62V+UfoRLGqhrPGTaU9/g9hrEL
oKmjghq7nAWq8ZPzaOwESywJ+FU1D6hATf0cvjLhFJwkPIqrhuTAiPvAZuhTiFwweusVcLXyiu2n
/n3vORQh/IyZRaB5ZzgI6e8AaYA/CmI7gA98u27zFubCEqIBwrPBQPEikjndgcTEXV42T4IoCKjC
NV3AGpqz0pg2YH9Xdj001/e0X/rWKITwNQfkg7jg94J8M2arAupXHXBUyKqc8VTrE5k2fCYcU9I+
6qi/EpFz18kl2ZBJIDDCgYoHq66bkxaOLpAuwaoIz5iMI2LDSOYsNFKDFD1sATaFdIBpfdLbPnCN
V/LkAtQZrROXLHfGnX5/MbgUIfqDXOCu3rKweGbOZPAwjGC5ZPA7L7oQv4DTmfXX7gCcnOQLVK7b
gjbtFC4JkGzYqM0zelgn/9xeg07IWUUXnDWdfu4z7a/Y1AJWhWOeSI71h9HnA/IdyAL2OTUc0nMH
vE900BkWA8E50UCeBEdz0O6svmxqnfqrMJmoHaqMKDSgctcuuz36xigB1ABwRdB4A5D45LH/TVyx
Ibv2RBRop99G9U67pzu+guHsS+f245+bNVMWnpsDt8I7mBS+uPNo0bu3TowJwgR/77l8L3c0wiOl
xj78hf1t/LEvYGFLk3hbbrEcgX2bt0vsEVYTUjZvZb1AJYZiQ6nw45Q7AogCTSxUrbZEERbAu3DC
CiLcrZ4hc2w3HiHIH9fqQ6EN0u0FhvQPaRJVLDaRk6EICrAAqCav3DHtdwUSTAX6VkA4kw2BcS+o
IsrCCmf+g8j//43O6q932CkuTTawEtftDvC/xKBQtqEqR4IJknMgfvdX0e0Q4BK6mOA8eHtJDbia
l9uynrABOD0wsxgO4w7xmRtn1MwfSCxXtMkAEQM4zKFbcR2eLLt0tCU61lfO9XZpsaWOUbsKSeZ/
6MjVruoVq0XkykVgxQxIh289x47hte+RktywQLFGIlLBjOLLgZ2+U/B9llt2UXRmTLTjDYU+AiaC
vzPaOByiFN05FqDqY8LCM5+sd9aJUesOWKPDcFFsmBKsERC8Xb3iIdurQK2KI3NSXzGh/y8FrgjP
guElGOUfgdxK+AtAhdmVlPQO4YNriDtAWzmGoiqyE9YJihg/2j26EJx2HjejLIYLsYm2LCHAuAe+
4Lt5zwMLt2oEiQLZN+YKu7Vg8dX3xqueDGl7HQLoaOHDs7T/vyESRDDR8hnjA2aMZ3s0T6JlzbIx
IfQ4kwSOjrkWkQ++w4H66Ib9whCCRNjxICyN4hklC/jjDCaQXQhvbOnkiTz6SjvV2NKPU6FXIpRW
RqhuUXcGI7nlPTQbuJFnO2H+FGJhvOB/wrQ9LvuE74tCF+cMzhP/rpMmAYr9hMpbkmgC/sthUris
fG4WvCmvhw8Mf7Ux2SIcvdGDPc1VWTrE+Tw7A1k9I5D6EMnIwYCl40TzKbMYZAXGHBh8jrf55ZL1
j4lSbm6nijUrBPJAhNSIWC2KZ/PkQswLtHm2DfkENgnPzW+2PEP2b3fCG4JUDzWfOJk92SHDREtk
sjXNjt8i0NcdzURD0Kme+Kes9y7g2BqXWInDGxlp0P4kYchsdMaO1DGSeiOkhkhWEfrCmRF0f3NK
PcgsPDXyhkCjaNRApov8GcuJXmiCB86OnsCzD4ttGB9JZH4TB0IbCQ0U90hMk9ZAm0/8lbAdWYH2
9Kl3ZBRIeoSonAq+vBLYpIlRPAPGfTuHl8/Kv1h0cVJIc9JMi6ycT6Yqy67kPwz/fBvMrABnC6gF
KoEsVe4E1n+vO+QhMLnE9o0CD2mHHAypTpLKdKAh4Zlgq7lhFA0ITGkRRmiGHj3FPdH+ESQhfG5E
VekegbQ7OdwPqe0eZuMMPNo5hocejnKRHCW3SX4U1GCqOXJnB/pZzR2Sjcig0XFwiu1IZ0ILikws
LsGoWtMfclWTLKaWC8yPAhsZP95O0g8geifU1wa5A5gEi7mKIleio1hqF+XGpwcS7H2v39+S6XCr
rckVoAJ+ojIEzKtmpXzsjOT/67ZVGtr0TSmpGcAe4E3tg8WXdle06/L30lz/qV3tFG04nfsXz6yS
ZiRNS4EOvNcKdwbTSQ3Y2qBTaml0Kkf5xF9zPirOQJ6rX0cnLKo9gbPHfcGlJ5WIdF95B0xPnwX9
Yf6TiIMficIbSV9Gjow814fH2r4EeJ+mnORZqR20r/plHM0NkssmWLLRgK45w4dGA8Pk+6sXxYIE
a4+0POqlW/CHBNyUaoLE7uEw+vaNHvfUifCqqTmDz4VqyRkV4oIKuTXlAPUJ/lCzoJkGxCF9A+BM
Kr+jB/xP/sdMTwChTXg/nUhzaRWA8gbiCtOKzhwJ/ZhrT5fmHcmCXwPKAPQLnB3E9J86YbiA5m2G
FODHQ5ddvPiQ9Jl9wYPRzNmcU1FjtcP9oQA3Tj3ThcG4cK7OwftrR47neTsX8Xia2BdLukuPf9eG
YznAmEfAH0CnIfOujFEZ8uoFCTK0zaV09e0EQSeYDiJ1+0Uh5vPZZ0L/6Xa0R/EINcN+DMYBAUIE
1jMXchVK1vSHGG8ilz4RBetDXNYaKePqLuqF9cKf+lOS167qIJF//64oEic7c5bsupOK1Lvq5F6y
S3ZYJHuYjW/ucIxGr7RrzZF6KCfRDhWtu78z1h8mBjAiSE+20KT13nSSBUo6gxIrio/ZONqFu9qj
S1J9aA85xFUUblndxWQwHOt/CVxVcEvB3oTRWY9J6RwQC+k8jtZQ3mNGM8w9gwJskLrBhR3tP9nE
tzWku/ZlLT8vmQZTogxi090muN/W7FZLOw+WUN5T2VU1cC3g2ehosRSb1hwb2oidjVATWXtEm1if
LE46Qqgvstgpbupm8GfA1l2kkOzxQbzqUpNeB7feeHQg3Uo/SWZ3ELnQTIrJe41lm+NHHEJIabA3
TtGTVD8VKbKZ0fN7oJwEywE1j2ZBLQB7isjHYEtREIg56VaGnUYheGcvbAIlCQVVRZRCSElgEABw
KuRCSK47+INYW1XdUnZCC0sGtnEi70u+9I0QSuJgtes7tpbPkDrlgpjqXjjflNKw3XycApb+L7Ev
/ZB9KJRNd8DV5ECkNc/7u/8+dfoO8EX+Abcsp0/AzkCu/oCB+Mgex+UCVxulTLKQT3D6ZOwx0liR
AThl0tcgTBCnuSO2SUKX1CanBsDwGx2cOS+KR00b0sLhaSO+79+T3yhDosQKcJO+GKia4AXDly8d
g6zvDaLftKP6QC0C2DJgJHQMkM6mss1JqB3M3nlbZ5LHIlSwvG4B34MUN7gSOKKAj22qbIHv8HHi
DlL3SNGQ2h5IU/LuufBeENfhJCxhLAgJHYjFJK04xW7UDUTd6OM70ObE0cZjySQ8RDDEt+dwas4M
LFQT6oqceAiT4fXjgsI3xp24J09eZxVIB1w50ux8hkln4pLArWNadnMQim+GQ8c9FYlD6lzNn3xZ
wWoB2E2HNLAqCBrxZBlAcfQ36Jk0JTrScEbe9YKHRopHy59xMlWKLU2SwlIcyJ+c1a0L5oTe/1TF
1uDtwkn42Bx1lPMYF+j9jDXsGCvy0nrX6U+4PV95xXLCEWj8jaRzgANiLLa1eTYKWihxJt39bG18
bFgZPK98alhnTAO1npMqihUJ5fdIoiPoiKsmiYPvTrrkzvrHm1fhdThtsBQ5/vwpvL9wNEZsoMgu
2mBPOXqgbiWghz0yYjAdB2suo7FfHrRpYsVklpc9VWPeUEVE/CcoTuyx9sRyg0bQB1sfCgK6Gp0/
H7wq7SVBzZPWVFFSOFbVb99xRiFbaf2m6kyyfsGkD26r2JhnECEeZJAgvG3plscd3r/fJTuZx7Fy
crmHtnjgvCA2lDMI5aIrZyYNAMrFlx6s9IsBscVWZPatKdkz6bumvFyl69BE2og+RIwii4kqSQnD
8c6059K6VGc5IpVsaM220pUPEzKeIsCTtkf4veLgpOSF0GwwoRFWBIz1C9rknERHniXZWOlmOADs
NJHlJRUXaoSUJJnUjFUS0X+1mL4jL8QlizwuDppAAZ5DeyqFgtPY9wIA0zv1TkqEOCoEeCG6AeNp
7eQX9oPwWqsQyL+thzmA4GuTbjkJrWg6RIVWc/TmRyWrftU/DO0Es3sps1NgnomZcRUwFagi+ciB
MffoUpTNEfnYgTm+PSDjyInbanNoIF9OWziVHzeNfprJYEtbJjRiW81RABta6EJkSzUhGxBNpeiI
nxY097Jgl7go22aI3RL3qls6phfWEeehmbDFMRg1yJMFEqAGfsn8jWTgjiQIbEDksCQhLGqNzIGT
eOaZgJNtCjgArVw6iyVMH/RB+QXF5q5Jaw4UGBv/3M8CR5JykDm1qt/vezf03bc0TdRFlF56cBAg
q5Hjr6DfeZEQaYmmnB+xScKW+SAsSL9zvbAr9i5VMLY2coXFtKURD6AEphZFQFxLTtZwp1HH97dS
N6ecjofz1Qt8dgo4YEuGtGejgp+dqCshFFAVU5xD80G1L4RNDWKSgjrdgpHTXQUUYp/DRU00jS4Y
/C0Im5Ywd1joWAVw6fbSkrIW1wXbQEk/o7Xkx9YGGxu1wvRe3yHNOVjxxM3nKAMgrWP+ptKUYqyc
2HWF2EZNawF3kIoOWSA9hNCA/ghQlB78ZNHio17QEjbSDSfP9yBWJWgJ0AsgftClStNVz2PGP/jO
PfwW8DD0hTHmVnOMq1/QLOBbGLgbFdXCG+INJ3BfS2rV/Src8El2H/ma74iUrMdSJSAhJwQUg9k8
6w9Wm2ogzczJTJetF2en2a/YiTkdQNk97LU62eOFI1l6EDstnvEWWZlxwnKF/Lan7s/PgGFQXwwB
UGb/ENy7h0mDzfYFaqU98bnyFP/rvSmWLXCUXiyU/COa8/Wi/yjxTKPvctirOtDGHSIpAi1AQZD9
TAc9hc2NPvg/5GNWeAztl3IvqxCPneGLUPRkpFFfGRGUEIuwZjE4cGt4VOqPgBI0ZcaaHmy7M0yU
M+szkKbEHIyzcja2nxNK1A/lDC7hc6cgw/Cg0BIe/mfwxLF42ugAgOO9yihRjuVXLwbSPKOPsoup
Ig9mfBm8qZRQEP/nFB0AOQhwTiI+hQmAxEOAhMxzQGD0D8CA9DRjwBNwMyxs3KpGFKJFgTS/Y8ok
nGuFHpDi5EkO7cDWoilDz6DzVSwObilegf3hByTOUAVFgS8XHQZbk/bNSES/4juzrrRz7oCLwn7n
6mwq7tGQloB/+GL+HCkT7k/5F73gM/HoXJzdIgx7R4u2wdbWZu+d4Bqe+AQ3/2WwgFugIYIjoi76
V3mKzCl3gAVgkIdnlg9vSMgEFjaTKGaJerjlcgCZxpQP8uUMIb21WUHoJ02Lg/FihPhiurdusVYi
wmQhbXjl3/NEB51Jm2CleZlbYfC5UX73L0AnfAczx1d/7kSC4HNYkMiRok7KipD7q/8UWKOTeS7l
pQbKhCCWOJ3WUcDDxOAC7eG/uTRlikAsMdaMOcuAW2L1mA++kzFkZQfyElQQq4Ib16l65PTmnLxJ
YvC5k88RcuYjjDJLkBjU3xCGWy/cNXw4A7gjyiMCjcALtwLHTHCs/780d88ONulqG++KA1r0OOqM
PWnjB0/9b0U0lss9ChF7jh1DdOzAGeY2mFBmhR+GimfmRX5j8hgqQnPhtUQLxok/c6KwZhh6jjym
h7lGn1zjN/gqqBydQEQxN7wzPTGWX4U5Yvxa1jrmlyVKI0Br+7mzZwi2YY2HQoKIUeHWw3Ye3xl1
/cESp1Gfv2FaBFL5TJ9dkgcCJDDSBja+pfXK71iF6MDRZCH89sBIsNfyrcw/cKcsqo8A4RngUwHB
fcU3kFLgK6vOQRAWoJdukgF0hxZgO8pO0LzEsSA9gObhpZ8Aw/kHJg1Y3NP3p2Ieog3rm+fkDovF
Df0zcngPgmxW4gELyb0xb//f5GALxixbYhZ5gmDHbtZRFhnaqWje25CbWoDj/ddHODr8z9m8rT/A
SAPQMSPwegjKSQ+ipvikr60txoXt+eJszmiogBczWqR3JXbEon3lrIbc6ax1fIrwfhAi4KDBEsTU
vkbx2xMtitE4/PBe9gJTjXgFiL5TcOf6OBdMCbf3vg8f3D3FDBYdEQAlTxDYhxJTs5LOnxMfQWTX
gNlMuPHIGZVxY3gEe/wRjd6ARM6CIjjB3156BCgCUFu29gNad8quBEiUp4UF+ejfHjdiIAw1SV/v
u1GshuCGZZCC4Iy+c6U439bcFmaM/gul7Gpb7BEHLJ8XoSN6Oi/lER4413m9sdZ1A6g43hM76mvp
bMqYvv9Iuq/dRJMtDKBPhEQOt+QcjTHcIOPG5Jx5+lnl0RkdzbTb8IeqXTt8ofqKlN+9o/5DMz5O
j2PIO6X0hyrw081TN7xTx2RiWVGQeuLn33gO7apwCxJIOHbX3wWc51n1qriXc/EhJvAOFXhpuqtN
7exrf9LXyjZTzCIwfa0/rRbvyAiO7v++Qe2G7V9Ar1aZ9qQ3Wl8+lmLM8k0qTQzv+bX776rGfSLR
fOT+2lreyKZ6j4ai+G4nfXlF52+v3OahAgnFFplEnqWF3Rat+O4MnQhQT2fiq3Apdm/lxKsWxOwb
0drROiF1s6tsbsTiSr7ZLFk9nj0Vk2F0nL/8JHx3snT5qfAV8rfoA1n5fmnPb2+8Hp0MhVg85MCN
89mmP3z2T7qZE58cTRQj3/+7Wl+PwkcQUKb/nzVsOxUzQ7+z+zr9uC4ZDqX+DeUil17xX6xgIxmH
b9FX6QkkvcLFFYetsG34vKXswO7Ec508X7XXv0MOtU6hDKoQXsWqhkzkqaVzneiPR8O4wBIB2t68
2w+sWlYAX5qDFkd2wDETEtmlgSRTX4KKjH5ZuuESWKNIME7lJv+7VCs3eROb3hXtlG2Mv0KDuRJ5
ottPao3pUkytatlnWTdru2TjSEAqPoj/W4kpl0JOq7W25EeRfyTpSIZcjkYThcQ75T9f8eacsSs9
fnYx1gvh3VMd8o8P3U3r69QXm6yo2eim7IXcTO48rgT2OK5JOUFX3EQX0gZ7CjLRsKtJuypZ2v7a
moar+7ZPSk2CpNI5uIN6qIekaWglYTzwCg8y4a3AKXFlIAPQ4T2J0OiGGXD6/Kv98yIV2WQfdDrV
Nvat026p9V1KmdDQ8HCkFI83miYcGSGcOAmZwfb+LgRy23/p610iNbCPI/B6hB1deR01MM5HObOf
G6gbBDeLR4Tg/J998avkGSQqucla/BimB0S/Uvl91Q3EVRxcoq9+6kntq8eSy4xNCEbl9vXX7jv6
j+TYZWxlJSYhxjC82dqFIHuM1gsv0O7JatU4Y6coMjq5732yfAGwIBTuDqk0QebQdg4O7DET9Gc5
9yw92SlaNdO6dxesI1ihk4vkNWYE7T1mCtFB5k72pnSlj9c7fR1L3sPhi8gPbR/RB6WJiM6reiec
C/HWprZvGpsrTeEIrBRLxsvL5e2oBFBWZzmKqAOQTmlaHXCBKODjEdGRKT5Z6sVKCN5veg1MFrq+
R4v0rJe67Abl8Wf5nG0T+np1ot2EtRo/VUFmbbo7Zapv7VWBpqYfuixHW0JlDyFy0YKoffcfY9d4
OxWPuYaHZVmleq4tAa7Cm50nPc/g4CdxMVImsx+nZWBq68mAqBQeZqhciG5lUlrERB7dZ7x62vVd
HEfjSKLiWR6+MocSUobFQGdUM/aw6Hs0B1UdU9Gw2G4YG0E8OSiTWcPRAbjLfVd7jOOrBnm+Rx1g
eHsrZwBXA5epOj3SEaSERMY2fxpiWS4tbpOdjO6MJCx/SVe9nGcPf18JiYpj0kPa7dxPxkOIsiSJ
dDl53lGvouBLM2p9PvU6z5D4VDNdyQPsDdm4imPwuHZOXHgZOZXfV6jQF5tYgKJH/qk9fCheaLuQ
M3rnswQiXkJ8KZcp+5MVvwEDTmwRBx+cf5ECRR5UZF2agmQSyFsylCIFpnNNFA4F4pnkadDIvIrx
8eVRyMSrGxIA3tKi7iIilrvXsK/h7e2xCvVX5/5qdN/0w8ytfLqXTvdwtcdENYhSGaauNEt6V0uH
1t6+urwUovePXKLDTISNyDNbjh5Qddhjl/XFoxmUxDzPE1pYxHzj62Kmf6aXuau5mWPki8K90Jt4
FflFu6s3H8uIBjORdX3t/DNRs6VvYGCp+oYN9aJ6HIXn4zoiNdRXjpvZGlzmvgHKmydbNrtStzea
YlwLE7DHTqumHKMtL3yxhib690TE9/DGK3cbK7nAdbbsWfCCObhq4DPUXvIlq59l9gNiOH6HUsln
PKMLQy4Q5cKN8D1pGqSmfeFJOnQkROCSvJeAd/Mg/jXL8i7YNyNrAmP1qwABXh7Yn9tNbxXhKYOF
GWyWp17Aq5LteiObVfsxrV5vZa9wgS8I2YUDyXLGwDbInC1PJQuSqBSp+tntEW6QMqIlocUW/3fd
V72U1Nn10dKg0R94lz59uSonkpXotO+Wc8uyG0vtapbPwyD6MMx+vNcKgvzFDs2UjqPoOP5vGZ5t
thkI+AMbXsxbrBoWdTZaBjQ3PLGsbitieolEyxn/zhX3I1Y28HDXJF3goCi3KcQjWCTlzPor+bEd
XQ2NG1Mj4Ok8bu0fwvLZD3CZR7m+x5xe0/0N1L6sl3WlDEESJ93FA78naBaUo8liKgPP4+/lk2PE
5GjeOnjxH7uXr7PUeYA+v4iX7/RlSc0je0YaKcKcp8oStQuz+NBEcF12dsQGH6UV4MsEE+jyaHnr
u00pM1vjAWMkbVvWpvtIj1G+Vsv6kk7p/IkoXdrMd5SBelr2i0Fw/3xU94caMmeGJtm7uMzUE9tW
IPUWuIqSC6GUcIQyNfkuR70l3816IM1bx3Tq63msnvrx4WNOMJKQYerWPgwvc1e6eNUzJydH83Yf
I01N1584zFjGDyoa1bR6rTmtQP1t6QHEm6ffjb7Sx/lfkCiBZ2QYzJonQifm8iycJmenPqiGiY5f
uBuxxPw5PbXS6TOtemlF59tI4TI89DYNigCn/t1NMQ4CRSy+MqXMyBY2zv04jzC1fBbiPtn97/e7
nfw8doFf74OH5i2N0lR53X3Nr9VEXxZCmSLXTGNuTotPthJMVoRVAeVewjm+YF2Q/3wzNq3G8Du/
z7W3mvvYmNZXjVsvdqxNrh8p/sbeGS2sgUC4LMRLqSYS9WFIsW909j4WWO/4v4CevzGTkSwvxwJF
gPvHufY8lXL9Gwa1oHFvZnQfCsnuAS3cWNQsbVPXqqxcsMLqDBZ4tz6byx+zv2TtTRxn+KzaC2Mi
DLu5TSuxTLVjx9Jqfp6997XF+jOXqB1jxiagQFXBKXOoe9E79zRRAM8y5afuoGqmdoHpeFeSy9YR
tLlxHd1H9twyLWqFBCVGiwlEDxqADmHjJmsDi4V03ISTJtk1nYxjPcCvcn4zdpmJl7vlvySG9yKf
7V5HWO6+9novY1J7YfvBYZIZZcpZdevHko194R1vrkEwNHCURNniqk8Fw5M/9VKM8QwA7lQ9sNxO
J0g2j2TVOPURjc/jM33bIH1+q5m2n3COULyvxfWqs4hU94lwx7n+MduLJHki5WPVXW/5LHsL3gF9
hYyMUdJQSiI1CJJOniShy9K1/vqREZ9L8ZpAQ+chbGiTY9MPjpfPZryW/UCTL9+C6sVxEJspi85U
O9nfJit/x2Lxvi6g8wgZqZutpGvY3MZKxEVe03+OgdgthOw7tcJ/y6y2RNWf7UfbZzPjbH/o4BX2
7EPv1eM0xMTztb2/z8lPIPoJrNN/mWMpgtTnG1uLeljogMuYopGCf79sSrFZZkYU8vZ9/XimSlk3
u5F5B1GKhwXWiRZyZvWa8BVT2cbz37Gc/f5qLMo0UxvwotV4hTpIgRCBj5hvB3eqGzNilrHRcoA5
EM07DYW6TUFEFXNTQa1xSyg1Nrw8etKIezW1Kj//nQoR56uz6s/1CrVV97wu/C5nu9Zmcpu/hq/J
oX7pL0EbwPdKSvTCxoiqvWnHHYf/0t+EO56zS8vToyw1jNcSPR6wuiLqy+S55IgI99R7tNbFbO1W
ubVRNvGWL/ld69hZTDZVi1heMd9XY71Vy7p5zYEcYyWLlIJI7mw2u6q8uvEuRILk+TaWuKY/bpVE
a/u7CFKZ0j12zfNbJVWKVY6f0ebWDLeDKlTSb4oBUam1SGD+TvmU7ErUobWjMiZtdfXROxXqhNv4
feRAjDJEonZfvucayRgEOILN2FnOw41vmSM2nYaNLEmvV3AAK56N1ZvjIkL/Ip+weiwjeMSQ4VT3
p0qq7xycYpQuqulH9TjIza4dRf+ulRz7YVBwcnrIMVlsFDLVx6aIaLGnUfWT/bRfNv1DP9YUW+PL
Vnz41qsDW/jM1tl08cvqXkK+G3nmGa6TdhJpiWsbts1vreutboohUFyMzFWRwk/pNnx/7Hb5eyfl
txsnpVGoVNREqUnyI117p+vZf6jjjJE1vYAgKLQEgny0jOHtViPhlk8kfqFOIr1bWRNhZJcT5GBp
VJdjnoYYL49W/FVfzJNjh6x8SsoflVgTfbVHMn913ezN8BdhRf0720eHQZa3Hv8I/nIj+VMiW053
gW8+lBNqD69+OZtq38lgis6RZZFOfCg6CS72Tj+qvWnTgiYt8Uy1BCrZTJH31OyBugVFK2nPYhM/
fsjPtFKt1dzIwTzYDHXbTtQF7GkCrDm/en3JcqIp1t0RljwUKgqAE7JASTVZfc/8Bz5H/lS/d2Mu
V2Zu2H//jRYfBOrGF2nJptC80udtihP0VG9jWbRcONZeF8sI/1BkxXtD07OEwLmsCi1dg/zJ8uv2
Zb65wyeqR36v7dxnTIvYPiZTXORjQ3uyB2lezqbyTmizq3x0V4pWjtTJKfRxIcIJMTok//xtXMzb
hfJidHaZRa1TIEiL/w/Wdpy8GiyBENyStcyhyQyym3zDasar+/mdWJSNSLMtv+isJyCP2ofNdCNj
nFa6jjm7fSab/kaAIbNF3hR3//b16/BQ8r/qsmHWAFYGjAcaAduHdLVmv/ecXxPl2Pw2LZv6WkVa
q5Ge2zT9MsIVuYMgOIUOivSVbTqYUdBovU98DCTyH0YR+PXeh9/KmdDTBgnCqjQmaVDu4kxXUHJF
jgGrsjtQPTg9MDk84Y/hvPa+1v/4ODlO4v3jF/tJou6FdOPeS30auMEy7LoJ0+QW34A3npKiFSw1
9f38fjRfH3DZt4FbXTCj8VTYOMDvboPNqw5PC8rnXF2WiXlU0Umgj699100E3WQq2C+GLqrsNVbX
rjXkl5sash1/tRnWmfzGDiosB+migkSb6yPxfeDXMsVH9wc8+wJaYUsEDbukEUr04rOv5g47wbbb
Xspad3qlJL0HXJwQNK7N1u7z9TKG0gMsxHl7mKoGlxrN+W/W24da4vM6XFYu9dVntqJ1S3c9ey8j
UK17BF7j9CA8unyCkqS7Bdis5MZ065TdeH4FQ0pzJU/r0CVe3yGGmZhH6Los8xjdUr3+ZgxEaNEl
q6fB2ZHWytLLT8ABsRdTZ8oKZfH5sy+Yx1qm8jjMNPTSQb1w3QoqE8T+iqvyrsyArXyq3Xv3YbyN
ClqEiKvB8BTiZXCPyrr+LftuPMkM+bT5AzV0mBNtAToEJ2oJHB9XnX096qX06H0SeakF2P0IbJKF
4YIBWIBcW5XMpaA856C3195R/ikiBNxWICY9jmGzAXg9ro3ErcOXS23MFArs9Q/K7yRvPEZHXdiv
ZGWDdmWRokJl6vc5IsuOsQpTYNLhsyjhXDni3K+lHGCbAuR+bBjjgedNCO3wXpRkIwWqrr4iW842
zhOadpSLx/fvU5dA4aUYhOtwJVLKiVPp1MFl4iefPFdYM+deFS8ijoDhLQHb/20bvleW6n3yRBcs
MZzKjrbV28fl316wHp9gcn/2JeqaDTDz4abzmL1G29490w444LkPJ0GXUQTmOE1XXpEGrwy4Kn6Q
Xt8s2jwU1xR2arFvKsu+EDYFMWPTeMzWE6frZkBcXwDBvkXndbcTeGdhhrthNQabbhIYPDVJKxxb
z4pRZoG3dSPayBQpYw83xXuFg16VL+DoRTE+VTgNrkN8J+93PQf+GDxbkDEkCUlE2N0GsCpTkehQ
vraerVN39Q/kvxCglYV09WqqlHeHAabjSSO+gkKiIeuMm1AFNy823zIuOh2jOGAhfFSivSytg3m7
JnuP9AVRsh+vBeHhNfNhgfgwQzPc12FZz31R4R2iZYhEcyob596tC/n/s/phAD141OIq4WO9F+lq
/5dTNE7by0aymR3ZHnNXfWOfMow3AX2CtScub0XbYtHERMNOsVgB5Od2yyoiqzvECwg1p05s6LT6
zv5EvzIcN/L3Nuz1LDla4WaNXyOcyezo6ipgfff1c+uVr14aD2YHke4blAF5Ms/xZxJDi+ydJ9cJ
iPFlgBtFVDo5is+eQxmgzht+SzvQAkhQpy8hDr/nOEPZKvQyGJjytWONGzR/5+bAAbXj5xnkP9o0
LoF+2SMuk7H5MZu8fzN3aV5L0QEFQwc0ASNj0BXIo34bwfa1Y5auI+4BNuypDb0luoSoaxqbqWRz
5si1a6pC5K9tBmA0cSsaByw0kT+P35ePQ/E8meZqIFTTxnUIn4UcNEkVMq2MKQDOLv9wwsGDU21b
whJltbH751dwtdeVd+f+FWlwSC/Af8sX3u1z6VnKcgKE7hubhXFga0BqlXYN7oyVU2c6Q9yyfEvb
Ea/HyU3x1XP+55f9TNpRYuLVNdk1qL+X7gX+xKqUGL8bvQQKNZXXV/aH6ncxxXN3dP5bR8vJeW6/
7Iip1y3+4qqz7r2DaZ0Q9BgFSjyn9vq1B+BaXraW9QOrmjfZ9cq2bn5bW/dvQPYEq6dfoG1ohkO4
83M/8gt7l6lMf8z5M78AYk8MDdhZzgJBhxTCCSog/bX4t2zsfl61Y9saAtpYV58B/J/5zNWh3eCf
0ckd036Y6V2+4p1Iy9Dqi3Hov8iBSocp4/p7AUsFYNcLs8Xi5iNWz01S5lIF459oecNtTFBb/c2M
yVTsPs6fhjerS9WZdY62lGYGRvGI0alRR+G9rk+bJsRVCT3UeZE/TItxYTPUZ6chmUFNEaWbpmhQ
MrnOFiXKjlJJ+JvJqTKtrUcckW8/FmKYPcUm2mjRzqMM0D2yucuvjhj6melBOpX4oheuw21pWb0Y
7OlVAn/ljTEThcsgVjp/3gaRyq5JMaxkZsuIaNXdfyPKkNWmg72snH9SRRdu7Z839WfpSJA40d3i
g4J9244lqHBGGZS5oyM669yoVKfF3TCXYRbMg81NKIwtz/fvpXavpNti7bVy6EYWzotXM95ZfpMc
12H4cIYViXrO0Pf7tq2cxMswFAly9abSwS3M6iqkBwtn8q99gzhUvwyS5WtpO9O+m37426nftJTk
ZV4cbT4+FuNXcS3iPn+Ni959lZh+XryG0fNzShSuv1uiLwChq49IGLxNq1m6QS0DoIne0aN7+Ip/
qLNCC3usU29hd+gxglAW47X1TDcMzMe/ai97Vy34SOwy3Orqo4Mw8JyQrOfyxo7pYyp0wGM4OtnR
4alIk4Y215Vmbsiw9hN0jRDvbYBIM1el59XJtmKDa9FLEsP2rfM80r3VNcvpPCN2txadaONCzPrc
vwQuy9Yq/JJcANcW1m0dIVh+sbqdqwOGrKsUcES9oCJXyfWMlc+/pmn7X2HJyRevop5/4DG0gDtr
53tZ+8AuD4shnFXTjmcSaa3byz6t3grCVPNRJNtXvDSN1m+1xb/VP9r05VWRjXQ5G9A4WYZBtDBv
+Ww705WtZ9txgM3me3BR2ToUl0H1JtNzDhbX1VN54RzE7C9GG5grNU1cWv/TPlHKXoRRHOlX/NPE
h+QOZibit+SULUq6rqMGqLgu4G9nORCdbXRLe9G1ah41oQFbs5hta5d0fTa+lXaQx7L5WpihhR/W
/cWgjeALQNCamUm4KzugBdz5TlQCdwgtvLDlRIlu5K5RRP6hbxZ8962UbrxxOlfV6UjC3c18E0T6
psxYuH5nANT25X2dpNWrBrhXXwUinqahxXJsELArhFWAyfMV3uDrg7rOJygvJDLihprs9uF4AELO
5ipQitmf6dej+GqmfgH6zt8OHGUE3BvRERgAKTb0CnKG+4b3794YM8KIxYveprv4PcZawAh+I6E/
pR8lerWuv2pVaxF6MJJqWAmZ7GD9rp6+csNrKdUyzc0Mp+Xd17F6cV7JgxoiTu/Wu/97Nh+K8aoO
jrSsGB7Go2mvcQy9fUB7dSLzVSvX13XRarKRhhSWskE3VxCzpLCk88/+epTuSt16oXUbgbgnB8Yn
qp6YcUCnRKW7Pi03uz+EE3gn57XApzXqqgWmhQ5FFjSFI3cbJhGtdZmnbi0XrUVxl3pP0OFHE4Pl
UEo4J6/9U3nVyRWXrZyUP8feXByxMaTf1oACCQ+vqI+MbFDNfT46dLsWtfdQ3k+fdL6eZ8K+66Q6
VqwzietrMAPLqyc7SyOSTD1NDp0RxoSDACH6q1XxCBZsQtuyDmtJijBWI8E/8YtzEaEdfLTiu9b1
jw0vqY7RY6Ti6+sU93Oc/nhV1Kufew8TLdkqDirx0dZzIkpgMuEovSfXbY1TKY6V+tESvfeVHhGf
M0LKP7ZUutn2YiCzXpYWnZxqKvT5C3gh0ynWyP5Z2PYuA9ISUrTi+xMYWJ6lDE51VSrLXnxmo6aV
/IoJLVVZJtcF7obXXnAPAQkxiO3iQIlSkWa2TSS8futySwNgeSji4eQVP/vWqrgaTNuuRa5HrwBR
XAq3+fEBVH9QkMkZj2jWz9Oj8+S4basNlJ6bSFGB2EqyQwi1ErZ8+XksK3Y463lQ8m3yA4doMTaU
vO2DTWGy4U2JDJ3jXNVlMJBokIngF/AMxVwQ1WDbUY030rNj/d66Df4I68p3fymaFW4pEVWoUXU8
rXiDkE0dgbaw6SY+rQ4ONKHPISD0wlphOwuaJAwmDpW4BxI+X9jwm7L5eDk90lZ4/4tyY36TY8mf
CRiVcUPbtw8nTz5Sl4pM48WE2vrWic3vc8LaHCU8xmS2x/IrgvJCFwdSdc4ggyLbOATDSyNDk7iD
pX3tRyQ/C5Ja7a0wdMEYivt+EmmgGUGlmpHdeZ6u4itnnXu3bnjH95AxlYMgZsT7XZW9RhIl7iHd
uf/mBOtH59z6/0LOcz5aDiyieHxbC7le9geckDtaccrQKxyPtxpg9L2JFwnD0MY8cACFx2Kts3uo
YIds2+BPd+AubRD7MeRh3FOxC37g5s7fzlcwWIXq6Z/2wxyP/DTWRDnV6IC9YIJkPr3x5oP7EzX8
slnTvq8PjoZoqII7uQwvU/GD+RQx8ydt6FlZzk6SxqODIEWHKhl8R2Kf22ri0/dACIdDat8GlwrB
N7Rmqhukq3DUFKGG5yqZEPuTjbM9kfhY4c1knRaHjtUZtnmumuoKBBPUeUs616W4UU3OdFniDTf/
T87w6XP1uGqpQryhVWWl3vWcrPoBlSbPNGsRrMbkmJ51KffcO7NQ7QsO3eE8W098j/uJNzB1I/Xp
VxTdYEBX/ckFB9syNYx9ZhZor3HeGsUHsZ5sWcR2+cveOQgKXFubjjjkJcZxz7oLZt+RAvAJR5p9
/TgJPbJcz956+jZVmY4CRQ/rbml+Glpd/h/bNjGfWr+M+EyXPnGlnT6nsX5CvHHZoKMzvVGgjWzc
+GwKuaswCz8LAja2VnyWbCRHNsJGlhNnh3Gsvplxl2mauCwFoovgy/H29jCVs2K51oUQc8kG/xE5
/7p0G8RaWmYaKNJ1dEYPFUEkbv32JfI4LFJ3JnPratisT8o1g/QMz2dTTDcsYmdi7BPRRxqpqFnm
2Y7cJ9IOYjehEgzXXz33febL+f7H5aCwJhn2DSErsniojzjCHKy+R1JPyw3UFlI4Y+EkPin/uCw/
CujlT+0t1O7M9yvLPtathXVh+1kmtA9GZ/25iZB+GVgNJy/u0UF+vvzTZPMPpkZ0F0iZZxoHQ9eX
eZQSQ9U4cusUAJQipOhrcHirrtk9i4dIPISJvvQCxbxnS/7ys/uRkqAeb76ke1yL/EDTjxJA5juQ
UZ1kCCCoIMHQuhBjGISW/y9Xj8LmpqUGuR7/5eoJ0u1XFgWO74b0ltq2IMG8c1tBShLQwRIq280X
/X4c4/fk3N+Y/YSH5kfu4PGBv+wgWAUgQ0PHs4r6O358hKvvrCRc8dm+HmudvJ6FdIjddoMmGIqc
8+HOAsYvd0+6abFPTELidSFv5BQqow2pIYZH1H4QNBOfbir6Edi6KtvgR+0RmftL93JVHgGV5+TW
fe+qu7HroSuleL8GUm1eD4wwH2LVn0aDAOailRcMy0m5F2VNTdwyHkqLTvIiuXsgOuPCuy6k7b4o
h8brrdDIeAXULjPygDq+WYOow1/Jati9R/uUnYbWT/Mvz/of76mEuomxIam9uZm/40kTKGtM//DN
bq4c0jQGFS1iN51oTvad7QA2ItFKyjX1Q7YtKYWvntJg9BMfrF/MohOn6g/4Ck96U1M+GxCLy+9c
L0cqlKSp3Ob9CzL6ALp7FNM/OLmufRmrgquCCP7KBbftKzaU5nTM0fb6AaulwjWWAFniq+BYnrIT
Hs1texMxi332L8pB4AgtSJBWJsCFx4eFVIh07W2Ba2343uWCFalEwc46cTKG23wylWfDG97PJDpz
+BW1QbVVGknQhk04bu0W3RXZTHYUsvNwDMda+F0a45xoimoHQGZofGKN2Hc7CfmyeMjWMiwA65lW
tHb52f8CPHLSG2iJnFFlGV4B15VgSd2TC/ztqoI3ZaxUaxaw7TcNVFwI86E2JAGkxKoVHd+gOlqL
uRT0Lw+VkJrj9MA9KF/w1IMTMRkZATctR/TT9blXe99I1UlhsQvxzhE/4PPQydGQFgkANuQ2EQMu
rNQ8HcC/OJeeOTLmoZE4D6mHfG74nODN74uZT0u3derIbAgdiYs6kCH1cRyc58f5igOA9MkHd64t
J4uUSGSXy7REYN8XKUZnV92zRnLmXElOi3eJbd1qFmTD3uPzZBGL5ajnfGYyZEgInix+9r1LR34n
QF2O1eip5IuXPQ3ZaXsJbtHZU6wz2AAsI3oeKbom6mDoLkeCY4t9L5Iqnjrb0uJHfkqhRa9uicpd
CGfRqZysilAUGZ6B0RRraaz8GWdf0pzFxDJ/vvoinfUcaqq66pkVEW+4NZoRp/I0UqC1RCFLUhKS
7boWO38HQguJuV/TWHGWhI78faJY9rWbnygdWgC94bkgCxtepoHCH9QxpM4OT/v50rn3rDOVtm4m
hZZ12TUEObbJNtE4enbbSSzrv4gzPVknt+5DFnb0KRz3tNpW9i9a9lBK0EAx9CUkAaz+3c+drbE3
41VMnMw/7i33KbDEG1EtyecwFMh/lQbFjM8VFRFv4f9zlbbwp5QgUsEDmFZz7dMcFKOqcuti+ClI
9ITzqy59PVVtK6UhqKv1rIQqJimXSf1OO9MfNVaZvmlKC6wRQnBnym1xgAmuc9bMQv+25EdS85AF
26F/R9RrFqQjPWosSjpbw5ssQGaRLUtRm0rLj81XuOltS70g06Dw4yRTqCh1Bmed6Vv3ShMY0O33
r9yPgdNjrTglNdoqD42llty5i3ygodYOUR86fzjthOr8NA46leFUMO74S5PoUcjGry39ezOmxDw5
Ww1CnaJKn7az2h/mpDOL/Jhi3ZdCs9y27KmFEnEXCBQlM5/RreNbs0HgKQhpNbIjyj23QSbdTo+0
aC1u/4Qiw5Y8B4Xp+/DcCxkrCc1YKyvNJRq5bCAwr36qmuN4Jtoa135Cal+1mA9j5nO6gxRuQuXH
FfkrlD11Gt1qXa8mF2SHPLC69S6F2kDqdg5j/YbN1+pHOacyMTxpP2qXWuxTty3ZDIV+Dtwn5Fu+
QfXfEZANlrKUQCNF0u0DCJdumA6gK6noFR7haWJbO/E1WzcdPXtVTXQW4qX880MLr05ut0uQTi++
F7aB8nNZkpfYDgN1FWkDicMw6Ct1yPwsiquNzpO7/+u6vGgnGnAe2yH6/8tma04aoGcJ09/LEgpk
XOFG7v1zW29bfRcP3GdcElk7ehZ9CGQOXIlXedMMB+Hpa9MUkM9+xCyyuGvl2udR2n+HU+XSJbfR
mvYxMZOgTl1994oyvEnw17nmRDMhZJr7u8UP6Byno+y1AuoPIJ6Sp2hzqExQlXAuXuciWlry5/qb
XZTEe12986+OI8l0Z6br0ddYft9/X1/jdGdV0DyvnzK16MD40DGcX7XoKJvCz17jZz+wyHHG25oc
1XV+SIxIHAqzveWzdp4nzdjmck0zmvmrn+1bwq67EYor+kbKRAhFx0+uHRDxrVvx1rS2lFUXbc/O
7devtZVo0xJKav3QjnSggQB8NPcyskYr0/8J5ULrZfAIr0p2s+jmoz/y01/ZQGTCwnZfhcQ/SFt8
Pmv4qoQzjJEeveNXxoEACG5ave1lR5mkZsG5H1auUkvGegw+ofEvYDqYdB0nHdb61BRCBSCxdTR3
I9KgXCfROW8L2eH2UYfGpvGZX4zS/TD0pv89Xw45uyXAri6FlF+BBqXtpADRIFoXT3fUqsJaYXQq
Ky1/sp3jLsyhbJFtXXbm/cp39mXttBF3yYbnKtWSpa/034wDgoS4Tn1EetPGAoVIEGSev0vsYlnA
v1BhhoirmcA+zDvx8K5OKmHCiyia+4t3+/mU4GN70ZkWEnlS84VIZ4kRFUwd6ovReyyuhJdwVCud
W4lF/feYal8UEoLgpbuE8tG3oroioG01HkMBxB6QROuXRqojYX4N1XruUUs2nsP06ELiAUqWgNOz
dZ+cJzaH6KIR3jE5dW7rsNQVAqJXzwz6PCE6S9Ort/niAPB5/Y6oKSithDfxKob9E03ok8EiwW3U
ds3HpRpiJ7Bt99ZEerXkXHohquB01uoUEsyZOzYj3VR3i91c8jKcWANleDiyJQadbT1Mh3s5A5Wv
zPfuh1BbPWKFKSvfr8paZEwXBBJlrOJMlFWRJg9V6Up8lg5SktJeaa306uc4ySZryZm/5gEIpLpI
kBFxkKOx/mw7mZPnh/MiTD65L4a/lA1tDf/8FcHyk7liaBUmaAJQE5vuT1TlDUaJa5jCtfF+Q1G3
H1pq8n+f49BvSGbOBQ6rPjw0w53Cj1KykQ6ijsmZTETjNdlYdPbQMo6QYzk6O6gmLfNjNfGqXOeL
ctzpfmSAGopOp16oN9XGg8XAL0Redd06V0WOtJOeZW5FttZOxVPnNji3mAD07n3v/zY4DOJxNUTY
msaKly7i/unfO1t8fpNbS97zyVfDzEOxtQrCZKnPQ6J4GG/2ZWsq2oSiIDceTnORtczKRx9Sb4xO
2fRelxlNR+mZ86OX0GQniES9K9PSoFLZUUQq/JUiOOMkNaad0CiWErXiDfh8qVT0gxjTA0DaUqM1
GFwOd4NVR+4hD9TMUA/ZYadBePYKkNDhkN1YhuFJzLKzt68kMEK4LjQxJB5KlY/NP+RK3gvCIaEb
WvjiddCM2zoLHKPLvL6OWGi43Hs16+nwRu/f6kkLqDTtLNIEjwXx1yHQ//zL9ftWuyjhZDYv3UZj
h81gVf6LetOYphZNvcw3karXh8S0teqEJlWuK5tWLbw5s8ZhEEevP+iEd+uYHXhhJs06FtAA5CuN
3ztCCQFm3e/Y76spBFXhcBqA5GAO2YJTJVTsv8nBtsHnxVDk9/Bvqq8GsjuSWS//uoQBa0PNSj58
KgdlLUtXn4NUpdub0Fu7AZQ6QZTtSbSeQJO0YcOp9E8mQSbidS0pWs7SAZS3LBAtleFCDLtAx3W+
lQmqazwZameC8/AwJokw2M/T/cjHspdunAYc0Mvs4DB+unva2ZGaEsm6dnFHMK81A0inhIC9gJXA
Z49VlIlvfDAM248dP6UjbF2frA7i2DdwEcmRQ/eBkvlPKyz7g2KYmmCp/byadnS2mv56fV0/+Zk1
lpNspvzq72yafVjqiWLakRatvmOt3UJeVCbED/eSA1lCGL0Ut9dyLFski+WQmo6SI4HgGcF/LKau
8tbi6108OweAY5fVJK+luL5RQVkCCCCbgxSIpYpcNXR+aebkqQDrHpGYlCgFZNfI4faoJjbtW658
4in9KIlONH7Pk/jzE9DDHlEkvY5BUfO57WoCe8Wxb1TWVKZ45J+hadHkOFLaFtdlihTt6+e6v/5+
BCYf7Gxfopr7DeYF3xKc6Y8GbjtSuX2QhNYd+3g0ZVw9IxJLUYLSVrw3PRZzd1g/w68SC1cx6gAw
MaVsYGkRNANIDDxVs2CUMxWm2W/OBHajQrTrSjGVpuEHvB0pc2VWTSmP94QY/xVaNKcx2Zl4nbxD
Jwhg1xzTXB1W//ydaccJ+FLhXn7YN9f3v/eS77RCvj1QI0vy4JVQekL7Kc3z8ebBZ8myy6AFJiVt
B8LrVAGalM/e2xA/t64pbsj5lm1XCavL6+Kt4rgUiXuEjoH9s2xMG5lHbV/fT9INtRMVO4o4nszS
tGTVxHEw70y1Oe5Vp9XFx+oDomF6qTycYOf2n+LNsy3QlCPN5/hWT5TJEBIcItdU0PNopITawnoY
q13haS0XZcoV4Lr+HG+H0UbIWsOIbltBapIx7NsayEFT8Vq61x8E9xKlgOrTETrWIXHWZDAo9aQo
WoZKQ8kidaGiHz6C740eYURL7hxylEPn2IK+MlOYvedv6U9n9RNGq+8xjNyuseSF2Iw0M53YwC+0
nixeTEzylLTS7SjS0VAtfxxe547MJDwLp8CZA+U8P1xBsIL4toH0ahAfXRym8/dfBX9dVrciCIki
sf5Ar9RpNFSCSSNfYEIvRnqCuec0hle8Di/HohpnNxC374KrML4MyKtNvLQ4MtS04+XrGiUFRZFi
DYI0qmcIo1SE/RIibDAnm4gh63AJdhlIxgg4Kj7blNf1nDNDPZAb+4S95i9A1qseGgXaGRTD/Rog
pRbk5hP204hEhOJrt6wnafhPct1FJ/XoERK7KgxVFFIaNdXGPHwZnLhd3gZvQPic74BvZmLx38Bb
GbyVGyJKDSiTZWMlQWz1akoRTtSRH4hb4UY9k/8LPNHHJwnHf6lCduT1DtaTzKH/Gm06blFScfqP
pftaTmVJogD6RUTgzSvQeG/EkV4IIYP3nq+fVboTc0ahK0x3l8nK3Llz56F8+3HDmJHXZJTChXOS
Ic9xEvgLOs6xlcFKhtzxAQotmz0v5RMl+aUa826EDKs/uZShyqqNOkaXn1s7ue7yAzhLwBkY+XmY
zHYJVTP6IWk9E1c6TNsBiWCvQCHn1TtjNZ3EDpXjn1Ty2ZqLUfEh7Hpl8KANmXHmZ5UtHz5ORoq+
ondPJ6+xsclPnAGisZ/XD0IoHlVAJwlyAj+yVaczF+TEhQd/XIebvi4UOElOIgfTvQsbvo5CoBQq
60MqOdb4ix75zFcbn9ENjAU2unNFA88XlUFJdl55w4veNaLlbl+FnCarsW2FoDwAsulL8VblPMoF
SYuU8j1M33W7IOcfMqQJ5eTHZVB3Ddqz1+4VHIHYAJiCjPRO5VXvOHh+FmrXaN+5tab911e2vaVK
XLwIhJO1fH/1aOb7CVg1OZjiXORDk2xXCjmUgGv9OOxDln9kn0q9S7W0csSKi9vu4WPRTDangxff
JL0Vq158VdH6t5u0CNfc+3KPjiv9xw8fpvfDkgTm+HEMUJk0q/I+WLL2tL5r+XPsIhZlZ6cPsTCy
hfycorVrSGua+sVGV1BkNLLgdQPNYyYCLelqujhZzcCvsDDTM/laLpMNn+chc0AC4sCNcun07Djk
PnDAEsyLjOQMmua00xnGcN9kTbisZoTccgpPa9cA/RXIk7cfDz7M8f0K2sMztk93DeB4M85PLDjr
oj9nn78Qggui+JcUMiK0IwVH2eJkFg6ty0/Yk7YfZ+E5wt2Epmy7FugSsesHZrfM1Lh8/muvuR92
J3NhLwfaJ0u3FSYYNZ8xjDP37+UpzXzejrXoy4C0lVt1DkY7FuN38Rs87PAhPMgYU8MOs8x2rF4i
zkZk/pWfwdDcrEHx058ufXGSfub26pho7amRGt9o2QIG8SR+DqhOVMfvAYrOvDn+oG/kWqloJj4l
tgmexWETr0oiWxGarVPw89K9jhyRCTmAW/8+muLSfN5HZKt2+aZ8FtTij8C1PZcdegQv85mI0hjp
LrA/J0yGknIYX/xUfi4/eagSlIQzzq8KyWOgx7/TJwQilqimKY38qaHQtwjaFa/QdIa8UQI6dSFy
WyN0IY7Jp6O9NaC86djOLwavfYe6+z1JzSGoMfnguXV6u1FyfEbcwkeT9CKnTZl27IOUh+L1aSFo
MGCOUXbQefkwjo30327GkNgzpYK2WJZcUwfwcWqU+77O5udmnHwuBVOIrrz+vbgYPw5jcXBA1A/V
nf6IcL+QemczxXjgYCFfSGeS8Gdh5l/c2v9m17QyjAFkBlGfyZdGIsZ2fNNms6FdiZ+s+LZrMfJ+
dSXIT0KGVwStn9O6hRt3+RScYyVdAi3pcZULEbPNhHsO8mXYQQluv8iid/mEXEAqArGHTavRiX0P
NIsQUm0Gz2k7ZBXY0Fy8jkAJUSyd3ghmERQJmE2ynhwGdgsXAdNplhROojOGjN3ILJ+C/5cLaiiU
SYm6dMlK5NoSAtev/b8DF7lFJWNVk3EfCr+t2eCghAgMlHZACPHrONf7CzK4rlgCE8lEktsNZ8Hp
A5MYxIylraxHOjIblOXmmdbyHZOQvJzVN6V4JbzTL7xDliV+rhd+3cj76VnToSNUwFa0qyL2v6vo
Wa1mOmTfqMnE2ug3lArAWMs1axzYBanPLOJHurnoy6PiJI8diUmZVuleNDFn6blx+nf4t5zESR02
jIM6BXmzCiwTzBardkIUnQHm5Hq/v2lV0ipUa5saGK9SqF3K8wl0RNKl8EcrK3S1Y2yfnAEa5cRa
+xrZh+ZDsZe8Pn9+m/m4qc9QuKTGVEppVU0RpeXtv69T9YRCVCVLz3JS+cpKH4QyKAqYACNrpCdp
1GbBGruUnci/MSaHttM3hJvVl5SSWHTf5cUfydUP061w/5vx/FGZ4nSHm062pjLNyx7lCjBeoY0x
yV8Xch1iQXjH6cc/vuFPLZtUr2r2ZjMkbjn2lgPPvZrqbZuF2nxIetTpg0FnosOKYYtGQuh/aI3t
1KaWgawqAzKugO36svcAAOmh1Ibn6YkZ8PpH5/X5AAiGkQ8OK1AvaEqCd4FOKEHpXwIO30cefY2A
NEgt3c6377xPmwRgdQr5muU7joQ6IZzvHL5eAAytY1NAQqS7eL8F3jduxjRRvZSz7Ww/3T8uStNx
gWzu3kWoA9thmk/2/lAQRcj9pz5oaviLt6/ts5io52myj2MqDIExCmziUY7VVfkPbB7sJ7HmAXqi
WYRq/mlzeS6lVhEfXP2etzh1U/XcO1cX313Nnv0V4oZDNB2k7lIh8kLV2Du8Z402EmwMkvuY7oLk
EnKQ+E7baL9DBNPlu0JO/zAOeK5AFkUAIWeFuzfhsaLRP1VfRkguXHHLm+fq7ff4gH1zsodkS+2+
17c3wFHyZotMeXGPDvlod6/HBUgvAV4xZjk+lkWANJ8zpnhc0ibtr9hsoPM1U1WMT8uQIDhYSL8B
eUI764BKqR0OXG7pZZk6+IOK+AUuCH9TVgC7aPHBIbmAVg6VpSb0SewQPgonZ0dAoAfQynNFt12u
QPsh++xo8Yzd5LJycDOuI21d6D1nJsnGtZ4DmZ60wxh24WkD0URVKq7AYt3M9Qw4p5zvGeoCLpIg
ehT0JLNDThsYzHbzkzk712snpum5PvTVM7djXw7AWlSo9+V52s7dXgHjJFe8wlaHC0fnT0C7jAhc
thqnpCCPcMa2czCvS4uPORbr5JVrPVbVzL30e58dxs9bYBupg4rPODo/+2Gsd0dtDUQog7VDBDMh
BiZ8p2X04ysC/oS9r+/MJsOgxHqba1nmE67Vy1qwONJ/fvyGo54teYw5FnQgSJn5DSznjk//GBl7
ELq/OrQQMpfA+rARO3fFfw6RXWPVX4rG8uLt86XJ4eOuewuDJ3Ai0NlOzm5KF8p/sI0uYJuQ5uLF
iEOsPT+3yDu7j9PY252B52R0xnvvWZ3uyGUtTUGPwiEZGs3WckJFiKm1N6fTUHyg7MCs+FDlc1fU
HMgdHhvrB9f/47mvwyeMS+D3ZcphSKw2xGC+Ht9ryA76Gq+vh9yv/Ll0YlJnIA4hBufx1Abcl/OD
VM/Enm51GiZ1xRcLdfJ/53qC4MTYlovplhXSqLxkxjURc+ZrBKg5R3Uz3r90R0SoLprHAg/gpyDp
mCOoVNx6xVGi0HdVfk7/wq/rxNtfMasBNO67Fz+vVfVMtibGY2xYZUh/qoJps6v/zwV01w4VeOY7
oesqqJ+Ie8/73V6CfrCf7sU0D1f70uXWDqGy+sSB1W7x56elhaSuOsafVR5DO3wqd6u95uRQm1yW
gvrBP88mvP1eTKXLOXXz4rSOLSXWRBJSNuP6clZ266OaS5ePz1Z+RyUqGBeMA5MRXt3XmBiei/rG
XXGTrHjxL25f6i7yvgxIuAToBWBfsvIscrYjvq+ZY9kOIhSIxxLpcjx83nVkBg860AmR1sN9MhI2
iKnNpp3h6OCBCYRcSAObR993WVnBtynJmQ1Ae0NjYPn0Qe/eKPaEAIpMhfXrLpCpP7Xmf5avlmD/
9sOBzsllCrtgW4GaZdk6Jf279O8CxEP53i28PTkIjjgEVcVCc3yThzxxcIwSbSkIlXx90celfWis
ms/WjbDyFemucQZWnd52nVUN9WXfJbYQ7HmCVjXU0ukS6xYqr/J8cJfNdBY/Aimjs6ovN+Vj6TrI
9zN8ArTewTO6RrmuRsZn5QT9RcvR1fNFS+heG06P04YlCKEOpSQwHc+erCTqiCrthd7ZEeGBhp2Z
n3iPCAKx9fZj5S+zGkeXcNJ0IwnnP5otBs6il0LS+95D1ourXkFaixrm10JuTE/Krq1s1ZDBU02v
urNzjpaV64RBYSUwRVT6FBpgvUcVHrlChpszp6vmucfZP482tdAYoZmcwQKmncDiXY3WviKUlvDi
q5de/KIfkfD4UQ5Zov+QeTQqADNPWSsOd86WhJJbRAV4vrhtfOiTz+lmsbDoIfQziuvsEfrrvTAY
qX/kE0v0+1qJ1t1jwivmw/+cXtnbVVRw3Ce6t4q+zNjXCqlVo8jWs7DSgQs+gc5/gbabDjxCMBeb
ER8JjjYdiuylOE94ktsRcJENJEzdXrfmlEJS/UL7jmQY0kP5QiME9/xiwnYtaqlPJZyPzr7r+7Zd
K3A6WFKMGe5Pgb/Tz4Q0XUjObbuYUfkuUn2o1NzUVpqCBwYmRs5fvConQaSwH3qxEBJ64+ugxzeV
eQ9yNU3IyreIhIvUMDiU5iaK9V8nj1Bher2VoLUctt3vXHJ4qgYlKdV6i57lPBbU1uGntZHxFn6u
h6T5e9faupvjhrJuuXKseSvfKiQ5SvFJPjo31AG/HUaP+qJ0fVMnUZNwwhjaiqA3Gr/Fm/FO/iEm
WvzsxncAQjZ6U0ChDfBcj0SDXygSvqBaPiKK2b7WCob8HJ3fNoCMxar4aD2jV2vzvUxV18ROWapm
9nPbpysRWt6P73ouf5BEv52qm7IWsA/+fvH0vufffDycYFQ4odpRfBOKCrIQ8h9Y7Dm61Z8dtfyV
/Nip75GukRr2Tq57t44K3eyzZBXEWCiZu3kU/1iwr9do+pPr7hHU/m1/zdUar3+YSZXXs2CRA8J1
U4ajgjXadl5f8+atRzw+cjX2t7/tntblAJBZMU1fQRA++RbjNivSL8eGsFgUa1meynkwHzxkC8yO
MomoMMx1EUnKWU5m8llU/G9Hx1eNV4pelQUeKoyHSRk3MrkzRzU4k2KZ8YPE6tLqV/CpenRLmB4C
J9hSBkBbeWpT2nuOSvTQNKZ4HuiWt+1Mvf1gr2xredX5qzICbP1MmD87r6TfYl/TtmE5RtK9boMn
s+ivPkK6mXhO9OyYS3AJp8cYnHnJp+CQCy7/CzHZNe4FFDo7vjZYv53HfZQfqfIFvYLGjSYoxWlf
tns31lEvgGThG+YyZMl7qKRcl6E4sEPe7sT7rBst0Np0lcqGUQalShTmU//likQ0Z+EvE12indWk
pd+Jsz2/8V+g270M+Jr2JaN/z9nidjDnYTf3nflgW8vVpslq9l4+KAMKDS/K2f5qRJvAh6/nSpwO
HR7yarzAicA71O56sO0sRinyfEZaDLosBUf4EtpKeMNGXVd5NzrgBP2GvubFO8lUVM5LPf55zVZS
kudYr4i136fegqxWJ/ubR9KxwXUBUeem4OrTxHi4W29J36r3VM0Tj54f13auZm3/xY/rwa2+VbQj
DBByZIv5TfGigVZvo+YRbVXFaDH9e7MiG/l9lSmHsHTO7aC0U0u0kqVXJdU9hmPl99GiJD2+DFfl
zKlqT12Grhrdq+tMcd9xGuhXQNXEcm68ho935YHdwldsmBveyo96PN04dradm1bPLesjwXj83c+u
ux0vf/ICi3xU6CSlJ9rzaFPZK6nTc9zuPQZis4I5EhvHn1e2uhmuhpJPdJB23eOHxqb9+Dit2KFj
bW56KcCQBVEoaWTXe5BAHbmp42fOSVSoZn/PpF5HQXdiV130yMe9oHN48cVCBeu0Uoi38iC3DJHc
Ymxy7R8bty6FcmljENN7DKpBhmJwpJ0xPH6kwPGSmUBp5xzStSiudO7oa38epN+y2Ur2jV1yaDf9
aQHOIkY/6Gbf7p9bIG3J6Gvnqg5nF61wsK5VCyP3rFhFm9Hi26J7GSNIzejU2+ZI2xULk+vP8WfV
JcISH05rWgtLdt0+8QzqCM2bzu1eJvFJBXTz1rvQMSTxWyZPdb+j1eqyUlzMvjZp5Rhl6anTb2yc
bW2a6VT5Chxw59/qeojV7MVb/Rx9O6I9g9XwqYocT5sZGD/wzb8Lql1H18ELpb+Wac6jfWlVqa8b
d4BhdRkV4kWTea8thoVlZWU7orL3d/r7cV1OI1OyJCX4niIx1Ln2C5PCGf+hcuBpgByBsj/H/pOE
jJogspupDo5HO9NMzFYkMPYfq6+NFaK1cHxdvdUshQw/bF26P9h1t7h9FHfSe9DNcA/uZ/F146Y3
4p8LLhAx9nzT6jdR6bdzJ0PZ0emdba6+nxr7BP3rSPtcJN2vfScpGd2iU6LOOry1FW4hNXFG7BvQ
x/5i6FLryHsnl6FbSr+FVbJD4i9m31LA/uq20KILFYuV0uN5rpTl2esG+BEfp2oLjMt88YzT8FBg
4Vuy4D2OLrjfgK6rG6mief2hEIl+ERbnENuT8BYiZ+k1oTaPEU+maSqPpwnEKH+spbJlQi80T+Ko
bBJcJU2ry7e/yqx4/dHYvClavj+aqX6yLiHOeYJjDQoDq0JU+ZtDR5rm688vtWTOeik7JHxw2V/X
KP4XQEc4V+PS9+/EXo5RQqVopjO3S59gZWrQDTBqS6Puyy/FCCquj19KvyL5er43j06HWkavIXTi
N2owzNrq+6QXwLU6xRAm0ENAmzsb3IEpzkqqQvowXc6/U/wyDvtxbNqcfxyGVxrrxcTosWilx4WJ
gd0Nz3RPitPerlBJzMgQ0WrL97SdraVCTeSSs1VoJ0ekPfMjXtj3XOQpS9IbpWrBxK9Gj8pqtHWq
u25v3k7WX4PC+P51LkvV1nDOHbrXxv73lasm6tkOrkyhBodxkKf781U9k6suFd12NkCW7gpBN9Sm
A8lmooD9qrLoC1wcYNdESYwk2BFy0I7YjQ+0ueZ1OSzRiaBpsyYWSDSt7i0bvkWKA3MnwCqZRawC
phxwNYTLJJEmB2g+VQ1pGSX9XFdxt7crjOcAXZy1y1iUS0dbkvhviQSxev0V6Pn/kbx68Zk4qODg
nWIhNS/v6Y87Fi+62O2f1h0d9un0nX471af9goJkWVu8cvI8Tw5X9uPZzw3XUsu9BwSMQtkg3Vm0
NiNG6fwW3KB7JznOzul7UZnFEyieEsXsT3x8dbIz2v2NPrrdC+i8fwxyb+qHl+Plh9MzXs9+UkL7
eUnAcrKVAEkBrkspiV5AAaijnVevLJjA/mo+O7dRxnk52sZreZRclrp7jgJ2aJ/MP7b9FZ1iMM0J
ZbS9OlbzMgwaZteJZqmBvU0W3Ruoa0/Xjxet5o/4bXWrwk/0ti+p2N5I6o0zzfvgolXe4FW+je6D
6yOot8XX5fPHrrsp77o7GcI85hwbTKqwfsxW3FKaaH3xNGLCTyii0gGL0pzt4ETq/5Mppplj2tz4
Fk8Lrk1kLLluUJ/LFNTqsl4N9v4exKRCn5/MRWcNnT3MS647BeB/eZsQLqbEZCj4cbKeaH6Wc+BE
RcfEarmelPC1o4FCU7UnX+TVRDlV0NClPvd3/BLk+VXrPG+DHQm4OXPPTwLr41xC4gz6ZZ5LO0GP
R1lOEt30pmqVAyb9XEqPtF9KSuFjy4hPi1KYkcWwHRbSYPnZ/i9HMT41IKqZt1MH3wQZQRlCDkdH
FakUvlVeU7m9jHKpfuKoLG/3Se2o0D5JyDaVSd2KK8Dw272ymCS/n/txfNkrTJtZmDsNhrc7Pz1o
MY6fzL7lPsucizRC9d1QTpr6yLRz6YqyV8JH0sohinQBajnZr31rCqKqXcuLwXaEJnGG+g6olDPe
Kq9UZ8aCIva0q2o62z290V55fBJR2gzmveVIQyNq18T/+4qtQooF3AQPAp0AWlZwjBmA4ARIBfQM
4F/aHX4kkZ+nA/EKkCiYAdllyUGSGQ2YBM90c49W0tWPnzQKN2xu3QWYHGf5gWCRKZAiv092ZFhJ
G38e/r26FxTeHsFVVhfZbjS9lfdvltGDU7gV+uZ3zTS/tE0Hjdd6TlYf9W3t3Hm1Lr3Ne/pz+par
AfhBM5lq8BRYoZ+1vtUcB4EISDrWTH1vMgKE1KjQInBT+GZ27jl0wPMkQC8yNLe+0Bz1FOC/6ody
xE1nNQila5QGOLA9N92UUpGVUxt3JL1L2AZYANciT/loTD+vdFAUKEHxn6arLATKKaTHr0LvyZRO
ekJKykA51fH/PijCfhUu1eszynRplw3p65fyg8wdqJRXwRdrxvvpTdnwnP6l+/lH9CoUY/bEFL4w
jh3rhGSsxZBgEVKlRRi3Frymc9oX8x/b38NX9mPPv2WLTuXsAqjFj90VfDSbrCdyUb5zA7N8x5qr
VlrdZ8k+WWgMq9eIWEEc/5EaJYB+2U4Ihxh16yzZAkpArFU2hHTZqiqPktiVct+x7+/VTywXAfzL
Yp98e7WImIBccT6wpYSJ+1MleWCzZQgCYCzln+7HhvlqoRvvr3+3v4uWHRwbZqlxLMrXN4iOxYkI
/Z3/PWrgQ9S/c1rsibFWVGc6szhyV9XP5qCSD0oY29HyOxCDehutLvJBruRaTnep77S3/6gsq7Lu
LCqFQbxODAHpmmC3RT2xuziAj0G8F4cX8hN3tSvpYHoj5E2li7zn7fp1K2X6oY/YrbFOlWKkoUP7
g9Je5CEYowD97JI4i0kqf2zgE5lidhSvB669srTdQG8oJryzHoVNr1YrEJtTb+dLTbU7Le/W/FLN
ohud25ydTCde3yUaqY/5tEblGHzdVskLcHBwqnFVMCi/4229fXMOk25e+bqvcNqtsAodvodog4l2
p6nDf4nxviQz2/t3XTJzn/uUmpNtaC550+QtFd3k6T8ljKQ53SclCinl7UXTpKKGFZjqbvelaGPX
PD4rgSP2e1qUkkc4bfmZGkw1eM3Vc+NQzETPWPe80+/ubXuthiYFhe6eGk5xegotX1YDVG61ULG+
egEu2fLSWMkra23u37Z6a1CaPmpn1yagTpVr8xtre4XgfgyV5hh6K5B1eehx/nt7u+2i26cyr+w/
HC6hTujHNu/5jSrh85sc8PM9yyfpLLk9gNqOEv5Wnte4rSbr87kOAJ7pkqcwTiG8lBarlTdvVAQN
VTuRDZpuPDj9MlYD1WsqLHRJebzJ0MIEHNJVBFw4b2DmOE6nHaDzvPvkyXL08RXQPAUE+RZsNwsh
UEPZv39fBkkhGsPA+JFmuaiVWD3aikcTB6JtATFlTDoxvTWi0O5Qdl9HHLXLGlXkvxTCLXEYeYB5
Gt+h05AKg6kBnb/roThAJzhLHTvbXrgEtw4QoMn7wqFD/Gpvu1hUMH50IuCq1uMTqRga94NCOTZ6
KY/LlADi/iPUCPfBhXrEJ0CZ6GO4CpgHoWA8NPkcnIjwcRU+flcfCEibhrbV2pCrd1p38frkEJwP
AzYCv9ORNXFYZsfTMR2ubrKdwE5DqymAlcbLyXPADDIFNruT1xHcdsRyIjO7Vj7TyLUOmdLlHRjk
r0lKL63kVhEuP2ESo6OtUYBFKHpTM0drlNj7PDoSp/3lHPAUHvAqge1TkX9zd/63fluoDH1WMoky
87c7tpO7ZpyPoifevXm+k7XFwIp8KMeh8pXedH0W7xpYkWB4Er7+dy/NPwtzoUiwpo8vGYvhC6c7
UQxVPATnTdWizBwv1O4xl0xbWtVdDVjWTXztf2/3Zm5ductO21U6/8Yqu+xswdnc8FRszfJTtyVx
Q8GmLSUzxRScNRWrGBVJtkRxEyJ2jyNkKF50gzjznvghFLsqzOkuUU5+LH/nblSnSCU8tk5CKKXd
+Mh/3o7lyzsludO/J1pl9NJjq3T0XK44j7L9bPsy17EqWuoSEaucyofTv2yfB8aBvvzbZ/65h92p
tv5dstgfORv9Wdr8cx6cN+U4Ub1niR3304w4Sw7on4lW/KaeFHkwWj66p3n5nOx6/5UL8Oi6sbTu
F7tK6luq9wh4/0RR0Z6Bc4LwW+R91bHxaRHpSQqJHk0507SvxO+5YgEnHXlwpmwip/pbav5jrpZ1
Gp3SxIOjq/rY9mHayOxHHLnzqZjijq8r00e036IaR4ev07pyVH0zLxuTBKr3jztdAXxAoFmpudKC
NxmA2jROUGXB0+yf4/2HSebDfoRhrRz+OWzz49vX8i39MY2P4k+NVuWr35POc41Q/rnmnYjAvOyX
S66eftZy5TBTXNprcS1QND+cSoL92+rhywhyCpYO40KU/rAxXGk+wyITWSVS5cf7fMJLuO0q61lq
tIlZ67XlzEY4Z/UxpPHurAe0hr20VaSzG2e+kR/Wz8FlV3p9cy7yY6N0105hU7YeLmgcq9INhKOb
dSHyz/c9er5+CpDwipbGePgx3iUxaKSe0jGoqQWWae9C6TrM1i3Vi++j+Swbj7aTdFyjDaLv5Zh7
hThdtGIkixChRV8V3hx0UPNLPfsKMVPn0b3HS4lv3Xsjf1zkUN8I8kf7fXlHGRxtajLVWYAQcqrn
06+hWHOjFwJ2rR6ZykxyIcQ8EXZaVMLdSCO65ArW7M/TH7SBE406Tt5kiXZ/ED5JWqKFlrwnsdTo
sePJPLzw0cVS1M5LBu0kIOX29Chmo4DPi1m15ruyGzmTrkOuC8R4kEzJYtzdi77BZw9uifev2J+u
/M7Rp2usQZrP/nvfScpcJgEyRnfUdCwJPfIpL25DrdO26So+Zfknvv0/aLrlIOWfbsMzhBH/3m0/
H4fwWJt/t/fMN0uaYt4bns8jL1Zlz5VXeM5VidXDmCC8fO8h0RoLLipu4hkfb40B/HDfmM9cwC3t
iJdKwn+WH8vmdmJiUiiVt5Gpihts+vYRBuMXTxghBfMjxh5vC5auZo/o0ZSFuwnrBEb4bxp5mODl
HbWmbc9nd2XlgvZ3EZHTlIu4aKc7uVZ4QMFyjVe5n51W1Vxr+pn4DmTpizTWX6CPxiEdJxkwjdbZ
xu3azpj5+kKOmIvyvZzdi7dpLUeRCW/Acc4JyxWXM19x3CNcX407NvhFB4KS147EtlO1UgIScQ/c
MqnmeA5eXFIXUHjH9Uj1bhhnpL6++dzB8yYwqIr6GoXS0ImEyx44ONoeIv9c7rqomHRRwfttLBtQ
Tg/mE2kdrKKZHZZWgyq/nSqbEXeVmNaShbL9cF2VTPQtVs+MMt8Q/++r1CK34Fw6T0vCypmTMb6i
lVYUcJwwTlg+oie6kt9qCaGO31ue5OYVjJregaY/T66znpYx6bZ4GKly7jtQl3LRSVYYN2te/LaF
jLJJ9G1HbQTCg89Dvry4nS0pOKT1uys+pjXTdKEEnhx6xWwlJBGsffOjNkUu3epErRHW+k4b0+5Y
jM+y8Jkg7gmeWWU1kw3+pQSRf/uZIIffE2tls/JtaMpR7D1kVmI9HQzJvUvWz47s0r1xhGIy94mI
z9GJ4c7iwxYLoxds5VlGpJZg9w/ZJdS4JjftzPsW7kdDdaAszEDkvm3s6acA3P6QapRqT/TShfJ8
ZmkcDxMDYuTgRmEIE1ECvCVCsf3AIX+lfwC/ntvfqL/g5jhhPKGCPjmR27tbNSqG4ay1CWpRoAaZ
JUSAPw5D+CZtmtXWoTLyJ+kppMOl1D+EkpMlrs4YajywEB+34EzljEpoZFD2UuoeaDbPx9c6109r
aZQp+YubRC4Q0w0QhS97DT/dDKpG78a8eDTDaongayH0wnD3JW4mf17QDe3iW40ChY13lGsploNB
IInlIyAbdKxTqD0eDTfhSmfU/tIrUdmtNJOUjSkmDfG84epZYp378tGs2xrfe1S2SdbNIaPyc1AQ
BBGXIMS4SQ3DV9xLFot/lp84MaucgEKHW80V49mGkfIei/TkjBK7Zxt/w+Jdyiv/xhNNKjrsK5h4
ue9UD/e/RD3KMoyRZsOoLy4NIizgXFr8bE/DzRi7RvDow1SPV8X4IUqr+/ljIFkZYWKUF6Ls6XQw
3ozt69dNvj32N83G/bt/ni1+EtKSf+SMR651WTWRR5aHhgdF/vDYceDp8TTE6ZjualsCYUlNBQd5
m+F2+kgtDPLdnqrlRWc5kgpP2ad7c539iJPMS1269+TnLVaL3fvx+1ts/5kT660eFJqm4NBDY/fo
L/f1x1yH9VqBgUPAoPyZru3k49K64sJcyrlrHmOyQNVRikTiqnBrP+9vq/i/zfotMJI27e1Vi5Dm
+i5x0jtOLiui1TpGl4+ZtmqywqOK/uLG58cqUuP2NdvMa9tzs5/7Zld7RxSmb4fLlYnAcSTy0m4+
+6mRoyunMs7RikhnFgbsIR+rt0uQt0vU7frM6DWU8r18nRvTH6Uuf5Vs3xAszd0dI4Fm85+cU6bH
nDvWR7ZNcPRnMWnqQg1yEo4hDnV5EaOdEwyRhcdMgWt9Pwuwst5HRPAU6fjaNDTBXubZSE5ko2Tb
VdKDwjeKTWw0/6PkwLQdVn5iG9kgtqBllktNLEi/22ZzGdw476d0VnKAh1zxfpMcNoEC30uZiWLd
EP+upcU43VndtJC1zYvnWuodSZThCeYXRccaO9AQClZjjQXoeFGLk+1YnPapHZm/vdk23s9A+Pa8
ij99AeyiV1ncbS8F67uG7wYuEifGaD3+zIF8b6RCwGK+fyd6tqF4y0XS6aq7stJxzs4mc3h/lVGF
fBgrKb2rW8FsoIpll79OXCL3aKRWzcSeOsIamz5SQH+fLNJISJoPlZmLRT4KePtN+9U/qbQcdOYx
nn+dPlS2WPOFyn2CTJRRcXuvTU9N5phJznYW/ZDHJuCLddBn2oM/ZLpy3+YPOjcKld8Cynwgxj8U
7G+i2/g0ti7eIXc1jEUqTIG4B/obBGCe/kc4no/NLdvSjI3svF0bQ1K8qFIQfz8KZfnpTuo7Ds8Y
2NGmIPfOtjIQqdpy4phm9VsO1GlnP8tpPuR15wZIjYjnD24aHphDyYevE4Zo0b5PDNpfhXEgwyZy
rd2YmaIih8mnmh+T8xiprQU0/aUd0K8XjRUCIEWTUNNiGROGX9BNDHW8iubedNhrqKPGjpYLmv5b
gQ4aJFo/aYNlBiS+BOQPABPNoRWucRFdhA7B3HpxBCImEXA6DPaxBjyCRJ/2jcBTpW1p9t1vq7bF
2Av4Pb+S9sVLkbRGhGXxEYUZ4sYIDGw5LlNCXj/TC4Ph3BvY7E0IqUiwe/zVzLeTbvMw85V8J9vH
xEF96GqRBzBv5B0MzATcaU5V4aim9vRzq9672KygRHBi2ZG9xpUMnCe84Ib4ZP8bfsl0GQ4kA6D7
XmfMEyvFIJZ59j22A7QY0wji2E7rhwA7vb3znB7dB/bVPWI7Fq18OzZMVG71gL4mS4L0PThPLJTp
JgoBxS1vtPl6OHolaPa/uW6sO+3n/Y/bXFY6nuusWmKtdBsWOpz2E8nydlCocPggtpnuqoUzUps2
cD1W35LWg+PvrU6StRKozdkOIkfjHqEkVUQx+BVXiXY3RS/HWArw5DAYPpYDoBr8/vqqFarstzWV
+Kq0sSOCJcx05RIOWqp3bvUUvZ7OeXCv7mVsv1FPvraLtjQ1OvQL8qBFhppS5K3K+U0C46Bx6qt+
D5nl+nKGbD1ggNhI+9wBfaasDywaXPcNXlT4G7Wdbjyv1pDRRGHsbJvJjzS26oTbSOB9wolWoN5L
WgvA11aifpwEmSGW0FmFByKj/WeAWb/LvrVvpkY3b8cWzqgSVomkSmNk6zzeMZDec7hdYb8jUOo1
KyaDdR+DE+cGw/4SRiiUw5JEXVbgM7bVVgiF6tH2XNVAOQ2knZjFiLAtF7elJPNXNV8wqIv2nivX
c8p4hc/DKgey+A1zPCM4irWs69Kqxb3KuA3u972f69KsywddsD8JrHMwmkEmOz6hNtexqkMuYdlV
/JGuKfZhwDih4dL8dNmEPNXZfqbHidg2M6NLosnYhjOMB7sbMCU43urbeCdISaXlLDtQVLfnxrs5
RhoN1XiMnabcORA78HRe2Y2vE8aUeMM4QxaX5xUOAJ4LT50Lw/QzOlP8H17LjRxhfuAoWHMgnGbv
Rt2XsK2ZIC5xTMiswZNRVjWWlRY53tR3mGT2ejk8T7gqXJAAw8n6BzjuyJlAv/ZR327Hu1CwDfeJ
L+W/uOvHKky4Y8SJxGd0TqRNRaKSu5S5QT51nvzVpt4i1NbgZ+II59Wpk1eoxka+wGP6hEfO5t8L
I86isxRNmrO66rlKjAvpn2ZL7oZNv1hnF8+ujp7XTbbM7rDguDUO1W24Ps+TXA9PmaldVvLoIMXj
xIr3fn+x0rjZ4ZXpACRt/XBnodIuzIlO8BjCw/aus0U7P0jSf1B1kKNEHyQ+qUguaJPkr66Bj5uY
N6YRSy/sJvGAVO72Ei7I0+vFbiPXcVKu1JIFwnrqVjNgwhZD8pzElxX1lMNDmyfGhxCF42EyY7NY
ohJzinf+T1UP93KRRGy5+l3EFsR2hAzuenlumgpe7oW78u6BVuso3AAKOleRm7AKZQ6LsfqD7LGa
68VG4fnHHsfrD/Jb9pGSUdOYKHm6FekTTQgunT0nY6+UvLVUmxfWJpd7itXKPoWl6cNhnQ7CVLxz
EcyAKgWMZyf17KyXBzNWFoT1zH0jELxzbHmghSZnzvRBov5aNX32ma/w4K+pmouGmOZHIv7ybHgu
fzCaCXKi6Cevcm3VthSSHT/+m10bbBh0lM7Zhg8aY8P1V1QRCg/+CPKsQu6dfyUdrgLJ32wosSFN
TVhDKGZgSWiriGlz31m0bWeaDEcwb/bwTuHSvrlt2ppB82TaOW8CETu4RPrIjdkidNCnm1X4zOoE
sHoPDiqtJLddg+Fzp3zB1dinMPSZNE/9F1sJ9vBDjN9JkrAeqhpi6fDfGH0GKNeyGsPUsVJDrNjd
B0JoO3+ocj4vgAOeGRfIMw65UWoPLBShJiEWqDvqWsUcFhLNbIfHlw9qzT1k3iFaQ6YnLlEWmo+o
7FhF6htzJsYC7qxnwkXCL0VipylCOi79coxmPgrv7pRZmyeji2n16XE8EYXwbxH8WOZyq/CJedIl
bh8WtPcGWxwGx2b44ZJ3HbGxrspbBOmH+MFRXDkJL0Md+bRI88xPOIkB6J1UwD9bLNy8YpEG/2nf
XQ6N5Xvhm3Pxt7LDyH2LkP/H0n0tJ5JsUQD9IiLw5lVAFV5YIemFEFIL7z1ff1dqbsRETxtBVWVl
Hrv3Ppq6i2/gx5Bt98UfXEOAISOZTanUFIJ1QbEL9QMgVB1fP16BdQ9SOmH9EkMSGAPxlqENrB6W
+ElpALDd3adMmsSMIvsXoPhUFI2KGVmz0zik/Ywb2Qd1F8vFBUEbE3zN1gpfEJ9tB8ZH/nRiPZT/
B14zwxBKKm/BLxQCOcYd2bhKtlL4BN3ZwbwqAfucVL3bEgHZiQZu9y5CompsY9kLdkxvi9MZduJq
GmRgszV/Lbh61TXJhXqGzxpLmGK+RLXcm4S/9OPFj3IfHhm9INzFzzz+U+gW0X64O7D/nA3jBOe6
SimX6XLVDMcEsP7RMmYDy8dWmb1Y9OCRU5HD5Ftks9ylv971N/e3zbqnlSRWsLPsHnUWIFbomnmv
uHmHk/3nDtfzxi3RZBw2yGI2a9ZISkdQAuRlA3bsaooI0mVeGeQpFxNSLqSi3L0hs7afPapDHa4v
w1Wr0xIKOVJA3WhzraG8vAUbkKVAk2JdfUtwPte2t8FpeE+SFx76joYDvUIuxIm00QhPq8OlqmFZ
OMbDtu7ZmDFcDlewsZlaHAgUp9Aw24W8zLbPXamVBZUmFjFkRpXT1BLL1/05lVUxKjuZxU6YpGBt
H/mGKo8n8rg7HLXlW2EX2cy+AufrOP/x8z7ln9yLh5UieQi0Ddm+PN1nOUa22QM5YH6/ycWsvJTq
QhLKEcd26BY+fMyHs7ZOsBHGxASfExxuRkKmKPKI+TbeM69igWQ3tZqsEYfjpplv7zexnnIQbDJi
msX0Xpxm+dgBkO32Ig70M4dc7AVkluo9YjU0nHDqKd4io3hCdylsd3OKJA+6k8U/Iy7rU19UJJWA
wjpIIR/fp0UkvvA8ntPzHDhhadLur2zFeVmhQGoCanFWZuem18jS/Ud48t2s5q3JSrpYMhP8vU+m
ZPTL78zy+3QN3DSbLrQ5td130Q0RTtOaGfTwy3YKl7cYuUsvbf6PtlMthEqAWPWbUF1UUooAvi6L
6DF2U26cM26JCQpsPmhftBwhIvz4wTwZjPXIA/mZ/0pAiVBUCaylgAn749rYd4kZUeRKIC4lmlzX
rNizgZ2Roo6KB3MQ1rxxiLSKh/hmC3ZPDSFRd8/0EroKFrqffAAKVK0Fc6iXbvs4E47LIcjD+JOt
qpseDqmN6CgGe7X/t8cjGwHCsDTi5NWl4+U6zu7YWRV3jZyeQnf9b33gpOJwkxwigKcN9mj4ynDu
hPGm6CIpeh7bmj0tpJqORVLvRxTuYoWZahPZC44gRD4Mg3Npu7gVfi1Q/UxwwscI1TAEP17mHOIu
1TnRqBhIghGsfeJaWwy83ESiFuzLY0ooaxM02IKHMofh1XYIx0ZcpAKp1iaQ7Z6m9mjIBKg7MHuU
MoLnDyOP9unIgdf9zk7939zkro0O8eEsXU1oCrGF1xb+40I/nGp375MTc/HuXAeipOjgMp4Nkk39
6GnhrpAlZM/wFOXDtPDBmRz/eVZPuR95T7Yj4feToXEWm38rzRoeFbcYGMJ9EabDqxKxOFIfXoOt
u3j1cSdfjYkr/Tvyq0LDjgg2sHKbulX/ivmluuIoa0cVlbCJHI1PSHZ5czgrlgjdinvbDM4jiMXH
9DL2zXaZFLKjxKw+6d3hmPqykNj30FNsBb/iCZFPSI4TH04nGyJqPJyathTDl5AWhZv1NtkUF3eD
s0EwhyJTRz+ATOGCqh7wfqn4Mrv/MmVFnFB7hEwIz4swaqcIk0PSErh27KevsPNKKGkieTvJ0VGC
8c5/LIm/o2/kK5DHbETrSN6F56BshJvqrbicl3QchRdE6s7SN0PlvHSt3gLtrGovWv/r9YMpCrZQ
pd5pdqZ5gFC9Zwv/rH1PwtecD3dv1yj1k2oXGpthOspUEVzCgM/y+Ta0J9KlIXbsf7bM0XNDCjUJ
x4z4Er2oXWSIHBMearfWHjfy8XLdldOOe0h53/xKAId3A3ZmMlbV7cF9lzfHeH+ry7FZa273Wuds
5BZWIZhVhkJcL4WAN4VWz3+6mM3NnqxN2IDhDObfhgveFfr9UL3lYpvOSgoc3bPLuJ73vKV1k666
2+BM/kxLYJhaWVl+mLP8wn7tX3Y0zuVxncP8wyM9pn9b2Wor3Hm5y887VT1ycM+K9+DzNrmv86pD
kOXi69Pn0yDCq5EDYfsGU+3SrJaX5OFyHwyHEjODg58shCp9eCmJ57sdjrQ7VpH925OezindlSIv
3JHo22BGBo7/NNbCMAcynXJbzoVDiZb/8Kp9o11ilsJ29ruSaeyDgxFD8Dfe11yt0S0bM3AeoYY6
H/JbdlwMqLvCtPS1dBCwrQuP2rXi3q1Xd8u9UgHa/hOluHuek8cfhapdqmoneSZfv3p9piOl8j3C
6MDm0u8f+J4/tUpbjC2yNyWHPIvISaGcw/M8WG9/gSIrZQm82nAUgdb+0mvLYQncxqOW5KicJB0H
NAogRlbWxp8F8LHvTc+Bc7Al0030a8ba/djx+RTYRmt7Da/QqigxjYM/cG89owt3NGqEMH+ORlTh
eDDdPLbncpliJsRdoYTCWwZ/9VeNnGFuZYPGC43CEMaHvRHS/OW/7QxdyAS7XU2w/i9I4vtBxN1i
ixavKfKr5mbAIHg633Sa5gotfmw/Eiqw3udmuKlb3eWWn/CUJcoieg0hlntZOGzF6mHf4AFZh/8I
xiQRsUfR0IUScwK1YMCyi3S0su/PIlrJrl1wrRa6/I1g/xZOBL/vMk5faDztR/54Gduch6lacch/
CGONJ/K3kAMd4vylc7zVnreerG3Xd3aOI5p57jB8B51SByW07Chjl6mlCXT/xOw8nGVR8baK92VT
/MIjBVugJZiqOtSYzCy4lMP9CKS8PZpImKmrjvMfOmYh1gsBI+Nune0cYbj3YT2CIDNTa/+qBLPo
R0fa0bWClsItIK0r8yxDgMbz+6NKkGK83eYaitx4p90Qeh1jCxBlpWxEnmWp/zhG+8lrnPSzfZ1T
RRSHw5NSwGTA+YC/IoBqQHpS/mXFEYodUPsR39/a4+x6FR7dAv3flREIEJ8K6u9vXLyXY3lsNb9a
f/43PNefAXZVD+tV8/H357vo2g9IggYMq3+bCRH4pBDJWzT34U/2kMu5AYGJJ7Nf/DtDB84zDjmp
VeuDt/ZCc1ckWgyPv4ZQZ6b+woSQAQj2vGWrNNrH8FgcXCQzPk2dOKtmHXk759FWEPh5UMffRFK1
yFv9LxLx4rznQJqXa4Sl0laF+tiVJWj6A9j8TrCYIZ0N6x9OUvsyDazwqd7L1Af0QoIUSog2/uLp
cDGxkBPIIf6ZCHVAbxfqzZiOoJnlJu0DS/B3Yc2NcJuT/l95yBfajX6Yk1lnB7yJtU/souNoO/K5
EHPvatRIRs5EyNL+cpVSoqaw0F8TJaM0swjJXnFfdZNelyexlP57hLaLVdK2+Btt4Uqcvq3A5gr4
1v84jRynHOa32Ex78lT0E0LQKuJ8jEV5s1caYrNg2mxVpnZLzW2fk+7qBM57pS7RAmck2/9/6Y3I
JufKhi0kzZeTzLBvcy6DfoIkKJsRUJqzZwNs/xUSNcmok6bhyq6HFy9VESEBWFHekJung1IAQ/nf
OdN8Up3yYxaO0Pf4MXZHl6aRJFozo/Q56JNdY2Mp2/wNhj1zZR8JE5v40yKMbTgaQt2uWOFGGY0J
Ov85zmATk/3/TM5eEYDuWkQ7nHxO+/aayL4saeKRg8yArkRUAE2SMM2lYiLYkBQmpeqUHc8IzKJ1
72518CwRuouYj0ITE0eUI/2fluBIkCgl7mJ19m5JQgy0xL4pr9+DWtYiZ37pnwi7EUbNUNZwwkKv
sRY6Ns/KXWeEunX70lhNSz9bon90+j4DU9zMz+s/wpDGF1G/MdHDuB5DEsTdbA7yraFWBriUqU43
96PysbHvzH4edQpACoMIKZlhEMNwMImoISy/Wix3FGpTdGSUNApY4SIAYbaM9DPU+yaEK1wAB5Xm
Vk8hK1kkVXXtJfc1qtracXn/REkwKCfNR6AOrUAyPeENz8tnRR6wVp//b7THpa7LdemaRGR+JMdI
XYywB902RUrU7WxrsexD4q4e4+Wqnt18EmwlMZrM1Q0HMk9JYSmT0kiY1ecLAhvtzGOYWDQW39mN
Oe7tY6qezpQvl5fT9+57Db5eqKzTjdlVE0VcMqnvns3VsXq+vkoMjQ8onT7P5hDZSPZeomYXqTU9
E31lhJmDuyp8XGffDlvYgknNHeU42TNLbp/uQWpDjBh0B/FnuHsBlaBo2fybbHpmxT8dvlWOqEuo
K3EkVFlEnBCNhDF4+FtbuL0LYh60D25j1/nLAeI5PcRVFYKE82IHbWgvTvobrJUgWfSC88SMByUG
X8O6vl7EJhzRh4iAxbhM2SgGRYg/U0vyaTYhBJo3mFPFh6D2l000Ex9M3ZmggiBdfyHEak7ieqTY
4WINo6WCII2H8yDi0M8Sw86oMGfSLl7V7Tmqvpff1XINMjZ+lnsMBp1hDl7EAkAEX7qTCz0JeQT6
QsZoNxIyyvH5hlgwHGzXKHW3+xjAVxO0ob1jEO3rccRVMFPrf0y8s+ErQ8Ur5PclXWVTF9yAooz/
rgRtTs3TWNk3SIQrKobAlFPiNGb/D9SWPSRv8jXHz3Mva+ZV/FQ2EKnk6rt9TXTpq3RuOXkvwlJ7
2dyUn/fsjOC9RkDxGDIpETRDIhqja2H2gX92JyImbu31Yq8MQuRbUIfWFGolhhpFc7m+ewWuGojD
KTMmPiyWmWb2gv3MXAYJvzvuU9E8m9pmGflNcqpYmTeGduTGsspDgPiTirFZZ6DxsiTFrzlCElkJ
cYjXj0QY3Wd8Hfmqf74gdKCDdHhhH/ltekqOc3eoZs8v+fF13VmHlOD5j8adQ0jvOXmMn76KAHmo
c5pgqnhOxH5wx8eBuO3BkdCWnc/r/jbzL0DIgY5fcRHzr7Pu/ZdIKnaC8Zw7Y1349PK9CiK+Gh6/
rl+P+laBEGVi26GwUHrocVOf/7gNjkCxxm6F8q4XZduYC96bQKmDj/yjojZ7v38ynXI1GfIrduTD
c7AbncNwj0P6a7T3vHN8W3Xx44eFX3QCG2zyYhJfr0XYfjGkUrU2HYLM8ftsmOstWuasvxXMCl2C
aFaRwjXSL62kQZSYFb8n/dUhaP+iZYJl4q1gyFA7WYwTvSAu8ogerRP05PgeTKXiQt8ZU0OUZNrk
omtPkJ4yCfYy1/7ctUIiLS4Pjbs/dJneSHEeOY8LMZ3giICrcdliBbIR8wYdAmniwLI/SGjSHGTn
g8jJpXuA+/tZgGjOAp6fUASLjL4wPHyUsNmv5bU/ZyrrbXzvrL7vAX0h73MI9BUA9WaunqxestEz
9bJeRyiHt0KlmInuRr4HgHn2M/1ZylSL7WTviTVMbuNSLgw2x+jSOEfwO1jkh0oSjGI0DyRzndh1
f0HG+3GcotRsJUOZ1mwWXbDln9FtWZvNo/X7jLbMun8txI9LdEwAVmJlnLuHS3dGR5HuBtrGsbas
59eV7LNdOjUKxWlBxjmPb3dnPPcyty774fUcP7bdXLG9q55KzVOuUUzXjo4zaFkODVDV5yCNAnUK
cW++/VymNdVogdegPEBfn9AoCczmK92+zWuGPfGn86W+TQ88Cpz649QvSm+y0epBpfp1V3seXzP5
6rJ4wCVpwrTfgsk6/a7urVmhV6zm8RoxtmVXJipWF8leJl8vpq4gdO1SqQ/ld05F9/TgXtyWc0mg
dxpRAVL9B+pTlkyWSwWkwJNy98fksIG1keppUz5KZQggbQXIgN39JfmoFAqvxXwl2fP0JZiCFaLj
6hhtsLcXlUepsoZgAh4qZnkU9w/vmDftoKjcQPRmUHgwDd+HyZjQhC1TZCCWj2iJybwt1EpQ6lsC
zDdVpVnlgNaW7O3dIoT2LfNZyFQ2/DK3V7p3EwndWlybw8NIw7edJra3v3zPrn1t5XmhIJmIYed9
Mkf4Kf16n2Re0ofCSy4/yi4bt028woVKmcQxLxcfdfDmAKWWV8Pdp/srcNJCFAi9AFG2alc6f6mB
t0KVa4BkfvyipFH6yYGXzcYAtCDcmndacXCpYLOgrxeYaqrxYZN7HBix0yVKFE1nLJ91VwGyqU0o
jGeo3ZZLQ9MjT/B10WrVvmxrcP++yjecKNxd39ZX0KLuc/EGeDjL1ndww1RV7N3r4EwjZQeKCExY
ai0LVdcBIp/JnAu950eile67uAd59G25tJnZ0vi+iix5mOffLvTUTR8qOqWHgUiupcnrhwCOwCrc
ROFaV7/ZT35zz/fSTD/seGkXvYVZkm0Zur98pl68/F7TAz5Nxg7L5RbVljWBV38QtIVsBTSBH05F
hAY3Y93KwqLz2DWehQBsLPa3qWbJ5EmwBbhdS6rslKn7bebvLjNdn7X7fM8VGlhOqI32vJGpIAzv
SWFoJdyhsK5F9whYuv5TtuLoZWoHZYfDAPDTd6cwEfyDXnksTNGX+lmkqoDT4UIfeXh/aNZALC3f
CuHlQjqUTPNJxAkTNJSB3mHek9uGt0WeL7Fp4RWEAWZoCnYLqMr6MgRS2Vo0EeyS2iKsxa5ytudB
1T25T18iF/D0Xqy3YgWdjbmnUAG6x5DbCf0+ddoA/kp3ilW3Z58tpnDDtom/TueMPDGhoGJhQN9/
0v1SurPzN0eFtPLJ0XufpQKK2wV89cIrmgUkSL7vmBZIZG93UYCTLy4R3PpqukqKWHIwkmuFu/F1
0VxMk+oB2v5/aEXXtcb31TRgIwG752Q9qT3Jdcu78c74gYoHvrlqHK4HlDapZer3INNtk0PAyRVA
JUe+7CJghUyE1hbp67aqRM6jbB+opDTUyL5vrAlHda0eavvdaKNlZxaCvi+b5ABK+xVhwrY4br9g
P/OPym5fhbRN9+3j56LjOTSKAUBB00E1wnPPjRmnJvB4VouL4fpaP6G5299Z2ivP6ZZiwiE+3Vuu
uKKfxNKFghX5TiXdqu4cqIyFCDAaKHdZCfwyV3qJdlOLE5YFKOMP1sljevDtNZzY5TLeja+7SO1v
A7MosRjeDvF+VnuCgGUoKcVpSJ6wEJtdgOoDzmhT6JApktq+OmmrdZsXdvHdrmGbEO9jObEE7PVl
vJReL2OCcld75TBeXww2+ICsPsy4k0wNbDgvpr54rjHvqnqQXL83tTN0MJy0ay3H+u80OuNTTido
/Z49xDlnWxL596mb2CQnivpNpZqPbT0F7pu41pWVjqu34nEcRPKeYh2T7UM29vyXFQuOi9P75xL3
Q170fi0nI5K9L5uXt2X1+JKMcj0mf4RpFGWjUvxsUOhsCK5pGN1eRglarsONbA6apZxu5CDTzlHh
df99f3802LL6hZ7GrLEdbCu0donzItXmXixU9VpJx8mynlaMcnb/PlSv70k4wFIrHZde1AjibLzr
k1jMCQfO0c+8KmfdwjA4bS87YeAbzpHJPbOXvdb2o8JwL3VRcYGENqp/orldpPKh5SSD37xe42vn
TLELWle6T6KzYSL6S6ZOMqysoCiWf/QIk1b33/N65nvd2n0Bs0o4U3dTo80n2SH2EwKi+fYhzX/+
XL/W83pu2XkQ/2yeCSVv4+WWDFeQlZcj4fTs3v6kabKFZuKADWi636l2ETN4pcwM4n76d9NP4bMl
9MlNy+0Leb2VEAwMQ9ny+3aFzKyTgn9cfx+ZGCWoCaq13re0srS5dmlD7+qnkgpVJJjLtbMtjIi3
VKkM9X5el0+r8T7dWqWqOqeBtHlC4iuQQC7nqc4VP2ZEEPLj5ZPRRGKFpz7k6JRBlcazTP2B6Las
FnPNJVq/6pM2R0F3iujwuZO//Ftea8te8vOUaGIh5VID+eFluNs3WOGMRE8lSK8rVwLQ5ZTyvWJ6
dLh2dDGgxkumfAILF1oycg5Ujeh+7e1Xb4CkqwETkzATfle5UECghH0NxzwqARR9sYClYw3PKIMI
uSWqJ9y/1vYoaqYmUD7R6txW15/n6/BC6EsnPj2eEZLWrQb6z71pqWGzH44xTM6xUN+tB4tNlT8N
hiHfLh4aYs2jGQTHaFEqI4svKGkQ0Pl12c2ifCiN15k3HEVsque2/zh1Hs9pOrWJ84iHYOkwa+sn
xANpH4s9QdVNrnrZXPtWaOAUlRI/8/Xb8yMzAaGv7gljck7Zk9nk4rL56TPArqrpif72w2lPTbO3
AB6YXs510su3ib529CTb8deIOahL7qv3JLeXfcGjvVnFr9AOGp6mi2+GpA/80jnAVHv0oADlrSfT
dQUzrEo2meBjluQM+YgwYq3Q3f1Sw0k+6gZoFGeV878Nfp/X056vx6Uw8UnpIH0NXOfUpxcbyo6l
H0GBcmZmUjv9psi2PV7Pj0H+FKGbLvTrhQ+ZXevnfq0nH9+PK/UnfZjmnvd87FnDdoqHOF6Himfo
uQTF6E49v1f0ouyJRL5VWk03ulizxm2fiHj+58xczUgRK1f6Pe6+oMxsj1wWCLa9lJci4nCwLOFi
1VsabnlFMy+sp/OFAG81TM4j5ZKFAkChLJSlsS2rzoQfecSFZTePJpF9ze6qwKowecdrXSMvQ3hv
UlaVT2y+Enl5+2fOZME06QD2P3cBNd0pSZ6KhuNeKZYsT43doZHPmc3QW6SMJrnGZgspyyzc9Tif
bGQKX/ykkBoNVjSmpZLPNR4qTKsoa0JfCF/z9IMKXT21lerPNocWQ5UsO9f3Ay4aT5pKsY9zc7M5
onU2CAaX6ObvSn76AY3XTm7qz9nPKjPaEDldrXvnxLqakAqvZiYSTRZx8YTZ/ugvTCMuNpRc7sA/
ucbezedQbA/8xXbxs8wMrhRgs5pdRgNwdLoLCFeZBBcOIkHpQreILgX8wJ7S9CDHoJAwk4Lg+sIg
GJzOwFmkdKl3vbshwJvXbLGeSBESqmTTrTwiMpx9EUm5dZimvsl2qmZMTvU8zclcLHuiJLhq5C4f
SM1F8NOzFnPrmK5MUr0jjmrp2lgYoPZKFaNEjVz37vP47FwPdlkAEiZNiicOmbkTO42NDMjcakfR
r/J4HiMI/BrxX+nkSAKpVpo0JnDt6gZ/AeKuNJiP0ot6MllNPTocN0ELnOfFmEwcnC791STGeiWZ
jPP7uOCzu2ri95Bq7Ofd26p2xJgLcdetf/wGLT9hE5PzIcJGPfQ3uamKd8zRIYQBuTZcSeov0bNO
6OO5KbMA+W3nHhVjEwC6t/gyejafvBfQ0qW3U+CiVLO9AdCXOmt8bIJ723/I3UkSFKfG41aZFOA+
GTXI79JXZqHG2Dpl30upMfN32dYv2U9kIX1Oow/voafLup7fJ7+ZmuOyYcdGD4oYP/nec9Iv/Kon
5Ku5d0xx4d2xlRkf6/v31LvwxVpM/uXjxZOlo8S2+Tpe+Zb65O2y/b3Fs/swibJtp75fQN9U3sz5
AN6oFltBdOFr8S9psxqaZTZGsV6Mc9nqc/MhBcQynzmbhWGJQOVXMTk6uKvxvK2qcUj1z/cax5c4
w9nDRMmxbvlK6bs03mvS/CLEp+rbdiL/og/YmUBewmUFR/WSbaSGUOvPgP69d4Mox6aa7DwL9VSy
m+8tovuhfG1n0goPg/vr5ivdU+gSZiYfZXc+0fEpLyXv0bpUR2RIvc23Lcyf5W2IbSLkf9y+0/mL
qBww59TBSnoQ716+rsbLRFRgxRmWx70VutSCuAulAkIUI85aXJ9tb9OtdSrSPzrf6uZ9H85N8Urh
0flbN0ZyomMOmcT6/GUTdZ5pOQ9a3+lkeZlquZpwX7qRy3QmCOhZQc+3n7lK9p+UephU5NlzrrtU
RVacuE6oRmVqqSVB+8Q/jve8fEs9NB2N4Pq8bdurW5w9NwD6nHITnl6vylmD3ZR44TLwDvK1e+5v
Vsv2Hk9G2t/PuRpPTXCxMgqZf2pxmEYu54JGAnQ2On8OiEiQJHWeVUvP8qWJ47y7jmgnTRrzTdlv
Hw0UBV70+XETYE4yo2yxkXszrXK7rRhSoz7O/M2MAz3kqjja3/cwuPvycyDLCkc4ze1+POy1r+7+
YCPmlX2iqmI41kQiJEdv49Q6b4ktVc5vE4lQnNrgnIaWD0xctl9sX9NvT8DYkfDCZ3NR1jQIChTd
Xa0gPlOA/Nr8+l3h9T6c12U9JGGJ3AtwD+XcYN/dyA3TFYUYR/PUEBiQKCD+u3vJHauHw/eqfxzk
fzOmTrCMtVWynSBhakv3n8nWGgDtxk5AW+xbYrusYU4jDl1LMPWyq6vfPwYFpeZEkCeWRiQEWvtB
WolGBgCQVtltqjvgedXB3sqN5wSXorhzBpikXJpVi7+neNKYfSW/ZoegxJdomUhCJac5z1Yu79uv
ELjVjt8nVW0tKNMc9BEMtRFLF6s3Fx3ftI+wzi4vKotz+gL7ajpfUQ5RrU+A2M5JV2oghvxvFYDh
SrTr0TzVXFe3RZz68qPmE4+42KD4lyU+yQ88HtXUobKtP744mT2NE9GFYw+jfH/JtlWK85/08JOn
1jozDhI6QzmUDolJuadaYUAoKTUQIKjkHJ7TQ+a1dO9kBrcgUslmEd6hpwSKN68oaW3fiW6lt3GR
EtM8Z0psVEpX6GPMi3Gx1FRJ2B1jDm+DJMev5z4nqVFOFKzAgfrIeJzTesTXj0DxmxFcnX/czmEb
/9Xt8900q4IzkCrEp+LweGWeoOF4lkukE226VPbZD/NsjC0mvI1KRiQQqKqq0yLqVp/2Am+hOkcL
KdtLo0YulGbZ44MgAtRL4hlKFrWrkJFuqKt2kurLiehWrHFJtUx3Nzj/ekeP+rx/Hs26at/7htnf
g3nHiqUdyUBUriQBiiVIqx+6OqdWupZEH5VNlAmdzH4So11XTXveKcU4Yi971O6XIqCWvnP3sib+
q4w/+16aK/epzpwflHiUnp4mBMkSwLyS+zGnbBVoP/aAHM5Ejpe7ZuK6od2Qqe7fMNpJn0QAeMNi
U69+/XmhLpjtrT8zB+2Nqtdd+jrU81M5NczX8V+SZkE0iwoj1sRgO0OIa4FXMI9mO/z6qurCdF97
UHeoUhB6h6Sky12oiyHTh7u+VmNya93vUVZ2QXDkfUbai+rbmdUAwW5k0x+bUar1bK6N44Mk3/XP
08u2vNe2eOWJDp9Xvhe1qZvsc96yyjrJixnxUJnXpHP9JpYn68y01jpY7zMNsC7c14C+W/GXSJsa
3ht/v3glmeAAKtL/4gZOj7eX8yDzuqpl3vk23oeKBixQNFMbVT19fdRzXeWR88MMA1Pr4swLAWL/
BlCLxlNbthaN6ztdGOM36mo3Jc3QnTbHpp6Q4ixat22TI+qxOsLIRfPxSxLMGcFa+zXHt1qorYu1
hMx/Xrl9kkA1ZKRfyqBXOAU0Ly/EQrr5R63YWLR3edVpZL8X8rSLW6UY0wgZYp9RTTR4lkClgToU
igqqO4Ab0YVgEh6kkbXjw/BQM5Q+zlUWXyd1redd84vw0/d2dCVqjCH4AjLz/Lm1j3hxXfYNrMGo
iuedvZwQAlH4UYqBmyk/30A22SSUfAJJk36ydzLQLPitzfGFZZJEmGP0NgNIvwium2lWtv58131r
7SLHs9Rad6XSaF8lpZSwUY+vRSPiZLGPoPScjUwFe1u8hWlnQTlxdXoxF/LRggLwarONVYNwzaGx
vL4kqskvRZxlXSMoUU98b9tmoKAmcYESGRtuHP7/sqiZsJIswCqVU3+RwrW7Hc7YLQJhSui5j0Qt
FQnvCn3T5/y4bqBCVTlbzTikHGN53kq9FPXPvRFwCFOw2V6xuJCFChuWqoQBvW6V5tYD2u4cLX/s
UbaBJo4hk8PiPSjlqFPKaRQsTy2VU4ndksLNLPspy6NkfZ/myP8+Tw3s6nqpFZiKn6e31ODwltZ5
SZcPo93ppVi3GIfmsr59NtNf1/fjeNbM0YtSwnj34Kd34puXzpYW04jrEUF9pWp2VO5DB1K1dTaG
oPGO1GEHtJEbF72BjfDJnG4vMs6hrwsySkERZjksNBUaVw2eSh11h/pePrc2DQGfOl1ucPu6CfEM
tk5UL729mx1cGuB77Ssh4ZrWaO7V60KcyH4eaYmv48IHDb1bJMLIjQuDUnNfv7UTnVlN4Jh49Usm
KnRWX4VhvrGcVT38fnCOttF53zj1U911PSNri1nze0pq9HIaqCFPPndffNX8NYmKpOIe5T+yyWjV
zsf5f0V8yHSLQFG2uprSJe7exzrp/y6/56l7vTaLsRqi8Lmz7967k3YRmJOKdKKT7okawMiGG0PX
9t0EUa2Oqx6akpgJ49Xb0dvWhKPuo753evQpkeg5zqsG0ZD7zqqBKap64ktbsa/PkYleGtn6qiOo
yUXP12S1xHWEXMIJpXFJoGAkFYltZse1nW+IOoLQ0sABvOGJWm61gTeNpXjTW41vHaJGCmggBe20
zUEdqpMbeGP776AZ3Vb+ur5k+E1KnI4jcbpvQkzNdIOe7kpHrRhnWiCzLfnt/l+hkqRCHtCPmW+h
XnmTDcJ2tOjEBOtQcpV+pDskA3WodjKVSvL3FhRwNkM4hR3jnqzctrUbrSFmCg2iuTGP/P1U0+TS
7axfjs1bY6UIYq2smBT9/TK1haq7N/AIhf+P9SdEjxGEy5Eg6Xfzmuzn43uTHMI1w4jA6YH194Vp
8GPDRHyszs0oDAIQRKiYK+U9bJhqvrFHmSiOnt3FEj+2uq7r3C1/tqsoZX5lXJSnUg8/lJVQlj9W
ZJlomAx0SHSzmR6NrMslmn157Es63jWgxVQIRvlcJI8Vxx1oyErG54n+6jA9X3vXxLfGUGr2s9eT
0mLMFnrLXGcFXbztpxPvSuC3GjzyVoUHiOiU1fPvGjkwy8fEz5MIyq3V6X19ihAJr0WslYoBhKlf
8bZZJlKngl5VGNeUnKpdQ8lZ6+yqTq1wJ/48VO6fcFxbjO5kvzDQ2FiQ3qmgP3iZUGmK3sk4F/Y8
mNFhoBNHnZENVDRYAkLB3zQODeLnhZ/zu5bo6s1LKX4nuvfv/VDnMHtqHS91ncNFikoPATNS5q58
PMeUTvACPK8hDcdeYl7l1LKZmIGjOn0pVARHJcPnHvu3M9HO86E9+3qYwfSINGk324qJTkdqw5X0
oyb8S/YnvMayzIKvatepUjPT8Wwb2vupBJD8XAyeytYVag9C2hsM5ZOGQnzUye0FpYHny/pYty8W
czL/i0N3YkjiqcZN52dGI26qrHUp/QreozsPgTiPS4/Wpc9uE4KuEXFMCoNzESnyLHm2/uYz9f1s
HcEkzfbYVB7QzFQ4a2bOb1tzFcbItk/0743TYDWrcnWLz8O1diQfV1EMv7Wz3XP39kUtcqbgMCoF
UdJKKV954E8Uai+X9+y5vU01JvNOfhvlqO18MtP74XFe4bDpT9691231nq7sU92VMbD74Hhyqibl
53D+kdxWE/MKZfNzfT+8EV8lSk4oisJcOnj5y9uySwNYdjnMBhnN8uor836mqp4t+9j65+qDZMcQ
2oNa7WD1VcSzVlF9L73uVbuqwcylKzMorPWQ/Ob83qRWS0l+g8Wvl7Pv4JzTrzPJb1KlXXt/Jz43
W9UWB6a2lnlVThk9B8neomBiiAT8+i5EUEpYtwig+ZIiS1Q4VlMixba9dE1LGbLRjFMXvtgM9+/l
sXZJtPgRnWanf9WANGDNb8nYtk29kkC7SE/fb0qJhpO+KkdLahR3dFxWxYGqtclRPioQKHYOy8b5
QzzmvIR5DVAR99fDqZVvpz9nuBTlw72l5xkQYQYnHl8LAloBdabMgedHaRTTupFUm/2gdIv1ioOa
VguyoVBf/U6+Mj/pS1CLOTR3zcKw8DFvcwaFKN2ZfME2PLLN0hmshn5pXc1dOyxwgLfX4Xw1db3C
NrQcNT4yt4b2ss7kpa0BqXT+zHT8BvpnCLkqs3IkzO41oKh2JnulGJOlbiAiytTt4Z9SaNrVzkD3
xgdXVSTP0CMMsYJeqopLKXLTJ1vv6PFTu9bOCJdNfTyXVbFYIYRmdXBIrQDAu+FOg/DUXLcLXbc7
mX1k9Gl/QDWrlA5+1+8qlzNaJEHEJoiNyEsoQD27iqc616UtQTS02dyP2pLSYebDjasENS+KFRhV
mzEQ36IzM9yMa59S+gk9OwVzoaXoMRvrlaGhAWgAleN0NYxyefV0yHswLxR9tPIDKCpvvsif9sjh
OAZ1YzMADfvzUBj9w9dO+seZflrbz0k6fKl4Mt+HZJ70EXk/ILzRNTKaaPjugeRySU7B4tS+AV6O
YUhVIN0U7g1VnsOurtTavnQvQZwEiwCZbGS00NX7C9OmprP3DQUNmVJnV098ZhrHDlYYvfZiy+zy
WCzUvkUY7uX9p6JXemwKUNUsp2MlF89+1s+y0YXnt1QjFZsuo4paJl1azujO3WpEKCr3KN2zidUH
6WTk23q55Ig+SlIKU4Lq29YzmrRD/VIA3jEepapX/ZKIR7/3193vsXKqoSzEpXq+qsZWXo1D9061
1aezvf06ur9LM4y/KcMS5kkw4yd9m5PJwprp2F/3JUAYbWL53XD7lT5Vs++L7mFIzq05M8HmVqED
rUjffWzKCrQNg7gH+5qK3svXH6LZXDSTQ1emmNDtwyDaVFYDL/ZSyxEGMjTmgMKtnKVNMS4Mk523
5KNWOlTy8a4zaajrahNqf7zvW3ttRv3+WugVFwYzszzWrWRcUz6NLzWTnqNVJwz4oGf0+F3001WV
3ugencXOwrZJo07q8iVZxWR8uVY8bOV/JJ3ZsqpYEoafyAhk9pYZnCccbgyHLaKAggrC09e3TkV0
V3fVqe1WhJWZf/7D15L9Hse9ygGOMhXQBjaTrjEpdltDuLW76fEwL1ZfN74mNnC+IyPm4cKLYJGv
xBgBVwlmUSjZJUY54lERGVlUaF8z7VvQHfUaICs5v/zmBAQTPWKowxa1fyQ7jXUx2Ljw4WTfWGYr
YINItSv6PnB1vjreIx656GQsvBd8JgJlqfvS9RkTgNKxWEVcOSEzYKJk9mfL0VeceZ5x5byPpAWP
CF1rcjLyUX9Ki860hXgcB3VBliB2EJ4Ahx23LWcHexppouJW05+1fuvDe2Q090XtHQJ2okQXJE/o
e9D29iBE5J1J8ChDEv3+aVJkPs3LUXSQHzgAgvtHrht2O9A7v5hxQLjAGdzCm1bDR9EzgBXcP9g4
Nqe2Q7Bos5WgwmEPm4aVq0SPt/Nd4XiFuhvwSSZAEwIjMKwHeLjgv3PEJORqzRIBJh32UpQuOAAn
N5bNh3nt9Eccb1Mx5k9kn3ZTXjBwZ4wwxPnEMX0laetEQ7I0Wz5jZkEo+Bcc1MMqVLxD1K26kXYC
SXYbvivhUgkYesXrZ0KtX0H4ALEdjFjqVlt5kp9Y6AKk8Y0zOdIZQzi87wuM7xEYCxUlwyo4S8Ax
e4K6AUGG5RWH3HcMs6DBIOCfVJ5zCNYmGiOAFdo51iAkNdfYBN+JFWtGLP+eUwKMp0UEQ1QdNv9k
ot4tUtwKiUPi6eS0gEEFaOVWMkpI+q/6Twq+QzT9E8l/OUbIP3r9oTRjp9MOMx80Ce/aixlkUU+w
tn8wVD2o8QtanrUJChD/wv7HfS5eiPRQHdj5/hmB7Sc1VmT2fUeWTbL4Yh+Dxxjg+mPzJVxRHaPi
JFoF/mYku89IOfU3WvCdEC1Glk38vioEkVs6yKFM1Ll94GFDnPgHSepgGYxANFXH95HGAOQ1jwu2
8tqZUwk8UZ8zQD2unGpf8ldbH/4NtRj0CPLRlDwwjmAf7M2HUg2Zl6VRkIX1+edpZzkiPCj8rX6w
xzsayMxpJniv+8UI2CK9/mYaeloI2OA1w9YXh8md2k8Hj22mcJihCgkrGkElEerlPzAxGm90iPky
m8O690m4cuFyzQ97nrud4GLPn9NcWAcUezxxZxWNrHDjIXjJy4clelVU/qMm0ud0SGQLPOPfuYMU
K9m8G++J/b7hvFagUj+8jDiywDjox7Az7xPaS9Y2gNKso/FmQz5iH4QL0edsLN+4XVw/5zsWdtf+
ku4ECPwL49XAx9emjGowh5DNi2E5HISwF1RKey/MlywXKWBF1FqZr8O7wmfIvUXSwIMwrNFgB4DH
0rD+09Y1pEFPFGIEVjyGOksqem3oFawavXLD5CAMePP4MZFgecq+OVc86Lau7pjOcwwGE0AQ9dKr
uQaU+ddm8Rm4rIheEAwSncKWjgSl6H2B79Rij3fYVCCYyk65KBx9AhynnRAuo8xSbFjOjPZMbv0p
fsU/rzxiCjLsZsC+7Aa2Jru45YMcDYtzcdwEZdBQHomLpehAIvHqFc2xHOtXOUIW4UH+2eB0RJv6
HnJkMh9FNAJEb8Gs6Hmco/RPpCdHLA9XgMk2eexD1ZVslmceJwLm1vGduLx889x8IMA7v2knyG4w
eL8IaJk9Ic3Yr1j2Wqc9N84x9/A4SDiN5XEbEffhaaP3BKippipjsQpC1QvaoJzWa7jWn/1zlq8U
soy8fJctuDPmytzwOSB4pm3a7dk9IoJ7jKl/akFxszH9d3OPTMRQ2XW7d4BijtJB/laygAY7pv+J
uyVdqctVB0x1idLzyfVDQdFiZM/geHDRBxwm9J+8SQrdmP4A5+slfkyjHnd+ISwZjRW+sdyB+DMG
7ZxeHmf/2ultaQYHZHuQRX/te52XjVr/CdNjhMbG59QJ2CbMK+43SF9WEvdJ33w4QGvj47UvDLN7
QKZsXjlqzlIAf2FBnFqUuUST0yvRHmTwADnO497yecxjmhyeJiXUdtCosnl6xpoc5qJpk7UF5Pzh
Z49wbGQsRQgvs3YAbz4mkNYElfC+IVm9OUlcaQolSwnFIkxFjUn98Oul5v0fMgZMTJcBr+MMj4kC
Tx1tIjnicIhExLG0x01VRf2+Jk8Cf3dwL6Qza8J9+b7OMhUr96TTa5yJtVpmy86aFRpa6EVP8uhB
AY22jw3ucj5Oxl5pxbDXGfa2XE6OB4rWFycOdgv7L15FsPat27BISQgQ0HFGxUZk5RggQcWFYLUL
lF4sGNyBhdW0GFnuIaMNC5+bOzH8ZgRvDcrfDJCCJ+XcP2No1lvyxTJAAWo638hkb0m/43QAxWA+
FVwOvF/BrpOgJR4NF3lPPRKE1Iwf+3ZcTlTM76eGdSrHb9J29H06MSPJzif8+kmL1xWzGfQuYr2O
TczAFCmOMqpWFWRnL9/fp+9mrkKkRM5BQBmyYb/GWA3cl6wxM8ou2la2mzFbH8FssMHDsuXX75x3
jKTP/v4pgUR6itXGZHTZpU+2lRaQsxTJELZOxbQLSr8LcashlyjbpUE1qkKNHq+46BHm01c8uHly
9TELKMI8cbHjef9tE/oBbcu8PVi+WKmtS1xfpIA7UnwtrZ/GrNyMpRQd/DToBGJgK+BMuU0ONSAB
7GPHGALqXT/hQ7grA3PVjrgKj0W3VaPeVvzd26Wz5BI06yoEcDslc9774w/v42UabMtheQI84cCi
6jXuVIF5yS2LZRs+b+wtm/WrYltt3aeEIs4PcbEDBUDS74IHwCuIb7tqBVdA2x58PRLw3Fa+Nsmc
2CZ2+jTOIz5Xb0o6GbuAOSP/M37JVu8MuDhFdDR8EvIDnhGmI6hwMRECUzksTioVcZnutY0q4sNu
5zdCruCxf2pOt3lEKgfL54CR8FB+QHpzjI8v+we8w4h1Lp07R+eGo94YQZfILY/7TdTf3TNq2ScF
/dVnKR/NP4M552DJbDX1OIH/hrUo7GuQfBJTRHsAf8zVTbv6uCqs5kl/m5PoncBIYEyFLmwTSUWm
kCnPD3TwJGzE35gstuo3FBlx1++Vjq/kiv+GeuNois3fGj3vMC9Lm/ye26pjkTgF9cAvkL6QCJLc
eeeidBe8LtEXPMdHbguJDehrpvo/5pLHkUGjtBXQnTHJHxGI0LdxunODCKEY9ojC8LXMTif926JP
vuAjYNdOrUL8QVlkgzn/8QzSQPGgC//+7Z13DTzB2DInK8bcH/YECvUBLPkZBBXphj4O5BW+pQJf
ECZ/5eGBT4kDi39ecbOOeIPfY72qZ/XyhWiOCXmYsgZqYjUiEhakU/YRIznkjWGaYezobQwstwRF
m9UbfTGbBjjTiBgk+0Yh0qBe4opjdwSDncFQoeBji8/ceceiUQPpGbUL3oNXxnzOAxH2hq8aNnwJ
mO35ZkDK9T8O8EgBXLQavvcxjETVkyZ47QluAMbXlNAVxoCkiEr404WciPgXEle25ZAqDXjWAWtr
KPyMKqkSYtGeFwGYI2bm0HHBXhrY2XDN6P5RyfNYwzm/u9BGIPKUWlRDqq6QI9iwprJ0lp5YULyH
Kf6eM8gbXyG8pZBRiMKOoZNFjLK7+R+PsOgFBHlVkD7YP/A08ke/xqJpfgfaSqIACa8SHD2hZqtY
j+CHALJycC5v/g3x+s+A+QDkJwCTdbDXw2Sit6IAgHyAwdz8J6zY4PZXBuxYoO7CYi0h9q7gSNN9
QLDnH9x8ed4DQwJW/5/dXu8gusCixwYfaI1Jg07+nzRAuXCNaFWhv/d5T2rmg9MwKfL7+GqhQauT
x5VFCV9QFaEGBDVKKCxwHdlxc80e80ZG7pUv1HZBw5hPy1UvpOfB4QTyYEMz/xSWXqpf7r8Bwxi6
ZfgLlrGq+15yghIBB3aDIYzCqpAOBdgFpmcV3kbvoZC8bUx4ow5F+HBSIjYAF32jscFbG0xbMmE/
EMCHDUb+3IpsZxd4fzmDack++RmUM2zrTI9Lpo4h8mNAeZ8LTwAsOTBjakOV3pKYRSaZxX35Xjz2
5sP9bX4Iq2h2uiVczS/TvAqUzUox+YzqxCXZK4151XbBapVH/XvUwKwAj3fPuNm/cOPYt9h3HOwP
ineQBPPKllSNG/+16rPAB9MYU1eGg4W+S9f35ZN1LFzBEcDsh3w+efSTRwmvBR8C6hMsuIQ7nISK
CB4AdP6qT8zGscZiYA4jqiL9xWVSZHnHerQ3KmM4p2HytBb7zuMlntqQOeTwQfoItNC3qz8caEGD
vlv22huIu+J0HQ+YUQWaZ5ILo+5Nmj1uVfU61KUjIo39/U9fqGNWnURw0P6D9ojw2XR5XxRus4FF
1C3ZnuSta4z4kjVAZcb3w1BQKsiQEaYt3JIm4F3OjMI9JbIEtGXCLpnVCOjD6B3AyWS/ORB+wgID
a5237hSA/2RInHHNF8a4d3Y2WKaiIN8IVtOFt8jA0F2YpVPc1VfcbsgROIDYoOHE5XKdvCZSlpwn
Er5nb7dPitdb8HHu/FjY/mleA9Zs2L+KxIMIgBR+MEx5Xq/UEYZHIJx5TvyH/TgjTscjmkvMQ/MD
04C7r3hsVmQnW0gEr4SyMCUmBavySU4ZfWDAJU7XkXmGrcX5OwX1Iieg2xbs0GiEhJrjdaeVlb1e
yH4WHgtQeUPwMIfmHKukfMgxcLBqRI9M3aLNX7VB/aRHzMI79Ddb1tG8g5O+/DLEfA5mAU8q8cru
rfVuf7L/9ntUDNwjwG7uf+pCPuUzIlhAPZm+kH6I82JwQSrY/VCGsHPQ9y9s4R7XjpQiCjvYWOuy
txuDRKPgc9h3Zczde9xkOJXYeEzNLBwA5kBYPgEd98+8rR8T2AMHPpIrrSTzM3JEkDuRy8t7Cw7j
3iHsvD4PCrHR2bgZaxhhoojCacOpI3319T8qLGevfHvpG2EYARSAIlDz4Rdn68pLFr2tFN3XP97a
SIma6eGwg8iJW8r31MzbCO/bzUCYfCJw4OgiB7E/IkTQbGBAOA9IXlO2MqdOhSGO21wkoyQGBy3+
ZB5u8xlX6lktPfk9MzO/S/2XMtGqqKO9RoGr/Vvdqo5cDYkT4QkE2gPLJ38CoQfHfw/nWk9myTJB
acxNraIabjAzQSkrgfjs5r8VfTil2NQ8WR9CVwKkuVJjRNAbZnGkfsXEtCzM2+qrhNQnRfKgxt/X
H0yaSIvXqZ/B8/QpHTVqHySeg92xXE8dzvl3zfqBpwYSTRLg0dOV7I7VNZyIQ0LSi0hqxyQDnQm/
jhpKu/ua3oGfMptdJcNvpwnPhhd99PeKA162h/RMkFK9fg9lv/4XClydebCwi8UegaFOHb7i98o8
VX+Uv68wlEasT9sUCNHDCpTPUpdsN6JXEw4uv25GA/QIuHlowZQ39EGr/ud9BtQBkoi9Ui7E0tAZ
WLTRxsBjmH8mjMxBG2Ng2p/NedNi1wDECqGFs4jbmooKWshHLMbgmtt3zDX/gbs9x93otS2/HthE
jlkEIm+Ee9oOUIBCBUWrNP+tnjUUWtH3PXulM5OGhw6A2/zFr/zO3tr4fV9Vt4uEAYc6RckGymak
flGHbAcMZUK6wFM6mfLxU0toHaecbhrYO1segN2fk7ydFKL0GJ7e9+3eAiwV19iBsJNEPhVphltA
lrPIIIwheAfqGUo+sop5nyhf52LkLhREZDPZosHEEBU1kDXBOUvW70QnhQpp62gU8N5GUzAU0/mX
NxMyTYAK0R1KV/jChKwyGdCR8pMKvdk3+o1I7ho998kCPs98cCbHeNRCq4G1lolfQXpRg+0jE0QX
sDKlsyCNibAl1mMVMxfF6zvhPOKSKwboNPc4hk2YP2FCjhL+LqS9L1jqtIFL9jZ0ElwQ7mDO7EY4
rAnHxlLYCFT7O0F7WIlQiD8pLhO9KEFqzJHOk1Ste/77a6ezItIciB8t3/YaVTE762sVYfA1uwXq
FmIXKjPIu1bnwi8hdBAq3ygDJuNiz4jZG+NwcguUK+O+A0X3PtJ2MrLoYpI69LgsLsSdQVPCUchq
+NV6LxZgrbjKz+tg+gkr3sLVYBPS+lJchClQILjZqFl0sKeAcwxm09+od+7CjwejyZPj5EiYEl1I
+NzXo+oTtTGYBkZxrCxJCVoc1p33mmZwVelel2AXPkwePSKuSfPuS30FnZ9mxJdw+HMS2kfMGF6O
VIfdZABZF2rgLsMz5vgLSOF7HeyCH971vx7HGnnHMo4daiRB0ilc4+0QmFkcfCLAAdb1v+zmS8k2
S04ZYuzUfX233986kyYpPqwgM78lCFeTLc1+dDMC+Ok061yMA1nrIII61ZxJFxdw1gaMbvP8IgWD
0YBY0TD3GlKUA/DOKX6zU7K/oOUOS0ipsbLlg92nMOaZFgVkuZajf0ZU2kwQbpb02K1wOj9zfCGt
J9uEUjHFhH5CptTT+qzK+Vu1fsSqWgV9BOz78QOHghUciY5TjH807ibytIAITgL4ni37d/zgprVM
5LwxE25qsXZ6Dftvso+m6h+lvg/xBgQjHrBdJllulCX+92rOJfe51iaHpbTVL3D2lHEdvU4ZuZn8
5IzKhjC5m5CF91j36B13vWMh+Y+x9OQ09h/kGlbTSgv7LKeADEitS2a9zsvbdZ7ij/Katu5Njdmw
v27IMhd54RZsyGfwoNTcN4lf729+QT2k3RvSukflMZ/0pncYaCwjjAPdudeHDQGefQ9rxk/1kvQ2
JoxF7QDov/lkWH3cFh2oawqabvZQxKB02pm4FpBX9mZ2AbvdyzyteTut+te2uNybpUy47c9r0vAh
vvHwQD16piEpmofPOm4o4sRjPcgrl/zs41O/SANSYAmBOBEJpfjyz6UiqvlMxQfQmDhftnq9eaev
iauqU78/uCTGis1RWg2LQYITFM+oEd/abVsEMkw7sGRFnWHoLD/GRDilN+81+OvdJi1hfzebNDot
HdGN0/uhzuwf/hp1mjxWtBGskrAHrK/qiYUQ1mwfwgAHsYH7JGNEHzg7YkyicoxQUxEnooy0qV7D
JM68zLutONbQxjJx1OC6T5cINcR/jKaUQ+ijzFhdz0NEm2DK+G+HQYcKzxj9D9pdOtDbG22MkCuw
eRY+aCYk9rz1sjibVCTWWJ9OoM6vuY7NSR2yAstGcO/3/Y7NtE4hifSD/zniiwLfb/rtMIOy8qA1
ILgt0IkxRDHhvta34b1e3Jk/99kffTjViCkaiYvKFoeFuFihIyJ8R72HxwJDcSo0sIDNzsFfcVQr
q04foY/uKHBovXrCJ51HqyrWYHk3sirkEa48cLEvwiwaPiTrKpxbdBtPeVpuQdQX7FVO8bDylAZx
JYweOQ/y3OUI5Slmeld+Hsr82iATxtmCzmaIrbqxqO0pmgxoWlDW1PJktDPAcwnq03LwHsK95WSY
wpahNR04DJjFWlsBgwGZsI0hF7YalYtmz/IBLICj9YiYDjlGxnpYCGq4WZjzW8k/3KPBue+kxKOB
24lYW7gZIfFe0ePpPrmOBtZKowepKo3TA0xbHDr3vnxhu2l1ZzixFNf8CFU/jYFF2AhDLhe8HrzV
/t4Q/IAjN18mHLq95ct/R+X1sAbLfhyfWHb/wJKw4B6ElcMJzfKMnLVzskGEiihu86NNteFaVhlO
Z2PSDNbVSQmKmTEQcMVghacaHRJTTjsHD6LGDCw5wg62ZjFJDh4HrNPt8MyUoRHAUIEGd6QCIRVW
Q6GPwOpv9/rZH3k4uJDUADfuNUddhkY4olkqJ+SCIEaFKnK67RmA0mPFd1s7CWctmtSD5ApBBIJQ
iA+IMGBo6AjJ5GVB3A7DOOE5SURl585vbw8fdQhSy94Mv0WZGseMz14F4JHpVvgiEBm2oSUT+v2e
BReC+EfoSEj42eH+hNAedRdHDt0mFnT41dM7YCVA8YCMwoZGPNU4YGKXoZtkurA3JnOW9/nzn/xe
KMqKcB9iTP2qfp0ESOz4xfBLlL6HYdDnTw2wUOP9kdpAmAEHDY9p73ChQzN6PiM9osYauS/WAzjF
X9Dz8CR3uxQXxnQGXsFYKZYRL7c3YkZoAD8KfCTcp+oz3l/RruNbUDciJe49hD4vjKmxmdzhtIgz
+EG48BzY2DWehPxsl8u4Fjr6wHp1rozc4hsx22b+Z6+Yjrk99ycMsIBqa6wI3Z7PWrv4w7GU+6iI
8pNJ/KXF+6f5gCN+Q2EvWJlknzf7p2l/j8kmm+WBsTiQjf5cKyytJ7mgRT2HhKDx+JBOm/qwvTf6
glYSyyC+1RO+ZeqQ0ZwuDPcxE5weVwaMVVV/ppGVGOCENUH7fF+jx8iv+roN+ut2qwpWsDw0LsUF
WbUI1eFBuSYbVpveZ00m5ua5uLGOqZw4vXZ0KTymVG7RX1e+5uqzHzSNNzyYNXgpuDbDNYzqDWvq
Yxq3C7FUhcMNVxxaaXMFGAaLaG0KT3J8HkCEAiCFO7dC7r+h5kP9TW02xPcdnBR1UQ7NcYJ+6One
LvQdnOqYEICO1oIrjxwadtr4pUxZtNOyQ6Ugv7hcF7vuRBXp0c9NfstkrqihOntt8ohUTgXqPCsC
CoWfnYwxvyk7p7jhLRqWQPmQCkhLCDf59/B+yPbY7fREJCibadYtWgyBghpirGQdXMD67AbOHUXD
e/g49pf8LE/86+BXYNuk2VCIHTJOVhDmuxmf9xG3ecjJBoE4rm94kIA3dasSJ3hc0XLrsMyGYEYH
zvQgW6q702Dyi8oGyQEHx5GeBD1eYJwe9CkEK0xlCJfoBjPLZcxIIWg6BLVshQ6TXQA8vn01cm4X
xXsNCRAuhrdZOq+xXDjVEPHoQfLohbELAZuif8qWdCLA/z2f0sreyL0B57npPsM7HyI3052ElNBV
kkn2dl4fN0nHprKDQqihTMhC6U/Q09lO/hl9t8+s7/x0soQiTq5iPgBfvxowSiDp5g6m96yDIdUC
BO40NlKo0pEuGZ6En5vX38hPu9oh/Uoduj8zJ/WmX664r7KVGd/EOIWoyNLeQfEOXrPvz+4mYBMv
gM5pvWmYqfZN4jy3CUEl8WdYeHVtq/Lwvkx/YtdxgCHUMuM6JZflEB5+jrymy/uS1fmnfZC84ywg
OJ1SyDaInZQJdXNWwaPie2fNYuKkB0o5qaa9fM+/TEtNa3mvfdi5mGl/F4z1r6/ArimG5pg7iQoH
I5r6qITPE0+ifmJ/xxbYCLOQde1zSiUAlk+PHdqa8VCPuPc/MyCO+LN6HMH5YTXSFCmJn+1ekmOy
4upsFAKYAyEsREMn23bjd2//lM75fBRE5lH18hy3uC7fCfi+Tw3wGSgJzJ5qpDCqcP23HxhauD9M
3j588FsJm3pD48puxIynfIdP94DNCzg11rJ47ypOwq4VpqGlblQYNDWc38eMTwN6hfYaY7vRIPGr
M2zw3wwRK+N+12MWaCLpmK/BHvmoxkDIJn4r/W8wAFSqRzViNM2IPrN75/3wFGRxQsUAmUC+Sasj
ujocUd1b+BlrK2C1kotDFYo6nhuXO6ZY5gsWnZt7yKFwqkdwqUkKHlj4oS2SqRJy3uiF8/or/q2g
XajtvWZI3yWajoUOOy7zXyqo0iJ5e+0zBgrHdDSWWQxBgmd50/NIokUQ0/hYlLQLjABIHGJKpP2O
W7+58jmTuLyybsCdA2sPiIrOfX7jPUOojFAsEbEG3YakYEaIP1C53m9Fm1hxttV2U1vMKGzjSSEG
/nsgBN2Xo3b33fb5801v3hAa9IDUNEClOC2HLKZATYfKlOkISikcszaCNgujYwj7J6IY1GfwdWog
8b/jlp01ei+wn6drlKwhv/CeWlo439xDTcLXHeP0YY/PGVXckqyKrg74AiXa1cDRORvqrfJkUyRG
ZzgqMWupTQe9sD/JJ2lcAgXiQ4bcid27wvZWjkqBdlkv1lE/iBu58H0UmLha2vy1W/J2Z+rxfkG/
Tb8k0mfpLzNG8xFjDlrE3wAFPgksMGgDOBH7+zZvQ50Aj9SWeSSvOCtk2+fAZmVYn0oWKeh8hh/E
DZ+1dPx0m/JIx88ujicJWkuKu1whyFUUGQ1/XBdVUp96/aejZuzbiCmw5Xc0CI5vT2J0phc3t+pr
AgVEsUH2c4G2FvPbXocjbZn7hqmsHB/wFN4kEEAWd1oqmZgjkenV8wYzEBFjh+Vdc9L4DsAbv3+S
q4Lus5D+4DWEaoQl+C/k2vTYzzDYltH3IyRSqvv8jmoC1LAmchTQ+dbiBtRxeeMRZ1vC0DK+XxTA
jT2iRSQIgE/30WEOC9hVtPOhG+MM0b8QsbFGI8zCh/5FhLiKHp3VHvLbJnhuyBy/ltfHhhGrnMIr
KIe3UbKoVpA0BjxqOHEtPthwYQWrBPKkiS4sg9b3P7ZqkFx5Dh9qiNsvpCUubHq+A0unfasZlsMM
fqx7uCLjYdbsjVkj1h88g0Q7eyMT7DATIom3JWgDvWmxhYyFNr5GftMwiaOth56WOajUqPMwcXnz
PyIse6GMDzYGpAdH2rO7qDxNtx6rz1z2U4ldEND1rbWN0BQWq5nP8vZhODTZv21/R76SAMMTDP+8
NwhFcxGNx5kGVtoLSw+WfTf79wYOJ7vqnyOutju8h+DH6uYWvI4KNRzqvwYajwz/t22g6ScxJCh9
cR+xEXOQHkgnGUM1tm6EQdPazQHXb0nEUUNryfXiN2PDppce6BYHPSsDST2K74WnlCPZx15UPfEZ
algmNOytmEABP9MWggTdyu6+v41fPqavw2ZjwM7Wx9kfxogd/RCulDUL6g1p4LoYnBkJq2KBRuoJ
pFiClvmAdFg3HkAqTtgsElRi8RIQmaEHc0WTmblib8KBQ8nB8hBQgko074EIj0C+Q867i3wSKXXK
jvhxiCMLfc0h3KB0h117n4L0aWsSVRrhRQyxhp8sJPfDLnw1CN5SyGqFkYNJEaASJGZrqp6+/76h
f7mQ7o1mU/etWicCm++2WKP9TaeIPMY6uiXajs99om4kB5G6xwt//voXlrQsnqcvOPGAVScUslgH
wxmfQVqpRhBjr4jgHqySrOaxBePbfucamRwOQA9lxCDzzEmGxB0KsVfGYtjqNk3iwXbVuAMWLXMi
DEFkC5xykIZ58PYdDD5IitAblEHYVeFnCxl0z2CX3VyKw7iFliAFN1nYEHB1m0iw1qEk9KkCNAYR
uPoAl74ggTj9HIrr0Yas+kz2rJN2P+hFgxsRz4CMXLblC2e6IzxpPtdjQjehIKfDhMI6bEAZmMe7
r03TgdcU1pJ/WYh3E6gg5CA1fP/J+JcwU/3YQDFeuexJzAg8/45mg6VG4VdQMSqn/4m6M/QdiJRg
lSznhkz8hsXSRs9oUEV7wn+QDvYPY04cCvQjTqBJzaTUBulEIq7/9hLH0Rvm+Pm2NudJFrwqUGz7
1vPYztbKQqzjI9Lmp1Dq8iO+s6cWKtfye+T69IHdaV9By2jE6Ez57Rz8hE2RQbFibcrlEqRoXZAT
0s6lDHCSJFgLvNjvCIs8YbVxSqYAkrgo9lbMOIC2bMl5JCH83Q4xnqcaTrsvfL593JyJRVLIhmcD
N6oyZquEdQGWvVO0CzjzVbc1Iz9WjQbqut9Z1vaMdLwnlivYI+Fm+oByBUGH9qbb4v/6hQCmz0zN
J9SqIZhq/1njrQrcI0wWGvdF6/QTAnhGQoY7YZPduKDg2F4j6aZwIkeEawNrWMYG2m226va5HeyV
1qX8N1OcVgcEqaHnlV18WlqmzYKDsAnkFz6KEJpYx7gVkLEQtmb0aN3o83DNGiEr+BJuXNnw3ZuD
GU0USCs/W9f9D4ft2zeQ6tZTmmxgIyxQCzhxnaWP8vDvbxGuPCmubq60ztdMFr/52wy/q6z0Hjtt
z9JA7kXy+UFdYp3bOtqeHfGUYVIOdCxeA6h5G055uHr6ghPpOwT1eA7vdA3CmNRjA60Pe/6nuLwM
nhBHBiaetHVojg5TedTzVaSLdm2/JvrqEcIjC7+19ZmYG+oX/oMeeaO0RaPBXgO2BwgcH1bUSlxT
JK+ZtZiIWcqaIFKvvODXDSlGxSgVowEgAOaVaggnQCz2i344oC/RaGFt5RHdALUaRpcF0qyOZQZD
GEo0GoOxxnZQDvqZ893dsU+5VJsDGRIfm5F7xoPgGygmXRVbEXV5WJnL7rbSZy3yAbTh3EFoGU84
OiijZwSnKdn3HczemL4v90nBosfWyDe2pICjnXvyhpuY1Sgxn4ohiBVAn9X1WN7eYh2a9BL1J+fx
Ih3XvEGQCBB4Nj3nbl9zVHA+IJ/F95IFTCY03c/hLWpHH5azyfEWt7Mfym5kAbjObL88Fm+cZaUR
NidD7OLcGxw8GH7QazjHNw9OHGBM06lJJpj0xj2/xU0IengfCdny6TQIdt2675bbKi6FHP3BTRxz
tu3RWbJtAPka3UGDKGcA9qNsk4RZFiCx4paDsg8hEWpCf4dNOxzfekKLKwVgUu7H7YTZlWCBLNsN
pag+4hwlOyoEGjIPv1PphHoHeeVFrD8HttLOIJRVFJPsHUAggLCN1CDqptg3YTWNEa0rRTgiPuIX
JGIRQfW1n8deAKQDwPLedBdOc45AjmE8fFgu1NyJ/9IREWPgfRsUk15orNgmAuxhp7OmXZcNcbC0
9AEHlN8hz9mT66YDk+Pdh6TNljNb9dKQ3NuOP+dThs9C0G6kyW0NRIlv+fzwL/aPwwFDkrf11NxH
MqFODkwaH9foRwy0sp2sHiauEP4t9/nabzi7dIuXuaK/bHq+IvlP6vEk/xscfzcvh8XAWK1Mit7w
Cwmqxq0Qy1YDRRxBO+z7hzr+58wYpv8BcJWtvt9OWSZq+/csDXvze1wci0A6fyYqa8DWSqkJe4nH
t8CHAL2b/YrwT1DdCjiCN6aCLR+w4Mlp3c/6C0P4x8xcfqhv9Gk4wiC4vXESOzgns2gZNWdu9isv
Z7Ay35Yj/qfTsDKjm5l1qvfk7aCppw+vbW2eGZbUWP354GfdT48egL6VDYWV8VhzP3DPsbNoLf2C
cVFF0MwP5V6Qb28P6lJAw2ZWDOdWcWU9ZsAoTv0G0fIO4w15xbSqo4qAIt+MOuJycbzBilEBTMY1
y+8d1S9iSHvwGBev6DGIX1JnP3tBWMOvgv//DN5/mTkvmGjkOqhvQGl1ePuQMEdzd5+YpLgbriR4
SJAkzn24le2pypziGWXmqmX4955AlOlskON6ih1Q38KZmYbmxEMiUbF99es+c9IU8IQsfQTjmeym
OGIVxyoV+0AxyZIQRy+U2Pn2tXk9w4TkBizcjTF7PUOYJe9krGO4bHyBSO21/qLqW1Y6cBUzKuHR
pS//8fIrNhaw6MntGlIPeB+yamOllL1HiuIP7kEf+aI07KT5HQiXc+Y+/xZegUSRR6NiMxjy1+br
8pb60qqF6HGD+Ib/TMT/ybHsad0OZxHFHUB64KvLw/I+MnHgOERvhIZQbPWg1QNKam3rA+JVHPlj
y5VbVYAStj5NaSfWEqB8Ex1gU72jfsfNqo0VYOqKlt/6PJYfiCv9SMOODYd9WjTUNTQr0B3Y9fDO
rgo68qEyuccP+m8IMRbf/81wyjOlidfvWut9Ln/DTzs1ignpc4ABldNBLFzoMC0q5wn0jwUlymQu
5Pa75XfruGjQyXQhhiav1uqi6vqkOHFEfTo3wdNiBEvFwqlnJeGLkUJOgtNpGXNQt/YT5ahf+Wpj
5Wq0rjD0h0jKshy9IvabtsaNCmaY0VAGn9biBUym8qAoba5hOfBLPKFuTg93gwLXYvsWd5x91gfa
5kydKr4044fKm/tiJj63PLBf30Rc6h6KKaP3OR/xQLABl41wMP7kTsGFeEO+jH5XvvYn2jSgz8pD
HFyeU/zH5Yp4G7c5P98hvAM2hZh7AHOgP0Pm0Lq8BmL1zPtyUPENl5fq7RnSWKJ9tA94qdfESQq0
z+0XftoOqdxSbhcYWMh+wjyQuUrr9x4uunDaUoM74mcDSzdT5pH3hhUSrfb2xRDA50x8ANYMaAs9
Xo+xavo1bXifDItKD4vqUaptMftmNJLvAYMY4OknHRmo6rmnM7fsQhx4mZhrFIy6w9Yd7mdJsGKO
xAwa35h29mOszTb4fDEAnuYnoBywGyoTbWSRxmz9cPfhxP6PpPtaTmvZ1gD8RFQhRLyFGchZ8YYy
CiSRM0+/v167zikvb1tWmKG7xx+z+hDaHCHtM+2t2bT59HFt3puFkSlvp3aRNopSgHl00DIBHFv3
0X5KkAoAvtrVm5OKJb0KLCEYvuiPmFVpni4YuHS9bAihy2/6O87/Qx1WvpnFsgxO1+b1KJPi+qpx
CxEjBKiy7PKVsg3NRZzPIAJ02SUkRCQ2tb5My53Vm6HPdzp/cY4oPtcv5VhfEHADB5KfhpiiN9IU
4wvyG2mDvmAliE9jjkNReM+ie41vdENYphyvXmvy5f6YWLAqhQanWjDqZ4e5jhP1wxmmALEKdbHo
rt7y1lSWTf/6xqrAaFbOppv3fFZZucjiw+Hzv3mssOpfPkMJjMasLR3bU7/ycW4uprbizODeMvlK
SA82YfKFFO9yd2I7hj5chmEfc7MDWtc3bZ9iyXP0FrLndk1TwuGHpVdt47cRGoEkQnM3Iy2UA7Z0
A2G+73qWC+mhSZp1F4VJwkSUUOqJyD2/OVvfDKed3PBvoBWmDZnMddCZWC69wsPyy+zVgFr6Wj8U
1zm/x0LIj6/kLulOeXHHCEs2MDQL0rcge+/n7umHVm4Jt6mS5xFkFevXurPU/lw9dP86K5pjJ1jD
aYE8h5g9uRIDVSc/oXEcf+yeFgXGOvjwBnxlNJePTE+3HiTsSalkPVtF9nmwHF8DVxbPfiVUhXw0
usgPvBx6ODd0BjKsmHZLjByeX+QUxIam9fLcPYFVCHOW0XkbyrFpApel9mbZQoeZ4H1mGjGlX/oc
FFPlVeTazmbWjDCvBFx3aFoWsi1tfww/YTl7QYxl5eo93q+D577YjFlPHlZ73VNI+LFVLtcU/uD1
CaEPQpn5xRmLaofBbWmSiy5fMCWjHIj4JcNPeCTuQJDPcCWX9DxdJ+pYvqAP0bW5rRurCda8e0/9
p8aVWV9FniGLMnjyhhS/mQ55X2YJ8V8PSGWiukQ2iKBITMCYEvwipvjOtoWZ95nkNVyDh/uvtk2O
b4dEqs3bndG0WfhWJ+aJ6jPrtCY/FYXIF5+03C3GmDttxM7Vuj8MMo/XTUqLFVw1844arUOxL+ws
tKFdW8H0WHAidz6ELQB9wG9ofT0Kos2HUkAIwk8oItpUZTV9kqrsACk0eUEuejbvbxs9uqX4PA3q
71VojPDhIV7DPIXP1+lNOfXhWxayB0562Y/cZNOvPhXAhJyLVTJP//qHvJQ6MoN7SsB3XNbJBDLj
9dtmbGuZKjX3wElIqZd+l2nxt9DgdW+oVD6kAXh15A68qjE6xQ+W2lZOOBFfHEwsE6qQe67X5TqG
dLxc366NwnflW2Ptsqk45cUbDfCunDvudK6T+faZnopt00lga590loLyTD70R6kHwjMrtASip8rR
T/inuE0RC2GwqXuKRvZCBvgErHkdX5k9xYrelCdTpB9qhZMDXqJsaeK1aP6BumQ/6m1kXI6tCH8D
n/C6bR6WqVZG37ryvNvzCOjujkkzd1lfpdyDGR7flUbF4BdCFMUwBnW8GNrCtxS14zxZciVJDSDr
e0pIBA+D/FCNIOHtzCsR9Ju+m5l1YzU9Fzr7O8jsBebbOV9eXbyd4DuVORJDONMO5pOgPp7k0zl8
numdSUJ77iRACtdx6a8FQTMWHl5uHRboW5r/2pJDhpy92Wj1u896aUkNrK75zqycFMaVb6jrLmBw
ctuT+7uQ47d1y7IpuKkcl35cvfVb/lNgSvnFWnnsHTpYdF9sPT0aCsbICvktg+U/p/uF+FOSQnp9
3sr2zjbIDzUsEIKzdvF79dSMvuyGlyEFgo2b+a89H69vPNB/49NHLjTU2lHQKCeI01/dPTwS0b57
oXy5cn2flObsZHCQwz+zj/xhCqwL6kmjQP1ELjgu/RQahwGFs6nZjWPEJr7rLd6XhH4ohHU9L4CK
QiX0crUnXUF+3YmBq4uZARZfB2BADjLbtYUVanYkGtjU5hIplSiF6A0Bv+zP3q6dMQpYTzfVX/CO
Dx+9kMdDHf9NIY3Z10Pl7oai0XzLJUspDuwvnc0Zjh3k6s4iwr/+b4m1b2DfSH1LNVgHuByXRzR7
OQwKUpSV4tlTucqk4s0aOT0wKr/693+5X17hxJQG2pDm+VsIrsdrenTyQyR3CWeAY5uwR7zueypE
f9F9iTAGy3ulJ3JH8I00zqb5N9+0ktjR7e4X/qSwhcxa1xD15ee3gNLbMOFc4uwQDv34LjgiDf0b
dskdLnXVXHUha/XL6B7SKOrC029B0d3wzHqG01V9087xR4vVUGDkz0IcSfm5N/l57hWCo4ur8Ac6
fh4Jwd2zgEwdkt4YQnqVsaEbgOWLjrMv17RUTm+0bQ3Y+AdHaic/WLyyWxdGttAp9MKsqtWWRbGL
x/9UotrJtF2DYHuEkotPiHZ0c0ETcKHPX0imc00Zu8SM55sWCzkolXYxBUwRN3ysbzUpe8cXdvI8
qPjU3Q5oqvfDTO1RP/QAvX+yZHNJ5d2EMzr0ry8nXHy2SOUZC5PK/YqrOXwL5twlKNSndxD1U3ur
yeub56x8GpLoEFpkt11nucuXwGWsOSDkR5TL5MXbV5yCNO3SclR8z9nfVUBxd/KlKkm2meefZsFt
PSePL4lfUsoKyltsgtNzvrdcpUuC5CcrYb3SKfeMKLdh5bXYu5UiE/rtoUHnqE+VMWzeuHE+RPOR
4yV+NIPgRDni86cSX9GYMS1P/5Rsg3Mslxa+n8eUmGVa31zHcyFHr8/cOi2ymMyaAlJ6HGW5qyxv
Btr9L3veP877p4u04Np+38VBkVQVTvxNZNbJenq19d8inhpXsZ7PxuAjh3pnQ+kJwTxw+E8mtElE
zwTeiUywdZNQjFP7cYLhFrotvhAsUb6UhAURvKdsY91w0JWejmpygp7P6pKqyQIXo0Mib9k1LUXP
H5uvgpbtRKwOhgPSEjRryMeG94DmaikY4uVad8rx7Xgoglx8DntvkxOnxGSk/8QMdpCQGwG2Dim1
lunKeNI1Ar+Aa3CJxzTwzYVv4mLKmCLXcgmtHlycN/aPZZwRzd7bIYvkbj7Ta09CSUQwIFxFi9pE
DJ5yz3lDqYTWDduDPXA9fWj9Me0488x/PDGlcXlAlPS9y9Spz49TcqqwSYqJcQiYcFMJWK/nJR0I
ot/JzItVSsD9kTo5v15ftV+q6bWc2dmCcCm8mNLISuGcd+Q3UMGnl15S7bFppR5kwzvSvS0M90v5
rd3cqWtXldAx2zXzk9bz5MdxhttsObYlg6rDO8nC4ZS+6FP07/M9jq1yoXPDME8Wve2WWhu4vfby
TzzrcqwRr70d24HqTIKV5p8Y5dG+XxmwDfWPjWX3yFi87LCqiAcux070zUr06Gg9j58Y9h1J0uy/
B6krfebqXymUzQmoKYLiFlKrxDHkiDMn1dcnozq27a/Ql174EpJPf3OdWc+dy6SL/v2t8P3YsZxu
BaaFBNwSFHlbL3YK36W+O264mwcnFN98CARoZfFBuaRQah+uHZajYnf+46cFHbJlaMW6VZ+b9LOV
RrZJReEUi8WheQ1fDE32u/11yxABeTIVtVzst/NOZXy51v8GHpnnD+T97nOCue6oWuxkp36af/mW
4/OCTF1Asd4CL020Hy9Gtz69y9DDmUvKrkk+TMebdNUrNbv5qfOHI8T8xZvlBbwxXYin+3EwUtBK
Gl/6KTXyb+eWLTF9/nr+ZsJwEh5PaKNyv0absNuxI+bS5QuhBJqx9HH7sdy6CKNN+/6KVl7/rl4L
hOtrlrj1Yzg/93L7t+wUCnudPqvj6weFn1nm5ZmYFXf/c1Nc4kT6nS0raYolLjpMl6smHgvAKldb
y9lqVQTFyjSLlXw8VSsfUsK9ZDBkh6fdy+VrmZ5eHv9U8tX3k2rhZd1/xuiPT78cfB6e26f78rLr
TIaQ7OYuzdab5eql9m/j02F8muf+PHZfkketHM1+rgnvK8Q4dHBklP3yIehGEyVfU1sfFTW2RUxG
3VP33DOMYDgPnsLL4FQ7pW3k1z9tck2xFaxy/0xb0bK5qSkq5KZvIlzBZi8Aa4hNyIp9luNS7KCu
7LlDe2IVONneBt2d+Knn3qzrRx8v+4c+DWlj1Tt1ZEkhdkNb5iIBWmrDlcmY3E0cO10gYt8jWs23
stT5KrdRVInKIavKSEME9U9dRlL2/SrDIts456D3pWblZz8a/bukS8Es7sbyUwWIT1Rqy+z4UYWZ
jA41ievIkfO48CtOLHVIaNigOtlWmVUR+Y756sxeGWZH4UlOpU1RnXfs8bdk2S+nk8GVdM4wGt2+
JCN2S5CfR433XP4DGcY6Oo2dtq7d5XvR/MWF71DxfkiO8beXa9Jdj9Y9YJ3wZHHpjqTFrnUx1yWd
Ia/uPI1YrczSzxz4Iv8al0D+pd+PS/1dUEDds1ovtTMhoAsA3yAtID0EOw93tX3/7IyoWjb1IR/z
ZpGSJGABiYP1ic9LPhHVwrzNANLZJoQzawydR+HW4VLu3NO/9ur11jvp2Vn18m8kkq+XLnbC4t2/
P8W7ECCt2jsFhSETyjFobpCNFv18sm9IQmnQqjX2UypX9o4Le3GhwSYLNoong8xoRm50FnYivyxS
FdvVFsCZdhBVgk7Gpy6G5y61dNV9kpaAPqXsdtBAr9StbG2SxK8bGV84j+2bT3Vhe6jqS12+q+e1
9pz4zxlJfO88tSZ9qXh+4p6CiUiCZQRVHBH+U6pnqkHoN2tpKxHXxCwf/mCdnurzaN2UrScqvxoq
qErVef91ScXse2tqagt26GjXhg/pomjcU9KpujVZUlPho/SN30eGZEZ/zZ1Yr/BY5GoOc3/CWOff
62HvqUUg2V0MDxKz1t74hzR0GS61TVszUWp7i0MPwbHagxImRVN/ysb6chjUped3EcSg5Rb0PRmU
Qz+u2Nxlf/mzGCkCN6a7N63j9JTsohBoIHF16/jyXu42j+MixWpxaNdtrVvm/LCGikcVQ9ueiOW9
/Su8gi/C85TtGlrsujylFel3DQLtb4Fr8Zm76Dq+vGaaHiwgw7lZGpUljwmydGeLMbtgFXwQTaq7
f0rU49/nuPiybRlJYic2ErdDkHxLk2pqESXHiZ6aFmqhjxaYe3TtG+QTa1P3Y/9WHi6S5SdYQv7D
ontsHX5gy0pKM9+aQgAHy8FTZx7jTON7S91fAENezCUTkqNAI2XG0omwdsXO8+j0Lh366/gaPP0p
A0KEBaAQ4iOM100pu8m+Q7QeFb6ur+EZmciDyzVu9Ux3Lq7j/DurEwiRn7ATl+mal3TEz/XFQBbl
+NQotHyKdP1CbKxkId6BquUwNTzh75uPgkGglv2YiBV0OhgRhMczVspg4yEKkMhza5/ahZD2sbjH
GVEYf+Nzdzc6pwpqHhjQa3xv7t7Xr8o+og0mp7H5cGCbR/vfR9JbJieTW5/o1AnUAdvLsR0yXIzK
jUJ3TCNhLrqAzlAx1w45at3D/vxWNNCVq0yj3UNr0gCC9P5GjvV9KRmL5jzJfc8hirVSeqvlowW9
Yppv7sbbASXk7ljbvotu7GQbQHWySRt1M7uoZr/4Xb52r6XPS23RMB4jyfb25Kjke2ouf++JHepj
X6wdZSRXC10NiN90W20bWKdSm3XODuy1SfppDhRdH+KbH41tsTYtNzPcCZv+dVggjeKjkbVZvTss
1isHys3aYWx5GHCRpYtmpXX83HZ2CUNWYkBJx7wtkcFmcEPjvJ0//UsTTyynOCae6RW20exzM9o2
N73DaFUv1Atv5w6auj6HHOKa4d5RtnFO7prh4lPzRthl4Ql+9CeX8Pa2/lnTo015qGj7Gs8Rpxct
tsX+OVq1sq9mLxGCJtJtyixTy7yXkjE8M650n93dSusvSY9JBfNQO39M2ngNyTe9Y0Jd0v1riQzv
7jukN61FnNEK8Lmjsae/m6ToYCB/WlrXlt+CRDkvdh971Vc1USKP2p8orTXT3zy+b2IimS1dDs19
LMv36Z1OkJnOxHf+V6pvonDxZqK4bAPb+r2cbGN+l/d5UDjN07nQvowKwXyHS6fnUnfKv5MmeSsU
CpzGnqfl+OXxdfk6Kbk2Oq+qn3Lk4tnA8dGVou83iTLEUuyJ9YmhQrXTmGq+82ddjh6Ocy0ZmG3T
4s+9eyYMMCdQPrnyZ+PjdCeVQnU3v3jI+GCN5y33I5frfJXkNbmmYZoqBElBcy5RAGWQHxCoSOAF
Y3RP/70dkkIIcN9JUmeyvhdR+Xd2Sk7HqNIS2W4bciy0CsxHNpTqPJq/L+J9+jRd00wj9JMK1ELz
CRn3BJTW236WWttUoXTzOtyHR9Rk6pazkbyVWn9f5dfNOAgmk6uoGyoZjxj7Yf0pundWrac2OcpL
oX23OFBPCnfOAbFcnUoSJEGtla1gHq1i4nUj5jegKL9tbaiohPs3pvtu9sXNv3ePQyC6u2CF2I1m
zDwfXmsAnqwUY1qxAGC/NqEX8BYqffiG3/MM5Y1wHnhKYWuUT43Plp9SSP7sC7k0JKs99Y+tOgHe
6p8+i1vbihijU39bWXL/lmCQUCW//JkHfoVRAuIaAlOhe6E3qi7OHEZoiy6MqdxQ4qMn+IuC+OGj
XUrECTe0JXd4YVNxs9XvSXeRfHPZ1F+lQIbJbv+2nz56MByAn/979PmDSw1I1JeN/WfWQsPP0k0h
tk8uaut41Sq/Fm+1RYuFJcnvkkr1O/NN+xjPgNdPIvUmnuNJ+teD6naLXritf3T/zDzXxAx9aN5K
tA6MNqPUWt2/xEdPwLJfSSZyJeoZCKp2XhLjn4PGgf76kWYIX9Nyf11zho+fhysuD5nSdDg/4I3h
BSlVM+S/U9VSuYfXnVazQoS6GU0a6/Y2taJaoG71crBCCvNPCg3KQAcb63C0GfHMhY4R2ipLy08W
CxPlxlvRHWmx/zwExPj+WVfr4XlDqB7BK0tIfONUCWkFIGuCDALibOcv2g//+o+GRTKLy2odX251
zut6dhl5CX9mA8vusjchvemsYivrA4nBsgG5E3JIg/K5l2tQ1I8Bf1el0eSceLmNji9bGd6SN1//
otO01P06RuMjc/DnKn5qzZN024fnp7d68Qey1XQvm9mf/Mu6VCMsPn2fK27TZUSZmx7EgMRylSCc
8fHf4fvUB0oHu/FQ2U1nEp07/tr63r8SO8s7qVpHs3EtEnMFD8sHkKbcvGV6AaXZpmFVOHQcEc+T
bvH3UUX+S6sMmSxMG5vYuA3AObRJ9CR/52Goqqni8gA9lWnRR1eqnnWCw31usPpr3laft8QIOOkc
f4+hR8aLf/L8Ubb+NRS5aI+rnqjoSLutsqPyJ+IT8wc/tc/Pi/VMriZo/t3fl96fk/mSd0zywxeZ
c3FV3/77K8QMbybKyeD4+7gne1VRr5iwzuo165R3r8+SM57k3Mq0wdA8KGmJ9xyD38rG72ItwV8A
iOe6UrVN1RLr6CDJ8fhoPM2iO577KQKfZjR63OsH0uBPnm+lLpZDRcpY+MasHDTVVOelLyemUC8k
yW5RnY9dq78Go7L/dzkyX5UvNgjX6WaUPNYf7ypqLpItB757YHDh4EA1JjK+PUuWXvyTJr78S7ji
rLGcRvBvrqEAmgfGlSrbyrSQZOjULoB+/df0p44iFqFHqZ5fvu86HoVsFwBlOvTrYsH1DSi43mmc
g7LV0Xl/r14c0WYh1l5QKLbbWre6x3S56N9cJ5RVkgz3soP9JGZwIEvCcVN+h8DktDDRrmN+ks9j
7rx84O4YJf9DzYAGakf/Y/FweTgj2cPoPPJDmqVKg4LqMLw3zqPVCPwgRGKFF7ngI6W35HFhknR6
JCGlkB6S48j+gAKVPrTGmcBW0/10Fh1SBHThP8xDwDEJSVToV/q7DseCpNZM/9TB9ocbru8oRBEW
/hNrB67LRIVBAbu8HQMWvI+J+f2wojX9sBFC8piEQH+HKvMWccE/GFfFasJsM6CVwrY2HxHbVU18
Xy/bVanJKlmtJKe3cjS+jUHXqadB2IekxJWBax7BfEHAVp+0ML282b9ElvJewbVvbQtu/mWjSSV4
1QrMIqdGRJafPnqXBC3VJ0/rAR1TxU1vxbi0iNE81UlHVl38+M4Oy2+LiEi9fa7xhTwluc/z26/c
5gFSolItN5/bzk6DXZJVQMqImvaOnQVVsO15M1LgEl00FzoGVlrXFUvR3/gw3r+S8AoWZVn6xcO7
+aMwHN2npYa8YRfUvNtZ9aA63t13nEau+xSqgz32itwr0ZEWuB6o4wFTy5UMsl2AGHWKQwecu3KL
v3dTPZ1/UqIxaa7utUGJO8JnoKbHDahvCMTaB6CVo582Vyw6vy7fOz10oXF9Q55h6oCwsjPqMExK
+d37n/f68nG54kRUK71dQ7GtSCcRT/LGs+nin+ZQAoPr9FhfTJ+gK1/5lK7Y2O25OcBi1p4HmyNk
1uPJy1nqF/q3D6HBISiyfrrgxo9KbcPFIGRkw968776CukLnYRjehNaFPu0Z0Ynj4Lz1bNkX/3HC
JStiKUnCC2klAe2C/c1Du092eBD981b69uNm2pcPH8E6WgoRMFsxu9uQopUbPpH7+QkRLEBkpzH5
ESuhJYnX+XDlUq/dPkDZWAq1jrDek7hLB4b9W3jdvXMgFeqSobPnPWSuyg3j3LHSQYt8h5Rtw8uH
7w7CrQM423K9KBko/K8hHWueFrAHHc7XXHeGdM17sZL5y7FOg7EEgptT//u4ShYOgpqCQzNh5pYD
n9g9dwd925zprrjgjV0g9z1B3BnDa2s1Hfi5MfcCOoUjBBx+8uOOOffQIAti58QdZoeIQpr4rkLw
kuSxosgdWfnVrUxQgW27bYJKtvD4F8qXAacg4keB26b9vGjJW5HcTmJLW/DfcL3ep6orjsGdEEhP
DQN6EWqy4FzFzNhvXfCzefPIu+Z7zG9ZaW8fgpO4I/104esghZZjBIr/CXlQTekP162nxu7CmU9C
Qe6wRh2SqFhvPrYhLapKjUJwUhn7MUMCWu3pQ/WF72FvbH/zsC1/xO9G4cxS+HDVysN7nV0LeO5j
/OqnmotvDclODDt4Q1oUNPuTBtWaDi9fiG2+dbQa0AGIJxPS6qjuFhs41m+F/nm6Gs2i3Day+M6l
OULlGvs4CKFXb95T0tCXq8ECPx0AstrJ2r6vWx7LwytSL3SauE+FBor/z7HRy/xR4q9rOayueiyk
1gc/BTafjgaMe5S7NnTXt2+TbubDE91kp55i9FlPPQRuwZEVvNxlKE7dm9UUI/9RIoPw4omS8/ck
6naN4nD+gqEVdRrvpxRD/+UnyoFa1m4i7xCmvBbfHnRXNmTcCBcQkmDn0Db5363IjEW6ZJdqV/5S
Pwk1lTvmccdfPJytqzcfG+rBwUr3FnDS2/njErgdme8NGEILdtshUqtY1/VeRCg4qdHQE2/3rc+8
OnZ9CZWvb+KpZiECKeLQbPlSdfEidTyJL+LulT22nGrDXXQWyGb5a87qi/pZJt5/NghfDzvpGhvu
Numaxtg/oNDwJwjNW99L6GLup/iV8saWjgwVeoVvXyXdc7QDc1A6eCGWbR+JlPJN8w0B+eYJPH6W
2BoaxdAz7vXxmUmZy/ElkTpYTv5+1qNM4zSrL38KQCDREm2rCEeg6gIF8S6OZ7EmMbi+b5Uai9Ez
vaAJ1TbzjlgtmFlyw0rD43esr1sSL/GwtVxH2Y+xlKrVZKU4b9Nxk225OzWyJ/FfrnXPPTzXRdHm
wzdlquhSZZhrVC+pWSB99RYH9iHwPK1jS7Ttt63/SIy9THcuMpcEv1k3M9aRG9A5PSgvk255+BiF
J5AaazstfEDmB5kE8QXrjTMN1gQ8/320+8RM9gcOgAKeAWnWwP3UWw9LZIIsfj6RmtBEFdIQ0F9o
HOu58njVo84oxZ4I3dRvfx1Uh7u2gNpjK/L1Od0DA70dq5/vnt7tSdHVUul4aG1T8GAN/ZDOrE98
Ngo/uBZS5W9k65Xo8nGuH3sTtzolMPDAhcMoK83Mu3uOXXTUmDNdMnrUNq23f9mW7l8xuce3XWeW
vPK+JJ35yyirRUCQEndiIcnW4Lc6LGwrrq19ArTlGFs/M7LJg4rs3n04Huwg5CBEhQ8lZ+HolIPd
dJ5ru3/l3i1m+Xbqfj3mqsuhwt58/Ua90y41y0mxfno590CkJvmmh4/CpcyX79N43PFFe6tw7e/H
+Sh+jlT/6iXNDa0Ilejfoq+0xdOrGbCys9yEnz/D9lYU5uY0ldin6lrcZ5y/9fknVcsPkiie/Ft6
/gRp7oAsET7Le0Go4tKBi77KeqvKboKH5e8FHMkK1yQkGznBY+bjf75UfTb9zVWpP/z2GDMYN8uo
eccFR5eazm4h/g1c2GzkPN+eN0Op4qonEv6TAkooBd2/x3D+uUvRLUbzbaQBEt216bhzU2Yl0+2k
ak+Ulf3XhmrWPO4BZ63LS0096FaCt0A99Zb+ncPsEUFAh9bPl6qOAQdR6Z+bz8vnOiG+mn8uP7Mb
nMnD72fVUvMh256hTPyW/Ud79XG0eTl0qHM8uONydyuTjhUqL0C9kFwANH9QsPsH1iO4j5kZDQev
98HpHUM52Ly7EyHKH5+uwKJd+pqk4OprDfqMWr/CmujCMP7/ZbPKgbWtFcanpHivcYzxhec6eVH/
lvk6MiMHunIo2dcl64gwKzQmQ1Fd7kyt8BF+xdS/zdPNl0sOVcXqs0A4CzZLbUNByzGApGyO63bs
d4CQU2g3MzZwgDxJ3bHan5zFLPPN+TKV0kZpKKhumVqgWe5EmQn/wG9SvEnyoNGbis+YN1UHxY9/
l3+nfe2foDUX8BqpExyEgg6gf48ERhr2IplXWRuj2qYplLpW9D9hOyM1d/1MYx4/1eoHr9Gi2rET
tGVTWvu30e9S0bRZ3QFPprXka+EjcTHeQoTNXuJjWoPAkbzapCddQbA/TgCP/nNfi5P7PvuyYtnn
Io+Xx5ueFb+6iAQEe12/NwNg5u+DprlWbLH/Tpx4pjt/p180pjb5XkTOG45dCw9fPoQ0Ymw6Fo3X
Ug3N0Z18HX43VU8KbtBTNzy2WTi7m38Fwb3DAlKZyXCgE8CWs7TKyGGLrCMGyf5oWS/Xr41rWydI
bXILWs1M+3efIDJ7R6xtRmNIaURo2yj0zKsAn/jyM2ll27su6jgHJax6x7z7TttIDmNUNVkkgRf7
k78Rjn6RdQ+5bhyrRf+YbAgQxzK7W1sxNU58v7i26i+6zUXUQda3QY3y9gJvOalTcu4/F6ucQ7XX
p6+/tvNs9Ctmvpv7rbwvx+R/DZI/i8pfOrqPLbnNbV+YpPbkeSqTIxgx3Vjo/74L0N/55OweH5ko
38ZfRos3g73CWN9H/RXBb5STA+/Qkn2bDHfWpx5xqXiDr6fOJQ3Mj25euFGs4TEyhHnDrkNZzPP+
wGZUTbL1XbP4JlvFSWHo3fl3aGRfQ2/JufU6H5/ayw9g8OgwOjWwaK37y/3nyRy4jKYw/8ZWKYxq
Bu81uwmjA+B71yvhlBsEMwNHbeu5sj39nif5adH+E2A92Hpl33Bp1f2+tsN9RuWfQ2OZr+1lmnpE
+kIhANSr7l+jxIcgSbkyyv7CeoEDd+/FLKjG1npPy+nsXt2xj399Ix5qRoqUA1xaiwADxQIli+XF
nBZWgQyyKtcRL0cFGRd4fn/hj/+C+uzr8OVFtgOWnAxF8upz+8rBH4CXWDs7laNEl47IeiPxr/Vs
FlvgKYudcjyb5grNxVQKloS7ZraVax0+VyMMsk3AYiqX2Drjv1WqehhjIY/AkLfMGth69J5HkhMf
o6fGlktEmVbNxFkY54aYK7zb45vY3jG9wO5pVm8YnUvFmJb+APnq28fvMAgRL8pJruN7O/APzxCp
ajZZ92/deX2PmGvp4X3dfmwbbHBvePAd83E4ubSy0a7rfRFGXAsvRXhJCzVo1JT8+MwCfZ0uP+kp
GHVSHFnWfyrfzlktxfQUSi5UUKf0S7VCN7NhNvxSOUc5zvXemr+QeQZFCuURSCKuHOMbmdklAobd
kvProy08/Qv8tujef5/VPvw5z5fa5OfNxdvhSzcn1f1RtwErUHqGMa66++6i9UheaTl7j595E/CL
zTzRfdx92LmeabMlWmJrGuFenxMYG5ZSlg/ZmtyWcc5aOpxVO9AmANM+Xtr1y/GzDPhNo5Dc45O7
fK2iNe9BnJ/r4mG9zrCRKSkiIbtnavA0mqdIzBrLPTg817w2j/HndkDuJjnfS5qzZfVNN9Ts9aCk
OUWiNuTfgtSA945c3fL3CTWAa7ZLNPHZhrIMSnKSkqUGqVZGH3j1GYWeRQOrWJjVfvNdImprLHm4
rJErdUGm9df2BhxfT4GsDUjxX3vekAD419Zk8wvLOiV50Ak1bT8XPyWY8E0bAvk0WgRO016L/ADs
ee1qkuBIuqXlEyTcomWBGqoHRr01LtJdaC86CNFG5htswzHY4s4ntoifXvV794uJmEriCt0hfYmt
73aAQMFUz9/q2b+1ORu4rKxEsL3dcFkXTd7jfUju8yjHXXFs3FI7knMiQS9Qh+Hk9n5oODp+Fxrb
6fO3wZvjMAZnHNINMKbYHZ3iS/ONjju2U8bLjnzJRWQ2hUIpKbgkz2FQNaMYRhdR1uGJbD556tML
pZLcKtIV8tYyJ7H9m0EqhyQ2LEoADhrIs542i/1RoZlQxVltE+8gqGCKY1RoKtBhDhDF8fE0cLRs
L1ssrm4KxeRrARwSFC/b8dPv5nXW4HI6NY/J2XFkW73sa37VmfRefL/ERWt3p/hVSYkmZIREATWO
ElHYQxQMrmyWzGP6/LFwc1kyxLLdcrL6urfn9ZBoXBlRA3vCSW11Ytiv/DrjOn0RnNlw+uhKQg2n
M+f6sEQ9kncv9fDRWX1xJ3UeH6WG/jPWyTXO//JR7My9Vpd3VWHjuX2wWR5c7Qhne9l9dG4g3eyY
T72Bnb7r6MBxokuCShAQd0zDHmLWaMROpZ1K9GtHbJiZkkXYLVq0Mm/PIfph3nB47ulv4Szs4Ag+
+ITG+38IJ86d+3DeBsua8uJD24pghetB+yDAfj5aPzdSlSyFSvvYDPObA2/j0Cdhej041dIwBgVO
xXukqbaeb9wiGxkBDZI52vUr7yfZQBSW7UVXtWotX/ORscrT2mxwqTP9LXvXnxyUbOYV6BgyoXZO
kRQQ8zawViro/t/yYxVPPvYIhvJnBT+n6eivpwedPxC8/ly/pk8tYQcuzOztaPnY13/nLqqc+Nq+
q0YsmlAA5YaFUbkz6UgYiG9f+3qA6+ngYo99MQQTTT7PcdE0fTdXsx6PrU64itlw8e/cdDCULelu
Oct9WieqxM5p1vifYiS/nGVIvUjq/D05jgMDs9Llw5uNxLzka+eymF9lAXX5HYSleAMoR5xTk3OO
T8B+kQpOgx77UThU+dSAXdeYoYkclHDhQCNnTIFJja7V91N7Vmc9Uj1ANnAcXuNwTvLISeEKaoy/
91ClIAPUp6BziZ6Sk0fSSS0B7ydnrQU315Xhzu8oGJxNw9N8Gvuz+OIjKXTrWQd84vZlA+W4nOj8
ENnia96bf1p0A2lbo68RQOiIijZpnAdchxbdWkn5ZZLYY+aJM8urM0RzpX5KmaX9cR9flnatcMkt
8Cjx/9iUR3LsBqIIbfpeVpAnFKR5fD3+y8V23q+c3IdjSpuRPNXxdMfu0cq0JK6dEkCk2RGlAD9Q
/2TtmAo/aB6mBeIIhv70ubUa/FEL1GV3+V5ElT6za4M6IOOPtwpwp1x9TD9LPTV2Rh2Bly1V0e93
VcFeBcWmQ4qiu1BdtwINP970D41yEzkfiNa7gYqe+to5dqzMZazYc7JuenAE6jzqpdiwhT7kFoXE
pyKhvE0cir1V59LKe5tah3J1Kb0BH73tZn8RXAic/antnCWgMBfOZNvB7kNGbdEz/4U/c8TulF/s
yPUnFK8B2HvpGO5RyelZyEDoDu1N+x2Ti3wn1U0mQe3iFHxtOaAoQDklfKajTNvJpkV9Vh6C2xYi
68sG5hlQz3mGHtSer12hDTpIdKt5pRWctpBYnxTiZ6WBRz/E8t2NwmSMD20VJ//QrfExyBvWtBaH
1qqu4uyvTyDgUR8/t6/dR9gfsxRGncLoTJHVU4Zx+gLD2wd27wxgj95plbA2ipqavdL7Z6Mw32Vl
kCzoDaUxjR59yt6g37S2memkX0THZtiZc8N1SzDmbHps7uRNamvC8DWd5bj4jj1SKd2rhR7UnzK7
ko1E/ZEcb4yDhSqnj5mRYwsCF2bTyT9nO5OsCPR/V974d0aa70361zGy25oyVNcwq1WPvy3JtYsC
J4RIBqdStrp/g2a/+YQZBi4Q/0elsatRbKlgcFxJW8Z5Q1tOinp1N/agExHWxvdXV+j4uj+iec5D
9cj3z/LrdkjgkS7o4lYMHoZCyWnEQIRx+wRH71cdHoVx2USzbULGuTVozPkp85AIXMHv4ldmAFPo
5N/hSzfsusFuQgaohvAuQ8i0Xt4EcXeprczD00N3uDW/DopTokHIKHCzEyaW65R8mwKAdFMGCXha
RRvsuYITKUTWy5nqrcNw3gyAagdOTfqVeWFzbaxDsNcl5byLRYmLCq89xaeUATVd93Bxo1x9k7JT
koPup1Ct7DTTP7yskzWgDRiOO1mmoTOvHEvQj2jjgcHgHMqV0Ik1E5o6ROO9KghTNvf0vhgu6bRu
jfl7cVu73qr8aBlV1u6YKJJnGtFC+j+OzmxJUSWKol9EhCACvjIPKs7TC+FUoCgog6Jf3ys7bkfc
juqqUoHMPGefPVBcyFC4YC/gDgppwwMoG3wcDYERB3akHoFMpF3N538xOIRTfbPBcAMmGNSCPjIH
5kgxFqL2Ak4ePvvlmVw3HwynTwMAGggnD09NQFAmNjoqKaYlDCkVwedntoJDwf+Z5wdTmPIPxZCo
b8lz4mAnF+g1Ua27bUwrPx9XjCKoSRWg9tRPHbSW+46uaIWOmMYP0SW1Dw0bPK5Zx0T/fYTVZUzV
AHNVWFkCqCmOCPOrCNkIPl8yxKhkd4UwgOsWTDkIVpsMGcw7anx5bpidhXorZtoeQc7kMHsHV8fA
lsvMZ+WYXfKxuoa8AjsnlmBkNL+jNxspQmHLWNFQr+8BMY5rtB6wqMjODNnoCHHeERzk4BK1VbC0
HsAPZtb5XVcEqIqyf4AKlCIudwayk3OHCefGkAxwggpPNksMFq0ScgEPkafspDm1gdXPXJwLF8mO
jXKczh5fz3ZfR2o5u90fX85XUEagJdkYFILvhpwFyU6kYHGBInWK8AqE20yFHWA545WwD7q7vdyp
9zqUJYybUBUeWzA2yc8QkbIjhk8QpIh3wZ7XZ/SDvUz0gXeKaNn9+Xi2GEyRljJwr92HJST7FcjC
ZDi/bWC4OjA4xv15SqXAQwX2AA0xvSSYYTUYmBP97CpQyf3jkXkpVwI33i/tKyj4poWrvpCj9tJt
lF3HnZMy907O1hMLPVx5bQ1aYAlG/jMb6qsKlCmWNbttTTVWY5wjnv5t05+kI4h7BKI43xMaLVeL
VZvHwme6Ez6Ca5C4idvNytoxYoliInwF0yaSJ7L3s0h+iUUl3wN3eS1Y7nOcne2MfZHinoqFtlSU
w0Y0sK5nJrjT61l1fw7BoaRtz6547v2wqNDH7bY4tCPY7LNs3jvpQlSPzj4PtPgxwjVDUl1t0W6f
wltG9soAIsmfutD474updmp/KDE/o/LUO1Vr4TDAugvk+Q9CI5DdvPDF/xuGdaxKVtvPpLmWJsko
+0u9/kQ7Dxw1xorDVRf8W7rCyuYd5fsM2R+vrZ2SGKMXYvx0Lw/KIOfVi5/Zjr6j+/z5s+TwNcKm
BOsO77XsGwB6X8A79r8pXMiEsx8RLaCG6j6wqcxQUNpc95RNAAUu9TaEFyWQKFQKn9flqZCjOwy1
DwQqe6MU1jPqBR9kJ4QpMYuaPsblWIAycHB2w0MvRtjkX1cUDt6dc0kQrfG8NvV9toauzwG3FPKo
P/nh9DG3gdv3tTQqYy9xtSBLUPBvX6WLY2mLxtzu/HolA18tXmNjmi36zM7GOvFjdMbeIGpXic3w
Yf/zKl9csHrXO9Xu2wIQX7Yw0MJuLYdPRwmaSCd9Fe7X8wH9RGRQQgH0C/e2La2pSg+ETcr06uL4
93ddGuYrwA8LHwvDHAKTDsd3xklkWuLo7HNZeiAbk9eqHD/CK5uJhg1wEeWjwaxhh4jLkXKCOrXs
rFfQ2w5hqSJ0gM1D0HWkYDk3SgPOyiA7oLtj4iMgOdLGrZ2xSDEGW7HvsYpeb78mrybdvVhkYL1v
yJTzpIkNVLn3sQJypDtPQF+MPftRn5b0iGaJmhdsNmpnEKUizHHgMknQVJzrLIBqWyxIo5tAb8xi
4wNpxOzPH17BUi9HMAVxy++sPFDcm1OtvswpxPDs7kx4xG1GHhZihEtK1JKxaVasWEBuw3ycwGUP
wxkDkSY0LyCaU5rSX5gTY9aaOTiAjnuVr0O03XU9pH1W7xpJ0Ks7j/fOrR4mUfMThrRDuONs0Hih
QPlNqChwdFth17MWu5hcWwR+weJLJ5IZU/yyjbG7WjVJaU1geKxKh16Tc2M4z7nDwFZR7dbbj91B
ZYNuRnSLlfLG5kpMHkM2v1HImveNuntvakT/vKRkZacqxo4FVjLsu55m5Z3/yYDNbA4ufcN1HDK6
be0MqGRslJYib++QHAkYJcVZxsUFt3yrRkc+VkqrBz1vz//5U/Vs/ahpFj9qtLZCoO3lKQEtuPqx
wkflHvHrs5NKCQiWQU10GERVPKjtjFDNS11ZfO1xt8s7c0PrjkQZDwvBDXvHWmdfgWDPadRAf0vN
x4NoPIqv2XvZBSqTRurR6XN3o0B3Hz5pC+8zP1/P2p8g5A7dd4ApWbX80sxdyb2wIfHB0cUVGTdH
Djo4mtfnFD6Z3Lck1Xn1BDENPICMqHCL4HOnrumIh+6DingwellwUkkfNC4Y262PHcmHhdCQvllJ
aGmZSiMPtwkxbL2Bf3OH9HXQAJiCQZVbGbvG10kyp8sCZI/QgJaw+ycsgmbz2+DwCw1xOGfXwZg1
wGhng88yRz6+B8jMERSic7LfbFFHySmOWlCOJUeDTeArAV5gQOiuijOFyWljFOZw9T3hEwUQeWp0
xh+Zf4tY56FYpQjv3b5ncDVX6rTmkJtiQ/Pa9gcitlOCpYKDqokXD+efSUTDO7rZPALE1q6u4yvN
xfoRoGDETzDGeUIYsOgzJS7B6XdMScfXPex+q/LZGWy6JujgnL9SYj3wF/VAE3yKIayXbnYH2VOz
P2PCjd6CAtxDRfWGYZrAVWrHKEWmlDkhH/iBTMZrNjqQFdUTMLCwMkW8CAAFV+MCrfJRupz5xc8u
Nrxpia5hTmUWwFSUGZ268pLViCrwj9QeBfHvzZUVq0tcHe8jqGc9R2IjPzf1DjtlHi/xuE0V8nBx
2M//4BuBvuAQbdUmWwUoD4+MyPN9eW9/iZrkaw7AoRSwC4GDxXC8iYEs3CQAwCB7zdXIytz3oexV
Lp0++e3q+sdKLSL4ViZvC8cSOnMY9S4fZAUdNO4tdOd9vEIHpeOExp+v0lky5UmihI+YfcGgCb59
5nUYZ5o9kK+TtsBmjfIAAyJpxe1v/nhOhPHW1WvdPGDWPNGgkw4tHUwMUJMzZDjO1vzQ/UASj8a7
AKKjfBqz5fNL+3scue/r95+2JacurmoGS01pYWWRzBnCqnPUotyDBZQQ0ieGUzwRGFmhL2EOf8bT
5e5RhVQpAzzr1jll4g5fcw3FWO8ipcusZzE3yoZ45pgDwlS3yhY/+qBKrCFYUCo+XGM/o9/8N+8t
PlN5xpNpxD/WKsAJob4Yu1mdc2N0pkVIb61qAhr4mpYuydcOW8ehnpJpBnl7oXvD2WD2sVUXD6Tf
1xz+lYBLQIB8eoXQVbOIvnFDIpHmGlgU9zZKymiW/vVG30+t/NHhczF1Vch9m5BcWPolKmA0jpMn
KYYgaDcGWSVsjzS+O19QN5o0mplA8W8hgQeX+0yix6Z5EiNi9j/aMcxPh6PyKAX3/1Iidc4X4Sfw
CpAhwudY37UYIFzozuCNvXwhNvYAY+MvTakwQ8blRxtD/sLwA6fjjqzugp0Pux1HiNgYNdeC19Ru
KiwkGM+zSFMYGil0IhgA8KYg89w44o9gnGC2TBigSunMbD78jMByFRfrMKLRW0LIYEpKZ8geDtDY
Hqd9ZtARWceAWMMlzFkCPtBJIqXldeA/03Af+79QGtiG35NsPnm76CbtQj98KqeABkDm29fK+/aq
IjP1kO+cr/1gNffwQ/z9zFcfjgK+0taj5w5R61BJcM6fAcSRCP8O3zRK4QVimVibX8IxzAr+bH8k
wwprreLAzcUlscMjYyomo5PnA982DiPLGJqPJc5Fk5SubfKDx4+jpXjs7xMeP9Hmfs7pFu/KOpDH
ZC7OX8GP9NIRTyiD460cvtfvsBzVbrIwUmrw67RaG1uxUe7zgASrgVf8tXaNXovaiGqnC9UFW+yZ
G0XiKQ8sIok/MX6FFmcj6oqv6NmCARkptIC9+LPlQb2v9Tvlbjnqz35P680+/Pd0ntEzwjVq9nGL
SOd57Q05FV5M1u92f6wtP/D+NsiFGh9zOnWZMtvqecJKHg/+h82nfv/9PvaLQd+h+pO9O8WbMr1H
+SdqQtw0DVyWO4YhDx/m/mpYEP5jtqvhRhLVN+9uU9N6vDmAAHKwqmFe7H/u1P3aErWSZtenyhlw
MzkZV3XuVpS+FMA+LqZrUiBXyfQH44TlkZn8pdsUcHhUOj3OQzo7RA3EHdFsyQMv5wh6pyA4pjHi
8JIgL8ILpHui/Bk6b1/Dm+LldZt8dfXoIXIUS7axG8zzMbrCSB+Xo87qoROb9Sd4qt3W1xH2lvLT
abHexTSArKW3EHbl0hz9UGplbuXfj02EV532dlAX3KHrS853R9DvTp6kY2Xa32Pj94XS8OHtux/W
IXSq+XCOB2hQr8D/sqdNj9ltBlHq6BPOo/fGQNpweagcqBUIRvQaYwmW/y+oIuRtuDYBWqwyNmqV
sKcvyrfodyRikPIJfv9rj8bFoudcnWBjwlMSLB0qULGfC5ESb2uknPNxc7xx5XT6zpyBjVeerh7V
MVfDQLKq2vQOXPHX6kvtBvKEkavDLy8p0l7YpFMi39zfhkyuIs7IS5Y3BrpLyWLj8JBqvS75LN0T
FB2iqNEBGs4o2XXRsSszhdE0mTVzytKQwQVHQdCMQLJDPbpGsnmR9qfrhVpHp4vn7r6PKheexiU7
dKE8GR7eoShOoJfwEGNzSuLZa/Tm0exbDf1Q4dZs2kdpRSd+vHpvi1SsvxcVW+u+VLvDQAT2I1gH
O9jH1FRqaBtE+D/oYDV41iJUYNDKnbXbd5DsWtX85pEox7QJDYGqQV/zRfXK84pmgfsA3YaRemP9
IhwonZqSGUaH+Scj4P1yyg2977amkvr93f/K1rppVDeUR2LwZCUYqNI9YDhha7E+M+IhOBDM+vNn
+qxM+nqaxekVdtRn9LIbzPgY3pg9qFj+VLIAu+lkwB0wNtq9eQZvqFhVm9LngvANFzEcfntgyKZ2
Hh509khXdJBBVWKuvrpyG7GhTXz6KlW1+R0l+SWbYgrx53ZWGLjOE/a1Sa9w+MO8RuDxZPudZcME
6uZDlzPlwoWTGAnjyECFg9VIlLIoOZNWYl1OMW7t4DcA0VNgDPrenRZwnTMzXapLGuD78XZUNOfq
ZS5t2De3eZh58+2q+t8eIK4KSjrPx0RF7albKV4ZbpuM6iIknKKEoSeyLPH7dgsAbAijzfi97DHI
/aNA50k+yIjOdkxduszr8KM7qz9nMLpijclW+414HMHVsbwftmEx9LGGzrhkfbiqsxdTcWp6JA8M
XQ3/OXCyM3/9Ufsy3PnTtyR8gGUn9E2tl7BTUW7NsJMXIzXhRf/uY4sDyrtirq4yCkYqptDtiJzV
dt1n4vISEoB6rU7QR5DUy5eG8YBjRYv0+EXLGA/QMaNGxpnbTU+fANNRV9rpD/htbeLio0JbwfrW
Agx23d6BdoIBFfd2rY4reI7skbsctBKK5/HNmTr57UhgwIY/ftoKN/oHuRaMsj1KuwbpX9wes0sf
Gw19BHJO/Yn/tdCDe8proV8nMFgpQrpG2bTQ6bGPqlg2tfjD5JavIKYh86oErLv5j9tGNRYvMcUa
8HxDhPnCOLp7H/P8Ro9PZUMjAxM4PcinqKT0r5CyFowf0mPzYPLAcnrtyNqJB/ieMfb7CN8J3ipv
AEUChkphrZBZqPTxpZAXRHa4r/XwxLMpLTBY/zDz9XIDNNnCcQ6O2z1BWEcRPfsc0uYLZaOeDLTM
7rF8EchP1WKh4BoJwKDH75N6Z+EKC/MEfzOEMLdA2Sfon/nFQ1HB4XWECIqHR4wkWxR2pBnaJDUg
i4ownDhpM5QtNSJMVi0e0IetNhYMOSl6rKstlyo/UshSLKOagAQu+Pr4Dx2huqJtuKD4EYwY4hWT
8WDLnGKDU+YMXJXhCwRS0nUwrhhMoQl5g8UXy33mYagV4s5GNQOlQLB9SObxeBRAYsv1jVmTMS4C
xbrhM6AJFRBjTCZKdj2u4tK7vMMppJVI37SehjpYtv+bBJEWSmKOcvix8w4YiNj0lShsd31MpzAu
4KrTDAnKFsPGSYUAcbB4MHN625zMNisCQqIlXuZxaEY/hqHrZtQePk5E7TSiGIKmidES4bktwDZS
ZXYCxmdxGfYcdJ9oYhJPCAO7aGmE2Q7TnXCAFOvBaLPHvPkbfpwmkEdbXpT8DQZcODkh4X3iysU9
AZt9Xa7cl26BsmkGZprFmeIMondUjq8zKbGzmNlyi/PAAHOA3+bt01MGVaRNiyMOrdR4mf8B71CW
b13grRREKquE/p9IVILyOF1M9M4toGo6BrTl+OAw/HHyPlKrya0Kwc9ezT2VIoDzYRjqkq2AyT/x
GLYqZOaKyXinLT10OcTk5OoOR/1rsehQ6ldjCez+IJ3QXkG0QoXIhpO3I/yxNChTB74m310QuIwf
ucKyZhxIeGJdu/eHJXMhIYxc2XXCqpqRx/OrwAItJGGFw7fqMGGoQAuv6Y+eRIsiseNSo9i7uzbb
l5jjZjxSt8BAg4ob7I1BtH2VyMh2JcNjjAh2wdoafiIRjjsUctQHbuZb/JMwI03vi4bAjDzEqjSl
x8EVjLyn8MPph6s36m/hVxkWn01zUvbwdsi0em7Tr6mOh4t7t9DIXMwwQvJayBcM/zDqVZYswAT+
Xd+6fSfYorInNqfkwoiO7PKbtZJgGQiKtskeI8IVmE73/oBhePTFO9yCwmRnQlicDiXvgFQAS0cy
UyIyCSUQ8BUsg0qNAduxzKKWe5PjQY7DEQQLvajuohx6OOoHSiYhA9hJyKsGrKnkTADxWw1wUIo0
YTRkTrtZCwRTjquh+1RJADSHE4rFEdQx8pU+N6zDsZweex7q4BDMDrkqbYXifpinAzQ3Tk65lPsJ
7T9uC1P0UlcfmPOPydDfhzXzx3lzP5PM3JzV1Rt7DM0bvkRqA4BxhDTSelmMMngjOrnbkiV0nYWr
XWScSrCjEDAmBo1CfomAXIfRNCPhWWjJr9gEW+WaXRrlHyQItooXOnGhAkYFuCxJYYSSJObRHG3G
bCxvjTEuE3infJEzbqTWh9CfK2iHf+59mcy0sFoCrRHXwgb+JFMqt1vkWVfh3oF9Ejq3h3O3KW4t
qhUKKyYQweMijMbYjpqzTnYLRoPedc4z6acz0C6wayv9WvUPIINFw6e477QDg2RoPxA81lcKA8NW
yQyetAcG9CWXnDMW8jYrdv5DyMil2fHJCcNhDn2uJxznGa08TIvxnNmNXa6qRTsHLdEw3lncycK5
dlZCQzrW0YSaFD8/Ir+IjhUGMMWZjcjt+51kDUbNMiV3B+ffzKknoD+PEAzzS8F4SkisGCHidSWc
VRgNbj4Aw3tqSY1REMQV9groTJQibAWvmZ6YDaAPyOy83TG3vBg07ri3kM7ZYXjM5hs+nCbWoc0h
NXUFfW4pONhcNBPcistK79HaTucPQPnj37FdARLCKneleR72OquJFYSWHcltWGnavDm5XuoKKl6H
C6VzUhjWgLKHQTRzaYKfGAHOB5mts3kYdkW5jrnQz8SmoJ7Liv2okXH62S6FmZOQZGy2hU2dlQ8j
hRwj9i0eq9ecrGX6BGgCmGl0OLBIDlxeKNS4n3w3lXfAdoKZASbY4nThB3hG7RdOv3/fPyS3GIPD
CCpg1YG4IQ0UhH+0xk6z6YDwNmvOT0w4cufLOB6bwpTETVf4wn3nuMoubxdoa3Sx/NLL1RXcUlAf
EQw/hWeEc5LgSgj1DFwHLQR0AhcR/qoKAg7ABEpUZAMptlx1hAPrHiXSC4Ku5vYQi5SOuh+O0r8K
sqrLIPnupQZShXrDNBqNIbIrocFCXqTOuyn0vPOVqEAOpmCwrLb9AOEPjBx1LgVhHiyuR9oP0ElE
HQv2yB8WMVdXZlAepkzfwUrxImrcof8cddCSa5DiPqUHWz6Mctj21HLvTridIU8Q5jH5MZPRdOBn
9CcOfEiEQM3WcEm2kdvbFB4wVmgcUect1A2jeAd8QGEKvhAkpoayBRMG9CI6xQUzamgVQxSaNiKI
/fuERiYQ/orr3gRXAOGqaqGLayMFiqlk8vpE33BNdcwvaNbYi8cQDFGqbQyMClG5HSuYPqrdYi69
gWVBD4wzEqXbxyNokUkxYWv7cnWd3dxu+SWAjFYwAZEscP14YrfTdz4TTKQVnlw4Zmjv4uEi8fCi
4FrukKwPaVA4vaqAfaLYqZr505ya7eEeJBpGSCborM5DxbR0CuN/9zxzQKSRTiC6Fva3NYAsli3x
i55q2jgtEz+VQEZgzy3rsyYzdwIDCP9rD0rJmC6RZE7mNNIe0naK3xjnIgwtwnRtJlT/u2UoqGRr
RIDJ9EPtBaS5vNBFXyY9E1sVHaSBndfBSmN0BFJOZ1l8AbJelkuiAuwLltsubhmius/cLyItVgck
CtMQUCyd7575lo6gsGImlJzp25Kg9YrFL6qYvU3AbkFZGsA4wh3FgO/KM+2/Vn3c/Bmn83q44hCp
IwXpgmeC0JzLZ0NTwXst3Vdi9wXNGhOk0zfcsx8ZhXUdMSm03v4Lw0QKqdw5YkqJfhaVZpzbB85q
t4AncrO2Mru1DOFV+ZkElqvzFI79IV/mIwcFl/AXuo/QiSJSooyFWuiSbQIJ2YUKz+NrOBoHIyh4
deqgph1z6xEASQ1XLRq5IAnQTfqc11B0j4bH6PGowqPU4/4Jcj0Ee2pQ/CqkAFYy2yL6pSJ8T3I7
ZeVjweQ8SdX7mCs9ZI5rnqn5kRVJdoHx0ueIB5lfxmgnULFihIHQQYnauF028zTFbdwgSE6q6S4t
ddQ2wX1oqQxyE1Pbplc7Y4NihjwIey7zTuhC7mOpuKg/7kw9yX7HGBjZBWzhFkRFOM1AEoieu9Qc
5dPuYND/X00hUkcRgL/luV12E/y7mOCHj10dv+mDYtDuagV06//WzZyfyKetfR31zgTITHefBQUq
O9xggcXHBNVFe3xemnEzAXnvr2/zbMLtw2L2en5Mi8kwDz5X57fG+9hXhQ8kLNQ2eEx/h+dBc1NO
vQBaLCPusF1OBhiFMirlUSf2A+jvdpD2acDhaA4O5XSAi4L3CCoHuxpiSdAIaPiCmgMtGlCDJuZV
nlb3UO+NGRVKXvoWaGq3HvzA4d3nvF52TEw4GnEmZ5te4Rkev+KWCKHc5vOqDCBBtDIM/9AtkTPr
s81J4Eq0jRLZRQwZmeyyEWLe7hARMBpcBp153RLGALRrV86QNUZCDr5hpzcbKhmNjhBcwXr7I/mk
hKDMdJboWkKL8OU12EmA+nD7TYgMQU/pXbcdFqpm/gx+GsOJoAXZgbtEUwH6ltvy5df5emceavsA
bYTlwCY6bnFXZYVNUwaN+waKY8cXedcNg5ann/AihBiTidTjpeySfU2zn0osH94MGZb9NWoAzZXJ
BLP47PBGeQ3ru+g7TyYAQeXx2bVNejKOSfTiwtH1XZr5b/VjOnhBZ4bfad+GmHyHKFeYKs560Hry
UQddo5p9lznnEhZGKYFHXs9GnwSCz/CJ9Bnj9MWyXWptpGHfoJwy9Ic/FhngRZsHsxo/yWwDb9RZ
TsAL9zh4rvF35mlPTDHVfwUo10lWAPDxajusrM037qxioo/74wFKR0ue/Tx+zL5NnnivqFuC0gMS
ULGXsFCVWO32C/4MCR810aE6lMK8UD0ZTFjIJ+R44jTgH+fFHxUfnjvQBshsyHCKgbQNjdncNQ4B
F+K5hv7hVAgMeydwvq0aJEwrGJ8FIgcblC0j6MXSTvoMSPybu/dInl9XucezO+uPe2R02SADuHzY
zzXoMzkY1V8HgxVvjodHQvBn6onXGRVMatzi2KNsEBP5h2qDHt+Ofd39ctlI4fJ067CiuAYZ/793
Xd++MrDeVOAOWCVwOtSUAMYFWN+XQSS9MnDsDR4BZS7VWWNpWUTA1H3TJzkdVxdf16H3KPEbzDzW
vadh3fDC/aOAgh7DtI2U+fkPiMcCwq++zgPe98vqLblrXwSWvBEgX9xzCwP70UMPIl46hWRRCLZO
f636PKd4ZlzF9OM5tNogpU2VvMdOBCDlI7AvRG3KEWK6LxwaGyuUPL4183tsO/Q5Psdf35wBzEA/
pKZCXY8svdrgWksSHiDHffZyn5M7KW5wa25+RgpWhYfiGn3oAktGpgLORIibWZy79mb10dsdhbPc
AyupGz5wAD/SDt3y8b76HBExSzYMPqsfLmofm3U0DJE2l6fo5rJVdnn5UvQNUcJw8AiRUOnkkAP1
9+zD8LUW/vEI5bLLjcWDszZyg6fN2KrnG664VigqjQlCA31XEDSI9dsK+THqK2fwpu1Hz4/5NYap
DuVd04XD3RVGyJjF7LwgtArhJnq6Eq33Af9iU0h0cQE8LaQQMTVJGRSsJhAZk8TUfhzfANEIWnm/
xv6HBwSiNf8VLM4/qjzUItAGvsLNY50faBmgK8f7BpEV2BQmvbgXbwwnCq7o/e6o+Hqzek3y+VgP
KqwTyF/WcQ3BOJccpm+E62zAKeb/aT5bKcLQSGhLe2CKGLZOsxAPP9Skkq0jCKB2EzsWMO3/z7sU
tgBIqdBn/1Ew2Z8ZFFF4wljtLikZtzjolKqrjEmxxWfG4eBcwn9nq8BZLX7bQcr8+e0uVrjqBlRQ
vVmHSyZ1mrDBVD08yOgy+zEIqhIm+99pgEHZdZLsz4u+Rd1LUUXh0tkY/owlH2fSM2z+CXqEkegO
+H1wYdHHk325hrCbTurwBaUOlnkO0hETY4+EEnMmsLCv+1iXX5MntTg9jswrEFJk6Cv5PXw0zfnD
tXDymZXRG1TCHwZdrAc8h40LPbl05BPFLj9BBzEiReYoRckeFOS2FNkqayqAEcLu8XOEhoeeDt74
i5fPWXcneZslYyJWKFdlgBMLNFfCR+khhq3EnjztH1/G8elx/nzH/YraGZ9pb8CF5jbDYql8RBnA
aE+CAmxgwbSeg0xSHhFPkdL+X3LdVHvOLfEl44/ELea65RFb5ZuHwpVZ7U92S9miLkchjTs06Rx3
jZGsRQjAA8I5YBU6M55fwKvSajDjAm2elXT/05ZwV9V5LJ8TGRJGqLrq6esWk57bLvvU1VjPIDDl
eG48w8f7tmD4UgYk2blXtkWcaTM+vvWgkP5NKGWgfO3enli2cii+Edxi/MUNFhLh6r4S9r70G4hm
ImTqO6Gxv8YIILZPjG+JTbKyOQaDI7hy/msE83CKCwUuPuyTsJF55uDaMvME/9xX7svZLzmtrL1s
YuTJr0OZhX83cUUQdYAZNjlwIV0B0ZqYLiE6RrF2Bpt92U/hh1RaZOv8Z2Tgozrqb4EWsUPCfYxx
FQY4jAHhVb3CPPysNEri55QmiSfjaxl8LGa+KBSg5VFuMjNuvJpEIIzjIMTeyMo2hzzOdEWsDTQ+
W0UEZZklsLRkVoVFZMsemzeaO76zp1vdO5KpSOJCdaToBeq9Y4dFPquOmyGJFE6nezd6QQROkpv0
Qj7M5xbWX4vejKBOhZwpp+UVZGJLYH9Tj0s4Nh41bHqhFNj3sPVJ/QVBuDp8KB74LykSWF3Dh4dR
V04/7s7wz08b80ix//0lbPV9c9FRMjw9Sguk3M/gTOkJs8sO+yHEZ1BsNglYbyHb+d1TJwwGQIek
iE/ckUNN+hdn8Ihu+viKGHSiZmK7ZCeW4AkdpQ82znXcTj/BneQFJHnW4DBkDrSv9oogY0e4PvzO
MNypzh/HwRIMEFWAMmYaO8G7k7tc2Sr5UKQaOlg732yd+R+KfeZuPvc0o3RgOoPllthZw++caU2g
ergjUvHXvuR+xIQGdByxLNpW4GJo5Ni6OhCdIznq/JLWk3jIxTfzS49h5GN8P+Lq7+Y+nSXzTARN
n2SicE4uyU8FNMKsq/YfPIJseQTzpF5HvnQSSh2woommAWffJc0QHWzmlkfBenqGyfGx6C513KHC
Z7ViFwDJgwbRZoQBgyONr/gyD4AvsG5ZKjiiymd0E0bn4K7VDYXQ442Z2oEWgxBzoGBh8Kh5lasg
/kCn85ftgKk0ZE7ZSPHYIwlzWrI0uqA7MyEbDU9smUIwATHEAUAByyg8SClZmIkooVckT8EYVhhT
497EcljAsMNLpoDBUUe4gAm/JfQyns4+2K76Jypthaf/f2Y2R50eZ2gO6QtDNkvOLQO9LU22tRQ4
B8FW9kA0fourIyMzyfAGvi/4zx0yDc+9GowDvKuDyMeaI+Ycghx9roQ9I+apkY4baGZhv7jQps/o
tX36fa4s0+yLYIw/vOus7/cIe3tY3K5749eHksRBhm+oAdHXMRJ1eX2MDtWww4BEEXZz+qlHBMgu
IZjY6u6YEO+L1OvJ3qc3xmWuAYav7PbvxReIEBFyLQEvYzxW0oiRkeUq1EyVd12g0dl1cbUdw3/v
jZV0PDjdl1e6yLWWWhhX2tAUQMBI3/4AJM91f1/POyJ7h3ELOj77hBJy8sQZIv0m/ngH9sXpjbbi
PsFQw4ISg4ZSnVdEDolFwIWlRoKN6N7QyCPd8tCL2dTBVCSacxa77nlLmUjPiEmbU9g4olrm/u0a
s2M9RqYltKwxUzMm8DqY4sMyAqgN0dDJL+8oHT9QOeKkBu7ok0JAgz3DuC/C7M+gQpzK13kx9PRT
LjnMOsmPV3GmK6Ieg5LBvACDwaGVd0iOh3DWFQHR6NuSkE2SrVLFrLnFrc4sMbbUbZwhGAS8Ydpk
Flm4L1SLr2auwYR+OIwKOCoNPn7ipAcCxzGOI2cXEjbMWiJ4/88K2GBz3b5/XaPn9RKnxGyv8bhT
2d19fGykQcpMQ7f+/Tr8RiGpugsTvB7lvkjF7FJH0nxW1q8OkaCnP1pjkmbHQ2xqqcFq5833ojZm
yIsGSEdiEvLKr69TQgtjMAH48SHEiWqkVV0QNZY9YSvMFVmyv91wilW2+2as4mDMBETB23yOyNVw
cDmkNwAOBB7dNic0OtrLpQx4rKFZkSHagM2IGaURV8xNT7d0rsx+MbKg72+MjSDCKdLA8of3lmYK
Ieh2w+G2fRWT/pINM9Md1PM4oMn/h6lYRwPpY0v8Jy+oUUh4RxLZiZ01f3kaVlayAzcLF4KRsUJm
BMNxKvyoYF7uIDg34/sALTub4aLkLEZYjqjwceQYZlJ1RRk5yTcCMPyE8G8YUiJPXSmrPRxkv7/M
GBSSWJnhCAHPbOgPYo6EQgihDQzdCI+GlpxckCtSe0HRcBR7gQ0VZ0e6aZFboOmMhj6T7P8HHkPr
K4JimOzi3RqrZMbeJoYkHAMmgjB86SqrmypvLkWN6QLncyC8nRDDLA0r2UsUpqgIz1GNmsBBqjNl
vt32wt6eG0d8yNVuYBZP2iOP0xajs4bR9+QTfSKO5EzsyHjeMNKY1j56ur//dokiDeo7/6KAI5ts
XZw4nrD1KLaCirrtc0+QrDVbsQTvnMJC7I04HTu/ziaoLZYDCtMJNSvrnIwlpHn4trM00ZXbsATY
CsQaxxYJo7lhCKyBgp8tE8xfn9xQtoOSLj8YLKCQcgqqeG4Z+8Z3M2GWcaQONhdQqFEhyK5M/aPO
bpjOq3Oy8nAMgYIked3ujZlnxCGu6BNqlCeSZsIrMAo/60usUfpBP2jRYjXu78why3PF3aw+ZtTg
c4Gd9s1OIfhS+mG2TUeJH+KTyR6WMREnd4lmnj/HbtchwEd+hxcJOJo26sPWgoWHPxEx6xgrSB+P
1CZ+tDDW2KnlGxV2vjBcA+C0rxgOFUFuuG0+zv6noGALlXnphhCwdzAQtsMQvDqvJiSMPhGnjjFb
iID32ggDKhiNvELrC8cognZ9TOVIaOBcRiksGNfigr2ImKbrI0ym42TgFk4+DOdxAS3x/tTG+ojV
kIFgAlXsSHezUa1RAPurCsVvt2uZztu+sG8gGULZdKDKizaPqXYrwA15LFuTFt/Z6DsygFwMt5il
i8UPwAYBPUaokzKS/GFMosIItylzVY9S9naFUOnvspyqLid1TB0RcIoTQYGQ3PsB4IE1+6wgm+fT
B6LH0MHA0Z6Z7vgKlwDvlBCwany1HzYiejr/UNRTqPT3uDWMivDmUzHtnpR92BuaDyZ5+AiIHlIU
AH66Fva8z7E0xZTlpYU4UPUJZMv29xVMhY0eDHcPF0RYSD1ASH66+YEOqDuwfMCqcRtwk/jn1OfE
LNY198dWgt5CYaLAXyUUjpawkq1Hb6jpXCw+WeN1UAxc9Sj6BiZZIfIQaMP1AoiUcRydBytjjoiY
ShFUjOQsHEyczpkOnVHpdpfqosOgQ11AZ7apUOn24fLeL7TFR3jvNOgExGA5yahIofETUhLDz0/C
RwqKKh7HdIYMhbG7Rb0maMjeP5LuazmRZIsC6BcRgTevUHhvhJBeCDm89/D1s7In5t6JnpahKLIy
z9lnGzRWFZG1A7jukjvSeojTCDpu3qJZYrFFI/19//Y9G6xE7l8hfhPyNzVdrthyEh+epPnsMi87
bRxylwkP7okhvdFr7d4IVBPZJA4HAXRNyXvlxIdHiDHfIDmw3y+CmUTQqC5nMp0Jj6t0nR+v3mt4
+NEaannU+ICM4OT9UNQmUcpYiv0TiYoBRD9x5jph7a7981dhEvwmsEqO47RbyELznctO7fZj3My/
VsZIsxBtWIy1ct0krXdmGO+nuqlJtkGC2WDoUc5Xl5gJvFKElKKnH3fOs4yBnXL2rI3PIO3iU8TU
bI3CNjqNC9VYopqBrTE9OTT2lkg7Ac1mcN2E50Jcl8qY7btEUT9xrmdKr/Z+eB5OmzhbVYyz1hUV
iwH6z3aU/2G2V3x8rQa7soZIknYefkp984Vj6x02EW2xgBkHoSftKyxLks1jF26ab17rws+at/b5
V5hr5z6aT87DrK3y3bxYQfrOPX6P2/hGT1aYB7P8ORUSbApF2w4DPP2YVu4TgobT+NBJfe11au1N
jdxquDScByPXYj7QmuXL7uk2AJZrmlbtlCU1wMeGJa27kBWNYxJ/Zzc8F5VVxcc9WNEe7dScDjhv
jeQK19e12OTQE4xWMU7WGp6KV9PaIsgCHnziDSS1QmQY17miyuY8g0XS7OOtlJNfHI3LOtbPaxtz
gEE244GSjYUoqcG5rO5oTPNAfjLxyn7OQeVYE7pTvI5rwEr24+NMjYTToUBTyeku9uPl4PxlsLiE
3q7r6jLOtR0z9xv1P6ACwWCwTjUuzAFevA5elavhGaKi6VE9+FoThbP27z5L/EAAXveIpcQ0BAst
43UplRIgCEnnerNgMXkcd+fl07e7MGdnqM/+XCowL6foYrddBsOBfAMW8XUvlBYKPgw69kQjNJhX
iyU6jekJT3BqdH5HMyfgOYLkS0E9s2a1V4x9ZyoFmQTbwEvlRsuoxVmeHLy60y2hb+4jL3GVG1GV
hXONMPo3R/EYTKTYSVSyb1qoUqLZRZrpPybTvkI9rlaXKDg5LMrbzpKaaHBUypsLRte7jgaxXpdd
wrCaTNvLr0Vv3rkG7wBDycMHsRT6ZOJ9GpocNQs+qLHewgHaWFZT8X8JFudS7tIo/Cx+07NUK/kX
NCLIS6RJ68aSMTmF4567jjrC/zOSCoJb+aqy0EBdhititm11334ZZVMckbMBSOyr+rRFFzLh3XNr
q7xMSttcN8vovluw41v2lww2MTgjsLSnlVfxu9AV0q5fQKc3DprfivOrDTpSKKK/LBA1d9D4zrSa
5mVgGtGDi6AtPVqbX3YQ5vpI9mStXIaiS8sHuHJYYiiv346ls+gOt0tGgN3pVH/VCcHeEIt5U959
fCkVjkM4CPRvkUZaW/tyOze9TY8FQxzrI8qR2+cANtvPTG1zLB/fLrHoEU2m5c0ekpsd0Dh4/SPF
YaFyoyHPlo/n0q6968NAo+cg1V1/5X5yKaEEnjZ2VKj8SBg3xAxqr+UgNck3EmJitpqR8vUr21gP
DnVErHg5/ZVpnfufDlc+Y9n2sakMCk1wcBMJSnB20uNHJeCiYmUKtcIwAxzdCrDAHTIEZnHf3HS1
Ht4Xfm0nxck5SDIL7hXySqmb0JTJg5EMaPPXoGQbmDWRUSjJU6K1dlUZANVvYfJAnw5ez6EF7yZn
mYnH9D4OG7dTriU0sXbsXLqP1u6XXYuUQhXpFXe2OFYLfpwbKAgZmNJAunkV7wMxo2I26fMUNYdf
A0por+q4Cl101hRy55W9NPtUFvOdJ6BOcJiAI/qWfJ8g0QS4tdLt1/I9q6RIvMTKy4J8oTrx7kjU
DMpKGNN1/Fy6+IrhdPtGgYRxjpOCstREbUGjtwilAde0+pfv7d+0t8yI9LEpzzX+W1WoBgQ1akP2
v6r4Md9ZW0lXGaYRrflzoJVX6aZ72xIIoXoe4D2+bdu55rWDelBCb372Ny1OEKE6B37ACyuBDLCr
XN9i76g72dK+k5gUfm4tnISlIUKmCKJgpYIQMPbsolwHKqR3mGHyYTxI7sfAJDuvnIaECYT3SvJ8
9Oo8f1Q45VXl2D/hUTicv7NMcduFTlYFKZdi1aVNoLuUTdE7vTtsGFct8lTDSb3BCWJ6QWPEMHzL
DfIf6R7GdP1iEmyo5XHMRusetcz7jsqtg312eqeHjpUIMzRybTeSpXfp2nnV9iQJmO9C26Pl3756
GOrjN5gD6+qJh2w9aQKJh46cXZpX8770Pl1GzEGi91W+pN8zdYv8GJlwEdFM9TjvHeK1WH8zmPee
lUybw1I9tXHqrVvTc4T3dnjHZ2pn/5KgKHnGNtrXt/lzlAGqLoa5Trr+7MapWUYPI64nD6B/3It7
UKTh5pHpDpafsfJ5X0rTM7IQ7WYq8wFWq1lS+VmOx8rxMptxuwIZSNA4+8TuHvBNd1H5geVJOUpV
33HwKinA7fKN4UCxTEgY5Kw1dJTKWSS1YVr1hfuF4wP2D4ffqfILjRNrA+h+lKdDypvoQrt/bKOq
YQgGYg3ir0AfbugSFO7Vy+jSS8nXpIggh3VT97gSGly3IqU8H69JIwWyu88HgMorDA/KJOnsF4eP
2vODaL6Tet9X/fN2a8YoRi48H3I13EF8AQ7cyAegr4wCgKY2SBOzkbNWLNf7xd5hT2uvS7tx4HfM
+71Cm6I8oi9J1iFLsmgUIcdKMGObD5fGVI75qr+j/4EZROs6rcvPh+nsV27R3vfi5oed2JKCOlpf
jOOLDDKylUc50QhVOqumyXMiKjdNlTnZzBakZPdmonp4n6rar8GPa3b9MbE9zK7I0P1M9WE+37k1
BicbP1CiCIfued7622G+lqS3e04Oz+K0Zio8eTV2tefVJLeXjjQLJqNnRhmcKkdWv5GrYwj2xY2A
jfIzOr1TdRMUJEjo/oUyXZYhReku1RkIEDPdL02xKq8yDIgxsXErdDQPWhZ/s68tWB1kqsc/Uumc
22PlrqNkvny4V9LrcnZdvbMLZnkiXeo95To+yZh3l9LxM7WvX6V0JAutdapCIHKJt+aMAGV6W2so
uxIx34mPC7dGwmwUC29/bKaUXzcByym2Pl+Oq3y8+8j+ZVF5GcGeo0e6tXJXCsb+pdv201+mc03/
ueEYj/Uc7+aMNBZtIDN2P47v60RGj9Odrj5nwLgtSpSNfjWCXmv1oNxVZhvcAJwUz24MmIqgnR5k
0LZjFa7Xf5nepq3D6cLCuqs+89j0d+hz6MQrmY/8YPd3SVbOgZUT660auD1V5gefqR4g2gGLJhhE
iwk0s9O1lPqRZdvKf/7zvEtEa9M7AfKzVA9znYxVM/OqEEXW71XQbBer0l5VT3yf+5e6JtpwGNL+
0mNqAXhLfELcOreacX807UNcIbFY8JLCF1XmguevC4ZiZfq5Dt3T7gcU1dtMgAtGqO35DKfsm13y
K7r5IG0k5k8sWbEv8ozJtakAinRIN76Q7AESy5BB1W6sdvvAYfsFLlw+YESx4JaeYdmjWKMs4KTV
NTDIDW8TlfezYV6zijc1VetgIP641cwvTNOu36bIWUFUstyTl2LeguvaJn73vfmqiBy4HGrIAn+j
mXyP9TZGwQGTR0fsbAc5IYMxwNiO5dZ8sOiFIca0zJVwVT83goF66N4A7VW0Shg+uT5PshAnGOYZ
n4WlJtLoO8Zz5u7Z4JS6Hp6Zta90HCfsJk/xNyyDhe6owA8wz35QPSnWyNwRnsTW+19CwF0FnFQg
mZoqSPhYfal3+jeekDsimoBd7n7ig5SVw724yfIVTQpwGMzbAc1qMu6jMsuwy9G6RDQ1h/ty0lyM
X8y/Qc3trqPcskvCT6xA4AopM9zZqZiraqHGRI/xynkU4HK5oA1bVBXnZ8U4DbsFpzt4W00Hq89D
O9WLdyBRojvSpukmIruQDIooYB3saxlFEsGKB3Hdv/+F9CMTCeVTZz/ODXUd9Wf5rGrLVTQr+yK8
B9AD8olTTw/umI+c5gHjh6v8It18+v1unbyicb8v2aGY+f68olcyK6sU1GQpAvNV3JmOwcDEJrq2
cxVtxjUKwr9XvFhnPxNl0dp+Y+4oFfOkEHYrPtvpSW8D7aO0vWNtbFsPOHdPLV/L1+O9S4N4uykP
SZV+frvQr2Sri8nD1tLY9lUU5Hbn/rm9fvilmRovMl5AHEeKMxgxNkQWjLnsHL+I4T1PoT+7tdSH
77sK6Tw9dfno0FZ0xsdcJHdB8F4nf1QQ5KrX1raXG8t6jHLVRPX6kezlBsquPOJdorZ9u6ejbftk
xB5NG2KvKhn8SUKmNCjgUomNAr8Pgupo7J5nWYZzQYyfdWyKpwthIJVXS5bZjXeRBlFDGP/a9Q71
hVvHO3Txu+hdRHsb+qvCTz6g2PdFCtLxM8nuaDO6j9e1q0pu9eEVlV7PdY2iYXWWLWc+FiXPFX9I
399e8+rC2RbvtY/mHItB8lVL4a9AKKbvgcxujT+L6t5pP0HgFOuZQ4Q/ZCrrXbWwat2O7SURuOFD
oipYK6FRe5VYJFK97prLbNNMaLX/EKHzyOt63uedS6q0y9WE+HAVfb7qcz9D56BDldbI1dh2xu1x
W6aP8Dd6RP/LwYyJ5F/KX6ZZxKGJxuM0MV/wtOAD8EMIRrhAfCqq9KqWjFeRAfaZ5np2XNU4pa3o
uE4BuFx/35ejWEvCzPvq805vmWpuh2cEl4qIizKf4g7FXm2OUxwfkGYxyxbOKIn0Ryxx9VxPg8dY
KVezAyHpw1gN57NvyMDrUyEPqRnka2hpgmM9tzZIFA1YCOpkvMYe/92MSH7ZRaN9pzZTLT2qSzMm
xvysHDNsBYMbrqjGcWJyEn5mXJzlQctbpX+rxKh27g1WojHkTLO2lkWw6uHkzrKz1e+xoMHUC7dC
PFoaclkIGa3yQA23zs3gFhj3HJszclZhN29wEFr0dN9gEOSl6kXYDDjssfboJpFC5QxVvnfdnS9P
P+djo7QWVK7QewbP0x4kISr0WFFDgTdVAjnzO33+koGD/d00TxyLQpDx6NZvBaV7Xz3ZxF4kVmUZ
6DvnOrz5d0zEHp4QOHzeOSL4hCQBjUUX8fQjg7LK7SKm/mbTIkWOEihXWyL3ehy1+1vehJSj+89T
91HPEW3/6jI7mUo4NB/c9hJaQ0a5xFLnsbRZkM66PS+iG984WpMgZvC+6Ggvw9CsBHNsTawHcW3U
O7MpZ8nBsBXEe80/7ciflteaeY+xeY+bc3ycDRmHZQIIeOyYQSpYVc58/djJQ/iy1S3v0mCxWGiZ
+kM90I2rHgvWmLPz2AQVfPljJuvZ2nY2v9vOoTX95FyxnE3/tqtGIl7Zkkp3TAyOdG/Ld97MfCC+
tciZYCc3L2aFG8BacyNm/H2T+QaVP8t+dKJq8lViX+P1/00K17OUwCoDGKa36Q5jgtXb9ZuZQG/1
gFzmOzk9bliPfX5yjD/ZW3KzcGSxlA2HQtVEh0ngEOWKnSUjer5uIWWOvRwKR3D/lKzQU9J0Z8Ha
KnhyI90IpLuWA5nJyOnonE0QJ0qIG+61Ep1VgGxLOawQ8wIAUi6ksxymteV38MNbFH850X9eJrcJ
ImLRAnNV1jv3u11/3T3Q/wHtgi8+C/RKoMSLlnBcDy9XnrDyLqK4hAneTkMmFZ3EryADsxS+Jw6O
QpRuL+pZUYlG/MP1jFJUGWRYY/9n6yDh18Od5sU0j2alXfErMITN/SDJSE2OeQhNY8LG2LGGEcFx
1JlRdlLvZTgllQLBG0I/D7q9lFStBspob5mRBMGmYd44Xg6JfDH/0K146p/V4MOvitEPSzT2++79
RJfLG3bWw6mqzVaBhBjHkLbgv02kbaEVmDdFBSDbeWF0W81KKfa8z31iTPflYzCdjpJCfHrTP7sq
WgNtIzLHB78iHShsu4YOFzevPYR6Sblov4LiaWysr+j3UJ1XrsUmmlaf33c5Xpyl6pt28H5WgfmA
cpaZ42tk8taCxA5ZRI++Y4qgUAEkq94YxXNW/Fm89EmeVQ29+NJHRtZZPtYUxJpfn3gVn7GNZlv6
P8B3Kf/YSVG5oY3gNzgi454kE4bxk9LgIJcq1FVg4FKYH+AYHgz4MA5EltC6RIY5w/nQPjtcNZZD
yFUnG+ZIDninB9YHZ0mu1G6gwTGePjt8iFglQMnKOWt2UwacuKhNI9CoDEhsUYQ1g0U9vJ9g4AUf
traET4e45DJhEtCvu7lGd07w1ui8Y0bpeo9tOItGtvj9+s237ezgjH+Nr9eSRkC6LIerEaspTSsZ
fKBT1I/V4z65wIfmHVsZzy4GVnzSDCIJyZjzWd/yRiSYHPjfWIphQ+8vt/VXd9Oaf4VR/7oxH2Rn
uqJTPUj3Xq1L9x/gWKyPrp9ki7394NI7s2jaF8cehtRHCtErUPlY3AIeb3XSMWmrRwYI1WM7wRM/
WNgfmOanO5nR06IDcSl/8xG4spipMTC0sQql7AjWLf4IOTV7wiEpB33aUnbzXIEX7153JeZqt4Z6
g0tX7fa9bOfr5yqcqrYuPQwqS3lWWHgFvCWy9fzHsn1QzgXmRDZaiqMNUaTDbZ86jCVXkBLLXUOH
1phBr6Z4O7/H/rOd/FK5qvMAZb2cnfU1kRvRYARDoFTfTdISmeW7/K3ahjxSoguHYi0XvLgRmFrx
jnP+PY3X0ZRKF55gQD/vdfxQVtgQj/C5m3F0DAmP5tgMKemQRudGOD9fI6hUrLgZQdJDJyDTO19l
o+iZVim/8cRNVz83UpaBrMVtP8ld1pzgkqvh/Oh67AvlwtCTG+4ufigqDu3pBKl1S1YhzeDXyeiJ
D7bFoQNZ1FFC/5JgQ0Lgg2WBxh0o6Wx22oLk7SlUvP1ErfCN7KapNW3SceZ+qU5gocfmWDdYdmzY
EJLVAsarzSe67SsIkPnPi+nV+V2UBnFVFA8RIIluIUiedaLIF9Ht7YBJnAdfsgDoZMuvD6TDX6BY
Pd3IFH8vVWNCa7guh2mhO1q92dZ7wQMdqZWQ1TOk9qmEJa/Bbm8kZ8iXJzKPM1W39X7vfoSs91OT
w4jflELILM2udOlvXKOj0N1mHWDdyWAS123gvikN9/U5U3YNpKc6BB/RhAEvC93auReCJs6N6ZvM
CYoOBcWjfuxjzQ1D7gRpJfD+UJegPR9icnjCGSGUnDpW2dPxUviQJZCpc3fFFcUjNN0u51G3eTT8
2SJYs6OUYMR9WpncOuY1IT9RoeWeEkjhMv6sZzw6Ws/2Nwd95qSwxM1wsSZOXAlo/tQaviZ2T/LV
HxBa6eeh1j+2eWdG5w5rgvIoOYtNTq1p1ZkTcu+dXLyd+vPvyX6hhth3UEX+qCiLn3dEvU2LCCgQ
MfjodzURYVsJalhAeyvm5oeyL3iZb0Y5dCt+w0PHry2Rf3nw3D5J+YpXpafU8y+zkKzN0eGpU3Gz
dbrOJPYwZYv319XkSutZMlTG1K8ILlUlqeyaCLsA+0fFdR2cNVagccHmveCEvqsnAo7aC9sChxnO
h4ffYAGQ8xizo4YH61Vhe2dzKVz6nqalU/jR5CtoERoA9plW+mvezM/mqvd5Mdd8Pkqfhzpn/cly
HG/Aa1Ch79A56jaSaA0PwI38oXPouaAJ7VTZDVCTcy0b4Z1ghC0wGB3hvwnrDFEo97v/Vp5cz4FG
ny3HHaeL0TJYemdRqRMwnc/gxvO36eYpENhfV4+80YIsLv8X5KWhSQ8klqcO+/a2H+76x+58chXb
UeVZ0050U3XBDGy/nY/N11+WZ71H+Lv/pl2pLJoh2CVRLlSxf/UOrxIbz8pdcd/JODGG+Rb4jUAj
1TizJEp2c+1n99RM1u82K/kj7Uzn1aFu072jTaExWtpJ5pPb3zPqLxcnJIBLe1FDIsCsvwRdUP49
hRZkaHzBmTRVr9wNjkMcAVV7++DQDnFlp+hzVemiyFZnJwteAtgQaE99WkXFSv3qXdUY//LxPjal
+UxLHp2Ks6QlE+L2lsMknkGo8ZHCI7+A7WIR9+DOsF/kQhP8MEgKLFIv7b/xSOQY7lHuQrxRIOlw
c8B3oIXuC5zCiQVVofLshynFQuxjGMxFC3ygLno1xNaVPY3qs0/M1pMdbPh4ruFzMAiTzYhSuCPZ
x/TQNZm52Fr33eNQZdZTRXpepv20D9QoYiC0ikAuMAtNZpUa8bKiKTMhnzJKPnBs9867i9Ju9JrM
BYTeGx7N9Xg+mHcyQxJPm/RvTtCph8ml1G5vzya+gwHmqoRtne0sGlf2HS+7uI1bapU0Dhli+0qe
8SWmSOOfYgJmR1shH8TF1VTLnEhmptJOZUYsISL21NoOVje9XPILkGBSp4PINpYDXsxB+ljakzrf
kHETQRUS4irPDfQDkr/QIyDgNL5DDXWsOTF+CzA8xfIoJ2NDFbtqBe2ASoeiNKEWMlI/10zQzjaP
jNYsxw1J6dAzbV+9xUkP/dwg17tfAv3psiq7XLP44/cZTe2u+sTgYelE3OXfSqT5L3zzUCz8ZgcX
hU4j/2bs5yzbCumBjuKT1IRqrYf+lax9iKKH6Bfoin6gKYHXguNSXHaVZ0PUEB9vrrh72/WfzbAC
ig24b/HtIgqMhsVsCzaE63qrCCMtjg2ERckEtq3/W2ZWK2QwlGafT5DMusEStCQN2Gp00thfF6N7
aeb5nUllaAnszlab028LUZGW7aSKEx9A1qHH4bBxGdyq/wZ50iMOJckmod3LMdv/RBVGC3cTcJuf
43NpW5Kr/Q4lZKvITMYIbtS9hl/i1C2dfkLpuK/OG5sIqTQ1CnP9kG2QtR40dX1gC/MB527qg+nf
qn8ZpJs2l9JCXWbayI5TO4CFHB/IB9COKgMn19pvPgxCWNE73NyoUKYqUFrHzvrLR1CTNBQ6X0fp
7iFqlFngupIjaxDu1USTcx+J2vPVBWKR9VBQDaoH28Lul3ZBCcuVC6cRIQeNR8vxTh1wRkQAUGab
+kBujcXXW6y3711EBlnzEhhkLDYXgbJ8K/p0us5hyQb2CTumBDDO4KmQAKBvImY8VmYahoDgqj+2
xVlaL4yKlVR5qUcq0eXzyMirmxgPC797n+s0yI6Ijo8d31wYp97MR1jD9A/9WDQW3c4oADOkQsLA
GHBcmJiwX8eqSUc24erLblO9N3MuAFNoOxa+MZZyrnZ71NZ9vWtNFWc/Ka2/oDJl4at2RUBRlBi6
q9VH9aSLwmI0N1e8qwqlgjKbIW5JctTIfgq6C+kjldBqG3lrXEIIZI7YCq+VBtUbM6tVL950JyHC
8V+6g1THWARP9hNvv6FXiZcmcNzKXcuZUXqlunxAwUv6yFk2zHRN6oupH380BDDqaGdDUlk9U481
U4QAWmAkNzs0XAEvymMQtpnT2y9pFfP4bYUe4l+re6gbPDq+MI6sPrDZrh37yNQ3VeIV/C1ad5Ba
+V6/VYe6p9HJm2KswqXmVMJ9u9fYJX2SHw+Ez5WnZY4HiOKsQNRSZWTOFo4unkh0Ijc+17Ad9ao5
qZ7n7x3zq0rGA8uSu7r9Gi+7WtPoxguIkwYycZRkMrmiazIhmbhTA9vL4s0+xokOZ+QtrcDhik4D
F4P05QeBSWYM/z11wGgDmGYhNWjC6cxql9K99ZrdK2a6dSOtOu2lhtjN3ZWvdX6GsZkTbJh8l+6H
APT7LO6jay8ryvCubVBHuMZUVyDW4+tQkpUb7q3tVCV1FqIU5qyZSkgIiWF72mzRvj/PnKUexRTU
41G69bG4gsVi7xFsTTqnctx+BDYpBL9uyabVfOsc0RPRU94r6BUh2bGY7S4wsE1WPvfIj9ZZG0aA
a3Erkag2suTYhzfhVuFtv+dGgVr/v0jjhCKdr+IAJ3qFKD+YdoRhbbvbrrBxsW7Tt1Ur2Th/eSJi
P/Eyzuj7alJoZiq7UZoTlYrCM+nIeNMDbfwA9RfE9H4ob9+zQqX8WWqs06DQMj6R1ne2MxFN/p5U
V6r7Y51I0ILBCZ+W3ghO2W4fxv/jI6neR5J3AySpmf3MdNFQBfEZ78EI3XDMvulnbZ3W6D/tdcn+
bwdtzUyPNrCvXBgmbXiN8RvZ9q144pJxrxlmVlP/EMZY5VDA0XpNXj/Q6lS6jC1IRbIp+ihx2D2D
0GPxLJqkzIfzSgpzKT7bjXInZ39ARYJxqLsl2TdWx/7X1TTSOhIKyQBKjWlm9GOUKkHsGHZ9yOG1
Y4cbOJKXKGjvPEn9bi+gxmeIhtuWqSwJrB0doTlbuPWQxSrajvzWELGzMpL35Shu/WBcfgTuSwCH
kaZ2vhLaNmk1mm5bBcjV+RZ2hPUYFPwwX9jW9lQndx7NmfdHsB2fN65/y4ailWh8VKBKuL/tAZpZ
QcfMzE39t9VpfU46V9x8m7ngZeAi+dg9zvNvmTl6JGOQe5vY5V7GXxuF5n1aNziv7ku5yrKWm6wH
VK3RshF/uxJ3sYsj96g83p+YVuDWY3GEQcaR6vSuqgqgwHuwQ2BLzks7kHGODbYKUb5u4sCR54XA
ZJGYrXDDqaXLIbRmzvknV962eqGv1T0hPWW6zJx07Fjj5DMRQtj6SwBMeT3I96efcaHUFGA+TTM6
z0IELb0WPcSEM+IuHK4B13AL1wOXexptO9OGEsuxKDTEPBgV0Jm7qvt7ND6kvYH5SpSMdLiB8voW
RJPTqgSKAA56woTb/6Y7m4nBol7kOl56wxSBAOVnI8wM06hR+WphwjBGYemBOuremhnwFXgRhIIh
c/jd/N471/bcUWrfGx/Lj4+wuML5gkjNRKS5aoVjC3I3xmO3Fq44OVlzKh5D3XOxwIZNWZCuzRzr
/9qOjHI9N3m0SKxaBg3xg1ACAC3TgLberLuFAqLCEwVO3ZWg6Aq+JAahno0ABgr1VFUVfq1+qLH9
uenMX1Tm3EFHAeCADA9AE31LfQyM+Dgqq5zWvG4I+bz969c3534jbDghbc1CtF1ILspW29sO30qf
Mcyhc36/oLUZn5T4luBPtbtjZHPt/v2f0Rnn5rd0fz/L9sfwvPIlDf/616EjRoYZhgnns05U44PO
fj48C6zwULuuqEsWeRQGIoh94ucPdyX08euE/maP23fsaB0kv25l4tyyu6lrPP9UGA7Q8lGtNS3n
0HeBYboBvr3I8LkiqchFz6nYqdgbSqE+UpapMRaNYLxtgZRq91m8fAezpEyEcIUb7plDe9mR9dFM
aSowOfvKkNL07RIFkzdNtXiBFNO2AtXD6d/xz92ueTe77eU7PEZqDjOgS/msYozJ2ry8BflnGBXP
xksSvrCNBDp1qrcopnYwTNCtWhbYTGhZv85w1WzhulqfccMiUvEtPgivXMbDrgOrkDP2qKBh2vnQ
Pbshuy9ocklbURN5FAnsmPezH8u37Z9ZSDWwseZl8RxB3oSgO1h/Zr5zNdSLJtrGse+ZLi0mKT6r
R3c/IPyB6JWoTbkzvTNrby9mYnkGuLzleWNRmUYIarxjw/YQ1GYpZLfM4NFcvr3eWWyD4qvpul1N
dxTlf+PdpNso/ImfeQYvsXeuIHYU55li+u1KUXWuhmd4l4pYxiXH10dkFlI4Rcz8LKOX42X/724G
9mwLKf9l7R8cRIDI2qZODwnQzwPl5Qkhmf4EpQILoi7YSF3J9C0YBiaB0vtyUMGHTWI3inXDFOlA
LreECM1ZsHKYZdGVjlYVq+fjyCmcwcvftL775juaKPXYzbL7ZnDcZxY12LaXjWM7FtoD+yP9pu0D
16o0OpKd82UPNyZVY8JX/VYGPQ2SmPgGtIgbbxNJDKZoglCaYkOlgydUGRWuhg3Sx0aFQte4+HGy
utS4aXW2PAMPVEh48Ar4k8cp4JwC02C7KSHXWHfd2GARlmQYRiDEoo58E1m3Dl2koM1wW922vfy8
DDrUZSj6y9fq612+TnX3vZcAmi6fuoMsqlUpMZhW5sBfPlxCVO5Rpnoz/AjPZX60+E7+pgZxKSht
LrVofafmg6yd8y3sf95+4h3uUJfe58yEE6Xq3KTq+/6xV/nGuL46xmdnI/K4vDBPcgkkxeV5a7V5
iMvTChrVc3IcLQZpvyI+TA3SvYT8lpDjQl5Xe1VluHR/tn9CfqydHDuzTDtXRVq7J8HUPazfkNhd
3nSJD9RfvN8seSB3plow3zK7J7hgPzPtZhGwghPi8+1Su379o6a5Dcs+eevntAfenrdsgd+nXDFj
03OxPC5uZWAf179GcPcCj6/M+ANS/zHsTGuD89/DL080eMRXuUr4+GJWegpVg9zUj51LA1oOxgjt
S+30fe9lytnux+6t8Sil2nPgQC02CI0zowx3KV3Zcad5MixCt8F1AWvSKhslmh/gssUX0bP1+nqN
M40rIwYCgXVt8YVTkpglA1ntWV6nRHEXY19b3kb6DYQE6qO0YjU7Ok1LL5QPBa8m9N/1HKuZR2v+
F7tWUvlKvp7mXOVVEuXVsEAd1H7dKiKLljjd36iAZ6Lyc4njcpo71L0ny+jVKhwbWQTJTS++0Q5J
46qtMm+5bHV+727DyCX5llU879rp58dxU75+ZnE5sLQmGdFnq0r2L/+HabZuJjWqbL0LpeOxEkd0
b88BHnrNxOjWTb+tJi9U7JypMf56opV+SzGc20JvubI0V1As42FTh9JrxCb4ODjj44Yvh/JLU/rr
hzY/j1EaUjdMnWk8ipwHH8toLkJzsDcUGWet/NGSwYlfNMyhr/2GqzauML515CL1PsUshZ+8DV2H
b+f8F5vsRg6A8rWz9iBsin+jxOiyjHyRx7DXwhuX26fgwqR9Rg96H8S3XHhh1Nze1r43uA8SrWO2
qKOmGPjAoa+kxwe0wX/ee9g7FOvbSl7rXJhsFt+Hc7RiArssPUbXwuSaqB0kHDOC/Fq4zIGwSVSw
dF/Zd2QpJnl5lqJUSEYpWA3KnJ55WypAsviyZESMSgatpsen0eHX3/g1OoZD7zjwS7zI54oK8Bxx
HjTIk9oK2E1975i8vgHDsftbqRb/GUSf4JF53EYZms7RvpNiY8aX2HbOMfcWOH6k4kg5nkgGxXFb
NLZ0LWizVdfQjg/xZfhakAI3wot09sHGULJKif9jYAIya5wGs+wDQ9K6SlFlkCwKrA7Bmr2MSf28
40Acp4S+Nfh8rQcoN2eVybo4NmyWO3LEMqV43DfHom3ddolcykfv0xxqOlZp5SO/dJ+oz88uCFKd
5BVHYjhIVXDh0QZ4Ih61N761/RloAzwVdHJIse31wOHZorL+1L3bepiduoUfjE7UCrt6u+3YQf4P
7zjvxLMy7KiPaLeoKiedSRQdvZR8SsqV0nbA8onJS6x7F+SRz5cOTKVc0bZ059F6qV04l3ihlDEM
J86o8siU71+BJPtoxSYUK7VMoSqM0gva3ZHi16Q3WhBObzZbszbR2sdOF52m3MaL2Bcn3sYEp67x
GRJ/n9fW+SpoXYoEguW1lQ82nOdk9f4qX7lNbmr3L6DqFG9ocntV5tlK+lxJTzuuyGW6g2zj7rEy
GsaL5+cjeqb6j2QUmxyNEl9lhotpCHt2kJ8lTu0b6niqoZ6LXaVl15gH4EOZV0+DMaM05nn1zlIk
1r7YJGeLvRYJAXu2Wmgc4jV80Au7UEOHmWXgwcnFGl44H3uPI2Wol123Qe3scJJzyhZQiXxLqhy/
qSpG5BmrS5li5QG/uke5id/GBvK1bmGBYFhRdeVSpfs6UD2P4/XAjafxKfzkETXS+tbEZNE7+E6j
kn3HJx2bbF/lws8xBIZHsRSo6lLQFZJrW4bXeJ3nKKKWN7ZnHvaTvUeglLO364E4tfMkIRwnNZ6F
CfuUJBRTeIrlIwNrlJ7teulMxTefX6VQwNDj37FiS/n+YtpFgtl2tB+LX8KNZbzmp8xOIop9Sn72
3K7xuo28FZ4D2F4YZO4BJT+rjr2RfDvfT0wyk+3X/BHNbT34V/FabtqOaxoYhrsvhe584JZkV3Vk
G8ODpCoTkBFrp+kSx+3tF69df8FL13unknqVDt64Y896eiIUVu9BhfGaLDlvzFJg12Lmhy2NIR67
K9YBx9JuUT7iEnI/9puWxUXP93AZ4Naq5082TMTQe3Nd74f+66SWFF+4C2zfOzobFXGiCkI4rpES
yt5VnHk4QxNGCWqJWCCgXRNV9yZoq64zQ3ZsVkXji6jmqWQuJwo2rfJzWyVcz1NMFYZ+ML/vHZ6V
jQGI2h/bnvDlielYO7nbyY+LiguvzZJlHbrv3o7MgYLdw8ZypT82YF4Ws5pwY+J/3+Mi76s6Cp3v
T+57JwDujjdIpGB3telnecplpmr8dVw3/ESemt4sc9qOJaLCqbZK4oA2d4tg//AiVPY6LBiWbzwo
NiUooXfofbpEHIKbhRd2qPZ1PUwk//Zelb/Dj0tKghpNt/1wvr7J1V6GWIf27RSW933XpPYvPHtx
4z9tg94oyJQobeoaLB3IvJNGCA42P5soV8TtC0KBaNEOsyYhWhHI+rqqTT8NH72HsdcxTMF+CJSb
+df/Vw6zSbLZvLH5+gvxnDC/YIRTkThDTnGs2+AYVz1bQyMVmTGI9diaEbZrxB0HQMKwXfUFx1aA
sncQGfQZ4oB5o0ZcP8WLCtZsN57F/uXnGQAenqZhFNSYz4KB+RQwfceR1Xv+8JvpvGKwMCGyw/NM
BHJRtQwdP/GxFN9nIgmVUaysBBGlutae5Ffkl69CYJR7/vB4TFxaqSHODo9RnyajCn0hP9TSYUID
b5Ox1wanyD2nzzgeYT1kSfu02v3Q6j5LIfjB8JS+obnswgfqr6EMZUNmk52gXA5cOiQFzKRg+nJu
FnrjLMrSb8DP+hl0AQEG7VXj/n5t8roCBkLmiTQ9kA4P0oyUIX3B9DcPvAOD63DElS5an2nnIByX
BOsVPeG0jVWF3EIRZZqgg2G8zWVO+KhxLtK6cMIeLocyPVUh+DnjJ6ILl7ZVsv1mVmpXOEH+DcbT
RpB/CwbqginLMb+/lp9xbabNWoZdgIW2/WHzaD7xAD2upL3gg5hwkkb8JcCGs1jdWj1T1j0rvmSx
7G1AOCQp+QLBZOKQr+Y/n9bnDpd/lfr1TZnDfzTd13JiW9Iu0CdSBN7c4r2VkLkhhNggQAgvzNOf
kdXnj+quXTLAMnPlTPOZ4f4NbDQQ8afqATGruVgY1ml9pQAvNLc1V3/+4TcBE53UbPW5/KR3lH1X
bhsQ5Nm4HxbLidJcpGOKYc44T1R3dmuDxKGnIVUnAxa3q9R3SGvrT0ORNWw0LkxXH7UEVJ2eQrQ8
i0T73bpGZgQKRbwg0SAOwcVp/d8FvXqpnRCXfjj/laYkvw5VmkKJzr61Nj80muVOvu0ZPppXFcDa
TP7auZd/yIuIbVUL3GH8dZCIOivsmmt313LhBjfgpx1Z+kI3CS7gWf21wZuaP29QTqNEX45QIl6y
41stuSbhdaqSAdBL4/574FPbOb3m5w8ID5bmfWgGejnr+pUK3MDTl+r9vhWfH++k2UFQ9OEKRL/2
X9NPimqUBKAGr63Q16fjMVnu2kpYc4ZeugKMC+wMOwmsTEGzLavqFdOyjKclFFnx1a0A3oR57pLl
+Jp+mDL085DTha5q/QMzd/Wa+/9axFBwFIvNtYqmLDfm1KwH7h+RMtpdxEuExL9VJwXa/xgIOCZp
3YM2zDOpzOrmczli0U1jY9fW5dE1tO0PbqbMoZGXaK9qDAi+q5cBeczat0EvbQzP5txIB5x8WzGn
jjmCkU/cIAOa9rL2NBe3Cj26woODMZW9FAF2IznMTX6Y91HAhf0Gg5aTBf0tpD8eOr6hUBHxS/Wn
WJXrKUw1S/57KtvoFLCMyjRrotWCsQdn6pkRf9O12UEuGKiiWTChzKD8jn/qHqB0gUbDjqg0gFFY
AzVu1JowSXxCwx6qc6IdaW9l3HGu6l//3Wv53/f7kqokaNL6VSP/mG+SZ6HHsUoOc7nKIcNQrLE+
tVbbwAcc/mG2H98j1/nqVt+HxXTF0Dd/qv9tPKThUY3KkLk3csXB6tG9Au8BFE1ZuoW0yFO2fJhx
8SrSdTMslQHUgKw0Tx+ddEPrWgu58gav22fw4NNW6wZdN/cw0fPXReF1sLWWMFR+K0dPfD37hGO6
GeeQXSesDwEGN+PbS2qWIKplQFG/9bevAQXIEDm+VbzpTnPfrl9LGSQF6fz83/pj//L7H+Gt+nX2
ePmpPlV2swfkQ4CBAClq0CTk0VAu+9/d6WdqqO+vnUgTBZQoNbN9BAwAA7q+b77RgwCKQK2qB+XA
RJFqO55c1fgA2Xmnr2Sj0IK4VewG18UfvuqmtatfPuBEx+GcgdTGXXcE5Ashw7qdVQPk0FSQP9ey
yZiY6jyd7KaJej5axSjMFxyzDlnxdEENEM6WjURXSqKQgpkAOqOEC0SvRaFJzmSZjWwvjTVnWgok
RIkv3cxXJgIt1vycWNIzYg++L90Hs5/uisQDDm9A7q6t7+fAk25r93aogBDwNhGF/L7TM/9vybDt
u7n5tC5L9gy1zh+yeYIV+8vvYDeBlapO9cwLQ6AK1kdE2a3osBT9qSnePznB9gHuMJH3Gm6rxu9z
usMJorAg+5xpXc8j7U4mDcZ75WJyki+QZ+udGPBt+/+TDysWWylb/bKSMTtn8HWsbtatm/Fjqr8B
a5yfWnlsnw2Uq26HQ0308pXxFGhlLQkAwHvbOZWViVa2Mn3RTB6RwgGU5fTS+64bqTLZ66Lr9CmG
6+3rSdZxhYeSXo//33/H7mqcfcd5wmuikmsvAKy0Ge/GFq3cALNdTNnXC9ScbReaxny+8pVQYUeZ
sy3n+7TXhsmviKU/IpJGZ+3a0xdcD/qjNFG1PuA7JlEOsFMDQlnHycdKUGH8VrblZfXjRqlMrmw2
aqcqgnNSYKgQMKOYndLcXI7kYNN6RBjYl8iMc8gpV1YuDmX1uf1UXqtztp/g8fkvI60j8N3nv/In
VX16velc/jXVfccOTnhfY689nWjtEKO854NsvenJdsCt6DG4DbUH25rCKTDuKFYvmfZ2bZx/fvkl
FVIVBNpAiJ9euBr5pNVoM/qdr8D6p61C62ewGR3ViGAuASQjeMBdpCkHeupuPmloofFJhJlsTGNb
yr0IN/mOPTk5sEsb8kr+riROaULtaH3BaVGVlFqNLq09cSmrcyFb20ykbxAQ9xqtDjnDcsLdXpw/
j44hbTLtHWYALC6UkYc19HHK1A63voefW0m+mpwn8uUkJujgBCN5LZkPk2TdgqK8395Xs/P7/ivG
axjk1Oz25cf7H239ZlhnLJ7at76ZRSXV/UEYCWp411MN8N05NPIdh4d1PVpCVAANPAZYd1CKr/Cg
6fklTznV3PFayl07xXmyWXiRSMfsYkZKaEV/rm3QmdS2oW85/07Hq6BAqbdoqLQ3r+A7BU+mmdYc
bikRgI+imVOM45d92r+NJ3gXJ0LgZDW+2y0zFTKZ3xRbTvXLd22da6ynrfO09XgM6LuhEV0sH6Jl
x9r2WmHmmqLhfivlGOblqaVIi86d9eDYUX9Ya+m36+T8rGWueC/SVVjhLjmY0bkZqNaNieN+nnw+
8h7HL9/VkoTNCXKGg0cWfXUTxl2oT2LWbgJmMTj2fwehnZV9Pdg8OYyPOTx95qjGwqgCT2gmG8mE
l446rjH1gOSavH3rstr2uQ3jDObGnJwCz1eqX6iQz64m+mghRqMtQegvUbk1t7+xrPfvsICaT2mt
4VT9IoHcVh4gjbSKANESzaIR09d6fv00XF+o25JfqWvl9vaEDXf/aSnPtR8MG+9Vwg8tXqbXRTLf
SEO+LA6fNO+wfaHb1IwKw6MCGItrux8o8pWz11z7rCHc1DdTqed+VUObRrrYp7inilUT/xicrZs5
Ca5e7qWkgkxNX7dEjBK30oONlF86Nnc4dMP1unPIX9WVVqDMePNoPiUnYWhlRkwML88Gp0IYTDy1
2Qc3o22DsDbBl5NstnzIR4bbaqq3pw6RERpfLmjKiwLooE6r/ayiShkWm7aWEaImK4uJfau0CHza
rb/4jEnjFLp+suuTcGpIr2lfKWf+aqgn7T8J3FZMmuVCmaTqkk4wGyXpZAT0HjKhY18a0+MKmGIQ
prL9u0f/aazbMthLpQyEyZvYo5af0pftREMm/ebCr3rrpsyZ9XXp7dCK2RyIFVDBTbqxqwdPg6Sc
7T3dzhBUeXSevnDpGzJXozNKf43M5ABASNail1mY0CtxRNQKSYjmle+FPrUirVg5Gsu2kl+b0hxA
BgOn2Glk3oJtAZEhARcAAEQhqB4yBIiziQaF4KPvw0VGCfQld10PGFo1z/HUBAf1hhOiU1r+TNh7
720j0/JbZH+F5jPAsRLuafVy43xCNoiv37cMeIGnWE+3xtwY0O5ct5/nfWBx+vuORvGFDjEed3e4
N7ZkiNu8dw3bOe9gAXJYLN0n2TcWOLJkioCvyEmZrqrEIOFWTSDMcDZxNo9xkFb2pU9cuNnNZfzI
jzNdN6Q+A/6mV967vRVA3sh/tJL9HZOe6uPt6KE61opjwM3hpbxYltNw7TIhi4xlzptM/Bmsfl8W
8PMRFsypTOAa+bGCqiwoyTwCM3p2YX+Jbdqyj/U93EswRqCYJhfGbTG0y4Ny/IFpUON7ldqwQYMZ
/evsPimN2nIVEm72koNk6MNISbxE26tBXdaGmWxHvkKi1ncClC9T7SG4Zxu71jUwH5xrvvSfUsN8
52SD+aLNdzqOcrrnBNdeCyR4bLrglYfan1VjgHdoKvwq/Jrbu768AGCmWaim5yFdV2DxK8vQ4jiM
f0DnJjZzEi+s0SzfUO29SP1S1T/wfBmC6XA8WrvP++Qa7DeHSBG89e3J7EBUPiPVddeI67d6rBQa
SUCX0xFtJwWBiBy6LWqRmvaDbkEOQYb8UACt2kMgomrjM5KTvArus0CAM+tKZurqwGzT89qxk3z/
x0S+HdVPdFryIs57dI+3pQmR7dYdgGF+lUsvYoksIouKzDqEVjKwlv+AZPUENA3LE4wbieS2pitf
v00821gOdJZI6dflWILcasTg1NHcS6dxdnL7uD6vq0MIJ/eXG3QVEuG7Ot/rnNyHFqfrG3VvllYg
JUEl2WU+9tqGTBUkb7L43PzDu0kKamtNfDM6CxhOyHWAYLYz3WqBCNp+bnqXKqjaHajJl70f/B8d
II+alphGi6UlFwPqdOfOZZx6fnSt4KFsSkMCXvhNEEJhDnhqTO7ys0Dhhgv1rvfzDKiYq/0BiUeh
wMCxki3H5RYIwYGCHvenzIkcbWboqkPqPdHpgi4Zef3tX6C5lpL/YQh3v6uTN9tLS4QJQISuBtSo
ONYP2WBobpavbOtbwM60jNoQzrFd7kaF1qEHlo8AAaVRhyLBUUhkPLG/72rH0yRZ+etryBpuH58t
l6rOD6N7iCXS0bVjf4srdO3+UdCxu2Dqj0LhlmefhkX8ytpoIoS1gkRzh4h41GaRJWbbFGn8Ckt7
CWJo0sSp7Sv5cfFrM8q8AAdWFZKKGljLUbRMpMsor1lwkvRbm9QGml2WThB/zg6aLaSbc7YSniRs
RBXc8fw44C3rpsYy6o17NGPtU5kXuQHSVnbT6d9jVsgeQwweDAT49Fi7mgw2TjHhx0pYMacp2gpw
LJ7GT1A2H4fqG+VEHmVyTxFV9/czSGRHd2rzQQMKmjUxATnQOw889hTZN+umHCaOQ3QvDNPqeQ3e
wyI/1lxDGWkG61fwGf+p2KPtTEj5MxiB0R/SBVTVme3Vz3s37ys99OiLxVPs0m11P35EAHKhOyFs
ZJosNgYJ/I8q0uG/2dvxWvq+2H5DQQaOo3/KlfUPwCw+ZgGeIqADJ85whwGj3MrQP1NWm4raeLFZ
lyamO8nSDJg6OpTd7Hzduryuu8JRysOG6FZq72lhgIPTEnjqwK2DL2l0jlmOQjl9PjrBARzqaFYu
St6TWBD9Sx3Cg0uTKKcx+XwYMbHoWvzYirkOdDKWxxuCy+dTf9nQteLpSIjpTTriYJ32ZhgUsy0p
DHUtIYjCxEzK9SX4QO+yvJtFUperL1pjDdRybrhCmMu6yZPphxkiJG2YG2gBvwBYZe0k81/cKfuv
/Q/XsG6xCHsFBz67VIFnIPGOsPNbqN9Tocxx6rcDxgScfZI9GtRUirCoEVX3nf8t8KUKF83LE+ry
EsX8J49PjLiRCtFSpB+bsjxD+MubxRkuVqg6hsxmGp1Pl1Iq37dEBGWovhhvfF4+bSNcshSY/den
LvXHuIrfPN+078QyYzwdiI0hHrp2d/vhPucGcBQvTy832jJPFNcKlbzRcT3/kqtAbKcR18xDN9W/
eYaeTo5un75s+9nco0FKa5IwTvwFp1qyDdDbY6gEOC2btRgpCFB5ktCONTOqdMQlLCnNp5nmb+jm
4Winqh847zLvJAnNQCRfq9Nu/9GgSXZy4IeJnbB9kT6FJ9Khzoi3hTjQmD4H91CU8gjybVrTpAcC
w1CvkZ0nnEMXAVDmhQXlRhCTB/TUaD8dArx8QkKB7zqE8K1GAJGX9iFJRkWvcWEmWaCo4LTJYKW3
+07wwp1rtU94w6XGlHR9gECmtJi+DuVa9BfRHktGLtqTqZZB21M/H113Zp4a1wcPlM6WmDWc6c6A
0qwae1jsP9HOxcC0MkY7m98dB7YWJzMdFGNRlX/Q0YKIFTV6ppstWWIfO8w2RuECPQyRGjYyRbNh
EaC97yeRyWAa69kvzp0r+VOx1N9+/PThOREF+qQHgxvwjTXryJIlV49YH62Lw0vIK4XuCzSaYJ1o
Pcx3r9XTYgqx5nIV+zRkxLngsxpcyMg2nwCGy2U3P5a8zh/9NQuaeWKI7/CsoXunjjBmP/Ghqz7N
VeRiU3i/cHAgrAksSIGYwaqtS1gfGkt//L7FP0ms2pPF/urRjHLyTxRFaFVXowWirxB9au56kIqi
xh9HMadWWxs2xwONXkRhCsgs3qd3nLBc00tu2hFelOwq7ZcMOCX/imCoGlbovKoXSuDk3GZXKEQf
Bm3TafXvUjc+I5LNbrFvivRVgIpXpGmXPTU8Y1I59JiPLeUve+sX0J4m6Kb8X7rRNeXLfxmbXibG
elr1zx4BY8eRhwfEsJmSn3+ugE5DMvxQTY4jHz3pbAx3DgZ/R7ffuZ6qgp9QGYI5mKWN1ezUPtbm
69JC8tZ9jA0y5CTFziJZNWMsGa1CGtZ2C7LXHKntapcJPV8kAdsS4cJDPTIBU62wPU618l+7HgVR
S/hZvUe/XoNlrEGjKCEobhwq1mGeuskJUmvFXsCShG6T0lr39mYapzecJKe5b/YNZbCAJbs1m6SM
EIHAlfltFsE5/55XHtcTbGToI+sD9Z9B4owQ/mzqwltAoJMWcfofmulYJRpUX07cBmYKlilhTKQ6
gOu6IBtOLAsyfL27Ui5hE/fqTP0yydaCjBiCBgnfpphckWmaHatQPrZO8e/L816zMUcWeJTYbdqP
hsZ5+8ioo3ZrpAbTRh6qMPTDHvVtmaYv/4vXdaJEGaydhCKcsDeCYZzOeQNpK/6J9RU2QoyL0na8
r7XiZVtKDc6vx0bm/dYuNLO9s+bMvoxzZ5Yilp5nU5Kh9VVn2rkOkqN9e9oswkIWy3Bo/OWq34sv
2LhiabZqWXHPhRUZruwojx8F1bd8gaKsP1Uj2CQGy5fCfPWy6q7RvGgaIFk09u2QV8t2dd5hW9Ml
UYy/7q38eoxjBRvSuOdUd5wl3rOjzUu8kkD38HarFoin2a7ruc6mnu2davnqTxtacpyvrqRSOyTt
QqfwzLmJok6+enr/prw0eBpBwZSKIakBo5ep3PuFjvWhoVw0XihUfgtk+B6jqbrWqqn/zkhOhmUv
HJ8vc036Ygoma3EG6FrJuTzr/raOrNU8t79rvn3mHJKZHxu5eW4AYA65tm8kzAbTaPztxIDOWm58
9Wkysf5j6DYcdCe74sss9Ve9JcubWzmRqiWsEv1Y6SNRk5dE93tT+00Drl5GUDa6Lt+hb5P+yr/R
GpTZ/o7PtPmKPfYF1hol7rKeqa6m0UrDPW9vX1aWqSnKuDAHLkJdEgB0gBJspZ6Ywx0beb36BlR8
vpevnk097jCGRRey6FUB0Lt8JYcurrMsAF3utGe+TpQUJsvmvn2F6cPmTDXSo91fdbeuABR1li/Q
crfR9VJaz4qja6by93oUyDIV2MfdtZvONPf7SiZVQzPdfhxu5W8wG4UnTYKvDK5IZHqU1OB5pOZZ
I5BuiqHKDaLHvD4Qozf5AAhfebqp6vBnbmEkm9Sy0tpEWvvv96lS0C8uVq/p2j3XoynTSEkNPm6A
QzeYguoOMDEmC9FTuK3MHvY2i0t13/R0lzj0StRiy+Sx/F/uvaBYHe1fZRQFnKJ86Wd2G43uXTfH
LfmkMWuSbGTW34OvuqSZ59zgy0lAhMo0Sl9uy0dxlO8x9+1MK7v6b3/5Ez6tG5q6XYg5KEQpXIHD
cmvJHmvJr6L8mzCiBOstwMmAeGl+7ts7lYfOYPsJTYeGxHKwYSLU3gCNP8rZezuLFAwE9i09eBD1
BZL7AfUig/C27/TPs3Rn00iJaofeCXxePJWea3UsgIl+vus4II9UBTaoApZ0hwtaIMLdgzd+2Rus
8O7+ntYLgCfbMqzYz1+dIMFqlEh2i293HGrMbM+iBqIte9+Gn8Lsdv7EnUFG82+XRP/0kL4dmz/3
NuzQ+t4G+Mmf357OrfzheX8cAv38pSegM4VH3zczj35hPwd3eVw4Mowz+cp1onV4PjU3j+pTvgHI
k1yzgi/MsufWimPe+VKHBTrsezt4eu/CXeHcwX8Br8mRpaPd7zuT/a1tf9ycO3dDUGccdiz9ROo5
JewWC5T4O3q2T8XS9NHwZYJaXrbwcqH+odlHAWZbWX5zD6WUm5mvr55/9+p2CeuVKp+Jx5eeTTHf
NLM34d1pM13qf/lZApg3tX5NnEHscm02FKmtRwzG8iQveVsfhksiV1At7K//Xpbn0Y3ZKNCzuX6u
vbHLS0DRKoufxdshxvsscnj93L72ULIwhdl2DqsA54wz0o1UgXkg1VUeCX3KelV9FyuLhMJyzESK
9HH/Epy7JJnh2v1I78DjWQIvggaeakTM0+Ml+JM2bV4sszG1c11VbrL2vCnnSl/NPgo/Lv6n1hLe
8r5MMOW3c67MAs6rayVh/rq3ci/a/PHm0ayL/Q9DsqjVdNSOXOmTtUIralq+fZHF8uC9aSLdAA/6
h8WZpNWbHLcwvCweFlIjxZ9Y73sHLJ4ZFPWj94tzSe0EWL3pZKv7NrPuYQ+ujPspOsI9iGJfz1va
SaeX3cvmv5yTJ+G3aUNb5l/P40IOMPz7t5y5VeKROZEVqycB0IyhEr30tH/Gqfwu3xf79Ut0lQ1j
7OawBtimb2A4WE96tziBGibV4OXlMQAJlWhUyQNwHKR+MRxVvL+whevCelbvlXHlD2FfgwkAVpMn
bJEKsC3ScNlLSCLoDOgQnLA+L5/951vbbSbMQrGU7H7/497qnge/g+BRhDYIQ0ci179Nr5XHau8l
v67AStAJIc91Nwl/Zs16LCM6bbqrFw6G5evQRGh40uQN67ZdtZImwraHlyiUF1ogHWxuuHj6GH2z
TzqMM8Xmy7/Uu5Hq5Qcv/yw2jXPDD3kYPVOPAJZvSO9gwFW4bxEC/TFh3shpVsBAP6CzKp8Pp5iw
h9RN8mZL2H03OsyVn8UJNgNgFMYgP8eKUY90SPMa+nNWbBKTJEYDyQqXjQYXLTVAAz0O9klvl6o1
bygVhNVpwJtaMNdG5NF9MF42pizfX9XcdWuQ6KGm6te5AhpzulczGbrEOyU5JJCyNwbTj9rkfwRh
3AgXAYc0ZAnxP2PiLIeID2iLVrXiKwBhi2i4L35qh9/29GV1rfCEuYHDNdZPtR8zqkNzVXy9GOxn
9I11avQNH+PvaeOqFYkU2zNgSg9Ihf28wGwhY8WYapdWx+M7/Vs5GYdHe8lMlaR+B2xryBMuVy3q
PMJeaSulyn2zI/kHooKuX4EMwOOL5o+HHF/WpqwAkrqG8OA4knyNBmrMbV4MRBZJtVyWXbY35zfq
7nXcwaM241CpogqI5lVgaTWTNOTmBkfwNYf6GwM56jBcAbxrClRKWIdMeABuSJPaeUnnE4hZsnFH
KQNhCaXyQE9Q3fpY3fv5m+n85LYcTaeoEGYuuco3nDWlKmgQlX9i1TzTrlxcDFvv1VSuEm5lqblz
0arE3SyCty/EsGKqXHi8n1G1E/8df8T6UorQBf7TunXMNcgCqaCWi+XCNFDZlmZ1coCWJPBZizkD
DWX4C0vNAyYtJbm1eBwaqR9Aj4qC6qjnn6kKmoaLifr5K4HH/qO5wbfjA735FW/dEoMBSH6xxzHn
bh0WqDVjU9Cr/XfyCxMB//PxBy9SSgebmhU46NGhcgZ4+y5h7XKfWYdNT+4l2XwMfI5Q/fQbQifU
uToOPpOr/L49Qe/9t1z80XYBuqeihrmPXK97Uxwc7g2d9MNP2GLrV43O5H2+9ue67xgxggEFZM2H
pXqQa/bsVshLFFDEQp/NQmj8KFzglcA3Mq/f6Ajt7JypzYMlQLTrt/mSq6jNmuv8ZmGZG4lT73KZ
r2hWX5qPa/1BsPL4D2NVbNhBsuTYUQTGKjlJ3m+57SuqaasdmCcdw9JqdhT7BkpqGZQhyTt78/RH
0s+G10stMVLIku60gJnJmfWLY09NpqHjx3+hIcyn6towT23nxbTE6NSmtBDxCZaD+PjeAHU/AAAN
tqq2vOKNEAOKjz7MyNEpdLOYd9qeTQGluGJuKh8qhXrNvbxbuLu9o56kW/J1/ioCoH13MkMHiRK1
CwBjy65q3Ny1QkFb6mmIKmYZecGzc/y6tIw0rloiuB0TyjCHhQ4Ail3r8okssB+sPNGhT7utz/QW
QnlXLR9pJlBW71v7ogwN7XHbde35PJ5zTQjtSpZuBbbUdAD20VaulFNIPyPF1c/r0yM0TxQMCfoN
z2vs20Zq/DPZ30t/Wgav2e7Tf/dkyf8Sg3314lqMcs0Vwbj3Iz1NdVtqkKAhUd/SFF0iBymB3gsD
PuIUiPpX4sX/5V+L7VDnCdnTaPIzCOg9RlK/AMsKLbU9rIHi5VkfWqhJRimqI1V4L2VH5/ahS+kL
wP/yGfAx5THwRkTRBPj9X/mupQPO9JmZFOG2bkbMfmJUvQJpgHBILIySv8lfc9DRPXpOTLSVqsfX
QvPjMHG9B86WdORl0zwRQ8qU0x2WDMCVqYUsM+DlOgT6poXf+kpWPLLrBFsUszkGZwEFm34kv8Sb
vfTjF9QXvBHj0YPYT+kBLV+NriRJQxKyZfd/z27hWFu+6p2OZWSr3sx21V5hWHXtJVcd+1V304W9
01lA4E0NKCOVNi+yEPpdN83M0W206earGy2J4R/5Q70xevXAvuYWo31jU5eKZGfamq7g7uVQT/03
pd6NZrS1tW9aVB/b2xY2Ti6kfwq6/j+6yTFy/WvkKv/peFWIVqO6NW8NoLJBupFv3J4jzzElr6/N
QG+UhhAMtcqu0vicF0ybmUFBr9SUD07e8RJ1F7yjTWmv9bX2DzmY7SRrOMUwSRqil9BWNaOzGIbo
cxA2C55c4K6mlcxA0vIcA40dwf7NppRVGD+AW38G0VbVS2l8PQibLVtoT3Gg6dfl8EIxSBXfOvZX
rT8Hd57hjlnQ7/v203+/ydZ+kf1IPd+RVIRPo8o64XD9xIH+wfdroZPE+pHOEXXffqRwxA7V8/hU
rJ6mnTWIEI7hu8UWjBdFkeaGeP6cUSIYVXnEJj/LNhrFkVkuOM2mCP556C0fJaQKRR9dG7QRWet3
Nf92eFRZ0j1qihqdm+fsW/ZY8bN0CF1Wnvpmp4cEVFBNK/8wSWF0PHSO998VxOzcsrv8ae1+65GU
PVOBzf8ECN+GTMWv4+EKRcpfInP/1F7BFFATopeluWhreXrOhUqPFEGHlRlcsR8Mg90nqvGb7xyC
6y6KkINAZNDWlPThHURLUYa/yJNAQHfMVJNfweTUU8XulLX67SGUg+wVwFdrkBud7PyyrWZPLWmR
jjt+AmVp3G+XyoRaSLRLykzrBcW/isvDh/7fhW6XJqVagPNefT42knrqwP9yeO6j3EjhuOEhocv2
Ug+IeX538n5w0MXtq0A6kkz1Xb4F2h1dyRtqQ7iZipu6qnmr+8tfADIukyf4znDw02X8+anljWCF
OQk1oWhKfK8kuBI+9cP+5rR+MlVv85bMfEUcJo16qx1ZO+Z5E5QzEHRfT3TWVTyHyhIGmZbqtTR9
ye66v+d6hlZ/kdvHM5nc41dXdrFdNb1regwgd/7SnfxgQUzPBDtUx9a8n905+L3KcVtNaKNoUWtk
IgqCAeqdcPWTgqeZ0dfdi9SQnZ8bRrb3dKxtFo7qqH2z6jh+4/EoyeZQnhrNHybjaWgcZlpaz3xq
fytyRUviB090YVPfQB1D+8lL+JDcRrt7ZX2uU08xUfmjjURTUXG0buXA4P/z7o/dcIVkfkNHC788
E3m73lO2Y8+CB0scQlt3umrsioNcun4osmk+tQqUHYEXgQDlfIBY3rHAAIQZI5vqZGcpQ1tB+ukz
XVx2uQ+NBanfGADsmGgnKQetWQ+3s+fu3ZNaOJIFHVEPhRD8eMhHlpdaflqT/dylrXhs78WGQzxR
549829afrRi2d/j8qVYv5cmOkAqRwGkZMCLZnANkFYw2DTqJrvLsrum3S1qDFp58z6u84qemU9XJ
ofEdQynj/scAsr+RGl2Ek+YNqoyKaGKU6t0GahcbRGp0H6W62efU6DtKjm9Fg6vUmMBoy6oJhZba
E9NCKiya/d4tBFZhdDtpBH7p+AuvO25a3vNDtgFGr+dNu6+ab07i/Y81aY3vyoryz9JHsJ7H+AKu
RhSdrkAWEquI7s8fblsCY3fKwf6Hj7f5Ngi4sA7S+vBxcQDX8iS0c+I4nnA0tm27F7qF6f6MCxFY
nXqnOs+auh3acw81BdU1YIHvMvmhFZGtMPwaSCDV/MAh7wISLaNHMC3OFzjwuBxxwQBxunIQkrBI
FA0QOUObszfLybtUFagr12EMu8+Gfx33KFdVy0AGzvLPgR2CW8QZnHidM1f9EoCRS8lHId9JwcRJ
Oss4WffaDTXsdk4HUtIwGL4flejFbbd5czMEg3br40oWyvNQco5bUuwkTV26le9me+oUsm697145
4vJQzVfacd3w5Gv+VjrFh2SbFoSPysIdU8cFI1FFcQ513KmRwznWCNxjvuNyggFMfVSDzjsiX4zS
/w0DJpSlCNxMiT/Gsbm9RKHhjpIDggXupO4IeFCwGIwt1E3r8vCm2+C45vnmPKSqJmzjaBdYNywJ
Xb8QjY8LtHmN182LxvuWwZxzAVTkQVmbxyBw9oP4CK9lnEhsAWzEvXULZTBv+4rU6PEed4svgTN1
q9NNfHIlPOcJ27oZYro0d+p+YfcqE66kL83UyAdR32gs+MqXh0MaNq5ZtmmCGGvboXqGGEi7SHEJ
oYGtpyCChiarH8cz0p57AgN84JEV/sDGLlKqa2kxBKL0cdt/t27OTcOfISBgo+DNrZSAzuRGcErZ
eXsuPfZwxetl3C7CtTG0UNoTbx4olODlpMdxNt7e6oj1kS2Zaw8P2u4jK6GR4mdsDvuuMYM27cpc
h/d6spl/RlUVIqL/kuRnWfR+sfTvhD8rIYkyLbeH8zH5TQTmz2Op8dIzYHtBMfq4lxwE0oiyujSZ
T8uLOah0ZfP5kSpX2sMFyE2sCppRpNGrLWjXcq+1LH+WW+MxIAA2CwD1qmJm4u9Gpd3+q4R+17/H
2zZXbo/LLQRKWJtH9XPcCpGpGNzrebBrqgyXbv8EYFT6Sp1jMgHWkNmWPJHDS3s4Jg208cGLaXVo
dVbdWbe3Uu5V33u9l9Z4qIezWFb8bCk6UidypNYk/QuPnUsEZNIVzxL1druSKuk1DBvoWP/7PeZB
fnNCid1VPOoo+Hzpe02DYCLtqrEcxB8pSh0J0MojZ5f6sdJozOfDYah+tdt0W2LkN7eELyVhIhRi
rmVgmGwFFH/jgXxrE04hIAJG5lisqKxW4Ft3WwIGKQ3ful0dIe2zS9V4/KNmwpUHBHnLunz3sq/u
kg9NrdpbzFwuVf3Hj7dKN3i34CKEIALE1PZ7b284Pd7Ve6Nlmb4GSMBcniQ5eNdH9/QxO+JF0MOK
ZtK80Wo0SBMi41Un93K7S4j0UOri9VJNNZJDqCl9UISofcR9tHuq+Rxkor4t+U6i2u3GR7YdyUf3
OWAh2ZpvbUvEKhBFHdqu9OH9Km/zSo9EivO8VANFFTfWb370+9/lbqUds79urVLxwueaD+/Gi7d+
p/vxYfTummRdsegoROiJCx04tcZiPm9bI+lS91Jqx3MZyj/ew7nHdYur7Fg+3kCpTazdjEu19vaW
qrd9UGXcGPqPAXyrPZxU3DXLHnTNgu0eSujN3uTNOnApheFKrf9PMSaugF+d+2D/qHzMwiSiRqot
gl0FGqXbnbiElvCOr2ul/TYXMCO+eBHhM1EyBLIiyiJvMTKDPxKbZjYMIvvPsQrh4ZICaUQo3iE8
My9ecHpdwmOTVYAXCzW5H8Sxq+Ba+fN7scD1PX+/5uu/KiAhcLNt3C4ZHxo/i5gpH7BsoADRIuHX
F08epPgHA1d/L2vzCM8Zz4wQTMI3J4ZFyDlyJM45+vhzanxjOxCro6lMsK391JkTf8w2qUPahGJj
iLOKs8z0/t6JVMGT22meBcHq94v9SzMv37TvFCDeMr2gldBChMqfH+z2QiN9wxR9SdtcnCcbF0eI
VVbQVG/quv6zbLQpROSL5KIonYGsHX83k+PYCCcZhnKod80A/p9a1NlbSahJutmiX/yJ55rD0GxD
ByPD0vnZzhVuMXqA4rY9H+i9O7EogmJJi8m9NmUYJEaTeYRPmzaarXeQYgmiHJeFF2mMMBMXNnKj
+YUK8qUdYCcylfEdUbz5m9S7ZJTSvuRFdbnoKH4h/74cF9+XlX9xM838l6Qq1YMafD0IKJuW7n2G
EliNex/baniVaME42AuLUa/r+X532vtBrfm1rAJejZPYho1r4Zn+oxI9Ue6HiQQ8idziHyZSw3kL
FxsQCAB9kSTfj8lf/Jsz0sSJgwfnqb8G628pIiIkoQES3AfIA15UhUDkDN3FDxtDwEfDQj0yo//7
4zF1rSTvkcIe2j9/WuXSfUuBTjWxYLDwWeQKcQooYOYGifb3x71ddLfb+fc8x/und2GeScG9vdWf
QXYMoeste7cWJStOnInX83/7F7jg+oZmXKoxDl+OuADe9d8eNNzMss0USGM9ZdeXFu7aAKu3gX82
dEWRpf0/+xybrzgtSj/v2kuyM2s7UOSQNu11193jEsoMNpJUz53jIt4bmxbaMKFKxVxDcVFe2HLA
S10S2/TPW6qrk6vOzAxdnl8YNuKNVP3Ji4MzXKpLvaE9a0H2otXNgsZyWeAxc6Ab5hIaFUUwdEQq
0/MXirRuKRRKi4uycYUtpA7R9lUoKztkKKFynp1vXqWQNBqzzaRmIeai6xuhY90lfItF6sI2FlYT
xcAVGcWUczgzEqwHhdp+ja24+B7eRQL21vX41x0638YMKhLmv5yznLOfn73cveKRlGrvnPmQr7Kt
+/pKy7GNsNqWTDVchyySitbui1lwpHlRVDAJrOO8ej5jY00ME0OrET3wpAD2KzSoKTtSEZcPJWVt
1/Kj74GtcYjo3DRAwiA7ioP8tUXx/2p+A3p4lXDEMQ/jVvliLKUb0kyL03UGLSfWDX+BRN6vRszN
V+aNYdxFhgqn2QX2WMpwadB2b0YM9DxhZs0LQiZI7ixiXiTsUWdFHIyE0NZZBv7rvnWHk6KIF9lg
pCEk5FQX86APz7MDOOP3Qu9JIh2BPB+x0imFexLlUO+WHkjn46CjvJHF7qrykmjrRqz2DlwyRET4
Jg4XENseov+LVGQ1197QUWMYZN89/RC9ldNrtH1FG4nw/On58OrinNqn+I9zeimIaALNxUjpNCvi
QSENMb8r83XAv/r31MTyFrFYer9I1wVq4fpFM1qS69snCfk1Uv2MixAlRZJ6MIZD+TCLI/mRwpnV
eDatkdm9HWvCk4ksNxwChBXK26iC5rEzRN4WpYAjE0n/xbXl2P2iKHx9pWJ3nTmyq9yM0GfzycKN
2BdRNDLzqIaeVApS/pmzpbpbGDExGUwxopZi5m951Y9wEiJ3T/RjzMcy7KUd3b3ha997GmwKpT0b
as1wU0uzlb7DZAlssjf8q5/r29qPNmhQGzHcLO/xT7W8CPeaeN5pjaJ6u4TNOEI7r6PmgN2Id15V
xnHa61bkskeI7ERjU/tukdzWhGk03t/p2FQH+GTPj1YadK+z7iVqtCwrBYrg/NXqZ57olDJlivVj
SU5NG7+Rqv3xaD6BkZxqSPUNs5wawdDyCpvjrzrtE3KqbZsht71WS7u+YsTBwC3YEU7aQwwuXd7O
4+e/Ugb94domxpT/j6QzW1JUW8LwExkho3LLDIKIs94YWpbgPAvy9P1ldew+u/fp6ioVFmtl/vkP
4S09Zy98ouAk8NmP/o6dwcdsn+BwPqsE/fh3X/k9xW30ixiy3sAWpKjVmRbWPlsSILwHo03O/YpS
T+LSpauTFl4aFzxnbR16yKT0Sn7WwX7Y64JuAbE06lAqgUFrfAikF4eKi9EauQK0d3ILn70zmtkC
PAnNRe8ennvSSvaMMeMc2KNQqb5MrWXKXxmcQZ0Rv4GYleMuICBFCE7o+OIB9qH0l5n/i4phu6Vf
l1ZNni91CKRgT6kWKTQt6jRgapcilUoVKURqhXN6PfmAvJ+XTasTMnt16Ow4Xv9z4yi6mGKjD8Yw
qdfgMMhfl+JoK5tJy93JAwZNhfOa3URawNa4DL44KN4DaKqcjZyAf8WIXC3ZYVwaeSk+/xo805sz
e2XqwN6psks2nx4gAG0o1EqEQgIPmF6PEs/F/EPUKPM/Z1Pc8P+2EDTXdAliadSjWaBKfXrTvIdb
xsKbrTVn8uWRopBMc8yFt1MM/yhyp9KncEOrnFMv3z4AAuSYOX75M/V/USd7bUH+jz50qRHoSair
pFA6jDEQ5KXTZcv2o4LMkeHHHsp/7CnwWTFpO0795Zw6nJpYOjFRacjGSmcNuAByMJUlwNnI20cg
4s19bgYkOin85/M5u810Th8p01ktE2tFxBW9v2uc0zWKVQM7JoUqH+P4171KX01X8nHT1IffO0QA
BVUtyuA8wr6lvPep2uleelx9rjRWJJbtE35pj0s3imDfEgK3IemkYQhUeBmjUYhkikuy73hMekkv
EsX908kwrftbPXAiIulxEXbQeciV5MPSRmClYfs+hPxN6WR+FJ2dYZRlmSw43hbXC7kIF2e53Gyi
jKGKF5Wu7zMxJ/2hY6cbxaZZSSsMQVJfNPsF+v1ouck24kn4wWuDGTRLmHrO7rE8BX4Q9IA+mk03
tygA5ag9RFw6YOSIRkkcpvnLZjClopDChxNNViItLgfQPHfJQLOdEX0toBMn28eHCI1IgdETBeKK
9wKB2r8GnTCdSzs2J81JdgXaLCiU9Lb8Jp6PbdYgWkKbSysdER0r1aS8zzltq7x7H42LxI/xMZd0
plf5/rncYxiem4h5E75Xc7lP8lW6Kmg0zjyFWmIizgMfFF6f0JtdrYQsIj4I/K/XjFsQy42/e7l5
jQ1/yUCI15NXZPAIhZ3LhSwMT3SRpaSu2+IuuSQ8o2mWKyAoH2uU5okjptd9SHPjME7F0rov3Qtd
D+Aqp7r9YL0AHUiFL/+W37EHgUSXmlAH3b9/SX3xv2yUWowIUY7N/xie6F1oGbgD0EZCHoE55Gru
iEA1516ViwBdSmctag8/tOaCvTGxw7VYmpWJdG2cuWjIVsPW4H+nSAXj5FI3SS3B5sD0GIL+ixso
lrdQ9XGzkZeV4uoZP+MyYb5rAz9LtV4PFD6o4IQi8sMsZigvaAlNRmoUkM0oNwYFdZccpRyoMHfk
aGbBofECR/sF5pOySV5XEOWaTbfjUjmA/PcEqb6CFoJR0/ix8yd8i9Ro1G3vHo0d7eZQmjB6qL/X
47kUxbPUVdK8CU7Y4iPJOxVgi2LesxiIm3wg9oLpjpLur+jjERCoT0oC2RQKBMoIyCS4Tuw4oF/b
W1RwsllTn8suIZuGVF+gujwJrFwul7TOb8Eu2X2Hf7WsxqhUtkF5cxxKF4cCo7J7nYEUdzm3nrO3
yKxIo5Me0sX99WZ8TK6Mw1VRFrxZPv5+g8YbhJ9pxhdvlT/TFBS2UARuglU+Q04bedtKhYH3m/w8
WmBSGAjao06b8eJDLnmGtwA3fHOYdIeQ8cDJP5SqXCB5kHEWmjTs3ox9uUyC0bN4ZM1SbRn0VS2I
kPzYHh0nwAOW+YfJcybdwV9ByRxBW1xnuOsk9YJyW9p+Pj+/tEGZlin6dSk6u8AQp4AjRCozkn4A
8+hsqBr3PuX3iTZYCsQOkqDupM62ynZPIY0QKT/ySeXmUVNykyjI0/J35e3ePakIOxwtsuagl1JK
tcNz196j4loN4Q4EdFwULKz3DI94KTa50N7hF3Syw1LhsvGOKWkFRaFDGOtDBICHKSGwcB8Kv4UP
B5StFgvur9iXKvct+RoH/FxgFbZtOeH4J1gNTQ603y6LUWARdJgxVH77TeqLANksHxkjaBEVfgfW
F3UgP4nuXB4FDtXf0281u7CyKQiFKYEpSe9Gy3XM6Jj4VFL5/HUc0kvdqG9hOFHuwF/h54OIcFTT
QMmecZjID93hGBE+ZxRD1HS8n0MqZfLuzJm3g4nE8isyYVAhKXZzcZ+gat9Q/rMoKVml1pOl+J6x
XVDlywEuNeFj8pnwTuzRiEFtNiqJWBIFp1TS/LWBPJkC78hNkXdFz0dZWPCAtSEcMojL+EA+pS0f
rvR28tG5cP3dfiStJhvD4nD0KiT1kCHQA978D9IonDn3/oeOxgiuZKzr0ePqHGpSRj3TCFb8WrlN
Fb50m7LvlKqzV6o4Ov0BmFj+Bmb079GE00YarrDxnvi916TruStYktNmXSxuwxV2daMqwyTN6yYP
j6h5v5oXYytoUSJb6XoXPqbmjz767HBiI0IGIV2m4PTUdlt5Z9faWYFi+O+kE7/dVXhYWziExMR3
szyKYM/UuU+St27Zle6tUO7uLLQtU2v5c+rVsZHfURA1QYmmXQ2TIvp58kOvGIfcnDXfa8XH8X1l
N2tj3UXYD7JpBV//6yIHptH4kIKn+4ZTe4HVgZ9C3AbvuBV854R748iRtaFbfe3XtEpa+QUjEhyC
5f00yNcHL6Lsyf/2DVZUcut3YiuvmNJ7H1LcsdsMdRjqD68izvzLWRtbcTG49FsB7ni+4lTuO5I4
IrX3oM9fFi6To5e94+nD+BaLw69dx3rUzUgq9/TRHk5EjRtua7qPWoFuWxOY48mZrx/WD0/lJQ59
blUFVfZq90+e5J8f+jhR7E5eSHisCF9ZQxiqaDtqUBYcXnRyJscwkrv5ZXyAVzM/u1gxJlXSTmhZ
CFvoUjWO2GvnxB3+5Kw21i8dC/2Swxv/y3OS3BZ4bbikSKpfTTEgyhLKP1Q54pWixthcBR1sjpLu
l4ZBwDIiBkJjXfaqqOx98ksu+5Y4/svOJaevPP94HWAlIEJtXLhGPKLknb57O7zUoQaKR75gQWLu
JBcO7iQltzCA/7iOFOYKavMeAMDfmUZhXXVAD82JjCm5CJxrmN8muCLEq5TwqgwaK4lfsAltdBdn
cuxxjl1hQ4cDEp51rx8plrfk7UiODTPbJmNc50JLIDdVUhRRvYNcsI1P2CNpo4hFYij8AHM5JQzg
kbTFUMGVeYMt4yrF7hqZYhdtpehM0Rg5ZX6IMWGZQu2lbQlKT8W+oA66ftv9jpjC43lU+KBckjUm
Zcqdag5jppG8/VUO7YtGhApK/iZbgyewEIE4MueQeg/qGy0eMinZ/UMlq+ewI+Uzkx9HcFFD/KUE
6EqOshUbTrM00SuTtX71H7Hpt1lJjdP2YfLzWV8gfnzavE511PMP7A9gGks2qMMgxmSGKeMbidkB
JRK2Ji0G9A7edIMdxCmBC8r8QULTpIziXODk4ra2e48lOSKdMfxgD8YIwsYY+R82aMRS9fd9li/J
xrgyUIfKGGZaZTWHNgy7GkIxxGIKFtLJMZnYY1lAdkBbDD2IY3rhcfSEEdrlH6miXz5ad3i3h/yQ
n5ZqWKf37JRzGHB9V31twKSMzR6DBHE4U/MP1I4pekpy0XCvRFnYGuED2iWKlP9moDWENPOn1/iS
jCNx9fQ9tJJs2SWTgDLhLUMYw8NJ1hGxQmwkUGOJ0SEJrvqzhZe4CfgiHE7S8+PsRrJFG4kMWCR/
ii8NNKBmrlMXrTH2hNi+IzzarRKa+QAAwdPn127Y9T+/Jx1/+kPvutB+W9zELhqm3omqFzS1dLSR
ClotCHaJPb3iUpBCNSzdEZw06LdVqPa+M4vJAyg5kDUMH35BiL6fYW1TBVL40jIiJZsC+DP9x1bA
M37QBFQcsiInRAoy09yisOcdKkYWHWJMJmKZ81mTgM4Ddl5XmBON66j6ff6eg4d3QNEQJJ/eEfVr
ER2mQY23xnUokvTbBlbgKXuMjj3JC66m5vo2OowKauqt+XJvG/R2dwQxZFQBoChsRjF6nAFu5zH2
hK6gNHiGlMA2TV8JrPyOx9IXqZWJAz6ynFoSi5WPEPfwv2CxyC/coExUv859eGMrQDHSCd8p8UMo
4TGZJxAP2t0rwSu3wVPVeaezPS+9ga8Ph+uweKEcRyN6GXR3xgnRbMf/okcwWXToBZ0uNuzHCXyz
hNfbXJ23f00ihoONg7HSANr/hd7u7cEdxLGm6JtcsBY04uFDtRsCZqYmSgpaYfwLSFJEBolEMZL/
6OBla8adkO6KBPI3m8zfVXG0ZREFUMsm9766bsbG5qnTsLV+Or6Gw78ZrfxBjYddkt7zxidB2ucz
SF5lJS4VlK4IyD0dHLETQRLW7LwelBEba40h2BsNIa9PLJRz520Tp8L87ehEuO+vbxEB7vnB10GL
/8jZQvQ3qLLKWB9+4wuuDpDaYFyqkyP7Hk5nxAHDHBlj/Nexyy6hQ9qPNifZKmrN0Yl27A61YYRp
HguKPmKLCjYy334zqCkF964MFkDlky4Eir927r6jvWN7gbfFflyFxridN9DPeOcy+jWRBNygcYqp
hCDJanydSj+blvgxGkIWoZjlVDvSf5yiLZafXbsVfPpnjhhQmwGMstzTAlI/YZMgS88arDwpPKBP
c+s9fXagLZOalzRuzqTCHZ0zsdG4SdffBwkvRjrQWmsLhfcZWsn1YePhchkq609aL3G11+cQBG28
+cI23Q0RdsOHGFVJ2hJAtbs1Ro3Iru87vN+qyIohtAcfNM6pvGPBMqr4uGZ61QLhIXwxgs7MxKdw
MbgEyhfgRrojijp3JCfEVpo7AdVNKk8VMJavsn2/2KStEGytUmi5ypgm6BHUFBRquK6x/xeFwAoa
EbvD+uuA4sJBGGKlHmBINiJ2EODnOFzllMr3rj3c50dHcU4hPAep8SMgLU6Sv5/Rf6TbDqgDRPbx
lakRF4/ZT5tIjcbD6Io+xgyeU8hr3FNgy4KbKEswFUCS0GmQYtli74bd0jhfnA5kyaHqfiY30uww
YUXUyjGJ1yq0FQFbOjhn8bMYBbgVgWG0gtl3x0NLog9SeDYCcKUVUsWb35qJxw8+QCpeGLItGZs7
J8oFd3BYSikTH8BVuDnjK5hZThKIKzBgp2fZZv72yAjUxVH7hLfCbUTKBnxSdIA3dK03IKbs+LtP
dXdF2eC9kzciZeeMWq3fnhjhjSp9L89P6RsbbXP9fWmh1b9PCvtyD56TvYSZkzffeNf8O2ltnkOL
hUeUVcwhZ9IpcuHV9RXH17UYWR7zvZ0zYeiA8RpEhl0CCGHLEWiws0qxc3eR0Et+xsWXjFHRXaAx
TFeykaAspo5zvlzhb4gJ8VKC9J5sVuWAEDXvDKkB/QvfIWZ2kvbyzt/pPSVgD6tQcVlhc+LqmdPX
x2sT1zP4BnsGexDZAYZVHO4wEAtf2SpOOT45YnS2HfYfKFbnXjNQn0nz15/yHJ1nX0yq9jucJMc4
BCYhqQZ8kjsqbp5hhE0aLJgWf03t8FChlhfCDV03rMef7/oYYnKAZwiyZyTHEU6W/gZ2OYCHCGqW
5eiDJtVcNHamdnH6E1dvlNLE0JC8gsdYtcRy5bb9pkvJdcEaxHlOTNZEwVEigZqLwBrSMsQ/FpT9
yS3cY5RmPBh5OnoZ3387GJj1JbTpnBt48Pyd5ldncMk+eLDc4xWJMr0qPWTakAwRgnnA+W4JxhuR
grRMgozP+ZmuPR6I4w32JdNq2iJ1WsIJzzt8aDn6SkCV1w97du/PwWusoAajTfPU3ZFjYT8t+lsR
v7cxv4ENgW8Q2mKuARp1zb8A9p1lCWlJNSF9KrF+OLVglCvhNf2EzfATw5KV5wBd6YHQvKE1R55C
DImGPRyOwMsDTJwGU2P4+voOFWMRkipLapZGJ9CNjfA00uF9kLACHD2H1chzRpeBr7936mI7cZn9
ZodBga0FJqF0FaRBfkKI8Lg/4oaMhBsEBjUaLp1ksKjrm39T4BC37FVc0TGNsGUgNEeZtc5YrBz8
B6x+n5TYFic1JNVYJALHyW9m5tnVyQwWOVaCvGEc2okoAnj8EQ74ijqa37Cz+4TF8unUOH5SzmCH
oi5NdKusLTXEVK1gp3zUfoiLBGnAfOA9L0ONJESdl7taiggfLZJQbhAMlmNsv9pYFHjDlsPUnjDA
ABN3Jvxj7LBDCQJjTYQI639R5QPvsYt94x2aPDZJ0Cl4ZUrGwofCWoP0hqdQAu0FCySWXCDnV/K0
f6/kanEQ64Fl816AxDFJw++C5Am2HiByUPdW/5iqg18E9zbCBrLthlHkH8Bpyfm6u8RbOD/UTcOC
x/iXhEX+QR6FeP/nLylF3w3bAxZ4SGRRH0vFvGZaHOyj2/o7vgxN+5igzefeFCla//P87b8XStA4
kwsvdIxwvQsQHjw88+cz/brniHpsiMlFHzeAE/qP6IPk+wQK0PUtVBrgZZinGdhaF8Gtx1jlEeGL
ULpFSnWybmwwYv4GQVtxVgQv/i8TaT4I/oKEzGwYIsl3xlZ/FYkg7Ehc+gMVgSgk9AHBO+e3qx/A
O5x6aGYEoM9OjPY79Ebcrmf+SnC6t4+/PGn8mPaiDsVO7trfiES/YfPnSWCPpwenfkxQrm8KnvUv
4oNeCV0+OPO0fqcbkmrq8Y1cJOTJlFpPRkGMEeSBvt5tdkgwTumGPi5+Q97LHnSjFyoXEtyjS0/r
n3oKM6h0n1+XrU0zXt2dNw/eJ1Z0x0iMs189p4SHIDm5ReVYz5ndBcB/UEqnkPXvdKh4K8Gbs5JT
AvLO2YSPCmnkeIAKuF1TLz77ha0PsKH0Syymjkt2H/Lf5fnDrQW/gzbInnzMTTN4M32QJDySnniQ
8LOYq949LnBdvwcHunw5AQyehIpZxpnZBp4kJM3LXAaXeHssU5ZNhkKRb6ZW/KuCxbupsHGnmS8Z
5Nyd5TLbrNxsOZdW59o4hwGeRGD42GyAT7ll1sK3YRXxfuf+uLbJ5ynsjc/shvHWhZBAqkAYBTIq
xCUK8sIUMHjHH6Imk6RXB/+t3Q3pSrWjtpeA9rE4N3ecH1ol+3c4xo6Jn9gwVsJTCh9fsSGpebfj
SMyx2ZK7LuuAk8zA7m0poywynpxgyH/8DGQF4gV95Cf+YPDfpwIC+hoEthDzpGJdClsxS8dRQAjg
wymS74KHqH9w4fbMdWczvjrH4NFbubeeNfnE+F9yCm+GPAqPsITX4+iRuSWQiVoDdhp0/Yk5vv/s
eeRLRmEEpWDFZLqs4ieAl/hILOkkf95ehnRqxoFksqm2qSQUNusuTlzibASpz1uC0WIuSx+V0OTt
sVGS6Qz6DrJqQyxHkvNOTKux0CK9IZTZDoZ8wZNjo9o782uIAkuMKMCikoSmbbzB8copMxUs1SH+
xaf5I/ETGRLHC0/NrMu7fP6skpWP5y8XlUrLL9JPz8J86DswljfvQgMI3GgyLh90kI0d05pDhWg2
lff12560mHnvXX2fPrsuSTol/cXFOzxdgutIvdNww6ikmVKIdGDcfXY0aDzTC9PnBlsaTkhuz18E
xhtGMjbiK54SZd49RERmkPjByXalSRbXHY9z8fEXTYLVbjf4rFIxc6Fp70ZETJSP/MFCQVuy0zrh
rRWbaGLgTJyfvnJc1rDbflojTTrCP8UaUNnXrw4RgRQvzOiQ0cPvAp0vvMM1a589lCPazypHnoOs
5mxR2/OBUuT1uMhg34qvPrN0BbpXkT607buJzgRjHuN6jte+ie6AtAnU34X3fibXncjDsTfD/tnE
QKkykDChh+AL1TnAd+lxyS6X7M5n6DBnubvoQ7RycgcSQhX28FG3rtJbQt8ELAZNGjkBy6GddzqB
gv3sDsdlEct0oTB3nCNAF3t67VXImGukL7SL900LbUUX71PvZKUiL5nUKCa/KW7Pnw9upbPiED7a
u/oeISBB/IG280DTBryIVJr5BiZ4h/iEvu/lXCr7vB/fL+FqjTbGCg0MbfTefnah7qOwu0m49QG6
HsN3eEsf1zISvkWGUooIL+/AkfALzxt8dWHlK2rf4lHq15WtXfxW239SJwIjUbKyiRy84ul8ViEy
jxK4jUKxsIkvt6jM0D66AtJWUb2+rBVPm3wZHNG/MPpATU+/Fz5LuyQlndD59LG8+i84HWfCAY++
vvlPc4FEQRzqYVmxP36h873tCfb0QJoG0YkAZB37SJCrzyeHgIbKFtDs80sdDMZVKyKHEpNOMYi2
kXKV41PkKjsAYQeBGX37mclewc4pjxmOITHKGhgD4thuIiHRgZH75i2A/PfNTdTG8xY1M5sigmJz
8mbmcnAVJoxbRp5gwzVbwxpPpgAgMoHNQuxnxtmSA9ow/bIWAGQv+CxkIwxUlg/CMZcu6I0i2fnz
2w+sBWZ+gQqri4P87k6ZTDjP5D1+xN15QZ0KuuSiclIlVIkABNJGcfQgCRosjEeqfSb3s7q6nGfQ
TYX4BsSt9BiedCCxPLoy0jiOLkf7YNjrt6sEp2mbWLeoYMKckRPXqz11/pmqQHuosukpsBOwy/DN
Wdl/MTNdAUWgJwsfwyMTGYZ6L5s5HyoKroUMxrcs+nhCgcX7JP/ROckMWCRIGhYKKhAwxuvBbXKF
RP8a3Ue3wjm23dvyiAn5Z/I6BrVuKwzg32552TR4OrK3t13WxxlDeDhqb7s+unXQTrSYdLd+TeN+
yYvKf9T2fXGZfiGexGXvOj6PX1N9b39B82E/jFdlYzNneeLGiFSNOpxYDWS53YXpakEx3g+OA7zp
Yt4lSwIfmvDl9dnTovfsCH3oOGBSg5tnnyeU29Qdte+kva4+3p5r20eN+0X1uU8+sZno23LT+i13
rck+OZHHTXjfKjEX6ESDktjfpnEejUOMU/O1dWyBCTyAiDdkqMHzDDzycfjVTMuhEmvo0miWhqb/
Hp3C54hInwAyFZgoaKbdTFvBbar+kLQh8wMrqDBm4BruXWNwCXZHAOUm1davXA9fv2UOa48J583W
hwA/OEJsgSkZ/rNJlUkLj7xdFTc/L9jwcG57i+ve7ncBMm5MnpkqM7mEqn0nKFLNv6Uzqb0tyrpT
8pi3/LiDENHuBKYPTA5q7XVHfemTrr0R/STvgc6SzMx9r6uDd9+YjB/Syy+2sJvyFwIgjSqeThjP
4yLJK19nTJBXaIpZRAzzXjC9jIWFcs7Hn0KADJLZBpePxxPETJ9WouBlZQNAk+JrTLVgAsgYT4SY
bPh0cpPVEg6jw5XESWQAlS3rF1j1jpiu2VdmSGfw4u6wgc7QvuIxew8byGfCwTaHwOhQ/iYq/peg
5gWFBD7jI0lSuWSdHsNkzMpvsLJkRCKVCqA9xuvWKP/KHJIZJozlkTI4zlREyOjmzPQzPzi79pw4
Ci4TtDcxivpgijxkLwMLO3i6r+2eiUae0eCd0J/bKu87OYUmXGFocUjmmgEaTAxeQVHXYPXu161c
kwwhYS94X6aMxfabGAw8Iesxv2gjvC/A+ZiYph338sOM+Isp2Qg702xaegsIfO0f5IiZrOzVrISR
F7U5l2HuUm9OJ2LwDwOekXOvYnIvuT/gaKhgkWM+xNT/Gz/BQVqDJ5qtNjkm5NucSrT7gHR1QE4P
LDIpKllJLGtiFoIt7pQ8xIgGmPK8e1POWwMjDPgp2FE2OO3sEH+NOdGh1l6/XrHe4+cBFXEMNPgZ
wvebvDPhbUCapPFswZ8/UzczS4YNwM80MsziUEYb888HKgHYZvzqM4oDp9tnB1Jx6Bt2L6Q1S1iV
BQBOKdUG9uTEZnC5vnyVVRl1w8tw1XuP3sCKqfAS8I2JUQI7x3jJ/tdX+9+cMQlVEd0LAax4AbIp
G2I7VSIfj/Qpsbjxff1EqiJiZElWu64/14zTAQciSqvr2gJXT84kLb7mioodFE5PdYI8+TVmP1fX
e6Y4iK3vv+dfZfakz1U5LfGkpFnbkC05eoTFrxoZWI4gnOyz05zTJmTKMuTNHNGh4CbLAfWBunVy
RQGu4U+5oQAuZ3V+ZXD8cVqUuihfaRBuNLQ9/DOdMZACdpzn+DA6puaW1gGZECBKwGviFcm0MO0O
cOhJqR/7+/wea3TrZIZoP8QLXJi34Mhu9IjwXn774CK4m+AukGvYKLCcZmICXBA0ULrigW0RNZUp
L3tTjoqrc8KgV/W6cTHk+ty2JEFkpqOTO1diZy/ebaasG3Np5lfGWSZsoJ/ruk5oLZe6d1lUaxA7
Ek6Vnl47VLtNpPA2SCZmOtgmRWbKhW3hO/hOMSeICpYM0DT1Q5dBFrgMEdgCOOzDw4+KTL+NOz0F
CF7tCOk5UthzYW6cIP8AhzIE+lHEPh0nNgZJOKa9wAo6Q0JrY7H8e825ye3dKjgtsNbXp8R9jC84
1uI3Ozz3GRWDRBaxhqcKo+EFvhym/dby06IeYQmEerHjFkZAj+kj9pdzxduIbxPiXwWbIii+0MZl
jgCUTQ6qxZCJEoxRG9Fy7VimfoqPfe8OBGlxyQ7ZMbWGTe8OHEcD4gEEHWsuaBPdBu1pN+A6WnTd
BsXOl4qnG6loxSAPf0XMTbIbdrMpss7Zkx43+wTW9Ab/SOQ0jNgxmmq9nNtPJzEZWy+0AZbDc35g
+yGVvjKfAsDwTGrZGXkp5WCD/ZrG8/ugeri6VCCXtLWl1KEZhWKqId74ckNEBnHEbL6GtpoACpUR
fwcqvd/FnZ7Gq/EN4Ek2+dz4s7leiZoAm/yS3iytsweK0SPzXGOkofWgr2BcAq0UqAc3GItW3N3c
A/FCHktHjw+GgJqgtAyPwcBhjJm4mBK9dd+BQ62W9x2XpZtDFp7geGKzeI64ejCoIbMCTn/48cuE
UAw8qZZYeD5IwHjQDdJVoix9wG93t+aw5UPAoqUz+EBMbUHiUPdIyBt8vFX/S2eJI1IKBR5vDNp+
/AKBelJ4WBUVfPSYxCfYByozxxsYMa2Y6B0uBLGYszZc+WjfuNSYf/k1hYv8Fn0Kr9KD4k35hmBe
wbFEIvHEkXiFWwMZrLkBuxNr294j0zAOvMFikc48/CwU2i67tkTez5idB+41LyOG9zLlpm9phSaB
IQaGqy9LuMqMcvnWj0UYCd5xbH5c5/O07k5Y2jiWbZ45fScXEMSW7EM8pyUD5bEl0ZxpoA6xljkX
ocL3oIix13v7JrHKWvrNvoPKV+J7crF/weHyJZO/yAJDnL3hv3n1zDzYenRuRXewMCMeNBAet9hI
KktgH/wKz4deQS5PYe9/LY8t780cYIPtitV/bMyL89hI5C85LYZz2XxC4Smktxl/9kEuhafjTCVD
A4+yc6ovWgzMNtoQS9opHx86zmun2+0LNoAqZQkmHIDWRVRurnWgQupgD4XYNcLeGU09V5ipKRYY
ZRuPFltlXPhxrPTmIbQjnQqbY3OgD0r3mXYAMrHQnFUQ1PFFzl4PMBGAdm5Wh9trQzD5eiQ5mxgZ
biTh+hyYgyOTSZzGAiaJuanb1fC1lb28wFpaEFx8CDDpYssNyxH2IWvz0ivBOVJltMofUDQqjtjn
rMf9FsOy+7LTw0KQITvDNA0DEc0/9vTfc1ifnXe/u9YdGvjDoFyQd+vLSbEH6lIwv8Uw8cDwtE3S
0T3HsFEFg8u7i/bVByrUF6CS3B22Sf/s4VxNIrRJz0G7EXT6ZitYJdcfrvqxcszEGOLfnH1JdGpT
zWF7hwM/UXxcemDnfapGTf8GS4naefPiIeanDSStug4fm85Q8D+utMVJHQDxFEmLIs7jJoM7bR6E
Hc2UjYXq5+PyA7tAWMNn/0gNR3Dvfch5+/g4GClC29+CLptYCNuvwTetgvsQAD5/wKTP6x8Z9jTJ
safMuSHdHHNCnXH2x8ba9YoZOtGbD5BUiClA1K2s/tF+VHi+2LxhVcgeguk218o+/zI7QHsrKeIH
f1N5PGY8sRjYk51OgnvJT6BGmYs14ZCn1n784JjFAuBWqWLdzCKBJGHZzGSc1nA/afUpDfgIY2uu
wp7Mnym3BQh9H1/zxwK2EMpXn0kakEx0If/8lt11/KevTJg7vW8K3rpbxfoEHD0h0Db6ZHiCDG7Z
uz9HtgMXnFfy2DMgeHKuksr++/QAM+gGsKTBvsejdCGbOikYvrBefd4chaEOOYck9dz6OTIWfDOo
vsrs5hwUv9J1vUEYFp3+HmZA6Z9Bap+p+OCUCneaVi3EokZmJ71br0heHo26K33GFxA2+HjmyFiC
mVPxnolEKNdvaHWfYRmeI3u/wLJt/IawQ++0e4HAggGgZ9tiOKsMMTIloSwllF4vnGss9tLN3dvD
UBoQyxXuJ58QkM027V8J08HPzG+Co9Pq36CtHyfFstUH7KcSUewncOpto1MYkLNjUXho4Jvw27Ny
zPzPPuo8vktQZgILN7jLhtjtML55bRpeEr//SPNb/Plt044q/w3r7sx6bjtjoiYhx7MBdcfXORob
Z7UoEkYQBPrggN7/zNRBNaiRbDrV5EQTTPzBI66WZyxfqqDA68EU3xzl7OAuahheSRUtVv4sZzDI
7g5/+moNYaMGuSP5evG25Ev3NqFEzPkgL2iqzVCUZF7yk4F633dHo2WGQ0cfzSCWzuUqDI/LuFNS
NHps+pisD1ql92r3D3jEdp3agDBkYDuKWGovHA8Lw9CLR7bICizpiQlzhfU0Jjq4ZF2C+pFD8yAc
Ub/2IGeojDYb5wVetMq+154B2IiR6iM1TMYaxwRHxw6aE8TCnDS4+a1hbE0A2D5o67AY7T1iWNpo
abvLZvtmVxM2crEz8eqTsKK2R1lMZmcVEMMGHaiEqbfvw8GAGqLhQ6Wx2xg9thO8lTuA9QOtoXv/
YJFdBcf4GBYgg5SxVweb5GERUJjqU7bXjTLrLh5MhXpgzWYCyrx3On3cuSYGe13DdNtT2YtzvSDm
3jjE6hgsrm9uW9MaCOOp2sauowa3tVXb74W5ZcjdVfxWx8Zi9Pp2r5jW8UzYPLH332JZ6bZ5wYy7
dlqMRKl00TjR/86s2dV0b5BEnq5JbgmB410xfTU1nsXH2X+9xOT1bdpa6fELi8zOw1VaKTehwOn2
4knIdeVykwCACeyhWNBescWa4GvU44+mf1pl79uAgqqqXGMVrwy7w6MH+kBQmYXhHm179Dy7r4dL
hLIKSYgUbhPPVuKqVIzTiWYG236GZAG84X5S131sjOst5F0R+5PB7H6KyPS9a8dQs7BTxan+RYwJ
5RRXqOp9IF2y7ViQi70Wtt5G702Ez+6hJtQ21CCsAvZLCm9KROEJdhwYZzrGiJatvZAsOYDCoLQE
Vo10qt1yqOZQBA8JrwmCTNXLOyVPSfevSgyeXGGlTKlb+zdqG4aTJU0i30fIE37rVOIt/67E2C4B
CusH4EsHu0G14/AKHQWrnuQyP6MVIb32OAU4eRSeTmlTLXF5vQP8nNzOy2m13Bq2NZA65wpvn7kB
dbiAw5P9jOr3GZtLmuOGSNA9K48WnBJ6tEqfX5vX0EYHTP3ooZM6A69AVcAJQU5B21PLrKxwn3XP
In8wsMpEb5xizGGwEKlKFOephRogLl+hQgHHrAi2HH2NoE0k7sp9/GpM3o7T0xKwEBozwTbeZwim
MW7/GIHODszFjOuTfVtfx5/ppesCjlnccHVxHheGB5JQDBqGpuPOVJl+kxVG5v1bfMx0atfplfIe
CQk5gW1I8sgmoPMJF+XsbeZdj6/aSBoBf63xihRBDKPjZ9J2Lwzj1Q0+oAQmQA8EqPnak0MAFH3u
bZ24C5rKqp5cIQLWfk+FB3/1WBSgLSrQAZ4lp8k+cm6/e8gx4OCZcAsXKmhqFzlZMVqcAhAnBfOd
L8ItDjaMH/H0xa5AUn7ONMTjW8ijQgepwnboW4wnaJKxkEjvjJYv6Q0KpsLuMWjTL917Fe4nYKRI
pV8L7umfCZ07sVKYg2Z/DyOPlx/d7JBmBbiJzYxwCDapPWlkDqi81y/DJj2FhBTYr/yybMPPB3se
CvWdjB3qM6Aw+KBIWoUzJDxc4RFDOgJAs5gh1lj2Qq2k52BISZ4FFYhYW1V/Fv/7KabGICoQgXNt
xB9T8IFBwimjtMg0fx52QyFpSBZGztPDlxQqGtzL8zoT0QWaaHh1qE7GknCFc9BwbcRriE/czGbb
oF+ddjI+1C3ROf8FOls/p+QiTCEoUaXYX26njuUA4HLy4LGhn4bmQs8R4xQM+hZwSplkWtCTQJea
6zmA/9/Uk7Ep40wtbEJoEBaURDwFN4cuqTVPaASQo3MN317m0OwSeYlBb6Sm6lAZnNWQFbumsRns
d0/OCDgAx1FnwTOxnzUDXMSQYVLR8OwxzaOjO2IsykM/VyWCOie6YnmefgE1oZaCVjIQhL0kshER
4ywoR2xmpd1JSXoxeA4w+tOtkZ+CJaH67CQ7MySVakH2tnMcix74hc50gxbBgQ2NCgtgM7+I/e6k
DfysQ1+F++V9h82W575Ys0vibtOdYxZQsfb0+EBvBemFlOvxddiMqVGftoHINyJCRxgNbCmSILJS
AqgTkGzp09q7I/jVnUJ8RiN+gKBx81TsjAFbQQMZraS0oeTEFtmBgSRW0YrPuGCleO9bfOp6TyPo
4pGkCydvIVvH5+wcVe8yebZ6ZeV1Vy7SlNUlulWRieXHI9A//j+azmxLUWxbw0/kGCAgcEsrCLZo
GN44bFLEBhVU0Kff34w6Z1fVrspMQ5FmrTn/+Te9e3wDKCAOBF5q61THfsVohXSKs5tDfp6v7YBO
9mXFHRJc5uttsXwo3nd+Yx9uKTQ9yLc6tlbBhfwg9jmQeSo29GPX4LXvrgMly8GkF1X8iuzwkWih
Eb4Z8QBn5r4KOAQNDXNiTCC99ezJijSnUfPvizp4MVhbAHtq9Kc4dINR4F0LFpCys3rH4SewZg8v
+ezM8NjP12CzoKuMRn2dkmMhIuNb4NbRK2uHUCPnHYjcyEV4Dm2cHZTB1VN9KNjk9HYHGyXozW4R
iD3DIGP2ApJV5214xHctU8Oy36ONA2c9lIsWlM1voal3A0y7uRHp02Z5SJ5CNSjmFPfmdIfcGjXE
9V9XQyhxTq7JmVlnwrCGT1XTm1f83qI72opyAJz7u06U6Du5LrvjFkT3GXc2NvwVjRWrccptd9yN
ehqNLm+RGjmdaXXAcdb/6QZ0b64W2ikYe8DsDuJgwzrU+mis0JvFaKIJ81jMtEnt5dktqqPG+8YC
Fy/YG0CG0ZemH4Il08pVfVGH36dMIMAqqjmzQHBxuB4/CGuOyIMkOQ6y9d5gplHOgYDQ6uSBeGZ9
nOPgRfsYMjNKb3BMwhajLP8dKllvcJr0oPHY/why2nYRnePzMyCTMfuOmwkWgUSK0iOAQY3kbghO
oEuc0U21VIZnBYGYFiHQBpEHtYD9yjPxihVom4izJhoS7/If2w43pjBTeSglGllHf0ixgEWTcMvx
jOhNwXZILGfBuqSY/InZkrz8ElYI99Km3wMG/oerC8Musd/CTuWCix1c4IkyxCwYjz78XCAooV87
zi2fFtfZvf0j+inyIHGX0NPzoZcWP9rs0FnZk3JzzUxEL+biHPAjKDSBwcrE7vDA4jI5xs+e5RzE
HYplqv5K2NgJnBH17Up4WQCOUl382YEOiJ0Uf441yxrufPSRaO1YuIUYKzJEKDX4L/r41fnk7Xn2
e3ZnTSVpcEfhgougORNeMMU3k8YDjtST9Y7LfoyJP98hXYFYfcwIVV7YKCTsTIx4YK/O9P4dLUoP
YeaTU86Yc/HcNfG++QElC1T6B2A+FI6kc6GlCz/T46qVUZfMfCvkHJbz9ufdAfpKj4A5njncDfLR
BwcaCDh4yDGYmV2GKIuOnuHeuG9Fxcd0xtU+joK41Uq7YXHIP6TSaDPZNL9gOEyYmMFD6c/FcHA9
ZfQz0lct+S/5FbhKLKqTs4Xmol1SnVppiW9DPXhRyWL3LupPuZXy2R+5e3xZVjsP6/Pm6Kq79Zz0
PKCYTMrgHW0Gk4ulOYMIN2HF7c270+vPZSnHTtVFFezzAmuFsIFCgEshJnHc0UOI0ZQ34qpeZuBx
Mu95kR6UPHjqrt5Dxhd/6vODTVqdPQPcIez36tUburt7VkOmLXyuveTH6A5w/z8Hvo0UBMVUg59K
jkLWO2zbQf5PHerRGxyKhFpE3dgZkeBE8N2o2utzoKEQzuD4ipy8y8AABLk3LgcX1OBt9CHVh/SM
fTu+CtmQAg6+KjolmK6oIYcK44oMJWEqXwhyHsFtr6EG3sUMAJj0CkeMoFiAJCxu6XWfsVRYDA3w
CiC4DXEzLp70zvB36bopQBRu0RPqj6/wLRtgMAXBFZYLuA6u/z1pvzGH3pYIHEBZ3j+nANSdup7Q
gde0DjVUn+Etvv0gmJQAq0XBsyODx5uPleREjC2BYgHewen9ZsvDpUXUi0DFe/IVvAXG1LXAqqg0
80BxJupIHImQVY3KuTHuRPd/fF0yhJYnXHl81hV9SH0NDXsooLBJdcLoECIaAwOW3Q1wGuRHhJx0
vZRzp3kHXvn3EpyHtE0A1YhapGPvjGxwJciqYwltpLkKmMBF0K2924Snmh50oqIpK5OaxZaJfQeD
BRIcIrTiRHIxcEzujBB5dMnfegxXmIltRQePW8CNSLlu/ATMPnXc67wXmXMdicBLeLJnoRtqMHIt
Rkf34PJLOdfj/XAydsVQXvwMYYvPiCy/8PcYH1r4wWXQRjYIu5W+MRk2gm92YYJUnjE+tQFeMprx
BQ4PREbqcd7XN5r3mpP3jQJMyHy4A2KW1oAe3Mdq0u6b1mmzNwVx1Gzyfo2hspEoqQD1dt/MarC7
yC5h5knZ30vNBDtE2B5gpQwcjynnv75QEPPQ8+Bm5ylQFSt9G2y/W7zksDMiOWf0jCSbmpgamKzP
/hqUR+4ogjCGVgyJO3r59DrOkXvdIGnlhkZDiNrHWQEXujPjGRcyMPUjdYn/NFwe6pgAhlMfmQkC
WfSoOwr1cYW7/phh93lLQUeEyE6Z0HBih8tzn28INDmOIZ0zy6JWGwF7Yat8UjyTaTWJDj8dStsx
m2HPdL58wxPbZDt6/j4D/FgnNTvBaP2PRoi+rv3trS4JzBWqX+YdlLJ431NXS32P/yREvv7Vk6wC
TG9lvmOlVfJOOiBVx5E51P4YqnXQAZ7WXXx7LTy4g45jklsPeEgkI48r1weeENiyRE0fuRfOw0ay
dVUP/j9QirYUxjz9RmwSDUHah9+kQl08ee2WGE00ZI+FtHAnXJIQZU/gEch6zMqK5MKEa/iK0Y7S
apS7U6jLk4YBZpIv3uLeNkRSTolQhkof7tFh7UCQPTPC7UHgVMfaSB1hfkU03o6mqsPYu4XJSyjS
zCYZF8oYxvu/0KoIeVvPaSKd6wigYqXOOgH0hu7KnnHf4qwAR4/dPIUwwS1JntkPpCcGj39Mpfl1
hpoSNViHwaqVskcYGZsXKv+f+O3bMWNj2ixxyWwZX3N5GZZfF6eoRXuGNxl5jcR28rUtH1+F7pCA
EkSMMks0Eh66OWyQmN6NPYSh7SkBh5AiocLLQIc7gEzREVJgvmBWhtfnX/qLtWJ/pvs/fCb5guQA
PpMhXGoQRddL8UL9M+YVbf7HYajH2zAfI+ycIFiyTEJlKP57Bia2mNVIa4DmPIVztJ4rK4JxyXt9
5n67ZIfEz+QA94/WijvjxZ2wuWTH/Tsyf0x2fVzWfHVwYxQBnXsKysffb5jip/2HSI/bhT9kZQH3
vjGFp4I5I0THLCi6YtxKazrtMKzCADXFyGi2nlrcDS3WU+Qj/Eg9BFpwYIsXiU3JlrAlToazMLjF
qNS4eYH0A7T9nFdXyOQrDDpc9JAmKgERZVxj4wcurP3T2dso6oUaQlw2vKm6cs8ToOe56YMWiQoO
j3CZfr/mECOh886Zt4G4G6x/RKyOFHdkEcRyZaaFkpIPFhv2Zv5Ib8RZ/bQWKy7DnzqVgBHeDN6y
gg8KI2mvYGrTYRAygCI3+szVAXR6lpukdbbdgww5qK4I/EKVPBeirjYlFEAhZ/dP2MhW9eZd6GB8
gw1qxjDbfwJBkXbZGyuRkdqbOoC7zTmBqihdvJC5r3ELUr9mVy0AvJ+DNVRqJH2BMemNpMt5RNcE
5A8ZBqE6YR62gw+jCrXfDuwpkQLl9rTt+LfUGJ5+riHKhK/qM3Tj7JYRWYmo7K6b65TnnmQbQBHX
5jnrK3n8fDown/MUFJtpjIb5xebILJhEC1h4B6TnR25S1wgZ26mZ4WtA4QPyyfC3/Ac//kFKF4bs
kRV9EZYDP0szlhSJNWsPr6OvQqNFgg5GxyrGpsmwZfh27wMC2RgqraBEUMwHkJfMsI4+SeNpk89o
3YcOTisRtTcmjmtk+R+npeVORVwOADRQ+kkv0j0OE1bEpKGujQrNZf9jfDTKiSTqzcpBNeC9m4dX
wCREQqW5NIhzeGQXQFxltp51cGqiORwVa1qeAsRyYk6MST5WQx1GqlNBIc8a7YcGTBv2OPFY41cQ
JBvozrRpSZHZEwue6aYzrz7uDeksLjqMa4BhyQNn6YHBEhmQ8oo91R/EX04oF/YGvR+yB8FJ6uTJ
JKLjrvuvXTO2V72R+nEegi3bhzas4jpSAguLKxh6GU5cB333ZLLnME79GMCyLpqBN1wX+xicoK13
nIq8xPXgdlro5fTUo5bJYx2G4KWXWrfN+p1+12RwBBqhrZSxDWQAcieKvY0AmDEF2is90tDxd/0C
oiuOD/+YT9YMeeEjDzJtawzM4MiwEn1U81tjwvMK65tb2cGZfekWMad7Ah2ALgGJ565Zg1y7IN/X
1vn0+NpRNTs2ASQPJbW3yDdFggPOIRJJYe6D6VMhfjH4l7u0mB5/UXbVQ90P7jPmzCf0Eg+ZQfLM
M8gnoOH1r90yIJ+cvDNtuc5zbVMQ6854zfIB4A//RuojKzFI0lNRe9z7Zb+IWuA5xdn8Wr8dP3yN
X9GDlKPz7BYwt0MnSL14CxRPOwA/NJqbf4LX8rh4XjxlZs/bqfigCQH9EQfliJDAr4kXz98Js2+e
gt/RtMQlDT0vLh+4O/x+fklpg6j+Zr2M7GGp+vlcRyI+OI7o4K/pi/MzQdkGSgKzgkyO7oGpvRWb
wStU5iwY1N08o1c0c+b0/VPwbwuWnV+k7y3aYVEWFXFHRL/hc9YMy/ELylHH1aZW6ejZZ9RAnV9w
JGoo0Yxln+PobPTxFy+NlPv4A7xBKpLDc1P2GWV8xt+JMkbSySPP/ClqY05DeNrc0K7YvjGk5CS/
hnEMp+Ea9UZ5dNtpNXMtFpDgTv9PA7CkUN8yQFGHENM9jZ9RoheCbIz1/2bqJgNr/835Acamy4GT
0W+ESESGNbE3lPGtq1ah+vNgwW6hnjvcScoxfp19cgotTFQU7wa1tnVP3E2Nf4ePUrvVjFuuuTAP
5I4joaJ7D5iz1G1UIHaCKdDSKfF4pN3WzYv4C2GH9fD77atMJx+JwjmEe9kM76g6LoO6Lvu3RyCv
JUMKijdW5aw5/zpnJhv+mjxBKth5ZYY2LjGtbxI9uXs2of1TmO7t+1t3o6JcVC+2bth2TkEEML01
Ks+pWXuG0X8qAQM/9e1qdWhBIimDD45fNyR0fBo7ImAVehvD7T2Dp5F8iIxCfJW7r8egJTyys30i
DX67t2p4gtDQdXl95+lfFQY6/WqvPSPjOgfkfugDhoVfXjh9Mb9DqAZRFgtSBvAIQFEg1l5BY1m5
1K9V1kHY/XQNwo2huhIX6N2q8Z3X2RJ/WI0lWJDjQ0Y1LvfsjFRp0Ir4mUxjvji+Z11GzYRzBQU+
t1QLWFYXoHTOZR1dyG5lIrdX1L4CxVtl3j+4ITYE+tx/nkEFzwO0g+fVQhzRf0K66YTN+A7wkdkM
xIBPWXTPKSS25reCDQp/qNu3usMeVnenVNnf4bs/omb8hmC0ZEHPmSMwcV/eUSUcoOxeoOoxJqPF
vRAp578Z2iH7Qt3yCu+Xfo4A/Oix/h8vMT/MGv7SffFaoTd6e8BqwNkp2aAlDxWkhQj+BGxgTgDW
p65Oe8SWr3unEQ8Na/HPZcQqeLcDS6dyVgECtzf0kpOWaXTt6tzQk+e2vfvP71RnG4vvqnubn7o+
cg9m0hZCWRBB3MIuaZOaA57+lrYNqmD6r/Y+wX1TZ8ahQKVTOfYkvi+08GxG79hM76RRuexM7fSx
s02gQx7l77QasEOrDJh+2deV3974bxFFrZoYPY/Tddsdt48dE/fvUXgcQ4KKAnaLPOmOdR7WYQ/n
7ikBnOH3p5lzklxlxGeotAvUVXDtrf6n6+gAEPty2oXqgpAy7gYlIgLGScP78E1BOe4AyFrOa1lf
3V5QQNc2Dp9XzOzp1XU0JerS8UANwUihcPSdEFmFyN3sysMJlf1U4j1PTC595gZ9FG9BC0p4Q3tK
RdCdaXDp+wVlEpq9yJ4UWeV/9gUBtxAULgMTi5xmbAypICrkNETj4B4ERaJ2S/YovH5WPd1jHer4
d4ol9kVWjju7ss9j8RzpNxeGkUgu/zieUB3gTa66/9jf2O5uK/vuEXj6pfKCUqtJ9nhJmzW89mGa
AOwzalJCMunUPS5UgYYTwBIuqXQMRmAuaUGNnY0+cNQmN/gXr/TIjGjagRsp2yO0jlgCjlG2DWjB
C/TjaWdM72HQ9dHiMPyDZ1gMzMIhixM+6L5ZIH9HAcQRrwMTKRybBsQqVmLLOdZRQWw9ZAjSWdnn
gXKJPB4YtDzfQckmpHntqpqo/9B33DTfYr1mOIO3BvStbfE3mT+5+eg8w1sU0fjvAzIy5lUpJmHQ
BJ/4vNCoHDsR+W8aksp2BFJpdoKKYnr5zu7sMPvC2aku8/CopPhjBMnTN3sFhs+heygl8SK9sCDG
+uxLiB0rFblIFcTHe/CYNyuQf2gxAfPYw31hUNYPj8OComZx2VDs3X/0qDNt/77sdUXHUKlgZRqu
B9C+Ml1AS+moVCJoCNUhe/COuCg9wyuA2MfcJgTWAShcFxExgs2pz3yaLp+Dt3fdw2WsLUFhaiyn
aMTg/3AQ9Bg49VRpm1ZTg4WChnogqGQXDtuA+S5rBY6AWFLOVJJ/RV3OwZ1m8JxEEDmxFpeT897b
77DHRexyDYTgNwEm9KX7SmA8nOj7Rzy5M+gWR5o05tmvjzRwDMkYjzP7/hCPde4/SUc8fM4xk3lm
65xyNfdRMhkWEPQdLA52CUsTw9mPp/5C5LejY3cAuNWBEJ9hWPZmjjSEJIvm5GyBLxy54NBKYLxs
O0CkjDYvPvcMYnPR0GuI5NFP1RSHMmTnKI7RC2MUamOGn0TP/MMmrIQ1dPcwTzthvPXy7kyQzp7O
ekh9YAfPY3z/x6jqcesXPD6MqoYMtYUJSe4iJOUiaE3/tR40JlolF2f2rwz70DGp+/YX9jum1c2B
uVgPtivev0e3ZvqvB/lB27/5GuLR3kLaYkNr4FFQOeWilSP+rOkFpd1vYChjbF65DwyIqGew7oFa
+55er/1T4an5kOeJYCqY2r+K5XXf0xxWF/FYPadBQYo1iu0akBwwZwBvfPqvTZeB7B5gbHwe1K1z
WhJyTvqunhTNtMrOnzmZTjWylfC+f0M86vi80529lay+1tPwPcZKV1xY+rkWak/ZJY/gkkC9ZFJd
AwVUXv/lDcsajwQ2RhfF3wmgCICYBSpjmKdc+uYrhpDefgO2Wc3gmNCRQ91pztFpb8Fwh1j0/TEN
v36MKbiriJ0XYtFp/+XJMflDGO2Yux6goHX8KrvrfCGOiTPOxjmWjV1mAxV2MQG9t3cbNptv8hqe
B4IdFXCnPngg9GLoReLTY78wdHlB/oYt3jvcszsUKDl9NWHrzGY2H5JU14dv0iYW/Al6IZGJlvgp
MNOB+pYPaEy8ZlOO5d/ywUymICk4K57/ITyg6WdRZiWHJDAfQoErp5lTeZ0y9wyBgDYQJ/EQ0CAd
36Y2imi+caYF9wyfzuDBdUIwieMmwVbTyxiTpRg3h+ySqZjVgNqi/c9gGNLlAWLLT7x5J5UAidtG
j4Vu+/FZDyBnfuC7M4OENa7hiCG//six8eOgaWgfpsYyB7iU3AsmvV4VcXrkZ8WJBWcwqCvwcjlB
cDXZIflByXmWbGmIHLwRsIMsgARn8ArOECctH+juivNAmgnrBNTd5II/cuFKlJqA+eZSI1YNkJNf
saowtGcj2cDz5LvLjTM+T+ULLu58wevw73JyTPcMKTVXBsr/ilP1IJCNqmwdn/an8W2oBrKIhtry
teA/5MBOY9QRbi+uIviGyXFvIl57Y/LD3P5wG9rOjelAJj47cjGRS/P9uYyJnAn+BMMfiC7YzbQe
/iDmssxshv8CHHMl9cOr9K/Dx0ZsWfm1vOoK14TnjssNYsUHi3ENuCXkfrk15DNegJZX6Kb5FHwT
Psp12AOWl3dIIKMxEsDNoEvcNMAV7ygIuLznf4kk8J4Tk8xC+fnWY0CPTgKCpvzi+eeRw10G/o7T
FUBVYnCCu+6qRuwx4kLI/boshl/crq4bcmAtmOjyAUQgxtzcnBU+kZtB3g2gtai5zxsfpat8xMeX
M1RM//9biJT8663MpRxKxWDY5VsYhKeINw9HATmPf7296waqSQ6x9bbpjLiL5BtLUOxtyF/8QAMS
9PeIcm74zk8RqZhL+PdTbjYuEkpD1959/25RJOp9obvKAwjzAvz9Sz4pSPAdz4FLpjAFeyZwqLK/
m5c/CU3+iM40lSnAKUPDylwBoAt2/yUjfY/JxWdRRRBhxxWv5tJyksTe+rGQM8iZ33B9uLwl3m/H
DDk9f7bCnYwXXvbyUkhpDFmMpc6hdl1uRs5eDy0O2cAI/4RAwQ2jBpdM7iP55yq2uccxl+P4q/IN
5Fpxa+dTThNyHUQbZ1TYbK2E8aERwebptfh7nLmZtwyvGK/KvQIwEsoF5jIDQfEtSa+RN/v4yxXX
N0hXR76uRUZxBywRahnqcXEM5i5leeD+ZonjKoDJM0I7Zdi+QOKBVMFfcnblm5q8HWIbDIOxiOIf
bXkeduOPuAG5S2KO0RfIo6EgYcmnzPCC71JY1ByGOAeD8IE2tiwJTIa4U+VsgvPwnszvEzXgK/z9
GypvfyW3gHwU8LRCeclV51isCRnjLqnYE+pKnhVki06Kh8IYi5CgZZSwSvk+HiwzMBgZmSISBIZF
KBaIFTmvF4N106HCwS+5hr4uy7MiuRGAUSA4wvsGvRbc/MJMk0k55lVtIEom+IGLK3eXfEFCNLEc
4jrATibRgywKPpRrxOP09+4ygZKDgG9kcjzysDDX5AjxHRqu5HsyVHGMZJs24NMwTIC1IxydeVZW
xAUxHetxTqD+j3FtlpQfHEnERYvD5kUYT0sUBEMGTO4w9pY9S87wquumcn6fEWfhzLr38dlwoDcx
t6rFzOAtYzd5B+zt+Lszk9Rvk58US4WU+28k6wDniLySoeT24DO9MKKF+Luno618mb8fl0dMbMoj
LFowWVCd1YqD/2/penIbYT3N0TAe5KvY/FDDx6we/MdoBJkz4H/8IeW/OBFj9uANPM6sXBNxORRb
GbnG8uncOHCaUxzBxSl9ucQGPPoXJT+lgzsDcUS1z7dajRgHRZHqZLKiYXu+eP1dS1Ki5B09OW+y
ZPbiJf0OdsNEUvkpjx1/2MPVJiVzyeTn8Id0kVVCLHWWXkXiELA397WcET1M+TFxQmcTdRjTLOWZ
eCxSkxApuamqvxMqI2C5+zzvsN+TAhOIabgcwxGi71KuRzoKpq0ThkmS/IRhFIzeLE6ywrBlOAF2
FK0zxTAijDJWSKfAhoPxJG0AxHdP/uGG4H9vRDOcGe6mNdMBhf8+7mUJlZ1dXqW7PDVvnrN0hBnK
0BjVpKMw07kjkIM+DNrtayB0hOlMVNYSxTcHq9ui2Fw3ULDhcLF2QxXAK40UvR5im2qZb8zRinmQ
yWwmbZe9ycMQTZO502No50wDKIXOU/YFKAeMLzdQWWPeyB6hkYvOMGeA9EmaZ+vJp/JQLJmhGG1A
Eqc1MUbLnKqc9iqxR83BHllxScUm/l0qPHxlgwheHphLds9wEBoy/WGPg6ULix0FD+vL8xX2JtbK
ClHnoX5IFUKnWMoIS4cBuSyTKqHeAX5ES4TZNQsg52Zkze2leGFQJY8/FGVV9FjYO1ZixsxM16q/
g3niciWrB5QABoXQWqJ3IkQIli9UIqyzNzwttV0+7TCJGfHdohPYB5o/KS7yfmen7c4L5uUMnk7i
IXk7tIjDjqAN7FCwy/H8pD9kR1GYzSkYrNIZGSNrpXGLov4LlbTjrpTDgzII3omJk/eZAQZbYjeG
vUB1tIAu0gfLQPfB7+sAz5SAKF3gTfmFf2HkmVmYin2df83YdNf7qv8ZWyRofFx7o00vP5/Rd2qs
coZOv3mkzLCoxfvqu81TZXTbWYk0secBDfZvAcoPpqJn4CjuqBvzXPOuEMm9h+ba5FdsysUrsIGo
ggBzloHGpIrnG7eso2OuSWVF71COpXCufu2tDHqQ5rQkSp9Q1+je08eVt/J7CYDv3YneW1D86u7R
jahN8MmhGjPTPXIxCIP3j4Swr45IRc6Vq7ceOprevy7StQoNzbpIq0LaEfPq0o40m85nwFiu/6Ec
3qCsaUqfzoQbKmexwXXzQiBO8ISqfnijSKABRNFWS52FapMean1A5bPgPjvuqT9pWfQFVTfOLtdA
PxSWd5LfxtXn6L3QGi8RJPBatn8WBs3FbcvkIdhxn7D1U//oMYwF2px6Y+7MXSEPDGxKpvJI/KT3
0NkN4E720SiTCa0moKNr/L8uYwKHdcs1d+cpn7SeIHWBQZDBl298htyApxQtIluo2DOl228Wx9/H
xl6ioaBsa+kgWEugqH+RiMfIqEC8+Oira+CakqGA0HZohuMGGIOqiAb9ZPgQ6z8HMIX/fHhfZaiH
3Ld4f1J4KQceboosyCacsaTrc4aHMIVgolHc7DgFz6Szex79M4j+uc+iz5dDF9yLKZapOndUIP99
/iXgS+BYDAWD96OIzurNG4JppkCc4MM7VGGNEYAMdCFfVB6U0hqF1J8E47yBqvLpDXj75tw3ceUQ
nVMXjkM7UyhO0XgvNGOK0pWncHPB2Udylr9YLKghl6g1prizdLq4pVhH4OKoJzqBMCdymrntEnH1
i2HLFZdOZIx9eP/8eI/c4Ad8Fk4NqSIGGg4DsFEP+NAqKXGL+iMA9xgtfZw1ThhWxPcQ7UDCubtf
gkqsgZjyV4F+juvGQ6j+ZfFfPEzvu2SxOW9AN8CJkK3oPhPvZbGhFmBZe0NTu6FG766Aexh+J/CE
0xLKugmRKZ+auz/niwWe2Ox+F7hrzw2USRjckHalqoMOMdXDDnaK9BgHkRREDSwa9ktQIdiQeLrF
doZRDIa+PLZQPD4xxA0DKqCQ2TFFhNmCA9P5AEsM2W1vwlqzg+r7xuzkCC71gGuGmAKyfYLQi0uC
oBXzGqA/4OxFZ7kOMTrecdrLjBobYIAgNB1eXJXkeHsdPbxt3lZohRds5ITAB0513oCPSOkFcclH
oSDprWKQJyp7ujCMb1kFWZY7/Ro3aYgXVl+Bf28BOlIzBZPcneFFORArTJTG/uERICcThbQO9cBO
xFuyZfkfwb6FAfJeHjNoenT4p4zZEhpjU3TEZWLhykAEBK4nEuWCvSGIWIsnNhzp2O7Tqy7ACVHg
ka798A+dWAmMmKkpTvzkPvZQdGJAdB6+owyg6eLsmI0wsx5eAjAuF46RRynbv6aiA/4OJINdVJ4/
hFP7pt+xGZHDRcZY7EH2ijhY4W+WnGOxRjuOakSqzMPc70+BRB0YAYO3M8Bj8eeee0TsiOe6u1sH
7eQZYwoXGYwPgbShG3pNWHpvtEY2LnFIRvkLAu2o5Sx+nMeSkYX/hpKkRIg2oqqPLHYIa1tcDE+j
y4jx6LEOTxgR715UST3fXuJGgzEBkzAgafrvZ9aIrhkRjeIx8ikw6tl0eD6Wlz3L63XKigsyw0IK
sFPtX5Y0eldlRPu8AX4GEmKVvGTmMm+9Unc5h8i/6N7X96FSB7SV97rPwsadxpxEWqpxZ6culYPF
tIXlmBWk5q5CgAZVUelf9H8sgdzvJ3xKjIDuL59yKs+bZztoL0EXtf1jwYNqmP0L8k00AaC72Dd8
hYaEEB9a3M3gUzlzc/x7VEhhl8D69h+Wy2N6NgJohOiJwFpZOXQQBl5T8yYgh5zOAIVQAXMLk41P
sOZ4eUPNfTXe+ZncMESUrYhhifwOhlM2WROv/3sliqIr7o+qw5IAXsr6ACiYwxRmM8EKqnt4nePH
NwLN5AX3bgIkrEBhVkPqqQ5Wst9IUeMun3jbtznkd5jzpF9cPADiy2fYkCzaSb4YHpzjDylJb6/a
vRkCQ0bq4VQjEgTOw9OzYLTwpHCPozhAHv/Gx8PYX+hgFJgvrGQkPWHXu1UNF586CZ6EG4RBHuYc
fX3wDOvxPb67va0uEYSEZsX16M9WSUWj0P6DnovBLmzbo0PcLY1Oh/4G590VJBoC9yZYmLaRRT/K
1IEYe2feWzvmw7ljBYQ3JM4LZvDelwEKqD3F7fS+R2X2pnFHdcSohBoRLiMNBc37eSP+Dp9YDZan
eYXTMDoD5+NMuDX9J3QOdh/2E0jSsRKf6I3zPkziG461GPHN8OjI6JG9rcz1z84Bzx1al/2sHGK/
i/5pxgQkMCnjaFlyuoi6TyhKclvs7TEn5PPz6oMCaxnZnCs9XqABx0lpAn5tTR98Eg8f/cXNX4q2
+QaxraTR4HHizH6AIOAupcZPsXoOEFOznCtTay7N5tVXpb/ipMmJ2zKB7jjLS9LBUNMO0OUx3S36
WGG/Jg3VET8gBv+XqEV9TekIjkC5wOopjM0cREOjF+nGTHupaulrqUDoHVngaORRLOFPTcuJjUwf
YQmQOeWmqHMuQdu/b5GGecrGHMgKhZvgSA2ADoB1vgmvmN1nFPMRa3kITZLWma4wQFkdZYwUsnNc
Mk0AwZkyAeYQI7x+ycG4YCcPpQrSJC0Nkx5smbiOwvKFMDY2IpIC3QvW6/K72KP1uf+IHjz6/Bkc
jCoyd9IV1gw+/S7Q5pktRJ3B5PKg34oxl7j/YiPgPRZCEhPsU4MXqYeLO0R2xvec2MeE3ZrsF+RO
LNMY65LQx/AIMwwsvrHfKOIaPIZ+EbedMnzf4ApieLI8H7orpJ88rMCGv68Bbhp4BXHGWaCkzokN
6AVqWpYY8EyUEJND2DlgsNKzFPTO12HD3SoIK2VCvTB2+fCYAYVwRPfbSKVtpz+j3KIYx2vc3D0W
nRGrXT6c1Nl6MHnieXqBOEJ/KjYVgB/UMvw/tCgYpe8ADj8sWIBtjUhXCztTGCp78uDYGdWkBklP
bjHDP+9c+tQxV9JXaFumxvYyYmJ4Coy/6fCsDt8M0K0rizR7OtY11AcsyPXivOG6QwnEYq1CAiB+
faCPTDgISl/71qqgZ2FqyFqWGwx0XKl2sKfB7ZVhG3+DoG1Y33hqtWZwqil+IDgilLja3r7Zw76H
7QpdH/gDM9f9E/DF2JkAGXqMWxo1BqrvtBgy6KLo1nZH8F/RLG2ZWKUU9cxBokrKMUiOzF8oyrjD
riQAHK5V8Dgof2WBQiqsSb4TJQl2xgJ+IiwfrD4xXj29cHA99IQ/u259GrrzgUEVAzWxR4E993Qx
DWnkeFU1oSygJHwzQVxiMLR/oHnCjysl8ST+nrxmy+06v89JsCE+pwr2bIDQW2CDxM95QxKPOa4Z
UP4gZmO9qVwaa6+c4/NGHAM2JQ6evZTZHoeMmbJEYIqhCFMaslxnBV5MXHJzjAc15k3nwI5QlUii
BJk/R+dAZhyZyo1LXgI1W4LnBBYnzwiPXvBAVnykMXtz3ANAkwLstegRr7FAH4bRDF5VRqaO0NT5
e0pnnI+cByuut0CtMtRoQXHPM3kHXGiw4/U+h3NOQVBL7hskKm5/8f7m5a9BMXumdzyaEJadf+DL
wsd8ENAnMrfNeiRhQpLqh2HQcDNh99mTUrtvAxqZ9WQ9YfVBKZlwD3ONgOq5M48zlcaqkGGx8IJZ
yXB1XLyoiQXio9VGXFFFPaqv7hg7QVYsgF8kDUqfWwr0R/IupK9vMSkQwjHlKxoltBkX9p/OSN0x
9NZcngl6rw6yinxqHVZboFP2SUYc4NcYaBtp2W/dn39H75MyTwe3BDns1+5pJqhG4wNSgNdQvrLU
vZfkf/TlQylJgfeoY0G+S7zeexgxUErfIyA9SBXUtkBufKCkAoy2cOB9CWXoclq8FlDsAXWKkSsL
BARJJcYBxaa4WUPUp2SS0QTY7a5KBBFGA+fvJaVTxJ29gYJH3ouVFK/VnLk28TMK2zCD8D+oi6wK
OK8nZ8YOt+ApeXEfIoU5kY/DTcROGQr3H03W3wL3Tso9nzgqFhQ5dLosyreKjYLyR8LgBJEQlAWf
UhzL/wgowFqw3ZfGThSWOPwwHBKU9wZXDrSIB9Z/Z69QHajsxQ931MOciTPgaX1aBL+7URhjMrkj
qG7wntVDpnn+YyW3WT4RWykB1v+mX7PLDP+7NWa/tNLeepzPCyxhOF9shqgeIaKjS0D+40/uy88U
jcOyO4eEdRxZv+/BNZQ5w4WgS8RjMRXMZ4v0Bw2x5YLZ0ANJVCdeS7CAvAY9OCuzxrmJCgh5PG8Y
i7VjFofzAUh6whQcXxg4fS12rox9MLDg6kln01BP0LiidDt7sM2xEUHbeSUhEhOGKcg6TxQCEcIC
qCIwp0eBAkC7l9xI3k6iSQCI2UAw9mXwyGcx52FiwtKdDwexAuiJjIw9hrEGGFrLj4AuYiSAnJVL
cZ3KGDPiScVdBSf1jM1hIENNArDQm2OpC7RFLgUMSoghaGUgAnJHsmA47wz/U1gWE5s0wwdo0TXe
3pzFAu9I8SjKF3fQAXHYvhBaABUA0wfBjrAS5tUUJfzESBwtDqQruISDK5RnCtAX3TYmv84I0CGp
+yyGhOt+XK9ioiXNMDsmvRtsiDHUsiWkG2d+mebIsNjBwT/4LE4nmzLsdQYNDDVgYP6DiDRC9xFT
ql8SFPAo2DtvNFXE7vnE80TP9NOvt7jfZvkSIkz/PT+t1sPrj8TfPHxMpo4EfjMOjEnfZSjCiKb5
OMsjgimi1yWnUUrVmt2UfBpad3CSNYfKDsyXJ5WT2kMM8eqtIMzImvHXYttlBM1GT+i3hLZh/ErY
G106ix/DCM/AUqv/SXrLXjBj065gTIFeIFmX8HOiI2agDJgj076ThoTohLkAwTlYnuMgyvEiNJyz
5bwQTZYsb/pQAEzsyF3QmMewmKps26C9V5JRmVCAXbC4GrvrkJakTPbHmMceTJalFYsunxkFC3f2
lCn3yBg9g0m3z3qsWaR0oKDJSG3894FAYsbav9KvZ0d/sU7popDucBtyzrFd6yHIhgBPgvCF2J5q
YtXemRIFehG/fwBx0qFI6QCGGJ8QrLFDoM3aV3dY7tg6lhzs9esDhlLtvBIWSOr1U3YHq+qGtJIw
Bpqax4rlImZKD45xEM0yjymkE2gOVwrDQ+kjZKD6wfyDRpRBP9NNZsQcG9kxE4xQuXMU77V22k3+
e/MONLyRDjrThUYAWMjg/b9H7cEAVpILyMAkpOp/JN3XcmJZFgTQLyICf+FVeG+EQOiFEKjw3sPX
zzo9Ed09NaoqhC7H7J2ZO5NtXfWBcfk+22y9F/5r9wvyu/0SEbQhtWokk2qDfHnpY/iV5jJP6mGh
1wKtXvXU7D8+3QIgX0nJgrJBueOFLWInql3fLtPV/M4Z8KN+/Eg3XwZTTlNZgP+VjNma+0SdwlBx
U/5zj9DfhkgGcqyQBoBV5qBlZkr9Z/jcRb+CwOVgGdm+FC2/kSs9uyHBjw5Ggf8ufWroasEKLhiM
4TmBqeY5GNlVcpaldT4PrcC2UL/zqvmO6mLw/OXK3NpsztdmNdaU3y4YgB4kVKVXDXWt7su1pmdp
xOfowzDO16fnyxZrp8Dkr6pq5NBHO8Uc5B9wwYnqdE/3cONdl/3dSfA4Eh8xmDJbuGBBTS/oaz9A
NQ5ClacQLj5nH+S3IZegCOxFg33MRUODjD/WRlRpHLWF3tSqf68dsaC7dv4THaAqMPQNFZn5gdyd
NcehWuq5JJ/QMBe6zFasmU0/9u2dmnQfkA+w3ZzgwNVRH0MgqcdY90bdzTQTXBRrh7ppOivXZ+87
pozBBT30rc0rpbWD1/zc5uA7eV5PTFPS3Uj+wJawE9zIb+X7xwCR/CwO/sF0vDtixEJyPs0OQjwA
wYcZSwOXJFw9QbPHNdpKSR38E3KAoilCH3aJQDLVCOADSR8+ZucRFXU7pQAj8B8eY63Y7PIbC6bu
TO0ZeaWKU5hcVFQng2Ft+3R35cyWHlXsHCpRaTkMVlODOBF9wlWaqa7602XRo1khHEjcnO7oR/Dg
B8KgnKrTA/qhKgr8Ip0PEy6BAdPlhhfXpR+eX4R/RQ0Yk4NqSRNDAQcJARnExz9rd6jhH/2QyXGq
2tTBQYTVXZ8O5Nb94RGQWl+nCV5JlX9WBvYsY02spHdka2H20vhP10nGOMVoEn8UuF3tO9hnmI51
OaElvRInFxs8GHU67MKE09pQDd6l/vpdFwe79pQ871n/N33Nl92ouu/6nP4dx1cTeVIoXK6vodnk
j6w3hf76AfA2DFbJEnh9PWupavzr3H20D04jYt3mjbYxFsJJw82uvwUXOpjap1q67MwRA/22ItNB
bFI2K+VoDdM/TpkunLk8JWMptk7D/5oR79HIkOkjNAW3J1X/x0lX8nCCLJnPhjGyB0ld4vMGcJkb
CVSHOTtsfTwdFtiZmO+Yoh+ew52rUXNACAwxkOu75yrnbyPMPLQCO+v5JMqnPrIktEKPwlBP8oHS
CkOYi/LQWXItmtBfV7/+oHHD6q9gM+eIQjY/y+a8HICAkShakiDCK6z6+BMWGmGZqNfZJ7nIOQ26
0Hi51pMtkRh+b1vQOSIbbplQ8btKl8mwtDLaANLppj1pvKak+ch/0l1ZTAdyglBgEtTAmv9/4GVL
C15Fbleih5WfZaEQVbxne2w+HoXGuq8JSte9V8Cex8O6S7yks6I/XykPSV1n8fkDPSpjgFiisxme
zVPtAp0SmNTUpcpvyn+xKqROhg4LuRsz/RWTw3Ux1bj1o8ay/KhgLSlF/9y5zgD2rt0s77C+yCyG
Nx+xKWHMz2bKw14X1XwNoZR+ddVyZCuihn8J4lTXPp1mtp/4BJ4HDnDvTs9VgqPdqz6R+nAevRvP
wcHZl9KpaGmDXnNB1EsC/qcqawa/Eh5197pjRKucLvANKj5mObPQ3m7YYZef56dKrX1w0o2WwDFg
q0YuuHBnW37izIxTs2bJDX62LwwGthr7Wvaoc/G7Oz22Zh5e6Gd0D9PxM2+60dC9+tzfsehzYk7H
AwGxCXPyI8lzgEb7zqB/IJINKf7HnUTn0GWdAM/Beqm4TRUCeT1pZWaJ2Uq+06uYmlTv4iWY+bh+
+Lg3wIut20DoVJXnsl64xEakdBicC8sVCfsHONXPUY14Tn3koBRNg/2FicZWXFsQnCwaOVnoiz5W
Z9fW5YT0s3Qxsx6lFam3itP+m2QUjnsa7vqrUkgRuTnW8yXIMR7kTTyWal6U8scuDzSZ4DRRpo+f
MJSQrnYrbxvmZUTaOQdaZ6Psq952dCJtWaaKV8ZYyaIbAsqsaVt4rrFisryAygHzODKDFD2jdQFi
LPCx9JQqep0Ffse/Lh7Yhho3Vt+aSX1w+6cI0UJDyIzBNN2Lw317KSIzp+r6TGjaVkPFmnweTi48
XpRmua/TnHyBiY8eDdDDPSQyCK2dWTdf/W1r0zkyfrirbpoPQMWruBymvM5LRqTekaV75eBtyBoL
u5ZqLGOmaVHJl5JdZW6+Ew/KCkWqn5Z/8fZjKnuidJ5lYFRo6+rqd28QwbCdHTVkKjx+TzXLZJ2s
74PDIjul4rUa7FGJDcLKbC+7YJsUD8gX71SBPS7iVTsO9Wdz6PPTmfMM5cp7+lJbG3YBl4QIoHxx
219ptuUhzLm60fY4PRZdS0SaN4v9Cq9d/mucAtEZsOuil4xm0DDWjNZ25dHL1GK1ff1ugOoj8/pY
/Z1gKTlNoOSGQnL2lit8A7UqlI7GKoNKj2VPSTDQ71IWCXpLy7Bp47OYNECdcEPjWC3uuP6Je27l
8GlInjxioV68FWQE1G5zHodmPbhB7yvJ/p1JtIG9otJKEoZi3KLJk36+uGU6kzAea34QDEKql+a2
nSmcanIOJHtnZplOfD5MuBo8GvU47wWhiMHCiX9ONanBv5dV3oyuXcKIulsr8Yfl/Fw6fhI0lLVF
8TfVQygqFeMV1tthz5/L9vVPHvfZ4pK25hUjT4r7Wm1fXgiVCbPr28G5vPxSDU7CAYGETdjWv27B
+mqIxd0SANwRyLwDKg/H2c2nFtBduzWnbqQER0UQT5z2gihU96H5yaOXJSikgrGF2Wh6CBzF4dep
k+hEzSd/5UUVMrhETFf2w3yP1c19V9TaVZ/MbbhiNTNd8+e/mqNSJliWKObraduuYFeJYn4U/li2
MFF4z6QBCH0m7y7e3FxR8VzIjlyJ/jYuvYwx5n800RfpMtorguNtZ1d1wu/yzuVwU6cLsmrAMWST
QeJSZBstbpQn4VuZ6D8HBKAAyJBD8px0Fg3qUsuSt3xQW+qCLL1jdz/IzMJ4fVJA6c1QX7L6nxlQ
vLkCLOS5iWVlX58XrOY+UnDjpdD2fTPxaZ+FyPHVHub8SOhNopLvPae4KccfVLzq0CttFJpI63ko
LQ9lhk/VhbEy7YHzWaqvJZ5sLnvPEsjclQVn15K34kZiOZhke9yNRY/0Dr8rDuGGiIYnYioVXgNW
m6o5HKLCfuYO9YXqoUrhDt878ctJVl+Am3bSRsKnNmNRZ32pX3TDA96kND35fkoYMgRQoX4uOF4o
8i/28L3hQFs9N1z9ZNcE34XHcnCOSc9IlK53/oal57q7RZUMOMGU06NF59w6dcU+FjKd96dYtRWI
ZQOFqydKLzmWvbCfVxRPx296f5vg5qxygCURHohlTbaj8R2+kn45EwNAMPmCjLqfsYCp8oSEnPeF
iQr7Ifbpl9GmjMhnIDZT1dcnQ/yHgBrZl6sIdrCsnCsPciTWqqzzZnlDERjzeaw8FIjwB9zEF+Tc
3qPDpHgYxfss936dQIlOsn1xvtImmnJViP2ta2fdvPqIYdeqwgwwilW2cMlavgl79i1a5HrPkBx1
N/f1dzsUU4P4s7PNwwkY/P8sPvlAvOUVIuRM84FXRXhIK/5ZLtBAaSZPmcJu+u4sTvZ6Gh/R2YJn
pZNYUozmA5P/6bpOhv2e62nRVr/pH/DWVRfE/dO7HDEwapmbmBiU8Jk5JZM/yfrTt6E4qO+mRvvb
afx67VGN/2yG8cqr5/EZgXBZVOKK8WVRIRGrguWDKU1pOTYNoAzig1Nm/Ug09Z6lCRM6iU9+JIDs
+fvorgL401Cwm0Zpnic/nAmfMeINA4shJIbBwvNm7RW4ciZ31RSKatlOxkvZLw8+xNHMriK1+4Bt
AD7lOHgumCu4LwDx1CZlC/I9e6iTpC04LhvMLcYXgXiNlTqEfu9vwyrNuh15BBkgwu7jPr7PNgwk
pswPJ4+mrEov41st1xXWA6nxaeqTYPH+kWGZfKzzN1scBLe314/aypDdobw58y3Dv3ysN8VD8Rmv
bYEc3cnUFdBnYcfb/FDcdVmEXXMh0CMHbaitTP9SY7Wyi2K6HPU+GWapuH95Ao5uI8W0aiZWivXi
4c9yeKQiVDx8bgtfC1Vt6fibqbtvtu1kQ/rErztGGa52Q0O7w20XhhutWHXy7/Us5Um9kdLqIrre
/mruWlsNBQoF3iYV/DVjQIRX9dQRmxAz4EOFFwyCfpWVbPJqecCendU1apdmmDX5kvK3K5I9HVnv
WTVJ/nyPXqhlkB49DoqlXMvKMDSgAdKWcPUnT2xmAnD9+Jt0+Oe17q3FZ2zw/ox9Co3hSOaxNZzq
TiE+KeYqYp3D/DDnUXEFfqyq5yYfolmSrZ7OXe52qsbAi4jlO2GQ7lDhPO2Ew8lzNGD0tihvW9vS
nB9fPSlJp0u+QtAZ2NOXn+Blyi1XR/41zRl8usD9Ky8T3ue1mYz9Z1khVdGuJQ+5023YT+VDN/GV
dYULRE1wNoyax3qykSo9GZUSqzUX+fCAlArL4I3vDqVHeNUZS/3K7DgtS7HKkytI21UMQE4WHUyL
hssD/F3XWuVqrpDlmLqwtWj7HNObKurCOwHHpyvCU5vRp6LSlSrvSkneuyAMVBHbbnLeOrLhjZU0
z0APAT/NXd9kh/jiSqBeXr97TxMiVAWZUWIJHSuQaWQv5cuvUQ634FHGi4VHN41jqLhE3RsOFASX
0k5qGDvRHVbSoGj1+iuXQ9AtKyA+LUFop1atck5E1StsFPP4xnJ0rUDTAgppn9/NbKS+kYYA9Mj4
gZ/CQa1I8FGz6SXuVM1b8xQYBrxMRgOvg/ER6j9bj0PKFwZWL8PLXEEFm3JjDcLD/GVrDUSBEwjP
wpK13PSkP8NJj71KWcZIeTXecLwiMfovgA00FqiVHMOwECCf7G1kEK8aNAfA6Y+Eysd7zVKaaU5v
Qe/UE0EMkiou/9u+GlL4Az9SzXgQs6ppCRLwhYAbwhWbaFFNaCHUQyAnrbVbPVY+APaBgY4ije90
FhWmiG0SxuAMZJAlcausQjkU6CvsEMW37D4/bHlTXRP1Ozefl5q5LKOxHRNSwT8X13owbpQH85v2
MfSZmTHy3hY6EbJg5fjNdPYDZl3AGJOri56RThi2UG1Cn1WP0fsoyJeDQeYDAnMqTImVIUmrn5Rg
zPsoMSJCeDYU+U1GcMHvunzF07JF+cezZEp4XtqNVGX/IlOoSlmyLw9aQbKs0wTb43o19FTd7Zd0
HmCsmS2RLVvnupVCNEqoT9I/iBjqyd49/D/CzdjMSsYVKOHiFdU/rL8WfT/mArlrt2lUU1PEMMXw
iVebvrDwGJ0a2S8Fy5slADlqAZpnzgNtCkTvqQF0ohM6BXCMEkkec+ceq2SuBa4w6zvJQdzcZDfd
TnymYZfsl46FyT89fUF4UPVUZTQaaoBVPyOKQobU6MjB8TyMO40/UiIC7YjCOPedZNa3K3ymyAHt
0UMbqVQofKV0au4mjRYk3wzgEIihereX5+/fbelodbKj2zsmGDiojikhSBSw4oKFnr9xVqq6B1zB
snmfyTwuXYYyZ4MSNW0rhyGNNXb71metNsAeFVb/gnJT/F5hQfpEJX8ZhiGPU2vRJ3VKElhq6+id
6ZISt5A7w1v7WSPeyiuYiCgCe5Pv7Lu2XOnYNEcp75tsLkyoSIq9tYhEPvGZrZQVX+T5ELFFp6+n
H/Xx2Qb6mdwccusDtqgb6dJLx/qYJ5qkuYy+Z0Lzurfhgy09gUGWo0IVI5Amx1DUYgNW/X2XZUDe
rfjnKwSh5mGk9h5TpfyGG5MYr/IlV3xfWhihE9jVcI5DmYhkWbvk+ScTvKR4ya//9KFfk/Fd9/0T
56/TTBjuNpbog3EwLirXReUUC/dF7lzOXZp7Ts5w1kwjpyBcPxDwKD9/L4eIT5fjEY+zD1WAgq2R
W1UVs0e6p3wjM7imPhLSpGL7cupWy+7rqcFuqpI+Nfi9crn1Jxcjo6NR7RhMKIdXeWbZxpyssQZ3
CowSweO61vijIGCUG0jgAOHvOiAQ7koKrd0oMVYGUk1Wk+3ci4r8TG7w6idNPsjsNGFu+57m6Va6
rdIhoggQaDhp3eFPgvlFKKKxSsC3/OwwhNHXw/+l6Dgw1c1/hmE/sQJUO3zHANpxrmDv71MABp/f
soxdTgQ9hTmeGe32u+5zefGSYabiNDSQ5ET9k0JSxfd/rz+8wB2dEvzPghQSqMziKOAUipHtYG8u
Af0+ZFVWuc2T3gozNpA3unOW3DfC/bbUwIits/iD8uX5Hf6KXtL6M+c/RJbngxRaNTkxzJqr5BmH
fVPvSWhBYRywV3+36o5rqiE6j+rUSLPBfdQzHa9tIiAP+Mi14vnPtfw2ffsQ5p7U3+a1DzFM7a/4
1pAbbh6nYzWaLgTRM08wjHH6ta7Dr8aaJ3RW/QBo/130s5WthG5OmftaK5jh7b7QPrjkXIn5X5G8
tYKWDVE/qeqyODuXsJgvc3IhkofTuxVA+lVe/DqCHYf50uAH+ncBAGpEv1bDWGPisNHv9rxHyInm
xAcXnDECC3QZqgdChMwGY1Uzlh+N9634uaKT3H5Zlavp9huFr+AnmUmXFqCC7/yFE9exCTm7EncW
k+KQsmYYXkPdmBkNcQ8KOYyd9gVBGx565lqhVsywFwJdOI5Qnekyj8876Rq89PNN3LNx7F0ZTO06
VwzVPN5Tuq8mtkgxExeQGFtVrgr1ffOOsn1UJlraR31poIY9aqJ8GfHFZAvOizM6fsDXl635onxr
0JPYNeO7pBHeiVc5b9GfWfLUIM2WMd84Mq0WnaMOPpaI/jurT+JI1l+MFfeCnl4kw4tybNCz/XaN
zehxLtzHK7Hc7o4/WTk5jfKRbic/2DWO6yArEyBZduBOb0doENyuvWvKRHZyL3sT7nHptg8F22OH
iR0GQhaNqdAxqX5v/Fh9m7gWitykwFn0wnONsUDXkDkz5NyxdMPELT55G2cnRRjH+lE9pMHVRVv8
7up2a0zfrINg2bHyNlbB/mqonT2rTGMi52KFIKwsJNxc/zL7ge6ZoewjGXzsdDCrwPGVcstycg15
ZQnr5U6b3lvOyqT4TDRiBtjXHDVT95pAt+n+H1wt9udBWDJr2MODP5MReJnt93vvMDIM38jca887
j5eP3aqcSJTn25b2xmj87lJ45cq5ROnh235e6T6rZFCtxei2NUFRuKj22KFN+vFjaZkeHTI/m7t6
Baey+DiDiV7FNGPfSdV/D/mizi5/K72YRqH1qSwVHumi/uGc5gtVOFwALuXV/iM4IU2Kl8YkT7rL
zL+SO1beY6P6Htj20Dy8prukNuV1Md7FBWs9SYyTq/Ik9XtnkLGbYAdjDQ8KOmfVOjGeuYrW6UrF
cAvm5dbhMl18slMg+nNvKt+huNeClpBfvNp8Yae6wenEPiLFUOc+Trf9MOzlWCpyL3PvZ0hZTFp9
ZLPFZysXK4/d8hXBTcP86utqHDKVeTNLqfABuCa66/S/VRSX3BfgnBfuD9ALnt5lv1/mk6xKOTGv
clyu+6aqvIOC3wX4pfvP5Vf8WXIZPTgBpcvHfCuR62i5U9uCfZnnsHH+9vVEwqhGMZ0tPnqxbOnJ
aUeXdxgsdpVY4/3JaqJxuJDHCr1So/BredCCl5I+wvzfqvgEvaKQCTYbtyqr6KZz15kNwDWtdv+b
mCjeArxZ955NOkFIHo0dR+4ymrG26Z/NdyN9QrCOO71hSgflD+jUj0QIjV+gXdSJPsqpjp1NtyvF
bjlI+URm8XQ5T26jm0EMP4rbS13Pn182l02I2Dd5JFKBI4VPj1vjuUY4dSFCdCblKobQxBkqnVb3
X4XK7v6byCtGkulyJvp6flNma58U2b7P4jJVO+UE9q6rj3PZH7ntG771fd/Z8ZODUJgWNFEfFfKn
WmJTTmWrh0nJL053xEvcTF0plq09ssU0r9hLZXutyMRNRRWoVzyjIFnVlsuvV6p1jTeOsUp6/e0X
5+VseS8lCDJ2/Hdure26/WKGVwr6aovyVQQgPdgLU3bsO9ltYExiUZjbO23V4xn2Vdmvg2RnwxhW
QaKZ5YVB7sRSlHH0f3fFGXwh9Ay6mOm9mY68x8movYyGr309ty+ujSHoWUFzqeL+O/2qrub7W42w
59tRnT6V72YoqAzgWpD3vJmUB7Hdz2J0CnMj8hHpEObU8OBcMCG/H5ExPkUe0AQCrh0OZ/hXZbFb
oJHRezeY41bvs+yXSuJHbrGq/DEnoXhCZFO1WGM1vWqfdcI7Rt1BS5mnWojobtXRKLtBclt6ynIL
ojcXln1IRLpjw24rW+rHD+jLkd0el+c1KRHFHYX3pB/rpsX9BhFlrnIVG0jfWciPXx8F59tlxE94
8nVhMu1+2dNRSMIs/QRxhjUMAt7NXT4maFQcQwXdc8xshkNY8zjDWcCpIMwPLa4so28+wlpOt+1e
eOapKrNAjLevMWjtro3IspokfO/SN9N5XBwgO1QCYVdl8iuxIJCkqFhMexH+Qv8Ua8KY3BkWT5xH
V0q35GONBllRkgUFkjsFzqgK6y3otKjdHh/XDJpymGCnNqnlB6DlvPS4frYNy3HRw2uDrPX4vZrz
YQ76ysZ/8agrN32swXr0yxcwhLgpmiYZ0z53BshxEvsz2bTDNw7SKh40BFSGhm36qa774YmqGk3+
mSA47w1RFd7kS8zqTCdXhmA578LdkO37u8BOwc9n3kfCKeA7vI9lqjrtDNeSu7QXQxNFIbhu0j+w
El4Nh4nuakTvtP2OMF7lRa4cUqnTavOiZ+i7vG7DzKP+cF3kiyQ0ib93KqyDU/WC9okTm0fjqHt0
64Do3PHBHeYji891QRorh2d9rnkUUsXehmxc+m5WyKElOgY+RwzeY3TYi+mylf8D8tmPh2X52U1G
5Qxdu0RCENQoM9jMBX3rZKkz56/6RgEMHBATdA/PprD8F6DiUGqZpqV4pbV40sqzivVwZF+zcVuv
Jc7gUDQr5RekkXm0PaMAhkLNuQEw40iX36um4z0sg6j0uLR5I0JBd9Hgla5Eu9/bjUVY2YKZcI45
VfzC91rNk4RAP2l0412B44sreAurTfIa9YQ7vs/d+tdJ8do1rOT1IjgPZU7FcIMoKQ48b8ou4kOy
KhQ69yw5f/gGCUFcrauODH9A9fZcl3YJdkzk42zNr/vyKazpF8GlyyVJr/C7XpmWbztvDJZcVw3r
0z8a2UEClxPjcx1fltU6fJ+NChWVcZ5G/m/9peh4mIriE9wlT340su0NtFRwAEnWVBWQAq+OCJI5
xHX2TB6NjtT37Wz59Dn3VUqSU9HmffVEPH4mPv+AuO99Id1fTYr5P2/2Un129ATHkpqgTzlTZg+j
c42mRxzEv5PRLY1xB9LznHk44bbPFPb4Fm3tvXdfi/G9Luo29mO6tbt57POh/0qbbb+GytObVzec
RnyJsv3NdDdVUO3/Aeo/LrVlCX23+KjWq70quUJQlQWhRJgx/5kCxvWeysbjx3HmlCvCJ+EwzZCg
CCtlq7sTiJuVZMvjqWuOJlc6PuTGQivyfz1UMXp5qLlgdWCe/Ru/FHDZxMxJgWs0qoLp7ydS7hb5
7jZL/vixy5UNNKzZwYJ5t99U53/qVORRlm97SKuEemS/DMrNFA3ycCrHb6WJDXcYsX7m8Iv3OyB/
DtVMcTed/1XnvTnwYhhsF27B0eBQDXpvBwLo11fsFwzuMPXR8PaGj0KRoV7lXPYBqXfvCX3j8fv9
Sbgx+X3/CZlXAEpqxo7oWzsx/XpVVW4HZAYRmwbxJ8ih2nGm8Foz5cJmAgMaE8Z89Mstl+lOFwEM
nLRzfUstqu21wX7walJKjWNT8HFcUpneQsm20CpkuhqJln0njLgfwoN3jTy0WjM2fPXe3fyjfqIU
jk/VNtMYpu5sy/BrCDRHXiKQBsLU5H8ZSY6+pFFUJyTuZ8FnKdSqhcxgMUy27EuHOCHIPF/dzTUm
EIFwPjoK+3+mrhoa+4/hs2PRRuP8OKsus1DzTSvHh4BAorx6hHUWDZatTDdqJrqiJdqb0TLEcau2
qQZC75ATeldzHvvz9lZ0beUHDuDn2Le7jn2Ix2txM/WIl5U7gKGSa/v18fD1+u/b+MvouuW65IFZ
/7GBHfnCUUz6Xi7PE1ZJjo6XUdZatg4NK9Ux6XHqyRw2eNuEd6HOfBSiPx+oyn41xXsl/MZ/9Xqe
BfaPu0Ol40+5DqY+vO1/vB+eBkvrZk+2teoOLJxVwh1Y9FHl+q4d/vmfqhBCYJ6M1hULj45sAxdj
f9kMfZ1ho3Xhi65iW/Ez7UYSIAhps3yfL4y0d6Ns+9V/duI9ZWI6KlykcjWt51x7r/GsaoSok//y
40zt3eEB3s1fFTJ+lsT4Uqd1McvfQutYPtqDf/7eZXo9lIWOXKqpwcqQuyb1Nsq1fezahev4uWq7
6BaJwiVXfiLxR/g97yrX98FCSfRBP3jCXLKa+kvvak6986p7H1uqh1PF5ekvqgkxGu1UV2ZIK6vm
Hif2ZXgPq2ut8gO2Yuzeg6X0GXnRfWXRcay+D4rdUrga2pl1iOlKv4q+0Wa0TRdv6Va4jo/hkD1Z
8XoY14gz2X2ieXwctXm1OJ+Thy0cK9v0/kZmnBi7dVnlNy0N56xX82ngd+J7mUMWulUmjMJPtA6f
WNa5GwMmyjXiGcm8/mBkbtL31hzCm87jv650jMKN2WPOOYLHwSQqp8a7Ue7L/WxbZ/6u5fyn+BA3
SnvnbubV/rnQn78qigpFsPIFzWaFRN3ls2AizxCf1zdAdgFl8Xxv8tYx3G4ajPvR56l//cvCB2Om
8XSzwItm5pMuBZR5KVAc6syrkg4P7TN8dcBXDL5VOwxJo2fID+b2oCZ/mjFwdVe9DjBfmohsz7B3
ScFCVUeJTox35aJz4Dj04B9DwD1QfSFk60wfOFyvu9y+Vpww8FWE3aplKjeiGR3fpKXCIlUAnJq1
EIrVj7oPBn31a+H5mzPHEerv1btKfwGG4dqBnuYEdq+tXrBsJmiaxoDVGGf8fXAXvP2615UghpWM
kf7EmqTRtYWjC2yiKt2QnNu0rK/XoYpawzPfAWV6k8+9w3M8r4vxvrPKctvPLGZixB8vl4LbK1S0
IQ+bS6Hg/HgcTRSmagrdmjyyEXRGrXlt6aK9zrYl+mL/FdUc20eR9O3N1Mfn/DCk3Yq66VGMk6OS
ymDhd/JnMfXHHoc6SMiZ8MrU86tKtC/0sgqEQmrMCXBZ330ujY18bT4FG1twh1E0CFc+rydOEOII
JQ8+5qwTdQke/qWuLEdkO4W5BXZdNt77ovR6BBLUH8kJXjdqU96XD1SnnV1vJTuYlwWoeGIHUJGO
Eo3s8NaadCddcznGsej8zt37n8WyLBw/Tz/vGiqdq9zgRoZMuG62+Tw4dm+9Z6r0+o1MDhQf/6Jy
9jcJ0abaAIZj0u50aRRjA3jgk16/cGZ6TwH0IEmgzgPXLn5PpbxpCdARZAkV9glk6z7+ZcQgQOhj
nRg9GqEqHPCMgEnQx5Quky5x2zJRtFqvs0TtHMII9KUI79De/TiO1dfTaBXuS5W4nbz9Dvfivgw/
87XkrvZf5xIbKBOsimcn1emluovpAbgR6JwLGRAj7AhaU4q3nx0V9XPmmGsKO/9ej/0EgcxB8zLI
07+xPv9PBLBatBC5zNyGHvt1Ug9wwaKondO8muH7zn0RLTRdzO5En2Z6V33U9ZhQ2dTno7eSEe+i
W/7cvy7ddDVWVGxlaiLUAyicKKYEqN88aLgA8wxhEsdGbhArrWmRM3YxM70J9/tMeWICCsrPrPtd
iNZNeqeXDRVyvG9BT9KPQyHm+1zF3nqiC8EvcfwkOw0DTEYL55kZgPWMLViWDMmxA6E9QxAettXD
qoBWosXOv0OCBanv+1pnsnHOBWjdqMRk0eJr9p0VnxloFsdP1pi6pMxfriREqXNpmOfmDse7K6Se
jcyhIw4Y5izxFrt9aARNmJrOODhlocynHU3z+axrQ2G85g8CtO+H3/wNAHlUzMwgRjD2x3HoZ35y
yeIoemluFq09k7yNYWlytEfxNF8ba6WzsxmE6iY0M+r35wx4wskTvhtnWhNAjKKXIDAJ0+hYmGVh
54DNeQu8K4xT+AR9sLnCNqqmrhVvMH3pW44EE9o4szNRh8bspltn4hqkiNne4tCWETWDufnul0sz
Fh/Gdp3jsScuc/PqWDJnQnMPIB7GzcyU+h4nSZ3MX48Seq5ltP+bbWrDzSRMIw2B7HEntRQCsahR
ib5C3/JovGmAqd+Gb+lq+Y9zVHuK5zirTN3j5rPA7edq0piQy3pGsArQcGTkokICPCFK8RRej77m
2XU6uhN3Iy3WfOm+h9r+XFthyC44ICcKt78zT9HKkdTzAWFQACR06YxXx+Hk3TL4eZVWXP3Hmn0+
LRPD3k826Ysv4QTG4czQfaNzo1kI9l0Dbj+CGJzFXPkwtx6JWikym+n5jlflenyWxbgvPgxCPeYm
B3F0ezh0quPE38lDoZfmt/rfQKTk0y2MnmucgG441kHfYM/owmtRNf4vVcTDhQE27VEp3X3yUL8q
DEjHzOTmaA82P7uqYTDOcuPL+Ol2r+WuwdA5ziem/+zFvlhQHzlb5GrSxLvXY+mwFiLwrpzMbVZe
3Tsz6HQnDRz72DaYWtDCiFc8vOtxPtXHQvLfgSn8KDEQCK6kIPn8uX/eO7F0gfV2ZlJZwA0DHxln
YCxlurL8THP64IECmHdhFe/Vd4PZwb9Hf3conVzr2dK+iyom0D71wzH5Gk53dbOHGnnQq6Ho08Ho
pv8h3lVJq2A7Rjqo+q5WfGlffn9cHfDo3TBCIcX5OX0aL/86f+bJv106DsrGmw9x+iM6VybpjzU4
apZpxEblNBnZ4/fyi8mPBTrfdNLKW3c0JxlhKMWJXQk9b8keQUAcfY3qkj+TqwDD4rXzf+rJFOfv
ZXD0CVKdjskNN9kyU8qYfudDAXLKVaJ0CT1j3kOq+bnMvuaU/3RMRp0D9xcJoe8aYJXAh3bCcPqj
cIx0hpNMYyMh8AX1U4sgb8LNR2WQLgNK7RmIQRTVoJ+2aQDwHGSbsjMQ6Jgm9bYZqUHtokfxykaH
QQqG3QjroxHfVXbv2v1SR/xc0/1FdCk8L/UjaHZdXfEuo3bZyIkoshm7bOo53+Ddoj6n4Q4SbJgq
+Vz0aTaJUNaPDKa7iYOuAliBfBq/DITTqADbv8W5jKOTS7Ypw6Iuwv2UHeny9lyNFsUkPhZUl6Mn
FMYu8wH/m/5W3UMlHuBxVpKT2g0+8Sy9skX1LrJkdQOMjzY0asDOv/ijeVDHPpUbOjDtx2JVU+fq
bNTmG/D0oa7VVpQom1XDr2hwiz6QGxhelUz2xRgAKvH83p0b91R3k6nHrgOwlXbVdoufGwlRjlON
GcXQ+p/qZUPYeytmxrn+Y4STuYzEDP6ja4qz64TAQa6YCF4L8VNZLbzgtPX4ANK6fZ2AyrkNhGRf
hgwin9ex2nNColA5VUG071XFpf1WzLyKUaobPSrZyzwJO5kUdAzvsQL8BU/JhB/NGZofpDh0lFXy
0Z8+VRuq/5ym+/H+u5NRTwY5q3/ebYvRvroN3XNPg8eRC5II2KWQc374vF9BzRRPDpzu1oKqJOFW
NhBgBUApkf/pshwgSwxUlqNVWhQtixO6g2NTNnhbb3YVmNQ98e+e/JPQ2T5uytGEOTIM+gMYoaKZ
kH/wz1JpZay9yjUKOX2hDbobBaTPUxLomikrt+bjF19WE1LTe3C7rxLjxKp5TgyTz9ItS3zeu85u
BZPNMApNg4PoXhSw7KF7Dx7Ls+vj3XsyjfTlF/4XXSq3ZTm27KpcWTpT3haHUF9FlVbZN803tbTQ
M0vGRxYymfT0idojXgdIYIeRYcR22ElZutptkxxjoF6OTP9QgsokzczAjzWveq4tSKaBrD1MVa26
LMkfBgDgS1yo03m+SoH08o9quU+jCdsAer7HOAVMqWeQGh9GXhnY/B77XIG1et8WDwwiE3TgNLNq
3O1f6I9oMJkAz/p6XVlNgbgqfu0xEbnVZvEqFT2Ty9Fv4umOsZpmUWuQ+vPNwZkaPi2/PhXL7p3q
as/rhuYxitVik+rxbsC2dTZcLlaZFYsXOtRheJmBl2V6MJCzGJWAC5d17zreofy0G7wxH5pmZCCY
NG/44lDMPjbBfeFAmykja1tQdCrMri7xY2/Phl77bsCH3IyQhzAj32Vi8xbo2nyIu3hVJ9sQr+1n
0hgAjMBf7Ls/HUoolRXATRVxMiBQs1HBjKll+3Qrg5gPxxHsdz+pLuMNewk5ZVQlNIFsXRAq6bLs
8Mu+ASZEeVgSnZ0gnETFknZcZZJ/72d5Z5hZ/mPaQIt4tVNtD2pMkLgUrZtlU0rln0MonmodEA54
GbqkUzk6l1bKLloDcrBkAam0W1eRHggwxYpvWV9eKw6B4/flVXsaITU/Q+LmcvUgnV/bdQkkiHuw
jBwywIz7vz0FMSzKGLVbjhBhWcSJ2bhugeShS8yoCkfgHPP17Kt6/SYOX2k8uGeaoLkMvxV9mP7r
LBBw3xYwRPBn650ICvToX93F8ye3ruZ+uA3teE3detYL1D2St5otJtctN5CZHDHlsPBcJe5CSVVA
fk61WKpEDxZmWhId/aqS7zF3L1FdO75zubYCNKhTE53jbKMLWAvGc2Rp/Ilixq9nP7zjXRVIBY9m
blK1ofQzGQrtfHe1LE/29dWrbyOQMju372ieqVldbcWruI1KoBf/2BORYSwcPX2uKdNLwR4iHbab
vRCszi2jVZ7a4sCsq+6VoL3u+9EtXJZuGT/po56NyravTjSEsroc6ipgMhmFa7A9C+MxLrZkO+Jq
9KzjiFNjSuzdqJGgzW48eqrN8yywXAGdPha+kLnFY++ypFgxCHCDQkqIbZwzxfvXsmd2vZYfL/9H
0pltKYotYfiJXAuR8VZlEMQxTVNvWA6ZTAoyijx9f7v65pzurqosh03siH+KrXkSEArrgxurnl8k
5G81bDNsjd8EeQBvot+NFWF7wRP1XQ0a29lCTMai6YhVp/X14wtFjXBNiqiYhPARPtZlM78Xe7Aa
wivSE80qfIXHN0Qd5V9mbdCRANJa1B6skvvPNQ1GyCifRx28ip2zh4YOiZQnPu0l7NQaFT3D4Pyq
zBWELqGNOskvghdbxM/JL0lXvx9+v53eMIPa1ZF1OL520lfpdQCuosha2W9CwgLsGECKxSsMWeRF
fIP1Zmu3cRI6t8hnFG/WxoUZ+umWpBnUq2bDEFrNySMkOQpFoKbajIUIZCSMULwJzdfXjbwUQVDZ
uvlNsXzDktEv0WCxosZ+Tl3Nf9pg9MIG3i/ZgZfNrjB6fDDwKGlAP4WDj7Xkc30jVOzm9FqQQEG7
tJ3gAXnYz5nYTULWv/PgPeuWMDWzbxKjpAk2JXJcc+EdIpuOPZygQI+FvoYQff9BmVRzyOrhhvya
O3Sy1s79T/9D+4SgPvlG1vurrLiDOIHyLgMRtT7YEnhX/GaauO4GqDpZ0L6ADaOa5QAPJxIAieUT
QA4QHv/lg093TVoFnyvaZ6rXloEF4bMf8rSBIAE0kArXs9I8iNngLUy0oGRX+nS+rMY37o/pqdg8
pospX6Ez2o2KeQQX+xv9dtcYqYBLygfzO5PRl/EtokuRGtffH/rRPyhBahg3LKEflCLRXehrukHR
TLJrMV6SDXURYfsUkxXSYUZlhL7ZRbSi2/6HRhS9N0E/N3A2m2kJkA/1ounRPlAh6GgTnA/k+JB+
BmUlZFIO3Tcdq7IFVeDfleC9pUL+PgLJFURzcaSk8dEg+QpiK2IZI0WBmvEPxjeQa1EyJBJcOhG8
IsI46nN9wNeRkHPdzzMXdch2jH883wiZcDwnHBw7UE+crwSTh4dDJPICn4DYoxzN/gbOHP1PAPHD
74h239Fc8vMgMqYmeRIisJgxYs46GEDKGiJ6RIrY5yLc6eBoSyChlIWC+YKGHPCNoI0ALYNQZP/h
cODvwooRIXU2EJjWxCSiBEaE4/HH0FuMb6g+pznhrC/yX1n1IbMrdaRPiyCf0+ssX0sSoZ4HBXR2
Ju1vGGNHpBpWbha8jjLsrkuj17A3IDAxDEesH5ul3NUJ+ddjlX0mBKUm5izbIQTHgLICnpL/kPkR
DAnmA9ghgJKHN2Co/+M/AFJwC/Hr44+dMvqwUsyEyxJARQ2V2uyYLRiR1tw+5FGiGSZWlAhbihDg
wWtGbCYaDVDW6MKVO3oFzOwAorf+xuiBbQF45QbOwYpkYXMwGeKHoLtJqcs8weVC9BRqM9xBaN2e
32gPmFkg+1heyfe0fv1UhtMyv/BrWPhSj4uKnZifZMH5Iz8T2u7G2MK/MHZtEu72qYuqA8OmQjxe
daAsfEVz2mXAK1JmEBPvCgthHXH3ofe6U3BRdUH7Un4/0EJagHIc0JfrbcO4TS4ORQ6MgIcE5hxq
R/Ah+Fu+oKQA51Edofl0msvESuYjYGII4x/cx1/47RekRCOzEUubdP+9GlxgPuK/RHrC9wiHJLT+
ND4bK+JVvHVN0omjLp7+NbMIM9pQwg90qcQpjwnG+7eoFuf46MZTD9BA0M9dZ1HgvPjrqPnJEl09
VPiN/pxRDoYEbwAZpHRmt/z2eS7eL6cADpbm6j6FqrlNvvo1jR+lS1y8O7EmlW4P6QKXXvaytH9M
Ps0lkxTICZoC48DjGnPgWTJ54WqnUwsPKK/4R2kFTFlCyuN8OkWEJ2Cyh8Nn4TwyV8kR/RUrrMaz
SBICPO50HnBeBN0UbRUTIf8gGp5oTifAayp1mIZeTA8SGx1xwAa0sqMlfwdgeTfrS/d148Sg3Pm3
qwYo9AgyGl6wFqXIUFc05DSWaMYcmnYFCuNOc/BBRFHMW7bp/VPb1ND0rc0cl1xjZ4DVDGefFjcl
BCw9ND8uOfJeOa3DxBL98aYeoxCaoeArap+RjQ6Fka07pW8v4sk60zpC/wJpq7A2PiT5jp8BsaJD
iKF0272vee/pSzQyZGaNEagN8DRC4MVaMKsmuhmChg/lUFzhgGioaL7pkaB/xZ3CuLPh1fHxoriD
zYHjUeHdeTYUjjVcGOx2hwkBlTOtFVyTsWzeVv+2UImZpOfIVrUdGX7Oj91lgMCo4mViC6J9su5Z
xoCGnDhAhOt0py2PN4lR5EWxKRUQaov3cGe/CBkkw4bQR2IJPOCrhrIJWIdWRyF+barSoAmhCyl9
4vIeNsOdhUMWQzEE+SbaS+7hs4C/3CIhQG5z4lzVR6i3U32E0HLhEi/vS+JP3DJQRNBYQg+Ecklc
+DJtDkYUlhfjoJ3WqHLXdfD8TQlePLdBtW422rcuTwfU7kC6EPU3mz1JQN1saLlQZT8YiOO5vsd7
TrDrnHiUC7Dwi4n58YVyDqQGACNiM8c/IR1XGN5LPoQfATo+HSBRW8hvgUprb1izcJpxlCY5RVSH
u4pQY4I4dJuJkQuKzw/R8R/VMUAlzZQAYvkDpBQG9J6An2q+Bu/Dz7SdrEk0Jz1jwV8l45+olx+c
XAz/iYAZaJppl5lXI9xiZIVLNqRsfICv7Xu0A/1GgLjgRjF7fVu/w8KOqw7qRhXaErSafLrMeIyP
DJuSjvPRnZwQSIyYb5kKYZkY4saH8QkikwMG0Y+YA6UNRCTGUL47XhMiyTW/PN68t7AJPOpME4VV
86yQ9jvafnQWCs3H+0ZzFYI8HCaL1pyLZwBtBlIeugMGnPQHUup5lf9nRFWh0GeuRuArXiPkded2
nYXSjtOjQoJe62HOk5Dszc3kxDFhMxVAElAVyNcNYAKUickF4DSkXFS4QLyClLB/EmMecrRAqEKY
3qGCqWjw6neUamfiVBmOGwXCn2GFERIK7/qwHtvcgSN1y2NP6LN2fsLx4wZC8iDY0RhxiDcSni1g
ZxHfh+/VJRIK3yKzxEMRCN2n2NDsvGbMicQWhhzX7z91NrYIt3T6gMYKq/JusOknhL+TMR8bc3mR
LZ2EPJOV7yrRS8iACHZxsgtTVmXfsUdPQYaxXuUI7sz5t9gYpP9sHzyfRGu4+K4PxBfdGx5JpiBC
nBDeoM1zUw/zK2MISlxqAGQfBWqCmz5Z60Llhn79B772OjnljiYhr8Pw43AH83w/L+wmGa15Z5Ql
YYV4WZy7AQNy9F2ppLf9+3jDX0ZhrmK+PSpxHGSTBSMZnzUnDbinAGK4MzrpX+oXxQDtVEcz1Aqe
uj+Vx9ZDEDr/A4ixO+sgXjaRgtqWC4h65gKu8ZPVdsFPhi4u/IoPgTTNySIzbIRZOCuQshV4OUn2
YlWsV9ovR3ycxEbPvNwD3u/6mUYfxNtUhC5WYTc9igEcwTg+hCQfUrgikBW0+WW3/ZRemI6OyBfw
/pwhBQ8B0mTykN4489g+ey7KJXj7y5aBn1PbWKi7Mp0ay8TRuAiu5jG95ay7pOMMBeGk43iZPi8P
mgQaAxx8xElZYDClgOvHLni0fhxEVnPiivGHuCbuZKZEDKVET+ROLs/ps+BqCJXTphCIdFRquiTY
/E3iimINN6KQM34rkLEIQymnALUAFx2OUhBdCVQD7yVv8PeNntyHxQOLNfo1+GzMBra/cWUBVMI5
asRpYr4/k0FMDqt85svj1kcmarLTbQar0kCm56uGJwZTFmZe1N1CRc1cJuLEJeqfuGGXY7GnEBC5
Z7Mi/fhwEo/z4RFZ9LbcmgGXEYiX34E6sSbgxPcqEK+X9QiStYL+gR97fa9NirT1zkWUgJzNZJr/
ERIqcf2w+oVWixHY6o+M/+JT43n4o5P65nM8f6huLPFBS0WaCXwlYyEXL0RPE6Rndjozgqk4msnG
mnGeRgv5mv+2tHXsLjsPNzUkvHHyI7TSihB59hDDGzsUmzfLX9YPFweARdx16d30Qfhx69hE/qNr
5tIAbv380RtSCUiXBv4Bsyc1fytBv7NlfT8c9mAE/W93KPfcrcf8lv+oaxHGi7x7jynaZvYRcXu0
qYv0t3aHzXjNTVpbRLouIIwZRkCbQMwBwuZblFQ3tgxWI1uhPvGw0BlM7qgBUO/A5v+b+Uf34YTF
mnrLzLBkpOqLQOmtAUgMruotAHFkmc2Jjg5Xx+TtAZ7zRGmV/zKhjj7zd7wGtwazUVYT8vZcAad+
AeBVpvfecu3wBNLK0RYm6BKUOSAi8HRxBbdsj2kwnObDZGpqloxKWXdwkkg7LkI1mRNqG00FRv4j
SdtWn9FsNbYqGGwFgxO1Cm6Ryum+fXoYehymsaVxxitR2a+5hLiGLkxIxoBDcR6wY5fBd80lFvLi
mYBPRBd5BA0RZrgAReXcjKDlCaHhZ8ur97b2jHNKnWUJ1B1lyeLtqP5rD3TRKmInZ7oeYVnHtzDM
83V7DkWOV3p63PWYd4hL0xBKFZYXnaCXWJpG7iPdgScUJY8NKhOSmCkXEoE0o6vpj67vQBwZsSem
IcqVCPT6QgDIkxXBTNNGQLABghx8GeqCZ07aQXtgRyIEZyfQB30tApvNvexVYtsd65xjAGlI82tD
K0Yz7rUHjmpL4CmWFkYCVuf2oUjjI3IbnkqETTxXxpZQF8hrNKiWQlvCBid4omKDbS41Fk3jwYR8
sLBXs4zt6qxfqr3n4w/RFtM7R1DAfDcMCZw97UluufBvAlMcIDSAz1tMPoBMFbAu/LVDz0uf3eYb
7n6EuswGqrmjZx1Kl1JUQ2YxECLcRxBKR0pF8jgQwGncBwih6eKhZJAvdq42IS7NEupFL1Gc4S76
qV9ksj4/jJENYyvbKtmfKIRSiNJoFXG33onHAMSdAdLRbdRZQCsvhDLWgJzw1J84tLxYfgLdJ12I
gPgB5E3wfFtfYhaF0ll1ic+rw+cBsF8eaVyN3WipkdO11VjERGbUjhiidG4jwGYKMJdotzuWaQZo
zxhgcDMh92WMQW2GbpUCJ5UOjb7yWZIngDmDjajtaPb29cWIHMnsT91DtjAIQ8VTOeSz37Wu+NuA
OWiZmjktCwPBPis8qWUVC2EH+vyBnZh+HF1uZyFa4hzyvPKayY3KaW/dFmk1jWfLcecxQ3DJr4t6
95o+flOLcYiBilUQlzGpppTfQMGAn4JyN7dKWPrgF78QAOGdMizAjtHYj3QvKa2SpFF+Yz+Tr6Wd
3du5fsA/4Q0goB8QNoM0ReoCekafR26D3BdTEiAwdgnkA0KNhlzV56VATvAKpR1uAqZ2Evuf3yD0
HEGUSUx85I1AC9Aw4hWC2GHUaSGpNIUSxastPkssWWE4axDBK9NEtlp3YK6CD+AIKXO1Oscfp+Tx
ABWFohZDdMUg0zDUaP6Dr9Mv1uCf/7KsTbqLzlUZbJnXYKOY3TDT7dCvABQrnB0028C7nZDDP4+c
UbpOocwlv9Ll0wZzSsszp5ZHg/ra3EDWCCjZ92vk5Ef6EnVmJivtvcRvSgNF4PkP8HxSbHi2OIGk
dt51DDIwgIX9vmJjNpj+9y1CavC8PXeWLy3lOVpuEf5DZcPO+0+UKelCt4cfrEmd9PdzLSsnG5aJ
NO+C7Bb7r5UsfEezgUDK1o+QDR8Y8Am2ktiG8EXiUfk1GajiM43KxoC/0Pl8FtXKiOcGoxIlA5h6
0ZAKlzpjETiiL+mbwTLaubGPV+Gt+X7bvddZxNmw0Tdc0ZArK7oVCiw9Gjw52r/RXLsW5CGNnOpb
Nqf61pgeRmTE16R3GGdSoURWKHIs9D7XawmshdAKoQubmhbUbu1PgM3Jtj9mAWlu89eddCucD4OQ
YsHXE8kOTMqJc5N1i7kWnZszH9H4/LAJgHe1Ub67rygXuHL9TbjMHKZtAWNG8gfhmh+PJX+z97kk
edDr/cR72dVXfDfZEaGSH4l5ZQs8Cd4JfEfu0ZpJrCH8tkICph91Lh+3WQMcO9W1uz6y2eRYB+ma
cmxsJM7g6uFL7bQ+yaTnzFuxX2I2eHiSVg2mO5onZYoEwpEv6Mlcbh3dlblN6G5ZW2DOTFv67lqP
y4a32zVWOZCIMLr9Ly0wqays2mHHVl+sSZxARQCSagRCNMfzDeG0nKwBENEwhUFBcBBHsz8VIhaE
VhcyjltUxOrQ00Yr3hH2U3ZrwP4+ZvEXDPEDidwXjivdFNAlOWy4ugl2/apX8gUM0kQbQYLog3NB
X9Wjw7z2iohNeiLhnNyGG6MPEqTOWPAzABk3/ZLPX7YapELTdsshEFMJSU/5mXCnowFiBpiEShfF
UraS/mRPJq/BIC8uXCVr0n932k7ZxSgeMRQwMwZAhU8SIbjU+CQ+Fjq8aMc0T+YFI36UzBBjiTgG
Bi++XkBr7kOWIrjFoZg16w8ffT+LiQWxEZKtJ9tiCeu5LofVKMjamXrOXRUDejTVTs0YCcKMrMwx
KulsLrcYKmYVlfCaEa3UukRRrp9wcctyhxLqp1W2OTiiStrf6PY06BtJ7k0u48hhowg+fXI32G/E
OYQyQblUzcHVoAs4bXimUAQSzvEU0Rr9BLCSTUdUOyHqgLQHYKWPHG/NVxDyfTD3kj/z9qMM6Zc0
BMADmOgiSCtSPtlYUy4eiEp0LD47EqKYniLea2/zRObUc9D+e8e8a/ziGAtZrsHOH9KgVsz55VVk
v3OdqevkEtKUcM0SxKluGQ1AU5E986Qcs+NEsmkcteem54DjITnHRNldGyh7UAd4iV9MQAiYmUCx
nCRXNjFwGPspo3DOAuy5dMaT5Zv3+krl5mrkzgovxOOwD3rZnLgZqLE3vL6IPbCaASWBKpIb2rpc
1IO2jPF0wH+N0ambS9QhMJMFCuuK3QpZwEUnJkLM9fD0F3qIIhSdBDrI7kRdL4ktgLD+4eWP5uPN
NxYwsSIQgJI/brqM8fS04cQRLUjpAJvRxVKY4zGaYEQpzYnbeLKBj6PNurr6grnzEXlcvfTeNJ36
RvSWjUDuQC/wHFvN7r2UqU6KiyQFQzyTOYKXDf0yeWYssqGkR0dW91BCK8cbnY0pLSrsNxanALKX
HlLe6hjbAS2YelhoZzD4fLaAtj2x1MQ+YdZrZgxdssDTkz/uF/ULGATlQnSEPF3r0Jhc47XLF4Pl
AcFWgOOiEnYLuAuKwhI9Ado4/CAIlEVTBcMi0RMxci5oqsrKxyzLUcRd5GMIzoOGnmE18T5zlIb8
9sK/yz70w2IVe/JRX3iczembNCykFPS0BInMYUFtnWwElgStwjNBy060Y7fH/JtrneWH1ZfuIxmB
HaMZWHLfcqfS708EI86dMmJhC4panCf/fA6Tu0r8Du24rXufBU/PdI93V3AJ9KigTyIhsfh6/WLh
exEOiO5sKvOfAO4dcjohEM39XSZSnT05fNJzjAXpMiLhU+z9kj1c9n/sqJThwBlqwVRIP/wJz3RS
8FhkEIIe2uqeTaCuh2W44vndphb5EiQNjc7RjIuQ0Mr5096SA5JMzw/7DPWBk9WjBCL8XfEwEge8
YLOHheK2W9D1+Dq/otpXVuU5nW/sIUulQLVLNscZHHxCUClLU3ewcvZ5ueZy8tWxGPFDRgPGxRmg
PyzGlnPAvkN8QQiHPeJkFXqw0kVgRSQ5VJMBtwR6y0laDmt+b/Yte2QAqGtswTFhQzoDEqCwWFw3
u1L75gublTRn1ATT3mVLA0zpT3pHQrod/KvYggpzZNW8SlbpsuZBcZ4roiXZLakt0MlMsx1vjpVz
PuzuIbUHJjMrwB8zr1mMFR3GNsZJ0vkw7c3qlW43gFK/YxcGs/xFH3glWMrlqEObpZ0IIkx2Alwg
jwg9RyyEb8PINnHZbWNqgydvQ2TI0K2T/cgGAct/YNEEB6UEdM0IrF4zYgNUwuQR1sgzqtBAawbj
GC+F2YdDRqE44bA70euKZj8P8h5sTVnxUIt+GUcJ9hGbydMla3rGNPulE3EFmYQSYfHBao8yNVlw
cdpMOCJ7Yop6GJLn8WMEYDEu9+jmtfyBKAXEwyMQWzPNrpw9RiRAPDR1RIfnX6Q1knLKzk24RvIM
sMLJqNzph/X9+4/EM7Eng09eLLyNXFYb3iLsCEh0fNpNkotk2jSQgSU/FLU62cO8UJ6pGXD/QXjm
WPbx2JqYwYLH4cGCg4fTIpa3eMQfAaZPkcCFZCBIzv1xmJ7fHrCPcR7Zpc8aIEfsYevnPWhHtCLN
yuttFUyw56HpbfkPzRVL32SAcBFwZ87JbPgWqT3yNysN0E0TUI2CL1g80b4WjDN8TOldpIcjILgO
7guJPHmMO7KycLNCTvYL+GKyRwmjmpYXIbInEtk+0+OcgvYAIeMKtfos3yO0csiJWTxOAyeRreWu
GIMPSBTyPWrQ5Pz02E9Jj6MFrLDi1xhFl1cQSedBOuaaNntHGHhA1SOgkxwIXh/MkxOeRHR1scN3
Da4zrXwCDxE58CT45Zm05xljxbmcfqk7MPiZiE/C/XSVdgBTbKcuYQo00sEHMB1tQ/tXXSf69HWs
xRBkJ4cQIH6vXqt1jNkX7JcUUNXSWMQwzMgeufApqMbiJbN3AH0rwCHv6BtUCIOB0OndaNxKNpFm
q+jf9qF/mVwTESdCQiY+WaGrTy5PVq6IfE/UzFwVfK/cByjNs0v2DZ+G/GkVn+COZqAOSwB7u2EL
Cgv5aFKICUBqNJ4j9pPgVdhbL84dGhWyhMIgu0gexD+LWwNWpADSQidgQnr6/FGuCdjrivMLU+5t
uTNQMICLjImleSwEhAhfgqQctFAnfAY22Diz61wcJQ22FVOuL1PCyB1EFI1bZUb+uYWQZrIZ41AR
uz645lF7mKAbn5m//RyBJDnA/AWVsL736xK1FNAC9kXOrRUvMDXN+fpsso/24ofHy9dcPk/2Y3K5
4pPJbq3MIvMQdJ49W1vRpLBHgMvFibinf4h/2ZEX733+xKJHBFkBsOGck72uPXZElzuxR8pgHVUc
AFTT/BwngudEqrGAo2D25bknnWWTWN0Voy9APZAiawvpk2JncqdyUPgxo7FdLP+hoUiODTuu+bqy
v3ASwDb2gHl8drTTxrlwzS/Bh6lzejA+OjRWm9p/i35/vMlvtDjhhS8iQ5iKSokRh8vSsEjWpN1e
ikmVruoq77j/kQeqQGwr4hYxFKDiFKYg7mn/6Q8itbnFqDveI8TziyOYoELTxO2wK/yEWXNRXpXV
dwVMgi/vqAhenMtvyhoE6+1lV5rAnzethb7BG7TB20gBJk3xF+3i8zjcicSAcQ0tNG4MsaLjAptE
8CjeQ/w7OoXEkCm7kJheaG6IqKIHSRaYIHM5H5Z42cQtHmm0MNdijqc2Kudhw2eH7BNzH6Vc3pVC
h0n3SGAcaTMmgSaCZFVRDyCc2kC68viRAIPki1eRYv+nI6acp0LKhSrqK3UyFiv+JmskE8uJhUGe
HCdJn+K/OCho7J334kXj0XC2OGc0Qe5p5HwWik/lW+gLse/6sYGBCsT18E9TYLOnDaURt90fDb9Y
/EY6GklolkxiIWusWOpKRb0xJbAF7AsbHClXNlF2F7zMGNzUHavNjS3EVu307oZr80bYFzQrtzep
4uw7PLLbBe0A+3nQBulTQth+q71x0bmyOJG8dCBvqtTsGRSOemwPvc82IPsTFLPf45jVlmRxEQbP
zFMcEJckh4HLZ/e4apuYi7mYZRFOSOtlTFnhw9MhTZ8F0eVxYo9W1EmQ4WkjpCTUy69qkXKHmsIs
017Cf1sMWNbBsI5Oi11m7XeyY9tHssofNtMn+xxx3x7F3veXTRbQV/rFwleqHM4YicgqcwVOAgOL
Hr6HkQBPZxf8Uyxq734oY9Qc7k8VWSliGbTYQMhP2uQc5wbaNxaFuXXqUhioaVAeqNsRQILcUMxo
TV+UmTgYA43zQAnUBraUE09Q7YmTBMlHfCJsBf0+T0hzir7ZXXUBiDOXQDbjDf3p84ouFZ5VDD0c
b3OZ/FUZ2/zICLo1Ni92/P9wMaxBzPGr7jsaqfVn+ySI1AUEpbdD87U0l09GKqRqbFFTEB6RMUFy
ldAmI0kofLB5/p/CzlFHo7zgesVBR893Zup3VIQNZGevq4XscUCkLaIHZhsZ/ISDe5VAppzJiW1l
dOs7Zu59uELFjI5oR+FG06CTTCmfiScDm0YjydbU1h1RsODrTyHuWyAVqp2+1O/6XUu2lABEvqhi
0ddSaMw7+T3m/TWaSvIC6hYNG+MG0CoELsCrgB2AX0NKJD7UCRgEJPCw58lkAkGQ96vOXUIfF4aA
0pihwNsov1uk/mwV5BEiR2aDwh1pYktevXL2+RVz+ablCWneQwtGEhu7QnLRx6c8UG7glmj0iSik
3CVXvsQDUsKDstsD3e70e2iJAY0/+M/Qqu0QkOxJZ22F1XilLvIALEKDWOCDoR4k+rYizbpz+euo
VZO34CuoySOU1MS6cYyobtRfeQdfz0/nnCiwn8x9fPTNtL7ya2W5Z4JhnoodxAHgL/90rcp7aawg
RxzYUvI4YDORFIHA+dFa42kdz8DLhz2dGYl0xqpGFnanwNe+KKwJC2TJXhUkGTTMZP9Nn4YLl+83
4m9ziqu5SQMcnP/8nGDgjY1pHo7s+v9P+EV80qNufM94lXxHfOUckvKojQFQs3m2Vk9MvQX1XP2S
V9oOPt/LKXOpZdjguwtgw2bFb1gaKF25LshY1ewRW35bmRhEeErm3DzYS/P0Ek5j65Bs1Nnr9+G9
geYbW6gdnhe2b27Ji2cFAg/5P8ZrYmuz8REe3wbEKXdYJ0BmmTueQeYop2T6QzPgyGyPlD1kzn8E
Z21pPsDmFloFAjRevtaJr9GuAPpFrlgAw6qLY+38KMGLZVVQMcjikL0dxCIxxWM78kbs9oUsuSVO
bBOffZz42GKc0tNdapx8Gu+6GTqYYtGz3NdEJYxjFFa4Jz9qm/iirS0cpCQwPdgEzRvzJy+noV3g
qdaFkHiypjbB/UHYAbrhlhHZFmJHILY+3k5GIiD3qrrB9y5i8F+HlF2YMrT13wTEttoxsmHYvBC6
vFTFslwEelb7SxjkhhvBN22Z8GuMiCBs/9JkASqRkQgn3B9THo0Ih2TYuGQbYXmcv3o85khpaDVE
KYI0u8AnkUzKkMJeLmBR1IT0c5zs6cMVahGR6sQee5H9r+KRxgL9jX/PFcP12DKmOc3o5UJ8mlDg
iARAHq0Fp3m8Nl2gf9ZQHXSVNykWA47t14ImwqUp6SB0djwkXNScblASLJIMdrM2X1ACiAbj15Ce
QO4Tklgc6RnYjOMjSgP50dBiSdwjsNhYEgHhQQRwAEByIjDikhPnP7alFZjRUtYJIZGubIw6YeVb
kHtClgSD2mzyVfOog/HjmRepZVx51ziQM4JfTBcY/o7ZeUJVN6BY7bqBQHvCfNsU8DZe47ilxsQH
WAeI72eOuGeq+GTaf5leTX7oVKdZZw39pTuXpwfqEEwA3ENEFn7sEeHfIoyPD2QHWSw2FXEfklW4
Zxk60Do3jlgBGDoVjvp5t+QybazRsNL+Qo8LFsDVYxXeRl60NEFCUh0A/pHoLX0zLwAxIi8RYcDR
MTw0PwPWXtBYmgvcnwRFIii8/aCkhFamOT/xYdER0V/RKvoYarFkCoUub69q5piPqOfw9fyzpnrx
QSsJmuBCgHkwdvomhAaGlIE7ZmZemSjTfHlFN2eOnDj1c/zR/RJKlk9M0GoUDZqxwq2UIyoeKhvN
KiZyEQnkAONwRpQdv4/LijaxCyhjlKlmgpF1xjGC1hPCnxM/DAkTd42O8E28bP5GCsq/5hRtXHzg
wOBbHy2bDr7KMjd/8VaozBBiinaTP47aXw/dBKebMn8bX/zDCHspnBpxGW/gBICxJY0hx4VTi4Au
tnmN6SFlNyLYMxcTPQHvJOQfiY7B257qS+hndAyo7KBfOJxpIfRYRr8b9uGBB1E+c7rCyRqXAl0+
f3hy6rYKJP7HK0EiFNbFRIUzULtelUipwFAC7JBK9SxkC9uQWNoHkqiOfxTSAls4N0StSb4KJ3hN
duOHNE8k6LGS4X3SoxsL+hIcMAUuY/MbX29X/YwntOgP7ZKNhqBPeT641J5yiVMmAtrWuNB6UJOH
EQKNPItNaNI4D/nYm1TFYnj2+SJ9mEGfERvPX18iHjYNqZx2teIrqoTSajJwL7zdKgvtLiJgR6oP
ijFYo0e7rnJPkgdg9M8iT0Bt699Y9pMqmaVSatfDEOR8JnL+2dVvDfwlM7dqcni31+TB7tsyaHAA
j+p81YHIZBIpHBrb/jrTTsaZVUs/VYVNJfptR0QHh6zj0xtfS1DtDLjfKMeSilc3Bw7FHF5GxD0/
K/VmvrIv48XYlsKNyQ0GQwU8rdC3evVwQrUkLVCttoUpLdtRv03IsXx23Fpv4VfSttloZT7ZQUJi
wgRmZRz9jj/t31tiWfzzGJUYBEvp+JDrRfqM6DTXavN5LbVxtHzpjPW9sjLlx1Iqzq9Rwf4lmKYk
sauXQewhmb3LZ0vZY+pIhm1eU2SkbNY9avqslzhBujV+jo+pCgfzKsGt1c6quToUndtG2mrFJmHn
a8PzWxhTKSHNgDjFPl0aA5dTZ6AOqg3443wgDCzDkOVrEJ3ig9TQ1cRZh6cHMzTqqD7zXzrdFuVC
zjH9Uh/14fhITuMi9fnUZeHqUlWYcWRAD6ulqx9x+qMwmoXP2HuylDE0pl3ezeRIWdJFvkpYOwL3
xd9dNSSbsG1x9NvE4PU6prLQbqTXNCMWARKo2IAJybf6zZmPYhL1I8TbxPkngJRdcqiJYFHlMniO
TELVnHj42LEB6PYdctkDt0nnT5sfNbN20qo+S/zc1wTbnUn/I1zB0TuQCug1uQTdOCgyln4emof+
a/bJpSqhkE3HGApr8iB/YMLuLwkwhIctEvfc8vVQdk+VgLQ37PZEAmupraYGiMhqwqs+6zckWJY3
t4GFWIn5ek7ToYwAcVp2U/a7kQzV1xYjovrdsqDLV5BwGeWsgbJCN/R+s7KjJVJIY+0nVUacgUe3
VD7KvEHaZWp4SkEw40hzk0d76kONP153q0fN4FCF60FOFo3UZI7UsOVV5+iF8bxpjGsXhUTCv9pl
HCrYperoDSvNVwarp0SP67uqCAHsulVisLu5V8FLniOnzbtsXjY0VQ+1cwxzNMxKxFaZYjqjUN/r
k+a3rqDTX/LWaBKyELRk98Zh/mzKjYE8qfwkrHJ4rhWWIZj5+6xrqqXL0WLC2SlayU9klugRyZSQ
1fkYz3P60BZb/fFTl3Ptk/GDaxcvEbbXYd3qvwp/b6edpI5FFMO+eyJ7U7aq4Wdoy17zsYJbeyF/
FnG2HENi95+VzH0d8k3XuWfWiyfSgBv+wyh3s2QNn2QMhyfZibBviZ8S0cWg39iGcp80y2iTwf/g
In2stqAMaFej/O+l3hIN9ys8R/PTNR6hk7FxIIgkJYhGv/C9TMJdH9051qMuIMpOwZua3Pt4MXp6
w8TTwW8bemyeadkpPnsNLXXI6PMejrwFNZsPxerVHwqJgXjO+xq9F+HTVglj1eet7qojq7m8NeeF
rEpjwuqd4rktJ4c4AgME1uoOT/LTkfng0itSt5M1LPjAbmOHwEdiLmODsHAWGw3soSsd0tLNz+ot
uc/6Foe4ICdoWT/xelL95OkhLFayHOi6q429j+Kn5XIs27m66Y31G3DLpBlWy8VH/lJZOM26YPPw
0X9isG7yJRVLHX+/anaeAa2+Qf6lK6oySQ3qyaXlTL9gTiHpKXDG9p2cNK64p10X20RaplOp8ZXC
4/f35g7XhX6KAVGogDU7Wz7nZ3HnQ1eem9SAWg8er4NCyFvyDf2pZHu+8XaSI1AhdYwfsXmWxIF+
fR6Lurpo7U1cH1pDv5xhcGEIqhVG5AqqCM4FMcirO1bGXxSdFNVDOJeRSUdyJ3k9lf8WI2ICMd57
efat6EFFRhlb4BA4GwvzdU+fx2eMl5Zu94G4hj9imYt8cDoMNDCiDXKH0JPhakWFRl3Hj5K628j4
fSdf/MyaKP5oy4EITa8be2PkEvk8frt1ts9fQdRudH2JdoVGIBmzSFte8y1wADoiz3hBMjAMtARQ
DMBlCqlwZk/rg9XA0FP9L0cwa645KlINw174nWWbwsnHh/z9O4lPXe0kzMWm/Yq+UwiQ94n/zTA0
53ZfoQlFM6pMzedaa79N/GyUO/FpyYYdE/WWYfLwOI9Cc4NmXfHFO3yHRz7whEUU6Sr5fHVYGeNV
mq2Tt5vrJ4qqhmgZ2PFzkurfEulT+kbUUZLOpR8yhiZjCGrEHuTshUtJZkpwOtN6spt7sqrCnVw6
CXBvvH4T9ENsSWKy3syr2e4T+nxhPDODWGYpf72aXUlYe8n6cyJHPf6o9Nz2GkJ44k4lmzfBSZVl
O3n5BeG2+FPACBQORyK7BTEAxSLWAjM7pK9TPNm1xU0GgUs6y1Qz5CqKhGzgseWUkiCH9VxhrTga
GXlTQZxHg8cVrBZuqhkiTl/j/s0uRrgvi7djygSGxo1bGdm8HU2+woF6Px5IHlfcZyEdyza7NVTH
8eWjLPLmbL52j5J15r5CxkjJ3W5R5gbM3tVRnhx4Uqg+oGeTgWxkcpUXfGu8N57+cXESRVBnCtf8
/2g6r6XYkaZdX5EipJIrna72lqbxnCiAAdmSV8lc/f/o27FPZsXMLKCRycp88zVFuIvFGcIKH5dC
aM47FA/L5Wuu0FmnL+cPsgeiG+AM9CVdenWdmxiKpapINl3QiM/R/JVAxA2MYKWEQiUcnEXUbCrz
Xdtbg88knlBkIg7W8oGCwRo8+HXyM3cudA7aO/OGzuIMmYGznQAQWhwnvTVs7VlCImnBW89hhL9p
pKp1FB26YdeUS/yqa9/MAs00Usi5ZNyqkIK8WKmHeehvSoEZYfWZg3NSdXLK3fxlHKB8c6YqlDhL
WRPDMydMMWiy/CDAzsSeWIitC9/8KOzww4v6/7IeMWCjm3Pp1uPKSD8DzvuuGACk0+ZWNDYW4FV+
NZerE6v3USKdDTME2blwLwMYQ+IVm6WvlZDAvXD6FgnKSLynbKyufPDEJvi0ac88pJVi0PBk+BB5
Q0Ksu9q6bb9uOCaz8M8FkhgJm+o7eBXp/E2f+m5CRuvGaxvMGepwF9+ztsB22u0XsPPg1ep5Kuqj
aeuvrqbqN+TVCvh1jlw3Lh26gaYwgMA8/mdlyAtmxCSxuTEAkNzb0jW6gvZ1tKIrC7+6yqIN8Phg
owGa5L/E/bQ5t3lkIiucV55m+w8OQpvs8ovkWA+VTGQz1gp22x8NzI2UzDZDrN5sgIqm2wRYnwaj
vvaClv8ymXD0sl8jZanmwXivh62p8kta4nNjEwMNSdGhV6lwSJgfZnnxk/+ZHUhswh9mG/v6eG17
yBPnjO0T75hZWDvXyj9KvHns4QaJ2PIYnRWGiUqBsaQJNqt2d43zAevarST7slOvLRvjVHMidNdi
Btqjcw/PNsp9ULXqXdEDB9HX8nulj9b4qMGKKwTcAxvRtL8WCSKokkOj5DxK/eUtWS5F4v8kQOPD
wKIT52WLF6IEb7OS/xpFt25Sma0CX/j8urw9RjI8SOM1QAzR1PExglycOdibKZiiRrRjAlq3QbWa
or/5u87v3O5//PWEc02Z9cbyEX6qkSFz3XP/9IjbZLUzI0rpf/XSlBbMIPVzzYe2WmykksdAp2zH
YWzUjP5Uv9A+RilwCc+nwbq7jw4GmhLDrc+psVYF57cBnbVHfOQivRGf2GkDWQbeyvYXxxUTOkp5
yKPmmkpIYl0EfB7HUNay00QJWnqTZGIvoq2dV1krWwXXOBv3hT6GoGXLWDNanM8ksnjxvOqT6uJB
kA9YMaqajHbLA810abDsdmsoA8ad8UnrCjzTrUIjXQe+9VQL8WcDi/g5O+qoWi8/p4ZlXFM09Uvl
gcvV2C95J070qbkHYUKmCHttxbpXEPxoML945jaewGzFzCBaJ+96ohkY5urkhfKYtADd464t83vY
ihe3QsEWKNZX4imh2C5vVVRAiiYO1eQic6g3WXLIPbrXUSJEyOTLNE6gKgJnq0e7ROZeRHuvay8T
QmrXRjSODraNbbhr5tnwMNsqqSJWwr60usxeQj9n+h/aiG0eYygME9CYk7+pWTzUxcFOWO96+E6E
sbexE8GDHSmUhiFGKU7sAdFO8WclMN5EhCqR0iD/KHyDUEG8VrjIduxRFgqoIk2wbSN5nQXvXrEx
WPkoQKyw7zweE+dLB87Bz/TVbXDwtImR6W5Z2h4KsIMuhOfdNutC+LtmDqhR4J6dItCCLWWirxiV
6Wq6TrkN9BF6+E/qERPkp0yyogn1g27hmMZpIdl5Q4ue8281gKCkeAYpiphRgOXZLoFlWPvIIT4J
NhkNfn/x/GK41d40Rm793WMsSqD3VoABOXqLwgVVChCVjOyf1y6UjGAmrQJioI3Xx1G5UIMxOphw
ElP0Gq0cX+YCu4hMWCcxVpeGIq49CKMhcMRqrIIrmV2F/F0myEHyHpfttmCF1HWEmBhIL4AAop0V
vZalpE9njW7VsAKBYP33wCHABEQ7hEjlhU98VOx1IDPDC2aYb7rib0ayGfn1bqhwWZDjcWqhjQZh
+2yn6BTGeSN4oaxJ0iy27EPs1DqFKWOa27b/VR69u4DB7zgmXgrdvyaMgn8RPUE+9eupt1GelR3M
xkmt8lF+tx3APV/rNYRdYfI1wO5V7LkAIYpYrS3X+a/qzowlg3gp3Z2jOT1T6xKXwZdvF6TXeAgF
oVnpnCgvcXJdUOrRfxtjTOCnchPKbAeQFg4sr71yq0N2cjkUp3AhkyF9MYkk6DbOYH4zsYkInK8u
3ox4NbMHR4eGK0Rqn6y4fQz5wUOrHjMKDijMvZJsvWpoP8O7BcVUFzxOOVZNBmNSwCtWBLsaFGqY
f/IsAtYgNBlyEM8SBInvCeB7RtdKJeb3NHhtrYTnpuH5tdqXBnCBVr731XZw52M8kgmKr2djYuQ4
2++JzyBVXe3gakwPWfmQlA/hdK3Mi0jPfXc0ZhjiW1PcQgPFsdwanJi9GC86x5awGvahF8I5Hdbk
vI8j9x1PsmBMSR376X1ypB28j+q172cM/sAhtE3TZWqfMkQGdKzJMvm7lNrqvY8Q80H0FGSbQhaF
Q9AdlW4YKOZdj7H6bDzasbHpO4r1/GhxMnESWIl1FC72+/ZdcmxToOyweXZG+VTPxq7VbDAUWsuO
5TwPythDZw7It+1QMpnsQvEXYOKaEwMjoGjf/EALZaZ29arBYaI/zG+1d+OQBnDP/0CDeBK2FVY+
bbQacg5MJ9lZDAtpaaxBFJGCY3poRUeZcFPohgLVY1N0i61XsMl4xu0shmuKpjuFZYn7fHqqKvnY
WXQkotj2XM/QmnY58Q4JPUPOzFyl914M54kZwHL/m0I+AZkNXfYpupfRQSk3nkZ2d+0UPDg6p5MY
HnTi3L3SOricG72+WsljNmKvIU5jGGxTl9Fm/DTtXUUB4TwNxXNEL+dE8ONdTisHkR+nlSnFlsbU
mdBbWfOGAdgm6VVdqRCaN71BmRDe0vBvEqTeL4e1Z21nld54QYZ4cTKDvMcoV5jtboAjG7XGvRGw
4AI2uab31D07vrnu6mTnUaWTmbE+oUr9P1wJ/icv+HIbeEQL1GcsDsgMWb5nlWFDRliKpgfqiQQp
5HAZ+nXmQC+nWzF6hbUl/GIb1/b3zG5vgYUGGaCpps/Q6EMDUZGeki3eSSlc2dISLy3NbuQH3yQT
00NIveEosWlr7fQh2Ebioevmg/HUz9NzWrIjbiEglBGCmzx/VibinXIQpyAyNqMDml1stS5+LTnf
Ky/Ylr18zer62GTjajK8X+V3z2kiCP+AeCSKx9YiXtpm1xBTdccQ3eio7oN0cE0DeY9n0OypnD+M
5NR2QXOx++63mZ4njMoDAmjSfcpQCda9xr5YEDNTR9eW4cd339z+w+T9yjsoUbTgQ0srDr99+Zii
tDazY1wW/K4d/Hsyheu6l2TPMNcCLpbbcKDe81ouPX5neNww5mPOE7P3yeW5yAF7Du9g1vI4dTCa
mOppVdaagtSrtyl7W/qLzvx1MC9kM5dlEzo+86hNvc6nk8cTZZlXmSRr/ug9Uut9lq0Y043jBiyZ
PQC2NpywTI+jaLfsAP7XP2fRdrnpjZNifFutUkHCHENaPcD1G+WGVi/rw7OifsejwpqjWAJnwlPK
YO1M02IIZRt0X5oODwyxGbHMbHkicBJAgFfB4dD3OYkR6gGc8BFto97aEzhdlhyLnqoLBUfWtNdu
eVx6DUEzVDjxBp93OpBl1OaSLOWk4Tx1UV3F1riPEByDR/8Py7f0zsyQRgFbh9+xEF9zCoJlf8T5
tPFbuWcowJ0//28ZXDIfO5q2Oc4Dx5aO7PfKEWTd8t003bXdM+w2Rr/17R+rwaKp5IUBV4mGBBI8
HjfGEkdRi60dfGeYPoJZyTa+O9xjM7Gwgdzq6nmyk9NkwrkoG/RrmDeSGI8rlPCrlyp3z0vf46F9
7K1wO8Z4X7hc+zScbpZX37RjnfsGUheFwNTfpv9qYGzd2Jrn0TmPXrL2chit3NMasD+b9U7AHMmc
6C4SItVoz8CTt4EId8vdKx29S/0/yfFm+M2DM8h1++owyWRt9Eja2MU6+9X82Ro+1Jii+m6q7L3w
snEty2g71Syqgl7ug4zjsvKL5yrCacz0OBmzZMIPsQseu3TAHr9OQmRGYfqvqGl+GKYTcTJqyl1B
MS38aymCbzVi45NY7uazmQWedjZ8zLCo17S2KiLKw3xMahd1nNzYrbHyO2CnCMkWYbvU4LKC6gkA
OiOBqkrYZxxHDjNMWp04CoX/UtPNUXEV90QO7SnxxD0dEMR7BmtX9912nMtc8QHLatgCOqzTuXRX
5lg/t/Q9VWycev8zbl540Jbr5b4ZZs6CZHof+mkfmM1jm8zfZQWxwiPLSStMDgDbpLGdu00TSpq1
L2/y7qL9qdM/J1O7ice1YEaOfU0TVgAOlCTSYQtLoB2TxQJR5RxuVlHsAg89SeY/unH7W7bOExPw
NESwnRLxR+lfh4uncE0CRtXH+6aJMMFigE0KidlSxl5TZKdWsY+Iif/R7YfK4Ea5wfzqND0YEENU
IEy8EwQOUIX3MUwwjS2ip3pj425j7Y6rMLDPXvIezRnpxKkHHSZZAjSNlzHeJANi51SfM1Y7iYBH
FluH3ip/9BCejNlAy979BMyGPFH/TAmxusz5pGbLqnuCBKFI0PYZfcIy3WY2fL8oeLLj/GyV0zXW
7UzIFsKf0iInaLQxnp8+PT9dTHp8VC0JzCYGVCuGQBRL7B5k+K7ERXVIh5g7n2rLZuHh4wfNO2uC
54X2ISqQGisXCm/T7JxmBLztsWig6CTtPjLsg2ZrqHvA/GaAEFIqBlLTx8a5JcZcvtczWlIPH/m2
d09dEmz6McJsvJmbI7ZO7MqceURo1tvbvIpPbhQ/uWF2Nms+iMhn8PB82k6JjSEJq68uLfqt6UQY
XHvNLlHVLQkTCGEtWUwD/Jq8fc7iGjJQlhTrqbY0iCMxPLGen8xq+BzxmUmC7h7ZkmfWzB6cgpTy
xpzXDDBRYfwKg0zkd1S2ch5X/FF0R4s9WQjh8XXKjvwX8///k38tG+THUIC7I44By7+I7BgUqbOK
IppkB+ucrsUjQT7WzeAeXUuLpylv0RrmOcEBqNkCb2JCHH4Smx9XmhDm044amqo+XPN0nYf2nKVs
j6MqxaFlAgBNQCWdyrt7loNehDmmE7tIl7sySr1dr4LxH3J+TzhfoTBxCArf3OCY4N+WFy9GhKsm
gKDcFxbuZAl2caO5HqpwnarhMKYYWgEilybESIluKGHEH6etzPNLKOVj47JfGSZI7o0FszEa9+UQ
3HqUTLUKD6mHWn62Xi1Z99hoo5yMJwQiuE6EXXyNbPE8hIhlUif+m2lcuohAUt8aoU4xoZRgsNTf
zLsbUYDQOueH4z6RDM+F7BDcSxPzfvOlW6RKRvk7NACIZuzsu5iY60k16ypsHaC8YGVBtnHa4MFf
AgsTl1xmL0K5PKVH3ub9NJiQkVx5s3JxsCqaomqsr1Wr25UJLKUH7llCDnaZX5dC0irEF7ncRumI
+mmGYZmZvzo3N4HiJOmzmM4mPddp+eH35oeuoh9LjftsZk0mTfYKaHWqtvz0yvaS1BMZb2PJJBdv
GqflrIO/2bjWqiMkL80pQjObqtAlmFrKm1OrT8/oAEre/WK62ra1UqODAeQ4QCvpzoFZPMdOtiuq
dh0E/g5mUaxj2HLqYAjsTEwmEpfQhqQK2LLlWPLMe98sCJxKq1tb6ZPneWdjtFY4MJUgfk7SnibN
LNCkcEcb6qdVvhfD+GtEX1OF3mNgCW3ofZ107NFGehC+Zszh3aLXUHF9VLKFRmC8JLM8MUzswnBc
VQU9ohIH08apoy13g98+lkP2VszjkyjSjBdma3Nrx4YezuTISzLwwxIgz6tgr4cwpA2OqZF0WiPR
j7MdPQ1LGdBJ++UUnEeGdxbiuWBYYHy7hN4yqwNG8GiUH3Pw1WWI2gdsLrkqOrAQ90ZE5fTJpkyg
Vclg0+r8zs2X/4Q5sajMr20S75ahYq7Sm2ewLB2a/tliO+g51R0Cl476y+DYu6nm19dKrbwcCWti
IRwTJtmTQPoEcU8ZHJ30oYrSx3j2vvMlU7vZ6+grbToW4AUrBDNc3nTtP8ywc8aoeZQjzuEyVjuw
7YOHX1+jwGU6LNmD+a5LXMft6LERf6ZZi3XnG99jJraU4eeQJitwJRnF6Ih4FyMr+PH4pSML84ug
POikJl8uARHviqo8zvKhElgOAs4ac/7fcnkaV13rLD1HTHKGUZOM0ANKK1QVM8YyYX3jeD7nBREm
VnGPJ5OsynF3CUNx6fzksRs4e8pzZ4cnL6h3TYLLuxqDve+RGdUxBUbU338K99awUucJSWsb4BmS
VY92Pp4KVR5tH7Z3hDircv4KGwQ7Ulj25O6jMqH9CDchO9aSCFPJD5IrxudnEzF3FZrPVlIDbUyf
ogmZ3nKL8yd44Uo2SD4NxqCO3a5KCOnAZom3Vi3D7vK1Bv9nChAh4Orvlu9d3ZB8FRX/+pkf6Lrd
KYpgcwb62Ibmew58KEw9bEvTfG9D49lA768oMUWaP1UyemjAOkr8fDuSjqfCfZSV9WkHCI8c/CYi
BybYHLDs6ejVg5fctcjtMu9ji5uGAe8yMvqVpkhMNVaqNbugZtxr1aGRGOVv1hOb1c1AnO1B+v6m
l8gTK1q/PHqJDbr+YeLidqmxMaz6Ixudb503OHqFH7JXZ2HVf519tiX5OdHoEkmrLgZMxMiNo7UJ
A9JGIOd8BzGAnPtdtnykhNE3p7akfv1jhvAqOySLEW7lZYPJaiDqj55uTomYLWHKHUKWlwoMxLzo
o/Q0QiSoZ4ntcc1liWxvviQNtVglLw3niCgfhw42oDtgux3DUAco8kcBpV3zhvk8v0xniQEMG9Ys
e8wBYU0IKO/hXuLrz2a6FjY+lnjqyz/fpjcDvfdxngkKXIMycRgM/A4S2WS4cc/XvpA8gJmNJjuS
YCnXqXTOFp2kTgJgF+m9pOyt6Wc3c8FBYMz2Q2+j+8rLD90k0MASfNjz+LO3zUM55c8eE8cAXSkc
3IcsAnyKEAeP3auaoJSAdabLW4CeC96YKZIHGTBXRhraV7TRvnHpUg48qad9XFCFypqVqT9uFLkZ
fVxPm3mgnaqspzCG/OEWjHp1Vj7p+lO59duQ1LdmYv9R1AUGS4u140BHWXkFNXXAxDuEb+dtGsNj
zGLW7EvESsY2ypBslrAMvPZqOhjUK5PYFirs8FMLPKvq6SvoMNkox+eFPzmn9k7JelHHsgVI3AZe
oGG82QFAIVPlb21ND6LHiC8JPzscKlzs1ZqcRQcj98IjojBPqDnZJITLVinomCoyVNQOqRSFqFjp
uzfs0wOnuM599pD1apdlmFp61a5xYAD1+LYRcMB+6J5ZxrXS/TpQ2cWpvfWoeVVSRaxTO+ISz4w+
YtDQFkhjYud37IoYhlDyBVG1iMRXU+BaW9rQeCOm0IGb2uKL0XXGRzrB4ZvwWSx9usmkOTRi3Muu
f60T6h2sBrcpwQL5Hk7rHALdbMYsvQp2l/8qJQTAPqmHU7+Tcj4XSq/8iQgGmgs4U3xws7oaZU0W
AxxDophSBf19gnHreXuZ/SL8nTK2m4aAo1EsyRep2lnzBPTgI7Go+cLSemtaeZ5bc2coaO6tvc6a
btfZ2c6o0mE947JimPaqEuJ9bP0nd8byjq1ptgxuKiGgRKxNbsCmne1dF4iDkdPoPrAwWkdj8uSl
wWOyjCpwB+rBR06VESyRsxgK5z/YHIOGO2t5+5SdBFX0UXMUqTL6m5LqQ+ehR1dYrWFKzoaFufn0
HTTyThH/yShdMoLOH/EeKV8DlJTPo9Xfpgys3+6b37ny18rId3Yg/ovSGeuzMj4bKv8pg/E1DoKT
qrDYZ6ZV8byJM4c3KslfQ0cfe4tgLZ4xWv9DUNM69S50D3yDhjb9xrE+crtz3vjHUnh7M2RqtcsX
b4QSkrcAm2YMEws9ftfQ6SGwD7EaFhlrLFXJPzVYDybajWggBshzzrqHUJ9NX0aIH1hz8gTtTolp
RC1eZhMSchouaxixMbIFRg4xO1uC10JUCv4TBK5/okt4dBxgOMbQ7kPaFx3na+HhQu3he9D8NHDN
K2ddUwIT8IfZn/7HFJW/PYOAphpU3l708XUwykNQhpjHQUuziCtzbxBresmaoTvWrxFYrCNRKOIZ
spyXClNjbS+YbrTqzL/Jd1g/cqSCxfVw8+wcERuAUKdrEiy+6MEb8R97rl3aQdbmf5QlgQ+CU3GB
U9RvLaNVVhPRlXz6qYnyhHJsQREracDuqYVUMm3XM5pc9oTrlJKzkBFs38FzXG/y2eLtf7H8g+XP
O6xbOGU0S7BlvcXEuzU5XyzIY3JJoerTQ4CemdhfNrJ998JPjAb+Pr9LwPpwgLIb+eM9S4erF7Wn
qFjOjh7LatiUMOcV/E3s1Ex08uVPK98yi5BrXT9McFcNFJUNW/UU+VbL6tVQH7l8CMZbYWMlRH+R
03T872Y9l9D+DXzuU7EszsctHQOu+92/1xBClsVv37Zsg74hBEXNdxegHmDD13ZEw+CXY+I9b4Eu
Ugu88reJqb08TUnj7eoiIg6JvSSXXUDXAtIBTdz6HVrXJUeZb7TclZ7evMgYujQkOaQrJT+95qGs
sGw3IBTOs3HBZD8NLoP7HksWMBxrgGjbPsb5WXQbmdKZwHS0OQCXOyPb3wmExEFF1f1GfMwM6V2h
2nVltQCRiL4Z+SbVPtEJuilNZtD0TzFji8UoUdLitsOz7BHTPacewZTrBXEI2vYhd4nKaUnvWJ7c
NDmohcvDYiJ02VDMpcJRceThGCuq4diPzIKIkJY31q+w6uqdDEQOqEgUSyc6YKObvbX9hFcb3LLK
gFShMauoQsD3JVQtCeSuKGzUjgLXWKGKJ9WiVi8ejCB+ARQ+GI6/q/lLpW88N3V6GS1+2e7VTvpj
NId3OZjvhgMSzCHgO3iB2BP6NyYj34dtJZPpNevueZQf2bFfQwfHMjXuwgiDGZntJTe2i6Of0dV3
1+p36UwjZyaQJljI0fx1MV5yTAxN6fwZdbvjY4RDdNTlc1OCdBqmwxuXWW+ecg5zKJ6iZSoboydp
jB8DrmopNhgRFoJ1PG/rjAauHME2YVNBRHksi1c8u3JK6zDKNytbmHL9l12xJ0iztWOVr46R0ajR
HFl9ve4EPio8CicVM2Quxb2fTSiRcOSp+uhkl1Hmf0doN2H13Q36n0c7mWUnURK24CcOqUXFD1ao
oV2z7J2KS6LVQ6fICsOxQFTPQ+Hdl28y21xGUcJOwF3MQCfAkWcy0QV2drILSCYmmAnhswlGKFy0
yYyvWd0dPRZsMW+huRxcDaskW+TfYZ/scyb+siwcnlxMGSeSS+IK0hOigrnHInZEvrT8KvM8s73d
Vo53q8fq2BMMVTkt9pmvWS/b1XKh8jL6aYvmqadhDfkEk9McYkBo4k9j/9EufP0PYA9Gi4V0OTLh
Qo1PY3SXjDdNMLNRbCksmaG2tGenIWPYG8HCiAIM2+yFF3ZrcxdGPzoJjZ+dhDkdN0StjxyPrYOL
U1I/KIGOPwIjAsGUQUtz0KARgamL/UECLrWTNOuVqW/tOK5st7/Z9kBiWDLs2pjj0HeaPQlB5mhf
6+UW2S5PFZ2t8str5i2PMxkm6XdbJxsrIM+kj9/zdl8HeIjPTYuNeNUfi0pjPMxwt8uWBQEkm+Wl
cyqqpJs2r8OIiNrajeV8AEHzVtXMwJDPF3cEyRjEg8XEwuL/Xvje8X8POSAxBb9Um8kuH91inv+1
rv1WW2S7lGiMps9lpHBDXIaS/isOxa0cQalzllqhVGd8Q6LqFdvLqVQHkeTX2q7AqjBH7PPnPkhf
KxuojR3HwKeOM1iKKTvFZrjaSC/FXOzbHsArkt2zArEwFlMz3BNDc4QaHvSQpA0kaUb4m8wMlQX8
wFy5OzGBBEJ/xU9UGt3b0II+WR0W+HGI0Omp6fIPEcd4dFrUV/3SIP+q6ual7/XJljsnXV4IA//l
mdSfGEeRvDr5qv1KBiyUTPO5HhDkWSwLZTZxbTK9DgyNCfXWYyfpalq/XknmNe3u03YJ5WtuXspb
You0gBRE3Bf30YjYW/V2tPB025GDHP57RtbzpJe2aKgvclZHhw1figW4tYABuqKjXTZBGppGmVQv
dGLd1FWHznYuakRYPLv7tgMG6Hq2kPOi5ipSJI3pLY193CMccHF3Gn9DU6xJRDA0LMOIcybgLGoH
LOQcllps7l9FkV8nXBv8FnZ8hpHgYB1lWf5XCmCCdq7egonCnjaHseTgUK74qPJOrYs59zahgV1T
FMOcPIYkrSTT2eSwKVMmRR9aiUPcHHtm4ZMIM6bbPLUfg0Ih3ZKrulcP3ErMtjAYAw4R5mPE+asG
zAKT/Bg25GjryiMcjLQp0MKMsC6lwPsjleGDqq5Wb/qrxEmwr3uBPkMjneK6BqXow2vgoQf5cMha
fdDOTzLhmNsGjIlTHxzyqdm0Pd/DjfA7E157qQ2enDb4TsYCCqARbqouHde9lB9lZZPa/Ve6GgtP
OgU1h/167iHK5AEy666qL4Xrc19sTKSxs+WoyaBnBp0JAh58Ba27zzwi1VpMJ5PgBUZ/taom+2ak
xt9QVxBzYgdjABlcgolSoePkxeNxqwv1kE/z2lP+QQ+Y8vjWfaSvie3sEJnErLAXd10HbUagcXum
cDeQBjOpnhoDRNSL/b8sgkkAM8uhFUvyZO8myUtKplhYwnb3aBiIpenozyX4Gq0hEm1wLLf+DDBm
8cz0OBnRe2nFF93XH6P5GgttM2wGf6GB618J64cMcxlDE43jCbs354Yn06zxHrEBgrnX+4kGZAzv
NDljV5NY/hP03rGu53ZVtniP6k8+PyixFq9TFN/5KEd7omcdnPYDFcij8nKm3JVd9e+xhQis5MjK
2gQHSFLi8o73teCkSwJoriU2TiBBYy7vjYe0UNrPkcbkwWaoZOXo6b9RhBx4eNx58HIt/dhwLKs8
8oDedy19tdv5hHVFT17W71DtrKNlep/iV8ROF1OMKDI7XFZaKAQzLxFpwSx+Y10c4qL/c3K+HreT
QlGaNCJASH0lY1Q2cvHohiuXPtuDeMh/L2pSWXvvENMy+U16r4HYMhtUWxG4UKTMoE9ahLciJjHQ
mdlmBX9VbD+OaC+cSKCFGxBTAHQov/hIoStnTdys/ZqWv8wuooWQaNYNWa6189BDNSiMDKO+ChhK
C2IKc/kmO+e/Cc7FZOMVCQtLt6RM6Xw/ueZjCQkGOdjR8uVVxCzKE0I5Auvey/mnbNlgFXh1kjhn
559JOF/qgscX7btN35lJsrUquV6uxfKnNqazLDX+tOxC2y/oughq1FXhVebn3lNMrlLoh78hWr4i
Lm7LzvRfVL5qsgulkWy94sfPAO6gGEecCfN7UVNe7OZQgLO2FYKO+T02IcQloMjOvGWydobqOYN0
6IUsBmk5d/kIukLfUXDZjS7aOZ2F0K8mJanetfBzDQtdRY3FX4MtD/kGXuoSidz2K2xVWgQzq6ap
TyakJYk9lKUiGA/+V0BXMqTPS2UQwsfzrzpldXiv7LcCjVo8mjvb0UQNmOuKW1iWcQGzHEyIFy+R
+9JoT2pq/hSvZiIlnugCLZO6TJn3mBQE2UDVgqBLbF999GiIRjIDosDeT4A4CONw3KEJMCIP46p5
usUSqnVFneCNLhq1hcuJyZFvXE3/yYlzpj4l0RzYD0jF9iRTex58lCZk/cxWn5iX+Tl/d4LsV2aQ
M4qk2Jlm8MSKlm/0z5xh00u/eBownfX67K0s3+LJfRlz+HK9Zd0mjRSrIVFyPljSOfuOPcNEGjdu
ROwK0eVLQ+ywqJoiCrZZE86DBKXNUdpE5IiE71qyS82y+Ngh3c9UBayOR4lOHxb+lGWWmOMWX8FY
PpvYyQoveoEZfdCh/auy+E3ixhOl/Qe85puUGKTl2a1z1n7nn7RX82IuAs3qqG2bVtbtH2qVb3v2
753WyCdTYAW7Sw6QU2wDyNhBa2CTdWehRiHGC1P6tmbnZoHo4+A9qBT5f//Edo55iyk60SEEkxiH
zRlabExUUoCYkhl4QESbivnW9y58Jdqv5WBwFcYZvnkJB/1/HJ3HcqvYFoafiCpymEoIULSiJXtC
OR1yzjx9f/Tk1u3uE2wZ9l7rjzcNIs2MBkcui18/UzZixYuv9eahtiVDfY+a7quq4K817uflPBiM
6CckVVyLsrWoRrehUr81DhDVHzbVv9QABYJ3tY0GtEtoSKqW9U0qhNtx0tfLhRQwZuKtpN8ESUzW
HKUZrzHOnkDaEUZeIwBVemhXaK0qvqqBddHD8k8qVQBqzDz8/rj+DBDjQ5aRRt0q6wRBOdgas1jQ
YVuvyANQ2evN6qyBQXTwo4K1E5puwW71vYr2xxQtpjn4obKI3IR1dZJMEpLqGPNzSEiiSBVhqLlm
XTqZpjAtW9tK6LaigUKSbU9bAPs8QCSdF07HnT6LqjNbpF8LPkyHsKtM6L+g2JYSbUlfFckOs8W7
xR+r9tQ3ccIzKeTxR6QTI6hd6Q8fb+04yv+PjSZtIrmqvNUGEgqf27dWfvvaX+fgNUHRHkYrOWTw
MxVDWFb/EzhYlpXRNCyKr5vtDD+BxDzCBZYKP12TXisspGtT1/8WtFW9NmZ8aHrh6qfchIqV/TZR
dq5n7V/q17sytLxIbMi1YgdLQ1pcq9HOMY9UI2nMZkkxeNweVck6K/Nr6qNroVP1gz27sQYwlYww
o4hZIx9HbAodKjlqNHvjM6pJe+fQtVLFkxBtrvFdt4G8jnzJC4v4a8qRIHHCIjngGk5I2hUpEpHr
k9zNmyDERS0QmV3X4KQLuogk9a4J2qHwyflo5AMS6MNcpciEyWGckN1xclmk3fsxB/FQ0UdZ1G+t
9S8ALaCqyafMRzeZb6CW/YQqRrp8NTaktKW2lSROIfwl1IdVLKTCAKBUg0aYMgSSqBDMS5cl24p0
pMQAfgwTgs3J5AH/F8aM5ud3M5PQ70ibtniYMrnyeMMs4h6zadf1tFTLypcq5o6Q5naHr1CFptbB
iyMRYbny1AztoVrdj9WYZNUtOdYxART6XNuz6b8HDb1Ucop8XTEZ30ciiBHkryoN+BZcbcvrDRVK
LWMKOBLpe7ajtWYyx7ZJgWWAiT5Nlr4Cs9gVJn9CkTefcjF7YkUdb9XOe1UxZCdOAzuk8CUKbaFV
942E1JhVAcdj+NuKGjxlKCKWz/7pjU8rbfdRqRhTijm7KkoKbV6PtoKshxMpErBZ6l9l90FeQBQy
CuHgHzoUGO1OE5F/G23j1YmIwEehZDSMyX7rYh+Pvy47gwFYUg9kTkiL5jzT12MPUxLN0VHoq1ts
+qjsKoFIbM2uK0D1AfCR77ohUF7FmW8Fx5JvNOdjQrcElizJxb31cb1l+maQ0DcFLfARrSelMn3p
pnSWVCIxg/5z9pP1yDyY+fep079AaC+DhfDK5H4U+MrU1qdPvnNwvN4FRfgIJh/EdsQBulg8Br29
ZIkuezL0ptVfpLl7Cal6iaWJHquAol2+ulaFUEAep/MoiGm7mSLDRX4grdOOwwhMOcoTcopzAgrS
7Fzl1CFC9NJPUmJxMM9WHR3q4iseSCRpgnMpjO6YKN9z/Vlq3UtmdLYBe4jDmnuPVEy9/00FbyET
EbqM3KMUJtTxj5yUrrrg1+QPkEhArqLipQoOBAq4zWtE2a7SvuGhT7TPiBffrPrNjAI+4AmOSeW3
wFm51lR/3Xwbo5uiJSe0AbW9yJFQFzln3rsSn5qCJPvykQdMk91JkzAXoOSObb1oN6kUc7g8m++m
4WfHlzIxVQ27tGBUxxXb7qX4XGhHKcO8xWzWpt9hRK6r62czLMG/NEG/4xF3naYzAd2LopCcL48e
iJn6eMWLuBLgV0PhR8TvgfovccvS6YtrnECcLNclV82R8g/NfBdBnEmP4MglKwSRK5sfjmB+VTCE
8FsfxDeY4kabXCXY6dadjZChRyw8/msRbIYbPmoSeIR++38OdzWc00V6sa95FjAiHfiGq3gXaV85
c1jpeL36lPKvrHqq5IY9cEZW7b5khgncDHk6QU2O/zmSOIXcGfMNmD28WmdjvaIWQ5XWJGDo1gbf
RwyoRkfJ8tMjGJ/itPJVTu6cbhDhizG1GyxlyT/ETjO4W7mRmfSYmuNhlYlXAUmXnpN7YWtn8ucV
AxclCjT5hkdAYwKeXEzDy6MlQYjw8ycUL/rA9Ae8YQlbC9G+Nu0a7WhW7lgi3CH0jGCWGQBWE6Bu
V+VFypYUd6VwonbPWELycr6p6btDLp62OzgzY1jxCtd48qg2YXx4C4et1h/mJFoeEWqpkhT85dvC
eGq+4BgZQQjVqPeT4sma22s3Tu+y3MvEnYS2LjQOu/D8Rzwdf7CiM0CjKbUDnijtHINrxXuTRKbq
gCUy4K8tvxSTSRdtsi1hBUy97JZC/IgH0adjwkg2dYB6zmYwm2svij26pZYg2U2tHwJSqfHezIww
7R1h1yYibq//4GVrmnPHQDPY1m92U/fWX5g/p9tsnA2Yrb+esBFgm3Qjd++dtCTHCfWuxcTYvSH1
tkoeaNhvB3lAfumeqIVRF2uP7q6WbxwI+IeZmLP65kuYIY7RbFuxO+gXundHGBR1+XrM8MDHT2wJ
IBWUgSxvNPU55ldTpxTjnRdD6d70BKi/WZfk+6T7ybyM2jNdSFso43BHyhZC7zjYloXDGhY/kvE3
1Sriiv6K6V3Fi0ca4HcmP+L8uydE2fxpqd090Pc8XYismuhPHI+8C+m8wzBFK0aCnG+lq/tQWPVI
mhl4T4CzA7JVJqhiGQWUXxgPsth8aiUah6NVYURvDoZCtKWnX3qJj52FnRAwqpfOBLX4BgmudmPc
k2xb8jA3eyTcmNVjg5NnL0KFhh4vPC3kpNjk1WWyzrRmSZ3Xt9AD/rUdLnJ3CqeL3o1Ubu3S/KoJ
Xoa8p8JNNCZnX+IQAdtKL3H0VxeBDUskERlWuUStaAqBQjYPbYxa3QMY7d7KT3+xC0/ugJcTapU5
CarnS5424icWMd3aS8N9qZFCDfWV7I2fxebe7DtiaxjW6EtihKcNDkfmUkHgXxWMZzvOLt5DSyZe
0U3U4345OIdtypPM6CTI7xKiCuxW5h3RpW+TjYi1gWqHRlDQrB6pim7kRxeA2xk8aAQSE8MlgLRe
RqzgvF2Fx1UQUJb6ig+Ls0lzk2dXurg1a+FIBZEGUE2xKS4k/R1FF5z5RKLThcQ2vNXGAIng8tTz
yJXVlXQc1bd5CCll/KUS5ZRwFOMZR61RrsAbBZiXpZhJPMXDEsGUW1/Uf5jXgmgW6tMOyXBCGTxP
O0gx/OstlMV4zAoPLQWdQYXBp/VvqmmJIK00OqQot9kmhnKtP2T21NlbQsZ5eGi0CTaK+Ye+gkpA
CBtTO7KCYeKiaaRkOp3J0MfqU6N3QqlEex5NDpJpD7fI3zTBkYLD4jloLrD+OIDpHEg6Vwkuokec
pa2u6VEDtLCuCe5q5d6OzpS7TO8/cc8j5lCQ12F80AJUmNZV+S3Lh1XvsM9IZ5ExULshsjlKZ/js
GvCr+Ae/BSe/4adAUdhsm/ST2TRhcs3iHle5V/bzH4F4UbnjNuqodMucYLkneZnegvnb6jdS6XAT
cy+hgyPHOlTlFaKPFLwUn2Po4D7ehShW7cKjmp0Y6z1WNHAEArGIyKd7B+GI7hKKJrEj7eR5q/Ip
ge34V76VgrAuGjgqy2ZGFTEtcO5jAW+uQ7AF9xy+au1vpv5FPaQt839/aNBdlM5A5PJGQ8tgvyzC
Z0DnaruZmGN2CSFX7xHpjGxWxAUsZugVrztFmfU7ORL9SwPqa3jHB1LcsFNiRqLQ7igiQrKJdlTm
CnIGbqx16Z6KzUVoxiuXP3Tlzeo948P7h0YDzpO+EOCQtwpGkA+xc4bmSpnbku+BdXzYAUgzpo5u
fdJfIg6NmFRSyQmiXflLpjUeUXbXA/5M1Fg9ojgqOwBhTzORhyH7WOnKR/rxzCO4Y79IGzd8VD3F
nNy3EMABU0b3odz5afwD+uR1ItR7Kj0iXKggtfBkMjoSmO7o1X7m6TlhYu8hyCjibLhimZMJj2co
Suz8U0Af6QGRtqUjER7omO70HmL8JkNrJ/3wQwYsa1npmFsSW3ySDpJY2JQ3M2ojDNisZSvxS3cD
UH4BknbDt8CrFSokp4E93eb6otNSxtrjLp0wDYgA3/WefAZyGlq8JPeBsmrueArEqBNZET2F16pf
ddVZhqThc/aPM4c+vRvEFXPec5iYn5ZBnpuGA2WFtcV0TZS0mCjX6TZm5g/3PObQ3TzH3cZXXeGQ
LA1jOwKDLA5UbtiGv4RUzcaOwc7X5bF1C6pPRZtnHQ0RHteHFbKmeJd/jBoQcUCxkkbYhMvwYgFN
QMesph2kKiZeYHXUjLa87liaaa098B2w/jTvQkulhE9IierFPwp8/1pcWgeL/T+yXrJDe/zHvadg
0Ra9ruf3J1/4jcjw+MVuVDXUvG1KwU6mLTn7RNEsJ6h/LBWgbbaTjw7JhbEDpim7ffNZ5k5Er3m5
1ceHGL6E+lJvlepSxbzHicePRrbODRnrRBTHW+yV61Cis6Pl+Kl5zbslC01YSbpBZhcZoiiT0DzY
avergIfI2o5OxZgHM3Ga/N1AuYEclX2VA33CAbEm7S5v3qZyEzzrVyGczZyhZaXcjHathtBrpOXK
V+ssAxD9UagRbQmMIOIzvAuEIQ42NTmE6aIRlT64VcgnXmOC5mLLsWqtx8aVwo24NEHJ+d6nNhu1
7ugo3YVAFLIkpb1KGDbvBSHuKaFHq6Z8a6/Z29Ss8ZATIaF5JQMrXr49JEhkHKVhQ1VBfGin8ytk
AMHzyDti3PLQnmjm4BZpPP63I9UDT88qOfqcNcI1xnSwAW4py63FlV3R/fYeSidJIdINqfFOxf/s
37Jpy/yLbzE5JFicLOEoitsILUygVEyA/1Tk1iYovlBtA+01oGx+SWVFycU91b5bc9in8i+BrZgw
uZw/YwpXWoUAZiwxGd9aFybuFN3D+NRb7yNbZNSdZAI2enKwsZRizhvZ+RqODeINuQ/QCcLAqXb4
CHuaWJxRuaXHwTPi975Bhm7xCM8HEBR5cOZP8jnET8Nca8cs2tdcf5/y3jjTDI4g3MOCHU62yOFH
SdNAiCedyfGB1DGSEmtb6PB+bnn7mn/dLpHJXHoFVB8CPqubycXKsh9uSfpAieHD0oyY9dY4bKnb
AmXV+x922PSBD2CsH/7JiLjylw0KIAeOdbT7Hx89t22ZSKk4Gn+AGYvB0YatqHlcqnw8o7hX1T2j
KgVG9EiWBwIqEp/GRfIJGtsHr/RgCIga6rLX4g2rBvAorkigo5o+Rtx8Bre6W5WufhnbpeuWwr5i
tKf8T0//8UrSBhqkbCi7dkAAbHe0roDezlvMjgTWxQxjxZYpyGBtZ+crDklwEM6Acd2eX1pqLKh/
KflIJ4vSjfmaXsbPXtoG1lMi7Y7TuLtB3gcb3XtQ/mmciQbwpNTFxklsP4VRZFpzg/bybxcSR7EZ
5J3gpfKh22n3yUv/yNqNd3w702VytYmhmYyU5ofwgjJx5N3w2RVov3DBrHLxpru8ZNEBBWN/Lpdo
ynxbknfB7PxA2r2I3bkP7YY768nz7n+0/My5Ed4h7bWN1OyLy1H5wd7ZnlP/Hgrrfg/DHDCelYec
2Sr8MaYljr5QSUpbZ4RUjK6VHmX5hscO9JDIFmpFFK+hmO5IeR3ekTXSNHHa8ctriQd8du+DuRGq
Z4guyLygDtIxeP/SVTOHbpZ63XU4jh7OIwkHIBP/piYKkRuHACZlI58twmfI4qUoLYje8djCM1fr
meJ0FNx2/wyAow4AgeSejvRb8FX2TtZvzO5SGzeCFCghIPRgge1fUb/uJDwhtvUh3INyR7UxIXtU
IbvmTQUUKW8d32f30c/WeuLTz4T3PKHrXT9J+1HisS6ZAeunOXwM06XseaUZp5o294KYjC7Cku2i
/hfKZ9Y79VDhxo93vZ/ZFVEmCZOwzC8h/bTOPskjcrkJ+YekjX+1MN365SkGje44RAeMoA29ZZDb
mwHh9qgcwiin2jTbtYREdrpGoxqgUSJsIrb9MMUciJiKtOqozLaSTDN8IbkL+1z1Dxmdazy4aO6k
hbSsXxMoLWSq6oyM9tGBkBmGPkYTMAk6K3XkgIL51qEDHsQQodc+45av1Q2MEFJ9d+68SaGV0MlR
bqYO5yCvndErtgT/TLYPhsuk+4qspxm/GCu528OUqsAtydpEiYMf/Sj+pwbHqY0nAR55IbJwhXpm
2OxnsXRnhrIQOoZEvQCRZAkhOpMhwVNkZue5yqicYUJF5mGQOJ4RyrzGbimTnwibTLQfTrF9pnj0
U77a6sglIDYt6WM0rxG3OYjYMbkywqdW+Wuy3pf9VC+8ial7gfGjpaK3/SBm2ox3o/9jBtF5LnsM
Etm+ElXPnKlZkaiiQr+CzZRMlt9cgCvmquClXcbc8rYUzp67Zh/H+4zqFSU6D4TAkRkVoD/DQZLk
tk8EvOkw8TFTKgOUjcXT3HWU5x0qmQDrjugrvL/0jVK4xkdRQPJUxW7R8daEj72EO0Bo8WxyD4md
KX2NpOjqnFfnocQCytULptuegZirf3G1TQB9Qif+q0q7+NW5tPld69T/BOlU4zsOGAsd4jmO9nO/
JVfOPIrWuu9Ru6+L9+BfS49Tt13G+e7EJ4jgkxEWy3ES00C1JJp3lH7hIYkIXheIoAIsKOk8KIiU
JLw8Gk7RrXniqkEZjswm85Lg2VwpgW3mY8mVsABh4V8/eCI3VnaCo9YnCum8SHnUwbbHP2Kbwk56
zy/LKSwienM60QmER4r3EssIoCPjnnxofzqy/Vy21vRY/9XltaNcio6Wd5Le02HHYKRDYaukOjwq
nDZAF3sldsEUWctyykcjumfZnOvPOMOBZzPNNZrB+TOu0IdRLkkaAYKemyUdq/OwDV4zukfoBgqw
07Vxo/FrKPbNO6gNQ7vZA1ufaMzmR1UOdwl5333qnSg4gDngrCh4WsOjwcznP5TAJT2mjx9McK3g
THSGUp1S3wCKIu5HDCJk6ucbGdqSIFJSpfq1CiFlPKjpCPvdLDPobRFP9c1lNigidePsyxC2oAPY
1tkNgAx6btLiQPMMkz2CmmbJWgMa505C1TLra4FdIQX7X1kfZfhrdceWcjlrpWTrJBxX0bvcU8m6
rgO7JEm4pEyMU/ZnWRhhDlEj9+pZHQ+DsJdy2toSXh4evlUWba0GazC6x2BPx7nJv6Ndgl3wORi7
kFXSuFRISCOmAbLkq+8Oh1WTHEmhoJogkDx+IkRqdXAPdLN9legganoF8rsUvif6rhD2/LQKEY+B
Q8EIr7npP/lA1StlZAGOGZrK8YTaQ5SvpV+qtCxzo6qPlqFvw6/P2muLqZOMn3BFtQ+7CJnKOUs6
rQqfuECsHyY8vf6t9I+guso0x1ue3xMLrBzoMG0P/rEOrx2cQMa6mSKmlsJPX5nRW9Cjmn0FTGgY
w7FLIn2n4swiN89aEiDU6SpAc4XWu2rRKBSohMmyIFGlzRtcTjbJc5Nh2rlJkGYs23y0ObB1ZQSb
RDvC6XBXQBbi9lKI74SOQeu4whOE/YNI6GePZz6I6D7OnbqQOC5oZEq+g4TtiqFf5NcwNqbB0tzB
R2iNcL0ULdYhZZ/xnfjBr7BKvATwvvH9Y+QvEZWVOzfDZu5M9giXr2EiaTsjjzfveToscib0Xdof
O1lB2gNcKlwJRRaiM4JjUixiJ6iQlNiW5HBITcMvfaQSKJMioMODYeKc6WoaEjCQWMDFgYcSI6Xx
kWTG+ibCdSlPP32BLMuxxJeOCZn5vSRyWF+Lvqt7iuC1yr5WEdssKvA9sKWwpXIbyqykcRXiK+Nd
40UoGrobSdSB5ACh/+qie0nKNVHcibcoahGcj/IBRCe0rj4ZQP5+VJlOSMQTrsyu8AO0dRTfJoSt
nCEpzr/gqAgThADjB41ipzHvIGWVvIk6NKM/srgigEw1Ptr8q+v/EJasyRsqzXdqMsOdIaA7BVrU
tnyLHZVCGrF0aMMCr2TIN6sbgvcl+ZF2Wib8KFrn6XcBTkqvKDYiwpSuOrllE1badYPClfRIrhcm
LFsAt8/O4jfdESjkui/cYTwx9THEDP5bQpgAL+QOz/0wbecjgtsUNb2FKh+aHj/OruJTLHckConJ
C5aESgVu4+R7eNbJAhODPGtgp77HjzMRiaN9w0A5cyhpN+BrBeZKmnZJcucWFBAcX7Br8lON/7pv
TjT0HJ161HEQEkjcsUXu2fKw2Bj9MXsrqBcFbiKpCNs5EXDAnySqp9TprUtjI08e9bxVZo9vTWGT
wcL+llTuEiijYvS76+nLF15QDlR74qcmrgS/cYLRkPQ1E6AlDG1FO1sf/JeuR2uS1Mj2T+qe2LLg
xk3Ip9EWB0M/9PGJk1MfD5GxC4pXQvyw5PwvYcY3SfalQxdhEhyprWjW7U9IigFj42/y1s53nNJa
caDkHTf2W/xHlksgXbh/cd9QVhElWy5D4l9TeZ/Hrqm8VG4NTPRc+qt52LNN4WZuYpjgTWY9uZ0g
X7DQqszqFU03Yx9gmGEqPc0LyA5wsfCWRAYCWi1HGG4DskaK3tHKB/AxsV36dZAQugLa4WMAzS6I
39VCRAlsbfWtVbTVGFBYUk022HWYg8p25zLE9tLhMM6Tbdfc2voRf+b0o8XyK7J27IkEuPNYJY6l
rdgr9RXkGLgOTKnAa7FSRb4jT6iORLmyO7wN2id4pN56jfqlQIXD0fAPVo79x0kVYPbgjiG+FB8o
bKXa6TFjy1yp11C6kCitUUI5PcR7gfiV/YVUJ+KsNlBA3ERFtymPSXMVi03zPQdbME7BLoObKK8E
8j3/ymjPoD5zdR5VbcuVS9w4wFj3RhRqQ1njprgB26nxl2z9hNfk4PPZB26ewBxe+d6qw0yAKdcy
ArI1GTKwRkSDZPXR0lcmRe7mq7U2+XTnWJCRorUeFQnGm4KwrqLH9qL+m+dnbj3E+Q2fO52Txr3T
XAYgCPmsAZ2/glpm0jGCZvjXFx/pGbAqezL2wczVlE6kdDYf+/rO3S2dzf5NVXeRsW/jh/og22Hq
77mF5hqZg3YS05NU7xJzr7wy5MW+qoJ8URW8NgDk2XaL/G8ebvQbiwIYvueXRCpdpcnh1ajem+Ic
RMeEwdw/afRKYr6DlpZcBr4e6btuE7eL1HAig3WANslEuyNZxp1fTbfI8mB+iFgFDFMmhxLXCgCq
uZasEoS40Figt/9YNnQuBmIeKmgqPXTMnMwxhby2hIXmZiIuqJ7aOYXva83Rs0gJ5EScoY9Q1nZA
NHmWAA2S0XjtAKID6F0f3zdj88w5RI6MFp1GaA/BpDjZRwfUiy6vl6KeGU/jHlsnx0nyHRmYeoHF
uJIDGqVZATk1m7clHa7p/sbysdyIFtIYriMlZrtUeJa5WrkuQ4IgBZNGDXAKshQgrvG+YpTZtoQg
Ej5ZCSZRA+lq5pUM4reAiu2joj5D9ZlzcCHu21Sc9Dl/os9IrpCGQqq6FW1U9IJA9POEUgGdK1Tj
2IDDccnFFEdhtozYKdMjv6SN+QD5vW0kbpvE4gkiOZW7K6jXFYEorfrksJrIBRWljUXtl7GRiq8h
O0Il4gohOpUaoW9/eFcjanm/0ofQA7sKf3C+7ZAhDb2UJMNMwz/cwoJK38OYulJBnU5yr/wPyCpd
ZMvMr+WCA9BZh6aeW48LDdNlwGRM1PsE0XJZzo2x6lYsjRsWWIiVxillhyNWCYo1OpNJI2iG+SPz
QVM8RY+J64JcNpmKOeUJaUtpdPpqp7cxc2vNwYZlZkfR+FVfMxOUubbUS0fLkIolXf6oajtuDy3d
QsRAk6mMJ7HbGgEK9dUYfRAwGTJHO7O2r+JD+KUMdvkVagvlJQVbLTlJ/ZHrOzzh/dA4hwjrz0iu
4hPvMb3RytwmwFH/eDBG2iqrdYWwb8GUqWvlioJvLAldnt7F+SdP4Hj5D8peIWQUc199rPU93bHm
qQpY7t98CqCrQ9W8UgIfwHMwcuArbAx8Bfmt1J3W7zai9a1ma85fHnGTKKCcxkoBX+AakLXhQ/at
jfSTFX8xKRflW3YVao+vx6Js78XrR6OvKV+gw1vGHU37SwMETmT387iouhOOJGfCAHByg/aVJJgA
K2Supthcdyil4McxmvkscQEVvYn0QSCtFD8UqUau/2porw6eeXCy+OeJU15KP8ECp68CY4QuX2qM
kSh7BN4rBlFXQRpIqmszvbQ8s5voR+TxlpI7+UOrsHyh7O6ynRlQGF/QRi0zRyWHnhy3pPmRijeE
fBiABzJnXz1unpjDox+IXlgOoglhVtSSMFbS8gQ0WgWN08SzN3FQR/4+as9zJ7q8gwsYRyCIUTGj
8vP0QYpPMTu3qvI9r9SQKvrRpahdr0nStGxd/USNIBNS1ZrskBiX0KrN2PFy/2oUj5y3XkwuMu/j
SZmDteD/Q/u3RIx37akphz1zbMWTFPROPO7C4ktFgKb9ttboxJDj5kAkz7cOBKAb93SRvpy4JjPf
ttB60e3U97DNB/4Du7xCj0OQXHTOnNS/Vp52DgPqCkhAkh/8nHqGZmYpBrjlkFQoshwQASQic/wb
oTurzJLXwKAZ42GieK3/ryEDVuTjIDt0Ycsa62MZAgkzU5gKM1RRTO/5sguBR8OwNwpFGzZKSdBV
Aq855Uek/Af+3RJ3jSeA3KnILfBUy3ZwpQGKWX+0jjSU8beOzFrJRtW8Mdgmr55fBJSJ9e7Y/Oja
4WnQ5IhlML8o5dXkNbSEP+KRgm/q0MyH+o+cKLg2oKsXQM6s3JAn8H86cqQnRzLeKTzzXRyJTIOq
Wx/znbmuDziz0U8mNqk+CkQVmnI0cKEXZw+6YVOvrDAtQHYyyCJ3q43HkLJNnbqlNA3QTCeYqULE
s0p/EwKUgChXcEgOO6+wHm9FvlGLk77RTywlZ50f7WPxNlJ6sZusDeHNCUgV9yTlU8nJ2ps7CBFx
ol2wOHFod+GWLy0vjnXjqQUi3nXHmLLOf3mfoUbresvCCaRPF1MJMt0Xb0uQ02bx8KkfCjWtk3Ks
qyO8oG6cuk0ukcGYHHhu1T+017nl+Nwu6AQEFaHViuCSqnCbeVMgcn7vPiVSaJ2CEXBDb/scXdWw
ZnNhnDFXIW9qJx7b6RS8q5cp/RdJOX/HfDDVvaI/cBew8Q/iPajkFS4Qp0rbUx8huIPuzoEGWLwx
J6FZJgjRrsH0Kms/VgPZKqTLnDBZE/LDi4aPXuzO0DpPFZyC30pW+2DD/SMGRVjlnwqqfWVkw4AL
OX8KWNywe1k3n7ND0L8r4czCnFZHolnbfp91f3X2JUJxfxOwy0P/C1iVkgKDPpRkAPRWdvpSWpeG
P8D8qabm5fae/ZNeLKezY72JdFeSfimGH/omMu2UovVCWTfyR8FfF+X7kRWSQE+j/LSaN3ZPKkmB
uTTCL1dT9ew5CASeGA0Q8RNDP4m8vsFh57NrKpBWmJUGJu/QoWpo7I4VxOFiIyD7Jdb5LGP8/F6J
d1rqtkk58urBLQYobitXJl+l/WOShamHcezGA4SBMXHCkFbWhBylaOQH4nW4oKy/4om6n0NnwmVZ
PZekI4zvqzZk54NoZh+wh+RCl1feH2WU7x5Dio1JUUXVLrE06Nt0GYZ0zvi3juz4wUuop16L3zA1
9uANipfcAmVT6cSJntK/WVqYZawB0GYDM8e8af2jEOzBsGcdfGTTBiCZKOqwUFc26I2wo6mC8x6d
zXFozs3OggvwjY8ACmKgYesyqNHaEKnJ65De/rEII/7I/4SP9iFHwBrB6oTL38A+9UC0NhTvWfvN
rWvme4GW+3OQ76IFfHpnVs1EXq03tBjcgVC34rShlq1e098FREVOC1of0YUjqKmbIPA1YU7DccuJ
v0LNIKlnRsDwAQcs8qWY8b0srwuMNO98njCuMOkCXkYxrLgDGkNnQhkNdW2oKFWa4V9QMAyftblN
AdHI9UKsPjDxYKCwVK/GUGvsmaxhfeYOnxvObQc8YNZPAimjttZ7lBgcKLOOhW+D3PWLBkSG3/0U
Xs0Prr2+3M3tapuunvgqrzgwoKtXPs0G/nuH8mYwCfUiRdYVuDBVYZNE64CCj0E5dI0CaYyYmxXU
jGNQDBpbiG2c0j/pRplf8A04rKUfSGZC5TRozR4Fw5wfsso4hnr9EZePbDyEuAAX4GeipghDMM9v
ZDom+IPOleJXN7k9C3djW4HGUBaDKHRkWA3DCAqf2fwIVwc2DR9Pi5YAfcmQ3wFUSWjLKDeQnSr8
8PVPs9ywhrWq7DBrLAurvksip04hF85i9ZHJmwHKnCFR3rNuQAIoeItsotYkcsLJ3XnLImbqU3TX
1Y1P14hBusDOmj5D4QbXiR/COtM1MpAoY5MCs0y4a2vrGVC7rHwUyV7kHVKSEdolbGiooEnB68Nr
Gl1NKgEKAQZ6IqLVneadGhP6Qc4itypFyeZKTU6ohawSGnqtf/iiTfwXppCedgzCuEC8ypuUe7Bj
RnLvvxEvBS0KtDMJq0QfqOZ+uTnUlXUaBleON0Pv5QAZJ5Uur5tBn45NzWkACKvvhNJt9buVupwb
Rf62pOPZg/QWin9tty8BgaPiGsCYF8MHgRo10LlGOjDMuzc+5doWHeE4ZtvIJwyVnz3mBSYhd8k1
6JxygQtjSL3NgOZncGPSVet9wvZixnbidk6L3WdPePtHC0qjuQpBFcGOJYC9idqKsbBHTylxZp2y
/gpwXzxdbOgl6vw7stCfinDH9xiuXFpNEiJm8Z9REr4Z3tvyqY2HGQlS9q2J31Ww1WMXKfSq3cnd
GpH2Kha3ekNEB5WFrP2UK1FBQ2BNzJahqG+67/Gx4UAaHCnlUmUYWUF3kZgnKQ/pCVlpbs8qzAcy
eEf/NXKbpRyqiaK/bCv+YjNqLNqt1fzWepMNc8Gx6AKTZYR723O0wOwumuLmwBra4SVGCL/tWeuu
+o8mEOW61yacItYJqi/nr44Ct093OV2AzSZiV7KFrzY4NsVVpkUC8WvPBOsNXxIDFrtFx9fl0OmQ
ltvmKJxGcU0GV/+W/IHcI2Rc1+aehGkc1evKPA6+q3Qkpl9yMD8Dy8FaM358aTta0Vr/kxUCSQ7d
Z4pmDIRYmMCcvwTN6wEKrBv1r8o54vb3mJ5gNYzRMbhPM1tY4bXqC1vBmyReCCbQocynl8Q35J/7
9E/tPAlk5kYv0ioIrjPihoiWq2n1DE8IdwqGo/84Oq/lxq0sin4RqpDDK5EI5iRK1AtKoYUMIhDx
673gqqnxeNzulkTg3nN2JNk4dkLrCxp00SvM2zH9PSAmzeXz4krq7rK4reHJVJ+IEfPe3nP5LhBd
fxHbRyWhHoMMOFN6LjuANtlza6BYOiEq79bsbJX3ycyQX1/RF9gBZEW2x0b8nMmGssXqLuODAbri
HJdFvtVWtHNY3AcHlPEi3PhIi1FMcyt5R5gUr1lyEg7xvEuIM8MXyDzS+GO7NdrV86axFdW35FTs
qDhbvZ4BYfcW2FqzNdKbBTCc1z4LpBJSaqz3rvgbka70ncWO/GFtQlBmAHK7uZRfoGOOfGsN99nd
YtOrNL8yWLpGtFvQx45agbLBwEsgjWQEvWsJgdVciI6ZY8G01bM2bNuSEdRW34z3kK2qhfYlGWSn
yW+cJcVgkx4KuMdUgKXU7kWkLxg1QNiC3v4htiFSOZZuvUrBCwfpOo78Rvg0oUclcjXw/RHCsarZ
5yj2RctYHNsLqC+gibUVJe6UM6PWytyIhRMlNr/UpM7JFsmoWPoVK2nbWjB8NsF9nH0tqmLdbr5b
gahYLnOY/Xov0IXJ6WmXt9n8NicmbLTBXkKho/Rej25Mj51uF3s5GJS7ehPuUPkAVXG1tr6UTU/4
LLpNZMuV2yF55xbtKdHYyBwxyJ67LLAi3+C7SdAK4ZTdx3ML6wQOunnJDnkaf5O0mSUHR1tceBnP
EjP5DDgGDpFcILSLjLRKFg6NgBVi6xdRfjnsDea61bBJCY144YSzZNSI5jtS9Zxgdv/VBq+e2qpt
Wn5WLbS2ChLe7Mno0ZOgVdRVz0fY6lQ3BaNANao4rxFfdX/GC/+i3UoMDAETaMbPqFM/ZWwBMFPA
yUuuD9N6yeaDgm/acLnBLTIoxrvxRy//dX/ycmbEkDdLp1LsPKljafHt8YAuMwTtyLE70VLExzST
eh47kAer7BKLJ0dXtmyrqraCKJDiq+RK91BaqbldfVX0ESIrx83madyMSiDrZ1ZgUdvX4z8wjLK/
JV5CevQckycN0XtRk8eA7IuUKtFuiHBKdCpxyFp2rCRyNYSHZu2Cu+E16NNtkn2gn03nkzFs+58X
DdixW80eOj0tRIEepFdx2L/YZThRlhowt+a+7f6FgNtwA22DQQnCzi25O0sdvIrzQQxgm4vyHX9c
w5PztL1xjpYukt781fiCyXiaqWKBqjkmo80CUWi3Ibo9BRxTMpWyaCnZalwybSAWI0+cXVC7bMDq
C79r2kX3bdaHcGN9ZEuqjUOIHoC8IO7qAoTOH8qrWUZ4CD+ialvTbdoE84eS7V7iSVNhE0mO95ID
Dd9meDJu6K7uqEYGdJPtGn80f1JDryqD3zX/lw9rpmso4WELWXTOlM/ORXdWzDbmBH2ltAgAnA/0
kbt4PhjTAuadmxB5ABJAvlb53WKuL6PNnIL4HkwwIaiwhU+ybtQcCyhbSgcg6z7/vKy37LVrjEA/
46kUFil2rK/nbk+oPS4S5v3K2pxnlNr/iisR+zqt3rrXmesp97Ro//rKfvXQz3rfTLBFMMxoV/gE
jHpKtEb3EpZrMjStwZ8XjzPpPRSi8q5DhvfQGpYv8UiWozN+srkMK21ctOaEvnOvy1bQ3+PSNQo/
Igle2knzKtRd8rol3GUrU/nXEMlkkTopXYuPniBPBCcEFjApKktznYXjlha4eZMP2NIdSIWMpg3j
nHd7QuNDDHUUMO6s7CfnuTSeRJevUBe8FyNeuPNzfu8S1DZe6RITO5Kd+QGiiM2cbJkRV2rrJcjU
rrqxIvIXxKjXDAezDjoL4mOI8kH/0bF2PTHDRhJ+T1DLv+JOU3e06H/Rf6IQp9PPSi7huWc/ye0W
pMkQSB7V13giC8TGryNmwlMI9OaCm44Mjoa06ihiwFUwu5n+K92V6KaZ+BHSL/XlduFbpKDdVXcC
rQZbA9cyiwSoix9uB7jbl89HposnKInMp6rm+dvX9wpTotV4X3C1K3Viic3fo+zNWiQP1XH2tZkx
iHGs23WnTZP/IKOgeSj/JDKVWTpn6kMSgO8m3ZThjhhioMz87cWmsSDtALgWvOMTOHvyX8KlpWE+
Zc9s3yNcAuBmBhM+hA5L37KJIx8ZjxIg3ioliWyN1AIm6oeBd/D53+0fDKt8UW76vmuIcl617yTl
l2/JFU4HYPe32HKzkJvvzQ/8L3u02DgZfsBnCFMmygur++tDuPYe3e7v8Z4CYLK6WpdfhKQfb0aC
AL4znPCsbrSduBc4bQnJRSdBngYpS97zi1edrIiuOkVbHLLkVaOPnNWdwtr51QQEsLRYj1bDn4A0
iyLrwmHq2ktXvoZmOUD0v4UxEU/lb09SgbwidTu76H4PvXgi/2FZfe36klwoJQUXLQTE3p76JWPP
5BY8VwLSAy9duPStTvXke+ZjqkFKBCiOVGjF4MuZQMA2B9BzCUNcFQ8B5JZhhVlLtXGx3vNLP9sI
yNILqt9uQVxWypkK4oDKTbI6eF6wmO561V7g2fKGTD5lOiOMCX5uzXEHwRY73Rei3BdT8miDBQ1P
xBYr5Z2/Rp/mo/yGQ4YmPC0WshMDNCD02bzxxxVBdktuja0fum19nc8FFTIrc10/8kPz174cuJfi
k0mBR7BCtQ2MOdnZ1oShoqOkXknfyScFHtzBF8Wuf4tqpXxFNmvIvjFW5VY8ShyTXnmpT1QZ0ric
jrbxEOCxnRrDyAqJwlNdE/X++uzI7qM/foVucWChnhxGZN5r9ANJAPugE4zyZ1J7eiSJZCmP44hh
f7BH5qwjhBXbNdcsokSj2oiVlwtO/cZkSmeP2DkFzaPZoR1Qyq64Si/5WlonqiswNVA7dIcSHwen
ZML4Myz7yRRtUzasEf5jOKQzMKPBXpPXD9rHYDC52rUu/NykgCXgZmBdZ/qLZjB2O7K2vCNEmvOE
YsavdsZqaTZZAQAOF+GdXC5JduA5aLZC2AJ1DO9QJ4Ghr1nOs68RLTjBb4GQ7tDOZxQEhUcgGaw2
rKqLEBllPJ8qKLSB2pkWeTcmiQfFFtsUntFfXlEyivVyk/rCL9LczEVx2+OQ0W2+dt5AKokkj3WH
f/HpGYhwj4qx5pzjgp55jrKA8CylDeJpi24pFsDp1vG4JQI6Iu8GaKZZo/4b4wuTCv9IWQYdqlmN
hwSH4hnP00waFeWiRJMD+gqbRqCpFxCbEC8JEeOmx8xReE+V2Gs/QSVg2UCR4uw1iPEjT+p2L9N5
Vdui9IYEuxCp2zY2PPhy1AsWSz6x3UjXZpsMflyTVHjh9FIX6OKJ1sbFngKWxewUkskmU7nlq6iQ
EcBYvtU4+hdkDVwmY/4KjwlkVcpHBjXLz0QlzgBkgtHRHVo8kO6AJYV46sWC6OsoONk0OC+JM8A+
Y0tkB9SfLQvAvlzGKOarco+IgeXiK6bpoiOLrDkJG7MlimfDcjfhLWCxBRVcPRAN4lfoyGdzl/GE
ADC6hCGO9u/w0d5rPpLDN9zgpE+ILLL00Sie2UNDBXiOZxTSdLUp6+fCfGJJzfcZpikp/7aaT6TT
SMU+ESEV+U2BAFBGILzqDe0Dt5xSXJCWcxiQzL4eTYkQJ6es35gChNeR+nPmuMnJS3rb4PneimpD
5n6TbPGLKDF+Osg4/9nfVenN+MWrh6vUPOD2mbJzOqMkFD4MRKPdLzfnc23A1eFyVzehyJ8I7QoB
i9AYI024Ur4pqOA/AlqQYxt+IC41eOJeH1HxTg98vwt5Uk2XBG2IbEs4ktOnWjv+lpU45SaVHwOQ
/0uqoVqmlaL8RF/EPs1eoSP/xxAhFn9lQBqT0z15kSuAAXkVY36flqqloKRoSY4XT9EF1kBqiCaP
V58lUBNCQ3JBULGV2+q1Fhi9vqx+y31mqBfzPKMoNot/AgcOz5jxPELw8R28Xn/YKeLGFwFp4cae
dk6Wx+qDdGNcb+Tj8ron80cPdN4Q6Wsx3moWeZG4M1OHc/ifSARUTVSFkyZ+VYi8FaS2H8lNpMoZ
xBH+TUAnwkFmJceJzyNKPUM99iSa7AraRJ1ooyFb7CllLdn7MICR8IRuqSPhmr6HEyWBHcWSEX0a
H9XvHG8Vyo475RGJHb4uZisJRVd41MV9hmrZSN+QGXKeKRrikn0JlU4GYvJ45fvi3FZeQ+aLQ1kH
1RrBeFX41L8M61sgExvtMmMAh5xPdMXzPhyGg7Hm9knwA9aowLCCOIa2xjI0GXiVidV7Ap7H58pc
G8o/6phl+aZrHyl93ERFvZZUEQFryg7WW0M1GeECgC7g0ypP8kbDBcrVLCl/vOUWwXmE8T1v3OSV
eKoJKMXK1X8V8rp1+euQvg+cGMpzjw3UTPcasImlSPuUVBngtBqjiZZsDQhEoHLpDeX1L/GNKk4K
9vwXJgDulfEmoY4jKMZGHlc+L/zq+UE0ASXNLUDT5OIk2XPOEF1IvCGpRoYf1zeIHdgL5YU2ZVWv
axgt5oDpGP7T0c9fBfJ5Rbu3dqZ2n8dAU9Ff4dIjoBJRMJATnuycHrVLFENpr9dJf6JnqtSdWidt
hT57roONId1qM9DrgOSbPvI6oJKLgGkPYFVpyQ08a0SChIxTpXJNnxd1sVgkWwwcyjau1/lPmq7S
m4ApRzHpAAY326IWEhe6zCFJw4j9WDy8gpZwsGnaN6HqWsAJQ/dnSm9FdxIl1MDQRo8m2iTzj8Go
ro+/jXAnE+H6FN4MZvHJbX9UDhw7tJFdHWAuU6IBYS6WEpJjvqM+m7Smlpue3xmTF4i2eiWhKLfu
WOx10U0SklTsuvTzAHENG1gsnRqUPAPWNW5hJH3TZYa+RFVSLgqNllMshMmAYLd7lovXzYSf+iG5
hfhriumY91HBzT9F+WFkpzT3iW2ZeSSr+vCULyHeTlkgwBGVyHpiDmz3E/BbHCiocAAQX4FZnV8i
e8L+Ff+DOZy6rZX9SmNQjY8OgxqObkqt4msi/pNIoE2pvzQdoabq+zECW3bdhosgk3dJuA8nryk2
DegJYxi+UeTh0JRUqrxoQk13gjiS8IW/p9o/W8K5zi/dkeyVHH1B98r3GVNIAoShUnDI98aitnpl
m05Ah0Mzz06fSFu0acHo2YK4oye8+K9TTATk8NxhsxA/0upUqH8xQeGjN7bIV4MlSxWC9Jozk+8k
GowiL9MDwIP0H6EMGLC4LzX0pBPDqO4gwgefLNp1l6zibeRAYSPU4wPWBtoVaAsIngLfAJI9lBq0
cagBzmQzXVMHT2MrboOatspV4wmJi4W2Mxapv3Ct6pvVbbq/cI9gR3NrvNkMmRNi1BFDTIoyl3QV
ZuaPCpKv9COQ3sZ5mcESSI8slztN408dCZ9zaaLv7qL6AGhJYEaSQ1szOLPJYxOVP+X4pl1TGlXh
mpUP8YIhI5voNkOu57OalennHH+K2d+o4AOHCXXM8Vv4fW5ldtwIQ9/U/yFarSm9SjosysTDZUL1
v5BoJI6kfor7mVBMCeWNga15GCn/w1BaVbLTAXbpxr6kfo18l+KmEiwrnYzzIP/KxPIcmIXq9hFF
h3xhm1zhiziSod9OP3r7wcNjJH/K2yt7JxzA5hSmiYRItfCt6XfNgaVBrQP8X8ZwSSpicwkyJMYy
/sYCrLBDV/2xEHeTGSPScSosX4RqUbjoFqeJrSFtVzuZOnav5Ad1SJd8H0jxFkh+Jdk8Z6RYLRYA
7CZ4g7Ym2zx1ICQ/xktBGq+j4fYbXKyRh+YTkzgjQv4z3NBjEeWZParoyNs2yKcvttrOWunCWfOR
4o2MjQ/2IFDovrxLkBQG7t9AfQVu705EkfbIeXk9edwbUCY/RoFtgrCUbptgVXmP8x8t35rZUThZ
ZIisatMTPA736Txbfh67MAMUoobZxrhizU7R1utITWaelMTvnUm9TdFeS3aFvImDuiRDh19Rjc1K
k39jhaUyIOkgegAIab9JuvjHLfON++flIekALiMbBLFXM50azS2SPViRiKLdOiX3zuVxFjbcYMs4
Yi/iQeISCVDeSlbmpEK4RnoCfxKSsx6IB6P0lqyvgTeGnDHjBcl2QMiA/bpweG2iuwZJtzX6c9ds
oeAjy0OWYoA6YsXqPFynRFyd+vmkTSdBWByaUKaUaKPfaKtrohAudNF+GyJYMCD2j1Ch9gSSQHZJ
g62oOPEs9tRpzUfXQIijMC0af0Zv4SJkqfVgIKOaVGdYUc4BfebpWLlQ4kwavsoctsbsAc4WN86k
c4nvpc6uXsyPZBPb2g9hV2N9LioENX+vbsM5Lllk0rjpsEm+qtPSWM2RkK9RLkXlqTczGE2VpDjq
gSBW3PmBzh5ZsJR9m1CKGd20Wh9YIyprIIC9BD5KYVUkh25afk/wJ/FOyd8Ng1QieqLz6UbnFD1v
biUG8D+M6NCI0/X5Ym2+DfVmUbtZZEn/w9Z8LsO7GvsjeOaJOEDj37Ncmn+PIzKsvliHBdle05vJ
ejFfzYoMvl9eDhOpGjzE/NwO4ZfmTz91t1bl94Looj2pVR+NsjFIcdk0Z473L3AetnB1O+kIRhGb
uLDCwzqJd9YCciVAd7fmU2WWlCG+e69M+HrzbwQ4iH0QCZBjn+S3MT0pyS8RVMkRQduc/eY1iXO+
Jns4k4hwyQbv9bxIHNa42W8SKQkvnDI/5J90uUeFK0km6eb5dKzARKeGbnUdnayQCNCAWnmo9gjb
xan2Xm9EtundCWE3Wn/VPrB3L759JqJVvgd+tIJn/gEeCOz1rCEdXVlBMR68mq+s33JkGJL/PHEb
xBj15GOE9hnDNl9xNt9D7dM6xW9hC/COJjgQz+qePdIiFU7YPu/0PHgM0+zPfDoz5crAt775l2o7
qjrg+o8UBxNk2b828U35ASBW1iFUw1foi5jE8qugXrRjdI+yvdGAmNrCkbEHr/y4kn4MawPoJJIo
VLhz7CIZGsT9oPDMj59Fh+aULxivKrSr4oycXyKmDcw2WDQfZrVhIGw8aoDBj5jRIRzaYac3u+gL
hEqVN9EBjwFWetiHot/18o6BuL5rP6VD1ACXtLlK1nDOpxpLPOYtlmAJXSYIl88UQqVV1drzd3MC
GTigye3kW4aWmHYdxEUgXl60IeaC0aZcQ0ixCOLwpkGCRiVhE1N/VtP4VDe6b9Qf2LrY5LD0FF8z
BZDwjR5kMUTw1AclQRLDOez2qRro8pX/lrYEPT3rk2AdX+FmajzM8OAdSngLMxcTJ8/tCs47sgl8
oo7DhyQnl9/ROe19yOn74MbooIr1pC/eR3xi3X10uGzlPwyr4Tk66Gfmw/av2el+uC+D7q8+9Ceg
rfxav7HOsBoiCQFntIt/5Mieqm25Tb/nQ/sR31HjjOdxrbr6X31PDspP+Mnv1W3gJpkkD/JBP7BA
PhjFcPkf2vfybSRRzsU2oQXdFhfWL3i9g+hoJx21q+xnf0g48l3xp34yh4IaVBzuzPTcULyNvf/H
V7sv4RzIQHgxw+w5ywYR2BZ4tXutkw82A8Mp5iPRmArwMkvbNeXWEnYvpMoZcOB8YkNm6kGDQqoK
rwkGTv07fdo0Jj296IgjiBCjAf8bDVsVCeGLzcMIepbvfIszDkysA8eErO9yipUqTwT7tNb1Iogt
5N+ScoYy25iLimjfsjAIOXjCEpW+qqZjQfLfdcGFO1I9HYSnQCWRfry/4UJgJWl9IO4XJKTmQ2nJ
e8564Ggl3HADoZ5JJ8hih30ZMfnLCsog/JyYPBNfVAIWmWErpCcQ5nR8LBW0vy2tCU7Ok8+HTm9d
7qK9ZwIs5w+puNTVxoDrN60zPZxt6DGKCxZrn+N2QXkeH9UHKbVLbhLYLS6Oc5tdEyLJbOU0uR2J
ypf0N2EWIZBXJFKl8UyWBdPWdWrzUKd/QEdgvatiAEPeCe6v/p+g4LPSDgM7cCt/c/JwUkr4eLcs
BZ0aUA6YsNMjGt6whGDXgmwBvOm9XH/nI1pSexdfiRzT7UXcEGTQo+/3M08b/748IkEkMGzxrT+a
WHEjTwafTDyRvsydlJ2onTwSTengMGN8idsvuQgw1ZAHJtabst7l+hLUpTlSj40Lx0egPl2Vb/PO
1gg4wzmKfZPYtXb7+kELz6ssHV+JHz3XouoX3YDV/XvWOF5AdcoBSUB4r3PN6XUgUHKmzEUWxjT8
pdgljz+fsohU6hDiBz9HHcJHgiqJkyzPNWAZKGIJ4c5CPte7p07yH8j0Ww3c0TUkY+sobD5Ccz2k
F/zT74TocN5pR/JEiu+BIcF6kPAMlZAVeEOyH2L2hl0OQEVs07R6rttN+UM/If7bBHvLYg0lbgF4
gPhxTogznALO39/tr/HoEiodVgQFSQHMOR4sDufQJeZvVaYHRScQmSTu5IfXY9GgnlD/Qvkih8OO
J3C63yh5tYJFcvogeiE2Aok8NDIGkJ5AuBOXiwS4HM/rvyLxJn0D65ES2je/4UGV3xHJz+IHhZ9m
uBBuVMflltu8FSiJMRNAIBoGeuFmE11TiDd+wkPoqAn4yzXe8P+I0vcIZD4iBAhSYHCVHzhgHZay
5B9GZ+dJSmZJrPgvpDsWWo7crCRnizZca17Bj1TwiP9Sn/yS6MpukLz4Bkj2roFOhn2EjQx18olj
aVgXR3W6w8ri/uJHh8sSB+ASp/yduwpVIpUjb/94LQnOapBdD0GtrcMEh0iyic9rseIg3wFV5v0Z
ZXI33gd9yUiJ1GRxJnLNlZgKOMdQ2zy/ovz21ALMXp36liu9n2TKJnVFakUYRErwGWa+qvxpNlqy
bpmi2+j0skj/T+yw8ABwFdSDsEgc9S+XJ4rtEfsuCkaLbwV0z/LAQ1jaV03p4/Zuv2Of6KZS/dXF
mxqeJAldyISSlGMU+SVZQhz3pxrzto8vwlX/5UdrS2Q3Wi4icJhuuQZHH+XnOj2Jn8N2xgiE2uLa
I7fy2jvK4iDdk9/kgsG7mH+OWrSGykJzuQfgCeAoroSSoSkiWgFG8IeZLaTkiEQ8/lp+ExOgO5Tc
fxBOVwY87uK6eotJvYG4cVLNAS9lL81n8hhWkcM2LjsyiQAe3ACHy/zyBorYf4otPKHlTjoysZW4
5aHUTnwQwzvngf4NPIwjiBjDxo+67cLT4oEOZFapNZ1LiJg7pk/oDN62k7ymN8QXIBNI2Fw+E7rC
4QZH6dOc6AHYWpuqy20cCLHsPwNBd6qpJOfXed4oO2ZwnxCW92vGQjS2VdetqJeUyp9RIlmOZCI+
RfFo6Nvlb+LnvxoEUZMe5I4WH7qj/1qdhzONOjbGeLyeXgLlji5yNZMGsFF/6ltp2MKwliuHkgqk
4pBdhAbHE/kll5KdL74MKK4QgoXWEY9eW+0V6yB7E8XYnGg2cz4qlDd+qt239tUGmDWoPEzZpIiK
HTcdmQzxdVhCVr2u98EdDJBP6qQArkhk+ak1mxuPstnFFIbrQ43s54XyY3ZhzNC0GznCwdRdxX9v
a1Zd5SwgPProy1MNF22kLLE2/KxusV+6YnohBxn4qssuI78qfk82zCYvpH+LMk1/NIINhWSgPiBG
C8quJ/DRJnwaIxtSy9RNBEpXrxmdP8DOXhfI2yjfIw5lZRlW0hvIPnYfvDEx2gDSnIaHpO/Hrfwg
W+af8Gn4cA343DWiaBC56GzBwajuW+X6woLOhKEAPMDxkrS7qqN1SPBjeMdwRGJcaP+8Vq+Xx5LM
/FnvuudKv+m/ImbcYU9mxsxisi32yh6AEigR1/adPJnyVAJcjX8ZfBM3i4y+FoDA1c5wNRUGQG88
gH531/IQ/hjdFxADoTU/reoo7+UjQ5y/DFoVQlCKzvYzxWDT9tnvsmprWYGeb+S3HGHxpbmJbKXp
dAXQyUdY1BG3xrQKT8KXcFY9M/5u6Tm9WCDI2Cc24q7ofCGElpvP7G50XZJtjQqh3vaIZeS/HFZY
NI81nVnCAfC7Gj6e3afFizdytR1z0Yd9ZEYmkZ4Jnl6VB6lAVE3gdwloP0DbBQFqJgfrUr0LtlYG
mgwy8cuO8LzQRNM40aGbXIp29zk5MA95U7vhG6HYqIb4bYL0E0s0ilK3CqnSXRVvDMT9rgwoxEC8
nXholvG1g3rrDYwO2xg6GWIXyp+J2nLrX1qf0axY0NNYHJA2SCsEBzZ3/ds0nItz+lEuk8+MN84D
fHVR94vUCADhktp4qqAifJraQF4RQLJNU3Svr4tvRfK0LsAyGQeAEL25RjjWk0f0tRSYi9/QK/OW
OWoaHFz3TQfWGMTeP4gkezY9zfKyrQo4ssq+ZN2xINpHN0FEPyefLy90sXm/vO7OKgHMrbvqJX97
vuxYdUsWWpQNBviMH4o+l9GlRHOgUEv97Ff9V/LoZBsbMrFDg0kS/WJFXpv1n7UF8QVy+6LQbbCb
rYLCkt/DeWKZxVLLrarYJijkbVw1ZNOzjbvhTb1XgSZ43eHpDydClCELwE5z5GU7MtX7NZ//i/iM
R0/2peFN6SEPt+ajSH2O8pxzexDOzbhL1b2AtSq1Yx6B3/jukoEl8zJdedQTm3WdU38ifM+j9Aoh
3CKMW8Hrb/oDs1ho3PQIyewvOWlcZuDz2f1Z34cCxpDQcIAeplKgEKzS/OxJDV/17beoXqC20XAb
h8RlyTGUYBHHKVucWi7D/rRND7TJaLCqrFny6Gi7btoABe2BV2HUKzmYbXOXSm7k5sdk2guoNIxd
+3ybECXGu8wtq03xqcZrQl70O6PWcNY1OB7Nz/dARHm0IEGIIpL6AE39JI7idpRPOVYeCoRlqOBF
7jEWl0L6Qsse/hOObGfvDLOajru+cqmoi3+r6SJSYzTapuxFcF1tfkKD+U8N8E3Clno7Fgc0jCeO
sxhVzfKmsG5AhHnJdmQvfKch2P4ffkUfh9dBCgDbAHv/1dy58idYpkyOXM+DtUNI/1P9wC+nfuw+
PWZ8fgp0Zu5rLML5Qd4yjfjF9/SXrIUZnBpl9XGuSYNbVG9/svAjJEeGm/3zrfVpeVEtF+lHWByy
J7ygg6KqP0WkGr5N5/GJwB+zHVZzPtszihiCUEh8luNHTjCiumXSQXgfXoZzHPB47ZR+gwyAatGV
+WW0NsFd6xxPFQ5prB7ogTT/dY3xvORs9Vg8cIJgqw/HC6Gw0ICDj+Y3Uhw6Yuyoo38elbhcvuGR
SCt3UA4sv4hQkPcMJ1H8U6SN1Tu8GBDSy1DFULevqI6bPOKrfEu0K1REHnIJBRPV6qcITiUweYdC
SJm9qV7/WPX3pLporhkMZmQOy4BzIy5WO7YyotmDwTFyeW1JUpJPkunlJMHinSsWchqFaVdSdLRR
Crep72q75lMnlk2g2u4Q0YxkVMd8VAlAJyQTLf4bXZA940Qzk2zp1CZohHg1vnLMyrlTNX9D60TR
PQv9oSW6T3sgAKhMOLdT1tyS1lkUTun8pmuuiCD3p5g8FMu5h+tOJ7kpSy7pdurehZ4KLlg7v2Zg
C0l6sqwPhE+Sa/wBGn+IS9QRISsFcz7iUuSBs+lMss7S+cXNnkTfCK9ToMZoP5RH8jkEdNf5WWFu
5NpIFqVVw2f78snQGRjl2mASHUbM5xGna/Wram4Mj7QZZ9RoxB6UAW4axqnBf32CRrMWkF2LKvl9
6SzTvwb2IcBzdirFlnwAe6Rav1Lm92cZdWwpupygM/qi2NV4K6xsE2GJTGKX6zuJnPGfCqapWvWl
rpfNJUMGb65GnUvM7tMAjJqpDg4fr2tGu/nMuYwXOFEJNFCvzBhaGjAi2hrGX5pJHHPN5LpbFI6M
xRn+Pdsgs5kMq3hdz3cy0tJNt9VG3MIuQg8ejvFcV0GuvYfFGcS0YGRQF8FExFN8JZwnmd9bRt7J
eiO7HPli+hfBLi29ST6ueYQzN5QuPKRytO5CKHyKOTwRiCoitw82bVM3+wjjDfoogxifvxg7BdFf
/yuh7cUCreinePZVCnvsfI0IBDJau4UKfoR/hIkgm2qaE9PZgHuiufWMxNlVTd+AjcVjZjflut+K
V0a7DYw9+XNRsUNvZW4z3vMNSvC3pPisGHzpQKRg3K7+jbJHLHnkOAZ83dp8I1NVuNGOVjGID6YH
oE3pUr2Xake/UJloeSReFGDsE4nX9MBBiWkQf38Jp2XtqSYrsXMlvMjCUh2215CUyYh6TOKBx0Up
+7KRc6EyG/Q7ePZKEa6CbicWHACFsb0fWt/ZIg62fJmEIISTqMAja08fic5cSGLHQMeRx5jZ0TE7
BRFvPziJ4NLwJys7bQEinb59A881jFPZHxGgvIQru4mVkZH2TeMV59Y7Q0P7nmoAW6SN4xJlZSH6
i517H2VB1fkSWPpeeO8RUDukyDNQzNdZ2kHG43GsnaHgJ3/PWLiy+l8U4fSTjgM1XJ3+AbkXU0Zf
N6jZ1uxwYoqVCGzzH15SvfYLrkaaU8dF+coUiK8NrJzQDHAq5xxlnnDimq2QxXOJNtQ+n3oBX6UT
/lUJa9DOiBmlt1V1VOUzSQbDNhtOhGUABib3XKBK4buL92P2qejTim8veTowJCSTq8BfLTGC487O
CYRyLaRtl4ELtoo2zWiPBBItmT52z0aKJgy0viPuyokZFlZwK6MrBObbkjXFLho/YrrtUT1lvnV6
AQnXqwZjIdjC65FH2Adj6jQAkFD4E2wsesPAYWLPMPRokB1sMCzNRH8UJnkLZ0InUXkpNEmZQaR7
EYqSFG8rIIaEdI/wsURA6mzlAcaQrEFfTdg7cbAzApGMTIhU+0XRpW5kwGTMRVA1LnE9jxASj0is
+bPJPTLnCFpFXFIWKCbO+sTAI7Pe8ba6TVChakIagwDekO4v3kiNf0g3JFk5hJgQ2kWnKnepJnws
EhSSHOVvUfwooNcHXP1VMFxCfVVBjpsaSXuhJ5jfDdEzll9x9uUWF0Pt4kwfOfSS+TPW0PNdcumk
eeigb2VObUnHa+qJDEZo0SbCd/EFaogJMZDzVZI3Yjhz9lmU/0R94KIIssUN3MoUJAVPZHZS+1DZ
5kmUaEihv5o1XQW3JGIpr7j6FX7Sr5J8jJ3K/pS8t4NDwqL5/FGxFTwJAyHo1pN+FcUpfwjAxDAg
3EzxS5AxQiDR1aC9n6qv9Lcm4qJT/QESKiHpSni6i1F0AODon+QidKfUJ1lrMV+bUCvwzxoAuAl5
YAFkgJbO6YGEt5rdTwNoSEXN/zV2Mp7n/qzdzGIkmvYsKKcMN3FWv/cAJS8adQz0FHiorjgt8Rpw
OhvAFw5VOayQCqYrNiRVRuxqjyYAzSqk+MBH62ohhRyrG5OgOdvxDzSKcGCJk3mAFpW9GxcfVf9H
ySVYBU3A+UOBzsf4DBE84D4zsdd81SIGlplCqPFvXKLR+YEnsJh3a4ghO5coc88AJB8UDFnMiCZ4
a0omm9pekOpQc0VNjwQmjVh1EgOhTDnEdaSQNEav5eHrP47Oqzl1LI2iv0hVyuEVlMgZjF8o44uV
UM78+l7qqqmZnnZ1mwvinC/svTZfUhJbzxWFse5loHGL6yDroGZcCwJ1itZWkWJfXg5uiCInDgmI
KvgICxc+sUlK6bLnSH4H1pYUp3kd38bHTSX1kIVO5323h2hcANHYK/L6g1arx1BJKCNvSo8NQ25+
Wr7iY4lfVxp8OdLnQbVqZX86DaI+g2mr/p9MhJgSwoDdYMzf5k1A18TD9MKXTBGpNxRCrOx+i6bz
RD60z+MvLr/BkwSTPEcBqL9+I5HWJ9UFBzidX5UT4baa0usl68r2OOkIztgUgZ89/qDWT1Epq24q
wh2ryGbywCNguIP4Ij5RYsgr29m/t/GPBFOdUrT9Dn8V8x/aYIRfxjZhpONqJNeYi4Edx5QraifK
XGBQ2Xspj5hKJMxJjveyxvzqVSmXR+CL0MuhQ6v/fl/vfPkQgAezz96J4DOss8aGYHhFDmeRzoxd
YsmHh9Fh4JBc2CqITOd22Y3KNRD8gpEcQkMfM5jeHoikU/MNv7pHlR/8mmt1YS6w2EKyvQXAr7eI
cOsLxfPHDyBbX0x1Jn1e4xaBLJtPhUpqZQTbGtEEl2P8WckSkEg0HxzZJ/mVsT1sbQ3QzQ42abIV
T4O1/VQYY2ZsrWBQqhNLDyLqQziG1jmDWY/oHuy3RqaUX0zDfTTSALH/avDX2MspdVVwchnW4yMM
qIBtcsaOk/ADcAfZlyg/MwY3spGTiLYygelaJjkELE9Dqjt2aKuqnWbIEXpU22y2av+rKWB9vvUU
wgLxzxh0cePG9I0MSvCVcAUG1plzg3ayY0ZTRFeGzlw1aDsCW+tPzRerUPKioCA9ANeSpDN7R5eP
vO7xwvETL/YgCWnncB2uyj1y1GZCPACY4MvMppL9PwO1GXjbVX8WiKtcW+VvshZ3pJCKe/HeGk5Q
XMzIHncILjAaogn3RWMh78JrXhw6mBtavZarRXkvBjB77sR+mZSj1ckqvpt7y1+5cnwKmPU72S8X
rMXp2B96kwnz+Z3zdoKVOcrHclxw1SHReZjzcQsRFgsspkwWhob7YJ+KsDfelMlC178qFTGlD7q+
QL4RzZBW4QGtF6Jyr9EEi66y0ph7e6k1sw4QsSO7ZaDsMNjbJmznOsiEPt1q2Lu4L19Vu8KCHBBF
5hiZj6cNXEw+T3nOGHkvrNuTJCYcdnel3UFRZ/LNOC3f5KhWcCnyyxu3mAnLH8oUJVl2mfMGmVng
rrAbBvXiUz9yK/5TTuo38xWTASmSNupvJN1zBj39HwRUvGOM1F3kIshJ6FdgQO9hSEhcNu/sHpoX
ZiEWwiCiQB827png4aO+Q7BvC5R0jc8Sq+AknyFqaDdkMdRLMit5XzjZzc8i/UlF/NlHpJH4y+rj
Y0TCOn+8WOmPpdc+ZZ8hZ3u2DhxnH+v2OGkeSc/8kXRMLJCUjBnQF2HTCBswKwCtkisPDi6Zm/w0
iXJg5uZq46s+gJ5A1658PZLTR/ium2NlesquhurjwlxUXHQl703odK8m8ClRmPMJFfIBpOwEJrYe
y4CEmvVzFRHuBeqaDlawTkrBb6O4g1zmvrmgB/ncMCrZWOSEePo/nQlnpXrjvsYg6QA7ty0HvPcO
FVBWz1LMl/77oJJ4ABqYzDS+Ir8jaWiCobJdzQs66IFazlqO7ElkIpp5WJbwh2TSbbE1JXAm+PpU
MaFWkZ0Pxw5+M6rlpyQJezLy5mHgy/9jK/lOqclGH23qypDAtORGqR+W4JUOLGXS8SiDeoGTqkRX
BVBVkDXOg34uwrAhsMlDtWusVWyCWbzvfWsxyhfcglwAVBCZ8PueJDwBPKdFInI6EDBOKUAYFJw2
Hd9g6zLOw1GBMJnrPtlZ+Q+oUsU6Sv0NoqH53R+Y/WmLLL4iMVOoX05sdHYE6STMPDlcUG3o2qbD
qJ/rpBIyVLSor2AZ4E1ETVDk64ApCGqSGNkJG+c0/WI8hpWs5CUPk7Z7yjyYdOHHBp3ehCBkSWKS
GtL0Z0hTyviFonSMphjXeymsEvWHcJRE+dHVhZx9sR4bGpUongs7JSFGVsecOfnNq1sLQqI6xQCu
pXiVRf9AmzfR70SpIragIz5GsNt+D2dApKft6Uo7h3Wq5cr1CkmSQIJWBxvn022KxIsBXYR3kAA5
ciCWdovSJBdq/cDothe34SIi8QfENHkJVC1kmdh0c4TmAVxmmc3Lt/R9dKI3UOUFM7Ls0vuhdhOf
dRjMwQvHl5hPCrFLbBcbXdvxylS0z1Iu86/Kkeyjj7FEpGjxS+//cmqkYSHDIHq8NxHZ83Yns3QJ
p3IK/5Ryiro/oqf0esVCTo7PH5aPPBfdnazkWF4pe2nKFZ1pIiCpry5ENVZ/mz1vgx+3xPqsUvMg
0/tEOZKbM1RTemP2R7XsyLfWOtcFmwIO6ce4Lod/Al8hTc+ukxfVLvs/9j4gW6aPX4RKIK76Z9Hf
B/Tb0H/oVcLJAcvqQ4nCTZiK++Y1ZCPyvRAW9DRZG2mV3tFpSKaR7tfw/jWZaNPoSuWPpt9Y+Kg3
K1mx6Q3fV7SAVfsmzIwJsIhvtt+bDN4qEbJ3tmF2k7LbsIRxXjVswEVSoNiilU6VclgqbkhCjSz2
c/XzevBeVOISH9XwXYYoCyZqXxR/F5RqxktnHt5vBe0svK9pj3duXSp7uXHogj8O9wOWdfY59ByM
2CYZ4tAjw1CcLk0cke02oylspQj13cLcp8GVQ6iHhoBWIwcoTpAd0tqFkuzfiofRQ8TlzL71IIxo
/20E87z7BfzaUx7fcxFcj4N/JN7Q533EVx3tKosprs8jQA5ViRHOyb7hrFKeIBT1314t7zIALJ9Z
uoVha3ponypKXr5tAJox1K30FAkAYqFvttHUiDh8+dtVQu/UkY+4Jigs+xzMChVy8l4oxUqP3+tH
ckn+5e0X0xC2W3Acd7QaoqMiOW8/2bxrJkcSZ/DAahIcB7HjoLiovExAsQtJ9NVgG0s7stQbWCvC
tfkmdCGQtrmIFHnHup0UhgXcbxFNAlZI9mkNDdoXSe+pbZ2o5lP0CtRcb14lYXM2840Bn5j2Y0Yi
clCWO/bAPrAxVkX5Ms1fle8ljEXEgcWceb0sX8VT5rOxB5uheSrMV9ZiVMO49YjcWBOHy1QPNWrb
bIz3flRICzDJhWCUh/hpsGvehr2U/QEnVoCcIB4wsqVEBjdH61E3Jpmp8UfpNtntKCG6OT9EDggr
lLXvtIt2EJk2dgKwcUbuDEOz9/FfBopyJYZki/DH8h6xO6pr+MAT0mFIDH9r1NPmHNu/SlIGm7T2
qeDlhtCmf8lfSuqRfFreURJ+MltWOPnFXd4uJ9PbIhJ+4gH5CM1xZjGpZIw7wJhM1FdUIBvoGSyr
H9LGNjEXdfn/Li5GpNoc5cCT+AR6tpwlGnJwDu8/VAP461COPqSr5gmpJ7yn4aUhHtjl9Q0yYQ/B
3qCximnXP3VyhPQq5tTSX5MIkF4w6+y4IsmZSFWk6tDWFGTxC63+LXDG0Og171NtMh5+EJDmoixi
7vhZpnyDTO8D1mrc6tK1JnYmcFq3tFP+p3Pw7VnfwZ7vhaiy6zj0n1se7OvS/4SLRDqWdBREqrzZ
tejAdbVbeRJpd+QjzFkSohjFZk5yx4oAbA/mQbiOS27beYp6L3l8bN30dV2emW+XGfJdhzUg4RaX
Z8bDGep1SGGVnDpeYdev+3aTe5zud7751U3sSVWzoSucHzsmhlG7LM/Ao/VneIA2KyAnHTat4ohQ
Wxjd5oSP8duBRswfOwa6le5K0QbDRVT5wQPH7SzWv8QP0Sj3h+EnkE3xy5mA5QDoIqlGVtVjb3Ng
Fbxl8J5+0oY21LyKgY15Ch/O75i51odyaW+ypccARgqCtRuYRpBpSYRKs0wqluDQg2hhO7rfXToI
zkfd9OOXaFp29+Eq99qW8aH9hlKlswd4NjuGLEK/HhS/D1NHqm7aE7vmo302zQGUiDRe5benraIC
MIQ+E3YaylYamQV+gjewhaOquypzr495JLVyouk9vByUlL4FxpadNAzNJE0IM7U//D7QIEnTGOJN
RNpO6BnV3CL2kqhXpsmu6ITqOpL9KNpU58c1I5wYnP68OHeshYFLELTYzqAdvincJg3k40eBPpIs
jOHWOuSfokjxuvI8ID6bAQUZrwRja/Isvqf+RN/QccLhbmMw+3H7n75gMS+rs2SVh37zHCybAVhx
UQMy5Oxsz8IGNxluY4EvDY5hzh/9sQ+m0OiLiI9mBhAcY60QekJ+1xh9nlmMlIlt3hFGvsbEk5Kd
ZC7rjczad+ok6FJxde6NDUyDU4dAA/0QWqrANf0/eBNouUCuswmJool28/4RAMhLt0+4y+kQ5DP2
yFDdBM2uyP03SJcNaRajRKzXFfZB9czURZ8+i5i4lovGLI1dk/5NeKYFzAsVS/MvbFcBqcps75ZG
7mab+ICBtrvIuPlpAM+UfKgCTQ/sh7qgmmOCROm7CuErBYtwFzMpX/VsAy1UMF6KP3DxKT3TVo43
eccuGqdmXS2kA4dujw2X8zDisz3IgvdwjYtc8WqwtmXCV9sdJOrFmuxN4CWNvuzfT6O/Gu2Wa7pm
xQHSyy4yiDQAambBImXYXFwiFB8GOQwzdTLWsl8EgtidLNoKzC3EtXxYeNmpNRGuO/qra7IpmXB/
4oOo7uvANwqvILOqPYj7NHc/AOtqchqIQ8UGNKIwZhLD9cGCXzfWXTnMdCrMAYcn75ZS3crLhy9T
b+xbUE46u60NwwcEOBkT1fmHc4sFbUjXtuyepr7mY+GBUfN1G8WzGsWi/Du+xGIdWsvAEVubtw3A
RohCjzrwoC9Cuz4URM+hjlWXsE4CN6ic8JvgpPj0NgBlEGNIbR2dkKyhrHnsTIqeOe1D6uKHWxHq
/GqwQLytfe8af1SsyVNv2coL8DVfVr+QtySNifrdVOEahJdKPSbl7xt57xKpiu7ggdNmjGxhVYyL
khpOwOQQLC0FyMVeR2KQHQVcSncaz9P41drvP1W81saCj1dx0AQ+HCQHj2AqXajKqKmTW8ZkWxLd
gjI8O0JZVNEUwspn8Am1HhAbFIwkvhHINMWLfHR1br5fbO6HteWaLwafsYrkhlsN3LC5yQcyARys
yqLsauquDvcjz81I2eIgn7wGa+QXEdJ7Zd1ov5/xNv4lHIQMTKa+VidTkSLKrfCZ/kVHlXJmBKqP
9/Y7ql0ohcMOte9MhFJZum+fSz/n9/6ykRapvPjWrTNP3oh00PUT6RuMlnnnIYIaoUcxmEDnQd4D
chYyDyTFSZnykpRBW90zEehDtym/JdTbYk+mUbnKs4WCPsRQM+8BBLSUfmp8doIvHrWGFAxmajE+
hqH3wrWRHFSRHMiVCf7mBX4+vDIziyk42mnLzNpd20zOkIct6HgB6BhrkjYPzAUsB9lDMPL4AqKK
9jWxsMZJHTq31ATWfh9nZLzYsIC6NAXYxgjhQ2acSRwobjLeoslFxCzRTT3LyRWSQFEtvt7vQ9i5
QWMbhlsofqEvRdYgfDjrl9zPm4Ihw64HTWaaf2gmJLJyJDzlvx+zd7iUEvMiZf8+2pfFG1VbOzRm
OOXCq56mfkkbyv5PFQ7pWKAhguymA0Ve1onhxE/BieHgC/9ipDVWthRBAWJXRbR7H3eqtZQq1GOf
g44lWnHejPelB+N7aZ0G+EozF1/fLBH/wt4uP/v6S0ff7AcQAcZ9bu2k5E/VnyMP6udgfUtecDaJ
LjR+UG/IwLjY88Ip+JHI1Zxx7NffwYGHTnomDo9n5zf0yw1kg2FHtAI6jZrnWC14GpZifojLE/If
QeMLEN9imvpsxQkUTSB9p0E3hCzMqFf6AgGBgxG3W7GOacr5SAb9Io++5bu53zHdId+WgKq1iTvQ
U9tNkMOLpxjfZJjVpquE4xmQE2a+HfqHhx+TOsDK1g9xpwBg86FldTrt3g923EibV4adZavwr1pR
FdImRedA5vXd9ejagWEwcjvrgpl4j4l6gsFFNMjs1fZL/V5fAFMmXgZztlyk6G7gZAXAkbJd8dmo
lTMwYoKkoNkBOLkrajftWPFvqnDceeEtidfWYVDYjc2GcV6vO6TBE8f+diEo29C/1PCoAjBKvUfp
g2QR/TK8Fp8FqeKUDILDIydC7n5/scHMbRjVwoECmPtZXGFfrBVwbnP1VwL9PotcwLkZLZYbfo90
LFDn2WbzrK4QzWmHenAr5oREgS6n8WW54FsC56GMPOF7mMtfoj14eD9zG8rM8LQYaFF5dLseBc0L
27W4R/rYLekWl32yFq45qvSD8So2jy2KU2rUfcV6FZ3tXXc/P/WarU3LGuaEwr5JfNFm5sHGmuoU
Y80ZPrbU+/SuCIfu4hf5IMRolYlLP86yXvCKn0YCv8Pv0jInPPKKGpfk2J2FN31iBpEcipCle6ni
lKCJx/s2Iurg626jAEBYoXA7YGmxB9K2vAjhEHxL7yfdt8Vu5FUFh0lGKM6NK76mZOb/A9Das9z7
Kg3ciBZ3DCa3IPYZ9fxpfxVyi5D1NuqQ+Z0qm4HxW5iV8SKwyxPL5tTyQ/XMJGD4fjih1zMXJMqG
BdWCIxB7JLGsw75gB0UU1cPHlr1L75G0ZyCivNHGBu7JWJsENO1UD7xnxcDui6Fy5CqRR9TdmC8S
F156rgD+cJlrYJX/U5YBWFflpf3xegx7AI+yZGgp2hzNPoPlaY6mT+tqxiPQH5eUVxz/NdY4QXf6
gwFf47OzdGiZd96ixosWiXoNi31MhgC9MxwgxND5jduhcam9twKz4ikEeOhnQApM1YtfTPZR7qIB
yObsBVGLUjLARIApiqZtl8NzhDbGY86oD3+NzSpavqFP6AYXf1BMT2GsSz4YDp3Z8MIZywaamjV/
NegEALs6/4Yppim4vi/xMr5EN7IaKF+ZKDCvVBbKx0PDAdSdc9lB7IRSb0n5DVE9IBD0V3AF68i6
t9y1BQgDpOZwLliTs6+oH6SckzTXFhyxHG3TnLEznFbbCHTAZG6X6ZfEdI9HBgc258A/rFlMvMf0
kJJ70W0mInWLlE52Ouhp8uodvkTsFyajRb6djO9Q7cUSTztVJ59pvQISAfwKjXJ4MbR9GJvImngw
uLjobxNeH48yZgnodZcx3qnKJZWeFhBoC+U32vZVDy2yYIdBs0Sg01SW9URDI5JapPWJrUu4lPil
cy1ZERd45Uv0Yr4V1DfCXprw7y27aEJkcVYioxr6e5j8a5jIg46FQBowV2IiWGZf0zCH537kVx0t
sfMK/Tb2LBrIYm7bEBrEtN9hrVR03yjd0/GVZgeNlZjK9ZZHLpHA2TI/47BhtT/EGxpVLJJ/cI7B
wLMKbhQgjofPmzP0JKcbpO1YMTFtoqehv0NZQgWLA29sVoG5BD8JIbZjAqDtYGIF7koKzvhWcxcR
DOzyt5cG67LbW7JbS//QtEhsT1lqYtD+2GQKgQ8/4K0AMMq28xwfKn0f2DEx8eKs2rAGfims/Pex
4IxniDgOKzv0N1zBW2tB52lMyrLZMmhY1s7Enbyu5uoNM0/4GlVfNpfp+I+fM+mp0VYTMp09pegE
Mxw9aoMsDonEJpt8KLb8pG7DJ//h4Cfd1VbXI5UV4bPpdaQMaxAyyXNRuIsgPQ4t1ehvLC1a/Y+T
ZCx2WrM2Jbubkgr+IQNSOWH/oAyuGPT6QHDqJ14ksiNSV6484j7lNmCIhzBRWKIKM7/e1dpqfrX5
oAAemj8YVNVXTPafl8xoxIJaD8tdPoSJz5Fb/SwD1EL1k7kXkmwqvHJELzx3BmZH+WxUjyxFFa+s
/H64icqRcUGOpJwL9SFfAyag/SUbfhR9ZXISiEAVUEuhMgO1OZORw9PvGomvLT/Wtiww9Ns8S3fU
GV/IlEP/41Q/AmOAFFYJCJlSpOK+d5Qyn+SEopQ45vyOiSTltlJxLvDC/WSTaTv6qETfN8/HmZ9I
fFRctAqqYQkM3Zf6pit2ZSqVPlrlnuGcz/gE6dvyVwFibtf2QC0cVDfse+wcQGszaeA5QSXyqX1F
RJcNlRDJXLMZbwH/ZOsMRLfYDElsddLoF4bNkK9YYKCOndIEUuE6CRaNGp3qIW284lpti8MVh61q
LOVy2S/i7ec4tG7eemiyiDwntK0cnywpmXlGtTdtlwHi6S4akmmJaAsivKP0VKi8e/W6ZrdPjTBC
Pge43i4ekWeFbnJRsYhm63BHVRR8U7kFd5SzFQHAzrjAOTKeCbIOb+a4H+bCN8on/G+UhtbhgTKq
B4wLivDYXCUqpW6BXjxefryKrdKhe0DlTVcVQjxBQawok46zyL9QiZsNZqzUvzVLCBq8MmPTxAu1
XzGnYAxGpESGfUFeJCU3lfchr4ClIZI2cEPb8HHkeCaODz+d4JqXuLnnGten22iniBUvp8vgmMKd
xRjDVO89LszHjN3whVnEvzpbMv7Q9HlmOb22gIJnpm53AM7YwRAGsEXOhV+9JkvNqtqwaehXVrqU
hp++W8Y/5UI4KJf3fCX7zbfGc2kcO4yhEHtnXfnL3PE9yd/LSSJl89VW2QDL7sdy/opNi8CYnjwg
bcqmJWN+pgNzejiR5Zmr4RX70RkC2f+KuWkWxvwGv5Evngv5IHxDF0ZwyNPc/FkbE7yneuzQl/9k
PxMfANC86o+LBpWVssGy8FinyukDXA6bcI5NDq0IT321C9Gm9F5VniCi4nSld9EYPGiwCLkikP00
LtJWYi7ehtu8kXgdSV9PP1Bmp6eMFKvWF/bx7FrULVJNm79X3zRtHlIq835dOzq4FGlxFv0i2VMi
1N//4veT8BIdf83bAwb0E69Q5fWIGpbEPYwLkWwILBn8AgISAuMcNzvNJFVsTefc5G6PuoJeosB3
hRyWUx4SwsOe3FoipBqbQ59jWfHA89P4Mv4DndHfQnFDZQtu0elxyBCE83HQL3/e+45aTKQzmWxR
6O2Cz6/Q+mW7jdszuTwxtCmTsoJISS5tPAa5ZSvEFco3DV/qpCtlG/BRtiqz8Wol0re0rasYPOtT
dEnzdqPUK69AjzJuXPSYTAiwcR+0HTFEKOEUl2ytU8qCRuRuDOy/x1xEZueIFQEJFlM+3Z0kb6jv
BJdE01BzEEolTM7TQ8JUqWXQVewjHgXlSFOczoZfCsdP7WC2TsstaQ4jp3a1EHbBcbAjfSZj0Gj5
k4zjDpckXhU5watNJ1v/fQXc82P6TyHlVl5YpoYKGPf4Ldd4Rlf1jcQ0hTmQdDEl9hYQ0qb1ndLc
2feVK+YllKsil3xpHkptg57bjxq8cfX8KrHIpv0XrnicQoqYkWVoHC4/8Po73J0+/INYn4cOfvXm
Zdwxywe7sfK6+Bd3lcAy8oXREXS2cOZGFqnS3jSyLZZggWjXe/JvHOFqYoCzVuljMzkwPQH+4RLn
ED3JZ/7MnmZ2RHiMSpOPh5nu+4rLzfw8U/0AFbYWn+wFodVTKpJTQ57gNmcjsuBZy7QbdZR+QQf8
4AogYyfisEY9TvmwfeMbKLb5Pvoiu5BLfCR9XUsu2i/242AipCFQZO6qjj4/p3Xm02KiGbn9TEFv
Wlwyh+mo4rBBUn0AYtrcLwSnQ3RgR0+udULTsgWpV9+PHWNp1kQNubilw2YQxdrARBmCFlpGNgRi
s+IzIMJUq3Z6trDUfXAz+pPeweg7inzJ+fQhZyMcuKKBqAEik46uucGV5yTdhv+6f8UuV1Yf/AFM
lkW3TezHoloBQ2YzjTbLtJYoOtKFjD6PPYe0+hByTg1iWJwLhx78PbqnKpi10zmVElj4YCl2jOFx
5MNPXOwS3K60Q9OuzcR1SMjSrS8jO80ZMyZ/ykjzwmxbov2PsleRkebUUv/sE452RY28GqcA6AO6
fOVmcLnVOEExT31hmqvGL/hM4eX9ClS2ZdCL1qmwMtj2xocOf8LjSPCBIfyG0opjQ9njQNXxgnCq
kRLT7Mn745x6EGSjfYuRK8o5Xrk5u3FCDJPd35Czh+F5kqd/TPn59Ati5FRxBpWuNQ/NcKa2Cu95
sxJ1woGx/vElnRHN1xOq/tXgTQf5VuChD5Mr8jfMLtUuG879B9TPVwj7hU0LaKhHBPcDFjG1brdH
r6TTv58yDK/Dq4eOZ1KU1+kGSTfuuXXYgaQnpmsE+UCDJ3dbTFxl5vcPbnTcdQ1Tbhn7vFSuO2jC
D2OTk8Sd6JeMjylQUcJ86zANNJOD5dJNOylPbM5FZCxG1itZc1XXavisxh8ze/BErwbUrdlNDpnG
VPfuRyCO7b2uU7fU/6T0lAdPg0xP1XwKzbHWaApgWUI2uSs8sXm9qKhkshyV4mms/Q5Z8Hv5IRwt
RhVtEOg+DQPl5Fut/EsDL3H5iJz+rpC9DDUCkCvjv8b+4BpHroK2DdUtDiSwJB13OgND8Msknh4Z
VgVMRF9m9NuRXc8+qQOfyEh/aD6zCjYMRN495xz8SKWYY1M5MvYTcTQPz+52zLE3zbMTH1IKOAZv
Q+MMuLCu6do4ICzM8PPcrQesw8WgLVk+mLhw7tziN3R2iYc4yVjH6aYnExg9MSRCGVnkD4nX+HyL
1CvkM5VWRJF010QvBWqqUTwpIXAfRDkPoMEeqz6JpDqsPN2iZxj5zwABQBL8wvDmFkzqj7hRf9lU
KfW6T/izc86pwVEDAp9LL9H8CSyGFs4on0xqp1rdC8Yh6J3O/1U0gL/z+DgomweFW+VaU1LitkSC
zkFFjZ7Z8CY45y9rZXT4CNt4HYwrU8PYuKFPx9utP6CFzFlI83DhGqaKED2RFUngIy/65raNPDq2
dEXFi791g+eKWf9nOEzpRntm+7QUE1rHzp/cGwJFnKv9cJ3wDb6bj2X0r+OCQuqPIEjxaWrfL26U
X7uA5ChurcpH41mqi/oJcga++qYm/WfebOJlhUfyX2t62D3wY+K1OwluTlE5q8NNsWhpBXYxnVDg
Sq+4dqmIHjtMmyqy/HW9qHuPbfB4YgysMhqJL9g/GSOnU+imNiONVvPixFYW9apH7VOdJsoIVnEC
+IhK8N8mSTeY0dm905kxHi5+B9STRFlCycUDYnLp5aSAuwxGjbuOkQeFKDu3O0NVyNJrsKXSCckQ
ehVzPVyQ7zFyPg5bOmGql7D3dRBm9bfY8wXzWpG2JD2MT/zNcyoWr/fVjYBtSGLRwVafpfcJwg92
b9xXU7mvsVxYE5YsaTesQmhNkS29j7hj8M+IyAqnGRELOpQ7sCR6y2UA8IHW/F4BR6b4/Gsau18i
E5SZxwIz5ZTMmWh4SNOMYZ6ixZl2WyxhFvT+0lzE81TNeZiRiaEqi8BzYXWwkWmUK3AQ8bwZppbZ
WqZ7HKvZMUNnQvUoE6fBi0dSISItXLK04oKS2Ge5gkaTtSW2+HEJoSYQ6jm3bnrtWr/sAAv4NFWw
wtrJ/wGbUmJJp18v0pkYLmrFtfK7iXIVBBTbCN7Kl17zyI3H9mrqs2dc2xgfaODODO+y+eo9l8CK
o4smhzUkUxAB7VlYj+gBbxqjuh5SgCubN9OpobgiBwF4ZgBLdAZjQWddaiteMd0U5KrG4YdIqSn0
dGPFr9ePnbiPUjbrs/o1wEGGYIoI150scKxBO6emwZTcXt1qAxWzF2k02Xb9h5kCaGb7xHLwMLbV
Qv5j0Uq6GK9zK5211A0CoG2Ip0eWDvPkp+VIZujwlJc5bUiFNMB/QzeU/3K0flbJ17WYkqNTujhp
DsznDdlJ3KNggrXNJCRi6LPjFpEPD/0uNoBFAVwgkEdZWoCG9Ev2pV5gIETa8VjAX+TRsijokz1I
Oe3cuGXsQyLFRsezlCdzRnAM6wiM0Y/0s2JxYgq5k5E+2MK++Xh8ycn0yp3BBRKxIdsIh4N0QppL
AMfn32PYqZ1tkXNTvKxm13F0sNHOhxkg9FBFAlZQ99EdFax4HnNdW4KJeZ+qaZPgNiqD3TmfOMvp
JTLzx9vmv833Uj1gnzQoAH/b/AZZBfErV34+4BD918o/4rT0naELrMubRDcG5vwVJnZykglW3nzw
H8I81PDjEi+rwaCVL0N8DTVMK9uS+nXy5vSHT+CDoXihxdV63n5XY2ajTw5CpCxL7X0dUcdABFD0
E8jZcR2YPpKqYiPpzAvNeo+lsdgwCKynoCmGjTyzjQnmY0PWpYFA+K4jll2xmHTJ251mdTNxRQ3N
UgbnhHE1V3P5KZwZc6YrYx/1aKqImJplh2JTuunvB+j8+v1h+A6s6f9J0TUyfdH9EbzapjU9s0jO
rvou4UpwjGkMW2Mq2CjtgufDT3YgNjcM3LhGTfoWYogZYXElJlcIz1glYZjTaMESmj2CpxVuuCFa
ytNspmpLjgm0oD3vJPCgxgZdoXnM1Tb1Cm0jkiz4DF0PhYczBcyL+cyhg4i36eiogbnZyY2pb926
QOjfyP+ozrPyJ4V6mH4LksdIOtG9knqNlwVbjLkOKYbZbIX0+/LYWHaEpnZHySngepqbF4E6Ai+J
Zq6VCydWs313R8pPilU6BGFj7phICIzPyGtTsd7NBFDeuPXaKTewlH36DailhMOiL95AoxltSC7y
UkQP9GU2Ps0+4Yz5Umg22qkqDoynwwvHBjJUhhIo9LON/pQ2yRdzRrPaNAx2GGb/tqcHS2zCQDiO
aB6yF5KaD8GK7oc/ALB3sgMNhOSdTcmsMEtjiYcjq4uAPR/A0FVMl1jXcJqkX8KibFbMbwqFo9ph
jh380yD13qfeg1Bb+k3zwjgtZ67CxEb1k4C6cZb9jOtG/soGX1wX5opBOgWMTWdSlAR8Peg5WbvX
3VIr9wywAJRxHUrrguu/5BGL5jUC90A4w6rDKBMnW+M1MtH8lSznTcAEZ/WCh9j8AvLabC+jucx3
EnIlBvWAzguQKMxta3RYeoJieVVx63RvJ23OQnSCmvRww37Hj1J8ZB8mob2H14pyik3OZQo459Rg
nEZrHrGWeu8m+Rtt0TAnLbpW58m/ghiKCcE2Z/4iVG4yATzkJVwLaUPFouY2xBoa9gzHY8KxQvWG
vOyvkjx+J0yorXxj+F/uJ9h0/VXUbBjeR2om6IYIj9iJI2dTGAEc3uGGfVKP6gJggLR6L9N7Z6xU
dW2OJ6aTkrbn0ZOHY098XIcou0OmqKyYTvMfpWcr9yGzyYkvPq5C4Z64yJHbVYe0bvKPopuEKu2N
/VZcTXHuw7mCq9ff6/okDlcFLGvv1zlUsJN8LL705SQzqHiLfVXZMKSovqKGWtfrP3eUs7HTlayP
V4x0NY99zqDMox8E2G9rk0H+gCVXYt6FfeC+PThM5JOK6YzeEk7XnvTdXlkU9CDVi2UFPiyZ0bed
zR9bwnY17OX6GpkCBYNKft9TKdcjDQ0H1siw5j+SzqvJVXRLor+ICKyAVwmBhLyvqheiLN57fn0v
Tj9MzJ3pc/tUSZj95c5cCQJi+fBaTr3m1ueSAVMxrGiBLpZusZhtgiAlICrzSLE5f4fDif9ed2Cz
g0e+tst9xdgK7VDCa8K7m88fnoL/FitL6lMZQljMUZFCZFxZNu9Q3dW5N44XJK++Uj1w2QfZZ//K
+Xr599Cy8sEpDZ7AYJ0Bcs7KLOWGO8zGcc4djQhAcQcHcgEf1OziZeRljlXae9FtZusBLyMtslhB
ECWaDqny4F0b49FfGoeWJQJbMYwaTKhcKjFZG+yU8gYC+KAQ6QNUMKzaL349jqKqONuKFbw3EFg1
CwM6z8FZM5PopLKSwgbK4R2xzIO9FYHQhCcq3SqE0g8RUIixRr+AHTDrIuZKnDMhHP1wh+C8gm1g
c1foTzCR45obSN5rl5LQkXAC7+UOwm/HbQBwfVoh/eK31VDkFysNv+lusbgzOwxvge8aGYZ7tj5y
8SrjS+JtqughX3zVTnJ7HgV+sKyzqOENLo0Xub4RdBlYJbERfJizhZ3AACWLG2RfCrIot032GRKn
D/BzsWEywe1f69SLX5TtQD+Ieh3JheW79Ah/Q0fmZmCS8rvEXOgdLJChSvoRTWA3SHbEoPZolqca
Qi2psLWD8JEKL0DFOfdpUdLv+S341jQQ1YMpFyof/rT2KwjgSJ59+h0KR7HYDT+MdAQDSahrblHv
ht2v0R+aZpfI1z64RQSepxqax43AypjsAhagkLWEXS840a3pz91L4OlIoiApMMZ/xcmwbNR9hYvH
jth5gXbRuc1qR+E8GbGAbzaDjP5R/RjcVvzLfRhBGB+QPBoK6UwL2wlDBZyMPoCpTaeoILhAOxXl
l/AcNSh/GSjRQn6GEa6gu8hIAN8NRdZnd4w3xuI/ffTckCxYaphBPAL4sVYDW1/Jpa7vXXcGLIWy
whtkG2+nP1HZo/4+jopTLUl9p8E6MY8YdYc/gGifVK4P5RNgjB+Tv5cOtYbstqaDacaJP+k87f3D
JMx+hRkoinVnkaJvRXtVcnrlEuesG9caM2M8IVgHVizfcSl35A4DVso6w8InbMRu216JMI/jOzHk
Aem1PQ6mXRbXrtnhG0jVGwa/gjcbMB+KFfAmpUABdSy4bJD9WyODOKJv4VVBPYPRXW66P43CmTcx
esC4HM1Dy8u0sxrVaaEzsYBRDzq68UKndsCirtUgVuL7Pzz7H/7oUgEo84jBAqShWhqXgUJCfvjk
IPAnfxqR4r97t+uaY6VztKJkoKPQOucMTwoK5MbsR8SOO4LgqY09zopB/JYYekMXFUG8LZZQfi4R
cSfEP4YJsEr6agFhE6OUj9vf2BvgRUc8sQoaJLQBiX2RpfiskFefygG3YL3belZcEP/0cDoDYx48
OLU/OhUIwpptFVALu1R55jzRlY1xyY0xLsDb4BxE1KXLgleytDIoPPI3NT/MLiwh+W/468zCuRKX
Jv2w1rGFphz23AbPBNbcjOg5+bxdhC++4SVgULPmZvm2IKXImlnNb5lgRSBBHd8FZRTIa/DWNA4p
BoWtnx0HLE98IklRkPabAbuo0SG+GzgY6d1ffEvtI5OcgYNMWm1FqroXaOzc0vLSD9idRXRLAOXm
vR5um+Y3ql60liFQDtQfLMUPb+Y1X9RDu/4qP8qDmDYnnIXNa9Hgef1tkkvqkxEjpZN+Kg3uwYq1
xyl0u5bpEYEa4+wzb09keZc+Et/inW9uMGx4LfmDbU3OF7Fvbh44repcL2zOeWySn8W97Lj6FNdr
eVDOhm8wwD3RUhhRrLWppjwNEDftADmCqYCScXbRvFByTPTiCDPjYzbdMCH2C1uMvol6+qzcZ+Ly
FkNjRAokOjblTWuOdasuvemtMi9VwrZpBWgpxSVmLrvwXUAu0eDrz8V5KSQHV+JA7v8t4nP3VR4a
NmUP6lbI3Y2YDHGuGbgrwUO3vLUR0vBrjLhSmPVpXguSR5ruRAOiHjuyGLM29jfW71aQfWSsunGf
JHiBToAGKkz1rgYtotyVMJUMQJjGhuJ6umh/MUttQs7L9ZPCsIxDJEH1iMjUcqD1iqdQjGm07R6i
dK90DCuNW1SUnJ+V/CP+YrvPxp78pR6cK2rTW5q5ltRI4AqWjkb5i/1YM3ESfcNEQUCPtgnLQE7e
gD/Lt079TtkLaWS+vznkh1f0kbK5BtPZP4aX6qsrOYG7fSRQnmW14S4r1mRhqy/uBV+95aND43ke
r30Nn8/vUDnKK7EpSDCw2nN4bN0G9xMQ7RRGFzBhT7Hku0CaGTbCPCb0XDwJ+TJHF046VBzBjREn
6i+eg9xxy2I6Zh7nqWX6p8W2yaQlI9mDwEJ16pzc2yvxqqkRsc69ypdhq+1J0w74AKNhTwfzweCI
hLylno38Iwz3hLD/ssyKcAcwlXL+CIUtF+M24+zDDefZUYRhDTiM5u1EwOrRkT5JnmYpXCz4GDyK
0LHT5LhobJpxFPxJUXkg1FgMr6A+0DQaIOHg3iPCoo5WUW28ZF1TU/VNUFblhWrXBdoMQaJZlGnm
qhnmXugplS1WDFyxHYsNyiBx+ETY1NoJQuKNBQWDAPYSlol0++pnWXeJ7cQn5CjdvVEYqydHPNm4
rAYiIA6nVRoHhTtDZfErgKshGE5LC7FG862kk4l9MayzAGSf1+L1XguXln7eA3CEgKM32nyNEGfY
Pr4f6uGZ5wFUGICEANMbH6m2a/Cadd/hLJhj6+aEx6oQGayjdU7l93cSGpRgkGaQWMYfcTMR8TlE
ZLpiC9NpujxOdP5sK3IJa5B4ROt0cHKGsGtkipcIHH4lnObVHi5ldVQSt/IvA9knCMO88QW3YYej
2ixKsgLFmWUOPHWSnFseiBhx++nYxgRvFm/9uBPyna/tI++IBkg5IOG++t59sDogGOFxWV6wfKTk
80dHBwPBoq03XA59Ob715qPoD32xqUk3kVFFYV/xLJdnQ3S5V3FipgvYhBtOKCOhCQg1JjOuo4Nt
BGggPTyO7MXotNIaNEhw8YstrID0lSF8k77gBPmkdkAl9sZLhzPcBK/LJL4Ro4K/dMLZKmNyWr04
csR4BC855p7xy1e3LQtpGr0LUkQwma5gTkXvra+vwUCzxDGtr6b04yO+pR53f3Oe2k1fUJXr5JuD
L+wHDKkMTtKjMwXLpB0Zc2POOoSYZYalpG6W0YETVqW+mOUXTAhECXOFfMhZbs80hQyozZyJedKL
4zMb3bC5NfE5o1sGP1BWXrtDQlWE8qUveEHrL59MHrHKd9kkqQemhUMjAuvMoK2PwNwqaceirGVq
2y2+gtD15yqxrca5ZtgTgEUIY/+3wJiAdJTb9UvhwOdtoFMmydHTPuWv8VVrDlt/rFu5sgEv5K2C
iVMQcwORFiHU+dbKFW6uXD1J3rcaXQDEt+lWC2EBOYjyHgMRTWY9BWzsqC59cppInEwR1tkFRmd6
UB6MpKj4tIiSu7zEgKEoqMrMyAKxosrXgB+yAU9g/OJ5l3JiXFu0kYJZo3YWCqiWblULpOFkkE0w
XwxW4BxWZtfM2SQ9AaootpuD4tfLSjacgDDB0PyoA+PuMP9JKTnXUkdG5K/+qYVP5XMw9yOdTob+
Z7S7aoVE+BK2F8oXB3uERGegCZfZ0RQtSulYAYt3T1+JkhvjhR8+RjQhqWTpLf5NDWLQm5kfSmUr
wDDq7RBY0nCIFwfgV3xvE7ER2iD9LZUjF9klt11oFB2uPLcV1wKzChvgZBNUl6w8mJgIokNhbFkf
ZACeKmJVHG5xApp7mGGmufFhHT1EBHjOL60zCPZkEH53/emBDA0apLcG86TBqta+xVUocpZ7MpKx
aU82JNAXqp1RD8F8PM9ArG60/tXKhDNYZ5MW3YeA2A1ejo9WoiD1OJDxAl6mUdFo1XyLbEwg8m6V
6pJmf0L15mno40C8Y4l7ot0Lc+507adsvuvDUN0DoB+ilhKX2HiQduaDcK7vvHFN5HD8LPZytqtq
KsJ55uRnzbfQT2Vs2d658a1a+uyyR6uz/9jhThiKCw97gyUaEkA/8YOQFrUaa4bR9O5MIRQBHdDA
BEd+PGXKFT8i7wjuWz+N3VBCrBi4jz4pABlgyVFQ2a/QB31L4LMdVylafAfiekWgfCIHcJ2PFOF2
jvFN9hDvS3jay8VhDpswWSzjF53uGqt4mLUh/de2dtboFxsIqBga9Wt4UIs1jhDyztphyh4Cx4pZ
qewuVOIIgytYf5gQWWMMnmZ5uRsR9AQ4tzjM5g18QQzWNo5eOVyT5eT1JRKWQr2P3uoGRgq6Bf8P
k6kqc2Yrxtsk//rhqy0cfunFYUb0wCpSv5E0bYHOXoLk2arMrXrhkhCl4ZGY94yLIqz5mx027McD
CKDHLrmWCqVcacULy80c9Tj9yB8LNrCH4U12MeSu9S3+Ll20B4zRFKox+h1ZyvIhAEVkYUx1OCnk
A5mHsD2Or1heX1pqRAGcrBrqh+8g0HWPYDjiuOU9BNG6QBGAwqOFFsAnndNeZLwwPJEgh3MBaiAt
fmLzBn6I648n01RuZ2NSuKsJIg0r3oVE5SXal6Ge5psI/J1KuIJ1tacegl+z2FM2gCsgLBltrOlH
FPHrAOjVz1gZSmVduaG5yaiKY2vhLIardgbx+5cxf3ID3SYsNcZT1G1EqECx2Q8pv7JojTe8oiyp
+VaoptIhSWM/K99at/4qVMKzYKCIF8LZAACknkT9wwekTGmp+pERh8XAZDBCYbsDI3bmY1FeI9Ri
uHcHNd82FNyAxY0s5T7gxGGOTL0jnb/GA2EtqU+Lqyheo/FQODyfj127JRWIDifPu0pIhIlPLpzR
XlnrzQlbmPKZq1/dbCHbdQwAF6ShPIKdaufKhdrizqaRBHoBixK1s2tlLWCq0B35xlSApP/EzX9m
XY7ApaNzLyeb4/Nn3u9F5E96hEqLw9y1ZSw5QKwRjwYAhYv8IR9ykpeHEiFvq2zbF9oO87RYoG7P
cS32Iyl+l5bPfNd9IjuhVQHHvJFLPCukv96iyyK+o7t34HlxzR1Ir9TalT4BN9RcLgwetFxtUQ54
bYXMpv8Oa97j8TcjxjRgObE42BGKOMrojbw5qcB4jGvzNmj1snvrfBLZTy5HVi+hYBFirif8OGwp
Epe4z0Zms+ydUeqoT8fjX0EeWJtEcVF6oSrIzMbr0TEnRzmz+eH4tcLFMt24J0z/Qb0DJ4XaBYHQ
sOxMXxMhNpRQiVzKMm43zA79xoMETaWlHfIEJiEDZX6Po4qNWf/ZwfTCUkqNCQ8/XN9gJZxB/VW9
l/fLO9tTnCG4hhOgat6XyFoDzAcR1++e43Y6rpiDpsBtp28NQwpb6m6mhnvBqSd2D5vsUvDHsehi
EQc4Q8PXB+avTVy4bHmFyQV23UTznlmADKoQMVz1PdgCLh+ah2VeIi8s1Eaz1M5zXnDkKRHFO+9a
WAfWsm/U1piibUJgI4u/Ghob0Vr33ZinyC8eRYzIyQPqM4YTKkcYg8BfMG2xnIAo+9ZHG8M8MmdC
HYuTm6o4ynaDS/TWPSV34P/Ag4bbfVNveMGpxmrHG4ckREv184qrp6CY2tg1v+avDxYmxpd9hXcb
O8Tu2ZimpImW1Xj2FP7z/Gfz9+ozrS8689nQ7mk1EpEzD0py41g4N4wYNDizkfwAB0+b4ibkLeuy
lSsrQuFWuRkvrC9YbK/la3gCLpOepu5Vzx2aUPefZBcpxyYLQgfdtPwDb43CRiWHS6mehYeOsCfe
jm6dsId25Kt0or2PArZga5jYbONiU4VOfELKINdAMhYMCmjJnbEWX1RAwl1FGgCtKB57GAcc83l7
4xL5Aiu0hLB71R3ddbBOEya1OJElDkP8i6J6VV6LtcWnGNpERJx8+FCn9zTbaOdF6YApoB5TXjrD
gQFyrTw4DfN70RnL/XASd6wQlf70VxNB99cjWg67VsYBC25k5LLMnZUCjPD+Cg+2iHYj23gUl6xx
h3caWtTsjD5aZcSYWLp0RxqqOPnE8xWJcWwRocM6BQ+CHIsTh/OfqYctSUE15pZux2SI7/6Lf2g+
e1vlM0HJD3cTGxjiJzj/dnpl6+6QHnk2c3mxf6CQmA+ZubMi6QmU/YhcPIOQdIlNF1awc3xmTUJp
KeDcT6wReN8kXGMZiyTHJ4K0ZqMlRycltwf/L+bHWxxxJRhHXtw1tTrkuFA51k38I4Mv+uURjwua
XGOxicoHBDkcudKuXKxN7dZ7DvU/OJp5gkJoj5jvl2j/vKz4xKXqzEM6wqszVxhOPCzETf7Zz4U0
SBisPzYpIW3xbPwZyUafjqHiNuoP7YwJ+AvMsdSNwHl2eE/otrRbPDkDLxz1oz1+EeIyCnt6BRBz
lt2+/6NiJtsK323qev5KpHkBwW6wBJLH4Yaqgdzg2vV+AxIF3SpNLTlZJ1t1Ps9jVrGCM/yKmZIv
BPOuxMbV4h+Y+o6c18Vt9UOC4iAIj8JEivhlDFQw8SD0A4e0wdcv28M43JGTYJd78hHdqSajFnyX
uADf4Up4maMQKif9Q7ExMgQmpIlkFbH1jwwTvTd3RJNRxSDgZeeaHGHcfOq10/Bx7byG9iCwLQhU
Ju/LhArbQ8ZpJ3f1d2GbV9wHAFjTPQuF1MoXLvuHNwncPeme8YoLkifBWJ8nvvdN8DPf83tETH7/
mETOWynsveaKPYEuSeys6oII7Trytl5vVWfDoFXV0Tp6/jg83ZWFWz7McR+XewkE+KuMrPghfrPH
wZhYdM+2pc+usOWQ8d3J4e9EBzEEIfIeRCfSN94leRvezR9637vEppSCoZ9K4PaB6+ZVYN/L12MF
LXgb8nyhQcdBfcvWZWWlnFZxOuN1EQ+GEi4Z6PlVWRSjXPYkpGOsK5OEKHvLRmtg4KA/VMbY7SG1
BsU6E3iUwDjb9f3KPKZ4OCCrxe+yDy4W44ybfWlHql3YCq5h9z28HlzHS6scMtDal6jc8HeXjw7W
7Axni4oN2prI2N91/xLGuuficcEmqCOsLGiueagIR7RHMB3xHncLdUvAcNjq3p0QYj6+UV1H6tTs
z6O/balw8xWblrw0OvilXfeHu6DPKxG4LksQ/3VDNdGa4uZOWZdMRKf6k+JjHQmsZzU3RB967QY+
YiUcctDO9ewHj8cnMxLspEFb5Zsps8EJ4eHyuh/ALQYQ8Pwqjt9Bw0jzMujUYKvh87XbDTsFCQdB
i4ymkH49BK3D+yGoN29GugbMunDki+nZSXuh+0+eK2nQYNQPHNWA4tBqvmCIG9WJvo7FYi1dsaV4
16redSF+qlX8UbXpWaJpRyfNW7ohavAPeqViAhvxPxa/+RWKYjha/rAuB7Bw/8qciD4qL6W64fTz
KG5/51IInt06T+22dUxy+g3dWc2P79PujYu1L05liwna3JpQqz6Rh1ApeCr13+J3FW5pmMziTfdE
TobW2lwNY5spd0yTenxDUTWk1UBs2sInfTSp03xI3YPkUTivTmbfHCG7bMWuSEQGN1DxlhEK51ok
hxIe2hZBWNi18W6K7wNAIp5MGzZUHVmCsustaSaxlc37gJkQIw4ct5Qvd7Og1fVPb/fhSJ5BxnWD
iStgxaH9UPATxmQFlhodZNNJUXl7AoshgvDpD2+N8BbQ0Q5mGroaLpDzktdx+JTVsxjS272pkGub
o4T9iEjGYj9QF54BJci9P/7UHFSBSZC75krldzEAWjNWBqga2jWMjsToScbOvZj60RjffKyNAlMM
onbk7zUVuiiLMv9Pjc7sTCqR3O1dpBYrF256ee8Iaa598c3IH97gFC8QmN1XsfiYMYpfdcpfQywS
Fd8YccrtADtgmeSbxQEgSm+muo2Lz55/VMEaMu+d+lmhn5ETQzCGx74NOYZiFj9RCJA1OzLiegU/
Hd8wtKQD/50CIoW8nogvlD67n70Jur+ujtqbgoAknDC7lcVPBVI/3kjEco0HjZL1RvjmcAnsQoEP
Hv6LWWMboKErP9LqjbzQUfNz07QvaXgtsF+Mf/4VkLjkUI2GehEW5yIgylvmrAiXNDzIxQ+N4Qbv
69qNP2mvBWKvImj3mOkW337PeUJbF8ZgpdW3F22DigMQoXA+lKS2CiK4A/xIKFX5U+SqAy7Mj5Cq
dh7f+uw4T0/tXYe6C2sD13yH+5ZVmfDT7rjjySRUVCReYRpIQnZh+Y0+k8yg3OEHzwCjshl/BdEz
VE/x4GFGu8qzpXA9KkAQWYwchsiz8Z5WWJK6QyQQh+VxqqDaRAFtKyktZzUpYzliaj8hwelcRgzZ
x6R4UHhBmVBXfcj+e0SNE/6khat176r8mZmB5YkPvC9b/JywmlcwInurPtPno4K4of0EkMKS4ZhD
BaWT2EivyDW1w6/O5Dzpa3W4TvxKHQzqWWDbprwkXUKF4IUF6k/jaemRrmGtP4n2gg8mxzfAKM+S
e4w2o3HUWM/70ybh5SF1r2JkiCzZsdlCaTEwTwjYEv9Juqm8KjLg/6kOKOXWKKB+kV4kux6+o+lN
K1p2FQ7VO0j/+bUR/voOZaVD/LD5zN/rZLFG2Ct5EgeHsdpRMWGswgJA5ztBmrpk6Q4+fO2Fp/KF
zru4cmf7vzVjBNjUALWcbl0u3MPQrhVdt9TwDsk5hvJHT/saSrykMw+H7OlojRhxXq3m4sPul295
tiO2difta5QuaAEb9SoMZ1SYMMVUqFKhGjtTpAN13nbdAR6lwEtK4xXjmdjPyTCkBNSSe19xPMZP
G+PMjHQ7aezoKkL5gxa7Mk7EseUX7gnWYGhoZUY4h6X87DRJmP7Dd1w4JvKfPH1LRPqKwCUFvA2b
c9PtKnhgVO8O3OXmJYOyIDInYwIO8faoq+6JqadcBccpwey8bWrMa6doN/m3jC0GUaBHzNIDlfrF
X4SfEi3dhZvknXhqtdsRG9twII88jjvylZiNo0/ho+EiU7YaoZRk9UJZfELNTa4inotpJeMurO0U
lq6PbXpNY9xf011zoka3SrNJJpGu50iSVpfwPB+YIFFP8Rp1lzbjytHf1ehW4zIHbq5e+J9oo6bO
oOOlccZrvp4I7fELjptUYn5Ba1w2zQmdQIscKdi0N65aOGMBmQyD8MsPx0SaaKm9hJMDdCzJdyX7
WMViEVWBZ+T5JWGLJzvZfCIHcRpDmiXbweld9vacNmObWKhv80zOSDwFCq4tFgnvVbIiYc7lgHwB
/HiAX5nZSvuOzUa462f8TRxN2IVv9Ih1NZKJIhGP4LmHuW1AxrXExaZ900EJxOd0sSbAysKeHyg4
CigfgUWA7+LbeBHDFixoTvXpewC/qPk/gEhgrVSv0rBetFvzE0LFyJ0nfI7ol6RnYI//+DgRDegR
wIo5rjtii74cux534Vq5Yh4OHI6+jHaAfc7kiqd7VV+CwKmP8srbV8P3gOpl9URbbGJ2dDU92/yZ
z00siMLT2+j6xOS7JyLnpPwuuDAJUsuzUSCBBYKXh+NQv22+ImSWBa8/+bNTDzJeIhJ5Y78EO5F3
3TJNP2vY3pPVMJ9R0khJAcfM+sZ0xUGtUWyUidmFCyWKBz+3IPS9FTrQOjq3H2yQ+Vuy2QXlCosP
ExGDtRXk3fhAtFbmsqOEYcuHqtDh+RZ2bwo1J2Nx4H7rui8dTz+kVboepN4S4o2PrN1bXf9AoJIv
eXk3h5OOOkK1U4eLBYhBZOISZ0Ucg5QL5GWCS7reK/ixi5nWuqPwIt9PrHETyydKhXEPxSbbK0AU
f7vumGNzTu68sdt2+b3vQFrJ7P77lo+JyBFm3J2hg24xdx27yU2a7UVOZy39MyTlQgAHykvCRoOL
vL5yZwx4ZiXFKhy0pAviHM0H4AgLYOOzEZD5K3VZVJDRQ+Lo14XJmXAZfi2CA4/Cn8SJZg8Th+fE
YXWGeFG84ZdrfeKDxWWke0Q5knOsJsenh/0sbCiEyEUH4AAB4IkqaYykR22cFShCXzVV6JlNSaLT
xhfOyyjCOOH7kw/O7A7RhEzy+s1Eo+FO3SrCH0a85Pey8N6b8FlkV7ZwM98SCzLVKfFVxgJM1k6I
1wr+fKyiAK+pyMwJgs539zduZR6dHVElQgr5aDW+i6t5DI76Video5zSEROHHVJxETzV6ETbFH0V
pkU+MjmydfXan5pjuaHM4jgFAP7Jj967AMlqF1eOGJ/wnLbRaeSGiJmhzDsgyxZQFIGqtICEhTF6
PwyHSXlDVeO9hfCPxI4MayL9vo8wscQ1H0LYP/NpJPPljDwRUaQ52hMeYuDSyAsqaxQQMD8McEtE
4vyfVZtkdLqV5qqUtfDvDyA0x6JTtk9cj2XFUd3SxCNEPQYn0eGu4HGHxDRBjoRTP551uljvpchp
eUTRVYAbHPV37V0nYXiUzpG8HGmnJsllkgSobDr1Zns/73UZQgF23k11JU2KHZjKKPbFHL3qI93E
s8+5yVditgkXB7zpc5UN3j3zh2EGNMN7oB1zZkrONPVtdneatrpwaVDWI4j5Vq3fhPJDxJhBAGja
xyhsbFshWQ6j234N8HnuTbcGct4eC2ZZ9NTfKjkaVz4XHjF0Iyy1d49VSb4ZojNdGUgzk3IzCWiw
iaRYdCW/dMpHOJZUJxLxBtT+ZfsCfly/GMsQS1FYMgfT/DGKdnnh4g2lrMRr2TIdOMSNm1t2QGHN
vyJ0ZQgRxsgL+5rxvl7wkfASZ6doqsfY3wM6UB1GuZ4cnviN7sxvR7oR8QrYrabNYmVnrnBy32gr
xtaOjZAkI4bQ+b1EESuacpZsGPJl7bDQXeY37V2gVZVyGCv0th37GyAUCVRn3Mnd3xTP7JUSSfXW
T9foQmZ4MG8j7sBw3dR29Ck2juKdWeUNiNkECUI7YXb0lS0LLYo2KPWVV+i8JjE8It8rGghpiWDL
4E3WgFrIpVVspHCnMIYiWQlrFo3mdvBgXIl47UaqahxVdsxvKgKoCLRCk4PKmul7JGVCu4WA8lSg
h5NG6OeRdVUR/wIfzxOtool1jc+ApyW74dAePjWCQ7v0Js3a7VlVD8wzLIpwt9MPE+WfU3dnhhJq
/AY2YR8eJl6GWQ2qLKIklxrQrw5gDJ7o9EXu0Fo4EqO+CWeB7DtPzGUU7grtTFYyJVmRcCR/YXCt
KxIRa7o9eN9iP0fWQcBPzN8+fyFue+B2acSi83JZ36A22zDrGZ2ME2JVFWwyN7XHrUTubNk8hw8E
P7+zg4cm/PIIFCiwqW5G90sfOBO6HN8ltBdmfD8nU/skra8uDuzyPG4/zkR8H8JK8F3SnvzFKAXd
zK2DypaxX3gUbzqYlE/Z3EnlxiyWZvijYn9CsjSXU3mAEV9TG73Jc1eud+KLpTfZVqpk1cdAcld9
leJ3lHwTaCVCObzntylKVg1fTT/8sdb+bUeattkwVA/SStUB+ZF5m3X3umKRCJuAh28/ETO9pAhG
8xtz3YS/UrE3gNYrjwHLaPgn6x9sbYqBeA6MDGz9aR07Bi5QOXo36PSaISgJ/zLJoNF2/t/hnxir
4Aze9fqjTy9e9ubjNcWJwjsFsx76FwjTp5CkuODu1XAnW6KMxlIeztPkekFp66Sl4aNpQMQIGgr4
vnLIFLAQ4mo1ASM5qV9hCIJGZ0mzGsiLVlzEESUzo0d7yJnYhPQG1DPF3pbBqAyCbQHNW90llxng
Ug/btnhrLqE1PCpwhFrgBpBEQp9nHraJ8G+BlKmTjMk+ZppH9q0gAafA/HkTATYEBaMm9wKbfyW9
ZVCYB6oI2Nrh/tM4B8KiCDHALjCHaeVeIFDbngM3tANznyen8h1ns1ff+dFZLrXeNv5WFi+Bsb3n
hw39R1cy2LFKnsAed3xnAYaNLv4x868wfocwJwEn4PDNJQBHI+erHN8HcpBEKW15x7IzbEFRUgMl
fxn8FNjQ8XBVuJiMkXZ5tmwT0YaByOnE6Qg7boSxoUkUll67AG6kxmshoU1Kwmg7fHB8IKGp8G/I
ufnEpuWcHELR4RnJF+rP+7eA5YLCN8rZEMcTZxbBPvZWcmH124Buu5gCQjdmBuMgMgFLTPgejGHV
XGe8FkndeV889nxWyfrkKp5yy4IXC6OGQF/IDKjMx/2OFgXQXfW2PHvYov0LQVw+Zw3PkZfj9SNu
0T/ieu1N55LYj/IgZdROuwYQBZn4qeMY9wjPBCXS7YL1I1iMVU9YM/ts+Kd/keqW/llFHB4Viyqu
pjwis2sk17uKA4rHje3iqsmpmITLtVbtMbAg5lQfnL5C80fC/aZ4WN57CvBC8nagXlknYCgn3DeM
z5JxV58Uu+alDXkysFTtujhFZIFr2LYE7Zt1hY21U95RAXIIswHoHjI4j5ieyEi9c3ajCexJehH4
jMgeB49JezbMjax+8Ulm/GEFYbDPDkw8FddK3VMP783RcGKT+aUk8tbrf1N/rQDCTRgTzElnFcyJ
clrWix9pNgPCHclQKEnm8lwY9zPJjR0ruQBCqU5g8VXehRM+vg3si8yCQJs2G/PSIJ0YMJFJgG79
X0P46dt3Qr5AMGNt9aIiB+V/ieCAj4QhgzbYSeXJsSmtFq6UCt0GkEX9WkCuOfvYpJfewlVfzcBx
CebekhApY5Shnua1q7A0vpDp/hBk0/kIT3mAVTdf8ofm484+NTpFeTHVXpyGBXbiczx5H9BLzTsS
bIN0xVCFg40iPFwzZMcJEzaOsMMNTb1ii5FhLX950149+v0Hub1avIjIgBy8E4f3w4C2bX6zZiOY
CHH7wg6ElmDcWsFFAutGqYElmX86FZkYLiyFv59l6kr7oae7hGkTKp/Zx/BBDocYFS/AHed1HHnx
v9Zdrb2TDSa9s/jqAiYVqrgiwABH6p7wU/ineMIeh4i9q8DSWekN0KX0wL88VzRvReCtHu6/5ZzD
3cbmpUMyTDccSuN6R7kG1opN/0PsjiosrHELHVvcUigPcepIdqWsKYWicv4iVK5FkxdVTRLnaJbk
rAOeOYcc4lWk22ZO0dIYnOmKXarZUSP4kjxb22fvzC4wm/54T1kxMZNAhNNFQAP7DUpqaaGooJ+m
siPy3YZzrjQvdgGxEZd2xqwR+aK5mGgmzl8ZcSeF2iPIBrfOewbYC4z9wn+HDTTKnwS7UnYHXA5c
CGnOmeMivhTxTYifPKy5KeLv4Wj6WHx/aO4gglhv8CAG2G5/OFjxnJHhWxlc8ql/9stTthixZDnQ
1o35B8OSvBs5KuvvsbeR3wqXHuFkDi9PLK8OKDGMRxbJbPTBhWmxr67/uIYYFb801cX5oW+RWW/Q
SwpshDChISsf0d+hZYYrypj0pfchii4FUm9zv84AeG7F76c/+8SGDmoYzDU0WbA3gGeFcCv9Fe4M
1RqSKyu5BKvbEqsVDF3uU/HBoU13F/yF7GvEB69jsCGY8DgU90sOeywStFtB1Ri0voBM0XD/U4gh
GCBnipumLFcsRXmZJPq5RSRkUUU8lF2i+BShTf4s8DQ0DiZLLqqrbkln6rjdWYFCvV+CakZFjC56
5c7d1vwKWUQGr+m3zM+XikkI2IW6oSmNtP8WbwzNlRS54YObgEjYM6yC2NC++Qhw6GOg4UDfEiwU
uFl5t+h7v96LPCz20419mpZfGafIlHEz4f7i7QUJsiWUtI+DkwifqN/wduJfysKZbIZtPl0AOxwI
9Xu/6r6baqP7T4JMVX3CooRxSNjD2AEkr9v6Pfk3h7DNYABlXZsvHE4vJt/ifxyd13aqWhSGn4gx
6OVWkGKvMeaGEaObIkUQpDz9+TiXpyR7x8Bac/4VTIn4vendNbcF0jsavFUqy5M7XDVCGPLYNHmZ
v4EoHEoabApj5MFmHVKVwKwu5a26wMqi5NOw4JMvTphlhsmeOKp8zchNnwt5s9I50owZDy8bhJIi
7FvU7BvRkTJ2I/1C4vMBG9ll36MEJQYQgO2OajR0KU9XP7zZQPAcRBzemOXxXX4eApYX6bNX3xvU
JUS6jcN+sFz5Yu34K2Sp82EdaOkP2oJlolVmp9BdEiDRuXSod+wIcVOKbIwEdT6MKT7ErJrFcAjf
GyU8EBxiPTcDWyC+4XaXvwE9mi2/aCuiYfnb5Dd9l7Z5EsjGBkTWNE+E+qXIFOyKXFscjOqGP54a
DLLuGAZ3iBcRu9ELwsUBYLwlWTjj817hYyaIKMsIG1qEZ5SB8C04jzGG+fS1f7YRAqAiGBuewx2N
n4Q7D+hVA8M6QJGhl1SsFZqat+m+scCcxOHwRpwBl4OuLNma9GbAnYK7I/XC3zkz7rw3zIsabsa/
em189tLrB0cnF6h2YinPzqzPlBDEM+HKh4jJK6KiHYEb6OToAACsk+JEkJ4hLsv8u5iQ+hTE66TS
8YdyyZgBF7Q8VFvUgA4/MOba5xgQokly5XEQVyF72GtO4jBvEVeL4pvRVflc2yTGirKTX15CjDTM
s7YDweZzY4ut0HtEKyRcnZtPKclg3YvpuLmx2fK5U8SzEhzCXvgrsgEJ2aHvmaYegGf161fgG+kb
lH+WsZLCAzQNarEy26NUVvXJXA30QkwLZx7p7kSWkQ217Dn5S6pjeBg7ryH98VbYFoeTbRnOL2mW
VB+zQ6CgpJwFd1NdnjmCxNrjYkO3ijv4zU81w6BP4gJ1eIQtTX9RNqDpQxQXA2o2MGZ0dx2/IQEk
Y9nz+9Z32o4eqQwSeYdcHYMrLmZGSqc7WizWTAWfN1Glk6u2dQkHwJbAuH0pn3sreC14qu7hAZti
uaJb9R9/3qBuUUtj75NjmjTzl89xBF6jCSDM1LfggCTSLF40qTI7vs7cpSOdMxiTRSb6/Ii+nAR6
IsDAoSYlp7V9L0gseitbbXam+LHJ5pxuy7vZ/yHWBKlFJ9TMfIqdyh5OwjGuyPe6W8yS4JFySZIq
W81PSLE2K1DPdlC69YPtqZ0dFdhnnasqPb1J82XUAF7gnkseHYDmpLLk06VnEOlgxEO+/Hia7n7M
Fc+avFFE8J45iigP5aR6YRbtPo9J4x4hFsPJwYHOWtku30sZI6UIkC3nwHBkZtaDR0qHT9YTQYjC
P6Vxz5Zw54J960QSLsw5EyCSavS73LzaUVI3LG6RscjH1V19kqcwiZeYtWOXEwkpsas3XDzsRXz3
8IkYc8nWywGSh1dFxvw6eWiF+F6BWWwImDRd1ssJUEsdQeAFZTxj0bgCt0S8O+2S+CwgOxZlHVq1
8/cgSsWepVynGp7nL+SUCu3XXkQ4QdkCiV8XNJ3xeQozaXZ1+tVqW1FlKqdi4bmLw68Io/sTewBd
hCBUWzZcnvfY44JJre0A7g68iTNLmnX6yaKnKKND/rkyoaY/YiApC8FcKs/gyVroGWSeoHG8UR1K
1AG9fDTlcI4+R7yJL2AHDyUtAs8omqzYKU1Ns4Y4a3CmahESQuBloMDWchh8y8eMAYhEihgBDiVb
5zZygbOe+DtAc/CfPAgfBX/D1v6h8DnZS4n/0dBrPJJ83xbrnix+mh4euMUMwVOumJyitZpMCsu6
WDHa0fg0wUDXHNUe/y5bPP9QA6y5Cd8DdCoqHoeDsXEjGbzLxqdrCX9df69uzLbdzZwSnXnK1C2A
zpNHgEhHncZ7Wz7ic94YOm/zrMaO2TzCjRQ4os0CwC3xdPNfWMSVmE3xf+LEbXdQqrN2+Gcoi89B
9jlX0GoTUCAW6/jMy8wXovG7GMAK3ILvnx7H7as+j8myLRYJ52FL1CCJCtYevFGHI/10e1Ah8nhV
OC3Ceshp2jDpMuYUvICqge6l3XEEGIQ6x4/BGnmU6zNNlsMl5McauOy4daEZALgGaomjb0XYsFrz
mTQk80u3/sExzlebG+vO1cGjSrihPj60B84UC4XbkuwfeOKPdSCRo/Jr1cFH0fqYV8Uz7xxv1fvG
51+3ATtNmLtgLnwEcGmwj+IDQScKwHKB65vpT0l3GXtmThg2LgSz+H6rfkZnwfy1xq2C4eSJ+pv5
UGQHo/cV3UXVPbLXqkCECDpBTpZ8U/vHkLO4I3n5sArqPgPelfNznW1IsqAZGK6UzDjRI21C5Mkp
olN3D609YV+KvGmm6kbDq3+HD1l1qdeRgCp7n0cSrYpzzzTZEGl5lZVfBWehsKQ8DF/KqXWIKfr8
ysKJKYqR+/nNglxhYKRagwwARpx0ik9hkzLg3+whczEVEjjfBppiNyRaUOmH+J5oGBaCjkpmFw2b
hoQOd4EXKguSfimSNX8AwvQ9irAsPKsjCUjZCk/DMPoW7aDGCi1cdDPkuyG86YHb1w1SkX4xhM95
q621WHfwmgsHgDsWSp43PM/DSkUrVmp8289OvIXpVdW2k7Ruy2UE+t/AyGvwj+NAOP41evmDvtYY
rknM6lK3ilYCyi4DDHxc6TdAlOd47zn6jPhfRxiwjHKe4M3cHlYiRtBsNs6Zi2P0VCT/EzZv/Jti
LOq1NMwbAPd4jlkfQgV0GOLUPoMRiUzIOt9uYTZzUgTfVkBE3ZT6QOXzbAg6H9wcYz8tCBC0jHrt
mkxGEpDyV8CN80EUho2gctQ3z61DM6dM5JQI075RHnugCbgUkuk/+6INkovhQFmy2i5CMs9J4lSE
HTCD1HPI7Xie1NjTFtQXSb8X0fLEdAJ1tfAwTVFgCcxX4Askt6D3DDe1tAL/l/grLYFh+PCa5M7A
2MbXe64En+xGZaNRrogEiPelvk7DLyJ4jomBbhvto59nbEk2HWdpsQAslcuAW5TWMuUY9Y832ZL/
fOMq0wOHIdq6lhyKjz4+MlFl1TmtzxHvdIpk+qHlv5NnIEVQxyXvJBKxyQgUkGZxmoE28WgS89S1
G9wToJK8YYipcb/7nOKMSYQF0DaKjgAFvLmyvjC5fZ6OiMKrnBKT2snAPVexp9FiSWafI7McOMNF
Sf+oriLKWYjO1F8RhoLclXmgJzeIBK0NrjsoigyUgGhNzilm7mnspwRq9noQXC8hMgMSdehyXqf2
+NPqgUZbBqAesQPKDhIOaZCx4Kgm2Yn8fL5w/nwHb2Ilf+K5nxwJNYbq4kQogRS9dpkX382jHB5J
tSDsAUMBN195CSsvwrjbHCFUONS4NzjHShgpcIgS9oxrK1vn7uscEt1RY06aG8qSTMAe/Zi8bMfD
vwwxQNDUZ1I9p5wPmwha9YLDyRqw4V+G+EqwFiMoyvK0nxNqVM0N7MPMp0+NcxDbVtFu+W0dxeUI
2vzW/ddwQghb4Rtexyl5p+If3424EEQx0wrA9Ziwqec4Ly44bKbVtiM16fMQkTWCCRXfhIgbjxxG
Iq1nym+GrxotxIzQQkiY7tgiy+eGkOf6eLOuVC+RjggwLps/7RYbY/extdHDUng80uYQwkclIBcD
ZSKazRCaTsasQMuQufgvzL+MEdwL0UJkLoHseZnfT2pcePAg18gZUJY8btD2FWBr77fyHD8oJFx7
NYvANIBC6ei5Fd2eCx5LVuYQEYLrst1p3NcAXWgcOau7gJOCcH8LvffdNCYVLO9DQs6gTWErSo+c
CH+UqfOR7mSMeAC6d+HEi3kUdjGev5lR/2DqtEC3yuCjHafqgx03qLHgMBocKw3AUukYYzCzWQ1h
GCoQz8SjJhKPUaj4gOL5HxFrZL83TpxOjBH3TLhUJNzxyyL3+dlE4Yp6G0m+2NgEDoFdikhu05WQ
8bhhv6K+5SAT/D8D/OJoVagvZtjyrGhBLF6UQ2WvZGKQpVUxW1HGkGBAmzxl84+45TPXhC8+3RIb
tnQSKgOKwSMKybzJvPXoMdRVh2AZtegmzoheRmgebhOSKTi6ifHKNiNIXMyjvORsG5ds9TLaUMXn
qemD53dJ90d/CpXzB9RbvbEaCxjWYFGgz936rHUBgLcvzduMICrZlX1C/msg2MH/RHMcBPvszQg9
eolMVNQMnUn/m0eOPDHBBw2kX3wwQxR41VHO8yST4ShsMzTH4Q9PUNgQJIP7z3492nJNg2EjB1Cc
CRScDLODnKS55M3l81yK/aMxV8Vz10vfTULQJdaq57brEfOsJtHZqDmtsc3kbzn02pP025FzOleJ
bncbQKh1tWoRJQSFHGTY7mYb0eFrwgbS+Cu2mFfrE8P4e1yC/rfRivRMQIrkVMELc2M9fbX9pruu
FbayuuoJUvvjJSqRqtd2jWBHWaTlsibYmmMDMo0ETOOfNOft0K2f8UyQYXGTXmfwCkCH2gMKxkmg
rDKJnGnw+WRmPT66CyKeHrjJyNdDdW74dDPyt62zObpQDj3q3kvqNWcqQZ07dnyKAnTNJ64LsF7E
dwE900+vAEBZIq46KrvC8V65Q0OzRm79UHTB3yfqdryOMVcDhMgUPp5b09YgMKWgERK6NUXisQ/V
R2HPC5HUoW0CftK0J6UTvIQ3QELgC8Jm7bjTCcnnMOeIZCUzveoGpAcRwmz7rzR+gMWeLnyHWGAG
xGRBvEj9K7rkYoc1+Wm7RFjzlgxMPqr7Rjp7T6ixmCWR17ALyEGDvwzZ8Un/o2eRCEyQjg+iyWKX
hL5AlwdDfrmIU5vkD5V4Nid9rwwZhQIcExr/HXmN3Y4KZa0g0ohgaHgEYLaFtIdEC9H19S6x5U9I
/oqkUl+TF0Z+aWQ++QAAup6Xxq21Fq3TNTbl6AIbkWVH4o49iPeOKG6iPE58hKFKOABtlk9wVWfo
L82LanFy+J3P/nUgmSTUb9kvEVF4bePIBfmKshWiiEx3SSPPfqUfjZDGe3ivGHpFxJd2jcEEWHmj
nobKb8ZAe90H19wa/5Dacs8nHjMxLe51PhcJyImcNl6kr3lLXjTiECA19sfGybhZMNiMrkzw3k+f
B93ghqaXt3Zt2hwuz7fDJOpUnLcqGeQeMHWR2/SMjGIgY05XvxQ2GP4/timdF9qOv3ptZv1r3w5f
SiAWjy/JXOxZ6HHwZKD5hvtHHPa0P9KMDEXgBAl7V0+MDEXxSIv47c/ke6XZGrzE6LG8Y83AvMPS
nILHTvAGFz8UBA7GlF8XTu/SDmO3Yg1j/0CGJtjSNcZRx+OFfLKzw8ql4jONgrokD2bOUMF+jjel
iBb1H9AtttKwptabBFNHfi0FuuvxILxdyK0MFhEZqcjTZY9HxmUk3CxBWoA7LRpmL3CbjzvGNAZQ
a+GE2KT7FcW31b1iG8WFxQj9RsPESJf96kyyuJmnizXGTscbPBP2MfOah7+7fnT7dz5nOH/hYCVz
Fk3zsE75CycoXqYAKhAvmS4OEsv6aeNHpjTlwTEptng/Z9nZym9PrFqEbZFGTekHmrDEI4EQiK6q
fO7HCQiggR3EB9kqGj77yQNL3s4mGlfcmg1yNVbd9v760c5KRZTgRBqO51YlOGW2AMZ6tx71sdDF
zLsxGfXpWcQjbvrvYg6iSzQfk168B0iyq3rNnvMmI5RdGY9U5bfBS0dtQ2qZS3M7TnCiY2hCG4iA
7M+vbgMlgkyuAKefNXeZ9HmOYi5fkbNsBiVMWnkDKUGsUZ4QAWazbPNt9W8ynCpuvTc380+L2D8R
vRix04udSuTC/JumHqEBi4Lb+kyh7xpJ29tX8cu0qUu/erwVhm8A2JqYLdYrSe5m5quhAjLibeee
UJmtygNqBSX6V5Llq2s/aDGaz7pmDVOB8IwQq37oaNyYxF/hV/pkmLVNeySBFN6biGdbeu6SbZ9T
7PhGOv2tsYOqxk8REfvLY1fLS6njpNbhkvC0PrnG5E491cPJFP8MMfKeEQAoySwUwbzFP3XA91Z8
6+lgK6xZ2bAXePSIdN0/sz1p4UNFvuQfPw3xWxLtMZqv4bdKrsSujwkHhkBwZfjFuU+IM+Md6yYm
UF7DlJiG5A+VDN8OSRLOHHZy+bOzBnH2j2o5PLySfuxqayGDO0pByFfltDovnwRrGD9KiTnbK1MC
jPqTpG3e/Dmyvv2M3NeodvqrwQ3adf+4qzUdkO2Hlbv/xxKOAiDXtyF/Ip/bvuD/ijTAi2Re9lws
qPTQHDsmplykGlQS5xsy31g22E/q+FJ3e2QhU3Av8YL6EjvuC7nIalgWfB1JkezVZO8RlZGyyKNK
nU2ImMx0/IM6K/MaDoV55xBtHKVIgGamOzDN8weIL/LXfIIMek4Y4lnt+pHuERipN16/55FneNQu
yCLgJdnRsFtu+tr9HBgKDcUFuY/OSb7l+STBwSke6SOm54oKFraP2OfP6bM5lDU6P3S1hMeIC3WT
kpih2/xgn/99La7pkixy5kiTlzGQ0xYZTuJE35KxJBvbNM/w6csJuIebpEvDB6/aoFUdwYj+CZPU
gJPzpzrhrOUAQrmgLKitxhlK8zZU9+3/XdBC4LDp54ggEBuXfyo2fSSu6SZcfjLaXoQVuc2J5oIz
kK2XzxUk4fnsIxCL1wXMwVaIAoqKZHgVGHMInA2svEa0H8vJb8XYsuTpgUUXK/eF+b2ZkZ3ZnJ8h
aA5rFR8SFumVfhrpA1IxDc6GEr/Zsla88MBx0/xAnxi/KVJqYsemoFwKAZj8S1cYZvAE1KHvESuD
y6JRzWfVDQavXRf5AbD/viAQo9x1R+rIz/QxNTRxTg6IQHjeJxjMzUa7tX67FazjWkcPGvpIrEyC
ceznFsYyXTcaTCFNhQ7e2cmZCyFBigGvM00EpuVxomHqek1tWDvyUbU0eEkII2av8xTHSHAteoqV
0s4hgOIFkgkQU3rcDbtCPWhri5oSwr92WJKYIXmWJ/2S6WweEmNBhm1veMCZ/JkxxsBjKSQ29erA
JKpwIhtR6P2Px9Njmr75WdT7lvPg8uRhdRpohvu7uYihC1sKJEQM8iuoKG0jQXM4seHVByoETD+l
v9CZxjOYWLc+hNodyACvZw34lb35ZfJ3AcHpfTBZEmuJWoyIxIDMnqT071tEMJ7g93NSvki5GiJP
RJblZEuqUIiO1v8wchdvd9qVcr7lv+wQnV5E8R2Sz4Ltpj1OWoKFscNe3AsBg4OOzo9kvymd9nWj
9MzrwWhIUMXageUWfCK6oG8gJZZ5mKs9+2nWUj9d3xqhwTnKZp25QDYPyFW68CZnJowY/AiJTIiK
zdkm/FMMHCEzZcTej67XJsTt8CrAw5qlukvshlpQWz+iP3lGaPmQH3ucyMiqZhwJ3VXkpjwhg1+I
tDODh/CLJZ4UZyzz8NqAwphXAG1VTcwgr74DdtQJ6LWYWSAfappcyEZAhqPP0d3YmBVZsL+N506K
Ayk+IiXqam+UJn+caOuLl/lngC0t6rskow3ADDQqh0Gcw/IXKmrRHyKQ6+6aoWb8gP2gGycKFm6o
BAvviVbpg1TfcM/zvD9dFt20oneAIS78HnCSLVJlMYVQzUt8PNTD0xa1V0FMX1t1/PocLLx7nvgt
jeuQNvCpYg/QES6VJz+y4XNI6pgXQ/B62UkVSMke8atJxhfZVFNVnvVZkXtPkR8nZsYTVyywZDxF
RAmryiLgBoQu4qxoBjbS2Tu4SmiQV3o7Q2yjsrfSAs/KzmMuFX/PP/MCA96RDjVFxqYLAoUUEJi/
gXzXa7dSv8l1snAv5ot600qXkkTOig5mJuz3KuFnez0YsxP6a1cxa1VOm5J0UN5nImoesoVfugPN
cFoUHf0ZqI7fJ+GrbzVIJlKt31GT3QS614c/IV9qFl9WvOR+14nLcvIg3/UdkD75l2ShRluuG27l
1LhQtvSOV6iNRM0PL0ddQ/mrBtqdKZTUSU78HWQytYbKqg56liICX9DqzxE7JtvmMVWglM0RjxOX
M2bXjPi018eL7/K/jvLIEkbEIRQJYxAXQgdPwCsBU4WsgrBNpL3AFkO7IQq03SbdJo2PGdd7u1SI
Zae2oZwVX1gmEHINDlBZdQsZuv0P87HphuiWYW4JTqOe7MR4G9rT3s84Me4IejAprml3HNfg6RYZ
Dg5p0k5Wg7OCUpsrqHRkdCG+QhDPRSdSPgp/vC7jm8rHn3Gzot4Cz/1kX5xLBVV4/S9nSnN473KX
j/PIJxl1/8gMmvYE7copEAPZoLu3EcFZzEnGrmZkRs/IT1k2hE2twYW4LBLQggw7PuYtYKYLnCXQ
ElpEAs44Cp+hJwpMXI5qEEzupzKB1MhqQPA3rxxMGLRi0rotGWDgUUWWL2DKuQALOVzS4f8Tf4cA
iXUACdY3OF10PPrldjp/A3Fc0RbbBhKYMrH030wU5mdHfj3ddh5ggAGG6owZVQV+Fy3FFT+TkCE5
Yq6hZQalSAm6RFzM+FlxSSdIt/BiAaxPm0GxJqgMQVy3fKUU4lxRTr9JLiMgHoc+wgho/BbczrEg
QohqAt6O/cXrgLqumQ8Oefq1wDmv4xQ8Z8KGi9KAm7U3VcB/zXGO3+lW6zomWlRH73dAPblY741x
S+l8X+DIQf/kj1jw337MLEFesEkWBYo5VMk+VfWi6UnhXMs9HJ8S5UUmG6qbGmxK8w8ddPZz2LTd
MsuOBIum0rpzDNZE6aXamrKo5F1eb3lt5YaR93XDwmHiZZFwK7d3LoepdgElBaxI8TdCaaoXMsOJ
NVB40vg1FBzFT3xh6S5Gx4DLCv+ftLPCQE4XOnq6SlvwNHMWjuWqxso5ZYHEyYywR4gKBmB+P339
q5X4gKYymyvsFe+c/vKTiGykl8/7isYN0BhdAwr7Pia/FdvSo4Q50rD+mZhqsc9dTJXSDEy8Ln6p
AS2FssxRyembpvnSFfoKsoBUtRalUn6TL6Vyy37Mw0fwJvqbefIVMIOFJdHH7Z9er7WSJIoKQOS4
rCvRqTq33HZEyFpIuBB5RheI5+azwos7GXCtfwkVDZxyqJ/C7MdSloxfJFkPqENaV1qAAxWbj7B7
84LtUavzcpTRUqY4mWTZqplbLNbCKkseSOb1l2O6YvmZlcJNN3DFgP5O+Ia4a2VHjMYZXY3qSYm/
CyyhUha8GTbRbgJjlvlpABRDsg/TEb/dXxYtNl1eDBoj0ITGr6V2LjWeYT/tF326e0KFgD9hOe/3
k8jZGr+fxxilFo8sRgYH8VRrD8KqQ+ZG3cFXKfpF7iaiDe5+IusMqe1KIMLQoDhrU3cBsj+oBWDs
xkA1MbHQ6F6ISMPUg5rMHSMCiHcogBil30mA1oo8xthCaQHR6RL3BXOMKIGSOhQxrs/pun6bJ8Im
/eYqmNsw8TkdRwPwyNIxqs8b9A3tl1gvkxc0ObpN2oUmqwD0aVt8Ya2xThiF9iLcNNwdTwBZ5z5B
nsKhgI8ZvjMsMTi8FP6NsSdGFekq2SNIPTu/FLDULdRm3dEMxEL53NeJRJTHTmEgC+9F9ydPv0tC
4BuVAfIg5FAHPd9Z0dcfxNLLaKnAIXGXvNdUOo5zHC35F/E4RUeEBvoirMd/NNbayTy8CtWxuJAD
KRg2PdCmvDKFBXHPYNfp4o1y5wvkp8ScHTpqF6TJ5Rkf3uk5WleZj4ytd+naCS8v3lorXIwnlM0a
piFtE+H7pMexdm5muCO4QY32xV84vfVkzhGUckRnhBLYF44W11C9gDqUBNdCF9teM24rp2Pqp4eA
0IBZCfAyI8mqhCM+ysq+iKdMjpGpHlx68KoPofvnJxqu1T0Nt290Fx6RYUOxGTHW8kLOOVXp9uZ3
/JJW8p5wDYaSeSPbefo1sHftqw/Kb79mAuy/UqfB1EwrisY8wk+T7RMSjb3+9rmZjZNuTaoW7tqK
uMezjl7mViAOnjywyN6Lb1ioQfa1xnlj/HKWvcNvogD00vmjy28o93HZVrsXZWh7ZBHPBYY7DarY
chXBbpO9RX0jAczpQZ6r8/iPAHupYEB1u2gPxJy5HYvS7X2uG7v7AoWaXExzdW/BMTp4HQ8vYzYe
NKjqJR/QZVzqpb2+Nbkt0VdMsSXZve77l4w3YLqIRedfhJEnnMW7nM4VaHEgC9pI3vvsLlk+kFKK
ZgVfDnT+9RkvjOryuUWU3f2Q97amWAyb21nG3dAcuTlNpK/pd5GfhNAbVzKJA1zOkdfNQ++tnAoq
nmSv2oRTDISLcjOWyQm+QTbLI9Yj7bv5tqpgzOEfRXSlRFWwIjrYBJiYi8VAejcmPNCHpVzi5IJj
nr21JZp8cd5uEKUdy4fOs9l5iI1v7YfUAk579nQMkYFG5ANy2RYDYaH6ZexT3KTxtFPREhJ9xmOk
4ki0WdmGuQ5maJ1FRhPRmg3bmisXF3I9M++f5fBZlvJREckAv9X0WoSa4egVSOJsuP81LJsIOkK3
guqolzDaUrSULMgJwJSZ5EgORsCkX+e6nSVuy8pJ2C5RDO2jLH7fxlxgskLEgMVG8RpUS1PC7F+0
T4gj7+yWyjGszEegSo5OJuF1NlvEmxzFM/7obf5c9lwDM/Av28DfQ5YHSwhvL0Gutrz+FKvhYMzy
+XZg7xa8Lv8dQzuh75a0lXnYL+TSLTJ0I6+5iDz7j7KtgXypEex3CjdrqitJMsTSkhdmIeer568E
fuL0nBGaRqwk9KCHPhcU6UMg/oTcTtH4aspLdlcae1hYS1l1Cp6Rh578qddmKdEKR2O5FNlkFNOD
rlxE/OuF+zk1sYP2gKNSnN/ioxbNcEQJzqv0EcyptmqXi/ZMVnN/qSZWeRP1V8C8D8SOyES4Kjcf
NtbkYBm+UG4rapxEP3l5DBnIo8HzvZLOnVcAdtSDCQrLBN8VlSTqviRVqPSU3M7uiBxX4L929N3I
MvkHK84/Rgjhoq/7eIEVkfrAdAnBD7bN9nfo5J2GfWhCbtNz5UvEINPKsCvf2Dt+h6+Ifz+iL3eM
aitTeBivTEzgyb6F0ORVzd03L15BwzplnGjt+CdzOBf5jwnF8mrAUai5V9y2Qs2Gc8EBN5DfqxqY
XblgbWRcQT8ik+JC8hViH8aPBLcc82rCNyaDkaQM3ISDN/UhakflmZDg74WW23DSgxPCFHlCb2tU
zus7jNHWwmj+3m+W0mhJz6gWBVR7TEwQdhA4HBLZccnWCi7bLSIdEkIiL7nj0DBHNy69Gui5CxQo
wvo54bxagyCeYYKZpvisEvOv0E4tQaGq/zoD2YAd4jvVk+0TZSq38PheWDV7boArCFDaG4WHAXyK
IhnPvS0FEf6Odqq+uE7ZFwTjGgfVQoVLOnv8UDkdyFDIHaH1svo0kEu8E6r9h15FR/Dbf9mJlGmn
WpCWTAePX8cYo2avU4vfRa021ay3vPJXoGVgCD7hH6eFyjEHpbt9JUhP4dUsRClU1SFFnsKkVzmh
8INxSrQ11YGoBtlIgWNUwlhM0EL9Xl5J1GMcFZB0rFFKvvsVnUPY8cbXHl447b9RKPUf5md6VGU8
GzZKDgAInN4PFBjIJ/AmmRtw1XsPVdz5xL0VT48jMS225MmhqFoskPd5Y+Ih7LFORMOBpCVODY94
0EiRM1GkYYn/zMPZRIDJmV3PBfZ750/9LFsaeTlfMXas4tSXJn88h59Vu/lK+NVXbx6lYBz+NAzC
kLcIdsyNRF7I75szrYN6FacmMJkKNxo9YVIQ1Z97MP3MNtIbE2Uq+Igr+dl4INkyOLcnGYJCNNWZ
RjI5dPNuxzInsIqrvGyzkoMIijx1U/8tujDAGAWe8/KjgzUFBoH+Xv1DVm6IqJIwWNRFTL1fekXe
PzcBID6xomc524KUU/H+pjjT2D4bKpLv9O6gZweXgJSuF2qEOpFczm3yxNgJoh5AvHfm3zPa8F0k
0zHbKU8Haor5VcSlCN9gjT8SsjOhBQEmFXrG1IXlVBVyp8MDQC7Hb3QtTCJy5qiMaqYQ7ENug6QS
d5D0fKgrfJpsXaXGOcDzA5sNaTcTXTF22MFkA27+HdBEm0y8JPvIiF/hUp5MYYuXoZ8T7AslWzFE
s+fgXApnGjOwRVjXzPrCSsWwNM5BluFf0gPgGoY/rBkxhcU827O8/ddmNOuBz+ng/FQHXd+wQy2E
iUzYipu+zplyVGLyuKmDar9QGRkB4lbkkydgThQyk/EGaqjkgKtQMRAaSyMdMvEnKR7mg4KXQT/V
E8lht9oPGti3eMuxUojM0NCsV2VKQUVXFOVrmWRPcjOazwmVfNivxl2fXV+fI8KiDKaJlCuaf0C2
n+D9vnYWS7gbEmecYSQJ5JInp9dnbRBQTtkSrBTS8SpkxyM5rRnpH8SWNceIL66lZSjicYOPVkiF
38GHSmg+052M+x5NRXuVqT8qzyaxljzamtnaIQzMT8uWQDIS8TsxgNuIKzSdg2LOlU0duyMHwdw4
vFAEky4k4t5R09vb+ldGd0LOSGy/yYyJNXVOZKrUDZjIOQP46O698N0SX4B+SN6aXIFozQOTLD70
eCSRM/6p5zpG8pCQtYKf3vir2tq+kVeFpnAz8ET+WowZBJarYFXTJI1/b9aR7ETjNpZvkQVxaG49
hJ7EfZfYJoXn4Tlr/Iq4xZMM8/FXSfv3JPsxJoGgKp6pl2rS22BdCTPENI3crTVBDGmk8mWWq4OM
J5ZdpsVfKS21yT0RYFQmVmNR01wcOzBn8AqqymdHVcCUvvWXhGiNGal2eIutdk/tWtPuG2aT6hLP
Cd2evzpfwyAr4dY+G8lOXpPZj54RHJjKYoY8FqU3Fed2/ad0lyr7p8mrlOSVkIF5JV1Dw53kV7Fw
aGeWEyubgaY1ig0YmDC1INsKWnH9IdfqMwN3Q0RQ9HswYawJVs2pfUO6jkpK5NcKdk2oNuEiKpWW
9DVYs27m0CGgVb5OwDM/VpfzHvlkHhz7Hf8ZdO1lzaJ/DKHiJoQrfd5UdftiTUNTaeFN5+UEbziZ
C5VqH8E20cEXvlm4DXosjDOIBMjUpSjS66IgLWan3NOvL2VL3pu+Hf9XT8A01Y/PgZJOFAgA3YBl
rOqhhAhk2407WHThMUBnRyjs7M9RXmjT7JsRGYioEWce0RnWmaEdXDWC+vCp9IJfhC4kA2XOp1yc
6thjc9CvterVfgwfRa5buhSpAMj33XuWb6hT5sxYY5IgJqTHm4rkbIdoP248qw1aVlPEFUGtr9oI
gZiduGh2YemBuFz6kdAzdHcAtgg9KopCgvcFm6CEeI2gzAJXq+HRqhUF22K9ABnHMDcqU6rOczsF
cDsAOxFrMhAArsCsRwk4+72SpsZrlTsfL7nxAkAwcHhMedo+PknUW5x2jnAO30Q5LI3NJ1xqQAIB
sA+tKKfeE04+srmg3TbYrnCIomJ68Aha9DvZzGDoNsp5EajMCPHB+V982LdbI/ZzxnYYczCH8kYh
HIxX5QDz6oiFc5zSDjJxlDYlHDUPTr1gv9Nn+Xg0FV4jh+o9OVsRTSHtaM6VQdJ0ZBJi0MIvLJie
VHmld2TCYVzfSguaXI31LkIt6asoyNQdvx2hG5EqrEIXoBB8gpQI2ZZ4WgseTM0el7B8HhuN2Pns
IpKbSrD6s6mKEAX+Ck6all92zGskbUe+ECmDQAXOtjbdDgtVVBLw6amvGc9eizNPW7+qRVmuFJIe
n4uUd5rVprlLFCZKX28cJQhiAfAOVg44ZOffZeTLu7ZwxYQ6+L+K0kVtJga5fI+mzBydd80Vzi2j
U+QoElYf8CUvxEm9h+gjxKBrF6Bluel/KvtcTHxsQi0bK4uKSjeoSStKgh59Q4lsP91ZRHxrtqoS
OA4vPGM2vVhrtFUJ+sDOQ0Syx/RIra+jLZ6Bgv4CR5lJmoBvEApCMA5VmUT3AQ7IG821pv+RDAXr
UCMJBZJKF+V/HJ3HcuNYFkS/CBHwZkvC0FtRIrVBSCoJ3nt8fR/0YiY6YqarJBJ475rMk/1t1h3i
hBhR+LGX9u8Sx0WEjv2ILAb0WwTGDQOx9bHE8xb4N7uer/kiR/s4e2a/BYPHMt8GXvlu7VBJEcRC
jVqe+Zph8w3/kEjOs4fgmAIBCitj4JpsxfO1xM2wbHqZ29J1ZrtB3zbFlWWa+i2Xjp0QlEUyRgyb
a9G3pIZdmms2zrWHM2r6iJ5j9dtxEFVcyGoIff/Ow9WYW502U9gZKUK+M/Kh8D32L7maobvC1FW+
DR1rIOssz+imfKc37rX0KqvviTYzXqoF8X3SDwJHEvahZt8Cl2CX2dk8Qf1HdBThZBPJBbj8Vk6O
cJQo12R7TAAmWFg4d2ozEKpMKcYnOjUEzSK66hblI+bv4k0zTqJ6kqy9/qK9jTR7yT/O8GqROcZY
g1KC39aAOHwLLIKP4LCwV0dbiEbKJX3G4KmgVeeZnQa0haiZBY/907FDuS3vIvg8tVNjmgmcWHDU
EIQ38zlQJCujYmfe/TRbffyo8z3BQqr0m2kgvrbIIRl4XpNL9oNugYsy2SxhUTrBSsmn3t+taKvX
55oKlqy8zxG/INbt+haxaSETxA8feUrU18vkReUoT/CSUENYNwMd2bp6ppLH+1pArNyiHEseBGRJ
N40wVdiK4zZAu8PM4DrZQ70ZBvBbK6HFtLCb0pvc39kxWgRZ/s4jMpr41LTnCZ9U+v1LgrRByKX8
OQZ7uLOB/IqxZ1NNDTucGYseUKdq+MDvZQ0eEeewlHPzq1XoBH7GF9056UKQUGSXUqFjMJX1rsJF
urI3oTPil5o/oSC7eItRtYzO9NRRhBMQTkcKfFy5dOpR6zb+7x4nMbfiuJ9rPi1iOB3xgR+fl0rg
7WaowWzXgNkCHwapsJsy2AOVvpa4et8kbD230F9Pl8Fw+t7V2aUI1yI4R9obUVMMunLjxsHVSjfi
FwTiSkTXCJ1OfsOqQH1HYAw7IsnFaAiF1OuHXSZ6guavDKKj6JxpKMMVW/tR38cbcbVGvnRmEqyU
nwnp9tZv/D/4dpTgn+1S7VsFgK/tVfOuH+n5mCWnxrevkHek2+hjYM1Tmdndzog9NgDSUUUGl7uV
weDzhnaP1eS46421UoNmFXGlYJL6YoP/GCB9MW5K9ka/oXdG4AuVnP1vjN0Mqbax40pBGI7cOPXE
DYLc/q+e1uoPX8kLxRX3d+EQMBGwpUxmZ9RuBnc8GTUoTwg2xRDBU72epCv00Wa4QfdiuIHuKfma
dATqNgY/speDM/tzSiX4EWdwKoiKMSNEjib9YdddKCjFylLXxke65IVJymb+DgUb/zoThX4bDZtl
uXPoP4zq3iLfpzQB4oLT3vA+KepOBPGRcYhhjPLSZ7O6rbdcPhp0wRPD4PgaTIQd3gKvUZlybsb6
Xva/ZrApKsZqLn+RWH+ldsUhIDP+Ct1RfOXTxkC111ejI3GiJ04vraNHxx9D76uk1L6YtuHGUO+Z
qFEFSo58Y3CXmTNfsBi4c+5vU+KsEzJ9HlwbRfpdshEKWCl0nlvREh/y+CDvTCDo/C4aZxtiFhRX
Jg7n/UD7SP3BbISrkBruqrPeZyxWG2gf3oFV4GUgBtjf5PiFfvuZcgIVoIQmK4WPWt7PUkZFlFTE
STNyjp4BECI2GFX2IVnUGBYDgbx8NAD8/uSED8TOKQ5A05IAYSSuxhB4z8IR80KBGP9rmp8y3qRr
hxFiJb3ll0lwGOBq7ZYckmyX3zMCzUhtwV+FdchcafWxtjYDEUS41tER3/2tyIyfZ698KJiLGe6B
5w1Mp0rsAmgNTQiGQuJOBLt5YKoDE5bOt+woGZDy3VB+jaA/GT+wSWftzTaJ3QJ3I05UBLN/g4Wt
fb+cTwPDkAbbnxexAu3I1z0HTD+C9wH8F/o41JwID1Y1acDMRFW2LuRP9NcA9V5JMStxJwK4hnim
7cDbmRKRWRMYqWXmOP/MyrrcBqNd3JJsXxLbJO0VjpEECRieVmBG73ziufia6INCV4BoN55a8xX8
Cg1ZkADf2gcVuFTvAUEH/yzxa9x3yPWP6rBOp1tVfg7RSWHtMpLfBzviU+tO1Df1928/vNfyV5mX
OP2B5mxCYm5zt/uMHHIgeQbtgDmT5rWWC5WewT2icHXfEm8lI/pfmR5qu1/0pi+dzIjs1kzeLDo1
1zfYvegNoQDZZjoWTz5y1NCsqoUFLlP+peZG0v/NycPkNVZIsR9E1J49vtneWEXCXRCJu1rp58y4
mdUxrN+z6YO02tnL7wOAAwKOpzsw77i0tcPk4S3QVs/OWVrIQUSvTdGLPOnvncAE1F4b7CDPyfGv
+gfeMfaT1PCHan5Z0z4lLEv50w0K0nQXdN+J0O8mRx642HAe2mDA5FfPfd+V/0REAbq+5x26VD9A
jVny4mQQ3cEG7YKF4yr9pQZdyMoElbFKz7CFY8FmF0M5g2KZNBcXASx5MrnxHZxUq3XT6KFaFyKT
i/iZAW0L+Rd1Ju8lMdgnbiKU3fM3HFLuJVE3sKiv6zjACc0azx9auxcIm6DkNQFEYaogihT4eMWD
XjR/IKEgzJMYNRU/evqHqC5h3pEzRdyOrGugbyOfhtm/6SlN/kaBAIg1hfWiu+MzE6jh1gQXwv9m
Jcs3PfxM2VfJvKKQ7gVSXU7/eKB2nTUP3tFGOY3GejK+ZPM4+Jv4A7C09JnmyB5Xbfnxo9CoqsSl
dv+sLrFz8UtMXwEwBP+ZS4hCcNuTvEMvl/EfjeXe4GGdxebH9mAn54ehZAMflLxFK/BhhDoj95Z5
UggKFNZ6ggRyJ6MLRKZaszCEaGolNUcNgaEk5/JWVCPQrX7CigCPqflV9eUgdKriTZT+qoajcT62
E9CAz46Yvnwf5tjFLeCFdFh8XQ25l9LfzAqRmmOQDuONk0EPP5vw0kBM6N8UrA7sXUdQ0WF9B/Wg
S9SGoyczqQPHMd3McI/YyowOVBvlOuNI9qO9pJ6X9WWpHYnU7IyvFCS5ikxNvPhjv46JFKINwqBS
WX85a4iSZFAzy+2mOxqoOrD94HCObMr+jIqexWlI0HDP+HirI0sUofIw2FGFjWKsB5gTKnEUbg5n
QwA2udfjdw1VL3vZvL6ziOUfimAbZtdk3vUFTSkW53g45QPKEv0VsUiUuQjyu4+TEMbmbDNdMiqm
sPyeia0Q2QJ3j1EmYtjRnqLhqJGbaXwE0yJNzuavMM6Y+wQl0C2sF/yZgjPyeIvZafSvdHBFfzB6
nHSngCGi8BZEf3nPysS1CDneTNOnnu+LmUvQU+Kb2bqNvjeDY4OsAb2gRL22a3swY0RdvU3vBpnt
OkF0hMk9R2NJ4SwgbiFL9SqZlS63IryQahOgus1C1mMIWJEKv4sRGo2Vmfyk7Ueqfs3zvyi91AMb
3VNm7duW6IeVgpwOILRJeqt1GpNDJ+8qHqAbSNNkw6gKTnPP8B/plvVoKuKcPGN2hdTFBJY2R/29
+S255QMubVr0YS/5gTdTBMjWb8msaTrkJOaeDEgfco48xx7rYyBvhtlhszaNz1o5DxYYnjWK16jb
YQKd60NyCNoncvJW3w/q4mUwjmwbb0xWgjcM/f65GE8a+xSacv/Lkt/69/iLTrZi4a04lHQMcUF8
Low7iJXXhHWQ6oK7E9JN/okXxfrtLgYt+hPmkhUcM9i2f7rmYD9BmKzi7RM9BC+UB2F3wBmIqLcl
IIeQQYR9S+zEmTlIqu75I8zoNhZO9PRLm0y56T5U5746aRQT5rPwUYRZ3Br4fqrmbZCAjvDcMLpg
rFtnO3H6EKeKad6/WHkrszuC0aLd+ZA5avqx4aUpm1ghP9P17738QrKhPZbcN64c06apwhi30FU7
CjB/QayH3+OtAbp7tR5UOCbKBTbT7U5mfDSspM/B8qbWG+CiI6LwusyVD1a6r4kjWBnZPtVcPm5D
BHu3l5uNfg4ah52Tfp4C4O94pqF9lIWb0IF/AG0bBy42QobcntuFC6N540iSx73xN+l/8GQF5LrC
1/w+fg083dEalFFlPWivLCBo6QQWi3rkB3lg+tUSgjbuodwHpD1fRxi02OFRIEgmy9JDg3VdehAY
DySrU0E1lnsR7Y3ZeQWSEvFpXfkVuV5TtKsBz7GBZWlRx0DPJ/usY/C94Ze1zoX/qHgMopCYK/3G
wG7+RJutAUgMqZzJCAf/q+h7TDwWc6ywdvWDFZ0LQP8YVNgQF8ppPs3WqUJbZhL56PqTi1hUif8a
HsurvCf5R8aUKnjs7wLxwD9AOzHaIxRCU37IpMGEvxHq5nGlfvAVhj2in5KpCupm/hy6bQstVnpH
Z6wzFWeLpL1wkaMmVkLk8Mj61v55qBh+0tDz0SnV72Isx4czbzrjIQd29Yxip4kvgQB3lV7F1t8S
aDSAWk/j1fpkDFdpjsrywlcxVYPOdqEai+f/HUJbWbpkBs+sDfyX3d4S1OT7O9rf9Ju5VlHb4lv7
6DgNl2g/9HP1gpDE2k9ZBHZw5hImM/WBBxxIrCS8a/0BmrPCOdjTpd5NEgRYFwoM5CoK67L+ixin
ZNlDzj7TWwJytHmTki3BByiI4xs7E1V1TQJOw5vM/H9m8D2fhsAjOKirF3tYQgcvkxy+gz+qww9f
t/1BpUuNt3X2yxa/O0OTkD+jZIdlpnrJ3RpBlfhNU50lhGqv2Ef4N74Ttl+YrjAxklqEkmUtnejF
pb/aWDMhHicPOFitr2ftnn6mEBkhVpGqpNiWvsfdTNk2LIXSTe/2LJH85hlZ9FyMpLc1AD/9FJ4Y
DTQXOVuP7yZZSd3O3Fff9QCbhqJphZFCyB1WR7j71G6NfH+6Q1BqimMaUVaz8AMivKJBhCxpIRAm
58lVreP8P6cawRf8WwpkK0nsWYO5iBtJvfH8ZrQQtNncUWdhPrIQjGeOURthwnjTWA/+gfbTZbBF
6AO3LT+HyUfMmykmB9/yhuY4RlfjL+E5Ols4vQyXKWcCPyW1jV8VTc0C6gwf1iKdX0XY+y4UXTOD
3ZwJJPlwlJSMlcQjkUkFm8CFmXhDg4EtvOzPaN5xU8EHN+oraTTZvppvqFHHdB0/kV2ouSMy4FL2
+pfw1ElZXZhrJvtIOgpkVzf6+IJJo8Jrzlb8toTUJB9mhqF47Q/vssJAaEdip5iRqrqCbj3H++C+
jP0DVwQgKtnyeIYyJsgD7eJ1QLmVL/T3SGSp52BZEV5AVcyPrvd8ACrSNSvfGc6Z5bsJ8XqVMOXj
cjIeSL+FvXQxb/SDIOcVDPHQbEWQe4u0ZaL3wwP/jbQVHsqAAo3Br3TXGrqjHVdmx5TxRlPQMIul
JjQWoMaAeBaGNY1zsEbqChMXtJB64nSf79lfZJ3o9nP0ATGDh1v9U3KVBiCi74K5RbmXZFjVSfbd
ESwUEmLIFAJXPR/XK0LJFNiJhQMB5OVV0hxCMFsQvBs5JPbUqbWzyaydczMgT21wqyvWyOFLxRXG
RouAQezczZbCQIVTD/lRQsJzo9BgBpuS5AAAjWYU7Uf6rx/cMXKy6t2/JhN3OWNn6xyxkw8KL83X
+R0BUnnpuXOYNvs+qFwwyQ9FsvFVs3ECQUkign9rTuW5OQafjMNrZcuccdCWwmP4Si8yRHjGvpIG
0kVw/N3YP2VjLzxl5nKIhoYHUu6RseEA53gNcGQ2eLOMNVwN0CcEWJDvYADmhka1OBJLBWqma6pv
YXIgutnghjD3FCcFvzr7rR/UVDzBdXUV5ZfOS6INe+JqLOvMn6xwO8Xc0joLr3z9b275UgTs9+Vp
YuRcHCYRMdkbYrc4IWAVIeeW77TNb8OVVVWbAvSwm/mcTm4wnkXlM6HPZsrHw5DEb1xqaTWxEV1j
MsCaFVDxX3Gcie0JeWRdHlv2RfRPXygZVLAs4XSXGmfZLZbfi5KK0qmC/RL366dOmvy/uL+WExQb
AshaezQO/RLyzQObnKz2M/7NvrN9Ir81/iWyAD+hQ1lTMZvD2/w9K5Api20Q7hT++LIk/5cP/+x3
dqW4470ujkUK28WzmAQ2wyMoLLS4t+GPFLgIR8fYWrYOFF3609gwkDCHSjPt10lOc+wmIE3i7DVw
KuuMJMwInQDhADUTHbSRqrYjLSirRhuYlBxfa47plM12jQqKDUuzwVDc+ftcJDIU8CIm0zzcggvD
jgHyaM6/FBYNvGlkFhfyFyWLoHzYD97LjvgocdWhJWc/hkCjocLL4rdlsEaDyKrd96QH0wxYP2R5
og2iMduSRmHoBxkAgfWLSIS53JAdmbh8p8yWxmC3gbrTIA+y7zN/LxkbLE4j87qAb4JNahwUkphi
hxXa9IEDAVdL7OQL6IYnJjcPqo899Z8W/XCg6hTa2Nk1us7hTW0YpTh9cmqLgw/U0IRFwRQHmebi
dg0pbxwOsFiD4rozN+gSUDOxdMfrxITwt30Y/TYXHQTQWv0JGglb8B5dSngk2vK3BeEIqpgtvGLP
bHmaLYZC7Yjcwn/S7TFl2AJPHR9ELOCB8EgR5eflE+o/BcFhC6J+S8jYcERRzBRbSb3TMA2r+Jh8
0GDxDtDLvxlfEJGRzQD4QVfjI//FQBucoRQw2Yf90G1zbQkUykgWvcan3rRZqMHroCpahx/ZTwDW
jJXCIocChC+zxCMe+FLqkMqf04YxsQE9EYCOF2ROXx1liCCo4oe9lpCyeRbCX3hceneqzlAJovRG
shKACOaq4SNywXczBD3y0rBs2MaP+VH1e1hikrKirCkmW1Rd2eOm4n1ZOPL4XCaNAm2B+viOmfIL
AtTCftB6RqfyrF3Yi4vamboBJxweuJi6RCy3db6TWrc+WX8iR8nikI3qzVhcANoQvI2AYJ+GGw57
k+kEOxLbvGrITpmME8Gb9luRdAwm0dD/4q2uPpFIQrKfaGtmSig7Lz+BKXbSI5hunbGeiyNW2yh6
y5jHdfR8Ae+PaBIjyD4sfXQLPzdyzZAaF3BSg2URNZsNp8bKvwyEAwqrp3TaZbXAsonhNzdYQ/wt
lDKQUBU6grj9FCtvIZdI+3550tnPJ8pjX8mYX+KfuD+3sQFjl/yVBoxF/K+zENTTGIZADdgxmNgp
WOfMk+lRYSMeSoSXj0sgo6hNH77JkYov84O6fFsT/ebU7xK+wPEIv7OOLuFwxCWqt3cD+cGImaVb
lsBgWFpUY9KCvz4SsKvstZRk6mVcQh+uhfcIgVLIuY0XLvsRJBinA5LgkNC5XQ3SGatUdJzLi66f
B9HVSAxAhtNj31WgGN0mOswm/Mrmk8mUa9xHKG0vevtsl/P7AjiJ8cJTFpi0Ua1GtlTspnMRH4Kt
HzkGqhq4/58qb7IdfnXZGtOFRn22mq+0ESbwge5hGPdBPpE6B0Mx+2aTNqqeJjlSwwtl19/5hjga
JMOUIGTtouMjufzT6g7lSjtlnnGy1tG6cdUDYcYwBLut/BTiTfWCG4zfyLevfO9gESijtuAddjzN
mFDBB4r4523gRFCfmIK2NiLrrXXjxzR22vJ6wf2qHypSkitdG41AGQD03ZvP0ETJwODdxixi9vsE
iR0pBw67LzqlEN8IA6pqpYqsMdoPI/yXYCiXXKyVAcRuliQxqHGaaZPs+D3xoFG+gXWp8ooA+i8J
kIO8f8JdxidFdqpLQIBe38f4VLIUdwnqbTaDTgWwgsg7YcRAM8NisEjvTcbhq1qbcmaLH2ueDLpX
mwkW6HjgZCjBH3D8Qb4yiwZ1Ke7C8RmIALERtrantvyEDRM18HsueX7Q8YRayLsir4BI6A4bljvM
U8r7FJ7Rw1GgKKtaW5PTOHEgtSd/MDa5wLLB/yV9HqRPuuR1lv02GX8iFRsr502wKxIGuuCUZlji
AykB8A3anhuSsULV/ZGNoGzw+AZ4lS2Ys3B1pOhnKHC6oGJa0iVwyLvL7R1Ta7EpOfXBLquAPFa0
CBX7g+JL5axdgu8RLZk3PttRpENf9/0rnkDWnBGRhKjdtwG723oDrOmCghY4XKYgFsK0cRNiHJ08
8rzV0lJiYZTDF4dC7opfiaxHFnjJdOgRezbrkLecvIjRa/bKlsuVOkWV0aukYBiKAyd23x/BTVX1
XbMgLLAhMP4NYGYY8uJpoFBmsb8c2/PPgofKb2b8ZhWPUPnoorNKVnq4rFHQXONF52kgMpdVAulU
nMKtdiHgay70zcBMlTtHIt6qvZjzNz88Q0yMvMPHVas+Ofrl/r2CikTHSvQR59Hk73Vl26mWpyzV
P9eUSMYgJKwRSZf/B0+Z82L1p2BLW8PCltHxBWzHlwAX/lZ1W6NxtbQLGcg5Izs5PXKbKFxtJrUu
mgwYoaF+qXEZLBqlbRzcdQWWCPQFNm6omKgk+GE75mTQhOLx6hOapZ6G6RAOTgLKotljb5tITBH+
YH8NGzhYWvkVynstO+Hi0YPPlClj4qRNw1xwMVJwMyOZpDgQBi+mOdoxbkdiALpAfsBsEXluaUZi
FtUa0Vja/6wn8kNAb+bUeOYKcBXNCwFuDBj+4RLmw0NqhdRmgzgCIgP7BCS9yDmvwE+of6+W53SX
8igj08P/+YPTBlgHsUaOesBzuNwxI4+ZZ57iDLV1d2kjFIi8TGn7DAem0KvmrKwx/FOBIWYViwyz
6bTpvvkJRNoRRFELAyOWr6FyHZKDhRmUxr6XmFDY7Q0jn/BqA2JR6S7xgJxo10R96bRkf6sqj3Dc
RkBBF9EYWM8E/rmyRkJ0Aa1UWRRTq6p7YKUVF8sgODcZuy1YeJjODnCiXHDk5DEfA3uEROTSh5ns
O5g1OQyGPeKqvfklITfbsxCW/oEqZaLFMIzoKRzONi6nELqqw/veBhsyQijdsHAFBAjGjDx5o2lm
KCMu/+jnQKP7qadXnnAh9Yq4+mADeELBydQmuGpX9ZHyocE/Y+qoLsN/HYcCukPiPV78V+oNdBJk
/2gfIfY31bhGJNADsBCJek6vS8AbQ+wI3140eRFNqnphhAEnMxBvPppSuhELQfs6JDKCRJBgo/B4
Sun3jGvhEKRXosCoFvhFcMGNDL7+0UfH0xVjJlU2MBwkDBTm2OaGTILKtYEb1JZuXuUQN93COAu7
EbHZiTqIIHT/BpgExWnwN/5QFtVcGdq58vcm2OQLaRVF6fCBCDn4A0SBfbfR/pFMNH33xcPaosJG
d6MEH2ClG1Am8y7djLDmhMgjUx7weInwyY7lvVA8ltNEPRMRwpnMQIebH5JKVu5YPVWUnvG6hLmC
bZbIQhruAJvtRgbLOe0ooJUHKKDuzmc7ZNv/tde7hKeaELZkw0BXPrSLM3C3lFWs0WgDWQ+vRPJQ
/mHSR//DyaQAIn6SZERUHthw8DBQBmRt133nx7rw5vVJMe6qtonTE7frgaVDPYPmRmblDPKXmMF4
xvIZ2W0FPNuOkkez5cOD4Mp3UFefPcdEdv0j4dCibeHZqx/WsGb8+s3wLZrtqtxwLnBqdZt2iQfd
lHR4vG2wV2EclL+h01/rk8YS0s20La6zbejFB7Zx7KQGlUR73eONxBMbEl80FbhFl69ExqaO8uEr
elNOuDoccbXRvyF0MMErQIr/NY7yb4YszQ10A2rNMbjiuKXxZ69PZhr6Lv1IOMjM6B9xS3qZlrBt
wdigLgawu0/ya/6Aiyps0+jOPJ6jUoJQhQT2JLHpD+4hCLV7fW1oCBED+K4WPkCygvpLmUeB17sx
hAJY3LQrpbvSW80PzD0jRyS2X5tZaa+feqDkO/MHx2X8kE/m2v9SyW9zzAd9qb9Pj3/tg5aGtIFR
PsEUppdBrhTqK4ad2uQsBm9U4NVa+SuXep8QL/xEKcmeB2LtmWPJzHWbu4RTzQUFoZjHKl7CE/iJ
EtbjJqYl9QoFIflW3rQ7UZ2z/6Blb3a8VrDBSw+VT3/F+nUYmOvWFHDYAIA8IG7DBrC6ijsUurq8
8/Gb3SvWJdzG7YkamhWgNYHS23bpE/Rot7izTnRKZA69xG/5I/0szgnzdahlrKqP87F8Z/R7sOI7
0Ch+NTTjG+mlg+NAHeT1S+3OKB6W40n4NzH7b/l8mEw296VIhD1A+ncFS3aF+MWwqw8OD4aclIAr
bfKUzi6X9I/hUNGS7lphU5uXJUtwD/NdITD6gV+yQ0Oz4DOx940v8phroLjygy4S8T3zN0Twc4RD
B9PABh9ZstGuDUDTkCH6nfPQV8/URvNL42LDZAjpFeiRO5krTibWGLyM9YNAKW4osuB7ddcrYD8W
vR6R4NU3RVK9kp6C9Imany6cIRMHS3DuPnjMx0v+RIb2BUeJaeEGgVN9YeSYLYxIjkDqP+7vQtrF
+qFKNmHjDHgatNUQnXUD+/aJIqVjtMdQX+DmXwNLkpAThd6QX6MnRARQTUukW4mwDrlgQ6CExsMP
S5gMdT6RgN7Qls51ul4izjDoi9+AjANkJMo1+pkk7L34NkNpw8gDwFgk34BPMb3YcjgZX1gwiHIY
PeYHAMf4i0pyJSi8EdG4QbGZ5q1B0FROTsAWlnRJR7vVby27cS5pDg94vgKG8cBCR7rtsFymLtIn
lRgxxEFraV4bxcnw2tmhgWTvhUmWB02QXbokBQoUhFf0wn/9g2bFGbbzsbjL+ic98UCWPaNaYlDY
rvO3CaeO4Lp1vKGDaZbdXHfhBzBeEzQwwSHpgF1TGr6F/SEEB3OYEZkBUnyg0bec7FBBBjBOFbLF
Y7CbkhMiFkb5Zg3N0IkTEsyHs7AdJIcc9eAuHWFHcVh/go41ibcD5cUHh5Ny0RITJkSggNcs0diS
B6DLRFtJ9GF57TaDhv19Ne19ZRvDXNDcrNgTlmvuDD9jKHHUv8AyFqIjmotSnM93pv7Wz6Z64Pvy
LTvF1bPt/hQMAgx6l6TA8sCS3uKC37QPkoDgSAJ4i4QXoy5lMXITMUr0ESNmHAjbEt8jDDFU52wE
280wkVwECpN9CaMmhuPInEfuaGdAueJjNLLhKPQ3kMI/RonenSITehmDGxS5Y3Kcr3WBQsYB4CWr
37QFbOfYn3mE5rnDLsU1v+aJ8095dFewv9H9k8GSMgnksgivNQgQHGI9n2X6j28fGdvwP1uJ4iSV
zljbyLCivAfX9a59EftWvE0us1qERjDuZDLMnQ9lXV1YRoAK0UbuqR4JIyowHqstWRkh4sFjjR+f
3sgBCM2oM5dBX1BMhuvho20ZY63Jn+PUlps7q5biArGyrKFMgaAMf66QNk+65bScyHh+BDcr9xhe
J0zpzHGFnSiYjCwMrGUeVRCyEbLupPJI96TQOeFmxwnOwseRRhxMx/alXcJfEfcajwM4zfWwx0PA
ux+YHLVe+9rjmwGyULLNWjVf7VukbCFrN5wPHkqXAZEd1q92q/L9I8c5dEeRdbo5buJzAhmeYbnH
jtqt5GuMSA9LIWEU1TY2HwCWeKlQVBjsDa4spFgGqLv8Wf9Qv3b7Et678FOSDlw+G747f02/ESO1
fOP/CgtmABC7hfgsWF7z3pT/5B32x237nM1z8E3nvwEJzukUGZ8lcgCEohwvFtJN5t61sKKqVC7A
/qjJcBiqhUNMMkkiovzWlXfAyb+cLZTKYOz8eSNeA41e3XJrQNzOiDXfSc6mgqt9HWUOU354kgYR
SivQIXQu3V6Vt6Fu4yKw3nM25L/im7b7yQ64qskh3BgeREdk+Rke5VVdkJALmwmB5QAnlgk71ims
OnDlBpeBxU2dnIZxF0t7jP/J15ieNYaP6wKA+Cbdxkfm8p3voC6y7vPk5m/ac2698rnUL7hia48a
iC5OsN4z40hmMv0mr5IoAQumb3FnvCKhywOi1i5vtXHmsRlXwy8hKKpDlDs1GveFeuJPEfI1sDMj
/MEApYuwEgjKNOz2MJG4FL9JTwIulKtUgXrAQnTC0UgB3xn7uFsL7c5IUvqUI1urTN4HGBS3QEtc
HgRWCRkrLMuOfeKBXAWg7gjH5WoeEK5YqCRVuziiWTuZvtO8s0VBLujqCB9R7ULMxDvCDsDr3rOK
zQWoey8/Y+wPgJXi6LiI6U+I9sJyLXH1zQ6lftOYnGuu8MQpOwznUVzUuVQEP1m8m39ac8vSQGDM
Xz3w4OL2TEOvPAD8E5l32AZGSiy+SCiRBCJJFMhSUc8ZPt9vAIc/EochGpiEbIIThu36m52iuvUH
HJx7xOiEdDPjGF4xsJzCFhjUE6XVZsfvJHuPkALE5SvBLyUtHNDVhP0C7lj5plTHARUGWTDvKRr0
QXwhR6LoJ8WA/hz04His8At7JNH0xF8yDWJl+U7zS+/bC39zd9ZzZolbaTvxfhDeQHdFY/DO8tgd
1uCdllQb0SPSSh/X3a1BOYA6zKs4hu30jHMbr+y019O9Cs+TqRq8JWAh9K0YR6WDfzQ94cmKSiRB
vbma0+d40Neu4RJO5oDcp8mtIwddrjvDb2c+LgIEhvPL1FV/+EeLLbxOye5N1T+/cctDgTmM0RPD
j4iNJR7RzqbMYQUrHamwfQPezgo9uPYPNnwBs+cBASHYVCk7VAp5F4Hg+yKw6ldataVe4YZ85Uh0
kcXSfi0mWh7OkNuvXeSlDc0w5FpcJW53RMrns4jmIsqUfXuRiFlfD3/MNZvRbhmmsVnGRc2rPgEp
2FECFeU/0IeZ4LA0CggS4tcbt1r+5F/XLHf4TBS3DlfiUUjQ1SGNZjlcnTWZzPr2RZ7cFyJxlbkD
A9WdbxKY5tbBCQkVvuQnyiClBxfpaOUmwMHyG/b7VLrJX9Mu+ctfPWHy5TaSN01IhBUWC68PP8dx
z1uhh1slObOhNABPwLDjo1iH64LNhM7NxE+DPhNhGMMZ5DDCT9dQkvLPvP2rQn3zM6dLtmjWGd6u
28yV5r2Suf+nd6VuchMjjN9iuinpUrF9+myTvOwW3abB7mqXthauaLNTKVYKvgUQHTbY+JXcugYL
pJ9F9v5TllepduDNpQ5QofqWnaEcred2NwONN2y+opEDB804Z8gPB8Lwr4Lu8kmZi31VsLG0G7Q4
yp90ptzh7ObIBply5ptTiCNQb2GKqH1h2BUrBkony57PPnm2eLTWEYKY5tDEO+Wf8EZOgsn8kZyu
XCJWnRXeDkaq+AkIj+Dy1C1wtom7/Mc4UPJDW89RSLSoQriiSZlCKKi384p7tA5uUvjZWjdzfgl3
Iu4NwdUQ8K8Q6UMZhYJETNR0SqC9fKHl3S0mhK3/0K/kUfADThu4g32HFwg5FgCEaRNCRG1weaYB
3fcZLWjq/8r1fiRcrR+8plznyo/Owsh48fMG5mvkVTHYRqCmPJCWhKWEy41zv2QOVokPbrUe9mC2
LeW7nu/mMyTR4apG56h7j2OUNe8SPG/GRb09iJ7/xR0G0p2lbU0r8Kn4PH7HDm+4gMAteivaP+5r
QLoQZo2XgeeYAat/Y2NABZjIBGrZGXJblser+AHnFZ4MnZLNSKLaYCqTeqReR5kFk4yAnfcOxJuw
aQMENnDhDGwB/E/Z8tMYbyVD4DhEP8cSB5Gs2i3idhx4uH/QaeczBzMrBQbIM6syhuwmmhPdoL9h
Hxn7f7IJJKnV7kJEVtGrlPYUBH7IIY39qB/SbWkKIMHwOXd/ofBLJquWYA09d9Zr+JDw1oGdy2Pc
IqR+Wk4HURYzD8ZdPBfBrREO4MJS3LftndVVlD/RP/DFjFtW0Sz7E0j/SDnZXZCi+R9H57HcOBYl
0S9CBLzZkgDovRGpDUKmBO89vr4POqYXEz3TVRIJc1/ezJOAGGbwtfzqJNZKBzlxhWYvlISuf7Ay
JA/6foZ8pi+KrIXyjuIXaEwPX78MuEmUN0MGCEnlLJG38NcZyoWwhkaqdScF+jipbhKsEr7rgObs
W2mu1T2lwM1KX9e/EAwGmc7xlRrv4SPNiyNU2Otsi/lrrGUDaPpNO1GxKT5RfPULelUwOPlvjpo/
2PC1AB3Ny01gGrzfsX1CmNkbXx0jy4O0vAfgaVp1udPeeetsGGv4SwK+pUV878SN6RbJqpSO05fy
1xZ33GgTUBd4krp4ZIG4LXBlwI7i0uG8mkeuOnGD9Ro26A/eGQVWMr4wmJ8lNeSL/M/48SnXOcFM
MDgUa3ca5fVVJP7TZFJtq6dlbsbyrw6XcFeA8mvM98DCTduwVnF44PhbFqvJ/Pav6urFxUnp1i/N
bEt2p7r+tkpWWea78jHKsTNyiZ08g+DOKhmY+ljSssfcQCYcONmB8ALDprmMcdhlzZbJXfkFCZ/0
tEW4IiPqinh/dFC5HdxUhPsWBuTvgYJBojHQUzZA7DLDpUEg+GecIYb4vWsxlQuFS2a0X9B3eDQ4
hLaMihHtwA8r2mt2hZGJwkmOtiSU4BuxFehx5tkKXmqne3P2Ng8N3CJYSvAe95xfK2ATwdOwscNG
CBYo9qiyvNgzYohzEztbUjas6bdIv4BPKggsCX/pH0qIB71i4ry8kg1Y/2eUmkblh9f3OWYCw6OT
Z8HtlEQ71kBgHnu2M48MixF2567jmUc6l+VBZFOhED0pn4sOVFKQWCLIs+TbRDUQusTOaUjmp+E5
8ym9+dyE6DuiCtq3obVVFTtVeLE/4C9NB5Wf/5YwGi6Uo/Tu2JEdydklROebM6ZTDimz9x3lhSYJ
crj8BXywhLeX+jU7KKTRl2uMDLFrzXMZMO91EDk5i+R8j91rwddzst6z3Kyd6Pae1f93SpiUInvm
/ewfcd9gS50xRKYs/Cvd+pdkW2ArFCw+Uu0qeg/JPzCf4E6gKG6BbplTRsBwvM2sIwvVmX4Ingzu
wrrDmU7+ZAmJwdiCI87LUyBDzFijG+IlM5+A8OtVH5/Q0iGVKz75K4Y46pYjcjiTy33egCda9CdO
iCxjcb/RiRqtcGcF2C9teI7gUzlp8jxFbwxBuz2TdQ/8cUWDLHdqBj8ZSY60bLDhCmUd0zIYr3uH
ewpfwi/LrnHuuuGpSw3CqWMhT66GZqwnKS94B+Ihs/NPRCMdB7LLgXZmSBrNikMY81CLOYOz+jf7
calfUQFWuUVtKz+hbjeu9csC7cHShecb8ejPrrS9f+K0UT+RiuEzpJzcyNhyEbH/gYEnUEDmYJzI
kGjW1bAKfAeCEtkxVo/0y6tge6nQeuclRYpckpjUbAphGBVr1D7T4dcsheUt2RL56nBvkc7kJnK1
ns8F8GeOF2+IDtZSQNeVN+Lpnc0uQ4S8ZMEETROeeBdBpbKPecvCRoQu3+wxD+GyX4OeA+Nb0fgQ
bpJjRDCOAMwyFihY36SDWxHPm7cGFL/1rMbTE2xWcKpAbdZ6cuCtxCMfJxIO4nNwbBZYu9hjOcK/
HKETBqpTfZnmCrGpGxwKMs5K/Sl5ew85RLSp90JRMd6t+alB6Sjm0UHaWE+iIf0JK3Rd2ZRjLvAB
GpRdaDzTDtknUiUC1Wy4xpu57u8M/FxdIzj2gmNAAoKBXdprOovDk7UPj4dhIka9Kec0sfcPD0u5
HaidH+i4AnK0IAalfmfQXpDiQbp563bB5QlzY9P8cFAt891EWY3DwlRMLvPxemX6rvGiGdgxRKo+
bvxrqXWIbOB25qeC1bi2XhxwguzEkJDQTXHynCo4hzlwPzsKVqq0Fih5IlliftKiyKKFrGULumHR
KgdGWpPV8aGk7HZlFjvgSlDGRJt3h+hyKlF4SVCHiGDMKKm7vYKDw/hX+JC2dhFRCNKn3VeRvrWF
cDNqR3up3hkNxtSJ0lNYgbdSVF8UldG1SVxOPQr3ihUe6d0Ls67ZPlpQMsaqExbQHJilNIGTncux
rMWKqEQ7NowNPR/VqhXs4ID4T24VhBRaLOQWTIZHi3EAQh0eO281fsH+LZdDeFVJPrAFPoXeDYlG
ivcJlvW5SLknr+Vy7UYoR8IsC9JlQBcJWra8VDSmQ7yL93LbI/w2P9O+xQNXbwJi1PgBZjuqL737
rYi6BaB1iR4jgIVrVgHHdP5k4axjxmDLUVJpOm9w0vbI5ncj7kQMHsA9ZaTUZSS4IG6YKQG1Mw5R
dIfVxO0MupFK68Ljaix5Hrza/22lvsvr4bsDekW28DH07FVWafcbHot7RonREzCUMu18vFKLCXnG
Vfw9yZmeQwoHLU4VcbwdDfBPD0Cx2MRBT98j0YVbx8nnoTa2+BD7U6Z81/S1Gfvo1vyaHHa03fRq
ftXCDXq3UDct9ckZXQocuHi7zEkinavYiS+T+o0qEHLgSLqd7i/xVa+MetmAR/S5Fe9RCP6Dpdgu
vhBxksiYzPqBD1ZFCXZVcprDCf5en1ZG8ihF3Lwrb28uEiyE0bZM3Y+SB6XEH2xHZIIwzoB69tRf
mW6BFAqld6SCmFGZo/NZgsvJvNsKpC+bFrMuf+G2B8GCQxtf5fCyjvEFN1W+Vex4N7IGGWP6bTaW
Twnn06tnrUIjR0sc6An0v2BhbTeoXUyQbL+Y+dc6cvkiSHHV0rZzGUgBXxmUJnJynLY+pskNj221
q+rNYK6C9GGINwvyRbxK1wVnC8RFoV7mjxL79C7AdUZDCW4OTGkJLwiDB6dpQmbKjQ2DCqv/YMky
XEE2Uo8j6TybM63Lf/htkA/eYsYPD/RxsW0TeNF3Bxxy3LAynSKP0l8QAZLu2ro+Jj3YPTF8qWya
qYLYcpiubt0ePTtpVwAPEXA8/p1F7emlDtb956RfzZUyut1eF9c4JWOSb/QkIQv6EAl4Ry0ktPBj
RVE2uiPDDNKB50w8q1QAoay8meDh0suH3pH2QbkxdZ6aC0HGM8KUzvGCKgw7PVaYUekopUcTEccF
BogNl7CiOaeQMPqLvPI73qQc2BSuroXlcpsiIxBwTYtryzpw3Gu7b8Vat8z07VHlrCCsCcQvmnUa
br8bhAZmoFlPqoZnsybMQhiRBXoq4F36sBDrHBz9DnbNvVgiA+pgekidAClxo2Bh1LsKGz4JdiY8
rmT2aeMq01eIx2G2bX234RBKtOmYDGfoYyUULHNFGquUeObPg6PbbOLwIj8muK/mJdBXPThZ7OJX
4Uj/0DVLLpTOa0d8QLxEYKfo65jpLGZ/3MJSoYIG6us5wgQecxPTLOnw8mQ5EaErKru8dxoiENST
SXzg6SZeA4HxzyZMI6PDwYEgzu58aFkyTM+idHxIcIewxwPNBwxAgBMn13WYu95mLPYTXz4YjkN4
QJQbvlt9WX4Gy8m8Fjly6qq8JgJBhnqNDtkkn0F5MqjdQY7mPAsocGLJzx+bAPX6P+gfk4rdcP0J
66i6ycEzgSlAmN4bl5XlutNa+q656ElJ6OrRYw3jb8oOMyJ4FmOxobiVJbSrjL9t+2nWBP4/0J0M
NuEcnL6nYMfgnn1b8rf4mDZ8v5xKkvxi8cU1rvpISMfs+isogg2vByK10reMU4hpVX6lyZGUtM1H
I6r3mgFGBW2BPDOO0IyRLHCxokvzz02IWKq5BWsEkyWUn9nm14QyP6ut4YGuZdt3wmRXcEU8FG+D
jsxY7630OCBY4iQsazsfqzloOvpVW5S0eI1q0rNfEcVDatGzE/errDPsWjzUVn7E5HjknUn3M91l
looDnMQm72EcJeMpkp8daiWv087gsnEgyiQHCbbSKZaufPCWtkelRjIoLYhUdkLAycycvH5CE18E
mWu2tipTObfJCIqFomznIY8J41oFyaKDf1icjeqeksyAf1Zi+3z3X7qJp5FOWbsHq4qBXP8XVaeU
CiNwfSGfH3ZMjglgF3nr1MW/VDiX0nY2X7PS4f1vPvye/cxTvwBR5XMI1iZY7g+tBlzpFNK1wQat
vEomKH2v0kPM6o8XV13uJNJrAq8olmMDXODBtbRfy/oqqjVOIP5uBIl+hijZw4k9OEvKLtxpxikY
cT6BgBX/YuFGBlb4Qb7rZEaHxQbWNvl1pKZr+8bh05AuW3ic+6+0R/tOTza13hJTp71UKynTO2U4
V80LsncOBW96AdsVN+WPwloJlrVwZpPPCy2BfiasJcz6UntMTq3pJM1NG/54hpYTcoc3OYAuIDTq
7R4BsuUUyzmbMJT0lrcpr74Yh13A5sFCRiAyciDT6sm7AqaQ7oLzlwJSZcyi7IZKEM6tcg/Ca8rl
zf4wDnaaxMTEiGssqvogWy9wzbWbH9uEtBonyW+UO7y9jCxZR7PURz+h8y5z1kdAbT3WaPVara4D
uQGsn2eTyHkmYphcNwG9xQ1x5EW+6nYkhCAZrZVq2YkP1COPxYG/1qmJpp+wdMoLeGLzCVZVQIPz
8JTYuom0T9pU+OFt/cT3i95EQgQSBO1jWmVX7yt9Rd/Nt0Uc5SzwCJFm2gDTV6KcB2yaJDsGVwcB
Z7Ob8MhuDwSA2XuRbkdc7t5xuVfqXVavqvRAHISGdc3Waenbkc1GmBTUtZQeVKLv8IBNB6sSm9po
X4xrvb3UIKPfnDZ4ulLhbhjLgeYvd7gWKAODbXyTBMGhjsGdVyopadgTrhCfip2y0vhkWcE66k1L
HPhIgofguffIEdexneIkAjvx4T1VBSbDXFgIj/dk8NtcShUXxXZ+mTJdACtaVuvxbFnkYp9atmui
tQrDl7zXsWy3Mz2TSCiQdJlCZLp+jSWcBO4T+SQBCfvXaQdVckUe2qlAhs0etg1r55F4nyMMoGAu
cvgIjmq1qcMv0/qeV2vVERYfQbTVOtrVcPXf4wYX2Lf+YRYOJ+WRn79e0fwDconDZoEDW8RHivWE
lfxtgsDQ8ZfRYFG6Q+2YPP3zr2o1V1RAQLj49KXSFHEJvQu+Ojw/3QFXBoehKdnM7uLKtCMsiBc6
WiKeICE9jdO6ouKuOtTyEq8dJ2s8HVhdGaSwcuJ37L1dwW5fRRBf4l7w7HIXGwuCNrP/iqPWJwYk
Zv90p2aH3vrkf0dI1npeOKxsC/giycfYvOThRs9cVyKPP31jU9XHdHjrb/Syff5KUvqHd1H9479F
fGr0D8L1NiDQ/+FH93ObUxb6ScYy6UJXp4m3Lr+xvKw+C8uRq60GxoYCyQje3XM2KY17mjZD5nYR
m9qRIfFJVUdOEY0G1Dbbzx61eP6BU0iy5o9ZvbFdUCJgJ8e4OnSOrOw9BtmJdc+sbPIRqz9pRdMh
lqiN0e758ghgaMPsimTDsMEUi/kJAQM/kvZXaxh2IwyGu2WSbIA8RV+NJvK+wk7F40ABKqCErDR4
RlBwWK49PCySDDdJ3ZoWaDFscrg7zOBZ5VsQA9wuavjMsN8CGT/U/aUZCZ53Tme5/q4TTiRleQYr
38G00ygW3zDkZ/5Zay66dCBCUEkL3hiGfuCpQCXXCKWp5pupcY9hnqYCC4QImbH8U/sGB5PjGOWA
lZ774aDUlEbQmHtCqWexw5FAmxfEId4m5Pd6WJtfde4E1k/ksd3b5lgDuRC+6uif1N6U+R1sAWnB
XPmnEmCv25XOEnuTvyf6xkDQk4Ul9ZuQEm73g6ii1Lyk5qoAxArl59zdwm9JsTV94FiAWOljB8pP
WbPH8hAGK907jPlJ4+EwNQYnAGA2mMQDaiqkwUk7R6F4DNwtOGyDEnmcnhuTOj9OCVdBeU3JH9iU
zLDf6FhSg5yMqxPrhfxJv2ONl7GQP8FZCX8R18x0TplL8Fp0fx4zOWVNU7ys6XuGhXku5FOe4PRb
OaWuLyilKL2Tx3jTk5UjfVtWtprwe0YUqBbLznMkbEwtVKaMnTT+A7qu1tPRWPKnGn+CeJL4kH2C
3h286UOMZyNh3c1RhwfZ+Dkm4kJ49MgVEgs6uwODpjsDq1SMIfVKHplgjaVI9FT4wnmFHNcHNGN8
8X8PpG1p0/1AL2jqijYlghLEpPZF6sNIb4LwoZYXeBLqT0YUYRGUy9FapP61gV86f39zE9w6SDdV
tI4J9eu2FF2agQMyQBLpb2Tu12qFc9BVzHw0aaooiMNPxYrjM8137b/Mgmh24LbvcbBo6VnoP4Gr
M17ZMbOvT7CLNaHP5Vryu8HxQ4o4pv7OX17w0LixQTbFX6l4MlP/WBAfEjgb5smyMV3OWHRM0E2D
5UFNTznT2EDJi2VwvAROeCe5UDmQJRuOtYu5+sDXf8GvTZRgw2ONuLm1y0Tvy6bB03LifSI0bliy
YCcYiLKzjaV9b2zIPTBmYEbnxGE9rEfMC9D65QEmnlN4R4zTqErExjkkUsRYYChbEEbJ8DZgut4n
GP9wnPMAztb6O+6xrbsGQib/cn5rABjtdiRip+RANBw384+3L7xdKawUhce8vk+RoPB6Qlml62fF
I/2gUOiFU2FJmNPKNmW+D//BVSoVCupXHSshYZ0yVAm/UnivsJT3yq0ZNxiluvxclnfSIBav2/nv
50KKpo0ouhWG0HA3gvsoHiYcLYw/3dl75wdz5gY9BRJXNYQEV87vwgEUAqIySeafj9T6al8ZWRhp
LimDumpqYKjXagd/4RCoX+Jwb7sT325o2eIXxBN21XQl2Tz4RHKma/jhabGyIOm45Dsy7Y8NGRrY
Cr+E1L04wjF5SDphCnvcAqNXGfk7YWuZj3L4jGTbVO6TSYeCLYNyRPKHRhfHa+b1YnIj4SHjh7Z9
/uzgPOFSyLDHNGHnDugTwYH+QI7g47+WOwhY5El8msTvSQ4344fXfXGC5Cwl6b/CjxphFZVXxd3Q
fkvzVaMSiMs4XGYC6/qKG5kZZLzpzM4TruuYp6vHnDOG8BWLbmnwnOYsX0YfmfIsqDgdPju7FW46
WPMqZ37aCsXF4H4rKJP69HCVsiMsIK1AIrV13AWXyHsUeEfP+ImZoivlj8E+BNaR+RSvak6ebK0W
0xK4jhrTn0rJ3jxm8UP3zXecfPBxiP9jGF/qSLmBL67nVREHA1J9vYbCQn/2SF8CVtqKtrfqKo6n
inD532wXjYerILrheE1hrMzezoTmGfME86/5VN6YVehQSXeUAYJC3Zn9L4+2a2h78aUgyyE3545U
Olp5eJOxojtsIEgRNgk+Fjv9SXL4sY+IMC5H+qF6YNROtwFFVPSXIOO2jNolPjRPO40QLqpVnd4z
kUjFFw0WMQ2oDxVkP1aZhYKOuBy8gxxQjjC0y5rlIxZqGQssswvke8Jg8qUlSrwKqZhuX4XBslc6
Ak8SeDKDrw+uhngeKroHzIUgPlXSeYQ2Sdn64ma0PqrpnD8D8WzSwD33mL073UnZGdSbOiUWm5qL
QjxySuOyHrtHYn154ptld1l9zJduQ3pwM1IChTLG5u4BFS+PgLCRIJI/ZErOUa3N5bDHahEgq/dH
BCI9+6gzGi3Wbe1OrmrYLH1P/pX+0DNmQn6uL/9ZrktndII9zILzsDe33nZ2RMRrad0s8r34I5/I
9+6NY3ASnPTBjUxIYNOzd2MdvWXIEbGrzwiKFOzzZip2NTLqdPJxairXstxoOF5jYMEsEAJ6fpA9
sWGidGDlY2kIk/+OvAHqkIMHak9V2Gr8g+2iRleDsYaZdIlAbQvLObvGsuVWiauUM52NengkYsZW
Eml+YAfuoGIgKiwUIuToZgUi3GskxfpOX9li0Nz4bsLsxQ3KAwBbomsunMI/kKsrcEyLfPGsw3gR
0TV7QWJJQKQfBlTxabEaborCe85N23OunnL50bPcSPgtbMQXzBZoyExiBqIIVbRO+TTmFnnwFkfO
4dWH8A9WJQ0rPi2rJ0TUSHbqfsEH2FRuBcqEpxYZ2XYjXPXBLrtraey4XKRhp72IrQcMtiLPiEX8
JQIbHP9KjmQifkyk0uX8P2QqzrKtXLSDyFRe49Cc/tBDWP3A6msWa5INvv3nw1E2zvI1RU6VTs1d
wopM1x886lvMOv5bR3f0tsaJ1gqK9Rzf5dCfEgn9zbb1Rw4bMWD7gd8Ky/S3iUdgUYEpQkP5CL1f
0ScBwatvMf6bBdWz/Fds+AytxfAStR1qugUtNDdeOLV0KJrp4iVugQxI0uJpF6/csqWzcU93k6vY
EX1ekHeW2b55eZf0aN1w0Tp4u2y0tW8z3voj9F6Z9f1WhYxTS6e6PIvVr8RSYEPTTTTs+ALfJSfp
cjdqtx4Vqvn2BhjMCKO22W38z3Cb/6tNxFmZW8v6K4Yf+ovPPjVCS2y6FzlYq+ENnUJi70SmiQr6
GaG0MK7F+sdzxRI/qFPWLyhZAEhNHMbNOkTy0/e+N0t70ZgvJ9IivJDBGzirTr7G0XdpXg3oZrz+
KgpzFlSEv41lG+5422YIT6l6lkYb4PhaYPkeH3RhU0P5/e7Pi016oEm2Jw2I6RFEI/ZCInwiLo2S
PJkzVTd45lXo+uwWPicefvESiYNHYXSamh0ncf7h5cQ/cbBh37HS1jzfBgcA1BthN3iBc6REQkO5
j7CVXozdhGZhdwrRfhowGfmfLWGJclcEnzE6eAoWNjhE3ob/b4Wun/h3DC8t+8+aiy8T3UQ6slK5
ytMKtbkenEr4rhtXdtT62aDRj3Qujsax5+NR8S6E4Nf+2HpK2qM1eXV0VDFeMZ1pxN/WFcFejONb
3ILWmuYnhesTGrdGOBUgFw5FjgtAQEdGfI4nirbOmo2Mvrou9WP9yG4oMKLpcBOyHoiBuy9qAqUq
ow+dAv1LfIwWXhlaoHCZuixR2hLRlFhbyqEcN+Ux4BFSzD15uxawQH/VzTNHpFhFHVZgJy7qdq/i
AizZXnKfwx3JeIKKE2O4uuS6AwrJqiGCVVMNJU1AYoqfdOCM4Wb+saxJSu1gnIYipKEbGx5+aVVD
GsHBYJyKbpdW/0w8pWPyof8NFCIr5FwNli5MIJyFof5emR30rZnyFeFJo28QV9LGzP7EZg/acJ71
T/PIYfyohKZ4a/UCTlzvpr2M0W01Jgx5q7zC7qsjBpvDVqE2gXEbj3cMVaz+tm6Q0kWc0QG5/YSn
lK9RCwa3svuhkivEz6ATLLUhZKTvAls1di55WSjXqq7oZgEExQNBtwbyDLO1vezp9wSh0DkWAcmW
2Cl8AiKXhkfKB+Envie9wxcb14dcvJkVvcqdgqF2pULYCIF0DJAqF8JfdZTGL3h2dLTwKvdvFXD4
CyUtIDh8mjxHvlu6VW2aXF4jePbI+sO1JNy5+6g0wEvKPqp9YwXjZ0qGFaZJvE41+0njbJAizWez
BDXCgMnOYXBmYx4przHdm+bn0HyW0ckAZhP+o/DTk845Le8wJrV9TfVhumsSOtIc7GANPELxD5HW
K3csAfHm1Nal6taR7BbCOu5/xNY19Tsw/Fh6EEc0LaJnNxxlOiGiZ8PWCsdBv4afkSlf0LAtbCfd
sYjvUOk01KR1cY7lU6N/xeHNr3hT1VgJC2rQd4O1Jty6ZXPjKZcYxCLaMfOcks59UF1yELuDKKwR
nUHw8iKq0M75MQHDTPK50f6hLVXgI/EzeDJ+vNRtpQP6MRemrNlN9pJ7CLXLnMN/cID+NgvyFDwx
CS2EJyBlRdhbqBcq+/8zMjrblLCgjmpfDOdZQr/HiKcZLssSe+qC39W0jkwgkbIPNGf8gmzMHrgU
HU9+qa2dwgbStzwG88FVEEwKds08PEdKc711Ayul2/C2rlgsaUfwnAnFz58655791H+Zwjbkcm23
Shs6snUCGv1JRiwNH2F/m8+9uJW07kfhjdj+eswa3TciY1HvaljQdc9aeq3VHxblGXyAPD0Khe0b
4cpUpk+MO5SeNwq9eTvyFVkSrGNvuChVtebWzbvPMbw1VHLgt2LhbrAYPHJkSO5yyE2DXxingT3s
s+Yij4Ab6UFoMMQEfP7pp9WHq4incdGskxGnt6lsLE4rWfE2eEfzoLCIiRXLPmHiwE+u1j+pIC5L
9nVLQf/rON+mskn8/J1RO+axViEqHCUd/TQsNGG4BY5vgbhlZ4QZJRSJXKpP9S8ffIfWHCbd0T8w
wFjla0ioklhH6mJW/k75mttJlECLLvlxM9q8lt1dBCJWf0eb8GkpjvLjY2IuAcSsZiMwVmIoKb2t
gR1foLgZANOp3XE5k+QO7Fss+W170uay3Cs+XhUaLookPiGbCwfjzbKt1iGsGzwJUrpO0n9S7hiO
eUfhlVnsowebJAfwA4HyCtZi74g87tNn08IgX2CUCBjvPcJVabvfNShOWmCP+KWt2o3ih+9fTOFs
MngOoAGog+HTzwnui4eKjc4I2ZSDkIfJjTV6GssLjpBjtCn/AF93M0uA5OyfO0DLYoE3UWOOyFwS
yNLiFRAp3T/Iq44OVTt/jgxzE3Vwd5FMQn5M0G+w5nU75QevcqD+skoXzG8+rJxIQB9wimuxW2J/
1LvCNnxSd1O2GFURZPHCG4HAzFmeip9mBA2SwLc6kN/2W5cqlgL1OZ3xNTBY8JX1hLetaEXqt1Bv
pfGZKKu8uufTbQKzJ6DTOgrXoLGrjKP6IeHcxAREl6iarWknEqWtSjRFlu4YH8jNtDJexXtHkHQZ
YL+clWZX5NoHZAKo5OCP+xoTiAgq1XSF7tBEc4CGq7TTrlyngrXlWmjI+lH53rsNYG5SZNey+a3F
tcBRS2XqCXF+ZKcCInW091r6wNutPC66djv+NXwmI+gSi3RbhRxQp79qsmqXZbVT4jmY8lNjwYtD
1LPDVH2O1j06cETsjc8Rv+mI65LYf7eYuOHTWywvR+3UdIeAgL62gszdwNzD5lzgwjjw6MOMo81o
FbI6zNwh9XRbdyD1QgsO4ZaCOmk8reWHHj097sxXIrPYXPB4RrMBnm0hhkycpvcSwmrg3dXyqyPY
p13ar3Y6VcXJ03c6IA8mF2mV4B86GSRupmWSouMs+gNpLRAJ2bLCBhy4LHRD4D/aluJFrF0Czo+N
pEHWIa5hDzWIze8i/LK8k9rsu/KOIuBZR2H40OJ9SGybcyoaiUqRA0E2//8Kz8OEA2dkIcXus4ne
Zsi0R262vclMUW6DrWGYI1LM6bNYzZZHCRYM8TolEMqvCDhfDi86QZ2BdomMW6KEUS2b8EaZYU3c
s34pL3LT3GosOIaaaQKjHsq+mlF8SiFQVpHESZNngK6vW8hLjMgGdR50qjNm1G6miatAbLGmZQTy
lzCSOvpcdZy+IEB0LAml8O4OqfQzHBikUcxDTnL0Hj/oBJL4XTETNwQeNJKKFIV45GCg8ZcYnFnK
BuURSpFF/gVsVb/VlFVRH8HKCpz3J3JMDssIfJmS9ack10w5Uo80lZ+VtMt3IxbrNLmI5iWKZEYe
N7jI6kZAjwdNO1LGuqkeLT9yRxRDTQ55s8sI20b3Al4W/0pgvUj2PN5V/2rjE4wTt1sLYZSzlAVC
zp9PUuK2mh+UzBLpJ+sB3XxkMD+caoQ2uUpLclvu0H1NTJp7jfova6EixSg2LRFVd+XZLuTHSFpp
K14wLuAOHL3wAM6a8DewKGe1hmbr7xr0+fbWiA4ndVO7ej9ASIX+gR3PUBfqB8n+GULAx8Cy4ZlW
Hxg2lvENGEKwLcsbjBxl3JJ4/GcBtonW1UsGFJ/ueqybG/wlNQEXNlA8d76NWWaIrM2IJ9HfeTAL
RKeWVzzurPFoWQcTnYfWRAFn3bl6l+VXVCwUhXeBTditgcKKstBvshOC/YuHBPkjkiOGVrsg1hf5
+CXd1f4Asxc+XXsq/6loXiw1xnYt8Cw8ygPPrYtfMyro1CBECClcJyaQhvIISK1kLAbag1/dpIMD
q0iDBm6ujFJbYLdiHWT8sNRVkR2xmTsEPagHQlcJr1g+pha644YaN8llvs5WPic60LY7qsBRxDxx
FV/Nr5xUN28pO6aWFut5hTBjoKGvSVzlEsezY30dHV36ZKHK6pgyLgqn8V4xjL+k4VxNyAbane1y
YjDm69JSF09c+sGvYQLnwu38JnaiGBsC7miVLGEMTjVB42h4uvGVJ7gqnXBrsVUjZ/5vNguxyu+M
AzpX8xStlyk4bDMVSivYOMKlI84lU4n+LlmhSev5vNH9tsRz+Zm72yS9J+tjQCLGVq71Tx1SU2zR
thT+VSlGWL4pkcOSzAK7mm6U8/LCVSzxnlTmsu4eMufcgQNLyYev8xorf8St96kz8rkGFdhMp27C
55MtJ+UU1TeFmJHGkXjPMVDkKh5Hp8E7pLYQulOMiq8kXMXVueXnSTANcOqZ/krcmPWHN3EtNYio
fBTy0e8+G5Q/XvoDZl9LhuuDw3g6TxEVL/AYpl+TgbDexP6LCsEyPhboyY26yTlOk1q4dTcv/Yg4
YgmFvCnhoCEMDQzeHStpHz4TrpNdpXzHtOfpz8j/Hn4NBKjTBFeC7O8O+CmVvKG4yyQHMLZF43cx
cXbfUXXjh4mt5X+dhuS1IVTq4+spcD2gR7SrniWMvE2YdbvupzZPNWI+z8QlFNEMdBc8uFUKPzCS
1yYZmzG78l+pt3Rbsk/v8HhyrZdqZhunkiRrfNNnhOFqMq6sIwsUXtBaPjzjWdGm3q9G7b4THRr9
k1TNSa8XZ3TFAz8Bjmk7N/Oy48rWKr5PGgaF10Clx/TTB5tOW2kwaO0cZFnsDASqBgPdKDrKR6zm
4UriD0jtZuAFhgohzbqJtQoaHDRgh0Lso0v/f78JyyThqy/rXeuIfy1nWLoTlwX6s6B3ToxINfIn
5cGpy2f35ocXXVKy13YVQPIEkqLLCYIxJhUCQQ7FoeUCrx+TIGaQbdqh7savbqBWhuGvWv5QxUYz
G2VCIMhjlORi/DElce3nV6j5sRJf04i5E/azrgHNzfLVKTAgd4eLsH9nQD65QNKLCaVLtauPZk2j
YqG894W08opLpi9WKDmoOT/4VPfeGWXG6/DDcKpgMxXdSv4WEHE5yMMNSk+PBdiiIY0tdOG0BlAK
LMv+x8Aw1+l/BStCyaTTVgycZiOwQtSITo94FmSRHkAlXiLmZE5LAkGBeBtWkjMP843MfhWHSQIn
iJlVG13O+H3FKgglmXuPqVUgeZvL71KQD0PDwaq+hPnOjz+EjjCj0C8mkei2338GMjoeWFCZosoF
WEPgOkvl5MnyQT/UoU/AGBu5p2447PvC3iTO91GUxjaCd94SQzTGo8FCaKHTGAjLqiAA8SOrLwEk
vfUrfurKysfVka59A35K8s8o0NtwyehooLD9HF9fqDqKZxa8ZPgHAYtSAytnDsrATN4iNMnxzxzx
3ughpy9tppJ4TXAWg47m22fYohsXyTHpLF7nBc+t9pAhU4uk2QSnGDLo8zz8Vi0PGo2cbw/7wTde
ZXGMKcnkhpmrPgPhUDORByTELTqG/vC1FNps1o6SB4/ZmOZk9oYUEJFhLIKv/zg6r+XUsW0NPxFV
yuEWIQmRwYDBNyoWNkgo5/D0/akvTlXvs3evZYM05xh/nCo+ouqa7ESHWyDLuQlgSkQgoCQ/dPE3
LriEInC+B/KmsU0ykQUr40/rHkX89YZr5kWN+JfhkUhaRUhuDNa+7NZUJJebMISMeTLPhdlvWDoi
nMRjekSoh1Emw+tdbd0GIS1gJTiaXUIPhCegkMCj8iUmjvmM6rWZfceHtrkRVEoY50+gbVCp8s5A
FnxmqxuLGvex9ECRQ0ygKjCAXU/FX4kqcYJhN/iU+dQ+xjIuj9OFqNhp/23gZo96JhZrWwrXQK1o
KjyQohrFK2JL+vL4+f1JD8hi0eD1zbpxKfBMd0Ty9wstokFnjx3509AJZ/dnoqi2ckztwMgmPTLP
PpnTi0Okg3C+yo0vgvGtxn5d3uN8JV3oirNKusQ0lihGrnQBRR+KDiorrIHzcCnku8nmuW1pP/OG
0JL7tfFZvkcvewgVGdXfvqsg8uvsfjZpMuP3Ij3zHQyoKtyFwiNNOiTt6uSXzb4aSGJ0f6hTdkXr
BY7vVMgjDWvK7D2iqPDYv8OLj8SSbCVZ2wf1t0if3T5GelXimHKAiQx1+aZ3uFnEF6aHM+5MbMTA
AvHvu/yrq2UfuLF+EqWFVj6nVfHDWelIREhRI0tWA1oR2ZUi6lLmHPQUFy6whiVHJFKeg1S3Z6nv
KdJDSeIW6xYJV4yD16ujS4srFOEvJCk/b0zE4lzHucf/btVDdK4Yb9hrE0hcMEiVH2qv2EK/kF4w
gslVFRwST80vFSVVvidI6I1pdIN2mvimfdczVSAY8gCIk1OGc5Tu1WPhsp9lU8bYNhI98Zk2LvCO
mu6bDx45hzyrhJ39knyTzDk1l5OIzRvRy7QYbZqrarip9Ip2gMosHPy8KNliEvIn8D23P4b1kDbZ
ZKYhVNZ7Yz5hcV8QWIqvC6REcsfSg777CV+Rvx70OW5+tPVp7w6nj7mPBC8dnUF1ppC/XYKiFEHC
RiFOBJU8FeGu8qo37OcgEcyggoWTh47T97/KTqnBGw9y/zUlU+L1aixeymn0u+VefOdhQzuZLxNQ
WMhTC+m3SPe6WvG4895DvGKYNVbgbAOAJWVl8wm6YaR6L8onH2pzZc4ch51EnBkUGh8xtQGTm8Sl
Xb0BZ/s7A+iPS77gayavzL3gUsLd3wDtzGX5Af5tJ8paerT77pGzUX6ciVsj8XMx7D6kLoCF7CtI
L+RJgKnrlFRYlTO5m2/NGxMsCymQsYznrm6Yolt6A6Kvj3yNoY25LgpctVRfPYhkE/f9vViOn2vV
77vVLcD5D8XgcjDgUObtCSR6Nm3eofSO4R+HAKb74M6mWGBimszypunS2ZFVTrMqYaDQYUSrXrwy
D/+LIlYQyKz+DlNId9oPbwHuaZl/uT+yfGvWjOR8q/TeNNe+YCBEvg4Co8Ryqc02UvlPQ3OuWsWA
zNl6J/ZnI5iEQu3J9zUPDaMhaCOOPpLkd0QQZDZfBHUBJKJyXxNYwvd1oyaTpwLl0wzh4j9Gm24h
/Br3eOp0Nw5DdiF8IFnVGg0aZxgsNnWSgdoF1HeRfWVokdlfJZTVR1FYhLZ4envx/F8NDYGqBsUR
49SeXYE6aRAmeFfw9UurYoJYEA+jPPp/GAvWExoLHAC8xObUOwqIH5LELaEG7UTeMA0SsyMeA8IM
RAtnmbyo5K04rDke4AiDe0SL7hKOQXZg6wpmhPQlRUsT2worG52KPdP+Q/I3kovt+qbZpMhqPwx9
twB2QIJjQiphFbv3zEYiH3yh8xCHPfoa6VfX5wliEatck1Eif4+ZN1JqxlgIl/lUtV8Iy5SirI4G
xr0Bz4aOhyeUhxBkYqqOsJrRCour8L6VG/HWI7zQp+pgJm/c7eOJIhyaBaiezZwxXzLIa/UmQ7H5
ptuC+ycsdkilY5I4RfdTocJoF4Qn8Ae346Q9KKtlvdENt0bJalzUYkGRN4d8I57ryLlmSxIsKENf
UpZHsmev88YeilMO9MGryhJYzE4tRo9jqqOoJ53JiQ/JThGQMcKl0h89p3ium7q/o6XTomab543d
EN53DotDK9si/WmUHMH2NA/lGlBcitPos2nE4yDAsfcwAYA7wEs7H8sEIz+VlDjTqQMjlpAoM+7t
4gJN1eeg+joS0kXVnmRzbvyIT0gnTjVE5+hdf/1ohQny45FJnnGmxZaGXHTFyx9RABev2ARbEhE8
MgYs7cGWKDn1L9dYPhBLPBsOoOxQTNDK/IgK9sPcKkgkJBU7W/Mm8U7DpWEfhSbUCJVeZkdHXhZ/
pIGEusfVHIh09dqwaOnev9bVXZTQdgH7A0hff4r52QNlbb8zlyQmsj4uPldl4kLZA9s+e6u18/kD
GwHu0vUv6K6Fl+TrvaAC72jh5sUA431r8+fkMHRh6u37nGzYGQEVPK9fLJfkhObm3fONK11atNPx
KoQqLShWZnlCDbhMhkxC9P2iwh/H8ZNSE3jo8hd2H0W5ZyZ3dEaAIu53S9RX/pUXvyg3wmSI+wxX
qbjgbABvJY0LFcDniygq6Y63qR03QBtcCjwswkow8FbhiDP/t8dMLW4KFYfCYWL9+a8C16/JFPBG
vGyMJbgo3jjIJW3dBly2HBVmx00bA3bOW1hjKgf5ObOtoDq8fnKF3M0pXP8e2nyI7TJwVBzj6Nt/
eIUIuzirwabd4GPCG8iaT9AOzuB6xR/ma4hrIo8Ihx9+eSotRU+H2jtCWzD3dHODKGbBDqACgQE1
Bp6FVv/LBhRhwRbwcIZCZ8K8P+PXuz3lxFl8sArkh9QHJLWHbB0M6pLo+ZzrrEWRQIfmBO2Cb/bf
sqEdRiDxQJTcmD4C4EOVK64uzjIKw0kkx4M9wsxM2z9D+4zPhX2EABM/cWU6DIgDkZX/G8b6AbaZ
A3UyNPRvN/jkS0HCrAE2IgcPDVXWPN8AM7dPnvgiJ28YuZZE+8SXLm8E+c4LNaqnWv8XkpwCIKqx
LOWbnrMvbd3KorYgm09p2KCY7VOH7/BCmT8e3EhQ78gNQOFlRDy45hKLUA9OGnx+mGpnEinn6w99
i6rDodBRbqvzxFargrZ1d7zp8q8vAvDvGR44daF9LT7n5NTZAZpBYmheWn5VTaKYNhwtnFbvcR/S
7ghTozo4GmaIKsfP5hPYGXkrJdXVzqgzSw8/CD7JRQ0esDQZ9hF+k/5zyfh4Yu2XATAO1kZJVIhr
oDaRyEi4me8TvnkGLWR+PGOOANsig9t+vOmoFGvML3a54fA03sekgti/1NXtw8b1CMZdypJFoxGS
uUs4wRRwIhvNFeHWW+VU+6uq+DftfSNns/wz3bUjxuEtZSkdMbHawH6pz0dSUwSW9pLfaeq7QJuo
lf9y5alr//gdpewqpb9VKBFzeIo/m0E8QxwP1UaKUR0+4ZVJT+9hFWY/CbI6Ia8vWvNIs2qhc71J
fOxS8pqJmwyBD5IbCVIEKRx3Ca2z5Ae9eQJ8liz8jDisxJqAR+qIePgkhhhuI07wLHtxTFb6OntQ
Xtc1p7RlD+gXnb+DJBUAk0jkGCGjPAl8PgInV5+9/Kfvjc+3z9j9Zju91bhTRVbF6INqIn+O7Fjl
gm9yurMyIplR7YXI50LcRHihxkOb7gM4jHIzjuTyt9QsEnwypRWhwuOhCumb4GpDFwINQEI5sZWn
nFesefkwQgkhL0q7LBkaiRNatv1XTeyX/gHuROPwPvLlkhoNPs+A9vnRxStG4Sr5wgYaIWySoJAw
jFQLZThmGtEXe9RlNf9lD2hF4R3AFPr0xIbrn2iWiKWXTbVIXqPyHNmgYGgbBoZD3ZH1KAhe3X7V
xCdoTGABjUZFgzG2pBVb+TNLTw8EC0GirnH+RadquMAOj570l2A/+mllry3sD1MXS2J5CMnnEwdk
gOS46S7Ck1WwfyINwdqH9AXFaiL+gZ8qnF4kEpC+iPotBk+hZ5xHWy5dzDvlP9wh/FZ1udL+Yub5
SN4mZIAfPtnHGlgyLOhRMyYAoSHEEHEj/1bcoOK4lCCCAwSagYLhDbRKM1A9HOFa/fqSkkAhNJcK
GIgud1pBGS2TfsHghtk4XIfrlH+Xsm3mT6vnBcAoUW0DiNdsJ2qnD5eCxjmfGSgGEdn+6vz/CIcM
uYEyDqZ3vRHobwtGO3l3loa8Is+376uPFpLZRNnqAYR4Ph/NrajAcAJLf5VstGjRA4b7XqC8gadJ
tSl1TD1Azcr8FhkiKGLascGPpMnWA7nyU+8Vgs+BAmhDOI70NoAE9NJGJBOtESH/CcNCZqdOfGJM
shqP1yyc/B8t7Q3hHNqvwwJR3zty2YivaesVj4qYIY60U0njwOCxIKOHJhYYskSkpG7LdthodMOt
ZJEYZlSjChFgOcEjSJWBdIpktmrSg1JDPd9G+CVHmG3a90NL/ma0CpT6Up+/dwxWxbODqnpLZ4lz
Ae1kAypPQ/3w1WJGTW36de1etoX4OiK5aC2qUacrIkqJHTPzbTaiZMx68nR8aigJ2+FQ8aenmkm0
2LbgWGxjBCJ/brEi8eetQ2RTfnrgSFGLY1/smxlwHIvYkLkcydpAh/AXT3vdQvXDM72POd8wm1ob
PNK3K6R2okzqXonsB0qsFIv7WATeMhGp0YuH7JhTYdYgDOrAGGKOWSzZ+qUwOBic/haNHo4vWvEm
iqNdcDfFJM6auwkoUqKAHr97zYf8P02dZk5zvaYEFcAd0rbXkGn1boGDRFd+JvHXTBu5T1hxiChc
qDKhOigfOxAtdBw4EAa26QDx6UuveP3NLXYf4SgSni2OhHiTpqwgi5DU2sm6nxwRlR6FbsIARr1X
MptObX5tyQPsq1jWesLy+HP9zF/KAXWXnogjQFurEqEJpACdw+Rfmy/TciXAPbxJNQ3/dah/WH4e
Cj07CFTU2d7I1rAQgSxab4J/mmIxRdL/UTE6dfwUjC8XCaEWqiS0TZza4gII11z2YMnvf0TjdbxO
BRJ+BQCt5xMWOfsRXXMB3TvtNgmYE/lYM9QUr3e5A9YnSCzAFACe9sqhndX1jOZXc4vRFiCa/M5D
l/4Sg6YNyzD8hn/f9OVNrlbpm6UhYhJF7kI4qdkBwHJgUFMTVSefIK/IzLyE8tvq4+8LFE9hRzuJ
1NLq+NUL3RUkXdfQrOt3LtRtcGYFUOIDLyLO7EhFB/8sS6+KXj6jdy/PVSKyp6h5fKPLNDxUa7IW
y5TeyV9hmMQASAh0NmGFhEfa44qkohD8prWXiLemNwZ4bkY5Eq/SgHCqhgrVzlKahy7J+6J4znRI
dQ7uj3TlrIAqITaAoaXtiHAbAPYygjRKtFkcow3V8GBYofklYhPj4Un4JgKVEC0QsZLRjcilCiEB
coP0Ls8AgbFoazRYRPDbkOW9gFQAJGVc5gChknQWGLIE1CSVQPyvBsOHkCQnHnkg9hm7VgffgIou
AXzyNCpWFLK8GTIzflj+Uc6HjY7iTXIBAgthK5jxosyAL2aFyzMeC5pdoq8dSqdn/WjZqScGKpYJ
+ECQVKTsx0iJs34py38S8PhsEn3gS8vWIG1Bj0FLwD0MW9x/69i10ETnrKYLsJVhrwo9QtDBAnOQ
YUzICydEQfigeY/83nn70tbUuYoh74hiIpCFUYDcTe4gBZlgmV7EGSYp7EKA6v1PJGkEQKL45C2c
6djcUbjI+xF5DQJhl2gy0XjoTWExCY1yTYjLXz7sZng/dyodpXCUNbQ0kWd6jBwWHq1xq/qfkqsr
XX4NaC4i+djzC7TKi5g9UufazWzc0X9mwx5WPhIU+g2wR3jobmDXOOvfokuqpExD96xdC5Iwz591
718b4pPan1BcmTLG2WIBTAbGk2+gWrUADYx0zMks+MQCX5nd5TSNBacMWTwpuIBmkypRWIUcr4I7
ogWYJDWA0cvWpIQ6+aVqtPRXbYmefS4gD+yu8Kqg0OZyxBWZ7md8KF0Nt6NaMhovh8mPTm0vxzh8
b1TkX1Ye9RaQesLYiekbIGzRVnt80wU5m602haX5CuzEv4T/nE3tUNOhlR2nc46/FbK6pWcPUg/V
4P3tHzRcaqsmO5Tmg2pZznIgFoVtuL6T+klTTreRGz6sXSusm7m5GZo//uWKrO8OgaGmf71JnGSU
xgOEi6FprgU+FZK39d6t0eJ8jm1OPeuZgfZ/hQ8lDxTPs4O3NSxJejCM74LungoODexHWCFnEQB9
g4DAM6jBrrS7hj67fRR+h5/vDGbMJL6lSartJ0c5jkA03SkMqHhER2/W76TZpia+PyHmI1NvPlOw
QQx2GL/nAZidKW4+Po70eNGAhLX+Y2B/8Ic5A0rylclnnmSEWNnuPYaAsMT9su4mI9O8jNZbfbUR
/oNetxTR5dJueT8bvp4h+xVrfiTsBnjAGWmgPiMCd0jhFOt+VZDG0mFRBouoxHM/UI9IEz0qfb8O
/+9cK4rQfpe4Q+Ae+ONCzvVtrCeLlH5BHjcFI0DF/4FpDZrpZU1sVayA75i12h9s8Oc+5cihj7eS
z1MCB6uWFs8NYWlGFw20ERFypB+yIzS7DKOW1aJtrOKDyaLZkqhm5dJOxntRtm6MJ50FKxn3Y3ii
tTbHLx9BTlYv5dgQxE5hn/0tOcmdYhu3+CbdncSDVH6FGIq03KdicqGGp7A5xQAiyDCNgkzRyWek
Y97Vny1PenXLo005rFUzQVnEqsJJ20PGaEjBe2uwJ9iMzKuBfCbM9wb6X5zgOBcFr2IMm81vb34j
KFZkvBywk/gXxvWqzxb1V0T23Ch8vcWlWmIMXsc4vJHvflyU9qNEdhktsx9bF/QFBgUUvXyiC9xW
xX7cgNy2G4CvV3CGNRkX7GvCXp8GQ64pbBiqMO/HZ0n+GhCXxy+RxUsFcitYzIILy3gAM2nEK1B2
bYXPqMaVz1aNkha93qJeSt082+ItskoQEk9dJkcFY+sXsZKzZUfU36mz4H+IFnDY5NknJy3BCckv
SWx87/mWAu2SsMSpGmQe34MpR3uKo6yfDckmCLWsUjzI1RIvSLcwptl+ciilv8r7rOLQyN43uNwB
FL33+mWDG8qqkNlIRMMSm8Bz+uVpj6BewhTJyCnkHmxJObcxJw2iFIwB8NZ89xHeXBV5NBiG6m/7
4Vvj61PoN0IKGZMcm7x8ABYT9TBbBA+Enk4VAQKZhMi6gy22lxCdDpEGpjeeA0cJDul3P4/+Jk6G
u2wzqUnyQ0zPFC9kkDgpRZ8K8I7PXY3saIHcir+q/2x6wkqJhfqqsg1mMUJxfd2ujSl8NkV7zw3i
MkW+T3HrTk8/+35R/hUFAJywI3oCUWLs4/ZzSai/gcVomH0QvLAFITVl1ZhtlYpsjJ8mOFJQFNIT
vh2qqyahfnB8SiaS0YbFV1YoJDK8ZszJJKlqjiQ7bHL2BEHwRfFAUJvIfagRb1uzd/AoMMBAakNC
8vBawyJeSHbGEwcWFpXTKN/Nvsd4Ex98F1eTfOO0mlJJMxxLZLFiMroK9VI0b6m2yH9QQDAnqLS2
zdNn0rL0QCUQdCG9hJSAVzADNkNYlx2calwhgPumelAt7n65Yw0lw4QqKfYcpyCusJtCQ1QEIDnB
JRAAHaanHjOzBa6XKlckSSUJ0kxnFfbhil1rWdtP/O3PjHTGkKdr/jbXGqNvUv2VMAewl8Ytyl9o
uD4P0n/Ke2T94GFsFgCOGuL4iqJZ2KnsGwzDHZRjHW2q7Mt/cYXWZwSvzr7ZcnwnyhxeFxU27z1k
2Nlwt9R5v91q+ivgmg3qXJJVyzjCNOQh6Ddw9SU/Y7F/h7c3/1KSLKd0BocjhpURur+TCLh+Qioj
tOw0DB0nbVyCMes48fBLlyU8YMred4aWijQHsLAakQJCzIx3H2c8tBzPyJJCscwz0U7NdeEp595A
UhhAjZVg8wf4jIItv0mJ/tiY48JLnX7A5WaFWP//ipVPYNsvi5IWL1Ge5OW2AGyqllnxVIQteMVs
X2AlNt24Pg7vW4LygdXbGKGPbXFwTM45ZLpAqMSLkO5vf7hzcYHkMyqrNhFbAc+vzL6vT2pGNbvr
t6ieeNLS2+aCU5S/yktzw+6SFiS6ESCfvmp/O13fHkxp9ypwD6Bm4k2cr4vvIuBPBRykjGjGr2Ne
quhb4yYbLIhApAcIr2Z76ZX0lyskpsBp2i5IMO7QFpM09QIkwJQTTs4ORHpPc1+bMcFC3OAied37
WONc/AlykhMI7QetuunKVaxoOSRkpLvIJaY6UOlHERGTSIcuPwnCzI/8l+lr6Am2aBBN5MkNWiK0
VfmurMCN/T0yisaG4uVzMa0SgLY092SWDe3jHWzBvsWbCJwQ8lmbwH6M6WaFOZFSuXn3Ru76OQBz
pvKCEbLJ1hpfhkF6tAOiFHRr4pG2RL7Kh4zNyeVWU4Yf4gbctFmOa4xP5j90B2D4kxYnyaxk2aqP
8FiiGM0sgT/QWAjSjxbZI84aMp54Debyhovyc5iplNjQv5Ys9WI14ncgdaFekjrb8/KNPyUZBRtk
RwhZUBcx/v2S3D1XXtBjn02YLB0UoBsD35ok4dv0qI3YE0QZcMvEJEBQvklbCkB8aXoRZCtFXs7o
FRdzINGcvDGOsi2BkctA2YZ/AyGJLlUWJlTqFswFBfqal4O0ZfQh6UL7TUv0p1CBDDHz/n9eium5
dfonwS9ou1ORhoc35tV1V80dTlVcPtyvYfMslau5hichB4FQq42ewJ1wCNLcQrAktcC4fCtUSS88
LP6EnXtcdyRTPT+/AMgEQDJT8UcT9Ui9zBvQzhpenXIGXSiFjdKQ458ui7pzIh4F1oDmfWxhPUMB
n9qzMXOSEX/SDxTGOeovCOAkQbYLcmyTs3L53IuSgIDEolUyWSCpwhZcEBS5Y7ogkLutPEWGkjxl
DXfScIyy71rYVKUlPT73SKZO/YL5znA11yAC60ucregWBraOfjRy1vz6BNVAMJJMXB8a6BrA2wWO
VGJ2Apg1UqwC2sOmWPvZQkVf2J2Nu6CAuJLxDu2Zen16M+Kr/k/9x76fBd91/4e/rJJ+FCj4qQgQ
I2S8/8zunY8BhNtrw1F7KAJ4ne7EMKGlsHsPjq9wqW44iAnQe7/60pXjfaJzNXFf0QYZn1BkNKeE
mLN5rXoCJJoy/I+1h+ISs1X0PnapG2IvxcdRrALCbUpb4uklScqsl7wqqu+FOOG6a7gMOYA5/6Xq
l4AMGMfJgFgvZ7gh1Q0F3GZO1/PxTUCd+qVEB2GaT2PIPY3MRkRfxKf19dl0PsKXOpgLiUmHk7DN
BUZMKElweXSDKHYMRo0usznmkyWdgRLce4S0xP6XyMTa0G2+wXEWfxyVeDC7enILnFNUeS6JqsLz
valwqCxx+g2zHX1h5P8ybgzyUeEUoPNzAWu2qFdleZi9lCcZWD2PIwmyl6xzW7vmMxeI+cE/w7Rd
QDOCJfjOifquP8LFpn3jBN5zpT8kjeiVK86f7pQ86PFGhj46LHjiQRt+CKIroYtAWaVoJVwnC2i6
HMiRGA8hlw0IeP9lSJaK1B5mkqzbBQZpAt1PKZ6YIHDR+gBjzTNwzW898aT27Bt/vW+biV0/TD60
Xj7y7gLRjInbxwjEARrI8t8ijmBRSMWpYeTZCWcSA0BR+T0Kfcoyw9GqS0u031uRDE2ypSk7BOFc
89pHCqQZW4DOyMpJO+mmTpFweqdewLJ5DCqVm8E1S2YcKFhdOVTEfCNaLFu6BazV2M2HbxU3xXzD
dESb0hSWjkHWafamvhb/9De1pG7600zULGIYlPl1coG8/FAyTcMXnkO2FOaK8BQgg1VnK63a4Mxh
EAm+PnhsrPel5ksJF8NN53Gzsb+gtnXISniG0Ub7QoTIM3/3EcGdSNRDLq7isq1dmul8R/utocaJ
7PkXLSWL/50L1ispzixYywNV3z8s9kJw1s9F6gk/JD07Nk00syN+b/klMZol2mryDK1mxC3aEpbC
Gmxm7L79asM9D4FDiOw42PxlGNHwkwVIB1gdZ/A4xOlNrxZ8fEkzSjsuZIGSQuaOYz+lENgI2eUT
e7G58PSdTD9Rew72BFdiCg3LXzjYBtsh4szhS40uxQOJugioFfb7N3gWHmR2ammNLjBmDnp+KoLY
OJxf5h8y3C+0J2XsDC59WgR2swKECOC2eKDIlTgjC5yVC6JH0WuFAYAtMsMrSdIL8EDatW/Qfz65
5p9nuJLuqn3iGMASgYPejG2y7mpMsYcAXgNNBxl63TPE5Uin8Ya8y2jTTwS4IVtsC7a8xAqSBVsU
nOOkodiBW5PMtXDf2wT0LbNEBsQbXfD+Z5UXnslBR76HxQUmtP8CEoh2eXXMz8WjsZEB1ybEE8B+
ClangwAhZ7L6Bc8M38y44dwwSErk7y4dyVznt0lPN6COBbjPdmDMoNja2izOU98GP1Bwz1bZrRkQ
tfFQkbcIKkwq8oKM9lF0Z1t+/LfLG/pGxzuXqFZmpqc6wwaCfnst4SQ8hEeZbIF99ADCLkaqVnCe
qg6G1azZgImRatelC8SJcy66bz49kg4vqPoTF/PNZ8F1mrAOa7RxPUDtgFDR1WHVhd0nUaHN70SU
kdEIw0V33R/JXpwxi8lGueAZaxPH6B7TtVpvZPSEBbEhWrisWxcljfbiXoKFDM5wqzIjtkxJOTuV
B02rrW7AlBwVeOvISgVRhPUn8xXmnjUFN+BlJACwDmxWV5R19LG4PCUJTc2QKlwX0Ecep37B5/Am
rXqDqWW5/tkPF/IFE9PWmLmqo4qskCcVOSrtY2T9oPV7pAZ0P+QMilPj6G/VfTLY7NdXXdsOW58U
HPrTw/4BfakZBIkUh14/haIXvo8zPMLMpowjYo3en0Jnrg0b7gjchSzjMxM1bDAQ4NCwTEGp6UuF
IfuBvIeFUiC/mgw1fx9McklQUPNC5eCMzinXPRv82hwNuw6UcloEeXWGCzgCrtAEkRv0AfgLZTAL
UyD/FtUA/RMaxITx8aTZISdVyEDOTHNB/4gAcVLt1BGQdMNX5XQ94TIO/5Fjwr/OWodMHC6GYUVs
DNd+CWJrQC/P9ojuPgtKpxsyJbBDIZuS8e63QBB0Z6QH4CoyQc0jHa4hFUntWrq8Y2ZNk07WFCO6
v1LrZV7dG23aB8jsqi4zkEGaR1a5ASbKO3HEPh8vENE6IdFpFiKCFEIvW4OPUP43j1FoywaGL4/f
hnRRzW2yLyFcjR8OMcI8dpm4Rxw0+w4ytHqLNvWtgIBUspyQ8+FsZQA2ZKfCk1x7BiqflqN3hUYj
hpCuwnJOPEO1pLepsRhmH8aHEGO60AsxJ7SUoQpEQ4FQmVIJzh8SguKrDxuIcifB8YHTHKj9w5uD
CYqnfq78GQ+CgJUYuKN188TpazvklPncwojySOqLqKUZ+53KG1UtwC6Lwe34TnHronf3He9de1RK
75rPb9LtB8IpiKImGIN8m07c1gDDBQ1oOArYnHfpIZx73SJ/4P1o7ffh/imedfOvVe6ayWsdUtTk
wg92vMatp0xbf16elTpcxGfy8DPYPSuGg4DeDpjYa/WJOipb9Vio58aLZ4ing8NeXUP1qNQ8fmNy
hk7DGuBbpCgn/rlbF/rcOAJGaC/O0YGp1lgN1O0p3D44dyidwMhJxBQygg3lDQ6gSU45IaE1bvpF
8JgIyqQhjSICi7Ds/pjr2+RY8lbw4XtIC2jJiv/k9l6DH1TZkgpOrMfz6ooMtdWuvXH5HIgOWur/
piQRbjAC3Geefyd2+1pW/H4H9S4QthQ6s4POUaBH63ZX5r9DdUzGb2ZRqsMIz6PiAAfDkXBg3Etn
kmBjqr6wJaODWQrBvwZqF90PnQq0Xi0/xPiszai1ymSP3jrpt3nEYTKgGiXHux0dvb517YNuSL7j
D09h+KBarCRfZ9Vuys37xId4bXHoDs5N3RN5Xc4cs98Z6lH0cmpom20hXKBjYJJDyTaJiFqrv0lP
KPJGOiY2TkWJhiJvhP4PPdRT7YeJD4jN8o/RK+EEq5DixwRj4MzH1XzzUR/DIiAObr+U9jHwxuEC
WbGDJuMW7cQrYZNE8MTM1UQMwgWe58FTSReQfnsVa/GLXf1zZyUn3YG/+u3/KveITgNhIoVVecMr
ytA/gat74Qj9QP88QbsnzP36eTiJXx8kGx3aywvaqgQZzUY7Df+Yya+4LhTOTv+JXI1imv3MpHmB
txYqHipNojeNn16+g3fEHWo7NtDeqbm2FjrhKF8ihKiMpvj7M3KK40nH/o24oeZEpPevP6MlhrP7
h9Zj+ImRzTIMmPOfnlEYKowhjAaom3ZRY2svwU/B0LdOSGYoadHz2WTzRo+btJfG5kIg4gkGmt1W
bWz6ekdxTS04iQ+E4LEHoxrobyye0ovrHIIJ9aw6FdABGO2QfdGpA98Hsc1ojg+Urf1tE1rwdrBS
nQphXs/mqE8DWDogatpXIHa5AFfsJMJpfBIky83muwZ6hfnHo+MQmM6a0eERLMnFt9Fq2kil/vEa
6xLlxyD6GXlnV3YFWz3e/RsJZPR9kmLvmfD7IosymjCW5MnoDOmv8nGV85h2NoqO0KQTDse4hSp1
UmZz7TA34MsAeVYZLJ5kH4w3HiXhxTgAWAUqE6Y23ytqBRAO9FxssLCuPBIZsgmGBX5eGuDoTMAU
QHbiYvI/yJhu7dnMmZFKIziCPifHwAvIBibEgfrll7ICjWQDZM6Kf9kwVqXHlfenU4gw0i66GK7d
VSU/nSJ3VuJxY7z4u43Jt43mYDE+J/nQl3Lk6wEIIBw9KSw2bC5gXC/KkQ+b0ZNfpy/oG3ci5rRy
SQFiyEZSLPqefk8Mlhato/K+WfmoKkkIhgJGMiLskDtAeILv8AeCSvFilQ1PhQWsBuz1PnFs7XnB
FKwdvDSqjfaODGbAuB5/Cen8VAMTWnJFYFZSCIG8/4tUb1u6Ti4uPAlwh0QoJnb1IrHHIIIdOBzR
GJc4OcwEDK3ETXrWn3w2fM7FqT3znLIR605xbFzDU3Lm9oVPVhDdODzuR/kFqk1eYJ3aIxze4Igg
U+DDJ0Ycvn4DFgHj+1wKkdvM/qnf0Y9xf1+CYJ5/s8IR8jhl+qLC50r8Nu5Y4o6RDRQzLa9xDRnA
k4IvlO8d9gv0bRHfAZNn5LTT/4En9ELOrDCV7vHlQsQixOOZGQlr43gCDx6mzkav20UrukW2dDHe
ygPGsZ/mGGOFopwUNH5AxL9AmYJqJED/il9rn10b29/eQPhn0J3A76JLhjyKIFwufCyEyiNHg8MB
vALCFBHszj9/9HvAS5oa2CI9wjSrcBsIO+31XtKb4xMxBJhDCSx8yDXGP1YvTN3xP0Qk6LTbpy7O
ZUZTauc2jT1jAcZOhW6fw3P8QhWwT6mpo5/wxv8kJLLYMv+nSfiIqTEEbu/5Exmp9vhNbMGloUDC
CzhYZLhhEV/hM5rdMnhcXLG4c67wqKTWgXMols95cAdTEIlTxbpOCAw4PvwhsQKKBX6HXY/YArKS
yCSBG5ZRZliM8eY3Sg52oj+yBjmXDRQ+4lQFwUVW/WqULnLqUCh39rfKgARtKjBApIi+DTeKNGAI
5NuzpkgJMvKMpTF5EEF5J+EthmFmZwwC9PfYICAIk+jRGOZi6DDLfA58QRCwxtZY4bwG+OMVBpqm
CwtfLkYIlkzUvyib+SUgsnnCY89/pXcMPy8ir4jbhpJJ5/6VYR+OxQBygb8XLXyvhQQSufBJfEJO
+YbrA5Y+U9tJfcaUjEoMKsQc1hri5pOj/A/hRgbdLU5BY5O6OEQdDOHjYHBhAmFEZwHQqf3h1WV8
IFuTD05HpYFBeI48iKz+Up1wOXhvSCRjh2tjKuNkAVWn2mVugQZ/VevQ7BO0tv9H8XdF/3FM+SxY
DfUBNFRaPVaPaTHDYDQdGxyA5l8IaM4pQc5aQ5IJnlMbFwKcGmdKQCFeOB1wCqVS+vwHzYGHa3Cf
k8bvHRv+SV8ILhXpx+DcO7fZVwi3A7v24iDlH0EomTiQ/WBBBaj4Fo/JhhQjlU0PtSnbGdGVWJgb
N6DyAh33a+Dk4M4BXP+Po/PabRsNovATEWAvtxLFol4sWfINYTk2m0ixt6ffjwtkkSCbODLLPzNn
TiECBToEm6UfSMz1mcArcqp4cnge2eUJd7pOGp0Fwm4WyeM/EZ4Cs+iJ8Q76yWynr0NaXxRY+9do
QqBv2T1wh9f9xCPhcXPuC8kyBJArfrQFkS8YQMgwCQhQdOS9xHpz0X6KCO1ei5P1q2Nfy7HCrfuV
/vEWc7biQMOcwECKKR0bZqJI4KT+5R9486zae0gzCFsOzwS2+QVbUIADNMfzazcZOBKwUyELZDkV
q+ENx9CFXcN5/8YgFQV0BrUKuj31bUXPM9Oj2Ex891f9YexNH9NxsKSlKGC+s0QkjhcKN9V6Uq6L
B8tjFEsQKwBxKZWGl/yfwSLh5MuzRT1fGr8jZGy80LH+JhVk0X9yFx1krCtySjfAHrr3WrefwibH
OZK4+CcKzokvjY4Ti5zGRtMZw6rul/FT4fTIyBWbX6MWzsVjfsFu5s36BD8diJzZJz/yb+y1t/di
R79tsFRnsbpAqnTv/zIPNFG8vhEFsnhYNk4EUWzBbDNTg7a8bZw/QK3WHb8ctDkc3uZJXkdHnBmx
j8u3pLliAsyelDPXRuGCUwVd7lLF1QY+CrI1KGUT/JFlnXiWATvB7fkRwQ11qf/wFZimMVpekKRk
hHDiZpCE3zLirZp4Y+JpOEywoKHxAZGqyHYh8GOVQr7DPE1a19CEgUqjJdIYFKX4t8wHYdjb0EDA
WVLc8QnO5KRQL2L3HcfE9DDbDcM/hhCKlsdxrBGcKOAsiu/03GjxorDUed/ENZbnK2+j406GiJXh
Eb790viQT8Kl21pORtkA4QNFwwyW3GGUpCgn4WsuWV2TC8Icm/2fPFoya6H9n2NgjtM2XOvHZiP7
2lnxiOt0pk21EVbikXwKhhsOtAhQhWOz3GN1jqAY2H2v7c/JZ/NH0jE0BG7wUWQyu0vPFilhvMgf
DMlRhnObk39PbgMd94uTXjIWnacU2HxBFlwUKav5+ReUhmEuIfws6ovgD2R+HuusmvGH/OBwqf7E
XBM8PLC51g9zksDV2CjE1y0oxPvuYnxGP/2Z77jCYYvt0SHcjLN1RPVBwbz1MFT5SKSVXPq9uEs3
KJEX3KDl7NWApGfH5MTOaXaU71Z0E8lB2kgAM4fJN39n4PSOD895Pl8Asckky5YUYbyq4rPNl4Yu
ZiKsw8z3p/6/xnfAibAPIPP/VY4KQ3Wb3ab7cA9vI4gx+CmmRx/dA6ezUxCC9uIpZkIX4ru5Gufs
KHFrGDp/JXwa8yV/P6T4/LB1bOoV1Q5eZ/HzLlZzGh2RERrfVOzV33QqyJQ5x3nyaD56bUHDEVz7
Ewm8ZFthZ+GKVzge1GkC8XJghYXFhjViyWPPFf0AAQWXGAZfuCCPkCYQHL6wG0ysPtFFYaU/q7to
VdpddWgOCEfc5jP8tVaik5x7BzSNnUyzicn1m88eqB0BAWNsAZ7JXjrRsdYbCpbPCb7I7kR0KSN3
G/IePinLXlrgbXXkFGBcnyMBQbBnOzuIRYQ4zfduPJef2T/8YpQ7n7K/wv7GcGFtza6Rwg9LbDqf
5mM+QTCoi5cgrnqxNK/0cVwuTgcKmuSd6xsugXcW3sN9PFe+5JWE8+JyiAxPvCE4O6q3pKOpgjJv
gyVAtKIrlhEpmuQjLAfgCEhAILMToi+aUS55v3p/g+HxO/zJ1xFCDJXKwCo8gciwSHc+V0N9ALvT
AkjnamPsu7X2BewQ0XTRjC+ac3MyvvsD3OIS5392uz7jYX2nS81pPwG2u8Ue85qKfAMoz0gVcP9G
QsdxASn/AAqzyPcDgiEkkX8GSgMIwyCfG32LF3XztyWXQ8G0HmoTLnTSHtkkclQYvlgin7KvN36O
wpODIJEgfrN70teDnX5nmMIvBl6Q2/BB/Qp27Z7dNQ///LbMFq/sUzhAIpxhv2BCNGW8NshTTzqG
OlDiybq2ZkbNeyOGYMHEJWEHBKuZE7sBi5t5vu0dHgkKRB2VuOTz5PLvjO2WMNIPHLuK/dDBSvOr
D9gt4hEiyJIe5B9tAgoV3JIs995+Q5Myv4EwKZl8suomMm5gxsIaLtqF7ZNfz14quOtslTvOWDKb
7z7D41lys2hgy24zPOrEEiadM5Nreuw7um/pHuPZhQ4lKJYwl2eCJ0v+qfjQMxyk8bHBZLlHicQH
gQ6jryVnh/MuUPd2yJcnQFx7AwexY+xqTnVA87CdCwsue+l8Ls1FuYDfj8UsQLK9u0EIGh6Khsxn
QdYtJ0nS+J2wQ0Mtv/9gCgh38U/BU7Rw4IiSzzCOT1z7Ff9FqsNvFHlMxyZqoJawxq+X3yruE7iT
QnkmzhKLAYrRTkBNXdKF2l/67Po4hzwjZUVODJULWv5sXWymtkxsXzwsDXS8HFJK+kUoeBS4Et8V
JMom+GotdugVtC7OjDNMW8oRysrXQ78qL2f2Ul6zaW6/sNl5L4n+tt9XHeQr/jOiI6x6VUH4wG5R
dgRygJMfpYGiI2RkjcH7oTteMmS0CWsVaUnObCt9x/Tt03hvZun+FqZkyB+UjkOy4koFy4R2pei8
rvVgcbLmPKX8fWG4R3TXnS77unIA+5GNxa1NqGfaMY9o3ZNjk7Ddu8kwp81Tw9XSqiNpBN94f5PU
YLWYEJEQ0DkVZhn62ngU2iWh4ZiUDUTJ940lkL5/uRidZZcGLgenkWn3m6C98a9rwW8l/InZPSWY
jkysZ9BD9sUnQOJxOpQ48Rq1O/RQvVptV38KfJLnMsaEdB19YQ+XNp7arILiPsSeuknWUn8yepRN
jB9y/4tTWwyz+qywyuZZCIe/aI1przCs1Y7yVDjVe9mkwFCfDV3Z+0ut7QrykYiCDc8ZSmLnZQyG
KQ7bG1jkBo84xHb2E5b0r4ZQi7yHOffyYoBJXJMsL3zOiHVYnGjuhJo+uIZX7nSvc40Djno01R35
VtknOfe4Lk4GCaMBwd/4CsHG1djoHzVbk0q2N+1CtD51XpFoofzTxx0ZecAYRFubRONBM11Tn4SF
4JzgJh4J3F5I/3jiYO3ET+JULuaAoAJwKXwGUDKqVfWzoaEiShaRKlM9MzyxbjRXoOcpXpMupvTQ
JybLRmHwKaqUJBRCNmVsJur3UNDUX01YZpML4QQuVwiophFWxxROgWAOxtWPsGgpWIcEJuISBLt0
7rhrdAjQAQxqLkor2mdsrREy2+Cd9G06frsxbCKeCs4+WMz46PRewlMSkGGwakmYqZZe+McL34/I
LpwEt25M8DfZZ+RCS/Sac+/X/6phETzNz3xNxiHut2cIyMNDgxu/CL/SXfFJBWH9AlF511O7spv+
Re9J18cYCkClLcUzl4TPHT14G2G+lRLgNxtxABOEhXaRU01X3Y8tQypzcIchwtkSyFWf4+6Y69Mn
I6MMWt0vM6B4uLv4unIMYr6BEGNWm2eYjhl4oS0bkoaJMg69jGRu08mA9hUvNRlFlw3JHhB8SD3A
E3d2boFusxj5qhpJRDa9jCQtGJzg5NH0MJRaA3DIikSaCDCGBiMkIcBuptU7Ppvav/rY6UfdfGSy
h7ZpEpyixU/uXyguM81WWmdkMMf8Ewb1mUFo+im91oMSAl/KOhCnR8ci0LpCgMMsgEEISTvDlOkU
MX60q7oH1lzC0QAYHvlykw0PQShWPj+FoLo0/8Rnz9TUlqAx6yD5lV+ehR9kHANoDc4DhG9QM5SN
aBzz/oiPlskxHWNCvTxgNgz/o3YD0r0rLE+X8GQnfZXCN7Q8tjuJ5olv2ruFMv+MUWoLbreBs1C+
NqybynGtJptu/Hn3PvJfEP6aPQPFOy9to1sKkJWwUKBmh9sK94LCs+RVP7kvcpzYNhHwydabiJ9o
LfbeaK6qypXNlSIsWQxJWKiPjJReIc9cLJ+vPVgO3upW6WKbmWe7Xt4Yqm8R2UtHgJV5tpOR8npk
o5Er2cBkYqv3RZLcGyioWBvj9l2c6wEpic33UbNKwwbEwdV9WEY/wAklH0cA/+N5WBDlzY0gMS6O
1qy5BtXjs+CyFINwfX3kFyQjBrro3qs1oDH4EE7OZrJcv8qVYDoCnlk9IWSo6mnSh41/ZnpgYtZ4
cLmIt3piYbJklzkWDpwGtDbaZPP9MRHhNkVSEBpUph/jE3l6uITF2Qko7dkbIBKxBa7OYCPTev1I
fASSEsFzAEno/wHkmUZVxlD4xayn6L3+BRiuqCBW7Z5v8hLP8sUKa0EyHJWFeaPLphHFSIKFSzpf
5nItxn53wJA0wlhQ1f0RMf3//wenXQLSdMmZ2YHM4R7/x/yODdx3EA6wq1R/+YNRs8wPqGZ8QGI0
mzxo3NnhM4ArV6ymE1XCdvk7RX7npOOpCIQFaTkzFM+2nY0oW+yeDgqNZWprn6yvUjCjJzo5XoFa
cWLNZqvv4inAu/UWl80/kH2wnfC9mkD1MCSIZ/AanR0tNoI6rT6p34DpkuUaGvib98KAfQeFa/uE
Zy96gOko14Az38xGZNm+vOgB3POCvjhuIooiJi8FLlieAgMH7M/6LuGkJAIET3XF1tC7p+9jcS9X
6n56AEdFi7RdTGxsMeXBTBvIbLhN7w+bxOYnxsnJLjlRgCbtKFWHHF1W8QE6zhJnlqYUS21R/VTk
YYNLzQWKsNrrMr1I9PCggAvrjaU6ZFG8l//BWlEN/AE3ce4B9UvEJrEbZmIHdMdpuLTBXDlILWYe
JBnbk/RdFd+sZDP5miAXS7YAPneRuTJ1wONJrRJVPzG31ERTJZhoduBBPal8xE/YPm1yqIctobdy
Tny5jYhnxG+nvDMNEmsAg7wm/2MdL3C7oKUbtv0Nw/8GcrZmsyHSPOmZW/P7KK4Bp9mMXGRivfkG
ZZZF7e6Ulx8i+j/LBdxv5VnJgCkHUY8+zjY6hhD/8Ipu2Jo5T1AHbn5I0PrLNix2I2wgQNV49epb
CR+SaZIggnyFN5PUeDw82HhAE5kYgAmyZx/8hXXjnTU4LNx0DnJYMSehx4AqkYEcWS6yfNCbmnYh
QGi5DZj0TYLugKWBZdLtTNudvdMLDSqpTa6nDrMZrhFTDfce8D/yhwTCpi89WdVbmquAYx4QCJQb
3AvYVLJMBAkoHoiLYqID2c1NW/44DkH4EWKNkR44U3nfCbJl5zaDGpiNyg6eJLDmuTBoNTFVhJiQ
YSfHQEWaT7cnELOP1kYIHRGtjR+pXkPGymFmEKELqV3jdeoTvEmgRfDV88r9eNkOvAo1d03DfrEo
FJAdyuIOIyXaR4b3+Ia7GzxnHLQhdBWr96fRejnSp96NmS76jVL5mGdDyYg3vbVqRJvMvu7AB3wp
FPn5rYdYxh1HkQWpP+bjx9i5OIheUMMswXZqJpHiAydMgX8NFsL/qcZA5THZHKkXN1ss01TYb1RS
jNPpurHrXKS3/IeWBv0YCFlHOLE73qot2gACu4QJ8uEd2uoIjsoPDA/XKNF24NsAtJWnWMQIkDCr
3UGo8OhFccqdLn6yzchvVh8BCLDu8GgBb2JTQ3ntYhjnq+oS9Ms3dZBbBMYOIgPgwM79iyed1Rzd
qOnWfzGh4mQ7IKrQoRC4fMaDYrhv+aOyON28BCclDu7P9oX3Les6t4aOgs85XoKYR04/3fiEej7D
NUxxzQVpbmGcxdDpOheiggVxLrYJ64urczwgSn/E5bdGGoj1QYNgHjnz/Uy6j8kP1o2UhPrlvi3i
0J32xDuCeEHyVMkLhL1WHoT0YaYkI+UYGTj1rtK8WN/HhaN5ZbUvS7673QvYSvGc+jTMgzu8U9Fp
MZc8EsgY6I7GGn7YDPp3ENHXDn/d8BdzhaOU2M3N7AM+s339PLvG2bEjUo2zdI4A+6iLzSjz3l0a
HXheKpiDafi0ow5luv+XZc+cXBMRmslGHXY1FBwIL318GpHUIfDqSPfbIuKY3R0dorwH8VNQt71I
mbDGZQctTmCZM75+Yvmg0KvmR9Q+jL1m90TU0FZ/UXsKzGPI0/Yyd2GyfmeeIB2hNc4xNdNBw7dS
dTX2pKKwJ/mB9+/12laN18d3zTwTChdIPqoezG9gXKa+BU0M5c4NgZKBfQ/5z1D7AQlAteCkaf1m
cG60kblqC4HPgI7VRsGz4IuKQyQlBwfLHWNy8NVIceI7jdke9io9BV5citvQGbkTudU8f1+zKoIf
OjjTvaOzWEU8ljjtu8kli9bZV1W7UX56R14YeXK7U48yRMutUKwb66NaqeqFo5d1KD0CFb6D4sfR
tcsxiztKHb5R9/76+jDmke5r3gsCpF/nRLt3uDYhmRi3Pt2WbnGxXltaFVqQ9wi9F82LobmQFtLU
TfRdKG+07jZAI2FbC+li2dMT1Zuy90iYM7OzFPutg2RUfX90TC9V+jGZTlleSaogIpIBBLMj2O1w
V+QV0dACebGG/67/pbB26Z5IFrO5VryBWGZyMm4IyJAA0YmB7Ly0/grZAUMTipyeSfXtoN5lbyJV
7rs9yMnMDHo5yoaWI3ytpNieIpw6jsH7O+19OdlgUmNwVZsjelQJwi6QPZImbEixxuhWYnk33Jzi
zFJ2H1ZsRs+1sMOwTOnOVEqoeBFuOvDwj8PrklnnhG07G3MgrBylE4YthDXAtzSegrzG0cByO9Qs
Hcxa5w2BH5ZpeH/d6gfZERgSiNAxjVJZlPEWXwpbZ15XmBgVSPpeziyGAwpWhOSmmc7szoGaKCPm
E4z8LBKPChUNxyxGxhj7EvgB3fuLnh9VACslEuTe8kaEhZ8CyhufxrjJ1M3QcNsW1CCRfcCuLPep
fumGrY9xYPzyqKJxvGu6Peyq7IToHBgR+jzkF8h+IOke3meIryCHhPOG3qFpAhKFUIYcJEq2XbVL
/sHy4ZAsjsgTkW+w3wCsY6MGPwcrIchxwgpIk1PhdUSTxVnHAW0Ya74BA0U+thBL3s8S7HNApXau
WFEspU9MNu5UYKhNMtATAbsiLcESR5HDAbgYjhRaa1id+OpNbrvn7emOJEcVgUOZZS695AWDt6cK
HBbuLAYVAFDo+T3Od0YI8p/VB0K1l+q1ra1oLqxV0mLL9cjFHbedegjyc/iFWRNGIDzm/a88S87q
AWCL7ceCmQBHbFZ8UeqQ8hoXW8XDVTCEg34qfNDAOoMftKIAPvGHwMCPv4jJXcQuDk8ry0c2MuLu
QWvfvyiybsdgjsSbFqe0oS+Br9rmjcbVhCyULaGK1JmNdC+u9ngsqgj1CHxh5TxnieOCZYfK+i3f
e/yNVwmetv0NrwMOqTdOf9VRh2mJVwsdBUACTpEaQu0b3YlIL4Hf2C/CmcYX/+IXwOwuQ3bRU/hS
T1wB6gJD/AFB8I9iSiWvjXTb0pfpduWjsiAoW1pkZ151tv5d/C3BZoxt8M/XuHkZbjytwXJ/Iujz
bbzDIQT/AJIEsGPdEvwx8O6iqIPqkkfuwA0CsKAsYprBusVc6gSQFb8oEJpuna6IuRHVBzYXAgwg
xZZ6Yo3AhnuI3D/I5SZ42Jrt1NBjyeXmdTyx1i/VEzzPSf8bCVeCAGCTDg0wylOAnQHXj827oP7K
rE3I3mDSEFaE3UE+g/GCGq8A2FZlN2k3TGzGM0OsvXwdKozKXJMcTwo9ZEuWg2UIzWxfxl6abmDt
ZiJi+CWuUjjRaA5GEKAAaNm4hHhTobkKBi86vKt9929me3WuU06uQkQg3E54m02NzHkhbRl5MCdU
1x87VJ5BdWP+4WnDkS1oyQZe6r/MXFFoSx/0MLTDEwOPMgfSC+i7Cp8Edob0YUP3sjE2vLh8TVjH
mYX/jANlmasCpsvsz+wXpz/1mW12V9t8dAb51FqNKTS2WcVZPFjSIkN9v0FaGA5xVIDtuGpmSw3s
XWxIriaRtotky5JoASAe4YZkW6pXaS7GnleVpcgKqiJ3hGBiXlHIql94IQktfotLpkoOoNKBBk//
0KsbglSncp2FPvthdGYNwy1ZLo4/eSwCyOMhYh6eXYK/PreGgDL4CDPJFis/C0ciEjgfL3oUZPWR
p3mopSxODiggW/z9evCbGTLdqA8DyfP/N5mVLRfOUpGn8l3bjXbQofBEDqthiP4YJuZvjzQb2lph
NkRPJ6j9ENLe3zS2PH0IP44hRmbYHqjk0RAF7mKtFqk3VDdkw6KjHHAujVmOrWgJ0Ve1kc/JDSYh
gu0mjlC5WGfKjMCCXZBUEntFcEIMxWVRhXkKhfmDuMYy1lZy4G8V0C6zXZm6POKhuA6HXaBeerRx
IVYzPbDNdIPj0kw34p0UCNk5c7GS9lw43mGWM2X679V+zoFYE8uX4YLoxuruadbZTE3hLblgd5iR
R/A/VZaBpIVEH1v3stsmKK9DDtJX+p0QkNoorCqUP5moAoM+omNBV7V3o1kX2Pi19cYY/kqoQWn/
EbR48W0bEhEG1khm/WUW38rbD97n+L1NELAHp5AsYTaQ8W/K0BJDp6gKUs96X6+vTbTPNfxvjhpv
BUWZQypG8wCvGbkdMg/4tevszCgAi6bZqn9gimfqmblub2DuEF0QtELO4nTiMKjaxau0ub8LxUn3
MxtKdWCizXLjXcKZuOWFwP6xRudhmQ7fptOJmNn3SMcR7LM+YbpE6PYeTq/kzDqusq70jelI6tlO
YIJRTpZ8nIxD0+8TCN+S1ys4yDop07Gjmd8tN3PsTmQI5qpft4e4vA7i86VVy1x33+WVctSCkCeK
1zOOXqvgobxOem8ij3+Cj9TlNk5/W3WjjmugFPqoSb2+eEZazZaiDS0rgcfgI6qMMQM0OQw5pYNZ
bjC4wGyugikCw4uIA4yZ0V9GxSNVH1X1KMTPLvDVkogqMszZ/J5IFONdskgB9xmdCIZkNobX0DTE
7B7k7toE3wIuyHjYMRTMJ+mjfqOPxU7viChsVC+Buk+Fv6j7pd0rr9In4+iBvqumP87XIgN1fo+V
S9NjBX8KWAqjvW3JaM18RnF5N2I23Hlj/xubu6q8Cu9tr1y17KASU8KlZqsfcK6/dn16KF+gHAQm
2fLkRHDLskv18lXLe6V+Q0TptJp1bEv5J2CqBDNOrsZavSCAbjE61KgnTm94rXYmSiMPoL2vlL9h
gqeImJ4VytJwVV4sR2flJ7E8tS30pDRe5WFsFqV1NYkt543fd9mlRoMEgy1gpYJcZHLTwmuVp5UC
/EMBc9+6K5erRrMHsN3I85SMaOKT2RwzaWn58Flq9JQN1kK7eP7aDdadJZMFzucrIP4IZJ9NQe9U
TEsdrj8+WLKJBxTE0t55ESvBAAvuDUruhNMPaRgZ7XruS4JXoS2dHc/td+IA97IBYzWPBuGLtVP/
9vk4WJBP1JKNpmLGthLPFVDxoUSOPhZe/U+bgyJ3AszhoPbD17VXfyvlQ0READVn5J0PIibZ1CMT
8lU54cg2cJXoji6so+Km6XaE1ZIeeqOMExIS1wa5rFI43EjrYR1DkP8GZ8U3PJm4PFlxi+NGMexh
9ik/Rqsh1P4tBZRYBNzxBiIQhceIfj+gKIuwg8eNQYBH+wIhBtg8CK+bCK9WbbGVU/b0jD37uU2H
mgiOzDj6LDjSdp81fzpOmzGlK1ifBrZoesL+ml1Ujk9MAMdBgP+ghg9WJTU6y27zln9UpBXpTQGY
rW/1a8QmibIXslggpIRdlkogRQ643xNnBiZDFMPoNz/fHfgARtnVMdR3LS1kVa5DkUjot+VhMx+J
Kznc5EAEdIQ/Zep00KlyhrGIbBach80VWUDdcMKTZYp/9OEnzXZVemQlV1uPkSWMFe8zYTMJ5zDY
tMRTtx8wbqoES54Sd9fmF1eeSdqOlK55EdeNu7as4PXOUCM7cRGeXufhL9OzfNWnLzkDZ2KDghhz
CemJQi3fOwgjYXKyyAeZvpJ6B8VA373anU46RNgcK/xniFGG/o2SQX3fJLxrmj9BIfnuwyRnWm1v
g3wZyq8hOLfvtUD4OIeffAUOHVSbB1tiycJV88q3n+COfjVGFpG7kU4LotaBzac2uq+TgSXMuH2l
e7VhZlmjV5zdc2LX8CMTd859UG8q9WKRgwPuZK6aEesWP1QBtFlDMJP5k7nl/YpFgFZHVL1AQUGF
rTZkVzeoXJ1dGeSkZmn1qy611Set9GdPLiXXSVHXDfGk5agsa0tZqCbreJigpsHtbhxt/Mjrowg3
KG/AFnqeuFPwKAaiMCCHDOphmrbTjFiymDDjf/Fa57g0O4rZetJ+ZUAPqBAv2nlEWOkXQrAIe6JS
zEgBS5GnsaSGdtojqxfUD0ldy9VOwK4hnDbf5vT5ltkojF9FeAjKB1oXWb0RYAuREM6FyFWV+OWL
lO/MOhR/uo4MQvmwMP9CLPTbsPtVpm+eZ4jR7MscoeQ9qrESdAW0+vH7nqy7tQyDMw7BbPFnYD6N
WFJdh/elSC8TiYf4C00h78wyMLyw+YBWIbAlGPiPvMGif7zri/BQ23UDjF5m9x4WE8w+ySskv9cO
oXWaTbyi8FtUndqgntNe0r0fQL45pQgVeaFJFJapcVDCv9iWSzdZK6/NVFwTOsMUr/xnEB1G85E2
+2FY1zojm8ey2RRtnYtf5edMWo3lzCA/j93vnU8cAERIm5yVJhiD+lnC+Bxp/zk9XegspvEV8heb
6Z6on/mAV/9WjB0SN6tl1Xtv+Lrpj2r5KJoWCqnL7TEkmJDNFBE1+OlzYuRei3u7wWZ2UW8KFMod
wwpAgq1aBFbseEl7wNUEiQ4vBnUeqM8R219x2oGiYQztZBi39PjVrEQ0vkH/N/ZOVN3GhsyNrCPC
VkPbyWIc91eDgBnWM9DxXz2nfvM9cZLm55FEgYsJnJ7e5mwyXH5ISDfuVoy7GsgNVHxp3x4THBHY
K5tw0fMcl+Z/LecbKR7NhBqpQgSTPWS4DNH6FdxE5Vp3e0G7FIrLmRTD/yWoCPIvDnmqwqnJIEA7
tzLKK9yF3IXuYfmytstTV8iRKCX0uPhD4O1KKHFyYwFgHWmjUtVLeMIIrPufV4/zo86u/4S9HYFW
2oAfE3AD5KAfLeV4dSfJr/ETxhB8nVanLPiGwhweRHSc1nEMr3Lv9BbgFRB5tK7gAzTPxtgUA+zv
4rfI8ZDfDmi7WJXW8PGjJR48VXQfGGpTIt90t8SXB9ShtBVlY8X/imEV3BtER9LAYiK1S+GgY4tU
tuRC7t7xsYMBzKsLbcxtuR24m7NQwMIxecpA67lFmzYbxgH7m7ptBn71B63WJMiHsIPxLqJgA/rl
zDVnfAMIwcLfb6HQqkFEoanqnokK3QVCKb4JqwrNGBu9Nv4yw/OKh3JZwwr7A795jFDxWC6+7lW8
LoAmaEk0N6bRTjb6e43cCUnV/44fEFTSge0iz/6AJ8W2BXdkYpUgk+3Tgmw6nZjeXwMHP5kjgaER
Gy/6N+aTwQLkHrYS7vbyt8oWPwfA3edWzpNSFNd86pY9y16TAZcbGEUw+pq/miU7WQnoZwQVcqj0
PbS7UF9X6bN7qBmHiwmdiFmx9RLWETlDdtv+qnvxHMFbwK9Jvsgq2X975dGpFAIa5qMpX3sWn6/u
ZZfMoq9rKz+L4um1+b0jSHVR4x0LK5e7a6EpujevvdI/YIdUsC6M0NGa0G3Q7EGGLmi9xVk1fmzZ
2XLzFGCqmM5RpCNMVMzaIAmi9RPOMaSERLwrLLC7Hh8+yjFILK8SQgT5aeY+BJlmJ9A6dbiH2xSp
kfS38NdUAcThZPOWwkngmgU9HKS98EpRVpGWHZzNbiYzi1Twgro4npXkOcKqGy3dDiKHprDqQfFu
PZUjvDQcqPglSpCvM76qDGIrPTPmKDhJreJlw48GBhquV9nBhA7z25zKRxm5a1G2R6haZLz44PvF
Ujy0BQOyr+KphbgeG73ULxtoTmcos7/lIYZKTtNaXCvxXuwE2bF+1Z+o+7ZOpXXoeXqhNtkRjtY7
nE0tOHfvCsq8G0JVb5gVOm39gs0rAjmTKrlUPlu3kvfDc+pvk7R659+he1ZDb/Bmn/O3TxlLP8ba
H77JM7hZBGBDw1U2WNJLjkM6KqZLylqsbeEr3mkQsmUydokYXgKC77rPoVjBYRQDrxdcS7rSgqT9
JgntL4iAUr2qWMmso4/C9DEAM06/5rHhNrTdLp2wkLkUmGCaLIQ468t/Su6W6ZYhAEcyHKwWo7g1
pHunKxgJufqAZ8o1ocIt5q7tjGlF0Gz0T9489lPyOlfpK9boNwZnJ/0TPtCHkTi00PjkHrRIBWiM
RSpoDTFpHF4L41uSN8pRIMSusQElN2IFoQLi2VK2Vacl6ckRP+XcR3dY4L1G6Afo3Am6DxAt3MOl
cTfAtme9mcGAHjnipju/CQAGnOPS2p1vHquCABEbJyiHOsUxGRxWgK4+CDW+1j18yRRdxSLena0z
e64I57qIzDqUyvEv4Ln6T/R/Ctykwl1OuDNCJ+ugobBGwVRhdL7Sm03BFt5BBXlXcUFG27ct0UlW
tvhAQ16xRe+Wo+KOV/lFlMWiVj+Yo4JtCtzfOLBWAtF+/3Qsk7/DKyp14VwHv81nHa1D2YGcasZu
vpHMz3racx0z/TZaPjeGLBESnjlym0MBZ8RYutq4HO8ZStaHbuOa1O4Y96Jl/QPIYSEhuJgKyNU9
TzzGCwXVFiuvReoj4eDoWcoXa6fgAcPoRrFTfpOvfrJph/F/QrTfLY3tOBKvhb/Rm1It2KMfbTJC
XnP7RbaJ/37INjDr/kXCginZLwRl01aHZoDUrrb1EL9skjiScWG2nyabz4NcYtiPwnLs1kvMIb/z
CtovLsDhYVJL91U6ZQDPQSWYVLZjJlszxEkChocacdkfonEoMni7bFrc3mhsHGaZLc0djKTiVAyL
4reHNWRH5+ScibeXsS+iT11+ihOr2KcVX+AnhA4UTU5gAoCp2eKDa7J+Pxrj+GK5JoMW158N3A3k
IjKXrGAGfbFfCghKIH44r8D0psmV41WOoYW1nOjPmmo5TddpGNcZXfBaLVY9KkseLEf2Sq41eZMh
B7XVw6K2tjBkLMYryzFQy0Hpg4zrDl9zHuyXYK7aDi/UMpz/ebHBtiKJ5nmeTvxk/IPAUMAdhwFN
hw7tRfXjmb7U7/QsgQ13o5oRBMYilSi708TsFLcbHIMKBNsRZ5yRQlABLZKMowr8FwJiJqqCUA3N
ITu+kFSpBZdOwR+NzWICW41ORFsJeCbpqD9JqDzzD8ssd9nsKZPEwh7CNVCqxh3p4rVqsqS2O5nM
RzqC94D0K9qK4RdNSE2yQkJs1kHnAwvGEZvKnk0mmu/W6yjDorrthoXKzrvHIaTCaCxP/qrYC+gc
ARsGlRC8TrSH9DdF7sPJsZJzQg8DfHxdziGd1EprYSoWturJ4mL0D3WrH7snjNxFb8dY+HNb6SXJ
rMLKcAp88Y1O3uXDhn4vLD0eJzHASCczKZrgaPm6RK5oQORjhBz8Zvyg7Fom2rD3Mx9Pef4sjcjt
g4/qypY4Kc4aj0Zb2FPy89p18gb6ybtySKFaXS+MFF14jxs/fUx4OsK2U8DrW/q6iTYTftv/TMmX
soWs25X2yy1h4lHUk1P+VXuyyxKJeRkhYLTDy++cPtoPfPocbT2shpW2pjAQDlX7McOosAta/MJg
+sGdW0I/Z0E3fONRIte+SkxpvKobb0IWNocFs9DndYdovJhuI+aYqDtx3kfKzdWclUbaWq/8drw0
N1Ml0hun5vz0slYaO9zBNjAKWpdoPIDPmg88yCcQctrY/0g6qybH1WyJ/iJFiOHVIjOVoapeFEUW
22L69WepT8SdOzM9fRpswf5yZ65Er2QeFkIOcimy8a/6XAXpKVTAH9gTG0Xj9Oq8qVvl6kpCN8ai
WxcMeTu82Fm3KiOPuTkZuMYY3W4ZvqqwupsaUbx6jxcidM1knRnfVN/FupffSAeN6vuE+xQ3bCru
dOSKtCO2hmbE9krHwfFqj2R3CRdEBhMNpzJjJVRrkLDi3pRXEgkZvMocTMoNQJ/YAAgIMCRyKnJh
HbGxUOT80XdO2nkvuNQiVRvr9OWkE2Redqtt91ffGWwC7u4pwWGM85jHtxD/yPKV61L5eykrEtcw
l/mrcuji0SBpxwKSCh/RGH2wpzdPg/I1bRAt88JDjsAJ+xg6nrbeJrDsKLhZtS9Rkpzuq0bliEjh
0MhSldMPWAELe+gjJiyE0oNAkCMSRf3HpO2FHrESsPDiAS3E18iVqksYOKusehIWXhZAf/sbpvrs
p5lnent86RtR572CBdlQ1U0+/qHPPSFRIHPrvlGxpuJl3wieiOkyJRfVKw2hyxL3PRv/VXZSGPPi
ASI+7jQsMhJEi8W8N3eea106W8x4mjU/qvGj5Bhzue2CpiLFt1TSIx+VNvj5wjk1xtb66OBovRDp
s48rp9xhcY0/FKiN08uXbE5y2iYUVkQDpR6QwPrJhz6MTgQ4uaAf1jGXEElykDygN4gWslAbZkmR
1IZJSoU4I2EnPjlsbwY0Zo/TRk6kWnBNFQiUL9JYHrnCSN2ohx5aTe4Q29yrJbwKXKyU9tohzyPT
RYLU+bA5aWAqInVDMjCBtsbbwzYlotV0q9ic8uevPXH0b+GTc1JPIxlW3u4mqYBuqHzDyogxAYc9
bIFD9N3BmiK1brhie8kldl/+SPUtlmHtGLcOKWyJsAwGO6rVDiXqGHnFmZx7sKRTzebARC8ZZNGB
Jgu18stIV5nhhSZMlx+UJfwUHCJdvMCDsuifJOzTd3zuhfCrlJ9lc9SvU3WAUozLLdF+NPMafgH6
ZTNiVBuKDkhkYAACj0VWxEnFpURdJ+8isuoA9Fk5Mf9CqUNcfkhsjvhk3IpFMmZrqj5/cfiHtR3g
qn4heZMWt6lzYsbgI0N7+W1fSw43loQ93kNlaGigY2/BxmHOriz42UCW+XmkOuFXoCpPsLlLXz8j
i5N2JV6Hu1niuKT5EzEeOsWgSVT+xMzQLEKgBLDlvmGlQy6vAHKaC5YYuAv5hdBZsEfDGpHiDbbp
l+pzIuIA/6KuzkYkU9UVvCPGCqFz+VVAaKW2xiP7yPE4LZ0cRk1ECc2ihCDHp566vDGVp9PzxO18
VKLXESlFI66MMxOQAww1dtM1zg27pbEZdz/qLc9OEv4J7+oFVnyFHAF/QATme86PFYsBrx7X9W/D
z+byQ2NfSl/8ZbLP15vxl//WF4OCAKyM1ULGH1K7dYhFjUEWezZ8M4R13AKL/EOgYSp28o9g7s9h
O7sYYPB96Hf+RCEKKF/zg98CuYvcbstR/IlDB57CQsWkTg77ob6bBHXqFWFp8mDC1QzWIiWSxR66
SU8lM8N1ZhtggZOVBF2QeraKtAIxH78n2YnlNXczIAH4+Jjv2dIyCgGRjbie7WzJFmSbreX6AgCB
yalxqMfmtGZ85b+8lPr5/6E7cofyF50Mp6RkHjQAJGqC5ABSmOl+n3QiP1SiaLv++QEO2OBjttgY
OAEbLoqpLVe9ZBumNwkPCQhK/kn8lqhXw8K4KTcRbgD+emutoWCAhBvIYYM8naEHE0cNmMTYiRRH
+AtY4Wfek3k2Iw/nDA+td0wO9nR9Pt3i6fMllLyQKZZgwzgffDxKIApg/tOiRAqW7ZdAxMFm9Ayw
+1LAMEAhWbCh4B1BPzePxxIzNCMAqKAZFcOKHBQLi1ibGDHICNIVI+68wa+ZMvH4cyWc2FiRfgdA
vOG9HbLIl1VYGWAe579Ti0kHVjSSDKB5rCXjbMoBLc4BpfICMLodpA6HnNuAyMIXTwIvmqubs4d5
4AAB8SdBuCc1p3PhOGrkTIwWADLCjUkQ9JfnSkKRKvsDRnLy0Ha/zDckn5kIBxqobZpSV+rzPUHX
4RYnGEHciO0OtJANowftJiiKrLH62ClEW0B4FOhUsWP6pLl98D3LOwPOQoglgNkAmCTRepcrU6m9
Ch+F4MYd1YA+t9Z8ZMX9AqF8n3wl+3aVe0lHCGrNmMm9Vb92MS53JcVjcSeezugTsTqv3oD4mEA4
mNaJKHjjDv0Hn6YiEQVwIu7JefmLaWdvYo6kgDlxeaRPqlOkfPwOkic7K94FTGypy64glV3zBYTl
pfn4Aivo0MUJNbnB9Z7e2WhY9NayKFXh28M44FkkAJbOkbHovnbTCvbb7IMkrMcinlT9FLmkF9U1
/VnZKv0SOMuZ+6HGYILJMiVA+FMzbbj5g7YPh0KxQvALYSZaIJMTg4pndIwk3p5s0axr0rLlz/6e
N/l9JB07f/gRCRC8GJHD1SwaSy1g9nbw8zFJh5o9DPO3zg3+QpLncG5dU8sf3ClFV1hIfzyPdMCT
D9YfauKVXH/mQvuDMulJpi0ErkyGjS0y1w0WBx5DNYOC04irgTpaYd2sKedp1pxtSOp5TY20j+qO
hVwhclS+1xSdSG9Wvir7S05gbI0hDdm+2yQJ/CzIQO8gAka8Y+WfWH9WJg/KdwyZGEEkPP1kutXu
HJkNe6DHJxk4rC1641HaapR0FWlYQjLPJECSOmi3DHI/YwwxcAFtACcNjVmYPrA+hyManIv9FG+r
QaaYa4HImbST6WRAXHGwYpE5AOMERINjkOwi/5WfzeSA1I12yMrAJnDfcQH+FcNWBHaEUGoHRxMO
wfzCQyllZnDPuK2YdUF20eNOJzsOPuQIfiQFIAWyHFcsL9RoUS2Tb/XHTHiZ+QFZ2tbY4/dknUWf
OP5qT+4I6mwL1okR3B2QjTZTBJ8beQoMIqSvLHGRniYJTXhBWS3+ZmIW8DKI4WbaFlc4kErYqFjx
sR9ExC3wKPCt3gQ6zHHxQFWGoLvl+lS5KtgfEz6C7YBMxGOcW59XpzV77onRkzVE+/jf+mPixIKI
MVAbzIS9gK9MqJumHAuzi5O895/8NlM0Z3ngCq+A8WC8ieisP+XXhlsp4SZbFcKxNb7K97E6aOOy
nrsZKxQwDvI80V5/YwCaoFxJsIYtQ/GLkhsZSm2OrXIZlY803LzqZVH9KEQc5eelpA2zDt3R2gXR
NuyWqFKjSBXbuiWVScEaRIRm1UJ01A3ZLefKbR5VYnw1J0zllHWXHJbmfThdzuq7Gp07Khs5TyZE
E+wJ/iXvppyeb3mpMfRZ6pqrVJV+E2pOw68eCgFv+Kr9yogJUg/oT1ibJUo8gLjx6B+eZDnCRzv8
WdE6AZiaEKs45HjkGipk0DEpTJ1aX56fO8xD9AjyPaoWAYfKUZqzTtupdAgwSmHb78F+znUIiAXX
DvVnxOa2Hp+z3zTrN+xihneNcivxbjC98gU22/T5UQlHpFec3ORw1VvefeUpmzr+vkvul3I4iS+u
CrajtT/bz7YlaziY6wKzbRF+Fx3GyreEJwO6tvjRvE0G84VKn4QvdrtWNDZMtNpIaeOyM/dsxNUL
tAD5uY2b3skzRHeGR6COpbblTI9c9aIalVyOMtSboEqckO1iNOk4PciIvDbs22KFpozTRKbV+JE6
pmfYyMJND10x/RTUmWzDoKyaPFkoEjiX6tl48ZhKkdgoypmcqn3rLdo2lXWziojua19Wthuf5yBY
GcL7kxhRyXmzOBa6Csv33IC4McpNipIeXWsvD13+MIaOi95tnXTVkySoEzyC8kNJ1yaQXCqzWHLJ
nHnZv0wHXfB4feZtucu7VTeuSkaaeeEccv4l0v+61+BfUmBlCST45tGN+K+osWcTFw0FLP6tkgH4
Sq4W+Q2r9KyY7aYAWWqNHNlK8zTwkpR1EO1xGNBSQAZoO4n+S/CCMvCL9gyUxtTOUns2cHD1AVVx
yH7qWn+O+B84LSdr+qqGY664AuTAsVryeg1Tr+63Yo6Lw20wrQ4H5rrSq6u3STos1R5GqJn4VbfP
TeYQidnvzUw2WX8LpU2vnMvsTJ+ieDMQCIHK9LjpQtcqbAvyAa9sAK1l+VEEe1HSofmYmAh/W+Fa
GkgDQFDLjTyy/c5s3NOu2z1CLmJeSGQu9wywI/SVFucg2cBDgS+R9t8WaA9VgC0HVMp8Ulx3DN7J
1mVh9eKX9YpdUXj6uOmMjTxtT1PLk7XcSAoGEKaEXLzr0LoqZkN52LT1suQD0mF7RMzN7Q/LjbBD
F9ubEAwqKJgehwx5TkE/Mhl1iLUyYfVQg1gibWk4UZnIZ9TNKYvf1c4OFsV5rJfqRCKLSS0pf4Xx
UMbXsFpiuASj72Tg0/EMdltSXIR8Gc+qHOjItcb6OtTfWX8Nyt3ocWOo7zlM4JFhOvvkBczYBjki
WZrZVrvFI2o4w05UceefGa0kJXW16WJ1szsFPwiLtoblB2djZkER4xeBrQoPfLPQOLpZg0gnibVg
z6O+lj3Unv75Xjxxs5DPhKuOqYMSHUrXid3x06IodpJ+NfWrKPUf3K/Y3DgIyyxsKuDSMAz5byyA
TH39/Mv4h02y0BV2xqi8gs8KObOHh3Tcjs2LGkJ2ThqMPpdzWWWhVfa+/OlQFkypKfQPk8aM1jvk
If0KvPl0wH6LxCBnsZOZSmpQGp12TEiMbRjuXukhwFircvdMEXeQKy8NMM2SF/z16/oTq3wL2lDc
hzfIjfuUdsZl5fo/wdbU5opZyoOyN/k6XGgBcOYbdanCktiwj33a8RKw1Apw8HtV7qoXSRSIuajj
9GZycLANOp3DxZ91Jv8qLRknh7O2rvYGlAR0SM6e5n5WvE6TH33zPfyatFq8SSW9MjOfDAH4SKEz
DsY1fJwGDgR16MKGW5S2Stbo19dZ2wII2uAK4+AIQsbAkXmJWFH2128ugIWwCaAZ9sCy9qW2G3i2
F4y0M0dhuEUngGXVXxOjpmUnBr457rPp8iM7hikASb3liJCviq8OSJh6CetVJ69DLj8aTiJlh3YY
Pe81x+In8r9O3tPFG4C6wykZ51TFrHPgbD3+iPc52dzMW3GBQcBoDlK4zsmHzdQNgkw7jFfzKimk
eeKLPXqGG+UesDhF2a7hRQtB7bcbVSYYFy5ScYFZzBfiq2WtZZA8eftL9F3iGM6U/a1FB4jrK5kE
4LK76w7LvVfiwj75i7zmPo3Amw9T4TMTRQcOw0uYfoqPMNKxCg2EFzshpL47wIhRXAaxDX29eHt2
qA0nOTiP0hubtUSdX2QgdXjLziVfwiFiyKewCJEVXCtie/Ha1yzGFjBJrvkS0tHckT6Ebtl8xY8o
84KKegMoxT0SqUsGDeqpablWdZisX8CNlrDKdm89KUALa+1riXwiD7dHtnvaj/qeYFdo3+P3l9Nc
G87nObCfNHtvCyr5/CJYvkZUoEXBSPqDMMVjXPNM+KkMeqL0NkCHZmI5Cwu2ZxYRVXlLNekn/0Dg
tzsvWI2wgljjW2eyHxZfZN3b0rkm4P+8TvyOb3hF01PgLIR9oLsyT2bhXP6lbpjhaF93HGLuxPFC
DBzc6CRpB45ndFYs9GHNwPQRDK71oX0E81acNa/cb1nh5s3i1IKcu+GX1Px6IXzLrrXw2hvj5bS1
KL+dT7nf0awEWH8J4ZRjRb2ewtfwvAvuGY4WazrXwDYFMQgOJlTx05yxnM+YvSP9qCBSQuqpBpof
bIVpNDX3ED6jPyRJXvqHjloNTjH1AoMcKqQFo7NfWv1imfkxsQfIZtQ5z+FhAcMYkz1Eew8aeIX3
hEardN0yYtniZzL4Q3zL+lOPoZRvLoKmjpzZbrr+wiFYhg/AFMODFU0K0rj5iQXxwB8hxCxxVYma
l+8ZmkeULKVkyS1oHBOOW15gbdLvxJdTQswIy5LNLLduDHu4xvqhwVKKuWbZJLTUAMw9cK1w0F1G
n6nmv1SKMtQ7jXVp4Nd0nUWPorefPwZP8RkCV+kreAn7irMCOiCLFG6g3k4C9Og1Eh622Y5H1FlT
Dma0Se5M4wlAtU/GqAKDCCyjDT8bGD2ikGNh2BDdY3o6ajsGQI1eC5KqsSOAIMHYMcs7b7rzHUHb
BfUmbUs4SfpWZntEBcKdVvU2v+cBb8pF/yBN0aPveCPbOK5LwgHWwVgMpNjKxaX2yW6ujGuVrZtg
b6ZQUJ3n3IeQChC0z3MXCdZz3X2SueM9K+BmxNXRYuD5bbmc7eKYkxLathwEjes0MWlsoSvQ2RpL
LhejzuLRDw8Zxx7gka/lSHOH235bOVvd9AiboeYdMtB2hZGoAmWdf/fJx+vAW9XU6JHK9om6ybJf
tMbKhqWv/altRcT2s9UPSnGemJthzZ5YECFmy5tB9p7XxucRimxT+aYFfGRB463f4oqfd6rGTd7y
WevVbDPTSPYV4Nww/5Qkw38rwBIBv9aK/zNoxRSQOiTKZxOPuXbNFnERflgPUvDnZkmkDHF0R7zC
zt4I9X21F+X5Fivw1G2KVVq2oIYbXYWnPX5zG+gwYMWzyC+NELeobtFziVTH+oVjJIMGg8FMgchU
Z4Bd4dA9xuLuUgFGfrmqcYH+wkKOQkc3Q40KHKQQHYwPkO/XGtdDNvyosdOzlIV3NScl/P4H5U6+
MxDN6+cl09P08nrpbAi3pPQGcyNbV+TGcQWrQzq3oqfcPkxaZPFjnrYUMaRLa0f+nvH6Q2FXx/BJ
rZ0rKjwDVh0ZGdmZghnhyVZHSLaS824eBSrteGx51IctWr5APARPHxDvGmShHe9YHkKdQqye3NLY
TJSjRKeY4X6BcNBJdpu4pcIwXy2M4I0arK48ahYGyGOkX9ik9Ap69anwNY2vNbs9ry2IkGKN8lXD
q0b1c0cIS3SWsqBcciVlbB2zHee4Kw+KfNhSfgjRt1pFv7LrtedEOnNqJ7DAi58qPsurSjTE/kFx
Drf1QLLULlEVRx5A5zbw1EME/oQ3VP1GVALZo2qPJPebw5j+MURpDlgG7CawISRIUjYpzPo1/weJ
XBwztPKGb6BrvupgOZtvbX+wWTFETEaQ1q29y0EXXSriNAlI1gZag3w93MpV2Pn5pTnwCM669T/4
ljUDjKFzkkUDWMaXZBPrQxAuk23whqacIwdDjcCzc7YRrb0RUIOxfuZ3VHLs6k+B7nXH4k3VHxRs
ql5fHjRpKYV3nOMaslgHmThG0+VldqryZSO6NJmMK8BC0bucXZUGG3Z9mji/PC0USoSK1lq+dC76
0OPIM3w1hHZG6u1oAwROW/2J6VeHpSLXv1izR0nqshU28LyMw+OFHttxwccC3+DJYngVCAi8yyg8
6rKbCWZkD+Do42jtUfHR6wU84g/eA53w0EADc4uV5kXpLrHy1WqHAe/kG470pv6MhQ8QLJQqsEwq
rkaBr0Dzjf7ExhOXP+TXb1NiEfriqD7fUCZVY3A643u9qE/wadVr/sl2FwMU+oUPVwqK6rtOK8oG
U+KHxTKO1Rd3Twqd84IFv2kP6nen7UuyfbgTJoJZO1ruS9JQwiYMHwI/SKC+/9J+5hrTHHpwcEHT
DfsHNv5vbkHQ+ij74zdYmRDnwaEJbhowiecCaY4qCcbQ3PfwvzfWqTLWwAPD3U/rGX9kIdmScRoQ
6k+RirUNWx+QYLA7+bMhzo4L4Qj4RpS+SCJBHeP9Fziv7oirMpE3NfZn1WERU+AWTmmU2mHJEsD0
1Z/ChRdly8xHBnqFVBYdkteq5wnLHIw+v2dfNP1o5IKdhPg6K9o6ejy7Yym99zv0PeNQQgWJsNcG
Ni5qtqgYMaueZdG4jVgUaHCdxqWivplg4WC0YucDQYCCCkYQTA9VLz0vdML/1jbIdhgVWP1Vu2Wy
rj5pfkERn38dt/LZRF0lV7PTY/XNQ0Qp1rzUBRtNCEEPhg6rdYEYcL/LMV2vhU+R8blBCavc12sh
oZ4ufmXxaqz40+aYJtgYal9SuX2yI66W4QHl9PklM3RueQt02cb8ruQNUR0E9U9lWNWgoBnOKfhQ
AWxhxf9rM6q8tmxzxegjSn/LGlnuh6PzhAGDA0H1FmYXQiaI+ZF4kVrWPSctelPvIV6KOzAMEQ+K
dsxfa2IXyCEtW1xqTOy4XL/1zGtO+mZLIyvnvwmXP9sypSfNwnJj+Bh57iefqWeke+toXSzI8PfU
wlgzrse7GnzoZNsGcj+FFxd88MD0Lu2wTb/xgs6oWcA74l9hyo7C00f3XsGqxwQoyL4ubpW/bEIx
6SwKoPZWPvNDf3CrRtFbtxPvcNbZdPkFrO9jwH5aGbGT5DYnEB7KzHwVT8eeTjK+RAtaWPVZhbTX
3dT+N5jYokFHtLlJhVVEjweChlvzBXKZsgW+oq1OW/Y4cezFxppZLUIbwvbJQKQsWf1G6xdjdmYr
pxiDe7tEFMfvugLuusKbXB86hgGCMKI7QfRme4U3DsMG+/ks27cgM/GojGv2m4nkgSudwF3+YHfr
GrBme1rdeN7HO9MO/oJdkK3rG+ujiGObO/3Q//x9xd7gh3b4IQaLbJl6TN/sIIyIB6jdVS7dLEz3
mB9eM6KpYsOuuVRDAmq3LhxSreGdKZ1/R2PENGZIO4N2yl77jShPF9dRshrJVCQ7k4MH0r1JP90G
7CG/DEHVYzdcmU7wM/lKOCOoPnWAxLokIGACbwPYimUro0RIJhIYco+f0ub0xAvzdEL5p0JRUlFt
gXemwff0mOjopm8t2HDYyi/17zgjSbF8iglxwHW0xi0yz8AVwgIe691stGaYZ7s7z+JkaJ/nSL2b
I66N/EsX3WX9vCXbcTjoIs7sg549ODnBqP40jK+nwXqDjWKyHI5jvsJYmLSX2qU+alpoT09ZCXhk
eVjq7r+mANI0oOfzL1rJOXOCxNwMP8qBT6f1FZXXFyu8b1Zu+2IbMUK/Q2QOoAtTj/KPYWmWx+7y
HRN1urMtIJBsDOt0psQxMLbf7TK9M0EBDVhVW1ZEtWEDWULhymUPMlrEC/oVIHG2Z0pPS9ghxT7/
4q7EOK0PG+e1kiMipAyUerYlLNIU3K9vMVlAchTBhaRuu2+QqIyPePjNpvdy3OJM4fkrDz9YoqO1
jNmg8UnbAPdz0nEjku+DHsdGkb8FuEoMjzEuALpAjqDkq01BL60J1AuAXnSsl9FV5gy4rBb79JeI
ZJBvs/J7gANT3QgiLEv0IBbgjYmGeqyfpNw/JMuOhSvjNGl7Uq2vH6rKBrdTvX7c16MnVyvhicEP
p75rvuOXLf9M+Whg5mVD881vp62xDJiCI77eXy3LFZctIEsyKknZSmNBd43KNlzzN0i/69LpHqzB
RuE6BvpC3aLPDcJeoeak/A1q4AeXkHlefM+3JueZ5h6GfxJair7L/2QMvCoNemuxW0VcmZEjvY4Y
eoJlM1d7BM3HvB9+Ez5Lxx/YALDyJeg3Hkv41AGBaizMy/zyvJmvQ2Dhr1jkK7VCqWQotnEt7RPN
x86REBB8IyJsZivDAtbbXBr9UIPQS3479domjyBvwZ9dJONA50rE9FUclXZtEH5hodW7+JPEaElm
RmG0III8YJTpjBM6vNq5yVuLs2Kj8WoQyG7hQ/dpHACgv0m55mMUqvpIRW4W+xGmEBgIEKpb4Rck
7BOz0SH0BWxkL1YTUPSnk0L4oNINezI+lOlDOdXHND5Q1mGPd/h6o7LiisYaMVpfXfFQsR2gdHI0
X7RHgkbNRAXG7zQseQEpzzvmyox1JTyEclthgsZlM/Ac4xVUQ2tLmUCeWP/WT3akprg1mY9ZRUiE
x6kR7bZ9u2Y5U1EhNpB44O0GqR+cwnvPmQwXGxbX6RH/IubmXhSvtVv18g26SIjymHhC8B8je8Jr
iLbDp5mJdgtlZZ/sO+4thFysQwE3Q4jnhW0iC9atHDjdn/CR05tseWHscwUZ7RmjRafQ3Ifdy8HW
qNeg3wIXA/czX76koxK/xbCDFMQhTzb5HGToUhs9vTb5G54enoYNpUbMvviLCZ7xMIDxRtwE2XfP
WROOoVD/xsThi3H2FO2bYcXvIheMpW9BfO5fh0JaxtkV3TY4hBBNteIv/pVQZkSqtGsTU5JniWRJ
f1iypq/DxNVa6OyDhz1pJvn1GcebWnmkwVVsiJgAFfYE8ZSjwcXSI2PlPOyj/E+k5o9C5+HbLwq/
TLDG/HQasRh4wfVnQJVCjskYnH2Hhu5WwiZHBcVLBoeSnr/2Dxm2ZYEruoTqxODJUYHzZUeimXQK
bBPyAxg4+q8adoOZsFSt4a2w+LJgPlBOuQBXDQ9nckN25AnG0Y85Nj6dxIHJbhEOTn5LAprHsGHR
acKgb+wT8McjjbEf7XRqrB9KvXoEOZp1vrGD8iqRP1t17TU6eh2m/JDcyh5UH9mjDHA650ggPqyu
PXXNZy6vGwLnfXqX8NbI7ZdE25evzRjMoQLateD1QFCRj+sb1AwbY9ZS3Z5VQRBcgj1zlPQXu9I/
XiAiv5nMvohVIoD/wkfjARBAQUN5FZbFnQfWE+ITK3gIAYXN3rpaUAzNW8eLKZBWTiKwEwuj03uJ
bmbQk7vKdbfIVrjn1QAUqM9ZKSn8VLaHvSKBGDV4cTLwX7OdNh8jtkl7IJbJ03zxmD7axWNGi6rn
Ho6H9WAZAEQOXYKzlZ1XMKk2yBGAerEgzWv2o5G957XLtiTXV11yLEewMGzK3bCxcQ21I8dvNqK8
pSCfMJc76V/8ge4h8bJjLOpZYS5JsZB+WwXGrsiXz2JbwsvgIZfDRzyJ36/jk4f6WbU8dE6KkTD4
UOhBBDp5E1oXY7WZH7N4q1lrFAnKu8nBCjTWOEawgyvXV4sevyFyBFeMsQympS6vsWDMEfCnrz5w
+AH/gnW4klmpwi3CGAaHKIe/MWlnXeGAeBTZ3ImcVrv8M5vultcsn6PTCnPaSQx3zA1CTFhvLwlf
CX8zTd2aXIHgrtGayo+56rv16b3h98X3ISoXMAPjdaK/F1g9VRBUAEE6wnKctGs6joPeUVJP+5kJ
F8oaID7bGtiUdH/K0dLk2hhW0h66FRUdNWPkFSdEru/LYquW7B5CDAfSPpbfdZUaowtECRY+SbbD
Yt63S0UEh+4bBtiePSQU2shrSKmdhy8nilfAvkRcMlTO83WjLC75Mbn3UwF5y+1jXFyzpK4+58P8
+CNQHM2rDqYjz0hhUYPAoLtto22a70FnHPqzRpIxn8pnkHqN9dbxMUCgRMZ5yBerhAnCu11QGO5M
PyFAad3LzAawBhBb+EtXYr3S1r2we46UHfvVVwKdrv4xmrP23NTRFa81Xy3XrLhi6Cq5JChGXAyP
+MgHoJ0monSMgrfoTKBvSNeVdKK9Bv9Zt9iGPsfUlPT5KmAB3p71+Ix1o2SHB1EcKhqcxW2UywsX
75hurcV3VgIGmvk4LWz8v5ciQkxftm+K/qZlGNywNgYH2fSzhy56+tMTrXVKkyduE1bjAiAWQrQc
si1wBpd67oT01SHyDOVDwFij8ZTsk/NAw29FOyD+H8AiI6HOzcBOtZA5VHRsUAjgbwqZUtzDS6g9
FWxPIi5DpMOMdbci+dbUclZ1dDo5GpP4o4/XhuJjEvRrBFjmH8NgDEOaDDB3OQTXOdK0CaIf5Dtp
zeaXF+6tU07qoQbyIUF8tBtppXq8ocVg3ch+GhzAxEbheyeu8ISbxooHv0iPry+Il4HmRGHbJasG
ExJWEMEHJzU2H510fW5iFs9svA1kEeki/mCrrS2fxOVzDwfdEj9r61tLGL4qJ4dQCV204RnPUzn4
LNIVET+DnqsRwN4qOY9O3s9Us/vz+Sbive9YfB8i+TPRPsxwL/At0up27BXCGBCmcdQsAmvHoqXA
F3ts423L+1sfiGe43XQwAtcsVwlWl9CPf5PKFunbJa0FS0s4t3QvP3EK7wWa9Z4kg+0vpjR6Z0eO
iVG6e6oMzrbf8vK/8iQeEBq8+leWXTRtymx8rfL0wMePjPKy4Ryonmc9f1ZmIHQdMDHvFZzv2RK7
pUWAkbEEXEAg3QQ2iPIvNAyz3QVeKLMjdYisjgBPcdGzlo3tSEZQPEmuNCwTi439IlTswMvmiY3z
pELfH+tOrFiRj3m0GFCx8JfRVbgwaDPM2I0u1vAT6OX6ZPgf6ctFpCN86cjVKeUGjugoBzv5pUA5
aaMv0mD5gA31HNCOV8kf5fhGuTD4ixR5dTv+wEMZ0pX2qK2U9YbdiofmrblnGBlyBHQ+wnSn93hH
6OzaC/W3xq2IXkC4QL4M6VtiEGB7Uky1M3VSJ8K9FPcjc8Q0fFo8GUROGYHOU3mko5KCSp7827r1
44sOrRQbKlfvq9rl7Pl58RkMZLDaiuIYcIot+ZfOxyphCRz5a5nmd/jC4vTVAR8ymTqpmcfkgmxB
KByn5mgINteYqJ2xfos0M2DUYvyTb83txf9KajBFVTyTjGsxBOrTnv+OUVZpvvlwK+Vk1D8JuBDh
XsuODuqrTTRbTdltk6JeZsxoExHaAcpQjtuVKOpf1HA+/arZS+0T3kwmOk/M4tR4beIZW/2L9j/c
8OURey23MDgAlGsLZG+uNpZJPKbFH7h/JfwrjkJke7/SSwSGTLXLi+DLrd1xvGS7ha5NVTQBURwn
WAzlLf/wk3JD3J1c3gssS6/LxGPkbOIpLhnrnQhDVowehqhg39uLeUdzY8CIP5Iz6TZtHR7n7nos
lpgV4Omd25X1xwaaW497iP9QX16X8FidJTR+4P22xdnV+Cq0Cwe7F41F6MHGM1tm1UNjlB7uo7kc
TGfUHxGcbkCBRneWIqRWkjtzaiJbanw8JGbKGV+iD2yYlFOxl1jSLsDhrZNpIsd/qol0AF06hAR3
brrkzDge6s/5dyapi/R4clqlsataDK7Et6Fka8vHDoLjb4wAEBkeLmb8g2sJPumzvI2vAw4Tbq6K
6wflRjRpQDHJILImSFt/jM4W5VhS+YPJFPhZiN2M9baPb/GnXJXCLtu/Bo183EPEr4g/LStvuHsJ
CfIlr5Lb/HzaBXQCq78K4mkB7gIyF/Cs5oyro79LlbJg5HJqHrA40LBygr7jKIPzqw0cbhfhNLj0
HvbXH/JTF5SWTAQ+zdIC2zFEF3+gk0vfhMofL8Jwh7MwsreNW9PFxN6PWsFop1e7iUsw2TfFPmKI
XSOZKyf3/oF/+S5U+G0xlPAHVu301zeLHRrkuz5XYVRPdwDxxaWy5FpEEVA5RZqHkSm4SldMo5O0
i4/zRcz9VmL05NECWiRVsQY7pGd57rFnoS+OKzCTLhyGZY9EO0Lrnh/hIn9+8Ugs9thKy9CPvno8
HvwPZBOTbEUxMDB4IAffg8tqr7klXMRP+lbk4lS/R+Zb5bZefMFFWucQpd5f4jEYOOVBfm/s6bkB
LSn5I39gXrSyw7ePYVt+T7lIMLsrIXFHO8uWVsi+jZcUzKSfkjJGkr5nSEHjffQk473Ap8PwQU+G
LavnRtyZhNzjYYOZqQqO+AlbzgpvoeV/WKe+dtFPjE8p2RWuX6uzhVbgHVd3QO16pqhCWMYzM4Cn
rfyOuZYp2WRA4Q92FgD/VPM6mJd4QckXjtn5ZGpd2y03W02TLW6E2V1b/sfRee02jrVL9IkIMIdb
BVI5S5Z8Q8i2mjlnPv0sDnDw46DR090Wqb2/ULWK863wl+kBmxYhVa/WQqsZQwvyFwnHiq+8Mkq8
TPkn9lf4P92w1TQ7CKBssu0DjLmJop3EWn9WHjDK/bUPk5fWMmjU/qR4I04T6JJ2iGLFCaUbo4oY
2GG0DtUbT8PTPyxROAMzkK6wxYRNCLxAtFMUzww0Ki6e2v0SmZaGFuTTbTba0/eaGocrpBkP+njq
2B1k5brWnznDByn/Sx9xdojW+I04/cLxKPIbMLzoTwX8/JTpwE2IU1EnQZUsdW5RSBaXsnfoTvtm
GX8SjJq4XPLN0JxKN1yeA9RF9NAcLv4GxAtcfN9bKcYu+1EZnZM0UW1jUu+XEDp65oas76auJ4TN
RA8KsV3iukHmsSRWrEn2jHKQMnGrlzUWTSy6rO13KL3BGTGKRK9EybiCiNGpa4VbgIiLxtaEiyhs
mZ1jagHoQH+in64VwgWNP+sQ4B+iyC6earYA4rCYr0jtxCHJoI+7eeAAtuyGo625MvRixjhs8TfF
DmPkbqNexn5DbheZZg3LeJKiQdybk7DOLuKj0CzI1bDbLIFuNc+g8uTRRyizpVbbvSOjsSiSXZ0t
DVpPzuAedZEtkE6K2Jsh7aS5XEPlGepPbnF2o390VJCwgl2YjnRmnd5Pi7xux01sPaxHz5Y0XI2A
nml88e4zSHS4EJdeN+shBXVLTMj0+AzyFesrTBwK+UaZU+bk2FUSwvKmzDx4LOVPx//Wk9HJEMVF
tWU+w0OjKOdoM6pNUbFJnCXdBjyLxq1k1Zee4xMKaWSuveCSRxuVNNZmrTOVQ9EIb52b/gu3BJqi
eNHye6FkuTNVx5hPwcplUV+WI21jp5dwL8DC/PjImmunsdnNOMjsEv3Sx6zfW4oN9UPnYf0rmZlR
/FAXM0P0eQxEGdY/HSUR7piGpJUzj6wWTiOxVEr7VgcDzQP7A0eUSyT9W7XY83URqdmpZ2ONhBWJ
6xjdUopczxcAugDi+kM+OqCwl6erDUViwBGBNl90djFtrdht8QrzU9XijV8rgVnHV+4rHdchdtnz
qG2/MJ+T34FWE2GGMEvoXYMp9BzTKfL1ufbPFE/M4poWYxGv8zajgcLaOFFjGGrhxcIxlmwDos/Z
NNoMj9FFS244f5XKxkCgy52KNrtf5I8+YafIg/SzLdcMcARYPgLWDmA+zWhn/bbkG4ylR6F7Ug4S
i51flZ/bHoCKnZruhjTLk2yPxnb0j/EUQbEc164T4GRaTjzPmbtwqPVUquNXydgSY9razKn15B0C
6zTadyAa+NrcwXlkhpPHCF31qYS++yZfuZNXMxRZoY7JjsEOnyPT5B4VpiO321x/AlYvn1yC/mOm
fePKRwzFeA8ZyqyxO2UXst6AjkBpkRJ8usof0n3EZHNg5aYhJeAyB5G09QGUAXf4wk7WbMRvvfhN
xhVWjEJZreSDFgCJQCFzzPnLUJttSali0dJt0WazbDRgBK/ltSjvKO+SszqHZtNWT4g5CHTX0wb4
5cWbJ/gEEliOmDSLnFvYjhsnpHniy7q0sgOUBe/JyBDFwZdO6/MN5KHlPXHY0TeH7oh1Q3TcK+Zh
fYq1k/JvrV15v+/0IDcrT6DqW+tsepY7iPx4GmDZvSRs7M3cunk1IN3WlmS7uQr4jylEkNKy9Cd4
Y6Y7BIBVb4X6zPtwCOa/OAI0/HHUGEfD/ml3hfYUivMAAc1hmXZn2RZuZEaec0x1wtF4MwPOruGn
WfHDMMuuFq6jdgsaW973nqXxUC8UAYSj8AmtB1OftNsjE9Q4yLubAt1yqLas3iC8oalIPXBWtFiA
ADjT00lwygI6j7hS2bAZ0fix3EeDY94LeuwOgJxiJmwZ61FOTrUkw6Rknzm8g+n7wDX7wgNvGVsD
aWdn/TQVOt25lDn5hTplKiQdazOlnvL9cmvmg8GyPoCBY0QES42CfVzWj6mvEYZ7wHe8YGkzDOTh
WSvdw4iy4zSNfxim1Bum+7S2W9rZChlDZQsOrjTeQtxsJRC7Xc+EEwo1URPDNSPkHZfZlrqd6sq0
7gnVMUO6ZsGlsY6zD/1qnR7gpGiH9OfUb3WGdfwlBGPMA0D0AGv+MDi4025sjcSRmjR/iw0KsIvr
Y8KzWzaQlGoaOEVcq70tlrim4bhjf0L/w2U3RgQdnvqidHJpXdyyk0IT1rI5a+R0mjjHozz3e7Jf
I5186H1wS/tvYVz7l6A8ZwWacfUSqBesRx6r+GGpnTEE4D0Y50W1psfDDzFvmcMltxF5hxvSjS4p
fahAsde1zLDB8qwwdYXN7yhwXsE2cw3MFEDz5PqmpcTxpbZfY7u6FAAQCyJ/lsoDCAPij7hF9Rxd
qIG0CtIo5gfOtAK+lzIRpbJTKG9MFjCQENEYJai16eQA0Uouj4qTwGebg+Mh/rj9qRdvnJc37RJ5
K0w63vlGXAclovP9Xe/wwC3QczcXzq8cWFSybg1bozVX1O+KB5tjS/ZQ+B4U1S4xslZbQgM0TMDq
Oi2+2ubD1G4QfS7Jf2N0LeigOC+a2ikoiyXp5g4wUfQfnYmAdFP/VHnnQc2uHSk9pKoTMrpKecfv
ApddKN4rZnREke9Dnqi3QtbHtCcmqxQxvbIixaZGvxj4+HnhGSksiuPh1yB3WJqTWxzRnIJGqo5W
S/MpXVWs8YSxiso1oeub5gtTxq8tw53NOFUpuV19Dc4l4jAommckvMuWlMFxlUiTSn7T4n2LVx3a
3QkdAN6L/VaZHBALBLYagUg9eMLL5T1m1ZLsU9psv1v37ECAC6jdx+cklft/fX+TEadXHOeIItt+
7xPr7X1FrGYK87sw9i7w3/ySNf0MuIMFA4lVl7HBbispfHhE8oCN+/FEPEY2moiJdsFaOWB7Jn81
BbgMLKaPXni04GghDavm2USGawqoVNg4stRFP4/znaVdAjzNb9UZJntXx+LETsPF2DogfB9Q19e5
rYTOaIIYm5g7904mG64+kjhCsmiO7STiv2dLRVOhI+E8Qr2Y+2ARCanSwRuFL/YGcEa4IX/j4aah
iTTSn9FjbbE0GFsJ3pXpk4W6PPK/hcmzW91EdEq5XTX6LN0LpNjnb7nreMd5CsxKs0Kftz5ocQrW
YWO0FKLqXeEHGFBoKvyRGlqWQPnRjX1SssQmFAQpQg0gNnppKLNSdydqFODrlCElX3+cu22+Vcsz
p6OgsC3oYXr+st2vSagZt8J4i8xPJCPMADldniSk4pgtvzWWWlivrqF0lMiYqDG7svDtVn1+qXC7
9cy2HZkRVwOBfKBzNE95BsJU3KHBmQAXmFLHPeagf8Wr/a74a5Hycasb4Sa6xTo2c3KdLwGGisnI
mqk7pqImkPYNHW6xjk6KtfTZiHhMWbW0mbs+hzRyJBg7pNHwdcXBq91NA2fFr/FWO2FVuUCZJ6hG
KPLYFyziotDOAY2Y0EtuBjhi78vwuP8QNsUxg85gJQDTqAgWDjlytQ/FJ/S6R0z4ydsisYWe/Mw/
ONvl7zH/UZj6Km/ko+wrInhvh3STblT5xMpG+kAfYI2DSpdX0OUVpX9vHZg41alEYVKQXYbWDfmi
7GjuVZD2SrIRrZWHj8rOMRo/0kuNUMiiik8204Q7oiI1xwMTkNa9xuUwa9/5gw0Tg2LDgMTo1Moq
C9mCLdDiy969rh6W6UG5DZ3+HWeS7cPAMxfWZlyOD9cYmQ9Hc0q9ERc0aSCGww3MUFn243WeOdY/
7geWrZLNODzj+nPHfxlkmG+oMBCM8hSOJegwjPKzRn+4ASZNdbNN8N1i/6VlDsjaU4LlvfEpsMuN
t+Dphh833VeTtKY8aS0LZhmLe7sJvVuiiNtY0I55z1qgo+seEbcXAFxvPr/CFIIxCLNOj+52lG8B
ZCyDvIkVAzSLJ+U+eci196xrNLELbgA5ebFpV+kwZbZ+O/0o8+uGeHM74hFWvi/B66MSwrvHf3Bt
gRm0f2nYMRN1UrgYgR0+I17DefEwnXFnAH2a22t3AfOD5gThfz/T2gUoigCLu7WnYpaKR8NcgeeA
bH8cfnL0+8QaMSkdD94f5uXQf5p4idnt0Ro5nrKIhWtHyzQpVRFdDSwcs/iiGaFD10wlWJODzFVH
AqlPL8TEUD1nyqlas/9iSXvCW11hgkkO6YX5ldw91fHKlKwXlj2VL0qIwL1DOKKrZsSAdsSkhpBP
FX6ExPbibyXbRio1SrSuqE6ZebbQYaynIJCaHDiICOgFml3AkEgCmUoPyMi/mKTPBhHbWAKy7RB9
I4fCHbbA7tQzXzdWZfTll7+M8bGzoowwhmMqb2Ttt0bAhEHTKGwRvap/TMUflQLxt11qHJpE6vAI
0+KgKjv62HbqSvAcMw/ljwCeR/vJBvRALYGjPTqlpD0jvf4WQgf9v1tfTb5EoHJZeWNiKjeF+Eg6
x9QemNv0f3V2Hb/9eDlqX75+UCfAqovqUyDCBQWfaMNq4dgMz1vmFFg3ryMGAajCHiRjIKxVBPEA
nNVkyp271aEy7aE5DMled+d9l/NYdqSMTuHrtIVkrC4YqXfjd1McZHFlzTjdinPTvImLksOvQTxm
8kZhrEfmdPuEGkh4MeGsOyJeyAommEXgamaBdnA15lzz8ug+QIUwEmcuV19GMqDijQFbnx6OBrJ1
IpJ7GN9Yd1HGHvui+FY8R0MeU55qJHFau7FKR/sJgk/xrUFMhGSfLXtU9OUj8dBtEfi94bUgB4mE
RZxjR5MUjsJARSQT6nmIwaylVK46KXNapzHR4ZNBLSwifQtF0EAYYGmhtaehzBP65M4ATcVkjS0Q
M1AZGSDw8uDu086keCytchlTliFVadkr3pL6U7lb+M+JeiTUHEczpvmGZC382HPdP5G43k1520b7
8O1kSSTOv/pXa7e+sY6QPuBmZO6nIng9CUyRw1VIPnZqQwFNASOsdSiKr8S0sUsMDVbjec7Vze68
HsEGbpqdsMG1SZoKMcIRIqDgzmG8iJYBG++BhRqv7iULHhjqO3Y1cGT4coZ4e6R75rPWrXRgHKuR
MqoODyzPcb/xG+JuZfb9MsIxA/KkWWncDPW+my2EmxEuPZyYwBJJtiyOk3yTt64geoqS5sFh2ee7
isIOICqu6kACNx0dA04PLNadXeWrAL5asw6jfvb++8perJjIVePWyQ5G/66mkUbSbz3+7xbAewCT
st+53htRVkN9SSDYXoZcgSSlhzUcvlDeCd2+QmDoyj8VHwzyj1fpHUl/5nocPj3Qo5VBJ+hb6BAI
3UXbgUUkmJlo9zrtjjW30LjOhMM0RYbswM+/TcyNrzwtGlXiQn8G/9tFwFbYbv9Pwbam5iuA4Z1T
I0HCj9cDx7jhvf4TgbPzOH1YI9zQ3y5+ftxjafGhaynPm64GJbVSFADg/QFGpZBdE2lAHPlGkg66
Y+teQxxbTWK7eKgdqoKMInmdtejzQY8ddP1Pw7EavSS8dcHKe44sE5jWspRFtq6YWwzq7Zb3kOg8
aW2ahPisKIbJVOOkDnlXoExovPZ80gvsKUG4xHQ6PBnvc0UxGk1IbhK/OBCbE3+D9bH6uT5hncaN
Xi2U8jNg9mFnE6NYDs8ourGYSMVh5D5d+AMiBvTknM1fSg96ZNEDgshsc7Iu2UEByXkZf4fDGRG3
/z0I2yJ9ugXDG9wn7BTiX6jo8TeuBL3/6JRk8abEi9sRYo2fInsOPo3JzygCD1la6VaVFuOmRExP
kKKjf5ntotlgQYsIFchVAu7wWupfMTWQicajTX+7kSkjNblRky3500Z/PkYfJKcQg1t7WHnDnyv9
ZP0f41XXlWk+TKezbqaMrAXBsApetH+IPtPgpWn5jpytBxIbiSAJaYikatikobesUotdC1oPgnka
b1fka4WKy4L40pGS01FZQjXkEQHprFKCg0g2z0ksGXr9x1wVqDY8Rdh111ymayJyOvnlK+JR+in1
ozemDSAuKWpUiM1CybEJ0NGf3gUm9FVIS5RhR1fpaZn8wi3c5rWdGajMuuk2MesVxWpQnZP6GaHJ
2lX19MQxNuz4KjInr9+av87HWQbepW1+S9lBg4Q7nfsUyvyfgfigkE6V8hCEXbPujkyiedJmtWDP
0S4r5bcxHdfd0+a5PBrRPnkW+gkNFo3NGHcgUXHCRSjQ+n3HSq8cpVx6iPEtImSoIHiMVnkAYU3a
tF1Ih+LEt4bJo7aBuiePX9L8zQCYH+DW8e6sqz8myCzexIZQC9ocjqJhXyP1zXQwFDwBGZVq3i7K
4l9/MBRbqh84FlnKNARQCawEq22JbaGNMC0iNcN6lIH4zp8tJTFjlH7erSbr6CxONnSGfLlYUs5F
H7LBPPb3JjIJ37Mj83cs/rloaElSKb2bxuzBE6/pJR6Z1GHG1f61bxwqLjdTzGCvK141+AKJyRsV
ZMjeqVyLAD3QxyRIVRFHSN4yMP4UaR1ucZKMjtJ8A2U2Vapzpu4RZpagWAu8MrV+bQSyYC6MGcfa
7jK416BpRTI0/3kl4UWjQQfCiJ4/UaA9iutHoOOHIyB3Ih18Kw+RlbhhuXbDL7Rcka2GEwS/BrFY
4aojeN36xwtDOZWse7YhzJeHu4TT23zyakyjCkBHWMNgpgMNtdZFBkuLO9plWOoNA1XGP0rcoToH
nNNxutCnXALgHwKS9ekTfIa8uVWIzfEl8y8JKYvh2gxcrpxWzEl6aeVXp5BPrVWQezJ83YRgUjTS
ZBatdNz0CCEc2IWB8a/BGwlwrPcAjJS7lE+0a8uZSQYt3QpXPVD0B0Mbkf2euS2SG1i2grUD8RB6
xTtz0uQ9JzjST7byic9i5COmZ95HOUMzRiD6gLNFd2L4BGzAbzQDHTck9K7KsnF48wpeG3OTtdsS
xCPpD9UigE9GA2EpjBgeQSiidSK2ehPyWnqkvYTkDy9jrM71SlK2PQLQYM/cQYzJuvwnebfBIDfy
hY+iDj+C8RUJZ4llUB6fZJDSXrMeQATz496HZFdUzOrht7dTG5jjh5Ih1rXB3pgm2Qrz5D0q0Og3
09c+60oCBjEgNSM7POBlxCNIuFK5uFPS61F5xDnD/YsMsch9YvXCsN/8lERced52qqUZWQHEKGub
t1tgrCaw4eVB/b+mA80RBRcS1hglhkzfzCzYTDAu7VJ41rLofBZbgJ2yzFazY4w6lYQJv0d+QEsM
4sCgpiZAmx3OUNwKyq7RQEZEOocrkzPEADb0O8aLR2TiHED9gBXHSs4xS5SIDuWKYCLXkzkOLNQa
zDFYaQy2kkDK1/iCouCetomlncfXCKCh0RjzuKFp9NlEyjuj/x7DL50oSSteSBJt6SIky9jIfwNW
OUryiSOE/XwBq2efwAVq7sp0gXbTlOkvZTw8zBv10ibLhIAA0C0dAuIQEUVd/ohkG6NbC/zfLLvH
0rJuH2LBGd3YeuAIc5G4+vEygpvMZ1p9ilAx1+naUrimqbaSd6JcdXGLYCrGQTXixZ6SgQ08FH/i
PfgEBNvF1VbDNMr4uw1UzlbEvIxXh/EdodQY/8mcNcWStL1Mn2Zh89GFVfbEdYEWFWucFdqADlSP
aoWdoCOhk5N/9Z1i2JGTODFMiH9D+Oe7dgZP/y/aCd8NSv5J24Mk7OjiqCd2ex7cK3zp/0R5Eidi
ZycGGB9WLq/ijrgyuiE6H3k8jCGCIeM6yiwE/7zZhXuKuWLQTPBANmmMg+qcDJqaAbh47jsOYBaX
4QMMk5DQLZJhKeJGkIprgiOZHK8OYC2+V2xmO9Th8FCi/WQSTxEF+dwkV8N8mSgyrmK4IKAzVt4R
ZiICPmLYAVDPJpoHOU7eTUr3EJerDHnURsrWBEiN8t2VbH2Rq+vesqX2gLyRWaIGtIaAYZzmwDch
ik2eF+bTTDNe1NhBtJC+hPZQBRvypOr2aeEWcMiM9Qp7ltoV1Ug6PFr+awX83JQqFfjXpJwLXG4s
wOWlhKuNBNmG2GZ0cu0687+wJzPvJJKpFhnYz1LlnROvrvMxVGimLO8VuQ8oT8yPpkouZvWs7nmS
6sDrZH6NyjqLqOCMW28wMtw2ePvc1wCQOmUTZo9kuoML+5qCDYH/6ytNz+EncjNF18i6xOo3GnsD
hQdDASfnC5Fov9AKCv6qUxeSEoHXAgGwBYt+U7MFYmVyKhKbXSb7P5F2IVrvyvQkdlc1uwkQcw02
vHMIURANyohM7XCRIB4V81087VYlp2NdSm/cA3Jbp82D5V0D2lNaVDVCGT+YZ7vZuOl+w2xbxqtT
L637f2KxV7SJ9l8QYX08MesBPvMoY6Sc1xStDvMSzsRZhZdmgGwa7fSIcZwMa+QbE0RAb27OGCue
U2yNqYj3SD7WTMAx2o0lo08Yg6a2aOt/bnr3LNrN9k/hBWAJ6O2DuIcNRy6kird4Fve7vmWogJY8
YjGPNNcvfkqd6SXYpng6+DD+r5HkJa01u4Ntg7EfMVaNKI7hhPswIDmU1B6jkIoS31hrDYg+oiOA
/S9zYLiqipGHnPb8n5I9mid85YXJ72aCAbPHNO7xuBrBsdCNlu6XxAKJoIlYQFU1Isq78/Oz1ymX
JmE/DOwFZaawfC/46dO+3QPrnEuMV0qcSoXlz1TRZicYI+bTLGWV90cDzS4RQPuaF1K2LGRcILeC
kTX3TsOzXint0i20hRngkm+n4UyIxZjNZPbdEW6uPIfkhX+GQ04ICN5eqtl3QtBLzTGDVF2NkbSh
5dpGJBYxTBnam752g4PV2CgQY7mc98GxMbONbj4imVJW2pZfQXjqw/lHZNc3GucWPIppA7BBBQTn
JfzNmnjht/9qaEGycoU3bbHaZHVYhY6B0dhsOXeAfmt7S/ds3btG+hTWrrRQGBDCS6RBo8a91pw5
asCbNmectrpENeB6OyCutHf0IbN9liQ1Xw53y+EiMVK5pfmVQWXyVMtlDbJp0O9Fegnp9vH4u/WC
vYTJ7CoCIaF5ENNnHXMPI9so8j0xvgQLbdgXXJtWeVfWLqecp2rFqx/ms17b1/Jq8hAQWTSvf1iI
m/Ut9Pck9W1xc7/hFRwjCFPMYWO47fyL2zVOS/OHHJNX3l7UZ4wwBzVzuQjfKiMHlpK06GDeSBdl
dQIj6IjCStjvQkQ42Y0zW7u3eK/t5f80TyBHaF4a46xNUNRd2i8T8h5E28slpAt244fLQJ7mxIz9
OiZo7DRigAlj9DdVYpLMFyFwtOBZ5UgoMQ6aaC4om5m9IE+KOCx0danS5O7SkkLbHLal4qhHoBsp
zIatZs11fOoX3q8E7Vp9YVA3iavBdBdHwxlO0NmY0j9lAJvGgiFoOveu3bWeK8m1KRcTqhJc7z7O
NsXgiEf1ieQWKQOI74EzcBmC10OHQGvMcJTU3rl+LZEfFgukIIHvgI4kqWqBGHcAWAkcF4FKheTT
UZjdssK2vo1+qSy7n3GaU2NuB8Q4RZABTYhxbLGC/mZyiCeQnrsE2ItOg69tvckod8/+il3NHJ12
uZLQaNQbVgOx/OIilaUvVmNVs2ADyVAI/472lTiKdvbfk0RGwbNQfLnkCvPGv2A6JTeCalXrOPxS
cWjyqq7m2o8cbdOvaA0WO5kWnDDYjHgxPKceesND7zeqYAcUvHiao4OxZOHDZ92UK6Sy1rAyJOaF
GzIlvHo1Lcm/dPGHrUy/Z3a8Lnhq2oFbEGqjskSOLzn+YZewfN9oyarYMUoabAf6FIe6sBShGCFI
WCjErs4C16kRQcZbTIATivrBYtaK1rqwCJe4spsrfYVb3YSE+LpZ96OS3aMc8T4AK1K3HU44Yl8Z
GUBYuYJiIS6KUvPfRI/EKdfYEiNRABsOG201Jkx2SnEoGZwM2yBbwZjWtbXQr8sRGtYmLC8sL8z2
KZsrprDTahkFLaEk6KoiFPfoX04++aPstplIoxNl4y4jdca9kjwa/xBKa5psRP08cZgsR9YKk4Mr
glskuF9efw3gyiG65IemNUq6P9RY+PgFW2hWCbJnEB+Dexu+Mo4ei7htB2UDkViYACv0zhgRzlb4
5/02A6pNtpAJwz91+Je57M8MeVFy6pAIAD4zY3p3lN5R8dLEb1XYe6eCp4ad4wIvfo4/bUXzx0ec
9NSBDbI9mN0ODDD0r2VJVYItaqOiArKUG/ueWSXPmLHoJkFKq2o8Wd+onWQfZt3JCIZLHyEGeVf+
0rtZ9+4FtYcaVKQ+B+37W6HEQFYhOti6kpdEWYAWneUSE1+a4UdrUo3Nm2odh2xTmwvS4X4krNYm
PU54uOVRwskB2UXYZsJKO4jHwT4wU380R7aXFlwbllIUW5OazYkofWAUMQJkprTghIAdMlRXSeMN
Si8BPTvWyxh/BAMIsh7hujr04lCAzsYe9RM3vLJWRnpgYm1XqbbNylVSnGWwdz53G4IHWlxrK313
qK3B9s2CWwNK2fwp3BvDxGEBfRZ5F/BllHKa3bPSeyItknfpuY22zbX6QxUxiS1zvlQnqMP+YVgM
0aV99/JZ4KdPybeYkVXHy1EyVI2ujJphxgcpOUyEX1kziZfwS7/zhal2bLxT/DMGMxhOym0eHRiZ
jYQQGXsOYDnGREXl2N8sadhXOtbjRy9vwwyXeqFx+wDNwltpUYVCic36f12xcY1Je2Nr+U5At9US
j6JO338Ey/qRnJUpyhD/NUgbE4sUi91cmEnmziVNjz0oG9yYXxf5hmyD9Ew6wfS14orQj2b/qRFs
axRfIY4FhZAr1prtJ5SeqKI62BXGF/v3XnpKkaOJpDLDkSFZo+sO7ES8+FIimtDuMdyBfXMKJhkE
HyvRfy1VjMIkjlcG5VLPJTbP2Pygrn/SQ/D2MpcY4WFaV+bzA/FTAzibLelOgEVZ0qKIgyXG20ct
lr0sFAA6vnbMJeggXiaJIawN1Wn4272L8oxsoKLX/UH+6aOMZZYldIsJOxsDWdPVz6i86ngTM6IU
Thw3wMqwNYxn613xyfyAQB3cB6WGxptHg/aTbynksMn96r/lI/prKAe59DDv0WhmoASZkw12+1GA
RLSgv9dwk8Ri03/7W2YDasooh1G1/mbxjDO90dflpn6XD0ZMKKVQuiXVWvwlGqZ+QIongdd9deCl
ROrMOTPFeXBCWM4E+IBel5lQy0ifoSlYvIkKR9d2YOSVlqfGh3NBPd3RGDE1IKQhnglnPl/wzUB0
O3Kqd82v/ETBy9y1wEOWCT+C+A0Cmak8DFEVp6NRPEI9XSHBVtWP+kwn21SZfUq6cU+UIK48arDf
OtYSJ0lhBDjE+vY/BNtjOeUjWeP86l5KvwQJSEQ7BsPyQZO2Sf8lyq8rTbzrEErjYOcdou5v44wP
n2G+tarzrcvM3FwhjDS5ZTn3dIiJZLyn0EmhhaF6rHgF4lX/wGbR89eBUS+0pR59j7ReFoz2OWBt
ZSavW1QWTt6++XArpvfgD6nrszcnXRU4BLkDqMuzD+crJiVWYCiTAYb85T8UkdD0B7o4Ug5n2g/k
wPHS/UITpQdAzY/CUdi0n4w28Ro89ZqJDD4gcFOz+iGrf2hN8cDKV8qVVnXkv+zJAwa2WPzy91P6
ekvrwgsV3QsPaSq/8YsncAIdTtXFxWHmm/5evASyUkneGZfMTenfqAr4h1qEpM0kBOosiznXiNja
d+qybu6MkCZZ5V79mnBJWx+6LKyFbgVxoyZvgCq0e9Z0mN0ximxfXhvDm/BVjdknrVwUYI8ETs1K
P+dG/GUnzgTU35KcVK9MXnLGYflwH7A9zUnLwyxkbDr9wv+LVlv0thzRwZ9wHmKbqrR6cmd1z2Q4
qEfhjIlqbaz1g7EmLWKTX6DyYI6UohVseU2+adXP5L9jaUgSB2IC5puwb7h61tmdLRusp+QDubjd
mgv1RqMH1QCZI2JwFBiMMwubHw6cBOLb8c2uAxVd5uCzUHCuKUyc+kVvPHH18eaHxAug181/uRS4
s6w3ycn5avjjwjLOxa7FnbRTHILiL7n8Hl5IMh7dkwOIXMbgj002qMj3i40X2PpwVw84vhYMPWC/
Q5KYEI6c2sjhLBsG8kjWD3gJ6BHMcBCVPrkD6GmTRd5h2waw1t9xKm1Q+XNBC+7V/U1uPi4UdYlS
3ZzzpOn/hl/9OlHuaQuseMm7O4GM1FNCacVaHo4QGc5r8+WB3TBRJX1XHyZSvuaQKqcRIFSdfHwH
4ikzlr/xjJejXUob3l5tUksZ+/SLkVMBYIHpPYoW9dKfyVYunPHAcKCFa9cvioX+YnKykf4R2rMs
HOzYU3e2b8ENImc1luofNiAnI7Tolp2jDVQ7DQYm4wD3EuzKx2QldhBqFzYzQioJdnHLdkng44cJ
14HOhU7ibDkCL8OMIdOZmVz7YVe+8B9fOBd3bIn2/0R3Ea4oI9MlDk5wOaTUzNfePdq17GVnIxmN
FtQTKzo0R16ZXfiPqMt2RYAER/oSDB/opwGj3na549rA78mDfvPBTaKqvcGDK+Cq78kDXUBGIdJx
OyTEjCGJY1JkF/U2RY9Sypv+QQDREQIX9yRsmfzMcP1EEY503m1PAyhPzFM341+obPpqprMS4FF8
dChATwyXKPTk9sBitBi2cblrbpTUh7b6LTxITwDjl8ErvWDZH3kt8q2pPnBMZfW6FJfodiIAEEax
y9JnkpwbUqoyoIjuOacrS0xMsfRprm2uanWrG/8ipuGe/tCKg5sfy+r3UBZ/dauQ0wO4sr5gm8gY
O5rlgATv4vtHhS88OIei+Ab52XCFmPXikhD7tvSPJRnJkP8+sR1shKW2ROe3YPdwwyo2bqQzXxuX
EkCx2W04SOkBws6zNa4mwwHOtkTkJjH6S+zKXIk7UikKkx31Mls9RqxWNRzlRYUPDeJQvPkoxb7b
KOvBmK0WpglgbUXiF6VgBB0SjffeOFTs6WwwRlq2LP15rdJi28W6pGnbEI/HSRfNrZO4VZg75Q4w
GBcU9KRE3PHWoZ5rbUJKCvoMdQ0gFDBWrTI5OVBzmQ1tLdljRLB2EplLxzz/gNzCy2MaP8S1+Afa
DyGhXl5DhuuJLCMk5MU/RubTcnusUZucLh00KRTC8Dw0Z6pmcuJyriPoVcvsVp0yZZHEO+Tj4o+L
8JZ9g3FN0KQzrZFsTT2ALAGu5Zd8TIuGredAOeheinyTglnw/yDRELPb5jtp0A8DAxix5xuL8xGG
EAYQX2OAKvzzouNQfkkR/gvxmXHjqMce1wmB0yofHs3eN7Y11r2r5IiWcNbmd6bypK61Z6YMnrDj
T2mCV5SBkXbyO9/FPH4U8bm9gwHeMrYm0JvrXgE9TX7ieImnaKaBgJgedtJs8k2QCAFTaobSEVHQ
SEvN2iE5wKUbYQLym88CM5/wNgm+yCtizYxwJ1h7N9ZhgFqZrVOIzKBIBusJLmUjuBNx5MCcZZ7O
qUuVhwdVYcI6L6WtCuKEteu4Yk9rTeELpgzLGhmYPdyiJyqf3yz6CoOdwJIb7+V4Vwc2iFOqF1NI
bIztWTfYg28hbbCMR8pWP6I10TjFQmMMttSbrfvDj0GXA/domPso0hmRzoSjZ26Di544hktM67y0
dlkI78cZ+HexqpyNf8itWMMR7TL7j6TzWHKVO6PoE1FFDlOJpJy7JU2ovh1IIoMIT+/F74lddt3U
Epzzhb3XXj9IiyaKBwKuzthFOatP7kXkBIB7ags/LRQOz/IF1AMWKZkHgCdxWBNd6ch8vHuoodiE
XslHQ6JE6aSHJPpt3w95+AnHbVHayq3FouFHDsqrCFfOFv4VYlFEvGnuVhBEIFxhfScLgtONxUII
jgQe8CeDm3ksQuJJuR+Q1f3L429VX9ORRj0sgnX925T28D7g34hbX9PuEWs/nBekGSJVLewSYu+1
nmOHYdEfC203IbbJuXaoXmzdkzD2fzEzf31oCLFbx7rX+KcIZoycuLSNh3yWLtFVnxBTYQZxeUsp
53S2XihUmADzJbhIiCY83wu+SJU+ZQ7igclG+0Nmqtv5sOwWsFTwJaAz/fdO9hhxXFrc2ME2kNMU
Yykq93KIS69x2PqVtnRksvmWFsGOvWsC5wLdO7Jtvnue9WjRHtvWGUZXwMy2DD9pUxpXo4w0L+Ls
F7mjzbUmGE1A67nkkTVr0EkcDfj1QzdYlooI1S5I0cR800/+/bXSvpEZReMm+5C1U35nL4OAkW99
qFmUM0Xo2PFZjKIJZAn8kp3ohDpAWhrKRXvMnx+hUH8hlyamLALjIKsrK+3Rz7QtTAFL6VhjCDvh
biQeMPCqM6i4tZQf0tkhxuxYjwj2YbfZzYee1cLedoo/eUc9TBXL4qOHDsTvf7/c93iJo5NhrqSS
y4Sv034LvrChVoItg9NG8hpmaQsEDNgMKHI+ZP0q1pfqU0RVwglHvUWwCth4FAseH5qF14Tbb90C
0z6/qSmUo/CCOUDZ9ZCYTh3BQHGLxShFUNlg8rSRr9XGKmebs6k+WRiPf91XeQdURZ/qDyQ2Ipzh
bGEiiiWrcFr1+31XnUhxFMJb4Bsye30hG6JE9pV203mjshERLHdbOD6cBX88XoWD4irejzKXJemG
REMeUTJT9LFgeTsRDCbeCBTVsW0o2748iiK/sMej+K0B7GOdtCwgi7mIn4ar/ienyDvcuE+w/sAM
rTk1GeYZ2T4Kyb29RSNPNGBMQPpKdy1t0XBDEKBywTlmy/TDeFHt1t7da1f6Sf8Fe0hG4rOSVgbL
ZuTQ7EehIjc39IItVWyEHexa0NTAy/mSrhne0x+qJtouzkI6TiYXGMeykdURzQNXHOIgajzhd+Tf
R4AMTynry0MNJ8K4mxlkJs7A+kc3N+9r9t4ibsFCkrC2xSy20Aui7jwoaa0r1zfYpelZFXc5mk6E
fnT/bNpQs1QIpuqt4Is4tvt5hWqhlxoRjaPrXgItWr+4AHj15KX5Wgzbp07tsM0v2a/+iD39CuiN
ooNr36s3gsOiH/UzAtYBYn1C8u0xXVNKOtHrABAGas6ro0k4vq/lEcyeHrH2e/SmLX8I83rqMccj
7MPx9jqquPrx0FirsNwUHChf2j3FvST6w7TXvtlyETwuLwrOLhbAJmN8LjzwjguowBfOMkYBwmVi
ybSCx7OX4AEwoZ6c4qulkINz4nTYyN/bKbKjo44S6oCmaXQ7p3MinrC3zfEPOJG+i8Ostc1TvlUZ
FmHWYUzlvrY5ezHVA/TjKKNrfCfMGWJQCsTd/wmX8AsNMR1MiQB92S/HJe59RtWSRzDRARYXrpr+
OZcEg/ItFt9NbLql9CfCShLS9cRetiA7SFOcnB8nZWbdf+esKFRGvlmOvhoPhHqPawZRQOoG4LrQ
oeXzKPswOSaa/+5n1E9vwuYzka8hNDDE/oZDi7GRLyg0WEMxzUYVmWrMOldJw6fhw9fdDJBWsDd5
/xVdFYYT6wC3t/ik6zLAoSS7QHFVFlcxWL/oU7rPHyut+CLIj/VwITjFFB0h+FGb/SvZ64D7NNA8
GIh8RmyIIyAU3lL8SzDWeNnNHSlwVE2sU5LvBjI7mseQ1GLeRY87b2PZNK/Zl6msYvULZluRsI/F
rIkwdl5rMI+rfH1EIHQcOFPzpYW1F5VkfxKuswu435G2hJgIYjeEEFuD/nnpgRUzt+sIkys5XGrM
DOyHi5smEqVwjkIsqRwk0Q9FxKtfcb3icab+BcoUbjUyIFunu1hY5zjPKXSVxGZuyUUQxKsR11Lk
cEPUP8zri3gLyYbtyKVmGl8uX49Ec3psS8F2RlJ1W0nh7t3hkNFPcXFEKNpI60ZjWMd1IP8E406S
9/wQMB2n/so9z2kdPLnd2N0lKBOc8R8NkC82NhMVRKFQlKiOWqT3blSe5gyOngTRuWFhDMu5/k69
oYRTYMNNAZ2w5LrtPwt9zaPV8vD2HgRVyjmm7XBf8nVh58CjHfKpMty61iElSG8Xfqgpwzibz130
2q1V73jE3BdBDLlfSls0tXHCAA9a7T49R8z4ltGKug6Jtpezj8M64phc/y5ywEWz7dF+biM6HI7a
RYuUG/YffRc4ZxIiuFTma2Npi2t5XKDCOqMxucn9UZi3lKwrXBPT6uKDYAfhm0u/l91XbD/BNrVM
MlwUKeKf+IGJUlO4Exu//pVgXDGK9oJmqe5Z4rRO/JexCv6OtiInMUaJXr/rXnjWZFtAtsVNhi/d
FUUHczxU2J787DkrA18C6lBmDk9UYgYyljvfjAbf6SIxIQQOoHJN+GNyCiI3tPtZKYIxg3EnIiFn
dv3cm3QtHYjdYh9FAamojnmy8is6sEpGIAkGBQPhRa/OImeJ4BINwOlxYnPdwFzN79aRuTBype7v
PW1CPkhonwvYVG7LDcK5F9nKd4EaukDx3JFSBGkE8Q9HKMO2FAouFCRuJOedeFjgC3QamWM++Z6u
b5PjqySzgV5YRnKM6Jx7juRiEOIOeU1vmTtmwZSQBDc45bTyqR9Pu/LOWRXvuWpUmN2LbBc7/W/o
M2w1bvyV9MXxUmX5ZssTtlEv+k6pr7vFU0SCsigrMnbnHNwXikTwNVTzrWeVOzxELBAa9AL8EVO6
VbmJTIzhkx+j/Kcb4RlbhnZ516U1UratCFtuYzr4yHg8u09xX7KmInzEEexoNxzfTOZsBGMJchSk
u/pGuffjAi6z0qETceOv4WLMBYboyedQ9Yk2lsA0wkiES0cyR4VKZK3316bfsfAlyKu94tChpkCL
HgCk3NcwNeBunoIjF7iRI2Rmamxr4rnN8P46EE3L8Egwlv4rk88KlfsaocZXgZ/96NCD5J3F/jBh
tZgbbKG+6Dl6yU9h19sVM75dKPw26mX4pyrsrxfKRicDA1g7SVYNRFQdOz+SQTQTPNO55tRYNamY
5fJoMrPS8ILEPRKxe4cYZ5iTKSVsDeVvQMoENyM2Eb7YGqlIN9e8TPjpQqegRLr3HEBjRIGTdCbq
28wJLMB/bKnVX0xEheAo1ek9VDsGaO9o2ybCSgKONUg1uagpfRNAn3A3TTQ81PfELXXcX6JyLbdM
bCdf4tfEHY2sBMgLVl/PuAJrsm1dFDCv70/D8EQu20x8kGsi7qwBASJ8B/QvJcGGHT2rhedYRLkf
v35BKamcD+WzYbAtX/L8LOJc7NjEFGuUGC8DEBxvfS6wXrEIfKH0HI4hj8AbhEkbAvqk1kZQGWh2
XF9gB7ORJmGvX24SHZgsu4Z34DfpKWZP/tpND/5DnL2PIbQ2kFLhT6asRPGLCD0JxFTPK1RiingF
B0qnYG1mHkHnvKoZmamt177ORdbue+RLssQPfJVWFmGn8T7k75wmAJbUrC+FAs6wXJGg85AJg3mJ
WrYRHe7pv1yfDioSN4PSXEKuhCvwVdlttVY+0W5auUmz7Y8uyWsct79KduYS4F8D54ehprgB1tRi
YZBORXnSpDULsir0GaOblY/CHs0dgezN1RIcxjAi6j0GMwXWeDQl+bZg1sjfyFllmF4+XhQy8PBv
Fkdu4QSRu+GWUADq21RVy2qsYU1hPVs2UuuG4rWuH5OKs48Rk4myQOzyS8rEVtBp0989w9tiO3C1
NCYhwgYmOeS2wrro35vWXIlzE24KbsMQTrbknS6O10AfViHvuE78Zcq+tMPJwmo30s4FC9Qh5Hzn
qTKijrkgO3wpdUNEiPpJRLvDnSdwiECdicZ8KVwKNf17VSdxGql4olU6MF1qAbaUrBrQVlUsWvKH
NYM0VLeZfFVO3UTNeFoCWxWQ8/TFh5rPy2aGaY/kFbmR+BeKJ7n5CuLgIMCAsMrX6sUex5AGpDS+
QEpohaHGEPaTTrSRSuAOpNsW2R4NwginkZhVdTcJOGsHD+GgcA3Ch8B0Nj3Rc1l2WH1aAU8HrgTA
A8R4lf5kWAjX2LOajBzevCGvf6NK5hwUHINQN9DGLOi5kJJh3fzro0fIHxsAv9C8F0DyW52fU8Un
UoRqcAHGmvtc4rMJfzokVyHZNRxYNeNKKAuQyKBQ7TlM6+Y+17SzxyGiBOdNpKUT4LtnI2NHYZvx
phYJzirp16iJuWACeuzDR7RLKLh4XRm4ZBLKLja/Fg8hV2eh9m7YW5QNgmugzBv/VTAxo8RwYkKQ
rZ8R+sxc06JcLzMqB8RtujSty+k+KLRBMFdNlx8l5ByrmPsuOJi46d7Cb5WmnomRpsqjFR8hKO60
/8iZCupy5EXNMzyAnJ7ndsyagbaI2qxSv+j7svhigDC+ThTKI5DzBTB5bo0+WWftsRm+3++dYn0o
SA1TIijfZJa1B6opqAKRabG4AvEOU5cZZU4ktybga0n2qcRLG8yJ3NFyePvtmySJ0GmBRCsvBoyE
B+erfOrsajrXycfbQmHJEC6tBOAXmP39WiWj4kX+VbIR3j5AdoEZKVT1driK2amxnvNnioKIPad4
MxXf0PZSYr8g+sIwL7as6aPwlz7Mi2uP0rBmRq5SFWopIM/AbclHxmWen5V8qydA3+4NpphnT6Gk
vR+Y1bJ8V40/Vb5iiBUJq5rCGLY9x4y+BmYHYkg/MCauO9tgaTk/PEz4+tTvHPopFIrSpvJfd3Co
DSbvkTHYT55u8agBvLYu+LLAwLIDu7JfMhYTgYCx+9dsQtfAPrWzrr3pKkdxj5JtUr5TftC3zEoC
onSo+CTbqBKa0xO1Zid6GSb7dtyHQJfkZfcJB/4HW5mgwwOyW+ztZ3b2Fo0icQ4LJNw4nAd6ba6m
alyV75UMUwRfMQdA0SCbhvtLrO1H5SeobtgJyttIslXTJS5LKFxumF2JSpki4jnpW7H4NGIny357
hIuT+i1y0l2i4pDOgzY4/O05AmxZ7ut0m1JJViR5CIey9clHAiiba18ikdKu9V6HGfoCJuG+Ve3a
mZkVoD/lTqW2o++akHSyC37bOBanbQrNZrqUA7P8xrdI0mi3LRH2+DDofIXDS7YjsAowTc1yq4EH
UJCDqFLtGpgqIVox7NP1jcou9EDVPXfPwHOQSwfPoSMVaPKNg5I8pRg9HFpU+U9mSxPOept2zWSE
/jsxRib1VNHzO5SsRaZqKWzOiAkyhpbanagKtHFvxDd+y9BiRWfgTQieyND8RdtfsIVOaKIIsMws
HoF0tq3TIFBDKjz6lA3BOqGNF/cMp96rKfonCDtDWGObzalk9NGJdbquHKtoateNhl6Zx22oCNP5
ac1bxEMusTASLXhKe/m1ljIyX5iXfWifUrsJVqX1+V6OIstT6KQsECBkLVmhxOGvGXO0USFrWenV
2tPoAEtEmo1gQVyEu9+kx4JBDIZ+HEO/3pDO2lnbZnwEjFMJLqUBNPFX68xpGnmHGeFsUHEp9fWZ
9vzTsTy2mYuyhemPk8keecAZjdt4MxnQMws714ypzHrPwKx/+bK408zv6C4iOvxX6bbVnCLDu8ox
Stodfj0k0EmPVOJzZJ/HHEFhKkpTiZGunjlRxZkgl5YSdVBXYn8qiattkm+NvIn1MG2lf4o478Vh
hpEI+4BU2jE0k299/hXLLoQHLXZJvZMxrSKen147hSVauQJSuswMtD0rorecmLA49oA8TqJ6Yf6D
RDLEPaNNPzLpNuQjqcdcvKqGl6qOBXSpdIYacS7KOh6fkbWDPYZuuzWA1VFmO1bnR7rfceSuOwii
wJYAXIauInJgeAa0HsSY74ICwpGFfYhxvTyY7bkU1ml/a1uksiLGE6ArFmvUpLwqfc6wPveqHC4J
Kb7uhCTxxTIWBKd0a5XP2Lw2ZJvlCPjbUkMNhe62/aNHe437Ivszwq/c/Fdat1wkexHdm1j8KqDi
Mr9+AWBbtvkuw2iHMCmeSEl2ZyM1OyoUkNZW+6e3TwTlY8o77ArwusYT4/VwOeBlUfkG0/YptJvX
QBnipyN+gRkzzhMzBDyOi07FbOdKNF8JWoqPMf5tG69Kf6Nuk1jrEUMz60ONJ/9hkhD2Zo7YQ2LC
lXOorZO2UYIVQWdWacvdwZAxVTq5+Tvucpetz0RzvCrd7rWKN/MUPdpqG+ONEwTm6S1I97n5BJ6t
CLyYRFm0P0VAIR+lX6NwUYxzMvKepTcLaa2Aoe4TKfnIkOgFgNSbU6ttQtIzL0MhZLLN8TBcG2jY
GJgpwa1QvGJA6oaayysZoxxEhuYvnI6cU+VmSm+GC3O72XNnAQ4QMFLhdneZ5um4tQmgIS9VuaLF
VbjWDiokJGW6mPCLljteqljaDYBfxcX0+V6hzm+wly3wRU/qdqp35njrmu/itWqYM8zz69p0s2xd
B97cADb/qnQVSCfzOZ/2nTdTRFS7JehGxVT3IbZYs89skZlgEnW0KKxLkDnEZuQTppAbI3grPmdf
8zmrCySjsqHlINbju4AWcdqME+WUT3sYoqEBPNnQb97Bd1SgEVjAg9CsJjQBq5gcW74x1TbcF1qf
nZrO37L4Pj+Tq7mr3cjTtsWSJ03mNNI2r8MKbYtYuGG1pTqXjY302lJ2E5jBbT8CcSWqpP1+CwdV
XIWoHzW/ROAFVFpjFbR+czURjIouy6TE+qk+0mBvzJP6ULgwl1Ygduzq2MElqbgHvdy27aVuTw2n
0kei2EzulLU+PUWQlTwHTOV7rzhFBwEszKLbU9knEj0ljAN+UON7x4EqJqsBNzdSPICSwaEOvUH5
LWd0TXPXcfGHGQi9FLIHfTRnctlVCzxhNqVIPe3pYAWR+6l2eUlkydNZgM/fTlDhLAO0q3pp9+iV
C3ov+OlNgKOJTGvz2ncHDCHkY0SH4AX0u76Y4YUwpPYi7phNhyLDFqg8LG1N5gRnltVuuBkd8riX
T2zXK+1AtUYJp3vph34SDrv4Y7jrJ+Se+3E5rnVvcLEheGztF7+/R094IoaB9XYl3mt5RnccLb6/
oRg4nsCgPLBhA9kto/LoUrB7JSC8rp0s/5YZ+5yQndP/fQzXUWWhv9CVDVosqFSAg+eRuk6XsHAj
DhQGtLR8PI7bQbwwGejAg83/DAlxaQYgyB9BFfNq9p4FMKykFDiqfwzYq5qy0fgzknPdYtFZELPF
GXL6Ry0tr9g7x5xT8RfkWgyA3V1uv2XgkVQk7D9S8JeEnZr+ZqgeoXnXZrHzGNiSy5otJYsVHpcr
1PBfFgNi1vvIdcnFQr6K5n8IgdsvMx0v4FYkIQ2fjeaS0feBFYqKZrp26NXIEk9hDSDwJHZP+aea
G55n1UC907BMDDfm+o3TpVzceVoNnoVu8S/qvNRawnBnEcndynUQWzavutACisMWyKcc2dVXuyok
Ug/WHD564YXDrTuzxTP+Abby4g9Gf8WZdR0hqAsyBAdz1Qw2hkNqtxer3UW2Hz+Mu/j+ilp/EKBq
3fTxRpTxOQUZr5yYj6Aoh3Pz0eOLC6RHxGEVfL6GTWFsqv7Ws+TpeevRPRqbGfj+JVV0D+opIXgF
r6HlExUv3AvllMRe3m0QhZB3mPnDFu0zEsvuNpvFVjWrjz0shZXsdKeg35lfwBu5a/ny+z3UO2ok
tDscd84zaq6l9qth5Bysf60yhyhKzJzK6pGhYTPDExe6zSz/v+NH0xxFPkrZMontQCJOgW/BJROy
YvUC9KQpKUQerFXyYUNjbPCKGHxwrM+4Cwt2lJhaMS1KHrrOBj5Z9VoDlaCaFNstU6f+Aw49w6fW
e97fM+2FJEbNrZW/iEq3J7ziVfPUTEgEORv1aNV4E57IPfPyfNW123gv1t816bXq7EbkbxzqkwKi
JdcApLAAhj3rigTkfGoNV3yxsYYLdcjLGuw3w+1eCJYWwcOw3b9bhlIBck05uFS6S2DBnqyK9KnV
V7aB3Hm2QJvUPHB0VOzZZnFUx4Mt+wISa3Bms5Tyk4Kv2Emfrfj/faJKTNMlO5lIPimronrdySuL
M6EhfMK0+XYk3pAUfvA3T6tGg4wOcbhHgS+ySs8bjz3SW3MC2iCAV/1RkaEa/PX9o7au+tuHCAC8
Il6Wzem9fWsfhnipk68pPJban559RtrHYJyj5GwIB2HCUrfAysZx+Bu88JW65lpkiqHM0AudOS5H
GzIWdEaxTyAM6XeYK8pNdua/0+oviR1lU2FXJfnCfldrFqtZ81U+yEYij5NsdZrgreWav1XBRZud
P3gR2OBxcLLirI/pe0uB8jHZ1j329S/a9IEos3GpfgiYTj8ijUaNo3jHpU+3kURgO5RlMS1Ja+kt
4B3Cv5ygmvY7Cj9EVqf87co/KodwjaXvpfpARszWnabPjLeygr0Lk5qSS2XFPy5CtEiuRGC97jR4
odRHrW2bvcUHXyOTNqtftjAyP6WumzDJWOvN9+02br4w8ENn+6nza9umy+C1oowK+WuM73o2B5Sb
O0fiXsP0wh7ss4GIPH3W40bRf8vawYcL2tl5iXY/rOg63+JPp25y1v2vBMGEG2EPmBR1GQwr7tlA
v/TJSHGeMBBYkikdP3Nhqfm1AGgPeT6Zm1wJSG4p5CnwhgWBqUJ+YpjiRNC0cQajSpbxrNT1Oman
w94rdjRXsVaslymdAgI5d1P0JZcY7g+BTPqPAYCaoOsdBWpHO0B+cQSCF1N4p15NcJzloU3Oenil
MOJxiiLLCf2ipBRcgapqCk/9OHDn6L1jYgnmWxR40xtXJsSQr8wRd/1HwyhUc3J8E/AxBnLadQ4/
wIlZhHkMqdxNYsEbfln0iIbqaMmtJDJV52cTsDUTI7nv4foxDARi2US7tnjIyargQfviGm5xePBm
EXqjp789K+EffTrRA5Q/HSTzkCMjMs8M6+ZUDUY8Sbgx8hlXeg2REiM4VWd5LcP1PPiiRS8f+YFp
eMU82NoHP8k/5mUJ4jEyLRJEwKuy/y6ZfhrZ6vWvp3OWlB3vXl2S7uQX4U8jX0xxkyqfI1Mk/GZz
gD2CeQxdYrKXxrMxfNfQAsfznFgTF4zQeNHXKumDhNuoKwSV3TxvoK9FJUD58daf4VPCIsCDQIU/
ppu2tHNUfMv4KVc3M4oRMD8St8YPaNRLkl9G4zh/cLjU48ZOOOc17YP/I5h/J17jxjPRNuSwGm6s
WbKtHF0MFRFCs6vIdeUAkxZAu+cMa6n2DF9dXg8mKylUaMsIbEWzyni47bd0Nr+4PvgwWxJuIyfY
SRf5GR0136TEWvEPflHErCD5ECnGx9oXm8ADLYeBFiSGRuLiqmrdevWC4sSwA8gCzmPkhcuADz8K
N7S9qL7ExHkykefvFsOTYmM588Rx3Yh3glpfZDmxUek23FV144mZ3yu7dpr3I+xUFFs07TcG6JXh
cnlLlovQ1Y4eHDepcg9FR34/CascbyEgzeGrHDcIetTwpH6glOjPaXSpqHAYvmjgK+IvzLjmdKVL
wPXHdCHyMBIH8q5S3DhaIbfgj83yT1pM3Zx/4Yg6N/qcVjjhORJf4QeFo6gPfKNgsw/oanGDz2J+
bs8751zOoH470pJcWQjXGmUoX1uINq5Xr5TnmgqJFmXYdybSKKPyXEXJYrjUB22DwdgCR634jYZc
Ykm6AWCABQtjqvLyQU9H8V6H833Ny19bK0VBufjaxiBZ2SIZsE0AwpHiwYsKrfMRsPEB7ftRIrY1
fYEF265ddeDe57Q2nNMgHld3AkTIgBZ25JbS2H9xk5fgZVt846vuK9QJk3CTdqVTYJUMtpgDcywi
DiqV7UDsW+cJuJ3/I0299PMQOVRd6Zk6tuzQeTIt31nZ3RI2bLPmwOzKIoh5JSzkr0HkdO2R+8Dq
PYOOMqs/fc1ZHeS8cX5HzEHgpaFbdFu0XlYC5uowCnv2a1RTOeN1j/DqwNjk9U7FaCjMkKvauiVX
nsdc+QhainIyjq+0FaJ44OGJk/Wk3tDDomuRIgiEl6Q5mfV3yjaXDU5cHeu3V03splAAp+fQtIXh
ohGDQQoBVeYbNEcrESEvsjQ5Zv0hYl50zaKV0F0Gho0tcnlrE6KN5vjIkgjPCKN4Jkf0qUWDSxyh
C9dXTElH3UJP1f2LHqyAMVEydZl32zPEYKHPOXLyBSLxUbzxNXFlvOjomR7zD0OVSIBggh8SSCcI
+D1GhB4BFOqbSTqOL4+kovi1KV4/EWQAQKYEakJM/2RwRi1dTkgMD+KcnjTwOsPrQG8j3AUc66CQ
V5PNIt+6KTyI2wiXN4WhyNCLQ5bIoooWlR6dhQbTF86uryBZvdLIT1MWihXQ7vnaNm8x5WKP+mJ0
h+pKcSjCSrMQsGPElFwewqJXnJEmRuDJyfZKfcJYhbMvJtS4pp0w7jx8SgKYvXg0PRMGppKY1fgn
qRYYlfTtiknvdfJJpBN5QepFFNJuOfYZJKFDfttiShQURz8CQZFdCdG+yjbFpWUxf857a0EzaZXX
GNg2Cwx+Uz+RkfQidqv4rXRAEi3Ug5DcwWqn5y2zWv1cGoNNS6MEuynl1xEfRPnJfLU4SG0/P/ZP
4f6U6++Kmpras+T4Szj7BOjdaHNDVI8TXRmuGPp6A9qqzGQnQJeQTU9FgxTHj00dkxAVlTJlUx5z
0FRR/L2bOeOARTQTQzbdMbIyTQPnp16L3FZwynvh76gvqUKwQYvLt35OiXzgJxc6T9M5XDK3DMCm
l1ihkNyRBceDXZJbQGPD/oFmbDbFOtLzJbPSvYfSqoWwHHymZFyiGqTHbChVNKLJWxnpG3q86RS9
PSOZ4Z6AFfxsODHlgjTWPyfjHKxGpuO5S7saUE/YyGjIfubziBAshtR6hcfg5Y2P/sli2ZdY7HVP
FasMMIv+HGf0FozM0y2y9sVwjE7qTiw3hnQ0XreCSAZSzjPgUEQnA521Ffby+IlJsSzAve86pqPv
J4P39zrgzkk947UaUMGQNizdy8qOUIRVWwR2UYxAfP6tDZ9FTyuk6H+JAbRnSYlT80oM0+XVXerm
im6+Vdi5rBr11JubYLipSGppE8xjUR35+Adwh/UuS2y+5I4ABwWvWgecalxMDYtFVlCM660REcA0
baJh31o+F3UbeOMAfwBVDg4wfK1gBWg7JOOFEYiE7fhfrhzp9CconTIxKDjKujONmCUgpTtKr5tl
+homToTtyJHm0ob4b2CUfN3Muol5QzDDwI1d5Qh5c0IeQ43Ov1+sWrvgIXa5NhBGhP+Kal//kC1E
/1ghNsey6AdETcTVHkYjo9lj4FkIhcZPMfWB+EhH/s9aJnf+EyZej296zzmdPKbqMBDA8a2nvqb+
xJ3C+7Wq2AUST0nLPs8j3HSPMDeaPtU/kZeLdWqXhe7w3dqqp3ojw5GEDYyh/Erf3HS874x3LJwz
b5nHyFGwXvzjuMGWIJ8mgxfcuB9qvHCV4w6bTvBZwA0cN1i9eFRR9geImMeL3m07BCcKO5yeBcvp
9T1cdOjdFnBeImG58OtrduY0JQv5bAHiqdwREET7N30U0g8+sOlP+LKclx1bjlCuIo0stV/WB8xY
yaPTb4q0p3KO4ckxiOLhZk6GSsvP8AYqzW7QPsbs8zDgYqzpVSMz8XXR12FQMpukBodPDZdBfaiv
NYdocpwDdFOibxhnufzrVqwqjFEF5PYmffTQjF9ohI1qZxJFU+JSQyFP12Q1UMdOwbrav1foOdm+
MppzuBHlOZUnRJkXzwrqXES9q300MMX1u2J64Tyi2LEdea2mOxs6uzoxXnT+qZajfuBNpT7FZPOZ
VfBaudSlFVue72yeAwhOP09YxBVCDyZ57UoNEBxjFiZSx+3lE/IY2rom/31zLKqa++aNgDJlpLfS
9HlpopYPr/mhS0vf/7KemMs3jszqVA4bEsVaRxLW1p0NIBJ80+fO3vGk1UmzFNcdR3Xdb+hjVTZh
dbNi3rSHXyxzrqLjXFT4G7CHsPrZyMq1T1ZWcZXrsyyTtgDXIuyfZuUq1epFEJjqFKmvk+DX00ct
m3HJG6MNPmafNVoWqb+IaDfxxi8F65cckDrq6FS52RDikdKsKSjbANYkv0PxZbLnDWg/ApG2MukX
r12Uei8oKmZ9IaIPgLSs73IDVMwa+1fzesT9PdJO3aHMjnrbbaP3AXo+gRgMy2tXQer2PrFT7v22
+I+3HDktlxC5MKMH/7nsT0jITqbTIgwtL3EAT32BxLkEK7KmaRZsEqpxBlTiOTklp5bRIhsrqE66
eMa0YYHoONYhoo2jWPhk1fvppR2W+ufwzJRj0bsEhL+tDzu0tUf0i2ShI73Ot+Y2AEEaccnCCoBK
AJtvM/RvoNKLv2j9I24uWFrgZ/O/ccu+b2zyvjObd87GKVQcyFmAntywBaiQ+nonDA4yTPPUzb/x
zrLXWGeHdndLAS9yIidwQtbaAw5qzYKVbgltujp+vxVtgbZuIWs76xGbiNMnFDrID9i1lxDIooXf
sphaolOttetsoS2c5Ve3kn4Hcn1wFoOZABPyEYw/JpFS6MkIgpLWGX+K6RTdRu3B/xBknEBc5s/g
ag664xT5ITY8ZuAimRiP7r0nlec9V1vVJyisxah6zACMvFuZAUYfPnkYvW99+ad3e62Y/lPIV04u
nL+0uUIDswedeYO0IVnzcRj9bgIaKgoPmc+O6o6mkbI0/imsk6Xu+dboFJBgi8Re2fJmom0suwPU
brvhJZdKWDkL5tWsf2ovWUMoRmp85LZY48JrNTsZPfUfbCaJxQEiIyd4ey1LkbzeTjrzBu0S99wY
vZM4mKckaFGlIz9ZyssOMwNOD8bq/93ci3FNQoKZbUIu5cK1VjxY/Ahv+T48Z6QzyUcPeVu4KFOH
rX5meYRHTBIclPtOfhbGU+tlKG+Dc/avIKn2Vo4rzLDZlbzfQ9Wvk7+BdKVFvLKyzX9saBJp2l2I
BciSNvyEqW0IHxnrqfiQe6/ZxT6JdJMLSXezyR30DYKLsLGHZyc78WFoYED9QtTlKufZ8MR7KV+z
FbzvA9L2/RdfsWDatOJ1cuz9DUjxZkPIzsi+P8RVSkgjXzwPIQEH882NvBCA4g2nK0ZxOn9oGaw1
Bo+4RJbGSO3ZUCDtJUmNbCjJwaUxG3hQavoC9bwdl+syXEIyNO/i/0g6sy1FsSwMP5FrMch0K6Mg
zkPoDSsiw2AQZFSQp++P6q7OykjLVEQ4Z+9//4Mja7g2wSuCUW/YjT9HRXMkTkOyDETitynSBy+M
GkYoabTIAoRfJImJZxZbZYqWYgo1JxiWOSzFrpveckcXUXC2OLmbeMCgRIGqIyHFo8XUUUVjNhTF
yH6WWATO/vqlPjPLIzoH5ppIMA2Ue7MLZunllTIbVSM3DPZDLe5jCIEnAX47m7TBJemveCIQYQPz
mJwqQgB6nwBLNbZZ2Md+JWWroiMqcopDm7+nGB8oUf3XW3eIqkMxT27YJ93OOyqBA8LyV+9JeBSA
gxSTbRDMFwwrXdyitHgJGRT7xdeWZExcTh6Mb4rVI+QjW/XCee34bmDBPr7nbOA2U77KIySmz/fz
aSYNqgH55J0hVxzqNb4jkcqJJMUNT1ni1WmWAKht45aIm1oGFWlMFbE2I8wAX8VNdytiXoSweESF
udUlnm7gu7qiehreS15YrOzxu0a/ioVwun2qEPUQA88kdAE4i1X4uoyknrUq9JSJEUcog34qPt5b
RFFsdQbWZkSJ4Ysh2CmV37ywYcC+gskJgM0vI6x3PQjnmfGbZbb0LXUr9GNYzkdv4jqBovTHl3rC
GZ3Jl5BD1bBByGpM8eR/vXiNI9ugwW0z3NW4izLvJZyemg07UZ5/zId0ahACwMvP+tbU4fV9Gi4E
xX1C+5/zFYyrAWIC6yj+r/AyYpHZlxbW4twsdW1RldBxH/aQ+COIoAIdKUFMEufMyi9zLMXn4s+H
JqFrTp/28po42fymaYsUNiWLUD334BpBK4rGH3F270GPBn2FJq2F5ViEkrJ5Iy0sH8f+fa8yhADi
23wVBCJiqdkFGr/lPSYX0CnchmhWSI8VdC50kjAR0DRmCASp+R7ivya+FMI5VdGMLGsVmLQLCvIK
0lcwKocKJzLhd67vSaeZzXcED0jIKOOboh50roVR5p0uH37C+1SqvO6DieHPjKWvG669sctkp8u3
WgGvQljlrxfy76DCHtIXVLuTsEXDIYH4o2LVxtvseSmbq0CTgpurtH0Bf43MAWR4IJ8IkxKXB2PK
PpnaSlllFGxvKO8RTUJLLYPF+LqNTh+V+uexnQ27gqCKDpzosc0qrM0e5Guf1Vnwnm6iEU83Filc
RD6PY5nTR9OE5UCa8Ywa3Slrkr/aW3VKgJEz5gJpdEzfCBVw52EvKj934XOv++0USIDphhidNQa7
g47h4w8/pcQ7cPPMuRxm+mqE0fJQvnuq+RKoWvygtuH+mUe7KN9MtpZ4dvSv4NNdpmT26dqlJpqf
Gho7nT0my7e8BQ5BL6Rckzh7p/5QVLmZ3bmElFw6t3ELFAKNO9xRoXhAGqfGRfNtC17v8d/wkLkk
PvMXV7gIHtiLMwkK+OcuXJp7dUv8BNb39FeFH8SV/kDVEEhBUy8oC6AkeZLHjZb502sIHgES6o/k
UYv/TA9ktwZTdrjlkHyGRcebPG/Zf29WOOpPdXs4lStdMv//jxaHir028/kE/Oo44un1p3cQOFIq
GQd6GxaPpYkNCW/2vv//vxFq5EmB4HU8R9DZJRaYBPw8fYBzc3qMBzoX6bw/nYzpyZ2b82LRT8Ne
TiLaoj7ktsbe5op3MpuszpVPc690IGvFaDc6bHQWld/c3jeEmBwNtSYsP3fuvd3mhguYXTi5Ld71
i3jvD7zIafpz4UBM8f77ndMNq+zUuaWD0JuDuX+C55R5l/hPN6O9v4hEArLEmjTYlEbIewEzkByT
XovIHiKNx0bS3PqDzBfs4+PwwLaaD0lj7mlLUPvSJCYZPQF7nmw2/mkeTIfA0uu8+eAdeQd8jtyf
jvjtpv+4NDwZDwHcWCgzfPGU/oPjuUPdVDtP/+3ql9IZ7v+dbu5cQvxA3Dh4yYNU5XE95j7On1xJ
qc8MxSo3JDNRKFnDqT48nJYlfzq9nEezQPYCPMr6f2pusIJeUwhJ5zJTPMVf03mbZOmutDjhC0iN
897J35lBygRghKc6sp2AqePQyx1P20roxZmakwc1v10SBT5JmRNvNmVekPKM25GfeOk1+tJ80W55
ovytg2wvOXB8Efrlk/BVPp7gYYnpML7nd4boJK/0Zh5iAD919ms4HU5kouvQvDrZI74m6Z5vA6Lp
GTqHVf82exFzscKZvmuVcQ7XYvyPeyCYTxc/NwY7oM+/xHvuT9cO2yZfA/RmasHpunuDE/337AKs
njSRULxj8sVFEWq48oV6AE+bb3hOu7+odsVGxd6hCXFV4NubT+Z3TMF2/MaEBD8eXwpmXACRWQbn
v7/YXK0Hny7Bxu0K7zFoAvfSQTjLgXCph+9wugreLHwc6BxjpA0BPCHVETcnX9IcM38MaW1SgvnS
T6xvOyTum8fkRcYWlh6wivIyPz0UmJJiz1GyHDRhvntsmpDX40BTfsp8D+71Jj3QIkGIgor1ceNN
skP5RSCcZM+x6WcScXry7E/Q88/00/MUIcoO/p4nbPm2qmg/Q8yuZgh5MTJDD0vMG6rFDV/Qqa18
bdIt6WtlS/CiGTv8gSlZHsYb1DxbgwI8jPYotbUtMPxa3+chj26pRjXqvQU2glRo1i/KcX3N60Z7
uF0h4i7MYPbGNjnNoKHtlS3qOWMb7eH5Rnb5k9zbILlPT1+zxoNp8qOynW3RWNGWhskpCaP1f2+3
5lh40rYNoMD+/1Fs0yfqGUegr0tU/OoaFtAyJvGHj4Gffkf3Dbt6hjXVYgrGrEur9bLpZTn+LOTo
tiM5v95rUV/aC0e15i6hjl3zfPFta1t9zcfNQ0rPBwzisBZ4mcjMzMCD9bmU8BtBvJGZyQl8l/Oa
AUH7rwvOHto2PhBf2/OfOGXiZFsgb6FnJ6f6ktyNKyfnmp36y+yKKv55x4q85dIg8GhL5lv/Y1xJ
O8lP0ZpeLwstb2dQ+b8C6v6wDXijJwS7DZb20xFm4WxJ/PvtIMB3AZbcxIfpK8tDy1j2nLJ9tIYG
nTrxhq893cy26YYQXGBc1ATfOWyihGql63VCai4t6CF6I+PxIy4xsaDqNiMeklxui2ehOImyziB5
twJZXOQ9VHHjPNEiPmNEvZSac+uJ0SUM8xreaT6nNqHTi4m7S4FiVUZn8jVvbznGtcaAGQBK9m7g
1igqjIF668lWLsmRLfc46keSU2MjkNwGsM9Zt4HELalWCWAZydePeHxUQQfZw5SAfNEIEyksr5Q/
XPQKmcSWFURd4AjsZuadO7f4472jgiWAMloKC1h7voQ6x1SoM5Y50RrBLPFUJWwwkpYNSjH6nXip
VQz3Gyxmo6OBJfY7QXv7xjuagh+OBW6izbFNkCBg9vG8Kdy8V3y18NfguybjydBWteE8WqQJLaQ2
piTNvXkqjsJqnM8Yp6GIL2nf3hGtMpJ1asmWGlcz/ad4E6wn/IdIuFSMQclshcBfubEaPJJpWX3I
mIL+67HwWEu3ql2in0Pwl+C0y0UIhRe0aIf2ZzB+lRfOUgmmbhn0eZaqUiAq+AooVpPnR3qHhIk6
YjPdbXs0YulOEQKQklQ9iWcC7ZME+aXe4iTL4DvWdg+RMhn3jnmdO0iDsmI/RB5ZRbj9F9GGUrEy
zFz2OauPxeSEgKO+3p3gYGvf/eOUwmXnrp588eAZnJDrqgrWghgTROxeT6hlYBEdAxerPmQgFIJr
kG5yj3PVlvFoG6nkC0WjcO34hah9r7frfviHKY5AMPPcFcWDpnLnAZc9TyhPRVTpMmT7jYoL8Ova
ZBZGJ4aFyOLcOeCA8EQsgbVfLl3WZ4ov4BINgNiP1rpNCCAIILylbiMGoxXOqOoIzAlpS1H+U3Fa
mr36cEm6yU0VflTRNMrvAtsAXBnRD5plQ1QHPLxsI7Uw87kLQEniZZ0fn+8N+WYUq1NT936zQlPa
XtjjsuCNuxCe/PODtIEBJWySy0TLQLzw3z5MhOZ3E63ZvRese4QuQP5z5jcVL5MA3ZPTkqthf4LH
pR+AH+0MCImlxBsyEKhh+/mDHfaVsqX7KDAYu9/BqFACyXxXABbLF8rGDbEv8HZJB7YquD2MIBfG
7cP5s+NwvsW7GuMrC4M8LBw8nF13WDRxER9GkzIhJnUJHu+i26nR0phjb2Gz3HGXIb1gVfpguT35
n1ThJ4Uxu3juKL3msA/YVE6oqKZdgu1IRiFPXcV9CoLua/SIiP93DMmAsFh3S4vbkOYDjOlLpbNc
fRbPO6s863NX7pFWzPHPHX5QZeAvmRu/8uAUZ+3f4++LlvS1hyH5WbywbLS0RY0nuafn1viAURp0
Xy1IxwaKABysVUyDBnwre8UHUxx6lx04kwyCguk79q2whLZqOH7NNs1RPYvHzEX7s1E4mZNvLX1i
qZJtRUDqHo6nB7Q6PLbkqrGblhFqUHiMzY4FfK4tFu9dw6fvIJJsdjtQ0cnQi9Cs7VUM6w0uK2zY
yAjFNMBZaPEU7DXsMR/6I4GNH4w3GQ2s4uhqsCciIpkMaHBysCkNGwwk/gssWx2y8HEpiiVbF/sL
JfDW1Z9mctFCmFVfnwPIRY0RuYTF9M/LcLAB7cbW/OASJJoP+M3/Xc+BxoUYL/zX9rmjzlD6a76T
sdqTbEL7Zq9NeUgRbM6JSDXBEsPoR+mXLQZp9663K2h0AmplfMyBGQCZXwqNxuiTFYVxI2k+pH9k
GMcJwIwW7o84C1FckfZcjH+6GsIfdTFvnrZbupgPjgqLb4G5K25mVMCsbpEfNxDF0WPAK9hqp4eb
XPbvi8I96L5b01grMPVIOcdigBl+aaYWbCEcMV2EGwV4pLqF7v26yZdnZelbxZ7/g6xv46gNi7e2
pMHRuR6sQZgyzzGzRTVg/ephZcU/Mjcd4lZhR8dp0DbFX+1yLCwiIqpRQ+ljPc8rbHmpde/C6kFa
20n9MqCzcAd1uJX8ffJVNi4YKrCJWcx7z4gLPM1qqEv3xy7oPPAawRpxDKMqjwunXD4SC8PiBn6j
KdtT7JHX4lfGoUVOJTtD5VSYkMLJmYPvmhXsb52axMRbJfrm9nKfYfbx5zCv/HTTZhvIS3DvriQb
VWilYa4IYGfWnHIsanflPCz/UtzgRMu4tgTFmn9YW92IkVTfTodFVumVEsQXqw/mlwk0gRhKRyG4
cr9UoIthQCc6wwykA6mnA20QcS87C6mzUO5xRkD+ksDeWGrM2RSXhbdg3YcQgsk2CzV16ssC7ucW
kAIO8Hnri3DAxPPFHIyIM7RVZFRSPrAZor2ZYS+EX7iFyEq5TwGP0gMOJzlSqaOiJSxBzU1ecIos
P3DTYI76VVQLdisyENOno4hejA9cjGDceuF11WPHziDH4TwqGdA3PoW+lrotY1ndwdjmpS105GIT
XWu6Q1l3JELWJYelrSFmU2fibEEv5vjAo3AiZmGrTtwWML1Wry0hoUT0ggaj8mlSD68ZYtifPRup
Y3ToST3mJMPTFPHUkHHOx45yilge0BTAzN9BRwBgamWvy1zqpumwKItwHYV+jyJNmpA6xGAo/XE2
iNfNirURSwFOZe0is8MNa6A8qWwAX+AhbJOLH3YD1jcOctRpwcSUQbUjzDAwN2XIGSwaA/ktXPfz
Vfz2dSAM0uq4/smoxsQCMyzuS1ZNVijBTC90sawDkTnS+OGEpy1oVqL5Ro696fumqL/XGD38SJgf
sN3NFv+J5yTiYfF9ZxhH8ecpOu7O+IaaAkAccg8utjfgkC0FLYlXH58Z0Fzm5rBpCNAMt3AbRtT0
/YLLBquqYr4saPzYenHA60Wz0m0aJKzr4GQCMmk+jrZdtcoegQR6e/sPSqZFL6+FbIuPs5FaGD0g
m0ZpLYsOl5AB/rWePfGxtbC4JwnzZfUeThPPu5J4n/g6jWQ+i3Ij5Uy9iGdaFBcuSpo75RU+sOTX
mKYsSoGOgihjB+yU+Ci6NhER7dOXZYv/M9tkmEZ1IiVEQS4IXqpEbM+mKnWIPXoQ9K9juWrwt6EP
aA67SF6+ofQpodptU9lLn8tRCITGxCeD82y8bT41Mlq86SBr0IJ+/kX4h1O6d5giPPllRH9pci0B
vzsa1QrJQWEQozBj5G92InlaSJBWb8Jy3ht58ETyBMn2e5CFZIrx35ydriGxjEGBoq8EETynA3RJ
0FQwHLA/VL/wNt+h8tyrzeVZnwReu3tf58m1I53tGXbqtuvDMjpqD2xNKTTgDsbZtUHZqL/X3eco
61ZOOqqypC9iHpzzaWaB/jjOuULUoGHCHS8zyZF0f2as0nyDOWvbehXh6eIyx4GnxFTGjfACYUyU
ryUMTmR3Ripd8fN6bpJ4p52rbyZj3WpOciKwbw++M2k9/ptVFip0DXtk5UFGxMmZUphWKddT7Rdq
2P+AWwnjD1Mixl3Thqx8XJ1gQJyEJLaSl8PonjWTlJ8s4HbFV0aeXx5vHHPIMkG4TGiT1+ab5PT0
Cxyv0w0uuU8NRaSXvrwYjixSAgIq/e6177AQypHEUh7bdBMsY0xNH8SQ0zx+PBYyhlqsN7lHdVVa
4KKsLOUEgEzjIqzl5JwsxE0KXYE5+9vKVu9rN+kz3IyoLYW5Dk0AGiHU0MxcmY0s6V3e+aEFUctc
4iQIvwvweWXwQeSbWNgP8sEVPKYsdjXV0Wqz2WtnptWwaNMtdtyVFJLW8gU+VEDL1y14S82fetDC
7mMCrFLkMk1lwq4FJavTNQtK53VEMlPAm82devbN3JVoW/kPpe+n9IwUOA8ZWvyUvCZNN3KvrjuU
DQIpNQLK8XeH4BldxYgTi14dsExLmfiS+FAss/maWzTSKGWwyL9XC5fEcUJhrCM0K6c99ktYehB3
toqbhpxHeMwMXCGHhg/zQmYFRQmkOSgqsnfrKXMWnUcoHGiJLXMBnxIiqTFJ+Syq83AmIald8dwQ
5jyKOYaQerbomfuSYojL1ZVYXoh1ZEj/JhiwE5aK/4FOZQ5zL3gfhAdelG4Ryv1Zrt15D32aSo45
4gv+pat9/qX9VS2dau4VDzv2RSRFOr5guq2o1EWGg5COhvmjU/HbEHBoaXvEziSkmkhxsBmDf9U/
bFENa1DXzMHuhb7jh0mcgKvQ9t9dIQR9hzr9RXYCNIghGP7IFZGlYyK68VHgb+GNbfgg/e/veqN6
KvIdeJZvmHYWsO0PVyS7V/UiYQUyj8WeyL6JK0dCI6FbrbxmJcEVks6jRXM+F925EOB1KO9Vq9/i
n7KgNGDYjdOeKHoC5FMkRvWavPNG3LAW3Ia/+khU1dg6/3nieyD5CqKSiTZHBsIMyib0HyZOh9oS
99XPkTjQktorArZfIRNWEov4mLAPn/qi3rdniIrwvrvEgmz52I+zE0zzej2Ia7l13/VGtrJ/aLdE
T/xpnXfnv3HVJciluizUbev+0AyLHsLH96940w8aV438U7gUahjSqqTaj1POwWVck/KhRh4hMDkD
MXVJ48wS5MwQwQWDd3x6K3IKNuPftzjAOXjRnRRvD5L/HukG9CRukm+8yaHxoGbBuo8tYplbTEk1
L7E6sjrNZP3k0/9Ex5mB/sOJPl/xPUHtRSK802lE3Ps9i8GFcaWx49rs8fMk3dFKo1ubBERFY9JI
TF+7ep7p3paeboYG7nQu1RIDRGYNM6KlZ9/vb4wLTenQrqqCxElbee2F/CZhjKeQnzxhL8pr1Rjm
CwN6NC18qWaD17EPLm4+cxAVsGIQZjk6xOSLIdOQzWqvwor005Vhu1xWTBxyeFXmKXFzExutz6Fl
eIKk6WHSnw4kedxxMAoIM26434ABTqyBTMUpBmad1d1zoAQPE9A1htmY2uSHwZN+1czSzLeNQsSG
x5NsBnbR4V+8Yn+jVdDdYb3dPtlBoKAEjcioTinstA1EJBgzj/5g+N4m0+dJz6CzSxIem203U5d/
Pcj+FJyK44cjnIMOV5aI2dBc+cvofB5If8bHl4u1B7m8sfKvJRCbCgeD7IzgAcaxO/4C/yt3JSpu
yWl8KVn5TMMQR6zWaWN3u3pj+NPN90f1ENkznB8A8YpDUqwhaNEojHAcBlMZgcBVMl2MyahKrPaQ
UKNg7L6rQ+k2QY//E+DFuvBBhQkWW0FHx4hi8Qzi8HGj516LK66UH9Sjm5cN6FYP5tN5OiifVPYX
+xUO/VqcWc5xMZG4C29uozo6KYGOAeyaqBtO3G+V2rM4gJtc2LH9ob4JK+FXdpoVVmEv0HBwVU2x
PO/8zrFdEjTqc9SvIObqBLZnuDIXZy7A1IenFNV+gv+STxHwYY6BeeoVKT4yxedzx5oxjZAc5rBE
liveoX8cXu4xIPvgQpjWot6FMCJxA6bAbmLbik6Vo33RCyfLQVwYK1w1ajt1PGJDQUvC3v4hPset
GCd9IcvF7rDA5a4fF3NfLWzlC666hiKgc7qXzxpBMV0xJAeqcLFza8jYGxW4SaZqpSHlrF1zVq/G
GKB4Hazk2Pp4eK72snUc9gWVEkA0aX42jOYXs89p4W1dcQVt+BOiS8GhptgjhSeq4lsJNinuviZE
Ukbp0MBHB7UQqkV0RxDL2m8xOhmNNX8sIWqCrWm5g9XB5KCYsNITzmS+zuCr0etHxNDMRsumPVav
1oH4BscWCUJ3/NzBehUGcRThBM12cEEQ5yFOZNP1eVK+HfArnoQAwxEtND1Hs4pvEAblyClwPLdR
bpTt9zApeNAboYJ7BPLMgmiNfQJjYfH4tGAIP6AzPBeOdkFAaqxFTyFe0kUTAQtYhPFgTmxXrPiq
Zdc7/DztToxuTuKPSskiXobekZ1zs2Nqk/Axdhmt9tecApGrdHlTi0lR0zsPU7zgNSAe+fgfXISX
0FfO5T75jf7a+RUmY7EHcWZlh3aQZwtmuJNRJXu3xZlK5IXiwE2dMf6Cb4uqQLcSrI2QazLs/JAO
+4W5WkrKeqgx0aHgwrLml1wuUM1bQCQ01KR2ifVLNds8RHTo+DEpK+yxeCjykao2kIUhMFABXRGL
8T0hJS04wdXitQODgD8KAxinMVw6cSSEqrFI7/cHRiSSCdnhllnv4Eiy2w1Wii2vaE7xe/Jli9es
dzPc+YFlNkRsvg9ikD7I0ORkQGw5TlI+kwwsOJb1bvS6S8mp/mnagIUxAoS1oePuUNqJnApwUnv0
HvFSJHkW3ze8rxg1tLi7C+Z+jBfpqdhFZzgiHs4FAK944VcuoOSzJsqxRwu1Wv1TCHlHdtM4Mwx0
kTFHmNpgVI1rfNMsriBXKCkZFc8wsHbrKQE+W84T5CzfpAhr8AbhL72GS5pgJIaIAyeMIVtqiChg
oCxl3Wzkdi0/WmjtPpZwo5NutXGjCcsGiw+IPCzlIlLsiV9LBONkmU3FTXzdFxETnBuI+vS5gTi4
2lUpV9DLabmInaLDATFO4mVEGFZ7yyjyZUo3zWcFB7oQgH+Lr2Z+AIVIyTMYzzVEhzee2vcW1ubM
poWS+EH7AiGFi0TcSaxw3j0FvHgtLfi8mhWZlkZ7ZjN3MqgwFsO/SUAprSHv1MseqDedEgaRK9u4
mCKtAXshpp1mdnRpRNPyS6lIdMTzxh7VdYnHPfX5rkLLXOTXOX7Ru751VQMD5HqflqGueDOk0dx2
pS1IkNcwpr9p4qZC8ogMRV6QyEr+h0z9DYbw3earaZ9OK9JoCBlmd2bZIGb7L6ITIlyB4qNGBiS5
uRZ8mMOS4UkSBJfF4xfklUYU6P3lQ9lrCp99X5kd+hdfED++3gt7Lm4ZG7+iE9t+tTbzvfQ4fXfM
S4xx089CQFt9ipCzVIoL/SttQ7/bs4eV1gSgYWZEIbGtXrgQ4AwIXEq9tdPqO91G8YvhYl9j+BLg
UDWb9CR8UCVfmuJ4epLuRqVEpzXcfNpdns49Dl+dVnqyd7jqzxC6j9sNdv0KCmnfAIYZNs8YERdn
91oLMbXXL0my7Fl8G2iCQxhLuJ/sPg9MQUDq2xeEAhVOz4I4b51pTgXWSzbzyLvA0ieinASLrt4T
B0S0N6hFsswYyGX5L4PntxxIKrzxoNzQG78ypz5EiMBlxSKXSaK7eim0IPk/yC1YROlz0jNgnYDc
1t6DcPj0D+YlMSMLQfqR7zT5ymkozurEHYDwomJrMocs6So1SxoGeTOUsLC0TwOMv7533nSSCgy5
0VXnXhxbkFrq3iEfBoPND7bLfQjSMpt2WbpA4IAb/pOAFXLAjAIqggZ+fW+fuxkNxngELmZEZZyL
MvzmB+ahngagYB5gBhI7cutpMGRngoDBJGfpvYQl+5kdH4L16h0/aciO/NxnZLory06GXrjtQeuI
nW03BUcaQlHiDlBUE75JrCwHcEmJeG96Om6swtnTQUIt/5MsvbXmqjt72PiNx9YwurCgALEBjUqd
WKESo4s/7NENlZU4JJ6jMgDKnVin4/YBBhUoYUzro/YynPLPjjmba8KZgzoCx4fZaPXZVXT5YuKJ
gIGHt/hFhEJL9gGHZvB3u7tehJwRzj5Qytm4I5NpfB1GBN5bq4+FO6HZ7d/712YM2bnIX12UP5ih
OTSqfbDTluRp2555WCvhE4anjzEVtOYZBe2rAgAGoOLXJwC3SLBefzjdna90gmjx/r58NMJfaOMf
1vM2UU94JnOVZOLjwDLCtwtmEkaTT8pnbmdAYB82KmSszKCJgiyCl/Doj/V3WS0bii6cfyFS3kV1
DYyT/iP/mivII59dMcy42bxihIO2/jW4UzAf6cVBEkA7MvFxoKhLKZ6EVQ8dBXTfl+/G6DYjnl6C
PYwyqArxGR/UOU04vPeArcbf47FHYxhyAxrqAc4LqKsArORz9omIZ99XcNgkZNYlTgihih3BHD6o
JE6Ab3PB9IwXuG075A+SiQk7V2eC8vveVl/1hsgCoFjFe9HJwT5mi/Dl5ySwMNW3+e439cz6jKvo
RzNW2bRbMGRo+IiMCZ2S8pKrjhBXCGo44R54gOOaVfsRlHl0vVwOTlluP+HMErxNu42/n/PR+cj1
lRWHIpPbqYclxSWGCJU558jXwMih2nHxUs4bEwfSHcmWZEqY+FUeSD8P2ESKTyiCsCqoiXZK8Y8t
dli+wzwPoPaxN8C2yvYysibWW/wMTO52kBrgIxoCYiMRqRERv8GI9k4un4070kK+v3BA3ZTbES8B
ZhHwOP5YmsUzbNu+CSlCOpKUkAsGr/r6pHmjsWepTyyEE66xm5EvtMrrbW+48t/zDBXwH+EL6kYd
mFF70tzGAImNt16xb/sSHuUolkHk6rOmTm0arAnqbNm8kGjD0wqU6BGryYTwjLgO20p+ece79u3S
EWp/8xWTJT1g7M4LwVkSNuxGWN1pKhjHoj4S8cfDgxSSXv4WPXKnhJWMFwj6bd0yXit9voLrC2MY
OkxuP7aEr8smwXfwfpjyzDGNXyjnyYST7KbEBd4KwaV4ZztLIXbRDi/SXwmUykuw4DOhN69Qitoz
zOXWkwIA2hecJPId1b3mM3bhMUAttjT0Z8l05vC/MSdS8XnqzewqvwxPm2dgTamIJCPRw5pPwUwQ
Q/9mZOiOoPPIzS3iJSMS3TQLEvh7sBSq7V8cN0P0+8D1JX4+yAjNmmuSJR2prrJiVhC9/an9g7IM
GdvsCH6SAKymVA0Jb0toZjhfYmFEUX9m8xXgRczNmKA/fAomX2Vo05w+4u5+sf6c5FmQZBB/m0Ro
xhJaBJI3rVbYUkcBCTbVmguCIqxN0EMwgK7+Eupahm66CQxIv/yqjyrmlLDNeXMcXBhSMJXb89cf
ia25HFXfWATB8drzKOQHQiky5NfaxB5/YUSb2By2ClWBw8bbEF+FhrhuQjssDp3xL8k1VHovtKFY
wHDSeVXUD1wjVM3kYZ55eB59K9UWwOFxpESTW2c8p//ITGKE0Zh/2jGmxe5/hc6eiUuF2BAHoRjq
EmXcNOD5rj6ua2Gbo2gdN8malzZ6K1vPhwtv0eCov+hkd8BYorQvg7YQtpDfDr+0gbMllxffaCW5
Ebmhj9gtv7T1Wz/G1WnZu6IjgnoiqnPRD4bJXyQuyC6jViyuiW8AjpEw/yt9LM0C196N4ePKxcMl
MqzfIfOuOarZKbOnvtayxbVZmNo3BVm2xptH8dEYEcCIgQVXIcUOn5RTlXhkzgGoipTdJYUy6mUk
69y0/7o/6Yt8Uapnzm9qk/VBC2mWvxguvVy49ejRWofQIS6s6NKFDFmSfAunrS6OjGjHz04c8RQJ
uZ9miBPV9Tu3qTXFEPBB5X0Wpg+XkiXLHsP+F0oJ1fboslTLA5l+hQWXBmz9qV5BSCdEHy9zZz18
k6vxWbEWcOt+Dj3xSeQMwBawnuLXR1mSHh9oktOFw4maBJIKJ+NBLIWVMllJkaqwIEI1wJL7O/8G
BrzUq3wNXkV9TnRVQW1AaQgDyTVc5Y9japewDFsmtfER2o4j3oqjCGWP7Z1hZuXDNWCnQP2Tf7Br
XYgn8lkyb5qCfbM3zQiLIXSGUoDB5HIaiENjAHlJfKFcUri+iWAR8JtdpCmKmxM/GHi0yH4OlLmi
CBVPrxzd8kJD/hQzwTY/ZJTEkFT2RvlTQWOBewR9v04CPmI6iU/n64Y5cIrDOkhgVC+LlYZLC5ZZ
SchljpUORby0G/xx/4EDeaFcpwkz3O9MdqGBQh0d3eE2GPhw2C80juvECNgMBfwX9IDq/zdDOTbR
FJRvGeKzTBuAhIqNzoHH+8HweVNpW8iUQg+FHPzKSrX9gFgVOoFgc/pTfc8SB7+fqC3cnZZ8c/hn
kvCTUWZSC6NsJreSLFG7qDChoFlg8gaMJv3jmqg5z9j30pspljYV3+yYPrNE47OLdD8mPvNt8Rze
+7WUz9BLiayI4NrG+AbfZuP0e9OddJyG8OJo/IojgjFiUHDulBwwCp67qwfTmIoZPmYOBNvgk0mj
NJgJZjsweilBp7ig4czInQC/M3lq7HYDZdusmIYayIBQHvG3Bt0i249eJo230+L7pf9j/dGwJV/r
+S19+w2ehzicMzGGWyyambblO87A8GhcBEvxNR8iAMSD3+gCRao9lAdSGMC461X2unFq9e5AYTKe
JLAAxlg96hplqcBA4P4CcC/fgTENPuAnN2xurthvuJz46JkOqnsYaO4UjxyaUWfuu8ywK8C5kmiO
rHPmOGmlOB/jDeMAvXasqA7ra4EsqCNPVaaBYFZ6BGcGJbTHlyMspU1zIcl4Owea7v7gIE3aGY5j
0fEOpT9fMlE2gfVp5NBm1csUCiJ0hfTAnnUXEQWxl8RbdE2ld6CzeK1aeEXH95q7n6pUUdfcAlzm
Yzj3xBB64HVYR0G/0TA3w3hetdMv5GiO8Dx+oHKttNEez4q5nlZpuyfjMnWnXTCCytxjIvpFdcDZ
AgMKac5IkTihG/gutjrnvU3csg1ZNFEEaX90qQKrAE5PzCHpd3zqg/c5Bdr9OEKMyodt0CSbnnSD
f3ZSBtK/aMN++CFH0BDcWJpGDJqL+Gj8I9eE9MPnWYSTtGKtBYNnb1T8eNtPpxeQkLtQWUCf9DjX
cASwj53e4H1mIzVc2+4t0G+htRlnlIsRa5WT5pq9I35M1Jvu7BuGXeThaYu4JzfxxZl9vBogg7Az
dwSp/JjwDDAIw70En94FegwsaRcJ3hG1Kf7NAAX3SMhhUkfYDy4IQ7BfyxcIb0g1G+cmtIeXhHHl
hhOIweaCfgUOmDdFw7nXcguv2VFcplNv24Sk4maePFgoQOi6MZ9YKCdaKApmlJKTleSSLpjtB2QC
Tl+mLPjSoFOwNZFtwjZWYHiCo17klm9fOfcHaIC4Q8KZHiaK+yR5k0wOpj70dCKwqlnJuSbKDY1p
58KgZREZ7rrmY0K7gW2U2GZ+y2z157lDIU/rogaHQl3SG8wDfEBoMIcQSHlCSxh7ch3G1iQa4GL0
3qn3P47Oa0lxLIuiX6QIefMKSHgPCZkvCiCz5L3X1/dSx0TPRE9VZYHMveees/fapeJ0R1Yrg8kM
RxbWnWg6AZNXh3Rvcl6hXPvHntsWDtW3lHwpfzyjdKFxTa3MbdRhfOb4wBVjTLOP83lFLBgrC8ex
+dQdaQh8Ibr3zeYk8FhOE3eztsOMBs0yhKtOirC+zsitNs2LShRNIM1LNbDLADqkGIBNOEXNitHz
nKOLPyzopLDnc4/g/C/8LVqR7DsSUfF3N8QpL9WRASIEFuCiFxUE5d9A+fn6jiVQHc6wi8N9XPEE
bPHhyfAUJ1FgdsLaMhnjVEeRl4fRtooTPblmx6iBFstS20zSfx4keWmlhE8sRzIz6Hu3LyoOvHIj
qakjej9zIYVPtUXilQcLE792oF0KgBHBSbeOIwkLPcrQ4I4iat7mU+9vIz7L1HQYoBMvve+nsnGp
oN8yNkU7sBrvZZqC+Vc+ZORLblim6FDRWXy4YLnLCZKuOTWPJj55Qgrr6J9hu+ndY92e6xbNjXPn
1msx2PlJNtcA7i+xmoIEwTISbtzjrgHMZKxVHkyRdSzNTgJPbVzxlWLMnkAITOQqQC4Y21MjYdGa
JYzkW6a2NBARi/0NaKWigwIxXHkgjIytG2GVszg5a/0xQTfp1ikW+6lNuYnzr9IWjTtD0wS1/smP
rx4SHhr4mFy0bWUdpeWcdOiA4aqwI12diFlSalYZKOtpQjMQ+cB16hGBXNsXwjZqyro8cQRqaSAT
P+5LKxpoIlMwyIwBUYAZJX4tc9LS2GTsDuRAvetbwg/QxOTFF92IFR7HTNh4ED8s98qSLp37swjP
gaAN1G26Yudk9Hp7yeaNKod5EkHYWHbc03ozdWc35fCDQbKF+1Kf3coG/c5i+g4r1Cn/ltRR6TYF
lseRA8jXTIofJYHHCq3Qi4/6LWMI6y075TfGM4QuW8XDxdS7k040kSqd4CvUwJJBrMUXkrBeplo4
Vi5QZy4MiUtToIchLgzTfLCPmU+WHuR4FppaHizAlDGQVl4dheqnSX7yJP5nEmzE9MIrbwUT3lyA
uZL/KaSq3nrbi+7o8irqJdcEHxIhw1eHVW4OSFhwfmnDypRriuSHz493n4lIaHQ+69GSjyePUpPz
BucbU2iBpePF/wYSuKliTrmUogYUCVWjOpvH1SWTp/A9Ow/Z16pkVVf0cWlgG/lXim2Ho1kJd5E2
q7mqA2a8fbJrGLnx8JIEetMkzl0cCipbXEjWYzp0oXCEHqxpVFfZvyFIZ1m4M6WvSNhUpCNUF6a8
HMP8fJU0nAJBKSrjWj3ynRSuH7aV8FLPy6mDne2CWwQ1gDM1cJYP2xp+U6y8EwwLKfssf1nMZy7u
otziVf8H10J/NDfzA2qF1Frzk93YV4KbnB27dhNJp4j3Pt422mkEfsQxEyHoTakgNm90p1oUBD0/
8wgw5GUEMm3VsGJ28gcnFTQCnWOm9zKLczRwCaIHeQ8bz7zrgOcKFdhQcDevZo1kuTwME3yGH7Th
YCaE1273fwmRHkZi5irjLowr89PAJVVEg3RPJlenJofatC3FFbvikO8lpseo1ddE1qL5o2N2HtH0
nPPhIhQPgamXsY647ushPtcopbDGgrMvHf1jmeLsTjeH3gl4E4JrAUyyqT00xMgC/lcT4am8Yzcc
pwMHUaFQEu+lrXh7lAqsf6wWC+Un0S4xCnJqTNNY1V85qwIOkaVnLqPi3FYnCUsojB2OYgMrYU+N
VBirDPB3VBLRAF8BnT8BZxRbnbBsNQwtrO4gkvr1lGDSOD2crhB/KtbbXn4xiuUw/8DOSSMp3Isx
tJ2QZJOLpp3LdJUx9kKSEI8UGVqxpds7E6+5Quc4/kcaSCnv63MOq7v8lYW7QF6v+ZSdb20jajQE
dgZlDQCF5NSoX5gs0PAM5so1lyOGr0+fnXgxrGUl807je7rXyi0briOIENFDzxyhnCEnkSDAXZQf
y2RZH/r4hEW8KFhZltJPabPUWZvixqNKAAgx1NTdCFU9900JVSi6rUuqAxtPlFEjcg9oq/DEsUDQ
vmNqQTk74rMwOStzEdvurkFApeFC4TxPBmSFVKTCkqCvAB4WiLc2/bNwbeR77af5kHULRSL6DquP
NNfNNU8KtkbaZBFCbnDJhO+hE5L2BuJxy3iO4Jah46ifoXoKmkOT0K22MkXqwj8M2q9svOmHJ5th
ygESD0FwsTYUSjFlZnRqB+g4C+nlpudC10mxekX6b9h+VFol4HA4Ju/0asWWxclFXCWcQg5Gd8ky
1nSW6jNHTIsKvI8QDqVzRjzDeiwPucS+67zQYzCDESgglJSsaCyKAEN2KZsya1MEfaVzVOReyouk
JEo6M/+W/qjCunGbu2Q8loj1/mX6X1+9aQSllyB4ZzdNXL+oQIYHnSawd4toV6JftjYaFrkaBBWq
nPHsuUvPE06d+hsC/zfY7Ptr5xiIKJXupU8cMty3Njtazt4vTLb7q6wzsPdetUdGtseA4gcVT2K+
qXAo03zhH5PgIrrE4k+YL83kzIVQMVKLjEzq6jWqN6Nb089uR44scHoTFlnKs8kWrBTbiAWK2AYy
6W6oq3sPwsR1aE+cODnbcrCV61sIXJNGgkjkCxc6BcHiIawVpKWChAqd35BYBHGsSJVoMVcqEv0B
TF6kbhQgMmLUgNpH0deYyBPz0FESGLsR+BGGraXGWIHhKQOUBzgNw6CDx1lbzlaivoxNzMqrcNJe
/nbEmRBkR6TEBtWURutZqY7mudsho5oya+miWtSDuYNsAUOUrfq7svmGtxH/mDVmfk6oR5rb0VIk
Go3sFKZ5TbaI+42wk+Vj0fx1EHee2w5pE1pmpyt3inIyrgpbSO1uWmpqTGj9vPAQmSI/RsKt++jH
b5zF5cnhBqWLPHfS2YJTx0hWIEvq2VXvtGfwBw9oi7qb1ox4oreGfZLUGoDhYFnwWsNPzW0glTxy
q248GOYClZk3Sbsjd8ssd85Mp2akpC58ckX66JAMF737yFC3bZ00OY7EQHUU0LtoWdeS49q/Gscc
SFELcC4rbmNK9x2eY0oc8hqInlCxmRL9gMy2IlrbBu/B/EFeI1BHH6MAxF2imuRMysAdaXyzY7LR
MCkwj4O2d2N7HCh42UJQNc4jVLZotQOCZsbakYofoqGBdk0dMbJGjGyJL8L/k2oGc0uFfT1DsC8B
TESWFdwFJ3PQ7ndgLJxc/mXWgGAKgb21D1uIqZvkn782KCzfWrkRl01iV+48LxfBRTp5BCihq19W
IoiLmYT0vToExcPwNkM5Rx2HzXUf3tHMdzO93HoUuot02YFh2brwbvp37L8K8Qh5KBBs9yz0K0RS
CKsJtb2AtAuqnYYzLLKbrbHOsgW9R0l79yCvFkFG6/DTmIetV3yGYe8nF7f/pPm5w0mDvDAnm8Pb
t+Op3JVO2Z1D0L9sseMs3SnHVvvNvqiFgTSkIGAIrOMMFf64dJyFalHZCHz2NZqF8KaTm52ffUZ7
krFGtNK8JmwSVTBma4UktFnMMOkrLc4qpcu1IIMaEjN22dYmqcVgzYeYF7pgxZYQqeSzwcBSWsKw
xpxQUvU0tGh1JmgWmnYFB55tfQGHGFapsAqDreRt8H3GzbKUvqhP0McBrYQQab6H8NGXQNi/KvdE
w7bMjsT8CLt003FZOINIR+Smw8El7YNf85fE/PC6Iwrc7hW8jSHN+XxP0rMQ7IrZVsSzcyHhUJv0
UPbkJPJGcgW/pqjEDmFM92odvb64nI1M6RyeZDzfw0mFtOTjaEOBRMQOkErSAtCoQD70AoRuzrgz
D0lzD/9aAi2R1Z/MvQUojTgDVr/ILrbuj6hvY1z9Cqfi7ciRfyHX73wdHeQI8fCcOF3b1DZVss1Q
S3n7hgYYYSQhLImLVfBwzA18gBZAeItB9eiIAB4VgGmU8kG/GEonyw/Vq3m1yo48gpZmOyNuHkog
VECK9ewUQenmkOBYv8OwUm6iiBzvWhC4GHIS24GehMTQtfctrQ93Wu1kWkEgaNHmsDfFvHrsGAMx
9wu+xPgcn6QLlIv9U+YG89IeiRkB4QuBF6C2oyO/BN2y9sgLOSizDD07uh1bGLfVm66WU+M5gcPY
DbZGT2ECMFAa0D3xXsWKAzbN5Xrj45fEOIIGFRnPptto62w1KWlbG+vcFmkGen9pRh4oLXMsYNqM
JQ/DC1m6em4HmD+p2j5NfhqtmU5kGvx712aMsgryBT/Y+DUWCIO9ZRjc8x3+SP3SMbzTBB4s69ar
tpduR4fgS6JDwDyj3izttpuHqj6rOB6PDOpznhXmkgozf9oMnnmjXLU25VMwXhEaToQkWj3vNn3x
lKuT909ApJSQ9dk9TVuVj+fB2goBNM78Kkk7NeNQ8xOFmyi85frKT3e5u9JGRpVFt8MbyWBkFjLH
cR0Z6VsW3MKeazoZ0hzxQuSxK+OPKC/xU6gH29DvlveJ5d+eMXbCUXqg8BzRfCbfHc0nE1RUhPbL
ctes5eEza/8M0J/yFJsJj4FJhYMTmqi4LHSyrb5xxaXRg6RBN2DtJ1dcOieumX1Xn8PaSqJ1ig7/
/8svc8qKi2dGhnhJusTGopXFe58qn0Jehd7FEP9lW9RxHOrWNKhQKpH/CFRZvhF6nlxi5DHmFAqa
unulWE0m5QEuaL+o/sUSZXB/AYvSrnV1bbgXeC1bQ5sD0JL30MRyCKWH/pQh34znrMzUmcDhpWJl
Qm6VznpC5tvKVw+xe8FgvRpw9NZsa2QzzKJoExxq8IPBl6Tv/JPiHWRyBFgKiNb8kvcymmguDiZD
YddApdyRymZOMKMonVIANTsGKE9kxz4BJ30hiDZ5IGxG2kj1JFRL78UmGpB6N/n+lWY1ySTINUVS
h5cH4qiTL4pgPakWoRhoSrNUI8SmWze+xtK/cIoocRJxrXUEk1vKsmb0V6QooCkjUz41t8aJ+ZeW
PUeqp9a4T2N0IgFizFuVN6C7Y7nqoPPZ2bhn0RKZOpT0AkEPPlC9uvZk9wXQfic8swbVJNHLwzu5
jEjcpTeKvs4madGcD8MlCW+rcDgQzVU4Jm1sGucqtIGUE5a4IVbauIXybnIsqIAmKWNSYQkHNSeI
TDlowUIqsX8s3ASVNWXDLFyb2ZoTYTbYkJB4G7BURQ8A3xRDVUJ9c7CogsCkTFNirLX6gre0iFCw
bwTOXrK4yaunR5tGenVkkBawVo2xm2mIeiLOtBGmWullkU1HB1SkWZi8e6ZTTES/FIZ+9O9+alI9
MQAy4F4nE+CC8/UyeMd/wo19ZfhpP3A8tmFz9PvlFP1DW5l+nrVsy3VKy1AtHd5UKoAieJRYiAXC
zX2qCpGNIWIQxamgvfH6+3cC8uhwUSfeLffCcouXtWKQzMs5Wv4MNF8nPBUufSJknOFedUeDAAl1
ROZFOsKsbZnYonhWTo33DUaqiL4p30JMXeqFfGP9B8Opv0/EZVmuo3ifSUv4fjpSTiiD0qYhHnDe
KuAj8H+kn957aSCDCbSgPAlzp0OSx1SACfXd7F78hxodS3vubeXGsxMD23+1E2j4S0sIYMg0BQsl
mwpRdo57jPAJ8avpgX8LJczHdUncanEmetgL9dne9XqyZ/t1yT319vxaJDxa/R0mTsMJJD+LEH+l
T0oMY/12zYMnHAYaAWSCQtUlRoTCBhzHb0QDEud05Gi0Y6SFSe5bsnUrVt74Knf3FjQs2lu0qnF+
HHio4g1Fh25sk4rK8CZN6w9NE10ZMBBzV0z48uylIxLqYBmqf3V+4+Wtyl21mqYgyB/r5xTn2E60
whJtTLpsoo1vrS1r3wA0TWsuo/VyJ7H2wRzWlnLANi4RNLZ3f2r6AzF7imaLzY6wjYxmvPVQuqdV
nsOet8Ynq+TD5qzpb19Ad4CvOt9lVEio0Hc87Km8MFDspjdY28VBIKAMlV7CAfwd0awSpXPBo55z
ia2HIJHtqsebQmCKc3T73VCOmBmWHALcM+SFZwLjCikoGWfdSJJAydzjTyHjFiV5Qk64ecOa0HQP
eHbBMk+eIz6r8W0iP5v6qrm+scZzAoSHvk14a98DQ1jxU9G6N5a6tILlWba01ugFI35WvgMmOz3c
+0NBOHEJWLRtlp0tuHt/eITTHAb1yqAdotHWCvJELDh7tAAU69iRsAYBnG221bBMcCAxt4H3HBRC
LT+SdWRhJj5FGBDj4QSpi7NFaAGQTdEAThbMYo4txqI/EaBTshXUjoFbARu6mb0bhRCnYUaxwdNt
h8Y/aQf1M/Ng1yIvRKWCJFoIc6yKzvh8Ju3dJ5tFL3R2pXwh6F+hdWfdSUAK90J/0CQgs4gWvPBa
JX85k97WMavIFoTGUeUGM92bOD3OGEuwaYQOsmzx9dcBiWr6vaPvLVM067RpFd75gl54HM+J6KRB
4GF1JBDi0S5SFMDmFiKgAMQOWyyuVIqG1FjlfxJzAYAsPsm8L+PqIz+v4PWEV0hyZ1M+iJz0lLug
Hrl1gXcUbY89v8JHACjJKDcj4bZj8KGAEUUwvvOUglyZA0TtxHXCruNdLIBO2sGi6Zd9teFumiqt
FetlmDqDZ77PvuK0hSikAnw8b7xNE5PujUO/lg4mxOpF2RaLqkDf5DFnq+FPKDdZo8LTRT7YL3tS
zUcoCjqovEzGRfBsj7XXkKjFpoByCqn0I0kz08CChemWVQ9NhnEHMNzFNfxJ5hcssLm+M7rqQs8i
8nWb04tvdWv3xWuq9kcFTXUkPGOUUUXvL+EwDkyRseyzxxfucB8ovjBuux8uHS1W3eHMxWpcEZ4l
d6jF8E57Us4JK9x6pmJrxnBoUPhawqc3XawDBUY6jF+5sa4w0iamcMgUkfxlcdbBHkwqdMxR5fh5
fgxiVrNSXXuWu7A8C941Vh+Zlr8qMaEwoujUGEgsW+JXS+3qDspdFkkAUBnT95iwTfXRZ42tImU3
pZK5QjTv/PHuGRz/RfxC9JYItw0nZmcYOWJMZYo8vP3GbFpIQOsNwh/9+hGXP3TAf0qJlKNJxAqn
ewAZb7LHBAwGK46HAVm9Q4YIrf1TiDDk835KyUKzaRW3ZjK5kS7m/kmGsPIsid4Mk0E1QNWAObwE
vq83xsVKPJhkIweu3pS+lcK78CdUzgRl+RNg+B35fQmiidzsH5YEfodeOaueBGS84f+OmpPIb67U
o2GE9KgwdmPs7VqCML+Dgvp3RNKGko53c+5nAtC3X4OfWHXFxkPB2f4NTb+zDPfWBvk/fRjWiQq5
xxsPYvGgjWiHVr+lJKAD7N5XnSYTbNdv1aLEXPonpea5jd9yme4avBoKGYtpoNmyzKCqQOLJxxM5
26gtgvw1vKMwYlA9qotWoJmoVOs6yU5aQ2PeFHfVmNysE5S7Y4Rmpt+VeCbh5nSNgW3B0QseXQn/
IxQjQIltQoetFjFSahvNpx+3wP8sCwr7YnHSMph8mgQTs7hMP0tGG9O0/2J1nPpbkz8s7GYcyRPx
HdfqX6YZDON8uyvMuwkeCTm5pFzVyGKyx+cG1EFmReHpGzmF9SVcxiwhJZAWXL9kh59lECQITRg1
SE7DHG97a/gIYfR5XGa08JAHyCAzswuye9lnBt6as4G6TMOMrFHcWjKreMlvI7c0gIGu1MdB5OMa
68lTHyqUkCGdUHgAvcsItWf4/i1qU8MCCVy3SjFBw37hxOavNR7FycpOqBseRf4uV3xnfIUMcccY
EHDRqttgrDcWTQfB/6352Vr8po2Hu9fkCxno9LRvTfgdcaARG4t/icyYmDcVEThMq1h7SIBXMZOX
BGykAgnBYHT5tANKIiOF4IC5OvTAd+LHzmiF+TkxWSVAa3J7t2HI56TFJuIG8K6Bcs8b0CA9NNpw
GbE4e9cByVEriYgJckylDNjovJXjl0fHKD7LGOyiBiCmo6u4xC+U/3ye6c9HRbcNvX9xzQuf29kQ
QS09Gxh7c2Do2E70TYU1O7I7E9cdPzYa6UHDUfEoid3vYaSQjk5pRkHCmpuheoYEgnQVnIvZ97bs
k7HEQYZfmQjJbkJTmFvnWc70K1j829CY8wOAZXIbqvZfGZ0qgUHGA9DrShTfRug68I4KUByB/gPm
aQJhc0m68cIXiEgalrqb2E5U4ulOdyoTcu62X/0YyOSIOemszoELJXrjMaQuYpLaMxblGhXsAb1K
lIp51gFWB92fgE8G16yfEHnUshV7oT39VXUbYxHfeJOcgmZaRBNgeiYE9aCZiCEgOgvAs1cxaZNB
bFvCSuRpkDCARKh5ymWJFLxVVup44VFWMZHUCNBH7DCuRqGF9TDltBTxK5DJZaxOTC+Rs8M2yJjz
KnevYi13GFOU92L8RMNHVV5TzDI6At4FiaewIaOKy53DxOA3ScFvHFEhIZk613zhCsmc5W/5Aqa6
7nk0W136Uq1bSFOHJ7zIkUOauxK0mKoVO1G5i++BF2RiTzd6B4KRxFQYkv/zPDLLqYldiAFzTN+Z
rzrtJvmiE8RdKcg2YIjcmgxR7xwPGLfCaI5tcZdZKKc5aPsXc5uHKHSExZRnzSOTMjwL0Pgjz/4R
QuAajMn4W1ReG54RPqZG7p2hwoDjKkWYBVkHBEwgzYIPxpccvPYyvXySSZ8ILZ+M9GtaNQbp3VkN
AuBlhWDA+jZNR1KrhYj7aF7fRxUkmkr6oCw5UC086e0ZfJacMU3LzIRYQb6U0Skrg1QHc/hALDC5
Yp6HiiY7TROACiai2RFXymHaOrN6hgHdu+r6lYNsDrWDiVvbbHQGDXdoHxH9XZMRgsLaJ+UcegdS
Dc2d358Hfo7BbNX/wckKSnDRgL8ecmLs7wb82IaQscgAsBWTKgazFJc2TagRkBrefRhXE0hQ4m92
J2XrCbJO9/4qO1LLuj2wAdZEmXDlbCW03zxawfQd+VOCKyPOxgfCs8114RjYEmvr/8nxucoQGWkP
a7pN5B4CWfXIRUJiY2y+VHrzGhet7GwgVZl4Menznw3WCIYuq4yvGG7i+UpUSU3ZUnbOBbrxsAI1
Bemz04Ct4TWPhyVv9/QJamUKymONbmiz9litoNK2EPvKESpT9TAMA+LWRQg/lQx/JX36qOdBD1os
e6DeZl9+fGiHTY1WW8xZghasaKbOj4MUOyVJIj8TgUwIc5GvJCxQ4MX5Igx/4+BXh4TkB8fRdycQ
kXGK/yTv6l4GdcWnAxqCYXn1K1AJa92myqRJxBljCw+AalQ/BRfRD5nd46NI9hEy9JKIGPhWwrQw
oRqGpk7DHWCtNmC7DWVI+NsMMRCssTxf5nGJUJiV/yJjOPDUvQTYUH0lgWqrnoJp/9nAz3C/cQbj
dKPSmtjbFEtcNJ+tgqnQolHuFgbEZKA5hL43164NOvDcJ5iLB9jss1VUjfecOVPFRYBeP2RrfAW5
/0/iMtPjUvy/oWb+dfLLOxduAIoYy6gIGUgxPYuxfkD++38JUngyC0BoRvfNOKYKQjunFqcAj67i
YyDkSNIgTXXEx6/D4iUNm0EZ0TbmADw7Ldl+zb9azBJMyUbUmjmM9a+V2RxwbuOBGpleqCt8BpEB
8JhOlaUtm96biZxmjYmLHKC6CwwqZBixiFFKXKkBfqRN3yzyO7dH4enMLxavxQii5UF0zn5M35HF
ag64aoQiCm9J40AbDzlFfUvXBiUi5tjW/2fxWcT0WVjOtHDUOHU8fc1SPZxx1QXqPXC/y34lZPjm
1kaIgMUxI20GXqZC8mkIaGlHl0Srco7LbJ5rpDdClilQsadPmUUq7r6FgIHtlE2f9H/WoKzydHAU
y90kXE4X1cHK9dBR1cMijbYIN9s92N/wz0yfbTpexalnBDBb5XsH9dViepnmOzz36T4HdxIdraJd
1Sy4cMMgI85DQlIUzsFSTJiDCqMCwk33TrVFvqfXKrHfCP+rOuiErAi90/c9fGVyczLXYfFtcjTT
rMhRzonl3HOd0+pO1g+Iab9OrrWL7Gt6OOiGyVuf5yxjvVzQ7XLpMAd/Yt/N5V6emZjyuEE1ODve
s8r8kYXvytjwKaTmmLQnl31TEb5E3pWI81jM3ZBzgy5RwuR50xEAAVrAZYTN6H3Wvamaav6umPGF
Sta3Kij3EfQWLVPIaYCgeXVhWZdpf4wMSqMY3vY1RgJN3cziApqqRBcjHafQBgSxTT0uShlfekQL
fvywLQdOUjW4h9Alhb+mdFEQ8ud4MkQgvzykWv3T/mENtU7sMrphUK9+w1JTyUacfl7ZNnZLRw5z
Tx0GjsD1mRZ28f/XSJSijRZtceUI+Fxx0pHTXUmUcJzKJ/Z2QkshUk+wqLnPQHR4ffELiSuPZYJ2
wqgdmqE8hnABvAinQwjfotVXisx0nJ8MXSaNDx0PtxJ9+Wa8M6ZbAg/J6yTyvkQo4MNG4/MpOkMN
vwf5RQD3ejInGom6kGXSOqJi0ZbyLR/oq7mrYLo4ywzgFbNPHp9cf3Q8pkiHIUHlMo94P2nLeUmj
SXLLvjkQ/l63Hz0onKSU6Kl2s2D4FxFvx+3iFUrS/ag/PI2Bib5tGa6J3CNFodOKREZjxaLV0hnD
usKQMBTlio/oe4+s2Igy881k4XkIPOKvcUQ3pxvQOMdZUT+6FrM+V6W49nVl650+wxcb2o1wCznN
snznsGWnfng+LHWdMBOel479HSjMEhfkSL4NIkzUXRMEBWkWOhrcgDSZo33LUYmPaKke1Ex1HjDO
8Qd9hXh4GP5NIQ3CIuaSCr5it/kFQ1iPblxiqVSpX3wQJzYWSPMNUU8/KCxJELjVu8LlblEbpMbD
IDfR4g8bUOc1LEQDVhBrV1wbmOMNhA9e4I73rl/x3wFxojoHSUdAqyFAuyXXQ+i/i+GfOv6q0oV1
ohlhXShvv7q3sOKbn4w08+CfbCacVAgqaY9CjAL5KvGXUyGRcHBmx+XBFrSrULzGGHosAyQRf/Vw
G+MDvU5Xfqf8Uau8Jw3BcdBBB6xk1X36eVCUk6+uBE3TnbrklmkvLT5UzZYfiC6fsAzfPMXeo0JD
V+wGEEJ5JcysJEF1/44DjyMDfmruaKC/cLCp0XfDqE7kn9ANF4yuYsBGucAZbvyXiV9VSoEXbLz4
O25/ZOsndXejecqVp9eDS+tPLQmqhn4V8OtjFagaru019gWniOlgA+DhQOgpFwUVdMw/hnZr6nM8
3hPx2tS3EblcP94b6ZEOa4h4bf1r5k8DLawsMK+EMpARQSmP/4gS0YJr5X6M6M8toWUJbyt/i3Kx
AD3FWL8yfwUBB8l4LyTOde82fTTGn1Z9mSgucFGl5V9kfWrrGVifMKNld0/Mi2E9c9y61GvSQZaN
BUsnilNs4sM97i5FfW4whBkLdLg9tFSLhLJzXkwO5jsz5smrx7nRu/X8awMY/DvjlwU6VQQHynt0
mbL75g9ZMohToL+Xrr414lUkzR6nfwBZyBTeohHCXyEBVX2r1ZL+a8ANAM+PwcRKF10BXVHh3sGu
NFHhfaWMTbN/BaurUX4Jhjk75fTePXUniS5dU7ueDQ4OuwZXFbhtA7FYfhTAJpOAnCs3Kz+1RotC
j6XK4sDlIaWHImVyNL1x5kW3i0AXHZfPqEuLVm29U2j6HmGN9dGjhiKsbw2dEQtuwXBdo34cZFC9
JXKvmT8ZMsBqosvuUS7WK792InUXGzngwmip6ABs8dsniM8aJKBzqfjIMiG0M5wxnxRBbn1BeKwq
fzTronGapgMi5skJURwEi5TBWBpvTNrIXV0sEu3TT53WvR8+lP7HJPCtM96B/il1pgLqsGw9Yxcr
ZxjA8WijD+2NbectsTCK+scgAJMJj++zSW4xEtb5KdJsiQ6jQnew5H97DUwS2gHdwJRZXVTvlZQs
gyh3M/NeIJSoDZ770GmBW4zhVWruSfjjrRtHyEriL1ae4JTVziMSJKsWKVKRylj36TaXbg3CO8J7
6/qSeRxclX+yRSd73xTnoeRJXCsiDTPCTfIzEu5ojcIvZfShaFshfJS0NTDyeQgw5E1Mpsfg4OhM
TNzlFPQq+32z5MCVMXQhHRVmDEOWSORA8aIHMQLQFFDcKCyPnXmf7lvDVauRjuEc51pARWjNeUKI
DXOpQl6E4lqArtKgQvbjB0rTtPxUIIRApJOnqHBndPfo1hsvGOw2Asifoaef7b77gBROPmkC8SSg
sZxUT6tGiJTwVOGFsmqnMt5FU68T6+7FwTEgwKIz1lZZ2Rmo+5zTXLizGBLGaxBBKI2I+Al+xfZa
uuBYhI0Gbx1Hi3HrscDIeUePmfQyGSWBso6En5RtkTmIkF8Hiw+BlNupni38ZZ3WV/GLHBvJZJAc
BzgdDvOvLADoQAghbWoMmezYZNzN5xz0ykNff7C8WQ3LgJ2/yi/9g75O/YQFZGUbq6uCWY9Ia7Ys
unBQVzmuEotKWi4ngLMnktx2QZzfkmEsoxDc9D+4rLCB+x3cq29Mnm/qaheYNYILDOG5QyHFLJ3f
JD4YAcObpb7/VqGcDV9N/dD0U6e8OPYM8U3F574XOa93HvmE8h2Nm0l7zKDRA1LKSjADcpLM+3Ng
bDRm0CmtKprZu4oGVh9urTX9m6baIv7NaAX63TpyKbNw6gDdsDR0YBtadRx/Oa6ajK/mCq1WMTqr
ygp4n5Uj/vB/y4EUs9/AXQTyPW2/mb/DTG8gcAwbha7s2E0d9ZXxHcjsr+EBEVcDCci9hBv6X20I
cdpndQOFRY+shX9OA6WkGSrmLIEDzVLkR/Jd8n9jwp96WgSEp9NV4O03CcHdZBy5hBUHH4aRV2ru
Mh135LGjiAChArBffXEUpcuh8BrRZWm7M0xPDzAVZwfkHknwHVLt0tPq/gbOEQJ1uZqDGuUcG+F9
xKMPckuFd8IEfI5bkHnB1YghjSF5aIjgDt64PAqGZlnMSglKRttZ7IIjOwkxAKSHS4xE7jxiac9Y
UjokKEEl9btFZFue8+5do5NvqY1KnK8Q8xKqm0huJ64FSxA87ki8xlMeQeqw9ErIgztH5uhRAPQZ
mbiyGSVkB6dPOIf0pCV0F6k1c4UR3xMnyN9OvJRCsej4I767A24+abdZkrds1GTbvOkwMKa31hkS
Rvfj14v0k+ErbpDMtsgpvBl1i2ogDXS3FsjzId1k/a7xj7FyNdq1yWimd6QrCsd8TvlUg89yvJWM
q/aM8tJhpP4sg59OXnvuNs2catugf2JLMg8mjfuQXgbz5akB9C0Hx4x2INBF0KAMshka0GVqXGwq
rDg0Z/SL2Jw0ZKU6LTDR5SRD15z77pgZSNg4uwCk9Jlfxqgr/P84Oq/l1NEsCj+RqpTDLSiByNH4
RmWMjwJIoByevj911fRU13hsY+kPe6+9wh6PZhoUC9j6udE+K4F1q480fe1al5+QKtis4UlNXBHk
sDMT5C7u2K2j59akOH310rKrrs2HQCb3yf+fLq3mzwthC/4flcJMHwsRARYugTUYs5YUVTXldSxi
aC+gYMocPV+jtH3GAFvlMg3RSyas400nIyLRcDDHURtPLEiXHYXsqwg+8R7FHzrpT+iok4MtR4pU
uc/XWeayxK5FZuGgQC6wUOE6wWb5T3SXzPl+UT13Kwxc2v4HITo+OvrLFcv9dFbR9X5ueh+gQpDM
OU0IYOQB5r3oPsNtP35bIB6kL1ufX4sYQ1YVzFaVNRDuZHOrc/euBMOtznAMrok+x96HSmV8rjUd
LJ35vOlGqTfylUHYyzsI7Va/egPFlMcabAsFDDU1RhsvdhktBpbXc8/6blz99KyJYNsrTDpSP30t
8QIcvvr88VHhWV6EemPeDoxR3GHgyMb5OYS+TQZkzT++hiHoCOacQhsk8Wdb3rX4JgWngnoTHyU+
PhQPjiy7rXkQuyfUUCJfO0hcRFMUHrju554TRPBQ1pCfJluHSReAW6Twhwsj3xd5/eBzj3KtFX52
I0VPXJ0jniEBKBNl0DyK8QlTgicDWWqG6kE8CRQdiHDyMJs4/XCe5tK53JS5R/GTQ8j5ZouFwaTM
I3uLP3lAhWDSfsyK1C09GiXatxDeIfOBhbXiHLRu8hVlm9ku48oN863mTWjPgnlSkR46CQBrTjga
OXNaz9xwDlZCbJMRL4CKFpzNkMTVnIVOwHq2GyPOhCGI1aUpTsbWOOExtDJ5pxFROZi5bEFhE8bw
jhPpv2Fka98cAO1BJVWXvxJgFKc5pICTY+OHb7w3OAGhATmYc8uHIUqp/KIGcozG7/qVxAbbwFik
h2TfWm9XnFBxf7iCCgk7eJzd5M40jS4AMQFFwZmIWyAGCQtg7Pm3qJ/xdrGwnYSHp9rGBSE35wVC
7Rm7CS9oY09HhBq6gHnVBYRdMEuAgl12J5jJXiwcIBF9YPF2qI9WuXKFWsiNwwzxJX3l+u5/rKiH
ax5xQywbkBS6649v7QgKSvdG64O6HfXq+iyleSbcInlOh6nBUznkm5Jyfx+TB0KxGgZ42IW2LOHC
ORldGzUEpln53QBi4RgikW49BpGFdcNOVheySfk0SYcpYbD4HputYIea138OrbkDu7VoX0/8dfil
gjVxpG8H9cz539MYLut/CA6Sk8lAfZ5c+shW14p8FUgzDHDoRzwtPKD6hdAl8Tx53sz4gD5x81lK
VCPFHOc4woDmULe+eXYjU4yADJ1ct5dwQiFeXF46WgdOIb/QzkyZMPbkUC9Jc2YsQo1gM3kB9RDg
xeKGgjh1EhySOQnNDe+JxWC4LHe03M8owDAYexYWI1OyZsqxYaL+mRFp28LMQQyC8z4YsBd3pyjd
msoUa2ARaoH7PxPj+9h8w3oemmVobY3XcbCHFURcAEeyYerNuJZICyf85M3wbcu90yYbHK+z154s
PVDeWWdRog4ryKlhs8k+y0/Mt/UIaTsb+uOxBRgcjV0xeThoZ4khw6fziw+2FEBzQs9ggdZwm3bb
F76LIs5s2l/JDBLf6TRg4vbctusk3Bs/g2yPP5hdts6t/YfvYxHbaMpffvnt56RGM3fZs9KHF2RI
qKV0iXPIFnhCYxxlQUyu7ZGpCh7ZmM0wBmaZILfGp6y592usPdQg2lb++IjZdgQhOFiAf55u4r6d
zue1MK6YEExP+RwoTeAc/itk7jsPGU1A6o2jMFw5YNMNYwI+K/JXkjCXx8oXbs0WeXPZOyPmdKfx
6VBlvEDfCpRVS/PXQuD9CqQlKl9SWCphHgbRCXd697WcsPZ5fxu/GBWMn0VlzmuqgynAkuFm+xt6
UEhlT9yYm56ZpotC9AdfHeXJN1eBjbeS5dBc5MQBNESlQZm6YmKljoGY7ydjQGgaE/09/zIDPGEL
TkOuTcjEyHDdDvARQqfHDlZfwPkQV0HtTAcrgjb/ZfqL82nH8OVH/3rpsHVsNmvkTrOOOb1ynzrG
+JVDEkAsrQMSwLPG+vst+5at/YWDO+AtYiqeZaPNrbYCnhWpx03bp17Gnptidnn7PbX2dexwoCIG
e/YsvUr1Hya1iUlBVYUnlC09CwaJ+2l0+EgThDFFNyybh2WnZ1WZgloBa9k1E9YDsxCQwmMoUrGu
z8zTKhzr0KxM1WhJRU1OTMAOHwufpwCpXhIBvdItBVFTHzOwVoujBipCB9GMfC+83R31q7KVnyqA
nvai8f4QtLfD+x6uEhjQhB5kD+m1rCwvqXxOMXS6UxWu4HdQDXdTXZ8Z5k/OT3FPCAWb17q9zip5
7sxqdprMOPtH33SUQdqW4RtFUwgWXRleXfOC5jsOAvTFMHBxlbH+iKxbw/wuXVg4VvYDD7EcvkgF
0HYfaFf5YiLlcnXpyxoxPFNNC6XogQqZKw9o+b1uNxpu2UhS3+Nm4CKe6/Kc44meXpmj5WTzcp5o
OJBClcWImO5uGxIzDe8fA0PUKfPmzk5YSTf2nSAs3k69ghjWuyQvJy+cC0HuOYttNVkg4Og+xzGG
BQ6Hwa0YcrHXb2nnyNm62YKIcafgn61fqTibEDwLOTYOJdEj0ZAVuzEZpomnowrBFPizeK+T/JxA
tPIKtziKdwhBFM6tV0Cm2pecY1uEp76aL6A9iyTQQd8iPCu2dvJXY0+HJ5oXCdIMF9OGMReQM/dM
2zrduKLRAAJrQHJnKWND/MGghf2LfuAAkP21NslC+thrCNoLC6clp8OkgNYW9WG6qvKHJrBDoFd1
OqRye5KfPPcQHqL09H7urWT3Lvupv4ufASxSplhR39ohjiq8KIgEypEHo41fWekRqsMVidB/NJuv
Z3hqmA2E468RLyO8JrHTivBE/WB+UwLW09wO/cOCRvL2R6bEH4ZGSnqZKneD86+JCrfG6Um6K1i4
4wwUZfv3ewGxdTLJl9Nb3C96IoprbUOzhvLrqThoYI76FUv111maLM4bgaphESU35nIJNXcXJraY
oRx67cqR4bt2hfA/jQcZ3zPZTUgf4oANW9SwePJfE3jzKhIBTHoIBoiW0VFk3FtCW4Fclyb4Ywkk
Ll1kuDEtmU+0HzBm38sPDosiUj+j/G6N1UQdUfmbIJrwbDRSt14EaKqc8Uja1WNOISr03if+41fm
UCns55t56pwSSIIfUDPoYixNZ9m8F0PdkzrErPjNJ+yIiajR8xJvb1Tfk1ldx3kvtjtoFX1LJA89
UttoSDihFiOIc0h0qOoAxdCobtost2EvU4vV6YUMEcKPrV3jT0SpJsjpuDKIUdK5ojx7plhRE/Lz
XoUHuCMdmQ7Yiky8ESgT/V4K0br1J96RwclraJtOuAEakIZjwDLokz9FobNAwtFwt1qOwdnyS8iK
tjdpjQ90IHdtwXTeR5EAIxhF0T9QkshJpnBw+PNzHI//MElEkzkObv3LZLBnijLZL4TYs85L5loD
ov6FDlng1uN4CVkJ5sNMXkMNCX8oqkVcB0VuG7y23+jcN/kSbvHolJBT3fFYutbxvWEeUuCa/sgu
SC5iZKTWvKd3oW/cf9df4mbPBukcadF/9XAll+hmzP2H8tDCQW0WJmSkA2CYXB90Du1CW2jhYUJP
eF7FVUl3bxl1/ySzov8gj8QRvht7Mxlysw3eLpVTGk+bSBXPLCwFL271GNVXDodXGlDzvtaQT0xc
H+RgZFqIz9moud3itbRuRIBTyOMgQwoM8BkOMaQiv3/4VMyOS9bzVNHMywPX1y+k9xRcuA6sXenG
J0QHndMdYM8IX4MXm/54VDcQ84g8QQBDlimGh+FXLi9Nk7mY0C6YnWGmuIkDhJ48Nm9pXECvGwxU
mK5O6Q20AtikuOoJIrHmwBLapcSAcq/Widf901ANuxfzAE8LTISu7eliYL+B/fDxrOaKQnxtqk54
TT0rnkWCw+yHB7CGNsBswIFTXq+mEZMn/R+vkPzWpt35Vv+Z4WHiyYVXQquiLy8Km+R0tzuGG4qC
MdkV9099681LDQmRFVqTSecxtMXFY1B/sOIgfAWF0Mtj1G2dCifbKJTghi3PrV/W7FR8bFjgUIj+
iJRyLWaqcxQll2xWfjG46+HQwLevimszoMbo1iIOyNT6nXSn2EFnWW3pqWnOJaQniMUQMbH3xy8M
UTD9qIp1KNs4J08yClDRA30fI2FtTlg0YzTS6lQwEQo9kGXsmOjcJa8p1hF2E96cgN+rtXlu6lOh
zobd4OJhRo7CjwYnQtoV13SBe9ehWyZ+crSIKNgAZWFHiJUg7rpR40neDujNGu1wgYa98qlRjMPI
dHKa7XnhEaXCmhQe6zT4yZcRXqPbcOpQvOMFqlkrufqikDGW6oo/iFTnznmdyhovolm4xE6jOVGe
KBuhnecL7JuWfRXA24rwOQ6RTPFkvqkP59EF2AVO2qxEiilnyA+oQMFPOL/wLkW40UKJmhT9eCHL
kY+TcP/avoFEaTZNzH7nAJggixCwL8hssYKv4SJHzJUml8H8AngQ/bXwUebGWUdGR1rPvNiO8NOJ
f6Lz1UooeAH9LZrer86wx4nD/617+S9s10xdCInH8oTDQLE77Uw80Gwaa2ThB4UjbwYzqPKQbNxK
Gjq2jWcEGDRpEv7TMtN5Bn++uZfnWIEHwFkPJYVSPddWiNti29qKS4hu6w++6HBemjXXzIhRzS26
4hsibqcWcmXVa+3RmDexCig0qD3JInqt6SknTmnyOhFeT+eolOeYnkz7nEHoUqrogMQR00sDc66J
rvwtYrk1Uyen8L5YZyntwBsxs59gGAV+bh7jPmB+CYMFMqjdUp4QbvncRQnpscvyvVZWGetqXL3R
KAB487pYQ7hqHlWJLF/4LEvJ+O0u1aVdyT8Vk4EUZ44aX2QOUsG4d6qb14X77Eu3qH/aFLqzCPWR
nkDDC0KDKJ2of4WC7w7EdfQnT/Mm0YicNfxVkp2srAURrlz2o4qO1uLQzHPFXmJMvcQ6MdwkLgfW
L306m1Ft3HFnsWYNZfOhAZMsi5yeE+3Zu/uT4D6N1Hyt2rqhyiuFJJzDRppqi3ccoyed0oo+aws+
UiYDD+nfwkTFSsldkmiVsBTcDdDToi0gwpqrXoZrSQmsj/cukn3TPDUZTmLGirqoxB0/pBko7iQv
EiFJKKGew4B9FfPpc8GmJcYUf4DYlQyC1W4t3FV9qXePHhCTefvcPDCsL49th6NSjHPZG1IPHTre
JrMoKzgMen7YegDN1Ti0uWYYutFZKrdP32K+Q7Zhx/2j9o9cvUr4vgraTpKCF3tjAOiA/6UmsEVg
kSRESY1x8UXsTieTfaRtpw307tHRYNgezSZyYkm39g6TTdrmdp4FptSRF8e0O+Fe+mtV5ggorscL
1Un4JJ+u+cID8NPRRA/HSAaHesFw4rdhVvDBsXWiLOFiov6CIPWhE0pQ+b4k9SuMLlP8ydUUZhoQ
+sQiWsrnxAOVuQobyIh6tCRV4wrNOCQ17hI5z7VxR3v3192sM/Oyq3SFbfYnbJ7r7gZCypM9vPfZ
8uVOsN6dVesDS26Mc/FlfJtb+SjtX3ezm+cBIDHh9fY9PoJzbqIFXKLA2sS0N0c0jivzyJwIJz4n
+u0W7Z+1e9vZtnuuEmHO+D88NMf6n4Wt3ORvW65bXF3PEXYdnEvCnKivSllgMfR2aFSpsYO9gLX5
VcqPAGi3ZtiOkVNxArF6RWwpG4w0/sFaKt3atvV/+NvfSmJCpUnqxJzujAawp9V82bg0cOCzMHUU
YOge5x+GJc/7G471+2TdPprNdF1lxjhBUulZmCKB0Lbb//hN/VkGqlu/BueKL6BrYnWwZyKoq86w
ej4Gl5kctuiMX4l9BC0d3fzAFOPYBEgu23ord24473g6MskpNqFZGgEK9lj77SNbQtwC5iKMJf4N
/5Ckp4LLelEeYxuMWwKCGRhtMWpbAq6chd2ou1NMoLeG4I2n01xS2M3zGP3lGTPL+H0s99QYBg7y
UwLtPIOM8cag0SIOTz2i0TTwcfLN4Yj7qkquwp2LsqfPJItt2AEDpTCRh7leP8Z6G+OiHdq8FYJg
nXp0GDFDTQFXEl4B9ZL43Vo+50uP1ASNs0gLbIo4vfhxaj9ZIpYj5XOeiQGb6jF46PjQryNAZpJy
D6gko4AT7YmPHEXGU19bDHtWsr00XpjiRgpmJQuSyAaNKdQcPScTGqI9Rdwb529XYhTBLhCQGFq6
Q5zmmw+0CB3rNnz8QvEx4H59MQmFEcUlgTxIfzmh4hXasoCq2Lit5Gbo9jSPetwf/5p4Q7OhYUM3
yNvUcJieKCmewitdCAbmAhMbHe12TFaGH0+ZZcKCAgovdc5KNKCQhXBTY1Jt86Gqu2wF5uBz5cDM
rPTFEPA+hBXOTlOZJpievswMmJt4EdMbTSpEAnFVCO0hSClXs44oWj/UIK3drALg3dW0eWB0E2b0
tkX5p31ejNahk4HzBR7UONoOtzkGVUj7KLfeFAcI8GmJMw0o0331XqtuLOEA1RREFIP/Fk3EaEvJ
hhg4nrKGEzxLHE56jaV362IxCrzS9l6mfg/dg/HkgOKci+sL0PCluHCN4HMcp7xFbO+J+6aZLfwG
+jSqcBwjIKrzcCt8BfPkMUDyNp8no19C/zXbvxCUJxMC43kpk4eU7tDRvOFSkps56RNC3OQ4oU15
xIn9wp/bwVyrjmC5Y3cyIj8tznSekA0Z2xY0VMQoZP2FSrvqUFhWRzDFkH9LtG1mLC1APaC47qLT
fRvCPx2AOrmKXvwXsTA0bsU6YviolZ6gXNkW2HZaMNBF5jtxo815Bum6C22RmT++JVb8IPTOgMrc
wNc3bYG+l7XFJ4D121g31ANDECKw2kks2HRtdXuLeSsVpCCgs3Zoy5qdTl2LPoyvpdCSIRfqsPxr
Detr2K9r6v54nRz/59Pmc+iAEjGeLVRwLR28Bku0AWh0JNIq7ffQlKdrN30OrgXsGn+TsviuBYYz
e5nrjt4ofm4sjhxI+3mmryae6ocRHTTALYF0fOYY2vELKmrEnI4EwF74N9BQIgh58v31x32bS027
Am2PELxj/qkq1rMEVYw+hbzNiaravPbMJ1DAsdoBImH5rjT6LbQd+5w2pO5ucLlHSoaC3luBNQod
HrOGUzzRNpkAfnTRkQWDgxylzhvQzuRIBfrEbCZfQ8C1XiHZVsh4+BMZlzAYkisfmggXh4CNg4QI
hCF41hCKNRO6fR378LYwKjFbVwIHmNQbUM6fOCPU/PI34AqE/bg4SITNw3y+gtOKk9uh16Q3rVt3
OYAosj98jmlW+EYIckMuzSbyXjJQOXUkszrqveVno10TulPOBaxKwwJSc4gR9p/QOvlzpzNZumfD
owNOaSIgPGKTocNJBHanSwUvhBBkZrzEozhXmK2OReUIiBNk3lHGQ5ZAOHoe2qAugCgxkX1iqc+b
Kl/M+5ibAECeedb9vn7tuofFwMl8fLCk7XxklEa3l5jVknJoId0Q+ghxJY9J1Ndqsyk7jF3wN/v4
FY1fUz4XJSC12iwtnZvqRFAnwOYCR9z3pmvmuJvTnjhm5nM7Qkhlun8jArRSF+SDsJiwde10jBBs
2hooOdIy4az4YOS3w1AKcz1QBWtT/dONuYRdfYb3gZFSPR+YdOgdQjRlhZrrjNl76yqEfvgqzp2k
p29TeNCU2ZaTtqesCp7WiU4VmnPGKyjzeznSWLD2G9Xvw0tGyaXxsCBmdyC58d6kPovGhzlchOho
8lXy1zMR8fdAXCfYo7USg+7uR9scIKhCncJeSFDiRn6WkYqIkon1/+4v8RPOu6fwqhnFAHlJMNFf
HMVxgl8z7hZfJq8K1LwHSIo/h5jyrx4KD0eGWaGh5LTowgAvSYzoyChhUPUeLlbf4TAE+Rd+WYIp
TzNxXEg95zyFhLIFebY4uRETaP74xuWEFtHpwFQATrv3V6OepzmKmn0luqe9KweKNGCH9mZgnDJX
IiSJCZ+e0FJKuDzcu9KD3fakcIetKkD0HKgyWlgWOnEN5U+sBHVSzNOlNZWae6SZWA/RmTanIQsM
fnBeECpAjxU/rM93grFP6/MsnzFUbyeBQAvmTMFgOpxuAid3xhxxMiUdh6X4JDlqBbCP9zw6YpXQ
vX5PiMuLcsDSr/3roeIsH5HEErkhUSHa1Rx5EfFPGnuCepBs/Ev69Fzi97WANUlPXHyYxG0/z8s7
Wg0ClxdWRYsPysENILuR05dP80sylecVuigEx2HQHA1maVgL4YanL4V/TAK4bMfP+dlcpORg6Adj
SpB2zH2ECANTh8F9vdzk51Ljy2D4OlQjRjmobEn87fOVWU6QDuE41CrVnUMaRyoGNpQtGHbTeDN2
bRi6GBj2QGXb5jwRNeQSFoJc4XIBrh95zp3jK5wGTweGqG7ZteD2jAVIFqAueeN9DxGHp+hACqFM
yaTlkxS/3CGOmy6V/qUevwwqIDFaqWRgsCEt8KYFb4VLFPGGnAWtemi682jAnr68w50QYy93QMxn
JghmLt14VzEw+Rx5nVboE4JRtz4LiBp1yLGHWOK8EOGfl6wMExEk+JQ+TgaVe1424wSh2VO/xmt5
HUHmWROdPJfoJkUIWh5f7gJhod0EKtgDhWNtrBDNlpNRsoGQ+y7tgMsnF6jiZVd+jmMSNlKASwsc
xT7elEIcaOqRCQtZJXn2W2GSzP1HYWbsZGLJgxesewxRh3nldFxyC0FyrUVxrztw3G1muvglUaAk
n0UqfXF0Rs+TfG+LH4MkD3OFKsQqEFGgqVuTXJ4ZeCYwGqc5oNpiE5P1bcsuLnud5hBRIp4Y13Sr
mDbITZUDllDqZoQmwQVFqU30FjBQs4jP0sPC5iWLtJnMGDZMLWDbP/SxHRmcA8VrNouqY/kXUqcw
3AiU14KhPJon+KiDE+q3FkiZ0f1GPFj45f9joeNM8JlpyaVI59ZDby9MlbBdLY/KQqJqQIHMfDd8
YwyJehCTKqWbh0Q+n59s+QTdDHN7kk0J0nivKE3gKcXJI4ZRjXAEGqrIjtRszNzRRMBPEEA+3sVc
L6+gvhHTLY6QTv8m8LgCf5W5iVUdr0jcc+rZhb2QMvZVMvgJ7ejLnGvKj2gZ8wEWQ1fEfFwmbqO+
qjPIW0fKHAzTuET/NVzu+CrQ2/OZt9rp7QCQq98B0syy8U2wTJE/ySl5naGvMplE3BYbs4+xIlGw
uNbQQ2oYDjwCecLWKCQvKt7D5/5zrhHRGvvotSZJ2zRvSrNuJKe4qpIDnEy520M4gmrw7yneKSYF
cisQ+ttv5F4+o4Uq++r8Rt1y07GS4vPzOIY5MNqjN6fjx44YScTl9/MeazsVSxDIE/ZZSIIPeXs5
A8/wzUBpDfsbcRvMPsxaQnFOfYuTQaiFFC9wBRlPnqK3DRwel9z2wm+MqlyecxWCxZptg3xJnX8U
0ReYzOG+1ulrRT1yVdAFsPsaqnuEl4ZdCOuEcALlB1EdvjYsEajoyLFwqKKJFpdZjamqq2Q4wC37
YSZjvIccd8FdUv4hRY0g3NvivwbaQkSC1rLS17wTE1oQ+BQMLGyFfd1wiXiO5SteCsLt2TgRNA1t
9/+NP9fZdEcaT/Y1bPl0MxzFr6KeQ3ihka4mvdPcnBqdli6bFIDIoecHgQFZi2IXrXQ9VxixD1TD
C2tyPUuKC24Zz2HG8W6qAahbN6P3NPBQH5wPvsQQUdpV/yCvVaaP+kSUQ/mmgGUdrjGtejF80KIf
MXRkYueMS8MoWllnBmNDQbEVzPlCXPSVTSytYMtl3aVjewrdEqg+UhaNFtQy/T+wKNMfhrsiEnFB
NRci/KuhODbto2GQE5mT1hHfLqo9zlVUAeRSiYRIfVt4I5n+QNRgApXA7q5t60fQoIgqFWwzyNTV
L6T/lFqQZmyOw65fDx755vaF0tY6ZRlyShJDHB58cTdLOsluNewBiZKZbXxOEXYuDGhPAyZmSOwd
3YO2acP4byhXcRpBCk2ci7obYb6lx26aBiykm8qpYlj/6MGNgvwslpvV7hmFTyLnhl5g/xmWPEo+
U8A7zc//ni6wwl5qvuUVScP4YlCkMJdl9jks2ku1Cn/DoDoKgHdwH9fjdiBVR1vrJqplF0xKye/Q
QSIU/Qavk0QEDzkk4jDui0WbeDG4YEBieyedCwL4svIqZhjQ4AoV0zxl5AHthXYvdiRSjJxbkI01
T7gJxA9vKdsnVgXetJyVMvpw3MTWIBoLuH8hx8gCgA9bLXDGypczv6wBo5srv5resrR/2BGUZNjH
Qhb4C0M7/BEYLVe+xeAvyMalwY03w2MXHJ1HZoJ2W5jeTysRgEKju8AJ/Ot1qv41OsuJNelGd5yM
io7rGiHfRlXWHC8MNAku249fw9PHNUWXvDb0sC/BWU6Srh9eFtKsCvow8d8EBjhhCy2uZgQpFfC/
2XQwa0SYJTrpyy/oB3SMtPfsvZAqpA9r5pEbbYHLLe9bkY/DeE+Nlcx/t5NNWwb0q4UREyQwrqsJ
0wq6HYtGrg4p6S3RGkvAWGXSdjLzTZZ70F74MIkJz8g65vIFCykGX9ReBYmWbUd0Fpwa8xgCfWjE
BeNekaxEzKMtiNF+AoklQiYDTxqoRvrJI7AIUMcn2oKGa6bRT/17r3UeZFQEVJ2+bKpdNa7DYYEV
ilJuS+NSxpfwRxYdlQVM8OCU25H8hiBX39hHwGCblLXMK84ltUrDvam3j/cdH1Rw8QWWJr10bJFF
smkh66LP5G7bvNsfS3A7wMZVj2KHBBAwZEyZk8UYn5vmUsPESuF+JFtoK3UMSbC6QQOd3FRmJb7D
kDdI+IOdXHsxImjppMSbZ8ahxuR3XtypN9PoCPPFONEOgiXntx4K4HnA2XfOeYOR52xgwhefuSsa
hlia6YxngJzP2xPtklIK6vr8WWHFuqnNQ6ZvcsLayOzgBG4cy/g2YN9xwx0k0EPMskkVt96y+8Eb
lKtaXxKXg+NA5TJ+r14om3i2ajVj4IP7YT+rLYggsE9m8a2AKeCWUGS/UpbQKJBOwL1jJc5Ulyhd
iTEjN37rFMa+Z3IywD0vAx3lD7ZYfHX4tqAzbxnoHsRlNVEC7jRdW5mLB3irzld55FfPPROrp7LV
9cgp4IB1c6nmvvVZ2FF/7vGexw5usjk1xXklw2zSwRLCayIvh3GBFZSNj1BqYPC4Do3OZkwI4Qnz
vbfoMYi33923nh5DRZznOTU//rpph/ocNKf9jrQGoF71Iry68qj18+ddwNkW0sWrXXC+6Dh6qDuF
8SA+K13otL2AOSY2MMlOkRhVRg8jxU9AsBHwgEbQoYM3CjVsP+a9EVRdyPuY6Rq0YLZpBViofd4w
ybDrC4kRikjg0eZdjrsJ0K6nohapJgQnPidkxEc4Ng87AOanG+IkW3+cysgcdU233GH9iBduzN+T
JtxlIXw+ZVu8MHmVuWC0u5rutfAhmFQccDUTfdlWJFnjzPu27IIqG1+aQfwZzX72fOOhbuLvKjCI
0v1C3JvlqgkVXypJkXn9qXswv5ejXoq7hd+e16WnZwdI0CzS/KyJwRjvijpiWC45b5xtBD3zX7h3
U4vgToQrj2T+M8iCwcYqUr3WOrR4WklvAGaVoxeeZ03+tUyKbO5TwNsF4GLfMe/6UsQgxxaVlNmG
QeaN92hhn4CVOnv9zbmu9F8Guz4hb0YMYsZnQreJDfLF83rekh4rGqeYkg7WTPNcV/1KlX0DGs+d
lZYB/SkLOff5Ytzc4miZJK6ReCPRAOhQ+t8ExmrLjfbFJSNmCwzfYuhX6g7bQQUSZ+hbTCLxzaNl
1aDYuF3j8vlMZQGIBwaV5QtOU9a2xR/wXGNEyK944GUYRz4zpojDnYkrPVnui7Ivxi4mHwzCR0Tp
7QKtBiO2oGXcxqYCrObbqBZBMWDFhmAKC8m8vNINNSG7jn8Jy2BQFhaoMVNfGJq9p1KEmG7I9K0m
mCSg10swtxrsEmNbBva9hz0v5oIZMmrJ/UAHh9bEByItjoMPWMdwOHPqfvniyFTBB2caRj0QgjW2
yZymZmx9sF76BFFdR9DHVU8UJy/iFIoPPTtOdoaDJagR/uPmpu1jnKZB1gPMalyqmFR24b3WfFpj
ghJx+UW0pO3Ee3Q3VlA1UutiKVdFIlFozfHahQEmwwVzVvNUVMR/e3wotqZv6SsWPeY8MXRndVe1
j1D9FvkwZNwoGPxsUMnw6wyOZ+pnvIOipZoTubEY3jaovkkwZIWvcHjg4JviwSaAYjLReNJxHsxs
AXsT21qrXcCGw9OWJ9xAKaTS1OfsoIGmtF3n7fSx+PxislXwgam3El6bxFbfxfcSNnOkr/nuJF9A
CMGuqwSAGTwA0Qq+PcQLiGyIdt60hq5C08cbYmy+gNURvWEDLjUpoKxiRCjC8tLQxS2VBc0hU66X
RMb0doDdhM1uFUC5eFaEHdsj+XX8dCZiMZRl2sk5JSxbP0OAq9r8UaxN1kNIFhPlNKMNKEQTaBoY
yY5FLbJPJIextlB+p+0tT7FboCKhEVaHg9Es6IQ4yErBf4c2NQo0eH4/2DKtObadUG4hb/p41V5g
4/N/noCHaAQenwQr8mb81eM5foq6FTxVjz35pA5+WZeRDWjs+XBYJwPJ5cpReZ/j9UcKClb7Lanw
/jwwZgNKEh7ZnTsc7y1eBMOr6akw8MQKCf+UB+/hteYNWg/pJpyKO68e3IMXC6AEd4/L3qT+zhcs
eOXG9A+v5wffzmq0hEeBmQk38Q6hCJcYC0SG10YJfc3u2gnv7aBdM3cffK7mq/QQHnzt9XbZpNIN
6vAZhGKEnLBSv5UF2zSYvoOzHOQdev6Cu44/o+6mdpJ93icXM9lKwA81AgHR4BKiTK0rop5eX9Hr
baOxAhDD8x6iBTbF9wTTH9RmvBvAUsCZgCFTzn9I9avuNK5AcAjgZ9MaDss9aDdVNIcB+4CLpJrY
Y/iPUfLW20pfqp/21KQ0vgybygF26kJmiivFHzvKKxc4q4Sl+HGZWtAg17ZAs8buSTaq4WqEJWXM
debG4vU5R8yBWkWbfWiEJYEkZ36g/PriBOgTYg8y5gwkE+oSgW0s9ifO8F+f5mbSBykwm16Jiqo0
QtqqkJMj/G+OOSISseiTFX5ixLDGYGr0kbHXxgALSor88qtglCu+b4pK5wQGLsSugN9U4QyufODI
AQ1gSiX/gAl0PW+EbiYX/kXYLA8VlBSJe92gfEC9xt7rJh8cAad3hjnV8zQ5er2YTQoHOg+1PEI6
gWPJjsJACIJ3JRDbbUP6N3OfNzT5yavxLUQk18Q3bq6OIQzWa8pxULfAeb26keh8WQv8GF4o/46F
TL4AWeF/x96NLpnjTFLhEQH0O6D+COYmHmdL4hZ1nA34iQ0RvRxVBkHhkRBwbfARkF8Rqq2kvybS
aUiqH4dvFyeCwj6Cqagcn0LA4I+J1fSfdvohEDNSUjvyBVg0Z7gCbYty0HSUN6sIKoeDsg/Kgpji
MDLp+uD9Av805n4i1Ks2D+CFzL+DduawMabPiaAkX8DmVzl/3ijoPAAQRlq4vpivNb8UZhlW6tAu
GBSVL2CbAASNFcpPmE69+NFDL2UFRbSJ6Q4eWaV58LJMcNPIh+qOwhH81wQyYlaTTt/GvcJvTUJK
GNRQ09Pho8N0o6KdfIcKB1YofxJ8OegbvCD2PISP+GzQ+cHOncwXsjromELiWmDMuJ2U1AOaQm3C
euMFC/wR1IWf6efy5Pit3JY8lQK5Wzr93bxAfg1f+vxH0nktqYpFYfiJrFIyt+Qk5tB9Y7WtDYgC
ikh4+vk4U3NqzswJBtjsvda//mC+CTkWMJG2H7i3KqPChC28fbq95vAhwQ+5EDy2gNL4sua6UzPF
Yu8meIaQj4rj04KMwBviNcVcDBUpX4q/xWuTAMAZDMOIdUBFSVsL21EeSTZxMwlTdlgmGRgAT0Lu
IsNTroOCOEdasM6Yn0C+k29hP6xh4cD4B8HjAzS3RfHccYqPlLfJmtfhe5+eLoIdzqjxlnDDbhYX
hk+FJBUgCF2nxmB4z0aJNogJMTPPJgNSN4AUKU+1UQCbCg70e+7TrfXYMCgWxmnvv5t3l5ndQHgd
7xNPA2sBLhmLmrtV7PpDT+XHwuasuZEhTvEwXkh2HhYMmosnt5fkGC4eFqXQoCAb/G9Sgi4Yh+Xc
fF2bc30AgZBBxOtRDosCiW1mVjrZi8m2NWqmW5NZNGvywTBesxmXvv4tGa70/arzzsDNrLDZ+CmQ
9mmQ0XG7O5PHSUgFvOkWPAV24vWO/IHsa3N2nZ6B29WlzlE6ftAKjzBK5x2mZGw1YgFRiDMk2bCZ
aTZoFt8WzyQWFr/6KH0M2riSAKbcZ5APrhRaTqaLGg4FE4MLrl+oDDkf+OpcYZYLd4CPxIIG4v/c
lnwJSjOuc8vvtuPInlvFF+UiV7jeYCrEtYFl3VhwlrPNDbloFQBAoLmidMM7Bh7KS4BhYoHq88m5
uDzYyctVIbMlEOBQ05nQfLlMXBL+ImsYljevw3nwSj2u2bMc96YO86l8BFU0nr53iDDnDqOCf/cB
gxmuOA8ZqxTUHDMvFApY+7PC7yvgHyCtEYT8LDGeYQzNOJNkbdAy3hPPNx6LF6+RRA8SLkcrqDmf
kW5kvJ5cCNYTMhbunA/Kio8hOiKPj/AWnIfuYMo1sGcmWCNjw+XStJ1Kr0vIXXF6jGWwD0SJRDGB
b9e4tY4s9VMfVRU9qM/8ErZCxvsyGeiDrookSrdnwFesqlHkdZrZ4+6dOWKzUDH4gmvcb8UWvHDz
wPTn5b7TgN+949S2IbFa5T7C+mX+yZ364l35WGiX0M7d7rHc+pizaEm0qdTlCawGSj4HHYs8E+3T
O5yy7vi+1Hw+khGWI3GfyAgYUk+eEVI1VuNAwl0F49tXKyftkDF5Ap9d9tR0HHIgekW5ds88Lcfu
GkdzhxEuga8f3UZ3Q54TxBxoaDguvZEHNmbfkPBnkg8MuovvJoFwIxGJNK4JxoYEtn3Bzmc5kPwO
VG5RGk+Xeg9wT9acJkSzYS4Ui1717ohfJbMk2FYZkxqpR0zjaT3vjhq8ySZBJYjzgPQxyGK+rx+S
iSu2BPdMN6oixMnrDf2sIxOcbAjiCcwuYFcyP+bdACswI+JXTgagtTVd1GTPE/N2E0AHLXri180/
RLhCEzfLiHkcl+EV3+6yC/Vl68OlKYwv0svtArbVUjzZxC7fiL7xOaXnJ2+6qGCbvQP3oBjJBXKX
2VsdPC6YQbhT2nhmLonJDFvrHiOXJlz4YXZGZ/y2jnZ8bgskefD8jRMxk7/gZd3oAmKk0JmhgGDL
AGpEdcc8HNuB1JR+6+gZtb8SVjcwD3qiTi0+EFqZGcQo3cAwgCkR9RCcQ1IsCZ7eUdDkMAV8tOb4
gyPmTDbqV77o3PiH08Uvfx/HbkWyn5KQtYZ/EDFtRvvy6uPMrezcZ0aQEuXmXdKo9BIrs17Gz8w8
zNw0bq3XGhrd+848F2tTVzPw5sot7MrGTdYoL6wJVE9Q0UZrrqjxX99kbQq/vZNspV/eafJd/VXQ
lOdkmxZGGuRWzEqJ5JW0wPrTlg6IYhgEuZybZDzgCgdNiUgm4y/4YXGgIYq7fZCNO9YrINjQEZew
jRaSp3iTYOK2EZ4sUR7psAPzpQS9rlzQLDLIDDkUf/VvedVEn1gIAS5i1L8CAZ9/QmYQXPLYtBvE
W2icmuUNbQFQ7xfMjmJN4tEYLvUxO5e0NQ60crNLQ3j4uEk8LlO+4zBPzJ1mHAojig4zc7eB/W6t
0MrBawrxqPyahsEPJuQwEJNtutbvKMkqN1mQm2LP7O6btNMvEsfrLUFg76t+SQ7v3/cvuIlhMtSK
nr7kJA5dJycs3g4uhqTgMvQ1nJxUC8KZ2BDnvi7W2pkx14YpTe+XG/q/2zdVjI+ZlvfgveDlclId
xmOAXFG4oR6rOiwPnCQqvyBgXcCEfaRqMTbjDBRRP5QWGAfdfmuUB5jJNAYVqgWIXbv3+u3qe97R
azzAWYMMA9nqFliNbVBSmbPl09Mvf0G25ahaEGriP7eaB7ny2oacVPIS3GDkqgG1HVASX/Uv3pru
wGEcWV05rbh2KEbIVJyuTsimv/GqP10V0QUtbXvEoY4InsLFAx4WLWm+792pC+HaRzIMDwwuYsts
GwqVpzEcZtrn09fQ6zUHGnwUs1giFSgwiTPRPcItiKq3uiOkZyD4ZC/N0VivPke47cdxmgZUhUgR
ZJT3I+EazBW8lhvAtf8esyoIFWTpe2AT6bU56Bea1+LKkX2Hg0NtMPb/Ow5reSutH2eObKnEocOC
4jjZCmuVUG64dVBNsU4kwXF8LxAV2lXqhfGE7EZLtmbT+L3/3qGQoMaiINhO4xoL5okBO4HmEU6P
BX2SWohai/OeIQLHSo652Y6lMiq+NrCI0F9jHrG7Be2Zh48ucfIlf+XnkdvMIviiPR8/HZ3scgZ9
VZlnfwDNcDT5vvJlnCWiPytMSKigK3Sx5PdwmensMHAHKuB6E6XJHRFZwUoOMQWSEjpc0F9mRTSj
EIbGXAlGs+Ii3+Pa0v1yd74b1ckOXCQuIqgn5x5S0hFQiSchAKdb+ZitGILd/0DxiDr8cxbPWDEh
FFgfH4LgD2lc9m3Zxk/zHQpL/MTcJGgYMRrK8jFHgVVdtH3tiuHD/YRXiu04CWdY2v3cl8p+dq53
z2CIGBgiI4Lok25JkdD+iovqNVfx8KCPWFdnOS7OCujHubmmBLsaAmsdaS/J0U4LgJoaNURCA56O
TtGmmNk3Fn7lStgjwd6UOzk84S/sNU8j/xbDbbHgd5lA6RPEatCzya8ztL0M445qHC8d4Erj+a2G
1ddr+d6+/NrMbH4reK7VwyOYhY8dfKzSzVaFpV3RtVzyNewR55x7IlOi3p7a6rn8VvaDrx7SBSwR
6NTYd20e5AnAxnyu4LE3PGabYlN/o3lMVvkV3jRV3LXmy/CMU2Zv6h0kxPPjOpwTimpI9sYrPLGS
OVo4NXECpHHBw9vKrp0386qF9qPscSIdBAPCeHkVqFjXxQZthiOGuZd+fbbK3ww+NMlCZrurNrxK
O6/nqjeL6v1tm/2gB7375Z6Z0YwspXqPm5Y9+J/LdEo3bYpARNAgCDRgx0HngeYCfjjhJBCGJjhS
mik2CbV9O8F+/3kLe/UUCDMyC9cPPe6G5VQ+DsWCoeHM6oNPgdSWwW1wgxJKZDR+sQ0t7FVloKrQ
cMdjHI/kYKt3L76Em1ffPIK20oqBAcYvYfkg5DrGbl7SlzqZgcinXg7q95Th2s17vbxZHbyyaJhS
ePLo2aqIB5B5+qGgpi4ByIBqBvdvHLi1K2UOMF2xXyGbAa/QEe5AKyT4HTwkhuZBYt0CEdDIe0JN
Km/rYIqEWYegieOi0fCAWi0/76EuI5Blfr1vVB5AhVEdE+ahc3i35MBuNUVM/0YWZeAsBupEqPVS
9/cIpVDP6mBIkNbGZ5VJAZsjP9jvyvGwoEPRtzz48oVvc7ryeJOAJcQvBoY//E/qNof+kC+yBelX
Z2XXr9+/bKLDJgcVIGngQgUBM5FnlYCUm8lJAw9C4OW2xe80Fi/ImqAdAVSAIrC1oXOAVs0oxuCP
GLrxNFBxGb1pib99gI8PZ2ARAUjC5UH5y4gbHH1E3yQsP9aguDkHruQ+D0Cpz2zRqKsUygXG5ODn
biYz27HB8sAu3whKakBwL8G2eQTOVuDCahEN+EizpqHilBYYsVAGzA/BwcGCARtlUKa3xc6OBfwI
5E2uNLIA5aBhkguWDirIQJ+IgB78HHY9ZAWC0U4hyPmIKyLex2OsNrgJ3EtWAPgc7tFcZFo8uriJ
T3ScbnGwoz+hiSR5DBt5lEcYaND638Zum/YIfAHTbYza+esDgB6YyXiPKiDJSPVpbwU0UkwBIJJA
8qdzAagGAkEZkwRTYovA83Esx6uJo6L64FMkbph3yjx1p2uvrnJwLbiAXo5S7VQrbMjhKfm6Z/iV
Tq6QeLXX5iUv04ScYpoqTAzG44JgGkjipIqZ0+g9F0L8c8xi/XSkcIr1Y7HmHAsAc/xnOIn6831H
+pp+6SSKkDrMFnd7ElT7ya4/Vvt7zAH1zQI8EYMzwquvXfbV4uH59DC1sr+aLxWPL1wNXPhM7n2c
S5n1gU8BpozXMBfSHU8woFu8Qslxw7fjis1u81lC96GUMhA5eCcPWVp4I1FMh4ZRgBmajwPeLDt6
MEmw6T4z2a8V93+eFETF8whUwdKepFcUsvgB6bl7gpyUQlig0mK8R2QelvF4AKZ3/yWuuqmPyRzl
u7CQY8lHiu7eYz1Q3VmAotOm5nxc3uv6glXaCTaDZOcNrgO2ANuuc5S32+NUSihNVPrJVtm0ERoP
Rx+rc/Mx19cJNS6h8rja5BeFS/h2xN/2D4KSj1dkrHn6CkK+qQdVcAsmPOcfF1+bGtETYBwudoYY
UGGEH1d3mTMTUBPVAYGnyzHfXtsOa3V+/8mW+JpgoPo4pzs8JjAfNV7Bw6ri1ENKO9cvw1L5lhdM
TWBiTDF5IOcwlJdKjJ0zewudoq+tdK8JpyHwoln6Of/M7PxYXLn51bE7Mh0XfcqoIFty+8kKwisY
M1bnGSaO+UH89mE2DMIeCx64CqNnp/g7LRB37ORlcmAPSxYPp2bcYKOexV+5P7xdLBoQgGRm9w3P
/3SsVhJLhcxfe3BZgiud3RRd5g8zBjNxORpt+PXOJMBQa7KlBHkc7rK56r4KWk+JEFCAIIOnzcSq
BRDnsUmOlK+u7g0OiefRLYK+azOvhCHOsPdlaXOM7a3H9rGow1v0dshGdNW48tOIvWrzOEtrIAAX
XkpYrPLN5CLFzKzxqEIshQpaQwjJYmVCQmr0Fh50vlDsx0/1MWa/UNZQ9tDPTiMEDot7ULmDXS+m
IUAzvuHzKgIt4+R2utE1hVA2tm3QbI6yjXzJz/rYK5DNQZYKAqYzqJZiT9cMhfjXjlqRHan65bwo
D5BcXRKw5/1BW/dn5jOWQAuo4k4Ll859h6dl6kCvMcnBSblPkKRXE29Cj0hS1qI5aBARsOllH5IO
PLhOY0MCjWk0HGxbXW1N3qvLcM18xygBGEobl9bsTTKCduzs3FHmCagqydViKAT53TIFaxql9hiO
mK2FYPgVN9M16QwuzySfbfrNmMyXXOmbMcIzHI2vKWzs0WOZRWoKruby2hFZej5mUG7JjjFlIL2Z
WmIAgTRgTD6yBwIsQdnEZ6xlnE+X9UGL2detHfqbY3/kq1KNeqLfBhn1hzu+x2M5bdjgOFlofAbn
DpPn9+6D67l8bvNCupqJMwK8ccyiSqMOHjA0dKOjpVB9zUTtBejA8l8UvuJyKodExzLNR/7irFL7
ZIZITh0G90E654iGeAG7ZGpncYr+dnBOc231ijIv8ZL1y1GXxQ7QU/OE6OUS3OZOg9Lm9KQp50gO
ZZ9Btd99icvaA4/mPmXczlF71vJniE2ySH0Ipytp9ezpKYXv2a/sPNeyQ7o5jVHnoA/zXheEbDE1
Rrvv/Hwlc1DvGFZgOuo81jLFNC4qFLftHO01FSblem1M58+4+SPv6hMB0zmdrxB4fB8dtDjFiSx0
CfKktZv5uQMZj8fwgROKsGr+RAdNg93byFx4SNnyAgLv/XvEB7KJRLpyaIf3LYF97BT9Gd6k7nfL
x1/DJ2wD/belTiAZyBOdzHsEIJQL5kKrfE7xGbyi2ZJmltkXUHLjsR1YmELMHy71RyBx/aFpmIr/
dAvr+aMFfB878ypf9MRz7eKz5Ywv2kF7w3JwDUyMxJ0UPls3ZgasQgcbRH8WVY7mg6o7kziFyOsn
YRWpG3WC6zyWQ+7Yr5R2si+9jwPH4Rd3XjwZZbB5+mZmLihBg86/L0md3dELyCGSvNV9QSiqP93V
848n+f3yHd6cu3NawUjcamQvKUHrzrx6DtHJxpjJ7G0oMmaDnTvKGathXnczle1kLYb9vrj0cy6v
SQWFCJDuP9uj0zOLxeO7/s5pPvdkUq0rXIyMbot/LI0KjeiZhtV5RfnDkn+VPzhaL6K+98VWW91d
HC3WtdfbdXxCVIIY4lxCFiqiyWLwu8sQYvBiECVkCyZGt9vpDmrweyExRdNNlgpy5BtrAnSRjuMZ
VxigbMng9AVPOBC74dfxjZrUJhWVpf/xhauI4TNnWTS1fRRSa8WnlUBsWq/KOD3evmZjHI/59kkf
W5drDtbgPHPyOFsPUbaiU1nel9OZy0z57ahI6hkX82DT+cFdmYSPA89J0Ac1UmjxFy5W+UMIG20h
wCTg3LFhX2nD1O3XMiZxvSkvkoW6lK1RLcxv3HiAX85t3hxSl6GSm26fcUt3t4LrlvpPDzp6a+Rn
HrJFgjIB2QYrCHDjB3Zptn7ueQyDyW+F39++2/Y/J/fk4sf6IIHrD1IWuwyR6OrdHK0U/Ptihrr+
kh55/pqfYUtT2XwXS0jS+OGFIlveZAFyws6ZLhmfqg6kRX/wsvXdp7FxGMX7Gjel88od0L0Dn1j4
45m+iMc0AjnB4hEJwvITsWxf0XubLh/74t/fbOI3WniAyQAneHeKb0Bpdwt1Ue+ZbY1vJeynfzxY
Xols9VfZo0bOFeN2GaJqAe2QE5+T/nC3hu239NfC1lUAs63+Rzw+/+pAXEJFGV8zrgdjeOB/YT3J
M4xkR/TKOTwKSyAYlj7RE73bQvaSeOpOOG3JBccKFsX+97DplsygP5gxnV+//dqLMwuH4LsJ14vM
3cecmMYA1rmNEqI02j+UMbJoIk9I9v1KXArx2xKdt//aVlHDNt4Y2jeYALeffxMU2JBLo9sp5D+W
EOMtDDI43UYCnq3Mu+XYPQVCoMBZABoC9iCMZfU+DpvZRcFLZw2+MXwlZ/S/Is8DWb4nnyI2m/60
6ki4SeiOEgNKe7CaLce2bdWAllLY4I5yM28RRz0UM7gzKX0SEdEof3Hlu4gEYp2YvrK4GAiNolRG
hhzzTH8wQqA477EEXk6oNeBWFCNupOwgEsGNINDkzPFPq8nvYndCt0Cjhwsj5QBkRs729qAiscjO
SJCxniu+AbVONGs4S50wzwDlUgFMM8tcgTjaWmiRHLecQSuB/GsMR4HIxQ3EUq5D7Wl2eJt74cSy
CIA1QS1t4nyNv80KXQXBvGgNtorNPoiPgtkE+IiBUBLGEFAijGnAhK2WByZJV4qznMXdHqbR02H+
aJV7q19Rf7EazCSGnMtJyNzKwb7KhK1sKvNVQ8gnReK/f/7QGzCveETEERmJ3wWYh40n8Bz/KvNz
TH0IqCzh8kddPNas83VylkDDxmL0j7il1Q2uyRSpaboCFz00h+bslXy5Ydkt63OKonZmwSvZUvfR
mxn3SPd4+S0Ix2RT/fJT9wsv9ENT+zlmMakU0OXYaW7+sGHvQGc5F3ckG5ZLE1ZxEaPGAm1OjMm2
YagkLYgvIUGZgOHqaTSMidyLc9vpy2JVL6GAhYLTRKLJIECw0N+DTz+3kEB2Cjhm50L6RF3w2WEg
QHbNZ1dcmQXK2xnYm1lgy5bahHjMBY8xFHcYQlG+YWw0jhshxlkwDFwhBCM8YNE9Dvu723LF7scd
SymYVMQzTIcRJVMIF+YkYFhkbiB4lXQBmENexrYO5Nuhit7BAZ4jibbNHqZ0glB5wfOhxVP82wzl
QOdxOk+JvQvBRbEclrf7HgcsJW5CxZ0DlmxnFuCADZvVDlelt8EjGVdlRA8mrB/iDyVTsImfjlN2
rlHlh50+/jOQyDixyQJiVVAuZBhSGlN+UHMfGpehO0VVtSif4HY3p2X71Y/NzyNoVgwe2aC6qI7r
FZ6JwXQvh5BjFs3qVVufet6sGB59J0Bfu+dKjHKP8JxzA0w5hSRiSYoJx5AaCUPbOx90/tzN4Hil
3hOrAv4QruGKfZMYidh5hyTIyOIPCNe39l1jyjINtJW6SCPF1ZgUDRA2DbIlDCZ+pBEz8vd6V16U
+1xw75hbRad5777wjcEHMbxHVXTjwWGzc+5Rvm+D3gV4TqmUYdrw2IM7r5sgiTlo/JvPNvklxaqv
2BecikeLoaPmTjZEoTaB9K17UNo4Xd6+EACZI8sDfUaghViSLQMObUF9iz0bjTfVShvk50mEIS+1
2Mt54HmItxjbJF28I3IAET8MwDM4hJtOvzVQhG3pYeVmgVy7qctZ07GTkAjOXAG5iS25k0i+CPM+
ZOTJ4luN+0Pj9XSl+VdBqhgHs4kDR6C5D2PP9sH1mYyI7ojqO3rUBvKCtCIrjVSrYMfgL7M+btSV
TTB8sWx6Fz76D0fdyK4HM/dEO3E4i0x1IRElydfysHbmV14WyNvwqy9SPzugyCUtOcHi3ZUigYET
BZKv0yzAcDCa7YNdulv0K3nLUIVZiy36pBZz9tR07Y3NOfEnWlObigtvirXistFxieqzEl+wnYj1
w51jW7Pge1ptDP8bMiWo6bXnIMyC7pzvmnk7J7O1xdqSAur0JZEOCHo00g9RjRv9bnbQ/M47LZ+E
hny9Duk52T3n6Fi9YiPDS8Pk4Iopj3ygaAPnBUZBvkP2DR7jBqx3kIu5SO1IZUtJ8fEXtZu7ub2n
a6MyJl76kKzIegqJOAOvGzdsGuPFoAaUvnnHEYg7gfkG8YUtAc+TohvMKMF/DlWp+Zo6Mrys71SE
C2mqx6n9pnxu1w9PCwibWDPJoUwjbPL4+LnzvIteM693VKPUxT08wov000XVlqPeupGO/oyHg8LZ
BmcYRvl1Khpdb80wKyRfBebT+Gsym+j++ds4iXvavs4vJPX7d0C3DEqNPfhS2yZB6aYbzScudpF+
6fS7WJ6tyA+E5GaI4etwTUHHD+A5sb7ud09a4mGtgF5y7ThwnaGyRNl/3Zz3zUlCp1hwSWX4dJVD
fZZ7xZZbztSgMz7hyWdiQdZ1STFO98rbqnECYiDZhUNV5sLR4GfZBuXjomvLdle75Vyjhitd0eN1
bwC8I+fNpcCvEzTIBvMDloIEcRRqZ+VUeAAQAQfEd8i+B0SlePBieCsZNWRnUj8wYzrn8yrMgnre
MhaZ7jHl+6q2zBrmeB3O6WCYAzCOYCURh+Nwdd7eK9RokxoX55vzhDqAr9KNBbJVrp4BTYg7HFKm
zCtEylvu28dQj+qx33dHYY4L5Hri30fh/2uOkUPiUMt+wWLEbAlQ3M6+nzs+y+6+IcGh3tR80Gv2
PbY/kDu5fPAlp0T0Ebpk5BhEUba+GbPI3v1rnJX0czGUgLaY2t7Xnd1a+E/R3pVYyHw2+Td/Fd9n
EesgQMcO2rGZMRoF+72vuEFvzQAKZV3SYl0If8dQe9+TTPQxP0RQYK2AUAa1/Al7Nmu6xyOr27Rr
FbN2fOMLa0Km1cdtNYturqNUlYJ2LHsl8BrFIOqTl2n3Mv4sRE4mbvm8UG2D64i/1LJsp9VS5x7o
a0xy0BDXEWKnZWETGcguefeGe3BHic4sDK9vGtOPi5boxRlRX/EtMF4VTqhQLPpn/KomAZk5XXLf
T7IBwPuGtST8McgCbvE1RKcAltwW1yzn5FdeYtOUmWU8oX2dzHGZ8TMmOXJIsHNqtfh6CUEW1mOx
z0ftos/xRjkDP4xmEQlM8I666OFh5MyRBuAPmQozrdyF0J/RGJTrE1ZKg9Pv70ueVTkqlvVPtsae
hblOkP8MDnJpB5aPi0rHInMTG6AdBvJYxa9Z/Fdu8ZNDU3YH2LgHIOeXLfD4AVFdNczG2Rcx9fxm
I/gcVGDss+TrMcd2upmsX+fpl7Jl9a7zeboZZ4IoumkTPyHmaG9cuHHX98veZcVRfy6wd2fU119r
qirGXweOZnRkrDydEo7q6qxdFAhUjDMk69SaFWwgWpjMmYXt7SK0GJ9YN8UV8B6Aa0NBMrVZMSmH
S2Y32BRS8x2f69vxdmxq7Co8drrXw3njLQysNB3/N5+arws7HpOhf09K8VV8qRB2COcwSTGuC+uG
hR0QHPXz2H4YPFOEZlWynfP3FTx7rxXgMZoOFj5BHrgZaChE3CK1ERU+1GP73ItHpkQgSZzsL0sK
7iPIwHJo9hIGt8QzpusHF7Zczn6fdLcldjjc4M0LHEL/pam6sdBFBKTmTLIHza1UxPKuIgFgqLkD
ioXqsrbfxxN97S2SN/me45GtDDQQDKK1eozDwEhTKhq6bGi1jO8+QpS9o1MdCaMbDq4+K6HCAWKU
vAlomLYNUAHyjBOMJkdB1kIh9LK63+HIF+3Vce7H4KxtkepYxHJNB2+iIINCRce71n+YmT7GX88h
EKCdxdUYSwsGzpI9fdgiQ8DWknqboPasdkr4JrihMPCDjvTCkp8aG7sOJMtbBnsEZdODEdeAoGnw
PrpR8uLcBPobRpUMIQXC2XtbIE20XzyAKBsYsPj2BIIQ1BMbi9ZGCSt6J80VeyeV7RNDTezuhIgK
r8w9FEmfW/QigrFx1Zf3Khf9ZKnp2GUthTJmwikBUVKM6WT6BEjO2tHTmWQEG+ciLhQXVZLD2x2C
nvd+bieshWxNWdWxeWz4IZ4WTbV8gs6e4oFH69/L86EINPBbriyIIs6WHN20RxgYolmcOKRuz4Cw
M7/v0a4TT2RRo3ExG0aRYoT+s1O9Ht9CYXuacdf2vbBtqn0lr/leeAUML18VopMeDxQams+10n9Z
3PX+xbBBhtcXfwCHuB+5oxEMoH8YT323A53S4iHjHr643yLStfIylutgqOb3NhQmUaLHhf7T6T8P
3q1fyJAMknnVx9LrXABuv9vNrRq1hSh2oRmMI0gyTFJTZQI6spzwgbLVjTZXKnP4rQS0AKby1/68
loA7k6M8OlfxA0xWTgg+t0l9Y4ULKn223TbmTXbyDMMYo/8d/qq4ikUIYQZxUvTj0BweaIvw771j
vB/MQHkUP8v8d4dazJrlDln1k6evKt775SHGxC3sjl9wYgvTlcDOKYwmn9pPM8zvYmb00AzyfCPh
gpFF9cNOWtxW3Jtkv95u0hunp9NITk1NiMQaXsHTUXrvdgqKav4c5qxRUGZFYYAZvOuAiBU+HBHx
CYaj07uF8rjNuKN/0uOS8M46Z/wwH1T3ia08zh/Q6B01DTUp0NMo05ez1sWj2Cmh9SS7VCQ4ev7E
L4ZZ2clm0gxUMXVrFbcLyGMmiuHuSZIGS9/PGvJjbf4gPwZyrHcofSZpWBMWMQIq9mRqZUg3Hl73
stXMJm4kQ/+C4/MRAQpSQUbnSLIh+dCkIKlBqEqf0rTRR8Ss2BCnDn8PSAErZdLbkVExSr0B2oh4
8puzwpELJ505Wr1knj1aiLXmDW509Y3ApQxzOficPLRlWmFh6YYCtKG6rheptEQt9oHAUpg5hHV8
0ibomG3kXcjOCIrnZfoeFUEgycGA7vZES0dgi5efCzHGDQOpCfIKBe9jsJjGqaTlk2HXY60hpYYh
MoHXJS4wrGgbTKrqD9q/LRJxSfA/hL7cbaIJaaISdPzZyBjA85aX5z+e1WZy8lPV5gEVWN0bmeMc
+SKwfItUAStQBU9p3DXid7HDNB+nVr123w2TbR97ilw1poIvwf1oowKHCPRv4titQTPABEd5OvXU
5aZw+Wo4moKnCP67DcreQmucc71shOEo6p6CN2CJM434dP8Edj4vdlMiaAAI9DRlizlFgfxugnmG
yyLgrrImutblmhKj2WVulYWfBrrnIkHdlbld9Y2uEFd0lD1D40ErggJFSO4XQBRgxLDBDN8mZQOS
RIFufaessafnzYiRFeNTTZbldjR3boOksl8yPIPTFTyOj0NTi0aaRYF9AO98k03gNXwEVJpGBmIF
lTKDD45noqULJPcGSw/dqM5nuxFPa8NueIInSS7/izkbq4Gdphw/aUJrBu/pZpckmxJO8xmBMi4P
76gA2wiU5HM+WfkK+epKhXYZNgMwjjpxm1f4KIM6P5bwI6RlJWzawrtTQZxCXmkoIuReKLBQ7aun
1Kiy/UyMcw2atIFmASrCG6q35sDE6kdrX0oCoDJ+hsMGV4QlDr/kxYJ4L4dsXJh18DnOgGSoE+LX
Eu7TYZRZag51jM8cFUpleX7iqPxFzxvCwGZOPLUwzfIrsHyYZ3S04IJoKKCFvSWYauPV6urF57FW
E7QzZCe/4af7eGU8ES8pkcp9wNJmGnJpYJnwAxuX+wcvJu+u7RsR8S5MfkdTt3fEHKBL/6xlRt2f
LGzwGZWkOfJJT6wXj+QrQ73ENYQHB8UD0JM/zL1A4Xv/eDOIUczO6lNIQBF6QCRsqMUKNarRwoj+
aKdALMZk5JIhF8I6oZhc0D3JYtwiVGGOAX0CY9g6xBFO/GxBMBkHQUDpUeeAia4nYgxpIsexfKT9
IXc8SXO4JBiAFqe/ElhgxowiY9E8D8/m7wRFTDwUt5g/MqkXHSLHz3bU+UojoyWFNIUa5GaP7JLn
BvFd0iwFvAhAcfRmjkj4zcyblGDen5s9quRwIEkC7GdQrnHXH+C25TuePNZo+zo1eqEcZBw2Q3zu
wAARTphnByVTrcQbPwBO+E+XZYJTnia5CF+QPuN4CJWO87HY0fUMFhgvdiYqjiWzXa5AbsEof6vn
53LEthHUnUJ0K8KTsmHN+zCPR8mHKgbZHGo5Lgf/C12GOTVmKQhMkaYOiA8LD0UFujrEEahFR8PU
pzvVtpPiB8UifxjjZsBEaIm3W8iC5leyASA8RBaF/FXqft8oWIbzvYxYeSgUICIibmV+jQAUpk91
P5+49Dq+gKhOELmAOiP2mMrznjk7TeFnzrXmL43kHDQS/5iJkBq5WFwOJDbIpboy4lNA70GklCMa
AqKtdvzI+yjLt5/JGlcFFECoY5BYQCygZ6aR5jlAvfKOMWVRZ6HQLMcoMv2rlRb8B1ImhDUzqDh8
K9JI0N09XfwDkYtBC4J48pFi1DNQUVgMUDr5MpCc+gZ+BAQcKDefD0L6Oe6byLwwNoFOg7aSSwd/
BStIhDA1Y39a2NLL7qvnyFS5nyfvBULL++OMNggtGHKftHcxKhhFbOiJ+IHMRzhhTQ28aKQg1Tei
ephTPODiEFO3rFZtCLN0xlHKgi8RcLmcbNCEeI4wtWIt3cSNXvzAFOIy83y1TD+7QKQzg1r0xrmR
jWbTnuEr8YHbmb0CBkYPI2hO+flLEMRVu0HfpzSA4ijPYg4x/TjYU2EVnGBwQdFAfgpPcouzP7EB
WJ5QeEenfMXXGV3smSUgoECyW0bZa5OKOPfgR+/i5ciCTbCtgoddh4q6EinyuEM8DOMQY+ArmzBr
YXtxwbibWR8pIqJSr5tc8IFQt5OIPQCBMg94waKFziUtkc5+Pj6i655f7LDfDGBOsUqgX7F6Bn4l
CVDKotlFDpkxZkXbWgYPaVGhzCvwHYglNl1AODw82Y2En/fpyn9ziFGxjD+ws4FlwbOMfRnfqQt4
EGCYWR+EjAhaIRAgw8JwlanLLBxvAbN4hRwPfGV/37c9X4hxDUw0tji2O9hh7CfFtWFQyXPdjtIY
GwnOwPMD8M16p2EFxZ4ZgCAqjc/DwtxOvvZnRKrH00qiZSLPeGZwLFZIecm2x7+tHrlo8td7/tk1
G2yV2pA9Ag++GQQFzRTm2Q+QmjNV2UTYP8QtRawC+v2wVco3vIMwdsGU4UMpF3PpkBdxt8dA9MZi
4+EAp/prEAgi0yycF7EM57stm28GCWPezmuebwqXpLh4Es3gaHDwRnRqrT3v4CZy3LsiPSVaSvcU
w0zjROJFn4d0xxCfmw53Bnby7QqLaQLjesc0oz2jmeZrQIAm9gDJ1X8k3dduYtkWBdAvQiKHV3KO
JtgvyNgm5wxf32NXS62r29VVLjhnh7XmmoHxBY3Qk2I+oJAFo3947Q0AS1zQ3DI3f6muC88PTXc9
MsgMVjgX7pAg6a3FurbXb+5jb6IGAFmM3oGBnfr0hIwN8rodbEDqXIDxLn+aTftYLXu6nEfrtgnS
gwwE9OsQxj+DpDIg71oW4XI491PTsnrer+B8rsSf0m3capv7r1WBSO74w3I83bo5XhG71nvTjoWk
CdPTAtXdKxKs3wh9E/egDKUWhqpeFddNG+h52OWDqOpEDUUIlytdBqnhjnIE/dhLSeMGMvBdfz0X
PNFvvxkg+1CUsjVDmMgraf1nRAnWxg5oiQR/Nl6slGSH+Xq95WCH+1KPNQVm1HVaqx3z0/yVneey
nDw3nLZsCzgExJhSoUOikM6Q4RH++XJm83RNCxbEqppLqr7/mX4x+7jMMXvNtk99MxblzjOASaaH
mEP4sIEiJuAh2fZnGC6sIg0uBVT4KqHoF/KI4eLVQu8kfp6dUG/+23Mu7sPsMTZpd/Rip9uMOoLt
qqGWSD77KtJ3J1K9/4AiOOEgDYuNN1414DVdvwcc49BYDvfDePXef3ROndXAiPOXi/PP5hvScU8U
fG68/6NOEaEdZC/3QONsireuLsEkC/BrKa0XiytIqQTV53ktj3nvecFFHBxS8BnTfURRsnLr2FOX
bknhSXC67Dn1LzP1/VvsKeCJdbj+Ko8gnP5S9bUfDfryxvVzy+HyVNR6Tv9SHVBde9/dXtEbUtX1
IMfAXol1LXagFxWHe1jObLpcY87nvDZJc6FKc9MztKDSb5xuZd1CGFbvgs+Ee3YlGseJTC0J2waA
8zP8Wuhx+veRlMHU8Na9sZomCMYwSPditVOJEhbH4d1JqtWv5WSrM+1OzRW7UndLaOyj94S1WJlx
fvveEJ1Y33ZX1WvTzEcAbu9m6mHw05Rab9C3ggZfKqtSuhAtROvR3qGRMlbU0uKARAhXgg5mgeC4
g5OG4PTNZ6RiDgd4Cf9hnB2CSXJGmIxKKP7niQHiFZnKgG61lfhFkmvFBskWx4SZekDx4EzIfdJX
upuczKEsDOPNymXZ0ZaafSG5iRh0EPkp2yYp/jD7ZcR/mj9/YugGpCrZr9Pcmz9QlCRKl7PBfbS9
D5IScFjbch5lK/hj7XfzWVx+pDqZwVbeDjAp3Vt8h6FbpIZX0opA3gy/VkUBaqUHQQgroTLTxio0
vQvCO42y9eXn+SPzs6zlikTSfZRKDK40Gtv7E1/gXDabeU/UyKtR7iPTXXSuf6dOrBVDpsvUCE6A
LyAwjPOt1dlcd18gjx82lqPNt1FpLdrfjHnDhUldaW8Ody5vvnffi/ZO9Pk/hUZ7PaR7TX0eZnwF
Ksv6q7Fv7VuBHoh5l78XFs1zSc4Lil50vBgsW2RDgAK0w/PP9Wf1bbUN4q1LNd1+VeP8DsKx75K8
aJBCtgL1DfpsLSUUwcRhVX2UsNmqdovJcfDh03FreGaWQCswcy79Jbur/Pkz+g3TRoRaNw9zi+f0
fRghzqCdHD9c1PNsy1FUjbYPRln9xcAAv5WorWb4BjWhmNV3N9lygx3y6db9h83W6PGtcSouK6ma
FBXZNqxQu1wf21T4HSOP8qZ8G2THiqC/9yfOCN7grSHSq0vXYkq86z/aHJHSfwfcz2lLN2cYOZdL
JaOAgsG6WZueJvvxdixMxHMfWaTZ+Iyqvs3tsgBtaFwap+r+hxm5u3oxTtXWLfQiMSzcvz72E4eM
waYT4fCuTqOVNaqFUU6mkloVNzM/MfkK9abCRoFNkE4G7SbixFTYNVcfkcqplp6woro1k5grS1PO
nMwIDybV3YZ7NEs7ECl75v7SUqS2/HJbxvsR72KLbBmvHCfZYbQHSDtURZyWMrVz69pKCpuV7Ng4
l1P4L8nCLvDZLhgwSLDHWmrwnExbZgi1x9e9KL/MypbH0sbTKr8wO/mf4Tp+OF0DdyZnUJttSWlz
8hFzTHB2UTgZlc+NMHqbtjgewwqnficxeJZ5RImCnaKa8Hk1/V30WaZZSVY7smPw0tzWppNMJdd7
ImPOcy2B1bsmg83adZRASQRk/U4n0LAaymzNg9w2071VPzLINVE+q9fWsvEuvUun8qLAs776LsnX
LMWrxt6lBCYrQ3PLhG2sWiVaoZfSHskXXlfi7f1PthDKmUedvWhLwYx8Ucl8HsZ4KRNsw0AHyQzc
G/cJjD1UWcbzPWY5SIbXJtZLPZyiuEAl0//uWWdp2JNff96+k/NpK4YRwCungq2JBDE6N5n1Pbun
mUAR7nSr9mmk/w/njyS/+SmdX3bfnfRwesFyA3u1zLADpWmOxImkCrVe3/Opyaaf3hXTjyKoH7Du
qnNJ+ifRkdnKlYRTt1fKRBCehV0TraRxXVaNVDlbX3efzUyVT3CDjNqQMN5N1rJyGLLFcxX6U9o2
WPpVprXFV2wM1P73+1d+/6IndLX6rhhhFg/N7I9E2kFmmG2m2guzzl2lcqxSXud9pEpcNOazdak9
S+KjSucSQnjj0X181k7G05arlkfhd7VnCrEZVhtSZKKYRfYSPOVZJHtOxczP7juMQ1bftxJua/Pe
3JXYEBXx/vMlGszanuI4VSjOkDvy6eKtnM6XFh+bN/Jr+W7OIMHD4H9dO2QrUbt6km0uKpF+nFVR
ccmn8ME8pHyfrTYlc3pJutiQj7/94MTbzHRx24jYJz8Runr4RH/9c+pFn6qUciZCYVJYSkO4w6CL
a8DU5/pzh8nNV9gUyPDxgy/n41BJv0tPfONp5WhdvQkMdCWGCeC6vDd5+TZvyiSa8T3okj1LEZsk
fmy/uKE8issueshpZORHap2r5F6IRy71bC1y6qXXtaiK7kLrEo4oEVXbcpwYwHThHOSUF7wp/Jll
MeEiN4o6i6UrbU6F2OSE6uL+3tRv69r1pdHrRSKGV7VzsnTa1GMI2CTa05Ip0GrRYiz4zuWjEuR5
nLZxR00yjoUT4G4S42eHb5d/pRpvKhb018M6H49+xlbNU268ufQTz/bi3dqnq2dazUWIo33sKstz
dTF6OI3OzSNQ8VzigKYKg4kmD+P3rRe9/wBHL9FhGnd4H7y30rx2rm1F9BZ7Vypf9zDesqjd96gN
uEpjimQG59alm3vlLx8oH0T5rWtFOxGvvmq5E9GBe7eS7BlnNJ810r0nj3Mm9Ur9xrGcANIYLCTn
ph775nVybLYOo90o0HCcSoc297AgdZu4ozzYnWs31gmklwUa32jRf4zQqaXH70tTjFw2fNvya1PP
UardKi/zHtZ1L0SmAuHaNllKRyvZtMgjcyYnARdjX/IBINxxsgLPVZU+e3e5t4dro/PD7YUG99fN
5Yf97WViTCoEpqrJY+uglZG0TUkUL/x/vzhWUz8UuBZB9FEEWi3vgB3GSmagpWi04moKZ4vR0Jn/
CCvn6vPnmChkJbmbL+5qoo9W9EurESXSQjPO/TVWBlqR9UR+gQbMLp7MKVJt3hO6BHgLIIyNloi5
IMi7PIrmN3cO2IeG1XN8lSPZjkEKs9LYTivP6qRw35T5yJ4nnk3q2Nq5ai6IQjSmB8zjWHH97sov
AXVDaaGRSz4+8hbx/PpQI1pTlW1Uy5onWTMMRt4NaoxXgzx8lvnMNSODw/w0j3/tZkoPxzfsQol4
Bp6bwSFzx3qb78voNTq1n00nCnuh71P9Nnw2cv3V8D1efF3+osG+JK8jWyaKLwQS3W6ivtvWE3SP
l9KZYDFT3enIddQkD3WLP/Is78/kLjWCPW8DQpNIKIIyWNdkkC/ZlDgDmapUsxh5SDZXOk6r6YTh
YHX6pxnXTap7jbxSi5Lm4/mDp0xwe/XLxngh+5vAt7CZx7dICyWLaK1VuRf9d72MzbVDCr0U09vK
Yt8+SKewNjgrJIqZSyWWKJlTmKkcOH0AqcoAca5Wl6J5221VO1MZWFW5+qqTql0npomGpToUVkl+
I5E0Jq1H71Y0dHrGqGvKZjhmD7n9xzIWKpBzUuJNZSVlIFuObidaN/jphsecpCZcYBrrTS+d7l1v
rR1UlFsU0xvd5TNPI008ku0nvB1zoM9/qrTH2Go3kdGF4l4Fl5pUoYcMS7h3JcZ7FQm5A6IO4wvY
ZCm5adETblfdJLIqaTWsQHjCvbpZywGv6gp0Q7vz4BlrgJ9I6QAuZIXAVjgoniTUOkx9FN+JwJzE
pPXxgi0PoE2TJwVJUYb9hpIBWFIeqMdI7q7BNXLJ/QqGwFDJj4JNu8h0R/dSZB+c/+CgzJVuY9ik
fAt4GgiVgtJO8r+xT4RdKG9AqzKlkCbj13TH8A6YENe6a1GqWm7VAA/roKG1PvRppp+G02QTNYAB
PMBf7UP6muyiIKvgSQ8rnVGa6gWZ4PmW/nsAWdnAkLkDYhdGz2XxaptEFXrLB4fdSvbW3oq8yJbA
cqT92qjls+LF+t67sdZKVJaGd93CJrVAu1oDm94/YFE/A3O0B8hiPLUfAjEvs1u1SJOlQYNJe2gg
NDxYijAOVgHq/INM+p5AatC5PjWg0p6ZBZDRg+XBNJHfLH2TduU2ztQuY7zrfT469u9w9xxbOCAS
xmrvlApuRLKgorI7COwo8q0pCqN3kQnT9lm4wsQwTyizdbhui1ZA7KCnAZZg7WipBHUYDQkDVowk
+BC7/Ea6ipFL8xgHwC57Z74N+8pvtBLXR2YLmc/13/YrXc02zi2DAYzAaSvdI4fvg44dF1iddreH
AIKqEf32VZf9dOsoRKqjmdrMdMt/onqhB1BAnSIxNtfyF7tmsSABkvJ0/SLDqtuCJNNXUNpvkWf4
K0CmFIKFwYUO/UmrE+Y81ulthlC8/grPKwyHSGW6qe7DURhpaoU+MUqbie5W9f/8BB8nauk468HS
aXabsd4KloPowTz5g33GEy0tRDvZebHP5+etYUpdetVu3Ufw0VjXn6109dFkI5Kd3L+TzcXP62Nb
FSJWj4yO1fTHommVf1iU+XP12MiU8NbLsU3REBYH+FXPdFajMOXG/lDST94TvrlSE9g1OJ2mQ3pE
hfaxIjRROPCrH+uynmuJ1eD4BS/UrQ6twBvm9ltN7Lh8dlNsMnZNdnOIY0fMcQOleq75/DQJ+nWA
BARwWbsqDpx9miOuPPW3znjzDYInJqqKSqKlOswznfckMgh4xaNxHG57137s79xb9wL+ba4gZLN6
GFxpJW+NyMd7cMJ83vEr4wVb2mflQWEDBGzIBktx0DDhK3r6n9m+JUdJG8Rw3y8pISLHGe9UBoGQ
GqvddEsKit089cFnGNH2Nc513W2XGdFh5/2qHP9YkIZ3OeZv3xfrV3fJfqz93qAT9zvPf9p4/in3
7+v34pOecV+PN1iCbFuPRqb7aHixpWh110igBSfrZxTYW+NSPbayhWVwaGjGR4nmu5ZqUPFgtFTf
zRMaJdDnmp9+4tQxQSDRGa5Y0cy15bKjc7EiXIQTsFWWYJIabAjjieryFjy4gkfkF9l9bfWrTX1c
uGnm3yOCyFd1Sb8XbCEuc+IC3/kRKoTC+SdDSec0LV4q+06s6rwt3Ks/vLKKOD/FYy10TKfRscb9
GyK0S3JSOC73g1xLzTbY9e6aXqYO7J2CXiq//YngUf9uP9erInrIVCoeXuX3o40sjhMYFz6WLFDs
pOj44sHxgC+ytmmRk0gI6C9ncH6uTcU0a2vMkytG8lsqaNkN/EL7RzMhK1OxPMuiYaZblRsJFHrH
tHQ58tMsoU9EOdLfykA662GF38fc31eaVq8rZu7u5lrIpJOkZcpFd26kadE4Fijr4CNbYZgyyUzF
WWhiRHA7M6rIfkzxmLct8nG4ucHOGn9yrd4AS/u7P5xCAzMnCP8p1XqE7NoViSD+2RHNsmjSsRwm
umwIYnd8yWI8VYnyBU3XHfsmZi6TS4g0YG9acWW9Zu/hclmHrqwaJuvQ8VsE/1OKCoVTizCGb90+
H6wJ1JbnQqRq5ev3i+qLVHHX8Eu0qclWrAvRPaYxpaqoF+lQdmAPBLEqbPf28fRyVqsOsBclONd/
kg6sCyFK7VBPfL6pJYfS6pqwX6wLH8pXDoMvpnjBeEafbv72dl+r/yha3UX+z61lzJFtu1jNm3Yz
Lrn/YFqVREEYsmM/9/Hv19zJfo+x8nLowjFUwv7wY9eVACe6PcGe/QDWJC7FU+7zYDh384gyx1sp
w+uwb77rx9DoZpDUuLS5qR6NWzXzyaiXAto7UBJcqmEQSJO4RJPN9i/VSPc2Vjw7YwdmpzC2OVsg
OANcsmJSKzGc42rx2TKmMUrxJYcugHg73VYc0aYN0dzHvmSky/BbQeF2RpgcOvtvEKZUCALPH8xE
9sMbw+1s2wVyGkfKrvzqiZmV2kKlEP+K19F9DyxM/dwa26VedkLKU8oOM0WwR+FcvhWcpnkDiOqO
NmdOBzfMNBVnn6lfCNHg/BX56EHag9HD+5f3TexTYZ1trCZ3NvYZtPN1MTqjB+/nukrA3diDB5lw
0NjANNNENiEJ8W6adfxBKHaAzbe9V+1UvrZSLj4UklMD9yEvMa2z3vFtp3o5Vs7P/GrwqEq7UJvN
TmOPlqLG0zzNkn2Ie+KTEaBX6hrUDCZNlIRwhVLBq0SEUDhM+w5Kdg1hRREiaYoB1QuDT3fnr6vz
mX8NjKC8R3kU0Kfg6kNuwONgRgHjwvHHmbMNlSbKg0e4hx6Nx6FOr637Wfa29ROR9GLiD1+opCmG
lyYSFYUWt8exyEki9Cg4SodGQpxhzcVwwaNRxSp5uiKmGxnFFYvhqhpg/bevMMD4Z5lYWn8d69mf
6Af5fv0zUWGZUaheK+dWonRrhEhacG68BdKGRXw4NlgPFKahqHCprVvL+hABozT3qEoN/SRJRDVK
sqP8NbZqr1vzVzU6g26YteSDWuJSt7p+VzObZtqnDO0mG8ueSfmrcX0WDp3337bnLLcmvV0FHesG
Zfj+Jx24eab+NzGZoVdItlThqd+LpOsaDhbiA7nYe1XIzZ+E5YoWQqn9VzIk5flZHM5gL7+ss4pf
t3lAR+0Gk7tbVV2W63rdF0Pj/hInhTmVf7252Ky78x89kiAWxYFUSll0aDCKtkDq0Qsi+riMja/+
OB7YrZ/bIUjgFKJ0lPvMlCVCsKFVMfKHkEZuNs5Wa90xqoK2JxDJe163DiWG+/uxrGZGyy8ViAdH
YEdLqENyIe1f+udCjHVe15VMFk3Ul+mGQjdoSlcdH/+aHyYbaffw4kwydxl4gBvxOYEfkK9zdpIh
VDx0kg1Pnq6kHldlJsxinId6CJ+cBa7HRPRvkdSYS1rYJmT/zKzevHqlELRV/L4s31b1OEtVPUPb
lt/NNGCX6m1mOWtuzAVd1qF8dsUFAwYTXAyJAmCd5lDSj4q0m22b0EXy2CsaodsULr4KnJqb2PJd
JyMvMq/OXAxyXfWyz5+cxcfL+vvr3ndp/e3/PLHbbLjPf6fzXS1N8zya5mWa8IQBhf7zo8PsrBDL
3QJlk3LOMcbzdIl8mH81d7+8zZKzEKIY9q4L0qFPE3kr4KBuiOLc24i3qiQZFT0hPIYweKk/4eCp
6VjMmUr75j+xZ/br0csEg5NFwWLtsdQ7de2O0qs6Z+lMijecipQopdvJUKsMHKT7IU/vb2EfYWLG
Arjy/D4ph82tM+YeYfiUqU0Lv6nioYRhTcRv+lxxpDkv+Or03x3jj3h+ku5Nh1wTwvuYUpv01G6G
3Vx8YK4P5WluhEnh7F8Y1LjBwM9vGzVUl8a3RHeWdDFEHxD2i/1Y5EecNTW0HgNcXNvr5L52RFa+
xlrNbajTj8NgO0EVolHSs7sJ7IJI8TR2N/FRaDPt0Zcx6YTVaG1znxsWTMGi1KpN3XvYSFgAqjc3
YTYjUqR8GKfureil4Y79d+ni0soYrSNJSDHffExTX/YjZ1tkUomsNYcW8kzs1nIcBXfhxpQkD6+H
PQ9vb73FywQSm7FzLEDXa34kN+6ARWD58XnPoYKk9t8RHB014HUQZYLD6WjZ4aSzxUeMB6IKJoKk
Ldee/aAtymZ7K4VPsopElfs4yA+raHtUQIfNhyJgoV1FOUuLPQkefo+6iQpiyTY5VgXwHE5a2nFw
tAXsPWAH6cHPgylNK2NeqUeF5L3tc3u69Le2+2ewp/WMBQ+T0Z7q6z/RCK11/e0mZlACzCyNrlxu
mJzFy5S7MkM55yLBiWumdMW4PdE+qzfXvxL1lt0918C5qXK4wqo5bdptQBZyqN2fxdzTJC7ejDZj
Q5/uMT6NTdjsf68rXr1qO/UA4uNwlgsOm/vSZq0flLbSb436c6WswA7xdt1rKzfPvJjuHM+F+suR
XX9/P+L5OxJgYTqZDqKDn2cvG8xpSNm/l6PNR5K/xDNgA4t5ymh8vu1mhSq1w9S8fC9iLYjFglhm
Kwaki7kpYz5XWTMHYjN770V2VJD51bu9+4i1/Iwd8BlyZQ6alvBOkY2GOgSIwm7E/0CvsJq4vafU
A9b0ouPtxVMttelaCSgXqO0qy54bODa+u8M5uOFZcMyxhwCj1yCRFaM8bSsxM82Vnl+oS6gg9miZ
Ei9mBH1X5oyPjmp5xfft7/m5dTOSVcM6FlyWJboVnhydO+lZjIHxJri+Oqg9HG3mpXomES6nRktr
1GnkL3Dp4NlIUEeO1T+rFa6pYsCZlkb7rdgP6J2mYxdp5zrPUxHw9+6qGlZZ1wIvo4S8juqUF4xU
br4kQctQNruaHjvv7+DOmirGG5p79WjzFq0okFXlIhS/cF6AT5fZIWKQX0EH8QNtH2xOXcLfueWA
wcxC4PKQELShSU4dpdTwsZM6x3h5OnvdtQSlW66aJa/PVJ+jYEa0/mIuU7tYG7BBoWAF0O8zUztO
nPm5DxWOYxziDsKMfyVuaPWl47UeLjsiEkkQmTKYRK8X2c3uZJPcMNyyZqZOqqgZCsVeWY6AYv11
VZ8aHzmG033Hx3k7A94/N23YcfDxFuCECgb944LPgC+c+k0Q9PuXpzr8C3kSKCS4A4uRCfFrTDxt
tSX4qkFGZRKEkTKP30BYLG+wYwQEF07YPlbQ4jxIpGgxPheDEyHk6+d6hYAdTt5ZaXOuJEVuOjU2
HIEO7LKwIU+DVDcROonEwFmQW3dPmXqgM86Sj58wd9BN7GvKh/hlsG/xnrbI1/eQexDdUsnKC4lQ
tYAABpqq6xFcrz55bov+1mhV/tqxvt+a+e//3DS7sX7irBaMsW04jeL209hKDt0bgwEXqdgjzrDL
kAjKIgV2yYqNv3QBJ+g2SNFkxCpKY7O8UIkuqjjuyrcwQBmkmYGHKLziMuN+YcB94O1JJ3qo+ciH
WZa19ZNzvEQSvrHkDEWThN08pwbSRqFUaBIm9/5VfC7yqUjcKFys8B4+KA9zgdWUWHczbFVjjeQX
1Rrxay44PjNCdliDovGX0dzYw6/Zr6zL6Rx/c/OycmD4CdAALkk5iJWEe/yD7UCmJqiM9xCRvEgo
C+n4SrUAs34WguXlDBmcgOf1bwwAfzzeOhK5DmD5BTp/LZIYIGJdbzSqxdS5iv9tQE+qYtG+kTRY
NGjRhDM6PpaqNJKbrcqX6547JZ9/poyPlxcZufmUwyuKdh64ClS/C9kLvWM8BHvFv45DdcZbuhNj
YY/83yRfS0o2EArbTU8h/+QWhxwHxOxyHsyGyz/WnUqaJh8nYfYR+eoCGM3JT2DWorwK5uFRP6Ng
l/qbY5s2i7PFOkS6G3LgDoU99bWOhu+qFLpQ+bAX+2KModeGR5x2JWBE7vc1W3/pyrQ26EYHTTLq
QNExsfhZGZBo+zhnkrEEm5/X9+17m0QPgvxvvPNifFNn87dEyM0VkaD4w4Dk1Ipu0CcVYBdVaBkp
pV/l5JJgIa9uvU0ru4GNw7kAagqXR2F8wlf6SUwAPtK7oGBzL6FEsmW+Br9zBd6Krx6LU3TITSk7
c4BdxjB77wSVw7rHtBhMP7dH1hPL3/sEFHKZ2YipX+eZP8TFW8e+bppdXUZoNGu67Nl+L71XvgXG
ZLBWyVH9HBr8IEnNnL80FtDU9QfKpCip19yn04+l+4BgHs0RQjwJxQVZPCr+zcg2NG3dooaRxJGE
6y6RMRfF+AwKwgmhmenqQNc9SAjVwY2uqA2HxzgFoF7/OHdPA2JeckvZN9N3Ef8YvK6akiIj/sFX
QBBbfiXUYLUFIyLMCWN58+zjjzbFHlWNq+mdoI+PmHH+t9bgdazb56/Awdpr5Wun38TIg1Z0O3oB
yatT4fLNbseU/3oL00ET3vg3Nev2JxUX/VpGSFt1ruVnjUjxlS0mHX79uJnv726+GSMsBupbCYFH
XTzfTtBI95Kvgq3sGw2GbJQszpY+yoOaMhYaLJvMxb60DzgitSj1nzsT+h9sRPwIh9z5j8P67WS6
zygP82/4jlX2lzw2+p9eL9untLMzjq8uTjC4clvNVO6V+89zYrdO/ejdkTHFASXLB7tUd0YAcnpJ
WTs6B7QtVxTn2i8/OfK17yUDyPMmPSzEvtbz5ESqR1YS+fRPMX7zCdTCTX/4ZlBvgMFw0yR1vuCr
EZIwrUkzC4R2Lv7Ko/7+e4NUQuosddT4080Hf//QyetFSOH61lP0y8G4iAM3S/qoVcKFFIoSzZBd
ejvW0fNMSniyiI7kmU8WPY/FAg4N8nbgoD0yfTmW0qTKf5v5imYx19qYcq6CVWkGEw73MOtOGu0i
k20OB2jT4nMZx/SEQxvQMMQUS54R4EuhZWxVCO8Basl0Qvqjmv3vqD6eJKvuQEeKgZtXqnOyWVAh
ThxX0B2bz3gee8BQ2E5yjmiyY4NsnxcjO7i67jZXeOOVjKIzYJt2nk9UrJlhHYtbwsFtLKhEn+Wi
8Z0Pn/9fPq+Pa5+XGuHvZGrvZ6sP5k6X4m3uGNVWOn/3nj7o2MDs10OzfwQKPIUWIndgKdwKu99X
A4/50eAd9Pu0zTYVp0RqdO9PdfH32oEH5KFs3IMdgnivQJQoRW3CS+tdhElkpQMx9AqJK8FP77ys
S+nI5srJbH74Gmyfxe1caPU6g+6ZjzMq4T/PN3yIbXf4Tpdyn9fP3Xza3vxch2ZFq0liZNDRnMby
2d81Rqtp9+j6YlcXRZZaG72u5kCaerL6/vOsGL8nGwujmibh6/knfM/28ev28R2vbUen2l4xmcW9
rLyHro4M65JtMSWYCYPjKVPaIkuOXVfreFEHZIUDlC+iax1l/3hmyfnhOzFwQrZuNW8yM3o1bsZ3
f4fOoZxq3T6xZzzbSXExeTWWzfPP+cd8+FA96sK3f6qk31uJedlkQ6M04aw2WjEvO09W4wOyIbRo
KUI9QHXhEaACHObxNjRMdbK6dZ84QZ1LPznH7Tp8c6U61JPfGw526OnsiErWA+eyM+VLIXUi0ETO
tJTAJFaNVvEcxCdetaFfuPhLMflMuUTbTCQpASUUl7nf4LwjA8nMZp6eaLhzEr7DWD/6Ub9/bQbH
HtYbP/H38ECTPjm3YyVHY2J0hfMzYHSp5nrH+etn279f8qvPSHHa3zWc8QwnfuJYmVCAb2iBKcNq
vB0+ZhrVdePKntjuK3C1v5/NzP+5IO5bme6lzu6rS4ItMLgDg5xN/6ZDT1OqJRIWWtn79z2A+lwn
aMF4zGPNSXU1wCEdPSkM8+baPwJ2DLy1ImCgd+ehuqc7fhdMGFjZQX95izBNeFeTq/Ei1dikeRcV
j5EfOk2iuOi160Ba3BfsfT2dz+eL+C6PmYiIDxRUQXQXeEu59irWCy1+rp469GLX1vlU25wbYFED
ZWvNFZIwUXYCrfOfobfajS44jQ+8tHhfFQA/43VbjOOmGcVVDV+dJMePMA5xKpvQVdd99VC8vKzH
OJAZjTBrQyXJDTBmv1bj6ydNarR96kzJAC7N2PzIJIHl/74SKe9GuWTp9r3i3RfDGYzVDmMIb7QU
S7aVykJCqhlDOF9ilG1d6k6n6Pj+5Z1Qb2DSF6f5796iCF/Z5YO30j5ViqNBOeaS7Yd7ODW6NZnw
VE54jKtvXL3xaxZvXLqpN21K/l6BsvBqCR4Vvnpwgf83oVZRG1zAQh61CwmwYg7KZPt/rWIyd8vL
6uPjKuUFpA5QHfZW5XRwPK2t2hk3bD/TmX65tiBPciucjAHYL9httTl+UW/l8D0VIh3VnM9ptKKJ
w84DzA+VK2pO/d6CMvJZPCOBHVwK2ZJtoTKCLNDS1cIc6l04ycZWpfwEY2aoR82M9RaROx/uebZV
GH8yjWVrMAboQYOgpetG4k+QivZg+xdtM8aZv3q3xhUzrBRhNleOSi/DxdoznOvGo9Vj88HoaltN
DTc3O4pUrRCSudvJYdoCryVbpzEmrIc2X4xOMxM9Xpa34NbHWfrYNOZJ96Lfl2gt0PVveZBQ7Hc1
OrSJUp/ONK+ukJGiygoQ7OagmNvGNnia18clvz2VD6fikvP8Hy5yOn/bl05vPIQQlPoeKJKfNKy7
QtYgbmiR5AD1GGUA1g+9PPjmds/nhm8l6suPKrz9gHvI5U2UvKf8ufCLrNbCixG6HPaWhStGYylF
HkuNJCp4Hti+yS+DKmeSYnhp3iXK+e/2sf2LfSKoSEqyz4DJDUPLTCH3JyhFAQFUc5hff5xz/BpQ
L50WyUL6G9ky7rh4/2W+k2OhDjzyOPvV1J3nMuRc/JRa9WENOyOO9YNFj3IBCIL2Uu8Vrhz1VSUQ
UO1JP6FHgBCtnEmvpmrqNI73Xv1I99SRLodNkOyBeTSoWE1bL2Ez80yOdfEsGbbpvKhlGm3meKPY
36NHj6gIOWdkej07DnMi8CLqu2cnOieQME9qRLR0o6WjM4QEoXQ4MlpXpzKAI01Tgh4B0qDY+aPe
Cje3s3NJkVTmXXEyG00Xjscqw59DLzOLgbyYe21YrGXr74/LVwoxcvIY5Sa8RpwW7wHF0M7iCjSU
gvVAOaESmrY9cCDrowz9DkWjPRPL36pSRrq5D22WhmTH1y8eKMzFdAMSBm5HiWFrbuoDbqrR8j6M
ygTYGEZiMupd96VFtPqOtPDbrsxVcC9sO9Gvi/Z9WREG6lktS0A4w1eEZ/Cq9mZXgwSRNJnSQis4
YMWDQprYo6jTUuZAJGwJ+jHThkiVZ59eR1AcfoXbUpEB/6Hqs0NlhWkt66dGNlPW76XqkQ8CskPV
g+TW0VazeK9BjhMts5NLV5OtRz2WqfBlUHBTbVzqAphDu0BW7dbR+PGfIyVF/ubQZ1CSrMEC1I+n
xoOWguX6e2CVSXTkk7FDTjlUI+Wrj+Lb8SCjm7v+JT78ba+dszaW6IY7desHtDNChQ0soxyNmRfU
HTlZa1l9KNXY9TLBTeY0mRGKXbj+iIRGwNEFCjbzHZzVz3DMaaXQU/cOqH3x0L4hRkeaHtV26Ddn
v2TleUpEXhRMmaZ9AWt5KViSBwZDrzs3kUQxNpILFCbDn5CzeCbY6sZ+b7N1b8ngMJYLCR5EoUgE
f4nB9UcqB25GtP+mJTWnxRbjfTkBWoOhOD2YCjgwVkccu7wXi9AbKGNQAW0v8lYg4MG+5Us9Sf7z
HuiJFnRfp/BMt4EvF9qAZ+myGWDAIVtulgVSdGAC2X6iQ+AlMgPzkFvj7e5PZwKdCk3LYUGsYvB1
7L05bkcqmbQqP8Q87ldd42veBXHiZhpfINoB76ga2/ZdCoZLzrOdnm79bE3H+xypSrDpp1548RwZ
nH+sbRIfv3RzD8eoEAfzmwP/rTNjTzODcbs9DN6n8LFUQS9OuYx9vizoggR+5hRH2bZW//wYiFO4
1GFBnG3yTLVXX2n4TnvbeFs1XfK3X895/XG5G5TDaF013pIqKlnGZyCejD+akeVoO9GSvLOtfbbD
bTxZlDaWQLy0WMAbgWEQ+8VbdaVmFOagrjpFKNwhAbd5l3ISuVm9ddOauxmUPMZoSrjQpjbVLSgp
xiclGMKfng43CkrTj/Ytn8wnpFRlFBd/CfoCnrhgaud78f1nVaAVYNA+r/Vpi+x0WUpGa2ydIj/h
ZpK63Vymu89E5f330ITsHOurXeVxRTYtrMGoWIPXhu5PgZsDlK178eBJY7kbRNl2pePXovP+5RmB
zPdWkxleJWqkdcFE/MkwppASspkNKhrrNAEuxb01z9DVPnr7Q59k8iX/DPuUE8ymDmLYeSgt/fS5
DF/Qrt+b199VddM+/kC5UyZ1SfWcFO78up489S6br2RCN1eAuayVBNp6Pe02IC9iHFraU/1GqDmt
pTihC+Xcqb2ZL9NVS1az5pRffu6++RoswQidpOsRKdETDiI3F2Q7O8ePQWcFB0RsnERoAq0ms+ow
RZMUHWbtmrc36Ce0a/6sLfMwSzkVXH8o6teUvB2j4M0YJmkWmwuoyD/rdzwXjK7JBmKEXLypXifx
r1dvFRZJtMqvryeiSmudYLn7dfk4V14Ot/HTFKQcZ2nygdme+vGQuPIYcdq1xWiQ6QkxyJ+ZITVP
MxMHPPVdrL7OdtCJE50rIy5k+lXpMT9O4v3tuouOdtbo3sJzuyyLETxr34y+TWo3isPWT72Mg/FJ
Nsxus0B38xoEFq0wiUSkfPhWgsMB/LeoC6B4aVxFBccMPQ+/xzeCJEp3fbkrXpq78mGGC39oGN2O
lv1Un5Me5cg3axB7p0GL+3OlPwK/B0QNz8B9pUJA5Xbd+VfcaA1zduiIiqaLzlc30cPIqZp6l9Z9
Y/3ggFPIjQrr+rXtYra7JBzRHVqcVi/Mn0f+qxGGd4OXqmjy2KKokvw5jvJTgDZZYWD54mY4Xy32
FRQigE0GawvW+FTGX69UNXurREF0Kx44hc1v6tqUOmGscIEL+UvUUp5Ea000oJ3/BhpEkqXrzxvV
eslylCrUkWuweBXhJwpnUaazVk+w3jHWld/iM1w/lbDx9giepknPfWbpyQUv3MGd/7F0X8uJJFkY
gJ+ICLy5LaDwIEBCSDeETOO9h6ffLzUbu6PpUUtQVGWePOY3ccrJOCsjfScPxj1NjikW2zX3wrB5
55ylqiKFKHbl20G6QO/wM7lsHNEH0Gy16EEuTqQrWNy3tZx4JVKCy4c7wAQb/nWeHOtI6yMWPkK3
9tafbwemh/j8BEzXz/ETj5z/J73PA4b2YE9yU4KwYhwmQiZWZOiOTRtzcQCJWtAdyowLMAmvC5N9
jaTsi/X+JAuhq3kcamSDna6GCrA53fJJfbsOzcstu455DKMbsC90YTQtkiAJRtT8pWi/a+/BROtA
LVet5xsbBPZkcCpsXZfZLsQuvEzITMpBjx+iYDMMI92jHmK39JHeNHK7t/yKDBSdtaaEkyHIHpll
KHYxkM6inByOTv78Z3rdd5tWmSr7A9rjBjR/EsUeETEUDWLNZ130YMjmgVwq/U0x3jI2cGn8GPWv
N4UmfIsEgNWL94G0de9pNACwCuqr2vJRO5t3+v5zNi3OP5ImoOuuR8uyioZAAwgiwXyqypvgn1nC
BMSLjgtYG1u/70e2t3OZt/e8IZ0Z8IclDeI0KfRZSS49Z5n4zBHPMNt0bsFxTgc193nYNkyxd4xP
RVcVbxBTYKxEN8BQVo5HOha79N6sz7NLno9xVjHw5hm9HZZxKj0urEf7f5Zd4MoWwslvF32V3mfn
l3VazWkkkWrsU63MsstkhpxHSXwXmo27E4HF/aKyoyNEbmIjJjrwNMJKsyJlA5m1fkapFG2kwxqi
OPUV+Cs+oMkn7Mq+zAWUv+bzVt/f6s/dBvuiU1j+oLJc1z/H2sXxlPGZ778zGTKwYU8NRa7CRGVT
J7tiIZnUe+HDsodzvNnXATF2t3h5r2q1z4/lt8LIOIh7s07C5lgrfcxrVzD9Em8v9kuxe2+MyOnk
TRGYhpc+1pKpgBMn4eK0g+E2AjJgf2KAm/6nxEFn9+lXnEhXNGi0dw63yuXRkMcm18EwDARl/2P2
sv1hMpQl/4cKFT1XP7lVq0S5sjSeFLXcBif9quW1nby/zESPHxaLt0biY+5MAOqhEDSmf10coBkg
Kzx/Tfv4g6tL4A0TlJybGCCFBqy2w0TvaJOsZL/dRYiHwuMDXCPZyxPHoOtwZvcORymnSdYkFTYJ
dDeNnkWBfhVoD/GJeRMVSIvUxA8uT1XER7n4Gpxic420tXYfpQUr8wajiVuinK8/82W3NIDxtZu3
Ad6v8X0ihbuPbwbi7lcRPrFx4gRxQYPfjGey1euH8RvJEvspAC5il5z2RC+t7T9TW74sqaZJmYWn
o82XKD14Ftq5c4889P4fLxMTMBgfvXdhm4jczJGDaU8MyzGeLONRz+PJPYKcuTyZw8co6XZDQgds
NcEG0JOvFl5sGpFqca/M5AgSAUFn37m/aZYs64kPvVnJy7x8sD5JyFEoaxRu+KctyEYd19K1Y4cK
pkRZjqvRcvHPa64O9XsuzAIt51Oicn1GAcXfObZhag+jAkkG0LIMA+g6iyLJrkikEkrosO4JnZoT
OeMA/XOGSIGmn99UlR1OSPRxS9oeMqvVbq/lDnV8+cfCvDUu5Nql0kBEON+75roOhEJ55gOcdmHN
UuqCHyFPdDH+lk7hXSxjJoUy7JbhhzkxLKIq/tan0jMpkRqr4sR+IUCpM/vu0G41ls0p9+yj/DfE
1ul9/4O74GJS0NJNteY3/8pCQNAu3/6ub6ZJaqEiL5kWQaI4RWzqLB+RjsN58pYrRh2EcXS84aS+
1j/+l7/RdIkuH6XBJldZH6qN4ijxsyEjMF0sAGwjYowkhPW0RgDxOkyTP9UvY9oCdimScC4ymNNf
umvEduFWq9AYQx2pr3k7TRn9FKqszYj4faGcy1S342SXXFZIlE8vuqGFXulnmy2bSI5y7QLefq5+
6OylAbUFX+r3Wes/DzlUQR26l9y4FN4nM052jrTAH0MJmTxz9lWIloW6Xv7y9f5L839RP7ztZmWU
UVnqLnSus8wtNa1a6nXPzbEPrSKrfr5AS4Sp2bmijHe/lm+pl1mXUMd9eEFbNPEop1qTJqWI57W8
8xj20QC7Smk/W3g3ndVdKogmem/6y11PU3Wm1lbVrczICgEYY6XN3keL7uUeJavL38IPpHbY/zsy
/jWDao67XdeV+1A1AVrD0ZmuPF+Wr3SYhdRD7S7x6adeabgZfI1zr8pp0D5lZJqTxGWQwBnppVjR
YjTal5NKpk0T8BpdJ97v8MWpYbj4mhOjLnZGEmrydxBDvEh/n+zTJl/ZpLWvJXKUtSJOHkYaJOwO
+ummrbUpL1+0rVJjYwCDIjxOXsoHumE3I/4w5qNpaJGkm8Z8EjMWOJvWoXoNXejb9BmrRNI1p5ui
YkGM25YvkhOq6kaPz2N1dLT9CRZ2GHmG7M2jZc9uYFRSDNaNHWTbfUA8H3tU6K19DJolWOaDfW+/
6XBWuZfTAEjdRA/l00q4fKVr2i7+kzawxnZqXBo+s9VSz9/puK05OUXGBetc1XATZt7VoyVKefM8
pm7NyScthCNtdBKUdDtD08Ecm3vkSPmG4/gYPAZXGmQE3ag3BL1tQUvjUuRdTFpZlBsksF8PMvEL
2Sg2WvvCi/sB2VKFwrFMUmOtciPsey8379oe1HfCmL0rf5G8FEJTZcHb4jGQFRarcuStbEeREN0/
cD6Mm2DZszXhEcMiwLr7FIvsfwNA47IZZfsBNEHi198VXpKD2dQyczBd6lg0df54ftHxISmG2ZrU
tUI4It1Pn9c+c9Yc0NGrwk/Kpl3BipAbLmGruPRjx2mtMwYFa5hUZt+EJkYJeNxHTL5FcxNOLvhd
lNrJwbwGaWhK8TxU0bxpiCa/zomykX6gL5qavy/R1Em9BES07mQVn3xbTw/SA+k8Jo/LBhMdGFaG
fTrIDoLS+6l2/dbJPb96htmpvpCFR1loFBJ4ABHgA2DXpseoTVCnC0NeMfGS6N8Hj97tVRKgrFmN
0uXVOd6NIIR202z/Hl+DdoYFlhpSsYf6XA9QSIWdMalAkP5w2oSOmI0BzPAc2tlhm3agkHBKhrmW
uEB4v8gQx99nXmGKF13MZq/obqxNnVv3BWCfIZ4m0mzK67Au4vB/YRAwMFM399+H6A30WN6N5uOs
Vo9e96R/b1x5dtPe+Xzwn8fIiNL/PMXH4PxBVSKAMkQJjmqUSBTO/SvWfAm/HtR6R0SnfOtBPZlb
ia9VRdBYcUWAlgeK8cD2XF1M3XWHazL6K5OZxnhKfCyjewwWAQxtzlb8PKcqpiiFHhmrl1V/1gqh
3Z7dQPkGn/N/xfIhfOwEY65vLR+HJ37chQKhRRtaScKrzMuaXoalKvSyvAocIzNUPud6cG99R6qu
o2gX5uGhXDq10ElCAm9RFhW50f7NzzizSJlC2BheWx0wLSDhNZhLR985YIt80CRqEekEQvLVsEjf
xbWh9mapgYeJq2hkmJOn1Rj5ei8XpRcaHMlcGduqbWAP/kkx5T4CMNu6u9jLnDjmnUlXZRDO9ID8
eZpWzd8YiQ0KH17Sbzstcr/igMzgY/tPCkaTzcdTMo7kN20F8zX7HookoKX5h3ym60PkXgzgt9C9
cOMTkT33slx/B1mlrDvR1dcYBHtbBPTLqYs3ouqMwoxSjeD+5T7vadZF207q1tdQkN1B1ZDB0y1P
8Rw0twEmRVA+vEvOYAChkUZCwbwTroImacizMKKCacLF+oC3kkzg6fwKPAHb9QQmNwQDUqwxUDFF
xheKsIn/4SbuekJVbKPc6hIS9A0V0wnq0YxQoQOvHqag22hYUhnOYwURoJh824jcgPVxiR/f52d0
Ht028fTW0MA5d4rKfKLYgUyoUVPL1zNN5oTF6PYDgPd1edHotPsKVaDzNwzGVupNl2M/pewaL/OR
oeXw8p37OOCHCqsOdY9i+3YMaCR8mFJj9V6krfiSPBp/4FiZUOknr+dcdIQM+xI8YZD4QCWUs1vE
psLW0qyXvsbFb8iabP0Kb5wVlRbDbAtivXeK309xOi5M750S/wWdz8QwbVPwwI4DWeDtObwybzAw
e4SYc8ZgUYOJdjbH9RZuLlUn5/ZskIFJHvM7kiXGmaHTPHGJeEVDKaZiMOJwdPQR2b6vFYpv12ic
esRI3Rtyz8NDtbIwvnrND7TdU+SOPt/WnYLVFezGtCFMkTQM57GeqbBogOFYtP6B8yaPBqVboUfJ
XnuWmwVIZ9f6oU1dhZzB4dGgDufhuaan4opuRm9+BvirGyJuP7ipBp46LBjX9/XgXJbvW59W84P/
a7i3DgMEi3Ohpv/A2ttXwCo5cKB1QO8HvqbdItmY1fViT/XFpfu2TsfLm+K8EYofoi7eDzaMXv4O
yKEKaATWQJBJqb++anaLFXVNiWQpDp0BWRNp3CW9Pi/MSPAVgavwakABsj7KvcDR6BMaM9ss2/Io
8bv6dsAsO1Lxt8c7hbihms0VpVrrVcu6x3aZgaK/edHrtSOvB8Z1zUB0Ih+TjiqZPpJ9Hivte+zk
w7cYZRGf6dZjZnoiPPrmfy5c73Ly0suul/mXps7/nUmyM5TBI8paDowg7axbXWsIGcIzcd4oi4Uv
yGhfDTZcmObCOTucMGgeuh+p4yfdTfHJopznSAIDcsGu7cpvoWOSQi8ZFXhF2YWosS/Pj7CnTSeg
X4kY4u66flkAbF318Q0cjEoQmqOeXhad8+/m3Wrr8gjB0+H8G0BlIRdNxj9EOTfR12xoXuCza3ro
grmtbod4BWDnSu63V5xs0UtVdm4RZFx2POkwM6xq27yhsKTLz5I0xTN68/SKbCyetPwr6IEmb7c4
+U28QfcPfR0H6YHatSs0BafnslUgSwp3TSeWY8W/bectlX0HtTVB7F6eYZzpLDC4UBB7H3Cb5U3q
aD0Uc86f1Uuq0L7C4eX8o1VEuCucHfnl6+Ea55Y/pV1CgtSaSCzRa5Zd9xazVrfNVd+TYxF6l+84
UbPpN3KbmIuGAssaqNXJ2CQgauvpS3e37i/S1aaGRMZvqo/3ZIMr4RfxKEqOjTnYZ+W++d4ufuf9
9G36BgAE2n2gNwFLWhMN88qm7Nsm+/YwPjlXmak+U7Riotm1th+kBb+0SvczTVSpOLyaMDT5pU4g
Ru/h+JJdanU+ALteHMqNm+1Tadqopxa5AmeOKlB40AUpm9ogfuncoVqjyUTpb09stybEZAFMPFIn
txFuzYx4mo8PbtuHoW4ydnC40WLlJnhxek6pN8jRcuLtPKIiQvzTEnRewv4QLNGm+XW+6hnLybZ4
mZoHIDUkdWoW7FYjVvMtQdWkvsoFyZPjSR9fazwqSDevYVzIsOz01xStLb7VBgKel6gk2iQ2WyZW
S0jOZGxLaD3+Jnbt3K/AmsaVzFHy+/aZSVVgKE66m/jaJeRROX/cDOlCk5L66Z+qAyTruiCXscuS
AcifrNEtqxXDqJ7Sx2Eqz7v/SIeKHUTD6m5qTx/HGZv3th9leczvuo/TgLePydi6YjHfarixM4b1
y4pGCbaxFj2L6pvOFyUlNzz/eTQKi80U+yZDNEVAgEZpum/pmpynnawxfVyTBEsP9jn45VhC27sw
JXNy7iuS/mq6v25Lzh4S2FUzzBb1e38AnJGzXfRslCQzLaV0sTiu+JJhPdz6DyJ76FrhQ6T7tO+8
2WwUtJl+HvgdsxFy1ijfIb7FAT1K9wFvvc4w3Umx9HRy4fEkfnffadT8Oz0o0jDm58dJ7QpTsHBg
AKKDPRtuxQBmLAhBdvqL6eLbeuFwKgtl0h09ElrIFYmHv073V7TuE9Xd8WcG0ZIJsH73pJYb6gUQ
gWqvV0TUEzFGZ/UOjhJooInFCw/0katnHh0FyXnwmyHvX05HUIbITrsWKl/ozWIYiN8h6e5g2MnE
abLpZQYR11M9D3e1P4d+ok6iRlzq5cF4zWftqaRvTu3qsthIl7oAvMGhBEbY2EeVb4iWrZ2P9c2h
fE9XbmmfTf5eJAmgLswu66ltL8H37wRCTkZEfV6inA34yGAwVSS1W3liBgs/Cwpfb5cBemtieEy3
9wTySm2UESmpJuO+Ej4+teHhg/ZHfaGOKpE8OerUvJ41Bc/rOMG1gPUmdJIyFRf8buR2ksU1llzm
gakb9zjfWU33P9mOyrU0lGssHUCxov6y/80xPO1O+npXRAaLZn4J6N3DTyHz7xZ4HsA5rdWzl5PD
lUxmlqfG8dRg7MDjI0F6MgoDI7prBgy8QT8S63iLtrdqGLkd8wNo3ky2qjhg9HFpX/atw7F8XPf2
w9WMuUHt3joYb8aze3276s11AAFqjPf1987tzuEktyW6US5l28dG8WtNoD4NmTEFkJhYLEmq7vXl
YrAqtKgsarHr9ut/9dKdIHYxbwDqUC57HLtJOKZzUKI6FeGHrEbEx+DteOZvxs41G1gki242F7tv
mWKddxt9zAgkjlrZ6NHcpMQAslJ2mMHS+VKbpKTnunTVOw+UQMvfpyvHw2t+3z1mjeFx1CvPR3v1
eW+r6tPkt2wgIy3A/epoPukVk2Q7R7nVZyozuiZNVykarHCZwnriP2HeltvR+a2dkr2bIRwo3rYG
aLmkDmW6yo/yUnvOK9TU7wgMuZjviJbGHZXqSd46eIJ4w+DvybOsz1PQWki+QP/cDMJ2ZCd6VvI2
/5OlFHBvXdmgDJ8cU+ll9U3+gYbmAzqND5JAYJZsCHLxluiY1m4ZsECXj4cGXVDgSXoTWjw+V49q
rVC3bOc/SehCBlodCs9a4meSrBe84lhObB4QMofCK+hOXKoHQ0kC25V0wIVoRegXd6xYW1coKwyz
4AA/a/47qUpCByPEtFK9NPxruwwPm9ZiSn6w+HayQe4DscntkT5/AUvpGiQWVeDxlz2hPd4XlH/v
YZJ43rqb1WJn3Tjwkj5V08tmfl3ViRGcFUVbWtrMc8l247YgGu9rNAFOS6a7+WV9O2lyz0gfY40m
eOEIPSzX20+aSrCIVlTJ4QNICI5yrgI7dK6XGnJR1CPO08U1QQUsHwtVfRgnbLE7m4a8Hv/BCL+d
PsWPGQfRePYkVaoHBWmWrmV1CgjjPbpkkNzL5BQR/F4tjOGsgbXObbpd3u/RzRbKeYz3o3C7+MqN
s9OEVtkE7LUwdJrr81qyxU3LVx5/OrfJcnHKQipeCIGDx/T5sxqRZkA/6Vl0avkSKGQhONvorYG3
HOupY2O5Cqpu/HkJXMhCEdla5/pDbQ658rGOc4lyQuPImOubv9qimv0y14WzOXI5KZVPh1Y6A/nc
SKoWYO1OqUYmW35u4jUwnAymcQhwRWAIdrXwWo4PFqjFdPOw7x4UY4dc/JwPEjOKeSbPxeU7ux1X
qgRJnMmABa2p+/jyrCe3/xZffuz5sz83F4fy+lJbHzr3sWrZScL92o9w1Lm/rxvPQ9+9u48L9nNR
aIvm42eLpynYGD7LrpyvPD5yj0bGxEhNjO/UKbyTdP44fd6/Tx9mIYJbvPzelX9Kg/zrcdfc3ttp
VMjB68XYg3GlyYD+ka5369pK/3Lq6SXb904g5pZ3oflEYzt6/GZLg39wAH7jHv3kP17ylJj2LKMf
MArNMxEimRA7q+NXJulYo/eWbkx2qGKV66H35BH7ezx17s/hrcr69vX8jI+rtzl3ojzKy256tEMn
u3/PFRG0wdKSKELVOteg4g5Xwn48f7V9zJAXJ21Xi0N9di0YLTmATk2ieYvtzJR6fDzWi1vheDe6
pt2oS02mEorb/ScjjVJv5u6MULj3hXr6YYXXc8NdofKYk5NXkP5cV5+nR3Qt1B9naPxbqyiV8tiX
JOmUgjikq/h0eQvaaXC5pBGxX05VCiVU9VLp7uP8ds0MYGYKj1Cp7xic4+iMtkNe1bnWxnIMlMUX
1ys2LJ6NbcrqWzTEEpMgBVvyeyYSvdGTeAOY2I5DOvGoTv5p7Rvtlsp6hFbS0iK6l3qWeS4R2whe
qLTvZMQSaE+QzXRNnxtqQ75qMH5oGb0E2FCuRYZux4bK10c5k6+L8ieN/yIabVB0We4RoeqGApvP
I+QvM5V8LF9w3J70NG4rEv7dfHVnZDB5dNLZFrseEJJzjY1Tjo4DOFfhTZmug8eGVPaRrsyQHza1
oAyMY6ltaXICntIGIDFcuLObqrvKC7cikqsBHRAgoHqNmxabHpdrV28vxt36Vf9kDjmQo/v7NQHy
VeHcgeZoNrEABnQoSj6S3dmq4exPDyC6/pyxLqOe7MTv66dnm5OmTOeF7ql41pn01+mKG8iBsc1Q
7V6OZ63FAEIHrQJltKvbq13xbUU27fRy8VbpXSs9k4PkFN2NTHSTBhy3Ic5MTpOvV4bSDVj48rn9
+Jp7jmi8lIH/NW91Fe7BKFnMNTl5SROo81QezJZTOOVRa9ZtFXrE9+y+AJwyTWX6R7TZ8rpzp3rE
BhWo+z6gCzjtW6Wfydv9xUThybmORp2aVlMsSMcjQgKUg++Ecpdr0q08LeK0+t6ov3mfblo4e3dd
beI4tgCAbKJ8+c58gKJ5b7pby6aAY/40vlR5bW51hiu82MkqFsa92cCt6N2qi668WtcmgpFnvBvl
8JQl7GUnQJSvtUhUwnoH9o5k9Bs9pW6KHfvB6rm2fsPajsxrws9SEtebU7AQRG7+PXW2R6tpSH8p
4RUiF+D//dSPr6M5RNY8KCr2dtHncry4l3tK54q1Mo8+zz1Wl6/H30nttUR5ejp/6eXGybBobzlv
5Vy+ljonnB/wrNjjfNTdfwpIsnNd4IA1N73ajEbbddySMLQSQwvZLZHM0WapjsYC93BU7I+I6/pn
5KY8Y2kOee7Rvt367wr9kNf3DPXkw1gEesiz0YH7pbJlrlHsGMXmOxDGj6i3b/Sk5PPX1t/H9KLH
SN0UfvfvQ7sCPJIWeqW0jbzB/R7jcbb7k7Upb9l2kuIAYoa7eK2Mgl7yLtyukaQ5/GvxNUqWnY/+
rPyNZA4YP3/XRTqT5K7ZR6E8Vn3QDIF+rxUfHbNf7aZJ1dAxT5N4eX2lVjjNn7pFFMpNHexVyZz+
PPqUWH2Iaolq73yqjxO9kiGbD9xEpG7P/8xiqZ6YLQK7pdC7ot690huLRUX6pH7JDgIs5MkevdJq
8a/B35+KTUmIheNGGPq7ynOAzLu+fU5+5XbaI0RK/N6x0tBvil45f626x8rCXgSZ9Ck/wxOk8vns
Lhupn2QNobC//zGV5RUTTTMRAQqdoNH8zW4IG+Lva8s3//tPB24iYO2xT1zG9Di+p0JRw3WNOUtK
AkiPcRrUm4N2QUNl2TlWtg0b/tt8tA5x3g/3OncuowU5Jf4e7MjjS1Gu7h1/dpLhqQmi27BhNHhu
jjZg47N3Tfc+vl89dK8qoePT3JabOkr2xBbb/PkxRYSRLREVDnti2Wg5zdaNfG0E5ja6yS9uvMe0
8fLVKQ3+wsfxrQqJVvma5uug2zEJJWWavnPAAKzD7P0WhRsQbka9pQ8/Ii5Y5pxu5ALHa5RoXQW9
juynNYVbjJ1jlYbP9mhmhnog3tv4e0yOtjKEAw/RpixJd2XbDp/eo95uw01vh2WRmlV+zz/9GWVY
CgfDA1WJiD/2ZHCo/+bnvdyrJFPrtKdmHyyhT0JcqV6ahah/a7Z+C9F+bCZjVCJRzFfH0Gk71jgx
fE0u9rQxedv2wwNmeB7zR5zUwyH6Au3hVnsy9mda0N63mSmBrlaYHMaYGX+b5r97aZNZJrVk01ZZ
jM4VzQN/Crvy71stOXPYW+HTz8MLlobcfv6oI4uotxh8A2tHN5KX5WLaejNCGVEg3seJ6NX4qfEq
YYxO0eejA4g7lLRQ42lo2ouP16j479a510vV90H7p/iRaQ2SnVm1NyDvHJ2kVo9shFb0Tc5SnP1E
8/dSnWdE/JiNhVfA0YvWL1mEMa832Md+dycmdgr1UrZ8fUUaWDlJULnee7N+D833UDY4j4LQe+BN
5VJWxHEWuh5Fp1smVo0BG8UZNZcOAf8fof/kZ3aDYq1HZAH2y08lR2bwt8/TYN+IZ4PbVOUts/I3
kbs2+zpsKgaGvWzzezZwe3qrrlPD4SgSe1gW4H+3MgzD1T8BeZKG8qOemxWDDyH4tLWDqwZk1vqo
4N4Xonq48YY9TFvKvoBXiA0WyLbdD8syGJ7wLwNuWdaFvsRQcMqWBIu/p3jVPHLCOp7+zhJaEt7E
kf3/6/BdDzXEjnMInOGVrIBw+jkA5o9uMUl3axGNsCHGEJhs5OjKtRxu/XynlG+k83Z99lmffXmZ
Jfb9MOzSv7ca5ftKLVN39o90R1AsvH7aFTsTLFmRrg7Nui+8GcvlXU44NK4/Ao8bAXAD2DtJNv3U
OHba6G32ON2Uk1PHLzpvvGhublVMCiC2SeUI/ZeMuB2zYo5qk0qpPKm8bGq0naNSeRa9DIDE/Oke
1azPFyjT9q72sn9WeveIyHaufX5pZL9yyQrS6fwjf4q/T58nEfYt133WtpGxyrLH2/gkhZU23/4i
+FGHdPlGyMeANfYt6CfJ16K631v4xxeHq6N4tol6r4X6ov98z6Kvtpgi64dKpBwBZ46/Piy6mlFg
ZIVdeLE3W5BXQV7FrB0psLx9Da+dg1QLMFhtoZF0ulXqtWQOIlBsdu6guHxplSxRvORxvdR43Xaa
X1sK1WeGTHZ8v7/LQB0u1zYp/NE21pDHXL1UDpeK3fae7GSrs7r+gTdV+vwYXE9CltNT/gNdhD/B
YcnQffSw13saGL1tutLLPj/vi8GC7nS/df5LCgQ7SOrJ26NctxFibxsSIsOvYAQBw+v79zgTfR9f
r5XcWC9U1bcQTVi1VgCPcKny0VNpPd6fawAiGpyp2lFfVbKf+Uc8XAqYn0KZ7hfVSe1Icl/vKF/N
f3r3cyW/6dqMUt/FvJOq0H35l9hV8PXT/wifv/ogGn+gaeSOX+e/CG6pmHJ2V1xMFwzGB54gL3f1
VelYf+y6zx8x8NF0buwX7RAf6S69eGu6jv3TVAeZKvlhrAQRIJ+4m+kBhIJUYQlcp7UAP2NquK0h
sSFTgWbd34uV1JzMYPnwliv1C8/KNYCWmJWXZ/94ZJYX1VM/VcFZEebnsEu9TD2lffiWRo+m+Ghs
2VtUfa/1b9EkeSTc3cUQ4ivMUS44Dy3y8dN7DJC0+5e6D/9uyaU6BmMJ5Cy9njzAf2h6nshIuejE
kCBj/1Kl7+PTcdPNYblcFCg1xKb0rtXbPPm3wlCFvMRqtNC02MhX2tJEHHWqcnFL7dQqDUWMcYhD
/4Wc0H+u27jbH945ScJf5dYtynanm/d0V2u9IFPKbmUh9H8mvRPUfvLF0julakLdtTLmKdLy2Fu8
cJ55DkkKW3+dWgcen6bX7W5VnrTtJlF4rPsXfmAVfRack9ozPozulbhEXzdSZcI4qXy9dLXw0/ks
ALzBjq0KsS7FIwI5kpmGkH+rqC1REZS3vxeY9PrDU6Snd/tmp0wrX+9utm6qD32kBuRTE9T2lItf
O/pA4CHNcb6W67XytY188x7v29pJWmy7VWM9a822FYVU8hnF0J/9Qik+1La4Rvym/i17296lljK/
csEpjknpj82AH6Kk67atZjcVrVEJ/2yQT3acUWiV+9fSmBE2of3za+nIfPtJYOdre7tFc9Pht+ci
RgQ2wGMWraqLdTrtUi2Ew2ZoWF/ddInIcAgvx51dks1htCuv9FEjHtgd6DwcdcZuvquzIVqiGvWS
dE8S5QWtqShxZG1aZke/KFVn2EuVLaqZxfoiAHCNcKNdv4USGoiI2k+LpVT7vLaJZpQCmVdfKLM2
Axrvtmhght7k6u/r+BlnM/woUSblKG5hVOplTk1OkGKASoCDEcJI587yAK8qpdJuX39c+xE35QCf
JMxKxtvheCPuoXDKMmpWIpPRvx86OHiAol41TSQM9JtQQu2SYPvMeaB+bSfSgHQoto/yqyBeuhBv
mAoPGix3aS3etEiteTFyioGXQMqoybjW6cUXlXtvKprFvJzpLRtKEcH2Vr7Sb5QtfWlq5BXWlqT3
LB36sT+Ylfc6haEZZj/UtPG1WBPncxKan/x5QOpgYuyeru26849PdhOTbugH8nZubFj/vBSbj3P7
ma6cg7HPFLaScK9fvhoFtB0OajIXoG2OOWviv+wDER2q48M02TRaoDFEfq5Qnr3T6zmiBSTLxOmN
YS7AbsHPjL/pOV4RB5lbNcvXxazfwT4dF/uHKVuEiy6Zyc2ufgJUCwgZMIrBL+ByNxOUFWgi9fKf
AYXIYYL6/cpcLzlVGn5yJHETsuthUU/jeXhdFCv3czV1Do4RwOoDtUa7sO9NauqY7W8iSlUMXdHe
+uTTqr3OrVgBJsDztvfulc/9a95GGnUwS6LUM1djsVnbTcWyVOVKJkrs2vZWo86h2rkwnd51i/YZ
G/MTIYZJA/FYZrcaZLc1j36frqQv37cRp+trKMPOE3ldtnrt5cGXktHyBpFf3jWPEkRX9uKMf6V3
VmzayTMkZuqNraDou6k8X22Vt1ltr2Rrp57RsXWmB3WI4vWwxAtEO2RR375QXjF0aoTlCZel/Tvd
Vfc1yoyGbm/57vUjzKlGp+aIsDNYmd4A4aHs52qKPWbgM8eQTn+O7IUt5Jys6C1jGd3M5XXUQbQ9
uMcjCsMEvZzbo7f4wv1xuJW0NqpXizj/rNuAbAay/d69rTOW08SkOA+/WxrqR+lX46hT2jia4Lfz
5UbWejhzWYwMXs7Y2F6pWLbZSzKSVLuEelABdugf3p5oyFXixK0jxkb5RAXM8DnDYD0qeSLVc72R
vNYXh2gwuNfv7w0ZWfNIxk/njExDa9ERfKSOzf3w8sZ5xYK8N+/v81xt1l90/kHyB2H6wdy07W3R
TIJam+ssGqVN406ZMhkNaMvEifd5pprL1+6ZygQJvWgNFfet7Kh0lq8bv7fCo0cFO/Vz8f46vrdL
qZdTPn7sOXHvITmjzKmxyQdNE+ugrSMxSbwL3SyLyovBg1OOguwZ+tvpqZlZYR0fcf++MjBMiR+j
31LtqEU7r7JcN3VJN695kfrwsTs+/ppfjk0ePG3JImpkejYWZ7KAxdXcTyY+U2armSMQuzvcvhbJ
+vUOemqIu2yzRFl9XVU38yrsEdN1ed6DC1BpEpmyHi81XSC61NoFuer37fblCEs3Eaky2jWT4Te+
rAMulW1LZhnZhUHCoTjM9hcpBz1MdzDGENTVyFElU7ru4kVmPXCa6ybrMmfcIDYlqdnAG8gEt1lz
OAy3qdZvoTb7ck4iJHXqPr1W374lcPUZVpeGmUN/tW8Va+QYju1Zd/FVODUZfcAyuoDHI4FS3XJG
ygEbozjT26zqq4ETozXQh/z3GNQLOgt73Xjm2zXTHWybYIiVyFUFI6Nx5Xt1t2lav2raa2U/tvbN
v2tmbMXy6/2HCMziyzSXx86X85fWer7+KKfiz+2r5uFSv2JgIi1UFnrwy7iIxjGHIgRSc9bdt7PN
xUzROslTLrpkava3YhxUU/ci3jfyjiRQ7xnTtPkbUaImzR/+ZvcKeIkcLLKrR0w24sdwNib8A684
j3CzcpVHTT2H6hBdBqXWppkB+GGcwHYynOaLwfp30bLZmBcCllqw97aHDey8WzZm9ZVcJ9Qnqfd5
nM87hicfia6MUepYXEGDE7KepeqnUWZeOXT3rzRFURB+zanludmmRpHuLaT85/J1R6Cp5qkXPDNb
fcwfBbDbRG3PMMpYTG+3j5CYr6HRSRFjrpAFsNNK5+wgfJQ7ixVz4Zaas+chHIOC1BEVvpmYEW7a
tvZH9LhyoBGUOrvN1IygcqPaw6R+XxZZLlq/pjbo4CrXxfTW5GwFCgS1155NT032H1qP6jvBDJJ6
psA8Fo20gCOCWeGxmuxjTMriSvfurYmK5zezn9efpQa4mJ2vs7Yfc4V3stolbOfDMPO0/V0t3i+5
cUGwTjvh/W+q/NEyMamQo+Wr1w+eV7uKTv0LfiYo/1xb9N9/dotB0Q4MufC1vvRHAVdDpUADpv0Y
HJK18weQQPXRv78sG4l68g/oIP1AYqk9093i+W0/pvQvSSnoFs6mT5MkIdBM18n8qHucDcOGd03u
EhMi078cHH20Hd9fUj35RAvXPFmz7Fom4d0EZR7SNpQnzvIHyIwIsd7Yc7V9YaOaiI/SbmICrfuH
sgOS48DHOUa9NeoIOgh0BHrgvEcAP1aOyzFrdNYpqSHYe2nTTnYvpdYiVd0tXnOvmRfI4gbyLYXt
19k7u7i21r5eZPYzly7PLr/EF9U1z2qXqEn9EPA88aOpC8eQ8dSdtTb1h6/z35y0IdcLAuMZHQNd
O6mKfkSy/ClmpSAAyK4VK4arOlsf12EiXVnUsTZL5QzwyQQUrSaY5c7EFcq7WXx8LSGdhkFEbSOr
bpozlcaJn5wqbHkyadcDAuo4ZZoSNZ3obC0RWAEdRVBHizXudCrasMsJkYaIQNsqBU1DLH7ljC4f
voSVLIiKLMnyCKN29YB0XGiVtUnrSiF+4JOAQFQ5MTZD+m9EdLtXLib1X6vB41mO09v30pyFiFm2
KBmp8PO7WmyzVZ/Hj2s7Hxq25zbG3jFbzsQuXb+2m6Ce6qDKKe/I1rDvVcqYuFhXzVldLniad5zl
40+XFbyfKmL28tWuM5wb3WadWXcd5i1GvS2+HsDqieGsC9Sx1cBODCvpQOKURMfQ3VXJWQdCpjbK
Bi0eP3Kv8CkkDyuS36b/I+m8llPXlij6RapSDq+gLEQGY7+oMN4IRUCA0tffoXPr+CRvmyC01uqe
PUNl2iBoFDKYLOCFApqQC7Eo+krm3OWAnp8YScH8ZZvM0pXw8gkjDfAmQcPV4K/PQHumwvcFAXi0
3gt5/TIjPRxdkcIUStncjwaEGLYYKUE6fyfzKwmtXXHUVffGDoQnz0RNf3sM8Wry7la4H9JPcsMk
MUUNZKZp+1gxLZ62DzhZE1ZD5QLOmNrUu7q5rMyle6Iy4iNltKdb0yKWf8oc4XEX9XQIsvd2xxWO
CSX4rDoEfLqs3BUxq8GN3Y5luUrO0tPnkGLpS+85nHM82ltb1O2WKGPFIcAVJQm+qgz5hM3z4Sn3
WLrHpCayOAWUzD1QGWeyX57uPhagrE4hYrlStAFixTwOL2PYPFIEMTxDgyoa338uE2YZG4KTwC8g
8OJDiXkauwbPz9Zw5LnfuAPovlHv2QHqU4LKyIP7/ZmQbHBD3gioNkszARzLgwKV0BuPO8ZSxLNk
i4l7MJuQU+b6i9uIgM4eSbE9Z8G9d6Vlgk8+3FLTbf2vJMj+paGr4AKM8ScNaUfEQ/SUGXdBQkzn
0r4X3TFjaBHk60LEjdIbzvctMjl9e9JI6ztLlvve6f+Ip2N59IsO1IeyHRcg68V030NVdVtrpSte
GYhAdECb4AxXzfhFjDc2ASsU5gpnzx0kAQYKg9dJrc5/3d+/4kCMo+rZ6MAAP1+vhWV44OFNaldq
jBBa3urb62e22WlB0S+uwp9M0oe6ZJcERmT0g1YyGFOPwzUXpZkFn4e7tHfMUHFfRVAthcFlXxKa
DSUzl7g4E+KB3s2i9LLZY8xAkWzIPQwx0onrAzQJzpDGrxI+1/PYnsSQPhl7K4wQ8oBuByVK9ANy
db922gnaw0T4YjU2BgzK6rt1XRDgT+JE/EhCO8hRz6+yBEoZwt5E18JWD9pHvKJrCRuSAhuXDRso
kN3nEXAeg5a1Lw4YVglMClJC6AFJMZ7xRRzZfZitYM+VC4JeV4yglVmgbvJHXJNwlgXpEdM0OBXg
1e6djv0zI3KLcGr442QffObQ+ufXVY6Wi1PxMyuO/BlGNWTEUBsDnvA9CDPHPAm12cp42qtRcHNr
1RKi9jlggel2GkUCMEy2EO4bvoY85GxvEYN5HCbKqrgauw7iIgKf4TE3iLxhCqdpv/Q7XJ/PrDYC
TYcd5+hw3QKrm12TLSkVF3yW+NENcaDXLAIzEI94ZK9/SKINtBWaYO55ZsoebZVNu9SPsCIYxdAc
B1QdKXcTTSwpVl+xYXh3n3cKko3s7YO/CIoJwImSkRbeHLtS2TL/Kk/sDPCCI0bySFPIRGYBjicg
Dds6WaeWNF5iY1w5TDYmL2q8MGmZ+v9pjtKx7wJgug2HPyc+WagL9EKuSh8Bzu0pUe8XB2F7j03V
vgm4OO8ff0BRFPKM9R4VeBOeCrPnJr9NzMLX4YGX8l/9qxT7xnLJSts3n6iAdE9FO5XK5JNdTWBr
GpNHIOIi9GoulrZVlKluYzfhxr3jJMz1PU5sCfWCCDg7asP6Zq4s8h+ESTLIhMF2VSJWhZ9uRI/H
AFiUPMiAgF8Ms0QtGrjdsEjfPmun2H6Ag2QAisJPYCParydD9+HnpLBfN8DkVeqaUDQrz/zBtjuj
+LByhg1H6CVgs5bJIU/ILjo+hhnj9FVnnNLA6fRUKZJJ4CgWXLMYLzRVhuGn4krEor57RN3t9Hhh
2x7qE0o7ISaDEiYVXzbDWBbrKcWNwxhcmf8LqvNPN6V00wuwgnlPMEO0FbUAHhg/GicqR6FyMsPu
rE7TJEC9FvEV+eUvxxY5OXgPGE9DGXV42VycCa0xR996nWpqbfUM0m+14ajYnPx8FhmVAmPqZEZV
IF8h1MIlBbOjR7rte+h2Kq5YzBcHlwXYArifgYjLgE+G2pmFBXsGeCMceQibXx5JGc0AyfTTY91t
qxBo6PVYqqRlNsGj/n6OsAm4gRtXwrDQPBcwBIdpVJ/Uk3DbWIFascU9AphPkGi3YohH7OVBRls0
ibN2CX6BGibPJUullBYvcc8xAmbFWQ3Ag2qdJJNJ9elBfLFmn+O4UGwtymGIw8C3k0Bxu3OCmxpJ
BP9GvLIoSBhHpHyKJ6BSzFhwbnJpkyef8MW9jp4FgmFzx/5NhGDefnU5YAoqxGyi5YLBaPjuMFNG
EJuvrWVigLl6d2KsZIQU7ezRhqqwK/8UmfyAMEWfA0rzMTAHWsCL60aYoxgF/Haf1dDPPz37IUMv
BP5/NPrCSSgOxMzi1z2VYia0W+T+H5Ym45uUQRE12+rlD8zFfFz0uFGu7QMl2RjApVTZvd92p0+o
+YDqHe43NaQs7Yl4fDP5ijmTnlpkSfiZXMiCHpcU3sjlVADklMHD+yxDl7ZQ8mMiQ7tNOGmL38Z7
WD6UPwHuanZfZtS7uImj3U7WjYU5JhL38SJx5W4GDK4/xSI4zrmhSGnARrGTaQ8VZLxkKpb1xtc1
l5JS5YZkUmISwwDUT7AkjEFmT/qVCQckyccc8xN9/gvXLZXdO0ACYmNMNBctwRoX87XoLPa5+p84
UI+t3gWVLhw6q/3SC2uuNXSG9HAC0ll9YEgG7H0nfEoUoXtuOMhuiOLv5xZR9+SS/FgwHs5h8Yhe
faLbwKSKiusCalksPucCR+ArqIgkhGAhpXJUUzaYG5Y6QN312yPJmJKDUgi1O2whSqfkvk7lDXTf
nLMIPASS6XQUKn3EalBST3KNi6ygKcSqpoNMznSGDxsxLCFa0M9MLJuKx1o0l+9njPbR7TYNSxAb
4gD3ymfLNk0swBMYdpJTvxeYMCJJN7fDkQHDz4M7g22UkcUwu8FOhIJ8gYz2AtXooZJNp0eRR6UQ
qOgenn7Zbh7GiEJx9hBm2T1EmHGzaN4KblEKJ3Tzj68RfKC35o10W2VfDbz2d30wQP4w4+wgXTJc
Hfpfcx4hpC9SdgcD7TJqzZaJ8XESDYtRm0WTi7rEdtRgJIZtVXK+65KfJAXiY4dotxt2N93izcgx
i6RkEvXAhwarFRQ0FlkX0fvyvDD08W/HDw8zdlRs4+TFyRv8r/imADOZ4gHmn4djdZC/k7+8xrIS
07PPeqSd+aTY8JAb83DxWcCz+3XoZeaxHyLnm68c8x4a2/fMfffu+3miXoXloGzLLP6syArMcU3h
RfHdSZTBh4ph7j7HMEZC31LuB9GvSn9Ur8wKbh+uOse/HtH70ckj4u4ODFym3ZdYZdJt/YGv+l9h
LZkcFPc/7mH6QOrn04rBj3RUKY077qMhIBIow1g46vBqWLFuFaaYmF7Ix/v9UmaLFitnGhTpz3ji
BMB6WB7Tynk3sPeVNZ8Ld41UH1T0uji1kbNooXcoeQsUm9N9/uQIEzylmBhHalEvypSfNyafSfDc
1FENzlpqgVvxi+XpaMGjucMbFSM4fDnJXjiHI0/nNilkku6oSPjQJo5csclQCTMe3SekrRNzRv+V
997fuw16E+1PiyM4/3S4k8yH1+dg1DX+Wcwia//jI0OlKMASnH/Syyrfz3uoWX9jPeVRoVq+ZZND
oWw/iGBRPZ2Won7DqMQZAwFI5z4plqq5StK8fnMRqkvqGvlc+4mHKR6WjBr9abOMJqnA5Lv74AUj
hLX0BTbrFVgzOWvlSek9Ql5ePhodtEQI7yDeIXDD8Ia1wE1assX2pM3ZA+LUZEv2jyXAVEacgq8O
gapg/Kn3LAMj9Ria0k6LLj0404RBil+vo1wh3H4CmQSPdHFnvNrGo7htb7jukpXgaoSG4aevhEax
iAEucZeuX8TuTbnXbw3CKiO9alnu+e+bsRWyc9ns6QpSMYB1CHD5ubLfnSbqDKPBM7kbpKDcdOZj
uW1nR6hC4sBQTAZCi9H1AG6VCzMm03GHsGc1fYdwi+skBOIM0H/UH8sfSaCf6mAGR0CPJHiS1m5x
+EyKnVd4W3AIYVtwUH+Sf82FCW0o8IfSTo3pAg90lGxgKqHYThcKEbJ9WHMDOqjs679YRCj6w0bm
pegxLWJySLlDN2KoTg7MYMI7kCX8hLsQ4tUxOdDC0jcTWRTq8W2hxx9e//R8ZCaFgF4ykZTGAtUV
8VwYSO6w8iKZfrLkvV8V3gVmwT52htJO3oibwZN5I90GlYLfgX2RWzTuXmEG5RIKYUgX/jeumxqO
3N1Xgq6hvsD8gOp8ydtfQHTfCgo5aeN6CmucdD4R+ygsVsL0jABbECjrW+1b+Sa6DrXz3Re3MvdR
/IxeWHjj47mkf1zweDg1BihwvkF38Sa1QLZePF/1pS/J9VWhXRl75ijLqVGkqmfsqADjFSSxe3/U
/OxLXwUecUowLUqvPE1wARkAMYjQeqrkciCv5hsFyzSrXWVLal2qyp+UQTCqlfi9SDz5/AFRhit2
IUTyCFAflGsOemA7TC3UsNj2geYzqMQFBd413lAzxPh7y8XcdlksYSIcc34e49fUv2dzDJ+WBM4v
edqAJwX34cdu63R72xdnkBPm21DPGFSBuQsTh4LkcGYUPBngOia84B4hOpgjtYPFTTndoPmiQBpj
7ayduangfGEPcaUhg5wjMVCkEcP2jE6GuwzHZJix00/D2wTh2pqH6kpHDveI8K8AnGphHprsW6tH
+/HYlTdY9iKxTHiYjq5F71i30JxI4sGM77YcQ2lTBVWQBtli9NKFthFCEiUWdcTsbnOP9UAMhFh2
h8Vj+Qpo9jdjaMSjhxfvRlpm+MAfTH7RwJrS14OX261v0DMIe7WW1aGKq7iJxFWxwEkt5TmwROMv
Y9lEySKNy6gPP6c7hLzwtbgHgtfgFund94/l4zxeNW+8pvtkVewrDEJ4kVis11cpFC8fuoYNzVJs
xNUiCzJ6/JN4UbyemQaRc2EWCD/Jrg+tuAqsOA2mZ7kd3yF70el1GTfCIV2UURlVp9Ez27my1caZ
jIhpnrjm4uGnsbK1tn2UBHqgrm5LIS6C2/IJSs90A5eIy3OhefVRvugrfVUFUggdwlxxIUPV4q2g
jNrJF773gXi5KQJ+ZTjlR75hbLiux3aY1cdkh/bNuy0VxoYnWK7x7dyHyqaDy7BSd5Kn7l5uuuAj
2cg7cTUu00XfzLt1k86GtcAUB8ndXN+bi2ShbOXg4StLLHmX2jLhjSXu9HviqlrIK+3njmmFx6xs
NW7SYPSE3qnpoXw1UPhheW3+8c59dV9HPOgHs9uv1GsiORhZdTABk3UaP/wmAu+giAqYWixHLDTI
5NxjfIkaYo2iZV0s0621YrXtG4YowQPTDCZ3+D85DJSiB1AVGUgktK+0HRZM4N7bVzh4iJTu0X+u
1R6gNqczq6VePJcIzkMpGqHV5ChP/fa3jajYxDWSDTf5w+qO+6qPzDUBS1u0Mn102/WRAKllXR2S
IAluuypGksQ/C0JQKLGWTGm21aE4mN2soLLzWh81yRe/koYMLfNV+jN+pWHJv/PdnfncJDVA4/Hf
wxckHMQJbmNxETdf5vf7V1imP2mYhfmO3wyTNXjeOzKgsAXv3ywWlsLWXFvbd8TzBtW/6ZWaAash
fh5enuKr2CevXh5N89JYJh0KEc53tDwIHGe3Xe4azKRyqClvPtM+HFaNTxoYGbyC87LNlYb6f/v5
Y6TZHF/2t+RjNoyRg+h8UoK1UCMx8rnZgMBU5Cn26xk/QJj3OtkwcKPxxUjJS36sHbrGD3n3z3O+
prW1dtTtjOrzvXG6n+s1RsSbLJR80MrI4BU9Q8Xn6mzGKN3QCwbqN22LuX/a6g5z2Ctjdk0OFG7Q
73X9KyLjXyPn8x8OI+dPWP7jUIACG/03z+HwvPKc+z4ApFbcZpokQ4bjei+YPG+R605QOfsaGBAH
7ka7VOMcCFqiQZ61l5HTt14M088wuYyUby3QgjzGnYJQ8aXwjW3lz8PDDH9DyBLp1PfVO652MtYR
+U9HOiF5DREG8IEWWiGiDXK9OWoiNZZDxIWseCFiogE9FP9a/7lMQhjg60fA6LZZGJd02zCUTGAW
cCKoVy7gmf0c6OR+lE7GCk/QfdPY0omuLN/LoYS+7LYGrWFRTFQfTJpc+KaVzRAXGMI0bGlxhz37
pMC2uwMVrH0DmgwfQcoFBXLnUzxhk554icev6CHoSrHUThNGApobw8pTw/hHgLfP6BQVG6QbzFAZ
A4CG1cylt7RJU2P2Or9IE3FU73NfU6oPd0YNkGx4uMyax1DhZYVzc8gnnSFgrHhFYstQks7RgmEG
idVDa8Ssw9pRr4Dy49MELQi9kXTKlvDh6U25BhyCHa0PYEm5Vkh3a6eXrIb1oj21ECAZb0/Te9kB
m4FzNaddhUQM3VjtZxr0wTV2fPsmSDy2GgjZeLqhrsRTH5pHa3MPvBdwiqslA0V4ETypy8RDWKVL
MJrp4gL882r/a8dfzuvKVUfHOyIRBsHhvC2R7HL0fRzCV66dQ/LRdbzRyXjw+SHJ7A0MtcHbGWWM
L18Pn2eq2drhIkBgdBi1I8mAPZnLtDC8EXND5UnhCuC14WXgsbFHt49P4PJnYppN/ESAxR4/4s+x
b4CroNPwIBXbJPeCdQL2YnjCwhMZ3tBl04vzxNA+rJDfJHccLGEWv1KXdY1Ky3tm0ywuuYpHeoLK
tnjH5DRgzuh2xA7AMUfOrIfG5AQM6cAuUdvb4+nGe26oUooiEOcnyCVQ5LlYkyoLVbATx9nyvgRk
OaOV5NOVCN9O2d2ZwIRPpk7feEhEacRk++pOANoc8sYRutq5yZh0i47oZD7TqdZ2jdMj0E5ACCOS
Q2aDkouwEt4W8OdRdF7LsQUSYB73hDMEWSPbMmEgfsPlBoMsDxeHeTxUQPUWTyUVU4p2robc+KZH
PXfBghdGINpG3euub4jM4JgsNpRxsKbfaGAQjoK4CwqdJaMAkep/9g4w9YFzm25jIJvJNI4iirpb
OkGJAn00VswuIXXgT8Gfgh2gyMH7EHUAnHAOIwykrhODip6VeSSXJNsStb2cgGYM1uD0vlBRT1Zn
ENcST5i5025w+wPd5RbL11MZ+l7AriD8SAg7J35D+vtLfeKYKhYlg41sywyzncKZ8MAbpod7FC7Q
/TzGE4gTosOrcBLxwwsXA3DOT3ugrNtYKIvsSeu6qs7wQQg3cx97Liush9KlDjU9sHK25iXv4eUN
MWe2W61IOLJJ4inBn/FkDplLUCOiXUIrLTsIN4Eq4Ybmc2XN4i4H9797nV9JWMvMlE4YSZsTBUKO
CSd+z7AeYKPgA2BMw0szN4Cy4Kgky2BoEzBwmHBP50j+E3PHisQ/mDCI1lv4g1DuiY8kR525Lf0z
PKb7xF8AIZ4xQIQ/R++Pb+g33rOTObe+ULAVcV7RS8QpCa8Y5DxEGik+qm4umPOYmuJqJUcIvfFO
NkhigZ4oe9n6s2hGrIy/UQXjTDMrl9gTbqdsVCvgpMCoQLSmhPomxmKT1jr/p0w+XqQeLz5zG5kr
FwKOI5Pu/yg11gpsnwGx4kwTSUQ7MgOduSJMDmufqIyvnY83DaYzHZms4Ks/BObZJPlWu8wmFcBu
Yu4/57HBV3JnpUQn2g35IVMmE+L/bN47n0CZH2TahreDyn8meCSWbRNcDeYwuzA1dR/LYdE75dYK
Rc3B38lK3W4nYu2JUcZtFvIvYJPpC6Xw7NztC/LWQezmPEY5Ozs8yZlU0dExrlplE3a4ta7D7vXH
vpvNtVBnag/Aatfo3svZM5COkvPhhkGtts0wDt++2PgYpzBFIfBn0xBesgbNOz2R0DOS8Exu0CDd
v8iivjZOEQyn+82GSJzhQ3X4AKZjKjcz4hZjgLCp7Jsv2yoZyFicEKjpfiLDRi0Ik0eYUw/ttT9e
y1w0v5K4umKGyMcnQ3IOWLIxrR1f0UmBjPi7kfm4SehgFoBf1WxgZLlSn0EqzzBP5zVp8/sejtep
ZmEgzJ0pXoph4Ex08eDjbJ2LhGZLayHCEZS9gS0YbKE9TWQWWDIgAcwP4R0YJ06umCJviFc4ImDT
SEIcXxxtkLH27HewUK5MRYwLcujTp9y92jMKnyQ+ot4K+yuTsOEnXStZ/ERVHSqT8RyRj04OIh9j
bM+drv5AHjwz7/iUIXM0RG13j6dgTCpQqbEf8j86WEHB9vPqDsiUp9oNNjheAkZUbAsfHi3QeZ9G
/AzfF50e31gk8EQ2XOMHY9XRrffsjZhgkK3HPGvKfRHEWREyqoIBQmnivBDjmKGqcxgT3MOR9XJh
un4Tdp9SZr4RzHfCrsM0nlec+QLq52W/UKX4c7TMAFAbCAgiCcgqLbJ8ZOaceDUo1aYaDqkSZ/TV
+Z+ABztSsXWrOB1+CO+L/k8ewyd10ZYz7x2MfNQnNPfsjbWDCcbt2xBWOCbPDGmN3UWdrglBqZOA
c5ELUr59M4Qe3I0OYiGFqrH2TO9zpBSSQZxZn3a5V14b6DKSrw5n8dxox7qHV2tsTY/hxWtEZ6G4
VEtoFSCwxEzQKY0UFxz1rEASo47OqcyIwEFXwflK4daRXDlp7Ac8n1m6JR72qyH+xEnqP3soMpRw
z+3je8QeFCv3x7YqbFl2i83YeE3uino3e+sryXfB20K845FQwRAvoLvigfbAqWqGsIBcFSYtCROG
xjEVrJlCuG9uAWCKiXAJDQQ0DNPCdtXTgm6qZNHif3/fmamrH+vHY55p+8c+Sfcl1WtfzTFuV8/l
nyZDPoikT5hA872gAacEoY1jV9YTR1sRTgwzCxlIxYExvh0xVsg4Nxf37NLgfPqaB+SXRYCPGuOy
oMu9EZfJiUxqLLfyt0IwWI5HlJsV65v8K2d/8s3vBWaULpxB+jCNuTzbGTC05GTpjsQdt1x12Cr3
8x5NxRmiEPecExvw22HSIvXo9obmPfNLra2ajjHcO8rSr7T7ZtYkUk9g6Cpu0QxVjMmx7nQUvD0x
KlP/XiWkB2NjBq3EkMSxcII3Nkm9VZodA14Jx7uWqkLDZ3tyFPf5YFhEDCZpBduR6EyYDLOJ+OLQ
njQ7HiNTmbXMkyDfMQEu/2MM1sL8zsEBZ5VzPifhlnAQZN+r8qt643lg/pW/xbyJsn8WYkdj9g/X
XzRy7aYHA74fFGP/TLjjxxloMMsSbBcsmp34wT3lYQyyAYCJHr5uc4fD3V22EQ3oQezoFINy6rFo
mTQsCH75d3rQ1zB3o8evtm2xtNsz/gXJUTyxcYY/oSQKZ/7E9hljqSTSgxtebkt1reDddmgiY/vf
X8v0YOJMDCX0JiLGaiJl++HJlmmsbfmjdfvV+/nu9a/YvLwifHk58ZmRGfz/by58wwM3kcrNxjzN
fviAEBqrjNHbTNvmktN8pfEbIOGDfuFXD7J4whVqX/LwGAglb/obwwqXdxwwQQv46HjDd89aag6w
RTiGwDqcj+79AkjzNz1XRjaRA/7MX9Nj9OHzhec/CSlzCSjmvmAOjeA11n6YCHuJr/xMz6eClTT/
gR/57xNm3fnOxIKprfuoHIP524vV5nwuN9wtKAlrOBFQz9xKcgXOXBaquuYN5r8lEkRMSDjHHcAl
FwcwG5//KNmr3xYmnNhD4M+GQ7vkDIKnipFeLz4YDN/xoN/rn7iWz30uzSABDYyjnl6uh5/ck7Oj
TiYi0PKNFeNp7/VUMnu56fKZW4ieOwzA4IHmjo5LOiaTA4kFtlUyD5l9LnfVeRzvbJxg4iKcVAIs
7bb20rfzQUFUexJSfMPusR4RYgm8W1i/nqb/6fWd0DwBekr6aBHf78fxRf1HQTDfcpCj1kely37C
tlw5quB26t9tWeonsZyTN7NFDbZ4nQgohiUNULJ4N+58Hd7xyGeWj8agnM3nrDF5X2tM0IcZnceF
VA6ruVTy7J/oLi7kW2goru8kKdiasDZXAwd3KLo6NpACwcXn9yysr5cBXUmFkNAH4Ut2FCNDA/WC
x7fQCj03w+ndHdYJhJtNNrofHqqZhUpni82mIQ5l9pTtLxNidxPUs2+AOXMXvitvy8eH7GjSb08/
AcD4nb/ckv0f5v7stn1ApoBZpPwTGz9lVomlEIDvuhEDIEmVuso7PBeR8/WhrmdWkW6G27bV3Ccm
/BniChQ/+KvMHpTxjatfiCKhgsqX43xdn7fP1MvP5qxoZ0itIDgex3HVU7x90zNcdbzAGQOuBW/d
vxfygAEqxrhkoMy+L9L1+1+6nv/72K2jXorBHUOdQoP3O/vQH1wVT7dWhTzFixk6atvHvoAi39lf
WbDMj30v8IN94oQz9cOHw3BKnSkbYx5mnHRXxMrzvYiUWVnL33rQIVH7FhzUbN9Y5xNX/zUu+2EO
8jpXVVvDP/erW5OccGXKN1vysSdg3eimTkDGhKELruJ1pwYX6KUhLHSgyp0x77ftvEJ9Zj/YCXPn
fUM6Nhfm9WArPCoUs4UQPzT3TR1p/TAdNeJ+bmw6W8AU0v0ayAFwPy6gMTe8MW9ISx1It6AExKRq
Jxpev2FxvqpzrcYk1KPOcJQfcVh3uNtsJGnzdmCSu0nqGCCvrobQAgLHbO48Bud2DNWZuuvwMN+V
SAIuDpzjhRYDjHbf1X2R/oO1gZ3pOyUQ/fDA7c5XXv9YgokLnQ0HTqLQWKCe5Hny6nH/w+plvjDi
j2Q/bbYuAuoMT/kJy6si7ROXGFe/y7zl7eZ6Wu+EHqk4QOQMrWbz7r6px4Aie3zMlU22MOkUKskO
3zhubNjaawLhaeqyr9XHTpVLO5P7k7voEgySq0DFoJY9CO9cu2ICWb6Xrw+AOLlPjf/BkJUqS49S
FtmPYczF/IdVaSQOtwFexFKYSDj1GH6L3EVaKAxs1ItReSNyxRyv4VjctRBA0/y3VZEFqaZT50A5
Y6xZNvuYAT9MDp6fTS/QmbG0GiiD3gi2uVb/1mZ1TsTIWOq2MEAQhk76yraWnLpyN6+an2E4faRo
wHnuSaBQqtnvbGW9MfkAtzFh/LeuQR6FLvwrk+9n6idIGBhG5fb7q41QrajoRmDb1hwdRfMjdhuZ
qAbUA7ZxcxXKVDoLrrVhv/FayrRlVtg3tMbtL+XYze1xDoYXhE2V5mZ819qX8MUm3RGBB/+UclMV
mLNz5OFsVpRrUYkQSZmLDE1BJp3qZM+QnZplxG1YR3SDjM/AUlSGppqF1DwI3XGifR7K3a0JC2ig
KAg9fGmNt4cdF3DUGUMl5v3cphiC+QR4w73M/lU3DFhXRmbZA4Aa8OfegsQLy7SYvzpsv4NG8fUd
4VJJD68mECkdR7zkhWEmI6e6YbDmCNiNLfP+/Fb3BqkfoilQkfJvVFSwvtS3/4Bf/nmuFNg2DZfL
CttsI1kaIU+rTPfUe/DcDbjvNMs1fasZkZKji/ZagaSs7XPmw/i+h40F33i+VkirosUcnUTASwn7
Vnd+k3z6RwXGyr/NV9/gQuSDFK5rBsU4/KA0xD5ft7ng80padE0yz79qfSPo3/Vs/avJK7Oe/d5P
iIzE2h2XzecofzY3ypjB/jDJ/zlD/X6yj0RKhZGNvdCqSJ0NNql/QlgiohPIVrH/YXGAQStNoAK7
xCuglKLMpH2dp53PbYHwSdfmoO/qd/Ze1b+F5HLuQnTBJPPDRsiH2WLkAGrrjji1I8Rkhofr6Hz0
b+6TJIcVYi4CEFFSoYAnVkFCP5UEvc+3wwRmlmmrTFGgh0TDatyyDsVVQn2kxW2Y+O9Qc8DRqZhU
G4P2oKbE9bPWpwqriUz6pvIDmIH/wudfgjt2caFhY+QiAk0xnoTne5siOGyhiI2llczvh5Y0WSbR
/QFNC8Uh5zj3CG492OVpvxmc3wtV4eWuXD5o9K59M0OiBL2qGgnLmlpp+E3AKWGxYI9Qd8omPzbX
ctuAl3Dcvhf1xxWRBVIX/Xa502PYYzBgM1NoQBnTozcPFqUH1jxHZixY83FBU7C2lBVsMqj4GvoO
AuR+8yln/PH9zNYjRHzf+qpQGDE6U9cQ4FP/gb/d5xmSGHNjtw5edD8Gjrs3BQV9OttPHjsiBsnE
NIesXnSxxpY6u1wh4Ca6p7yfyodfftO/TaNaIlk8ORzyv2eNeDzQRldpvgEc+x7SBxvMzWuEFc18
s3/fAIiBG+34ObNPVOQrNu9Z0HmP3KUZg8BlIHLfY/MHV+7GXePUf5DFSLQXWggJ84lvjXLZjKos
AuSmZmR0+dtMmkaIofczhIMC074VzGWINK9uypFzTCzEuWmleeHUWGTXzHEYsNR21qJMGSJIWvfe
NmDKIW17It3UTu3tjOw6l4/9Z37T/sThB/W1euhGT++h4dVbTSBpFF8pJnzOE7ZRyWAv8Z4ArjLA
/Ok+yFEzAjMuID92xzdJHKjJsMNHBqpK8BhV8GuBnnKhP6AOr9HZVLWfm4cnSuzOLpXrB3qSMNy4
Bn+K6SFUKLN1QZVzl+Oe/UXJz0zwmK9R5heRNUQA0mTcIuHKZL8jpiZkgPTJ1vSS+azfIUNAxviK
NciSO+Ptgz0DLYCHAQrej/2idgUCMc+j+KtfFbdsHrybKYoCEYOwmiRWAtyriXpbPdfQGqs31igi
A6nJdQ/F0x2jUyyddmW/y/fYRbAFJN/pRomaP+TdN+weV7zbqmVR3zGCO+mbt3p5GwHqfMMCuDIO
0PmtNkg/+AJHdY4LNBSNAmKpis/uqw6Eett9Cevm9SNC/dFsqfOf5E78k0SkNZN9/6wQZ49kO9bn
vqVP99/YKpmutn4LfyRfpZxyDwr9u4vBcPmC7AH5+wXlvnckRKx/8vvapkx41DWpGOKPxZATbvZr
cuKQiVIQ2qhGqitQEQXCAvo+BEBgK1a/Emh7GDz6+yjzPYlIYPN9rFTUaH9vsnbfhGJAqSA2wKx8
mH4aM5K3ZzA9hntuOPCcyg+xw1MKJ2FEaGOTVbbOjcjkEwrF/X+4m982vxKNUwJsOOwkLBJMB0+4
6gtPOLQTrwQFBw57dgJdUw+RYzAUt7z8uwqzrflcmnev/iuWaBIRzIAsWV61hHqLrzozPhhiUOuT
mUED5hu+lNjygY9PZDrFbcspR+VH4RmN+i/OBMybqvtupAOiVyG69BFDx4UbKilXUHqgD+6MdIty
3Mz9LvfFIbB8TMAtLoCE5bN685Ilgy1+BPjo7R5fU1iFN0G4m8liBRyuCYTfzlPcHyj+MGWfDg5c
kTRxCy0IRiJTpWlYCqZQhGk6Lxj9tl+NEI1f1aZ2TSZj+wS/G6b38RTk2zPHQdeDCtssJveFl3bK
sG0DqHxG9xZREX3XTHw4Gh640IVMNCaM57D+49dyEsfIli2SqDePfPJyGeuPUMLK72OP1BME/sIm
BBGklpq/bmg6XGGTfQ8mBNjZrQsGErYQrgELMO1BfvFkxIRn45p0BdN5kDpzD/Cr7qFQX/nAmEyl
8qSqNR/rfnTZa7j1iRrpH99VhhMikzwYXKiNz20yOYjdH38feU/g7hTcA/MKf+RJ4/rudygaGVDg
s6wvsu6YrjLGvyKiaRaVN+Hy4F34b8KUtXW/PJQneTMyD2Gj170sIYmcWKJJIDruOUmAa6Rfw8W7
6FzL8/ovxcnCVv6a3p3iYVvfWOMxLkbJ/7i6z+XUmS5KwFdEFTn8JedgMA5/KA62yTlz9fM0fPPW
1NShdCS51ZJaHXZYe+0PcWiX5uVtI+pywXomYV8zu+IdxUWBaBx0TnR0ExMWiRb8LoZ603WJsZR5
13Ury2a/r6fXDLWNkQC5ZQDxgR1qluMdDA92OyeWj7i7z++zednvpOCSRkyelxurNw70mkR+PiYu
VZA68LrYpaqx0ZqfzSOpitngrHG23OGSREEzm0S5N6MNPNfiCD0dsrATkhcukp/sGnI/DzgYB8b6
J1OabHnJWu5LpncU/vcPb3yH/f63ZuxmRPw9di9D6my0KP9lMYdRPJ7PVTDQDO4fi9a5uivOmtPh
CXO4eUMmDYneq6jgdPFEUVhvK9FYlK8VTd5edOPD9ZsPGh8KDXyLB8iTWSvSiXSOwwCDug/Pwzmf
Efem+h2MeqAiE36UWCf6lhsYJIgsaeAVeWbyM/i81vQ9E5AT+5YsZshwuqM/Uunx7TIQYki9e9sw
YfKgXcf8i4PgFd6UJLfhGFcsLsP0pXb/Y323cLMbjuoJFESbfuxD/uQ+n/L+Lf6+I9u+pZqpZnQc
LV3gVy6Dzdfqa/e1K1/6p278/daffcYGYOTd/duxzTDf7ZwRlJ462+/7+/09LlF2M4q+Y3h9g0HG
QPIYUDrMQRbUJYDw5+nn3DsNToP70PJ2bY+GlmJIc4aaKZ8D70oxOZx9MVPvBtk/1526mq86b+y6
u3X5OE7ygHJ+TXSAbKaQWwpgOYj5Ku7H0ffMBzgK7qzUx/n93haQGB+P/g5yY9kbIsCqy8tejE0O
TcZrtvjNz21wHV8G+J2vx/ylO20kmibZKgqzwZyZi8EqvxoEXMO9ff6Ovnu0/dvi6zRYaZFXo5pl
42m5ZE/dVHMZlbKk4fDUnX3FSxwGqE4g2MAVqMNj6gyHJsxNtnj5sayaqcbHsQmKT2x45nlatPw1
ygKPIWZdkGlWw+u2UJr8JT/ipHMfR5HkH2uBtp0TcEcJFuCJXEYSsf9lEafNZLvbZrZ6SlodC3Oh
VPJiXsuxXx6vfTdbXfaT/0K+lP5VskzY3vL65zbFOlrh/LryyqIg+9r/PHKF+q19qCfe5964O+PT
6nGNCfe7gDo094PDMCZUg1LbvQ1Hk0z9WJs1stXY+7U/alza2eplfG9m/s7N1RBW7TMHtMWcyCzA
OCAMuc1aWWSOpFq8b4356qwTQFWHf8ff7XcKwW+8jOZXGB9pHMEBfHZSrO0vIf3+DTAdHe9+gD6E
u3Dwc3f8gyqAqr//xcDcN2JcAw6D2al1HELMvC/jgBnl/S88Uuzfms8h4dWRuwSzbOvSjfzb1u+/
52/RQOdjPhMgA6AkSGKNG85qTW/2E/V6IkuuC/50+9nX48MyHOQ2F1ZaMBNbHzm465UCEUHGEBg/
+MwRXgHeJQIhlMXXD8oLttFaC6NuVfLb4JUXyoX7QATYIRCKnhlo0GGRlhMF2eHO+IBvJTGSplDB
fSEYmZ1IbGemIN7zAfYuAQn88xQxLwRGl1d8Jf4cO+ipIIZtkaC+PnnIsA3kWup0FSoVMeUqR9Nz
gUZNvt3fIHLhybLfsU4K31u8tKycP9fNexcy8eNST/enrWh3NEhBZY3ALVP95DcPJI7nBZevWiZW
e7Ti2swEY6pFQZcoYGUPU14uAGOc5gzilySBo5LgDwcVCIkYLTaT2yTdy1XTJeo3nusWveguPN9s
MGR55BT1AyX0o5MlOZj/Yq76241Px/J8MP/JfhZOwyMW+LfL8PAm/3UadZLEXj+5Zz99/D3QyjJP
7mXnLa59lXvtPIn2z18wWO1H7zhheLpPct/Xz0Tv8DcbM+ZS3e6Tzd/uj1EoCkvaz30vR637J1Pv
FVzGu40hNBlYL/C7/+5f0X60n/kW1Pi35MgVmDW+fu4NXFa4Hb2zHJI4f5+FDCK1YS1m7r3naZIr
mQzZSPI7spl4RRWkEeE0EVLUErx/ApU7MZSyefCK91ExCQ66+2PJY4ozCJns2ZdqSV9l9DV/j3dv
vUcv8c2oGJ3Ma6lWvMtZ0XrUzzUZwDnyv6SIOso8nhT61pLNgMBLKrfgMHqS/GDGWKoAP2KRchCU
xeyLG7GyAu2wtK1D1CUmYxpZAnGy0Lh08ZxCqh6WW0HHF30VE/lUHE/g65gJtEd5jZ8h9PVkaTF7
w2D+CPRcBVR5q2QJ+h502ypv9Y7F5NUpQAyAP+Bs4LGmZYh7y/Ll8j8z5knSJt49zKQWCuvCwdwd
4GUMmfA8gSsKxxcTSTbk5kayJykAcRiAj/wqbs5rCce+e7QVOmQSHkhDP0hWn9tSvCXsCSx59UMt
i30uMaoS9BA5pG+lwyfqM7XcDtXQXxc1Tm+BdVzsvoq8XSDgIaSif/o8b7F9hSjg6EZEJpBRKBRy
vTIjgFTo6W9J5nywD4wi+GZCoGtRzIymC5Ga0SfGQm3Sgj1zU5LJdtSgU36HBocIcw1Ev2sABoBl
NLvnfrKaFWheOpDCcQwfS7HwNuSF75ku9ck5/vmoXWpHqY0awQf14OHNp8cCSS794w31DffHgFhi
lvLax+FqgAMEkg01CVSXiDbGDIHmf8sxtMrjVkaPPJzh4+ghxYgiaUWW8J36ME+vviRTH3tZKO4z
qC4k+Nt56CtZ/bn/CRZW/0RpNGzN68f2/Xs0TDQP3eXbPOSbiA5NpRyIQhcrZk1izH58HfMh72qQ
rbALrd0g0kF1oGFBC9IAe2YG+ILxZSkMiuxVWn7Pv2Mf93dzeHq4+PLoU6uoES3ZJiBnbLBiw/1K
SsOdj7iPqhkuInKaAD2AUIWgaB8rLnUKWNH62S33NHZOV/Nb4MGjZNgX0eDNd58iCHJCP1i1K8B9
U9GgaFvfz+C5+AjH6Gc2xxqgfJWKXmX1uv8KuumKJ7VGpE1AjMmjwBsq0YR1xeIVp9GEOA4iGT0M
osEcalXx86ic+14Gskv/gWC0Kvk4dkyokFDJTDEzEZR+HK/Jm5ich9G/43A7PI5X61BwZ/KdoAls
Z3uP/rm+DUxA9esvkaadRvmfP/9th5orGT46odD8fKcz8QE9qpYpFgDfWwPFIBCsWhBjQsUo/9hB
70KRQsMB5WFIN9wBQbD1z+A7+M6YyoXXZQsQUz7YdFmlS4sjN/hDgolcPpnKU5tvk/Of/F3JqqCr
6HmYHqE1xfw+Q2yW599JMboBF6+59cI8YdVL3pmbC7BXGBdm/EKHovC4/RInW0hcIQTV8mrpdwOC
1LpCRMxAXD7ZBNRnvB4+Z7qQQCxOHjQtDCDeRgewOtEnnoqN0BI7fngOxFceJpuJEJTNxGxgsqNb
WDjRJvgtgd7MIhP83MwAj2UZ2SdKUuyRbiKwPCy1WkEQLp8cFpJcUTxIUB1TYlPDVJmS/YxLE+uM
uck8HG7DxLf5pCktkm9iu5UDL1CF9R4rQ8D4stNUpx/IVHQ8Uc/I0KilyW1J5FtILBaNV0V/yMC4
W79NM18ZGf6iyPGaQpuWhupV/Hvnju8bbhGg8MD/O97lfveb6oUGSI8zXtUdGdXiN772yvpIX2h6
kxvVbLppb2ZD0el7nBIM1+tjGymmiTWXq69Um/Xh6sK/8CdddzhXW1GslEKwUUjOA1oReI4slDAC
jpHu6t4HulkDMAK1IoC+NZAjHofTx3dSGoRcB8LtsSonWYEr050cYI/EL6aF6YPZZvGOqzUKlAmV
6+XTKAQ/r7TgaN3ss5LQhQbE5iyifWBGgrWNTeZjMdDR9OdNBlGiicr1Y3069vAg5QjC0AwE+3Af
rQZ+WoDK+/KDqW/5HaK8yWjv+nNH/NtoUU1uu4K+s8vqAD8833cvNa2kgATXZsWQ+SHXOWeKh2P1
WtrVBPqC7kzJQoSkmWBBY7zYmB1rg+ufOQxDFZy7FdGi0tkFztzctXFk1zGFMlvO43VZEj5v8/Gt
e07U5Iu8LIpT2YrkMUH6Q3qTH2LellsId/6xni186x0J1BKXxi2GmL+cntcsttNFrXOSACzdEsE+
lb5niPVSvqDyalQld2qY0xkfCFtNebnC2CAsvnSG+xPqLvWKx/S6jdUSYiuVqQ5TE1jYRWAOu4vu
Fj7P8iONRLTagyDaffXOxKJ3IY7bRuOUGEbyrdMgWP0giDds8uhEMThdS2XE2aJ8HQmC952t2sch
RkWkm49D1Rg2vL8lIppGPh4gE8caZXbZXuWgfs7NT1QkpUxn+G3JQWEgk9axemOSl7yhLM9PDGPy
3wXT8WeIGy6zvvoqJnI9Qwyuby27WW9RPC5LjKBrIXulR2SM56t/Nd4tRpeZLBeFTS21wDBtBXQ1
ePqo9cDeQXo9ItJBSHA51DoXDJ3izWMzDLMBBydlwzraQfjSHep+50LiUD2c6gdKCwoeSw1xD7nd
tnHIVhtXdAlZuYMCCxZBpn0pAsAp1MhlKz9bjYpnMgAP5bSZ13ADJg329Z/J5TKx3mB4N6WyAOcX
RRCiTEMI3FCv1pku4Y0Tn8e/RKS8ExzgSxPGjpgr8p2lSZFqg/h1Ga3QKswsGZwTi9bpHe1XtZF8
fxQX3VUtZAWbf6RqiUGumBlcoFpYZTM0pDZj2+FTtNwpVkyIQGfA03kLR/Rj6DI7Igd7DYu2ERj3
cTH1TEYyR5FHTLpis7CD+OOjNkqWR98Ef9TJGwlfopU919OMr61gvAkNvaEs8dBEJOax3X5wlVdk
230cP7GuQ98iLplHhHVLcgC5UfPeOjForC884oaYhUBLxFdVeVluQhDE0o6+rRHzsRCwe0iwnIxJ
TTYdE2xNEMK8Sb4EQoNBQ0fu3eT3Llu5JjGBwNDlEfqQcSVJs2KdQR8qFKigpt0kQcNcNVq3iQje
wQKVSZSwEMgdsjyX09uQG1ZE7JqjpiCVTy6BEKDqC9LiFoLlecjMWFGelHLWQLVoWc2FV/a4DKzB
Okhm2zl0eT1AGZcN+W+gGtc40oTKM2CMtm30Z8tM0QI4RY57MsVMlos6WVJ4wgqbGk03mGN2xfmt
utu04svKZVmI/97IJNdW0LyPheCe28h9kk9Ei8d2tLU7aXvzHQlLNIIQ9sL+bSa/dvGQqSTPxXWu
lNjVDvFCmtlRwvRzyfpFns5Vb2yb6dIoVkvjJY2AGRcuZekre5gemY4InsljmC7IGlYIKEeOzHpk
khQtcmnOK8mfZlb+9tKtcSxISS2QMFJYVxmHKiGeZtVdt0lD3h+hUx3LQifKMqyjTHLVy5fAvxon
0qK8+xhVMOcFdo99l7iE9yMiZnZIb08a48VRZft2zHgh3uHHsSZRFfbWBBlieOdqCSlsiIj0rLp8
l2+ZEhWswqEhtpsgTAfAdTUmQlhOsnWC2aEr5UZZ3Bq7DA9zgYiGFmA7aqf/4jwuvt6tGY3iXyjl
JkKC0LLp7lH57VcDean01dos+4+aQ+bCqpj+JuXtBtN0OTetLB8lQEO2bcJrJCAVADnEu+wOJcZw
722VQtvJQn+mLUhklrPsU0VrpKgSrrsfMEakx7lSBP4UEdAUyKKAQgOp19d9wMq97R+CsRv2eVYl
ln8w7v/IXVZkcarPKaH15eepvfzhpKuki4kS3oomus36cZKoH/opjiNJGxetXbp0IGuX9MvzeF7F
gxYvHmaV1ZFjT87PGusMb14H1B5x8Br0DhJ9WYhhwhdrj0cEB9SQWB+S2dNB+CpwjERaiXuZkpRN
NzajjnBleX/oUASj4rpHFEaQIsaEOEpMjeDAW5VpELumCrSz5FttIqv0aqOeYZ2YzFjSWf7FGKV7
cuOcRi3DNlCBSkSDlSVA+4PAICzWf9aFx+RUJM3Yex2z19iHpcgRFEmWhc9ziYRp93XOdicAz9S2
/duSgp6l+KEIdQ5t7bsjMfNQPE1cFk4pRKmhEz3lTx3KbLB9Cpy4uWiSwAWIMiqRcrwtO/qroHlw
TeEvj8bEHbQSDka/UoHA4+wqipD9RKBPZXAVyLCr3KGkv+BYCGcqVK3TZFg7ZEYTmh1StVu7VBlX
U+CVtPPad78gZ1IFGFwOQQHReWniftrElv0tSPrUKJ/a7AsPzWtL0OYFc6aC9s93CwVlGRAFLkgh
09gGN5X202y29gnTHsuMj/eHwuc2pgZb62RYcA9BWyOXOPPNiP+sXVdQ3l89VmYidoMklZH5DQUs
bfWe/w5G76AaBX3bI3gghV8P5318A1/JZyB6hyeh0AsseX4YnwF9mT859G00h4aeNZ3zk54zpEG8
hq060EG7/+sxvaQdIVW8j57U4etJdSE79z9sMw3aFnVGx2juq/dG5sAWi+zJQ3owLaCc11evJ2SM
oTX2+Xt7kRCcpAG9A9saJ6BIpU1zhHzvf7awKxvNvyQcD1ukPDW4rsYa2q0+eRNFVCFTm+hvdk/l
598d+HlH97quZfUNO42g+ujpiMU0sfmcxAvLeS9roJsAJ0kxpfvRg2Qff/5YJBKDTDH3c6xzIbIm
8Dd9kkA5Y2LPYq8tN9TWmVjZ1g+XCX/PglE5uH2eFTmlqEpXzmzyKzBRag0ZbEGmDwbAJCPL++Zb
WlUuGpcp6ilEjEyxCz8vdpIoWuB/szf7lhn8d/O7CFeo0F3QXqw70YYU2NJULov36qixqu7qHGhk
mibKa+ig8rZzDiHHuCzZiL92E/lokVjmMUPMmvsxQ8KxzWKw+tl9ZbuLj5gkA7ta7t9duFTkU59D
vkjcace+2ARYEA5N8991mJgwssqJwiOoDY541mIsB6qNdReJNgfYvL/+yv1tv+aJYnwkKEeEQDSD
JTnbHr2Ri4X/nsBhS3MdsRkpbhvzdC9KNbtHS3cSTWBbQrot22bBZCFkNdHYdOfV3OSGgCtAV4pb
9KTx6rqxAxjkbltUDrHGIdNM7iuHJL1XhmTdKzPIfS3xsL0v4o3jDLFTZcZH2JUQI04lqy8hLP7J
M32HVQPVj4YcupvfB06BxrEjeAefj8y3AotYVf+dq5fWrKenPL62XK2jRiRSkYf6Cq0kuUyF2tFD
IIWC4IbAlAOsadrITNBenWqRT8robiXh+LHkEUSkYee3xoJvTiKDXBVIDAEDq4GAftNC5zIBKq2K
OghMuZId5SCjaqIN43XzvOHIiEKFmokaCZFSEmxTpafW+uqol8vv9r3RusI6wfJxPeZXX1aeTVQm
5BITk0R0JPsFpS0wlw1ogzpCoLpP1pLzf8D8peui2J0K6MHikav41MdKpJ0rxD4EVAupZHGLBsiu
JiosZX6u3v9G3X2QD8SnLUpj8Rj7Sul+6V3Gmb/tpRTtXjC4lU9jWCJxC6JKKjtkb5t1GY55NACe
nLUnlfyVkWANpQ3km998yJaJfgAGp0Fo2SaLiU0Jwh8nvuIPAiyjS+Eg+UyscKdNIusXFL4MRttN
MYFdKh9wjiWJz07X8i3I45UgoA8j3jPezn1INrMpR9+JFHxU+L8004zp73Ep3N9n68FC5GKuvJJU
js7xqEe3Bck+OtPf+bfb7PngMhI5lbNf23j5fJbSDUBJKjqLhPQjZ7aDyrpyXjQOH8vIW3JbxrgA
TjgHDYvmZW5b4G/k6f09vq/KOU6waPU2DZy/Met4bxmvUkKou4zYj53wxXx8Xr7v5T4tr+o3OcdD
xvXCYVuYvT++5LhqLgrHRupSOqUgEeW8h6lYp+sJMwzFmSFB5t11osrkkWYcSQIsCQYUYZJoA68d
dqXFsbHbV65IaZLt02KQvgxmyVo8Up0uVSMVaTG+hDroiMXYCL9f1sHNJPu5i05KMx8U00tp2ySN
bJ1vcDMEbrw1TKjHQkYs/aW1e88sS7NHhb1mUV6fPhI1THOSXUdFVlyro0VHNvAlXj3Y9nnXDILp
ZhWpmmuBGx5lETPzxpHHPvYeW/YWqUrq3N3Hy7dDBSTndmmvb63lrXWt7KvHSCMC+pnsrJJ9Zvb8
ZQG587ZPd4/bt20PTgxG61bYpToIM72Zl2a4ZVR5w6NbjP3LXmojaTl6gQCqfbuGbBdIpFCYQm9+
bt7w6Ox+5Ul83+5Lm2lhuhTmItCkGflahGC6ZScbK8yl7rkTYOPluWi1pLTRcue2lifJ3N+ml+45
WTuku7KmLyo6Dg7sxrS0rdyq/4LEHivHS6kyck6dzwdeejE20So+wfs7FGFj1dn0j+/H38S/2+03
1ThECtERA2pzMQDsi61i2Kjk8+zGfqIVOtxFj5ErQO64MtFHgvPojOR4y3+0U2NKkbDswpoRFinQ
rnwqVoej79TjWNh/WCeONyJwvCE3GItnNqnTLyGLV7lqxmpl7boFyzS05PmRm2z3CzJE69DHs7gS
OIuTTEhqtA5+xQVB/LGW40MdJna96eiDhSY2Se7LyVFzOacZC+OtpxetGMn+F+IpCVuQq6ey/MdD
E1AkPp6PGqlNpLu+NuMHEJ05K6lVbsvt0gApy+6/to9s6x7wRPBo13jtIgAv8r5gZzzyrKCt+YlK
MwEbYXTfASP5iQNuRdbBe6y0SbajjeXnsTktG2HiJsjeBQG80+r6Y7Ntyrc91TeElN6mdaus0M1r
lSSwK+mZkEuRwZWtf1pP/cQktL1UA63SZTiPWlfJmFF4w9b9X9xCnxRB78mKYlUzyALe1vuPm3iO
DOG0PHraug6XWhbDjnFBURaphIspWz7PO4mFxCTlGT9uISbk42uV6sYuvW0sJGlJWVYluOJZ3ldW
l1YWXU1IQr+c482sxtQgdHLZMx+gRjNsjOttoG/aHxvTezOVLIJtZa6Sgjci2/J51YtIzcSmv6tv
7eODEaHS37yffgWnCgOMBrGQDM6lef77y/wlJ9PaTVLfgiXWwujhNNO9cSikrjKAi2gzO8PIF1lh
8/rRpbzdVbEXbnobvAvX/karVOuzRhoq6FL/uk54HU9gYrEiouG6V0jKDl/LSeJuEdeQADNmWMtS
rLSnm+7q+0hjmalvlt15pn6DBpCalDUXIrZ6ejcdfcAA3CoJ2b+lt81H/sR0/t1Qr+TQaAfHJPfj
YjiedyJ4qQF9iVNgeKVz2VAbXFrR5joehJTvSMa0FgB54Ay9WX1erk8/71D0v5dvAsT889I7HQqu
eLPE9e799MfoA5CvF/vN/gsCBvkBKncZBBAGU1iE2++id/nNfiT/Bemhumhtptl86nf2Nw/GTAte
vDm+9s/9c+cs0O57Phn9u/Z39fcNDEFDc5fPmKxKt2+hyXeBS0NxNm35Iv9NPdM1/HBYMG8Q94ia
kJ4yeD63DuGoSCt2MguG17BjSzC0JW9eiTe3UN4ZW4evvzr0Vx2AHGr/tbUEjd5WrQOvasVVzrO6
yy/vrw4Xlly6HE/ec19tLnfG1LMsn963nWU5wY/y73UDf3ADz3p4B99CylJMVrfFVCFRyg3PP0ue
wN8EZ+4vFHuM4QnSmwtOgEUgZc7PAEzmIUx6duSDCVtRMzkaBzqw/DhaXHYh28cPkg9hdZ5fDS+V
yNfpHeqJPJJkLR+uO4l6tpP7s2Qv6DOKfaXed/XbLwbZf7dlMbdrViOEtLycOMPlBJwz83v+ccfM
eM5KKBpvkV+bO3jhELmKZHo18bOlNIdDrxb0CeOgLwyr5mVf7bXs7yqLkl5y+k685yqx9rG875wq
u96pl3hPvZ+bx2K6j+GucuiJ5B5cB3hASe1YADa886fxVFqePAx/Fe1m39pzWX64FS3Dt9CoPgQl
gL502oefMw59FFiYm6UbvmqynKTe7bCMrCdefkuQ73u2VydwTSxe/t/1v2BxxfQ/XgeXu0QN4csM
Mzg5LJXj/c9xsO6e6Z6YtGlviCv61JnZeP0ZHXhjzeCpPMDN3D05/igG3fAAx2stAyZHO3q72nTD
m2I8hg98/pl3sj3s/j9zgo4YAWEYyfBsGlO0P6DbqiD3WIcloLNqeep/mVqifm6cqwqEMh+p5LEY
vf7yBVykIUxnC9t0Jo87YWk9O9xQz6Q0yFxaLDkcsqX0yIwAnTDP1tMg+bNKhrnmEduPc4VTia3a
bJmSFo+caSEVogquT6W6DINrgif2dMvffIvtgCzaQverofO772z7nClT1+aWBH3A5/kn8uY5KI0/
rxEGh1/f58l16Y3e0lmPr8WUs/8q5LM446dPhSH8HLmu9H1c+ngOeSUVUCPZI/kRayWbry+p5V01
z5VVMuuJofe/ExHOA2J1+DAqQj/pixui4XGeXfS1oxv5eQVbtbvU+/uTu77G+au3KWDHX/1peqio
3o5Lrg1hgK1zV06c502dUkjR12WCDft6hZocu7/X8bvno1x+TX2uE/24vDt/NnPu85cWPaEM9NTF
jXAZRirn5r6Z7T/eFv3IW+AlI+g3hrnu4fs8MA9+P7FfuXlh3+ffyf7bfBuEt9/H71y/D4M5M84M
jWQqabKcqxu/UTDBvEXljVyUbU4HMywpfBmfOyyM9/zmGw5hJtGp1g/Kdvkn/bb5dUDNzX5s3o0O
mvrqF7j8Ojj8rj8eDMvPd/LsxnkwCzy/ra2rNAg05nwTvoXG0gavwbbNlV/tq4n/axKNRPh4bRUb
/VPEaH8VNKr1GNVoXTeM/1t835aVv8RuTMSb3Wqn92x5gQ1/bLLbjj3jzgJsoDE7RL6SIFCxrxFx
PrNDeTAt0Ew6vVnF084Yz5+5JXRf67+tNeT1tG7p3q9b+qA739EX9EoB7irG60lzkdApBqPG8p++
7wEJV7uJGrz7ay1S8NWZ1LN5Tld23MhrGipab9sn5ag39OlnzxxRbEKLu2wHeW0aiodl0kC2RthG
Gwbfc3ipJphkomH98zSueTW5xvPsBgzYFBOMBWTOKtXxol5vZgS0OMBCB4zmV3VfclM6FXZvWmo/
yHWnH+xpTFgk60TIex7mpaloaFFGnNaM0qgwGKMyIQ/A7VlGK6ID8TY6DHLxYqzvkRA5//nDuZGO
ldb9aQfEJYCbj3Lt9YiHUsUeyoiKuonPZUPezFoQ8S/N+zCBJyneu3zO8abJQYEDLM1v8BiwbOT6
sUlisBngEdrI55Hqp9+TLZ6lgKzLf0YmDIsEN1iSgEEJASzsin7BrGLKIxfPSzL3FBKTu9QUuybq
v/weeiXyeURcmOgQg+//Hp3rH3MZPWHXfNRgI5nVtBThv579ZlykN7C37TOMbdhlcZZFDJfBIjyc
hBKlWBHb/vx/xjemQLYkNsFgTMVS03E96xy30PEeLIy4hugSLIrUL0YHcDFA2KeN0dZb3Z+2WQUC
NgYn0LG6RcAbmC/j4qGetmDiEKTS8wOxy9j3gadmWBZnUWiJ8O10Ep/mNTM7RFepz/igLhWV/vyA
/qgH+Wh2FLdjinaRHb/dqWP/VYfD//aN8ORUNU7o+CqwdZ0i2faxuv9YVfjYn4NCr1RYzft/5wbN
ZtROfaW6RnPVI4SnQIRbJeJb2I4yO4SK/HRU1rucAfus3Uphx9aUoPsbV3hn3BVnwxeDoRvkvkZt
/7mbIfZaWFyh7Ov+tqySua7glffYgkoeiiX/qUVdShnir+IOBcRNQxXTzrSzKZj7RkK53j3O5nuJ
SbtxOBc95+o3/S+yCw+q6P/u+dxxH2c8VfTD3Lf4tZCTY8La87R4Wq1nPW1tQVl3VPqaZVxhAHkQ
dk/zgfvY2jfb2fqTJ7avsD+pK9zzn+B8FtSXLbQcrUpG+LyDC17lPJVr/mc83YR9hRcgxlaaZ9XO
WNo3pX2ZeTU8JG3Ogum0In4q6N+rt0wj0PE8vk65f7Nug15T6I1KFIb6/ucugK0hgd0yVk/tayFb
z+IXsv7bi2k17WMyDpOOJfC5vV7KGsU7hIf00dzBnlNKvHZe5ewr5Lyn8Ce1OOOlbb2Dh35tXxU5
qYzCantdYvs66VXs+9lh5tBy/9/hqwYn3ci+Rggt8tx3C8qNrfOv7auMv752nFT+dcl/xRzCZtq6
1vZ1rR0FXtV6kv/qd/Ia5x0Mf3WVrb+6xM/hrhKtOnbWMynk5ztZ6i3EL83L1qMoEKqgNtBHnmdc
5cyrmRRwP2Vc6HKXvLb/Pd/sW/MGCcL5P87E5xN4LHdRiWKu9SeHr/uG7jfLxz92BX9YdiyN/0/r
qYaSEDilnq30uq3rCDiuU5nfq2JVBq3x+e7uozyFvh+jB//fl1VOdWGxfLaIC5QrBKHnufcqp1Zn
FPVz59c14TJf+3nG/n8fQevcDKen4pqdl9WjUgXshBdxH8ce1alXu7qHM6/a7TjUqP5q341f+656
PZDz/91eASeVlyU+aMpcFsvOvbHu+8Prhoo66WaeOghPnXXZsbP0P9s4yPbzJvb9Xje39QtNW9m1
1O9SW/VppPfd96uQk87YbrAxBE3mdY/XOfuv2lz3Ku7MsngLzGAj8li770IN52/+oLGcD7d8Pqyd
MHE8laSr6LpDSWEPrbwQqCAN8Yc8SyqmsHu/Hsa+8j6JrZ9mUeBV1eudnXS7mPnLaD2UlLy/2uJZ
uZOq8guX0zOfh6/7EnQ8oW8R/ycbWeVU2r21IxWBVgLk0me+7FJ6XdnFh5cDaDPVMl3lQQA0Ehw0
jxaTgOV3vll+Ti6Ee/mG+XZVRBXUP+YEVvfQZIH/SBieh/em70FVdNmbdSMTjifUvtTDx/9tIjuv
hsJLZkez2GoBr2+bfQ4pO68GFIX17sBreJ//yrlGozv5agKHforlpPt61jJNlF6trMWvh1LuV6P5
ln7aU1mPVHjV5iFovr6HhnOJQ3/ziH6udai0Ov3VvZxxqDV9Bs9jP9TloWENOoq4yJFzqnzV5wrG
Cof+5Cb+6ryd3O9G1Oaz4OuDr9C2ZQq4CAwFNigmWsLWsxbXaz7nX7erJ35V4dD5ufCip0Ek1lIz
WVaNG44UKOQp1dnR6zXc4vUXn0Wp3C/NKfd7XYSxpDI3dMn1x23clSnFkRu45PqjXs1y/dESryqU
ULnTCh2DCeQYyqSYQ0K/+0kNU4VbRdGcM4qEjvB8Ire0n/t1fxWqXkX+7o/Xn9yvWyuQhqX+CSPk
WXvu1wXryeup2HUUdbHDM8oot31Vbbv/0RBewlkFVJoN3BP5S5s59vlKWnsaHt8tPWFh313/ZH5p
ff6td/lsFh+exq5EJfApzMk26PCwd+N7Wddz6fIjVvPEyeblVhQvNMvgy0sngwPr3FxIpYD/WSvC
q2z68QDLy1OyNpviQ+Y10e851vViovB4lGICjboPtDvdlXRHl+ZKKgl034Xb+NCO/DnazAu3dgZA
lWDKDYFybI6iv52WNwPO5lhknMLqF0djfaks4q0zevwgPMt1BW5fPx0mV7xxaxQSrZg0qOh4qQSF
UxrwuIRGYZErXOUS6S7EFMQ5kRhYcAp1j1wFG+RBxSmy0yQan048VpzyIw6n3cWpeZR1Z5ioX8te
oZDhjIuIBJhg/Cmn5FlIFCO/uRZqlEXg6ikvawxsCxygt34CMi6kdeusM9W1KeJv115fCtEAjf5J
1a+16c9mUxn1R0n0bsWtICMIvaTMz4VsZ9/MSXmZKiUPxaUMom3/p+I9VWVaO/PL5DhAQrg9VwKP
X7K0pr3CUFSwKtfjHdQu+EtxuCz78htk+1wd80Qh8qup2nNq9veqnx7MK8ihrTnlcyv171y5/q5l
GSyvW5FS6m1X4sarYZTIn8ZxtEDF86k+i7bOuVAPAprR4KGnHgvj2Hui0k319A6xT0AjxTa+Iy46
Lc6A+DmaHGvxf2cIjUKymXh/cKRkC3HuhcvfqHP5uyNUKxyi1djwFq1u11T9gu6/ah+bUdlNP7e7
/LWmD1wepXn3wm7JQTvMYAyasVEV9s1HfYc/1gMlCvEYIjNxlaa1cqJKlcXLw301OTXWAzjwenYS
E0bwtk2UtgNfB+HOJAny8ItBJyu1WpuriEk01gP+gjqEwIPdqkSKj9aJi6/OnpWs7jtTsNvxCqgJ
cre30kP5jubJwh6f0dfsFp4pV6knKuvaYVNi9Zs9IEXL0RqfXxU7RuXwbmQuv45N4dQw4eVFdTfO
xvLRiS6xRYw+G08RHwwWb4nCFuC4cOAkDbQfxmZYCL5Zab6mP2aAaLzANjHAWZKYF3abIm9WOs66
EMisGGT2cO0VozQnDAL+zfcTIIND8c255bRhwGRlZUd9GSijRI4VEsOluGc3SgFlV/aDGLwen3zI
iI72qLDYwQeUjJApNhLrWi1aTlYN8OynQchpGwDVxfmID4iK19bO8fLyJ80ctGSDRFjlzPQnGucy
Y+QsLf5uPa+/dPznjMB6pudc3cQw3o0TlWxNOFzTzJXF1zwLgzLCBQzRF2g3tfmaqj6c86LVhQpK
qVMQ2HXXms1kZ/GhxWGB1R7t3Ar4rB6VFB/NeNXOVW7Cb2IVRJvCyZychrGagRvmLBtkkbiCFU0i
h7IZRIHZ214UeAw1VF4m1+FMWExh9zdtLoCTOdL3xdKHlSm/b27we56LCU+v3xqhceFhn8ua4NTe
0YOem7n64VE4DC9/QtC8xfVU8hq3EESB7GkfqLX5/h94HoqmdFOGT3+unJDF5gSClpw+pMrT+dsM
UWMM6L1jujiITpuWdBx2OW++YUha9u5fy3l+fGDyr83riUbqLZMrp+V6P5dGzNbCi4qL8RF5x1+m
PurkpKI0X1avTRjcbMEIWicKsVGJaPMQ6jBZcRaviiO97FLMXj9x9KFow3GHMT/2cejE37dvV11t
GGt8YEEqLOs760KWnSRWPv89HsWjNLnfuDPrgPriaAXw469C8QXCHevtQJh6i+pBxiseaSNo391C
VLBDxsSn3Qqn3hlq7Z2Bz2/R2v4fns5sO1Wt28JPRGtgQXErdWVtjLmhxZiIqAgCVk9/vuHa/2lr
Z+2VRAXmHNUcRe89qMZBzpopGBKmfnZW41H0QXKQu0zxlA/Vu0V7IFIZpJ6qUKyN2nkvGH5rf1p6
sUIFvC7OhLStBv3fXgx/LS1VyP64mV7n9fQBhdaoXtwXuEU8FJtDYpv9wlgAWSllU4Y3QJwbaX8A
se0Bg7vSKUExDUwm7xb0/QaMXvTMG/yoE23Wn93ARdXQVxvaMktbMbWdmsTre7wOHRk2Da5bZugY
5KJsXKakdiW1hri3lAJ7jJu//no/uJiUOh6ufn7Y9EGAFZt4Cs6T01e1t7sJZb7WJgVFemZRndzB
lnwhROysGBNiF7uaSV2xxeXmPrUFjArCRyECTak9c3u5eflMjXOwuEaQ7TJq/gL4aS+B5/BXTZ6t
a8bD1QAY3WZ3ow2WQnBcPqNb59R6egWb0sP39x9BvanmCuI47xvx4xv9Jmw5jXWPu735976sZbcA
slHari4bKpXOxSOdCeIT4P61e6YbDRamBK/xcq+rq9dfFmk2f66VvY1ZI1IQZDn3msKqRFCDbbt9
DJiIWjLcWXGZemL89lf3HXWNjDxnolw/THJ8NIaOBDSuGJsLhi2Zkwwf44fcN3HZEPzpR3xl1I3h
3Vm9i+iWWGZPj/6amxp2vRGfkDHggc0bW/onUsCVOl9legVdTXLda4Zul2SPRc/DR+Ew6MUC3UAN
h6fFLRsbl9+jQXRH0Sd3ERrQSxhMZiiKlCixL/rNycu2wr9dMYacjXRciLHKYOi8hhpIuHS5HhOD
oaYW8BOiy8uEToHe5gWeijU+KbTTuOB0jo5LXpyZNDE2wAm+YHAeOBRtYbSg8FfZ/Ztzyr36FoKm
ofQ9i5GJOuwzmDKaLu7WqG28bko/HCUjNa6o0yxBIKXNk4yovyh/G3pDvdc3lqhHdQGyNyaDwDyl
kdxrv+5h7/MV3RNm03++TYwjYYb3XLQ+8Hqwu9r3g8N9D7xyxkBnWnsYpB5jdzjrvT+iR8WeGn4y
pVUX9MA5Zogy0xkQQ4RT9wgHvLvTTckoA9jrnMPvbKH40z98vL+3/QXLbWFiYO8jE8okbSIzsJ3z
TSMVVfjJZUP3Rx1CakCQVhyDMltrUN00QTW70+R3+4BAJHiAkan5gBriUGbCENGWzsNFQwajJrlA
qtZzWpf4hQ7Njgo0+qT+0N4h2pNMHwyeutwF/njTRjf4T/qYU45VdqaJt/zpecZsWm+Y7FweIIKp
vg3MxKb3g03aO8iAl31iffB4a/hoiXpHx53iIyPON6dJCCrq8GUzbJ2NOgd7PT5BMXlg+VFTu/we
DkZMs5CZ5+qd1wOsJTzadCqNFxhTrKG7R/hJIbtEMiH/HjMaNCPwGWku0wzOIewACUQNyb+xQPA5
jH6mL/vpnFxygYzvY6Nx5u+pYk/1zE993YvzAPt3DDl+OPmXlmJxh7ZJIAmA5IUzr/Aoj8bEdDMa
hXcvVw+Mzdn7zuengOFIdug6J7lIPTcsZjZEwSB8Zy69TNjzjLYlcqd2uVLnggdFCymQHh7NWday
g6hCCXf7lnohpIYByeMu1jY0SUJWGM/UPdB1NglBQHcdsp0aZZmks0ANBsSEhsQMGnvKUItnXPpM
PsTFcbQwYzy1bf0i9L+ZW9hYtfRMGZMD7LmxA3An1mAfp731a4OsxuXXcGhXRB4jJWyHTrMdsnvx
KcpcPT3RWAV3R2zgbCpEMrn+Nmt+6e+dhlnx2n0uQMKLe84zrHf3kJPh9+N7kJx/ugOEy37PIXI6
IXXf/Y9y3n4zSwc+8LcBjZBEuuNhj7CgDivswxtsHICe7+OuGl+mTfhMstE9sZDjZnlPQPEGIcVV
6NJzHpx8sVsn7wy0A52nuEdCHhd8SQJmMHzYsxx47zNBMfCiEXFUHV6vP4+/m2u+YCxdDY9R+XHK
RPgwoBgi1cuZaGIqHFbu0Vn/waDpiI2v7PFnuMIrPZhF0j29G6vYBJaalnSV9jbFcV1WHwqkA2pq
n2g5aQC0pR2lvtqVMr1QZnk8J7UO0Q9nJBOnTMvZ6Xh0VO3qtsdh9OKwdrQmg6M60lUGy/n1xVyV
wIYdIB0dQEM8oNxxziK9l2hlrMDAHBXnMHt4FyDvhp+Ftjk8vXOdEhclF83p5fNiDxhRs61Jyxw4
jRHX3XhaArizc8gdS4V5bc4i8Y9e8aUzgo8foArFDCNN5iCNWuPec/wyCnwSUwTRg1u6apF1jM7M
IMAkCUCE85y25Iqa51jdz0H1Kb4KbTmc/4ChTjM1/C3ghxSNGV/Bs9es6WtWyLT46nGlRbL46shz
DKrZ5ZAQ2GnZNBPgJTJBh1GNlvVp0Gwi4r0hUJDqpuKAyTniZa1vaLf2kWl/9blxzi3zKYbdggCq
JMXHPtQzi+FWgGEziN7E4DL5bj4oHA7uYHngWpFugwKdyVDcfWGt2sYYgWC2GEzun2AfHBecZ0ET
0FHqp3190p/vDhYDEDVZM5wM8TsIwLyAk+fzhxCIaFT5ApWTZNj0UdkAJFx+np83uvEtmk7dAv4W
uueYQOAOOXXipT/0iSn4of0vAkPrC4xc5euBBaO+RQTIXCymFg8+A9M4GfRsddJ9dj+Ej/vE+m6j
Aziq3DuxZv6Bu4Ax3VcXxKz1j1bJdTjeIRQP4T+kY5QXZyS+fs7WSFF97uTBbQCgyumYUIpAFCNI
Z1x/1Gzo0tBo84fO1kaG7pSVYEaSOyE21jW5c27vShJmQbzMD+rPnCocqNSQUJ0HdE0dIM46fx45
hSweMxaAxTv9kVIEffV6CAUGGQwB94Ka9wGDGO0haNk7xhVeMD7ouQMwdT9gpM0dYNhUVymdnOYz
ZWSSXpmdP0FaviGAjJWFvaUBQIgGToDzPNDDap+VUUMP9uzls/wAEgpKBYEd5b1xG5+oUhejbgPs
ansGoxUIbbqS6bSpHeV7aHhPMOogGKFixlxxQR+k3x9rBCEbdcNEVppPLGNkhlwn+DkkRxpyYMpS
p5bNYXgOvZQN84R3IGL+4WlYjjtx0VrdmYncINQWfYfDiEJ6RwZewPMD1Vbwos90A979Oykqcg44
LIATTe8uVCMjOu4nHGbWJQ3uHcUYco/rDIHdqQxV7i50RNTh0CXm2ZNpG/NxoMq2TwZXYb70isqt
QTs1mNzG/DkXhcKY0wfE23D3t+DAAsMmw2EOgMWhfaaaULjZkutyzMnp3MXjY72CHhT223yNEDzm
tPB1zBavDqvr1tw9N7S3l+DXgxe1aQf+sWBOjhSpDe51rxTQ91yzT2t2j0fthfqOb4HXlE3YIWbg
A/OfKjFFA/kszYZMs5L541wvZFYnDlt+rchrwCHnrW1mHx9RUSxVKq/Aq4X8H8jh1uFINjcNn7vc
PniWu81Tn9YGbFnXbbbT5uruPi35PPZhU717+x6BYlv2a3wblUHLhq/15Z3SIgVWkGfvo189ZNWe
vEmb/fzcAhjCvDaeW6hp7QwBEf4ByPdMFGm3WwWw8ywBkf265UUH7/hbbZFMHWxsDuou2OzNg5Xx
M4CoH5FhjIDdnJdbFoOeF6qopD41+uVHQNhDndfQ5zYH4bCsInPTI0UL1hyIyoy40hpKzfONOT9c
99evWFgyV7d1i7DSHgf2H63ZEYxbFKQHgbJ+kNz1mL6CVVNIxwoE6OiSaUmf6YkJBAIJbCPlY88E
79L4YcIDKMfjd0sITEaK0H0H+E87qSYgZ9Inrb33rUOEFLKaqGo80MFnHpko1lwz6EaHaMA+mGAA
gqB7JGiCBgMUKGCzhjH49/svqNV0Brap7q70zQHGvMxTFxiYA9QqZHcQO81l7+cgmvNfp3l9lqk3
LbY6NuBF4zYzBCD6THIaT/ZBoa1AO2WlBHn+Gj+pcE85aM5RDjjXqO2voB2bZiHooe06C/fpAcJ2
QOnj4wpYfIoy7M6KPGA+ucUZhoUhpxCZy1DlFjR5S5jimCOLmRA97u3XmmmISxpCZ+bWaZ0KAVyd
Hmb1imbsST9u0tsPDe97BgwYU0gGHwwz9yct0y2W/Rwb8SGyaFed7enz/rnlm3xy/IWibn5Y0VJv
0gLcWx0ibQ05wiIjIgwf29v6mL62NXhNJVtQgTHWpRo8byDFnlxYJ6ljD0GJcY6k1fZ28XnRArAq
bm+Ik6HT+dddWUPFbJ/gSHk4zy/A98+00s+PqO5ltQf7CdYJKHprDj0gkBUsuJBsNf5+dkivQRWQ
Se2PIfzz2HK0swWsn5zVJEtYnelwDidDGe+TPtwiI2vOYt7WxYRoIOrSAR1Ov4e0DPYXDxSOWFtr
8S0gT/mX7P1BuPehHQDTGf2p0PDX+DUHrJykO3l70ToufA0QMlAFxJ5V24rwGSVZC02htYIlIGXS
dWlR7EX6lljsQXham4kA/FexJp+qL4UUgPw44E3XALLJ+XOKuC2vsc5PTECD+ulgicgMn44+RQzB
0D0yTg43gUyxsFaX1YuxATA/lbkw9N2MkfVtLvcpCqtPwaY12CSRAC0g1YMGMgKT2VB/I5qz+y8D
ybN2Db9C8At6FBQH8rwV5gfYb7wGgESJIokvCAeqDwtQJSXNx0NfznKnj3NyTvSJRC/dJ6C/gfIx
WN5I5v4J1u9gKYyYJOaXp1i+Z1Y7xGTC5xibS33XbXhYMlQ/j5ke9kIzAb97I6yNLNAO8Kp5b4oF
369E94QbUe4N7oXhWIgjqiBfD0IsqeS1D2m2rNYWLvMWH5AZFoORlQu5c2t8gKPTDMW8HmA4tOZ7
uP7aEMCXOQh/Ybm8w8fY+VBpr4A7O6foqDll2iEdjqs1wMtzbUy+APJJtz9/b1hvc2NjAOEG/hJu
xHnf9Np1tWWk5nc/kIVm2mQ+CPEr4AkE4nyOKywiPI8mOApiQfk1TiMttwYsFS8BEtaX6pTHgOXE
gGiC9cOiF3a1ZjioNx1syO7HB/Ch9r8qLRWOGZbbIcPEMb9DmHD+OqDgLVCfoBJtDys9NGjOmLP7
e3gij+nht40b2uUZHMCe21RMVtnuurbmgylszj2sW8uJk2aOdLC5xqJ1LF39e2bWZKWM2y0as+aG
1gPW5YAlMAUNDjGizXRjbl7xI4DJAl7I468OTQe4h7+YzTbGlh25Pron3B3cNAZwg8fr3YFZpiAE
jnJ/XIqAz/GVuEYUlQQLKqKGYGoRVoLXwhglTcTq7jHrqhEBGsEsRQ5COwOteE70BCiOGLFboW9B
/vHyz6SVITX9KIN+qnBIGh0TzX9EGpD1L4hTiXmJPzk1capKHxFh5hsBH5onu/lkvKr7ISAm3nz+
VH8WB7zo9DGU5Ddv0iQ1PZwdQF/lJqq//swlslQn+d/lpzJASWH/WHqJrMbHO94NhncoRfYRq+Bx
IySnEwDBiG3hP2kj6/tAEvzHpLL+RdwMtDFFwJDwYbAxYEPZr4a4aghaQ0g3UPV9+ppr8z1Otz/m
ZWNawuZmuJ+Vi9IbxkcughAsxQiKpmUk12yR0sMq429lfsGfyCa8wK5C/cTSVMKC6otdBH3Dp9Q2
sb6FHBYvEvRjPPYDd3w62gAxL8QVSdQIackvv0kZ7wHCH9zMR0LSalGn4nTNKVKC/AhL6XGmBZ3/
CoG2DZpvM7qnN4ycULFmAYwejxlrH+Xjw3QA824Xmt4pYFScNteY7ElUwW5ZzW7pxWv9F2lnGamY
lOQah1MDvPJ4GDJU1oNRWfH0sT4u0mIwKtMqPU6usGHmUbWq6MZXQiU8pcWqP91PFO+1oan5su7N
rwxlhPW6WGn0QDPFcPXPk/b3PLm/nHtcpSUzDeGBtsYuNudNrE112LIHsyIRpmwjET51ZXlKyUcw
zRqWqTElKQxecMUAS3Ogu52mbq4Xlqty1UlLOyDESmLONYL32Aj3tInkuOgBkx43n+wu0wK9QIg7
ay8PLI6UZEDzlIZAkEqNhXCWmn4Gz+T5A/Sns5t9GTBcM2czvgc6zXgDYWgbGCN9rOyGUyskKcMF
T+lQkV6oIzmV46QGRJ1samBNaf/KMpsMdhM3EIuFxapI76NmS9venR49Y1qssjETtawOCZI0G1sE
dys6Veg9YlrNtyJYZyaX5BhCXxJy1wCq9sMq1T26mUM6b5SpETZrIx89QdiqEhBxTB8qcBYSuNqU
52Lvep1H2ocMk0xKWH85r2T0f9ImoPwUobHopU//ArAE9xizktMKwJM8KqL9xAq5oxAyupQywUaN
D4si6gUqonNLW790AWSIjjs1OEyqtMfkMMvrnT2BYBuMjQT8DjBeabcEu/HomVCf91JJ8k5hCyd2
HRvLx+a87vMEvL6wh9NufVrdIbaP/w4OlyVnBOonxFUbY0pLoymSZFI0QR56hnT3s1isLt38ENAR
q2F7zBGJusbOIzVz+L5KlakWahMlfvr9EKb7lKtNu20BSRTNQwfKEJPDDzUP+Fz1sQpQ3AFKHVoe
ljl7oc+18OkPl0bSRLdNb27stLA31zZ97lofD7nr/YLuRSZyTqmyOSxYNwYW6f2Z6QHFUK//W7CK
93gwVzy6NDd097PHiADpPiU8LmrvQokp588zMek47IOm+hAW8Nk/dnZI4xH+AonP5jytbMBb6FmV
YWhs4CxMZeGvKzXuBYNYDfj9ar/otvSBWkviuQCW1OTw0Z9UP0pc7CN9LLdghCxmszX3I4NJL3Ms
7OqoahPTQa2Pz1sNDlwjpLs0pdcSAZbtz+bGtIbadoD2vxs50/satGW0NhufEGGsRL1m1DpRAOZ1
lKURvjhkSZcn0xarHKkP6E8O+6EQNJ9jspEou2itfLS2adZ1wHDtcjAGvI8PlDfx3vuavOivqAXp
zPNWSaxdPzzCgUZlPW3WByKrHc/arEl8DqfIRIZOmYiHgQUqV/fAZPXqLb+1dmgrT4VahPVWqOj7
oTG9x/tFzU/4M33rtdwoL2RQ6LfeNlsjlCfJVzOuthVaYIZqu9jCpigho6oNWisazFVWeaqPBSmU
VeAJdPRvOBUdFJNWvLVH7gfZiy8xxPRzBlYb1hWsnPsIq4WpwA6suy3/527DHSlcHQ4wpgmVpUyb
cm2G0em3RebyWUGtD+R2PoDxvmnNc1phE2hTsdSdcBOnQM2kXQTZPWvd56qi3XLrRkhSWW5J3sgQ
5BibBAunrDF7OQcrkRvhZSwgd8eXtZEa3BNkhmfwpwb09aXFjLuYKIyLn6AeQLqSPeCwkyIBJzKh
keMD5OzoDJD5mSFQ9K/lIE6IzF6jJQ5QfxO6a7EXxVdztOlHYTBM1IRbQ0AotmGLYtrhh6GIf8Ot
5yklI949FT19Jqd5jQO7ePeYSU4uRK9z/ERUSGfjk6qUqcKU8cK4757cEn7mE8b+zliBObfC1u+T
7De9vitmkLgjkrUTRZJ7eqJgIu7POGPldJSjjwUoEtXHljAskoNxvZ/UXg/KSYgUwiw9hW+ElAiz
Hp9WXcBDyw6nl4AcI/7xllLPYAQlMSGt1/w6eSbQh0X01PlWeBG/wIjz7om0DEPxhs9AFuISw1we
QrcQkUMG3Zm42Tsts9kQdDoNO6bEw4Ux4eqJ9sMogRg3C9XrI99DvkQE77GCfLd4vOxz4J3Gmn9M
TuOLx9hQAOrU9JrQNk77NssK2h0t+6kJzmc2g+UBQ12Gt2QfH8cAxfsA2dbcn9guSEkPGIT4PLn6
vfhGmp2q63i/rJNzaMzIp0dE4DOiMLji7yH2zbv5smegOTCJo2Jn5enoYKYqy6PSj+sPAitqONIo
Pv5tJU4YYMsgG6MuMXEDKx7n+JznQgwSaf3wGJIk9hHMoEwuiBqovGMKqgAyu/fFhdy/jFXSOhLR
ChUqVIl7+PsBItHEAJKDSlVgXjASEALcv8HCSYg04nZD/c89pSZ2jh3okmp8xAY9g9MMj8d9Q+05
IwiAj6WZ7YNepEbHjyoZpEPwF3L/f4ZVFEme0eJUvMWpzV8bzN5USfL0vK5j9LlYdfF9e/ol3x9a
09Mvo5hELyApoYj1GvC6kK5rIpYZlz7GDmEXdILvzn4mPbByobgONWh9qRSTpMBtsCP/DFsesS6u
lLf+fQFB9cVLf9tfWWgkHk/T/6N4YYAB4St+Dy24eFdfIjc0KKAMRFjlM47FJtWxCvku7oNpiTIE
fO4PJ4b6XKRGHSjoKoPi9FlE96gOROiGIY8n7OlGWPlcTz6miS/EVUCFiFmSxVGIYYpIDcytSgxm
yVsAfaFcFYIy0ARv2bizAfI6jA19ggF+gBIW9lCu38eKX0hphTPGG+5YwItjAs2mhTl3oITylGIX
LgHQuuCvXLgzZIguyC01Wr/9lQfN8Z51UAd3AjOuyL0HNTd356G4pAcqiFdyo5j5khlvJrgYaUZd
ZU1lDamwQxhE1V8BcWi/xUOxfGxAgKEAlFWNqkT/Y4oP4sw2BHbqj6qHGqk+sypaiC7BYcbleXCW
nEWvj7YsSC9+/MJ261+/8sgg4lKD+8T0NLf/i50i2mWc1D/CSsjJ5YKy1ezEE5OehzktLn4XKR72
HZt05T6BaSTekadv4EkR/013LdZK4XPxDUgI9ibs5N/vmJ2A8kfxatYiLn7ZDswiyNNPUJZqPglN
9+oQPeb3ootntHqA1Mhd/ZMzkFz8w4IgAKFp4vLOsjJTI1enlwQYLYxvP1Th2H5GIh2oB7fCrMgd
MWaiKRTORv6mvkfGKT7Dq8Sr2NSVnENkbWWT2HUlPLM7eRQoGxwfiyjbLK9l6F1GT7g99jfglRxS
5HuWlUuc3JuPETbX4mTwk0iHFl6dDx6a9w9xSzITK/ImFmnPCD23DMsitf2rLwIjgc9wFxDpc8Ih
Knk7HC5wCcCSYiMZzZB3SuO3LIXcMyYOTeb5uQWHQD2EdjSRTRO9kL0Qj0yfyyde9BtSNOQUD4/Q
yxXlAhbyx8Lxc1kwLKCz3zy5D5FonKEIhdyxXEuiQcU7/F2xaNh21RY3Sp/WT444Pjq7JAi80pTm
i/FQvyQaEXsgnkYknz1Gh5m0ImD0nH97TMaYg8cltFgFKY4/qTOxTe+TLqSanCRZqw4hkpdToUTp
RBpZDlb3xjbqnhiXs3fHdxcpJz4wSCo8Hr+Orx5jfQGBoPgV0QWLwjh8u27JKUzu/OkjPmiorPP/
2wIMGTMneHIkCr1hp4uH3QWs2ltyZa0HHANQ40a26+04xFmzeA+bEwu5JqQJXWC29wZUAIdWtmLA
QnBI4DkagijZBFnX6xcmwG2ZF0EmuBJbQUc8XE2hmtl5+igc+QYYEMbJx1gJthPpvGOQsAqMJvOB
/0wY2xRXv5hgMSAX78Ro0IAonQAToSWyAORhQzDmMz9pDN8l977xtpV5ihQXKYimNQFtQzgiOlNE
+rr1szW0KwUrQecAK/oOKjuAV9m7WrM5JRO2MVMSP1jEt6g+g/c9SvCHQeAMC1UH/+9iJoBEEok8
eUgiKx72HgOv8v5ezn4GiX2PI4tORw6fweQ4lFmInd7QP4Ii8C56KPgI+RJzbG5fq/eqBfdAroqe
ilOAlf5P5E/kTkW2gcHgYPV+n+yWmESkQU6r8jFW+LYaEi48cfriNUQN78gcj7wAwoaTNnPJLL9I
vhWIGMvbrn5njv4pBecWZryICf9ZIMSGfu9fI7Rke0RjJGgUc7gAGkHMPZ+My33QGDq6glATMPjN
WsiIXSfnHxJ87Kl8don+iO4AICVZc14lAoIThvjnHRzJTsl7RNpZHq4I2gc+nECcwE7uVYI95utk
/c0xXFaaK9vAsXcPZw73h7TJsea9GPLx3IS8gJ/hCVnV92bxczGGvaD8EmVmeEZENddtZWhn42x8
h/CNB8Zg8XMSFXL/74AeczmyhjYXR5r/2Zq3IOBo3/fPsZ+beA+BiQJii94izV+sxVtYunjvIfEM
98nKsRkSuSrTf7vCRNzblrIf3BX6aKGNyKJExJy/WQd0j3RNKn+zZnyQJB4MOp4HzvtkJ2JapBwg
LfESnH9lLVgTVEJWiQApk1UDT0Ue9x7IvXIdHpkdle2RVEqn8WsRChZArsY/0TrDfQssy4i+MbjI
+XTBK1kXer4nJQhMrBOnUhmsJNzCQoKzw+fKj+Xrv6Mpn/cO1HhisTinlAMEk3nyWExlcS1ZVtTa
4EyigEHyvhX5Gc+JAxFRI8bD2IPZlI/YxcPkQLIFZROrf/tlM/8dR0Rn5Qth49AivkVsDDrz3iEu
9hSz2P72Ap0Ih6EQdEQUWQIh8nskaNp5y7uQNkyrRFDvFJocxLHAUGJ9K6RrxANyHzIghwUAPhOZ
lwNmybmMlX27nf8dIFlO1puwwpBbE+1nRdmcU0qWSx6RtAAWmn1A9WgSY+7Vo+MxuIS4VLGtHnji
90jyTSJbRjjYyklWFkN9i4oEIA0LyMO97aScosVsWeSJkIUWiA3EgMTQhJPsP0mVja5QWsyF+Fcx
tWcOALJchJuSNrzH3BTQPQztiM2zRAcgcfMIPc0rFPZvlYIiiXfJwQTJllWXpKCYUPIl1lSkP3gL
sJxkxXi8RYpv6ve7RfQISiUIPRHjvk2jCMc9fsHxhMEkcqq+iLe/OD8SmHAvvFNE4l/0LJEqj4bn
+sU2B32FfhH2Bg0QUyIrK5/WxT3Yn0S+ESyES0IB+TPY/ve87p9IKoGauICODtt/BlpsOov177ZZ
KDFeSJlYEEBxZcNEvNEL8hFizHk9s8GSi8NhkqIV+b7lHJEJpolfOA2y+1PsBrr+3j4RHdEw1uZt
LEX7n0wqY6l7nLXl1/JCfct82dEbbPG9WwGE4QPa39PQ6THIGzElyJUkZFSDAb3MJAd8cyuxt4nj
k+ipQFXkAWW1clwDRl+CW3kDysofyRawoNhJiRNEiwZ8gPheYODCi3MjFjmjSYA0/xJBIDrrHPam
PHw2PiNfAdMBAqxhHMZkdA36IxhBWeRAf0Vnk6pqsKtWl5fD+QfAUx4USak4CR8/dDpQANXaiAse
yMVLHnBQRxf43uDyW5IklnVxMkXMfrcGKNZGYu8VQD3m54O+UBrXhvvdYtZlzgCYMXBtJL6gDK+S
5gLM2cGH5KvFh3JLn6MLaXmn/1GN5rp3YuyIJsTrJq/2I4YTLNpMa+pei3312dqfTHYd91Oj9J+f
2aIy7X5k/Q6Z2zejDN6HcvSiPxU4b0HyhDqMjBOtxlSROdfOCrv0H6tuwfgF0zfD2tNmwB8U8cHp
OM6CQbV3Dp9HM+gObhPCRaMfveFfPloRciEv14fNRPkk/7l59BmS56nsoVNChfenDTi7FvFL2ocM
//VFpeq5q1g2skOYXRJG5cDVJlfqBf0bG5vNDw7DV7d5qwXlyTW5hzF4vAF9W0AwwXCakMydnGaV
f+nRVbWR0ZJgkFxgYlPBdiLG8z+z+cpUXYA5F597h2U/jiLQIlqvNX1Gs803pRSNTkj7pv/Zn+zX
YFWVvgR8zI646tdwcRl3K7pVfiHDo3typhpA/JpT2nYG0yfVaNWmbyAbfeZL2u96vsE8IQgxgg8P
iRmA5RCWdGAJusoPkO7S9A+VLmSXo1sIWsRHGXagvP/17Bm9EelMj+icNHS6vgDYBdy9+76A1ubc
Wrew+Ojbj6bB4OZd+vDUEtrDMgHloUW1wbL5+2Gl7QZsyrXJatBfRqC0A0/WWrymV5AQGfJU4A8C
wJpXChw5LToD7nk/u4VHGmzH/FpvRg+NOTgXkoi9s2L6zIX6fcUhml7X0SwPX1e3oHHIBSSsl9m0
yZ0h8yknTZMYIxqYaBe4MO4JNDeoDXDeHGiwR7EtMtMEA9FruqP53lOvdg/cSoZDWvfmpN5+DB1T
9QlLaB3oVqxaca1Hs/uWggbugsiG9tcWeEIBK71MCjD57G5LVopRmHaAHaPXXiyi4WA+72uqDOC+
DubEzVVAC3+x4mYxcJxTaoM18AByV2eDOSlXjA4RSK6Mnt0UsdHpMwdKOqFfe1Iv+r8A9M0vST7e
J88atmC3IOEkLAN9t1qhOvfD0tgNK1EhEONKkBQHHjCxFv30XRgPl6XpNxV1IjiFvPMTNpNmZjAM
6h+DK/mUGXSwm31ggYf70Jzrnm5rt/lTJgbo0jBCjEAY6VOCEojfQHGuqXL06RD++1DHABIjYR1l
1EgzaG9LhmZ6J1VzTXp/55Ov/x3m2RfLTgCKTh0YcEhr4IA3QFuYYzw+Q+7XX0wYB5/CYa4pZnEy
QO15hqNLAPncst4IEBWJ6wQk5/NHTk2KfpXDPcwKmukhkugrAIsaHpBqkIhRiD4QHWz6a0BHolNC
/7Gxe0zKn5pU+2nVA70VxIZmLV6GKn/h1tTev86WAyQ8+3oE1osoeqt/AabEWHE2vgLSZtiZAVdN
Q6iLTgB8uhkwzNoz3UdwreCNJiXjNV/TS6Sm0OEpbjGtek5GbSubNBCdflMUsyYmpCiSNHj7W2pi
kktDcK6wgtHtNDlepi0MWbsJLHztsmfTX/T5QjfI20BtpILmNOo3bq45L/qP5g3ui8TNGf44lMMB
YAaUkDEzJiT8VzBDQcKNgn8W4X0GAwrHGzjDji61YIaClAVcJ5wVYUgGWoVFhbxkOaQcLBQAdJji
g60dzOEzvea1VkNW6ROWGWxIFRaNS4He7y96TK+BMkE4oAIcQLhfAPrtHP+Gggo9HBUQHfxgEyp4
LpgDMKAcuiaQ6eg+8ykA9yKOQ4CRx0qDPTwcaQinGrMWvhZSdQu6Wuk9cyzGHCizVyCLOI+NXjpF
AvjrNYFYsPUO23t/0j9MaUzfDKml99wmc2rNBdcnYXLqHpb2H/BKW031OvewHz1E13qDlNiSxnEW
YHk0AqYQ8NwWbLFQUUI5C6N9Sj5L86hiR4AtP6hRNOtn/Je5/SlnxpgbN1dnMG7jzr3lbr4Eisux
vFdwtnMQZ5dFGDMDO4WgmDN6g9yZPl2xdt+jfWn7WFp1qqbs9iE4BKU2vTE3atn5dBAZkz0DZQ+Q
pMFDsI9z+p5ow748XSCFz5C4hSktpZaf+arYsVwAtr2bY9GKrDkw6GQr1vJdQtNof/QIH+Cgn5ef
oMbcAIv195Ah/9UkKXfYqDGSWX98tp2fzUjLDCd6etsoDmnp3Mc0zZEC0nmJxJ+l3aala8F5PuF4
3PNPAPa7YOh0gE4nFHwjyftJ7kjCejl0SAZTioGothxGOJsBlfCfxNccAOjrpYB8CgdAZedhRzm5
TA4B0AhBFlU7/a9NriQwT1fn/GcAI1wmeqRHkuwmZidDVCbyb6oHpFthZviBHAjaFKqjUmt8V1NI
HXJPfAcUMeqfUx0xqA+RAhX6TvCEpF4CexqHQV6iBDklFB2TBSNDo8fFMtOiE+nb26rIoq5YHD54
C7SBuKjy5BkTPGre2ROKjUWkUYysC7jMmNM5rx+T7AX2bEBWkQFjGFpsKIR6OpEPzZKjfHpaUtk/
jCYtwNO+kXkARXc22Virc0+0T1KOJWs4p0yFL7vgc49eRXH3OFacfvNFINQ5MWmGJghcduKhhGbJ
iEBgnvzcSrGozm582MLb0afvt5xO9rk9eRYRDlQl42N4uBZyDlcmle2hEmYuxEf0RmggQwf6nEEQ
wKdap4kJNqz+4kBXFU1/9BOAofFKzR/F15g1/aZbg4jeHn6eP7IP6BtBWfB3u8LnRKMH+fdwtkaf
GNQAR/S5JVPacy1cMUSitJ9/l8uOpvGbc48+7/aXcB8EV6ZcwVWkZX4yTHSqgmnpANN0W56m9/kE
9Ny5ir+hc1WPslvYUmx4RiUH3kkzXBy/ILx2QQtr7cNjdOTo+TNQZrQKzx9BUtOvl2neAxgj0JW7
MZjFtLW8AvU47mfLUgH81+nqef4Yo2vx4ErqxAzOc5CTq8nDed38fjJgPG36cNLLyFNpDMekl617
eY3ynzMUezvjBrOJXYDX5AwiAK8mH9iBFo7RoLymwFq3lm9Zo05x9bvzAV2CMYq3LSyo+9ndcJan
fnL87tPSNPoCCqv5zq8pzBTdY2W17ithqIEU4TPJITcY2NZoBubty6tfs1b1qlfcUtzcz3Rf+fy4
hpho4LMGIO7ODl/b8Jm2tKqO6Zu9HNIh/PRwOH2kg+gafkkTNPNldYrZ6ns9wfu2e5GCQQI/NpcH
hlj17RU+8qXVuPEnzOLNKB5aIfz1H7elcpwPzSCNS3Ws/n3lx1VVL1XFTTEht94IUnvd/4Kx+j70
+sn/sXRey41qWxT9IqoAEV9FEKAsK/qFsuw2IEAkifT1Z+B764ZzutttC9jsvdZcMxQL2A9PH8pY
jxMaBgpuOuxlwgEP+vtaoSbdtLJNWJr2gtfmkxrTig+Xf4zuI6RiIXSEexhyrkhHzmHpiuTI1fGM
3ZrS96u10F4IjpLN18u6BygZsC87x/HXp7nlwBy99qq7T32O1vhD+Ve/LHxmPwSYegdOdwnaKZYL
X6ZJDjg+7GzFLg4Jm8raVZ9k4aUYhLKfAk040/OJRoJkCOY89SvcEq4sze+1SQGwam3s+YvR2xa/
xmc9bFzyflR7axTfgvytHmf5l43Z+VwNPfW4uSaSQ/onP5gE4bdVJNZZAWuY55t4RwxcBrnpXuAj
ytTjo3ev8HopxQIOIsFTjW1nZSQMo1f8bV23+tWfN/zJoq9sZX68prjpzhbxhP2uaveBIh+s9Uxl
TchUVx8+88c1fNpv+JkPWxKXxSXTSUdyp8jCCDuxu7x5IJjfbl9/kaeUBD0Ji43HfjsFJJHolUfr
n/evvP9kj5wWTKXNSb1dgg2gY56fcVmuTgOF7ePjMTilJ0IZw5NZVJDFOLwkpKG/0PA9eVo0e/MR
du1IZpXTtahBpuBdpdyUyr92RVKV5FaNi77Ya/FooSFmmb5WmL+zZ1gAR9bXpHWvLbgpWWyLlj4j
p3JZiJ9P9EowiuFtqa6w5X6azfVV8CK3doQRSSH6wlRs1HP7QYyJ+UVC0XP4KMYt7s5St2SA6MhB
bDIoqxlU4DPPK8ER2fGhf3vV6du5Ks+XMAL5jepbIDFqNWhXVu/7uSiRBRFXgsm9ENlmyOGkbym8
jHKKsox9SuaGodLEdRfP25TC28ngw2DvYWyF9iNlzCC3Lzs54xphTPWmvI8Z18BaiB0xoKaDrzRz
+luZf82yL0q8fLM1TrGvAQY8/BdXWKE9P1ArGveO0KEYHQ7VxZL6pd3lqCQXEF2hO5eJ4/KSCoSc
8SWdtFAgNfIht7wtSuJTqFX5gpCmCAoHo6krn4DoPWJAiVQNHTTzn63ArOAMMIPzXTnfY/f8mh0o
r6ekjexHbdZ9M2VCyQHZW09kX6iDrkMQbZrfcE1gLRcY+8pe2xvTvPsYLjK/p9eK/Wkm11+jL2U/
fk+jdKpxvorULo7ucSsSIBlyvQbmgLSiUwX3CcvsSqAFJi8fU7b3sDA9g7E9IDxMjHzZb+MVTV50
73f9TTz0+JnJh4nwA/q4Su8zKjqiwUvGOzO4VPSZ9CXU5B49obIxoarASrlPZTre2Jy02oFR3gFC
xAVk5aL7eFNvGqaIMO+Os930pxDI/PQiLMMv6C7rcTtuK5rN33dgeiRX+fwW6KF6pKA+6CttPX6Q
lsAEEDbXMbpPAzPxs73Fq+SSXvh2h+Lyx+36mR2rvzkhH/0YY5VfoDnCLPRF4SXv6bBTmqJ17E8s
RX2FsSv9YMcV5LzSJLZzSeqRmSWMA/1Iyh1B6Ey4HchjXL1JrzjbAeZAZOOC4QJN8Lh+VERLgiwA
7Ahrmbs1sZSI/7pQ3DH1Fla0QvpO3VFIwCSb/rjbcyuOE9GGP6I8BtSFl8ZAkuESZj+wbpiw3bn6
v1tXXOClHIQV4ekreV1wdfyP39E2/HSYQNPcML9rGx4IPdh400NPP3LjeDjTRgW9yR/IF9hBSeBb
MIQ4cvPreXpRjxIs4gW12OyHoA9Q5qWwnKbvxhRuRoFH2UCKEPU8J8MHGjvKyrUMBfH1jZ5wH69E
8m5X74DKfgnotKrJA9G59pYGYMtPY14IMsVVttgHXgQXKh5UvegO2eloEkEzdT7FNHb+Wy+wPH4m
cLLTQRrAi/9GXtJOoT7rdyqNFR9WgqgFC/EuczumASjMDB+soAnANuDRuLPyDxyWD5UnTlhIFVqz
HV8geN1ePY679jZ+JPf0Dk9l5K4z1zpgJXlkSfrqkXr8h1tyE1bTiBp6nafulAPP9TjezB8cHqGH
bYxD/I/JCNopSCITA0HdVRd4nPBAjA3tEJSviddW8TwZIv2w+GGNMfvdVfeCr4vXQDrcLX7gbGf+
mD/yQeQt629cHH+RtwVSGG8Gv/qZLpHlSd/6x7Tgnzzv8ab+VB7B1kyxmW9Py1RwWX2T+b3CxTTL
5A54zEsIYrCEw3LjZyH948aKTxqO6mJOLwh/daLladD2plcHBhJKrTsjgZ/qgtU8aOzfBfDheYdH
dDQTkY+7Oy3s4TA9OjCH5NLf1KPAE6eR4FlbykE5JHTBRz62/qMd8jujd9ZeemeR8wFnN22TXloV
oGDi8dE9rabr8CYCVLyeWIj6UdoRWNF4fO/dsIguLB5SXl42Smje+berHPLQ6neCK25m/K3y+rfx
YsAJDZWO7dAED95t82PaFzOaznUTgEv8dsGIjv0K04Mt7qKvJiYBQcQ43YN/RdBC8JJikYbWtBVS
+nd7PbFB0vIlq2j6WBNnYeZTmfQ3ZcMmsBOOORTpiQ3CemXF8OjYEO+wb0ybt9po5uqRd+CcXuic
WeAQGVfTtjdxJVk3pIat2QqQQB1HcECMBQ5MSo7gPT3bEY4wbBTKZiIGFnwirl5Y8X7PfM42ET0m
73QDDW6ExAcJgCNnXXI8UHmv3htppbsJq8zR3Sow3Zn93vRHF9UXge7FIVmabrdQmYB6eLtS189l
R1++qDVRkyFRyifp45bEBk/diPx/G5jrwoeI5mGVsS9ggw2r8Sw59cbwmm1hQyL4avzcb2jmi6D3
y6mpX8VeBwch3ihbdR96E3neKOfPpfmFJhOiNPWOpFsRjjgNQceRR00/hUCRXpaSMAQXhyAzBjkT
6QDWHLFbhceqeNPTZlv0SCi1SuxAIP9rqDb+BEAII9FFmIcc+rx5mPj3k8AHsQWK0yAKSN8IHtsc
Ojm8HfL4inXe0zeVW8I6JaKpKKqipXZufUI8cO7YREvlK/XkxCKthTu2FP893foD4ZW51DHl7Raa
Mn+vm0V3emHrT3nM928vOeEdCAyChJ/VozhKTyPLUp+LnJZ8GmQ1J34bDxE+96TTQdIweWyxG3kS
UgcSQxBhaT52YwhIXt4Uix7iw0Li+dbYSkEKk2MMesQZEo8IG5t+P2yfHjjPpvZQX+EbjYyCMGoy
OkpKmWg5c8vjFEkkB8Z+2szxWd9zr/uV7ODAvke/h6ywUCaZHPKrZbYcF5GPRDjyH7+Kj1jIRw3H
BSFbYG3kKJ8kajxXP1Sn9+m9mLRriPEmk5rF9AkwPzk9to8PosG8bJftjGBml1sFtWDqtSugco5T
ZR+ukw0d1FYEoHjIdrrpziEWxOrq8S1cRFw3A2mJ2ZVOUKLqFtNC7v1uwaNZNPw8MJWgCGJ2Qh+I
oPdpcDyV/5SuzDgP/dwk9OA/U4xKFIzkF/VetU73M6QazSIP6i3IvbrcTr+awXfk8vr59DM9fjTf
/s4vWWQfGXqU+OOxZVWf+tAuUHM8QzuatCrL4vPNd5K8cCdy5nrIvxbJatKxzVBi1d6wixaoT6Yb
ekF3Reo9UsZJN7ZUdtJGmaQrIdITeaejRnxdXqjIQugGb/cx2kiISke7KSSE8L4gA7kMaNvEH8Vv
GFgt+TrEaOYmP6mSE3+kaPRZhbnzXqgessW1dtMP2u7dOoiJUHKNSJX4uRf0srvwlq8fH+My2ZNa
qO0yTJInDZfGYoMYtECankyqm0kXHK54WxWuYkQoKLG4FBRHLRLpI0qZn3Ip3p535NPZ8hWoa+1j
MlRaEbmzfuMAsOwvKLiWQCEAXzsR9V6N0kzZlXflaalo1uQdsr9ozQ/nz8SdcQt3EgrIcpt7Kqvp
H2o8opDcPlBS93Ge7U0UpvM2iC/ICaO1/DMteGmjOs/l82/BIlc9IkHj/UrXAgLdG3JSlDvoghU0
6hFM0j54Bfz6PvCSr/vYRXX6pzFP1/USWSIXyQV2THA3kxFUT0W4jC9Pb1IPS4fw7bw8kUeFmoho
lukPG2QmTxzZuoByXd+a2+cRcNsA7w8eZEUBirCFkCbwqP3sX4wOD030e0qyFi35F+3MmanQYLX9
wrT3M5Aawac85Rp9/IMw8IBNYZ/UuR1wGBgbi2w+vEHAgHq7+awQanwZGb7Zy4IX/Wnft/F1Nm3m
j5nN95BAOIM3LoMrcjTVK73LS7Y/Uf5qAeAo3l2cdlsmlLTk19jnGAc7YGiComYN2b59HqgDULoB
AsAnFFiCGBT+EvjBgJi5IIBVSUQGjKw3LTRjeqk8YDs3oFdCI48eCeqv6aMI0f3wgAqBEkinLKYw
2kzMGYqgJdUA/DlIV+7/azcml398T8pkzvR+O+yTX853KtFxR/89jbQh+kyT/4nWcZn8rdE3wYqY
xsjU7VQyKAgOE12eMmtiIwmriGw8kNfl43MiqMsX8vE2TIRhvD2ssAhQ9zCKVijo7hjOSpr1P26T
TuVhExJ3kDdUw9yFdXLhiKWyl03bpFai//kL2KKYn0p1fWfeYvQD6GFoJpQ1IzvSdiVMH5CthKfk
3BFgy2RnC4AXY872S4NLPPlZ32bQ7dUtfEkY0wNmX9Y07FqLe9AEhTZd8ECWKxv1C80adP3ZljEc
2LXIphmDAU2bnspGKP1taN2Cc/4QLbMbPgdrtj+3CEp3goV15JpsU0vCZaGid1/FV7IRPow9QPGx
2iiEzipO+sB3bk+eU11fInnJEZIq6LkJ70O3PwQp2bLRB9FpqQk6+EiPY7oXQF/bbC93N8RtSncj
OS2vDj0ZwTjqNFgs3PpmUUqXXnQzzMJ0aqQMTx5pI+HZMGA4ROxrg8jLKDcSAJEBTkTeU+Oq6g9p
6op6NJR9luBR4Rk0HMqlM1ap046rfmlucD+YwRzu9p3h5C8mcZ2X6LhCzQEcjC90qViTMa3JGitk
tyjcUMSaA/s5HDGeQYFLAqlJ8Ow+0WcG2srAvoMpCwU2h3Ko7mrh2hZ2xzlUOnW7G6H8FRalkTEG
cruiRigCXEduKJGfp7w9iuE/k0lOsWq7s64FEa6gZjRPiUZLN48qUC8NxEferoT7DHYDGiKjzpby
KTe4/QhvSTCVB6KVAV6bB1lbpevhsRjzq0B6HCxe2elluAcXZTpq33YZsfkDuYp29lPtFxKkHLbJ
YwTqg38shkkr0mHhsfSrcBftGfGFqt19cpMqDahK2kUf8p1AIgYLiBtOCN4IN6GX5V0HDt7Ll/rT
YLbfT0REQG5RxwhtQRzW2AVxjRTRElkAYAbITUcXTEoy/Dchh4NLtmBNtALoG1NTtgqi0ZxsKxsr
kRrwhUMPxUK6FNqdC+jMPOclW+QxE1kciQjeHZn5MtYaX8QSX5eYkczRtaOD2zDXCS2xXuyb7Ggg
7npvOozpnhtBdYrUf0trQWTM0lom+CqJIM2JIqZ+rivICGtwtId7NFaBjEHHqnTGjXDuqPxXOGQ4
4bkCVhEwlvCvrc1rYOV04R0GDuMy/dXxTa1Qu87UcArvK+nxC7/pSUJMx4UyW2rGjjj59x5fwJYh
Kz2Zmzvav9dOOcc3/GzKn+YQX9PPFBMBxNkUVo4OSwJ+DAUFpZaK0I5jDb0YoC9obTwhtWCiYJDg
XOFn67asymFOBKPqMVw5DZFHZZfiscmueShxKLqIxCGra0wpanhaAYm5d24VaVkQLo8FIzSsM56k
EtvoNqdGOj7ROujlRE1sb/XV2EN2kOCdMGTB9w9fVxzJcoepusGGW8M7xhN1tLqKh2Wn3aEDCEVv
qvCOLSCn4E+h83ly5g3ysp6yVxBIDgq2eJTxFj7EOEA1L6/Wre6ng1tnOoVBBJvVlQ6bKvPIZqIo
0PkisIWogYC6tKPwKNgP1I2ERIa2+gIPtvthIVfBACOeoQ9kJLyIDmM/11hqGATAEwEEdbtjv8lg
206ZvzokELLYmYsor5A15Tdvlx09bp1asU18UmI3KR2ZciTZVjOfrLaqsJkTAu+McyZi/U5nqg7j
80ZLx9lbsqmz8XP+h4dWgEjNa7rRTozEyPPl8RiS18DDaDERnT9/yLAWEyz4rJh+lcF8ODdffvta
P+rgXbmJ7HWvU+cYnyFDXow43haOHIU2l3/jn/pHPoOt0vO31mw5mNaj33TwKPWtGvpkZV/rI0U7
hzglVfUl0NU+l0q0hv9CGmhLyufTTZBL9X54Hu/RiUIxZuuxRdwjAdw5NSGQDOteDFRaJpjet2Gy
C4h5W3ncqaWkiyzbFr1fj/8G0zEZyzR2HH6D1z8IpWKUgjUhTHnoilgQbd4sG8CTkNBg5ym6Ublg
M0gPMfMrfIuY70xbHP6jNqAp0O9AMfLzQBYa20/Fin/yEd9X3pJwYQSCOY1AMLIwB/eZMPcl5dvA
rAzDjsZnFER8MD+Kbw+W/MSjAoaCAuYMhDeL8FXDT8YdmDjoNuBzncFJcavciUaL76jIjP4WL/kM
OQfImXkEgbfyL4kizAjB/WVeWjLrJimXB4YuAL2SOh+t3+VGzJ3q9/1bk7zMuBbj1y8e+RAkv6/v
gelGbrP/AXJrCCgJuJXt7kkY7JIZQGuL0RocegRmxyCRuT/sK3GbSmtw86o7Vd1XHl2j+vwEJ+bj
M/hUdU/Urqbu6bqnFcsH9PU3ZZ3zVLGUdwqOxnaRMJhGVmRM4wCTKTn3xWT/pIVPjV92H+99Btle
h2v6qkibz67ppjozXUPRp+3NkiEx776A22HTHN6KG+Y7E8z9eRsgLITGJkc4CPY8g3lS37oZtEGf
fU/0Czg4OoGnwxfbZWZnu+I08LgN54Hd62Ekjidx23bBgFDz1cmiLfnsINQB9LReS1Auff1Ce+xy
2EzFqumOSbpoIaFDITQck6HQL0X88k1+eW7xoHK8DpDjCst8T6pslPqksWf0st2BdSetXisol6Sw
q5ZM/Qa1BECFi8pX0FChWqHQgcbv6ss3n4DNmA/HeYhrB/v2w5UMN4akP6wYrJSr5+ySXZvfbIeN
7Ish/rkf3KKZx1uMRYyFcKYPw3BSYt3h9dTsuFrMHOWGD7SYBqvY9s47bHDh7Kt2u9MSvzuwXWfX
FjCZdxte9C8vfw+5gZYN/865QoUFv82wWUYwwbhRLhPKFTgPZEOz85leezCSMkxwt3oP2TUjvRGj
kPaf6pfPQ3kl45fpqp99ANmsoDHAJtBzXL5W6l1a5cwZYBLNAl2wos7HuyLRHQCHGBILylzUeTg3
hORYHrPUhtSr3ROsNrajxLrFIG9hTIbeUM0tE7LCBFwCLyn7NrZ1mXeWsOEJbrqDcWZ2yU3UmCy5
ryEwKSgvwHwGsCPi8+aSUhg2C/n1lZcb5cEKsOjtMxLF8Qwa5r8QzQKh/MUANXLjE0M0Jw+7RYT3
xxi04vUpnMkalGYf7LUp/Wla+PWwYN0a2VoUD6lgE5NIaF+EH7Yweq8WgCFr8Yxk2AhERsPFp21X
felOSN63/mNkTnjATFeBf/WrLOPZx4hsEh8ulDmk/0AMIx/ymNgk00UYJ03WnkTqQl1XhGuofCaF
l1QLEY4PsGGyHP6GSrNvFk50OxP5qTyCirMGkR9kfWHBIaHh1RDBNgQGhQVmhpO99Dn81yq7d8iH
RBNRLaAQICarqCj5KkNGaQYAQvIJfRstcu88qB9eNWREWEjsdXpdHLPTJJtOjuB+fIhntAh74MVl
NALbL/BsxnUaK4tLs4Er1XM8GgIGiMti2DIVLmufc72HLFP9hgOkAhhcEqhMaeN52nbQwf1QZAZ3
yUc8FG1Ft6nOqsKpYCBLrhjvOPSG14GHKJqcq1bNoIthCubg2qIcXOHOEmRujm17Z8Ws2Q8V507N
5R3s7Wqwk9Ea1ZVhOOKZwRK6NtpY7z2vr4pgI9IojFsTJOAH+gd1JN/4veA1ZAMjf/0NIOu0+9Rc
YA/QvFCzc+geiM5mzJpgwXQtgu4MV4ttVoWHq9jxtf2GLQUpK34iIGR+Mn0xpS/Gn4zPTRuOmFFZ
Xe8f6yOQ8PIR8C4MjIceVo0DwcmcKH6YfVtMA6l/ynDeriQMiwiOpqIjFBD8ed05/TTj5sZ6Y/r5
xpMwxTFXox5w/zYDjoeGsUds514/2vmBfG6CgCc2gcWynEwbfqhMy5lPqvf5uY0JLyLYfC6T0Ibj
9PGJqIk7y98kqlpYsmH21CpBGGEe75rhPWWIJe2eLaXefHocNy4tCT/emDWt1G9Zt4bfmDw3TMOZ
W2tW6z6OWXPUv6nvelsFtZGPxCuLmKvw7FsrnjbR2lO1ezNiIkzDa17y+tBUHzCnOIUYC7EATJ86
6AUDnBFJsU4NV0xw7YYBsJeodJQwhDLpa23vKC+NoLngQWK6casfuyZS7f7vhTb6AyVppsYODyJv
z2m4MxnNgTRkbtIDj9P3Fi/YIpghswVx10JO8ueyTz7DNSc9VgpETYGNHVusbbA+/4HAXto6LmyI
L/7evq53SlDFTfivNimpJcw9GXqgTUPVHOe0gvC0T0pigY90i5QMEfMc3sCQFRxXTCB0KsTseUAI
URtOpC2GaBV9vO/vaW6Rn1+Nz4TdlFfJk+xbikBzFzu5LfxWxkLdZ9lFHR289EmVh3oQZ1NkavBw
lGusuiUnBQaY3qNw0a1ARMfORCVoO1+BPZROnyyoKku7ftlyP8w7ar8EtYgOuTryXniSVfeOjPUK
ahSN72zzYnTSfSfwhF54B3/Nbs1wl7tvSf5o80OV+337AcnvWe0NptzV/oH9T4+5kt0xr6SHw+Q0
tmVkMd2XUO0pYDi/RfNa+prm5vFVJx4eGN/lJSMfrmFoDD8xtmYQBcbqOKqHAWeF7kOEgfrcadU0
Gomqjxc+V9KHfAAVkBmc1HMVc/Vtvxo2s6Xcrp+Vw5pnCz2T1bMgFPdtw8CHUGgQoPG4K6GCWyi8
wP7bWE9sSSq9n5ndTVCJvBAP7zteKShAWTihTwSvdhEvnDkdkzYoCo5GpspKUdwICkNNDMU5UV09
tdLPCmvj+hN8NL6G1Cu4Z1/hBTfH6IrsBvGS/tgRfFShOrvHAEfJxdRWNVHdjwULTf2LWkqKPTxR
8vqG2FXkbdPRLBdOmnNq+pFhhYkH2/mFoTMCPhBL2JD4KjKj6Zazj4ylpNS00BF0dcxpjl+j0xzT
HhP+TaN4knKRjWOPg5Qxp1FipTGl1pSp/5FrWIdkJWNkiKlI8yk9dmJ7Nv1R4aTyEFtMwiaKk9aG
tk39P2LQ0sDlIcMn0JPzeGs0e7ZDTPvRYK2M6GJ24wyTelDP5Qy+e2kV4tdbXfb1dBFvYRWOJwZg
PW7mMMxhE2dXmK/fIYDac2L2kpmCOYcWSIgXhpXWLHNgVALc/6lETys70Ai9vYyCG+W/L2wj+1UN
gR/Rk65syKD3nu1xkl8wqP5TzXT8pNvErtOtEdYjRWmH06o+bcAychtbJ4gXM2h5itgoYRL/Zhz2
oAyJ9YCblDlDvMp6r1+bTPLeWxQpreGw2fd4GCc+9LqeKao9Uy9qChTjmiiSczuNp2gV/YugCYMB
ErsJHv3oLpptfKpK3nVKrvfHg2Efhk65M1TrwvBecgDRh88iaBc+fRQvmtc132l0eyKVFORpUl9l
aCGAbzRSrWMSe4+7O3oqFfoMKJPNHe0/h3xdfkLULrSAgkLDVY6voMm7j8K/Sg8Q6gwlCSQWlYvO
aOMWQjyh31YsgV4aVdvbFiEcTr+dmY5GdQ3zMB4WfIum8NOr+ouTLnawuOBLZ8pJ5q3PUyXYtNwJ
BNBxnUiXJlwoMLxDXVlozKfe+qLSWr/Jqj2Q7ns7koWBNQSEXGrNdXjPt5MyOmQjQurxFm1iSkV9
n8sOvTTQUDpzVCzZ6w/qVU5cHXvR1DKBUw0XFjGEfEKXqkt0nxHCUx9ypsH9IsrWo4pQ45JRiwoM
aq2hd+Q99tShgxCiwG8TwcdyeuZTJqElg6LDbN6Mk5JsCeedNQn5jPda9bvuzH0xHDCAT2GpOQg2
nZmlYvFcnweElWbC8pz4BgAHXlzPE3X7SiH781kJY1nzmCsyIxio9iWMZnzgOWBxL6zst7ZGqfLa
U5FTIcHZNPG0L/1W2cuU8+tC4VylhsW7v1woJIAwXYx2j4P9kknMAmZSfx/1roQV+PL7QWePxQm3
muhg94whBrVQRWY8nFbXeGwHmACmk+iYMrCnEWySQLOKwK5nql1rNk/MgI0t2m+KkWKhiCu9XPGQ
NGjE5HfOnHd2y+p/43jUSDHotuKztKp4Wee74R2QLIORPH+zJUUeskoH4TNbS63zBrkjHsjDFpMZ
5kli9IYdlPI9YleiEC6B8mdjdh/v9GIaPigD+g5Q6PycM1xoLQhllGlwn+TP/O3ir3RAqxL9znYg
Jw3skyag4tJ/xE8K6xd6ULaoNadykS9S2at7t/GE9zo2zjMGj0xp2PQkB0pAeU2/mqC5t/+Ecj7u
gMPhoYDFkUrJXhvaIbF6w1wtXJVCWlmzW/ANWDPpzKcKMWDoCj8DqTTt9MWkyXf6XgcVM0Re0TgY
J0GwfKF/MY+Q/AmTSa8wsE4pZm2dxQFXT7oUjvPCemiiN2JS/CoOav1Z8vb1eEmf4tdnOwZR52rq
SSlhNPL4SVu9q/08Ui3RFrALP6Dxv5KzhdANheAENRDxItvGi/PdMohjEIMxuWbSNtX8GJEGIJZg
1d3dgDGPU3vivBu/IfWbB0JCQOdnOAyj6HPeL4/UJgG3zIfmpuY9Z83ftXiRlj7tSqVYGfIb+BMI
sSL/9fmg8ao5EoR5f1LaeaQflHQ147UTgqGEXbcq80BNrJy8KTcXTlJ74MOnmOkBfCQ2ZUrNU0WV
kKx7Tl5I8+kqTA5k7AiBIGw2/YyQqoVi3OX6mMMagJVLck5xe/zlXvEdHuJWzz7elEAixQemx5Aa
jPtLX7ZPcF5ie2f7GBO57j4bHZHG2I6EL0Nv3E79SfVv7Uo+xHN0QokmBvUOnh1YzdJQ57YOqCOs
W5paWUBpaKWZK0m36Kh8Cw+/z4IW5cimLHe9M/tt8BKaHd8QC2AYcraBrYZTCEJX7xllkX5yLlor
k3tLeVsxM4cXRGtziyu5kawqvMff+S2riOiIcBhD62UNMsxTN1nh/vwILxIe180h0k+KNJd/lNct
AyA8Aa4plf9uHEyX+96pIOQws8Pnmd0JF+oDRsCYDD6xsqfze3lCDrGA/RoE9a4xe+gXchf0r42A
FrgO0sc96gNMf5+QFHBHljHt2NWhPWLOqe4GY0V33JyYTlOg0rc34Aekl7CXvdelvFHRdX6AZZdo
Q4dr76WaJao2nrLyA7PW/vD6ZTRpfNVk0oPgPwKzW+Wax1ivW4VvX4gwFWe5WgDUmv0k4Qa0vLGZ
CHNBgIX9IcYBD9sfEUq+L1fwEICE+vlbQR2JT75lPi74sjv5VcP/F0Y91QTd600/qXv8JNXcSQeX
FDHc3RXi+l7xlhZKh/NJRE8wU1xSv5J3EBqn/kw8kDn6tX7lX3QgDtjR0p4/n/0+h22EwhyGR9Su
azUI34iS+PTOgKrsYecA5cZRFZZYc8bKVjJvJeduQboJFn2oo6yUZM0pLtZSM5zIrSoKysI7mF/4
DEaO/FOz8+hOG1r8mZD4qCaNrfYRlxuTAHJ5q6G/nyf/hAPFHe6XBJrUhDrRxLWjFz8uL+xQ0YsN
flucO81LQk896C15uasQSw/5lEl3UfjlqT8BoCkGvOzOiKo37fLeJ1OaET8F13ZxF6oWzxIWuJ45
Y+wWOIGEtjTewckIehp5RNEal0/++pb1U9iUQs8pH2aGjT2TuwssUmqFPpi2N/wYpxxVAlGmMzSn
TUE+SwG1gPuEVraENWJQ1Np9ZFEZC8+VUjqUGSAEKpFhLAiIvngg3hScLeBkUfH5RBxFHzP+Vuvi
1MhEKqJAnaOPn5onuihsbbGFVtFTzPvYQz5KO6puxjGoBKttt22/52xHf6sbZMLwSu70YbJ6MdNl
1P/jPK4gVHWbKjy+xe9ugkucmfbxMB0GCtabUzj2cnzLEq8T3dcYDKJN0AThVdri2ew4rgthr7yI
CZib1T/mme1Z0pYY8B861JOq22EuxeonNgwEGzi3s7MvMaeC/ZRqt9fseENeW907UrnMR7cE91P2
pe7Kd0GiTeIU+QKRZZJ8yDtX7dchsHaBaynzJ8LUnqLFyF+MTgIjYzA1zWmE/YsgQNF6AsWM1Gsd
8GdLnMyIKalpiXSU9bGc7eWXY06dO4KD2XkkH41QLWNLwIy6ePYncdyQptb4YQKC8Dpo+l2DZin7
2W9CyBhICQWoBGrz2Yw+AFXZHTthatppF7DFmHVW+A/Ge3LhpKTeiioH7Xz18MxqAlBZAhoRROWC
YMEHOs1FeCByiTOcKk4S/tXvLUMaDmiqbapdbgPxFSYWJ9uagyfijLMGOGLGHrW8YEKwrdDgugOb
FvejsGSsyqmuvzPdFs3gcUbR/IbetWAUOXZOpTkAeyEj3NxuforjaFjd+JHO5tknH3H2AXgiflJH
oq5u8URDJkyu5gzRUuia3W0G3fmv5q4ZJnZ7DSsDim/2+2N74rozrBTIdXvBGaC16ZbEYgwb3kp5
hWUEx9JvwayrnOMhTL7aQ7R4gKm8SxInMgk38ohUyN9+fG+Hg7YCKFV72haLeWnyTQmhHaAQNhdp
5uY7Am2m2MXYLo3lQ17E6M1wf5a8DtCLeBGihnB2eLkCAvCdCNORi/wZKof7QI3QgdLE6xbX5Afn
P+/d21zUHZ8fGuG1L3bS4/LUrrn8gkx27TvdErtlXVoKE01AM0hjmqPNNlLhDORjsVnyWJ/2q7CZ
bJeGy4YElJ2prijZ7K1vRM4cF2LrE04QIpucj/Ke5Ab2ZVI4CH+NFVd7fPJWsEd20NvGAeR3TtgH
ZcbaBAbOFxHn12oG4ATPtls4MhwPyV6leTtHm+Bw7DJg+lw5Uew4AnMEHu2CbAxM4QEv9DNHaFce
Y7KgSFEaDsrD6RurgGwUc7ZbCTAQWSOapyWO/PY1ZGjSSS0XGZxifSHX1x7+G1C6iEoxotLTF9qx
hYXF2GvcIF+Jf8Wf2UY/1Qy+YELnniZdTGxmYNbH1opYlixnXuMVmpeTzHCZgRr2EBGjlbxliCFf
szOpF7+zhWySjiGc+8mQnJ3VZi2kBpMyJELz12/lM6H6Uq16PnzMWJKICung0oWKoYEx7zeEmQHk
ou6kzMuhz8Lv1VheLxvQJGRyiUO5slaAy+hvGPlKS6MIwn6lPw8yaeX/2lN2AIojTsEez+KqXxtL
7U6JqQLcLr4QL69xLUq38kW5kPMDE9Mff0lKAklm0ZADquOt0PAFj4CjqKLBHe6bl4X73192MGcv
oWFMbpFdcXoL1sBTjixe6gGpJY0te3mEsKh136P9nqTEKIBolpdAvFt5byCmn48/wA6C+8bFqL/x
r+IBKJz/vi+TI+wNgMxFA7nPMOHTTg/5nKWM7yaiC2JmOnbAVnSJITvCuGBcWD0XpowWnWEkaV3e
OHPMIw0msBytA3cNYE0WQdcZ3k0zOzqCxC6kU0yyxX8snddyq1oWRb9IVYAQoFeRlaMt+4VyOAKE
yJmv77F9u9zX7WNLIu041wxLW5Jclve4Aha2zjxrJdAjPzlGW2D/2/2wy6BuJEWCb4DKqg4ggDwv
PGroFroz7wTjPGebEH1oS6tGPWKCNrPjAFTQDyDMOZKh8AlNy9FQTQD1YHCS9E4CtqiwzFauaBbn
RzCjeWaH+Ng+LemT8TaTt1ln1+voWIJKOOymWvgLpTv225YcJ1hKC+eJ38Nkll/yXaKmCZmMlZZO
VpCtEizKop8RksGakasezXBPuYFb+LqDkQ+pI4d0dGaxFTwi5IyM29muORO0SPXQVffTAVJBsbAp
xFQ/8JUCfcV9zF5oYpHMggoOtMgd5xD8Y5gFa2L3GT7Yd0mn+QHUz3hZPCnekhNlhnBYZzO9Gyjq
BcdJuxnMkgH0e6Tm0dzRMp+c9BCQJRBrEBJ6i4nUbXhSlz7bUyjBXI7EjI2MiTTPRe42COLHUziz
ERgNuHQ+1LdOIQRipQdr+RJ89foHSIAc7+eNxZKFfLb+fWGpJ66cBpKJxEVI3bQ2wBGONrBtYEBb
yf+EueuMMgMVOZAulHDjQylJMoFgQ11OObUUMhnAjTepvBhivpQHN3/t8mIdCasXnTHkt0eG8mcz
1NKmF254D4IdPhqM02z9hFsIwlW2Nvmexiw4AQvgrRO/BDvH9gvjyEu1hQXWc4ue7hxzjaD/raC0
LnZZv2ONJbFnH1iZQLWy1OrS1htGgyH04IX/JtRnjX2neZRo51QxEXfma1Zs0CqgPAQbuiv1N5Aa
IDsDk7oKSGuTfUCMvVKyW2reNDrUKGYDhCGqs+ymCN2gTmot8VJjdXbRr8hd0O7TxOMCvsnLmi58
vpzsQ+VWs5vR3RpHuPGHTq83B2Cf/CM7LZh5filaj+DytLZHfyYSo57ZM4XyfWRWEIWeR2X+pelU
6HhpQS7tJSNZ6vnJ2Syu3AipfI+MbRl9pM2+r4+0abSyRnLKg83E+Dv3NNWrG3+B7fef8wx3trtT
Lt/pbMKQVUnAIOYMKyJI/91ONWDMzSl6LEgy27Xf0oB0iqqJvn25uLxI6b0fGJJVCH1PqpNwvQF0
5LS0e3j9M6qws2wAznl/JkeBxdaXRLFf1KDk5Fgs9s/inIXCZBqkaVzin6MvqXRkEGg2i+Ha5WcZ
xqpiDgnpNocqO6vpjnX34svY0Pqrk/L9n7fStjfh0oIOs+GHasyAXOuxCXr26mwVZSOzcECzkc6v
TniqR1DIUWFgIkOFpSYix+ymO0DeNDsrMQwSM1DdGlyj5y7Pux0ActnucxblmQKp3KMF8d6eRVdr
1cTMQJlf2s/e7ngnS7F59E+PqecxUqrvUnKdwYoVxemgJXoWkp6j4QAB7kXP1Ywev7hrSUEnRiER
wVIDmo0JcsIPidsxz7eFQo5fAqUjutTSdyKfk+xeAktTq1URmBr974spCJHplPxA+iIIL/clPXVj
Stq0egwY1VuZntLG7NOTrh1T5NoJmz5zxqp21FzZOKYa1KDOYYoLt+wIXr0fITvvvagDsjyGhVdV
rL4UUnGx0PO4ISz3hp6oGTcz0Gu7Rb8r5s5ALxfb4B0l5CW4cHcYYDniQsKW4Sv+xUUnJUVsBS8W
s6+CfgBX0a4Un9uaQsSm4k7hT0F94C7RSmvYoEEjRXoEH5t6OxRybJhaokIOEiBT5kMzgr6VZ25N
yV2+hN9GBUVHZn4ROviS1R1AAIHJyLIJaN7HhG9AbNBreBTEH/DsnpZwljYlVgHPaF2P24wtUbOR
k02MZk/F6O4UGYpTawwmXoGiKvMmep7fTPfXk3R56VwMROL6EklTqhvO09VGxbC5OVB7bp5u1vmy
TDjDfJ+0x+XsrBkMF4fn5wxr7Cr+hQ1yIOcQ1lZCSEvN4OOLreHcn3cAN6flsOajKzrM8Bsur8o7
IwRTFosDyrXCHsZOF+78Q/5lCyn5zLUaUkRpN4Zk7WbHeHmUYgAw4dCATSnlSR/RKd07uE1HthDD
B043GFdg77Flth7Pi4+Zg8BT2nXEyBT7kkzwvXJjP9B+kcPTB/b4YGQYT+ipfkeUPxFppPc5cYu5
Nen2BDOKzLuzYVYWgxb4JTFUVLhgSsCyNvyx+qZy0clCc5ng917e82TXx4dm9kDpC5lMx61fh3lt
cY8p2+udT2Ni/Gd3pV+EM9AvgyDTQBgRhLARfjcN1dVPTPPTzkGqBeq/3MakeGf2awGOskV09zJY
MOrX17COIoo5MGMTd4Y3+WhxJYs5kJTFIghSEWuYArZcZzPIUFQwEDgkFpaclTUccuP07Dyp2Y8I
DxEbIMZfjZnHGAAEy7g5Zj5b/WAGFL0Bltcke9Bt+i2TPryFYsvoLd0DzQTVZR5lfk/fa7Jz+GfI
flGzhMg9RrFB8nXuziYHliKqjaXJgq3aZs+VxINI8Qh3Yh7WuA1fexi9SMLbTwNziNaC/sbtoRaP
qheS0ncGh4Zrh4nFhiV0OGaS+mizKYg0hDx3gkzHI8aSIwEPf75N9OvIAeqlkl5LB+T3icGyp5jv
82nXYjEynYP+LU9OxrBlcUEdjHUkFMWy97rCMiCFDXReJ4HUG5Ge9zuV6H7KnVF94/zQYbj7EtYU
4QL2k40QGwZfTSr95EdEUE5eC8zHtNayIGEpuAgtFokSz7R2uPTnzIL5qLXbBS2JVKSUiWMtST7U
D9qyeivYBhPnBo42Z4fcsBeAdikLeiX+BbA7pMHUOYqGs8PE1mszsC2RAHM7jdu6jnBWSQ8jGu/l
7lVcKxyLNTBTNmLgmqxdN3P0BwY6MukUL+6qdBVlb+JXZSF9fg4lMAtli3zHeEKFbQZX8lOffYZ8
PhfQqeehf8/QASaXQfeUB09Mi5YwPrLnvwXoF2f//MfAqWqfGZt4aYkvzPPaEsAts3IIMUjohLuK
rZXuHBQgpfSvVbn37CEK9Ks+83XMZGJ0BzrpVKly68rPCossyg3t3GM86hhAa8Ta2/pdRQUgrQaB
XK2z5oAFKvNho+6hO7Emqwg84FADDhlVZErGtcWBmkMoWK1pvJUMjueeAqsGW9RSS7f+nrrdoLNE
hs2fbxWDXYlClKOCH+POi2ZQjmkKel+b3fOYDKorscWtUBa10cfUGqtl548QOZ6UqGR+G2MNqvqz
xXG5fFsw/NOP++hDYTOI0n620bvd1BmAI+fwhc+WAZfgylg8ThZQR7RANYhgAdDP5j6mmKj1dhSt
qSsHbLmYhxnVC7dTNunSYfcKUgIKtgQ/hYYtdC+laySYqIHx8h+LArXdx9j5CiDvDCkqbzZPon7x
cI3i3/AQpd8FhNngtXvw0U1rpcmBCOqoZnsJbMYswerZoDLXPYLChnTTMsEVaGKKzMKBsNc+Fe3z
FV4azG2k71jbsZ6CAaHh66DtmvbArSjTnTbUq2Rm1ozYcPiMrVzemAxxOxkZ50RVtXqvsOPHblxG
dAbfEC/HxGoWVvMvMBzoYVjr1QQ9zb+C7M+buwfJ3eKnx1Sc6+seQhbr1Kw4AzKNMNnFMaaExNN3
ijHt67TkditczhA+4LCxsGExoU0/LHKC6AN8Ky+x9TJLymWcbvAxhbk5DfCyQh7rtSqpdG1UfDWm
NeAd6yMJGjMHxgmk9xTs3cqe1FC2b6EolkH4mC9wPYiRA3FpLCJUaWQ4iuwFRlnYzJY8F6k7GuxE
56yfQkbpdobtVAcwvMjhV4En9I+6Brf6SRldoujfMmBlgzQhOY5Mz72XFEwba5l9ItVf8iclqxzA
OJtPKfhIur2agTSgG2s2y96TZcz6By+KvSUe8AZnsZ+UTVljcWPnF/lf/FHCB3K4OwhdaALDNVe9
gYWe3nvs4vG6Uqiy5tijd3g0NJ/iFxiwKUuxoIx7R8b0daXTQHlLkxXr7l/YHxccN/IQxqjq14Rd
8UqZLOyJBpjfilN8MrDPzDW22UP5RTHylUMZr8GZWQcV59fJ6xL8HqFSDx8hW7pRXy+jkNMzKXMe
EPHoHyzNkZH+sIafEwKD/mV00432ozkGqb+dPR92DSCnxnqMxUmVvFX/GrLMCoorrNAo44TZXZ2s
snKRJA8EotpPtFOBZYCyKceZgVICSETqndewG+DlWLdy+rekWQOesxcVjQx0k5IpHnRw4cbr8Hrj
/gwQnZ0EdLg1pfTEsnJcUQGcrS6AeaC2Y/IlY5u+BJ+wpuoWIwDWyDS5BOiIQOpVfGhoO0xBnZcr
ptauQRHT5VqdnNliQ6AxEBGY4QJKbyYYMCG1Igo3GAe1Pg+uAFMgOWrY5v1Ph+KCUJvFV0oyAkvM
3mdhrhrYVoQmvSrTCNWxm+eezWkkNivOrPOovUMkmPJzF4EHcSav9Yw2LdGOGRT7wzNjf42+DPtE
A7AVRvGqRKMBAItkahsBAOUpfn7sgk5Audr8NhRn8CYJ3ttSPyatH1I4xQf1RDSp88QsvbtNu5yY
aXAjHvY64c5hmY71Z3mpL087cf77Lc7T/ETcsgVR+oA7JU7rT75evEKYqVLe5e84e1rdTfxt8U8c
RPxdfDWmArIP6dfKLfkmTkC8j8PTiMXnaATxaKmZH8FO8andCWUsNRu+MNzfzjHe/+9noLHc190l
WXxLV3fna8pN64Wb+sLbfeZS0ViXvoRbPq9aF1895E0HJI5jw8vFln/0MHAV6nkPoTrKdx05Gixk
rFKF8ywm6jG1kn+NhFVpNHdV6DuiRCoOFe0Tf1jXSGRrZ/45Ea6GhtcVal92ri6QHG9/cgQMKzkG
mjsHiMkvL9ib0mdzK/5VnOpLchao+ogrH53gEO1T/h/cHqt22eYBl0daJCEH6nYil56cbYLrJWuN
9AkHeFENOY6suD+KM2aCIOIQCdpr+PeafhuTnS6vJVKpoEdzRi0ZBQu38CD3YCFPfZsQAcTebu3B
quQLrjEewNjvK2vZEQ5sGcZyCNz4O3DQSCI9IQaeSLTS1nNHEmp8jMtmzmwLAeDP0dbDA5bFsbiD
XKOwxsXel7aDrbMt4hPpzXbyQGb4byzXAewxbAqtAtkYOENsjn5/6PYFAhKepnC5B/q5l8eZOzwW
a+NH3HLxpMWTTXn4ZCF6EOA80SBGcROPOOTTnHRyAtjF8peJRqJgdAzRheOQxEdzXHLShR+4IjwD
O1lHsSUbLSeWvl4efnDam4ImKzInRpqGeIcwyednvIWZVtml0TInm7IT/uCwHcgP8iXEkEuRACA6
DQknzsyPCXqQUPHzRyJ1KnoC5Yec5JXUkixxJToojpkSrxn4HYGRBYG1DepXOIUuSyGW4H9tmkZ6
rI/1AQNpHOLghFaYwyEr9UdOCdEJD+vlg/PxTCSSO0RzfdnFqbyIrixOG4tiHgoILGZ0OLX4WBX4
uCrR+rikdeBCmtq2MNOCDT6eMHz+31YNGFR0WFM0PYX7p3BholuqDiab6pbCC78QI4Eg/tWH5jwI
A2ERQSJCIDDX8yQ7wMcFAt+6wGledCqx99NcDudVX6J7iN9ELu1nQSuqtrS++S/60+KzOhWfADTZ
qf57orjs0Kslmup//VE8ZUqCe0w6rW7P+VmkmtB5sfbEvk5CEq8HXzTdePX0Ca6BQG+DEvvhXojS
hRUBaCteO9UWV9WXL2JUcOXaZvjviXOd/fy9iN/qPw3i+sxPSciUrbmV2irWT6u5gzPT3yeJPypr
tqIcytiJaA96B6MeQg8XUW2BmT6NgMbPEMmN+i8EQTjyQfb+O266p9r2NncWDmoYSDmPjDvRc4YZ
oTb5Gd52RUutOByGfH9XBjuEc8W8jJe8fEkcXJgG5vRQRlDrv/agrg33+VsCJ/+9hrNT1uIChZWT
aCfi18GfTw6bca7k5cPAMlz10dGxDZoEe0yfjaE4JD/yGtFOAiorrIzBPlfP2pINb4aJ5o5lEs6e
fLR4jzhTJH+0Rv4Relip7nGrwrHKcLsthgG0UwWdq7j4zAc7/yp8XAz4WfyHhwEXFHEHhL7lhZsh
rigiFun194TEH4Md2VDgvtgYikwX8cDEFxAz14CjHtae+BzKv3QOd/olhiR2kTkw3GAbIrwZufOf
IlUv+BJW67AgeWQi5oCn9H/bw3HNRhgtLxs/8ZG4K9LfGDDYez9YBvOQGSo5PKUELGcZz2XezMdg
Fw4qgK8NEwnejjQE9jSixxGGgd+/6HkYFTK31PwRJ3AGDRHtAtYsnNXlX2G8+GezyRMR8Vc7ApSI
CpMxbhoxc2rXzQe4mitOVXwhSubUeSO5UcLFSNgG8UGUVBkYxLVGPpUD/aDwD8SmDB7cB0aQJTdj
6VUkfWDnzugk3i2uYLnN8WwRcW9/9kecJQY1XIowPyE+bvuXIsIF1hsRiSSczPl+FL7lePdSNeGy
ATr+nOMZDyE8YxeNETOhRNDQj4x9pnCZ55qFxQy3T2QYLTGJIKyJp16/SbT8ilZQ+O1Xt0324Pp4
eHmBuxttDWcQMWCLDirmnW7b0m7UNU/pSUPGak8YBn9WP0tvyP6GANEIOApyRk/cNn5gAb8QLu7i
OXG3uFZ+yf+4Wp6dyB0STFEeBu77+MsJu3SMXIQbj7hTkhs/6GMPgC1aoOgunDatg0YqBpV4HxCP
RRMR7jQcmaYT7sUfXrRpvtPwwG6e/oJssO7n7yV/j4RBbzxSX8p+JBepImgHD6lfQytGbS7ig5IH
Rp0t76RUtVZg+HHIykcumO6hUhc+2yh6GY5wVA/+bo94AUrhfcUQJ26vSBoUJ4N/jOjiFScMF5Gb
DJJNhxWdfYG+XPfwFcYwo3apC63S3cBcVOLdwobPK3zRizO8aZC+WDDAhXMUXqHYSNEzRC9kFhGD
LH8SP3OlYlDJtjwEeIH4kdNj/o4uhtXJAUhhJGFQ43mPeFJyJ9U1oknCmNb0YD5I3OI/VxNGkWYb
HaMjHFd+89/YJT5aDAnc8C0Vkv/66aQ2dpBtKAH9jR8RT6GCxihatjBXFd/jBwW+/z+6wh+2sbeg
JRkMrtS3kF1xkGHLjkaMW+keT9m/wRDUjUdccERxbViwcoH8gx+5o//FSvFcxGglbnT8JVo0AB7v
EeMmdy3nA8XgtjxQVacuM/OSBy0FzBIO8l70UYqeWCBS8nbDh1iCNh+jm/1UP9w3Phg/2WoFpiUG
TFBOcZIBz2zuCP9K1Z5biQcqzQpAthpfEm47W9VujpJdn2VLtjKWNwY3ONmDy/YPouPoSv9dtrLG
mg53OYZVcX0Mez2JQ5Jb/aQbHWM4MYouPfnwN9wwfIn5FUUdj2LuiGaHvQCh5vUJoZOZ2orNDMk8
JhoLa6l1vClPCeYaYl0+kSYFn2OfEr2NrNZN1hAYjsJ8JndjygO7uYcXJpPreEtCUBALvKw8NQ2R
QJAMqc3ZygDrCMDazFsr16yRQoFVUQWIVlQwGjOzlH/AH0t7SvgZgBDdQXaYq27wtPIbdLH50kHc
DR1aNhdejssNsZ6GVyqHWePlJE3YYLtwGPE64G62uY2+BJfRb32DyuiJiTafEtDvLK29ziXQVqv/
wGokG7dSfibKvQFkhg9vScNVf+eNZX9GVBVu5NpqK5OzHBFJnPLC8Z9OdlAAjVhYYcH5L11Lc0Sh
pAnmxMATvL5lfTHusw9AU8Cx2AQZgNVbmZEZafbsjqwYVQci3KJY4QI1w2k18XTE5ACs6Ex8YTro
o+0Ogfza8Yv6sYFylU84040XzifVm4xy4lZu76Iuv8qOGZYe7cssho2Suclg3cu3OdwI2Vr86Iav
4rmCp2WhAs5LtRNW+zIUYl6qGqkTeyhx4no14jmqruW7HsOS3ep3hFQR2o1b6JVLg2IWonJ3nMxP
Jv/50h3fFLMPT7yp8pur/kR7XCMBd3fosDokQ/KOOrCR4GnESLXALta+a1TXI/OOz/GCYUcZTbDu
YbmSRlP+qeZv2viZvy617DJ68CToSuUjeeuoZrP2ULbPF1SiS2MNMMak0TZOs4vGiLpyesxMlbVq
Nv5TsxvSnx39uZ3u85/2Ee5brCbx4R0cNCeIhEIIXqr9ZKUnDGy3WIEs8PCAIcEGNRUcMjve4xAr
xty5stXSR0kVknMB6K/tzumTiyGdFAjyby/dB6Vu038qHX608S5rwb9aaJb3fBmaBULSf2nzVdIf
X4vv6XcEUcfeLApBX4HS1PVwVCaKcBDillY27IO5ExJsSR3nk+pn8zEz5riI2osr38rhHCyxwJPn
2JiH6MJMHE+xQpM73EPSVaJ+wrHGEuWFKkbaBM2DaTuVbfxZQ9nmBSU1k9YRM2PPekNvyVqUcuoc
BP5WBOkQ1Rd/L6Mj/ims1NRz6WXjXRnPCS4cL7PFAdIg/47VQZmcKgirTzg2Hxq07MDWhEHAiLm9
Af8WfhDeirBn4h986RdHSd29SB/ftFg6r5BBwfywGuDZjR5v0gBBqEN2MvVCZKpPVztHxW0YXL0+
KM1xkh1l+ImaQ4QYindRTueKgzMlel7zwpeNuvnSim7GefG0R+ULA4V8O9ULEwQ6PvwayCiEL03H
WgkmOC3Clgo74C2cYgwQgKd0L9sE9J6H557Po6zbY+/GRYL6dZj6h3mDMfaOKj7UnyrfxpR8OWes
MxjXhi1ixeIGDAZASM0JmU1N0nqC9ANoPLqlypeH0xzavQUgPHlK/S/Ycf4tL46/iw/4D+076NLL
nek2dVoSOFjBlC4I7OsGcpnDB5BtrCIAhZ87jBukuccrEM3AUgJa1yDI1mT29KvTRm0fBsYHXojg
58XmEPCeAG2IscchXFO0yp6YyEf/Xi4cpl/OvuNxwxLiEL8nElTxzAqQyoM/qauTjiu1bvOnv0/g
BPmcguUvZ0K8jQ+yPoJhn7TuX3CetermOSNwBYbcYpdnpamzAgq7R9bjyscYjNyzau0lJI1yCDjr
Fo43anGK9B1ei1SfdKg0iKg7+bVtknCOPuEJnphNAB8UNY0C++bbs5coChmniZuE67vOJ/YoFXrh
YcGJZQOZMHq3rcp21QEmKxn6yPlXBtN7hmwc736GsldE4aS2gjnW8jCbqeSTCDpjYAc4wypHfY9O
xDG81J44Slj7FoVpPQbrjEczB4iP1iCAG3BwkaW+nGWugefaJQPTTzbUYL9OlJh7bYnyiJRcisFq
6kYnAwoBBd3PkVUn3GpRsGYQ6hK7IktqfB7CwhvhvZG/hpRcX0MwSC79HJJAR4kHex+uJRjeuttG
S3dvtfrF7wrYXtJZ+u5K5F7DrtdBgTev5fZEAzuFjXkCLYZ4QnKXJADlntQcW/lehv4mv0R2o5nU
0/sN/mGg2ElzoVh/AYNk7jXfqAPQlgUbKPJinSYmHBfNt7KZmXHhv5XOBgcmEj5plea4dISoFK5O
twdL3uSHagFtYU2daZhQ01nd+XWT4L1gnQJafy8+YdppsEfg2q90qwNqwNkNY8pcxN1K8F4r9CXw
glk4ZSeKqCoLnfe3kLNU3xkQIETfZvFvIJ2JJEkOhD2Bjv6mrysUgjTd5fpnJfScJx33CWxxuKwo
eWs4P2rgJbMNEDnnAW0gjT+mqTb3FZ+IA1rxxa1Xuh4bJcWkZlPCtcWVfFg9We4xvczLW97uGSJm
rKU4w9sjc9NLSCUUjlL4PY2rOTA489gP7w1Wx9DssSc+Big1XovV/LaB6EKlYaO+d71PUaZUBGje
MCID3O7TySITW1rp6OnUVbWCi7PqxhMLmy/UE21yLl4eVOnwODAbVqhBUVisWZ/uYY5Fyrp4yyAa
KdvF7bIG5adKFQha76b51x8W7KbOIYkqqxuVK7TDq0LywDlLH8FLFTpN7pJPK++g+qNBFGPLqr2j
vagrC8+QLRJHA2CXMcMq1wlCFApwLg2hG/25K+RKM/x8XJZa9/anaB3tOAci11c43QDqZz8tWoSD
nloBBgrXBWCg3TowVHFIsZBV5CbyzMTPvsJjBm6/IFRL5c5Ycz5yuilWzTLGnJ3e5TV0X8byItgc
tN9ItiWU+FesH+4akrnr7CsOzi3mgqf6jsAGAdvcvsHvJEdkj8xuRpASCu8Jc5Z9XOxCXOG5J383
+nNTnDYaBCPFpitk9gbWT/+Lup8UsILAUi1HIiX/0UMiHz//yI8hkkb+EpWtzcIB9w2g9sp6+lhe
AzQuevaU3b19QCaJantGcV51Z8Nd/ghsBk/oS1ANV1DXWWBfkRwgXMUKs3SVYg1ZZ/OirOenNfYt
KxLymFjYVHP/zar7kAJCoBZ4X1/ZP2DuD/HA8C191T89VPIS+CHuMEPgY+HSbBvrcAfiMAAPB8Md
0o/8Zb0xJytfFfOGvp10N2SppHmStIa/T+Rhd/qFUkTS5nzXYhOMIA4y0rRV3zc1Z0wgJSki2Cgz
J2okaEMYM1b9zEoj0ak17S2+K4QUgpV+UC+dsUTBSmCLd48wam2xncDJwvwlsqS6teptMUB0WSEa
HQjfK5zmRjmIIl+cHAi6nAxbtP3cnFlMQYgNFyTsfFNw+QB4g98TnQgONGfM6htqnsxXvGot/JeB
yTs/0E9Z/9FkJAUhVIdQfGTPzUT7boQrC4oZ2L8kgiwxxeB92veih4mC6Qw5T6Sb4l+kknPsUUll
LIrY8eFEDMiHhGl1u9V+jnDXxN38c/YWInk0OwixlnKBRHYS0H78K7FQHlZxuY5Hkfmo7EtIm+g8
ZefFZrp/TIPoK0s7AYOPqaOlF1ElMG2NnAXUXatwdZwhMFq4OEYmrrxPoluPOTLKbmiWZravt/pz
XVvkJtTn5eld+WEsGB7GT/Zat5aOoSy2lohDWM+6qeElxxCz/+uIu89P2lH3XWVv4PFAxB9onm8A
+zWQyTvQiGRH0LkPVeNCS5l61vYeswONE85zjlgTO5vUXOJu75IcQQ0KjxYURYhS1tV8OxlueB4/
X9lO/u4MZ3lWTWlXaqvoumjY6VeaPV3h3ORfhC5g4F5xOt6cLgb7Y7HKiDC7djMmfhPpV01phUEq
XHlIPUt7cKa7+slaAyhlYMGYr9b39RSesRyfLuaaRQU9dNpSka83zy3uzioKXhNmDCSRSQQpLWUM
hOzgE7pIS/z4AnlfZJJrYi5YVLDESlf2HaoU3Y2iLiFzv5CgrzEm7rNgPf9hjwBnhmrxd8D9oqLH
sDBXrfabhytiPrN/Um3GFkQ8qVjzmxhs/Z1vX3cmHjgFfJc2tOtDIH/HpU2tn7o+fM5pXCMgvGar
7RZiemXPMDbaQjHNrcijIe6NlYlLjopFi1Wdm/08NFVKRV/KKlszRzGPkKy86r8hLdAPL+2BZ7p8
ehNZOjaD+HJn0FpeXr+t3nAkyOxi/xxwZWNSbU49swSS0Cs712/6u1e9pX5G+QvbybfnpkIOYUOX
ORnfY2NSQNKIiyspUggqhMWVhXcUlPVRTOwisRU7QGAN+vo34Wb7EBZA8EXKQ00EpzvAn6FIgWET
+WnPqxZcMsLkQ6cHM8bv4487pEOt0e5Enlw7ID5OzTTWEHjkbc8jwNLYeV0lLsTufgJ89Vbs3Tke
8rdjs5NzfC6AWNlc+OyT0y9in9hEZzKS/rfMGb9GyTOSd7wFeJQgSMl0AJdBtUtZkGpjfjRIPoNW
o3w2JTTbva67PLCtfGxys74giTL28XvENhP7KT5KQc8Id7Ui6kWGKvUPJwM8QCW3GYBOJGEVwjLW
wMOfHoPhdrZLGZj+gTsm37TECDfqC9lO9nQPPuWDuhsry5Xu1YjLkP98R5SmDGvMYfWVvlct5aAe
ksmRe1Kw3kaZBQiBIauISvA7HqzBJTonrFzMjhX2uAp/s8d2ld+ZRzGeuOnfi28WbOEWp1UwtNJC
7tHgmrLcZcw4y1WNV/20i16roUe/bueNXUkeddZoZks48i73/FCHrnFfvpUHhm+8Q/PyItwMMtw0
zJe8WYdY0FL5Bkk6YnJD4mD7YaB5govJBicomr9AXI2S1ewjc58qEYg2cxeVfwU+Q4QY5/T8tN8U
FqWKDa8DNkrRWhCRM4TPDPftO7W4lFu4QlOHfSHOD2aJISo749pGbMTqoEAANljxEWErOpnGidJ3
GSqYbD1XNgFuX3pvQfuejzaqocWp061FtDMAxPYzBH+Y3NT4G5zbSNwb8/05s8cc+ZFr/JT+CKSA
xgwW3VvzBQPiQdfU4f5hi/YmXavduIG9hNqOriBFHyT/4DGPuwJTXEQY0BKTmP14hrdohbjW6NbU
uHOAyJ/cnm0aRGjOG1MvMV+EYVYW8NRmdtcCO1JQ253hq0yIa1mZ0EM6LhVUYnkwRn8D4/8GgYuQ
0NEqYc4zIvCwFy7bJuNpMrExiSXSOaYgXyIxUb77mfkisobti80or2xi8mFMvF67cT2RvvwJzRBT
hlli1SBavhhYWHiG7IqhWFnpsXRY9WLmAI2IeFygqM6bH9ll1nhHkZAkhh/2Kcye59pjegcjPQJa
Y0V1wc49Xaw7bYvvCbgG2bHV+tWeDOXAhKL1WwiN/6HxQsSwbFzo8l16GCgbdjY72fEd6QU5BqdG
JXwNKLu3AZ1LO7ejf+HlRLuQiI1YLlczipY4mytXICFOEM5c/HQaPpQokbskizCinLXrWbhMD/TS
5RXtDGNo98hrX5qb2k+nWc2qWae7BM9Ja75hf7WAJsdErussGsFhaCga+Jtu1RZyFnyLG6/+B9y3
OKtX7IUJNcRLZMXa6BE9FhP3D9cQjDyRr5DywqM0c3oD0RtmCxfxKJ/ZjvOCxI1vBVi8H7wYPe02
+A7ZExuWFG3U4Xhvo09DA0m6MPz2PcDKboQGPsPCdaNOW+wYyXdt3PppnQnF9FkqzM/0b3swzOTa
kngi/IriVfeG8EFO/JnkLd3uqyiPSMORrQcw2VxlONIb7JMH2OCrVv0jfTwpB7Jaap3hBFh2WmBb
i7pty9aiYY62RjDDFwQu6KyP+Ai31WZBgpNNvZULVN1IZky8eZTMCbz8Xk0eK3J2RcYHuwD2i//o
Cbigotza4uHO5iKEt24HDsJQbB52GFon7vM9H5x8cOfnjttlKz666m6xlhBiCJHLoQMw3CculXW+
Hksci1ZrGRb8T89GYcThEkXJbqT7Lckn7dh1sQFjQvxE0emE1wSY2WGbmt3wreBRwkroXFi6n/K6
88iPMbdY3oYrtsyCBzinwteSmMdALlLFY6f5DJgN3mc+wqrnPiNH0JqK1aP3G7tWVnZ2wgLDnevw
ZIZdQmSaC/YwTg5LGaSHMobSpdlQ0WZWgQ93Z/a30YWhQNJsGErTy4VI2IvkDZfKzq8B/elU/RP6
LhYM1OxjCzEJTvVzgZdBW0FR5klWv832gQCJUO0mVoW52rrbaZtLWviytn99GuMWu4tvmW34mYQ1
bc/Q8dyxNOXBw9Y+s2dj3HEXv9NHBOsLipfDoFDr6weVwSvRa0Tdwc2m6C/CA0CEqUTZ9TfKwo2q
eiJbly4JaSphA8ngEMPex7QUDdoOr860QoiqnGHcMGudYqAElrrVCbKftGluKTSj6dMAXXXYQWMy
DVApxhaDiAhLV4n6JRZiZnJGEV6zkLtc2KXlL04LZJMDYLCvMuBmXtRNeE9bD60VdIXe7o3VIwHl
+og7TKPt0AlqBqjuxl6iMvvOQaqiUGdUD8vjAwpiL1QXHPKd6iahuvKKDbiVCkch1pY434VvpDNi
v0u0fMrGhs1YV93ElnKB01ljdooDMLb4ADk7aWJFAKvk0H6foGvGToLs5o31ewzBzcIFZA6xDbeF
YB/GdrG+wO1WJTgWyKtxVPnul16Po1XHuhY+ntN2a7aj5Gmy2LIWH0ibRm/iBLxK8Pinl93dYKNA
QV8eySaV7MJcAyiF8Db5NuGKwrGojAZfHcTwAqSA+gX5WIyZCGKIvXoAoMEKYRgWUYnnpzn7fegx
9P9gnwKIYQBO9/QfeWA+d93oxhcFCTFtMIAKvdKvuUdcPQMtbBSsJlpTHii/onK2AF3JhgZG9Shr
YUD2rN0Dd5UaLzXMbKe8RzZoJpS5mLke4cHqgK4Z5cCLSFsWciEWC/gU8pcd3gqJCcS8EkwTZYds
FxEuQCUfHiX0iR5hOgvg1yGIIfLQWT02+u7iigiOLcn/CDuz5saRLUn/lWv3eWhD7EBb33kgsXGV
KFESpReaNoI7uAPEr+/Pwaqeqqy0zFJJKXEBgUDEibO4+2HONsg1ctNXdxP2RnzQgIADD5k2o+hz
d6AmAHXpmwB7SEDx7Ctx0PyJdPGbkDWgEYmY2AIIju7Pjy4qt4S1tIlM9jOpLZ4an0WbdphU7ixa
JAbdIrg/CN5PVtYeHOinsEcFWonaM8JeUqwKrwBSTWplNIIDtwD7dpB90VTcivwWI4Lw2Mu///V/
/99/f5b/lX3n9/n6muXbf23Pm/t8sT0d//Nvy//3v3a3hztf//m367iOHfj8ZwSW45lB0+D5z/eH
xTbj1cb/sdbe+dhwT+UTUSiexPEYO9IGTk8GdNfxvNF1rqzntkUXz2XsAqgiZje3D9e879v35oKW
w8hQxDkkZbzQoG2V7YMJDrzvOPegyEFcwoPmqQBhU3iWhpJpRALGOfr1dZg6zx+vI3Bt22h6vuEG
nvv361ivctf2reDy5I4W6fX5rMYH25eA3hIDL1q0L5GXNPEQ+2rpkn/sPwjQNh+/PgdLn/GPc/AM
0zcZSYtf/n4OuT1dmf7euDxZj96d3fZDZDwLmmEcJsEdRa0oe0O4JXVDN3xAnYS+DM1Xmko8W1hV
ApYucNQUnFkCPy5mfnd+fXbGT0fIN5yg6TpN37d/OLvM3k399TE7kjpMyumTkb8FOwNs6qy0ztFZ
6/n67bsIo5DE+fVH/3xg/vLR1t8HplkUtuEuGBhEuUnNUrg/dajMPCwGXnzq0aQByBsckeH3ZxAF
bXYeOmfQqWR07pP+7NgvwX1OmyAaEd07r4vDb87O9H522xgQ13QC33HsH6bO1jv6lXupyvF2gv4v
yPBkUMb0wwyvVctApKRFCRvN1cGW4hDFqGieIqIY7lpPr9vofL9d/eZ8jJ8tySAwfE7GMy3W5d9H
yziURnO9pIyM2CZxMp7EPczAzo4MPy4kcFXkFyhfkPJundwWoJp9knu/OQnTCP4xKk7TNDmJpud6
hvWjYbDPUycw183ifkdpzjPANfvl4G1zDdfeu7dB9Vn01uW07SDpBICB9PBrc9Hd7rveap0c6Y7c
Oq9xRjGrB5zx1SaFNZMj7FYY7eqMBiFFjgPF2/1qDeMtQKHgALEpa0/peBF4s8Wu1zQG59wmoYYE
q/doEc45ZC0NfH+anNpgKk7mx3n5VZ56xeLrdAXcTmE7X336cyBY1NLWx56zuDNO90UWmhRbszBv
pEs7WRS94/JtTWoqA3DiEwAM986DT1upc3xY0aJ0XFUfe3u4MuN8FS0PyRWUFD2PiC3QP1miWo5Y
E5xgEnOhS6ebDTS89pKdBnisP8pzsoYf5+vnotFbW4+r0/C8HB/oywCVwUohicybtKCBaZSB201K
GvhRXTq2fSdBOuW4vmugII5CaNEBoB4Ugwa8EcQFYJMjGnjHTtG0AXF1TRwrcm7COgwv2eORTrkW
mLiQjBMbNH06kKg7WT1rMbQXGTspQJMiiBvzUZH7nXz/2ij9blXCc1ovuUVI0rSXUKKRkEDVyGaj
bm3fEGVE/MR6n1ctKp4ko9hcK5pjfLMvU8zDz6QoiUeFLBQzAeKAAwXLD7fbcHNugUN38r6xTGw+
lTJF1lmbPWf+dSF0XyVwQkm650UM+ZY8K4Q7sqwo4Ab50ynrmpb6pVSNFHqsAYyANvZFSoVIgiIs
uCCdbmLvG3j/BqQ74BqjtzWJ7EOU3H9jtizZpb8bdKdpOabrOb7pmI77g91aX65m5l3sYgxkMMmj
U3z4BPJDIoo/QRN2DhPKRxewt/4I6kXH5EET3N4SxJeZmABn1GrZBOm06DaG7JWCKSf21/pl/aF/
l+hApADkel5kd+gHRE0eufbURZ2udUr1xXt6PohgaAj0G1ol0y+Yugc1jmJJJcSRZboBOsxPmmJd
evBqehuULsrU7/idTaJnK1iDrYrQNkdrllZHnAup1WQVwapKhLihi2zr/KTfDRA4VWp80Nsj3o9o
qZToU+dO4oaXdB4fky2NEJy+BQq2GBrh8cECgiQY1+Lh2kY4Q0AnH9F3ZBxAjQlUrT6lbuLzEuGS
kHXjdJifEY0CEno2PJBOG9iksIq4AC3vJPbnNVbgtkLdH+R3GQXAxYX3dpJmvAG7v+nYn5eZXmp1
y5mX6OXnQ/gCpCSGfxwDmm7yi5egkexPzBo7bsb6Kp8ps4IDN3FGd63XgAMKTr59L58RkY1O7ZOa
xIDbvaGkBd4Epwlac5nQrw/UT7TH4195rTNExerxELuRkJN4t6Ausw8oo+oviGJzQnxCGlwgYDMl
BwUIW4c6xOaAhJAwk6BBk3OPXtcdkAuUWPgYfesBvfJML2ugonIBiDgEGYWWADzRoU0l1UThFI/p
PJkjAYEwNr+p0bhAYwKxuiRFfr0MbO+fnsPfl4H99w2pqE7Hs7VclOMN6L5EOZYlKeiQZvdEr8DF
aMgLTjd7B3i7ATEjRNwSQBnQTFssgRE8UtBg/LplzSzoOU2z3/m9UJwHQGIC7zXu1jxlPDbf1Dbd
jVY0xJwnS/obevUVoX4TOYBaQbICKwcExfXWozDYp1BmE0aUn0Q6DrqoDRpv88crg0THQb1QPwVh
5Y3x9pM99RBvJxznDaBb7D4h2hNvaEF3BTCMEjJd4fOIUBJgEPBLIX3RWefFZnKKtayhPo+E/kWA
F1SjLt1Myk9hAnXVQoPKBMgk3MbCRH8YRiLPbPtX9nMYUZ3pCKIFwENBWFdDoQO1fmyMh81yMWd6
LZkWLpUmnuDj59AzNKc0P5gWX0gExidINwQ3QIlBDXP8A/j0IwssH+AQoPreLnv6pay7CJ2ftkD0
tM4NVr/R20PcB+BZ9qZ05yrpkkZXO5B8aBCn23hNk3V+XcZlSn/v9/lw30H0juUVJEFNrXFYowb0
GgdqRTNoIZXSYa9IEEk780/VLeJNv6DBF/Vb+CcGbBir/tZf4qNo/Wf8C6QfNo8YPbtZ2dXvZdd7
sxLwQB2onx30fBadYAC7WI9ZCVKCMQg0JLEoIEdqZXfkWFnHe7u9Xu8rIUt3xKMRR2Q+dJIi1gnp
tHQahM1QdXaRwymQ0opllrGdfMlmutAw/M7NRJGdmCywpnoEcEvkvEHw4YIPkdHFRPEZBowTq7vp
r2oeCo3hSUftZNFTZOrMR30UzbXpHoeBDx2eJm8Ibf3BwQDuoibqLSS3prEdAm56oh9EvG59rrBx
63ds1PuBnznAOcZdxk2XQ7+P2c1CuhOZR0gxkDEAa7VhY6DFc4VlJDOi1QIjp7ZRsghaP6L0HLu/
tg2m+TM30XJcwzC8IGgGpvl325BN/eZlHZjlEzvXojU5Rihbtm3KOHMsbNsBBgxCcd2W1Ae4OZz+
VjnhtzsjjJfhHUBgYLfESotWPA87A2qD7aPZnegAmIkBr4rzNiny1qnX6VDDacHgpsea21tu2hNE
oiNwWi3rbtMyDpE76F1nE+DZJMnJdtLRJHo+0xx8TYsRQIJglw0++e3t49gaIwKWJB7l3W27Ew8A
JM8Gg307fli1r3fJy2r8+t6OWugxP7i4N2jW919ekFUMKQS8bFsvqEg5RtJHcmCESpaXDN+7c4ge
qRW1fUi+aR9R0C/U1ULktojz7gJetg9aZZvdDmYF7VqSqj39bFvtISWEc5aAyWi9kgLMtTcNrejx
MYuXSfq0jbrpLAt7I3MwCt/JE23a77shm9yw2057PVwRWAFtMVvm/V7a7UaNUX/Y7XazuNmajXrP
v7nbP/eHAsf2PCJcsgV/v9nTpbPdTCt3/vQ8eSv7RbJodR6+q2FCcB29m6HOesSp/vpTLSKOn/lh
FpkKJ3Dcpmf8sAGZdn6eX5r4YSb2WgZYPhVA0tgC27zFMQniZo1whhsAt0Sm9sYpEGB6M5SZNREo
wM4Gn7K6eisQ+tp30TbUjBCNSpDnYLWvkgwHhS5S9Lu0idDldskNkk3IsBhedH6lTdR4A5LyBfIZ
C/k4kWG5fgITfi+wkaIfBjDtUC4fEg7wGof1b6MFGQDw/86TrGzNaR86v1vD3MTenu4DPCu0M7ty
w47JMuZc3miyiOVZYZ/0pXMzqQugSthRt1Mcum+5c7TvSsveZiA/kAaeyUUUMmJqPES93aVbJazT
zuVDDLNLSoCDsc/5mC3+HogEfDVtQi4YeD+5svFo27LZUMTr03anLUm7szZ17fRsbU/o0NW+7gke
x/XB5NWkdvlgOZ3y8QzadW5DPD62fd6T0JSqtkHbiazRIT7xtZ5Q6oopynM0PYZ//bqun9ceXMfh
xYyeieE0EefqdMem1S7pDbrkxAkkPzYJOt6MlRzZDa4mIvec7iHWbolrNQCXgwslsolR/5wnRQ9d
wpSQFBl47OMRP0ywR7lsq4850iK0CZiIwaUzwk2AOcKJuZE1dp9AP2BUbzux3khxlH61MK7qpA05
ThcbfY2PE82IfCJrXj1UTBrzEWwXk+r4unyZv2iDsMfw/WLtB1lS7wpROTLY34xk+U5pGeIi8rm4
rnJWtevK1S1nt/2UHUJbqcEbQRfQlpTtMFm/aM7qsPZ4+VLhWm9n59qh1pZtxzC44Z41U0pipEFF
dJUXcfw4poAVxEViBCBpwPf5gtVD2hxd7bf8EVUTMfyoI1yebkRI8fyu6SJ8LPBW6bPCeKCHz97C
fNBdo72yNh3dZG0/FONqZ018gmx2wLHKXpyxvDCNqrwbyFMPeVTKV0saX7dxPUNWXFMx4AsnWYxL
aG0jWH/cquOHhpwEA6esY2viaJpmQ5ukK7af4tVT7Z0jXcdt1P3LXiBT8bD/hCcHy5t5TAfijvG5
xHXTjHbf5p0LXApoRBgFj5VBEAuxAQxk5IK+b0b6Fv8E5QrcsgXkBq2Oq3gwdr0Q5CPqwPLgtGiA
pX4isZxQIRDvhCoy9sDhtpnjku2/qu+29+a9Gbgn8qIqL1TgI5fqzy9u/Mz+g3UpiuVta6egwZX/
GWswl3UjNAs1k5Hy72bpIvXhUykaVdBivNL+DNdVp6eT0wKB9kYMIadYByNbrvlcMNIq9On2Uxq4
uZtwnyKK1mLGnWKfgYJtBR+Fvr4aAFx/+cTZkFi4vxkuv5D3wppC7Bnvxkgz9a8EgjbW1YKGApKL
33D5OUndM8hUUT17ZEvE+Js+QVg74JxfWZ7y4QNos3SUgNKIkCdODhWNRDMZ4KkehVi9jg5wSEUi
byTiQhvRse/fXVkjVnLpahFOcRj1L3LYCTZb5cSbgZfjd4ux5auq97J8U72xiA8z/FoO4uDv5gDr
dHYB/DlNN0UHmAKTMDBnDtOenhBC8/nEt/1Wu1rR4uU2OzXXKd4xAcpXUVw1z+WcKWjbFS3j8cqd
scb2mw6GLjovvmrJ8C/jXh/WGotdLavE4dUORoo1ij+IOOB0Mna6NdjS2ljVi+za0l1RXCIupAYX
RkK8w27SjywSU7rANZUjLldc5smLjiR5kkXSeKpq2rzDOJxj8GphxjjlsI3E3FKIohuv26fVcwuH
br+79TMgXDgx7SKy/aWoVIptRDuFlcZ2DCkVGp8ecdl0ROkT01QErIqPEFlOb4eSwev0XX0eJrcV
pW1GC1Zx1yk+M/PI53EKrDWuVrGYntHzvL/eCXB4meaKpkWMPXErRXevoqrOK+C5Y1zlXlv48eKT
VzxSxCgG9K91zNCMtf42ceOeFce9U5ReLynuuSzLCdtz7bpvoHwT7sUWBphO6FybAJCRnNROfJU1
Ua82whslEH6IXq0bpFiz3gs5jI3n4jPOWkCnzuHegXdnQaUiHOSSNBTiK0NIYeim/AZmUyvJZBRF
nb0R8Tczk5nFwqb6xqTBkRY5f/qEHQUwfqVIO++usSTEkOwAsqPQIWsrqlVXk1hho4Bul/niM5hX
IoRdu9m7TBu7dp8M/i36baRmMiWlj+nnMjTxxDjVJemnmHH03YlIEtYz8TapRULFLnJBctJERZQ9
adb5NOBVvFfc3D8chH4+Kz9FAS7mhMzMqP6OVSLuqM5N842pzYsVrYt/CLqH7IDG032T6edvssI8
rZ0GDWIaB9cEdG1/2vGODBFQm5kGEehNx5vYsOTwhTg1su71mOuKT7GGUTuFFtO6f4mnI73q5kBC
2obGiPMkEquo4PrCHiKNsBpqjjPLqRtoO+DYomgqDSKmo3jOtJqiOw9n0B5sHkR/vhEHg7sDbth6
ciJkq7fXesRgcNL2CFKl8aibrJiOLU+zHnCLLDuW9H9zGDp29aid2YLTK4/HH+LE9MSE1EghtQef
x+hs2P8NJjiuEuOhRJNeT2ap3sY1njpbzW2tbE11WSgxU2+3acn4uG8WLY8vXDJ34oHp8Ib35DJ1
5ExC2RQJX1uHtkRt2gIm4xzwGEo4kDQfNWduFgviDpb/jKd2JAWkNFBOD5A/8h/sUApxqcTWSTRN
Bd18vZPNrqanw4RKjXCHtVulFds1FHNuJBfAsOs23l6ri7IT6FPJfnRhqckiaQGK2SiOuX7XO8Sv
N7sO7oKiBC3IXX3zSKx3yz41ZxwEC7vFuxggyJhkYUh7hquI3t1EGUBaO168Zv+j/Sd5UyNkRvAl
l1uWUUlSJLXSaU1u1rsVrIg0r28yOlwNu2f90+8aIWDu2oLVec7d+7nPttdVboAOtgSDeBBwCvqO
ch4kR5RUkDt6/tQ+iFeI9Vdz9ZvFX+Goy7U5UY27TXqxk8Vp1XjB1u2sx5c+3NwI8UpR96HD4mMz
7TXx9fPU15kVNJo+ygdPVgPFK04EtGkzmeOUEtn2zHsFL7fEyokYgRT194VMOL9zSoA/0QuHoYMB
VupDLpBkL5Bswftt4DVJ5qMiN7TD4T3UGXSFRAQCLpEQcQDhDVEPvQ8udRacvs9sY2CIcMQpnsQu
kZvf0SbGWKRgRt7lfMFEfSJww/U697cPG2w87bxSWB+dZkgnjrjEmyCpEiPJguR11X7RWVxIONOS
R6mut4xAC44U0Ig6Btt8uwCk6InZl9O+utfPNShCUmdcmrZSfHVSWvVncl7UpIkvb98KBuT8y/XQ
fpwRbwKBY6BOXFkFLdviXz6K8I4Gxkq/MzVgPttJhQ97i8yQoyXRcZN6wCllOmoyN/nWVspk7mMz
sBhyUwC5pbsJ9MQregbsRX2ZpprVS45WhwPMPJSTqwMwJ1lDipllAov2hm0OuN1tu6YnMCtemV+S
PwsCbc0LOcpQtxO/NsisvjeZ5ZvHvyLmkBTJGkGh7WDNo8w25n5dIoDm7fN+HwcbUnu/8Nt6Sh9/
nhF11pPyBIY2g4fPIifiJGVJlWL6dSFUB4bOgO4opigBp1uNJCPDaXbQVakHPiPTqNvgoNKjxaDs
Ia9Jj7iIFYHULRtXJVuOY3aWH3TZ7DCVFabtoj4QGY5ih7yPV2hue0P5j5fe4UUJwt3HLbomyh+e
ekxIbprfWRBv61m+ei4rQQfzcEXxs4gGAvx/PCwcMeVKlf9UcCfHTM5IY0BC1WGBqFhCr5LJlrcX
IJu5vupBZ2Nw1lpBiiAUXRRcA3KTD3kdhQv6cIsv9SnNxxX+bdVVplTTDNE8zb8ds2z6RWJCOcqs
g3nAQVQeViNFmMnZrDgrOqQqg9p400eR+WSuEoGOdxGzm2yo0XU/VY3R73/GLwg08XHHcxs4Aw9W
3fnw5lbJr5aXzXT/DN60bG7BqlZ/jjqQGSL4OgFNTmpN5R+gG7hph2clXfN+xrlpnHSe53oZbybl
6IhXr4WfcVoLlk9J/sGrDSdGm+J0Z4/KypkW5HKwkN4dlFTLcvIG8kddZFBq+j7WWnn4K0IUOG5d
EpdoptDDRwT+zbCq1Y7kd2hToGFa7PNzi3OnnJOcVzRPCHes0IEXnfFlsmNe0aGQL3jGpMqHYh/E
4TlQf5CHogwK+Ll6jU67WDVmntLS07jxzLxUqimUi76+zeteVqeidKX0jGEWbib2WDNd1292nNqZ
zwBJnno8O+B1gCsy7O2tiojV7WXfwXDL3FYkZD6iDoka4fFVx9ijIR6bYuk/Ka9wSCn8LbHievA2
roeepouMqYwXUpWnPw7sRbJ/Ni09WjoXgq7XbXr90rtISnBemvfKdDPLYAswVS1mjDxvjPsMmoFK
fUArh7Q+RuRHv9M6rc9fSePNiKjuS0OAoAwaJ7WAPSn3nNnhJbSUgWly4EvaYqiMoWmEBFYK964r
bS/J7iAbWBf+UFlkfllIgzHP2CQRE+ou363umqyLlLFsjLakjjaIHAFriufdRofqO6E7WCISEaoM
Njo7PgvFsPAWbCpLs2dH0K6liohWsSoS9ZUypvq6mXntg7ojDJQSeRiP3vYDk6XKLVmtXZ3MVHEG
i59sBir8UgfOCM2mcfPx+CkjIOugVSzlM5mE40Sr9FZP0Tpa9XfRfsIqhtcyaZJ4qhc1xyKrySQA
7X9JwUSpFKzMYfZWURLe89fqf3cj7USKDQmC6WBRr1zzE8Ami2YbrpndlIiY3yvcklNn+6XfjJCZ
Hl2faWiJXdYSktOr2W7iZasAt8eNk2d6xf870LZYgYJcMe1eiKHgwKKpfFPSkJupPUg5BsSs0JqQ
B3l7DO+MrQxvUqvtFlDhqsinJIc4x8+VR3x63U7kk1J5UBysoB39F8JpybjIcTVIYC5mih31OWuS
QXLLDx263eOLleMVqhYm8hkFFwz05/HPUEzRqy5Lp62YS1GrCpherX1BGvqb0no9rtqIXCZ9hRBc
4wm5v9p9+TNrJyuuKr9urRaIRpvpQ8xpsBqURLxZ1E1HK0ST1OoeUbEDaK5kXk0aZSFojQAtZb1o
xVj8dMg6Yz+ZhTkhrH7KVOtLNbbjRPuc6m7QEth3ZOGnKWCiXaR6mM4OSqrml9TstEMeWa9Yhdp5
1KXcVjH9ZNk75cA4EsHwLqxpzXLtjVr7slbQcrVBAh5iJOxxPQu5WuUsKXVFfYiums4q4cn4lw96
jl2Ww0JPQaOnfqlmvj5VR9ylzcczVqrxrF1dn14Bw64NkWyQfDy5hUEEKEKJcBTBvzffRroE0UC6
HL9TTwtuoXM8kw6ywz2rR/vQhWyPdiPtJ40n2d9pCuD8ZiJ1CiRx62s4kXVfs384eL1W/X1gwlv8
jS88VvVUaXUVJChMkEJ04vxB+kXKcsgrwsuunRjNvGvXoGaswLVA6ElZDG0Sh8lugqzyDoZIHanQ
zKVbgG3WTCaYpTqeGo+HyYJShlajCgD4Hx/ypjWptC9M6wUMfyfjtmtu3bzP4E0jfcaU8AIIbxOL
OVA7FozCrSp7ZD/YptO0HDWeKIzWFVjG6nPR113NAWkxCVSwlKMkWWMORc1SRV856DrIqq/PWHQu
XYTEmdn6bL0ZDXNWQjnSHZffwG2QYzV/0d3QfidfzHzUlNgwT/Vblfz5LL6S18YI0lmEuSybdP3U
LJeOIfUWLkwO2jlWGVoLiYkMeXimWq1ergf1wn3OzhFAQ+Bvuh906RqkJ/USJcT0b4Q4bqTDWl3z
s5yRDUKdDw+k4JJkGJFQlWW00JJUHkmijNIVtOs8EW2K+fIRTuHMWIELftFnyZHTx9QP6Lx1PC11
RHGQ9aCwrkCnop2wNib4VpqfUpGk9xqvM7oNUBWx/CsV33EMZwqUVh0f2AxZzgOkaIFj9LRsg5Ja
GIt6h1JaVKfXhOMqsUgexW7IHmxnCgZZp7JSup/1ZoK20F01o+Hbs2QX7fiIOULVvLYpi/E1ntcB
jVKr03TDvLlgQxpvOg1dqK5J56sBlM8mub4NrVk5teW72CCQprhSg1NZpvO0IsJyY5PtOo8hoJLh
Vm5UNlqxgtIPc6o1W+QndkhIKtd7Gc3RErpyM2QQcHU5ngptKpJoC+fCJaGp5CbIg4m8QZlYrXq3
I8zV7WLxGge6Nbym43SL/pLCrRle1MAXyU1kcWkpteQnepUpqKCH873dl1LoHlXFcngZURVBzZS2
sySi0Z5VNlqSz9KJbJKv1r9X/kWeUTWMFNQcSQzyVtqEaCXK5eVp9cqlDaQJSSqbN98OQEMhyit3
a647IMMB0DzZfIBjJF2FbqDwHwBi0NbUr/5QQCFhiZSavBVHPDTZpmCMbiUePQdYHmjiQOeC6/JN
1MX56VuZFBgLvJRobKC6CiD3OjbT2/h0SUbe13WingQ8VFHTMyi78bvOrv4YngmUXYWBzj+A8tcJ
eTb+1Z/wXM+9ukShV1OowIUqUohoPE/0N/ijygBdVqU0Ohp/6FKQ0OgA8+caekUPuOeaz+VToEjD
u6ZERSuqSEUroFN7S+NUH1XuGfULZkohEgax5TqBhcipJSOl+yj3SeKNzg7Kv8NF0934daXaaP60
QG4HoHZ9x7AN/wc0/a7YXzZG1izGNygRLn//VjDgtpOZpYKCpQf1SqMHFBPrMEI+jlK8inqVNG/c
1UGvJBHvj0QoKzzxVefCmme2f8pTUII+Z1EKZKNFp78VpslAld0r3ViQ3HLrYjBou7d1PL+zww3p
EFieCukUx9FKuU65WHWxcRPPI42YQFRKi8Le76xeVKNwo6Bej78ZqOCfUHkgZa4Z+JZnu57r/ICs
PBVr77qZ7osxEEpiKeUt/qwvnBmoWzJQuValmm+bpMoASvTXA8pJZS85RRUl5pWvJC3P7W2Qqc3S
C2CmZbzg+09U4+7RSuW/bqIzIEa3vQXfeAQJBZE+UvF4zcat3ZS4caTNDIZ+X4UBgQanGF68K4ZY
nvby2pLrALCH3BLt3ZepvG+5CuXDIV2+yO+Xcyfb43ZwfDr+l/ZluYQeGFD/C2bfst72+CDu7a0c
tUfmLWo8KZxWiM3twWjKdtPqifKXNJFVey0+mNbfggrKr87TyyujQB5V38rGwr8HPycFY01ylSpU
alKSX4uKJePV61LVAIR561qf1j+i46Drf32P7X/C2HWLhah3Axtixg/IIPPgB9klM7KnK1J4FbnC
PXKsIbBtI0TUch0qvUMn+7w1uOtZ53bVgaNMhn64QUO2XT3kpwQk16mbdYpweIWfXjX6V7hLzzDe
573m+PS9TeCcNr7gc/xuHf8c1fSXc/9heh436/xyMavy3qMjKBSlw9CQWgaIobBBpEOLNtwRslfb
+EATNQrh0LBoR/8eNEIXqQN6CNIm7RTusb+rKCvb5CodiEJXFMCRFhkF0B7Yolx6OxrRnrTLKqEd
LF3y6Fx6Ind06u320aKIeLNJaEVPHl5jh/4yuqKXkwO4ThziRMwhEDJk9zJUmMJlEwqlBfnSer5M
HyEuL0y4Xx2UpWiZt6Q7F3RW3NNry9whHNbmWe+7fIOFBhV7h+A2GSw0BwsQ+vjQKX1hYO/RU/rQ
SCvo0yW7FKRGuqJZZUIPGLvRy3IIbwN09x1629GB1e4gYl6SITTEZNrn3Ww9WWYdJNGPR6Pjmu+I
koPmhsGtPj6VpPYtumTRppXcK/6e0VusR/TJy7edC9nv6+/g3J6IE/+Ac//lrv4AI9qhRLfOnaIY
16UhPPD9rNmFvFD/kPkRRvUWf8r71qvq6JFKn/FIXS09YYKUnTefjVBFOsUBqnbLfquWdatNNkiu
3oobqkqoaKTj1DUxoQ8QJCQJRY/siLiEZDVgbhDeyiOi8c6hbjncW71EsFIFm3RIJIRQfK0yxJaO
IyCwHYk83p0xM0oSydN2kmO/hpBgrK7sGlaCxoO8M3lEekFBFuEGhhTa8hApjyBf6UhE1QDoT+KM
LHpCNlAxU5mePmTJFIfd6uLyHqF3YRWrSNkUGOiCJspFLGcEp0jd8AnmnYIOxZqyi/K9VAGoc/81
aEkQJ2USkMoZN6NbOKUwSWlmYSxUHAk+FW4rxHYT5I1VkanxxEcywQrbVcqhxKhUgGIpkLV1eq3O
D3BfrHBf47nWL8psCLelINKJ6P2qnK8yNI1nHiT3K0OuzNTtcWCZj4cZUFFccRtv2qG6YnBp5I1m
yBb1va6NCyuH34yzL68rXCwiTuwVGg9Z7MuD1LddoAjyIlVOkPC4tOyho3bh1+OM4UgNClwvQXjz
+Iy3Pk/rEACvuxa0Jse0jOA2IrUOLAcD/rUnj6FZqC9tidoK9aXK2bXOroNTwtgLHyPLDksXK7+V
AyhXqD7IuPEbbPiNNfaPNQVDyPRc2zQMX9C9v/AHC/NY2ZcKPjo14837AlKP0Rg0rttxOXXjzHwN
CiQY0TAqk+bQx1TZ8SFIXBrxLdkHj7DbEXsBAkoPjONxtqDjy9POhDE02MLZPlpZ5+J97jbw4VGZ
ONKFsEVXkGBjIeKXAY0v0aVoI/uV0bpkln3k+zZKAiVtOgCjHruXZSPd+O0mZY4LAMDs5eRJujpa
XWhutupkbuz4qYOIir9o7T361lDoKjvBYbjG0dzmyZGMP8Af+g0ZbSTQtqTO3L677U7dsMi7ObRv
wKpIECw7R2ogXtsuol0VVlW4hinmtrhqJ4ugAJo0H0Hzxes6MDl3/Q2ioCBX6fU0OVXxCnX7IvRp
pn53QdWBxoNbVLUUHe9pUkGL3F04LxD/acPMWyH5kqcmyY+svbEj9zLK0XgKwvW0d6TlxOk0WkJd
36HtYyzPUZHRz6mMEQ09DYoDhOLu3u/v6ImCkUYU7/q5mX+5i+fSSt3jXWHfH8u4OKdlNUDlokJQ
tBG512HjendePrHHNIGGWLHdGHn5s+Ht2ER2dFV9Mad3DWtknfvVc4Z0ptFdBHf59tW0vgPY1Lvd
53Z3/3rcj/fuJ4eyGv3p9K2Zj5rHrneNMjM8T7t+PjY3d7S2rU73Fj6Rg45fYl3Dgnyy2T5th1ez
38iH/j7c0N2WKBZHCE3OXZtGHblJ979OdXmSduZJr196oX+in2Z7MW3xEZCbwOxOD6iXhMbb8ZNW
0Q4ttfgYGpbBuv9EtgFx1h2qNuGe1tEIBSA+RnMIL2JLldgrSf4y2e26K+x1kR5Q3UZki+jefjzT
PeZYsgkurumBnGNZhvOjjYj7BVpVq7KhYCH4vogucOem7b2VuBziCtF34gNDM/JJYz1e+6OgerD8
0aVBa5DO+vRoLV5P1lNxCgM6Si/itdfNsxndaeA8d8hG8uce+YrIPofBHK55Z3/tZkHEHDteuwvn
5UjGqTnZed0lztO176CqG8R4I8fps1+OFkXKRSzoWUORehFuaGtKPEHSY3W32D9ssheb+Unnk6Kz
drsZITq6g5sIocRgERdFtNj3lsCgUE9djdbWXeWNA6tz9qI9qQ/jqVj0L4f4wghcw/ySXi9pdUaL
MzpB8ISaZry7/vNWMqhRrs4srSUEbyNeUJuwh1beXTeTTXBXXZHl6/tIIM1RdQEIwM55Gq6Y503u
8ZKun/baigsruNuZCAqu0Gk/tGjMFZADm945g2kfqTj0//InkucUIXp0sZytH5ud48AHPTttN++O
r83OFvrYvrWnzfP35WX7ceW1EwfFl1nj3b5bTFboMZPCtNWAmRrcNghtq70i7/lwRc4CpmKOmKDd
nq5WtDlEWay4DtZ71DjD05H+oYRfDlqe1OgPRRk2WT3TYpSVyXmvDy3us6/iSMUDMRbsTLMFDQzh
vPmMzbScXSeIGRrXCKrpfNc7Fmjymax2dPoQVvOzpt1Go+ztUKzbXS9PIFFeymhOR4beNN/iSqKA
B9GOqXANjp05c862kUGk3/ihKxcwp82m9XTG3S6y/irLW/OMGdq2WQXH58aCAsKp63ijDKVromuj
Std0Ycved8ZgNx81IAHuTCRUriD7/HN0OB7C3RwRQAW0KXIDzT6KeBsLuZvWgt2MVhoka0ypCB7v
9ViHOg+9PS5hhqIaPWf91uazGLup9bx5Lb6s5yv54+ajMaS/SYjaUloN7P6ex6emus0WcMLozrNp
Lw8ocwKfP9jd4bLVyT3giWS0lsPsa3XvTlD/MWbOoq0GQGQO1oPssem+2QAPKqt1oaSLNCu8kBzo
xIWMxL5H4+mBwkfnfpvn6EdiuKYPVzj63qjhhRa+EQ3aZwbSkRsD6M4GFVgUqTj6qYUiCVKCc5RR
P4yHUw9aLv8zREwvbiyPuyi8oDV2wjXPRgbVM28wvXPT0wMjgvTZ+PJWop/D4mbgkBnrefenJ7vn
fqwxnt/Iy8Ybv0LIC/0H5GRW7jfibftv/wTxgJlfjayB2xcdMBtt+ijQBM/M2jlCBq+XB+N582m/
7BFY+Wzs6VzKPd58TT/3Y9qBn+/g5jd9Axu3ay2R/jk3T/QjpENea2HiQly2XdRNDwAGfbRNWzSi
llICekKNQt2KLwAXLURtaC1Ez/Y2AoB7p7W6qky6gO67bXn0iUYMk37cu5Byk/td2C2DAUO9m+aJ
Wp479AxQdUL07BvzuHvcMwp2y0JZB/0SdEq8+wA219l69RGWOgbH9mE3TcCE03uO5qjjDToJ1Y7S
3BrmR2l1p0yL1R6NBdAYlxghDDpMn84DszFZY0kaBE5z6yEwnwO0kxr0c0oRQqCpXoWw64Hmj2Td
pq80fZ1fTjEcZFi6GcoqK9q40uCbdeBFaCqVp6SAEO6zVywftj75bNIzReguEeDB3hQeelX2xx4J
PpZu1SoH6EMjFE0H13L3Rs+0oG5sRrhkkqi5pDTcglrCsC/jQ0kbSPF1s2Z/XXbO4M/ZGUAT0Euu
Slz0Xe27PO+iyXumdOiPjPwBHVl6ec8P7TO9nra0mRgj6ZRVfStLkZa197Q67u2K0eraR38X5b7j
LskyJA/83ziAjqL4X/l/ygL8xf9brOZza345F2MV9Pazsxeq/YBCIkFBVtGFxjzK2AvfA0JJRM+s
r/INFUlUyPKEOJY0jMKNQ1pQ7WqGKuWqyKoc6oJMKh7sLRUq9MqvkxTmT5MUf3FfRW/6y+mvdpWx
rk7V/OkUF5ERv+2+TNTsnZdV1Oq8ILpBJ+9La4ii4yZG/51GarOilY5+fRI/pdpb//8kfqTVGMdF
szF3GEMlwoSS3T/sHi8klm5kEtUVmgQQtNhJf5/qUND7ixsY/JCyPBsn7+Jc13MIXLuQ1ts9SgII
dA3eYiN8q8KsNzj1g9alXyKEEGet5CW5tFrROxIy7Ws4PEWvwypK6CPaqjqQuKbh2Gh9VJIV7cSt
Tr/vtx7GYF2jeExuJ+qUre9L675/iCBEhcmq3UJXJGx9ugid7lrdGwn39DSaCSGE+hCZ9G27W0XD
2WjZzqNRGrWjK8NyICJtRe1Ro++FeH6/ET+45Wn/MSh+03AtF8EMFFL+Pi0OTmNqw2ubPzXfgKS3
6GfT3o/yBE5IcrecI/2MC921XuDxLLqb7vrULhvt+Sd9P8/NyEKRpmf0slHZSsD6w0NQD1e2Ntoq
d0/RBafTGxnUl/Zn6kQgYtp5HwVsq+vfnUOLhux+25xQckdAIeTlkeO0/pCuQmUISNqydRooeryS
6YdmRy8DHJG2NoxBFgev2V2zt33a3B2espB89/8wdl7NiWNt1/5FVCmHUwVyDjb2CeWIQOQk4Ne/
1xLfPNXj6er+xtUeTBAKW3vfYYVUrXamgzhryxCjQpEUeZqScUHcQvYMGBOxwQLeBmJm8GVQCpJa
yuDeRJwmqSGslrxN4sWI2lVVjJokgRd6R5InaiWoh7ey9mBQf+qEUaf1tIlbfvJUj0dhwhKGt8x8
eG1jIet5yHjimpPV5iNOXYeljsUHaSikJXK60e1z+Jdij2X+tsIc2G4YukHoB96Pcb08XSrG3Qnm
E5btiFYrFETWqchIUZ/hB3d5FIUvrXkK7/ALC80Ev9joynM6OswTIvq52CPGVmqkr4151PCiqNYY
NxqNXnUf9arVBrdI1IiGvFbtdShjVqtDXutVx9VphyfnUa/2sY2HUWM8rA3TNG5SuRw1uV1eXiJu
on7tOfpqVMe9XqMRtWt9o/rSbSKrXY+jWpBc2Jd+1O7ase4MdIObb1k0aRrYus3Q/PCqzcmh9k0P
Ka4jRPpZoGSK03LU6/XGPTN63UdT3cdPCKe3iV4SPMW5drN0hohT4xaNNnEWwVncVydvTpU7rzn6
RtOXABs/86e/TW+/64o4juvALDfRWfk5v21P6/N6MdsU4xbhQD2YzCYPiKnHGiF3ElXer9TH1c4P
kUNQrfxU76Megtw+NST6/CojqWr+QK6qqecghul9Cuan1wQMFVOPQlopmLDm0RxT5RKXFzQO71RV
gQkIWFkCKcWSY4H9KnGVayh5qnYJJSA45wPSafJoXzPf7WcR8kSdEJv6/j5/fRDz1uyv6vWqiakV
LGO5JZO0qCly+1P5BSM0/o+0JXQmFWYQFC3LM7sv4Pgl2UbP0bh6R6Gdrty7nlYnC4w+/ZgKcKPi
XT1EGns0shJ1/NTrO7a4c+jSfboNLE2xS4A6ldUWz6yQKIjCDuJ/9lidRnVG1EhVY9Udr2C3/eXq
/kZ5yTUcNzRD06DlFbo/KkChU9ke59bm2gengADEjHvohMdGjFg/5aDZHk2WZEUrBn02Ej4vLnAt
JgC4YklSvbYQV0EQ8EK1agsxr36lqWtVkZraFnj5xOCYrqtk42oODbGHwGU2Tzbv1lJlFhvgNO7d
19h0a8Sas0VM4UXFdhyYF9X1vk3hfLNrrhBioTSNIoBPrSYxqLfxBjPGQ5bSe0G6Mj2AGYHVgKUS
E8MLmoVA6tZjBC4XsIi5KRCEZIaNb4BeIUpda7Nja2VVl26yCwnrWgW6/7lU/ld5yyDbLvi2qr2r
YgYQLhPUSdA0NQ41K4syVMGBvoYpnrZmnuIZgCfVwUQAOz5TF97VUJW2vzwjvpwSm2osXXZaTrS+
3fjPl+03kkxctcC2HCuwTcMtpU9+CXwW621eCbf3S98/NfeotwSZ21/tb93jGhsAsq1T4fWz67e5
oVnxujIQbm7eN9vkvCEtzi6d7MZKYeJkRN3sgiu3B8CdrkDuBR1XUrArQidsx7Pw3KJJ9HzjdfcU
pvPtDk88LuTq3Nh7QGj8wcHL/jL3m7bm9p/Lt4Nwkmv4km1xfxT6ryvKMvl6VfT36LnN8ubWpm+z
XaFyNThf3J5DmnC6mFjarEmqbm/HDdoZV6vqXPzJ9bAYXOxcClnXC87Z921jgd70NXzVWcllpmsP
Z8d5GlLEW7pF4xCuJjM/mCcBLjjb7SI9Iz2yIgifLwYuRnmnOWfplseO8epestgrtvd4twwTewb+
wWUyKrJFVXtwRJG1WG87W/ygttscpxXwa2eEroMrmo+Hop+TOORk8LdL0Fllu6e51T8jCWt6fvVM
MrmJ/e06XfCVwR2FC2fVLAuruCHNmA28CwO8QFxitx4U69et9b27WcnBpeO5LeItO1Q5r6Z51rqa
vRshyJ7AxUJZdL49to+LN7TBTh61uj2WbBkyTHu6OvToZ4vebsV9N6ukNxmQnIKauTmmThYmi3AR
71at/Xp8L9BHBzJesfFfWFIV5fHsTIU+Sw83m7vrabW3q7d5eqJBdkIx7lYkRfZ6XVyx+QDsYQ+3
62NaMQfWfHJxrfZxM/YLVKIwVcmPCCzvd918hSQtZY4/3yRli/LnOPJd03ICPzRs62eX+nYvLD/Y
VCpj9ELQwujTRkD1mno6Gqp/iTkD53eBODp8yKT5oWda9o951JjbnNhzVkyW7QwDq2sP54DepY21
RBOKDlHIegJmDGJSiKVo/k4hd4Q6BsxLr0vfHoTkorvtnJLKCwYscIkALKe0RxbNVd+P8u42Nfte
2vJq0FqbuK6iYM0K81p5qbTnT7h5Tf0ekOS6V3WGVhdCT3eTzmisWq1Fb9uie1vNe/Qf+uFYlOlL
m7ogaIttHUpW9Uw1HpmchlvH46UVX6rc109ujzYYlBEcP3p5vegwU5s6llaAhr/VMup+fwN7ZM2+
4Moj0cxDzcBvkDJDh7GMUredVIDWCXF8QXTnibPSpi0Z4TWfUumsL9KweqR5tO3M0yAJR1g5qL3f
cgb31qEFjwB8J9ZxrZA+CbiSnj0VnrQ6daNXNkXLBKJLNUBZLWijWfwM/3dYGUPSbBVQIY7I8Z5r
xuDW7O0FtUai6D5AeH6MHdUMxF1lcmpeB7e+g3LNQuYV8DhRNcVqMT4jFGsPgR/ghYYOejprGH0S
9G4+obiC3GXp7En3+2VRu2KHZiY0EQDRXGEKog8+opmBfMuywUJKd2r1fm0J82fdYi+Zc65hM8X0
VmHa3KtOZ4mkAI6kHSPNO++LlDpzh9IjYjMbzrwg7UF5ClAkjoYIOT3f+vYraP/aok51d3B5drun
Z2zWDi0PZomLhQUyN+mSKImidWuPiwfGv09Zf0drs3olUJtjjwWIYrL+OuCH/Tz/8oeXpkcxym+G
nXU7q+LKVr20osXASBEAb/QIRhKUWtNt/HVIiVzb9xq+bDXF1LN+OCRCm41XLQsHuiPkKnqfXKxz
uldONVr2Ds9mazlCP2UMKJ0oCR8WAHfdboHOwOwT+Ukw5kYPPgd4cNiXxMz9Iw1NsHJ1WtwYg1T6
Vj1AmWqHabKBym3Q25J97IHHrRKQQ92idm/tEYnftLxxQD3w1F33imebcKlAEhQQOIHWuT5PHIBI
YR/D6NYqej5EfQrA1TMg0VNqv2bAiCqAw5Z1jrATdvPOqmUADOPK1Ixocp0Y1VPHqG9HRgs/6VNa
GaJhTLt12+F8YmeNPHaH/hJR6yLGEC6mYNIBxN3w+2KsSntr1sh6OaN63j/hQrzq4HpChp0BbQoB
XtP+Sde9cwtvgS6xT7qmzHhK9wT1L8iixWa87YEVawasD9uEumrfbexiUIdUK8ECedUwKd4RE4tR
kwdVR52uZsczeGaHFrK7tIgX/XMCoaArvJZFOzPt72mVXlsYVlUPMbCYdJFmcYWKDlkjHLdK10fD
MRy6XQH+jzSOvwhnGmbd75wwN9pBMcibHnpC4FoQZFrGlDYm7ue1fyKQHTvdYhB018mxzd3U3Tx7
XM9D+jJZdZB5SrMOKInBFJMQvEiNqcFpr7TXLXe0xAYrS9EOAm9jMVoEzwkH7Did53M1aBsYwmO6
g258SSns+AlRWHpO+hYQnUPrEvP2mGYwg/UCFNSoUppu4LZAETO5pAv+eT1AV/iZU7JYIeSc3sDf
bJC33rWECjrSwXVaW3Y7qOI7VPObSFt2/abXLZqLHrCJKojBRs4cs+giSPEiXQWYYhovcI2fMQxI
jC7hcNVNFqPVJJOcTMeK5uNKwx8fW04dqtc06FTaiEYzrkNq2Cii95m0BhA4E4YNLAcqAjvAlcS9
ZCRZffaCsBwGIMwi4Ge2QoS2ThhtMiOL4t/26nQImsSzELNDNCbPrVv7SkH8z2vo7wJNxZee6WgV
9ewfMKDZbrEpttfrfXLtIa05QNPyjhTAlMAexesqieq1MSawojXydWrREyZcwZCgZruUP0pxdSNL
m7SEY7zqv1dfg88/758Z/qaCaRoewbDnIGQEKO3ftZ5sMcvt82x2HZcga2gB51jd9RnWpg+sv/4v
RiQiESXdDv6BeUzNWzW4pZUjNZgKsIdvI71hbHm9xRV0coPYZxbE2EktD7TR3dh+Wlxq9J/vZufW
fuuGZqNo7IZdB61F+k6z0e5JCFqxUgAKl5RBYShcUM1CZxxASQukK1C9uJRKb8k/m/OmpFEEd5Dx
ZgABVoQEoCwAA0SHlxSZyP+sBp9S4xO6BDSFmH1YKwK4WGBRemJdtVCfWValH7NDYJvvEkUStDNg
aigyD0apdrAEF5c7Ce4DxoKQyKClSyC5dlQocJM7SK8Jo2g2L4AnLMAQgrJdu1jxdb13strSkhxM
67uwmS6IUumFSJSlYESDO0TogGz2z9e6rPn8iOe41DYqVY4ROv5PCdzQu6zy8+F2n+TR4ruIp8sx
DaknqjnESek9uiO4Xh8TMJM8G9Gux6+5m0h/SiUftKgoRNQ4Ie3VNzLyCEEt7/GL30QSuv4GNMFg
ipFpCwseHaB48E3JpTZPDKIXQukk+Et0av0GzoTase95ns3otYwftWtnVgny+cK/jqWw+PDTFY1F
BEzVVVBF4iquG8EHwodtYbklLZ9BJ//zWbV+E7iaRuC4tkQyndD/kW1li2Bv3zfudUz0QGB5Lysl
wlKu41uf4AmwZEhJn95xBwQj63gOQnFf//Ne/C5W/9de6Gz9ktDmm/nuvrKNxYROeLTsZdNFre+g
JU+xzGcZ7P/l64zwN8pn//pCFSB/+cJzft+EQY5Mb6UlKh/IsFIXRRF58R1ibx4MpPug2UM/kOMJ
607wXRVmweVYwt+VcB/MXTQkBn4PC/ex7I1nA0i7+OOAfJp3t7g/P2BkMAUhQq1ostyQ3I4kRSAm
kgFgCpgU2n806qmBbViQhBWmP5i3r+D0wfirQibyjpgyj+IWxa53uO8qcLUEfcVepWtT8bcTvxpS
7AIs21PJi/gImKykcE49t+7yDiYbpHKAX1HW0l2sIpfqVW4/g+8rnRgkAiBFek3SPBKWUUGJuQJF
XnR3TTM4xkKCB90lj2hkaBAUQGyAnAVHnce5ATN3QDtCQzqcSjrUYorDmYfBraYSCLzuipMnEAU6
CGZj8WyO8MiWPXbN7elky5xZFLKQvxZ4cCs5ugPWkxiNDk/8IDHRgfQcYpFnHuRhzh9GsMSn7D+w
iq5Otc+mCzYljig4vuqdPAglarKwCopEYKXBXM3iT8HLBU4X2hakLY8Fooc4qGqe87yosjxLD7SE
8S4hFgoMpsoeEH4Q6RpBCM3XnFfYQPQcRBTV4Qgj/mCpccyMKB3K46qzNpW8OFHhDJFUhYh78Ew1
GMWz0+8zu+6jrsmQYqWw65eRBQb6QfpblDJiOBHBkjJbWh8EYmR507gVvVyrnr5No1acDAGK95Qt
8SRtzQhkHsqaPD/xJjoCDLYhJslQXIxuFhopXWgjHEZ78STktt5W4BhhvZLGwgckLwWnTEuC0yAN
ihB4v/QLVa/cAqQUj0+rmcCa0h9hmWhnNafD8bE1/Y03l2RQy4/woYsZVZB8Qs6ZKiwWKBRfUQE9
kF6twAUea+fasVbUqOyTB8P/pfArdiTRd00RsbCCszbsvfGDkSaoIGQ34nTQlIT93FFijQlw6SQK
HuHDMniCBtRK0b6DxpwwZt6xddMZDXHt4FiBMhQ/y4Cxe6iLChWIynSFI3UpqXYg/NuCIO74dibM
ci/+R5eFJ4jQHGwXUaJE2LKgSlWeIHtPxUpDBY3LWTI8qZKL1KOKOFF5+z40PrWjdyJx8bbmte1U
uw15h6Diwc8Sk9tsBlDDxTIXIdAgC1Dcfmpq8hZ19QCZftZ20MakkE5eoPslh3YvSvHsE2HjzrCS
hl3wNqUeg+rv/HvMGxtuOCzPUhmWcyfDb8B8k8Vqzk1ZNPOnQ0Jlg4vrjzTKJLWi6e5xv+2Zu7nN
uC1eK/XrPtFEsqSHJeUfs1eQFjMlYul+bhoDs/egyHEHEPdAutDQxKKZ1U6oeDFuJBaCCA3qJijJ
ApMg6ti3Fs8CyGtMI35WAufvSKEcSwkUUVahGPTpkLFclZIoDFENYRY6wLhb1C4e0NYHRPbRhZBq
YDAGYcSVKJ+BMK3ZZddyGC7Ld67muxSfrZIiIGoShQDAv4s9tFyk/Yj5JNvBB3hp16JY6iEZ58LR
FO1xV9egE/1SxDkxPoCyMnZOvMo1ZqARtkGAuzRzfgvm+hAWmNV1fTEFqYUdMUCgzHHlNZCfce2a
Gr1ZHeMlPoDHaPkCcFlUEowRCTtEPg1V3izaiHr4RH3IE8Dvb88xLqhVOkIXK/SDDwb+l7jxCAmZ
vXvVSFJGJUKFVd2k9yepdBlAaP0acACxKh68MbHX1mB4QvisV5CzIH3ot4Pkg4GlBrg0QSxiGECb
iH1ZyTI99ihWaVOvUgIQYlcsNH8gEh5QZIAEmLamVHVLJO49PcOGRaL22/kQ4Q7SWXJFECqrW8RI
Ys25zSVqjSb4Xkr7dUz2ulhMIxglghr7Ah9Dga4C4JC0Waw67Y+2rnacGxcjkdr0fYCwuz49ISPZ
w07HcgYGB8cywHUSozxAjw0rmb9wTGO9K/iQWIhitBuflMqr6hkojw3s5v3pjAGCSHJ7ng0Hj3Bb
wrNiEFIc6JlQETfdsLkfA4WUZRHsNNHQHuSOM9QxUa+A7kjh7djykIw2G3+OhfzfZlC/BIA/KpfB
7WRb1y0ZlMEabZKKQK+BZnP+kjKjfqj7QrKR/s0Owo2iiXPtNiGuaAoKLjB43qReRtShWUPi5Nuy
fkLmkJzmFBqAg0xErTvUlq+goneEkM77qbZGA5mTC+lftZIZefQKlmD5d1PttT8fp4X2+38bC/+K
+X7gAq6Va36onG4cKXEO8ddrAHBEc5J4XfpZtvVICmZODWkmqLyoRZNn0Wdvr592bXPKCo6Kdgla
V4SyQtVKkk8UUinhKumsgD3kTzIzViy9USuXRywprrp+FCMKGi9evHSk590DSSbxD9V9JXWlhMv5
Gzo9NUBNphteo0zMa1fFBCzp6OsSLaHZMkfnJRs/vlw4egHrH+B6fZtHvKFvVyKp8IKo1WHNhb3G
5E1Z9XupRbWHSz0h12T/HY70WSwWuueCYqjCWo5KTDfts4IQHaLUsFdthWgEaCNq1POuVOP0og43
a1DoOP/vFKGePeJMtDmbGz6kYEgnWHAjhSYWXyadAabkjpaEx57plTlg7+ZsIAFibfIh9chuo92t
5Jgg+mnFdi00GnmDvlc6Xwr2kDXrzLiMOuSHmHl24QTr2DJCS5eOIN8rkTni257UPJZtrxPw/Yeq
Nj/LI2sggS0FYNYA5najLFGxbmkX9d3aA42URxRPvMe7pJ+mdy/b6LW1z7zudeyePq3PHbUaUudi
A1qC9FsCl4RlnR1dXWpiGYpbd5S0jFctdXxO6sAYDYpLqyArhEGgD6xb3iSr3T/ZQEsB2PxZJWZk
3XbT/Ftb0o+UGug1lVEVUmASPgyhnpdPE2tpe5IWU2hPtyD1WXJ5O3+AIoCCJnGwcqfq5fews5sP
vheUJWsqLM9/Isc9kX+lmvhjOnB8gdMhfNumeAMWRHUgVRR1kg1ULbW1dYr0lIAkhypRP8y/Un4x
PTYVAKJuxkdmb1uWbzQvcWMWlVgK+Y/XJEHnEz3qRNwgN7LZDlQBhQbaf59wwaQxENbXZHSrqdE9
VB0qdZxlaXhu66vSj0VnX5HnbML3kAiou/4QGhTDDlYudA0i1HkUkt3oZa+r7r24vFSReaTIQ938
/J2EobxSOiiFu9opEYV1gOxHe/OR1UwOsVJdoJuk6Fubpr0uRh+GoeIF6yERTCskQlEk83jXEZ5w
+TffcOT62f1tKhYJIhk0s3QatWcSwCtjG70bnok4nzoEPtlh84rBdQaJo1CI047haRbprEpLnF2F
qpsB69FVUGwlkrAQBg+pPxIkvYt/OnuPaN145dDwF1MY39gmoiIpsNhBuEHjXRoVUp0A6K3A+dLc
1IN2CNuSJ4hF6AGgVoP68pD4/NMeKkA6vwDdzt5x90a1ofKk6FoB0vFFIZMkvvQDCroK+Viyvzed
NAYTl567RGfowZoJwkQnMn8mzGNwIxmIDOFtqOPiNuGicPT1gG9vSpHhMQRulE7tsUJUhZWPZxWh
Ss4U323udmV0mncgrYIFpycjZhPBL805ktkyJBary6L3YSaik61p5+yqRXeDXFwxYRnsCBkjwedL
q7T8KBMNxMH6ELXQl1J6fkeU4t6CICAYzb4Esqg8qOhvSzj5kF7TmyEuKAvB0A2OuyRVl6kGpIja
IoNjRkfbYpXiPUhlW8x/XRr9SBOCDRWUv3Ap6ZOftAqEiUR8lVCIxIFIPa50A4hPiWgnor7e12B3
CH1JqpQoeLxJoa4qmN5YyYR+SlYs4B2pIatmD6Km7tJAsLtoE7Cpx2c8rqj+OrRWWJqWmRo1+zJr
V4ZCrkXqRRYm+ppSuBIGVHfQ2wlTF86ttgpQCGEjAYgeystAelsCE92H2jZU3jKk5gDH0gtYvTuK
xLvXtWD6u9aMPqSxi7RDiH+1hDqyGgXtp3nbIlzWZo/kV5JpssrsbYWrPSkb20uUKIXE8+g1caVo
+Cvd3iAQJWkzLV4SiJKaqO6KBXegbh9p1pSKnNy/Hmqy/6hz6uZS/qEFUOuCUn2NMZZglUS0WmmD
wJhRCdEEfwKzyGjXDcsk1ay0Li+aux/1Cx8ByHKG4iZnTv/UHK9UnPdrnk5tnnnsj57jGY30qpJy
fevpQ2MepqOUS7ibvHRDa0Y3j9kA0tecs9c2kRIzKe8KJmyB17ihuLW0Zuio19D51t9aVx+ThRYe
SNyvusM0eZQUP4U8ig4kp6lat+QVEfxOVBY6UfhaNJX+6iqS5DIPzBmSnHhrPCcBJ79FZswkN9Kl
d8YwQlqIuHEN791Vy+wiyM3jHTON8jUNiQ1XV/kWDhGvEs555EpzKAZXMp6dfLOROlF5TdvWLJV9
n7fYoWoWWk91k+gfulwMVfS3SJgfxQX2kccaE+pT7eB+KiXUPfkYgxraSq7RqaGFXY4ZBhOvtRxC
hllnTpeoSdVL0YoCF0WP0hVlMisjIVUI9RenMOOaa7k8sRJr8tIZ1xWiyEP3WLIxM+5i3ZaiZuq2
oTLALkt0TGNcZ0IVCR0hUjCIrt35/z+KLjk2Hnqscoh+Fg0pnCirfEwZXk+ztyiVKoE8bm2dXc41
293j/szl2KUkrVyUE/mlphLlkPDHyG2UUZKLfj8uHpv9AGz/pLSXOYLpxyvPq/eSl6L3FywtQY9r
GqSg14IryB1HMMOm1UDX5GEyCegilB9kbuQidHRxdu8h1Qt+mEXoxULQ1zt09FygxOrvWkw3W1xl
0sqTRgFUkFf9rnRuU1WEJPOiNo1SQyVuO4zQ+F/egBVHmq1jXDSOLzr0Xev2gmIRy9RYVZ5SeJA8
WtooavncNVvbsWQZeEDTM+hp81K8O29lVCZOqnqQynHtmkUXDd8R5Gw6D3oviSl//aPsYAMn42xS
CC6flNqTLqMGr4oEpspB5Pk+eTv7R4I+R+GHA/vQQUoM6khhwcF52N7Ffkeb0X2gS6Tfp6YumcbD
nRmP5ZV+9YxLc2cfRDSmgQWSjmxb8PV9O3tTkUl1sMe2dRMBp2BtWbPZsEMRgRsrpMR2/nDo5puD
UgJHR+QOdG6Ae98inxGxLj+HUNaHsn3OziDgPOv5vOGdKUTo1GDD8B1fKGnZA9W/Yd2N+I2+ftg5
TqlRcA7OVfJmThZ3Mef7ijyPFBe0R2YWr9vanDR76F9x+tbsHgJI1DNW3zpGVV12aUCxRMN1ywiQ
AodGgU5mpbN6QsKBq4L4lhVx7VRS2DMgfHAJau3ljZCjcmuzsuZWTAs+FXIhdHokZeT0eFxqeuAu
M5WGouQTZ73lGw3Hnt9RzZCaHhdQYk24yRAY6W7Vo3CiW8btSL5JhRtdFR2uLi7E/7z9GA866qDn
DmC2lbMj24fyqNMnpoaafP8cmAYop5QdL6qrJ7kmc18roLIHonWoOyjPZASgdDXF+daTj8BA2kD2
gN0Y6D7Xbuj6Gyg7OclJ55pzLhMeqUh5XBWvrTjuoeKI+Cn45xy4iUrxq8bxe9ZRS4FSN1PYcQD+
g5lRAhxS8TmleKyoHIK6EMPhRkHnSAEF7VYx3yWYop19/HucDI18/5Ux2dyOt1RLZI7gvUvvL/zM
Ogqolx35QyjcVnBNWCzBGUWGPKOeg6LfY+tQjZUhqX9JB1PmCVQd0MmB2o2GDw0vac6ow6kk4ZGs
yG/3z3UJrHZ+liV8P0BEJTRwjHQsy/jRinJNY+5mdn4eHz6CW0TrdHifEq6CR0zB0pWS3cXTcuRS
6muG7xCyW8daZRbP5s29ByIxRg4iJCC5ndrb7uFlC6ApeNnWzh1UKz7mrR1mf7HbyqGoNdd1H7b7
V4FjgI8n+iJeTIKXyhcqqeHAgtAarQbZgX7oMTluZVSHRM8HUp48n56fiwZ1Kjf1UATF1ugzYJYY
A0K8hnFuJwvcfXfJoWjAb5QohIFvUOuU7J8WdVrzwOkJFuq3AFxhfAcAc6h59RMau6/HY3x8nvcy
vI9uJCRB9dhD6AKHwSpMtb+Vuqz/QNl9H6QzIHbTovPqlqInvzT9KgtzeXMW4XG8T7GT6eNpuRrl
zfkESjgKVHaKSS8i45CU4yKpUG/bKCPr/uV6y2bnX23sHzvxo/Fr3g8b3y7M0zj/tj8q0/wrnARt
Z7TvbbZ/6TGXgkV/+Cr3p+PPwpldbgHHG04ZWdbXBQedYEAtAsSyv09ORcty8V+qzJMbLFenipvz
qr+vrXrzPArxcKIrPgELvMHcHbnmZbK6J74fLbYxnFcYQBS3k4y05UNay0BoGiu+BN81+JWvKGS9
L6/x5vXSDXpEJl/u67lnkVU8Q8/HJ/wz24vtvTQiULwFhOshLkqvxtTuLvJo28bKkiG15TodIA7W
PIrYL3++Do7/n9HguiZ2RUBDDcNyoAr9uwU8sxeLfeBa17FU0dXVEuZiQTWL3xSV6GZQC2mVTQi4
x43Ti9OptB6SIvqtQPpRRiHcfVVWrewTtwlmGFBCZeitWobqGgq+FazjRehSCFLAh+oIHV/xIBTb
iDyBjEwaUjG60SDbTVU7UkCINjx4whu/KLNRtlL4qAByfkOgXe0WpalKV5VQqA6GCD2t3GXDB7dA
ZK5Yf9nASYvKIgUz1cRUupNikzavepxNre8hHV7WNJmxy6Y3gXJXQh7SPpQENQ4sr6rEFZwoRaf6
KhX+CPBL1XSlg8AGUvV4VUGVKqLeTc3qW93zTfsiQZSH6IdqcKpGajM7UgwVTSX/IWVs9FIoN6pM
qvVDDSepSMvdqEjVlfTPsRTdizfVpNUYlRK8yB+SjFogWBI5o0MKM6akYSCgFuPiqGbAPO5WWGDC
2i2RJoiF6of4aKwmROmHurSeyG4TdfzgMrOOIo1MXUQekmDdamdk1jI0QKQfq+hOjRGtYI92nIIq
rU8PXT1JKaqBo9cA3DUREqUDo7BDU43AOHsUR1DYY41W+rljsVdEI8lQvGYIHFCB7lwpqkvuVdwX
UO1lFq2c4tGA0vcprSHE+tbKr3C07IWUXQjECIc6Sjll6t+5veo+dE4cCPdEvJLFUmsGxLvCWCkL
Pmz3FDeU3SCOpQwPqO6UoUnqEhc/GldKzh5RQakXTDxw/lCbimAyK5Nnq6HIhqIBp+A+UNpujBZt
m3h0l8WKUaXdsqHiM0PrT2HPo2S0QfrdTYP2pu61rbHSGSUyikAUaarHRVDHMQGBZJEwqGH9eVoo
2QX/mjN/zAo/VuOrtV37+9wUHob1l3rP9u2E9Y1B6iWAhdTGHrqdMhXUONFxECWRdlLo0sVR/rlt
SIjQSHYljUiwGVGLhBoQC/TR71Y9UP/+Bukpp/U/HcKPjk4e7Dz3thekh53e/I+ihWyxkiOqbBIu
ZjwB4CW1rSMEfUFlGgUzGjbr5AbXKftCpK/ctYeE3IODJE0ySQjK1EnBkmAQf6O0ur/h9DIreyD2
Q9cw7Z+WhIbh28G+OC4m25RmRjzFbdCJiRLU+gcb9L6NpnbUYjqAEght773XqPU/jhj1OaxJefzh
iI+KmhesuwD8kJV0J92gji9RNIG9eIugogqx8JdR8zs4kQNfxQz90DZd9wcMcXEodnc7OGjUSEe8
Mt0jHSt7CLd6BiV+aGSfcLtLhaRDe3qhErBqnLOYqgD1QdSbJqILK0F5eIkRezfdJhooTV2RJZ3B
SpNsrHF5WnxKB9Sir7lO1pRhVYr+87GYJZDu5/j59WC0cP4SJp2Mwl0dTufreIcDjbwsbpjMlW4o
TYz4jm8WeBzNzBbLgg9tkb5LidMBpVKuK2oYYZZzjzVtP4Sg1PGSQtfDK+jRBcu7Kp+aCOFu1Bvn
vpHesKqfCyY2wSd3zB8asNQIsaUgvdL8Kf15zZzq1a4J08rqib5NRX7v/3n36uRYZZN35+EpjDgH
KswAIhGiRGKUyZUCELPJI9tR4rv71switFv7SGVbl0M5CUxfJMnVoVSJlcYsVEDRAguQ5UsW+j+f
eud3HUrHdOzQ9B0jsPwftNeKvblcnMNew0jLowaTFsqHA4MqQKrnyZllwbmT+KGsAoBBdbmH55w0
nUStMuHgCCBeq5yO8QWaMvJV/x9U69/1jl321TdC1w3tn6mLeTSzyv1c3MZzn6jOoIVke5FnDzbO
plo55s3NFnHC4/vMmg0C5+3m/sXA1PtNLO1bHl9Otxe1QvtHLB3eNvZmtvJmw42DIeusbVcGHoa4
VnQEtYuURDCuYES62iFyvHmz9yMj/Drt7O8A94RtUc8oxAS0BUxpN80IQ6+ItJyyxMfA2gWhj+KL
cURtx0CuYtY9Hk+pAWjNi/JNfK4kKIpYXrNitC6XwXk5Cub2MMfzHL2QbXWXv2fbycJ42WMZnFOb
D17C8HvxvDr2LnkC12pHvwPl23xqnuvrvHO1/4Jw/C+JTiafYKIDAlzf/c+VmW8q+X5bqRzGfnRI
7Onq8/bm4Gpz/loMru+Xd5ciSDLvFP0NEyMi5Z3rPqqck2yQk5SxWMVn+KaKYv88wP8rlsBuAdO2
Td+3TdsuM7RfppbjLfdXldX6PK7UfTjWy2Q8nEdfX1+1WZRFOJAm9e8/f6P/n1vq39/o/LilAuPq
3NfH1XnsRnKbRXUKH1qxyFcJGUgyj4br2hDeeA8RHzgzwUvwMoNNvo5RXOHfha7LsJa2X17eum+T
EUT67zmqBmESFxHwyeibTCFa0ow51JCXeHpaR0+D+jKtD1qH5CmIK207+vMBuQpA/jU7lweEq73t
G64Z/Lzn1vPrLguXnMISXNV0R6AHt2K8915ZK6NwSGmlHSR9DG4xu63VhpdoiHAD2Of2cxt/WnZz
8DlYpqP6qM4xRLiAR6NdzKH8eUfN/yZYFDZMMigrgMbvhyX0+JeLfb5u9rOlUzmNF/ASo213A52o
SM7fPmaCXvMehWbkwJ9iOWON+5zBGpqZkfsqrhm2XKs+gf0coiCPjNRtLV4v/WOc0X9dx9f2+Zu2
8/pN+E6YaL0jyjXnePvkf5zvcUYp/5YeuIlby+cj9gcyom4T1ccLhALqR0R1g/H5ZYMC5wugrqSS
Vj5OWIuv2hReeovhMbq/34MxNZKV2Gu7PF7XV30sWPnEvHZ9pqv3jpPrwYwhDEG+beyeD0bkDynH
DY8vi4lDfyMAeb77DnpeUkEmL56Pd2/3MD51VqunbODVrWcqHMl2NMere+pV5wVk/tklyrBDdpD7
WdZBpCPjA9kkoLcfHyppAHHkFgVYA8O0mZdmR1ndnRxEvdtXkWT26jmpeufgQtFMVoNT7JyiG7RR
yDC9TQe6p/T5hrO/lDP+q8FSXuTA85zQgyDyM4tezVanYmcuqV6NkXg8v9roDM3iwI6wa8xm8WFT
R+nsNr183UZIM91fgjU96O374oMWtT8NnnYIBbF2vLpFhIDRn4eg818p2B97p5vplyF42rn56l6h
tpa1j0+nsfN9oFSKjufrrueBHWj5RRSO90/Otzt1CG2GtGmBwrxp+I0PvcvIY4yAg4HdBINp4jzn
3Ozz+FBEemDBdjyMyEv7BWpkuVSlPFTooLl/uXAsb+k1mU2+K0n+fEkomyCYQ5nApcmOmnb8GdZh
iVdXL8sp3d+QM5VFxRs6jKi4eK8o+HG16P3Z0cJkKUtXeerTG4PY8FGhAkflKpAAEy/a02J4WVXD
z3se+S+XM0KOuz7ya3tKKM37jHUqXVRiaGKSrvYOkTW5vV7wPZsgOrLO4/nTjeCYVcuLTl50+drX
abU7qDst4+AZjrj/Bv2ZpyBMH71o/3RcxvtNhLxTgZcxGk4fSBhQ7Qv7WXPbS+K4jrU11XzoZFOW
Xio+q9ewfRjPX2/f524YoTwFQefJZuKBIQUl0IDYhSjh+zhjPvZisw4vebDqr95vE7z1mKy7EDlm
Swlxoaa4PEfbt+DVfH+o9N6xOuznrxmH8RWQhhkRnsxUrlwauPC2UnOM6uqWAWf3Ft8kNM0ZgBlo
3Nj2rZEapFz15gaozRW1e2OTkeTdG2wg652hmCBmi5Cx0bNGJhiooUOn0tL1tRB0HK4HFDWZeG9v
97rTO/K3ob6Jt+PMxMQN9zaymOEzFVSV6V9pAeEpD5bfaWfwG7pIz9w618/Ny+WZEbedeJ90TQ5v
tJdNeinqMnfDwazQiLI7h6/sDQLKsJLM+/bQ7hZFRJvs8H0eXymVUaMzokPzBNt8OvtkENnv6wkl
4dkOhwc2HrzlHExr3bwgbXmMtywVe0TdYvbndEvmyFSayfmYWvequdHMYeYJsLwhXuU4mhdoy5jt
baVxD1sWvcdtlFNQQMUyfJmduxf0Qgm70eOsbZjiZjXLirYJ8lroMUYhVTQnZjOXIJam4j0yLpHx
gcC5EUb45dpQO5E4fqPafIk3cI+gjDGJIegwWsGjZCxY0bIVthHmOn77vZy9RxGE6rgXLd4cI4Zz
7FERf4Y3jg5x5eUEM7QYGO+Is433yJChCQgGhpM/XXxzxx/Gq/F9dKlER0Tfni+c2pflFwBz5Kn+
Muf8JiYN4KmZBiQl2yEI+/eUE1SM2cY+sj7nT+euAxlpunwpYIeeIr9ePOVNJNUuqnguINhM72+H
bkZgXgtb+YD29hCbjfQ8IqIcO5CrCgbjoNI7LuL16PIqX9/7X8qgZUrxI5wILJv/LATd3QdR5pcZ
8nZfZmv3NjuNwcw1bymiamBbbMTs5qMNWGxvgsHcAMwLdd3BZerVzumlbSfn2nlyri2+pA+X9CkD
j0DiPy86EIKpZ14483B8TbSDcDv48JtFsume+4dBMFq1DpgBnzr5yI1DyLATRgIQFjRDr9EuzqCP
XjGQ+T/CzmQ5cS1a0+9yx0WEJNQO7mSroREg+m5CGGMkkACJRgievr5NRtXJJDPsQzqP0xbsbu3V
r3/R+LL2Q6mg9q9z+W+hHM+f53K3VufYrrHQi3/2rlTgSmZDtyYyB2IgWlGWVuIUHAep56A0az/I
Sf2fw5sYdYquKRoIAX8Or1pJ7cbuX8d4ZulHVhNkSajeuAtYgz/XKGegAtqTdeMVfoJDt+YXngxN
1906/bCUzor53T1K8UAwoHxIrHqW9z3h/l2DhazEmPr/M3yrBHs+jvlzVycw8cRzvHwm4tDNEreo
iTJUOlXXuYvrD8Sn/gX18TbkmwveOtjnenq378MdCSOUEe/WdTJ2VvvGtVpbh5XQd34dLqUXo+/X
+jIM/6J6MI+xRRxdMbQ3F9levdSUxyW+jfNP9WVgAxUzfaWsNNSF3iDA5iefht9HRzkIu2NRH0/o
Fi2SBjPusPDO/pOy3ac7Sb2YQiLLS37ywsgZfDfDt2RlB2zO4wFIifEd0NTCVSYon5dVEx8jEuXe
ObbTKP4gmRU16uDppNx//rBF/z6b/7bo3bbWzINu7ZPb+LG9+88O0P5f5D55VRi3E+85U3tPNxtm
7QOt3vRg340BRAQB05uAXOID3Quq2U9VgtoPU6q/XWEz32vOIeHUSo9e7nhlL8SZgaT7xOWH5KJc
/szlwGbg9RPEhyrJ/5sDeVncvzHK3REE1UyHf+TshdVzhtWMIvEuwLBrlJ/uIaz9UHz9T+UVG/7/
Eel78fXRKlbWXucETttL7zAshpeeOr5NUcPq68sEOKVHr7q4z8wzo9rg6N+iWrs+fbazdjXZL493
/zwBQBR9+3vC+MtBy501VRWjDncn9+edMOv5zdpbynVcdWpzo2mgrobPyU9hUv0fZu4fw7yRH1L0
nK32K4Q52tfNzWMv5XBzt5onnZt7Dqp+QkDryOu+fUzVQJnG4XFhTxWarCqGu9o1FFAnsLGOICkT
LPcu2IeaIGJN5Pp4Een40r/09Vmtb/VrHW34HF1+8E79k+WbuoFlpGMBa/oby68Z6slMTuYF14Ml
1mCjYKUXbuGS6iQcH8zBQPYYLcWX84FrSeyIFtQWe4BFzt5AkwBvNIPxDJJ25d0a/ey+e92Xd5L+
bYLvKHtGcls9HnF5GQNihfPuQpTx4NY+E2BlF3kELvPhIsbWLI4xu8UezA5UwpymV0Cy2zA/jTgc
afqoieMVCB4XEYML+xPWlfrPW28hMan6xjVaf/fg7M/KQTuujheSEeVL9mDQKeEyGwDWSKCSAFy3
powad0/dJKpCxz2uQVLGBMew91ee3TE925M+EZBm+LlMTsnZ7q+ySeBDX+iY7GkDpazxBSCz28fp
4846nd7ohaqHv1iAJyIkDh/AAHwV4coFQz1zX+6T7XbEf5Neu5eLzpHIAxVWZ8ApwI5ywbxoy9ZQ
u4hS26zr9Fc9Y2EsivVp5pAzLyPDMm38+/v5T0Xn93ySN7K7FSXhbge3i+LWZpV3CmUb6Gdn76nk
8ty9M1rOwZsqng2sReZ+P7j6L+7w++BvSkRW5nX1FsOiyY4dyh56CmnT+1zcSXQiQhbcvXwoq7OO
sKnvh64rxr99ff+5xt6kumWfqvghXWMoUgWOvnA+nQ7m0RFlbyxhI3f+eCfhAtbRZrTzcDiiXuP7
mmzBR2+mvW605pd4f8RYOgbjpeYSA+dFBRTfRRHpNu6aX4jhcIg3bei4jcbd68wuXmN5EHNiVSex
VAMZpY7W40oMv3jsKDoYSWCSlP6i0+igUmCu9CpGkV/7gPskIpx3v/6ryfmND2BVRhHQBhBobagK
yqzcry9SePBLfg3H4zUm3GuFckQiYlOQXzUfe1ZanZ/3adXiQ8atnd9q4BgEoQO/tRhf3LVcDX/R
vkUuUIyHZROwS3aFFbM7AF6ClsavY384HtbcyBHzDZi5m810Axol3s35QYCWuVxHefD6MD7a/yJ0
jsuUrKCXw7TRx9HIshk6ZrixnKvi0jSBr5ufjMb9TP5OMkRxunmnhg6mLD/qfDaGw9aaDDFx8Net
eMDONAu3JfElQ9nkdNdNRvDQ9q6dgvtJj0j39HVxAab9eq4BVorkIaW+Plkv2Z8l3tADzoblEruV
QCeFrHLb5MsRy/lyPg83g7uYhqEh5oVvCNKVwvlmQ4ATvnsXAGpuwhA/hTu9i8EIfE6HaQ0ZVwz3
OPdwq7b2XsTAywCPgw46EIj37Gvi1VHJvuTkL6LFQci9Z2RK6BZJnxJ1aV01ATPfCbA7yPv/RWOS
8NYOgziC4mtwpa4YKbUoZQnn2Kewpt7SSZ8J8kKcJ5qwASinOl0R2Cv7wWMNxvwRp0KYesQ1Bjtb
5BPcAgDk2WKTuTCp7ZZ1NTcPsC0kmg4ptnj594PmDs7eGADW6O48JSS9gRgp3uBZPjl/7SIipuEW
kCEBZq0Y4PreHl15dfxmczvI3EG4ebm8oQqoEAqOxuPhcOUNWfaSDbw0efOAfcThc/O7sjnrthZ5
XXn0Fygd2A6gaB1EHJBkQRgOWBn8ydsL8FK5mtvRYLPZpGJa46GqBdSUvHyVpNyxxLAN924I4YNs
LEmcQ5coqkyG+7AZyEXiqIMLdJe6y6+AreGvp9edNgej5gRXH0HiBftEVHg7GAzkkUPkNI183Sre
IUno6k1Pr3CADAZ8pi4XOFrK2xeNh18gy8p/8LFzIHw9+Qm49nDqsqQ7XUBJrGFpMkiquWfmTy8c
vuS/T2zI1TtMK3CDLnx3dyleQ85QG83RU+wXPNxR7+FJ+FhbLOjZEXx8oBOMtvYgrLxDr9vFz8VL
LpWwBLTMRm1sNqTJweDdB6clrNVF0VTcrhxV0rHVmm7km27+k92Qbkm9rTA/eS3k3rIgbiZ+O36H
B5Ne8paYTsPtYDsNJRBdt/S68pSjLhfIbFw9mEEkORbc7vPKBsGs+P18Pu8SUPmS4rfmfgEV3Ri/
tlOu3yCX6QG+WAZsmtSM7vhJ931i4syDZkmQv3zq7r9oKnyRJujdzbsLiiitwB2RDsdZsPdIByAh
IHGfnuZqvJdjN7wp/8Gl5H7rbuIGGUnbZt8IQQCE31ZMdC0RdDgDbJlSzCiHhvfIV18XjcbSiR6u
3pDTKj1S0Y3ep7T6Ll5G1YB8SkaF7BY2oN3C9Fh5hK4oFBX8mUl+58M0AbN35d+vAZtP3kCqO8hg
8t9ye0H5hdvLHZekL6mB1uQuG4msFt2rAifk+gp/1pn1+0NIHUA7sNi43QHwil1AzC4BvUsCbsqi
1lh8xX7f73QwSE8t1H1mIl+z8YmPlV9qAL+ToynUBKhLtUcquZsRUNdfyz6Sbbe4eZ2OxFRec2YZ
mRQlGX79UoxzdhveKcYvRr5GPkIbMHQmO4f8CPILmHln4fcRThdOfngFra7f/5I3A6kCS5PcD9iQ
12pft1MuWt5+05WfjIPhdZ34QPlbefLyNJ+e4ifBRWTR+vAghuW4X2hkvY9eR0axPtGZpRY3RDoM
v2S6R8WK+g0eHDI/RPWLFZxEkF8FXrVpo3UVbKrVQBj3hy1OnIxo0o5pDZJ4OElNfLLSfLTIubgR
JFt0FpW7AB+I/Zw1hk8wHE7g7lXeOiaNqd4z8R8Kyh+k1kgrbrG/gxO9Xv8SLq8UNXi7JNdCIFOl
xEcRQPo3GgdUBsJyEjocCVm6/BgfpUvkBk4Uz/OveLPC1+6S8i2o6e+aiSB+RUbVkdokgpHgvFM8
tQIC71TQqBNr4tm8N/IRuBkqEIKSvsZS4P8SK+y+nNXyxaJggvK6yLinjEW0nhzCRegcwLhkkIbk
NLmQPOYQSd45ar+m/BTr8RcifdGDU4IhJxQS6hTBn49Jb8UG5QJTYF50qCJJvLQ1w01OF5RfSWQS
s6BsnzHAyPS6UmyjteSLoh2W8wXSRh0cF1CX7u6uK9ORurrlkxG7cr8O7gnFCL0IsQsPPojl3V+C
YD/8BLrJaswyWH6NqbFWqY+xqWzr7OvEtaMvDJT10gJQVRwYjGQy1O91oD0/qjyjKX3rvM4hpF8D
au7mLS5eJ5IEKFXH131Zc+mkWImWyJR7oxjsgF0kDGGOKe4ga5433bzK/ew3pGzhD++SApA71Bhy
TIfJdXTvxgYlY4RjcOWvvE4/97m/AIm5R27f2Z/NhvKGv3Skhzu/+HxOtOTGdGULBhjrTq6t3xhK
pewlWceStn+xDRDCk0DtoEjshlmf/Hp6ICi4ipuEK73rSNICF7Hf7+gQMWjwfRTVdVeuBq0nFYNw
iuojl4zkjpZwGTREdKRuIaGYgdNq9InMS+JlhlK30sbU3X3ICkRd+H7H73euwk9AP2fzTxK2oQDs
IAEj1KRA8Y6i0VzMqskgHLSJRo0S4EhNSUF5Y4BCMJ9vJzSAmbTbKCabEGn06l0A+76JsGc0ZrNF
p63HSE8CT/4cxQWVRcyAYOwCkAiAhUZ2yxUBWfQzWjzkvXyoB+chaOpc39J3y95kO2qfpRndVgR1
kbdESBjHrI2Y3gKKvxftEarMA/h0YCkfaIIgrOZe7oUjXFuLWadRuf1Zf3Yc5AglqcDexADE9sFo
1G5POsi0Tr/j7wmuRLRYuc024Ajxu4mfTU5PzHbUEHqsBPLvEjn3kmao09IqqctfvnQmKhSlCG1P
endvkQwrXwsWkgGRbKCRu3bmG5bT457V3d4CED1ap6REjLxtE4Vlyr6huI5yAawj4iJtuY9W1bsO
UJ7aORCTtWA1lErFpU0pIV2cCL+xiL07MEXj8/Or//VZAChzC5K2ey5cqILpdSX0fDjvEeSjrUHp
l37O1SJ1dLHoOKB42uSL2MJfEIeW/jZu/450+aoRz69dMyxGchipLMhcC8XNW7cpXZRQP/bYo/W5
jd0umTxX5u43UXCChU+D6d6eDXAau/7CFr2F6sKNO21SFQDUtzy08JtAj4Q2UAUHgxgkdamNPoSC
gjcYUO/hEnJEE5pefB4agKnbkOqK6MpUDylmMLTQ2Qt3nJJ3AINEG5IfuoGsiKahVKXeFroceXd/
NywJVLno8x3Nh3k+PeZqQYfyZURJ/3kjb+/i31BQOEWpgMnXXvoHSI8sZpfwSq+R7gHUDmpJsi+Z
Jvlo0tOhe/2SqvMOb45Uw6Uijs/HpRcaerwOZy1GzgLHJTrhgWVJik9pXCKROulTDeTJnj3/8C9X
d2BBw6z/TCOAyQRvl+h1LGTJyRtpJKWwIN4K8gl5FSF09HqdoScDvE4FFNaH9/Aq8C+lmwLXKVe7
pQ51VJzP85QWOF7ZaG4z9pR9JVhqeCjhmBByQpMJgkFumrSRbuiU7nSAhbjdyrOq01QE6Ij2EaKl
hqJz6D8RqjKEweAclh5icvDcYoaN+EHcmAXkr104uoDtRXSY7h4ncncYyqeRkCffNSF184PU7Y+e
bNeO7wIlQLZ7ABPGmJYUTyXY0LoAgYVzdLwtdDKQ+Z5n4a/EgqKOzkLcWx/gNEZqz8RQ/bz62rwq
mBTvwJ7hPn/0Fj5sslO5nYQNJEcm8UdcAYRC1swHTr9GnwZJSIBhexgt8CppY7Bw+XDu8h3tNxLo
pEsPBwTSS/1Zzi0PbjbvopRIUwWLqTlFwrjlbCjVgo0jDeuTvwlt1+vumtHL74A9e2gkQRLI3KhI
6qtB5o0/h1IYSOOVEqA6GTTokN251M8Nsd1gmKUBc8FWR/1dIiilwBgH41Cm+Ni+BDN8zTEV6OUA
+qKV09SK9i44GtZcedYz3aDmN1PJmNofo+1AmhG8h6ZzHhya76CCzcNNe8xmjP8A441YjSfFjBSU
SwaGIfHYdL4cX2WJyHVdiWDcGGZBReb5BxkSc+7yBtRbJAACCMbURGOfhzzHnPCXRNyocY1+HnJq
O7YTMx1h4XW7a+bJbVw7aPZ3v/SIQ3rScpKvMz2JJZvjQm+32/YE/okr0gyP7vTkc07yqkC0N2EP
z2hN1Pc1XB8GTgb7xSv9NpJQ7gCsvwym01NzingijbfL7npbjgghKSVul50ZyGswQqK0JwOZXcP9
lZb4icKlM7RdNtCPeEk9Cdoe6M1zQ+OLJvEuSVY7j4viv+7Kr3v0OjK5vyt3QH8PX0Yuaq9X4qeR
RMqByUGQu2A0QJB+IO8WPR/2i5b9RWKnOE5ke3iYCI/WvPV6SdkUqvV6SZmV6KoCqQ4BdUPJKdp7
bmF78qF57VGbfK/QYYND+MwEdrEdTb/3x0kH/ZtzmVS//5xxb3GCI9iW6k51lOFDaZESeifn0nLc
4tmrCO4Wk6f9w3hUcP0w4lvIwHhW13hXOxF5506YS+lvSkFIBVwb6lr1YzBSJalKx5r0Ds3lJSZX
5UXj2+0ughUgVJGOg9EWJh3IO332upLMK6zFIS65iLgtAmHNRp+kIEVi4kqCLPF/B+sUOycFpu/J
eBCwvBtcYd73y7SRSoBBUU7oIXaaHDCMTrooUIA4dYLCGbXVtNOiP4ZQ1+jnhQu5I5KlbSsF/Vx6
h9aYG1GtJ68ccesQZZ4UtsJljNdD8vbjUrKaOzBQDcAfgXNCkVZ5nHQg/v5lG1TE7XfENdUGspCC
Y4TZjXIH7HIQd9gX1sT9w1JMRnjVXSrDcCWs3JOCQJb7Egcyb9B7OUt4dskgOBJraN9fX6wZ9ZtN
Wb8mCZ/YAROfoj/fdOQwmJURrgIMAqs7gwnjx+IrwZwgOxFtB1/HrDOEicqPwcwHKF163U7S9ynb
T5XYetLmpi7c9Rd68CEtt4pLIW3f/udQroiIZSDNXzTl5Vej08As/xKzBbbWB1obLpzXkUmjGq24
MestFgu0cmzIzwa2WisCin+OTsxGoj/3ZzNjUOuaYvzLP1cSqZfKACxsjv1EY0+cqxGrrjApvrA1
3PDuzsPRB06T7sM/SXIYchGXXYimW0bHoD8cjsemNMN4EfJnmRl48+whiabSTpSuUGkZQASYejtu
tNGhMxACACVGHvwvykKWMeLwl2TgFCB4XqaPLjpAFGGQSGZ/ctnMaGr1NxLd5gnTVBpzOVUGWJsu
ftNIGoUyHVZ+nRo8vvPzUYxaYHQteoX1JpMzmNXoKeFe9gvjqCWRSutIkpbVVOUS+43P1YiG5RwE
Gc58ySORUfKbJ/dWopPTPpAUJDGTERaVbhTucXhCYVc6cV2ce2Cj9522YQp2b8CPT60OOXY3fzff
W+7us6rIdZSN3FjdYIPxcvZ6uMbk8SuCjvL4q6Qn7QItVzgT+YjRSOa+u/mUxg+6DAwjPJbo293u
nNBAOBi0aaD0gSYidZEJPmtcJ6j4D5d3yoBOOw126CCgkfEdQPC4V9MATQAphyMUQYCF4WbYQBJH
VWpeVNzTVNxoJJVobkf+mUHR3h5hHA2kU5DKFfzn0B4dt6QElHoVEgX229xuNzhKueQh/Ojo8vFS
9CJ8A6bNa99wvA3c6nsm/c94jWpS/UjmJkWx6ltIvbw/4v1DBoscofun9i68+7duRlkTTdrIz8ua
ZkgBRfMG0uIPI/8rwUG1VN2mwFmR8OJw88+P4e4YX/73f9T/s6/n2lHLdgrq9iw/lvSypXAsBy9n
sJqeJnh9kBZngATVq3/NN5XiWzdUfEruV4vvZ2Jqf8sN+/eZvEkqLXlesuuNFPESBBUQLmlMl0b+
HcS1M9BpNgUXQKp8pMNq553BMuq0nHk6xJBo1TsAxYdJpLTKLd2JKaHXR3nvME5C6DQywLPTI1KA
aTxOB+eGFZiePk96+zAZJmRKXLvPNi0SL2v9p1yFV0+uP2SvQ+4ZHfDqNhnY1JXLFf+2t5a5Ot2S
43U/VqOLn7WeHj1EpfqD5oTJO931yPekuiQnkr7y44D2Ai2Hzg4PDKkLMTtasvqEHTrQgl8bya4R
+FqGq6B0KZSBMmT+CwUEFC7BhRvgjFAxbs+ll298eV31K00EEhiaQ8O8G1WWsnUeFYytDBtdllhb
xB42O2japKYl9laYGiRQ/5TQ9Jc+QNq55iimpdq6RcuWt+yiO5jX8emRpuMr7UD0wWlwkWDWvqzu
UYK8bXmcd6Stv6emv1OLGNWgdkdzTK3umMYbXWuXgqQN/XEe6V0Ts2dwAJhLbYHdt70ND+0YiQx2
UsfuJ6MkSLu3Cb4h2jXTJWtfuA4pmEPQh2qkbzuY+di36JLrG/DTIdEfQHcRzmXw/Yy1vzJbXjM2
VZMaHssmOPwntcTWSi2qe4HHaAp0nwWd0IP87DnhY5JEQJjeFqfxrp+vrzO0er2/7xWj1axGHIrE
W4E28P10/s5KYDom9Tz0nDNNhwZXf05HfaQAvRvmEe8zrqxBReMQV2k5PdnoJPNSQLaKiYEXGyJr
XBu70XHijFe+5FFkwds9+jNMjJ9I6S9lVs5Js+qORcctm7zOP+f0yNViVZ6r45jsg+ltmUTxMhnd
GwbR2cfm6t/ZEDC5uqkiTiQpd7/fEfUvBiVHN1XLsBRN/icJ/bfrXJ7v55P92J/Gx3E9zGcJSpnZ
yfwaHTFk+O6n4WSCwBv3+GO4NwpWnN2+ljvyAPDC5wGOesxRw79TdIjs7R0b3y/vlTH03Xhv/Dc9
VUVeyeUZYTEhb1lme0+0iQJq/1WcUSHw2tBLcHzEQZFPSYeK8qXdpJsmKGhS7CZtTREXcPWIwDbq
mF++3nMWNZkGrMc/Uee/LstvZ/Geg5bXSqsydIuTiNJhDuY20N6AbjybJAqeJlfVTXX+/+wd0cxJ
up7tKOY2m491Ed3Hta2+9u7017u4ZFNewhKD8QdhVv8rB+JFKxSiao5jKvRQ+5NWUt283JWzdaWr
ivkQq7Mw5s5IGwBdCkRfKdInBQAHosp3oW/U2WmZzLT+hVBQIszNw6Hvm1idhD6L5/tYXHBERytQ
lAtxTAX518YPs1X/ea/M/2b7dvTH28q6xocYyiaNq/a5Hx+mxVT7OLSTkfQqUge/Es9t1jv072Ol
+T3d/Ur5/ZvwbJNcNhiNrb/dq6SsJ0WZPNIxLbIoUK0HBq5zFjpRwhgtOR2idofHiHiCf2jv+8fO
w6/17E7cL8b4zLJZFtWb2qLWK5ar1j44LGlERTC5d+3bH8rkMTHWp5iWh4LkPWAR0q7WInLUNxdx
F9OnrX7YOEK5xnZPH0hg0FtYTvZFUE+9nMIOUtNtYQz2NCsCpH5AW/GVeHTOwvy0mwpojxbpj2CX
ALBteAlFLa04sBbH7m6krVE3f+J/f2UvS6qywKYhl61OMtYb/zOfSm5rT+VEu4RVF0M1AmaskwzJ
d/iB+Wj/pF/Lduqm7ajwW0kxv/E6x8rs/S2HIqj/HsTTYhtfxHFsTx4kbANccmF/4yUog13yieYr
R1BP8cBCNoRyogzCBgbxeyp5gcL8RST/Tch+05BPqzIr1Di/jmp4xAmoaqIife/sPRPPqFO95p4X
Z6JvB/d68VLHjY/euXSdg/skfRnjR3crwB3DKyDSlKVS4kWO2bBa0o7QvZrCOXj1Jy3OXQublswj
HJmUaxpB7eDnB+9M272Q+hqUAPI4MCYokvp+dS/9/q/VUQCAXDMNrf66oL9t95MM7EyhT+J49XDj
8DQBVK+dUzD/IEPl+6H+rjSQNGSTB6nbKmqZ8UZDmkrN82p1ICjmUwm0E125j58JoY3MdfAmEJTF
F02NEf3baD5BRUm9Eew39w+azpeEPsc4IS4DRAJaCHUi2ub2aY/0z9VnOQRm5usw0jv+gU5gqzG/
ffSd5f5Dj8zObRGPgS0PV0OyZDjCyX1U2576t81qVtGsU+4szO3Wvw4OnwXFJrPvl63/lbTMslGq
KI2jFbWh2W9aqL2/H3PzgXb1GFxoB3nGCybqJDKQ6VJKatLyfoEDwBbJbUQrekqPaFCtTej0Mbl9
oa1ud5vd5z26Dh60HLJDtXseOF/EgPROhv/nwwTNBKoqOzT7G30/dfWnqb/xR0vTklVlGreRk7k1
qiBvnrL3NPT1+V0W8+3xKys/JBC+tLt3gvx9u97k1/GRmjdjx3altjtXSCS3mrVaUOGkoibuk29N
iivTJk6VxHALQABuoDtTIvfw6pZrPJtOTIumFWVNB3dXlOI4oI+rorrHWEyK1Q+TfdlR3032TXxh
3BanW3W6jrJz6/Js3owgr7UvuAEo9cnaGvIfdDTsjTKqARaZt+193wDQ1+6oeftx94u0cSFmVPh1
yvTwAZOjGOMPG16Hz+51kH4+n3T+FBzzdVgO6pPnJB8cMAxOLp5nvXNu6x3gsmyr+XAC++k90Yfu
rp7/pJ69q4OWotiOYul0AaNXEQbCnxw507RbocTablSOrPWz8G+pZwLwYLr7ZweH3vXQfSAn6Rqv
+aTzrRZ0/l1tDq3r8nJq6ShmenNHeZwTXLn350acRnQf3Y1wxHMylF+dfkib/0tbfs1Xl8zMpoGs
9d7+fX87WKe7s6NiigBe2k6COqVX/irUw0O0bxc/DffS+H4nAsYDrUTFg6KRpQyW1J/78zgeng/7
eD2Mbpa7mtSj5+djq4P3rVG4bNFf06GlU9VJm7eGOqMKzGgmHttG58tHozi5aniOSB+xaORDdmP3
GJVRMTgsNdO9LJ941urNC1nNxWQ3yKNCpouDrDYd24kg2ouyRofcwMJgHJIAzYfHbfKc+2dqcCl2
xw22LkmHlpCXR6TJVJvT5RC8iCN3GbPdIZ3VegaYpbR41AnrHnuU6emad0dP3GjBjn4Hl/4pFzs8
UmTed2+kNdliR4CPtlqT2inYBVfOECcx8CuYp3VxrYn60bXxD9uCR7EPbyvvpkKVPs9QTUsp6v4L
eL7O7vyDfPnL8H4/B0nHv4kyq26csiQ5H0bJq1N4Sjr4bfKyr60hILOtQxuHPAA4ZUi1Wrjql7Mr
vTzqw2M7nxy/SMpOBIqu3js1CerT+8fuIXcxKTXC+P0fOOu7PiXnSjMzOKjMv/+rGG1nK/ozsYrj
+Dw/Q6XqLA/vQdzXadj6w0iSX75Tp1q3cPHpssW38sbD08tRrxn3x25EJH54jOjSnQ5KauHRGkf9
61QvRREpEM5jc396+x8YJEv6x/AsRqP9bl0K/jfmER8vSl47XbPR49Fd6TgxQj0d7feToyMyGkCA
10Vo/UDhqaveGnWSCRy3orckhIbtQTsyHKBlcHG88t54kEezih5WWE/8eNd9Xt2ErPbLrMiHpj5y
zqM7kYUkKKtO9ug8b/2iJk5mM4Enw/zVfEMRvf7s1c356rS49kyicQBePnxt33KcqPbsX5X+lRSl
Wvv2BGLMV4xufR8y+h5kMsd7nqgz9apj+Dy0zrdejU+otWw0PaVhWq3z3avfvTQXh09qqukDTl1u
NrUUV9/1zbO/NwL72ogBvtTc+sG/Vl4K7hK9nu3WDmy4i3en++vV0zIPYJBLvXl3vAPd6VfuQ/G/
p4dX0ck7Pdgq/d7oiGw4Tv1Nvq6yg16W9QLAkm1J8BMVbJzEbm0MboK2tQ++SvZWDvugHFgo2CEE
isi0qfknYgJ6+0jH5xFsR6N9HliduIWq3pkUmM3TCPRNMgIDBY/9zqPReDZAc8VfPj+Nitn3iwDl
4l+GI9gXXCGHok7cFX9edt2+X87VPS1Hhjl5kOJJyhNnbX/EauP4AOwOmEwq8k/gph71oZoP7Mov
8dIoix1YEOe1VcytU7embmKFFR0nZ6d9P4QO+ONg89INnE4XhzC7hyuFQu9uSlM4M6xWUR3iSLpp
HhblMEmHtr7IbGJteudo+nq+3RECAnlWic4a2Zqnfqp0K2O4yqdXu3WhM2/c1dSBkvcet45aNopd
97hqnXCxkOG7a+v36JCvH/HMjGcnYNcqbXgCjlQb1mn4zM46g5OFzLS6Z0CDi7ZBwtsqyOjxjflT
LO2UHt5CDW/dfHSM0COJ6NCNJfXx3cSIiTQqAWTYG61687TcA4Vn9XdWP9svlCu5Xo/NjXKxZ0c9
N5DiRd4pAMwte7RKKS8jlJPrbqHfItvoldU0vncza1mrNs9qen1+3k23unLvxC0e3e+LSzwy6pNq
NV6Z/acRaXnHqKa3aqAkX1flU7t3y7JnrqY8fMzGhzJSnYFZDVIgwpP2OSYMFPLnljSVNNQ17lr3
qflPq/28hprdyVbjR9LU703ViORnVgPT6J2ebU5aLfzY6Rh076qH6gWvB5F3ml6nUQKQ69WVeopD
Z0/2uvkwRruqdVPnRdZLH4Pk2FWfnbT4iDmDtK/HreQx5VPYF0Wd8/wJ3Dxq/qy2A/pC3nTQZ8ye
yQbd+3HWW8UtOw357RMQVv/57FyNVlWAR9XeZf1V0rxRwn49A4jQ47uyv7qhpAXMpdJ8vjnDMtJ6
WD83Ljg5nE6cwR8bGjXIZMAmzbRqFfyWTABaVgEhnTTrejO7hee8WcadzOoyeQfIP8Rb0a7pzUMW
PurU+u+KjqpPiqpZvwerNNwlLavsWerQpi+FfFwuosj6j6yfVs2i6ipZryZXE9bNaG9Ft2f7kvXP
txBQpDpeCGzPmpdpbq65au7phOGM5llzH6lX5d4TdNDMfxLrwzy4o9G1eMbKPTP16rSZ5/hoQHZy
A40YPPrGdWRp/r7u2yewazkzX74ZnN+ae90HzhkZIN9sG941dU1ChraokQ9iuqUCvGywJ4W+HjAA
bzxk/r0SV8Wrai7kW+0DvXJ5Oz+HcZkEHXP5sUzURtWuB+wqE9DzANiZG1WA7s7x64V/v/tycM2t
OQGCMd41y32wy+X7VrZ/3Ae3qvVrdlXe5PmC3llQAeti1kUbY03ngw38AQKlTTM89opx2C6r8Knt
jwkWx+4eIUANR81lanLisRtbbp07TK4z6eJP70inS3z9ldANL818PoEbrQumftm1eR9bqN99hspr
nqnO2ZGKTDyno8QuJmOx1ApSD47kfpC9XfjwhYTnaBNPJn/q8jabvbz395fGecTzD8PjDVolZ2GB
DlIJxZDTZDhOkl9BJhlt7gh1E8494eZoyMNLgT4JmDsfD2kcFS+5ukzcwSAHILbAEIOaA6b6qARv
h3YgAfb9F+3YnEfcYXeTs1+aDXaCPT6UXlL3tS/mzcohoPR1snHmXV6HyImrfAYzzTwn9xiZ6bDd
PM9MOeXizAjCBG6HD/OZikWQ4ksBb+JFDRqYeorHHtwNeVAQL9ODaMxKkiO+mRIWWnrcS9YCYTk1
l9M+FEFGljCxmtRfgfz/iMWx7scoKLusUcu91BA5MzG8IvNLSg04ztw9mJ5SyZ9DHBfHR4AyT7ty
87PPDHeGOCYd6JYdvV7dJydBUkZKus6dJMOrG3FhaNwZODP7SxWF5V5z8XgCyuIjdBngQR8fMjFJ
EUFP5VBQVT8OsSg3j+VjWd/5l7NbkrUSGpeGbYqz1cgo6aFpcwXvQUh4zgrsC9fmIHfujUYhwGUc
PTJONLLsC3lb2R1OhRlBhCbt3iuXafInKbzbWf6THdCqJkeBT3P/abJUVbBsI3WvZymPUOVYZ4Kv
wBans3u8iQAKOFguW8w2MLqS+ey4CXqNKlbTR+Y/Vh0+no/kKjDfPcW6GMGlW23yBbFW3rgHHwjH
mO7qpqg9A/0jX/C+1dQGUuPiHQ4iJkkBW5/8FVwC+MrIbyH34BDwE3Ul2LIaPhYgTqnbeLqxIj1y
Tvl/CTuv3bbRbg1fEQH2cioWdavL5YRwJcXeSfHq98Psgz/jBDEwGAQZjyVRX1nrXW+ZfpgPwNq5
wYzC2jO1dYyjpmftSKrd3BxFtSN/aSr4dXjb9nXEreOVX0xtpHQzc1Utywz/N66IJS/Ee+s+gqnl
sjviyF/vLxbd30fyrF6my31062Ozr4/qq/oaPcewN4LZ9gZ7giibEz8AGJa/YuszdrOo3vJFpS7f
EH8LDjay/s+sAx6NHxwisqyyZ56XynZBtSA+AjyqtN+YzMfrsViOEDduAAszdnVSLLvmpGi7qnQH
2KX+wsxmGrSJB4prY4RUGk1hoESQ5/jY6gX59vFeX6vQIKAz0QP9CjjHA6g+N8Ps9lxCP0Exzenh
3CACw4aYGnlpGa78dYEtniMejb35CP/58cbgpnPvDUbhOajdU0N7eMfu5Tq8BvA6nuOW6SGFIxYu
JsnprVOxwHlzn9ELA7QKaw6Ol5X2alx1JichLJaP7uX2lH/05+Bd+uRHQzz9zFnMgdOS0b0aB1tm
W3JkvXedI+gzn+eCaQaRlI2nZC5dbXxzhNoLCE4qdyrfN0CuPgulnZlCUIV0EuA8E3h66IaW3Q2O
DMeUvvxmW/osY5GItoT1jL/USZFM7XTfnpmQKJf4CXwG63TqwKhmt87aXb27a8uamE7FNeKFMO6K
0cXJs3JUYdUMbkE9QX7FrtXmBfpuqL28WDCXLUzwDFoM5jSYKOMdl81FaxYgUrsRSz3zKaxRcFCe
a54UcwHNbyRkIDmh2T9LJ0y8IzQpDAgocNGYvxtn65kvoFBnKZRdGbCz+6wF2yC0tnUtREDWHPkC
RufYR/uHiqb5SSPPXZ0tisAGFI10drBThhSP5bHgQNB7r+NGqhBsNouytY3qSDoD3DEyDkG/k7UA
f4j7kQyGPQgWNZnlBurbMOG5YHSlJzMzAc3vAh6pPVo4Nq67xoPfo+heVNkCRzgnKC6dOLdx/hwt
iUJpJRHsCOgQUgdM3lusGP2t3inag6Svo+TRIEOdzADlis+ashVZV3e3QxNjLAZ85kyb/xhjmCXN
7hip3OwB1pKyUu9rvq9KXAnpqmejS4uQzE/Mrjij8dt+1b7u6nteLqmcK1AUeN+GXUHfI+ScMKrQ
blLW9krSvI6HF7osft5zgxsqfv3yQRDx2Z8WSdzBu9WfJElK7KgsvEIVl7EQLlMx+4qGnt+cSm55
i87dfWbJmONk8PooK1J1mgc8l6VTQLSiiexmrD3JsmWskio8Kl2NbSrsevHU9G9BuvFp13SP3jlX
nPzmDGRrpt6d4zGgBuP/tSUKUex7R2eQvQ4tDIwQbsRf4BwO6xIRZv0ibdZC54LuYMOvBAv4fnfA
9nArh14UESe3lcGi8oVarLJhW/oEfayD9ByLTpuVMz+27xiaUyO0jgKtHM0NybHZjM0j3rjynCjw
aHuVXwMOvXbvtWsUdm3NGuxNyL/ggP6ENT/XD93zhGSqGMyri/us5peWs4Yh2octiPOhIPOJSRgI
U3IZs1cr93JkW5ptQq3kLqtOSnDpMGKXXB+lYUSRZmfFRTe9e+cVLUYpVBPzQLZbyq3e9anHmD9w
L3Q2gxmgrnTwss4ZA75xGLyveHPM8mbVMXjGjyxzc/XXSQE1i0PjhgHKROXhQ2GF1dcOTzmX7eTu
sI010LZaAWNgpx5G5CnhlsNAbJ6wEVVEkqtneGMVZP9C+uUEKc2LkLDJm1WySHDnqlZDcewsN/e9
ksA9xRUF0G6uSSfu1oK0qKKtCN9ca981KltCerDsmg6q+sq/+WSR6bBRW+utUZ9jaxnve/YseMrN
Vkevs7BuozydQavT2ekU27oNMNsWTpPXroSHdfMQ7ARjM+r7hp4tXgfRszpcCyQl+YavR4flyEBT
P7TaKlWWfuhVwUr019ZtLQnzkJhETBqI1CGYOkIA1ae4Gz4wTu5itwKzp9ylicjtTF6DlXBENZa8
SdKbLQvrEg0ObE9KzcBWKGqfjFcJ0mD7qLIZufL4oj8FdVZKEyZ5j7yysbsXDpj8+dWiXaG85i9+
3SYcFQF/hrYvzViKrWyL5nRphMNReh24Ij/N2OYG0S7Ga/lsYS/Gi2IHy2rGiR/5GXJLOoddTScI
C4H/wgSOtkGnQ5zn6i4SPscXn6JdnKXcPeyAm9eFH6rYb62lnC1T38nbhySwgYTu/AwLFf8xZv/C
TOgZRPlrgEbIKhBrOf0KnDScO/JX0Q5GGqBVRkoc7seSh6cG16f4Ij+kEILyRUuphfsfIiMEPUjj
aluNJggW2VFremyGe+6Ute3zu24eU0MRswvUhLTx+NsetX3AtcyuQ/+HhUxtF1T7vd30s/Rus5MB
A+/+ZLbGbywlnoAtS7Z/36jqMte3Y+xyYeMfyE4qYkdit9/nXBoV+AFRVDoeKy7OuMC//HIfY0cO
dewowYt13uJDYHqC4txxuia35O4city7E+RCLjeoHTOOduFTIprz+O5mjaNRbD0Hgq0A1FE8cHaM
njY4hrTMDK9PdrcniWLawvrnftZJp0ewkr5r4WmkS4LsPNgWoEJ1yTNP+yxW0Ti7U9mz8f3OUyNv
/BpeOK1knOVkOjmYVST/TrNPLYa/iYGeO2iPKaFNdJLjdHLwT8IhHq8ZZliyZ8quAB3o5mXhQi/w
WZxh0tgWbokQEyi1d8NgcZNcLtAW84OIleZSE8m+LZKjlXtV69xHp5suPfqsGYssF2xYVYVlc3Rq
tG6fZfcw4I32cn9ji1IzaOqj2HngtAVMPYQMVFmibw9QqjUqlnlJCsKEtNeQChkH6RsDo+LckZ5r
vJj0Ff+iHMDq1nRzHgAzUd/pfW9AcFNsk0u7mFIOeLdSMxcUl4Osfw+vhGIxZFeA0dIZydzdZErZ
YjLxwbuiv8EijKEHdQs+WO8Dh36/5LDItV250/V5FTtTGXAxmHPpc3aKCtTND30yZ72b2FqtVI1F
tRzG1zDYiSgys2nHNcMiyA658jZsNd6rEzAySVwuPq3wsDXKI09onWhYJsO0pyTU8qwnbZ/6zEuw
6HgUdQqrhy5cMLcQ0AaTkZGszfox1eelvuubtSavJXNTp9saRgXxY+a10TdReB36uW+5pfokw+k8
GuKaHWEe/41d/unqNM2DmaQZGpRE8w9/wEHsGr0Po/icVtSNnlQ7uMgewZZuixsSrJm4T8mouGEs
Ij71wnTRGPPyY/zMXop5MqcRe8gOlA6cwP9+Y3+bY2mYMk/O7zI8wF9Or7/NT0ZBGHHYipsTkSPM
r3JuNfwcsQVFhIXzLATShASifJsQVm555aG8BOcO5Z80x5t2nCb2U/rLWKyZTioXDt/sopC+dv73
25xGqt/waxPGjqGbGkM36/s0MuqssWxVmCiARLpXXrhFqemIJPhhrif/ZXDCC1m6KqqaaBrit9mu
UWtlbyr35mQmTnsdz9BHMUylm6YyebGY470BejZvbTHTJYrOmVLNzKf+XJ6aF+pVRs6cgSFDA82u
mp/oONNI8Y+HYEDyNSFuQPL9NlWRdEGJfUnKia5R3RAM4614tC7RIrkYew3K0A/PwpioGf96vW+U
TLnx07JSupR8Yhzp97rNrOaN1y1GJ1jt1Enl+dXj8znTvyzQ6OP9AURJIdNPwCIZTG1TMW1Z2qts
rvW28FxdbifXsNVzRbBBiAuWhmaYQdvzDNacEyL+nDRVNw8dIH9YZQfOC+3SHTEu2hWXFo7Vmvog
uwh75VmNt8aH+INb4x+0GOZzpvnbA56+gN/2Qq/3RX0XmCE3Xl7Y3Z5UdPiFH+OlPdFN/XtFy39/
vKbyi1iqyxhd/ffVpKIOmyiK0pPyVNK5HqQTTJGsw5F91n+ZX/1o+6GNk3yA1UEIzg8FYCIh9a/p
MVhj67AtObv9bYWreuApO7bttr9yUN/wx8MqZpUe++2ALWxx6pzJ1F2ea2v2sXP/GtH1WOirTXd8
h5SC/RcElR53CCQ01JHyDC8w/XNCXZGTSmCKdIEzGecUZSIsdDATdKeGvcRvuDan+qU+gD4tpfWw
kW6T0fK46c7toX3JTjrIx8Q/xP72g3k3YIkACsMb/EWCwcW1/ZLZRJjidHNIVeQ5jO8NGiaZybKD
l7dBCwn6ZjkATUzV7fY12+cPoovFFdY3QLqfwHnAjnXAzIp3aVe1Dckx/qy9fAWGPq9Jjcne/I+9
8TI+YET7RCjEfdN83Z+a16LmxBIX1cG40gMoV41bD4X/R4hjMpgMlRK+aNBuR5fWzDJt6ZqBL4Iw
yDMKEwW3Ax9K2Mx8717rfcnbRNJyjt9BB95h6oCm8Ctvi2TRfKl7cdl85efu1QqX5TMVyGtdO9GK
4XMLmvIkPokEV9IpMyudTH1uTkKKUYGKHTMXb9z7rvqGjBYn7U9pC2NMBmciKe6DdAEWhEIrxBKx
1XrVfKWo4q/+Ip2D78KNWvE2J05nO6PIwHScewXOVAydcGI9gZnCIsimCrX/9Wf5IZwbHyR8LyTS
pX8KArD+Mhc2zd+W/LcTJa/qVs6KMj1V5/5Bxruv8DDFehPe2i3nSnwAoQVABufkxO3zaX4zPAoR
w1OMqWf5+3hoQGC/pqhHfQPX65Ac72d/rXw2h2KlLsI1JPXN4OKF9FIh28HVFaGv5bBwDu1cJCOw
2PJ1vygXFYE2AYD77BN/toU6Fx6hO+PWZmBOk51VhBHZmc1Iu7MotrcdxduqyYnwEjaZm7m33X3d
HLBp9/pH84cz6NcI8/uha4mqKIrSxJrTvzEh5awpM8HgDCqe6tf4gVLzIFbsKPU6bpKPkaCe8GLt
1Kv6qm0AgoEaZTuUWEZIphwC25q3jDHgCei7Wt8u3SM8Eq/0sVxmYoIbr7GqUL8OV2Gen6XXZg5n
mo/XPID5PnTH8iNZWJ/qW0BAxKE/jZ805E05E9+E53+fftp3wud01P72Mb/fZUUcZNoQiawE9Lzm
nGbEK3YwiuhqiBmTUeLJdo2CkAm527/XTzrwo4R2PZk1s09c0VFmNuvCtwGN7XbD5JCLQ38gYR1R
V73MPRn9sokVU4FrADyC53BbP/6kDzD+tpx//xDflnMf5oYa+HCA9Hm3ga8Y7emyA5eIH8iN+B/U
KBLxeFr17uQpJ63TBXbzwGoe8QGOcBkLG+YoFb1Nxf2aL9/TOfhCgNE/HkTFGgzF0z3rCthxAhtF
P+MkTxq2ycVlxSlti8+Ej618VJW+4zuu6KiL0jMX+bldRutruLQIRzePPxE69b9VIb9/6G+XZIbt
v68VQXqSr0RjkVQfnkcKQATuV6IAgCJzLCHFCcHnqGdOBZUfwlM82KE5mwxYROivlC7DG3WvccyJ
ebbIHTz47yUV5xOYGEcu2Cf4bPHC4UgnG31m0CDxEnkJTjkBncIzt3FyUR/CjbXw7ehFeKbdFx8n
p8V/L1NJ/ss6tX4nTnyrB3X1bilRksYnCXIh+X3U56ia83kS7NvOiTEZpBLtZndW4UP71aWgLAul
XrYKeJrTFutWWvrJIurmemmbn+2wmG60jqvT6ZN1pMyYjkVPAb6+6aqk3x2cEeVU7qnFKTKXerJq
6uUg7CAeVOrGqJdhvY3hx0qCE5mrAXBXXd555GX80IIqRPFBlx/j4iUP94KyjZp9ZZyjN8hj4Jlk
IisvjbDxS4ZnRHIuh5dsWAb1fIJq0HOm+8CYV7jr3sAZZ2pnd5ozMO1J3Ju4iSwnJ6IOLcBFQLeL
PQuDYHURKevbe624WXo1MFYPN5W1uZFuRkw6+sjbKQD7gVsG/1Z/kIuFni8svNGCBf3cfdykVDrd
p3Lpq7lfrLR9Y826H41E/9I5WKZmwdCzJI3Aim971MqDMFObPDr5TOx6Q3eKHi+HHKftRPKEqrMl
a9gaarW7NQg2BHkZUwNYo8yoMTtGMVhUVNxIGtnkxu2H1aVq3/ksnIIWzaBFSyhJMjFi/y0BW0O/
FYXe3oiTmLLlk9YNjBnrincACB2Cihv6jqH8CF8CtYbiMh2zQK7LhcaIO6NOclssH3iy8TotN1Wy
Y04cDFuGl7ec+SEAbP7Sv6g5GJjr99PQ34fHWe0VYRp5JoGT0KuJDhWUEmz6zzZcNSYcFjtm+inY
6vOQLlVmaQQZEZTFRN50kTzcPzWOW0Cf/hDErgCSc/Na0BP8Khl5nyryQoH3qFwz02s4tLPlmC1j
sEaooBgvjY4kHqW19cjLc20VybmO4WCvuPDhS8Q3kBhbeyzja97u2naXBGiGyRf8DIsFTJZk4mKw
Dw9F+jSsqU4VvIz6g5EtemRKBvyAN2pA5KezDCnyRx65lmiXt+s9+JA72LiuYRwqWFZAMdZzaroT
2M28kR83sOPncdwIR11nkB9OFCGcXErb2xbhk300T4oVzN063rfqiY9dAYbRkbQYl6u7XFiMpscB
x5OGRKJx8XzCzry3joZHJwYzha1eb4MLfaICqZ6xGnNaRkiAKojbPKDj10dGmPpKbXaNBmPWSYHW
4rOJyc74JLf5TJPcFEiNrogyuv6S5Ucd/wnLKfJVAQ/zpXOHeXyycP4AKNBX92KlQ5EWrvDf2+Hq
v7W+Rx1ogbcGcDzs9OZWN9sXVrrnT4WhNiKtK46UrgMZp82iPYGriI8QPdsTI4j6Q745RlIhTcEa
aen3u254yoGDLcdnNJgvjI1sesyPYIDemzXlJVEjyecYfhiRAy4QAc/1Sy26AjUO4YJzHWAy3U2D
hcNAPuTLQsy2YzuBiLl5uAk2f9bfJsqZ4ZlUuXjwQX9fM3lQYXsgNm8dVIjVk4bh0HxkbGHMOmFR
DKsCv/yJsM50xoHQyacPhDNjQoWaMrg2R4ySVv1aCVbRKixs/Q1AkwliU00UawJetC8deu2b/HbH
9geOBw4hwEuRDXYpUSkzdGA9GbNAWzURF91MhPbH8gHJNUtqZ67nfsY/d4ZK74DkKcuT2FCMILu1
puwVeAI3VxbtAfuHYhrj+dW6C1ZQorNwZUVOGz73MFahhtfrDxiIJlmZkS2/mW+8rQryBHORFkmK
d89XDJri3OmByD6iTz98Dmi5qQCJFU63MaSuuQ8lSWKO4gY8MlBdr3xr36Y/Gy8MBTXKLXhS65rJ
yhN5oNaq3QPV929mgCtKEizkwo0Kr0G1oncwIx4gcnfcMnglLhje1kwyA/gKx1KwgVMzrsFAWzJw
4ln7DcnRwbvA8YA0g5HOveZehyJ/ACA01UUtvnfAx+Gq45uPdKDcOUMHviohWEyDqOSNOUK0LX6A
UMyfDtxv13ml5lFy9zvYjPWmz/eavjDza0k5keFWc/fq4h2NT4j2WQBCd8fIZBG/qPEiCecWnjMc
daoLSiaQUozL5X1RGtPjL/xtJKxKIvtEj/Tc4GI+Ks0Gpidx1kPGhrChAgKScK6VbtG4der217vk
6fS/g1Odkq8bmnPJUa1ZNjgWIuydnLkgoQUD1hlXUMeo1HfkE7In5mdiO++SVSIuZWuXmDYoVCEd
EsaFtXqs8j1DpVY7SgJMPAhDC7NaCDXlaLSUDA7mz6K88iLGxw+Vkv4XwcB/7rJvjUtmFH4rZlV0
Uio3FzatONdEryb3Z1zK+Ad9kdQlccrmkKw3xY3DZBkFbraB7BC+32BzDJDUADeCch/5TIzBemYS
A40JCDD0Y5ws8najkJLOScSYmJkG5wljMmpsMmVC6kWn+pC/BsmhZbrEB5/pbLiAq1MUDhT58shs
pE1XmvigZ1x2CO64SWcloHHstPj3ziuAkHhjkBs0umG1DeRVj59MOp/EOkzW23mKjTidfwwFw0ae
TN5VwS6N5l3hWljGMFGDX7Q3JQ5J54ZT2BPTzts54ayG+TI4t9AR9wDAHOQtv8a6VPFiIIIak1vD
U+5uQ6wt4A/fZ+qE2LITaXSlFGEhCRINKs0EdbKI0XmxH68kCr4CeGh0ff5MlJ2wsolkZxTcUxRQ
EfDY2NRcYi/sWQYUkHIVzm2wAQLFsKqE//8l906ur7sW7hSkpZsPax/iWpGwkJ2sVSDzHKwGpPyQ
yT/I/f7Q/hri5P4goSsBdJaRoP+37gl19KpmPqYnjHFW6he+/GQw8b6grmDxpJ1M3AffZIKjmBeu
hSNJrwYSBiLTnQ41cLMI8EN9Vtzx0u/uTHKvKBJ/4LArfy5n3qImERAOEGwo34HgoPaTYhxh0IfJ
Ru9f25dafTRBeyoZXRpsoihnxiK+1/dzKT1ZEEaU4TaD26ks4Iln5SMqvlK7xMw/6flkoCUFPl2b
eCkoEZdg16JjIqVg6A93o5qY4D9lGv+R0fbrIf/vE/xqbX5DM8UbdPAiEElA2tQHzKzw9pkcXhiB
8Vixl8RTdY4Z4Ce6rl284/5CmPzvQ+Evw4XpIZoMPBTLBFKfEObf3kLt13mhi3zPHRZ7mUM9lHgN
yLF/5y20Trwnu8J9XjY7bTOc59mRydcD+XZfjERn6vH29tP5/5d27j9v6Hs3MGRWVFU9b6jYKE+S
0yPTyQkHCA7pnPYcz5vGFhz50ZWO4vICs0VcwBN0fvJfkf/soXkbOmptBSQf5PfbcymGmzkG1jCt
f5LWCQEqTrcXAsDi+WO+MQ6de8HkwBbfLEdEmFKvf+pr/wK/SKJiSCxvEYMBAiX/+8VEWhwqWjRE
J3Wev/oGGoQV38lNWQEzi8ToGuSbzjTGUm7XzWNOS8qwXbolcLZ/N3FFW8JX0qoZYGrebRUH015P
e0jnFSAidv+yV+/UxwqYrd0Nr91rdbSzlZJ7o7jrgUwZ099w9xleGM9jmfZTVIn+p8xGoq0ilhDh
GhYv+ren25W+LovpPTo1bKxiz3neNW70XmBXArFmi8kFeLuIiwCmW7VTWvbddNXtVEPlg9OPbhUd
6cxzOljYXDF9BKXZxIXuLwouvOlG36ED7/OJpKXd4SrTHjhAwWk6UY0sHiM8I/SZqQeKPAJmQWBG
prUE1Bi/VGiTlFP1XIR7IrqQO/695f6w9pl2PQIPkXVFphNeMP/9ZodQGZVbG0WnMJhLAYx/R2lW
Y804FQA9fTHuS/gpFHsxrLIJCNQuEFmCH/RHsv5n2z29DZ0ZGoITJnfflBpilRatOma8DQnk4FD6
e988jQi6Ydbkn/whmRTPR608BCLaiW2BRWjpxfKith5qFPHFOeVBXk1rH8E/zODKP2XyptWejOxZ
SEikI3iEoUVnog6aN9ID+FLeBk6TeP5FCh2J0QTTy4u2N0gKIbJ6dFXub02Fm+Fl/stdJCtm6ecf
kv/aSltRoA9cxcnqnp1Ca5pEFMF6qA9RSzcxDSEMZUNBETbbRrVlFHJ44gSeFTosGB2BEfTiwhaG
dYY+DhfdVtwZ+H723PtMPO7yoUZJU3ttse8LCIP3NXeIoFwT2TEQNQ2vWnX2U/gvJVf53CRPs3P0
20fW7xsWXTbVO6a4EG9brUf1d6zHV0M6BsNSgq8CxBevNa4XGa5X+ZqHp0K9aPlSah+KaGeR9sH+
vu3D+1G+k1CsQNx30BHUsqcbIDRnDQLMTY/B3B/UdDeKz2G8EuGaylerfoPE2FVkmd6WunRt6aiq
/CHV31P1M2o3cePqrd1gAFt7hrisRtesDhHMOGtZap+oRMRdCHGUdARf2IbDpWYgEogZYPVW0NZC
cxSxyyBwK19L1oNaLe7+tsE3h00ULztQo5uSOmMVu4MKzWHctsU5HtapuB/8BxmDD5isXffmJxdq
JEneDvkpMyDVux0WS+JKkZ8gdLHGRSQMihefbqfE8Do32EvQDN6jwS2DSwPdGz882JGQYAH2RTcZ
5xLAaT+DEzkRH7HBK8ElLIjZExcU1gywphmf4YTkwGhgLQgb+Kt7cjasawpfJFu00YJxUQQNsfX0
TfrRS4zw0EiSyiA6cJrUYpEGGxg4Gmyg6M1X0R/sMggI+jb2HSs5/nAgTADXfwcK/92J3zCmioFn
oTRpeVZ2LLv+WB/MXYxZlYL34U/Kv7/eK79v+++nj6pWspXI0cl6Q24avPj7dts9qQ81IYN0klOc
ZDGhEXaJvDU6CQ9MHZV9Dj4OCFNiPNStDfu+S7AfLCd4mPOUAUACEh4uEpeMKzhiu+Y+7z6rrX9k
wX4GgpMFS9rn+q0hvyX86Tz9s2P87+P71tYoVVoGd0sOT/Lg5msVx8EDX7gVun3tVXuyjeEmuUV9
nIp9f6ZXDmLafh2E3k9f4w8n6q9a67daKgi7m5C0Eo82cLgzIe0s46N4jZmNQc9QnwV3XEf7fpUC
yKN+PPdf+qFaSosBPtziviKu7hTutXXoYde4buflKwS2wBmXwzl61nYKvm8ViTPcdI1jkETRnINT
/Rgf5RJWnhOvIvjhq8jOH4enCpBk3ezbef3JvNdTV+ZB2oVY27wwr4HMskoXDJCzZ/ETSA9KADhW
rjraNjiXhG0zvayXaeqZTH5MZ3xtaeiWKrUzxMrXBA/YZ+21usT7EBfhfE4T3epLC73SYhoCVC/a
MDHv2IqCZjMK8HLzhyf9a+7+jw3z3Ykqx79UV0PhBgug7R1IvMDUA9YNKq5oyjuFgbwaqyVx09Gz
9V6d74JrvJdf+mp4i+dGur4/9dw4yDu2d2YiGyVaDkSlGU56Fg7DdfgqOCtnAjnW/14g6p/MlWmh
wg5Bdouxjfyt6pFvmSxpN7Zes29O2mO2Ez9rbH+q2bCBn/vGtYYYHyDbbta3X911zpVJMwu7sZqL
l/rI1bHgrILWo3zGu/FC9dK8wOQqjsMVonO0HreQsOqCGGtj3yW2vq0lN3/898cA9v7refW/z/Gt
N9STJLOCuAawxyKb5nkTJt4UWxJLyyjdZNpVl7cinnvVXhUexMZjH/a4xiDNRPly6MmfztGeO3W1
gDexgUNAGy+OtnUqcV6r7eA1Lz4rph9EcYsugtWK8FsobnMf+AZCch8+CdJeNJ2S+PHkHOrLUkV0
M6wyiHzkKGAfbc5rBaxzsmj4fxZf2Lq18gVJvw5dbXxhIChgnKmvycm9h2AuX0gABP8kKWeLG1U5
sNSBH5RwC/mtkre1cWyaa9fvwvzNr0+TQkB9NLolLE/I17F1ZioyAr0ZO7RXt3GloGYMPLN078FG
65cQQ7Vhy3iFxr/uqVjRslJsrtBygLH9++v5+yH0vy/nW1l387tYjouyPCMBfVUewjf4T/Kj//rv
V/ll9/PnFvzfy3y7s3QrHlpRZQ0Mu1vvaHtpJ/LNPLAdDaRnBDIfFGMZnNDO7OVti30tmMoVoxiA
nnbuX2VSru3hdN/2l3ggRQNORLpPcheefLzpL9ZaWqNA2YmhK10RpkDzUMm2xLcHqQ99j5V4AljE
R31QctfcKa83yKuNG3xkV2KTBxiZW2A5NXTYGdtoru2gdjbX6BWLU1TiD/hAvkSfP0X2/oWcJEmi
LGq6SG1vyNq0b347/4Vbksmd2NxO7SRejODkOIDl9gSDR3jQ//sbkP6ce/731SZ45LdXC9rwLllN
H01jyCiA2HWwmDp0E4PUY6DTU0otK7IZ4xapy1OYvBXh+w9v4RfV4dsq+M8n/naitULYSsVAk2oh
Vq6WSWoj2JoAukP7ar6lpXN7hBFbAF9NDAjkYHruYi30HN7c6WeZymaOAZnIh3QPCcap0V5a0EM3
UX4o2seg2jTSe1tfRo1T2suVNcZd6REm3f1rkvNBpB7s+E6DukDjV/kek7deXaNbZGjLLE5NrghQ
TVghMGoVj7NU3hfVTMVLN1ykmPDiTk9j0Di3YFH466xDCINuhiGG/JDclgqrGz/h1LYu2HT0iZfg
8YtdvccNSXcNChjEG+Qt/i5g7uJW68BYoCbquOcz1xAXt2jWpIuKpqmdQeDm/0Jf04uMOVCNLluk
w7vuGgcMSdBSbEzLE9Cplq7xEX8wm0FZYyHqnhXhcsAIAI1pbYcDwRYOU9wg30aJk5KVkB4Sa4Ni
C41DyYzk81Y6ObNnsuyaifpergnThu5f6ytpmN8jNHbMyezgmD5IaBqlmezq+UrqlpCOQ54VAyx9
ZWJenzOiccuvnhfVf6jY5L8UvP9ZNt8ukKSQB7NQ0whjS6hz1o5oh/OARK+1y4fyiKkbDUOFgHAS
xYm16+/S5+SF51H+cJX9+Ea+HZbSYAxjfK8AWV40zg3lKw63QTZvafXGB4yvEsHu1rUww08Ar18Y
W6SG6e/lfV2kj9r1pwJB+mVs96/99O1U1RS/UxKZU/WWrQPrwR+3XeIFyJZQHGmudPcsfJZUr5VW
ae0VKiX5NnybRpQbC/45Jj8fxh0tylxAEphixdgspfs6Dbwo2XTynnmxxEgKxaExG2Kv17wyWZiD
093cmNyicY7MmyI/GOz+E7322Hl3hM6yN9ac6C6R9MJnYS4K2CLxHKOkBAcZZu9oyX0UVZNSV6ke
eTMmoJy+KCtGwGtFmkeL6AXZWIobN4mpxHqPC92c3zAWJrwTMtAv9yEJFgqjW0ZjsMAxkkIxkLvN
fVJuOkV6GptN0m5kcd+xAwWXseHIoBIFb7o16jXzkhsmxWF6YsOwawq7DRiZMQyey76HTCCVjqye
3JjRf4R4TY+7dg8eX3YzTLPk9+GV4auWb9B5II6I1Tm9QQ4pTXHr9lLVO6wpfGU+zfQSG/1FZs4n
qj9im3RZWj9Qev8ypPnvsf6tPzNqWcuUovl1pFbVQt72hLYXfHGz5KMaeCyzoLRrTE0RRnd2nLnB
sRzd5AMMrJsmlDN/Lz5nX/ITx03OUJYbGNUiBJIjPMk9ib1wSf25SbV7ZFZSz/0lqpuVDqO1tWtA
MxiOleMnnvw0zhMEBZWnpfNkXAQYdtN+TDAbeeO+vBjQi/7Unf7FBWX69HhayVykRIB/2wCqSgJ4
2OKC4r8Yw1rZJRCaa1fhDDOgsNYfAUQr8REtcb29o0++aIvhzWd8LG9UHHIh4TcwSObClpZFRKFm
IgL3DIargVMdm3yOpx/gvlw7IBHyA5UzVQK2zzhQwXIWnX9fj9rfj7n/fZhvX2V7CwtBEv6PszNr
ThzLuvYvUoTm4VYTEvNobN8QxtgSIITQiPj17yN3fN1O7DARX1OZVZ2VlYB0dM7ea6+Bp9nY2Jcr
Ggxf5BljgzfQZvkWBxrmTSXkWPfEYkRBhqKQSF+On1XzCgokEbAlQsTSKGoppKE0Elon+hB/WLy5
2pfMART7QkZaoahwKFkC1TzKHQMJ/tmRt8h/JBzOEL8xTxOg9ITxa/xoUPQLlPvPHbvrvquoyuMq
T9hC0QJCFManuuoBFba2gREjlIjn41upIKbxIJsBr40zw9UjN3uKcDhS0Kj0U6aw6FR5yj16SahI
V8FOmgdnjtatnJ9b639vhnbH5a6TpjtyOHNUfB82XtG4eoMy10Erjx8tvcLGO34KMXHz1uQ0Jm2h
41W6BZwQw2mAMSH6MOo7OYd3WNfxZlnJfgPxjQMVnjbVnuieVmLiIHsFa5YAQjg54bXwCMnPDBSZ
2FU8YFVPOyD+nh/o/5/qJ4XqECKh7J/x0S0fdAK/9Wnfb83X+vxWIUrpDXPJmK98U5zTZzLV1vIq
e9mEZEuh0FAd88He9fvTC6KP+Y9Fj3vvEbqpL5pRFsV+wY4psguDuGJTwJiTAJzX80e6oNqiLDY8
xkwQkJT5lYOIwDmw72nqZSuU1NAw3WsPyf8aJ7RdJNh7Wjs3fdsM4EKcJqhrcA+CoEhxUzxYIo8+
/r2ERQCrP1uldVikz2dpJOPKbqIT5aMaAVRjKhXhnYHLTUV3YG2FOWr/fAIDCbGFLGD64+wpJFnR
qBITh5G/mrCoARXiufTUqeIBgaDZ4e6xrRDiRI4a2xLy1AWkFhRaf+89v43RmB/991aYd71Iqehp
czQv+8XtvaKiUletx/o19YFERufGrbEhGgLpHOYN5JxncBCa5eC2gmchw83yTtqDxWj9uhkqqsKu
rpuiZij/tivHY26dMjE6Lo4bj1nDNZ7L5vgE30EebqxFeZ4U2ZQap2O2zdO8l8LvqvX3DK8DgH0x
qDe9LB5f9CVm/1jFlOnzZohxAc4yMqoX1a1edCZ1O5kdvxyc1UV+XMrn4fHwbrbPexWVu5dp6OPd
eCt1MmL70NHwN9jOQRJhyIRCdx7PrnW4QToxPko+dupgbBbssA7tjtWlEs32xUgxBzUTb3TZs/bg
NkOR6JpLICQDLpyp+uxj15N3mlLIa5j63WaRMLuYwAejOHlXGSZn+rSWHsBhv1FgOTUVgxGupZLc
o9zd7I14PcZ7BqeLQzxX9m86EH8SjE5SIFvOESv/q1vM4RBy1iCRZxZ49K/Y3x6d7AVGEMeSgj52
KnaeVFY7NAA0ZD9VQ8yf6noa48TDlMTyGUhIaRjjxCJ5GTR1QogRCq/lZYahB4aE0K5CBUp3nzuX
bVHly+9I8EsddszThqc8duubA5GJ7IjLFOLEtk7wAnPhBaMz1tkxG+c2k24EVOYzDU7eFYMcL6Nq
1J18JW7JQObJxynMBmGWRmkfGi2OOGt1YLzpgRWiahyqPUw8vcYhtTJAwe4yRAbTX1ygu8FYQ7HU
rNsgGekobpvRDQMGLWyPDjUNFCwdAkYu42PA//37WdS6pf3j6Pl2e+6WvrU3o+xkbPYLsQ1rdSeT
dYaGzwUrEcVRvZlk+ruhfFTlNqn68W29aVaa0E9qR7/s8l3FSU4vhvwzyOh3mTn7GolUZs8wiQUV
PLghrVfs0EbmsxsBtGBt9E66eGEaEiTZuDlPkOlaxEngUPJ2ZJ8t906xRk+qQkF5ZMMuSV3L/9eX
vYMECrO+CaUFfwufWLnAAKJ3wGo9GmiM5Yg5rTw98kW4NnA4OXwvnVMVFF+eY8H0qYEKko8BlEF7
Yvdy9uB01+94QFE1HY6+HFM4DU63XqoGt+swgh6s9c2md4JSRB1BbKoZHAiSTL3bdXUiN8Wy99eA
JXhJfaZR0OJYCsWaJ/iIphW6ruxnhX1pgopDxxhk6svpBYguPvIwYJQGP9PJtc7yRHoRZ4bYeVPl
S9SqLcqmTh4OW6pUbPHi7Rmmzc+xK1ycZnIeUCxcqO5ULMpGESMp5iNiZ7lzxufn1KcTOs4iUMpz
rynfGwFPBcS23qXxcWpIk7DBxInJXTKscg+J+N+L8ff+4ttivOu9xSjbt/uS+3PCIbvC4NlhE1Ym
mi11ls/JS/Mhqkg9DkM0bGAdgLXQvw40QPZ+JdW+QTNsdLVKgXb6zYIcgcl5+1p8WAgrYRe64Hrh
mlZwzPYyGJ93uNZvGAz3OGwuKtpev9T9hvQRanDvuDCmTPaSYQR5HkeLaPv3l/0FC/1nX7xr78ub
UEWxkFyWWK314XGivqjW5+DvN/kdiFMlWBrw14H97h5vZWOdqqip94uCq4Ejw8zyyO4kQsDDGm2E
M8PySzH/97v+RtyRYD+hNP2P1vSuuZCugixEJRSKw7IEEH1PRnFfGKqjW3j5KEbX8Iy/7Py2VD1p
mS8E3TUX1mwvu9c3mGtovAGxFzkKqUf8na+z5sfzr6kWEmAOJeOrDvhWdDYQsvLMtGBlhQgXoyex
r59c0Ul9BXfKnvGu9+NdNE925oc2PHYK5WinfCIsgUO990ipZrb+zNDJub0Vu/ZBgfprD/Dts92d
k7FuXi3DYD3EYTJVAnEiD9sHq+GHjBx2B/fFVDSNaBtYHnfvcTkcmsiqAYHrd7NHivbrxSb6InrN
vmSPV/RgHUdU9GlWJZJ30jFqNZIENvxahHwfv8qDI4U1asfl3yvmR6bD/Se7W6eHpBZSLQbsyt95
9uUntl0r8sqKogSowBwCEuRbSQnoX7gtmboUodRGDpx9yfn7o2i/HhLfLtLdIZHFpXY6CnBPLnvn
sNwfHPU1QrGOXzoDZXIFZjXb8iQZbUZwSZ4rKDzPBPUQ3EE8+cUpl9elxP7syCvGmR/Z+jY+Jr6Y
+Mpr/JTntviefYqLdicAMAHaUHpX+DYQ0y4TAUOh1mZuq0/AhTDESI7u39/tl2n0P/f/bn9V0vh4
tBSaLi0AQNt/xG+AF+0abvoj9bf0a0n97SrebW+yck3rNkabUj/DbJSJiMO1Ed3CJ4XByhg++F6/
bqaE3VhsdKaBT8K/BbxoVFHaCJ1M51VvPTHtHeHvHsNS865wcKzwXLzHdGYJMxYN9sVltF9pupvm
bmW5HBldDwgBGAcFSMKxV8zQmBmGL0BpVA6zNB8c5KBsXfpls/O1C2+xAxaFzbPU2KUGo9oWOc1P
TsrGCji+6ga4OVSFnv7eDrnE1Uv6dL75mIntRf9GMpblJAfGoY7+SSeHbLmaNjKj66vkHz7FyomG
cukmQUSc7mBz7UwS2IQ6GACl4EgGaGEwQcXilB/qC6plc3jEshM0ZgSGgqBZpGR1Ugjyhwfr5zd6
mATz8L/X+W5jP0onVYpb7irF9OnTmNTulpTLTzrFF6QyEM7p1DzDJYbqOsVZ4++7/Pth9u3d7+Cc
Y3RNT3EL/Bg98TgyuoEdUEteOphfWxuDp2LCaCL+QAfz9xv/xub9/rW/Zv7fzo29UUf1RWV3Sp9h
xBW5f/nczMod2tljn3vd+tfBfqB/mh8YrApnN8fztVN2+IDPjcAjr30aT+koxyq1oWp0Kxk9Pm6W
zn7x9wf9Qk1+HHD/u0JfuRLfPqigK7e8UCigxB4bE6kHSo7nINUL6NcGkjhN9YuwVTv+JUaxffyZ
k0U6Zcix7uRgOLxjqqg6emikrr40dwCRzyTdY7agzOJ5FWp75/Ii4InJrhHKR8TRuW9N4wExKvKy
7AIM//4+yq+7yLfvc3dgtQcru5QZ6y19zrEveN9DbmfykuCZr6+AcPSe1CnCcDo+u5SD8OqjkUU6
pn8iF3wDI909sDHD+t59uWtbLm3ZZv73h5R+MZHnWNU1QCVDkfUfPOVzKyjm9ZihXbi4zWf7BGaX
NQNKe8xMIH+cRwZKA0zzFPzC8EpzLi7IdXwIBWN7yJfVSGxCPIDVa9Dg0dUOqmQNm8CMZyYdXw01
htmFX+JKt5OI1HqmC6G+hTrTIKYKcHWJnhAxXW427qr5SzVDrnebXXoCA+Yd9pkqZgwKUU0eXAat
WmeTjUueE8aosdCrmkkmugfXSPuHA/5nQ1WyD7C8QiHqY3tQIjmQ2m6ru72BiuFaEuHL+C7FDlxD
mU2PYUp4IhxgZSjIEJyNPKTLK8wtnfR5gVCoMDzwYQaQkESrfLR/wVDpUxM8ZA+M0RhHWoAQfYaX
gjVuNE+EZ2v4qKoaY4TpTqfqBGPTuhHlTVvI8EiALeOdtVfs6+vBsiX0CwXETaaFbydyKMXegztr
/VqUfbuzdwemUKeleRM6YHa2R29xGCJAOch2vcwmiuQhz1bwqqlBEjC+RCpDLgWy94ur3gLBbwfW
JynNaPbUgdwGDBCT6SnYMA8BUvSFPqZkQElAbcw83i9LHePDxlW53MCvu+TW0X/3xOsiaecWb+tL
uEkHBwYdOHyCSVxsEc/GsYjahBE2EFndM+nDyWIFJOoJQY5MNWbIGiZWyJpShFFOEtu8xEP15Bac
RljR0Rtt+rmKaHxAv0sDqQ0hcLOrsYSwukUkitsyhFQElPvREdDiM8/9PcCWEdYtEEreF5lo4Tg5
RC7CAAaeMLg63E+wjyUFjrEPc3NRS/3clg3C2bEkGWrY6uNLhkv6+jagzmTFAUe22aw+eWwj9ZjF
70ex26Bnity2Q/9SQJlXnCqQwNS3sOYPw1FhgJU1eqqZhXEF2CHu5049D4oFEjz52gfF7eXecYid
46X1z/wGycV/sRwlH9jr7Bfsyg2smBmjyAKTMM2HVHbGQ2SHQE0snRxCKNP9gapOAHmYu13WRRqq
rVs9KDalrq79uWH/b+u4K5OyRrxGsckCa2bQK/UnjK27TQy3YY4RzHmj7lFj9s0a+Htty4/e+a5k
KkT1emhLZiPYuomf+TLS/GqrM5Oyi7d6aYbVs9RdHhN/cB8L2GjauBf2eCN8UFPIvw5pvj1j9zXF
7Xg+mHtOdbEneibU+pGwPfblD2O9f2UeDIMGI2zH6tZaglEfJzwr65HWRH70pN/VFmneCiXxsnwK
KG8cHihH4XhxtMSDSvSafYCDNVNk6/rE6X540kzXSr3q5OPAWlk9zGJPFd5oM55nNIj1xT5L2GE/
Wi2/V9X/u1b3g6K4qq76TeVaMcRQFqBTABi5T8l7XYKaau/1S+vlO8YCOCdgEgCnCWflc+3if354
h8BSvTI7F8ouuc+cVrNm3B49DdKp3Eld2RBQospU6pbP8DwGlNgy1cX0MMU/AtZhn4dRp0vH5g0h
wjly63nymsz2JXitK63iAR7eBCe1AOQ2Wa54AKNIY9ZGpiGQLg3UlM0Lbx8ybeSw8Y9Aa7BuWGP8
quVgvGas4vENTjxb0kpIfeiExbKYwqZWA0jV9OHhGcMRlKzXEbST9BMetn9bdWYDV6fF6uXBoOIX
gf0/B/tXufW9nJKvbZm2THxJdAhqUKdkF+/0z/Pe2c9p90rk5HY51bIQFBrzbQnBx9lLFFfPBsea
s9DFixpTfi7yCUu+BQrObKvMhE/Me6F07kschlFbO8WEM+8IDMjkq4C7bwviSH43zoPk66qA+p1E
BLIe9wgnR6Me4bwjDkQO8tqPP/7eF6Qv75SfWxJeB4oh6kzK7mqu/bk09KMMSHCmSMlxxme/pxl3
1VNPBqqnaUUo8byBP0b98UlzFw1O483njRzkC5J2N9rGYTqs4QQwxMh9fsYGTp6ZIxNjvJGs4YZu
4zrcPnH5QnFWDqNB84brtk5+gH0IS/imYP2GjUazZy0aTk1tjXP4222LxCm59DIlyG5bwP3GIblI
c06qLcCjck4AOKfAoA1axy549VPsm31rwH+0H1mzGs+r0+xGLM84wr4X0ANnINU9vF3xtmCma7lE
leLliEvBy36F9S+QdLeCOSStzqYNlzpF7LXvhtZ5G0InfD6MO30lJQg+JcPjMhpehodAmJ5eKjSF
/X0YLXPvui0DrE1tmJobTJjR8bTA5B4sLE4Zpv3ZTC5ISEeJHlFq314ZGKidk2k7EA84ZIQwOlBR
oxIOMMS8vsQftWIXQfEIGf/S0/y45yi5FE3XVBGvwX/7Z6KJW/2SgHlkZZ9Z1WEo9wlLQ6x6DaS5
DBCDNjUEvVecy5C6un7lXl5Xwuy4q8dpP+6b8+v073X4K1YHZAklmRw8yfyiR3179ow4kYXT+Yq5
xdMNEc2zOZqd19jz+uYbfDz4T9fddQhFmbQKYW5C4P8ih8OyfWNTwa1hqOo9JkH8vl42emQoaPzW
mMDjxkXPMhRcBbt//+3TMUxOtEJvGGFKtnj10nRySPAKdmDDAFmXFMLNIEaye+pxpS5HjNYSJN50
L7h+J3ANhD7Cfvi9pICjaRzEZdCqS0N7OpTLShlJ1qs0SAP9HaXVhcji80DEsuvmraC/4PszhmmE
0LbW/AS2kFbYVdtFBTXNoi7m+3aM57FcOTj4Rrv41E8jH3PySEFV7EI4brpKh0WIr56Mwf+yMuzs
0Wn6K04gWdw9lavTve4ujxVVWSUBtDb90i3fq0+xr+HA0K9W5hTqHAlGjvWpeFQ6iv3IHOoL7Llf
zJKFOlI0JLavewFfVFpHcX8Dfd6/EZbKrPszZvQJf6+FQenLBHszfzo5eexBj1DFUaJ5SLbSnWA4
0L4RXj9z2Emc6BjIxY7F9OE8RigPxgAKU2geMaNLJFPtUg3+XvNGd1n++uR37UZtbpDblOJhIb/i
64yjzxlq52dZeCpS/uf9+PyU4yYy5LUgxpUD6JmaaabPvqoBiGHm62mer5Wx/JINxIkyyp6wmYxT
uzhDccPIwUHBV+IklUySySbMBoy1jMHekwK8VQz8excXsl74tQOxFA5qTP1rkyqmx/f4MsRWtWW0
grMu3i2ie5Ts6xjSDyb5kKCvci+qnXJeLRW9U1j8fWF+Ba6/39K7Mlnan1LsFZlSnj0OnMuYZvez
HqqveUiwd+8UpPiPwI99wUIr5L47WjrQ244KW5/c1kVFPTFL3Nhu9YMKwezA4Ps7Bh1M538myclf
Lo3f9gE4xkIZdRMr/VXtX4cg5dW67ctPZe20HVuEKsVjkCn4EW5slEAAyJx9kXdYAxWMbl+RHAQv
oBFoGWRjjit0KXz4WqYDxG7lOtsiWZsjHqD1b/zLUkBoljttWC3RE63yxXl1HjL+Ahgfq64wa4bH
F+rk8wRt2RgBgPV0GwEM7k3bwN8gCdEMrMuVuD58MGDVpjd8TzJn4ySB9iS9/H3PvkgTPy4Ne2SH
OJMhZ9w1GJksbUCBGT2ZPfEpl21hodF8rswZauUZNme9MrzMy0myK3pSHzdyqyd84rQwqnqEUZBj
ob9li07+t9PxEbJFzujM05cnnKqnN6fscyyrz3HQx+afZQ3m0aN9vPhR3msWIq48DAcIwNl+cUYg
OFe2PFJnJ4BbqMlw1p6bACHA8+b57O79zaNl8VtPgyET6dCapsnqvS3upbhcFWmD2grTnoHYixYH
8mdGEIivtjWXqVlG2hb2tS/sSCyAkzNSBjDRnq/oBjRP2RV9/gkwOQ/wYH83L/a5R35Jhp8jug/I
ea7c75I/LFTTh3X0AdhonelUbOivDN4RUd1o3V+EFQMrada+4M9Qb3FCP03gEiifGFEixAYs+Igm
+PSZIxghjISPEA7WEBKwT8x71TlstuTrPtjhtK54/LEoFEXDAk4T8dW6WxR6URyEKqbrVBam8pwW
fdxtksI7XAdnCkFSziABCf1N4iKhAN1FwVMBVVJIk+WSIfUMSDooYKVtcbNQpL52HpedC2a7To2B
uRnV0SiieGmnkeAnePGfwo3QgwtsIgJ9ylYAScpbs4CDXp1GeIRjfm4WyCjtjKCUR97IP0Kgu5lW
lzP3/77r3SHYJI2lFRUUSxQOL8iLakbYy/bTeq960QwX/+MQk3Pg/1Cc7HvQzMNNWMHVCtQAw21z
mRBXAMe1V47VbbslJ5ObDvbTh0hPnC9Ya7WVMNcK0ECmS4Lr/ctEeFCESb91xTJ9AIeorKrK/fh4
U6Vi1cjAE1ikXEib6eTF+cR8URe3fjyuZAzuHXwXnlQ/G8W9vzeQX2eC39+823u/7a1mrVoXVaLZ
NSbaexrmw/249VACekA30uvR79JF61EbHB698W/H8Pc3vjuG08ZMuLOcNtIE+4uwXOZFZzUmjKNR
8Z4G5RMApAkh7bqSt8ruwbf+rbL8/uZ3R12h5maudRxr8TTIh5JrAlzZZMAv489o+pBy8SslprOQ
0GU8NmQ8sv+9yIK2qS6tyQHW9qD46tSbo1i0ieLbiQuaFR1nMNVlYJ75D77nV4n8YyvAHMXoLLkN
495Eosqa61HsSAIN5O/LJEc2d+wjDLSO/m13wpUwDTcb003rME0BRW2A//gI6DdhQocop8LU6DQ8
qkvzGKI2kBN00XYauZIxQpqDvF8KyKndwJwpgvYT1waRko15NtBr9XyRApU6hWiXjR2/MLZlmCSO
xFG0EjN7QzPRkeu+8MtPBQDbDFNptlHnMpEsTKctG1Sbv1SFtDnveptciWjJZ1g53KgxI5DPqh2k
800OsbtRPOuKySQMLo0twMm8NLiNrV4+l0Yn3gJjk4uv1r02GlQIyXBhKgKzXRTRIJE6HOnBVbd+
PZk0VRZ12SKc+WuD/vZQNWlybsivROfJbD12kyLISVWBGUqShentud3UuPg7YGtRgA/jaEeoOvZJ
EtmjupfhCvhxnulAHAe32Dsp7CEOImnISCYjazjuJXieEA2cODXsZLnbwK13gPxT+mx90Pm2xYjv
aNZs3qHJfmg4wnST9w59faTPsmEWykTzjEv3MG0znPTt0zjCN2mZo8RRmdycBiRmUxRHVOdgKNIU
+w0y9Mglg63F+jXwzjgTwDlqlRep9DafWrFEg2VehqU4LCus0oZivEB9dTlNFY2kBTrJ8uaI9TBj
LUEC3xu2giabTCzMhMw+lojw4/mT9mTtJhw3uDfZEa05IW5xXwc/uHgU1/sPph9quz5L00SdceNu
FVKSCQ3aiQpVZdbjHEGcD3DOXTEKxMOgofi6DmtEAZewAaHGIZoMFylISV7Zk+Xnm/z+th/nPqTt
RiIP1jXyqZWP1eu0uT0ZZEDdyPsZq+mo1QKjWEXmKE3QEPQyjAoiInunhejXBDtXgyj38gz7CAIl
dXInZqKxuyahUE/qZCpQ8GNASKxE/EI+zgb7z0A4QK0IxEca9C+07OcD/7+l1yHS35ZeVrbx6ZIW
MLDH4IAwKSBfv5WLqoMLj8FxDLziFG/UhFO9L4MDc/ATjrnEqApOrDyhnr91oVksBFiWskuhMzwC
SGJv2iGIWPp9mV+lY3PbDlgqmL33Bffs1S5WtmSo9B88So+epLvjaaOIVhHl9Ljk4eWT6FWZM9t/
JVxNsB+NCX5lfytde0Exge2OeodOt4K2V5KOTSFTui5l9GdsQ53bjp56qBplJitwJ6mxkdDAQb6g
VcNmQFw952TpRU4nviGib3r95BrpE0JMGKUBeCHVICwKA6yUJ8rXrdAgGHIKflKhuvLNR/D1b1fs
27e4R6+PSixHbRozcvhsUGdDwCicnEXHGD129YCp5oNb9JtTUhexzgQZFyl4T90n+rbkVAv/qMgA
RKr6e7mv5aFhgaUGuuGK+KBZvWu71mK3EBYsNpRKG7nPWSvTolEOory2UTGZm/EBt8uxSiDfW0mf
qXk3PAfI2Q0JA8TKhblNuUyn5Y60w5r4Xh5px0S1xSiajsRwyulhCssj9W9r86l4EnBrLZnrvaU7
EhAAZiL7BvF4ujfdYkyVSFglaBuG9aQronwjHlgaYgbc9GJ/4zN2A4u84XykfFb7OYFvoEFCudVj
t0Mr5D73OkXvMWHDvIoBU8WC8KUBYmP95gcMLXKld7v4yhP+QcYVt0jQVGwHnQrsth7kqEn00Exn
seXKdb8kplBxDyJGLX180gDTHrSI+s8FoRrcG+iJqkiv9DUd+3Z79Gyf7OUzNt44dj+fnjYz7Rlt
DiEixzcaRuAylruIez0ZQ+F1iHmO5GKZsSyw5SQkbUtPKCP0QtmAG1ra2dl5PUjbuYNxv3tmAQO8
vudP+Rtu90jy3hoa8h4BMNTOOHKe1+d14qTvyo7wHS0UgsreOBobxt+L8GcJzcoTLVWE+m6ZJKX8
uwSvRV2WsXC+LBFmYCqKU8WsGiTPD96kqwr/3Vs1xVAUCcckxej8G/59l6a5KupmQ7ONfWJi2ejc
8Zy4xByI40PsgTRKsZfuMeoKdGGcL5Fb5OCKUGxBTfzjqoTX1wMGbytCb+1anHERxdTHrqAUnVjr
Wzj8snIM3FSuYj/FYlsGTHmPLJg3Dq76FrNVxsqopdEWueiJMpE88hV9merDhRpoe1wUHXXcMAY+
zeX5/hRCYzrLgaGjR3bgWdVVqJ6xTJhvPjq6YTzh35dYkSeOOP/7Wv0y+fx+rSg//71WbSoW1uHK
ZspVYhPak6NnEHudfJF1NktZCM9MHTDSxkABxalCGBCAMubhoDCaYzWdXax4eVQPd3fo7g6qlGMK
EhQVJEm/K8RF47gprq2mzqUE2w/9MpILGWO/oh+nZDGUoEkc9EomDgWsGC8H/ClQRf99ZZSusbn7
DJqoW4aq6tBYTOWu9zgqyUmqs7hYKu/x9IJlwnFwWdUDAIU6YOA5xrQYebatD8Xnt6uH4jKcqcFn
1hHOpxIP43zj4QjbixhVPP390X7TkQAXSAqOjzB3dWag/941NZHboynczHnp48sfplPVE8nuPc3k
D1xqSEQOSIXBJvo0O19AmklDDOC2tpD1A8s/zpUhtcQWMoXH6KB5S1wdpzlIZC5CA2p2nDzca5B5
mxfDQ5Hg8bWh1w2gJofyi7qUp5zv7mmGH/ONODWyr732Q1xphOQGoI9TjNz96gVuOhgWTuv9JrSe
slfKGtDHYghlomFmNFQnUe88TPvpCoYQCvZocugiuYh2w+ENmK4g2Jc0zV7Wq3sJDY937ZWjFrsU
IpE6/34Ley17s3EPxx5ReAlRhES4oaBkXKv1SiFQHzwpvxht/nPNv/j63/bnUstjNavranl8kiYy
FLL+5fVmY2dKCcuEN8PG1ANtnqjwO58UXBlBB2xAnCViHp56dpKh9twZ3gbK9DSo+sWa6HFMR+wH
C7crf/5dt6CvMmC/phr41n2t62+f83Ao9htTM8X5mVFGEYfnjqfEZKGcE5zZYlwjhA+W48/99p93
vNcCR9L+eo1vljjXjFAo00Eml55RaLaAIggB9C3uMfElsuAizNk4D1aDlqkCp72M1cMDt7xf2PZ8
FrZ+hb1DBW+6gyv2RhRpWV5Ic2yHM7N3kXCgm2xuE7maXxCGJWGie2TCkwFKsjTyOUgU+CWrPaPc
7W+ZFzFYz88fx5j/bG2W4ZHIQ9T1xkwWVwpJAML/x80iKcyQdFntPvXd6MyM93kO5UOcy/u1pu70
KGxhK5ibULRWSdfvpfbfNwvLwF/Wx7e3/Cqvv62Pcxk3hVadquXJfn59fcVYiWiN2i3DbBoFN5d5
omBrQUF6euEkbvc6uAcf+ZzNLcQB69w7O2cndknCsQncsJ+fnkzvaafPK3s3w0GL12RvLy8Oet1e
Orn0uockcY1B90cRnscPCjTnYzqdvhvOfMInGCn2c+4+M3y2W0dEcQWdzV7OMb6y14n9XtsfYWQv
w0NuvxBt9fJC1LWN96C9Jv6dXufl5cUeDntDyjxn+DJ+ad3xuP8yv9o9fsPL24EcE4oklxDfwehi
vz4PBpo7qOzB4Pm5dp8TjHKfRaK3ngdPg8HY6/68jf0i+t3b81bECg6HpYexBUE4SNM0uoIWAJsU
Wvt5p/TJ2nI9p3U39tvZfXsZr4c9XN4NtEhHN+5TafR2jZ32Pne7JwJweRm26Fg2tbc9mO0Ovd1s
w1CbMA7HcMnneXC/f2HwM5YFtQRTUkxT/nKy+Ha71apJYiHblMvSv4YnnGOJFOkffLSx4bZ1NPvq
t3z32hXpodBlrZgcM0O2xsa4pRDBh8XwOB2Gqn/zUAvB77atkJpttNNnDSnn8Otwm5ue/bq394VQ
mB4e6NZ/qVD4AoxODcvQRZ7oO+TYiq6WfM60csm2q34okOwGNE29G1GMC4JiTiOqsvM707010ddT
0jZBl6ylcnbw8vn72fnFN8iQmF+oks6ku5t3/3vs3s7XPD+frWp+2uDoIJ45Z9xqP9Vj/HdNwd9g
MSk5Tbz8+23ZtH88soakUcdy2suq8ZORIBEApIMWLBsHRzmWj0wkThnCPHIYkdkcxt7JIzKid/QS
n0qVF3H2K2VbfBQf6Lz2s+Nr5zz3Km1PgDUft+3pg3s8VyhgKGcGx9F1cMXJ6dg/9eHAWmtxJa74
+aPEyuVoY1LHz+3KWGvr86uyVbbVx6lL8CM0DPYlgjBxKK7KRfdfYW0AI5OfMfLkr/Y1f8lf9Dfz
rcZB066n7fgWngK41rBT/H0ge6pHM8gO8Z99gckQewNZYZgV7nnBZnJyD1bDa+PrE2P2n5eF76I1
A3TcTPhJt2zsXqRDRzLRfOpu9b3+vH5CGBh3L+w1uUw91cfAwU6xIEbc61DRuyIcvuP0tCyfcJya
C73uBTwV4N0fwkglbazBuk1mcLY2B3m/dGAh9s1BNstml8V5Ua4Os8Msnu0XGKuODiNzTNYX5/ph
qM60iTqTZ2C5uHBCchk1fbrGnjUUlvHKnG/mAFUDvGlGzQAbXQqa28HDK4m/UDWjF4Db1G5lXofX
/GPPFjRK+a3paEOmcAEgPQbCMaZk9MyjRbICQ1rgPzk7Tk68kn7ab2JIYnIQ97t3QXJBj7efpKNo
0gSHD0KcwqT3nx+HXhVAoQninu5J4SOk5j/sgn9rERYuCxYLYRUH4fsH5nA6G/HFZOGWfuHdfIl4
Kjh5IbGuAfTOwXFgfb20YV7ZpMKOxJWwhnLLYgJGdstJMzIG+cQYtCMjuIXdyvGl4T7Y9Eusnuth
Huah2s9DjJD6m27izN/P4wOxdhydc7mfDcW+2G+/Xk0/DsU+9rV9tZ9RMyu+6Elu90r9oscD05cC
aXAZ4ZbJSwqaD04ungphbE5NV56qU91V5pulxco8sj6hFJM1KnEIFvZW4NBjgsvPNJq8tts9/1IJ
/nN6wnPHKhydaa/buK5r/u6DSn29EkpyKAd9fFv6xEhgxjpG0M07wE+AIEdSoOB8COMPwbPArIA+
8Jla6+F+hPUgP/SQ3ifES5oa9GgMEfDOdVAA2GDS4LafJLN0Rl7seXIU3HJ0nqQzhp7pDO9dtPHY
uc1KJsP8ajbLv34UE3ia2QyH2UW9qld72YHOHoX1R/2hruU1fAdTck4LUh1XSL9G+uDKj5rB03lx
nhA3XY6gFtQkrdYfkCFf5a11XRIKQHrJEYoyTMyAAWXcFwNsrxjfMIpvWM6XXjOgVRqxDkePk/LU
nwUP5RWDdyQJbJS0lP/u2u3tJpI8lddzSlIj8gTJBevXBP/0KfeelXfjHVmm6OGlerzal48rGSGI
hYO6HOcbR96Ai/tnLPPRExAbAa5UNEGCFvYkkv8euxU+s9eMCOVRkQax6p6oIcltHm9OIf94SoP/
I+y8ehNX2zX8i5CMu0/dTe8QTlBICC7YGBvj8uv35fm0pTXJ0sqkMwm4vOUpd8mziRwf9OyXvehn
lE/eZ0DeRCIWz9k/rY1/bOu3PK4fWnprVkUxHejnRtlm6iiRduq1M0mjmviXnPOP5uW3qazqZKI9
ysvQlD8gsH+8oF5IUGnUullBf28BDUjN1zPFxPKiyzN18BWD9MyJ9KMYoQeRhKfrEPWly6QfdXEb
4z1EqB03OFUMr15cc+O1ClwwXaH6l1r0z4Yl1rb/ONB+M/3HgWZFpT1qwBYrMRtX9BQQpFZoIDxo
8eChmgq/xCf/0jTk9URRNxSBrEuV5b9fr7t1j4cxjJ+wsCWI1Wn8cRJRaNBek1YDeXIj/e30hZRH
/sN4OTeE9coCaqQ+8IdS9dvB/CywcTBSL8qEroum6d8KJ6LxRMssMsrN/V2alyx0t/l1pL7JwDan
+b5y5Uk+VVf3veH/EqP8S4iiUo43kOAH60ac8vdVCIeR+hSH92Ylnd5FCFbpfaXaJ6XA/yu5vKjC
pcP1PVqJHcLwu0E3Ful8JXp4rOTgi434OhMwnXS635QPaczzwt/GLSUcAl8SYkNRv6fD16uod6fX
rVrJI4q3HgoF80Gwe9nUKkakL4Qfk3KWTh/HdnZPgsG+2JyFLcJhK5yRGx81YAySHG2m+NfxAPJ9
tTthQbiDNIRG4XuNYEkQ+Z0v2RBerv7wQ0IIuKV3U41uAbYokCQSbAB6xxvjg5VnAL5llIH6jgZO
u2qt3Q0OsXKguLyrgNS9F4vBHFTUWl+GawwD5uDP3ds88dEkiOf6pffynBrm7SO05QBpdpwwkCxm
O4Xpr7IRYfd5pSYkj9SvwTiaxZJ1ZkvJEO8B6yugdWOJoD5Cq1s9HZgEs8wX3KEDq+3wMhs8TK49
bqhFaasMwtYKe66KuopnWi+U1DjKtHHgzUBinypgei+dJ5cOWODrp7b8eDlR4SCIbjZf+lgbvax0
g3MZFM1qUU6IZ/zYpMNyteErfIAL96K97nXcCgBhAllP5OY2kgW0J8fosV5N3A5UUwXyo/vJHGnR
Qwck7CKZ4REQG33qVb7CLLqwnyZyEaiLzO7u9S33Gg+5KB8ypL2tx4Wnu4aHPPeInsK0QIFrP5aX
qAb+0stRhJ+1e00jMB9SKQQ/gLrA36P/+XqJQphKz83h0FpTwSOzPBzIKEkpK+tw2B12491uN77a
fCVr7NNOzeS7/tEDeS82ECa/bx8qazo+TDXzOCY3Pz9M1+C3D1P+jzT5MOVv8Yfkvs8H/TslvPmf
/8HdxT7y0JH0dnroY5B5sOnMTWTSj2VcROZ5Pufnlbm6Wysy42BFRn01PcNZrZiIVuDxL7I+lJl3
eZl/fsszvZvpeavLZdW7aSwCvjEXAMx4aLUKXqaHFJb1MleFf1kl1mphoBelOHxR7cUF2LG50m1v
4V0uXmItPDVYJR4UVdPTqSOivOCvgg0v7od2Y14u+w+egmPCTMXzPjxzwWGQwF9Wl87k9TehDbae
N77ngb76cAn4uw0CQVQn+Lb3YdlTBnBmkwmwYnNvvvGDM/FkHiSR598E0tUbGB1KBpZjjd5G5Pnv
o5HjjEaCiUHwGtCYVZvrr0//S7NPFum5Yn/uPtE4tEh29VVtft2IVVrz6897bm1vDuUF683Zzvh7
nmG0nfGZZ5uN3hVrtLWoRExm76P111frr3MqgaOvr/XyqzY/v75C088tPn/G1tfnLvSWvr9ertdf
Syopmv35Rd2g/70l+tAOaHmqA5W5XH4a9s0af+764wJcYe74RY50uWSAUUVJzE8GVmyNibn48slv
SeaO95u1W/73oj/Uf1b+NAjmUt9QlFVN/t5pSeMiS1SRmmjaj8/jnLAX4Xjn3oe2DMI/oTB1I1K6
aDpwbk/ICX3k3D8wsBZ/SkALbhWmRE+nsZ5ObVPrYTwyUFKKTIDSrGB16QcF9x0jIz767NBbLB72
4ml6L3OBjO2Mx7zLx9vblmvfXyTN5gquB/bXJ9durFvUe0Kvf1gLllgTY5xA2YI2sPVJnwtCgclN
GM24c8vPcV+hGe/8/m7m1vjPtBz7sMJYFpeKuVt+8ZlOJufG/Hv083bHPdj1s/3INecy3xhDfZb5
v2zzxi3gZvI7/33xpb4z831j00QwlSqAUlpp39YcTO3DBHsSYMYUmkkmT3O2XVbW1MLFohr3Pdej
1K2i5q1D0KYNsPWo6+WHsWK5X5xwu1wkboJtyQyh23iwC2+fKWg8WDtPfA1/iVb/LUjSNNgUsmRI
KL3o38KD8tR2cXyKXhvalzBgcGNvUou+Vm4iH9B8odd7+kje2At+U0MY/gtNjM0fjQ8aJkNAPuq3
Emv26FJNeOiAsZE16fO/W+9kbPZ3upggMea+MFRCUNcrghMfg8PVl1xIkGSHfbkMtUdHQHB8UT3h
GuOIfV+WTDzLICGTAzEYIBZsccmsk5/AoRFIEzWrf8PUAlXpvU4BUXBryoMZtcuhVU4AZ1iSNXuf
vW+3o3ciYbux+rf9IrIWylL+qDtXDyBr3Kb5Y0aJDbGi5DlrJszrHSMstnQrnPbFQt3qP/57XIk/
MXd9lZBetIy4AWHtt3h2oAza6G7cH6u8A2Gb6Dc772UxHymAp4JSzxMthzhQjHAmovLQSh8Kbjy5
gcTqQEdD+WQ3dw9ZhMPpsRbwZxw8y49fw7qflTjuZM9n6ClZCqi5b5U48ZadTtL1VaFAB6hfJJWN
vKG4LUrsWY4JMY8cOci+//el+RFc86JAP1VBg0/RN+n/3uWLugTD+xyQc+ln8bYrnrg4SiBZCQl/
aWP8+yvpTBfd0Bi936aLUcW6Vj61ZnWtVqdyJ4QfIdiWcnvqVv99Sv96IXkVCd+qoY4w0rdXeqlF
dhveVORIBZQ8PKWalSIAbSrmqntLdiWEgviX/vzPkJzrqPU5giJT1QWO8vd1VAfV4BoWp3KT23RW
LWk89B+jyqu8G5EBC5Dbu2lkHjrZNoIFTucjAzcWFoUjjaAlgxTHqcCvJs0I+dgAnY9ApeDWzYUZ
mnGjX+Hr35fZbwfbJ+L/SCflSqxVORab1XMAbcdCywmH6kM5mCby+wnNrP++H+qPvP7vl/subZmU
cVi3Ogkcizn1w/gzXsR9yLG8FyZLO4T/m9uOQO5IpBnAGrSDERhv+ipG48CMsf3Gb/od+NquF3d/
79bKpzEhWd+n23yMSdBe3twP4kan/dos5Q0nozmx+ZgIWI64ug+ntVihswsclDhzx+kpOoouFtoR
Q3J52gGRmb76ev8v+ePPVfrbeX9bpatTe60eN6FZMZeKJqZLOYpeR5pm1lVQaa5Oa+3yCB3cvv77
gv9c7voXJoEXlL4+qX+f1GJePp+K2DWrMlmHKojUqp2o3VbPTpemGCcn3bk3D9pxIY63CTDEyh4O
GkuPYSeojNOBRz4bDpKxVD3WyfPqP6Jf5+gfZPlfWz3HqPdzRdWkoWx8HxRZVRhhpDTlBoboAWzy
7DrDwILiZwMuTbPZTz1au8QzIT2BoYvY/Kj5gB+1SFdwzdy+L60gAKBNke1EjYYOQgxr3MKvGaV9
VCCjo/imTMW5iipaMhseGFTUQ/OxvB4uwTe89ZVVUlbvsdH951QaKQRJy/pd/8re8jndATAR8sA8
AZo0lX0XSOcEJuio2mnzgcv8XD72+PMan9qG3HdRrxBXiKYlqtCbx0GblpPbrNhlK92/LbFFmUN6
2Gbbdp/jubFtptEcBxs739J4W+gzY5FdwpkxFYJ8BRzAV2zcyXgTZy/3Du3cFM+PAN7jSPTbc7qW
98n8Mc8cVIDSdbYt/eHil+Hzky0qqWyS/RBiSdNE8dtONIgGrTwcvMoNAuBIut+scCFR6O7sXWLH
5rYPBekAWHA32KpPZLqi17gPh5+cB6JuqtMuYT/bmAugCTec55MH8IvapFAQfRWHcIJNhDV/EqS0
0Ilr+j6djZV0L/biyo4xLvDcuFpMEQEpP9jVUNzj6yRbw2vnJrAJon/0Jn+CuE1weI7hib8U8zG0
O9q6SCJ35gV5VOAdaMnTKKoTp1JsATkcGHI07CndotNN0M1TSS4UJHDHIrYoDtUrlYOkl3iMbUkw
77jbWPeRQpkCZVGg5JGNge8TXGVkASdM3iMcQTa0Hc3bO7CvnrCSY9FgvQjC2KxtFqPIVrHL+Qrx
5cUWFDtf6gytWbzrH1fRfoG3QPkcaZ3niGUgEWnKVh/5OwWmW2qjGcbfgohFDHjfXNp9zxOmb3nH
z8PBUUS7u3CO4ra3bwXYWw2t9lygiE86euHJdEwEe2kJBJN0Ltf5iXR8r0RrfqVrYQ+mgYYi4ocP
s9iiTh+dEXov93ra63ggW8rY6kErVwtBBvhCPI9yyY8qrCuiEiA4qDZQ89ioKw5rfLvQLNqGWxjN
3dsDauFvRBswUj83LFYywn9FwjNQ07/trjg2nmJp8KxXwvJUcCJWxtwb32mOB8X6gZbkAoQBff73
zq13d826zSW72j0P2Wc9va0pNKV+a9CCAaRziWO3UXCDX8UyZfFxXfu4vovB3VPu/rD+QkVygElB
HTBEykt+D57nEFr/wCo+4WeluYtIBNWrxL7qjrS60l/W1migLqX987U4xR6rDzkAgmsT5BXsaAR4
GL93la7Umwr3wbpvzyEEwRUDLNaXmMNToTc0FI1YibN51tm3feczC3gW1h8EqOtm1JzFRXrMz8/O
LsnBDqm3eDkdMJ2ZADbYzI/CwGo5Ug9MdEOTXp+MsPhzRBQ9m76S9DQlSv0saEOnfblg6VH5GG4f
ASiePqM+D+bGAtF2bja9XhQuwL+XljjBxGw5COr11V0C2fva5rPUVuHtO+HyVZv08JpLPRZX9R7H
ZvTsEEVaVv5pORhnW8Eu3dbOR19Jgen5lXpj31SH4j5dXx+OOI56j/aRhOJ8W3hN7ZMlISJkvZyY
ehumzNb1UAdAwa2a71HPvdsLw6PaNmqHVozWcrJQWqyZ6RcmOJhYd6SInmZhYS8vUqHTncHnL2vi
v8Qwf43AbyFTZciJ/nq+6lX6DmQxrCxJso7c25zIAaxB5xf1Agg2rs9ou0Syfd3ksz3Z1Jtsv5xX
g3aQh4+5/MTBO9B/CXj/bb3+58F9b5xECZDD0AgpVJf0bGvWZXSLTpAZSnSLdDQa2ltuA8LHoAFa
NVRp0XzC6dXiw73ehyyn6WAba7op1w9boRacaCASme3dNnrgPPzUgkjTfsnJfopq9f6rCGqRwZIR
DP9YhP4jCM3DAWWATIB8NWkCYVqtqvf2KGw7AT0gE4jf04eXNCqPyKf60TQW8M+wZFqVt107QQOJ
ii8a50Rz9bq4JEPrhrMcyepe5Q4I8CPNJ1CO3zpUPwVDvh3092FQVsXwETIM8DSxRUdU3Drx1fss
Cx1g4nAajf3pGqQRgEUnpuqNvG/8cj9evvCWE5wsxXBV7NogXKWhc/LFg+RQsllRyHBxlbw7IGWX
rx0bAUr0a84BQK+pf9C7wy4osbSHOUTYwqYf77FoI42lUI//ZaD3Cd+3uOyft+V7e1tLulwZKGW9
ivRxZVgVlpdjdlGpxKvWdG/ndv4y7NfXovNe6OHYkMYfT6uviWfeI3Iz45eSkPKjHMcVBzaLSERf
lRt+X/pzQcpvacTxDJDJ7o1IrYJEoXDCTTUMNDyGKARDokMNfF1eQqtILPX93o2acb4fEBQGmrcg
I8jGjbV47Z+Q+zQXm24VsYKeyc7eeJ331bLElkYAbyzIWw8L515kbap1PGKRG7ycYYxe9o7hJf22
rEg/qux/Tg96nEwjl8n3Lf+WBllyrduiXmVB/pEtympCYULYZQhXWsZHOwK4mjQ2/srGmR2DuyFg
2sdIQ5RwVohQxKFtnREyBZeCp1QX2cNxNInnBMhzHHQPp6+zsZd3qWZF/AKmlKb0cRoZBDez1Df2
4u40zYP4UIUBIt/3q4mx1XUV7fp20IktjmHnEB+hiba5O9W+Z5ShbGi1x4hgeAlNBWKKLi+rI7yG
a47NnugikJ1eatW6tl41BTNz6zneyLLA0H1Mc//lPHIoWX5HawfJ3QfiS3Z1vr+9vOqcjV5OrxzR
y21waw7lp4J+r6UToK+G20FfShu8IcgDR1QCGozi3ewBME6aguGLMI2GAwD8BFoXyDXZpzXfeALY
dyr+18V9M5wikuyvYXW5lFnjWfQmbCoqVXjsvezisoVfwQNMRyB7nwhpzzOo7FSnvujwfGLJF/t6
YgmTG+C3MUL/5BzwY+1ocbezmzO6zqnGog/nhOSeeAOFlMVOY2Zs+XCSbJqWXoRcyUSFtOSVvAi6
AVxXOyRFEM4ILhZm632KLySipV5AAICSF09fwi8axMOfs0mDiwELlH5qLxj9rcBa0et9lNfsucrx
HmqMQKBleYfj2+geZZkB90YXDiL97miARlPWEvARoVfc9dD7Fdj6c0/lYPCr61MM2OJSf7D/2AEe
nWA03aCvPZ0atFqZZLh1yhJt0xr7juFUEqe6cP7v9a2PFP9e3v56ze+4XlUpsi6u43YlV6unChkI
+r2yKpDyFc6/otx+MpzxbxcAaIDaHcqKbnzbLuRblwyzl9itktB6ldKopJkp5LNIQA5qsErbEcmx
9wKHQcKdQvoZZsvB60NTgZaWktsRCHbNhYP772vwU72lt5U36B1LQxB4gv6tox4PT5pcKhKYv+gx
v8klCmeA4SunqT+x7bAiWImVQC5R76pT5XY10mGorAzhiDzGL90wk3tQ1vIvAcG/CFNxWKoswVyl
G6nAX/17PAwfiTzUbylRPppQWO9ZuCVsc3xgQwAuIPYwWBUAyZscKFruoJzSbWgN5uLsirY/YlJP
+2VLtjTGEIc6Ahrkp90w7U2tkevK3QwdFKhzWDs06SRF4utW7dFBZNWUoFrW25AeY2Mq18kL6dZ1
rnpqsX21SCmgVwU0E4WN/RDnHQNO2N1+qqNoBDeUjjedtFl5dcJsrAdCEImT+8TIZnU2xymBVanw
r5vX+5M4djdM/H7FIEJN34akgWSaJQ63eHWs7i6dmmoRbRpLPaSfzQxDqPviTlQRmY0+rjFegkwJ
NLSMXVSmBuATj9cPLPZYVbKtSL/Z3ebTG1WlS3UOx6FDEaG0TspUIhPe5okXJliwjMt8dI/Z7Pgv
lA/JcRC0DEcIJZAQUo5gixgTR9cskiibQsdVBl8Npboe0fSsLeVN+9TvdrejL01B5r8H5b/shBoA
D11HUIRJI4nflqabHGPmGN7qVbjZnfBQhJKXvcmXcECt/vjCGq2eXmufWo96WgFn6gel1SJ80Y0e
9YIVS+/sOLy0Kg7HlXN3rnDO/vsIh+LPtUME99cfniH1Su5/j89T8YpPecK0aSlIye/4TNHLE4N8
J1nPGcv5Ly/3swMP4wt9uv6lZJGSzLfXE5ROy5Ph60mwefKgTavoXViQtr8kG6FfbZx9skGtiHoO
5Srf9OWtcpbPwzc4LyvwX9dx+xUHu76sivInOe3ltm8XciAj9ofg5yV0583AfmyZBMP9sOwjhCQn
OLIeh7fiXXFOAaRFj6Lpq7FTm0ZPfQJxnkj2IOgWkb19OfiaOsLmdTHsMTjyzZ1qRmj2DBe45v7z
eCIlq+wBTL7tNTOf2wIPFd3sVPzkqDlbcGKqEjPh2/GXC9ePlG9rPJxQagUyLgDos3yrFoRXyaii
poAcogaIzavGpJH94d2X1FFHAEgUAaJDWQrS+30dU/v8bSjTNvnlCL6tZKcoiwQ9i8ht3PHD6QlN
sgdNIyDIC9AN5O2KoLTmau5ww4cNVG8xBMXeBFAg3Z6+YJhH3vvvkHUB0N5D7A/FRDPBYmg88v//
O22t/sfCDukAHvpGL3iK1FR4M3x5uuvh+S9XIaDYVaPBmG4vkZtT2LunG052d3rwHGJfyCPS0a3K
anCom57eUTWe9632ysQ79rOiUd835lNzepj2wHpMXu3/gU3F9+sYeYc/b5Ck+Gq4/ef5mUbyHNaW
TX2LCt/J6+kBqFD9OSMmqMlyK3CyKKJveqZC32vvIafI8FFolNy+zw6W2kL60haBhAMB7FH8s2Ra
jIuxHKDZjnP5NB+LgUFfkgCXzwhOmt2ydF8WRIzLx0Wb9YiLqzlXwXIsFgAsAGlbgC08jzYm3Ze9
bH7sJw78iMYBWzEBWIGqMz69AHXMveSlk4Ix/rBL+wPSxsfH4mXKAZ1/uvR09Q3nQ9/wte/f6wGu
pz3YFRiAc+nhH4Z10RzD+sjwrOcHgs4XKUaP/S5tzOunGKzMH3aBxm3/GkgnuJqneQYf3Vdt17bh
6WYO34rVxUrtpyVtiRBUH8FWfgCXaim0XCVA3zqqBe7/sN6ID69au+GEmGhWGuDKOUeP3IYSxIkx
1glLWz63RJ79c+PbjTIhFnRmDCFc3OcI63uJS43ZjdwrFVzDvpcWLDbvxgfKFc79DI/IT895jNa9
qc56qLUWPIBb/0as7fWUfs6jv1bcfkX+R4RY6Ve9ym7wnELyfB2Y2w16LVgLVEW9MnVaukjbEsId
WnyBfhwao+6tG5r3fYa+joWwmhtvKUoXpjJHCY70eisFNaoDXniUl4Qx29KE5G04EFP16fCxRLBA
+Op4hCTDxcFdcQv4sCA7/Ovyozjf5ufsk4UVTN318SmxM4d4OcbmPUNOdhkDStJgdKNIZ7WDye2g
FkRSXF+Ui+PLE30iedyDg6GW4ODDCokSO6n8IxvX5Jq7fHJ932W6r8IaYHDt8/X1CF3brtetv0UG
IbYpCh4kSiHpCL9VVMbD1zhNZ9X7gD7hYK65uYtrpQGn6f5R9rMH1LPLUKWMvn2AMHo6VUee5CCh
cldt5WV20MIQXsJUc93iMRg0lLGgMnp5DwV5IYLtUrCPtzuacLiX9spaisnVS4m8DtwPHfjd55M9
mCuNGgvh4tPB668ofAljJeQMJTOF4gsaAjHzYyNYA9FP6kCofYkFsJ4Z7kOcD1LrNZyRxt8NR8Hm
lWMcCYkX249psa4pnEpgFrJla+A9gJO0fYJN/7wH99xVo0sRuyoqCNLAwgFWvO7jsievdPUiaQLj
zE9pyI2aUIoJGalwWnO1d11DrryaMGUdFOVOupULsyHLU/wWodOSEFikH9QcTF1btGEQGNhJD1Wv
WRdrVHeH52ik+dUSOyg5scsXhV6HOrF4yQdc5X5jpZJLHkOlnZiqQ8PDHuBolwCVzwf4flgPZHuB
3VxoPrQ1PoPGe4u4xJlSdNlSvfVeJxDHdi8PfbJ79REqz1TyrdAVtsM9qMTqiN1jvS0TB0OklTBP
J91Xusgg+Iuwss0FG71731ExEKbcFOXQa9G9352WEbYiM+/8Rt6q4TokcLnjL3Ftpy3nQY1nH1ol
LSk6I5ejsudFs4etAs+Sz+n91uuO4SWzZKxIsv/kZIoRYjHl7CGMKA/U6uyBy3zzcLp7gMlAqTtI
y986mzacOnRb3qla8whLCnLEbEjVIsO2/oxw162avfpYGtWU6jm/45g2hc6TGUsc4rhIuBrdNi91
2rUTWCRZoFSLO7rECWTtxuKdzk5ReILoCpBla19AwhAbX5AsHd5uDpeavk6F+MndMk5AQS3ApuCm
xYE5nBFAopyIwxnSaUE719d4g2otJqjOC4cR+Dfb6s9RD2Z0lNIpSHnlZGUQwgSrfDnhw2tOCOM4
Haxy2Q5ZUukWIvgaWw/NqWorP+GBZlbQX9bNe0f374uVQl3xqTjePweKC9VokrJpcYpMA/xjx0zS
knbVTrB2NQb0+vIxZEdmQRiawnvllXerpHSFA15UHmt5nSRexXQwKjQ/k8XzNUObmRAC1zykm62o
G0mvGe1QMFLdmebClbNnkpJknqVnLxpCp6LI8Ia1qm26TI94ec913OJxMLRo9KAff8R0QScEPLm5
U7n7YE6bDuX5FmKNFEC5kcyxYWPVfMg29YzW2nUpFZ6CZ7eF0GHFy/X3r38tKKnQL7FHhFhyYd5v
mdX3kVzZr9oVKdmrswIVG2yC/Ux72tfT5F5ujzKPrkHCDEyVTZ3+gfoe26fH5Kraz0ViONS0jN6N
pcJ3JoHij1n0ISkmYuMDzH64pDnK9ViUb3HmPqEvI44aPhhujg4mecSFoLiW920jPB9v1lW1sjGC
mP3CeSyXIQCcA1LtGufzwDPNNJSg82svf7tpo+LcFWM06BnLw8hVr/6Tqr7u0vMTDvT4YvBTGhKE
tg4NsZkNRxVuq/kM0fkLfYm3PKTdHElOLfUbPHpMemnfUO9eClRPgYCcNm+GnR0h4a3z6barVydl
l1tKPg4LHFHOVe4zyI6Zl3WjF0VPhQqxsBdZntlpxP2tfTN2t85sgYA5CDIceNBlTbNRlLSbP/Z7
WFjrwkKwF8oX/jZWNZdRuQLAhSdrmlqL0KawOxhJo0wk8mQue8aqdFEF9m60k3AKYVtCOfhGZmvL
FfoTTs4FBfKNzmRlTuQD3hAvzP8AlMUO9JmoCq4LpEyM9ogPoAq9SR3TDG3IR5tRJ2IO+3LTCFyO
10zrgSVD1cvHerw6uU1rlhM632w5n69V9IG7tAnVZts+KSCanDyMenGwGaa7eyB5d1ukK0kfgPFE
bTdzat0MFXzQ7nZCMQ9VSRdM2xm+L7XDmggqsqHDvV/o2aDYtSejLOZ3a8GKBZZtd53LE2oeGB4y
ET9g2e0pcu+eVjKnWFavM3reIJILS9ylM0p9rpDQCYIQZE6jlYDuTtDNh6TNZ7j+BJPiWje3xYVu
a0IHrPW7KT3W3lHQPL1mMOQoCBIp6BbKQgph1RqTgl7N8Y0wlJYhTgyTcl5SfW763uzDTTexX9PN
scDRyfuIgKcyUYVqCS7mRUbkeB/SB4bJY6ayL4+TD1wGsE2o5vfgNbu/6QfdHW6vlRmh8/1H1OMR
hGM4dtPblMinpR9qKoFAEgHEHcCeStB0rnU3bD2Jtl9I38ispPcCm9GYYV3bhVX7NC/pNEJbfNgx
uHVUL+l7WvHeaIEyt5+4dS7uQUusgeC12Thbkr+tgZwpFC/buJnvi9qOZKvo/9Rp3I7WlVkDo+JZ
G4h+pD/Gx7mxz0NoBaclUATzhYPzu+ogl4pT0oSMTv5IJhyL6paTOxSF4c2tYDcqX9vckz0km/By
t9VlBf7IQyZmBhDhFtpnwiMWh0n7JcyM2hriiLnWS/9KEZZtHWk0Au7+ZgtfSuoiHFSRMGUW8mY5
1Dv0VooJ7V4MQOg7mIOFNiHQA8eVOTAYz5TErdY/WUyzZMNms5yFDpv9RKHdwI8rtobesIcOEWI/
sBonybyXgZCX6DkDy37Mw2mCLJrNKGcK0/iHUbA+LVG2kYJyH45iwWppzbi3qTQEVN30WjdkT/e3
VBy9XPXk3E9EyE8CUEoGoSfBiUBlRMI62NWWVPHC1PbCWSRfUsmCfKFZVFKgki1vjKrQVOg06aPb
zWvXtx4HwNKFQ8lZlq3EFmjAj4ii5lf3dJacaBPlDMsce3ESlsfkNeUpgEJYD5dujeTpH4k7it4K
dFxFMqkyEA7GtkXjxNSgbVDT2mBDiurIoTfGtO5BhljQ52naeld3iHoHYHqG4SwKCEpwbYwHVFOJ
hMzoQC8Y5M84NJEA/kL11GxoDrAE8FtMmtVtSg9QeesWwB5C76x7g0nElWwxfGZJBLZKv+101l1W
20Ay77QStuJ+ACaI7Gnc+iKExfmommT06DghOkFemJrloVfsVCCUoNHN6k2Pros82NJQA7FYWiGZ
KY1zDy1DZ5RPmX906F1tGMTcqh7x/naHsYOKBVjAwABQwxgOnZs/sG+HzNoqI6REzF02UY/KBsWV
GtuxzRCAzPY028Hqczt8vDGZIyrA9GFMUM2mqZJfFzZGtxQU3V3ngqhCLIkzUkbDHlJ3tZVN+ARi
JUyZWMyu9eOJAWufnexU8vLnPKG0a+OQdgZLPB0EwzeyAIBYKGxsXi7U7F1ylD5oRzJH+lzg1kv5
9FPhDMYYdb3Iz+fplsAOm6zGzGyipV64BGX9XrMMr+/Qaj5o3hkLeQyuBNFksqAXUsqTJztZwvPV
R92THYo1OicqmaoHD7o25+0753xQ3ObQILTAMyJ4BPSfdctubJRRqQDMsJOwuvEZJm7Q9kAQaxdf
WErnj0u1UtE3Io1FtGAFJShovQGTiL4YDqPxtv+lK3InkT+kQCIU5JQijgPkSxoxjToaHggVRO82
Fafzxp5jVnIw7G4tj2KbV7vue1MNshyehQJOnxxlm5i1beDqW6a1nPRKArtohoj7JJ88P+5+2lov
LAvaG5faFKgedlzhEGY5FFt6xeSsU8l8nLNtXPeeQKnhvg47WsJebomIKWvzygTpk8y1uT4TSmsA
L4KeksVyAcJxsMhH1dhYM+itjLARXk6cODKUKsNGF7jw8lG+bTyWY7P/Q5r8e2p4xI1WvHyA5Uad
Bu6L/ezZUtvM2yWoQnJhtE1tZZtyZCxItBk24IYYM0R4Ac5goPQqoplqDF5IukBBQ/AM8x701mzE
YYDK5DZ7NLuTfBZ7V81Zu+691jPL8KncPha9ZneQvcc+0uJsXTsKGcUKw04MFGBUaJY02rLXPKlZ
3G0ZNBwtQFLAVTgCRvfHD5duCoHt6LlOSe6pkaJ+ZZ0IRzrQQVpq4YM4IavVZ/mSFR3yAyz9Es0x
U9BNOn6U9C1ah9iasVs4+RIV0iBytYVOQjmHbI6f4AUflIjMLffZgRe3JYUBr5KtB3k1YSUZVuYh
LsxG5WQj+qWvha54yBPu8fN4vtM8zpaPwsG5jgWSfZzoXdsJm+SQHUXFS/viI7uooTshOkTuad9S
ykgX19Stg0dJ5CAPrHIj7RBh78OVLb+bntwhMRVbUk9MHpA+oBN+8l/+RzmRoKgQoXCIVn0uVuL4
SkxolWeQApL98ijKKtsrwMHGYWPz483rY0y7swTmo8GgpFHQdyTdJ4XeEVgbn44F2KbMI710rgvy
fF91hPPn82Gn97E+TVWmVvR+xkaic2938wnobKa5vYJmx2CuS/e0zJ+OcqBeo7YWGqofiHrmm6vg
tFf3ZksnUhVPLGHjEZ8DQrWGf4QMiJFOdng03kqYJwxixlxNxWvG0GNfqlGufSqedrIMenediQD2
Y0NYocvgeT3O/Qa4An+4u0lCLKIQha3oDhlJYabeXAW79dRqjrCcAeKk2IybtyUBSR8fq9B4OoaZ
8UZMYdGXVlRs6PwT/E10XDXoZhTtYKRk9l2Z5MIIR+crpDyswNHGB50CWwCVrDIdxXiXUcnVDv9H
2nntRs6t6flWBnNOmDkYtg+qisXKQVk6IVpqiTlnXr0fasOzu+svqIAxhFYnSSQXV/jCG1AuNTjk
7OS1gDhZTF4vXgMma0Y3VVwOFchvCuraF7crYkIyxbkDkSc1P6p3WJ9Caz1M5826f4OTjcYQfsZA
tthD2E2LOZ2ZQ/7Y7vETsQzbBbanzwkNhPBJ2IXDpu5W7WPthG8AAGN/3RnHfFPjqR45rEja0uB8
SSiE10fBMc6caJDiwW9Nxfv0yQeYeZ9XtKMJpIVyaX6ICxnXuwkjiDvAZwUWS/gSZ79YSd17q056
4iBUKOyz8BHGPXNqo1//i2YuAdhrItkAVTdIVGwMRyxtc3cHbREkN5CSGQ7i5VLaoOSHeWiwlj+y
NUHgQgSaNzc4xcLZli5tVM9qNKGPKWmHte21aXcz0Gg+IKT9reytcyxwLjyPr6gMS6Sn/dG8Mxb+
o/BQsZO+m3cyBLL91mLvQQU9Ow73YzBXzIW0j8m1khpbpDk2qaDS3+tHBLrTBadufFceqMiRbyAS
wKFe3OefwoNZ3ej0QET5Z50Ts15VpVkBVAuW8991znRoosHTwuYB7TLzjtpb9GiiBg7KljahQ6xB
tMXuRGgAyYdSPq50NALqBZo9bziP0BaY+gMg579//asLMFDSRwKJnuhEB2KCricVopeplfAtDeQ6
U50P/g8ya7AxIXlOX89KXU4/bfobS/IDy3Qn5TupzlsU8ss1dXpC+PkbxQBpBz0ThMPs4ciKr2bH
h2PMOTn9CR5ZsILt2bdrDtEKtVlO1+nuwDPab6Ktzukj0CBAVmKx5Efulw/r/X5iei73b+LT8ejP
34/4SM2OuMbtgQuDRlj0a4nvwVXT5vc5XFC4c9vEgZ2DA9DElpz+5C9pbE2/rTPomtPXTCTLYPYA
sRS1zVk1f3h/56dPYhaAMmbwjeGevk/STlMdJNoQSz9W82Y/yWDAMUUJYyqm/pcKBt8FcJjrTwIv
7H18njoMLqW3SUXKm7FoYJAGE+f0E1rpRBz95CCYEVd+Pu/ySdUJRAp93tlzM8kLF61NNKlxlvxS
HoJjq9rQ6+unjir9q4xg0+vziY8dGTpy8vwJUmnEBSYyarhAiZhHpeTrTPRRfudmEpREy+fymeBr
BSeVGwoo6PCN1eL5A3QoDOmRvsj3fUJDYbflF4ocn1Q1TtGcL0GAl9uz9lNXgmOADRKVAYCYEame
TL8A3tedCsnaZcegUvr9weOwnc40++PDcz6IL2ej42HPcpx+HM5337/Kr6m7AmM1nb1qCElOpGYs
pSZJKnH5+vqr+Ya15qHD7jpH65TqxeKRGJ9wmvycPgUlyu/PgGdnrSPOVIL/R77i16M3L2e/DjBi
D4eDPAOAejhgY715PfxSIMaS1i5eR/sXX/Pok8F9cdYsIVPef93DryRS5aiZSJTC2t8IwzxEQWgK
rKZ/gK4KQRY6JTvY+avBqKzj1+8O01U+nTu43QLMHmQRltN/WmuJqJANKoXFgD4WPOlvhnPLQpxU
qV5YuRsy0ambBmdv3s23T7+rFT7ANuBZm5SNQCUk5fBt2vA+f/gKFlxgfv9FJsothM7X+euLYOXM
r2lTQFKWj4aL0n/lbwNva+L8uuB4Jy4donF072jiwbJFQdble2RqqRNgSr0F1db+iWczFPTeFdqv
Krb03x2dPzo2Qler5VglULzOIXlnMqvpW7TZOrLrZ+8NACpaTODWKLeo6qJy/CN1UvF3ePiwzmK/
va+fisVrCFB+XdJxip4bRitc40RMirmQPgklCbjm4lljtM1n/3F4N7fCq7D8z//4H//nf330/9P7
BDURD16W/kfaJKcsSOvqf//nt4DCZQcZ/SkDDRLLUpBa+Hs/VorSlMS+gIdKD0j6mPo83DldN+DU
5lJT1wETxACvH8wpkM79Q7d27zinRluhbBJTcVJ+J+bZeEgfvafoSC2FWKyYaKgEHj/fq3wF0gX9
VBRVXBxEU7u810ZvpHYMyvahpDpb7kzHRDGoezKRUEAHaCHYeGWuCz6kueVQnz80a381abZai5/v
5AqiF7wC8qISyl2mBmzh71ETelOOYp878dlc7egO/B9rbSqlGu9UVNHbKoAY4GuhUgYGzXHuXntv
Zj2Gv5IHdVcj0dOYUy2s/MyOLhkSwPvvOhbJBUoMR229CW9gjsCVXDl5/7znS9SJnI9jn9T1HVYC
ALensJiSZDkrkRmwvTtaL0fR5vXTe7Zsf5lsEIp+au/VJw4nauvDJmFfSGF7wOx+piT5ACcDgedd
BzGgQAbU5qk5frL5e7x+6l/DR0gotC/wXXN3iDLNXae6G7cj6T/iEIgz5SdGB/X0BuiQsVCpouzo
q+XBIokWAoaZ3SNtpfxVw9uGFKncJufqU+1sNAzR7X+Ep4So6EP3lndLek8ubiPPBMrmafisV4rj
vpbrau9DDJFoYRfUElHANZzUtT/Bd2tkVXbywmReivc4gwYPiaPZxpnweEWFqH5XF7iOpVsNHTHt
S0yW6qr8lPWNfwbDSeMMjmzb7hROaBdRsXSaZPj+gO1ErSs9EDtvSHSz01SMPPnn+sCSyFhSJ8S+
ipO37I8EodTKkD01TgwaRPmt9Sqo7ObJg3/OxFnvAhn4zlMN+FlUrEngehJglMNCqojsffvm6N6B
isJAlqQudp8IIb3nn6c5BOsbc+YCt5gqsmdqGbicqWYR2OYvSij3Jka9Fbpbn+JRmEOrWfvubHxx
UeailjhpGghHOmCUXxbRdkQjjlLJfBw4mt1FuzZe9LkB2X2G8heHjvvsHeW3PACoNTPo5xnyXD5H
h2Hfvxeb7LMW5sEbvV1WxwfQHLoQs5aF86k+thyukEdQ1BfA9xaP2o6uz3v11ClLz4YdxytH6fZ3
bDe7ZjwA1l3iIbCpHkJyH2VPtrIclrQc7QidLjv+5d8Fv9GCZALIi7KawTubdE9WUrzOjlVNDX9G
2Y5sGUdL4yn4IF1l46P/pnI6D9tCW5MPyGgaIqjHtbfBDUaxdAH0mdznRGJmxANx6PsnY7oahCYa
U9U8SOEuHrajtbJwK82WjYB+rZNTN0qdFsaAvw6iY9kcW8G5MRemLe2Pg+Ifd3AB0fI8xImCgTso
ME4O14axMlxE1ZdGNZeCNRbgSbUaActpcxnIVWnfuPzVAdB17MkMEJ3w9f7eceOkkPQSGvTBVZZm
s2MH86ydojxGpt01NvhRSile54TqVpfmvrAKyluA4ov983sAwMNpMur7OhJNF1TBXM8kfag084BO
bkPdrLEFY6NCfg6eVGHdyk5f77zorqi2enoLxnrr2heDX9VFGTclg9/m5zqe1xQh4Uv6q05wZBfI
9aoy1/RDQtMObznHXion/+u5NUC9+MHDTJMuMjZJbsumkGvzoKBtyJXHahXKp6CcZ51dSnel8hgH
r1VzDK1l1uzzHjLXOeru8+zJNxb9OOdzlP2aPNWLtal+CvJWUM9UjXrpJU0+SDE1+SBBuii9EJpi
PC+kzdgv8/BgmZ83JtHVYbTQRRB5FlRAL7az0vTrYegS8wCxafDOLlzYbhlTWRRWBbYa1qOG+013
UrOV1d6AVMoTgOdy/Zgi5lMw9WXEDy6mj8zw5rLsGgdF4j05Vu2U0HLBJSEtXTiK6jCnKmPZ6Q8u
qY6yx7qnqDbGcBfr25iGYY41AGCD9c9Dckk6+X67f97WxcySijT3c88yDiUlyhogCYzdaj+KWH7a
uLT3nWN0lG/j3WTP3mszGePoFlwhRiT91jCpaLuPQblsFY/EDk31XUUfJT+b+soAuttGG9VwNP3B
0jYNSlTyOhZfmbGs1yg/ZvUKh4YAhl0znuL8zi2em+goKIfUsg10sAipwfvUvzAEbd3TAHRniI4o
Ssz1dv7zMFyGlv8aBpCnoilqkiKqF2+nryW217KCokw1rG0/sRYY/fcuHWdREMwznwoM01NXDhG0
jo5e6bTFsdWGdmghKsIDORADYSZiPTs382dPe2vaT1F+/Pk+r54DJvc3mcmaUMkvZnCneUbc9KUJ
kGhZKQ+ZAToIq4L6HNDbHswvFwa2uazGj2b8zOGF1NRGg+WNm7jAqv1rsP64iYsdoRj80Y1KbkLL
c0LcfQ/DVzwZ7e80OgaAwwLhzs/vu/YZFyDF3Eo0EZNwJVeHNPxIbvLrrx1Mfw7JxclgmYHiSWZB
owBij6V+iPFGxgKhO4GeTtozO4vECorXVnyIoruovjV1rm0qcLZ0sgDVwnf4IhcYROzV4lwxDpHH
NDhNy1h806hUxUfN2OO0rPfbAjel1CmFXYfEK3C4aidEqxzuJzihhqn/qCDkcEvwWL91Z9OZ+keG
qvd+OnJuGgd9ZCMB5xP+ysJVi8qa+VAIWzV8LWkHEsMY6WPqb4fyt1I9NA121ykKUAGYCX0v6Rux
XIjZ0dTvfH2Z1EeXhBofDUU9tiZpeLeJ2yel3NbgfNjp3S9ZmCW0ZSxHTR9Vtg9ECYoH3zg3qEXi
IkV4AgmoZjw2nfJJCXZX6qsQcy4TzkJVPIXCZw1VU6Fr2z0Y/pOBAL6V/LoxhW8NzcU6UqoqFoNO
Ng4MiGgehtRRxbWVL2R1MYjLnrAV70VgH4Hta4ufr61fOwksjp9JjRpCqH6x5Vpu0wyguVEltJJn
S3wCzFkaa7d8113AQxQqNPOh5nXQBYixdZRd4tQCOoBjNNsueYqxUQ4qAk+Ad0lPCF1ZsxIwinzq
XEAl92a/cWFdQiFL6UImZAw0MZJjJD+V0X3tPhcROTrAFg1Qlfg+qOqMWAdO/4ds/raQGqnmKTUo
9+iL5SygrBFrX7l6N1ZQVcMXzbBHEatG8wknxcA7ya2jcoSL0LF/HqVre8xUIDZly2CILlVmRAK+
ogxkfycBB0auPbBbBbeL4hy5a6s7/3wx6ep0+ONqFyh2z9e6TlIJDBQF8WWPLFKDUDK1AHAmdg8F
BaRBNtZZSuG5ve8zhKXi4MYTS1fnxb9vwrw4g7xcUlpXyM1DKoOtNl6GjIrpq2zQZ0YwP9yhnpJ3
r/QBoujW80/T/TI4+WO0zYspmfidOVZt/x3cK9QHise4AdhAy7Ftf8fRmQVNaOT2tG6jhzb9VSsH
IaU5dCPGvvrSSXAspO4lOLAXq9LUwkIRzM484I4oIUuiBfYUmsUV+B/0PR9uvPUrA045iWzCRPyU
sOziqRupGoos5NDPBDs0vkKSO+pfpDXoI8gUB8B0RR+jpUGdu3XpK+kMl4aXKOqKCb9murU/tmY3
1JrIElKO0GJNF5EHHQu6LiBUw5NoPGnNY6E8BQ9huLEE1BmGca5q5a0Jd2XWS+KktasTEsPbu5hw
Te+FtdZl3zfh568MgWSugsypQM8/o+jR0ZIWog5ZFMeXb7zqb9/giyn318UvBj90Qz0yRt41gy9g
P9C9JtE2SR0La6mh30WYOOmzAQn4YJjHJaAn5XkEn8ERtWMqqogZgXp1baFbEHv10TZU0S4U5nn3
EKQ3guRp9f90qxcvq6jyVMg8Fia5p6e88rJi7WjQ5MxfGRqyhZ/n5RQ+/fNyaJFObwZR0ovNqBTF
yEOqwN/JQO0rp9TPSXlmzwv7Gzm9PI3xD1cyLiaA5Bu118mxiSf8eyUcAqRmTSBxI2bc8t7QUPg4
6cKnLgfrPjj64wJou/Elarafj6gSDKtAnFCvYAq66tbcvLo2YcpigQNjVvmH7XRdRmGhMeYWkufU
efJtWNrMEFJM1Vzzyivqfq2d3kjTlKvXnUSyTUk3NE29mJa+oMtVOqWI2r0XbQjmVPzNrYNnwiEp
90X5KOuUvKzXwfstdGCb2qcBHXzJrnNqpNInIrl+5DAriOYC7U1tPwWVRnP0FKPt6D/HtquuSRR+
njDXji+JqhDi3sQN7GcXAfkoakVVjCHlgWJFVklqW3foJqw66p7idjDeXWkRF0s9WwverdKEem0O
meRM5E5ENZeZ01A2kpqVpnGgKERxShTsQF6F0VFTjzIhi2vLIIg6Jx5WQnf78leXpmkSH0CqxmXk
4sQwqiRszIgnH9pH1mUePejNuSkeiK05L7LoxvTQrz4tEh6IdqJJb3yn03/s22HRF0qdc700XlrV
msiEPaGIkXDe1pjuFcsIPU/qCrG5d7tFAqUYNaZ8I0JzRstY3ysw0qST6d6L+tatWHFro95bHlvu
cRg3Y3XPDDOytanvmmA7IHwgAn/G18gO3RO2hticMvW9/BjVm0q9K/tF4e75mii0k3rOHIvCBTWh
VtpM+UV/TuhnEv3lCzZIAS2vDgUPnBqXP8+/79rFP/aRP0blYv6JqmuMWcCogE0wHXdcJfG6qZcC
cz16aKZKIcigu7RZRhll4eSeQqqLm6n2Hrdnf9h8/Xw71/ZPRcdZVILASknwYv/sMyni6B6FbQTH
gUSm26vdBkhmp9+iX17bLFBf1CHamzpNqWm2/DEbXNdPzaAg9XOTbSkv4mSHhkCYrruaqHhtWg5+
DBkEgObWgF/buFWRWpIBd9yQv2t2f1xYkYswMpRG2Jao+5XzOk7XagnTLa73rmegnQK8T+pXmrWt
hRcBaG72EAS2hXVQ0QXw8tPd6LqO16J1Thuvu+W+Z1xbJn/e38UrKDvFHKOYgfGxB4227AtafxjO
wjINTtSPSWq8M8uVEu7gvejpnQBEaQC6mr4w81MNFgpicF36i+Kib25YXLn228+PWrah1izqKyHZ
Ul8sYu49OXYNVCtbNHeeDIgZ9rhfAYdQQE1DvfUseKbwdcCc4Ii8moqkwqfYLEmBe++3pCCfCOgs
C567HkBfsmatJNVD2b6J2kqozJncH0dzH3pghs0dq6iodDSZ4Oj1dkaqlsX7IgLrgZ+dcCMMuLqr
01iWqPojHkSj8e/ZFQ1JEYVBYxzYPazhYMoOCWoQOZWGUJFTQAmBuodkh4RW141dXbu2hnBtouBL
yxA9h8tjsPet3nBFxJnT31b4qA0HzbuLXQzHz1b7IgDAVDZCTtK6yaONBswigHgrveTWR4KqSKXe
e/JWw4OjPkTDyUjepWxHnEQqw/vT670B6EjfpjFwpO1US8MiPF5P7XpkUfRd1z6E/VEon9RhoXlw
GvMPtDIE/cAPGgfBLou9i8F1/WqCS/SbvY/+nEHnrX34eSO5bI5PhS4J70hUedDksThd/34DeiH2
RipObyDfZvEGdShwuGZmy8EqjndhRMM3WKrFU648hnT8vPqtndx3xW0WYvHq9NVJ6V5aY8nA5eoy
oVIaz7PkPPpfPcl9Fb2WEVuz/DIkYOi2KR4y2S3HuKsBjcruhGKrKE2V3r+fIXEVIYhw8jkMIEii
XQ1S0HtkFjt+G9teuMYknR6KGL5n1THMTuJ4cos9ddcMhmJ4KBCRbY7sZwKkoGptVmuA8zRcOHaI
KThlh/73iOJbcf/z0F+d/HS62MfNqQhgXMTcnhcbZVcmFGiAMhnb3lpV6QYsBZko1ZmBExN+ZzwJ
0tysm31v25fHGVz6KZrBxZQX//eQVaI1hm4LKytFkzGtkA/z3vsHv3sRx43cvRa4lGXpr6pU5la4
DrxVRgfuHTbziNCEnaCOaISnblh5sOANWOloZf08ONeCHkRDFNSMZbQSLqVtBslVOs+fuGTFgriH
inONiKy7ZkkxwSrr9efLXcnKpT8vdxFjdWmf6AKn/yFCTXa0O+8+6aaaKm+fXfTna13bd9h2DKrw
gAMxSf176OMx8OoIReNDE67Z8MiGTeuIMxsZ4f/fhS6WRR6VaVnWXMjHmyDfKuGROEXq9zCXfr7Q
1ZlMZDrpXE94EeViNjXGKCVqFMEcLRUaGKOtwxzg8NOh92WjQy6BUJcBRLWE8WDpDXbPNwZVmh7m
ckL/eQsXJ4kRZDLbGA8byxQXHcM78LzQzu5qfSGpWxXYJNKaACfFF/q3N57/SqyCMhBJnEpShaXz
xStt6kgIvWwwptZ1oC8Brwfwhtx5Je8U6ENIaWWr9lbXEjnqfz4z4iVs37LCzm2qF8NemUKuCUlt
HHrzGMMFDYV90S8Yd4o7pbA1owU1+g7kC4oxbCrmAMAP0E5h+ktdJmUzGujtL3r2iJ7xrG++/Jxe
nftbde/iBrgk7O+lEW30ckWL0/qU0Otv5yCnI3NPiM1Bx8r3E5t68l3mbYLvNj1NMNJXaVj3tPes
DYc4/SXi9rGz02JpYt0dHuTwmE977klLEYu6ozVgNVi7aaDh4zuKIqwLBrEb5ylAeWVJvJlCqkL5
RJuzG5hlTZUW/+c3Q3A05RD7K7RwKNUV+VxqtzGsNQ34FoQUDw5LUR/qbEfgUvcbsd5CgtLyJRES
gJPqFv7o2hz8631czMEqydIydwvOUiKqfunpS5/mANmIvM0bSP4rIuahWuEMLcnL2z2rKxsLlycn
YAaKKEFd9EKaMKd9H+UG9YSFUJ4jWD2IaJY2MAopWXFYa8Br0R3IEP9akivTSjf0Hc2Zn1fDd0J6
sRS5DxTbVcB2hmZe7DuZmjZx1HEcU1ogV849m1dL6swNdfr9JMwaPXDosjFwf6qL8t1i9BYV96fM
OQRdDTDRhl2Yr2+xynS7s89cqQ9xvknyx7jccoxL2Vai04KSAumlvB6TLZ9pw5MX85TMWgpoonhg
2o0dwoJgdWyQGwx+PM7Za6NszyxmVfK/fKae0cZz7iMhtUdKwF0yhRplxdSR2ldR2/sZK2bN7KMn
GQHFhPwMHPNWN0u+UjLFA2JqsHEsYEJ/MYEIs8tUSIgIPJZVfddWgJn1YAMEAcVjy3wY+9/spYZ6
pOOsGPNK4+lsambgQbyBjnW37ilbiSsxmfLg+OaOc+VUnvr6Kr4L04d68WajvB29ogi4vwF+HGj2
4M1qNm59hIldt59TD5keTh9taqGda5ixivuieh6gpSlQyndBdiOG/wZmXE41Ge9z3dIopeM29/dZ
KpHe4aph6AdXJW05eaoD7iAbuZkpZ2yLe7qjBUEfcybcMWFodvG6U+3GlL/Wswbu8O/7uAjlTCEY
lKjlPshjoppMcKtCnKMliZFGQNKX2MAE3GRZdQ4vie1Ilm/Bp66dQTqLjQDYFJlDF4dBV3ap54q6
dqBII6JBKoEEdJhBebRnqhDLkIQQSv681r8TtMsXgDa9qtOqJ3m4rGEmQzN0pcSMGEPwcuK4EHNk
dId6TrnAz+BJlXZeoDSi5eROTtAAX6SFXWYPVfmejicpPU7s/GAZiZwrMnXQfsp1m/qF3VLi3Oj7
u9RH8TZdKIjaa6G0YBlQYWo9quHAEyfFBkHc5/K5BWfXPwO84Gk5hSRtr2rzSpnzyulOyyMqUeOq
RcpRF85kaJTW6RLzeSjPYusI5o6jyPWPzA1p6kqWb573ylDerK9JUyz5zyEDiIxivooX+EXhwMDN
og7S1DpMW5y0BlzSI3nm71jiFftNsO6St0jdCcmmR/mU94mSubz++b0B4b52FxahNcG/rGjWRV28
jYfUEqppxg7TvtZ7DqAnBcv4bcX+1juUMDLjJSt+071pauDztCMCdAnU6J4v1KxH0nWvfK/0s4Gg
u7VUtcpJpcdYPAvdEwWNUDwYjePpybwY3hjHtIGSwc8pPJgd4nnqiLjbdLzjwlG4yb1fIblGrdmc
/EqwAOCAKkmX3wEvYDlTGonVueXf1QRUgO2ZPAgIGcjSoFMRvZvqieogChSsO8QifHGhhUsFvSSc
cM2DCoIjhOYhx+G8U56K8bv37dm5+kCdTgwnwAL9KOSS51r6O8MyRki+IhmOOE3fqpshTnBSvWZW
tFTFI6JL/t3tS3hSZxkaYDke6+KppGWDTwAEuzWVTNLIfwV9srnkiOUNUktt5S9CFMplzDvKZUL4
7rbL1Ds3aG5ZJ3JmiqgcO3ymBAruhpDm1ku/FiGA78OTCWQY7ceLCGEM01Z1gcgeDKICDKYSmul7
UROnun9sralqTsFjuGQQJeNO4hV6FP5JHsC5VbzCF1JrVXQowavCzjfWHFNEYOC2JHUxyvcqMiAc
qVRvO4fNjn8nwmND5u3m2ocRPAb1XWZRMcFzgGaDMJ4E1WbHbPsNP4ZaFbu4HCNrLX2G9YYqPyuE
ONYf3gmf+IPX7QdaDYWGZrhsMzVIVglWLUygFfk7uYGeC3nDuAeJ3qCF1e1bBErSBWqYpD5aumCm
gChlI6Acw79Y1R2vr6ohhQdLS1mJ3iZXDWh391X8i9dOddqTdyBDAGXGiOyyQpBammIJ1He6tTxO
FR9KZIW6zLKnqWZGcED7Ix0dggxGgcaA9Qm8go2ROJi5NsoPKlpT3KXmHghWwJAIlNKLJXW3RHdU
Y9/5KHUTKP/87q++eQWfScAVJmXLiwS3KcPIz1JRP1AGpPvbNEeS6Ta5l4LfP19IuxbDkIj915Uu
z6GsCbvRQkWI2rcWVwtLOaUUjd11iueBZOFooO+sMrQN+SCKv8z+LSu2fm6cB5lyqHg2q5j4XF7q
Wj4vRpy3AcenDIfOf6sdlFsNo0dZ2kJOmA8S2j5CvaAkNB+hcXiZE0H+s0pvJYTNUpYhPHWoFLce
UiXoJAjKIsDwIFQfgvbFl+VlDM4noAlfSBHymvHc6DHx1vhhgPOlk0xzPEen/OcBulJqQLD33+Nz
EeOFoxckVsGbaA1SRLTGtgAw/lVqKMNbccm0i1+eNQZxpDlhW6mhXwRsfVWoqG33+iGHkpbrAO0j
Z4Qymi6gORfiyUeL+uZVr8FpZR4QHC3Fm0kV/u+oLHNbMbW6hlw8QT6LyDoBO2OY72HUzAbfdyzW
QmrGyzCGBoC2qy8tG/K7IDt6sKxb2KWBansVbP3gtQaiwzLXXSgcWYuVQWnT05wDI1klxYvh6otA
6eZB+Drm8Syz8mWbRyuXEofmQTMxH4l6RJqY/413+McDXgxrkLl1rqmVfkiQv1G/8OaJtW2FXpsG
hONGP+7qfNGYwpzhNDUuY25rjE21GUJWrmCj/DZtflxvGA9GgHVrdP5vPNkfV7s4IQQzk3tdp4xC
DiTrWw2BQwFBgGXYG0BSbzWXru5KU18J/2uV8bwImyMv1vU+Jd8hCFFRg6gd6cHU6FM4JHqZdqpN
ekuzjtjEOBQykDAcgRY3Q+drI2ziU80y0YjhtYvpGjdt36RtrR1M7Z5OTq+scnlCPYRgFqX7n8f3
avQHlJPDl4e2LO3ikYvAF+sqSSiV4bWJRTvqCN6WrWg6evRNWThUTUjvEZJacyQwLhy23S2g/7U8
ztRJE2RsMWXkmf9eoIElDkWSijxxdiJPwuEgqJClCO66/tkDkzx1zH5+bjKRK1uRiSCwbEInJFm6
2PesqPd1qyeehSt/bxwRpZ+3686mf/mmQ14ubBVqcoYACGIQDiqhTroTN9yKTRNvlR2iO9fBhnc5
KYZYi2qVIeCOrKl0VPf1a39Sfo/33pP+VlIc3khr0Yl3qoM2CLzMCmkTNElQHkVih+vJjoYpyXhv
7lto0t0c+QzI1y9QQGf3UEEHx+DbJi71YL8dH97pg82thwrpHxyDvgU80a+Zr745pygb2wVKCrqN
JMx6K298/EPW6282rrrY4Qi3rdF45P8EhFMmNvHDsX2RNzCfJvNGNBdGGoXA8rHMHexx8YB6wPzl
iPIq0S7fkc0f3tfHh/X69ImgwxKMGHJsIX6P/3KYRYgQlN4SqREYvz7/TOdvMb63WwHzWtCEDGVn
CzwHEtzIqUz6MtUcWhKMJoMLIehaLzqUUWizLcJ1u2yXT/2ywWpyGiowmlBaC/SbUOhe6k6LVjdS
MU6I8q3uILpymvRfGeRd9VTl236pbSN8VQXIyAhS2ujurPX15KTrnvoVTUqHGss22lM72Lu7icl8
N32hv0RkFWC9Shf/XbvLYToz91xqLnNvj2+vB6Xb+3+059UdnKT5R7GAu3aib7cfn3vsTrx5gezD
8uFN4wb3Kr5TMOUWdDzn+bN8sg7ueiKWT5avaLytojNz/FOnUtHN8q2F0iwu0fCZVTQjijke1idv
fzoh/gPtKYS/O7ljQb/FEBrHXfvrfqOguUHDbk7W8ojyBrxpSMky7OcWXT3lbO35XjQh5Bnd8g3O
BZvURtWNn2ZiYCE/dB/oJCV4yjAMmp3slHOLVTXiy3w23ry1txOP9abnb6U9Oso+2CmOPkORcFk/
aTDNe3uAuP0rhWwN3ctWHByEdqCXEMzVHP1j4N+gYI8MlIGQbQFpfaJvI+G3QFHJ7mCIkRkfp49u
qTgK0rnTD5pkZSUcG6TNsMSnYYnlz1rj79QpIW+jcLFANYLP8rLkuRCXgKS8jZ14/vWoOZKjITLS
b+R1mjgF2pVwUoVNscyWwGTsYUXNbIEi7cK3sd6yx/sGAScQ4tjpNotkCQIPF2D1kK0EnBMFhL4w
TpjryEaxUpmClQ08bwbtB3MyNDVQokIhDn54tvSRiq226GetilWGSrjPHKaDvNPWCupA2tqABS4s
oDKtjBOsaqSTYifdT6bh8KcQzjHW8XzzTHwBz7qAro1uKkz53oatzl4wMbHZFCfhu7nP/+FNwbOg
novmG1xtx8LnRd6K01hDi+CdAF1eDavieUBct5mslHgQuvJo70Ilv1Xv+dbPvwztLJGjmqMLSJJ6
cZBoWd/UsTbQwUMuVpXmpSEsJDT/jLTZNLK+ikx04ZVNA+tnIk6UUnjUR/QGNTSIA0QCOgrxcbEe
sWVXT2Jy52ZvbRk9ueaHjIpXCOvX1LxlNHz08Z2uv/58HEjXqlWAVzRtKpgbfP77BMoARiqjR7Wq
w0RB9Z7NGI8fojb3GOcHum51/Sjodg/64caFr4UclgoLBjY40MPvnsofsBIpKdxYYlypJr9G5Tao
l6no5O1T5d61/rEfkC38KEM0fhSUsTQcTwRHV44GXu3FrejnSqakUKnD05T6y1QM+nsMGtXT5SQc
tYNa05qqfnfQlKX4IZGOcfzmjY4gg1WEBWiVT6GezdLySyh+xTTafx6Sa1Xnv+7jIhqQpFbQ/FLW
DpIRIcF0n3snEYuG3r0zrcEpcuGQdbBTBXQJo73OsVuNkH2T/H4cegoIbI6hMc9jaa6hihMiUeeH
U11gWZXJIjZbqqHejRzqWsORW54mkKLwh0vPi7IOhaFpO+1QBhTsV7L3aaZYtn2GQLkb9jt/1uMU
KrVonpuvgnhjxC4tNybQBLoIOh1PiinUfS9y3KrSPSvPUmLyqT2/HLKD5O7pdgg0d+KDaj1ReQJQ
QL0g9s5kIIJPzwMlbv0WS/9KIPfXjVwGVVqVDYnQUiSUnqR8Ra2mZFONxpmRYJwqO4rU3VhA36yE
i32HRAQ/dcDkKNwoFytXDD3d9eJQO0ThPSaJyMa0M2hr6mAnHsWLVeg5ZXOOU87EyBGHt1iIFnC7
hwpgvfUsmftK36L9LMPqECiEqCsB8IDgvhiCt1C0fWH5doa549je++KHYh0F41PBMEIP3+R6L6Xo
4C4nUy6MQ1rcK7pyKQqbkj0beROeOWm3WafNAqoAAiKum2a8H00Yf80Mvl+LfmiAmli40OVHYC7x
mM90bVb3LTaHr9RqBH0pYyU6V3ObKoArLj5qtL9TigyLknbkzWl8JT0HeQM8HWD61Me9yDykEEJ0
6Lnqoco+icOBAvxfzs6tWU1t69q/yCo5wy1nEPB8mN5Y6oyogOIJlV//PmPu7yKZSa1Z9dWuvVaS
lUSEwRi9t9Z6a29w8K40B5npVosOky0t+/UP77vYV74/QbK3+FhyWcSg5p/7zqrKVfV61NWs6uLd
UGI8hAr4gVMJ9kLWpyS9MSN/2nf8witJ8VpdZjbHudXoz6+yo912uVx6ZWcP1E8FVy1aaamsZmXh
mtVPzei/dsjfr/Tb/XlBMCpsxmoGjXDRTEFw86I1l4l8+ZSA1qwt7uO6NlebDxrGzkucWXMkmW0T
P8vB4zSCFJRv8f1qA+NByTdVWgC+FkFdpdVjKbW/HipHPqvlxizq9VUOlVzrAcbopIaapNS8SjT4
kxe2Ic+zTWd2e4QmDgb33vs2Bt580B53I+0kSKX9OamUSH5HteyyFUBRo/9kfMRQB4Dk1j5RjKA+
MTmcKDQD5/ByCQB5IaQhY6GDka4ezCGzVI75etv6ewRuLMg8phKgzPmz5/tP4wn/OArZPU2BDyFb
UL+kYb8dhRfjfHibx0LLGEfGxEI+eeebf3sLr13ySPdycq9AxewL5kGSX5+cdikRUNqBwYnxRyjO
fo23zt0535LWnBhnOhNo3ILM0B/W6z9XwW/X+R27fN0ejdqy41w63hnAXbELzQe7zvcpnMlXcIT+
Cu5FmB8DIla7nwbMd+3e767RetZMllySmcux3NjS0/vva/tHU/vHLfx2ENyL6x3Wr9IyZpkQWjRK
CH8DENS2saYO/j8+C2JYBPmix7W+vbb54djc9QO3odNNJF49qySVs+ujlG7y3FN/QoKYCf7XPoEf
gSxmh+CkxeHz2/o4MgVZES+tZj28wa80qP6FrrFLZyp8v64JuUw4lWLVHWBjRzII9l94b/UZwrT7
y03X6fXG42GIZ9LSnTHWwp974xtmLoXT6Sla9GLsGmlm1jUmVOOwZ2BEJuJRKvuT1vgwwocZ50tC
Tmp3iGMTzuy0q63f+xRBJoC/FO0z4Y+UuyGVCZ0qKY70qoZ9wkHt9eWSJloHXFoJRKHDwP6TFn+Y
PVwT81eTdg1LKfoAvJTBFOTg6Um+yCYhW0L8kbCyh+P1B51A6Swa1+ArW/aycV/U9E9HfHNSrHGG
YsLVMWI6JGw3CUm1M0zfsErJB50Ax2D7E097l1RkOmj6cKzS7jQ0Wv/hVWuG8klZXtFm7MTX4d3B
zTSMP9ZYxNE63Am9Fa03thMtf0pPRfbLg65e5LU8POF3i4ue80gkp4MTaOuI+8idFPcHN9y72xnj
YeSb+HsK7zPZUf+fR5x4FsL1DaEM2MaNv1F0+wh9eYJ4odnL5UQKB409x13eSRp7zzGIh9iHtyVD
xbT3Yc7H4hAGJvEGKjgRhNO4RUZar1dGhE3wqxegixIXnUOAbyItNv2/hz+Uv3Jxa3Sl4L0VTbdw
615FJPiGnYyshcO0CasUwMDNYzpxn9lPMg7OAd4xQcnPMIbDtKd0S/8cQNLxc8ah4pX7v4+4hhj7
YJ7GKJnAQhwpm9OZPX2KWfftt1zyE9e1q7fP5oYzD1BPuE8fk20aXyQhuJHzY2GN74ofi0AWsTZl
d40aMNHien3KhDXaYI6lo0AGbDzKPI8+f80ygueOaQ/xbEsJi7DnA91OyKfhgkU/iS2p+F8W0zbT
inNbad5ZL13Rads33CrFglT9lr9NOKgZcesxbeOssRnHHy1eO9kHim97dwvpmlmrCo+NFcrC/Pzh
xP2fhOOv4sCgHhFTe4hRvjUlpl41x0dtqRkmurgHPnikL3cpACGWvlsPiFXjx/ekdRGd47htT7qe
WF4YJH2BS5YAswC6mA3C31d1lsJtUCBP/HYB+QjzOIWHIQAJkhVt3v5sMJ+c3M3LHt3tJEtKHpIA
HFasPpSCiVjY9Ij05kD/DuQq/4U3BPc49oSjE4bjt+3Ea2FrN145w96bJc1+EYuHRBv/toeK8Ejs
DXk56C1504Rbm4gv8tmD1h9ktQl0Rryss//esb8qqW8301A0uhQTtl/oZv7cQfdV2a3NjoKgqfJQ
+ML2Q64eSER++DqZPF+ScKZnKAV++OB/HJloehm8tnRR4303btMbzvwbHE0GW8vAPnUTA1N0tVyB
XJJWjS9wH1id8Q2FoHpc+H4a3/iXMuePK/h2eFBktjeTyWtRuqEFMUj7uUbIUTDXIKijm6N4Dq1r
r3Pxoc6PdY9qqs3j14+SpX8UOb9dh9X99gisw8XYq7APGTw0QuITqM67B60Nx8AUEbNEjeVyZlPb
Wbu3FXaN2FTCH8cQ/yUN/OMyBB7y21l6Lk8kRt4UVYzRCI2xbmMtw8DQG1oSI8EEWaVI905xLf3x
WSj/AFsMjDRAgejXlL8EeVfrqFltK6sZ9P2j8gpwdg+pPGsDSUVOBt1KaFGaW/BWJ5dHeLWgPUer
5/zwiuvaWx1iGUykHV6sqGlCiIkiDzTcwdaS1MsrOOsfGpR/rx2LCge+S8Zy4tseVD+RyMCgYBJ9
j5F0XJ+Mg40heE3mxV4+5RWjYWg4qyauSw8pqqS6UCSIv354i0Rh+e31pcvtdmUm79DKfxc3aeg5
a7M8qlkrJSdzY5Dvha3areOVNRhIKRJ1G/jHyr9bTaiDqRGzpNrq6qcCWP7HImYMCn011iy4MH6X
DJVKt6OYz7OcdXrPmLSmfFZfI2WLMbmyMGNpsndQDyz3DhFBlXO+sD3fJ3t2SO8RHAciiK5JcHg2
42qt+FXIL7jmkDAhWbPNYTlR4w674e79pgJQ8IjNQ6JU1njWdZX4gujBVpJ3dsElIFkNtf7zbRsL
lQnAGO5YddDvGOz5B6dJVrHWQ1gKJ0GaHKnGkBrFSOXcr4ImvKSHl0NM1VCO7mHd05MaGB1XiNl5
cm5suqvuw7muRZZIUHNklqQ6f2qg20paROcJgfT+zddS8gYO9vXt8c/9GpseQn6Gsg/+zKaOzJMz
Aqs7YtmIX9vPuguJxC0ccX1IRA7wDif5I0Gq8Vnf7PgVNGsyFDrey5EXZeupFHB79xGpyWrDadt7
joGYyaDQqM9w7u2J7G5kZaQeksiGjVq2IknkFF+Ha1CFaL7qd0gtufTrNHfZXnEMsZvkkJ0mOFGs
PDV7fTzs5kP6PG1Piay7r+1+cph1SYeo+Ew9xBJwXGJmahIwYmJdCpi8/2k5/9WsANcwSIetJFuA
2I3+3IMI4NLhHq8YtxPk94qUXj3OPRnmAJGiR2SFfRjk5FsE7fiH9+iv/efbB397n1X5eJeP10ub
wWkF0FMgL/AnQ2iBH3YO+a+W5dsniXPxt232DQhumhaf9HY2FcFjZ8pJ5Dghs9SLm7sGngs6PpB5
gNaEGp5UjfCH7yq6sD/2jG9X8K1ZxeFCUl45N1lkKpxHlQcO53w8E4xSaVj++8OMv+A/DSEXcepg
2ZRsnOd/fl29PFfn9rXi7fQaH1ouPoRMohI5iUthis4ieZAdwuu9kHxzuApaX7NBJkKlrw9zklm7
b7s58FpTwWF+TI0PZVbhM3oYAXhQ9s+tAOPAOfW419m0BCLCSlF1S2HubUXckf1MmHVMytl+huPP
HYMZ39rpfuldg0sf5Ruo0aD0unAmP3zvv/ZDvreEvpxxVHQtjO/9+b2V91VW3g+ZiT27joAPGXqw
LyH5RfYzw1maAlWExIjHj87bUxLGM91O/+09ZpqvkNB5pkPYuxfK04pEB3w7+RWUaJ4CEikqWfoW
w7t6RbSyFe++fPPvZwI0w/4xKVZk+eS13U2wwHTwD3aEd/fnrgken1Z8ynDPdI9p7f73V/7bx0B8
ZY5DQ1U4iGDt//zKzUl5duuqeWck1chs+8XoOHnMXsl9cKNN0t3SJoyB6UF333q3SLY/9R+gDvmv
mlJcAfQ9RlBCL/plFvzbu7U/qy+zqW/vTE7PqB93lDEyWVb2QjiB0/LnHiKqk828ZLl3ULHCIYp9
DSYs++978VU2//mOYZIoEAlJwiSMH/x5Lx76xTruNY20JVvi6b04dTABL5bEMNJkQ4IvyFHcYNQ6
rRJiifw7LDLNM53HcaR4Cub25P7E7/BB2uV9gc3+Zzm1Bp3Jj9GxX342365UMTWyuRltxdfxSyz3
2z07QWHszfbSoB60u/F+8HbqxY1kj0uPoYaUtzQ6ZO8YM3rTs0JCI2eMiF6xPRL4Cobu/SKrRgbB
hsE507EAposYEr1G4132VzSYb2Y7gFLKgczSz9fXr2Rh7PpTo3cLANFPGJJjMdNDFTXBi3Z0wV+2
irGayMxASpTedV7gWvsg6YN9arhyL/TNZsR7PnzFTSzo/Isr900Y6TPuQAt58aKbp9jyOaSoQj4M
cIdSYAa09ipnFylisg/SujVpuO+e7lrZYcjEURuarjKq0gMJr3mC3cr7ow3u3m1x7VmjcsOmQlzR
ITmFeqS6DCGZyd7VEnVakY54GJKM+Uv9wOi23Kyisl/3r8R45M5+XPy6zwm4oxmm40Sz3Zu8nSJT
SULgmg6pNPol9ciUu+DEux9j+Osex6Zbb66oaz6QDKw+jJGVvTb609EHzZyyhM8vUgSomzopk9a/
Ze+lTk7fdPVx6t8u+LLnKXQXZd89VCcMOJ1sw1OOjjy4h9eelK0mV4yO+/Xb7m5X/VXfoF4BLBAJ
YQ75IBaxIgiAJyoRCF17LGHGypVgSg7066+yan7xM8qXa2lbwXFUuO+w8s2wHM1X0PNGbMTaDIOL
OVnh/qUHiIZPvSeHu9XoSs1R9Tqf12D2QOYRMM1lWs6VoKsrtuXrqzPsBsYk3xF5CWUzBvYK1L4U
tEETSwiWO/EZev6UMi5GNK0KpX5gJbRQ7PfAouR1yOLYPMkRkACrcMZMbz1cGOha8Dk/+JcQDGx4
DM8Yp1vuPljxKYorQfKPPx4+kwdBuZZ9oT0443vOhXsP1ZffTme8j7B4TcJmR2BUhvMVxmwMtMC2
47B7G1vunDAiyrUqwQNFSCRtk9uxo5d0ryO11+2hyeGk6W5Irol2L68a7G829m3svlqkd+MOQW+B
meLRkJRBN7ziVK8MUc8dM/QbFHXkYSJE9YzxjfhkCrbkHTxiU7NZP4RkAnskh57uLOsF95QcQ85E
xb9zuLXrJrt8sIu8fnWCV6aHe+9h3+JWstVliRbeuaIU6fwE1nf/3n4BZH7bSr6defurej8yJdFk
+SzPlG27KDKs6f/nCM42aKHm0ULF1gbP0NyUwaX3Hj7wVmdOKmq2eeWS5lqsxbd4pmweH6arT+RB
x9nUkyYq2A/u0X3c2TB0YLeWmwc6MFyb4VtNTNHJjs72nv9roHE6E1kwA7aS3nzTNXL7GsJgf7D2
PWwliU4QmZH9a49yPaAGDq8hg4b29tq7uHm0d4HuCD813ZWvR21P6r2ne78J5c/zFGVqJo+h8Xip
VPe0QbGqZE243+WJjHk1saZDadnE70VniKHU4rqrd0Yg+49JkzL/tGck2QXvyJTPYo7wY0ibZMiO
vryEtw2ursf0MLfQl0j9G+qNs89a2hR9/tNEBKHEiFJAnJypyttxxYhfGcip6Wn0uRciTJr0Pi1/
nQnShI1H0rph6d3spmMrg1WmkV1FgiasWRKTtTds0YzUwQNNyn8fe8rfziwaS8CAfUU2Aarzfcz2
YFjn60M5NhmSuSHYHOsb/lNFF/fJ9YngO9Iv7RwAmil8ezXVpwWvWtoJmw8V/Va5eH2QttIBZKR0
CW6bc7j6dQ5z7luqocxJG1Z5h83TXFq5qy+7wwIA2ozbBN3pKtAWZ2J+OVvml+FjqM0tgpx+6YMi
kPC8vnnmcvVLGRezfHQcGMQ0AfTNZLBlcHK80l2jR8/hVzt5OGx+5a7B28ZTChnJQI9CQqESlQF5
kIf+CogzZz1q/Ysnwqmvfr3Q2MTDVdZZhfBpUbWBQTsub3OUkcOGJHIQ/FgdlpGyIB8M4uGc7Sdm
XIwOvZNLdiwAs6vgfLF8DfLsFOUjhHG+tX3PFCRz5AVGj9khrEJ6Wubw44pz7wbCvblvtLPLaxDq
ExPBWpXqAyRtLsl1k9oTJzCO7aEUyP3uwHQlTpwqqHvkJVN35F4bn5NXrCfaEE3VUIrx7CR2Ex28
tw/17WGgCErSfvsldARHF4dS2DhFJO066Y1kEBZ8cmiIc2roYCkdFvW6ccqelcE8ok9D095bhUZq
0kUjqEuKQB13lpfkuUBjlpxxAq9EK0p+Xiv0bcTJZCeO54FFcLiV3VBssKuqC5L7OMAPEBmxfvI5
Fr/eZlxFP26+NJT7xHzsDlc3aN72im2Amj/nEIUQmD1da3pZPHyN5hp13i8r1Un4elMXdJan2WlN
jGODrighE9OJJXr8Mnz2SYYkG6mbVB+P8RFKh6w8+zkhijN9zsHkuAyilcTm3yCL7JLVILoVI8Id
L6TKWe5jDpofyuqvovVbgYbFjIg4oKZlcP37rqo81do63h+ZJhOyG+rErGO3UCOjsFuC0HeXtbVF
HvDSI43y4TB6kMB04saubPWEC1C/1X4Zlc8MW02w+nyPpxaOE6RmvTLcMEydFOkQud+D2MC215A3
0J0fLfd9Sk94nFwZkmGgJWrQyUn2WRb4EQJ2Bfzl+VOnSEX8/WsqXXBo1L5ksH/Xywgpx02914/s
uHdvmYmIDUymtc2fhMXidv3X5wgI4rd69/w+vE7PB59Dhu8BIgiQm1iZn0zd/sbVNZ3pAqwr9C93
we8khaW3r+5NOz2y+uWf2/ByDkwitiS/6eI47Sk4L+ueIfmULv+9Bf8tW+ODMQGDK7Vk8DjrW8N9
letD54zwHrM0pzDdnLQ+3LzJ5IDSIHJMDrrk2/0kN/qC9/68q4C3EoCoJjNPjf3Zn3e1ro9ihO/5
yB6OuTzs9C7ZeHaLx/a5bxX+/QyX94Kl6VLbYO+IMte4hi1RAvVYmb/YKpAAYsFdz7sKLzRluV/a
990jIVDa0V3EuvH2QbSmdwXZg7NEl+510gpRsW63KZPFE3agkiZ5bPBuPxO8mEgFCG79rEEpye/9
4Z38B6ohsGqGVQzcSRTjS/n42yJ6KpdXc92fH0RHtr5qOioxHWgcafMn75dNLvs5xt8VLyXzY/VJ
kORC2+z71ghrV+cBrjMwnDyyhvr4Htt1eHGVtNsnPzfRffQbY5wDsuk1PU7PG3VUu/WiG6jpw9Y3
Jgjiugvd3I1RHyG0jstg9hzmM9InoOdEvvLeuwEDrg/kyuGPYkQ/LK7u39iRydQ+ZzxwDqjzd1OW
8pxL+knHUOgIpYo0PXZnki/5ELoISUNIbVdyCf/jSO0GeJAFKVlbS7K2fAAPfKGJK7b9VQAWkkJk
9xnwccjvSvvPAOKekN0WgMfKzKgIyEkWouCcJl1Ig+fzlzMflHaipUzVJB1KmE5gBSJHD8MtWw73
oZAav1EQs2J617Qz6HBcP3tqhvD2hzIHPOyvTeTP2/BtEzk8bsalLW73TAXBMvqiry1CPXbznhbm
vXd28idSz+gRSxAroWDsjwRwzO8bomSnRdqODLTUNx+b++Aw7WTqYJWswrJ3oiLd5gitpcxI91kx
IR8xpQmaAVREHO/JakHQIJ0K3crFby+2NCUK0NMcY2YNnj3p48IRRZh3klPvMeWHsGAmsjfP3v/o
2AoJwcO7uhfgLh3wjT7HYSogscLznGmPMPeNCHFP+ozbwZ7Q9Z9ijoy/QTFum67IiFoljFj0bxRT
XdaH4v7G8OLpCBUE8amcqI0vFBC8LUwAkJds7wj5dRaC18U43c8zWIBqZvWPk2sCa58hC/DoY+Du
i5jhFLCw3JPE3MK7v33Bvx6iPKKkgb3FQRo4EFiAkWVSo4kTJd1bMNqKyJsEJCc8Aa04Ltn20GSP
+Pzvl+UL4/m2J2ICiSWkgKTwPvm2SCqr7Z4O+uORqWn7FTkJ2KqLfZG6nxFOk4hbbAo72/IT/6x+
kZ5CHFXH194Vz+i33TKo4Rbpvr8XWoLAQOG9YWZU/zSTy1YKigmJPLJ3TRndvAZHryY3tlxYEVbV
xkDPfoLWeDx/L3lDNjlPJFkVau5vLOW7WBX3rqRfM2rZapev5bicCG2FAKm7FNEK9S9LJhQcfOEx
3GZ/roB86EHH5+FpfBgKHEfgsk2PlDtDgHElZp1TimHNxvzEBSDqtb0S0p504Yh8v1TzdUdiLqLe
NOGENGXy9nJS7QpQc4kJHEQ+4IoKsBl/jqmIqApeIbwFfGACZxI+AEWYk7/Oc0o/Jhic7kcdKkxM
j1+AHdS5zA70aeBdAvE87mhyhnsR2Oh++SStktVHTKXqY9X38i4TZSa7yj4U+dO36OQ9xlVfYCVI
9v0CIT7C/+ENPJ0AL6pGbUDQWsydunh3n4lCqPspAMoIof+X7kWKirk5Ojny/Gl3kg7p8CULkJAi
FLj76enoXn5Ulcvi4P+2HBEDM9eF5QlH13dE+nCmZCgtHiD+5kQCa/0bDRiQA7LtqKhcBfPz6THS
trgTXRXns3BJDWcS6cCUrLf/zImnti0saTJzdomf08rZA8Azr0IQICA66VBg2cPjuAGnDx8kFsYK
mGcxzAlltZmkXkWc7+8PVncPBOpNZtE5hTcNmQBJBGG2vmev9SPJJwYWTLvTrASlPo5a05Fi/WEf
ZxchXnqSKYbYtJg8G/sak7AwoB5VUPJMVtsauCrSGJ8Qaqc6+8jQnX2WsRDKWMSka+7p6azW5lKg
UEc2kZVTbeir8SRRJv/94hviVfivOy1epd+qg7b7uBzVhjttpsb27XyK4Q3mLZxVysqwz9khPA3a
iOhNY7v/hLV84kADfD+7DrSQ0SkOPrl/ThrHoq7oMkglhpGUkD3AOe1ajEu8lm2eoNnd6uJaw9Os
3mlBmel+vj0tcTNA3wlND8wQPeP7thMaCdAuNz8EZfvvb0pqyveviuOYhdSPTU7M0X4fmXubFnxW
fjyyo1v2dSBPF5Q3c30kZwDwSr+GqdlpF5FDpQ8lcNvtK7llEiMg4SNoJloYNc6vvQO4O8O9gP6E
v+VgN5vz9DE1ekrSTYvhmSGrK6jObfrEzymUeqsPfPfPhLtNYRWi10gIph7+nQmyt10a7pZetX8b
rSDwEpwqSWi2FheG9t6xgvBvj1JLdy6jPb1sT0G/NTwHJJZZntqvojneOqmBhMcYwe7W4YuJOqRR
VGvMeHHRy9cuj6SROuD3MbEnVFy3lDgq9zjLOaWoWVqHAm26sm++krZAEsCiOv88OHMi5P3aSZgn
1j9vfnaKP0Tu7uFJklU3AV51H3OGjxxzccrQ7CIa6JIUEexxZonFLnRL3r4CmXuJGg8Pzf5p2J0z
i+pgPrEwx1ZADxMwJkSxdHA+CMD1Af5KZEz1cu9dNp2IRNxUH509ksyYm6EIl+Mm0hJYdYd59Kdz
2clMrqOUTEFIAMwvjmXZBRnY4LLjo2zfF+0WGw2a33Tl8Gx5UlE9FeH211lFV0+6/UQFa32GErG8
FBhv21zUs1sEpKsIpLWdAVVAqwZnQiuv9j4zwJWDdgf8g67wCHhFz89OK9LEz5v/XqdfhcUfb+S3
ZfpN6iOVZvd5botjlu8IpXrb1du+VN51USeHEXMk59nyTgExqz+rURMdSWKFlTPBUcCXef7EiU1O
c82zvG50DXMI/8sWRERJtRR4OpOCjPszLaHc794rNhk6gcWBfagYHevad2zMpsagBfEnWPCHilz9
uxRlOEmVVNz6VGztIM7/3Gy6L62zl+FwMoDD3F0tD2t4/RoDm+S2vowWlKcR0cYWyZ9GX+kfmTJ9
QCOyqZBde0NmuSijg+Zf0SQ0SCsIkcMpJDJjRtMmMmthlYon/USQRlixV2UXDnFUWagfO86I2bgo
EaSsTD13G2F4QR59dBmWfWLglJ786+QrLk4HNIUoP0DcdhIF3QWsZrgfdBY35i0Y7Q2Rzd/H4kSv
1phQuCWTDH7eazC/xCfPvkcXIDFayLtCpYbbYcFrcAAJJezdK/ySKb6jx+Hq4WGBqkHbXqPXRJ2W
H617ECnBFOFT9B5IPrVFk5z4bvqVc7kM7r4+LNZaX4+JvaJAWblQP8G1Jw4yIc8kiQmZO8YdpMPe
uV/nXwTtucqwu33t9MUBKlXhkePvAe2876PeBo1tk7r/KFzA6ydHYOUxP1J4YrS0O37yILAOiOuw
3KgfCpnTvMfBIZECJaPtlTKF1WRM8be07Hp3XMsucxbj42w1vgu6RfJohr16LTO1gjKT+U0s4oM2
fivOgUz2d3IZWLEWg6cFqltxCHcc6qtuRHx6hDqfN/bgiN658HMaJnTNOyEc4XaGJBxG+CCd+1d+
oLC7NBdbDSHHic8+uyRkTYkJuzj78OTd0+6824O/CJ/JeVAMiknRgLphvldN6pHsz7lvRBpjen7q
l34eY2cHAnhI9D4X8PQ70yc0C8J8KNe3PRXySqXyMBheP6JLosSizuqAB37oobo5soRoaGMugMul
1BJQLBtJ1sJKyeGhf0yliJ3Dq1kN+1/aoJi/Bu+hTk2WiMHrbZ7pQUHFTSOBbmgG0o5A9Ojs09y/
BpAj9dTi1IpwEYfk4mZCwzIT6xb+EZN/Zmex9C2X+uY9t6Ic4JEpuxEvsTbYo6ahN8XM7Af3G+sv
AuXbu/wN6nvfldXp1LTiXW633TgfMdtQ4HSMajzf5bPXgkFoi3h1F8EEDDGv2BIIKeFxIQy/EpWD
yFxFQ3GNJrCdEdZFw+fW7JM9L04qB3qyX2FOQzuxFX2zIEOqlCI8Yv5rydPwIM2JWTaYrn1xONGj
EBAv1OX7YEdVSB176a1LrHnsQnb1xWmE0zod1Hy7XvXUUN4wlGv/0EX9XbYyQgekZHJrmD+i8fhz
f9tr9f1hdRvCZ5K7e5oUIX1Reupfhhol5JLsad5a8maRedQnrzmE1sByO0k+7/4wC/m3ws2SVeZY
uRwGUVA5fDtD5OZs1EzbMNwDkt5TeiRZf5YbDf5ypH7qgxVKb3yjBs9nIO0OA42y8xnnJ7szQDX/
dpRPlTUJa/5DCYbf/V8l2B/X9UXw/1ZtMs1Sm1JzXqVqKgT8d6a82eTZ0I8TRvbXVdilQ9zbt+np
HJUWrooeVfqcDdqAYHo6ORXK0b1vqoebL7WjgyOlNlJpZBSyAO2q27tLXkuvzLhadnRfc+MU7QFu
bsTD3ngAh33MeHzdO0GX8oonHXLacErEU406wUosl8OnMziRnjNc9XBIeSe3zwtJricOE2V6AF6n
znnyW/ZTE6sCubKlkyMIVOXzDnml2DRDxuQ8t4jm4hw27OPUHK3AiT4IRXpb8GnmgyeuIvgm4nn0
yO3/Lh3+Tkj587F/VcC/3V7zaWhUDxXDkzG+A87liz26zPasRFxc4Fg6o1OIN9D2tj0g2O8My+wd
aet8jIXVoPqBYyV+5x9tHFY5wj9T6DUQXP75PtyPpJxp0vEm8OsnFI04kduFOjSSVSph1XAAd6K0
4ZBEqPdr9QnZg/Qguif6UNmed91YILHPbBUfRncKwEOvyylc2Sf/uH2ivqi8F89kxKikTQDQ2dE+
buHTkXzSWIcbY3GKFP86oNnzO541Wg0Yeyx+Ndidpuchos7xPULFSRIdRy2C+3XeUjhbvuYbD6dF
ejqRaXoW74tTDuDpRu/1bd0rHXW+j8+F8wA/6AY4jlBuPmYFDqQuFUX4SDv2e0cQYvfpMj6X47UG
e6mh+lf6PJWSYZqr4GEUng2lasPPDxnhhgsZOnzBEW/voNnHBX14s12lZ80vWgyWnFNCGAgHYNXP
3XYgjBmKUZs8RlbvYj88Pdb8nPVPWcMosblmxW1uKRqUOuCXm+g9lSZFfIPcTVWPoBwbrj7tJIQI
jWm1KjAAgsjjzlglGpsB1Ln8qwoLemISqtvefU5Ll73mwIFplTboMjpOu8l15w1z7Sp3UVAwQwJA
/rKfIrQZGUjTu/1audvOkqRBY4iGN9IHEmqTI6H0rj44xB1+C8R0isTJtUavXoOCVSjhEMw5KtIY
FRr8TrHWK2Jz9gyKpQUIWRJvtBoPzkw+KL0u8xHLcyCFBpj8YYnPN/yei0BQSozeBWYtaBDXdKC/
tSHhwVhGwJX5AzA450r/mj2D/daimkjzWP24z/d4Ob2YinXzwqYcMhh7ogBGn9EJc4Af9poinfh5
KFYtQYUBUM/wyKUfAfSnz8G9dwj2c2uKVkXvy1vohOwK5vB2z0/7coR/18cyWCmGwu4hUEaER/XL
k33gSGBDyofNXMH7HeLFKab6YNtS/Aim0fI6AMZup1q8Qhw9zr/4zZAx4OkrRxpdvhwoWtRFB6oW
7OaJIvaN4IHI9gpdxJ1FeqMBDvn6oNx0ro6WcRfvlHpMGqfciCEhARUqnD25NXYJ/tFsXnosM7tB
BkV65hlIjnpKTKyOEa0wsmi3G2WDzZYretlG1JwbcbsGVIyRxeex76I7mKI/iqU9iMB1A54CqsWt
JKKJfHgmmAdgh3P+YhwFBebCkiqmR5/w8IBtYHMY9R/By66SfXaBGb2lPFtPSIXorJseWZrOIX6z
yDqealsp6p42fg60Ed2rtez2cf8ALy3hRYFZOcaGfNlUdU1sFnE7G1uWCGd7YXtTfxl/PBKgALAv
90RpjGSKXkkbPgfzG5+u95va0UkvwKevR4gpYx0GjbKRQt4W14hFvS3XsLho2Hu1d/NZB3v4/09U
Hr12bh5tYwTWlHYOPtOLbAuH+B6SgIRdytHXRrlnDpTevt/YARii90RHyWQ22w9Pl1CA6bXXZs3D
b5A/jc0EvMDufjw7ds6yxgg8uzDaTV6ke/fUBcqmDzU5op2cHWYM5k2VDzmjca7mRs28DiNawlwk
FRJS5eO56YhBn+JDaIf2HnhUaU93SGzQNRW7izd+rXOn495QTBcu4NtC25n+EZLmGND76rzqpS2h
B0ubHQFz2zNL4BDhDEDR/3Leg/0MunA1xjns6j223a2KZKvNRNVBVDeOkQPiaBk8413bu0pgBOaC
3BpuQhG/QgsQ/DIwbcvpLFuHc/PuE6mG5xA+JsGZ6b999pE7t77i1RnYONL32QHl1XrFOnj7H9Vn
8ZmMXmdeL9VWMH5ykNJ5ZF5MpqeA5RcwZ0z2EoDmCWCnC5VgMuq3DdCdL/aATcx+YS9trzJc1lBt
3dM6tTC0CfB57a02ooN7j7BGdeXwDOhacl1E1isf8DZDgckjLSQIvgA7QIwXX7ydcGy5ByaeLUTV
Olqf2tiliwKKMNzPxmdiMf6sGHa04OAVdmHT69qZbn/U0/t0j6KRIr5FuzGkO4+VX8RG0PEMzfBN
0fyMv47S46QcMHyAsqKTSXfQzSV/08BEfXNzDmOyc9Jzf+XhGTk+z24Y7ESU2i4yG5A2Z6ltTswV
PNay88mT9+8Bw3L2wTdHcu+N2qnjv3taZE1yRGj7oO2jF3Aq//MMy3Ly3rb1UTI9eishQvTsvpjh
S0Fjxk7nmQGmRzhCQhKwZkjDjPE7csbM/2V1TLPiDWeoptYHFCVav4CJ6mzJiYfckWmfo9y/T3lM
52DKKXd3d7i2Rhf/ubJ1vjg2AgGjyv6nnn5SIdaMnyLTg8QDJOCmYojjW0iRKsxxVh4+18cpch7n
sW7cGSHUIzO0/o+0M2tOHEnX8C9ShHbBrXb2HRvfEMbYgEBCaAV+/XnSPee0LTtMxJmZiJqeriqn
UpnK/JZ3WV7GxjKfSR1Wt1sjZGWxkBDdKGvPIegHSbAgU/AZamrYOdumW9rhpXN2P5aoNT0rUDNj
/IpYcFK+sOSWznupc19I9A1g0dutXinsLgLFskUEykV27hh8SKCeHdjfCF4hiTgL6ReHt/7OMZ94
6OtQ7R9XBTwBellLsHoeE+ZvMY2S+bENTgP05T9eT6gggd8iyyHVhDaqcQJqgVK77xR3wORUoTbY
dQT18u4lRHXZtJgIFKIB9lWm7bHmx9D3DPPtdaj3BEtWbA6NDhYb6uAb7rYIJmrQE+g7TZTd8o8W
/Qlf0z3jbXliGsZyz9/IPX0CDtAr6cBlpOcHslSYwu5laPTzQf6yC/OAasgwX5I1Ayvkm5NW8tNx
FgW1rfaOfs2/B3VIxO7HCBflTy4gDhoK0haORjeC2ptBKaBX/bbv7/vrl5o6DBARAxg+Tx1Yq4rd
QWYsaufPdeeTyGwio5WC1i36F+8Z2YqK2kUHGS4fpdhOj9CLfLzgL6yd1sKYWygnpZPEa8V86REC
u3ybtPkoKQGul8Y5X4LLAR5cRL1mL0AzdjxEX4xGEU88oHf1TixGGAXSJtyCZuzTvXa78bbl756j
rto7gUpSeVp1WKMenryni2qicqYKYuUQtSRvuFi83l9bPlY8CQsscO9rZwY3dQZnJXHoULPzsIc5
+ARbVSgRMNSC6woM/PlOy0ANT5M9rJ7PJAPwqzw9WpwXu2HWb2UEh60Bik/TWlRGetlC6rSm1pg6
OwHQfgrRh813f49eBFv74As/o03Ji8cTBMwqNcAgB/CeUT0BQHZ0hww7eFvdF1S0YNOevGEGOlSl
1oJ8MU+gUqER6E/NviIf308I7eng2uLgJPbgXXy0vH13Db26oH1163Oi8QeukFUuIVJOtE2VZ9hX
rlXYt4FY4zXQ4wEVDa4hA9hcbJco1GXvCXHhRtg1ihuKgsZ6qHIq3Gu7PTeHgr2udbbRSzJpuyZC
EbSMquejvZ/Q6JK7OBIDRBIpCL+CQKUaUoftTuZT3kuf2zNw5P61IzqDJdhUzT4/5Rt4eNkgCc6b
O/4xbFA/Ar1L/MotwTVA4rnNCQ+5F+jprc7hh6AZnVNGhsXu83VdaRTyCCd7e/Q5MaZKR+ns+0nb
ntBd2wIt5e+9LW82+BHAhiVI9i09Xu7l84bE8FpwOVRwaeuQM2CpPKhUaD+RRRim6kgWgrxBGt9s
VCoOkVpGmnLLhnWXvlr7WfVuA+SKw3unPoVp7IPe0x31NQ8I35Rhe7B/3W2jabosn61JND2vTFXg
i8eIHjPPGjQxuGvuxwdFJv1Hy8b4/pji978ktAerPscWYuNDcpXR3Sdh2h0caCVXuhbHMH5N5wbY
jAPG1IE0NKYJGiu0y1aGZ44E9dtwEq1rYP7jC+E1s1cMzrO9V8/uAyqLR04TyTUfsClU67dnNjD3
xiQWKSM6Td+fOUoiYZC5y6BTQOXwDSAWQA7pTkD+Rq+gj4RiuF1PboC3oSmguWMrnbwH+JK6tNnV
aTcVqXuD1aw62UziZp8UHAozxPYQhbYxdSCZtGUqhbU3QgxfJMx6lyJ4TwvvGwSUkMKGfhQj8VgH
OYRk+/pk1kSWiStTKaRwclyQZx+dLER04NwhRaWjKUTqyj42CITDGJO8W57QFyRHyUamk67QT0Qp
oAxUyOknF9W/7hV8CHvjODgEBZEsEUj5fiUVI38bQysAwXnywfmTHoHIDFXBOU+7N1uIugkgw1MW
wo7Tuu/VkwR18eCTcUEqATGJvv7OLmzzDXFWoNUIGYjGa4F0HoFAhmaf7C+IpWbl/Li9mnY8tybp
8u6heBqqRPIMwQFYuJjEEMvR9xmsPWvMqTY0N/uXWIhVDIQkHZdxMPkAwYXYAraw/D853KqfUHNk
phYp1eQqkPtZV57HfhqsufA4K4Jksn/R+fjJfRHfoFCwimWbQ7wgtSlsjidR+EFErwKyEg0uVDNF
Cwk7NNQlaHUmlJO5EqfYanLKUk1y6cVM0mAR+7dO5NVQV5A+dKgm/V0ZgrzWrLzxJRm4o1pCpN7A
I/v7rrwZZd7KLQtMCvsGRj/h7wffkuUnPmlijHrEzqFEsrGGRWhM130Z3grIWO8+BXhqFz2ROArC
KbDc2JmSkr3vfQv9iJbbr/vIxQz7Z3auRZ+dbB5uwHs6QpuaW1TqBrBkyPTfGQFFikk0YmNtOMDn
O9KwNZhfDZ6X9pqPuJKfo1ANTWKLklP+zm/3zCfj7KhcDqEkwmRB88FoBaUp4Hugla++IMairglJ
YwqHIwq4nRfqNHNFgfFF6xgGwIC6m3unudrN3HxDoaj1CMj46RD5rWn3+Xo1oeHVxgK21aiGYy2p
tvO6daG3nHayeTVu92AMG2Eb+CDlqG5MqmS9VLSfjhModTP59dDLRoio944vhE3ObZCT9+5pQRWz
eohdCbih98Kezjc19+8kbvE9HlD3WK8qoIVFb3UYsyo2Wjy0KUdH59glQYa9Ax24a5GKm7ygrcCQ
tCFtKd2gegLUDBl2RpHXs7xTr2KVlaFYTPS6QV7TRp3TuvFarjFY0Y/9OI5vfaC43KcC9nRZIrra
0yctJyd+2znYhCoerZpXTGRGCA0uUEyBBkJIUCySbhQuDq40FthzNWiRfkZdBXzT+/X9fnS1o3d9
LzcsGJrgfEouupSjM3C8EV/tsHInW7kHlYwVM97QfFxFULNjqmVxzUcNJca7vwBRcLBxmBQLvXfr
3Af6JuFr+/uTsX4rXhomlUsL5x30/RuQKDmusjo1tMsnAwq7JB+U5C48DndTMBFEl4mv35BBRZUF
9oaoF94oTk41bMgd9b0kT3+idDjjS7m8ow3P4fB+eC8lONWVd9mWnfurqosLqmss9j2hYWItd884
G7ELuqfFrUe/53KCc2IhFSpT1+HwmxhLwQOj4sg9x/W20ll4AGiPtvPPPobYzQBGNSGliAVSY+rR
1VBO+uWQwbrFM3N5oZlGPcSlJHSlji6kZ8n8+kcA+MkdUmoyAWV+WbvRO5cqYWvL+3spFHE4ffu6
Wggu4K0B0ksHdv0phvwlDEizWwvD4PNleI4IVpCvj68Uhy6X8Fa2J4eSFr96BS51vpAnmK6cFbM1
rKhrud7e7tQN74ZFT1hbZ4iK3vad2Lg/OF4BBv72hDRcZJr3BhaEjc42Eo7ZXWkdL0NzIU8ELkHq
X8enZ6jp5w+8mT70YD9eBxkZ+7F36N35jq/QCGs8PohhO+Vi94J2T389X88pUa3H8jhfWEPYD2HB
nYp5ItQMPr8gDlvddXCFiFxb7iWXOI13QJM0akxo7IeYTFLrbo0P/LsWjHQhHWB0QFuOiJkoPffb
PrIKQBOLXtyJKUgi5a4Fp+6dus4BUSAd0eRWIMSNcXkhEt4jtXwIFZh8h0Hkl8HRo1EaYgQpVJNh
yban1gXGR7sHuw72nEybWoU8J4rjeEcRkR/oXmL6PVoPC85zGXpKT0bUVYA3jQ7oJjK9OkSRxquQ
zCO9Ed2WvHc9nJ0MAOj8PpE70cbsx4jn7rat52x4Gp6h9yOqoeKIJLzQOoIJTk81oBrRQZC3c0JV
Vvz0FAyq0I0CsLUeof8TpOSO6JYMSsIuiWZsOtgPHvY8fhwaaHLjH2eI1puGLUEjYDV2xqVVHK+X
YTtUu9EbqOr1ynQzL+8rHnfZhpLFA7yI9gPf2xhS/X6zp+jBl/fj7TLMnrWR9qY8I0yTFnSgnOP0
MrV6uDWMTbc1g0exdg+cH3sTcvN5fEZWuOwnQ3gkJrRH57giXHmQZyg/wo7Gw4mH//Ll3nNFP5xz
Hm4PWk8D26QuIxevItqgtwMyT2BP/D2nenv+4Mj49a2YZDgyZwdIlMZCZHFyi5V7TVliJCCaHMfT
U08HQvkKvKRnPRru13l+Ga6xCCfOGkm7MZxm08j//AxBT+3JEPsaiXfZ07ZCEf0jehTZ6T9aquIN
4/eLaZROJvf5+1/e8GEXHfI9ujzDZUQlteXQ7BvKnkw9EjD1S05g906bFOQPkAFQ2vexdvPMN7Ah
w9SjBbESotTddmcfWGNlZsyu5FPgUHrUTPLNcU3P8rrKuJjDv9fH+vHYtCpVEY7SKpfREWpcMfsa
t2cDF6yBeXMATEPN/Vh3SxWBFcLTbt4ldiB+iDiEFHzTR9c3adYK0hIfCru1FWJlxZM1PVJrkV2N
LS45xqANu0K19U0V3Pqn4dXhZ1PgIJK9W7Z2t/c0skr3MIdCkwxfh+1u2UG0JNjNdqiMXFb8l2qn
BZsoVMatIbU33o57zIO/J964ytiPMpBkFT/BFv66OFx+/yDqqrwbdTvRBjVsezR15yb8vPlue3Zb
Dw6GZje4OdQnWevLzrCU8iZdtFgbSFmHlF49OJerU1KVjHr3EwXLYGd4R8MBYAxsuHg3tldPQ1QG
/jfiLDCNKenTfx1mL2da6gZMTVt7ZNH34G0Yja9UPrRPl2uU8oiz4/TY3Xmgjs7zmwwN4O/XrjSy
8h8vo/GBng9561QmjETaM41DimpDPJKWgIJ8Kj1/D/ZoVo1DD6dpWdkVZ00IO7SWytMaON3BxicN
HuQjUYTGwfNjXuJC+rLI0g5PNKtmP7VajlH5OXiv9GKfVP+/m1IjvtkjxpauUSEWU6JgJKe+BbBm
HE2zrjT+eyilcTT8mFIjlzrqmakexZQkWx4cXmimQZJOKZc50VTqZIt8g6u2ZZuLv8f9ddXgLRK9
4RUJYOH7m0xPt+JaR0dtYJ5c6LYypGmUj7e3OZ2Exwh3ftiXiPafObZldONMXWAiG8efIdenVDnu
OQZAL4S1aZPmtZ387UI+ptrKoL16xM1sgi//MyQ8MB2aH0L3jfmZeZ2041akDXJAGH2TYvZOyDvJ
grvtK4N8VD89GlP/dXeC9PzfMRtfwslcX4tKZ0yEZte1q5NdggQjaDMRO6Gs7yl7nysKVQhkZ2T+
zEv0dji6SeqqkRfDPEI/7ubvzv5ZsmvNMVHQAVGeOZoiGrxHkDuyYxa9aNdtg/2ns3nxJDamyk8z
B9SjreeCJidgCuQ02r70ILr5ZccYnOdwZmCZqVzB33eMcdidDGtvqQNzQA6YD+5A827Ybzg3JNQf
nCmKKBs2dsy3wRqv8pLcjkmVtNTBDWPei5uS2qDNWyHPyH7BheTBB9/6yQz4DCzIZ+A+WRaVje+z
q5MquxUGIQ2yp260zeZ1kI6RL7u6dMdQB0ooO6L40z1PQcuWXm/n47VG44lmBg1OimoqqUpEcbFT
fxynBuYwk2o4ycn44dYlPmJvML9U+P6nvhkYb2r3MFRmBcqnSKyWFMSFYQQNAKb2MgOt7HzAOQ+2
omFgYmaj0IyOHaGAxYkkwDFgKx1pfnmiEtxDncDVXk0qFdHg+KTBV6N/FYUz7G0me/xqoO+/KW91
F/QLfU4azKhtP4vCW8sTAgDWG6pGlLoOdHzUgKIHgBtiah0vcwf5GKXf7pGxwRs5O9e1W8m4tLqX
2oloM421YdIzZ210OqbYzftT+vlaeF60ibuFqO2FUv8zjisdgAUy+xLMS3sIaOLlAjQn3V5pavZa
VNKe0GkJk14FB3W5f12/SQAbdkAftS6Jv6f2oJQnaLrNLkgtob/dA3GCwhKuyKJ0OtNH0uI6SVA6
0YLxBWSJupJAEaAPEQcKqlS6SAjQahWMRaELqp6gpyY9OfEB9Zye+CZ5t+ZIuLnkZA7n577ltTpp
T++0p7XuQibAWelSeeZWGeqz01KftWYGsqXd9hQVqGUC6MGYqlAHro5E7VZAUPqAYT7DNCRhSdPc
jKfn2dOR6qV+5Lb458+y4whZs0UBfPOtpLaok8YVTIx/cpXJDXWEewhvqqPBszhApOcsgXFyG/GD
VuaSFz3YLSCeoVE2uvd27zUq2wF4kBghqoEB+LkKgeKMbjok+w6EeN8AoWk8Szap+ICDBRyy4T2p
Z+qXIBrCPVyIkz3cOVEvHmvUsV6rk136MaVzBPOg+hZh9ATAnvyODi9d3hzEdbKEX5SD0Qnf6dqh
f0x1KLZRA4AV4hz4vcvLrrsbJD1+UCAhGHd+RnkvKP30Az6pB1uDMYWk69N6nI7MzoFGjAU8+fbp
cRPxc9cYeDstRGUAHKLTBIk1OHfwewUvVPptiK5npOcO3JphcrQlUmlsc8i6sfZBHNQ+0YkzaaqF
RxpZkD0vdhv/N/70zW1Ncf+LggrAj0x7OAmGtd89gVZO0c+DGQYkebPzcPmwaSuX8OWeKMlKHb0n
rSC1dltD6q98Py/UZDGkorFM03VyHcHqGS0/6nlJAbzlfSQBsCQ6XabM/0Dvd6X57CmybOHSsx9i
uAOrBlkEx0BRUKfDzF+yxycYACshVKuGEj0yVTBLl3lfBhsQO8rgCGoOHCbgCxosEdgC/QUca0Zj
tWuNDsMCTFhFG56uZT9Hxfj1Okf7qYviGqXwFFGE9hjfnXiuObOLByTvVRPwTMenDCLEq+ngCZyu
RFfY+AB1cna3+87kdeEznMqlNcHpyxkhnTQY2K5KOxdcGe479MPoialU3NWuSr+GU87NOa8/5Nan
1DbzGCpdh7dIF325sdCE4egMBJ6EQ9Kv6BS16CVGC5V+8NPBrz4bs2BYqJ/QlxWANpcO8ijvKeN2
v6Jr38mpFqLCB9oSLy0L1kFtD9madLVhv7DmsGiFQxglF3WkBan9gbROKF1cYQWm1i44yBvAWFQ8
ROVoPVH8+BX1Otq5gAo8pJpm2ljgFzm7e/ChbWS0QW9kz2vU8OAldY4kvzdnBsm3K+Ak+iZ9l6gB
of8YZoEZYvEUtJHV5ogCEWmMUmSPwf7uIRqeN1rnOtrr3jYF84KCGGV+YbEluJqJg6uFm7PD1hiD
mYPWAtAZ/kTGqLUgM31dw95GXVztt0B4J+8I9sAhlmaTfCz6fCUq4CogqLO9/EDqhfbClgWZ4MDV
R8U48mjAQOmFW4QJV8xM9R5A1ZXm0ScEbAOeyfk7zFRFVPDlIqeSKRL2f+/VRnjbPqeVkl2KyzDt
COFw6sohQuae0bvaAhUS3r3TNHUWtWsFPNqjkKwZXf8YXoRsXxIG3ajjrMwYXu0mc+mZ8p4tgUty
4WfpvEHOjfPqARLYbGZfn4O2ZVyCENoxdDRoG4OaxnptthNqVK7EHqEaCk0g6qcR9Fxa/K+Zu4MM
DmrRZ8ejP2XN95LNVj3H3v15P6Zvms337Jw7m3PZnguiOGnq8+51kMDUnyHhd+u2HOyrYX7JH6By
tpD0vM38EKDqd+dD4Q54RZEHsfl93xgRaYqgQ3Xw47WXOwRe8qf2OBc9CVx4lzpwcC4LyAyUbHa+
MgbS3ZdCOiCivkbkEo3yoGeNb0+nl1sI5OoAFQO+wZPEz09pPuJnz84CUwTabnN+ov8xEfZYxSoK
dqM4dyaYKUDmzFFEh7LUPc5na+86xgxDnKCiQad2U/ewbE12r/wxwWqDl2jZ6QwNTFJKkE0liJkL
RPjrqti5cEntTWwfkFtHvGtO7HkjRJ4dNkgYwVBFSoeXcc86mTtp+avM406jHelecPOqbRrRgw3m
AB5wMu85ZX6HIfAtfxSNDX8KvuPtjUDTOUwvpn2ENgW5Ex072lUvBadD1sH+jvvw6L1YPJ0Ob4MO
PMFwNw+NVdwTfeq2fXt/ERr9I52/ncp2uVIVROkMLweSAimSPuJMH2chAVGB/9sTPnLcMrpmzy/E
JbBunfVcGb5vYg9POsH0u7s8Jbp8G2hifopjXxUWPZSTKHKhW9tFVu8I3rOgs733VgmX9RTo5gRj
Dc/kcplyTXfxb3tVQTnNuRY7AX1z6FeAUgVNOA6SUJBNoB3AZZ0i4vx2fubyRjzLmepIqFOC5jbf
IBYcHEI4eGPlYFMzyWbRzIA0fnLX4xi+fxbW49MT1BsoVcgejdD+uo310aF/7MidHXpfTyVkYi/p
fep+6bWdwEdWvKTy1QjYL0dwSMOvcxhgJrLgZoXFgVXhU4HK3fYSufq86kbkqc/RcE9P/YptnvBc
A4ju9pOe9G69KNN1CO1ta/bOPgwl9PGe44x4Tj361ymVFnOO/vJ9knwogJLwzbvRZroH537+WYcp
usA9CXEgV9CZoN6vsggwtJgrwHQnWTtFTwgtISpduTmqvm+XzK2KvgYYB7aOB/P9/SlB0I22L+R1
wxP1RtBJXP8Kgpbp63kM6RC7PNVPUbAlkLZXdKL9aiiq0jClNfBw6QI3bYSdRMN8R+DSuw9Uvz15
FYzvksau3jVsAIeir76Aq8UNDtrVUUYTilV4TQgsW9slH5NEcCPE9Xysou0lgCJHeRXApcpPQQCI
Kw6v3DUNL6RbVoKWrdofoNO6QCcjh+tKJBCDvQ15lzjHcAuMII78eHQEMipoD5K9n916bghMoTRq
uroJCb5RHpDNJDpLl1hQganqlstkfu9DP1Rfj2fRGN6N19j9hu0Pg+OSUGpHKKEJKwADjJkID8oH
D9TMPsUBzgORBoqqLRmvSIW/3BpGku9bxzy6DGEKOKrnj08A2cBH/n03/joMBmAUSBFG5a5oJLl3
TY6VQ0Yx+4UuGFuOGgzOECP1QW9XayTTn9P5Ok7jPtqZ2l65R4yDzu9cXtLkBHwdjSQPpjWIcckT
3Mo4ELp6V+eVhjewoRb6kbSZ36WxQI49mHijlPDPA6GK3hJCrFTEG8n2/ZbubnJqpmjV3H36nIKL
EjucQ3yzAN37UfgBuFUat4iA/h76Z7OXpaVj9X9DN+KR4ror9NTU0qEUijAQUP5C7RwC7Jc9TMGL
iCRQwEqFZ6PAyooLSSaOPz/p+aPlV8X6NmKjb8/SCE5uVbu8tQ5WigwJ4Sst04nFnfBm2HMhP03K
jC6BnDrnD5iTysyivoN+ekqPUubShGM14Y7mhB+BBxHM8NSNPw4ckWi9KoSzJQuJmh+ga6lXuDTm
ndbqbpvdDSZmOIu8ScT7R3jDMf2bmCysXy2fktH1SR8joQiwol5Jr2S0g9caIV5hFTpaV7iM2Zc3
SAX7vXM3Xc109aMv0eI82xyjJNZr+m+zdE9ueIPnTg1sBOV9ceYoxJ8G/SXwG5i7DIC8rj7hK9J2
p3UyojA8ZXcAZP9e7d8act/ecONksfJjWrf2bLTD691PxhuJmgU3rQGFkpujB7HptEDU2vt72M/i
6Y+FxRuLbxqpaUCH38+Pc3q4xadKTYcoSPYQiIWdtiEpB98oIhV9kD3rL6xdqGz1T87ikk6WPGmP
4iVN67a9HqCx27UA00moIlxh7EK02NnvKhuWxApq+PpF71L3xvxG2UD887DQDfcjU/FpGGl1X91q
0PEU+OC2hBwqfHdwNGqXpF59FjTS01BbVpMb2qgWUoPVBITFBZZXATGSqtLfL+OnAJn44to6ilQm
rS+liSxRkyht54qS0pukYU7Vy3hD/PUDgDmnUdpHiqUkjFRgwSIf+XaZEvYuy57ppTDKhrpXPOXB
CVieVNovsVc9UeChv1eSuszkGb6NXSOISt+EWF0TglIohw38RilEWlTvUjUnZ997yhW2hd5LvOyl
3rZ6sQI22+RNdR6J8VjiKP2+8gT+6GwbxP0WbfHGJ12ZuXG/XoszZgv7ufg4iY7BFM12UPB8UNxI
HgEcOKK3zI3aqzplcHlvrUhEvZcYRYzcwZHZdNDO6FHYaa30DjGLhUhOvMg2aOeImkuwp2oy1t+I
DD4Mp3pXe0BSZSoKWMsOA/xRnpIuvM1qALYGIYGQwXgICROuR21NQ+zjH7Ol62wpmrgmtcY5nmpx
HLWL83lYLvPpaY5fAawZQJRGYqtLISVthBaloMVpFncjH8AdWvqSl20uFKjn5eo6OWqO/BbPb6rb
QpC0DwS7PU4Wapi95IB+EvsIxPBdHwKAJsyPe+3+fpCxh4QU/9+7VP95FrNwX6bSuBfkqx4flDg9
k7Nd/d1Qegb+CRsKE+Sdfe/fkMHqMotJuorA0rIy1M6I+9EEM0fFUn4+dNRRO4jH18CCvu7I5/BE
VZYeQ3DrJZBy0ISjw5o//f3UnwfJjwXAIAi7E/EfvXnQVJp+rM38PIz6yjMUTBXNBjikLzz0fgX6
Bj3zDFg718V5kVCaqAXd74K1x3v+nkPrq3qYfBB57F1lg6AZ9LNjwKd14FRyio05B4Deu06oTUGN
hML1fOgeA2mZLZWTfQYxJ4QLuvDyAXQNQIzKdvVSjtdgt7ht8OfqSCuYWDMZ/gaIPv8ENh95fydF
/A3XRANcPHWaqT6UQPtjHjvVxvdtJtnqA5Cy9jPcYG2/vKVGnLWuzgdlfeajNJEHfYNm5cc95flG
2E71DRUa9LlX5Bms6xE2NKihlJjoNqaPM5f7CXUp/0Jllnqqh3E3BqPOcabp7kWi1MTV5z46RH65
tb4/byNey5GPTNJdeR6qyPXtKFdh1RICDeYoRGMLFCjaSRe/GBxGGFs/glh8stKbewrhIMSDFJnP
Wm18Ce17UiqE4+fhqRPNr/4tSDs3b65LJIEFURIKX72EYm4V7rrVbH4PdVjrQD5Dg0r6C7/M0L71
ciEB/lp34lHmZAMLRiUKFvcBtBNJbBjKAwi4jjVoxOcpJJrXXt07dcF7x67chxOEtv5zjQIw5V2h
qDwVQT/wLBS6DeeDDnbp/P0h/TTlRcVVZcp4QrRRhvvUf/gS8cvy+bJLYwsFBeIZKBg98PbLkhp7
sTknTrapulAApe59GYX4QD6C0X9G+o13/m34xjuv1ep+qVXzNGyh7oAIzlLPh/HeKfcOlqVrZCrr
HjWRCvrmsr25d6JtvVwvL+/QZKMkrFE2Q9MRlSeujHHRSVxK+fPybY0HaexiX2O8tJB+ibstVxrs
r26Bx03Lueq+cnJBn5fvh5c2mT6wCLl/RLvu7QmFHLY91ySmNFzPqOT3s93bg1f+y4n7bc6Nq3J3
3seaduWV110JOdJturpu2jcXL9XkIwW0BW+FhsYjMdtmY5jc4/tKN0JC3ap25ilnWJk2XBncYZtC
TEsglOH3aRAE2Wrq3R6BJJSf6gCMiymepQjlAA3Dle8x4V0vlUM7q5iuYV/HFYVaKEbLOygcSmqE
vyx3hWoivopt2GhCBm6Lsg7GqPpUG8kxotcVEWw8rPpm4R6I/4oOHOVT2lWeCsjm6hx8pIQRC1aM
qKA4+2376aDbd8H1PkHV4jcjR4H39MSfOyNHbVwASaOVVS5Oc0SrLc/cheu+FrTxKg4KYOdDSI5W
sMfD8DSQwc7FK6pyECbaq3gG61KmF3XnXQUqteV6oAk7yztQkwQjSy59tLdgny7RhntTn+v+TbWP
uG2DW1w/t5fYbsWY21MaSW0yFlrXOuU270LKE7SQYc/J7iEygY0cX4e7ORiBZNquvf3Cujr7ifUI
VdJuwGXwAfmuldbYitZRPt6y+y4axh8nGirWSCXhKqmjuhfaQG/pyQdQT6WF/FmltIoZxzwaI3Tp
Q/QmliRNu33kGITMCe+c/UadJR9RjLChQgZErdRVuhZiLqBWZlVGF/ROk2tDENeHUq3PKvF3/LdY
FY5RbaqwM8T9BlG/9RJR3hH846sHB4R266SCR3Z0V9TBpAW/7PbutbvDAAuVwiOSSiQaf3+j4lv4
ciwJEMW3LnzjIpJu6/alkEyaPM874OCVmz4dD/ZFY6/Y/91IjUgyz3d33TwwUlo6tIWJt/QtJ9oO
KMwjn6dGNPBjUo2z9lie67Z2YSiNosPdMQ0XoKjqym/llqLY39P6/Kp/vkG881QKHTIg2e9fvVYo
WnTYaeqgQHyz6pxR5wKU2s2mZpg6effv0X7DwLFe/47WWK+6pV/a2sFQSTDJNMgkjRHHipDvz8t+
bm8QW1ffyM9pbd9RyEAnD/wZ/s1or95vUBzAcD6Iq5uxzH/e9r+P1FhYK5MOl3PCI6HrJRiTlT/y
ERZ+f89odJuKDQX/4++3oDRysB9DNhb4qtyKcn9hSJRJrq4/mEORpeSqPst4sEkPZeAV8fP+WuPG
6dGuotb5vGaNDdI4HS8o+qgO86Ptb59g238Ih+G/59i8Tf6Zo6FSYFCQdpSbgX95uGVlqWTqwKL3
LKvdC6Rt6YQ1m2Kfu5EbUTHYZz5yA452g8m6JmgUnJfL83VKr5mWLX3m4Ym3QUiBzUeePlr3XxcB
0yfhw0hd12isu5EftURJcxVuLg0eB9YVyDaiE8StQKHSAm7TjX8UxTXO8f+8lX8Hbaz8QVM1RbuJ
QbtX9xO2j2dQwUXWBur69wq0fp9gm3qGQu2aWvH3LxstKvkslZd/JngZ7qixcWmii+EIOSKuRG89
iYfy62ls3rx0rvSjrfSmc7El3rrbekVzvV/1VafS3NZrsfat3ml0eoJ0Rj+HI/0KowClwA9O+T0x
HDAcpHih3yMEdxaGhwaFwFdpon1I3XxcwewErLpDX5jsquUQqrZGmlO9yBDzwxx3KHMYb2BOt4ZH
ROKkrWjBo7MwerQAvx2tKnZVVPFBWJnN007PVOtaZrJ4/2AN7MhXO6V7AU7w97tvRuuf6/x1HLE2
X6J1XUnVpLDu6qC3GWw0zILn0yAYU6O/BjPRKXkw3KNpNfby2qyUpIgVdUBBtnvsbY7ezpMHJ0pO
FWyykqbOPrwO9wIE8uiyejjVxpbeF5pVKbf/HC451ZV7ZzQPxsJ38fXswvZDIfvBfJv9mB+vt3Gg
KXWhGnmqq4N4eX+uY9QUjFnWr3Hrps6GMAPtREwAbHGsCo2U9ahE9glnZhTK/QNVrkfFmYcvofGt
VWoJtrziJVyQyET6tAPvzJaGOARxrl9vQjDP16gslKEx/3vt1d+OlK9bTeyNL1stPptnPU1Ye2E/
f3c3F+zpTy4MCz5VqujijAeF36uBzTyKHX6Lvr4MrTeo1cZRT/T9iWVQRutJSnUtgbSvufOK+j2N
VISY43kx1Lw6/HvOP0T0mxtAFy/ly6Sv9d1oV0dGPqKmhhlWmLkHGNYx5Z43gX8xP86nMCq8HQH7
hwrw7zQDjQbwyIxxCNFfdS8hcIMrNROydfgnxsuIsw4xz8i/C42H2Hkbw5bVnzXUeATsJ/EwE6ZV
cRNSlnTFUSt9JyWYJ0O9XwyL4BoQHoMIbA/uBL/F9BAQWwuUedUFFCiYtwbxNPKbiNjV29MEDRuv
7h6XEkZf1YCKArKc2fIVAXuZPKUKcAUL1zDl9+FlVgGi2W0evMPfgoKvi6d+f4VlXB5jJeIViuhL
GJjTE3E6U7RLYaCodB9kKGQPxhTBZDMQ0ah0KXCyoDN+9gG/LFthXbRUvd7UAaZLjhAF99ecTnmf
sqRoTLu7pwcD/rZDvw7Y2Ce5pN9i2RDn8HM6Vr1j704uc+TDALxGz9wD1eyfgu3fo6qNdubn7vw6
auPVtq/XQ6FnjPpMqXUl7OEN/97pvB/4Hlcr1T+7Kv0m5E8efZG/3QNfBxbv/8v7je74a+kR71dA
P/Cod459yE6h8eh6+23vfB2ncb0VlVLfzzrjIGowPIZX99q3QvFaIbT00WP1r+AEjqO/X+uvYezX
URu3XF60KtU48Vote6Dgl5H6o84Y/al8vAi3DzBSTVzWP2uI2D2KHDoEhGY15HxWclPf1SJSqFys
nkP99YZK3dot0LUrSZnviH8/2Di/Lt+XMRvLd07ueXq+F2RHmPdd6a/uOAQE6f7Bi/x1f34Zp7F8
x5jiqSLmRivBrYcHbK+Ec5cgXP2XIzWWTKvWSpHvGalAFwqVdSISZIdBezyC8f36oX+ZUiMKUcxz
cbiIV9cOa68ODu95pwoOD6bzaH0aYUeh1qp1PzEbGgPuCeSnm3euw4v/344jJvvlM64MI1OOl1Ks
D4nxp5tvO4Dx9V9OpxE5GFler3dnhiFkAcVcdakFceY/qtE00YbNT+nzuPwyneyWqlacVOK1VaN8
IviB5w7Rf6A/HR6dEb9FQ5hU/O9n+xktfRnrkB+qlkF4CAfkGIqRmBenEqj6weXR5fJorMYxv16v
lWNmfL4/dARGZ/hy1NCC+9WW0dP6/3xJFiYcFP/RMjYbe+JStuRTYe4I84Dw5YO2c50W2Pyijvfo
dBC7+Mcl/WWkxrZQD/E116O9yNzRbn2t5hbOEmu31S8+steE7S7gv0KA78EMxVnwx7hWI5qMymN0
KStmiDraBOUJZD0NMHbZh9VFmuYdzRjAmQ/G/HUJ/52r1YgPSuqH7ThlruiDuCL51wBwHUhUMSp4
8F5/jQp0Q0brhT402IvGezWSQ6SZlfQ/nJ3XjutYmmafiAC9uRVJeUVICh83RFh67/n0s3h6pitS
GX3UGBQKqKzMPBTJzb1/962P6fgEKO3gyI8KFN21d5xN6oXAbt6s7Xg/7ybFoXudy29Xbnbe1i8f
MPJDcdb3aqL2RwP849tIlCQVhFGSONLQFezNw1yMmY8Yf4Pe35mV31eu+Nvj1XGBZlZNU0zz8hCN
dMULs6yXDj3GPIwO3IYnKLL28OrfXssJfzsAfl7q4uw0prwNQ7+bb472BDVMj6n6axCSX7eyn1eZ
H/GPR1ioRcw65Yb0A54WrJm5HtKRDjD9d2V3/jWx+3mti7OzEloa5yF3VANCk1CC96uO2cj5POCV
sVaN1Syrht1KyX32l7zy8uYndrlcfl7/4kg1KkUasol7nU8hpgwf5610niSdkx8VoP6V683b5b+u
p1CVYiyFwRR5/vs/nm0zjXWaiK10UP6QZ5i2sefFUgGKQ3Rydc7u2uUuFkwkhEEjAEQgYkC5cKow
1W230yy3nwHKUKHe64+5FAh3FqlrT5Xo2jF/OV7552DUf9zxxWriCWu9YlbS4ZXRBZbSQLFkZpBa
6yuP9ret9eeFLpZS74VRm6vcK2ELo8z4URxQMzGMHK2zA/09ZqquPd8/pbS/vc6L5aOHSWClI6/T
PHlbJmcBywNjuPGfQAgs8SwSbqn73UKihTVLC7CDJ61XNOUbtyRbnis40EWwY8Kh4Vpp9Nemx8/n
cRHIWcbgqYLH80D34KT4/v7X0+9hgwrb/6999+fVLo5uSetzWRy5GisMKHl9CEgiPAL7mY8g7wC0
XPuUft13fyysi6MmLXsQFR1XzN3H2q0BUB1X2mnG3V5ZWFc+osuEPh2iWhfml8yEXLFgJIEYaJ4B
Gx0N/Pjd1YX82xH241EqF+d11aaWN81fzGxFM7CQIyfdzgFeevTYBWftxd/v8HIc9/IbVS52paFR
RqE1mvkOqYVvIpDIMMcbKiaMk2KfPA+6CCdtS10bNpRFESNhxV77GddW7GXheob5V2k0P2iwhK2L
e96+xj0iW48O7K9r2dTlQPa/7vpiZxL1bvSVkLumva9z6xBVCccCByw0I4AAi9D2tYy+Kzu+a5Ji
cOMctxZ+VR/eB+Mbc0n96oE0r9q/7CjKxS5m+nLoVzovf45fsPJgWVNzwAAUUxMGR7CROs6b9KwN
vPpF/XptvDvUP4ZlinLxDXeS3NRAfeZrI5QLnOA+PIfnuYNjgBtP91C3cbQOzhk1fqQJV76zP9H9
v25dEyWJdpoJpeBi3dO9LYsYNscBQDy+RDTSqVUyZ+t2Rx0LB/7v1/fbCT7dkumKxftGdaq3j+Mq
c9/sjz31xO/ZBydEuXOEZJ9hlXUHyRiJ2cvdTHOFiLiwmeKKF2xGUBH5y+9rb+9PSfbft6BoOPwy
C6jqF3vumMueUQuRj2F7tMdm55Thd1QfyoN/YuQvf8VfZgufPT6IG/G50hfTW3LG57bF7ss/9sxc
kTCGiCutPXpKALlYrEcHHG2PTOb9/Zv/tdAENuy/f+rFy5aCMoxDPZp3GRqDjnWTvcvYr7wAR+Qr
N2+EPenBuyheecvSn83kb8/oYt+uGiVU+yqWKKgr5kqT9+23cItejsFJRlDqx+jooxcd7Po0voa7
CBzsTfE+YnqPxUSEjHx4wkomdH0mUTA4GM7yxrjBawZNkLyxbrwjjIL5q1Fg1B0xv2PU4yAzTvTO
yHt1YGQix1EjXKYOEg+Y1ICZv/QbwdEeOli7gN8R3AJm5lNrOJ47en0MCugLzF/sgTBJXatMcuJG
y6HNwcZ2QCAFQVQ+qvdzGQvFF4ErmzXeX8zd70Bz4kW39UEbWZ/CvbA3jpDAT8yJ3M7z9qCv54KU
cp/v9JvoQYqcGVGIUcuNZ10dTPg9sMcsyJw5sbJ5qXSRJV1Kos4UD80s8C4wEQCuZ8/F/+sZ9m8J
tj4D9JDUyHgfXnwJvZ5XYpgYXIuBC4uJ9+t75a/J5s9rXCzh3opio2j+XIOJrM72zz3nJUJCJqTi
vXwHg83OPxmw2ALUP1/72P+Hx/mfW7xYyJLX+FHe/bn8sClemNEl2DHwlp7Ryle+1l9jgv88zsu6
QZrWlaX4f64Vr2cebn3wHBm7z3LZHbC+5ci8csXfwitDMoHTQD+U1Es7p0AWikwd1GnXV4/yKELc
Q7GC9Z/Z2XK3mjLKByD3VfUhys9XLv1b6fbHpS8dm/p4SOtJK8U/SVm3GTb4Ly2k7wmJ7N+v9Nsi
/XmhixOnMDvu3OJC/zWnIG/Ajz79/RK/5j8/r3ERW0lRqohlxjV6t9vAq3D9Q+uo+2p1rfZy9UrK
P3PLKVI1vzX/3A1THQ69YZp1AkL3K3c0/+LLDfznHV3ETV7aNp1s+eMhOMrMV6zFDzQuBwQQ5Fj/
i5LZL6tBpyOimDoUYay8LnIsVeiEKVD+3Na89GeeoLHNZljblSPxt477P650sWcpSWcqXV34BzAI
67nb021MfJYwncV9OtxrAV686q16G9xYJ2gDO+s45o53w+mMl6x1hUM+b14XT/kfP+ZicyusWAvR
JYoEpjUHmkgxeTb4+/u7NH9Jmv9xlYs9DDxTYZQaAYt0S65KktjItoaqgsnr/DzFe4x4scCa9j25
bb5tEfTuirvCXKQDCKmEudEdHKluDxN9LQ8YfsU7axcaix4OM6w89R5VHW6bN8Y2QmFb3BTnGYGn
QNikax7RQD8z3mwdpWOLFRTx0lJ7KI/musP+NVmj4RCxoTonN3FqC1umO1YNo/a57Z05U1+Laavv
4IDgjPb3h/Lbh/Tzofw5d34UaSylo4Y4f7IVLbEEhAysm/NIsHDt8f+W8fzjShcbUBtXqiozq0M5
SD91XE0g9wAeo9FoR3J4pTp79cYu9iJBTuLRVArxMO9EFs5G8BeQFV6vq/2+eDmvZNDU4r9N2DRf
LtM+mk//ueti2db/qsLxy6nI4/vPZS6+EV0LKs8sYv+Qiyv5PDCN0tg+I5S3KuvZWk/MGMB02lu3
/nl6Tt+AlCKZL8Cz2jmcoZvinlmK8ds7JffCbXI/lIf8zbqLZ6uYvf8G9OPV13fhW4x/TLaXTw0+
j3sP4fatCGYfgeB2Zmn7J6O5AfbrHa0bAbnRyTv6p4z3eNce5HGba5Tc1U24n7bJuaGxoDwO6VYD
0xzakb5I3vp+N08gB+KhyHeld0geI/4TjItBQwMvkn0Lh0TeCkyeUbq5rR47Vv1t/YyWXt4g24px
jso/1T1I1QoOFnXLfX5vLvV1c1Be8l2+Vqpt2lybFP4fVu5/Hv3FxiHL3lhnZixSWZwz9XhtzIyg
dbBW3BwXpCtf5C/ByM8XrV+0TcosUkMtSOb11DK4lxD6MAaP19H1KsSFBs00xbkXjksF/FYmhU3x
4hjt0jySk8TUD3VSbIqwZTN7k9TPPrlLwgcreBsCBg9yBq6E2m4rNJvikyosjcnV4p0WnLqUIWNz
r/tnWf0yIUaDAsV7Kzwo0XOibHsQ5vK2b05qgOHSZzesm/5VjM6adNeJz2a0jToGzpOVVz83yaYy
rjzJf36Yf27OEBXgcfLcIsGG458xgqlHU6MH1nhQEGdKYMOL8b1qb+TGcmJUqxoCrL+/uj8Fi/+c
Y//3irqO5FRDgstU4j+vqOetIfdCM55GCoOH7taH+8AAmfycf8UH30Ad7Wqlq9CmKTY9rlM7oMxI
Yggw+efsTl75L9ZXg0k5dZedqG2k6Bh2XxH+DhjjAJJ6Gdr133/yxdr+r58sSeAYRQlNAs7t//zJ
ZYVOv588mljhsyLvo6NZfkrik6VvySZjv7BLYctOumib1Lly6Qt64XxtHpMJ/5xPS1TVyyJI1/l5
XndmfdD8sxLxjdeeU4IxzHXPzkAoa3dSUJ8ZJFeZ/Sqoehbps163t1JBpFekGyMYXaOrHrpW3mQC
gyox44IWZQ8vP8m4RkXDc5S/GTFS5AB1srXKIKxHBfwPjTaAn5+lzlwr9br0k5MxqmetXhup8qUK
+8g0HA1LmgQTdtDyZQ6id1RZ4bq5nMRjVG8q7FP918pPT7oMHoRygio9J3Xq6Nq+UKc3v45uSi88
djXgshT3RrBJ2K2KlWZr4rBPC29pths16+x0HJZl2tlAC561CFqGQQGFLa1IbDF+TZmcZeZswNa+
OJte8Njn0TEHLZmkpONCuRLa5Bw0jF11wm3VyQ9FoK7jyjxUE0jAhim2yltpWF4Mr7LJzo7gYCyV
U13gZGCmoNxMddmUzbpT8heWXRjBJ49CR/TT9RT5Jy946YRT0PH5K+lONl/7mOIcoxKFikNZa5wb
lPZlpNtec5yK5pYZGyy+E6fwu9e6yLb90C5q8EJsaKsifs1l5lfPsCluTdDssc1ghJtU6wHtrY/w
KvZw/u5N1wMuluXifkDy0xT6Rh2uBJwX00B/lh5G6TOFFNmhbIhzrPgj7Bl7xeuyqgNXy2Ezxk8a
FK/kGDlyme/Y1dw8wwwvKlCYOkq4i1GO5oHuDry9Kx/BvAn9c8vAzkJVmegGLy3RKvvnD1HrNgqn
uDdOE+4eqj1haQemjlJwfRfcjnANEzaHiK5C/h4pu8qf1fYLFaXzlb0Lrfivv8RAR66jTdIu5+fT
vBfL2tO6Q9vCNTMgRnfdJpEcrdulGPe26PjqCo8MPCWzaDkIpa0L8XoSvVUu4mQmmG6ifPrpnSnf
TeJe0V9FM1hr6AE73OLq7ONVUB8HGX344G8SADdxi+Gc+D2h3hXBAUxW4w5W5ySGmyLGCXJsE8f7
sf0yZk+ESN0HU2PXfNU+Nq+h/1xlr41Mw6VXbsqI7ys4TJk8Kz7iXFqNyKqmu8YaHB3b1XSVeLdj
pzoMNi+KMl9auKNb6H/9YqMNlTsWX1bb7SOcqFqABc05MRAfJQqyzPmihRzYRhDvCj1c9biqC/oi
y1/EkdxMftDr2ClivKTAcJZw4eRx14S72rorRsVJu/7b0AlvWmZAJTg/6jIvvg3pS9dIMZr9BHhX
KGU3NJSNKspOKj/E4v2ghotCOLSW7dexy0J1SlXfyIG6EkTJaWTIjgagOU279QTDbVXdmaG6YeWM
OY8yXVcKUufuwcPUtphuRsWwjQq3+vQcqaITtMNJVmjPpZ8Vx5OYmRuZMQWsAad2nULynqr+NkZ9
STqSRv6CE3RhcSuRhvWIiRgMxaLWoyjQ6xti0PTe8jSAeJY7qpOTCyixcT2kuumf0poTK+WdBdui
cEroQoM32H3NllvAo1WXbUTXw2a0cq2qyVIZc3uylCWl2QZHW9NthHs5c3xYoPJdUDDThsZPFMuN
Vz0LxV2JuINqjCCBZRaWpvFctzeeoN8pf2xSg7scG9vItmqIXy6BooZrhmeLUCDzJabSZe70eKCb
eDRNN1YJxlG+hbqp5Fsp3ITGhwjkp8VTsjlVKZ6F587DE7VgbrD8SmOcibTPPBU2xlsb3EzBV98d
c5HH0ybHIprctB+2lWfB/sY2Vb1T9U9zoOGc93bCiCx7Z1sgktf54hnnTz/LVF5yoV6lZpt9TCX+
y/q4UsZqWSetA3mSpz4UyrKL6aSayPtH3VYT0S7pFmG1G0lYmwybFp+kJsTqvCg3gua72uuks2lP
CoBf/HuwzA6E2gkVVxGezOlOMO8sdLrzv9zq7zWF3kQTF3J842n3vumK+kOchV9jh51TOi09YIG+
6XTwVJIZ7IGv8rQvQK+avrnITHXth93BgxKcRQCivKWeHfW2gWFQrdSGKlDRr+Q2dis9WpaF7IQd
BozwI4KiXFT6a1HMwOu9EFkuG9+gNk6NnqRXPqZ6yXGSa4z+IyXORjeATTNFiMmMxvZ6BQyAufLK
GsX8vdJh6ZO/KMEuVx1Nf0YT6ybFjZSiX9HoUPfv+niXMkSW1EtZGlw9K21rwL51wkcjNPaS5b8W
/m0mPXvBUgsfqx4QA3gTsZAWeps6I87PQwQ1Aqd54WBp47lqoVj2u6x+H5qPKrkTpGw7InX1Mrg5
w97iPpNsradQaM1pMWG42Xm3cvLRCquGjkcjVnacv8nDNqagW2R21oAX97+17Chi+MgZnOXhsqT8
kPGd6XdaGPIHwkqNqfIjZFWzV4tYKa0PMeSDTDJsEWhZFFSrKoidwCic1TTept57OzwO/KyU9V2G
2iobfbemzA94PmI4nSwy0otHecK7IQBO05wmH1uipFxmAwoqQnh+r6YZblm8aPKGLNi1Sk4CE7SO
jtArhjvWfyjWXcLwsICVZN8sorTe9E3gxsanOYVHQga3NE5GTXHJ/wzFaCXjuNbU0kJkFD4dV3F3
E9ctkROrMI/2vnYbWqkbxDfy4LaFHUSPObhCpXiUqsVUfCXcPUY4YTZhw0Qkoi/N7Jn5XjsLvuSO
2ffixlLGXZT2mETb1rhWzGXXbGrQmDG0EAymwaBNgSOP5cbQQAVgRGA9yjDJLR0NOpueRI6LN96i
FxJXhmyRSKiWU8o76sJQDkUGYLV7JXS1R/oXE/6wKngR/2yKwY4CwaqMjU0A+1XO38whtssKLAkF
HsngWeVMp+T6IvDvCm6Do2Jg66s2kbBN28kOpP0gPHL3C4VPQ0CdrcIvbyjze+FWo61miDA1RNPt
pudYMnGwTKWVJwxnC97xONHakA3X8t8So0Kjx6+FdZPU4naUh2NqEEHDZ4l1bRv3j3250rmtkhmN
BIhKOFj2aMXvKgd2muM33uAdrF9Tp16oCP9f3PXfQYZ+UQTy6CPCmail04S9NvbSzz2GQ2veXYFY
AMXkiZMyPpvxukcwDoEoYbO9P9bxMkfKGeD6uNTv8JQ2mKp5TaqFemuu86eRKBGnuee/h2Z/FI3/
Cs10SbZwkoCXdpmeiEEsN2PYjqcBrt1ka+Ndi+eM9pUQRaQljQnMxD4JaFI+N9GJx7WlbELVsZpl
KSyb3onUpVeeFM+Vs3uxfE7NVaXB/zyn/kpp3wvc2JkcQZoPBPsdlonkogfHVaRx43cdjQEts2sJ
KligfyfFxJs/buoi3xsjaszGaAkHUX3WAPCnU2SLMj+BhreK9XmvbA2SEaQAXrLuhmg3jK4puwEq
Q5VaQBi7siy4UsuvxPMj5aQytGpv6I1ba6k9mJ8ZwdDYgRCPwCTJ7aqQeUbxwisxB1UfxthaDvpR
kIK1TjMTcCMMy+FrbMiSkBoG1IKs8SaBQzDK3WZOLvqOFnkrL8L4Wee1t9q2Lxs30QnU9GRRCw99
v5Sim8YHu1T6Nitb6mhuIqYPLRp+8AaaRAazFi9GrXjxE2qwCjSBm74HTTbaU4MlePTYY+zQBq6q
bQ152YXPkvU2lrTypHof+58+tkjhRwILQJe/Iqs41TUeTBpC/NKzp7qxDekhmfZWVi2M9Fkae/5P
7ymdOG3FYziRTRTLBunx+JQqr/2bbNGsDx+GmLAoiG0D6aUwREv6zw2PObcAEfnGaoiOxoBCiRJz
4H+ZvuFkQrZSjE2NyDN6gppyKlg7lXUSSVb0+iUgNcv1Y+9/CMGLl8EDH7YKp6mgvebau4HJtYY1
USgZu5LztWU3qXGiD7O3AfjhgAxCZksI013XQQcDFYE/gFXxXoPHeDwp1UszagvS2WUek6iMrX5I
FFIV7cMqVDeOLEoYpyyTl5EAAZopPNaz+FILlF3bl6aDax9PSz3NTx3Y6Bryndh368hAqWVoS9V/
tgR47q1hy+m47eWnQH3rANCYFZwhUV0SE9qG+a51jxn/emAByDHDlRfuJB37lHfPqhYlG7ia05ec
NgOOschUOXolzLmzN80c7DyTHV/DB1CR7bh8U/JNkZylSVrk/XCKAv0FlHgVwXcfM2LrbUJKOuWH
wHuUsnYRKYjby9eofFPrU1G3CzM7KQ9Z+ph33rKHfqvnR69/m2Ja4AS6nglbUAUV6aXbNrRbvz+0
XbPScA2Sg++CF1xYjMZhFBFonD65npyVALZk+q32/EDU28XjQFIjhhpuo8aqlaMnwdppI9GafBd5
4k3ufQn8Mb4HxT9ap3NIGzPJ5I0Oj9k2hMGeOrywWNLF6ITtfZKt9MRwJMDpEdE3PnCOHMQLbcLX
s6bW6oeLLIkIVeTOlaZg2ZAeyelXzSRhF930grqQ0niXQefPffI0wnq/fjYhaQTT8N2jEDLQWgfH
sKl2mtZt+ili2S2NOreV2ufUcnUR0NGwsWCNdMOqjqp10LwaPEkFZnob9W4SlPfNo9A/yAFqnK4E
sb2iNbpKCT6Vgi9Z72wJvtl09kXSghQt3zgXfKul5C9Nz/jMRt3xhWbXD7vJ7A46jZ6gae8VMhET
39/JdxXf+4h4t1b/oPeBm88eGHLmZjXfSDw9yZ3m9HlnF/FTaelLv8AiPOhw2ZYTRvoouVh16uZe
+Ea96TUprG1ngHyVkUY3GyPt35KIPzPU3KCtl6Z+VOq7jGkJnXhY6r/C+LGwCBjb+JABq6+spZIp
5yoBSlRJ2CBxvBFdx561LGt1F4Z4J0vDvRmtcgGT8UC817vUdr0As4js0exbR2nx8fbHpZkzfq4X
Jk85i9ZhB8qPtsDGemvxBn1UCKEK5c0s13LzLDSSaxTfIamCxRRuUEcESVDOZnuF8tBp9xk3k4nE
35KxLHPRSfAQQ1W/IARsg2fBfzG6Dz2qFlqOFrd8zvrJrYVtn5aObLzGUrrqISWtA7Kv6MVqmEkX
YOTlkNq9d0rNbsKWI3jfKe7C4/Aoab4tZq/ZIK1TZV97ptsH9IJEprApGpnmVx7vLR+uFx4XgZ+6
DekkXkpSOmxCjWFpX3Ug37geo0Wm5QztuI3niAyQn3Ywy9uGrn1LXCihSPdTOxzPDSmfqN0KERDO
PPkuvNr2cfsFuEuFYcKXSYi/fGUvU92v6XggAY2eAhDCnQHEJmY4C5hXHBmLbjp38n2HNWMCglJh
BkeNoB606qakBEitQxMWSQnkC9/OjNZFiJWfFQOqHM55AnjUY1QGpFehjk5ujXs1ehzrGlBfv5pS
R21kdxKSVT/6do/m3qr0NxmIYHtbycqirMKXgA1Bj4otdRap721T+LLS4EFV4/NgLcPYsFVKFiZm
VOl20IbXyDMWCSXGQRYfOOxXGQAdtdlXRNSNoi+GQbBN7T5t8UlsoeHyT4fBcwLouqvmrucMKVup
frHOCeh1Uziyxa56L3Ap2G4Mr3hhfvOl1Mlg5KPCn9ULmF1H1pMcB6faJHTY+qTXtXdnsr9PNG6y
GCXqdEjEZ8F6CJtHqSUsjdej/BzdyuGnGcKsbEwC3tM4UGHRcP6UpH0aagu9pNMajjgSPEdkYtNE
bIitcHtsRzdKulVc0JMJcTrHgUxrv2v5UxyWSRo4RYpNbNq/aMt5Y26m3BHbs8zajD3AFFylSmmr
xesieCzEJxFmHdkrkZC5knQooRARRL9Z+ekReO5SMtuVgvu4OB4KkbhV1u22NXeT2rlCbu295kuJ
m1VYpcdKY8dST75EqaOrb0nu6/ZRhWdsZulNBG9JEPE64Af7sbZg/99XKtVgw8SRDZcin6HUDtud
/klPlYWELULYR5ximAq1WNNajIAJ41KLh8/KwLE0p29bVg9TOFMpVTtv4FFixi7Xe9xj4vZdGsOH
QngfehytBSdQWEu1ZUe1wDn8jmeT26iUjHDGLqZi7UndwkyxTGs9l5OKPAgHyMo6xBxFenzbjMqi
Ia8vI8UpGoZJ1VfSfIc2DBWuk6ypCy/akpYrFFBjnWg3F++rctiFmr+V8ApJoCuPGqWFMnCzgZM7
4WuIVGckkirridPopeuiV284Z9RMDGnRjwTT+9G/DZRjSj0+lISVOigQ2aOVRAzkJVi7dwiBB5+k
E6cnJV5QB18OnBDm5MqU1srqRi72nAkeZxp+jow2xESZRjo9jD6GOD4wE0RlNDP7khFK6V7jy28z
bZkH8o0UTy4ivqVUmTuZT9goUJ1rFnxbLeJPf5bq9Mg4hz325qKpcqdOszXxVc3oQPmcx/qBObUX
3zN3Zls8tJmxVkv528ywg4mljc8Ga5XaQ2Qq20LNXClj9M5HxO1rh5rN0SjBJisWxvWFZReDRwGo
iuzA1/ladVD6bGkKG0VuJo6OhrXI7+MabqtPyZHZwFIV7UnOboK2XMUps3nSQzxX2ujAyets0LdR
M+caVMD8bSGl1PlM9h2YW37iVOwChaeuBrZSRhGaXr8fK+MQFCdLyqgyBbtQ6p2xBbSLN0+ovDRW
gLUJ1jYJDKBe5WDEGz6cHKsUjpoB4C3UAd7HxY3iq7dyqh2trtpq5Hiih037ZGWbXNqMMu3puBed
XExdfJ8J8JMDb0ogwjcbbNgjJbfTTNxLQ3uTj9GmyrtlR/Uyl8vvNA0xJiwPTWXcwopZZs1wP4yG
I/d4Z+Qdrnw18cJjfah6pJFT+1zlNFib16LX31IJHaNOgVl8bZPUHSUqQNWDTFqe+cpObB1tF0j5
XdbR2PPzlV4RVBKRjz140CxzmrDB96/f6V1b0i24w5s0wuiDNppqfkseh12FW4mgYhEo7c32JKq0
uWELRPihpaHo6A2joMGNHHo37bDNsKwPHpq3ut3qHl0gZXZAEioo+Pg8LHhLy96AVSgZRwuEs8B/
RxWvhgl4FeFNkTKtX54KlTSP1OE1FONti08TMvVOaiEl5CElieZxSqjKjckKqdVKm+6rAlcaglF5
oEDFDvStJjp7LjX6fNcABZws3i00GGqfAhjmMOJMLuVyKUnUQYKy2DGMaQ+8Y996b1JrFSbaqiat
78bQ0QN/NdWcZGlhK7wNjzi+CL7jzE0ZsOkFvBqyZE1KupJJqM0GDxaLCFILn+Kz4ZW7WEgcBtjX
Q5CdCMaeckvfG6H22BBYmolCUUwBWcdzbAtc0PLMsWRUhvTl/Cawc1wJ5xoOeEOFaG6BQSSu8iiY
tYSIbiMmyYbVs0z16EBEtM/C6X4qsOmUVccrkm3d3Ee7sY7wbwRIH3LuxFRmxeZOiZoXbCx4PGIM
xv4Om+kBPsnTQl18LD6eVvvF4mtl2X/+1z7crFb71UpdPH3Avt4/LfZHafXhrvbJYvGx3x/5x1dP
T/zVnvr3Yv/ExCp/Z8+fKPEvDfbH6glza3vBn7GvnY/FE3xG200LLJNkPJICW74L80UXraNvkWnh
8Sjj5yScBffjg0FdoCnGqnirN+29AIyi42dWO58/FxOEecY4WTZ3oorLmrSe1rScgLVbbrN4QtuI
r9bkMpC0GhfiQkfDxQd/Mt+xBKjscSPuR6fA5CEobVYkEal811SLbPfRYSxwxHOCkAl7RhFXrtJh
OKP86LEgqRcKYzlvPf4BbwNWHdGC0okxLahjMXwpZ3YKP5CkUV5P/R5DaYWOB7oInBe8ZecvjiXu
MVDrhJVCdV/AOIwizmIU6lWWPVOJ3gS8bpa/EqWbsvBXhlicDLVftiMuhwkBAA0BgwLNMIL47Fwf
lyXlmEVY4ZRYIRXxVgmJ3BQdNY+CczRLSRM/A3xNBup/k3Rr+PWuZeWJlnUfTmifxXGnUn4Y/GfN
grMmqljvHSQY5Fr7kPbQDD3F0ZLnAYRI3+BuUA4bndq0rHEfHb8htxyx9zdmMXLy0v6HwWRQ+I9E
cNwTDiCk2nEz2QM7LKXtbdOvGv02xZFqJVPUDIeD5IVLvaF2likrZZhe0gCnDHqqydSuVPLQoD1p
fAkjoUtZaEs5duOtaebLduBzhaWT62CgioDGQ+AK5MBFJLrII2rafik/SvNeIaz0dC6s+AVJMX2o
0q7ZE9R5WoeWTA0dkhpSEn+qPPpQXHVdtokbbgHbEAvl9mg6I4ZZDX2OoKf1F0iLJKpWofndmny9
IjVphbHK+MHkhDbEajlMtKuqj7Y5zE+2TU17Cman1G1VI67lQYT9NuTv9BJoeIpRTf7dCi9CcKqm
W3CjxugtxbbDd0JYSGJ/CBvm0nFvmlrxQFn2AHm3DptVV8ersjdcTSB9yfRNJ59JWx2vkm/NjlgM
eCblRV+jHczW2qX7ZvD2KdHVCANbgY+YANLXg6csw9Gol05ZMz9TZemHntuN8kqTvj36/wb1hJFc
xMvWpvIgwscEU0261UPaCntvP9QJhozDJjbSW6PHjkkHrtUzSRhhDsCOL5qK63eUuT5bEZxwLkHm
6B4t8vYyfMoNihUyPb6E2Mi/jwsoj2RXuhfjO2MxgFXHve1jlm4257lv2RrWejBWFTMXvgTs15fs
qRDPBemU4nPmGxT7COi0jO2B6qwKd5e3FmkwSBJ1odA+VKUNKWzY4jiePiYKbepUxaJeAvqW2jnx
nCrcGXQcmLcZ1Y+Y6NeTVgI18bJrN0Z9arTHItE2cUiBvu8XUuDbVfBiGJRxFezR+pVk8ZzuBsr0
RX2T6QctwciqQkIxLAQKPbl6yoqnvPswdLqLd0JMGnVT5i8N9kDZsdGfreQjruA5ZOwk5iE3cCT6
P4Sd13Lj2HaGX8Xle5SRg8v2BQKTSEoURbWkG5Qics54en/oOVVnmj3VGvVoQgeSwMbea/1pqc9F
/qCWjBSg0R9naNGM1Rk+JTpZOZ0BGnYU+soz9XCVjaDqodey2RlT5Zo1+Qb+SaDULHngdJjM5q5l
bAhblUjl2L3BkyAV6Kb7UTvHPL9t/xoksH2CislsLp/lQnZzi4Kw1m7i6DHmrIeSMEiJSx9Cbm+h
rwwu8dQRJ5S8+PLjBMqinRu9dXIFMd0C+bEQwwOsiCSKdtUV+3G+pBC3Q8/1Y6Nh+lPcEHhUfE7E
sKa8r0DSnXpk/prWeO0gbcLxbWQkAAinPOfryGDTtN7G/Idh1SuxmAnth0Gq6tssKW3D3A/ZRaof
I8iJHCih0Z2yvVGJcYP+UHjcetFpCnA0mtypf9BG3NmIK+f1wCqf8UCM5acRSo6GICenzIk6GNFC
W5XT7HWDateTvs0T0E8VVKRFDfJcQ68I5WcXpjtJhZVDXdDoCy78Ko4MlAmBhGBUF54yo9wEmCE6
xjVRkQB8MjcSxhZmvL3owlNIaTbmiVsn8V4dn6aq8wLkV1YuOfpd3H5llX8sM/0uHI4qTVobZadR
eB7rXas+9rDvbXIRfPo0GGdT77w8Z/QglFW9lMkGlkEqCYMFywFkmJlb5dl2eVw6dguBp5w2aC4i
GtNjD5QV615w09c/elF0Gcet0FYMNc8c8fJ6eZqXHZSACZ3RnD5erVBxx+zJrGyN8XOWn61U1Ce8
bNLyqIoDhQ0Y7Jjc+PJLFz/6Ru6RAOwIimlXUu8GPJlFf6OzZGf2Fpnnu2P4d/IU8hhKL333OIXl
plEFJ0mWyRrH2j+joygkF6wlZMcBNY3qUyRRZhIcOLTggO9K9WCGhNC277MwrBTOdjmF9LA+J/9g
9ai2aD+jzKTIe8l9aVfW802elXczDLw+ZhcTdwpEjkrRquzkQttqlbVOAE/jEY0P+GJR7/TkK+ti
3GLTrklbEFz9OIGFNPlLGOvrpkYpPXKyg6sMjAqaOUV6kdOK1lGG1JXuZ5m5KePnnHh+zzlJwnIa
BTShGcMoNC8OLAC+Eh0rnXyehau6/zGK5QYR/pPqr+p6b5rBSstM+qce2MM8yXLrapJ1iETCqQXz
Xs/ZQTh4qVJCRu7F8T5EIVk2CKLIkx8MgKbcVjnds+c27A7GwmTAVZZsVOTl2AATjP32nTBF0OlH
mxbxQ2npTsJ6bBDeIncZyPyeRCb1Wa0TGR8WjayYCR5soaDsfJnmekZB3lJ1wrrrORGO/F5T29Zq
4NZT5TVdxcLpPmaw6J8aBKX3Jp9hQkF7i5rUy43xTlfzTy0JGX5CUnqX7QbD9HRjOol66ASFaYvY
ikwNUICGQASU1COc68ifImeA2FDL0TZIiBRKRjpm73H0pHHK9ZBCTdJ5dd3f9Drbe1ttxUl6CJqX
ttgYfPCKfcXUZGYTc6BxUMig/tazIZfbwhhtRWU45nAJwQx6GXRX87ddC6sAixq2F4te3y9htUfw
7Dlyorhx2oTiFMZvAAO1dBHW4U4UmCkT7FB6UEmKhHvDfBb5cCvJ/kpL6ejpkuIJT53ZJwclk44y
Octp03PPnURkMPJ8Qu/TU6eM0brNmdJTGDdmnx760b+ZIyZ6VvlOz50kxcQ2v0nDXmHjCvofeZ95
Mg7iCVFEwRQDbj65180qhiic5+ImYmqXNq4FwtJHzH4D6pqpgxN6yQNhJ6CK7tLUk2iGSljqTvvs
/MuQM/SB/jGKtnqF/Uir76NOuO0b7mvHeIjmPtAMgi473xVzHAgJdGi9z9rntt13CAHMcJ+SCdod
Zx7UOdj7UebFzU1pEGFPPqtSsjsZXbAD8Hb9PNuUE/hoYbpd2K+ksvfMGmhP2S4Yk1T6O0VT1/4E
lAAAJiNVLdnuJd8FH1vl6mFKXoye1qFq95pgeSlTGpjPzFmkYtkqEFpkzDHl0Iz9H0OnuOFy5WiE
m4ZYy+YlFeJNBa6Q7XSkNXrIA8MDugAQYqrtegH+JAU6rF8C4auVyjcj0HcVMoNAJZ80N27Nekf4
3KJmcmSThzi5hMJd0e5UH+VClGVvZidRuXEZ5swbshcrUUCyT2WRrevJ8Ki8tj4iMs3VkNsg45qZ
LD3wGrIVnvy49HRBWitRsZYqfj5namZy0+Y3pUTquA7Z2LIJ9AdJ3tcjKGxt3SrVJZZvKO1madVi
2GW4lur2sdtn4svY3QZ9uFXizqks0O1SSJwM9DmeKJsSwzXFYGNM+kYWCTjsGYlBc1pUMrlaKnM8
4IKHgW5WEVgAtii322H0v3xNZ4sXnbHCYhkO2yax9qBe21JX9mOeYSARtzPgTJ4RdA6XoWvVofM1
FGHaRk9pSUKALjgpYGyJEHaS1gvEEG5TrwVJXoYt6VC58Zi9NA8ZwllmY3OKJ/291vpHJlww5i71
pincMuvSNGfwWCcaYVSyU2pkL0VXrISqXgVmuw20BD4NiEKskq0W+YAHzaORD3th3IZpthMrdZVT
jvtMzQmMy7K4qIyggkbgf8qojRAWazG9aLV2AqR2EnV+LEtyk8x0MxTJFkjuPkuykxbfNEaEnDq1
E5Qy5SL6ovJIEAzO/WGop70cGNAVq7bz38p8AtOm8YjpTwNlKXmonqux98ZZ2sWJcJNwooaq+BKD
Qkp1+FD1EyVQu272asUQyAudg50J5HIOuzCgNB11V+CqGci6VJ+aJWf7TrZh3KOjmcqzPzLmxJq2
2mOt7hp19HxefUhPkEqG9CinnpV4U0MLOV4a+bPJhTu9SndcArQ7S03cHdr2NPWHkOdLz/JXBrdr
TGuuYZHLITMc2MvnRhucosBEHSaPas7Sr8zEAgzGEm4QbNDH+BYmqJ+EEiZXmqNgnQW92c1RuRVS
DveekrlcvBeYmtSWqxf+UPoXdViGHh8W9kXRHloDtFpLHju5+ZL1cCfSCGnx6InmS24ot+CmeL0V
6tYi2nVS0ti9EIf0voyinw1G2Fi1ZtctMgBGb2RWyMKSuUH1iPhBMS/TMD0EnDy2PsABlm29F1vD
Kbv+UrbxPcOOntI+e1fEiOnGcn6I5/A9yOWQRvql4vbVZ3ZmKZ2P2AJAuP07DA7oU5kFYLyG46GW
u3NaMLcxYtjuEEKNJk9jyPhhKT8GlXK/LLY+wQZWNk8Z3f6QmZ6xz2plL6LMbabbKmdM1rApgF4q
cdVZSNbC1zS4C7/64iUao3e1ZZSSMaP/GW4xzB42XfKsGMw+z6Mb6KiwE7+6AhgdBlUKC88cober
tRw+mMhztG7htgl2NlQElkiA/KC0x9nySpr6k9RKj9EqjT+i7mvWfDuXkK4y8Fz3O7cdn0akUgDA
jK3ycGxoPmMmIpjR9rGIn4pUB/iyeXWb4ADke77EeknX1TJGDaFjJJwG1qFI46Zp6VugjqcmZPB1
269FDTMnMnXEFeuaprFRKZDF/nGsGVRdzZuhFvZaRGejMDmpJ4CQ5zsDf1eYFSElALTCql4kattS
VZxR9M/ElH7JLP0QojyPTbedQLOre588+CA7mIhuBwZyjeKTSgsz0dkqautNgCppNN/lKbN8y2EV
IkqowrtyHC6BceiHejulgpsmIpZyXjiaaY+tGzXBTAgLh8gkG5CRSC/yyEAdKJgZUZ2R1YD3ZGpO
/gcJ7ttqiFaG8liNJm0MZ61eMfZcEw6A8dRkpWvO8m3QPRqZsRKaJ7VnqkUlOYHVeEJtXQaddziD
H7Zg+HGpMt1Meo4wntG8qmC3xQgrQ88vdasPOVU3vXkZgpEnh/GcvcQjzCBrdQ3231SbybqM5V2g
v1pUcexoZFy7QfkoJuEaUdKqUIZTFRH1Y+LLMKt1vVBzAyWWEKw1BgtQ9N6XdbtKICGzoVyLiuao
yY9QuTfUcaMK5Z2vt6dKKN9gxF2xYv57o3uZ/95QBXYJgLh/S5w6j38CfY/ZR688BKO92txwvOrl
c2bUbpg0riCxw2oyVci0op0ErYrdEgi21N4bisxuSfvXZac2CeUx3SV6oRi3KfL6rqpYyExbEM1b
tQ3Wls/JloZeZllbgny4qBm4gHCbUF6aUK8j4pmYfTE8KtIuLR2NlghJYSuCzVluDOENVTE192O7
NdvnHhnfdEnAto3+SQ5IJzJ615zelB69unoaQK0RFwz9SidqBTHRUGO67l+0+akG0Kh9zAcS/iD5
PPggceOnOt4nCTLv7H7gfUbxysAOYkFULh1+HS4dfvxT8xFAqWVxvlJ9HluTyXutvIHi5Pz3qdcy
tjmGk4fZS9loxzRp1pbBtFSWfz3iuGhOefJRmy0jdMhbScc9hbCrcpsb/8Sm6lrzOrKeG3pxo0EH
1YzIygt7nAY3GplODzAD0hIHT/p8BihC5qAZ/V4KX+TqMZQgKhskIHOC1WQZ+IL00JJXKbr7UlmD
Hrgtx0wzTFvYNp+DEapJ9av1PB+7imx33dH4OJJwqMPHAKS5r0GYmEyse7I5wN6sokp8K9Tbzoq/
CYC8Skr5l2JQJ1wYgxC6NfHKqNyryiTBVY2nTNirhDUjThtzFAHVSWP5T/pNpTwDu9GEtfVhxpBC
RPgtzyT66YnE5mY1fVV4q1pHU/YFYofwjKAKeahIxM2AVt6jyR9v9Pa20vc1Gr7UpXNDQ5IXn7qw
yua7BMZSmDykEMVDn26k/IfyGCD9QnZ2KNFpUqN/cB+7vVmz63NBLqZ6H77KCVrm3EszdkhP3KjK
Vq2/M4/86gn917X5axCbgZVFvnK41ckgAYv25rGs3Sx3s+xOlde9/D5pIufHo5J/kdBs5yg2BmK3
UOAZ8Ob/+R//9X//8z7+d/BZ3P0lh/yPvMvuiihvm//9z5+etmuVJMkXBqgToUVosX41sISMkxWm
WGwR28REjkhP6CpsGdxXNIvDKAnO2Ev23CqOQgGQmEwGoNLLYjLeSzIo2RgR/d/K4mkoUsdqw32n
o6U0Bzse7sJIspsQzdBnpYmbMN9kgKjYGcIpZem9JzokgqYcFyeUHxBjopW231dOEU6rGgl8YAgr
QRg8ZNh3TcmLM62uXkvBFiWFM/ukeI+P1vQg5Kz6vHpQLDhMmpXJ3NSDyU9WgKDYTN5r6skJrWGK
TESoSydTvlnj1q/ZDD/vI1NUFEmSJVFWxJ82zb+5kWb8WjmBYrB1OOCM8K7NEEzFjNHCohho5Foj
tAJEgSF4b2VIR1CeDsKvItpEe8oZeL4ozENMDQlCmPA10F3MPLYle/4C9hbImGjbrMSEBvG0OUdc
s8+U99DikjxVyV3JnZBhZ0NQ2KR9N+KHsHsqV7XIsfheox3qiw+B8S5lfp72Ws3+Bg431q+FxbS+
5E5AC94IvFCoeqP8VCd4g+/K6jOSH2fhqU5fkxpggJGh5WOEj6K+0dGZRqpE4beo0RKnlpk6BLKo
4Q7Ts31QPpScPinmLxmTXZY48vgZQ+9kUDsJx3mrkOOjESrDSikDL8PQZ67MssU99Qo+qluwToyj
7LZ/XupXQwF+v01XSz1HpR+FeTQcTOlhAJoAhHIHWtSQugHJkoa4pASHs/uU8GVl9uqRU02FrURj
3x10GqBv3tAi1v37s8dqYfaOYqi6qCh8u1JTC9bQtGkOYxAUjz1lnD5fFt5LricngshjjHZ6DwZB
Z6xW35hrf+4tv762ZmHYtwzZVDXdkK9syr4yprVaZcFR9z1lOBoNmH8JQBdDEobIMZCNTJjHkOzJ
FmfFUZHfRjZLE9V77hNSv+ikMV+5gnykByhDQi956+a8FxAE9UAJ8XGqeiqF7+ax6ddPmyRi1CfA
VFcx/om4UK92rHg0zXj0Ab44Tpqd9IEz6bZ2a8suGJeuuyEjUufbJN0oT23rZd09c6wn1MtE9Abr
cjxnaNHkx7rx9Hlrrd6GifKFZEvlvvViJp+2p2hgqFb1vhTG/p0RnZpx1fuOph7oIUribAYwEgei
O5MYA7XPHoCVWt9jujsmVzucXqmexdqlGVY8Om0qR5RmwnZR7d0V0zf792+K/J9XQ5YZvEUWmoX+
/terkUiVkpVJJJ6CrxgG4Ef7Hu/rbbs3btk+nv2HmjaQj0XZZyMf1B/kB/kDnpLl7nvJNngoneiM
aAxjASklz+17A7Mhrf680K+iU5Hei8sKxxfKIWOp3L9f3+SUJXUU44ADp/OaZoWyRt911aMKohw5
irVShxOqrrFcpxNyzlVOrN18svCbH9FsxyVaym+W/9VQv7/ekUZum0xlwj/Nq0cvq9G4y2FPaojP
Zob/VupBlT7TTsc9cirzm6l+sMRDFD8byachfP75gvzmX0VRoYm6xBtQVGZHald3rYli0YhF07qR
Z9hyP9hWUbTqdIbVC8yk0XZ+8DoW+J3RWfD+fI1JgzyUwAZejoX0mzfz2zbEm8FMy7sxcCnCRP56
d6wiLTWcndiYzIuuPU9ldtazEc39KSWxJDrpAJq9hHBNmrYpXe2fX/4q0ZFLz02QGexI/BZJs3h6
f315Ne3FqsvU7MgTDUI1gxYwrnp+yh+aY0NI6VL7OnG0EhnueF+FuCxt64vLBMuJkojVEX/SBn3z
pn7dZHR2xGVCrq6g5ddNRb2eQd3MGb2CaDQPIC3y5ID5DShun/1t8NK+yXfjSbgfab9scWt5sDW7
9LV/RVojHcQ3/c36GBh1U35zoX4+Jf/esv96Two3iadcpcgQry5UYzV9OOtd8/D0cvt2i77Cpum1
8zvBfosIIcSOw9+jjWIEHI6xq8tX4fDv/E/By+3jceftRHv3mm4uikf6KHKQc+iFXuRONs38z69h
Aze+Pf35chrL0fqnt361AYRBKyK4zZsHTJm2xhd4PQGHMl/0LXwRXbnJV5UjbVCYrAPec8H3T6o2
vjDs8mXaJX+b/Ffnjs6isQEIc4I1sJH7jvBmf3w+cjg5givAe3x09gcJPI62rUjDMQmoQTeI7fqv
rz9/PJ6Rf/p8uIw4TCUWs3L1PLOuZzMVpuYBuG4utkYFhrONUQRXkC0HXB2xdisxUZsJ6kSoZyR0
si9b3CkmrJKr/Nd3kgFd4Z5U543gKYhuLkjnc+inNT/NL6SluwMfMV30UUdian5+GSRrL6qinguy
SJeeJ/t8Pm92uyVu8sduF/Kfm/PX6ZTYj48fXx+T/XW+7GR7d9ntzvxksPr64rdsLseS9fG6Oy6/
g//xhc3VTp1mg8tk85E6X74XnJcpbIiwl38sXyFBOZELuB16DBdDXTQxRCVzZTtwWgeAaFODVmHz
tcvdpXAvoY2zaFlnl+FH7nxFqy9mIJ0+jCWDbpOy+DDsMRZauOO1U17E5x34pHQZxHcyKMrRPc1d
7l72Jn0gN4yYqsy0wgLu9jh035xY5nLDfl2wjGj7uTdLTCZT5KsbGjZ+UfVa2p4p27F6MKKPMFlG
zhc3foYEhSmwuwl5I+QMQ43k9VyfwDJKggdGt5rtjma7d4zeRliezPbwiZFCUGGBnEoDZHbpRGJq
b2CZ0ut9RJou0vnYXCHMRXopaXZ772dgSyh73GwZjOr0ROrGK723VQTCjcu8Xfi0pvUYd1S7moER
ySV8IaMF9pAeLXM+J495qoqBiR3ezU7eKWwN3ca1KZv2qNvoztjKzR/JqjcpAG0NOZ+0Wn001jdb
qXUVisZWulxKQ6c/EmXNuD5q/SFVwkRq23NvAaTjWAOPsM1P3CoQGIgNxYsEwg6tJDoZE7kiJ2RZ
WVj2XSVEao4idWNh7SKJmmVOciLJvkgOsDIDdXQuvAp6WGgYuXMN+DNgFOh95A18SsHB2JczN9b0
IkREmg15P2IT/dK+hC8upA9HjzkZmRqdaORIuTu/SJ9Q3eNsa+yZkSOS6zG6oM0aYa2Y/cFSetBT
pylt2Jt+xm7h4OWGF03e1TcIixgCgI+Ejni0y5EBy8h+l2cm4har31xZ5deDezkQfr2yy8//re/E
Ax1UIYaPc/XVPKYf88P0qf3AHYvCI+LtE/UJuDPY4Q/jBTFf/xg9Nx/BU/4CMs8d91/oaDBxjrFN
wt+t/yb/sB7+vDFeoQu/v8Or0kJSRq32YwlpYg9ggMzLgY4uM7zOzpwh4HFagEHFhtxAzt/M9hJE
nj/g1tIfQXCpE2kxW8VDUBHTl7H3D7b8ofl742Ws4Zvgv9DfLrMNhS9HXUyHmO9xVaEMwxmOxssu
Pri9xXP1TDzOJXqHpwZYz9BjUVXQibJaGFcd2o1pI24amauRf3OTpN8riV9vkvrrTQoIxuDEEIuH
dG9g94Hcfe4upK/I76JgI18U3xOsonjGXnrdiS/fjcJT/vH1DY3XMInG5K9fX78Dzzb9sYc4Cbye
HxK7j0diMg428vBAEzC9gX+mhg2x07XrkAaw9lBPpjHoMe5L/GcOl3rRnxY9CA3bvelJd5gZYO+Z
fx07SPnTwYkQzn/X3mjL1fltH/73u7eu9mGl6pBr6mV31l9gFrBKUY/xcgaui8fkHk5GXg2VTeYK
hABSIvi3GYIcWRty73kJ1o2ZxzBj3XfAt5UXw+m/6g1hu5tgPRLTp3zmXrMNj9pOemUl1PDVGL5Z
Ejga2HEx5rPyLh1CEUxgzhhDJH8DAv6MsfrTJ7y6P35n+cZMNuw5+GrIZKHKJO+WiQeZE/rIVey6
R4OBo3DZ1IR+eSBQpieFgzRaTtziUj1NT/VrgIcEtYJlV3uIGPSgUJdatJkvuuyZb9BFo+5U2HJg
ob+rS9V/vEdoNVhiGmXzdfyqlQmDBtHTnsGBFN4E4QjQ5ATHpKsxdNHf84PVxqg/slRwYvsX6alx
5G10EJ/Vj4mKbV4ExDV0J6KnlNwYJkdjCnFGPgnIGSav2SEoBAiXwh9wnfSIHwVnBjQB3JPwTZ1t
LcXob3fk35/nOtNVT+pW6qaJbZU9hrNYBtmye7JZcJZWyBE5oDgJnJHB07XbaSucqcjIeJiwV6Jb
woaltJ4OUoYhJXPMn/8yWI7+NQFuUuw2tho5lgyBhWUNhYk7QkNB8BXkinnl+M7TiDxagdZj8AIV
FL3ES/hiEkuBAEK0UXyA+xNYUnxIHGYUWuIWhxybIKmfGBFb3PfwO4+LVhsgA8dh7agKVAQ5Mw7Q
q/peVk7HevHtlo4BCgUJSOryB7I1shHKqJpIuiJWnlKvdCG4KrJ7JQ9vM89EvciNXfQR7bdZSv/Q
4KDyRpQtkuxEvWBenWdRF1gRoxLiM3YHjI0cCQVVUOVF4Ta0drizhuDsJ+t+uGvSNeriIfjBr4EC
7KrVTOwnky2RZo+HHlthedNET0a7zbMV8pjyoWgeKTOwLnbSNhEdFCBMuOf6TdEKqS1GTUQn6I5E
koOxdaPq4IY8VAxq/Xlz03cLkBA4Yr7X3tL2hjQUtbhHQpvO3qIWa1YKR9i0Su47htIZm2JXnqP+
FhcJ2g4qAXS9qcf80WILaSGpr6KFxMM2BYxfBGwpqFC9pne4uc0Dk4fkbif6ENy2psBxOYK8Ns3N
2N9354CdlhEdX2XhBegRGvkObaSiPcfDvepvNZIMAF3vw3yXgD3FK7TNOFLx7S4+E0AGvHmQ4/lB
rHYm01xQTlt8+o1ZbIfSnbUfinyDAoFXiBogK3tihELuGEhWw51FN/lCgZOxTHyeWA9/qa86SuKO
/QHNCcEWRXILsRYs+k1Xe8CQ+ediQvqHfYblQSyfCGqqGtoVZNn7ZGjLspKcK++N4HT3k7LKfkfI
yRyN5NuhHf9wboKKKER6iZIGDnAVMZZZQ9IFYlM9ZPfIWOTbdp1ejO9yzMzfG0eWvErWAOOfLUm/
HkIlSmUtdL4cn4PXgWAcZYWjWJQ2PebdcSWFxyE+tOI+bw99g1DVrZ/hSukoYnJBOghEx0e/ikUY
8Eo4GIS9VwAi7BN7HICFCsYGqo28bWM+YiPsnwitVz9ldM8raGwj3idIZyqn5IRpV7XqjA+sfQQ6
UrayJpdjhkOVZYpGX2L+N0fiRk1cpCVKtGI5x6gqezsZkL9Qe7HzOOEbG7WeOsawwhbfN8iyzhIq
cU9jYSfQpXZsntjOus4L5+UYC8Rd8BLEd53hTYOnP08fScg57InTD7g3vVtLjoDX1bipIXTabViu
WYGsYvVIYMjwxaEiVZyUbvHAMq95skw3eIkJCLgYsxtdRKznyMfYs8H1Fa8X4TBwx23GcYMyfLpv
vmJzAwBXyJ6OMLW/pYKiqcQbeBzKfWPcZWvjy2eLxmJTElTzgJMz43ei77fYoGW7GVE4uGazFQc2
IC9Gk/4ZM5ANFbpAT7KRKw9lTW95Db2buhUFp8alVJOKw3Gx5hzrKpTdh9za9wPxR/eBvjaSu0Rf
98mxAfGSvHz45nS7Qj5/luR/X3HXT9GQqmmSy2N8Vi8MeTgnp+qQrXFwPag/wlNyFr6LqpaWXfvq
OP3lBa+g1tkf1X6Q9fhM1sh7v1W97ET+3AadYLjJT+nhz7uE+g/tpm4xXd2kICEqRb86RJIpKAsh
krqHcv/IeJ8zAwTQV8z77B5T2XAUDyouqfUClGFcHuzsoO+rvbiK7qRX/0n4ml9Hr7YZRxsT5qx8
hTeZW78Ig50e8vc/v1PJ+m1DMznnDABx8AXojOuHvx/UuUjMUjyjqFqZB+FWedKeRsROhP7ine4Q
5FBuuAuCgEfo53d+Cp8r36kSG9QNVEP3CmWCbA/4oH2U+8sv7Fmas6OaTkx0I6OYR1frHKnjXF/q
MqpLk9ebHPbpmOIq8KKaAt6G+O0VtF/4pqDqF+ljK2FTRNZpKwAvYDeo+a3lO7pvQFq2jhrYYaL+
d4J8zf9E99TSWSD+BwSi4qHOIDqYwiNYhcY9kVph4/KfVLUys5qpZyO8fzYwL0NrQfnX/Y1xNO6j
tXKwDtMtGRbZkwxgQRYMGxcxWmCHh3lnnOoUfRLVl62eaU4GC3AWlbCbdE7EsMKQQh9jDXgIgTOF
4qD9pDCmA+YPtF4J8Pga3vPHaVV+iTKBHi5McTy6KOrxSqEVamS3I/xL8+TatcBPeNeRgxy/R5VF
GhkVLaaWV36fHJBuYZezwy9sZBsvLb+Ef+EEn7kWDKPBn0++nenwy3R8A7RONCGMo4Y9D70GwzF5
e8B6jQt1JgTY4ZxJR6+Kyd4uL9GttTW2mz8vut9q21+X3E+g9m+QQamWZdY0rXQuvuYt9AKAor/3
b1Eew+L9+aV+YmS/PPhXr3V1glptgltCbKSzUbm6wUd2yFfFZmWkKyJFwXECzUZ4TxhMrWwwkNJq
KqTmYeeevcQkYGRFrp1EkmCLusaJKo9F+ee3+PtmwXQ7Df4TU7uycEFXkLrf6XIThpF4buJdOx3n
89RwpkYkQaxjLICMK0VMY7gTIVDEdRyG/hKhDtuOiLRwbh3Km56toVPQLyxDVMpD0u4i/1DXbzEB
IOOKTkbzdOWjx5vGn2vZ3QOZcOE3YOXPLfuXCw2LK6kWEx1FbaFEr7a83oh6jcpZOodMo4LpRC/7
ZD1BFE2P+YNeY74keMGOP+gjUXG/Vy8V8lEwIvpIqFsUS28xlT/DZJDmY8U5SDvtBFTWvoKe3Efv
+a5lbkeJVd/uL8V5TuziVkae+Ca/iW/BWXr+800xf9sWrz7OFWjUz7nZtUIpnVGiDjCtMs2OU8yA
RnaASxeSQHG0PcgRPoo59BZ1Z3GDkkjV0QHth0WThcd0XUMNLPYzNLZkmB6V4nYsbgtS/sVDI+MR
2TXKqSZ2QkTo5mn62kyIzkFItpLHtdhvSmVDTGfBY6466eSSmNVY6yq/lcCVBjcnGIN4N2ndTSsx
XdX5uurWhu+lSNSso1Ych+JWmDc5g+oNWkAPFSYmahQGi3et8FpmElRuZ+ErXWO/QL6nNyjESLRY
Dd9wL1f8GgfL1eVcLvffHnk/Ksc6H1gdRW13eF2oGGePQ4R2dsFbQX98Sn6nA37nksKYnDAukEFB
soWVewPRKHfxp4Ey8Dvo44oF/dc702RT5gSEdrweoiYbiRX7BTe60Wg8HaIlAzLJEB9cuqcQqAd8
70XQbGQlS5ckfdNP/H78Lhfmby9/dWFqSSSQdTCls3CTvY69rYhHzkhSJZDXxRZH1FJdhvVG5bY2
G028mx6TGxCmNDuQwmrKN5iAY+5itRIveuEQUuKq3hrJC1PPol0wnQqwaVIUNqG2yVIviDZhg+13
XcarJVlj2mHsSMZ1FmxkYdNq1JrDh47dBa1g4koEKuI4E5zuoVMdAasA3Evk+rLXXvJprfJqKGsB
RMkQgSNwNXNfVDuBYpLUXdTbsx3cpV/SC93+SBz0zYT+027OIrMAz0qwVRJPnN3AtOdvnt7fy72r
q3q163fiPFliWEjn+V0eKM5XAgoE/F0QPwsca3waSDG/O2t+h8J/viosMkIIlaJvOff+vsgtgcnB
tYgNr3O0h1hAiORRHM0IYtm1uIqaS2rD6yLS9sm8pyS00U+ZsSuSW/IxvlKLZzLpN8j3yUX++QO0
rHcjyC6k3t9V4RCA11WxKbH6JGLboZcJbL6qimUTUXZaEeWaMLXF3MbzKpb3uKbN0UtjN9fxdjoB
FuR2XZPwCO+Tur7vTWw+oq1eas1Lu53QeJRwOGtBYsnTO1ZYONpVo68I5MmSrc53/2hF9zSGcrqz
eBXxzgKkwBpZrpJgO8uEcwJfOaqnEXhq+48giggRybOJB9skBYCCj41i8nAQiEuRypqRnsdbkipE
GqtuLWJqWxPgK5wxOAGOCU/9lngUFIINmbwoTsha8Qqc1k8F7MkREF96m7cE9HrtbW7aycGc1otK
6DC2BLdwFjlReuSWVO/afRXsUnOFLzk/E7ESrqaLtk8gYwL0b053wc2DUQOFJuEFBo5YryUf1HDI
6twT7lifDeCvBSQlEJNA4+AOeJTCLB/c8aupt0HjYe3V7juicRn8cfmkADoXL0FJptV7qnhJvdcJ
JqVWQ98Wr2hgAQE4JfkYyAmLpRB2amr0dYcNfnTLeySn0v8TdmbdiSpdGP5FrsUocMsMzsaY4cZl
YhQBkUmmX/89pG++zunVvTonxyhCQVXt2rX3+767hElvDjeP6xCrZJ00QoUcHG0+mN0i+SBoiNdN
pbw+QJEH5BknQS90yn4vChXZJ0BbuAXMRkJEJtH0xGpXBRWoeXEBbF29HSg1fAS/Lx4jsiMr3Avc
zSsdJwESc3XG9F7ewKwdljkNbq16dl+wmqEmcmgtssmXznugqIED/wke6KAQqDQbn0JFsGYO4ya/
fLnfVtQx50YX2sFi538ICSigCx1dlm3GGjAmYgRqHL6I6FKxNaaIyB5Xn4Ik+HQ8iBMjB10hiKXX
h43kQ/swtWUnmNdFS/ywWccrvjy7dz4QcVFYku8h4Qk3nNDmHrgm+RBUPVx298gFfE5mKLF2prSE
TUXg1InWSFBrH90s/ejOwlhMbzKCm9F3u8guzDTlfH9swWoo4X3GkFWGIE1cFYykmb3JBnU/JEam
T4yvq1+G2vwkRcZnXbk6kEBDO20ODJCQIyO/e02RfR43iNXIaraVL5KOA9rJY0gb4ELlso/V3B6d
Fk5wwhtUJg5ylOzDzoIz6AEPe4vL6GlmZ8NNp3KAifoLfQ8vlj3RriW27GlPTOjhE4nwCeGlVyr+
FVNPRRSptrPP7vWxZ7tMZb9d0VnE/WWeGNxE59ozu83LRnr4OUwSFxglnBW4/YgSW8K6fLk6t+cS
ePszYwtNnNJH7wDZLxScvAmiG8ksJuARJO/USEJzPZnRWYbbEhcVAzDuoCOvJCKEkCWZLaZCreDT
ELujeySSEjGjV/DqD+/mERJlUqi5V8+EoFfJ6I1/DKJzZSuD0nE6V+e4mc3LBZDn1ewfHiSEjEih
2dufbKXuijNumKAO2kyEHg1nJ81sfP4YWj4uK+M4Cxk6UOhAfXvEUdNZ52VfkGQOuX9xu3Xf2I+X
qTtFG9QqZFOCLmPeVpNrGN/hQ5iqVy4LbTXqDCLwu0w+eHBvmRLqERfyBCw7nMfsSNvYWULVAByL
SPq4lyNey4rfW5L7SUmnoALkCFrNStbxET3/XKWobPfVihZMapGxWbPNNFOfvVzy2jzHsFvhGBJa
Zvs3Gp90W7i5N5p3m0sj4kkeX3idviYBAnwYCqfeIkT9rp3hmiKxYhlfKRwtdsiVXR+Tm0vryUgr
D7M+IzXygHk4Q6VJpFzRU7r8lNy6N4lru4fRFAxnwTC1xBxC2m54EHUmVBBllO1blFeAIRCNO94r
AsU+HPjbSu2C4b3s35qt7j4uswzkAqLJE/tO7d4jiyGayGruYuWwMgShPaxW8kp0uincQ8P+1zvU
zrDnbGDrDWD0uwdahYZHpKwBi/1Utg4/6tdNguvkPKgg41wLewJ0BKwHeD+WCSo2sKq9s+FIZ6Qn
sNeQooawzjxz/Zh/VvP6fD3dV48XcMqTiT1oc4JiCKChIS0nS4YB6UCMWTWrYw+WUNsBGTP1qy/1
dvRskN74TsaX3PoakIM0vE3Is5g3JDy6FXQiwhELonkAa9AJSexqJVGv4AUm5CRAmBRMthI8HksZ
8EqD+l7naYHYOHXiNJTGo/oYNoI06B3eFZoU3qN08hRO/xyuTYmMPF+L/7Gt/q/X/MNz+LHbUyNR
qzskuZ6I+wg3apuB1SODxtgFPsK6MCwJaeLs6e9jrvRfnsuf/BbkRaHPs2UGNPgjXTmkslAZgqQ/
QaoEXaaBK2N9+GdJ8P86dLokiOzLJVFWDQOgw+8O3TUGMH0zRP2J8JIdn/QwC7J540JfNuWZ6Kcu
xVbBPpVORfHS1kZ/y514kqt5komyhJcw4dLwX/UEv3ckv+20v1sF/lhjt0LxkR+tqu+U0mjkQXjW
31OJJ3zdDwG6cjakwY/b3FjWjrZUtwcX4P8Qot4E/9M0POK/c5q0nlDINcEj/UhexJO0/fu2+bvk
8d/a9sPxVpFG6ajWIzwD68CpvB2nobAXfcD6eC6B5FTvhYVO4uedyJ41nRvvlYs0AOwEX2kQP7Kp
5XYLJh6Gi13fx6WyqLVQaagV2I+Hi47Iv8bxf1IfP57lj9S+WN2NO/TOcSTd94KFALGZ2buL+fly
ZG00qzmep3n6x0P6T3T4x0V/DN9UUmtVLLlo7+XgpDOQdeThbKyrpVgUCbIAA/k1VXEjv3GuIO8o
jWKxogF2u7kkwHaq/fcWiaOj/7du+xGCipJOlbSCFr1O/A+6C9EukZQW5Q/+sd/9hvT/uJIIBluF
hMV8ojLQ71PKECbtTc1U/WlwwTLYMtUiBx/YEwUPqVpul9QMBFXa2CFTx/v7XUrj4PtxbZgx45Zf
YLujfO8a/29/1iY5WGwqDD2pBjUooP+MO4TqWV/HJLTfJsfic3LsT49XorTtqzIvXiZvjw8Fx4k8
DQCTt8e/UM/fO8L/tAjWkwB1RzP0b5rB/7VI6RoN0c97/XSL/RxVbgKUqf1gz9MAX4AIY6ang+DK
Cyi2LKfozaJcCmqeyPSdkpDTV9C+yRvrF+tWuWxnlNf8+yOT/5OAhBEm/18DfwyMW6Q20UHhkaF6
F92shYqKzQ2VAwuIdF05FXoLnwAq2gW1dd+jsyCiq2HSWjQclKl/Iz5PDXQEgFHARTYPM8qjRekM
DZUFdEUWOxQxkH1jl/CvwM6fTNFvTf+xG9eLokaDUMt2CHLDilreZvE8nxuf0j56lT9k97G5hkpg
bIsvApBNjQCvWb0pT9om3vI4W5IKK9WT0awrnhI2EiT8kIPZVh8XwZR3f3/Mxrhc/mUcaD+yyrEc
a5mSFaA9erz+4ROgJ844eY4EBIvigPK8JD4StSQ89INjTNyU6gqKo1PyUDWN1dC7sR480NHUxr4h
FTI8AN2hWGnD6pu2djJxamr7AB9lA0qFh8G6Ve54TGqyjM3G4fWOlwZLEfwVvhowGDWFDGlGx6iw
EsJSYT7igsYfXqCMZtwckDF8yE+8BwKiIQ6GvsOYCHkQtxKp8GX1Mpgbt9ZRKiLegbL/uPtFT7wC
QkTaB7AKfCOyIjcbZA0JDijG7r9ycfAI/vRwFar36ZomkeT+EcqtJAm1IuVQPyGsdHgfAaCsRmed
IDNPEwj/w7TTOQXV2RqRoRqLXuo+5oGxLbw3nyCJpLOwH9NFxynL0jfsEwwUe3Libg3FyCcUkHLY
H6DuSTjnwV5psLeE0g7gOT6gtl6Rfb6E5VixzxlE8GyW0aB84jeN28Y2i7NcjuklYp9aZaqaxazJ
gCkxdyoE1h00MToAHgOxO0ek8HJl5tsLZFQX7ruGcCRwZ4AhVjQTEeCjIv0Jt/cbbDshtP6pFSO0
EAYLwSWAoAWQOpKOg62A0bih4YAmqqmeEmw9UGsKz0AeIlqIxvZJEriILcZONxnzcf8MCf/RtJDt
wPLhZZEp/X0lKLViiIvJ/fbUhsMcoOXkpXhGbCqhkV8k5L/at/RD2PVBswES1H+oJ7ZyNuwh9/4k
B7cPtuR/n4T/zWDo2AtFH10qSRHVn5Cr4vG43ttDFe+qY8LC17iGib6NpTsjQ0Bzb07D/iZ3gCPY
g/2xrf3BA35rXb37XKUmPPskDAjEgIAQhkeBVe9hnYGF+BOw44Rh7M5GQirQ/7Giqn94jv/fbOOH
ie6SNDW6Po13tdu5kKi8KgSlRZFh0W693up/kRss0EfmxUcjZzOWfGfDZ36t4S4EpIzcx2thq87X
9b11JwvResZyu2wCHWRGGS8m65F1dWXr2L+AsPeTfzz4X/zeH+ZP5oGzLo95ME3+MRSEhyBERTwZ
b6F2e2sP+MmRvD4cXBm/VrDQuLCIYzhVKIX5vHPRPnHkgIwB9mIzwvSvI9VC96gy5UlnqqvOwHWw
sKN6srg9Xzfyy+DqNiAmaxpMg8uCBO9SDyB3IH2ZhOAxwyG8zfXVfY5InXcPboEMMlP1EEVdAbpx
7kGyruaNQwaVeq0lReRrL3aMt0lwsdvZw4er7VXQB84UXPIOTrTQnbvz99Epj57o357Rj1htFCOM
kUhKvGtcIluzgNi6jx7TZnAlR3KAHVtCWNt5UHixe9lsH25LSOIe4D0gIGYeSXqGXWc+wZVYR/9w
rMQ/tm2sNg6GCFrkt+P1f24MvK37tBSSZNe5SBi9Fc7tnI+FEEHdaF7tU5/RJJZSrP/+SCCI/+mZ
THVqfypTTQTF8LsJeUyQW5aKrHtCdwpKAnU9bPjJrwZpw7kSSrJLfhSExTB7jwNQqbj2mUtoEKUM
akcSqoUbscff2oiEkoYZfOF2C3/B7D1gTzb0iJXyhS6S7IsfmSt/RE/qi7AQIQXpaN1qs56psxiC
iipDJN/WSNfKfjMrrHYJDAlShg01C54NYZAZDj00IRKBY0T4/lw902eWWptUbkmnCzhHLBGowE0t
olvEBNUZMcVLT0wrCWTWH3caz9GfSlv7EsQvKWuI7qaC+XhTN8M5CVowqThlz2C4S6JNwn3VnOM9
+ASBQOG4IBe9C5UODeU9zIOW/N+5ClTyxWb0JRBcuPuTnEJ4LiVTi5dGsdPnSvbRu5O2FwKyshkD
bJjli651LqtHDvB6T7GEFllLCjDqZsyIv6+K2WlKgUdM4Kp8jhfFTNOcUrUvEECxSUCakfz9ygBE
r1HgK7/ysPRav/DxqXqgf3ZC8gD8dxiFmg0X4B8DZVzhf84dSRurxJKUYe/xY1datnJ9KyI52+V2
N1ecYXbxXpC+GxldVrro/X9cTv9vfEJSZURLAO0ZosG0+H1cdnoFIfYSE2C1gFS5SHnNRVYTw+zp
9nSNkivz1Wn5h1agjaNvi+7FF5zxv8O5ZjeP4NVMIbghzoGAYsk19+prrkbAl+L2G5RyHGoUuO8f
H5W5+hBJMiDPZX2NJDvsApvYykT4kqNylySLE9nr9SeS0m9vvX1Et5l/pCCci4UksUWgkdUrC9Fr
hL01eJmfzybO5ZvIl7kVjZBZMMbl4nM9f1s+h0cijZSsri1SpRZVZyxweTCnLnCoEhaejoUOSJoF
YWs0zJkVO6jfOWOda0atr7v8w/+zJRZzhbjxwG/qQVoph7G9dTjXAvg/RossEaYYVSgiKzV0rphr
wuAaOVxEMdyRm/X3nlOk/w4UOk6fypoKjBzE2O8dpxadLJZlc6Xjrkv1tU8dSvaBlZ58glca4nmx
N17bbUW8DSZz5Eb7+EUFqcBUI8GH57yQmHp5htQQNAUrZ4g9STcihKbgg1ltXwrczTkxvmLUdPlH
40X1D2Z4pFgosJyxhbz8vfVVLCaJesi7p7h5uqqvpXwy4vcLjlJJGHQ6UGDhI6uCONpmYMmNybFi
1yNJFCL8ag5Eb5uHNQXtIFxw+7OV1K0kZXZBoGkyzymfjjc8WWrIDqNp22nvt34ngYXGk5apU7bW
L091+9XpO/nxpZazCSJ90epx3ffXta7vddns7qEcb2o5uFyoCAIMSttp/bYdXmuUuKEigwpYt4hr
TVdlDkQ/jHJbRRj5K5++o1ZZd3O5eFKxPZQWIkHRk3actQeqkS7QbSRN35f+NTpelbP+eZtuWzSM
qH0OKjJ+FyAQUoV5Mr9nq1TcqBVlol/ApqeA96kD1r/U6QsFN6eTUCk37fAkNvMrNvfxmGVCiNTI
PZpRJ/6KCOU0aCPk4n3hEMjAWpuwU0LKE49yJGNufRWn6zTfUsJUVwINrbi7H4VSP0dm6CJ+pABi
7mgKRdzqQMoHXl2mLJvDdlDRxPGax0KkuOrF73NnIr+gV/moCEQDHl9ce3Ie8wMSO/dn/f4iTd/+
Puj/FE+kYK8sqaDddfZJ4yr7f6t3XpaqdtFwIEdnC1/fhkJsRzZRThuGlH1wkXt1qV0XAkLDvQRB
Yo5kWHCh1mm6aGwStebN/ddc/FO05rdm/fBrW7GIyzi6xbsbSaqRrts7BXm6D7jqQelcPMWknjW8
SJKYlmy+PeeYm38Fxv4AH5NUKlOOygY69EHpx5RKiSJp1ZVG5K8Xf2Q7I9QE9ZfiF7jQCjZ0DVjE
YpsN91Q3iRmmlroSWFb+3kdIKfzBMv1/Q35sYvNpWh/KBPcP4bOwcwuH0tnhYSO6UNYtAjHO4OLX
e22IGoYt+ZGzuTsNjjIuopMs4QisBj9ycfzZAlDTFlBfb17tix15pX13pp48utrudYvQakjRMOtm
im4TELYZ//mRDWnL+rxb6Fjj+0xM4NJO51Lcxo3XmX1fNLPIZR5bD+8SGhZ4MztxvhT2TewnXZg1
PK0IF5ygJi4RMjqehk84ED1HB8PUKE4Ag9W7WnBD2YgU9hhPV/lbsxDP2LXz2kdJ0uwcDRecJQwy
jCWT96YUsE2hTiBwiGrM0j0heN+w9wClbBg+d5BuscNS4nIyq5ihdmNScIJlJw6hlFg3FwNhaTZZ
EgvihA0yycrtU2KfVVt3zk/kjfk3xiQvbsqypDHY4CL7xloN/t690LP/0b0/Fp686A/TVuy6J2Si
u9rLQYnGoDWL9KVU9lfkaZFuLXe5Cu4gX8bD+O70skmabcXWvUOCNtpMJquLhMR40EyDkszqbaki
hHLbTF5unZ8qzzB9I5QrR+1vU+92U/Up10M5W2gPVHeDtAwN1t1ryFfJTacl9RlnGVGb8N5vJs0y
j+bTdImFTspnDZV1KgyXL6LoJGjSQAOxEGASQFCU80yjkiXsljWY1EbaEPxJ6tfhrAtr7T4DsCpr
r/UxLtbNYRkT+idbnjw71MXpUCo+PCO1GRfLZHiiQo6SzDm4T55VYTV0z033PLk93YeXitCsuNTE
QCkaljYK8K2mOCHTwBjCCZyWlKzXQqveL/IRvFarLqL48xHvpgqy4s6j+Zrqu3u6IPoxvbwlqide
AEjMDpQaRBeTqU3sq0h2PZS9+zZLnK7djWm7/DkhzlM+ER0RquXfu//bivzwT3+zMj/8Uz1J7nmc
XMb9bw8O5UMJe+vMJFvdrNS8eInVOG+4QF7Ov8gx/hHk1f40+KaCrsoj/YMA+Y8FABmlw2SiK/0T
ekhvEItESDu4xrhpoBsiYC9oJaICvkgWcByhipcvBZnmfZqRVrW7LagNMpEv7XdVqKtf4NPm/lhf
lmk/VFayAPfo0bEHya4IXkPW6cPHC8rMkF1RVkGOXQoThA3XlIqNNt0i3kzv9p19mX+YpaAvV+1H
8gEW7kqZnouHmCPBeGQOo4nfR278rMj/kNL6Th/+7I7/ex7Gj61299CFTOyEaAeKQ3Sjt3ZxW7SQ
zYiGos9KxZtF+kWp+BPL+T8zq/DM/mAKkBViV8tmZYoayu/L8SDfdCVtGYKClwXT8IJgs80GgLWn
d2r7HQQ6zjk7fiaIQ/ViD1oAiwGf7agUZLeqqcwgfcwknwiFnQYUWVoNrAwZe0EM9IhgMWyo7MuK
nQkV6sk9H6ySZAt8VQuNPjYimtsFObnNexi5SgBegw0EQV+zclWn9lkAPHQFPKB9iA/EM/lDeDZc
CTq3f/cw+Y7gjEB6w9X8yQdakTIbED4/NqvHHhWTeD1KbkCu9hr3YwuFlG9QlNdG7NgxEKEY9y+O
yIgHVyia1Ba1FMJutZM7idVtelcxkzm6kFVwD64RB0Z+t88219cBVvUTUELeogyQKzqoxTnRjJh0
CI/Jbzxplm5uq3wRv8M+YM8ThZETe1E4PDee4idPmVd63fPwRV2i4LKKQ8lXfEqULDhuY6yha1Nn
xNWdfqvzAHE9/8EZ+aOrQeyLIKRsKAyLH5vGJjPujSKJ0Y7I1xia1mBHbneL4rknduDAW5q+3VCO
DBrHwu6pVhtMZ8hzASNhGXzR/ykMKAv/pekQCpUpBaOSnxKn+k8aS32XZTZEejpiY3ODjA66VhYQ
PCKLkBDQLSd0hguhwFyy5SJoKRuE6GyM7rbbZstJhyqXk7+OkN/Uvpyv6HpfbKWx7z20P7cnRKog
cu0QgBcnqMA78HabkkrbXo9vAFQdtIOLBGPjAvsjL6bjJxDLgFDCXuybUHIjLh45kE7UxkQaFZYy
Cg1D5KVXVDHCw+Bol1mHekJDcTZHazy18Xit62jtI3To15UN020UvtRnOV6NQT0ygP7+cHOF20vU
hBnaNrcwNvw68gzd7+Uwi7z7LQTxl4g+RShA/FW6zZYdEiLBSqKMmXMQ/Lz2s3VDtVnJ5gcs5MTw
2nR8+0ox18d8oOI0uU/VkXX/NqW+II/LgbJbM8xrpwaG2XjF1IVR9+uLZeQN5Iavlo4wUeRNyE8A
UubUKWKu6Ph35AwpI4GYnD3WboQqF0GYG0UNQEEiW8mnuUj+yro1dqp57TVU59Ov+FNY8OEttSmE
dsu9A7IgObqx8xZSFnoWGHtAe+CHtdoEP3tBqTuxUXi+aCC2qM3m6IgfgT4pnBS51ondd9bVQETW
4R0+BQ2HciPSGKDbVFJMH5zjkFCAxh4/TB0FL+thSyoV6cfXvBBUmxcognMaePSYFCo0dK2Lkk18
QJzPLeG8SU6Gngb7/9ThfU6vziaSwyf8TgwnQowzH19TDDk9uPxJgaMcVO3ggR8DFY3eoFDM70Ah
uE7nTL9E4vMFBAuLGr1q7ELzp3Ylyi9Q8FKgrwToAlH1SxFuuINTlX7mpRN/kv5hmYwuSHv4KKow
qBu7BoKS2y+p2/iXr6l9DSIoQ0PjpU3oCvCaKHiLdLcwSoQcukDn9optRY9c7GZNcU/9y6BQBaB8
Z6XNJi9jDezBy2karSxMrV0+KBpE1Ka31Am0V8qrmAQoqKeBv4YqKd0bj22D0CI/nqSrX5dO+TbR
w0Yax0P8qteQOaEgOdyLofqt4Dxufn93SGm1jb2qJFTY/Xji6V81kFngdZ1DKYXh6kw5V724kS6i
cJX4Uh+CO4zQqZP0tn610J29xIvumzI6JZsYUSZkdb3507tXoggMkh4hSuBm+kwrVqXhx7c5lGhm
o0g4HYndu4M5gW2KavghgE3BgYU+a5JtIy4vmovayiSligMQ9RXM6oQomcCo2l3uTxXfktaRQEdD
PvcL0b9SdbtYtRd30s+ojaNP3QHUK9Pu7kyUeVOstHR+K2YcaeBEmnLj3SmhvmVaHSRPEINUW116
W0AWXZcpK3Rph0+FP9ILqiyT5+SQboeEGsvRRtEn77FMib2rk8Aauk4yvyGgfKgUf5yseumgrL2X
q81B3sAcp9XdPFa+eoWwLcr2AjMW6Rx2bNtbtIkpXXyVD0cKQz2KtYZiSJ+3r2o/o5FXeWNUenAT
ET2nFFL3lKv7rL96t+1EA2v1lhJ9mIIZd6Zo1aKKOkzstneE7ngHNZDacbmhzI/VT5D4RxlAzOEb
PmywrhmZD212b6DfWvVJRUmIqYFGdj0H1NWlz9RKAQ7bD/59snwQrgSe2S6m58uw6m8hnXq4n9Po
g+GoXbeHu0fv0VG9vEsNEP0NdZowzAnpTFeDjVSe62vjXYgyp/1Mbt34dDj3xwnKw7eRL4gyOItd
9lYsRRdBbP4Jlvb9/4NH2oCT4LWY70NAICi4+Mbr3QRp60nAdcaofjHiZhz4CbySrIt/J15wW44n
gXTAf+2+MD8GIhsXfzx0ILLBxoiDy2Dc0VOzm6919niyd8kaLz+eJ19/ZOuPdwMsMKggxLHP2cAS
qFBiyJLkTcKk06njUrwBwx1ExYknmhfdng/FXqp6UxyWPO4skuZ1Q6wfDPsVyOc5AgqYsD4olES8
VXskGg73A2pEwAzQ5b9sRPgdxfpyo7yV0ynnSKA8yCyahMnUfaSerKDv39qxWlsus0RJfASeHkJA
5Sq5ocLLxugRTqx8QoPs5bNycW/reYrHFi14XklgSI+lVLLt2iKlboBRQ9LjROSvA3vKtoIi1JSr
As8H4pcq49mb4DSwNDW7PYJB756QaWlwJmMCxvPqSNfBpawD8MhdgzivA5VnUB2NbgewdKZDbxdX
HFyxAcQCDew6U0L64/xr1czpLnoREDhjBCA7iNSr82DBhow5jMgchQFS75BgytfFtmzM27agagXC
JBBPt5xTG1DIXqYNurbOIWz38D0VEAqEXimZAAoWFmrtsARfSoY3dYjoPvI9gWRNwXURy4Rxvq7X
3KbmU9LXK/byJwVgthAPyrWyZ1FmzAPxRw0d08vIIGkRgBa6sLDjIs8us3RNraz1dXnd3rbCvlpC
CcvW2bqbF1v2jTvjlW8n234/eX0c+31JUhmBe+O13D2Ok1dK7IXvIvmgXbkr19K+PQr7fDdWtToW
EFHv22pZYB/QpXQpioHqueyy4uIry995gvE9FBqcMYfQO5o5mwG3ZdQyoUhwgATEkUdZWyDLVQaH
sFiOCYV4PQ3TtR4KDjEgREeHeb1TXZXEAuoMa2NsTLvn+UdviF2lp/6YneK3ep2fcl5TpZuOxjGi
v3ia/ZEKAvTcFRo+COHxhxcckY9dPYWxcB9/8wb8F97p5oeQbuZ4iMF8xge4LrxoWRi+j4vehL3A
w6qDD2Yl4qG7w/lxHKAM9LzPJUVC1qCd+Por/+d7jEn+OogLXkcHjxM/CB8hxV+Nn3IFPsVv47J8
BJWZP/kK4zI/8eGNSkA0WhrVbWg6s4DPf52DbuY1vyevh3N8mryOLbhtU/oW8tW23HVzPdTDnveS
7QVyHZwsbgKx9es4qBl6/ZEUJG9lJ67ISWkwV2JEcdL49Djq58OZycNd8UZGpoeoR+RJnKMZ7zOq
/ZphPoyn4jdN1s8Ud3sceX76mYGRnsodogt8uQ7GkYH8y5pHFty3KWcfxRixgefBhsPgcm282KV+
pj3RG1fijXLX79OTsI9Pv1qWnuhWLslzwVnVz9wUH/z6iT/jN50yPMxKnUhJuZ8KBKm5R6x5MVkO
2nbs3DtzITqNwxr3VzAm9C3ZwInmGOwLYhrX7zmpTCKTbIR6fogw0A5MBzXL/bL2c1W0uSHNVPqL
I+Xsby+v0igiRtFlIG8hMmuduNbEdVuh6ezmb4fN43zjTpWjdFSOBTOQ+YcBEBDiAsO90zd62Hp1
UM4nT7djtC532VvGqgPOBE8MHsPA2I/X+qYPpx55wTXf4u7VyGYSkvAxeA1DLjZh+mTg2uGsY10i
K90xa7HGSCxe7g6VTrBAOUoV+YrOQCeOJV2CBZVRx3vU3ePN8SmijEmnXZ38E7cfigpnbDCfVcDb
o9WiuCKxT66h22PxZuBWt/EcbAo4AaI/TE6O18XFbctCe8ggN7iG4bEHiNZU/dhMz80uO2mqw9rU
sYhTbfgAZ8KicaNYNvPa+NQ+ozUtopfZ9nBj9Y6rYSDbJauKWdvafOr1Z/k1OvHFGuYlPF2we9+T
4g5Si83yqdoiqdEeM0pzATc3H0f2LNw00w1xvPFJwFLlEgoAM7OCU545zeAiXYJWyGkQllhzjuMg
2oGJh0d1QRRgXHwo6wo0bByvKvdmdrucsTRa/Sm+gvGJ9eEx9o95XNn35bhwHzzIxBWExMwRjmi2
KXvNb53inCyZRawVwLXhsqJghVzfAAvapmMYYDQW9j+qfnzEAQNbbBBU3KxhYQS4qwaS23mcACZi
0jTt4MU7/Tz2AtTbJZYjKJ8e78OOu2uh628TAM6yq80A6M24RPQWr7mnkrl9ZomZlDbc5zDfxUS8
5e2Bp86SSfKTWShb/MZWseFTdMT7PJmxbliPI6ml83QjYatdIP8cjxHA6MIgg7WDsJwxPj5+cy+8
oK+hoNE6zMJQBagVYmZYAyVtxn0l+OA3lxvXyeSgz4LnyQYZxhO0/ww531HjkOcwTj0khnjKbrmi
RKs4cmDpdOMzyyqrFVYcyTOkMao6rgP4CbQHyBzWaCtVpAySZbHPsEVIhBXLPAAqemvKsYk0lD6g
oXc5ZHOOGaRzYT44LPOPI6t5jnXbMFkYXMnMTdcigMUQ9w25rlc2tig1pGBWAGRiOuXxT0wYfgC/
s9P0zGzEjNOJxX4aJj513XATuJ2HsOLi3B3PB38GWDXEsHm1vyyb16l38PBecqoymBWW4+LDsyOq
MVfOmTK2eSx3ZFj1utpoL+1gkYzEpAR6OKW4AP4CLcH+e7jZOEPr8QLIXGB6vl/wZJmq6QldrfSt
XP+yCogN4nPUWPbGYlBlV7sG/Tp2mF0G+gbU06f21LmtUwc9KhRMOh5+PK7JxiuKXfvHkZVAZjqA
FZwLe50S61RjHgmBKc4sXoA1rCd+Qz6G2Ra/oTKenSbDaKR4AofzfYsNqU/lmjGOdcIATT5R4Wnm
rFxg2ZrRvty2wHgLiJom3cUD5LY4jmUx3QnkhiPwY8D52SuxUqCNyX0h7w3T/5j48nx0D+eXbbbO
dw38su/hyYJREpJhDLJIs76BXr9SgZBvVEcuOUDzuTJpGGjMFrnEqALg6uZXmG/7Q0iLmCc54RGm
3g7VucsN5qPPCKSLuPnRmSD8kc5rdknf5oPfPPtfw43X43iKOUPA8GDoXnUeFMXF6Sd2G7SQWcVw
LLbKsdqk7iXMKRJgDu7itlcfJiizHY5jpsxHryMa92oQEGl8vhMAqq51EM/HbOogH8nOMD4xCnmu
WNmIcr0znrn0bXtZHtR58zT6isiqfJIzu1p4oayn4XUpUYHXWMHNe6VC3pzw91I5cymojrCFQuOj
XGPyeCLu9P1xjnfXLaela6DHoeCGmB33wDRk0NECbpwXU2qeMv2hZ7LJAZthjPEnRo08754QEn+V
XWJCTI9hjpsBIuW1ZGl6Kud4nEBFtqPHzfpBj/26Eo0Z74SxrX3f0nd/chneZKniN8+S37wDxBQR
dUzr9bsLEE6+URndHndlj2MeTD2F7SpEnZAll80Txo824iv/GmlMl4M+nuzXXWDlWIX5YT3g3L+a
w3U4mDv6Nbb4zTv8/rVyYBU5/r6V5/VKRIl5eV3e8fhDFkF6nzNzGBOIvmQ8s1TzXajP5rQa9aZ0
zD1DH8R9ixtO92CYsBcYTNZkvsVvjAXWlUlRHdNT9kbr2eIwhhnW+a44Hs6qa8zuYbluKWVLrWgn
292pbQx1BFsymBTVHJ8YN8C5DillwRHEs9jy0DK6kFNj3yucQvqGg6ZnhlexlIrx+bDy4Sc9cArw
WwkyNmPzmNeMDcR1ME6Yvik9gLm6OixZuM1kDdQVeDEXG8KShDfR7co3ZU84lAbzJ042mRc2CRSh
2Edv5biaM91Z+ogL0I0c1R6n311C6xHmGh/H2LsOzoQ8n7yIcywUKgU8Nr7Hz9gft5CnTF/SSu6c
B8vNcgPcIye5Ehei57/tZDO8cDx/cnA3T088HZXO2Dcrwv0ew8qGU4U9ofm342XZR9ZkNdp8Bvi3
keUsfIVZPK5pBA/ecGzHk4NDZzfIz4nnyFBh/UV5iEeEiRkH7MD2ZRwJnIhwEKYPL+nbFZEfId9n
UHREBaplCWJl/CbNG28HESa6AZWj2ygZVI7N5W2tCniPyfjrtrhdbhRbhSgS6y+X46eSw/HxfA8k
TD4Pj6ZzDGaB+A+Ph7q4d5MLcA7Oyoe8R3sZEKwTXOTX+9xSe+zmv66Lz8gL9RFyKFfkd2eMbeBN
jmNg8I4E2fdb+oizcHWGK7fMCoCt5ybxSeiiHRtrp3YihPTCfM2XcOeMVQpqkvbQEkYkO2pWLBTR
2Bp9u3m8TS/jCHIx2shj4Xtcm6dQT1bs59iLcSWtg0P1/RnNSeMj3cQAQv+Qz3BVuEFcMP4ct0wB
8cNvY8+EqI7aK+8B5GT8IA3yOLbHh4HbMrYnXTc2UWPW7zxgUNMCboJHhDFhtoxnxqM50rtsYLtd
ihw42fsj+3M6afrtyEKCpQO+f7ACKNHRoXwpOyUzzcfqnrLvCzN2pKP03ATxiXrZCH6zAnJqZgVu
/bfAJt2HeyjP8XETv14JThooZ3qE9SCCwpvFW0NY3vXXSf4mX2aE68XUFT/LebxuLjOGEOkKrXaS
zG7+x9N97baONFsAfiIByuGWUdmSs30jyPa2cs56+vPR8+MAnj2yTDbJ7mZ31apVq7oM5GwrlH5u
a1zDTqLrqa0Xs95V4fL9TOJHURFDh/2PKfnnLE86q/asrdBeXE/PHiOnPlSiAWdbhmfZfkRbZevS
INxxQWYsVxjeWEwNqrVCH5+WTfa3NaRa63itdd+SESiuuM4W3l2pbfaC8/IlwErW7Plx/jN5lNih
LG22ifmbRcJLaXmaTzrFXFyrPtZ/rVFu5dhoFV/ZoTrMeuK747MrWffkKAKF+vMfu/hk1ADW9uzM
d3n951susy83205+N6Mm2gOD3u1FfJzRbwGbhBOTyww66ih2flcQODG71gqy7ntmglloFf/dbdK5
OA58oURtYNnezuh7q8ie62WBktWWgyX6uafk9M2TZ6BeJqQA1fVjifuPEV7f4zKZXzOCpOE+Mx5W
ynXVvqvT3iJ7M0pD4dnsnb3sX73fy0pWAzG6cFWnsNpc//ZqspZPX060FKDScD5y/VVBjVLJJyT1
65kNU1u8mME6H3xZaPmCxebGRZZq+97o+pK9vtI6IBpGINfXA8bQN/XdwA5gDEkGXQHoMLBiejl/
8WpvhVa1mIpi1dnZ/CL24yi9eek2aY1PgzwjLFaNc7Y5+AikvMlCZS5Pl2HhmV2ZoaLsYX/n4u0H
x5/tYDnY9PeZPcgusjxsxtKN1q1r99wi4xvuevnw+D7qLWxDteh8S9RlnzqH+ZJ7y7/cXmiebD6J
a3dG3Xsqvf2QjLoYU2Ht9wApCfLfk6VkGSJzKqmFC6JtWJ2vo1K0fCuKXCvFtxYVnmAOV+lpFP40
H8r/bPAB8REYdu1r+XTetsk/5IsJLHwmP+4hr1ghtfNJmBPpVr11mgk8ikvhrWyPai/HazGYTE03
rP6rdfxSXViLQyIL+wchJFKTFVIb8sxfBM5On6qukoef3aiyB7l5wtMRQFENVzxJ6GizS8h8QIrU
YQz2D6JttUZq4RpJwkKhIwJ3yyBE1MVo97J5UWy7PI/uX/N8tMmHt/4kGIhNjLeP9cDW0yRtqcDW
oXfrVYk9fLnLi2L3ynGOzz+EDDaKOj6aF433BibEgjey/iCxkLJ72nabwaz974L2BIEKSx1+Q1hX
eGOVwmNWkRfC0E6a6GCSW2zs7QrSV7/1bWT5eqzBWqK+GknqeVR7myeil027T7T8yKphiJc9QKvb
YAI5MLtelvG865bR3lwgXuXZMOmF4/pY/1dcpqfH0urlto5GsEuCQJB9eTGF4PK4nwl2gKScpoh3
PShvnmpHAkTRCrVLpVjyutT/mCWvW6OA5DFJTqWU2T3/KbeXreP7prn6ogRbaZEt5xzjyiswgjU/
EZhYNPkExfh5h6sgNgIorUkFsFyPkaibMN2W3eIpS/a4fu2/qiWUtl2667G/EJwlHTVCLPrk3zQj
4l+qaBQZ07DSmbXrA2zqaNeHXZNew3Fq2yGfT31+l6lWUeQ2uAqpfCBQBX1J92H9Yde9/jbSwivn
gbQF2gFBn/PLtn1r3ceb57rUyWcCgVmiMzm0W3wdlkvBCNH6Ix01L8ni+TCNaUZQ6vg9gubRHvkj
i2RP16KnePal2jx8VHqrEhGFoE4a6hW/6a1Wbjde8k9boyztAmN/E5XohtXi2Tw6fNRVvOOzyife
RCMozY3u9R7d49S6PiKa3dhd3+5gVs7KStX24eISViS5yM9Vcaq/uMD5FBEI5l8VQM7bgVRNmZxj
6gMBl/qouTm31oW4cotqINbn6uFBTttJsbIW6Zz6nIyLel17VXsP68fNvhIe8rAJoLY7Vds6HxwL
cIowS5TD9qhm/8p+qKqHPe+Df+uo8WrTouvPI3+d7uJzk3L9pBpuK6k2ABSOJSmCGoyHdkY4qseL
RbwihlUggSqvE8+Ae5mdcv7SivS8BkEgqwb5+E3oDv5L0tujd0DBCCt0Fr0j7Vav07/r14ZWDLh9
GzXkADf/N+DzSGHXO0Vz1VjdrzS+Q/YEZcXPdZtSGYfQDbh9BCiVvUyxeR2aFVIlUbCV1rYUEafL
9fjv+7nsELVE3KHOcKtXMuShw3D1fCgVwjX2i89aEGWnNL/ImnLAX4PZVfxIHlnXshVxJmmF2o1r
0fCyEla9heFCOdtyUPqiPSUi+F+TvnMjDvFr9qGg0l9IykFqSsNhlej0t6Bam9QMoTcNcfD5v4Md
r9VJqeOUekbIBn6Gon8Vot1ThcHbzj0TeNZx6Dw5oxFet9E+FyqTnnG8tfamdpEBsOQSpV1kR2w+
6/X4ngtrjYTMDxKC/BvyZf+REPKYQPR1FuoJRyr1Hi39m/Bo+XTFvw+5vwYW6qHQysx+rP7bJ+37
SB3YMs0c5iC6T/1h5i/iNVkuMhWKLpjTvXrrgehtPG1t2kcJFh24s9Ksnsv9l8rNwi4eFd7nOQS3
SJPZ90r0XrPm/3sOn12nMKHbhNUd2nnsVPgNfiZXDI9MLd9ZdTwr1Xk+K2/O9wD/NVQ5dnSQrCJd
pjf3D9Pv8niUqrD0QCRz9gk+ZEQs4lJ3iUJ7bSLcmWmz9maJxaBi+lNhlM3Kzcs8ufUuPTXjhpeX
XfotBSzdY+RWHlcpzebVEJsAV6s3+1wMEfiXT6d/Llc9Regd+Bx7OPACt+yhRuDC/rsY3rfR9L2I
FHIvN5dH8zyjW+zz0VXffdaaANvFLrm8TL/XT3bh0z+Ph2tBw+j4sx7AzOltBruXWi1YdCqdJSpC
ku/ViCsHVSZW9gQ7kt4x86zU5ae9VHPyDxRgIi4tWYt/1x61D8PrTx5PbJnMhueOitnxpnf/MttW
olmlZCMIhh4+JCkUAuyjL3t8dG95jnWifrfSYSoaoSjfevlJiEFAPoegVaCy1wqL/b0Y3gTL49IW
tzmfpKve8+LxQY2jFpIPwZ9SPFeMQjJTTecooRQyGaT8HkgFSXpRDIhE2y5ZnKNbL7tT9kmmPCVJ
8OcwLHWSg3GSa0C6+mEtWW/WlHneKY837fkTiwVBZ9sCcJ0+14l9u5qexGyq6ZWy/JTGZzjDa7+1
rpUmAaj9tLssPrqTaiWqmJEKhrBJcXYZKduQyYKx4mZwXdBDHG9mXKnomHxVC22ESoN608CmKSn6
E5Vfqq9AMjRqFkkjO9GXl9IfqUXX72Ofyy9HsiIi7chF0664CeoJ1TgUsIAe2r0kcW4r83IW2uNz
XlvGwTJlXuH9bT9yxUcbPTy5VHvINv31sHxPHbijkKa/bj1clG1NReJo/n4TJYNLMoJqVN6GxXU0
M18YPfhMcpKIa0kBqDSr12aunrFdTo81+9lCK1QT5Ks/1E5vm2qEHKMz/JQ8k6rV6q7gl8qL+9iW
/EPbHKulXG5XLw/nSneTb7s7fyG2wNXcfqxnKUupBhagS3CLyhljpntqxJUtZD3w5bkUH1QPF5sV
/Znh7Rz2oaPK9+Go8MA8pI+o8THqROG5PmYc6RqXv33up53yJEGmAX5TVa81w+NDDjwhJTGfNFYZ
+piVGlDv+RAxOEtceuVFbFDCqeHzNqlPkuklrRzUIwr2zmDTY+cEiDUsLaiVt80kOp9iMwJunVlD
DPwyB4CbRJRuFTwr6ZFP6q8IS/w3fmG9XR7X8oqCp0FPI/kxG90G/q96zzrhOMCoAeXp0G2Q7+EQ
JV8cRtN2+7QdwIlnHVaxB11tYndzGp5pmv9cwQGEA370kHsRJSl1mXN8gpHEIqFMQ4zTIZ/mFtZN
PmOICDRd8xSj+hiQn5oHHpkSX+k4zB0zmTSPtatGJMemqy6b14lMy1m0IxuatRN5OnOq/rr9UOpM
2gypzq6uplI/zyhzJxp+wf3e0S85+sjZtBJB1OhWOQpOMAMROoGfUEuyOu4eHNLLfB5fiFMBcEVf
lBwnDeNDPmbo1j1JPfJopz75OI+2ahaa+wHD1slGHKIMHH82SI70jl2FY7JmxJcCgw+XF3ortthA
RK4ZxVmnZ2HJUbf+zws1PbV0p8c8PKpLucvHNwGv40Az52qsQpVQyO7x1qdBt5aUemwRS3n2BpWy
YM/b7dP9lMfLdVbHiFfHjl6fml4mcoseXPAQo8rD6pdGcvu8UGvMuvv8s//RI9k8UfCDfFUfOe36
nMHCmD4EGUl64L5lLQrwNzoiiEVUo+cMBBAImyR8U+OREbqohq8CtAreUKMz/a6+ZhPbRj0+9E9W
6Yycc43KUq+LrYOUJsKuEE/MR/Pm743SrwUvycCmYt4t18mJfBopNig+Y8HFdh3jdetT6v48yeaK
AD0gI72//uBtFEBLCmsIK4J2JpH+nr+PMIggSpPo2uL7OsVrwCc2yBnDqY/2d3kcvaqyxrG3mNfC
qlxxjbwanYtApjdcqKaFvlh7s54hFlqXVA6r/+MtI9fpmEL3sozrY27vJCRN90Rplae4f2APNL4W
wy0zCBWSXcoqKiaZW1oOWOYv04fHRlzqVT4bvfm40JZQzIMg0dEjvTFCCnpkY5f2xB+ZTuqShsdG
dEbCnYZkFpUwHWyIkFHdyocHletKuigqSN0hMHZqlX+K2Z+Pctgv6dRCwmzPWRapLk0hepeg8cL7
WPIziOBtgiD/cFOTdaJqxjLa/h7ercHFLo3J3JbyqLhfUHyfQMigJOqRkBm8JRcFXtZpGXuKhMeN
IZtpgTh8IZokXtcIVt3qJCqllfT4WvmdDPLkLqWIArJv8eYUEoSpVaPcZ/F7BtOQPac0XFS4hROh
n32mD3kkylgJ/GhWxaR781QKD4c43o/eMu9pamkLaHXTHJmcg91cMZMOrfXVMnH1Kk7h+7GQVvcI
rcH2d8SJWlrV05lU7d/yQ30SO0/6guvcUYxv/g3uU4tX4gYX2MVcbd4WdcC/LylyFwvRXGxuGo8o
cssYF7xRZYKL/dd0JhazQ9qSpS36SOIGNs6QHG80uMTQHMyZnsvoJmXKhW4W+1RmonOXagrxCUVE
Xjc0UUBpbJeaqlHxVjly/n8u8ZAnRYlQ0Q72ZCZ/SpDYYEyKEWno3D5xU9dLJNWmZtmQALZPjMpK
R5MRIREpxoDXwJgrRo1hKetbhbdsOvEJ4Kiq4SEmNL+F7dcyxfk1QBHSW4kbt+yHOMsNfWWaNewY
eZU5NhM9mVWkhUJuQIx+JNCzz5qiNFq5xXvIqrQp/bCPzBbf+/dE+vqvRKBfTxDRiy5W+VrJCmMQ
LTDPVpEDdM1UnA1vcJW1Y465Abe/oCBTi5xVdi1BFsE/4Xzy6OghZqBUiKxPkV+z/p/KGplSKg6+
j5Vk6UXhb2dlAKiNEtP2FsaZMrYaih5YUiPE7ptSvi+0f9tH5VtCrJDIjZ7LIVPSmazQzoxql6gA
6hKgMjKrOGsVMea9+H6vW4zT7MUQVL/FhmatJisEgfKOMSpGDnA+zRv/zkFzYFPy16L0OqgW1cg+
oQP4TCkHUOH54c0lJjnlw0wI5ijkseNKhGe42/Lz5gUz+o4kQ24W/xWmcspVYsOfMLi/zqqPc2XF
RAhPobytXLt+bM8XrWOd1trk/Zhvlg9NFzoCx38rcnP2yAetY79CRZFFGZwnw0ZdnQZOZ5PWa0nU
ahX5uWfVt+lHW3Naeyx4YR72hshRdjtudldvzn7cK2GqrYMoax5aDZb2cdle3+O1ddl8WyYlleDX
IBccFmhw+6+EC4tSV+QG6/kodni1lAlIK58Xu/nD7NH0KOV79UZAm9+ITBctz1e99wuXl/Wofxk9
TBmhqiMsmrdc+zR7vOQHIzXmtn3zLZvP9oji8Lwd3Ivt8jI5kk8vyOZON7c3lz1vOpSJtKxcZU31
ymqwhJx3r7m3K5k80xYQPxUiSnfepUl6NT1V+tOs0S4t3rJpIDcw166gzt/ebuV/g23wEcbqJ4Vp
f6yQRzr2Rb/fv0T9Xav9kaWtqJcWFsK3j/Y9/FiPP+ifJQWwlaRk9MSkmORpaSqxFenawaZVTXat
j/7Hobsj6fHW7n/Ug4910IcWPBeT6WOfnkG/7txCmEvHg8UAxf3ZKzbAEY8gtFHcj7slG8w1njsJ
NTk0ywJkkLBr+oTroDuOX6TP/O5avlq7+8mgkVbauWEB2sd6GahhEVCC0R6Nm+42eMtHLuolm7m9
dT+fSESMnQi0cI3l49tLIcx3La8ychjZKrsG/Y8wDYOw2++O3zzMwP2M1Z3QcL+7HueGt+htS4Pg
Eo3TevByjXdqxNaDtlPrQejsfltvkmF5v8Ya3wbpPniZDVTg2ATtddDWzwWZnG+n7qk7voab51OX
/k6WMNq/dKUoBO0uYyEkQUawp6Hy3k3OJ+M26oNnmvXAO5i0Jdp1NV4K+/Mgu0o+isf99ijoO5CI
zzT4wFcMw+4lCtORZ/lop+OwnSpaq/Fufx7H/Ze0FH6UpCHtA88fHPVnrKy7o9v+133JpdltKIQ8
ngfpk9O03u7vs0u8cKpeZaMn2Tv57sm8JzF0OXSUhrb9S6sUvjTah2e3dgxVwIrKSeM1pNns8SoE
HYrBx+q7/+LCppvOXjLvuPNZyKU1aTSXxbS47x2W3fxOWGgN7EmosW4qzd0BAT6uQzp4djxQSRiD
aj6tr/ur0dteiflt/z5/mW8epqVuY9+s1F6IvNRaayvv5nkqiFd63G3eNoseteN6ZTi6v9QP/XPx
7VAhhPtSWI0Liy+lGVeL3nXzsr8LEMrkkwwl/PVv0WBxmUnXWveYa+6tCTlw4+z1Um0XJx+r/VMO
1FhqFQX3y8Xx7gQqlCu0a3zU1iAYRtt9z+Eu78NcSU3eSi1Yp4fS+OJDZT7YLJ63l3xQKdNAOGTb
2NsySzvhBlBIHfGsatIFcld1F2vhfUblSXrhGiZeL6Gf0muQaDclhF/cQhw5ltXpLtpfh3dHXM71
eF3sFK7D1fVfAcg5qT4oQXY6D2bL50Pts5J/350H58vHvueYvArEtADmlOf/1e/R/MpQY6eISQVH
1N1FWAaFZjrSWbXWK7XdRUpz269HWPvfX/fkERDvm1kEqhKtoYAyw562PZIDSr5u6nRWmCiyV8Ot
2IdvJI4qUO3DOisp6ZuqDhQ9MXUQhPMuEV+3UrCCC6yAJih4ZxE8KfZ7fKGOQKjXvZUP2Q0c4Uog
gL9/61Q5FTwjKabWJf9e1VwlsQ9hvpG48+pIPYzmZEsemvBCWCUgIGOUt6JiB6BvgXMY5KnCeLO+
SJEd/52Unua3bVry2Dy2o0v1WNPaddXsMbbRYRv5VSuzpz1JHi43uQ01LMJSNfQvMWaPUswL0kTT
qxI6oR51Iy5116OfJ7c+aRVH0VpxuqGj/Vm3LHbtvbtSyfFr+alHti5HVUDkR5JGjj5DIOc3e3IF
tCetbAysZJqPi3QzIK4uDMEC6jWPi2jxsOyd3vLwYOcslAsMbkeevp/sNJ2XfXbNv14ZnROPSlYw
u94iWoMnC3Scs8Pcogf0Wa8X5XceQgkiaX2WjHIdJ+SNHWgTXjfKBl2j6iRuHb2Be9MOjhFs3a+G
nFlnev8NooN1oeHTI4Z3tY2WQCRFn0UoOHJgUFUijh33t1XOUyoSBBu+KXCxyVTj7vLpSS1Uoou8
KjNzE5owHr/w1/VnhMxN6HJuOr9p+fUI94T5XuJpsKm0DJvfJgBbCLRZdu4vqB/TvvHrvVuTEiY0
h8S8TVbU9ECpkvMhWHkWrBoBEqy6E5Vf4RkbFi/WA+pg92jmyxx15DKtEqv3xkzCi+ytBnMhyo+G
/p1e49HxLe8eVKmTBFYznXukuGug00O6SuqjlEhxzgqyiUe5SFykNaoH+Vl8b5BZ7t1GSXkG7UkW
RL05qcytfX8l4WvysJfPLH5/hOewKo1DcFTzUVAYOxG8oSKMcAuKwp7SZWtRFSMPptKKDuLKWb3n
yqsCotZlR9XqEYNrpn5ine0Gy4GlmbPBfk2qsbmY8caalWtWs8XxR04wcAIBhXMv0outfYgO4vT8
rYicdo7VyPVR4emYrCz1WAo2XwRX1Mm8HLWwQg8ctoUFJoAPDME1+Sm9biQqctzQmwTS69H6sUaS
ZyTDghkaqC9AyWY12AJd7vGOkUfq45mISa5NYMHFne1+7wTQsUI+CngjjCdkvU18HxfGNUYZdi6Z
wVKnUu3fZdZ85Qa1Vq6bf7yX6BAgxpOnmIqig/cSlqfsp+p7pfo+HfPZmOxXlJDM9LU+jE/d67iC
UDRN/RwlTh6T2m92DlNd7xeDHaqEDCPEmOfRPakAoTapB50aLAwItKR6p/Raxr748LvFAzTR0nG6
bDZKL3/PfMuCsufdYLyG4iANI+GRE8OcaMrbkX676zJ3M91V3O9t51pM9cnsMFzBG+rvK4PABfg9
HOMLbICBL/2TMgeL6e3WYrwWGfOv11fqBnn8sUPzhomntyUy5+LrHXYS1jX9s3ueVpM8vhqFShrw
PJ1TWyP3cLB6Xg0oQl66cf192syJ/rMe5vWISX7J90tMuQV+I5Gx5KAEmbSwbqaukX/nsvP8+Jbe
pnvCDZlQ1jjG/1n1Wc0xSBzHSX03ZC+MC8yN60tW133jUWTnoMwVM5F8B7HiT2gCPDzPN/WaZQXL
+CTrmfKEwanCfE5qfFHuIO9UFgxoCvtWXg5CqeNFu2udHVoyVt412mJmSoFyVV4NJK5sUUj4HjwN
/gl3yJ3xTrS8N/51edH1bDr8126VM10kXEXpziRmvBzknMbONh082q0Y5YuRv87wGg3r/lEoRpHO
wzOPY9rP8cffq981FB80wUqcHVgY5KeQUysdKXXJRZnjxWfhopF10hFkKnaLl0ZNORvgQsQz81cd
6YDDvqcj3Ft2pKyTgc45FZVpmyEzIXdLjtp0eEEucJLudo/rmCP+ztzDed5HbluH+dKju20377MR
UN51jnzNl/87zGddfuC3CpbzGZG7/47hfenmrB16GJyfZeIujYYjXZ2/UyF3cu/zOjlgmvWTKVXJ
pcYQuGTtaOFyaB5zmXPq3v3pvwtp32jfX9F7wifIrApRwfyx8usYjSt2zjFmTRb+WljoCx5X/sGz
HClEIOhDakxwZjN3g69tEoFs/txFl/BX3WdcffDlfx3qQUwHR3qFDOiCEn42LL+Tn6PSiKaDqeGW
3HMjdTNu35vD5d/mmzs+nb7B3kEXqkWTH69YvXl9WXgdIOXj2zt4SAB+8gw1Kb+vkG8U2vsbodWg
nvz+1D8n/aJFiI9fCldWTDKTv/BDsz7X071641bFcshum4KJihLcTgNafrc+/igb4RhLmZ4xEKaL
+eExl6dHLx1v9rRbdOAu21wGLRTrrVq+x83lnoIPIBxWPH8tq5SoE5V5k43ChUIuNjOInEBZVrJN
e1xVHxwJQZlLQDTXYeejB4MHn8jQC/fnuSoZ3qGFG3xF/g8QRHZAUn4/v/LbeYhmKEQCgzPfAtyo
3Wwpdp7RXI+NqlYKak0AeqAqQKdztbOUppohIV5IypLzRuilNb9AF57S6Lmk2yLI4l+4TVldOvpM
msIWw/J25D5rb9eF3Jy48sukUkidBIApLqX7R/xvAAwgp2K9+gNQIE9c7wyFMs7TeEMpyLRz05AU
b7sT362rRn0JlvpVGmcF961xDn9OhH5yz7XuDvWrWZwoyh5M28f0/lqJC+n6tZQWW3Nyzo+jZvZr
duWTEHZTD+wRdvUl+g5cctMxq00yPx5jmW91Ny30AWrsvx47pMFswiyswPYqcItk0ZpXM1AaKQ9h
AumR7dt0DsiHt6A8XL2+Wp3aJmf122UmA092zmUA08pT6qNKnEFytnmQIWHemrKQWYXH/z7r2RVK
L0BpmbhhgwLjgqA6pobC07DZZcCZHygFNt3/w1w0heGK+VuiF6vfMDC4WTmDXXWYMTm/2kqOr6Vb
vMWpJOMgvnTLsMMCPdVJCt+ClsFGAZDKzRmSTX5wzZMBA6Q0+tfbp8qCNWKqq1Tt78mh6bbXh2yj
2a6Fk8JbN5fuX1ck1BgYVuywMcDFTm9JZdjouYP5a75A1cFKjXkHc49MV1N6kuvBWk0c8As0zazw
YNBHxa5Ng/sthtPu/tBEAN923qo/VL9p5pe6cE8oo1dcUxkeSu1EzglOmdNMYI9pbOe2dLJDcpeg
a3Ti4ELunbTYIXaOi/mgH3RCTSJ+uFfVr5D6Lbs9qz6iziV7yxwCT9WwX93YapK6tA3XZDIvjaUx
cK5O1ZebU+rNcE3AnO8BSnAsc7dibJQSVj+HhMR39h6Tkj3E/zU/GQWQJhe0QhRp3yrtYmkzT2pN
Hy64u8P/vvOvkdVlMNXTKf3vjdNffrVSXCrE71qOyauUlMvQzv9mig+mkndT2zpOFcH6gy65FtLz
ry70upo22oUCCwD4GphtoHS/Z8qaqCTnWqScjRmYlyAD/vayYPWdUjfsmEYlMz0ao7h7qjV1AiAe
6F2EkdyS/42UKVZIszDDt3faUbBut7Ao/frVjNQCxH/yrFXYfn2vVmd4uSW+w5ICtu9qzfWiSe50
Vm9lYzfN8P01xaB5yzavIqJ7yW5/0R7lksotBOUXNTJvOt2JWdyh8kh5e1mLNoqHEb0UZJFJ+7Qx
39+v+0BUoza8t3VZfIrEaCXKjkUCio2Hwqav6Guu5mFkAVugFe5iHsSjy1Pp0C1MQw+214UF4hlo
L8pWJys5mOrEp6tDfFZQrcDYz4IGu9P/fjAiBUmy+XxUmlGcu03DcCRaPuXBJaV8umAltgrtVUsf
3tv1p1IvN57TWYl2XaTvd51zgxab4Rlvn7sbgoSXtj/bIkY0K9l+JfFKK8961qKjDJE9TG2ha2TZ
sZTbc4ysFeOA+mmP8GVCxuvYtmSZ2PlsKWXwWdP84r6zhA2hsNA8dhD7J/McBATfTStt2bz+uwvn
OsqPHdse4qZ8ru3l5mZ7k2Xu5r3+xQo1QYgG7w8JSD2raZbZwifLcZtt51xbrx+PZWsrbDra4aJ4
OJg1ranG74nXIkA/ywxqDbhXm7wGDlLT5P6c0rlcw2NWsgrxOrXK202KopO3xDoLULyJs4qBsC8n
6QS7u/RR+HXI8dUK5r7Ku2c3Xa01/evHEu5NVb5Jtm0FFSRbju1ffsQl/NjsvKX+tV7/9431Acws
wCZOkxf1a2Qle7eHZMfItJ17hoOgA+j91z93tMYf223tt/JriViSUeWX2DZqHe6PH17CQeXIfIvB
x7rSa+6cGZvVafN8ihfpPj+l383zttap/Oosp81+all7Zyao7P9fjz1HJWbnibk/a6H6vn68/Dl4
N3sOW4hdEDvkbOcVrZdLguIqG/sccBJrv+vFz6V5r/SP4eVpz0VGoPy3jbFO3o3fbADKo8wgyLzl
Au8GjKUOgDcfnR9PP2eB9Wm3jqqFuwljEU49BtU3+AxsBXYBiYKt5MrRBJY1iuqZTKbdv1kix9GI
Fm9SWs4fxX6xX+6dYi9kE08B5rLF0LSRYxNknJxNj3Sn5OKBaqOr28gymBQeLkTFj8Ro9Ub/1i48
qEQBRTy85QZ7It+51jzdY0X+HETTn6+0syukfEtGPriXqeNHO+L025ia3EqRsMdt7sdN1X5O+EiQ
TsxOSeiIzDLxvu6D66Au8wRtdu4Z33ejMI9dil6JGUwT9q2E7UgtEdwgWk8F+mNN7XTUvM7SItwi
2BJPIn6JaiX6N4oPS75msDymU68N8YqdpFZ1DeZmosiqxA7kp+/J6/37KHaoiDwMpXcJ80PqFJdJ
78b6+r3QBaCbMFRIiHmpUCaG7OvqVXAmy4esNetDaVGFaB35Kz9ykU6TmlpH034tXbRyw9qw1K70
uMaCvz+SMSSEHtmZ3Yz8jpeiXq58AcIQfCc5hgou4zc9VD+FoNvFsNmkS/Q8BanrDHSj1pXk9u9m
nP+VR/qOgK8VqbTOLAseikkKyD4AdFUnR0vvllPCOb1iLZj35ovYUCxeBcmTdevclRMvXtFJCJgm
r6c30FyUGRxgxNygQY64V4nO36VvqVGB/BdwTyQ5ozUEdAJvoaLEv3qlrNT4FX/YlYbrbiVQxTIo
J7ixD3OQalqNb+FD6QtnPmg0b8PSzs4dTsZzNqgMcTZ4OP2hu6aCgYpQ4JBj32tyfc2l15TY9WA2
qILYKYoBNJfU4rfvO6wLnvxx3Ggj6b7lO0sUZHIl2M1D/GpaZKblz0WiMA7+PXltROyFtPTOqLzR
x5+8jnr6XsYbMll8S3PJ7ks5OUlxxfHMGiEVodiek0tEvBfpnMTbVj5eIat524I5ul6Qe95UgiUP
U01zWlF9V6593N5GJGvL2dx0VOVJPnO4/VyHdbXi9mnbYh3hVv27yYL4+F0tx4CU2xMAFSx5lW/5
xD489o9SlTbBtFn7h0hnAptSSC8KJHaKb3nRF6vppdvIVOpzw8XztLn0sPP2rTnv0QDOJhfjoZUb
LP/BpCff+3SS1B8nDzRO27nBKK51Lf7p4iHXmqblXlXhhktn8zScD5fty1r8bdMaNdXieHCnTYLM
fUPc3D2tQwkGjxMTY9kvKAYenPsG/mkUI68gCCI6xfW+vFcBMVvDqXtpEbyGc4bH/jUtvVzJrE8B
eL1t+/xZAI/7U1psbsrNXKsyuPj3oqL1C8h4kgvLb9hIyaW5VRmk16Ba50IcPbN18bqJm3xpTsl0
OHsgDK1CS7PycEyqJDjDxRMp135DvpZfWEbtSzg8PLF/++q0r7Q4D5fd+bNq5qNeLsGzfSq2z1Gj
pWQ9Z4u79/x6Cz4Wg2UTCLpszx4UAmnb5KPGoBaVe7v4Gh0H8/ftT5Hcqy0y2H8KI7UFCSZJQXmF
fHBp2XyW/erDroU36WskyOhpN6h7K2nMmo/r1i08Bb/ljnLyAVgcDSITFkdoU+tipTV6ju0M7g1o
w+cGmyeshICtMQvGimSo3pmh4MD2TSffvzRXD/mO4+TQTjOEvUwB2iK+y6D4yiaZ4JRcEF0yQnvj
BQXm3maY0RfiyBzD8lMJVYRBzoj7ZWBNAZqCoCAMGxmDphBfni4PubT8LfSOYvZZ3Ub1r71IwDUQ
u3EVoPlcDLMUGuaXSbTqVD+NzmRwj7336yxysn/Jum7and2C4S6RdmW6Uc8SZSwG5m31Td6RWZrl
eIbndEZc7akxOHQm0SYDTX/WjwC2ZZPMizU0N8yqhjQ+hGFiwZBg3xvFlpX25LGazrs/L2LA34vn
2eDwXGuvx7sW0CopNrPXQiEMIrTosr/3eBUtEgr7N706emAhyDpAYaWz38OWC+RfwrmKScWArA2E
XZiF1hZ4NmGvwTw+Pef5srKDwkN33iy9HMVDnrb/lOGCJWKemlWj3omDaMEUD++it6nLcaRqlClY
UAOYDqTJjRsWgWV7HoukdUdPp2j5SCLj29tAW3LZHU7NgmJHCCOsPGdl8VYwrcBETGyeBTkV52g4
i/Y9Yvxhrrnj8qq9+I72+5v7LiXkhdP506i1xBZ/X4wtUi/1Pqm+aB5XWXTnNP9ckjgzDURRzB0b
8wJ7vZspImebR9pUPoGJeogn3VK6eBZmzP0iZTzk3/bhRz2qxYXhTqbMYogEvvmcJ7Oe4GP5o/YC
8hzgMLSFYlcfmwcBrBFz4Nh72XVv9O+zmLac9SeOefv8uvupE91c/xMCArv/XIab5tDCMJNL1Nm+
2DOUbWrmvLPxurPobl83LXHRPsm2zKxZPZ1TUr7Ph8ElekRzi+fvvO8mBrzit5npcsdebiB69bCR
VlkcvyVcFKDqp0dBw69qi18cl7/r35eolfuaR7n+tjl7QbNNCsNqVB+s0hueYqrU8fN9eEo2rcHo
Y9aj6x1l0sjkBNpbhlZIZ1n6x7pZGm6YBd+z50NLIGD3vKOl8boZlITBwlszq3QyBcrPuofvU8R6
H72LZ9STqold/V73C694DMPRA5tvM9gki6erZLxOLp2OfYMEQng3AdLxT36rD9UnSz64Wl82l59L
b1puWHySudjV7TdweDL6qrwsBjD90qt1et/2e1j/xvRgkKnMwhxaBy/V9+VYKYHPwzpYfSte6mLF
pPZaTa6vnBAg/jrTCm9KIOhW3zfP887hafcwE3z+Pb+Ovi3x5eT8uKEQ3do+qvCSWhN2bINTsG3v
qB0MgInl5P5Z+Vd+O780iBTiw/6FZXOtw9epeRpwF+wjAnLNyce5d/1nVCmSCu/mWgp7btPyW0Y6
KJMmZkFvBnUhQ29aTeHvZuUSCzHwVFxf55QmYb2JnvxYeTk9nP/V1fl4mOUhrXFF9VvRN1lH50SU
sTFpXjfjy1kWO6WE+Hb+vX2pyq5c2UO1ue9nQ2HN8JooAiCi2GtQnZjwpDKpZQCroEhlkx6ey4VB
oaCGSHR4umCLrCtAsd334f1s4yW6+X3/d+rsvRpyPXC/327yIXDTbewvYq5M8VKNG5XmmRGWUnfy
t4568JHMl0vTgfNzVLgLyMcHhBM7y3jHkaX611tkBM2w2mhaLb3H81rYkN+y/D/CzqzJVSzZ0n+l
rJ4ba0YBbX37gVnzPL7INAUCSYAQIKFf39+OfLhZddOyzCJPnhOhkBg2293XWr58XNz7yWPROULo
CvaVFgnmoa+ND07Sri653wuEYQJhqDuRchGsYOnninOfwqFCmsJLypIrIXWByAX0pX0wDdiZuXJQ
nczKvTBWFvvYBcTBHQthbgOkLtfwfcT+GeqXwqI1mfccr9EUik5laBpSknf3UUXcqGIEOgogk63e
dCcw3AYMC2yetBvNNordxPseZFwXMO9p3GRbTzg28iC9fyWZQQXKIDlagfA8HZIGyR1x6FIHDu/W
LVbkUwg8EHFwlvDKHom2wlAM/aiv4WbhmQHfKVKfXdYo6cFj/J4zH54iCdJVPz7HzVRbpniGMZ30
8txiIjqG2M2JwvCGzDSu5zCpn7CYJWeqf5Tzc64US7kKOze3cxTsM5foYvAp1xkDdfudqEHPwbF/
dzBCGnzhpJ3bFGQ4SD5opPllnFlcGeHkQsZXhcbqc+B1MGdUeTotvBfUJ/E+QHM2U4ZMGemzTZcX
LrdEcVNSbU6AIJE6yifQZxSY1xFlsSidQUxArIDnSbydfYT/b7c44E4ZtKgYyxVla0aH/yvg4aVi
hS4g0j8XVKuivFxqh2wGVluM6olMATusljpPpnnJZgo/KREFdKLnVvpRfLYMEFMOZCD1iOkTWAxy
W+z1AobkLJMzM6Uv5fBJ82NAOuTIfbpkfHslQvF1SmExFUoiPWICNWnhtc/FVI8JmQT5Fvx4QjFR
hOVUD0QeoQ8K0tMizIT3sC8EU2AZRc94rbD86t2GNWMmkHmyvx5u3Sep0gFdmd3TVvH242M8TeYw
Th+IGYLX4rkg3AO+oDYEnbZ77zGW+D8U/E+waXKRIJ3dzmZ4H+UDZELoqkR2zpKUg4pwzzstyinr
f0Buzv4IRwzjiHDm2tMjThmuizqFed1LyhGAhhUXUz/pp3iy3wAwKD+I6CBC2fpbUASp10zLGTfd
fAUwc3vGhXj3UXPQXsgvRb3P9e2RLX43G5AZxkZTGrI8OmTZV/EFAQrjxbC7Ep+5epZaXktEo+nd
DvnmFc+ElUCpe3rAJGiX8867KHIFAGNzDdFc+2SrvTcKre/qNfj2XlvqTzKMJHhF+I2H9kUSAkZq
sJoyskce7Ok7EcVkrzxoSHUHpPdDe2L56k5ovDjiZvTGXHExpSIKz1TTnCXJQ4CWwVnegjoiUzxU
zNTm6N9bufvasHZLBUhaiExJMspfiSyY196MoGrgB8UB1Awo9zobWDFWK997wvMBI/9SlUBYZKoP
bAuhbwT7kbRzIYr6AU0GiAbtBMIFX5b2TFYKBGnARAJgecC15xCiCPAI0B2pKuQmakn+wj8rbQHA
BboH6cd3OH0gNv4EYOaf/BaHJMgHalaQcH4XULkWUBmzo4B6+QnoE7ceQgpXbzBt+AkSP3iMOoTw
a1ZQbiBWEhe0XXNC0MqQjLwvX3wAKlYe4Ve3pHRi5InkDVBARIdzjtDPmAItfn+A1IsVUCUCZSD0
fdmF4QBE5I344tghetgIIMtAGTkAriWf92TFS/7rEfCFcqFePGv/d/yy2efeIctg+00K0v6QlU+K
2wg++XYuZ+28XXwOnBHr9rsysUg5cwdLNvmJOmCh/8Js1agcJZN2sOeB2WZMQRjl55SGfI+qe1Le
u4+wjIQsIRvBbvbpH3XMIdq9xCMNDw8mdXHMBLlHl/QULmNRUwjlPMZQzGgaqS1P2EF39WCNSGoA
jq5uOF8yDP4ElmPJQPAoP5zl7czVB6MLWSY8BJDhAIGaUDwgSLAwL+t+hojBwN2Zw1kxYQwqm/NC
uQDciVmEhvQXpoNN4m11ue/3EShrduCJp+a+TfLt60xUbRvGPd4cpUfErxi/zG6ackoQkNaJpcTQ
MJ531lOXe598A24Va1g8HmA6UDglcB8CLl2sEbIg6FHW7xelPWpMg/sGKxRxXLdvANzJY0SZ//M4
a/wHfpjOwA8OXHc2DIImP8fD5vA97NkQEmeNNqKkP56w2tJRTgOW917cJpytsaI8QtlZzgBlZq6K
ywXNNgGf34zijRRvktCgDF5M0tF1ZlweW65WfEZRwRP2+XmRnHJEE8pA9j36vAbi3e4jGeE2qUg/
m5K2fHGK17jaPJaCv6W2tD1liboVZ6Ork9FzwdCXTGhHkHw0eEnyLGFeAWF7tgFluq/zS/OMJcWb
LCBZZcg9a7tciWbGrBj/O9dxKgNEtagYkfmQmnicQzswAJlJDALN5z4JlBtcGjt7rhH1HO4eGGQ5
HbQ23YyOHZAFGucwDz+/qiim68yV0WMvQJyQhTIl9IaoNcOmQiQ+aV8CqdgxZuulujUe1I5G3kMX
sSHQ1VoOEmYKN/xS3L2i17ssSb7SHrnXrYPexhk88Gz8uIfPDd8UZDzItz61l06bmxDzFUsGXLWs
RbemW9Qn/QhAP+q1jeUBfib+iZxgRNJGQYT6rBOR8mRTDYtDhyqZXw7ko97n521EolbPraMeYZlD
OZwicxUEQC/fXu/e9wJEzCuAiDlyus/XnQqluUuCHSGNS2lBcZSJRhPUaHP7AchSpwB56sP/3AkQ
xsLafbExYT7T1f2E3wsyDBInWudwAfiQDdKzFfD0NCuaYhSQaenHPJCwcZSvifJjMVxGmb84pNvB
5tlitcCTzGPMIbZCngj2svcwow9PSa854yn2W+nFC1Qp8YR3fE8+vXYLFLv+DuwHDYB09Ha616CZ
WCxeGD9W9E8TgBt2r+PrUac5BD8HOKO7YCdvDLOJN/cepcm+bxzQWML0dLNZOqpIq3FZ7cKm7vuv
8btLJv3Z5RBV5wOJnX4kO2TfSpmZhqlhCE9UQpgNUOiNymm1NA7tnNy8K3tuOWtGj7P5oazGScBB
a0cJhm7qvaA0IGd90ljpfzEeWN/GFgJwY6Uwf5BJ1AFeB1aUjZqR1GMfkELoF95/ZhzQnpqX+I3M
MmoX7zG5KskUWkHeBK59eJ0RZjqviL2NTTph3s42ffTe5DQ0Xy2eZ30g/cSw+QBai8+omha9NHos
stF3WS2zaT3RA/ahYqZcSPVvtMHibk9p0yfcH4zDd8nN+y6TE1l+uaOMOj3H8emzVJbJBlkDwMGq
XZAzryDzf6jFp3V/P2rX1vHFLiM23DMVqx488AZiAYrSkdE1qOc0L5+AYIhXTL6r0jmwk5JFYr6D
5EqsJ0qIDmOrmP84Ao+wPcBU1mQHhCvdVdP7SN3wVCt+EcZzpVf182E2rsZV9z6IRxkO1zhsL7P1
vXLe2+bIIimP+y7C6qPJHa76TQSsiKcco1aWr0tDBbKPeHXw7FXY+lZHa1H0OwP4c8ieCeXELvsh
WTCRXUw71PTN4Xbmin5W1vjaJ+05lL7RQ/Xvt55IKMH7Zi0CekCy0UEMOiVPDqoRU20HWHjPE2C9
OGgZL4JQNFDJmXWEEBYbVMuvQJ4Nv8x2OuIl1U0OZqAzm5TBx9ja4UbjY7ztffqPkAFF0S3cM6v0
HQr/wAbnSEZr+VpEltnZkPg+T8lAHmtoAzBCn7bn1yldfXHgphocwPmRFlGBiXnUNHfRYigiJmUD
/U7JAsrzfqAd60egDT9kKmz5hDsQR3IeUlZiP6GtOJQU/trqNfkeylHz8xVxgdJKINUzdNskcBzK
CdoSOhT8SNwvBBs2VS6RFS7vA4GCuAEyVHNh88mwICWrA7JA9mxWBuGLYI4YjycIoSVcHJlwNkNS
yb6dMAjrOiTBFZQc0YyEdgI03i5YtSuiEpM8m2l80llPcJwwmSRDWBwhGyr6JDR7MrDfKCFkMCLc
I1WD1BW8bgKja/Sus/uMZFc9Uqjx4Z8VbF2+QGfHHRZEBDog4iHtfDQQ/fCzhBkYdGByg2nIhPhH
6gVtSGizEAt/+6pQMHLkxEdWDgdK5EbqQ5KBggzxD0IzlWPrUIa6/IULUK7UjdKDg4YHZSVSan+X
9RHLYB4OCkcVR34xFx4+m9Hwf5DRypAxofWYe6Ct3gt2DNx/ekYkL2+9uJdEr9V38I1otBnHPhNW
R2b0221/uC8qbi53+cR+2s0iZSrtYI/JZeJPHx5c9KNRhRzeG2seLxD3oEiAqn1VPUUJ6V3jrqK+
IGvhnLSfN5cFW0G2RzSJ2JSmjkrKojnsYgbSW2ZOMDjGooPZ0XcwavBu6e61UaaYtGDGAqOfQDd0
BvvBK3XqwokH1+N9rEWxIdyEcCtOtzlXGz5ovPfyjYz8jG5Ip+ILtQKyP2A3OpAeogkJUv5t45og
dHggDlwXUkSOj/XLKgYuQqBLUqD/7tQG6b/sxrXQ+XMLnORU7ojZ8lGEwl9oRsIpB67phiQf74uK
nMYxmUBBJrPriE4A58MSOT5olDgbuOy8nZZaV3Z0gt3xRUcFrjsl6kLXJug+ulYd8Kp6Tzz3kyxq
cadZQCK9wXzoPTZhGH+HiJPM4TUhsg4uJnt4slBP3AryPhTRemiT7yNkOnzOeMvrvPJY4/2Qe6bs
lpGKVRqtMQP9bC3qbWeh4xzzdrGWwa+GXtc2RdCKDh1FvOg1padVuuiLXKj7VFy/IDmxoXO0EfZD
KFt+JSIsfOgCQAGkY7TlAzOwSM7JpBqlhWuAt/AUZFiouCQaLQNHTTfHNKD8+WQeAnBWARJvBM1A
ZWR/rAtgUZI2AB+hNdDEa/ZsSjegG4wMcHf0DUYtCNgJbRrv715NlwyMTAygb4+fCzk3xkeWo11k
Giiwghlq3TyyaFcQxqt46OlIsH/N5zAqRP6DcBYJM73atjAmSTFSiF1cwz646vp0ptCEnUBZ+iri
Rc4TgcoiWeVHg6nusFqVo91C4MSKG958aGEX9/4Lpkx4rJb3naCa8h+TepolyUahCo88g/WdONmm
haemeiMSQeyRd32cZBx7V42CFeN+pwT/Pz0YCcR4Ot4RR/WzudgfuKQ8BinLDy3CkjmfEhnw+XnK
QPh3DxsYw0k5nGOxbtaxjw/JssLfZHe77OcoFjj9BMGD/cNmSPfgjlaiXnwoN0wQWVZDwjkxvfdY
sFMb03rDZtKeQIP0k+Rb2O1z+hmQHEvu0BL5xvnh00XdOGKE1MRaqNvP0TziqkJT8Smldy3OXHT4
9SI/55MHlR9w3mf0CNp1Hb16xlmaQiilP0+MvN7Lhi0gQeZDI+OvnSq+/OxNWM3cAM+owjDJONa7
shC+39eteujoeGcII7L3BSz/8UGS55iQh+ELPKWDEAdzEBgzFlyMaFJcYmTy/IUvCZHlgcIH8C05
g3iJuMIv0MgqdNq0AdxnUq8aEbQBCl1pp/SuB1iwDks/oiRFDaMKiKikZPvt5qQyA55BmUMJ1cLX
UUWy6x3e52pXUe6AOmMOByR1tn8IAyRohAneIqc4OiBeEWoiOlCpzwu3tkXrcrwfAsSQndILKV77
K1TUN5SL5Ox8DrsT4YUgUKzAEwnfpXedAYnCvjAKg83pO1GHwlQOM4WAJjI4Y3igoTVTJvvQZswC
kojhh8H2rcjsRUL1EG1EORY8v/1ApKUUKPQf0WwCAApreLS3IG6xu/961ds3byNqU8oWAOkPVQuM
I+UFZBueQlgusY5Vn/LBwlDk+DpqW237WL9FyVB2MY25uY+pfLGPzRyzmlKltZ/UFKKEYXg8uE+2
fIe5Pdzp5wzXT3xdNfZpKm9+uFTZT5j3gukffh1OTHmcOuboc7ztkkg6f7dw9jwQGyMwNk1g/7wX
wNlm6qVwRtJvWw81B+rKi81nXCjgjCX3hj1azfBwFlA2y4MGMpQq2FA/V7cVM0YYUzrjpqM+/s0D
+AVAeK4PbB+7DtwkrvpeMX3PqbmuTE7SEfIK2J4PlWicA+X6QyI7tM+PYw1Ps0QsYpz0p5tNiFvp
FrtNZBkWNSxyIAISCcLv3zFX5XmoMPFEMA9pjhaECpWDpT8G31V0KTszEcMO2lE1fu4wN5LcdKz0
n8vvcb9tomyM6dTr42DOVPIEYG5AuYpJH81LOy69uM5Hnq4EO6e1ibs7gwFczH2+i3rVCa3ldfCZ
SAN9Zg/UsHZ29JFgzpFu9T7okZ8CharBo/sNO4vsqE+uQcdDZgWHh0UMQxU1Pz6JzMN0Xn35CA/2
WVpHUVX2uGzW+gP7fEOJRMFMLCuWvGSq99sjoY5rBj39Ypy35AjQgCSBLVKV3a/t5My94OE9MXyA
ZO2kU28ic/gxTwktEnj9SvNs8T5w3biuUuLUU5Xp85fH8h5kZ2oBdVnN7TU2Eiw/O8BPI6YgXWAj
9N7dzyXQJs8pvYTChGIvfI7/sDo2yHEnLz5W6GegaGu0fiiP0O+Q73NRd3gXcjn5Td7xyjCRZkDk
e8w5m2OHEgXhkVCIED3eK3vMNAfSHLRrIIBsI73nj1Y7je1olPCowe9uQb1Kxzr4BOHmRBy4b7RF
DC1ARxPI0Py+4JF4H+joS2ePxfeHbUk6VPSXn9WztiPxk6avLoP6/HqAd9vk0ZU3yEFBqFCUAj7R
LQMVD7JFt9OZ5FnwAz9/aBfRoZEA0QpEXmpZERnpfgODorv2jtxIdFcxn5RddqUtaxjBsbJ8bJXD
fm0dFcRAfShzZEDlRF+Vk6SP05tHA5u5JXCB+JE5gqHcSKD262bGu9iretxZJ/N8C/R9oAOsuLzX
xQVxweY7vR+e56xnCpaDjApGBzk86Ty5zogmbAByBBHfnhLe+4KLRz0aLqEBHOFh9emV/gcg1YZj
LqdWgAZyoS8INKg/RckPCWO7BL+CWLEDaiNB5YxfHVqLoMtEJ5emdFXya4iOEGKHNUvsQNDAokTc
Bi1zxdX8S1aKjl7E78/2njvx91gNr9NqeB+iyXCe/jPqS79ShiSwPXUI3+BloZhxW0rOoz9NwP9d
dabPjIl0fvab1MkjobN7IT7ZxMdk78brOnWfR/j0XyEMlT3j247KsWA/2VZHJvNqI2vxntz3SDfi
wZOO7LF6lknhtnessgi7RKioiugD7dpQT1YgeeWyuNhbQgRlNPK6T8NAA+d6eWJQB9z6DG3dI6MB
h2I7f8pCRGekvnEi6tsEaoJuM1EW7fK5fA4ZzbS1N/FMDumK69vnztVpqOXB4wg0BeMfQVNWt20x
e56v/XjTDAGyOBNgFi6fmgTF8rqT1+LPVLA2gnwD2FCWppAwTgRTQOK8JRYjvTh8AZQnhFVBiAOx
8o7XPu3wPrNM/TcSLhAYvwqXRlhEqGy6ImrvN9amWt1n77G9YpWuygMpany+jyjK7JDijve6Ru9N
efhCQgP6/rbrsR7gVCQ1zM8kps8tC76e2KsnWQS+ZpCu7Fl4IjKTGf/Fr8c10ib6jI2K6suaUYWR
0jEz0jzf1vxgxHeB5+3J9QKGkYwfczYycxGvjUm9Jt1dvvuvvatQB615mcyTtUUjaXdBz/B8H0oT
bpM1ykK5jxBoTCCRtncWWerrUR7cd2yv+xliLTRua6PL/1Q2HFQr0N/Sls64Y4bCbWp732DHpJtR
csCOITAcaQjOc4B4RyI6qobykXpEygOtQffuoPcbPPsIRsJk++XmXKcYL4i3WiK+6hdDum/LS9rL
ejxWLG8o45+9eEBcGofpOQWHommUDHXfr4YiMxBMsI7bwoVdX0JJwgBkrPKZ7bGi+ZKnDPCejQhO
4bFtDjzYt1cXXgaBPfsUKLlo3QiEELt3m8gUadwJOvR4XcUePImpfnrqhg2q6ATazxUVBIZb9Anl
fVsNX3Ol4x7UTY6mBwSzyyTBwdPvLM3BfqfMvxNMKYdksp/xZ6uG2rgNmeu6Mzw03gz4I03x2MyH
5jYLcaYaY+MH30KFYzqIEAO2W2shMElzqo+ZgShIZF/3LkcxdbUrWAJ7isuMfvoVRbvPRTnKcZhA
0uIjxABmod7HQWCksWxToml+Vla51+lTPLzmAh9caP5zrPbb+b3HpkN7M23WIh9bplPiI2BRGgA/
PuZ7mnM/Uc3WNAdA1AffJamI81zUi08IqNkjCJtMbNWBKCnGPGNOPOSusICE1EBlXtUtFHs5NiFL
dsT90QIhlyPoQyTUHvKf5qJHpDvo0t9rFvHNew8oiAJg4muPLvRbcJ8iuXD6XhGyBAAzX+N0qskb
oRqg53qu4b5UoBXVbn61fOP1gChNpQPEfWBqx9X6iI5yfki/NVJS3lbm7J/4xk1pW27pQaY0RepA
0zJurywzXSw2HkZlSRZfj+H/e0lAaERFYQItQ2vuqqUFe5S5fWn++nm0HB1JPcvQf7mfPhWRh+eV
QURC5Ie8dFqEiF3dp58xqqf2Ld/w0i7aSA/VE1X5LSjCFflaNbhOVHdhefEUMfHoAgMlvBERz7j7
nRQ9+kJAVnmk794kGdLwiYF5J0xmMh/g3meFu0fUVoPVvZfKGfOnIUKz6YMI/RxkRCtP3ZquNe/M
38GB8llxjQnutOgX6sF9RbQ2mMZui1E3TURxh0kAipoqVIaaO7gH6lLpgyEN7utinYRC8vkJed4A
IK67zyXzn5NsBLZGSAQx65WjWgHR8vZCq5BsKXaD89uJ6EEaAKqJPdpvRkBL7UAd1FiQKH6DvlbY
idhDGb6NXOETPs/7PgX57RSFa3vaQLrzgQNIegwRmP4GO7wTCgXJkyMk1mJSFvhgUFzwvYmoc+3e
faoAFvj5PB83rAs6idFD3HdvJPg9SXS7wzvUTaALr1tqDM/YPoQVa9C8aTRA1RivPidI2IEsINCD
yNUW+YEsC5zHM7tsn6jA0CgzwE066eG7x0hp6Bqv6YrhH8bCmIDFmItkjfGt93I29IoQObCq4Enz
TWfFxk7ZKIk+/h4qQgtp1XUECDJTRskQddgjRA+V8zAAHgXwoiA19L7FE0txChID5GSFc2XE/RaY
9Iuc24CSCuj2WZSICo0uVI776MYXbiTPmUA4hU+QgHDgdfena3RFvIX2X6QnSKzZKRT8saefS3Wh
eGZkNoqPZkdMGMfwsy8XWMG9Bca2CJ8CMWcc1FA/kn2pUTllj0bnQu0rFHG/xBIa0AR/VwRUoqQD
0CKamdsxL1BQVEJ2rZ8W1sS/xfMQaqnagWk9xzcyiAKJPV3QPNVqP50SgVDi7kd7H8eyiEebh1eN
6iMEV4kgUYij9CNjPYEm+53+Z8jdZq+ZI7p5Hx8IqniHsI2yHiqlaYl6E24RkRVcVIH+rMOiSgIO
/DbWIytqlpRcjBlG3eh+RhrUDs2DHYzokcfAlHdV59VFa3mhRR81T9SM8gAJGMt/R2UxIHnA8pYe
drTO1BzUMGz3BXYF0Zn8/EcdJsc8Io3o0TbioSF02qhep8MsfCJvfs4fYY4HtunH/re/Z3Y3k5B9
bD5RCpYR9gwBUqkBAgXynxUBjyfrPWDnL1f5ouzAvBaz6+xQDrm15GTAB5OPf7ghnb1NmgM1pdCR
MlPVx0QK0aqfzioXsduQAsuTsR+J4gkvnVch68kjj2djxw8KJJSmddYYGJnorO6ijDrf6fegRmEq
A43gvxiIhvMoWw3oyaWafQ8WYBzNVMMPJcuFlAxMpNnZF3kgUWyMbicYwDdTOpF0R8W0AL64cftD
/RifJLS3OzRq4G4lIMscopJV8BhPCfPECUDScgeNodLsJzIlnUm+fr6NN+AwpFDsRoi0qOqniEfY
s4XNBSrHuVo5LEV8OHDIeIxJKpxlEUqTatgMkzHpD+rvABNLl2m4aM4NlxmKYR6xJrOdsWIqbFj3
AUIx9nE/SygViBTYTfqSW9RTS9BAtPFo3hGIe88+SAvXTPKwzOD402nau52oWrBzWcIzsgHl2wy1
i9lto9/zvnl1XwRnSJkgjRSfeegBMnDY8Yw7hA0q/asuV927T3OYGrJ/F3nvdSrk7EjKmGdu4qqu
h9qZORSkddJgY4VnREaRp48+F2NIqt2z/ccQx1sEAsKxCAkyk7nwRWqpW0CCicGI3B6nOxoqTCoF
KwRSOhfnZFzYlBAHN8E59a2onoMgLsu4K/c/FyIuibZkuPiR6AOuLHG8DesItfyF21UueSZluknC
dl3VXjwnzrWoxIshT1sZVqTkmKDAMdOTecWamp2ZYl1+iSqBVxTkeZe2D7t7D02Uu8XyHT3JxLmS
PN5gWOTCoyenwj48TrE3oepHFISWqpuiKGLWOTceJ1hUxDoiZQruJSlrcSEDTeaMBEeAL4DyI7df
ICfdNqQI1rofsPK9yzcJBPZiP6LSYcrJJkMLqs9okAlr3KjUPvMQt1Jg8d14nsuiRrte8JAhFpJq
NAExBaMVUB6eUyj0fXAnNAOQ84j4zyftwsIUBk3hbf4qQ7LddPmMvihYWbEO/hssh++hRishmAOY
nD1mLr9rB0CjGQI4EjZYkOTEmihe+Rw2v3RKawLiVMQzNHywPMh4qS4w4uRkSH015/XEj8SFFkKi
CIr0kCktPP7O40/WDAOb4iD6djr97/I2JtJmjB5HqlhHYjfGdx94mDZEAagjU2gODRHZDNPZfvYi
Ru1d03DNxr/jH46kgLtnMWXBTySsKz1IbSRmGDUgSUc2zt3dgZkqt5C1jRCBfAswEJgPMSfChT0X
9PAYi3Yf7bzPad12YguHLEBHjWnm9DM63G0KCgqlZvkZUrNQJt3D/YzyhFe91xzKleABWWI5OhZG
HZEFtswRZgWwFHHqfrlzHHp4BYoGkkRRje46eVRH9+H3IhQkmKii0YaYDkRyRvOPa9AN1/h2aPdK
EosqZCYf8sA2eq+vvWbZoJJ/jH+4mcVFtCTojr1N5vb2HcXjZF4ADXqvo8Q/qaYIcDRQiCaY7n2J
MdfS8vczYdAlLHzIPCF6gPgeDGe/RuTjFksdj3cSV/S5eD+nY86Ji3K9hQlRpuhxTmTufFkIih34
oXWO7TFsDN1wLBQ8FbH6Y45gqOgAzKYDXkRLhhJHphJ8Gwxj3E8aMvBTIgN7Iylj/rens7ECf4iR
BBEUeEM4ho6i34tCGM/5jBEoonTnreCO8nUDU+HqM/y38mN+NKmZus81lWlCZxa6aEIdD9nZONuD
fA1uPOrM5D0NFO8j4uOEjRk+OmUoA1QUiqYbBk1Uu9w+UlSEMfqkIWrRRCKkHr0at+pThtUZzjv0
DKHMbumXh9pZqGj78X5KcfpAR+HfKxwQgnvqf5NQN4NadtOKlnbXRoaviZ+ayMPfg3/+43//v/97
+vyf+ILk/d7GefaPrH5M8iSrXv/1T63zz38Uf3y7e/6vf3aMjm2qsiV3OpZhyaphKvz8dJglWcyr
lf/1+trXem9UypxmCMZXpbDb0A1P1yRUQ0/S0k7dg4YwQdLtGcJBF2Op8IWbE4Jnmjd4lsBxEMt9
PDxbblj2YLfBjCw7upbOdarN2VRlIhAqLzWAxfv7wzflvzp8W9cVVTeNjizb/3r4X1u1invJ4edG
/0m3Ny7v4CGXDneF4ptOZGaUIgZTwjweZmB8GpBCiJNcgedlS8NDmKRMoI4YG4WHb8fydTV4FUGK
+VQSmHVQ0cooBkZg7+SVrUtWii4Fcpx2EFKMPKH1m+UqHDjwm63wJiEFknaxJpTBKGqusgt4CLAH
c2cz+WrLdgKPBwnLDLMZFg8+QAuMuoabWsc9l8Z/uDyquHv/4+7+9+VRxOX70939Por3s+5IyrxB
0Slw9PpQndULxBGDRCbqRB6rtHLE27KnoXFhN/i+3evw7++Rolt/eRSmpVu6zsHI5r8ehZZIchYb
uTpPUZ0UeDmlPUT5GFB3c+fXgR/8rhx/8WHUjg8btKACxodL8G6MggHUX7QY97PVDvGOQofrFpO8
p+KTrCD6wB8zAoNXogIWRx9oeF7DjML0MitXOiWj78YY4DJmDPT7dg+PQXMOdpr9p+Gqi4crd3Fq
C83O9IPUGf1Xn//T2YxobGV5mB1/zUAAqu0TzTwyOFJqpfKkoMNInogt4kbCcEyxIMB0GU6VLXQM
JqlGcn+ZjwlkaAz7FbEtfI+zb++rgkuA81fTTgCtS8Im2gyhe3QnFsr4elKfaXKOrCNFPRwo4jgf
3y4c56BTVFc2otil70ONKEaL4H7pjJ5R7uu7tNvO2Ibs/7A1KOLZ+Z+L579vm7itf1o8atlci87N
UOYFU6HQfwh+WAyQgAb+fD0L9p0wtK36MKOgTfiW8317gHcbUObfLyFN+4tDUWRFZQGpmmoZ4ud/
OhQlrdRXR+IxpxX5jvgT9wvEnRgUE+RVMYIKf2yZnCMJclrCiDLs/wCPKebG7lVx4fExSsAegH4B
Cn2UC4QnAyCeWom48HHvKh4c4a3w//649b+6hH8+bv1fj9uQM+Nt72N1Dr0t8fEQNGwhjNFk82Di
AAus49t3CtYw5p9u3utw9eASaUyE0McbtPDpknkYo7yYtXG3g2024sF03CCTwBYECQ29RtwR1KPX
SH5PvsUM+7MbiupnX2I6MGNysyMJ6L6ZaNZAvi0Iv4oU/f1Z2n8VQ1RVMXTNkE1CyL8931VmKLnS
FCkTIYsz1JwYq4zxP5PelEHGJIyP5SQk3ZPrWJMdFXoQfgqVT9V9zeyX1w7rS1WP9qavTiRsO112
6h+6z5C1w+ziRPINLYepB10mp3Tg4iaPodrdzw2KgREOwVAUoAJkfuBs2RDnBtqISeu5rpVHtzBV
pGBlu8USoVzq6ruYVg581Gh23WZD+k5AtC71HOfz5f63S/58X97dZKMen0bYnO6LNpK2ChDj2XCs
/7A9652/Wh9/vnL/9oilyuerKN9cmdtmmL37FpqeRxgfXiiFcA35onbxm7J7JeBgKUMV8QhfSi8l
lc9A/6LPa1xRfyu4epF7+Lrdz15MpPEZ9tfB8+HqgdGVSOwxmfIteRgXo6QYqSlmb9XszWQFLEHA
j1/+Ew08/WtXhECimVcHNQ5UdZrvR7ag24OsHHZob7kOE7Nf17PPbdCUQ2Y7M7XWroG3uioVAL5r
PIMAAnitWREu/sy7SKlHihE4o4SkGFZ2lm6YR3nFNq7yWR2M0+hYnoWPDQZ7ta8/5owWNfBKXNti
cCcTJWmJ0q7h406fPjIRUpHXSAZZYga1DacspqNUZ/PE2M+qivJ7V0G/ZDOoNPhWXSYVvJh98BTT
XqwiUNCNA9HlgytTrO7DPB1lxlBjtDeRwGjINj2J9qa9+x00m7ZA2ORitt+wOErheG9mAnwnou9t
B5ShzLsmhxOHpjR833sVHSSsdWg36t4LXVZZhR9QmMT95/jVemSDbQNGEBg4sSB91DFZdOQZ1QMZ
p224iunXP2CBOj19qp/uvTaOVGYWQc4jlgZpnxXo1wQP6Rjr2zK+sKnZyK7p4FGCJI5kSg8ARQxp
UAmaToXmO2G0u1fRQqv5KjJaOilvgfwJHgpZXPdhdpU2ylluivBEy7bpXNlp0+8jVFHJKugOApOh
Ka8ef+flJogoJa00eHpZGt25rTExUMYqxzPabvkd3r/dZzEkqQGSVOtAxmeh8a+Wj0BVIc9uPZU5
OJBShDzm8MWeAmZTeRXYPkmvgqsPXG2COPpNchWxW79T/4mJkhJiU5LdfAu4E1F61i0YFka/UBqm
bc9Mw/s70tK++QlbOsNbr5XdK+2oUEiN3yhBmQcUeYpoFLbpS6RpEcQShxBMmWkqA+5gVI1BThGq
hi83Yc4qewSlGiL2hGOxxhgbafu1rSziNpBINVqsUoSFUnMQ9SoiO/a3QuhiSO2ejHykG/PLyTFT
3t8n/vvtYH+OxIwhad8GxzShPCTXKxg3AdMmd79pt8BECKkVdmxLkoa4wo9W1LbQcKLZ4YIQB50p
t5Q2DrMUlCy+Rqiv94yGQQxn4qnoPeAHWyFtHtG3RdvtFlj0fe4gRoMKOj/Q1rxpG0NvuoJWBPel
ESVhEtuegnHvttC0sydDGUvnKeYNVMXo0TlXRR/LTirnDgYTLFNE2dZMRp9OsjZ+4mOBwJdEpi16
uWDfSG36nWM8B03Frkp03gNkStsSEytokvvwMaamFVTG8RVJEdPUUWagQ7ixNJF0arg9+spHNM+0
NPAhp70gmNlZEdUy64Zb2rzDBoeKuHcvBnE6Tl79jj5UktH+NbLl/r6aSEk/vv6HdEMRYfnfM58/
b8v/VlXcq7ij361CmcNkIIGwseEEA2TgE36+WFiQpKkwiljhCCGVloZ/H09NTf2Lz1dkncpMs01K
m3/7/Kx5tu84+8hzE6sVdfAqJuZ+nMfTovvOQqVmOA9tSYPKjB4pAcPPM+9F0xNhi7Ye9gB8NNE6
QsUxA6cJOxgrZT7W1cgas31oWpEYFTpq0LvHTG3sKENrP2pug/QRMDZWZ7bmGamkeovsEkcaLEqe
mCD56SXHX0IdtzR6v3vG/yfsvHbc1rZt+0UEmMNrSWJSliq/EC67ijlnfv1t9AXO9vbxsQHvjbW8
ypZEUnOOOUbvrU/2AFsy80iGydmfp0fFwgpybY1Ll1/H2SH1Qn4asaRxnqCfpHvm5BU6SUieJOBg
BRF7Fo3LqJ8U0xfSjZ18T8Bz2BMZeFsejgp9hLnVQ9tgkpG7CewQiLGdZy7AytZozPmYYopMMRhv
53FHrq1A+6HZoQKK3thsDNh95hbMtoz9BaRPuZtpSlJ2I5+kPgi3IoSZ2ldEoD27TvpOqpgFUBOE
q7nt32fpdTHYy5wGCs1tRgoK9DdB/k/inKM/8b1PdPSYLvpN65FCq3dh5zQJeVsVZu3ETnhTFPrQ
KlWXrKt4cpPaF7B6g9V5/rDTPbUpMMDwONUO8W19ZQdf7LviJ8O1XVgdooo8IMKc7HNj2WibojVh
ypb2S+kJwVaD5U1px3qyRn89zJ8l55LG04LjLPvFI/eaCGgFze1B/zC8Cmxa57xKtReBK6uusXUP
yRYhWANrloZdmCS4Y0zMZXDOpaOQYtJcg7MQAU2BvQROE+4Ly4nBRPXIYuD8GIc+wkG3beHYE7ME
lQKhXbzjeSGWVU99mIRJ6GTn4jncITfS8K0wn4ZJB6XPBCiOnMeOW7ugj4++q3R+CpNspfMR+LDD
Zb0jdPDxtoayi3FchbtI3WYK0druiAND3PQfmNNZXVbI4kID17IRlw3f68QbA3zrtibYFv154lQa
twj8knGE4S3hjo0UHRdLD8NXeubhutkXjHQIIsOuAmaFbsxHyN4sMk3Z5oOHbAS3g6vQBxTXZDWe
gxYoFHV2Qh6J10o2AY7x6M2DJ5S+MR3iyecPK4R2Gewz9khDAZjKO5MxFFGEEI5MtvAqiJ4p+zpp
DsDqiI0gE6g7TzPpQhuQIoZqIz7CZQvba+wdfATUtwhSaMbTcUIJocY2JTEi8oSNjUYaEuaYVKxN
ghmODiBNycyh7B3PSIwpQyroKkwdnujJMqSogy2glHemIKjBYZ7SqJkKB/xfo+9hGzKJYQNhXImy
KLiz70wLJOGjlfhTcZFpcYqOoDhDT7fYL2h04kJ6N8QH/Wug+1xuC8vW0W0cwoP2uXzVaH6e+FKH
LkeWSvX69NSnjlS6RnasZ2f5SNPtsueW1LwqKQXE62Co3+crnyL9gSI61pEcreT3HChM5YavEco3
Hpz5oUWKKLHVewulnQU/dQ8MLz2QOERwUSltZ0xBgicGbk9LrXaMgiDvDfvmQnYUkYek4ECPsmv6
C+s66pi1C8lFORk3YvjEjUmCob7j7pfqjhcbfC4L5E/9ACSDM2ZJCyJ2SA/mOlSVk+I4qbfKUeXj
0tUbiHi+540nEQkIH6jzjZ85L0J3wxjSiV4oXWokw7JTVPtw3geYJTGbg773DPZOyQKrDeqFh1pM
bDWwUWGq1Mm0vgObgWBF9iaPAifWlZdq7um8Mnu+5N8NTr00rXUeElshJOu79BkHdkMVt07MU3w3
qk/4wPIe1fugPcrAyVQ/Au6H5FXdi7onQkTLrxY9oebFSFCR7HrRMaxjUCEegZb+ojOAat0AxiHm
YGMfMhe0nByyo7StxL0yXPfxciPxYDSvpnZkq55NO6xcnts+eDTTs2EdlMpm4DXHtvbZsprzWTHV
hnsTyyrS4GmlKmOXSd9JoacCwaffeEV3m4OjSBSwfA2Rc5ABFKzSNLM6o39S8CiScsbadZgJ1Zqv
cNaVn0K9bD0by8jWuH93Erays/6jbf1guejgBuRrHN9UIIy40aYV2gFkN7xmwn3qb3JzrfpbWZ9p
t/SDny53DXA3ij8wCuOxJnYhvzbR3dLugryfQl/QIQyxvmxNG8EyzEWwQYYjkn4ALN+4ZPXaGFpn
9IKjM/xi4iDZyXi1itvcvDTlTVNf5uyaJc8pzEf9YEQXUTkm8YFkDKRTtK8N5ob5QzbTE34Ya2cB
9qz5S+CGsS0N16U9p/0/yh/5T+f5X8oP7beu4ZCZad+GonTPb+shCJUtwvOJUw2WDKaZO51+KHkO
pL/SmGI8D+id4VC3Wg7gmNCt4l81rEsMRomgMHeM0v5eIVl/KtB+fYe/da1DczGFVqU1NdBeZ4xW
b9V5U+Hdpv+LQKl6Sxj0aHZ+Kh5DeN3piSPj0HKirRC6sy/L2jYObQKrcTKElBvmrRsd9QmJNYpV
4UVG6sdwT/8ZMqvRm7Eb662cfBVegwWXX8BU+SOvrk1xsRiOcHw2Qb06kfiTeMoDxUsiCyHluNz2
hRuVdlDtEry1iVOxZaE3GXd6t1cspibbmHA9xZ/VA1T3Vrrkxg28eldfcKdMsK01j28K8sxCfZNE
l8wAeCOoWFIaOSS2MbmgHHiXtavWu5wlG7LX5n+0KaQ/Pg+qrEm6JFqKZGr/3cUKrE6xpIQucuR1
B+3Qo+cmK+IOSAKohLzt3osr7Jj0rp/+fpt/No5+r8OlX154fWO/tv3SJA7KtGU4MW2z5hgzw+dg
gxP620CAKsflL9wUZCjQYw20NTIAvwJKiX+8i/Xj/e93oVkagxI+vbRW67+8i7rL237SeBdYVkYY
TLDt0s2sbrv1GO41DKheBfOAB5kR2MQRdPjHG1D/eBxQ//MGlP9+A0K9LGmm6dId/9kKh/xeM/zv
P8r2mVYimbEyghX8Yi/GC0WDYqfWLvlOFPQYuhmVwLAbUS6256yxI84q4XxgDhWUO1aOcMtolvkm
I9kaDfwLVDnEPdUxoUZiZKkh9fv7tZT/dS1/a4jGqhWqvcW1bJFdm5ijtg1tZYgg34h7RCFGtwOr
Ccq7daS3ukHotljlBoIQQQcMW5YWAvUGuQsj1KL4x4WWlD+Nk5gq/s+t/u1JL3Q1VeScPnMwe2Wx
9uPG9lDQCaE7TxQyiigLH8JO+y5iA7wv36krZbRziN5YABm9y67ETIfexGYS3EVwGRSKOpjfraZs
8DYsB55felwp7CkGuVhicZewSirbgukgRRfyLwZ+gx9TpEwo8FmIcuzrtISmB56+Hn3uDy6QwTSN
7tBgU8wosAioQX6SLCRYCNKJDdWAsBF4UuoBsRV7B3pw2Pk13QlcrTZ57UFxyGkcTU6K/AHtCK0U
8DTSXsDMUzvkdmuoa5iDrVkwBBFSa/sCJjrCUWU/RlMUXieFv+80SG6Ej34CButG2b40jmELS5r4
901BujRKD5C/2BCBvND4YgasYRBY1QEztCjSXr6VF77BUYqvwWVxVJTtP563P24Uv9zQ31aQpppi
STC5obAoI6oMRM24qVGi0FuvUWc6ZuJMyTkEKGWs6nBBckxGHZApiZQZeeLon7m54tKKYGD19zen
/Gk6J6/rKWucJRrGb7uYHlZJXSzlcreQiGaI6dexFc4Cun1gKq6c/CYSRdBiodIo13Df6LW56486
pQjDWrxvn8SeYOYHjvmTcIyZAFugiX8++seGq/3pOsqKJpuGKsqW9LNk+GUNlLUgETShTh7LrxkG
ZPQD489T+t4IzLJds76xbdb6acbZ/lqhvvuUXgrO7ltRWyPZa30jJBsym2lSOAA0rM8KJwdEwx0F
L19xClxbRvogA4dh1L9JX5mT8hsS3NIre13YvgQJc6+VyXsGuQd1lqPnP26G+ae7YcmWoqmSZKwz
0/9eZXsxSpKgtpZ7CR2xe6oEm+83C+5X1boJvnxUFxuR8weCLpg1shMFXquvQbXCBz1Rk1KYE1cM
6XczUO35XfCkS4wm4RCzrqGY+gqqzxg2tMsoGXgqnplvTJSp5zkJ76wzDdWDuFvqxw9m1tipsEMA
jmY1DhzqlPzEBCmCi4Ih1c+/4ZKJT7ySARpp2vZwa3gGvmGY6pkyRycVhUq/BQ6E5WLVEJIMtM7J
NOGohCeRU6EX6Ah6NsWFAUAKjQlvCxotejlXQ9j2HMzA/cJfbXzcTwM96dKToGK9d2gcdikRUuZu
0pwRw+nHSDBT99AT1A4uNd1zNsaGll6lA4UzDyw+fsslg55TDYpXNOnI1xBgIOuyVvtLQkvm2TjF
UAiEdzTrCaYyW59tpunoD65WgqathQShIlMZ0HYDv8Xb4M/38E1TAJJsxhyT8ba8jz9me3AHJsEc
d3CvAjtidQU6yALqiIxQkZkQYkMxddffUh/tom+8qo1tMkWiRdoBCDviZGpswavvIYpw8YsLTQpw
hRzoPB/RBaw7Krm6YDM/6yOuygCtaOGlnx118IBKx9a9+XPap9AtQMxRAnJS2Wkv43uuOF310B/j
+mm6CddojzuI3RVNJKbhfnTTfWkRVv2Q+rVKksdD9wFO8RCgWQMTG9toLq/G5/RUPbS2hl51Qw/j
kw+jwK4sXpYa2LwdfiYvvLBd/5hL9UGpvwL5hpljqW2ANtiP6R5L9acAY87OGwIf7HVcOz6BjeH4
mYcnfMeomnDuEQlQ19uKQKLmuX8M9gidQLF+cpmlL9rStJNB5Wc39D3Yd2/143CCozDC8qcV95Ws
yJ2efXrl0cHfC9Mb9aoF8gLVfo8+Feqm/BLcRgsXLNrT9oP1lYZG5rDJv837DmjFqsvh4uAoQqNA
ct5In/uOYohpvgeMUNe8sfajbNX0ImVVQ+SYgU773QmLx2rx4RhE+b5sHWtxpE8V2vF9uCLYmwD7
Z/mzlf1YMSy3v68d6h/KBkXULEuWJFkx1J+T9F9WR9GIsmWUUokDJM3JLfMgk+N5scamB9OGYHMG
VYxzGkRkH1Lpj5A0Ck9LNjrHOzxQ5RYCBKJdAclKutMrWPjkzJMZsYHCgw5NI+sEDB4I3HHTo8fu
1xOVpTysMFvxH+ug9FON8Vu5++uHUX6b5saLoWul1jD2J0CAiFmOSw+zZi+hw9SuR9QMyBMVBTjY
rxDHVk8s8m4J/ZRQt8mNDFcH5YifnYGJsvYGmQrK7UP2fe324QbG156TRgF8bsOImF5mmG3Vb/xj
ZLkFgOvMG8sdl4vlZCm8SD9K/SnSzpp6zkCw9Meq9HMFcN91IF6cCSPNspCsCubCNkHGxC1A7WKQ
gKImuukYssJjtXiTyiexY8OlCkpS3xz2UuEnIrhsxxrI9l1/HBFkgDxDRD2HN6d3q8QxygMBgZ1i
xyPJO0yKPNg1NFNgR1KpJMl2SBzAwYgi+f+gJkhuV0joT/4xX5flP+y+CiItTdEtXTd06bcxcVCD
LxwHfbkjOaMvKlNCsTFxFHoYUeMqd/lLfKbRqtAGf5VepTPb1sIwFjj7K81w7ftwSPe41ZrDwDxj
jc/asoEkYPBoA9MRL+8zonrxHfsmiejNHWlX+imx7zJWLFPiSx7So3QL380tFeLpY+AjU+J+aMNz
mJ6qvcxibUu93UibNSA8P3IwKpW7ganJX07rSinQQXAUGpwocTxWPGpacztukXRTJ+6IWbWblzUg
0l/XN1wd1bPoiTjyOIagA2bjoK6gVStsWdwSlC4f7EEK3otVr0v000PMgOkhfOfHorsMh4aqunHY
uszq8HMne0hehPfmm4Z4Hv86Q5KvbM80jZA3lv/Ez77mkWbXtj7iqUeM846v5GklsVBpP0uU7T9H
cnwjA+FN189SZYM+Wg5VR7ODSEW0F36HwNCvs0dT9XCFY0pbVzS0nR/AiCE0IrRF2xufOQjwWOFy
Q44InZIkE4yM6fd2z1wSDRhzza0WImAOMrJLV2kxHr6EN0I2zDmvXCrSZNfCFY9t9GLonHkMnlaD
ItTun3jf8YWJO84kXqFdbiF089V0DbjNPKGt/PuqJ8va+tz9tlTIvx6Xflsq1FJQtVQXxHti8T1+
qHG8sMR1joA4nCpnslexRehIySEzvQDkbnJgQtADV0k8g580vCk41stZtU6CfOiCo1I9SvFTaZ1q
626QYhJRa/nkwRrrsJFkgn01ODyYLaNLEtz1raYCX7saRDRAr0/3THtS6vihealHt0QsMl0t+I23
XjwH1SmTLkJPiJEuPxTaZ3JJKggKX1Lr9LWtA7EU7Sh9KpedIJwLthtMwdRdxM/gS0ZFCn9PoO3l
G4ZLN2Ki9cEYpdiF5MsQqr1aaZEEb2lbrjhC5mjRGmYDqwC6ZYB1D1S4ueXrR63WzHtmch1SDQbk
qyrUZS7DOTOnZ5z4ebFPxvuY3FWVfWyTkNXyoUY2qKQzvIXyDkgT0kG1oa2VPGOoIHewNY8ZsJri
qQZTYXyZljMxydI/6YmEZJ7hfKHXpTu18Mg7hKZDSg8UPohjhKIwYgYu9619jb+vCbfUcU/NkyBB
SW9y8DLZ83xobg0qT2RTT3QA43lj3Ble2CqejWkFDmDAUr+vfrnqIXSmxmkj11RPgXJS1OPI4JZu
8OTL6CuKfWl6aXCWsL0EpwL/0z5EFjUyx7vIM8VD/lqZh2J0MbeiJ5Z3kri38nOpvWrWOSgvHROf
fHpvlB9Z9UhERRXvZyjKa+GoIaq6DOVjUH3Xqkehf+gYgMWiy0E7418qzzQu0ngJyV3LLsWwj/rr
WO8N4UPpHqf+Ltfoew+tuu+US2rclekihc+a8Sk3lzx6NJuTxSFnOAzdFV32eJMaX2wuqXK06nNv
7pvuOkknWXubRPK536T0W9Sc8/jKnzaat7n5FLXHnDlqtK87m/Ga1nm6uR8Cj4cuUHxZcrX2yKzW
nGiuXmLs4oMvAKbP3YZzUeaJNPrRJ8W7jLZ9djDjY9Q9CuFexkIt3vXomo43Ub1a2UHIDlLncTCR
oPXDL0XXoL3N9deoPUrQknREAkdd8ia+q4t8mYQnEdZR8W7mfmFxMo6PusDZgXrpGjaXzLyZ8rGW
zvwmn3IQnnhfEwrqmjcMP0wly+QSj7e5szPATaUjHVpzX8mXoNrzqwmcENwVhi2K6+yAIoffmVpy
YlYNHPogptajSagJJyrUKutxyszctrMlMjdrJgpOba5/K38q5xU6T+ZkIHkCYZt8rM62VvznTuXY
TO36aHHuxbNMoAPin9yu42MSeF17jN1cOgvJt4qmS3jWIsfo3MAA/3fkPZXNiQknf4tCxmB75XoK
6mFocUA+ZeK9KN6b4ENXH7P02wRIqc5f2vlpCT+G4CMYbgOHXDJq2mPPAYw7pxGu5FHEBDIxsfuE
cFbJSyy3HA5C76Ng6rmWpVOhU5KPSbsNMlpFDr/KG3olE39L6mn5ughxCTLL5UPQmNb7g2IxL3T6
nN3F49TJ+J4X0etTmvtMuZFTUU9J6iFrHxs+HUqk8DT3B94Ln0iFzo73IXuKwpMpukV2qMJTJl94
X4LFuQGdAB6/nQ66InBaWHDc+OFg9L4gXRawLKNwKqkmFtrsr6r4ns5PpuIX9Xms9q2wKgjmbxPS
z/Yo4c/iZFnc2/oUEmyTHYzmaFheQisLic1GQCwW7oNlF2eeZmBL0xle+k175E+V+UvSuRputnDP
e+ANRAFLMji7PZcwlt65WZ16iAZfVnwL9YKwvj7NEfTpoeSq05aXGPmr56eGzAueQ6wODK5/fthB
OFceXRT5m4W7T4bJxIN7jZZ9Kh/baq+K55K/SzjxAXgxTuoKhC4GPsIp+/mTvIk499PiPrFoczNA
rGbrA6T1/iiejdZr60vzyB0UTJe7Zmm7onNVxZcsRn3uyG1CHV6fJvXQ8nR0rkhxQ5hDvOMi99xN
/cf6iXo4oo4gP+gyk/YXle2tqc/1ussxT1n0H1L40eXv+fAh9a9GyeC+ecY6rj5X+bvWvxbaMx8z
rT+n9jpOLNKu1b9K9DF0m4spoiywJonDAuYi4a7DG1L5X0KLqYTvZDntgqEfn3ME7sF8HasvUzyL
9YWpfbe8dNrXtLyYcGz5ZxkV0FZU/KU6W5hJEoZlz6H6WGfuwDXAMM5dFs5z+Gpiwm1drpdZnYrg
SSJwQ4ANext+/kClPk/xNzl7qRU/gmGhHGoI7cpV6V6z/jX6EamHMToKbBS8zmufevw3tIF6cOqV
a6M+K821aR5REqjzCkFs1C3NxZL58RvxSx1nSxmyyQTcmqWq2oalC9MhQlMWYBREojYAFYF3CJvt
BZoEKxKHFHqqBQCur4VaDec/YBFPTbY6v4ar1TpSvI8mB/wIh5gKMStz2BftQ0NJcpdxrRcPE+z0
1OkGO8ffXx7S0asO1b1k3j0fDLx9INic8LkzOSoT1m0bqM0Ujh6OwYQx2/K9MGY7R9QMqvglI10A
Pz3jNPJ7RmTp3vimYngBXzLtIizTilvMW6PYy70n98eck7DuVbjKACNCplC8erIJcwMJSBtimN8X
ydfMkywdguggYtwS/TZG7OM0CEgrZ9QPk0YmwzEqfaW+G+mxiM9z8U0y3wbtPU2etezVyF5j9QUt
8gKVpxRuPZ1aLKbJYyzZAddPpHR3DEJ2DAe94CCSqsbfITojPNjas2Invcx2j1XX2IzTKaEWLZ7T
6DnFF6MehfKlI/7BWi3tP4KQKClQOSpRS69BfDKrd6P7lOaPqL5r8fp6jfFoWl95+COfX7P4zOeO
048cT5y5qvv7N6X/LIzrdI0vFIZSB1EqNjbqmGxiaEzCl7i8BtWT3ryrQJUKmJ3D+ClEb2X6PQSS
pKanNPJDTHLp8xz/EOsnVb034i3TvHL25ehTDb+k4K2ubHF2xokm+JOxfK+Up/UP1/ioKkgFWk0s
uoh47TU3URKgYDgJVDcBYliDk1Ag2Urh6ZJdk0nGe2asY5gnI71bdG0XgBxJ8RUEPgIckRwlwiq6
TUhKYvU4SW8DpJHxpZDe8uRdEFEMb61j3byG8lcjvVkobFXA7BzZERlUNEpdeNWTcKIYHB/Lxmck
qX+nUo0kN172luTqKBZRVj3jZpE595WbEQlG6oD962PKW1Y724xvlnyllyNjMyafUDhq1WWSjqga
aHH2hwIPMHl14VWd7wwvUzYf9ut1qaD5xq6j6TehuaY18u7XHJtHJZ70hZAITzSuZen1F05V+Cix
viqlbfErPWnZPhqPzBQoRovQR7HO8FuvHbq/Mq5OesB44rRtAYkOSScNhNxGjkejLFH2cb8PdQ/k
HtbdZnCRFqq8k1sV3NsfwQ1Nrt6urIg0dhbRRfPJZB3mLLmPfchId4sYBv4NgWS3ceVNFNw84s6V
LYZ0rTtkxAFoNrGVq70YauOKk6XsRVeO106kGbhG2w2fssiRdE0/HT39BhoHaXo7OtJaHCD82mbF
1kp3GPwq7jFeBQ/oIu09Mj/RLz+POTB0ly4cYxFlXHkEEC8TQqx4NlBOr5LbB7nDYYWZx9FNRBjM
QU/4u0UAZmyh0xayiJLzvbukFqvCBqusVqwpREzpS8SkF/EF7c/k0NPeQw/BiYx0tPW6ZwKRDnCA
ew+NBl4lFN0QyEwMfS7qVAISL/UPxkuQRwE3fJoga1Zi0hYLYz86LeGlWFjptT7SHsQgh7fyysEe
n/r3EcnHAdLCAmB7WbmpBuqRM1YnyC/fICrydeH5o1kJN/hzeGaMavkzGgMEeDTTcY2bD/VjQDIi
ihvOPxjM8g0XEHAmd64TqbdIo99prd3C5eNrdu9Jw97lQGXSnbUe2uzlqZg8fOfg5yccvNg8Hvr0
ALqypTlZOO2812Rsre5KlocJ9BJGzmqAZZuFcnwOXoQOeckumTcLLqMbZoMeISIBqcyhBR9zF/HZ
8WT31GzKGsRUUQxCWpjpMNgt+nDBNxaPFGXudqXZpBujtwIlCJyy84P51BpuhsqfEIfgGMqHKNqI
FNIjTRPka9up2TAHRaoU1G4b+CS8smSYnPyZ+gk2+CpMdxzNKrIVvZyoEZzNqMEjb26c8m0ZPfri
iR2AcOKrjiJBsU3NVS23Q3zTbFvg8DzAHXF6ICj3wNxgXwmr6p+hoV9ZG+mTuxcyb/3R3ELBmR/7
C08h4h3Ys2SIw+yvW6820cjZOrJmEGyQ2mcegO30Fd1i2h5YavUNGQKwT+dH69qD3UO9RnArS9ps
r7nBBCrQPp5RAhFdijhwV0QbBHpkHBC9zFcgJGmc1mlKIuHqjM2hdaMuxoKIcR5TCd8jhXIfb/dW
yPl6M1LdGYzG1FVfZzRuaG7anYis0vCBcZNAQggeeQ7pjpafDpkVrgkO8wMeTi3ZSsk+hRuM+JQA
aown7CgiLmFoYzhFC3Wr6tuo4fphKHHCdo9ZroUoWNz6nsPnYS5dpOZwI+TsaAi3YLll43HOj9LK
MyAgY/To3+gIzxB1JjbNGQgqWI8mL2z80vRJriElBwU4sq2ysFFkQXwoAzuG3bUQCrsPGThxPqE6
ZS22IE4S0UAg/SZUKINWOA39Y4Ix4BpYqadDCaZHgVZ4zWRzsswjzyaZmNUiTbEraQ1qUxRgKIhQ
KnE3Z4cxfA7lnSmsce39AfhfFbu8LZX1/FKjDY6PAUh+DifVqXnPg22vE6QIRtmdyenpvFXJgq6W
xZEhEWlclZsGbPoezxkVSoU8Du3QwpnFRdhX1oD6ncqwsxIoIg8xkmabx1WanWn0kHOgQECkrwJr
N3yFwRjwUQaKHA7p0yAM1taQH3pqK56YmrnZGjKKcyRyde2S71niAsCdTIQc/QWoGPNewCdIfA9q
VfIYwJ5MDy2OGxH5mptxtibdOnVZY410j34SXBKCA71ze+TSHLwKO0bxl6JJo+NGyvaWJZrZ65vJ
EZTeKA3uAzfPrP1R86B94GXGVbRofNzVLpphUmHKDkSB+XeOPIpcW9bzrUJqMYpBBAXRja9DPe1l
Zlj0mOjcMjdAV9mgyzwlnJ4vgrkr+rPQnUvzuoz+Qirm1yrIJdpP3k4LUjFu+8Y80EZlbDKuoEhm
D8vj8pg9xt9CsDHNQ3VZvuMl5x3pLuMfIhti+Kuk4pEA9I2kDfYU1kuWWUZwfJsavHElk78dDUTQ
z6zA5HBtUz4vQXUMqTW7bLcMacl5GJsdC1oC7f+i5LsIJRYif64hc0/6+hCPiIJBaU2bnYALyrAf
7Ic5WvZ6x4hDrv1pcrOas4LbjnZgXdPEZqjDUHHY7O7mnhbr2qLCbUn5kDjF+6r2wU+E2EzZyp3H
9a+sXdvvqVLKwSdgg42B1an2pJah9E65dBJEpmLeRbf0scXCTMYu8zVChnFv5Hb6Y4FL2WF4ORbC
qYObQeUMlZr0vHfuMAP2EYtIvz5lwaX2ubR09RoO/YSEhNeeBZAvIiEwRHALPg8nBkPW0xX3wfPE
WvYYZ+sDyYu1Jrwa6gXkcTxNiAxwc9JPoUaAD7KGSQGBgm2CLgKBPF1tBoxAg0pUhWtjDrIvaRjR
PXpe+di0HhBzsBcgvYWfg+T9c8U9YQeU7QUdqLC+g/LcyXYA/X3wJqohjDGDG0J16rfWwDrrdtq2
mn0ea7zZYe0Xx2b2p+qgVYhBj5K8D/Sjavg8h7Gy/giVDZKhWSDEwQ9qOqGXQdlLsz+kjqKd5vwa
VD6wEx00TQjrxY4mRvanBCxP8NyYhzK/rnFRwAqXg2rxHFNKsUg4irmtZM9sr0V8TI1b0LkjgULK
gWvOlqQRyMp6wLydNvBy1Ip9nR5i8aTWV12wS2pSTEWBry1eI1/5r+VhTA5x/RjGtygAsWQnnwRZ
0J8cfTHfCWworBZ7gYEAz3zNCYl8dx4IZqsz2STuEo0cUvbD4sX1cUbW9yXo29h08tnOJGe9z6h9
8Uboe9g27B7hckrLs9LejOCiCBdBuACeIaxDk1wU0YYtCyQIb1n71NLLuMXMTgj2mP02P+rDJR1O
Gk1/HJ+5r9WnBaNbfbIMbMguLDSDPj5dId4UFDdrRbUScO2wSIA7Vdf3jhOdxXy4ATyy/PZVOJIP
ArueBwP/2+Anql/Tn4oc4DcacQMic95d/QOIGOeTHsMElgXUFLgraZUj2hlgvDs8aXLlJT47P3p/
dEu9m5JRS0w1k2eONYgXGWEYO77XIVUKivJuHw6n2LrO1nUiHyG7zLon5KQg+dlwqClNLTdd9hFm
kfg4C+c28EY0T/U+ai8WzWos1fZi7kf1EPd+oDzn4iUWL/JyGQtIKTYGJ0PEpn+w2sNE3LLpcfKQ
O8xpHtcWDJd2EnSogMe4dAXB65HIDq7AGI6tNftJsunOw/gYrLSz8TkK74u+emFNDEz5sZmubX/q
pquuHw3iXvpzZFz4/VT9VotIhM9Rum/G4xBDaD3kmjvXflgekxkR+55nORhBBB54eBdCpGnFI73a
SOY2jvaGudcrtrNroey16XHUzsl0HftTzvpd3KgdwFuMqjeX/gzFCr12eSgSzEyXiiojskvj2sVQ
DL1h8Ir5NRlI9jgb+WHJz6rom7M7PjVvq4OKoj7akL/cEEzAyBn5NOJoxOqcEvYddCLg3rDPmE4Q
HAqBf80yi14W0EucgnCY8R/nAsz5ptPYS12j3/19RvR/SEf/I6j7bXJZ62awhHUvwaAVnxGbMJmc
PPXNAnDzjJmN4YLff8gv8914/Psry/I/ZlO/eajqLpGjNkL51TbrU0yjiUGhACyHUFic1uoD9mq6
NavdkiHZDdsdqyly9XXJxYRNlAT4sOUfki9rlWr+ZWIm/yatbvq+XIq8mu/TsNfNkxagjeAGIuxT
gTXR2Y8p7Q7S9LWoJLplJ63D8v69ys6yeZgXJ+lf1OHcgrfRi3tHpBEBtTsxdxHXSI8xFsywcpZV
aLA3cawZaOD1U5vukshmKeujrSDcRfU5xV6ldbdOeRvEdyrzAHrAiCCzwYKAmMwQj5V1IiGriflS
XRc6qtluinz2M06iNCMIoaDgbMOTbN7oEgvpCyVD+go+InttEUR1qR0B29EuFKcSJCr5QnGoA68Z
7IxVAyNt/kKtCD9RFXdisE+YMBtLxcDmI8PGOKFI/fvDIP1J2/XLoPInJ+MXgYYcRkknovu658/J
j1VX96idxtf8Ih66E4rXf73anwXTlmIyszdE0fjtqZ+VRDZiCZWrrlFkb2bUnHwnmTujQl/sgEVa
2fYQnxYHEVbAyBDNjOWobCtkTbDl4X41VjtVR1cYRTN2F0ickI9WcRcZdQw23KjjlnCg2xjUgDTy
adUY6zxlVaAxnox3NUhKEj2Q1i6cgLjW4L84AkC4QSq/kKExbGDYRm//n+lSMojHsACBCVoasHX0
tsV2eSzpyhUbZH1IOBCVra5jhTSdh7bZKmhNsYZTBzH52DLcHC2vhajeHxqRQctRFo4ypsJqbwSn
RjrOy2me9kVwEsWLHhDO43FWw4XVs8FgBqfMNNb6ns7MFPtx4w8ZfagdmIzKwN28Kn5V1jowbMK/
7tafv5L/uVm/LRSSvkxtnqB36dCrkI+F0RY1JYGgP/Mf1qgMxgdcLKhM/8LXyP94bfP35SBJanHR
auSpARLidS6AyDAHqdoS9rDpix2Ic2ne6gogqk38M/iExC9KczG3KQGosHvmL5yKk38M99U/L5//
c1XM39SQc1ZZY6OvZALcxIjn/OE1h/9JRcLpENsy025xBR71hA4BCSCgilX0LQtQ+rTLA+O4xoQ6
wUzMVkiDnbcaXn/qYGYcyJiRAZxpFA3YTAmMQzBV7CBfMo5evfP9tkr+seyuMqw/LLyyYhqyohi6
of4UuP6yAoR9huh7nOa7Omwj6yOaIiyIl/b/EXYeS45bbZB9IkbAmy0cQV90RbI2iGIZWJLw7unn
oGej6VH8ilZI3epyBGHuzS/z5Ii9hWejOc2SyFUlnyqB7Lj6Hsp8YVZ7cbxk/LVqcPo/nl6H919R
6LFjySogronhRw90E5XurrL9K4WfV8V6hwWYJl51dsE68CEs+uOPTFWGqgN+hyGgS7UTYyQvsLJi
WoiXQ/VRkEFvEJADncPDekuJ2el0zOdBskWkHeXERBslWY8fIKvJHJHfCovDk4KothxFq53ipYLh
VnBOzJS2DLLw2O3iat7JXPHpd2t+qAZcnN4XuRcNr6Pcgt6gsWOmzWdlxfrvWyp/ZeFbqBhrPFn0
UU/OJ7RkvtWpAYEN7IO9SNeylcJjUPEaHr40AwqaeA/uTJiHAt75hIMRZiU5b/Q1WFpBuQ2Gz0bZ
P5j7Aup71Oy+BQYRoVUSvCzZUjKG633JjfmMtmk2BtnbmkxYPtcQoqtPof4awMYl1X6csRGoTpKy
T3NmiPXXE1isfqgZ8TOyzh5nFsUNiS+F3Jt6U15HpnCBtFGjdUp0EJdINh4HZMIAnXY2OwcMvgqE
78496DmQOMFl/vcakddCi7mY8OKIHpVpvu8H5E/IqCtLhfYFwtX16KXPizgDWRBfGV2K4yoBXYGn
nyIp/SBrBwP2Rvvig9sDE1ZsBgm27pIxcsPomrMwxSuDc2Jo2atwIcd3rT0U8d5g3kiiGFtQHF+F
94e0MYrfOt91HdODP54APk6uFhkJpqDXLUb/abzp+BJqBw4vn/NPYhyeAqoNIEFj8wRCrhg4dcMZ
bQ0/mY6m9SI6lxwq3olZueHDUl7Ug6U6pRYj5v7qpotvOv1gtS9WJ+FTQbcf+BAJs0jJzlgicEMG
KBUwNzfrx3CWmtDrOSoztcYixbVOYXbzcpnAKsPnGK0kYiniosnZmThcZUgWHfKK8MH3SHkPEu75
+Y2XWs52+ujNOpyih+GxTJJPTAEPTGPkt5l1F5U3lG89GopJq5Lh6AxXOuU2Mtx8mVeOHPZfHosg
oPL0nOFx4OFXbPXmGiinWjABnGAseMNGEARHofiJjWueQBFU3kVM0ASLofGW7mO2kqjEQx/i3OWh
jVuGtiXSvyCECIseenNuLBLGYD/m05Gdkc0nRRTQnM/ZioF9Ic2NzmnMI1lsFSpYwiVNWAceao8x
n/yvlX93zY7Uby5cWv1LrMmG78ie1/Vx0NdRDOIb7eFTunPtFF4+7urBVcRLgSipxCCpYHQgGE3L
1uS5qe+SeUBRHhmWu7zBRuhzG2ZCu6kQxt9ZYkDVidFEeS2cUR+F+gZiY1R2JskzasQPfe7SRS80
jhp5VFpxC59aove8EHzdYXdKBnB+c5pgQZe+Ts1wiVDcHmwc4mAnYcmLcQENIcoKULso6eYxztvW
YKLJt467S/IiXqejSlP5s6jZqeQjfNL+Lj6+Nc4OQUSVJpI+kzmPVz26GRjW+MIzod2mOwJtWKPw
lBkZajklwDPBm2gp2ls7zh+JF3U+iUphWNdAOSHD8/MPmA82k+GM84PQJ/9OF/IxnpF5nToymARi
hO8ol2K4gJolwLTCDKzqcxmvmfIrH2maQu5CexmDNaR00pytN6L1IkYb0F3catz1qQfHm7ODRsZk
Uju9nCqJrRhuUCqUL0lfQP5gd4hYcMdz88zI7LtxdK4CxkWC5IePmw7rKV5rIZDY8GAECyFedzj5
Y/0cE2BT0eQ7k3Px3helU0u3NKnsishXmHlaeG6ig1Tj5YnPVXpmHZaTHBGLe8gKT2KTrK56Kqg1
oBiOUCz4lIwWBIHNad2e9WTZVMs0PfMMbvFCSr+ZuBFIzD5XIqmrhq2D17ALqtl48+nYk0MrW5fY
whURdwy+GIAXOPT4ocU9y9mRwPc7d5mC/DwqB2AwJ9ahrom8DyxR6MyAsscLxAYZ0pLVOZJuEyh+
ge7mmd952ARN+k5LkC0215qSQYZwemhYdkEzBgsLxZFP0IJw8HwjdQcrSGmEwYApsoQNsRM07OGZ
wZOGSYAQkdcHuEJoNrOHGZNXS9zpDPUhdN6hN6Ldp4SW17Pv10CAYTJjl5ChGB6ib0q8DJ5IyfDN
JcQXAmxTJB+F8fnE8Ae6hqGPMl7ybFkOu2d5NzGcieQBZGlp1jj7flttyVwmL78q6rQCglkc2FTi
ct3k1VphIoljLnAfDLJE69ZshV8p/04wIphd77Xye0Mzm9KdheagPX+TqdyrXT543+LXb1mQyO8e
dAK9T29LsQ+I03d4ATXfrOd644cDb9YZ9QumarnqhrdIXb6AFrQog5oyei+G1wOB8scD3GuGBkuj
q4BGGYPJDNBf4+SgkQ1hzvfMRpzUMMnEPbbpGRtl7nNtc34lZFVEdG/6HTiJE3PcihV38v4i6L5K
0RU8r0S+dcmZxXLU6ixYtmG/qvKTAEq7AOIlB29dA7yJatXiBp41EL5aFkI1nvcCkLukfzTqZ0gE
Fg1xzCQWuPD8+xtL/7RlAEGy2jOf946iwzA3recMYLMCTHXYaH+yALNineCUf4Jhj+2ghx840puw
yrntZVpoh/jYy90M3+iT6Uo1ad9kUALhMo4yZIIZFXLvYvkjl9uCtR6HLEYQbvVVRGEHywIM/VJB
F/pF5iKp8RwbWGdyUiOd+l6paEJIygEPpdbAxtx/zlL28zy/jWoTUmpPtCUCl8VZKTBCKs9xfcmi
36e5Hp4bof8Rkwx6uGFpA20Q0+qD9vN3pQGzRWEqwCCi8sb0vMPvb+D8WLUY6Y2PPHubuNGx31EG
kNzq4Sb3t6ZcjqyTiG8MCm6oblv2t1T4lmkmNJgVIleN8FmZTFS8mcxxBv2ArZwGJXzk0hvFqJno
B09kwNmxCN/wR2zSb2mkICWQF0q65h3HUVAoJVUVOE5YRzTYC8p4H2rnQZs/NcyL2Gg3So214Kry
nB9Y8OdYs03MFfy2S6Y3d2vM8Ce9ZnMhw1iHJUdnQsAFq/pZLTg5aZ/L9J4JDS0JjKqArovD7SVt
VdrhqphFSMxwF+JPx0wtx839BFCsE7IXUphpRyPGfaczkq1L60VTYZ0abxyGmc71nr2PebvMMY5K
fMTI4RzCtwHAqs66G091/9On7+mgEar8rJTPp5jYZP2zhAU170xdAmEAuqA8Gd1hMGWyJdYfPa/g
MUJiBiOrb4rOK/GEFypP+eTnYehUOu6fAPjVmKHjJagvOMlf2ZqrDzR4NyKdAi7c9XTnUHLMsBzT
ARm5Nn0LAkr2HqfETzgNEpCYHx3+hiianMhjtzGxAJs9LqSJxGiB/KBNcKMPy9pYJ/Q+xPwAFCWX
fPlEvFbgnp7PO2eLpP2wrZ4RtZQvirIIIqbW9SoibNI4M6Qa7e1BzlAFQj5DDjYNkt5rEeUcARtL
heHjtCKbk+uXKr0JtDvmOKuIDATrV3N8GC8G287EURC4/cJUA8AtLsvLa2GyCNGKxKl2jDai7Fga
05z41YCHWZo0dm/xk+iZH+sb/XmkMdHcIkIp+o+QO8Oc8TXCwozEaPfWkAZJ3qYGHlSiJ8B05TKy
ZMeeCPJT2eitTz4JN4mCwKmyHG03GKh59COcM4ih2EXZCoM9C5fs+hKf1FJ8a8Z1nN5oVPgPCUj9
NwlIF01dBeAkG6YxRTr+sd+cCYJgGI/WPDY2QOs/v1qPII3N0sMWbCQafkk21kiLYB//vt8Vt7Lu
LK2s0+lwslrrMF/P1+5as26jfeNd4JdOrQp6rbemDvuTv9tuz0uCYWv37esntBYhnzqzmC7yFXe7
j8L6SN5efP2XdW2pvHlZojf9ga3nn1/YW6wd3/E0fcuQ7/dzuTytS+mW7kWe0+pudUBZcmu7laxP
QFculT/2WbDOiYtT1YU0zURw+kWVpd3BZkdGJL9FFoFf/U11mv9SJSYt5m/59J9H9a98diEJudAq
BK1m0TqYrcN6rddLSVik6UKcLbX8TZbXGYZZSIfFNnl6EGcihk3p3FDRQVfViwXSRpkdlNaXyBL+
RrU3TdVhHJEumC1jAEWYVkX6cncyiz7FOJezN2ayrwZbHygHi7x8OWB52qb9Wol3o75u+6XW/Qd6
lfTvv71QssGmqhm6Lv+RZ/5x+mTjWGvKK1KPzsbZ8KZ9jM7g9qzJ/u/7R5CPd/Bjx/u3Oy1664eb
kntaLGakbBfz+c98cVgsvMj2YsvbbTy6k3ijnx4fcSJM7/CfHaKRy7qSc8W7P53C9k6nxeHPOTSu
mElaP5H3EziB0/q99Xa4WJY7/3n7sdbW/HKjxF7w3DWnpjznJBzd0P7c3jRrvZ6/1dYb1X2Lzmu8
ynmrvDWQWCtdKNa6txXrli4u68pZcwKvn9b2llufnMLLyDruj4ENAT92fplu0F/FvNzBNGA5bNHI
zuxX/vF4tpfHve9/Oz5PDOt3P1jf+/1+9e7weLUc3dqsHL+z9t/+avW+et/zl6azNxf779WDEpT3
a8cXen9Xne9hjmfC6uySz3yfrsrNy9pcR2fzwaXSuder4zv+0T/7nO05tfYEjTzf9/fO+/++T0h/
UsV/n9GmYOiyIemKKRp/qY9j1BSBOgjjsb/qJRhOQr54ZcNVw0FlY+nE8YZ21CmHbOn95a7hvJz3
19dntCBUjyOconpWX7FTf4vAIpm1AyHLSdzGHyrj+dwjV9r9DFuJ3YOVnUrZ1dCZp7Q52+SBgarX
P85xT35znskTpyqb3KSG7HSNBW3sIz19SR4kqPANsyHi3rus4gm0GJ22y3AvOzAbaBQiYLovcRCz
UwebtBnO9T3+qBcwJijJ4inE9v3Igqmh8gB16NAdUBQUd9o6GXPwne/sC6it3fU7FuvFpd8FpaXZ
EKJWPfn32wu2Bc/QHUOt7lD9wBNAGx22SBD9N7GJtLJkA2hpQWEshBoCKTeFn5+b3Prp4+KN7pC4
8l/SxTNKXDEv8TOysH2chC9z/kXRtyavZaDcGoFWcVUvqg0yt/yRv9O7Xi5JA3vlsiL3+j4b8Z7T
38H/x/vV7WjH0Cq4ntbz8+lPArofvgGGS8C1sPrYhe2Kb4aZoN4Q3WSrg1gE1W1J3cDv42lPdjS8
YFjXVMJcHkcUgCNpHZmkbUVLoFuyYWExgR+o25MhYxbVqfOX6XUXbQt5kb/jK05QL7h8fpZNd6cx
3mOn7F3hUt3rno6FAiI9Qh3tSLv/feKq+r8JqqZoCoommpoiS3/NOF6dJnErng1HBhwaaFrdq6/J
yZxUP0vaIm9yVmgkyTk7bxtt2WRuPlBBZr2WsNT6b7SZEid6dqTfZhtFLsMPznNzF31LfCz0TE+8
tqSWr8WWP/IW01H9DvcRAXpdbB+fCKt95VcAO7ecg+buPnAvAzBXohO5qEB0lVb8SxM2zNfUK64Y
Lhs2mSH95VbzTkyOs4n2u+mPKR4FS+I3AQ0FPnWT0QJpa+A/4UE05iZkBnoB+g+wvCqQYZmxuLlJ
w03bHSEpVoewPQOemxC+6xnMEDLZDpDqMjzUmMS1hQZ7lJYICqWXI86LH8xzDN96u6FyiLwj5BDq
mXD4DQAExavgzo71+rlG1C3XObz6T53WkC+RLfuXLHF5SHPzGqFTmPNgw1aayS9IHvpMhOXot0dm
fk82d8KpnJ2CfqEWy3HxSh2DKgpEuc5NN825v6s+nZ3DR0PgBx+Z3fqgCRGpStHKjsTbWas7AQs2
2gnIJS5HTLA/0b3/La5h4ma/2TtW4Kf/OD+otltglkebRClYYQesmVWwjrXieeLE58T5mnhk07cm
Qvb0y0v29FvQKlyc12gb26gUKYcXsWEx2xI7jdmP7mlxhCW7jNidr6SZxQSJNZM2jWzjs3KTt9ot
u5v0oRzYgT+PDXs4CHv357G8gc/YFS9OBKmzCm5Cw62+J3Sbsp2wuy9C1tWC9XK1YHVt/gDvw/Nr
8WXO9XR3aPdYInDpDAuqfXaZuAIxEx8NF7frZDXraYlk9T1bgRvUuZ3SFTeb8KdOCuJ12zmUSu1e
xZxtoQMwnpHdzdgxUJpSgfiNV+0S7wQlaRyo/oC9CtWufqcnbzsu8T+Wh2QjHEhLNoQ/JY+laSDZ
qMdlvS657xaOvo8Or8wD1/qCQa9zCxmR5qLzI9hw4+WYs9dNRTrgOdopqDEyDk9WKrRGL1PNVw8Y
IffDrsA15Ef3egU7yVhk5GxjO7nw2XDzEugjFd+bCHWKxTXGdYtrl4XUCbPGYEV3tMCkAS70TZBk
ukXxxomf+IYjJ5btigLndX3gSTF1wJRu8kmxy+7xpoR4SqARdne2CCcsCGyWq3VwRE41OWalBUr2
9FjoH9WiXJbpnG5Nc61N1U7wYlfZYjzm83I/VUfolEmWS0ZEJ+UeuFJtadtwpxy6O9ZNqlmIXxvq
HFMjzlztDicYPCjitw3AZYWoxu/4f50Pqh9tV1rjcc8pOQONmBACRRSxmVJtOa3pdlI/XzBrTUYN
Vv/79OsLaEbgSf07bu/4pC/bDbsj+butsADb3C2KrbqrVlApsDEDvUH5pDJqsoHRCJTbGXE+/KL0
ugE1eHy1LLovvNWsn3u3XLKfglK86bBVQ4+bQSBejvtZ4nP8aQZaVquJKsQXqcnNLZ5f3EWgBDP/
a6kOnDeBExdO+TN7e62A2/Q7WsPen65x+N/3en2K8f69RqEcRJIIoaum8fetPu+7PlUrxtlh51Cl
oWYeQatK3rPGlvMpQNU06wrXeu1S546YHgiLVnVNGJUKk2ZcuIyHYXM4BGi5PVfZMsWlytILV1M9
RdDadj57eDJU9oyOG6sxp3JnNEFWJEwRtY4jYFXXFGBMsM2aA6BiY9ya5GLg1yrvWOhLwR91VJqN
LO37GcHebZrvhElA2TF0lsU5kjLYFPJ2vYM3Dxs9EIkkY5G1Dh6bQl3Q3z2FhMz/mi3/+6HTBROI
mSaxc/lrwzImqdoXQirAigJGh+EB/yr4Wf5DHp9QPqrbCXqt8YndY4KEFJ9j51HcHh3LqfqbbpK3
B7UAjBHA6kKGBdAVWWWzhbfgtpfqTFpe8bUF4fk7bnEyQhJ2wYTnZYSxm5wFR366+8JYoPd4Hn48
kY1wv5yRqmdskufRsQAJth9Fd/S/6NiwRMN7FOcSmMENOi1fJb9Tp3kHliQ2v88LQh78bYdnBEXZ
rggW0k/drPuJX2t4m7MfYNedSI6CW3hjsXjMtvUv97cHdcCN7ue/3FKY+AfW16tfBV9ELhhuz87U
dIqfXLuz1BU3AUscbjnjKXzuMUarn8wFG2OJ4p+qZwOeO3raT4ZLd/xJ6N9Kn5ZOO9nsRL8rV82L
CQpyqRRO65A89M2b7hjSmYI9mzBYMtJ9BFCm/wns+mZyj82/stmHCdtZKDwaPQSF9DWWe+YWTEmV
OaMDlPFrkW74c8qlKnhAOP4T8Sb9K/LZ+MeJMukJ/9jwyUNYSroBCyrm+aHaWnnoCz/FnsUC/4u5
VH3VaccO+ilkP5s5Yf3WUxB84dYQ+rWMic/OTrq5G5tplqF/AZatfEm1ivfQnBzsQ75i/PXAZZit
UUuk8TyiJrQTK0dXfaY+DYndGkTzJ0sJbJtsNxHh2BfOSSGyJo1SP5+Ra7MUQmfMYcyVToKXCkoG
SLkl3nW/2dNaAZiGoB2u1sThPO3v4Vn+oOSVte3nuKWC2fx8cAI0C+UqgHD7Htb9b7Cmr6MJfZ7O
rJUZvTAJoigZrIyyIx/4G/BEQPtvgPwhPTmKo71lK0oQDngxJyFN4YRGqci3PGoFJ9nOPrKtTDqS
pzh+eBbK1X38Do/PPfal191cgFRijBBeOW8QTO2cHu0/5yF9A2tuE8WppoP+F4QsvYaDE55zH6KA
EToMwVQXP93DmBvg0icWOJ9Kusvp7699DDpn1R/4GWf7nPnv9OD/sylQKUDE2n4vL6qbIe5atDnZ
JNIqGC5YOKe1DzminLbIqaNUnA+NPX5wAtN47FLki6mY+6nkoJaZKc1yz24ZUnWVXMWYWPQP2rBM
2pH2+AOHCd7E1KJVvBwpOgGrG4Tlq/rlIcUJ7P/vZ4L6b44qYGCyThmLpkIw+3/P16wXBv05tONR
+JCvOI5wfvQErVn6N4YN1nQqcoftyvCF3b+4uHJKWsMve4LBcMpuzlD1ZdJuOwfkyqP8ZLEYCh1G
n4hxlOLANkDlIkeCmfZBy5K4wFKbiXBWPSR8zp3m4Q3Hjua10/9+Xf8mMBkGjEdJQXwR/lym/7gM
O7nVojLJZ8d4IMVn90BQQJVxhrNQpHcw/w9jiiRPx+n/e7b+4xtO26x/fMP+0ReD2M9I6z7cBn53
SQhoPquXYExZ4edsY1Kv6qbpWo3xFyY/Mh6P+MGViOBB4W68llbjayvbtLnChE2RYUFGHEDoJFjo
CVcxu15GUGCuxud4YMBRnM1LR+sjVZOrYUtxRU+Mf+rCcrPCMTp3agF72MGeLRzWtILAlkL4Av+Z
R28W4wpGnxgzikPs91esPxjUqi0zb8Z4jPtQy0NMqMDMNzX7EbZ0w0Y/877q5xJ/wnc08FR4fhBj
Id/4XbZeHtO8w6tyUgbkc6B7p+DtRUIvAZc9L2XfNBAJYFLThzeN/XuuWiqL2RBQ5KoAdrcJ1Zps
QdaUG2CHUpktMilV3ZTknMA8ZaoI4li05PDqCeEffLNAVVn+Ii6z7mOWtiYGAWHJRMxiL/rF7p6J
yRQ/oLgsRT62lTvrRIzOePYp9CIjWNTLtnM0dowPthWB4gw3voZ2UulukQlR2iWo7gEKGDxSho6+
sJmFjkr/CeUhXNCyq8CXxmHTLfvM6R8u7QrhhpBcPEUKqaFgnWlCejEZX1ihir8S8yTTFSbrU9lY
lPmk4FAZCCYSqCDuwlRhqOZK7bcvF0GAgDo0SKbC3KxuDCE0wgXHKb2k2zN9XmSThUsT5+Byy4QU
r/v9gAAJT1Vf9qLXqRv6NP73RfWvnBjDFFXVUDBEKupfqyAxqOSy61lA6oFXKCT4QAjKGOohpBHP
VOyKZRlbdnIdRBSo9h4oo7dDemkxqFPSMThB7DQciIFmEY8bLyFQqp5qZTG+/KJzmXkScWR6huIF
fX6029KTeo+4sZrbj9JPB4/gHJNDg1KUp0clizqbRzO/Y2r7XATBSsn2eX96Ypnul0W9DfL/aHQQ
/10tEURD02QJurD8l1oSJkFSvrpEPJYNREAW6wVzdtpbBL/6Va/9VUTgYwa8fF4hGkPKqUP3WZGr
Q48GqDO5X2TOaQgYhMSH6RhKmgOD6vWi48jV2W3e2dJN4Wmen0CZdWwtSDJ0I7AL5/GZJdNpyaN0
Jp3l2Bsk7szraFgrMNIpCMChwtVP5ocsGA3tM3Z00waIXCUbZ6ocpo3kV/jy/qgB4PqAehMKxZAK
l83WugVhcnwu3FM20PUD2aKUZraFZMcWnmsZlydhXy6VBT6TEf+qVdvpKb2xmQAC1c9zXM/QOwCH
YUAglD21SXIJ1JvuHphOYK5AL4TWc8+1zEtgYz0yeghHgqRuQ0bsjhK37O+EJhjNOg/SVqvX+YsV
MwCq8jI1lRH5t59c0LUj6CxaLGIICB3vAiEilwItHp99Og89uqJ4UyhjhQK94rFqvmWz94D87plZ
dJDteOwQimBz2vJTfv3vS0SS/+XJw/YKvCYXiqLI2l8PglJvq0hrH8IRm0z5mszQ56hCycLf55e6
X40+7LWQMN8vzgseBAH98dymaQEjGYIuhEhRLHG4mMrCMNYZ6HXw8flCGZdptMjHdTMITAFYo2Fu
BfdLXQtnC9BfoigffK2nAJbca4+zyi4NNANAi1dwiWI5N2n2UBfFSMWHN2zaci4oLNQnnh2ijEIC
DnvERKs1H2d5xR5mOKM8h8WkXbG6JCQTbc0OWmjVu4U8L3RP+KTjCamppaaCpOi6KijJ24UMyTDV
UAsME3S4tU9r4i4+b3AeGsOpDiX6TiUvqW48GWA3Y1+hRu3Jk4Ga9LfupydOZkXAH2TAUfRh2MP3
tBjDuwGRAthg6jWaG+doMTxP04P++3SHYWVcS5dZpDg9UMh7Sstq9KrvUcbR6MjFemBp7Ym48GVs
+p6ib6LiE8AtT41HNS92s35DRTDpWwZCK5Fxl8gdZk6hwl67k9kKTApjN+YyDt/RnUQfZuXnAFgK
SyjCBo6kW/UNnjGInHJJTwOuw7r8fmZOi8hB0IcM5oxEocuf6NbSvMF7vclLUYJa53dsrIGSSfPq
tU9ne1JZmjbx6Sh84xTWgYp1rkEiTiPOMDdvxWUSjK0nlYEZ5wZGtkui4JOk2bVI9y+3MDxpG7Iu
m1Dz0pbiJP7i8sKW7Unm6n+f6dp0s/9rxfPPE/1vZ3EjPWiDHAPIRQywj6SC6vnAFk85aC9X2wrR
RQ6d/irZyRrUFnqSTYUu9mvOFYsQ68SgBN3ZHUI3pVR1IidYrKpbCjXnuPdwL0z9f6bbX9LXmkrH
MWAA7qNQVlOkGjeHl0c7DHTx6XViTUl+sz9HH0ixE44ycZt62h1wc6N3GIbFfzwHGOz8/y9elaHM
KrqsGvz3L1u10mjDQ1Jy6ShDjVfF3yb1lQ6v/AdtZLPxcely1iVEBFVMTIKuezLpZD0G8CnTK50n
nojlir1bNe9JcFGDh8mJRTcA6R0IE9NYSlwUOSl5NsAepGOj9uS1NH7Onvt+Acekf8NBGVFORUmT
8V1/Q1OqsPfO62hbL3RotRic5cAjgtDaXk1s023f+Av0wPmLUjS7hfuL7j4V6tSLQd0TSbQoWmPM
RJ6WaVWY2NVWlQ5ty5L5RDTZF2hZr5zYv4cggvck4vf1Ivu6F1OzgLzWPmMfYmszb9+ensqMm5Pd
GlHf0xX7hogp/5ti2jggGY3zYzf76QcYFx1hrQOW7HdetGR3ByTk1Z9CUErXVijaoQX3KdmYVnnj
zjjVVsZ+Qi3zanDrty62OTg1vSiIULfROMB9iqI5/y+SKZDh0eYO8lyQNlrmG8CyAg/S12v8BOEV
hB70liL0nkjueO+n3qWtDEIq3jT0Jsd7sb1W6h5sllYCG8Ma9D4SwzMOeXcVMNiW2+wPgwuQV42+
r4h+8fCzdqnDS6qpMZ6r0X36iukhXnFXhMmbdFewvLVJod4R/JZRvT8jegP8Hteg6KfKsnke4f+U
0baVHe6fgvHWGagnWEVZCShLbqY6SIlFXNpS+TNSMhBtxWARyhvc29qD0h1IVJiU18m4augGmW0r
MFn0OPL1PweqgAJwZT6iQRGeeNOhjrU0+z7WVbseiNtiiJY2iboG24l893rNp4EiUxQq6ChEM1fQ
w/iYpN7H6m2sNpiu6YyCgVPwkwEdCxYmY0kONRiumiSvPK+yRUqcKZ437R0qWkNjtDGjl8zry1uH
dDdG8+6BQDPo1vTbaejYXVlf8rDfyDW1ag2jiG0FyazYShH1GBtZPyTpIeHAin5VvYdU84mT4MHr
58jofE69wOrNq+GPHalNnFEZnpXp/+TaAgDlxGlPvFKb50xfkQvTeSF5ZexhFQzC5YP9N9BHdYNy
NvRzk9UUmF77Odgq3TwszvE81gzprOnRMtvN2vUDgsZjm4YfXbd99G/Fa/OIVn28N8Nro39p2Vqt
3hP81iWyZyTuysdWYqOcKoukZ9LmdNwaWcf+EbRpxyHQz3YGUx1YAwoO1R01rJRGhCqv1tGxTLOy
m3qaLJFlEyorXc4hODWvZwPR+PDCx2iP8TulgifzsbCGzNBeK11adgyYuDAfLA38CEIRwKRT8EVU
I22WoC1Q9dBfU55sT+iUtgEHiHtPseK7kkKVuBAAwAxTNQPaRc79op/+IUQRN24JfgCjNx9G1Zvq
RiXGvswGA9KhURHhtnKuMi4IQIYwsiqPrKdBHK1HxY02SuWL/LtZStUe7xIvBfoA3wboihTNX5rb
Gw6VGaGJK999ah7fQ4k/TXMA05YfEf5JeIwYFUf4osg/OF5JY3+U0r5iQyTtk2ZNLiWrKEz2UI6f
2XLIvPZdK9luU/y9esm/IYPH1w4w0wt2h8QZAG3bZkZSyT9l6eWlB52DjZ6wq5GlmQ53p5wVCwIT
ZXrU/dHyxO4xclNebIWN20ljh6g9kEZm0BqhvmzBdJAdWQKV6v0VUjVmMQzOWgeigpD7nYztzpdx
Fk68Jd8UFx138Az/JjF2mABektg4h8eny+c2zJJLG9mU32MNlBFto0UVAMuhXwhlxsrHaWqi/gyy
mxP5qL1OxhPu1QUbTTrScF95+Nr4AmwuS3neYsXM+attw/XQMyIVPrWPnisydylt5wxFp81Yi6b0
RDnMbXqS5SWViIy/3RcFb72DBVYFBAPN4wEOxhWRvoh4o3ihWJgumd6MzoDYAQ0PAEaSpnl2GDLe
xH5IRsdhYSWmrhR5WLmY8+prQhga2JLEGWBSANUBeipNszum5TP4vLFHxD1W/EBbhqbHV2SITuyc
ijBq7KfmyHWCsKZcUtOLhgk1NDntgGHDn+yw5zF8EEFlgxDBXOaSdCek36a0SHn9Ri8mvsMz4t4H
jptFOO531pptTF0Ahd4UwKAFBrzR3y3UdXsVrMYz5M7uZP6gWbIAPUHi4Ak92tLD7t9DFv2t/fuC
NwIrOZw34pvkhG+forRs6/Xsg2KYH2W0Df3KlrkDIojkYxvAgEJXYtKNdhmxuz9zl5QJIHmfKDsM
ScGPOuKciF75ga0Ve1M/nMSX/a2dHw+X3ShkVkwZjYSu7oi5rRE4gBi0ErzwFH4Xp/wAzshWLu1X
sUu9JwBofvCStSRKw0Q46E5ceoTQIHQovvxevUkG1r5VqALx9p97uoe7wAFUjSQb+MHJtEviodyj
F+ZAEzF2WyBQGBgumuDgAeQK0cGgqJTCUjDvv2b2c8+0hgtAPYcNGqmP+aQwNhPVyACN4HLfi4xL
ZRxAp8CyAmCBXNhiF3BJJraMzhk/7yZQkE2wxVKo8iTOh7mQO7Lm1tIH/pLDOHURe6+b5jXl9Lm1
btdbdfwc4ytgG4VCOqj/pCmxuT9t6kKZMHIXNAe8Mi5RCHrU2EKwkB8/oDfA/2jDi1HO9eB7EL8M
5awx4VeKpaSTnJSwZdA3Oz0NmCukRL8FikAajp8oiv8xfPrjEftroa0qSJiqKhmCQhj1/5UWo0yu
nmEvorqwigYar1pVy+nPnMzqziGWG7BaoLsTLybeC6hnYIJqizCHMKbyDsDaIvr5jXrwesumgp8G
d03upTkeC78GbafZFT7PgdDHAjE96S3APGXuqZJXwW7t/2PtLP7bxgHxSDNUSdPI6mp/hSX7zJCk
wozYIROWpB4MVMpzjh46TGnZofSKx7zX54nodODAn9/RB4c6Hdy8maeTfGmpXx1qMh1sZGVJlUS2
uGVgRI82AfD2yLKZ2TyyPdNv3ttJfSKahITXAyIBRWt3WJiR7ksA324BP3Y2lwuvoVoHugix8tOT
iqdiXvTLWb5E9DPVJfLlaHidvhYSl/kLpuOAO7FVXyD7xS37F/Yl9nhIqLLR6b1wS93L8QwD5PcZ
ORtsbslT8RSt0O0saWmwMeaMFzw1dNIf9jbYtGSgK6mHX4Z17tcs9gv+IPl0GZqfYeuWpMFznuK+
FE+4P4p9h5iYF6QoN3vOoy3RS5IN0GbgXWEoj2Vf1kGmU+e7VOT/Q9h5LbeNZVH0i1CFHF5JEAAz
KZGiqBeUIgKRM/j1s+B5acsuq7tnuou2RRLh4p5z9l6bTaIXZEsiV7OcBN65DN2QIfvAcg221lEQ
j6jgODa3fCWP9u1iRp6Zela4hsKQk/FXrwvklmxeDa4xkFgzE2mLaOMMdsBihw5iCp0BS73uMy/L
NnX6Q9dR/bPQRE+nS5puWZqJCvdbR0VLBbnUeq6XhiNIoE9muqrqxImDARIFdwgbR6CSJwyy9bJ2
Ookcprbec0JTpljKjEtfRSjULv3MqS4KKC7jyYBsxrIFr4zFzyD8At0XGcWLghIBWLV3Mx1hLVp2
MM1duvDw7+JZ+VMXyijZwsHKnW2J4vdRfJx3mUAOQXTS9i0oYruik8hCYszLYT6eJXJSpj6cqNoH
7UV6AFGjv6N+MJ7g74wspqyWSCku+Vs6Cy7Px39/OGs6oL8vOJaqiKxUKJ5lU9EmHcF/Zhm4QIcy
seThsU8Xt5s3mG5cL0ET4Zakc0MjB0bzCXcPXkOkSfXg+SQL3Vdwl/OBO4z92QIpIrmnI4C8l5qD
69u6Sroo6g+2kOjYSIBfktYt0JvMgf0zEoK34ShMJDbFOO+AwYdwNGkjk4yySNakS/NCpk208ILb
j6GwDVkaTxQGhtntMcRAiMqIqfOwihEWzoUDCKxc31af7BsiHhQ0lHiqBKCaUfDv7kzgA/xdrk7r
GU41VmWAO+eicLoQvJhHzkWn7VQd8MmSmuTfh1eeDt+fhxfrMr0DYgB+rff/ObzhXYyCvlGi040c
52ccsOoXs9/HEQ/bApMvs5BKmgfL4ATtzJWfz/47FCtx0x2JT4nIZCBm2flxgPULnfCfT4XKTxZ1
GhmmTGSOqKvfVmWjCOUhbTXpyJBaC8+SBBIWWibhVaycSBtwtg8Gs0kbwINewbRhp+TEUByTWWZN
Rawm2tEd1/9CHRGPzO/yIutZ4jZKsBlHt2kPLJUsrIysILpXWCRIYGUEYG5CyjGJZMsl85/ug7ca
J4USjmWYcRQXpGZ7UF5JkL3JXsghGhxTm2VQ57DaUUldtaPyQipofkYHiOZ25M64ooLCPU3sJ81j
xGykvyMuC/MlNlscouAUMczIMOamD1LwSS0ycu32MwL2NdrFJaUJj/htosEvFNSu6DFAk8d2c9uy
vETqQidyDQ+nZOfCisZ6weOmsoXKoaQwMheYn6DCE1xYwQoYpoKWX3PZkpoDPgy72kENo92ln1Li
qqQp0ZTZOznq9VXFkII6rJuzfQne6U/eTmznmh774UxBUcMPimeUPvyy/mhtjdjDVmqNC/qIk3GH
Ai/1TA8oFHuo+nkcHMReNKgi7E8Ex27DhwTvP/NAaxrNMoOKu4dedHx1OUCBv5LQTqewGdw4XuuK
l+ZLtXX8yNMawlQnthVU04j3p0rgJi4WJTwMGtXEP1S2UfK0AQ1ga41bvUOlofRB1SFz5HhEoCHh
mSzjVqQHyOU1Q/TAphDRlka6A4JGgcne4kdMi/ldlj1d1YACJJrx6HZMUqG+LWVy0ahR34EEk+wQ
XuuNZMmqWtZifjUBVyCvi74ShtMW2UwaLtqWT0gMmddz/hqd7JlAeSvgipZgp7M75PhlyFQji9xI
QI/YrwzQUD6igcnsrqg4LlJkXbS+EKsGBM1rxNcoGPYK7IRhYjg8DxxJZN+WsSuoRGYqYUt9wJhL
urGZ0YmgL54wqffxjfh6/UXLuQOlBilfviuyK+otJG6GPUixHWtv+A3OKZCRmyTtzbzedkVvazVt
cHWR3R6KGrd4+uQr+xypnFISMBKnb32t2z5tAAUVSj0CyfZBthcvbQiPXbnDABxtAaNEIHaPUoLT
QteozkrHT9woSHZliY0xTkOnEXXwRWhBqpJ+w31515Rj3BArX9S2Zh1jKE2Bbmdsq4naHSaRL4a1
Psr2mQEOLer9bSeOz0Jn2SaSRbm8jiFO/Zv2XCjWqkn0k1oW17A/ZhTUaXIqh0+ZHNpJzhNJVCyA
1ISXGnJFCeorTljIE5WmfQ8ITj5ZqfbEc23WG7SNI0OD5qsc77E/D6c666v3TfhFlMMKeYyzkI1C
lykH8047IRybpYUb1mw0oKpIwOPwkXVxo5OWxksjJVlPfS0D7ySQsUfWYH6Y/Ms3xblGcXPX3zWS
fEoGvElrLhU2JLmY7hMmvzfalf2t3Nyr6KmW9G2NbzYIB/xfWvbQsHuLdTLAdGWZlBb22YOELvkW
LzOjW9QZwrLbpTErf17f+00IV2eQb8uQGr7UcnBrbFtXBRNWjuk8Y+TayO85G/284vnalnYKFAm4
UMnkSM1o72Fgt/JnX9RWas4hqwQQDUJLQbkLDCCOjNnN8UXXUdESQ4xVJ5/1Uy7UHVuAtvbjxw41
X0ttOxaDLeWn6o6Nq0VKL6MEzNHwN5zrlMmFEDGXo4BMuaaMr+nITJlmnQQ07f4YWqBNR1yMWfca
Gm57VzyVrCiLTM6M4PVMM16E/j1k+ya2BY+e3rkzsJL69x5FXVEML5JfOA0kCj+XT7VxaYSzxjBE
7snZUy8DERd3pihpQhid8drLTB67qnnXax8HRX4QdN++I/+S1L10Eib7LJ9fkOtldE4YkjLtL+aQ
U2wVoIRvdFetr2wpiR9vRe1mqg/XcqPSJE+Ihb9RutdwJiIwbFZAB0OzxRyrCwOlkQkcnrzuDpcS
fGQNwu/Gw2MI62NRJEB48STquaca6SKnsDERoEORwMoRLQZgsmbCRPU2H6yAIHVx1nVPFdFLSft1
H/aKMaUn8RTK4scQ6WiCIi8P3vrWeCuZ0cYlw12jSxfWsCzKz9zITnIceilVYlXvcvpLRUgFcyff
iUcr5H/xOeN2wpMFjDSAtluuEmI86GOkk1TfV2di34MgoK0UrLiQ5p2GwVGnvcPCmgwbJX9MlXOR
vksSMe/qKWVffvuMWm1jtoVnjVTVgEN6CSgfk7H7mGxHNImZRHkfITMRHwYkJs2U48RBb4iQ7FMa
dgqzBh8tuRD0cxk/olXABsYlPhS9I/bT+EzZ61k3a0qNOIN6W/gwp+/T04Z6sYOloN/YVJEGGRDM
oiOppCMaDznLNVewxWkUUCwY94wd66NBI8yE3qBjrQyYMve6si86He8kcWwauXZq2xKAOWyjAvly
ucVcvG0Z2rDPoJ+VvcSI3AQCrBNx7eOeiGK7VzS30l8isIdjmq/rTpvnwaRspBukW/1srOJDZ+hM
OJJVi5smZKLJPFJKBSfKEAyZCoipfN20yTlogEyS9aoTQNi0IwrBxK54hAS32zpLDVrM9H3yCr7R
p6QSzRCXK7FBDXBPPSEOj7J1llQy6qYbNQP+rN3cqtqkTPalOz4bvEUhMddZmYJZYZHJW6KuteSl
SsovvURfKFsHHU086WhO1t6vUr2LGkL1GGja6m13r2JbUYdtzLOwgGFl3B/vd/R6EbB6ZBkpc9uM
pBZ/MWoQSeOTNLaOHuYHUZC2FpHaYgcjtRttCXa39pkarFL0hLhPi1PVgK9AP+9br36tzYJpfU6t
49T3kRX4lu8hAnKu76gvnUg4puavBX3OjUX6T4Nb4lwIn7Uw4oRCgpIKBxpEkqFvMw0NYNocg7t1
zhTq1rw4aBZ6xlsPb3h0/XyvIZ41WE2bA+CAMnqPRPNBh9J4A8xJB9GYOFO93aftVgUubOmPY/ac
MXGQJhVsu2QDidGyQgtYL3EKsYmd1RtlleyodCbbbL9pl8Jq+l0IYxCVg+zgT02S2nLJxDifxgBI
oarXq+xgrpOe0A7aECmPcITILZ6ByHUYLiMP5Y8VO/CgMyL+DiNCXG1+pkW2oaHIr5uza41Dr1yC
okWcG3uhNyz4gWRK8F79ZvoDFp+D8MRj7uR26LVLMK3CKvESjxfnvMQ76mseYXbjktm0Z9c3Y4q5
rL0PbOqLdPacLA2Me+JKw4oXL82tht+vXidzCjbn+XkEkMzMD1/Ok+B8fFRbMt0WxC3N2OYvph9O
HLaH3Vf2UKYs5Bkr3QvfFIzDWt3I9ivfa9nM+BPkJOK/Yic1CxeR8/+fQBTpnJ0B30W0RTu4UuTP
YMY/wIJavYbr19B7RfjqTPY/1RP5pfviCmfVPp+nnzcy8xf5HJHz9ShxIud3pFn4MPCk75ioPE3/
Q5G3GzcCETawcjuVxypStLjEcHQn8hanPhG00L4TuQGezZQUEo5iYWGeYHwJSUbPeoCYKV4nDL4b
2qelH2Bd22sQfuUK/Gj7KaMV0gKvzsyNIrXwSVB491jNSMIR4LTo3dfQ/5gPKP9ehf7aGevsEOkq
6iLduG9dRaOQrMrUgeWSec+0jtY366/GyAnmO3z9MQbpBroURYWmItvP+h/KYPMvH4Csa1OWdFWT
Rcv8NkIPzahhUYqLbTsiiXgyLIkcTfGLykDUmuN4Z3wf54zr6NViG48rzWtFLoTKeLOyfOWnn1kD
NcMwbaFBXogZKwgZnZK27t/0B3MMd2b+IcfGubyND4mqrLSic0yX1Re4BjnKhI5FKtGjb4SF22J3
CmWcQnrtigbqquZ+HQZj2YroAYs6ePXlx2nHPvRPmbkqK3WV1mxC8medB4YQ3S96Z35GgbAcUlLe
kTZnQLRUY50yHVIiRrejtvepDGQKwCzvliXPlI5LrbvJKz/QrzxSTuzdmLz0LsML6Taw+EnUcxZ7
qNgd4T9O7NrYYCLwg3P1m799ugwMXTVNQ7dM/H/6N/1vKPWm5ot5sTXQmKoaoXzFZ2jYpfHy766H
pH1reU3vZIoGr0skJBMO9O2CsxI1E8ZWqI9GTWtmRhGoXKdkBoovyUaxSRgwRI/KaTWHzoJYOZjz
ksqj1kdRJyjkadK0tatrCPRyUsb6eJyYHr/hMWFrwa9S+yfX+1v+wh5XsWYl/GridSlclQWiAUOe
yUQe54dcxwZwqZRNWz7hWxy48DEt4sIdiELV2Geg2HRjBprACxr4iHi9KOo1tsebXvBGA108bZqN
JRLO4BK9zUYIo5RfLqnR0w9A3B2JuyqITsICl3IE38/tAkSbbEtJRGbiESaL2zPwxSpdjO1JOAvp
4m7SY5ic6wbysPIYlFtqqjrjcfqgQmMyeZM3Ai+N0ZPHXdpoM7oqW6mGYDGHmmTweMH7xQbyHH0J
J8j1U8RrPUlKMdXcUR0DDYUcTIrcAsj1eNvcxovRvSr6OkEDMaDmoyU6o7HDSbj3uGHnkEBoiva0
ZX6KoP4Vovp7o0lHT4PRVFO56qTv970RBqHUKWJ+AqCG7xL/THgQF9E6tm+uigAYZaRHLMyJnh8r
9A9X4TfdDhehbkmiYom0kUUd8N3v/QD9ZoxRnPHmSNQ+8IjOwASdE+dG37+bv4YLYckQFUfWo/WD
QvzXVOP712bzy0ona7KkGt+aqqJc3MN7k3W7lIddvRrVpVA+Z0jN2nozSM3cwPyGSfU2oUnSpaJA
psMXpjKY92kDB5bdovINQdNMDEN4s03p9fQuNKCNFAWSZ91ppty4hI12NiLmVkuGQOIIhfjcSKdN
fYPwZz4KXCv6cOnVD/G5jApkPUicDXoWys3J2VlHsmLf6lOEZshIK6RyDVXeUs/IGBopA9kx0t8f
cQj0K5IBkHn+cH6+tZ45PzT4NZV1SLJI4JW/LUdCp2lVqhrVLi6OsRLO82Sl8SAtpAE2OppiBpA4
rIz2fFdit9UUW+Ix+u/P8OeKaID5kLANwHzlEvkmclY6I6dDK1e7KedGaNbp/YC0YtB+GAF8Ryrz
Vc3pKlQmLITOJGB6Pv6nDRyJWWc2hpKdemAQ+NaX9bxbk0phs5iw7xrXiGNtffHvLyf9uQr//q7f
GmJhH5ejGqnZaYuO/Ry5l1fAOQfB+eFt/jiPEjBCQJgSVihJU37ZJf7z5dpGS/qouwOQMm5eMKGL
Tdfvz6nwKREGRQpFO6KpIKADhnmF5jT6Ycr4TYWrc4eZmqiZXE/cbuovLsd/3l+/C+3Q5FWxA64V
9u5toClqY1MDuS+jHSh+OKy/TtZvd/f0fpKsWzIn0pK/g4mz8uZ3glUUuxZsVEAfvIWdGYMLSyMS
OATcUjWCzjh5oRVWIQCQUO+WqFTdG/oCzHxAALV6mBXCSQ7G2SDebALLc5lWo4T3jwQswTqU1VnK
jgSjSQgABqIvZAxWVPFR9DnSsEaybifxqhzUdWoyCZ7hjtnomLgEVfdE2OBqW30OIYQVwpbNmtB7
9MTKbREy9qgBXUV1a0c1laGwicHGx7GnZ0UPRgj2sR+tstCCpnppwnQxNNQsaCu1ON+VwukmEc3O
VDqyIqpNGOZmsP335aT/sVfk8KK4tzTJYOcgid/2iqJwy9t0HPNdmPdvysAGXulWrSKBPi0rzGZP
Fj3K5hZSOpYxWYNIdwS6pdcyWBU9SopkkTYq/bZFXq5M9aOJj1FjsRnAZIFfuKG4R/XIEVX6aRds
7ijTUxUXmCviCwOm5FhC8UQPxk4xj9xH5ekOi6IfJUzRZL1GSLOHdRhrsNJeopZWqbkskc+r/Etj
jMdIH/kcitQbYMuEPj3WB1VFqDotZcXZQObvd5M6EEMQCOl/HzvjLxttZAOqLmqipWuI0r/d8mNU
17ko6dWucqIngD4OeKfn+7PxKNNXRnfe2xiTmPNJ73T6IF1Hr894ojP6SR4bwYXulguQImBoq42x
L5mRIl3e9AseC27J3IMJ6kv1rm6lPcEwHg7EdbxSPaKUATitTadx/V33HAPeoMHjaHQjn/xkmhpV
Tui2F1IUhFN/LDbKe5CCuZzr59pr19qVC3sgV/eRBjjua5gJj8GTf9S38pHo1CM4rB1RHrhnERYd
kPi4hLHOMydYw1HoIG/m9GrmwuNUib7Q6UZ7eneaDZ6oe8dTdDZ1zSGee+XitqMukzaIBIYPMpXm
7bF2czd1QQDMYbA4iKznpOo9autqr5BtfK7qJaZnlAedra7GVe5VjrVHHr8mzLr8ZKSkILFw6900
LSWEGN7DM0GcTrwUV8GDv6pf+wUS80U9k+zabR6Lx/SoeHijtIsMwQ1FVbhoCd96bUEiEmhCOM5O
OGGm32lLYSPuws/srH1ET6pLYh1OUo0Zwhz+5pO0qfbS2r8yy+rPw8n/IuRPX6nQJZCBboqlYRc2
N/4h3SZc5Oas23PgXoO1em5fMYLdCdXsWAQmx4kGAaTymUuaX9PcxquPegnwg6bXij9bHg3PkidN
xcCR/ZK/2lfmxKt+23ygf7H1FWTmeT05Ak+QGkMiUzrgFB4mczuzgyPwh0MQsDeZ1SwhkDcX+bm7
NJhOg3nOKxvyR+zbMntKN9EGYej9IdoyeNxKR3Yfwg6c5lt+5tHcn80nsMePAxftijvR6be8Gj5a
s1Mzu4R2zXBtr61BbrtMoLGUSC7arMMNfC/wLUp4rg8IOsBzA7wO9Xa83k6okhChV16Dk4F1FUol
MDR2H7Pi4GsM92a41g/aRTxPgTzZJlhrax0bwBW+Oorr0FFtaUfVPMauFDniZ/aYvlSYG/ncBjYC
4vgg9c4Yux2L2bmwjWW/7rbFZ3FEsrRMD7dreZCemp24GWkQUfjz21fFA8CzB8HdfKJknx+G+ZnO
gw1KDKEnXQ+ET7MFSKbpv0nbon0SzM+pQ6Iu4XCkJi/yJXnOtJkoZOfpfFOcvz4f3Hk4O46z168E
XAKw4EV5ql59wEU0hKxjuTQINAOI4mlIciquwvlto7nMcRbp8t1FyOJhhzuQnNc9SNsMrjvf/ouY
HkD39ZtEBX0u8I0+5O+IVzbte/lsbbUVybOEnqQb8CJbxqXSy/iRXDj05kk/CA/xIxeFK811L9oT
4MXAQvmyjvVznMwunAf2tcw+FYncFUZ0KAIkt39mWMqMl/kGbWgdITApXuyQ3/CYDfEcm5kxOabG
xp5i7LtFqdrNuroYC/EwPCA7c1G9cj6sl25B+4wjvQVH4OHk0GcBMyxzXrwqR2Vr7iEsH3ixllEz
orCeMfS43QHKotWB7BtNRg1pGzDwzGyC8cSOw9nTeBvc7pOcuu6hiyA8zvmZ2D+axejwPJ/sJs5t
37mxhzN8eT/Xy4m595qTUjcJ0ECqT+S/mXUEmXS4wU6gpLsyLMkfETnSC4IjJFyxCCPVjPb5Prel
s3jBPmYiGWAz8VLhatE+MXQdYCU5GTmXqB3p959vaN9nQjZv1yleqnNxltfyBT3gi3mRtvq6O/NY
j1fVOTmWe/Oie8TvuQxy35n84lOlnRefik2wi5fqFomwx858nrysrlfZw5jnknLqBK/68cbqRLNl
Hm/Dl2qbP+b76kW/NK4y3130R9/Ll1yoPCZuTupUx+p4fJ4cSJINBfed3jmFDu2m/hgK6N1n0rJe
KSx9rWcsBfvmiOsYFpjxQ332TZTxazeuKRoVIYWpDuHh99246Pd5pBso+wNUFvfk2PNEUV5U/03i
A/37iSxNu5XfNovs/DVTUU0L8BIs+2+lYFQLUVt0YbVrY3z8TCIosu88e2sSbiipOighlsmDOniE
xzz/4c3/2EqJJvsnXZVlXWYirn6rgMes88sxI8lzqEKnZTxkkkU7RNk279T3IHoOcpqRjTHrRGvf
qxHodtN4/fdn+K6AmXbnU5EHKU0TgaWJ3w62oHZRYIRKT2LPLgkfCGyox8k1LQwLaJg5iIf0IQCN
oV6YELWC19KRL1/N13gvFHPNoL8G/tUjYlJAgcm9IBOli/z7359S+eM08SmR51ALapJogHn8/ZLA
35OMnIceS8YcvvFdtJk8DsztUeygc0LLTIyV9DRSxgjKMgXUr5+tzNMyDPtOWRxZfar6ECVOf9Kl
OfM6DLmKxljIVpn9IhcNfvjEf2p4+MSmiqoSLY+sqd/VDmXSJoUy9HdQ/ZPgQrh05NeRkcVjFX/5
S7ksWOHf602DNBdbVEO2Z8Is5IdLTPmjgp4+hiaKdHeMqYD+dokRhaGPt1uLOmCJyoDEnuqj4HSt
mPjeiW8EKcuzOb1NSp0qOUqMRxCcjpucNCe875/dCl41JY4Y763AQ6KFwnvIJ3044VQ5gqDbnkQn
+sOVwhL075OOxu37zcmHtxRwnzTGAeVo06//p3IcR3HoQ6Hud+pK/8RGT73V5wzullyEZu7Qmo21
ZWtuLOs6qEst94jEQs9NTiRpnqZjZMtmXdpiDO9m0vATD7Y0EjuvPV9w6hZcLupkL8O+j4wa1Q/m
dGar525J95t9kq7OOFmT3hRRoj2NTZl+oBc5IDmFFd/xKCNxVXBIGyZWOf6qntpl5arxSVX3MoOI
6hWHSK4uVPKZQFwisTIdfrbARH/GVjSuiEBgjMbeZp+Co9lqH8mWpm9eLLJszusFO5LnAhjYc2kd
7tKj8tGzBYrX1dQc1FzCC2U2faCzwuHI+zXtPth3+oHBPTliOQTdf5+OX/2e35bK6WzoNEgURVJE
/vr9bFhh1URxAwSZMiDd+dhG85dhPV6tXYEagaI3xqsyTxmZ9c08XMN2IFDFKz2RfMdL9FOaiv6X
iwOehKHo6FFNuBLfruwmocgby7DdqUdrj6WUXWe277f9FqTgrNfsao9lLztUm2bZHQzHeI4eBgdZ
8Ml4rja4Y7C2OgDVtuKBs++o+3xDJ/LADA+CiLYS3wn0fjXf4WMrC0iNDzGkLEOfP3KyhDklukIt
yT9ApDfjw7+P9J9tWUnl0WdNt6zIVf9LSfWf6z5IC25ZP6l3fbyy8ASZc6M8mirzc3kLUr0hDDgj
Mu6xjSbl0hIkvoJQVTmBHa/WUvoDOVWS/7wNdc68hM3eBMP+vWhtO6EolbA3dr3ojuWhkA+KsU0m
F2J0EeQVKaL3eOf3B0N5/OFA/LET4EDQyrGgHFgWp/jbAhBHemHJt6TaFaN2HRLlyHkTW1obNZeb
ZgGAv0Jn75A7kl5CGAVeTKngeL2lqrJWtJMm/zQq+wVh+XYX6BqN0SnwRuM++H7ZGY2gDIVaUsFn
g6Ph9DPyU8eGLmHBTPSvoTnR0u4R74nM4nPgIAgC/31Y/vZs0dEsM6tDJar9cVgak6Fmeq9LdGgk
RstfZXwp7/sQ7UJSIj7Qn+v+jAKwih7Gylq02tsQtacofkkN/5IjzKmMeUdbpc9XSaL88OGkv50z
C7SZyq5KQu73bUOR3LvCGrWg3AUxvg/aPK2DdvneX2TARzrFVPDl44LIxLMoHlQIJgbK7ugB8kZH
uNa/j9QfIwaa+xAiaLmIWIS5mH5fsgQ95wsWebMrJ1Dh/UWhr2fcjkL6eW9xzAif/367Pzu6vJ+p
0nfkL5W/pzvpPzeu5We3NJFyfJKVuc7lK3QyBYOImp3rAHM4s9M+306asR/e15q+yLer0vjVlVNY
NAz9+yDHvKt1rd3JyE7gw9PCJlADw0ZiS9IMfQZKXZ2YZeLEyV0JpySIYHxR850snww0mMP6PqyJ
mzLeBRXX2BwBPA8W1FY8QzpALlhdKIHQ7/Igo7K+IledK7a1BjnktG5i0zApR1d7K18AVDEDkJoJ
lQZZvbkAgww+gzO0H3V52yKtVT/kKwxM9RBfcM1/0Vc4ic+IFJ/uK7YV22JB6MrWeshdgFkLTOZ2
Ny88oCMLaUW3AHyVWyzeW9twoyXuOFsjulNa3V3EzqtomS/TqThewrhcEp0MMLlZaAvVtuYzi8YR
aUJbBML5hhYgJpWE+SrjyqmmHlD1pmwC3eIV2pV7pmFALQgmZ5ce2Jd54ya4Kl9cz1PZSbuFIQ8e
W8d/V1b1JoVfeDvUy3JJEHJ+iL2JcEstt8ZPKtJpBBbET1sbNh5RF8Pzol+DY177O39nHLSrdbpf
tavIfP+jjzlVdvBTJBrjtL9cHqyfLBm6atEU136/Lqt7OcaK33JdbtsVK8VmdEUiB+EB1Ct1G24I
S3MbR3QJ/1iIx3CDdWshOEM7U7cV/xluSOB6aVfisXgfoFG4/pkngSvy45ieueQWSEvs1BdhLazx
kG7FHbKjvf9q0Y8LLum6RsZxZkY2/xDWlmd547FeDfuUEAXMWsfgKcaY+1w9a4/Vc7KxHsWVfMyf
TJega1ey6bHPEoee7l7YhXv8RM26W2O3PkdnRLvazngItv4JE+E1cuWDtiu8xgtcZaft1CXY5VN2
kQ9m5shXa34gFmtZsWWRD9IDrodF5hGSu5Fpd/C7Twx8lvFFXCI18qw5LHPX95K1gf7fnDBtvpN5
B+5iLkbfCVzVBqjIzmH6u7RbR1z6HntEFwIzgyOmDo46KxbNqllZL7AKed2Y104Eucz3EDdfJ5TI
nLH61/SGbGntaAP/eRMsbxvfI/V+Ix21Fx6qC1RVi4b/b7xoi8F4DsN43r0WswWMs4U1f7/NXfcd
epSdzJrZuzXP1vfdw7sxfycunDbV9HdpZ2vsu3xLuh8u/M3ZeFC2cjuTViEpG8BsgrkazwvQT1Ov
yroikCg93PILQGeA51WeduKDANHC2si7nM5yPPcXTP3Y9Mdu6N6vkOs8nDELfQFXjO6m6KbrEtxo
vngqbELcvelC6a6FbfGHxwd5KziaLS1HFxvy+aeRl/JrS/JtPYT7YrEKm8zz2Lr8fsE3dW7KoRTm
BKlwq06tdXBRIY7QwBb28pP2jq+Bji1ln/KuPUofzOlpxpjH+6Y+M4p2kEChiHiWEOeDV/syKCG2
khM+QiNmr/FEg5ZigHlEGSzH19qyLfzYnUeKDjl+wYXU2TfEfAxsw2Q+yKTTLcC9yP2yl9cV0Ctw
RL7dwA/q5wMHE3UurX3ww6gp0OqZDlM4nGHEzfnkDhCCvvFl9157YokcaCGbeLwmUUUYzeQn9RWA
w1rbcCgn8DAFHJ25+x13xBz9SghzY3ZnrGw6gMShapX6fIDagwzruftClRgO9vCluBW96s7z96xt
NeK0Z+NJOYdHEyVcuglZ+z0JjDc8wU1xUhf3dbGGWmQt8PjduoVFd17gqTpri9mAYcOfoxfM+HL0
Luo5um9exy6kKjaqaKB8SC1EFeGGKzYTi0/i1PS2/IwkQnvRtsyZg27ef4y0YlbhE4GRzM+NiaAx
GyEQ5hzxebdH5U/zW8rt3FyABJgsK/7cemU9v/VzHJe3gkh7kr7ntyPfm39AiVeedAyxqtJeZOX/
bF6ac3ppadB152FbHYsX0xPc3sHv4RGJtOqgF8lutew2yQbbmtdeYkKNyhnuW+2c7/W3lmg9li8v
aifIGUr69tTvqeefyGMhp1reda7m0o5gbhyjNntHTHYBCiBf6otwID6jJjeez/YCGBe5epBw1iax
m7knbZoHzVI8IV68PaePwlWf+vMTP41Xmk/agvdP/a1jTMjjdj9BgTHGrwhZe+CSGPbig/WRvhlM
L2dAat6CN+uDLp7yIe7YEyY9WTMzAmG4+0jkOTMjxPnRGzOyJdgrIATqZ/EnISDPlcMXpucXvQkf
xbFYafw2TCnP1JeEI6vk+82M7KeNzF8eVFjwpp2TJWpTX+z3+1ZLzd5MiqTdtakrJyvU8fBRazqs
1qIPF2J1ieTXH/ZOf6u2LNGwqLgUTcPX+G3Tpij+jdq2bXb3eqFu+xqqEVUddpSv6cHWkuImJvOK
nZSPR1wyX4HxGdLnXd1lBnWkXSvOMK67R79+qVGdwyauGVOuDckh2jF6xVRTCwsZm1N/VDAZxdaJ
5Nm4RXgWzAqLqxE6nPAuW6ssOd7kZxNIeAuqntDYyNIfBuON4K2kBusVfwCpNboBxCODH7wanT9p
o2+M1wKCOpRuXvX+vntrfLv2t7K86dp8LtHe8H1pyxgtSheKma4bMXUVEMi34jiOmm0M4rLH1RRV
0kpm/Jb1/UayrGMvd5sqCxHjq0QEonqnb1bISJGkbhaIX8bttqiDkigsJWADIB61O5QlOjIdQ5wp
Ak3wd1o3ft5Gnjt441PxjebcckhY4W702xBJhdEX494YZpZ1Ryp6O9+L4qFC1GWp/Swp+9kT89ir
tvz3+f5LeTIZ6wyR6TXFyfedciP19zwyY4KpkPLH+KeMfBUGWzE5m8FPOru/7Mot3URlhLAErqf+
rRSKTVOuKGqaXVR8doxZu+5T86+hwCpCN90TNBr+RbTROxjCC3Og95PCWv7hC/8pbpFURDTEZFC6
Uxv8EgP+tyhJu2CIA7XaNfWqDbeVvFNZdxvtM5Bj5GZ3DHRPXQHWoWHtNVza0BpGoT5d5j9gqv7W
SLCQN4qYymlIAjr9/e4uI3OsjSFmXDweq+pikprUVg7OU/biE8IByqPB6ENx/33Kp93tt80A/l0I
cJL1P87Oa7dxbNuiX0SAObyKysmSbdllvRAOMnPO/Po76Ptwq9SCBVx0n4PuLldJojY3115rzjEZ
veOk/fdl3UjL2lKRir1OldsunGwXlndeYvwm/30Jeqy0a1ReRwE1d6WVCvShLqS2LUBnkbg3Lmlu
9dxYSd0pJwBRdd6i+o4Q479n239f8qqmL/3EqeOqKfg2jwnPxo7CItvp2FQpjfPZ75fwv3cNL4YD
mdWjoUy9ZrgaVmWUYlCgW8h5KKCbqAuGFWQ9wCIUzMvvL3bN7WMmwaupdFcI+kb9pV7dN2JgxEkY
OeX40dzy1MVnTfzW/FNBNwVsT0MdVy1YwJl5WUVKg7LzKKBKozsWJ9pcFsBOj8h4U7mQEKgylGB2
gvgOoyom6HLX0a+G/dXLyPyFNyso5gVRXR2VSGEhyC/HSBV/FaWnLkrujLbMmxcSfRIPOMOwjJ9B
x983YynJQueyULRUXnlKsVVGx4nXrwxReWjzSyyk847t1oCvMH76qF+FFbn0AiPHecFJW/HFB5Vx
40goSc9B3UyjVNxhUnwOxAIEgw+EgDa2lMP3gIVBVK0v7yzdWeLIlckzD/xwii3WDYHnR6cWrHJK
2GhJPnTvgjHFLZpoKq2hXdJGU88YVjTo4fSqJBF30wAUpBh9+50yT5xzitBE+DKQJO5K5YReG/6S
i/Rx6Bey8yZSrEgIgwvzkIO9sYR6RjjTVjQ+FOUNwMa0IUyguIhonccdURS65WitKeMaDUw6r2nb
Rzz6pJaefI//AdsjljpHau58JT+3/3/uXXp6ID1U1ND6+JX99ZVoTlomQc4I0Mw+lRHdWewMxI30
qHzrQiYocy7eqt9kI9AJMsPvi/0awfG/ix0lLIhkBKnWNYJDqN28cwa32CfZzkkXchgiwt53OEzR
Pg3nvtjA8TTEjdkQIcXY3FUn3qoOnrvwU5Go5mh1u3R0UrgLEpe86790gVTYHA4MfA5ugBSzU48g
hs5MyjG52XHHTRwahYIGQCJDblI/ZeIb0ue2f4KE6wBBNZlYuP0yobL1hkdN3kFP7BYdFmMDvbb6
7IWsgGEdoV3hqeLwXQnkvioSA/vCsy3/CWvuxK92nro2ws/fr9iNDiPbw19X7Kor3BV9Xfq+/7Of
h14xgX2rBa5tFUcHZEnnnCKg/Es9Pxc5p5KQRLW+2CYhnlDFJfFdu1O0auPz43oBKaKFQhXdPnf2
VdEaWoXnR+5ALrID2dKWgUfECy7VQCakPFVq1jSb0TRRJjTv0eCQS4tMGLEKgnj+VSMMIJgHtLkY
WVlTVZrju8SYrL8Twk30CJ0BDnZsSvjFp2nPry7FaplhuEXCYDKesgNpFUXL2Fxi6gL6M8Y3kjBl
rM0cWQWArfmdL+C/oxdN/PsDX90xsRRHSaGL+V6SGZ5Z9ftgXDLrzYovah1ucN6wdR1o91Lr3Xnl
W9vn3698NQfWpCQK81YiiM6bIs7CSOCkwGVnDkgACNckuJGGROMS9dafjBQpFfiXXdybqt4oZLgA
yJLhhjAQg9Dw75bRuqmvaT4KhZwjoAGSDSFMW9LdG5lxOIwt1IxFAcDbN2yPYKXunjD6RqeZd0Bb
W9cN2bDobf/7DvSuMfrWY9dw05dIaOhdUueHM62+1EAYM3zDUIfj9s6T+eZe+ffLXp2V1KgYN0te
dvzgOtAwSLZxeDG0s1kftewiy1x0V2eXuKSWPi2D4+8L4FadRX9dA4nCAJI64d+PnRmR6caVke+F
4lhDSoxWsc2Mp612VU8E2b2GviyO3+TVvc3cCxYAyuVx3HL1TTtVoqZ5x6ilFZ8rmrSx9Rrjd1Yf
RemIjZJcAI8coGDVBdtaxCOzS+O1D5SnmiFTKIkCqmetSD7LxgCXRrldPBk0W3SAf7YIQcLFrb+o
hi3EQ/mZFnTbswXYOH8dbPASUrWpCg44X8bNUyICu6qfh+ZSY3QhtAYLLMAj7ZB25KMf3ezdCp8H
jTzjWX/C0Z76Sy9fBT5IwXkjbnNxDWTUiQ6Zj+Zhqgowh9A5L2FMIkAZGmzNM36gy6bqd4fIDp+c
vuyVnVC9yXj3d5lvq5hc+WV1oXjIZZZwkgsBDpmNANF357k464U9tZmIipCmuT+1ug3s/WrY5yAy
uomIbhWXJmQK5t8NHHlkYtO+XwnKoTKoyomBQ4hU/uEQ6j0BayqDBTjIulvqZNb0DNDnmOMrOEHw
PZUHxu+U2SbEk+IY09w1Tpq5y40jw3fCZo1mZ3QLR9iU2sq6GG/Sk1QsG5fZ2Ajvhy8S8Uvqk8gZ
nPDmSY6S2nxT0qlpXYb01Sq2arHC+aOQkwa4DZvKxPXe2yzcKMwwetACw9ksj1pxiL2DRztNNz8V
VOa9/mLRX9NbxkzyOSkx9KNAts6OsVPNc0oYSoMUISG22MEswiyHHpWBGhdqn/BYh0e1OmTGndL9
1lbB0Q9hM2k5hszJ9997JtQiJ3U87pkQvaPBVHDEG6VIBGhps4bKKY2n3+/Sn+PO9V3z90te7U5+
NTCPFS1mgIRoizwjAIW2KPw8UizaYxdshHKdCes8WcgVmZHVSRTXEnpDf9cC73DTxxZ2skeeDGSD
aFgGqog//qNNacOniDQOFcOZDDhpYSu4vn3hQ4k/k3D/+6e4e+GuNruk6lIlys1870Vzuq65RaDR
3EBal++6am64YHb+H09WRogwf3SGlXDLr0oJvdJRiok836LoHJqdPYB7GfNQx0jCtdrjxltgZmXl
3NWi3Xiy8so8SuhX8MI/XYS/qmDRU+S4LXpyAIeda/zJdKxNnUNEdfSaJXCK/e+YtkwvX/I0OQSo
+gVDgwDG3LsM1ughBhbx79f/R97zn1VkcgrkMYfl9No4EilVkg8hb6mhhjP0C+5P2/dRNLNvVDJb
sdVNqqKlLRpntqAAwTcS4VVi54oZvYQnjZllr7DEK9KvDNQ8cYO39qI68CGNL4uEpRH3g2h+HAtr
nKR6uti+R3FMdOfgxytCqpGQfScoHMqcnok8XDROQEIks7sQvkSwp+E6JHJ0R8cTF4qZ7uM2pi98
lJLPRhYX7jAsEvfOiUG99UyijzHqcNBFiT8nir++KiwLSpqqDrZoAA0W7zXr840Vso/1HCR5cgKO
Jk6+/M7dYWcCs5XSsw/QNoAb5bjpPm3raWfEC4E5Q/Ct9avYIYMKV77XDrskwwRDGR1QUlUupnWI
Oz5cuTKG6XR0YOL33cVMe1tmQIy3saup+3kEWzEHiWARmZwzBzWf4IDAqj/c0YTdeP5L3AGIC8ZG
LXqUf/eyNAfvItRqtte8dx9KF00PiWG0hDKfhAX11PZ3uiw3umcaVxq1BfsnHaQf/eRfF7utS0us
HUb6inGSZGVtfLYks4TDqfPnXfDQ6W+iucPcJOqfOZMOwSUqFChFeKfwuaHT/Pd9XH9ytIQ0n3gf
3rZlQ+3HDnXEXIQh1guWgeAtepAPnPgIcGRL5CnlQAqIbBXnP8aLB2iSLTQcyFNsJR4K5t/v1Zt7
pY5aSUVwQatTuSrMajcUzEKikkggJMnQGqygt9OK7UE4jK5eohF5TDpKvLjzwrf2rb9f+GrHNK3K
rCSfF44hIOeud1RSb9kQ356FsIKCrQa/JVsbCKmqYVf6gIW8AoYeWMdiOFYmeP67B8Jbi9RQuDNF
STM5qV49N1z6hBGzR6Ts8IzVZmR32M3YF29PSYa5KT/ld6//+PVf75V/v+ZVj9PX49bTnSTbe+ol
zMmcCVeg64GZiwHPWGYX5O4kPQGp8JKtld7gPikWJVugsqLjrBR39qjxqv/n7dBQgSjKfkNQ37/3
aYk+yfBzMdvr4aR3j5i80N0X7b2bkwLmxgvRc5UMaJRkS/2c1P66PfEtom1Ou3RffQ6f7nuEc0ae
ILCMGeDr8wxmDrWOOdUIRS2xkCBZG2UsClgwkMBvPQ+QL6aLAjLiF2PePDiAdfRNu9Y+oab0JR37
SeNNGYRpzx6/4cvaeHb3FJNOKT72r/GTikx/xMs9Ab5/01OQnQ0N0WBmEGAkEg7BsKw9Np/ui3GQ
nsqXAqLGHnW5UNn9Wl8grpH+aA/JNt5nW/ihW+8Zr1ExYY48vA2fJQQpqsSH7jOJ5qB1+Fhzlchp
bvzPiMIA/O+6fSkOxKbP4iVonj/k5i67qbzG36VZk/ZF4HNu/WUB/R92xIQTkh0tyg2Og0mwlde8
E34MLWr5zeNeN0YynQe+doyLWRtfKsXxQT53vPXsD7ymk0Bk4sbY4l1a5SgA4k1r57NiPnwKT6g2
QH1smRnhyniOH1PwX3uo9bxFqDIYvpptNlc2BA7O6NDiYJg5R7KK2hkaGdgkG8KINuWr8hVs/XfO
B3jGnHWwqubClBHtyn+Xj+0xfxX32jOqlIZLM6GOjd/rF3WNFe4zOox/Jvgiy44f8z0E7xEyIMm0
PO06WsMPGKbiLDhoBLhrS2Ujz0gYnef78YLFk3rCo3P27E5IwAjIXTBgp+BUY13Y+ECZHu/8I+EX
6/SE9/KhqHYQsCJ/Ec6g9UjPgz8zX2oejRNJn9HkGYYNocNTeYYjGqce+QgrmooPJBNvNBLdnouD
+a5t9Rd3iaftKyNac2LMhy2qLd5iC9HMwgPXbcO9vNaP+oIA2UX6EvCw5a/oudsCfNo66+IZ/9pj
vAyhlk+yFQGFc9U+gyqcPecT0SZz/evP3J8Ap3sInnANLZ11tvLeuAXUF/klxl0nbWHKHdPjh7hz
N9mBUWTxLM1TPr1sS5Nh4krLHkjQG6FkmMhkoihirjY62ylE/8WYct9ttW10UBEhFIfSsscJ5Bv5
By/1u7we5URIV/kL9PEMYNF8mKxA3PNZKt5+vk6eOB7OnRc9RpE9qQDmOmjOCGyd5VD1yWnvNipy
YmKsoO+YCwHCZTmlFQrSkq/e+uwxO/IgfKnmzi7YquwzyPyytV/aWotohUUcv4av3YGAvz/e6gXS
sN3b/SJl0XZzb4X0aVbORDtbYUV8HHk5/OrMQ9o2ytuKJ0bwM05KNt5AwthkPIIsKuya3HwojaEp
zvoZwrhZfeRoa73WF4e45QhrYrkzV9IjqqQjlrclO+yxeJUm6YuyjXfdq/KRPIU7a699xMvh1eRy
MihiJvikIHACWzlMo3l6Bq6S4vGCxfRGGCRmIW/UUqQnCk6cebT2DWx5RzJN+Udi2NRLfQbPxZaV
P8IYe1aW6a48WVAGNt7cerQIA59IH4jz+HHsdSfwYfyJBXczv+kjvaAi3xivAtoRSoQ1Tshl9WH8
0E+R8lXEhqUE98LvtzFz6V/yg/wwPCLv0L/4TzU7HSGrXFxhjJFzuLofPsIFBlIfOTU37/FkILzr
/zQYIQ7gdLdoPBgdJS/ZJt8K6D9NQO3g63XkSPmckAeEHCBBX6tNuxOIEZ9JpY2aQzDGv+MTvWaU
g5v+TzbGPcdfyT7dJu/uQXuRLsWFIifB+8nmjU0LKcOu3VIFcfQcvtU/5rN1ckEnfDLSICXzSZsZ
j/E2e0kP6Hdbzvj80egdkYeA8LOpFYikA92O8FD+7C3GRxxNJ2St8k5Ntldk1wQ88+jwoARO+AeU
K0I/gaFn2RqYRZYk2VeE3XFZ8BbAPeJJUU1cc/TJmMv60L3Dwp4aO2dpzYa9+MAYlIukV1gzpm42
kYG4gx8gQEyfNzMiet14rnozR3khVwzljocMETg7kB7BRk3isRa46gu0XOJr+JWkM9L4OvrIUP+o
BR/zA04EBRmnuAJ65dNsCZ9QkCTH+Gv4Dt6lvbjSt6ip+fhs5f74UaycLNQJY6SaccOUhirysIE0
MBovX0JuD81MpZiC+CTNEQNFFX/2RMQfyMqj17CVwMPhNY0XgDC1PRsMzQ9Ml9aKqK1XbdEsaIjk
BA0atLcn9RbXICFTHdlXpBqaqD1JJ1oMBPwpE/fLe+dNo7nhesoe/y68gEJiWjcGkBevoz2TucMu
vORTwI6PDlbJg3+s5whylv652UDXXJZP+sZbwwIEi8q0EO0Eed3txXo037gxykW9Q7FVn6kMgj/1
qbOTEWNPYETxzhdDw657NJ+jfT/fqg/ts7AgJeaBMKi5v9ZXXLoVVFvDlh4tooFf9UNj52tlGe7Y
s6bSx/DK4Xn4kD6Mj5JkUeJW4fbHUAJBe0zGyYQz5QyloOcjUgN0OpomjIT03T7GgKVT86G/uSfh
YlE9LtOtE9nOJl6ZTyEB0DKxNDP+BojJUrEGcEVMASfo+rCKvBt8idpE4gjwSUBbU0zedMWGNQjV
jDUrncxX9KnROdsRF1U9Im/Vn9xVCdovJejQ/Wp2ChK0B4wsMtKQR7DmPru0b9cHBXWTvoF+Haz1
N/YFjh4ZUcfxpPpAh4bIEp4LkzuIUdlEhKzyhzSXI/dh9p6uum8fH+mK8K4X3LXcPjgYLKYbWGid
CaGRJAPAWRJo4rNx4i/78OjwU7oww2IfaCcx2i5u2In7ZDz76KX0B2P2GK4brglr0GS5MMFs8Q6P
RzPow89DDL/YVukZKJAxbRjORIQY8Crj8UbVTlZqjwwHbKXelHg+v1wRbliVgKGQHS06Pkc1IY0D
ca7FDkzcwmeKGW9TkjBqEwxZ8bTCYJYuMhBo4ZQ48ZHRW0/EzMbio57Jin1NLvUH4Esro7TrDvWr
Bww/m4Ky37QrdcMt4UyXiLG0U/mkfpib5Nw+hG/RY5lOtipZweg2HWbfhGmyrQA2MtlNOtRj3hoP
yHeQEoHCdao/uEZYSmkwNp8pWw362/f0nZqsOeUb9Rhs83fn2CLCjR/1RbETVvKi30fP6BybP+l3
uHGPzfKQLRUE2DCM+DEWDhaxjRxPVGMCcdpJp3WFL51+6KQwZ3E2ZbtBwkaGhUqi2M7cMwD2+YlV
+43Gsqntns0EGeU3n9wBKs7XyJeDAJUHCtN4E1f9hPZeyWmEnCiTIYZd8azl9iEImHLJt5NzdhG+
dLDR1bQIZmT1as93DpG3TmwW4miabpZsMgv+97iShPKgZBrHFYbbY7OpRTnl4VqunqWOfpNLxCEo
rIHxapFKy5oRdYOGIPO+TVD3Az1vT/DmGk/T8N7E5cZBCuUK0GSJo/WI3P/3nUFPVLJQlTKaNqcw
/A7ADebpUbjbU/pJy7w6sTFOQeEBJEbBQXA16AjduMwruSXzuUwWMcncbsZk1SqPav9A11wzPxTG
kASlxez+QkQGRMeUOfNWFi5AAgtLLVqM9ZqGuB+W7QUxhsIwSAOFDJV+7JlEfbYoEZ+BE1LcFzc6
5Nmjb6qcdsJFQoRkCfWPvmIpdKtc7pdRBlZLF99q5TgevdISuxvWzpIArZZbcuWO/iOyJnkM5bu0
O9eAWvJlgHojry5qhLD5PH6Mxli4DIitS9Sh6wY3nrwgNetYdTHfHboFRAsW/HCHMHjYJI0YTTkg
07LAPqTS92r774TwVF8ij3HLOdloDLYrHjzgP+l4LBUPaSKbn6Mf6JFqOTz+/lVTkd+C8CxNYoMC
hpQ98WtoBfvoYIRoQLVgoSF/7zEz6sx0WUfZKYD360TrXDrSOAfVTKwCvcaI/ReQFfhasoXR/glj
DDhrcWy7NQny7Y7LjPY0YeNiR1/3ILEdKJlSQaKkQHwZUDH9VEA3aapdFKIZlRd8iQbgM3Pc2nv+
Ec4mR0sWmB6shZIut4A6a5egR6P5CFwcT7KMshF/kx4OdpWeyvjbK3dtBJ4h0229on7qDr7LDKhD
zMpL+KuGaXXvVo+1vw5IPErMeDHO6AGI7qW43po8Tj31vcEbqDXNB3rQuVQgY+HkK7dQFmk4y/V0
kLEOItoKerqOqT6NHyuqr6FGkAIjAloPDae5C5KkZItuE6i+iFSTgZwMEsZc93ns30ZhsOTrICKp
xqssrryMTOV3mLp9fqoBcJbVrFDjjenr0xZnPCrIpmmmbgycDmFQHXNkYZhr9QghKm+VhFDpEUWo
2lvV+WvBPZj63mPnSsYSjFXAXi2wZZQRDyFCzhG6aTznjUh9sHTo7aJGoQSbAWFCR8yLRmrVIJTb
Eka5N4Tk03oLRXgikLLpnW1H4qeRMIdz17LQzCibBemIxnM7gn3pdzbFOac14cBHdvRmGqekP6TK
UaWqiLDnDgOWhFQDq31xXJNFu25MljSqXx4hYXQWO/lpvCkKkq+C7MIfKAI8ztqd23/HJLoltsJb
ioL6o2IZqw2buOk8yRnic1pmcdetxmXl8wdKNDrGH02xII7aEoyRUr6wuKcBYPPyab0AsEvaJGIl
7W3EhMVtM9XrcVa8Fjv+MJS2mU5IYs3ZcKwvuvyi5tT1qDvK8GzQQys9u6ZdM77hNDnLdOwHS1jz
cwV66Fx1FkJ7jFrSo8B7ZMUJ6vlivMk1Dk8K+S2uXdEVC9hu6oS6s7soaBwV3nuOjzEJ5Glb7eV6
JQQ5coJ0M7REq7WLvN1ZBuJV7pSxgVcyWugkkr3jfZI7e6XntJ4CrkxJgeaFuIISi7F3hekAXogY
EzE5SsNYw8509jACejXwh8UcIjFIa4gUA8W0iaI9YdeUID2Z3ltaYzhAtBvxn2NKuaQ35r6GMSO4
CMKwEtWY/LR+KdFiZYkzexWeVEYXQeTNGwkXRy1sq35Xc0x0KXI7d+3yZYXGuY53ohJvUGJpg3iW
JJ7ubD2V+ta0+rTRDh7pBZEbr7PRxssMIA917lAMKyZlJqe0oYw4C9UEK0gbkmvy8av3iEXF5muo
/irI74ln7z6RrlrKg1JnharS2stSyEjuXJeWiTmK/vm4nj8TCUIOlh3gvqSB+KrPvIEcNW/mZodw
mA3hltzEwKs5m6uWXRUzt3uL3VdFeuwfJHHrnDJnXuePZCpqBvjGKfB1z/nEa8qh+ClzHgTvMW4+
YvmP7K5LAheldOY47wJD+wRRvDvG5GL4olI0OD+bJ5eGD0sgStdxcIrqR0cnaZqFaZ1QpBiY6N1i
ugX4WBgbwuxiY9uJM93a9RY+3le32NXmopQ2BAMMJeOaJYQUz2LkMO20TQ5ef+TRL2W4Ov3a1feR
O9X6L5DWATCRV57FABfSYa+rX4a47KKXziJZblGaS0Lbk3gRGdHUp5si7GpYRwDq40Vschct84F6
9hSiXxGJ/hY8xt9vSZ5uLGwrUvecdQRMU84lPHK6vVO9d96LTJSSfnT1dRGzZKlOI/XgyZeBoAWD
TEa5fvm9NLvR35Ulg1a6ylySfe2q/in6BvStE0d76IOJex70o5w/jEy0e4Oe2y8ECUOE2sVs6WpK
3vWC66aDGe6FesHTWPdn3O2St74rYbklX6PGlHXcBqOK6PqV9EhswySn0gK3StNUdDZmPqZnRWwb
0syNPyxIogNNZ4QSe2FYqPRlIEXG95rnt0pLE/gnOlsL9uE1BFb2AtXTm5xZ2hN4ycg6+eI55PCZ
IbENiGRg30BnUYCnqPLN4KtkFzwXbrpw88Xv3/GN6nucrukmZn4ohdLVd+yGfhtJOfMSyp8ui5cV
bYxeI4JcHtWmp45pomncGVj9DKSu6t3x2vPBNRMWrnz1okPt5+3glum+sHZMQCggRSzBYs2QqPWX
om/OahU62Nj7MDD+lMG0xKdkeDRA6nWLP4z6QZBObI8zvfLXLdFUKSnSZg17Pseedah08rM5SyjN
edyY+2bMxcLK1Q8LtxqWZFtjI7Z/v5I3pkAjmwFiJ+NVivmrIl60vKGrBmos7DNBfWQ6akoXxKtt
tqZs+/21fv6w6yuIFlxUDA3eIjbrf48mlpsNjutE6X7Q+knbryITLVyfzw390nO0y4x4owCLsugh
UtesJPMtXg0kKlkkGJShBr6D5nhtzpqW3DuowGNd0IeodlTdlvvujgzmxiJjfEtwmWag5FKvJ1K5
EvSFVzXJPknOFcdu51vseVzSq+2OCYJo6d4Cu/WCnNq4wUbEsnGNrNGHSkvMMI/RwNgiRL9yBsaN
DOiOnPGGlABi1gF12AXsMbxrKSqcaebPJWUJbCR6peeYUZNrdoswW502ok18kIH4iQJcnBnhtCMr
C9G6tyZGy23nen0ommfLR7l7R4ZxS/OnmkgdAW2MTAr1alG1Ymc2VksEMPaxrnuqML8RCpHR3jKh
Jr+lxZGou6Z2p5gHiztbw4+g72qR8eKGIYLSUZAUXW3LUZk3LuZ+d68xSWxKDRbSxRCDecJ0BxMT
irDGwd5rh078Cv7GFvUVY8ZID+4sH2P8lP95Iwwa0aIoALOvfUMcYLPSqcJkL4o7YJ94dsbjmGec
WrgcuYUGphxWP3LQpJ46xYXbj0eWQnRjjvUrRaXIj3VHt2tnVutONPRf44FIJYo6Eocld9OkS2lT
8WN6HhAZcTYRHI2leiREpIw3VKi7rLjodbio02SRecfSU+exfmo4to3lmGp8EQwCKP3iOS9qThQU
BzTOsgE6CZcKUihOVM5jgT4+P9FyOCR2MQBIFwlVjRIhwYs5Iu2aFHpx8j2qGSzqZi8/VxxPxoOo
VoE5S48NJ63f95Ib+xa4CJaWCeljRP7+u5UMGAD0rNDifR8NRHqRXMX75egYs6UMebvGHvX7C95e
V1hM6PpoOKOu+ypNhQfKK+t4n4s8ZJAvWgTlCi4gUpLghBYwXHvx3BPmMIluG6clrQ6+xAx4KdEl
v7+XmxuFjkdMVmQeRz/3318jbCUUFEGy2phNewaXV+frqpI1JzKKc729dPeW8k+B8Z+lTJHDIuam
0q437iCWK683ynhf8L2SGGS3VKopnzvljBwQBDfqoSTJnIUqwQ4GoKX8nOtfA7mBLRFkA/t0ho7B
h9nv0ocFm/r7BbmldQETjOPFstg+ebT8uxyCkWmVWmG8l6wHM9movCWizTVEoPSIFA7zkhsslYZj
rkB2mbvmIRc+iwTTgcbzmBA3p5Qzu8+wkNwp4hz+9wDILTtirE0aAkpy7y2P+orra8pakiXL1GRg
OVcrGHZ00tWeF+/95NsgqqnrX726+FGWubRijIT4vCCauYW5uMgezor4gmFmLATGS1glj27/aQUx
hLU3TKoz8UNNwtXvl/XmRv73e9T+vaxZLtaxMajknrgzqlyVAYrXrptiIYk733hEQF7sqFagUIT3
Srwb1TXqpP+7PFd6kNj1I7M0jWivKz4DLM7K2S6BrjXid5P2+PsHVf/rItbw/uPogVZk8b+rh0Zj
dCYViMUCJ7sFjTEn6l2Wc2vPAvpyJw22F+wElQwIMpMmBoZ5kmCaeZAuPRC4SE6/2z80OzV9istK
ZdLH2IMjVzvrrXmUzVOCffOZ0CzzZk4CjadNVep2sHL37NA/BtGrVaWJMiBEPA+KrllXSqLKcBJB
T6Arufi6MNhrx8ZdRM6Yf+B6S8plJgiSj9p+zPobGG0wpIrPPDtU1hwATA6NUpDNmlfBifaig+dK
gC8CFdmUQhliZ4BD4dmNH/suegjUlM4bpvEEj3hB7ygdvGUANU31UD9qE1MdHqKaKSDBgorL3Mdt
dwbdnLR76MtXV04eRGaEmpI+lm5vq9wKsnLODFBmCoCIZhY7m6IsPxTwpFo2aXX6tyrDrV4dEKF4
BIyAP+Q3Qj3ojbc6JeNrjN7IvXt3wXjNrq/pSAdXZUUk9EAZl+pf220lDFKf9mwudDENer/tJSYf
0XPe6GKx+kum9FwIRzoZ90yiyq2XZts16OcjC6Nw/velPUnIWs+qmSEaU5gowlNSAkKfk4+m4x8h
Jh1tHkhnErfILfFHgTYDs466jxYV58MxX40JFv1VprKrGsgG5p5wijxfUmaiN9fJDgjuVH/mjXtp
DIdAXUVCjI5F7t/33KhpWA2DEO3dF0uYiz2KC+9N+wjP0qtHOtCrMI5yJhS1/D/9OdzhP4oqtAgM
U90jF/hDPUVEKhFWSFuwnMooftK5jM07m2VwHMVptynnKEnrw9CRc06n6QfB1k2cR7qbmA46QI24
xj9lUDtMLx3sBlwEhfuTgwW/TS+n+MghdlDFtHYqTq0paiBPGd+PMs03DMB1goSbWXJET24CUxXe
4tff9xz5Z0Z0va7UccMZz16yZV19uU1CBUM+GMu+ffQMsHHue1l++QJTYdJuQuZ9sK4VFzlyoYK8
IMqIxrCn0JvSaKNUTMUaJN4x+A2NEpBwSrH1/rBQZ4azy9NLi8GHpocCK12ol6qMWfIS4hhJSbAW
aFqYKLdI+RX8VZJGs1Y5lhWWTJKoEvQDXLIO8W9Zn6lJ2ywiZOsoKoEt+M0iKugf9Rn5zBIqAUud
xDXHOTVflgqzTgQveTbjloG2Sdt96VXFUk2y51KQ52NLPlMuOZyD0qNqwnZaWMyIChRUAePGi9mn
G7mFEGzyjtl1clqenqjznhbcsjOPw7Xuf3sRE2KaYgm1TrgudGUehMexqZ2GJ+h2ZiBjEXHXcS/a
LgArg7mmkvqzQAILxcDJeKTLG0iEqYH1riMUzmB1gIxUJO75dfhQh8EU472Y76rqlDLE4NpPYFlL
hI2MC8XONPcYEknQtOJqMN8KA2oMKROi4q8Hhp/1uCSTcq5lA4G5J4dWasHBFeNsVHLCRzbttMl7
RBxy4Yo7KsXaIalLQj5FF9qAONJ7/oqCLuVR53fHuDxDwq8RqHZBM6N/zbZTidzspv4EBrkh8azj
RJEsKdJHearbLMzhoEUoDeS3qj8lcD90geF6Mx8nS4H7paX9Uh3CKeprK41nY2t8fLRqMe3CdBco
WIL0iarTvgZF3IfA1hoWqMfXuOPXgQOMqmkQ86qwNbRuORBtlDFASYqT15zFso8J7T5LmYYUgqxh
pkVjroJPlkRV9jstP1uqt+y9BWLfualkc8vfjQeEsWwWFQGkEr/GSFpK50B2cuLrxjZ2qLTLSIqm
udsA3O8vJrOAcaRKJcIe7KEd56gSQp0JrVVCn7pzv1PI7y0Botjp++bEwaseQ/nG03Swj+MHs2a8
1zH+zqBkmi5NV9Fcxea8V1zIpsDFc+8lCbEtrDz1jlFkvLOv73yN2t3EXcPNf91a0CtRHZImj/bO
sOOJMp5dmH7liAqQ+v6+zUi3HiEax2D8l2NWl3FVw4WKntV1GVJIMYv2Zi33q2ISX7POWV40LXPp
0Cfch92bGdwzut5oGGra6DoAm8HTyxwPMn89OXORSZTBldlr2VErFz8uqoNg3cFN3jgL/v0q1lXx
VgZdV4k5ryKKR6mGclLt/PycxRezZJ/oLr9f0JvfHSZKBv/a+GS+amJJsaP0vTr2l3H1wTONjnJw
hqBQ6vfarTeOeRrpblBtsGyK0Dr/vXpl1hsG3U1WSciXxbjSsE3kVD1JZdmalivlho/cUrV/0BE4
u+n+h9G7WZKFmk18Ld4E1r3ezq1P//d7ulpNct1Efm1yrY3o7HpruimDe4zjI52e3y8zMS83bpK/
X+rqBFDLQZeIkZzuxwReoKY+RfmxmOtnAhuO/kuM5LaaBivkV/6EACqG2dFTQxq0T27BOMIqID7Y
IZAskGTCHG0NwRciKkwCbX0F/QmaMNslgNC16+WxOn7pi3SyaRjEMRuya0+1W9977uDog0nHBoOe
Vbb/fH0zHj9XC+D7DuGJo+5VQjKbo+pCrbwUZ9mzs4jGZ/lMBBmIso1cMZ45Ol2TSfcpfZJ21iHR
a2yFQG2kTP1EBbRjk8JAzC8H6pIUZtI3bV1c0fFjtCcp9iiLoVU24AkYtdchulrwXvKU+QuqaSu2
VX+ZQtfiHP4/lJ3XcuvKta6fiFXI4RaBIJgpUfEGpQgiEkQmnn5/kHdtS5w6Yh3XKpe9vDwBNrpH
j/CHwMEQXW+nouoppC+ql3QzyGczaZsvRET1nuLbwMkI6SdLxjz9tga5M7lrZ8Z7P0cmYFO/bovX
M/aFKzi5BroKFvgHCw4kppPv8grjzdnpA+njWLTTwgEdwMg2mvezyEOcOL9rng6fqA5Ib7CbXAUv
Ai9/kF9PXp5bcTfd3yxjq/TwC8+cNcY689g63aa7OZt1i58slZdNmYC44rsKtNLy1mtupNvbybZq
p+aTTHtTlpFPC/FuV9r7sUoWBQtNDspSZO/msKqoErNZLHpxjkHLOfHoNMjNvhKAeqe7EW4jmGDl
Ei+MnxgZDAXlc0BL+Rrr/NrWvYgRTIAPmSpzcgdubaTk+oLxqze2svXDKqhu8U39+7T8NiIiVqAP
AudoTCjHW+BbpDUy2oTnOCXSEuYp1cv0bA94MiRLwOU5k4RJsiI8NE1ii/E8kES7BeIZ6u8Ag1pD
df5+He03dg+Bn2kJbVg4GJcF9aSMJ6WiR+k6BYK+7HZ96VLsqlNEqELdUR1ze/hI78a8p7SSz9MC
YdxpDSLsLt7quGK8Awi/62E5HLbH++xF2Z130ecREvKzgscJWfu7dnbqp9TH6cFLPXxrXGOebowt
8h9OsTc+0SsnKGAos81vO+qHdH2IvKoBN8FOrJx8WyFiPkdtNX6Ec0s+WZXktoDHnAE0N4oLB4jq
HkjzdAtJ4ugNBzdFWDQAyIYF9SxK/LjcH/XFaDWYzhE66YL1MbLrGuzxLNRxINnx7/EwPQoz07Sy
irnrLiHhitZY17T6rDhjo8VHYPiP3BaC9C66KzpHGlNTA5PlbjHqsWIOTL/q4fSQgDN9DXFxHW1C
tOlxms6PG2XB/NSR+LtI4WEDVjixHTrnBQYmFE4+COt5gXCnvCEgAT+U3/RNdj+Z4ReKrDX8gOOL
ck+Vlb7Th96dV8AzNgwxVwKFh4N7nRutc59jvK2A/p3BnVjpyymywr30ZmLP6Paz/DZ1AHvDnXgE
m2Q3bj81vBDiwIbQNyWKumdoJGOIhEQxNR8n0C6Qj7Gf78/Y84hLcdmtQFPUD/EUB4ll46Eo4lU2
/N1NNA8X5kLnzzrNm5W8OO6Oq8DHa+eJUxzN5dfmDnMmaJvEIPOGmecmIl6ZtjuxUdNwN6G1jfy3
gzP6rojeB6h0K7XekKy1B7tzRIQAbMEXYCGG1gAKFSqFOiVjxnPGXLS+Oa28zEaWbRnS7bAnK/qE
5QtG7wXxWbWkykkxpWEFJUtq4SthNm8fPk/wYqhmIgerepJ79GizuxBwv75ONyJ/+tk92bHT228P
FZsPegKFbLSrN/E0s32Y3ZthkSFGju1VAo3B4vdF7FJwt9Zhrc/LexxF1uK99li8DHPDiTx5nq+D
jbxjyiPd4sZynJe3oPAxpTiiubSDJ4CdTfxavwa+4aM+6qMo6jLnu81vS3xlZoj4uzhhLSYOdld8
t3T70fEqiVtDLahuIIo8qtNo1ni6dZ7jHg1nRLIXi2fCqf7lHXxcR67pRsD/tS0K0a7g6LbmD7ON
iOCIg8wAftQ9ENYXLHalPYh9YFrNW+se1uXEHcDh5W6fOYf2RWVUQ6MA+PZnhAUzh8LuPiYvxQKU
81a4zT/VZ2ELlhrNUmHaTLVb7bZ5rN407t4z4GjFV/bnZDqs8cy8l/z6FYKB+SLvukdtmT+gBiCe
nSC3IBrylLLHrCU2bf4KI+obUocZUjbyxE0ONz16UUTQRvcM445Ca4zZbTyL4IuEblW5Ye20+jTW
HfNZE50GILJj+iqTEos6vJ1XKCbrjj64LeZwGoK192J83yy09uNYYikHTv0EfLvR6xm5DZe3M2Bh
2U5Tba0P3lldnjS/N5e6vlXO9yDcmB6cIRfwx2RoyjdWTRNtZ3C7c9PfySDQ31N0j1/aNZ4a9Rr1
Ba7NR8Y1GKXR5mk7NztBqZ3WqMvG1vlmQD8CB+TXv4P9V7VyWc0wFRitK2RN++fuEfpTnhoqQAgw
WQjznuftsvf16XmFvDPm1Qr3OhhvyddXwkZfhfsY/kW0DKbClsPBNmZPPupuawtT4NaOen90Iof0
CkpOgDrs2Tv43dycHfyDnxLNTgt9C+hkB5x48t4//f1bxDGn/uu3jF37b/eo2Zlqq575LWgrRRUN
MsJbtNNzNLgTEDlU0uNMAZD6CN1irBEPjXNVqE39raL5vqIXmX9WFcaxMtRkfXK7ubE73R/XZxhg
xcZcaC+iY8zb/bCXl/JDclc89KNRiHlTzyQfKeut6KnPCPyOCVkxaxyw1g6F9MZYDCtpVqy4eJ8B
pc0Rm/ZAkyzMbbIp7vI74bWB5Xd0r6znb83A77/kol6IEHY/4TKZfKFxTM+s/T7i7khW4vkZvKwg
0wm6JvnyBf/49yMaJpLyIwj6crRyVidNe2qYP+PMGncwXMIehRQvjOYBhu8GbAXXUGWHycmVX/tb
rY05jywbOLngz3PR0dPCZsiH1uDBIZYcU7MwrANdlM7X5Q2S7pRKJu4y9BauTsC+RnCXv5mnjqJg
9BKZvv/cuJVQ6GJhInEl1wyJXmX1Tele0nA9qfxYuC+4Po3lQfTEnBSG4e2goTablW4VvYj0Wv9e
hy8g0D8vo6kaQsoGCB31YhwHtCFoDxUCIodCtg2wbEAFgDCSkDSkVvnElWNI5x36AfFNgm7pqUQM
h6oC5PYknovpLaDYnDuj4PipKcIjSWC3kgrABj+TwrTzSkQ9OXKiU+wY2TWjkF+TaZaRoT2yYfRp
LtL3eKjFoZIQPzdRDB9mvbRkI3XGWhtWCmPu7IEOGLXKUZ8lKBIjJ5APzxL1RCglV6rg3yZwKsaP
+NkyDBsnED8/a5wKcX+SRzEBKKXSXjyhwb2UolmrbIrzTQOjE+AhC6yke1ndXvmMvwVDU8dFAx1H
QUJw7ufDYarrh+aQI/Zz3hryoyJtJvU+lUlUm5sQ57QC0HuuVtSkG6V2iuPcVFZMXmkN4zaiK49R
dJd/ThrSXN5QiAWA2OWVBZJ+OXK4ucDAQCIUFYF/lB+jtI5rDUxaEq6kQofhCYEkNW0xgXyYxshJ
kyOK9a3Yb2pYI5O4omJ8bRpgRimegjX83WM4PYawDUC4NjApzx+9+XllJX8pCCmD8P9gxvhl7vRz
JVsl7mu9QoBDJdPRApq0Bwr6g32A65IxXUx5WzFCncIIrKz4jORVWzzk9QjDpuMvwHFhjlP6CeyX
CAORDFDZkdxO6W/DkebdQBWTPSPb1nDGi9srL//LNkAGSBxZ+fwLzsvPl89bwSi7w3Bc5w2C2ifU
eJzDVtQmVJIv0mEk9h6OB7fOVmClg0Gw02EakaDiM3Q85DtDuzF61LybfmFoJCUwj3JtO0JJrrzm
v1cNwybgmNhogIOTvi7Vb1d3FaZ90NenfF00oqUS9iMYrilJsKR0toIXlQw1C/9b0U0Mwx+VirkK
0Jo89r2rhqD21U2Ayl6q0P2XxCsh8cs45GdIxHkFmWrEV4CKYh39cxGHMh26LAezUdGeYMaJJIld
6D3WynflOfH1STLPG/uEoD6JDe1qmCpnKFETASrzcE9FP5SlO1oLm9q+E1SQQaarAGbIwM8ZMKpK
U12Eegu9PP/IaCR3SWYZJ2k6ILpzkj86xMYUV1KQ6oeNM4IcwhbWHx3fHu6tEO2NigYxuSWCWtjG
Xfs0/24hYggxjIkglCFuhJ+/Pm8mqtDUcrKuzC0AXcZG7XMhjprslRuY9oALqlS8HXFElIrOO+Kd
oIYfQ0j7v3trIbVESUTPidQLzglYp0IE98TsOOH9i+CmD1EryPrKLjXtTTdXsLwPWu3iAAconl9p
LvrsgUYHUwvhOMLhtiZw5m4iMcGlu3bYgBbSymypT2RLvg0O0pwhRZ08B8ieiZQiQgjppBz8qimm
ImjqEf1CN2Z+1M6epu5ZaSXAE7XJZtkYFcNXoyRdv5fFj+yABaISW3XD/Pb4UUbpHBd59CVu26bO
2KHI5kySW6N/lgZpjshHqoI3hJoBii0mb6FnKUPXzZVlUr4bE7duOnSBwYV+lKrpCTFzykh51NTs
IU9WuJ9tVCbCbQqsXPBysXHNSbBsxOPnxFAXnZk9qeVNIveOPtlKNfhJSfQKs4JDjMZLUYno0hOW
NCarWYU/p3TkQCdqdqcBYms1caMH4EwShW6lSeGp9q8FU1PVoG2T8v+fUIjnAGfgDMfiTs3zE0w+
wxNqIPhR+TKRNFCcmrgX0mop1JGv9KhYmvZBLm4e8ly/D80BsbYaGxbCtmJ40hBPkUy5H13vBxq2
sap9gLZDS1yzBymeH4XteLIT0HMwTPRyeUL4Mo57F6rI7gy9v9JbX887CFnAByaHXQbvrE8Wpy7x
esg7k8Zc1tFb3ov3dXTkB0puEhjzum8cOfgQ5NIzjYmjIKzOp1BgV0FvSiEbZsj5FergB2C+qiT2
j0eOrrisIDapGeU0Kd/2JL2clUU0ukXAqExSqKbs4r9P1b+t+J9n6qI/3tfBUQuZsI0i1XlyF6Xe
QX4GjUfx9/eDfoF/8SQstRRdxZyQyf7P03uKsiEWDk2yNrONGR1mZrBqQFozZwEL4R2Dm+igW0XJ
QFTcp6gcgUE43wpHOj1Q5Bh9DvjkSg9/v5T6S0iBxsatT0QhMboMKUquT5hsRlQW3V2p+ynzyPBU
+IPyCt+pVN6Sl5CsY+zwjVN/mLptWW16cs7TAX+lIZhmagqH4zwb6YmZcbKOwrBplHA1+l2FIASq
4GzHJ21bg5REGnYAeFygdNbltglL8EjdehxmOdBkBIv0iGnkBNXctF9VMOvS4wPtWDeBKj1WiWKK
kxAQdbmGpU9XhkltBmBeQP+FsCSlV6quL4jFxWWDMycTN4SDcNa6vAqDXsr7JJVQLLFqhx4iXSq6
vLPo5vRSMDZQXAziRFT4G3uUh3o6vOd+QdsSFm3uHPKp0aPjcYtEGE4k9D/OTJag+A82nROxWQrL
AgLjLfSadTXT+NNXQOyYF6MrJTmwwINN6Gsb+lKuMjvP4h3aNp/F/eEGSNReu1WxDg6m4NhDnyG3
S+uKvwbAVWvBiRf1rti1d+UuIxQBcuuRTGBgkHvN7O/dI35pGF4sESB0nNA0smtg3uP2+pYtiHmF
SqdakDeq4AaialGJSJH50emIzqaKigNIR3BmeStv4kZc0lKN7hmHK9lhr+TvmrEumXCIk2B7jKSb
Ap25DB0cCZeONmgdA9bjiPL9klLDXqWGGqwBNolFYQ7lNYjUeTDsurzYIhAyaGg57sf+AoYQYoeE
d/QhZyqqlbsaBMWAhcgI0BBP4jorhiU8okKIF8fq+eDkChbNFblgGqyrE5JmJAWCjN5HFe4GJh0m
qmutcIP/Je3/CV3lfCHLTzqWxRVMBe6soSqmWovkS+4l9VPMZ2mJtn3mhnnuHY/1bSsK/ln8SEGx
wQiyJzeoDAAwxyGGaZKoW3RQww+tBlJEW92OX0H48BfjxxMaq8Ttmyh+qyMBsQAXUIKYzfICG4iz
+HoW0eYY5Za7SbPrDsUX8DLmGGU4NQmqA5o1nuiuRvYeMKvWTcugZ2lKksOr2dwJ8PLaZJHjJzPU
zyPWeCS4xiR4iOjLdQ+fif7Y6cza00lN7kzQqhq8Uo6efHo+I4kopdriXONvknptmzoQuWMGSZME
Um22K7FCw1Z3hEZoQu9WQ++GmK+EaEEcQIeCLqCED/lmiOYmycEp6bQha33Mtm3Imaig8l3bsWzI
/25Y8FTgnNFyBCwK45xk6qK3oJ+747luZWME1evmplLmEelMOGdND/nsECF2M+0wuXUE3JRs7rk4
e23ka+dmLPku3sKEWm4y0Dc0asOLS+dQxolQJHWw0Ov5cJ7g5Aam6OQaEU44WgBk5c2kA631D0fA
tWI27wIHHWzbiPdRwbYTWr+8dhNcILPHlRlLdQGML7XJyCz5eZRjBk21ZpT6WjuvjiBEsN3GN12D
z73CfrjrUTBH2NWRG0dFe8OEnnsl3n6t/c9VIbUHGg5clWACP+rnG2D+eBYC7tA1kBKm8qJ+p4/k
1z7288DLkf4SH5SzCHdrA1LeUBjqqoLVqDSEPiKxvpJtE8H++Ui8DnLnZEcY4sCC+/k6ciGc+zAU
8eA6OchLQhpZZiG0xB6tyh5Fmo+uRhfHiopFzYAFZlGwN9SH8LBH+i2HdnpuX9vTXgXChTOhxf8U
SYujuqVrdypeEmUxOd9mk3WYEPRP9+rJBweUpH5RL3pz1tbz8rgPYPLID3q9CoSdHLwM59vy5J2j
+1Z+Qbxcqt6amojyOGHmg/ZvCnN2GhhOSGe9dHGFPgkLzK6ANaaaZ55ody9OKANgUS9GPq+9q5qZ
WSABgDGWr5bTM/0GRy5tbd/Dflm2x21X+Zrp8U9S4sFmkrE8FdZs13zwIHsE3T0deQ2G9RGJELgx
82PtakdfUGet5KkEoShcpAe/lhbndh7g9p5MuacHqLGdFxabXlhRYhrGviFbbgSv0J9C6YHOXhKO
r3ukOoasJH5IkxnIqnohYiWmHVdadMefJQErxjXO8Niq0slTBE+UVjysxANMfJARN/An50ez203a
lZZuwuNOP8Jw8pNkNxhLGmK5vj2JN1kxD4wn/qairwwcz+WZou0P5s2VqPPbVqJepa0PonikVf7c
SnVjxBotIGPNyDI9L+R6N7CKgSNnfjAsjNoDtxTUM1YO4VIpwyLbNuRrQJh/gw5JDE7euLKhq8lM
+edLSP1kkhmHkwZqC+D7IyuacNd2ftCuUKEl80BS21bzGxahMae9uk6q26bZHo5TrET/XpAvlt/F
Uae5CpgTu11G21/eUN/yhs5MSzmh17MW20VCAyn04sOyMpeQXEGjLhVmQaOoxyLSZ304RVTMZ2E6
UNd8oLNjTry/34d+9r+HHcqDQRYM7cn4J/ZgRnIQqyjo9glwDQB/iPnVzqPhUaYdRAsdO83mDCNA
itTPY40pQ7g4QZm5GXyUCdvbYzQ3Ndw4gK9gggxzHcoBPYjQDSTbYJiDZ2GJ6lq20t0HRILgmJpe
43ebYh7fnN7QDgo2mKczVJ+45o5/wLJaN0by0G3X1MKBMXvAeXPVzg20viz+Y2vBaSumNLC09bsx
DUTntC08gADMtFTZgov+NMcCdGoqTj3qqTiYeFT2/bleoCKDlAJQj9cCAME1B8CLoQG3CAK5wujo
IemjXv1lA70QwsNJEgdcFEENadZk0x3d6uNUyh5UuqhaFeZSMcMr2+li3mTAHKarxn0qQl1RRxbx
z60dtofwhPKAvg7z2yqZNS7Q+Rj/h2ZVxn4R+2cWtXBCsEny5qheK+x+lpA8XeU36+waE34jPrQX
B2si5OdQa9AA7UO3TKen+7h2g8NKR9t9VK+ws+dXBWG9duDynArmXM4XyGcdxJU6uOow1zBLN6e4
W8Pu46Iv2pmuXblaL2pPqF0wjcXR/QZFD4rPSwhhqotlKdaGiCGvBWSZ8gXMBKqItGUqYEykZ3AQ
Dhbof41lq/z6BX8qIOAJxjdoNV9zhpIvA+L4PgpX9Fej0fgH3Z6qtaYnVWasccw9xdB+H46kmrsJ
6AQ6j1ztaTHxseUZ4sZKgHK35cmuZYDtIeOKzrAylDwDFWx+f1MNyM2J86o0gSgvMuG2LAM3Re2l
r0G4RJ8hl+9RfkkxOebGCm9LipDuSvy43AEXP8e8KIPUtq96bSJ261QBPGh81syIj6o/aQgY14xr
Llg2//mWCtzp0Vd2rLsuHqbQoBIPEKTXSmUOACfM16A/E6+DWz0IHpTmg2Hd1EQhXFJpMnToECSg
4gKuVCwOmtJ4V46p18R0oSUZgTCaUIcDADW0ylSzAXYeLOEvCvFxGUvH+yFHFCfohXl+QiKub6xT
A76jaLCHlOzC4NNESfBoKultmZ8diRpZFTEhjik9/w7R/1wZ4xoD8pXo/JM7w1P7ecbz5Ci3Aa5V
6xqHXBq0ESmxK5tTUhyurkB2tNqe1OuGq6P389yB1MA1j3ZeAsH3OB1wib12jf2TIo7vBBVbBBEs
GlwdF+90wPXcELRWWsMqNd8QTy1LJ1Zd+KSt6iLiDWiNlmUClEawASGmNVRHD0saE3/kiQ2FvSXp
R11LHPXnzlDdkZ9oUaqBou5isVmrVv5KC143GHU6p7cDdoHDVBVmJxKz0OGL9S+gH6TRjxOPSqSX
+cuTCqfUYBKhC+PG2CCImF87fc/fHzULT5EDZYMiDBwszRSY9Fcz5zEx/n65f60K/t848/DFhMtg
MwgllWM56OsMxY7OWJ5TjuUm1+dmBTfEmMnS6oRudnR/ZYeMzf+L5yp0agCYU+ER8i6+RtUAmhcO
eg/eEQ0kX9HR16ieq8NMRb2OwjvcoN5r4j1cWHJzz/wUJFI/zJPMP6OOlnhy+nZQVRQf2PHEyb/f
7p/6ilVRQBaKcBSpbhgy/9y/nXg4DWHfdGvUvhjh4Ug5GtenN60oflRluejVzFKZ3tJiVbvU567z
CCFnDFj1ZnflXX4Jv+h6QKnmsiLl0S/uyyIpTmbWTtArCMiCV8DYs1ZZQLqlI4w11R3qAotz/iRX
dxrbanTT6TTad4ezrdbdlbtJvky9xoX5/jIXMx1JyHBDQyKAz7aYbHBHqX0xQ7s4m6O9lXnH2JOz
mejhXGucnMmLfnQRD0g2WbtBYJOGJHLaDMKsagTwWjBX7P7jnOyrGXVTWF2hHIjjylzuMQMgPvkz
MRjywc+vOCmKkzbhQ697LDmP8xNNcGMfNatisozyqWjeaDiU1/XGyK70DH5fpm9Pvgj7JvZgh6N6
Oq/r6fmALYCDRG9MPUeW1Uv34Vp/TGbJnAZV7+Km1xIV9wbKgJFfltNTOTsrrgxSpXL1eU+KCuRx
VvZ2jMnVa7eLcXy/ZiMBt++3tWKWjE44KAYG4D/X6lTJzaTriI6pT32qnP0WMeAXs7+Na6dHbFm0
GFjR/W2DVTIhXFpFfKd99njxGgsiZIF6oujGOeJQG9CLoK+EG8FP+yliuoZLTcvEqEG/bM8kA305
xZlQHLPyoq9JqOJ+HOvnAO/kYpYaq+ie+dzBQA0AypfEQCzaxShza97boHhUG0fEl0RbwXC4mQLK
Fp7SheLIowGfy1yzQcBb8DpkFyEKpowWXTeU+D/MhNIJzb16nsNOTdFpAm8X0NV7Rza43qioibWj
bOVGahYta14yMJkNqY83Dx5km7CZJuWtKAMunzbZPqQpid4LLNjcyWqXdL1sZrAixW5GmVwVc/x9
cDkrkMYTXUZtTvJqFLZiOqdgVIS6EiF+yWjIz0Rw0CLlImryP79dgXNphLcA+oeEJIShj91Kgk2E
Jsu0TXZVfgcM2kQdFD2xkrFVulKarcymktC1u2Jf+tstC2iDZo4+wuMwg/r5LhnU6VpMNIRyPQgB
7HcUbYfaZ9hQdtO6tuXFAHQr98/wvaf1Ml52c/yFKtU5IDCOdm41wkCVp9DXP7P3yYpLlo+obQzZ
JtFRppJhnZe0X4A6KzZoBtq3yj5/RZaZHvzk7pzZ8kdvuAHq5DMsFk1/qB0F36JV+1S0LtfrSLFi
/oHAKAltrjhXPsXP+DgaJMJDRsiEBRARovwqXb/VyhmCOZOBz7AtxU81JiGnNEYFZKBV0xj3qtS4
pXx3Pq2QJBQMonQxgSV37TRfVBD/voX68yMkjXFqGG6ZeybtS2XXgmAerE2zO9k+utp0x6byuv0s
QSLSr76bONLNlWX42b749wUuo8mxOeoADMw9ZBW3WgswUJ+bEIrFm4emMkTLtUz3em0jo3Ul9H51
I/4b9P/30VQr9GoRbsCT7Odvj0Uzr9OJZO7TpYOMtQsHa5aDH1TsG9TliDzhvtqWwCS8axSAL0DD
xaPphzI2hJNAbXkJeJhEXa9MypO0v3c2kj3d7wlTbTT9CO+2zdO2eQuD+YPs1e5Tvp7bM9WHnTsC
H5ySFpi8ZqNc2Y1fdKm/XujiGpIOYa5nbSHto8+G+Bg6jMc38V6wR7ODzckOLT+xraWB59fy9CjV
9tsEMHk+ONoW13UqORwrHc+yD9Yc+CfcH3kmQvt2YRaF1r10pen19Wn+et2LTydlx0DVujK6O3tw
iPJHkLXxneFin7A8gCJXtoKbO+0DKsJLoE3Omf9W8iuiFQ4KHs4FTr0AnL8KtupN20xDgHJUyFZh
lfMB1fMcHO3YS1nAfnKExmqmIkDR0215h0pB+v83u/jahj/2wsUJkI0IWdF4EPfO44r8yI+nN7Vl
2b03/9zd/33aru678X74FnTydugLso3J/v6xu3+OFmDKHR8nOPtm0/v+TWotW8Ne2sYU7JrXWbez
1J3N3oftNcPFL7Dnzw9IpovuCFRBoKj/TM2bVivbUyR1Gx03D+H+vENHwgln57vjDVEfyJYhWxps
gK6k+kQAyGm2qYt05hQJG8VDJtnT93+vzUUlOn6Hn690cR8VUs77ZFVKKBSeD/vDe/cZvqgbeAkW
DqN+QYulco9HCxGuYS5M83n1Gr3+/Q4X2eD/voM2unPJgooV8MVeCDshURm16/s0te+npvX6iv6r
la2k1p24fugN6zcA/pZ39N15zWEDszzxd6m9Q/bh3XSuXNGXUNX/LMm317kobvKDEWT5ZOg25WNz
g/SsT1bkE4nSJ83DF9EO52rglOBsWrd4rTpkkOxsfyDDn9gIjBscP5TTTTqTim79vVK/vtoYP9k9
o/jDV5b6bSe3zQRsVt7q+85e4bvyeLKexT2rdZjejISHt9xy3fnwPK9Xs4n/qTs7+cobyD/r4f98
K+TPwPDSm6RhM8Iav72B2kzk6ngQhn3qRzfGfexE2E+Ufj893tMyaO5F2CGJe/QwoHRGb28/8zGU
fshdRC515zBLHoVFN5OvbOOLcds/r6VdpHiDYlZxjA/9/n7k7MBG0ezydv+QMRve1m43La3bBgnd
a48d/9iLAy1RK3xBcXUN1PrP1TghVXfoOrXby9bR2kQr012uQ6e6siN/+3XfH/NFrfu26JOgRncl
Cs/7k0tHhWwNcwMLMlJsrZvFC1iW2RND9+nfm+2SsDeegx9PvZgZlsKgpqqsdXvVepSnExdPNjuw
kEm7sqcu+uxfH+/Hg6Sfq5hI4TFDqOK8h0Jk6bPIjWBkDW5pdzPj2r1zAbv9z4+SZVrciJHIsFN+
PitW4Es35wyInrV63vs3XuhtLduef75D8bnyw347rhIVx/897OLiaeEcyEGXqvtqvshwGmqd6aqy
8Ajyvck9+7Jx3M5Zz+9mn7PAXjh/f79LbcV/fupFHJPlU9+e5Vzd368enzXbD13uusUytdaufeaW
mwXu/fu1AHHRVPjfj0l6SYZPlcyU7ucCI5bZaoEudvsOc6rn8UiIpHQiYZsi60oy+xXv/jl/3x52
uUXNok2h3oxfsxwnXKPtEJKyFjwy1ri1tp6brieeDKN7vts5V3fumHH99fyLnatmot6XQdbvg7uR
Ry7ORlJdPy+sel45LoqgD8crseD3PfXtJ180bRTlqAXFcFT3i1WNhLH1qFtTDKn8/c1NuPK2irV8
Stdubc/t3e797x31NVX96+cqP7+t0k4MM246dT/cytbjJLV1a7WRHTyvbm7K2bbm9ukiy43v2da2
zSbrLI7V3y9xCe//z7b+tgAXWXCbJeqhkVgAMHqWw5F6rqzp3vK2rmXwApIzu3KQrv7si5gBODmd
GO245DzwuXpJ1oL9uMg+V4/TV98aeaSTuyXWGunadu9u7d2V5yvjsv617JdhJJIm6uF0ajZ1P1Wi
B5yiwweUx0J5332W8ij6uwqMRYPETeH13ZKZs2ygfvWSUkrrSzFeGcVOQAUv3p7Ne9g0bb0NzZUw
4AHzGAlLXZxNTsv48KkZz13+WMfbfHgs05sEgWZ9UyEdXvt1ggK0+/eX/KUU5YL59iUvAlSmx1KA
gt94ezafo3FZPr0JtubagAtIFXjmruk9dIRXx4e/n3zti1521xP0m9U0N/BRc4apMVc3k402h9u8
zP3Y1+bAft3AwRpgJ3ugGixgial1XMr0G0HSTWEi2deK418XQ0L6iWRipEldDpuVYzNMuvFiQsuV
XTYdw9fHdrt07+zd7Noh+vVpsqgiigqMQkPf7udJBm6IX2vRNZvhVpgbXu3rDx3AlKk5OHCMcW/V
HXx8knekYoWZEYKwttLuyl38a/T+/hIXJ7mKC3EIzogtPq7GQJI7jbe3dHeJ7sOTHVuSNZ+drdnu
ehb769X4/ckXJ7rXB+3YhdHX1bjaiJb/sfc0x3MNy17f2rPO2jnXmg1fwmyXp/j7My9OsTYB71VU
fbMp/Oale6m80weD9PQdh+ZD5QnwMhuH+VmPoxM2SA/pxA47X9uX7vDZ3DLmOhdOZU6jxEbE/11/
Ggke6LXibHR7gD0Imfe8FG7+PifKb/nt93e+OKGoXmqSUqnK3sF53Grc1cmaVtZmH+78G4yqLG8p
4gbl2vZMXx5njjOzX9zeXrpz+9q1N15r/8/V06l+fm5YMNZhJndDvUFF8HjAC83rN0O+AUZVg/K+
CRfAsNB59eDZIyNWV1s53zYSR7YFRIvr0slKrgSRv7cvr3SRfMTgQ1BcY/suVmhZWXh4hVbm+Tfb
N9dCRGb2iS3TbDd7v7IUf59dnnuRdEhqi8ptlvb0qU6IzeCuZD8DeqBQVt4Vh7BprJmxblVf9P/e
Dl+5278fwQB0BUqF1P/iyQPFwKGfsB0Wj/F+paBvYZX7ZFbun1f5cjUtN6hGjLKYJ+t1n05v8Eu1
Q0/DwnL9UFKYzme7yfJ9N7u1l0t59zDYkx0jQm+NA+PT3F0vl9kyB160tu3P82I2vxP2x6f5wbqN
prjMu4Fgv9///YN+vVnBkvzfD7pIpqREiI0BLgGfsMGJUZuvVpX7ON7v/Bi6wi4A5/Zh/KwZfli0
R7Hwct6G+fLsuPZxeoskYFBbyRRBGlKdwL4fFTf+fsffOjRgF/77jhehOpSUEG4Ji756BPpoPW98
QtX24UG0n+azz93VEv9r7PfXV74Iy+cSlJsqBcqebGe1yVy8Kh3LN23rifYCDZj5LPd2u6vF0u+x
5r+/8yIml4e4CsTMUMgGHjOug8rybzRHcVz37s6eve+ufPurP/MiHoeCJAQlN+P+8Wyv8D2NLBRC
bnyvtpZu7/4PZWfarKi2dOtfZAQKinyd9Nj3zRdCVyMgAooi8Ovvw3rj3ndtq6KMe06cfWrvXbXo
5syZOXLkGOPV4mQ477PXv+Vyv7/mS0RNGSTuVz4vV3OoyhT9mM6WTa2i6TbYwVg+jJ2T8W6d/w1h
+72GfkYffgEIcVLkjzBvQlUqRhYceYvGI6x6wVE/JWkeH1hKJ6tBPqkbOP4+B2+iVvM2/1hUYP8Y
cTS9+p+y5tcd+JiiXG4n5T7JL2ZU6KcOAvSJnTMR5mf2mx3z7lovqIxW3dNMyyROLVWoYr+vh7Qu
S2eu6h9UR+PncrVyLtZi1kxmDd4lcn+tT2Bf/t8n/ck9fz1pnYSttPPosF9HLSEdLLeEARmye8xV
aa8CMfuevXm3f8OV0f3+30u+nERF1E2LsFU3IWI0OQ16+tK1OIls2x72xXjcESschej4zd5euVmu
//is8suJ0KvKkHF0rpyaA2tEU0ceLANyV5KpYY9HPpj6gkee9cdvL93Eg39d+iV2n4P0qiopl94O
wMMsC7VMka5aprA/SEAo+BfQklEMifS3oePNAvvZbr8+cU9Nlcxvnno9kogdqRdTAy8vOtHDt2yz
Nk3d0YwZc12O8S5svXvsl+jsZ+davT9ZXpJ9Flsuv9+3hEXnUogPu9nJ49ZsbDjvlthf49avJdbc
1q9HjoJzrCkMDC8Hg4k0Wi5d8RXqNoig7t30BSeCM5i9q1L+inX8XtcvG/lcXdJWHVds5FHboiQ6
mct8tMRR+yTKwdxWdZs8ayENKqbUxPdMfpPvND/+HyvsJzv+9cyM7msIvxKzMLiEM90mWMo2UjTW
m3j115Pvf9/tqz9RUqrVQ4qU5jEtKzaWy8AQX2Koc9RCkBBvT3il2ZX/erCXXXu+yX6/YnZl+fAQ
TVRFYZDBHi9e6IVi+cS1fOm74awW8696PMXaRt+V5oHRsFEkFpKTrRpgRwNynnVdcp5/vw353Vt/
2ddqX6vVfiwr4Ds0qG/Dvj2qjdFjfRu2jaOLFOAduIle4XBcDcc9MSy9oanaOxQUQzCnTxmbI/Pd
SvzJbP/1xl6SsIyZmk51Z9e1qMU74IxsPGTlHoKNUAh7bi3v06WYDodidZ0ezHA5JqttCkmY/2Ld
zFxuB8ZgQeq7223C4bDWd6S5BOR/v7y/JzW/ltJLdLh28saBpd0sJfqqT3vS3rg2DU72qRkJJzTO
E+ftenq3T3+UDn5tlEC7RJ32mXh4EYPRaKTopDSW2zcISWL4JFUmZzxZn87g89+P+2rv9oMF/goQ
ShOof11YVe+Jr13IjVOUN7cpZz3NMMzPmQbko7ipPUcEFDUpRZhNRaa3kPV+DhaxTZLVV/G8td/c
0dsP8JLf4WchgRUSsoLhyKBcplYWYl7Picxe07p8CufNhnl7yZcomYYnFXUavvnAGIGFuhZpbN8g
d7Z56g4t7UQfMDwr3rz7NydC96UiT4O0QGWcyzZlwk/+/FgtQXDc035OEs1Z1PXGh0is9E91OZjh
D93EMuPNXbyJnX/M2dWXVNVK7uJBA8U6O1e7cBg11LX5V8RNECfMw2p1G52NCs/wpzBypy+9Qyd+
Fvg/wsPrzEZZ38NSqjkdu2JgbK1iOGkbPUSMxCkxrlgoCNj7vKLjkpxMmLJOP2K8iw/j4WHcZZZC
oEAa6rJ+jgTGrg6L821geJOodV+iqlzlveSRsS5pBp16dCtxrQTvy0maIpKXuahnpnmZHhT0WAOh
k728+VKdJvT86x016+nXXpUQ1unlVQMejDIXzGYQDiaRMUeYzNzFDDwL8ya8hdFyjc/buxO297dr
Q3Dt0qRFakp6jROne1vqNYkEw8W6YU26ztLttUQp5qoJWEP7rzo2acTJMN7lqX8/z35d+yUilHm/
k2s5176a69FedSbZYilcYQovNcZC2ALui2t/sFf7DrSnJyFioL4lNbx7Ay9BolN1b3I3IUQPttv9
nupaZ6sSmnj9Q1OxDrLpLb4d490c7N/4Aoif/b83/9Nk/vXVw4re9TVrsvTRXh4eQwHfjDVH+jbt
U9zbYL1D3VvpmR7MwgnxmT26foctvL2LlwLpqV76MuPezf6UbABWMh6QlOOkydtLJjKhvnXN6WaY
uuPx0/UWid2AOe+yiL/Dzr9exkvedc+KqhfdlWh5GiMuG2VCWeOz29/5y94SCRWr9lpYHOvqQZfE
nUluUC9G3DRXQTy0fhO/X+Xh/ufslBmP13o/Kk4vN3PGhKroPjvRsrB6mAwNJ8d6UOM6b0iT6/B+
8PRolo2um3b25sI/NeEfgeDXhV9CUagFldK6PptDe0v/bk9v+qeECmenmT8FWL6LjdiND30HpQe8
w2A2oK39Nnf4axH36zZe4tH5KV3zc1k8JioGN133GSEN7VwTs/30Wr7Vkr8vwabK9wkTFOUduxD6
aaF1io+hsmkz4dBxFG0UdDA8M8rzGGHNK1KtoS1ljpR5ZTq/RhO/wPb7ww8nVWZWbZTt7GvH+ff5
9/eo+uspXhK+fpipvqQVzcpG2QFSA/vMko0fTAmskuz4uY0FgNbKeZNr/sja/+s7NiHn19buJYHf
Vu58x5thgJsK8o7wyzdca7QdQMv6/Gw6ApblQuO66LbdF5tNbg13O33lUdfoM62pznPnXXX+1/rh
1xt5ifVlFoRMaLCuKw9RQ3FEvGFxsd4OhzbL419P/xLWg2ca+nXGZWRNnMb7Yvph9Y3uqLKC+Wl3
0985GnT+DvJgYgjwDoMa8vh/X/ddUVM1CqRqqdD4v9LjQEtN7xDN+OT0ZFy3ZXYTx+eNj24fIzif
V3s5aS8bGFukIxfqu9/VvzSzHjehJqnASQSiz6PzAfSk1wCRx1Yhct2NDFSTsM67iiVTILAlG5nl
AhOO++DuBEbpLPnZHjIlBl5YVmoHxkW/b3x36R5lQ6FMjqx6kK7QQbGXyC4r5iS35cE8WJy/5vFm
nji1/fE8mRtVr8dQjlOLRqfk3qmeam/TCvS2fkjmw92TEeL+go5ArY87hp7tgbFIm8B37Is33Hz0
lg26ZYLzOD4NSnRujUfOilIjwwgAuzCu7/PPnnexyPQZEj1MKOkqIgAGvc3M/NR8J1HNwM45dmSD
oSndWekkIw2C0xeeFxqdY2ic+mK26G2+GcGfYgyP7k3zY7rpcDbLB5X97938lyRNZvqu0yikM4DX
f9nMYX5rsLRQm+DKgS5iejY7l1pcb6MeUsG38M38z194sZAtEexgip7JPqyE/7uiTje1c1JPpwZx
p3oCKc2mHb3pMJAY1OILFcGhIu7IH28ptsd3XQ8taM7mrG/Kbvvz34/+A6a87Kf/3MzL8k4LSe7F
ilxPsOUL78MOvmmVIyHSzMDhmpGbzhPXbGWtXlMh88+uj0bnu40pXmmE4bRFIvtYPm94YaSo3BUO
XtrP/gqeiFHF+85Eows4yFa3lnNFjlK6JPpVcTso0V9qX5wrBsXQrkGwsjD//Vhqc5i9Plav6bOj
lsCHVV9OGTYtXoPPoprcPpirjHbaR7dlXWonfBryGQ62m9ych6QnH0hMK5n5VJmxEf7+ftGvPCQm
EhccWfTk6vSZwLlY2RXlU6GGVikZWA3joECfGEmTUjP8tqX5xqOyU/w7UZV6YAgLk8N9qnZZGUho
tL5Qu84SO+54iTo4Y/M2k9riqYnK96JDfLeQNa/Ne7DAuZ0Jc6k7aZ8HQW+cdidye4BQPWqt/YiI
/Xh3iv0lOZUZR1CI2rCRsXD+70JsS0nW7py70uR01ZN2YfgFqtyjzj3Q//01/nI0KEzcItSgouGK
Q8x/rxMo7RaWKTdpcok93EiDab/1hT53FexbjSbcGxOanx/38u1RG0aKFFUy9FL7LxmWVCs31O1u
KDkNr5V7BaLAgNXspniAdEwcLQa1aI1942R+lQ8mx8UwDMW0L8pvAC1diyFcNmyusZkaC+SvR9+f
LWu2SMym/0aNIH9+zqKVMn+zEf/GU2CSHf0BhS47geHlroPUb2l++xYvMdS7USei7I5nyTcTB0rc
DOgVD/0yj6zTyLcKr5y1T6I4oi6MYIBgH8nzUyiKGNEk0f+UxxFKgmvpsrxMnpvzpl9joibKd1DE
H2Gz18zmNq7CXa2L2PjLiR9EYUelJS5NJABazUN2NPINAorArytt128W0Z8N2ZfLvZz8RKBHUtdl
Gyzwf8LmMTEmTQMPyOM8Ha+cd/DCn+27lyu+FG8hQx9J78QVkQDr6KNt4ztjHeFC6EuEvsHE6eTN
0Zo3qaIRxbwIT/M4MDzHeThr59976FWJnBKat91ujKP4a68nvTz+/dq992uVVX1lIBoPL0YVxH70
nE/wZRDtZY8RtuVc2fVbzOUbhSOhiqz7UyRUp7W9KS4Gkv6J2DRji7ywm6hc/bvVYMkMnc1wExPX
4zXH3c8IejoqLqKxJlTmwdfgtPn3g/xZh2Al1MfbE7ELMFF++d9ocL13tCrpQKYfAOVay2RxtXmP
8vxsTztL8gCxkpxkzzjKVvG2g9z7PFmV82a3/Zm/9ySWLCECtSqEYH/otL+SaElL4m63DtQlSRgd
6BE9HVj9OXkYMv5U51eDGMA3FavnphlPeXP9vvLHAdXcAMpQjLthk8sh9d+3IPmPUHumtbQc9FTc
5w2/cqNQ4JF9cwuDTd/yR+khu+MLkXzeToMWYxAoKCoNeHQuHaaLSBWwMz7jQ4BQYFMEFG36M0s8
hfAFRghgUDiR1XvOyGYQrDbPLBLoSlBXwg5tq2BSbx4nt0bQuDdN9UYhUif9OKd6XzVPlBNMWVxw
ydOVp6jajRXFl6rYfdSNkXq6G/0p8o29lovSHA7nfePRtnwfXV/RRh5chC2HYVikCTE/d+LETaNx
rprSg4uFdpaZEOiRtoJzJaTC4aB94g1my4+vODOheiDPA5f4ImpVpOqwwH1lWDLgFTHwjnx5l5y3
S8grmOBWokG/TUfdXWapc5O4N6+DK2lr3sNG6SlSnHlJOqLB/KLzEy6jljlf3hS3X7jXB5fdIbKl
RPjBwukv8WtpzFZKwCkM3eeMbk1D8+4b2hgHlp0bCjdT3FokAe8dxfH5eQRRUy9kR0N+q/kZvsFu
YwoNPd+Gas4f/fn/GMHG/o4qtwX+YfPqLrYqO3OQ0qxhuTBx0xksmRxWXAqAfmS4S6tR/RFoVbIp
ughmCT4vY/6glSiv4kSsY4SL6hJWVytqAmb/9cCKF3Vo5atT83trIWOVsEdQy6rFDXUg/kX3eGvp
JWRCo9jggfXFEDKSJvxq7+JjfzLhH7aPPnpBi2XYH9IIQ8PcJoo3HT9JJNTaaIkC78ejE3+KVhBO
U7lOPhRZiB1GgWgPGsWOHz8r4adWuMcA9o4JAtIegsEdwk5PvyMYkRlUJ23pSCeTAj+2ys2Sh4bw
I3BaCa7mCSVCk59fCm4YBkwglvhaucvlZRUYbrmJF/xthfdEc2shvz1YuBOXj82NijuWGjxMzQwT
H5Bv0NYzUjahXe0YtCUybBpsyCaeOgOlPZATp4ShxqR2oteMQHf17nMYRHpys54nY6ONKHOyQyba
Jo6VMKVgHGX6HWsugX5BRd4rVvmknYtEwm3ljDVyB/VHGEodo8uZHVwE2ud17MVzWW952tddvy4I
J2MzdDdx06aKo9Hh4VaFqM0gNWmcl+PyC3E4gk6MSPuwWnqLSswi20HDyvC8EyMg8LYuxgFbRMJk
hohTOmy4XLTdTwaNQi8v+DX9JtSozxMG624oEmJmKXgvibXyuyY/ILmIklFmJjzdDq5MDC9HTrXw
cIwUTAGaw3i9YcBKeKsFVEfKO1qhLcAgqYbxp/MOChuBSSdD3fCiZz10gUUQO3iz+hgN4U2GuM40
FvkO5tZ90NQzz5U7z8ymZqzXfiFuYhyXxpi2ocA/dZy7MplxLQ4oxLbShfoVe+Fdxx4caRiFOpD3
zHB600Sgpze5rxJuhXfKQ6rcXRsVYb5HCZqvJrzCuoH0+xviTI2hRmi1jEaqKsLkwODPB0z6trBo
wm4L6mZiMzmqukjM8pbjr+r4zHV+lfOnpoH3pBmALarbtI42T1GqZn+uMS5OU+cJO/ZbyQeJntjf
/hyQMKBgxJjnYcUw6DaJPqu7emRzkHans+fAOcOH+FTm9OlRAZQfLBTnwe8tPYxVVBMhg369kqVv
xDTjYJ1hwCrhGxWow89bhDjBRJWbYuzOg5mPSL9cbeSMBLO5Z/HZ3ZXw3x7HB/bf8FNTxI2s0HC6
eEMT93Cg6pJfi3zwFBBZv7XpQoIzz/qYOVTRkPtS4xtx6YuQGT+uDRWwApdtgf2Pz8zjI5zck+FD
aJ8XYhsOQcM4sh+D7i6BY5m3dWfhnBb5wJ/HOnr9JbWfobIPUVbjE62kI9+shT6+oJhHwdf4Do1v
5vSePU+lCoyW2MQy+XNlni9x5F2kaxotEXV4L71zaKmyKLpofekVunwozyg/NjRpZt5BAkSuGQVu
gvpzVnwwAVYZ7TZ7fdHy3ThYqYjTqGu1WFwiR5Ht+OnFUWKsW7kk0Gwq40PqhOVEyg/FQ5RXpyN5
MlPGXS/uDVWGwrMFr5fJ9HYLMUHzs0reKH392Tt9Ofhf8nxN1tKGU9sFvoMBF461j6YphPgEllWS
s0+MJqlU6ExMSw/2eyjuZg0lX5ymmdCfnx5SW52mo+m87Zg0idd/6qbmzshGmJBFGgll0/+mJIUf
npksutb0Kvr2PvrcK6uaM8ulp4jFtbHzDgud8UZPEvqugB4IK+EdXQ1hzDc38ZJztyL/FqjyrYZn
07G3JEJN2QaWJeP0huUsZwL8+MGRDMf0CQ7OpBqj79W4lh+K5antQITFodgXx+4wFC1Wly4bqsVR
M1W+y+H+6i2R7Z23xvMnyvYmZCkTIk39RWo11Hepuzm7CURnAmAnJcKOw0gctJCs/uGajJpAeMB6
qjVCDGhmPofjVWEv4i9mYkND28GejUeLnuOEFh/o4D2Gnu4PYqeYUxIhmUakupG/McVAJqQ0Y5Hr
9b9z684fFf1/P+EP2vMrre1nuGpUdz4h3IdtZe4nmnXMR2RIDWvIjMbm+KYXzL3R6Xxz6XaDqPxj
9byyaWo1qx/tOq0plmpr0LebeTAmcy3cJSHvVOz1N8/6Zrn+sG1+PWuu1KeenDfPuh5lQzrwR2w3
T8Ju6U136zSFf6c4N74EVuzOO2pnu9dUt38+b+O0hXVwH0n2/+6WsLy3r2nbf0yw+UluiCXokq9L
Nz3E2sfyvxWzxUw3JiZ6uG4v5DXY8Xd3cR9WhzsG7M9ZeGD65tD6vCGXtngeGP++GJGyrqWxeopF
WDnyUbvZIfKKdxzJjNPX42EoSMXcHS1yAn8cr8tZfGivGfyKD/5HdAgOyiI5FPNsH3+1d9Icp8fd
dSPvzsf2Tt5p6BJQ230FX+rytPb31ey80Xb32XPZ2T639by/fE47O2V3+bofyVT9XXbExo5k9nbM
Np2dDILchk5Rz/nr+Dnlv9vg8NhWk3pczmr+29nV42rSWj22wVrb13NETyb1TFkoi3oWD07Dvu+W
s+f0YSmL2zcuJK19sH5uW5Ld+BjmhoyK86BfG2GK8LctL89knft4T5jPYv38xC7TurXcnmq176NL
6ILDn672+f9/0Jv9A2hEachUMVbNLyFQ6WJbconzJgSiIXRCSGdamaNjZlEBzUOqQmZHM8Cyg+l1
jGZthRMn0t91b3+6s69r6/dtvATBqlXcwkg7l8ybqxg2IliD9WsmCP3GvzdRW/0Dm/vvE782im89
P0Y1QX5M/FVr0P64aSIYspaffKHBoNyqdxuV6xu12q5XGekG/aIBmvsSClIY2pntSVXpnXnEVjsT
p8vACEGEQ72+GRpUn1HMhDqIFrpRVwPj0cK481YTmMi4A4ksFGAYstWrBDpNSiWqb6hEtZGPr6VR
psyUxoB3ngti7EpJU2gM82FUmxgNnsFpb04e2WdbSG7XBC1XSUFxrpPRtYGhKJOXO+q+O+otcNYw
QfjSbaG39jlNhFmwlnErQdt0eNnmidUblrM7lkjzWjLr+XMqTcFnq0nb7i0yUHjcP2ZXWVy31Sd0
4ptqKA8MLPMtDopNlTrvLX0s9DqyUaTG+Ys51Dkwd44NRSKKFQMKTvBFg+R5dNSO/ryMilG5q+gu
AySrHKWa0d4VkV0dr5tHbSw6885JqJ8znErb4bCkNrdqUp2rGDTpjrx8N1vy54x78/0bpx6EkZgi
br+gMbVyx/W61amW2uKh3y2wLcTjjWaq5WlptmpLliQ+5eWbZfe3w+L3VV8Q4fiKYRk+UhUT2h1b
MbuQdObnoaZ/9RClLWbvkErlb2dFB3sBcBasb1Bt/2+wDtK2piQFhxNkteSijxLWQyPCc9hPLs6k
pshk7I9WmGxvNj3Ic1/T+ijmDZtqjNDfmhQBsWgmixwYXW8Ozr8iQb/v7eUgucgtX44y9bm8xAJ/
0PMohn+JZsOZdk8qjtdRl87XY9DHYxsr7DYJ4XJpn3C2OHSswEH3l/eWIYoz+MB4SpynzZCkaqTG
ndba2zn+v2YYHU48YiQ6sIxM/vdNRuo5uSQPrWyaV9gwCHVyXaMCzCR2PCynuXked61iiu6f9ViD
9S8Chjr34exGHYqGT+b0DRxmv6a7p1vq0zap3MOWh7FF8ms2f7ijJ6iSf2V3vRqXuMS6l0Jka+xV
UcQTmrnEpwJxEvD6cNmd3VGl+8g5eADDEU43NhWup+1xcqxFd4hbqMiNYI4XqovvzTqZn3dtrzJq
4gSF/ZwKuFhFJlV/LNqHey0qoJ1RbGaoc+F1Oc9TA9CcPTcpcelQrHrC3/b2a+D5MNJLoFP6PYvk
DcrN4GlzxvwR/DW6JR1NbrqELwVC1a7UVp33qiWy59a2utC/kJ5GIeu5GdTjYHl72Iot3fBJtlRm
A/kfzmWwibEn76FW6XUiR4V3OGncTfVGoDmLTD8XkU6pFOhyMbiakTQ4i3TgIOuuh1TL+uwxoIrj
kcQJGObMUm8ZDvU/Q23Ucc6ClT+7bj67n5VdzTPNI7vs27Qsy+EVOZTbcKs0XNvB6Sg3yjDUjMtI
/8y9LZBmhffw9cJISGltn11uGddO4nzHG2HgvO9+qCJyGyp0z5Z01vf+MT/2usbkPJiM9vRsMncU
Txl/LBfEUM6YQbWaFJ8XSVf0W27UQxaML+SbIdF248QoA7PEeL0xWW63DSaMouWeu8wRe0OhIOMn
gaIG0Hp06CXGebztTggJBmTn/SUXir4N+k7Hq+nKqqKnWJh2PLj/i7j53jYZVjqG0PhFb+sHB3Nu
ru8PwXA6Nl1cr9Jrq3Vzk4fdQ1S1Glf4UIHUn9DdB7/zclPq8p04eDQce8M13sUBTs2ctQ8TP2hx
OvQyjHyQmArEo3KScqwh/IdPgEVSWSZW+TDX8Z3hg/tHFzVdcbc6towHHbas5EG3hM97daLUeoi6
bfVNHMZ1TvDiA7hnslYkymWYNlMiSTNU/FmploJS+9Pu40wFoqDx4aLCvRxRp+jPz9GSWVfjcvz8
7PHhnqLTeMB2+T0l6kx0H+Bo8SjGgE7Yp0NTz8PM1+Mvmc04AL9Fc4zBDZEEg/8sGv46ZVQyh5rN
dBfDiBF3IRXGrGoggK6rsplAWCjIwGlgisIVNcn8HjobDZ3ZAE1eni5A8Ab3Q2l5jiCD307zsz/d
MoX5ZG2RVuCjsLa2W8ZSC2N78w8yluEdL6JI7J7B7Ya3oQ/GhI7uzY2mZBdUlThhx8Bt+s3IWTUk
JwiR3Y38kIue/eRrNoJVOb+xZ/PvLUkH9jNrA74+vNKnGbvJcNv9eGDFY53Hct24jmNa1UHU7TSA
ZMYFvgHd8eFGpSdmbTZ+DjRe+ME9D97SAVPgcf+7pm8HsQNX62FVmdFFL4a+N9LYFSRPhrZF3qfL
GrnqZ9S00YKBWXznDxfYEB7SxEQNQkGFDKx+2ffYZ42ZODzTZm2fxoErjXNuuhg+0QQa90aYpSz8
UcKsfTq+F0Le+uR5i+IjSEX5EY5737zIMjcJJfeAEf3rWiZAxOLhtYa9seb0RvFQm9CX5Mc19/3w
Hj0cmiwyPip1WRO4WGiL1qQPm8S6mAR9bIe7TsmDPExAqhz8QJ2iqV0v0L3KcA81s84wvNIAEcHN
uFSm9hBBYPbYGX29Rb8WfHIGnnQOMHS3CXR+pncaHVD91MfP2sy7Qr2zHBEB7fum3G6mksOWSWbJ
r6WzF1eW2hZciYKhHQ1jfMYNlJWJnsTT9Jul1W+WkolXIZZkkB9OFb5zLaealeGQX582kmqxFIHb
WsEwAVXD4w8fbgnQ2KskQqYNfteVp0Fktn2HSBtBOX6YcAiLO+LSxkl2ShYLeWILETF+L5GYvXrC
A113Mh3n6MS8WLF9PrYMiWVN3LE6pNAOBfQiN6/r/HBXdJmejqt85SztlhPYT2qj0MKqHsau7Cq5
kJe++XQY3bcKipN5MesdpavJvnMyZpJbq4tbcv7lQ5RLcY1CK+UC5fIyBZqwLxM0//WKkZLQkhxc
0yIKjUw/WRGe9SfS/BYLPx+jHOn6s7tbW0jHgk7bxCC+xizZlhNOI9hHVI3tDWsCoewmINYfD/DN
GyoSLAITn2P9wV4FnyxW2Zc/Z5ffLGXUNfzxGcCF9rqsx+NeB5i4ck9wsi+WntkYvVJk+KNyiljr
V2sof57Ra9PT9cOT8PcwaIWeMXXDG9Bt76IVcC3A8dWMTebP7bCBDVskQlg7zjvGN5CipS3k7eXQ
s+tJDNrX3Oftwz+U4KyOBE5xcaGHmBeD1B2vRjcZl3bk4SSl7frj7meGZucYgNFFFXSYDM8HVDrW
rY+zU0zOHuZhgKCbq911lHWuhzN8jKCWJEY+z9wYkF8TMU0OjmPAaMAfHqS7fM4QIm8NpHmZCWkW
fquTE25WJkdhpvdsAovRHdB2uZgZLz8eKvun1/E6eupVxKOblXsSh9pJJG39RveLV7PC3wkDAxz1
sEazL2NOwjZNllS0Hmg56hrW9kZv3CeaJu7NPQ36Xrq+o6vBOy3wwDExQi0x+36seLnnb0L06Ztd
wBZCJjZtto4ZXkwyoLTjxNve3t+zcftY6rGPSawfOsI4Rs2l2LmjOBwE0gBPYAXHBv4+pflIhYRO
+af62bvpoNtajuuKzpap26L46Iz9Q6uAk/PQoXypVB3K6IIB1rj6JgJ78jTfYJAFyN361D579BY4
MJpPUk/OICYHqRKS111ws60J0QaYLYSBtqDfoQxOi2h2sRikxpN7dh3Gtf5IBUZo2wyaE/0Wr7NJ
8Ky6iiK1FM3gxCsyUc0kfOf0x1Gdym6se9osGsvfre++U66yUeOnNOhilS5RMo/zITLqVmD6477Z
sh5mhzIKdVHzdDiNfVuh0aZALYE/wLhkI9d+1SfBiKeR3UqfgEg+v2r35KQHxWZNx67iURKZ+EBU
do8m6jE7hqvaUTg6oM3Mq4vozVvT9GbHdmUr+9vNaS0y/jxO2hB3JaPb1vNVAKLcmz0wV0Vjc3Eh
YVRYM+mmZUVDku1YNFV7f0yCWW8J4ETGxzd7IibwN4S7DC1SeneLYNXahezPNkLzetVBFF5XvWJM
GT5u9AlTxB9k1fKddqb7J0P60GYpziKT5/bxUbKPr7ueZJwigZKxZvcn+TZxMrNrY8Di8fKccBEu
ShqwfZAUrcu7vj7GYergN4bZWjySp9dBQM5GhxVDTUbgaEgFyJPNaVooNWkmUZZwhEZ8+A2vq0nH
VOPpSBsJSiJ2K5vc17VPIjDGkSzbwD4Z/iAwNWRGkmGjmYfZ7zG2Cve5RlbZCJYtvs/hvu0rA/hg
NQZsFF0PA40yYt4s69uNPaqXuYhIrouOyIYwdZrdQToU4Isg+vvs4+Kb9SKwKwfUc0hvTXyidrP1
AU282zZi143Vj/M4EC2vZd/7OpVNsm7NkNo3+07RdjM6AZW4XKyiNFqVCAa4/B3ymxG6aqY/6EuD
DNzEnZbAdzyQx/3P+yaEEMrPowii+X+y/UDY8qy/SDvifjF6HxWw4VQyEjOeEQL2NVl9j0VKygae
XXtXqn365a5vBWsfjoB+toNFYvjo/7sdr+fJQ/xsZ/2dtEucnpCsEFIURAlOQ1F819/nguWffYPw
DRMnHvToMMJXLZ0AJ9hBDfEqXRNVCsgzaCjrXfNm8hBnt5qch20PiASL0+WtB75e2E8+zc1reSrJ
jrHIyMdSAnzDvZFvHq/5ehFP+IL0QTf1hGOvSwsUFDUzFai2jjJSFwCxqWoQ5pJt/YmsMk2wdEBj
Lft4VKTDT82474g1IVzH7+KDj3c+9GbXyrx8+18EuvqzvWu6U1dbAh3aVLP+qOMpZ4ePl+LT+NFk
EeTXk/aURYk3x4B4J2HmN+FM9nV12U8MTJGoQ6gwZjw1YZyl2bTxyKIhBhyvhJOA9jIZVY/oYtYf
MQvoZsZkLj0neg44JJtDifANR3utfEc+tiqGpU06M2msPe0BdB15ioD3+YgpziAapiQsFBXhOnAr
qjk8JIzujiGKivbJnYVLyTKD/MjE8mPd0SW95yGNP4x2xbI7bJhM6lHbFJNi0lkVi/Ku53Zup3rY
gx2hjtHG1z9uTg86am4pyDGlUIWvRry+md09vcbVIzJPK0giauLkBeLezlkRX/TzJdbiLddhkyit
OV35tjKhF38rrBOugrhJSjiy/TAlcO/1jfMZwWcrHbXopYrTvsj1wtFOovQN+vpA0OnDqEHAS3HN
hnAgutiJw0bom7eOecGRPrPyVFeJeGfzEThZxyxu9uNs0wxQJXHD5+U8kDdPmrE8zknvHtOn2W4T
kPkbmBRXOr0wGCAGFla7NrjWFVsFiAjdcZl54dluTENZuWfzdGZ8BgJDfR/ABaUVlSzkI1pW3eMV
xhCq7qQtG3mTQ+rQrFuC76LJj+LG6s15jzFTgpcZfJ2GaxOhi5DDziqP/LzqYTyv/4e08+xNHW3z
+CdCcsXmrXuhd3iDIAXjCrYxhk+/P5/VajJ5sifSrmY0k+Tk4Hb7uq/yLwbWphUuk+BC7R6eOuR0
jalRMBypJERm7FOa0eUw9iPJSMZk4IqbbgdDbRqv5KlKK2N7J1s7jM5jfUZxyls3P7iUFcZgQT9x
LPn9Rek1QVMa8bH55A18bPsLAZ2j2qvDy0pSLPS3Oa2KRz3q90G+YvBkFaSxOBDNxYMx2BZzEVMf
NoDh4WG9SCkmkV94BMbILSjZVOvp9pgh0whupzQ0N/dQ3BVhz3l42rS37Dn6SKTLg31pV0DwZd7Q
BKCd4ZcghvqAd8h6Mcl6jlPnHPTf1fnVK0MJXw3j6mXbrOcgBJ308PmiGDef04JBg/T25HPY95GC
9TFvKNflUdoyM02G5ZPoVNIFCJQF3V9guf3JWTKEbYufimTIwfWosUOSxk6GclDamT+9+A+UXONj
vE6G2kz8LO12Jo8ZeLDX5KYh+dICptDB5i9VBbYbfz6EADUVzcEIU0HiM55Vmtk7O1fNSE99H9AV
4Q1ZtUFLQ5mTJ77y78uUXXVU07QZ55sXCoY+f67Qs3GxH5+1QawZ8su47wrVPCyf0wcwh6CnmWnY
BnhsBm0gTZiaNOYhNw4eUNBxtCH4hve3+/bgyS5a3ow2o81j98R36f16wIrPkCUvvzsSi6kM5czH
26GHWYLitvReMPiT8T+y9bt3FW2a2qC3+Mmt07amtVbFdoraXoxnj109TIEyGUgFOQhJa21xd+4P
k6Z7BRCN7ZQ+Ay/rSqSSORv6lDuXEyB4aKfy1MenJny2gTrW5jL4nNPhXQWdG7YHU0VDskd51/07
mIMA6/5fBJcRdAf3qkzyi3P5aL16k3wUrnFx+X3ubjLi/+DHiCjarUNX1ZtoQexIPjocFhawG6Xn
HWL3ozfXd0obsMjrTTZKPkrCF4GoNkqYVvYZDzTZEEgTAAeBL2oo5sy3ayjtuHyunV+9M8/kUKh2
6851U1/BYnAtTL3Y9C4O16TslEf3EX3a9RW3nesTRORbz8r4KhJ8xj3ElHcqoC52CsZgVGsPM31Z
/K0+xpjYwbMetC6XB6EECI+LAbzJ11phiboDnuxWDIGG8XMuOMq251nbAfqgXBOuD7HVQyJhpfcM
gF3JClTYoUd+HWZPl1ATUQVebcImkDOCUjpwgH3xw5oH1jjRhC+Jc68DBjcgTOggmIRVoFuX1kgX
auNUxETJximjIjRgvH11zvubQkDG18/ii4yAyD3SbaIcv5tgZQEQDd4Ctd2oWCUzmlqyYPBJHOlO
jPm4dZbddoxDauHHCyI4h3ptYryOV1q3JdADc0EEAu4RDPlE7BUkgI9GkVDi+wDAXkaljvHOTTEl
zjm+BRiNL4RkfMUFbUPI5rTKhJ6hTVi/4qbROPz39nHn8sGr0YooPII/v0LuxA9llrhk4y1JaX61
+AGINf7LB6aFL58wYman2HNPbtQOpqz4RWtqhVeszvsznRxWZWZmLk+TXvyAlwqnJDMJyok4rKd4
pre8q5LDkYvRa1NesPHLVi0kyJ79nF5WTZg66vA+v/VJ+7nzQQVnwoRXULTGFTs6K5sB4Qxaj/2P
7ZJ98TaaH3yy/XyR4CBjZPsr5nRtB7e77Avm4HwJHuriRAsK8/KUrOoTK5MX9LJqN/gG90EKG1SN
fX9A/Wump9dcrQyk9C3Gaw+0tpgojw+TdEztDNb0GPG+bXs88t19cdPcrHV6AQgyT6UTOWv3eHU9
N5LAxmVeVxgLp6sLBInKVHdMwEJVwcLXOE8o2g5zKBPja2FGdj6Kg3yFfTxmUw87X1EEpLeOQRRb
IJPyEZv8RqN1+NGbxh2WSt09NocxVCKapayizeFA2DHuIpsVFbpwyqm3a0MnFDxd2h8J/D+rHDXY
Zne0ToqZ60ezujhpcFtcGcMNdFvZYNGLOWLFY4mM60rxoj8wv302gQca9rmeBXXQazWQnJzUZZIG
Ty8dgU9m9PsMqVKY1t29dFWFLeEA8euPDr32IZ7NYlHUJgwiqsRTCShFMGKmSM+w5u3iBYqMeN8X
zWQibSpG3pMezek9gDfQR+yW1vUPVO3CN8fGfd7sAejJFfgz3vVFE3mlK64SPhhz1n0+e4blKh/p
4x4zmcMIHUuV9s2TIrV/Ulsz379GND7reXYwJOtgxKFs6pMcySvqX0g9tJ8yRxnq28LCD8iRnNrM
RyIgr7PZ2AOWu4UxHGZujkKn0dLm+rtD3syIpfaATJb2TrDKMYmLKJAeMXihbFZGfXcST/Tc7KtU
Eyh7ReF1DHaGo3uHBRrlCJSz5QmT3kgxXpxcSHglNEbOdREvNKCTjLsd9kpCbLZtoaYVTj6TwoOd
81Xf0T1l29gMhIC+HqaNQd9uT7Cn8ugQvFNe/DUCcvaRQgeosHGkpBqX9htlRfAKibzJbLDpsInK
lBbhpA3ZSQ6+OB+Me2OEDKaP4yWsZs3kNczfq3nuyEPNYeX65yBjvISZOC0yRuSOGLSUW33rFcqh
cnwmRrXKPsDBYin88jVP9MimCCFEFD12+1M2QWXX7VEnfqcPBvrUn+Yo2ZNlE8HPo7bD0ILaPuF0
O2QXPgf69Ly6eme/DiRgEfh7s20ddur84OiLykopMKaqLfnX8PnOXQRLzT7HBjIgpkjTNOSvrnT4
3i+XxMHUbDZGdq3nLjrJ+8FIdnFrvPhXg8eMCdCiv9Ds14Z0i9BGREe+Q1sdFpL/6CEOWmwLtn2g
ccPzUFnoBFKMCSLzus7X2fDsiuPSu3rqPopMwCCuPJeWN6uxN3UQr18zPIHvO9aBB8Tjnfyt3jxq
K948d8htnjAwL0/nVR1CHGG3IxOFBqnesEc5TM/7zMxrQyR/vZ6u4XXTX+LJ5p/hLZJyo4DPP8Z1
kjJRrNzIqTfEV+Xj5Wlh9225eWLtsCs+4oUMcNK9BI897R72Zv/qaw4jlbDvayArchsjK2N+duf4
ePiPuRjGE84JDW32ow+kXDD0WJwDwmoWZAG70B3mgkwPh74LkrWXWW9MZcDJ1D4jKgEO6MMFenbD
Fs5oh6rzmDd4hKik48fUp7fdbJvhnS5f7aPG9tYMXw5GozTQzmsqXlrpx9cynyKmXy7zZTGujrd5
5zSCMmKYzLXSSrx4h+h1mHjFWAds1DezGbF8SCMnvI9Lv5jLVgJRNLGjxSHHdt64raJJc+puDqh+
TjhQOtpATSyc3FwJMwGFZMRoT6/TeVaeyCio43ggIds6G05GJRWblz37ZAdN7zQve12Sxwv7ZLTF
xLorFM82NIIVG3G6SBc0rdpQ3fAidJEBz10Jy0FDDlXA5gzO5mls5DtnUtJVfhzPLMsjbfZ3ZU0d
ZN+C1CHZQg5SDxo/UQ0qIAGZDus+oqNIAgsKHlHIbLRMJ2oo2MWYAYfFvfHEMBv1WR+MOEeyJw5L
nrOAjqK8EUaUbN08UJp1Yx2ymjBybiNtIy7bZZuZh9R4zF/kAXO67Vnf0N4o4c/Hp/0cY2N/bPx4
S1Uyy6HbvrzE7Ji8YtCbaZ+vY31UdWKNiF1G6Z0/IrCyvCHl5wCjOxQ26fyypZj4eBCsGOi5eSi6
6boODo6KQPtrXNvSlvZPoI5664YkeJpvygzwSq+DwWP2O9fG4LaHvBNB5T8cZULH0XpRcQiOThCk
EmFErjLGoTvZG1HqKJPne/4JIkYRjYzGLBPzZERmx0neh7nNPIybPxJvAGWM2n2NMgsQzueACQyH
nV/HVwZrNKf6RIyAOdDLxGlMyRwhcmVA39UMvadEMZu13a7JDA6RhYbKo3Hl2lGp3jDv/Ow7tbsi
ueRqedsW7dOI50zZMTsrx8W08psjG0/2nsWg3B/vMlvcNchffFNX9LvKvUi15LeUwEflYpdj3YFn
QEv/euxe1MIShrpz91WzRdjvOsauc1hMhWE+V4/JVHIObzWXkAIJz5mXrGv6lKLdYpZ2sa6tpcGl
mzZ2by/vtcbKVaZNTraNNuQ+SsfV7kKnsMDvraYRpo7ip32TjX5nvjzlA/e606xplwNoZGpOq1ca
01cFt1E7RajPs7C/p/lLC5LZhpsOqwCwlEPmU66a1R0g4qTydS6la2IG6awt7Hp+pdGB+16f+Zcp
6hZNvz4VfmNmipnreJUD0jb0Lf8ArWJp+s36IQGGt+ibqTSsPgXnACCVxbpsNIsFB2NoWw03GbMG
Ok82rcL7ViDIs3GgJdqYKrUuiDxj83QweygdluG8pUQyzjNe9cbrWxL7Zwc2Tu1BcJ/0/KtbQmBo
RxLXAgu7Z7VuL7j5r9IQGBtY+gYIRZB0Avwm8x7JOLzlRzW4L/OrGVM92YWjkim+7CPDyVkcHMKH
T5Khm09Ld6olVoc3/7C4LKU7cI2g2qCbhGwCmMaJ4iRTsI6eGghbaXtd1zjem+UR7Je0Tfy7c+Fd
alhf+qLHZL2BwKmOovHdaYMCFkPmn6c3zmYSY7w9oUtJzcVG+nwvbX3CMp3CZJnF6DVeRolZWfUf
1ueKlrr98PUtv69MOp5lHspVF+bIYH3BrxgmlfN0nk153cgxqjdwmJ+cER1RtW8wCZ2m4wf9b6hc
68jDAsE9+8IkuRjiTJm8ngYtczi/a+GtGD4ndFCjdTun6+A9nMOksq6GumpGBZ9Sm8UOXKkdhXFY
sbrrI71g+haXpebS6MCzMh6rs3Oyr8CFsELoTKRHAMqcSv0p0jYeX2gE02eJsdAx74zSI1t/qy70
mlknqTDqXU1thoW0nIEqMV8PLPiMc0MCbjafKU8qh/ZsVaCMejY3UHv5ylu55tfwSOIygE9ENGct
mQUHV41pFZWCtGW1kZZ1jRH608ndvb683oqQ1GssbSVN+iIrkoP0yWtdNdAdbGW3/QkLuL4hSsxx
RM3iMzBGvD8dFnOeu5fKJ9fj3LjjQkGabnNe1zWX+EJPoHs3UpwFyaCm/ci6ZXyMGoiEicZVIMls
D1uJNj34BSObCsvrmGGPaoqyK/AmtIa8yoNrIPXdDNUCJhHVhpZy9BGvsH7OMTtqVtKmoHRm+ruk
x1xDf6MdGcI4MOP1edijgCOnn5IO9VYkU2dfdLFlh4VTTPXteTrgMLBekl017bk3h/MOzrtsKcLB
m77MnMCWB3FwcRJH+8PIEbvMPu9bsV2S1peq9aC1bzIeiffNx3V1O/WW6jRd3Td3M/kcMJEnH77B
rxjg3IIR5JKCrzOCuPm9WX/bdx7LdC6BoME3ftwes3cgYeN8rM2ypbDltRusOTqRNvxMA6C1m2sg
rh6TfJ7DNR4rF4Nww+prrMjOOhuRFlf5OBQ8YXgIW3g4MmOq0gJyglUAu4oVjzmWFjBl2DOHDW4T
zcfBTzAkRoBOyYtV8CuifQ0+17qZ2pz1w1BOVEFe4kSryD4qCB3bN3zPKrzePoSwmNQftSuO5Btc
QVPgDEat+yCYnk3lVLZGNaGsaQpbasw+BnpDvismcaDtCPT7CGjl3f/z+3p4ZvRbGewqjBhq7Jw9
Nr8EMayI6KR4FIbPDTVlPooCZtEPsPnhYTNYtyMvW1x1WwNRF4e80cXVuLxxNumeeaFx3rHkIP8O
ZumYfWeIxyM8KLBaQ0bsW4EqZaB0NKvezbwtr0dCUW0PTBJyizYUEEuGfpGVe/c3XhIdFs6bsuUl
Z5dE9lo0ukki20Q86lminWEP997Q2Fu1qzqxZMmhVM6sJ7on0Tgdvz6lN7qKNCSjni0yZQfaaBWM
KExmP3fzz4jmehTpdjLdtc/vvBHiung/7vTUiee8NnC2qAm3upG/zM1z20eVwdoAou0de+bLW/ag
WLegnxUjJVh8Tl2yr5eLQsgQFlv1vtpBpkRwjlk5g3zK6FE061npCtaPMknNW6iMzzwMRJU+vQWv
y2IlrwfBuJKMXVCbqwWG0+bTu1BU8WiY2lKtR2CB4o+7R/t/DiIBgEL4WjzMjG725VNyR4/E2+qj
tbx8xyoTRIVuDoATPFNLASowy06zdHSnlqYEDlK7GdFq6JtRUJKbIw1/D4kqjGoTANyZ83mdLT61
aXbS/NSl9+DPoj2nVH8gtQnBhRwJVJMZNDNsESLbhPClz4WxMr9tIJhCcHQ+S/f5h9TxJzjETBi1
Dkf36MAOtfEOWYomy4ZOwiZh5HZBV13wVtV0rH2O43Bhfp4JNWaGmipsMpVSq7GRHLi6otJx21bN
WECOFNWZ0XXGcn3YgGYA0Qwsfc4vfz5g45p/hKrOVm/HT++OzItpRh8v8B61gX7KrNd2Z3lXJx3z
RE9H1ozhFbQxJlYPg16B5g/eK8hbN5HpESQBptRqoPkVjuDIUiGHojs37k7c80Idly3UMu4ewVAF
m+5XoTQPs4G1Bh0GtMe6PE/KWFameXLi4w9mUVjvoFU6MWLSn3fz85MMgrP55FoCWiiw8Nir0N7r
WBoXh//RCrWC8r//zLRm71n4GxhY/oliJH0BWH4DA4v1+SWfn+1zue67W6d87wGwsSIka+a3meMj
FWjvDm9H0rCSnoRTWFgZMO9HNNTq23/HQSsdWvZvWM9v2N+qd7+etfTxXF7ysGKIvb5urxD9UE0Z
DSbR9DVU7OfHc0URdB/lE9GLFzTJIQPH6MNTwFFQU7qV4X2XfnbsJIBgjxX7PM3fbTvWdUPZxF0r
CvjNB9NQxuN/P3946j9cgCwKAlQJ9Po1/RscGC2mZ9KPUUfKt+sbuRQAUwPIQeNs77CP8HvMRj7I
anpL5nzpp+DLBRtw/Wp56Qi+L4PBXmzREKb3YwnnILLoVsiTxngQsuEd2yW1aGcB8AI3Ko/5kMKk
eJvQH16yZfIKjlqPloE279m3jgrebJZz3/lDj4fwTS9Is136NYihHuFqMfmGo2W+Zxv1PVxgOXlz
VnZPN+nqGyvtCKGDnNXWrg4l86400LBYIQJiEs4eKJaTEpu3E/YScCTPnUIR+DCrmMBzjI33z3dp
DrzgAGCEP93wBE1AYMylqJOnxQaDwsdwFo1S9z121+9RbK1LnuSvfjbKT3yOrw/kmyjHtV8nr0oU
n8v6bb19gd3qOGAoCxPHMzdvHH06T0BGT+WRYQ9tJAPof9yGQ1dBd2nSmjuTQmtBfxNOG/EBW96h
MK+YCP2y8qWfVv7X8/zGtLncrnqbF3mnngoAl7rfnODlMcdParhD9Qg5j8+Zt/77cv11tX7j1Qia
VMc48+B4VwFgOyPCvEWdwHhZzGm9PtzC235J18lAQ+UDPYRlakVbZw9us7NFeMGFXBq69SG8wy/Z
HzwpQVatXpO0dwZ9+jZPqLOOZ9NcdOvlHQiI5Ic86d8C2I9shi/37ruNUluU2Ut6FvcJg98+CMjl
5WXGb0/SZyDg++IEnnMFr1n0WbIayW+AaXouGRBoctWVmtGrcUpGCzHZlIkAQgwxbC0eBx/lPkXd
iQy4Ij+PK4dcgtE4DW/wcPiSs21EkvP3RyL/xAT5ei3fdDBSMdUur4z1GiJh3C0E+qXL9G1ZmIh1
vg0be5gMjR12fSYKPItyxCY2Apr8m0bkj5vC1/P4FonjweX+LJ4sDU6Dhl0H/T0bAzgI8WI+pwS8
mCQ8AaYoDJsmi099/hkOlu+/SpH9Ec35viN8PY9vfJymXwnXnowHvUbqmE0kmpm9o3o5pgSZJLWT
Z8AYN6KuKjGN8g+aKwIw/Hz0rIpor3oD0X8xBvFu5GE8yxMU6tfi749M+olMo+jIt+DVLcqi+C3m
KwchbRut6IxwwLtYssMCoxnaVdKU41SADHHpnuwWs9yNuma5Ga1+k2yTunXx/T59PYlvcS6REqUq
Erw5wTebN4+Jj9n4CpuibsH32L29TMnRHepVqqmDKf2i4ab8tGy/Hv5b+OrryDDfMrVjcQM5NLDl
ES1/nm/m/tmYbA8jhG06gVNhN8B0B79Jk/SRl2pjCpa3EDaRPYOn//5bVBV/IqWiqCP11U4mCBY3
d+0LJ1aI5SKqRR4NQGMXh0A7c6/0cfsw6Cp0/Ug1GXQycB7ff+GtDH6K51+P/O091uPHuZ9G3JB8
G25PyE/2p7xEy9H+8TlSnb1GRqMZ1O8IEO8FE8D9ukLxYfjeX0E7e6sd3N/JAFIwX9ubMYJwOZXe
HzevSgm1OlQmY3hB3EIzp8zVmz/pAv0b1+/0C88XrGMgx0PCxpy4d3HJvr1OVHBYWbtqOJbNp4/5
CCwFb/b3V0H8Kf35etXfuDqicH8OhPLyXDKQpg/f+ok9YAg2lTFYx0Tv8Uu+BV/tx2WvawIPVx/w
Cv77AbfPWG0vzQWCaq+014pbK7Z2tmAKFcvqNWocoeOYgIJDcU5G9AaNNWhj4QG5iwJ9X5N7zr40
y6GQUEZtH/Zo3/jOshNS6Yxp2PNQobQnp70ME9NBJ9qn/ey2xnLp7AHogOkwEs0SzA6hihQ/4nYG
os7Aa4x5431cw3ndt95c2pgGAxpnMtlrb9vSCsWpsH9fz/SzMYM+2dUdaG8cxjEpRoeIxsHd3Wpv
o9Eyw/3A5/nynKfXz9Qw5vS6QI5TSJhz9l6f18snoaTUd8E1zZm1z9EaPe0v8xFCugjFXFa8gAPH
kbvvPuaDknFPz6TFeTac5WENFr9vnDJOWfZefEwbNhwuqy2mY4L5kTDEZ97VdfiFDhC0OU+Hx9Lo
tda5yxFvKuLqw50M/cCgVYzpGON/Y3I6abTdzRM5bW4sP5gmzj/0d/wJgB+5yfCN8p716zZ0kAyX
us7sDLe0wZjMy+rTFrCnr4tf2v0Fmm+IcxYHD2jUNLpuLiD4ei68Y7RkLyIhnd9pkUYx4nX+2SjO
3cG+DkIIvU354j/f6Ecw8uRgeuskw2EuupJsAqnXacoee9TnJbtobD/5JIKyEQghJWHndfH0Zuq0
KwOLeqzwrtK59QrZS7XhpaZS994HF3ewlAQTv7mwnSQdLvpxBptJK0y1Lqf3V+4I8wKoQvdDYcYU
WLDflTHr7uD98s79GPmx+ZHhrCLup3evyJcYd74rbZoXWrvUjP0SaKoxhTJKGZn+EtLEH2P8lwN9
Swm0NJZeiQzCby0BuJedCo4qMlk4gD2XZPx/v6yfd9UvR/u28deV2hykzl81xEFCwpNz6ftznr0x
NG1CSadQ7v2e9vwYtr8c9dte3svr9nrOrirQga21lYDSmb23Af5JdwA2pLx+ZmLmEJl46x3eun39
vkRXQXcWNOAoK6kSvF8sb/Tfbvu3rVUvB/pZvvN895ANIUrBYxviEWeq0PAvXrsoAm0TWyPZlyFh
qU6NsHtkdZzQbsAxBMI6ob13BJzMDFuELECDNnFHQtAzaEQDYXgFYuCm1htgId6HHQNgD7CjCdM5
mvcJ3d7HBqQE3YhmBixFenUaQgiCm7obJk7uJicMIW1x+vfHr/d/zKq+PIlvkb2fHZRzIZTP5UNw
aQVEzBvroZLZD/CKmQVpOQbDQ3N3fbfxr4TgcdAsufK01El5KlCoXrCY7Ki2z2kAqwvVU4iKcDZ0
NC1pTUdmRvGrOMXBVhdQQWJKhdZue44gBqU07NUuLBFFdJ8ED4xumZcd4YxAp7p/3taDt2x+3VWz
OxXE4gGElRE4jbGHX92ZFBhlM40PO7QqLka2KqDq1B3sTDxYEcmfOmHsCUoLFFZMxQ+9H9QDvP7W
7F2De4IklQNiixbAbXWDuAyap4cCrwWIt6IBTt/uFgD9ysGA0qgFY6sC0qG+YmIN0+LicCo0EvgL
rWTLWsDP1f4IrdlaB2djAMaNexZRWVHH/cdISUKtNqTE1enY6nYRtO/RtomgwdRY0HZ3hdYobIDE
br0mnMgTgc5QPrkE5LbGHWDqwafnAoQ93ej43agmGCogwsA8VGa1tKTdgZN5QIWBmQDKupK3vDX+
nXkyWwPaV8vyfbCNdq1kVGsIfI1sQvqzIST7h6mjTiCkd4N095RH1mBSD2t2u4ur+JF1QhOQmBoo
rGJQLKhejvqzTkx/2Xh5p3rGqNPSV/2R4kL6MC/8GviB2/oZyJAPP884K556ds2EDZzaDZVaNvL2
ba8z7EMgtbkbW6b6S4DNSFof8GLcRzSXTgnz+BbrusY6Ac3DKBbN36M0e/CuyQD7hRkic8mIs3vA
0RoYWdBjudjypIIbqbs3mKmtA32xo1c2Vkdn6UAlg3kd0KxxrxMEWKlZhi972gKHokPEPfSZd2xu
fGafZCSddMP0xkx8TCuHipWHylTfnTsUoCEoAC1iHshECKDZeFqCEXjs6L5b8Unx5Dpt/UkyA4je
gVd8GIns4QOrnNA+ApJbw+4gT0lWxaihy+m/TjSPTayQ0adjPkAV+jBlqMEmi3gDfTE5co1uMe+v
4+2dJIUCjJz0AYulGAIYtIBYOppZbdkgRpUrrcThZY6SMEddAAEMI64EdV8o44KTIQ4/mDGAuTfG
wM2Wr88Bmq6ggQHq6r60Ay0K8LPZtKrb0ofixXC1UPVeXrPhLUFEL5HDFzdupaxRqX7MH6O2Z5KE
efdjMk+8J7ZN8fQ+Vj2uiPvMXNdprHT4sGUrtXrzm6ms60U6zWx1k7kCaKKznS+iBejca4fFGswL
l8ObwtsfIcg/ntAHWriD6dVleAID6rLs7RnqpXSlbQap13V1N4ElEH1BOCUmvBFK5NaVhi0UhJdZ
1ZjBn5cMnEzFB1zrSDTNjqp7YCRAjxysAb/KMGpMrlKvc7pxmlV/trZgVAEDzel5x2AJWKpTjlQz
mjPzU5wbXMXLogfFywJHhc1sh+TGyMVC8wxpxJ6hjB+hcCIqjG9+AVYAChiQhZK9q3Sh9jHotJPF
wEdUGdg7uPXnqUIybsNsqNnfEQpxFUAZCGU6wKbduyeBgt48Q3QDhzp85+soX6U2Uyf1eK+Av2XT
OBQ/DmEcPDe1+3jP3tuxULlP2dLW7R40oDQEjIDyQA+G2f65TC6WHtngKhhYimuGgZrFx9hALXBJ
rF2mAbARO1raeaucwArWnPNrXZvKRjURDJTXMBMkhlLaGkTmiyHBdYCLiZIwgVJAD0zPinm7HBmX
qq68J9lEKQJipKVZ0rjyHieE9MDXTppxhjHVO6chWcAdiaAM9gXrOr45B4bOVeP2nXLGxJSzhpRT
OSXf38aMj2IGWKKfsmzOzvk2aUCtStYLGEMWCNXowEUBp7j6jeykN6d8uQn6bCOFZuPAAa55jieD
YogWnHoOGnmhIeh2OiiTG3g+SN8AnmtLnhbeKzVh/p43ZfSWJFtmEe2Dh1A1Thx5GQSKj9ZFlB98
QObA6oLETdRsnPytceAXnMfpkL8tL9tOIg9w5mCaf3AnBw9EBoz2QdZbVeZT8S+KlyBv+YTmyfjJ
eIEERIBS2xRQE0EPCxb/bel9EWyfyxtGKZF3E+e0V24QNM+AI+6MzYJsVwOUBVxFwwpQJLyu4Vmy
qXcyEFBUOzz8xd8TBvnHSvCffOF7qa/GZX1L5EO7ZMgPp/BOSgMF0z8VZh/EfGYqRg+IUMKgeYpS
konGubXi1fiAHELy7mlLcfqb34/2U+qmKpooygKqMeKf9sSX1DzL61iRy87ffYhsBkC1zIYdazDU
MtEC8WW21sdRsBvwXS//Pnp5HwBazNqbjp8engSIxRq7vjdkBuDF1tvTuQ1p4rBptfPUOIKjYuh5
82PSsJbOte4QPRE7ZEA68B9hV0oiHkk5UjrxaDCFHmUXv+Sm0n/YXqGW8/UCv+WmuVqVt/ySt0uO
5fe4RLqEdnnSgRE2JhiKbsrFcuhZKu7EvxYkPz1yVeXWos6Hl4b+rUS4t4mSPu/qg2Q9ZduGZ01J
rFgSURWSjKtZ/4cl9vV434qD5n4/1OWTns6Wrkxh1EPAiUhxRKY/bw3K5CuYT5e6FbgtCismkCsz
YFbS6UV67792/H5KkJHloubTEUeRv8sTxpkm6Le6Hy9RdPRFR0LTQZ+BmhRMNJKds312IfA4d6BB
6ToeD1x2ExNkhf9bk+3HSu3riXzL1IvLS0t1kRO52SXSNTfmBvuGBhZdBfLGB8ThqTTRJze2HcHT
/Oe8fXu/Af//rT79cTn8c0OUb82+VO89i1t9qCcPedSD9XEFmHM48/Kkn1eVBOYGnyw49KwI09+U
nze9X9pfP3UbVU3pC4KusCb/9Pa/vO63FjPWKBapwKo/vhmP2f3hdro6QBH+vhTFH168PjrdA0UV
Bfwq/oxEvhxKLaRSO1x58UpLIzljm4ZDOr6auv33A3XP7ltb+V/H+bbk72Iff9tb1C5feLQsafHQ
fqGr+PeD/NSm/ddRvjWvH1iP3hLxQgfdpYnBtkVnB1IAeZc+vZBABbmbQWD5rXPyw4L512G/Ra/n
vY9+vH54LJElsba4sqBRQgptvZXH8tfoIXa9z7/dym+vyQWjIuGQ9h506Ls42WFB8b8BjIUqr3f9
JVaJP3SFvl6b+u1leN5oYsQDrg0kLL29ycX+eJldItr75UjyDy2Tfx2pO5MvS1GUX+q9d0/bJWVT
TQkWLSCs0pnRyD7KIYrlKL5I6LPr1tlFMnoDqp4BM35jXLw4ezpkrxYOPExKICX5dNH+vrj+tID/
ct/V7rl8Ob9BW9/rTGEJd3ciZwa/PyAfJgPWQuQFsl1HvbVcnd5HZI83CuNOymsUOvKP1P3tsfw0
5v3XzeqW5JeTeSSvp6a31xdb1qhBj2dgNMNyKa1Pk2Lm0P4caqWxK8FTdo4EC8Ayv4SoX9dFl7J8
OQHtUOWVkvC0bnYXOHQavddwB0rdlP2/3/j/JUYNZF0UUNAVBt+25/T8qB/PjAWvGZPGS9xhaXxW
4fqXo/z8Ev9zlG8R6nytzuiynbsL0t2uX1CHyHyFzLloWUWjXw23fl7u/xzvW6yqBIZKg9uf1xhV
KHLNi/sGI3xBlAIsAdzpFv62an7KbVk1/xzzW6DKBE3un+OkWzWHWbykC5XAa1BWdFZmcDFbStv+
EfkHtO+a4MU3RBUo8VAuTg+vgShzp8y78aZ1Cou/Ru+f96J/zu5bYLtXbe+ZtH+es8zu3yMBesCd
Olu/Dfrlvx8JmM2/F2901/pFpMcvLPuUWbvt07TA9Qv05fQ+R9YllOCIotvANABOQSdLGoHNZ/YK
fpc+znYB4CcaDTpn5utWW/6/FiKGO/8+ufMhUsu2i++NNel6N4UJ/iY1xmcY3/FvO2b3mv5nUPuf
ey4K34JaH0WBSpXYMa9gNYBlOKVXg9jPw80KSXcof7+YCCk/7Sc425Bp/hdpZ7akOLJ06yfCTDPi
ViNihiRJ4AbLCcQ8CiSe/nxBn92pVKmJ/e+2uqmbKidCHj4uX26yjUctxtqWccx2u/vuDgXrVuzj
2bRGqaiRY0OhLXXXdXasDWh7aT3qJcvpzPve1Xvwk0JsuO6934an987ra6MPDZ7k2svcav6HFd7/
2Vpoi8MO874iCD5DZU0vat1KfTIP+bXLhBUev7bTzvvZAW5KSCm0RvfSVAeigpNBLnlzZOljqQHN
H63w7GuafatYR6RRy2F6aeH3bmxTAF/lSe6wrNgu9hb9/XULT/is2Nm9qsFiqTUoUK4iJUwgSduS
pSsNC2jQBQqfe+t2dqbJnroZlJXuKVAD4+6mLXt0DhV/fPZvvljGx1Bg2KXdOk7miwFNQJqTZN/r
uhXOwmt0b06PPir0foK55wogi0owneJwUc+YoPRGFD6bsGEESphRat76mxdSY4+Rw4DKHQVbiusd
g8CBZSTJ65ENJid2vyQhq/5atebmhRll5iwpHe1bq078Hr8BogY30p4Bod2EIEXDaqPSvvv39+NE
heScsrdX6RsBjUbBZAyC7fwG/hayASp+qb/zlbdl16rHTYaNUHOAxK3ToBJmEaO+ZLRZM4uY0VHb
9tu5h4mhunf8skUBJoB1RRKuim9QfPK5b1QscCTxXT3wOm9D8B2CEsCbQL0VhxJVkGh4rWDFZqvk
XqsY6NwlWI5UclteM103qwvtDu1piTRVdqiCHUtWdu22M7Skuz4tvaXKgjhovEyQz0ygXWqhSbGO
HQjLZkI3ByLVWleF4IONrDa7PT6Um3+7jxUNbH4yVffTpDpz1V3fhIwFHjrNdI6MbWdzBuSM1/3t
xvgGAycrWtknxT0qUIlWmfmyXw9Zzd2u2DxjzZzlrqtpFNT1b/I2dqHpjC8IukQ0kbGtNBntrra3
uX1focza3V7TlQ2fezxPKJ1u3m0dtEEVFOT5VXClzGC4aFTgr6WQzE4VNtWsE3eRhBr0rluYVdgP
4p7WPvD+pOqYtQv0k5NztQ/bToUS7M1dL9A3ZjHsvm7vg7/+eU1vGBWvsh3cLxMmJ8+QZSzq2lnz
1ocWzatF1t0mcEvc4INmgczpzOw93Z5balCLrkJisKifVteGcugoy2+DCuOSXWjne7V+W+oeMCz/
HkeJ7CubZSGaaqokxZgYw36UyXIxJxTEWnavLKCFW78ZyeC889l2eK7BOtqf3SbHAywNlLHZQgez
0epGy6mZMfXDiDDzGodXc8kyA0rbOw5kX/uGNTCWre361d61Z8tAZ1JQa8YpXSXIEmlpBMpBrFIZ
HfV3u9q/HF9n2edhMaeoaYJovDdOcX0huAUP18mMhlmvlrSryx68WeuDJHf+c7UxQVv+3IUAOGXV
9+aiYlWZEQpm4SH4pgfFBqcj0COmyt2vE9hzaTxWBpmz1KpGHUKr4a2rhTeVLW+rW03ZmENKME57
6wTtD80fmiA+8M9gCN33Rm3Eiu+XpiS50Eo/dLXGom3NIEowCu5xsdLOm72ZGEhuto2GWCAmwLZ3
cCsAPiYdK2iwU4dVHc/NiCYc4R+mMSe34CgX1UpWux2R22yPL62aYzeCQ8D+t4j85rM1WXU6ru7f
ug3Wr3p1Wf2rJLFXAf0ZNV3RqlWd1bi/A7/lwqzerc31RixGZ5Cp4jiodT5tUlzGps5vz8/6SFd/
n1VIs3WL3ayqpj2ChtxjWuqXpbJObzq5AF+XvdWXaLr1aR4OgyAYpwGg0SkLPtwAtIQDpll3O28T
kDutid/xIQDMGCog9164LD+WrUzR/vQev39cwXssZpvUXF34cagdjEgAUqLeZxiColacl7nXlwQu
JaXH3/IKqr7cHa3YMJHnjTn33WNnLDCR3iL0nUmHcZXGvObN/+9F799CxSvIfYHrRbPX6gmha2ck
Vtg7jH/3Wmxd9DXHrX/93xPc3+JEKpATV1kbt8uleteHoJtXLehXJsq30U2inQ/Z4OxlVVej5ypW
4pR/SyzYraO9PaX3GQcce1N8jAvoJeqRyFDO3oX1piSuKXm9v8UVIvhFfDNmyX2bDU/LFsi8A3Pp
4AvmlSy4dhd9+KAq8AOz8xUYI9M51YDpCSpJ1YAh1VEWVQ4BezKw6JcmCF+7s5U8uJKk8/fPKxi1
9T5dnW7rTHzum+uB2ux+ZJ1gCPBu0LO8nt9qKYH/egxYAM1Ag0zZ/gyQfksvmrbN4WTcr39p+LRt
trrTPZCM9kc3cKLQVxuCj999nzVfXmSPq6RUhGiaC7am1AytqhS+S1yzLlf1dNaHCaijzIfMgeZ5
tb8EDVS3JADi8pecE1a45VoF+PBpf9SHIwAW4k+XZZhULWFncIbON5asc06cxovkfsu/bk5u8X7P
R3t2uV91uGfjVpOEZM9wwwdjT73KCHhiErTA+Di+33BfxLIDmecSj/cPa54TLz5/7nFXY+1i2bMT
d+yOm9Nrq/sBfCsgiQ0p4dz9jjLEWr94EptS4qh/fdqiE7GW+1t1mSJ27aDQRkPQfwdYsqUjAJn+
xGRza6cutdflluXnuA+Vyx33sLhlm80ZufCOBYwwuWNgfUBMe2Jpn+bUva/npqz09eTkFfzDKtXv
SiWj2pnM1fr3ppkxhroJZRFAScT1+zoLHuGcZbXNVedYUO/ilcftdupNg+AciniLZiRt3J3TcV32
4EpdrkSDHqjN3JUm6mpxvixQYNNpsiPVGU9J2oYQ4X2eME0T/9VlBf2X5NmUO/rcxRZchGXtdOt+
xCyNmnRCp9Rdou/PpXsOgBG6br8affVlVdCSRRC/b7lgj6w0UdXtilseGW1KT81b1UuD1ANIpgfd
a9QdHl6GwISc/dWHreCLWhiophZ4qo629Bm17tD+jB2f5kPHfyUKnXvNEWDstdOf+fXmiEZa5rab
zToBUt17roclTYjfv71g3vaVVaIbCuYNUjvm/SDNnXa7kRPu5i1ubRf0HDavMUZPwf9rFLMBXvID
dBF5PTE0j1wlrybZaWnaJsbcIjQTlVMIWJwu8Kizw+wh6HTHsVotHyTQDDyRn4bHSaM+r8vQrJpM
XQsGT4mtLDtmF13AepedaQ3c1NUNuIq1SwQ1YUzgfhTDIV5fZvMkN/DAMuRuoGIuq9u7naA+bY/I
9AGdH8DFhTT3hcXPkhsvD2t+nohWiIXVmXLSkhMnzcJxUx2PcdxV5kCG+O2w1bK7y+Hdfe/U3aZs
rK8ElfFL2R6PN3fSKjCFxfGGSfDG43a3PRTA/qjlECpAsyzN+mSq9XA2OXEnbc/M6024blN1sEJ3
yh3sixBr5ttB9L11oc/8NAC8oexsTmQ0vv7y1TRl9y2e0BMNf2he7mdkp3RPRop5uLlNKPorftBO
+t0oitiIFbb8leWwZVXQXZxIuqV6XZr55L52wSBq15QIRuUSms2gjVOLvTDsIdavC92SDm3LPPij
0Zg7LTOthn67CW02nTb7Wlg+Q/LDuKgPuHfcavhycLzMiD3cYE7m8n5bVQ8HNHrUzuaMuwDLB/uy
BKsKFxyiQzBVJ8vhQb0y8jkHiiRzO38WGH5rdiFauy60w8Gs8Y3R6240+B487phaRuZ4dVhAnOdm
u2QK8re8grVarRe3jXbklpvrjI3obcUFQ+ikn2NUm3Dpw6Hb9PkWV71WayOe1zu1DZleizM90etH
BJu79Xi33G5SoVkCczRNz4zSRdE3RHdM2XZb1UbndceEciUSHAv9kSy2KSne/bqCx+vPi9/ujcve
Fl63PU5GorZScT6qb8Ph+tsZVP23txY+w3+FOs978cFqTDZEy5MXvki/aeNPK91203OPXQY2cKuy
LyQLRB5fMPfzNmblZBs7vtDNBZUFiJz4/SyKHxfnE1anyeHd33vSoYyS0t7vWxFuLid2ZW9EOQp3
6v1Vb1k3A/AcLR9+fwJ2aZAniWP1gnXZnWbxWlGE3rPkxYTbTmQpsxF7Nhj+inp8BaY3gsPdndh7
4i9XGkjL/PYDBZI78FrZ2Mld+G1h2Jmiq4odQ3sHh9YLTyfnFry1lsMONZe668legMRz64XgKbsD
yjtpnJ6YoYJIxjhd560lcjKWccFD8fzVS3WqYGWUo3ZWNsK24klmU8IlzkmEMoC7ahm1DvC01OsS
kbIPXDA0l0VirS8Xjmg6QqNu7/EkCBwciBnS8pr7E2pLjTlvql9v9mXDqg9n8cTEGIUK5nWxPquH
hANn/XEz3rqQyRAKx27gfN/Dz8nmHZKk1sQWmiWr/jwWKj6TXQiTtof4pFyvvKTtCHL/O6S/FrSk
Rg/2q02HNTgMLoW1iayZJtNno5AZnrX9SWNmmUolZQaYRA5dJmeGOJTQ7WxM5xVDrkLb/iX5zuKh
PjttIVM8xfvL7HbjtEo4pilAr7WnuW12LkZgo/wwY2rL2XXeGdZtSrS6BKf1y2QZxm+TpSbKan8z
eMFWm1SHHaRMr75kLA9qTzW/Gw0HVViaHZjSJ9aYUQzbmUAzxjy926BWXGewTerNJTFTEcRYXd90
5ZzxDSjbU/AZRsKEvkFrgDRZ5CCxIUYheaweLsu1mggLOt4Nr/QIxIuG2ia8jDqdWyRPdEoE6ibQ
TFOjGVK1HwWvnMGs2aftfmZuRKiCkRwsQ0HLS3ElpEYsXPWxziaPQKJeMqGFU+43i8XqrCOURRLO
uOoQf0chEIWjR96L1ZJ1fCzxHxb0+dcpC6bSPFVWB7V2uHTPNiTW3dOqVat+nKzBNm6fa37tw1qH
K6ud7IMtvKxqkDFtQ4Vk5l/g/jbf0sogNrzjoQOumoVlB2dFLLE49/bn99Oh5ujMQam1JWzAb/pm
bNML3rLuBK7sq07Oz0j2dj+xtdiZKXBRZ829PjLSN8P6PGdvCxsWrPjdsur7e6AdG9qsmdjeNunF
1dYRf2Wthwezo72tWXNmxi/2vnFa0QocrvaCp72538kMfImu/7qogoE/7mfLrGLxZZTQmjbb3WAQ
hcDGvHMQtvgy835fGhqJB/3k2xQDx3S9mC1YTiqUgcEjOiSUpAa0Y27AHSAr8130YSRRQIk+FKNF
bX282avFViS9zbEVwh1SYVg+gkv4s5c2WvAOrdD/+lEqWKL5xTjQvi+2N8PgflmW5XjdYcjkXMTA
uT8RNZV/La5gx7eb7HyrbTnn1iEep157h+lOZz9uy+3Ued/9E1PzDOtIrld2yoINv59nd/V6QKxo
/o1Fej0YwA0A6UNrgtG0pRlQWV0+r7fFyNM87Kq3gzgoboJPyVqawaDyfWnQ1LMd8jz85Ihlf8/P
WVYn/iW1YMeM+LCamcb+kWn6jFgIXovQgmCv4c/7noy263GIZy+lEGCq53u21dODTgeXY6ZwOBML
RAwOwsFEsgU9VI/30oGFjSkW3g3caGQ3srcjMRHFgQ5T38a6Lg598HisQfBNlhcaXovOQz1xmjKP
WFIv+XXHBYukqnGa2rWHCkPaQiw/hriBgwPWchlddD/fWueIHmq9P29+SeOvP6Gcal56MeTczCrH
bWLzXo/+2OsGQCUHuyYZm6jMus3R/n+yv4ZmaYaARpi1wieu3Q6Guj6vRRbNSgn2W0fhrh7evIno
OzS8Okq1GT/X4hLYLmfMySw4R0zS0jLSRBFGQnRYmM15rwWUDRaMGcCdgHkSJZPJu+B0RrnYzgcL
TvNLulO7LKP59UsK3/q0TBapeuH0W2fkTVVvGAwGVvRJLLLxX1/6/a+v50cvyyhyApmI+R1sXu3l
7Lyu8XlFo4dcYtoeDmdeFBpfaicEkzcgefMYumPUsPcvRQsbmgu81PMlVTOVs46o0kxnje6OUG8b
DkQQ5EwYy2IO6toWiaMsjyqrhP46dSGpiNWDVttflogm9GJ0nCOnDoPbBGGnOr7Bf280mMntJ/Uv
oj+Z+EdF+Q8z9re+WUrBKd2XK3Wli5O36T6xho3xBuAXdNaYhnP7JMpSQHapDclJLPijmaHuFkdr
xavyPpIBi+O3QLCYyD8yOQpxjRY5LYhy35fjRv0FYk9Bc9mnHdWv33trp74JJTbtYTWe3UChTrK6
qplWW/J7KFZBziIajKz+cqYKTqTLhxh8a9SCdYHVICo4uDdS2k1n4iqO8GMSRSx11rnLKTix2/F2
zFa1WNjz5lijx4ojO7oRrbmwdWwJQzf/32K+nMyCmbvs7vuNfkYDMXNTmg0PHRA4IKfhvrLIhj/S
8kxpnJmTWTBzC10xtobKOdvTLqU3YGZ9uoGCIY6mGzCzWQeKSduVXW9JLfjXYyvYNLO6rynqXlj0
NiQTUTDATd9D8hy+JqkOQz5s5PYk31R8sycKVmycbze7+H7YoWBiySApFoxRbXihqZRErDAzHIgZ
fF/kywt5A0vy2IrN86QWb3bKXy6sfYimHxUnWvHaIrDLgtOTvgpVWABeDk9d8rBkpuWBgcsZVUtP
9e05w57HNVAwNHmGgojK6PXsFlVWoH3ceF/mRCSK9WAbywm97pifJhLUh7U6MUJ3yG6bKLxnHvrc
QN7ipb9UHFkYVoYIyetVsaEOjjXRFgrq3DSdW0Mk0UKrB4em2CYaOr038D6uf4HWkqxtJE3hZV+5
YMJqZmrpWSJMGKBgp02W2wZCGeCuw1nASG8IYzqdBqHjo8SxXiUKXhqE/jzmIplhLdttY2uNAWkT
sqiUxgYMfdLZcUXitgwIT/rPJT6+4p9PCqgsHG6WxkjLb3+davflzVSrV0IFmN2DYAt1iAVCljW5
Xvwqc1lllXs+74+4gtnQDtdYu84WN3gCMjYUjIz3RROSfzLipBXDo9Y7saZq5Rx7mSOzWOXG42/R
xZh3XUtOsbZciHoX/SN2xlLzGnyDrlciERowf1ifz0cyON8/BH8/YgsBkX1Ok/vJqmhibL1N+Nkd
xN4gJC5gdwxErY2+J9Xihy168lGL5dUaTWHtZJ0YI4Adj1KMJ1BF7J+SDUL9g2H6OVwh5okr8Vmv
qByuOU49UbIGueVA8TYBrejKsJhlnfW88hRrqLF62SSnG1+QLDGKwBc/UAu6L+x9/et/M7o/ZyuY
guwysw7WQViiceZSTJl+AIXrvU2gf30XPZ7nD7EMsPDrcEJ9c+b2tF4o5vXOVQqgIygRWqzUZDE8
36S/rv/+TorSIH74kkUtZW3WX5ILUcvppO/3V8XiIzYpiXevLxtYpoazyPleur3wjU6n33hlGvbW
rK9p+QgKfFnTp7zk8GMXjIIZmh2VXRrPUoHi3rHKPWbqSQdJtQ1PTWN4W8FcuOp8MmcRmJHtPr/5
fwhbfz50wSbpt21ledFrGqM9kIwBHxBcqbMv1mnUlwZFeXZPOT3HcfF6/fNbv95A4946AjDHjcxc
YyB9wEZ5dPX3TyrOj1f31m5lW/ykg0fOuGkBBYZd6dQLCPKhiXS+WcjGAPuEUNoIOleiroOr1flF
L5uw/rr18M9zUmpp1Ceu4olhMYvGTE+O59V6pj0aryxs6lk17EvEBhbb6Zw6PA3XT6cNQBcvL2DO
6yPJo5T5j+I4uRZni+1li7synanh3yMIhaGbYfgSBBeT5GzlWIJGZhW1RElktufRqM89z9VCv9ka
Ex8i3v0A1hJCHkYW4fb/iyCktDrz8xhMEZnlZG3XxiXdPywPuXsgeq4R/Qu+te7SnZE2gsoyJUtX
a/BZ1OiWFIuMmn2pqMpN0YbUiwEviiTpU/A8Un1aem5TaljLHHFeXsHSLfdmbbGM71wlxyN+Z7WW
N+wOwBifQAi9d2wgDNDcy1pwZQAaKGx/zlmwc6s4se3NtZIOwfpOGZkdpsAV9cE3KDQwiSy26DOu
sA7gjFl4TTicn5uZUg3Kiy+YuP3lEK9Ncc0JPfxHfQIIe1Xg7nwse38+ksgriyXz8gpmzTzdlcw4
qVwzRr0bgBGq8GVBGQqEwg2kjORtlkY6OYHFACveXi+L82F9o3FvNcwgm9rM4LBEYc3GTJbR1A8Q
6rH6y614BgG0OTpJ+7sSTX6MUecezrWizc415nYoQIiSKux6EZ2PlkNXgHcjSZBKU5X8eQv1pmpq
X7ab6j0dMmvzWelCBbZnLPnStdkuqdc8DX44aDuXgdLb1Sdx45Vlra8v8A2naWiunLjPpO2GGogp
iyQkH/7hXPK3YO/XK/ssPjwP+uwOF77APFJAz5yXPqsAJPJK6/f5eyiYq8rutFSSNBPyjqCvR6K5
DuWxRy3i9LYMv9Mt9uTRAK1NAFEcqP6Bo5BpX5nRzP+KQrimbQ7xNbN5XoDqtVdAtftX9jcgl4d9
emUZujeXHFyTGDKjYMhm5s08rjQO3mwHizpUIlE3oLQc9QwGU1j35R6Dl/oi+C+aizJFL5iymbW2
1scNn7i5YU6cHhixCuUI+ots0nPdykT2kUsDtPz1FqxX9TS7b5d7jHZzPBbt+0FoDEO/0UCB+56s
XyB9WgXbdTVXV3OdcT4GM9rTYZw4CT0hAcmh3LF774DrzN5eNtQQKWd60nqL5AUVwy/1Xltoprhe
oq/HRArqFAHuZBCFdoUUrSC73GJYlZhxqm0u6C7rHiiVfkTg50j6TZfmgOSd1MRrLIZwuQ9ZjKDS
00pTZzM+5NaZ7pYeWXjq3c91zdUYbBerJrrL/tFNm9+DAYmxQ4ekYYqiXswQ4Wuj4/vQmifhrssK
F1y232AczJ10zl5r0sDAiMrf8e3rpeG3wnBgY/tP9W+MD0tU3F1D87TWK1iDj1vsKM78+DHrSL2Q
xA4UA7XFylhWKgyLDpuPAdwpGOQBOSn0N3w4iQXQy+L0/GUWTN9arZ42G0W8QwGh+Vj72zosDazp
ZHNsl0hqEIkUSgTp7ylsn2w8mB5CJnskrl72TQu2r2Iv7pu0ypnbD955wTXvcOkA3F8otNO+lMXh
ZQDofCxlFkzf8pCajBIgcdyGAoUOIuEFMn0+M7tyqFNJTij7qgWDt9ltT8frBnmV+nhsuQYzNjzI
ln8aTer/Y/Mg/10L1q5i/e1CYZPxRc71je0Rk2gvVOFqtCslB5Q5UbNg8VT9uj4qCQcceeZnM45o
oIxp+VMdc4YbbzgYOMYQhFoAdYBD75/FrSA5Kl69LyvRyWyvJT5FLnxITse4VlVFeE6qE2z94V1x
hmJzFWCOV8q+ov1OwDoXEaSsFiHxqJbweznZtdpin+yS86VraG11pfrQQEA9d7+pknROl7wYqxC7
XW1VsOnzcMeUmKdkdIIrWGT88AYNwrRPsVcklAB13I5IZ89NtoNsbo7stksraDlNe6zYyJ1Y3ya7
O+kXT9frqtheH6wFauaSfB14u9KHK3FtVsFi7cz0fldXyPOaAfvP2CCAeRQFZjLL+VwOg5LJK5im
azbLtE2MPNDDKWFhMLQpf9IwESXXOevPPImlkIRGVsEy2dUr2NK7EEiiTo4HcPhRJvTf63M6Yf82
2rYKlqmiq4eatkeTWHvCiyHRAsWxDgW6kV0vbA5rfj0/YWkNJK8yBeOkXqrL9UxEJ0E7jahFhN8E
JnuPOQwm6Z7LkuV0VsEsYXKvs+TKbTKqN+7G9Noou34TVk8mr2JyS0omIfGoRToHthytT5srh1sD
xW5fo6PzISq9oAdAfgtOV9HAlumMREmrBbNzmd1Pp6r4hqx/U4Np+zZgvOUz9Cth58K2i7orlSg7
ZsH+pLZlrPQqEr0245uW26WgvXU/wzdw9Q2OeAnX3lwWJsiOKX5UztZkVqWqwGMkhPIS4e1xYs+J
2GsjFkK5QLvkz1/yGovkM8ft5XI39EeKxIAUpBg8C2JFAWXvy0ssEvdRLRibzP5PWuS11eAUwUjB
hBQjaIe6D0+YzwTaK3aV1aayN1kK1Mu9yWrB6lxTfbkzVHG15AuMSYA+AZbYA8/udzB0L32BShxJ
Hqd4fE9C+WrB9GySeLPKljzOsTpW5qw2iASWns2KYMlj73MpTFBH9/eq8wpFeP/lqz+SvRxxo89+
QsEWXdL/uJMmbNokLti+6LvqC3zru4pPIfuVb6WTPZ6CUTofdqae6SnnBkofTDdeEEFzBtvf3XXc
d15rvy/LSGW5vl2IiuL0mG005ZH/truXHvNv32JoQFTvztErqNMFDNvSLyyu78n12gXDpFqz9VI9
olanYNz+ADk2ZBGLM/MGRAkGqHLGvX1WJynNzJknTamVkokvWKnNtmqlVWGlEndkdgXi1XI/aI+I
LUdBr9XJvJkDqOoFxyrN42SyC8ZqvT0eMmOHcj/ge1MKWaBBRSlr0aYp1QJY3Dix2zLqJ0B9Zatw
ZfmNbfw2lco13Vr3A3YLvycmLbtiTHvQY9aOYmISAR76klnn8gObeo3+OOixohNa3y62sTlfNFob
AB+EW2D92eYlGhCLiqk+RuiVoEEd66vmNaXz/f9gwX7EF761CXHYMtlzYgLRD52VZCzBZdkklTvG
ymIYTF9uzXmdxook8/mHEMO2dWZm2SL3KI7kvNJGqx7SS5oIJRMFS9AWw2/xskShGqtFqVBiNstz
yb8FPgr1OYHqehmn5u6mMQwwGj+aOQ5crR7g8f+iu1Juo3+EFV4wgLDVKjkd0qH+Eg/hR/SOnhLc
5/PnZ/qHCtKPmMLXgw3MXN21Kz1Miq+UIlhG+L1r8u22nqjQyQofpQgDS/+RV3idq9XicLGPHOvg
xS6s3T0wBtFk07/V1d7zo5W2p/OiCk9xqZ1MNT5WVUB1KchsEMuMUnwQiN5p06ZOePA/LUZNJ43X
zVRwNoPtfP4LSgjSVYodP4cthBUnfsAp2XO5qGcwjAN7Yk1oKojiI9s0WL7+XN4/dIp+5BWCidpd
s7PqAgX12iDceBARQ0RLF8QI0Ut/JMtB/6GK9SOvEEcc4s19edKxPNg69iwy1krW/4hfPsn6O74Y
9FwELyt/DuaKuPxfHlcYxtx7pG1UPcbC8LHRqT2kgO7MWr7IEMWqeZb9tWRxU3lQ+nPeQvyQ7ZJ9
kh6EwKC99YkPdx8hs2G+KF1RLFMnshuWPc9HzSV3xKp5qc7uF74omDJKdAKU7DgtQARAX6Up8APe
82fU8Pf5imNAZnLRE2uLNBizqEtOD0Nr43xYbrUJW0B3MSWCmAwAd4ShLjyL3ugorXdt6bz///QK
BmP0milF2Nu+JB+7PHb7+W0FQ7XI+F20p1TczCycHp0Ijgq2DFCBaFChFcN5OPR/KbNgrPTLxd6s
N1gQgaYQsPS2oALhUXmfInp7jCBI3ZowS88+QsFsqaZmbOKzpQ7FsBDr55mNd7Fag6zX485VCi4U
0SABZAepzMFJ9LvY0F8bq8vG3Aj7IRrNQbAH04eWw3HTcVkgBfPO8wuWKlzBYK2pt6xqWx4UI9ui
7cdq8qBb5dT04hhqFljwrpgjcgbnSdY7mE7PzyjIu32iq/qu3T++UZl5/pv+IYL7UbSCUVMOZmYl
GWEFPRVRil84xs0R4QxBxUult2M3F1Vcqa7J7r5gzK5Kcsl2Z+6+CbgBjp8du6gZde0BjfEbLAia
yxo6/1BB/DlowZqtNhBBZUcufwzxCu0jWB+pCRGovr+fmKT2JPcqOWCxy1+5KnvLuAjjiWrRc9xz
s6T1bucl9gUPiAwRXO4NDU2zqgZbVqHE++0e7ouZnSp3PiQMIKJqIaoIomL5Oq94Xv356cqL3zlh
hcs0T6d1Yut8PpIdM4g+1o2d1723UN2aaOTEg07j1T18b70XLJUMUVCeZP5IL5JMH8y0op323K2w
GTeWiFXqFGoG32u3d3VNv9fjCRPg1Eeyx1IaEucEi4+e809GbbWtzNaPj3oPsMokO0TEb2bYEBwP
cv4cYeX/MI45eQUvkN4Phr6qEVHpgJuy9jDufkONSwuRRuM8q9dBGEpslCbe+zORBSdwraW7syL0
tlJvwvEAvHLnRQRzkTL5vE3o7TKbdGiQwh9nUticsH/PZBd8wb2WKkotQYUFP50IsdBiMerHFNon
LBMTMQ+zadNlkOY6sosuhK7poXpabxNO3Zy2M3gGaCz3+LAit5rPWcMisw6l9aDchy14gpW2tyqr
FaUZAXUeRjbr+hgEZg23QJPNySD7X3pP2jZ6UBs/u+CCsTfT6lpPFhzz4GkhZEHGlA0v2zmXTQDd
dZbtAfs7Ye4ZiAJk6q5GUEOZrs/uzZrz1iG1ppICQ+CXdCit3DrnLqRgvYzLLTWvwjXqDuzAGDBn
MOjRuEypX7zIujulySYYfoVer6pZRfuh2uuVPjuTle39RYdYY1ZfRyfpqq9SqLLYh/IfMQVrMdPs
q5WqvF4KQsN9n5GjBrzLCx/2Sk/M2bkvh6MzP7jzSu/m2P6X5Cnrpc8pJ79gPTZ2vFHgKnjEtwJI
130MDLN30ImuHwv2rg4IMBxaaNbb68vLnJ5Pf74MpK0K8en+ULrczyhYFFzV6b7QiPBGAmlg96eL
+rR74I3hn3qMqcCqORu/Uvz9L6aRhMV4JrtgUQ62cZvdTWRXgDk85qAYkxngiWvudwuac9hixIyM
7OrLE5ncmQv2ZKum8UZbcvWCY/zmq0FACO98sr5B7NJ6ByH93CGXl6VyAgsGZb+uLPbnm/D+tCsD
uJ6jB8Lqr74szfhmX8pzpsout2BNlHi2OtzXPKPZt95liXC4/a75tjcLKv2Nf2iDwn9+SOmtFoxE
fNKXsSn8fnNMx4J0H2wxnn4FLPQmH7EqjeBYNmJoNcCQanFQNa4e04u6MtRhU1CUxO6pe3rhDVNL
ISOCsxwizNeXVeMSui/z+o4mrbTm96hb/6m+Pz+hoL6L9elq30z2o8WtJej5aiRwVhtPb577Knu5
Fu9sIAkzsVi1P762lgsn8w3Wga2xofvOphe7y/79jZ1DsI8cnbX/3Tqz+Xew7G2H6uj0fhtvtr7C
cuz0bdFYrH348djhvAlij7Nd55Vwtndea57aq7Vm/jJgV2WksZnZiwEzKZ7eME10mZURrWvFicNs
8Pxrlxc8c/dfeEPqIb4nye3O/eOfmBWGT07w0xDfAaeqKwD+/6XA4hs6LE/2cmeqPNqREVI+AxTl
POb9W9SUOq9u839YZELJLHfGwhNaK6slRzRj1mPGvWXdcHc9tc8qgGNkB5VIcr7SoCMnrPh84uuF
nSniQps0b4GSD793bwNA3aR68zmI168v2TyAWhox52QWEoVMUfaz3WwvCqDrzqLerbpv2yH8a5Kj
lZuivx/K42fkAvOjsq+p+0wXpQsAFNRyCB3psJk+9arw7nb8xrxfCSQO9h8M4I/UgoPfxGqlVrHF
shuYa5b0AuxoTaWo8zl77Omb+c9PWV4/+LnM4nzruaZY5+uJ5V21bjxU5kqjyiruzohhgCx4YZC4
e6MAObh7aSTWrFWnVT+GsqI3+1Qg07nUq27isbw+nOH4Mrbxmg2dzdE4huc/szSDyP3Kgr+/bW2d
GWArHi47XfVt974PZF1GmVY9Pkzuc28r6bK2vBoxYBKjkbbSphWdW0aw8jOZYpUmBrnDFIyQolX0
BaS8YkRwdcW8ggZoWMA+t2FL9XtpveaqDRuQ5vqF7ebNhSdjtiwPVX9UrGCTlLVyU5MFPrZWX7+z
mB7z1zLGisSzllaBqmrVNqmP2Kpe7PWYSU277mxhGkaktd2IEJHg8I2uLeH3CwNtMoFlSpIXWHg6
x8WmBluoQrci8cfd9YAV691AdQbhkdC4dsKxqP4rxD1z2Ox1maV/AJOLfjUvXXz1nP6oxuxS2Zw1
sfTxELHwun7sWKP91gGdDvqU7tPlbREex0Y3Cxa9lFu/vxlAwFjjxfqtS6g1K71KryHWt23a2+7J
2VOlW4N3PAVKY9G5uRuXFeMvl8GBvz1/XKVNiPxPL7yuyz4xD7MFF6f0TWe3FHXayob5oCSMiDC1
KHx7m3V3o7dKm41KXuedrqTLLNS//oCF0OR6WWaX64nfEUdrZ3yI2gGwpyiocFlRqES9FuOQoIJO
0MnLuaPLzH3+Egqv0kwWs2T/0J6x0ZhOd5PuyqNoCkuZEnTM0Svh2Nd/ERGWPca82MJjXJ4v1cox
48yQ4tVH6E4LHnvDj5ZrQU8eKL4y6oIVHGBzF+Gb8Re6Y+myx4hryJpQFD1XhtJiTf4HFcIH+6hW
ZtRMeLaQK/NwYTc5t2maMDrd673RGjJar2mbbh/4EhnoomyjEHXGH5tRCCesa1ozznc9Hq5ah9al
ZTUW9bSuh7Nupc++98bzo5bG/nlphUBir12qq6v45G34jUEaRBADLSOfeomgfbSlfQnJt/6jFXXY
VxPVFvLEIEfqdSuO8drdMLZCdTxsddDsRnqGWwxSPEkgWsY2mr/ZYmOqlmwy67bFPF0Cxf1YNPbh
il1ccAVn3qZ/eV16zEXJxntL+8e5Cy5y05kXO7Z2gPSHzYvXpOck+D5FJ2xIW8SjAkdgg0JPGvdp
Fj3KnZ40oJI4hYfty5nl26W63cCNEw83LcUnJYlUXxYEP2h4n5j+B+I5J4Ow4bK7LFQcD9i3zdat
OSat3Ad2HeadrZjDIMNIG4DYryC5O5eO4N1ftRl3rEzE3oPnel36hG3LtBSzqgKkLv6ey0xVdzqq
NlxhxZttlrpw19ubU9n74RuLXeBmd/tmBN3Wyl1Kw/MyQ5qXXjCkyn1zteyVcft/nF3Zctu6lv0i
VnEeXgFw0GhJtuxEL6zYccAJ4Dx+fS/mPrSjm46q+qQq8XEckQSBPa691ss3HvUeBYL+IwfScfFj
0t2y7fzAYP21JPX1encWNNGcxKi8Cd4r3EHT5TcVT35GXSp5Ahh4INOOQ+KBfXz8zrjgP0r2/Bx5
rBv8h/3O3/PB91vh683cWc+hX1rR5djx3w7f0PZdMnRNFuz4eHMBLyMoC9+M8A3J2HdlCwayCGbm
DFZpKvcz3dWgro+oYMdVDwPc5hFNV3hXEj4sJf0tg/p6l3dmtiud2h1mSEdDSxkKpQk7lS8lJvwf
Nd//Ovf79UJ3FnY2ikrt9Qo51Meqi3d4sin64MGLV/moTn/GAcBV4KvoDt20TjyD6AD0gg9Ow/ow
/3gl5roYX05n1zoG9D+wPxBTrAf08KKRl/oKl+buQ9BJ5E8Y3cfUM0qFjy79YJ3vh2K5mFw58G7t
uN8MthEHiAWg760zoOfYGZrAD07+Xyllvqz372zvy7MKWYu8kr+DUI1ZUMfOgo+JVmR9ucrpYcf1
b5nM18vdBY76IrVcUVsN7Jj0BVOnmxWe7h+vgCX+Yg/9518Hdb5e7i4+lEkyC8iZouqLF7lSnqyQ
W7lqTqDxDUKmddTWvyIbhdwNGqLo8Dub3WNg9aMNdWfgPOFVi2U0a9gQpLuELgl56jBh7b+gCIz2
b0Xyn5rfkDq4drdnSCHKkD2ozVp/KyR+XYo7o9fYtvCy5rcMthbUkk0xiUdWWeB8m13qBNp7S/uj
vlARjZD5DFJfHNwXd99hS2g0RYa5XOvalzXyzJLVA/gBz044HeQVgm5GAbRTxukQ/oBobLOV21Kh
mf9amKSP/n06/xrxfX2QO4Op1suU5jq8BaCXvoWSKPdzOmBqT4c1eOSb/iL3rBlfr3Zn+PrcUty2
/20L4CoOGgCPGdsE70ALlIS9Dt/RT7hBRuEF1Kd2RT4vwERVT6jPRgjApyggJqhuU0p8L1xQv0Oh
P4czORsjXaerp9Wt42Cj7PUwOdLWN/ovM3ZnSk238HTUo+BWHUyGVQluZ1WFvqo7GV5HlrM0eAjF
feDK/2sYl8t6Et6awh+A5FjTEBAahQ4FqR54z8D8AxP20Gesx+cfD3o/Jbu4YknyssYpxyGHw3ha
j5XNyNsAhjnkYqATAO/Lo8v+tRD2ZWvcD68WbqVqU4qt8XrYATG0XvllU4aXS4LuDhLQp/lANh5e
vV++/KCo0K+sPPDOh4L+Kg4/2c9HylV/Y+r/ulnvuUh6Y5ROYq3mDhIf7LbuSjCJDmheYwvuoSd0
xZSa82jc/K/R7NeFuDdv+TwJCSpR+MuG4RVAr2siSBYuLyMODF7GBsRISBzQroCK00zmjjwPn8/n
IhwfFVX+isr4ei93Zq5o+tQzIH+Ge9GediOdV/4O4GwAXUP2sKASu44KahD9AcnnA+/9V0DK14vf
maZkVkrXg94QdgQDpwIGBMtrBnVbgoHQDXpEQFHh1HPm4fRjSJus1IcP7uFRAGXdGSytnjk3MtzD
f0QTwOo6sXcRBQhvL8gpMCd1/o76K4ZSgd/bRY9n7P7u7DzVhPSu7QEG9Gf01PDCmBcNIUzDDu/O
boNOkUpCiDzlOArfQbAKcQ5sABFgDOKhIMn/4R3+9+p3Hn8xE8XkEP1F+2T21WvCHN+Ef8UI7tZj
j8zd73DszvKYq36zjkdF4nQ/CCwLsUwK9GZQ8W99htrHDaYfhMnzAU2bmLmbU/Z2Oq3MntFP8f4T
nB460fcArvz/BIW/3sv9KHCrqHMOSMeEIAN6SwspQDp+gSRntc4jYJyeBz+jQT4sUfwlYjVBQ+St
es4o8vwuI3wJIM20a1BnBxXaAYjgIFhQPT3hghgn+vWQxeX3pO/9en+92P3pVlqhx6Y9vPS+hqmp
Er4ko7af0YFZQDB2QAnWUdmR2Hd/M7yPa0r92bwl4KNsovIgqHV0jp4PtVI2so/hLT2Y3z2UFoCK
Zy5DkdXvfsSIcFSifHfRZ8UHpiiprk4r2bvoMsYP1Fz/UuHBmKRqei7YMoGbuzstunDnwkrAsehg
DI1vTwvVcdVHdZW/deb/uMzdsWi8tBZWlc3A5YMP9fYOxgOgbEKIDbyB7qEO1tMIphck+P+O1nTv
zjm7qqeDil3F4XDRQMAp+dMcCN3sqrQs3F1XVcRu+FvZFrS2B6Kn57SVpDbt0DKvmaUxzWygWTFQ
rbwlrUY71yal3abE6EdSKjEd3ThoR5upxhy50xgszrTXNOTCTbITXUFTY/Rb9eZZCbHSFOUqbd+l
GfOc25zYbCwEM/uLQIu55IETbzCay2Zpk4K/q1oTzOpCavG25M1+0rLT2EDzfhCHKrFoKU7l5Gf8
mCYJVeqzaF+5qDaTjn58clGnJ3vM/cTChpwFgZgE9VrfS/a9YFAMJmWKWxs6oiDkVgUocCv9VCXl
Rpj8Ujm/INRRN11Uj2m0PrEcbH+efjSxt11yFNwyI+olD5bZ2oDRhXL92+IUFCKqxMjRLGjSJ9ld
8vIyVZXfePXByaZQlelBbfVdwgWpujMv1M3QHfARbF6wx5OZZR66g/FVE8upLKpDYnU0U8Ku/d7i
1q169hNVYXpaXBb7kpSeXy8xzfVb7PKtO1Zsnm+YFN2CmJ5TvQZppTuWdLR6Vi0mNet9WoE1pKBx
J8KqsreVGC7rCxMlWv2OR7LqY4xfUVPwBZoHaauFfX+phRMppdzkM542jV8KO4vs5RoXFTPsypel
Tfu5IfNI9aonbnlRrXOGxn96UYatPgykrn+sX40OsWPEPBanhlx/zpEOA7ybrj/jpTopPID3ZsHS
4blyT6M8696Na6ZfdxAIV5ytk9bbzuZ0TLtAU1Taec+edl6/47rdrfJ266NN+NmiunqGZIs9o/sx
o7k5oF8+jRNZP83yYI+SkfZ6jiPdtQnRHRs6Lf2b7EB5lw8btbxpenNwS5Mkysy8wjrr86frNhTd
tsiVt85OIkvy/ZKBT7fJItSsXrxGC8A4SCxhbzp3JHnZUqfVdq2Rb7PM8B3TZl2eBvMi2GIEM1df
45SHrdVtDM0IuGrXRICR2UyjBgLhmdl953Pf4mGZ4XCmCe+UYfKYLE4Z2jJ5Fty7tDhEqvXL0bs9
tFG3dqKGouRHcDsfrJKT3gSLuQm/V2XUsmZ/1rqNlQs21WPY2WlLRa/6saCGbrKMB66RUwvabL0E
K7I+sNxpsNt636rKT4x7Mb1MWGxtJjU/1kMblFkX9COOnZ1t1NxjQhShMsxM1z+MeYhMRaf/Nln3
fd3VYiFqMVXdcnXXse9r0HxIc2RO0t451XnZeCbewWbOdqMStMohqfZFc/v3FfX7wPE/l7SA0XNs
E0Cwe8mFNJ2FHNPY3i1tTfTJ2urSxwzrsagzZpZjUBuWn7Vh0Y9UnQqi9lrU18jJy9vApQ9LKgY7
HOZffJ59od8yOZwgFeRYzg+96/3RKy6jqeQ4OxmM1vhWc9Txew+Wp5dQkRXoHU/Vvi/AKqSZQSPh
QuvnTGikyl1aoeyZNj80Mb72Ke0rsbPgUD0zAEY3WIbhVACXORVFWOXpphevcwW6ywKquR1sYBLE
bXLWVZBxTL88J/azMQ3V9NdcWkHOG+bOht+oIKc0Fl96weKWdK5/OQssK4/bjuRV9qQk8Uvuvbat
SRwjJ8k8btYFcOphb+HrxpAX8JFS2xJbrxwvRr+NC2BY7IWWU0mt5ah37wD6k8IeaVzVfq/wjZxR
K+BuaCyfcgScaHJp3VXBwlQJ/9s3KIx4NOXyCTbW1zo7GPR818JDLLUZDJb0p83gLWx2jVBvr00M
ytOqYOtrWj8xtbeDRCveLC8axrsHs/CXzu/xz7sMhJdVfdEVTnRlw+ubXqL64/V0LA9lelGdGMIA
oFiGXbSFRXuZnW2d9MsUxVMcambu97a7r3MlpdWAw1Sn28Y6d8oc9LlyanFnBdzN0Dp7OafUKt1n
S1+INRXUHGvGC/Np0OxQFiXNzR8YPvFVYyLjpJFG9AGyp6f0VFvwJAa8UZ1wAoKXlJjqEnGOmtGs
08o4SK/73hfxtsv6qxUbz5OKed/h2dRaEtvbNs/epNWFcdHsPZiHzAGzYNNRN/WCZpIMBJYkgQZV
7saS6HUON+nePM7RWwqAqL+Z2vgRC5SmvDzg1hQaZRKKzgrnXdsskMJSiCLmp0ovT5PA2JOXhZmw
SZoN+7FV/WKOUqttSAoTXKlVYMAd8EzuTG8BLVkbuvIQt2BSmRJfK17/fY7vMp/fp1h3LV11bceB
8bgLshbXm1zHiq3d2L2nEpjx3PfErkJMoC+f5UPNlLtaC1hvTNUzTctyTMcBvPfucrEqeDlnTXVQ
q1cDMY+n1qxpONXUxLdNNxw9CVGPTr2p3nXS/VoxqBq7dEDDMJNO2GbDtqzcsNVlONuJXxS/ynxf
q4JZS1+SSvJbniTg/Y7doE6+a9W+qk2s/cUbRja3v5xH2ZRxj7/+zxPZYDA3AP5QoUnwZ6yYGQu3
ZllVhyxOXh1XsN7pE9IXiz85GSlKedCMkpWmyfo0ofD/+bJtUrkvMprZMBb6djw3Sb+dJWydZrPZ
tPeL5avVfiysQHMOnVCJrTm+XAJefJgu49jiccYQvWjsfQAJRSaoeLXP1lPro3gQGmhxLiePVciY
M9Lv7KOy5x2Zw36bbCwMszss9tdf1qYncKtPBjFOLrUI2vB+utP9PMqjeIu2LR2PCID7Y3uUJ9WH
oXltXsYfPLICvtMpogxIrDtrdB5vdf/9vQ/bENMsT26IPQ52eXFML6PvkXSHeixLGCA/wMabpGVv
3yWqepK88XMW1KEM+nAM8+jJfXUE5Tttr/7Q/TRqjyaeUWPyJwd/nII7WRhAWiy/wGP7Bnq8AKyt
96kQ3AEI5pxvsDfMwWgABJMPPcVsq0nro7vNTsNemtRb/z5IL+mlf4VcnW8WuE0b1YaJeWjkxWHa
IiIi/SukcD+cj75AdE2UkczGNRUj5R52KiijKvkiR8EG61dbmGGWtExL9RNs/ltmi5c0Tpg6pe9x
2pHJLGlc5EFfu+e3DAay7BXSlBqbLDPynNRX4po0+UiKdHm1y+ytraGrF5d+Zqi0SFs4rCVMyqjM
u5e5dRsyGSZANQggulghkH/bx3oVGV7+3iX9WXdeoXN1MXKTuiKjupaGnsjPcskPeiF9PtWSWjwq
RmSTo/6m5ToDThc9Qm0bD8oh83yzQ6nJRChVvwrRo/Ak8LqUjIiJR06nsvVjRJK+CWkeyjans3t1
ZBLSbOa+nfXE0efD0vBvLh5JqhlV8oaWXqDXT4KDs3Tcg6ye1jCiU1xue7GEvP+MJ31rxmGRRHqe
026Ba62mmA6ZzhKXH3TtXbOYKzXqNhMp5+LKl/JR/HSPmV2PMUiwMNaguqanWb/rhV9KAoM15Ild
ierQDaAU1DRayglJlxMZSRqmsPSL+1HqJhnn1E+VwMShrNrToFPoupLK/uTQLXRFx5zc2lTKQR2e
BuU8q3lLhngJFUCiCl913zDGSHTE1ZMrzqnVE9P6powacaee1tKM2tglrVHDYol9Uk17q1pezSHi
Vf6Sufq29T7LxGXIfBC4WpTLPBDVEM1K8lHzT6vPf/JPLkHqZoHFw+oOscd3ndPuZjUL8s4MjB6u
eEEoyxHqeHjbuh55pvM9dZcQ+mgkt6GjqGRBkjwt7aVTD40ZujBUVS9JOX66y7Ern4W9L72Uufzd
Gq9zVjNFcWlrLHQaeVgOgSYuk/jeZENUjfMBU1iHKTstaelr8SfWpAM6OrUIN56quNxXS7ExZqxl
8eEOZjgtGe2yhhmCn6E7+SRyh43j62KeeKsTK3uN6wJphAwLV/6w+oyqpaTt+EvylKiOfFgI+LNI
/59NYTgGQmpHte37pupsCnes9aQ6aPre9WrfyS5TGwnt7LmR+jp5wI03OaJePCe4S08lfM2gu6TX
ja3TdaxqFpIqmh93CIErQPMK2Pv5Ioxrcu4mlcz4XlN8dKX9KuPkwc3fQ+B/37ym2QZicxusF/eO
ifcizwYxlIeu0YhwVBqbMGbegiBCMWlvAxUhInjiycyYw3+6Zus3I1Qrhstoj0zWvlK+iapjINI+
m81Nc9NI6Y5qbsMED6kalAgn1ZkhYDkg1/e4yxStZbYK5at2MwyvXfkx1fG5AyTD7Vxi6e91OlL4
r0zjP/r5Wan2qlKSaSiYk0Z6dZbtxOz8OIx74JGJc6yaIvDsMdCnYu+hn9fhDj2hIrWsdp6DbHk+
1dOuRdhVdgZ1hvdRuVquRbv0WyVtZmMCeDJCO62ZSCo/y72DqQ2bxpuPiZG4RHmpc43lkwj/HVFZ
a8X8S8Hv98KbGL8GJtTTHU2962FliwLaZtkhNm4LkvDXqgWmkaes5GKroX6TTfXWTR2Y5/7ZtQ3a
K+6mSeCYF37KtDhaeLcZvW+zGSTlczW+NOWzPbw67UbkyTGJNb+ktZvs6rIIMUNCDW5QOb4WWTRU
J1Gh09kyzxvZYg1R4uasKffqCAmUPEqNxq/R4/CUitS6PGVjeVzmdG9wjpC6CeuY+46jRJPofbts
nsYpPY5iAU/LlPy0crV6sEXv57zWlXJV14GJUV3DQSL5Z+xklEavl7wsDqZ3VAaXIr56Kvs6EjVd
zOKjbIzvyHV3njRJx7NDbqOu5FlhB21yyIEGetk1pJjFWvP65nbNz3JOfEWG3dywGgWn4VpPZdRh
iVW1246ecvn3m/4NMfrzTVuoggJ8hJTbs4D//fP+Hd2o86zT80NrW9Sq5uOkaqzUUl+FPTLtnonp
yYN4qJPSPA9V/mENCB7UUC/QSSmPzoyZJjVUZGRUHUHVMOQgoqzG7/CGzWIfXP5RqAdUV/uRJOnZ
MUaiKb+8Yty0In3wLM5/7Vq8ABiJdcuinIXRnT+fZZmVRXCha/u8fq2HnMTTbYqvXV0Tq0VdhE+B
lSR+peF20nMV50TNhZ+6JkEDCdEq1UfWzqE7wDAYuV87Jz6fjSLf2PCXLrLetmetjOH8QEkusm3V
JnTsDnpyrC3IYpTg+43rcEli30sPin0tjIwt8Ip+O0+kSGA8y+w5m03C5a9WHOzGPfQMzqPA7H8+
sKLPSD4gvlYPvTNBZiOUCKuHiXbCZtxC5lgblylvgsTVN4WAE0FwIrBHivZmZzUVxTcoS+5ReQjU
RfhiOSxaxO3XJXuQb3n6vXXAOmO/oCOAurMG3OWf69znmjXHMtf2cz0/Jb0MXZxVM+dBCgt3RfgF
AqPNBLjSVtNI10Rz7A+z3JS5cwHQMMhCS3VpA0Vjd+yOmbQuhd0GYGrbj7NDx2x5AQ4QOWv6Urbl
bpjyn1WsHmVdn1SEoLWUbEyFn1m3WOy5/lY6wyn3PGrXHDXeJCeeDWXBLL1UqsS6Haf8RbZ2UCpI
k+EnWtOluBOadvExhsVPP5eiJmU3szlOIqd/M5hUrIoU2rQVLbH65Zw5NuVjsUtKiXdpQSA6OcQj
rFQPK+XQOCmIUs3EUBy/zMtNOZe/cl41Qad1gUysbx7vTaaYxaF1540qip+ijk+dbhEIdWx62i7l
leOtxfm30gQG/d8nXLtDoADR766y6mDMAsJQs39nf1/CwjbXi35K+36vNu/cKUmXQ0h+s/BXTUQK
EgMVOZ6D2qQc1AchqW3ddyE03YFahu6a6EMg91XvWtSIfdzZsvR4j/FE4ozuZTF9dfjIMnjY2F9y
fmjawkfvElsip5WJIpCKDFCznmz1JZ9iXx/jzZKeSlUAAtMiX7OXYdfibLvlzkDS7XYLzqDYxLZL
RksEvT0SzzpkuU3zWQ01FK5gyzSIOyT06XbQ6W2A2mYfouaEXh1I4jwfbWL5nLGwItuOXn+syhoa
eU9JFQzPSHa2LQg9dV9j/dGmNr4GKrYNMUmK+X/uf9oYl7gAOpkSDfDFNlwZI0Hs8Q5xXIJZU0RP
oAlasRFgnucAZVwSxglm+TFFAnk654iRSQaQL/102eeHiWY5lgF4EfWkbj6cK3Y1U/xPFNnZBxhg
Trhdxe/eFACDZrDvor326eFf5OHK8jTtlp2YiALYEEFhCSgQI2pDyLnSls5XTA2SDvP8I0jTYMIl
q4IRGetKV7q8mL4TLJt8t/aKfsjv6zdhfoIcK7GQBGsF9FYL8bP1l0pvq6rzQD5FuI5E5tv6Buwk
0IJYiRzIuSWC78NSrL+v3+SYWtSiIiiCZce3KyMVVu2y0gijVoPeoIL7F/gaPcyNa7LpXXuvw5cU
i1Jf84kueKzyc/2HWrRSaWBSkcDM4oGRZ5OLCGM24LPKdd6RKD7aAKRTiQiHnYIVXoegsEorwe3n
heNvL1jvFRwBnrzPzw+g5ddPSgIF41IrTQeIEgWm8Tm2xfr2wEUGYGzBsB8kW9u7WAr819Kncvu0
/gUeCm+8Dd8RoPrv68XxIxugkVL0QF/AAo/tsELy8XH4RgZdW/zY5RKSy0oHHgQYz2AMbGSoAbw/
6XgN6zKvlK4GOMNrcFsr+L9UEGOvO28QR6EuugSqaZJ8TXF7dOfMFGkr3m0hGZ3yllUGkvaiq1BE
NPQfRYzNJBuiWrcMVZu5CqT9bI75tppHVqAV4ZUGEGku7cYekVUApRs2aij36iOC/ZPVXEvz+2Qn
tF4UMqtImhYHdduEOhL7Sky+3QsgRdEX6/CuamRl6mjSzoK2h7LPq5MFLFoD/1cjoY/bk1BvSUqG
dmuuBtNOiFl9KEZC3QmsBJpCRgTXao/yD2LanKMAVQDdZrbMiJHOWoE7eXRG1Lw3MwxiBVqOl6e/
XWfrYMWITBBPpTYdVMW3VRkpFktK9CSBPomNIE480o8xCh+gDcHkikmXHFF6KPMK9W3QESclVfR9
p2PRMReLhD85ju0HgsqDDetYunsEP7UTbxfNDgyzI82gf5NBIrRjXVes6RyiZwVx1MXvk2zLW4uK
RWNFlxEJd+x2odhXNhLbsvfnxHjvebjo39ZY1lXMsC26wOXqeXBooX7kTrIran/kv6TZ0D4xQkcx
fOlCqHWEanuJuSR92PbZRL3YJMaohGmq7TLHZWNePJcyxzDw5AX5EodmaSEkMy9DdVQtm5iJPBRt
r4cGKqakcRhXO05lbZhh7IQ2xtzijo79JskP1jY2fknHpYXsicCWiKtvGtIvDfUiqHIFzklBa6Bf
A1mroRPyo8otA4nwcdSuY2GgdzafnWX2u54zx7MI4qGNbKudZszYPm0VNOh86RLbeNpInpDRgOwB
7Gpt+yJ1EA+hxTa3tB4/uPWE6gbFFAiKzunznBb+v53kPYQLYTwiXc30PNdGSdcy74q6eptCfLtq
4v1YwyLzkSrw76Y81c1r5mks9Sy6/pkgtDAKjzZOgHwSPNrB3L8YVUodPsG/+cvwUgFHmgr0gxLI
Cro3UyoPvKr2m6Liz5gd4dcKfHFNEwGveedV5dTmeWKl8V5v96IVGxstTC9NoqxsXwap+nORhPWC
jpT5rhveppbjcVYGxKwNg/ZwZOoqkSW6A/0rSthJFm9NNw80G8/VNxka6TAqox0KXWynyeZEk224
qPkmyz5stWNm92ykJqR74oOlFk9Av0RomNdlt1O0Dm0Q92NEVGG2Yq84iW9w4Fu7teM1Bj0KC3kt
cNDhqNIqQxsCjB9dTIV9aMRH2x9rlBKNxKFzdczH/YJihRglNp5DObrcaVv6etbQPPtWI9GwrXBA
ta2AlPOcCL/VMJ5ni3DEAUap3MPge2OnJ9tiqpaflAbmSm0jvQHcoKoNOqoOKfViP2Em1m5Z00+M
Yz9nBlp0Fm1e1sLIzwVVKpvqYMn4jmasNqG4SM1mkzkAPvgoK/Owk+EyMk3OREfHeeAKXvrVa/ed
iVtwX2bvtVdurul7Kg7BBJDujLCDHx1bJU0jMJr/1PFho+j2Ri/7bba0W+5ODIFlU0eZxXvSV8UW
PRtiVG5QuCMTWXZqpOEn05OszM3gmG8OoDTZwCa933Tc9rV6YiMirM5CgbtTaeXz2aaaO4QSG7vp
98rYBU32U8ZqiDWvaiR+WDscTTqiSYGukjvIvTfEKLfIIJX1Uav7S58qxK3bi40hAbsutiZ6pTMz
pykQhhU5ehwkMjLHhA3c2deyRLo3Pht5EaV9y2L3iic1YNNyFzY/1R4EuX9JYx0X9QpHw+8WsvC7
I6GhezVYFnf3SHu0REV/uj3xDGamUUPDBuNmWdGs844af13TOLNwqKWiAatlDvPqJVLnWwXNrbVd
MV175ftsL1Gb3wDs+liS5FyYXk2m+Yx2McFaBSlqyoaBFtxirqaRNa4MOYoc/7ZK2j3WdTVLrqHD
OOqurpnW/VBUp8Q6NxQ8FpL074aNLYrh0zihhdYQR/usUuW5Nw7u0O11oRwznHFVwRxyNW8ghcwU
wziM2adu3Kb6DCSKodjfOgVVHAVinXV9ScsszPPiohrtdR4rytFSRampRUPa9gCcEDpNao0KF52Q
BG2DaWCqkzzlsv+2zDOxSvHCk3nfCXSPh3ONpArluqNsPhPDBHIIFnG5Dhn6nN2h9zZyurWogntI
VQvlxPUTcC6sjjMSp7e0Pag9sjAVrBJRpmdbLRa3ZEqfBPx/NiPZ+2a5wWIdBsyfDJh0b7HgwpP+
qER18T4ZB2WaI3jmUF/euu4qkJalAMZXuCdVaAcn/+zrhhjNNskqqvGZJJ2gGhwbumq+4hjP1eT5
xQj2UB3dEgsqP1kWJf6kvE5q//v1tnr/2ngOUyZO7bxkSfoJfg4yCgtFg31t/DC8z8zDOhqkFyDc
aGqcc89vEJHX6KD0sRYNGh5GQLs0nWmcKXvIWjDHnH+kSO4HOMoUCf5sbyEhFVSxxYppq8wGxSYI
UxWzlXgmZbEfnJz7Qah1i3mOYa9tA8+0/qtoIswKdgIlhj2GosPMO9uz4mfOzbD2HreohlhymI5a
IclseVH2Atey8D26Qp313nnLS6kA8zBimKFSWdvXCCFk5ClwCOKgqcDmoInSligQOoLlixtlS0Ga
5JeTOKjOvNaoLsIC8fmXtI9ZbJE4xqibkf4PZ+e13DiXbOknQgS8uYWjF0V56QZRKknw3uPpzwf1
xESV1FGaM/2zJRZFEsAGsHfmWitX+knypKuwbxNBl81yZjdj4QWy6IqB5tXN5MpRczcodPqWLCcE
m6Zbov/DzfdFYfmfgTGhk6X/jM0XNMmq0mGpDVk7GiEHX3wEiRf1V+l0a3dj6CogWVZ0/cM2la/I
CifDBEvUPuFu5ROX/SNXl4p4Wqao1I/BQNxXWE5Szk4IyqzEG639neRXRvqQBCuHVNsGYoYs/V8K
mTlsClvpc61RpcAP8cthy4pcmGFfc9jT1TxVvkVGa1nbVgk32RyeWsp7ByQwzXFQ0C6J+UYn8UiD
GB4cbm0OnVDYp6CwRfZQSed86bdtfzuO9VEtyKGz/GpIDFsK91asu5L2w4yprnDr36GRKWKCCOoA
MsVQrgP8xwB2PVpcqRc1uI4Bxd0vWRVIY6JtUH901raH+WrQyZjpPl/QdB3KZNlVSogmpnhL5sHV
hc0u6GdSiIypLoEaAVfLnblJ/Mk8vpn6JZUu0+/+ADSnnCUptKt8G0GfcVpwvnd66RLLgi0Zuy69
EvVf+hgBgOEtUD0Sqvxw637HO2UTPMdC6akbxIOfON0fB6uIYSL1i6IegxjVjFh6I8F4p+TXNJm0
UdQtmNQGVrHNr2S5Q4JBDkuXOLUfrxq13y4LnGjfAwpIZrRZFUmh9pgld02k7yFmzVa/K4P2Jo9r
Lwzx2BBDUODbRUQhstg0mHVCI93Rm8fXzW7XISgK4wxhj2LHy+2YHMsosutubyXvVvjWle9zacfz
b61FHiSc9OQwgJpp/VX0a5jtZKJp8WzYE4vF+g0q27d2TR6fO/kxi4jxhp0U4+Ev/Ur1zg/M2DOL
h9jYNCCjzDCmVXr9NHlZk27Rsjk/3JXfLiqWctgzU9Z1VCaauf79j3Fug2RuRi2yjguhWTUEB8Rf
kVFtlt5Jq4+piDyrrJ2ClUNHcdi4dP/dpg2ShzI618Ldv/fmOzeDrleWDE1UZHBS9atOzmzLaMkH
gSDLhP4c57s2B5FfriwNXdjsG8ZrKYi7vkvdRagu9RJtZz3bx2KEsy9sZa30UP1nWEoTBdQoH5XZ
jWVtY4qHKimOZUZjDgENzQjLW75MEL2xxKksw8QeI2WFzO3UTAEY8GmcZL/LOBWXmfq0JavI0835
3Zr5rGmZH+rwPvbXI1Tpoj4GS3XCK6qOybcD0ekxy4DSWoTSjUeu3h71ahgc/z1W/wWp1hASotWB
PdRBQr9MB6VYLsNiWMpRyZedGDVInpWDHFzpiGn54+/i2bRmP+luk3CjmZfCvK+mj1Z/gtpHugDj
ByoZZ4HXZpM7x4ovcOkHU+IUwp2OJUhUeFXaXwy5vRX06rkQhdhGJQsXUJIsRE6r5n4GTqIEmzRG
KWiouzU410Pjua7SU6enW7hZJ5kgxDN0E+1dnCeXZcyPQwWoEhFePffcH9mEoKO4mowj/JE9p/p+
hJOtVdXZK7211bttJcsMKQyybJ4kK9+3Qb8ZTHfow/uoP+ajFxc3U8Npq8TjWJQw3FeyAcHwFpcY
WVcg4Nw33gIGUhO8NPnNqkI0rytr32b7SGj2kzQd9EB2tYws/d9n6avlAeeF9U5RINAArvRvWnWI
RbrSRKpyLOonvbxqS+oIJOYXqT21TEv5PNhtfJ00+aYltC+4PCtx9IeQnc2e/70va57w1/qx7oqq
KKx77IghfSklEgsELBPGFkdL86YydcLw/4HX/q7UUABI1tBiXec16Le/JxSaDudtlbfysVRzJ0lL
G8cHr1KUvZIlntkaz6hI7GKlFnJlp/buTD6rNvsB2K9BzZsVpL20q3dZpYNCc8NlcGUdbYVQ/kAE
fxPl4lAm6eq6rwyJSCT0957WtJmqZYlZYhT3I5sX8704nIi361qz28hDMTzEP02433k8Nsr8Jplr
SwFIyb83OpcWHjdjJx8RJgwWWhSXaEgY763x8u+zLcnfTjcnWYTGUoh9ZfUr7KMl08ROmPKR/K8v
0da9F/U+aiekl4TqxUacyfeI2Jfuxajuf9j4twCTsf1z419yVnPWjSqZOEydHFV9L6uNAspWhnv4
xlq6nqOXtGl+iBk+L+C/L3A2ylYNQ6UyRf1snPbHWiYpcWWUQSMfi6Nh7JTol5Sqtll91JsGuUS1
mdK9MaPO8mhTDdRnB+l9QAuH6gdLl+9Lqo6BClc+GTvKw68iShNpEqlFIR/DGuR50+UnMbsXwh+2
8rVQjJmFzUB+iZakcKzqlxvNGLRAotIHWBe6uhx+p13jDuJAOcddmL6H6XYC+NAWbP9RL9eJnQzi
/Zxt1SpAqYMTH4kg+hGf0D+ubUsdNwL5yyiQw1gHCYGprnLNsOolhrOIlNtm7Yclxn6x3Ont+5g4
oc49Xe6F8j0rY280cLkXjJ9O6TdBqqLLKDXI4jQiQf2r/nVUA4OSGF1kLBunHXKvhlgQk00PuxOe
zMKRQ8+sTpVBg2dYmeqn6fu/b99aVbGWAYS63mR/XFJyFpgjbrfisWv3QRy9KGKzNSY/DUAUKHto
k2t4CEkD1ROghoAsyPQQR9Q/jcNXHTAnm7AfslEDFVWYYv/eDyUO4CJ7TTxO+mzrk7SVZLcdV+gQ
2ZP2O4Gck+BWqn4TqVs5LvcrVZ9pz9zZEWO13uejIf0wg36WI3+54TB2WcdGEjURke3fe5UVY1BE
iyEes0DlftN2ltn7o6jsCKOd9oOFGxZW3khLejZWBrtGu48eRF1plbB5R86vlvO2mpcNHg6ugt4q
ld5za60pmq/h/W/ltHCN/n5ZUjuxWkRBS3weRvk+mnKvTO7VRrO7Sn8JQogPsO+7adHAHCPmNsnN
hcGVoskbJ9JJOQRfaG9qPAQsuNNKnK+LgBRHno2XqKn9ukYgqUtga7n376nwPxPt11Gi+mMFszVt
PY1/j1Inh72uC5w7uTnGaErC4lABhcIwzvZAdaFxOxW+DDtGZhPDVWSbydiplVNYtpqcFLSkkqvz
mcjtTRBa7lUvukt/SYoTSM9psZk46dZrkG6HnjvgoZr9goivGOzYOFCdkaAhq91CpZkq4lFjl5R+
1Nxrsl9UVMEAvuY3Yv0YJKPdCFudfgX6YEvLVbrWdTAx9Kch2M7mVaV60Npy5uYP7YP4y8Bczkzc
9F69Tim+e7LudRC1x4maHdXVn5fHCCoIMUrtWAKBnEM+IUt74scF1Ce+STqiNs8wNxnFUzDj5SFJ
7g3rHC5kbKkdynvB2BXRjZp7JCRqdKL0omNuM27jeDtVlKr8Ukdqu7Z99WucN0OzMdRfmU4Qtc2M
fTg5PKhWpVJ6bF8ayxdlX6XyqdnEy2YePWz9KaKgpEVNrgvxNaEUAHmxdBhABDHMUX6V88aqN9nw
IQ5bHll2QvLKIzHvZMOTS7+SXjVts2gbDexNCA6ydIjDd7RC8wSaBRveb/tgO1iumNgWxBIdpk4L
tP6tInmahL4XKV9yCIVtHF8hqp8sd0gw8fBTlNjUn8ZHPXSH2SH6KX+Xv8WWyTr0ynGPRg/2jX7S
9/EZMQ4CYVd7Vp5nZacUTIHOMu2BNQ0UjclZXlweunVXmASdXt8eIt3JOD7tsTO9MnBRCSWnuPH1
zMvTp17djGg8lSupc7XO1bWTuLjZ6Knqzhjt6XlC30A15S0defn+rL7PKl+P/bZ9zBPf0GBNjknp
pbq3wHPe9beZdqUNXugLKLP1TTXZ4JsBsS0cvW7nd6JvbFBcxqf4JIf7oXUCAHzhEE9OkzrS6Iun
eq9EdlRvK8le71/Z6wrbwG8CNiaAHXQ0pOGtQ21kZO5JakTE6ymHYMdYBZCNJA4PYXiwIt+I/Hq4
CwcvT7iKtw2vNw6apdQp0rtuucmpTgAa4GGmoVuFz1r6JCn0XzCeNeEpiK4DxeUxtEfwPh5F09mE
uFl4Wpadmjl6Bn7Qe6IKRkHGGsrHVnFkBWLiSaRCUNlTnJJUV9Lodrk7ylDpKlLrY72AsnuK4Fn6
Ye6ZHx1TuQkaL8/8uDqPg51ey6isDZXM66wvVxW+29gYC56C9D3L9sKyK9nksOxCcyctW4hIHuhE
nMq6zazbUXmrwPqNrWmdYXKm0e2jG4mG1rmX6YeOgma0d4jMH7qbJNoVYP06L22ph9ENmG2S2eYQ
twczfO4p2DD9kHmi91XTF/urhsrM3kX/Dll86rNTo8zv4I0kg/2Gj4FbhpIzGJ4QH4YBiG1rDKLd
ck1Nx1K6FyO/RyTtxS28rXKOu6sGvrsZfkD8vsNIrJukPIYs0ltOJyz8e+5VKXwrk7Bn7tU0v40l
r6VhO1Mu+nV/ZBGpOpJ74SWuH1SBthfruvlSS5e2XJwB+AtbYUpXsNAf7/MwcggpKzV3S40e2IFx
IJxNpcgmu3AI4rtmYxFQdgRQ2XxEEhY31GZlG9CKLeuz2K5M6ovZX0qQHCK6TTvK23DOdiLAYs0Y
L1rgJnL2WPYhMBHLeaJVTos83czrUyZtxkz2pTjfTDPA/4LCKtKOIQp4CRmdYT6qoP8R+1sMZslH
n4upcvrhfUqUzVRGx0iKYBvl3Klai2q/8BhRyiDMwnMLNv3vJe+/ZFaGpIsiOIgGvSN/npU/oibQ
xioq9Hk8SsZ90VwIgnV0NJPu5Ol9Kbip9gJv8+9t/mcZ/XuZJRpWwEKkNb01P42b/tjoUteTTt4s
HZUy8bKnkPNZo5IzWE4KEOV2vtcrUFAiIR2dYkwtb1s6CXVdoipuQkgzpdK9ZrhaBoA6dJ8UIw9U
gY8K1AQr6QAoohLysTiEMC/1PJ9Wpi3vJifqKC00h2uqSzaJllzTgBrBHRU5prafFXEb1/dhq7wp
8XJuk8pPKSGL60tvaHbTXYZ09gjb3TTO7lsZAhcFd6LOVK3vBMW8m+LaX5biusmUQ5+joCBtQum2
X5KUAuyDtPzuJ1SXabQ3qA9J+rRwKk1f0MccBwmFUrR4YnpBTHJcFSiWsq2ji1umXjlluxwZdonQ
vUthNrtHKGl/Zu5UhL2EcEJPRwqF1GiFX19oueqG8WVNHy0T7KUTmGuZsbo7WQefNMVdhdhXi2bH
qlS/7qiom91Icual9gdKp3BYcJTZPKgTxaDLi1zVdqEjjv61JDp8A9VXwXIeRfWUJBnChF3b7GZm
tpRpDTz78yfPxay0w/pCrcSHmTGjBDtLRF+jXoQ2IgLf9QFggfpOPzl7iU1PhNjLgpeWFbqdgeaa
0lmJ4FBM96taUU9R9Q/UYCcIrpsiuqtQEGUS9gwZKgH9Rck2Q5m65hDv1XOW7MoudGHV4uxlSebd
kii+ShJf5fFzz/kTU44UxBgJpwTCUZXxsXwNSXo7zloXIU0ITdaqlxE2IfVkBlKH3A+Xm4Y18hHM
AAwyu2Tpe5A/DRjxwoaViAQnJXdNCo4suT+o6llTICEG8ZSK6XNOEa+W2crwUg7WVYIup182Mmcu
Gl6sOrhSuMTTQEFJNZwSTrU8UG70HqfiZxV2J/fnIJpOLFdFo/kT+lQ7MKudps+OocxOpf+Un38a
T3y5Q0kXMKUwDVOmFO9LxtoLikyToUQ8KgosFwVt6e3cczERVRgpOjqxdLN2tzTyTmhDB/8fNxyQ
BnG4QfM+FvKeCNteEHytN8KUv+gNrVxq3TebknKD9ykO/XEoyAdHN2Stm/UtM3kov4nV7Ig10PCQ
7Jos3yVc5NTGypnq00IZOYfbKvdSmeyFAQJVI7oUDgK6DJXIhQx7lTxb4tOHiLyjGKkEJIzRrdPc
RE4u7cEjCI914OZ3rjXC5Uj8+PfU9onkfhs30HnkOwroxtdFLAM1G9tJWI7BMtxOTN8VUaJcCi9i
Xh2E4uVzWhrT31YmIXESYauxptBZLAysSqz3vq8I+UYKOXM3gGuks65TUewIg50r4j6eMk9NX4pQ
J2qobRNFSN13rT1RhhbL2TZM81NZ/nQxfAJd/zqoL1nR0E6lJsqReJRikbBs8QbCIsXapMnkreqG
YfQN8TGcThETK0KywllzfqRTRWTr1+D7QWpytChRkvBc6ew1hzoOxn6VLJfFfMwLPHoIGIXroe/c
ehaOt0h+ruI0vw6DytVj3BAkvzC03b9P13+BfEEUDV2SZJJ1go8vEnJRKOKwlBVOl868onpSYVzM
KXlucqq6nwNV8DQ1ZSb5KM1Jt0eTLF17DpkQpqD4IfmENSHA+TbMiCxUiojXlkBfxV9yqc4W0M9R
PYUP5ot0Jll61j35ZBypK6XJ2Opnpdma/dB7vafu5X18VRzVS3aU8f7vCZOoXu/8xEEnZ+MMvZNz
l2pNN7eZah0V1XDrvGLQ7OmbyZ8p+DRsUs67BC/+2OEMUG8EGoKBBewcD/5JTL9QXOqi7K/Xl5gF
OyqNQQQWWwINb+1yodjGzqkxl23iQ8oSaqqxeQXmr7MlyKfR7p9NAkicUPjEE9gTr65fRL6nrjZF
IdMkURXl/aI9FbbIgiASdNtMh5TggFMhh2LE+bqe1TN0MMzglaFAELY+SDQm6gZFm5iVHJJyJFg7
vo03Ezvwwex3ViGFQzuyZiS8he2zKY6TTZXv1j3MRktqi6z2hUiOJbo0KdpfnzSTHTMQEV/pWu8p
hRGIxfia95jfA3XsuMfY1Osvs43DQIkA9y54TZ/wQ5QaO/pAY8QFPoBeQl4ncHJsQUEW1iNug8q3
dTz7TRt+h8WP57wOeIJglu9duQbZZs8GQITUHshSj5k3s/8ofgRqeLb8NPE6MeyICOlzh03RBii8
TZ8SjGGo20X28IICQn/UHvqz9dyckpvlYXhnkyiO+hSwEXJ5L3B0jrHD7ighjL0Prkg9T/qVerVc
izfGD0yY/B1wNVWcTj4nSAtM9Mu6UsSEvAHc3zFkNakwdKmAfKi1+CUPgHGz6oQK7fMCatTlq2k5
jgE4S46CsXEj5DgZBz1RyK6YDMV7uopBhYWzOrujdi9SCyyr56X6IVz9judhXYQs09BkagdIT/7O
S3LJrEGqm+6YZC9ytM8Lp8hgpkkr3PYHoFj6hmF+RsSwTxpRuQkb8Pe2yiCbiy6Zy6O0yO9N22/V
LnCDSUc7210rxUWTMy7AK4FiWGlkUIK0vZvKDWvivyfGb9QH+wE8b4FYs4oxR/69H+OEVYBJIS5U
8y+5+CjHS4/6Er1chzbp35v6Pgd/2daXY9abPukn7F8gP3YiVGQgXaSmec2i/tQj6EVWr26gmh4Q
hV4VrbQ1zU3K7SX8yMJ8H3xFpUBE1RDvUYSmf9mREbWrCHlpHPPmJiXWyDdZc5npzxbtFbNyxw7j
jPXEUzO9BotgKz+MxIpQ/7UA6H/vwBcmZom7ODfDxDiWFA3ihN3sKz8YL1LpxdZ9JiNP21Cwlf3Y
0+rbTfllu+vf/0jHoq62plDmwFvqmQZHmBc/xjEpSnAsUe5XgX12E4S/ZHM3YxoVX/LZBIHNNz+f
gm9FQuwJ2ai+tpfXQKu/3GtqYmRzYKbGUZUv0AfUfO2Eej+HH2Xx0uaqn+cX2Dc0Nf8e+e9M6Od2
DQ0Pv5UA/iRw/hgBSpNNaakZ+VTNz5A03oR+WQRhLaLqyZIyTynQDJsFKdnHhOyj7J8zKgf6Gckd
jRNNFXjaEKCQAGraufNQ5RkIV0v19O8d/Zwfv14ixJb/d0fXS+iPHc2XVChKMzKOjV5uI+ue08VN
soy6j/SRcnjfGO5l8558KGxuQQb/fzZPcKLhXMZEbn3BaKws11FmoKxlsvWaoPWFsD2m1nw3YnIA
JUW1vw4ybOp7HOWvULsegvx/TZZyrixRoYKVGVIkbPt7CPouaNCeMAQa9fRBoOzkjLK68SJQqNzt
da0+yEKKvc4qKyJz035YDr4jJjoYFZeIYmlouzgTf28/nsOo6CdDPsbiJoq9ybyY8QNc6dL6zxcj
KH64NhlcvvDLOYdTg1cTLWp0uT3+3uCyCKgzZp0NIlXCAs/OATzPzat2EDRPwiloP9wRUC2UnVmO
/K5T1IJNHfiUDUtOTnngjGzF53Bv4NTsy/OOGQQ+Q+htwZ/3ODFRdZLfhPt4WwKOpF63LZ+yRxjG
tcCZsCDARRNBpHwXb0BkVnDLmbbF63STvQa7eGdtDE/ZTgcTB4fWA4lc9pRTn+uSPGsvxFuJipRn
VLhh4gVv04Ggy/CaxWvlK3J3zKNkf3nu5bN2R61M8TSjHfmFJl6YNoXuBOjCiYI7t8g8WlwRYKme
sEE+X22qU4lsNnUF09Me5lvrTTtPsT3u00epcwzeZPgNAYFxN/4kFPk0K/j7hGC1aRLGGNYqWP3a
5tjI50LJdZBjtci2hjC9y6htJWUhfpo1OwoKv5LR6JvNVVoPkj0j5DdaAQePNrcjafHiYXkydFwI
UTLL6uAPUX6pDfVM1tTIlNwmq0RY3q+aXdNgsYmHewvVj64C6AqYUynt78Fqrmozu9dygdgAb4Bo
fh1iVIaWJm57meIf8YfY5HvopqvkLIqydmcS4cy/rBKxUqINzyXpWEBiaYhRFw44N2ubuk67EJ6n
uuZ2pAWg3t9WqfCKWdwxfhepDeO4gHqC4mUxrmmadRISKMFF/J3UVA7N4U1XlVdjs9xUhK//nrC+
V36y0wY0rMmtQ3m59SV1rYu4FPIyU46C7A6DPS5e0u0i8XEZnJZTBDN5MsLrXD5b2XmarjvjnIku
FeYmFVIXazV+8YnAYEVtTdn1yYG2P+C9vp54qjseSyy1nBADO8tLKSztueeexhRR+554IdQIZZy2
OCV7TXgQ+OOyb/O7Hrsb09hbcDtk8TAzOKH8NEUa62F9vUIN4jZEFpIOFf5ljkqCuVPnMleO3NM4
nupnyVa9pLhYr8F0CcPHuf7VdI/ttNVkz5wpDwzHM2/sMGmk0jO4tDVqfL8R3K7dkADH7b183xgn
UXPRtpPua5YvJc96/QvK0XwRmk3LZav+wmtTTHFo2OXJW5fdkYjFZHZUkVDjgkWmSWFk5Wn1Y7W4
QXBjSgfQ0Tp7NbSX4lVDqzYgb/XJ47B50gt0BPaceGGPka6hbtCHoHizxH3wZqRPceeKdJvbR9AV
blpjUEg3RrzsqM/2U8Gdoi0/5W2SIJ6N9pwTGfpKcAPHvFH4UI7lKQWISuqurojlxaCQsd4G2bm/
5XxdlYE/XKjZ01EF7moSr2E6wT60mI48ds5ywVRX90eaCJavcu2VwL/jVn8dqAMe/DI8YlzTlrtZ
OAwjlaQ7ZrDy1RQ5TDp2rZVl3SGcj23sCzCap6yklgUBExD1qbRwh1ncwsDI1K7kgzHtreuKYVJd
aD2YPOtNCdF0PpJ7kAgK5TEP3LLc5tlFqajR0TZivfmp/Rs6lf92NaHxXe8h5KdfV/1x7MoxMxLl
2PnRdc9JTDFjve4Ed74XR4oT7rguepwLU1pIjNnDItwt+rlGrjQxhFwJ5n4w7aVczRS76SPWrwwJ
Kz6S1IVTg6ZQ7c/1uG25+2fwinKbNZtxvMglxj37jowHAjBqbgNXDd/m8A2kRhwQ/L/J2H8We3BA
BaoTcPU+fFqs4/Rejldp+US0rj+24m+hP3P6g+KpSN5aVhC87ybTgw4Q0ShgTDhu88oNWmeQ/bG9
lR/lx0DP7ficRFulPMok3hywdEiNfRHtoxT0G2ICxG03c4qgc+Y95xNNRVRTMwBqPTnDvNdxFexr
z6JmNoWIPnbhfmKBnY8k66PkyfUmHHyg9GmE+IRVg8zf/nvmI5f+L2fN1AhVLImSJGbAv8OGPAnE
IAstqE98IiKnNKEJKJFDKnrPT1Pw4gmP0AdMuqTBKQYYy9dIuilgnvTrZVknwU5Ya57lQ2XsuYmH
w/ienIfF1WJ/5ci5oc+dSiCguIC0yfRA0XR0lm6Gw0xAkdJignJZNKgUXfcUzc2beGMax0T2kjOl
BFW1N0Puz7OuXiU6tDL1m4wNV/EkHDRGzzd3XFNx7wrLjVrcVMwN4PEqcEWeHGrVbXEduyYPTDe8
eyj2TAeKshG4nRUHOLmYHSzgkism6A7XKErIp+ewcyTriKfcmN0lWL9NACDlVsf7OTlzR42HetvQ
x8FL9hN6NHuk9FXb5NjfUXFsK0zVMtQS9gDIOty6Q5puZx4qNbhVNFbx8yc+Mz1He2pEAnyp6Ud7
p79+EAwzcfBNxanGYW4P98e1ILcHcWvObkNo1nFzONjSqsGBNrpEOqLtFtwJA9zDITz35dbozg3Y
nBG9ce0FBZYWuumbrEVNd05giBY3f4wQzxYwLKdmNTf5QT9kfs9NCfdlDAcRi5Igf2ZQfyQe0ryg
rtKRKCa78AZvN6wEYb4Mc4vgcxa3UWBTitW02whrZ8jUI0QioHSm7fQZrv7EetpNb7np9Qn+O1hj
bVlF0cAMz116UUF5APyE+nZYXiWOipu7rO4BjpsD5ra94eFZFCcbrF3a+mU93agl0MKFWzokHgPu
sHibA8iYgHLXGoxOYPW2zv+b8blCrESpd3LRuD/L/MQtWmHdpdwPPY5FDGC0t0IKBh8CBBrDRXtT
tf1keMv0hH9QNXgoav59Y35H08luIVwRh1n4YH2T8U8WvoTRtMhHojZ9Zz3mrGGVL1dHSrgknCot
oNFLzdmusotJqMEcMjoIIVmX8rf0rVc8xPBzieQH7d++MY86JnDDvNHogAe1iMVeAD7hVdNmas8W
/kQ/HMD3mIp4SoO3Xc2GZCiOdbn441JoU1VXstIsjjA87niFkAUzdqIed7LP6t6y1x6A4FN4ELwS
dtCz2scDAkjYeV8cdBYODIHd0c1Ktiv78Tmki13qYknmoAv0qYHh+drHcrVVtPj979GHxPo2LyqM
PVA/yJbFIRhfUuiozqQ8V8bxmBTBpsC2GyOk2UaPYE+1HttRISNqEtLrXhSfOEbJHpvqV9I/UQtu
bal1paagf+uhecd3lH0E356lgoconV+nH3Vs3qvxo1yKriTEflq3nppflTV9eSf9psy3Wv+QVLuV
8R5EcrbsuZ0tBzIP+z46ABFRz1QA5/0dbjxj/iRSapXm6U4bna5l+ksT1TMnjA2ym7y6TYzhLPZo
RLQ1YVh6JKHK0cB1r6Q5DjUYcwqRXo6bysgfhowAJsV7OsUXOi9h1wsD8hCpWfGez/cYUzfhPbXD
XoP6b0DMVqNbMTr9UZeJRRpZuJTLZegfk9CNK8w+gMsT87eiVt4ktmcF89GzL9i0APj8Wdvnk+/z
wKPD9y2bp6eXcGvZdAehWcrs+T5vdXmZrgEn363pbk53JJ7zlvXHy/rycOQ5s+cvE4Segh3dpq0M
DUbcFxps0EuJIuGP8/rsMwleP87m+C9Tj9Hbi+9m15//7Hbri2yCx8vLup11K+tO8exzo/zFV9b9
/dxp3sKO68h23nz3rMjYY/gnwX7hyJT1e2ZcWE4vkrte6ditOXhmvCxr7xm+kz3ncCdX8mv7RYZj
OZ2ntTNEyUdnjzdI/voG/siDYeB7T/4L3/BKKyP/7Pt3vv+6/qZ9Di/4kr3z+cs6imf/FTuXM2+4
4zV++XfnMz3jziduMN4s2P5ra58Zel912PwrXuzOmVf4yVb4g2CfZedMUuzxzGATtGrhwV94N/1r
XrhRPz99kj2enV5ZUdxX9u2Vd7O//JsPMlZ8peq96A753xZiyDnTYYSGJ7z1vOxwrcGmpMVdxmn5
2tWphr3w+f/qPwOZ5Ny1eJWcMYQ546682tSsRi/8/fW882maveOX/38eZ3ttY8O/7ui9zo+73V1N
i1f+233+3u3uVv8SWALb9m1/d/f5k7fuJv5F7xle5L/VCwX7k90d5AreLTue3+343+qCs4N5tXe8
nzetv9Y/JLyOp8fr+vNm/QwOyExga9+wm/Ut+LdgpLNauBBF8LGb/3xys1vNZHjD5y9+39g7ts6b
+NjNO9+MBQv+L/Zw4Nn6wXe2vj7WfbrZ3a27uGO3+QJe3OzeP79+4zm2vfH5LrkvfwkJPQ/GdzF5
jeAikpnWBNgh3Bh4iyFP2sz4YyDp8UIsupYJf+t3RbsICO6q6JIvmjsOybZeREIbYYflVfsRKUiu
ZMy7xwu+7jc6JuJWglh3Hp0yKjeVHNh6Rzq8PE9ztm+V2I+k38sSbLNw8odcgg9EKAJbaPYnC21k
9p4ZIdVDUDXQbCIe18Z11X9QTnNvFoR0ZRNczdlvKYyQsaoIB6J8H4IVtNV86jqZqUg+C9iBUvcQ
4H8idtHRjEJXDx7qmrsy8rMItCsLUdpaH/pMw4iiQTns6HJzGLDSbuMAAenvUTZRVxC7DbK1seIR
5gx5oKLZCPIeygFqOoV31xq/hveN5ptxbnRqugGU0miX1ePzIjYIgKPhMAjyGU9PV7O4olsoqqiD
PAuiR0M79dPtLItbXE01ImckM0S+jATB0FrIEDQQfzh1hXJyHHCZ6ZEI/g9f57XcNhKl4SdCFXK4
JQmQYBSDqHCDsoKBRs7p6feDdy82VG2NRzOmKYskGt3n/OcPxdCCIFivMqYvSpmtK5rJUY/2uvit
++igtSEiq7TDW1iN3NrA4CVToSXh1qlLAq6Rekmqy6zndE87WxqhUIDgFUs0G+hSL1u32SwPZu/m
XEwalJGBMbhYOupnjPihY0Swizh84hSTQxieXHygxY0oBEoza9PF7cWKi009tme9bdYGjhK41HqO
/dWJ92yUoQYl0Ovne5gOVw07mAkESgBiBTUoV702rI8Mi0+FfsFC6Ikteu7Ua03Xz7XsfDRJ87JM
/KxA8WR72oWRvhUTM2Ql9OsBHqbiuLO+Q3p+boHQmvw7SZ9+7DBZLkeezTk7Jk9kkJ4gcyMR4Wuh
XahU1qaGIM28RvG0SWxOctCeudokdbiXgREWfA6iwrVUgq1ZWruKQzGBhT00aIfxztbQx0VfCAE9
pSnu4Ty48Thcxtn8GaHqVnp2FIcKUHJi2FzOHXaJk9eY8m4o5mPUMIXtRy/XyciQTGhLbzXe1Y5C
rMz0W7XG2rFORfhXJN+h5rgDYn0pTpdAtkG9Zw5u0rQ0tl6fCzX6Bt0/VUKsatl2E4SCBJVsWkSN
FMtjSjgpV3KU0SOFsIHZZeAZ24njOyOQEuXt+LMQMwrtBBPtu8ZFSTtIMtJfQ2RPSaZCp5iJdcfr
KUlm7UuBte7Mll8XiR91EqxteTgYmfqujleFUWwEQc0k7zWF022V3VuDeKUdzFNSqX4nIAZE567B
/aiaT2332iC7DA3zJW7FRjcZjxWXAguX9RyezOklxSqz2bT4uijW3WKhDfN7F0JSQA0cdqkrUT45
cvmnnXJ4bm+aIW8yPYDB10J5s7bY/60yydi1M/YLNrC/ilcIzEu8g/vyG5GJZl667E9bkYLRumov
f/Td9LCHO571G21ACplreJZWcIzrNTKVtTpHr5FKZx/ABMBUEjX3LjT4jGw9PwpNhuObEzTBIJ8e
zc7AoIruVJjKOsVLv0nrW8jIJbGwsRpMV55O1gA5MTkVY3XqvDkhcKopN22ENFjj+TShvdbcA1q1
AHIv+Rdo7cp6u2CtK7XV4f8TmTClBzNWvT4e3g25o2EnRFEFfFexLElwJ1POVo1n33Ar0hC+jETw
gSl9atojHjepCpqfWrtBxLi/pmurF5tOw4IMVG/uIaUbvMXXWHpju9iWEuOh3Aakijx7einA7NvE
WGH61I0RlOoBdnuI1wdEgSReFwK7u6C/ZM0lp6iUcTsIov0EDds5C6VcWzsFQeaoQrRkiRFPQAQg
TpJ/dTRNnQKEzf0/tcTTq/I6lz/lCT2bdGqKz0V/U8DmmB1o+nbt2h4DcbpqdnTDegoGOFp50/J7
Q/k6ICrViOlJ1MqXm/e2MA6mhFFQkHrlnB0tlo6CS+uEBW6ufLb5QYFDaVe1q6A0NbJsn2TkVCb9
CedjfA/WGis0dvKTBnsNS2lHe2NNphrEHma8pkZKALAT4wycQBq0EAWLpdlU1TOky+5GzaUH8HW0
zYaFI4LVcUu+5PVCOqnXTJ3cyqy38YC711vQ1pcSsyCogkHRX4LG2ev4VKX7HCMFxIU7Z8q8yZku
QYkDXmXsBE5NQf5sbJA8rJCirtpgF3rpGEaGC5mZ4ajW4V5ZqMz68lso6SuFQ7CsP/MWu3hJwoI4
dFW9PS+0R4E2Oh6BwIBXeye7yHgI9zgs1op6jlTZtRys//l/KURE3nDiF8m+6J7hlxV8M4vYpBYT
n3lc9egVhHCJBWcvqvyoxNEeNk2QMelLXEvU69LCvciqzyqkGTVBBpBLXqBjwAcHj51k0yvYISab
drIe8oBGQSuRn+hb1flWAQzyctiO4x/VcE3+sMUheqpPhl1+4Fw92/QfARBf5WdCw7g49nTo9WWd
A9rhpEY8hRw1q9p4bRxkqwYem7dI92PqCy2SvMp0QFNq2O3K/Z/rJoPZWg6PWQRC2VA5tsVKkl9r
B011DOFGnX0+lXVNExXW05Z9bgZgrlKA8ay6yvFPOv9g77om/iKcnI1Uzt/lxAk5c+Y487HrsOf/
NBt+KGtI4HGWwJCyY2kVd4GXMb6bIPtKkbI1EhJJ2Ny7+bcDbsIz4gwVcNv35sahxaqg8dg59+Mk
6CUNTJGAuRFKSSVBi/SCPVZ6aJIaSFolXs69AUd3cbcjNEajDonRBXaF5U3l+zi9lnJC+ApjNWDZ
cBBbq/y1A4Htq7ppzZ50jmols+UzurbifV3eLKlYfOO8Kfiy09QNhm87Uv/50BvT1eY+yTRGTBDG
wCIWBrx04DMDBMSRYNxj2OdUxSHSU9/qpr1aOLSn4jKFkMzdPto51Y1qiIK6EP5gM0RpcZOc5XtX
sS+O4+hXdsEc0NlRhQD6Yx2ngDN3EbImtfSi1uYOqNbFXO7pn8248ZpCbCo3pbhMA+iqrc2/FFCY
QCcEgQ3kx3QXuZYFzvDqrk/aVfRJks2plsIzmSl7WU3vFZzgMKuZX1JX8MZCbEWyPvBHbXjFt3RV
9QyZLXELcYEgt6zO/0ToRjocZ5UQQVv5OyLjZKeE24RDk7QBkT0ocNaoDAoKm56Qkpk9erGXUGA2
NCO+LQ6Et1q5EovsMlfbtBUEP5sZQ/GYe31tZePZbvE2n8+5NpzN4CNMHmH7R83Qg5chAiHlVW/b
tQGF3YAcnIJP5MelbZekFbm1qznU3HFObrMFj39S/nI29OzGGtkfftru9ST1rNSBmm2BZqpQ1hzM
t0ZCB1iSrIcyMSAVIKHA/CdhSuG0jatS8peRclHHJyqijE25KnHWSZqdLd+L9MZoEg8FybOHaN+Z
4lQz/DUrexsF0OFtKIpJ7i93kqjUTZcpF6mytvpUrp24REAnfjDqcmPWW9EnLzL07Bj7srE0kPWs
LCuAE7cwEmV9VRnsWv2qnOT1v1Md8qjTBVAUJ88smaH0AOzKhIDFxKE83TXSzZkav0BfpuvZqkDM
0wbw9wG+Dbne4K2cJJ8Knrd9rK0j2HhR3F1z1GxN3q8LlXldhouVtZKFdgydQ9227CbGW069GzjV
Bstf7GdwM6Dijgpscchycoc0uhv9Z21dq+a9qvorvuUztuKhfLGo8Ir5e7arDfOAGINBUeOkGhn7
hOmKCKkQJ+EHVkdiC5E7eQqiznVA8dY36qGZFASUuBvXijvUJ5uqLEiozOCB6ToNqROvGhl6Z+as
KELWUTAdh5KAN2daj/hGIiReRzxugK5azdZqP/Ma9kpV7gRltgwCRf2cjfMGdzdERRVZZ/j1SQhm
2NMD1S35mMw632hIvwSqrQRfmaVXLHVn7RB0gD/MOsCIutfLQx5HG3VJmy4lrNGNVQWU1E2ya6bP
uAJpr+OjSUjaQAnt5Nyp9lcDqZVtUcGO3kixwsa3Oq8Lr4ayENDQxbLzEprSBlf4TRfqG4GvHGqg
tcYPrSyDXAyLmiXZk+LXsD5mimcEDOErZ8Gtkpq1ZJisHTZ+PR1OAt3B1C74PZsJixFK3KdMKMRI
EgLvkJElSs10NfsIF6vimA7HzG+Ms6NiifXkjLW6Z5XSVZ10RmGOzIwYAfYxl5e/PonuZjB7GkKt
KZa3wukStCElrUiXQ9vwquGc6x9Wsh9mPB5wnU5coy83tqivFd2DjHw0iD/nZvAK+zUyJKwuY9fS
VMYyqjvqNDv5UUmM/XK+OCyUwD7AXVt3DNcSE4YikzddPOW6XElMPuu6OeOgiBHMT8BB39SsILwT
h0rGP0zBB7XdtxntRS3BECEhRCO9pg43AR9Gj/feEP1NG/vcTr9dhTf5oB/6WMFabGJ+9dRRWFa2
QQ+I0hKqLGFCu2CoGZYv1n8IJeGjx2bjN6SPZi0eNUFB5VSsbh1QtaW8tvmL1Gpegb/RUuWKdr5q
GRKtUVs5xXEs3Gje9WqJcbV2dqpzX8k+jN0JwU+ygYa37/TxXSfqfRVZZ60trsag7xZ3cwvpik5P
k3ae1hyr9JgP2jaeZ4aHNspRFIKE1LUBXZ1hi4Ne2v5A7SrMU4H8xMR5Q/mMqttI2J8SMF/Uh4+g
QASNoX6ovKUQYcL5W8N5U/QHORl3SWa4QbKEJLCPP1UcT81ThX2yCtemyDzHeStLrNDZu3Ttzaab
ASZoivCaJIdIpjulzlqmYt3vSDdbwUO2QFWmYFrHGpbruHO8c8OMwQh5hx/UYEuSs4WKw6ASm/eY
OTWkLROaXYYkSrVR9Gkm6sKWc5WpGttTf5VQcLbKTO4KqBe6Q0lWCeVzwJZDtyrwcE8yVDIfojQ2
ieysKRxntCaj30ZPfPKNDFSFHKnaGNDe4Y9nNq9xjGOsonvFA/Hb9Ix/rZ/5rnxr36h8Dpr5OuIM
ZpMzFjoPUKmDwLVwMmWklWsMBbGijGEB4FLVKXsIJ2ACVLQToYR9uiX8xp1rQufpW7QI+SLtFSfX
2q5QkVyYF61LDkxYQLluMGJndtK228IhwEhByzz2fhdykESvM2QC5CTrhoxYjHCLfRjD304btEnl
rmlCtzVsnO22cvlMwW8k4jwwF770jbEyTXmdMeSsy0+SSQhpKTmJy+85lQtO8eggBMSDtj8kROEh
Wonsiqnp7OGp4grY7wnrnxuNobUm7qEzn9MGEM1UeCOSONqhcR1m0yfUajvWzqZVpr/d6OyKXt/U
Rn9LWnxfcMsM+pm3kx6cvriUPf1vaK/MrN4Ycb2fhQR9pd5GGXlm+iZpaiz/8OypiwujuIQiKJ/V
3XRQRYuFJwbR9HJZbTK+DRBP41uXXdJIOdmddizkcp8U7LGjKZ0mobOxf8jNnxhT3C776XFVLszE
zXmhWUVWFs5kavHses1nKl47r8lEQcZ0G41y8ezb2GWXqPipnQyAZpjHAXJ72m5m6t5hKm9T/z0m
PXRzea2W6VOS/CYRDzUwrk6k4tGJ4kCWkFleZyxpMip3TX1ClcK/VV3FEhbCJ8vcBfle0lXAom9U
RqcR0fgYQ8bvbWL2MOvr1bvWvA8YX1lkopL21GiNLw9mtSly86oMTClTB9obxth2Cbk59XB/yo2a
O2MT/NZx55eW9Gb1jmsQjhZxZqk11MYQ8hsTY6c9mlLl9vzkacB7Wq3JKhMbswPjpjqjCfONvL1o
Nggc/Ke2ZhRZfwZx896zgqcGY8t0MUGmy2AdTldFRu4vdbupQtEFnIUbWjvgMUudRywHHmcSE9JC
Rn+tt9dIQ38WmdM9Cac1VK+HwWeDxvDx/0/KlP/DAf9fc7L/xQE3lH4gGGVWjs5U+QRsrGVASQM3
S1yuthUb7iIhFOW1yV5Tg5m4OOnx5MqUH238G0rqPpZ+//+XpBnGQu78H8SmxYiHT8CChIZ89J+T
zn+bPQ5Toc9l3M5He1QAQtn2bHufShfLlBBJwdlNnashDQcwpYfWyq+E4Nhfsdres3Rg1yc+jIyt
2aHCEMgDJaDWzI2k36T6NrPALVmhFnmf+SxdZhTjBeXtoYv/dhyA4HkW1WAcUjphSpX3HhUnBmOD
QAwOywl7uEGBMIwNUav+beVuJ5rhHCQkUFxSUIba+YoM+7OGFhmFb7M6X7oADfikA0DF7QY/kqh8
dPFVMZptyT09DQqOHPkthfiEgReQauiHAQdsM1U7CbuuAsOMKsA5b+zo6Tv50I6YqsaCTkmddnF9
CnHYiyzzrtoviiGdcJ6t/HAMCSk7YKiVUESEyOT6LH8he2oljPfkjczKa+Aoh5pJZRHj7JA3G+KQ
d1bcvyhZ/ZMP8dlM7gNwuYQod0Hd64Wq5C9bhdLLNGSfS6jvgoXE5UNO1b2mS+so7A4OvnB5WByD
7sXKx60kXnJxpOkmfi25d8xE4xik0Ojc+OEQhYpfz6Ht3uX2j9xQDShPgW0Ykc93oFHAtL/VGPxR
JPMgHNmXR/h9g/rHAbHqqidF2y7HELmWfw37j3ZBw85rDNG5v+lFVYN/VJ5SB0gCGxiuEdcmZttX
H0loMn0lM2ckspHeXYueNQA9sUxbNWQM+6Op+II82w6l4qkpb2FDyEf6MXXfVrMUVKitOMWlIXIN
/qt172aL/yTpCglC1hq5ChubWt8iE3qhiuC6ad8jm9L0llnNi4iblUQLLSl3Qi1JQxVbCUi3Jes2
i3fU0hZOqPlxHje5cc9oESLNXo86djLIp2a/xrZBnoAvg/cOlCiiKSjC9I09GuB179jWlh38VeSg
n2a9rrOjOnEacdvSKuDoAlZdT5g5SC5l7KueOduxGndDnb13UXYQtrzpgDvDd7s4I2T05KQlh+yP
FsKkq3Fo6EV0CHDTI6EzQ6kdNe8TOt0mRP5JMT8VL5HtZ9q0M8zaHWHqpXsr92SG4jG3CeLFsxVc
Zi0+jyL1p/pHspEI1+eRyFKRfzsWwReEvop7PRobqZAoLzN0eZz/CVLEKNgrwnHllv15EK62OEHA
aapS7WSY7Xs/g1454YsW/Kno3XsJ7bOD81xCg9xBts2xKmlimHVm5c+442hUGJPpqfOfJdzjbKXM
+tqfCtgvdIjXAh8lrlT9qbjadUD4V3bWKBYy2vqcJnFJJerNW2hSBKB8q+IXMAVOuacB9sx8IoyS
+0xVvcTAjRhAZUG3CWRIxFrjZVG3Jfk5piWMnGyXB5+azXLSNkufSITolDNxIimmzwBcsMOQbQE/
mtYtY9hXSV6ueZGV4uFNaJXqkQkWUmjNEF1ja/YlLGhUDKjznIbcOFHFPYzC8MNlDKZCH6n2yXAT
2jWyIXnb09OiGqoRysnZXzE8Y8wwg5L0SEYVcnaIUQFnzkGN3whga3BihA3X67cUsrgFYUtt/9iK
7RkFl8+5z33kNqAxICYD4j+rewBqwSczT4oVv3N1MBxQvARsWDGvvdr8HQmFlemqJThDfWHvidhz
FeVhZL+tQXecvTiW1xFxYGry32r4ynScwv6C5AQJs0WdKAzMaKf8MCTZth2ndSLyvdGSG4px50QQ
ouBOwe25nuHFz6S2hOoGPx3L+snAwUKwFKkO7iGMojCffGUYd3EAIQQIL5ybA/PEAxlfDFplAAeg
oBoT75aJGvf+aPjBSLgEo7jmHbAMZwddXVkGdjtlu8PM7wMK9dZmN7MnN6FTNGvjIGvTway+uyrz
DWnHpbMUssoeahicIshtIysKCGCqBs9Bh4N9U6U8xkzyLZZ9Asssw+5LJpACqrIy6G4PyYN1dCEZ
aZXq8y4BRyN0SLUwisFSP4BrPmCOA3zXmmuUr7sAr6NpirYkIp+6pNy21q51vsbeWMU1qm/ZF07q
98FXGD4EibyaxeQjNw628wYEuW1CeA7pm6qRqKDriIZA+6dHGEQHs5lOI4iqJB0Yr4YFrYdVupM2
ufV06xFkdmkMKoTp1IDLNCpFS701zXI8H+s28uXy1er3dedm4Xs+nQsmUXoR03gwD7fUrRwLJs+v
at3u8FDk/oUiCzY3s/8kSvNlKa5lbqMJDIu9I4VCL/+OEjE9pea8IV1fS431VAgxlRgl5QqkQbE2
s8lrVf1owMuM76b5ItLqs7OetQrxJNitMrwP64rBCkLtmuB5O780JuJUSSCFRh1byuZG5sLMTXyc
NmGFGFX8tb8y1o4lnzij7NN5bHn59ZsWHK1WnGszuo4QwOlvXpJG22owX5f5J1TbVdC8llPHMSGQ
gL/YoGgytUUApDEV54hMDaXXOM6xyLSsVTro27wdDn2anaS8Awm+yAxqRf2aj6TUKDiwy/l+SEEs
pmOv7rM+2ToKxJ/AM2mikwZcD+sqObVxd2xWZU3EANKaiA/MWBqhzw65IQF3JjpE3KYaylamYFDc
yyPeS0UHNB0MT0tQJkRsjxUURqc8NfhiKqSTF7SyUGgrcW51SM4A1HgSqwlNbPFl4gm6H9u71RCR
VyFpfWvJIbPDbV7fSIlc5zarMwJEZWLSRQ9G7Gt1qrZBEOw7HKREy9gk2gc2fuz+0mzEuAaZJ015
Jhw7Cc17wPD20jafJQ4T+VOrd6by0YzOpTWWsSOsux43IGoqEaXwT6+kMmY4LgYQRce+2kxY8Q0y
oTeOtaPBUIddan7O07fKRmdOONdO1yE6xdaPHjb038RLay8UZJsE6EMTuc8oYd+OS4qj42oFpsi5
IfhLNz39azEEe8JQXXLLN2Z2xD32JU7bY8H4Ka21x8xgl6E0M1MMrJERYD2y1YiQqOC0U8wYCe1D
Qz4vDghwQ8n+3BjFvbBVNNXI8ReDlL9JMm3U7m6lB8HcUmj2LT1HmLE6tVdXGErVtF8OqcB0dkGE
rp9s3dDQ3UBToGR8ZyLEiD5H7spfNjMs0ch7BIzLnf2Ya5slkIOZq4XhsOG0VA/DE8RmLXM3hDj2
IJSVoFljHyWiYwb2nUecQ4BSOEBVwnDbnptZYrGYDTjVJknRQy/Xma1+zv5K2mdaD4fcbM8SrLgu
8kfQ2h7Wh5G/EOVnRB8R3vUN4B918ocq9N8GVksSbrNhayvMary85sKaqMMpgAzJWIl6Olozt1D0
J9IuVF6Tcyr0b/h0q1k3sOx4l6MRVC4/x8m0qnAObjXfxm6hEl8FdHX9niAvEDusJiAWa9uI7XTg
myW9eCU37JTL+puS78Z6/KsbPTEI077Q5Z2Jk22q3GWB6AVPrjo6i5JZacsn/jbDcRDFCjOLtW3c
RWidHPPHAIdv3jkVgPThVgXiUqUviX3BJGGZKiTtsU7OEiNNAOCOuuliBV+95Cnp0WxJDCCdlqC6
dUtEg1S8y0zOEm0fq888fKmDYTsH6PPB+eTXqPCNN7wlXSPU9mkhHU1M3rXnIHY0R16YnBW582L4
RdPce5WOp85o3HMg3oShecUwSSwSZOc1WuspLtjOCIo17ZTJd7L3uf1N1fC4dFc9d2yfQhXGdjgo
PtmHIFmiIFvMq0tnU2WMEOEilniy59mjmMV6LN5njPX5D3lu62XW1UpvGmyJXrc31firVL9x+F6a
xckt2pSV87SiRZJvEbTMqx39xSUnwWl6zn9Jfl4VDB2hQwNbji9ZA3jHBK1IQTyODk+kpnKF4jCM
Z2eRXrXg7BQHq8s3NUbGjaOyXROyDFhI3IdbIXOwoulVqHC62VC0/FECEunyXy1aWB1juRf4mYjx
zcSuMGQOGCTHFIfruv+ywz9jA+nSvpApKiaxrUiVHtnXdfQLAsBYPOeSKCKBjQmYvv49ssCKtD8u
ga5teFjwrCawVla+BfMviKzIlry8JtsKMhH0oHcbydmrQ+vr7OoshXJg3wNWny/BN85Wljyg61nQ
D901Iv0cyhX+jijyIIJJH6xSmXNN7t7zroCjq6bVlupGi3bzEh0dS3uD7a7jKRGTRa0acIML0pVL
yOabwLZgisbDJG6J9ZP2DcCVsjVnkP3+pmtbdcLhRHd2GQTbNtj3JPg49p6wKTYiEjVq7ccyYeWI
hK57OnWq/dqfGINsclNf/ekSCwPa6CNxdC+Nh/2gqHeHQzHCbhoevySVO4nAez6+dqXqAwMhlkIZ
M/ImUBDul1w6ANENUeQCin5VUo8F2KWgJF6WXGMKpk+NV1vxesoW+wz8kfhQ4qwjpHVHeBnCDsyQ
yu6mY95vNJo36kxZ6UQhjb2oBu2PFJ4GOd3a5WstHSckoS3Ucqf+GRnClfiQZTCbUVV3r73ojq3W
+1bSvVRKwvFvbOaMUSAeLy+iwUGiJGY+gm0SiINExAGieGZPNKcE2qY9p4ceTTttUk6aHu8AaMPg
vTfbjdOUxMxSfLXNM1FRMBmY6k54AjIzsCn0YMOBp7upXu3H5d4kgX0NtOLbuFy04TuZbae6+G3G
Cl6MgheE8tZlXMPuN4sat2NpBnGBWQZ7dQdmDv3HqsTONL4aHNqn6dxD6Ql45ZXVeITFxoNrJo8O
sCwsU3DJb8GiHVhpsNIB2rkqlnSRORgCw8bMGcZ7XL6ahipoPuvPvqwxh4eRoUOzzppdPocYVn2w
l7diMcGEzSXh+94gbuWSlUZ7zLTC7+cUMLs/9YCIClqcoCf6yz46Qj5X0+hpc4zahiKj6jHNQ5hR
0/mJyTVISXWalgBsIqiYnYbaR10fnbpAyRoj+Ha2dfbSGdmhdTiT11lpbRfcMGHO01IMLm5Y0gD5
ohlvkjJ9xIZ9CEFbnLi9jsMfJlR/0jh8zUrdAgRlEBOF0dFhsrxkkbQVfaODRW5mXVpB1xzq72Em
jpyBhqNgcdC/DKQrO8hRZjujtQxXQGLQxdVdm5Xb2tLP0gQJZIp3sbSNsE1BtLEeAEQn+V21knXX
UGljv2TK9AmqvhhH2Sh/FnuXcwPwDgsetg3KHHBGi/02tNTvITPgVFv7KUmsdRwrm1Ir/bqzbpoV
ukOHIaJJtu68r4rGtVQ4d8biPBTuoyLcYfXjl4Z8Dh19a9hIwcf2VR9RJuftbuyWPBwsLxmU23jv
isi10nTnYAljO9mmmX8cFtEyuEhQ+Th1DRA77cMQN7rmmPX2Li2mZ1vPp4bWUt6DJjDFSNTeTcDx
mFttrCW+Lg8hwSEPjvCVpeIuJH8szg4NFMWajdmLkRp7VR+xVlrJQbZjWpo3n3zF1TEwXy2CtAZO
Tg0yYqZJp9ocmSGIPa5Fb9t+SrzSKM5qNBNjBfPdYDMBiVGymcyC1HtRzWKvjFyIYHB7UISMFPhh
NNeSFRz1Eb1aqK6HZFoqDqdPmLtd+7E9ajZjE8e6SGbyF8B/N1fkGlxChdGzAdRtzxgpoWoanHkL
RcRIodYioCiHXZzaXmdwSE7htXHGbcEsfrLcFmGZkkKYNT7sSsGd511RLmMKVhJdldb8VJvHQJCA
HXylEmMWdN362KywHCLvt9hHwb2R1BcNWy+qoYxp92Se2ty42MLxdPW7dJDPxvaS3+En3232Apcj
NL1+PtTm0zbiraBVK/DJDHYtHCuNNK968IHTlVTyUacxq2WI7uw1Wn0T3mWY70SJVCHzpeyoSyHg
K+lg8psindS+cKc83OUIoRD680kgHx9o+ZLEA74/yEJ+TDIvHcaJlpy7LkFmZ8A+Qkxu3QMoLoPk
sES/J7XAOyeKtwbys6Y/q4VfinmtMNKf8u4wO7jv6D2f6/BikMfr/CwwSUvS9wh/OP/B7srvFNpF
bI4F7Y1RBm5kXO0agRenu455UVmSqajErtJoJ83qSabGWgmm7ICiq8cs0lkGV+P8SPur1rZ/hKiB
JvkgcaEzqk8JXYflAPHXUKBt9gnVQA3Jfr/Q04amx4/qttjPtakARLLdPn7vmcxlQBnxvoEgW/W/
9nw1AeLbUDvnEww4js4kNx6qTfYZQOt7RZnzz21MQ66DrXqOMVdtSdzUyrUvMEGyUuxFbpOMWOXT
pvsxIoVTo2X/hczMYDcnqLrMrloH868cFd/KWUMMBwFPOrgWBOjgM0jmJql2DVdgmVfWgk8hPuT/
CELOOoOIVlQaAZYMv7LrWLXYKD4WznkRxC9zyQ2rl8+eREZnm1WYQpVTsak4vGSqD/LMLhmVdqSe
5shcc1OiZ+m3dm26UDyYQhvHpWfqCwhpphvQMBc5a/8Tdm2I/xpvf730cJYpzrmQTk4q60C6/ZtT
LzyI+bXJWbp1dNXLH10OvCFtr5ZK/Uav3ZI4HqXOrbavZsAdhxqY5BVTTt2Z1SiDCyvxvigTkHYd
h2IO2wYXZgZWA7qbZLwE6uBKlbwNmJ2SHOqqLioKBaHMFym3XxfUGl/ep4+eAmGFh2jjRAtSMBgs
3L7Zovx4kFW7KBsWkcM/ycN/ffF5FPmB7y2xtv7jxtfln2JNCCzSh3+qB9QRDyQSlxUJsP5jef6i
kuCPlnTZm++vHuTLIjnI1su/nrRe9bub93vzF/kCT9hGm3/aBZ7F7/hGdA488J9/yFcED6Tj8gi/
btBeEGTcPJ6zaCL+vRbhLqqKeeXxw70lutfzxeoGf5lHick9LaKMf2/uweO8v/8UQfDK+IXggr+f
P17EFh4PLBIMfg6P/D747aKOWP7BoPNabMVVXJf3vKTy8kyeFLrL09Fa8O0ILxZVx/KO+broLJbX
tXwt1rfI+/dOeOTfr9DlBaNl3Sy5u3wr4g8Yocub5gvfHnkPvoVHHzwk9suP4b/u8jZ5g3zcvFfe
Dam+fNa8IV6S5yeuhv2aOMin8m4dEFG/cLX5FR4Q28xomVAFyYt6B0Cqi065H62TQ+4pWGpIZySP
weP397ZCNrKiQebj/k3Wt9WK36IPWf2upPUvl4Xrx2vkUb7wEfzy+pYr+Mtv//36XZ7Cld7yp4vo
hRe+Wz4D3tfqceMFLx+Ax/tQ3gJfcglVZpn8LhnEy1NYVNZbtEaTdMn2Ai0PIhWFN8hbfPDx/vr9
asunzKq52XwiK2KV+Tm8Bl4k3377dymW1x5str/8bchaeDLXaLnC22VZ3v4pcVjUvzde6m2ROy3P
WVb3fxB2HsttK90WfiJUIYcpA8AcRSpMUJIsIueMp78ffCf/kV1WnVOyLckWCDa69157hctu57A4
3QUvZspn/v0jp/eVAOffP5TfTO8av3izKZWZ1z8tcq6MFba88JOmz02vdZLlTN/FF6e/fsnm/HD+
mWk9uNOH9eXyxWVd+Mxl+jb+PK1w/sx3w4Il5xmVjBCeA6IWMu2ajx29YzsZ+y4TWiRfO6o5fKd+
Z6CElGkZj2p7nhSFKQq5FDcFYYTdwwxyGv6p3l5h1y9deVu0HP6WCjOxaC91KO80hkZDdemMcAcu
yum3SiRIn0YCgS6Y0pP1+Zt4gW7cDOtm6UqbmDnHBCN2FphRIm44R6ERNwDAaDnhAsLYgl0ZUDrh
VDJXCmE1wEmVMqAhjcBEFaU+IH0lzUUEKYUrzZT+q/W7VQfZs9attRsgcDTUvR7HYN3mVHTNKuJY
Bitaq1hVSuJRZ16hFtBUKqTwrObA2lQ0Z3p1juCcdGhG3LNIYWH55BOVJaavUzgV3Bpv0XukjcZv
DWPmrmjnLVx0rJsZwj50TI0iSiDYlkPwLuUAlZAqb11eEZgaOZkn0vUXC7W7NmpsR10MydKUVl9R
aTqq9atTP2NQB90dZnJPIdKUCzVqbT+stp2n3asA3lsjrIO6sAluXoTNFVrVQvdlBmXwcLnlWn0t
269MmSJV07nRDbYr9B+ZbGLFJlxcmlZDNPa9Gm5HkOZWTJ4zMLOSm4tOqmhyWEuhHetoD0YBXaDc
vWMYO08x8+kHG5CecW0DTQkzQ3DdhAZNxYQafqMSUJvls64b5+lIBh6m3xeZ1kxi7lNVqLr8XT/6
uBdTGKoXCvq1TCy1X0of0XCZRKKyBHEPiCEIQCKqS4StYuzi/tM86yZe4TvQKMjKM6/eidEvATwi
r5CHkfbHZGhmqAyLwRKSeIEHEtQHlSnxujZGRxMogBVGPdo6J15ZDbtdjO/DAFjfWo6qcT+YihS4
CoWDZY90j6r/0kPaDsMUGlFOfh+M5SvkIeyGsSpOY0YWOQ6cqDhBsAMd8kQRwh7GX7ZtFwbdnHL1
CZIBFeZJx+EPUkwUbsO2usoCkWIDBJjwJOXKsh6AsCt52dRnBaZXnV+sfNerm2bsN20DfV3Gjdc8
9AIpGPOkDS+aMe4CGSy1zVd6ZK4qDZqPlVPpAHJbFsLISNhKcfurM4TXFLlHna0qtL25tg/1/KAq
zRYpO+kAESWkHFQnq1dhnlo7eWTIFigh5C8Z0gw2juqODu6WaVQAvXKJxGHZlIrjFTAMrQk64JmZ
MIkx2VeEh6AKkdGOmQQbx81vZVZteTu4APYEm5Ydrvzx5wRwZsng9PBPYmICkinVUzeYG2UwTP3y
GZWVGavnsPTXbl04idBvwwLedrxO4/K9FrWrjuBI9bfDcMJGBifkdB77+knNUqaO8pbWg00omWuN
BiWXJFGhIf8xWMio9cehnlmyvIkhMBs3OUXNVuf7GIwVE7v9wHcH3MZBxcGF2MK4xKFU6ra+MJBo
Ds7jT1NKgwU4XJtIwQZIeWIsH+GvUCEQmRoUkdmb2ymnNlfuI80ddFCXwVE3yDjik/DpFntdt26I
JJZo6u0iYHwnjNvgsyqjK6O3XWZ1+8gybVdDJuV2KPNeVGYt5O/iHV7bbDlHnShAgFuC5shccxOL
YVk8L6nmSpkRlRjbLmgtpp0jJgHBzG0RuLjE7eT6vEzFk5EEE/gx3qzoF5HDc1kmhVDF5WGtNwjL
gnsG/odPK7IiEhwqCLRtx8SYiW72oYY7zOaH4VkPgH3iqwIhny4/odsXET0p3iNWrqTJN81Eenom
mJcB5LaISUUm2gaAr9c6DEt+658MWlh3T8bcXCxfOJ1WESbTI4to1FKMWTfYEzUVKyZ9oVPYY1o3
r/DlMXCLzUMeRVNfJwzz4JvB+Z28q7xFnB5yS7FN2unWXfjekwoZ+lfHrE1HTzYx9DqD1NtxN9Ki
DRY4P1S/YdylNXBpqtGdXxINM7ER5L196VlroLAhXfNEM9Brd+UqtibX7GU915DNckbp+GxBuf2M
vjp0RCmksLDb6t1nSEumxJd+xP3YVgqU+tW59JJLgUK+saCmJZ8lq11H/tqSEp8Te2KMA74IEsnA
7cqX9AN8Wbt98wA4bBMfP5nKy/yU4f6ss3Ze5lvfs8X8lXSFVrOxPeuTTckpiUQnmDOEIVHhBCva
+2RIkc79jbCA7XuC9f5RfUw2BebF4KN+Cff4eHezs7F25yoFtxM66gURBv8H+VI6yQdccubiIV8E
2KJsm7kHxWQ2XJRZvfC/htkjdrYs1kuF0fqseQ6u2BVdaF0XxpOxMJfqxVwaC/XCnoIHSBbYaLhs
5TXxZxsaeFtYBFcRX6P87fEQFrkT2fIzZ+nMs2/v4sK01RVKDXF2S5fZgjzd/fSHyK5HZdo1MFRd
FEL6W74U9iCPwCbEdXj5eA/11sY9pfHauQ790wrGzWi2yCOgzFjUVyJJIw07B9beCCCqyJwruEK3
FCFaicxB5kucBAyzANBaO84PDQnoNZT/wCx2on4WgYUFnq0IWKc9YxM+lSrwjbJlimmMUBLXm+wt
9SoHEmHmw74iXQZkl3F+/xHp/VLshwNBsjG6sb3FHhr3TFKjGIZTeG5kWLel+RlBb2hM2K6huP79
HENlsBBBhY3iNEG/L3BVKHxrEWfUYGX1KuBdniKlVkN9WWkGrNN+AZmMHrI9M84tVgw+GqZRkdi8
1qK60aJy0Vco2z02OqzwfVnDEEVdGl2zjGIOPVW7YDWl5+C2cbOS2F9c7xXK8aymj4zjdsGmaweU
aXLe7OssPvsYKo/c9RwtNroqLyL4lfIM/5VVkbeOJCE1S8UL+G06BPO2/tXCL68YZNSttBTwSkAg
ME32TBRawiIebkP6JBRfVndkakHm7Vcn6r/isjp5VfnUCaYtompl8rUyR7T5qYSBMlit7otPhWe8
xM2i1njIZSKIqNBso64ZwkTLViFYQ4UNJ8gtITjaTGblAhg+q27EHC9E44yvzYCwk+EFyEZmwMtR
UFvlsu1rj1RwIbMBxehYs+emkyJHVFASG/6plR9apm5VV10xYbsI3ip39VeR4PAWP3nGCfMietUj
jYlT4TCWjbK5m8VLMavmPmyt/svVz73lNvPAPYgqu6Te09JBYWoe8UTpHxk8KQLPBTr6Fj1yo5v3
fIS0fjVwmxkpSTzpIgztQSAiSXNjfBS7F+up60APlSS6FLzYCLP1KjwbPom1YDSGH79AvG+CnYok
v1aDtVgzlYHNbYIhl3n/mkuiHYvWUuCdBHeFfzEuBO0UDqCj49IqtPmQrkiAsKpymwigwCnOXrnO
shvmppQ4w6TR9ACNQ/1XkOnYJH910TlOhkXMOd3G4i0sGF7A1ZGDG5Aqhbg2OKBjW8tUt5Jfzbw4
fMkYBuCf7MGB6TtGwIJyJwQSASlOXuRR/V4MWgCYQnZ25q8R3K8D45x3c3APQp3ymSw9uU0wq8UM
io+yImyKGwvfKQXKhUKcC18a9mmeMxbV5CouYDxHKVMi6JFAqdyDLKAcTV4r61zAfIp0SNvqC5UZ
Wi7ZtNFYisl60BkEaAru9lecH2WrPvUmmw+47bSkIkT1X0m5T1GKye26qslrQdKsD4s8Hq+BHH1I
2S6a9O+oumbVqoW2FCEQz/VbiuLLRL/h6PA6JKrpSMRsrP8Q/E3Vf4mj8CLXOspkjsf6GIQyjOzG
jsDXRtyMKvVNpj4XUmlbQBVmszc6A68BDS9NE7BKWQzx3uwH+FtfIdU7fP9cmQcM2K2+/+iDcVeI
ZxOVpedxbXXMIUNHYWWx42dPFjbfJUzOiKGRQVRGO5rz6b2VzQqm1ThXSW8nIi4yn3gPumHPNKzn
r7jUgG6GQ3Kp02iom56MKDVkKI9IzJCPoZttMNFeAn05yNHYiUUeQFPzdoxIFJ5IRuTuTdTOscYV
RcTMv2l4cBnRB9ZkMo2nYaCJgDnFmjYL85ZNvwr6Ivezg+mKhwkHK/znQrCeqwaeiyBvMwKo5bpb
+fxIVV8ADaI3K6OlaPqO38LiiZKzkfHrVEoEQ41QTD/6Cg8hmQilDysVo4jkKS5GTpyeFsz86KiZ
JmktirDiV+p6C7lzpHneLyLZuISx9jb9LDNGEwcb7N+c4z/tqRWTWGvDEonyVkxT+WYXJHSSy17n
1rtmYvVn1CkiBl45ZPIPySgdC64Iyq6+ozcQDpmlsOA7hFLzSv/hStQ/LLi4EhJCRVMz8V0SpW/G
t4LW1n5eelBiMjiFdbhOhNrOrJp5b3pNhJh5DdgCc/m47h2RCrD5nVqjacBtueLwApcAs5gMZjC1
Dv1KsfKD6+GKaanBMXchE43qrwj2j7bJfP41aq0cwYmZvGnqq5R2qO/jRTNKa5ch0IjlROdBu4E/
YNY6BUm4qrPbDzdfn7yk/sP31jHLMg1cr0iHIlHj22tOA6VS2wCr1VTVic5BKAypUTKhQJZlvc3F
5JBnw6PAFkDR0i2mrIsSMjy2Ru4Aua7sGfZAzMpK06ZU3AkuyutBx0ENuqbYr8bBh0mnbHIjeo0a
bqaS44gpvOfkhQyGvDTqUzwIL02TrcPW2oZptrB89R6HpGGl6aukJlvX9D9pbldjrEOsSq5Ki66g
7uXzECkHTXeXNZ123kpPZguaN3xFUXCsi8p2lWvPd8qMN9K2YOslEiaYa/gJx+fGLVD9kbTS51sT
/oUFiCOHH3JToBmWV30MEM1bMVCmJDXEP7jKJuh+FV8UGXSdxG2pgwl/K4xi6xYbqcD5TKFHQFcQ
x965tcRVz4kphP7GU/oNbuh7kzS+FvU9iuZDjVdnG7JV4IOdrJP0rR+nVDPYlZDPo2FeDufCb2/Y
vnLYkn3cwcTw9gJp37ATEks56jX6oArGh/JVIGRLMMgrxGImyhAgylfzxcJTIcRgPEJp6om8BUV2
yDVOVO6rymotx3zeAac3MTk9ZbYcraXrxU5pnlxPP2liTrwEcI1UXFXkCKbfz+WEl58ywi6PGdSi
JIEqW3qnvJqsC7DlfmIwL7aPUgaPa1odzdEeEO5Z60cSMyL1jPu8ZGAsCRNGWRpt28AVYDxA8JLa
NkCw+dWX7B/W9m/bzH+t7W8mrUaVSrGl+PJuvEYHXDlOzIu6iQxjo0tlHyzwa17g5hErp6D99KoT
ZxyJG8xmCQW5xbicIv6NjwHDsi9CnqwPfDRy5sxMWs1T44zSJVpWCBRjyJ8zwsX79oCkiDcXjuMI
ASy7NJhvtuo6wqKvOUR4mGLpojn+VaHjGRfjwPByY8CY5w+SRoKGaec4W7Bwzy0lQqkeu/Auh47V
76TwqbPu9RTAWKIFpMJptX3X4tEHZtlCFQqfSuZQPeKQldtvRGPZoKjUHIicvvZWwkpon5QE3x3H
XIzGk45YK2TmdneDQ0s8OzkA/aWDUg5hqYK/jSnGiuq1MRxGPKP1LEZ2Yqyq3aDstHtmI3oie1Cl
3WZZrvBERdJbSB8VHrAfYUPc6HxKrkbWl2YXzVvhyDmYZ9k8ux1vdhWodwbLPbP+Mbwb7SqxngIZ
wvnBjxCf7hMwKkwXt/xrQnapm6OH12t3F1qkYrZXXTEYLbt9HcJIGRfwGKyesKIlwq08e8cLB4a/
HUe8K2eovlJ+E8JlhY2e8u5zbkQcifwtPIErbFBZ6PBIpdegWPre1VVWwmnIcKnd++pVwk0tQ18K
l8M2XhEaNeEPxuOy9ocCiM132nYNgzQa+Q/HZ02BOOLlnbRLyAqr5/LZbyD1IdN1MMtAfyfhBskv
AmgZcE+JLhjKZrOJDibGNQhE6Wf0rdZvSSlDOSO+d8omgC9FjB58WxhxuIpJvtMB3u/iXyKYJF9M
FizhiGc+wWXHEdNlWO0J4IyyqwA6/eRuNOzjAkKSlgZ1jOTUa6gVJrFfZPmt01+ixNTYKcbZIDvQ
DvsnNn3SbE7xLy+Ys8HyueG9gInTzgT/XQZNoBvA/+ABXM13mNMFxqmNr7uung1bLrYUUtBUGOzh
LtDhZFU6nmxDDXYQSBgf3jmJtoq6yqIt5HaEnIG3GdEhF8/+s75AAoAYt89W2Pn4R9jrajiT3Ln8
2qcsGZASSLdz+DgJJCvZERytmMueI/hwVBb9O/YFpEDuYnB3+ibuLiZyxUl4pDKBhRiHzsIDzSY9
JQoGsnlQxt/KB+pEgDLvhbytFiuomXZHv5ajoKHAvrnyjW+rtDUFefQ6fRXzzidUFez2Sj8HGbhL
4spCpHQysarDBEyzcYi15mNtq9pOAA8Zbe1OCBWmGOj/fyUNZg+z/j084PcEJ0afKeVMZZK8iJRZ
fxCkY/KKUKgDkr0moy1tKPusYWY9WiL3uqPk7mBLeVDoFgwQmK8RGEtbDbF8HR5ivg+B2w5+fs4W
vnQ/SkbI1Kv0Wzz075CLTZf371ZUi0FhVA4/m2IfVXEH2xyytzavtgAx/962rUn29n3XJoqdggT1
mWxI00PzPwo0LyncTESZtst3wUGRZqidcmSBxb2nZUkhJehbmNZlAxLFMGT6iMhKfEfORENWPIps
Yd74qig5RrnoQHRi7FGwxV1An425fE49bExvPgi7f4KcFkcA9WwtcMAw3UN3jSEvtboizk3RzpcI
KUugEttPls9jaXvlwsDGJ5uVD4UBkukU3bOFJ1/iTDLqZNnZLLf8EcIktOYZHSIKiATaxTp4NTaa
ewBPN4yFJixdc8XiMoHX1Ll2V9QzNh0M97Ol7J0QjFhr/Gj+fWeNP2NIVEWVRcM0TVkl12Ey7vyf
OzvgTQJEbknEn0jXXlpkCSYDK7pyxK8IxhG15tAMk6UMvp1txQ0yVD6N75CM+9pTbYMFYmnc9Quc
qHCMBF0wi993C2Ks6gQIrY8R6hT8ljlaHMO0663+BBcqCLfIjIN2RTqyp8wBl3CnCJUnv19UsG7f
ih2PQbMLxXlEcVDA0FpKOnvORayx3ps31w1ij3zTZzarDjyUPHvsFmB2dLPkQ3n6912Sp4r3+/pT
FUm0dEMlhsP4dpdGRa9cM6uknWlMi6t6mA9xo96xye4u+NIhqHbXcKIwSKaIWSP44qFssC5cZR7m
w81WvPxwQX97IP73gr41SGjwByOyCPNUHf9ExB/7N8MnVbeFZzZjFP1OtG52bDPv1Vr2FzEEvmbm
YvDzBKBq/JDopv3F+V4VTVG1aJKAwcRv5rQSbOBC8eBgRTizdPBQZz5ETBTg6VfKU4e70WNEQAzW
iVzNZin5Jw30eAAoW7oP8HKT2XE/G/qNuQ6EVcZsVCFz+BxWc1XDNmnZ4AmcrlRs2VHMLwJxM7HG
kBeSFGTjSZjjcrHDRraFohZfauVlchq3bDPZNxjSp3sEF4hOmPqS96v9cGJLf3vxZEchFjAN0dS/
x5c3QtWrVWZINPdUVngtf/HdMwM3RxzMGsM7lDgBdftwvGEkRakhobGQSDcqpgzNCLMb76esDEmd
qthv61WXRd4QcjFNkq2+dXBVHiiYSJWk2sGV7uhcC4yg9C+/OZv5w6g3U+grqa6uumfCtGxAoWUV
i3uoi/W90CBGeFRGsjNhHXW1UZhMAfJgIokADPEBlz6wD7ga1/4wgntQQbzgW1Ph5qc3QWqRS4of
Md1PLVXXrM+hvz0QuCFiJjI1w64+njVmOSv1Nx1zsPqeUIFYU7SPdgvQu2G2gZdltlQQYnv9OTXe
WnbdZpUm56R3iAPLXWDZ8dYKrwUdjJZtqhF5DJePh8ISs7lQODX+vVZV7OEwwzKxt7w3xoDy71Hj
PGTc6vBcBXcBwqxxV5jSEJZRuznw7413xu9wiSiduoswk6CmJgeAGkwyTprwRYAcvL8QQB/2KiKK
1n/CMtOPwVHfjWaVe8gE/XwJZWseJsyLfOTk8llqHZ0TRuuYkJxaf2/1bz2zTqm/uVjddGczpAoK
sJgm0aJn1rKXCHgUGbUl74pBbUbVTy3d6HBmgepF6eaS5yqhARS1fSa7S1FG0HT4YYv5c89j7XCo
aiasNA7db1uMasZJK3ZZv2PDE0ntoBRjEMnYyA42prGcKNvPGHxVO2OTLcR6FqNqovOHTeGw4W3H
9IfeTflzz9M1SxVRoONEyIP2bVEHUqKHtTJ0FAGZuYg4jr2t/oVTNyJeZgnvMWN1B6Wpl8wx8lkb
q2CTr1CNjEtpkzQQGfCDX7Irsyf+ap34iy7DxWLX+KFYkacb89+Hj+vURcPAbPwv4FVf9VhYNGaL
KcRMK9djbKuPuFzWutOEDgb/mxJ2ZTpX8JCBNLIR8oP2Nazwqm9WoOMoU/79Rkq/t99vF6RjIM9N
wyVAYmP47xlfG3UplzgL7DTCfvP79FTLLLCRc1Qc3tJQczzahizYmx3maeOtDt67kmAM/lSkm0Fj
JpTgAki1SHvOXlBynPTC29ju8/KmwssH3U054XUUeZSi0+aC16rV4GiqkhnEwyrXb/h7vILe8ywV
tprSD6s9wGPgQD2mjAbIk7gb5pcAQMrhNo8q4ArMjmp3Pj2gAcBre7NUFHUkO+onf+RkSRa98UWa
idxibSl/qd7d9cmytI5t9wb18FhaZDJVdudt2Xx58joiqn2miOK4Dk3joLFhV9AqY2EZcckDYQ2S
dhaRYAZgKRlyTLAUAzKroO4Diyks31QkvOBjmhLtGVAxxwOxAo+a8YiItlNh40gqnlKVgtoj9FoD
JgC/Zm8o0c7+8Lb+ucfr/3lXv9UkErGOauSxzBJqETNcdQ8R83BiPhmCfrgrwtslzU4+0wxTux+W
lPHnmafrvxFaVeYXJhn/XVFW53Wpm6horghOIMddbd7ZgIYRze509OvFve08KuIHp0eG1zqSlNC6
sbSC6lZxHFqoqDHeYevS+seI949Vwpbm2Nmg0YwBBVs3dThZSD2Cu4rL3gysjkg+PoLWaWO78KqH
hxBAYwKNEeLSRNHTEUrgwZ/1JfZvJiuFtetSxMsx0tX7OJCYg3nOhsi0hZI+lMnKWPqCxTq9c1MS
dsdPaVGaEJlkss0W7mdVID1DbuafzWE3lNtgYUFDCQPqFjVekQ0tY5cp9eeWo+Xfb+7vouH7I0ux
qUmGJrMJa99yn2qh9kEO1WbXy8BM+wRM3xpxgQKTuMUcwTKbf5yM0JvehZhgT4ZbwWFatmrHNl3v
a0pmuXCmk9lyV0RUjPJ1Ot8rRqL0HtxokdWia/nihwsX/7I0DFEjAUA36RvM36XJ/zQURsE8p4z7
ZodHi/EpL00C1ulvLKelNSOYdbTlGLQixRpqpjP+gA6HydZkpTNXlGccnF/qbiNdw7VwdDfGCrJz
d8mZjdJEIOWj68LuHQyHbwBWCFbsO70J8Q2aypqAq314NDfIrupoZz78EwMhT58qUZo8HPesahmv
uzM/Mwjn6hv6xils6BCsSvxNbc5rNsUAIIiej+kWaah6/0T2rl8uAw1Xs9mIA27rcAldtyShyli2
yZphlxySluRjEz0cDRabsiBo/qgwTX6DBKZITrLDaJb2cGpUn2jwUMOhZ6AwXwXHAESRZ2aGaRDG
hF9MS9W5f1CvDCbRz8cM1ZbVa70deet22UkfyFdbk3wrX8cL/qQqXPhVQG8KSxVOyGtgkeECWc7I
tox6D56HAxLQgC86WY0Q2zY2NCiQo6AcUX8ghwggUM2YCxLFmywamyRFk7wWlGczfwWCPQEX4kJd
lW95xCgUS+kZNDo3WzF0zyw7a23zAx7+F8ifsb56WCSR5AJTQnrtWwK6ZvLllzssoDvSEmBVrYRL
4AJx+1MD8rfSwFQpCSTC4RRAgm+1ilKgljHTqiaUmWVmwodIZ9FeY2Ypk6ZDs9CDTqyw3IUVpsKe
Q+uNX6jx8C/NTsVoPsHvg8iJpXujuQWPhWWpOoJtykfGqv9+Qv6cbbF1qqZFx2AB8unmt9NYTeKe
KWSCFKWeJ92i3KWvwMus83qb8F6onMl2cGqu4rb6IURE/RNb5Efzk2XNNDVVVb7BKEErDR5+mvWO
Qg2HgR2q20kdUK4S1KIAWFsUZ+KXe2I11/Ng79+DfXjVqKMoU4VbsWdIumJkBfJNEA8sJw7NeK4s
O2bLONLOmmPCsAMkdo/zQ8sXUv7NGk89EMYfTj/5j0CR6S7+z0v51nIKUk8gpId4m8y9sXFccY97
pJhBEljHCud0UOA8RvO9UP2DjiEVPpX513RA+1QpnCwdWuaQeQ4ion+/v39ODLkyDTBFxm1Uwjbp
29bdj53c+KNb7bDuhAAL7JoNa/mdmEgySaBdHtJftDsMmYXnDN/PORIMsEQnPLq/6BawwrjpSLue
yZdRVNtyl8EpSo4jEpHoZH7AI0gxrTtyWBKeVOQLJVrqP1awfw4Ap5dA8hBIG6mf308f2VRA4kYZ
aD9cJYymZtGq3XHtmp3axFtS5ez1zhGvgJUB+NqLusBZCxtfYhE/3QPlRqE51Xa4/PvO/q2wNjUI
iuTIcCoayrfZTRZlStZXYrVzb8Olh+S0k5cRAZslQ4OnaC/c1AWOHgf5Wu14jLqjvCKWcfvvi/jr
VvO/F/Ht7dXVUgtMmYtobZ0ksh1cBMe7gIHhmopDwhl3Tji/JABYG7Z8wSnyGQi8A2TorxBh2wox
aMvwwNDNRk5EiDqczed/X+OfR7ChizJgHrFRkml8r/eHJgIawiJyNzZYIfSrhBqWMlmgw1ZyyNDj
148uYX+Jq5t+JhYznP0a3Otvt8Vye0/NjJH4uMJHapnBh8yYMI3PqXRrYUvXyNc7OFZVuqSlxq5V
lqsrxXgUxQuvx+ZbSxwpEH54t/7cbA06WHLYDE0xZH79tk0oES1N0YwsCIrUciYzusBcsth7VOnI
hvJ5Cg8Zj3Im1gi6f6ji1D/eiOmnqyowjMyKpSn8b5msFrlo5Elb7bx7d+6GufeeXIb3/ikT5wYu
vtZc+awe+Yvx2Z7aD/UVdpD3VrwZz6jHyo8Qm1dqhTfhTf8cXsoPyJ7di3QTPzC1e7bu4xdIngeZ
w5zh5DJ+Ke/uS/BavlGS/ns1/c6t/E8tyqsAQzLJ55Zkk3jy/76KrB+pxruk2plveKH2AQ8bSuQv
7AHgzp6gYL/2Z+uNQe9789Rd8ze0jcVH9dF8ABEbT/++mN9H1H8vBoBRU0SW2DQM+L41WZ5Rq4Ke
F7stkoZZca93iPpmpZ2teOJIy5kUMshalr49/Zc44EFz+NQLaenO2EPnRETN+yUMnxnpcqd/X9yf
bzfXxu7PB9NUdfnbYmv10MVSPSx2MuQAt7uFxp70ASg3G5PWUdGYufx02mi/X/AfN8RQaMd0Dhvl
O9RnWKoQa6NX7BbJjNnRghI3mDVL3YnXNVMHtqnWbubaAtQKgMFcCra1Uw/6QTvpF/Vwxu7BHpxu
E+9Ep9lYq2Lr74tttrJW/to7pGscBdeyA+3kLPIvsuNu4vVo1zsLN89Vvw621hbqUn1MVoZdr4uD
tOvX47o6V+fsnB+bvbI1v9DTtydtG2wAgs/DTbyhAmyPWKtto7N/zG7VLT0q28bBpsYhWGsbnJsb
5JqztoJndshP2aU81afqgvD9ONyaW3KOztT563LVbrO9slIZQVGo9M84Th/Uk3jSLurJOOgn6xDd
6g/jkm+9vXzCyXFvnsxTv21XdPMz7YASjd9pS2xS9x5UvGfvLbxGe+vgnop9fuz22CFoq/x1Io7l
M1oNzpvluOJa9zAFu1l8bb7wLKZF4CP4GKTbAqsGvPlM3JwRsczgg9Ol0pVDVrT+/yOfxBzYBxuc
jeSR0KtSlBAkwScpqch4RHGF6970V/l7/GMBoo50hu9QAMRKVcC0nN/3M4nttcZXe4aMBaY3X+2f
zZN+im7+NbwmfBx5QcVtfBYOvCjCc+UnBMsrOLYLmHM7xMJzZiabfF/vC9vaQD8/tHf1pbzrn4WP
DQFTedpKZFAz93N89A/qPD7TP8J39D334UX+DO/BTjyaV/PoHrWNaus2bcNa2SyxtCc+b/qZ/Xyn
bHTOOu9qnDqAQSJKjsLaswMbUfXev1mn5IiNztHcjnv9ub1FV1JqJ2L3JbwVW7Lod/6+W+HdJvOX
g6O6Ko7JVf7AXie6Rkf8lm7e0Th51+Ba3/pbccT5kXiss/ic3obn8C0+13zS3PaOu80WyULaNyft
nrwWv6JXWOZP1ZN0x2XwHrwGv9xPj7C/SR0Vz+p37UEUSVBDDsIDYMZHEt/8d+ns35VzfE+RLu8l
Nj4fl3CsxZk+PBA/v0j+3DxaZ+NsHrWzy81GnAcFYp9u243KrepewvfopO76fXQ1LzpPIofgMT4j
eY65WOEk7KS1tVKO5t7fyXv1AMcg2+r78sW7R/fgvXkk9+k4YbR8KgmdPFm/tNcGr5NZ89F9DB8i
0oFoln+Fb8OH/BG+lV/Dh/+W3+Tn/gtFfMvNgOy0yqeNYu3u4x1UE2GVcKMtfnC4c/fq2TtYx/DJ
PRvWzN1b1+xObsyj/0TKcFOe5It0wl91fLV+Wb+yDxcmPr6D/E/zh06DOXDAeiSzh+chnX7PicT/
fImDIYwWUET888C7E/PWW6d07y/l8YczS53OpD92xalMVTVceYil+e+ZBR9M10sjKHblDrCAnDlv
Va+JrqTT75YSjJEZMYTrfG1usKhcE9G6Qh2G2JFtQbRVWvVDdMIyML3Uh+xUHgZ5hond4iz/VJ/8
5XDlzPifC/2GpCW9LMVKzJnBedYsu6XpyA/JVjejTb1d7swNIAiXr2/6XXgKT9EluKSIpHf9btoZ
lV12SS4SLa8jbtLdsMHC4SAchaN/KpmUF/fqHj+lvzdQbVee0lN8olblO5JDuXY35ak5FJtuz5ZL
nnxja445e+W0hA0+75R5+Rg+WdcQs/kf+2aZXUB/CX4BGVgP4eGSG/GuxHQ4M+lBcsldZmmnd/2o
s8zrO4O4A2P5c8h/9V7d6tvWUVdQiBzoq6th5ZE76SOMSBaB7S7v0Q9IlPT3UuF/bu23dkER5EzR
VG6t6Pj/R9qZLScONFn4iYjQBohblXYk9sVwQ3gVIFaJ/ennSzomfjftMTEzQdttY0BSqSor8+TJ
k9E1hpKyS7SrsxyQVXlZDY6jvJf3VgzJold/QXM06+1Hst1pQeFrUz0q2Q5lgVyDdbMxOMCydrUY
VY1gRRdR2C0Hr0iqfWrTFW0+3CU132VgEiznMZV5QTVc4oDkwSfm2qXnra/5B4b47F+8SlCPzZi+
8iSM0ZqP6oH8BWWHIEvtxE6MqPTrMFPWEySdXSSSnSqdO2njQkgNXyWuB9Wg8KoeympR3aP0Ii4j
2y/5nDzSMTKn+BYvW/PevLfsbQenm1p3IAN5e99w6JATN6Jt8xr87vrcY4rHBVeFvVylY21N06sP
g53TtOJaXhjsohFXd92cpkX7sgH6SOHJAmZitvO0OoQXUnq1RZEuNyXlt5KRI1s+rJ4HW1AjSkWN
M6yUc/f3k7OqP5kDoCHxzerg1Y9e42GJwO8uN3cJIpC9izvv4Gi0Lu6si3QI5aG12JU/QOp6MekY
qfszSXRdXE3R2ERRn+SiihlVaG1wSUD+kot7chvts3fz7UD3z17WQwBdoZ3Nwj25y4hGDLxXU+Ai
2JmKY6gspIRWrV8vW1Y5nbCUlJ/rL3aXVnwtxLH4jfWlNh2DQ5Ky9WZd0qXOma+tM4Kl6TSPTvPl
5aVZuPy0UkeeIvXJA048rzu4aL4qg8PTDsUpQTKpPAiR8m5N36aUm5cBjC9KuXOFvMK4rm6tLHhf
OWObvnm4ic7GCT57nU8p1CY9HQqK/Ll0d22k5ppEbkA/6N2gcTN/Wb7P1c636Mf5Np0FaZ0TBDPz
2DOcKczP4ObTDoLzuvgvrvvRTCsMwgslpfimLylXOoV/Gr5RgZ82+Q2554rzgvF7QfvE47kX6i14
Hsndju7mIfCwePQU9S/dvYKp69iUhW/VIt6rvSrVNm6nVedFLvqNf/gsCuY1F4mRbNLpl/9zLpoC
Xx5sSs7Vfa2qSQuWn7/3Ybo5uteI4ek6usL44WdFNq+rOeNgF65Vw2vw7lryfmSd7nj7zEEV10XW
3J05r/zTfIq3Ke5ibaqbR5DpL4ksCORAcqp8IUDhnrqn3rlNvxm37B8CNGxVLUTlrLUKoX7djyyf
fWW3QfvrVR/V/GMkf5mHx8gc1fmdrgMd29c9emDxTlqlhHImm5auxuNo0Dl5NqefD+hd7VfjSrAd
aBiLpUcVUkBLJPV1ddTef6UmDTCCE6XPW+fqXhOdUwaPbnyhs4jFuXjolXUv3ryXfVxGuqoEhTPs
n51w9Pt6JAD/YXtuEFBatbpZt+nJ/Pf2vDue1rdKnQJkKOXu6GUxkumLkJVaMeFPLEZAfHX0ZA1V
nAGFLO2NC0FPUarLUiwVnWY87r6DkuJdOGLmztChkPmwV3NXuo3SKF1mB7+huNOh+Y2yOhAgGeWa
kyeUR7hgDi769i61FdzuRUqWyoXF5aNdyThIjKh7G0/uq66Qe1Zrl94X/tFB8olTQymek6s6H5QC
fn0cHR6Ktj68YsGj4s5j+siQ/3QW/m5IdoIrOz6BF/6l3dR1vdGoNqoQShqmqT0E5tr83DhXM3ub
aJgT6SdLaQ6LTb5Mn0WX9aYNDID8VRZ/BeFGgnd+YtXXeLDa38mdOMNXWRqvO4eid6b48OLRpsYp
1MK1W5mPwB8z+vXqwM944qY1foiY4Z7pXIAGy8B8nAcngwqY69XaJrXhziXIVMSqmN/VAE17D4Iu
7hBDrUzHdCBSuCBHdC1eYZPlYSkY0kwLygZ4LZQybx/oYdFGjYawf6FIyk5scjE1NyftDkErRYKV
Z0/q7MOchJZXEp2MT1BHnGxA52YfxUKcGcu3WGogHS14sQEFoYpSUEVvGJVR/zmjINT2UCtIC7fw
d/x1MyQtxV+f3d9/s6zwLrjDNUtwWAsxpL9XyZb2eYtCo4tflbQO3vpu4Rhx9b1I6E/dsuKCYJwk
Kt9J1EOnWbey5jlAz7q5T1ftdXcRwwsPrahogtPMWGkUn6YaHe+j5Zj8Kw7HDTfi5F28m1dG0Kco
S8Uzo78HNuqgLB+VhGi+dpbNIl6FyILGlfgcXQJqdAMZA5gprMVQam5tb6nC342E/Q/CL1df1ap1
08JC2LWH2V3U6M1knJcUlTk1NsOTa74vWmnJrdZdkiT8b7JPow7IBg6Bn0VQQlCpsJMePYs3yAq9
uPJXOj+oPLXdmgvc6sFsj09xFt0CNLV4XHF7Ka25e0z0XCCKvTEgMgVs4tltB0Yjj6WsgI+qSw66
jS43txttRvbg3y/6Hpc8uFGmhodSl+SGhSTg37fcnM93tcysbJP1LYWndQZU317zwYKMLVpIn/U5
eUCQgNNi7Z10H/30Z17zD6NO7Q8wOyx0vmrG3yegb9brurXBptSt3lGbQpO4DG600zShsWqdjBiv
kWXOUxftB8paXf/rwA8RWxVRBIvum9zuG4iJCaGruqL/gbmfbC51BHyHp/o62iKoUDscm0aUmYCj
NSNPd+VEX3gIUCAasp5HxWwdzYFWzpSiVyRhCfmkvogOl01s0kaI3cg1OptxgwR+vqOcBuKZranM
Djdw4YrugkQMKhEiLn0sJ8cipXZmtu5m+s0zcF11k3lV625IvFpVGjdKHe17Uehn1O5WLjm39jKj
d/rh7G63V8RXSleX/G+BI6kdQh3Nb1sjrUjPjNryluh6ESCKgEQWpeNnKn069QN1kjuqia/t5eUG
Ke/zAriVwXUCsW+UU/OSQgs7IERZW9FC7HN+OCTkgZgsublxa1aggSFzc8yz2V4tKFXYm7RJttUe
j1sLjAzpLpPCyc3oCp+90NKasabOOetksL3hRswRlLjRcGR3nF5qc18/s/MJf38RGVu7ScECPPBT
YmpHxEvKfmHN/fJKEezi3aJgq6JVkbm8ObNb9X17RpSBAsaCgsFqf0/R4I06m2q94cobynhdO7RX
SM0uKHBB2L5VrxatwwWa1pbio9mVe3wJJV1hGZ2KoT2xLIbM4X8W2bc5/hBzm7e9ZSzXs21yQmYH
TsGxQHGMTqSUKBy3tAmjHGdTrL0yoxQL+YcCsWPY7r2D/VWt9hbG4DK3XJ0agzUEQJ3O3Zmxf5JE
/CdRy2LQDVLZmlbVa6Qu/l6F9bm+yUuNVlwlQoJluj+nMBRvWVdmw+8WRwzK41jopmnQ3kXY9Y/8
b6ridnMCtC0qErE5pwcGqt/LGzj5vvLEXTF/Mi3fD/VwUTVO/rrRTUqQ6pRLlpOz5MlAMyHdVwHa
pqdtdAG0DylyOEJWPrjabkpnictpZG8Gl9HMapuo9y1Tk+Zmt7M0wXBmaJ+fYR1RBkDJ2p4Kmcop
/X2A7hWe/4xQXWcjwt2q/pNxuFVOh42x17Y0g4k313H9itrzlf4ailtiaHBH62TXKp3zFk1a57x+
ya9Pd4UfRw5/GTBLMwz6cv09HRor09bK6mWbXDVqhudqVnxSUcbxTbqKV87DGf7mJb3sh79fuvHT
NDRkN6BEgElYk/P6xuXZHKv7vV2hrlt6JRn7Av5pb61RO75pmZeXnKrxekc/UfRQOAfY3atZs65J
sSdSQfsZVBkKFwy6xiMkeanDWcL+riq436vuAsGX25RqycazWF//IdQ3v5/zwyy7LrVtdlpcEcU8
vKIhcDp2ICvo5hRbnR08aCwz/ckw/eDE/nXEh51rjsqPvcuYIFYBmL+JdWNYW3hb83NRpqtyurae
zchnl/hgvyhytfbLIwesQ/iaV4S6qEQ1HOiZxohl9fO8i2dF7Yml+HEyQASm5VujDqr6MLD1TMsK
GmkzGQ7U6cfZJa3sKMvqQJV+Mu1kwB5XHK5f3SBpi/zkHdz9Nu0Otdxal4hiJ/aygepWjb7ZXzLt
K5vpbsX2VUXx6rQWMUwPmveKNp5sino5hAYtvbvW+3hhtJaGobbFMiy26kAd/P7ZSQqg9e9JQqfV
TQumx2PNw7Fap0cKLeIoUfcM+DTbOS7DBsr7mT4PwxmkUin6lNLiFZKv6cKseLVj92zWFFxWPA3W
bD0HrTERbimmJqps1wMkgsv77tD+fTx/MvGGQfq5buoNnMsHn7JqnZFyzQkj6o0hBEpmSqGnjNXv
R9FtmQCPI0J1jOBrOgbpXlb+7bYtD9qFzsol/ZJKl4wZicHJLdpMzq1qArWupvY9aOTKADg6DKjh
HOx7xQB0DMhtFly9WVAQ9Zlg3VWflmI8lgSkbtVv4Nih02m6RccEay17lJsmJjlW59oS0N5+xfNR
s9GZXsJoHb1woBgRDLck/t+4eSzCkpSXANGySnicnPeOFlGOTFyvK/CcRCAR6sB6F0IhzW+Ag9Rx
u6PDaDuQp0BIJCIw/F3LJiH/RaRUtE4tG4kuRe+KybypuTdAJfhtwASHFrkCAFvNrcRGQknChKbL
CIrz5N6HZBAeFH271WFIeSBfVmiFoEGh1TykhdIcQk74U/w9pa1Yd8f3uSeqRBDyPMoD+D9v71Jt
LK+ZO+s2mj7u0qMv3LO0//9wP2uSZKeyharUh3mzrkBP1S77TbIm7AbwBKgTLE+QS+T/VA3sksbY
wKDUfxG0zzsClnK39o72VW9TXe1sIjsQdBDkb1S/fwjMcm8z2L8KyHocIXYFfmoLZw+8j8kA8BPw
llcg2UAyzauIcJcMBJ+ziUjjvFDf3j1xGEEdabdLwh/1T0F5EFRQC3ULIEKqenpSF5UnJfgOGbr0
wvbkVboURiMCTOBPMR330iDgp/2Md4MPIMjXydNewOHBhY4uBXog9YUnD/n9REKT8mA+D8lGYBKb
L0FQLEeARdqz37/kZwROmFMzYDYQo8k5ukaXFrJ5TBHd0xJaenL3geEV97K9IKUEERMJq2VKHyMi
yt+X5I8eF+CBBYnYAJTXZOf6tiIXjUvD3F1Y+camZYOW0TDZQ9fdFELXllZQSH95M9rrwkMco5Ay
zxWI/eqtOr12KoQYyXFQfB7fIO8dzZAJRm3d5UyK+knMWTN+sqWwS2oS+lJ0UpO/fztP81zJKwdk
WZIdMCA6+P6BpjjOfHAg+ewtAOxlXkh65uLbXfk7XZKI9ktQPhh8APQYleQ2QAIOSOjtzgFZgRav
u6TL2YmHQgfZBltAwxVZmhUKv0W/Pl65oNwLb+PTfNxrjM/DPeQE4uo+26iHphH2gm46DnLA2I6V
iy3xeL4Lrx4M8gbdwgrwUQGftqQSKFsEOl/d5wFise8zEIOZM7koQDb0UfkE2r2RJFq2t5D9bs7S
H2hD0sax5TVQHDi1La+Y4NC5O38dYi4XzTxEyGczWZCbvAyWk7K3gA5BKbZBMfUhqrwcotnXDVbZ
JAuXH5Ra32h/w+JMwfyuHjUxgpS+UbTFRQh0LkYScMRrv/Hk3CXd5S24btYO2PqC86uomVuBEpHF
64CfAL6Njs3/c/9d0qJM7QCeohRx9gRsXWFgQc74ieJh9U5mQBD6AAViBHrf39/lmFsF/qYMtI5n
HWoSlaBvOUtowfIEaAalR/gdk1yEvYUzRUJ2vIjomsBzM/f94HTeEcG+I+kFsCRanQpUknHVBbUF
tLvA7AGwHFnOO9Jc7qp1dknV3+k98obxWNBMtKN4Uc3h8+AotjSgP1m7qOFSTc65043u/qHEzQpl
OdVvZR2gUIjMPvEFb14AlRv8EYE+ZbdYDMBdaydzM2yxIKOXIMPYU0/+IciRrHLZAOji5izcXboJ
EIRrZqxzNnjnq96ZecBGcEAi2lq5dOjmf3TZ+Wzo6WRC8/a8u2gjJPcmtmGp6h/LAOCRv2XM5X4l
4gefXHrmk19nI6AoQQ615ERfk964pXuyi+yCeCIZDoMrkGs5RoYD8Z+r2KnhZLICBktaFGs5Xx8E
7aCuKOYpakR5mE7dnaeirscl+lk7w0jRLIikBdN5nJMdkVsiWxiylYKJcpqySckr5ExeJX3CZ6Me
kS6dU8B2x7nNuC95dPZtZxi3gJfVx8cebUNeTzmnP58WQ7578AM5/bV/IJ0iaQ4xpBx10gs64NP8
JPNBrodSM7dIc3fts4uy8RocQv7/M0/+3PjXg7LHc6e/UzmZGPpbBDPuC7+1c3ZMxD75nCW/U38M
zGvc919o+kkG3i2XRsGoun3A8khmHoPunsebtNKhQTfPP7PU+r147dF5+m4CHzbb66msFxWCqITS
UTbDReuqtCB3PlA3A2ekeo09V7JiAny/0SfUOSXk2/ysTq5PbBSqgB5dIdw/ya5bYPQXeDpIj7ZJ
Q7vvi2gRbb5k62LRxLJN1dgKbcfwvX3UCOjkwFOLKAlWTnBrSZJQ8l4UorMSM2/m9nBVaCfifJ1J
AnzELRJlr/0jk2UHuaNZ8UlUuvMECM3TUFycqTN4fa0FStySzMfX3BmK+0OnLJ7fP8FzqGn9ycUV
nodm1IR4/eh6FkZeqR7m1U0ykkwqeUAM9T0PwrDFkkadpeIt0DoD00epeSCuID+RoRez98fAV0ha
Qql0kV9mNVzxMY5OV5aHkOokNWG2cyd8pZU1CYm9J2Q7Ppo5JJN0zotRW0Xzy1m0mNhnxoaW26Hp
fKz79AXkJsqEWvGQMUGMEoFJIGS1Q59SyDhW0OhbZDtu/o0U9CxokDOVB72JJLeAvwPYztfbPR/8
AkeJX9lAnBdJBCMtwPXezT2WVAMtz16vau/9yZzIqcjp/rmqIqH9OvUaCJY5GtqKAmNTOC8D10IO
+ES/O46/wRu/AqHTswXv+4ZAeo2MC62q2IzF4bu4q04NG+zW4l3HYsfcdlF+RXb93MPfZ6eki3cb
Hh/7Jtrc0ZvkpGRLkuIa3T23JJUnn2QHeIRQCiVxvIouvjxkNOiA5ZltBr0PH8OV7NDONVIjRW2U
/3dkZETbk5YsCaOJEuh9kfoNFuiVFIZYE+hhvix11EQx0OLk0dsHK4V2GE6arARJ9YnhAPbqMr9J
9uXojG6GuzRzZXLLbebGv8jsObgrCJHiimicP0KcxCqriUmsIgQjeVbzLgNxG9hpKI9gY5yzp1J7
7xKTBwSB3BRy4+35gI5+hDyNF6BQukjG8uOMp+RTTEiUaDSxNbO/MrhowPC9wt21AkBUGbMRpb/c
fKoYuGOS+dr3rPtuTODTYg7QpQoyIO8HbRFvoltyc1DD56wXoZzltqX7m0HjXdgLR4/EUkLfPtKa
iExBpr2QgSu9wj3hZPGbq3nMClIuqIlAOKqx58sNXfmk5V3t68z7b7yDRCiyeNjFs2RHyf+Lky4v
RTw00LkEmZKAFZg0hHCZuSg93yc0hAM8Bt25piicu6emeBAyZuKuyCDT2iiwU9LDXKgEgVBrpsI+
uEojAuqRw41vDMVnQm0U8mjDFx9q4+8DcoEyPvcTIn+Q8UvVp0ZTfB2cwDWhKGrQPP4kTxlSLtXw
dvQAWMQ3qoaWfVRlmmUKAfTOdiDTlNx8pD7c/bhukvgCVg+NJiqHEqKxQdtsJAt336ash/RZTiD3
IcuebNHrkYW+UqMXsdWSo37DweuLaRdDsW3C9GZFyuo8YUIkrIISzmRh9TMAwjaRv+WvKLnfQy+7
O5I9ivoqvvBhmw10eKb2l6GWBGEXn9eyos9qlYiD+uczxQZsw4J1JPnUFceWo9O9ns0F1UHWP2QS
nBEzOnJtso7oz3U/GtYMhJNjyR3YkViWYV1GJcYF7snAaK2b22YjOZAEwVLdJmLd7NaftLH9tu8b
4WGYkxRf93fB3LuG8ncZFsnz75lTtB3jC7JHUw5AUzpm7tJF5AUP85zKd2HQaBxepg32D8VoSCpL
9jyrIpzbd3gapPe1ScOz3Wqv4lU8u1PxTqE4r6iqiBb43Lcn4vH+4QhcU/HwZYkgHt/8487yE46s
Jc4qnIH1kAq34ZZphKRDAL/ZO8BB2LVRu2fuSCxA7EEgAV84zvldSwVtkIVm0T/VMRNU2CN5qtqU
g9ydYwCJelNuP29kF4KaEB2a9wXQ3XLQw9uduhBQ9nxp0lXUE9rK4e7l2k7WoVQMvof8D/9kgJ/p
UlnJz5lICJGthdDBz8Jjga8ncYj7idAYHyCQR54uhrNIIoFVG3efaVhh4hCps1mKSyEjLPeABnO6
ayYWxv4M35oxeqc0u11Tp/6pL9dHxNAt2mUgI/Bnld4iaFFMUYmB4IXf782bWKf7jkWsoWT0kOls
nXsm4ySYzVZ9UmzI2a0xBnJv5bGFK3VzSQxhCG5OSjs9YixhRcljdWdGUc3rEN/IkiXAIYgSWhDB
TDroUT7KNjNndG8OF/4ujSOocCV1u2r98SPF3UN5mweEJ3xV9gY8/wJHEOqOGkNkpAeyM2yNJ0Ly
EUqPuIkzXmHjKx1doD4AAIEAxA0VeszF05UZkz8nIIEeDCUPQIDf4AXhKEGcaaGGdfe3IMWqxutC
CeXk2i59nDNVeEniQRkqnFcak0PSA5FwhdND4+yYFtXtZUvwiKNLxoE0/Rx8Ck4fQQ7oBPf6D151
dqmsvfNVThxY3kdTH15djDTeJe/cjWZts3Ao8h/QCDERGEMAkhOTSyATVGcJiY6uACDk8u4HlOub
O1/dEJqUAGWourBjvpZ3wtC6o4/kV5rIe5e4dEmFygpEnhrDLVve+j4BhQYlziK+FJ8VT6rBzpFY
gBG2ndbww8SojMRIMFKr4AvAzPn6GpIz5ImQbxJaFQE91LCqc+8U8C4hOdHXSyg16gurJDdTWFvD
/gwCBiR8HvIBO0IInNWIKs6OnAa0DfUld1/uPwRQZwK9a7xzXiUckABAznN08rtlWz4CGpjgdZzP
9f7b7YtuxNz70q3QDQ16JZ6DEIhO3M2dd8Cb3hOO2nJ4Pu1rk2KbcUAA7daEGnI6LrsBwQrhCj3Q
oVispkVgAPodAqt5Y6IGp+AyrX8uXmgr5tc/8xf0QYJVuH7na+Pf0B+cbKilea0hhQ/T8xytwu3k
+CH8hPrIcGfAZ686oSdM7i+DmI/o4FUMQiXYMV3ozOTLXaS9LVGyxMdQmfCPZN4fE27n/f5iTPz1
YE0TXOGHCVxlMsMnk8TxPE/xrfXakhGUyOyA0nnuC8Ypga8cSTgzF0kPq/zj9Cp0MmGVSGAm2ueW
P3s5vMKrr8BqNWDYQNOLlhhxROmEW39MthGNIPbRPoJmv4+2aMQ71RhJVH68fW2jrNOA9yq//fej
TDQYa5p/+dJA8fbJyasH1rvM+KOrC953dA/ealS6hYcSkjvv6TG9TDjffPLn+oB0R7J4ru7udT2o
s4g033o3XvhIKHkSGMoedWS+5IT/t1SCeuwCfqSMJGp0EcC9x5ritXQogYSpR0dltWAKeSuQBAm1
ZW6Zzhz/Svxvcpo4SDl0K9bWE6TP/CkJVbNNTYdOB8zfeIDQVpa1n51pkpaskvlg0StbtwhZnJQK
kC4t3amLz5U+3lJQv2gKcfw02HX2vQ2aXXtVDIrB8RVnlHbBNeLdl7x3Hp1H+1eN8kbtazWom6oc
wTqfN0jQ0pyALs95b9kpW8iLbyaWh5JH2d13G9QC7WPkv7ShHIgy0XqTraKLQvHNqYdshOm8fWoW
zV2Y47r00avDUjhJgoqW/y4blh3l9M9R9DKe9xeAR0u24dPbenh5W39mUypaKDB2TwCsHSnVmfcv
b2y/lBmt42qT8vxtrKWLJkcK8/jStKMT4mP7of624kX6OJ/qb5bhFxv6JqCUpdbTCka3u52KxABV
RcQvw8ZbtbntbtoIfFKZdGiS5w+yaJ3MW/PWYrAHMtgAJJPBHlHoyHO19jrRPmYhOuXdZSubOYvO
orPs6YqQurUGe2lpidCmitY52Q/yTt7ZtGgrJ9Rs+11qZiEeIlKgai/zHm/obAc7vh9aB9536CE6
nBTUHxzYIxMtmRfqGhUx0vntNSUw637eP3EZ/VV33Z6xU3fzviYdDDpUzqQldVwGEQJheG+ertKc
9xz4Xu3oEROStnRtK9VaUgtmTuZDQ15X7Vgt2kXUevux3aNo3+yYHbu1olBjXlONDnXcG6ptriXt
SVTWz/qbdG078+lm2EBQgc/nRPrWeEb/37bVPKW1EH22gAblMQvl6N9iPT4nl+BEudEBa8glFMP7
BSwp1qFmhWYv5IOVaAsCUftSL4QA51J90QepNx/q0ZM181ipDWBAnqrW0ESrgl46+sOaKfbn0qyY
1nlAjOceX3fJwadMdPElXYKRXCd1Uffr/iI8eqd3wtLkVErZ9nUp7t3VoxhkCzqGm9IBo+1R9oa8
Ggngrh5SE+2iwIkOML5qQSCEM8snXUcrvPApM9WyPSoFQiRck2q4aufDRQBt76CJk0Tf3P4eJC7G
EcPFnbd1TuMWEYPzESQX3zLvkxXjFj2yF2y6589bWPc242x4wdWsjDftDFVJPOKql1vEoVZkR9vg
mNIItDbKPSrevE1YUpDQiOuj8wEjvk8ucQYkgqwX5acsZp86ArjLV4whlD+4s7kqPz/FK1io3Xj3
RgNkJV20W6wNXnlqHYJ5bDN/GpMFvijYbNMM6sExuqXb9gZo7zLcBSV6s+M5Lms1zqM94hk2Wll4
DzaES+QIXsUlGTP892qiyRLKnst+1qVzuh7cejTQbkJWzVTun8fm0qWKBCB4iBxLz3q54R/UQkC+
DruNr7mNLoyl/q65adIqFvcYDeXMt9WGYkg6uneoO0NZ8SibDzrabVI67qxDb98IwCzcBifHbueK
lqke7CB2BaBdV2sew+144R/oUsMw7N1VU8YI8AtAdpnSlPAzc80OzMn+lYYglXj2AhoZZFBEkSoB
d++Zk+oEwUIqdmfevrlKi3Qe09kyIDLVI2ildBrZ18GWEYHiJOktSs3JKl3Fa3aSe3QIxxNQpEZP
kllr96k1WV7d2hviY8GNdQps9bH2nxF0jQdg7Z8l8gBLWivLmJ03pT5wqQBoVzGPAzr49Wqu4zBB
4rmzJagTjvBHt/kkLWQ+EA7+HLtO612zZlJNqz8QDk6Hg3Gq0UVzQN1D+tKGCD7Yp4Ntd+FE0dzt
UbG0YvPAW2u1Dl1OhYqi7n7cHVX83w3Fz4Pw7UQeCB60g9jN1tqGQXhJKX9Op+1o5Q96n3Wvk1DJ
T3YYz0j1jyF1s78f+n6N32Dhf8bggepBDnZ3rJXZeZDfo94stjtgS85Qc6jl/V8qvv1zsAd7eJnp
BzpmbvXB2hktI6wfl0pPPuvj/aRwt7x+/2umAHufXOMDneWfwz7MsfX5uiu2Ffs0kDTE3hnQEQkP
rP8MY7eezSf5+7cs42Zzq13MFbexWXoUjOzojQLmQXIzc0YpgKrfpvfgden0ehlFBUuf7CDNCbUo
YI4pwovDEPpz7Mm27lTisPtMrODn/ejbPLP/PkG9VttnWVk/DcDTgKFWk42P1J7bIwLvrzFLpN/8
RVTvnn3iAKdxB44zKt+/iq4RJrvme0xAA0FdaPIAhy6qwoBST+7Wg6P5z916yClXV0c6cMHjQ/t1
7aRpRI9TIu0gSSYxY/KsPvLJ3DDk79/uWTkzFtn+wpBQUeTP2dbYA0yv33hia+6f88s6Mx6Ybpat
Xe0bLXbaFWKT4jpG9XquEaDMP4rD65kcF2pZKxP8xCDzWX7tDJpztazblcrWnVu3TDWv790a5diN
4xMT8GS8jQcriJImjYiWWICr0n2/RizzClf3yV392cQhoATtCs0Q03hY+vOZeaUlkn0eHMFMcmf7
pV0BbW+Dc7DxadvXM5ubcNanSdkFXjY5vU1qj69OvXPt7dT17f82yb6dzoNJyCrmVt9dG5dB1Wmm
s2Cqu347+AyIQs1RK3xy8/Ufh/jb0R4Mw8LOLvNszdFeqEaDbt2k/ah3x1QKJ1QfT+b0fS79M9e+
He5hmRe6OYOrVb0MdpQ+TVMs7KcRBeOW6ofdrjv6fb3eWTq/He1hvZ5hgGzWG4TMmm56SKbThbTk
pTB1+Ekj2VmHVrAdx5u0iDFijh/mY3CVNASbeXIeP1rf/1y1+bCSj+v97tzIueoRu3nqQ9yBetHv
ZUHgBUfXoxAvVl9ddxs2Q+QCQkVA/fsZGLJN/zIS5sMar2eV9Xl2thgJbrPup6XT5uotJwEu9dQw
Divu/3dqmQ+rN6siWVYuuepmml69ad7EeXHYwOvxK2bMfVZZ9/QaH1yV2eq0qpgXpnIz3UXp28bf
YJ6TMknGyUSpcJM+nWC69WxcH3wU2j1Z68uJY1K2SZcuNoWDexHvISsptj56lC1ldTd9Qeofveet
0z6+Wl8AxH5UpkU78oPPzuTkeY7T8KDQSIPjUg3QTFj6ETyFIMHDeh32v87NvkoAWI+Z1/GEQgBI
6CqVnN/HE48po6jqk9dmqjW++uPYy9Srd0WvlhAbQCfUvWEYAjuO0tkUcHqvpmXLT92uOemq4Wrj
vnqTUx6OrbanWn1SwPOgO3qyCO5m9Lcp+GBm18uzbSyXFQ13msQG/gZ+bK52YcAV4UKqO2pswxCp
eU+M3H2f+O3QDyb1pC8bF7O0OTRYvTg7EQ70p8XO3fJUvx82y2c1DDK3H45o6RRc68j11LSG9XDE
29VaHc/zOkeURPU+ZeprqU+Ymd4czXIg7hGfZhCUImzQpOXFdjP2AmbBJ1MWBkkMfq8UDRbJdAn3
YKO63UriAgd81HrdPmzLOAybTamB7q7UMystt+K3s3/YFMo8z0rtwHg1U39wCzNvkHfpM66cRL1C
f8ndry6qJE5Y8343Uz+FPX8N28P2sLJnEPJX9wNPU0mzOosuI8RtGnrAm07AsmkPgtbw9eLFcfwF
SQHJ1ScnIQf57eofdo3sYNSWtpyElR58mgXhUaapVGPvoulbzgYZFJkzlgxG0soUp6X5EwXP0VFh
/6P7rBLS/MHEfB+T6sPmsc6rlfKM4PkgJWfo+8XOeauGpLME5UMHM+oEYNRVFYMr9Y/tfnhtdrtA
+r8Pyk9O0l9n8bCBrCvrxoYGkkzoF4yrP6U4PgpyNXbGk6MbE7Ko7tlxR8+uXpfP/eVmVB82ESvX
l1XjNhdvCA0Bbx3XSe+AQTvPJfaeHeph/8hnWbGzbQZ651K4T8ns50IFcaxIVne74ZM1pv/gE/w1
oA87h1ndLq/ILmtEt+50enMGQQcwuDUMn4ctP09oynd0o96gr87DGG7QDF5p8/VlUHf05NTZtRs7
UofvCTm1kH4cy3DuNG1w5+mz4h1DLuLx7kG/x/5xXFzrBzNYuZrL6qrEDAJjuEyaQdaFHK8CZ0IP
2Vghg0Rm4OP3qXqHLn876IP1umrL1UmURgfLhnOiO42Plk2z2jWiq4BuiEjCUN+kjcX/YZexvl/s
g/Gyd5tFYV1n50FBUT8yOshZHpWJFUMmrl31Fp9ZuoMcomgFnFSPbiU6Nz+e8sF+shbfT+LBeF2X
y0X1mHOvjSkeSXfWManwrHsJTM/GRIPkqaknw/3TVvftiI/OrZbDWbO07DJotGnjNm6oKwQ52lZA
/Kzgcvx+tJ+CVQa5Jg1xKPxHB48Z9y0oXmyv80ZD28vW9EJqPuo5Orw9r9VSIXSuZxvSn/KyfyfT
f473sEzryzwrLpf78awY/+3aakt5ubOXVgCZg1ohe/kgJ+fn9BbBZy0JOpd4PMOxq3gojtgJPQ1o
y6I678HEIwVMlteCt7q1na+yGkjU81GunebHV9hCg8xpbV3Vz/wPLXO6X9fmF0yUNOwXyhsnCheu
27Upm8icj9Ge/bdssvU/U7HWf16z/7niBz9tezBWs/KqnSlJsD4b0Munq0QPd1QO1KjXyN/nTzZ9
/ecp+58DPhiJS2Wjreu0WxhA10ky4HD389ZCYuwKnI6cWf1j/cT2/hSF/jWJHiwEvmB22e8LNrM2
7rY+xsUIghaI9vBKgv2L/fPJIrkvgt+m0aNtMDa0LUTQYPDyMm1bw2u6V8ybHjorHdyIxQDuMhDS
bvhVcT9wvhvh78vmHmv9dvwHs1CWZ3N3rMjxkZ3xG8BJAz3ksg8O/FfnPfokFPX6B7p0L9xwlYYf
z6bVTwDftzFnG/174a4ZgLmJQvrABHacTf9QfYX20iY50zjB3fOBIOesI3zzoHS9BJmXo5rUg1p7
UoxaEiPk/tdx3ICoVTaf+Te/T0Ja+fx9eufKiXaxt60Ejy/TiOjk4nz23m/ALqqviI7hRD4DuH+K
iP4akod9eW2v9WJX56Y0U3cKv9TRw97cjRwj8ijBApP4Or6F4ZEUyO+z4adI+a8DPxjRU3W7mf8X
aefV5CiybeFfpAghhNErHiTkq6SqF6KskEEWIfPr75e690zRDF0Zcc/pM7Z7Okm3c5u11zqexcDe
qwkYug9xiBWOcXd67m6Kc3WnjBVhUWW5trp00x8jV8zp6bRtmpkmRqZ/6fVgeaKgYeGJJBQRgtH/
70n+j2mBn/fPXU3yzeGYnRjOEeOdRPrHEjkfUDgw14wciWERt+jvt4w2wD+H22nnJDNPWLIbmwn8
DVAR5syXWRPJI2g2K/brrNP3iZSSODieDlyNF2jsW703e+tSCppIL0edZ/zz6JrVfs/NvkhXuyvL
qFrxHN948Dgslttz3+wABJFkGevnp+qUp02keM0HPUrpkT+YyfK82nAZ8+HBUlt0unke9sk6ZcSf
LYdaTENyUqp8QiK1T5/3z5CVu7g+8eTtiv3jYNJc8Bp6IRDYYGG9n6zXohfja2Cftinpw4Xl6w72
suO71Fcpjuz9CcV+m+d7a6X9F7sfkUJ5sOJYxA2mvZ7JrGm9j1v63MoNPrV2S3WfbC7sCGS0sJSB
JI6/oHsS+C1AVjybkhWqfzRLQ1au7spYpNeOuWtOb9wbfHnPGqv9bdfFQkajjjP6lBipuqilvCOV
u7s2r1dtVTwOOcW4IlScQxSOWy8fbWcIGA9+qsD+/mZgmoMcWfGl3jaXZlu5yssCVfLtJW1OzzaX
TPOmtNK+jseGPeRSuxFtRnZANmbhfP6/XqLSyBVXYX/a3TupvmlS9uEpIlPo+cIyu3QtUePCKD/L
Kt16rd0qDVnxDjammpgrYkRO09GZb8OY5X7FP1nAm0XSyvOgqKP3CyD3hU4pMtgn+306Nl8U2nWA
DQA53XctYBl9ojrwiw1kdSkerCzORmsAeq4nwHNP2QDPFq816EoftFoD9TOBTsW5ODUXjdZtWdxY
s3lMy0Z4t6xQEB71cJupmHVNidMqOx+dir+QnNTk0NiI0ykyilQWBmH2RQxv9dxINPsEAW7kSpaZ
a4uJ/OuFKU20YqayXeeUnhQuIYey7er2dBktrdvTe2hl/rBNWvPJJcPef4omoM3p5xkFgXPqftIY
kmOLSABLLqm49L99T8UOLY20mWj6nQc2jt91mwgwnI6HGEfbBIYaEOE7jPr7oA+2hd8GrViixlq7
aOmBGLfps9+Ilt4BSRfoPvOD+spxCkIaOG/LaSOH6nEWED1JYRx1m5P9cwscLJzI5F5pAUO/7uKB
n8T3tSefhhME9j6K3P7mrefuYRHlJ4bZhstHMQxMK6nWTzTKJM9dbdazhbhbCygWAEat8pzfF6a+
gRVQ1OC8c0wPr/N62boDa9y2ZvrkeLT8/hUj2+xOFk5AayG1DHukhZ8y76z+3S19SMX0KAbFskvG
Ndo7olB1IjstjO2s308teyR1K+osPHIR+EltQatRdSvS40m7H88UTy52dy46tLA8Vrh3h6FoTg0/
sHl93Xtitk7w+xGqzb6Vh65YvPO+qXSyS3qb3gddLKxJUrftkEaYfEtfEnElq6e1NNSDtKXkzOS3
4rBPk8VtivquDfaCWgBPpwGU3gJcgcNmk8l3fp9f7U6WB62Yp9YuTY6NzBDhjOK94ruEPoS6DAdW
yHZkfm+tb1AermKWmosNgmgm5cUWLeqcnPcBRKX+zHeLb9e2OTq/T6/WDJbHq5idZK1cNiuKOtOD
S5vE846+HgJbw/IO1usqwSXiODleiCWCM54/dmGvt3fT51lOipVdXnPTJaawNsQvf1PFKhnJWTeM
giNFqLFvWfO2r1m6T6qcsGOB57Ltkvbs9Um49kGPBRNn9Pui1EZ15Q+oOEynW1aoRYOD9tyN2/Yg
TBxyUsMeWSfKhQHJI8kutIRd+u1kV3ykiwn9wqrBrsfUBKh9tuja+9x6UwQoyaeQp+8jMUKjSe4H
E4Mub8mK1waT5QlX7GaaQkGVN1lxwhIq2u88PeQzBCDtiaBEdsilw1Ws436N+t1uQz0bovcIl3Tg
AZpsNkLd6SlPEY1/XW36LBX+qXthy5OsWKrD6bK/3c+JqEqIjqAdZDKeSDaaPbp2wP+9TYLJSF52
qi34lMZ9WJiS2dreW9qx2FKufXZeqTl5gJ1CXyMPKYgFxJnKyFT+LzOAdGerGr6PaKw8eNV8aWZ6
0O+ilC+waUqPaNoLcxpbsZxmTzsKZonx+nXs06HRb/VoNgDmKnr6Vm3cnJWtDLXppzMyViIA02TG
VWLRq7Ck1TU/nVsA6igneyeLeDB7govcZV0oagQ2Q3amkrOuisv777vWpnjTBhOqVPNThbnZqpnG
MXhuMCPcHMw6jXzAUkNM7ReJKquXWFj3bBDZtPvuxd9LDW+t2yv0vf7zGRVD30h1s1ASNqbRFQzW
5BFpqTs/hda4+clzffUnkzQCEQtWUmLdhDH5bQEqJv94z7b71alxmc7pkvOKYHXq0i6xHRwnTZRH
FnYWn7z9G+0/sLcSncFKs3bthqNdrNbCat0cPD5ZFN6WfVPF5HfIFyrtRlJMlYEyV2jIM6gRQ5zo
f722oxb9ggKVzrdm8ZL6SwPy+oszzujDbPCP6vORFhkEjIMESEzUAf6zpWfoDkK9f7OKl9/XDz9S
soCV56GZqufbcYH5irsCyUuSQxMt9HoUO8aAa6aDabPmOr2HO8QX4teUHBY4pQMd11owTb0xAZXA
oKl233YVHztAjrJHJigcQEQ+JVzkLI75JYrdv/oRuZDZkII9Gb6zH1pfrgUrR4IDcsWZXHo2brZ6
s/p96qsgPwxnNGmCe7Vc2hd9d0ZJnRNsBpEIoz4PqCqGv6/HX1yWn5Ms9rZk33adrbnfZAKdBDxJ
9BEPzv7UEuC3/gFia/tbcoBr6/jlq1N5rczdNTdvOa+VIIIXF2dHuNQNpxBMoCApusx2zkTwjXSc
QMTRpEM/Jd/wF7fwZ9KVJ6zoLO6tJMctpBrr0e27+DIdS0ALSVhxUShEyZwS8Tz9dm0rz5fR2m0u
So7BwGJZA3Ef0C9yrLDx7IMy7POKAJrQaBbvdsKL9SkZXnboq863qebpfSscxW4sGmfZ6Is/CMf3
zNrm1temS7GOgJ3KC2/H6GbQn6DCGGNJC0BVUdv/e9H+WfkHzqF03BrndG0eYYNk9wdK7/318vw6
gNZIvGuJY3ECetyF3dl9Ej31EykG4KG/9cs+VBsKNoe8gO9UvB9xfHHjV7w0QQ03FtX4HhmtF56u
yUg0py9kjtNfHNOfuVdM90rLlEVLYRNuPnoFcTxowVUwBc3j0kLwQojXJ0vx311vpWKak2J9ygpz
Qd/C2X0VIRe5O/B0L2CrJiOSdpL3uT6U/Zlixbi2O0l+vR2p/bcEpUV3Y72grCSbU72//TNIxWSl
WbLZLA7JdXqO5hhs4EgN61WxpuEXacleFrovgiUqBzcWyGJ1mfV6BNSl85tftENhbBjb4SK9xuYX
UY3/dRss7V5rwAG6OC5x7DfECaKcHayib3m8IfbstzNcsV7rhp4fzxvOUSfgDSNF7+fdte9zjux+
U4TRo5FkW9viaP42ZMV8He+7wxXZWOHzz9sRBiS1w+m1SyXA02Y8eVdr8QTDfAf9GvA71MjBZoIl
7oRL6KMaL9/rAY9b4/Oz+yktAkk8wn856O1lq6MJy8ppMEcxtAN8D6hRy1WiXu/uuy8umE9Z0Cez
qI93tXQQTnvYcjedB5IYXJzI+U1xQKdnSMV2Nt0QFqW8JgnfpAtCEUzYypdCFKTfUPFCi0RdbNfa
I3vjzFvAMjze03dooETVFtTWEDanLLT6KAfZE3RA5A+p5Co+TF5pFZLNotku1iK/QuJzQKsiuPLJ
mF4Qf+a6Ik0P+VYAF1TX6P1u2B5iQr+cyFbFsG0Pu/airW5u07Q3dzpQCr2+ah9NG1Ib6/XcP1ni
Zg5Ub9fHOFDlB0f84c/0ARp9S6u/Gr+tIG1zozsELmHfhp8RmKngafve2IHU3ZBc2Ec0UVol7aI2
74fcvIJxa44Eb4ogeSFR26aDhz3DXfTJ9i3Dl5fsFL6Y1u9L9Zck3z/2soo+O96upAjW3JC9041b
9gC48ZggBXC0LYPzyd7XR66kNFW1aB1IgXEgRIUEjMdgvCCXGS7dMb4dOYk306N0MxplXVk6/LHj
v52IilnM82x7Pm1ZZc6ihlvnTf3xxvrI3ZnIvQX4Vs/SEFgSTDzcndJ0j0XrfDudROrHgfiKGJBO
Dvz2CPwiwoaBzI2THKQqxuySFhmq1yuFsFM4EB7wzAM9HFfTCr3MRmaMNPXsJQuBcyddQDzUoIbB
xt7NEmnSSfYpYmVKM0/26qm9UXnpIZBa2uA2DVIhDfDANMeuzs7qS5Aj/X6QZVF3tZPifizah4Mu
dng+b3/v+iRjSOjy5Pi9mbsaRwtA7I2h7PGTHayHT1Ca6ua4T/TGgTyH6BBsk0MGbjwOhx/uS5Tb
TyOhiUMNQhajSEyrWjFwh2VRbFsdkcbMCEgFwGE6HSegRATaGFCQTcwQTURhaef+vs4PrtVfbtIj
CVOa8C6/npPiINY5zgmIYWWLX+F5eMWcEhRvaQulOkNfpDltrazhbej3aJegLuSf94KGsydQLHaw
8Z3J1o1e0j5B/qhH7agfjCBps3ELIIA6GbIqnCY7kxXHkJORJc0LxmdNYkgjEzGPL5GI49PhIAUd
gl/QsJXMGhN1CbJDlxA8mqzoI6CMbvVAgX3l3a8PMR3xHowgux3B6DX7fXmlx1jsfGl5F0m6PLb2
GA0BARN15AEpEw+41wdUw70+LQ0YSGmN8kGA+NuuVuxjq51s9aPovopjKmuQeUEQz9q8IrAL1nBK
bmI8vvN3VLvH4KC8MbnFr+beGlozmqPozDhMcGZ376MgpVXKdqkhiH+vAX0hlBC4sGeK3iNpwqA+
zfjP8/WgPSktV54Va/1iCnef8tiVpMGBh92ZJrzrzvhLcByIBhYKrZBOTCYjuuCtQ1eaePtL2vuf
z2hXDN5ZBf+6vgtXZx7r/qu4j54vejJOYf9oB5IzIjbjl82qYtXTnQIOLyFORfVPmJ14MCDBunDH
edCwxx+0XDwJEEQj/JY2Y8vO5yMYKC34imSenucNmrGdRXcPa7JQ2RIMZo1+Yekv/kuzC0FqsIK0
IXmHw1Vw1koCjr+k3X9Wu2L9Futmvm2LWNmJvUU3iQbelN0ObRLLN2vy1EcVD99SFqL/ZZPRhzTR
i283tcodae+P+8Xlmovk1GAAzYHYYPDKEYZACjepzwfArU47nQ4bbNXMHtbtdZY2gZtolsNz/goG
dxr6H5SMTAt+SptklPP5+7l69In861yVxqyYyERJs0W+3IHniXhXjjiEMZ21AzKb5I7pQv0gCWZP
9vaE02Vtg3GYbq1wTVgNyM2OzHfosOJv0AJBl2BCtul1UWan1Wyje2WS2q/6yR3e912y2Ar4isAp
xlihqa9PfdEYSkpwFDzLEDO1IVR5yMp6aMvVQms2d6J2pheO+QT568aaw7uqOtw3eAWXtvL64fZA
QtCotrNmNLmTpvl9V2rzkeWvqLwIO3N/MpODTs3UA1M0zXwREAjILXlfLTRtRzKebKErxzxpbNfb
JkJWwpZhyEJMvvv19SV4Dvo2KcDvzt6Sn/c6Q16eZSWJ0Ek6K0AXbUYVD59B7BN7+MskbR4ug8vA
0vyXZKZVj7mzvt0W1w5j4hLMvYEoGQoFQFxGwEEk1XFSZadYMs3HkSuZz1uxXbZP65YAOghqiWYk
agjeGGCFP7vb5PNJ0kSOZEtrS4Wlxa36xit9086Vy2Oi4A7i12t4/EyeBV1KOE6mw+Fw13tQ98Hn
5g6NJ7+HCOq1D4mIwPMEN/9CP6OlvMgwdbWPSfm7xAaVVkPfbc/riyaOGgoQ9DI6hOL4zjS7vohu
PbJVjvRS16WEymNWHo/9ddVeKkd24PmEJu+i/0Dqke4OjX5m0yYz7N8c1yI3NCNVhfsiXIZPecm6
Ljgsf0YlGZo1tfb9QKfOtHuz5xTmQ48E5YyMlPsWBQ71WFkhTrrYFWuWbZqrznrNIQAHMt+94fSG
/gUeuy5qJ5boll5Omt3vwPnUXUlo+hcTptKXSpuT2a4KVTbMc4vUb5M1P/JkvxMk+Q8okRs0rZEs
+yYdrWJKzulul2pH5YZ7QO43tJboErSdHo4qz9SZKtlFMr/awnOn9c/8qu2nebFOjXXO/NApBrBP
7UJ1QoGGtfzVOyREEB0+OZBQgjSc2KC1WGzRPyMzLuLoVt/v8mdUvFC1pTTuhwufIQDPc+8BcFm4
4bgguXLz+sQtkRMcZKCe2ipheVhh80q3ONmutme9ybACfcE1Fvtr3ckiYUQXXlcW+9Zb7Z/FrhiN
tnG7KhtVLLaDW2QBoxqPh8Ne/42cPolk2XFCU7NuRBMVJ62pqiDwmpURibSXrdtdXUz1CNLnp+XB
Wk2ySOlBcB6t+7tnM76NVr2Wb8arcNMzBtvwBD9iHhpeMTn4p/gU70aCino3OsXL1+XIfNGH+8Do
m73EU/rNcBto/by7fF0N1Jka7Ad7T+sa3fRjzZ8hRIjWo2tXyNMWQY4KKfru8AydBrl/9I8o/dy6
68Elt9KoGRz9ZnAL2x4Kz1BldqIOuHpGN4J7eBhBGDSgtR7R61V/6966adTqttAWOkamdwt1hPU6
keJuIOXbuO3g6pvdE2rx16gdNiE7mMCmGKyfFv4yXsQIJocreFNjPQRR37ApMcQHiLzXQRIVqM+m
Q+TRXzfTy3PruQgh5hkaA40fqmrr0XK8nxa9XT8PTSFugo5JES4D87sI14HaK6j3ImICF54emRG/
jc7vqAMUgIY56IwWw834FKIB+Hxinm2EsNvebpqhYZuNoP6G4fv2pAbi77PoEmcs+wE6cAXCx9vX
OsoidGq6WXS6UuI0AAc3n3fj47DtQqoHBTHN4nAF+0WwHml8xBGuzO7BbcWnqNNr9LQw9ZOvHc9h
yk/cRufoHGXdAz9OUcNbf9/8UwTl/FCHcr6AHjCGP3HUjpVB2kt7u2AFxV3TOvSUSJBCXiEr3br7
qN3tROuhOVCj3YvubfurPuoLgyvLXkSnuTHSRo24E+vw8or/MvO0Yfqkhbug2W/H6sB8NSbGwBjs
e0jj9HSI3z/00fJNH7VHC4isv7VBh59Np/veur8XKsHKx/Ite1v2lQ9zxH8U7p4Xb9nzfd6MVi3L
vNlXqiSL/i1SB0msj4zJqtceqYOWv+iLHn/0DCab3lIQIQqlYR290/n5Wx91Btue+qF+JHEaMsLG
ukUK/6A9fpNmJDhHW77CL2pzTTY9lop/Z8Yma9McicVsBMqg4a34a3PU9M8RpHj86g0/2qNmlIar
njFJe9uPm6CyCxtd1NtCdcAog3O0fE7DDv+debUgq4zT3jlSJ8rgEvGL+Y+USQdO31EaXiKThI+m
WOrgjpjKBEHgKHs+fy/eWpAOR+ebte2d3OxZH5mjJEbU6nn5tnxbvInJ7TaWMcgg2ONrEHC4oCHH
P8SLt0t0/9j2tuS9ekl8nZ8hB475WZYgn+dzbbD7LuYbGmH5yyrkJza9w/fyWWVdO+K77sr3ve3e
bx7MqZ3BZQPptoK6Rr9oWZuWs5+27R0dUnM90iAH7R/eCo7nW448w3rrt5BXhm+0ZbUabhvRWkHP
COcpYh734BSvimEDDvlROtHRIlqPvraz88VaIkG2ca4I7uR+gXq5GhptP71Zd4jxNxEaWFBrOjsj
uOUI3xvWMSDDkzXCjETZBlrqvZvkdgfq+GOwM4NmMjgMJ+duArgf2lrNBz6/f2q+P50HbuP7rekp
UKsP9Hl+nx4+kUYjIXRBQ9Vet6yOZilRQhl946XPrQb0vMaNL3AKRCSuXufJ36CLxmbF6qjp4Z2c
nlpo3cCo3XGOHed2sY4L6/ShwNi/whao9jp1WrAOswDD9VT53pB2MT8yeFmNuPO6CK/RMlSjVbBz
cliTT+GmD33wqp8MzvNk0h6se0VkxMbI6GqByg+jSZPhZnJ4us92cGbCERtvsffXUI9uz4vgGObh
EjElzfWMDPxP8+xkX6tw+XyznfPz2YW61l0SNFnL4NRv2UmUw82ZvjRQzTihYgbyln8rtC1Edfra
47dqbyAxR44abnWhhXazz88NXvDdm1C5z8aUZa7h++3VCLYtgEYrwBd9BIJh8y4g/0BroYHcQjFs
28ZHh98yAUYabnJXcIsuYeQ4NPjVgo5dg1yoRQkSXpWDd1mTzesUfTU4wWQP8z1UnX6nnwdgPpov
u4bFFmzxj4/ObuNlZoC+p5deEV71jQhW2u3bzetwnvvmgxD56QbhuGmtM1v0tdsmlibqaVAqs6FW
0yObWjxfv48mPOhsfIeDcHYMIZ+0two3g1Hf0gxHcC33jejWg3rZ7kMEuvhMLE7ivp+kDuTRHV/l
WI73KLen9qwHUfoxvNpnpCdgYt7bJ9bObUOUe1n3NmOyzIq9HqLitgv3/QN00YihWwWKGt+CrTz5
ELToQtJNiXa9HQszF8psWyTCoSp/u4RLGKVPgmRanJMDGAzxRwb97ma8gYL3EB6fG/HZu0ZZT4uN
p8S7+x2If81JJy6iPNoHJiFEHq17a+x2c64PGqPNmJkgcRPuhreeoL1d83Dt+4Lde+OawSo4h9BM
8FfT27r5KPO4krFQ/rvGggj8MKBnDSpfFNjjbXzuOmdEFToBmjrBoYuWTnieafQQxWb/FKihMjwF
2hT1nU5wHdxGN3/x3OgePW0qxBgO3X189C8hOqyTjX+ZpdGy4RRPRx/1Qb5lO9riA2yi48jsbuna
K9ASPPq7wSrSZy3YSwUx+X50/9pGu8nK3b/ma2QLi/jgHbxV0PZO4Rnf4/q8/NR3lvq9HO5CwV+8
fzuE6Xg5PGS22OQjevEqbKxHH9mkFyTunkbn4NxtTPVxYLwYL2hM7S3tBajRYZY+tcda2An1jH5+
I9THRtj4bEzbmSUIiHez00x7Ocz0BaSXnaERpk9pvIqTMUZVkox5RMpVF7vsClaix8Yy7ZyTWy5i
C9BpY8BByyeBs+30v3RnSB4MrN7FWij254IeedOVer914aupKYbaJBfWMqp5QSPFyV+o2zvll9gT
OTAE1WCkhF8RBxisMR5wN/iUpIRExPSvWZcGrYSOqdIw7zvNvBNYAKTovgJT88bJkJaha6DDcUsk
adiCEQ/H0g4Wzh0+Z/Lskq8Qo/z2FZVEWFu5K7mZZHfSNaIsMs1QEhA5WGJm8qEBM5c2Gioi2fXb
mJVkmJKq+8VCI+tI3MqkBYoFKmbXdqlTQbApq1IZdWmB8vZWYtftaX3ewkNwns4FjgY6n8B05858
/HmyRq/Tl8F7t2nDx/Ci23OgggsrDu0iSD00PyAj7gqJkheeefvbp/fSbTlptIn7Vyta0ubwFW1Q
lWwgRfNFkmnYi74l+1PXd1f69nalwXDRyc+wtHI0+fYHj2AIexhIj6eJ/S3FEtTFuuXBKrGufrmf
26bYGNHdIq4CZbLQX/qtkBysG9EFNhppjiTCftRVfzkO1crLXtuuF6DM7xyH+BX9YBHtAxPkf6Kb
o2e9gIx1AaY2aaCDJELaqy+5iNXqi2Y2F3prebiDUERNBThTOLhb3ESB2oBWpXdxIkjiJsZLxzH4
IUue1Yb65VWvmL/maZGY9zbzX5O8BB+rQt02Jf62GNm1Dx6gOsmhklzAR2qzlFxoZ/nNXJz3dxKm
3czy4msI3zm1WvAMooWS7jCQRI+O2gnXUWL46ks+P4avXTF8+e3e6eTa8QYWePC+ZFwL7U7aKSi/
BN9dyeNSR8GHkm4LMutm22iRUvkzkVKsV/oNMs47BSZvMCDxnrC0nCrbbVoMuLFh7/l9eWszV+Uh
KxtawCZ8vAqbSjLFielI6+4Q90SSFAFQknQsMFg90HpLKLzJiCNc0aP6/PtHPAzDv25Vad6VXOg6
bRVp3tmIWwXkmp5OgVAbs8lwNvBnvgNAEh/B/ygyi3stxabW46BK31DZ6fPycmvlxl4Y+viBlxFw
8xeq7Wfr6P0+3/pHpTRW9SHL6FJppgdRBJgLfTEoXoEX9HJmCbOk81+OVnnC7uvTYVeI1QXVTNIX
QChWmSJiBIhZclvr7WNpZpXnCxdhq+xujCUqKqQCSefT+YPKq+kMC94lIYgDBoQHlAcbdqZGD+DV
52b++5TrQTk/n1Et7NBxvdA2zTUvEd8gauPhl3r2voYuwA3Ug0b4kwtrJNvX2gx76TJVizuHc0sr
7gazn9Ne/04uSahI0kDgo8fAlIPlgK6fVfwp7faud0tLE66kYFer9dE8m5ze+TOJB8cAhwO+zvPu
+AZfS3+YAznFO9NoS9EiXuQAovbf17wW/NyhMNtWYCgXPHp/Gq/sYhTQ9yaiW/hik7ChhufhJ/I6
rHmWCwh78uhD9JnOBBEZPcR4x4mt4yhKPkTMtWpNyh9SWQsQNHpTa7D51LAf2w+K38owKIX1BQEM
xnsipHeXQrLVAnUs8RFq0Qnl8StW/NZqpa19vrg/EJW8kJ43Fi15qFtQyoye7AnxAU8VmF/J7at9
P8ojV4y5mnZu60a+5P2YY0gfiJAxxTRbEPNz2bqS17HWGyiPV7Hb5+Zmd2smjDenVDwQxEFoVQWm
k3iGvbGe0LpSXjRHpgcgXeCKqW5e1FRZLxm2G5s+p5ziGfAPSHJptwKdJRp5BUHZp+yxrMWvludb
sduGoejL627FyXJEb5DopQ05V+JQRf2JwIGMnmV7WhfvlcesWO+VskV2QQPKLLA+8es7IR+8piE3
GtiFwD6Iqcr8XOkSV+z4cptm+8tOnCRsySuiHrzBXzPRGiJA20Ra392u7OLWlllKU9Ur8YOad9pr
2I/vYLmEeykEdnGwBWZf+EICcME24xpwlT5mX0OAJ+7s5eaRzLGO+NsRPaVzQd1N7Yur//kZBJEN
0xAeA3AFyS2v5aMof2zF3K2Pi/PRLDB36U5sjIcfLrjqhsXRhvkI5wnVYPqGPjpb5+NIYtWHpA3O
I4Ax6bLfIXflS8yeuNy/mD29YvYa6kbda5srgmMxuX3vOFC6Jx91q66CVmmBAtB9ZMSL8ESiSpQX
UEPz8ngf37qbp3PXpG6hDFt9g4SSlMKtLqYtL1XFIJ4vLbN1PrJUzwbbGotXIUQhZ+a+vABnlBLd
1Drt5fEqZvByvd8LLV+LK4NLS4qEfdkGFhjTwO7Ky5/i1v+28BUruNLU5d3E66Gu3gnmgHREYZ03
/2oZffoK4GWmfbMT8tzJ7K9s5IohPC1PRy27CzcHlWSQWhjCUF1YX9nTmIAQpPlyTp+NBm7j0JWW
RcVv/tu0K8awfVEXqrKiDLtzwZR4/momWiRvtEhKd9SoyyyUd7RiBJN7Wpj6DcvQxRyZvpCyRmRn
Khw7YRZgrwG/wfsuHqCrNaT0DD6KDi9ilsAmKWeNV84uBuXgW7wP/IwAO2A4MWTUL1wpx53sZXyQ
SZWi1uu10zJ3C+yn49DmIJ4niha+1QSUvfDwfOymTJtH4vU8lrA04n67RRx+zRLxEpMTnK79K9pe
8MbD4jeZbGI6rHqSt6k2jiltyyOZVRrTNPUtrFh4ncIA3i3Ph76DfI89+vyUwc5rfevyWBXzZijJ
STtqwqsjEwfeNbwHY+HRtac8hfboIMREBVGyFGsvnWXFfK33vPmawcgi7YjeEfSISy7XGw79SArS
kZx0o2K7tuR8VTNjSQ8u7FVeKCIngocZuMLPs7w5X3z7L5fYqNiuhtHZJasb55R47WYLBNZA5JML
xBUcpTuYNqxjgW6uCrnEgwcVrrD8rd9v8YtsGs8n5HqJpg4W3yb1tiQPmlGxbjulnei3ZsqlFxBn
WuTDpZXFY1ocBDQrglvuPPuUmVTZNapYtfR4LwB7cI0eKFPUMQS65CJcLSLzc5fITeb21MOVfgIn
o2LcLu1CP7Q2DLlzIb71psKNEGBLkXyAS0tyaWVOrFFx7cz1+r6+CKe9BYuBAwE2NDiCj4Zh24hj
+P7+W6B5n5pdMfxFUNr97qnIJmxW/Ly1fk46m7bY2JjmPNFzhkcH8pC4FBJ5iaP2F1OsaoZhqCrs
6pUdXanrfKHdqdh0n0EZxviHon2BJAjvAklLHBDJ9Opf5Z8BK/vZ2hdZZ5lrAqjs0F9I2hCF++Bg
I1NqCXQp8djOEWphe4EtnMkhjrV99B3FAKRrNIlJHq0wJbucb/Lladk2cbhImVJl7r3GUBGOh+n7
ptu2hi89CPu/AyM80c0oM9R/MZc/g1dMyjrTNEiMGZzd5YGmZ+aL8wRZBL3OMteyHqFdmmnFRiz3
0PYnHQYTrIuicZK3YSoUYvB/vr52mj1EntWlJu0+8d5/Xqz73vrUnyQ7Xm+0f6ZcOWIg/1p6ofMV
B9cBHU4aFWpFSxQ/qIVDnBBIxqs1UiUofOUtXNCw2dIWQFgvNh0vdPYeIDwKrQc/gmm9wdMHjFMy
Zq27Vxqz8gpm58Z1eTIBVT6TXyKtAsMS8T7kTmYvj3ywlf1HZg2y/tT/L4euvIl3Y7lXD7khkvA8
iTxQ4okKQ6Dh1xE+Z4su4lETmT5+yB6h+jCvhOysjH3cdpJtw8C57y7RpTr2eBY6CIk7dw9SAfpX
rfbwS3OBDZuTmWagUEpBAofLptMocVe+1A+qD25KH1S5Xm3lZqyPe9xuDBmpTbpnbdoyqDoHTupL
TJl0sMr1Ki67YrPds+lAhuN3UYw4ONivCQsuW+n6V6E0scolyo879a4dmNgNwsoBPWeid1NAdvuw
vEgLu61aK039vKXoLVOH2RjPqGQjt1B7Z5ujCCke7HMQGaOi80URn/wkz9/GpZbeCIVKjIxV5y9n
6mfo6vVVjpdr0WKmR2/evbhwb2xe3h8PsNanMZ9c7WJ6cmZmir4RrYcUmwznm2/57PQo6c2kK1/r
BJaWonK1OxoCd2bjLuJlYU2orENSQMZWEXUXzNf/ZntkXkC9EftZhcrNuhz+Ez8SPEwvTzTNCmEI
kZ2FoyygeHpGYUtiSWoNdWmmlcvT2u43jZVKapZ8JdeXsIwsksjN9+loImyRKXbWZWS1pmaYhEJq
u21U+wKPxiFTzk3qhxTXhMhViKRerzekORha5uBZRnxQd4n+GK9ytG6mcc3v2xNWOnZIQ3BjFzG7
CG/86DSTejo1B+eP0SoHJ9mer6fFmtHYQg3BMLVLcDTmuYelx3lCZAke5t93sE6t8I8hK6emo693
zWvCgj5j/wSfodpduuaKGtP0jGwYQaH/Qa3jKfrexpu1EAXzJ6cBpUvSErK6ZZ1rqTWFGiYFW1NV
qrXpdX68rFRVuJaCT5kmRC+ELkntzx6+++Jkf8riw0enRCVg+2PIikU+mBSZzmt0OC/R8m3FHT06
ZsM1nzeQ4q5fi6217sJYZr4dQDonEKwndpL2sn2cAY67BR0k7aNFqOuuMirAqqo2QvIBskbqcLkK
AKrqPkDEaO/khrsv3HVu3S+2rrgLzb8XcWLfJ79vZ12e+Y/pVIx+usj1dHNukychMSgoSnAoDAAr
RQBd3/jRbvidUKrrLt4lJ6muwfKPoStuupIsb/dDen5s3rv3pYd5gMBHj4d0CxfKp1wluva2lE5L
JfAqzkphLkUgAhOn6GD0oL0LP4aUfekQESQUSMVJJllX3i9P8l+NKc3b8nq9wtB+dPCd3t+J8sLt
bBwqkPZbS1iBRD6Magkv+m02It57lqb1623Sz7yrhcGrpuwP2uOWgGoQz5wQFmRreVm+/+tVrmqh
bc2zmp9MTZj4gfc+zWdj9AIxCdTdbiAoLhac0BI36S92wFRQW9JodHkIEZR8Cb1zOGVLFScx7r4K
lBhEyZq7h1pkEvB4rq2GtAO6/iz9jFgxAyvjcO80N6SJKHTAU3ZizOmXIAUUuogCged8Sm6qbMTK
TT231u0FyoMio4kTfo5FHyoC5yKanQSNFbm3kdQnrANlcHx/plm5o6a5QF/+IOA3r9B5oCvh+GPX
7wdLoOTWSDbFmjrFH6NVLugtuy2PnVT4+s6cTluCOPq3cAgfTc++KCP9vqZ10Wt5wMfNKZ0bMz8U
WaGAYYtxgQBUhmMUA6FWILO5iM+5M+6BM1z5ettfOJ2X767sA+qAN398QNUJXhbbBRVGsalz1Cre
164CKhxUK884/y9ESNlDgw6VnS0hPP2g4h395B/AWjqS1RCb+e+n7Z/NrjLGqvp+d9jr7fP0dTMY
d+zNIA9W2Egoq4bsw9Nn5A5mdPXjkfda1ieNB4AdAYCmlrpyDq7MuanLY/yxNuJClDZHu6WX9e0A
SEd/gqMaUw2HDl26xHcvEFzIhqv3FH+O+gPSUhqu0SlO9+VCO08VonkwI1bsXOxBy267X1kvs3XL
zX3VepnsBtIEZE0o9MdMq15xoSZHrc0xJFskEiiiB5eWwa8cZwozDdemQBNSf/59w//yMPxseMWI
LbR0ez3cxYafrblGTWdq2V8otUBvCo74Co+NPflvx6yYsU4zVQ7K5X9Iu67lSJUt+0VE4M1r4inK
qoykF0IWX3gK+PpZWX3ntpqjFhNnoq/t0+qEZOd2ufZadwAnxQ0cD+SjMcgGM7eAyC8s9l35/MfG
ztxXEqia0JUwIaAF6DWkC4wC6gwEPmhtLJVxHN2un87PzH2lksRBfR7uy1gPkK5MIOlIGVPBjXC1
NWMRikqt4ofl5hirW3Or2JqhyxkVhD0G9ObBQXT4+OU0SnLy9rhVRo9x8UXpi/y08sxraa3Ky7eW
uk2AMKwPfkdZBZFAQUrk/G9k8L5+w/nofKM2WhhdaVCwoMh8hKIr+XijYQ+Y6ttqv+QFl/zAnE9K
i0QxlkNEdtw2rSiKeuu6H+4bmE99sHIC1bxgpEun8A7p++J4BiVSlLGkL7heTzj8NH+xa+fq+HQ8
B7x3qrnI1fVNHf7Hps48zk2U8xFSUuNRPZ0hlEMzpp2i+zVSJqSjS2iWe5X9k8HMHE3Up2xQ8zCY
yL9zpYOdB2Q5H613cHHzcUQX73ppHRUIRe7go/9TuGgq0vqVXilOCiBqqi68/zs7hqSHrGKwWJaU
WYQR6j6ueg1KIr8YL6jnRXKM6y2ISAPBnlr7f+Nwvyw4K565SY24vkTJ8wtes8bVBFz9f5FED0v5
xfeJ8ZcFZ9850OIQGDEsCLXgxwm9WwCmACqGmjsumBZb1N/GMQWbiU6LIvHszC+AdbPtJnp0MPqe
m7RDXOtRo2M0hfJ86ifIvtF23m7ClJSuNkuQoO+P7pf1Z80XKQ1jaeTQ17sDX+lUDr7lHRxGRQLB
3r2QMf1le3+/8MyAYqEXmbEH0IXC0RiMAkHQCfSauKukBEHOosXeMUT/OEhf3nBmQGomaqUm4Coc
iQIUTOCasJ57qOxf8KxcT20V2Kfd7g29w91HvQrXlKr8DsbYA4FwVE3K/BfZEsibS4AggdF6ADwB
mO7zovF902CU2C8POzM+BWTS7I2nNVKCtj1Y6u54EZsFV0Dq0ilFT1/9G/q2PxaduZo2jVQ1irEo
inxEp6MbrwFbsz4wn2WeAD7OQGef4N9LzmTRFmaJDR9ygRJSl6o5Z8tAHXEksvEhQvHgCb4EzdTF
Fb914l/2d5bd1KMQXwMZrwrsgGqvt5TsmFZLPXw42qmLvB7f9c3/2Nt5gsOnTDJqeMUa3SLKnaMQ
ZOZryoD2/EwjM2gnxt2b9Ox3hr+TIDYBeCQIBY3oY+kK7vvq4PfLzznTwXMSMO2IZ+l0VE6gO8Yx
oExzcDKfCxF6ca2ZXysT4T+YEEhAUdUgVENv6DDiiC8t9R1w/usWzxnQr9E1vt4oygYNcpT5iI3x
GtkVGCVhRFSrbbGj+R0e4Y8lZ04M5Bq3XBphRuI6JY0J5mzLgmaHe2hXh4/xyUZq1+zQKgJsf7Gp
seAiuJk/u2lpHEgBvqKBBgOuYFw7sFD6XDY6WmFohjHWwrfkv03Sv9jNzCk1LBQTC4mOCOCa+Bdi
GjOkH3dpYVTYnyMB5APdx4XIT//aHxz3vXb4kuR10yBXmkZ9IeWuQy1S6Lj86An9dfklMgDoXkdw
jbq09NIbzxwTM2rStWipR3woPh9zAkp/KPKhCWiDECDc+UwKCURAM2HMC5v9ff31ZbNnHqoRq2Is
IywNPDxClWbS+h3HZg+4EmqFn/d4cbWZe4rCLIu0CqvVFoXDgwCSUondVdf1pci/4HvnnaOsZW9X
7kory9UzRYRHBkHh5VN1W2j0/St+y6+H9B59vtgPE9x4IRPpTqIioUlcqgOC9QA+I9Vcejd66H6w
1XkfqNE6vhg7rEXRULmJ2gA5BFqbuFh/wLdL7MU+41LwnA/eiRI/VuO9z0gDGdLiIxq4KEiwpukA
u0uBhUvm8m2767dxzhs+EqtdeZ7Wz5GPpgsu64hk3qcoUQAtHISlzPQOrvzy+VqF57Ioo+YCVSTr
+RWtCGgS3KWxKAH9cs9/6RtSp/BlwUSUQ8xo4KI1rck9lKCIHQAlwwgB/Dn4c+nwF00Cfz6D9/uM
n2xn5mzqoL2GagP3OtoV9O5wL4eDjyvJA9Cwhxz/AY5fGZ08Br1DHJjdvXVAryIeMJVDfymugq9N
JT7wxZcuDJci+T0WftmWIJiKcCph2sBTWDhJyBmAfIO+D5Vl+HkrFr/5zB1JKab+cgpLx12TRbXa
caWGftA9ccAUpWouvt7SkvOWEFih1Xqqfn31M1xgZR8OB95V0UPe6KcTlKaMhbdccrrzkbuxCCNN
vHehUAK90jIE46KUlRVqNat/g1z86gbnzaC2uvLSVcSe0skCXFYCd76Dsh2FaKC8+XdRG/1RkRUl
YPnmN2ddiZu7id4PgOWXwsjB5UblRmOwGqOmAubnE8pd6MT/bDnf7+mXZWd1LKprNbr92lNc6rs7
1YCUN31FebMYor+t2b+sNcv+oJ7HhmmKV2wtymNO1yOgBgRhnrdkK98nt1/Wok7ry+mbJHRjlSvd
ThwJ2nY6HtKT+xH4HxhyhsqY/vnrHmthP7/PcL+sO8v5QqhwtinFdNNrX3A1H4noKs4RQGYg5+hE
anUB3Ag3hSCK//lTfh/Yviw988P1VeAGpEG0TFk95htc8cBiLwAVYRjpxUGk+Xm9RdOZ+d8mE2JJ
GXFhx9toXroY9AG5nYnyAaKx74t3JvTp/+Htv7zdLL+rcrYpSwYf9Ny+AbwA3diKQggw7DPZkAX2
aQQHfupEE5WfX/Q7+BiYAH8fzbl3jdhybDUsDU/w+PyKkTzMquPqLAQrgY6KG+P6zkONXHMplH+b
+f1eeD4kpw18KxQFFmYcCIpa6BhSUmjgL2vTrHE7tjidv2S+c6Rc2LB9l9EO+BnmO+F26jl1rGMF
5hWA1X6pGm02uZFb0Nhc1gSjh/KHb3xvSX05tH3It3wz3Dcaxf7+kTISU7Zv2aAXDcTf9GfkEw/L
2OKls3MfV/yyMhrGWjr14F3GTtPe/yvQVNfVJfQvGOly9tIiCf93NL1fjUqeOaiwuSVVMfDjUSJo
i78eMbYMMoYjBWu4H+PuQzOhT4AGH+DM5skEuxSSKXr7TjMWzFJDmk0yCsCcwD64YO5LVjdzYVIB
ZPA0wI+g10OpKVCzAkHvQ0kLWp6GswRz+r7V88XKZ34ridkJytO0BsBiQHPnthUDW2FZ6DD5jUF5
tjFU5xgYpwRUcJ+dFke4vs/VvjzCzJVhzl+V8gaGh4sfEJrm6zt23/Q+1c37UmK45E7u8gxfbC1m
2P4WDDRZo+ODMaZv3BTkmrR3imF5x5FckH+wIOBY0mRbtPKZI8tFPg5LBa+Juaq1hcIcwKADnW/C
MF9oXPVFtthvWxG/93U+qNa2kdhrCV4VkCSq9K04EHkkB26zgy/xPC/cjsQA1mHBgr9t9XxZdtZE
i2+q2k2Ub/mMdiGkcXD1+4EgARu+I2ZAeryw4NJ7zrKoLEcztmowBlKZFKRj3eyjC4FQtCAwkgcS
YCcCDYCxSNVFE6Yf/OX8UqkrYrGLVLwnaz/iygVjkq4bWOjxbF5QzeqmsfhB6c79tOLMazEhI4wK
hQ/QmXjJQb2u6Qei40r9qseG/r6QY3wP3PvyJee+KKrrskP4pZcQwAwiqxH1V3hI5MUYIrr5MkSk
wK+8EHjvvcCfXnPmkuKuUzK+Bnzvprd+cnzGOOmg92Z43GyuC2nbku9RZr4Hw8uMJtRIo+BuWT0+
PJMS00pUusmDt114syUXMB9AG2Ku4PKKejp0/yrS+pbko0OAazMkbrqZPoKQ/OfDIS1Z6czr8Bx3
vWkslrw+nmV7JZHIR2eiNwCjBfwEfJA4nxoNgGVL1KcDHbh84rynXWWIlUHxxbGFCQsDMH0v8vb7
urCQOy/dcCx9hvmgGiMHTYKOAm0P9wa4Oo01iAeQaj0NSPCWypPvwW6/7VqdeahoyG5gcEGMxUzP
8xG87ECKozpwnFX+uvRq343Tfk011Jl3KiOBKVUe0G0BRD1bGfotPGwZJ1faUEif/qndSGmP5B5z
FmHxC59fpf/8S7gTGLZUsxGr35CxC8YWOiIYW6cEaiCpofJKCD3NBQXRgqnf+9w/HGJ15qtCjWvD
scMXtdYAu9GRqfuIluM0S25xqRRSZ25KVorpdgVByj1lolj8I+o9ejmrvzifIH/5+UQt2urMPbG5
NvIyB+s50yT9eZt7b5fOwHbipv1zuShYCKfqzEOlapMmA8yVpg1o0h7hLzAxAqV5s9bpiPsiLmbJ
ZGa1njhx/6lCkDbQTEXWr9DTe8tIY/R0YMeBpNh5KWmgb/GTuczcVDEOWDTBpq6eqw0KH1y9HXbS
YQeviNFn69PjqSDw53nhW35/S/TbFWg0Hf9yPsI6vv7CxzAO7tmhJbu1Kvt5vRIxsrtS7dX6vNo7
n4DHGRTJYYCSusWVqPhMhVM68ArTFB16PS3mTVCWghK6gAj8EcMRH7cWA+U9GhA7mYiEGZ3Lk78R
cBWOBiTSWvz1PETREh9kxqvWSgkIZCPsqwMrwhQlWsaxf7kM+qV6vADEAe5aU/cl6KVs9BRCT3vn
PbLff96N74ilvroqbeYXx6wNZA2AIXTBIIQElCDV5Ca4bqbx4YAZKdD+aDaqgssGo2Kh5ayakPz8
DEuHWZu5y6RBiLxSQwALISXWOu76HKNpqHgVZOZLZ5me1R/MTpu5x7ZL5EkV4KUE2mZEEwWdarT8
cClpZ/pCKF5yHNrMJfatpF0bGYuNNr1Mcgt7IiXYUoA3pYCZnzfy+xbxF8ueecUp/N++CaaDweH6
WiFVJChyUEiiA7+UZyy+3Mwr9mqfJEMPJ7xa0/YiXD6dYHzBLP/nv8Qlfnm3mU8cI0WN2RRZW22g
fKfXcvbbDtiXF8TwpX1ccIfazB3y/SC3JXeP3xrZlg90rgLcp8RExuZgfo5SmyAJXmh7Le7nzCGG
XcgUCi3eSvglWpmDXI4qmj5c9aWEe8FUVHbmBOOWreucdr+pmjbw+Gj8AAeZnJ9AcgpHA0Eid8Hx
LmTC6hxBJnfjWCY3fMEe6pAcHV9Pobb1Bsz3CwwUPFv/8tZYlQRFFnmJU+f9vKbiu1xKflUzFHoN
ftHGolkC7sP3i/TV3/dxfq8286WJxMScdL83vlNqmBa67rRCPLzZNUCtm5eNAxozxO+lu4y/ePHf
K888qBI1/8FgnteivYp80N0D5GHvEIXQ0wFm7NI8QpAXOHc0tHwk9+/npW74X7z472eY+VVJzflJ
6O8W1WDOAnhPUOZSPiDcKEuLl650L//pxX+vNnOsw6jdKvBhgiCJtvMM2po+AiPEutP+ch/YXggb
f8npfy84862SWOddoiJQgvWSarDiyhMJLprg9K7I238aYKBaOjH0JX56yZmDLeU6Vxia5SJUUcgQ
WsOxB1eEySDw3lNcvbaDvvlSiPzLXc7vd535WlZNJl4K8K7GnRwGGShI8Q6NYT+B3hIikHTwaonv
UKEb+NPLzpxulTNF0N/wRTt9CJFwgTJHeMuRe+HygRJtoH6tCKYKrioYKFy05XHZ6sE1PgCKht5P
YLy9gSSr8zeXS2f5o+VDNpCYCA9AbICszjOfAIGmKhkY+1lMoJcefua6myGTML4FFgUBN/JoaAPn
TQdWd5kCEdc7w3CmD/8HoMP3APPfHm7e8NOuEBQMC1oqUD7OZ3rFB/V52OQL3PjSGfg+Y/+vXSgz
B3fTqjbrKNR7tarIq/UKAtIKUtCYdQTeCE1j9oi2McBdSwW1RA39B9tQZv6tZGSNrRtkiJTFh7IV
PVvGKo50CRhF3kY8qS02WY8H8CzjmKDlaZHiBkVk9R0T6IGu6Rh+v6CtDZC/Ti91OwTvzwepN2HH
S5u04JnmPcLyNl4DiWZFuMJ4RACgEQC3rsTuoOFBOw5LXmIh7MxZrTDnM4wDvbQygBQF/msLvD+t
hWHp3ug8LL2gSDf7p48x84RX4X/DnIG073mVuMAqg4g2Xn8cMVsGvzgKYJgmbxDbQ6vwenpYqSC2
Xj2kmBFdHD/4S8Pyt03OfKQkyExT3FvPawNqj8CKBsjWAEDBMXja3HzAP/RVrpCfU21xadNnLnJQ
RkaW6RXlGqfdckGbQgbgB4YIEAngdDF3nJyvwODRpuJn8wrRbefdeYBuuLOnOPklo/s+Y/29CzPn
madxwzMMdQOQmMZUS44hQ8DIQMzog7AG+eO7eDCWDG/JEGZOTxRHHlOr1PAsxQF+Am3iHS4t4XQB
DXa61fsinlVYcATzpmEfadPI0yCBhuYjxXWB2AJzAC7k+GwLOfMhtLPVxYSGr/OQfADwuSwe/Jc0
/b97PW8lSmUuhFWJA248IxzRSQR6o4N+PB0gWtjjv2RVqsrxgqb9U5j3KjGiUjRgqEVFF+l0mAet
Y99HUUBVeZcc7V/Cye/lZqeJG/mqbOly6FWstwydj0IiByMCGe4JE94LditQu/ynL/m93uwYsRLb
9oNEhyxWPejaoZ0J7eHXQn/dTgakCI6I8+aGAwEQ0ZFDg/wH2cf+fbnj9r3T/v0cs/PDx22VRy3e
G3Na98EdHJ83vDXQDXQmdnGfl9abHZ0oYfJ24vDeANG9wmWD0uqDMmuc2HthudCG+EtC99/Xm2PH
oKlTlF19Xy7eUEFzF00qtPcgBYXuHuwWUen/+45z9FiTNVqclPTb3t8R08Z/vOOCKf2lw//7HWc5
Qgyp+kKht9qdvoY4p2Wh3w4wAaUFXlhq6ZTMxwjDSBnimp4SWAvlIKcEzqgqW8Rb4izF28XVZqVO
x6S3kWkwNnBGg5IihJEDO4jvGBtwPinQ8+fQ9peI+nsjZ/GdCzuuUlKWbiTF/CCbqtZQoAcu7g29
yQ3F3eyZElD6pYCy+Aln3uc2sF1QqtRiKLdfjGl5l0AtGeV6bC12r/4ZvXiRVaB0Kmgqzwv/wINw
FdhRKCy5NIpzZ3frXG+dt8YXTjFquZ/3lPtnuvDnYrM91bKhSdiwux0Hi9cjBGfVaM3JjC1l6ev9
M0f/c6XZHnZt1HdVP9ALY9zf4vOlXkxiESgPnWHBPAVUyQM0G/Hrk/LWDr25hAb4y8sqAqdpYOxQ
5qgihWnTfsjxCNCf3A1ufui3nJO/hyVRi4U87BssC33d32vNug7ClLTRTYWxohrAfS7u5OldAvvZ
G9tXiTKytBBvNT44hOnAshFHqIqep3fbbN+naIuu9v8HIZ9/ZmN/PtTsxKrXmhtFRW624Ujwr6jT
1dhtISP4mPFE0gjD6UV37DOju+pdZTADEUZdy0z5DZJwKZFVCxpfmrBgGhxLo8qf0fbP55pZYVjl
1yhN8WFWIUVNFCSFmKxGauhJAMBIxlJXJeOY7o+N3tn8QKTS2B64CxB3hYEbCPi3fi077aHShVVm
vLJQgC68ai20JH2eiJoiCQYU+vUY7AbIlsnvuArZHcA5pPt2EZPLJRZ0kdC8WLH9DErgxe6kWoVR
KhjOya1Sj7zPz2YCfWcywD6vhV7q/GsFNYuO8JCjNFb0WghqPe+J3ZHCXGJ5v192/LQ/s7OjiLI0
qnRmmLWZK8mpomhCdcynN6BatqwejGS7rbcapx8rKDxuVYZ8MFBvFzapHp4OkRGSGMyFIlULnQj3
GtLr9dRu8T9cJsE1cAoSOFy/KxtMIbPuTgdxDqh2Y/CVrlNDmzzuYyS5isHwB4ig7lr9ROeUwR0E
sONDV0PPT16Bp8V8YJ46KPWdx5CcJ9Za8FX3CvUf26Di3CoqRn3VO+/RlwuyZigGVcjhhsPsQ4Yg
aWbk5VuTmxCElcgYmNpgZT0JD5BpTT/71OpqqMteNaLxeq+RgLWrxhclKqOaV3o1maqXKivlIUhJ
29kBBFxVI2HWLGOy+MhgQq4OsUwgEXszV1ynJzsZkriDUXnVqSHVCw/1YI/BROKZXSuvzfom62Fq
WLjV3jKcCVXS0U4hzYZeXEiUnISnlLPawgtcCZPnvVUlqygw6tUo6Tl0fEszTFbXi2LeQPj8qTwH
UNTIXOVhgtitbJeuCKFifL7B40qTYI2igt6gJUekUO3ohef9YKvdjFq2mH0yEs7qPgdjPCvWuCsK
0kVmKJ59/kHkCBjAAghLxqebiK6TKOhqZpUjUd/4mDB7MTSlmyGr7rUmkyfZN0P4FAZSn0X0iRQj
EHQkvbx4DtWYTJMeBERuTeUjfBwqEpRmRFTVkjir4U+V4MiVnQYGA2XlwIiSFXfVJ+VcNQsk6KL4
jRAOL3K8BJZsSdUUdQ5WLSImksIyGXAHo9qDFZ8Ls4Ga8Wjf9tGae2otyYA+s8XvqWAv49z02oUd
FJDAfZMVPXiGZKqZynoUIbaLNlT2kL2UEBam9CTCajIeR7sqdfF5tDVIPG9gUuJ6ghJxDfbN/NJa
iRsdBcqpnBiyy+vpZoK5xEQ4RvRPCkS4EbGz2idxowmkagl4az9vZu8W0EyWNTP87C0WNdTk9K8q
KHeMyuaMdMNAMLh+lE/iBnwESOLUSwb1JlTs4BGR0HaEgOzgChbrFZ+yDY+ncxtNj9CJVVah07yI
iiHWpH+Un9urddPZvQTSnAflId7wdp3pV8g/QyE5xp9gQhPCz2vZDCdjSoxmxa/pmbACOL6EcDqH
dpS6nh4haS0aVaBzrTEkpE+IdAVDwvWq1wmRT5l/GolAgufJqkHaHRixrZkNYd7AVtexzlUyr8fK
azYtR9qHAQJ+qXHdQqTcUGvCZHrpsma/VazrsctI96lAJ/jMr8NL+pq3ZA+N08hLI6Lt8P/Si7gp
Vh3euwOhMmR1dIkkOwzv6L3V+sdp9cw/44X1BrvBU7XK3P5Aq+09Ma4W1W+/Qq8aLz5KVNO5M2W7
gubuzdaQAkGj14Kws2xKO1Xn9zfo6WbW87mmgCzCmCMGPzgACZEt7cc9NqG2IpfVOYMhwhuOI76d
fKWwGlP2oMDsxB/hSfVD14aAL6R6K8ibQLfVnCz8Q/x1vVPhw2mPOOBGeKHW1l/wGfD3yqZGrlaB
a/jhqfNag9cz3CWIXvjS478n/NwE2eHeMgpTINEaNpXY4loBdLPG/HOGUXvuAR/qKWkNkB83ssHa
zWeNpxbtHEq61kBkYE0rfTTjjUSUHTbUacHLzUEtGFkmgxv92qCzm5MG/Wv4RiQIsicYMBALDkev
d+kqs5o1dJOd3o83JZgGH6GEfoCBq5px5VbCrvGwk3GlS1tMZcFmp/f8VTYrczDwYQwMhlHhYREt
8tcMCNTA6AO9dMrX4Cga5WpAks2bnJWeMzfwFBK5VaSL6/oGaVveFkgMiBi4n3HYzGHFMsDORhZ8
F9EeqPlBHfijf5iMFbcbdiWO77Ad3tg9f1BKwlx1ya1M1rtRISrevunqhuq5M9ARlyAQXrrZbiLR
dosTtsd7QdeKUJ2BRE+AO1zhZ534EkBITf9UzS6kT4Zn5SD0nLkDYwXr+CDvBQ5RAx8Z/eib2Zjh
pTQGazA4RJVGZ/B73BurX3166sG7hQfZxdgX1oOGuGgjNR4M6a23BF4f9+ozkB49vIunegUUsCHk
jpjUW+JeXg+7+DIxsBIw1JvVC0PVxNOXMdLV57LTKSgkMp6FrQxrAVpkFWHnEezX2xFGT+XRWZgV
9Fy3o94a8JWuCsnfgmiI+4/VWfYmqzSidWQX2F51pybGtHrNN4NVAXeerbN1ojOO9nAOt9G6NJq7
zWfb0poMnEd7RLqQnZpXyaUAFl4PTXWXbPG3IxfrX3ORqNjTbTPAmllA2XfVOl+r8LrYUTSLWTM7
SjhQ0yrd30I9HfTU67et20NK+XZSIXov6BFvpC+FqjcZkTJ9guwwHKoevAxW74tmYom7AkxarZtv
AglpAccTJErVS5UbFYLYqEcF4XsD6ZT0oO6r8xQT7S06shCGH81BgFp8/Qil5U332jT6NVlV6tPw
NI5wkUTdqLpos5+sxziKn782F41qGheG/MhDbjzUrzIJHguDJVcoM7MhEa56eumflKOyU818lSAO
Je54YJzEbX3JCh3k2WDGUCpDeRAeR6/Es2CfRGDu0bw1rn5n8sA+MfjMvBe9Q9+bTFsFESck/C4C
gBLhxOLcwuwNuCO0mbUXwS78S0i6dffMnyKwpLPPrdUbg68BrxvuJUTrLVUQL4+CwTnta2K9UllC
Af5FAQXZMbHidQXFbmT85gcMVsOayIl0jQYtu9jUO2V1O2Xb4nSFDq1ImUn9yB+sxyvwKqw++C1S
+HfVE81yy/nNHkLkZmrbN3+wNx+DozX4qCR4VxWzdWiomJwJ29Xo4pMyQbfbbRFxtyIJ1/JxROZw
iP3cZx9Sn32DjhE4R4rIY1M7Ancda0y3Xbttkea1eokQNNnyC9frt8JMR6e+WrFEEHXKkqRQLL8a
lWKVT1d8xZdKsPG7YWkrAbnGdg7JdLhTgZTv7IvGG3LmxJnLYVhdvZqy4JUBMisGkekQwu8l+MmJ
jDggmsuWO5FdJ40z3oyCsyNs7Nu0HZ7YTeTGL/Aiwja8dDmRds0lgLvRfPG58cQNqxA5WOGKCGAY
k7VGo7dTCxenClHhA3K4HRDwGZsOXqg5r0IcrAlAUYxxshWON1IZZN3sq/Y0rjSX8WPRKuGvT5Hb
fFJv3bp1jFjKdXCL6VneB/vQKbzGvn3ABqybWb7FI0nc4VF4ANvghskserYTX94nroK1ZDvdUMMa
tpnPPIjeZGjIhlKZNLzdnGtX1hNLM8Ea10ZEFkkONNqJ/VBaEqKRgNPdW3x/jCaDS1B2dJskt86i
gnLOBEsufxCRivHIUCzJzV9HsPbYmV2uUXQgzqfbpCII+tgflcXRqZzba3SC966NW6R3XrUKNumW
vXSraN14rJ35JZTKEbLe4pc0IwWioH91EZlWxQHfHybWJTC2cZetWic9KQopX7VNwBD2BsdEnXz8
yttRjbRrNBVn8Kt9htrvA38wRhKD/NuWGxLIBjw8zQNpPA4SI8NVilFsZLv2Q4c3Szis2m3Mm8e9
95IubobdgNRvDVezKxrSHNKD6ElQH1L1xK39wZ+OcoiSVrCw/S+Uepw5Fs5tf8UPHaZdbcF10/mn
yG07cJ4E66tLz1NiDU5miebEw63CrzvRKw/G0XVsB85AEit3JEtEcoq/AeGahz/AcdPHXWo3+hjr
6epqQKdsjd/wpb1opPgDglVMZhha1QEvj79xsgPkVugGDZfAHVEcPwRP1Tpd3xiCjArB9g2nLlxh
SAlEpzr/MNnXllwdEYZqFW7u2s0mXOXwMPVF2Nx2gSVthsFHGYTSNAZ0Hzlh6XYvEezirbOOba7H
juRom9wUTTwbylBEOjvCj00HlCJDjeRWqld8iYAGvxd8xMiZB/hDJEl2feEugxOeAqsxWAvO12vc
ZDPopZlc2CchJ+kpQdm8V1axU7o0pKMhEFkINiPlkIYtJIi6Gm3r1e5kyF6PoT4FhD0PmSFZ2REx
5dTR7HWDlMBmVoirk07dZgb5acXJthN2Cr3PwJoOxaOyab0pM4q36jHF10FabyGj1R6TnYYUsdHj
534l7iSQMaP3IGc6A7o1kvrDoc7BSJYnm6T0YFqAEyicLjnDO/g5X5VVd0AqEerSJXmqPOnS2MEZ
3xxJXmMK1vWJplT1innh3xUdu1Q7vXO9Emk1vIchcs+7AT9rD62PULGuH7ij+BLY0mMD64dR7w/Y
SffqjqACjT14ZqexG1lPn3OIt+JLbBQwNDqaVUekS0n9NPgYwIg3CKPDm2Ro701IuAqD/dJOSwzh
SdX7N/pY8SqxEMxJ8n5uHDgzc3A7Wmp4LEbtQ4N39pWpbFGMwY+orqYLmH5i8LhGYTP44EiPT6l3
Wzc6UvMP2NPhZnOrBGXM6srrTAtLiipEF5zCV41AVDfyhWNamtNDXng8iFwv2rFB6rEW4Bsjn8P2
K07ucYZ6aDgdxMBeeVKelPcMJZa8Hr3pEQm2MxH5Kdgh8rcGUjqjdXh069A+eH6Gqp7DGcWh2TTo
5cmbm/7aO7mOjL0gHAyqvMi+hh6qiOyFw9nZ9SvFTP3spX6JnMiZ9NpUMdhnFDHy5xKH+DoZoYk+
qFc8x16uCxvlxG7FbWDVF9Si2cO4DlcSqhHkqCi1kHcgxY9N1o5sJPwMaloNxQReG1W4HTqBZ8Dn
euD1Jhm2FLsGEZjej55Sh8dN1bna18fUxEm4WhrwCRpuQWkGkXvFB4PsMoIFlSu4AwDfWLS9Tqxl
hyaMaHACgRTrBvd86CnAqwnYDsyref1KdqNt7F0Nxbqt0WWylZP6XhmTp+zRV/RaND7W+GUqG/Wp
viD8O/kGjsnVLPTp8COVDtybcT235x75PxJjVHBHyRGcNYNHLLfNR78KkR/CyXBwdYjOVvaQYHCh
2uTw0a2bAO94ivdIEp9lPTvyZm4WmC2rbNV4K6DPUZONnRmpF5q53evyNkXnj2hmvo69FMtUHiR6
RDiawOieVBd7XlWw/9jMP2J0CjF2WZoo5nQxQveHfREBkhZ2HXJlhkjOTSQV1OC17esAFsEMpVGL
LE3Y0aIkN5HtuqjHT41REhRg1rCvndSuUCqqdmd2xBGtfWEyD7WveoLFWZoVeHhSuwQH40A0S7Fy
r7L7lbBiT9DzReV7GJzY0yA2gnYM2sU2MqJ1aQ5eeLz57PFmNIawyV4VszLkbf/JAZod0bkop7YV
r/RU0qKd0/jZgTdEJ7V4q/IFu3nrqK+oA+ruriyZEl04lGaboerHcO/WVHTVj85sCc+ErKwyMHGM
g4MsJtAfntht8aitKV9kZp/8EpNmo1Hh/iBACQp0to6fgcknG97izKgh/WZYiw63HkyQn69aU9AL
o16PSPo86YP3m56UE3qOBrPPA6J8io+3RKUOMuSREeDQ4NOh9esEICZoDM2eILHMbm+7SiNDsIvx
0/jeZvY57SNjcrSDdBjB6sRaNeGJDx82kBBpQOAra85T0DiODuyjtI8RDUoyheR21cO1uhscARGP
MeEFPsptYtHsdkIn7plzmIMIGAE9HNcTTxRPRHoutoZwGA7MiSqSljqLfeus5qmGM1jx77lG+lFX
0SV2WQDzeDPBFxbdwImx99lGBvlL06N+5ZDVDcj8pW38Iu6Lc29c3eJT3acHLL4KnxsAzNYK+n87
0Ky1BG92I9wmcPOP8EPTjMHpTmi/PSewv97v7MlBoM1YEvjc84RptcaS/faeuUsPHPKBzErpKbhZ
ip0d+k3t8SvG1YyX8pO1eIgkKy4Dtuf7Qws4v+x22gg2azXuZ3TyMhICxCZ4rRnbbALCXnoWu3WN
E1DZa9qdKGzt4D4KrkBYfRvulUNNJ/ON6SD73GZ8iu1pw245eHhAzncSjm6/m4zez1B/U41H2qLe
aocauwJHmpHczDDLwNOMyZrQyxssA2GUpN7V6le10yQkdCXYOHdODrGb+r1Zk3fWTskmPL6kRuWe
Mr3xNOO0UdDb7gzRyv+HtDPtUR5LvvwnQvK+vPXOvieZ+cbKDdsYDBi8wKefn7M105SLf3o00y21
WlVP1cX2vXEjTpxzwrkFmXvply9HHrdk14Re4huz41o8OspMB90FlZnsvMzLZyVzZk+WypjJ/t5J
1nuPlpEfrQ8QZuHtiZxHaSX6/AB7P7y8Xt0FsI61qa2Td50pP+KGKCIGGcjTzonWFw84eELEcXRC
2sk+gHssDaDV3FK4Yiz2oLM+S4yCkbzrfO/WP7mfW+d+tgcUvhyt2tWGisfpx+XgtLPjTQYZ8f3y
Jc4vr2lfWBqjfGeTbn2/gfhOo2lo3e1Nso5Ajtehsx9Go9ru+cayR3WuznbW0ek5aj/kbW6WWtAD
XNSGMo90E62fVTWrFyfmRYjW+SsZXQNu5nBFGn3wE7e5GctAmQmkPdeDdfdvXvlCcjBcb06uPK68
e4OaBCer4NhC8Z01pt7XIPKbjbRb6ABKFKkXAl1E/lh4GqFjWwSH6dG7rGpXHtQu58gzuR6kvXd7
lV5rkJHX8yoeim7+cfOaGlCY8QEGN1pA5Uu4tw+5o59w19BdcyKCWe583n3yng5A7CflSMYc2Zxk
n0dq1stYHB6IE2RKCjhYj7nlE3lyHaZrrYEtcb52paUkOiU3WG5jaWn0d87JO6fObnmYk29QvSbz
ZG70pbf9hgByrmwaLtJ3diOZSvrmPNYs41V2DyPZDodNsAGr+NqRA6T9yjv3FQ9AA9SHLmBijI6a
ff00FzSzgXWBNoa0YkjLei5Yrm7x3ntyn1v4W1wIbHB5IB+oy7/IuRyu+aZ0PtmFbCnLlGJgWzOl
URnWL9dJgeVlyq1+8ekdrPlj8+vB1ecSWyWcKt6eYvL9OL3hQxKS6xMw8rOvzUTrQEob9jncVLcv
ZLJ+z/3UrfQl69ej2jGXVGbgWqUDzIUKTAyolGJbI4FI58SqNRt8dick1YGoN5HVkGl+sPv4Hekg
J6aGswj4AuXnieKPhNyjfKz8QrOOFJCcnGn1k3lnEr9iIqwP8xPlIDlgWVppQMvHpuIMGqti3Ozs
dLEybf397qsTeaG7PTcahCvzg6iuzr/yjeZo1uQ2zOw1vb118dX7KbxolY56L5xwZZaO9UlI2k69
EzBPZQR2u98cSbP6p40w4+OfSD9qcjTeCYlwbNgi2/o2nEjT5hqIFSt1IltyTr45u3EzvsU0Dw9O
PFDf6p6lfwOUR97BM6kHrHAqfMmQ3sHXxzUFQElgpgCZmmOarg71DadAoAMXDdIBRceMTPX9PDYn
OaXN5WhXBEY/IdukJLtaV57s5OZbbvDMkykx/OL1QhjhRN0ahHVqjGuPb5h9igtpmYxSqKaJT/VL
+250HCUYYWlcVYROT1usZXqX4AD+fRmuK3tZuvuX21cPNCt13uoB6cHwNs1ju/Jqt7nqlxtpJizp
IxG1tLcTOa46Z/vd/ftgx/M312NucZvnA5iu6ZiXyTHQlrepOOmNK+fWby5+aShZPZ/eka1ySBWA
b9pk6uQUME7NlbyvLIhf+NMjyTnCCvjU32odR+rTiIRvqE3OxEBQGZEWqK9M7/aHtDE2V1KRDQ0K
kHPSnx3fRrYPXkWqkNPHZNG+6UuvN/oy5A3ZzpZmBrqnYlwG2lty85P1beeGoyy44CSq0/iIvMtw
N++9nTfiTEEUcm2avTqd8U3iuIo1KXsWzYjIW/PHUysELjCt3d46j8Qt+Y8dj+9vl4G4jDY3XwYq
cngrNJPXxuKwST710W6cjdNlkdr8vdW9wbqcbHiI3OK1eL37EQI7ESV9xv9GK3rx67R/snZuEdzf
9n4JRtdnns9Uml8G+uqu4mO0G+Z+FVCLZUCSdTPYmxc621d21sMo5BZcfcHRtzdqZArqbMuVUjkh
8FJmEygb3Kjg2+ZjITD7CoE7/sysmOSRFk//vhSX+koEGlubM2GTvd/X9/dsQZz2L94ls8vCK95y
cihqfxkXJ9HOb5b0Kg/Y5JQYTu7WTL9UgreLk7NnHHmH4pgPvSVXHSU++cs4mkvMvJgZvb4AWsAz
29fxPrJ7QA0UnP5EccohkBLnA2zg4B/n4rD81CdNRroWgttnIdrCnYNIQ8eREaWGRPseuTCp5kJG
1Zb7fm/SlOb1IFyK88hnVPJnMi4q8Pejr/Uj3+TonZb3z3h5DYCHvT38gApEThjpfri8OepHz688
jrx/4BifXNXnXENUo65YRX16oQSA3Jft3aT3fjs7hIjp3SVI/MTuYM9orJNPG5AaTv0GLSeN3H9I
XrNJw0W4CDiNk4LF4kG01CY3gMJv0xlkFun57nPWXKYnG0TMfBMEa6fZ2uL8qTDlaaGXLihZebQL
IIiFPNuvE5rwsWYDnCWqnyr98+dhc7P2bvNdk91KombU3mWqV0BLikjwzNI1wGVMZ+83fSCwEHmm
ZYG0AI+zo6kxoR1VzV9Ri0M7MIMYvLaw6pNVT3uj/TioaD0BLBlWNo9sncov35LKNN+7oSsln9qi
GqaEYbrSJX2jJsWk8M/GnChijhUC6LE/CLqFd+irg94gHxTgIYxbrAKBKNX7SfqlKzi5nzpcrjey
pPNyP4eJkcAXcnVXJrfnNq0SqxodvdPY/NnP40HmK5PcK1zFNj8LQEwqaHKdMzDQsqZdfVuJH0pC
lWFyuxTCpKazstOHtbwSq3VPmouqp6aBocTW6eKFx7f84hWj/GzvMze7eDvQ4L2XcFFRTec9l355
FFo0zm/QU3ZgWUStcJpnfnYcisK4vE/3Qv98n9RpIIp+fRzmGPZEY5nUbu+Zd3ypo9gNzal+nJS6
I/DXYjuSR2nsqnnTeyc1BFj7CoPqTcDLfJ4XUd/chVZZJsOLl9BfqjalMVFS73R8CXUfBs9Ot647
W5nVGxm4TLVpkZHcHsbkYZOTJw5TX1xwC+5RIFwoJmi6hM65tzjdRpAL5M1l3lzUMBUMUMMsIAcs
vnZ0RZhR46fj3VLe1BmVct8M7eO7OJI+qo9oeBuf/cvYBOcnoBcRvb0rRRLxkDiwR/xizk9bzo17
sHMS99uU4nLGWRueX38DeQ/Ajfb1GAhlcN1WrwQHJ/qJALt2r3t0NKQoCL8Lm8vU8GT+0Lm/c2+f
1LKO5KgvB+9AXkbkJYP4KT4T7/p+es/nu/fwYMX08Wfp5jjUFvufk+RJgnVcVst8Uc6l37S3R19v
P04zS/sslknkRDRSGSy3Dw7k95d+dPCkwo+AFT/Eyjmp3hU+TEHiods99/Jz9g9rZQfMoSGlaO4/
l0k+ClyAplysyWE/ruM79e7Jj2iqm9CjaY5ZN8+oPfIRuJMf/wFUjmutrxJYKhLbOycl6ofLVKJa
oG4lF6ZfOoy4GXYvvg7SnLga2beE0cuVTOJk41g6fJN9kkDVP/cFiJCHYfkl0Takf9y0Eo6eFAif
1VCdqY7y/t1Do1L8liAkWDyincyoDZr8H8H3TCCGDs9TUKaDtb3a4lYfvHFxSCvF+ug5+swkZ8n5
50p3vWvse4Z7eINXl+vsSsHTwLFK3xy/Ebj83giX4b5qx+5+LVg9au9SsbTNZVoaHP4aZFqBeQWE
TKX+AWxLWOghulSt773kEeaqoTDM5pzd0/utL4yudj4uPtXd77/tBNJwcsFx5fGJNfNAoZIoucf2
TbRsiBK0D+Zn61V+qzbHq2Wu7t90YoI1lD/BSjyNLjk95VnFHLYLPccbDvXg9j2Lx87WEVJvCqTM
hv1GS+KHhm81Omz0fuafY0vYNMGPbJgubNN5kwYmaW1Mc/3g3p2zBkPJkiqHnu71i7DKPUxT4H51
rnTHKWE3589KfRfrgWSsLlpCZ6p/pGNSzGLmxJwGUtbf3XyRtiyvpArYtYJoG6WnV0GFi75hXVL7
SJMOZOzkmKqz05zw9Jr25mfZVVK7Iq7tvH0yqGs7Kqz4TlT4KsrJdV1W7lWxKmgIqZ9D70onOYy2
1Cn2K06QWgV8nTrq53wUbVYAvV4YCD42igkDuMLQNrjnTy7999PVKRRfodVXDXLUSwXHys5V25Qm
tMWP6qCmHQFWKHiFOjiENm3Qvc1G3I+T5qhWn8XmvIk292VFT0RYKFBOvl6iD30ZsV1073zgCrAO
t4VZBIC6V+o2MuZ6oJx69iXlTZeuXvsx5D7D4pftaBKf3XwtDWv/8H10jg4B20o9840vicO1MSmG
x+HZpT/mC766Ur8TMDKCXtZn1mA2htD3Rg6f+rv3aNpbQUTtkwKCafeWTbu7Gv7mocbiTHE4OmzV
Kf3m+6s85TRvmoeytbzJtArs2CD8EAzYxG+JI6/JysgcSRSXav/+HffjGU25XZ/Ous8/Vx69bHz9
4daeXYL8S14pi0J0s2pFT29T/8Qcq3zMmD7GNcZrumCAumbTFveAq6cKOPOs3rlyuYpKr9oIAQHL
M/nR9+nR1Z3b5uRfbZVcNvdvdMrQb6t0TVKL9tkiWUrD0of7ujSsdezeOASX4PqmuabD/kqn4UJu
cmBlWAXGhLt2LPbNES3MEAbhd/RJrgGfrjk86jfMor+5ftK/dQgwunQcHiDrMsHdbDFClXgfXe9y
XK1AXOmZiBtKxGhg9LlSyAmaxImQQGtdcxNnz2XfpRr+FQG0uYaPP6BFuQwF+XhhRFaNeI2KyjJD
i37LmA7Ror/Q7Zm7edNvlq3a+2Bw9bkMMiuIpvhif//9IuSGkvuv32EKjHQXTEkz2mzws5HIt0y/
SZjmQCMevzciw9XCnIBmWtF84Wurxg8RY8/JZHmYbjN7O/zWR/vXv3/GE1m+pEjM1TD4JKKhKy06
c6TKYlQqWs2UvHHjJG265NiutWl8ByLv/0L40nzg9nM/LtiiKl90oQxV6XdBwWaEZOPbKs0oW53Z
ZgTCt40Z7Tr7Njo1nXLzZf9aubX1pHCf7MK6JyAmZaTWWPdWmi1jxhj/zoHq+zQSRrhBvYk2ZWzD
WGdIgcPH73SyfyKw+OdLb+/BQ5ZHp0RnD6KuoA8yxAoYBS3KkeXW7AffXTzsZxT9x3feFj3dTCPF
l6BevWs/K7TMCKxILGxM3ZaUHX/vqK633BI2mfve/Zqr+mWa7C+WlvlFbifGNsze/17micKIdygy
rVcyZVUX2t5Pp0TNDaUwa0QjEMntmAueqZLMr0dl1BgBTj6ODmaWL38vKz5j2j8u29pEcnhXe6Ye
VSuyAveS0tKcifYHty+aR9PpcpIUn4XLx+VaOyXVxF0kXMOSp6tHtPutzd3GbZAUoOOzPX8wxCmi
oEuaIrR9eY6H0yXSDqcaswwdCc74F9MdTLg9+kOx//dbfHoLNMPh//diEkf1gfBtZvtrnhWqiGak
cbearlBLNBawM3cgORA/g3nnm/y38I/98rBkK9Bds7TOmE8sImri8OP5w0yAWWM1tbO2XYanzzfn
w2KtIJeKyb4g6rPYK6wG7xOgd8F0sgCzSMyTGbyZoYQpQOa6tuczwcXjU7a2p6jUh7C8XiVGrAou
ygDPt+gUINxq1JSdWuiu1Vq7s7znUpSrx3oFgVJrQEpP9DFXiTril/Q0fj28zlb8utX7+HI78lRD
x5i/mpb++s6A1R9fG92mXyjuomYa2HLvY9/UobzresJWNFMTQ9X0kCeUxtDDGuaesNTHBv2VjhPR
9YjND3k4EcI+V65xxI5xGgn/bjaF7ONZFI00u0eX0dt/7iRKWue762hIfz+kKDRasoe1FfyAC/He
vF6PGezkIXdSsqP9UwZ+tgFfZn4dmDJQVVBZl4a1vbPPnUrg5wFIUTXGPeoorNqmucW5l+wM0ShX
8BFJZIHuvqwPifK3gc5i/+/3/cTAhnCgmCIePYpuim1F5e5aSNJFkJr3jR9RM+5q2ujJqzWKbqvx
BrZGZKOiu6Yr/uuFDSfHOgZ//4rn2dfDr2jFiSPW3ypay+Y2uTVUInGkDrOp6R0nxaIP4oAp9kQZ
7YbrrcYJ+78J+890go/voRUw4h2D1S4XfoFuiaMKs7AZjfVB7n93POnT8KtKqqpokqgzWPufe+yK
hLUME1lcDTHffP8sFh7sD4uGDGO20r5LOhKhC06n86VBUdYpDX66xR+Wb0UQc19cy8OJx0ThQCf7
YF2CRmmRQIeKHdRB0LdnFYwCbTMC8qPTCPjLLzoNerN4rI/+fhli81n/lYk+/JpWVCkT+STFaYg4
00mG6VAcHf0v029wlHxe+9uOGPa05JEelmvFlqtwFzLtzHKNdqKYi07DfOi9HnMbAPo2yi8WhKYv
+CJ2b5ZbNJFGOwCULTW6lzrQjv5++icO9By9//6ctkeWEO5N4k2zFaA9NopRyf3sYyEi9OUx4vv1
gFieYH0/Z/BRZ6x7mr89LN4kXA+xLlXKTI6N5sSN9t9we+3LQmiyOATV1qaSgNK2BhQeAMFhPq6C
rvJTac7TH59ea2U+hnrTcd8XoOmNm7QVynpj3cXz48HO6AosfMjP+zNhRtzHGX3SuM1FyyDYWYPQ
oj2GFJoRIfO/P8nTy0fTJNNQRZ343woCdzOP5WPBBrkCIisuwK5teH8vIapPN/3DIq0IcDjnB+bl
kDnffJQfvvBxcAu/0SvE/ezVwJ3Wp+nn0PLcGLMLjQGYGov0B0ZU0+9p2jqlYJWwl37iac/dhegW
apgwb5oTvzQtNn0SgyecZjWNL0I5XRPAIa+fQQT4QDNqH2yICa6UWO6q8HdODwLTzVO8cHgZiW45
lpA3XvjcMf2NyY82o4o4WQcne4dJ4cMsWTWwIlVhgRLqsi1ovCWfvw3VykFA4JVz1/iWf7tWwFVe
yIDQfvNAV5Qg1UftvGT2ZSp9VgHK3Hm82s3geAqW/nJ/3w+Sxu1YGBjzylYWgq+d7EbiA/JlOg2c
G0Kmt/OfzmP4dCc+fI9WSDweteNJSYwai6OXF32JPHfaX/V/8G5jZJ6Amc7Exomi6/B3bbVW6DPP
R+28O8QiuwD/qKzvYaTWOA/6fYU+AA3aN6pSCFfLrspN6Vq5FQWN6rRHfS+CdLwbL5/HAcT1n2aO
0uJndpstLDrGv3UxPWpMdgl+dN1QawXO8jLFwwkZbOqhGAU4++6Iz0/vpv9+CLGVfl3vppTjitqE
5/MCTq0D+datkQt0ncBnoUcDdVMUUzDldtwtyltPrHYqB5BzBv80SOYRXK/EjiFN1euGKdZlQyA1
h/pf4e5hzVa4Vc2qzJXqSqx/xyvs8j61FgzKoQzCpBacnf9uG1/LF+fvZ31eYD6s2wqzRSLvDke5
ElfY9mCgq9irlcWTbty3Aa6y2Mp0ZXJP75WHBZu//3Cv1NV+n5YhcR0DX2yCMArq4w7YzF2gwAya
ia0dKz7Pl/Eh0AWFFFb/rUEfVgyLQ5WfL0q1eqkd5QW2urPYoHB3JEtEdfL3+/zdg//6jg+LtW4I
tacnzaSz3zTRod/uag20XATq/9OHe1iodUtwOZWH0CyonBHC+WPnk+neWH0BzMJepi+VuXbXks1e
+PezaZqgKTKOnW0ktkJk3DveQePAYfFzQHzwdWf2AW5+GgEpsSa24KydrmWfZmWyqCgUGY0h8u8W
fvh+0V45lLgfyat6itWS5L5rA+8dZx6rD3HOv1obfV552HktBbgEW0w8u5772QXw+ANaZ0S/mWFq
pPwADASBRN77+LgtfIW5kxNAioD/DF86ttEzOIsda8g8L94GgvLPUyLdw5QJonq5osUCMzSBUXnh
fpWQt+odj/c/vN//rtXasnmuCudIabTjXviukWkIHxfy7SCfaSCEcE97cAxyGInZpP44r47Q92rw
59rNuALwWFjuoDd03bpq1xto7++0uF9imV9Vuaon3BtI4SP9gG4XpAGc2NsHjP5wcHATN/+sdhCz
/0MRycYxv0ukKCkHhRMHpV/6uLmszMGFHD6xpT5nf92wTMNF7NYEgNy7EXT+/n7ysztU1iRVUHWD
MZpGK8olu7iQYzVv6lV0gZPiRXBTSPcpVCvFuU1LZs0EjZoMlt+43lw3CSAbQ2ndPSQlWpNwjGCj
+9omXfK/zPT77vh9z6rZx9/X2l/HNDxrmVE1nqlHvFkcGe0BRunpGeT0wLTEX6c4aDX+8kTPfgsd
wKmsLjuaX3OrdkB5/BWtnVdK5+KiUdevxp+y5kNGuSI4WxwQrTOzdub72M0Lm23+nn7BK9q522oI
f6h0O2H/Z4FN1iWDYYOCJvCL/nnajuddcYiMX6xasy/Y1lHXYf7hxe6648U/BTwxPQZJ0HTT0Nt+
X9XttNcPh1jGNc7zLv6qDqxFaQn9xqVz3chXgrJ7oqL4NIIZptl0AFQJnPyfD6jfb7kiJCHAFcYw
FxTQRwaLSA6ZRQDN4P9lbz0s1nqbyb6qZbNgMSfujxvfn3HZx+ZgxbCjxazhfDSGpLXP9DLGXTA6
rePsPUXpFEGQBbF5ybLYWr9Me1kppIrYWJKO81Gj2o1tj7bll7tB7Qd7aER0cG17CCVh2Omc9/sy
27uaVqEpNm1bHZ+lf77sWx4rFylNajKc3jQZQqy7OBd4yTQ+6unf7/r3Wf5aq/VhwemTMFbIbaAK
9C8LdQguZVjiizbcuR1bV29iwl9rtd5rWIo9IKuSFLX0kDmI9CMIGtCSUIetACc+ZAeFs4Xd5GKB
hIaU7tL/wKav+sxsu/QHtgUZ0p4tZr3Jz+IUEGMaNDofY0QN9UWYkrc0Q7/2zN6qK7+e/f2qnmLj
j5+lFZKjQ7jTcDoXuebGw3HIwOOL/ZmgougvZvgJ0sbG2cR7Wy875yzLzZv56821ou0uDzP1nl/E
FTPqmuMw68ub/shdYzqKF+zIT0ZMtJuA5gTO933593N3bpFWkL0dhWO9Ew4Nomf4+SqDP667NbKg
W/+A0OXv1Z7CxeDFsirLoqyav5HoIVnLLrK+y9JjU09U9muD2bx/QpcIFvgtRePSus02MrPtd5NJ
Y9OxjF28kGVM7aV7Rxj4H47hf39JK4GIbnJ47BVcwS9IuF9EBFAZfGtzcOx39iSaWvzf3/e/S7UQ
glrTbuox/m0+Vh+v8WCPQA7LAieB7I988MC2h2ks0WC6QT5u5GHwe/DPxsFpaDpdTbWnBc/jN2hB
B8lRPCXkqxXbDdk91gppsPp5O01q1/Dmf39v8VlNrsiKpmGDqopCuyaPyqtoXqK6aVCOG5oIdrOY
y4s2EowrdoRORxDqWq4V78L9gam5QtSUIKWTYuehWOpABUPqeKxnF+bjY7Vi3TW8h8ekvFSsUzuh
v0P10VyboVcyk6vnNySjrjf5dBPJhmDqkmCAOrTiUyieT9WtuldYOGGTAn1bnjRq4MMYwscHLgfj
niPCZZY7HvWXuPKvzfuwbis4SZfYFIw7hSTcMa9C4PmajZDsIdlnHheQ02Jh2l9f6ArxmmUCmLtB
ySbB6yRmwsPYBoDPHa/iKSihqIYuyoIq4lTYevulHCnXnUEzsVAtjE5UShA0ddpqk35f3cPrBW7i
aATdufR7gy1eLY0XQscGeJbANx0YECBJ1c1fkPYhjt0KLT3UVa8pwM52H52QNzXdBLFF4Q0gfEH9
1CGZdSz69IZ9WLQVqstK3B9Oh1/OV1MvLKBWB6O3hg+KVaF/6IDTnuaiFJeqoZAZauQq/0xUNHpa
vV5C2Kox38JDx6kh4k5CqLXwl32EINbm0N8xaDRyzD4eMVQCXcni0/P88BNaoSqKS1UVS7MkVOEv
NUSUbPcGJZKLjjf79Dw/rNP8jofPmUc7fV/+Zx2Ubtz6wRnfVHJBu5wApUYk+51fszmw/zpY/2dN
MtJ/rlkmZXwsMC3k2aRBCX7b+GdJb5vQukzpTXQ8YXMm/lqtFRkL4SzkyomPqVvSSwpNxAfCl+07
DYrlOfh7Menv1wky889HE+8XOd8rPNoLXjiJnXkLDIgGC6wTEKDtgYN6/qzZtmgwPfmXKJ0A0f/9
I542B/+7fRWhFTBlda8nefYfyg9GL9D7g0aK1QgppRE6xc4D07li63yK0lFTjZwVDV96wVbT2bwl
8LuHohdIVkcQfIokPj5eK3+55wfjcG2SioYA2uj+fjIYuUdn2/EahacXz8M+bYWBqkqNKNKK61Te
IzG+DIXB9Wqb2EMcAScquGkourZqgImBtw99rCsGel8YHFDnn73mdoplV7z4u2xlDtM6oPm0xwri
1MdIzXTTxkRGEB1thcgt36JY21v9gy+tQzxUdlP+orK6TS/9BF9JPHPspF9/hJ93+kSTPfKY2LkK
8K79KHHDDQL6GKGT6FSp96UORFj3lys2uYG4f8l2MHWVQKUV+4mC5RxoSKtx3cHh1SkrO/YVCCmD
/ffdsFLdPkz2qZvhmzo9S7YGCqNYUgCB9QYZGv+kcTKtUPJ3xbqn/dzHL9oKdrf9JRcvMsSNcWXg
RoaiulikA/wj1sj+3DcJ17rzp+m8XcmdUcheZrUvDKNlI2Muhl33/vPMTTdlyTBMxdT1VniKsrw6
Zwb5MfmGt1vFJfG3XDaGFBuJ2kDwEFYNVHw7OjGQJhT9K1QZEqOfDM0wKBb+GT3kKj+maZU1OSNR
cQUZ8den32VESUYr7aVjg3ct105wirNwVm6gOzXtDQKU3XgyYEWC7q9++/9cqxUh1EiSlLps6BNe
MXiN7XDWJIzFaN9VjUtPb5eHl9gKD0ayN404oUvnjEvG8EzeTfqu7qflW+6xb3zhQ0Eb3O5Gpp8m
Rg/rtqKFVpj3exSyiemm/BqY4YvyXlszNFOu7O4xzo6Wt8+us/MUwVIelm2dnXtYSbtc4COeEakc
sXzBS9I/oJQqERj5xYoOt/33t3yOIz0s2coZxF7EoLkefd8ib6x1cCo82/HVHX82rvIw4BNUa8jU
sIexsVyYHL73iwGgUseveJoT/vdXqK1jmsfxXT+nfOcXGs9M2FnRGQw96PfwoAdMDxl2lY/Ps++H
FVuZRHi8FFl+hDA8fGXsJCMJ8EjeQxSm1zEAoejy7H9egDys10omVC3KbkpvL0JQhtLnlf13wBmm
3mH5kqBNXVk/zMzhaW17Gc+DwXrwprw2o3q3W5NB4p0MqKe5zcPPaUWnpD5ol96V6NRMK7i5U8Wd
YmVs+fyKEVSHN6xklttt4HR86Kes+4cd3q44DtWuMm7y7w5vfEgvmLUwIG7kn5bRAO8S1AbImKDA
N4ZBBzrsAuL0Ye1VFiSLnb3N5pkf2jdYSF0H4TmmY2iSAHlcIsNpbYjjSagvB2YSYr6dWs1kIc+b
ruoh9l/MWHd+vvxmSjfRRhktkUIESBI6ITTxOZzz8CNau8S81HUkG+wSrFRtmhaMf/SKuXe0d9NG
mRB7je9v4n5KjVbFMqBjW+ndej+9rQT8RU+OHKjDazaHib5f4jw7+Un9Lx3X/cpxB7IbW2Vk36yB
hKA2Ke2JwDggSJzfziWi7RFsB0ssv+WPiYFNNDrBt17OpNA1ANaShbAaGax7bBLkEEFsbRNnO7+F
9hZhHPVx5OkzxjoH3ziUdoSo5wnpw0tp7dV9JNZqL2bPNNbLB7dxf98BUWxO0LOu69O4C1t/Di09
LNi6S4+CebqXCn1JPF085QXnLPvrDs8eBwdPAM7vCH7NJfbvTOG/O691ne7M+yHMNXaeo41fY56y
mSN19iPrMF7AUmgg5hUulpC9eOcdiz9PkB6etXXDisfDLcuam670jvQafewGLXxSmPOHxjML1MVm
f7f2gRD0+nztTgLes2dvWGb0fwVdNJXWqUu1JK7EKyDIENsxr9+bLAhFHhj6yH9jdLG97PW3tF0L
XID/futP4erHlVtHDVigKOLqKJBajD3Pw4joB/v8eZ+OnMvEYRf/dddd2nzuYBia9kvH8s/ytcfl
W5v6qvQuxbl58JdXaA3TRu6ljj7B6XdLLHQ8ckULXeMgMHCOEa2l09m9fSo7evwFrV2u12IYniio
kUBg5ust+rMvdDLIEQLQrq4z9RSGeVyttcnPpnYzazNrXve7V/mZd6cJ6/ssqQ4+Jmt4P6E9P3YN
p3taXz4u29reZkaT2tiZ1eq1wmaSy1Z1q1WBr/Nl8PcH7XzAVsp4zZR9Juon9GRcHh7fs78A5rGz
oW9/NIzNMaPAOvbwU4Ti8ela+eLtEu9pRDabiNtimE7ef4cB5ZvFgumUk49iNlguC6tj6z4ZQCYp
j6u2UsajZEpqL9xXq2SbvjQe51hSBmFwxvRsguva/G7LJDE+fce/X/HT2/Fh4X9liedczov7oabJ
c/cEXN4a358KipPumB1xsetz/jI3HrA0Y3/QzoaW1aux14OPex36P6SHLpenJXFCtoyZ1PDr7VhW
fFZ4PD5iKyqJ0u1U3s88Yjw6uqDUBzsczb6woKOvM+JUyt2zwJpI075+VEmghUvSI0i/zJmHJxXF
6nw8Xww2LhPYX6crdCa1hdsA2kcbhQmt644kUHraZH1csvWUsRkrUpXS0FWyr/hovRS/Pt+S7nh4
XGwxycUyD2unV2WHdXmFf+mNqR0fhq/4ISaKuFUD0sj2RfTvX9ev/WvCmAb8MrAv/z7Fjj5Vv/A8
ngHqxIj975aCxcvX2XqpmHgR25L2WsfO/rta5Ff79n7AlrO3YBAOFnPXKZ5LzPdICudIBrU57+6W
oDimAntFxI50g53xNoMkgptKOq+zfryUh+H2PLhuLPmTqTOY4MzAfDAMuTdGhD+H1zv+hDLuUnhW
/WDuETGO4BuZOOx6ysrUwqgWA6XZ4uzUC9jMIfL6xL9g0BAByPc2EaOLXdxEemPRLwrrPP7M+7D1
8Vw8Owdq7r44770wx4T80MNtQ8eUoPBrq55v8CZ6wR3rgKXBbn57y0X3qDAnFbsQzdrjZLLU34Vv
fXJcFxE2O6aLJdXZw7RHpAkwkJkdYiWmH34dZuLLeTY6wUpOPP5duYJHWaN83+KhZGGzmR18/Wb3
IG7Xw5xRK0N5dW98+E7yxCzt+/n1UC9U2cETQJ/drvTBY9ZzGk6VulbvsKtxgMncc1+ydu/VRsao
OQgPtnh364mxcUVcHj5vDCPAuuSnaUjIqx4O85szhsmYNqEL8nJMLK7uObFOOLExS2hwxRdkUGdu
PjhM94MdO8nWT/z2q+ocp5EWVMvzshll4V5x/F9rmFZhyzI9bmpsDugJdLVN1a7j1brob7GQhmUM
n3c3wiTiSCrlXj7UERvsmPp85wRHV4RUtS0GuN/faeKKH9L3BXcyghuGmHzndT6+2rXL/0P9BICm
QbNInODK1t5cejaAnrTp9YOzaDOzSJjj2yNMQAV17Pbt9DgQjZcunsHTUUWPJ7iVPJiX0yk97nXh
l+FD8UYd1586TrIJtqfxlhmjxyG6amTs09Tt1xyAFQ5yFs6C/cWP9o29zP/i7Ex3W+XSdXtFSJjG
hr/0YMB9lz/IcRLTGDdg3F39GTOls89SdlSRjqr01fpWJcbAnO9822dYl0U5glDuzWmvoPF6lTsh
+QZ/3LdWKEP5rs2Qogg9Jlk6+crd2esT5S3D4u3l1gQqATgH+u7/8st+t/sCOsT8g4ox/OGQPm9S
uX9lpUwEhmOIL0rfx5RZcBQUXDudUQtk5u6/n2var07wP9f8YQ7V6tycz1cscCIolLXVRWAZJesd
hgPgNPRpmI0Krct67E/zmegjTm0CsOeQ4fiDC4M62Tvl58fwT5/tVx/1n+/1Y+kO1P5+X+K4zx3e
EHpBe9csbSbjLR6EJLTPSjbl5DL8/zoE/7nuj8V1LOlo2F9UUZcWquYgUGhUA+KLOjCq0PJiHxKF
Dy7WH+/hz3f/w0d9DLqyd77KMofvEJYxnT9i9tGaWufAj+vQdhXHnnHHkz/e/2+1CQqU/7Pmfjip
klI/z5n2lKmhqSCJLNgcrILqa6laEAKQxveTd05IpM0BoftozFJ2il2DoQyEMF3mQeMbQ5koFaQK
c71kl/86sH/LFv37BX/4tsaeloTLlVChsx0QOck7XNap6aqpa9miOo7DF3zofyyD716A/+WY9HsD
U2EGVNZ/Vm7JzmWDujzI8/VS82870mbZJMFJUd6AcL8hD+1Nc2d8xvFcHZYca4hb+mE4TxIe3hpQ
Lf++GreUr8hfbrZmFJHO6iLH+fr4q5b/a3exPlDoR+8Zhj7Qfjjip7Op3WSiKTHhLeZHv9NpUwHv
sj77hJRj1zIZZrvaZFIkDnlmvYO/8HG/B3T/fIkffjmDu4dGuVDraN1zeAtRQA9OyXmFPLBfh0IC
cI/QXJAJ0SU/S/8KRn5N7f3zDH565z2jfUinnognAaLTQv5GNFLgxmDcyV1vqFl+fApDSoy5mElO
8KHtrUkxmkzk6X/fT389iJ++++uo3RtJu4v6xAOB8ffcG9hXkqxI836LTzHN437NtujS2f/9yprI
U/+vJfv/XoH+w5LLr9LMzLqRgXpePTR03ugMFaiWi4VwOQcdVcGpvEFyyzNieTz2d5t4e2X2JXot
ApqgvwaYuo8/4jVdvPf//aV0UOQ9WnJ78g/z0i+PN9XYsy7UmZCuYvzNUvzrDo2fHlBB0F0o0gs9
SyR3wvOwQLb05BtO670iVPkeutAlIxWFSuLuiZIrxfaSxqDMZeaNCSE0iHadnaUQvEALPO0PFIXQ
4EN+gznK5M8R6V9NJQPD//deflqie/N8Xb/73R48YeykKsYmMdPI8bvqqqj4I4JpGxX1ZZxsSxmi
mYtqVGSOr8lfQeLvkfA/3+bHtlevx/O1ryj7ec9Mul50JK4wJ6W5kZQgX9WS3939feOg9YcGYdk5
BauiHFflPFOC/77wfq0c0fX8P8/lx9431btc1Wf6qoqvY3j364dlUW5GSk8IZabnz1uCNtYf1/zN
sx0olFZVWR2o5ndp6Z/Asda0XnXMvifVBp19SlFAMegHRAxtbaAAvTSGfw4e/baU/7nkz8byZ6Y/
Wq1lZ2v+nXnRb+lwUEaIRNrmmzJ6ekI7FQ1Om1mkv8Sqfk0/oIZCmlLu0Qj4cy42NzW1Ot7yx3z9
Th2fwIeq2DO8B23wl3v9azvrv5f6scyVrDvkRvOdHTxCR5VGdHcXTrYrHygPDvz//iJ/rYX9e7Uf
y3ivm/tMlvB7pACft+VcnaJfTgJyY0eA7D/+qj79/iQZQ1D6+NgD/oDF+mfl5IWkDp4lFknn1t6J
De2H3TnoDf7lwv76ICn76ySsZNSBfrJEc1k+tXkp0tuOaDYrfPr8mOTySrf0/zJOv9mmf6/1w87q
ucY09aN/Iz1F7954J0gBlz9csT9v6MfKeGZFXT36+o3x0ActlIr9LtlXiuFbNFb/OM3+vNaPdVEq
ygUaLQ8P9Xl07ZEbolfP3aDB4f/1on4dDf334f0wYI1xUg/07ymc2cskycdJFXiiJjvVHB/ds9i+
x1uCwY8/fO9fi0v/XPf7RP93KZbm81WceZ55CO0M3RqacIADHCzZ67lkKoCw/LHbfvMR/r3ijwiz
eD7rXqV9Fx6AgYjw17I2TyflDYpR1D+uJmKln4f/v1f74ZH02q596PIeRmk8xCUDBMRROe7PGRGz
1Mh2AyQEkPn7yxPqm+Yf2+FnA0x7kcqXZNIlgmyldYk0Wqoe6//QHe52b/0orMRcP0kgH+PrGpLt
8mnL09aF4ceyZiAv2zD3RmKBs12xruElusV1n2DwFRdTiKf77aGw9kzxe/tpGRbwI8ECHsP9xb6B
KGw8coj7LDXK8CQHje52WSrXM2RVqot92qp7X2rCaqkJXqY0q1KFD6rp/LJof3ihVfx1e/K5JCEv
03vyXOhxt/eMQ7Dvdm1LasyWdo1iqWsFxiC/UFgPIyhvPpnGB6C2LzCOEnHr2tyd5wfgCNsKVW/T
L9SIn2hyvzxbPc2WkNa5WfvW6shUjh8nK7s7vbWc21ABM7CYDZxCPnrACC8tPST34O0BZ0nzjyPT
Y+Mj2IyvFkm15S3sJjnUu5Mvv+xB7ubAgxgCJK+2Pcyr2xRFpp0+vH9SFj7OCEqa2WAoQzbaKiBo
kNtvmDS/pM+BowL3CY6b6+jyBgZjfL1ZxleX3uBEAqbxTL5vrH1mkbx8hPzMoruHalCuBysTqfqj
1X7q76RJlU99hRypoAnto/wcPDUrM1ylWWh9+1k5rYrAt3s7rdVqVLjnoB+/NFv4juAk4+cD8d/R
q7L52fYVXSXnacYX/vtWHFxlb7/6fo1SJlQevnmPVky9squDez7z3r32xUulxS54SPZtH+9Bn3AX
V7tfOad62QxGJXOlN+u+PfUt0q5X5xLcPGl0zV16i6pt0zg1j0+F1/nY1VUgOHpVYfe/ysLVcGzm
gx3gP8H4W9+X0sk6bwzQMcdRu+gb7h1vd3dp7AMgXcPqJoCr+p86eiKoJtOzdBxXwQ0cp+xeIqBz
6TdRD3DZCdjjC/5US3SCjDm5bkWMpe6D2n1+kphGRUsQ4NSCx39604d7pq3eaxcI4kebgik0Bo5Y
fNzU0TXXZmfTxligg5ocgYvifA41AIFVUEWH0dFpp+VaTg50E/Q3kk2eGvTXsbIvZ6/J5tyDoiOq
T7rZfh6G2icL7rmAhoOa60gjkNWtGhhJwzO1dDJT9CQBUht40los0V2byoZz0SZFu+Qr8H35Wyic
bCDS8r29fwassOztsjcwqgFS5qbzcQkYxXUJRqOO4iZcU5B8w/uQFHMGxPnqNQztkeTldZijc2j4
KlDAzq1TkJQxWCvHICflX9c6PbdlfFv3Zo1384Dp8OvMM3hCSeQNxjKA4757jI/8Tmfv04a3HTfz
Fy0lZ04x1aqXJfLnUlj6iv9aD3Z7NarTHhCLBwBBddhNAIvA5QHVfIf82k+At07LzcDDLkGQVD2s
ThG8bpyQhiBkBcexZthPbh0mNKreANVgAvGgakCPwiKwe2kw6cGiTvsRaKsxGBr7EcDKe3qSafUH
Tiu5UCUgMF7jdlpzt/Xy6d59wy/ggRg2swL5uE2r9Eqdph9/Jvvt/atbZl/ncTHEOoy5UUsaQ/fx
9ksQbbCS67QmT8ctG8zs1FuJTB54nmmxyGfVJF9LPVsFfft2euN/8tEVOANgwBkzIMDiu+Q64+Uj
pIIIuXX80NfgZ93BWnHVQCBDYJcmdWQQg31vE5o+b7wwOcoSc3cSjFbvErTvBvy6Y1xZ7RBWIWLV
WnT1tKRZI277lvt9Sl37qeLXX3c7o+3NiGDnIqCt+GzBKday2w6gmYJVSo7vyhgG4W0opVlMpWAF
Q89MwfW0Div2kh6IQfVRlV76aM5bewEx42POcbfEQipiQdvaTAKHh8rrjr9ioBAyeGY/PLa1Lchx
MKUzOnw6TpaXlwFBbpN3vEdhulXnRJ1obyGs3wt7o97uzHiE5otxAvF/KdBbTkmFORJHlu7lc/Hp
FTfzpGjx2OThHfLeGrnoc1zana341KrWLKQlL50m8ourjwZwH8NsItu6V0EXK2w98VE1X9MJyCop
/MNQGamT2v7uCozaNYLhdGwMAvBvAq2KpaknAA5W2qZ+K2f0NftZwkHZ9zlC0Nq42QN09O+Wsnml
NAsvxEZunXKr0t4El24Kyh5uI8K7mM2TTSNxcw51vlfpYdlz3eYPVz0wHsHl4EqEIq3zfMHL9C4U
vLQJq5KUKQr9B/x6bCtc5hytZPtwomyZtUyhaz5HdNBsLtN6itUVID4Mk6++15MHr0af1n456jG9
C6n1Nte+zHWdHmEBP62+FGcLtlMX3dbLJ9o8LWzna4xscGu1E6TIVwMU5yFmjqT348YAKJWao9dO
CnpjOb2wKMgc8yz6IJh84ftrvh7eweX2nGfSVDzuXtCSbj7EZUhfGgu/GV44weCG7UyBjL+uBAOo
H8NFAGonstLcZQZqUwgSHYPD1y0yREUtAZbpfrbO+NK39yhvwzbTnRuK859CXEzZFAl1vxziMyFk
AGxuWa6vhnWedRPO7FMqcO53R+1sAMYp0O1Qz93zjZs9h88tfoAxGF54kGGGmhDUSW5zKY2QCjht
QVsGKC8Kxrx404bzfmQEj+VZped55l9jjrQo++IqcgIoyIeJE9L6vhgE7bSZF9N8bh7savvtdpQ3
HgVAStCXHfXEQAavPnytmHwdNmDf5jzFTty9AqoP3Zy3aqEPKFNQIfUfKxh8EBSp7IAntufNxVWv
FujM4+gVXJETfzcRtJemF7wF4AIDHD/NPkW8hA9leYul0X57w9GJ+MOwhsPImnIFo9VXUyBDObwJ
+wkzQBsjkR9CY7lCmwAzNVQbGy16RqiSYgIWkiOVg/AUQXCCFH9t7QNi12gOAI6SRwVv4p7s3d1r
Ii20uTLGYQheqwMk8vfus/vUr5YKOvfi7s8c43fZNQxHPvm9m6+b4f7o5If48nLxRo0J5nUDHHom
zWRSu6MsyWMKn+rVrp+glMpQdw6JMbBacHapklJJXnf2YzcYFanKwX4c3d7Vd/MdHutat9Tx1Xvt
9kERICG/5rgZIwoGhLmZt9PLERD8YS7e5COuauvx0SWmd+YwH3eChmqR7h12vragPhpUxDBiBB5e
XlQwBFQluff+tJ/+gAw+0n7MmZXvzQpMd9ROX3y6DkgbES5I4Nw2TYU6PUi5dxwKROf4Eo9N6pRu
L37UtjSqUSXKyOzel1UgUjCZz0boR3izWZQd2BcQrEOZ7Ixg2OrBZdoFBqK8PUcQH6f4J9EUtoI1
BfUk3MeNHrT2ddznAJlTVOe26Ib9XPWXAnUKSsmc9scHw1IDNe5VRC+oeR0dZWmur/GAirV7mj5i
TMANX4v1ykfFLTfYLukFmJ8/8BQXRdDzOL2xgFrEcpsI4KzAGQ9osQOWOa56AdoPVBeiAwL6wheO
1OH06Y0PHtMod4RoEWFy6L4UHrsa12RMd6+4B5AAB9Y31ijxDoaH0TRPb7TCCPnAygVZN7qNmrvX
ey8m7acMtlJwmlj+zOeuqqFKNn54Sh/hAyIDfLyMZ1WlRXAd1a6y7Jbt9kJHvStBb84Am2kQJfFo
kPYBSLyP8CXmyrI5W/InlpNKMkmbF+xt8+wglnmmqnrk+MK3YFw9JvcxPmwYRlkCIX47xk3YjAl3
P44h1sPwj+MBaxruES9yieg9ZKl7+kxKZ4foIYcao9RTvi+9uckSeizw8vfDqI4ylihdAoYX76Qp
5AVE1Abe9O4V84cdihhaDQ5H+zKhzn3ZY5bN9MV0j7E0V+eZiZtyczj0Hh5RFFBxTjlhyJfXkGEC
ss2gBGL3QbBSssJL2cvodlVctkkEw1tW/cEw36jOFPCNDYIkA0MGuR1O4Pw4NhnwQ9xtA+jlngyQ
lKoYM21y6xVeXIHs5Hj96NsdVm8/JHkM54zWgc01XJsOm40V1LcppN7wyjX3vshHJ3+u2NBQXhz+
dx/zRlWJfb/eQScAQk7A1oSHDd+Su8ItYPbduYFf3U8gARKSDVXvcLNUXu7yTNllALq9WBpvmG4E
ZItU+XpGiq0wdGREa4T87QuNu8xKX533yj1R+tPsLlGW/c+GcZ31ZfrAKvMUmbILkOajmRdYsA9x
e0yUue67AmVLbx2cRcT9UXdsoaLitmj+wHpnqxUO48TWCTK5+UEbuu5hrcaEJLyeLCbg5Kx4ePXy
GMN843evqxej1Y0zoG/Ye8v4bM1+01khqEGfacHFst7ABFLj6g3b5O5WQwqmnP9z2CdcqU2BY/Dv
F+ouBi+VTckbuHM58YoJO8Wf3YZ7vVjv9AZAzeRA4+xizMoBaMTyh+eOYt6NH1HxB3lX0Bk1t/UJ
4TEOEvo3PXsLe5ja6Mm+hhzKjKHv+MeEn+TTmOkF7RndF+bqu34a3Ga30bse0FXBl1A58E1sdovt
rCLwh/yd2MFM8nPXV8QHW8CvTNzhXhHjDFv/PIb06VznjDXRC9TguotLcqrTacGJxDFnX+Yc5ixg
pgMRGaxs8grUnhoueZl0PoeSsL1sK9S7uW/RzMODxIrKyWVSY57utnhxQgO+fttXwlHH8kKEseCu
8y24owfktBujPVdUcXMexGMIcBltG/HwesRkGP4tnBmHqWI+qYCvifHgRu9uPs/HBvy+1ue3NqAM
rQ7fEuAuCnCYT26GhwtFmp/gd0TxG+8Vp/86b1n94lsDHuXzhX9GYRx3i1EyXpjQT6yA/VxsTYQb
JaH1nRCGHxQHGVsJs8l379wBQ7YCjdMxaYyHP8WkOx1X3PAi+G0Q7BN9RX834a942ZL4Foue9Z4l
bBJugocF0pxbS/mnh/nlR8St3l3azimci+44rkdvCZmB9X/s5X9uJXegPhKyPrgtVbxZbqKmylXZ
OxmI5XlbWEZ0nR824qVK9u45onbCrWYTgR9UUGeCtwq9TnJzx3QbPkuoqyCMuaZrayR4OILAWPKf
Grkm8UBA+FFoI5NhDSZ9GrPOM645v6IRw0rioR3wrXpsLNxk+FWt9c4FhvnoJeIG+zq7TNQhXqcB
JYa1LRa7Oc2JErpI5fGS9s09IpmxAbUwx8KJLUauwpKSm6sxsylxfO9djlBessYa+g6SoAkKGVFz
Aaza6jZiSypsQn3UsL/ExIEoVWrL48c319gpwgF3VTpcCo4MhQfMvbXNRqQMfMbSsd53LMJ7OxFV
3v/MGR/TIyOJlOJb/52bJL9xAf7UDHlsJJBNUTucPkNI6NDjMn7s5F8S4hUO4/98/i0hdHIbpqyE
MlGHbs2FZuTCWWSsf2mZISwBdA6dQJziJHOrdzBa/NtzuNievAxrQDfZZ7fqhgXbg/uzUdV0DytD
/Aa/Q4ZPwFj6U7EnC14NXVffzDVGeKk9UGEBCdc6N3fb0HFytCWUyLZ30EWiPJFZ/G3+XT1XQzhB
Hj9OQ7wAS4l42ySDYNgiLHnw/1SbGyAzOuYSQG4ohxaOENOVcq5ZxNkMbtq8IyiC01qDVlK/blt8
defO+ymxLzWhbubIY/xkHizvWBgCETwIO8oogpg4HozPHESZtTjCb2uHB18aM9nqI/lF2aHZGtaV
ZdiLxbyEoEmKxW6movghEMaydXk/YKUhqvARyGpHzxEHKbdHHgAnZZEFWyRH5ZXkHNARgxibFg54
mQmiqxPyWzyiHo8Oyi4NikIZL2Md/scQEMal/c0+OayE8WNsgj0gdquUHlZXfhO2LcrVx4W41BG5
h8zla5MApP1OqA1MJU/2O1vdQDrETsCaJ3bFwHmNvVAYgAB0zS+e7YU2e6B9ljEDAmqBudgZtqVg
NZztJy/y4OcumC++PqE8mSIyf2NulnvJ0i2FGdScS4rD0vcviUvpjHqIDJGRSpQPzU3mGmnJEzqz
TpkSxmFFGYDlRXenxZvbj/e2PGx4mCrrUTxEvsuoix9LlR8SP4gKPSr7/fdiVC4IBfimxUePKsYh
BQ7L/sN7AvpcLeirQqnq84ZELVk5A63lhQjJwQxyJQrK/C8P3jKGB9SnTac/BVXkyO97nqEP3ccm
NMMt5i0DXMU0Sm7FzAjtsp4wtXvg4OyjVeENxIHGFtedPouHR86jJ8nBgy/98lPwQTliyU+2HHQi
+aJ+aKk0Zy7X20MaytySZ5RTQTfHJxleUmkf+E8GrEh8TMl7FpvkAXtdQPpKqu/GXHJN1+Txid7R
A2NbpOzS4vtnxeFFIMBibNw8lT1KH6DIERvk2a72WBqxaSSxOLjXMyNHyPYiwpyxXxtMrdgU5G+t
B5RqeSwk6RVv+z3eJLa0m9PjwhWQ/3nwzxdG58bfE9KlNQzIDDreCbLzETbdbVjiytIxwCoF1Zse
aWlo3y+rapVhEHLrFBahPLrwMkCt8Srg5/qFp5I6RAu8Af88wR65ZPxZBwJnhtQvDbZTKcwXTyAP
MclNt5vn0w5eukkv8ejBnQA0o52zdM9TJYAo6+BDnQLyZfbzSnpsMAcyNtw7FwSukqtfBoonveEf
v9ER2nlsvRCUl3NCnarY8ivs/QWrCtrtlmIj6i2rfmN/nQU19RH1IkioLP0vxROYxm7Yd2VftZB2
UbEAiNiCnVCsy8d9roCDuzvd+rDU1ueliqVKYKi55Iizj9fJuZRDE2arMQNWPNX3PMkbmFUdOSsh
83NN5Hcgcdg6TK3G29Pot+l4IDih4LkC9oNVA7WOer68pucXkN/L3vFRPCJe8HS34bc/T3wcr21V
0Y0sLftzYnUf9JfdEgMuzNBwcx/tKnEKNO7WHPNGDb58fIXfZn3JzhfSMR9SeJ0I+HK5LYCJbyFF
y7SJY0jPrpkwzESeRvdz2PTZOzuK462PeIRiofsIle59YG/7DgBz1hu5hBk90S3nTbStw6bhsOcn
Mej5wsBDW4oRYKr/KKSAj3X46s7mHFSx+YZ3JryiJAv3E3xCdJBeriKeBGoRA9J5mwWc9gFwY4G3
kiDuNQuSb0Iz6eVfodqpEW9neeZgaRAfEzlxjuagG94YzCHrZUkTGJkYRpHHHWDoTqPXoluV0SPJ
hzHtTcN2Jy5pDDFYgAtCcH+Ym+e6mt/j4yG89T2lxpBhb+P1nn2b1KN7MPjAgWUX9PAzI6xLKM7A
3nLgt7HsXZfH1ootAqrbSCGDm5yiwywbk3TFKeht77EKZH1++TDZwlspQhbb7YbKlIwbRqtAfKtP
3jzzjUk5Pn/QMoQha2c1ZkUN71Z0XupIV9aAyJC3jC+hUM7DtIkjQbbYwPtQFudcubcMamUbdlLc
50emuQewklxoFaLX7Z8TKexPC08LqhEOgXdY3vBHFciE1y/u3z/5zdEyznjauG/swZj8CImTEPkF
aWL6hncCpxqdg3NA4q6IcsYLoz5g3LOtYQW84GnXUy1afglW8gF0oGrNziDdN2dYqmw54poHKYLX
iGGGLDleyUZbV9OmZCXAwTDxkAsZ4DLEUqLTwI1ZSGxpofo9W4mpW43vgivbYbowUntr93DRGGFZ
F+Ae02qMQITmqW42fIYG4uKXD5lkcNgnJAGKrrqn2fnuQm7ENBYwa2Gfe0eOn4kxVu6w2EWXSjdv
fBK674dEQIzBtqtfwDojmWVET2s8zuF7V2jZSZHhXeGZdOCUFZ4yAGnOeE443ASD67HMZRxtM/gA
4q3wY50DDHJ6RAus4TgUJXPQrH4HVZYmR5r68ySt44aCxcU2/XZu+mLHHJmc0QvArTHP5NbYj8nV
NaMauvr8EHzLCPNs3Tj/6k1bLn7hK2nD65TarCdtVxEuXHpYP8bAdM2+Q/pvPyfg4kwCQjgIbdVn
8oEdx3d9EsmTM/auX2YiDDSAXxIWubskCLZOqcwiY4jfF/hfUDVna9ax8Ihn0yHEAcMdhEoa7cPH
hOGLb1L0x8sjIwwKHHfDMYEvX1wlYkcQFBkRzU5X8L/XqRxsTwVrUFjeyzCtuFT8BC8sBzM9BQtL
ZItvnrAsQ8jtYyyAD5LXaQh4SlgDp7ieCyNfujIKjp3DDO4huuJKoT1gPxZ4rEj/K+x8/LPzZ7Mw
N4c+TNCOyg7JAE74ST6smZ2+7u0tNazbSsfrS80xUMGgdjhR3iJQLvWiT3u98JFXK7z5CB6ik49q
bm1W+QekldGQu6Zgz2d3XGinHhoYDZQPAsW5e8KAZZTPMmwTLoBfJiwQnV6oS7znLXo69st0ZlJ0
gRixNPynbcswuzmwA0qHCUUMwKMdmO4eoA/dpYbg6LDs9wTPgMUx8qPOkSJIyLbsB91IX+Z8hbtd
pKJOy1nOuppmO/1LwjlCr/fl5nwN6kmkxJEwyBkSHoIzJr4NO7zMIeA+TtbVYSFRiKFdAI8ieC1k
IomrcJ3Y7eBEcfJfbsn5D71RKFHB7IVxfYwQtBNM53YlW/oyzjw4Ac7V/qpIqgCbxHdFpH7LI9rk
1urCQbA9iO5H/07X9hSXZ9MnZx2tJMGFdSlOUy8SJctuiCBvZLjPYUUr0h1lr/3sCM74kIhf7n3c
2SJk8xmrNlxpeAqonXSBPGxnF6IciOE+CQVPC7EgUcpczFwdS15xsD5y2h3x0WI9lFM93DOtfCFB
i6VqSWzhjbq9WRlzWY7oO1+2sEPFxeAMJiT1YVvih7xNbGWni9iHEqxGhZQjxhN2XMIbfRuE+tgc
n/1jREKK2NBSt69PZYWSTtTYV58CvQv02W7Zxg1mQWAtITakpznOrN++a0H2LkiU5+Vricn3zLCf
fmHDGAkir+gEPHj86T7BxGh2fIPQC0a79RQjqGsvV6PrEv3tw/KRcy40fH88HpNac6iJNsd+rE8r
BrVKcOq++j2G2HMR6Y9F+EJVHjOBGmTcXw/uDjY1puoFY4cMEymj46g3ZEc4K6SkYJhj89Vttnpi
jugtQKkrd1k6zeJYQYS5JaV7KdwO3LH51q0fjfUS41IkkMOCUUSGHwnfl0cC0JQVXyUD92htOZVi
hdoMFDplJQ95bl/Yu0fahgz1tE8P+PMayDrpJ1wuwxnY5fIUi0jphqsmzC4FEO/wViHrsulPe+F9
YsY0tAwfC31x+ajG5+0d+bjk/KWLMyDpiQuTpsD5lSIS2PZ1teORMVxV83xJH9nnoEi0+cHaykMd
E8/x5GYfFEfQrOTx7mMhzWNGD3o5Ld61WNoi6dlBIaLBggSJMEY6zjZyi414Kx3bhKBGCx983S0u
6vgQKUFDdslRI3l9TPPgNKpHqt2DUN4sam/LYFbSOtQuHKwS2TuMwUD3aoJ0UmWigIVkEF9V8QZL
4fYZTkNQvxogY6ANUTViKqzkzUg+IFzSS5GxvuMLOsVcn3RrY/RsnBZ4+3OjWWhX5RNwtYQXOg+E
6DOq8IezdbZTwb96tDq6O/jCxAu9t0dUhYpXbzRP9gqUEHEeQZKLlU2HtDNWfZmTuCUMRIiCNREN
fFY2gYbfTNPrtpq70Ja7QVBTcZ3JYTanmQJLfhqVQ3V5TM/L25N64uFpGT3rGt0QhmLpKMQQwg4a
1l61DmmzfJKkroKzYV9OI1W3BmR8OSUa625aJuaO9BxLKXPPxPTkxBoG970DhEzeSKI10Uu2lcJn
FtHksL1a+Sw8TSjbjanz+bCMON+oFOnBI+wFJUFGQHnyvugxZPOwVWLRt31UfNauSGLdSPPeOVvH
FZZdqIzrCKDxkrEdNTq2tQccWWV4r9zeSYPJDg7xuPOOS3DgFDHxHkTweiBjjqR7G/Oa7gT2k3Zz
gVF9Jy/0yJzzqEtIdlrMgw/VgdXdKWwXEeDbQCQ2hYoRFOzcPnxQ8FhQD5gVdK8IOIhLjSC8TgV3
W+HlDREdXxnhheiDF0I40bBxCFHs28Jcap5giZNIRVNEs1VqpnP1q0xz1NXtkyae45lG1E/jMb4O
vNfJ1WTvpNvGfL+gYkhL+aH0KBgMjyR7+BdKbgbxHIj61tmTrYPTJeJuWxxksqcJN4mcn1v7B48u
oDPHpS+R6tc96V19F+7nLYKN5+9d8jpk0oloEuTC2lSijb6h0Y2crE1jB+GNf4JE+4RW3XMufhaK
9Nmdg/HgXj+3r+gVtbEZcVslhRBpIS1vdXgWE6g8etG1M9tTUqEIUvUdk+kHWoBInCJrIJG7vX5A
iFAZy6TaReoQl6QK7sl5I3J0FJvxw8cMks4LFnOyjxD0CylfOYNpRuq03hbT/lINKGP3ycoqPjlM
/vrgUfvvR9C8RSaW7uwtReT7srWqCXXOj3J8/xKKn9JUDc7efWEs9eFnTNyASvxtVA3vtCJsONkr
wka/z6hqYd+JEWv/8knqEwH84wyFGHKp1dzYgSO3jgYplCv7V2FHCn9Pj8QS7a8e/jnNpw3fuQko
D5JwOU5vabHOAz1q6OGA4hurQE8mHZtuwCAGh0hJPXujp3sSthVZCznscAkJnuMmGsC0ttqYxXJx
FHLp9DJe/SMOAi0JMzX5zr0kkk3MtFMnp1BEb8ROk0eEgyxyHCLMfK613YPwgnfYDo2xdrTPZ/fw
3ptq+IlEK9aeOR2Tsr478M9kC3YkTmpy/TwDjpTjWzXinynWmNPidrGJx5TDwmSKNq49skDMFclO
i8B63A9uC9VlteNGpfdQxTkd9QNFRMrFvAx6i04P9ZPdUqMg81CtzFAiVz2uR/g4pDPYhwRAmZON
9wlnYbXW8Tz1ytki53j1IWMXozzRUnJHY/7l1Tn7HQ3wTBTpOHQNiRx53V8XG8mvauze7EM01XyQ
6aVrY6TQp0zjgwv0iPVx2nJ/4YAixZ6B2AetL1o6CJtEo1FiWBJPTDjyyAJPTkeI7Ng650Z9sKHX
S92o8xbUPS0hXe3QHHWwclxxNTwuKm/fWYrMlPHBfYYc2uHhbb9+LVANIuCVuDCad6t6hNm64xEK
x/ZOvraz7ytO1udwwog1zWBc+enw9sot8nBpSWxHJlC1jpzUOORLmju1iewbLidAOBjXRKugwZSV
wm/1opZJCISyykB9IF4ke9LkNB8cmNM800M3m4jZL4mpJMUuornCsUvNQrTA9TQmnEuCdgxVnGMM
YcWTSCMc8LT3Q1BtXgviPBqlyrCcH0OdBisyclGW9klkU9Qb0JnV95d7BHHMO4mCk5eTd7njUz9J
mQLxs2Sc/YRYKj3i2e7n6sRkaZI9AzLdF9qg50TGxz1aL4q4CN047awfoDyyJWPLMSxFXeNoO91/
uO0HT7nHPDLhQMTbxEcCwz5ndV4N7l0ZmbbIh6DNFooH0M17X+ea3+3i00fHsGIP1F7UBMUFbwGp
Yfc0vkUbFdXm5lOKIjoLaDixxqqtrfIJquoPPFMWBZ6CRkjVEl+MH8s2dzNhuB1SVe0gyHq0HNlq
ojn0gaApxfEzblpbp+uDtD9rgshIo9gguXxuhvLfqqaucbW47VsSX4eb2rnRZMVhPHxiL9iuoxva
zoeIFLI87A/v4cBXaTcR6bsjec+BU3hbInlSHeVChNa9JV9MwlZoOxl/WYMVcvvsmOgqE7rbWusM
34tCa0A+2S8jEqYJgZXYASK93JLRqL17oIbFu0g6nyxH95CZp3+stxuQAyfaWjynR/zOs/uSLIXu
wpZSx+KBH4m7t1JF+rsYKUFfnMyh4tS97/3doXSp0BhQTFHqHvdIPSbHRT3KVhXT5eTSyXvHSEhC
etelkA/RSIMTOJyedrEy51l6H15mqntNHwlSXMFphUbud5BU/R/SzrM3ebbZ2r/Iknv5inGl1yR8
QSEJpmMMxuBf/x4Dz9a+L55Ld6R3K0oD3M46s2atGRa9pjr0EpVSUXrDbCn9eda4L3Z6uA1xsFsG
HOMOL5lz/7QO1Tcm3K3DxtVVBv450aZswaBFVor5jeFo7Zv5AY5PR1sy65yBMwMtFGh/vjj1DLAf
sFjj2+mvR8UPSSyr1gWr9ow1uSax/k8JcE5MHZ9qoeA2n/p2a5Uifd9juc3pRi50brsEkkhS4nVN
MQuZMU5yQ3TfykKQz+A0zvpKR+2t7g10XHjcKoCdM2Z+g3MTk0fQeETuJjVX7u1jcgm+wOVHFClv
4EjgDx8wzQgigpoSJzmwMpyCEn9NCbcFSwyQQnMDx8P/LprzQR0uwb5Yx+aC8W2ie3zt4KeMN1SL
o3JAoOKiF52y5T7y/+X03x2moD1cRYX/Dcl919ZGDv6dglmaO0SCxBPVQgOzIzSgSxE0H916Bu+D
pyUCizwXWRwlHmo3keFcB8pAC+ofInFdlqrpLa2jLUPcS/NB1oMc1zJJtUEshCXuOrtOrj+3TtbH
6043bFh4abnUJCtw2c99Cb+8v1OHYXpsDJSeHZ0DJV5/ElEczz/rD+OjfHOtqABJ0NgE1qx/F3CE
su3oqZpFeA6rrljKYPHxRUU1o36sJ2sfpIcQwi1lH8RZ2bKQ5ARwJCp4mBwvRNsK3IU5HQCm0Mjl
x95X9g24jV4g4SgrLRMbsCc+YCFqadVedav2DVskVD7Uxnl8CPJZTg6BY7BK6ndj5AmasuvoxDhM
WMX7Y3PHWkKTH+k+ZuC2YVAPkDjSXVY7GmCggiecFwo7T5Vmn7f3tdNU4n3r2Fq/rTrWhw1v+Udl
Gf4sprsboNdGwOt3wxd4TUsn97i7mm4TfLMuzghMhtgn7HkNyqYFVHVipamxAyy/7pyM5mlUTwDu
3mgt45NKlMRSJANOkcRV7xINSGtd+ubSYfjpjdxjuxp9n79N/HALWj0BSBACCFHeewVfIryQZQyd
BWjQdpRnvhkzYcGVt1/XiAqJ+RBvF7GkJ0AX7R3tWN+Ovap1bp1ad1y1arGZOAl0QNZHhrtgIxMM
I+b7pvGW4UNT34J+A1K9RGyNgQUiLuAC42qyymKPbVkgMVBFHNP92IpsPKEA1IRVsmp8QvTCR7tD
s2BhuXWKIeBNPA+OUMgqtqeaDQbE0XcXTKG+DoN1WLY2A5NIHD4RQCUJMrCw/FXi9SjR2yz7p55U
IbDBkUYy4ZweOJ1N3GUHii80ZEgDCULkLMwnxZYde993w/MoJQsLSHNNqk+V4gXH4PqeEyrcpEeA
cbt3w3yU2Eqz+KkWZ6o4bllk0suHAauDubdjmRWOO23YA8hrma28c9gGN7xhgvmYPwT8esDZ4Ff3
sTYputfPrL/qliHlkSDIYoJBLMC3J3sfMKlACj5mkMYOJQ4x8XdZx07Rcbad3Rb7iPkwq5juu9lm
VsMpgdi6+SHrr+Lrkh5EtmJBOEk+0gS+OBEtx/TZIJh9o62nc7yC1BpYAwdwlv2P/yrkKwNz5ysz
a7DHoj33ndSBapKY4SlkHlcJnmUwj0t2bw3IzBtTknlGJCnBvr438U+YnVkfY9UBUC57JXl2CRTR
0UvzvZ5e0Yimh9l5VCXk/yWha5gR4s96VLoEfDlxnr2vtm/dk+7PW3o7I5XUUG1bCELC8/jKJP62
XH9XBxlFr87h/RyTy/CAp6p0sn24v7dMvWniGsClRFcD9fIcqW6KKXPhdCeQn81wD45RLPFGM2BI
AbtKckqiuiGWRGAsF0Rn02Uk4MB8V5R67IHahZuEvCqNY90i97Nffw9WjCujRyQg87WlleZDL4JR
6G+ZEVI+kXgbZIEk67nDPKJvJfgnYVkqcuHaqV8E2wkEWoTGFjZI4Z1pAxR2T3S1WSVcPZHRjPUz
f6OrWGtiL9Z6G5+5TFUTMCYoRqEuc/jH7Z5jrLtN5xyfs0ZBXBtI7dueXLF3FzY0sUZdNU4wIJj3
BVwTEWXwK28e36qNf9PoUl/Tws1kPvf3io9cet7CDSOLDmy0waFz5FC86iPZ8SWqzGbHTlV37UZX
6TPQKP0h6NSqdcFMsEOJb9s9aBXgNNsPgrbET8U1vhDyTjPYKLTvZHkLJtseZ2XRK4DXutrgyrRm
h/WDMvxcN6tWeiYAQXQZ3HNYZiR9gN8MRRPOXISgrO0OS3bpD6YZq8D2jadWZ6s1DPMqrhZO02ln
zXgkwBx3lGI5H/AJum9lyGxiko9Gj3pu7NVd51u4ApduOn93w3qiL7Bujr0iPY8V0iaspjKzWL72
BBxvjQM+G4NNXmgeF7sop8NhVPRlxuoAdiVmwPzayKH6wOSAG3L4Ob9pH+uFmBqkMixbdZ+xG61H
xJHiw0AHCjx0IUxN6oDSJV1AcJyd9YLR1mbBYaR1tr3bhBvDMzyhOZri2+26Z4hgHVZRc3QPyQNP
E+YsRtAN2VDscM04bdZLu/F1ZG0gl1WC3rVlkslw31qCWN3BkD/ZMVBFWFTbPPaUJpYfS2J6/NBI
z9TDhZKAGgmTYidhe2L5VwwMGIzUhmQlZlj4x60/+jwm4nKvAq8pvMfDGOXRpTEfnlqbirjoipj2
ro2uMrA+AKPfzq01FjyhEH4WEa7kj9I+km+qJ/FNcG8mKGE48GWsHfYCVvH2fbi3GhsFdZmfv6u5
fyXnJ+txxiEr6buKQZ0tvFy2Z3QN6f5NYGqgI7K6u2Nz39BuCDjnnzJGNN/68D70BSjuXegy4Nv7
qRplx6bCFtuyybiykJuuf/a93O6XCyxid+hsWjvy8PTI+9lT0YUw1GH0180cvuzbZkAyj+vPPeb8
xkfWu070pkOimognL0KY4G15lc1yWgDLw2qPqhRUD3QWlnTWODrcPu5aSVCCMd0nVuB9e98OY+KH
gHhzM5QY0ipaY8oadBDWdMvrHzr8RkxTHyGH71uc5/wmWiqNVcoeHiIzJkwwKtyAaTvEfplRtxrf
Mzwtjq0t/mb/tMBmJu/WJcdcLwh2SwD5F5Wr9pvK9SWHj2c4Tua4VDYUXrEJgc1jFwNN+K0khP63
LAT/FLi+JO3x7PMtq6yHIPoC67QOF3siOmDUBF6AMpiP2AGHTo61cmcde9giv2Sq0UTZ/W8i2xfl
t0KNtNIQlTmcWgC3dE9dEaFafQAioG5TmUbKL1Xj9b8KeymkQ84+x9LI/PCnhn5tu+Z9dyNJrZAt
b80FUcXm9Y2onsCEF6JU8qTszf/h7pBrDk/gN9m2JnLz/3ryf9zFSzdnN8uw5mvuQvhTwvalfFDz
Zz7uC34pSCyDmexNvzS4/tfR9Y/LvnS6fsoNW6FwPMk2uSp8XFE1D0nYmiISX37/JhL/q5T5H5d7
6V/VUY/21i7WFNurgW5qYv1W69qym1sC9wZhMOg1rI1lPP139fbfZ9E/Lvyi9t+YqwOZjzOpfOe8
E0wAviT6u2a5/eVCf51F/7jQi9R/vlGUfCv96PWAphoOZcz2gI/YeY2J21WHv1zut2HzovYvz5t8
s9uRKkHEJnBfMwQD4LxSlV2ytsDfmwgr8N+vqv8ljRW1SinZZluUO9Jfp0xpuB6pm5im5qBa+SU7
S8LCSORFwofj6ouyR8IJoxIsNJ0dO2DWO/9/pWn64y5epkw9LxzbunEXlb9QAWihpBRxjWZKYgGY
XeycMHKS3Y9wzazfZs5vbfAyc7T56jw31xS1ucMMhqA7gXF4gwtVxMYaIdu8HZgxzgZ+bocAowQ2
/Xtsd08OptUv3fG3JeyPlnidVvWWhFHVlpq8TT3NE+WdfXhmUaYDLbxOpm/Vnw/sdKEtUNJJOVwd
TxtRg5+Hp+HORKbcQCq7ZqUZbKdwblBkntBTHAMjUQfUeJkW7RMoyj1F1+aNEDwoofdtocCo4LHX
D+GfHmwQJlNMB2Rl3qH8ATzK48SKCzDVA/yru49ciwx30FB7QDjrxvR0CERjHe9j500KFvfRKQyq
yRqgQkOptBrtEJQjlUXZy0SFX0ZVm7x3HDjhuUvshCgRXGhAyZ5LyUyrc4FHe/wAkiUB6Ln5SfHX
FAR4TNwOgS7jMSdU33MivJSIXG8egSMcUICCn0/wimkxJahcT8sx7D2cx0PLiEC6dKiS+efuU9gl
azdWIaOAnSrElmrfIhi7gjT9TsS4fepXV5DcY9sAknGWcwi40cptHvs5uTOrGDtK+TgAg4JmF10n
1eBHZGH98b0Oz73LkOBItCWyAAhErbiu+yUUBx0DVhk7fW98y39Zo/6201umSqV6ixRrqqe/JM7Y
zw+r3el0rscdariPw+GNIPdwGAVtX7LUeImYjL8swH9dMv55zZf0GYql23tjf6rHdW/6fqXSoxX2
SC0XZRGx4DdCtpQhT/0l5Tz/fXL8LaPcHw/7sr077i2vlLtZjqctPVoorMnIDwDC38bJuZGMg5gV
896cQI3ppt93Px39asH9JdfSH3fwsk6pmaeUmsUd4EL7w+TtbTzuD38+8Jn80ffot4aWuf5iSPxx
tZd1yd7Xx7nl5tRqboazdWO8CoeNH8kDeiDvJhVHloPvb7X7S3aUv2S4If8QBR9IgG+Ymm6/dK9H
4j7Vqy9H1mI9rVGMrKHXpwL93IkC/XuX/mUz//NiL12q32t9fVuXcjGCV73xlzIT0Hj5f7zMS78p
K+Oyuuk8U+nnqKcQayYApMzh//MDvfTZwbydXUXhSjChBoc+VRKgBY7Bif+vLSeD5x9JepzKKurM
5UJ3Vn8RF94Ia0Gph3/27433ly3pzz56Mbgc/a5erDNX0nrbacUucUCN4zREKk7gF1U4/u1o3j6+
C3M4nwFSCkn932/CsP+0N10qZmu6brimjUFiuaSV/PN58935UurrfTZBhjmzGrOjH7odCYFWKA7Q
CG5C8khPKqSVjTxZLO5+yyEGWIdIW6iG4STTHBYZQQjBOGGL4HPmzT0gcGs5EsUDMm9hF48k+Ck1
RtRgxu7L4xG1/dh2ejNYseQ52PrUoqi/rs2xLD+cmGzUECfn0XvRbHbUDmnmxLYnvCFRoBwKD1kv
qHDo8UHSw1JFxYhJuz04TAZTqHkhHIgGBGDiTugKW9NTsGujM6BtWxVBDtxZvBh5sqK3HkAyOkY/
Irs8M4KJdpLKI/EChYc3OPOxMd6R0KuaWCG24w1mC7LYwS7M0kXRJllIqjVF+KItTj/k2emZKcLD
tApE/nnqAM5QfWB8IZFDj2Q2Ae7DPHGbep/0AVyOjOMQOlW/N86QaNhNBzHMriW6oPkIUtay3SVq
GBXEfko2zsmJaOmJoCGsob6Qx7RUaFfImUZlM7eBnw5DOE/hhxDN981lFecdGBzbUPjDmb9EzRET
9j03YR7BhSehKV4G5DT4AWzNVKdkKQqNAQF4vY0KCk4yvFelY0KO+oEJ0CQ9LWxSCM0glgXhA+CV
rzKklMUqZPXEPIJBTagt6nZHAEBzf3IGdBXM6Ag9dnTgRiQ+UDTiVQdsMpCSr8SPJWSAsyj0w+my
AIQoee0CSDm4t+YBqAuZgPmMMv73ka+9OHbPkW9Ql0jKxttY4y8j/6Dvz+U+t6oJNMXojH4IoHLb
rcNmNuwgbJxmsRHW79e2nR7QTNfjispQWPEYbqt+1t3Gx67Bu3Vop+/bIRZcS0OZfe5gcSldt092
CxKaRM57TsH0lT88TZQhsXgALREfUn+oqUTM6AAG3ZCUDi01ObS0yOuogPjAdekh2KRryKnAli3q
2sHArFNssHeh7zkFtKIKqvY71ANosgQ8+2V8mMDQTdSIpEWUufMhupHsU21te/nPegSaOqoWVctJ
fmlGWeL/dzOlFUm96GoUpjYN7CTdfrWUbvdrdinPx75LHOpWpvMLym2TYWDNVlXd0Fef5Zr87FOn
7rjZzLmyS5yyXywY508fXW7CNj1ZwyzXU6m893ITVmmbR11Tqr72pQP+wOqpmtaqubbB5eMdUDFh
0XNzNY8yNdCqcFtHhR3lZB1ZQZpbxVt0GlZUZbFzb3qHeIW4CV0F8Y8rkYTQYk7Bbn8zv0v4JVlT
c5orLnIOPTW+2qE6jw4GyRr8Amo2jDem1qZZnQIycF6RJ1kNC78dOg01HH+ggqjQAd1wh3DITrMi
MjFw89TRQtBwA9FrHoDX1bfo4AT/3lH6n37wf7fRi0lgz8tVfaiLW//ASqxTzHSQ5fvGFajSaVze
DBVFxpmJ1i/hMIyqrz00pDlLGwxJBhrE8pHzUS5OZkyZ0sZqs/5lI/L+NAG5PerSGrpqqipusUpd
+T/3odWtOpa1cYYIBoXfDI4AAmSqubbLTzgKbCPm2Tc2wZWFoL1vFUhWvMaBGFWFyXo7BxvAKBcY
dMyWQPj5/d6x5oh4i7FVNJV307+NnfDYqeBpk8FGDcgeSzIdFKGFv08rkjoRA3ZAvklKS/W5hc0q
FRf4pv5tH3gI0lgfi3CdRc7goEV57ZtoGYqxcm/cTv5uqDp4jP75OhLllz2CkLk+Jys7FEIpgXqH
+GN+p80JFVPU6mD7ILm7E8rN3Oyi3QK5BQdxw+zyi4Wh/aVNDeqLaSTjdTzbdl5sGc0rvYs517NJ
TjZqsgG5kfPlhZImeR7ajUByOSIjDMr+L/ORuf9fow1bQsWmIF8rsJxtvs7IVWlQrPdE/ZRQje6p
YPNkWOpAEok2CbOUn5sEigGFT0ka9Pi9/cy6eRs7kux9uyRP7AGeeltPSTK7PE3lvV2CW95dk3jJ
JIGIHcn7cqz8LNpk23MH664b6Xfcdxs6KMmN9PR/PlQtGR0ctO6y/eckf1F68qaZFu1195BcuNKe
TFcm1ztPzccHORVYAWcyuZCZuoCMXGfVJxUQpyBPmE2Crkt7HilfbsTBQw5Yygn09HEXaxJquYQ+
sqEdKT3n68J/5MVBDxZJkpxL+/i56nNuTmqShOb4eUjMdNV3vkgSmNo0gknWIbmOHCi3RlmS9ED0
hdYpgR9yUo1tkoz2gCgmzyYNJ82RdeFs8RH+R9xDi0oLyZvyspoepFXb1OCSz3o946vghWdzmjQJ
WSRUWkVekA+4nBYScFPpSfvLwx14dd09niT3mFyU6fQ4d94WNIVDS0nKpKf8ktOoywvPJ4c5PfKr
cct2JLdySEg2C8z4JT26S6QX5HqShuZ5t+i4OIQ0W49eLyDkc6Q9kJ9kWQM65D2DdYDDSDrFdQ+J
TRtJKz6vJ1cHSeEHbSDtIIGox980atGWr8u6wU3LQZxUrs9v6RDoMKlDwxz4mzRo0qO7hIRSw0Ny
Q8BPP676VUBlxYMIzviZ864MIukr6SnMhqQO5T4YZI8boCm594LnfzQTVyxoLRLY0HjPB1V50GfT
S5PI7UiDyCTguSMd64jefnazDGv5AK3y7CaTJHS0iTSFzCD5kkvDfeH093QNphXpEeyBO7cj42aX
yHjPE++LocXQ5nTy8PIs6h4dnbSYydyVi0uvmLTYs7dpUjWVLr8/Tj4flEuy3THq8scHhJpzoIHl
W/5ed3lHDpGHkfva8HvF9Sl83DNpVoosdnaMZbmGfMsYlXluR/SOXH6jc/SGBtEkXRN9zUfmndNy
w6FuR+LlkktrRePIwqJHbuf5u+LEFQe65AKUC0mjWY9L8vfjU5ArZzQGD7pJoHfKCStWq0u4Si6h
HgHgcbgcIguAdHX1SYyJKbsnqZIRWqFwSsnyMDgzMCTbHLMlgNaOALNEvFSGGxyVoPqAJU8erFsM
hYLCz3PMuSw6h3mAPg7ozYDyZ0TrZIsIuAz10ZlD88BsapEF96EeFrFGtB3lEFxG8CAnsIIsMsm6
7fAhi/9ylJ5ytXNoNon/j1DKN+fAdHNek1M70TZc0f2kOgzPMYorIrNOhCXEJa2I5DZQsvb8VYUo
3R8Xh/6Xov5Jjah6L0PSX0HBEDmfFUGj0AjtInJAa3Fqa3eKA63Rr6I3S0X8ynGDMpzH8ggHuFYo
IVARwWSBuwlfEL0YDNWo4GsX2G8brNVteJidRiaaMXZ4SDiHCP0Yn2IXjSUabaUG94JC+op3ATrJ
zRuih7ce96ylSB2jVffYfv5cdeWp7N7zuXQ0vejceKVGbyFfctyxDX0EgcS27faKQOns2/s2xYge
XVGn+pc3cAbSKifOaX+dOP7U3qDO1dJ7uOO3wxk8ro7M70tuR85P2y1vS7kq8oMTbwtJIydw7UVy
ApgucofyJVfSeCI5SiMDhRAe5CzHhMbcJ0dukU/K/UqPoPCTBq7TKoQuS/cos21yS09tg5vxoqy/
65ZtCKthPUVIQzO5XydOp1KSCTIMf4QW3SW3cUxusGvRTZHzSPpb2k3u4tGgqfR/zemN6P5VMW7g
oPIfBR3eZWRB5p/mxA6yKA8u96ZDp85Dh4FXR7mUMmdA1tTRrUqkk2W4bZehNzuHa3RjfMMJe98+
/qRpVKi9PGvRpAukRRmbXFlaAFOkrURmeCFpBzRexoGTrCIjsfhpEdtfRVpShBTaYgSTDfcx6qj1
MJbbyJg4cjMIRblzZ2bN4DihsVkneSCTqgqLpd17TrQbDbfpIn8ebLrz3rEt15eRccRfhQ8HfnWG
ioSXncj9qTQyGh0C47gJQYlm58S7ClJiXUw8xDt0vREVgdu7Lh36HAl8UgcVNCLENkMToooWoAvh
G24TI0IN3S84NwwAiCrSjTZj6H++HiME/hRdx/iBTngXRzE0+ZKf18/CblQwQ2V47R/knU33LkIQ
+E2Pl0t01M+jV0PpeoORIl2/+/QGzBs6XB5VpgBjkqkgi4Db08lN83j9Mabk2nIWZYDug1uTC3Es
TSH3bX+JAuLI9U7JrkvE4HHFu4y3/FNGmhqeeGnT3UDTl+l6pGWPHJh96yLbbV7pPWiPAdzdC0p3
naatHufQ363IRWe9ZwbcuR+ZOXIqecUgx8BzDCEmpFNF4y9EaTodai+9XkfPhVNWQtRUfKtJHutj
WR3nrJ1zxoeaZCh6Tu85r/EqMThZTc0E9ltnK6J4/nKTa+wmiOpTMlHGkjKpjjW+Ds3LyAw8Uumt
Y4uVXyN1NHqCRGuy/qPAOXEkWpKohCISQeKRJlzFKsxKGT1l/8hfO1h+4p/ri90sj0SSyU8ogkoC
bQgxcwlXkugCvyVVhvyWrxVkfEktipCTv04xToMd2GRscxIHrqjk+rL4C6ZuW2GBV6N6lL3BZjn+
4kNqxn97FMCENq6a5piO55kvMOzFVdSDrdsVlYuFYHIMtks9At1jkyy+NkmVqo9NBruA9zE5KsyE
FRuz7O2yMbMJtzfs6dgq4hDIN7FRe0KiXub4Kjq1mOmEvtXUaM7ph3UkfbGNauBG4oaHRUYDPzc9
2R1xxgJ1lLMBSveazTwub49dT1aFjLdlJzw4DZYAZKzkRIhMFgt+Njdvz/1XNqn/Pd4K0F//Z47I
hJTFSGegIhtEpkwejcfm9Gjp8NiSm1ZIOSs9cSeZDC7iQvsNX3kJC4lj7GmGa7iWZeoWcQMBcP8B
SNv2xbutd8p6Ishl1rW+sLKhbJ2m+RUoXBk5IJQAVaGYa6ep9aUSfIOk8Lmezid7ShihhGp7IWnT
CBxCTOyRGWyynwB6rnrbCYoz7W07OPRI2fZVRfC64RtQ8Zi2UsFAj9GeAsGStWuXzMZXiO02k3w1
rZfSarvpuX2H/cgUvnSNYNNiKqMv8JCaLG0IMT12jxlJIYC/dk0ULbCx4F8iIF2bvkipNfI+QLac
wFjn2BaCmYdMZmCMrbHXhmO4wO3vnmLYoc0KLPYXQERTBfL4A7uyPNulDKWLg2w5FKz5s2kBxE3N
mis3RD4lI9bqVaQKFjcVYw/r1YIMj6WHE4ZWDEO5SDQQ4+TatsDxCkF+sf7m0bF7ad/JmSquxx4n
bY7p7/ITtIl3DfL65tiNcvgFE1ve/R+fcz64Q0J4eA7iMzw9mAvuotjOztdujPPIu7hR2PEQDHGU
xdnD5BcPCSciT4yQ9PCJQ+685MJH9+L+UpZFnEVxQkjkjGH+dDDdSOQ8ZrolGfQuwQkWl+vpeZK+
DIafeCNi4uM/o34X252PctlBNsRB4Vhs96V4aeIVif+EM0eckMti+w9xzblveVneVH2Ivb3Dw2OS
13gGcTW5DFk9PwuUHHIpWlcc28r1xQmXp37e+OPyYm/bHPpsGPHXny4w0TPJvo+HRcJxe/loWh5R
HpdHxVcSb1Z8omwol4TFmap3DpAXObHzVaVWmCfqEuePL2lj8U/F1362t9xWnpBbuJDAutJbjcVz
2CWORwM93TXxf7Nako/ijchTyvsPh3mMp5bq3JV4+M+7knYQz3A+EB8R71qaVlpRmkp6ROnhY4Ly
07TnKT4KCjqG29PTFveJQ6SvDNwLaRTxKR+whAvcIS4intzUxEGUJcDp3fn59N0EAlh35ez2o7X3
jFRpYmkkPaUvVn25b+lSHXdWepIkEwyd9ZBsw58WtH+bUggkeWXIrPqCSjwfX5w4cQp1OLKPp0dl
/Biq8hOdHC8+x5zAIdIQ4g5v6eCn7yS9zjwQd3aOoOSJgahLuTKHcQ9yHWm7EriMP8g/3j52rXdc
wayD901aUWbhzExhPHAMaRWn0n/ZkJKGRJd43j3tx+SQGSJfMg3krPJTLq18PYfDFs9Uxsv/jACZ
T3MG5G7MCR699zz6MdrkGdWl5IiEKsJQuwjm8gQILgyH5zQzMFt4+qcDLG+L+yqTVhp6PrCQVYOA
rLt3XF9AqNGKaSWYwNPPf0IQTETp18e03yUrRtQTvpDPyInEfc66YC9eT84sLz8xgQ1O7gEoQbpH
PNbzkuCvGSmkkeE+ZInh0bgYlyGkEJCpHOe0h9u7B8zOousqytzme2cFufu8uK4C++fYITvzGDnq
JZ8eXP+2PKP9n0lp2f6RIBorfWQika3C61JsSbErxWSWv8QmRo2zRAHLf2iewGUfXs/mUwzNRxbw
aLeUTVwsdwj+qWy/q6X4s/Pw0hJbqoit7uYNyw3LjO/mgY1pReIn8X31BLsfmBazoPXY1JPdm2zy
RXzhNfm9R7zNnzf5yIJEovwm1BjZYu5FRcsjF1SsAdljUbjsdmK+2XyLAXilONmlxe+YRI4QZFwq
i8p/25/1z3WxR0wtnzrE4sGLmyU5YMRWOONYGdip0gbiCZCDCitWEoWJ/V+juUINNTUgpYvCJkXd
hGwMU17FyhdPQXwGghBkQ8IPxDkVx9zGW7gGrjgJKeVr8QLEnhcz28AKP5FAQRx8C2tY/kJ9QU/g
yi3VkNQQurgR/CutzkfwPPF+6DItdfGQxffTJPeCuII2bh9vREoHVwhf4mm4iw8h1yLFEx+fIyl5
+K9yrEfHylvIolNxa8R1FV8JkQ+e0pEYJQ5p55peHl6leIUGNrGkenoOm3kPD6ttYyeIe1uCPczj
NTeQMw5kVMhf3uwKqiBf0thi9outj+51+vBseTbxVXNQAqRmXBvRKN5ZHVgPxwI/Upp0Ks6MGHSC
nCiTU2Rgu1sYOyds+zOD4ULX2oRpxXfFoQ2sh/en44l6mNXnWDjgYugRWWty/6EyyWO5O/Eybv5b
FQI/IFkRIaBCYz9b64QXSG8HWufp7hz474IzQA/jnpC9LKGKSkcPyog8/rgZyP0pVq8GcmvKuyQm
IPsNNy2NceYByBaCaArRp3hD9PYTYCqW4sCKXtbjFaYQLq94jiSYgdxHup+kmIiJpvFQPNxQHvVG
St1tQIZhpolY01nydJxL8e8ikBW0MWg7N9x6PiRl1jdSWtxIcRrFbTXACuQVOeGjT6icJDjUbSBT
TCbYOtrS1gISWPyU+Zw9+lVazMQDI6spCSLMQGKsbL7RXXBGHArB3TYPVFtQQVnPZDXTHgap+PW4
fDNZK55jREbCPKYpZo+zS3NN8P7exQMUF5F8KCRhk9XGY3g/H07cWFIw4RY/URt6mmEvnxK8SwA4
adgqNJl0j0lIY4qDK74bCXRSJUHqHZVI1BBj4a2h3ENmiyYlrVqbqIaCzBskpYH0v3s3Z2JPqtEl
9HjljLKN/F38b8MbVBB6kiRHapQkxzhbPP9XYmkCPtGhhjM/c4JtlGdftVf8Kz6gjgeFY1V83XGX
lNCgton8VtBpCkAiv+WVY4xb1SlT6pF8yZnXb+Ixivt4oU7B/EeuTTYP4fJzXD26flyQckTzidyA
yi2qeJvyVoHwl/tTwusHfk7McTMllifatMtU/lLx4p528yUU4BQ2SLz5gVTKCQRwvNOp8pqBgydX
lWsSpH5EAdh3E5t6CCoutda0MKcFTsXgZH9cMQDAs4kTramrIuEiwcAfhidlHcQBdyFUmMwWk1Ta
W44Ul1yMcT7F2UF9OyTzZVAJT3P9psR6Wk3FFJG09k+kWAaZVMYAYX7gw0+T6xl8oN9S0HKJXEmX
0BncOs5ItEOCfweBEuQSRZLycW+RaCe+RWQhY5ZW74KFCbRALWpqEx2BFta8I8uwLLsCs8mclQ1P
NkF9JAvOASBC8DRgXQDc+xdzGPgsp3wBZSaAFgSokO1R1ncz3CC/lt1GIAX56wioalEr88D+glTr
AfjJYH4u1dV/YLgbJiajGwSXBQNJIQsRi4IvySqQ78oWhn8mSLE3Esslf9inWDlZ1xzkjKJNtF/w
fI+phZqeZXnNgp99mO/zXg0aI0s2K0yKsJmfAvxRZmYGqMkERUvJK+ewsHDGBZER7fiWdBpgwqAj
AFtdXTSo6J4tWKq3ruwtiAWjfVsfHd9lAZS1A6gK/bp8CWxEAzxQP2kkE2sg45iaea2+E3mlUdnZ
pm6oAJEK8CXr1Ql8sRwLpqxx+8Drj93qzvVloV7FArXVwfXzTIeVMG2M1HuAs4ir+axgzIIfr7oC
m9VphqbUfGB39zC74hk70VsGpUZWkifQxr5Go5hNaaw6stGEAKHKFiNbngCsHtCzLDgakLkRmfBg
eFH2aHBX3pAoPDYCiUsN3xsIsi2LvxNtugL2GcCJApEJSHfinbItPYnWPQKYF8EjwV0F40PMBjTJ
YL+CRh1p9VtEDqLuc4/MhzKISDDAnk0mB34KRmchwdrRF3yT5oOsC8K8osUNXnPDAzkUMHa+ETTy
l+VvP8SwOSey96rNbd9KSYb1wCXJG0g2StIVnBJaXUBDsiglQhSmY2Sfkm37Dn5N0sD/dKpQWmyM
CABWbqoi6+L6Wz51RpvNY/YZpGSulP2WtDyf8njMhVDHKOU0EjN4xhjusULWgE16YUQXA4k9WCT4
s3zYxRho9aPtni3owCku22uAdGnT5/5G8mgms+D+pPYBo6eP2GS40uNthoF0ste5pbfU7D3DJhIE
IeCz3CzZhj5kuGI1Yn1SzYMyGVqMjBZTg+RLmD1iGcgtCRyYd0p2DIG+VqyZF7481llWz1n+jrAL
WUBN1u22wsJ5ZA2SzcMayyIvS/KJpZnF9fs3yrz5X8SeBzji6ZaraYZpOvqf4Mi83ua1WTn3CRWu
qU3XCM+N8flB9kJ0yIbgW8f0snD3nzl5aKn7fGi03a8uGTO6K1KXjQ5+XDb2ZNFpbkjqduCf28d3
AWD8Xn+fncZvgosXxiswmach9LJU0/IELXvlOqh323VPhl13Shj3VVBFSJIluLLu7X9h8hp/8ofl
UrpLeU3LhW+kix7sz5bZnApjvb1n984FT9Bc1u0SVhE6kiYuA5pPEo/syZK8B9XqXxPnjDjr5isD
S0X+jmDTJKPmxy6FmkjVKeQBaDCQ2sW/AodyF/8EtwC2HvR1UCzP0VznBTf0LhB+TM/bdq3i7m8o
mnDmLtZA2sVomw9OWt/VftwsOqELUQ+DnY2M8ZiWv/WLbr1ys+Q+bNfwTJOq86anvrSW62yqzbU+
ZxPVp6pDsAIP3DShyfnrWCocbMaza19p7INjOruhw0eecQuV0b6BwhYzA/BwXC3n5M7jDTmD7t/a
K7/owbhsaSiRR+v06O8jcs6toVTO++7HlsxKN99aSLkkcpaNlYXVsm3faFmt3Yh5+IbWoAsJj2TM
28m8T4UBhDlkOpd9aR2N7f48+fGoR1II8kzNqvmY4C2IOxWXpKjVGqeyZfG/lFjxWLWhvcXbjkWQ
loSqZE13GtGcmjNo4/AcodqMV81+cIfHiNaSIuRxMUMYr0P+JFPPejTvUpgCY8ojHU4VmVRteDvF
+7c7+d7hAV8DLAwyWphviEDVN5fMq7463veNPckPbI/RRoqCKZxB+J7sA32a1vaHX1u4RlZD0sjd
0mujp5BHlXyjbesLqhe1ZY4MSS7nnyWBkNIha0KPoC76jqL7QV4IACpEv+yEh+51cIku6ILXozM3
rAVGfzXxxkeGblsd3j7qEDyPOhLbxojci6QYUWeE0genwC18nVwGJJfGzfwkNSr5u1WfpGswhjP2
/X+HcrXXtYoxRlFhEwTXJGahvso1dvVcd6vtBnxrOzuv2GjzH8f+ybyf7Z6Hyzuac48ud7KSbLYN
XWGonKNrMfvlJl5jI3ITEKld14CLqKvay0Bf1yfXOWtW0b9kh8YVclhWGoHmzkqHuGl5Di0m38pE
F+MMLuY2rPYzw7p2inXqwKYrLOVj7xT+3aVznMEvt/Zfa4EG+A1H0tEc13F054WNdcmrw9G7aW73
BAZxjvM6hBp5RQ6GStojo2XL0dJV4c/3YV0FF7JXab/Q+1hzXpcjQkYG3EzLdJCRsh78uWhCPMxP
5m6r9nftHcU8In2wGd+R739WlIp0vm6HXvE+/zEhE/8/ws6sWVUk/9qfyAgBRbjNZFQccNYbwxFQ
ccAB8dO/T57/RffZ1W/tjorqrup9NlOOv1zrWZPPAJzbHco8xwRvn8IoQanUsK5mh4BHer9nDDm+
4EyjcB6H16HAyo9keVNbgHFO+mavJI+HveOr6regTjRc6mkfSvmA1Lcp4DuE10f5fDr1XDwXJaZw
aDFXp7G8H1STNkZ3LojavJI2CDlSwzRxqsT9gILlSfLjap/k7go1FELBLW4vCxl6XMWPQ2KKFvAM
etWU26Syxi7tu80wBbPs/qhsHCKdqgc5Sq9u5h6zBVzrPxiZIx7PusgmFpzrDw7xoT1sHEXrKLW6
MGb27EkqAAc6YO8gDFTimzoJIwvnLmSZfWFx3QBMrcSHv3b1fdXLh3T37HCBBcS541LnZ5HFmiSp
YhFjL8XXrYTxdLNMpqljpioC9jo1ttapfQJxUaGqv5BERzrSMWhBn8CpteURvgTj7vLKsfgZS17O
MuO3nCUF9UdvxXAbkKhCOB7ZrOgpL7DMEEszXNb5kCqwlbirGlZ8FnZa/IDHSoYoJ0J7RvAKxiGo
H2iHzahGSRU8/jSnCDI5QdppIFB1TbiQ0PqfjlbIEyZ43PNsdlSuT33BGAxu6zg/dd7oAgiNpM3g
ZI8+DffFqo3z1auyxlHv1Gyf13QZZw9hHb7hrQ+70ILSAmgH/CTwbOg+9jjfc9eqDEgAXDl4I9Xr
W4xxh9NiBYRad6wtFdDKkAmvg50BRK2w1T7DKIpLMAe8K3Ae9bBOFbhwzvDybJBTbjqFcrq9zwFI
Z9GL3GHS4+tOdY74ncbUqAglN1koiKIl6rv0KJXiIk3RUsgVovwaw7HTsl3Gr09FYqd6GYbdSYjc
qJzL1Slu7h185kqWhAV8tnpI69FgAgFeYcyuifPXeRz9S+ZV77Decqu3e9I777f3eUiTJNIkyE15
LV2+05vAAlMWr96jS3jvCSCjAX1g1ITR0OqS3QmYYm3jK8TyvX5gQKAST4SR9yidVuI2qbcSugPG
SWF1XbNyP+BeXn6Fa5GugXQnMhrrx97kqHZsTxBSH3Pn3PAKFLAnYd2dJHWqea2S75bDgrt2CuBa
rGDrw4onxA3dGtPdefQtnW/lJql7T11o5TrRfHZo0y0UrKLoIN3lrJgXebKFBoUH0s/8cnjYAkvj
Z5jvE6CxVye5Sti95xny79X4MeeToM6xtm8wqtsjjWxBtEwNXYtB873KO62QfvlQDIwUkNAN4eMW
vMi3JcGrFi3n3QTmJyrA9k3J34lf0GmyBCFVqH35CuJ1iloohXnSPd9r+YwtnQxLeSeIhRxwLKN/
ZMZoBkhtSbWu+eJ8VFdEmGu/sUkBWrHaLmVKtlv7coV+fh8993e05DHqx1XdvxS0A5IdIOEC258Y
5HnRDWcQk5KNRv4DRhpAk71kWutU7fe9++nX+M1pO+l/FoxSj0rU4GHQXhKSOFElOy9mapZDZGEB
f2pF4NVSvJknkfc1iHl47zePS2AQgGgxNqvwkxY5HnQhePpxOWqtDYB04BWPy9se+ENBS2LnS1ef
ARReoF64b4q9NWNsTzp3KHv9xkwHN7OSzYt8ttz3Ee23AslYR1nchWbKky7hS95Zw0CyoPWvwTx+
WLExf9DrCqekEgBoGFYlY4yywbyUvgt/agtU+Bb0KiDAzDqcD8bS6FZA/vk8pTjOtMOKA8FpQSsZ
X8e0tGylYPPJ4D39KJL3F1Qi7iAgjSzWJrzx5CFZ/KR3qj51uGkaUgAK4jRl8sbwzMLpqehUQTqm
bMJJPR0EXOi2ZQvEtl9+jKGk03zKrHSK7ZkWumMSYpOU7kkNJbn0fkAWeYyMhCrbn8kQkuNp+yFn
j0QE4lPaxqCEOwWC5dxO4zO8resif/uXi1tC2SK4iOWp4dRoxmj2KRcx7URmLtHZsHx8DitdUL9H
MEG0M9/EA5NUEQ3LWa/S7jyZZQ+3pd7he+Gp4pO+BuecQG1hTFYznrkiYeNPZs+DsTdpG2B3LVH2
b0N+CnTRUwGae2pEESACR/++hPmjLPlrO6Ppmm5opmGyvmtp2o/tzP1l52b11uqRfbQnz9Nj/W7o
wS3vfnRAXSXPeiNoNHl0mc3tNO2/8sR9m9+O2UKdhbvY1p/tVsOYaNlzURTPbfYpos/xGRWfgoHQ
3hpFc65dXmM9u3p5o+Y8TJJnNWna+sDKvvP6ueqemqk83Vbh1fgM9NZtk92AAd5wrwFUuSbfSZYD
crwSOl0/x7dmtn4c5//+Dv6sIH+8A7bjFkaXpmmx0/qxhkoael4eL+9qcP/0Kw1Ij1+vfOM+SylU
fBmkNVnDX2/5NfDZxubz6tu09X+/B11t+/++BwO1f0PHSahbjVb9h2biczPTe61xacZv58a2goJ3
km+swX4VrdBJowwloGzMthu2LoRE8h0yrznIjf6XFPf8t5v5uRO3NNtmVdswNKuuTA4/GkXrnGha
8ahdeufVkh2Am2pEza9K1/y6FXXRjFMVWb9uqvukdelqX6yIx9wvHxRd7CzQzxSN8Y3khGWagySv
d0+NSfO6OeEb+ZTujb3Cv787TS2z/3p3av+LTcpGytMydPvHMtyoHq9b85x8xmY3IZCOuMVwZvvn
r+BA4Zdr/WO5bZmG2ozUmy1LxwTy483QG25Vdof8wJKCYsiwhKd5cXf//kDql/z389iassaz27H5
X+y6frSFVvp4a62iqfe/iWtY66refRZ+xSr88w3tk/vvF/vH27Px4hvsY3Cy0PC47N87iHNi3nTr
uCJjFEuP5sD6Vo54pGjit+2S3fi7lf8RA/1lEf/hnCl1+9sqz83XeDl+ifn4Q6FiLJZMSipAi4A0
xmLZTeIutN9di38mZ6GS/SexGIlrD13WON3Obn6XS6zdjwC+iR+Sajl3ODqYZ6JD5kz3JPBSjtNR
Pz7Mu4kYnCS4BsLePH5zKwSgHU7PHBnVQVD4/h6jqwt/7+QPuxwbyi0aub7ldJednRZye/O7ssMy
saKNnetESOyu3KFKGInHe8yl4FycPp7dMUZFDqYkWH8IBrVAycauHL1Yfr+veQ15C99hxlOGX+ED
HXX2Df6o8sd+nGWswspfCAu66NBQQw5CQNZjRf0CcOx3/jhrmyK0Ip+8Q6a2XU5cSXf/8UiGXKsQ
d42tRcUuAf24mMO48PfdeV/5IcdEjIp5jFqDW9R4xaULIE/aAsck4VJSxnMPetk8hmYredRuByKx
e7jjKCbwWyqN2xGp1kPsNZRZPK3fv4FbAVrFASMzNgI0/Fckk9q8ctInMUC1xG4+YErjf6oU3Rp/
iukcX2dXYWJePU6jnH74dpa2UMmP45lK5+yyBVSGF7kZd4DzgK1Pnb7KLOOQzj1QBBRu5GPyXRQi
VIq3D29Sh/7b/zjejjjTYB6XLqtYmglRGYgZHs5sMUAA4NGIbMygYPmFGF8EJa0B5AmIP9Ee7QVg
AirLzoJUIgHxWISRL/b+Hh/2lKrsyVcm5YGgDnPgzwy5lAdCRfA+l/OdJZdEb9V5hfQbXN3IUFBb
hQSv2U43nJqyj50xIh0AzzC8zjaiBvIi667XJVQthEfKS+7g6O4PPKfLVpgCXokrmp+PG7Lf31Pp
6pGf293Ed9mXc3I9xZz6HuT/PQT6cSfcdLj+i8aOo9qd9cJ9Jg7zDl2iCwIbupviDPY1cFovX0zy
9p53uhwz89IMxD7z51+MuT4VaL/7pVltyOvsht1x3wkHQ3WkAQy+BpGkFi9zN0qkcIcyaEMHWeMk
DqO2j36jdMIWl9pyq0HobhK+EpQXwefC0TxW4WIVv4djQYqNzt6LQo9rd0aeM+f7LeepJObzLL3h
tOJD9F1YgYiyKXePfbzdfjsRz2A9JieXR9eczdLps5/yY3QlnQ8RsvuVwL/ve5mgz4zZtNEsIjiJ
shGN6qLtV8uhauzRMHLXdUCwu6A2iMj0VvE4ktwNAj2deTFSSRhqmOiReKFI7fTSIG9nboRpQsSR
emGJXMS9l4AZeCMY5uNVYmqLYFf58NZ7B/YafwACs56SGLcHSlw74+UKf02phT6syfgs2uTA3Hz/
7kc4sOVb0L2mZ9kLczkbLdzDjZpljxRjLx0Zw4/cDFJeVS7fHcUpPHoRv21IKbUQ9Oo1ZFbuZPoE
A+CyuaA/aw7dmKUlOIXCi2seoUkXGY3ieTz4yqHfIwhJYj/HlyFi8m6GSAqk+LbXB/6E3FKNVaEL
HxiALbnYLTCW8FK4nPKHFwwBnNWKqRt02PLDRT6JRSxXHJBAXY3lYTICx+sPLoLWM3PWe77+ZECP
IhlkSCQbPfsiRo8gAKY22I5M0S6FBL48e7o8TX94Z7RzRg9yZWnjNjD3i+hNd6XsAQEUtAumV7ne
dQ/sfN346Lf3F+EzRi7ClXMWk8R5uL1RU6gXwZMOxhYfsQcT3tn4b3dMd1+fvKmEQXn244MR3hz4
3QFPF41cNhWgCHJacAzk7SMWo90csoHt9KI7/0gPzGVvQvRICKL6OWPdyx1xFXJTxcZfCYcDGRWc
1ANs238F3Q5o45AtRPSdab0omq0TsU7FnKOyLj1VjSX0Nso1Yn64Oa1g7A+B5zPGAS70vHFHjmIm
F2cT08mpYd87sRnC6jGEO5qZDDtiMazBb62EiA7tGHRvf0OMx1Bw0NcSMW+tFJMhdzwibYruRM/k
Dax9CBEXwbnISvau3oOPz7gfVaI96iUQtI/0150tnImQZKBSvsQRfIDKvHMnw9H+LQBbEeyolgRR
7LthL7wJcaAvzMbUTZxiMuTrRAz+QW9877q9HUOsE6vhVk7CSQhsU/DOznLQ4/KHA2VYoOZl4LeD
/qijEKFAquI214hG8A9gQwY2E8aecI4FH3U045eLMUUOBpQBiufZR90Q//YjQldse4KOy5wQhYnw
ZSR7PBcDfkib1iTZCC8xOmh8EoI0+JTbhujmfIS3HJIocwrbL3FQPAxO0FhszFSSZbdDcVIuFsFg
QYuEPe1WcaBivRTQSWDlJn8pCnZkX8EzXhB2NDL4hZsppAURrEvpLLjDN1FBMNAsJN2aHNTd4Ur0
hpvBsl9bysEMGDjZsW/pBk2n7q/Z2y5AbUoK+tMCkYnCelgSXnZb9uK3BJYy3uO358Iq/VQl6pBS
AvMicm+dhojI9MEJObalz5uRMZF4D2eiovdeInjzFmsgJFqSnJczOEH0MDodel7yNWkoekidj67P
icxi5Pfk4aYmjKuc01XkfqR6/tlv71LXeXhv3vhM7oi7YyuG4HwblUzahKGvwSuDTiJbTiG9vR29
lm/6Z4mkQmENAY9smwii3jpfOfZHQV0wLPkzyyGjlfGPxZm/yUR0BQZzAOscH3yF9b9s/OhE6mOP
cpYIJP3isNjBwoHA2Rt1ehHPymOAuhW7dS7VGoN5o30Y0i4ysUcVSNfuRcGsPaTu4yS+26L0AfJ/
SXFCmGJPegp36TDTgSnyF2C2AUtyIrUTB7UsmzUgAgPoAwEyepEdeHJqjssYvHzTCXvMQLRpsU37
DJIIUdxaiMr+JuIWq5VUbNcdRXRiSehFmcO9gUIX85z7YL5giInbctjOWH9B7B4B3HGDgWqgLqHQ
RHSpsL41bVIGgZpbp3eepODDsOCcz5tiDpRe7OLx1e8v40k5w/tITDYf21kOGXjdbspGVZJnHD7c
dSkiRtTGcKfz726sav594/DDtPLPxfwP0M7zcSkeNx26VJdTWQGvMwLg6FEhCeloexKPBg0ho/ZT
rC+yA13RdN1F4vg0D98iBAP/wS8nyPrf+9Z/3tGP3dmtZqa1d4M7Mph/SzHNyaJgEqi5s0CGbhV0
lk67YkBNaC7BL2/j77Ogf177xzbqcTmlte/bQAXDknNMGmPqnLp7QD9dqAn9kPibwYeDw3XojoJs
9HSZ8mUvZ6xioctE8MvdqC3if7aQ/7gb4wf2wSzTy+f+5U3Mj57zkNH4LXrjPrlHAyZr0s0Ym6a7
pkuUy4p+QVHN4d+lIn6J377J38SCf97Jj835uWGe6vU3yLfpnEbi9UP+M/SFH4mFK+UoCDrxb5f8
7eHVLvS/rD3pp9Ia9zMP3xSbcDBXafDLDUmuPDTMfjHtrEQ8mo5+6xD630fy/3xU5Yv5r+t+P9R1
msW1Gjvz5ZJ2wDJ4e5KRu5ABw0s4nf77R9Z+ae7GjzqB9Wo2H0nCbhoEJQ0+57w+dYaNxRPodkhr
pxz5W51Kq/920R/HsY1iZbfeK17ujf0EC01cUgP2qLtlJlis2KEWzpkx2dwNoawy/yDqnrM3Y69b
Z2glwjVcLTRoYyHtzVErz5DZkIqyJJ48Wh8ebvyRrAbjrbs7imnNOwyig+WS6xLwU9OXdBeZM2N5
zKCtMsdf7mE34lf8maJGPqNQwtbBo7Mf5Xr0yxvX/67M/PMLq5fzX1+41FZVyyro5CUX59yI7ejh
LrtjJkCfDEMmeXdPro4/n1QC7p3c/fLF/650/fP6P4Zc66Nn52bGy4cKBjkqdSwiJSKK6NL8pSz0
a2P+MZY23xfjUuWPatyZn3rd/kOOOU6bRRF4U6xpo8B5/XKW/aMQpR7OwDPWRGtk2kaDAtvfL7d5
KZLqXm8oFp3unsmbp0oCgVjWwt/AiD+oOP+81I/B+ltkjaoqq0YvHdvIMwal/x7d42JUcYhcTQjT
Qcj9ilszG+ccOeeEBbKGOskXdNcT57+CxHdgVG/3/XUKkAMNoS8MrJRPx+5dNuZF6uTCbFLCxV+L
DEPYobUstxg7btNsXM3TIcbi5xop+XA1bx6MA6mDu8/6MTamRVubkOQFIoxKWEkyUboHYU4x2Fh8
gUS3wOSfNsaOeNPTRhu8WZoT702pYsP/tWp5TYhkrG0IuoS3XhOaIRJG+gEnQ/msNa6G/94a/66F
/uMlWj/mmMu3/n6WZ75XweIKgU2MPBFx42/N4p+j6l/NwvoxgdQv+ep1fXIZAv4YR1S2Lcc8LHF/
Q1Ibanz+e9L8+0o/5o0q+9Yu9oUrGVSj7lSU8iDpIQDIh2/i9Vbhw1cH54xhx34j3Kqck49Pcrtz
JBNVyQ1JP8B5XN/8JvbS/jmh/X1jPyaWesO4adbp/3qG9N4AanM5nBkc1LKMDX57D9o/p2x1Octu
1IEb6bb548Oe3omZFA3tOr5tH+7LfbXfzubLGlsPEyLYydY4AAFi2fDvzen/85T/ueyPD51lxQWk
tH4df733+IZHvMaojqLYffTjjCX4b05V7X+3rP9c8Mf3Llvm9aOlXLCU/cxF7BZxRun9xoLU/3c/
+c9lfny91zlpXGpvXieWwHUD1555qBOPmIjboBxy/tVO+1DQHJK0P2TphW+UwM2JjhBFC99+iSX9
g7j4+Wtz10wq/P+zxf/n1n6sIPTzMTeu2oMz2lAZFBDd3PG2ucVLvrGd67L0j1trXSwu/e8mc8ve
eZdQOccsxya0mOVsPgwC7pMhFl7xIZ0OtKajBf2jAietMMF51bSFJ/QPkTz4Rl+n2Ud8wbR9hvSs
eZeBhUHl5WJalLo7x/mByBQLplRUgMp9e8UW0Kp7fEt7/olePhoNMJS4KrZwntctURJ3fHNSrHet
1LULJwlK/xSchppDNOdFFhsUhLECQBrDd3DHS2MR/oYYgxhg2Zy9yHnBgz1ZTe8c/i5uubSgJnlW
/PY4eQxqwQfTYt5OgnOkTqDZVtsUwy7RDt0SQn5yl+kUbDgbbcUYvXbvEy0olzXCCz4Rt6zNa8Lo
2OwEKIurKFbScvN50kVo4FLJlEgr0WOQiQdqmrZAGXfckKqAipI50sDRt5sdjbdgYtuw/HxYEE+H
pGiIgRZfesjME2leSSX+FR8Xufudndy7P8gjUskxPu0L93kgaDvUehU7w67JimGRw9sjhyVs9ewb
+5MGlYXUee2/HRRTn85rkixtNrGWQOliLk77NyFVlBeVqLOnXJOSKrVjdAeaeAdGrz5qvERjXO2a
va9vu6eGkiShOnoDlJ4ciX0OaqRAtxF1AgEfvzsrvhaRKeSwPhE2JJHVdGrYhe8d/eqvSC8FKuik
DC7ol75CG+ftZz8LsnNAMpZ5YJYuwXZfOxbHK2Bb8V09gpzaWtN9lRM0YreX/2QmZ2J9tquki/X5
jQQYxot+HWQX/0w2+1l+DDRR3qsQWjlK1u9V+/ZwiwaCDL/J2VPuQEq9d5O7LNExXcVDiyvU4uAH
ciexZP4N+ZMrGtM9RAJ2fpEFklB2HDU1YcYprTNxz60gs2SdbmzJ0xoRF42Sm58jNHuOzWmT5e+5
o421R/fz9nNbPs7BC2XbV54sx0bzozuQ+R5egnlm24BWUg/BkukUmIsAbB9kMMzRYNEBc7gfx6Zx
vaOz0kTonMNY8qs5aNTQ9mIfv65XHKsTM8qBdnbbrbT4ZoX6qZ0hG6IKd/as3M/qXcBPzbJzPbUv
GO+v0/IRNY7B/dSuVq6Fm4hXaEmN1JlHpFcBSImmOUnwSZIJCYC0LutG/4lb/8ut+dlTNA02A7nS
P0l4jYhUHNJ7XZtiqeaWI0Kf5S6ZqvB2bYoehsO6dP8KmkiRpwpgdHhyjNKi7E7oV6D3Uuj1qVs7
3D0kvt3WAqWF02izyuoRiigTDl5RBZGXPn5S6TvAPz+kwQu5xCQn/Qj5R191rjeF4ZNzRTbPmIP1
5sNqjBpaHwE5qTWt0Y0a5NWBI3kZ8m1GyDhA2DCpWtJawlArnN2xQ5nwjZm6PizjpkN26ZWgMRWP
9QjzXK5TirQs0eQJ1NGaPKNQp0LGWYO50bra+rlOEBBybvIKcbxcSO7UYLyyqvWJhSO1595BMCmh
y1OJJEGHY6V8Wh7K9ndk9qwW4TVqRFS2LjQv4PPvwzuDiVdOL+PVVJcqpDcfokFsa/2a96IqWTjK
or6amF2wWRw74SHg6LI5IE+q1rnN8yltMt215laTLFbIfpiUOWTO0euECUqvxK0K+R1cySJFEEgQ
ycVr8N69S2S1L4vLjm/d+1ByTAgAPnWe4/fgOaoaosCMVBeIEsF6rkrxSOSVY6sjTAwUmdhB1dnf
kT3h6mD5EItnBtYvdRb52WjsH1ujJ1oG9XEvi2YHFaivUmA0pwXP5I6U/+3o6yJMGRkTX+v1TbBo
NSYPddSHSnH+J9TJgSTvH72lDtAYvaS/b7Gj3DeBMqpA+ZYyI39xWRIsuLjMqsFq/JxlyzqjbYuV
64UmuWBKfufyRp498sLSuRRj9LQtEreb3vXiF/CSH/pCY7x4+Y0K6GOKXaNQXRLv96p/gefJ+9OF
DrSYdkPHWfMTKraAk+v+42A2RT61ccTR/C5RCeISQoMlHziw3CuUuqeCseWnwGp26J8ZVjGrd2Lo
qVxkUC3m2ZcocEI+3NMxaCCPYxKkvtr/vERaE+8LxE7EiW46abE1oCOSHElIIn+tHCRFKfHwhD2+
cP0B0vNqHtoo+yITjYTDFc3rGFV+bWwHt+1pqtniM88P6HC/A7MixSsbAQoJah22Es0BbRIt8WdB
yBr1u6N8e6bfKTBXH3Ay0jiaWzNW+t4RTQ8u9Za0zDnayS5vakqKQ5Bv2Iw8sTq5ynJJjCFJnT4N
7dXO19/5Y/qZ401kYnNK/zGFZ+1/OHh5sRnybFy8JIeTNL68K252vXvvFWOAkqnUWK6wcntwXt2E
1De+1Np8g1UXVT5HPAjGpyxhbdw1aMfSQcZq/uPwqZpzpotVl1Ril5/LpsUcTwSyPYIk+OlmX0fZ
zIka76mPybR9QiG55TOA5Kb7ko3Wu2Of2F7458N53Nyeep+51f1oQmcVlcom0ry9PnxB3PtS7b1w
mlzJops4r3azf5avztXdEdrEG7R8RMBZ7+1VcTNkfAlb0dnXmEANUcaEEQ4aPW3HuMj5EpGgkmVO
zyBVLCG2s5RwLDjNr+InSI40fLRrHQBBvfrhilmLKTvOIKz3m0QlHhTD5EzHOx3BiR+BIq0IqlVu
U9NF4fCiREV25N5EgijsD14aq0Mcc78WqqhWHJnOY/b0CoZPXR3V+/VeEyuqVVdCvvekJF/kxekK
Y+Gt+/aL9snZPVwi6tbvqEXsSJ1eotiEYB1IQleWrazTnBEU7LekRULJAFXssf8JtE4Oz/nREA8y
izd1mh1cDRYNnO42o1X72lNEFk4IdvbLb86TNS2FT0gAJIXuFMlD8B0lm6pFBi5Rtwg5/SwwHJMx
YSVJfzgOGFFZxKWxJTusRYPHBLK0NBgK7T6e1rgWnMFcmIcvmaym0oXDZ4ne3uuQDs6DU0fzakEa
WRPmzJBUN0Vr72Eoh75kb7HXtu055EzCXfWhMr/e15cBvhydNZ3VNubg9RFUVi5fpQYvaGsgj6dI
jDmdw6JliqhiWB+y0z/GelCigaQD2tF1A5cNqskzLH2DhXTVzdo1XF6j1mbF2SXQjLc0icObHnf6
WbwQ0B4MFtj+l/lZZMN8aHutzhfCArkiPZ3kvvC1yI9OPczw9tbXuvsOGx9RLltBg8RV/KMwyL+e
RnB84aTG9PMZwehsFtBC6z4M6i4yfGbQ77zhsyayCRJkPMSQe4sbLfnNohbpibmfIN7NInPJnMTR
FjpOjnIjZrBwhZYjSbw88Rp3qefozh0cCSb4rZQRhvTVMOOEK06Q0hDXWmFgPg2hbQUPl/bOjM8q
HCw4kpuTiwrae28bsdnVu/wsg0n7CEjFbOeBLq9TBSYp240e0zsWaBDryxOy48y/TlpDMtwjDXZV
p4GLMJ/YvaSdT+oDc1DjpHv05iTwyeG7RqMr0GNy2OPR/CIWoEoTgYSDup8qd5Bu02PdzemlHlo7
lElJbNRFyOq3SbYyQ0Ahb7sHoAgSpKtRCwm7Fb5IO0/ZdCAMHVhVH2nc+R5fbuMUYjnanU/ZaZwd
swq0k/ekZlrz6sS2MLCaQXXf2Cv8fo5FJXW2I8YWFfKRWDhTlkQbUy+D5FdnM3WdIrGhajX6XOZT
VoY1almVShdrbjiVP3rlpOyWvdvgFn5CXgU0fnkK0sF9ytDF6zbm3/l3+yi8HOn0E4W5c34iBhd0
rhvMi8nFtwcMTcfJmT56DSqKY3fyhO+4e+0Y+uH6sftm8ntxL1hAQV1dSdVD/0pjPA7vTxdBOX+d
VoQt15klps2ePSlvqGVFHh175yFUhO4xvj8ki7+LQ4q13luxfkmj0xR3hLFF+q4WLesXewFoBKa4
n4NG7rBkxnhT/fk7Do6q1UnfMqcu9nGY01kLQgHAU8+m6+h8nQZ16RNQu5xnvylOsGdjbGn4pduQ
Z+8DGiXr5t3H5APRATNDMll5yHqRMrGEdD7RN7x490lShu9ZPsnaZEsQPcr+7qmeYa21E4IIzMFT
kxkFRdurd1F19FH4dLDleR9WQTbKDpQ5dZaYJxRU/obboHtyhumwRWD7g56ybxLuusa3ccUPkKpl
xgXXnCWVLJqFD3cy1ww3b4oGZjdyrTkcNaTap+CD2jIOKGcMUgXMFqBp3USZ8hKOTxvqX6kBo758
nYNn7iFXYmGZyfsDea9jPMLGISVCgs+kRwlcJ7tfZJNHrcSuM20hmZrfLv2WGZwByBRujo2DWGVu
ifozOXFmsMo7pT27MMTbbaMPauHDekVW8VsTN0JPQYBdXbgfnXrvSdpnTCxoO6fl3VjwA9Nx2I6Z
XbMHUEGq4Caz24rssR0WVNRT/lwrzLxbTImxa8Hte7iKWv0l3IO0JvTcjH80Lf7OjhnsQJf56MtC
A1vKlzGmc5qZFFj6lEVPs/tKcjLCLoWFEQY8ciWTkd6pOaxKukZI50II7mY7MJNsGzIOHc4A6rR9
zc/GtwybNgYLpt4/oGN6WPpnUqF7IB9Sx8b2iMHTJ2ebXQiVAsecv5Wf8NjJmbGbIfNPu+Zc5qpS
6zX7FbRdnb7HB5uw8b337K3VLQ9JxvgCYL1zwdR58dg9EoBRcIfJiKTZYQ2TJzeOLHdxx7m5+VCc
b/St/j1kL3NWJ9x5giknCTSxrXVteZokbesu0sFxBxuNHtDRhNVOd6j4UJ9dewSJDY3t+8FikEh5
oU4UtL6SUIDz9dHQg+k7FI7adRJSOOI2eWYdwSKwZhyjrMTJrBYv/yqfoHhf/inGuBS81gZ3nLuq
6kVBCK+ksTVYaajyqtnm4GhkOypJHeG9c+qpSZqEkzm7Za8g/fU+Y4XTRWjkMpZTNFLr0Ke3ikFD
e2rrUweQyFYFZsQKmxfBF/lM7z3aKz4an32ukjdVbvSdtTpOpWfilzXUhmdPZYfcOWGyCdPQg6Jr
c1x1Dq9rln4VKrzrXTQmKNJCVl+z+qzkblekoqs/iWBzjvYHNpwNs+ohhoWiz9+h0jpD/k2sGGBs
Fyr3jsKrtcz4e+Lq2Dq6Z1AcrIbkqkcbJNcEmS13h0mZkzsXxhvGWxOlJXQ69u8aBFepjbTBiiyu
QiKNYKx1NIrLL/ax87w3ZfdAFAUdgy9STUuXUBYzuPeJRcWNtKFQAGYamBsfV/EzJ0+Ukbywmvel
CtZ5yXRMXUtFmD3kHFWx2mLyeM5pf+WhSskanU++Qdg5/PYKkE1Hh0qgfM8ZDBBMrCg2qdFu5W3M
dkYDO0kVWgvsKBtvG651uPPUeB+o1l0xD1OHAiKbYdB2YNcEX8E8LC5fij1Z+40aB7qrtF1qhwSv
pL13u8D3K4zg3j57305TTb9GgCvxQc2Jk/XOpW9DRru1mxx4DC5ei/VNCuKA8ULVJElJQk48ByHN
IpNv0N2PcT4TDMLe9MNaNah6rJg0uIJ1oGXc4JAtoHvqJv6R7A9mdfadpK+xv70ix6tJbZlubBRf
dB2CZ+IXUit6QFsHGakqjzSb3sW59JkZ4JryI2oPiBuxgBtptekp3kc9QEbnujiQkCL2Ml34prwq
nNmJy4BPDPz865TT2pY0eOf/Qoo0ce+unG0K9sgbYFFi+u0/R3BQHTaos/eMOpt68oZLqsK9/QnN
w33KHmbxdI4DFkhdfMJ+/+qPVYkDuk2/ck+oSYAFY+BHtY5HnLnH190iWn4CJa9dcRDb6G95Th4N
YyPftsZ/bzBeAqlzrxILRNKmnJe3W549Tyg8vSboKE35SkYF5yEvQcDf0vDMlqMfcsvR8AU23WfT
NRL/jJ5w/oEt52kLJZ9kdcoeAFiMd4ueYda5DTQsgFMd/BpVMnaLYPn0pkcNi9nKrfWU1pfRo0h8
tmtVAStw5dfXn+i+Th7eVJVlKb+4izO4Dcz/LpiddnNLkRS3aLY2RjXA3De17QJ5Z8+JbHSpQ9IJ
moK9xCM+IldhfmURUJfHAcccmDXxXwQA0JnRUFx/Q41OrI3Z530QzIFInNdN5+7mwrHiRtwcmbE2
f02tr6SPk1TEF2l6LJLLNsPbiPstgRgIFinUGSjIkFhJtwdV72RohTkm7NocP5C87L32rdmTbwZ5
YtxAEc5aF/HwR6i2Tf3JT7ujCgErVWjkmKanVEF40cOXG3ynJDyy+YL3TXnl7dG+1NY5n+QnhMUs
bhi/V0dpMXxSd/f+H0tn1qSqtgThX0QEiAy+MiuKONu+GNraIoggINOvvx/73Lg74u7T21aEtWpV
ZWVlXksEqsg2PL439kKDfu9A3wZm4dx8XPCRgINNDJ/hookmlOxO27nio1mIShDz/ujvyFfSBXgV
CdzwHuNCHAQTaw8ScKsXTGDzgaj5o46KpeKauetdcfswUevkDvNQgGOFxWFn1kuAJ9SsZBfPHlNZ
C8Fzlc2evrgH6NJY/WY152ucmjU5EXGOBdNyE6Gg0i2QreVox4SrNQGSZhiShzpaY4jliJfsJPAp
GcBRaz38b/AN3g4VZbo73xjfzL3HXDkxoTXaoFcLsepjEPFZw1ltpR4Fk/FhbTXrxEaUzkSRL/oz
oqu8Pk/P8dD8HWVmsdHvEa3V1PisomM6y1z0KbhftrKskeP4rZjP/AWIBcn42OoOlgLpgnwbpEiG
c7RwNVirvaOxRFFwQiO0nE5gHqKCaL+dMw2Ffq4R9IjeAQDWWmYKigAncvoPZe7gPIQfsfu1Jy9n
MjGYtSKA+iP6JuRrjmaRTNmy87aSHQ/HYuvRzdDCD3u/nf/jj4GW4NJFq3qbsxugMFasOY4S7MQZ
9aERg75j9HMeOjODEtXsc0E005JRgpKODEZmezwuMKiA93ZmTZGV0NdpdvDX/z2Ez3/+ur7EIBCo
RmPq4LUoetDB0OkI/eqz06nbd3+A/WYe0SHp7uWJ3kZ5ymAgEuLBQnxE23KLtC5zMek9cCfWGqdP
dZx4gFukVfFCsTBd2KPKyHoIMpVp6Ulky0cyFGS1UQwjIfDfC+BnkIuMYlEED1m/flhgq7u6BB83
NXpDbxj5WI1YOjtEJN8YtsigL0uNwd2bDFJfGMh9ZppPH2YQs1qM1oJz3jEWiq0KNQ/sPBrCYeop
XoP4w03zx+Z4JpHCkfb6g5zZhzSVIuTM4d4SZ0Y2Mqjboak8HDY9ThuTo0IMaxcZG4dhYwxTq3nj
NouS2RNPZhcls89J4rB2XwR1JVDWxbX3hqigLbHK7inqtSDdqVN5QYV4e5Vmepc8uhrO89ISV1om
E9/+mH5Of3iRZnAcQA0g6SFRfg3p/4vCo6S9PfBJcnY37Rka31469HhDBTQuDys6frSYSBorqp+U
qElpbLec1CCT/tjWAD6RROXgsbVQuLHgQGE/7odVi3m8W0zzcOK8NyXhkZpUGSrq62PGjnHGf0zK
gFuWPmU1jebSfL+HYMRlgbiM91lANEDnlZRNJRXt5xEVGUfUdHLVfB110uRCV+Y7ywDPRwuqhxXH
B2PwqNruMxbzio1YVDMSSgvOTmQBbHz371sHOAPEU8/F/TJujLa0xF07H1MfprTDSjCtJaPVEjQ9
suMHq+tJRv1v3h28sQF/5ktxSYikHhPvOTGBNUQkCWZUrjT64iBi711yYLX5AVyajI8Dbcul846J
r9OR6Bav71Q+kBDNy0Ddy9iMg9Sb98rYgip42hXx88uYRqjsxxu6jCatrNoU0F65juySUDEhEWRD
Dak8gdZLLxL1G3N5QyVQG8vv32iw1Xl4wi/6bwZVpVXsv5nxuwUila1kprLQRrPTfyh6PbD/rGSV
PsxkBWqfGu8YEk4/f7wsbkaySh7mZI2eRXAV/OSPLJUIbtO5ZnWlaD0O8oqdWf22pHV0Og+td/KB
CWQ8F8eza7RRmOjQ4Hq1LItqHofDRIg+v8pHjD84aKhO7BojP470QDSZJCI9JbaG9ZLsmT4VO4XN
4HOcDZtmPNM85dCD0szyTeQQEJYKozIaglBa0PofU4NbLBnNHVEaizQY+MoXL++UtglZEi4/2bq7
SOTA49leCzPs575MT9HGiMzJsv99IHX3taUlQTI5nX8mQQ4EXZrcthHSxqQUFHnielBkGfx+emtg
H5+9bvlwr60D+Lea/DvgRrZ2EK6vjYTTMJPWjH4MnOHNhKPJVa7lur416AEkhGpGnoZShlq8g0kr
2F1YkSIPjegrZ853nXLvmGG+qAgj7KsjQhNYGSvkU5jZroegW1tdQJchAK9CE8+8X6stGhaGRC0h
D8nDlIyVbDPx+Q7tlAPLRH9nx9/nFIFWtjjf2FCWDl6O6B8zESy6wT4yo4A28sOiOBIgMXFiJ+XT
OCQSzFiYXDa97VUMF5oMmxBgnHf0PNhZ+U0RrWqZzM40bYaKcDxFK7hDVfrMVg6PDYUXkAnp1gCy
jZhbIQWdUM/1DhAuBHAk/Mhzu1CnbMlvUHGIMjrnWYU2KGaOmIcOg2fJvkfYkE73eX4qOA2WkfPY
bYH5nyg+aw4KB2Y9LyauCvgUDE42gwfng2p7CMOJnbhn+MrXEks9hy7ZSTMIYmfcHomEDK9zQbkw
aPqQhg2tua/ZO6feo3rcq0HJyMdw24Wl+Ecwgjagoce+fsnGcQgzDAoQSDQyCDrnHmHqDu7MSfhh
tkhYU6s/GTOgC+xXvmAj5JgGRHF5oVutd1WO6J9vP6fYKg5D3QX6a3zuqfcK9RVectYAIn3tU0TH
UNnkPBnCI+O4a/YILALOKowvKclOBK0oLKYJqFfvVFPR/LBBZQdkl85n5bR0HSRkWpNTd6JXTzat
GhmacwqNTnJn/Beo1wSCmeLTHVuo13xBXUQKJjvtVJeWH9VqQWPfi0q9sE5Ih85/HHFbtlv7q7qE
1qHELHci2EV/bafl6ruTrXfYzwksb0c+oLzi9dZ3UYXFiCwXPMYSaDB53a6IjNHYyOCKilaBilTP
6KuVnZoJbJT3pr4VS0Wb8dovW95PV5kbLSlo9m9Hj2YKWFo7XHbhP+y8cYoNMjXonA5HG/ojFK9O
wywO4xKqDIMvdbuf3Ee540mRzgP1tXXEJCKycRhVItWPOj76fCJIkaGHqmA86P/ST86d9oAkRSwa
Y1jc/OAxa5B7VUzYE2dSeqTEQZmgfpOUPR0gRz91XwdtJaMdumxnBQQ22USxcFV4rH5+o5DsUQyR
wezBdvjVsdXE1gNwpwHf4SWJNpfXCCn/xEvxLvmt94nd+vBii5KNHkSuTjbGkqOPLagb1uMu2DHS
lgdYijrI3cPofgrsbdDLIByTHN+L3pLAE5zRVLCjDcmxfGUfa+vHrvv5yoMAB3D2rsZ3M1+2ZMpv
cOJKHN5swEZhelSYJwGP+gMjTA1bX2y8D/HT+sIAgcqT+CJn99eKIah9H2azy1h110cCrQQMQAfp
oe6NnSrdchQqKDdsWAQV+Btothr02uJlNS9fAfFj8Da7xmcnk2HuiHPC+pu+ll3miDf2fy/ujfQ4
9edV/LHqjF5BfXrri2J8bfKrmIZPcZvTOhPnIj1hsEGrO5NaSdoyfpvdxxm/rX4bFctnZ6WaU7M+
kcPJgK6tkeQVP+PLh7UD3CQ6VT1rwI3ORoJOWLmXa/c7MbWHz/+i1VN2SVopefXPPS+3JUS5l9fQ
u66v+tuuxubkeYEPpET2M3PHgj0AreSqwqJP5iBTCJdTVPKzI1AaZz+wRLWV5qM7GMYQ+BtQtchR
99SavzpoOMFGBIlidCDlUuc5ZAOS19SmxBaBnmircFgEfeQ2tHSSuZqH0EkyomJDu/ljTn4rmKip
NJXJk9CNvuS1eUozW3+acW48xjO+C2jw++yihcN8rPj7xieJubqOMh7BoslR3DdMS0FbQfUab3oE
uOGUfMIzRitvu0SLtfRqxU6BftDuHLlKsRhxM1pLxe6jQFjCSIMJgEiK/IgrQfz43LlSJJf62h3h
6YPm1HPxQo0RdGgU8kji3ucmSgD5uMHW7gTIENKQbulguIknPIdKy5Zfc5FqMDV5TnHj5mErBfkP
QUPpnfb25Ydvs9TMb+9q1ydnK2KYjScdupHzXAmZhWjPE5Y5400Mu9VOktht7aTnfX+2zgj7JPSt
Nk/F0putHocPdM5BMrxP5H3u7osZxzqUKroNTOd+v5ZytjLFmvD7RPpTeSepynWkWjylMuhmGq/N
mFHR808hgCjMYKF9M/MtmHDSOqp1CKVoHt+7h0mAm5CXRzMpXcT9fNhYEbqpLj+MkDlqbCLle/Oi
f9oYPcPXp5grGXvkDFx7jQGuAsOA0Sd4QWfap3VktJvvOkK7K7fU3PkomwZEuDI/sp8i8tG7yYcO
3qyk+XuiByHl1jixz2DiicW/5+qygBkG4WxiP5mgRzxlZH5PbMZxvib0vrE3iZ03A46iMXqYYms2
8OsEi0CuJjbxOnotlX7Ou8q51Q3B0RzdFa5EQW9pTxyImkCE9JI7lWi10m+FZcGS7DuWSIt6wRrd
n2gHwtcD5Hy57ICaMgVWQwV3KpQI7t2PBq/muxHvXEf3nL3Ozpni/mVrgil+1u2gdWM+taBHSLXz
BhnJh6Uiv/OgEdwRbWKnLWYcOBN6kMdGdjIoJLqhfpAMc3LWWGHL8LInJ/Xlp1SqeljmiPmfvmVk
KPqaWNIFhb7Qn7M4W5XRIRPthMbKY7RsVYA65/OeNfJC6f1nGZbf2Cgiv+JRjSEYKispWX+KYGRL
pRUjs1kCDxYBP89kV6jIxsLv0Pl7muLk+IoCoaXv03ACKltlFCbfXxnK02cMqw7Givr3ivySwlb3
ZfpZCinIc4X8nTHWoanzorHywx55vmfV0xKhu7KXdV/N3E7ZFhQGo9MTRcHP8oxAjQLsmk88CWqQ
CBRKHByFqkQ6mrJgr1kRsk1f1SoWaej+VRTnJB1IeldTAouKUMg+T9ZcufDapc9jh3IjJb6EPHOy
FiemzmDnBE7ZSo78V7bqmmXSrx4fhzVT6UaNDl1vIaf1HR9qikOwTNjvmHd/Dh2W4xXiaC4/f9Jl
UXD4tVIUCeIAc+Hv9+elLOqPy8J/PZ1X5iVsSckWx4czg/iNqdFKwESadhTTgCAXDGzvKhmz4luv
OwKZ0PjAq/Qf7eNygJ7RoZU3culX1/dYRt5oK39c6eMqqDQntqYZNZWwZNLuG8Fwgs0JpgOVVjJT
MCWuDpUwLgRhLPRk9DgY/jx/xzB1FJcftt/w3dw5OhkxkKiOMxS/iMHBM99FNCphU0G0yZwJvZz3
oKfGbUhrj1SF3EN4e+rDaw/P7zKi2MBpCH2c2hEfHhfw6uYyogO9JcZ+E4cZQNYDrOnhVUg/d+54
HKT00EhXMECgYEOtvVnl6mkS/TzAycvnbZDwosoHRmmMseBxAzphXUgm+YUy+REBmkvkQjFEoP+r
C15MLtJMPyOnVIJvYleC+UUHCxi0TKw3WzTBwHlIZ7ij7yXf5QURSrAg9ihzNniiIRtaodbOAGfX
zQiDY8QqGP0/fSmdVpNDd49xVaIqGX1XDWPp6Cd/3EnkdBm91f5aAI6PYldZi09XRsuNEgE9eWVW
VhbqbiQ+Su5KkcMvkJXpoX6js8GUP3kze64nc5aD85bM6LkTZYPZjck6vSeLwouvAvoWfAKdBV8I
WHjtaphPTVxhf4ag8nT7Amo2RAaT/kFBJShb42ZWj90W21B11uC88F1EMIweszifce/jdl9fSfFI
MwX8OzRYyybL6rn4tG6FAyBS0a8FD1okG5VsUs+e2/OUN7GyQGbugaBf67ILPhQ+AkxAlGVB5dDY
lj2tgTiF2qmgnHo0O9gpX3rvyNQwQitKjvqteS8zJgtl3LQ0y2b1pNSp+UgT1p6wJsf9LN74N4wB
Fd4uIvA8HLAtC6TMHpgDIsUpaUBOe4DScZva6wplhscWyUOTr1P5KhvALgM0TByaBfbLF79InVTe
+Qd9Y0CEXcXO0UgIPZ5CjoIQqeoK3qCOBBu6av9SyCZh+YT0r5E1vwoHqNQbihfcPKaaxxnCnM7y
ZfWeEpuCZpC1xxvpOho5zV25SuhVcAIDLYFyU7GiGLjt50DXNB9Ipk3pVzrGP/VG8vLlHYoew5eR
DYv55b/3v4/7YKUACd8kFbHqj3FpzckFawNYjFjX4T1Pz0vyngu6R5di/5yvo6UWsBJmw3A8ppWr
71FcqlsG0Ww++FRBa9LcZ20ijvRaITbbBgIa62/k9Zjal2f9IH+O+yrsunYhzuFIpMhky8WgWlen
dv0HKxy5VcgHtV/4JaLodNiCeI0zyfw8DJ7QVTt/rPc5lOEkILfC/h7bSCc2E3xm1gp0nJelnIp2
2bRBS2ftHfDnoU3H8NRRoocyM1Wf/lcwoCqIBjvnVhT+WlXnieA1BIVbSRqxfsF3P+QHgpIs2Sj4
xrARjeqgU0Q0U7oA7CoKZs40FsKppyD08w3qTycykzHwPZbOwIU0NjwYyIiSUDdR37s6yr81OI0I
KqbRhag9UPjqSiS9YwGyiIMKoXhltsYVkA4q9xfqLCCaNP+iRbyJAIhoVqLRcH0sHuAdV8WpNu2B
dU11h78hrw8y+BvPFct/jBkIOv8SqdF0fGl2Z/SHy4HkceW+eQxt5biGMMg1E0w9pleXLSbB2SH4
8bSBAg9Q4YkAIHt1OPGhqB0a98ObYGlrofPqPJnX1magfS0djNzO5k2orHHiCEe3M6IkA/pazYBU
+Zh0+ghB4R7z4tCSLO4AhBzW//VFXwSodBWBqfZmtf/Mwc13DxfBDHbXhOY9WBmJmqUFmk1W5w8S
OKMpsQFYCrcPtNkio4FlokHGWXJ0IoCK70HiKgvgtn8NvKEmRG/RpYBjz4x/BkBShxIiIM5MCTD9
0L5PhzlpKeD5aoOTHwsDMb9Q3KRHymbxl9E1vmF7UCGPaeir2h38Hci14+nb5yvZfZBCVuDz/dGP
PlXD0c/jjrozLdTr0EhiNUnrCml3/VdEOO8i8+XGTA6gqsnV1EtVNYTDe9NemTtYIX8e0uN8rCZ4
qJBkoQSgW68r/HhwTE49NFaIK7Pm2AMWtYfKJ3sLeGxh64GomeI02qvY056djpYN9fyWWRD6iAyH
jEy6ekNfjf1mvr0ULQZt0a8jR/G+a/7ZRoXTLmiJYW1qMcI+wLmDEtNnTsGJRQHzF1NGwJgOrMPn
urMHHFOkRVsfGg4snoHkP3Oz2jxsLsrS/O+C/qxfHTgUfw4SJBAgZJ9O99/j9oGMPJoOi/anxDeH
cgn2M6FTxgYPr8BNuSCLzhGQNgltQDxDsyxbtShkjFkmsKhwOF0J9/fhMa+B6hHtyo3nnaf42rw3
38VLmQKW+E+UuGn0Jyd2WH2QDrABUc7XQ8p9xDZAZPWleKwGD1p7vNRoxPPiBxYPYBSYSgxMuUBF
j9bAMRVtAsGNPM397wYMzbfhSoqWDYByKeEwo1RU+Lu40TfCQtj907zO9+Kv1Jnd8TOiPGfGPHdl
szd/VatD3z8unY/VY6Bazr/b9pTjscDfMCclq2KtqcZP6tQoyEIyENY68yo0C1/QHNH/AjZx4OUY
Iy7iMcd7xhSNaDaERpJPSwhUwjkowbrdt3t4idPJjtCw/yfJnW6TsHMaCMwBMfhaL7qKZ/O49bOe
wPTLSYoRks2YiYlVbhitYto+7DGL1dIZkfdG1pwAkrmD0Ef/lxDIdWeCWC2sYNToOR3puzqdt5uH
6KIOU2zZtA5GLBbS6aCAyShCa2s8eF5IR8nbDmGbwRMCDZ5ZHCi2On8innTZDIYvvDpspp1xXqv2
7NCvR+HgV60wUoH/Eu4XyJij95CEI/oxeC1jJ3uhFnML/rPi+uGDTNOw/itZxkDju+oQb9Qf0nlL
9b7bQYEl81BBsVRa73uMFwa1dvcZci2AtKo9cJ0vGPbiX1TA4sDIxGrdxiIe1xcJqPOFZQSWCztG
EZEe+VhDMByewnsWn0gMBzB0oCDeHs7IT3EkiYLuOEJCLaj2yXaEFbF4xQKEdvVf1CNpaDSQggrj
UTNIYEirinkTzGIgOX+RorUqgtnAYFyMd6KdBkBBy8blBGFrPBbaugYXS09DdqCtx2Fyb3srWei3
2megiT+4jPHbBGKAr+Vj8fLHG+mkzz+WdhL24k8XitP4T53Hh7ffwUi8kWbqFj6n+IA0OJs0LHZG
d1zGn81JmFoCi3CaB/mlO0p/FXEKc6a7tJ4EB5yywpEXt+aMZABtuUNn9chTWzLZiv8TxoxAEWjX
A1IPEY/ZlGRJpscCRwbYIuYaG0Q80iW2MdDIGWcJUXXZkbox54CXSsxkO1MhjD4Eqv92b4wCMbRm
wIrjP08Dg2owsaP0cYvFa6UHMsmlFcP92OKztEGpxW5Ruko2D+dx5amwqPl1jT1/dlRke1444DCK
sJpMY3693BSucv9OxwXeI9kNAjweKudhDzO8Ag+chfGaybs0TMI4QBKfac1iryBYEs0yuG4J3Ad6
2NCw6gUs2F3jX+hioTs1m1hME/kKy+9h3RADcKFlA/CdPk7DIoswMY082NczNO2hVSLBaQmQYuwW
WPYghK9V5sQr3vHeeRV0c7Ir3GlGju6LJGqz6iJA5sERJdsOrjNjLvck7eJVI5m5C9Rjl9BtV2OI
mBiwIbIIXWzkQx5x9HXOA/lGdhqqBCTkpNF5zV0o8BDhmSGzH0u4gTEtKaodGmcGniWYdkmmftUZ
Dg+bTWMxbYVxHHq3n63O4BoJMCcqG4OUQlg/sN2F1sLexOBlJfrYHa0i5H/fxu7AYcq4e6jZpdWb
3Xzw7yl4Y1E38pl4zSydrkF+OHvarF00ALt+dNoRl03+OuzP5RkWWBI818wDsm1ZOKccDSQJVd8f
DSZZ56PWTpdPnx4IptDu2kW+0AMBE6yBOlXuRXuPruFmBEd1ly+0MB2ecgSAcqDRtSjusp1z5a35
YAgBIGwHO+auOi8MhcR5EiKV2/4R4QZ7s8cxsssDPrND/9s+L8pZ5I4RElwD/DZedYc6HC2UkEF2
PAuI3uTiKOfo60Z3VAir12SpCszEzYsFUjFId0E/frvjA+qia3jF5jDoJIQ6plwPqzqJbIJBwoSZ
e2TRF+L1uZTvVTAhkJ43Z5QKVOakgdHtYUXzi9bzOEJmTiW3IRawmQdhMZ23RRpuCwDp5QS0kobe
KMzJvM/oA46PUZBS5mCSZ5N0OamvTXUbFOXK7ZlMhVvjvcmqriMyfsiAER5BfxBNjuNAA98psbqb
bJOrwmwcTZ0dZMVOxPSH9fc8Tycz6Y+/CYgur9uLepxE5nsfUV8kU3BQDHuKS7Vv5nUgIdc9Mb9T
FSn3ueplIW5VPCDBEgT+b+Q96cMNUJU9CdWnQwHTsaBEq2EMrzUzTpaR06omD7XYvVtzdK1Vs2Vi
Ez4RNPZm+UrDDpIfZD0NHmtWmSLk7+15ZAX6MdsCoOfTiFEd0nka3bjMDhixlT0tFZUs6s7KAZxS
UDraFoEAgX5drMd8OO+41XrzLbujuULNt4r8OnOr9fiJgbvQ7mJ6Olul9bpt3hsd5gQVOC5ILQN5
Xv3yzoot9XaOCeLE5Hh9snBrLFcMMK0KoXsoVcW2grt80yNL+s4n5S8vLNZVtPrcUjx/JiZ64+WZ
WtMQMPYop5fJ2yX9/KamhCRY5KZo4tWGTBOEV0BpQfQ8dUriMAh6ZbOvv6bEUv1TdFP7e4LNcX4T
yum10WRGbZ/yDmI2oDfXzfE2svhd+a/j5mABzedC+z0HiGin22ZOUoE9PR9oqdiDbNVjayOsflGw
0O0HrjFvF/a6GcEg4YCk379t7XfAJ7+jha5f+fc+5XYv02RXIGOfbmTIE/JeVJA8H1noVGe0OqvZ
SB48cTAZ4TSV81v2XLOkYhIXiHNEwrrZ9f3y0R3eJRCxFfeDsn7LsOwZKxF6sH2Qw0npzdHLSUtP
JuWBqqSDEE7zjymT/LxmSW08IQsLYfyaFdij0PpgHI1OONEo8V7yVjf4jTwPz+1GgOVYes8+4LLO
8VxiziM3s9JGc15h/uHlyPgfvsjEHH7lfIwYQ75If1pn59WczxFW5/eWon4JmmsNlLrzIn27kOEr
BPvm9GuW8bI4yOuXX8cbWbUmk7DEM7ycZWPIRqE8hkOGt5RwinQzw0dGdDVYXpUrMkuimVGKj8BM
zxjMQaLffnbOhwHaXX+2v5X7hquk+H1qd4jmfcyChsJr882W6df9fF3SVu7QGCIfRnjl9AVXCCJd
ZqAQMpcxx0ydghWMs7xqjCK7R2eNckMFHgLNWwqMjVVzLQsTMmIY8ZOljE1PZDXH8rfqjA6rMcZL
AGAdba3Zwg6zAlW2cs7w31I2338jMOpFWtqHdGJg41ng/4kn5HpAJ4Wh2yfGrEZOBhGKuINZHpOP
KrnDTJm15FbT+38qcvp8qHwxWJue55WHVOthmP8eKivaf5BwSYMQHV2Ww3VNFsIdu1GbxBCTr5o2
JlQAW15jA7nihgXqdvwD5ubxcKO9hoTdHBUUWJnXHi1ZM+QmOM0Slw0OQjVUgmoC+bBxEA4JsDeb
TU4JNTAN/anyouLF2zJozTOmPqnVWfXfey+5XCw0GCYuyXFxnCPjRUW6uyLygzL2B2GVP3Q/nWKt
Htlm+b7465PZmImCPRWHaI3wjQmet9ebGW/CK2Ybh9aFyE9vd4XUerrRD/L9syxoSnLcRK76chmq
hJ8v/ZRgTl7PgcUASAPkagph5bYuj1pkAPnjtO6YEyMNx0fmoY3oRBeXMl9ZqXMwQ3GZ23AVlikl
E8zNajH28HDA1Yu2ce9S1BoxyRmHxEhDqpppwxlnHONfBUPICcmwUxYWRrdWvtMaYi935AGTUIIH
v9E9Ah8xgfkFh6KNjJJYBBG28+NF/fPi/C+xrePhfbBzi+1zsOsoYr/H2mbMfoGYoMUM4L9XIfOc
4/dSwBzs/k/MQPsQ2I/CmdFBmqoyAxvxqTB/SjxahywrXhXkMPfRdYz1VnZT/t4XKHUzls2BIpQ0
m8oOFqRJ685WMBZmuLQxKso+kaVKx9wmZNiR/boPdoM7mvl/EyRXb9yMDVagUN61n/cudbKfHCu9
QXVBgmkIgguTbU7eQ+WkQ1lPA+a9MMLE7DO2/h4c4I/leycPPgjYt9nZ/ryQlmCgFajzgjHZ+yTE
UaHa5Sd5V4bcPgLWZz6ho8qttroaDM3CB0rjSxJ3zfOBKaWwtLAqnFXmH2ue3udGBvXwmSyE3PQh
mTKZkJeW79/n2SxjM5O96I7EP6MkUxUGyVT0cxejArcwq3t7F0KlMb4HTur41N6T3wTSY0jRPlXs
92E8/fxOTl9r1zH0ra6/GOwNsyTnVcaIi8iARLygmTEjLTw2rLScBF+Yj3Hi/JJdvRZYVLyxtzEV
yovdCGz1Y8cn/JIYxQO+iNbJLYalBK9zTbG/oHAcogkj69N2/wZs073vtJmeDwrPrF3VHH0Z4Cg3
HYo7aeVVCRv/dSJbiFuycmpDOAk3/cgEvCVeeVKOvM+278sjFNxiRc4hsdyAeLxmU04JGkSgfi1O
O0c2E6e8gkin1y+oI08GIs5y7GU/FKDq8XXpfltWx8jj0uNZ7TLIyxD1KsGxWVnpRslMPxkWddCl
o2sKdcKs/wZn47cPAEINxreFYAt05IwhGh9I1UdXanLiyBvb3gxe6GMZn9hKE6rl3Bpf0025TI79
LmOyNoJuQI7CPMn6iYgXU27u7OfzWzMRH5AFOpH/5q84z6IgYXEWfufSjkJOOp3Jn+HF8sMVwKrM
dCCtfKv57X4Hi+cnDpoIng1gBvlDhmU3L/pJEUQsvRJJBNXXqVJkDA+/6GmQH/Q72YzWKEzYeGFQ
HKE6Mray6+CIq7SMEL/w0jHezNhTOb7drvQnOIXRANSNwdbkueyuVAg33XsBC6RbnANADwyICOYY
FK+cy+Z3ORJMJAlAkgs35410tsV7Rhl0pG9lid73KkzH/seZ4C6Zbks4UM0wxWSKP9G1Xb32qCo4
AsugGvQmsSMI+506ZMYIOw6zmIOZfW5NLBwircYbB2rwcJJltGDmKyYUmOwcDPHkH47yzTDjEK+B
VV5BZbY7rCQpAAf5VEY/BnyKdqJufrZl+J7V9yeD048rI9k7OFg+wzSbhMZ6yS60ql25Gc9hwt++
yFfnl2z+ukxm7UUGJsR8hEDDimGwxmpNJH07PF2STbmJ//N9ef5GQ1PEQC4DWr1XX14a9UF+Vdbq
FoPRWW1r4hKb6KEmDaBIOs2hRH8L2AZHi80we6Sue/iwtc2I/ozxKSj1VBjQejE2EdcFMez2PEy+
U6kxzoH806BwdiJugY4cpBu9uIqbN3QJGliwNzoidAz5YtfnRsXpEeoj4F3w5S4zYmbFOIRwDI18
OkEU3i0bAHCypowng3VUb0SFTJkqw6v7yd2Pk4TNfNDQ+PC+GTH+w2l4UkC36Wmvsk15YLx/+4Wa
vkLzYy3ENlY4Iz42sfuvlS+aK9GFjRp5udsuRvQpd9WiO2RMjBy6Nx4mBczYnwl9NYLG8n3K8Cof
W19f+KHwwB5FBjdph44ImhmpaI2Z49+o6arPGFy2tG7WwIJgQlo0EsmoVzqGtQIIExoZGyTXEPn7
miXTiPT6fYQHXjtuEoY55MOyM7lzNZN99wjFLeBKBGnothNUIw3JxDVXl5hLBGS8D5whaKI+B6YL
QwDIAcndXeYjnrX9MnYqLB5zAEMbAx+A+n5VzSC3eahvm6NfZDNWrSkuhwRrYmt0d3aFew5YuYPb
6/CQl5gNG7uWmLOEj9Jc8YBaUOYA43fOAIU88JAWbmog38gplGk0RkWBxYdIzpUbHc9Ur7+wOV12
0ugK4nFMLabegoo22i5OLL5vTh9go02lmzz9HrqDBk/0yvLIFx32psjPbBFw2QBwzFgwDodkvZJU
2FGD8SB+Pcjnve7Drizmj9aqsLtmdD+EQ79RAvWWo5XfMy1XXz7Tyh5xhs7HG1pMS9aT4OLrYmOC
S1eJyRtHXhEJyGIRBAhJ9Hxp912+gsF5uTl2Sxy4rC8GOe53K5nEZn2DTbAt798BZ1sIOGrKg5It
XipTeTfy1cN4/l4Xl3ePYJD5Tx3vAVwz4ByH+WjZHCMqNDxiKxMa84XcjhuZW8WvMI/vkZ0DR0uk
omhQz3L3NsxiQvF3Feu8Ro/F7P+EYeEP0FILBPk1ie6AW5rL0c544Ai55X5D/9sSDY4r42wzbYeN
9gP962qVA/kSmcE3CF4vW/cGqJm+uwG1Zfqaqf4zTLZfq3MmKyYGwzOZ7OAUDeZxBYQgw8P21gDR
6YwBAEks3X/+1HvxqK1SpnTt+PC60ukt/HaVZAaxmeqrn5H5s5yex5eHb9MD+OENrs0Uqotwixzm
0Pxc2orBBYEZqw9hMCyLe35SYOK9QKsQSYLJP1OPQ5uQQs//LBv80x5b7HVJU9t7septHeFBacZn
UgVgoosVNmg9+G7p58wDhI3HgX8Ysg4kJo7Zn7xM/iKXJX0OOKpH7M8N5ybrJkLcob3D4kTFeLwm
BSG7RLs6VGgZYTPBnKmyIN8r7lG+JhUo4Qv/nmk+t5b0r2/B9Hf7l+JYN6Eqdydjh+j1oo78H0tn
1qSqlm3hX2QEooi80nciiNjki+HWROyxQ/HX1zfzVNxbpyqqduZWWGs2Y4w5JgoVu44MUWAOeziY
oJFFQZFCbhd3kDajkKZgGPF1HGQGYx6OhWpNHERWPwYkwpihlDfAH0f9EVKNaQG+HSHqsOP47asy
zXAavSKqwxMW5B9GE3Mj1XAVGv6wuJ1B88tigOEiUJeV14r1SM9QvczYkBGAWdFl6jIowxjV/Wq9
UOrAf6C1nfSKZtRQHfhPuICeRwXDzPb0uNXDGKlNusEs03sWLAtAEYaFR480LPbcDCAHPHHmBp0R
czbUuNzoIT5KtQ24KKgrVYyieS8k3eN7glaI4TH0NfYOQSdKLcqG2/g7pGz1noAjF+d0Twtl2vl6
+5u/M8zhw/408ZHBTuBa7s62z9Aykhc2keMsJq7DGIVPdltqLgaNz+6BYWSe22vB6r3hy1PqMVCF
QdccXNlktegDB6DXS29MdJW9i/cE9qX4xd0A+55BBBXQfdv8iW6IxpVtcyM1F69wwHNbgw4a5Gog
RxqzpBMGalyk5Ql/dUFHZT1AyOL3iHO8PUx2oB7d9WdG83+cQsvyUC9rWIEdLUM2eFrtFghfdH7s
G/0TuzOD4iBUcgzcZScSg2SVK00cy9jwf2/JA3fHWNMkYdh0dvcu/h1Ox8aMyj1OjwESrwkaHuFL
+ywPrJL1ExfH1r4Gh9lNZB194hGR0aI1ymFV+MuaGd2AnuLUoU11pMqY5wyLB6sf4KLQ7tiDqC5e
UX/SIbi0MWEH421WkA2yTt7LKw/w5R+HUVuCgh6J2qjCWB0pUwlfl9kfh9pokLQYPuETw3mkXn0w
oUtqpVolORUVhXvPbphqZx7BvUFTsfCauPWYk/OVf9TN+nKYDICOa59b9QVPIHZT+Cf6CFhoAb5m
sGSdzeiTQTyI7/7AfAViyABw6WNnCeZ0wKWq41GNARPzJZR4xWAdctPNkxMOUtG6H9hHYhn3bcMi
ddY2vplFFY98ajiFbuNTrvJqZvwAV3xLw+vNVhHZ/QxlQI6wuQE49F6jK5VcRVEF2GJ1Eb3idKJi
/qSEz80Z/ZdZBQz1cImpgXY5i3uxA8sGc/+Rc/q5l836TC+TqYzAOV0PlIOp4T28K9LlgOxqtnMi
IXICBH0whGs6sXm30Irz8h2vFjzArwNEZtBiDHiM1RqEyhh9s7eLn6d5+mGUf0u9RoaX7fI3m3O9
2rFx0sgeNrjLk4FTmBhjyZXGW1/2SS6Q1UprhrQXNCU9kxX2Kb0fpQISG5ZcAg9LpzJ8Bd7D7XpU
+7qFdKMz6yW4F1sFbh6ZPL9zwBZ0T2MUbq2N+mP+cogw/eSQF0BS+P07Atp53CJSiPAi84z0JelU
wb9nB6MpmMJ7fqPXat1B3mVbZ4gEG/bkhCk8qk0W0F+s/T+MjGhTKbCo0bTfQwRuAWnBch2QUmou
7hv+c3F7wqMOjQOZOa35PVDSUIz7+BnyzACqD7OudXDoeZX55eceXrePuJ5RZ7MShesRGAH5jzbi
egadABdGmmYekacT1QLUevGGSRdoT5ohQtLN+c9s35gypRHXeB1cPPlKUg1+M5gjhQ2ECAiXtXjB
TO/MD6Pmo1rqpBVuSKp/0a3ewPzirfmwm9nxQS6+jsGx4z3OIxkNPkviQbTcdokBDguaKeYYGWZg
jT3RT/cwkr32wrvAYiI50CHg9hBgPafjDfmpPm+Xqzjfu0IWn8HnqZbYwUKZPzmmoKydt93x2FcC
dAG2uyZ2RcOpSlnFqVhQEelhHdamTntNl0o5M8Rs4b+Ztq+9YwjxAAXFM2YYsY+50T7R8pbN9Z3g
zqJoA1SBjT5RlV3CDrh9epqsxt/wGPenZ6YUflTd+2aHtfA7G4pSvCatViZqNu+w9fQtnXZ+Tg+8
FT1QJwaPG9MKLLW/VnFwdnYLldL80NGhtekH55ExQTnRt+GTeeFq9DYvIxAogCo9ZXAH4Sj+l6/Q
iL94bLqnGHQ8oK8fA3DpHBt2l1yJaH18iFjF+ouRUePusY1TvN5Wn2ppGwGodUdPb+jvXfpDwA62
guQPGAg0FmjkzJLLXsD52WxeCM8QxQOOQQew4eAPF6fkGDzDHUosxAc8bSoRNoi+Cd5YzEwPE6h7
dAzHAouX6R0NwaHUi96k/tcPWpBIxIPIZGDIq9EdiztwIe8d1SBRgHr8agSNDJnZNaQ3EURsMK5s
6qBRoy7wDv4V8OzsgunDZteebNvh2w0cPYBXmA/me/oFhkksQobc1M5SZ9UnM9qYXswvRWeJVU+v
Y14K/HnoEgc4nsPkfUcI5BGaAlxOwP0Jspeu1979EyC6gx7xM2EeihkmqtiCPMc/m7A/vdLEpprT
cJQcJehNRBCz4qXGvVFddkOQVBL4ZX2c9t1m1KP4q2fvxYtJXFB6j8mJ5BFUhnVg5IevGKi6D+g/
R/Wxm16nBsiLEgkIcPcG0XsKNrPbngNAdMrVEzMGKCNkCboKW/nh+rJoN91x5/nO/4eu/Q8v5+Z2
AZJ0a+U+HdoxwOqRQJTkKopJO6EGBZ282VVyFQC9452DAZ5YtvC+j+APyjTnXUImG2UZbV9ZA4cy
qsboES5hpNCtCiWrM5hYst12uFHNMDkHCQ/14FUFHTR3c6sFDPOzlG1beT2TIev2jovkGbNFGlN2
OJ28DFMSDlxZ5s0Idw0i6YT/TMfvrBF1OmGyMtdFZZbZTNQas6wsUTK4NQWBj8iBbpLCggjFGXd0
xCuniUHdU61f1A3dEgrXfOcVSACoQEgZu+xku3SfPuIH1eFHNrOsEZ2ZeeZHs94Ylt2M3nM+LRVS
/ACN5Wryw8R8PiErrCqGsLiMQMX5KSSz46XyNkupKiFr+Uj5gWewS5NQNu2U5cvMIDylTyyzLXal
Scf9oHkGOizLpwXWciDycv8XZxeJ0Hhv370qDCkS+d1vtt9safsdWiT+3D0UzLaevIKkmiTkmDxf
OaWgiw8CoYJsA6RL8wbj02yQz1mlAiXhObFV5FXGAzgQK4FUzaW6QOHA0/pYlHNk0YG5wa0mZZ4F
rxJkD9Yv0wXQ1BCgsTAOlFBUI/sppUXy8U4+uscZKzDh3G8x4y10WmxMcc9x19us9qgwENyP+Gnr
4a5clBsDM0VX5fc5mkuQecIvVTbazoS+bj6A9Id+tFCs3C1eTrI8B8ui4W1z+OIehdXdRLNF9mPE
zjkaAPfyq0/8Mkh3E/QcmITURzKyM+BCjRnjG60EL4XHrvhg2cg1WP9mJYA55O6ng5DTm/OpljUB
GhB6QvOCZOrOhjYePhCaVSyXjZyLO+9cMZ2C2+WGVlmiqnEo6vyinKH29BlPMBeRD7DMy+FXBWFZ
Zme2TaG3WXAiTiEIM4fnYAImknS8hONcc3Dkt+7gSobmsnURAu04iPy/dfBbO6xMPxKzNXbMyI9a
PiOWTztia1iGKJhGOAwptk+m51HpOr8D01kqdvEmSm6PBPmeWVLMBpzCJCbFM7/j/27mSZhLgKD9
smY3f7uVM/13gyhAWl6rVGl39idZS3lCvFATFc2kMefkMRfehEe+SR2zKLmLUZ77chMjLi6OgbjK
RSzNsRz5EnFSlNuMSB3PZm/Tb+MitDLZ0iDfpxPzQ2rIBCU+RCyUBGfjD1UOLxtq2iLz0feYiRPm
OTi+g+ltyr5w8f9jzlZ+AXUHDZlZIaNg2gGcljM1laNwi7+hHAfWPBVX9pC5IZ0/YoxArqpgC7nj
aM485nvyfO2sz3Kcxc0cTQNXNxdcsda3koRbsAwPDrqBHh0sNgZvZyGjnKOb+W/MKD2TnWj9bf0v
etF2YEdJ6/F0F5i5GOaoRzyLMlw+kuEky54uZpaUEZhf+mhQRi9+aQd+R8fP6erjwAWc4Wrugpnf
ECdMTDRZjoTFBmaeYqZ3xNaLRXfM4jg7cXjAsIr4IoGIIgT1ssp1ybUUAJbs60t46jpiGVUR2g2W
RvGej+bPaDzdZbh+sOoMEQl/I0YRNpPLtoorH6vkmE6ID9t6upuw6dzRc6n4pObDjGvVYoSzoi4B
sqQ1/MNR3Xe0crYMcOMgzrJLh79itrUsxJovWyq5K2gG0eTtLte3MU0/bBouZ3h+0m4DtnVsIYco
KBAOocCglZIwfgnPNiQgiBFz0sS95wwtGh7RoqWjh1j/d/s/IIFfb/Ox+PV2UtqzQzDAsGuASdJs
xjOwuJxJ1wIxiy22jrAWrBVOTTwLTwTlPdiVlM5Eevl7WlsyRg1DOwguMCyTBhz8w+5x0616chsG
LqvSHr6fX5wCh0/iOJF6RbuCyGpCiR5IqzZBWmAN8y8jj7CfJAJ4XJZUW91kCJvbYRNM4zMOxrCG
/0KW2vnnsgfpY6Z8b/yWhqjyJ14amzQvjjNH88f/UalS/sHQ0i1R1Jhzb0MTPjKcN2pAG+8fPDE+
5mZp5YAgHbvktFn95Ls8WFkWhgk7w/khxhy5wrGF6OViEddkV+EcGmocf2hH5n3z9wPqI6O3fFii
d5L4TLsJJGqXuYTbhF2sqVQPfAD+7HRKrJUaI3H8UmO6Wc24uYSCF0nkFcfoUzXqCG4Pf6TkUxXr
5Mtt9v3ZZXOUeAQX6lHB5qFc8L/201HGm82HMQavG77g95J1mb2sGX/2wstEOYXSCR9M4rYayelW
7bAT1L8szUugv1GZgkfbub9GtPexXov1Gq84GyKG48+Oe9rbj6dSxdD6iWaYXonfh//1lGhLX2Ih
sSdJ8WitDQqk6GixO5FGxDfY/raz8wJdcOrdWJzpOCGpyU/CdU1sCfc2UGU2m+lYA0jwz8jvJWKl
xOcBMurvRn5xC0AISf10bSw6HOoEIN02/MxKQiWihD+N/Nry7Whk8EskV7xCCR09KlTMp8Z0hxxb
CQ/75C9GYrozluh3m5PSUqxdR/efwbzgydDWrdnAuWcRH0UHT7xiLdvRGga/mzsvZGjyeQ1c9LdZ
WPBu4I/kSHFAJ/ABfyfsZKa/Tx/05e8J8PoqpKZ2QUfaWWaZULZ+GZJtP/yrb250581gjtVDrk1C
4HdxP9cMQHJDegCiUOP1SGog7p4WNGijbPsH4wsmQtg1umAgciEIbkTJdwJvkOJJKq8SiLjvzWYZ
rcSe6JANMTWe4dXMf6uGM9iYCkNCHLTpG/iRvv/5SVjAuSJCLJOuE2YR/jpiFrD3rzw4npRfH0y2
2GIYQIfND5ENl0ZGo+UTk7G6Xkjtuc19AkFNhmWL5nZb+nzHOLT8iBVvM9/ntUMzabBvYUa1yiNK
XjjSYU/PcIuY/uNQTN/Fq6Jtfvm4tPDhoio8064CN/J2wJHRKknHijmouVznUgzI+TpHcs50dAT8
SNfSmqDB6uj3hZxhAUsErrT5lJ2fk273qZx/jgFut2SMMXW3Pu5u9sTHLkM25ntgYwT/TYcJ1fxu
fESo0PEar40Un0LBH4Am85wXOnF3Jfbt4LMktVmV9jb6uM3UCcwYcPGN1QmICw/ODbBkh/krk5Wx
Ej8h1nrLbk1tRQUfncf6Ug8GmEOSmidAFhygIZSmqPcwZwyYfLZu5TtUEw0pAyofaK5DQZOrIY58
xLQ4OuoDWX+6SxpoCPLgE6oXheQgwWZwfKdDAhYl0euxxuXHxvjpqdG2YmHHKlPQmOPLvh4SbDmO
BmNWKEFwdwbv+0vzdAK1BxWj0QcLSHhDVjOUAFLU+BDBFgYXp8E6FSGrzRRgUlOvofQgK99BMLYK
dER/RKfPhA+onoH8XkoKUiqG7iLPZjFm1qAqNEYX0iyyAsLTDpblBqspVCxY1R9oYLB4o4fQQXqx
c/zmn5B5InrEzYyRQavXt3t4useXxTtbFY3dwQ1kGHYXfcwUswtqeJ7TVMErncP1ixUvjPKDGEel
AVWD5T+CJ/O0xgWTXwJHp40GeR+NUYwCLSqWcPzUoqJP7onTHI3z1YFGxTLyyTwvcYjD5xLs/Uc4
HBn5pXJ0w+wuUHPhe5B+l7I3AGKjYZbUq7BfG4TGTmSNMMv1MWoZquZFoG/oLPE5bHZW8wvpfUfS
Dp1ztI4Y1uHQjM9X/v4HIU7uRxm5mhwb12BtiA8NCTz0ZTCZ6AAtzff6bTC5gE4U504dATFxiTEg
DHjH9BGM3TzsLtt96dF5OrqtRiqUB8KHj6Pf3cv6xgxBt0Q+7eypaGNYWhUrSlzWcH7SgEk+TKFh
7sQg1EiZcFL0oCKPQUh1zBMjVvSnK+wIrPO/WigYnH/nCtod4zUyiMi82+itjVSXfQGzN8hh2PeP
TBuwgRyhUMFeDjxjBPyivGDRNGg4PUHDIdjZ6py+1PnPNlPFAk1xFGtx/CceWNhQPRwcvQDII8QO
Y8WBV+btsM1i+6nNFsZ+eUNdvtu7cPk/t71rpLd/enAvFBWZxjui2VlxaodUPDZrxwDCuBrzc46i
jkDTzWTCRWDRqjAC2CSUWB/k5q/gO2qKRgbh/thLpoFht/5dWG61F6WKRxB4MPyJxoVZeD0c7t0X
NAhVA/DDu2zfJYrWGhXr+IylEJMGiDN+6fzhoRR/XU2AqOdAggez8XApgTuVuwbFS0YG0i4UkpEU
MsA+xMNzfhkpjPgdURHXtppdWWT8Is2fU9y8KEhQa39kG8uXQgDiG7gCwkQumMY4IS1D83OIHsFx
2vGEPBaUqClWEV7pFj6c6Jvp9AcsgZJtRcdEG2MS5Xe2+haoiGfTs2jbIwDH4ALqTMbhX1+naOdn
4sUxppDgBPGxDQHld9uu85khmcJoAqIENtplDxAZr4CCRDsyTEAiWSPRgWZFOoh8HwW9pS2HRJb7
X/aFVmLttDicdoMSDcElxLnc7C0wEa6mTXzBE+eOyCjQnjY6N3BUHE4EG3aHbp2I/mT47w4oerKG
k9NIQXDej46LenIEAUfHuvMQMsIOvTaDMRjdlVFnFNooXuLuj7L5g2sFDJXdGGp+lA20fM6gnshk
wPbFYIBChoSQ4ayK9RdKccqoAQmWa4k64DFukssEeW4VFT3I7R2RAE4wIMuHGkIfsi9G8yL1EZpk
z7hlii8wSOLhl6BxKXZjEPHL6ADxdnl6+zmky/3gffij4xNrJaoYA7spqlmnWdw3StLdDhHWDNCR
n9ZvwoEG9X2LUY6u9w0kq1mp3grXVlhxyqOV4G7M6WDLhblpqmOAnT6A+DkV4MB6to/3HlMbfXMf
HqmljZC5PuoQ2AlThRxj5oQKUBmfogPd2wh2Zq0AKK5Qis6eoJi0UnCrGmTTs7yU54DSn+CpT3c2
uipaWTY5bCvfgNvtemDM2+GU6TuwWtwQClEKDGWvOj1iXLzm0u0z8h2EAPKMEUnmZE6Va8SMJ+jP
O+IRYOMLCKrM+z4rS+ik+jlLaE/ogcC12CEwFmqs4C9ftnO2PggjnsFl6pyzHHKHgpgSjKURfa/j
omzppZfRAPprNf+MAPWoO2ArIIUQGuKLHPTo7PbjR17pSAf7ftF4TEpEVxvwvEAFD11K3iYbHmLA
1alO0fkEVP/MOmHzc+6CDcrSlCroe10UylhyXemeXI26RoIfkydIQvkbcfKim+VgKFBICI/HaAxQ
S5DhBg6q/U58jk6LHqT3XbSVz4Ots+Z3TFGgLwF1RO/CNX5+wb16CFV8lW3307fQz8qUKYd38HhC
Dj9nBpU+6u1URQ3SmlewCNRVsWA37KAG6ZChMYZ9M4Q0QJ5UUpRyc4EnO0sleoyFWmB+BC/y96Iz
QD4mw73I3C/OIRPe4wURia7OId59kutYW6N7Jf+ckXZnNSVqbiBdgUBZYuyzw2GcVpv2qU9rdNxe
zN8uxn4Tmo6gR0Ve08kcCH3Mayx6mZqv4vqfTK8iyAAuhBMnPAzd3ZKgw2TIfQRXZvVomkQXpoVV
MhyjmX9MMR42t5LecYKnW69+TqNLaKTtPxQscOD7XPHbynylOgQR/amHERO2hEy0gOVTuGHtL5q3
AzcQEw/zvuaC9xl2GBhE54uPa3vwCFqb+ViaCWA3mrAK2JewJeDFgJxHIKF0E2ECMRZUCYEIbZmy
6dMDI/ya9TzdOo8YQbU7Pzgscc6ZMyO86iNoGD7EoWipUBUgfsjJX9RAEOSTbkl7Oh4EnaQx5z1L
++2E+w2AD1op0TYOaUCOXGFaY6f3u0OmxwpZaeu+IxJf3HjgCU32REsQoeeE5VwY6553AM8qAQ5x
WzsyNfqLvojfwx/YnLK3f/2HKIW7dN0+kSyRUdiSrE4u3sA/L29THsPivTiCMLH2nMgyrn8ulJin
31d0B2CB76Jo5YdThGsXVBdIhGykN77wGHCjqwW6Q7L93tQylc4IjA0tspp+ODS0wRTbOKr54o2J
36XznjMXcvmYd3LbZ42g/zRBT1KH/YjvxTLKOvv8vPIztqN4X8KeX8Ht2/jivI7WtzBmTz7Q7t+f
mAaE7o6MxpCXTQgV0fdwDLyXyfjO14GKRnKIfIhkQvDRZqJOhibATAfN7WnN3I29+VrnpWgUZh+X
hsk+jTpX94MCO0SGwnZFJqOYX0c8QXhHemLBHqNEIU8DPRIR72VPxrG/jlZcx5xGkFxY8AGNIS3c
ftyPtN9hbb/H3Yep/76oMf64buCbAS37M3ukX1Tal4z+8QsvgjPWhGFgzI9bQCwQSvexpR6GMh3i
t80LBDerp133aFZFNXqAkBqebISiWiA8EYVrERW5w/mRTH8359pEJx/cXHmHLe08cYJaY55I/dBy
H/iG0N4SyVb/cB9onPVxzAOl2dFHQ5OyRp30Atg68HoEYAy64mLvX3MyNLn0SI3asc//yE4Yn87V
9OEiM6Wq9FrvvjiA2wBH8K2IWE/n6ylp314y7et2tzVjqNeZWL9fCkES5FCcRgfgCoZ5za3sw2PW
CnHAPgUhEsdshqwZ1OEeGkyJZuz3IlJAwNKPSV89ZMwAYos5CtSt9YhLFxroiFfeYtv64TCCk0WW
JAt8nwIao0DlwEDw/GhkC3qXKR6wsDifMSaqLEPREQIY/rYKZc0E8wdWu/wmqB450LX/JLmSFYcO
Tx9l+Io8A5HnrChoMgUp/WuBDN2keuCcI3mnyd/FV1fcH4AFmZqco2UYE4lCCLj7w9QKAw2uBhVl
ATyiVEYwTCXbjqvkEZ/qSNX4Vs6wchj4uH8dHUFYJ1Qqu8WYsXUYMaiwfefyrImWp+QN9MqGp0+0
YsTxgSubpXZtHWcGHMcZukDVaDGoDtm+Gt+Zuv/PPeLJk9e9FuEY8maASCQZjAQNNueAouo8BJi8
UXoy0vNzw/WReQ0OGzwMRIP5208/YMTRnrmDi0/sdc74CH8QGjwdLawnhnesbGOEqmWrM897DIxs
D5n69A1gtB2Ho2cd+FtFvyqzwNDJoDFilLO39OITDnJoRtzbpn3AA3xhAiV4uaSogJJHZsfzjqOk
VbkLPiS2OulCRJ7KE0W1h2ryJPX1+k5hnTAboHmd7Mv8skJeCrTJ1WMCwBkGRlIxZWO9PkzTP36+
OEw6mI3hgobPKY4Ytf8N28reTynKWHXgaNTHyoKdGxYLVcw7e3Y/urV5ja4/199hiqkoprb7H+7u
mSUwYm4qzvURBiY+hviTCo6adWPLF+micllc46np++qyB2bwCfeFumxRbht2/29lGK4AeVNS9x3e
iEqx1LjuMfVjf8pvE6EUppoCT2KmgUzIU2RyLVHpltw9KnVXBViMUN4dEAwuWNJgy8AMNDE/8sgH
c/FWfFt10NA0YPZjd0FD4WkAitU+4oFXXCX88MPVkz6ICGC6ihP9P5TXVp++elQTRvS4RPgEF+ix
a4uVClJ1v/Ccggj7WHvGWYcmjwOAt1QX4NkYdXQAYJfHnEEqZ7PnZaOgs4pSmWxpkeEI35mSPdhQ
wEdk7BfFIGPuD0SyOHBAvakirgSL37CBjnmOCsCKDwMGiPYHuQ/aS/fEhGj/T45spMgm+BhzNunk
7L2k+aNtqrEHdJaIygqZXQHYsOsMnpp2BXkWlBaQhoOxuN/QgRgQByyhACbhAynzB/cGJTjW2ow6
98Mh3hwKXAkLG+i+ZFHIG9/qQWJA0TPOUFln7hfVT9l6XTBhQsHeJdW8ecYHbwDrcZ3NWn9rAH9C
ctgkKUmMW6wsXyzT+QF/QRNGnooPE2l460IlddN6e08QlIOLWS0mmywONJHlGzYjO2wfUCFfdBCl
1T9mqZGgvp0vr5emn1ldBKY2nvTUuhjiguzTu7qfpeTPBEcXPigxnxIHfitE2fp164D/yF988Bnz
tK//3mCLLNRwafOs+/q8Benguw9HOE+t3w49Kn02v/4/JdDBo6d3+nxWkEmMbj9xy1w2g7nzhqeb
1BttikEywLvAg3e3T4XFI6ZKAZ700Mk80M1f3VZYvkFRXUkGI3AQmZ5l0Y1AT7VHYu3EOioQEQWj
MwxqeuUZydMFHTF19ivh4hIw0X+hscpui66H9xVFtWHriivH5413AOXsR84L1Iw1lxNNq43Vg4Wg
tfPTC6kOpDsE+2YS5eXv5nvSXJ7Uht1g6mevwUGAu/TsSfDZW6vlL1kOa0kj3sF7acAjb6ZMb/gH
GfB+kU90R3xNISlrpjqbmiK0pKS1uH3hZaJDdpeAudSatE9LzPVhuaSJIg+A6V7Xfe9lZXJIAMt6
KWBzNaqxaXVqWMasxX2NqrmPZOWac5JJezpA7U6QIjvbsp2A5mCVMNtBpP2WNA+8P4ixnEUyeJon
GONaDAamDWh4H5F/45XoMIH0uYkxW474BApG2U/WF63lSA0YwhLd0Z4C+YDy0yoThZEHqbwAinZ2
CI+aP+ziHFUeM/Mk6IePXIZ1uNMufts0AN3RycGlHmkEB9KVRTP9hLEiECK1pbNDMBmIxuA67Yy4
49YE5wSPHgRd3ZMhkucDmKUbfkMVwDhbfsFSdY9ZVAkRTFuydW6QafZwgg+h+4UYaSmNZvCJwYcv
qLL3B0xq3NnsnuyVjBgYWyPguk8Uign2pTmP9WMNcgQZr5gzdmuI+/LN1RDsSPmwX8tLYoqDDFDB
nZV6rNMEDvnG0tncrZANFhaTDk+iyJvhcnN9mRUw6XTF1IsAr4QLIlrfxkQVyQ2RSftlzKn7y83D
bZwZbeZ9re0MtGSqmSV/M4JgeEB0bb0l1bCBhutM8oWCgeVjvGfaXxTUO6RwSidGtOmrwQWe2S0F
m8jwTMDo9+9B7dLWxrmNsuTmNyCmoYZYBRksN5+4HKh32Mw1W3fYTOSrKJQY6kK1nla/OLHhgwYG
gMjgM2rRqSHUY/ODgLJdZzUe5BrDalQW59/TxXzgk0SiZj0Pe6304gvndUQli0kIOkUyEGAz5hnw
bWid6YtD2tFQbJT+FFJGCrbILjrmg1lBMWDmfeeGqbLFP2R8Zlr1vDgvBuMu3SFjgS5jmbxzjB1M
4sR3LPqtg0OgFVj4xWsTKKJ10X9Akpww8F+BUXzgXil2UVBBsDs8rn+DSf3LxbKLvY09wbYmq+GZ
N1a4TgmCpYfYpXW+CJ0+fNLLOuXbSddwDEBuNe9uZnrezzjLB6sQPFcD3d3cZ4y+vaa3VEczgnqO
TrrNh9LOc5gcWU7XuJf4uWG7h0IjTKY/8w1CdXFHwtz5IVPQK3XgszRSBk4pmyeEEkg74o4eWD5y
dOA5gJyF4vIdMPdjtABrF44vY6PCZRfXMpMtmeQW/BH+OlkCjnO3y3t44EN04GRwjxGQC9AKn0MK
aiaNpvu7/Szlh+h8SGd2y60EveMk1lBuLakUipjhPHP9dnexksqAirxDcMP4lWJMie6YDX5sMsUV
/wLDnjcIv5ByWiUegTEiAUCcR8xlQB4OyOQitqGTfrvvh/MJjwR4Bg1B8vs/+s5+VxYusrCEpZ5f
ghultRkC+w3dlYnXAOwB89p6yCCJhvlC948NEJG+6A/k5SvuLXgFNXo1bDShq6Qh4iARIRl7/G+F
CTJ8b3tAIr9UlviS8STulrF8RANnN2u9N+u+WueZto6ts7fCkRE6tj3xUMSw/erjxYi3d2+sQ8+M
SUG8yYMvBTTTf1DRTwaMJYAbvPKP+wHFAWTXqZD49Ti+kv76ydGl+YPUNH50j9VlnOCZqGZpI04T
hALWef4VppTXYzf5l//RUlUGC8nOeI3/jZrwoliDRlMREfRZWDKj9Mv60Y4War+W/Qh8F2hhLvnB
F7cgBgE4enf+JsgRlBnsenQlAZ/5Zw8vF8Q+DBfAIqH80PAlwvRI2Hc+JiXjJYiuYyKPXbOfl8SP
UrqFpuiRfHBS4bti2rHeUWOJQRdaPEghF7iSMAYuj9/MDRoaRXtSJ+neYTSacYsBP4eZtCerpGZ9
D7EYobdrpVC7dC3i8TL9mhuJbWuWL19YQcUVxb5aeKu+v8U+0Tuz9PMSqJ58jUFUkmIrtL1bsSNS
6XOvfLa9i0aUfgwlHk8csn9zVW1DY9MhXr4WfkfBlhjyChnfo6jPUB8j7zXs2cu5kQzzRF3s0js9
okyoDtl31Fu+ogKgFFEbGl4RPLa2lP+scNkjXpyeGP+WhvMRbplRoGcwt6wAGx9huSGVaTqHTHXq
gEDpzaOzsJE3SgeGzpwdUX4JwRXgI8B4zcv9fSBWG/3eGZ6/oBJ9TwHQfhDOkk80WmeRVaPkijnr
6IqYrOz7RnlyKCfuMXUI+VyeL6WXsBVWNrsyUGOxzd1lh9eR58JiF9AxkNAm3LNV68C4sxivsyAo
mEEwmRfDbLOVhTTueWc8/wQ2BWVq7inf4qetm5w6DvaJ9ZslKlOPfgXpSAFVOmI1YZfBcSeqYDA3
kq9atJefUMvE5vDtMQzB6YBkHBocCjSRsmggZ171ZJ8YGz1M3kEXJf3PyozxJwBlRIZr/qMBYYxs
uG3M01z8f2jFr1FTk9aAlBhvojgjRGGx8jD7ycUqvuFB1CpA2gH2YLjF0LKw2TG4OmytWbzWGq0e
+BUl03ZP+act93bSZQSPoZ+YPTnwYM2fceMKGpiHixEdxvkUZ1LNb+UTY5jKoULrNaSOgYpjn++M
jMQbBhcD8PaP9n0ii9QETtwPqP/yK7NIHlUtmOZVTISit68BVzBlOT4nXDpcIcY92dDNnkH3vL0i
oInqnwo2ZcAAD8f67iG4Zx/bKazCu4dbZmMm7JxyqX+QuBU39zRBMIYMb3LBy/E02zznYrImifGc
n5zNMK3yo3VdcL+tQXATRTOBVXq9ds0cX07baKOxHJjTe9C3JgwEzEhwIHFDorNwzhIDygv3dCMQ
glZ2wj+nnKmSqGxVUGbHCU8BmONvAFsKqwM9Bf9OvkSbC/R5d5JDVuwCJLzUwj7+n/M/UN/tLuop
DuECcXFLooZC8z5TqLGgtqm4VXPLjmJ3vC+waXZ2CfIJ6CYGbaQYDepYLV+o+lsyP5QRrlmB1O9/
va3IhXv+T9+qLBY2ILE6xskBPRYbUxhoKtBKNmbKaKnFDD4KU8IzuYFxYWplpIYsEQnezjNYeVKn
3220GiDF/i7tu6BU6Giv0WUhJIhKR/XF/Y2zyNFoXFY4myHTmQHybogJlh2ifa/BxZUAA8DKHmz3
OEww9rDKueCoMLZ0b7RNm+MM2TuFv6mTbaXABoD++9Sc9QkpebxlWujfwfwVuSmhdoqtj8ZKelIP
YEfDhaJEQzx/wHEu63uYw0r8izK4aBYhPl2IdAttONmGXpeOjE4YndiQnY4g+diRkzc1jyvwthnj
BqvR+F9X/95UW0/7ve5D8EPOA4HNEO/ABSSznFn5xlqp5vrKc7+y5xgZGc5gLVskdHEzOJuEiNPk
xmFFJgqGENz8xz8WFDKZgFK6XIBmYn0gWmIabVRvT3dLX7h4zoTWEfm7HgA941iI0xroo1bgkEV2
svwz4uAbshQxAGvplEZvc9bYKF86HDvievKa3LFohfbjrUheJdPM7lYp71U2wEAGUBDhFLOVtyRY
KotOwDhZgEaJyMVU5b+VECbEGECxqBsudDusxbQL8e0h9PVxWyX5cMmTEyfxyWcUE7qnVzZcaPcV
ynxnzVQycnI0cTKU0pIX//DOh1OuwesGG2xTtodgRXrHuAznAf4mabubmRZiV0Pq6Pj0Ms2H4mnL
H9mxR8ZCh9m4nTFN+kSGbhoBU3+RENnNhh3KGLIzMaAgUqqox0A2kEuwYws7q7cP0SEP4BCAKzNP
Rnk8q5Pb9pLcEUdt5Tkost80exM3JYBRrzKYmuzPyCxU1ijpFNyoCWhG6FjBgBjgVH+6KFg/iEn7
SckAIE8NbCQbIl40Ytn83l3gasEXYd51tt9e014htYUCqUbzlZxg06iW6oWWAw8juKHLILrIiB0o
ggNGMqT6wn8AJwGpdJ+uzJJg/E4p8Z2JjaHc3GovZbMSjobsGwCIYwtbwNPqoHhvKfgIDDLy3Eu7
cM1M24InJUNXflDJGvROslv7lHLROQwD3urZ5ZB/bYO2nqwJ60kgo5kI+uzpRDCL6PQfsk8OeRV3
tw8xMIFyPFpooCpwkau/WtOO81aEdkaLNZjAZgpwX7ImfkOuCDXUSozqLVVknmwPQkvG3SCgMGHa
uENv5b3WyFYX2rgNu+TjUB09dHOHCZy5L29k4pN7m2EnXtnV9Fo+YUfmiMK0Ke57VhX3fzq8eDa1
jT+LVjO/LPrbkkc0TgLMJPoFwhl7zVJZ2XJj3+R4P+vj6dJL2W6OIcjXRDvyIHBR23PpvznpFo5K
SM6Nmj1CPei9M4YLlX8M6KPpSvHA2m/QFfUZw0AUdE5JDaPi45xmX/Iqs02oiBSCEviEODi03r5k
J+/PaXGhrLibR0SKUimv/kfamXQprixb+q+8dcelVeqbWvVqgOgDCCKCaCesaCWBEGqQhPTr63NO
1U1SycOrzpncwc2TabjL3NzcbNve9006RXTaZaf1oRoNK3eQAdNQ+7yoTG4vEP6PFRTJCK5zZZLj
8pkJ1zseUMHMeRT9xvUSTlxnrD4xReivV4JymZFyb66yieYge4Hb6JOeFS8IUpo0mlWwrcysV+Z0
aRzvn5BTxLXpjt8rI3OmcQbJbamJ15/oMx/vD1S+nz2wEq+Cmch7a6OJDcJghgoleZHKHMDRD5Ye
zkuHasKe+QJExQqRmXX6FQeHEd8PHp0T+7l9BGuyFZMGvL4yhhHWww36oQvjzaU+jbOUk81YDNEI
zAiSHv4r/D9DunC8pZthMwu+KvjiNMEHR2pBNkhGCfkGQoaTA7JND1Bj4PZ04b+p86lkLLfJNPuC
JQwyrJfsxRiJ8pk5pg6YQ3BoMMQwhdOtejS+XYg8aQh9aN/5Gw9sSNKH7ngD7cSpYCqqNvg2z2va
RCrPifH2o5g2U3Waz6qXhufY9hZo6DicBExkgckLepsj35xYh4gONyJlMOLKlDR24LwAbBwfwdUQ
9DjHAXf1uLy1P0C4Ui6uKSKAf2Nsrg//KbwJ5gM0sH3tWwRoni33JLy3yoPSoLt1nFhDxLxHzqwV
/Dzob0J8TaziaRbxDUgaCcZcIe6QW5O2EgmhOJOQZv7UwB0EVC54z5C3Hh8nqAYNgp/gw16QdD17
4Dji+R6+H8FMAa4uE3fmQzByBiBEGWmjpARrAnP4zLjyPn+PhtaEZHQPLKpAwHIntBIntY96Ku+n
+z3qhcgwTg570EcCHTspSYagyZwR4KET4kM5XB6iogUgndNH1+8DvMnu9jin//1kUCnHQ03OCZeA
BugQ+Dzg8wfxrM8+4dslZVLFyw+c8M/T9n0rBGB2Pd6n1RNzGSCVBSSDqijPO5dXGGvmnkTDJOrN
CwWEEbPalB2iFUPwgonE4goU901ElexhD4Tyr0lKPfT5G4nen1vmIKFKO0GbYbP0kApARAzhwFsX
Xdtnppj3H6Y2KJmx2pL3lZN40SpMi22YyhVdRMAow6U5cSeHG9puQw9waeqL0jr3cJ/+PuE6pe9J
3266A9b7IrIXnsk0xcUAIsnGqLwJHuAC4RDsPvNRcQtICPLD3jdUK3zKCCrdqQpJGcwJomuqT0tQ
Wpx+neRJIDkoUTQEQtAJhH0xDbpECQz/I0ykJO9cIuTsAY+6DeW/DeyHIscyp9kCxTG8hi7EaPeg
TLgPeUQ/qDfqR/j9iDg5v44kAVpErCGMDAMCvRhBpQP+on/YDugpi/yCWHAPvYF/oP4cvvGeHRIn
76i5MBpy4M3DhecBKRatSTYfhkwqhssjX5IZl573afOaYyRivvswXpnj90/eLTI+5UZg/vDZ8iG9
3y0BLvSYr2YUf8lbEWdfQJ1OoksjhzvXYiOeGaZdQSPiTQpy1TFkr9R9GPnmZ4vWLNUAAh8m+f3e
kBidPu4e7DEYFT9/bCjf0ualO3tPY+AuoukjBqMD5tAanlRsATl0OPp5PIpGAJcxzQtKzBRVDIra
B24z8Xo/jn5AMKcTjYt3M2nuQBntPqzXBokauqTk9EAYY2qK4D56C4aO/K9//cd//1//8/P4PyAf
X+7jJtgn/5GUu+U+Sg7Ff/5LN//1H+lf//fk6z//ZVuObeiG63qmatuO7tkWf/75fh8lAf+19t+O
imW6oa3tVxY5iUFp804bI88zhq9OTBOXs5QhOxIqwssepAJciiMch5a05Hd4F34Hv0HTVcuwTVd1
f/8dRrBXyjIz9yuGXYcvjB89nUTJ0bLbotaIqvON2btfzgSk9K9B35IXpghh/es/RDMkP0T80LMN
sfZ2lm9jAzLJ6dsENY4JlRkAymTS6vhJYku/bktTf7e1awN9V2yxRd2kN3+BfIG3Kndd3xg8SEyJ
79j9zmf7q2m/m7LqwCq3a32/qhlQuBVKyQybCfX1UU4FI+WVft2gLv7BawbF2s/2MVW2iRZlLfs4
1xmIyhCANAfWDXL2FINaQCX7FcOH2hMgaA5bIzMvtu6aefGZz8yHa8dU7JCtBTJ6c6QDo/SGW8px
z6BjmHigxgFYlFomeWF5c33pmn3RtmdZtqWphmZ29lpX27UWVqo4U4eZMWwnOww70GGQ0WwYeykf
Ig7UdaPG5QP0y2hnvw+G46qms68WbbZC9jK/K+MH27hrijeTONKADUnv18WbSwxD88k0npU10Glr
uaM7BKYe8Jf26GzvbHNh0RvRllr4vckBZW0CPysfFIuhF+vZgRKq3FHuzW/rzdTaPx6CqBcHDzu4
a/aP11d08v4/P+GvFXU+YakelLbwmv3qBo7dwTfDHAl9NteXmLl8CH+ZERHyzFOazFDLdXDylJRy
s8p81Kl14+9fD9SAJNYuxVtTs03dNS3Hc63Okd8YcbBxsiM0nbQyGNfra6cjf2L57k13uKTE4KWD
4KiarWHSNk2tszz+xFKCkl0UPdNkKKRdGYMg/4plG3npxJ9b6lwlimLph7WZ060btX3eJFs6YXQK
uPkM2aIum3JN19YNU9MtcQLPvllQe0oRGAcRzY59hCiPwHQgLuDV8SXZPuFkXSd01F+WnN8tZWbj
rAMbS8CymbtckYoAA6qoajyqN7HM5WXr6tyCllY0YeVgLVwpn8jy0jWBQOdeQOW3sj287Bi/Vta5
6DaFvatSrxCeiKh6PfjwqBaGjOY3EksXc4yzPbQ7Ph9Hqr6rVFYFo/WwfApflRfK82NelbAy0deO
vmANFU34r2Ah+hvICLJg6UGXbK7d2dwoNY6pIz7lcfg2p+wE1u8weCdB7l/3Gf3SXXu+3s7Otus6
z0ITQ3Ar04inV0hJnFljnPRTyMmG/uqTijV013fO6BkwM+U6UtDx9Z+h6ddd1+ls+yHYr4vmUO5X
DJznE52a8DeTPJNsQv9PsuSLV56j67qharpnOmbnQCbr9dHerVkyzSf48qEaosk6A04FocUnWPxi
lq14m/2dFZ5Z7RzO2K2M1o1ZYcYL0wHWFg6/DyD7dF69sgxVMy8emDNrHf+pvNh2zFR8Vt7hLvI7
zKnfe7QwaHgVPO7p6gKYEcNzCGVN3REvRITTZ5R7RL0FodJTZy2fNQPGG8tpDj4B7LFo4DMYS9/h
qZ4+UUp9V9B5AKgzLH9cKtZTcxBMOS59lzH84qYaNuCpIAp5agYoUEM8pffDF6Fe1E7XSMscbuh6
vAXT3QjKN7XuHSiDuIPjc/GI1HyfeaoBRNtMT9zoIEfEWLx4EZ+0n0b5OB8fntOx+QAOJXkqGKyh
ggPfhnoY7FMGg81P+iV6X3sy3nm60+k00VSwx/WkGomxhhAiC+Z4YIyoANCCcuY1xSCM5JvLvkLn
cHntNg3qPd9cKA7BPEq72+UdK16eEkuX0rgzn+5e1XGaa85BBEgadBygYqH1zXdTcG/DqLA4vmlP
NkVdiVHhsn/cN7+czBJB7Oxm28aqWWwPp4N0wso1AwfP9l7q95BpBNQdXYbtBDvhQBYuJBtriXBy
bjmyN8ohZGOrfvyFtHnvE5TkZH1zJ1nhxbB0tkJx457ZiSrj6Fr56d4R1SIKmjegy14F7ln7h85i
dZMfhYSkbTLxCmgZVQZlwtNDUEX9w0hkdXKfo1Ypx2bH5lH96MevJgu7F2DtfJFOHyQbKH70NRfp
xFpjF9t6LK6XasjLCjG+N222oz/Kmwb1hhU1NYlB2UHohFmnMLzUDjGY9hE+50lOU+3WpMMILSoY
aPiVRIXMXkjMyhylE2/jjRokh4x8EkaOqt8MILsDeSuGbsSQn8SYzPs7YaWszWpb7zAGeg/1PbGb
f3GRPUkMXf56nqbqquNoRrfgkoWpVRwPuCSwi/ft+wu4Gl4AEdUW7SdbiVaSxODFtEf/ZbDz9YpN
49qKmoprqx02T1wltIDRhdAGPxJLl/fwl6XOB8u8xKs2FpZUco1bgOCUbcWomjT9v+gZhm4Zrmqp
nmOKPz8LIabGuc6VRJyA/Xv9DoCfuWKyDGhUMCfNlC/u4Jm5TsSyq11ZZOpmv2rw/vy2HTPPpPar
0ZbStWQLxT/1x9k+M9UJWPlWzfZRFImPFa8SyjTbMcrAPKTMlwLnkL7ZZDvZiVtBorVa3G7FTtIP
pgRY+N8gNxFeEAS9ksXJ9lHEmbPPdijtYltuWBw9QnaymrW9b5ECQw05kpgS/1R3HykinpJR3EQX
rnpmqon3ZVY3cbJ6omUyUZ8sUhJ/Q7YgnqROhqaOOaOn6F83K4LENatiA86shp5y0Eq9wKo+pYc0
3Y74cONctrhLTnK+uI77N3W0VeraSyiMjMAfzqADAMigQAQn6Alkz7eL7whXc03DMTzbU/Wu++v8
WXYIEY3xoXrqZ74IVwywnbKujWQLT/WIP/bwzFrnBOimXsaptUtW5nc2QqrRR9yiZF5r17s5zsF6
X/9iJ0e4Zq5zAFqr2NVa4CQ8IcKlGM0I7wDElYMUh0HMU0dBwi576xL0FinmOPxb3/JsuZ0zobh1
stnrtgBCew8K7AEmgBXxUuSeEwPrsizv0vVz/jE7t8FBd6OAm4ntvRODJjCHMndmzHczmDlhphV9
ses7LHWfzq1gZpbFoWCFtC+hWCtYHXcrzP/irnP6EmuXYsz5+jr3eLTb17t9wfpKv+qLngbNLIZM
q4FJfUFi69J9d2bL6ASZsNa3h0Y5rayaNExBUVmDft2X+OjFQui5nU5YafSmDJsaO+bI670xaEXS
xWDrl2Q5kq0zOmGlrCtbr1u2zr7LiJZ7/7keOqN3gQ2TWJJtXDeiuPWudQoWdOiHy3zyAbYLdkq9
J3N22Yo6sSRL43gfNFmygpWNmE+eVQnNoJzO3j9cUSeMNMkubLKKFYlJJXuq9e4rblGAfBI7shV1
woV2UPduUu4T3hk84Ff1SOstmS7XBfpbYkp87j8iIzmW6hmmaXmnc312mR30PGicXEtW6zf4bgeo
MTOgEAKNZeRX7hIi7lyz1nGJvVNUUXi0cL55OfCYh0W4YgZCabKCHo1L+73KgEnJLuzLR+tskR0P
WWd2pbmZKsJvMwjxeTpEOnHwb2Xh7pmhjoOYjhoZimqISzSf3YqnUwCPuwvQpJa0ny5faWemOj4S
haER7jRdbOWhD9CLvrroZYPjBX+SiJHMeTq2H9YPKOJId/QUJa59yM4FY2txlFR7TgLUIKv1nahb
IEQGbHpQTQXoFKhEf6YMmLJw0ajJ/ZvNRBnyagYRRgltBBvKgzTeXDw1ZzvSuYKqpFKUaoMri4kC
UAm95RExIEKoNHuRHZrO9eMklX7YrPnMVu8tG8GDzxAQzJUUwgAKyIKOOBNXtrqb5LZF7FQHD2NM
Ojwo4+NQJ3f4Lj6Nu7/oqyQBQXJETx3fs4BwdEsvTZyTC28X61EGtvYwFvwNC2AOkOkDUfiRFpZl
RsWGnxnN6kivyy0HNOQxtMN99yNoYMbxjYBXC5i+ew+JWe4/SRYrDv61ve3Eozy3W61cm8KNj4ym
iCdms0wHC6BcDPRLm2enJPqavU4g2odeYKcRx6YPFW0104blwB0pQud5x7C4fevMR/ZDSl2bZi56
vGCFpSFKttWduEFlP2mckLiBONnCQ3irn7XkAahUkO+LoUSkRlAkjZlc/Meu3IkaTZulTZrhW5uJ
KEeLV++30B8ukIkQiHzJ15UcU70TEMzSLaLsgLnGZxaxQhTzlJWCKmQWCL0FaX4giUB6Jy5sqGPE
hrhMs0HE3UbpGjb5efK0ud/07q4vThaBu2lpddhvt3nBd4T9fmk+pa+H2z2AB4aM9otqEn6K4qT3
EQw+K8gD0BuLEN02bxK6DoDLABorvO/k7UbhPVcc3BA7dHaQg9RxPHXPlpt3BcXl9eye/vAq66Pu
9dVMGdORbIPsaj9t05nBxnKLNNDIKIKFTq3yfs3YmhhQlTnTxfbm2dVudEKFrWuHplIIFbyPp97L
2+ZrtYQdsfKHu/uAHm47gkVhFC/Ee0fMMqHg17v+yaVr7USPxmjVVKtPR/cAaCnqUXhoBaKxLzEk
OThGJ41pj7uoONp8xbwP3SnqIAuTMt+j2NVMksdIF9WJR0oUOpabYKvqMyUgTuiSafEXRpYli5Lc
o0Yn+MRlmOl1zeG0emEFDE974ZG19ObAqIUQuTQYXHz+/EpHjE702e92ZlGH2Kt9Y/imsI2oayw3
0seC7GN1go5nu5uorNjAJ+D1U7D9ULeinogk0ODr+haefvKV0212n8Jxa+0jDwcUdAh8reZdQL4K
0mkHmiwV7s6499Fy6plxniDu4iOGQL63HzAzheAoJFeMMz//wOA+f/2R/LgTtu3aj+uEntA9WkZY
st8l7wnnRfQRTiDyIzPF0lxTHLVrxsRHOQs75uYYbnfhKXHIJx7DLcf+B427fgWlDhxcDLBd3/r/
YnWuY1oGdSRd7YSfdO9YBnUIHrl0g+mSgDNAFg6B1XQqC6mXHeqXKbH2s7VtyiC29A1fGQHN6RDe
KUbEyfqYcmKsXLKsy4fkl61OpDHWWRObRz4a3de/0iAhrQxPmzzxEf/Un5/sl6lOoHGqjWdsSnJM
44GmDFBMsTJroX6JeWtIA0ugr/9wdZ2Q49peFGpeLe7otv8WAEVBhJTSrexyugjMcPVfa+vEmqRo
nKgIuAUZt+s7RNH9yF6umbxgrJeBYYR34BXrSVYnDtS1De0EnjRyvcLbsrr143wV9oVY9mEAing/
kBi6fNj+vbrTFXLmkEUaV45n8+XA2d8dZuJkm/1nZkWogyd+X2JN4ienk3hm7biNCn29ZlnKDWNX
GUwDtEPRY1AnWgp6XuBYvZnEpuQYdKswRktDrTQrkalqFA3iGwgsfpSbL4kZ4QZXvtgJFX22tPJg
7l07Z2nwaTFWw4TF6jAuIUJDtDOCaY9Rd/8xGDKbKLvlL1++vz5hJ6as127s7VwWaPU+YJiC5AmV
PfhDGsH6DV/Z9YUKz7u2zk5U8ZLEbg+Zly7WOdS12TyJXjf9KPzUw8JP88c9CoTXDcrC8+mAnu1s
EeqFrqmsT0zWMvbEOOyy6QsI8N9LY37tZCemBLVupk3ORQB4EKko1RdFu3vU3UNa5nJ8jGwrO5El
P7oRJdxTzplSvAFdBtkkUx2S/ZP5RyeWmK4ZH9oMz6xKaBDeFH8DULFeCqWbB2em30vMSSJKt6aS
aSWpgghdx1vtNnq3KbBC7jaw5jOyQYEc+Zu5+78/W7esUrnVMao1LAqALkz0vBiM0YnlRnbpSMKy
3k1Ntla+Mew2WblzgXJA/3QsSpDoF4ODl+yjJG51m4Zr0wmt9f60KtIf+FNPDbRmJAsfkph8epyd
Ha9gXQUmQNZkhWL8TOQJvBSwBxsfWlkTSowM6SiylEvik3oniihGmDmpxkZSlBoy9wyRHq0FsKzK
HYxrvjv4/99M0zY9V9NMS/NUr2Ov2BjldtPafw3pFP7EheLMZTZImrxe8JDfDHUyIe9Qa5oiDEU8
GUIa5pGvzA0kudB7kSUJwts6ofg3W51wdUzbraqpp0W5o+DmNhooJEFiAG9DziXZwQvH+jdjnWDV
WAfPCYUxG9e3feZi/cPNp2BcOcm1M+ksMXjBL38z2AlbeVxGWaZjEDmGngaFsMMIpA2E71lw5OZQ
RlIVlti8/vU0tfMI083gWJZHbEJtN7mpGPH5Xo+FbqQ0Zl3cTsu2XcPwPMvtFnPcMl5HpmKBU5/k
zPBDIag+bobUKYFxa0/bL/kb/UI8Me0zi53YtT04tbOtsAjLD0Q4ohrwuYGj+EGyhxe98syOOPpn
8aSJUsWyhR1z1PyI9knUWyJ2exfew4IlsSVbUyf1yXW3PsQF3+vlQ1lQDnt+gEpCkvBcyj9+27hO
7NiaRhLaNgtC3WAajAX8C0a2F6hfel+S9ci8ohM9mqD1giRlPdTI50nVezGG8NrOk2eQiRBZ1/Di
9iUmxef4I4jYqqZ5oFNMzem4xS5bH2rlYAj8EixWt4gAAWfYTcTcPVwa8sGTi5/szF7HPdLcCDz+
Z0+ebMBISZe3hD2jkZakZHY6rqHts+SoinXBGQImi9KX4GpjQuL6/gHQv7CBrmUB7HFdXQOP+Lu/
78k88to5FS/X860Y8J3uFvtGR59Gn1IPQwWNRHIOvwitSgQLAjgVqMehnjE0n5KhQksRgRehfXpz
GOWwhWg0B7aQpTYjOIjm5dSEVhWA0sNuHIxv4jmq4YDk4SjuI7VD56+EnmsPt3PO+HfNE9X0N8NN
/w36MObd0SgSs963b5vbGDq3tP+2G0TjuE+qZAEiOwqqUOhTTShtDhNA8SYbld64/XR8BGG2mTkI
Mnmwz6kjkPQ7nqIwf2n4ZHVjp6Q/ECbAbGH0omfkbxkRdKl7H4ZID72kpm8N295962+/4nuXppq/
v/d02tLRSJ2shSIimOUIlbrj9MCWEJRujEVCsBWsjbByRvC0w0jbt5fVc3CX3bVq73DohbeF7Wtj
DyoHUClC0EAQyWfD8iuBCW17G9+1c1RwaTXxX7znTw5MMcXMuTOm+5We9+N7Y5DcKTZyxooD/3qA
DN9T8GX5yrH097COPTUQeSMSIMs/LjiJxdlSHUY7GGn0Ot7o7lMlAw4vACgW7woSg2F+4/jP0DNA
ivJ3csffzHVCVq54rRoGh2Q1z6bbAZ0gZKEPj38j+v5mpeP5WpJFaWFFlGCQY6RSCTe+UPvQoW25
fsgujRT/ZqmT6cR1vjN2h0DkqNBDcC0rjJBBSdV/LdEH/cfb18l11hHYQcXjawWLudb7FuRVtLqf
JIu6EKF+W1QnwdG5KfVNkZ2wNe0kZZIYHtUcAkyJneu+90dSs0krq8mdDe8/SGJ2TGKYUG9/F/3N
QtQCZc+JCynU2ao0Vfz52fW/DqvEdJOtgI/Zo7d6JBBDMCIg/SXNoWQL61xd66hwgsjiMwlmmqRP
uFEGgi9aUHoJ1SzJPl7/Xswl/76y2MsNm9kSCkl3Tu9jRxedFpGPLIEvMSTbwk6wyLLGsUwbQ0JA
aTduHjVG91P/MI9e0n9qqxMpHLNuN9sMJ6wYqkO2pvdt92BM/X95rsj2rxMu2Lu6CR2WVQ529x8M
AdXwcQBfkeyeOJydhAYHBBJpmabrMSL8+2eyDvui8rZiRVyNaFL2zcl3dasMlHuIMXrvKRNcNzrk
ptJS6mV3/LdhV6z/zPMrRdvvE5ugC+vLUwoHmepXcB+M0OUC8PV3urPn63Q7B22/jtW1obJOR0AM
+veCiO3Rk4+LXfbGX8vqnDJNqzSvKfhsBfnM/O0vML1H8+lO8uGEq135cG7nfKlbb63FSZmsUMq7
3cPWKUpiQW8Eg+v64RD3HhHOmktsyhbXOWqmU9Lh22DzwHhMCzwGF1GhgdwMZKsT/9K11XUOWkpU
dF0jFYdarEtZ2BPRQhBl2i9BCZM9S5Z2+bj9+m6d41ZvFCtIBXQT3poBeDn4GU8VaIkZyXFzO1ez
2h4MK9LwesF8qEAnuv9JmFZ90miV2oiqB0hsFhMFMD9ZlS2724TzXdvVzk1t7Up3Fxh8v+Pt+u2A
QLEgbXSRDWdQbfD4I1mrzEM7oSXQA20diCyu5m5z4aVHLdc3xmH/AMd7iFqLoCWW2JR8Rq8TVUIz
aOOtxf6SzbO6Ddz1CQOvkLRKDIkPdWUrPXFUzsNXYmhJY7OVtW9O167f7Pq3ACEE7uUdUduh81PO
lFEC55HEsOQMep0A02pBpNkNJyOHwscb3q5EnBb8WtI0UvL9vE6EcSIv2+0ySp0MGw8+0Nx4iIdM
dKPGMHKmj8h2yj6exD27af+mjexWUVgaJI/+9kZ9pHVhQ/9lQ4wmXZ0kwnRrnInebj2vYHVIKs7m
NC6MuaioLkRPFMqUf/rZOvHFi6J1eTCIL6hqGzcbnmqzx+1t0O9L3EO2h50AU6owZmQVh463KJl/
cVJcOfrvgj/rSWJL5oqdcLKp7aOStxy2YpBCabuBEzJD7EyI8EoLLzJbnWDi5HZQ5SH7x8yMD1/m
VMHWbiYkL7SlZF3Xg4jdrWvGZqLZuY0fNgwgwZTNSxc1GAaGZR/r+qIo8/weRPbpttSUkmQBjt2R
CoyqojEPtXX/QfKpTk2d/zpc2WonauyqvA1SA7cQMTh+CD/jfsPxQv4RyEwC0TFakxt0oMznQtC6
S18D193S7r4GnNRq81zc5zx9/4/4FBpMfVQcUCYd/sPvJ47+WWyu00wpW5Vtpe80/KBEA5nv+paO
5N8KWC58ZmJSDS6xzqHW3UPTbC0HwBM0q703jRqP4IXhRQXKQbIo8W/98QXPbHUO9sawDC/fueJg
1wNosQe6fxqaNz+1HySwqSr1fyQmL360M5Od870N8mOgKAzihTMxOb9aQ7GDSAJNyUg+tiU+yrX1
dQ743m03mRg2Wb3kk3ym+9mUijsq5LzybSp4snaQIbHXRa2GaZvsvJLFCdXSzQhI+239YxnU6zTa
h46gJE0Hbl9Br+J1A21h3vsU4lghQnLJTw0bD4o9M8F3KMXqXIwKrsXGG45qkpL+7r6G3ira4cjY
qkOB0Ri3z8+vgjcR7by/57+/LHWjghXVqrpnalV7iGlxiI7YemxAWCBGFUYSb7qYMZ0tq5NOtOE6
PSoNHxgGEDh+XUjaVFK0b8hBSPBpZELaLDF52YF/rU/4wFkg4CGWAxlgcFWArAoe7HsEzsRAP7Sw
iD9JrMm+W+fNQh/HYHQgSVYAVScf5ErcTslUv3m6bucECfjzpPxaVSfqhE69yauKmSzB2820zRgf
ocCyxEuYke29Cv5R1BGR3ZKm17IN7QShzDlGluriMEJyySRRIpYr5LwUg1vU3/8OctXSznymE4HK
UG1i/f9eWytQ5Xw7UTCVwdZEcLm2pZ3g4xXH1I7WrKuY6v5K1JoXguDz+oe7BDA+X43deZwc1Xhz
9BQ+3F9jzZn/+X6kMiALbZdGmn+z0wkg+YGHerWh/gvn94z512kMFeFnMzSHQq4E2ldZHLmUMNHq
scEKuLptqV232B0juGvILl6iwYbK7KegzNjMpQu7FEJ02DqxYANZtDqfSTPCNF0f9zs8f9cb3vJm
Fnj3Zdx7ffy5u5Mt61Kvyjoz9+f3ara5p2HuhmFpoZKR9G8Fh5hQycPmgIsQjTFEvUwZGPVSKNFt
cJQwPAngducLelmVGesy3lFnVHoUkcx+jYo8ur/yOtyle/DcVOcOqHLVzSNjtyMzQ8todQvh0Igd
Db5ETxMsquwQXAohOl0diw8IJ4ndsael7rrRIuzxaEBzQOPR4DHtE8F6/PdgQda5tc6lozpVm6YF
G1lSbWFKVuCPhCHpVXpxG8+W1blqwmO7aeo0Eq5ZoCfY9iYVSmRwBDK8tRl9Se6Aiy2e83V17hor
ateFtxNfjf4hQivDmH00sWf5DvAZ6ej5xZN3trzOndPsEgeyT/bx5aWaQZLwMeFNNFsYKGJM78bX
46QpPko3GlPf01xPtekdmZ2o3yZlaNRBGOOS+SxdGQDhoB5vhwL9xPhUvFRuxYKF3Ol2Jhqj7PdN
9K0vvaKX0nvlC1fzI+zuGh6FwJezLNd9b6lM0jul376ui54UoXXpArFtw9SBBRgOgfD3TMOuyqqt
Ap2fTMi1kc953yx3oHBEQrUXsp9HH+W9GKUM2qX30ofkJe87M99FEapmntQ7T4uJ+IdJtjD6xo0Y
otNQ1GkH5jg+0k6//pFY1J9fyVZd+hAuh9mmGvv7kmNnu961R21LPneAardBvNOdu3MbNYThekrz
uiRTbsVMUtM/wjofDYr9SH/fGnPz2E++zF3fKf0iGViQQS4OD+W3Vy5q5Gs1P3SmMVOHEMcDcX6z
XxtUauE4f4xvA3QgPhgvm6M/MdoMt9N0SYVj7NwvkxuEVZ2BzdirkOgJh80eZSxcZEFLwzf6xfyz
Hqq3Hjrrex6+zljQs4i5DHRqCuD3fCrUR7gnj71nbWBTF9X2fc0dovqLxM5Nu0gb30a5/gmfqodV
6iuPJai4HLkedBcRF4blF+Sa4IsSNYnNnL/Ve0XGZ6r38l6LRgqPiepZyAOD3KbFkYwOG8rYzmqD
hBQk8KgBI9smFLw+0SZwUAEEvyK00dSRceuybqRdEKW7SeD124wMRJ/tque8MyXpC5mwPUT2qPB9
IbPEmfxCDs//EbL2nyZ932iif6J1M/Jew8fsueHR0r46y+QbPTrEesLBGkHqte8J1TvY/WA4h3aP
N57qEEhmAaCBafyY3QoRq+RTiHkjloJQCGJJkJbD11t/pKye+gg87ZZvn/7yA5SaUIuMoLT92AJ6
y2b1i5CqAL5yg8LR+qsdsZd3MP/tQc/kdz8WCbnN9x4aQgtnULPuYsBjbGihXakiNG9MjrfGave8
ecwf67H3urlDs3yKgNTAnjd3e9TZDr4gfeSHDULEVyKkF+JxC0YyRcdilTFphUAuXPvIBg2RvgFh
iOjBjXhaoizB2IxR9nZPJeSVLrVUE2HG4CPvH0Gf0FgUBI9Qa66t3hF5wak6Cuf2oBS1KBN9p6BX
3wnRbJj3gZYow92z0z8MQ49T503+zmH/7eB1rhrHCstKb9rtqr3dUvqdUhC4P8LfAmf7bfoj9Khk
mat1KaW0Vc82LBtaHs3r1oLLzTE2w7reEmBsNMOXx1lsDwDuIP8ELGk/Urj25s38uMqmxXwDj/ym
v58f3N6aerg9UuBdfQ2CXtQypd76XunvFkUysuv+VhkYxcsedCR971Fc+tpn/eMYvonD3x6Newfn
5TRBBP+oq/7xFtm944s+0h7SoK9N2i8tQ1SE7/IYo+OFrpc6yqGyhOcFetM9wvKbR/1GqDAYn8eh
xxxz0dfvm9HxU3moXuIJgVorff3HVCf56rBMjIHyXG/7dtkvHyPcYuO7sFWT8i1AVM7D4WFKKamP
IxE5hE8xRjeCAjRHJaQpmU1EJnfSTvOBLgY0XAo02Ri0jr3cnlS1o0ebp281cJVeBT8B2ILx7tHk
//raf2+hKU+HDMKOmGAbb3mIV5ArIbt5n2i+Wc7Xy3zsPFYo1S7Wy2BE/CmHiYVsdkzL1gUfVKHF
pt4qfoLeELyatRhN2U71R8HekiKqIbK5IzJr+U8O6lXzjW9APXPE3JQvpDs5nuqLGvVQmInv7Ree
c1rIf4ScyRAV9nu118yOiBaBJJmHTxFYtDf1y0x7FYVsFKxjSAfyEbN0o4zdfDBvo6jnILXwrKLY
BZ8LKhoI5yLvoDh+jnb1duLMkZocun32nUGPsMchynvWFElx/aFFFFOIMqFMRmUyH4QfyVhM2JQJ
qhrItC3qW2oFw/CJKZGn6skcIlYtdMa8qQZfk4XmyBblUWUEd6j7Ah0cf6eYJIweA6hEls9Pv+ux
sZxayF3XKJz+5Hf1F0I6oCGirOf2oYp/4ZmJnrEynYH8OCCRQea99ncfP4vnOuUuZ9e81bT9geIH
0RC0iZuxN4HagolbtP9IOGxEnMLee4DKO2tArAjli7vjvIYLF7jVUPwkdAkZdvFY4RphXCQiJuj0
xUhC7B8IpvqNiQoYdK3kcxAGf8HpmvjvCC0DgEIvZoRCE4rHCeoYCKeMUHFD82f9Xju9jFCWkN5E
cIpsxkhCutgQwntCLwfFVn9Ri2ElgiN6UsNqT6zd+D/HxU8qyGK5uEKKwM3Nxi9PajN51QtX8Uy9
yy3fWmU31auGwHaCjATzlMDBwdJNreELLFYDgcFDJWt0WKWT9dy+y2e7+6qPaCpDgnfuG6Ir/cNi
+yV4AKtHF7f6+bqekWgXctTfYlQnLsaxs1cK/UioRwo0WMAJDC1u6IdDZ1AOy6HQbUc5pr8/SFIh
Xf/jueYIWkDqvx78rdDXdBJWmPDB1azzeuXxSLvL0awctihstMs2RgQU+Ut7sCnGQdErc6oLqNhZ
tweOyzBeNk7fMb4q6z6AUnZgP2njre1v5+uZWY53vr0MjpOYVDdpPtfIyQzNR8f0YUlIi36MLJgx
TB/UelLMPUqzb0kz8xa291TdGNl0VH7nml8o3Mt+St6ynalP3jCaOgsFUrr9sEWhfuRNwRmp/RL1
qkH6tJ8Fq/16qI6be+ZUZ6ozsm8fo89oGJVMk9crNLqQHGn9dFEiJPJYtP31onzeWD0fKkRayBZy
I376w/iPzmDabmAlS3CFD+ueZ/vFVxITTLbD4tAr1Ud3UdNFPP7kvp7707f9R3njvNIrHbxEt80N
zjlCyQa5LquXfWjbQfqplb0MCbd3xLXQJv4oENE0ehrRa7Z5RATc9gZZOQy/lX4+YiBJHxJ/Ud9c
CAHqjTZErU1HWYhcjR9EWrKOh5ozDODXXVXP62HxqsO3FnCyuV38PRdIzjK39kAZxfGzjmj8c5D1
Dr2g6iGQpVh+OH+6wx6yLQ3n+CVUenfxdzpqNuiU0NM+vHHPXHdu+0+9hY6PdV4Y2zrzzNxQDstD
paEwVb+1dTZPveMirR92mTFog+LdKklNKqSo9cw/bovx0Ql6zhaxQdXtFZray53kZVNsGGzKlym1
woRzrjBBEn2Y6ts+QHWpTR839nddc3fpcS/OYV+q/DB5TLw7bf8Wtsd5EO2A4yLTvnnfHo8TLowY
EcUk9SMjG5RWT80JRv+bsvNablxLuvQTIQLe3MIRBI1IShQl3SBk4Qjv8fTz8dxM/Oef6I6Jqq46
XZJIAtg7d+bKlWvJ803sLpjBOFY0vve97C0Khk+duG2W6rBMnS13aDKM5N1K2AwfevR3l4TNFONT
OCyuGgubzvqbrcjpZ7aLoHhxjdiz3+HrI0xk59GfzE6IprOiiId4PhSmZ1SdX9WcMNPf0Ip+UeaH
vmJkkuoh7UN1OAsDtVhXulFS+3lV7OI7jYym2FQTks7t6szLsh+ywjWlsKkFTKaNHOfFyNciy9GK
d03/ldM/yypcdcrtMcv8iHebg0j4U6T6KGFvIThDh5JlVDndaNhocDgCBmdPY3/Q9WG35NO+F7TT
OEYI9Vpg0eOrwaGoP99rTLrKjtC92EL7VcBob9xuhrXcsN6z12xa+Ut0Ilw2dIgpmMAWG5MMIfO6
NExSlZAvY0cpf4x691RPf7N2TTFokg+RikObam4H3IHKz8fVK1HtVvlrQ1zu1TigtLOlBc3t+VxP
P0KNMn4iNftl2Ri8aTRshPaoDSgDGpCz+btULMco8SgsD5q4BsqShrF8gBfvdXfsqhRqEQGDQf7W
DeFDpPIUsGBpVtbn8jtqupNKSusaTd9uZiX+TjpM5vSJ/GWa/aR6EkvJUxdlX8sYQDYQRUbUyuMw
JuuK643ZfRgcSX1E2pl6rPJ9Qa5miZ1XxcopjgT/LjaepKDTU6fe2l5S6yorjPBl4iGRlGMj5Zsl
h0FelE/dqnv1gu5hhXJ4sSyeSdllCmUoCpd7ZDiRLh8nXRIcI1Y9PV0oCAssO8s6lKXMySoN/mQ0
BXj3bLV8eWZ35Mni5+u5mI8StkXZ5GitYbdj+6RGh36cNpMl7Stl3WSSUTsJKulC8jikyzgPx6F3
Gw0mYccIrKxBEh8/7tVnl0h2HOte2iO0XK++NLcH08TYW7s2pEbpb03IqZvrknzIJtZq17nS3UxT
XdE6WOXRzK+pcehVso+E9LgdNpOMpa8WhbmWOEX5UbKA4Qq4y/SqppnPCcoyW851Lu3SsvckZBPU
+rIaK0NL89dELaddLerDaPmum9/WvG/k5JMJDLdoUEsz8WqRLaeunUJsQj1eL9pEUUpmuG4a5Tqt
+XMvIua8VIGiYnYmJ5vaIjI8DrJ7qBnZw06yUZInRPZfjLGzRTM+Ngl2jQWm9i15OL4pdhnL57Tg
gKnCZQ6r7ItAh2Un+XKqYglmwLiD1scaa0w46wLMJrFgvjhd/EiH46hTJGsY2c6Uc0a60cpD/riH
YrPP8MJaKdTzCu/JJtQGQOaBLLK05xLnsMLYDIpuV9ahbC+PnauG0r331BIZy2TZVUYdNL9jJTmS
dlCl11Ti0OUaUEpw17vkKsXiaKmnN6UbFyBWAsWpgrFpimFp9qpMRLmG/pvROW3U75fiwri+8wgS
Bt+1jPhzScuRMKnMVdBh+63GTsWTGMrCFvrPlvEu3lczznrM2d72dktxxeAIZcZRvg/HKIn8Rfhj
WzcpegNT/lQ05W7IjHN2f45icJPIshVtJH/ZVvm6FeTcL6To1En1ZhQPE15i96tYaDdVJaMjb85F
PMsydnvuCAl4gGr4vbJ8FuLwKpn6YAv38lud/2puyxr/dcO6KWOJ7X3u+EFT4tyRbEuQ3GQwsT/r
wnuseXO5T8YXBAScOn+tyHN5Eoxh3eZZ9I30x4wbNzNkT8kMu8ay8rF4xPVLqNXfJGJKJD0NjfSb
JXgxrsoh0pGOEsibU31vpGNg8GL18JGrhh0RiUpCeNJvqkF91+OPzEjcNPWsTuaOXsQ2XLrbusr4
PgqBWTKMWFQuW2mW6PMnzTbjoWrp61AupBK1p+JQzNN6bA7ekDjolvj5WbCIItZpDOlNweqeQ4qT
q4kmX9KT3Vw54jpuhfzVtEw/asKekyNmS5Rtu03Gj7m826lybVmcYxK5ppkegmrY9Kzftf8YpD4U
ZWzCDetSj7ndjMm1nJdwvkeu0Cz8D8UMi+RukH4EE+3o1XTt1hSuQtbaee5nTKsw6JLFf1q9hs0y
nhdx3ZaZFMz31u0aORhaxloFRQymMSXVwIN7VZyp+NC090EBAegkturV+l0kyZmqw1TVm+ARAbp8
frbYaNo6uRq3/PGBrSL3R3FyOd5e9LI/yLEti709GQzE4PSwuqKZ/ya68F52gzeJFOA52XMTXZvR
clhspuonuhXqBjJdSfaZZmsA2Po+kUKYUuo2i3RSJPmkJ5FdcZx07ZfaYZ/GMSDM2d+KfSabd76n
v/85J/vfOPVjOEUEpNZUReNU+Xfab0j3aSmE6aVhakr0xHD5U41dln8ux0R25nK7IgU7nFqAysmr
fnEvJY0sQMgG5xK2iTMqL5h1p65xvgeFL3BgJIHOUc4hVQXjHA633NcxLD0J6JonXJuTDVBE/0v5
gjHTv5Hcx3XgaiTiQWIib/6vZkKZVGkL4jS9rNn13m7vPRmwEUwV5qISanA3KViW8L5eLIk8CPWg
HGVOfD0FW1RsWbA5t7TIGUV7FBx52pr3XQG415/bJyloBZDXaXPqweaASl6ibXzOFK8nTPLw4PHS
vsYqxNHxoYye5bee6pKa38A6/FFsiD8tluaj7FsnzF4jV+IgwBXY2zsg2zmjUeaTzLctvHduK9Vm
2SedbedbIAq8OA8zPOXgOnqV5E5PHIsyr319Tf0jVij6x8KUwHzQ/ZkcBU0G9oWjfYLjcFpt52MZ
lpuy4bgJ8mf96z5gayq8Tu58yCqHkHwkXcOp7Okt+60YoZ+cAscVCgLg0bf/vMyk/9fj0SUFYRFT
EVXp33pfaxprcttGEZMUqz+i4xaswfReIyceVE/C+39F9v9xqfgf/RfWA11WUj9wfcP8t3icpC2K
2Una9Bg3Rzl0KwWx/YDbh4u+mbACfl7kc9X7sbxJHxkuyAx3CjZ4DF62eSDV5RVPmr3c/5gc3uDv
m2SvcoqFmCnPewP3GdlVmSmXTqn0JCXeOmzSyhtfehpLCybkwG+6E82hMvj9Vyt70daoXP1dsFxd
+L5gpvc+m35cObPoZHU4YktKmYsK0Zdh0njrMK7GN7vbCNi1PmctEwXPiWg3sUsdG6+3Dr/aqnOT
u1vjiGQ4Fh0AD5B/QyWAQd2ttwYqI3vOHRbt3Z2YD8+dd0qV9CzZC6a5yW0hK/8VR+93ea8z58Km
iCgFD0qyN4eL6DU2F1J3m2oOgEJL0zZNb2THyLSGcm9ACnW6xGsoe3njfEwXZReN2z5yFsMzt/q7
qB55tazaRtOmZss/qT90Gf7Syj5aBrjWfXfHxE07FvvVi0a74dzW7fZV26QnHZgcw3l81V/ncLbj
3zVcAILi5wKaHxmCCghD8bxrfigmmuf6YEKOc9R93dnTD2efvOtlf77vzIChP2E7T9v7fQOwDx89
OZeTg//2xLikQWru3RsKnA3L72ZtTSWYN+Y3DY95dMWvVbX1W1a8Ps8CoqvMIgxbA/Tnvh1abzz0
SWD69XEF7vDNXfKQyIsuOTPdCKR8dCTrlZM/a4K9XKLrWNuxaFe1l3GA/yQHY9gOIcUnEcp4YOug
OZ1DwahtsUbPA5yvohkI6wfl2aA86L2N62rDQNpRUO3uNJeuufsLCRXWaRW+uQJaIRTDttT7mIos
nbdsi9V9iEvxovuFs3TZ5OJeNsJJ8erf7DDtemzYes69BO6BUz2B/91I231e0xwcUunU2q6vYSPa
wV+r8jmdJCSw13jd7lDShNWfOTrztY17v1pBndrnVN1GF737L0H9n4n4/7mHdclAnsuwHuxE+pL/
szuHuc4Sx01PP7pHSeSnSpgqcyqM15bxPV5C437gZLLazRjvpeJApTjMwC0vi/QhYfeeHlv5Xdd+
leJIZd/HZ7F+H+fPQfjktJNH9OITouB0/s+RzvhfCN6jc6rIoqzzS5H/3VIU4nkpjTKfn8SGvkrl
CPJ+Hg9p/ZzmKPWWR21+7gW/fwTy385yIsBuRb8U0dHUMa8tnQ6MODecpZmdOnqnkBOz16J35/jA
aWsl/lwGJLPLtCvIziv11+ABZN1rfH8XcPI2hcNds0dMzemZldRNfJF1pgQfg/KeW0eyVCm+xCyG
dJs23yM1Nf0GYTpb6vNdoTpwJc80A3V+VoFf0bmPDviol6AS2X4Bf8JEyr4X57bZWGKoRbfMgrxV
OdWS/xewSPrfTKPHjaQhTHtWFHUQyf/59KVJnZQCibEn9WBYNm2V6ABAwplNm6a1q78hceiqN6ZT
oUON//APCyOT8SzK9lpi94MTi1uV8onWCwkAdubsjtSZ+Y6XvKC4tomtj2OftJABYNzkTJ8+hYxV
M7eg9MfWIdzqvVO8zWfzZcFIjJo0c9V39SfHuqt0Gs1RVrt5o0+hP8cvOncH63Y6yZmTfBXprso8
RQ4W5ZgowUAmlGGdpybveC3XV64DGOj+0YbNadiuH+0vndLs437NgdtJj3UHn6xrprlZgudfGOmh
eD8wJD76FnSryi3ITgEfaV2MQY80amcDr//nlfxPv//f2+8x407eTz4lm/9KqRQB3UpDggs4MAb2
VCD/kXoxDvMn7xO03r3i0bb5/P+fqXs8dtMQxX8MHiT1sb++/6+5st7396yNIJhpz6wwkivr0XTG
8vvdC+vNf75E2Ca82r+uEfdkzZAltixCMf/ihPT3IkvMsRNexPNrRffuwzeCxinOKZMHCNTofnbC
ijc6v+V2mjjuOX/+O1NUIxSyG2i+9qCmQffMENDmfj2fczv+ezv0aOq85a+v7nmgaUJPbfvzV18D
ftjevZmbDzOUkJVQMLWfnNdiCQi7hwSJc1eDEVYhaET4RvH7WGGWTv2+MO1Pbu7oayChICqNNsoC
aeqw9m390whGxTV6D0891WlPhp84+kwvytkWv9tLomyBDgHWD7/aZXnq/H0MSfjQuTf6WrljXApn
/Pr9NTz5GRTlkREri2sc52BLelA+FRvrEgPZV058/l1RdbabX/6hvP3+zrfL9J4e1NMp8g2mTlj9
tueEOKw/h9NWNIPoGwLdMf6p7c/Qev2UvHfxjV4qBihHLzsew/AvdpvbmZ1K70wMjqHtWOd97RHl
7vbNau2jENb2Pilor3n9K5xJd8b3vJ0dEDe7xInygw0nkMd6rU7TZwrOzY5yUr78YLHOl9xjew/C
YYsVCtZ8trU5wnIA4vX/ysMdavDPfxlD/cfb7t9rSRINmQaObBKz/rVfpkbqR40V9SLhEp3aOtX5
ncDjZCfhayFtYQCjcofKF/X9Kjq58UqLoVIcTXdLcUO4GVVfGF2tdsAt5iwQIA/s/+nyP4pN8PmV
bkFt9xbh3uta3zQc8BhFsevMxTae0GCCPOusHUcYnQJsKHMU2fnPO+ZRFP7vLaPIbBrSa02iX/Sv
UzkBEKuVlCmW3p+8+0t2kmCiyHiwQJn50KgjMGFMj9azJrnrW85c9mf0YT3nlMqOeV024jl+Fc/z
tOuWR/5jnpXnZK+8WC/yx0LiTeq9FV7wjYfX8DUiguLOT1iuPBHG1T/rTXemzSMKMc5CI/etugA4
B9ou90rSyT345EbZ3Z9K37qpgytzfn00qm2ekqfkKXumq4+CPofkKfoxjvr7vNL5TZgehAL8W3xU
H7XfhNVFTh3AQuGbvcTZvLN28ZHPtdW2UzjC7IiPqGbw+7ExBGe+8coobaTH5msINLcJlnBy5PDB
1OscaQfEwCCYvnndEcsdAzUIPSwu5iefOSDjZ2JYP2vP5qOn65Z7wx/dwdklm2QjcCw8l/v8uHBr
KS5+iw0uy3ThHQvFLv/l6Wl7dzO/3Ithc4zP8jsClS8IvXtFmAciXPGZWUUYnzSL6KbPlLxoKvmj
/2i2Jlea1Q9jHgRLNgnt2OfkRQ3HPYIhl/zASI399EamFWSIsVLto7xguub295LzUaIzGD6XV/vd
5u6q3kfHSwseWD52IfFF2Fm07V/L7bhXaKd9E6ist3U7HJoNT6NzWMoy3yTspCeVKiy/iK8TzIB0
Aythq0M5P1WX/jRt1i13jgNn3I0365j4ERZ6w6F9aY7rdjk2IY+KsTAIB0G7Ey6RW+/k06k4FIjs
J6f7Cx3GDa2LWHn8pjPWfAsfER35zzW2rcLuv3i0+a/gtTvpkm5a3oLW+UH7iLftX/knPyGVtzf3
951ygC/R2spH9T1fzGmjag4VP7WaydEr2lRVd36zqtiAphfHjvRFQkd7VPjSoNg2ewFqEFYtN+HS
3u43MQoEwy+rsIhDTdl2QrCM23vqUwtC1NAnu5leTPXYa5vM8rPGiymAcrtqbDqnc+fwG6iqk/1K
d+YeSod5Uk9mbZu9W1ZBDx4NMgwGYBcfPex5FRInJLQIIx/VTacAOoh0k27pGdLGgyo2FgcBZgb6
kaZ9h/M8+QqfvbbvpaNjwoW7MGLVBhou7kPbhWWxguTbIuOM0N2AkWcXxXvS3LbbrmZgCYcRq+Ii
FD+7zla9OfPj0ZVJY5+tm7ZX6520+vF9W1SbBvJcZGvzjolT9jFNZUsI19aNzlQ/beKaHIHNkc0A
ZTIOIvBI9GdSUELb+C4Tb8qDig5Wa0tvLSIuJi0bh1XMEck+tR50GP1MaCFSYnUds8SX8nhXL1EW
cpgq/UaM6OR4r81wNUaAWX8ddysl1HE5Q59aWtsytjXpo+mYHxLina1lG5INUQoGiDi69fdyqb8R
yHHY1xTX8TlFrEcP06OQ7gU9MBcHF1sZLU4G2hlyOsAGpPIWyq0EAs4079N6024lb5jj9sEvbJAY
2A6Btb0evY4Hqa8PMGzYF6xwHro7+5VHXcdQd3oov+Qt3SYawSYcvjs+dwBYuuJOfPKfzkdqhzP8
sYmf1h0b9JlQiIgaV0CknY3GqcdgedB783OKY+MXKLv5+Nm1fqZ5nE82wMDT8nSSf3idMaJxZM87
WIvPyhcxaDfudUx62310Vt4ERPGby/xchfmZfcAiHXfU/q74XLKVtUt+JamOZycS7OS53+lb8bRe
Cgu81+EN1W0fCF7/ZV309z7Qjube8JSjvLWu0lm4GgcVrxfzJR49cQsf0Z9DNPVAi47NPnoyn5Jj
cqSCvixblIP85V2K8N0Nx/bWwh4S4EeiHUTgZ9eYJ7StYLvjnUKbIeYJ9k7MmQxsNrrWQ31zDemK
+JzJx+m9tzMqeNFmm8cHlIjgF6ybal+/wh3Y5+9tWJ/na+/IbgdvB0fbV7N3hnedmqHZ8JNrGfCn
kjnTsuk48VFCCSyvDpIv7SAc4G76kpe/3wMQ9hmRb8ODSnl7HEi1Hf0s7+K22AsHaVPjS1dsjdaO
sE/naBgoRnYiedwLBRxlwnNzeJiAt97kj17DcpC3Lfd3bTbqGKjCY59PV0O05Yq9VzkyT3IXhyxD
PSPymfSSDz2PaN3Iz8V+gHhV78QTHzz7Et8THwe50tZ2UpA9CRfrWP2uNyJKd6XztiGv7DZzYLLo
M38Magir0TbfcPHMVRcbw9M84eMOrWxPPsgChrb2fWv/SMDW+ji+Sn/35lsrNuQ4Odk2nKn3xz14
gFaEZVRqJLd0cdtxvq1D+9lED3giaAJjuwQltFEtjJ7yaTe821P2KLTKyk0kL83cyC//kk/rPHxb
1/IPEXo3LRzelM7Qa77P/vL9RjhGbgWAAkdttmn/OgxT0qlDibv/awAI/+Q3GjTndJ/ceh4OI0jU
f0+Vi1oDRC2ayW+RfbzSUPJHSFhYbLwytJg4UEamOyHLET7LwNymhPodDDnWY7trXGWT7jW2Yb7B
YlvbaCylhyvJuoH0fRiuj8M8DSYvD3yJe2rK+wj8xSnPxTP4CuN6yAcjzFb+tX/V3Ykru3hbybpZ
CdN45hqO6jbeqC4b6s6DGGuPpKZmUrTcjcu2EdiDKoPueArt6pu5tbgDM3Tu2tcgWIuHxmmu6YHz
UDsMDRwGWyTHRvQWtnlPyw/ansSurIPIv1NCv4rf4nf3dv+j//LKRxneJ35ts1sy+DK0hh4mSyDk
h8fpCNjmsa+3BQUwHdAf6zMK0v39VWaoLMz31udymt5LwMJ3qbBpiaqn+43/YhfIoPZfPCZOVOIJ
f1rY5n5puwKGHh2iXyWwvoaDdeOfh422Fwon+tNYN7ART6X7Tx74SNlyr4CnE/v5eNE0T37VSnt8
Nj/b99rvX4pL9q4gKSWuTne3Ffl1VJzibnOSlNt+j4PoKQ/6U/YmX/NduuPwM8sNbQS44K+5ThS9
77XnwUHxBXD/vNzdFlC0Jd/eyUCoRxIr9dgE0mmk8HvJvyDqA1g0X9lVyezIawL1rNNxO6Cd4Syh
fsY4+kX+7GI/MlxRjXzzrzm2L4Yv3MTf7trfaBujJv07f2lMVTNn9VE3XsOt+Og2bHOIVtiWE8g5
WbbwLLTIHX458pWv5XfBafiHk5iC8cFN+ImIE6bDGb6OdrHa7Y/8yT/FUMxe7u/ya8F30itkMqH/
J3ODEtuf5u28Hz6LIxucYCjDGWxZ2NlXv6sOnFP+QypTfWIvp9sxJODtNfzkP2Et0l67lxRmEEzX
P2Yj85ckaH7qY/UyA1hDUkKHznS0v/41Of6zAdfQ+qgXYrTX093bm7Qjt4SlbSXYyqF7W+mcbay7
x58003WWZRmAJndkZfK2Uk/gWMaxOIw3/T16kU/gNyzitfbWcgvG3YOwV4GEmwNM96cinK79c/JG
S/gi7bMf9c94ExY/vTzEW7MnsfIJyTmDKEEaDlflS77qnxZxAhDCdLGNDvot62e/bsdTd9b2yl59
HbfZO/meOMM5tXsoYw4tgdIMdGkzmI5KUmNu7p03SGG1BjFMYe7Qd/cKfmW9iZ/FpYJW90kLggyn
3YOod17vak/pawIr5I+EGqILa1X8o+y4vwyvyQ/PUPxEawhD2HpbvUpvk0cfGiJ5iGpfvdXeutdo
kwalm3tSQJp3JI20bnlzmuRzqaD0t3rWm6HuhdaNSSNLj8QMX00S+G66ClTmmmivXYjV/bn9XuYn
8qP7chLaUD10ctAnV/kjEXyp9NMvUjGofKnhdB9UuRYlOtoh1zxs35eD9SWYtrWTEBkk7qYXWNMS
EH3ukmVqI+UR/YhdCrO4a+yGAQ+KjWt7629AbZHiap3dvZsvynH4pqU1xW4ce1Lj1+lWfG6JW15L
bLNc4XMgZgHmXSDCvRv0sjECRnyQtHc7wTPdjUF6sDz5pL6QmyROuZO3mteHpOPvaunIp3xjeeDB
KYs/C5I/6ZjdBvihlhuVfrRdESO8Uzuuuzvcwxg0JYW4rG2SSxIku8Z/rjfEbK97MRg6Zk4GxhD6
11/iaeSQkeGmOGnsoXZoHJSDdljoFzISdDNP5I3nrva5W9SlbuLrp3bHar/f2kA9zbcUoUWqU58A
D+U4jz0KmZlNkm8XJh40yMpJKN6EbXuQAzOQgEgaSIvf7Z1Drf4cX6M3Y3V0vz8u++JUvBiImE5u
j68aopSMhS82swx/1jn7nAAUWl8SN1XsNW+PTWXZlEoL9WvuN6TPjTt9Wx+jZsvPj9GQhpERag+0
kyoKytUXQ2SI819Ct3FJDzHVoOJT3jE7AmQKc/xARt39tZBZyFafEpTBrXAH8cCrPkkkN0KQHaqb
ta88BgHuWxos3hROkIu28xve2wwkeMazNtgZeBuyUAflWw/zi8G5+zm8am/Jy/iS104JzafesnUb
1e0kX+mPWg/Ab2em3dwhqbl9sZHurvHRvUmLU3Ne14622MtLzQRF9sBVDLo1p/U87NtjddKcsaH9
a9MV40WKs+rOGB1Szy4IRkIF1W/RbTzL+/Y67Ijr1VN9kf4UrpO5kS3nX/0FMjyDW0CuaxzSuDth
9lpeli7IjsqNoZ6v9qdi6uJIn//ZooggIICHwAhlOoO3QkRj9ejwybJLHjjS5qW+JZ0tAOGw2irt
FRo9HB8+j/bgdMJf767Lh6zbxHGdt/xTqPH055bmJWw4y1mojyA4bwWvdJl+SH6y9/F0p7tdhYwt
oBq6tluBTZ5CfrRFGEToOqLdCR0O1tUhKUjESsHWRUelzf0xyYHywxzDAjV58Q0LDyBHg53OQA8z
QbLNecTmbSWYU07ZbWOKocXWSPkGN08Cviq/znQboatyvlNMR2452UoD0dGRtQfS2mTO2rgGSeSn
8AwaE+XectX8LggaCnfKaxKFq7rD4ni3a2Vb+1nCcduASVyHsPjKjbN5Vj06I/0b/HC9ZdojezGh
pjkjpXJYH3KqPNnRkGzVbH6e5smtRwwdiM2kk964lG/92/q9rEFluAXyXcKjnOxZSrqny4GRujUP
o/UpFSWUuDvfkBiyIUYnrQsYr0LdED2ToCMH2o/eQlyjQPG4SKg79eDedac19mLmQOQuOkc/whr6
ZqwiJRv/yIP8VgGgZF5dOsrPAP0aImHr0DCc8SJZKSUdqllAJfVB96+yXcKcUM++cscyaNUNfdi2
gqmypQDpAX8Z8urtN/kIlaCq3HvuRVRCPg3YiRwrd1ptE4Ei5ofHvEPiV+JOs3ZTupmGrWxdssol
SPLyShnUyrbvT7nkE5yJkM18FO6biee0XluioOWSpkak2MbWIKJ2R2KI3Du5tC+zgByzVX2LMQPI
z8JHbh1EBllhb6v+MO6Ib1MTCBYdDs8guq5wSV3YoW3kMTCS/C1UCVzhbPOVlizQcof0mMlBFQWm
7nWIBSCNgLAunJsiEJRNR4xd3PruRnBrVLfAElBzhmHLl+iJI20FZpUdINOKwGDEXg6b6qanm77d
3WnfDK9icuqGsyI/GRZswGeo1uW0H5jIIE/edvii0bCVg1K6GnIgqYdiDCYoik0IArNCDz9QZdXg
+dg2sQ31IFec+xpYyG/enULmVJHW3wWILQREUmjFyZ4EhXanfRB/TwQAjbGsNuhV7rQncTMYCAFO
fol+hjeB9M9aDwnTFtOuhXe5QM7Fubn+juFoarsWMNnaCeOHUgTz7MGvTeNATXaqcinFd9N4ivoX
CU2HIWjb3ZDuUsOT4HjucjKmihBP4yq5JpQt407EDaB4uv9R37TdRUpvkx50jTtYF8lwZMnNpquZ
XivVywpPR8nfOnG1KjnV4Ne1N2Qb6o++9Yfs2plfOWEGSkW2je++wczX/Toau6p+F9hj2sVq/Vrz
x/iQ5bd4vg3pVVQvAu1SQJsu7KbnFYQx+zCik7ySX1375Unswol9IPgjVA5lr8hncdjoLKQ2ELgN
ecgdhGY3Wq5c+Y+lyP+Vw5GGYf4hKmAyz2kXSIU3/qnLcQBzykIAv+zAiR0zE5f7tRA7Qrrl9bjT
seAr5J+lT6nfs98qX5FAnQGYSESyI3MxnJmAbrULa+gS7eAwf8CnkQ9WHtw5LYlssbcWHptMVRxI
aWrnlkQFGT4PQKcG+X8TTTsSaNWySwEO2anmuB02knhIrY3eh0rI51X7EHXJhWTPcKvElf6ap1Zz
J0AedLzZkn0QgZ+Nm1T3kt5vYVd2riIdBHqh8Ubm/jD4FHmT4pB+J9g8JA45QQnPDfIwSOkIIRLM
wR1WXzHpxYTwJ+Q6kNuQ1zHB71J31X0xotpz762zgqCW3qDCOfE4sPLV1/JQx91hdLmFhbktrI1U
EaHD6L5PQZdo6OF1Vrozww6iy1hEi8Z54z1PYFmEDELoT0ITrHG5lh5kauVA37exP1uOmMAc9Jv7
3io9LicXnjqF/NWXIOVRA9590dzW8rnFG1cKs4l0A/Kyw3IlzlS5b8wejDy4hdb/oey8ehvHtiz8
X+Z5BDCHh3lhEpWjFfxCWLJFUUxiUvr187EGmCnLRgnT6NvovlXlQx6esPfaa62NJhY3gtIN6WjA
VHNDgidySdUuZL4zBUcuQEscKVt+Qku30f0EhC6x4YYTg9aBSyBxPgQLPCN9bXpMXUAtCDipNixy
r65syNpGx5JUOwscOebGISN2ZJoWI9oPkdQRnRAYWIZqszoJtiB6JSRmUxSrDM36TBDU9MfIStOp
Mqy/ZHgsSU9R3QRyWDkyhd6dWiHJyqEDLgMb4jaA8isS9wM8EcukPh+BOr35VkN//DBH2iacng/J
PN6LlQW5zIQh8EG9ObnZXKWhJ+AEIfVAJmadQ1jbV9D0r/uiQv0aWHLptb1wImBvFCrWCdT9aMP9
lhbZB5QbPlbncNQsXQHA9oU9oMvloxoqewU8cgOR0aAdabhJzna+LaYVxTjI+eky6wfj6FByo24D
VHEBt6UlU1MA5TBsYcytWEDxQRjTPUKC05HZdmaQ6sc4mH8SFxQfRR+w5Z3kFAUAZipU0VjRE9Nv
1m0CPlIOnQ1EbHOYtWm3pFsdgMJoqfgoF/Z0X8im1zdl1dkUdG3Vh+UII0AAKL8z6UzKYWW0eABx
yEO0KK89CGMJZByEx6JDk1dL39CsL5Gsc24Rp+LurkNtJODJUBYfl8HRBjxWEgc1J4pcbMqIIC9L
7QAiHe1MXlKxyr62T6f1zbpSv9yi6tycpqVHZdJc5ZPyzXhPwdhl9GvwloJBq2R2kAfuog9qTxAa
31Wvs0+xHsoHHd3P2JiqJxKa+EiRWgUiyCjYxsVm1uHMqlTrA7cBnwZIlwpbO8gbKgt74LV8Cslj
UKxMFiF4Pph/5sKNKD7EXuyh9G+PacBTyEf04eulE8PPe81Q8aqB1M1XKF430ThKrPM+Olz2KFBy
Kme1i+gGFutjmcC9a6XOZ1vvpj2Wk3CEUQxni7l+TEreSvVkmRZS0Jbt2HD0G7Ujh26Slz1xZXp1
EsW9wPPlOOk4F8QkrDqyN6lleRAo3tGPHm2jFWrYITD20TNVu9ZRkyyTkBvATmbVJ+vqCC6hWwG/
m+W6YQ7CzlpjB18JMbwcXX9jmwqs9d6DBL3yCsiUYBm4Xr6T9F/N4UXmAvU0aVZ11ifjTZvdOu+m
3q2Ebgg9/T6thdW9JqM6v2fSuhI+bsdVrUzl4z6Ebdn4cTWIk9lJGuSmp4e9a+DJN/94t43dbYp5
yB5iSyyMsrofCiNldPfFVbO7UiPN19J7s7q/UU4qCBj3Ruqk/eoLEwHinHvtAP0IN9vEUeLBoeMr
0ASqfiGi0/OTomcK3kWZ3jM/RM+j+I0AcdDlOjuT+gP0op5Fi4zisWYxxg5igpL+Jw38FpvQNMF7
4uME0CVL1o1MhNSB80V0qtQ93b1G8ZLaCQSXuU5OTqVaCrIadgSUpqN3Yk9zj6gWemciZvaajjaX
6SY+LhDAEDw4ZWYjfQY0K0/UlBwZ9FuwU9DRwuX6PALNo9RrlvUXp9OpL43FCcVgK9jcfZmwfysv
ENvjBHDbkq2g5ApTh4pOp+7eV+AkUvf8ptV8W5tIORZtQvokmsv0z62HPD25RXP0LlRCFafmDme9
GN49sCEmh3SW36em1+lxj2LAwd6buKZuh+QH7n2d7lJSypF64ACEVoU0aWj2hWn8dRrXb1TfSzx0
Sssz8NkJ29SDVUq+oMIzOlvHtytyAQD4uYZnbeUH49ILZmAUNIRtkR5zzwSGK3IDxqKLdMer4l4B
60oYCWn3QoXHTS4uy7qhOi4QorpRZRvEH1c/e9cESzM8w2SOsRaxoerVX8F71r0P7oTClihzPlqV
YSm53zkNzIt7jl3uFJgUwmXKgrhys0D5BS3YGGu4iO3WAY4hyRppn7lz+WqFHWN9lveIgtoKhnd8
a1nCpCOF9fiKdtcQKdkfEFS12KTs3PjUq9BBA33cyaOqNcke5ZlVhV6YsvmGtLJOvOyzQeYgdtFF
3rYtOgodEfQosmpQL8OO7+6R02HDEdwM4DWfCXMgkOTW4/1Izwy1R/0PzBHE5QTMuIHdnPv3VSLS
Wsd0rlbLeK7getKwkcU7aVj10ETIjMBaYNaAp9RtMoYmSkdf3rANrIAOA9TbYocwRcAuAakknSF4
6cN9fnsz2krEsDiIFBs53nrhezQrP7l6bqVz/mSbgljDKn9A3G6rf5yOMIcpk4YwWxu74USeUby5
rIFnjS51zubGUZzhXhn0owdAuZ9L3ZTjOXDJLuEYGWuJRvHz6g6Hl3vfu1+dK4iF6nGGV6NoRNWC
wPH0cfGrVQLDjWNsjZ6oLy6092B2OlnpGHOSGksdBOcXi5uywNo3tx9LfWIuUj7PiM+sLyswjg2n
cTy/DBDafZLYHScobwf55j5JR3jYkiU6ifcADtDaC+S2yFB4XZ1TZCmp1ew6y8dCpg+osqooMBNM
HNt2YmfKKP5tkH6w/7GHZhbIjjvo3wmwkNZQMqe9CHdHiz456bjsofOhdVBDu23dB9o4wctbQ2W6
v+GwN27ce5edjNIINV4a2w+UO2sAdxP7JcUVB9QxCXbimbhpDjpJqGpRYFbawxMe8pX65U23GsUh
8uLZy8AywKlVNx+n/WhGuQtARdp2xscpNyFoxm2frs+g6bCFS08qrQJusZsO0oHoAFeiVrVuQ/Al
kZISfm5tWg5wKnX5aAncDwPajXXclzuAIJFdpLriEbnpkIlgFlgIIKbsixRAjXo1HussGc0C/286
rk57OWFU6U51d8WQE9c6UQnlTKqd5uxC5EfgdZ8VB3UBu6edfd775AiEIVSd6Z+NxJ1ZogAHoEPv
y8QWGEWnKT0VTwRPLX0AbxmZhhqIIHBNTT2uPOCLa+reHz0FkEzvSdkUd4rQie8IVxB6eCfsTkSs
GmxWITf0BdfmjhcI3UDo5+TOfB+tn1MiyIdSMMhOg9NpFYKcmfC84R0EzuPiSmdoJyVFSJw3EeBf
bZ17DIT+S/4yzRHIEDfog5bHJES8DjJogq4VA0FjahBZDIAZ+ueemTC7YwnWU90t7q4g9s9Nl6ZJ
2ecFFg9EH2rQdCT5On2yAYtDeghZ9Jj8wcsDZwHOu/gpXBYILDR0mhH+oiM1z55whupqwwbWyBb5
KQgqJ8gjSkov7TLTxtcBIFqDu4dOVt7iVPW+MziDz1x87QhvAhFJD/OaWbEy8LDClQACBSUcihD0
hq8HFQF16Cgw7MRhFPV0lMA4NLPw0nnBH7ysrvXU4O4vFtd6fMyHmT7MmtSuy/f4MW9vWcW56+39
ega8unkgSwiRLxIYuH+GdFKCuHmdU7ep2jC6hBkzQOp1OjkxigMMREz7stce4OdWVjv8it7pKsrI
vPYftWMwu9dm+qkAd0JGyfyBTBBFafXUVXGZKboydwo3s9K75V4Ggw/ICgCcQ/Xcbx5OYgy5NY2L
J5DJUP4C+QpRofup5F60VmTPBc1mizglHlsigoZSJf2HrnZw9LhmoofTiG4BuqVbmeqwtU/vSPKr
3Oc0B6Q6s/apBCYz+bQPL9MjZ4CyvnRQ4/mEKZgAKu3l2qzDCdIXg3d+iyYBXYPo0qvJPvz7eMEv
8CNMat5q9xb2AdN0qFnkFdTGr755cu4ApZDZQRW5/p0r6RsoPh1+eW/SN2WtSG+dzhy8UajsK3v+
NOD33BGMVSibrXuFRyBxxDF20eZUp0noHY2hib3Tfch9w7ZloXPM+sIOeWNDEshY6HGv7b4mukcw
oO0SDDbLblOgIPGLZmzCFQpWUjM+nT2jM0gIDQT5Q9Heb/E+A9rnWYPbp0jjKdWpqf19ca22fMjC
an84o1Q2Y90NC1FQBC2OnpW0+h1Iu/sOpuQDhWtm6YUlLOvx46NZCkvud35fAy95Vs7qGdIm2A6n
ebkyJg9OKFopSR5BUk8ZhAtQo67sFjRfajNPdBuJk5tI2KxbP/Cvek85j8rHKKTqQi14Oi1X9Jz5
uI31aUu5zIZSf8OBhLeJfiARrO03wW8GpdO4wG2rYCT0yWy3nHeGn7iyi6GUZ/Db32qksa0XQqcr
jsqROEVAMdO6p2kA6osDAi3KQZkGWZewZIDEuHfDOg3Phm421/y733bQAo4bnWbNALfbJc2flsQb
SVd3DriiWG3Dei51PEFsKPAOpEt9G1LpB6bB+eRkA9rbNt8KC6jcKd8SXoSbYR3vIhD/vvgpf8rL
x5SfiK6wbu8o9ZPN8FgY79EhXIfreP0p9uD0jWDeKHMUQ7t7Nz9A4sSM6kCxvJ+5J8RIVkrCgOt4
ZgtWHz76TOw3Q7Xfdn1vW72/MQHWlBjda30GUy8COOrmk37LJUFC042wyMTgZ8LB4eI/NqMoMbqv
g/nx7TE13IZ5LgY0f+3iyDJSduy12xs88t4REU7LG+rgN9axcQngR3f64aexaV2lOAWRPrUe1OhR
xoZFHueo3cyaXXeRs61dmn2rU6Lyjgd+57yfHEoBNtnB+2UrjaU5kK5PpuZidIej2plWYnCXTw69
KR7wrdqjwG58KIEcoacCXRsa8F1rcnd7YYeu/DB607VvpNUnMUF6NFNZqW7BstwMGnf0Hg04HObv
R7vXsh09zV7C+h7Bb7O6kT3UrCtKJTzIWDwsHGdgL8Z6d3yy7HRS9n37BXP4T4OaJ+awzF+mIKuG
rstmq57bf8yjLKz+6z/E/7ybTVI3RidYwtyzCH5xffHE4S7vLmOomJm3PHqEzTwo+Pf8Zi0ra1J0
5+HIwonN2ha98fjjurBdtyuP6SjFRxoOhcnQ6vf7PL64nR3u/sywV9L7Z+DODr7/0fT6/uxTcx+f
/6YHSy359/lNNFOUaMSjaTp/f3+T8yU0r5p+U5bOJre898zBcLtHCdNytx+SZS8y21+98kqX2o/3
r0GfNKxqLVeBKt7bQUfecrmM3y7WPLKt4fZs2W/+gXBzuHrZiOSHYSxLCnWEKGqGqCjKH8njXx+t
yU1ND+jntSy9jh/OVSh7yUHvKhgPvZjU39/v/0Z6WrxqibvwObryfqNyOBKd3snp9Wpr6sKFG38s
8IeZrWJr9e9Rtd+2jCEbpinqNImE6v39U0Y1Xg+P5n6lzYvWhUzA4oMta3HkQv+jKEdKkDjcOW64
orkhvaSqEeBWDxqJn49kfweT2WUJG442lCa4FpFUDw4Y0fQgpg0QVNOn7+ReeyVuTsokW0VLvBLd
dEkeNYD2dMYV6rZ95Tsn/UZe//ulnnZaEWdK554lt+WK7hxu+nbxYdcgugCUhggZDduWSq0bYtY1
5gSMwvzfk/pHT/K8VP8e/5k8bxTGOb9rpyVlAgfmNNn2vF7vtyerHJVYYAVu4J5etTz6baX+PejT
+omSVCloSHtaZsPmgdcavK6J6IIrLZRX7/frUAq+uLJmmIqkPO//++nROddsimQISRyOI65VTj/l
Sn4xka8Getrzyk0sw+TCQLXTttwKvLO7BiMdvNIjtQ/844P99UJPlkVpkuGubDJO+IFZxoCiF6Xd
F7P26wFm/N8gf5Qlfx0lmVrigSFf2g0+eldsr7c8LuZTesO7raSGFiveJyqhf8/gL0e1IemC1JrU
CioK6af9HVwbUdcfprS82oOR1wPn7Rq9eW11OTJ90/ED+/PVSfazYQHj6CauySoes5KkPs1mB++n
062jiMsBfVPfR7EvOjtak4bW3NKW0/Wtv3bRCTkftW3Hziz0Gt+fDW6TF2/+U/T17Sm0dm39Pd0P
ITlFl4fImzub99zaTbzlvG1ZTCBlu2PbXTDqyxX78zz9PurTfD86ZnJVFPW47BAUnWCGF6PSB9bC
XVecRdQnTn2ohK8ux188t74PK31/WaFpyltRRrclerGPslcgJdpTGCZr+zD6HUoYKTy/JQH7QVui
MHPqpewsUaJrX/AEetSG+4iHCQWTiY6Ag4oI18D45BNB0tf03x9G/Lmpvz/r0+mYHZtHp5Nrx2U8
XkJYUxYPG7/3UeG/7E/RHg/ft/X3kZ6OxKtRNoRjLMTVhmAQlr1n7d3hmHXn+y+iuz+BwL/GetKF
FZIQBnHw58MbuFyj5vxU8dQVXWRqo1cuztJvy8xAgYw0S0SALD6NdrrkBSYigrgkZtet0aRjwZj1
eij95t0psrtLV/P6R4vw78XH++Of+vSesi6ZhqJI+C0YytO2usWPR1LG+ZWWQ0YXZiT0anr+YgSa
v1fgoktc0KqHhZfynIMFtI9Zr0FfBwUVFVsX7XjGvy2OEIgTX9+AE6oexaiGNpWh45WT4isfleuz
H/aaTQXnGFUSdsw2pXXgZz/sc1xKG3kGXU1ZliqSXNjc03Pb3O/jswPh7N43SZy/bgDEkwKzy7sv
ACxJgRVt2zolDmKuSs0POlVj32YmvN2ThcOSOb7sTHjtUKfglcMcpPuQE7blxClMfTBMuJqMTycg
rzOS9o9u7T8GxduZcnw/q+FtVU6ZOsO0py1OkNmctnEHVUoAbEfvxWt1WflgEdnbBcEluZnpixMc
EnonvCYGGF0NkYRwrbUYiW2MkDjTOcpJvtDln7EXpoSDU0TjZDRR7p/fT++tNB+oqLDwpjmS4jXO
dU1miZzMr73c17rYXB/gRnUptd5ABLc33W0LZLAnX2xm+ZeF2BqJI4WUsODAnv/7wSOnR6F6hOaD
UxbYyXK8yuotu0cmy5r3AifE3GHZnUPH6VpDl9wKK4dzF2q7RT74+erMF8V2R/9YnX89ztPVEwTh
8Xw6ieHSmF2G6NQW6kTq6ovg7drnnyPsBNAbY/49w36w35lo/XCAia3fzEwv8pECbuFMw5cOUNsp
ru433QoNLMHjqBzI72K3VWy0dfZwqm2q4RE64HEuoywR+8k4mCDSGMfLTjdfqv1iGFNrN0eP2X0C
4wdeajzC9WwQYJZhQWHwJZQZZOTDBz/0OKbq0ru8dabJSJ+a02pdrOUp8IFfDFrepDDP9o/Fg8p3
x+sMqwHqiLZm1vivNvdvs6eSDSBuZWvLT3GdcipP0uMSP5YD8rqRaE3oL4SLi4vmd+EjfV69GK+9
lb59LUNTFE3El11VJUV+7rAQmUmqkjHri/NGOOgg0JbudirMTxOSYJcKzatw6Gdkzoi4TLBaSeUM
VXq6J3O9UR5GpmiLDGNlynDB4Yg1CAxkD98+7KGQiMSfGJBUupW+iovEH2lz2yQD2btKOwnVlH7k
WtX1ATxxVBch+sWWtg3J/sPs3tztuTsQXnTm+HlFGBojKaZGd3KySvkpEonP8v0iaYGyuE34mlA6
7cgS2ZzzGPxn/xivbzaFGYAxjhdAMVTKbtX/9weWflz1T8/wNN1xXMvRPcV1QgL0gzpQExA9eljm
TKeYF3XeqTNTXqLaWGJYknRfjP4jDXwa/SnQSB6NHOglM6BzDd3td9qTUNixvrpToFRwQyDHBYjJ
qzPx5yH0NO5T2JGS+6UFAfDiap962bQYYaYV8LHhaNmXN7pjratXO/fVqz7FA2e5c72FGUurHHYs
fRAMazeYmPTzqAb3F9Mqtmfo0679trDaK+GvwLqq47uinnRlUW6CrrHK8VFXtsL2vObQ74O/f2B3
4WVv+e6BBfWLFfUnsHkeXMM1QlbYQ7qhPg2e340krdndi46PGcJI+7orjkLvVLML+w/3bwufhu7L
nfvjWuGL/j3q08FYn4t7oJxkZaG8a7OkB226pI1khFITrxFsTe00tcsXCf2fs+hfr/p8tZ4fTSXE
qrIYXO2NaYX+uwJ+kdsYANo3e1stPz4Od2uBAsn698b5cxD9a+SnWzSvHjdN0ZjkVqESzZXWWT4a
ansoIruXX/S3pfvX3D7nacbxZjS3I3NLzJZ/RH6ri1XfFVavRFX+32/2Mwf//iG150NRk/MsiJjT
6GCMghEN/Kb6IJ7d1m29FFjYqvvIe0cX9zpM/NsblaWFuiVh+/dj/LqF/n7np3PxXF5ENeqInBCl
R4W65Xeh3/qAbtAX5+rsdhCzrottMaQ36tKKjYXti8Dtt5uQJU3XKJO/cGB6iuOz4iIG+olHkM6o
V+Dp7JRT76QMYS9Q59Fkm9gyxsYR86vYu97HEQJ0/cU8/P45JNUA2lTwmDCfdrOi3pPk1GmUhbjB
fsG7LIs5zmZLqdfskxUK/ak+R5tMd0ML71L8voNxKrrwXOqX/dt+XYV/PcnTDk/Th1IU15uy2MQf
SFiQiXnJOltp+8tHvP7311d+O0Dxxv3ft37a2EKVh00mPtrTJGl5iCEJFJpD6jBIGCATRY7py9h3
Q6O629SRsxLfWyeCuziGhxx+QXbAYwRbQnF2XPGZKD6qW2kguvehtC8oWr1pYNWjqEvZjm+JNyy0
H3jR9cNvEDj2LvNX4OPvZ5WM846uU9/4n7j8rzvhKNSd4nrMlEW8gh6FAAy/5s35AkMSqWErHmYx
wenB0QnPnUP5fpldOEP7SBFenZrGzyjLJJhsQx6RdmSEe9+vp/r2MIzTOb4uZLFlpT1y6w6Vhvk9
nPHBwY8dGwv8RFDrTBHaQZvAPup+aO6t9gieSimj6BTmFa1wYADgt4MO/3Bewhc5D+G81Rsci7o3
rxxehhWmyArcI+T21vUA3+W2V+bCvNzEiFAoh8EHgbHf2FFLvrDwQzxP40EzqxeXCRwalChLmEBQ
Os/4CIkb9BOf15ul72L/PD1/3g/QW6BCbG6Ve4Q9SPtCEa2cKyew77p5B/2bA/HhkdgFHtcQjIwu
41w7rvSnXZFAYg0rj0YZGD9QVsLzClUJak78/iB3nRzM9ZPDfY/0IkdgwD+JTTClQxlgKRu1tKYI
+LfkcYj0NNlKR2m/zhDdor0kZvShLSs8DnR3uikg90PLwzzvlYX8bpLTIrCBawOMRFnQRL/ZyFZH
g7/eKtKOK/kdfd7x6twngafQ8GjL0pAgfShuyTtJjH/5OK/OLT3Gw3iaH6JQL00h2EBZsw3TKtAe
HRgQWrXWWIj65NkD+hMCVPjQqiViiU/8k0BihIUDC7Gtmue7dG0um7W8fSw0WoYAEPBHtzAjxG2O
jwBs7Wk9Z1VKtJrfYxaM7y5/TNk1u9NXvGgWwQ4mAEzKeJFuq8kFHSOvuIZFmXyRW5POIg1gKGlz
OZQf6iHEEPBTV63zId8gxRO22jKaBms0qtDh1nAepbXcu6HFulgKDDJ4+ng2iVa9h8UGP/ONQj20
gXSbQtD+rD4j/ANQpmEGhTyY4BW1/6tb6cexZAqqrMmy+AcqFv7Aun/tYVFqzEKspGSBmArVWgeK
MIpMG4tFRH/Zi6P/ZzLEaIqBkWuLYIm4v33fpmUeaEVYHZMFixg7jK+SNGR9XHcgDgwjGiSoL9GB
397v7xGf7v5TUTRmJwphiTVWMLtMjU9EQM0GtoQ2//cJ/2qkp+vdFC4PvZQZiZvEAE2YIpWJsKQb
mVPcp/891suJfMpybrViFKd2sOMyH0NUwdkr1vxmg50m3Bhad4m1/WLIH5fl07d7SnCqQK7U8Mi3
k/eIfttytU6nOmA16DbI3F5dmO2J/S0cfRruKbm5SUFIBz7eUIQZA7cSlU01bG2xX3WP+hkUPY30
FI9cAjkIgbOSxdXdwSfE+sWBnLSE6rpETVpj24D/kxXIr1KqNrr4+w0NnLZ0U29BF24uSXy6s3Il
oDGLEcNmhRAjf9U9/WIbTk2jdbT2XXWGM6nEsVe5wqakQQQqtVeftF2S35+APpeiQBQm0RlVfQ4H
i9Iwi2sWHRfpKjrcwAtwRq1bUQ0uGWMxtOFpCe8vltHvY7Zgsqiqpiw8zXbUSGftERyPC9osWIhv
3jFPQ/xXxwv5rRqkipc2rzZL+yOfXlMXsTsDt1Zxm1SfVm5wF0KlUcWQ9DEcRBcHMYLp3ihdQnkS
dvQsGOdr1XkZbD/HJHxS7E15U0UQZekH0FUk9BnpXGX6U80EDBX3ppctsP3soQPGzjVY4/I6/f9P
rm4qOlkGppq6Yjy9aVwaVXnSbsEcRcp5qO6DVf52hYYE+dO9vDPg4sWAz4fCn3f8a8CnXaodpVKo
xWswj1bRKiaNC6l5XegzqAzSV2M940rPYz2tnLAKjbDzYKyWELtQB9dpwFtahA6oav/9Xvrz6dNu
R9zGBUmi4mGwS1lSf12LelHXx6iJzfmRkK8BI4smBS1TZnRL2dxnUh8K6ERFJ7TVVvm4eKPy8X6e
dDbxOJ3R6WhyG6YzFLjlFFXelhQzmCKi7p9X2gRTi+mjj8ZzkKP1bze8JkIQUPxsjMVGt9jkwzXG
Gqu8h3ADCbTcc9SpPkTu1OoUJjEU57Hmt3HGRJkrr8zWf2B3z+/9dCaZ8vV0as6JOZcxRLj4rUVb
hicRFnTedWj48cQYH2fmVF8oo47TvErUf9kx32a9vWL/mvWiEoSEriM0DcBFCiZJK+e3lhj4necX
dNP29Twyu2+iexsJVgWfzjbQqEXT7Mp/rl8SSn5Zb4YCTm2CiWtg1U/ByuPCgXIpWAMhlJF+hsES
5m42emqNngRf2TrTcfUlHLY0WkJ1OjDd/EbvB/hUvrzufx6akqxo5FmqKWoaO/v7xAh3Q6saqaPN
cY2qEQ1Y121OK13anEGCbQX1MKtfQMk/8CBD4lrgBDMFOlmb0L6+j1lo5/OtiAp1To6aflwW6Sgc
psNwClNy8gq1/YGN/BkMs9aWWoZhq/AUph1l6YjpMrrgyx7Svo18b3XaX7/irwDnswBItW5rdzk9
MPB9u1q1h8rl31v+10dQoOnJXBA6aeRT/HYub3EcNX8eAaHabZig4JL6uU7nDg8sF28aUiVS6aSP
I0O613yNJp67fz+E8vM8hXPy10O0O+SvHZAdbyYdLURlru5xlzFCjOHAaUIVf/nbTrREA2ojQgis
HlC7ukJmR1+UlsjsyIMuukObqFyyq9wJPtBbOidXG1SUAqm1t6qambSuxziI0yz07P77wdVXD/60
WpRA7tzv3MJzclPswjsIx5dBgdWFh2tLOsLQCOkHucxGwEzU9FsRZegcHSujD83ZIQ9AovEAkHLz
nhGNFVQ1KEoJY3G2LC0ADlwq9iouEbKv+VLHU9+P9MPNu8LRU49WeXKbtZGMzNqWsdk2nX+/3B++
zPcAwhRV4gf+h18yluXfv0p0Vxv5oSb5/Hrey5tkG2xJp9Vija/NhG5LMXzfjT6itxUdfMWtnowT
fWjUb+LiYaz+/Si/7EoehTanmqkQzZBIfX8UI1BvhRLG+Vx9YCbVgcFOvGh+JEn/cvbMsxVzzXRe
RKo/iCbU/NtgrY2T2zhKePq4lXwMk6ATZHOFOigJDmTn60EAEaEP2ql3NxbibaDRmeyB7U8nGNzg
b0/qeH1PPqoTimzOj3CRz/JrvwN8f0ShSVyryENMxsNwIDfvUeHcVWjDykSNBgKqsAx9CY44w5cU
ip8HKQeowO7WaY0CG/fpTL+VcqRXUZjPj/HwIQ7xtpTC0f38lRWTOn0LwoNZj43PSMe58+FqwVuj
zDP8WSRbVscdmO7hV00dW1u++Kq/PhY21bQxaSlnz2ePKkj5o1DNbA7YFIIndP7Y3gv0EHj00vPo
InULgyhupwbzf48s/TIy94qGEz8ZOQHPU1B1viXqTTwm2RwfnsvRxeQSQ5iqmMYXVFV51yxo4uDi
FtnEXl65BW8vwPGnjSENq6pZiQwBrV3lYFf+4sHayPFpz317sKcIrCrFS86ey+aopRUcpvBMwHUP
b6D7RN6iLksiF8HceYskDTMCxMfaeYmoXaFv0x0r+G5QYGFqiThwJ8uXqIlotMN/ezwyF3oBYJ4u
t9H2c07RKGp0KtNHNK9pDEdbWbq4cgJ7ndgTSg/ZW4apvYYorRtCdcEzj5co2TQxXZ+Q7eFVutc3
CHDzlTlBEX5HD3pz4NRcaMdd9czboK56ctiNTIxm7fvHZRJ/nf10oy2wYVE0FwOUI1ZCe2XZmgWh
ptkp28vDqXfRF/yu2+A8gZhD40HLStGiIMZCHuaH79cxJkOhal1v9vX9HgMQtk75tQHy05rOZjuh
GeHXN8ep0ja7ybx1bpNoOw2aqbiMXMhWvkcjK4+ObcMPvAIMxJalczMWgHUQcu4yTQ5sE3E6MKZ7
nYIY4iAgMT+ovzXrRoMpDCWONHxyiZuCdlL4/z3sIIqLrVMqRrSCJl7jM2N1cfeUVtXr0l6Ouw2k
ELuCsO7jqSRWc1C2BxgodqkjXJ7wGUBXRvWeblioocxPJBuPqxXizwrzomrd3BGgIpkKRRdBA9h5
L1pHOxT+4lZrTfxMEELktGXHyk7ubYKoqqSzLbbC09tEEdBN9RVpEunbWPKl1P/3WqdP9c/VpLOS
FBkCpSBKf379r2u/1DJ2VniNgJENDOrRWmEn28OLQDgAIiNcpHVfK+Hv6pa5kA4oNKOP9AOIm/Y1
SMbxk49WN+cxvLC2sq6gD8phptLxHpCx0Pjz4uQ4pSuk9hFrjhhYuweWeoLbZvxQXxHalT3cN1Mr
w0g0SiBGNHCYy8Jr0ChIF0cuMSIBGMVRJBMGt/ObfPxM0l1wnOTqIKtmJiBlJ/5II79zsSLZu3/V
0s6okbj16yvg11TGvxMfu1ahRB8UJ8lG9EZT05m6xtVQb8Y5WufYbr7umDfZy84YOyJX9mncmfpY
WcKBkmwdeWhs35QJLZroLhS0HW+CmpfBAuVhF6PGcAPg0vMCoYdup+9h7E5iY4h/79m7ooyF8tU9
qT1xJ4W+dMU1Ni8wDqFAj4js7MFSy3CzG9d4eZHwiADBi/jMugixZ8Pp9bhuRRrJFvFX62p39U+7
YHIeBA7uuDhyaXY2oZ8JfmQrDa7X0bqOcuSOzmWXvssBn5MWuajOMZSEAk+CWIE+HvvX2DUUi2ry
TAyHmBMS5XppX9x11uhB+p0xSNsZwaTz6FVdAUPJLZ1n3Akd5332L2ZEeZ9WHbp1lTxzF/CfrQZZ
Y9k/cJt0bruTU7yRKehw8oUNb1FA/UBU1k37lwn+zXgRzbCY7crDdHB1uQoRHCLdSful6WG4yxXJ
EDT7VLAh6ypX6CNRL5/mb1JPH9GnyFqWU0zKsJjCJ4eP0IwffqxYxdfND98ilHTo2DGA7fSSAx4t
rffcmbZQNMrOJ2xtYHrDapaQ86rhZaavUF6Grd2/ZBmUgGsObVvHRhHjAroBg33TT+OtX/UW5paL
5ox1z1TfJl2suIjEPS7kFLEz/HoEWMD1wfwTm2losJXl3PufnR5suWBcTZ18oC7yAR15afjbsc/9
09xGwo+aeqFOC7fyhW4ykubm9IBjgIwSTOE8Qr/Vp4NvaqDIiuwv5FnaWqCJGoJIu/xqFiCSQY6p
SjKjE6Om9M5fcQ73k6vSil0Tvynvyhcc7DbH0Yn+3ZhZkLL6seXfsIh15YKywFGmG6yV9U9WH5+P
L2oAJc+VzLdZFz1h7JU2jjVYWyFJ7BkbXAnLr2x2XT/gezzsx2V4r3uqMbjgpIO0OnevNIvI3QZj
New2NOtoDGSqWeI0o2RFz0YJvyGXf387saTRSNPlMu+q4oiDuTp2CxHBtEMtBreaVTK7zJPRCXeV
xKflHooptX+EI4XUB7/7HvREajD/zdmZNTeOHFv4FyEC+/LKVaRISVSL6hZfEJpuCfu+49ffr9SO
OxLEICPGnrA97rBBFKqyMk+ePCe/ldbMjCNTSM9gnSyaHV4e/hKh0q3SA0YvtbewmgHt1WgrzcsD
2iPFDyauzJ/H7M/4VorhW35KEKALxAjlImXMNjk66c8MdZo78I6BkXnvrrdvHWmZ/dEJeJw4SAkJ
c5r76KFAcOtZhi66qd+Z3T/xQfpT+Yq4Hut+qp7aO4/Zk25Vr6v7wV25t4EGJxLjNaVdevdGt8HH
hXG7fj4K09KD0F9radDMZQAaZiMhus5QgRAbhmnL9tQZz/kx+5H9wJDhSa1nbrlWb2RsLpgosbYF
anfRGjii3otNd6u1N8Wwi49av8W5eGsjXnc3PnDPoKCBkAnShB+zqIt4njIt19w4u8s3y0cvfZKm
WIYu47sCDknKMknv+rzOtQpK/KNFXxOVmmRp75t3fR+9MuKfPjFL7ut/uuI3M9pmv/RQS3pdqWg1
o6Xi/GRqcOkvQPnpOiN/bOVrax4iz3Fb/CJQBs0ccXjiAiz/N5e066itEftiPHRYrVHsR8vytb5p
dgh607EEJVkQbp4cUIT89TjMtoJ+vgmefNgtu2bzEv6co6cPpac3b5X3Zoeoyz3GqI8J/8vHkRlT
ym2ZKfw1V7R5vLJM365fi6pGmCUCrVDnTaoCE4i8dtsyeqQRr86RiEXxEgFSfZeiHDa7/KxvZCZb
+/qwSQXX+kYajiEPy+375LW7Q1ABJavYWSDNzeBUv0feY7a4RvP8cEn8uhO+PlYUAp9SDC/QB7VD
YO5xkLf17045RKiaSOijPzqrAbPf2UZd+n+iGliemak7UqYbXD2a2bZZac+9sm7RXWhWifPsGrsK
3RfuzeoXvVrRqmS+ug8YN+WE5Yt+WOfdPqSVwB6p5oG9yvQrBem3AZePNRQkeENTIHZOmfCS5tZp
HsXoWojkumRm2J47BHDEMJtFbZ3w1vTNDZ4K7svPfCC4LLG/Mq231HjyyIaMBdPb9PyvfFlRBn9b
4k+/anrYIOMpbh5Gj+gzGEi+rROIG8XMeaQ1nhsQxInk4zY+WldqpQ9W56UHT2qlRq8iuR6y6NHe
49m1akh57J39YvxsBpT18KD5B61ICWFEpBTrWwQghFsGpgfvFZrnpEbpjI621DA8bS0Z9y9DNLMz
oXDku1dS3W80yemXm0ApMbvO86xE/NQS63b+qdwiNNHN5Q3VAboEIOHzqwzgb1CuOHOfvswEWHYL
I2ZAiQVi0p701H3QN9Gu2bk/x5fLe+BjCu7Cp5gCDJ4p4XGuszPxy7DnYwI3wVsjGm2+tuEqlx+d
Ar36vPVnBtMGEiJO3Or6HR8p6A73o7ltqU/mdDbQ5cnuBmfT2rce4kodSJ6M/uG9aW79fo6EA+4P
GUoli4hgrh3RELX12wZViPJHZZ3C9Xit+yI+zPcXs3UuEtOQjSlQ4GpK6+m9FD6iqT7WW1XGBgY1
2lTjioiOvrscGNzYhncegHG54EaMjLWZXtnpxrcOgfiQWNkCfdnYfyqTSD2WYzHWiRM+IkblSjvl
XjM38HeQZdK0neztk3CDzEm56spb+y4/Me+O+BmJ+CJKF+TIlMKoWd230VPXPxn6zS3SKd2yb5b6
K3WCg9JI8eAzVw3Y8qjtKw0Nnih6dZO59+LjqiLYJXhmJPgFaQCts243dstKuYKlfofbNBjjpq7A
aGKG7xtLImPuwqQPEzwq2nJEhw3x9n6HL7bq35B/e1sVOa7mXg5vUwtBxbWN9UC6o6XJPdtv74S9
7A1pXvM0/HD0WXpgNIZbTAgmkdYGyDcfPfIWfa3pC89FFuNKF+c7kM7Ph09iWcyKM1w8hSjzpi5C
v0m1AzBHhzfRm4yYSX3nuMhHzfPxd9k8BMljt8pPjnLr6vcSwhYofOjKMYp+XT6OH8zgya6FZMjQ
lOEYyARMGyeSp9mdJ9f23qjlLfa1S9iRrMOfBj3zulGXWeMt+3ppN6ei/gd789lgsmTDnc1cnBY9
R1iij6vO2LSM5Fjsh9pHrbxaKaOGRxA4xsD0gol44c+BeRzXv3PUY0uK1CAQr1MV51QJEdLxie7O
eq1aOuN9anfwnoalG1VA9yAdqLeg+Nev4+BXGD8rSDE7EB4kKd1BlSGWUxij8WT5D5eX5iMSTZfG
NA0V0pyhkBlObqssa6OsyHvpEKUCjSpufEQ1NtGj89MlDLt/Rv027xYcIr5Td0DCSF0i5X3tPviO
o9Fc5fmMyELvZm7ha1pSFpaqN4Wb3Dneo6OjlYSKW0v2DHBXAeq4dMolr7g1wfLG4cQ47cp3HjK1
Xw4tVJcW8cnkGkj8Aed/XRkbkFmxVIM5FUf5UJz4lCpZRZtlVeGa+26AZ93/CuqdxSiX+tuKyWpa
JNGHU5vLt52GL7yz1ZUOcaijVh579MaUjdfeudI+aGd+rM8Hyh4CIa6xlezfGOmfgKatFv7Sc3ct
q9WiarZV/jT2+zb+M9ZoIaX6KmP2bAjGK0v9vYvBBIwG/YFKgJ6eZU2yBAZFZaVIzW4f67+Holul
tXXbmL/aAYtBc49ZZie3/MpqUcNxlK3XEGHFXEMQ/K2pgNLg493qyI8GaJi5wz+Xd+NH4J6uua7I
oGACAYOa/HUfZDlDm4Oso0eecyqJtXJ5h87q6KDrbT7l9q8hRITo7fJTdbG7Jk9VHPqKJJGqKv7T
16fWYRYFcqpjJgOyaGy7cQncZtRr6NlkKHQATAp4AsMrq5UusRS6Ue5odSAdpQql2Y4ICtvKvmvf
kz/jtgOPypYO8q1c7d3N6DxTqxQJnMj1ol2NSCNi2fDn8it8Yy8x/f/lFSYLp1VBZyeNZh0cUoYG
+ax5u0hbfNzovjF3tpBf0Icfy3mk77r7YHX56fr3+xgWE0OAhE1T05lx+rqAFiwtKXFaFvCp1Jbm
etBX0WuLPs+9Amr5wzRBGHuw3wTAaqa/0tfP5sEWh7b2RvJXVnKDND72zXa+tZ77pRTcwET1qoWL
zQowGsKCxJ5ZEO11awa+cuMvqZ/zK3k7bZbv2+DLW0yCEJdxPzj9aB1A5KtGQK2YMKIsSh5PlVD4
91V6641zGMRBunXkWdfdaMp85Z1QYY9EqfQSqgvvnW5xwA270OPnLFvWLw4tC2HYK+Nk95agwLMx
QK/QcROTSSjA4zRi3KMlKcGqQD7TJdqUO6faSP0tq+e4G3k7vGY6w62LGHNce6k5Ny2i6868B2qg
FZUvMW1x7X1kbdBnMqpdjGMP7WDwyGJb4RZgL6pDgGcoPpXoBqHEw/Rjz3wffFl35TGUhHok+Ib+
BJOGADAirhniAAHw3q2IuNzXVbs30gUcblvaQvYL/MXPGllk+aF6sf6xNw8WhlS0B/4YxxYcsj2q
9JC20QoGIojGg43TV75RlH0bzDFLxq0Nb8/wRK8g2FmL7mdx38Iyg6obLqHBoh2Hq0R3g2hbuu5K
5qis2a9mye2XPsDortA2Dnfdtt0f+/GmMJet9NA8letYvXWQiVw42l2MsPVcJmJjTMYfPiCn794i
UVcsENc60hq+NVc4RqPRCr+4ffYLoYBMDxBpsD9SxDAaKmb1jtFklp854h5gFM5teuXUfDD7JmFH
BWsgHstwwxDT+Hpq6laOx8qMMChL0VqtnJVi9ws9eNOzfjmGGHyjdqeDzTRduGiwmLGCvY+Qay7V
7E19XyIdi2kC6PWV06yfOQcqrsxcD7rCsNX0NCuBrbpGZx78XVeiACmEFLHywzpJn7fKw8DUDOZh
ztJc9Ieq2ubhj8RDIRDEbe49oMmPJLSBEuT+Bt62/4pU7Tpd2vki+4FoGZJpDVbHlmgYyiff2lT4
/iAIc/kVPgaHpktL2ox5KS1rBcPhr0s7GnKbl3FjHjLnQT1he4FkpMHcVnhjrzlaVr2FKoNsIBri
DwPKj9QEYP79Do5Ja20xzhtQyTLnHO9sHb2V/9h/oMOH76a9Vp/s0UOROBCR3/6RPanORnsGrZWT
vWI99NqK8G6Ou9CDasFeHe9DyrButvWk25o9XkE2hx9n3EM8H2ELXYMfjO8VGiwaMVKr25rJ6Jpo
Mn1KW0Y3HrxkLM1Dt91Tf+4QJY9/B9gML8tobtyqmIP+6vbVutq3nHMm65Vl/A9w/rxbWaidraRn
gxG+m0q41yW/ymWyc9ZSsqDvdP9yDH4jWnobSfPQFqp+mlBIFOqFqYXQ8EJ91P5YG+cB0NO7L271
K1ykc6kLB0UxDQ01JmZ4xat/erVhSIy28EP9UEKVS5e18iBJcxzxOm9TILqubSL60uRqCEs7c5tZ
12jthauayexf8GEM98Zp55c32kdCMtlo5FIwBJksVhTbnkAK5RimStbmxqEpZ+aAocus3uhHQiOk
lwExAWcfeev8znnL+3kBzd25dmuJz/n1B7DDBTXRIH9WodZ8XZPcMAJZc03jkP+SMLpEsHjrrs25
jfL7tgWBvtXusn6lP9G5M/YYA6i/cBaaA8r5yxjDWkaurtStU26KjZSUI/ONTEYxHRhzk7Pnlp1R
9lqJxZdEwwv14hfnTl6F+Llj+tofXbiRxvryZ5h2Tr89cxJKR3ZMVwxNtEtQWXGOjb2Q9PjGTMhe
XxqukAgjW3ktBajTlscsICK8K9lz6c1qc68Gh948Ncjwdibyu8U+0LkcvVMYbouSvzm6+r6QlSXV
E1NaeJel+zAT8rXbprhmyS7StE9f8+97WCrUD6B6jU319Wt6ZaLJHajwrlPWbrzN3pJ+TcFjGtf4
15MY/+1Bk6MUxh2k5SxjwUZ2xZ5whuEsAyrcm8U+TNZRvdashRkd1HjpFVe2iDgU39+SdJGfIY7z
JEQpZalEcZBEO4mZJjpvWbRkbyTlQYuR8HyP+yvbYxIS/74szHYRPKgv7Ul+746jkfh1GO3Ey+Tj
HK8hGpMDE3YtDhTX7k9tkg1/e9zkI5atbdaVztqOBeQ9FR1lS/kN7o5osfUcMlEVxe2DUnOZqrQ2
jZPiw4PorXkZl8vK99ambEJwvLOCpyoeic/dTUR+lY84wnvd8+CfghHhW3LhMgvWFcU6MrGKLM3N
gK4MLsimfS1TEcdn+sEUZvtgf5kKA5uT3dL1hlY5jhQy9rbMBLBRzi2UqL139oseDmQr67RZ42fk
UbBfPtrn9gpELd0E7kMOYjqZ5Oe6FelGCyuaQoBru1oPeDJUmO/la85ml1+bMr/2wMnmlHpXN9OB
B8pCmn070Eks42Hu17detKiD+77fpfEWpf2QAbeIDFoS4iwdwrHBQeX1je7aLzq7+p+WYLJ9GRdN
0jLsop0mv6s44ZRHO39vtD3rTwTjx2iQOhh7XFTllYMzVTb62MpC/5DpFAAD+Vth10mw3zsenXvW
KsO6Jm+SmyhvF0qxtgeNWAsAnHrId2xLmAUMX14JFVPo7tsvmNwmTS93hm8Q2RtaFL5lzg3WmPhu
gylq1d6lr6Nh+qhxp7SEbzVx5i2ObE37KptUb1xBvXG0QohICt4zjNuGg45lI9AKg47tWK49jdFH
KCHQWqx+7ZBjV9029FA7NN58JV9lCbdYBt0ZWFCv9my4JLuN5YekSRaVJnAp/caOdq70OjAY6IP2
Saex3VsUHskLDjS997EtOK46+PTlwyEiybdz+enzTK49y2/VYrCsj8PBjTFWB7sHT+phZFx5kthj
356kaqC5toyg3BQi8cOstbSujnb14C9q7cjGC7ESgbF7+Y3O77hPD5oEzy4ZBj1wqmjXg7+4qOzn
mK8duaa5Iay/XyUHkOr2PpXR5WefXc1Pj55Eudipk7xJebQ9Hgg1HH653TvQ25xrq3nuQiJZQ53F
smxLmSpZdG5ctmPFk6KUwJks/h7joFp3Jv5gV+LH2YBGGUeOKObsP0bSP2XNepCHaivn5BQcm2Fk
5PygUvN3aCnjdJRs2fWX13GaFP89s/8+0ZgUkGrUtO3QcgGGavGi+IxlQKOtC2tTwxiFsajDs3DI
pIYSvl4Q34RxfpvirFDItEmrk+a/isN15Ued3cGfftQkkIQ+sSwYsnAHxBwrMENTmlVtvishOCUy
I9tjfSOBlpG5zkraQHWvzwy7+hNHbyLr8+33yz/oymcxJmfX06Oubuv04+xWACMSU9HsNxgAXmjh
NrgZ7Ss0kCng8Pe76AxyKIgRyaY62eCNVJRGUUbpLlHlWSujK20clRoGKY22WUyxYIk5pPjeQbmb
a8UYDzJ/auvhvYWNTjkkYNILI8xeL6/E2dOgg4PQIxESApMSxi0yvWtbNmhQvZOXpdEmTdeqsU6y
TW5diWNTpvP/1uDfhxkEuk+nIZSCUks19maq8mrjgeRWKzEvAwTbcyxoOgTqXuO1+RZ1utWSd8Xj
6+dvdQz6le8hEUjlsYsPNot0eR2m6Pe33za56BMv1/u6YyGid8CnEqULmHU69qjSA9nOkBdCn/7K
M88lq4rO4CmTiYJEIf7803rojVQPhcM2rHg/QyAiyr7R12BNJS0CVeQZIkJJsLZQHpw3WXhz+Rec
jbqffsDk64+6FniDwg/IvVdFPfbaPsQmGQf15nD5QWcPHIOupLE6lO2pXJ0qt4NXl3x5lwPuL/nM
krFJcZUs95J/wCTp8uPUsy9Gk5wNDZKmypMXayXPVsauS3asaATVNkX4UIm6ZShnPyznqBY4pw7h
kza+mdJbFwbrQh4XIhtJFWzfmlhd27H0Q05PBm59uKkkQOAanrEIRchyCB0aT7wWNQvTWV3+5ef3
IbNeyHzbNGGm9VkjybEu+U7I9bQM072nb+3guQuPWbHtmi0FU9c8X3nk2W346ZGTre/qbekbpRzu
fCT4FP2trA9UhSFYfHzom2dXe8v9A6FYN07h1QRb3EfT5EbjRRE11pjsmQagtLBVSetiUv5wk8E6
RjGSNnq+ZZU795hBars21/AxGHDpkZMwpDhNG8Yyt1HqufNAPuljsMhk4HFNx8BJ3ucJJZ+ZlDM1
9JYZc/VNtzAdHJw8bVVVMjSnjD5AsY5gfxMevG6Ye9YzIMiMkkwN15a+5b+u+mGeMChXJlyumKFx
uSpEFsXXZx1grNlnxJZ0XdBoCVqTmet3AqEIfmoHJTnF1IVpBXwoA4Z8LH3fmza+HtJMaq2lPfib
kRkLW5RBcXPlqpq2pT9C4edPMtkPrVdGkl1E1NAqoKR5MHN7BVAz4lOW0iDwbH0mmsNR8uro0q3q
vwLYmNjhGcbLYKCpk4rKsOaKMyXlWnojnv3t21miOYyiFNDfJL3pSlfNDcUNdzp1l4PCDowLixTB
k091t44SRD7aPWiGqAcoCqlVkdRaqBViCde27rkYo8HGQSEAqghD31+jtxKGRtHnFOZ8IQoAGf40
hXlGhPPk4dpVITKkb+/96WGTPeuUvqtUehnvUJVgHqVgU1npHtTIRA0tPnnekfQVeO9yaDiXHXx+
xclOcMZADq2Rk0KubLRzAdVRCaCkqh2t5oqC0JSV+XfbCQoCE6/gHR+iVZ9uw8jWmqS00lgU/7mz
B/lLKDA9vrMN31gxDm17DJsjkBx5QIZpoTgR+pVfcfajIsrPPwT9Zwqg6pFixdLAaBqYSuHdj8or
W2hwn65iHWc38qcHTVLQSmNyySiDSNxQVfpR7XTHoboGap5FhCnC//+FJjmGJceQj32eA4YzjgX2
mfacq57obtXPHJSyORnKpgENu7x1zl5knx88OR6pqmY2ImPcKsFyJH2i4+H6fxpnw02WMtgR2DNX
OV556Nljgg4V04WakEKfhIcoyBUjsnnbDJio3cr9kaFxLjOIe0NxdPGbBfKUDOPay57/mmJyEFCV
HtAkuw/Qg2Bu2Ah3jbxl4qd67jyI/g1c4nwr6ftR3oN2/kXN2mwZ0lw0qhMjDJdfH6LGmTCBQqOM
QCN/MR3/NSalsJpTtSB7KFTIL/Z9YzETEzO/23n4n7f/mEbO5MeW0KG0ymsHvpaNzCswOqEcbNwY
bdyFOHAavuFjsa90WsPdsQm2RpBuOjg45U1qhLhO/YjVxZAyXzJLk0NlPxRGeiPQZPVN7jcglFwc
DWSRUPAtdG+Hi/e4LvQUa6Z7kj1mKozmhnakUFAOX4yXcMN0ngcblOkXBr4yJo5QH1h6xr6OT4KV
lro/A1S0qKYR7sJtmbsWGELyEITQ3xKULwCn6rpeEYfV6ih5rxJheEhHrve11HVMqzmLgQFtG8Y7
cTr/sICmL6HuS5tZKm2jWQ8SJGZ7ZHJp3JtNTEdyG2EibqZ7sFWgP7EuAuGSvD/GgxzFyw7It/Ax
BGM7xd7JcOdaJ6gTxzbFx7d/q3tEq33MlpXbGlXp6JeFkaa5SWyUO7VtrbzriB5X2bsv+5vQgGOG
NJji/xzCB9W7t5VbW09guHV4Kjog1btYy+j5SQvZ3JXOD6a2nER+itoN3dJcTnCwBGAYBL8AsQvQ
DNXe1K1101Pyp+it2Un/w+ZDMCzF/4XHDE2+8YwbdVyE8rLqYRq/i/dIhwoRhV+xuVb/FNk8Y0ol
QJhLgK7lkbMbAPxEqBFAEZ2ZGGxX5p6+QV4yP1mwagcCionHooz7dH/UikfGims019hjdn4MeF/d
Shag6DiR8vkL86Aae4e0JxZ4soNsXIOZdOqIphC4DHEev+3CmDN93zNCE2b4s6/bmqmn/KcNd7kS
yl8puJ+PVjSzQ9FdSmfZfZWw/OsZhR6pJGcIlwEo3SdPHgyOf6QX+Tb65f5W0Csju2HMEbskvGvZ
9FWx9jG7TrFvI6Noy36Bt7qAKFK8EKlUioYBUWCSdmCsNBrnkABkdM1T+ykJLXz53kMIlk53lNMD
7LWVrW8FeDGG5iKxTkGJrTmsLi3EaBboMmWWIx8oa1MLe9SDS8tME5NrRj+/HBTOlV7MqQvu9Ycs
8SRz6MdWSl2FGw1Qz10zLptLiwwlDT5LheCyfyUGTenlH9c4ui0OI83Cdmk6SO1LbqfoATnDiASX
mS6V7KQisAj8RElPEU8QTuDV6G9dtgc0v9pwOhsCacuqjhBWQlD7awh05cwvtZ4QCJwAopFpb+lb
wZjb5VU9e6+SIPzvMTzo62NaGr9e4tpYTYjxWjVbQ4le6Fm6kG3r9iM+wWTQP1g7zdFIXq88/lzN
pvOKNGVYZ7prXx8vhQ0UPp+ajcys/SGriEswHMVYpDYsapspgpYgvs56GEijPo+sK7jmucQQ4XAc
NeBHy6olPsKnXK23whrK2RCKrIJGotKuuQcKzECTE9DF5XedUg/+7ih62jArmPdWpqO5nTJKdibx
RUezvvWbg4U9+6hC+x3Srejf6ZiIj5CG88GZi1oglY6pFd4XKVKRcrsEYwVRprnLrdIv8JeOQRwv
/8Szuav+6SdO1sNShqxMBn4ih8xT95QiEj25es81AIhj29jMpltx5OyhgEaWzZWIthFp7X/5HYi0
ADdzBu3p/R/HZjxEHXlIWi3FNcyIq7YvkC8kApvKm1kzHwfFi7NYbdNSNJjV0bnyI84ewE+/YRJw
VHVIpNCVko8+OjhCtuVqoitz+VU/UqppRURn0iHCgKGpHxDQpy1YKZlWcGUGYsnxv7N+UwuUJWIk
xUnOnvOWorywnpvs3WHW16n6BQdhJbFFbCHR4m1zd9xJXbihaAqM0+APyyaXlsarAzb1Ir0wQXj5
Bytnj+ynHzzJEaskK5so0EMu4ZLOZbegpk6I/n4NcSVZB1TQEvKl3kjM7A+FclCY9LzyG1TO5fdF
s7BWoxlvfGsmZ6qVJHGjhLtBPrg0k6k8nO4toOkmPRjVu0D/mPpTx+XV1PxcYaVbyFsAgKsaowBf
I8ZgalhXjWa44ywSLrIOPOFEFWcFz5ff0TpXA+iUb/TLCMv8y9cn6YbU5jEuYDsFZQTPXDnwLdsu
uSFHEyiFZR26wH4KGWNOqn5j+NB2uMV1+70rT1JygGLa2bD9071rHr1ceaxRTXW8eyCdmLHfWlmH
6Tau3tiAN66NxgQ6Y1jQgzzALYtRuE73ialClVx2jB1UMYPR0kNuIVWqv7XRlrRGAzwJMlitjKtq
AcaqPlkCbt2VBY1v1GetBDHTzOYiPkBUfJcqF+7wQWQLOgwKWBpITsVcNxkJjhYw8oOZgtj6csHg
ti8adJeX9OyJ/rSiYld9OmodVURWN6woFAQd909gQY+/3i8/5Wx7QP+rH2zjDzQt3gbmMjInteOd
/2Qhb3vXrnAITpQ56lpCoIMWdHKQGXQuNwheRBmDGbPw2VlXf8yfOMTqVzWHzh5Yhxuee1Yjmk4y
Cc9nlMwdNYopZT825TKYJUG0pRRoO/x77TndQqK8WsU3MdMkFn5O1oGbfy56e0VjoCXNuLLbocph
38b0a5Gwv9buO3eqDBRrZLIKHRL95Ms4LjzWtK9CgZk0Fpxaa8EBBp4Jrz1pynL/uIUNjckzweuE
Zz5ZjcaOoyo0yOuGduFRztOhN8dbrqG19TNG0aI7ijrboRG+GgKEDgxrm7b32BxeuWvPpgP//pBv
s1le4EZN1unxDuHoQoEKMcNoizK/KFY+M8rPhrzAG5rp90ePOXxaGsOiDxinmY2kSgcmvi9v23P5
taE7tgYHXzbRD/l6OMwuS0PJD0mF6q2uJEtufTdYp8T3OGAukKLxKiXoXIT79Mhp8mclUpT5vfeR
bSh2vq4C4PJnkECjOUIhC8w3rTqC1l9+0bOtZd5R0WEhqGI07uub5r1u97bShzvqazd9Joq7lKy0
JwaQuKKsMRW5C6q9jLW54CKBEHI1y8a+kJ4AJ6/8GPGw6U1mmBZbnjQYTsQkAQ7lxOxDtybK1/NR
e8+Sd5D8VnoRyHTavFfxa+RuHDG7hIYVN91VVoZIY779APxkVbTiFNhRk2vG6M2sjNUo2cF5BOUB
4kmKK1n2dI7v75n79IzJ8W4Hra+rgHSOdE2Q52L8ppSn9rcau4uqXufmE5bKIdxwa6cp2sajnaUu
LPlEWa5Izcrs3i6v+rm0H8KtJQb5oHZPa7uhpER3Exa9L5eEvsDqZlzkFP08mUvw8sPOHiwHZicl
BnRFbZIxyMyAmVVnBOILE3ShhBBgqOj0/EAxfp3tdjaWOjpNQxVZYLbV1+1tIPoX+En6kaH01htq
NWAoTvmmFuv/8mL/PkjcO5+uUxk42/acJNwRRlWu+G7N/ilfi+AV+TXn4fLDzpYmFP7//1qTU+t2
g90WJU+zOjoy9JX8be8ey24N1SPzD1VzEkfGGpJlXTNEnOPGtO+L4+VfcbYhi7gZGpYKRTMWlV/f
2QSsNbyAxW1j7WaEukeY1KuBERswsDkYgWSdWsCuWCAvKU7y/FsvzTQ7vUn6B0O5LYbfAMdeDJKm
QhrxTjGmYg33sj5zi63rqleqmLNkqM+/eLL93KxJGzuJSdfjpRV1i2LA1WF4MaxDbqwUA8kb0juV
fp0u/yn658vrdRZFofsL/08W5f1HZPi0R7Ka6iaqeXowLFt8uVCGip1lXCHbj5NoC+fup9kxgN1u
x/o06ky19VeO39mNQ82tk63bjJt/JASffkKYhxb9dYJPkj0o9mPpOms9s5F3hBcR/NNHG2N4yX3o
enOTHLbYJHE9T2iSX16JcyEHtgzOR+A55GCTMGtWeaC2UR4LvjIEVHLPMl9y/slx/lPzRziZM6rM
oDJww9dNWndDFfeaFuyaZA1ZS+zFrllG1aapzStZw7lgw4dlcEHw9c1pH7Nq48TuDYcZLOcIXiEa
ec7RUx+I3JfX71wUpeiEdUS7FKhmso31oEevWbUCmvv7EMSzASoGh88oGkpIvVyW/4Vg9/mJ4tU/
7RvXkEy1tniiO+51+YQ0ldltZcbVuvXVLtr5Zfz37SY1tZ95lhcMdrCL662kvY36RuNGxJhF6q4d
B5FQTO97RD+Z37WZ/sdG7utrNb5bqoltBjt0qpRiSZu50iGcklm2a8gB5f6apsj5A/jpiZPtGBYu
k9UlC0lHomuR5rPvrfaHo+AR61Yr1rW0O4gLfEaffsqR1IwSlJHBa2nI2UX+9Dsm91Vi5mqmIdsp
shB6z7G70qo7jmBnX1njaw+aXFUcdUmL1STecd2DTMAP0tJ3ON7mNVrm2aDy6Y0mt5Gidh6Qqs63
HE9KLb4lnA1EvLhhrmfr58rIzxtncgLjVg6T2gYbpENh94JjCruDJhzNJ4HMKfJrnryDESDBKFLn
y8f/LE79+emT0xhGSlLmrsiirKNSHVok1VhXE6E4v/pBW5Q+TU1/T3q7/NxrKzw5mBp1r5vL7Bmg
TyQRxbQFtPVCeciSw1Us8Nq+mZRgYTFGstLyOevg1YAb4G1JSUlj3Hx9+a3OJwX/bhxtUnXYVWa7
iQ5HocqfeRK3EYgRhZBi7FP1pUY1LnomF5a8K5XAhwXoheijTaKPnjj/iz4OgplF+o7p4KwAtUrW
pdAFk9qFamtrpS9Q8kQVDJKv4bwUxTtF0lxTy7ljrMPmOUa+ucHspspXEXdBnUWYA/Fl4qXOhZC8
Biksfkpp1/2Hpiql4HykwebhS0YCBGpsIBT9n1YU1S/qCu5CZxLkIpQ20LwkyJFmUVLIxZHJgr4x
mEnfAh0PPdIY5ip3doIAdeXZZ+9GLnzFMQHMjWkJF0bwqzoN7hnlDHQ7PijdW74peKjo1Xb9Vvee
oZ8O7QHCvQBW6FchfAteXNCE1Kp6dfkXnT01ZFVcaDoi19OmklnFRZ8pHoTQZEmqTgy00zl7ecBi
+NqWOstIpqyyNYNYp2Ig9vVCS7QotBIfeEskuOo7l0xN/W6coOQKfnKjnASgA3tSd60FZJFcOdAH
tqMj/VvIbJff/CzpjEoXQzyBZqHy/fXXdGahV1anhjszeg8hYQ/Fu8DwU+ypK9VnVncv+Gd8GVhA
cOBmqS2tPeae0+4IKdIdkTzokfgywAmv0SrOxtBPv22KNUhKZwWmRrOtyOfE7qA98bdCBFgr4nkr
PZtop1QnWT1eXpOzFBq4brjDUHNb8rTLZox56qRG91GRDhn6wEy9BFutWPMdPPkP2ZR1vYV07rqy
YGExHIEsDR2Wrx8ilmp/1FseKgVo+cKwEDwHDqM7WKuWzoCWIZ1crAfiRhfHC79XbsnFL7/5uXPw
+TdMEgF/9AY90UA2WmzroFfSsuYwSt0RiiFn8PLDzjZmsD0A1bQMlK2mIGoLa8Y1ZVANTgFQL91j
gf4bhiC7uUE+R/6bXVbaD20cI1V7laJ1LgwJmxobOEuTjalCUhd3g6bJJdsLsVOUgDN5yRgVbcJ8
ntK7gF5D8xxqKTmChgBEVELGq5/rPsF94CBYL6KZeDVHOr8sn37WJEmShjitdRdsWfNkdLe2BkIR
Qb9PKkHN4Le0xRukYKITGdp1wODsFiAqY4FhMQM3rT5HqJVpkEJNp4pozXzdSvui28NOzhBliw8i
HxY9YLNONnkTbwFsjGyroC2LV17xJm43w8hxx7uPhgq91a1P9mGrN2LCBJ/CGViHIGdc2Unispre
0pxXiFemISPyM7nMKt8aFL9DIoMY+jcX+cvuE3keH7BoMbFQ98TPq82TszEKvJB4bigOyzWJn15Q
uZ4tOtB58Ejn14eC2nFtSQ/bvl+kb2l1qhm8u/K+Iuv49r7/PnTqXhXEUTqotv8BwtLXy0Q56T+U
LeMjK12619AtMdE9b64lDecSvk8vO724rdGNWt8Dc9e8R5CvmWjDBAfB7GoLNHeqk1js3MYEkdld
I5vV3maoX8nu3chfuvbTlWX4HjJJhTi6/y/88DVkBoUilbVojVAgkUTkg/mqqQGzkNomhcKqFzhv
63tZSRd1my/VhO6JLt9c/hHfg4j4DQ4e8io28qBsX39DqRvG4JXBB6iYqGugkjrZS+Mr7Kr/4+y8
lttGtjX8RKhCDrcgSIoSRVu2JW/rBqUZW8g54+nP1zrBIowj7D1Vnqlx2aNGAx1W+EPSIeq1FQqv
jqeKSwlckRC9uB5vMmir98pIrpbuezvzMgJ9CQto6TMr3KTVutV+WCqO8r2ZIQELtuqoLZimWBTv
6gqVlRVFabcRwKJ7cTZmYXQv2uhESdT9S0Tjk2hyU+imiVLeWCAdVeeTpqYAFdl2iLcIyHxUDK5R
/lLBKnYmavkQO/J/UCq4flJxtr17UlVOiSac4Q2aQCorWNuieg/5j7pLrWe3mobI/VbdZSVcYFhu
EQWXIhHPLZbAWFt67Ce8oGx4JLkkTPEplTKkXz/oEaQVrEC3ivQrMIzrQRfrwE+tZnLKOjpjyvQ4
mD/oDcXdgx7/zNGhiXJw9wi7Owg5jb/08ELgIhB0tCkpWFDxkk2kwd9q+WyQ6cakswwm1UL/Vgsf
C3kzkhNPc31g8bTC9U+hXWoqy2Zd1WhjYI9IH6X+MwykLnd2quEBXCq6I7f92L5S8zfmR9K4j7fn
W/z658g2ziL4xqgU/a7XBJdc2iZtF8F5nC4iiZALUQQIM8Mdu9u0Q2UdPreeRPdqYwIBeBiI9gTm
lHuEBS/W0ISZ2cUZUxTDA7eIf1r+vWyholPscJ2QXkG61U3jdvrwQ68sOq+FJwFD9Fu44cA1gzfM
bHtgJYRcgmqleXos39DBwgXiV17/msZfFtDOtnWO/UXgGXT0pDpruGHRJLm0kybBEsy8NrOoH6Ck
n99uZvJ/3vri+/x+S4s9PgyjPWW4MJwBJ9EXAZHBs0EBbjJBjPv4k6wk89eDLbapVPRTGg0MBoiN
berUD/yHAEvTFpG1I7jtke59qLJttnQqVvcqEkkOEaeCbfOSZ5BHapHpLfWRIn8Sb51+dYtiUrOf
FA8nIRRrNia7dl6T6NrIa1NHJ0S4Xn9O2VR9FFMpNWLZRe3hJFn+jxnAcGBeLP2mLHjDguXtIwPW
wPS4RKwXIGN85RKU1Nz8UiZMRsOtAtXqAfL7wdRlzuuroxNUoq4qVc5hRI3LkBrsDwj3YTf5lbyb
+gGVh9Gde+TgBcnGP0Xlg617xvCk+58y6cVKftH+KBWw26goVyi6W+m4t4nvRIEbAzUv42fZVbjx
Ut90VJebmm4BjFZ4K6D+FyFyZIyTXckxJ66ce5KTPUxNtLOwFg+T5qh1xyZBCKcFWyxrD8HNUJeX
WYou5px6s4P6SfxrzFDSwEvPHHctQhc253X8l56hmUV13gCr4CvxfZY/xzoWHAU/J2LfTY86TRc/
jR+SVNoL5OOt2X7LgvrSzM4FjQWsQKyNqa5tFiRcbaIpuqMolC0uF61VjLrTStTxym9h2Xgl2Byr
/zstawhhR13mNydbLbA8k7rTx2v3Lb9evGaObOG+p8NTNpdhdQifvQwjH4iF0wBy2hHS7+mboA96
yUfzQAAgT89xG+9q3d61urTvOmRkjfSGqIfjE0s3gYR0lEeOSHhEGaiAmAUlNeGNiRs1YLK9YYx7
gWZwg7E/iL+gk3ZSfe5xiCfvFBd2BaWAuJIzyULZwpnv7RhIUmXfThp6Ni3lIi62AGLFSxk5sBG4
/tJnsznWMBl0ykltD6UaY1fdAK5e0sGLqK5NW6HxnyE5Ba03hzD+xZdaVCgj35DrMdSrMzRb59CW
KFKGO1pmoqNKokbNQL+UavWfZwKgvekxU0pTcShbEmDG1umkzM8rQJ+2q0zJJ7nsjzGYWy5WTUdL
1HqcX+XhKbO2KohLvW8RF2qaaXGkUTIDoLQ4xvV5LvSxi6uz79hHDH0PiYqRdq0daHB3MFgy4yKH
6lOjZIek98qJazW6zbru1FjSvkQlRMXSrkIUEu7ZxYjnv2W6rZoPqUXWbkP7YvA/OZdqOvSDfwhl
5fNghgc9e2ll66yGFzOg7PoQ6l/xbdsVY+9VWvZF9uUz0AXyT6DuQXIsW/zfcRuo2/HbXIY/P94g
K6U8XsFbvYY3IRDh14e7lIz9rFV2eSYyuE2w11BCFC4VdqMhnaJIuS2CF8PBUKJr4K/cmqMD6tR2
dcf3wj7e6al0oIY1RBuJ0Yo0GM8FkxmAjMK9ruvXz5X1hp7HnVMKWtSAVE1h4beh/10p9veZnGHE
LcpEF38I7nWlJipSviKScNYxQteHeKd2p7lLb8KhPdZGc6uF5YmT4JNS+57Ajir1DSVZFrSCmHbk
Z6fcl04g7eUq/B4hSQwAKmx7UNjNxln4JuO3OI9424jyCN4+MJjFXdoHeZo1+VyeQ0k5GXV14iYy
I2QXS5Xb5tlQp09yaxHpR57c2MchRmpLV0n/OaG+D3hDyZ2Fprx2k2nhKVQ0dwLpO9jOoedWUxCu
M9NXzhckrtFfKSAZyXd5UezqHOBpfjcblIb8U+K/OmDL/VEh78LfD3HWPHsNke+MtPRASUtwJHk7
U+Lcxv5rjesL6ljugK4o0EWl3mV+e46i+aAl9V1v5y+q1EG/GiCMSbTcfEr9GghqtxfJVTid66Tb
B+omIvnPtirqUr/f5RLLFmZ6YgZgnyH06l7lX/ThWDfWTnrIG9Tg9yb2YONGM2WlsUrKiqy07bA4
Ba/gelkGRecMsMGKM4qy5Mat7A2XAVgFiormbQ1976eRkNCSNEPbups2z+iVOV+Nv9iuatcEYyYH
xTmlfDHeW11xU+vPwXRnon9j3k82bIXgsHFGrA7K6cD1iVQwd9r1pKuxKpHxdvJzah9BAKiWcaRA
JNVonDon5MU1qF1+sKUhtRJ2Cn++/xt1eTi3VqW1A+L4ynhAbaYRDA2hIIZoMzziaksNWby5xc68
Gm6xMyMzm/WwtPIzZRjidwYCDE2FYuNdrlyyDOMAZheOcYAhr9+l1TcVBhMqkv/BF0OnKv1cQxQu
Hmd4Z1O7o5vatSjqb5oeioX5x/So7qjIdKMioy6mZ6Z1aTWBkp8nRK71e95gn798PDexDJZDCMU3
NDNUbtMl6k4de7R66ip/g/g1N11833Vu6F+q4j8GpqBTiQ4hfUkdudS3a/1dkQTtzsxPewaicOgn
e3imJHxw6gVOnjK/RQz28czW1gbCmAKji9oEfabrj5bEkiyXGgNG1GKQ1kjGY6abOwCqH4+z9pFY
8QJw53DzyYuKSO8MdVcWRS4iMPrCfCSaqx8PsT6V30No11Ox9CRo7JCp0CecOxHZisLKf96F4Qsh
SwNsD8wv4mPXo0SIEWptHr9NhAZQb1Ap8JQWHnf5feifPp7SykEBL4RfQogIKfPFYGkTVF3j89YA
RUoBuoyuT5AMWVBH/xnPns3ZrbzDqwEXe1gbitkqqzo/U4UBfkVkD910jDemtdJFYYkjgYoyK8QX
fYm/6jU2lN5m+XkoL4Vyqh6kl/YpVffNQ/rXFLm6+USKWg5b8fhKoetq2OVpTzQBJS1Fbkq5pbBB
ilSErz1pkU2So5vNQcW4nAQ5zF70XNnYaW8X6OIQuRp9sdUGay4drJjys2yDQ0Cv4R7XYcn+EnZ3
2rNmAifYRdkhLbiIXBC9Tfmpw7oqh9ft+Ud/r2MHIu3QAEs7j4jx44W2FMwX+QKQYgqlpLFAi5cZ
Et2sNAsnC22gCkyO1v6tF8Qc3wzjl9o+deVfExSaUTsnUDo7gGTZQ0FXmadscVyryepSJdm/FYaU
T33zt1LdacMJdzskqUf7UGut2/yIuekwg7Q+V8ORxIH3rHZu0BuePHxvQwX9+OehA8AhodoNb2Xe
IuysrjpdACqYJp4dy25Q20l6hcFKfi7/hlkPO8Ofd7AO40/pXxi64v0KLSkfd92WpNXK7UHni7fK
QUvory8+/JgWulVnfHj4ZaDyOdelGvsfnMs2d9ba/n0/1OIurMpZ7YuBoQQbQT3S/RtpVBPwfrxc
1s6ld8Ms9fSUqGnqYUDmMRmiXRdKt50UerSD/Sm5A2IU9b2X1RsS6ltjLo8mHV2dIGRqOLkr4b7L
vdKExuKmuTem8DqPH09x400uWzkxq2hKFY5ebuKxgSqBn5V/ysx/cAG/XxxvzlLvbvy0GCyj0JkW
cBvuem4thtn8YCvQaTx16EtZlKuEj8nicgx8rZqlvMvPRXnpKWKm/gkLhXI49NV3rBlmnE7nkzl+
Tqx7334uxg35pPXxKeqiHmNoiLcu9kDfxHi1l1wsUx3s2QR2q3p63bkJQgB5/+RnnRdhudgl05sC
JK0AOlATGg0ff1XFERNdnsLkGcRxAtgA9fL6/tatVqPMiORgLT+JTkcMdEzP9Js5/DJKBQSSzB2n
wgNdfYOorVnGt3Lk76PyLzM4zOVz/yNBBkOUi8U5GE2BJ5jU0T2qffFc7mOqJMOAX4YDCj6iYHmn
4n/SY39KaS4xclctvva5ENA46hTRhvZbZz+kJUZ3WXJQAqT9Iq/vH1RC2Qa1jeZmkk8AFB21O8jJ
UQhfWPPFHB6b8ik01D0A35rOkT0Fn+VW2RvEbxQ0SqTxQp7H/BXFKuqv+X6ULBccBxMKfQQzaJAE
wrfZlKkNq/htBgBpJHN8GYCTIf8GKY9O479ol1pR/cOsW4+cDJUQNUaF0Cpv88HgdgZxqz1W6RcU
XvGrdyYMDO1ngBCh9UA90UIBYKrVk+y7KHG4c2rcxtg3l/K9H+zpOLnpfE98RpWoxXlKFMToojTT
A5ShCv+2YXa4Xmqv9G1PzW6HxkKCI7vhQKsT1DjkmdJwANDBcJtp8Jw2OigVZ4GoBlMOteboJisl
Kk/TgY/jlMYtGHI5/P4GZqEGCZZKjeNdD/k8zWCPYiDbB3tQWHe02jxMV7xcuMIWP43pJyxx2kkH
8ozOZUVKrqgadhYmS7ir15V6G/mjh1GQV4WZKzfjjdKWhz5pH+p5/stX2lchr9OMvxxMzkG7FkNG
l5XYKuruaCjtmwq2S6SdfpqTh/B5aWK0BA4WKaLk1yi96v6/MtP3RvQ8Pt4KqwecqtvQYCgR6uai
DKX7hZ6MLRthhixIZ1QfblNDp0i2cVeInf3HhhN2mDQWYaa9WcG+O+C0gPyvsAKupLnw5nY6g9sB
qSOyQkWz7/J+Iw9dnZdOLo8wArHzsvI5S01idjIBOjw76gi03+HlbuYzq6OYED8JYDnTlkT7uijj
HD85CgfqK2V0UUCvHzZp21ujLE9NLcotf4qIkxXWTSoCrgSdh02B3LUIhTicNgb9VMGwuT4UGwp6
5SQB0WEcgLvZdAuaaQ4Eh/vjRbdWlCX0/z2SCNHfrQaja3Wt0ezs7P/CAQV9bGiqn6b4HnvxS2q5
ZeqWphtjYqwiTelWB1sB4bWx8lcvIwpsKs0Tlj8t7+uH0OVqHBxZzc7hGfik/upj693QfTqEuZv9
q4tcLFSsN/frbCsWXOGLYmn3buzFC5j8blDkSM/OdnTj9wlyh2Dej8GI9Ym+y6NjP1ym8BZjrI7a
pOIIdFnnaXDvp2L2nCrdiKpWg+L3z7MIDLD7CeLB5Hk0XARp5uiQQ/9CDqOzjsq0i0cP5YXxsdNf
ir8+Xgqra+7di1icP1pRT7MzKhm9/y8CNQ7bb37+d3gNawMhRkjUDyKHTu/ixo9zOZfUnqyPw5eB
/AGc3IOQbSID+XhKa0cdUBwWlKJSH5BFEeTd4vZ7u8sly8kE/GdUn7K8cTG8Iok2m/CwaVqxOhqg
H/RU+YB/pGz1EKUAjvhyUSKfCRI4HHRAiTadVgv1sC2u+8pwOGdyONBuBG20rEU4xgwFNmsQWxyc
g2GfhBkUh6uDz6ip5IhBbNwbK/E+48E6k2mRmH+oxym1aSHTBMett46EOwSsY1ntYNY61AbAUm2S
wtaOBYvKN4NZDny3pfJw1ZlW2adFeh6QuwibeyV/CEzDrVV7L7cCPQdYBcOczz02UhZt6F6gcraU
Ot7KpIv78uopFvsija0kjnOegkWEPZQTeHbqGc6jCQu1TWL0ve412eWXiq4S5HLdBiDzxQEeg0t6
9a1Cogzt8C0c1RuX4s/HAkonms0KTOfrtd37QsRl1LLzNGoXNUGwI3ypM/o7GbpmAFNso9kNfekl
PKZA8kxF6A6mdlIOSi7LwjuTsp8orCcxPsNI6Ss4qaUN9p5z8tJW09MQfemD6L4K+jP1BG28fzC2
euarS0pHfkunPYUoofjzd/vT9ltcK0qOHHZLgmmHHfAI0f1Y516A70J9/Geb5veIy7LKOJlJH8sy
h1y4H5RnuUFXWRA14xnr7a0Cx0qNFel+utsEPRQMl1VqrtUulhsGA/J24OARQM+MxtjHh9wK/x6x
dtyORR3XREps8RbbZtDhK0NIIy9qolNBeWrCThFOQqi4CaRb7SYvbiLlMAf3PTqe+g5ZF933dGwB
u5uNh1k53H8/DMo2i8OdLSsP4czDQHRgr97LL83zKWy5yjypEd5b0efyi44pvOTZgasGGy9jfXjs
J2wdS5I/SjtKNcexNITpudVUVx+zHaubUn1ZX8ow/idjUQOWAabRPl7av1a95LPXgvQshBixlnIN
le4lXL2U4mWyFait5MmAon6PJmb+fq+0raH7E6Mlxp2e2YdZwRb4ESaOEEoFFCUwvFjTkBY9k6jA
TdiY7RoY7OoBxH307gFiI9OlOuDVojld5NiX7nHEk15iaV9ku+kbmssfL6W1w+H9hBfLOqvtwtYL
xvMN9D/dWXbBgfnpDoHEutgNWytnfThyL04Hccstjvk4yeohq338S7qdkBzttAfybfryBPkvqnyu
88D7eIIraHg2rkj3/mfIxRFem07idJmDbY807+fiW509RoCDSdnpOwlHYLNSTyUySi1z/njsrdmK
ROfdx0waJ0DeVgIrOUSHRjIOzJWIj6KapdWHEucLZJo+HnIt0rZgruiWyD3/BP0YcGSGLDR4wxau
e0gSFMNBGLg46BLhk623TxDbHHzXUmnXKa/kb60KL7A6O3352dwMDtca7LT0yRktPgBuF4sFlsdT
bPvB//ACBJmrGO6TWDvUWOOi49mC5Wwi+QYYV+23B3/6pfbaqxZGu3FMN5bC2rHFeUX2D/ZRUO2v
P4djGHkadU157nPjmLLs4EagZw7lMd8K49YyPqSrTb6AI6oAzmIf+3JYIH1UludGslGHb4/CWyQM
HoviZYwRwA1Bj+Uvc4MfZ/Ei8ujgJQfXm5udR4ing7FN0najG7kW6tk6cTN3JfYjIOiuX8DQpaM5
q0V5DtKGxIue5KTQlHmkNi8sveHmR0boafrkpYQsooYOd36SXzaWqMowi6CKi8OEHUNLFAmQxWM0
cdCZbVuVAvNQGvuyRjYCjLGS4tzdXzK9PwhSWxHvoyzF0+zp4+HfMp/l8HThHJgRNOz/yIx4/ZlU
+mpxrkb761QnT7mJmlrrc0+aB22KUYl7MtpvRiEBiyKMQXsWHAhdklLSjhkncFu89k1+yEpDdan3
SehsGmBtaP3LLcbcFZdh+IJaDOo0kRkdY7oFjghoUTw2klc4EUVvkiIZB8T+d1ZgUwDDK5LPnfC3
Pp7sSikFNwVRgYYGoiH6cP3FHdlvNAC0xRkcs18/k0cQhuWgaD8e5q11uXyn8FTRERSJIOnZ9TiQ
5nqK7UVx7kgiqv5vHYkJu1agaiVo7x2LSD+aoXZIy+8g6gRn0GwJRNXCC/CZEAmGjtmjABYDn6ta
70UwA8LusXIoVPAn9hieNp5YX1mEJuJVwlwDEStncdPTyFELDqDinDjOp7hSH8L5OYn3dVkeu8rx
dCgBdvK57S9DPrMsoZb16q0wlguaCxTBXQHpDBKJgN8KUk2mOkfNVyCopm6Yf9l42JUYF0Hx3w+7
2DHZZBszSWhxbkeczLqh2VmVvNeriA2KxWtQelmSHKSY5yjwlJCegdu50JlJ1O7LUdunI/j/eZf4
+j4GsCpE2drO3+G0Ta3D+FJp1k2BpvbHT71y3MJ9o/4AnxqnlyV71BizaaQFWJwtG9uKX4hUTB1+
FZWL0PPHI63cs1cjiW/97p6dhrzK2q7i9VjHWH2ldxWlR2Qc0vEZAD2sko+HE2/7j8UuSqAC500h
dHGPlEEWm1nOxDoswVkU2BXpR5CJE6YsWz3HtcTYZkdxnyvYuOJVdj03yx7NRhrz4jwqUPA1GKiH
Ao1KUytJNKODCqXDkcDxxZeEabNXUqvf9crzmKY3oBiEkHQZ9Xt/xEE5ig8+dsEfv421zAjzNIrc
VEIoNi1L6tbY2nNEu5cAK/vs0zeQbM3NkvkiGjdojFLsnHeThdY4jnhy8azD47ewQXbgZLLNG+1R
l2+z/GJDdv/40dbWxfsnW4R+qt2MuaHFxRllQmr9KodLvDsCmu/D23SLULR21L4fbLEquiaUC6tL
irNZPdFYQgBSkJr614+ntLap2FFvsCUbxefFUpeNdKSOCl4wdB6B+3Cgm1BGoBhsAovWaqSMwEel
YCwUERZnutT0ZpkNNjCc5jzmj4o+33ZT6SoW6eVw26o/9GZfZY+EK0rr73LCiX8wVYFQVBV2GQin
65WvqDCcsWfjnlaEijKaIQSrdfRvGOWtBSQUv/5vpEVlvJLVsjR9iaZQ+AVtubpUvEFRbpFIeQnM
8X6aaTZGpVs34GrJp//zaVLr44IGn4Gr62Ld9H3dO3kDgJCjpEqecFlimjHhmK4d/8lIbFL0W2Go
LrHKahEqxL/yW18l00sX/TLogPjFbMZYa6uUFOR/R1qGHUi3Sv1QMFKW0v8Ubphk7NgnbC7SN0+o
5VnsEHkI1VMKXMuRRqVvSD34dFWneo391bHx+Pgs4xXgWy+USDBJgv0c/1Q1xZXyJx1AvBR9UiQv
sceb1M/dcEIZNLn/+yinNE5/lrAE2LdYHLQiRK/PnQmfpSvcYab5yvKfG9mtsq1wZHWzvZ/HYgmW
9RAOzsRmQ90XHbso/0uExDMQDJQVXGFF2LX3/RTvImwbppZcfbP08KZq+Me7RN+WIgtIP/kNLfXu
GrWgoTSlBkAXS2a4gsFeVbAI0TVwEvj8tO1ZrgJa2YAm1OowqaXXXJTgyXI+pXW8n43qbqyowCUK
BU7TU8JD2Y77JPhqBOVuopzB8StJgPkSCQiAKNJFSIVmj6qwgVDzPfNrp+QGjyYXOOZoYX6td3dg
rqRa2lewYyZnLxsTwkjJIRwOrarj0tV4jY4goNSf0yj0skwV3i51AEw1g+cCA0x6GsPR7ULbzcxL
2ByT+FdbUUyh81R11l7BUCNohtNEKFe231U/2Kmgt3K5PjrB81ArexlEghQWn2EFikgwQTFcKBgN
RvevCny4wGwXCGFhT4oXFVffA50Ed6SzBiDhV/atlm9KFhLhkdfJvacjjpmVuyTyDyl9kiJpEGG8
QDRFOjrh5/iNfzMXyh6FCStn1Ynru2+lY4KYHrw17I4DcnnhDUR+0cg5fOvBLZEKnzvnpg55HlPB
KDw5JXKHUg5JXPBqB89T4Lg0g/XO8XjjWdnumv4X8kvUEVyn/9GVyS7Upj1OMd9js7ypHG1vmclW
023lmHUUA31Uh0oAuvSLk64dx14OGtA4cLL2WeS8FFRdUDNy5f5fPjG0XO7bOLgRSq1G3h42E8+V
cAA1BFlQUICxcldfXyh5m5uOMwE6siFatrdtQAg/IiLxwoGbjCzGLdTsWvGDEbk6RbWL1FuUG9/t
KKVLk0IxaML588nQ96mTeab+MNoPKOWapSurNqafsDQyRLuj25HCvBNVe5uK8scnv7YSsl49yCJs
sOe6sMIhh/KpPMWsoESe7jQrvRE9n0FObqp+3NUkN+IfIjjIcRlrpKxEpbUdq30LU70Pu6M9O+d0
+qQ52S4Ijnn9xW/2OaTY0rMQWyhvHMKfUXxfl7qbF+nlCfoyjAIjorWLolkM+/jjqa1cNbStyN8w
OuL+XEKsK30MG7sXiDVbCD/E1gOM8ly6xEW2MdLa8nk/0uJjGo2d6I0GfFcJX8gO0TMcxseACnxk
KTvi2k18wlpkfTW3xVdTpzia0GvkQJbv6eHGgU3R6IsAnk6yKdSWFae84yy01L0mn7T2YAcakXZA
cQ0hDChG4rLa1DRYW0tgZS2hkaOT2i2fSimNvLIAgRCXifDeUpsTAaGBh/J0K5nW548/8Nq1RM2O
FiwyKqgtvl2d7zaRKs1pbpn43cFLm4rJNRA7TYsfUXMIyjsdgrDmtc6AyMerlu10yLe+5M42WK7P
gTTtivJYl6cGUnU2/EhQIgcS6I1Dd0A5Ne7OwzmtLhnJ9JBmCIPTsrF+4uG+t+W/ze+pcxYl/kL+
W0v2bfDVREklKsfLxxNcqxU6hPRcuoYCc28pYVIbQZvbE8CMiBZHwjRahzLpXrxbDES6snWp0Ynf
VW1zEzmPrYPMW9QdotESzHvRd8z6p42HEofxIhi4eihxmL9763PUmkSm9NmNUt2z4unjAWGKsi+B
RP93FgzxEqxZOLc0De6jdCdkAkh3Chbqx4+ylgI7fHmKhcCXKeUvHsVMYVyP6pydsQJMddN1UKNS
5xv8Hj3CA3CUWb4bcS8SAvug7l3xTMJgykd8XZq8SHVtNOlboBC+tm+d148fby10c4R/uNAhoYe+
rKrqZW30sywXZzn/qadenNinvKW6DEwgIuyZjVvFqWl8puGRJJwKwWa/da2wCwMJBiKYAdpxy+Zk
YmYtwUhbCLAHLV4vKE1CxBLtHWh8/qtvPjmFtrctTKviwQuCHL3Qz/KwsWbWDobfT+Esu5JW62dQ
yZrijBknqyBqHv23u5XA3yS2+fi1/zmYhbcNHQXgbhz9b22fd+szof9o512bCd4LIkcFm4CzH3Un
sR38re3w59l/PdpiCdpDFgSVXEAUqMG15Hsq+cH4wE2ZcKXHMdjQjU7kn9eaGNCEZA/7isa2eKB3
00NwLerHMWfNa09yJCySEQdFwCfMuo0XiUD9H1v9aqwlODhRSwrHQ5Odk8b2EjPejXJ+Cukd+8hE
ZWMK+b1w05ArP30yQa5KFFSod1fV91rXPLugh5DitUbl08Iqxy4Tz4qL3dx+CpySDioqOwX+t2a3
KyMOUhIwXzpEUYxkmX2QLFAPCq7TIdZ4vrPj+OtDA2joiDaChVwN4tqAT+PIuTWUS6b1X/tKPYx9
8GIP5c2g+25N4C9TA6l1wuUhYQJkes3JpIxMxqGVX619BGBWK39GGijhTsGCMt3JPJbUjq7WA8N1
k87ZpVr8RQdZ34UWL4B2hNW7BmcaLm7alO58RI1ExJj18o5KG4UJbzZMD1IjHfhwl4I96bNsz/HM
h+okh6PpNQpUHD/g+KfDAYVFtDYMN2oLNxqPafHFKV5ARwlqOCozgcbhyixGJzg67WPQ3KtcNnJD
ORy5AXWv4jJoAdtzwvgAomMfkZY1o/6F2KroEs8AizTnujfZmTtplqtKMp4TTyKUzqwCyU9przf3
ck5+NP6q8JyT8tz7eEOubRFBdMO1BVUm7rPrFTtKsYNzNCuWENOW+l2pg3bl5Yx4HtNzKI9WvHFx
/nlFwQ57N+IiEGkB9lt+UbJHOrI4LfbYj3wtUY7/eGorXfnrkRaFRO5dU6vnirlZPvAKmei223WO
5SExzUkqjhzLf83MYOPqe7s7rm9hMTCOEkBcVI0A9/qlTlIIQ2lMwR/JD/c9hVNgEnuR/5vD7Bpd
5WW97lZ28l2X009NprppVd9ExTdaeV310IYmIeEzxkLHsYsOyVjh2PsrxGE+YKMasnIIa5aCcZqs
yaMJCK6qbLQz1WyyaGMyoEO7ffhjlKKbwjC/FhUIk9jadVG5l3x1H5GRApk6drwMANTN+LfSbiyq
lQyKFwCskPgenxGyxusX4KdIiGds2HOZf5qb7pIZYNvH1zBg08alFzaXgPqBFue7eIBHHI8uIPri
K5fG1jEpyo1/fIrfT7IsR/YqvSxNDblwXtSsvMNlpYg4WpxHzPWMtNp3GOzJf20svNVNhYAXsoeQ
tWHfXE+/UkfZbDUpPQe0nOropSLVb5vgoGG4WafNoQl8t8mIeTFdpQMhB9JR2hNl1MPeqGSvg97l
syqDudy4n/6fD/P7yRY3IjXTuesTXsfcSchl3AOCC8KvCYozZj15MZfBf5fRJgweIhoCdrVPOULt
yt7YIyu9R5aIrYIvgNkC12xxDBQmhcZe5km0Id/ZmLdTNj6j0nOaym7va99jajwhlPZ9nQ6Gl5oq
iMZ+r4U/cudbLqufQtpolQP2Rb0bNIRb6K517UzVJzFsYBNKtrO04QdSgaGEhc/HH3jt+6IjD0UO
HKEoyl5/39J2qjrqbfBGXLtCb0rAQ9Jkp03VnqoEYLnRbzdW8lrk9H7MxUGt+0LDluQfv8g9aqo4
5LCL/E5EplJtb0xwLY55P9ji42RWO2WhaaaiBUNMyK7hkKYvJY7Mj1/l2m1gkv9DVNdpdb+VQN5F
TIGBTYev4gWVKMKLSzjq9j0GvPPGOKuv7904ixMphk/eDZ2Rnmt8E2PxwRIoLrw/IYq9ae4pFsDy
1Hk3q2V9WxniAWMR3l9Hr5EqQH5Qu5+QFcYUUTQgj9auCom0j5sl/BUgkQVvE/keYW3Kr8WXo4SQ
dp0zgUSTwkOCegqrRKghydFfEHMSc59JR0QVfOPUDK9ZWO6tYDyJwoPfvbbASD7+uqvriB3uqLIF
d2GJGQnboK7aARy28D9h1VIirhIy0p1pbZxsK/40TNxQ4AbJRDEI9F3vyVSvpDzUqDdEHay40DhH
Sren3L3DuW8n9dGtXQH+LK29jJq9XT8rI2bZMNN9K9mRCnPhDnO1y5MQWdzhLsnkfeHcB0PwWc/6
h7ALPlsWRYygO+WGv1FiXXtLdF0cmlkwzNEhu370WTIpu+V8M8qbZoq07fBKK7iPf7G3P/4eb/L2
y4VpawiUg4smSVkSnNJe07vOZLvhWEwXQNTFSSh7SZTEkxtqoZ5K6YTNLqrUk1lRqA934logLvG5
D/LihVY9ypeiB4wnGME0jMG90j5jrchWYhcj0joKL8QtH5S1k4JSIeYdyJjRclusbNxz+mbsACH6
6amXD7J80KB6yxv3ElKbK3sXqJmNZw/IYVbu9dcoi7CaZ31Oz3b8PUTqEU1nYEagfSbaiL8CzflS
lPXJnCj7xwAyJvyt2wMd3RhQkTCGBC4xQetr1EOW3An5ZyNs72qIhLLvwN73X4WoFpG4G9gqPEz9
WIf4yAuHFRLwEvyU5h+UoXEDObyxvcKC5UhFF83FwxD1t84cQuBLwC/L1peWO9KZvExRBDByMh5K
/1s17JGR3fVo/seZcyvQr+EDYAodPqsGBMGpLwjyz7HXWSRQPHJqek6snXC2FJ4yaokq2sUan0Vn
Qc9PbWw8Iwkbo6QjURaxnF1W5dBfsf9mGjpQ/2g/tRgIJsVX8rpbH7uCxD5L/a2oYqhW7cbzPZlE
YJq7Lrikiv2JelBNHz8szZsWUlWDvFns03cKmp1QdFaiB4GBmfzAU9v0qVNrhPnOWv5FgsFfyodR
Ms4pm9akgCnKVo0tXxwlPc7JPkyy2yiKjh2tHpStjUw+47uAF9VtVSp7yXzyYb7BKaWSwlabeKVW
Xn1F9p0UXSmetLTfO6mzm+L0RFg2aP3BxWBDCl8rW7/ptPYmKYK7XpE/5XHwJcys7x2MMLP3CkqY
k9R9+3izrp7lGCpwJoiTjXjjeiXadR7FbaCJ0/MLEqPM1arCU6Le4dCzn9uvohFDnQqBTU6vACMr
iVZ35DxIc3/8N9KptQ34/nEWG9AIU1MuOjZGVD39dy8myC0XXBLLrYkzzybt5l4t5+dRK/ZlN+6k
8dQgisgBsfFm1qJ6oUr2X5y9127cyhau+0QEmMMtQye1QitZ1g0hyxJzznz685X2AZbcU5A29tUK
ntNkk6yqMf7xB+AzDXuEj7CNT1WDXU0NAiYZKnvyIoaZ4FTsWVjUIZ+kZ2Xy6a/Jn+8van+1MXy+
qCgxPl20D1N1kSNY5nKIXiQZbrUGxVuBTlR+FDxRWNkbeaaCjrSN7kh+m3TiMyN202uHdAPunqzt
hZxh6sZ8kCWW45RC57tM0a3ePYDWQlIrcNwGHg2T1wRS/tQ+KsxfzKwQqEjJbwTDHV1Fon1sL+2+
ucEFrKt871DMmrdGznvpbKIB7MHAsEE+Gcwe6EY3AMCCcBILJLy4pUQVezkvSuwSZRID3Byw780R
vcoGCCx/GOePDk0qTFLRs+aiTZ7dFM1tZT33euNrFGrUuXWburRRh3yMb80VP7f1eZiLK20G4NBC
gkcIyW7kzfdv4gMlPD/FPr+Js7O+RgtcFmKLjpVH4SMPZqr2jEuRYjY2K+ABslCNY3uLUP37S3/I
Lb+59HllVxqjxPHJKdRFhW9IJ5wa3VUrLvD452as+SnDww5TA9eJYlp+HCL70TdpygvtLRqzK1v/
rWTpbpJiFOm7PrO3LW9rSnG7dPZS/pRIzxgbshPPu5AZq9Rdrs7OSAHH7AihPLGYD1gw7AZSgBZe
rty8munvpW484EzZxBOkOcmtZ9c7OR5du3xVryaMrOBH+Osq7ya13LRAYWm9utO8uG1bu5HBXFxj
Dwa4+/5hfdUmidEtcC/KPzD2fxeMrDVLmGUzGjVFGJZR1ojynkEfn5vAuCCRf3/BD3LTf9/O/65o
/HvFNWlNpdKHXLByAHtl+AFFRMxWSNbHUSnY5As3wpZZTD1+dvD/coP89HvFn3/eIApjGsdo+qjj
oDKKXZrNaQlhg5QvgpcNRBPhwQv8FKoxo9gP0MuSFE/Nm4fvH8VP9yI2s0/3Yg7dEo51ymYll25n
NP5QeNRryU9199ebIg41+GSImvLsjGrkWJLkqM+PRFLiV69aj2xMDhZF8/DTpi9Qk/++3P9d6uxz
avpI0pWRVe+0+7W6LtRntS6of46lU+/p5NYwATzAjiH/qbf48mEizyck2KBO/ygZPz9MOR2rvubF
2vT7cRLYY+itUL4IL9925vQAjOzNrY05SMfun7opEytVrTa1GG2yrCju4vXBmpptElIa22oBRodS
yMaN1LpQcNfjZ9RPP7PUvup60Q6SR4SUBkHDWWfRd9k0pJgzHikfOJox1IO3wsiXSl0cS99/csi6
vnpDny539jHodj6toUW7V0YvE6iupgS3wpO3YNTTx70rBAwcFKP9AC+a8zIMBkSGVTC1hds1TGke
+nr15UrDARNdaCdtBnUj8bQ+DnjVKxsFTKjdzna+A5PI1Pd5NTxBNUcUwmQHtmgHm0YkGUyxitXO
SZMItICrIfoUNJ1z/i6EaLMNBdtN9QcW5Mhs2ubNtBQqSsVEfnFJrVIxmRm7Yps6MgJSkxuYXOri
uf2DRpHHaHMJgVOkb/XUC9uOuFEEVl8PpdvObm+QX9A8hPVBnKU5FTMUcAxCT2IC0/faH4oUwatl
JKFoBRPiE61eVf0SRRyFK/w+LXkTHUemOF5IUhXS3cp+szOqBHJJrkSBLNW3fXMUJ2wJ/iOITstv
M32zISgZSeRPlKx2DXqW8Z291V2x5/aiyqDYxyyEXlzSfHE0/PQN/PAJnC1So6/jcXAoknrpkrdO
MB+8drEFapjiO/qBdSphCxfTQAhA/Purf7lOP31/Z9t/1UoFUjw2PckRFxfML2YxP0ZXf7nnfbrM
2T6f0ZKUA4p2gY61/anXxHdUlM8gKt//ni970c/r92wXT/VlJQsTZCBq34wweVon45cBYo2T+D5E
eEQC4t7Wf61reXDKRzFNndPO1UQrMB666h3Hdb9MO6//aPAva+iHVfveZsuNkL70qCak4Z2KUMrr
fS87ACLwYsDFoLap5Skbh85H3CyAETNuj1NnB44t7aYq39hqdphT6A7QAZM0vLkLFvlGrBbqnLkK
xOR4zbONYMIN9pWmkGsNL2INd98/oZ82uLOa3O6zOZSd+KNFgnWxLFvGyaK+/XDO/f5aX4Injo0T
Mk6AJJefz8pIM7OXFa9/XGhm3yQ6G2hPrKSit3AKbwJaYRMwmK9cBM8mBJZggOKXCtF+I71tjE8U
74xkirU4CPygnm1fMFej4UXY5ot9ygaQcZjCqR0tNG7lPznnfgmTff4NZ+szrcZRtkrq10WXUTGR
Dccbagd+j/qOaSePzi4tT45tH4tjF5Zdk99ibrypYU3SX2XSW1SfSvk6dN/zJHUzxJh207v6pF9R
UOlwOL5/6F8O8SDhoY6EIUEXfFbrR1Njl62o9SnpEGJ26/okEYeY13zKkp8s+lbtQlyjf+KNfUEQ
sRCM03wjg7Fg+Ihy5NOhP5axzC7FDAtvg6J7FDOctHYYRV9ILCNx1LNKim71jQSaEQNlUXv88OO/
3NA+3cPZ+d1GnRGNNqAmbwz+LmBdcegM1avQDLHBtcsbuM/AyZoVAyZN7LLzJQTRiENssOv9D3fz
RddNKYFNGUbxpK1ZZ9trTdOVJjPZmZL9Mr+K44ldBpa4nNa7QvXa5+Yn8+GvXsI/lzzfak27rCRs
3UVFQQONCFY1xMN/LCjBqKP/TzNRxI5fDO9WWf7w9X215Lm+gfsxXFA41mcvIHVGQ7Lkgspvzjac
sWK1AIAKSoEoVXDWZjmI6sQob2Kr9ZPK8fSZuAv7jb2IvBgI0tippOaBHcngD4FJRSce8j6HtL2H
+dPQqzoHxv4mZ/0Pb+yLk4rbJzdaCPz4EWePr54VKWlWTqq0P6hmEUipV9snsNwqq4IZnFtTL8XD
yxiRlYMfybdKD0znwHd9+LmM/qKARzmqEi8AL0xVPszmP60oklriftCoDepqOOhoeDs2v1Qpt4DR
CceDM6cbuaSdB96E4mtoW6ckjZXvjKDykAXnGORAMDjmrNW6h/8LMv2XX/inOzx7XlVe1B0K0kzk
F5OuOxdPYyVtgF0gQyWzvh/jxx+w/y/YolQSny55dsT3SxflzMA+EkNjufGW5RqYbW+oL3K6jeru
URSIQBoAuUyIxVx2Wo48SddoiEPgnNEolUWu4U+fzhd7zz83drbx9iSpY2jHSaEpfytQUTAdt7Pu
MXy5Ho1mn83MjAoLGs1druugvN4AbWQ0PK24N3vJXayr2DxarfNk578IFwj05CnOU4a0+c7pil+2
+tyoTaBFUN4KqpQy9YzpIDjy/EwtV4JQhGKj4bWkN2Hh0kuwNVo5oGpfmtYTRzDm+SoZHEX2VlFS
otz2ijL2prTaYi3U5+0VNWhkJXgQc1aY+lNRz7ftErrkIMHYRKWMeAHNMsGUOSu4hsTP8QcxxKGO
QiG5KeN3Zp7FIERMOYvT5JABJp9Ui3ibHgSenah4F9uyaA/4a2LC0tHLyvpbHjJRX2eM/tvVhxYU
QXAUxgWYWBDccKvlbBVwmLrUCASRA4iuzk6q4QE7Q/n2JmUOLGhOpU9jQzr6we59XKHoTn6RISWm
DLSUYG2J+YY4dOyPqVYEYoRlnwTVDV4bBoCWh0a+ai8JAhZQhCyn7/l8W6JJcGipRMPCaMwFhQDk
i8UwtDh1yYsaPej8/Yn6Elull2WhMGNkVDmMOpa3MoQr3I6l26gYcb0dgxGrf6vLNmMz+sm6biPl
Th3QIoiKQn+IaKqWqPdNm0CI7kELH9AzWPyPVdU3zLjW8dJUX9fwkGmV21qzp0zgWsvbD9/yl8ta
I91HcPpVlK3/HuXOpGqtIIIf4ak15SF0kr3o85iJ4u3NC5dqjbw9Y/PDZb/c73DEJgcYIgwQ/r+X
bVvSC1aHSAD6BNFEcmJTnYaC3RW+05iITiwjxubnILmvr0z4piNTxLC9/HtlJlhVYkYrYQSUSUCT
mnHJJsa3K8p+cfbMy1bsGT8jDl8VmIwq/nfpMwwgh4pkthM/2nK7pL8ZkoNJUEGNEaYVD6coPK46
UzAa7ilzLuF5jK25FUPGTrF8UUENRuqRxSsg0zSf94lDlBLs4bD+GGlo+OZIzryNt9+/qy8PSmzl
TZyC0aOd+9X0YD5jp2A3Ai+1lK8sAy8V6bq0rsC4v7/SFx0LjOj/Xelsv8+GxsavjEPQInnAeaB9
YOMIF9qG/MB09fuLfV0/fbraWX9kNhK8sYyrDcDkyDEj+ZkRbZzeksFVLcLTRMxq12gWdNi6ffjh
8uI7O4Ps/vmxZ2fIhKhncVrOU6kLoD8MWg32ku9Q2bbV1kGABfncLLZAHuiJv7/2F+IZDlao5yic
0WfisPnvGlArpSYfmfOrwjTVCO+rjrDZUtmMS+SOU+ytbLCOToa6AYdTKGT1oKsYuw4pooQFeh6K
NnwGVxsWaYWbarRsqiX3+USdAvrWROh4o+1r3Z+XpzEOfcORgmh5q60bSXLctH8g/MXWJq/V7qIx
hlGp/1Tdiaf336f7v194ttSmpHNyu+blEhdJJa5kNZFpb01MmNaBNr9LLBd6uXATENuxxg6kUJq2
EAmRfAgo09qbyo+Fw5eb7afnftZhGk7WKV3CUhJB2/2jPI9uo+OLAu3Fzx9m/eJHxc2XlQqUUgpc
JCfKubI/hcMsZxZVLkJgMB9UdUCx8Qkiwvef1JdL99N1zpaupa1JIpFc+/+T1xP2Io5nyhUWzo80
2a+XroHHKQNOavhzFdqYJ4ok1waWQFQxw+qV1nOe9QxUKfkM/CFsv6O+MKk8LDr2uGgRcQbf/2Dz
y/X76R7O3iV+cFAZTO4BfStTSXF6dc+GwncmVRvQ0iYfN8r4zsaSEXdXZTvRFOIaQYzp7ThCfVCt
a/RrF82V1bc3KQgI5RvwaU7qa98Dq67WR8mDbch4Q1syEP7LjCpY9Hd1s0I0N/LYw12kJTEPNng3
bU0oC2M6+8xNZQKTOL8VCCthnO1A3xx59YFXIGaXFIQzrr3JcOKU52OAtl0ZMr1NdD1Ku7zMfzhA
PvhF/1mMJhngtFsWbJ6zxWh2q6a0hgonHr66NFO7diaUjgVOg+4LMHTFFhu8DAV3NWs7gGv+swan
exQWzearAO0EB32uA+Bfvc59VQtxEmvQG5ZP2bDyLJjgsi9FG2Re7vdv+stPGyEM8bxItpzzzbIy
RjkPx/mjVOm00xIJVJCug5qQxvr7a339ZSP6hs2JDuQ/rLBFkuxWh5UpjP/baTusFO8Fc3Rqf6D3
hcoeX/4Fhj11gISJ248A7gfv7D8vi4ub+CSINNez71puCmdal/Hju551ydNe7TTeL+v8EIItyWbo
tbaESmArkjfW7FIZrD1jRZdqJl9fSwToDg2AEHfFCr7fznrXl47bORlsqvtbRhgI2idhFb6IsYvY
hDFyJ5OCfz4J6HbZrZOi3FU4altIqvl7xGbdZKk/mQbOIA/OqN3GlOE2kztBuKFbWnAdqkvR7QA7
hgrmHPKlyvHzf1aUAH9m87lN2qNmfbBQP/g38Utl7QXsS7yR0h+7I2ujfhhGsixH86RXZEBWbUz4
TPhWqYxjIM7UahRMWbOJi2WrZa8zLV0SadcxdHSEYvVPbmtfxIdyTtu6hk0KthXAq/+e08ni9CFk
o+xolt3FEFRbVUnfeWoan38ir09WhsM9mFcRpTei1+ogK4rWZ5xRq3PQoXrHfF04TtHOrd16lA1y
MhChMyoxTcGhI3nSs0f1/2XJfLrvs2+oaTLT7lpRYzNMLqUHjKRiNkH2KAGgAOL+sGqUD/XQp6+W
sB4M0DjegEI55VDP/vukZH2A3Czlw+WIN2SmbEMzPUj1vJP0yVMdQoL5ajGDh2WWgw803UCpr3sJ
wv1msd0xSglNkrex7LjDqG376LG2Xh0+K0U7QmizVc/ME/JKzUtrhl4FoyXBBL9I222h8o+nJSnt
BKMagWbc1g6pGXmym4vqwpmI8IZZNRtH2SLqR8kBafaDNewkTXcZV3gGaphF7oGzM29BxuKMzUWr
mEEzOtRajwOuqtI1SYNQjEtvRHoTGpMLQjW2Oxw767XzSQ33MSRd4uVCzVp0MG3QdH+a8i1JJjdN
t+mymaeLlrQa8FK22+jCqVO/LgrsjFcMwWKslIbyiogFLxaywnTaav2Tidl/Pa6+Yv9NjRytKBfS
Dln1N8mmC0jr3pyXV3XIREVfPbNNdk0ExlHdNHTq0mTssHLym1I9FPYQNNWbQiqQZkxeAtnBGSbX
rHVvEzHbRGyOBa2EQwJ4ychCl5Bdr0awKowUkyFwytgn33xXE3Ygw+KTLqvhzZEsNx2KXWQ94Xm+
q7riEMk8aQlS5owca+6fZ4zP5AsjmW7buvDk9q+qbskd2a2K5Ol1TJmXBzWuGfKs7OwywbKLEB9q
2LIzGDH8mruFwNU2iJy7rgFteB2r1JfH6y56hV05qgROSKfWlA8cuNtUN/zFuFN7SEHOJswSptt+
prQbk90l0ncdkZTd8DLxE40QHquFH9wEe+9u0h7VfNPjyaGrx1LB/KCUdpjw6is2HiX7JHlUQ6ls
mzDfzmXndcn7BJquKuNmxSJJjzHCCqkEUjOQgj489c4+vxlTsoUmgFSD/6JA/1eKFzvJ4VQPXtdt
lzneNGMExaa/UKrlsiswsID5F6OjtAyMfkhrxEXd6kbPGMNtEW0yZTfYxLTEqW+VyV6N91P2KBlB
kbe4NwPmdLqfIa7Lexv4eQra8gXzI4eYs+G6UvnzUuecii8dBMnRdNuQ9LJMXWAUkDib6Ne0PPCX
tAtZIq2PsMHai+9nVaVN3Tn+QJTQmjVBZGCbn6xunz7KwxvdkhfWj0lx1c3RjaNxngyL8igVMZbJ
sS/WM55nW83EECHCdFQfXLvaGM7vrYJwteSsSBHEOdIfhQxEzZ3nq5lJwVJdRd1jPJmusV6Emd+S
BBz7Ubqf1p1pXigkaaCq9is0hGRUOO5ib0bjioSR/NRcr4Y/O9B5vPE3C7OFmTl4zcwExM30A7mT
cx+YBZiVj+UVCsQK3s3i95OH2LBCKVG5xaPFUF/fmCj/NlEBS9CTM1invtP6eEu2st9eT2RG/VLw
bzG2GcGraoBIJTTddQ9t05E2zW6903m1LTIuryEPo0Je96JPxyKsIH7jCJpqjKru0vxxMVq/X+BN
gW5JsDmtYc8/KvG5rGvhN1Z1uaJIhH1hzuNFx9hyKp46uCSOBHmu9IBQWI62m3b3zOPqjHmeyZOC
6UgkU7TKqAsv+BoXEDc2v4s8vDbCzWQO8PP2g6xi6rvAxSWzRJ32em3uYR0dC+i2MO5rklb0NnY7
kA6ihkds0Edsbp4aAaDqR0t9SyJk2nj8I5C39IbL7dkw9Pq2WwYvzvO9XbD3rJTRN1P/qI0a2kgj
UItyI3ybk8qrC/VYpy9SOPqSCq4+xhFBIAg9+6M6/jFKAEEWRZIWW2dpfEeurlVsLhTnlMx/1HpF
XY+2hmQDhxmhA/l36D0MW1BrEzDvuASfwwYcABCMq97s96Fs+nMrswxBQEPPKmI+REYcU47W/GJo
X6Qk34dqflUm7ZW1NpumjbftPHGbcUCK7MaeL+f1cV0s32Q6gFFL+htK2VU/PC1Y+Tjhn5x/SWov
TWVw1TaEkchXdZXl+j4m57Oe9M2aTddNQy6u4rihGm5mvhlnzYMp2dnwYrv1t9q5YW8BRD/mBQcd
4WZS4+FR4JW0Kg7HZh+BLDVC0kOcA5YuDkK6rnd7W0Efa6C+Hl0n+6VZhldJPdlmb4Pc+WGCLe4x
1C3fiJ7adT8bLYX8HGBSCtC6XDiz6q36PWiHYmu/NOPJBHYk/Vbz5YJ9q7zrpUer2Q1N7A7VDVxS
eXwbuy5I8VtsyoapyB6OFeJwFR5gBCz84OibtuJlRaa/cqo27VMZYnE0XycaAdZwl2derBEDWcC2
W0qwb29cdSxDVbdX8N/JGZ+yoybpY6M81ctOxVrUCtb8V25KJAxj98ZepHWA94PLnBr82hFO6Ahm
3bm9zc17DP63ar2XnMlf2O9W5bms3mTpQXlpBw1V1mE2fkeyQvws38tFY0Dq1n+ZxqVZKLuSilZl
YFCzC0w8Z9yT4EsBtidHJ70RUeummV5Xy27W1Z3cQqfV2czKBfhP8bvJ9rqy2ZgcmPnwnK9Pk3mJ
pbS2DvvGRtZDhlBbqbclk7Y5GoMi5nDtQg6PEujTODjbci2CET+iSFtOenalSA/isCmvEei2/ZXG
88bF1UWo5KbQw8fxUXoOCbuwtEt7gvQV6n7bEAaU7roQ7S7j7hqjokk6Ub/G2RWhS4OV+EpJrQO/
0agDCqO6eeNhlfFry7+Cv+oJ7yUZLDgrt338SEaw32rEMzEJ1K+JgL60lt+rXngOrkojJhL54wpg
XlfHUMOvLX2d5ndLYi0v/mhCp+KHSxYkYHhvRenO6lPuyOQy579kH2uBjTwlW2sdLyIHiI3PQtm0
OxxHPUm9Vlj/FYAQagc34QtLYQN15nw/oojqNsvwJC+jvxT3vVoFLBalE/vzn6nHvqLYp03M0tEu
eyKx8DIR1Z1h2FgY3mUQX8eQN0+xJ4VvHDu1HpTGW9XeKoPu6iu0BjpZkaTUKyEhVk9NfKU3+zVX
/AIgOI7f4+Go1bcrUfGEjlPR98VVUlD1x1jNdqs3OapnYCK1zoi6jexQGjrF4WU7AC7P173Ru7MS
9AyXjExxh5kphtZ44mQIuxt5DpnhjK4JLRJBmBu1d85UuTYKbGuMT3aq7nR9Z/YXUjXuc+hdbMij
fpBg+7aQG8NSO9Uc9wqz3sn6gzYXQDB0G+WYkkJTmamr16lXdi1DEbgVdJgGuV0Mk+4LQ93lYG4R
BdQ0YLCzvCIJDZx5fTGrcTd+SGPfsmG5xJEZv8jiMNiRP2SPeiG5Y/2qmCdtlXD2+SOFFYd17E/h
sz3z2nTZR4TLPxptqT6Z0UEpXvzSWNjAxt0q/VJg/2L94o5ygvMUfp6jV4aLbyLMVTDTbZd5X/Qy
1dviyfmtE5IMlUQHx3hpkGWW4e98frTU34zau2LTmO1R0m1IbjmrASWtSRJMWl2SaLXtnBShvdCq
jKKsPvZQsJddPV3XC/HMknKlOzgUDPLs1WF9tIpib2Xv7fRmJRhuYQlgnXrLM6lZrF72LXnw1NAk
Nqy7UPr6pq7jLV61Cxqb6m9h8X21PbllT0ZSX0npGrRT9Xsedd8mYE8tOn9Mdj26mjq5KsPeTWsW
9VJd2M6fuqcWMsq7pds1+ntDWZ5ADlwKC3+ZnnmdGmR8ZumTtt6zICPEOA6WApPlxhPFihS6pfZW
1sfQfFvW2JW1X6X83CQz7sfASiXv+lCSlZkYKiXzSexwMX5RHMyBg6GnQuQY8hrSg/h4O0+uqdnJ
ZwPa8Trpb8a2b8mXyzThXoxPAiVDzLfGv0BhN9wVMOqZkePWm9+ZU/JrjXvoWUHnxBfsY3JEFYaf
SpI9WgvPgf11bvIbVlEpaR5evG5tvdRivVeXUpVtJl2+SGR1uyhPRptwwL/l64OdX2LKo4anci6C
KLrqQroVbhL/uQ0nAo+vodmUurfbMr9UaMEX5dmWnzBNy7Q3pdgPmCAaVRDRjvTDc0sQZ15qrmUR
0D03m0Sv/HRcL4uetc/B1GCg3DMS6Mb9OA9uGj2FiPU06S7C66EwSTzFEKkybuR+ONjyjawdp0za
xWxQabl6hfRsNZO3TMtlZWt+JLlS2we5JjNp1T2xHvXlTaofFIWtIrsRu6hKv6FK7O0yn0PBFDmh
quEhR0cCFOkjH7v+zqKCzYf7uHt2iNuThFmdlASqzgan1f5gssLKV4sGWx92dnyjJDRR2cmQ5F1D
plpDcTT1e4rPri2u0Kk8NHcGWwGQOOAWLtTRNfXHGD+to07jTR+5ZAHDJ09cgGeEoJ9FY18a2aNa
7PvlNBZ/Yyy2Vw24fjGhPngSmOCI4B9f64zGOorJlKNkzjb9csgieeOMEgWRsjPqVw2hiqh1op5D
t+l8Bo4RlMBYAdqJ4SqrD2rIeg2ZIgN5aTUmv086CNhkkZRKmaDam6ItvTZfj6mq8OgS2uzJl+1i
/z268ZH3cYZt4EWLpIfhF6NS3fgX21BHC3hfi4xTE6wcu3SGVOue/agP11m+Le9MKygv5OUGQVno
Vro3p3u72c+LL3mUvddARE6gEzx1jCaXR0ymEamtr012spsNk/Cmu4j+fH/L5wZHAo5huKoBmjLt
BM48G+9OkWbKYSnpp+JqooGUA2sjJi533RTo89a5io6Dj951haPrphdVudECXK3iXbX7/kY+HEDP
n50CM445l64Iv4F/n52lL9i4GnlyS+tWTD5JhEz836Sdc8+oizCItnL70aUCTBj8GltaK7gbyuhV
twvfgOFxSJ3mR7IPs70TBuQbVDRjL7RFFbKT7bhRL7CTuwqfcCv5/s7PhTziETqyQYY4BZVGMt3Z
W0/bQSaOugZw9koNkf+2wKHb4wA7ZAA8oZ8/fX/Bc2eO/1xQjJI+UZCUrMu63mw03tn4t4CZvjVT
H79IhbwyvqurOd9EEriT/8dqDrV1kJpr/aG+1ln0jd9KNz3i2MORMRNfIJ73fwbVI9zo17IzMHa5
iO7sTRZvVds1LyaXJlVKtqBHO4vz1UXH9f2P+eAPnL33f57e2TyqAJJtVuJtTmV8a0RbECc1OSbJ
IySS9Jc63svjLtV2RNysoZfEf+uQkuG2RitaHXNqpPIxPKbLMWueFX0r2b/hA2gPUnZF6CnF1qTv
U5kNYF+LwEg3Q69ECTrfOuVLPnvrGEyAj+lz2cE83nTyA/JHZ3lah0sr2Rrt9fc/9UN0+9+fivoQ
fypLs8+hT8dJlMgO+amtf5kmJAWV2JuivAvKG5VdgrPKjR/19Gja+3h5Zt5Ye2kw/3AXH4PEb+7C
EaPPT1+PqpvroBR8PfJ2JQR0Y9nXxQtFAL6FTL80r31vWmpYb7q3d5L//SOwxVr4z8WJ5LCYL5kw
Wc7WilPmmgnUrJ2iZD8Evq86d/bzsuymGv2Ep7caX+4xaS9wf4oW36Iz2IEK2O1xCQNaYpM6WXUL
UsnYmdpXS/WSzls3iADUTYgM3idZN9Zxm7mzikBu/RvyvWv14DxT8L7n637IaTB+Z5h1LOU1Bqgj
1qgSBCbYnzcKehaOpm5HQU6C6dV6NTpX9Xzd0gTf6HrQr16rnsT2Z9xIF/Tqk+W1qc9BI+hezckC
Cdz+7aiDZlgiXvj6/aMjvuM/zw7PMYirCHjwW7PPg4u7LI7Ndly1UxV7ySMhrHbjJdSMqr8y1ef8
bJ+sgXIkWCwveU9he0Kv84kxHV+ZzYyv9RNAF1QzrUS44/K72UNl4sJHF1AIP72s3hQqbu5+Stxc
6GdAsMOVMdzEnEfVhlOqhaAaBRRrbRFwhKcwpm+mFC0G7lrga1tA2/aPVgPm+fauuV9hcrkyGH4I
+ETE6gab44UMAQOAZcfECHpcM2/pMvvq4Di+pu7mW7XxV2XbofojyzfxAFEUbhgPbMrk0HPSwEq3
ueGT91q+YbGbsSOZB+sYksIXubV9dKa92W77tyHzrMnDE6gx0G97wpKKV9VfWcqGL0bmhCs9iA8Z
myal2+9F+4Ego37s+v9+6bwpaFqwNsh/Jt3u32U2tvIqp+kwXUqML9C+krIBC63dOZF1ihwKlT69
MWct0CkrLa19zAqHlmuPCs2z+HzyufcKZ7ig/fZzzfFq4QHdK97U3BTyQ2eMbjSCEDbvPZiWg+Ou
koyeptyqA1MOQPeVT1MiT2kqi4M1yJel2h/0Kt12qHBJkg9wFHK1Kb2xbYwLYc8YLaWUDfeg7I17
Qzw7BeBkKvsTlmiqFTSi4Fwkeor7UuG05S6X1HWKd96cmWWupEBr5+/paOS05Lk+LqAYppXQNL+X
BQ3eVG3wMr6tWseTknGrsgFqGik4lIXm/GSBgcolYPZAD9rTNz3pJaX+VTMMhxqEhsrF6wumPGXh
YyJDWCCJwKzYUB5Rul/Myn1zNGn4a2zkRLvioF5GCpJbGvnNiV+o8oPO6m1nwzPS97XQLp2EZZoi
A4Bx6egXVRT09U4T8Z9yA7Xt2hyMneo8xONzKwGSzD2KYgmwJPeVWj7WSgJN4NfKcdSFD5byxAZW
jMUxxQ5MSbHLLCbX6V5XAbbJ7V4FOFYlnVkw1llqdDNRg4bWvRqT2SIcJJUn2YC4o2540qoMDPYn
nJFUpJgEGJe98sr/LRepV5HxMjXOVSjlG4P7n+Mni+KajqwJvUErofB0gNX4YNBk2XLqylMYRDwq
1X5Owm1oP9j4iLVQFgzitEkzXMdXCZSxaeRtrYBH0Nas6ZXUPBnR33FgaJV6SPqi4nliNKVdTnQo
qYJtxLFQH2z1OgPVyk08F6+z+d1sNlobUI0vyLIwSGXIRSuRy09Tv1yU6sZCWY6wLYjhxvXhnWgX
6popluyDOQ2asanMhPd7/8O2qYsC4p+FqMsQ1UivsPCSUaH8/7sQ42hQ11LW1dPS8nq8+r7imH3F
wAXwk+rwF+32hIfCX5Iek0f0i2wM/DeSkzGOAhOv/BAchH31dnjLniPxVoC6Pdt01Ye6xv6Ldho2
fVAwX7Cx29jmLefqFYLJedzQZi7JdizA5HnRJEm6jEMaRiCTW2IFu2MfSNdXu7+2zINh31vtRant
MbfhnDLoyCCJO9se5117S63TgjHKOGh6XASqlhZvzDQAFl0zD4vj+lc1QmB25xUPdNxQIWX45UV6
Z2QeJDCdOeI7JZ2U+QheBoOpJcIZvnU/7C6AUdhAJyBjNnNOSKJcXmA0E5O9OtCeNnW6XUFfIw/P
m645RAzbpm3roA4NUI4whpLbC3DisPKVv4vtmQeEZJwN9Jp20HJBNbA4P/iEFwS8rjixbzilMGYE
zxhpzNipJJ8h/g9v3vzqzWtEl+DdZlByyOfD7WVIQAll9ZQe0e7JTOR8E5NUdKQudgMqez8r5CS/
M6z6/zg7rx3HrSxcPxEBMZO3zFSWqlTphqjUjGLOT38+zbk5tgdj4ADGzGBsd3dJ5N5r/XH8gbgB
06lg37C6VxzPtlaDmnjlhm3fNtBtv1YAflTAw5ZhUfG4ZZVLaYAWWLG2Kzle18BY3Da1DH1XM7xF
KC143NjQoz/UnguQQUykqqP8MfGRV/S/WfJzBzUGM8Aga3W5M2Lz/jKhoL7u1E1Y9Rt/VMIJ1m+u
7WG1krdmBhgHjrCIxyfvbCTRleWYdbKw54cyzlHIVQEAtflFRkrgURW9AiCVv5po3zNLP8S3mlH6
bt11V3ihb1g5oWJaP+jDUyYPaUf2Yop2h5z3VIJV7lKGg+f7Oat35TFNHc30yb7fQNMONvXzm5P0
lj4RaaKwPxjAPe5k+obkTIkjC+eOG3+wCahMCNHv/ea7SCnSfjx2SUkeCV3wVvxN+PfCs5w7lWDP
+cso7SiufCABikUNM4nyTeOmT4nkAVxX1b+Mo0gp/8vhIBNxhyGIgQpZ9V8PB6z9fS7dDekAIR2T
mpnPrlYTNFV8w7FBatURZEJEku1geApqNQE02kxqclsgx/igaypuWDlM3g+jk+x6szzJVbptmx5w
9APcLm9yvNyplVSfmpHhQDTpuo4Iz3Ck9DiuvzqszaSPT2LaePmQexGsdpKKLLd3vwfLnjfXEiAF
wionL5qw/AUqUMm9mAEUte8TDR5P8R1HyZyfpYSuN6bRO1tbSSvKjUFsmNje1ZW+r90MlJOZvLIc
Six0d1UEG67cPnkoTWruqdRLl9Lty/P8uEErN9GfM23jKL0RjsWOiM8eZcY9C/oejvBPxr+nDH/4
urXsgS3ecHO01bEsY5RvJms6GT6l7owPdvP+RwGck70RW3HOnse/WpX/9m3+JzDlbye9QjcS6+QG
+or//uuXmSwN2WC93h1K7DVmJDsJbE58I5pdA2xZ+eroTbZKvr5eP8XxnzGaHfiLad4L2R4ZAwkS
0TYzlaMRVwcwcrWRHKMdCWuVrdxcfVNO3lop3tbEjYs66ggnGd/b8TAM8e6eJc6yfKcpdG76bxp8
foh/PKdcXYRQSpL4KJwV5b/+aM0k6JRbz+JFfxIHMg89za2s5cBbPiHO3UD6OQiNqL9AoEC5iqV6
i/YMaWrpO6IHrROtMtg4XlDZNr7wPu0YaersrIY1FQ6OkWyRDbtmwENhlyLCJKfwJDcJZy+/W4Nm
C/bpfN9WjD5vuemIu9yfEcx4JN7OwcZVn6WLZvM3AySdY9gs7swZCCIX0B/aQQ/tiJFSXjgnOWw/
70E1fNQnBicRtLx2Vqs9PxBYf9yzCa+e8atz9Ww1Ms9SV/Rg8wX1W61IQrfT5b2h7RYJYgzTGK5l
GF/0wjUHb0RwdxIiF3RUTkI2iDS5ZhtKKM+JB3uAiOKe7eQyfBhnlvkyybvCk78YW2vDiueDzNmp
SbtMDfvKBHu2DKzFvGWyu6y36agst7tyUbU/BpjK7Gzce46JyunQzCjv2VuGYO79lYNXD/IeJgNN
ul/q22GGsnkT8qtOuNYaLH9WB7qDkEx+kNsc5B/8IfgYPPhTqXc4dQtHaUhGdYw8XKqe8HzeldnW
lPPdT07yY/S3ptznboqlYEydLj30d84AMscTiIM7Qp7JI0ZI4ba1KBPpphPJ0WymVCrsotEtQVFw
8JW3+/ysje8iAjN5sx/vXHK3DjgEaDyc8Adp9q+uBJWybZZtL7vidK6f2K2L8Ud7Frfa8HrvA0aN
SHqZ8lv/st94932iWbNbHAUgjBYDBEEx5lXtjg2wdO0uKpKt3sY+mKQn5ph40b1W+hzNd37A22x4
fTDuRMgukj3i3xgHn1X5cAURCWkoubxC2PVByTMF7p1upXwnvOZLKEgP9G/yI8Z3xrDgrp+H3NVF
l+QB3e1fdTlsC/LBQoKQhzduIdYsV4t/UsVCKTIHrMCh7ho1pGSQqCfRuGQoCHpXZFvg9MPFDJbH
HobqEE2rL3wYT4hn7PXS7xCDEdjPUmBF7L8WC7K1fJPt2YFdaSH6RwRA+Ms6XGSWcOXwDEy3eDWP
2jsl7mgVGytn/3GGOJh341cr2sKVp41/6shjku3Mo7peW6RJkRNv74c+Vlwp2yUGv10cJNLD/5jn
uiWwotlGtc+U4B6jfbKSk3BMQErXAJUbW5b1XD5lp+KJNvWlwUTjCVyg/eq0uzjzhSMCaP4QkLB8
EnHuzkHM1HhYVXBqKT9O4AaJ4AwH6msGgrdpcp29jeqMSpB+lMWl+khQ6gxO37j16KkVKb2Qdz7m
1e6QeOiLugw6mLPoKmb8fPwe9/yYYj+O18JveIZhibQ47FrkRcK7yuGbbomGb/1Cuy2oSV3CmOxV
sDe3VgurlHPX0j047Gzc0Xudxbs0CdFGMHuniJ3uyLb9CheDesgZbKZvaXQBRBfhJxNv2jv6pYUv
FVtWvB1FW0adfB58fmh1/IV80KxctZ9bLBPNI98CWeLsd3xxS4fRlCg8h4owJoCTIXlZ40ZLFRqA
JtWd/lD0SeH9ntqjvNri/W2BPY5+EKBpz41qDwNaO1Q/IQ/RrHhYHE3hdZIrZy4TX5P3pBx0cNDH
3gAx1glE+BxSqxv8vvqZlGuPX3BT3lKQzf5Yt37NKNgHzVbPLjo76dNGYbIYEao75csmOXfTrtED
WNdE9ssjCErUXAj4sKqHxsWreOZJaLbwqFKDtG7HF5ISYZCrGND0SdlX03FFtMrxW2HpvQnVT8RD
RJUVmm/i+XjH/CW5sp+ysNH4p9iIaso8LDQLHMxx66NkxcS2ne5f3WtGsc9eD6Ujc1Pxi68eWhoy
El7Xzn5jr/CFswq5A4z/29vypyZZ0x6YqL8hgmS/zZCAPkZWJqvDYK0/0SE6SNuUXDEveW73tBxF
B/lNftJBlu7cdb6RHTQXFZ3QulHtqhn5jRam4HP6JUlhUzjyI2v6lk3XpNgqJ6r/mOzSfWE+ZRw0
JM2fOqfBImOT7vxnPOAMFLbcIHr5w9ci5e/9Z4uIAWgB9RvORWbvfNxljN0UKZWzDUCeDO9tceW5
STWXFOiZlJW8QcE32fGfpHnueYXG2iJLbfuQXXmlHzd+pQJvBNJlcPGCRd6Qb43qzN3T7wfdyZeP
PD7Mky8CPJ5k9kEr/iK4UBTZnq4yglJ6cERrQf7wzoI6CqmljpdSOY4SUJlJLr5jqH7k6p0vpEeV
I4fOEeMYH3Vkl9G7PoVT4i+yOz2Xwnkk8+CpxsNM4ujdmZ6q1te57M+oiFz+maa0pse6e5o5QHqn
n/2VWwVedrn2vdNmvlmxCn3QMt2oPvrtds+l31mCHi5bvrpbIoSdeIu9pqaP3sl2U1imdnEFtCwd
MkdmK31CDy7s1t6ZLB6RgipajyGIDCK+RbvguP5QVH8pDl28j1FjhEIo0571bhARc8bFWkZXiZWS
0qsL7m/EsD9oRZmcxyZIDqVfbJt3NQ/it+a1SkNBRuGuPw/BEtmJZpftbVj2UJGoQ9Qwk3aqautO
9bUkOELclmOAJVazKYmVBMf8jWBl3eQj9gxA57L0Ggaq6GY6rRelp/FAvOSoWBGV1g9rbrW9J6fH
UBkMr5haDPT2S8BDohsvCGz2x2RXIefeoMdpXRDdVXZVBzaf+/Fp/gU5tVqrCSULPZVVumLuSq+8
Mpthlz+ZQemDh5n9QaT95gXVINzMSUst7a3mn601O6ZyRg5V+jrBmY4IuVNfu4qNVXkkScqfsUzc
p1Us2wkqQlw8idqxeKvoHtlrEcJ/9BbIOp/mnvEYmOvXxNOMkBWrEN6UITvFVcDfW+NtE72rUxB7
f4jQsNJ3aMuVqy4Q769MBYrd0XBjJxBShErzkhPqwyu30VxGZg76ZbsCUwwde99Rkm+0HArVi4lv
mKPeALh1u/jW0arnmIuPWIP243Q6p/kzOxdSTOGcXBaSQkUrTh1AUMjWJ5jh39LLvtDCZOQ61DIi
nSdB3RkWb53dRbbwXgSlVcghG+gye6zHq1tvEbSU9vCsfsRux/9wKjZ31DRPJaflci4zdM74Nydn
ejfdkRG52cDrI/E5pcZpAoizNURdsoNsobgMTwWSGQvQ2hWh56lF2PHQWKudfanXmKcjTG3DUvsP
/V0rg96Jj/M368QjHCkw37sy3KjE50PoMfke4lMtBLSnFB9vvR/ZSJ02dSBkLJM2VSqZdcsBd0QX
yvu+e+igTsmtSuCx/NJW3j5lNjVmxYduFQj+zgd1KupbH12HsLYiL66ex9pej5/nRzSiTWrobONF
Wi0SYOTZQd2k1G5F5R91cW5OzDsRL3grvsyu4sVEvffS0iEfrPZ50AMioBBaI2e+5mFsI9ORQSOg
9b8ml/jVveFnhV2E9z/9xxBsNihIXL5NTxcDftkGACmA7eNNH2z66Z3od/NRSFtaFcUHRT6ikgDq
3vGa5k4U8R99vVuAa4KHKspJz7TmrXajucOe7sCdARZxMThxaNlAwE9Mq09C0DNvnpRfVjsKyPJq
9jm36egK7wNKIktyigsqATCp11y0o6uARCnZFreYs9UhLKMI0TaSIs88lLwXrriNzxvyMIVvGPno
KEHjEYmx4/DxlpA3vlMpoEbcdSymCykQhNT3lfu++iRT3s9p9My7ZhI2gBr49/EO1W6t2utPm/qr
aIGmk6jo30PhM/JGRoBUsqof1rXuaR2CmGcp3wGgfPL756+GizUTkfMsWm2DysNib+d3ExQHX3w7
27E3Cn7TkUyP292qIWj20heOAFZy8Snhc3w3H8Y72mu+qvrHoHykDYGmVqs7cf3Sh9dJQau7HHvg
t1L3usaBvrwhkFrjMNlOr40cjLora2Gns7UEtWQpfk6+LkDAAYhdu2hXdC+FRQkzMP67kv8UvK+M
nKQsaVsGWBQjqZ3FD+G0ip5wK5/E2In/9Jkfmc7SXfs3UdyhY+FHAwRKgyR3y+ZD33ht7CchPdiA
sfJupFPFji6FESD10r+Wj2l2ZgYeet9cg43mcrdkdFhUufZbelJ6pjzlCujZfK0v9+emdUVe2H43
ZZ48b/s4FHC3fVFlJDMOI9vko1eVrbITs12hwpLDIvfoaEFPkfA0VoO+Fvz+OjrZO78fzI2t7z9g
Fd3BGvLn8TAfyxyM29oUwDoHrCAo1OgAtVIDwpBbDsXH7SfW/GnHc1AciDtgJ5utavQqdKdniI32
reeYurdPrfkbt75yYA312jeOzv8Nmer/oBiJr3+0ZmuyjF9T3fyNnqVZUqJto9EOmNqEZjtOCwkx
UqiAOb4UHdAua8l90EIpXUEgVE0NG54WAWJQJAiuhUQfl/K1HQTyE0R/XXlj++iIW9qOimOkboJH
CnREAMqYMvZI7IyZSi6K+Ur/GuYdQFnoQ4zGLrlTYLSXu5btaiKkAL4cmbt4yFGcCwc15r4s/kzJ
S7kpnS7/EMXZ7irBbbPkkhYf/FX2ok+M2rZcTnrRPHfGz1wRxdKCy/b8KB+ogSwNqBEBgExm85i1
hACBluL3jZp/K3H5Jxn4t8/1b4oNdVaVOGtX9LeAhCaxOpl4UdSap3+y8/GaMMvIaCeVmlRTOuJE
0k8fcamL/B2tTGaKGZogB6V8iIrazUfNQkw6aIk1VW891xpZIv8CnlOq90/EibAgUSd8gSJAcu//
ijglE7Vn6pBuLhIZGd5UWA9LaN+9K9mv+pXROmjsp+wFqT15VqUjYmPC8kGB5Bh0cQi3YzbvNZrx
Ar7VuscnTrJIIIbkiuENngjTH04eE2MEU+xz37mz4EUK+OgB2lBqmDc9TX9LY/wxfnoxHI16jRey
f9INhBTvekzRoBGMCCVYYu7kQZgRfGL5DA6mZYcMdEcH9rHgLs3CG0/NY9+u4/3c7VJeYOHPhLZX
0ffIMudAmeigpEN1PMekJyauirCv5AUce/cRwV2cCo+YuMjRzkt5RSasjIdsPC7Avtp5VgHgTzP0
9xdc2QYYPt0KiZvfum/MQk2226Q70Kq7ENTLVa2fRIdZ8+6CFdj5rYR3CYinx2whjTuUYL7UYg+S
JiwoNtECn3q2VYF5syAqn+M9Iw6KGM3t2YVZVnFti1u0I8dJ+ynjy6jdt5NDrhTVLBHBjyseJbwZ
4kik8ZkyHryED+M1kJyhBkmPzzrUVq9A9DAeEnnHrP+KYCay1XcV/03+nSwUO7jo3c1yb4JDoAAb
LGWnqPtp9Pl3xil4XJP6nl1umTuk3CyacbCwDmF1A60Xqz2m4Y7ndXXk6VCAMsOP4V/BfnNYP2Ju
4AJNAT3QPuo2yUqaXX1svFg/mMkT+l9IxtrSArY8nDNlOCdBKj1+CeZAQeeMPJiZ334ri4vOoRwv
xkwzGJ+tpf6bqu+/HYr/75vwN4VSes/0oVjl9dKYr9TJp8UTimgTB+HuQQ4cSegt7Sg5C8eOxfe6
6uixeLYVPnHgRUSz3rGfPyvU606MhbNjYyeJ6f+DyRBp8n2UFT0SbOnz/uv7utDhLMryul4EIkb3
5nckbxWF6w6av9Xsiuii6pjcrya74kLCMhnGWuKt87YjTpV3QUFskbxPyDCI/bJM0X0suIMzMpcD
0dxvRnqeqmvZbCOAKyYib22favXETyvyV4XKFYMcao3sSWq4Lx5VQExoORzwVs2eR9C7/ktV/PaP
iIprh3sTLnDj4OrU0YbbCB4mI8h4HFCoM5MvIgLJbUYTDvmDwJpdHUS7FJlP+VxkR5kF+4aLEPh2
ClaSaidMBsFwolMtu0TsDSgiMjc3gBrQYhvkGqYnetWpeKOE2DDdeN73/8o2/j3jj5YS8dH+8oDp
NYnAvb8dmKPake6Esv/SUwFt+FydEIIxYzDp6fk2h73DLNRTVeI2OG0Yjtd41zO4obBEiB1K7/Fo
8Yrf6Zk8Ceqh/SoBM8iUUkk3IgjKgUtRSyQ9l6nwygW8mtQx4Eh1dvt7SPNh1DkLQBuF18YvtN3Y
epngdt8CDQiik9cf/Wuy+Sw6aEdn8MCuksoFLSqu9941L11zigHXetxJlnAQCmyXWUhB15Dsitqe
dmyDxhGwy2TOvG/CXg+FdlsKIYO8pOzm2R8zpL5c2UDi/gCySNFDdsF2Z5jvSv2UY1Bwkh4MwRKf
+jcTQs+qv+Eeck/pjsY1/pfX4Z+y1seXoSgSmXESKrO/hyVNS6oqhRTzzi5BxUZRnvVs37fPdKhV
iFcPimDhSFhAEjeHOKyS8yq9a8M2/kZLLY+u1v1LX9x/CJq/clN//QP9jcCRcSQPciqpBxQZcgeH
r6EKxynbml7XhBuZgC0DKhy/6wB8tYD9jwB+/3u8+3sQ4P99RJEl85QqBF3//VOJES3LUScuMFsB
STHLTJfattF3cvMIaM+ir4VNfd2Rp47tZV24O33s7C2Krug1VuloA+UXl4+2dDXzKwMq7GkNp4kC
4eh5Kv9NESz/k7/nM6PChKoXxtJ/RDUulSY2raYul3tK3lkwDsj0DsZm26Kpnq26pd3rz/g2DIqT
iox2YOOW2sEU7PKOxee0IV8ZBMjpA1Z3cP5lr2gEskF4It2YtPdpcsk7XbUt3AsvYjHa8xOgp/g6
185JAYuFkRFe4HXwD5IL9gyMWrwop/2K69xqMme2otmfxuCekzuE+9cGBWcNrAH/2QRG4FDpTp3j
q55dk+hraGEJyC9KIkvqPKUmZ/ZRsrgX7qeM8PxdhlKMOoOMnmvyRc6l+WPc1BNqx/7Z+O1rR4uu
qxJMmT+ALutuIocQOlS6QGfJYJaJ4KvxLjKoug60y5IFJkIkZB7Sdt5LpaPcoI4weq2iWxKZhlC4
3E6gaN3uYZ3XThFji/ZnDO/NH0M8dM3ZBE4a65OeFQDHfLi8uAIcEheEIpznNLI35LrJClDkeEul
bVz9zKKzQU+AAbHjxJivrXzkFJ6+mBO4bMANBfpu0Ezg80L4mmW3rto14oEpjdkQrZkCNaREL9FZ
yl6m6XkRdym9nJtbLP2kbVjfQ8k8CMpu8oba0rER+gLLtj9ptyryCe6D+xKdavABO8DT8tMG4EM4
tUhFR5Ez+Drn28H87O+u+bHpAKv0sOGhqOyRW0j8qhL4ujD9KPqd2u1oJ0ylB2tZEiHQn0SgNNqe
Km9MPCU5tgGONulJjg/iJtTjw9S7PaYI8Bj9wh+k/rwbAR01I5DxRVHCeXLvcoDdOKOuybojLE7t
fg4L6h6cPPrq2vf7suuTixQDkaPolMD9susEjaI/BMDtbTT20mv6ADiX9wK9UsO0G18E1YsiznNg
9Dw0drUdLy+mdqyXsIC2YmZ6YJyOph3up3jY8WvJUILGodWcFN6kNu0JBWD01vE9g0RM8u9g8Hp9
0KHQ919reeRpz80b0ukjH4NrFmEX+aCQc+7UWwkfT6+9P4xOXxvyABmgMb5IofTV6Fsw3Kp50ozn
pXhruidp9AzN3+yWwMTs8ATI+L8PNfW/LSoKGbckoWw4LP5+7y6j2QlmNS0XKGP5+21wp5d2w5RJ
VdHRNHxoUgVL348yubLpRNlOP2LnTOADzzEnrHzFJSaCDB5h7njAGYGnbZe8ZGm40nABLpFvV1cT
HIM32F+EHax/O3LyJYE+PafrA0cAjjagMOSgK4N09BolvP9btI0uPcaHv18gGtYStCoc4PhL/jrf
xbGUyN2yqpRyC9tNwY3eHVON04/X+ztuX9IYyKX/mrMJXMSgYCjCxIvCplACNNff88z2hZCXLXMj
vrfr8yNKAbHeBDzzSLYwNs/GhMyhbS0F5Qn/WIVgiWYa1jt9eKk2qN4QVOr5JxWuqLpoZsFs1pk1
feAcIWNHPsWx6vBTwjmgVmnMJWg3gFKZvMuQjlU9aCDSQZqeZBMqF1VAvtC6hMq9W6DCtN+NcuFX
OxjZjyACgnNO9JtjhlVNXX81nQkbWSSabKDYJH6ZipcNSlJlVtgWbzirW/WjXEC9cVZGE8bxmEj9
LnVrdiy5UJwEsWO3/JbEpQ132Vlkg34wtC9sSFk1U1Srk9j53kgXFC2Zen00B9eDSkGhcNHMbjvW
4Ur8mZQGgKPm/a1Fu7xKoieMq68myx9J6oKYeVap4QS1X4CpLP9AfZIYOsEmgUH3U5JfcW2m3AAZ
+8KafaYwOCR0JBmaAdB0Qt/DYWUO5pCQSBbo1fFwV74rFfQ+AxipFwePmtZUx/qJz/WR/jAamKLM
hajOxeuK9VUGHRmJueZORaDVBAXeyAS/czeOTxO5nStG7zqhLhSvpAmuYOCSpsnWrYq2w5AVA2JX
toEsTVLvVnZD49RMOehy4zQaSm75IibHAbLbYFuWKrSdqeno7Uy92n+cX+h/1t8NBJhRU5mUQS/9
R9E2PYz0Tq4+L8mFbmmaEfbUNgRaGV8RO6O+Oc5owxXxZ8KzlmWI4IzUHeWwmh7s/1ukXLqI9/MR
8wYyjgFQvHH5asLqP8juTcwz1p2NKYzwA9XIurPsWUt+CJvIC36tPmy1j7rRUDnEdpvMwPnk3mnA
EhBbBlBklyuOUn6KS7hBqL3ETxp9HAtef9pVVd4wPx328f28ElIahykpT/Wpve/TnTR+0v0AhA0Q
qxwWMEM0Hw1SCsMdTEBtLLcb8WPWDrnhKBxJ2DOr5igADyv1p6h8KHkHAwUIWVw3UscxI0Nji7a+
AV3PX2blt6IblECKeX6RU8eAHuvrMFfHvQi/g9OngFZJTauYP8DxQcgJCciEwSnMLoz2apz79w3f
sFltp7jeTi2aD7F4H7XllHVkLuSpr3HgURzHjkoI9fJOhOodG3xCQNTUZddu84dSNcKajnfd4PXM
7JUQiXNX3kiLFcB0ZvzTihmQRpGgaSQzIs9XTxe+R7h/SX4zUbkmIO2GfOv0U0lKavmC5V/q3lRJ
chK+x4cZsJhFH7FFtjMK3U9wMhTl4BElfiVIxhmMyTYmE9vA7N+X2k3S90nwsqIIqmi44FQlVICd
tY5+VSmFGTua2lOb8+/Q0b1fsDuWQLEVuo7ODOQJOp5gmXvySSAwgDc8X0vkrYL8QM/sDiwtolK4
BLsppbecd73HIzm2VFSl79JA8huhsVR66GtnS0nHSCPtCty5bWde5EW6VaTmjGm238yzpeRTeGcA
6FfE1xFX/oYgm1w7Us5WIXt8eE/VYvBbjKdZfiC0Mb+rKCVRppsfyh1AsC4sCWNGRDwdLoEv+S76
lBwgqEeoTFfXGHBveBpyzOK76iVH2sB4lPw//beK9ltmaiQGIgaf2qBg4N5AHXrNy32SwE0XI7le
DEhgbAsG8Tz93OCVbQz40thL5Gjfc+fhPr/NA9QlJ6rY8XGJ3T6K0usGT28s3EpQu5SbMkmK5wRZ
3D3bzmXqSZvvjDwakYAAHAfohcmLHAWPgDtaA/hAe5oUcgJP+CqWoXgSuaK1PHqW8g9BOMfC5zii
e0yF8g8emJCymgc6ijD5VS0jr0vLUEGl12tUlkRY2NKWN4BWEOaMUSIJF7iqE9dnoeP+h9GQawLL
STVL6ZpbjYO56fFdgmJxvJBog8uiduZYpjR1syv5evq6CyRR2G34c1at5oFJDhtcDhFTNYhWnKVu
DKtRZ2S/qhYSNSC7DHNmVn+bLNhiptl1A/qgUEeoUqlxV5zyvmGkBlgToeWywap4GB+/Vg0P3Gq0
Ep5N8knustvxxT+CoQZyqN4qnrGHd5xO4BJbbtt5+RJ79zXdZ1BxhvKtCCwrbIhZXobyQK+nBnV7
9yJAB7l9njUd3D5Qsi1/UgUfBeqpjKBiHi4xgm+JNA8rUHloyHMzfbo12kU/EYO46zZmKGI+LhiW
Nznte3ocpG26U6uNl3RAiWRfJwfS2LxljlxKEuL1lyAtC5dP+bIMqrUayCeao8xL3WC+GeKZYBks
IwqsWNuc135i+m1tc3kGUtRNHgdjAm1HBSG+tVBsPYAswBD9p+RFxT6NFEh6KidnC42hgA2Uy5vV
HUB77sCfDUT1bO50AXu8bEkUFyNJjFHv0cXjQyq3hUsAl4yFBg4GpTvYo+x35yEoZY9yNXIe4ncc
H/IrTReRZBMQpyHzfwgUhPQlAQIODdXDdQbi3KbfqSciiHpSvirClOyi8RSw5pf+Fl10weL1aiHM
9lVvQ3eYI9kmXFvOpyQ9yO4YkTQpLTvoNAnsDTjW1ZQwqoK2+IaeL0031/twKhY3wvI/M80riEOy
Qb2oHE8mq2faCoHKmkTLtpjN2Ppnr1pfMw5uLPVq0thS05PMre9liID/PVpjv/2vQyfdhCahpAZd
0X8dOoW4rqa5xWOybBPir2JX1IMoe6BaVWchO+XyXUSPeuq3gY4+9MQst674JToYFkTSCyx2lWTd
N+uW3TN5EnDkqL7GGeP0SNAPNU82bS+wSDfMDHw6jzwhlJ6H8hmKstx3LtrVOiSJ6nfCIwF2pTrG
e6scBEJ87iyO541iR3fPfInfNiIfH6iiQFjlMykSJFjE+5rGC+BE+3M8lLWdS7bUW+IPWVXxHl18
YMto319YbQ8QenXvZaR/xf5+RcAK2uDscCWwI6EOYEJUQpToBVfh/Vo9ao4cnbNBc//3J67/tylf
N3CMgVpt6Lj9G0ykC8rQKRPLzLTxuyxIKJNeQiTIcAYxKfIhMjnuOK9h9VqMV+UD7/OiehIaCe1K
5KhEZQZaRZZpdurBrZ/NB+vt5khY5FMLstDMW+1MIJOm70slEHui/n4xHSzjA0pQzu1ueR9tIi38
QdhOID7CVmsP5SYUiLMzD524NxsyigICyuTqLHnJjkiF6kkRXXT7RFvssm3MA4AnWV0v2Ye0W77w
W6/n//0pScZ/2fnoX8AtLtEHBmr1N7C7k+9GQ5DZeqnwInoKMIcXbVGoANa4HMWSi0p7uEJGW9Gn
1O0Eb9oKp+k6XaOteOLwIcQr0QPCwlqcCrldpo601RNsDjYg8WqcOu1NfULNbk3kXnpyyqi4FR1E
+2RR813Ilkp6GGqA8qsnxcn0wYrGKDT0BtPCjuHB7OyGWt2fLn4TMd3cLXpcdUB2Zw3kL3V4mm7Y
zRS2IQ4bC41ujprkOPa2UFwMAbOOpbyXu2qfflPOGzGLu/IWtQDISdhuIS1L42FdwUWy2cF5f0uY
UnmNXqLc7m9Z0EAyARFXbmG67bXZC7/qtUAH5BE7mTrUwg6O+sFvQz50tJt9vrzRV7fktDR7ottG
zTOwik3nAtE1E40oH6rseK+9Jt2umBmi6cJkQBwMtcD+RrMRVapUwmlOPrIufxg/Uu6QwpE/q+g8
4S6ZGMDYHJMd2tIJ1SIsKeQBXh0kxdtHLIXv4vMgVO1t44kvje6n47G3yx3aUfGKrNjPa3hoBITq
L5HphY3VAK/Se+N99ohriIJ7TfSn9JRm3v1kLD9a9fZYZ5Md7/JqS2EfMMdx3veoKu2n2Eu9Y9W4
+iff6B5DfHRGevkmE1e2RcEjCSjCaILykEXkUIMMb7x12hZ4T9xPrxF6rRIu5fVxSeWWk3q8pyim
jhKgU7Ntgs1LepUO5juiGwZmuCsIDxdBFkIHt0OtGcC0iO1H89VPxBP4xhd/piGA9U+POl/n/+Hs
vHYbx7Yt+kUEmMMrRVJZsoLjC+FUDKIo5vT1d9AXuO1SGRZw0TjVjT7VJZlh77XXmnNMYrxvdHzR
xf27gqsMcUdHBK8RE6K/V3BVulSmGYXiLlFWuDEldE29mz+cpcUQ3avTNoP9zLdSrEU1J00gnvt+
i6Rhbmxr63GsHTof4QEDIWVSL2Ez+e5w4J81AHXI3oR3QiqoKFDVQbaxwBbiGinQaI9n/R7Maq15
QbaplI88sQsIewNiz9w7+w9aBmoPebJ8etBhyOBsNdUNyvt9Ozw11SbsLFCQbqtMVFw1S52ZBRJc
tOUflGSX6hl2U+CVxxMZr9jIFqz80kOGzLWYtyiOgR/sQJ3pHrj45DGFdK4wbtb6l1XzYAQ7DQ2I
4Rghs2ZmkK9CvzVVtwZJE7pnnK8lJbUjUvh7hebQ5VRPGSJAFCuTy63clK+uzVVXhyEF1AiNzhUN
rCvBhZp1edf1/bCrs0nhyFN2Vg0nxiq8Z5KtYaREZV+9n2G4hUzAx3nMvE+dyz5DIjJ62Z3ko0g9
sAisY3xtdF7GUxa9FvlR/pM0wFVtH7XJmhXfmIkL2sRzfRJHHlJpTd7n/UYVGWfP/WYbekrjMHmq
fQRy+JCSKrEfR+mhyClx3qudneB+Yt+v7YgROMPBfhlHuzTfdMOWI1l4WcbyLDaPDK32VMuVA45D
Wp+Dh2GtoNNtck8bD9TolroOphNcQtd/rI3JcIjOa2AvSuwkEQcf6nac5Jcb1POfFBh/Xeir96AM
OvOsMh/dEd+AN9it3QEunOFdEN6hLK9RvIwWhzEaHP+SZ3WzM7rU+i38DNAMo3O1Be/3Xeyn8QZ+
Ht5OCRaE9L/F1zcQQ9JZidJAKdxxaBM4E989pdYWjxbQzWxVPD+JbsFNoykfkk5mV1uc+T4EUGtK
ihgSX5uDWaA8bNJsmSGYsHE+vKMQrQGOrK0MTdKttcT61ywnqbIuwTgmj0mRvjqx375wPsRxw2Fh
2LFuuPVlqZ4eQ5MO+D68GyG0vPWFNkMcKQqHOnnsjoH+GIiLfrCxWIcW5MSp+ifRPuI7jA8cLBEM
cOrHnCpBqLpnO+QEVWzjpxqh8qXac9BaG3QhDxKn2XMFHkMS93m+ZN/Vh12YkEW3sPwRKg2TdtaS
GWZwYtenxhtDtLZd4+65BBNf9gpUdXxNT77nhHY6GqGXoKAyMEcfm+pOjqYxnEe47E8ivM8/PP0M
gcjLIewedTuVfrgDqds7ieCa2xAB9+G84oxMRvZJPLSr8pjOSid8bU6H7DQLN7qdDFhhyDUiZj0R
5+b7YDKuWnJcZ4eRtAMn8IB93YU8oiGbF1fWoiR53cO+FL/S8yk2IUynNTMUmByjCAMtPO3AabJX
PZvDn7WRn6QF/F+CRdRlrDsEMnPyIIKDwf9ajLdRvzI32tH4IJ40Xafs0LMWGXO1jU/vZj49aetk
KqorXkBoVtYnLM/iJWQqft6JiK9Fh1ECrq1uB3VKATi1HgWDb0F7F8d3+WWct1+sW+PaHyZ9PFka
Tm3RUHmwrprbZLL5YTxEw854TxHd615RPmrLr3brrFeWA5m88RRbkaFhU5wH4iNi9eCpw6YLz/e8
g+iaW0fGzqL9Qa0g3VCAGFdg+XFuquoyeCRV0RTJlMdy9NuDf6ripm8Ltd/VkC0YYeUe2OActzo3
wZhmnko0DPPumVTMIUtXR0T/av7h00ljI0yYyjnVHH2f4Ao4h3juHJXuDgG2FycvPMaaw1zfUb1z
lB1IFN3oaB7MFSEEGE7SDNell6oem1qljyP9NGWhnOFwrP5ceHbhLyaz7g8n/KpA5H+f4a1t7kOa
dXTITuX69Fxbnll7ZM/kX+PaDp5tMJXkadqtyw9Rn6KdiKc31rYf/Ip/XbFxKfl2xXxdz5M8ZnQr
WQtDcPrT8vJHxfSJtBZtxqTCLhLNVFy2MHXbWXiGMQxBdZG+QhjtKWNLroQHAoKONuTLIHPKt+KT
EOzovYtvbcLjmep6D0bwKNJ4JITHtK4OE4Kp0jTN5H5XJV5Ru6cS3JRHgX+m/dY6HAgZlpXJFpRt
kd948H86YKv/fTZcoL+vk345nWM/4LOFbZVhnQJKgPZFfjJnMnPpWxP1nxbwkbojwr7ATHo9/2+g
0ZdNUHJXtrjLTwlnSnojtjzMwCNRm00sy+voeFtuHXKQ8wZl3t6BhQ6cpl3JoDT+IDDusfN0WAyw
AbHmd6vwM+U9TN8sZ8a28/tz9PVm/XNvLJWbYo6e3uu0vVhtuDPFpd9FG7pQCbBuouPWONrK01LE
pJBN1cCtP7q13HriEYxjtQYCp3I6q5EOzW7iqqQfH+xvX+iqjggsQ1H9C18INyysA2iknO4uGjJ8
ikZK/R0q9d+vgfTT4miOnDZT0VXD0K+eEVNMWphpp36XzCtpFdG1LpzmjvlLugWm2khuSV9aQ4q3
lB3tXsd5eqMPdJ1u8LX+WTo5XBrKYFH+Yrd9e5tF83QKejVg/SPjAVUFTQfT1cy9yXToLRWW+txI
HQ2nFcta+SwfagXw6yL4yJ8hvxRYAHq63W4e76wPKXrIxTfl4/dr9GN59+0bqlfXqIaHhj0/BIYi
2RquMdWF2JBldo/z77NZ5kytD/TdE33BKVqkCIV4JE8jDqc1PhFbO1ZeiHE2cofohvKH2JJ/1xcs
22P4q8w8habO3+/4qdZj4Dxat0NGGz5G+bJbXYivs7YCpFUFg13IKkkKLePMiEf3Raa0yECj6gjf
LKwUBIcOp/u2WUX5gzzFSRbjMJXxhyxCOAn+TJTvMRu1nasWq8tlY83QcfajndUuKRewWp6PQvIw
Dqwvr1icgNjZZ/SUyD4vHu6REbPABIR64+wo5lSCd1ynU2Qkmk5I8vv5tBDwbkDsGWGMWJglrLEN
Q4pdVB/DeFth/AoOSrWEPLAGXt+HeIWoQea1dsC/mY5TTUyVjtluIcwwXzFfB21mnt5PtQM7iI6e
3y1GoEXkhYegfj6jFR/9cJ4veJDgDGkhS/ggvb6hjXWX0kg1u93JpDd+VNGLBscLA0/2zmGZPZMY
oJQHg56DjDAwcoKG4cnkcr6rsb4UboYVeqpDBj25uJwxbmM2klZocbk4WAB3xrCJq1nATLjQ94O/
Vut7NZ6vxdIzX+tgUpOD0tP6+DKTy88y8SPRktjc2FwE6aIUJ7SxU3xNxUHnYaeWfY6DjT4OiN16
z5DZZyIjp3tN2eLGpuzU9IVMZwdVVdq7xjDPYxv1EETjewHNMSjn5JifcdsapidrjxzhrE1dOVG0
goTbRY8tj/mwbr0m/aOb9y0GikNQugSeUHVwyqfrslBrlPrvtGd0bCYwQWqGBcKkbZ/jUdi87WRX
w/KHg1quVwlHaUYQc5XpItCnCsjIpM08HOFR71yeYDCherIMG2VA8qoNbmM47eABWMUMqi3wY+3i
Tbgfgl2NBoe4SmSDrxN8Lfeoxxa46plrKpxiwIk/+Mok2+CxOpAPXwlU57rXBm/ZYF/8uXSPAU3i
d+HqvezVWCChUmRWj6EqAOW2TqTZCfd5UE/DeNLZKBwBamBzc+XQ6bKJ+t4lnC45125Eh3+rLBqC
HXBwJC9n0zvjh4Lr4/obfzTxU5a7WIiIdQvnNT0QYPm8G0r4WVJdaiNxs6w2smEn96Bt1NNRgf3h
/InRZwfVBrelhN8MwQvfz/AfkDXH2dTvl5hmy/i1goV1xuL33OzoKuYHfErCMyIjMN4s4PlEzHfI
6Dhdc5YzmtWpnCbmI7jtc7AU4I/0n5hLEnWDcqhepgPvPBqLbBVBZsPc85aAic1n2PZGBgdl7wyj
iT44/UG/wJkX53HqtMmz9Ml0LsKxfHEEeOBVM9dRe3TjQYBeOQcdyFCdBWR6PRBbiJ9ePvr4ZJ4K
RM3HOhkdfCo7Km1HLOty5PiYNo0ndTgUi7BDfr3BePb7Oq6OtdbVfo+4RdPpVTHls77W+W87zeBr
cXOSi27HehQelXraMQExHKYCGu1+YkRJwzrPZGrh1VlwyVJ4kQAm9NPuA9yqJq/whQOYeCkBgANM
iPFJ2KCo6gl2sur0qBXvAOJhQKcwoPDA1dN21T2c74qSlpcnyJ4yLFg2cUueabLGb7//cJL+Q/2F
o0LWRBEglah/nTO+/XR6oufnoo66nX/m8Hyoz05azUGnRxSYdN4s9EtS5I6qUGlDUwAGah54OAQL
GGmtI+DNnBNDaIKeehHRteGRRBKM5ZL5C3LjdtpiCOOFgdtoTcWHpkcJQl/gPZyXbgR83GYhQLJv
0v6enRB72ZpbcFRV3wv6M/J9gliLworcv0F/OFNu03W6bAAYM+uJjx07AFqzlPYrJ0DMT2NTFLxm
tsjRBjNnzOZMsnLD0/QtwvEYJ+PFI8LB7BagsXTMbekcj7tuF66c74ZoLqXLjLEX9mLVwlpZRceS
Lulz72WkzMKz6tcaYuTmvq8OVrJp4jWHghYmt3CXQKFh6ic6ZHnESwLZGDn+YdAvni3byFYD5tkx
bzdC3j6lNjU5SOcMSpRwUQSPvoQ4yMZ9b5rkfTOd2tIebDmtC2+lsMWe1s4uS0oC4+Ro7Rzynjwc
SPphyqQzdfPMt/LDKIBAT1j9GkRFkSeWB7K2yuzGGeqLeHv9LvAefMl1CY//wsB+e1oMPWutNPXJ
BpD/nMWZkTHIVMSHNk5mBV6c/ET9smgYGWpQ0jMwTrhgVwECvnRYb6Jybp3cS/rw+zPMs/rvG2ox
e1ER3Jk8xdeQHSvxqywS2m4XPAQYHbJNz+ojzUMT6VdDWAs9331P8YCQQiAFm32pmtN1Zu4fI1qa
E+RFgiX2rRA0DVKRZHvCm+LC9hRNdrXxHYeAGHjxul5g1jqbBGQQX2PryTwxPhJzT4ggqSnk6FCS
mBXkCYBYM/0VryIMl3hGnEqte6DrLX3RnxwxmQYWk8mpOExUEshem2CjSjOGRtaS7Vpakl6WA4Dj
yX4LEhestGZ6wuCM07DMY2bj127PDBJeIzDpnhyQCQ3jh+jCSXwSFHiMnBP4N2tj9BiH23HfnfZ3
xHokW5E917J1cqrKOY3TFJJOg0bBPjOdoiNmg6QdHsSZ+Fa+oTZT4CXQQ6PjO5dnnLIEWruuGSF2
dVnSWZSQkcazzCas4tmW5+U7k2v8POQ2QZHwB++CXMbGxIPcFox7GB4i0pWkucD1y2d4o6JnHZZ0
OM+MO6Z0yez8jkrjLiQCxinRMrxScyYJcc4TBc0OVuNDCVIECyYHc4egp7yimJtV7TpSZsPFa7eb
kRT70DsLxdUhq6DQcao9xo2PQn2BlWhBIJjTsicvmMEJWg5+A6ZPSMzEpRSLyLxntC0sTtviQg2x
lboNBJEDo7xVzuq1KKbMtxn8mI3NrIGRMNLeyCbmM4d6RPYBTlbAZlLs5DNkztt8icnjFmZZkn96
0nWRIEFN0kh2u5rFWrIloMEaul1mzKN0atCXfzqhOweuqUP02TQP2kN0unHWuvmp4x7y7a0n1aqK
ThWfChNASzz9FfuYqrjmgdYg/tqZpd3dmvPLP3RALPXbT3o1hSgri8QDic/UEBJSiKL8V90LAkwB
4WwHs2YqfJaFU+OZfsNdprjNH+ztijcMrnjsTIJxnd+XmZ/Wvr++0dUxWxyCuCkbkVVGR0LqZR9j
ecoDToe3BKJmWzseWFmfmt5rgntpdeL33EPI/P1r/CC65cBm6hpQZI6+1CV/34zaalM470G9k6dw
UytcuJyd6hcR0Sun/uhOPdadp96hdWNbDhy2J5JhL3vywZHnfNSPFLLxZWJ9oIr//Zv90BSQ6eHQ
kTRHJphlXB0qKykONL1oqdSxGOz97B6wEEekQpnFhq0sck8CqDAKTfDdKXclYgjOGTe+w79bwd/f
YWybfntUrQaP6qDwHXrjoDNvv6QrPBM+vkMbAXh/45n4NzlQ5QelOgQcrRqicS1GuQB3MwfLqL5q
w3kFNNKLso+semrFdcXxqEsmqjhVRC+e0qvzQSmuiWrwJ7E2QRpOMrrCdBY3FO2SzLrvthLdU8B2
1H0TE6H+MVCfa9FF9avkU7w4NRZEASIyJQJND4+Szk0kRtquH0J7u/NXTDRdPI66rUwRtqRLvJh8
B9t4jdF0TZnDUHwJC/mpWrB/1danADAB6rV532t7tRuPPU9KskBhooyghN/vjTU+mX8XDzJzRVxQ
KOPp9V0vXoZ/zjo14yR3ihem7hDrVWX4VO1LSlTWRgr2+YM/bMMj556A8o4lt3KJLzWKOSnLmNeB
q+iLKPD0cIYEu4cNxCBU9oIXy/CE+26Yk46HSUzfDRcqk2nxxp6nc2zbGGtaucJ50y0YCRpscJKx
qi+L5DN6x+eAnUT2Trob7kew72UKlwpUsYeAFS8GMKNyZaF08anbUU1xf3mhYHdO/EcTEqm+PWeu
IOzaA32TBUpqbPTOZSbdtUvDqRcwd6TaoSlp7kV0eI/4TX6/qD/0wWQGdoZkiDI+S8W8WiejoERw
rmclcijqcL0DtUUgWxvMATAyP0RwV8U70ULsaxdnV+03LAgsT0HssU/0j9hW8SMhbCuWsnmEzINZ
QHz5/Tsq/54xZFmhm61buiqT+H61a0lqoLSdWV7WrVAuEktyNFCvgnlejrkuA0pywUKLgce3IOLY
SPJ5hntIs4qpz9hJNdLxQG3IF1yMq0t6VOG6yNA5A7S7Ajq3Sy28natwntKd142Z1pYTSyvh1T7l
cLeTQkQXRIsHsfnvP5b60/OMDI1WpMkEBjXa32uNYVywl3ZSuYv+FHzBMctsguMofy1fBSwN9xfq
fNy4X3bUYdnnk+yorPQFv86iTzOzUXMiW8E3adY0ISb6u15POOyWGkHFaMbcvrFd4w7jbGiHn8kn
NBXYzP2bcmyiG3X915j0+tVUR9ioCWkBI97VDn/RzHPS612JN9Flbo/SGSUPFJBEm7RQfYhAUV1c
ggLeSJ/fwInMLUijCujLT5TKpQMeYv1E+gpI20N7He2kDZOgs0SEm0cKTQ9/2iQyTKPZ44ZU54jI
jFknI9+ZjKMfjEqUfLmCh8zDIoTrPm+8SJiArsdU8Pt9+2mf4gTz3w979cpc5FSM9Hgod7iI9Xge
6J7/cKIneQ+a1MMGzOBVpGHUw0MGjoHuJtVuPDo/vhHYggya5+IY0nu1Veqt3l6MoS13lQdu8iNe
xauER6M4Fsd08M57/0/63H0wK/X0O2WjzjW3WdCqG/5kG2UR7s0nbBYm8DTIevhaDuWNqczXG/nv
8/Df97vaRg2j7Us/5PuNSl1uTwYLyxVINYgR287xGFSCw2xGhkaLmknmZO+TsJrM+oxgNFumyUGZ
xuZEtf2Q0d77jEj2fE7NGYoQjSxLhqMZbFkHtzoUhMu7iZuOwNvTrIKNUkwbGlc9fopJI9MgA/0S
AoJnV+TZkeZ+MOVsTG+IRJCUvgO9LTwCNE9MJyod60x3bpqBQiXQKFywnFWkcmT32QWVO/ajG3dS
H6/EP1dKFxG068Z4AL2a1JF9fpJkv+JKRXtiIYQK2Dl2twlwoZrzV+FVBWlDkMonJ3OCgM/31PNM
G2OMccHgmVJxb4TgpDzdnEgoLoAmC05F0hytBJRZq0TmJwSf446JoAlpsC7ZonRusQEaiAnx7SuO
+MVr6ORj1C1jLuMw73tP7j1eNBJidQV7gCOGTiHvRJNEybuzvhdxPKNNOnsYqn1ONLl9OeSPv79o
yrgAXl0blhJ1rFIlKiTr6ikX5CIp81zJd/4OBj6M2MaNHs/IiTBlOEPuluGhiL2xV22tFNSDgvtO
0MUZXO38VGc8Q5vRKLCUNKQEOvmEXNdNdDj0+1tFtfXPXaQe4R4aEGYMZE/X65/M25i3SibtUgXe
tv2EgGtuvl46+1gw/QyhvKzlAfAlXFcUY+Ywj0gIDAj8HAP85vmUlpf+EOzQw3CiXuOF9QkCTu05
qyFAv0UIUswmuGJWbMFmJpAo1zA9Ccgd8mP+0F4Opz1j+mbSrMz2PhamZj/x1xhTm6fqowceqayV
FxFfPjnuAyakCetsr0wat6GZ3NOePz12QJLBrWYwFsujT6MeghlpzB5hYH3woIOrqGh8eBC0WvGd
FyGBlVTCPYEfiiOTuR2eDyMYI9NvCBW+Aqb+egjGS4tYgYgZycQqeHVeOUtF0eins7TzycRyxY32
IawsR5krxJfcMd0W32CGQgdH+YiOPHvT9vp8WMLP2Apkt9nmQwH+4WC48BAzaewRLFpGOOMgyW0q
x99bmDAmGArphWx80qBuSi20f8oXy1LIUEdihLKXv18N8oRYuNSmdmp3qE+Fx+jkwFBJT8ceNN8q
I33q/BK9htnWsu6Fegpo/cWi79ssRo+a4mEnONO6F2GP2ABsVTSuAo43p4KCepkkj9KS+M3BX4nB
Ru4/pWjRI6c9ex2CIb2BN2ksMTikybw/nHJHhLhCwifgyGcf+8xcS2+Uk9fvgWWYujTOczlCGvT5
rt5YUQlqve/68748PV4YHRDjcJ4NHTh4wGTmw+/rw60PG///b2e1NGykIQBgvdcqov0Y5L5ZzMRk
SC6cqpVbi5FxfRu/fjZTIu5MJ3xBM69uY24ORdF1nXiEhKjY1vb0etFtEyEVamBjcln7TB5m8gGA
zuw8ywg0tjGqsy0R+D5pIYAcVCqhbeEx4SSdhakzgTW4QbwYmOhn4XGCczT7ZD+Ae7Ghi07onr/0
k9JVpyhTnScDBtn4lz692I2jLvxwgpbbvdgv65ftS26/NfPtCwQO58WyX14qqoGWiUIUTbQn3Nob
yOWuZUOl5ld5ct7z9yd+J20w/vIXgv1Wb8Z/fHlZo5HejH/smomMLbq01+8YKjpvyooRA1TtCaDA
Sb9mBTuc3TeCGdaWx6TUxulkZx6+IPGeysORbMZzXnMn8d9kXlVOm4Pw2K/znWS/9fdHOnM2+khn
WJa5fUTGP8HACFvbO0qzFhrLllgDL9nGTrSIPaqrBRvwlP9NABXwa+Llk2Nkb4/j525L2/O8uTfn
YGJ/7pnmOoxTQBRnj8wEkPzb+31nfwKgmGHecM7rM3/Smb/GadsnMUFTooAyNziyATvEZFBsesoi
W4Ieal6TV2OBentCLrbX0tr/iLbDU7pGU45jXnziIEzf0rq/3Jn2IVojSD/2hwHU3H33gtTmWX6H
A+72x2GKmv7jsipX/SqDljBL1xeHjRUcyjrG1+qNaSxTQIg7rOnT9s63bJbhGV6jxkYmsqPFyeAE
pD8opYfcC1mJ8VACaHrrD829OStX8UwFwJHZxX0NcuNOfpTW2gKyYT4HAbtI9/y5jvySrfNjDMY0
fMldNHTVxHyvUe0D7is2KNynl7l4lGdj+pAL+vT3N/afI8/XO4SwmvQKVGf69T5Zi20cyVEa7QnB
m/XYG/Rd9RSvhFkJJ0/Z1ot41U9JB5qbO+rZ6eDRyoYUflqbd6d7YRN8xmylhhs/6qtucfIx++PW
ejAW57v8rp5fvJNXz4oba9o/+pjxS8u6bilUIGPgylW9Lwt9ROyQEe5zc8O61mLQ0NcSs+STMC3l
BzVyBSsfvTO/X6x/gC/Xn3u183VBHpxSsmH3VokeZiec4apqKnzsvUA1r7KCEJ+SMnRAKl4Q1Y3J
N8YvI34ERjJJkQTX5i6Cc9z58fSi31Af/7T4kj+iGGP/Cn3j1UUBW+CLqSyHe8qOmkyZfjHaSZNx
ilo0t+Rs14Xg15X478OuGwB9J1jnrjfDfddvxGxDkKN0Jtm2ci9ES8uLZnhu+oVp7mT59fd78E/r
+n8/mSMtgYik3H01db/tMaahkbGQtuE+qPciSkZJ+3PyVdQke19Fy4+Vz2hfeQLgCzKEv/Hh18Ks
qw//R0Kqp4VRm32010bmA7OfjcSYIHlozF1HqmW0RubH3b/VO/8H7DN+7niUNxVNZLO7nodlpdYb
9VCF+1ORYdclYuqBRx2+bHtZy/6rGi596zVDUwsbjw7EjZ/6ugX79enElkhI0kTVlK+erDRElxor
arCvAIYLC4G5IAZ/ni6RDJY03HGpe/HGpb6e0V9/5tWrdqnODAyMMtxDmTEUch3IJJlq+fKkPPhI
PdsblcuPS4pOriaHd1kaG5p/ly4qma9hlmb+7nKeJqQpZadJ1kIxK9CtSrCdAcO8qGGO/rm8UU+P
Fdj3cnr8Sf/7ZFW8qmLImDa6pmsCIB8uHAwuK5KBDhrx6cZ9VMau3D+fpHMogrTIXFUcX+pvr46c
Bh3vVervVI5q1jjlWQjGi6zsx/6i5YpIaEx6sCIYI4DjxD2p8Z1qbqMCnmiswF1D/N0WMAjODjhk
7Bky6xtNrz8Np6XGD72UsVt0r+FBmw7Ymv4fj+HYFoUsMR7tvgZM375+WsaDKFiJsDuprYN2H/9b
3S3EYsthxR5ELNmfXLbfP/Snm2OQI2npI6HSkK4qWgCmfRecTGGXDZuSwI58qVaLDDhTuv/9g356
3r9/0NXz19Wt3/biOdgL1qt4XojZKx9Xpci0z/h5t2Mq9+8f+M/0a3zuvn3i9VoWso00g5kE+wbn
odZMAprLkU88hfEikdkkjJ35mVBMiuZVbKYK4r4T1MGtTzIib2BGI5d4zd+/09d05foJ/f6dxvX3
2y3uFSWXzEoTdqyvRoA9PdqfGnqo/YI73degWkmRZ3ONKec6DdbMIma7VVtq54LGPIdOZZ1ZyqwY
MDtksxTFqBFK3qVZtCgvrYr62RgcMYZCiTcvfipIBlP7tzpblGoyqYJoecn+HwuZpShsyaQOM0y7
eunCpMLXVMrWLo1fykbBOvOENk6VAMXv44yEplsfKI1L49VF5EEdfV7EHEtUSX9fxE7JWKzPQbRP
tP1ojc5JeT/Rm9uapwcDCHJe0IXBJWffh3KNcJEuDGVLeS5u/OQ/vDsGZkAIeYAKeXGvWtCZ6ktW
pERwVIWNn8Q202zff4sTN2xufJL2ww7FR2mmySCdSbp6dZEvfaC1qWb5u2G4uxDpqt5J/ho2Nmuo
6h8aNC3tJqzdYkw1IlaAI6IXYhLlN8XhXTEgDcw544NkKOBnAlUxLk5L25P0EpYW2jN56AoXAj5r
50zYcUQ3tFsn7EfxJ6iqonofzri992HxQJqkxszISGUmS1jrp/xqqjOWC2AVv78sP6wY/MzWePI1
ICnLV5dXyTs/P4c+gRnnyqEMoR7JiN6xXotxJJivbm7J2g/PlTKGmNH+EVmGr56rQZAlE9hEsE+K
bZZRaMDGef79Z/qpujMUJOiYJAxVo4r9+9kVTmLehRJbVMJNIzSH46C8hT9wotlpLOtql8ngUd+z
myzH8Qm5fmm+f/BVvaEngnwihks8NrUNdjU7tHsYUfWUQ9Gom/Vy8ck4b8i3ZIwTD26A962EG+yC
Bm/XLUb91e9X4p8eFcszVwIBH0cz5NxfM49vS2HnZ4lQC1yJLN1mRrzOAZRUwB0EnWGxSXOc6JqC
LpRQd8shOBO4S+NC3avKLkKWC1aiON/7WY2x0p8V3Z9yGkQvw3TeDepUP42P5mM2vHMeF5lpGfdt
HZGhhWXOKjBnlHDld0OakO8QeFbzrPAg9y3BITmd7B730MVyqVtI84Abn+7qbtvA7YtJlyaw65QZ
exm6UiVrN7asH044hoYhX2foyHN4nXZ7bkq9zesqGI9f/3fC6S5T3snbHoyfXq9vH6ZfLSkwI4XB
F8pgH5ton0pOuWTSdBoCxgqfmIl6e10ZZOtgirCAtYuQnsqWUJDLS9cw++gD0qWKmZm+3Dzo/fiS
cFhXDJWYZkrW6zcfHRHcm9Lfxea0hxWsrGm2EbsFvbvGtXGZxqaEztqRlBs34KcVXdPZxOgmspNd
901roSqkIjjB1Kr3EdzbdBz4UQzc/hG/FpO/3keWcg0zCGxV7jcV2N8LwUWN8p4BuXgURncqVvep
ciCgQN+kq9PsvAM9pdHSkwlm26ITRd26oWH3bBo2J+sxHtN6ko4JUmTcGLMAJGXjDndd4LJwFE9M
CYPEhh8X4LytHy+Heq49mDPtIV7Ub5dHc1/c4x55Vo7sksVT8IYvN3gMaQEnE5PImN6W6TdikoUo
+SyrtiLaYGYInCWEKuhs+bO4Q6AKEgSSKTnitMNQJkJlQzPwmdVEJo3945R/EU0GBOqDLdEdlScN
fwwsm/M8BGvN9zZgJzBJIlLAIfsik6a95FgdkVejOl58Qv+CNiJ5A5UG9BM5RG7OA4sMk7czGgeA
iwRhpsME/iJjRjKp4M3QFOtBLSEOZGnlrbcBaAN+oM5vAKTb1V58y0mIo9IKbjw4/9Yk4+0cO+4j
5J1/urqduZAxM+3YO3paz8UQ3zUm9IVQJ0bJclP19QJPpySuQCK4ToEKXR/8pHsMzgzcBtLVyuFG
Xf9PjcT3QWklKbqimLp6/Qp1hZ6JaitauyYQHRrMlGX3KWnR5/jp93X8n1eGGHVccIomExDLmj4u
M9+W8aA6Femg+taOQ+zYpAq31H1naxcqNyxAyNevtzB+JkOm9YOOl4/Ur7awpFPELjMLYILFXjkz
mI/2QQt0kTF+rDwIJO3KgacIb2afgy+KQdHd9dpTgGj5BCYZ3n9NaJuFd9fMlnEn2YY+LIx0rQ4v
Xdkyu1sbxp++uyfrGHL9wagosbmZ6nCvM6oSFsjNBfhKIa3/ZqH4rydiZWUV6M0mJN+Q8JcKisdI
tYxp16SnB7l8K9MFrppeXqS8TvVl0zBs1cjW0HY0VKR0Zw1jHNVn1S26Ond89QwA5V1ipZXTpSlP
422qbTOAEBHWvLhmPr07N6KnN4nTkU2tt6+SJNsN7qaixk7Rvmt4HMBfpGhBebNDhiA11wbh6ghy
S0LIlNUGdPmJDIdGXGeHc0U0IrWzerlLIOlFTIrO4pted+RVFmiz+QHCicK56cR4J8fklFNIwrsf
CK7hZBG0ycYS7gsIgpV/dn3UsjKyo5oycdhIyriK5swmtcitDSIiVbwYf8Zvk59m9DJ9zHda9yfU
IyfT135sLrVZ0L7GouWxNzo03k4isXKn/K1kkBTnq4uOKK8E2jlyvbCXm37pijLMFHHeMJkvJOKE
uWGJzlTmzby85knqNBJkpQYWN+O6rHSHBpIcMwXuJbYiSQunXdjj8mA6bX4m/LkFkSfREvu9Cq4F
8qcVP1kdMnW5QxQNV0YJNrnZeTkHikKbE/swtyxjqtO8tiwS8KQEIfC2Mgm3sthRc2z58SN/lMbj
miB1GnfRJmTpbHiQePkt05NAcpoQIi9cKROg27l1czSAtIU6s+LVDWccl2tZIZDTWgKsdLU0XTTK
a1lJxH7ZAaOGk5/OfBTgMeQizagnAUlZ4ylSyw6COhzNEGpNOk9P5r2UU/EJ9w1SkbB4FKDgWIOT
jxxz7kIaEdwYP/rn3unRIiRoZ1PjJZDXwCvt6pE520TU0rtTZm5PLLR1DeQkwCRzDu8uWua2UrGS
/XpFwTJkr62gLRQTt39FnAGn2QFmqX5poUbCrOJuBFK5KIjZFFkQxcuywqidmQEVcAQy7RGTNZHm
SEZOYT4tGHhQAtFbPvmTU6+sRfpUPldf4r4ukgqHnZnaufQh/A9n57XcNraF6SdCFSIB3ALMmZSo
wBuUIoic49PPB/WpaZnWiHNOq1u2W7KQNtZe4Q/0TFIQeK4y8aMRHG9wxtTB6lvIDur5M3SylrG0
aeUFrPMQQkx7qPOV4LZ7KVqmNBx1T5n6YrLoJKRSXgsfca08R88QLf+cshoTMp4IwKA8qd+9RRsx
9onPfvPidtiRQlnyanJIGUssJZvk8ZJ3yREhtEp3boomA3zfJHwhMvT5TlK3Bc6UtMOSVazp05LX
2623Cb6sRLesfaDZmQmlJTQbNWeDQCF8kNXLWXclWpiehnJf8zKihlMRhQhZ0i1gP4GWUSlHq15A
3F84UxnH9DIVlO5M1NtqIC6jlo4LrgHxMa9wW+YVHP6OWb6ozPa9ZkVQaoDDl8o+S1/CxgGDvhVN
/HsqaTKKZGzfYwY+D5n2kI6EVZJvCpTfNND7IwBwDfa9mimiyLnJzceKkrhVXqS8nJnFQ9ePDm36
YgTm4DCS4n6HKBrIEpppEpZ0Htwo2PbcMVPxZgXIMamtLanHo8J8idohF/BR5TZwA8fNeVIP+ukX
vLwi26OBJGPnJdTMuRhJ5McCCdKswi7hqDc0l1x8cHXzwZMejQwDzbjYQeFU0ztuchh8SEk9Fwet
wy6bhnULWbNcp1lqDao9CNriwjVaiCmwbePQwHmSQmwGsHgQrVBK5y0m7pcpPygwUfn0nHEZADFj
FXqXuc/36NiYGuEHm4XJcwidBat3Moh6+nEyrbgAtZfHeX/KlUOaK8BkkXtzDyOk9+Kj6SpWAlPI
QNJIDJGFNqnER840TRmh8cLoUKzCpcEKAKMmF09FfAzcF4fjjDCA9IcbSoezv+xMtENaNMlcd5JU
2txpPmHfYnwfzgFj8C0KMS2iStI6ZRnF6G8XOwOaMZkn4h+R9GkQvlL00h6r6NwoLybeMvlFIWZD
WdaUVWqGK1zoJJUCq2R62Z1bjOfC7rXvW1vEw1pVMqQIaE64nwkvfq6x84qjOTrLY6mh8crskwb7
JSEMiuX49+zkpzToe8owZC/fshPH7GIh6GI6++zf8PXECdEp0G4kW19d0utk/vthrrK/qkL6Urk4
zsFBlkLEFZHtfWja0ZHGjOlYCBuKiDCYNN2Rd18zH8QLThGK1RUSBE0SRvnu9+seDvj3CQ2NZIaH
IECuWhmNILp901BBNfIyUYZLx5yVQEVn92YD8O9ybcjLNFlRAZrQRhavrl6LjbDOnUQ/uN15hCHO
6M6Lj7L3imdwGoEZesLWEqpJa378DxepoV6H7hO1onpVJkaDjHmbpPpBxlqcbkDs7+qgoFv6hJiL
LN3owal/zcaGyyS/10wSXQZzV+lnE0deJLgG+6k3L3ibEU/8LJE2R/kI8i4RJJ+V2mBPhzQHdmrz
nqzo0YBNALWUgsg8xS84B2M/jVqwP0Mvtsao+qR9FsDwXvJldDcEjBJ9art4FV+Zs4f6jUsYmkvX
q8IQRfBt9NWG7vifb0PnNW2T6SUPKsKz/Oy6AHX3vz+Tr676L8e4RnerI9OrnZA+P1kvHf6+eWjq
x5G/DdkfYJEdwzBYNNWEulopTlEzsjqdMpEuJF4NdDPJga3mcv/7Sf1Qo9A6pdEEhkYjtlwt0KQW
pU5zNFy2iKwNFrrwWYWNpw42jr8f6a+mCmvk25Gurx78gVAYnWoeUo+i4q4wDVvAJ9nctP7GhIiJ
SefvB5R/inCMb4A+aXCsVO3q2rKiKIy27I1DJLugSUfjFvQ5lB8ivortz5BoqvDlhr2/8NA8Zk4f
B+uUVBre/aiM9xXyLG326gRAOdNPkZTYzHCaCCAY4r0bRBfVHn7z+2n/Par7ulH/97Sv2x9V6zqK
jCLbPb3lt+ah2wqvGrBZd0CJRshK4JyCJ4o/uPOkki0D6gZ6jgbhO6lA/JIfwJVHBhrb+B4ONkUC
kxx8towpYg1YW1EG/X6+Py/rf2/zdZlbVtCOa6klBaXqM9hRKRw9cMZ5zqzMUrSDgf6f5rMt+pld
5w8M6pB9R1356CnZ8qICgdoO9UudzX8/sx+jL20kxiEqI0/kMf58qWut0QxX7s0DE0OmXOR8sL6s
EWqr9SPJG6L5mHoVj6mu/w97K8Aag7gPKhzJqT8P7BuBlhR00w+tO2SaDHVBJZTmw+/Xhz7ND1Hr
+3GGr3/bw5tcIJ0SPen+C6dGVgZmDPDZObGeVpq14pfE2pzPO0BZZ9ne7V57XNAZ9U1c654/nXey
/Xo8zpDgOd7vzvy1avJ6XADO4sG9vX0k1q629h+udcQAFTDXANFCedUaP2RgvRAHGN8vSKCsvWe/
zWZoWVJ0nc8PgbVawV6zzrvXjxl/G2RYYr3ujvdk4nyPa+0gDwzneQQDZr09xtbzfhbZH6gu8H+P
x31gH2cmQpwzviEcL9az9ez4tkjs4we/m80Wpv0hTI5v1fhx/1hzzNdhotVbO6BrnOuxtrJxYO8/
OCNOfGTz/TNMS8GqDYizj4jfctjZ237PZc5Ci5/P1fZL5EDvauu4f5s9PtKmsNap9fzysrw7HOB4
2Z9b2VouoylKC3cXaymOX/jl7vMTPvzhM519DhKi88p618YP7+/8SRi7Y778TrkxaSw0gd8P7w/v
dPlsBTwhstHW+wFeusWnw+fd3ZIfdqAGnJtjqMlz/4SrrjNxJgR9cwz8fIVGiv1ecZCH98AqJhTz
9vJuucQv2uqszwNf5FDzO298dxgODWgdMdOKr3CIw+8Lb/TTfv993V3t96pPnzG5QM4K80WvrSn/
GcnOHYRxfHhyCooSnYnXKyKx6KiVI32ctafQQzmifgawOk4JqH783Mi4DiG0XEdrsQvxsUGFnf5D
BsAqLF8KvqlqD37QTC6xPtPLkyngwIegCbLPZu6NJbSvG5PHyrChTUjWncRy6Wx2OWvUb9eGT7xU
MWO0E7Sa6SOAvQe8iUPXBevxcGWm4SxCGKZEREBCk0VUIKZ+ogsSBI2Fi/2NTPiH/W9A4sKCBb1m
Aqf5812NRxgXMJQZHUbRrFBWsrrlQhGXMh+QnS3k0++P6Id9/fvRRleRoW8bw3dy3TkwLHHiY4iX
dGhfaFcptySl/5KZRDlroEwM8wiKGkQw/7wwX6/7FBCyeogcDF3qeNtdqmlAye1xsaoySyqy+Vya
OhJ2i36BaD18yC6GF4buZzb3211KR0KJFQR/I/K/J1UepDLfLhpVruIhghDOsVk2L++ZIo5RZoZt
llueeTBdAesfCOobT5vFAO505/33uyhrPz41xhCajqGZAfbkz4tr6qTU+qCQ7s27+L54oCEVePCD
YU7bfWJp6/6V/RhztaHfM/F3zru5bV8LlNvzJ5DJ8ZtyL2Cd7tMkQniI6HZG0HxyPvdjuDL2BmVt
O7PqBYDfV4LYcZ9OZh9EwXvV5huHj8I6v766YHMTe3EZHz8+iFd7VGetyaNkT9ZrQiW42+yQTgf8
rTfZgdq1+VGwTVZE6F28G9C/hMgd8f4D0C2oXH88BOEhUhL7j6E1I6pO1uVk/3HkKBKeVfdfcfT4
sdft2ez5RGjiX9E6EWjgrVl3jjXZcvDn7Wl5uuMLdFlt3MKXy9y+47+Lddq+bAmgRPbl9sRXTnen
03K7fFnyz2l5R8y07l5wTRtvhZnJhzhNFtTzBF195u5jtFNy64V/6y0yUPjFjwaFGeY5eEgyf7da
5EHQX7P7j+LuVp76Q9bIgIvSEOVUVUKU7M8nrhaAFwpXVQ9tcGyEBfbCZCpI9fy+siAb8HOuqoER
Ehe6JA/C9+rX17/t3bFcNbEa6Now5NXUfgwNfJw1OuNuYU1PeHpJIIEn7SyPD8ow1fWhX43uTEWd
uiMD6Aik2fwMXE2phHEdmqdGnXY9nWnqBmw05g7227BqnfrZ0fe+U0y9yLSDZFLfiwx3R0772JXO
hxBiayU9SPRdw450jamml7Q7JUX1UUeOaZC/zzW7QPxGTx4dpLtEMbdSrJ1wNBkbZFKdvw8LZ16o
2Tjyjq34HMTIL2YdkybqTXN4k3FY0g9dKU7Dplm6kXgYQYlyhh63zDgi1lDk6FvMly4kq1g7eCWl
8hZJoAm8X1AqNcaTSYUECvQY7zlG/65F1VJx4FoV+cwriCrCeWTg0Y0eTwr/KfIukxCtixwrPOZd
pfeZKRfgkozaaEsO31k594XX2dp9i0bN+6idKBi74+OyQJhM5NIrunOr2tsk6tot5wiz6rjUUTGI
eFfMEMQTPuiqQuAB1hLCcgB00ZnqAl8V1LOedVNYlnjpZC1PogxmgYf8SNlPipbJLF03NcrGlfns
eY9Z9UoDtEDr33So/Fpb6NUF1boagMLutmX6nITFpo9e3BCwpSeOXXYlhkqM6Bv8d1HbSd9iJKld
am4ZbwoMa5tHo5zkdP5x2PVndUlXWMcEvHz8fflqP2QA31YvyNQ/35JY7kfFyPfZX0bFhKG0ZWJL
6OXbFAnmJJYhzzs7UVBmOQ3HAFWFQgQ60Kpjh3c4ExAcK5A6F1HIYvKg6sgPMbxIwnScpkxzaXFm
JfJvzAYCq1YwKRaRSEdlREdxrNqKIYKxaL/EDIWGnn6Dz17Y4fPevOSus2n7YjliEfqgv7SYk9sq
Tj8PquZu6CcJUQDpLp70BuZc2uTGbRkS+//3S62Jw7b87aUunWakBUaj3kN5tp6ewsU/NBGc72z9
K98lo72HrU30ra2Pt7c3/P/G2gQ9vklpMVkmui876y60P8nnvlJKdxrbQ3r5Se53o36Q/oJODQNK
mkQDrhfY2PXOneRy7XpGDoDAWTKPM3MB0jV0YLyU2aITXMwW7egGuIW668Zhr/UK08KMsyTo1ft8
bU71XfpUvhln8y75LD7TL8aeauM9C3OnW+breKptqwlq8TMwLwtYG/eje3PrbJxTdzA2MHsmUGy3
yjiauRt31o7NOaYeY+Eo7+V9+pg/NhN10x3UTbiIp3DVd/UaEfTHcl3Ola24wO2ZmmPjHZ1T8BlM
pGO4oyG5v9wBODppq+yzImBMLif/XtqrS4b7q+CAqNWrsda2+WP9WL4K2/o1m6mb7DOy+oV7uuxw
v97Ha2kfPQr3/bN+l2z9Z2WXPPhrlA2O+jZdx3t/D2P21K6DmbutPp2lPtdX8Z24V/mAHrbUdvmi
nuer4HS5U+bSSlgZG9Xu5948HZv38ta8M/bJxF+gx7SS5u5Zhqpy120ZgbgnbGoQzCQtWl/u9R3K
pg+wn7qZvHFf8ifvwZil+2ImL0Zr/yXiWqVXjH52MSYoxiSZ6NPo4MzkSbly1pwMVg7uptvjb7/o
3rRltkZ9fSnOzVk+Dzbustq0q3zFvJHJ4wm6jWt1ywT6iDjr1/EuWnYb7+AsvA0Bb+0unYU5E47O
u35MH7tn452SkHIMitAsmH0cSTuoTq1XIBJ8rCo7HYNXpM6hinXGQ9EWULalK+uDtJ4/fZyH7yuh
aiF/TaETUekOZelXUUnVuaOclaYUwMNPSCwTUjuQHchK/yQ/Qz1774/vd09oKYzTMZYbY30s3Ovj
6JGAOcFLeTqa5NNkIp+7mTDH4IOVlU3qKeXJRD0wBZu04yFBw9l1PLCtBsYUgA4LHXF+RcZjPHx8
XdMrvCw82QUoX+hQ2XhXjesxPjIECThmT5z2riWn82zPHupe/KJWwQYeNGqYyX8+95T16OKiJw8Z
aGZyVcPfDSzxyOVPYCOPuxmzqDdQpjaqVQNzLRqyzR2Zn2Td32f24v54pBIe8sUzLS4bk1v7QKG+
egLba0lPw3ntFvcfl7GAIwJaGdZTweVit8yFdpN+jFofXDNuIheZ0QqgcvtqCdzDIUPgjluM5jk8
uDNPlbKc4hqtaivgWTHOO1ymCJbsqcMnuM3sobZyc9zJhc/QmKnXh07AWz6ppm9E9v98iBC/cA4h
HewnYM+tx69vC61naHpz16638tix1vfQ116587wJWIhw7zNWUjwdftd+HX64ozg0jYePyD7uj/Qr
VMLt28fCn5Llfjzu94/rx+fn1NpS848syLs8isA2Jx+sJHLpYWH21gcRG8GQBd89Ww8dgnJC84Lh
jPWMP4w1yGfF1mxPX+H5FE9O0oQMFvMfuxv3NsbGdvqV0+aWSLqMdJg12Zfz4fZ4m6EjYXJjPobT
ZCfk7pKk8WHwsd2SNQ9VPhndnBS8WZnInOmLYo6O1ivScXQnQhLv5Xa7fXwb7rgK6mdA/gw/4Z+f
EltD7j2/i2cMHKbu+JOM/iSPSe2j6emEWwlStvi3DN+Mx5/FqIIfMFuwbCgFhtOhPzM7Pnp2Otkf
sRMeltZwe+HvcQE8O4RIrK+bgSS+VW8xTeeEh54IDhiIQuDrYY7J5NHK9Oc4V3EP6PXbojWcTjxz
JuFMH/sz/d6YkJNlK21RrIb/icMdX3anVAwTj8/IrU3D2fB5uBJvmvIZgDNfTXYkhHbHjz1xHtq5
5i4gd4uGTrAOV8HiMncX/dKZO3NjV0OXfHB2/bJZR7vqVb3DkWeR7Ub0Ke/NPcL5exfkqSXtORd5
Z56TN3dNcGPY7sGqfKCeXhb3iHUu9ZO/TbfGU370l8pEXY3m6UF+TE+YPa7zTbutT+kGMdB5tK4P
sLfDA9PYbF48lhtx6i6aNb559/lSP6Tbdusvxcdkn0wZZW/yg3cvHdR1fMo3OkZNVjP1D5ezvBPv
whd/1W7LD3PfDbmkVT2OMOlhiORCW19hwZe9agOL1ZKe5bOyy6ajqTyX5+kGhRwI+EdqbBF35Zmx
FRb+PFlIz9mdTMy+bIpH5Tl4jVb6ujxX84O0l4/iDfWYn8aBpBzmwOEYyBzKVWc0VDFKQf3FxC7m
6KmARdQ7LUZdKb8PeSh+LEwdc6nFhSWokOgxJiSpS0o8Y03lXg/RGoBg5fib39O2ofVynbXJlHq0
inUVxNdV1lbpbnqJHEoxie6V3qOwur/IB0wqzXpR37K5+EvkZ+iXQCfBfhA0HPPkq9S5Sro4aB1d
vKezx8b0sGKPOu+IvIuh40mQqwgX6VBy0887/C85H9NIGEAQnZjXXbWhGi2u2iJl7OtQioDIgsFH
iwjXtKzOxiXEjuxGTvw3c5Lr/XbE61aUKFzyVtKYADNo9urzqJXtnAoglExMRl4UXgsXfIifTTIm
4abKviAMJKOcABIdMByJo3mOG0naTAz0+f1q9vvDl37K2TWVO2FqgM/x/PozZzfzQm/dkvkFoDng
bAPpTJg1VMRgE0C4RaAxYRhpTXAq8VsNtn599/sZ/LT8BsArYyp8T0B8/3kCWS60vtCpwgGOXRSS
WHwxOGvIYKhwI7L5+9HkoWV1vdo1BLtG5P0Yw3ytz281SptGqRpgdX0QTIyphxk4RsVhJdgdlmLA
DmxphBJyf0QswJQOVFA5OGeKAiSEVQnlxW7pMlnKAFG1+CkFxS3A6F8iE8ML8u0Ev77+7QSztK2C
ZsD/Fp/owQtQ18FrERWBAJ+Ft2CFsgUyifXgkQXvB9yt3QmgoABJWVlmqbEtXaa1Yxsywy677jAD
Rc0rX8aHbhXdocqMXDHOJQ0IIvoFNNnYxz+S0moe0XJlp6Jz8Psdl4Zm69933NRNeA06HN2rJmLf
J2ESZbkxtH7d9L0w7Lzdj3CD0cKNQCM/moiXycBbQvB7Gn809Y2X/qcmJlpQCIuJOpod1xGnAU7U
u4KpHUbdomDXcFGF7gH7HYXcQZFtqwiXG5f80xUbOs0o1PxRZ/qSaPn2CKu8MlLQ5NpBZ0/1LsdU
n+bJrUryhw4aaHQFnTTRGCjhVy9uJBVtaXgVe4mBdcbC4dXhAcwdtggdbLwjLNwcvElM/jYiyffK
barewrf88O5+Owd+++e7G1aNIElGpB/U0apjIQYTKmin38buginD7+vo1rGGnsy3mypgR50pZagf
YkSXRvSN1kRKKydvz1sryW5EJemn9gAXhNLL101WjKtl23m5ayYa11aqwa5oeruTDzVIcg9UX/MW
wzr2ZTuk+qvibR6itl88SuY0MZ/ylgFK9hBsS/UjYPLZIK4H681szuBdS3BPMvwqnFdGWGUb5lMa
Deh2lLmQbh3l8EyjYjXChEa7AAxa1z1lVniXm3MzaVbh6GU08G9k8AJHzgmHUNsM12FPAyA0UB3T
HzOzmPnJUvBba5QPZI3WVkI69jFTKXlX1lvail3TLKISsU91NG9BG1aCBEgWOjcw/uglCvDg8Qe5
zWCvK/MIgmwizCQ2obBkfF1NMm+0NyDh6OmpFoJxUOigB6MZlIOmuViKLk4CRAU1HzIRLUoTQXSc
x+rs5BqbUMT2DTE4A2upBrn45JB0IGbCt0pYdSFohGTtU/8r8HB0c94XHzSpb7ycQzpzFY4QGITr
jG0fKj7K1ToSwzxNxZ7nSuc501dIKKhIMzXi9iYf8W+JCUNEKQDnGw1GE9d99YoGRSiJGZYm98NE
4Z/h71B4D7Xj7Mjw9ePozfTth2oxgNhOKHSGWcPn5+rQ2EguauN3YVrZKGkufn+TrhlWBlNGGAlE
YgCaA0j/6hZE/UhvYAd4azkPrGkma4eLKc8NdTTu3XYTYEgYVhfUxQHGZvo64iFKlxffKyZxfihL
iKMieP6GCrytFqVyGnSy1dZuLxc77DdFi4d0fRLRjipoigIxTmoIQ/26QUSsR7dfvvhj7eJhVnGQ
MctyjzFG5h09nDQKgX+Pfd3chWKxzlGOxod+KfTVoikQ1mSxGz59A3w8Ao8pbzpXyxuL4ypy/3Vn
rl56fMebUd8XiNiZJwknZWHfpDfUKq5xGf85BvvDIGsgG+ZVESDGhSoUcu2vU7OYmpg+pqlpTfvZ
SJn06NdU5xx7VIV+SX6j/Pj54v498FXqnbgKwHi38dc8RkhMcXOSLjcu7ms+9O3t+ro40FTUEhK7
PWTcP6O0512yEAFNb11JZ1aZ1abV2leDcZE62E2Kk6KjXQRnjbhkxc1MLs94txwZh4xxvrNjyZsj
h81CsGWEaZxYG1/8aAm/XXc+AxzpXLS7q1RAkwxd8mwph7eUMJWr9uw/F8CJ68PLgd7EVYWQRJ5o
RC6O4CMTQUM/m3ZhNIYMv9BKDNLkSUGi4riMoIzLtM8BXCO3gwmE22RW1czaEd0C41DGS1E/yeqH
oWHom71H6oMTo0E1QidjYAiMkKqTLjrQ5MxWtRuP+Yv/ev0MmNUS3wC1mQzY/nwGfWZEtdMxRQGD
4+FYfBb9h+IyzNcG9YAIuUp/XEJL8d+z/NREF/sic+tjZNkr+m1g4+ugn0RjNUvGCrgBT6XRociw
wDTDDr3/Ljv7ut/fT/YqRkLUr50eDPdaD89Nf99ine6CocLk5ODFm/4Wvkz+6SXQqMF1GENkhNeQ
v7ocOSpgDG+N9Z4mTGEFwKG5IHzvPHnNLgnGMtqt2jLHBWOhy4jgNszoLDUjFkxKu6Ld2R2UEAqH
8Oo6gtWlt4SJfowPA1ZwIDgqBqqsfz4+BDEQYhY4w9TcKM6GMabeDoKKJ5MevNGMWVZQCAjKKQY/
v+8M0lVS+c/T+PfY6tXre6n12HQijp1IBwk4NCriFuJperLs0BQTpFMmQJoysOy5wIwpzlpzI4Bc
Vwv/nAFTGYUWgf43/VHvyjwNFMlbuwHtOLYizTVss8ZClVe/rR5kE72haZ100JpolhNGklh9ELx3
py5vnMu1XcrXuQDu4BEMeaApXe2TbsMW1Ault0YYN9JNHjgVFTKcZiROYhRLcgGN0yqYJe4yzKJF
OTokFFx61NsEAMNkQhpSaFwwafCX7eg8xAlHdu1EzGxEsLmvibxKToiiOduqVekmGsw6DMao1aHG
x9LUEeF18fSUJ014gF97EbBIuNAOAgMU4FAvTKoW6dpoNO70qeK+/b4Y5GE/uI4j3y//ajNUoElF
F2W4fP3kkh/C5lRLPLLLg1QBY1pzAZddDFwo04ppaqIkfXCHoBZ9pupmuCACYmlo077eJNGngKK9
IU90LDqz+H9ZtyNp4M6T2vHf1akCgO2Y0reYNw0O06gDKRv3spQv22Hlup81+Ch3w20lpOBd8vt9
+loGf92nbwcfXqpvlUmjm46UNxw8NyCeo7UrnEIkQIm6HNcLz2JxUGvQqM3hxoGHSPD3gZlEyyCq
aN9cZRJlyTg3imtv3QpnpYfkWtty/Fk2YMg/PDC+5GA8goCKWy9xFsw2knaAqkJaTfTg1c2kW4LE
P0VXIit4eF5htICvnkMRSGrdjHh75fbEEufKb3bUrvL3r5eS/BUVS8ClRMmr3U0JPT9I1YZHLW9Q
Riqcj5E7kwkOnn7j/v60/r8f6SoQl6GYZ1rVeevQmFG6Sdksg9aU/3d17dX1/FVDi6rn5m5JwkHK
mdbLICDem0iVbCLIaTryqb8vmh8vihwQfRSA79AW/lysitBmXdBoZJ/B+qItyHCRXTZubiTD0rte
mobEBoZulwID5GojiYQouQQpeaAnzoCM274STnUD4ZHi0Pv6OGiJfRd6bidqVTes92rBbnzrxRyu
5a+T0KE1aIDvceC4ejGxHfU0Pfe9tdF/1Sto1fnxZgjMvBa8CBTnBWIGpgqk6vP323zdPhgeq0Fx
Ouylg0GAPrwp34JCCC7aSCM3WCO9IpPLtDSb92jiwfdxnOcCGqNzIwjqw3Z0dbl/HHJ49N8OiTy3
U4yMS7CG9jLx/E/fPZKkW5qELp8xJ4e1lB5urjvatF5KiyKfNsI7IFOIlgk+MWTlKMBbF+A0l3aX
pEfwqJO8/GyKd02bAXQJmwRfKiZcHqOrYuk6DxkS2Myc4g11fy6hntWiOrTIB2WZHLeAU9/XyOvA
6cAWbq8jgus4O7kXxprzkWV0VNqjE5qoqTtottj6xbXi8oQIikXgisNlJNH78F7kGn6gnUBmzPYh
DogI7Wf5fY7NlJ/eaKr9EFu4gxRXkPW1YRby5x0s0ovSSBeBZFQi8fBQ2rfT/szaFLMbb702rL2/
HhbyQCL4N5VJxNULUsdNFgaVA0yh33f12dOe+vikIwdczWIomb2w6YTKcil1IOBql6PZP47yddad
DPfJBTbcVOIYb+MIt3UGcuky1p/6bi3LB18P55mEV+QsEGBdRhPd2er9zOwPRXenwcKO2k82Dgqs
ORu2g6lSI6DbDy+7JsFK3gQBPQ/tM8uAG+g4KEiH8PJeuVvHVW6Eop/fkW/34Cq/6uFoM3wyud04
OREUIjj0F0gS9Kzt4n1oW7rV9MZ7+eNL8u2YV/HPi1Kzd0TuO+9lDZE/gQl7ymiuu7i3wVi2ZGcs
3epd/riuvh30KhBd+j4tPJELRbaDVgp8T/KSsgjwGr2Rs/54T0EhM82jhFUowf9cwkoqy23cRMG6
NQNLv1DAuB2iGBMPx0imKUMBXXrLm+v5pyv8ftir2yolqi+mEbtYW85YeobwwQssaePef/j9AV61
gb/i6vcDXd3KGjY12gMkW4ZE/rIhrWa9NCLdhP+PauTWVV0lWFAogfnXXBXFInMpwlKfTAJ3JtxK
5W4d6Hq3cMww7lRSDXLqrNm0OSFukzebSL0x7P0hZcTS6N/lcRXhahH1j8jk9pXMvN1TRCre1Qee
FSuxiDZKcis1//F5QTSlFYo2B+nAn+uxU70YjCsH1J4qnP+0xT+xvQVKEO1+Xxo/r/1vx7q6OGYR
l0A2OBYLg7K5UjZVpGOR+LXXF0OL/owRyO8H/fH6VJF0akBN0+798/qa6uIEXsQxMREBRRjJM/mC
TuIZfdKbrcMfV8m3Y10tR7Qq9ERoOVYKHrA6YK43Mk8kFDcP9FMPgoTpC/TPZihfd0l6IcM+NCZ9
U8UZU2EhOnBt3FUmwjC6VCrvVFeH6GU0H7/fz59aEIaGxBW0aXwWELv984a2jhdXYh7zglOzDP00
8nzHVGYjGa1CY98ga6ShQ1ZVPGOPmVOMZvitkeH11P4rynw/iavUP8l50nWbRGtJLax0JDMLxrpH
EMdopSwrdIVaZaNTiQ/9bufDV/A+1D4VXd4Uqj8p+XoO/iWfaH48Lx3Q1+J/KUh1fYLX6UNgmj1d
/MQberkwDod9k4jRcLswC/z9ifx8MwZvchOkrCGZV69VJDSxHpVSuA5G6r6tBr5RcfSh7Xoa0GZZ
RzqjBx0eklWjg5CPZhftXAXdJClt0YlmNGpJEQ+Zqywp0YIqGkfurbfwp7CGqBGOFzpyKn/tekF+
aeMuG13IIw/GBSeV+JP0TQ8Ockb3iD7KzVfka2x8ncDRYKXuH7FQpesuKz4pTlXmzYVgc+BlDDAb
1qjy2fk8wUSG6KCYUG/PYvWaFgVyLbOoQoyqtY1gEZcIk2B7qcjDYMUsfUaC0rxSdMZv3dykvabI
4hZJZHxjAwsHW330IPoMzHZq3yKviBYWEqmSPpYRYqjxyRwOzh4/hHFVnHqjj5hLHrrTiBoYGPxG
8dl08JRs7jspW7mJMMmkaJzE4nGULBXcxXNkW0ohmefh8TLq7DgyNpLRYoNT7ctcm2ras9foh7aS
5oUuLnWPxF3CH/jkM8GpgwhMBFA4UvlObG+k5D/HAwjMClx+g2bcVdCTu7CRc9WhIR98FpcWnfrl
SPowxXwmSs2EF2Hqg6ADt5sWTwECRYF/S31PGWL49aPGL1mVCUimBGL8z5AkemWbunkQrpPizc8L
+wKVQYG8ABi0vu/cEINbHU+3E6KGJNMpbnSoBkrp3ikF5LUym0KGsSjmJLWJjKY4M2lxZ/hfmJhw
hK9p5kwDERBb967AcMZZRBfJf/eaREqKX9vvb/O1vtxX5Ph+MVcbMpgzxyiazl/3kIhS5AWkuUN7
UnlIyrvaW4UD8aVcVNHdBb8IzcW2btMxPHa33AYMP9ZeKuMWepc0z4GzgTyOYlsRPDO+c8Np0stW
hccScnNcYp/yiGioFxv8xGXnkCGS76+K9L5Am429WIY4aUY31stPeyQhCuYbDX4mIMPXvxXBmpDX
pmJweSo4mXhCPsX+HwVoUd3IpL4W3t+r4t8jXW1UVPRFZzqM01JG2C6Viu6cewElh2KZeBdMm/B2
186Rk0+J0T6zk6EShjznFOfC1Wa0JXUhHHeANAy1GnvRS4Lh+UWLlv3FGDso4oUEMvb7ryDg1BqY
4RaBgqGdx7bTlp8ZZkIEfVEOUJYAPS1vmuohIr6GHsSYaRrcSr1/irKgTZjv0dIwxWukoKlETY2u
Lb15jMaqtJ30l7Hi7EadZnt4AlcZjRVxOeqiCZ7KTl6saBXHjYBrsnQQIK7JuD+G+rHLuiPxELII
g57MGhr7o+iF26JBISpUwx6a5JEhzprKtMUIF3k5nrjFSQ/TmdC/pOJGT+UlW0qT+VMDZ+hyUCsL
zYksfwQDETL4TEY9kD5hU0b70G8Jg6rtBQx2VJUw9ygXxQOF/qoS/VXmxXahT+Wh6hVeIgdAUlDZ
pji4h7z6yXvcjPugWfq0szVyEaAu4biCelN4AIAzmttpayfys+i24zzC8qDQbHgFPHQRFlhtfsRN
PDaR+8qRLXA9H6UZzBP19Jbaw98hihcbuWFKPpW2nny17Bv//5B2Xs2NG10a/kWoQg63BBhFSuKM
KM/wBiWPJeSc8ev3aXl3P4liiVW7d3Z5PA2A3adPeINQxEVreJ+P90GhLENhcmaNXipznEt1GUTH
WjsJ+2o7ejaJXEZRuZ0ZuOM04b/5ko/daqiOKBC6KTr6k5OtJ0PdSLK1+j7+XKpv85ifn/Ti2Jhz
ZOeTlXFA64Vduf58wDFTnh+4r+H8dfOu6YpF46MB5kr9pkd5jTqZD46RmhWssKi88Txfm4Q8D1qb
XDF0YYBqfg4YejN0bZUwLWXkPrdrMxxQhl4Y+XZ2GD5vZOeFMzanS27K71cWf/Hn+CEWhjSs4OUI
/PKiZO6KTlYyLY73/qm7tx+jp/FGhLq1wEVpkqeaVvJqLJDu2lrEwYhOlnr6/jW+BtzPr3FxOZpy
pZthwCpt54qWWbAJ/87Lu/FWiXzrbS7uLdnQW9VX+FzFj+CoP9S7+ff3L/I1un1+kYuNwCCrSLE5
ifcc46D3KqTy7spkyxFGu+uWbsitr3ZxXpO2rms9ZzGuKcSWa4TRAvKG7c089dZbXRy3vjSS0exZ
iHKkBNUz4x8EcJSBGIzYMjxGzfr7z0g+9PWnAtgiI1JrE4zAQV70oJQhQxC052asICxb06p13ixu
rZARFVMnlVoFGAGtymTSF76JRCbwsCj2zHyd0fpkYvCeHXdQ3bOeDvFOg0wuBS8ReJJ5rphWIGXm
n3NyC72c3WKwlmAuiPpDfaYWokw1+B/Ay281R3EZnU4gj4C6mNYxbXeYZTpcqkVcozYG9xWcw500
W16qvVkpXgpxugpsAlHxJmaJCRzMprZ3pgSW7yhuehNUbplPSz16FS9kkb0LzIRWBE/NoG8xkMAS
2UZx9CSBt2DmSK+NBGCMmbjFLgW7Vf6IMXE+y/JLUz6bkJ5s8HlNuBJZA2W21e5k4yCjNzq/8pGa
ogcTDiNmnl3L4E+Uz+LziOvFH45ZR++WIVE8lMuZazLXXnUG58IYAnkcQdlFOWfyMki49V3zOmaQ
eTACxRO0Kh5aPXR5CqtBLNFq1jnD/goMFoqXcbuTgh2NbxsRNvqFULhBIO9AycMv5lvRKlbhKab5
MmHS2cq77I8//dOPd2XQgW5ZSMZMgqC7dVvfDc2fPiwWZqUs0+kx8RElMQzMVUllcioe9dipMy73
4xI6dKb+7k0hbvjHkuJNxn/XzGY1VW/qAJ9FPltjeWC+mQuRYcBf01hzeUE2648kYPfo2LpBIi/t
oV5MQ+lqvc2g4lXSDwnKRUZTuHiMqL5119j7rHwpGkyorK2fL6I52Wf6YviBOHG5F3337gR8sdCf
0umvpHxM6hYpwYExCpQzPjzzpDywuJlkV3y0kAy3OUly5ZLUTRFkN1u+Ky3fHTEFEig4WihUL30I
qB3oUFFOCHrsuFAM2VkGQMlBuofZDzHClSmjxS+e42hYgYhiPw9gHSgw5yLZFigDpsDfFK5FJXv1
TYoEOIk2RopbAM298oiJeiSmzvXoxvpplMGzqye9xC2T0qM5k8mE8tnXDS8nRkuI9SsKf5UBLDGy
D7F11Diccb3UsicJwBKAjzhVlkU1L1Ei8TRU15vpVHTTzpFkvLaZFCHPiQxpMRw7Bjri4IQCVB4L
7AZJfmCtOH+zCZm/OxjlUTRyWoNtYjCX4g+kbN2hfRP/6pfokexKK3QTvoo4ZeKsG86JoxIBs/eL
9jEyd5L+KDptWD9zCFrLWrSlRyBdRri2mna94u/IAyEhBq7K0f6RNMkVSXdjHklGK9YRJ4XzKLHQ
rCtI1+5MXpG5IDPBstqBdcBSYJAQQiRZktj+WsbvWqzphHF3JvmaZpjKAeVohipQV0Z65iO7WBz6
KjtR1wT5W0yICi087QFD6s0pdVZ8s8GaXK3FD65c00wW+JbeKbxYzzG4bvdxb4KokR7VCtsxvdwS
ceS4Ib7sQDGRY/9mbw10UEsaAYRvdSpdi33OW/mDtQuiNzUeVqaubwYsMkWXJppPPKqUhaeiDNaV
BAsv9JdK4fwcIzZaAAN8naMFjpSrg9Xs1GFhHJi/ycz7FvRXwyQOsJ1Fe61DALl8Uq3HWoMKNynr
Bu3tfjir4UvYRRuGuQHHUxqcFX4b6KA+l2FBjMAqVEU1XHmVI5TEYH/5Ymck7EVgNNLvhINhJbAR
yoOAjmpOBfb5XCaoevWWV1TGSTONpdyCY6gO/DKWMu3LsdjzKYLxOElEuf5QzeceXfJAPvMF+Fbi
w0/jq0ybfkA+jrLUpE2nmNUqN/VVoep3dvlGtYFz5RggwVFgw8tUut0oHiiexCHrRV+HnNiPl/lo
ruTmRWmXvYF+tDzhDDS6gDc9PL8DhUZfxRL8FuKHLXDfcECnNqBWgZ6I4Y6FRsL7m1Vrqdrl3Bmi
vSOF6nqIl0b52pYIstLDYOPJfrhBDjA2fjPCxdynWiSV4TGTKlPabcnOwEKtJBw0NmMxBEGCNcfa
ap8RFyPIg95Ld1zkCQtyvPX0LBpDwYTUeVwIqJHC+WHGNTl4UzdYOkbPRe4vifPDuFNj7rLg2YFU
IjBlwUtQxEs1pmUW5J4xemIkwFCHgyjj9ts+Dcqapu8IOXF+RZJ5CSJ8a84UEbZ2aHM0gZuTOeyK
OFuSzhQAKI2QF0Od1eEbNY/KgDE1tgu2iYyh4wGK6c3SxaqtpTaLE3NTRYE7mOdqesWYRiEclmIH
83WDtBCfKhItMDBVYLPuJ2Zc42y4zPI1fkZgVuAZ+vg1quijhPeSQAu3uzEoVyAivJYWR7PO4gUm
bd3krFrlochLV1KwykXEVtdXpkzdTuTl75PqE9AdkKfS+61cuQ17v8GalSpJPGLCVZwP1oaR/qik
Wz3If5RwFumMR+UxF1Z4qU/1ThqJXS7bJ5tgS2cH3d5SwmqkLXzstI/fy0QgSTLt1ESD/xpNC4vG
nwCSkQsaKi0AHoDkbWaUH6CZz/+n0NYjlSfqNQkqzYa2bbRTrY5uGJUr1d6iXiu+jJ2ebCJIR+XN
kCBOYJ0155SP0eSoysrnDKwS4IgxBo8dLcXtE3dHsZcNKl2Nc4rHlHxQA8WTB4Rsn8jP+G3VO8gN
VVNsiXyaM66ArYiBtcg6xm5J2tRAFPUny82G2FOoJ1tCiHgcsftEkKTHmNvAuemTvc1iUb4kxX+R
Oi5V0or3M5LeMxvEooOVTxRAWJMGmoLDM3E7L5t9YG6AsRIEuOmy+sjuNUfLc+pX0f9L0bAKuDkC
enIjxlhWtu4ZcAPXs2KHTT144PRyXj0ITj5/r0gGjTpbh21xEvvKkNsHoYucbY07BeRyUkiLEPNu
C/qS0Z246ThsFudqDARydqOQaw72H6DbcTVzsj3zH/JZYz5PT8OM3O3aegmblZIu52kntziXcJ6R
7hqQUlpkpBsz2eQIMP7dw463KUtX4fTG2UsvS8vM6RYSF/7wJ9XMdWc1KyT9aD6g06UZjwIOLyQ9
xN7ISbsS8yBnB7VBPNOHWkzEsiasKjTc+Wj38ueaY/rbLshtNnP8UGPpDHw5yeS1RL8YQ21nhsrR
EsS42bv0hXdKo0NQwK5PT23n089CvS37PWDgwC4fgyM7TcavEynpwYRroi4CvGFAq+bZ0bjX298I
crswaRbpfpBLPNc2BozSqibHzIAVYLNC/OqiexGuIJi4pV2iIU8WhmcpSL0Wj2EDasZZA8b8Onfz
Ke/0bUxAB7kTjhijN2dKGELwSoRNomftxA+qqq+M9lmxBq8kLjEFlPrnssB4W7c8Wxv2WoPcANBE
7URkFeey618ZZXHcu7ZdxdJjYr5OuFCLbEGA5Ek05RnDkZyEpj5qkGpUl8uC34r0N54Xep38tGh6
KUV6sOlhAKvQwKjO4wkYKO3qJA1ORW2zNzBFVjfcrFzlIn5YbYPYJiUFJMvszFXWRQKtONB4aSQk
b3ZIJxLk/d6GhF6yo7nEunfuhFDeLri7E34sgKFiDw8GjB963zy81Is07NVXTq06/MXUX53VtS+D
nRmzRwv6ERqeeDX1E546/BV3YfRTSkqvMR54dIHd5Fdpo3xbVNAHg7dSRjJ6PKZG+lSRjor4nD/V
J5rbNoWPEqEc0kv3Ro0fdAi+EFmvag1wWSDep75YadEu6u6CbjMjax3eJwGql/Tsl0a7GoZHPdhH
sZukb8aADYgBX6480nAJskMO4pgzPWuBoIpEhGd7giZFo60tu0VhI0g9PIyx0Oru0/AgIqaAWQo4
rJbNDKMebZz69ACxwQgRnN+r2HzlDAiw6r0D74pf1/aLJQgFNjkcFkDnca6tJb/fk6QxFSfSiwqR
2zIh78953x5WVWhWJGXUAcYBjU/8HFDzjcO1Ja8TzW2LZ/Zk1GY/RC2i6Rg2kkvU9iNZ0EBOxrOK
s8qYQQiSTqFw+YAiJQid/cmcgvuhXU8hXC5mMLaxjQVzK3up8Tof4wIaFuhvEPkOjT2H3lmlHzSS
zCBD9CR6AXaRGX+NHY1IShrRL8WQQv4F05PGs4/MH8PB0n6N7iFAUpN2Y3YvSnHu9qR8C2m9WnWz
Ip1Mx7WIK37+zI6kXsfv9LloAOuR6YzVSZlejOfG+UurvN4mT9TWAPfImkO+OdcMvBzTQkZLuK/G
9LcHA9x65ok6YcrrdYFxUsuvTDNzFQNJwVzCHPI1kMSlnz705d+1VYtxk7gHs3Y9m56fnwWImHav
xC6X05MI8uOQuW/+QsFa3BeZ4WrT5I7r6wepwoOV+GsZDNsiay3gh1S5qkHIYZ/NNg7HyV0b/XOr
6fGlmfe55XHRzKvSyC/UnJaH/w4AEKULKWvMRUrbjSPJFuDy7dqDCN831hYdts+NRLE2uAcdxgCG
4BftFu7ioJZ7CEWYGi5Iz+Jhh94r5V8Bbk4haZL/B/CojEfT39IHufEEV0gzn57g4u3tMrU1Bf/V
fTecyQ6obrjQCbFUBiRkDBSQG77R3LwK9oDEp1vC84XJ9MVbz8QhuYr44pCj2emsKbhFqgXqPkSh
filYZTVWQN+/qmiXffnWH1a9eNOCTeQ3Fasy5aEC1AyBCBL1SekS9f5/a130b5WgsJyyYy2RxqRH
qvgmXLIQGZJa3qSdfO1Isos+vNlFHzdt1VEyNHaRxnSu6REP8ZGMk/6ukSZY+5UBmYGT2SoUMMcu
cITPBmMo/DGmdvRC++37d7/+88LBUkCAAFa+VC9Oilj1i0gw8bgoQQ2DPBHlXrgcQaFKwwmxBoLY
94te/QQqwF28kVC8tMV//zA7TLVuQN1djCZkamCGRwcSTC4jgTH5fqWvXVk+9oeVLrqyrdOOEW4I
QMsRiTc2orPp0Gf5RUJI/RQN6o31lKuvJgBYKF8IxOkF3HSI52hE5SPaT72n1489CkRoqhtr/7WF
9ZtzmRrNvCFYiJkkGUWbbppsr6GqpHvfv/q1J4G1DvTcgrngXJIWnDl18hxI+J7WFh0phvdceADq
0u5WhBBn8fKsakh90GxmumNdytGZjlRNTgu1DIdZDxRROb0qwTPdQF97ZROT3QLSCmhXcZV//45X
O+D41KGZaoqPfYmfCisMXYuYYYVkv/hWu0rSxJvDO6U9RShZSrXiknDE1O3lYznTSEzaRT1s4wSD
meRGxLpU+GCogXu2gtImMBVkEC4BFEXTVGbRWnAyElJNmm4CGapxD5DMRjPTzPrRcGg0FbtuRGJI
fmhD+kqiCP3+o1zb85om23R3YUR/YVZKPeE6yx3AlOGPGOcn7QDSkVpKNrfKeLoZPa8xybCPBDWi
qYpQf7i4IPQqBArYmNE+9A9m+5xAl6cj4kfP+lMdoMzkv5LB23+opQmoNIzyWxOra8SgT08gNujH
eKJHIEdMvjwdSxIRWigAgkbwxfRbuTNoo4jq42YYex/2ftn4Nq7NQvICZOJFKI+UrpMKXHZocgPr
gZWq8erBW83dMY/1gnsLRoJWPaHrlx9D6J3wQA1tLYr0gZrTaSHT/VLDalWHb5CFNCVbir6aOC3+
b9GL/X5jXI0IyPEIgWFH+wI2DGWsIbQJ0mEA3a+W7jIm8sbrbD1O5V/fr3Qd14ggj2E6FlQb+eLL
ZK2sOb0NeYg0iS57aK119R0hKpJ/JKhUaqj8gADW/OfGymK3Xf4mIG9B0MEsEJH/816Yac2oUmaF
AqKvYJVpabQYI3cInzkC5IUVSWw/7ij7bywsXum7hcWx/LAJB7DSoS8WZvvBTGPtLjURi97SP6Gd
NqjvvSJ6dTBupSHZ3DyI1879hze/pITPYV45zvQvNo9BSIYSNHWxSUk10jbS4KEfb7zytSSNpFIF
mKfaCuP1z68c+mPe2KXy77dujgxP4PJTetIz5YYjNe3i16I5C4jSeIrBzkH/8bs3LXqFQff9s1zb
2x8fRfz3D1+/yjr6R5Ea/jdc/V9NAUIOEjzfL3T1hv+40sUGkw2os7GhhXsmIIL8h4npRuB0RME4
dvB6EBJPK9szlHlpl4c5zvY6/+jPLz3tHDWZGbXdIptdo6Lbtu5w2kzI5vql9k4WGFY0t3a41xjL
jW3jNjOlext5E2IOWEwVvkyJPh5E19FC/CqeD5rzSNOlNlHFVfplz/iYgSrdlT5F1AbmEaEB6pQY
vd34gNq1gwIaA4w6MFJywM8/lRJrqlRgc7LXFGApav5TzKUTDX/R+tSFBSYihMfikAmMoZbc1VQb
E0Z83z/F1cPy4SEuAtQ0K2plTVW6xxpvySSbBj2QFZo7f9Jkk8dr9ZY809WzQkyCbs7vBB/p81sz
2JkiwN6EByhcIVXTiR4JaS9DBKrF71/u6mH4sJaIkR8OA+rGgaEYeriHoWvOJ25CWohaumbU/P1C
V+9+cq//fauLm3fyGwNjA2IO3Q0g+WK+n+jlQqd3Q96ByAClCwkPff4GSk7qM72iZybmJ98/yNU3
Nk3bok5V4LRfRKKJgUihlPyc4MHbkSHnQIw9yfSxbt76194ZGTdo6qCJLAfm4eevK+lQR5O0fA81
aXDOWmZW+MZB7nOL7oEmML0lMl+aXUrhLxnqM2X5/m2vPILgQdCDIOMChGle/MBG1PZ40Zvk9rRu
+zOoYJffmTxTqSEDHWJ5Hdhb9AsqP17M7dmYj9xkt87xV/TJ54e4+O2TroR9rcNwHeSdE/ygiZUy
u4bVt6AV08iiAAjANhs5vCgot6Wr6ydfZj5BVnbje3y9ez8/ykVIUa1ZliaNR2GT8UngLgg7Mqd7
M0G+IAuPtsCqVg4CcdcIpDfs+Zy25I2nEF/9cwbw+SkuYkqC4KI66hq9qeFE22RH2k310SlvRX2k
n6YyeB7oUt7kGl0Rg6H4kLn7KUAwE3i3l/hw3mezHSJ9luN93w6LMH1IAMn66WOIJ1VyPxprBUG9
Bj3+JnhiHlvgfKkfbXlVaXSBm0dH3zj5RpcfUwY7YeMZ87qpUOt4s8KNHoerENXPgQ7691/razzk
mREtM4WuGtJfFx+rpFGfRDhQCdBcM4nEwWx3BSqkGdyO9fdrXSnNPi92gWkz066a0hawcjC7XeUi
CBZqSzm9D+GB4nsjIYu3rNDvG7ZluOns1Y3lv7btxPJoLzpUCbbmXCwfQIS1VW2M90rrCqILQDQf
L0T2gqC5pWeNizm9cQdcf2eVThM+6ihwvePTP2wKo8uAZ8N52DNbBDmiomkhUkJG4jb4aea9dAw5
lDXqhWI4nOVeGz7/X178wzNc/MiRHQylNPIMzDAZfcbWITMfufRoCTDCYNmufbux5NV9RfIvU3cI
UryIWh9eWwfXXBkVS0rDX113Cot526rPvb4f4vUkbRN0QAKq7g7FzZWcrszyqAVHv3hIxpU03Nh3
X5MMfnckJMkcKBFt6+L1U/QkpMio3l8fPE9d4Cr//t0DcI5MnSvzxo9+9eWxFLHg5gjt1YuN1rZp
mRdz/t5Y08HNNAdAaBLFqZg3JTfe7upiH6DQF1/aqXw/Kwq6eIw96DOM/arAOQWqL83TWyQA8eCX
ofUjhveiuAKlxCRYppkF1py7fQ6ONxvdX1MIfixSmf+GCZsXCVrJbLTLY5ZI0m2Kn0eKX/Afs6nc
VLsBIr+10sXt3bWyE5kKK5lQu/IlE3OuqD6EVXYjT7j6CzHjMi1dJw5cdsci20QFuYvewa9R9zJ3
O7Q1uJISRNduKZJdacLw/djmeMygbgst+vPBQxChzJNaNJIzFwSNgY4r1VGKbXJ1cDA5mV5b9U6W
b1wjV7+lsDIkhLLyZStZ1kBBYK38ngnl1Y5BCHkfRq8Mxr4PLNcWEsEbBDlllv5On/oQVxSrGS2l
oKNRDCfYtaQ4AgsULedbyfuV3gnrqPhAmSSXOmJfnz9k23cBKq30NLXxJ+NA2KGLwlwYPqEbljns
3ocZWKLWrEztVpFyc+2Lc0aL1851VaKT5uwE5jc3T7L1aKDPpbZgJNcie6KPaAK/IbH9/gtfqaw/
vfjlCdSsJpacgu1KFpeAfbEa7Lp3FV44+tr23xkVIVNg4D9ACBiI9PFS717s7D4P6xvJ7bXIzZYS
rkkIu7GbP/8GoV0lcxkHxBtrTWILWpgEhcsaWFGRn2+Cx433hthlgPu44EVMyNMqLSOsbpDDY6Hx
5wTYrOn/RLDc7BIwqZBgdUDXKM8lDCW6Sv6Md0PwY3ImV9XjrW+uxD9y1yfdG/WlLgGjhL1jUGMT
VwJHeoiM8Z0yiyp3M9oemNGFH3WrTtc9cmZbAfSxlmD3NLG8lzTN8/thNdhY6EHXWDbVCkt1O9z0
kafLZ7N6humSjRu1vm+aVQYop3MVEOjRD6bA9Q5L6oFpQ7j1h2A51r9k5Bflft4mwVmDdZUNCqao
6y6dgAX9DDQFhMlzYHYAWfONmd3DAF6Vv+A5gtrHQsdn7/fr0k7vgh5C3LNp3ztKTP4aEWnC+07e
yclTZ9pnGWyCE2MdVWI9AQzKBoNRtL8ntXILAwnXbJc3z4ZGJqSWK2S3VqMXrBzpLUIMzAqblxBP
4WiqVwriY2FubJMZVwr/FOU1kI5gmySiiq4K0CP1Ts7cRAJzsmqt5pgZ5q6e0Acz4k0EsLrI/9FB
4lMmunPlloHidvrB4otX2glBBb3CslSOf1i0p4rsZ6rQI/slARbuYjTY/srMYlmqETZ3v9paQ77l
oE/FotYLgJtgc8HRqAtMqjr/zqh/jQi29D9j/Z94/qXIj1W3H5xfYfh3zRQPWEAWLqf+2R6khdMh
vY75Ji7vYOgr0GJWi5178+g3wzp1Nm36pCbroULVOvQU6R+zoqBN3wL9ATxuMHakj/SmjZ9RHK/h
cCzUALSQrO9iGE7iXBagJdoJN1JI49i6SEc9jrZpAZqO6TC9YpBl5wp1v6E/MlIGrjTnCw53lTrg
1ujCSAaMNcAmquEFleVGgX2Hgsg7PX2ym2eu/Uk6W8mwNuYfgHcXgwXMu2oek/ApJQAE+ouuYUsx
7WF+QpHzzHgLZF37nan30EAWEu1IZYEuLhMC3Th0vodh7aiCWBQ0APNQaE/I53bCX2pt5eyQtfos
91i9150n59k6txVP2UuOgNwU01JR9iH/XIAIKReVkwNJdE2/vvdLy+3k7m6OgBxjsFbBU8i1eV0X
3WNvnunISkjY0Shx41lbtPpvMQ1o7JNsUwAZC4dRLwrayLNq5k6vgf7usBx2W1IsGw8/0K6O06/n
6UwK7I62tg7A7Qb2WzcUDxVQWcnHFYfJbaRhJjzvakEOlNpV01rHKcoXCahbgPBeCcIlazD2sPiO
fnVs7HgDGhafNTA41QJMNP7zIELf2mH0hqBY18Ar+1I5q+NPVmtrRtH85Bq6tjmvEqmIPE4vlNgx
aGQAKmH/S9eKxxSSZKQ840ftBcqM8Iy9DqHDKACT87K8N8bIK7QY52ngiMlLZdE0cQNpgV44Xppj
4Y0/pgyUHnpHbFm0Tb1m/sec/hn7gw1AGr14OJ+h1+yYLaqypxvLsXnph+0kwgZyLLr6SOeJbogo
d6T7cMJB0DwaEDz6cu04SwgboX+XhK99Iz9FVfpXWiCdK/nslU3dhVAZRbbePth0JFMY0YnvGjom
nwaCfM60js1hH7atVxvOnwFgZzHsBm2jMfJKcbFNpketKraZNi1U7OZKfn4QSU06LGucopIj8caN
bFgKxrzkgKlD4ElYVadOuI2nVVyHHqzWjuBaI+fqQHGRaMUKmiHBWgaiW8AAhf4FhNnq1vxnPWKo
eexAnptb8i+n2XLe4OVEwapPf7BpMxox/rTBgCGKt1G7t6cH/ZwabuVgkLGzy9yt5R1sBXqvdGry
5G5UVrb5uzRc+S/sG0JPjcoNM+R8aFekB+LMga2OXsgRmPKkabyrwJrK2i1L0yv6iOQF7HJTNNxw
FLhIiILc6dtU5zIWon+G5s02KGvlKC6xuauYupkLLXwRJEtHwy7A/KNLfyFtCyFaoEjTbm4Xvbyb
DGMN3l3ZTQpcJGnnjMVy8tPNUIc3koerqSJWIUjD4n5Aj/tz8uDUShUXGQPYf6teP9iBbQApc7MV
eS2/p+v/vwtdfBgliCdL6ViI70+KojNzpo8NeAUpfnHT3MjPVJ77S45iqCLL1iiTvuRngdNmoGOj
vSR5qrozZ7calgEpgbXAc7vpd6a/OJW3nCSuFhb2h2UvUqOG1nk2hWA4LLon9bY65v7KmhFjWUTm
DxuFrm08bG+86rWOzcc1xaf4kO3LqZkZQ8dEmTgDGSSI8Yf0oDwHKipqazNhoOJ9v+QV9Q92+YfX
vOhhxn5VtvLEj2mm67q/S1FGk/JzwzWt9G+Ktq3v6CfSQmBsYBr7LMBbotk62iqH+T/qW60/5+Eb
7J/vH+tqIozih1D8hIwuX3yIKi2CvGwRqEmA2utrKxP1fbxw1Ccdf0TvZtvq6tn5sN7FV4h8Rk96
Y6C3gpSB0DDfMT2kV3Tz7Cjv+r5ft/N/Xu2iO6NNIVaeGr9x+QcsJ8Ox0DojM4CUNgyale0vKxW2
GyyXRRJs6V75XHQUDHQouXu6v61fMASztFlkAbH8Jbe25inn52heBn2jArUF1LVS581s/OjTc2u8
SoSkMfldq8sKKGvmaqrrYxbBlZc1xcapful+5lYK/HDJd4fREoLAdMxIXBcl+YssqV4TJLvSSdaz
hlGUz21dLoPkKWtXebvNzH5lxUcDf1PbGLcVMoOOvTei58nmygJy2ik7Rys8Q22XXQtY1jkHjGlg
EOwQox9BNWO0sHbMxGthYGjDbkJrXlzgc0tXFi16HAPhtEQdSQ9+0jOeUDauV/x5Ku4ytpdTmPxS
yE4NbBJKkvAJjxTRe5I0/XHupfWUiVufO4iX0YwnQCGRDOo8/REQvPPGpZmEqgczuFg/2/XwpDcH
Mvuk9NHt9fog/gM/Cx3N8FBF2i+10LyyAxc/LW3QJmHibLoKPYF8XrStDG6Vey3wKNdANbetvf7+
VFwRSxGH1UEJx6SJxzj4c3zQm7LstUpHAYtEykFDYprWCMOID1nuaHA6AJd1MNzmOSIBvrl53z0z
v+xdE+Eo1dSE2/fFMVHaUAFbx7EUbGMQZpYAZMvo8SakGL0m6AECuKz60l0kA0617fXY3IkECCiC
UbaPaiQtZGCs3Ey6esv44Oq99OHpLk5W7lSlGeo8nYSH4Xigu0X3gHlYZ54BPX//U1zrDHIfIcfA
LFn7MvmzG3RWJSFzYAhBFXD5U/IiTbem/uo7cO/LF0cXB20aJvrypd5f1dqZ3/daJoRWQxNzQvL1
6bcj9Csn6Amzq6Q4jMmvIIc97uIu3M0mnzbexqOJ7M8B/qNlTb8kVT6EkPFo+ilKDSsS7aEOFQ7G
9LLU/9R1BICgG5h3GTLoiDEEcCd+D3AuKJirO8cReEn4uSaMZ5z68DY0Dxk5HiybeCMpKweTRowx
642e/IjTflfqilfm2UoJqdONdF2G/rpItKVWdZ6gahjF8NsEBM8TF4DjDQNj7OhodrSOw0dVf8sa
lJ02qYqUqKMf4PiKTTbRgNVl14ARO/ximqHuQygK+IwVq6D0uDFlyyMO4Kqi2Rv+H8Y7vU0eBk64
OI7YJwXeFKUeaa0JvQYmEa33Tij/QvAERfUOksTBxYGxk5SLInmGb8YVAHqslHdhvoRiBuhajt7g
/3E7tIxvADeSDuDTGCJOgtT/1kifmZwSIfGtNOll6K+wt9p2Dxh/CCnYChBpjOVqWgja34gRrOPs
p6X0C9EbzcZtYUtLPcwoKl8zFIN0t6q8poPHAL0L5NKxdX6RglOdYi6slT+yeFdXPpmxWxse+Cb2
+gzfxLHudDjniBotOhX9362EmFvXZgRRbRmYzjLTXVHSKZXAAayi4M7HcBgqT+RAvV4ZNjf7XVJt
xFQz9rRyZQZnywpcTT5HNlX2+NPsYgZITHDq19ZBw7Sh40qOy6006rmXKdPRjx04Xoxhx3g7F/FO
xbnoDTZH7cnjA81Lf/xXiYSRjFT9zPCFqZ5FhCatXJS9cswyw1WzCZ+rN4rVocJ+ktgOa8/mvMXB
vFFbddU2BoJxN4YZ73n9d0fuIvcII2merSbJ9q1FAyhRF0P93LSnjuDWG+tgQvVoZUo/JtrKkBzx
e4sgKxurbvJ6NCXCwu2yhcaliUG3UFEDi6dzUGbfC4HW2fBbocp1S7pZKJN4HVJfPTTupveUNsFi
ydPN+17508arfDWUq4JyR8JDHA/azIUepgd3fQu/Ih0XSJGZNdfl65C2P4UduCQA8sVzZR6aFLZ7
iVNoHez1ls6N/Y/E4DkU/Eol3yXgWmzsb/vH74Pi9fsJGSyuJhxoGAd9vp/Mdo4DzQCGzNaZtTdT
Xot8kqDz7/WkWidq9cTYw2L9PwiHA46Q/x1Gizb2RfQ3i0YdqpYygcku+RsTAIpwud5BPL/xltdi
/39WQg3981sOVe9IycxKiN0thPq1NiieYLTL45E5J70Wv9ZFz5aunQDA2gIGSxj5/jEsVrncph+f
4uJb25XUFp1CfQKyh4qviXbIGfvJ6abw9LVr9eNC4kE+FCWSbk4a9BvEImnCywf7HVn3b2l5c62r
VdfHxS5qSzOpZUXNeasM/df5rGFDBLGN4gMhcZpUZnrOiwQ/vFtDAPG1vnxNRRGlhiMj9HlR7aVq
VvuGKACkXvHsVtsPkeOOxt9D/5KxoAD2FFxUjD7oTs3a2e+yZ2THKgfIMeCS73/aSyNRJloC6CN6
DyrukpZx8TRjERV1U4i9nD/jmOHarXFEIYXDHWX6hsuqA9M3zlAKgpfZlu7AWU1WgmA0DON4h1oe
rarvH+nqbvvwRBdBkYu8kSS0KQSWgESAH6RjRKHc9k+6mmM6KoaVqKvjk6JdvLtfz9U8qYjyEkOC
CD2MGrUrdECSkMthvs86g1nUm6b3WArVhFW6jKm/Lh2JLn3xAMk4+KOp759Dp0P8/Ve4Wi1j8MrE
0YQ/Anri81lIs6YfDSB1e/9YcINGTeR2zkSLroZCmUHJXmN3pFW/AUQR8nL9INo9joKzcJ3etyN9
4qjy5ORHUP/EjPH7h7tWMwP1kMH54RWBUubnZ5OYKxmTkMelS+YwBUDy07WBXlAXGJBp86RfQin/
fs33iuPLufnPovbFryWrZW/Lk0rHolK5sB3ay3e9XW0t6g9fakPKonjjpNOyrzCuSwYBP8zriR6u
iZEhWZWEAsLcv9Ftcv0aymgQeREobY+fsURQDx74AFmS7rZK7hjR5q2K/pTCtW6Cpfgngf3qpQdE
OSh3GNUfAxt5Q9p1tYw2OkzDol5JY+r5EPOCW15MVyxkIFVRDgF+EE0U/eL156ivNOm/CHuz5kaR
rmv7FxEhMXOKmJHQ4KnsE0XZVWYehUDo139Xut+I72nfFV2hrratCUgyd+5h7bUqzNUg/TRmy1l1
z7BvVrVnNW+GjFbIfJCKzah5mfHj3GxuCvzs3bzRpHgA6nlPzo0nKbkDi4FQamjxziDMmw7S/UQ6
HrTJpqifaSEHSb7STvm5YkxNOOYuG0wIJAI/9ZXAzxwud8fSDnc5XosVwz5wu72WHF7Fg0pHAGh/
sQZrVaz3b/ddNJyoa9AeCDB8L4Bf5Uztb3VHDtBoj6vihkO9RNVq22i625cP5zzMDEpqFxv5hc1a
/3mHca3iMmhVsesBqK/Sgtd7pu1zXSbrDJ3rJF10KlPeatXR+furXP1Y5JfqxUBfoX+WSzerPb2N
b/Wbom74znT0LNm53t771W9lRtU26FfPSv0hQTY/3JXgfD1Nhi9EN4hTm/vLbCDiLX9mepCu7csN
ve6uioasASqAx1Y02y5NHQj44sxQYvrBHWl8bKtrYKVUA2APnGXFzpUgHU3IAid7odH1Tkv7Sm0C
s6oOVIwNumorvA3W/iR1cWVRzzRTL0dVqDShfDBjzTjRFSUKK1laBzmtCZD20THF+dHKL9H393RX
yKSj1UwFVNduTs5sGu5vogzyxbIjyE6We0C3B6nlu9JFa3XeYkO3dMRX0Oec++Bav8pr+FBadG67
5dQO4Rrae7NfbZSW9EBazqFlpY/XH7fpaTGVvXq7P1sdEm65QdXo7N4njYGmeVqHXGsMNGuKu0mN
yPFK1NIW9NfvVfDfVuQPlkumVwxGauAidJJ+2/SHS7+Mk95/KbHAAQEbD1aCEGvujwRgfzVaf+Io
/NfxvlnKZrU205XB8brLVyhMBxFbCi2mQJZbVLdKFeKfm88QZ5Dwqr/FeMK/QieD2kGDUUA+8Dck
8Z9QCAJTqyDcyFAgR/Vv662uB7UD09vQnJg6Zed39PWMRaLfLXeVU2QSzCgmpCyQaVAsJIsllJvg
uICvhqAASgbEl/77rsh/XOP//yl97dT/x/FTs0q/SRlLQ6NmpKp1dF41wAKuiGNVQZbt1rePPIcx
Qtkp8zUoU1pmzRBGtK4c3KoqNxkzHxgwoYl3nj+z8a3Mpr9wwv8pP0JuhGoEIiwWus/fnNPrGsqF
dV3jBa9KGu1hXc5frZu6aUDedg7NeBaMFObk3CuENJAnfBJ44avlDDeqvDa5AQP6m3rtzndpo1yk
SLeKuFrgQAcOgHMlqp9WieCG4pD/1MGnthH4gGEBIzMgEDjDFVbZVRFPPa015Tn871vwJ3f4X5f3
bWWMWk0lu4PFhaAGLYTL5JKSJ4qjkXRNoXTeadejef3876P+wdejeRX9ULro6W78jkJRF3C9AMVo
Jm0SwbaXu5R3RJUYNZ3/PtIf2oDZO1nymoC7qOp3Z29J1fJyrZnJoBPQlCJrA5qKGGoe6Aohu7Ec
/wp6+VNd71/H/ObK3qabftOnC42K/aNxK8ie7i3tlPVHw6CNRvfHdbIMkLcsgBLimnLt8FLoEcDl
cn3I+q1qBXX+84xLM5omYnkQHiCqbYyO/Fd8ufAevm+ydNLKqBcDeLS+a2Fpd/PaQ86ebTO4t67L
boLshlL5Pw10+gQXTfp2B2D91xD3TwaZRSW6SdEoZJ//tzHq1nOb9fWYCaC/2D+ZAn0p5M5Eegnq
w7/2dH3hrr9dKnkDWgsQy4Fe7butwfJpg1Femm2R2/ePCebsj3blIo0HOcmQ2RfFy9b2/f32XgJH
ML3i7EC1cSpSW31f3kk/pj+U2yb/0N/5caMM/6S/d2D+R7v4fZ//4mhrfyjTcbJIPK0Abpr/A9Mi
MMjPVj032/Fj/dF/rj+6fpdf7NXPG1wF79o7BdES0an3prGX5Paof/LvmQuB0s78dX0t3qliSJkn
vw612+ZwdrlTGckT9Bs2jJrjb41qUOFm4szpHIefpnhrAa1kNrQT5ru6Ek/pfwXhGX+8LNYiqEZx
Xd87iTPcA8Oou2YrrcESAI7ZwGDeUFt/0t7Xj9SkUmBZk33bwxvDzxxMwLQB4kDK7vx5fe7t1WeX
26Cu3kDsLPD2II64GT/S59vefKq4kIt9flpBIGVrH8Ql19kB6DD80B7xCVFSX4rNFR5AwdjlLD+z
H7fhUabW/+P8NlUeDpTGYAsk+UDqWhx/BZ76I72T/0WpgnH36rfr79UTGEHjXZk8mg/K3wCx5Nee
dpwHvEp2B3KyJPSauzvndvHz/JHTkA/d0Af8ZTKIp9aG/Ah2S8baMT/0D6S9tcEeP1eLx44/X1ze
vFxggXaBcUPwlJEcsK2n4hNOLLx56bfcO3A4TlA1UVSCOSm54XZRp36vXjj06lV+nOeN/LquIbAE
K2Lfjulr/bE8TCdKCPWrWW+QaxvemAXyBZgDLXOf0rypfp8LCFtCY4b2w57fSQan5ab4nUGdI+E4
itH7i2EW2bL/WY+6hXNPqQnw6TcjKd/6CeewaLdQqmrIKsI+fi5hTwVv/ZRperAwLisBIYLIp2lE
QZad6L/P4Q9GiMYq0WZExK2svrqR/o/70eTaCAOiXotTwG0GQ1yH2SqkeaAxt81fdqI/7Hn/Oti3
bNpaa9SWtuJ6S0VElXcAxNhlcWcE9dJ/X5YsjOf3oTVNESxi6KCk/paolMr12dTaFeIj40YQYMkF
LOobWKbsKk2mge4XBbYcqr4jHjmxnAERmcifjqKlDfSaSwI1r+j4ikWf1W1W7P5yvJra619TjF85
02+n+sXQYWg0dPxvP/WqVFu4O241WTGo7M75L9HiJHN6a0Iv6H5KiGKHtUXDpD+efdIw6iogPBlN
+aAv+xXVGAVuyAa4G3DGK0J8gpAASCtMFvZ6dUFAHj14CNTNOrzDgnmBJe2SQx2fl55oycxT6VG6
l0BnFgBKjyH0t9muhpLragBIgwJI9NeThQOXRnOJdtPB1p3tke63FMp+9Tc46Y4y9giYQbssPgw9
A6xGa8r7IN5K2W0Ju1p9Ca+4+YLNt4Torr55BFl8DECqV8nxbXKWM1zlw1OPVy6nCLffYZE73150
6zXV9ysDFmFBzGg17t8Kmv+blIRGgZZJOsrX0KR8x7avm1y/DBL9ZQQolMqga4VB86/iVP+7ztC/
XX3pqgD9xo/+92Z/V+d60EBYixIjYSytWtb6iX5CMhKEXsP591/m/x+Ph19J2wO1bOO7AHI+m4VV
LmO5vVjJdXw/k0e7VSYQtYHd7/MiAby4JiAg+/IwxKURXMwQOtjz8gCN6Sa9P6SodJohjQuFEquF
wFUafVhJoa4AC6a8Gf/3+So0lf9hxf4DwGd86Bv75oWvuk6fJyS8tgPw4Cw09nKk8sgOZjSEU3hJ
yoA9UPGATkZyVIXjtgvVSPyrQjkCv+xmfu+SH+GvMimT7KBHbYLHIN4ybLtts5V93YWd5VcfKI+D
V4V6NIYwHfsEW2F2OPOz2lBtDKTQClVqnuESk/QIISfy58g8Codpr0OvINtlMm71qE70CKfVb3/O
9ONv5ajbGnttv0RLdN51WwC5ciTtjX0Wgqrz5mj8yMKVX2zpTOY0u5ClHJkRcu322jG8PDj7POPW
rgyj9uyncR6svbs38wwoDO/GKHS/7luptccQ8pkxFCPzz7VV4SqCFdwHN+g3PDduy0TmJIpw4RnN
MzyoRH2i6wbAjY2R9y0a92OkaHzrvY1U9/bQedfdOlgH9yCN0qj9vY4vfODypgSUdcnyBaoL8Zt/
j9vfeYTug9954u9bYLgaJc5fqT/G5W6KIUWI8uOa7+75/BUWVjzF4B7feEUvgLvYKc/t6h3BYQCt
XXQ+nMMbb0ije1D6qtO5+W4Mvn6G3ScA9s3FmwLeEcDYGZXR1b+FY6g4jbcOUjbp6IYAdCFtsn0K
kWtQRkpcR3WUfRjxuK+DOuije3gP11sGlFLS4zXRJjuNYbO+JPft+EheKSH1Ux0uyfgLzsv4vj1H
07ZOYOPsJlv5sWgkzvKEKbaBbBVUueFcN7pb+MyR9kVndqyilDdkj2KS0ZTnL74UVFsQMHTMbPUd
zN3V1tyBKtiBZdiL32ZujrKfI/WIIs7Cyw1T57xrtvWzsYeP/AKWZrdEzTZ7zJlr2WHalidSYt1j
dhi3YvIxESE8PtTJtM0DfVNvrI3uqDzkcAgsl95OL3+DoMbVGdHOVfyrp/j9jzFCGclfPFpEQ8mX
vTq8OOThNtNmdG8u9WDnGt7cdbSOxk+6S9GX2OfhnYxVVG/rrbXLw1tk7dIQ4skJCLLdf5wze+1r
burnfrm7Bbf3c8iWzmE1V3V6Dp76q1fDHYIu1ty7nwKBtTU39zEvseTSAcKRDc5k7VLPDaEM5UzB
PHqa2wXWz3PA94NGT8M0bIImSLdNcPd5ZcNgxF2g/9KSMbDznR6OgZSUTB0QEmHK1zPbGINIC2b/
HjYO6kr+nUkpJiYc/n4Zll9HU/yOs6j9c9gym8fA2KiO5dqUwI2vcRs/yag6uX+LKMaE4BDiylWD
yt0cn1BD2azdlXN3gYtHdQjb9fAJLOEe4bfmoRir5pMMUsg1XD7ovfUQ9mGc0KZxMi91M6dwyNg7
/ROr7u0W34LaL3nkLIOrp/Gdi7N+lh3FbQ/4MXHhDn7taZsbt+rOP8s3/NGdvezZepuiy4+Z2yl7
sgNVjgcF7GZxVg50qT4kkkHJ52S7drQNjvn/ez73Gh+yaQeOCL5t3sLeC3eoDV481L32tQiilZMF
K6/lW5dtFogJI46J/95v9Y+a8TOYS9Dmf92v1B+Cs9cFME53tvQz9enJTv3qXQ3FzRmD3JdcmIL8
xlOC+sj/sXoy1g7T47csWen94kvwW/h1JGyPuFG5sEW+lIgbJz5ovYPCDqbMriO6DhpMUOaVPnh/
V9ysPFS4rbNnHNdRGXaVLebxPZq9NKTYwWRcvNnrHUB2cYk146ObKaINwL4406b0x0Bn6mLEAjE3
4UWnFSfM9hM4DRsj09ut/2XMmGDO2hcr6uIZrumcsHqH1u936xia/4BSZrcX1hZjitm7YVCLfb9T
4hIgjt3s+V+NHVNi+bf0vuBkxTVpLbS37XuYx0sy/bqFaVwTuPDncMjjW1gGN3ZAYcJu4ZwQiVme
ikEXtrrF7ppckuTeAsmVOJ3c1511ojoHFqBtZjZEsxuxaPSMJQsIf3v1eiajWFEsLAmC8g+WeKT4
6MZwL1NmrebXZrj8WLwaFJotVjzgPvmKJN/XQpwifs/br98vHgSktrxnFA/XD3EP0nC1X4VVvLra
B3H4LUQGD6twjJarreHLCr8QSnG7/WgC/j57nFxC7Sn00sv+7FWxmTtKoiTNi5Yccv+87V60k3aS
D1oiaxv9QII/yZ/01/ypu9D3Y48v48v5oBYOag3moaFMc0rhjHzVzhvrpL/qr8AU9EOx3hgnUrkH
9VXH3z9R21lTHTstAHve+aSV6AflvJFOwwtQpZfhhajASniB/6TT+F7qGympn+rf04v5ah7Or00X
3V4IDs4HE1bTl+lFOvHrgRMqn3LIMBK+6sJHrST/XT6NlGQ2qBodbu/psSCw3FMSuZDsf7k8NQ/a
SB7ebky7ehAbYYsdPb+yY77y8zC9108S7La7+wsCSNk+25NCr5+yvT5zgeK8OVlGQz/oBysxX8d3
Tt3UNs1ahMX5k3EiHjYS4ySuOxGP/Imxe0l3+c468V7exXutU7XCjqY7+XAG3Wevk/O2icFedXG6
G2M9VA86dlVYepXlbIYmdLpPjDD5X+7IWbF5+clIrK8Hk5I1VG/s3xwczM1B7ADAo85bJTH5tzqI
/xsIWTzSycGhVI6qJPKBQx6quInBt/KXeO68vZ944zqBXAJoz1a8Tu0uma88Bw8rMyvfWvARR1Ws
7YwdSzpCUo+g72pPm8Glp4I3Xa/2Oci3U3T7ekwRu0ncBJhk7HS7lXb3CNGkIiHVvCKv4FwO3Wk4
1a+Fu3YptfotkrUUbPYSHNWblWULju9judWOgKz0hxvcOzsEDfbKjsm/Jz/RUXJNxKOU7K/zPWUv
64THaX2ihY3/rpCuJ8ppdeDxOhUg7jfdC8BaZngCmJfb+l4+yWkA7ez0bp2mdybPS/pWmHaxr9hQ
ni47xPKafX3s9t1+fABCvu8elh2aGLESzLvrTrwlj+5xsW937S7b3/HB6p100iWmJ71o4CoO6bHa
Nzyuu/GhjSCww1DxtUDW3MfQOsH+D916Uu94s3SChPfwz41SkiqGEu3akTa0lZ2+vSfZi74Vk4Z5
ckh35625nQ/5FisgRma1T7ewlzzf4Nm3NRTAGL3quc5tfS/vjZ1yNHYQ6SrHVtnIe21HrYHnlKN2
XH7o1cY6po/W0dynj+lj8ZMnzAcJ0pG9yoezZ3Vv7Swx9uJefH2BzCviYT5YTAj1Qd6LLxTTAhuE
QcJo2Nz9WMZMrRMmpS38Cg1Jr0RlDVmJlIyxGjJh2FEsZlQXkEgaYv2VxcuGQLHFU0PzcH8nKXmk
CSXbl7shrmIxvXR6HflIHtbbdmvuL9s+vIa9pwc3v/+VxWKTRVTPKz0kDn4Pfu4tAb/54tF6uBQ+
DZVyMPk3H4W48IKbpnqSL/nMzD7sEtXLAgVfyeS9o4+awkT2dtft8v0SZzeRrFriJS73ckwx9OeV
Y5scW43H3fQkB7SSxHKsxtfGVoPaG3dyID68xFI4BwhzhBJRT7M7pzZRkJPi71abT8nJveCpdAB9
2cpmOGU1PkIVFHEWS9GQtIf2MEPDfqp/XR5hPZXY5g/ttKkPd1zoZEjKA3z1p4afXVIfhoTnQMar
dFrY5aE8FCfx/+m5OLWPNY9Gt9PDkjnpQToCsLNITCTXLfXvZQsGHDAsCcpQohLuFkHBqHaReIx+
1ERm3EV6rMe3HRK3t02/byIFw8rLeqBz2Ze9Gje8Dx2e/WVP3iJf29PuzDLiKXLaN8wI6t47Bm8F
RNWujmhI78adGnADPRUn1cS/ah0cwEhmIIuoiMqHcl829HDaS5CXRJDF73SPnuzsdrtuDrrdKu65
oy+8ay/zOfgyNnTW+NVxZNytw/lkniruAcqjx0tAaT8o/GswB8LycDS+YI6rnbgvWZTvrdB0kWsh
5iDWCKUAOUC/8mkU/bp3zQ58NCo7ywv8YHYHep4WB9NudtaherIO3W54mtCIONb7cXcTv6gv8Ckj
2v5Q8RxniGdFAe6hfBie5Bcxado9kNindt/upx2aB2/TbtqldOvQQLqffvOph/rrlempfeDJ5s0k
qUph6Shekt/1FQe5mW65X3GpUIzHi68QAmn7Gl7FH+qR8GibESTBNRHVcfuiHYxDsSt2ZrKWbO2g
npTQ4KVrVBBCAbs+nt/M3fpq34CmfJImPl4j8UEkkeRE/CLzfZDBJNZe2l+eq8fi0D3mJ+OH8aM8
laf5WbH8+dn4kVG+fGwe+1VgXTfX5/m5eax4LFCB4yKdLs/9s7645+P5mD2mycAX3n9Ye2tPPaIl
NFMs23ooQsI0EeuLiD8LoYx+uHKidVzH63Dxra2aWI9qoiZ9bCYaF1+vuCKLDVeyVcPmOp+Mg8Sm
fKh256R6IskMozlpaIrP1xdr3kivM/vy5M4vEooodBo+pA85TgIqN08kjqDnJuylT+uhaTfL2bFC
w6EzxF5tdP8iMh0hSf+Cr7YOesFRzEQ/6Um2E49zcn0/nwy0ROxsp7uMYkUECvH3Ng3SwOTnnaDr
1JFIEMkEPSL4rE/Vofz6d32m1/qHhsTqs6EwXNXjjGQmmaOcZ9qf9U+JoTKP0oMIaWnZjbKtFazD
Nm4+nnUXMKUVyCdrywklxe4aF7t0f42V8OaZpGTSOI1J9nj38BZasdiToCcPNKJ60IHdAzWqmiSA
Fhi8R3VXu9qtjzXuPFlPG55jG0JGIgjhYK9j4U1hpnG9Z9/wztF9e9tOhM3aj3/SNz0Gqt4Uj+lJ
j1YuLnsMOx1dDTaBZAyl/U4N5V/th+FOAfpOLvmKI24+SYb8OAUpgUfj5GBT7HPUHNJAJSgmcWCS
FWrCyYtHD7TRs+yPnv5EWstZJW0geQXrNYuw2sKA1B69lZlNX/kqnuPCz8hRAbwixTVsSe1mB5Ht
kplfHVOwfaae04CLs/YlcX9zsMgaiSEbw5z8zEwIciPKEvG+ShhQEs+KNA6XHpRBHoj3rb2yZ3ro
vknySaSv2sT8RH8oEOOscGGXXRmJFFRHgkrk2VZMjM7J/LObEi3OwZnEB22sYbcFr0KWrSBxRoP8
45lU1rituOzJeyYt400+W4vP+goNHn3QB0z4aPL/2bdk9rxy3z2hReYL5Pro957JZ9RYmFooLtkV
Uw9tbKaF5GEYGLhLIGZusTPIz2XH8bcwv2LryqJ6n0VWKFIx8GuzZxV+G9M/3Np5Iu1FigRRstv2
/Z+5Jc6TZX2Yn+9bEVj1UUd4lh/TY/mmvAz7Zbfs+mjZjfs5UbbX03p7udgiCjO5q0tk7uAxdM/u
NbgEIjUIGihGLSlYxauYolEWXQOFdrqcjNCNxA8Zv/vBcBqCcGDLG+XZ9G7J9VFxs0CnuMU+IAds
+44ciK+o0s2AcEe0CppdxcXmK9sIr2zMIis5x+l+CWS2bfFv9PEiHDWevo59ZXxaV/axkW8FN27c
tkmfNAcUlLkxQzhs2TA4HlZq9Hp3dcrYY1JvWbNfWSHjFQxeQe4VZgfO1XD4KyShFZr+5NEPGuUn
sXCyQxUOeAQiT7T+yhb13ortUNtA6+GJNMM10EK+PiqYOJzNk8z4mC67Gg3UPOrP5mPlN1tORZxl
x7w1YhYq2b173DP1qj2tYTstyH4Y3hSmwbQdSPSQ0qRYOmwHrqoMOo9OEnIIJTp/tni7yBhoLABS
qFyqGVWPIPVFErjk9mvKhlyZSkWz5bZIzA/T7V/ialP4TCie6BwGbjd6Yp1KnsJULfz+XfpV+Eao
hHqyKjbijSb29Mr1idl8Jt2shRfWq3iu2uUeEAdGpXKpzbBEstB8k/3OOVrOjDOWMz2XGIQYPoI8
2hSXaS2QYyQp5BjfA+lo7iEOBZNBjato2qmoZtqXzEZUEH+tO0Kj0EVmYOLsUBYMixj1ETNoX29+
xZ9LOCVz2L5Ssg9MvMMsaBLJt/yVd3VSWis80ngZtD3+7I2fw6fhGxHSKmSPRDokDVVHd0R0lvoG
ZuOCa6u5mkvJSyShrl67XZEtNPzJJSWFZRHZgYHfhYURaT6DXN7dlx/Eu423u78ms0DcZbn0O4mc
oEirFNjTiUwI9OjB/LQmzdW9lGThqP4QZ5AYJsvbuQOpLJGIEuMoUlNiHYt8K0KbzHQQ6o7MQ/VQ
QtvQ6U6eTqQX6d7hJ5EEV+eKxKZE5ktcnUglXhxUn46Dq/laJHPNEoMykRY5b8lZ8qh+EtmFi7M4
V2ckUzI7lHuFAdlc3NEhcrVzBy41H4noYI6vsRUO/oDBEl5fg74xzlyLJ146hjOiLmZPHtlgFlPr
jp7wCrrt9VOmisuv9SfkFG9SkH7qzCQxo+hMYhFCA0P7HmZfLLkfui/t4cNJIZ4VfkieiG8QH9eP
tx/aHofDIJAVDtAdUZbICoYPeHx8flJiGLzpdfEX7DMWeov6pg8OQKxFYbVuh4tbYJ6VBwTbsI+U
S4IRYz15APT4J3m6e91M3tVFd9Il1N3MGydPru7g3F9NV+Gjus+eQLpOCRpP3yy8ceWuHdpyvlLj
hb86GY7YJ+Yg/8cYxFzeL3zTXfXboD/xa+2IFYNA3SU2QrGE+gCQto5FtYKM8zTwsMT+12zvlp0m
KdcvfBDxmJ+FSZswQyYm7UaWPo+nUPPQ+fNlRl1G/NAWv4jLnyMpQJPJg4ijdyevfq7CNNH2PBVQ
pPwheT03QKNbDLsJUpotxsAp0XGtR0/FISq/EvuYqfuHuIuMYxUCIfFUikxnrJoYYLquPgYHOprK
/rQepV8Xrg/IiPDExaZUROYLy5otfRZVKXF2q0irNmT82UMNh111e6H8lAZdKIa8fUbfyN21P8tE
2E7ZpzjLWfRBG2u/sO7cYkoLoqqDHQedgYVNKTrQR4v/sROlpcEbPYVyE1/dsztdGf4r17RE04+B
yVzbPzYaNlBMUohwqEqJbVxmtP8pWS1MVF/jbs2BiAc74Zlx9kwMvJeecYPz5w0Nxq8H3KBRy0Eo
glwC5F+ZfHUscQ+HD7FTXxhXnGF6NpmPkkdPYR9fWD4zJTUpzNi3hUkUO/hACKoSnPUeKi8/iJHx
A0wgI79ptcZJSGE2IXYooofCFesui9glj//EUSrhbPNlLonqjkCNadhCBYCIDaVrwhv5y/biXJ96
rOwOb9jE3xQeZ/ME3IKvXcXTHMBc1uyIeXlNOSw0ljExNWbpZbQJmPyJR4s7wibpStwEHBmi5Jko
WTyE8/LPWaFtxQke+VKeaDBA/bZIikSJrttk7UJyxH7DjNPYP64BPBcFG4TqU5pkIxSlTuE9ZT57
/otwcIjGGaJyTzJATKWVPZy035U7vlUu18ittTXyXxhh8fqGBXd9qVixBIYb8Zjd6lH3xb0Wq910
rbDzS0+c2SqYkGMmwyAHMNl+nb0cE7T6pQ2E05GxecXv2f4UPkfGrg5s3CH0P1KCd8hZHB9WMRwp
EcedmWEz95RrucZaKG0zf3ptg/8uDX/v04HjbqWBk6RNB/5TQCrfUDKtftEvxnrojwaZY8hACmiP
LHlwsnzty5CgGIA07wZCOQCGDBSifqwALEhjGUgpirPnNkyXD+V88/5yWt8q7F+nJa+hv4dHTIeg
9RvCRL+twQ2c6/7Yy49ZRrZVa50zGWX1NmyaVYVkpPp4H25oZUnhpLV2D3lNQbfoZYRDuVA2RTN4
MgDevGTZ3aH1/u/z+xIo+D+wku/np3/rmsiWeaVJndke81WoygogDbbK80OZtASLSvl0LqC0AnC1
1Kd7UW5X0KdqF0BhGQQsUwZJNsg0612+Clku3nV7aybKOpD1ZBBeXdZuroCS0uXEpMxSlh85gfHq
aTVcXauvYNQACTZ27lXCxVQzuBGomV9fU+Bnay1uVUz7ujxdU8ldDwNMBGOkdGT5UvNxMKfN1Txe
eoP5bTkLHRxyq6LxQj8mYTPUHf6iGm+rsyNb+UZLIcRp7/uxuiST9Te8+DdoyP8bQgV5JLQ2LPk7
iGKVlXO3Rrr2qJM6usM6vV/o2f4b9uF7Q+f3w3zXlclTKNPqedUf06ILO2jOOjiPdAnCCBoU+rOy
OS9DUF1nrwHqV1S5a0ypa/5NXeF7m83XacBfCyaRnnugyd/wqFWOentfybQGuMoH+360ds47qI/2
1tXmLlD+QF/HbsL+Uwmup9Un0nLtCbQPcEynfG+Z2b/lx/4jVVDatGF/I/suWspage67fU6f5weI
xabnKWG9Gp9u5k5r74LTN/9l5q/lbziz71eifGsgK8a6vZdrGhvKtd83vlZ5ZHukzJkmZMbpXdus
SIohmFrRVuwsJH3rjQxZE7Vc015pjnp1QCjDeZpp9NS6HfKgpXOG4FlzuCnXPsnxDxVXr1CBQ8bP
gYNf4ctBRGQw77l0hd0GZ5JBjNlDZ8u47vTFtxtgklCgwZag584Ah8jkUqCCG22+OtOMKlTcWR7o
iFIkt6v1brpzmnE+umeCd3Vz3/VaeIcPBsLmM3rDdDFv2p4dL4RbDnVLBTr40ZXPtvV8LrcNzoPm
To2bImLGi4u93vQPtE1rry2SnrM9FG6OhrNk5y/TvCGDD6hfRa4ZIc1N/zKzUb6nuV8tNMi488Uh
J9pLjnmnDczJjoMcGs8VUBySU2nQym7VE9D4/23AMKP/RgSJ22hg8E0Ul75Y9b9ZMFiWxJqcuiMe
75pCAUTHjUstT6WUU+IAT+onIotWG/Tm1uqC8QLdV7Q+g/7c3Ynf6+eJEcP1w82mEtg6y29lYKjs
nGp/d4LcBPqX9BYUvTtqfmm5Ml31PUJh+7IOSoS7+702H7RrbEy+trwgbz4S9iPUOOza7ncmUYPZ
GpKTpR8z0cSjSny4OnVEzFqSS8/jlGTnRyjK79r+pvtg5eQuPstonj9rl13xekfOM/vR3OPl7i9z
MJcJX9Cug5XpXHWPjojyJsQGx8PlJJuxedtQfzxf3bXgeXTklF4Lp+E7sYaXfTnStBekrYdq40JP
VXK9vGVd2MguxVAwsKSzBBN07Q4WevObVnYgVejvyZWsGr1rmnt+0bU3SOy6/ikHn2J5U+M0PbKJ
jt7YUutNprtaOdLizmZ4v3j5GNxS76JTYY/xstQXK3fhvdAKpmusgt/oArSPEXa8jKF89sf6ZZB3
i7rRgRibSOs5heSipDEqUa8cJgQoSdk0JI0f+s7RSxQMvVIL1/3PXgu6IamYbfpGL7zr6Kr9I/0f
MkUCeVPPB1mGI2c/Vc/rPMi1bb+2pRR5DE8HR/IxstgRVUMb2ybXpiOSDa3SO5STYxbJ9VFZosF0
YX6EZkM6SHC+vs0v6xYwR8/0kjZSXrsjJVzCEfOhUd3W9IbFl6W4HR7o/FXpq6sexyX6K1sUjQd/
mPiY4BW8TCicgbH8N1jw2jXWok6IeI6pkyM6q3m9yY1zJEhwPPMnkIGJimpimW/G+pTeXKyMYgV3
Rjp3VZRJ7huZCoywCezbG2QhFTW07s4Z7cpfVyquN6d5xRZi9kpypqQ/L876DAcJQFLPg7dDwr5R
MichqdgF6vAtGsSbsYCMFLINxseViJI6W8dm/n+EnVdT3Nq6RX+RqpTDq2LnQIaXLgxGObWkltS/
/o6Fq+612b7mcIzZBroVllb41pxjQpm/LzBz3dvvpzvnvnhlN0gOlcqfbxuyj4oAuf3ghI55SKSH
koc0WZksZIydne2zmByDpaSGsYOJAB+yP71qk39NvcwMYZummQj3zZQFqn2lDxPHJ2rYGAOcT+k5
UAQX0IW7nwQ97yHRG2JF9aDk/7sf+pxffplI4URW8d/CAgLK80WYWNRtralngCKl8px0WIT01J1z
ll7GwTjdXBgTLwNH1yluT658bDB6wE7K7qf5xWC+tEwIgRq1zhUZ4hkAwfZe039cY8oZWACcC2vP
HhhINn9c09v6YkXfTzD+1pH+dgb2l5E977Vqkku1PfatuqxmloTC6p5Z6H3vNTwDpLLcK8QKXcp4
YWjGvmZsSXs1HLG92YN1jBFe5iVb3poT/PvifvVeffbxlo3uHOoO8TZf1be2XfOG09wfCbnz5Oot
a59Ldj/EhTuR2qxuz+l7z0yCJN1/v7MlTvo/txWHCdYvwR3Uvihy29N1bqd0bo/ncw2YRT0/4gMK
w1JhIylu1nXK2mmw8AQ6i5xFfV9QGHSeMam5hXT1LwXQVtQzZymNZBQI9rEXEo142dIuh2HwLQ05
yBksV0s/ej7/1DLKk2fZs7ssGJHfXk4Wf0L5vD+d9n06wSvMYcQ2IfG38gw1SAkrRuYcWbXcXSH+
ZV4xqa7TXv3OujJNxCeFOGxu/FiGOpa9aMNuUlh2dKlfnLWg1T4c7LMgn10FrWdlTb5Cna5iJyNO
Q2KWXaXUtkpDSvj1bYzNHzmlQLZ8zsw3L6byzUOkfLE6/LrPMCegLQjUwlff/Kyao9JcS4j8+tuY
eNfqRruMLrQDNMcnwo43Yzxv7C7qoZdVLYuKJzam/n3HVTHt+3rHmUioBn0rpgvry7RQtSqpV6Cl
HVtpcxkmzAcxTlSvuXhVQuFWYv+nREVWSb6J5NXpmXLMrWedKIU20LdeymSdF3gWbHjHFcwmJQmu
1HGVxPpmBmv8ZQKLJ8NRVOyBRB18XREo5Tl36g5AU3eqf9rFSD1E9fMqDqUSixAeIeMSThUPbmEF
SaaHF+vFqfp1PchLsayjfzmfivBkHzqdH5L7oMyR7STpApEReTqkF6auZb5VXRTHr4Nq3g42nreX
yoYcxWQrjldazQijvqvOD7Nm44/1al3JXuwcB2N8la72ceraIFfSm866VeA1Z3Xn1/0rl6ifzrdw
iTLEIfI0etf4PeECKdV3QaOfrtMvtxM4vHA1mjhT/9Ok6haMAVF89dEUpknX2ABFYLbH1jPCrWvY
aH7ah6kTKLBYVxOzAa97np+Sj/iFp8ysw1QJ4R9hI2obglUiCgVTcyNZh3JYq/qiMygusGE3Enj8
XUv8W6/3+6E74v7/5rqRjLofsvPEUmvaD8h/zQwwrlJG0nlzLVg0r+0TkGEG32rz72fgLyMBbwx/
hWoKE4uvj2GjyowE14HECGsJ8kU4i0HoqlT8m/tY+6aL/dvC9vd3+5paJ6eX3mSyfgYXQUY3yQvY
fpxg3lkM3NAcGqyOBXvbXUvZLnn+95n+P83jf0/1KzRjLmd9VHJ6nMubdttZXj5HFlVnCMUUv+1A
j/3LAzqPNkCKgkQrbkLZ9HQ1vNToFJfxaVWe8GL7xfrcMSBExKCTsy0KxkwkrzfVgJnmQaJ6LEV9
flCabzqrr+mnosO0ZUtVmXQ40C++rsaV1LqOU9HUmPNvzsbP1vRBl+nVzaQtk+ojYy89ZS/EXKgE
DF/8ftin+Tdurb+2ld+O4MsAebkO5Opcr5+NVOojmovKUkP4CyXA8d80TO0vA4Qt0zvDO5Sx5n/a
QX97JCalNOSrNDbHc7dKVB9HJDmSF91jnsk9m1njotIGKceg8XBSdz1sCd3PMxwNyxoF5wfFn15e
xpg5a88a9sO+54Y6wBaiqxXZWKcui0xef9NRkxHx3zEFc5aOR1UmUUD+Gk4mORdgCxcJYcwT65Wd
+dM2vd7PxpBQ4jbSjlgtXHTL7tyEieoNUb8fXkYa1KtVu1BGH9Kb08oKK19ZZLd89nEhvKrJtjog
T/EzHA7a+kqBJWwRR1sLYRMhxh2lQ4acPQ6u62JvsR0qB7onFA6X22Rkp5pNEt9wh+BF92bvAdWu
77h3NxA5UIaEWBqqjoiBhWRHzm0Gdz64ppgFOr7Nkh4HRSO7Qxadhm0B7J6NVtTqi3Ng3+LwwIKB
F3GhrIod8J375jjsLzvmw/lzvxv35YF6Yic24pTop+NhHVuOm2ZX7SiWPJZ+xlYlXLR9ivbIXI/7
8d16FetLJkzsJ76P59V4Z1+oc59XahbOt+xzLqQVbSGg8n/MXi735rpBgVbGPis9ZF3oluhJZkr7
94OHwODRwS/zXWf9NYHr80lUNIsxRjRLnOJ/dtZt7kh2KZ8q0YtduTZ1L0Wl9pSONUa2TNnXkFnz
tgu0jrnAVXrSOuUVne7cYTCs9kq7vhhAEpjHWfK8VU9KUM3o5/tafilmc6EYeCBawnUuk39p4ieV
VZlE1eLfvaHxxeX+6yR0mfmEA1SJVcyfJ3G2zzP0hbw+9oOXw3BvlzijjA6izFZgXygWxJtM9kcK
BCw4W8+m+q9F1nhok1vHemnUH7HyNOu3AxshtDslKvXNaVoDp0KTHehOWB2vJMPhrGBBxk54Hp3R
ynCjik2OCL4IWjNqy21dL1iAJ+nqYuxkfSmbq/a7if3nqXydFyi/neqXwdVmZmLaXVIfsd2wbYdZ
0Sq9qgp1h7q8TyePkpPlGHR8Z1ULnzIIMuEwkW+NbXlAwjbhtUJNRIrX6E3pN2Wtv82E7d8P78ty
Mq6GsZickrwo8TiqpkvdEbgZqUfYNTu3HtyEbTh3uG38f7eBv0wqqWODfyA+yqDGK6oOv/Wwp64l
ZUPJqqOmvcuQkhpM/NN+QohcxN+M/H8bOphmM9GXLUejT//zrRQrtcZ5rLpjrAkusL1I5jerwUYD
l/FK8ar/LnZJ+dzO+HrXmQiaqiarJhSHL5dVMSVjPp+o+c4ijNBlSsE8l66TznYAmIuT/WdCRobu
EQMCUVBCQLiHdV7ovgz5/xLYiGT1qJmik+O1epgVYUfDKD1iLcmyqHLSXd2C0Z+SUudnwwoYJUY8
OLxz4camq0jhxE54F6Std1YpNbnX3Mth9AcKhUdl3bNhguUEliXrtwugvcXI1h0VP0qyl7DCW6b7
0s1krnA6ZF4irRVCHaxARasAeZWi1mXL1/UlmBldekrqnvmOwZ2Jy8wcVnYxPGhKcDrcqM/yEnrF
nR6iORWpCqkQUV1CVIQzB0OZDfMIe+I6+2We2UbjSfDO6ZXYHNXRpJOhQe0rczMSTPFqMAYP/tXw
LYMnB2rtAiC/qfowIUgQOj1ZiuDuU0E8V9Qa0WSGMjvmEEYLTzlvjCaKGbIHryHlovVY7AHzsNRw
MKNaowJPiIN/PtJjaOz6KkGWsfgCZ+3ZA/P2kKePKvW/nwGC0mh6/20nTEshSsis+r80zbJvrHNv
V80xsaNBOSZJMGHsz8+7s7HpVS+DJKst5+GZ/ET2rVJpgcnCOPk6u+UyKO7Hyt42BSXSTVHuNW5M
o92Pya1SPU310tIXE6VPquu519nBBXUegSHUhVHPQxkFqmFEbbwqWdYPXpr4p54BxSse295vnZuc
wYCAlsJPYFxXS3wZ40CkJckRgYxIDAh2Fua3tNl2XsjlOrssrWrjWBuL1dq0ynK2a60ssmfARr6k
u/Wh0lZyGkjaurIei+T2YgWZtLDzu/nEu6fPCcx7q9nU1GgbEsm3VF6nbE2RoCyXabVImFvlax3A
2TlZad91g7oYcP51H74U91M5IUehZbfpxJ42jeGhwTeKIbkeKRkGQ+5TAofmMcbexH6jCd1LPElE
h3CB7JbNGr8mHUR1T7en22SHYsiTV3bA8CZoxUhqYDggxsvuYXqYu0EN5kVzP1Jt1NyBRzH7biL4
l3kgJQWNgRVeteiA/uzx2myOr3nXl0dJgTlSqK5RHcc80uR3nCBNNAW6PCxaILaNhCjpuxTKv3Tt
cJlM27CgawKQ/FowTk6FcTYKNrxmaH4sZzXwYztVvtXtb5ZVf1uXsG4E4Mk0XYd+/mUiQYDEtSxb
TlRhd0wfLM80LO/K3laZPmb5/TTunORZ3NcuRvmhvl+NsBxp9pSbm/tvHua/lPAczO3UD23S/fjr
z4ueF9e2HtqmOnYr4y0ffkzWTSJFw+SdkE5bUBI9aHeN8XxCs4Ri7Lt8uq84MTGpIoyRRYsNYYLi
55drYSZGY5x6tRAjKud+0SGKSa2XJ7skfp8Z5yDMbTU0EmJxUlwjBmAvzuGp2PcCY8cT9s0F+Uvn
xvROBimk6oy+zpcLMk9GkfTFuTjWyGm0dWvFBHdJTEUNr7aWE5PWKWY7/UnpmJnh5fv322vi5b88
045ogRwCYQmEKP95P7LilExGGZdHfXwdKzBgylZimmWX8auDoSSD8tBhWLX3F+uNAiabGVOs8HA+
NRlCNPkE6NtytVgPNBkn9Yi7uoE/LeVhRpmToDp2JYqDPkTF9fV6vq768Ztpy1fyKDcUQQf7LgI5
RNr6V+iw5TTJrEwE+MwdjJJuPZRQx5nAXNyaXAel1zwWfMEsX1zVXDrqXTH+6KRt1VP5BVVjZoux
07z2tJQlyUOk/+/L+/kU/3l5FZlkdUtM4oFVfG3uRTHp55PTNPd14uWdW2UuZQf0HLuWNTlOj1Mo
NYvW8PHcW7JLkoegvrNeQY+Cz5XRPnGrH4YAbGO9JJri9I44tN9haa0WDa8nBQn16d69joEw+Bzb
H+aP8Qnfy4m8Jk/YYu5r27XpheOF9dzVvvN8rbyL8c15/uWxYtgGzitr0OY0koH+bEaSNFbmpU7K
49i8j8ZdNRsEWlADL9g5lE1QI2fczSry7qrZXWXjqSh3U19E9emOO+VPlW853d2/r/1ntejrtQca
qDlMny1D+yoFGbprP1vTVBzzMtDm0GjvCiPQ4miEvo6q/FNMEKO5qqCSB6cpkpqIz5Qt2GZOUBXo
bKC4JUZ7nPYw/ZnqkxCCoP66GceFZrPZ4c+xryG/ysMC0aAUNPI2McOUCoiytLHkQJWvwi5ed/pm
vnjMx9iZpxcxkVtDu72Glsw+WQhjKSWjk3HxbWc8E1VivF/3MZypVflaNGE6+Y3KhpNXPLHXL0FL
ov7PVBFRPxUFQ6yrdYxc0jc9g/rfnpo0jf+7fJ/L09/WHtMVAKahm8WxRYJqH6+oTWPf6tiQjnBg
gFwdsFVIu9OdsZ2wbBsfCVseuqeVvpz4TDIzhID/vqPqfwtOHBIEX4MYSPhiX+uDwMUVtb2mdN5D
wqZn75uIsZTYCvtT7o3X5SXeKc5xBJebZg8OAuv+xrhizZfvVEKzL2c0vsmDecLyy2J3MH/WxEuf
5zMqke+gYZ/d9pfGx3oNFjJbVaqtfV3b1GOcw791pvtkg2QT9agaxTvt0z4/B+UuXajBuHUeheX8
6ktgTkhf8K7rEoG14hOpiIZTXikhIQZ+7ol/tVF5C8v+ObDQRTuRg88fqoCb+Y8xrA8kLSsLXXW+
YcmB9dWInJcSj2wOBmD0Nc8Me2/cV4GgIOBXRP3ebN8xrDm+tUReicxRWZb4L/59x1jL/Wd8AQNs
k5wqI1LSqIv+2TFU6qmPdW2u708/lVB7J7l0nt38Be/rRk08Z5Fty9vTbkbgUrvTE7hoNv3zH9A0
TvfgmlEFR2Jz47F4Ph2LSEYoupx36FT3zNjbDySmiCP14/ww3ExsSEekMKGK0Rc8UvYii70Rj4pz
OL9plCYNd3qu9kxtuGZPHf7LDWrXH1OG36Q/aPuzjkuHNWAd6Q8oPH6iBQeChKEQPQomQVZVwwqZ
74J0m3yroYynm77A9aDVLbBTty99gryIEkUYUz5kJ9wMhZ7oJY1IQbhDR5L7eDuelTTs7vUgyb3z
+lSHBi4nTd/jTVpPIb4/lLkTT7w77JIE8Js7PEk3mt99dBHdFJxqoh5250Ny4Pt702uW0x3wmREb
QL7Jo+Z9Wujv5KpNG7DsSHqzJ+xESxbVGWtoAkGReSF6egcHXiTIYtwJlABiWje5o+XdmNlSv4mf
iEhQ3s5GwH7TeV9yqjH+DO0WjcnraalE+LkytAsLTaYs4I7oxDZEURUHdZXuWHUDyAiLH2gPugot
B2FdYiHg7Mredy6+80q4aYu8wQmukg/zub94l9KjwmCqR8NeJtJKVyIbSTxPzENaRSbRoP1mKCN1
9rDvZaz8irB9reMjBQLeNkaHJRMrGhaYo1AZULNaIQ5LTsfUIDB1ebpT0d+Ui8jQ17HkTue1k3nn
fceuAaLe4/w+Y+zD2XGTHi4fNvK23B9g7azbPdKXs+0b8uJsrZ3mUEvbMd+go8Ed26dUGx66YZV2
xwkTprWWsiUC1xz19plAkkXBOLfWD4w6JJShf/wZL05L0jGpzUIXmAUCQV3K5Cw2/pVKAzJlCC6I
vd+aXf9yucFGoj5CaOxfiAK0b5WgfBxXytsc0VaN0asg5rxoaNsXHAv5Xz3Bk8JZOFHx8O3sSKVE
k6JL5nJjJ8ND86s+qjfxjxQmwvM0LhItvNxrObgx38D+Sv/ThzEHgzLzddjgDXqUjhXu3hRGACED
A2EZHhUCXKaUGE6UyJ8RIF9clrW231N7xMDBlKT0mZsaEcaKNyXoQPAc9Qy+x7kAWW5FSS5cHO+a
V83CT71yVu2buvf0p/pduy8wl79Qgkb5fZuH3WMd2DTD6WVwIA17jUlylddfvRwc+J73797Nx+ER
txmWFsokioeV5yPJ/CqjxEGPcgVxgDNv4UQKcVZ7+5tyxOdq6UvPTrgRoksVcbMKif/PHi0pk06/
DJf8yCCNfwmm5Xl/BdNF2cUWczf93SRN/pD0CJvo6cqIVNw7+a7ZqW/mU3ewEc7PP6znjBnfe/2j
pU2QhcNE1eNs/t37Kspfet/fjtX8OjnOpTlOs37Oj3qnuTxUyaV/SQZjI2eEBhQWUbDlTfbcnDGu
GcwTE+YSJPt5LSsiqZZ5dDHrFrWn6GbYjaCcsNi3oC8HzRtmfjzFL140DPYX/ww+I650T7xELAJr
k132hBplUeKekRaXMzWo5kUdnmvYwydHDyIFOsGFbEs4wzYiM96SRazXnO4mNQkng22BBJFUptNN
GerL7CQLnRCesQ4lwBcXpScGiaQ3+blHy+yALJaunzPMSz56dv46zOf71JpW9RVjansB2XvHDA9S
Pn31FUmzwS67fKZh2geNACVd0re21rJR0dpure6qFALVfJyZhctV7Vs6xH511slak8Ag54vzdSA8
2Wev2zPjeEfIkZMsr/ruOnc+evIM4z4rWFYfi6bIQwt/dqkGHVY4Em5MPHdJeeDqfRNkr/9lfmTw
P1aRhkzSi/GlojEZbackybW8P93r7OowB1sSmzo9pTfM3gbo6qWXqG5HEtI+XqNvv6z7Vf0kYxPJ
w/4HKpqrg2LQp3pDXfRND4wb5dgvgLLC++R+o/KiGJi+peyKvU9Ea7nj40n/bkH838II03UC3VnU
MckjXvjP58sguWnK2ikjldhYTfXeZMBJEbgke7U3SMhl8z97OfGIV+WVIOZ1p158aiYqInTLyb04
u/33U0R22X/nMBCfwfKpGlKY/zzxaXmK2VUds/ts4AJ4l3eDrbsr6b9LkSaFUU53dtuaCRp7A+RN
haq9SZ6QKSPTQ5XfpP6WnxMWdKTzd/KWavLk28XKhEli0m/QuoJiDofscZxRS7Kv4Nw28y6p4Mku
y9ofGvxqA0oOjOHdqtbDoltR8ZZnv6ZQzEzADoqb4qdjBjqzYiHgX+soO2dmU7dsrVXI/zBxOj4l
8vSVI+lsN/OktUbMlwM0YiuRE94tGVApwCeZmJJMgQk0nPaxyZ6ua8gjcb1BCmfNmwk3PEGH6duI
FNoKswHF0jJrH1NGVNSdiwpDvuTns4/k/VT6IgcXSvK+uIPVOQP1PRrbemCriWg4j1VX4oSUzkmC
yGtq3xuksW0aaQU1XNe6Gbbqs6FF0vbyoK9nNnvY/LTxIlCC9jIL67qvveKSRI3Ha1xvJlxsJ/e0
VsqgSDwYKLMTlE/pQQOn0oQlewLH/AlgIsSY+eQWD+dXejaTAh94PQ/Dz3txDQglN8rAeGhQZg/0
D5CREPHcFovLa7UmaGoc3bHy8JjfF7Beppbuz+vXwz18Y6Yi5im8EP+OKeKBvn7agZMBLNaCRFhl
pbArqa66nTS3XsQo0o42xRbvfMEoTIkfAsOEtPmQOm7xIeuEG7AkXTNnov6Uv4+3Veu2J69dTqwe
WGQhULd803EbbWXgfiSWzVcaryfS46ckR+zQyuFJdWVfw0X7bkJABAtyOnsUBjACjwH11uHAxMH+
nCkPYhrBIH1dGFQ+by735AaT+8ClcplxW/4I/I2xV90NZaCTPfKm5GGsHLF6JGyKMoF+LLOFmXNe
2k/SidSNCafuBY8JnX7HVvbr8O48j73rjK7yiodpN7AG/pFFo0yYdNAOFNoWeRkOMPAifcOUAYOZ
4yq88Gu1vL5TBGd4//dDrYiu8M9RnMeZMB1kZeLZ/lxq/ra6zcZ0ti/p1ThUNRCqfCNl92zjUrVn
Rq+RF9UpQVwundPanpnVjgPbSKFGD6kAuRtuxp5Zrhk63+11/MUBRA2QmDD2rKllsXb8s/Mb6nOh
G0Na3ptbeu4M3OR52d1U76AA1mPUPF8OTWitC7+7F4br6nb4KWhT6SqDQQVjai3dCKZV6cETc+O7
5gEcC5e0j2YgklHjURtbs/rzztsybDHdsrl/rF5o4Kw88D2CsbFdsA74D41vLvhfKmGcGenLjqMj
UEEp/eeZpRdtnoYmgcbFFqoRputyAeEPLkTQH+rV9K6QxRETEorUmebI0mrcqYGzZgsPWalLhhw+
UczA552zyhY6kB14Oi7K5Xdq5xXctW36phOtEHzO4Cl8NS/Janz8aLw0jMPhu5nVf8umnA1ZVCjZ
KEmQP/nn2YhimGQgsQNYCtgjTPzD+ZX2is/w3+30L0qGP9/oy2zzdDGKbpQr7cDOOC7f5bCtI0fs
rLCSMJfVusZA6EsrzOzuY/JoRSvJHwSrZL5xlgTKF5HyLH8zzfhLGebPY/oyzWglxMWqUWsH6VZa
o1R/ZLGlP4vtTHohbh3UpeBZuC9jihwSi3BWGrcigTf7SV76vy+Q9bc7wQ4yEXc2SGz9U5j/24N8
aQoeZJs7Ma/iG21teue7K0CAEyyV+cPBUA9KL8Dtm3ht6zJd375h2AFoGgiQ9No+QEfbgmrfkoKT
INt17cwdn6uPmvXJ6U32FUzkhu6bN3HY38dv6eFR26LVd6kopH63ycNc+HBaII4aTW98pBYrURZ0
5Rd/WJvfJR/glRE9wJ8dF4oAme0cyvaYvr6W5ZrJ7pM40aY7GfSB+HOGUCvKS+cnQaxlBODjYcb3
WgcozrD0Csuwjq1U8IdkuCT5rnydIV4I9IOzHD7sSAsFQEYOrDBHZ+EzgIaE9MEWLJcz8Eg5NFb1
stuM/k5ABZzo+pEDYNMi+fYUEoQASlKJdJfcDRgEJ3iZLIAgycENaClftTc87Nqi3zMf9rVPeGTl
x4vKL0KBFkhfpsVlAUFzW/ww7yx+3wgqALUnBEkCKqrB1dSoe4mvNPgA5l6juCW+TkFZCj7CEF4B
RgI+BWIgIKQNv4tE4FnADqxgeD6BfPz1alegBxwhsEvr/rLOAOwKJ7w4e0x8y0uKXxxbL5epAtzC
5xTjNUgNfODi7wKCSvshMMd6VCzzV8A7ghZcbRCzsqt7a2+5upi9VcHK2PAzm/xjXhHdha09WRZY
z4X/Gk/5R0pzXGoY2399S/jG55VEhdJxn4RFfMb+j2Gc9Rpvqe35Eif8qzgO80UcHkrwbFlhPSZW
QNBeuJtc/CXggaW011fzB1sxS0QTfOeDXWmoMYiFwImcN6CG4cGgHcPfLZqPDstJcJBUzk+0EwEU
EqcvzrXhN9IbO5LexO/WjMXjhxoJSu70pnJ21j7jWsgrh9oQbNx7juKMlx/IzOf5iJecaXAyVvxm
yQEKvzTWs118U3E02d3p2H5wnrw3BZ9wpikLeK641vaRdxe0EUFDxinP6woX/ae//qPkFpQf+lb4
+e3Pz7zTRvwrRVRYBPGu4i6KU5U/PwuvvLiv5GWDxREHzgkU3i9PvL3lcflEwggGhKjUSgAWgBrw
kj1XiNuysF8G7iI8oBdquECj+aFf30qWaEo4AmHf148ZDAR7q0cCLRXv7CPJDOL0uUlgXMT1FHdO
QKTFwTxpb6zQWsY0Hkj42RytQCakUKvEkaY70Qy4h59e/4qv+SUOEBu/uMQyb8kxQWUR94NJmKAb
iDeDdCCgByYkGzsSCJhfHvV0V/Du2TL+kBYCUfB5qbjqojYtsALm1lmctoL7VGyIfJq58nrEgkUG
XPCr3xDnII798249jbQY5ZauZsG1o4cRGApaFF/T6XJ0LY575ZbngDYk2p9oP+I0xS0TxBaNz8Ze
5SgBIeyojkUXMEcm9W6Dj3hxhhQuGErijx11D9SGxb1MubMCIV7uKiSHG8LtIE3EnNsvXIZ4Uq1b
0SgEqVlcQE7jKJ5G55ajx6SwAecg/psmItoZrUz89Oc9TTYClUDrfRJdZ/zowBsXPIaRrpwr5NAq
OHqoWMOqeruKq08rETgG0UY0zkX8lOh8uxXX816HTSN+tg/h+/NsiCdf/GzCb2j7nPtg0nAEWFy8
qcBenLmq4m/xb5DL+a7gT+Nz/LzL4It4RYUuQ7yG+I54vOhHBJd8JESVzgIIBmRq8RSLB4URlzQE
d/w8ODqW+uOzB+KJ5dx5EEbbE5f/vKHF8Kz5otGJh0e0E8HP4F14nWRp8JTzh95L0Cqg7XAlBLNC
nJ+gAsUC2hsq86HLFphpydxD14/6ajrEjv+Uals60WlbjNFUhhSM43JFPf2Xh3cyg2tJ0rLbVQHm
SWudpwBKTpGygaYelsC7Fv0dRpkbg1HDYF+EyuVy2oj+ur1hrFqw8XM4HypfhiZkPGqMJtTJyQfO
A8EiRg7GZ8r9E+PQJwU9QgrLQCPIxhZI1IEhQgwyv4aZfImECRCxYEyL4UX7JOYgk1qc4SDnEZRh
hhPx0QREi/likMHStmrvWCPt3t5Sw2N78XgKI2tLkvhqfIpsxYc/iqIW0487oOtyn92NMiMSCt6A
tFpM062UpIYn8r8Rdi1c1m1DcFGX7dsBx8r4hvrqzgmsztWJ1vKWb6iiXZbgZXRZIGSFTVt7P8to
GR/1ZQ6panGg8L6kyEPII4k6kf6e9r5MvW3TL8S/+rBdBX/XQwq2nlyArA2JqQcCGI3Lz9I7SBRc
XOkmuYTkL2baSy69JYBy2pcryBKiZG6sjAjvKL2vGVfVXQT297IuTgHZfEZ0AFXe3m3gDy8jkvvc
ObT3+fXAtIDKMPeYgPFV9rFJl6YbWCzQB696pTzAqQFdZVchP6YuvsFnCG0LJhUPgh6Kj4X5BoXl
j26jeeCBDp602lECd+W7mFlY7bPIvat9SBtnL1vgUw8a13NWyGkWVuHWy5yi0IoKIW7Jq1tTqRHE
WReaec8cJZXYMmdjHkyuQi1knUnr+Vm/G5vtoxJJDzAYmNYWj0gF4i1yjKHyOirgxWs3hQNijCfd
DaQtLgUHHnKU/oQU/IzeIbzBnfzJzWf/Znzmu+J92bn1RsllR4AZsnl3oAoSH8RWHYFl3sn1bP7S
By+52c0+e89sBruBiYunhRZGfxwZd+Xaxw7h1sjDJQs1G4AZM/CVZ2IzLxkl88XsHtkJ8hndpUPm
mTfd4kgJ38dNBIgpSgLme27m3iOarN0IUd8LK3JklnKAuPanskvjoPkAfx67kYGL5hyYONB89W30
mxLSEn74TSW+MPePgq/qPp4WA2z1PUUXA8IRC845VFbsUBU/Mv9wpywoMwfDA+wfCklgvFZ+frPf
s5nFLBwRPHlOyBbcmzgQG3IhEQcZCbpu91L4P/R73D6eHizvNGwL7vTIQscJ0L5hH5jcwg+HG6QS
qAr6QMBPmrs5OC9J/hUj69ZcOWHiUYiPA5rUMabAgPS+joZtON5ri9bDjR57+9NDSfV+YHetP9gs
lnFo0aucolEMOfYKu+AedeUd9ZKrRxbVCR4tpaKeBKMuYL3wclK9RA8zkPC9388+AUfOi8LCPLx6
pDYlzIWxKV09WArX1RxWbvEaH7p8Y/P7S9uVokZdOcfT/uoFgX32pweub+kF84asJWn77Ca7x/K8
LFF+b8DvgroCt997zez31+2FvHTYklG8jbIfpg89H4CRS7cbzE8YE4PqFfqxe/1AeiHYr/1OfKYW
5EUw4MLzK6Aez6bs5XpSFFAawr8a7PB3g9MSsVtiNk0dzs2XNsAaYvTYzJkA99YbnRe/RvDB+T8J
AKAZrl72atO1oagp6Ojk20vj2dYe0lfHZnT1YL5FHA17OE7kBc7srkz3tSu9eeOx3+Fq9zJvzkNO
dWWZLPLDrr2TotOTRsnL8BpXeThh2XR7VNe+CiVMTnni68P5RuBc2wOrM5i6gjxW35ZYDoqgDK2f
8PU2eJH5jvgQxDuB4hUQ/Oa1+fzN2u/2JX96iHjioz2QYrCvQ/awonNU8BuQnBdnD16f10f867H+
RGOBioX/OwNaSl6w/wMXAxrF36rPc3Grfb6TgLSJj2QxHETqQMmrVsF1+/kV9F/6Kj5UsLTXoFuK
zzo0vvMrEQB8/PrNKxBZhVdQw3YpVl/m2xwmOxEUkC+VVb05z2654T83IgZBrL6gQixOC1KE4LiL
gUmQ4c5AJSkQ/OgXIt/D2QEbWIkwBaj8P1tGyyqcoXAOERRO2JEC7N8yPE64RQSzv4QX3vy4AH0T
Qyd/U3aASr3IoUwSFcZXsPOJX4h/ioWewMl1DKNNoHAsGkNqTiBFKTpvGVzdlSWietuxDLNexGgr
Dj5Ho0AbI8oiZdvQYmFnROZefHdasbRLXbGqEz/Eum6lsRA1VvabykKULoeLJ7QP5B5wk4ugu+Ui
85GHOvxdbiOXWaQuQOEFn0TZK5J/cNNgNZaAkWT+tXop+V1MvSQsCFZUyWe4TZ94xvOLeOVrIBCJ
Bbeh95BJB6WPBIA+VGQykEC3olIGSK75/E3x3g3vllGFkdfiFSFxUX6mfQg85Pj5T4Li1ESE3q+b
reBKSstqKz5DgF4Atvo8xOxFHFxDG6TVcTA5J2LShoY9reezbVLyZnOYBoW/5nO065aCdO5wAcVl
FpMZpmNMPtoNwx4IPnEdBLkYpQH/RV0/HDeUuWng0y5bQEAKNHjFdchqjnU93BVPVAERdVMb4M86
WYn1oiBbCbrvsBDUOwGhExg8kIo7i++IabL4V0BqYhUASEysBxSkG0JWIr4rfkrgRAUQTWDjxFfM
gPlp0J/LawbKrV0474ZAafHiZgB065O2965RwRAQNUesNKho1Pyu+HYCe0/jRwTyTcS6wIXjv8xA
vK6YwOMX5GvxTmdWlnJE1V1M0MVSU3zUgPvqtfhVljD8Ci/M38WTeIOZnxGTaJZKL0Dflva9mOyK
qb34bvI/pJ3ZcqPKloafiAjm4ZZBE5oHa7ghLFvWAAJJgAA9fX/pOtFdpaq2oqNjxz772JYNJJC5
8l//0E4GeIh2DgPhjVaGyfdFlgyI8b2BFtt94RkoXDlhYw9KLLv0X+5i3O3kezDTwa+rM0Ftkq7g
7hCIQ1pOxKsErWO97yErC6/fBWzSEvCIqGAFMiG2bnHjXenLM9DCv00cRYxavRZjKK5MXL4wxRRD
gvMqPzMXGUW72Pzx8+/hEwOI3fHU5Ip+GRGKG8dZhfl/vF+xk6MxwRPLKybmI/GGipgO+jGLe6+E
hiSqZNwjF9rmggUl2GMgvZeai+zSj3mZa94ScRs1dkniBPWp+JM4Cgq7cpHWJM4UyERsKTjzhEfF
+RQPhPAfBdHifohxznvNVOqLmy0+BSkKazqx7cW42SUtoC1vxNfZf276xML1VjwX4ohnbrAYBg1j
OPE98eRcO1CEdJQYAX0L8SCJvyseRPHs8fE+zn0vCAP63+1DmE/kF0PvdWCrPiPf0fGsFjGOCSDf
ZAiQXrWpgpW/38bu5Au3tpnvG64/GLUIAjgGtTu9hdOIEBaXqrK/TFk5j2u6XFNml472Aj39B7xs
Gzi1Qc6yLIQVzzYTJ1mXUkk9NzzjqB+xUB7iKNIatebTc3tXuEzU/Q/Lc4Og6vbqwcLrvAgR+4Zn
n+BMGPA6rGyVxFvMBv4E0vOz9qjjh9bM8wP9joOMiRavZFqFpgj7xEXClnDuPpL2uH/RaLb/5v/T
I8djg0BXjTS/Z8V+VGp6VMrHenzKg4fmXYQZCJ3k4KJ6KIuvcMdUDyqoFnsa0T8yAZZuhsGP2roR
APBol5cWzip0Q2+SF8f+8UAgW/DAMARGSuSXp0A2xPfxoYI9Wq0RQKCEKIDkcy824Pl6RMwIai57
Z1/Bsh9DQ6yo37W3KLzO+L3IN5i5K8y2sAAIztiD34f2vWXrHWPfPZJEhkveo28wj9JtRSmLlSeq
+ZVsY6DnH6quse9J6TQqxxJSJn7IwbHd11/0ddS/KSa26ag6GkukzzY9kT9voHE372mSloeFAPDg
y0Im22xH3anZH+tUt+uL21t0/M+fUX/nb22ksAGxdENRbeSRuri3v6H+6d5WLtL9Xs0FHFKDgAtY
S6BWAj4UONgvyE1ghgJDFYCI+JnyIWZyYLyOQLhFZJMRnCl6UoiWvwC6G8gpQ/0ugGFsSiFxZZQ5
wmRXlFqiyNEoSPD++q5ZxGZXpCkJnFz8lyJa/v5W+i5+oPQOpquvhLGtqFWToGG9EOF0P4/GP3gf
f46G/udoNLBTNPPCaAhQSACMGvqtvsDdrI8b/3U+MJPuYhTDrgqJJJWhuJiYkxZnSV1NWpRY/8W/
WZcoB4d6WVjyqj4rACvDz+dLl5UTenrrhU+SzrsnslTlpw5So9aqlN+v9eIahKiwXB3jYGyAvc3I
ao2aQPZu/YjIIeHzLubKqwA9HamllF52GeLCPyq/jFWq+quaRw5Kw4ZoApdlLsQHzRXe0EBiXyvm
/7eSOfNtdZjf/fDsfn4mHk68O3yaA9LbgXI1d+L1mq7seh0/Zv5Lupmr7NsbxW3t3e7KclctzI5H
LeOj6F9drOu33e7dnW/k4NzZOq7+tdkAPrnRYYDZYTK+DkdOOLoS+NM1vQ1fHd0ublZt/BnbrWnc
nmb833n0JsTgo+1l3bp684O3HRT9EBsMlwybYLM5Ei54PnqQzXuErLsZkpjgCLeavmn2vtH6m6K/
WiV9GAXdGo9YqfNZuZO3kBNvkY+0ylyzN1hJnXCgenW/fLvNR61u5Hc5s/mBIn++VT3j6G4Qszvu
wO4N4uFmlPVag8HqjOw8XF26oeEe2iF/8e7zCLmr/fvbG2xr0oKGpUtZkHph6b0xOiQluisQLpbS
cFK5PQ8rdLc3ycOJ5HfSADSi7FAxJ8FX1fma6eGMoOfA6e91Bp6GJqovxb0arcbbbHIhdyfNtzsf
bMgw6G4YQJoGg9HB604vYXd38km3GbTid621YczmJ+4Q+nq4s/NifHU3RDzW/tU9rPE8bNE88B/h
uB1Ebj9oM+7edMRnmmDj5P5owJ/n7p1BR8/uBUbU22bjtAYjnJwL/9JXMN/2o3ZtgEoa+PcwDIOw
7H2GX/vWRFkng9STl52Ov1o5ruoNVuHn3g81N5S9aLL59ehIQVci7XE0Ujrisb427gpvGgIo+ObW
3l3dQcjyL0pJPPFKwNnB3c94vkBAju4U4mCXzEPd29S+jAVwIfh2rpSIrAae2o/V6vwunK6j3dl9
tES2JM21+ejE49YaOAQTTG+0NW9dbNSv7w5PDoM4J++pS6Qej0LkzxO/2/24kSeJltFNnfGhEu50
bLt0V/4kageR6th262Ddd+mQ2v4UE4dbWIOX4Uu3dz/OUnsJEzDwvMOCsJnZ7OYOx0obuvnyQxbI
5vI07Mujfq9z8Xrk3fXT99pzNoR1900ILrXXh03Tr3vLdTxvVqAjvOpuP3WLt3XDFgYrnzY74Cnx
hQ9POgf2xx49OIhE8r6ug57h9To0lUPv4AbDKPHWFTEzQQzR2kXUij0+sph3cKOvZMgD0JPn+BB/
YfX8mS54VcDFPCCcvihW+2TI9fvpUBRYs1nHhwrjhs4oDPGB/+r03hv/ZLrr4X0aDAG5hhG44ruC
pwD9zqIXXOdm6a0hJd0TGPkCzCFkaqlrHgWbV3XfkykwB1DQYgZk0jESt3dtLcwleeVEsEt+Lz27
7z0AD5eDqAwzIFEFVd+9qq7VG7L1lF1eoZMHeWryOfHxUfA0b9Gjju4cXAPYkH3gYvHFlyfXWyIQ
YgBOw+QtZeNtg7W0hipj287Fnc5bNSaV/eO8vrlrC3fYFZHFDFnqKmkbdfNb3+gR530cw2iM+/t1
BvcSXAY5x8WtTXd4D6JZ0Dv7nQktSkx9Xb/X662P88O7+gEKZHLo/adANGQ/Z83HYKKHs+XecQFj
9VauYhQ3LLwTHsXe14tqAIOVf6wnlmxZ8Abxn9S/m+a/lQO6lh9s6RJX84hCVnTsfnUwRZ/niqP6
rz7jr17coyUWeNGBFJ0p5yNq40VOf1TEJoh+WfZu4+8sfjZ4tERSq+jNUUHQTDI3YicoKg5RU4hG
ichuFQmwoiUh/onIbY2oLmxYf/SORa/rRgdIbCjFRkc06RJ8w/eEf2ZgMWz4UHwUHUERo6+A3xNt
dZH1SdRzK30XaY1EsIOgiOa2AHvEjks0w0sa2hd+A1PHDsj5AgQ/3eINh4oblIXfWBltGFh8XuzY
xL9QFbpAeOTm8IsiylNEPuoEAeDoALIfNGsa4zwLfFgkR/4Cph7BlQzLDOhBBRUQyEDcSjcC8hJZ
R5hssRZU4AQ3eN8qsJb4rV8wlkrykuEJ9AFkZNl0YLr92rSLPefP1cTz/gqNkgP1Q+b+40Ojwsr+
s/o5148sTrBKGMeNezXRZbQUZFkEszAx3jvRjvrCArkFdZMg/8Eg9ZBqKPOkAITuJ4cxVE5L8msc
1rO+iZKjRIinLuAQ3sEd7osYC0ujI+sYDVGtjxLSkO50E0MMKkuYfOZElQHSM4B9IKXNz9f2xIUV
l+bIuK8JI21Do7z+89Ki5nQ1z48bjqK37SEfKHLjauX79bzAbvnnI2lPJdlfh3pinin3Sr9Xsg4W
qvTsYqo8wuLaK6yNZrIaFN//saybr5lzBavnU4h1qwl8cAgychmzmQEmhrWwtYnTCRP2EaexQ+t2
Cg1rfJPFl1X+pV5nl1Oom/OfT11Qg/9+/9HzGqplshkwVPmJXKZmSZWco7yi73oaSyN7Ew+N1RGj
/XiYE56kbuIlbKW5tMb1fXhd7t/loTarmC6n1yUJEPog6xgf+ylGMCE1x3UolFDGZ7zVPu+reJjM
rxtrpa2qLz70Tr/03lWop+aHtTmw5jHNJxo9E9Z4XnptVX4V1Ex0NQ0qKWOuQY+0xta88fwbtUXm
erVf++VbMqb7VGz5n2ZRtrUlYaOUb2FDmoM6xKBtffFpSn1cxtD/yCYkr5Gq4DA7v9u945s6Tbp8
Wp+mA1YS2CSkjJJZM+II3erNaZnkTldtGCDG6t7VjqL/8qBCjt/yL+aefuQ7M2kmkhmKmbZK5hob
qPqDKpscGnB/3DHe9I29OcwFsyFiwdRBMaWWM8vC0+IxSrsM1ZAdFXG76Ge619DEj9zNQrRSnfP7
8Y30qYVAhx8fmejdH/oyqTY084fyVFufw3RkhebEGEeLx+oxxonemNcjUokIrxpuHi3nUxlrMxFk
U71JfRKXv0yE4f2WX7SMUTRMofUdcBkAVCu7GYgrmKSHsKuTDzQfw6RB9V50DUi5N8FiWZjDz8PA
GNuiIwbAQ+80pTI8zI4beE9EQbHJ8KmvIVtUEzJs2VtYLTjRLl38tjImlCFw3F0LXRlRNwYdZaRH
3CmntZ/aPUo6fZKF0RQpZyftliEKtNHdJ5IbuhnmTgNK3B5BVxM9yNtKp6BXBd91k/GTlrJsZYNk
Bvz+VrVp16ajii+hQtdboz+y182gXsKGnGMntUQQVsyOk0wXle2UhwHfSnVta+5tJi9om2/KoUg4
aqUrZD+nfowlw5s0ROOx3x0X8Dj27zyZyggxlcu2imHukLTOqdApmMYTLczelJHu2fMiJEqMmBgn
2C8SHKqqdsHyZ7MJPo2tzn5yHBDi05cnJk10OpmUg5dOtriFqW+3Q9g+OGrtG9EfWKSyG33yBybk
cO/iTv4V7cAu+xINbg+hRHjuo5rD2KRwEUUhlWlQZUy5IPvzsGxWZLb0BM9LbukrbWfSAp8WglZI
5clnqzWe3CS+UruxzEwRxdqEEDoTOHyJexzrfWmjQPRqa6Q7HncGQlSFVFIMGYfNpz6X3uisE/Us
7arxBTv01QnMSUVF6pZrqavP9XnydlqKFFMM3LfKJl+VH80I25SNc/FoViQTovr0TrHHpxNKuTmz
2i77e92359j4jtg5z4lQlrdQQ0eMKHjI8txSRxVV1FRaEJFDBunAnOuzx/QmOsH1VB4ftmrXha3e
vbf3i8u2akdrWi0Lis/gSAUpAfKXSxYn+lp0k2i9FH2yE7gNQFbbGo3ikocOGxkMUGyf7n43bUei
YZ9uGd1HG9AKgdEQr/RpPbHY9UguObDIOhoyIjGs4YNYcnHSnwYF/ohlktGQ3rgM4CqFR000vv3T
Fp5C7zARcYO+uRe4ZN/sWjTTBodlsY0+L0tr6mwIHepZotzE42ZbLw22vp45sMdQ57m/HEUciMAk
fZuPAcbpIhNwTyY8MopszEpaLuUu14FZhYj7fCyj/nEXe4ZF6Gi6K5fm7La8bK87s29Nef6aURqW
H8rQXMPb5FgOEgyUfRvsizATyTzkVckC02lM3OHEjtXZ5Qu/1240IrYR7zO6m+7CGmvjkpoHQ9Pl
tZWh02hFBNnu53LXWhyWp8LVlsrUGEoi10Rq22NOht41m1VjiFpxjVv3acnk3NDwi2cOg0sVbc/N
NZqh40bnWR00Mi3Xa9+hSIDgPIdNziVGGi5XbrOukOphrtjlucKU/UCDh5Pu7OcPD17l9OCzJ+N2
cf7cJTn19DXDyzGdwR6LbEw8+E4SnmnPXlv5ljkZdVOykz6lTwJ0+vA6tszNZkh/bEvW5kc0y1fs
EThe3L9Bq8h86TPd3XrWoOrfQIXsTkVIKgHPpDnzaJ0iOv887pNs9HiDcbKJNyb4/nFRdWWEk1c3
G122N+6ZPkomMrk6S1wjOINUSP/UGQ/hXne16W3L/bm7fXNGMiIawfuAZC2M/LdGL+8OpUE5whBm
GNOxLIm6plu1lj7tVjJ8hxYQyK545bi53T1tuGSXDPV115o2/bMEuztyyXB+bJlKN/vg7tLqNJa1
eHbgxLMn+Y7oxGW/dWQ6jD3G5eJ+4V7kcvq3XTxLdsTRuckm67cyMp9vm2b7RYOCAGDdxflucJDd
dQnBpOk+Fl88AEw5IbE0EMSsCsWby58l9IsIGZ6dy+S6Fcmit525FVshnfoeIkova1WzQ1iNc9Hk
9YNz31xVI317WvB4it8jtEYelm/OnPYInk54/kdTmbjvkp49wo/LDrFguuGdUzBJKXwDSge9hN6V
BK7j+DJJdzw0h91pyJg2yzsxqkNIC6wEPYnbnk5PC5TU5CPdSZ9rVtq03tprcxWFxlcxvC+w3Inn
/KhvIw/IurdB0knCqntZnObky7zpnSjMSUrd4dh9nNVrQcdc4svDirWwp85aGh9HXEY0UYf6QJog
WfaaaTQtdtUyG+3Hl92i3yzB8lEiHSYkCJGZhg1yt5jVsCcP9ED9wpfCU9/sWZ83kR+5NcK8p5Bt
qA+tOaBdvTZ70ki9eGWPhU1QY/dLeUq/bYzSTlkbswMS7/OWoMLFYXLYPUaPseM7VGRh0y++igGU
c3tIXuyQJMeRNL8NEJZwb2+7lOX087Q5Le7cyK0ys4d2QF2IOKrqjXjlfejT02uPZRTtdRNwb5p2
TLgdHhtDw89ZSzfSTPnIhmzxNtVbE3CVxRro2TsvWXSL+WFBeGi8LNq8gEfe3TBW3ePcXl0W2pi9
JVsjnZA5ZXz7SPr6AHdqixpNCgVrrwlwXDZmVq9ZwXSYS71mlI01EoqkV8XzP5QwjoWSwQZLl8Fi
n9tT+6NlNsmtlKhUC9ZxUZ2exo8+OCJxLm7IHYBdPkGxNaM8XfGwuBNgOkYgCww+Qp4YsG03Dh7w
eiT3AUyaAzZNi47uL699BhqeCG0sFktITilcEYAZQKeP2CMcnhmljbn68kFVQiK7/y1QI3jHHfET
sSv+gIXkxn3dHx+9MWSAprWGKkWX3ySICqaTH033/rlV07P+4jVEEUIiFS34rzL8BCL6eaehPu3H
EK8wVrZoOpi45aAH/HM/do6vj1OuZ9IckmHV7u6MYbvLpCbgq6Df2/sXr4Plfhss0PCP/iTxfj7+
d1vjT9zcsRyZPhmBLwo9l6dmy3lvVHl1fdS0PVQ6wICnhAxUfgbIF5V9m904QrbhuWNAIWNqHrAq
RVJbu/vWuWsfAx4998zIVbDODuVU7oNOAa1fJ+UdWbfW075MdgCLT0LfPs9i+/ai3Si2qz+d/tPw
PapLnRiqeRvL+e4ue0WzqE9vPw/R9y347RjsY200OY6l0mjFJkR/Eszs8/y214siH18cZlL1BraY
aWEk3QhyvHnWA9Md9H5FTLFQGwPiEQr2PWVNefauLR4RadZoSFUv0WBDVfv5wTgtcQdd3PX6hbTn
WcnxfaaaaRFQAHKFG9aThqiIrGZ/sa37HCT8aPnKR6wS/EQo3MV+59bmt1b8FdOLuWI90JEy+I7n
tjyp7Nkd3KpuXfLAGJnOEh45BHFPoX179gy0YTjcHXf3h19v9bGOBwApuOeeSeb48hbuVOutuncp
Cw0Z64WwOEPBDdLT8u7JpUtfP837qbO0HA8psAK2QRjkPjg9AniVkkmyhbcvO+36AaVk7+kdC6xN
daF1RcyGDzfdaWLdqbow32h++poUODX5Ji4SRQT8CArufi4hQHTrV53sZweiX6NpYTEiy6ph6N8t
p98gwDQ3knrvKNcx0VKa+Z483opbT43DRH5Pjd4NTgYA632Y1hM1D3UgDG1RZt3SfOFR87+cB1Ck
mCw09Mt/ThFFWSR2cec8qnimQ1uEH4eIAF+Py3WW0mNXzyMDkh3e1ArulNn0gedjgRAbwnAz/fld
+NZ7P78Lus5p0N12HIboz3PZa1lV5lWUj88qbFw77dRYHasA/cn+7Bo6wWAXFPe19JEX+7kpJ18P
m9LDssPS3KMxO4S56Uxv5uBuwvE1ayZi+dpuGnuS3q4L/FD9PO9pthTkcT1TTqfQfkC61XTTz6uV
ekTYWbGKJYcv68L+5HTwpMPkehvYNNUT3seHQxJPPVCyB+aLwaXcXDDFkv3ow+TsiIw52tEYqMu4
3zE2rn0HD8Ua8W5kW15Ns1nPt4q+f2Gg/eyY8P0YAbWJ91LVLGbbP4esbHI7O0tWPr4570VqLOKk
Wp2jZmBAci/1B1kT5kx70Bu9vj3O9qxJry81Xk+97V+nQL4FnlWcCV31P08BB4XzTXf0HAsJpnXY
xznsEYw6jgHmbPd9v3CoeO5vSgpzM89n9TGeXZR3S84DkzQXqWkfiUM4VWQMZmmnjMtJnexfLITf
5/D8ZBkytA0wV7y0ree5S99fi/zUXAGx1sfLp3ND89bKMVkhPG9jnYlMuXkOjrhNm60n253EWRrH
CXTz1J6TzCA5E3std+1VdaTkLE5dJ2k7BOFaHZKS6kMrwtmoCJtPei4KvNmK9nVCrpD3+DI/o5mC
idDssmvucNs7ljo7lD4yd4rlOJAffonqRBHxlzAer4GpePz4HHlYbh5Au08deXMAoD8KIhCx7cxa
sfVimXvqRnADofnoKibjEBPIrND/vIGXU1bYp/iajR85tlm0Wu5wdePt7V57VeTLRdP9+T1/Nij4
dUCHY2mqgQmI8QQTy4cyvl6tEq839wzB2fEw5ppGa9u/LXV/mnvQ5de7CM4WrZiO1LWHGJDBZVW8
hYHpkw1LENdSuFr1+OcTQw/Lpf75nBDCp5AGprEca7LzPBQ3tbHqe+TMcWSltbYajBR3FXZi/02Q
oYQUeAMf3BN91BVd4NzdHt12e4gHIu2+8e5jN99sfn1utK2Cq7uFL1674/773hsupzSLR4QPAatt
9+4ocz9JgXJX+JbAIIDP6l29k1+HZxLx0EmM+xd3eXfdPsuRUMMHqTd0P8ggauPo5FnBDhdpdzdO
3d7BFTJi8bHK/Zx1gvYU2jaErKR18tvtdeIul8NF47KhcXvD1O3vduKUekiNfb4T9OdYoKBaPnvT
cX+IgR9Gp18YB/C3Zkiv+a20DQ703R05BOw9/GQhJMqfhvv2mXovGFbfZcRftwDrQVpjukKh/zSd
xARYKlJ6KRaoF8FijrsMzbg1pTLAetPXkMwIg3g26s34MTVgshtevu8VBFPj7zG+fEUtx2PsTcay
6ORrwBoP/hPkPLTFEFcRtnRj3xnnW03qGuXAjgXncMeCR4xvDnGdXWvqnV9clZiGny/KpgynJYIx
Bw5jf75iSa6Q5KMZF7y/JzX2d9c7xnxYtmSBg7ySA9aN+n8svr/fMmJDsQzACkTHh+7PY9osFpn2
yItFQcpR4VmFR5qrMzJW5AJs5TdlLm1RZ+/MdbbvAO+Acwl5xXvyZQyulSt3c6yemNdg1kZTrBBo
jPnp+2WIEUObHBdspheRp42j/MVs9L3K/zFW9ENkRbyFuIzie/o0V1fH9FjhUpmN42h2gfdJBxSs
rPkA2dCIG7O0EO3M5QXHx/xrFXs66tMdcjRqaYlqaNFMYtuDotUXhFuCUwhNniIEO3ZQc/nqRp/g
8UAudMKGb6oGVpjvMAZyhhGyihAxyuFLnsVWkK/33W8twn5OUU6VQQv64qkORW+wH18jNn5mqxwD
6s0Apaz1Yy1vlE+SYLLO+cvpkFipzX+e3P5+scQV0m7ENhVPwr/cCNVrEefpkXX6eIerk/SsMy0A
/AdFURXlB8geFDp2jmEkNizK4KIR7Wgjk0axeJaJJMPMgEA6vM9vOnmuxoBHOjSd1SOe4lrpi17f
9Swjvrm0dGEyWTX4eyhBTChmDWVDC65HPDUtsgnqoqFGyCfWPSdoIelFze5cJhobnQjUi7Dig0WS
g1RiZUkmubW5ppQE+BoX1qVTYVGeHIv2wWGdopWnP47TylK9Btv1n8fr2amVHfOf4/U0ERVyg9Fy
5ORj82YevRqmZRWNpSIJtCOsSNXo3BihJsJ9nIowOZXzi1l27QJOvPKuJZCsEqt1vd+2Zc1IFIu7
CDNV3n8+yb+W7qdzfNqh3g71aS9jUTzWjK/H/Yw1T++Cp/pRFzvV8pXXkSWWv79ezd8eoafl0ay1
+rDPT9cxe0SaC7091kp7Sw72CX7axE/keopPOc314+Qu69N7/1IBXJpS8LjTEkJUGD2AOuX43osO
wPs4ulzjt0TfZKbatdlha8JO5qF39/tj53o644OAJbly2dwregdsCo+Y0rH3wxvhENyp+S9YzCbx
rrF5Te8oo7D1VvQTCUBoCW6Nf5Di0LiYnYynLrEwptEhnF1YxTmwestbTQaFoMBPU4EQYntNrbSy
CmaDlY9OdVsr0GSB8FucmHRbNFcMd9ldF8feYR/5RAG3Uki+jnPySw2FlXF/UY38TRQQN9fEOQHH
Drynn5GuqMkk236U5QIPrl6MUSuO/yj4EQbPaU+ig7kOZC8e1v0YKgdRVL17R0LMRbqaEuj9U28B
Ka8L7L9v08YS9UELlSXSsLBe3HqPN9g8zt6jQ/9iAtf/MZWqlmOoeJXjm+I8swDkODONY3wqF5WH
tCoAMPQtQX0jqCbziAtNt+r4w/GAe4DaCH4FjRraHyCxcNnL4ICZV+EzB41xeaNbi4IBIct9Qm/J
//nleYbHxBsOhRsqBkUfi+QzFzg/mFldyFm5MIgezqdZr5zeP9kGQKTOPdylTv4dmRrIuOqqWK35
+5m9PaBlEMnq5Nb3ivbnz2ckSAtP75dmspkTG2AbuvATqSHdR9fqctknY1zRcYW8+EyNt0ND/syL
eeNv2IlL//1IT4vsQblne2OfQgF9bE6n91ikv1oxMrs3plXviHcpXtj1pReZb1mJpHV3k0jOK/2k
R3ZZUW3t26TKBkfaxHv1xW35e3sgzg3U0iJExLBV5WlSU5vjxd6bRb64Yp5wjoK8V1c9Yhvg1LrY
y06QdG0taITn4ODbn1KOT6anTfbdPeapd/JlcM6FUIb6kO62CeT/HRz/ol74xuWebpVOHhNMHlJ7
bILO/qyuauVUPyIpyhd1SzwtSifuiFYxyhXSjYOm52BBh/+NEj62PEn5IMbNheCkXoLr0WVrri+d
Y59IcqhsmHchb6I0xcYqXx59mX75mDaK1I1bWiDj2ZK27ReLmy3u70+n//SkOTfjXJ1PUr7IArJB
uhBNldY1yMIbkDb9uHbkYUuI4g3PVsgAi6uLPYTSKlD/JC0LskEV1N3bDGKGh+109zGVkOSdv0Xe
Y4t3OnLzsbKod4SbQa584L2cbXBZhpBee7Wnro6eFKA6mNr9fP2YXH389GlDGjAGab4orWopCFzk
543oFJ1b19hL0du8eM7Uf7xthmKbhCCKxEYs2f+8hUmacwOdx3UBoKnogbofFEUPx+gk7x7G2Ilp
Q7byK5r3yRei0v2+fcPO1sDbnGDEdjau2wckc+b/0a1ITEpMnSDCwPaGLn9nxf4GDF7Oil6fq+q6
aILyfaCjFFb68WYPSuGivYcMM3pwN8IGm1QadRevCWlnWf7lxego+vMTohm4+7PYCxUQSSZPM4R0
OnOax/q60IWduCBnBIigy8mxbY+uswhZPo3l4NVhtb8Wj6fDPtXhDyO6MAkW2SJ+u8EZrwJl+YDB
CC2rnexwWJnoCyWUPLsvrzGe65q08TGFHCc9DSCXXoE9jIbZi93b3yibZpj4d1PVCAtV6/vnv92T
KL2d5LsWpzCfUhJ5xtEaVbzuVxgold1k8dIl6jt674/XUzNF6iTZfIR94BL19HrWjazemnvsjC7O
QDm8H0EaD+lCLTYldYql4lEADwYpgZIGhrF+FJsGj8Db+dVU/H2c386D9VsnpwBLcNnEK/+vPFO9
cJqzIldySNfmdB2RJa6ee0599+8nQLLcwyogx6i5XgAOZxd684VvNRHRAS/mq+cB+T4RyyQyQUH4
BYL3hHOermltl7kth7fbA99c4N6MHbukk3qGN8I8RoZUtm8WIgx8sWlB16v0dvby6tVG/p8jYlkU
ZpB3TTytnl6LutCSrLAimbdueqP9Z2dTEFg3utBzvhihmaMMebgaW6wj/Hd4hHVwB9G7nWrv5GSv
0PsnvOrXsOC+p4hoFnpsT8+JfIi1SIoNOZQhlxR7OTxW9VsmEYZyQk0hByrU0dpMfY2NXHzGucWS
gitU8CRFgRUdX1R+pHD8OWmI8+H+UPjpVFM8NU9vb6mrj/PRdGohxjijX/B8MIcBQJqQC9CM3dCm
XYHl04blq7OAz6D6sZYL1r/qyd6Vrzfw0PjcaITmYzTil1dCKJG5fHuzEb/Mf3NWI/Yb7nY0n7c2
o9Z02m7vxnevP26Pl2MdF2ed4u3ujevp7u62z+BphYvM3/vgJ2hcYgplALbhotdbKEFv3X8/dIDx
WG4z5MpQcpCGDBH/nwS81nu/uYt1b3b0v3qyO/uahF+TtzKg1QziVgKYdTqwxDuzzs/V4DMSIkbT
xiZOZfZl7vkrflZ6ZBec++QqfDTDfQXnKIPmid/8IhppEfIHvPQO7APQWP984H/cxd+Paz8tjKeL
ft/nqlqLt/6MEwW9Hrz8Elxf28qr3YL6j0f4j4OJBeG3ubUiSrAqLAXzUHXvFjaRvlo7k3FBhLOU
F0MnT33eoVuNxkfHXvQ4PdRfDpj8KR1Eed02cvZDx2VO8GuZYEiUT0SvpnBgw+yB8uLtz0PzLAB9
vie2+ufpppdTamRZXYWcVKNiZGa6x8ssyob1tfDOUARNh9zD9s9HfarWfh2UTBZi7viHJsufBz2q
StKop6oOZUyLjqLFlUNfcRZF8uLynkqivw70dDNqScnSU67VIZcWxYFmoeMqJio8u//fBT2N4iEj
qd2IeMJONu6vwbnpXe03GaOjdPrzgZ6A1/9ckCnmIo091XN7vbpVpkwKRx3i62s3eOIEhLzi93oF
lQJHf7VO/etw5Ofg/M3qYP2V1arqmXm/lQUgfjZ8EDCS0bLGa+QEwm7SOCC71XpBuX+u076v8PdD
Pi1IeXYoj5Z+r0Nlps1Pc3Oi+NAH96Z3B9az28d5MjCQ8zivVmSxC3sqDegY/c+lPk31kRnlaUaj
M+Qa67J3vxOyguFfg+PyskTIa5MV4x7TwR1OKmv2z7f1Xy/E7wd/LgcOeplnmiaHRtErSkztsUIO
zX27qV7B0f96I3470jMIUxV7zcmKnAfo+na3JwqcBzoQl+Dn63nejz/fxW8w8rdZsNZOB1VJGU0e
nD2+g8mbfoRDDPs2YxqTlSWviNEYUPankgN0S0sxn+7zL5p0/p6UDJLc4dkdvX26uJ5PLf1O/+Os
zX4+y39N1b+PxdNbKzWH5iw7PN2MulRhoKSy0c5eQBOvBlw8d7+NxJmE+LN15iAS2T0wce8eYdDZ
K97DiwfoWYRzAKK6lTa39RC9K/f2gUKtDE6Xr6R5UaL9e8xIbhOK879TnQ4P8L0s53KuOBF9X0sj
v3h4/n0t/32I532sVj3Sy0XiWm4lsXT4GmHsiI/Y5SuN335+AF4d6Wl5uBXKXipqlcUPS7MCg+cL
OQGKMAOX8xf74Gfu2H/eiP+5qqeHTVFv0B0M+XspEtVsYpYuznz3mCCH+qtxxAnUfkJvxcI98TjV
04/ciANLszpGPa3lwU236TfoSzOOWoa+iPJ4oKsWfGtKYYzDr6ni29rXrZkAnLdK1fGS632Y/Rdp
77nctpKG614RqpDDXwIMIkUqWZTtPyjJATlnXP1+WlN1RoJZ4tmzy2tmPLaXG2h0+MIbakxiAExP
vX6rpds+RE9nqD0F3os0fsszFSNCzTXi4hS145XveHnl//eNFytfb7sxcZqaNRkC4IQSND6WyvEq
derKitRF4v9hg4XR0Eqako/iZmrb01hsE2P79Tq5FEAqZAJcgLrwulu8iR8VfZckKadZSo8Tv+59
q2+l+WdHpcK6Yut+cU1+GGvxOnOoS0Gji7HULQf0iJJ0ugdwo09vX7/Uxc+DPQn5Db1TQBOf563t
6rqI22o8oGjDhcfUmSRS186LixHEf0dZ3jdGYAKHaRNi7ybyWLZN0azZzXwlA5i6guPUUF45oi6/
mC3jX4FdBKCMzy9mRGoaVSYLIowfxW3DcPX0HALG/HoCL64K47/jLFZF4WtqqKKicEiG19x5KNlq
MblW6cqEmZZ0ZQ1eXBcfRlusC8Nv/GBseSuOd07EREKliwxmPxj/j9Mn9tuH/SQHkxF2ZckXK09R
fKIOYULR6TZfT961jyR+/8MofVUYTWswCrtW5IIlKHNLX2XOw9fjvFfX/4nrTBoQrASsVpe3SdFb
bVgU2Xjo5mQjV79iwEDx04Qi6vs3671gwLvdmV0rx+cR+T8tPX/9CO/Yx38fAZQEPuLglrVFaJkP
oaXmTjgcgtMsdAhG6rPftWIlOHPxffDa/0pOwxYeGPrMiB8e8Qobu7XTIzS1k7tDFa4ArGc/FcS5
cJ7E3MdaRdpG8Z+DY3CTbRs4MdZ65d/Qut0bpwLTZBeQofYHl24PrYQVYno/mzvljDYKGoL4KyM0
iOr62b6bQXIL5bV0V8Pq7+4QI73DBHMDCS35bW78t3Lfn6IfwQ//e/wYAkX/He/wgbqykS6eEeZ/
52dxEuHu0PthWFBlaVI4jcAPJ+nPWP5q9MdOOtawc77+IBfX3n/HWy4Jw+7Nru7ZSpq/b/L9iLZd
/QAW9H8ZxdYEPsYgzxUb+sMKn6yiqfyAhcfhasYnPTzo+VFzroyimOKY+Xd1/XecxerqQkdr+xJ6
sqP/bqX6tqkQyK/LzdS/ZfjlNiwOyV8Vuoxj9mkMXuvyWOOvqTYVSIMNLjRSe7QidaMo/YOBmaOZ
WDvIB3a903SUlefXShpXQQ9zpMVC8LGh6wNDLdxMP3wIKggTUrhVpZsOdB8id9gFqvFJq15m+5sN
CzbYzfiHZZ1XFeqPIt8DMvUmpB+G/raZqY/A+68RuunLlZNDukeqMq2jtZOE9z3AcB+f7z5Czh7F
Swv7qDJrobHhrZQa26E92kFxDJRuq/IhQXFgQoUJQgtXLUyfemPi12CdK4jt6PbKpIke9eE6TxGx
j7R7QIK7lnqvUr81fX+f+tMhiEt3rNtzoQ7fyL3dUsXKB6mP8Xdmr/sRN1fhDqTRlJ7ivaEdS0lb
dxVAfaCgjtDirC1qx/PKhnAShjh0Vzt1RjRjHt1Kg0cYZR7B5tqqqk2AAY8p2XtLllxqQZ5sy16Q
vCg1bOgEVWCq0I0c3aURTJQMCzeLPyZh8zUrt5HS76Zmuhlt0IMJhHsEu5jUWHLcXvpF6ryJ89uk
N71Aid98+YcMwU27qWfNS80Wu1Vno47WblCeS7V5VKZ+05vqqUiMk6pTUgQa0g6Kp0fBnd0M7tdb
whCFna/W6mKnO72aG35QD4dS17ELQnmU6g8sLqXo1gE4VR9wVLopUJ0/2dLLIJ1S/2GKD6BxbwyS
VA1dx4T+cT+GLlcT4fNQn8cGYSfkvaJGWSV5tQasQdEJG8M/GjUKkLp6L3k25N1qcjx1/pOD24nK
1OsxfW8TlJCp9cfYPvdjRI75Rn0oJPFMkteyvrctPIqqK+2Xi8cdlXaBL8abcxmwpgP1p1CNxdW3
Mcxdqp2naSvVJzRgpJertbaLFT567yQggKop9C/Oh8jUg7LMqboS5wXwU+FRYl/To/FSvPS2Z+F9
pftX6hlLVtN7tqOBzKIpT2eB1vfnw29QY+zRLAOWuHWyaxgP2rmxX2yQRTJUiIIzZR1bRzV7lAOY
Ct9EckfLnmqnrTlIwVn4L5dXAmvt0rwjBCisvlV6UdYi5IjUJC8CHWWKucMFlarZvdk+z/Ftpx9y
CesbFBS+l41XpAet3kLSzVHHle60fm9I1KZ3uC6p4zFUMEP0Zn9t+8/NeJ8j9hUcsRaejdgbfqfK
EVcqYlwcrRyUKm60cyyXV66vi3V0UBW076gCok+xiNBsKVFtP5yGw6j9raZXGVQzCAfaI7OGBdar
pT3E8f5qErTsGv7nm34YdjF/WVqNYREpg8iCRuO5LAo6V8/CgTCjYzRwdGVaf2MkxXZCb+RqTenS
rQ29BK90xTJBvi8CYDNjjSsiAKZ7EDfIQ+3JJo34Wp6uXjiiPg6zmFxRr54MJRowaBvBX4xeG+Cd
0dmrTLdcCnNd52+l4E5TX/Ef5kb52euP0vQnqVM3hG0T4r8usikK/wrsoQjjaR6zHt8yE0hyfkfd
X1OPvfRX58JWZa8b1Jukmb0hoqZKx1GT432FrNHQdW48jhtrPDmJ6vXzj3T0rx3Hl14VoICqg2rS
Aah+3qQ2GNtxrCgmU/tnRsGFoaHy9Yl/MfxG2dICOQUsX102OvFOqibDH977CxLy3eIID2j/9hmO
RDpUGHnYJ4W6njuKFOHPcEZlIr7Whb+UO0HoMGX8fCAGLauR0lCmQVnP7+X5Yopcc9zmoqvJppmu
pGkXVylKo/DgsF0G8PN5TmUpt4JSIX230ffAMFoVBQndupLVLIVD/7MXPwyz2IsWYNdRq9vh0PQd
NaKzXQ5u0wNK7X7a2KIJ9OrcwXeewapUNYobdI8TTOojmBojDtA9fHsn3gzaX0KgKvlVdupKDU/y
/AKadiWRpDtmh6r67NnzfGVNXPwaH559ERhDSCid1CLcp9LeoZkciWQ2rM5NfeVbLFFB/5klzDgd
LlswTUsqT58q2az0fn+Qai+3NzLy2DgxPAtte2sX7eAu/BIkYroM++5V/RvjaNbhIbnCmxnfYo+m
LNKUs4cbx61zK+xipd9QwDvfK+6Gm/HovwllahupxnHdrivUp35I1TFvb5r+1nHutN8yrDtQUuVw
mvV1/9aYt7S1VayfmpOEE1yzjjhiJmKUXaas+/gcZb+t/CAd1Q3+ilsDbTLunNv6HJ6nzuIyelHt
XSE9TBXR55Ub2xDH5zI00wA3qjS8wagt05WmkPPEH2JO9zFYT2Pp5eabnlI1VJRV3OEVV39Tu2gd
YWUnmvNK8VNDP7XI1lX5y8JxWC1Tt9EeBhmzGAu2uJzeEJwFUGGlBgOyaE0OZEQO05uspEzxTA34
JzdXL9DTRb3O8p9FQ3g+rUVltIqI2FPppesRY01tzyz/qoTMopxDwdbLaJjW5nij4b6YEDG0gosb
vo4lJlSW6Q7X5Jney1Rfzc4iiGrMbnDUgSBqQERZ/xPWT4k60M/9GUyNm4NlapJfqvaU95iEF78i
66ceTa6tkagXiueP51HDNnrcopp6JRgQAy8fDEyLoyHgC9VpycRo2xg3w6xSDjV6Fpr/WpScaY9R
3ngp6tbXqnnGv8ebwc1rsJfQxCICWRxvcD0iKwqD4VBxhhvlvIlMT563soQ5ZmSsqWRTRxRnaw9Q
QpS5JT/y1GSrUfxD/Gx4JdQF4oIbiKm16xABCn3e0w4y/b8192tqDt/jPNrMRUNRmzireawrNMES
wJvTllKXKCV3hrL1o5e40lyfkaQ+9CTExqT4TTR21YzEleu6U7iQtUcHGnLvIwkaH0KMwZv+XtQT
6plaidHcXLns/k1vPs/O4lRWhoDepZ0oh659y9SflOk4/3sMLJ3hmcuGz5GyU74edKkcxiH3edDF
cTpXoyTlTTYc7DFZx6kra3fj+zbZgiGgU9tj9TRvHaRLSufVil9Ny3fbESnv8jXq7E05/LVAXESD
teppGmTd9zLy18QsBQg0ozoDFU/TfQRMW0R18fzcxD7lJelKLHIBN/H5NRY7LA7iYRhloksjXM+3
zUMf34GY6AlLgnsl7SCwZpQ1OJExcsle4795+xhE2zxoXdu/s8wn0/nmAIOHWY3byJWMzb627P/J
Wye5jicuEn9+QAAEpYTeE0qnDOjiZ+sK7VjwjZlXyTkwIKHSMLnn0uuRoxc2ZdbTIDyf9ibeWPp2
3KCytXr7Q4q+1e+D6hQ5wQHDEre4jc/hScLuQ5ToZqwl7RUuGSvUgtx8jx6k+xdLEBQptRtnl63O
GFHgfUFBDjQ8ePKNuvqBLzC6Te26vnJpG5bY2p9PGvGBOGSAwQMSXvLlbWvoa613+kO3ntbEB9+I
+3lLrAQ3MPOQ0mVPuwRyt8qtgcSiMIwavXdU1Lga3N++CwaXeUFRBCOp2RO4+BH8bbONNxp/h7DC
QHMDqykdCavm0eTn+quBl4ywmop2EOoRY8VSfl8jCiYcUvlxgwkCYvLIgaA+jYkdll8pPmXmVoPO
KIP5HcFpIW2buTcwAleP6cFx6xeoTi6J8Dpx6ei7PdCp9iCtbYRZqWF54qsU7jcUu7zyHqAvLvK8
DKSQg5CsNbzOTb/Tyr0dPXM7uW+Ctoj3/AoyX+iidGyjR0mdjB85GpUjKGT9AawG+otknShk6Jtw
91wjnCMoidAwYWSiG3sHtgxkGNrKgqDFf8vujFq0kKM13SNdc3559iQBMItgN/IvvP/zE1HkmeHl
m5fTLUo+4LrW9423RWgHRLJ0Cj3xu+IR4w1WOfxMMCOFPZS5ekGi9eX+FrccVJUUd/JeX8VvvJDt
/EchBKUZDzHC1eCVq/59NWJMjjBYI4CiHmp1/IhcAULzNwgauTBH73v+emF1hdKxy4t9C/h/aOpH
INZgd4abm8feRVToGTv3VY2Yz2t97rwXHYMomC8QO+FRiO8B6PqP5bp/hM9W6CHDpq9e4FoIZzGY
pXD1vJQ3w99716/EV/wl/qfBzSpFParxhBoq/lr8GFfbl1+IQSueDH1Vd99mzg/+fMor3j7/2mK7
FawDgPfiwcVDayg4INj31ACCJ9pBviGDxxq63EXetxUsXvF2GPwekWHCuarfweqCEht6fx5xbvrz
rrRSMjHOHl2Idc3mRXdgHQC/w4Xs3WZK3WjIyFp7ZyviRmc/3Up/rb12VrHY4kZjiaDfSqK0fh23
w830hA7TTqIMr9+OW3MHxaV54hB+sg/jcTw2d83dfMz37z8QiUrfrVFqiv7q4dldM4enJ3efbglo
QblPLuZna2pjWyTnHJCHNSrG5JpusxbaM8O5vqGvwEbD/titPeEnyIWarvN+FUqP8XAz6Dsb9Xwh
/RLug43A1dvrAFuXfBtswmMHg5aNHmyuKb/8W/KAwAxyF3wOYFmKSotLLhjiciLwkA9jla4H5Wfe
/w6rN7k/8NPqD7hUFebs49c367+Vs/dBsWZAmscW5KVFLjcZY9eqDBpLaG83b5R/Cilc2+ovgX4C
Ghs5Ak92pQKh/HPQMixoUwUlTWpVtIw+D5skXZnXsuTgwZidCsfNnxIYF2hh51CNIJ3ZIAbQrqBo
DCf6WokWwd7lOb8YXhRIPvQtLCsaHCVPgqN2xxrxH0rUjwAGnnX5Rmr3CJy/qs6prvCs5F67C29R
ezXuatjYDtqH5gMa2dUJtNhtcrB2MYQHF+XE/bDVX/19jJPNObzP/VVGLoCaItp1T8mzc5ru2318
irN9/Fie83N6jm61B5yWzt3tdKv6W2ePRbp5F/41Tua9gX3wQ3uwTvqNvytxXnKODnqP/mq4jR+B
bVlYCN4H9/yacA3DmOlJQbUbvti3+DTc4l8N0HwnJyhvrNJ9e6wowrBv9DflWjj4T2wuZpL+ugMl
A7GGJba6slNZ9WN9hlb6Qo84gWtrPivlbgTYPyBIlbyl8Xepw8opekxAC6MAAJuvonRUSmjuZVdt
s/+pgAI1R56A50HvxgCS+PnTxrGmWhP/HLpu2tQmKkTV97k03AjV7vxhKvodHauVTK1ARhYlcB47
VUUd5XXwn435YQ4atCSuN5wvbW5NpOdsNKqZcAM/PxYloCALJHs8ADsVMruFiJz7OHcBJFDJNBFz
BZbVRleiusvjGhSFNAD4lMcXFcXGz2M9s6zx0NgnAc/1x47u408TaZ/AOYNHVQdYQtSrNed85Wi5
sDRQA4AWxk7HfsVcHC2N1BNO5tF8iKBRi3Fb5zmbqc+zj7Cam2S3HBBmhb3PV4jSYtOBE2rZE2TP
FWdAG7erqPev5BKXTjwwQ5qMUIE4+95zjQ973yFrK/NGphWWH2jNaPOfDNE3DjxSAEEFIK8wWLn/
w2SIyhxj4lXxD28xzORsDCOWZV/twAsWNC9VPoeWMgu8L6gRgDA69CXn0R5PQ6vQzfyb6YYnpGyk
5KxdKwIb4oz7FOvCWDQ4gTXEezSDQ/jzisziIpltWxr5PMVJt4DSgVWUcACsw+TQFcVOi57p5lE0
Ld8c6mlWZR0Nq3rU7HanUcUNK2wQ63iX1EiwFf0+V7NDaURe20L1oZzrTMpGT41N3iPDmNF0mEzL
8/n7We6ZDBXAjlwr8j1qeGtJcoC/kjvEKY08J1xzJ63GJAJT5WC+OKi3SoyNSmx975tnm4FjtLOR
qyEGSSklH53g19ff68IpAmoINAOVBTDcSzi9UmV4KumQIoL8r+88OagEcFu5Pl6ZOFEjzStd2agX
biSdjwGFyGCv0MJZfI2pltPODCcBtAHZmAO0IT9V1ddQu3b3/lMF48NT2HBUEWXo+hI7VMvhpFRO
NInVD9CGNnOMHBdKS8M3+iu9sqWa66ChWaGm9E0fH7+eWeXSsUCFmmlF2Ufh6vj8pnaZyGUciakt
7vNiWMlqsqvy7DDMsSv3HSxtJGQUnL8r+weYJmCkTYrKf05i3sqbEJUF9VTb4ebrx7o0/xaQc1yq
DIDny2ujr0dnyCsDSoN2TopHJ0IS4MjKunoiv0vzLPedrai6aaKyx1WwyLN7RZLjaDT50sHggsh2
QyTPbDm48WNihlF1LfahJbSA27WSYHI5yzrCCdKNOU3VKo7b57AWXWUVrd4cdzPVRzkUqHxcPKKe
vp8rbV9FweGg2s2ub6glST2Vxzj57dAW9yvMPDV7XTnluUPX4utJ/KeEwMoCAOSINogA04sj58PR
Os2N3RVZOx1GXB+cap8iT8s0XsW0XrrVGEUIs5hcqFC7Pg8UTU0XFkMFlpwwP/fUczCCiwS0IIv7
VOh8CbR1/fL1611auqLNg5yeDveczfN5WARQSt+u/PnQ+4nn9x1qY/OdHck35YTAtvHTd3I3woRa
k74PzjPciDqu3d5sbhsTPziZqkp4subh2o56x2YulhRcP4EFRJJQR7rx83MZw9zmidXMB+5c1+GI
RZ5Eide5ObtaABYCaQfNODVyvjOdfi8n8zqdw40SGTtFwsg8fOo1c9On3c6vpUOtRcfJHr81VH3F
fvQLFpn+MGnxXlPnu0LFl3jGZU7zBFzB5CDW58ETndkQpZna8QY4bIm6N4x6XXR4euuDyzEjytr6
3JHctG5qURyY9JXPr6HGsY46bD0ThZ5EghFI5DnBHRo7hX2njyfdLjxHvavbZhXMyA5Kf2eTjESD
sOyggOmcrfQ4xdRP1Re1Clx5TNey31KQB+hRdIBRtmpE2icpt6muPtdyuQnl0i3AJUgBPtPxj9wC
hj8DFcFkRaHIHCfRr2SOD4OfguspXsBAHs2kuxeKEe0cwnsLI5QztONUO3tNG9Yp3WHDgRCNbEqN
8+zXi+7CnuLbYh8HcZ1Te9nRH7owS6WANTdaz37hGtJBQZ19+r8GlGpkY7IlYjVTVghRPy+hqqVh
4ujOfChoTiAnZWy5Wck5/5eX+e8oiw2U6WoTzAARgYXQEX0sw+Nsunn/v4wCllnmRQi4l5e3IfVp
2fbkJBk+X9k+n2FdiLP863f5l1YqpkzlBoMkAPp3CVGI/CKSSqRcxD0axsXNFNwpSCvNnNKthec0
0nod6L4pPpb292Z+ofWbEmkWlnFvOfmVd35PtP45Az48jVhHH85exSnVtE/U+aCUaNdYzUpLXtvf
s+pWWcpyV/aNs44QpR/DymuQLAUxvaoV4wAp98EnvCk17crKvRRpM0EGcBwZMIptL752PRmZ0drY
fMzamot3FdWvdvEK62eKbwPpTs4fhv4aYPlC4CaYY/BrMeoRGc/nacDBgx7fDMsIJJCTUWFHbyLQ
Voayn0yiGhSUwXF8vRAuDgnjnlSHjUNb/POQGmGqlJY99GL7RIpZjmdFBnvaSEclCCljbL8e7vK0
fhhv8Yp1rmVVF0LwRmEwwXCw+CmZeyQ9RiRclWOGFH37P7yhihgwHqPoMervIqAf1lbq6JE96rV8
UPw9FBKgBRWxxRqSDwoY16ozlw48pF1Yyir5EpaPn6cTEHFbVWEJLxqifO9m8QHE+fUQ4towizuz
su1OmRreSeyVoQD3Eh9U/4gG1jpStZ0ZpJC/X+a+pQwFO9Wy6S3l6BGp6Q4SnRvU9pUdfPGBRMKs
KJojCiqf3ztq07RPC1kWPE46iIQywNKj7kr0fyH6NqEoo6kp2+yQ5f5QYl+rE5pQh4jGCjARss7A
f22Vn31yyo1rJ8CFqFrQE7i6gKIJlYjP76RBvpj1PJEPAVgzEZw0yUsuPUvdXqr2WX9sbdwhSPEj
8LFSPnoOxRHnvpzpvsXQQYZrsIxLW/XD8yxLEn6cpp2m8zyggUSchIQocCcn/h4pCWLg3tXpvhSp
8uK2aegchLjgLmZAT7oI/Gkki7pP7WOLqD9LgMrga8TDq2b4RGEPKvI9XX+N7Wkwt8sLgQ9sqhxM
CtCQxTExB5VtxjBpxciD9Jfr/Cot6V8IJFfgxzGWUYM0E5wUVI+74lem/kAE3L9RcIvd0vIGQZx5
qqmsEAfr57ewfAKJ0wA0SyuknzF9MHTUYq7iby8tuY+PtLh0ojgfZ93i0uFo5FyEImhQuIcreI1D
oogJ/GeC3zkXVBuVf6BlRdmXU1OU3P/Dy+i/Au0mGtXKczjf1sVJS7Y19on/f9bUPy14Zt1UgZ6i
H0zI/17Z+XAchwTATT9280HTHuMep00U1O6yZyXbNSA1HwD4fn3jqJcODdO0AHvZjkHmvjgrCc9R
OjeK+SAV+B71hif1licFGI3o3ZuEoMkcAXiVm5089du2nNYjV5AeFfgMTEeO+lU1Z3hz5PQIbSxz
podKB1tUbuTBXjfRm4FzeLLpiJ2saZ8XV0vCl3YCuGBOIGyYAVYulkRQ9uEwB9l8yOvd1CK0RgQS
IoG+92cHvPX3KH42Bm1dRI+N9COj5mTSfm3TzZVZFHHAcr1QJUdEFzUaYoXFAd/KdqDLxUCITQrF
rW0UN6lfeym1/NzKb6No2I/WH45+gpU+TS3aH8Ot6WSeniFtlm166UmUieP+qaDMdv1wvNSUgQCP
rhJFQQ3X3MUDNlbdqlMcwHttH8HYTCWq2SU9Rwu02A9z/m7K9wjVQcmqE1rL5G4hPpTNNcXCdx7v
cp6YIW4LAz4T3LPPlwal0gA0y8i+mk9J6Ht61YGhV94q9WfU4aMyx8cOrQjbSjbMlzw+kC6GANZC
FVxCyO8UwVs0BEe/hUShWF4E9CMsMFVxXsbRvrvyVS+dN5QCOABgC8N7WuwNVZmliUouKjuD7gXW
D1BrlKyGIlqHwSOk6zqavB6N8rbutim1XAWnSwEQ7bVXNmwEwAdjS7C4boWft6oiK9bMrplbXp6C
y+fRq/GcXsuQLl5LH596cS3FWqwFg6VMB4vlru6zn6P6noGPzSONmhYXEoq212vvl+5fsQdVBIpA
j8qLnYiUZDk6EsOSETBs3x798G8jhU/MkptUEMKCu8lggtSjTEK1Ak2Ear2mupldbgYJ7/riGtzr
4iPZeMODlmfVL5kKqu+U/hCMk0BqSp0Can7bwl9T9VNru/Vw58+PX6+YS4cpwlSowCDgjTjS4s4s
6E5pnZLj0208En/YMcc46vPbJkEp/MpYF3PUj4MtJrzWVb+JIwZTc22NfByKyeYaNGpGj7dwqFew
v0GzMe21fcpt9Dede52yTjE2OHNdexrxasudTf5AbRCBTCEU/Hlny8qolZVkUPoECQKWiIBQLgXQ
XSSkkXaihxmlmxnoJUKFBKRfT/zFxImqISrVsqlT61gML3X1EJnWxDWGrwXGqFwAKNX00yMKEWrw
LCDq3Xzl7vwXHM5lLeSAVAqWqCMul7ypFKo+aSx5NX4SDTgHGF81ofxExdA8ih4kDdKk97cmsLXG
peJ/5a0vLHCLc0l9D8TRQlust7oxi77Qy+nAxSE36HpOk1u1tSfQ/Kw/RFxEtyk3gs2kezD41BLh
POcRea4UwesaH4kM16XEuHIdXoodLWIXVLl0qOCwhD4vBl03oVEoGUfQSjdI0BFxmp4ytBDgG1Ab
GoqN3f0o+1++s9epYvONQvWojceO9ndFJC1cLa5MldgNi/VJz5j7WbTGSMIWp2Jg11qsGuksJG6o
UI1g8dLURr5aXSElUtR/6+oFZ4BIMYio8daFz0sv+euHWGo+2+jYU9KmD0SLEvLU8vpTo9Ls53Im
gE1fJrnaITOys5BMEFPjmNlzSPxVi04AlEFnvJkJnZo2u51abRPF9rc4C04tciRt/b3K1rWOPY+d
PJfdrgm/GVF1MzTyLVQpzHkeLKKJGUgzpVNOAjnxCn6djTBYzrbvp7t3bbZBdXOaFKlvvzjZ9ENP
/D3KJ/veKLaxUa1Do6Heam0pmt84c7FVC2tTxulD2t0asu01aKcTRsSx18Tu1xP1L175faIoxdNb
JmhZttSTylRyxyIMNqR5a+J7QnKpqsdB8p8nKzkl2Zsux54jvxmBLnI8GcX0ov0muinqPOwcyraV
Idfv3V5ZKq6k8xfiAhY1NVvU3PnPMtrTZipFSU1NnirNGGZC4YMaeab/ta6RcC+da++MDxPfKAgg
S/2BukuTSA0ZihVjaABiWS26cxaidpmFakb2TPHzKln/4gZmNOLqd6LDUo8l1afQbvOasJprU7Jm
L7PSm0A9qjn2xaQGFqq8IicRFhiquS2SMxNQI0BJBXin2fVGHo1zmI/A6gvv67Vx6cwTZUA0EDld
SM8+ny3E+l1iGdV80Ju3WT8TZ7AayLlLK/d8mAXXmumXqq8CYUG1CuoNtL/FgJIyFuEQA7MwtEdz
ujO3M75s4CxiYPOZjjRJseIoa3HP41wF48D9Js6xhjb39QbvhaVHkoHupc7q4+pZFCTxFIsVqZyI
4+3TaEqunx0UsfZx0a5eQNm7PRJ0ojLKzTMorQvqwc4e1KJ7aOihXSW1XQh4HEPnDkL8hcN+uTz9
rtGHvqUyzV0vEB9ddCAlL+ct5+f1rPzCGY7Sh0pdwqL+i1X750/f22lu+X4IOWlyQ6o6LEhyrcE/
Q8TkfTtVqE6i6qWkZ4tSsEoA/PXaMy69L6Gt2Pa0KCn6fH6CKKjzobChgyWmtR5lEJf1b8PPHqRK
e7A6dCDytDuEtr2O5HgrydUm77Q/FWelHd0NhlrhVBvvSw3wKS2ywR5vuqo5lXH8LcXtEOp1lZvQ
SfK9FRurxmi8LjurUr5TIQToI5iqWfZ6F41mBPYxb23iWyJ6ctu6grwiSZs5oQ/pTN9yy9lJfY+u
Y1A+Z13ladF0N8B7tAIAHJryopstKNk52mQmrpmF9uAnsmtX/S2BrZtE2hVNjgt7FrDF/zdty2US
ZH6tpiaVMqGWMVLHBpXbrWF4cOeLvsnVTvxSrF3ctA4NL4BiNjggDuvPH6oAuqYS+gPHN97YES1O
02ONHWZi3UOvfZYtCaD+oyQX4Za0fRWNxVpwuZ3Cnap05xvWRmwiqXpS81eRM1SWvbYzaQcZkOoH
DqvxdxG5jA6Edz3ZOj44bo5nY5R+UtXZSVG+EW5nju7KSn3bZfmxiLIfRSOtZaVyZftnjVbtEKxz
nFfR/b62TsVO+BztkPKAdadH49CcWeJN60wvY20GiGEbGQ2/P4r1pmgno1HXobzp/aNdbejtrAPa
jbryQAQrQx6bUFdKyj99z6ulh6Q7gltZUeH0coKJJIr3Q9t+c0LzrR3tc9hige3vtOkmz1/M6Szh
p9DZHW1lc9W1odtJ3Sqr63WLJwCFjlXZAj5XDzMgvUTfOTXGSeovQd6O6tyFab0yk3JVBpu23EK6
RIPmryY9OuXhqiYgwMULk2NDxJWRddap2y4SpzmQpI5S8TuBj+sPpJzvhsQ2BVh5Lcdbox1+yynO
lNZpbmOETMJ1GiCLgIhf21SuhSP9FKl7Bwho24NIhuqqpeHGhhVmy6V3TKLaNfLjVJ6k+imageE1
RxaXKaWkn+U6D9EFc35Y2R0JyyFU1Z0BracHKS3QMeNRU3eSjraE9qrjwGXOz22CUYwBJp49msra
Q1iUO6Ou73MrWnXcwIEe7AWbqDTgAVB+qANcMjHwAIumpQEGVlDaUNfidQCNHQsUtCGgwE6SO2xq
tfmZPw9c2nz/3NZYUql4sMvyQZAv43hlqfcYjSA66sdvotEvvBB1tI8mf6JARCUrN29VOXWRil7p
YXlMR0SmrPyxK33Ydj6tq/5+xE7Sid+4q0OIOGW/D03uChxXlG6ltGhnaGeD3QQTqtRue0lQCsN1
rb6QzE2UTDg17AxQPCoHCFfV9RtpbWQ7K0VBZbl4EAxnQYsNMR2UOButuCftsFcw9pss2fKX0Cn2
p706PJbZrTriaJUXa/OPhJC5HPsbCumrQSlR2zc3DYoKSoHkeh4DZnsFQSgkRRtY6iGpyiFhmi3s
nWssprBBoRQqKa/JWlHfhtktEWkIsR9Teud5qPCoEfEPtQ6zDo/iatZ63R0rhY9/LMOHaMZNcxrW
pYmAu/DiCG4U3NmMhPJfQhkJuQ4mwvBfOyILG4G3MebWsxqa60IpJF5PfXObxEzn8HeQ242E/Qm4
sLvKl6GP2Dr6PM12JliLmFnucExf0NVJHmq5EbIVRurckp3HARXczCJfV7G1Jf/hmQOjoP837RGR
K6HAMct/fSyUq8FLiPsS6I0oU5kcWjkcNQuM57ij4YJuynjDStFNN0vvCYkFfW6EThkP0vc0/54i
iS2F3ICYlBjTm1BwiPl3dV8l14Ft0f8W5Rl9K+SbuSNGVN9q1KMlnrpWn8dph2XfGmlZ1F53dRVs
xj69F0w9nbqaaTerKDFccJWV8wppTW23OdNGYtlErwMlMOavrMobLAQ7ZjU3oChF0EDGcC3KiFXx
IJGCSYO9h+em6N9MskJMy0sTx2Yl/qnAD4wKY5Wq2jYl9Zlhe7/DFFM3Fwcsp78uNfR7/lq6c+O3
WCsXyiar2Ju1jxIDufgUPorq1yCV27T+M3fzcfIzD4bv7RxxIeKhJt/L5bcw88RdMiLm0WOF4hso
jbOUlcKgg4m9OXV5/iYr9NdWW/4fzs5zx3Es6bZPRICe1F86Ud6kpDR/hLR0IkWKon36bzFnLqZS
VUgBF+iZ7pmsTrpj4kTsWNsxLqmr5RHSS4S2Z2ESy2fXaByBLi7E24DeXuuu8DPeuogU+KQ7ldpZ
rbiqpDe2E0sPXmTG2YVuxbo52Vd+a94heOE3oh5O8J5M6VNhiIU415e04w0/RW+ha4I9fLe6xqSb
u4I61YlrOmAFfmmN2j9pU786m/YRn8rrQVWZBwQh4DHyWnWS5GjXUjzt283wCo50OA4/vTLPAvov
DdpVRvXw6cyLsMoNhwIPI1E8NdwkvWIBEnMBRXX6RmxbC7mdsMbFOYnVvPZSQx6nlOuvoe7psTGr
mnJ1KpZyeFrVl3xZFNrYjNTVuW62rRyx5WurGNhKJOGVfoVsfF4MGC3UXdBYbMlsfS0Sxmd1rIar
XJU9Mbu4dWEdsfaJK2VcBS0AaIwA+rOvaR0t1Ng/y8POVrFaSnBCUw7TDHXh88IZ6pgbdheN1kKX
EfiEHnNEay7ehVpSRBlAPIYTPdC+mW9HPhkeQgYhS5ONh7UxS81titBakYUVEq5Jcj7RM1D6pVY8
DTuQdszmcaj7lXz5Gh39Xr1GTnyl+qGRhNM8I/nsDXk+NEWey46mft1RynqZF5kT47QGBzeqg8EY
8/eA+ZuPcBOIKKJIisrQNZTxt9pLMddDKZVgNAwrelIqXkPQ02rJ+BR0zqkQ/XObvpjXIzmQc48c
clkqx49QKjzj0m+gdJzyBMsxp79ojzSieoJWzE3zUOduoKPHy3A8qN87SXKmpD9ASXkBpFU1kZZV
Fg9EHvwBEquJTaIw002LKSQlNiR00N1+oDUMB1XRcLSTuGy01jL0ZC+QKJXK61ytPn5/FTdnasry
ANyGIyQCCITz6NQJS/4o7TVyULbJScJJ/CUIn2hNT6RJdkWX9piokaWJY0OeNIUfpi7c2UadNOKb
qC0qxQ9YFJV7CqefIfl/74Z6GSkF4F7ydwX0j7vpxDgWaJg9LvV0qZbzOH/uj5uyWnGgiiM86HLn
cqWRo5/0KhpUHUcx4gazmJ6xmrtEgdP1J7tDTfb7S9L/dVsMFuIyXSJsF+WfL6kzRvDxCzFYyd2L
pHwG0iI8e+dkIYaeEI/FE9J01OaZbrXQhc9LQFZRPoMmwUlnrZn05LDtyr4iLsNkK12mBV7h+bTV
xzEBR4RdXVZPg3aisibHfn9eluakglPXeKSZrsXsiDeTMuULSNFEKDwl3sSXGdt1lbxEyYtAfKwz
TEbncVseIo8sdqAvBGmmSL52XMIdJPnkycY+12d9j1OWVaorXfHDi12NvFN8Jwt143nz/QkpNXCc
wK8Y985bBUZHklOrtOy4NLtFgX1kTlZ3DAEB9y4j33Q1bBuryA95guuttgkpKIPcCcbaaS5ph/MQ
eUyFdCbXM6JEyxjRjjA3j5PyZNfiuJIZkhR2m3R1NR/IoI1wg1HBBC2AqoPC7DT/HLDRLHraLAmE
6+tcLtz48tJUX0rS3hkWNzmY/zyqQqsJeRgRuMNtYeVanuSuFJp4nir6nEakWN0TpcqYi12EXXs8
Eu++dno41APnSg5o1lxnuELJCo6ZHSfg9s4B66Zs/n1D0gDmICvH0kZW4uc47WEvw+i8hkuzSQm7
aFI9krOt6mmdT6L0rVOjCbLuqKhx9TLB4FLjOpr9Jk9JTiROY2x7YRmTA0A34maV7n9l4WeEeZ5i
RBOjItqQ931ULyEV3xk1NxnF/945VTpUzkj06Q75eedaJ+CcrOenZStZYb4iBjxWi7LzWvxdPnTD
C+CJ/T6plZ8Hru9LAgsjXaVT9SUBf/OyLm2fB8JZ7zf0Yp7LrfEweKw+RcukdeKP7sTCPenTTY9M
J5pqj0zOznCT81xvLGlbaHb6JCE74HBdLDMEj5U+vjaLEd2khvf7jf7r3bAwEyWjoSK7c7tbqQrc
brKXp/mp5RhxnRbhlynQGX52rykaZZBHiUv5/s77YQDzzv+3S/5neKvownA/w3KeyfzzmyhNPBpF
pRLN076bdfpzE+5gY4E+pJDalyNisAPDvel3Ql5xUuyfibexA6vmogx0Lo1s+lk2GhTlqn69KKUl
wx9s+8LuQEMem4c0xjOZ6QDQRDO19zhGSx0fzPq8uyp7gTGLcEFtQY8cQuwbRAXZt9kiepdcoX+v
LsMZjZ7alIxakrriWbGO4kKp7KjCdad4AI/WGQ4m8yHUHl0fjnO9PD2n2UyECaUlq7SDdiI8LJVI
mR/PomucAw9MXaO/XHPRQ6MaXTWrqppDhnooCkx7YE0p/Wmszi8h9l3dZ8BvNql76F8xqPOkdGXV
K+CosD8qnenkXHwIZKsw9uKUg5Mkz0WtH6rf18u4Tou9wXF8iHKvi9ikPSk/XOtijHVgM8LGoxyL
8v5qUty/fAWd4vOHI7YEMbr4vLHissc4uxE3UoDJk1BPKlF/DQyyGpHkNILpxPiNXj7TSVubjigl
c3RBuvby+8iU/zGFcEtA8qyDcKYScJN4HGmxVul9EdFNykns6EqeeX0TtEnQbpC6S/kjHUZWFOEO
Yh4YpwJsr4xMSkp4XI550yOFt4Idzr2SFtvyv8YuDaImyQNVNL8NEf4IJIhg1bZoz6d5kilegDes
yWknBwukpByrSyASCj2tDYMYNETf0bIyPfG/NJmXiTVr/Cl1safn1SrMMCErtL3B8CS7y+lyc4rF
eXqmqMWvqwLJ4kHC0T6UQ/oJG45c7vn0mMjBJI5iz4z35cDZUK++ZHZTQVHBGYu2ihlTePTCkl0y
nIulQJ717HAsveZrSMtUUVCebFQKp5eM0cffR9khupqLMNgIl2JVSMaYtLOdUJarM1QzhYpilT6J
fBp240s2hQTZYoRVTI0zZ/AHTphGMk0nQX6aHDts6uk3lxqNGD4fS5wbcsBhp/LoJ21mj4Z5KXKq
z9NFweNVhAwjdZocv4ap1F4xe5bhP4SiHcROoc+bSuO8/CLHhnu6sO+G9HzGgAfa7VH5bLJt2Z2c
JF72aU9e8atIcj88NV5fRSD9dL98EgB9XuVi23a4eVcvI/5dfXR0dD3FQgHknYbl57klkzxaB605
rUPZORdTNWmcsF1E2tmWU7IdbKYGRunDR5ROolNqn8xQhYXDb/GPI5QIruQF9dAbkOyhLqzL1M1I
TrQXV8MFNItkJ0kBK+h0/4WA5IlSLleRBpGLy7Zd37Mc+cYT/7W44rGLlJ8yBSP05+KqQ5YP8748
LrVikh9X5nl9FtwLYCyNbk23ytEiefxDuiG5CexInob9rGPFV3Ed3ZpXzZE5oWo0dI1oeZJ0mkic
nOR/7Srm/NT5ork9Fd5V8E1t2jeTyNwI8Vu3raM7R6kbvcewSagic5+HMBXSlrdNnXFoZDGpUZ5D
1O2K1U+6unW9vCTVgKcS2g+gtq2yqM/vGplGI2TskeDTqSRk1b3Tw88y1H/uhRqviDE0Aahxu2Hp
eiKo5yIVlobGmo+4QAyeRi1oiHhFZnyoXtDtH9O/DvmoJCNkZi+GcDBpsxGcU77/fXH8x7bNe9FH
7F3c03C2+vmFjyhN8XTphGWWL3qjt0eSy4ugWo7OZSnE4Gzobwrv2Wt9w6L+N7CQhZFepyVAQ/uB
5AmF0c/L0o0Htygyw/0os8LaopMxQXPxqod2/Z4eikN1XI5WpGyBt6HIiaB/WWbjKqF1WtdQUJb1
yALqW2GnOTZAAb1fn0Yc9+HwAhuZBC84gEcj8ie5ncl+9hXtenekWz17tFeTL7NPryo+9IM9JUmp
nA59K5EchewDDrjVRFtcD5iyS3ZYO6rsym/ldYa19ZBihs4Cic0S386+PI0OHYHBrKbwYdGa9dGu
L0/RW/ZZPBr3GG3fQfHNC+PYyxvjCEwcf1u/K+RL3snVVVwJT8HMXOhj/avyTjNt1ofWkU3i4uQj
jM2jiCShVUEpeR+Y4waNFhuOo2v6Zok68gfCZn2S7EZ2MqPGelIcSXdrkfPqQwempLDCN5rR9xfc
Icl0kp8v/Wyhb8s1urf6BQxy+gwEDqSyeGTRsU/AkIYEEvkjUETGGi6FFY8VR1nli26Omuf3wfq3
y60CGANBITHmyGDuyD9HTc3pN6jErlsdackGb7WK9+mXubw4mlNsk5m4H1nNJ0c22vr3VTw2Xq5k
vlftydJeufdjOsAzqsffb+p7k775MgTmwySifxiY5o0ukzulC6pPs90FMlTvSH7rm5PBtA321/S4
rXz9jmDru4PqryvSkItASAYkd6sXOxdShpuzIeyU1eI6x3XOIejr5/mHN4G5kYsWRJvBK9mca8AJ
81e38DB8w0swbPzLwjf9bPr1dXQpMt3p1laUm+IZ85rbolw59FFTRfyOeP6IaDK5rmNBMtIdcFwP
f0U3GBtL/TldBJv0M9qkLz11d9WiQ710a6dzMcB1GHk19Vmqq7rdmhaV3nIzAqJ0nReH065/MjcU
EbOdOj2tIx9nVpA7nra9zLp1MI/mwVycQCyYmTt5bYLfeT7u2IvNyeBUG21OCOhARNH4OVPm148Q
Nt5onM+vc9GFDYXgb2Eg/kNqlVvS0Yafbwr0R9pD5msvLiJfmlO2kSJ2XLglCjQq3U7c0yp4uR6d
Jh7MdiTTCzbhCg0myC9ApvbqLbQBWY/NCWdqN3EvDydgJ/jLLtniBTzC7OAz2Zdjbcak+0w3wTSa
Cthb5373Yc6PH+cxSCJ/tB25x7lM4vZNeiv3ii/vy2W57NzjF6Tv90y2Bs6n084NMqsO/WwZrKQB
haSM1QdQiPPQ5B+zA6UeGqCIVmTZIT1L9rf8UGBCMRd8NFsdB4HQldE8gHSi2PNEthpIQRNZwuZM
mHmyczCXld2xro44XLgdZsTNIqczI16lpoWfr4uxKVwqCWhW40I+tGO7mLFWSgKhqwXMMXbj6cAl
K5znfeN/VNaACcoWIgUgJ0DnNw4Xl4YmWEsmaf8aceBh9SbSg1L0oG6iZeVeHIiCswgwky+tG/IE
ljRJZ+ry/Ja8EccnmIm4hWmZj0N6kqT8ovNpboB0FWPtYJe5223Defol+PzWBX2xs1NiqY/JSnCO
26a0j8tyxkpu8sN8jAHlG/+qEDvt58kNZ6xj0JeqzCo8FHdeOKPvlubMvbk0nru3BK/Mz7ywTp8g
S84O6pZesGDAn/3fV5l/zHkkeBqRC2ACGuRvZQCm1tIGW1zkXb9KrKfTxLAWL8HFXp12lHyWK9yZ
t4I9zvz5I4USB0dTMjheNS/nS3dfjx/uTPRvlu3PJQgx3tDxjUxAG04wP1fiEBnRiQOXuEpMG+xP
DuIMFtjGXKZM0G0eLKHYMG2SwLqgxEDpkwDO9sh5hg9XSjK7NkG2MTnX7ui6Ru5Ra76C1bTkdYFz
poAB5osj6NkrOGC/GM/KZ/moT7Od6cqPam1X4kN3nOT6Mjg/pZexedpdxi0mQ/qaiq58z6DtVnj/
vab9+aw350exOFO/Shpll1iLInNrmYQp/t2K9400w53RKvulsEDAXo/3/mbkzO5lgf7Tf/bX+wZ9
TYsaAmHjNkyjCQRqckE/C2gcsCRnXFit6ztpf+PqcgjAG0FQOGc5Sc63sHtfxQT9KzCoJtkdcFAY
dHSnCDbJBol01YNIvWjkXmuvOtlyaaWiK+yodHC0+gzf8fsGfINPhFBSevOpvpiYibDDd1NsHjRw
FIASXoyt+Dy09K45XyUnjxSCsWcNGY1J8dLeUjXropjitEm+O2AXpsM2sM2V+Rg8UPkqV+Q/8kX2
mi1NVrLF9S3ApwIuPYnAjY4aeK4V1nnWv4fPWWJDTDijObeUZ/aGZit+Aaci4shSqg62AttN5Nxk
R2sV8QX7PaYU+azchKkNR5IZf7HVwlWg6xDCdRbE98/oHR/bSLaOT7CX6oQSIc4HgI/uHTuGKPb2
q5kjuqCYK4Og90Z0VQqFVBzrcLRKS9k2+4VeHDT9s1EWmNMnIvUwnZZ7/eMqupX+Uol3lEPqz/TC
EGRTM1HRkyPgH9E1cnP5c9xGRXuFF0DLKOMGAMGVnHvGSMDqoTxKqBy2Qy9YN9W7qWJMg356LaZX
bYJFthxOI8pyUv0VkbzqqgJZtjY71he45sU05kclBh7ZaOTICAjRNETmNAAkhfxWur4k11mcz+t2
Kp8kuyLeVB+by53E9q0i+K/HGw5af8QacgrPQxDDdN+vrvAhjVULdzHy8ec9CKuXZvsSTwyUXk4+
UQD2jYVFblgj8hQ2dcL95ZGajG5dDtHzq/okvAa78v15+RBA2BTm0lr4gKYAhMUKwPhBOQNtx5aS
2Xdn9s/05fc30rEVQ5KHIzR9FtrPh6iFStOvadytBMV4Nc7P7YeZqVuNWUbTlX6d9KEvju6s3vLw
S2/G5bfwnUvC3hp9bzZ/vLlEa4I+xzxmd/GQmVdu5a48nISpbwDBPFnzZDK3p5uvWWUJXnXns/0j
QuScyQY2OI/hxX2zmkpJpoWG1verE2bn+TjNF5DngUHf2S//fRkyftR3SAvfZi6UuDnn2lEP9wwN
d6d+JOPz4vSOqmKO8hfAY+aYwCc9w+7tNclNhkI3gaXqoFPxYlq4XGOiOVdv5KPM1O/VEW7NpYeh
S+A+EAAog7C33Jy6tTgN9QsvYt8zQJ+CZTdY/lrnxD+GdrzWnslQA+ccS0+VjcQvnIR2SZHdoln4
gNhMHrer/rmdc2Q+gczcGehVnuhIOKGaW2aZDUd/1UiwHY03GhBbjm4TndY576rY6gVZ8TJ1I5+g
c3vyEHLNM1/0ct94KWGj0pdau6QA7JErjTsIs5hffOV2Nw8+Gk/dSY9XQJp0505htU4aL18ah3IX
Q1X4OlmmU4x1h6xws7uaDuyw14KAzoGhNh0RkX1l/ukRZdF6NN2mwPs4pA7KkoVmG2OOaMFEXpOP
G2PR47e2Zp/sy1JG1mON4OPCK86tyOMI/6U+4Vm1xG5oj/EN6FDgj7PGV2xOumwZXrXrULNbhHgk
09ang4g6wlU4oFOb5p2t7wyzn8mc7+lrYmjNLBqIDhxLf05fPqGeUmAXdpy+s7nYODUu1pqnvctf
SeZAOQSvvIEF3j4U46axuhUR+axcRzvsuHDlIW+whuD/hCYKyifc2QMVWy+BsKms797rcC83s34E
jmE4q5JxITr7ea9KJJSdmSXCDorndLFYZc4qsCapLSyh8Db75GWXLiDlXq2xu3wF06o+nle+4ISu
+hZafvDgbA6/vz3t7w2KNNggbRi6WkT48z/v6BxUco1zw3HnLBr3ZbVIfYzRDetpZu4PT8ly5bWT
nSe42tbqrWC6tdotoNhn0XsWndEFVuoyttpxaNmC80VovxlNnPLOHvp9YP350n7e4k2gW1SGlEnH
QNjNvNbhfgqrnXun950XJdZuAoS3cz3P27W+l3m7wNp+qry+2l3udc+XZ5n74G80x/dPrvH62rvc
8HQzq+yNL1sPmb35/X1+f8G/b5YoETAOZuO3cvtYNuKq1NRkJyng6sbak7o5i1brqamzeHkpwMKF
43ZiJPNFeXAWjFIvPZwPx0V0XpvJ1Hg/6OdP1Jok/zxSbUHx2ic808l4kQzLygwYLs4Fa0Vfkaai
9nEV1qr1qlvyk033qRV2ZB8cPKjyYDiEpV5nWmQ2ARFZ0VroyeqTf3BFf5pvtHBCpYekeFxY0l2P
nBuhOYvrkFzlVEJ719BQeTPOzfp6zGjBPe7i+WzBZ0ldhvl2/ix7sjPd+3c2039EWYMglsMZPeco
pr8tAP/YTJsuV6q8FoxdZ8/06dlaXZ5X+EF4u3S6RXlhr4Gn7hGVWSCaH47Lh6lrhYd54yz3D1R0
1h+tABrbtO/c1ve3vh0LIC3EwVpW02Fa/JxbTZZoXS+r2q5wn7zz9mw54Ks3m2BlOIdq6jxxo8U0
sGi7tlm5q4qhO9k5I2jmM+1hsXib7GrrU3XWj533+L42nRqFmbWtrX5JIvpl/jy1CRBg4W78s7c8
WpK9nNdWGVuWO/VhU50wIDwsZubFWsych+Lh4WvkfNzrdfrWYv/1kLQ5KVQoBn7HTe6todNGMPXQ
2FU2bnFD9s1J3Mg9To5EfOFjbdH+/ADz+WrZz0O4J02fp81wulgn1tkNx9ihkLgkDeAadwKQWwzC
9yikFA5qCaUAyqWb958c87o6qlnLamuyWzII3atVzsU5E8u7Z+dzi2D779XAadBEPCilbq52gRh5
SkbBcDWMiGwomnbAqCKYe+68HLB05RC5e/r2/Pj7mqP9fcahtGqOht5RNhcAcD/HWR8HFT6smcYn
mD0ttKfaeRL8xdPL6i1yd8fJVn4e99vH+aPozfe240PG5zgx5T/jTWP5+/0UvPgjgtjnpb1/8O/F
199tnLcjBC0PvQxkSzWCrZ+3lx+l/FJ1arwTx+r0OBanzTSeBNPSiyYl4PkjFpoXX5pykB7r3tk5
e8QSk99f0T8SCLyiP+7hZg+5aLVwbpJY4+M4i0VhrSaslqstybpH5tH+IRt/cb64swD8I8j/edWb
0CSJ1KqKj4G2c2a1UxA7ehPWQSubMUWf4Yzbwwa0YVG487T/Wn4Rn4GyVEa88Nv1UIvRgqed1HG4
0FhNFqt+smNvbGdW7o/HLitfboEWZt9+GE2+Pu7EFDfqoiEiM4f2IiCIADnYCm8OVFftYiahKau7
2aJ2XjwQEfYwDBP74s8tl1XYtu2HL+G5sWZURn5/dvVfk2HwzuJQRZoGwc7P0dYXxSiVS1HdOS+S
N8Itx6mghdtvhV1ALNjHDgqLyJqc99vPtWW7w4uQMjwcBheH8OXhMk4knB78szNtl3vfn915OcPO
dzsZ/ry9m4HYnEswA6l6XakUaYxtNY/3v7+Afw66P69wM+iKWE8lLUEFXrgHloLFCw8/2W3Hhu0+
svguX6ebwLk/y4f3+suD3QKMBLWVw1RrVWowNBZaRJEvuFLsYi9dTBJ7/Wjxqtlvw2noNtZm8/tD
3yjs/jvkaKsb2NrSiI7yn1+9ifWwVo/XZidQn5zL03hdYSOhbfPZ0e+888TtnPIh8sw7M+22h/4/
Q/2P696cIk+D3E9Tjs2usfOJ7LKaTd4bxxbGNZmK451D6z9KOwhUKL9xoGZq/wVGJgGKuFQWVNKg
DlOLV7xaVG5OzG17u+12O8a90Z2P58/VfPlKnPv1tUFwZt2ZYn8fYiAxmmz4kMwHXsLN9D7ql7pv
NN41DgYT5tYE/4qzN7pzFfnvmULaDpqQCpJ3qGTdTORShnxT66myG+LkbvnGij0ZfxbO49zlDU8v
LCGV7x/uLZ5/Px2XhYONPSi7KWnDnyMpSHKatzFH3Yl2vYMzbM+VV9H6uDNe/3WVoeV02BM1UFM3
y4CAG6Ye9Rdp94Tlim7vPGv7brnlZDoEaffi4+8A4OfchHqrEASJg3ASyfTPZzqbOgq7WJJ3T4th
OdhNrE/m43Q/nX5t/HvfTf1rIeBivEGwEigr/p6K5z7pORu0O+fp6UV2OeNOJpNtZI+tZeu+BvbD
Qzk73LnoP0K9nxcdbuqPE0CcVldMKoxypZQLNfui6aKvFwjf0IcmwudVw3AWVmrzmTV3Vp6/T6e4
uoImlWlopthCOunnlRNJ6dAFtd0OlONqWPsWxWFkUTi1Al/xDBxFiHbl7XDO325VcjJWfJg/BqqN
2YsW+2McABFIXK3542Owfu6/NySVvh02oZKebI9daQOKriEbox75Lwl340UdW4X/AX3mzrD8Fl3/
GCk8DTUOKF6E9JAvbka/FDRBlfX6hSfJkU9Ts3QlX/KLsWCljNPLCrYCPjCxV9uDKc3FReo6rmdn
FltplnkBxdZgCihl1s4oueLuUmIs1PsXP3BPXmZatAOgZ5kG7nEdbcKHfgZdZnzifHj1aZzxUCpR
Mm3tq/9JP52tO+SduITgjlwcX8ahN8KbqSQJJdktF0J+8iQ/iX7i0NxCkZP2vZdgddrIfrinUWmM
xp/aZuk3j6O1uVUmySOza8O5X992fkKapx6349T5CmyqYtjEfMnWXEY+kZB2vM4r98qbR6niUpZ+
uPInpNXFo8sF3xVazFy6CGanMWTNSbc1nIsnYTV1L0/5VyR38z1u1gnjqnZl0hiXlSqOaawuMFGT
9cTKh3Y/gy6Ge8H6jRiJjRRlyzCgVZGuYzpwb4ZzdFWji3FWi1Vo7Ivm1TC25idpTyl/yOjJS4S9
Odr9Puj+WgqHKyKhoM9GHkTLN9uJEFVx2VTnYiXLu2NkN1u9cun9Rjci5F59T4v/d3B6c7lh2/lj
pYDj342SiMsZlYWO6brWHtNFvcLYpgMstBpRtF0j0twmH+FSci9LFLhjfB9X/WfsmzNaNYqrRe/j
7+/gH5+ZAi7rM/E63UbfGO0/bkrNVPFEvjBfaYEr7U7qBBX0Cc1AN64q7/dLybeY9/98YqY29gqI
//9qLi/78ATGjIv1q/pD/YKue1kD66MzDSGTMjN1uCzkrtwk8DCDP5Ezeoo+DQo2zbLe1aQfnmB2
PJ0UK0gnyJBnOaCu5cgbefpUPYh7oBLnz97E5dRJUSPp9ug84Y/gVO9XC4H5fPIvLBrtIxRk/ziV
p7p93pDYkHwsUqturIiw5u3SdEeE5euLm5EUxz5cc0AmUO2s9hRmgkW8ah8133yQDhHtsiukqdlW
fJLXRPeNzs+PaLLm+HkgbH3i4cQDFdCRhcHqtlgynvmN5nlu8gyKLfX0Jbs0uwnCg1Ksu9I3Swcv
+2Phjvpx93A59GPhpX/tXw1U51aAaz1c1l37pZVeQpua7nSNl468c7W8tPRoOerFlt61J8oEUUnS
28aJuPkSNwXthtPmDU1sw19PhXfaCHN1cf7CxedZHxQPx30YW+KnuDi/krXJOZkgEFtLE/VFpQ74
ZLD4VJQgPGEmL7vxcRHMdudF4WA7PasWpweK73PDP37WzWDDd2UBpDk31qmm4dcoe5FgV6ujh/S4
Fe3wVQ2d9gBctqJF0RJzDD+s0RaRTbOQKMnATS/QYNuCaQvxJGLXMbWF2s4VoaWV9jOMPoR7Zpp/
BXzDzPxjXN5Iy9T8qDdIufJVJWNLixuAaasKRIi77NfhF91scoMyatByEKgAD/65BOSI0Y/hWclX
mfIRCitT3QQhPnP0CXfThv5Eza1GlE0Ex2jHv0++v+MUjsSscpSCieDpzr95xnObpMfjqOMZT6S+
aK8RaHRt9S/sIFP5K6eLNxntCxS7Df2q4MjvrTP/enT819XBnBcOuX67+nWYXOQCj16hGaIkbw1W
txV+dx0Gdyo7fOoKjwpZPM36oKXWgabvDJVdCaHYoHJLp5EPutyGF8RW36PfIhbgaE3dCksc3OMG
J7fBdm4+iDJa+3FkG66CJ6LqZS54fVd0ZJzZZEdl00bZZCeO6JzXsgPk0lHnmXty7x0k/rWl0bX4
v2e+iWnSY9PqaODzlfRUoC9NwAnYZxq7p6TI2096r3//xv/Yz35c7mbLLkdSlJknLhcEG5TNp+MM
G5mwoO1wSpvs1bhzKJSG/fF2NBNlD50/xmAkfvNJgxpD2ARixgoaRVHYEaXVE+tNc6jG+sdxl1GM
MyeQHI3S0/4/9i0Z8j9Jd/YtsFHDu/hj35KEUNOxccpXMgY6h5h2UNreWTdOYwqAv7/W4Sv9/Zj/
71KUF35eqjOquMgDOV/pIj0xWK3srynQxTEKh98vpP6tjGaS8jBQPjluA8m6SSaYfSycR0qQryKM
CiuACkNZt4FsYzi4RGGLRCRY2To4q9K5UptrnPIreo1ZV/EHfZLJ8n41jaN3Nj36uDIkPduBeQJt
g4krDdFuMrJVqqY6K7zTEoLIFsp9BZE1uNpgnMM5kDE3cqKhb8sb4VaKv3Nk49yxjCVYSXZZWmcY
3KiFEyswEL3ZaoDn0FA0ggfXI+NBOfwM/eR6tHJ8W1/xObo+XHfmZwTwQnSE3onogiCGfqhX5VKf
SLnTYRPa2iIJ68ZvPtEpVZSfYy8/ejScHjeoVsc1pkkW7nGD6hFS4EEdj2bqgbAhoTSYwnywa+yB
BDunbt7YnWDFojVg25ASYr/8qE5wbpjqPi0dboONtYdQOl1rrwIReP6SLQpP9TOcwFxz1syhqdS9
ZbzKyABVi3YaVJP6+xnChmlrF1ZHS/hCExkuozkGUCqiRB2FcTwrPN3NNsHu+JzukymE/dY7Bqgn
LenkpIEbx76su0XgnMgzkxrBYU9y0hFVMSc9eafePobQP/HVtrH548Jp6bSpY2BbkLom3se0c8Vu
gmSu8mjiLp5oVt8rABnoZqms7GLFyFtOLktMEzsyystN9lixcyogCGzeRjBRNi0IhAboiXU05le8
kB/N2AmayQi/UmSoySzSlkhfCUMjVlDs++xyXr0fPwR+czEuGj/H/7xyEtXqt9JUmmaPWe1hVAIW
BP1X8X46SEuDmv6bth29XL7ypbZp0SggN9jra2Usucp0LE76Tfioz6PFaGMsLj5xU+IZ4Ja++kNe
WuWuXso+PN3TQdmMXtmkTleLriPgL/TVhfAq0OorD3HmRA/XRRQPUrKH4tFMLX0r7a+Flb00j/Jj
+1mCXrFMESGkHfLXHh0HErISdCFbCe23oYWHYjyyAmB/oAGAtRD9PJbrcqXOcw5y+Wc8I0b6oIAK
R4egm87BHX41fWP1HwoCywZat1MUY6IEGQhOa9MscdroM+MZIVvYWpQ/pX16tUv207dA9cF80GBL
PFlY+jrnz6JlK210Gkhkj72T0yxzGavGFC2rifvxJ1p1/lS7B5qAwQvy1prYNrHVhWEVb2VJB5TT
PfL/Qd1HiEtoZigW0OgcD3Y7ezcXwaHbilug+dN2fdqPOFBPzQ2z+p1VhWgwfTT3ysf1nRaBbguT
AxAhzA02pP8j7Lx2m0eSKPxEBJjDrUQqJ8vZN4Qjc858+v3ovRnLPyxgdmfDzIihWd116gT+SVxX
qH7/B9yaeNl7d9tB3VO5AxIy5O9GhFQhFGMRud8zfAOY/MKYRUMmPnK0XAo7DpQ8duRoija/yap5
BCudAzEGn8KMVCbpWbnj+dPm6/ce1A2Eh/fDSjv9XU2Rvf+jcAMHER4KN0Olr/xZuCt8gUS/1bNj
Ln+g/+Go+ZnLDxXElL56Tjnw9ixmNeLPXC8Z2Bpsxs67zdrjqPW73o+d0oTr3POY/S2/ACeyZDBO
qcVJuYyoxdKZXATHSxK7RMuUtskhCLB28QS0TwBPaN/ZNiKphEt9rvt3qQUVoLoM6NViSJCm+i7h
D2nyBAoBDf5gzK0ALolGrSDnXJ4BQs6NiMyUgOMyCd92UT0LGPso8UlsP2v1EIJZiHyUrLq8PFQg
PjnLvtIdITiVJsq4XU5JVrXV5J7VD0fcHFyOQtI5Q7hhqk4ZN0vy7lA6bcG3536HRouKL1NvRhXa
NyTqofKQeMBRUcGZSyeQPpqaMJz6o4vuXWgtZVUuU/yOfP+jisNFbKb3AprsrJ4P9DdW5x1iRViV
FK5mwN4JlSvKnFrUsR76MKMnVX9qvc90WaA70UV/qRODmYgK7OEMPg3QDWJTQKeM/Q8HP6isLKVz
OoKPIkzSpNuM7uHKwvkm7lzu+JgQw5okp4FcuItjuigIPIBozI4lgp/wdjBusPic4RIs4zGBWrXq
TBtPr1k4eVg2uxLVRQ+/SlefewtYWjzq3pHjP95f1HXo5h02XbGbUnHuxHavCcBMAszV7LWxNlb9
plSvic8np3+O+ZfnnaycFLONUK8b81SLJ8PcNyg8rY3UPXY5DgOOaC4IYvKUu8Y/qsZ7lh0n9xWi
MmYSofN5/pkkLZk6723yVcbEUcE1xQUIe1Riu1G2YX7CdhKvM39FeJ/ZbsbE6aw1/6NizsZ4l9Zb
q6ctvY2TA05iGBsY/s1YPKTZbhhsLXxQ3Tt8u2JjE3R7o7i1zEddf1eoHUGyS/NdIjyTXQcje6Sx
gegnbZvoOPmiS1RJrz8qsL/k5srn/i94hbkjPrFo9AmSu2xwlEJJpNIQ0qNaLEZzieNmmC70yMGA
KuGQ0q00ZSWiQbeCu8xd1eIS5xA8MdrRqV/5phVl1ilrpKm6sM28nast8bzRM6eTV38vr99CJg55
/73Qi0OekfdZqAxedhTUc5zuyUiQ87OJDpLTFPNRZYZKRP6Qi1WbOPC3MdRKmrmJVZB51n3HPFcp
xiOzjneJ9kecqfT/iXTlG/g+af76BMjoQG0AlQaL5J+10xBco9JblZUFHot+LL6HFl74BKSothXf
RAY2Y0uAIpayuhDSTU+wuTVrLXxNtaVXLg3UNMNKVtbapOfA2sEJl2q6IuCgMOwe3qHpiOUsMq9c
tzQxDv667ouH6+mGqwi5nB359GR50T+2K8So7PTP+PdDDbyWkfjvBwWhdkpvJMjAvKgVUtGklaIP
/GBZlDO3cj+kWp2qYbZz68gmUHDhipXjDvK9mzgZDkTaSEEvIB0ksEPiYdnh0uBLc6HQF15ecCQD
u8JDq+j7VarA2da7XY5TgVwSORC62zBj97Tue909K6206tiY/16g/x9wXT5EHFKmzCju6FeAsZcP
aTmMZXZ0y4VKYIC4zCf1Jb7JZnfWcoIWVcmuPbr38mMcHtqCLX7wnDYnsTnLbbl+lTMev/+Ujp/t
KY3PbvFlNTr9BoZWPoXraVS+zPQUwYHU61u/22Mjo0YF0cjVLDKedK93iiKYlYiV3BQrfuvQVWh+
rGaGUwp5NU46arah4GRkoGHqlVkZC06RD8eha7BtjJayf6erC1fYNfQEBYZ7QUqsD6xQ2cE/v1cW
ub+RkYHJ4AC9XbUKQEQliAtyVmepwHkSPT5fxayrP1W8EsKtQVIBph8dLVb4EQdHl2Pv4Jm2GRVO
gPYbFv4iGA+9myCUSmwllpYWm6ccnAzkL2A8FbZN5GdoOaLeZGfWTyodSqe/KWKGYwYdTI5wLRvx
HsPIgmRZDShveHQHPnBpKyBUy+Nbtdkm/rlJThmOPENGjjPbYWMsDP1TSThtPxYc/bMcP0i4WGoC
nVJH4DTihvJcDU999jXgSya35SwLgaDNpzrw52J5Y2qoATqZKLRkkXZ8JCM0ovHVoydL0Vn0FE0t
PauNPneHWyskueYYmsm81Rfi6KNJf/b8c+neCsUudncullTR5GLAwdoNd33BwgHuSJWjld9a1q0g
e/RR98yt5mFzz1c105SbNg/I9j0PwlFIWlrEbWbeg13AaeKUUMxk/bXxHhosnGulmekqDgDgVU3w
isTEiklJ3brJldnAN3hx8Q0YuomTEjNZiFXfys//AAyCqQp1bPTZXeO4yxyaeA851j+Ix121cPAx
PkGltf/+8H7zlej5oY4wuAdTAY2/BDWUNvb9OkmOVIiive/To2SsBbqVcSDedWXVj2U+i4a7Pt2q
JDVVGDsVq8p7DeWl2Dj0UZV4CKT5GBz09Mqupf4DI+XaqAVghxNt9wLsqaOIgOI+5NqSu6B5qbp2
Rl7XLBAevPBdnjpqY2cg36oYibHdyk++ki5ybePHt3jFQvMH0faKY1XZI0zvdjeZbfSrLl/36dIt
bnLvBrdO3ZwMASRA5eocNQycNoJ2CNR7hTY1PA24euq2p6yt4L0R2N53fz//31wOmgR5cr9VVMZQ
/xe4/uedEwHTmqPipsc2eB1QURFdhbF9MneJZ48BTnpPd+IQAQzmMWxdgfhg1uWsL0U7RWIE1AdA
kl4BhX6jTyrO98x4JzyIL/ECQ/RTWYpHw4yOJGvG0f3kWKDuG9mf9fRTf9//9zv8ueb5LYXtHjhv
2ssu158UuIY/iNGxcDQCD16Dg7ksDuLe2kJlx9g+FW2/O0g0nP1cVWeYkxrb7EaaZTc4VdjMSM/e
kvcr7LJ3eV3Y4UNfzkqnsZEVKHOC77eMm196zMlm6Ya0NYJw7/2X9N440cF32/wToTl5SPwBSkPh
fVPfxDeUy81j8VZcYchdWAdN40bMsCd1NkoM5DffBnz/eddC48ZjreG7ICXPiflU4qRYTgCakM+G
6rWIkSBUme32dFMeniIAOXEQO30gEQNAg6SB+jRwOVkhpJSl7HoKHh2mj1gOZYbA1Kl6j6PtiAJd
2ab4/1+zkriw5/j/DciwYViwFn7/l+N/LxKbTm6U4JhyxBoY0haLgLO3tpWEfVXKs/LESItq2sIA
fTa8rd6uO2kZG05WHKyAHY79akZ9KYE0kYl4+p02vJvy4yjdpYGI0+Ewq/19SGWu88NQ3emowyLG
VniXYpf498r7VrBerDwIKbipwhkk7+pSSlFa9L9aroC82Drz7XNtrhQVSfYOZWgcLPI3zBkYC1MW
q5U7S72F2R6QChbCduivVYHfsAEPE08M5iUG4fTfNLf/rIwibMNIoMM8BhEzAm3R0OnlNMFmsO9d
uyW9OD91DcfbRS2uWwUvspy/LrliFfJd7C8eiSnh/gUjCIr5Lw5xWRthFhRNcCwBreT8oxGfsv4+
yLFncPeWeFDAhiJjLuTPWnKTmkgwMQKoqnvOTiEWGDXHifHgezc6wAzR8csY7wv5aZAeAyBKK2bI
CEPaf/77Rf5j24R+OaHy05v87e3BMbkUUkUUDmK5691l4O6kbG0o983olOrKAG3CKqbeaL2dhIsB
XC5jwEedv3IZv9sATOb4sGE4gf6QIv+zfal7L0iTMBYOgmdjbtWCmGl7evMEh8jj5CDkbQTxSklR
p57o5xvTYBHQLuGCYGq6clGq274QyVjwhUObx5u23nh+Nu87duziUHT7ejgX41IDK3V7eyCawys/
/G+AdolhYwlGV+oxqLA421f4NDblvWKeLfPDV5hX+c8iAnR510g13pfZvMtxQPLddTCAqylULvRX
8YshNvM2xkCvnGP7x+HVv7JD/GOiRRAaNjoa3DjiYC7t+8SwUcNcCN1Di3WITDc/zc+pgRaiJdMB
1+muLajf+9/0izpsXp3ZISX755sErYsKqeYXc3OdZ+wcdn3UdSLDt2q683LOnhg0z9p4bj1j6SKL
O6tf5Uii/15Qv08/XIUFTwRaIJ/ipeRd77zQUtgeD/QbkWVTDRJ/a16jEP9jSDv9jIK9CRRH6MsX
E7xEGfvAyPkZbIH8dh4LdnITSQ8aVjTWusn3Db7dpmPSkP99e/98rwb6crwiDbhzl+YqURNLmUQ6
86EYj5p0wolmVsnEtOz8nKQQ4OXwQ7l23Jpu5vJzQYhGTI2lQ2O7FCyNsS9IlhJZhyBaayCmoT2q
CytatcyHr9Hw/3G0g47OH5Qki2CDS06nVBux6aX8mG48ZfCJDNA4dxWC+yfFgsokZnsVDHvY+YMD
2iVkp1p5ysyVblwrTRMC8fO2kYRPVDdlIsLg4vJzQXdC3+FUHRkHD88OsH5/2QYOmmwVjBALv/xY
Z8vgfcwWRnNll1V+r2J+WiOggLaKCfxlf6E20ShlAV+PEMlOkYLOJvoi9pRzitGHVnk7YlMXKgSQ
LI1OuWrMsHx8qwwsLYyAsYRObQlT/SPWhXOhQZSqo6WWf/ZusE6K7HYYVRzZxl3fAS3WBVwGL3VU
IYJP0iIRZ9jY+D5lH8Q5ZFYmQ7JQ61MualcW8zdv6/IJ4ypFOCdEA9ySLnD/qBSEYiwDisTM54NZ
5yfFrl6Kl+RFemSSdSPu+3VN8NNM/2p36R0mT/cxclLNm32SrbzzTj3H1czW5ui/F2W0zu7iszan
Ps9Dp/wM95ZtPAs4ucDbT3GEhDHJ0FC25dUVhud38PDFjXAXvC9uhkCny+wtKS6aOvPK9iAli57R
UUrgY3kvV/eBvMfhV9S2g4rW/qae7KtXWbzpzZUk34fNJ5ZmXc5h4aW2Hi2BiEqYEclLqD1Hyimq
H4f+cyiw0lEeu/jGqJZ/V5Pv67q4blxATTjxDGVYcRc12+iUQh3iXDlA4ZLhtpVOrM4J1cHEBYt2
1dYVSvmiSzEwXQiC3XQ2U3wATTEhOMGJa7sMbAXOVYO3jWMQ3DI6AvPowongEjGy6edCjafXEoOK
RDiHeAQTfKEvct1R8jV24y7cSsyeTFbgqvQXY7jR9m6xksY9sAyRkhokkhTAbi+CWRrSfmxf5BIg
Il61MEu1BR1qWuIrbuv5RuiXeNwxA1UYhS8qdSUQyyzYQj1n/t8oq7HbIIS78gB/b3pIYsmxxRkA
NSfukD9rRBmH+pB2kXIQXYfxP/MPTVjgk5bD6qjneKyC/ySANLI9DenJJzJ3oDOwzRjv9dL0TDFA
Z+Qv0Y1FjPNWvrbkRQjxQkLlH9llvVVY6gy+w+VAKO+46wiftUB9cFi61fvHwnyLlTs/21rZSS/u
umQhy2R/zy20gFhK3mGtmIHPGbZYLzV1IStzTK8RMuPA69+LWCoVSzJrk8DBFEe17IQBrugoyRkP
+bFdqSUZmzvqW3QNppCn6vlj6WloFKaGiGMo9f7y8N4EkZF3bqHRsQQMKecDY4/O/QxBKB2OmgCB
pp3icS4kN2GLM4qCCaD2kimfitI5nV+ifK4efWVrTcYq3Yd5xb7rt2yDEymiTOs70wdX5gu4eIyH
pq8atTwIWgzHoXWE8ibAxSfcB2Q3iKS0daQVHbnUfTrNLhZ/r6xfe+708yAcGKlBGMeI7+fCwvoh
bLMhMTHdfmKOwhSBUAreqFltSnmTl+GVlXxh3k6XevGDF6WAEGQ/S4TQPKjRbRRv3epFCO56aCFe
rc3ZgjhZGEsxO1rurZIwnT7i9A4hrgF1FGYtyRRaM8+aaxaE8q/+4OKyLj6wfpCqLAh5DgXJT0KB
KL56I597KRR7SzqkHMTHvJgjsF0MhmCrcDUGy1gr6lM4EeW0epZis1uotS0lb5X2El31h/3dEV9c
4QUW0w1ZUOJiWh7GbO9CBOrUhZLd6XgkhVMFi14t/UaHqwDlI68PfvHe6lups1PPnwcw+0rGviAP
Sf/59wL6Pb2arouzLlu/PEn8LhZwPARKWeSRecAeCgoUlKt1I99INOMW7bkGPzyFTxFFn3oI107n
LGHcJ/i5qnRdeGijSEjtOJka64+WXseMnjMM+mCBxhAP/PZOae4y2EN/X/XvnRR/gQlVRSA78Q8v
+5ZW8cVUm9a9GT4mIiLQQjo1YrLOA6aSymsQ4sFeJHZGWdex9/IqCKA99pNY1RWcAjRcxIYT5GU7
g3wxWG+tuxOBxzXyNrOARLmxXcBGs0M8nxtRWrt4qOF/NrB4rexamNpvSSk3I9GBQeacVLeX3Leh
7aNG94klkpJjpJSLDiIY9qEahqIEsBA+JJ5UDj4WyHkPJ84nmkwhTaWYZu4+XnVAOsRIzpMxIAM6
W6ouXvTFMUmfqkGd//3gtV9Hzh/XylHmZ8GpOZCrXkWQrq+/Fdl2AAwbW3zcT9a4C4pzO37ImHqV
PjNbhc44uxWxZGoHaZZwNo6bjZU9G/FLXzy7GJ2EBraTsH8VcdOUmu2r4rRb98VhE85c4rACOlLJ
p8Crd2Nxxqo9IkBr8PDIjbVVR3pIOQI0Bq8etMjmkONBRjd3V1rzwn0fTfy1z6r8OsDNFyRc3RTG
dO3738/j95QatuLkFgnIRX39RSY0CaKxEtc3DgVemunAIQgZvnJWQvjNrxnkuEY4pWU7E3Uo3d5M
NJ8kMAIDgI5wLavFshPDTZPBb9WsrOaYBXD9egwxu7OQ7zpABBoHMXv6+6q/scSfuypXbepYxNJB
IfG8eIvE2FhuZfnaQXpSH5KH/AliABObfBlh0x/MmrPHiH8WH4dDferfcFIc34xtta8JUHqszupD
8aIwPMFxFWdZEQaU+0wyi/uh38p3ULoSfY7Vi/8o37q3+L5s0weLsM4nGXYieTXjvEjm2n3OKNBc
wKNq/FkJ5vYJKcqCjiXMhhvhNnmIID+cqOeL6ljcem/UIzyugMi6O+uLvwt+hXHdAeb3aYOU88kc
2QDxggB78VysTCsizy31A77HY/8pwDprYMEHMNoYdaVVtfBZ7ZaSLCVL4l93SQQrqInxoN+k6YtS
LPOQ0iifYmYmaYkFUPcwENVi8V9bt4egJO85qwdYR1fJHvXzvOqiTZGVV+rjP44lCngOWe1kh9CW
GhfnAh/PX41gYv3QFB8dKdiwIT8IbcLtFc0yDRF8F0iIPjXE9qTXv1eXpP7ejfl1A+nPNGnjcHSx
10VkYVEnBPXglzgDOUa/wPo6922oelW0CuJ1Z2zzEnpZYCe3yh3MUqyPFNxpuoUhzNmN4S0WRI/N
U3zApbnokTW3zFNypWY9/NnYoXCj7GD6nAo2f8CYavhrMJfrGN7OI7Bd1SYuGOrnF+IEsZmV4Rxj
UAzk+A+YGsGbDLKFiqkSLCZi96DjSsRAYg2/Uhlu1Yu8X8W9A6k0Wg31hmE0R+MqXqj1UvaczrNz
f+6H80aZSRSgc3EzfDa4n7zVRDfAn5vI2TPpBWtyV5oVoL3KjNNHQnpdNi/wuuuxQwowBIM07gnT
AR8CVkDelIZ96kyCfIh9OUa/GCdCxyD3J3QYXUx5M8jJMid6Z5eCK0Ij0d/B6G2pOuF6LNeRvhXy
feY6yEaAsFE8ZaJN3gvuSfC9atqn6AqoTVbgr/P5f181ssWf+4GbyZkFgqge5L0bzUI0Pe/hh9DM
uy/prn+LtphGticDRyd31r/3J/cl3eU7c09KzGMKc5VieXL30UP06u6Lg/olQkjmy2FCCpPx1R1m
OGFJT31pM4X2nyMguqnsdLw4jv5QUqhMybzQZzSmcOVoEuM36ca9FWG6es8KkqJkD+Hprjxr98Vt
fk8FglqLlOZdLW2ZoNRZb9iwSWrBCcmt4ygIXxdSwmP62J8j7Jef0AId83NHjXqBr1m+1AfxrjiW
9+quvR8/63tOA8C3DA87dqazfK29+MY2Liq1MWnwNWyVJsPoC+yjq9w0zQJXPvg7YavcSrfKsXzS
bnnWmG0nw8R4FbaVI9xK7/17++S9itidv/Nv1RdW3PWTcTs+ae/6Mjqk7Sy9Iymxeg0/+FN8wmL6
pH9l5+SsP/Ca6sl9TMJ1dqvelx/QsOsP/aF8xvNA21Uv4bvwVr1Yb80nE/4UN+SJGzwRsu/zbbAO
v5pntmKmhc/DR88nUdvmnWrnX+JthVksXXlAWtgdXGQPL2cAXoCY6ES80ql/1b68Z+FmWJOPWa3H
h/K1fSAA62HwaaVm5AH6r0CWX/o7TQN/IKHiqzqOjhzM0tfxKzxjZrbLN+IdHf69bONpveuO42t/
QCy7Hh5h3Va3ySJfas/ufDzRzIJJ3HvHcI8466ycmpW/N1BNFStrJZ/z/Y14vqa8/K0/R4kHDCtj
4APWLqoXPVNPOfSLvpAPxhG6O3IcvZvY/qbgVP0siR1icgWy3SyEHQ7U+ZxkxGbW+TZdep5SBkjg
sPVpd+QZrVx1zkb4d8X+1yrjHCDqfL+YvjA0//kVj30bRVAd5YM8rE2TYC6RxIJuOeQLZACSt80g
w2pOhYf7eDbim0Y/CdZCG289+QUvjCaAKSg+9fVWax7JkQy7BUcG1keNo7JBGgfHU8dSX4vpdG2t
daxklR3W7CVZdXBAXIvEFSfMwBCIW3w2QqiGhGisC3WtM+Qqqq0gLwbF6cqNkrwxn1PN9w5/BHPF
mFkdVmW7ajSUBztLObjq8u9H86+97MejmeDf/0wPK6F0eb2lfPAQiXDAPkUZJ244dE5ZOBU6w8iR
DQfbW78+yI0NOW1dj3QbM7cj5mGmngYWP/kR1QonQhidBvMVea67NiI6RQK/wYQVNpltaHNc7drQ
+WCkm9Z2ek2spvxjV+ZOGEDqiOYR1l+U6sgSuqLTMvkAUb4gz7Ag52URxougtxGZQMTJPn2OY8y4
XPR6DszSBH0CCmXNRlnAvbkgqO0s4cNEGURokgHcQudqWyipjRnU+b8f/W+MnweLxA1y5QT9/Npb
csILhzGM5UMgnEp3j504qgFZWrjuuV+V+QaychHuStLZ4odA5mU8TAvimpD5H89tYpHwZUw0GZVu
8+cKMIbC833icjjiYznK6pv7d62Fnmdmwm16hb6Nby86F5GvRV0L2l7uIBDQbM5hNRtwCONFKe09
ILeWme4MDlyPAy7y1GwxuWBfS6L5R0c/XS+kD9z2RGwaLrCQomziSGsN6WARNcnQn1fGGYCrzeZk
4owzkxsAx0W9htTeRbQKi25W0ixbSwWJCjFP1hxKs/F9Vgk/Icdg4P33q/3NjMLRR5PRDRPgQev0
7an5n69KT/MwDjzWooUvAbRYDvvIdfJtt2dson+ghEl2mfs1tI74nO2a2vHcpbrS1TW+/z2RqsWy
usaW+cdy45o494PnYXkE4+Pne1a0xszYiVG9CGCwbDzag1XejcpDWW2UYDH0m1Ldl8OxxXC+eM6S
XV9P06aVdFWI9wsu1lSGW2ACMpsFgPtFOdZatxzK0JMOibjUo5Ug2676LJlLWjNOyZoIGZCRt8Wh
6KUszkr1IJlPzW0nXuki/rWSZHwwJRyWphnbpRdOEqj4s1iZeMhyDkA1uZijxkk2ncOUUaw7geRi
vSq3uvklZIHd4XcaoSMZ0IKoiHfGkdzj9yRNCCMWl2ax9FzvodYOonnnGTey5GideoxN5++l9Zux
oLGFmYDtFh5+ovSdFvifpTWMXWzGajcegsNg2ohMx0mpxrmfbPhorTgIJeTtZOuB8fv+6l7/j1f3
49cvWp8wKntd9/j19omEJRRaykJDACY8a6ATe9XGP0RBGMH5C48JbV0v2gzfwNaDlcIXt8zpQZbp
Xuo33uPfz+UfpxCeC5Qz5sE8HWQQP5d3qWAW3ZnNeAjX5qajV3US3SYRqsMNI5qPZ/Edsh8HZFSe
i2GblBxnUT1U8xgFkmPRsjQ23M/k7e/L+geg/POypgf6n9fV6xVIbFSOh0hdDOkhrZx6Tb6kED8N
zdpPls0CTUPJcNK0yWppl8BwvuEQf3Jtf/wNpf+8kIuy2WRx6LYdw7lk3GvkX8avgIhisc+kU+Dd
/33Xv1E0FSo2xcakT2YIe3Gq782wFNo6Gw4VRLwoBu0y4pkCDWBoHv7+pd8Eej4H6Ozs+mgomFJc
nF9yT2wqtwuHw4hM04p3Ihr9COYvCI0GN05COoYbA3htdk0ubUx38bN34ad1AFpukLimS/aDEhaD
6ub1cIhPAhnv0zyLJG7mci4iLFxevIiTFA4t3g1+BKca5tpsDBb1tlDtMp/j/G6KW1XDY8AxjTXj
p/FVhrVd7yxcn5u5gQO6uqhMkmFGTiKt0zZf3JS+MBB2oUtjowgdc2J2z4LsMGIUk5zCNW4UaHEZ
BuXNkqyDkfBmZOQyx+15r8wqUqwWDDGTt5L6xUbd2IYwy5RVTOQnQztjd61cab8baB4Sc1WmNwYb
4iVTrqkivYyafCBswbEeZSDAmCnwYVAOZUy4I6G+i7pZBO6m8TZDcvajG1K8aHNNkualpS/dKEz0
GjLZbeSmqrGS8H6NMeNeReoKMC0ZV2ZOENSuxoa6XwTNa22s2vwGXnwOrJCuBpIu05UxGUwqe74s
jB6QAJJrpufXKvO01C7XA0ZYIoRUJlVYcf381CujImzGlPoD7vhR8WD0XxktXm7diGQgYeUo78MQ
0/pXVXsh6PHv7+B7z7z4cQUuDt+AqAFKXX4HrteXaaZGw6H4gs8fHdr35gY7kmHSKzdL/wluVRJt
tXwDoDm6YEgraSli+LbDH7f8bnVZrvqdlWN4YWy0NWzdNrSlYIsXvvnSMHIjbxy3pWZBHEG5VLC3
JrIHlaeHsoLlSWFFgCs56V6mtb7CqvrHmJTejRnCdLznBi/P9sKQF23aa81h4rZiw0J20kPxaYE1
VfvopiKmTXKGZ4HHy///Kt41ot2US14xjF04+Vf2Gr7wy1fNpJB5Em61mNEw2Lio6mOSSVkhu+6B
T0ua0vPmPr7kJ6m+caXVkD62LqoEx0weepW8w3XwKRxopHoE5P4SdgABB1Gy1fVbdQrKPjbm1hDt
Him5tzbdByt4jutbNQA8ah4V6ZBxfAw8wtyPMqh1Iq08eZ+ozxXnD31RgC5DUSSLMcm8e8WKjiIj
PzFjOhpr9wMlUBiLhQxsGyB4U2UCE+cEUkfFtolXVnAe8+OQ3DJmwWkZ2NIfbuPiLgEIrvZytqzL
PVr+KU6wpF23NQVtLwreOaIooHV6WyKDqHntRnKXKPHgB5DuddfG9614mGKImp3ivwrmmiZCrXcE
8GGUVdP5azPxJYKujGt7sECnKz0T3VZqTkewZe+QSWg1W4FtXNnq2qHwV2X/gAy1AhLSDj7iko6S
W9/ySGtcdViWuXgehpY4sQ9oJIqyNEDLQry4Yiem1fOHXdGsOY87arUx+9vO25bSMRgIRF6bHjNV
LLTat1HG2gXFnz9u5O4QjJ8GzkaY7GuzQkLfcmcUdPzmqQeSrHzKGYT6BgdbcZ1jUt9vFe5PXtbV
ovJOKqx391CjqZGWiEqaipTpg6ftpPYtrRZmv/WaDX/XMDz6hLhWq8S6l9pXwdun7q3vPYlYaxWH
yN82pOgVuwH4wY612UrwNyHbjLJt3Bs6rU6xRcEeh81QLmtvnYf7ViFU8kjYdQ4kSuo8aSfdQszX
UbSoYzQYdgHlghg2d1WVTqKSBr4VzfUIBVccUlJk35XkE8Zykh2HGj48jhgjrmuCAuxZvxrijQwm
2WlvYn/QYgcCFhl0yy4+j+W2QAOcreLmGEcPlWsP2TpxDQTICw9YfJh16+FujJaRtg6MfYxxfrqv
45MRb3XRrgmB1xe9tJ6UqoEdFXY+/QV3CTCqu1SGu8Q4+ug7jccB5sHIiaJOHl2BknqQsRbQtkF/
HMqzEp+T/DGASpwD5qGBb/VH0p8ITckK25dWAkQ5b0HuUec6tXnvSc9+uc6GoyLtmIh64n0F/DYm
56E5MafJh+VADFboMIhRs03pb9J+Vi7FKwDoN8f2R9mG1qZK1GsM8Shvl/iyEeKypdY9YY8Bpwa0
war4Uo35fIQGr/jbUP5K5GWp7/N241bNnSGGC2MYkG89dE46CdwGJO/tlxJXs5LaXY+irSbn1lVX
QbeZlNxKaNqjsvDFTaHjMCWi3Xa915JmXu57O0v3lgp5l2TtK/uR+AuO4c4gtyBI4t60X+IgJeVN
pRihHAyWllKu1ehpYO/dIUJL+0MsL1akpQ7+Y864MO0Xo4z5h/ni4cdeCXNBVpcdZx9fJXjHHxm2
lmAzL1I1yRioK1WySU1lw4vWUTNYiW0lN772VRjVXGoRdhig2dCvDIpVfJD0MztyKz/o5FZo3TYZ
UJmDK5vKSWgeI8/b9XEF4DJLe2wkyjeDLKIBYChuk3vTR7Vsxsu6Y4zilq+NWeIc/9bwyZk5mAiG
G/yDMc1ZxB8lxDrjqQz7laLLb51BKO1NDLDPAUXlzF3JTsLgZ7CcCLtDtiYYitkkGitQICLJyZtZ
1eozKpCGBFkdqdYYdqlEExrbKDQWyOGZtdS0ebUpLgS8TTwrWKrPlLtCWI+uA6Cvuvuyvi9VJgwV
CEggBcuYDz4oykehJ16WjSrR4VESYVvCKJW3GUfJNDEmhK5hhiPrjKi6aF7r7O8KxTwd7SyfKFuq
uO5AMhL3IEuVM0oMK7FNsLJXd+IspqjJkbXV3Y2aOzLWJh1VBkIV+Ut8VVH+6AtnLXhXOgbkr12g
bJR+TyJvFEcYDLHBjfDqb4i+RuJ9Eps73BWXcUu7nX+VUTjX23Djmt2CjN6zyBJgt4ri4slP77F5
JRFv00KAqaPnqrrHkxGW6j7xsBHiHgJx2Zk3ZXCW/dtUeVMjHT0aO45Iyls5w4Oy9LT5KHxKaChD
EXfWB1lP5r4yLgoTgwkUkT3TriF4NAUKoVLGz0pCsiZPyZTqdyH5H2Vntts2Eq3rJyJAskgWeat5
sGTLtuThhrBji/M88+n3x5wDnI4dxGcD3R10EEcUWaxaa/1T+a6l1aJUL76fHpPy3kg1fspl5skE
T70w/rhJ5ZuVLnOBaUMi7FtgzYcuX0lvOAX4Msx6I950Uj9m3UshiY/QHDhfc9NcDu1BxYfFilZ8
qumcp/eUT2A7aNkm0ogcWz3dNeHnkHqvyLj8urlBBQrInenOMp3EFZGPTvIt0nb4eyb6q5Il711b
7UWGR5p5CBrSmWHQKaO/vmegEcBfKudRx2p1LwWFLtp6plBmapIxDcupLtKbFFm/FRHsNits1lg8
0FXb3TpV5DzvrZWvpbtMJWNP8zZjxWhQuR+fkmipNNfUaNBRzlPl2WFF5EPzUpYKvj+7sLh0ySt1
1ikkFb7CkQQ+TvLRA5dwNDv9AoqOIZNF4q4HdRFQ+MudbA9OeEyaI5ncsXdNyifVpJ0q2sdm7/Eo
eZ/wPaIJMjYtSuWKwgBbFI9tohWPCrS/pH5wYv+USgS8pjs8aeUqz/E1Ga2Vnb2ZxrDIixDrHkmz
7mFZp+CsZ28SDuEC8FHG931qo1AhLdA+F2azVFAThKhhM/4C9KfzetD2/RiTc7rvy31aynVU4CKu
tQtFcMmmnE+fkXgDJjqYgGraUo9+2XWxhsqFmxnEJOOcqebcBWB1ALr6oV8EAcxK+2TrV3INbaip
003H6IBxZp3Qz/DachIggFqGjGQ0f+6WJ/7k2D1S+BWGSn4iDWFqHUPjmBjb8BSQksPY2dMWDbJZ
j/6xL1DzDwVV6q5pLpJ1miTm3PIgSHf+vg8vngjvKia81kR+STMSr0nSa0KWTp0nmyE/hK62C6ty
zkS4ug06Bpt0pBVPseupVDHXqgnhCtc2R1E/EHJO7KNxEOk1s8nk0+rumBfJshxfk47v5yMLASyy
vdukTy4ixT0gHZy1GzTb6aoN9tbgRWXkGwKUNogALQVG7bCJqzfHIRvOu0YjqUBjOG+1ZmHk+fP0
jKJEWWU87Gm/00yPFc/GRR4DJoCDMi/Ls+qsBEZFZrRvK//g2DTRTG74x7X4ac4QlTDtRKVi7/Lb
HKqmx8I2o/o2cOKNzPPd9Dc3YLQ6WY8/uX38RkS/VgzoSyYrbca53xo9lEKDoqhQHrQh0GcBO5o6
gsBspLFjzfJk5pOQmyw1QJgrk/G+Ppl1uB6t8CEU1rMWjovKSd9aUHOjYhIUrBoD+84+2CpVNssU
JhL/LgW+j2jgnCDOhwBGNTBFMf7ZF+d1p5WepUA7m/xR8OgpxK5P1M2owjobX9xGXZpev3DItMzs
1Q8f/m1IM334pPHSmA6idfrSqclOcQK46vYxVDhQ8RpWSR1Ecax6G9Pp1lr/4WQfRKgz/xV4aWjr
sno15dKoux9uw+9p8pcHR4cO9QaptIac4gvOQl2ie2UHp88U9yaxhv0WCctK9h88Oei9Zdyuwn7d
pni2ELBHdSDwwIlhI/su3sCZt/GIiHUgjDdvGnPCBizDBZE2/HnlEAJ/gbvKej74Q7Gsi4KWCEdP
evGh3eoAkwwi5+6vVDvwfs/o3jnGWuYoGHroCd2YSf9s7QL+rwi2GpWVfuiVo67gpmQqn+bC6Vs8
UIKlnR3r8ah7B0t9IQK9jn+VbfdD7chw6Ft7zR2anGzor/FG+SqHqxwzJ7Gvs4+0sqOlLbWxmAVu
Tu9ydj0kl+o+0fDHgo+ZLvIEBTkWbm4SwXgp1lPJkmZkPqdonREeaNmrRaRs2X+U0W0V7NzszRkP
TrwLlE842XPOxgaFbOZfy5QMCJ8Exm4HQM14v8UBlSaHvLGsWinjfZ0Oc58TPmQP8MpqE2MY1AwH
DmCUiUSCmwo4dr9X4+VkVpnwNwJ6mxlKOIv0WDW+Gab2EsOgoLQ2WhVuSuxQkRVXmbKPmNlpeXUo
4nujdeeVelFw7RrCNxdDlWxcxbGL01h/E6OSzY34BhCAXErrvQl5bVjTtjJs9RjrB2Lj8zlLTGnW
Edui660gj6TWModTkXU5B9CvsjKApAg7xNxNcKrw5tAkcWdSLpzwFxM2UvNa2iaf9CCY4EdKAF8M
FpK68yzvFHo2f2OCoRq1WUmNwOGQN/6p0t4GC+Gx8qtST0Nzo1QbZ9UEhyC/I11y5qg2kgo4KUxj
k5axjPaLIt1NF4hBFOsnd4LveBfsP7y5mXrrKPKw1Ppz2wkzPQ78wpTHzn5Km/XYyG1BDRwjig+G
Zyem3s6RS/vl+JxGHopYFFbRPBpB7b0cmcXeFbf/3oy+D0PRPxtCQPknVND8Rmcv9dwaHbuHtsbr
Hehy3uA7k3X1ym7I/ogueaRilbgemQ1r9b5JAFGrg6YV+MkedLvbdqToRiplE/Z5o/scKNBEMepo
IdtFPVrN6hRRxA42zY2aH4ug2in+SXrWTawpL4U4R4x9W687Tb1Bkg0UNQcXPpDVEMqgNgcxq6fy
Wbeh6cIr0celRzURsDo0+82TP3msTg/gjw3R1jRwQCJHdTxe7a8woNbrtZGMpnN0iPsjF71dw71x
hoVV73T/htLu33f/p4/7cgwFRpIEHlkNjG6oxmh1Vqq5COQyKU9MIYqfSCfi28kzfT0HcEDwX2l+
xYB9q8hDJ9Wdo9CufWXfaIzpXGRBFAy+0S/cdM/WQ+EOPNLgqR2tu35HI5fzTOpHtnSNjcxoeOkX
0n7IE/irvMFKeTfAMr4mrTmL6l0pccsM8AlsJXK3eYxoRC1/2o6/t/J8E6IXMBf7jbH8ftP+g2GZ
ajMWeck3kQ5ebUzNgi3MBSKwLzSva0skS1dNUUZkM/YWg4RE963L7hpk59QfWY6JHPy80Hp38ZvD
Z63FKkpZSXtcC74Rc8HOvYsxLTGZoo4PSnRj5R9mdlsTCWBMVbI9b4NzRv/VGebKNnbCYrtYQ0n1
6ZF1H61Tah+bcK0du/pgu9eyId4cW0Pd2A4uDnjykkHoLyDJT796sO6SUS4ySYVsbulHQ3h1QR4v
tM6Y/OIriEHxWVBYaek1Ta7obhaRHDhIswWo1lqxHu0CNwmFNLluLdFYmGLV8hCGEaPT/pX11NSH
jiYt4Kzo4G6FclEHuyJMt2XzWrfFOqK3JdUCK0VMEMolCQx9+QMa8Xvg/+XtInyb3YbMR57eV1M4
OzRk6IwVwodYfZBWtB2wReMIbeCizwtoCDBNqnKTj9vYeLaDS4CWxXwYQsjMEUnk2jzCIMLw74aJ
wTBnVmQMD3aN60k/yxFThkqKQdQpjvqZOZ75lujl/tfvK/wAAwNoCWsLLfWf+/fQx6baRbY8hvUO
80OE26G/MoL3pNxEyfMY/ITU/p61fb1juC+aKDBx2EBb/OcHWin4jasq8qjA4x6G1z5663JOxnyt
8mL5rBDSnBaVna17wcwjkgtzMGdJ4fzmDfj+ezdBbPZdLl+7Tmxy1VhT14mo2YTGuUgCXn+Mh5x0
pQCRQ1HsPbZufEH7g4Aox4hnpiIGUBgrpb6GAOU4YARn9yhreRqmADx/dW354ct8V237VlsHRQ4T
3VoNU+WHvZJgApjBru8+DGfTmy8sXi3NPoBFQkxh5cbAdhTda4ctoS1nUAdBN2cb1wZLTNoLz3As
04VUqxulO6XZW+9wVUU5c7CI103o/97bUL13GhaovOptBZCE2CiO303yJX3zgQnpWH2O9avOLC8c
XjrrNeRLlbiwRSU2EP61967m/17jj+0EhT0GGGTnwmL6sq+PXauAyVUSrft1bHbUe9heMBSL6wgA
BbkRPu0/rc3vktEvH2r8uVbSMm2tUh/kMZWYZEsXxj7Uc8aZyYDCEE6ckL9IDN3rgunDCGnLjR3m
bsxwVKi9jIZq5WCP0HzWuUAtnxE6a8iVA3wQQb2Lm6sPQ3CEiqe5q6ZsqQpY/bBeQ/MmhIo77Xz4
n494ZbbzIHjPffhNHSMfPDJi1svWMI7TGLl0KyQbb2Wt7MzSW6Xlp8nDKNI7/IC2lJqdjfdXOj42
BiOsmNJMUfb+feXfmJ/Ng7IeyoMZrpX0fqDArqRG3ARiOKw7gmCjmge+rj4Ya5XhrJDuOi6LRUHF
G1PM/Hsr+F7Lfbnd01n7nxMoCRibiZBnrLTOijNTM09MSKjuU8AF1zrT9+jBKQqPU2mOYeF8TFIO
GSrSgUrqp6uZHu6XjUIARsI0gTaEIc8XoNcfR9X3bCTxXXrUk90YIQXmqSJ07mWyqsLiwRVkk36W
nr5KaQySguVBa/LDTflLgUFD+dslgJWPEOHPm1KUukpwnm0dcZMIxbwJAeics46DZsVN0b1jnV1b
A1lifbVYnH681jt57/4AYXwn3vBsiIimRKBAoJibyCD/eTZqWDOJ8lzrWEfM6YEkqo9BtWecz1lb
gcUrGKt6c8c95QJPcPsu65YAti4M7KgnFjnhXNfuFfMuxaLYMtZBjtmncpL+Z4tXhgZe8e/b9r25
RGb/20aJykxKMPM/r1dP2y6NdYZgfX7qOL5qrDG6OD5Nta+VHLv2bUJOC5a5CtrsaiRx5CPT7uvI
jtcX57rxH7t6rVbhxe5ekHpZBhIXSIcx0ckOLqpVDc6SbnADvJHse0xxtSzcTT1qi1eUn1tn03wJ
aWehAzBT+/fX+65Y4OuRTzzVnsyISIr58+u5SGbHsDbEsafFUpFVNjYQwqY11o3PVDS+0Lmufn4n
vrXsBCVAptMnyzVsOL+yCwMmxHYjY+sYe/duvMvtT7V+VRgXZ/7WRsjsWeaMTbkyP4WKe0EAPB3M
wwJr7KkWqtZOd/rhRkz7/p9vKVckEA6rU4jEt/ohVNs8jPLBgl67ZN+tuzUgUW+90gegTlph21Hj
FCjxU04ICP9pmf3lOfDxk8aKVxMF6m/Xh/+8FonjlYrnMm5l/g6yoSY7v1jixkR5WFU7ma6hgfz7
Gzt/fQb/+cgvb2JgS7/u1MY6Vl2xGbL14F0DuMwT7FUD1uR98OgNmPEolA2gZAI2NqlcW6uUj5yd
7B1pAK13nKW2O7NYn11hw4sfV4oO0EUxCOyhQFDtJKCyVd9EjEB11cP0oNgLPfv9JKsaXDrNt5Pv
m46xmJHN2z5d2faAVbQ9j4o7Yd3bJu6XDHGLIN3gXrUvlEvvPtIrHgN2Lq8Hk8wP+fAJOqB1F0yb
F82YLy094/0bHAZgziKVIly0qrtKisOI2bGS4zo/6ONtHGvLApKfJYoVHe9Ugss2w06pXBUhAr8x
xtMTfb8GAgpi7gsHT/d029bmKkd/FDFoAyOM5tZ4srVdG02eHFTyTHg9/SQlIs9Q25f5gJOADg0a
nUp3AmX64Un+ben+50F+KX0xBFFbqWbWUTM+42ptt3NGVuC6mG+7yHhr+cPn/aVXZbFOwbP8Y323
IPFzohnBWq2jml00ExJ3ubOKvUKrmm4zOUDxYaQArd5yNnUOXz6/johjBqpjo824HeQkrCXeVZ17
djmRDY24bPHgO3dh+YtakIcwmtl7NDZHLLvx/+8RLJnOUjU+y+GH917/BjxPO5GEJsT88C8Ot4Wg
iu0F3wVkERaL3fR3+rJ1ij1o4vQq8NuNvcgiHB7fWiNdaP1ZRp9H00moGhDFod9T0xPF67+f6d+v
Cy8DVDIQ18XXc6dmCZq5FrFDJvlD1Kp40KILDTCcqM4GBpg5N04pjxmdfUIFlTGySiKobSMxJfeu
Xj/DfCcK4DqdU1Wr04v+RFvXfh8OX/dMQcjipPQlqU/9UlIYQ6IpZo0VTR4FF6UNnqZqX5P90qrP
fRPOJ/ykB0sruqvgtcAyRdo0CR3OfIR/1dWdi54b83HEIOVL5Yqn2m9POuorRdNvcqhnm2bQcK3W
FpZp7l3SFBw4CjRB00Gpq9e+LjZ62UzkBQWPIWGE8Pc5wtpmm4oL2QYIexcc0lOpGSvOLiXL3fOh
oaGbDMWUp8JIODm1zWWai1Eiqn7OQ45DDr5mo7in0b/PJvHCGj1I7TCqDA5JlJ80GEmSZq5tyrva
VM8WjyYTckeARIKnbilGen6Ag6JZ8aBskiUo60vQCqvGzrosd0NR7l78kCQmP/QfHYYzlT3HK3eZ
DRgTNhP4hV5x+jUSxOTlz93tYPkQ2eBspGCkDOWnzcStHig85jZW9cRbaK5DaFZ8myrZyjOMbSe0
beKlew8G47RMUc/tg6HfFKm6YXvOdQVPmOL53+sWH/m/naQQGlm0MN7Yhr9sR33hqaPem9bRth8i
pcIXwRXQKTtU7ypE80bsQzjxYJBFBGgs/V8+R6zlOwtetaK31nU/MVYUUr4RDIG4gePPPSx/LSu+
z6Bf5Jq54emttPba+jjc6CQJGNMiD+YO9zlR2nmXfOqhPzcL60kd43snhrgoalh09Z1Myo/pvRZY
1aVls+uVfnGyKwuHAyAPG85PchTuQRQvQ773kw5HZZLGVGVmO8V26HiO6kUDMC4VoMkoxcM8oYky
Z6labIsQeExET0NzFgMSKQRM8EJUNN4xAj0c5fZVySmXnLTmblDuSygHsRUtxnGYxyzs0bpt0vAD
B+xOinVTgu0qPa8N9Ccrw2HQZQQU3cG/WJtedGOyTEN5qEQLRUxs6si54bqT5trVuPtAxvJwyzd4
UaaVwgjjIGLccDDWq8nu5H6ljjWXpj8fIG6AFaU+o3iLXDTFhWDW3xb1W0XD2Va07sMi05hx8MOO
Piz1keTCiWzRp/EyaBAZwROp67NLSpIBTc+chvfZ23RGwoKeV+AkMbhhWWIoZWKR4U0FjmYftOTY
pm+ATcoUIFCMNwooC4wqiOZuszaMc2zAURH+RkfiMXrPeleeqzglbGZnTZ9I/d9+ZLq7soXyWKJG
MUSwqEZxEN6u7R5V/8WP97l+m1jbVt5MKU7myvHeOv3gZ4dJTk3m0c52j55/6t1bNbvjWTCoem0g
sCUYjSRT6oCgH4e9Mi1RXUSrsDl1jnyES1JbHLFven/i3k1YexNb9DKvt03m3nvMwnwGh+jmf2NM
rCAHtVycKTdTmx20r5gQLJnSGyZ6h/AF8CXuj1R40w+F1qcaH533mDci5vYPWbJSagIc21NAXdTD
NmkQZ5uUaFmJgb4D9De9T+GzYrx7AN2l+xqFT2U7CQeFeMicl7axZ5ZJMjv5FAuHHzAxKJDuK+d2
Lx4EtE4GqUO1DjyJvKZ+TtktggFb6HTnGsqyGXZVfR6NcWmGOa1YsPLigSFAv+2KX9gsTSwapUk+
oFTRVktxA8f0/2IVpwlbrBDSqYDtRPPOp93QQbQ62KwGvcSvamb74TltWAJMTXU33JrNVg2DTRo6
zzIJLxGkAS4kBFdwp220gB003ZV1hRwUfkvtX9TqnugqBpUo4oBKct2B5uouCQtjj7nEgYrO3Jpc
CTim/C5Y4eMGS8iDQQANRFgQIiDfQqZbSFSn01TMe5Pmi+GQuyUgLwOsUl5WqtzRgbb2rZalyFZw
qAibg/xlaGuFwbQegJxzyE07WGG1uyhnu4fgqgNxdW3O4EvMq3HAkE5CPWGfwPWmDtiyAvs9dio4
qHBdJWdK+LshN+CjTP1fiTkBL26bILra+QmjE/8Knd1lupJ4Dr4F2sLBtqBVic/ij+sU1FVszSO4
B4KmrmdXEYgAUMyPGNgE9YcTu/O2HeZglKliL/FoXVko98sYqkyCmBziFqobcTbJnMNFBvlyBDXX
MTHccbZKu0uUS4lDBrxlDiblaA1QKq4cyTUaMWafBebnTNFTexfFkJgXxQiRMngxwj3UmiAHO4Zb
jxPVtg+emtXYvMXI7XT9ZoncvFtZPWT+1gBTjTB2IWTRqzcmwQaJHe0zJF5eWO36tFjlgLUujrGJ
s4nz/miN5+l5sK2MbNDuRMgz8k0vxSrQs6U+d9V2q3kkmvB6TbVp/tv8BNk11JNaPybca68+lqjX
C7azAfKLCilcudP6B4Yyx9FI7+uhX9VRs7BwKGk8Z20G5rpFRsjgE1/LpfEUtwPe0NdAngoYuKbd
/uo9fU5Wwy4y93nyYsiTqjTgFxXA7eNQathfcUCM/lKmWGNN0yivP1VMP6fx8XSVIURF1vRA1Ie9
VdWDNmDfVOHvoB1spLNd4s87eE+aj0P6VU+vlTi52IrXrUM8F+M19Pshvd3B1l9N6zMCtiDtQk3c
mVsD23Xhyk2uWUHWaLaPBwiGtrdvJdVEsa8MfU5izbxP5CqRcFm6mxqfVtElApoBPZ3PyFZPSFlr
2mWQcrsJAMstuY8ZqeFYUEkkJPYpjaqlBi2zKbp9x2KtI+WxHfVVJvER8o5e7izbVlCu6ZvExNuG
895pw5cq4Q1UWQDlNZwSPUliqZt2RqFJCpR038Nw7Ublcrq9tl5hnX6JOaGYc6y1HIreKQzFqqx1
aOMMon2cY6ewk0/L+rS7YuVHH8WAlYH7ooNqegPOMySupv6Tik3JMlJOXgeN4KyYj/Zkcx1P3N6c
89EhvYHEzwJdstXMjdDHx/+zQwAcNU9+clcyPW7kvT8+Wt6rHZBECg/Qfx3aKSXG4vBUy4fWv1qw
3OAUR8o+JyGEvBycb/hgj9hEoyKuaBbjjWtwUeCyLpAQ9J2ZO3xKUP9uOHRefVfhZZb4/kntmOmW
UKqCdjVYnGe9IESPqbvhXDK3WI/VZDhYL5IExiuvu0G1Z/D2V89ZgyGkQYwJQW86WrKAhXa29XUV
XzgMOw/HPwmpESKjZEN2xpxWjdgf7dF3bxUZbXskoDedT7YCoJ6KtYdfbzrCLuN1b68V79y79cKp
/IVZE21J6G7l4PZ739neU8Ub7Wb9zSBuU3K/DGjETVouRf8Y9B16qGZZ6O2i9BzGn7StOlITgCet
KzfpOC4momQdjtueqbU2PtSwWOzHtL5NMQxMxmGf9sXWg9icG1djPI9mMEHkHVptmXX8Zezh08Kd
V2T69aOBW/8ZBXrf0h+gjZruNXl/biGXg/KR1jzxVxmTALGJIXemuyHMdzHmBBOEY1MXdMXVq84t
8+KQIDBpblwNazBEwobWUu3s9VhbteQBGkP64Dcn/mwXarcuh0yUYoZazHzYTMK6jYeLNzyqAPWm
uy/J0ugx2fGGHXVFU5EomLCvkmkG1NjD/sydVWrImWdfmc3UBtR41NaCLRFVcoX1hy7vSpRP1j4N
+6eUgGlCjyCTc/Y/lF2/YItH/+QnO3cIKTidedQ+gsmwshu233CbefHOTex7vW5nd17q3BQ+nLSw
RoCfXJMKHyCuU2fKOTlwkwGC4wUvNE7XMV5OVVtuh7wiQQCWPbqDIAHyZRcWvnKoG/3VoDtJ8vrR
z2lq9NeAEDyF59+V+0eHF7LW26cOyuGsYAJOtLxjsMYdPGyQ0NbdSNynvsDF3V/ZI/zS9iIyF4eY
+i5LHci1uM0o7BC8ElkIMfIlF68ysOaWqRDnEdMORI9QVBe60m1rwv8MoSx7wpYRseV4QlYnA0nZ
IRFHy92k7+jSjR0RSR91/KSTleRsZH0fUKCUgMoe2ZNA9WBhLl5oDIdK3jM2r8rZeupH7cdzEXxW
LkJfpmaVtwr9Bgsvexfm9g4/9mWFfoGKQCvcZw+HwnLI38I6YGaGX6Dl3nW1ufGFMZtM7nB5hZO+
KcptU24FCx9LWzPaqZSjnsLxoLBr+PSMBJdvFefGse4MvVy2dnZAug7tsby0RDpnEgfCCq4y9P8S
d7q0H1ZyimWDGDJ21rrLgifthPaaYdk2LsVS63IGIVDB2iw+axVYe3VTimDuBd6ixf+khQbk+flC
+nDT6kstsqOwnaWDYydhqidhtjuDMQU1zzLFz6/CCbKFd9A9p6DzNR4Jhl4RUGNgleotR5NykNiL
ynPO6gffV/8IoboZSnm22X16Bi512+7j9q0ssjm9NkziLYLwYBa0s2CQt6lsCXYjgsjSxlWFkYOg
Avbo83uaAdOGj6LDXseRl/CHhdfi+tJco6Gl9ac8L3BGLMFOjYaMt21bYVPRGkuzFktbEJDdCoxU
M2qZmW3gckTH+NRWOG9N93sM9hp+f2Y60k3i6BT2+zLUd4FNPEETHtVRIKD5tJRowfBlPTA8yMOH
LASSfS/wxykZhBYNwdmxj5vgORif5DqGFNDZzY2q4USV4TwG7a4AuFLZY3Z9vG/LV5/zIC/PjnUU
yZPvcUbGayzhlmbxaSicaPdhP0UcssNlVy3H/6NcWna+1uY18RM9Op2yvmIjeKxM7DeaIlhHjY81
IDzrJ9vHRADXosPGRm+m8kYHzofBRKMQRNWJF7yVl5JS18tPjfyVUOHH6QMD/Ex/j7Mny926zXXU
iJdorlUEoNncDtmrjt+SwVGYoo4xYC+Mbjj3KYqn33NpUJ1VayHjV711roE/yNzco8Wi90Pc1vmU
YR05oCLfTbaKemU+6kOxElW+6gN36Qt3NQyrXGAKQ6us9k9JoyxCMl49AlYZeCxiGzsRYNAIdZLS
sZXBbE6zBzSIYz9H6ePHH2EKiwlKjcpjxC5DMMXsz6V7Y6SvNeVZYGEE37jowbotlgBbnUKfOpeb
77b9utMXfk/KHawQjMNqCCLoO7on/OXpY16aYiOxJkKiEsh4PhBLa5U4hWTRtiT3U4SfDQQFnaoY
74TAnSzxsQAk1DDD5kFj7/cKi6iDai4q8lK7T0GjXCdvZocVPYVLiYKXJt645C/WyTo4D3hwJNdi
ySlhETRSniOF8RtnLEa/UMQX9jFyF5W2jLHZyH7ZKA4jkj36Z+++3DLwaObVpcKzL1SvuvGaE8Bi
DFs1Z4ZGgDSdiquf7PKXz3wA6onLGKfV8uW89bdjvBd0Uxj6bKuIFs/jKyF8Ew+9u8lIiox8Mbeh
Zqpk1uvBbV7ctNbxVNmPFcwDvzOecv+5ZSHXyQYHt4+sgtjEbmUxOs/5Hhhyk9dbzL2e1VG9OsTN
5lV1nuY9Ts/iqk2HGo/SJ4rQQwWLBquONH53bPoDyouBPCpPwVivIxkSBoalBAsvPQ3a/QjIFNge
+XMRATgFXbi3bAwCDZ1mXrYvAsidTFVB+18TDibEx9QrmH15k6jeTvsFuWA2KB0OJiyINiW80Z/o
yDwsZzYZurYc0doldKccBDmfLO3DmM6id+iBlhm7qYlZYNEdR/NoE3Up74rkpKNUnBRCRUaA2EPW
fAYW3kKPrpLx/C8m3PAStqfbgV6wnZbvpvumDQ9Er3TVVo9OsX3JMpRu2azZD+2nUTIvdD9/mu59
hRpgqKGsxcnOMgRJzl9IL2kRuYOvF9kRBtuOobiOo0sXZksmsGm8i7xXyPgO5xks4F6BNIJJ0g9X
MKHlf8ycv1zBFzzWKzQcJkeIxSxEQ+67bBlqs5ZBgkcY307ViRjc+cHOGn798MHf4LI/Pvib/05j
9nDxCg8dZnohaiZVoBFsnBatR88tz1bIoiNwXnq0eAF7pte9hd6uO6iRCCu7WPmJqv6NVjBdDyZo
gtnd5Bnz5VGQXK7YbZBmR4UCmEwbWFiHNI+2jEV5GiCG0NWSMsJA63l065VTvf4I435PceEamADz
WdAaJtY8D+s/qKWiwS5CE6UcNE+d1/yrKuTtBO+t6i98SENloaxqcYPZKMnce9veDQQtTK9kscpM
OMIvsfkycqaZ/inQKKZQ1PmTbVGKMaKOaxZpb/j9ckKHP8A+2t+WEVfMABIAmn+/gJ+1h3hl6AWM
DP00uOHC1Zo9vCtTMplEQUR8F41zIBcTnTUZnJ9W8Td2KTcOf4MpgRDO3TfjWCMpMtPJmvzItLkE
fywE9QVyW9dq2ODGq5K+UqiQU3gJtIsjsftKXv3BOOne2cNKPll02FTQ9f6wxv92WbihwNtU0VrC
Ov7zeUa+NxRaCE8FFFqR+bq2jdVECnIyA6fZa9v5a5PzNrxvymox+WkjzHOBnGISm5Nbt9Nnanv9
4Zq+AXTcJeAvG9IKbAFoNH9eU5Z1QaUwwJqeVAnjGaw4nyibCKs427vs4NGBlf8frK3vtqF8Mg5X
kLABMyZn2z8/2Q9Nv2sNMzlOeMGIqCDh+JHdZzgdCGubxHnVLF5YorJfD0nwDLX939/9t1HBl83O
gakm+XAMRFX76/sVBb2wrRiFIqmog76oU3eddckyahHYm9Eq6Jjc9fk6tCccfd2ScS+HB8HgI5mG
WFKdBdwja1yr7qefb1RGNRHjDotJVylfje5BRZNWPBXGcrQZZYTGrHJPzfgwOAo+4D3CTbTuijsf
WrnIa2tbwa8RWreJ+W3bP+UO5SfkFgF9xT07GEEA0WkxPqH0uXjh08pJwKdSNfa9093I/qD4xl2W
lMsyeSusHyBTbXoef94t2Bsqrj6WCYdf/7pSfM8qEycJkyOaF6c8kUqEj4bCkKs8MxSQUFGHHmYv
zUEb7VocSTnASqf/IQLlr1dB8okKyQnP2a/pBnbkm7IJlPqgFp8NNzrJn13zh+3LnBb9//uq7LYm
XB3+C2VEapMp1Z9L04lAlTxFBjcmcxpT/YAbbqOclARzg8n7DRbpw1n4HANcAODBUFxlNoVwlyfe
bkueGuXFDsJViRK0g4tG8ap4b255tYIGtgZErBrZni22LgEVJtznqrrYUz0ZYWDbyUPgV6exogmF
p6aDpNXJZFXaYkCjLHKATk19A7bd+IW2FB2dOXu8VQZvDBPQGxCVESwN91WRxkyjgc0D4IcQvZy3
/Pf788X96v/cJsE2O5UrUjpfV4QqC71z9Sq4wXvYOGk1YaiJ81w7ggVYz4FsV0bsLfoRXka8s8HK
DOPWUkv678ZF/PUTMfE3i+fLYzPYX20TuxfHIn7zz8cWedWoN4Ph39iw2ksAbtalVx3HomaIR+iE
a+7ZeatIw6rOvfGV/6HsvHYbR7du+0QEmMOtRCpnS043hO1yMefMp/8He1+ctqpRwsEGqt27XRZN
8ktrzTmm5ogc+iPpvTcnfG3DGfRTAINdJ7XT40zW4CUg2+VZe826TQWK5xcKDSOowjps7X54r/iQ
Pj4HCsbtspuXeP4a46BQHcMZuBAscS6IfHinEydrG4jvp7sQUeGi1O9GK4Mqf9qd9XQvNpDDgmcL
7At7jT6KHjwrc1px7+6NMm1mgOABFrT0O41sk3Rdm1RluPNdwoqobZvpnrZ4MKO0XeJPnJorge4t
8lay0XhL6TmhnNYb0qmmkisgZ9VRLwHPKVJ0+s1N9y6YRZkEgoLGAofpqZHbtcYhE1eeIC7pWjn0
LcxmLxWUtRgrLbo3hYQWV8LhLeGXNxAmqbsOUWSoUhN0Xe8zLicL6zIajKmfqo7TK3Njs9XqOYU3
oPrRb8+6BF0xQxUCZMcWSKF1uThzCixJpkYp25t4w9+atDkUHNcjmkFWYzvXT6jEiZbFpDGeU1Tz
SVzMNQubNqfHqYhxC2E2p9PU1qebCtcuB0mP5sVo7nETOLWcrx4MoP+aZ1DFWARlYwpgx/LzhR27
MjEMjx5AoS7w9KfNa51cS+lSNUddOVRveX2pi2epOPT+umkpOKwFok/qB2Dlf+SAd++GJonA2sBC
ge+W7/YAORkyA9F7bPqjZMU+81LGZN6Z1jPy7S4bN6LR4BMONyAhXDSaMYL7pKN0lOxp2AaiBflK
t13q996uHklfJmpwsr2rMUAd1KZGNIJ5BFsyiS+UX+gLywHodCwuNHQHrt9joMbjFQxHAfhJnNW7
sgs3RX4eMosS0Y2CO0XIb6EJVpr7kuvtK9BzfQoHVgLxXfDGp5JKaBIar7FSIK3vqFChFe2tl78/
rn+kFX/cJ1BDIuZZSOP63f5NbL1Aak295HBkAPmj7RAkyxa0tC7vS+GadQQki8FkGmqoKtSTJZxd
dleQo6l9j15nRzKeGXoZnbI381sE9KuE3ClIt4HJp2ecNaR+y02+qGiTivGvLqGNQzFF+g7MteW2
s80kpy4tCi8lNplO4GRYHuIWoZQ2JTzRYA8XI6Hehms9qR3zf3qOCaSRKMRPYz6aGqEYSrCfWijm
NIRLjedMCgY51Lc+pVX0ZFGsb1GV8Bmm8eQNJEKa0j5OxHNXOnmRLqabXAypjQZ81oMXlzzI2WDU
GtY0DZdCR06Skd8q5SbSS4y+Ujy8YoQfUl3U3Ja/P5P/GEEaCX+k0UDRxy9yN4IkNzRkjyvZcfrK
pD2yAXT6xAPjn/j7B/08n7LWGSJDAwE3Ww4oevd7xW40AXZ2eXKlAHeQtsxXSEqCr7Z78Avdqb7+
+SBOvyh7OPNZGr/TzzmhL6VOzOpRPZaSncN/H+b0K0jqpnhCXcOcseuk63IJqWxBCfoqfKeozkzN
6K4C88HF/MOv/PHGG5hvZK5GkfhDNO9XDYOrMUI5OdE8lKSZyMX4GGJsskkahImyXelM5BPilaZG
qM6tbbvVr6NHDQ98zyx8ZpAoA2rNGc5G9FjQ9JKd+5TIM3p7KoX62KYWOwAs4et5fgvf433zyRGV
LdZIVgcNUfbT5Tx4MJS1OwP4/26zhfYPVramQ9G82yvEXem5kTQMx2YzON2yPqofDXQhgdxx9McH
XLcy9ReQfAdUMt6e0CEZ2H4HwXLWREsBag3SBWGrjRyVloK5VEW6rtG4Aa6QH0Z4f4AgkKUSekA4
zYyc0lKY5V/l69jNzYOw0Jf6bzGxqf2FvpNT4XjxVaQaC2p1JNNr6/Gte05W8oepkVwx7+VZ/tZv
06OI/I5MZZHD0g2bUnHpYCKUdrnwPrMPTHKktCMxLmGTzFsFP9PKQ6RqbHvp4MZrDeC/Sr/Ss13Q
n552sGpMExcKeC1qMX3eqDaq6FxD9b+o82lSi0xe9FVGii4YR3ZTiKsot+IgnNQefe7EPmZUWDi2
qNjZVw00qcZKuaiEVd0CbQGxgxsHFxSElHlcODRowDEG8Kca2+cq2CX1Dp1NQsXwizhAVFLIdjPj
k2Z6/TlSV8eqgfr3Kj/pp+4thycEzcWgbj+LbsYhWGKqP3R7YxHcvE34QlNHU1bUxYTcCSYV4sxj
FmYNf0d8VURLtDK1OSsOwx7FEz/DRyaiHljqeuBk4kwh5gtn5CtfkpVnhtv+ZdJVYATLZ/kTAY8M
O7rgCh6bHtPgPs9s/5P/hj2dDR2bXJMNJwprLu4ofas8stRRBqcN17jCxSfvnev3TEdXD565g2gk
qzZZq8jMIjjtX0jdVvKM9A68Pcf+Njr6qrxka6RKv4sd4AzSOy3ChMh8YN7GyRI5QMhjOpr6XMYe
+ERgACsFVo+M93Bn7dVj0c7oUW3CD1qi5YUIE6dY5xvY4eT1ZG/KzUA6TO+FNIEnXZ0PT6lD1xjr
KN1wZe2/N6f0LH4m1mIYbX8PnekNTBQLB71zUuyIfNC8tSdd1HyjI+B6D79l3i78gA5s/Fp9M8uz
gJk0fm+7m0xmL1+XtkX2hW9bm2rHTuZS4r2F3NTNJz25RpuJXcWcPKxr/4wPgBgEvHr7fuJEazhE
veXAqKrWFX/CpgPkFs+Lr/K38W7+0jvKpHhqZsUVjwNpRIynfm98WOwm0UrszC/Qbt21OiFYaCi3
28LBW8pPzSImL8Zctfv0El3r3+paRS+1859V4GP79JyZOAinyAWceUQ3kffpuvxpZ1A7PoetsM4c
bd2MtkXsfLbjz8LYJP1vcENetUx7x1U+tW+BN3EEE7StmDxCOqELmBAJf4/3TpsDVDIv6Q3oHVfc
zVI4KbZrzN0PpnyyNtgxsbqOb8NLj4wim+nv+Zc7wAqgAUf3wRmWFNmHT4NSPmES40q3nuph4T1n
K6oIe/HgHdyzfNYrGiKz8L1Z66/Dk/9Oz0I2ZiogUyRh/Phd+NatAM8Af3pWrCPCUi14T4xr9Da+
Qiuhu2Sy3O3bi/vlvrZnElA7Yo6gaaLO/xbFabIuN+orwIJ1/eo908Xpzt5HcpE34oV0NqB1W+l1
Cl5J5pW8sSRbs/ktD+FOvNA+92Qn7PYhPEzt1HTf1eCi5dzymsUrSsF2d6yHpe+tQfVzYOYY1220
q1fPqg0F2eXfF/k7nss/q4JF6iQoSSKydHxlPxdfIw6VqPCF8EYf6IuLXwWr8UmdQ7TK01nV2DGv
yFu10IkSRoV16DcxQost7bb623zJl+0jTsldkWy6IEmUVHnaCsgWh7e7MrRMDUQajKjbYbwWJsEy
VbCG5kZDRCP/KiVwb+wKmCMEtYKW/YNK6j/Hwp8bAGlycUq6QieUdOG7SogrjEMX1cl4LEiMDJau
AnNiQXRERToMGR480HNcO8ZLJq3pNUufDXliqo3uRh6WIVK9OdqwFhpavHDWFjO3sBKKpyFbZMUt
jF89d+VTCk0chYo/jTQdnS3gK5zOTl7OzE/mOtghsLRG4ZDSfB43tbwocqeWtq3yJLTrxF9o1DwC
CcHxum1WFePTcLoAv/qu0h6ck+7Mav97GCZ9GU5rkkH9dtqM/qser49p6StmWN2Ep+CQ77JZv8tP
8eKKAHxVX2mKz2giznDZz1+aHdDFtbBk9Z+n89r5yGfF4ne8Xk1Sqzn+lYXyaK/Gh989KQMuAKVM
hfR0egY/Ly7MKwnRo9xva2FPwDfH57+PjX/2evcfgLeXLG1LnsJF78ZGorVVbOZNt82gBDbtB2f6
2JS3JfuHiG2KboDxr/3VJJojnBoTf2trSTVv6ccryiUx5TlXZmTtUUXPqwCwKDICdX0iGitIE+6r
gpwgTOgIcwZqsco3krJSWWYjhWJsY6dIOxDj8altQL4P2wBJYV0xvlK32AX0m2mlkHtV7UZl3LnJ
eA5Q4arWrS4o+bD0K2UCG8pkPv0shzNYi5wmo+d/SfJZiJ4LLf9VNsmCebyB3ldlZJP/jrQS/CUa
wOjTBeFcKeKhcj0Mk8aOTkEKD2cwgrlI3znLja2J1jztMTWYJx/qy0B7NkW6G8Jp8LX0wbs43eyf
D4NjKMcdRSVAgMdxtzHPir5M4oGn3bq3XN/kcHPMB1XQf9oRf3wGFiRyHYAk/c+J8K/XXW3FSKUM
7O6aTbcx9x6RMsKR/WVYHBEZSOJMOKDRGLqZuhbxgc2sPVaLbCec4wONQuUjnkZzUjgYj/Ya4o/v
7EH9xJp+y/srVMERSOTLTUezuwHJkSXAne96+2ZDBfYovRqv0SVaZajJb6BbKtCOK2+bnqJDvBtP
ylpapzv3XF6tBWUpttPJBt7oB3L59Zju/J20NomHcs/u3rsEl36nz9V5dmY/WOyBKxzdk7y2zCdw
s7tkp52ls3zsoPlsRcMZDf6p7VkXXEBAc3Orr6Ij8/Pwku/LPVwZc2EustrhTT0FV2Njbfxt9NqY
m/iskZTBxnFvXswDsTS7v49a9WfPaZqz8JLxP4MiEwPXupvAIdzgYcl6aStO+2FkwCL1HF+nRiyu
PVJjk2zRlnTm9O9GIOUkHDe50N6qsQURb4ucFdAGEDSOoiFU2nXGeoe+gvDg5iVHz9xv5JOonpoi
WrRdvIFxgfDhqYfBVKnaVbTeK7Ul857UJ5DXFH4wQiPFXJZxf0vq4jNgY9ujKrUM7qzgE7wB2qgD
1oQ9dZQfeaN/0s//uRWsYHQwDOIaDILMf86QQ2WJ1BFNcJ7FsypKG48YM7UHIIwEOuI3FfR6pZS0
VbNfCE5tE8NFlytgGSMnUj9cwAxq+iUBURi9auYj8vv7o1L+421WGcwYhUXyVIgr+Xl9TVZLQVbF
47VfAJnuHHlDoYW8mUVv6/Ns2a6Ug3QhvxV54HCqN9Ze/9I26sLcInJeh3sM2t5TPBe2KGbW1Kce
dMT16U25G2yTh0+iIkARhGbh3eVJLurYtBW3XuCfCnDPVf7s908BwrqZEOVzF6dH6aq3RIi3mUuR
pBjPRTCPKFjUfrp3/eS180nJzs59tkdd4Wp4sDLDkVZRpu/S8VI2H65MEguo7fApBnyCcUAelA2O
K0dWQnSCXxGsCy3xFgOdNaHzWPxxDsK+LItTZYBwXQS+QFI1enNz5Y+5TRsqygiZDT+8ViY2Xi5m
Yf7bH89RzEkQqxBZqLO2OCFt0v4/GUf/e9/oR9BDUtlK0ka+u2Eheapp2/RbASpFOG20q7OYfwz+
JfWp1hHYYYUP2rnTK3z/jKjtk5o+JX/jEvv5ka3rh3w/AOxYeaaTq6OKEeKnsX2rHmVVyX80FNht
UAcj7EGmq0AP6OdHpXIUxpgI1Gsye91L9hGPDD2d2exbt0+7XTnb+ICyf3crbAX2s/lgrPzHRv3n
p9+NlTKWYd8knXZ9Rkf++to5+yN+xNnVOnxb83a+S2f61+FwW82N9a8Hw1T+r3v8r198ujH/WhZT
0RiiDn3V1d53ztH6vEbnfvbtLQvby2Yvjjn7mD+dt+Opm53JPZjLs9Xql/Ire9DQ+Y+TAeoKap9g
J2WF4uR0mf+6DK9pUleg1ro1zGXAfsMXGBbDsqyahcUx1ZcnjYXODoYNj8nmy+IE8/c78YernjYw
9lRyJHQJHhUJnD8voUligO6p5R3SfK/XF1l4UVyMdfMc7C157kmI4/vRvufn3QdjPX0mMziiDonz
kH43iY++1YdaLniHiuwo9yqIF3O4mVDL1Sc8nYFLla2jVqnCCBzEt0TvL2UPSTRliaIiBD2PnAWX
WqkmzA2elxkMS9lnE9fGeGaOYy6fw8jb6hkYOCF7MrTmWEeo1BvOu797Njlu+JFw3E7MEMUcVU5I
XasS9U2Kr920rjo5VzFKOkgn0QrpAKpfUTwhq5o1zUsXajNVXj94Cj+XjT/vyN3GP5csSNs16PzB
dcQ85XSFAZF+ioFCm4y/BKcdCAwyRVTEe2MwxyOCC+XR6/hz5vnzKu7ehboSSeYcUkyHQ7hqBcrw
ht0TLZTrPZUGKmc0EiLCVSVJAGRtzAfcUVElL2nlgPGwCqpfpnX6+62ZfvP/Nxv+cU3GXY037YxE
71TXO/TFmddSbJ2J4maupdgZw+XfP+tut/znh90tjzBKC6nUJz97TSfViFYiXiZMkJZJAJOQYe6g
eOkh1VbTcZMJqCVU6nRVuE5BeFsFyvAofTIJDK8KYpnlcCUK7klR3vHGjQhqFcVbB/RCW4jlSOAa
Szpz3+R6VfroObMH3Q5M5g/u3d30ImQeaJBS9g9M8fOmoBDfPnk+IODwhcYFhVSU0Phwi3GtJeR2
yrPKix2lJGZVtE6CMl6kdityUCuEcm11qlM0uu01+sWXKAVLHPGJnu1jXNwdp+Z0HSUHocTsmSwp
h9i1rC4SmV86MU6dZz4Ls2uhxevRh32KHcgYpG+l0qlwDntP8Z9OfWfBXg02KjpWtdbeemQ5lbIL
+FeZO9qE9EYiLAD5W8Nkqa+UbKPzLirBlQ69ob+FKrtA4ugHysZ6/K54PJ3SMXBP+mJypTyfxNgN
zXgbobQjGVPYGeqicyNKZreySEhw/hiHcWslxWfd0ixBVttS1zd4YNHkstWiYqbeBHnVSKSfwvII
3+VOs7VIvg2RclYUFSfQekjKT7HxV0UbvoaDamcqNRDpxRq4U9mTyUAKrWuhv8nCKk2W8e8uvPUk
VUkaQxzXAizZNapSnkuA6Tcpjr2iTeYk2GfiWsYbR/RnaFlOGdKLCQPwGqO+1UJyMWjYvSmRu8/N
mEJ44RQjjhtPQMJON3A01pWb/1K0bFHpEjjBZOWr2YJAlpNu5IshHIHeV5ekmi4YP7Z1q8Kz1mHN
pPsx9t48Doy51WSXUeuOgthdOsqwqZJhSIWhWTdY7qknCJ6jlouqpRXZ6sq5F8iZL/MOxMIhF5Zl
Wu00s3cqj8SbfKeBM4vPLZmQopbjOaMVbbEHDB+sb3ebjD+H9N0WR3atwShj1jevv8l0U6caAPAY
+U3xgbaPMd7CxqYFjuuKaAOHqtdAP4BJ1/SWXUqtg4onZgeLWJEUK7Ka7rXkUqRrPTr/ffL5A8l1
tyoad9uhOu7RRZUVSEcoiaO/bhmMk39cgoaVS8M6dVWeB0lcNJdyQmQMnomiRk5TkYXtJ0+UMwYU
zX+/qgdLwj0SSxvU0jJywzskwX4PBq5OlogIQGL9/WOkR9P83YbMSIGCa6kZHTriSJqeTgdJL7HS
7UtclTW+wjjkn/FSRBHSuetehReZno162I+DN/eg4kTdtF4Lj96f6f24X39kDgAArmSFDvVUxPnX
Fg1ElWqBh2BlljjEMOCsxkkajLKjb6vyvvA3SflunKOOLYQMJ5hZwnTXmaoDxYbBhOvqUmJLLubW
d8LLBA78wRX+x62jQKAT4sQGXqTQe3eFYSy5cZeX+SGuN9Vwq7EydsU3y6XR/ZOJnuS3hjMTDK6Z
h/M0725drDGi99hkBjI+6RU9eJg/T5nTmOOKTPZ1QGgVUZfvxlyeqnLmS2F+MPKzppBp6r2LijfP
gneX/ohFRQmMfqeu4/7BAv7ngvfzg++GUBNlAgiGKD+YzQ1yoRD9Vgx6uY8W1j8HhUFr3zLBvRiq
/EdEHkh+weqsMD1o/Rb8ZzhZu7eqewnV98BdIXWiezTyrEE0hItWfXGnrgJBdtu/3+c/IEPcZ4JP
ZCJI1alCZMo/383CU1xdi4bkUJcj8EF3pnUFacmAoPv3theXg/Q2ivIyJY25DNjLSxFu4m+/pNpA
43maDUNMEfI1cdfSJFFBzdNE7zWRE9D9reG5J5VD+B4EJm23g0IYEq3E3xu/EVdt6WjYQxw+KAf+
wbanjQ/hC0XvBL8Dxne3B/VHTynbTiGNKNxUABRjA39Jt/ST9XgoaQRPMVG8PYL36KFOP/jnQDen
CDIqkJTHUdndvTu61I+16GfCvkmWAbqFjuikoCS3Kk+W2NvnOppmHFNyxBlEvEXxOyJghfLxqFYH
cXiqzO5qmPCa7L8/5Lsz+jSYuCTd4FGD2wd3fTe8IxVsseYGLGCo7hPiQM2+pGZCN5Z6eGPg44aw
K+0znVS/GIzXGxsfvIdMQgWdneBDjKjMZy8KZ6dYoZWBEK/CPV3sW9Joy+jBCPzD70BypIggGykp
16uL980ubGdtylJW7/sBxoLxWpU7soDS4Vn3aR2RVWQNIxE1H2ZCzl3uzwtK6wNxWjnW7lFrgXf7
Tk/7ASRJN+w4TuRxtEjHQyotRuhmao5AaSCBLwISqhWPbvbP8iI3e7p6WiMagF+DgXX3Elh53YWk
Xtd7i7tbJ2y4hGLWs8Kocb0yOydRvlrsx0b7LlnpLI5epe5bpKdciC89Js/sqdE+azyO0vhggdT+
eD3RR4lTC9GSJqbYvZfFlItCHWrCvhKfyB2p2wX5lt22oi2N8tokh7wnIJ4aOQ3mFupc2dDf8S7I
nJ28Xprx1c0w+aI1MCSi8qh7mtWX5l+L/ooIj2CYuRKCcpMduYR2S2h88WvId+SYzYTiW+luobof
R6pscj9raeAaie0nxiouP3Bxz7T+ozfh8ofbDJGGIWYQonm1yl3Q/A7ofpegVqEDBXiBw85zDOrS
dGQWBiDuv4+Vu07nP4+Pm6TT3kPc/icz0S99vUuwVqOnaQ4CmuzO7NB27MN0mYOfzJRvlZ37yC6p
CTZlIH/K7X4SvEeo8QUGyHSkawOyy2kn4NEvGtd2GeLGsEh1YW513120ydJn3O6TH30E+IuGBhlw
TWYESkoFQV9H9nWDYCEejfmErBqqcC6YsR38KtxbqYd2EL8XbJQF18ngKLoBRVeB5JW3qBichOKC
wqodWJ2Nk60NsvkKGZ5Rpg4Gj3mA8ChAIKhYxYNt3h/bL94u2o7IIZliVGbAnysJ+SqjKXXluA8V
Drr+h6ies2znBruSoPooev37c7rTx/3vOVEhV1hC+TDm+58fF4VVUIBegA0abcDxwe2ZIDQeGWOo
MQJn0Egt5MnFCK0xahWFux11jlfAdtXGxjg3oEUKGzIasP38/dLUuxmA2j2VV1lVuTwTU/Z9GPog
dgpiack9ZUiO3YWfzAlTcZcUeusFEcLWsUGtJK0s5HE703W8YM0iZZIswTcF8VZCHxQdYH40b8Tu
mSjsvkaj5Tw06zq6/3wv3VFkOXPykSJEHvHtUW7zXYdbn34DTEBYPGinYX24x+QLsZG4XdJbp95Y
JrBSDBuZ+w6yco6CytpN5iDFTq9pDUV19sr5tC/XhbzWVuYOC3coX61br3aI5pfqUa5ekysBOCRh
6bRRt2DnFe9bx70grGSE1kjn/37//8ko+NcyzNVrk6BPswz6gSzHd6+GFYW1GcL3OCckz+pQrWIW
O6ckWTnbVeQc/WKLP1pAtedptS2TfR5OFVPw8f1o80VmzBHFGjQss/UozN03t3UEyJyWTceFCgjg
tEamgIe5wlaRvLQ2AYCi5gCoiZAdlUuCFg1/hYQ2yNdgTPV842XrpljWwbPY4JJ90Nu7Xy+n33ea
1Nl7IFaZHEw/h0IvZGMedpFx8lVH0T/rAAnUTrNmRI2Z7q5e19m6jc9K9xVKcyqC7RxUh3q09mBf
6vJraMhpQj9GMNg8OirhsuyX/VvdrP7+VNjY/twdTZfJlshQ0Q4wJtCy/LxMeRRKXSo945QK720K
8gajOdLC+bR6k4xqC9d0iRsYS7Ovr3T1VUC9lh281DGKM9kQVbTG+kvHUrMpBxHDMdUvxiIhEhPX
+ArCQAN9RSLvmfqGtpJePPQhc/0XimRlFm+NwdGy372416vCtsQl0V95dRDEeN7D/oaPIH3qIXjK
hZguwmzrLvSrlNnmjqRSTQQQOFcIO+W9KZYizWNpW3Tz+llYKvJSlufV0c8+lXrR1CsXhzhKTMth
5KBjocnE/INgzNaynaisqMU0SLXQP4obSmJ4yKaiFMb6F7RrmAxg+/ghUzrpz07VsMVZAQ2n6DRe
IGks02DVNtTPFtOq8kI2g7jLl8KD9+kf/crd+MFYhQ9AZg7AP3NXwnR5inpE/ew06HZN7kdzyTGB
cxiK6ZLV+EQp/1251/32Om5LE1ze1poyfxwvO44QkkBOL5H2FuYKHHp6yLxPb9zCm4m/zeoDQQ50
M/YKW93dGsGjvePduWp6yejpolVW6U4qyj9b4X+dtTMFVUZpDPKpmeub8RUqVHIo5M0I6HLmQrNQ
r91bxxMGW+huXfpx9az+pssrvGkAAVqn2CbVwbpGktM8Omo9urTpv//r0vIic9mxivIJr4q8DC0S
DBDOz1J9T/gaSuJiz1toQJoCmQAOl1ykm3lMM6ez8XzH30CL4eeQQc5WHA7MzlxmDqM1pQZnk3xQ
zBVzns8e6dClabt69zJwQ9FVcKDRJZaGn1fd5XHd12Ejn1RcBZoj7Vw7Cr4ktNgovbfYFJJZ9gke
qX+kedOn+eBvn3y3oWjVOO2FoZNPbJOFY7mmNa8yhVMofFU+URV7cE+FApCPdjJzMmrIfeLlElaq
cDkhfJpnb9HxF/wB/y0C3fCrM9Bbqa+kNnygZpA27ouwKJzsTdyJW8EW0AAvimYbLLAYyWfliNX8
XGzF94BycLHsu7VKjBcd7aeGb6Gd2jzYNRjWdAr79+9LAYbABEkkuJ4Dm3ovK6NNkVlZogZnUVym
+dU2quWQL0XMYniaanZvDlaASRXeOIQRSsk8b8kGame+fhnNm2YeW/WSeOgRlZ1Heweugokfb5Fc
IC3qvwEMDdHKG+cBwhh+5ghqE6frfIC0hoIZUXs/z60NFLrRXOmDw/cL3pKUgz57K7JTXaK8fM/G
o0sA/LAtvaU4Jdzth+gpEPet9iuCEgDeE4HNSCTNfvxSui0Tt2k9DfET8WRpcEmzoyGTG7OLM0rt
u0Ra5yRSk64c7UZAnuEK2z9Y6xq8kXjgx4jWYVS+XffkV6tI30rhTsETljomSR3CRqjWFCbE+EUp
bYGNkoWwZDaCYupw183dmxBTjAUeT+AxYFt0xHucN/QpCnbuGr+A05gQxliXOSdiWAGcPFdm1k7E
vBssZN3WB/z+kIjmUFGG72rvKugR5l1tt80CgbK6TkJbbFeoQWUYT1ibVIf9XndxAQjOOydi2L6G
ldOwrR+IJOcWX0qgkgonu3WmTZJeg/TJZtlD1fH2ZroUSkqB+zq66dk2tT6r1IlP/hfp4IV8heWW
FmsX5tEBKGAJsyRYSvWaD1Sjp9pYCz3lGb7lCACONwN0IgshDQO9dSxYqLqdmQ6oIAohGTigEGD0
UlRAYzixTJrqTPyWq1nEmE5mRbLSxhdXWwTK2QouZb3UW0hE+3rYFh+5tTQ8RyfcNl2BOQli+mlP
Ff7V79GaqTmBAvuWqIunHO2FoGFSQOZrQD0nSv3UpHZBsKc8U/APTCnPDjAVsVzwN0voJe9dRQDr
skEegSnwczxZ4rYNgdSs82grqiuP9Kn4FHPYhGvWOnG/MY1rIq8UMj+v3OeQQEiRp3nQzHUgwyhf
5t1VjfFdScwU69BfB/U2FVbWm5rbkrcwrZVm7dJ8kbULMeNZJR+JiKuBt8EOXeJS9oG00iXCM5du
v/eMBbqkTEDlRKI5CJcm2Vq6M6q26G6xHwstGkUbaSEvEjUWfVij5nKkAFPWvmzsiipAaft0fCbL
gbbO3WdPXROsUGpzfPUd0ufsEukbsf+q6gP/P/sj33DieBGr87Fd9jVZwov2mnKk3qpogNBCGqfB
W4PBxItBIBhppV0INmBdoslOsxUPXidgkijf97hGrL/1vA2NJwnCtbfqVPIOV2K3at0tets2OJr+
L4F8M2Er5rtCf6nzVQMTuBTepOrFCt/0/lwM15LBK30x44ZEQehLzr/u8DHKJ8XbBjgY6lWeH7tl
iOVd2sr1segYtQW12q1O1QOHq06I6IJXLCgWbbtQlSdZPdTtCQgxPyqvln6PHngBFs+SbZXcqXbT
P7X6uhbwXs8sdT1W2zpbJcMGd5vJaSqyoOQuQ9G+AisyVfwedinalbIUXrDRSiax1JzLLUeqX3io
bbWkdcZw7UGkCQuFONNt3L93+ZnemDecoJIiX5vs+MlSGuZVuIuFE0Aw093k0UoSTpm1tDL0BnvK
0Y2x6mggy29G/iymx0He1dGT0dp5sHZLBxJjUW0CBfvcisigXnxT0NLH3xF7unrZQesAm6otkmtK
cOOcnzuU1AkxEs+rhtO+I2nETTt46SAdRzeNAUzFKrNrg1iTuUIUDc4BCBYQCeADEvwMhcSfOvzI
1WZu/uYW15gNtbboSP4QdI4oEksngB3a4NTu4QniEEuo6dX5l8d+zg1ZILJzkF3V7F2MMRtxoEtX
g3uBfxpR1O1YcICnOSOxygGIQKBiK7DxWKRSc1Eai+EXRAISLEBpStEm8h3dogIwH+rXoHnthA+q
iDguVIHu/zIdNnq6doOjUB/l8kluDo1ii9W+IWVedywepHQQlA2nqjTYUzbyyD0QgjVWf7KTkROX
+yC8pJaDv2VAeIhDKHNK/wyRyIi2nYRT5azU7621a/jPXf0i47ki99WnhqjjOmE3inh37be2zGZm
dEjDtQAqpbQd7dgiEYMv9oVG3qLTDg5glYbN/Abmax/agw++2kHlL+RkXpFR7IBdDQXH/HKtZRbY
hgcLbxlkK6855d2qc99q6RWRcUmI7XMl7urkJBC8IRxjeNN8JWGcq4UnqGGG3nKudmGl5VTQ3qYj
mSg/J/KurS59dXDTHUdTwbzK1dE0PpRx71EI6wkllW0DLghiSgprNGmJJQCADFn2OyfzBFBAtY20
ta7vBWEFnY9077S8kUMv+U+JfqzjQ1xc+mDVHCtjGVQYWBxfXnbuEfu13CwBKFX6MsW4jlVDPCJP
HTJAnbhJiWvH1X6og70mvXtTl2SjJEve7TBcU7HAZVN/oNiPRyeX1oK8MXpbDjjH7TIPRCGF2lMk
HeqDqD0X1JgNSJ7NRh22ifUZgtGVli5SiHFVF/MpRYIUJdxVL/C2szcO3jmT+34uqVSoF2zIiAxh
I9PkDudGwV3//dD6xx50snr+H2fnteO4mmzpJyJAK5K3dPJeSinzRkhLJzrR8+nPxzrATO2sQiVm
Go3ujaoNGeo3ESuW+QXmEFyADET/1gqpDyhTkODDfR3jPOgi+TOzRUDk9borAPAWvuYQOA2uZHBS
b6tsIStu3V4EzMxrO0XNkMNucYt1hiCush/ZBjjKEF5kYZkyJ0f9hvDBCROH7nduXEw8x9/9C7lB
2Yx2RMj3t8DDCy+rN424EWd05jT2z6ODnQVNESgvb91+P5IWl9S4Vf3D1/8DSfn+9b+17N1jUmlt
ZYT7yX1RL0Y5oziv2N5jeTgrX+4rHovcnYgT8jVrCD21s0xtipQum6L2Uz9bCKv+MfaPOukgIF3l
HN68lE4ljOZaz2+9qJ+SnFViKy2cjCWxIPWrv8MIVJm15imbjdbMAC7rB1ExENluM0RGyg8BoCTx
/Fl48yOTq0YBDt9W+YafCFogdLHCj6xJKwhjupWpnh67qT4Xe9d/C6GfflXoo8uZvINA12G+RsV5
zTlBZfNYY3S6w9sgi+xe9QS2ymM9FBckriAGDFInc6OZYaPoCtnclM7I6UGdsog0NFspnARHjH5a
Le6UB7Jzn3CLk3iOHabD/e+HW+xncmMWDtMqXzTpPA88/e4GmcNJ3mo73BrNYgrx+qWSac2K2IkQ
M8RP1Zum4lSFfQxqe7gv57R7AVDsAi/EiDQl0pEls8g+QqyEhLVpE3eGABzfIQadtL7N2Ti06mfS
rzCiyMmv3DUuDpz3Q/9YKznpiFNTd/WP5iy8VCJgxfaOlcaBhUozWvmzxPAqZAAOJLO6nhroptCN
GjNt10xJYj8k4YHF227r+4ppIo68hjHn/ApzK+rOTMwgDyExY0k9fgAHmKv+7ZcmxYLkIWbL/Ie/
/60FT6qbgUxDD/embEcPelfHuFspZSiCZmw/3yhQR6SV/AQJPz3LvGYveHv5LyaucsT2Av/krh8D
wDg1xX+6Qn2Sk4aBGvRmJ80MAhN5lJU2LdMDCcFgN3i3VMs+csvINXn4sStGToQsFR9mWCKCNaFj
f6WTInjr9oQYlDJuwLQRHyjOXuzTcaKvpxE6l9oOfQ7eUfYdwAjouzU+G8mCD4bbJr0P7YRU22TX
t6DCj3kueCYyfd/NZSoC7Iq8Dgs/w072JoAXWhuO1olFfxOhroZiw4mDABXNae5++IfuLTtHp8Gj
96QRElsHR/wkYclY4HPC6JJMpoWtYlGL7kGCBGY1H5RowcVIwXatbo/kpkYtu8vOCYQT2H5EOtkG
xAHJwooTCrTpmYd2o+55DeQ66OoG+Err9qt5D5e3l/qLwJ/+VfziXw4uNYei+hUewleuRdTkqIn5
Bx5WBpUink6oQkKP6rU6EiHvUe2OJh0s8MERP4W3li/I2rcexIXpjvjcYE6uj76mwL/8c5zYDRaJ
Bap6ihyXjYAZZ5uPfx4l8PHG7UZNyP8KvQMp6zFK3G3sJiGO3hXnJrhi51AX3XEMj52xwNQctMqQ
0PnfHjPwckz3yz7IBYATJH8wF1nVolWGCGamTJdwimnAoZ9AfZKPAnrp2X+PiQs+8Qk7nhMEttE8
G+9sWyTr5wM7cAVjC3Naa3TJNkMBrvvWtKJXwmAw2i35CSHboSjHPYZl5zGeregFqCFb9joDKFuJ
3f6X8lM8ablN9gEO4cbAFeqYSFzZDEjTVItIJsDtKp7K2tQfnEiz+7fb+wCrhimqPxNRkaSW8qG0
4KfTHrF15fhvYAjj/AqICC8jzepXQMzFyLAfEXOiADTyWwf4sVbaOaSX3moiKfH0x5XTMWCAFVaG
ny6cMVSf5oJHhmoc2yM+E27Uujau0e5zMhopWRj+ETpuRmB2M0oz9nP5lr9IGqei1e8Tjxc1n4dt
c5bf1M1jfv+sfDulDcEeAv0Xvl53WzdsH7jXqTIvmTf4xbyhpWWqiTnMWb3C0KSeL+529jBmouiK
odMujXI0g8d/iQTxfcuHo56M9y1e4z1O8dakXzWFV5J1HjsP2WM+QD43PvNi7kr+7N7gAjZX3Nv7
4+mBpEMCyICUS9/sovvNPkDSZDoLkFbGhgmyCtpkl4JT03+Amr7ZOfwa74iopSTsDkhCU74TtvuM
QIMhjZJtfnt8JuXNU0TnHj7nwLuxqsCLLjdhQnYurMiEhrwlmkmAXx8kjQUmUxBt+IjXZkJZu4kJ
RRExBNb9Yl9WKd7unyNf0hyIsvCvEvpQgXz1TkhmkzrD9JZbRJOdQliWxsUoFqUSrUVaUGmyLHEz
eJAug5ejjW5jrjxeI+HzDtKkF+0YI/bDvFL6E19UeQpwcAiCm4z6hf9eBgK+P5lZ+Mm2JehDxPVA
D0kfx7/0jrVoGXfzGzLSpMGxavDaoZxqpej9u7z8fh0xZiN1ClrGiPvxIb59grJo40c74RPoMfRF
vEtckzZ+sqqrq1y4tfLTCOZPLJf3U/iqimaiFFC/vR8juTJqK+m+jVGOt0D0RkE6PY5PWPuvgvSc
x6cb4vA+OvRdtw4K6nIx8PruhwGD9JfvjX5II7cIqzQd7cJ/n7zp+6oiwuDFVV5w+jJ0Ozq7NLqv
gDMm9V4DX8H9SDHfUsRWQ61bsn4WR45ev1S+6sl4Ofz4mf6cTjGvnfC2uNuxKNRvpUFpRn5i3G/3
bTjMk062x0WPRk5QvODmg3vcsNwjyPvHSMK/rEJEE/wWJKThWPYLf/+tJMnK4qHmhhBv69uuUFAK
Q4yX0eeZHMwaJpCYLk9uhhtA7+7LYyKd/70Ev4s3GJiQaafw5viiq6r+67f67f0FuSkwGfTvW0k/
N8UJmuZDI1kjdRoU1GxhtqpW/8RT/caI/N83hfTGItTGGe03dp8/JKZOTmqy9ZUTv7kE3Ht7BWZ0
C7jscM25FdP+NQ2O9/yH7/u3pYf67/+88zd2TmJ0iRn3bDkq1Dr7RA7gy8tGnvtAV+jUhR+GPn97
OySGDKOR6WrKd31uN7mZXfpgVWV3h6fL2z1Ipbg7pT4Tm2ms/dDL8DW+Vbj8nLBWMAtAHQO/UP/2
ZENDi0fr3mhPW+KoUxM/eukqpZ45kzz/MFrCPKU1OnyqUKshQpBreNrvY4SMDEU+qZlycMlPedGd
mLQUE8c49bXbLfDleeDj0z5l7ax+4WtwHnNLT/VyFiqnai76nh9d76UTd6+xuUyf89AZRARB2zLC
jkackacgL9TbBaUu94itXVOM5DENAspfcvDf+4+2emFQrRie37hyNzV2eDDflVfqSWwNMeCBL5TK
mJfvANbzjRiAKr0MKEwLeXXLE6+b7G9EW/gzMz8qyho+SNLvJvO+WTdvufJK3Y1XC+Fj6SUnK+CQ
pVuFmDe4DdvHMiLdgBkthG3mIe008WcC81sK2UPvcecV87qySxq01lExGynmSb/p1OuDXqCfTlSH
JMWiXSREC+F4dEet/hxdCvLGZgyohejYHaLqkJPTQAk0FpNzfAwWQbClDXhchdd8VhDXJbrDJmN0
jC6hnE3I0ppYjasxsNhlHom7wkHjrZZNuDAn/FSw9lZxbRF7E01sA0P5MZOOufpBG65kcN7c6rlf
0Ds7JLWgXYdK1NJLrG+GZ7ZzaasFrprtFC//GOYMkxxlV+Pdo25b7IXb42M+UhLhqcfz1ty0vA5h
KghzMAxPjEXo2XK57PeMoEhuQsDYY8k3pUeo3gd2UrYyWtTzdq+9ZJHHzMLYENSDEGyL0ON+HomE
1GgWYsCuu8IBjxWUoJ45zzFVgXT8sDQcPcR+RaI64535nZD5qrPb2cNLLu0DLwmbkZwHTBhpzg1i
mrQiATF59WeQUCLoaZc7pNnuqyjcTneZZ2mtLSNSPydesPGHjf9xyx0QvHp5D3d6t+jVpQ46vwkn
P/Sa34Uz4xEHMgQJFYYSbBrx232STUrjMRH7aN9JyGK9VndAz5HQ2BTThP8Ec/Na9vPHtdePceIQ
QqFj7ebdtxinla2TX1Jtfc8X3JL0KvtbhSO7ttA2ceQ8DMo1ptdQ5CDULhXdzmCjwLxzBfp+4INB
ZKAExRNXG9gq4sPF6tB/zB+sdcUuPJz3/QXjk2BtSOcomGEJo68qT8YIkdDf9mapB0px9rswi7E/
WveLxsHXEZJEZGk7XpgsV6yixoZ2w9Ol7m9/gmT+cmoSXo2ckRPTmGBl8d/6QI26RzAgKNyjtEh8
i3ShdEVQe0EL5TCG/uEG/Ondvk24TbWOxEHU/b3OuL3bgMuEjOeFBeyMFf31A90kpi+pp78E5NE+
NemxlqzyDTuvf3+Qv7GuoItpOC+ybmQEw//92o021FlvttGeK3dLdEcJUPYONp+8kjeTam5heYkb
7m/P5kE5SHvhCT6SuGt35ftkOzli9o3tyMaYSU/SV4o5QfoKGFzE40CUEurfn/UXB+T3YTVr+j+f
dSxrfisbKjTUEz+ooj0AgbaFyQA792vSOsAo0BPQraP7K5MpHQ43UJ85eHto3VQ4TTaJyCGOz/WI
WuBtW25Qa8QvA64xEvMhZwIkytQq+KSXx1sNWAFAJC+mASSYXUiUWuNJ2hQKCuPXOrUbzI+xUX0a
DtwSsWwJTMkPyUdX2MKiXTF1aKaPNZQzIh7K8S3g0ju8vdbSnzvqhZoO6B2gGwwdZudl9LDiRPUx
QrSZJf/7of0BNH5/aN8u5/amD3gWJz6jlncwFLRNPdaNg628owCg7GOi6oQp2jo7vzLW/GhERpEn
aViZ7Rd+ZtFkMe+oQIOUBHd6SawA/NIVkPhg2eki8iKx0Xnw1SAcRbCVbh75I/jlZPLYgbY9eNdP
HcW4N/61DL6VU0V/yyd1UlNukPy0M73qiNfV0ifp4QxogUviHHxzVp1xtNY/tNO/n+d4hH5789HB
FjdbjgnYiuPG/m0N9kEgqGWpJ+sCRHwCVGIw4qNd5Lf+9xv9hbqmqnSJMuQ1ssuxZvjvO0mqHgTU
/v4eKkp19yBG3IVzap5po4z0aKqunL/LOPZZebfKlIM4prM1pROJHBkjBUEPnX9/om+ey79a+P98
om/7ryDYvsJDPtoHKOhOyOWYExJhkzuUICQWFQxfFi0SoxcBOOjtp7L216P99ug1woixbOd2k0Xz
2+2mCUkpD4Xv729SYzGT6AjxWoc+F9HwHPS7WrPWA/UmWzskM2dO7289LhNhKmlrZZRXX2QqKsF7
JNOHAJ85X99h8b4O49Sn+cLvoXe6KUiSuMybZ+JLW7X+8Sf989iHKSbjWoCB00iI//YEW2UIa6Gp
5J3wHs7ISTq+PSQbZjoByS3OMVnLyeDK4YaEgHu1E+qvPN53oWYRr1Ylc98NIBl3M21VvIlTgGQF
1gJkPrT+k8dUnBJwghwRk96Z/BVBTXlUtk/P/SqdtFNLKTtF3AMIaN6XwcvdbjyuuRY4dHo7c1pz
Mpo7cwUxAahqd0MSYt8/a0sB9URBEixE3SZrCQg2EDz4KkXjMfm+jlUbLjeDZy6R5UBRbFDaiBRQ
OjGsYfRU188DCXuIvbhZPAG1ZdTVIMtcceCAmJIHoH4AXvqwZngVUZEZXnkZthHTUhznfG2Zlq6+
8p3sAjc/uj1V6hHoi3IRMjOwq7zQLMoVQowo0k7guXePV+KxyGTZuPdYgZy57mdsB+2EwiDy8lOy
FE5hjYNo+gqVrQELZYLu9gzZVsBpwpaRqD5T/Xn9WZ4JrM0nLwbwM75nMaZTiCe0+YvuFZBWuncD
y69ukfJ1Wyx2sNZpZkV5vEGMwE5wFRIChOswmhC3Rno5M9MTfiAMWZqZ9Jw7eAjWq8kbuubstpTh
JUrLSePp85b2AijYwU0ElktwVu8sVLgi/97MYD1/nGSsReh1IwiAje0vk4ffTrJGFptS9hVYi7jp
USK+rrOn+7uxiwnYrZ0YoWLAPP8VX0qpnnj3G/VI9npv6REGohK8eB/AFrPEeVjb5j4hdxOQFVsy
l0kumZf+IRbILf/laihfaJFa0t4GUO4V/UsrkWpHvi629pvJatd9Ta7FOOIHfc09EfuEi+EwpWA6
RkiOQ3Lr5EWwH0vGHt0eF0p6CkfQpibTAwT9bgPbfo41ZvIpFS6bpXdFuBMwUpBQM6KOnhPdJl8j
Ari28fCcwIewtPCdtaarLgwsAN1ixieqoJEti3w5rCALHfJLhs48zHhtFRrpZTJcEdFn3PgJ+Stc
7MxSym2D92Z41ivYqf1VrbZhNM3f/CkCZuHce7IBRxIykG00TwHPSURliTtNQTVirLToTRVtaYfQ
xKKZW9HrPpZChPM0RbY1RvNZSMJRzlqUISjIsDglr4FoXnpUqFQkcfXR8qHLtpDNAqo3CNdvJPp6
+pjpuk8WmQbM2y8S0FDJje7rfBbA7XlAg2VsMeuFGSNl4aKeZaxQwX9TS3vTwy1ThnoqzMSNEE4N
pg82InUrM21GVIMDlZiujEs3hf6Wnutwe1OnmH70oqtb3RHCDz3eKjwzQI4wzbsW7Iwswo991e1T
y1wYl+ZcQXmPdpMLVtmcuSORQ3cxQR1YUSSqVYTPIfizYuH5C5KyaHhJ9WsmMNX3cFjq1OuiU6Ie
aX9VR1oEs3Cy7dVZVHL4bJRPH3IDLpps1lZHPzBOtY5xhhW2A6JQa7uwch48VoK0GKm5/lx6mUSe
9qVP9XX/odazuFu0h3SH3OFxrYf5vSF8zAlf02sWnnAQVl1kU639KZEvCYZPjchBGDvi/BY/Bd4N
0sdza0yL1bNkt6eIVvApCZ/jo3LuA4eeSDlEjoaD4ExZJ7dFBKmWQMQIk1ErXgcqSU8Oh3vJNAgY
dPqonyBsQ3yCKkewbOiScV1OHHWE6ObkbN5vL3iBCHgeVx83cRGn0xDlh7IaiQ13dzTh5VkELhHl
Se9gj5O0DMXcErY++ojKvZsbNdnCTvHnbTOPbp1dwa+lydMZUN07OJICQ63mvc6wGrtAvUBCponP
KkPkV6Zadpo4ann1TVTPtY1KA2YhSjhlcn0oe8AREsm4SWjsmqryqA4TpmVqYWloORL5bCpWsKbU
jcJNzYSug0JPggUUJT9bGtiDRhjb4fmLCTyTHvwNuBNzV9T3GDRnLMHV7WAUU2LQFGB+slYLjveG
pVZG5JELB+xSDfLM4zdJX33N7vYCQLdvP6pqG/GjBwghs/u+JOSKAF/hKomcEeVWVMCTkJ5ZOYV4
xeitoTiGdBjqJ2PY1xWQFky7SoU5Nk2LF23eMR9onmDV0uHqSABt5lFlQvB6Q+sf6laL3u6G+Mmc
N5J3LC/FpcXfnmm8FwQzqO1FgVM5VjAwpN5aRkQ0tAX5s0m5jFhfsxKxBAF2wFHhDjLpvw//vwxj
NPynqV+ZRqhoVr9VsbGI3ReZ5dIOxP8r/Sjsl3H4bH4K6YyvUOPO+5qvGM0O9UxY1eUSSkjEpCS1
cYu2ybqftoabItZs1pzmqrqJjiBX1Yx9oSpQtSGF2uFOgejuQcBSIAk5zbnGCQcmZcNtvavL3Q/f
aCz6/1sc/ucb/cGnKCWjaXNf3vWKYcmP1SB91oxh7+pBHmHB24LM2a4n0xCMCSfhwjiCeKDzIESX
0B3XO3WSWyKvgGdLtNvdpEtj3z2umXrAd88vAq/qokVdsoYLz2cA/KaGTrKKPxDYGf2qwmo0XfGA
EvOH3+ovYDnfjLiZsWIkK0n/9lspvRSQw3fjokicRzAl9fYl2PQk2K6aMzvn/+c5GhN0TIgwUNV9
46WkSiert5rnmDGxTkSGU49ZAqP2varc2xfKqzxe9f1ruIEtFVij+/D8Ab02sFgOiK2H23M+I+j4
MWtxo9BdVD/JHPr73QpokoN1HE4Lc6oGUwnRw7PoxKe6mlLCP+6X+PH8I2TwvwKfP9YF40Y0gqKG
/PTb2EeQ+iSvEZ7ttMrWH3P/Bnk5sPTjDdypeMrypZG4MG6K6pBlREvkHzqZxHDQKxgikV3eLwF+
8RL0QWzZF6G+zCCW8fNP2yeyQrthA3ooRou0Ow7FVVLdCrMagaKcwrQbvAxNxaGcCf2VPx9J9aWX
PCnHjmOL0690MybS89tTj6PMEW5GsVHUj/51Hc4q0SGzmMwR4FsSabuVr74k0nMv7PTKpebOiG4B
ZbMb7GE2KlbKhnApUjfsHQP/9MYLfcJ/OJGhtFoeF92Lj1V3tVbhaOKGs63G9Cg27MCclf8f0jXU
npBmPvsQ/G2AauUD4oCyMLsz87gCoo0IRCocEg3ahB1TIZePmRStlezDXEyWd3UT1vug31cvZkYp
O42keTCLax9+/6uv2hJO7Tx8ZNTT+92CaSciol0Fka2KXjxVJ9gNYXk6nazIbd+ODEN6ydWEWmUC
M8bRkLEviFjGBue2LUHwt2NJoFv9CcYerw3w0FHnlZIVzPhCFIkcAInX1tNHjvs8XfMllh7Qkkgy
wc0dd94q3CEF1Pztg8xK5hDOzZjOhAzSvQVlEzd2ciD7aX3599b6S0OvYVYmQt0jwYPkr2+Yn+An
j7wLWYqqvulMq7umxbocZgnCLw0a+mu3InVe6RB6QY7vPYGEanF2Y3ZBKk0BrP3DVse57C9npjQK
RrEJMXB4/gYNiYF4HyY9MTvCFsZ5HqBOOHIDUzgUyhRmT+6MvAe2vwtlXI4X1eBFO0D6HtPkfpcq
tn8ZFAq8bZCuDAaVw6ztDnwjtBI33JIP8pNZW/FTHM7Lp2QCzdmDbqaHr4XoFq+6/AR0J0QrEKnW
DYsPn2Pj/mAqsyQm9gxRnPaUKj5RToREJ/WhQpDv3GZkhssKKAfBTraASBy2ce016jyuHENeCeHs
ES9C6hsSN/1zPrwk2XOivWuNo+541rkHms1dVVJy9K58rfKPVf9B9AEW/NgvQVraVtEC2Xh+Xx9k
vIFqr3q7A+LhaN6hWl+zdoUDJPRhitIhmJCsDfQ/4oISjYTm6NO+QKC58+fvqPk+CKif1K5MH4x6
vVsa4UFPoamTwW7dty1emhycZYdH2n2qd6sxbBqTUrO33XbVrm5Q24460TyhbYKodIgt1JZ2XGVQ
skr81YPOtvkKELXhsyQ/ydH8NryEXGmvuOKtAlLIT3gix9l88laKH/mwmJRLoZ5B7aCJx+sIF/U+
uWKELAOHfhmBae1RHZnysphVnr/JmIs4Dcho9dON9vd1x3hSUnEBwQOEdflb5ykGmILkSIB3WU8S
wVWQV6Q+IWGx3+o1FhDCk0zgeLhSkJrftjCqfzLyk5U/q4VxB47mI8St/QklJakvTQS1EnfyC8sP
JNmEGKnY98BV3mHGcqhLVwCUL5LOI8UKgQWuPH3Wax5gEG4TiEIme7uJrhTnj+Gjbd2cKpLfMnX4
OzNwcrhD14qNRBm7K/bRuwZMHFrSSaooo6xw1n2g6M+hxK/puDCGYM+3L8qSeh+3WhItNiqNB++O
OQo/EfnDez5X9OvdBSZ8Jn/cvtalRew3YQVnopZND+GDv0fJDW2wONP8gMxl56DxoNR0GMgy1aIj
fFW/DFKMx7A3xDXVqXjBmI7es0NBUtk4W4iIWqHYBfYK+mV3EEpLPSGrKd8JUxGvj1emio9DfZId
1P2QVsw9Ex6SDI79tbNr40xjcH/Sc7srD4wi/btHUjhsN7YFaSsZvMHQDhVL/8w/TQCO+1qr4PlY
aN2wLMYjQL1Z4YeyGIMtnoLD4KYvZKwCcqV7mJ3VhMSzkZcVIaB64D426qKJOOzfseuqvvIn5QlB
omInR2YArW4Fn0zm7p0tvw1nynzllbCM+8TiTrt/KVNtKq2hvKRwqBKoeBR2NvywkF15s0Y+avMp
X9DY3NcGPRfpYXQZ+MP1LAZ2L0IvfIm4btAzvxMVPHzAoNM+ho8B3EJ1eFOMgiJcDymn37qf7MHw
wP7j7Gb/IJZHMj86KH2va/QiCiM/fYg7Q2ccZlf6dCD8Whrnkeg6yFcnSq1dghUzZq8+WB46CQ5o
gRgwU5JBacZ9JcAFz0aMvefzE7scX0iAkekDDiI2ildIWMWT7OZH3HCHZiQ7Bsf6s1779Yt5YWmF
hQUEjOcbZxgpkzxTTALulvrSPRsHYfW4NtcJ7wDZ9DLsMAnFlA7YAKTpHjhrJjUQQcdc7BM2bKRO
UEQK7x0yHEbfL9pbc2qfyKhJTXI+iHxDwzQbw1MegQXibDxBAM42mkmTZUnglqyzDdlyAzRT0/Jf
dcnKnrg6IGOekxc+6uQVvpH5PoyYdbjAFPcpuaZvKVTqOXhO1Lt3ONdsWtwroOQxhSGFmVHwR/aO
dOpOX6fPqSBY7OS4sj5gPyYnRO1FizOVZfhka2G17gCBQ4pMZ7Hhst18PrSE5c+IpAXv4hrNMoAV
0t8SWCrGFBTZNRv3sbwBbhJ6v66WRmvlR4MxN/Lmp+FU7rs3iH5r+VXlAPii9tyHL/Kz+Fxe6+tt
63ZfZuf2W0bo1RQjP23MORr2Dav0hTlIfzRPkqtqbtQ52emmUP+50J2zHTOLTHbog8gf9LFgG6BF
YwQul0eVAIHKRp40V5jqjDqXkAVheBRb1EvFG6qW4Tl74oQzdBiMFvQ8EFMoY4lEDz+7wcZlcG51
nW1ObKWzkneodSkhvE51KLORhRlf4/fxL0aa9r20XOMKz1J4AWVra6t85jJvFeAer9/6p6TGlYx+
ckTBsF3BUyS4OZNntULUg9NvN4XlTGaQAU5NZfhRv4Me3lZdtdOZPFkDSsrWGRA1cRJwnAEdEjgM
v/WpWxcjkzT9fBx4TPy3nLerYY3u/gJK95SsUDytqbpwx3p9POWv5kLmKfl2haDFqpdYDrZTRtXI
WIEvbp/9AcAAmaUnrDJKeNLN6jkyQnjLQNs1By4Y4GJ4QjXTvfjb7G0iEpZiZXSbnLlsGpY8TRYr
l/q1cREOAl/khQVGCUD57wpUG5ud/zZDTLep1ScEE0PJ++Uj+tvFe+tVte+Rg+/63uoN9FG2jwzE
tBQKAiaStwVEVk2yjHXwETVTwp34nfN6kQE5QWbmO3MOHw3IJxTgZMJc8OPc3Fa6G0cwSQCIDXT6
UMdUFzlWb8yHwla9yETii4XP+VYv4o8gsfLDxBMvUgUUZmUXSpIf6E8kTvz1a2JDzZeVxvnZf+sL
rYSqnvW1uINPioaYuJo6cSlXh9rSPoSTPnEFwUGSa0Sz9O7V4ADDNrhZ8YYDktGWLjlF60Bu53Sh
AMCjr95IW6zBi5TZVvjGwcgppp+klqECr3XsUFpARubHpGQj88etVp0w1niYlw0X8AhGOz5sf/qh
itNvNKtOL5S6FZI3AsoYpiGgfsMjWeFEwmQutjgdHpywCM1SCy9Sgg9HSRyWTqJ1AGbkBZTSVt5q
aDIgRlb/VX7Bsb8Ocz4kFmjoAVhEmaOeHjQ+7ITextaH6zJK8LGigdvGKMyo0qVRWlV4wZl7GDIM
0+wTzZeGXSof6gsgBw7WIC4IREF4hsDIKF3NsNtg5INPojN4FYcip0kLLrDpXrlKE5jkhHsjJbPg
vWSW4iYeRwMvsM0Bgq3bG/qaNrXsfFq83a/coI93nTEcH6VyyZyaNdhU4ffWzbIUT/mQ/cSEhrQ/
kP7abehD2D+mg5sa7Tm/Ce1x+CW9B/P2FO761YTUsx/WEwvmL+sJEutEZW6HtfqvDMvftk2c6UWZ
SPqwu53xOW6uHH3lE3s3PMSv2lbdwCvAGx6OABlrwkf33PfO5LFsnnWy6iy20H0dnbWTKVnj7cTJ
vNeOXH7UEctwmy7kVT/Pz8E6mNMBcSP6b80zbg3xF8IO2QJx4d8d+3yOUtUmyeiGEALX1R7KsNW/
MOQQGsCXsUjNP0iAZqeO4ooEebgV0+gM41+iManJ2MosGFS4lwBF3DREjL8+zUEWp9Jc3OPAZZZu
jC79HdwCKAbWC20/waYUs6TtACznnKsnJgXiJ0PWR0ualNWTBWebY2XEKM2OLom0DODSEydVwWew
xlhqmRXCCGFaY90L7bd3YZpmq4gj6J32vmyXkxVsNDxzGGz0z5FocbWSc7SSNvfl2G5tpE3z1Xwx
GIj5br+uObZNuO5zT3rjTjUPNSQ2FPjPgOlkKKTL4OaiRJXf2/fxj51xbrQI59SfwaHiPG82xTE+
Us4VDEPm5k5dIWFg4ZIYaucvE49EQ4nklVd5Ji67LVqbtUCcGjXeOj+jm7qqBxrXRUR2RIZH5Py+
z/ftNpuTlbZgOwFxBE/KhiaTR0DVlODy/XxbSS8E4TnN/LZHxTytlmjJj9KLuTdH+WS1zo7mgrp0
vJZDNIfNaDPB+MNCeyBat8HJjsNneJUd5k3VOo48Lurbhd4IgGgznM1deSEL9Iaih598SVcuiP/v
BGodepBOKrk6GnNI3wlSwkBMvYHurF34B0CdJfeysNEOE2eY5k+bcMdGJ/2hJDiN0vjfNxeEh7/t
QehtWL3jYSl/R0Hx4zXqukjEXbDq802dOAkUlgcBGZg5AlPbAri0b+nBeGVRS8q9C7Wvbx3KQIyT
IZ6Ohm+k7DFylFwMjqnQQKsH5jdYjPIYoVsLNkK29BmYFdsLpuuPfCs9SERzGnQ5oTNBGjVBMTal
65LP1GrmgSAhuiWIbxyqfsNgHc6bg5EKdYyPdJezE4yL4fAO8yHs1z8wcNOYI3eWckk+0yUrxd+Z
L8xQ5K165SQdXNS36/s+qZYiZaQlqE7+2ahMl7GJYkphxc8d0hlkx6pDoc7MeyRk/jKWxM6H6Yfy
ShISVbxGpfLGmFE5heg2ezsjxBPE7NIfC2YOjCRRT8VT7AoL3GmIooZPYTj+rsHX/qk0KGf+/fPp
fys81P/76313i5roAj65Mb+ecvxV7XjpzuitYBfQ0I71U7qWdjLkN2MacRKGr6BwRNMvyeBS33TU
7Ra/M0fQwDDlxN0ofnIpm2+6YQWl05t2+gz5INiah9spnU2OzYIDYdhj0XzUXtSjxH39+jiQGCer
trZor/evsqFwzjR3EjilTJLMhLOZKfLOuIwqmjEUGDsLHrSVo0r897P4C+OOfaSMnB4UETjffsPz
h7DKJpMbzwJnKWHL0m2uHO/5vH2i/jrEmiW8aR5n9v1ZfH18xIvbfMx3qIb5QMI96xuaBCc7bLaT
4ppfdWw3m3KnnJXniGvmp+QVdcQAv5eMgIPsfDpNUo6+kW6yMpbFImLXUzwVlCkcUQ8vNGzqKnAI
QBHagG21Mub+osO1wUZ7B/bsjRUK7LbDsAme/HnpBRSC6M9Bc7HzfFjvFWt1b6LfTV1Q1zGo6dls
XJi9aI+Uxw8eqX9BXnnkv32Jb0dX0gfSI22aYfd4H8lUz8OHdBQXphd5uKnNZSyrxxvLfE1W/qk+
5YufnqL2l26d5BrSz3/pT8TJt6f4yHUhK3Nz2NXDzH/VjHG+0IVIO9wqdLXEg1kTPauGnWOYg3wT
bIn8H8H1mWuChwyL+zBv38eJynbH/RiMrSvkciuDG0NI653SzmtlUEhLL8bzQGM6t97o3PLY2qRu
I86ZxAkI4+NpzMSv3qTRD/M3/S/nM6GFIkCELBsqog7W0W81UldGRFOk1EhYq5jHyQvM+PVkYSzy
U7qr5smhRllpLFC+RjvtvXuPXyeLYqNfqaL+h7Sz2pHd2tbwE1kyw20XczXDjdVoZvbTn8+9pZ1u
d6lKOTtKopUsmPb0hAE/UIYNB0Kp+xx+EGPkd81rL/PSV87SWSrbanGDHuy0mBrXyoJGCvpVs7Q/
GNcaeeyqy1fBHeGFkg9/l19coX13FdkD8D2BXfCEfGZ165HTbPB1LNHaOb+b/wgo0Y7+9d6jon4f
93EspXqPz5f2ZC1lorqUGgjVCQpKnEJP9ld0wwuq3FK8a4+6AZQ9NtGVeJ08GHS+4LfhRMWVlQ0B
npseEmTxzMHjuEBbCB3H12ydfMYE9G/cHFWzijSAX2RZU4VKxQ2xPUgq4xq0mv3eyNAa74SOpAWp
JWpz+VtzH5H4rqnKU6e24Ts/0pTmF1Pt6nv0aCdUfrwnvZgmygyrbsoBMn+SMsmp+xG8cbyoU00F
Ljclkw3sqUMdwwQ+MOviISHCeqSiAEk4fgEs940/+n3yoEfFISnK2J0b/5H2+7Gi1KiPs9SWxaOE
+/AzKPZmpXFdD7mGJS9IyNOd8Qw3+PwH/Q5j/gyroQNMf9wYamu/F3JnmqKjAoA4ctQ5ynV0Q4Gi
RiZv0xyNHe+rzVVr5XkgfhFmjFbnR0cQ9895y1sTYQ1CcsiQi0Mu8uOtOzGSm8LouB1QQ4rIErR5
R8VSfUztTf3WVpt46m1YWJF99Fp9ijAAPRXxhcivKG/DhXkvBtYCVaCt2r1IOLvpG8rU712D4gWq
ZCsJ6D1WE4tkZznb2t1k1I+rGS7NCIO8BcacBr27E4s3kbzCE191Fml+kyOHjl2w5B7bd7SynC94
OMGjn8wNxHphxqAfgywMWJmJf9caKxzXJ3K4JMlwihv5JX+P23Wu3JjNFm5lr+zZhvj0DKoxywRT
4HYp5S9F8aiCt26gFiyL4h39vH7iK1sKhrK+0QeVBwxm1Y0dDW0qO38wnvpsZ3iYLy7TdqND8wlX
QXYjZLM8W0LyczJwyNMSxrwq3FoKVZcDzRFCOIQ283RloVQgTxO8NC2SyKecunRR30i4tdz1xpek
PeQEszDW9xY1vN5qpyEKz2yeelCNAiNKh9hQ4FQgNOyE6lKR4pWJMpLu1GijoGOO++yXtCyvPn3K
hs1j6wCx81k14LnkB1v6cqQHQ4/msHmUqhnq9F64oF7An7ZTolW76a25Cl7HX9CYirwPLeJzXQWD
a/aG/B4QkvCA1kW/bN90Car/orgPNSDsdwHnv9W/Iwns2vPGo3IDrCa4l9KDe9TJ2WgdZ0O/jYOG
Cc6aV58oUybChe0E/63UjIVs0+XANKVGTivXiIW/2qeMSQ0tXNMIU/JtNQNuBMADv+agjmaCBLJJ
hi+UFAulm4sVnd0rKCP1HHkIzqP4s/Vo8NDyoxwcEpl5zFqa7rRmEwgNySqVDIeEVhPRKqcOUtxL
U/ua4AJIIZWV+LZ/NHFWegy24hOGsw0FZIBGiCbkNFrmKJxH9cwDeWBMTIoXYGoZ1IsX1m3yFVpX
IE3RP4WrBGUHcYoSjQIBLPUAnW3jObX9TSIhJ87vuGqfWdyCvgQlV1lTocFDaE3ZEpoMxshZPld3
cnmTB3OvevWj5057KlI68DHSsnCQFWnb0tEuGM8i5Oe+RyJ8sCJGS2jiwXPnXnTvIHevzaMH9IQO
vULZlBwEgYwAO2dxY0R7uP/o38fmLR0q3LzRhlPLeVi+lrG+KCi1i2hx1FQQE4JAfyXroJlbBcXo
SSd95RoXHJrE8aTlV8TJMabpXmyBMJkH6dpUBeTLr1IBZ5pbq5xnyqdQvrqULWm6p1dVu1bAnNGo
SLUXbe/YNykUMsTb4JrPo/6YooWaY41yzKHlxO5OE3dSD+zwKHLHoWnM7ZZHcNQeTWMJnrpwp04W
L2TnhkeiGXtVaTc0XtA7ejZBD4jUGkrWWQVOxAPmJ3tAL5cEMYqyrtxZ4ImTrTSIg7AgIvfGY6sG
9y0ZjOiSFuRIShBJOmgNmVSaGiLR/KaVriMsthpWre28emRsYCHhYGjUQ7TyBs68DXucO/lFy1Do
k7Y5GVdxKCh3+eDDaOOGz8p8iMNFoBQPsX3w39E/wl0LSTO9WZnh3t1aYJrn3sG/RvaJYm+EHMPi
utjwCaxlkV/l7aNuPaKOaJqT9q5Y1JtIuFLvWnzWa5Ov9dTPIUMCc8XL5SamKs6dvH/SF3b6TkKb
EBeja67BElsEzrzMdzLTWiOgrz5TXZSm+sK/s1dp8pBN3a/hrAXw1w3SixM0bQv9GpManZwOs4M5
FVtx5tI0EN5Tjqpb5PQ6dSH769qd+fVaFHcCSgo9HBmoPgh+uD4Qvmnx+iTOvE3LSvygTJN596EB
x48pl7dt+oFgmGO+qfIDIqGJtE0ImZ0Z7UFl75ZHsEQ0DxaK9KyhipfHCzAZk4zwTZGovwCFsw8p
6gNK/h56LefntdDcJ+kzguFmLq9y4pVAezd2KIGl5VF61Bvgxb33bKClObjdZ+lWSmYRXEk0OIp6
Z+Lpytnx1hqUPICO0H3VNyVJvdK/BPah/UoguyIXQhlSL9Ymvb901ulbI7tFvsYtb0HS1uvunRqC
s5OT5ysz5Fjt96wehB1S95gicnrfaAtNe/RwWRdDHPa4VfLnFPDrlZW99RPu6I497U8yWK7mIhZm
Uv6gKhMKWm4PsONYAfrcJuokuksM+yrluJSBRaCi6OJjCrf0So8n4pyK503pP7TOCtEaGMEOdQqV
iZ5b8X2ULTxt7X+a1I+bueZ/1c0brRXsO2EX+lm6dnHj0gelEO4XNrq3KMJ2bsRvUnaPoPxV3Kyc
sqWGIGsrCfCzvlARkwju9JtQ3ORoSwpXwANwQ6si8AaGg4z6Nbif9lUwN5Zz26BAt+yNmT9xF6AA
kLIM0qMbzR1jU0gLwVgU6a0sLxOBQ9J8AK6IdmJLrbs3tv4ntGbbgZEaGVehc6j6bR8d1XTZBnvY
A2L41PqbkG4bSj9AmXT8cji2MNODl4Dpkz7tJKb/xWquAwH3uEF3I9SOOdgEDaMPIqOP84HXCW7L
77hrhBNrbbgtrp+B3DCGo1oWtsR/+qLD0ujRhTCLF+ss4ahSGtqJZOHIrUzPP4L+t0jCI5iosEJu
UeFxjqB3rmolmZLwCPaDeD9QQUBPPtgLNJA1TA7Yxx76ZsckmsocwyrSTlcBd7bE2sqBT0TT6sGV
9mic6ov0vbm6pwzUQ1cj+EepFlqcuvYI+Kkxx1uJjNF7IVZBGPzO+0R80p845oFOeqMgi8HhyU6y
QEpT1Er53VJNgQ0geYy5Y9ret8q10b+AznLbqfWFRlr52QJxiS6F4t+S7+NYfNAHkFEDRhFeHjVy
UkFIu9CjVGIHyzI5lFhAz9pqQmDgccfgWnQn3vgI/cPXi+cpMQjtLIL1wpmHH0MUUMw9dJ/jtf2p
0dX5pA/hcd+suoaqLBKmvTLNqOdDJsGlSuPIjD5Nd5Lqs+Q1aKckcLK5CY9m/JmFjzStC3QaKMQd
EDaiZI58E9UPqV4Ur7CzmvCLonm67SZ0i7E0khNUtoCTahzCa3o/0Q5kv1dNdTAatr9Bmsz3VnBZ
8SKL6I9X3dwz0N636ESac1meF7wGGV7sPidsaurehrITIVoYU+/YUC82Jygt0Tup5lKxoYRpIS+0
69uZig6aC3J+ZwvzKEKP6aN+RSQxTzYkiYL95EnTak6fWLVeNf+2lhZFv6cC5vjbvNyyKq8UaQfq
P7+2tU9qTCZioAXSOxNNfRTJQMVZUyxR3auEdbEVaQP1mL1v3DU0ABcgoR1M0r1sk3HT6ankibxF
QKJahBFsJsSJog/oQ8nMKTcqTkcIttjLlq5Zby/7D1G+IEsg/0UZmRgJcO9gyyNpyrhyJVeNFma9
h04apj9ACVykBncE9aTUKChpwbYuZ6UGsnzfJDe19mT0ByILJstE9jmeUTWkkSlo8+yoDzppS+TC
NPvCsSP/La/BvKERq+Njyz/fP/8j3bPFInDzPOmOBbEJQYeRX2PYg5coDufhS4jngX09uBaqy65e
tcAVwhfXHDSMlAyOcvvWQpBOiDiafCeFq4gW4flDSfpb1/n9gKN8NE3dJNbcrDua1l6hsBocwwF7
2R2z6jFP0VVFZF6+4Jb9rT8y2vfMim6IkmiICNWM9n3gK12AYWp3rLs9tgJlsUCjFaqupwJondrp
Xa/NW2xjtjgqFRBpz7/zCaIh74ycBda2GGrg6fA7B5faTsuMPuYdZRQtNVynDj5aaNq87h4DA3KK
PimdrUUNRw7XAscvarjJTsKEoYHTpqNxDGONDEjcBeBF6tskugv0G53osIOPCEvyNoxmPMGVQVUm
miMsCh1IMbadMshbI/iYzs6/0alays83GqO6S8/rWpSHumMOP07YhRB8mw+92pmIP6pzjvHemYPP
zyHOtICDz48+TNevr2kCMYWnJKNHggieNVpCbuTEjWKU4aHj0LY4tT2IefCxXnwbUYQaLKxzYcQ/
RZTvETGhplU0SCyOipElbmqOXmSMKF7r6nXfbnvxGjMG1FbyS5XPE2PJogiYQmcsjhn592IpjNq1
srBhlXqvgrYy2wXWL12GCe2EtP/C0hyb5lEvAq74Y7ThPPlxXphBVdtWEYSHGIKdZN9YYrU07Xye
+cfUDK4ReqnL3SCG5WfaRkPNmwxEQlYaPQfZPySZSV5+6ftKfwKX0UONPnCnak2e58j55BkKPssi
xmWCUoa6rvt3uPLCwyDrk2Z7NVnKIUVpypZEiecX2d+T9PshBkc5SYMrIY++Q6MLRqNZbngohK1O
bTIGvaFasPqahUJ5x6+jZWwto3qbtEsbSdXv6wAdIH3blDsvLxbQRaYcSlNLpKAm4N1yaaWc2Aey
KOs624Bn/KO8FTZd5eQ209Rnq4ASsIyQPZ4faQrS5j3wns9PyKnR8MeFK21ysyjWaD4iy05E2XWC
AxVlc6C7gaVCLrjk8KYBjXcJ7YTzI55cnANFBWitpCh/dICsLk2FVNT9QxOQ9RBlJNWN3O/E7KgA
7vQiqMr9Ua/v2nJvmCAxqTa0bbIQbWNBK8h36cB1X+ef6U8Q8B1Nw7TWQW4M9ki/90sqtLbbeoo/
SC9RSbS1PZMgi8NSPD/QqWNAFv8ZaDTdvie3qlVL7DG0DwgvnL0nbzpxLqJrVtyeH2voFo0OVFKE
f8YaHQJeY6eq72j+wUYozHhH/s4cglX/QgR1ae5G21pzg7BtSv5Y9OCL6jCU3LoZEoNgW86/z6WB
RrlX3ymC6FbMXRkMMk+FT7Bx6Ps1qi//20CjNpyU1lYp1LxRbS5otYFoq/RlHi7Lavq/DTS6gCQ5
1UqOcv/gAw3pEThaBPaXbL3l1f/4jYZl+eM+cGt8cxKRqQsGcJs346rjYlXMJ1W//vevpCFcSIqK
bCFh9Xgk1Y9LO4XsEWxz6YaljVw5aooXVfG0Yav8XN6WSgbMhUqvVMVh6ruZ+uOdAqnuTUPjjquB
pzkAHWTUqj9imBGDmyGbyzBpHhAF+lawshNnHqQIeFmkLUDhJAwPhG9XDCdAHMBBL5wk8LriWqJ0
bx3w0qvt4/Bj+QvEBT+osrsmu/PtW0TgEJYsM+Oqjm7L8l7qqS3pxmsL9kJG2Sh5KNqNU1Phad2p
m5lrDY3i6Lazr5Pg7vxkj0+TYQoUw0Ark7axqowV1WSz7q0kwMdOs+5LIGOG9iLFX33xWeSL9pIL
zJ/aB6Mp8CAIuMlABnXK35826noTZ8bOP0TuzlI/4gLwgVEiXwMZP1jLlOtLGYUYi9Kq5y6rduNH
7kIgy85Ba6vNhZbq+DQYPc0YK2LrNnI1Ak/DkS1Si+jLO6faJS7ev/qlROPEUgOJIUOqFIfO/Ddw
4MdSM7qgx6XP8bYpvl96vBxIjxaCsrK77pOZSRFUK+kFUb6UCGic+3/9lRndUvDfAU9ljnGFhZ9r
doTv46GRrxXlQ6K85EFflm6l1oE09C+PimFeJXT6ZBlRGRPOwO+v7GpemncSbK3AXxvWgTjR114G
60eNztP5F1OHq2G0hclpsfKTECFTsMT6PZYi5q5cq41/aAcV/n5pu8XKy6jR0IjMU21qOS8SAt2V
hSqx85wVbG3nEIFfEEoK4c6r31GpBx9sIhQWJxC9u7eMvCSAleJUd0V2EKVHAQBoFkD0k6CkQN0o
XnzSQSVFkO+tCV4t20ZRYCKz/Tt7mSMchn1CnkdPLSFxpb2ef2NpOP7OvfHoTkYoqPWEvuCNqWRC
t5DrG+5MJC0L+EKFOrGoDRP+XmoYfxs0/RnXUCwdTRwDbNz4SrMCkHp5Hm71Pp5G9N5gk5lQDApz
H1KeVuLrpqJXIAH2BfoWiDsXko0rxWu3um71lzCBb9ZM/f4+E+5UETi6NusDb+aLS2RhheKIBGgp
zfRslQE1E5DR1TFczAEu5zOtXQcJZqra5MJcntqVsgUzkbcyaP+P3kkMXEmt3R6HpgynO8eeGsxb
5qrXDb3uqlnUwdoAo1lp8iQp/E1UNReCuT+R7LBXZAt9fo0iBGzoUejThKmq9xDuhvM3yNVpBpHB
a3ep7k1sEEwOqiGica9Hr6p176n3JhrcdYx4iYT2RnOdNoiStBdATH8qMeNnGkVJYU2DFYdRf+vY
twWEs5LSmQruTZLvw3CtclJ3UX5nSm/nv8afOtp43NHXMHC2tgGBDT3ctajgVElzK4BLnHrPRQT+
1l2Bv4kEKNI74QjXI9ZQTCl2pMAxfAGj+Aob7GS6aQyrNpfuY+B+CoXEUFhYJlj0sFqcf2Dp1PJB
ogtLZE0fUByjj5freYJdPQcd0zVrxG4QQZW9ayzcshiJWY6VqqXPWitXTbLztJcLw586/Ei7AHnh
paKidj36UGpkI4Ptet5BHsQFBGzUMXgCEpAa7rptpJ0h57NOWpgVwpalPY0AMPaAmeoCUDMqcmgO
eaqEGOCnogLXTFFN0F550l6ExlJJ8DYp4deA1+wA/dyWtqCCcYFGxTmvVdjdIGXoF1mAWlUHWxTr
iCvBlQ5XSZLg2UEI79yXgB2coCEQtR9VjA2SMxH8N4fGnaBY927ZLgxbwiwzWhNS5taz3ZawVNRt
XT0Y7Qt+m3TbIL2YFWVU8AOSMgPNsg2SaFXZqPvoOGOBOO0aJCMtbW9L6C2IT6Ux90jCIzdcKHoD
uxMToQFzQNDmyfqx87SFoDwVqHDUnPiZj76LjxN9tjJQqsZqdGYXwtTKKMTJm9YiffSeCUJjk7o5
fDHZWfP/yan5d2WDgDiW4g0RXRNjzlkdOP8nTUdN3dGnGdZALaBgYlxofyjMWhUigOhPImuZJkAA
7HTrO3Otd5Cwj7HQRRewj5a+pt8lerpLSIcaZM6M0F26yk2TIe8+aKExpfjpzlUIR7GpTMRYmsqd
uHHi++F/mdZ7Hi1d+ULq9EfFid1Jh8SyLGxzMY0ZL3Yxl+0ES3vvW1C88L+cEKM0x1pVhrTTnRQu
aEgXsvSECXGqHAOYu/WIeysnniuADAtHWTfItAio2V7YB+MCxPBkg66URjlARU1idCMaiabZbhRi
JyI9wDOfmDjzxpH77MBBQM6CAjv6Q7a1MnNrnud4MkDY1NFSovVCWuF3x9a9EZpNATnwwpOduKt5
MtxrJeqRf2lQYVtVQ4XZO3AwWNRjKVjlBByspqbSBhFoNg3hFzvj/MCnLmuEKAYxP+JszojRySTJ
Qqwpse0eWr/Dm+dDwrBKRL1BRiYSJaerCmZpVqZzVjwtAAtPL0pRiAcDH4d7ZzoHiR6XkeYYtkAR
hNzm0wQvdURZMr40RiiDbLjp5kdf2B5dgHulj0KL9tlxZDjZs67G67h+RLkpUnfnX+1EwqJS/iQ/
VNAMIaL9HfDJneooWm24B4osDTZi39udnMrQHkPv4fxYpw74X4ONosus6+OmTIbBABxjeI6w51Nu
vbDzAU8J3cEqHtjb8JPXF2t4f1oTw6q2WM8oyBvGUGD+/aKVpDaEYYJ7KOVtkU0M/x4fdTPFnSmZ
t8quEoGBSJCXMc/x3yN1pUGqOv/6p/bVzycY7aswynvBKrHpEdKnyHiihjjYIRgPQvSFIzvXxvnh
TsUdKlm4OEjP8IW/f/5HjuSIUkGPhkWrFlutHrTEIyJot3knESSkrV0D7NWlTzwEFaOw9tego2mO
orrNBo34Q1mAJFeOWa9PBcAuuffudMqs846xbgCkue9avDnr2zh5ywE05NnAh7iwbU9O+I8JGC23
xlCMULKt7wkIhD1xBBNOZD/Itye7yxN+ejyA1CIKBSBQR6eE3zphjc6mNyRqKW1pgoIiQZp2UYt4
QAmwqmxM1JxswS5zi72RG3u52LV5PDXxByzQsy1AltUASM+vhO8S+uijaCIn1wBPNagVDA/+YyWY
rlKqustEuAPsiqqIbiIK1VlwbkCvIHrTg/nXjJ2MXSCfxg/gIUaskOhW8j5k99u3Lob3h5t2HJvI
s6HKrUcXbsQTJxEqocM2heIKQX6EohD1VEsStXcPzNl/iolsSwrsSnNX6xdKFfLwKf7MCCUTk/x9
+FrDw/yYkcZPpViOKhcNursAYGVvrDvIzKZOk/6lVz0SLw11vWUv7tLsEau2vipgnR1SM5t2SKc6
oDqRk48tAUTJFcr9KILAs5eF2flP96cByHygWKtQMyaxGRQffz9oJotp5xqie0i8R5J/L98TPing
KkmkgfeVyScEIjt5lKE0XfR7OPlJdMpL38UHZKx+Dy6lllMbTeoeMF5XAQY7nwwpYAkcQOa5cBGd
OqA1GmT/HWz0pn7m1K5eMpiYPESgFMVjnR4y5BCR+UT9gJErYQes02AHc15eLN2dOi/ZGpJGTEaZ
EvDB6G1bAoBCbtyhG2YU5pJFiMcJi5ADOgCCOVxLF8vAQ04xXogAHYCtk7Lq1jeN58dClHu1oNWR
etvSRyaSSp0G8iQBUP2F8KHC2VG5JRQ4e5fWwAsCbZrqOw9duQSByMFhs4N8YwExK1UMqhJANg+l
Sj2BZiaWrNQJLHWdqiJH3rPLPoeIN8n9fMnpM0grdeKtDVB3IoPpch0ZIp4yNRTsHQC7NManr+8F
ZD+pOzi1vqAW7oBrbKGC9PXOjl86zZuo3qwQYwTYFomIjnNzrbd40BkoMDrUYPMvxXlNAJ5G9atY
Y8aC1+d70XzZoneLd30gotIaFotSsKAp0Ggyri/snmGB/pldSlnMLxLxf3jzBu8qqsT7w5qqueGT
HvXBT97ew3QsBIvezFhHgvN+ftwTF4EmKbrMWlbhXY5by4aSFqFiRcQ5kMZt+Y6VNDR4q4dUftbx
sLzInD9x6zIgNRcGlRDHGX7+xyoauBhJ1Qbu0Fgy1A8bAVCiGyIM3UfQMH4jQpaJPPlaEdoPWn/v
ORup3UnOpZjj1Ln680FG/ZPQFx03bvCr0KP9cAUS4EmEzAlsAzVK1q3iQZ7cuwrsV/T3iPLE5CW7
VIQ/FWdqEjeeJCESZPwxUgHoL+eSaDnDRWxxNpsgrmJ7gb4HTUQROp4J7dtIjhyd5aUdffLbD+Yt
lKVhjX1XZX58iihLnaSxqYqSYtZIHzcpsKrqYNorW0RnHtLcv25hDncEQKn/Djk6uHCpqRz4AIA1
cQVqoBAjG9ve0B4Rdap/d+fX9skbCUKcaWIFJg4aZL/XmtDR9ahdRNjs6Gu4lLj//MCe5M0CcEiV
Q++Rn73aGrYXxzSWUBfGP7HWLRmBQwIsBX3AsZB7VTdqWvpc3QxeUg8Ks2sx+ip0ZS6iaAezOlIx
HcWAGCRmHmYTU/3wImdvCvcmyNrzD/OHoMjU/3yYMfRTS3SjCIvSPSAhCAnFaW7cHPVbfeN4SxfH
YMOnnCLOW/xp6xtCqMEmq5avBbSfaGgRhZKuahcdk04cezwVDTjKWGCxvgGrP9ZgaCmZJescezUu
lSUmzMUDa58lWLZIN7WbYfeHs1R8Oj8bfxtA33sOvikKYaY0FidtzTK0+1oS9lygen8o1QPbjdYd
suznB/q7x34N9M05//F+nq2XtRmJwn6wJhu81iPovqxDCD3NDIjE+dEuvJYyioLilLCaEhuUeXtO
lgz0BNe12HhCle38QMM+/X1b/X6tUQSkUgKM2575k5MHtT+ImBVjPh1/WQMm+/xQl2ZwlItmqm1F
hs0MArqhLNb164IyeFLtyA2blHMqvhBxnzg2hpfT4MapmNfRjP59bIQtKQjSbcI+6XdIOqNhVDsq
NZsNSGZZXw0Xcio8GsjngH66eESe/IZ00KjewE0Eqv179CSQ5AoTc2HPBek5IGkHq9odrcU5xcD/
x9TqigrzGp2vP4U9t2oK7h9e1Iz2LE+67gCq7PpuaHsJzaq8Pz/cyTfj4qfxTl1DGXdCQ9GnkaOx
aMrsLgnfJXfOBlfa3eUKyhhRSlsFaCVnvqYNqFxrFGR4suFaSso+aLnWVAuhzW7HcJ7xHqOLJQ5m
oeEiCS7lBcNSHO+Kn8MOE/Bjs3eJnFplMrygvFWstz7aomk3SKF++hz2HDKVha57i8896iSXbrvv
/Go8Okzhwdhb/E7qf4+ed20QmaUl7CPolBqyYktVXOjZQw+IFOcOdIq3RfAo+ds+v3b7W8zpvMGU
fKLmT1h3x9m7ngLiF/WJC1NGEwZfUQQstLmVLELCdXdZ4N+i3trqKqou3ZSnloZCcgEmQUWKeNyQ
L5pSKQSXRd+3c2CHoDhN+9ZHpHOykpytlsAyPEjeyoJxpqyzekPbouun55fniTo3+Svjg+VWRQvz
wt8TmKhSLfZWLuwHbJ9K3W9Akloe+qJWQw0CSHx15IY0AJEB7wJEgNgu+jbajOBB8MlJkADREJYZ
nEEvPNrf3GtIrdEXIOuUOX1GB3spyrElZymHYIL0Xo+UNhJG6P7nBK5ay0lf3LbwJTsp25U59zl3
9/AkfrCpO39y/mHMv2HN74cZzZPltEInChmXZ3PbRbeRc+dlG4iycot+TXpf+DHiIF86JtytWt6m
iCtVNnZAq5xGSEuvxEZaUYGRkyb1pNWIiWJEUUUyRFRKirqd6IK09gtza39VA9E9O+aFSwgAF0TJ
5kJSYq5w76qfSq9MOlO6aWlHy5CtQhgslQ1sxih2mLFOYsJ3KYCU4pGWIiHoI2McyPA4sx1NYbS1
X4PehUf3WVf1VDcQTXJrxr6rlXqn8CqkJnRbw8mnqArLDgCxVmwd86ZoQVdDRAjiu4xWmUYTrIuQ
QUkfWmR9xJWFu6BdoBWL+182tyJ6ZVqOfN2bEL5J7sP5b3ECE8C3AECumwDZOXtG3yJw+9SyzUjY
e1AtssF0sqP91sAipOpCcZwiMSaYdADkS0vyVAigDAVEzaIeTx/9927pOt/Vu8L/DqE47wg3xH4m
qsEMrP2WdgcpXQWLNoFWxaM0ESw7FqxlFlM5amaN9ppZF2It428wyWQY2I0YxuBQZ4zO39j3Si8y
2CUQcHiYNl2H4pZg31rJ8rVpHxVjF5l8KmQcEVNAHFDwKA0grIXSifhsiXM9WZm+hKb+1PHoB24w
61PsG2p6Jp7SId4tj337IaD+wDx78lIpgWU9aMVjGe0U69ksXqQA5AjmM+qKFu2iU95NVAHjHv/G
18Y6aMFt5W0Me2arHwSbQMVV5RUn3ioVrzL9qwDu1XH5bjVzGkVA2TdcwsWRndFHa+KM8mK//9SE
IQ+DoSayIUBpRpFOAAwc8mRMpOMv4cpi7SRjoQIXD64NymIiypjM1s2FNXsqovs56vDzP67JVo1c
K7VZs8ywlq0QPPX9mYcmt/YUlVsLhmdGWHXvVkdDXiXpLjX3sr8lE+j7hWf9f64eUm/KzQo3zx/M
UkrDU64blwgdMWgDdqaelvB2doqWTyjC0HMJKnPifFC/JGhoo9u+8KZJvSYdatpLoeffogRBJ2ga
lHAM4CnjD1JSfdB9QbL3RQ7t2p2y4mTvw7O/angbXIBuPGvLLcUAR12Z3qFtrNmFj3PqcKdziXk0
VCxAY6MloQFqKEq/F/aE9XK0lnD+vksQwqIwhEsdWVKWaVcedGngjlly7VjYtKMhdzl5PhVMsZ1R
4zKQqCBe/L1KPFXPDLBy9l4y7uPqySIjbujHUVIFIsxW4fjQFMQgk6WBTd6l8tCpgOTn6KMo3Fd0
UzJC3f7OAXT1Q66XXP0BffrLhVVeZBy34V1tfCOsVOD/v18UxXYbPbLUhiP2nmUfkbvErFqGXk6Q
c/7jnqgBDHXrf4YaHZBuVSS2iv33vjd3U2gUBKkB8tR45Wbcu21STfsM78H+ncqqBz4rdtpZ66NP
Xt5H8ltIGNRjb3L+oU6dBroEtIBeOUCoMXzeLDvdy3ten6MgNW4AWhGpo65jKHcXp/rUnfVzrNFt
qeSp3hRuZGPgu6v7BwusFW86JJLJTkyCC4HSH9IKaQgEL2qcFDagCY0vZ0XPTTtr2c1IgBZUGYBo
Z1vd33O8ekA2zFUczmTppkKjwZh1FKaUC+BT5cQmIihQiA9EtrM4Trl0pzej0OztfSns0lWCmCfH
Lk+ThGvus7pcswhaZHfwNX4UxYd4KaRvhfiV2esoejbRVahv9OyZc6+y5q6w9M0FnstmFAA3XJBJ
iC+Y52byhRVxKgH/9dSjaFfNMAzQ1NYeqjNi9s61neX3jruWAZQgoV8+NTaM8q2ALol96ZudOIHp
qxBjU5DiSvjD6zK8Mms6vlmIZXG6ccRFoixEeS5yS3lz1Ead7MCsIHYVNzPNu1Ds+EMxGpbMoMuD
eTg1sT+Bvl5UQyVR/t4NfgO9vobamyAcuBsIwjZ8zKN3Zce42VfXhHesW/A+fTgL/Sf+U2+P9sZ1
qVQ49xcTzBNHIo7q0G5EVNp06dvw58e1rWatlyltxYEMrJb2sIPAJoj2YlcT5p0/E06AI5mGH2ON
QoTekZTErxkrl7eYM9kHVDO0B65jBjWvwuAxF7YDRmxIx+DcgVwTvkQ3BTX5dv5JTr60CscJmDx1
wm+4zY+XjnQtLcyeE4OEA6AagFXsxIzq7eLsnjwsoOcOglAI4enKkAL+GAkoqFn7VW7v6cXrxrC8
6HrV96LzRGuNTmoqvbbQ5amzDfVD3H1nA2Ac984Lc3+i4Ty0A/55kNElIYc9tk1Z+X1IOuqiS/Z9
sWyh//dLfpCEM09YygKqccgDzLAY5zRjVxrSmnZrqm/Iz/BmpV2lh9ccGec/x4nLgmcDZD4U6Eh5
hvPuxyTZZuGCT2WSuCxgaRCU8EVA5ITyHdzpixnFiU7vMBf/jDcKAyI852OvZ7zha3hWCFOENweZ
SrNKIqdykVAzQVK5SrSmhdGpzaIFkngxMLz03qPFUZT4j1kuz0FRkEXBwUQGUurXPjErX+ryDjy5
7n+8+CgoobybRr5IpADX7D8FXm5l+hMXy7vf+IVR+MMUk7HBw2HZq6M7GQS53dW0nva1J6IqCD4f
M68eDydMjpQM0ZHgjpo5hJD600VFxzFyRMzR/Vq15t5zFniyI7Gr4tGTr039gMKjn/RIEtPO8pG3
SqVp0r+fX4QnmnasCm50c9inaEeMVoWh+o0hiBwKJN2DmF6/qEFociIH5tuzXiw66Nt4jf5byvH3
3fBj2NEicBKvsrwo5jJvN8QSCTYBRMMSaDidfrd+4RyQThRRSULox1o0jjQYFr/3mp+rcSA5vr2v
kBXT51I5k8Gc2zPyV+qB2Mnp1vT8xJ4IzxD/5S/01DkF/yBIAiv2nJJ57fGGM27AHnHYcsf4/pq7
/vxY8jBb43XHWYszy0Cr/pNqeVISpVbh2ntoBqF5MDFMLLcDmzeoh/xuW8kbNOcFXH/8WWN/hbDe
2vaqsF8B2hjhNELFxFvl5V4RyeK3ZVCvJU+bnX/I098AC1XT4kNYf7KxRArLgmjE+j/Ozmy3cWzZ
tl9EgK1IvoqUKFFUL7l7IVyZNvu+lb7+DGZd4JSViTTugbErd7mcFpvVxIqYMccOfXKkvE7dd+2G
swhFUybjpC0B/vH3z/yDBIsDKDnYX730PKGHqd93BByaIZg78QavcDqS99Uqwn1OcrVxQ9jIZiQA
oknhVWJJUGzE2zn2n+/sE5kbKss23gntngDx79f1p1TXl+t62JcAN4WqjmT1V2HE3MnVjmia/Aul
IKRYNTZjmZ2Qg/vmY/+0Ev73cTwciKM61KS45nHcxgUEzEDaVvQbsQskLi0rcY73/0rXXE7GMk6C
1YIVMugODKdvruNPgem0SoJjERkIj+ukISkYDoR3k9oealQy1AUJVrJcyDUI3ltzChASExcqVbcC
/cddxMex/qbx4I8T1KSPDL4Ye/Cj38mtSgpFu7EklMG7IZMC25AemcIRRqKmHr6542nl/22G/ufT
Hl74rKg08SYwQ1GFkgGoi6NIfwJLAm604XAdzWqqotB/MP5fhppBt9NMJcpghXiYAkLVIKxDAYjw
ESACNaSpRwFZDC5idYp4f3J5UHDzzb+Ze8r0ix9uGRcLBR0QFgCkMh+UhWbd3BMt0EyG9h3vH1h4
zc8MG5ah/aGGHNZ+dP2J7YYdrkoXefIaZou7lQOHpQKRrALZw501848knmNIqw2eFNssezNq0F7R
FgkxLWzzQt2HIvyT4piqsDiqYxjp3+0df7wPCm8MNrINND9+3Tu6rMqV0GzNnUGc2vO+krJcsp4P
vrk0MfcJ9MJVBTozQFffZ/220J6YN3WYLBUTxmDe/h8WUlLV/3tBD7M4rjKlD/Lm1+LBcOoD5648
kWekfSNvUlwerW8LuX98BgYJaRLRqFDEh3fJyYFSzPSRaCwwBSBwV+St2H43S/6wLsiiMZ1PWByw
YnjYpnMRn4PkXkzrApnKyc2PFs9yQ2g8BOcpA+9PTdT+emoxvt0BYAXRYjAuf5+rf1gYvlzEdJH/
ics1NSujIOJeFShIDYZBlOmlbqlObve392+Dxj/tBSQnpyZuqnUqgdjXzxMLSRT8WWxOlVbmJko5
BqItJS8Igafym5FsmxjnPPP09/v804FAlmjnJRZD92v+Cg3/c6OxnMu5r4bmlEEK8s9EE22JxBFH
EBhLnTZYeV876LWmi0gBD4n0F31zCX8IXGQ2Qo20KHEBadqv997LjW7EAZdAaB5iKnk3hKXfyFZF
eoAYAQvmfPiY6lUmbJpEaSHRzFaJicPvd9KM3zz3TVpNiNs1FsqpZf8xJZDmWl1pmjDbjdKHjoOY
MYLJkl2oH033riZnDW6XoP+jy5+4bkt4HMLv8PttlTD1WMQcdE9oGxTc3cI9h8keSfmdo/2GE+aA
Y74Mo4gwS8OBgjaezVhvyE0p8l7uNynu1/lPQdxSUqeUIuCWmH1OHVcqlDLaqunrSVYkabRyGRsL
P9vQvdKPDs56QuCScNPbbXdrFnLlAEIYMISol2HiBIZ707Z6sSXxpCk7RXm+G56EHYW8/r7/4Pf3
iOCJZ0aiSSH1+dhWqza6VGV1wBErnhJrnW6P5qTkBd9XwgboEPNu0rvl496ULrhwrvXvI+kPu83X
K3hYpbMQ714quSyKsSv6CyxF6U1iygbv7D7JW/8jjqH9zT6Ka3Wd4fPXsXhg7t2w870D8jOPIHq6
A3be0UsCQecjhzF4EA40QSuv5iXV7L9f72++2TjviNT20MIzB2VOp19HvlaE5l0IdXM3jJw/vFQ7
Kf67OUGBj0TravhEbNBF17HYoXnCDIh2Bc4o4vgdXfKXEcXXbfrrhTxMQaMMsd6IZuYuNvZ3kh9G
caDCeENopR4zczPlSORNqzppiXeXNwzn8obP5JVAWeydmcbDfM3u3y1N090/XhSWOBKmFpCEpMfM
ZV3rt8qfsRHMMrgXwrzu1jh46/j3ViOGyJ+4eSvYRB8TMGBd+81x6jfkxPRu/vvpDxssQ1kpCy03
d1m5E8kzAy2UpbVAjLQswq2frpEoiPqLinhClCIOCaBHZqdbuMbeQ9uN8Tn1D0O3bqJDIDiSyjef
ClwpMJcuMN9uz4a4myGN7I6zzukgrojTgYQ8dHsOv8ua/yH7yL1Mzb1TBxZZiYdxpuddEJZxRRTW
vKMNUGwRuhg+pzSFIiswLhFOH0DvikUrvxjPGApRNJu3mDtim/jNkJ9G0m8v1cSlhHKghk7r4VIC
oTQL1WBjVQWvzPdysdGDTRau2e3025Zu0uq+vKmfCBGkzmaB+/vHc9j/w+ej2Z28A2WyAOpDIraW
tb40CgGwMUfk8U0K3ikgZNUyi1Cvhuv77I6NagA35NirXl7iP3771bibIizScpTr8FfvAM+ScSHf
Tykdt8iuguCVBhDhjsUoZnDxCcpo96POl5Sg5dsekUizainw4eGgOcztJH4Zhr0iHQhrRN2mt3PG
ztYpG2nyQhMZIKBAM/zqtQOpucJAvZR6jX6oIlYrfz74h7Rec1xJGI/6PyPLk77PObQwBdkb5GKF
AM2vlj7+bUj7KGswf9PM89Vz82FMAVS/vVeQ5cNdmJzMyi1n7iBgYs59HPLgMg3LwIazE7pkp30Y
a3n/lIwOHVa2nJ4Y1MbMQyEQJQ4l7WBci81HEF6MAOVMgLYWQ91VIjloFnTgZDOHg21M++Xotupr
ExxkweWQdQt+3m4v0zfxaTewvdIOjX/Keh67w0JDJGuq665dshrmk5lyjSf7igTFFGSDIy7CT9K3
pHDI17I9+gBE8TU3nypxwy5TgZQER9msGUZsh/z/gFJV4CAASG8rtlBiY7LSSTmpEDITMcxKSJ8C
4WLoR8iUyZEGNTP4WQ4XJf2H5o15Uq7gVpEMlvUrtSS1xw3jSoKW79zwYW+Ck8R+tzI/+EdGx/SP
onY5vNDPXyi8XCqRO501S/TCYRXCAOAAQR0GhUu3VnSHdT8y6U47oVunCCMobiuR8osWRAoznKVl
h+wz5fl2WOkJ4dkmad0IEUWwnMRZw1qoDlCPc+3ABbOvTnOHLkt/wd+FAe4nV+yaeCS8QtrY/YLs
kMMIidXnMdnwmzVjUiX34TYQmiUfRpuzv0Eup896i8fFo+tlh137FjhZjlHQ2sBJP3kKZ9tJY9xw
VrtKgjFH1ky7dF3EjpHJDuHzVMpuhRUAeIIgCnSIT+hrbXjf2q6MjiNL5bBUcLmL3hrc92V5z72U
nV0PW/S9+nfikF8Jhf9delj4kITi90EnHdY1nEkfVvQg8xWjyAY8BhyAnDjPoueS56ZoV7c5RrRw
RqTAUcU16GwaB0gNckwFA2fO6cI3ogXRgiwuO+DddHI+iz/pw9cBD2L/uridBTDCL0rFaAOXZaHH
LOiUBjevz4O9/vObRezr4eTfG8Gyj/4WjvMadfuvYUM+hjU2CvW4g8fzAwn2LbeH3sOOT8IIcxu+
1FAUx0VdrnAhgjFXxQsxt9JPOKohzRiAU8cr9r+V6ojlc4Hod3TNfo1lecsCVaBksw1M13k46ITf
wmT+ne3bg3fSdP0q/SFk5JTJVYc+96/XT0e3r6Szmg2wXhoa4HrokCGsuBjr5Bn4L7weIvxZm/Qa
3rYhC6KYMaTv721EQ9U3MRh2Pl92hH+vhu2RAhUN0jQVPBxr44bzutbH1S6bw0Zedp8MB/VIe5R9
c6rFza1t1HJutLvbIN/X/Qte1sdhoToZ0Mqb1dv5UrYMyYEDiE90C33kaVwq85+6TTeIJzsway2K
rAthnq5hSL5HO3t1pEKNFJRGjbUEIdTGpHgVPbMV2oA4Fvgu29W8t41dNx+sJ9/avGHaMk8vwcp3
m1170JfDLrT0JRwSO99jOLGqXHEEKGxu9GVqK6v1EnHN6v4M1d2trsnH7AAFJt3DQZjXkPFy+JmW
8QoaZR7NQ2u/XM8Xr/78deEIlrnItkjHTiga7eX+5Lx23g+T784gahlr9dU/ZNt+U2/EAzavlrK7
42Bst3P26rm5WK8Ty9thTXzUtjQMekAvG2wkTyAZc6DI4worFHx30XLCyQALYMzFffQzBCQIlyvf
ZpvQozEfPTEWuXP/Rc8WOAo3B/zu16Z1W5rO4BkA8yJ7XNAma9082DJzY15cioOb2e/v+Vx3ekud
w/1cP7vDHOCiXSwwSreVA4gWV7ObFaX/DSQ3q1y1i9IVV7GjzEUH8PAitzEysBIb5wwLz8XFKrBF
W132Dl7NCxzVLcWKF3hc2IK9w67fSh14tXPI0PyPLjNLtuX59VzOF+HcXtXHkh+48eubVWR/swI8
1FZ/jVnCYs7KqKMl+uumo9h/Tu1GoYZaJnTmDsloq7/RABRq115Gbipu2Mzq5BmYdqdbrbyRbq9V
tK/q898XIT7l93mDsGCayNMBhtnz9RrGmVkGVcrmDisvBgWPXhhTJGliVKupzQksBLgBbCtA9OUk
t4U5Ww08YMWCGKtmTpbSG2bpENLuqwLmYAqkYmmqP3AxWymBb9G2BlEWVYZkE/Ib1GiqrYF1Pzoy
gyPHRsGsG9xIvWrgUAfbMF1WtwW/kb9evihnjuxRBT/blo+xA2lnK+8UO96DIIw+xNf0mcUdAEKH
QJwO+NIJBstkY2Tt+ck3JNGq8SRv7RtgEJSxoJwi2rvmdbgkGAHfED7Pfg6vB/E86nNs39kKZj9D
qn3seYRzVs2N5Xb4bNjY1JwCaO253d5sYMuZZqHcRfPB5l4tVby3ekzPrQGc8QSOrzfls3opF/Fz
inPXByRMfTe8JuUlCN7BxoCWaMGDL9QElqULHE7Z6SAD9jI24ztmFq2GIB3DRSiuQOcU4aKiyH8n
zsXW1hn5Zroaqe/CTruBXCTpD6PRVRDILzoUihKAbVuBINZsCsAvZKZjBz+5FiAM1Eflm5PAr/r/
1+0Yma+MEozeSex0HsVE95t/91O1wmxVaAkeWOvhm9cswc0+NQ5cXistO9ZExSs0WIsVLNbbz1Cx
W//Sjz80H45k+DMVHV1kNcXLMwT5Ib5J+kbFwiVSnu7juiW5bcxOgb4Xlfcy4Bhvurry/M1MmAb6
1xvBl3aGO9wMexQSRw9HCmq9ilTNpOIiOsPCnJeH1B5XONAvsa5fzla3TfzNKeZB9kbn/DTxMR1U
TZNiLRHA16k3i+7ZEEYmtBNgtvnbwKgus6MevMmJo9VOMB5rRqLyAagDKUHyoUQf5bUnjvX1N7RP
jXL9+yP4td785xFMF2QqNJ4pbO0YVj8+gkgAk42lDjp1tdqFUfZPPsN3oqgW8USebDlCJArLKmZ9
cQNDdjJNmvAe5VEd9wnrf1Objt7Vi6RqV4OCNCHHtaznYBNUgMNVTy3Ocp4tmju8HeZsGG7IsRsU
h7JOXeT9e9N3KxFFdlxB0L1VTn635dGVqucOOlBDDV4UtrLu3KSl0W/zoqJhO7cFTVkI6Y98p4a2
rx4AS7XBqya5AcxATsPE1glcZgNQb9WNdmVcgv5llkTvHdm8YAiZYvWia33ylDIW6+sCv95E6+0x
ai0pFz2VLdnUN0Lyw+xy20wgyNWJNajA4mYZk6t7k+IfivyNQo7c7dfh+O+7oFcIV2GSSryVr4Nj
5ISbVy2HUencfArCUjsTiHauki4JTohtIiLf1gEpGgeOqYJ8XYB/nZFkpDtynp2ycjOjT2HBMp7d
V0Rm0HFqf85/Zn5271VklT9Jo4HSqt6G+zwG8JVY7TNzeHjX4Cwu+5YKk1X9ENf5P8qm/FmchJdb
ZBmuTjLbMt7vJ/PNX6mX/r5tP012hNTtn+gqCDjZosMCfZPhrbeYfMgKHP0rq1g2z9FydJKLiE1E
B399OcJjppvzPd5oH3EwN+R5fkyW6vMNy/85Qx73T4xXODMejRcDpIztP/fXdpiP+Jcdle8qFlOE
+HX0gyPAfJTFjMII/gVfn3g9RGJftFNTGwCx+8JMLhH31UwWw96sWRdpvEjY6P4+55jn33zsw4uW
lNg37qYcHONg0eARHna51SXn1FiHaG2jU5K7/VrvnAINgMkqKFqZc3fyyqrqbUWiAs0g9gYOHJxs
sU8ydxS2RbHBeVIsdgCv4ZJN2LP+Gl8CBahH9sa7bjCAuF8wVLPA1PhskwZv2nhtKmrquXXbzd4l
YY/DSVcy0xaz4GzKC7kE/7XvRy+tAb1rVmQ+NeanFjIel4WxKM1l62qfFHUqD2UuF909Ka4Y2TXq
uGX8MSvc2+revunlSU23dUmIaA+1U+c/yuZJSd0a6nC2SJSn9GnWn5tXfzmjOjhXVknpZKaXbA/w
zUNbKz+apXRqn/PCDsjH5I6UupKQceg7QrV1dEedzxJ271WV4jClONl2dhnsMLcJse7zdjotgmEP
7k+FaCd2BTA4/NTLd6Nc3INV369aM0FB4dTDXAVE8veX/aBhmFZ8hhj6MCa1oVAoeTgy3Yt2rG/+
qG71QFzJg32ffUTDO3qm+UBR5taokMehsekCVj4EI8mmgaSS9eu++SHpy/ud454SepHe0kL1pAag
qI3xu2v803hkO2f5JyolX/swDczq3gYDuVxPFGJ7EDgSpAXtTTkGpfEiJr7pfOoXae4oIzH0/TkA
EJGn5w5fOg0zOCFtrQrKW3BXDoIBexWLiuAmWQMmF0HGbH6fCbNvTn/a74ulwvOUJ9sRVsrfak90
a91mN3EstxlYvRTI6G20u7uLG/LMQP1HI42x7SYLg+xFHdr9TK/2hlqtVADuM6mz5HwvUWcAIK7m
t2WlLxtI2pKH724VsnkN+0r2WsN8TprbdhbNVqJM+op2s0Wef3ZdaSUOdsbUtcFrm7U1QxhJUWS4
qTv8o/pFP3uWGhz/avpW/AHrogljdDWETYWCVkzD9d8H2eOpgkFGgy6dI7qCuBovpYcESZ1Xfmvg
JL2Ncs0VmtEFkFN+FMmCaNUHPohKLUrfdPr6Zz9FEjoFIonvbHAfctW/RvokFCCMmBky7YEPFxFk
hd6a4SB7QWWVvRtXhKew0VXxrR+Y9BQD2xzvk49bfyyxfQuaLc5zQrlsi386PFry7+T8v0r7X1d3
fJEkLB5ETKs46Tycc3T/JstdL2jb0kell6QktHI7BRCriJ9lq7QY88GWmbwYulFa+fIbXlT2dmpS
jckrh75C+i3bqsET9uY4FqHqK8yliOal5Lik4mWp38gzAXKc9Uc9r60R/LiuvZpmc82wVe7klMTC
R9pzSgiB8J3qtl3egaf7IgwyA2sgDlNyV8/vSQaX6S3o2JTjfPX3sfGHkJO4zpymiGHAhX406IzL
JpPTLva3MQVxJblz1K5HThOnqae0yHpb7d/oT5O0Y9Jrq3uiroyK1lemTny7zmjEqIC9FfjAaiR1
x+T+zeLz0Os6DZvp+oiLMWpSENM/bIahKrfpKASKp8rHu/jcRTMKsOmiNjMSwgCN0RdCy1zd5A8f
f8qUPszKV2DR1KewR/GVwVUItWcZA8oxXvz92T3mu6Zrm01YHK6L4uhvxX3N70aK/6PkyU0KND6Z
K+F7HC2qxOn8j5u0KVXM9XUQXQc9d7JxWZhuA5eq9T++uZDfAxWeDs+KFiTaAZBAfg1UUj1C/dXc
iotGekmykc5YdMmQS/lO92M+6HtJSkwkIGJQKk4yNjwPKUryfmJSV2HulXZrL21peV/GawiW2j57
Mo7p+oUYX53Z0l7aa+f7nlTy8fbZvN+e0kv1JH6aPyC7fxan5GQbRxiSq9Qr18lG3BbHYdvtxKf6
kpyKXXqQPG3VXMN9uQK55ZK9v/h74QhFMLkMXuf5e+2oHSl9nIWtv48uKPluC6LI+kk/5vVcO8ov
JUxXL/FkfjLfhRty5Ot4lR1MN10Zq9mq2AsH7ZuF9he6/H+XlKnT6uvTeVjjir4NS1Pi6fhb5SW/
iE8SJYZjdY3B2T4LJ+E0bCUvO8WNfeNO60sY2WBxqlP9E9ald1+X5+wteiuu0VY51dLC3OZPwtH/
EdCK/AI+SUJCBbTYoqk33MSbfudvxAun6mNyFl7Dq7q7H8TdSEU7vmZnX7LAcoLIOqrfHEV+HUP/
dpsPB2M5i0ujn25zIH1q7sNLspu5I4ZYn5hsLyW8O9/v3rjWl8EKTaaXrNI9tbgt9vnv0oqm1y3o
AHe21pxq3XiZB81tbW6NffmEXd46uRbYVl1bt/BAdj8VB6i0e+Da5bE+StuRe27Oxbnb6GfpJfdi
J3ahLi6lBcYwDhA511iqm/goPudX/XW2E7+594dd499XjNKOSiOdmMz+h1csiYGox1k8TQCgvg6l
8zVlNVI4l/RC49IuWgUbc0Ol5VVfYNNo+bZKEvUGgJjBeVuCWVtUdo0YbuSKFas4UCmy4vliSjzi
ZeOmjmZ/p0egs/jLkeL/XTUtezqWFqQzHiUcsaREpSZFOTNO2avH2GvcYnNzcYV7jy8VRzGkEafh
KT7oe+QBGsGRsjfPyTvs4X18MVMr2vWe5A27ws3cYANoftWvzSVOcm7GfJ2+BMbB9OO5p507N/RS
T98bx+opvug/gpP2Mjzll/zQ7OqD5tX79txtlU23zUh9RxvO+q81/+3uoZU9pRcd3PQ7fObs/WZY
yXvxVDzdX5L35nN2TJ6Sp+hJ4TLNs3xsXyjZUjCdq9vQyzZlPFfW8o5q6y7Y3zZIPpcUNZe5W+3L
aWCsYndYNRtaIyr4YzZlWGE+28Vb/TA83zYIpfbplaDjIG7IQqyGde62W3HTbcKt4Km78UA5cdW4
DXdHQntrbIN3f+tvjaNxnO7cP0Yn+TM8RKf80O1uzXzYRZto0x5opV5lK31VuMQR69m6cXyn9aYf
THbJrvU6Hmu+T/fTAyncZCN5YM056vGH5N09ZTmrrG01f8Nga/72Vns6f+brqU6hz7fafHAHq1l0
C4NfC9LQqRyMsdYUcZd4TbtAzlZQnuzIwvyZgUjz+Bz0KBuEOv8BAz22RxL+nO0tOqoXVGgsk3/D
8IARSvaXr2I9fb+yIxKGnMKoGli69VFu5IN/UQ/lPzE9DVujtetnc4eaC24avronrbCTq3mKrsC7
c36CcoWvWcnWf02Qqk6rITVlK9xnhXX/585R7gqNFm835ZkgmIay7joa8+EqkL3cd9fkDfuC7Fie
63PlTsOk2oGnTHYcPg/i4m4Xu2yXRMRY8+Ak7LNdeskvwaZw0zM5tOqasb0wK2EsXST+cu8xrLHt
87qnlN5tsiPNrtspnuY1x2lM39e+y+uJLP2FX3wqTtEm2aBuRX96o06jeDcOjof2kGwUr+HvNrvi
NL206SVXrvbcbIutsY6cOYLG9X2T70uGe3YUuUHBTt6Uf6JjvOeg9FZdo2NybCqaRyxYWP9Ebxxa
6fi0w3MIXvN5fPZf+41xmB2ibb0qF5Kb7vKd7hbrZH13Rzda36dzfr7KNyVfs7VxEE7ZVtooK4Dn
2+BYqfP7xl+XVGiyteLSrItb7G7wpKfsIPZzwa13N09wBVfCSH0XnpTbXHFjKNY7VHLxrn3ib7Rs
Qgl7lZXuskv/5P/IkehlVnLQXd2NDrMX/j3ezVo3PEFdv4Sn4FDfrdlLdOBiWVj4wOjQY9tzYps+
zjh2F5twR1LCCy7lk/iCTUFwQZ6wL7zCiy7mUXypvMZLucxuLbjxanTGLTKlbUkb2b7Y52zht/Ud
NdOm2mMp4sxW7bbfYmzuzlbZD/29W5fcVb8zVtbo8NPH7Bztp1msH5Jff7v5SeGcfQIt1iaeg/yk
xtOwUIyOsaEx7JztM8DW9TU8RufweHsmw6ofZH3un/KrwPoAxjw4D+CDn4dnIXZSYxHsg3P4IXjS
WvdMTzooh9mu2lTP1UZax970Za50+6nbIH9nSUld3FrGreolylz14s24Q/bY76Y9XXlvT8OlOVAe
45/9qTnUp+ZndylP/W64oDmoDv2u+lmfYD1Wh3+/L/ZWe1Ix7z50fE1/Q3vqDtLW3+B34V3h1Pjz
9lS7DdbMsN63fPJmvKJm3vfb3jGeJZWCl4sAwy6WnEXtfNE6CC4OOl/aoXr+To/5K2/8GEFMHsoo
dmgagWzxNWCN6lYQstbMvIp1S1r2XrtWF9LFXE77S+Ymx8i9b/pNu9IXByr4S4F3XLM7UtDZf66y
M2ewubHqHSLcRbaMlt/xh7UpYv7bBT5s802qNmrp+5kH3NYZf0wlXtmtPdkdFluKJsvWS3blWtgj
Gl/2y3QdHgwXkUywotuNsq/qGA7L08KwKzsjyIlPxhzfmMVtKbnkdep0nj9x1AvCBa1DT4Pnb2L3
u2gUA79vbuIhTmu7ctYKMTcBPNkJdj67cXDqnoQf2MorUOlHW3/pnop3o57byotxFM7jS/IkEbUr
52yTbVRscg4SX4Jn7Jp/hEN5rbfpMSbe7LfD/tfIPHTMyOSM9bd3O0pT0EAsEO2ktbFNdsN7sSuJ
BHLe7rQi3TcVDXIGpeaC3d9c+m5+6CEUzgsWcn01bMt9f2YR5leEB3NfPYWH/NBewLCvYayfIpZ2
fc/+v+vX97W2oXB40HbyIX+esezVkmWSBtR39bN2uh2CYi6ux9jSTvkGouh97nvyQdnlmxYX1WXA
0eDuKm7nKfjDuvGu8jRnWN5+DEu2wLV+jNYondajm3nCVuP4If8IKTu+ZyHW25b4Qg5afDE5ZuTv
+fvsJTsEr6I3W6UEDFCEQJBsSoKOnD+NlQbZXGJG5dvYCR1/8VM4uLlF12Dq5Eyz2lGf3wcYrkAr
fhWWYS4vfGtYCXa0xODFtlep9V2VjnPoHwYHzVq4x1FPwMH6IfPY9KEs5rWYEwrKjuhmvIFolRCn
jD8Hx/hI7ds1W5CZoYKpzJNFvDRscV0SCOC9YN3swGqtgD+rC/SChWblPO2a4HbaZbDqmqvzX0/S
6uehHS1mwMJXII/4ImpcINQCIRVb7ZqR4ZA32BtW9mx62ppFVqOkDz89gSqxNqZ/bTaznXbQCCO2
aASW2DTdNgnHNzoxBRoLrdlJ3TH6nPu5ZSYi7VupC0DLy8rprpW1p4xRnlH5VVt22mvDP7NjcazP
HbnkTcb/uY3W7RroVr3XnivyUGeSf5vguEz3GueUyNGJnG5LxVKXFZFQv/DPxrl7aV7Uc+/qCHxf
/v3Kb5Z5VXG6mptX4aq/5U8RwX2+qJ2BEDL9FVwG52Rfbusrb50luIDYe27f4Kfft6ULUucoc9Zp
9sPZDCzySSx0t+f02j0bp9kJZY96Ug7FP+YFC4Tdd0vyL9Xt44qHGzPZMASUWHA+JFp6iCi5n4w5
SzJj4jbnXHeo3s2X2Sf1H+Ki/tyeh2v2NgVh05/3Zz2Yl/+U/+BzXj6P/2TJgohOjG3jtX0m5tMX
pOWdduGpL/P36XSTLGVWOaOdt9v8WJ3HbXuN32TfpgEBMVLJHlra5mtYWHQK5teQvTxmn/zON+Gh
2YWhrtKvT41VnlCg0q/z3X8UFppcN0E1zgqv1ZFsXlFAFkg6ku8qudP+8PVpfv2Yh/2jjZtwhGEG
iirbUV6pAmsGvYuRuOdkoF6UiaiueWh5VKdGT5/Ou0uardTUqus5AuNZPh8IfLdCvkwDd9iMr/9f
GaPpQMj1kcw3RLDgUwcX1/+fx4CjqEQubyi8PlnWvqMIVnZzy9jqCPfaZQJc5jtB1vQbH58IyV8S
RxrqXflxy9dS8qH9wCeOiPM63Kh0u9HfMhE9/jc397Ve8e+9/feTHp59E+uz9qb0hZfEheVXtqpQ
sxZ+/P0Jar9/Cjb3WMHKdLviVfNYq0/9YOiQw3E/wrE1rkJqLvxY2RYAjkh3GNVHMIif1H4sn02B
6FronKh/k1Mda3mI10SPar+ufJzuFbaM0pmJt8VdpsycHu93lsj2Ix+uWpbM9cCwx7I5jDFdvVFy
CmSVROu4CPlvvnSF82aObz5+aqJtxtkCX/FlowVLcQg8oaHW8KZ0H8n92scLaEOjP85lHSe7o9xk
dnjvvpPX/x44fX0s8teBFeS5OoqVyMCS7zbGq8vOB/yK7HxGQk7KjwI+EEIHmzIgYTVqW625P93q
a3I7Ts4+0gwJQUbRCJv1WAQbAuShRNReoV+MlY3YImDE/jemySZqnL5J5hDH/A7rK6m3Q42HDWH0
7y9a+j2K+npH0x3/Z6rUkjZAgmPgRiSX0x7z42POeTJe6MJBAfqI7Dnf5sPx7x/7+wLy9VMfqhO9
f490xR8LTyLKra9S/6kg9o62fhNaUfLNhz1IaKcpo4GYM0gfa9RmmKFf7zHOklzGyCrzyNysay84
4W58ig8ZgdjdK5fSqtgKO7wJE6dfhcv7s7G+oDG0ImtY6k6x1j7JbK/bXUxqNXXLLTwWTkn5x5Q3
+ftjeXRh+HWls0liOkPpi132w/i61/c+r0s98/LGsG7i0Sjui4ihFd5JPJeotmgVbZMcVNCdhs1k
X1EMzo+tZIUTaWN2VbDep1hQoGNJm9EeyRbXg7LMegRTuvQ5WUf1XWHxSpkwf7/2XyHV1yUQOwbq
vPLUDziVU78+5bHJkxTr9gz32nw1Cm/1Xbf90tHbX9Y5WfMWJDVkZnpdzWsVGQCqNSijW3p1GphQ
VGFU8XPIbzY/OWPyC4x1YbjqVexwRzTj2pr2RtFVwfwn4+kUS9U/NqO5CeRDnBzRY9x0xYbJF+EE
kH+2VYWwDXmYWw7bhJQR5/ChOqZSSoWeE01CTWN8uxdOUQBMvBMFUSYfym+AMn+aXvJkbKAz8lQq
GA8DPem6ob0NHWnDkFWapL201Sgt6xNBKJYvNdGWMTe/4yo++hdN4+jLx07L+39mNZiwpP4fzs6r
qW2uXcO/SDPq5VSSC2BIDJjiEw0Go967fv2+xLdnPnA8ePYe8iZ5Q2JJS6s85S5C3mUbBkMxDrL3
UHRsLNQ+tQhFWRmctcBWrf4Ny5cwnYCEfyLICX41slNRBYAJoM3/HJL3UqE/6TstZQvr8fcJcwJh
/lqWMtCr2WiIBhh6kT9vMhPHrtIlis30CpUWmXFX0Rbp6Ir+GltF/6rzZz34yL/6/br/xkiaDOwF
hxJ6PKiHnByghS8VWaQUhILSbQ6uxgDFSaP4Qow0Z58nq4GrGHPTakbYnSYgeSEOlR6V2UbEpbha
0CPHvREiAigWXXkLl78/07/hB89EeAv9y5hD3JNp5g+FOoRWzlDK27K/hY0Cf4Km8sXHOnshdlP0
8SQURE+1QfpJaOVCSLMNyzoz9uBeWuuqT7Zaf2HlnL8Qmtj63PZDCfzn5FBNVNTlnpp+xG4BtSJE
zuhagnx/ad86+6LoeWAMYOBQoJ4MXVmZQ5AJFGvqdCGmtDD3IzRLFD7EWwV3VXrTv7+qL3rk6cyA
x6XNlgSzaeXJaeQ1raZ0k5puAlW4FXuT5j+1q4EiZf46mjg/JuJ6MI4+7i1RDSvpTYtKuwxXcr+S
ikWplXZDcWzAaCZfw7gGUdAirhqA4s+uBewL5nsf9+1LTE4l4PISjPuhRNo3bf5CpPFn3HOHWk8k
XrPd5RRr2q549TJ9eeHYPbfOaNZSAcOphnTkZGALodKHEuUmIBF0qaFCRNdtdXsR6XDu/WmozGqK
yS9oVP6cKH6L8G4dm+m81YmYLwmuLhwZEeAncb0S5d3vr+/LCuGf16fRiUb4SuaqJ6+v6fti8HOF
x9JMu6mucmyjM9tSHaVei/BvI/AOKbSM5IbzWhDCpRY/qtNCDe6MYtMqToqSKnRi709r3AJxM9G6
rbeadKXGOHOuFc8tUZXYadGyfNnkkHcyW3G89nqErkGO791H0iOWlbG3HHEXKl1Zv26EZUl/8EHE
ddFbD6BFpUXSuWidW6WLrGtiEWPZ9Ro2vtT8CS8JUZ+gvP6zj+OEh5bsrEJsngJwpqKSSj+WCFqA
KgNgf6NPYX6Ou3o70NpdSp/Rm7CP3tT35k351N+Do/ZovXbH39/LuWkAnB/3ZZ1flFMOfKb4ZjP5
WboxqTZQ3K+vunYR1PdAf8KHUl3/frUz8etsrG1h/gToiAf/Oem0WjcTLSfWacQnX962pusH19mU
2NKwuxhEnNsKv19sDuG/HeZi3Y0p1p/U6toVYdIMkqbvQhSXX9hzz63Y7xc6OZA1s+yHROBCcbZg
62EjSQmcLp2Mlx7nZAHpGSS7cuAqbLj0rKiscCwiLS4mF7R6zk6Jby/pZGewMr8iGeBCYFfimooc
HMGN8lnse5qj4oUT+Asue7ovQMTCEHNGjuhfIdm3t+QZwhRMespjIf7xKH52kKM/c91WKIV8/ege
axJZx0K00IYiETzz9UQuXL9k6+htbJHztbOaPvq0hU7x0L112+moHrxnRK931VY99AfjsXkx3oPO
Vh4MZOWPWPOmh/j597l9Kq7xFTx+f5KTcQsT1esqb36SaM2SFt5LdAUP2aGBGvUybYfPBrc71R3+
/n7dc68LITeRAAYkFIjRn9O8REkEH+Ei3UD0LJNpEXNKoU8x6xrNh1YWUyCoVr9f89yM/37N+Z6+
vbQ+r7MykLhmZV1XwWLKHqMY2ldyITc6lXj4GtI58xQR97ZmtOLP6wBdVKe+ZUi79+BjCeC4WPbH
cp/v1Qfgum/Rh7jTnqeD+ag+Wrvis/ss3pSn5gi723wu9tkxOo6142e88ui4To7AoH8fB+Pfejl1
qy+SPYJjcxT58wab0BeSWGKtsHdD60fDs32TPwEpoLdP1/mt/BxyG9omtx94q+GheKVy+mnutUft
tf3cKy/jW/d3PKbH8Ei/4lF+ne7Kl5YicvCGPlYNMPUdXkT7uKO08ToCZXobH5tt+Jod08CWnpq3
5g2AU/oh3Tb3yfP4p3hLn/utTFOanvmr9Pr74+pn5hpCbsw0unOIA58GDUVVYPre1UCstJuiviqB
2o2oJZCZ33TCtqM3buFEMBs9d7HuIgWFe7m3UIfbqGxXev9otu1iyNUlojd5BAm+rhxtChx9GG29
B0LAPw6jx6m3fXUX1oPdBE99fF1G0Jia2O6aW0GG6EyWa2V7X0KsrSMnp2JfEOlxLxae3KLxN4Vt
1kS5W1soNPw1JxwdAkgKoZjdKPRhLM6bNN75/i6FKlW+t+aHprZurahLsWypwSZrL9NAnQdro5HW
HVU1T7uaC25NaF3Ya6UvIfCT/Q8tMpyO8eqRgXqf7Bqy7oUBJJJ00zu0kJxsk1zldm6DI1rni6fW
/qiWH5/gXewXDYaj8lC581+b2auKPTqa/ef28Ce072k/2ombuCX9RfZGp3Yy9/GR6qJd24+CI1Bj
1taZGy9KJ9wyV+1HiJ6N/XyHSx1YeAwGH1UXQP6CVvtqdKcFlExaYAVRlL7s7kT6v3iYb+YGTzD3
WQPIk5nz0dpGdmFNnSs7KZSdSJQoCQMoPBkRMxzzSstiNhchvgLJOYXZnAfOcMqgU9bobULdQ/o6
6J9iqCOUwpBVnSHDda9fBRTV28UE2yWhmd6Lf4yBkvK4G3rf6YRX9BgE9VYYwLFcN1PltKwuLRYf
VG12RYDEqan2KOkLVZuWHqw0scHcEUuGsmrd1DQf9eKiUOW5AhD4eZpu6OYTG1vzZvt9M+3jSSt7
ZkAX44WZfw4d2BspWTWIewkiEqJVtCaSWQhev44g7YO99TrTbbuJv+Yv59pWYYhr4LBXja7+EULd
VUrkBRAbqqn+GDAmRnEX5GAhjdY1qInKxl9Rhl1phleeXG8MPbzNVGZ9br6DnXebxnyqlJ1MJiUH
14oc4ityTD3ad8HalJeVup/d1vRRtb2aUtCiZeWEk7wqQRrhWZ/gf2kZcG8r3a7WgjBApuyWWftJ
ybnXqcY2g2MJwMvrqXC86jhZ/Yfq+VeKesR4I1B2QbVK5T22OZpOe8g8yLK8rjhRfWOdTOv//Jz1
G6UBSOoh6ZDW68nJx2cpYDZEhAL5UUx20OCsAoBL2t2ngXgdUwtX+rU+qUiAPpQw3r1aW49+7zZU
9nLSwa86eQJMF+SGaGDyilyxCF04CFxLGPCGSW40BWz8XGuFvuxdTcWd/hJzzs4lZwWfJmMq3ClZ
Ecwa+P2CVJeGLYlw23z2E+RthRWcbhOjc1rfcs02sLWUBSR020xN4Xo+ZT0UFCA1OZfA7dwNbsKy
WXzSFais0Ub1nopBjsVd26Sux+j+vrt/NfP+2YpQ5poV1yUTKOPPiYgMTIkDlJ5syAf9ejeEMLHa
t8Gol9ybdWV0bC+pufRTCwH1fTyWi0EaF+NErTUzl00xLOedmsAX7LyTsmEH05GQGDUkRCgAzM9b
OAojK0EDniat1AZ0GLNRS7cBMHOZ8qcX1nanBjPYnvpF0/BOEGCBntRq490gTk5j2MporaxAJsMf
3Vgb3DB9U6bmTtWJVoWjZ02OhphN1wIyVYorWKOh7pTGVYXMSphusVOt6qUC80k+FM6mCdh2WW+B
wH7aYN8x3Y508evUvNUHfm1WEi5UMvsvy8iiyhBjrll2PB6dHYPmTDgpz904LgRNhsHWUjXsoU2V
zu+vRvpCtP/zbmBdAi8nhf6HKGEN5lTilEMtHt2BIJj+jp+NEt2mkrcpIuO9jgNHCHpMiBJbHcZr
L3mOytcmv/IMoGvkChalX87h2V5nmCiGI00sKmyJULp6oWB+lXcU/5Zy9jm/AyXN7obhJhYzCI4y
hirIpd4pH74OmHLD2dvUwlKK5ZeJEpCtYoDb0VtiM4gacBK2zi7t99Dxq3ytk0cm+37m2mBvXaSf
mQGDQFu0MRgL9nTOeKO0TUZMEiCFa/sEOqv5t26IWpNkIaXXoXpUARC2HlIFHutcOTbpikbLXLOn
8GQO8L4AzsbX6qPev2jyDr5XDyeQSjF1cFbqWAX4C9+B27kyQialHP81pd5RcYjwGzSAbBnQXVfY
kwiLWsFxje5Abe4SEextaWFjL+8UfXRiZVoEPKqJpkqQ4d8tHKNpN0x43BZbqfBREgU1Vvi3MSeO
oPfYKCnrr82Tgr3p7fM4X4wf9Lzo4BlERX2quYqJZ2nygGcYVUMngt9eZAgTFCMUhiBcC328lsvw
foCFc2FCzcnv6XySZxlyfFro9Oon2SS9xSoKIivZELtTwYYWtYRIHOXX9K8QLBbz3A1pUY/U0H6/
sv4VJP5z6VnOEvNnDFJOIx41HQvOD0SONFt0Jne4Yg/hC0CrozpktnMYQx/UERfiQl4EzrgoF0IA
oDdfFO/ivnXYnmHprsu15qbPwapeC8vpQV9oqD8gnvMyvQxLfaWv4jdentsTIxVuvcCvclEvhmXP
z8gNuQEQjGJVHbOVCY6Ghqo9LhAfAIvSPaQL8y3jHiAj8R/sYu4Gw+al4upPkgszgc8kyOCz9GuL
AEt2JigPyjsn8fQ+Xs/gL+2hdyq3cAmP8hvTMdyPrXK1bZWrDzfslt7C2niO56DCCqP4BllBJ3KY
AFAg+XI9x3KxWVogrnNvudZf353/v31GJpUvGP90OJcFOCHrCoj/HnFlvuC5rIxX/sydP6Jf9+vk
lo49HwZnjRvwHM01XBSj7sU7CdIz42WECwRu7MNjToDogUv3AaimDvDdG1QTDuMrtTXHdHWEDebf
IeOwExbB0vsbBAB4omW09Lf+wgcGBL9lFfI7fwGCbJHfoo8GjNdNHcSb+A+o8ZXnxsfuxnNRVX3l
NLXja2RLkCRh5dsHjJqWKiPNhs3Pkkv51QFaqzvygqHfqLwANhr+JhwW+xg8d3A+AdaBHyodZgvf
Ku2XnsBY5CUWf3XHv5H5v1mxBSNWG02mGzBaPIvFU/iLFHWTak04d+Uf41W8+s/zxbsIlZXamS/v
fUrcRvVXceXFtJlvSUF/JeYB81W0DJbxjnHgEwOA0oihONkatCUA6enueHx/3V3nLgLcrkyk7DvS
F2Bac2Rbdulruz1fEiip9FFy6k3rtq5py0tqmvYGDSYw12hw2XSV7XhjOMUiCyCfPpMYuna7BKz9
Ej1JK2MvbavFsC0WM/pKWmkLZFgWcNW0L4RNC2BtBl7VrgbEN70aX2aMks5nR081iO7anZHdHdDD
cek9IBI047dqt3OsW6SmVthI8VXYd2+7OdTnJ8WBochf1wDvoHRgdxAVZoSXuqkQY+EpX5IFGi0P
EvBV7et5lSdxozigGG0IrI7J08HudM0/8410i94dGQPQLGByw8eREQAczDWn6xklNl8BWgv/5pWZ
uvThQlQOykB24TDz7N3XXaGZwWqYJ7gC9jK39xaLuHNxsXdpc6Log7TiAmrdVT/zeoDN+Utk5/hq
ncItF5UrbnvHAB7WLM0de7EdOYmjs+wsPhYpCVZN05JlgdxjbZoXd+B5i/1nH6RghB4klNR/mk96
EGiVHhNupQh9vHv77qX+bF6sx/LQvPhvFUnau/TevTQv3bv/ZDxGR/GgvDbvzQsbzWdGHesjeGn3
3UO7Dd7bbffXwl/lvXlIXq2cKoT4Nj2inAiKnDOPH3OLUrW7g3/08U1GI4GD6Nl7zA7eR3IQBRu8
fpfa+qNJEQIMl/VcHEKHyfTSvsuPve/K78RF5nv1Zr7EH9Ob8Kk9dffNtg5s8TAeCuyt/ihP1pMW
L9qH8NV7md7ER3j4x+YIJxi2MgUJti3xMOROdQz2/YFvEAA//n66fDXS/hlUsGo0EekRES79jGEF
YZJirwBi1b2Hb8I7Y/Rav00U2EM7em231oxPGyN7fuiA0rr/Ub3hcYc4TPKWvrYP5kE8FMdgrhCO
97J5odj5Zcx8encAFDRK37iU8eZ/3l3dhISqY5lu8n6nP03CgeJZfINGIrIZ+7lsMfnYWEsP6Dob
5PNeZk/6azXthWo3px15ApWvEOw4sCPOPu1P0v6BJS8N14W0hMwYXVJQPOHnfvUo0BwzKSxCEpod
ZH7ecCRUZW0EfQa3QXRFMkGk00FOVOM75GJnEgnbgaSZCATIIJvB1Sco4VFpIZux1vVzqV9ojp0r
Dvy4oZPigGj6IPUqJdvM6UcQvCVDsZr6YS0Y7XoQkRCGVkI0SE5imfoKzxHSdtStetjlEUTsIlwE
6M/U8C0rdPBD49krBXco4SoUyty7xIwob0CB7ACZOBbBmMU/F8JNzkGeDtZVm6OlPnZLBSCEbIVI
qTfrfJoIlYfPXoSiZ16qMZ5/B3RMLEq81Ie+5Fi+1QdUoRkHvwaUkMXhKqsAxef+otGDZU6alUk7
SUZsXTKX+ej9lctgU5uYdsYFLqZH+Peutx87dKnki047Z2qfGngbMIMSxXv5FIdQ4QveBlOdbQTB
cjTdX7fMEaoOhmWrSPGgBTyOq0jbT9RZIvKDuc8jFPxpS+AHXhf54wlV2Wx7cdqeKVNiNIDN09xo
AtJxMklCXy86YQiiDVlm0zyOw6vcI25od8lK156k+kJr+kvG9GRZ0y+ZJbp0RO407aQcPjUCmXup
RZsgXNRAdFrqzsg9px5nI/iRIkAqUESis7z2ITqpUDTy9un3jW/OzX+5hVM5BqPQYqmehHST4nNR
rwSmxbATtQvlynMDiwqRiNck1TkG9+d2UIW5OPQh3IFS2gJH8uLFnJR3AMVr02n1PapLF47JM8+F
ki0OirCpDc7JkyvGmm76mWxRHpXAZixMCn+klBpCMf/n8ftxnfk+vi0yP9EGTZnhDBQs5pkLc8i6
AhX1+1XOjB8Dp+LIxcox/3HJUqK6K/U2p10AdU7apsk1rQJvo7OuASJcBByfGzxKCYgBg2nGSvyk
O6FHvZZF6lxJpXyk1bd0QSM82atLVPMzbV3ql7PFGEiQWWj35+DlyqhPI56oG5EKCR3Q+S21wRPt
VsClalxcaAudG0WuJiPiwaQQTxvnYz2YjS8b0SbxVz2BHht+HzzNWauM1+Zta154a+dgYcBpkN6C
yU28ppxMDkmvcrUNtK9OsgihMB/ULQvO7qjOmsWnmOBWEb+2UUuDxthSv7FNhfI48jk6RYaxvSl0
/y96uDrsAs8yHDkqFoYmLKLU/L835rjTGbstsUDlU8Hjps0ac1RkQDKwDWMUIhzqlJl/oeF97gV8
u8qpBFKcWXFkllxl8m8EfSX4PsCMe87+ITBdlHvrS97IXxvLyfb2/bm0uZzxbXkKHZVXYQQr4UdI
6v4ZIwT7urXg7cr4r2I8SigRghCrTXxBaBWrki3Ed4n39Pvq1c7N8+/PLf+8C0qaIhBB5oEH18+b
djL+H2k9upX6RxHRx8RoUcEzwNOe+wbvaOQwFPPNTyAoek/asCgLHNanh7TeFdK1hAdRiJAu4m6U
2670Bpklb9kOj+OtkT7G2UQ/QnQ84Hb+fWgcJOlqDLVbNd4nHCH96zQ7hyGfhky9hjVG7CEm7sNX
JAkouLYsFFc0m5zYkx0/uu+Ve2PYhrCa+kx7p7CVz9ca6wu1nRPti69wERgucg8yeJbZC/jnAI19
oJVG2LGLTn96/YUiGO38SXzQIsfC2lFDbLFcTf52bD8b+UpCtci5CPtQzsQl2JtpIKVR+KHCdXIT
Bg6AoVYV8SboJOJk+tLdyqPqGOnHAFGXcMJccsH2xBk5qf6mnCtuVIypzlfKtSlFc7vcz4E3mg+5
R/+MUGoaV0m91yjNU4GXjNnaMED99eMiqu5E2eR/R/DbzZ9sNcZEAJhGLRlC2diogRd2SCXVT+nr
04Dsx/hW5S7iGFmg6rad0IBFfyuh5V8ZVHWNETgV4LvpRVTWFyY/r+50BYL9nHMq8Mr/aCdJiRDJ
pVqlG6neZjjPZuFtiLTe7xc5t8C+X+Tk1ekDyr2GR34UeLf0iEfYkNFEIQDqnLpr00uQmnP72AxI
A8wqaxqOYT+nqzrGqVpFXE6Asx98zh2tVhEXan+tGh9jl7qEVcvfn3A+cv8ZRpDNaMSoxFHGyUam
hr5YmNWQbOTYR2F0IUZPYT8XXTH2+P1KZ7h8BBmgCGXEX8iHT5v14jgmWSp7iKmgRFyi0xq7BUkk
dXHZvDKbB0+/9eS3CxedQ+t/ng8zaI5L2rdUNn4O6Vj0hVxWGJ5bFOVBCjcSGlloOPkxZBdjr6nq
OhfJsazGzVFlo7E+owWa8IIixzmkAg//3/s4SVwnQwOZ0UTpRv4cqJBQJ3kk1FL3wvu4M1J7LG0P
FrutP0Wv3tO47/fyrt7TxhvUN3T/cesOj+YHtZCHknKbsI/hjb6qKMm2L9JTArziZdr5L+ahYvEd
+SIWOHZHU7QnCiGZjQDevdjYXgocn5pHslcPlECof2DGhVRYt5UP0ULeX8JnnOsS/Xjqk8RnNLQ0
UBIz2aAqVUCxxAf7vtIWYe6KGp5btjnaRmejCxeDdwhXCIUjGl6jb+1fWwtoHJotpYvBe6hbRxzu
WsU2HHNdjCs/XgZ7867fDhZCIcOflCKpvy5KtOgc+ZL91tklAhSM3FIj5joF+uaVoOhxEMabkj27
cwTtaq6MYP0hi+OFA+tElvZ/t9tv1zoZMClNpTCSjWSDdjHBXDihF+T48jKrHTYDyKgmZVFlpS2l
jZivxl1J+yy1w86WgzeOlAV7hIXUva1bq0lfIqNPsUtrXA429W6EAunDxbDl/EIAfHaELLzJQMrr
Mwvg5yITObKm0TdyfOVWJCscZ5ReyFeIf39fzsa8TP5Zzt+uNN/Jt7irxWOy0WrajmKoIyuJeKRW
O4P8NCEPSm+4qm57cZEWCtKSFUJhFLAEOrS4aBjybDC3kRrXG9eNcTWHykpAySbez/gFAHu69mpY
uxxBx8x4m/9p1dKiTENHMOulb8KZtfYJ7d9c6pZGf9RB0MUccRkUCwNd7nhrpRB85l10olt2oxfb
ckQ7ENXpFqV+WT024y1wfHdGJ4Brhh5TR5/CvAHi1ZT5xV0zNZsoAxeUI0sKSq4Vjwr69FV5aHEG
YAVU1yomMAXKy7+P6jl2C7WJ/76/+Rj8NqpyElStppMGVuSBwB6idjvUFVYf9BLaJ5R1l6Wyk+rd
xfzz3MQxRFJCkdQA59CT16m0Zh1NI69TapxW2X7ladaVMtxejMLOneSooCH1TMyAg9zJFFXSoYnL
Tgk3FE0cALgFPKKiWIX0QnHSuHg57eyT4VKP3hoiyeppU7EI815OSoXD7qVjw6thKtOzvfWJ9+79
m0a6G5MFHXsnHR6GkbRskRykVbmRnNfJmUFOBd0Oeg1v6H6u3qTFG7/l9/2f3efDgzPa24/P0OUJ
bj9nq0Kkid3p9cKkOBe2UkvDbg955X8pImPu5X4si+giDHdDum+70PHxzSiuC3CjqvzXApqUl5eC
hDmiOl3ghjqD+dhodX7zcyrGql7UZS8k2NG7txodnM/pBkMPEAPAmIm7Rtk1n6sje9nvj/tVE/vn
wjO7C5aDodIK/nlhLZLCBvO/cAab9FlyL9cwMerrUlc/BpxePKt1ExrpnQDwZZSXudC7eQnwpFTx
YbtVotiJImzr/ko9kkrYYojNk0E8aqmTrTPJrE5b+i+CODjJdKt3ILsAiZpPeb1PQtOZJAT81SND
Mm/kWoS3W+UaXu3E8mdG8z2VIMQmxg0eFLM5dan0yzDO0XP8JBO1p8BYGtg2kyeA8THhnWDCDV3f
3+K3Fqr+4vehYnGee0kzRQBWNsH3F7fi234x5EEhzS4am2r6a403uqjfWtZVha2BdavCyjdC2rJx
aI/W65g1Gym8T6g0iOMeqvJNLtJ5ZB1ocI8e4SHZPYZxKmZIIcc6036i/eiPV3K4FRFqBIl4pQXV
pkinPzNQq5raZdd5JJi67QuUE1qJfeoqqu+y6Igwqs0bHKfOqZAlNj3EMNq/neyhGXrtPyS1nZlu
jfcbEVcq/nXaHkNFvXKHnGXW66D+P/pmFUUzfAL6Lr1No7UtH8cHKI+RPNv8QAwJrizPdxSAQM9a
LThygwWPqiN7j+vNHHBBgdN3yTTZyoC/QCDNlWcPwJZk3iUlTi6TiS0Bdx+CeMP/aMRcW8QIK5WW
CapZI2gsaXSN4N2QpEeR/kupCxcm+zloOHAqylUG9g0UUOcX/O0FigGA0t4ALy3nT0i4C716lczI
J23flccpAGVQrzJQURTDSTD98tCPl0Id2TgXmkNzk2DZy0SJX82pbzcxZl2ispToN2Ji8bJHRAPD
EexHgJE+8QcZuFNgtPbBAhKAIwlKfd3y5Ta1n8AILLYjXiU6ytzQQflC5x0XDRYKEA7LRmnrfnDH
RW3TbHf+lMhsgNajF0Nn33tq77WNvDiENj+iPzMoYG6a507qCAvv8agt3lMHHW+nu8md1XGgsz+s
ZxWwucOPe4399+1uY9/PbXbV3pi2s1ndL+99e9XYGHOky90dLiCrcHV/1dnHbK0tsO2yN841veO3
ufse3GDUEdif24+n3h7pIUf2m8lu79k7vNjtB5AltnO34CjYcAB0i+BTvFLdvwB1+JiaxjRNOFrT
c0+epjf6ZxtsH+bm+KwRhajvsnDwoWB0+nXmICtME7ldg0Wzm2XKwEE2YzxvLQZqhuumfAO1Evfj
6ebp050Henk4gMllqHTngJjb/Bc+OG4SZ68u9r3j3nxEu8wJUaEOXRFMAfLEIG8tt+UlXOrpnM0Z
v82Rr9rKtzmi9NNQqVDbN2BuScBBWHIMRNkCQmlcrQQFquuFlP/82qC3heiTfkaF0DCq2hCHLtmM
hJiN9QkCFsLhNVz/EMyd4LHfirc1dH89u0XCAa+NFa5Sv2+x5woB6E4RPGDLCKL/JFts05bzJRTi
zdCsfM5Zmflf4eZ5S2Iuii4tzt+vdzYC/H7Bk7xDVFJNatISJRBwvcZn77344btp3k/TH6pLRUF6
NWJ3cKH4YJ49SBDbmJn9YPhPGwIILSu6P1b4y1U4iw6vuvriN2jRNrETWK9Wta2LJ2gMEZG4noDa
bNF009CRy9/4Hul7Xvv3ck8ckr91/R5+aSvtZ1y2ahRXbG2hTJ6GVjIU3huKbmTntpUGt6q4kvEt
0nInpm4+Hgs9xCFhH3M4xXq3xBMSEvO1Gh0lBcil7rTFW9+66mP1qZJcfSrFnaZtJfwKRiF35PgV
0GwObtcMapdAUq4fAyrtjTbeKGnlWN0fr9rGQWubuHGIT32FKNTMnOhRQ6wEBJjNjdavxVawvRbl
xwSrtChaSnVrN6Sav7/nr1rjaZSDkLuoIUoggXk7mVipYUWBDox5c5v41mJGXIot1Eawrf0qyxAu
oywCxhqwaxjmq1QFrQPymZHKoSbm0Lkz4o1oHlbjOIfQU/VaVnfzcQ4p34L6Tdan6GzbGElJOJmB
r0Tto3FyIGOQ85MeiUeyfCHYpgYfSl+GmE4JlKtQQa06PQxCeA1tZ8JKx/T3YzO4cTDL8WeLOSNr
pM+qMRYXKonnQvXvY3Iy96lUNc2g6+GmSRx0VOxJ3unWnO5c5Lh+NXp/G/6TILMrjKrKejpFXoUP
hvpZB1gTxtf0bLIGNx61sVM6iUIIoltYeeKm8RKXjjX5iiLvIPeL8oBxHOFEtc2IKDrPcma4fa5e
2H/O7rvfx+QkXRoCASK6TLokCC7Rr+DBgY2WY7TQ/G19ler4b+gXrnki8v2f2sf3a54kg3HXS7Ry
82TjAULDK9IXln4BrXkQyfRTW8oBW1HisQwFQuyhGxS6GUgCFsdIDdeWH9wpBFbCseI0LC7ZC5wf
EJkaPrsxQe8pKUIXMl2NafrMzHy0cqjKoAMQ99dMX84iq6YidyEVOjstqThBzqfNDNTiZ4wWVXj2
tt6UzDy6rNqi1+11jq8e/3+F2VmZGwgJ9Hli8J9XqmiQRGYy14DlbTjcStot9QmxvG1QffY3tJaU
4EI59BxCAX7vfy95UnFgtQ+1aXGux+KqxgVEXCrA54o3K3NLMICh3eio/YOiXqTtpWuL505XE3ET
GgfYH6MX8PN5dTOq89igDQ0zbdce1U/tFZTVi/qpHJJyoR2gPO+t5/aY75Nn1MKQe5UO4xGTyP6o
HXzs0HsbaLV2aO+7R3h22mP+7O3kJ3k37sTX4dCXMy9UBbiNVmVpVwegbgDe+GM+Kd83MOEQsj3w
EfzAIrV/6f+Yzx1qmOOj8lZtKdl2UOrC1/I1dpOtd9AP5jMQK+OxeukP473/bDyCXvNf8QvatX8L
ZMmOKeHgHirBvtnpzzA+UJ879H/ah+IIgJzOjRbZ7QENM/HAt34/U87OUxgAbI0GnEP5ZDSV1KqK
MmHZdimx0C349z7ds3VeRNGcK+GY3y50MmfUJMAcuigIFtIvSIT/WSHlViM7s/p/XYseBYUAKKw0
Dk72v64ftF7KiYcEaaYN2ClOMVTTqc4hdhSLF4bw3IT8frWTIQytTKg1ONtzGWz4SOqVTKcUtp/5
MO2tRr1wtbMb7ffLnQxkMoRiMskZRWaOOeqTCM057Yh0DtbpQW4t5uNcIooSWg6ohYrSTA9EShtf
Z3OIPg+viHclmNGUB0ehuKDNdbZna8n0wFS0byRdORl6LZ0EqVZoE0Uj8OfhbrIQ+AyhHFW3lega
N4qyKtEujfZIanipuIhI67vgduounEdne/zQIKlC0bNS/jEKHUVfKLQq4TyKiiuvKxeTiquaeD14
u5nPoVOBoDIBA+fNBG3kw/yiBUoDiej09xV2/k5IRwwGBHmMUxDpSB2u0TULnwAU87N36XG8Q6eA
GntCr8qy2G98h64I1SEyPlLa6OnCDZxbetjLISWHJiFZ0ckErdWK9YAMHH3QK8vfqCMooXo/V7GB
emK28Vq/Tp9y7frxTs4kyhk7xmmkPJ5fSs++Xv9pCPX9Vk4mbxGKg6d5rExTXKXSalLWkr7ujLWn
3o7yOsU/oV8qNwbkiJ2OLmnkCkD2g4fxNaGIV68GxHjR39r3kS2N96p6n4yYkJGXA3e4HaA9FJCz
9pa/6IZrLKB+H8ez65wXNeNhmFenKlJBmdcedTNg9M01LUYVLxuc8UB3lbcEETSxfr/cOeQBcQPl
7pkKjtbJSbiZVUppWo0Wb7KJwtjgL6wQVD+nEPRNkNgfeobxJD1I9aYiyUwSz06Km5oYSzAeDE4N
gKeV/wdrRwHkR78ax484XBjR31Ba+W/kODF4z+pvOL7/ft9fSM2Td/zjvk+2gKCasCoyhnijowXs
bfqO+oicLfHIC60d3YGh5y0BcMJGswsuzPUzU/3HtU+meqlVVSCncrwh9RzY9qDnolyYVlvekHEJ
zzx/2G8PejKZ00IYzCKe4k2uvpK9KtVDFq9L4zil6YVNX5kzu38vhXGzhI+OKp02JKJRLWpNZEz7
/yHtPHcjN7Z2fUUEmMPfzt1qxZE0M/pDyB6JOWde/XlKxj6WKKK5sT8YtmccVAzFVSu8odyl6AOi
X037TN9GwQZeLd5jzb0Gvf+5/NGVqx7UTnqdVzeDfKeRNVCCJ5sYzfWMYSMepH8kpHIlgCwrmxbt
L/zzBpwmlpwm5+Ie7+Lfa57sX6e05a6wh+g8yNcUqHW5F1x7aPd9c+KvgnFH/q2Ob1r+1mrg2PgH
i2oqc72RL1cx2Y1jqzlaVpLg1AzC1OGYOL9q7r+KHwQ7uyRbLPe6cVs2h4XPQGAvLr2yyVY0UhPG
HBAbwr6zbiGMM3yx0QMDxyVq7xC4QnES9fUi7GcmUNGYpSnjkCezXyb7MlLQ5G70lsABY7+/NlOG
8Oi5bYXIWv1CEb9wp+rMnepgUEDPClfxj7r5U5uvKbV8aKF8M3yh+0MAEp0JGPTUvj5uYOhWCikG
qaTnqD8Jzb//ZX2h5wEMxqITJa7v0/q5NtR+WdcfCRgg2EDlKNgo4bV5lpJ3uxISPR2cth+Xl517
ymBvZQWOM2CfKSAGTcGwC0T3C4nfJjgNVPIBJqbVCy1FdIHkYuH4mQttOjpeKsLJOpXeZCODQ5Ma
i4zm3ACqaE7Al0mgIa+6zb5bwqgqc6Ht82KTzesbrZGqVgWhEwcSlXYZFqv9SjSF6C/RypVJMlk+
ogZqqhMIoM58iZ3wg9puAkm//KiXbn2yofU0hbE8kPJyKUK7YaCjWUCO3ji1BM554QxRLPEop5+u
mJ3CNjUtG3GSrxuq1gUvJCejd9PgkJa/EvomSnfleNVtW9zX0j5ygk3XPAsBUFBJ8IYxbd32oBjg
02w1NcMHcDioucWxnSHiVK2dHH/MGyNT/8RdiiutYN8gvAQMrTQeCkM7NpGyxZ3sqKvX9qCcWvgk
XvUOzIC77Ix+JRpu3VjsisZcW6EDjgHTFGUHnxclz78g2m8Ki6gOJtKx7xUpOyraSyu3m5gpJinv
2EJLLO9FfWDmf7TxxsXQTOdTFDUfv3RM7DIRpjRJiXXgi7qPLoj8SokhFeVdoyGIV953lXWdJVeB
cxcb5skH205nT/yXkvlcOyWW7Yic9iT6NFdrQ9maGsCn7pTE0rZlZCYajx7axJnk7AxTWxWYYQ+K
v7ZtXAqct059s4vsmCI6BP0aFrSZvFLApJCVsClOXhDSR40DK072PN0b13zymlPuXyO4xxfnUB6b
SrsNtR7mkI/Aig/yBs4ZXf8MPeCcrpxBwtRm2BP691H3JgYEIzNKP8GIRlVX0BuijhMV5WhZ3aPg
ILQYjJR6JflgWGsazDN33JQd3ujhmyiqQInUhv4rSceH2mb8w/EGoTyX0TAs5XWURBx3urRqW2tb
Zlu9Pjph+1Zo2MQjJ+yPUE3DeO9qb0lxMgEmdkF/GnikJQIkbvQ/FEQfgID/bOpJ/OirKtd9mdSb
+Mh7JX6AoBDP3m6uacP12b4yrxFIdbwHqjFGiEi2Xv6MqcBnPix6AIQvS6YRb04i9dB5ratg3X02
4p27D++iB/uUPXiH8tiedQBlp/KIx8XBOwy4e/lM1U7BAWFUHNtA+LzbH648wtYMhag7AwMnnJyS
hxh/h+ZVP5n74Aa+0N/dqYaxnd2Ux/IIpcw82Sf7Pb0DutvjdITW8J3OsPjsYXxkPmtnDdMp8Udw
5adrVOhB359xeFZwF+v2xkF/Gq4xa7YO9V2Cc8F4FH/t9sJtKcKxR/hGOMwSXxEM9K7aY3v0rvK7
7CH/I37dHwN+h/cSygePyiE6FufwBoklZ69CVT425zxYV0cjXlXH6tidndNwjv40R//gH5z3EHco
/6Bspb34fYP2cfD7wy9qn+1woj75V9GxPeSHjJ+TPUp76zQ+5zfJXXmT3zTHAf8d8dP614JqgR/k
nBLcdKS9tPd+m7/4ncsVpA/FXfWo70ZWabi2ol25t/GNtB+fbVybzwNjVZZH7VfY3YCz6tyVdJLP
+YN/ZTzHXKF0UrHBwfAOI6xKobe7yk/pSfxJRdavUqzToMYDgMAJp8WQQEdwv33CTw0p3j3j+nt3
qUM4F72JHxiKCxfQb2Ah27EkKVdA4dGPQTWdAB24OG7inloHr9YAi7u+Jl2PCMsfkRShC3zOrZje
uPZ0ecfP5sCAZplHIoYI2HoynYgg5ZauQqeUDyv2txjRN+nWVvd9sc/cXwHqyOkG/Yp2eNWtW0D4
4ZIF6Vy7yALZR++bTrRwZv16lkXSOI5hRd+Nk8tyX2gSi+kZrSMUq3G5E1AlZI2kO05z95+BDhm5
qn2o0jAPW0zI585ynEBUA7Qbk9dpshg0ro75evDxRCikySzQHYfbU3XLAWcu3KBFihYSzWJEbEUK
9ykxlAA5tUFEyGMPCEFrhs8f0Oikeb/8nmcX0gz6XibexdaUiasnHsLmChNfhgtio5HqR9VRxWJk
MQ2cSzvZwuAuIGFRCk7eZ+22HvpBdSQkNksGksoe+QQLT6OQWo7Bn/Fy+daUOalcQGSyAe1LYWVz
mn0VZQSGij6Epeu7tlTJVZByyvqt5NAYzwTzqEddLn8IsQXwOXNTTCjGnuQp2TFX7BryNlc/Jj1s
AyM5iSKho19pRqBdga2kjKNcQW7xb3h6Y06+Qs8Qd4M12yOqszv3Ocl+VtBQ4ArUAwr/zBVTNAx6
vb6XJHljesVWtNIM5HuEDlxn1beDh8t73R8NtHx8p7u2lHViWVdlfT/QBfWbe0PSrkVRJixoRzVc
OeixvFqe8guz3aEBW2H8jgx/3WXXRtSirIKoGSMA0Tkk8ejB2CB4S1l98OUXyS1WWdTekScYnraz
oE+oUUJnj3tU3ug9tIwcHCChqoxlEXovcSCvdW3PKcuPdwk/itVtLFTQSxDDgXUt1FsKTjyIUUfd
eDEHmzGjt7aQepIZK6pRjOydtvcBxqY6P9oz1yWY8U4zNjQKVjlSdqMbIqjdrTMgaQESXPWuaAsw
XLCDBBBKyw/C9sGNm3Ojh+skrFajBtl/KNaYUh1TlK5aOb7NVXUr9G6KJN6h1b3v5PvmJGTJI0g/
Zu3eW/WSju0cgAMoKz1CQhYUzWmZ06au62uI2As9coKVUOoz9H5lNlCg/He2BGrhzNHEWxkAB8jm
kfHdwpaf+cZsaKKqsAAA2zqNmV1dmGHceMRMPbp1vBczqh/yQgaG7G9kWCQSgn4ec3ICiuDz2KAM
9ASnxPIpo9/SpsVZSAI1db8SoIXLF6eJ4mNSnNiyIOTBkUYicor+cj36CZnExSnOLq+wrqXsYF/D
PwpiJHfxR2TjQcso/GwvQZL21WsUu4nwQpUuA4pogq9D9ixAc8Y/ebmyVgE5Zn/64hG+1YbO3QbP
A6FRZvHs/f5ayBMxzFM7/Jd/X76Zj/HSt5uhESJY+A7al5OkNGsyK9ACm1YFOZlDCEsybyfMAHj1
ZQMAPtpmSnps4tfAAGhpDEfLwA4qgfpA+h1sYy5x+GE3P9XaX8dJd/BoIokWQ4GyfoHlKJ3sFh7T
5cueCfc2KssWTxJIMpbWX8+VUanjuPRoqLMdCfUFSHaqcD5V1bi/vNLcPEWIdNFWgaEqUH9flwpS
y5P8AAZMS1ES9wMa3mDBPjjwL02PvCBtBw3E6UDM1IxHMhiJ+JSkG91L7v8LpacZXLEtUgkgtugt
cSJ8vR5X0vxyMGiwjpLIJajGRR+P5MELEeTK13SXFlXo58qGL4tOzrwhiOoKTnV0JucP1XV38u09
THFF2SQ/Qx3xhU382/orqWh7Mp3dtuqmQ5s9OwLQiY3XMVzn2iO8xXjcN/6+8/aoHK/LahW++tlG
qleqsa7TVd/uoX+2eraqtG0+nNKUsdpZzwG4HMjeQqIAMnQLX/NcpAFnzvdMJ4nRzCQ/LLWoCaOU
vm4by5D9T1Z0L84O8Taxy6Cvs+jDMhdgAaZBPQZBhOf5VGq/kZJwkGJARPjI7wSSxR/T7RAJJesU
7K5NcfpR+gqPc1fXbqvkSSgIVtG41DecSdS5ElvFZYXpGHiCr3vJC7qhCyw5OkvIplGSxt6NQ3wS
bL2KkQpnovdiGS8VMgCcolprXIkRpluhgdQvfGdzXzSNPMRUFFnXlSnBoPOCfDAMWvlkxlDOmVXQ
eoAD/j81S23FgdZq26gQfzNoGTHEytQ+YWjAoyd+FPGVlSMP+9IiGDqKTNiJtla1J/deCCViL01j
LXAouqQkqngtTCEpqqQXbknmKGT9pAxxNlO/Fg2AJgA+y985NERmk+F3pwYChuCvG/vPImJFm78Q
oVLPWJYB/SToY5um+LkEpXYUCnyqfeU1qO3r6P7B1cGXWRvf8pTBHkIXkv3bbJjrmW9het176REE
2Rks99GiX0KqFpM1idRq7OONSJuEBCDJyT5pkk1VvwaRehBpkTgCkPyPYqHJKq3Efr78cOeGdbA+
yZNNjBZIlichSrajwIvimNc6qoj+IpmhbAC8FaBwvOgYou9oOgjglW+an25KT173Fjlz+KdqH8fo
h2/81sF/pG+1dB6zeI11EMOyfuNqaBVb+d5owKM4L1b+VFfJqlnaGtrMrMLGRkG2cYCB9DJ1PKqa
NsykLIogxNe/XcSW6I3J1XArjDHQVHWZUlR4AHs0Xm2y0CJ6pnO1GkMyD4x8A1XeSkqAEEFwOsdS
vDHr8FHwMnsPMcYxwqtRsVZZuJZoyotRgNy+uwoqr3BIL7+GuXobxzmHowkoCxISk+OyTsYcCDDa
KURs0WWl9emnT327KvoNWT9EFCXbCjFzA7NgpfhD+qjRkly4irkNDuwEdxZUmUSa8DWwocfaVbal
hcINIxiEibYJwZOu/Q2M6HWav0vykeBC4lo360XAwVws+3d1NuPX1YdBqsvK5rQEfkzhi9kbQ2oI
j4v9vNmjREO8W9Ow11FJB76uBEplzKxkRKmmybdaQkKwpz3tx49y9SbIwZpxL551O3ZbXwPshzec
t1B5zx2gny9hEkuC0o3Syu3Ds1aeiKZECXrDWBk43RNxFPrDwqudy39Ak6jsWOBnZK5fb7lp5QQl
Sk5PEks4b2R/mX9nITYen0BNpSHY5IUUYQ68iJmGzGzLdOguyOJ9f+pi2FruVbrEkjHZJolBWz0a
mNoVuywk2uxGPWc6sLDoTJfmy5qTo7lVuiKuais65/UvHMkl7VBFL6i0YUBY7y4/0tntClCSdjCp
tD4Fa2mjHfZZxlIh+pFAT4Ay0yEsX2z9fzkABSTzPytNHmQITsgjEwEcAAQte0fUhKQDCTLxUPXq
iZGSYAQ0hI1ENyGE/Ren/+z2+XQJk+eaAN1KAombHZDVtl7VYp23J/I+GMJFEuI/iJ/QQjSafb6k
eSqplpCxmgQjQzKdvmbocIYPJxqh8N04OOGrJQitXH6Vc60iwfv7z1ofBgeftmqd+IMdyIQe1zEA
hGNpNowbJkcoccteue85ijuCQQxsB3XotVWQaZ26bi9mSdjHGWlJnvnCzBq42AgRt2pemE5o3rUQ
xS0+Ro5J8GwYKH03e0/ap/XfSXFQ9exgMx/jAxxdxmLWmyLGTAySgHxoWbgHDXT5RucwLjZyC3Tw
wOKb5HNfv8nYVd1htHXe4/BiOlupPSr5bwFqQCsfH5UK9Y/xJWiORr7wYc5GA53EnUMa0T+aE19X
TobGlOSR5ClLnxl2M4st5WJdJ8h3RMDH0CalwbTURZ6LsrqCrQ/ddKaQ04LXyeNcr70iEkQel+YQ
AVak4oJZ4p/EtGhZyH4uJdENKk1Z6FSjA/P1PiXF7dNYtcOzBewWHwK0eM1jkJ8D9ECRB403dbTV
l7Sg5sIesFHMe2GxkihPsjh19CJnGNKPwp63Sc+YWESOQBdkEaWhLS02yVXsEDHjoOZNWvSOdDpp
Mtg2JUEzVH6ho7wq3HSfaVdpwzDX/ZPHKYosTI3iZqfEcYEdi/KkBu6mhLtq5rSA/1a76tVIh2MW
o6OAmzSzRfqelXqo0RFIk+c8xGchfAtwr6BPoJTpoUw0uCv21qg8/DX64//wldCiwgAY7KOY+319
h7Kaj7aTklZi58HoHgletacp8cb0hamt6Ejm9GtFzm4u4e/ndA4F1hK/UUdj+xhif30KRamqRVop
6eFZRHcay5L05Jm0KKBplkLDB6QzMRDLL5w+OomM5d70cLZ8oSVrRgtZw9znIyRMMFoE9o/W2Ndr
GeMOCU+NrJQMhUthxo+7Kz0TZvtl8l8Y6sxurc8LTrZWN8Sd2afcPEf4KjObTY4JcOy+p0ZxxcS/
RiCd68hym4NH27jjhysGyurU+l11SC3noPv9CTaQUB5nhE94SSlXCcTgPJAC9Ebq8BgQIRj/cZsE
yDdkJ+/GU38D9nFxJa9xFlWXjpfZfPPzbX3bT4ZT2x63xWQvovMnbDhANRiULeu8OMnhHlSVav0N
oq2P2y3IrssbevZ8Q7dNlK7o7YEB/foipbyTS4qPUOj6jf24F8ISqvor1rbiVzqWcnSLpQxX8ljf
kV8MivNhTVMm4UGA37QcMVDKVblGV6x/GagP+GBXveFuGsRcWgW2luDJvAF5aMB1I2iyI+sTwAt/
MNanLq12PispzLWBK8comaj8yBR2j2AUpd5SHjgHBMKMDNghyYPAlE2OG3/07Cj14TzRGDHxtSHh
FU3lfGSUscr6KxBtCOx3ECmQJgFk2RdPMh4eWEqMwSLQa+5M+Hwxk1M3CdzCdwzqqgR7OQktEGvn
M0P9J/2mYZLBPs5/FN7SsTB73IPCpVEFwg3Fi8kH3Hh6nDQV7z3jOEhEofEPiwEwFJkbjFKh1l+m
p35Y2HGzxz0PnoPQYrj4bXzbwFiNMof+r2KDCGLmAJISdBsvn/AuQC0uLhRLSlazZTThWhz4CJBi
JPx1n4eNW0MHFPGjyE5S2+/UbhPlO6RiN4WPV7P6RPzWOEc0rkg424hRgZSGpxxjzMvf3Oyzx6FC
o+Es0q1pl9DPHTk1xiE8pxpTKkZzEpY9pO/klHnXn0EGUdgOdr0xlGgrrufy+nPSErgH0azTcA6z
rWnHu0gCZO9wxxAJV0RzQx3qMwOxQ+z3a7Uw8Kp5Clg1Kd/KeFjrwa8Ib2ERb7nALhoOmjKsu2I8
iQkWOQVeEzZVRt5kW1mHK8RXzul1HLx3KSx2Iitu2vKK0YYA1TH1E08Uvj8UVzpbHF1R56zpC7uh
u5cweKEMjeN+i/2UAOyntMzssrnO0MlyzOims5B74/Ek/YuQ1CmSd81+F+Ealc+NEJxQrIVqbi6p
+fy0Jl+KY2TZGCN7J6oN19H20NG4FylwGVnuSdAvv5y5gxVJGMKTySxMniaJvpe6fZCyN3hsaHdS
NZAPu801JztUjuUW6lwAQkiKLjEuW9CLJudqq1WFmUjBx3rVaF6jDcG3QHvFaJ5Y029fxECKnPjy
bc6BmHHQYQNSoqrQtMRz+JTM6GoESq0QB5/1pIRPrbwz+jf69MJwlskeeThdWuH1s7DuXLn677r0
Hr6uOwKmb9n9fHt/t/qDVh4zeV1bOxsto/JAtF+eCcztHzCuiFNbNg94Cg9BwiVMaiVG8Y1JgCLm
Am20dukR2yGM48baCNMUoh/gQFrlqcE3mGW7EvAc9vHeyUKierHHNPv4mdSKHgyCu9+gvoXfIhUy
huE5Bz0kamiRxsb3/xhJkzOKITT8aEl6uPz8P+522rIn2WA6CoQFuMzk+Sd52zF/h9ysg6NuQmmH
xpX8pJkxnNrgmmgSMehiBgfNoalAUVb1Dp6xmI2rJeQHs+WgXvOJnGoHZyV/FWXHrMP9RqoXzqkP
ldzpldoOciBcK6fGVImwD4K+URu6DDJS4cVJK/O9K5EkEmc67drVtpZz5eAubx5zyAZ2/IGDj3EK
k97rCrTmxmVnIY/prlPvtnxKUBP1EhyBauqcZ798uvxgZ9v1xAwmDSCpGeBO0hrZiaJE9RtmIYFM
Z512fJnehRqKP3ApqHR33ObOC5MTplM24BSjfw8i81DGaIWBYUH7dGtl46oKXoWK/uDD3uIuAwQ8
fGCMbF3JqfbArbzmpmnunNg5B1KyEPxm02EH9DnzQ85HAsTXrzPLCg+TH+ZnJCNMSNB3Mlza3GB8
Q12YZztcOIgVcrJoY0VvZAriAFl4kjO9bkdmdmAKSWhRsH+9iMTyTR3V2ogtijA7qQiSRTsHhIuI
xOSkVHkk490VFnBpEguZN2FK1DLYkELYwwzoXRFDjTJAyp3umyvuQ2gyKdpRBYHjxv4hTd6LHD1g
7Vpu91JZ72KwRCT+nekuQFRnws+Xu5lUGFBQWtc3mcfa0p2nQxbcMApslT3D2KJ/vvzoZg4vnMd1
RoDsPyTvJx/3iCFm0oWM0stGiAxlWIpREyKPQmZHfW41C/c2F01YkLhK18iGlD5Jn2nSeKbhMuRE
Vr8L8qOvolRRPELbPzV5jziAfl0xK8vtVac0ayfY0T2QDEAkr3b4kuMSM5rotpDqaN3faji+15bw
2oqOXbI4Gv6A+UziCaqw9GJERxito28volZjLecDpUSirNkV5ZMJ9Dvw1mBdxoJZYHArBLBpK4Ba
WmmNdTLz99h7QbbpxurvaMppengQ6rq99u4F7xUKaL2KEAkwUB2gJaPA2sWZg3K22/Tqm+zj/ePt
BSo7lEAeK09lFFKAPbq4xFnM4lVrZ9bPkGmEQrhCUseupdwcG+eQ8uoAX9CqdJg7ytaTpzYbLY83
Ujpual24oHvoYthWumuZYWo+nNwA2czypRz/CD/pem+aSElh42UjDpnGG5TWtw1gM0V5tYioo9Jt
o+IliYdduAHOuULJ/jTKT8F4jw6Fb79HYX1XVMnOwNEx646qhy2FUt3AUdm40ZPTPjP/IQQgs0JR
L7Ayneau5F7dR4oqLKZ9yYYhlMHQwkc1MTcCZTIMxjVq+dsah0aoHuEz7h27DFERMarNlOZXW+tH
tZTXIgsRf3dxNdfA/3E825iQOHX4JFMHG2DSFCaHQneiBLIClAPFleIqgwXlYhRpDN6Nr8S3BTZd
pfmn9N9KJv5Gg71O/mQm8RYA4j4xjLvLn98ctIYtBlVZ1gCJmtOh51AGaeNqHd86uGbQZlR1CNC4
sMLAgHf9SQXxVjE5FNBdImmAPQcMLopf5bhwJd/TSgtyrkDDInJIN1n8+0/pndm1tRw5LSZ2KEqX
HWaEwZojPWUzOfopzN+FqWAcklEvVnrijPj6nX1depKvmzQr1MHlO2MPDuoJzRo7vKGkGfs3bLQx
vk2PbA8TxiuUB3wmG5vORQV7G7hwuxAQZ/KsrxczOUvivAOu3FUfH334WLg/qLVjKGOmwkd3zasC
u9atpYWN8D0OsyqNOSwUgHNR7X59+q3Vy3WSgUEDz6SASu/vDAtkIzrZdJmkDe3thdct4uz0mTNn
orBGIopaYnJuW1rt1tKYpoIYWbbFphvCI8Vi0rxoo76yENHNECxKkJeUnt32l5zREnLxjhxasIXN
wgE+U19T05o4LYAl5uz7VkPZkpQNjvbh9dERA7HzSk+OEGAttjgZpe6N2Sro/95nyf3CgxBP9tuD
ENYVaBrR459aL0AEyXPVRS6y/lsrN5V8qKsNiyMhbP6J30MFDivAq6WicW7L08iR4UYifwiA7+v7
dkoUZXudGx7LLcGXp0svOMzfgBFfvj917rv+vNLkRacDRM8eBfazJSMsaxY3SnaL3cK6UhCS9UZU
kYVfLNi5N9d6taBeYTdtUl5kMKNA+a4ap3tUCvZBUaxH31wHKGhdvsTZZwGjGB1BoVmuTp5F7fhZ
Hyh4LyBTw/yVgUcjXVsMspce+gyDGbuLTytNnkUR6I2jSjx1S9s2uPapp8D/ZdgIff3JJdqY6Xs4
7rzqbxk2AipVetpuQG7YdDgprzv3CQzkFtaApD3GRMV4X9SbKnnoqt8KuD8Dyg1oc0W/R7CrUgnl
m8vPaabz+/XyJ53fgsMxa5SOvgYX10EFQ3Zn1RjJSq1/OtVt3BwBS68G7aB62qPFPCExdghTrSxe
b9f+0OyIecxbvwGXuuk7/4jGTG4A8mJOmbg71WMkE7/Gzk0RIKAZOTewCNaS+svxfmJPBbg+Wseh
u1NabCRL1EyyV1rR6NsRriJ1nSs/Lt/u/LZAZAwuBj23aZ9bzfJaN9AVEgxi0XDk3GNygVLSkqz8
XOwlufv/C4l//+nkG8a0DWI7RcpSvcdoCL9OEL+aeu8E14trzcgW8Q5xI6aXJ9Typ528bOilMHFH
/ADw9nMAfK4Ek/WtVdYlhRts+GAV9Dv3p7+k2TLTxf268uSISVQrr82KlSENehqqnHveP4AqG1tD
dW3/hYjo5Rc4f6+0i6D8oSABZ/jrg81MP/WiDjMCxdsiAeZYL4XerPTuoTSv+aCE6XCBnWN8gHtY
jfp+YXlRu0wju2ZpsmIbQrj/W1XYuwmS0UiUQvLQ1BUtigBPRHil9rEpt7m6AxW1sKQo2S8tOblj
mfavHUvcMb1AOf5h5neVd98OV0g15+pW1Tdai0uY+uKpzwx1qbE8uV7o031oT126hklbwUJYMmd0
m4oBhaX4KHcMZ6ct7+pC3kJ5TJRwr/jwRpAi9tXh3FX4HJfvSQ3mHV9O0T9ucVUh4VbUexpaAgbM
t+dCrG5jJk66gu+caL/Jt+kIIRBZh1wHPokZe2l1Z92Lj0UGLYEfr1CWWK5++398yJPzAqKIpI7i
vQ73fruq/W1TrWrIwb4wOYjidYB64qrt0dpYoQOgdEsvWXwolx7w5BTpshHylV8l5yC7AtInvB/w
oUBltzz2IOvsTYkbvL7JliZAqkg9vy9Mk4MWB34l0w5s5SoAoDNuvMj0tef9NJGucfpnrT72w7vZ
4ZGJqqp0bZQraZQQRb6z0t9egdX9pkuuA4fJHZqKarXqq7d4PCXq0+UXMxuwAdP+c3mI+HP5n+Jo
4mVhEjrE0bai4NsCZaJAHbtb3zxcXmim6UQosxx6fTocCIRpvq6kZr7jGTZq894r8vbhb+fnAG0w
CjdsYBm7XhxOFSahTI0OabOQMBrzb+HfxSfbTxtiubRrbrNK9mAc1359D++2sNuVVrU7aua+GWCv
qOuQerNzE4C0O0/WN6P1kAb7hqAjBz1ga3RQcukqNvxTrd+KYgtskVNgKj+gw13fujK6jf1TBeQi
bv8w79ZbwboPEILe1OO2pAjBR8lJmlcryFa60qxiR7tNgp3E0pbZ0bNMVmmereIONLu+wgsODTc8
xWGSD+X68hsR9/x9Z/77TCafhKmHkmkAHjtLFTgOcVYjHc4Y9vIq80cYFRKDFtVG23ayw7rayN24
iNKzC7td2VOZDdlZAxdoP9Eco1+1qOI2vyQ9ZXDiMlOPb/3NuDU63+abM5oVmSKJCEc1JUn3y8Nc
ONt2zm7hJr+3/9jcn1acZHmZaG4XKQWJhp5ns7dTYYgBdhftmqp+qsez5a6HP2WBVs1dld2jOwBK
MKED7OULCedcYgS1iLwcfoTJh/3tMxuc3sTOtwh+ZnSgku4V/0t6SUZt7vNcYN0u3/vcrQtbVtR8
BVl5Csp34rg1rRzWNJUAWoCiIYkKILrcOB4voWhnSMnYKnxabLJn6ek2kBG4O129L/2b2ji3CLD7
LebpV3kraJfxoTWFRJksTGaq56LIMAQxAQRehSkCvz7vwd+H2tL4crYF8fnKJjsgEYpOUchjQEEv
KmAk/EHIhtefIaXzxwCthKj64pR/6dlPsuBukFKpTnkcubuvoCqMGd7b+6Day+qTrL38n160PvmQ
zbbNrAYUPiIHN2TdQqRVKxBjE+Php8UaePYjFvLQeDPQY4Bj83Ujx5JuugiY4TaAlgdWyf47kzP2
MTeo9Ne0kjxr4ZSYe5oMoACK4AbxnSGNHmBa2qmCOumw/iAWF1s32GvpOx28RVPMue/082LixPp0
8MLDjerSxGeDcQShNzdPpXlPlpuP+7699pPXyy/vA2k5jfZCwZaBwQceQbQcPq1XuUMTFgoqQFaE
8IwV/FAbzAuHJ6ODJdLCiSUslmirVK9BNuy7mKmoLd/UYhyHQkqc41qP21urdju9rA6F9ypG5RIw
NIuOa7+u4xsimguaxbCYs8ZwhZlJOPGBUaJEISqNAY4lz1jJZFhTmveK9iPvbILjj9Y/lgZJAP4v
j0Vn39j1TYqrxeXbn21Wfb59kR9+uv3ITezIA5JxtpMbr8br/Aos/kYxqBy5/ofWuzXZyEryXyBx
xEb99uSB/IL+1xBgmlL1vChUartGSAEpG2wZnbHfdv47qJhB3jXa2Y/eK/nBGE6KdIjcDVIzSrmQ
fX8Ubd8vgZklPTOLqmry6SpmBlPOQ8tstPauDvv3gBCUlL6MJHuG9pearW3/HVg3plHufa0FMJOz
o5kDDbnpitcq4a1KT1l6QqEeZz+Okm2Okol3ZuIDDTiumRauW/VUkNE7TX5nlr81+UWN7bWENzTe
2Osae0oZeJuJTQp6lyer9/al1u5Uf+FWZ8PGh1M4JxLN2WkHIvUKXw9dJJ905uryHRjnFeQdKle3
2pa1EN/d2dKSeOmHoem3B4ySMi0CXjMefl+3V6bbMU1ughXIklVa73sw+VKKcVgRmWtlGA89jidF
e5ubL7abXhtM5GXvoXOvg/FmcONVAi4yiuUVn0ReBhu0Fo4jX2Q+HkN9J6FlUxyFO2dQbIf4L/t3
TIO/Y0ouuZveR4XIe6IzFGg7DSlxFZFgOQA9NB6EuQfjU2E1kzf9hkHCWslefLsCcLdFVJTPXyAh
x+OYh7tqeLTVqy5/lVCL9PJ9bA6rwXtUu9+eG2+Df5qMGYytIX6wO/tg1vety9CHQg4mzyrR/4qj
k2elzw4qStXwK/LDfR2dhirCjewWPbvHRoIZq5yl7olCzxi3bdRvgANCYM1acytRC6nVD11/En44
HhIwTZ6ubeUvITigg+QezRs7HU4Sg87ohKKT298bhgtD6r5z2p0v4WynbtHTlx1IijdjfueWm6DY
mCr/uxI8hvZdRDwasmgfoMQcqJhwtHRSpFffuWPEnSgRqvwnI/q7hPirG4e6JG8y16aLq/yTY965
eAZmxc56a9NkG8m4vGdl8ZQX3l0S9rTaSvN2GBhRqRmOqZfD12xD2EY3W0FdDFjlFBCt8QGXQ4Uo
LcLZnrSVvL3r7YKgXAfVe4B4tnqbYnqeH9yKVtt1m9/4UrvycdjBViHNXyODMxPE6PnyZc3VdFDw
IRhxTIMxmjqOJ0PRGtmIpIDO+Avs2orsr3lL3pJuJfTF4lXKu/oVN5txic4wlwl+Xno6fWBIKaHI
wdLMpDNcGGIMbXdqsvFwU2RHvCHNofrQgk+Nw4wRd4KrKNkFf5TiCiNcJ114QXPniwqMTKVPiE04
UJ9JAPDMcIwd1CfMJzk8WvZfaXvCZw4ItKtswvahbzejuY4XeYszfY0v607STgu7HsdqCHd8o3AC
MwRAApGDQ2gHwd0E58o+SNEGyaKFVy/yhUnEY2EOE2QbOVim2aCUAY5RGyG3cV0K4uo2NsHFw1DF
ShgFka2aHUJ7odSY329oUwpFGdi+01pyQF4wg+cWnZXbjLYWBR6yw/qwD3+mz/bfertW/XNW/yz9
k72oLzL3pPn8FOZ9tEa/hXjXNn1fCpwIgBl6jTstEUAVJtQfFcUm8/e0rnCqit8uP+iPo2P6oD+v
O2ldVBGiCVbEuu7w4oY/S+k2xsWbWg48gAxGYWO1jPVxP0qu9ccku9ebXWjdDd1dFj3U1i813DRH
NJol3IOcDdPqy5c30z+CH4Z5GhQ8/Hin0BCDwcJYu2BRgG2Kmdi4t1hFfyuWIPRzBRZQF/iiAk2O
rMUkgdV9+PulBFCMsXqpQScWm26krtc2Sn12Anw0EMVa2uZzb/3zqpO80YxarAplVlXdbcLGxmvp
tyILdUIz5lzYUFH39aZZbErPPVc6F7DCUfFQaJx8jSe5Hxl9WTLZ57mORrBS5QNHtz0ADUGLh9ff
od+BFDggTkEIVnG9EocZfu8ZWPrFyfNMacSMT8CoAWyhYz0Jb4CNi6AtGLCjYZjbe/DDire3/WMt
r+3i2npK4/tQujJ/mz+AYxnjXhv2AUZN0v7ybvtoJkw/BhW3EKbgoFkBJH19LAgASWnXwCfTOlRF
1c0QHSLRflNvLTGYCW+A3oTlRtX2VrGF71Bm13kKQqP/40Z3caxtGvdFwGNoECA4daXI12EOfOGv
jB/3biMOiVE4l9/GB7mGj7xNnEdJvqrDu8v3MTdl+X+cnddu3EiUhp+IAHO4ZUe11LJkW7LdN4Q8
IzHnzKffrzTAjERzm9i9GMBjGSqyWOGEP4Ah/Pc95gdZ1iPdYWXVO52zcQ6y/l0Objz11vyOlauu
31VF4BpP5m9DWatULZ3btMyZOyRhCZFnX7L/5zqHqVYp8aYbzdu+fJVVsH6wJlG9BfTTAh6PmuLW
KNubldcWYfAfn4/oBVIXCK0/4gWvqCQnT9GwELbTDt2VjKSrE2D18VXqvC8of51k6y5Iq4Ng17dZ
ue8H+hLEbVq5Us5YSMBV7moLBRXq8n+mZYNeBU4RwoeEWDWcNe+Xnn5FiLcmXkzG0yptj1+78Pai
EIpSArK/xEyfF28rGb1kxxRQgCdveqq9dYS4p3SfawIvg1sHoPqEr5JTVoHafNLb+uhE5m2OjGvc
4fUGMb0LjK1BDy7Fv7mqvw/TD8/46RPntx4FRQcycHjrpI4rIKnYc2wU+cXBuFMxHsuo3xrNs6y/
1jWMp+c+pe7eXFCR2cE9ArW+hQmF53hrooaWv4DNe/U1CU/mY4C3Y9Ve5P7ZRu217809R85EnYt0
mUJTWVqCKhAD3UxxI8lf9KbAyLDdS5gT6PW50xHwbh91BFK4LkEEOd10LLRKdGz9+FJrkxg5DNt9
H+UHwHFTruyonBk0giwn3QYp7oAAGLgV3L45yFH57ggKcQNsj5B9YzNb4KzqAt7u1H/3i3KHHMk+
anxXgmoS6RnYVhiSjg/iMN00g7NpsFEeQDsbXvdY1+D0ApVGrr3NlNskogpikUdlkpuad6V3sUlz
7QRhtsRBDbLeTk1yzjV3su6bsd9G1bhV4noTcTeUGh58U3EuTPUmTh815dEGUGdI910sHULomMF4
cFIkPOXiR5BxL2c9KfEXszc69/pWW8BVEyBx6CHOAQIdwZjPi60LWlXuW4pZmtWcrfFBU4ZTpyBU
SioZavqtj+9A8yxFNBelAyo5Qde4LS5kUKyBkqo4lzo7o7LdoKJLFyP6Hjz4OR3IkPlWUEf6aWBX
adgF4nqrl594tvkxQQ4P4V7mmOAa/PzsU4N9u+zFyRfVvEURYhq/+SB+owcVfrd0q6NL14NdgEM8
YJUqhbh+rpzPS9cd2Zbo9iOWRufi8wPI6ZAnoYHTKcbI1OfwH4ysx2m8QNBYBa8t1Q5UqvVkdZQr
qFnM3tYYBmPKBtyQh7RzWxbrKAf3tsMRpLe/0vFgO8XPqKEEOdikOfYWOZ4D5Twhnqyb8b4Jpq/s
gAgqA8E36D9M2JgbgUflAHC15LstvSIp7MpSgeqgtw2wKwXTtjGJYZpThi9rTHbd0oEs7OrBl8mL
Q/UA8OouI56lYhdjXev9nDTfNWHc2iyIjtqvjw3D9TW7dCIDJANKJpqENDE+z7qU5EUSFsRasNgh
Jwic7CRbbgdOZxKaMG866oHXh1yMKmGr2UQ3jIvy/ecxsxpeYOlQGRtUVJ1pyNS9ckoNhHJVXUjt
M5MGGxzy5u0EcOb66IsvrOPBjekkhPX3ruWHomTZ2HnXjCmDe086foZ0SPeZftaTS0YxZ4qe03VR
kMUxDVnRkBoiYtdmYbSk1lrmmyJlBy9G6w0pAEEw7TDYNeS/B/sxwL42Mn4CdcDp0nAq7EA2CSbz
CDsnJaWGfJs3w0oWsfZQs7AuCKI6nCZkUHESLhzUBhGYll7D9CtqLEr4uKratSAfCMaENA6Ii0P6
8u4V9mHmbbP0rQoZIUGsrvBh7LPJ7RxAnI3q/TVUMLvBsesnT/ZOPiC/QQekrL1CWHVo5jqV7Erk
UxbTYWMQ1GiKq47MYStv2hxfFwXFCq/Z2BjO1/kap2spIYREJuInFCSQBJv1wHI18+0pQysj59JD
O9bVUfcrG8q0GiHxThv1Q470ky7fEzMAUEqKrZzJj0Dce7/a2JH5nfwMkEg4DFQm6jtbDw7mWFM+
4PG9cCXgXAJAaCg/EOwZEOqhY37eYUHag0mfQEtPJuruA1OMfDi88EbOvkxWv1fiYjcBU9ZQewqi
U2RNiMjnm5IbOVW7vWFH5eabkk/fCk0DQPGUBebNlDdfOi3aXt+OCzkXDD1KOIKwC1hjFp81TdZJ
TgAjhT1BCUVotnKWYjwDN/36SAvsaEvTGYhAHJ8NoGWfJ0VL1BqjP3ahl8t3uZHceNHfsLLk/Bny
iBBGnIxTpaY7BzG74BbY6RHpqwhWS1nQRPeP1x9nqZj26XFmVSQvy0qrUEnvcG0InKdMoqx5EnoH
tqRsZIOar/EItUZsAyn3b1F9AIj/AlOyla3ju2Lm2MCG8vcoS66oci8EzTwaUYAKY8mhof15pmCc
yRPWZaLFmVLtSFzB262eimAV+bYQddC+psCqomAEcXo2kt/LAThNkZPJZyN9UYIXtOxozbUh4RuO
j825mC7Es7QeR4NToF2rqS2cgmxozOjJSXjj+XWQD2kZRp4HRql9gZFKuxPTs0yW3N12Vc1xYVp1
elJC3xqhWvqrn6c17LMq8DwTYCH0FoQLaZCMYAxXpb4WMr5P48xO9sRD+G5MDfB82a4hs5KSk7Uq
u7uQ034aZLZxJbunjGIBlyZcC8KnOEahfrqkxVvfIfysbpPoRp5QTFrzJVhqNtHUEwxvB38l9Ps+
z6LsdX2rRkEmdErQYyonSNi04cP0hWBxai7QeFzVW5WJW3xf/OkEddlx6I9/HrZXjQSils6kvuVQ
YiY3Qj8/daUXu92MuHld8E29fkIsobB1YGL/DjnbHI7ST1Zd8R2hVY3QXuL4pJSXhnKLMOpLIbF6
ZUO/CDEUc29q2TbNccwEhJ0pFIdOgspjRKcqs9EYCt5hZtqvuFP3QlkRBx63nyThCayGkjsEeMKT
cgqRChLN1a+2BLYEgkZgTyFC5f6crckACe9obBqMQONTr1zEDhhgOyJsr6v5QZ9efARnTB/kdD5u
BKGhz1BVFZe98qOzQxRyn6PqtyLdxUhv8GZbDZwRsp9FexliaRMb0T5EqNE3dpH3jetDbe4HKFGV
Pdw60t8iapCLVATW17/R0lYjjmU9EsjCEJktRmJnMzIscKymjM/djkrOqnHZ8hAgfVQUaWh3iJ9/
CJvMUov8QSZVQVGdIaDhrg6xcAnTOPhviFk2NNYw5JoKmCBrCbY0hYMR1y//bRUltvYusyvYTAIP
pzHeRZSt/RO6YPqaltDaELNrtQkNRFoEuJIhUNpniFVBseXpoihus57J8mdr2fb7uOFCC+4geGv1
mcqRQ6yOYCJGg9eX13v4M8vK+TL/DTU7daqwinSl6cBQFs+12hITmEe7Lo9Q4YBVJsfY9n5GdbuV
YxjN3e9IQWglh6PS3oVJCk5IOhlyhQpK81i0wZ6Up46KfQtHVvLcNL0Vju3G1N7blXRP0q9Q9TFG
5zblFFBqDOCh9nU6fqA6GDaOGvQhkmwTgfzinoSP5xLWOvW+zB8VRDXoEUuw2yEKqujzGWecQoMi
PcR5CJayhqSHKy8KsH6KeG0u30+6fzI4BnwL5laN0Kji66gsZfY+MG+NSN+UY7azKupEwh1I0bZh
1JGVPHWw1HMqWVTP7kvdO6DBXyKkTd2tojIUEkBhIHqSbRzNfqUCSX8Znfou7SGAk+EIMW7vzU/e
wI5sVj4WG/Hat5od11XnqdBb2EVYjR8AEgCBiHIyHXlDw4Bmd7J2+CytQ1TNHS4kYPvEtZ9PhkTJ
q8ZXVdBaCMxMr6x2Qz6YyYXS1MqrLaXsUAD+G2q2q0YtMYNGpbKVKqcKjengDeE1tzyxiU3/0IYv
MGqdON9dn9GFFyRrRrxTnE5AWWenKyUJxK8SSkLYHIEepz5J0QVD9tVjfKk3IKoBNJKpDDDW7P2k
SWUpeuP7SFZjuHbp7ybcM8LuInjxcfhcKI9ShCs0q1ipnyjBXn/VpWa2AVTs3YzXIW2bBYcgRevM
7ogvZNUXZCpLu2MPQN4dfgdf6hAigX9rmy9Fd7w+sHiz2ar9NO7sMAuzybFqQfUiWJRUF5Wb4Jv9
nb27Ksiy+DWFw4uu4WD9hz6GlGRJqgJ+FlhG6GsIaQr4s6m76zjGpZdSZBzkkX+i3TJXYZ2UrnJS
cc/46WHob9FCGZyD9pcnmHmC/zAAWPimg/+Rsuepp7jCZt0YPaIWh+uzu3AbEez/9yCzdVWQ3dpV
mvBVrds2vwNH6XcrddPFtcth59CpRZ4b+tDnY8A0Y6W2YsaIaEHkrNWNY7umuZHzYYPcbNm5ab1V
MxflErdby98XZxr3D4Df7BqEJT4PTkpdD37FTMflM8l0RLPCx48I+jrrJ0VN+vp8LlH70POhTozK
CrLoc4mzocr1Ie8wlC8M5S42lNthVDYDeGSzTu7pZnV0pwdJ1dxGgcNEi8Cn61V11qkvGjenK1M/
O/a0L6Z8iyvEmajOVfV4FwqNivatqb5ifbFJ83HbsuVC1UBSovyiVzZ8HRlAV/ujV6xD3cOdQL0T
55P7FGaDaUX33iSf6ru6z/e2DD14dFbefCnv+fTms9Ne8XuQ9wlvjuS+kKfKYO1zInbyyS7OONtE
MdSW1+vTrSytX2ENzhlMJ+yPsL0c9Sxoba6Y7iceN5LtorXbFadK2UyWgBvJKj0bGuXogwDG+uF8
XxlfnPDz04mSKXxXOiqa7Ijn+xD8Bk7jgc8C4ydU3MbHvkeZoAMl6crJU5d/rcNfXfZyfcyFLF1U
af8dcjbPqpT3iVVxFSDU4tdPaAuIsuyqFstC4QE8CzG9SjLJSp4Ng7ixZKopb6aH6TaEGXULkFyS
z351DvGlQdLi+mstnb4fxxM//zCTkd56XdvxWtzgCI37g1D1rI1XnBSvD/Qux/PHN+MCQ5IOnjr9
lc8jsXFq0xpAPVPaRFmQ6M7Ypv4NyFO/qF1HyXZKDVKzhlrdpO5kFoe887cAUA5UXFKVC/61Jqln
+uUU8gYsd1LCWnT9jGFX4sRJp1TYDVgqLk1pAXrb2kK3oJpSaePW679LdroVdY+2+65K3wy0+0OU
lYRpDSlUZj5FWBQhBmiKavcLWm4W0iQKLRiCi7C1HpvYO2ZNc8joTXKZ7bH+845Vi2hi5UbW7Rhc
KK3i8ym9eHjfhM54I9XdbdzXX6RQdRUalqU8bUmiSlSeYgjOLUcRhQkPkXUH0Ufva+lASZYPPU2W
Vj5heHy8/gmWwjWDKMZAe5h2A+fy50+gmMVIVbCDNqCcuNflYesAvyyQB4zAO9OV2soDylJrTNLF
NU3FENsxeDnmvJhmx+3Yxibevpp3Fk5HNJMA7cR1sAe1zn0g5uv6m77rPfyx2GjmkIiZ6LLOQ8TY
scGAmog9tthAmglCVBhh6IhPTBAKclM79kJkGlk+QijX8M0TukSx84SudVxOR0eI8o3c++dWfpX4
V76Xb5ry/25YgscBorFgP/gWmB9//hxykchyWfE5cDikyI2irv4uGIDoXblyTSwd2BSMxA1JMdOZ
fwLJ0qPKn0pQ57gO94+U/taDZXGnz+f84xizOz8JrBrdC8awIpmilHcWdy0bCoBDhEGZpDzy4Y36
LcchxKleKdHY2ZoWytIp/fEZZis8thzJl20OGZY3HMq0PUMYscLn68trqWfA9wKsYvLt0GOaReWO
bLRGk2vBXVHvSH0NTDCK9DEQ/lX9K16IXn0pI5esNJywq6XyCALB9H4lGLSY1kqtaYlR8OlhZsso
COUor2s5uFOxYAnxzh06UmoFA2M1O0aJcRMZI7a3jXIcJgNQAcELSHyNwAX94D4ynxzrLT3WuM9B
O2CXhMoXVPFo96JVMd3YpbQTYmg/DCVHFa04+vabnHR3YXDQS7heIUo/BeiDfIsSNsAN44fPpS+h
aoouwLYZkDVz5BuhL2urKwSDxUWtIb8CnwMa69wj3ZfzMo0zzhWiAACIXMmIN6586aWzS/swhvj5
h/uxnKTiH64O96OJA7mNemiXjjutPWXag9/E/B92T7sR0HdcO6Dc8Cvr0GXe6kgljZw2mtbvVm/T
9wPsj83233PNDzi1jI0xt1jomGe4U4iEIrPdK7QYp+kmsy6Vfqlq8zCm9rGr43frwhqp6kL5UgHU
M9N71IkN5bmqnZ1TpiunzeJJYBiaEER7b6p9njQ5lzWs9+gh+wztg37IpLWqyuJGd4SCJwkOHfTZ
dwm7OkgK5LlEnwFlLwfgLYca2thrN4m2dKr9N9B7/P1hAYDnanW1YCDJ39ZYp4MstoBN4Wa1yQE5
lScj/VmMX6by3njExNGLdo6zDbuN3j340za9ccxv2oPSroGK3tEQfyyAD881O4LkSsbmbOS5wDip
3VOuOmgJPNXV6Oqoa3LG5/qW8rDbtOxK71RKJzTWTqYBeEsfNj1QnaSY3KnJb67vmOWVSYOQy4Z6
Bbp4nz9+6SQWHBKuAWqTae5s1B7R+/yxtwCSZM9KM+zrSL7DHSyIqh8Et13tbe0Wi+M4uIXFQGPx
LDPLGbIqnr4ShC5Fu1gK//tss1XTGXru9XLzbi2ECpyUilaqTx+Ryub1aYBvtLhwRHVMQDxhInye
B7nV1Em1UeWyKVbqvfk1yy5yh9awpuxi8gY6i1YXpG6JkVA8RQXhyTYFOVS2rTt8IwqdDkEDLhZU
X3vpaUCX8UHYmWeICJNhHuEo5mDYvNg5FghGUOmb0L6L/R8REKLCqu5CxoxM7RR78oN4BiA1B694
bozdUN/QYdG+lgkyB8q4k3R7/95J8fdosr6LGNlnL38hc1d9kAm1KLCJjFaSMb6i82pcUAJ20uah
exz0WxUOEVocahThmqE9anF6QCltW0ZvtqFv0SOC3hZxWabDVspBD+EgAjYKMickuW2lHFJE2ijM
bKbpOCJnJxEQF/LWGJ8jDtI+GoCDUFS0A+SydTexoBZj/BRjAe6Qx8sXofonY3KVEfCn9MOKsRKm
bABXCiCGRgcIZK9qWDSneHG9UgsF7AiL1cwOzYR4nvdNwr4FF9lkh6XAmB2SipRiF/XuYG5Thffd
ocRcGl9zgjO7bfbCwbLT4EWhlsHkTMOehudtatT3huR9UwB6DdJFpOLcSfiIQoS4T3C6VLyf6Pzg
kTZs42S48XrX7HTXHh5DPFYkTT10CK5DEbe00B2yLwYiIUJQBNba1qafWpsPPYUqWtAYRmxiXF6b
ABWWwdyPnrGnDoxfonYDdjqj/WgQ/ggdvPoSZlBsWG22epkQl+aoJDxhTrLceEYvFd+vbg87DsYE
B4ejbHp6pnUDKk1/jRHHzgA9VE1zpMo4gbOUj1XV8kuE2Q2+6J2PI2/ODVftk7PjIQ3Iy3mZehFg
TFhgj0rMsk2fbExwJYo++EwJUyfqVcDXcO6WHgIL6K3xmtnKBTyJGv6qgqM/3SJY1sOGs+uzXZ2r
/K0tz2UMFmqkBlqoX5X6LlPjfZVLiJUbD0IrJWjsLYjUaQSHE4FZ1aCJodEf2FuawVYqC3FVC11X
FWxXCjo1yn72/rc2es3ri9EgahPcl+ozvjdbXrXvfibKuSNsoR3KakFykcYFp4XR4K+6Ef7jhllu
7PAAnulmABiXb2FZhtmZLLAI3uRW3pVlB1/tkvVPEg0ZzTL2Ynp9C7ag3G+K+Ln3vTP0YNexRmRy
CcyGi06JWfzRSTuOArh07b6ySXBx7WUl+0hZyLlQSqcKMBqnQEfYLnomhfSzp4jViOeBO2Fty0wC
0zLGX9jGVn717kT5YknjfiRrtr1ui0sEtCCoCYn6FhKaY4NzG6jKFnTt3uwSbg8Uu/T+NgG5TKLE
emSlBW+Q84SfILGcCuDQ+WU2O5ZfhkePwGH0kYuep/CcDSrvdvLYbU7xXSxO7Jm6dtq3yT0GHjob
Q8b6AN2r/QQICqWXyTvZRkF7lw+mZNsE3piMckfmACemX2K4eYICCx/V+RrakKmCW8SfkuGQ54Je
UTmb0cBp+FIjM6BWeCxj1RwXvZvy+8y4OnUweTkSwV7QQsKOMHgM6XT3iXqMyfBz+xWVdiXrbzuN
+zB7xZsY1wd/eASoDkQaJr89khE+yTE/zm9TNTrrbXaAICj0qkNrOnVQRTU2cUhNcRhZCsFLMyi0
3L8NxlOlgadC/9rxa+yMzJ06jTdvx9BGMJmiejzmmzF/lUrhR5CEz6EOt/dC82MbEW6rXnzTNfhK
RNKuN54GeCamMWyTKTzyLcicnSy8G91GklhgvVvgnQvlyKtutRrvS+CCwXOMDibFBDvLt4hE3uAF
6STeTk0ApWHvLZQwNeqyrScHLppLYT1sq1o9y2Qy+DtuGm0jHKo1Tr5mKG9S5Smy6YJUj3ZePYRq
/X3yx5WLc+naBI6F2YwFBlSfWwUMY5P0GUQRUc/kPOae4q4QygbrQy2hDwzaR8DhwN9g/ThrJHle
XsYai/0OUUrnQR4v2GZuRRmoEKA9qYcZcJkGmPfhjwBwn8NZV2lPuWkchOS/KgsZhNgWpAiACe2v
ItaPRnP/T3sZ3kKbXALtUa6lxx4Cr9odcqgV4gKJkdGH5M09xye/HneICGYeFn58pVlYONSyR0AB
F5Bai4yBOrgpKmC4W1BqEe7nuCBdH3ApEP844Cz7pLKQkoZAhxUyDaTcKI3qjLMKRlhK9iiIIrVM
FRbsoniOD3G4PmVRlDqoOgtA6nAoq/NqWr/4Kg7OB0IdSVRgPw+RN5GO2aid3PXKISOwp3Gq3Kym
bkutEf2/Ud5lzT+8iGPoHSU/672QjBxO4nz/uouUm1Uo1uJGcmi/gGAjkJrTAb0BeehMCJKwhSwi
gLFCs/FG7Ox0LaxeIoMK2DQ7SYZ5D1Pu88zVThOUSYVJlE6Jun+iiIkqCfcl3wpJN2xDXXHlDI9A
9nwWR7WG/lpaHB/Hn8XaPlj8oYp4Vy4qYdkR7Tjlr69zHEgXthatFg2mLRQlDAg/v2QuD4XjsAjv
ygaYl1x99Umt6PgmlLt8eDKBXd2Vj0q0p+dFppNM6HATysvPktfeaSXxlvrcleW+SHMcg7m1EjJ2
4hVh1Aq8Bs3uJ8ApxJF4ADwFSXNL3M1KNFuh0Ixqc0Wh2pYp4kR7Z+gxZU1cD5FF3WWwQPd/pw7t
J3I/jii2fKMOGxv9ZVz3muY+tu46NC96iaE81CsLZB8yFsLPxniFXpXpiFF4u58onLklAjnQnKhi
gPIYkMjuuk0U2u+Pmfjkm+aLzKkvja+UzZVM3sktSb7SPAxWhrQdGtT1a9MGmzDKjt7g34fIxKPk
eJMp9oNhXMiC6NgMVfAOIcnRkdd656jVxEUlofDLWD61crHv6nof4wPuE7Vw8UqW+ixabTmNpoK5
sw1pl1PsF08i9/nGYTJS8y+5hT2RhjddNH0XlRjRsZuYXjSQwhBBHuvXGNIud9zWgLaKp5YSxMd8
EKg9qnjhrmlMAXjX8OmxEQ/uzOdm0DbRtizB0yEvho+dY/5FJCWHb5l/8RLs18zoi4OqQ0rg08iv
DsBgdSr2DUysgLqylKkBipQof94oaSA4Id3DIO9TLmE9mfCPVI9q+DYSCohpLFAPFJDjIn0bhIo4
xK6qU451V1Ck7l0dHFuPRsOIcUxUWC41XJN0RrhsI+cQy9C8jNPoRC5VfK8/mGw1ZwK82m097BzA
CEbjLTkHvTE7Nd5xMUlKJ5xEu8p2aDX1RE8jLszkfdVkErAlbp2iz04Fp26a/UA9ERyJw7wFQg2N
Wy+rXtH4hCmyo8mI85hJKpHUL7IMXuFptOKt2qRHNEgqOjdTakYuJHnXQGWjx/sd/Ze809zK2MWB
euDQYDGChtEtktu2vlEtZe9PzwXBMHW9NtSf03baGsok3tvTZNryLzWIy7D5K1CkvarXJ4dAH/03
IfDEg4pEtqC3W2B71uY0I8d2w4meN5Wrqw+qD0FfDg9iONSEycP9nbQ1kt8VEn+9pWz1hgZSj81P
+iZKaHn8IgMOggPuhla9Tdr8COnXKF6N6bHuXgnDbeitg5HuFP9nJisnMT9ygLLsJQn8IwlywF+k
sEkV7Yfo5aWglUYd50BiMGgfet/u/R4QgtyR2j3X8NG2Anc58Dhww9yYwBngUuo7K4qXS9eeEFEG
fcF/fzgA13pnZaZDG4JiNmUZrj3E51ahnotHNIQiURXSsfSbHdGB70hy0nJEc6QxCke0Zfy6fkQv
3XgGqwIlcIjpf/j6+mEc25JJLzNQyFuUy9idHWTta/l1Vf1scSiUD0yGw1lqThRTSyui+kjkiNCD
HZ6B6PNCMFYJ666/0+K04YFIs4EukTPvEY1Vmjll13KL10KbSljLr2K2F8cAOQ29j0oFmpCfL7ZO
wow0FjEjlnx9SPFEfSMwIQXzhVrb+IQ9mjh78ZAwyPSREBfJx5qe3PL1agsBa92gYDb3ZcKyNNSV
NEruDHLkLqw3wc2QVycRjmOFQleaHPGQmsjcoKah45NE/512v7D6hRmm1wfRqFuHlix+6Q+PNVu3
Dl6ihW8DtSSrk9CNJvYU6HxGXpXvW4RVYI6GTx9YKGJd8aE+hIaGVox1YXjvYZQoT0ElpNSQ1NTe
LrSZclzIsZSQTtCItzjViRcegD5cX3ELrpvw0WW4MBbUCzQ2Zm+cGFYcdT16B8Rw6CbGxVurnZ1o
3ETtI6KkOBtSXRGqC1QrdDJpclZ0FMWDCF940e26/kBLX8DCNBtILduNT/F5VrCLDCcvwKEcLVas
fPzgBBWIE15aA04udo3BUxOc68AUzHmtv6ocrw9L4SIQPookvj4xBXK8DV2boxsg66ihoSP7uxgz
CyI2XXhVIqFF71xYvMFNAiS/ylBafP8PTzVL6ZTRaIswBxLCDakjZ3gsu3NUbVRvZZ6XP7xqYv2k
IexCUvx5omU1c6RywlubiW5DOIcHKqOim+D0rzTXKqH2lL4AnRbXEusvJCqFjM6BxMGB2/f1z76U
J1k6KhcWdxIkgdky7CxtlGsNXmBfPPxEqpQ6XDFCSPu5OsGLGCoLAgedRDD7QOo/v7guOXo4JND4
IBjzylRICaDT4ixqcMWpC57xFFqbbPHV5ok6ooOyCbuJhHa+y5o2CwaAEWioeBetIzZ4ghGLr8qr
Rh/JO9dOe9AibAPalQtlcTV9GHe2m8Zm8nzZw3AKsxDSDXYT9WmOUnttoEXo6sc3nOVLGlSn0NIh
caESA48rjV8b0olyOni4yjLB78rYtBF6S9QPry+epSvt49izpczqThW1YHbxJOhVhZAL+sLf18dY
XKAfZnJ2bcLGd7TawYqJGADPFZHzwPqmmAhZNzfXfPzeqw9/LBiI8JyDADggfXxepGMlt8wow6Vo
OEay6g7cRNPvXj17bEdfvW3CPeklLb2TMu5BYwc+igkU2m+67Kcekqr6v4Uzbef9tJJ2M41PeXuq
na8VqVBoT+7YbUm4ttfnaClntv576Lk01ZCog5QX+GMb3glpiyH53pa0vOzn0HoxZQD70+76gMt7
2RaFIodc/Q+r0aENsoE09cMdCsG1Q0WucKk+SOaDucYVXIxc4C4TQeNUjcvubKG3yJR4zZS/W96Y
RX0rOg9wKjSz3kt0571p+tZJvzSYE36XHgfSVUX7xa4TDIY6HncG+RUX7kknI1mZDXFy/bFoEBrl
4bjOaMl+XjReE4xy0jMbHcm1TKr3SlWGOJKFSgWNIgmFbWRO5fJwfeDFU+bDuLPFip1cMAzDGArz
CQoyQJvYF1yOHKfXB1qMmaz/RpqvsCLzigwDM7aF9C2rjpH/PJClx/S2pepH2X+hwJ4Oh4ziZIxN
Ni0aYUs44Bux8hwrM63PbumyQoTBiaNYSHgTq9Ut6ccXR4u3k3NPfwIgWYLlElBCY+WoE6vryiee
044qRW/1MSMVgbAP2oqDldO891Y28uJh92GaZxW+ImolJfTRKiI2aFBW/HcNCWTP2kddGgxAnCFE
yoEr2rPTe1CSxpCMf+i/AOPIrmz4RdiCd4d1UfSlpSrMsTVa9fQb3uFVH4LuEN2hHmg42uvmU5hW
rm/h9NZ+jSJ/Qx8I8upkU2gDTZGAb3IoJXgB1AANjJODMcUY7AY66NcX03syPP+m4FogleLpI2gf
n7ctsnr6ZKB9eRelxmFymt0YHkGklvpJPAOULQLUrjiSIAy5K7zN8jsKiZm6nQKZMPS+DuBseuhG
aQfaWVAqKJVY9qUT0od0gVO539EQDjWQSz88y6cqfFGtim7XKbb7TQLGya5VZE77+zR+kjo0GMwL
0XBEFNxmCAfpTxHlMcHKVzvE34puK+zzOnwFneqmMHZc9yBJt21ByZH+e7pR9TfE3qdc3trSdqy2
dv9jSBGweKzeIF0kOdU3qlgeMq1t/wBj6IDECF104UHpDIeGgXDNZZ3FoNHMVemRpfX2YbrnApZO
rSVJJSxyqYD4Hur41KeoT0gPOuBBaQ2LuXhF8VlZc0DzzT8q80lAISaLBsCp8o3aNCStr+RVEdy9
o5ycMUZc7WzAu1g4JUT+xCKXEbh5l4b4sMrzAjWsd6UKitCqjf05SJKxn3b5rR5QigUWZAc5ejTn
FC6e3l3yYdzT6jxMKa3HLtwpWfCr0Zx97sjbpv+ZjeqNn/6wAzqOdX1LiXZXKrS6vsLm2SYO6yJJ
jo2KGbYyHSDJbj1k8RQpeeyMQ4X2/vgqdHOLNMEYm5UzqtPjFDsbxabnOGI/gQuK0Rd7SmsCrlaR
atC4BVM4dE+jROET/alc4qHbvIPirbuFmrvZyALG2AkqlgMSK8NSmyyRWqFVyhscFj1YiLiXKryR
jbIL3csquS+/aU1NUXX6ElTZPvYvSOLC/uF4o4wdUhak8c9CENaPvZwBG+gp0P7qFJkyN/Lu/YkC
4FhotzaJcJePlIz3Xm+QK5pbsVuunwuLR9WHjzhLiSQc3nxDUt8DDfA+XfpU0uNuxqfWXLlUFoN3
0K06V6sFwNWcXWeD7cUdeN74zrwgb9ahje0dWKSI/Or7GHRbwFW6qX9ff7//ZVQY/MKx3qaE9/nc
q3yzMEGwErwhc7bNkBHMhI6tP2zS0H1nSSGlui2klXldzHwRtPh33NntllUFy8EnthbbApACDN4S
+8BviioIAmeMFFvrkDpngMuce1GbbfWjbaHxIr0WlGZXZkGM9sfp/+FpZp/Z7iK9lHTEl0aqvi/y
OYzdEE5t3m/Uv6y3+Gdd7NCNvj7oezvwj0HJtYU2OnGiPrtz4V+bQpo8vgMTEkfDDi1riteoFU/R
wYE/VmLIBjqlVx4NDC697NknL7c5LIxc2iH+e2jAzegSTEHIzxsIkjqRgoMdV+6mHU2IILnh8kVM
+pwEyKUCGStSPE7/8sP0dwmLs1SisxLCYKZGDtKstf7qbO2G83NT5d4ZDVPgCUFcPcEvcAcQjE16
sDmnRW1f7PrOGwGdXQbKl4SZbPpWPqW9dm9gJk4rAsUkuItqX95EPhxzDFPFE1DDheH3VBmIi/hv
dViAmtCBeIYuyI7VPbV4y3yYYfHzD0dwiKq1rEUsbpjOVqneAEySULkiYMMI9wy+4/oXXYoLhbQk
JssUFJ05Qtg0PSXQHYAU9ERB/VPWJy5EtvD6KAsJnol2gzBU4tXsd3WnDy/VGX6bl4GNp15L25K2
IJVwbms6zQJrw8lJufj6iAvTyIgGJCIRjgIF+DyNuu3ZmRazUAFQklp4dfQCXN0BFdnmw/3/pwCP
9KuQ9rBMmG7G7EgauzyPxwxVsg5nqBwJ65tVaMNSAkl2hv4VtXcZP9HZGKGqQ0NM40p8Kiw26vpu
Crzb0uxOZvk8Rs+t86ZFQIhY63Lw1Zleuu5JGIM7yQnA2Xhr6jfX53jhojEp/BIroBYFCG32QJ5H
6NIWNQGRA3AlOGGgDYQEjQlpzTxwSRyRoUQgBIxfleXZ58yaQreHdIzuNPmhgOmPgAu0ApjOXcKV
y1KqolPQvMDEPAoolUc/T7JBIhrGYTC1HWllC6fLjp8E1rBy8I1TnxCBP2ADtHFghbXGDXpNIRC/
61O0dFeZOL9SkVYt4KxzVUdJYjtD4YruqkHZUC2Gb7TRWfNtiwsO5igCMobPDHg8utCI2K/d0OIW
mB3Yn8Y3Pu+DIDS1dJwA3tRvHn4POuJIJ5RLcd5puo3yW/1L007J5LZ0Gn175eUX18eHd59VPGQl
QhfMMMmZqFICMULroubjhBb04jXi4P8y0VRWoA2iLfSHQBfAcLlEYuwuCbZq/vBPWRodSA5OjOpG
1W2bM5O9vi3FKv9jhtEDFA0++pbztKDpRrW2aYihcNziG751Qrgdo0YFbRcW39+FqIBRHKTIeyqx
uLi+vpYOVoWmF6py4rSb7wvNnNCenJhiWJmB/zSYICcOw5seuP9D2nstN2604bpXhCrkcAqCUZGS
qBnpBKWInDOufj0t722POCxx1b9cczKW7AYaHb7whnJc+PPZ4r9YLn+9LK6aWGtSsONs/b6cMszw
ggma2CXxFpjzUl/r7ykgFLQ78B0nEQI5xkZKuyu/+zSNnXE27jn9xv89wdGiysfYNAEwfL1xbn8Q
dE2dkJe1g+cactL573tyB3G8fflzCTL+91cOoqBFDICFRWWMY5fKfwZBqxtRmyTYIAVASKg3nyI6
kEzOF9T5f+o5sbz+e4ijQNsYpaq2Ejm+FNKetPhFcSVDhQAKF8kvLt6DVbmF31/6Vr/oQGG0cbpR
ibkEQNrUaIYlD+Z8V4PZpicLrw7D9Z9X4ql89dsjHt0GISAfZDMV7vhGcIRnzL7qNcwNoEU0g2rA
4ARiZ8Y8tfdg2Qsvb6HSfFzWi0un7uOEMe35KsGA1Mqv6LwWHUjo50j5oDNDNTcHcyPLL2eGPhE4
kZE6KvewgePo8c5rUkcpupTiS0gjGsN3UIDzUtw5PqAjSWErlp6AOE5j7VJsxoMWB2i8lzS4ND6/
dj7vO8U3pPVpKgRzQgrkGF+XaFXZZ10XiwAhq5uLEI0KWpNg2pXgEZQ/RyHUBqamoRvOxIRgenJw
XFG6OIu1+6oZH58Ufz7MUXoSVpU/B+I8hudzaYF3SimsOuawmud8g8h1PFQ70beuwk8oR6i4Xgmw
P9sp0FQs0T1HiQWnujS1tT3gWNa71XRP0G4DUiRG8oIq2RJ/x5OyoVxbV5MnQY+uFURh5X6F/L1A
zdIxqmAxdn14ZuWdCi8FaRh3CWAdjnmUB7WaJCEahBY5pru0vuvhM072NJwFBOlsln1usKPgR8Pm
TJGwQrp0ynBVtJLbVTMi2aQrDbwpWAbxToRBjV1/0QPS5xlCw5h+iownZzWO8+zh5Xrm6jm1Abhp
Ca/ha0NuPcqG405zhlpEFpTDKDTS+kVcB+jRmX12QsTB/HOY43UUWAS+OcPkgecHuyn2tD1C+zhw
9ysdnd9zxrPnXuvohktVKbCjkPEgx9StEE0TyXx+LqI99U3/fK2jaywr+9GAAoXOQfMCxyxT023e
QZk9aLR5zoeB4n443o1YxtoEKCDm/9I9BMYZBGkbpZja3qZMnjVe+vmNhY59EcJNpV6y1LUX1X44
8/VOviYSmTgOocDBMf398rT81rYrm6WrtwfUuTDF/V3H/kKRZuxVPRt9hxyxpELG5VMvXGA0HngZ
IlaPsi7dCbT4xqg4s3BPRRDI+ZNKQQjGnOToQq/7Gf5YLCBEIAw19k88rPIbDkcpV5YA8JzizF1x
bsCjy5v1lFlVCXJK3NzgR1EyEieg6GwLPbO0B6QYPv4886di7z9f8mji0ygINDlmfQG6iEEN0NQs
1yIbxAX855FO6UWQ+2EQgeM6wHvr6HgyBt8ofAsebw6n7a0rPhHYFHAktk6MriRxYZ9abrL6edjT
L/jfqGLS/ygpOAkBgZ6CggIpWKDfRqhf0UbtURYjt/t/GutYqFGZOBHCIWT3KFc4T2RISsvgZ7ld
+n7/81Cnjh8qCWDH6cWC5ThaKzhP+0iMATIh1GQoiKfQs1BT/HkUcYgdHwd/jnK0Oiwdo9nSYBRb
F2CtMtzPZx1oxPn/9xgOaAM08mmxHx+kNhf+2Ir6pGK7gWktZ2sjkP7Gs5zgykzUZCqPg+Jxa9Cy
Ocs2OLU+0Ob/d3gx0X+sj9GZLWmcGJ6Sk3DN5HpGHIdVea4NeQoPJlwA/h3pKBYo69ZQUpXJDLdV
GtBU/qy0tWl7Mwq2agL62Tzw0hSPFlm/GdtbwlMKbAXdLDSYiWha+6KTf0lW4Z59NuWrvvDTVzje
nBPxp+pw2MUAPpq9EaaC07pU1XI70iKB/6PUOycig+vWeJhCwqP7L8DEs10sJN3wSqdz6+y36L90
wSyEdezI3NF7qrBEjNBMEfI4X8JZSII7gLUpckCLCaf0kLa7SK7XcRsvfJRkei9Q96r/lOQWKP4Z
hP7sUkYOEk4HWi0NyBik+nC3KeGnCpyMgoJPOWSoaJXrbsaCPGluM/SxdLn/NaGPrpTLAti3IK+F
k7on72iT4dYfX9unsJn3FY+iX+iNsWrV1hvjGwgT/I61LUjUp0Ff1/Lj6LQXouDcUBISw4oyBb7z
D0E83xszdYOu38zjtAWc5UqN6Vm9D8+42pBoj3q7a5U3LR+vQyh9oWR7vs0DZ58lMbU6fwwTC2L4
nHk9YGW7BMmvMbqlxrUEbs+Wg/RJIobnijtQvbIg/+IsL0vrHMYXBcQJYyHRQJ7atSZPbqk7T755
CCJhnTfcil8q2uJO+KzAT3XqYgeDp5KtVTIWnrhaQl4rkZI1Y1C39GLaa7N1CzR4bEev9W9pna/i
4pqpsDQvM3HA1LamKAUlr+KZKONhs7AYs2JZr0nglBw/Ml9ZjWl31/bRSoDneUKHuBKtD8EmRzmV
/mx4lULnrnvon+WEmLPspvFwKZIOtbpI+wLDdpumVxC5ba4ByS83OiusFPAiyMUpOWICT6KS6k9i
oWK4Le3kOaKf/fMBeDJbFRVFizRJ6HUdbdo0UWqzMQG4WSiQGRfmo0kxEBopjbtP9H3Mwvt5wFOC
Bzhu/zfg0UY0E1lpnJgBQ3/XQVpFqEpVdG+Er6A+w4aiS4/z+go0OllPXmAWSYLm3AqBA6mGq5Ga
rlwYHi32nx/sC3f01wmBqDJZrEgaj5ENktyMOrAxUhlQAb1MtqrTqEfvqpQgTHcVvgT8eSZiutCA
HpXaVkLRNcaDR0aZkEMVwXPspzCQhNurpEj4pDh/YlXUfHRy6qn2EgGfS33o8ZZUPOIeSVG9Jg0v
NNhQei9tlQpyarYuWKSiZSNXV3mOt1WZl9etGSwCtbzSNGkleFSxbqxJZ8sK5D4XfQy1HFWkFO1Q
Ab/AgNVrcsDXCtEt++PniTp1odAV/3LzBG/yVZ7/40LRel0D/44tAtm1Bs8zz/a18sI+FgfXz0Od
DKmErzWu8DoYAOPo7uyzjKoiPmmX1rRK6hdLv5Tmz7FfRXgNNz707d+mtTPPKXCdij1o7SEZjGmf
qOp/vzLNVJI7uQOhRkYHRxN5VpqpZwODc6McJXTBoI1d2ZZfNl4RliYUbGTkviAI/TyJJ78XrwLJ
A2sa/ViVNch9pc0akaLrH5z8dOgh+1Ax0JMzIdvJugu1JxknILY4+n/f541qjpWVoMtIUe9AAvn1
XRSN7hX8KEwXLFfIWhYwEkLSVU5VUPAmBOpARe/jXLn/5DtTB3MwIzABVB6dagN10Wo0pPiyd4i0
ih2XkZD0Hc/rsZ7KaWh1/TvS0XEGGim05DkAsqk8mnzF/0+QFaEWP/VgMDfamRj85IBAYVDNRsmH
k+r7JEvOkLe9TAUUR0ziiBSuN+i5QkIUEPYOndtMmc9tQ7Hgj49GhFn+HfMox9BycwyLhjEbeHoE
SAlkxS8mN/TsJv56zwkdehJVFdhmaq9NrrCfV/GZ1z7uz5YlHDqq/PElYkwkcVR9hF8BNhOCbAb9
yoCw+POIJ/uMosEI3R0EMWC37zNdlI2SSwpFVcQGRExkl59ocqOpugjgM85XRVgLYHaQoQyGHTst
VSYAMW34449Dgy025nai/nbmsU59DLCzFpAoNjNok++PFYfgZ9FP+CJ4lGR6BPVdNm3hxMLbpLMz
BhVyEeWi8mOXanN09glOHVx/PsDRNnfGwK4siQcQ1/dM/DhXifj2lXKurn3qo4uOjmZBIdaxufr+
qkkJBz8cgNXYyu4fmXiy2y58NJ2DGTyj5vHz1J58sT+GOzo1yijtfLjR5JzRnZB+MUC/Vv8Xycip
Ut6fr3W0sPpEGSdZ4rUsOXB10gaoyxR8Ybta2TVRI3Zat2df7pTwnYnLArYfskb96xh3XesO0Got
TC5nxbpJpH4RZgUoeHmtZHQ8R6Ne4vCI6EJ8E2FHHjrJwle0ZaUVuTtypAxK50n9e45k0EyhLLUa
fg45HY5bS+Ayy/tMj3/1Ubu1fXnZ6MSxurVShHQQAsBtpaxwgANsfq0ih+uWfXvIEbLsNfvWKtNN
59+mznzjz8qyQfvenDMEr4r1z9/3SzT1+BxDuALXLBkPjb9EnpVOzuOmhSQjy1ciUCLr08ILfYkC
nN1dEZJVztXoo7LvofcPAJks6awj7clFBjURxD3OeSDNv6/pYsrjvgr5+CLE/EcBQsBwzvornIzs
CWH+Hejo0M5GwxqllnQc3oWr559C8w+YJja3WLzAAUQwHIzfzzN85uWso5LipMaAZXteTich5uWw
7UQA638qDv3xatZRcUjNh0hRHb6jWL392o4eUSU7K4AuvsTfq+XfCTzmOcWFkwBi5GUEl9gooe43
HwLTMqBvlQ7L8x1W8dh/DagBkUCimcjFOvpiTRn0A1EpO7SDZrQbrWAlAmzc2NV2IQPEJG+NLHt1
tol38k3/G/i4rlfMUaPmsyhRCQM5dW3bHtUwIGC+edeZZ+7Vr57QX68pKJv8Q9PwWO18BAU+mSnE
OeA6egPkX+eo4fbMUNKsDpkPD3yC/97tiqoFwvpU6p8JxU3hZ4OJGE6Wca2smqbiZwIA/WFmhQe6
yaQ9saocHRFhZd0YCQi8Xet8skRKuSJGkG7ABrUayx8FKiEunKnWOgF1KuKmQG0vLLqAVul1Fd/Y
fhf3JujWMotuhdSRjwyr8NIowOhJ9eM0foxdvEgdlCW6T+x4/DZY8SLrvhrcL4660TzaG47EpSDz
N5gU/rzTTubRtiUbot9LfPLF9PgjDZsUp/THAs6WqLvAN46QdsvGZQDgLy4JycJPlTzWYrmEKCek
TE7R9ahAo/jh6vFTSj8M9uJKKJwAUTjzcCdXskW+8cX2Rpzo+yGXWFIQqn7HJ54W9bwCmRml7sZ5
mB1X6a9Rnwt/56/YfqaUiy4ALVTNunFWTrDg+mg2Pz/MKWl/QAv0J1HYJ04/TktCc46QoyAtoWYn
bJsFr04PupVqYhIq/v5Pe545DLmLlbp8rM4F7Sc3mACUk4vYNjfP9/lQjajpSZmiS5EiWGC5qW3Y
duwKZUOI/WeLvifPYbpbRE005/9qN2llbLcmYdnlgCWl/EWEFtXW6Fz79+Qlw2VqyLClTNpqRwc+
mDJDGyUYU6X1UsX/aINn+xx9kVLZi+qbne3PhjKnZlPomAo9AQdC6NHqAstlDmZsgXbI13K08CUX
kUgsdCBdj/GZG+1UCPrnWOJZ/thmDczuKZIYK0HtLStaPteGFm+EFGWcDDhex+cDxFNfD8N6IFSk
7DZz+33MQnbCso8g9HSywNUjMtkWnz5h0c8b45QfJ16R1FVgcINlOkath1I/lMgCC/PSLVv0t30F
Ij9AkGVTR26a3KnpNQn6+EB3FNCGg16NkMxZtvPSdNzZX9I/rWQPyyZDOjPrJ78woAJIgkI0+pjN
7AdzIE9T9kUPK1Cgg2GBiEm9xzSGk/fnaTg520hMyagiY8BxvDcVe0ySroypwyTb1nmKilXQbgal
PTPbJ4cx6P2yVXSAokcf1bGp9dQGWxLjFsM5JPG1EFw5r4pwcsEajjjvHAwnjqV+0SdprHngo04I
6BjVgzHec+50g6fH20nCxG4Rpzi63cfavpuvfWmFqqdNT0GcxrtWP/PWX4fr8WVPNPP/P87XAfLH
/pF1qdDziCqXHzhoq0UHrfIXdFeQH/RwXLLR6wMXKrhZQ08xITM9g4u3qp5t57PjoJ4MdTNOMLtL
FQmUbKdr9UHY3bTTFXSCn1eCfiq1Zr0JHodpGGTy3zdeNdt1AXkdHnQfLINsvpq7YlekLRydZtU4
48JAgEnO0OcSSP4QENN2wtJgiMCXpCYtItHRf1TlEHh/fq1KsqvXSEMhHC5HMd7EmquNyoqs1h2C
966GwtUC0w/KbeJvG0rtVSO7sj+yPpp9Z40r34KmBnmmS5zrxlDXYR4syt5adfZ0+PnVv5RR/vpO
wjScT6Wpf6UldgBqAh3BWPTJ5crYIWVBB1skSWgzvZpVvAO7vi7CYh0jRExqbOi+J5qXuvPmNNk2
mcylDQkiM7ZwfHRMJhw4TK0uLZElrjFWhGj5RnLpho22TmoQSmClUxo4P7/HybCIi08AjfmM3A/f
P6GfabAEanYzlO4p2EKQcQkoqcptvdF+0cqNn943ES7lgK7cNP+sm8tx7pjVpTQYC7U54z13ctfD
bYFIBslaPnYXo1Hko5tI0g0hD5KzAAfBQTrLKzh9D/8xztGVOCRZO3UTRd5MQs46Qf8SrvQqBbpj
efOj9eHHZ8pQJ44ZVgtNIwXnVxFlfJ/nKi6ssgmH/DJQt1J3L6tXVbosg/3QILL2Ec9nitininHf
xjuqeiFenEjqTNEpymgtF/h44uqr9ZjhveG5PmEFn2OddNH/8jfNaCM6u0/LlwphXHRz92N4//My
O3E/0RbAb4YQl0bBV9/ij1OtnCzLmiIQhnQIUn9LBElqDexNms/31U8sIQvOCJq3mqlBnDe+z7Rs
xkMSZHkugFhUiSBYkbyfNewRC+Ro/1Nkg/BIYQRQ8XGQXASSWSToNAmMOjwRBoKNgg7a2bbHyakD
kiKkoIScx9GHlLTCkYwZPCRoHBrxdCQMay80gpTo82xL4txgR6XKLDCH1rKAhTN3bTx48G0gIdrQ
1kRLESuan5fFKXoGs4iEuaYYJD/HMC9fnhLJHARGunsJon2O4K9pPKF++OXJHZX9llqbZ2X5MlKs
Fa5TfWjj6YjR4uQaiMSpdLV5stHpINNRcKgwpVTHyw44hchYwMgh52Kiwzueq32eIvVZIMG+VoCt
qcd3n0XzMw8JZ79q/BRbRU9RNBcUHm1U6Q3bv5g91Tr0Hf4wxY2iFS6lWIC0aSm/IGCAfuLnz9N5
KnP79kxHh7kxo/8KYiwSICCA9tEIsw193S+9Yb5jjWgjQtIEoAnd/7NJ1LkpOWY0RGFXBHlA28Oc
qiWtX3Ac8DVg7uKwHcjrTne11gXSInQi5VJbACQQp7uwTw4Flufn2TgVrguTSsr+UO/x/xMHxR+H
jhGgopYLmrvZ9xeK/SmK/6N9FeXpJgLcoRTPGaiBrn60wxw3N9OVSpzp9dtGMZEaf6af7IfmvejX
xPNBVCWE9qEmgeE3n4Vc5s+Pe6p3S+sWlhKgOFN04b4/bl9IpN09vG3guPZLCsKxX3BKNm+jeqWW
y+gasNqZIcWlc3yIKWCQxHkpSChHQ5pjDGgamM1lq1D3QSNd2TYILuB0QstRSHxOEl3JfRpny/+l
5Yjs1n9jHx/TQ+covlrRFUEnIBIOwGD+EzbR2ZFOXb1/jnS0DuZI8pl3RqLOVcrXplG4iCiLZLsI
13a3S8+xFk+J6Xx7t6PogvpTU45Rw7wiay1KksKBy7biRas3K1X173AucLsUMqma4CojjAuoaEfa
VTojjelJ6guNOuKThZUPONrai4iymwHqPm3HBcgJqQS5RO1FGq4AgFqxtj2zMMSH/2lhHAX2ZuY3
6VyVX7cbH6cz9YsWb91Nv6zLa7/sPC47EGgayt1S+Cn0I39+gFO3q2JSq0AuzIAVebQwnVhKdafn
k7Ein1F2MdwpXAvx95+HOdXgsBDkgu2JsbugsX7fc34lJ7RQ2ABpcBdDPE597ULcsLRjFbTip27b
SOvGPjjkL8Lpu9WfUrW/RXcXHdOfn+WrOffXnFuELATiiCUet0/7IdTsPhLLtLhucZMQcoBh3tyZ
GE1Vq6Krtro7r5I0XCvdfY9G/Vsa76upXFrJh87BmpilO9ivnewgDfsJc1NsJqk+AJH7+UlPnvMg
fqiAUCsTB+z3WQu0TJqVrIgvCzNeVOh3mPso3sKK1ptPishVq15ArxK4nLR6lPEesWJnkeA4gTmy
BodR8o2zC/ZLAeev6RN9KjjmNqjxo0+JF0wdqmVD90Htd6K0RjHIQF0DAyuvBnrTxsmF0q5ZVotR
cXaD7l/BulwKV6vMWJmz6lUY+eWwokpo0xi8LoSdJsI6dLTaqbqITKTxymVaAB+SPvSquhH6lWJj
q7625s7wYMqos7YYB31l66j5G/k2BlOHxfFLGQFlBJuV22YAdJM815JRyJWWyQiVuZcfIZLfNuWt
1vkkrfIOtBaOChsNPpYZLETVE3aBS9PBoxno5fHdnHeeqMeqQblPx0lUvtqSn840qSh8hRpkUU+s
6MrSXeHSkdeCs25RxSZh1XzthhrELp77VajgS/Ecd3uUunY9kpialLnhAJiKAjBHDn4iRfIo8KjC
sZDYs9a15aBc0C5fjj6WVZBs5MBfaCUeMBhQq/bn3OtbqS7Rp25cgXkOrBBpP4rHMBZy9H55Gx+7
I8wtQCp3BANOXC6nVLqQ0ngzFk9S/FLk9arWgINXD32dLTCjv0gh/WhyuC2nVlvCDsAETsJkF+qe
vtXGxiXQ58oWXfyCnYOIZOOHG7vNPQsZMKPLn/s4g+6s3GgXFhoBEQhCJZUWnfI5olESms214L34
cneVThmCw0Jj2ysNqs5hXzw4mieiSiEZ0zSqV6t3lp5vm3QzdJd6cxh0dAOMQ9bCle3HRTl9ZMG0
GSZy9xRUJh+xlA5C/GRCDprE1jA/pPm+LjVAqkusAXP8OG3/AJSvB9MqL6lz1Ka8mjGkQJ2z1eaF
j/olLOmxUdbcyn2nLQvKieqHoW/GOF4CrJiDKz8qNzjYGM17hkMGJ7RQZ4ZnKFo4Ood1Wb2a8ofB
ixWjtgnj2Bvyl3GjWMA3nRmHGWlVA95MivKy6F++nA0JRISRm5Ju0bwtWmXd1R9YaMzh3Uw4lKGQ
HGPIoYI0FarPIHgiYktQtgpSLf5sLaYkR1T8EvnyBRr+d1rsXArFZ4DkkIf3CDbkaflL+ohxN0l2
cVYfUjhfwkIOmihcdKGZTShbDs5hVG6LazSYd4hoUqUAMxs896mCfaJ1kaCIIvyy2bqEETQDEVZd
BFyRaM5QAR1YqL1XVek1FZaVACkytpI5brGIFK/Mr5ULg/IMfUtzkr1ZVddoijH6JPON2VcZhSXR
zRqVHSqknkkdJ7V4BwclI8S51fxCLf3PxMAgGBghvnZtewCIB2zrd1lEXkxXqUDNmy5GgpKLkBgP
SU8wTUiHBAGjf/5Vol2apXqflr5LNzieoaHTbDIUASC4EmSioDcX9InWvtMtpvpGKl8nlp2kZw9o
kBn1cA3Kx0owl4w/FGPvD/sqs36p7KKmIzcpWNS6vlKl9KnNlqTgllxGApvgoYuulMFKxW9EIBua
aDFI1XVscbuknuj4YaYUlwnYvgO7pcNTVexu8eadU19KNX47zGidbKNuN9polKKPM0n0yfQ7qbnk
QBjig6U/2ARCtVKsQ34jkR5Milrd9J4gmAahvnVGj+/M+QIcucWriG/IuuuttdD0piYG4UW4RZFT
JL/qlm953ziW2+tPo4HxNP6u9IXANUUJhRW8CKTSU4pxRaXa8+P62QQ83NXVpjGv9Fbbi2cX8PIA
EyvgG3IL2F7d0C6esmc9ljcC44wMBPtm2tXE45aU3YYDZ7eeVousvvPpxFX6s+iEJkO5HCki9Ubn
opH/mBQdmvNIVSAlIBav6TM12VINaGw+j2a6zfR+BaIAxuE/lhnVUhqjHV6yjYmpzYShTLwBI1qS
YUS9sUnMjzkGrIZ+UyM/pk67gi51A1lAsZ9V3Qs6w+tMar3xRm2xmWKxmuUeDLBexl/t1DyyPVxr
5mw70yUeEs2bIsvz9Xqh03USWAf4jmgMsuAOuY8fDULxCBWJWRf8v360b2osdCT+jtdSFFtL1c8X
SqBCB3gQ1iQgQYzuMGB/m47GRdR4cX8XOYcaNbC+daOaim13iNo1sFCk+UW4IESXNcQY5GQ3Z4Ub
yOEt8MeC8m8cxitJAt1cYFzTO14rtZtZ3zjKYah9zC0ZI9Z2NNHcsjMufKrLNjZBRoKUsTV5DhLG
mfauZe96I20Atvya5500g58PtBXn/ZWUOxunCDwnDK/CzKS22d/IloG+ZoSBxXDTxpSqk/CVym2c
ohHUvmCIha8SZdB+vE01r8QcS/FfyuRQlKYX5K1rPslvRbNv2m2qbsOZYMzVUV/cGTKg5hKLYH0n
tjveFp6VPtQxLmcRHuE4sRlpdltHieen03OXVIQeJjDqasn+v4lL476X80025whDXQ809vG5dYPw
eqqfNPv3jK6XybHRFcLgCrSF9iAZT3kGKQSjscIILnvNWlV86CAbL/N63Di4kvtYaYuTtdJ+J+W1
rD7lPmdLay90tcILWsFZDORLcmW2j21Cny56rdgVabZhaiqVVDmFihy/50LAraNtb0yreMBjyYg9
I5lWxcOQ5K6SRRe9jfimk3kaG9axKhRxcDYg5SGR9CBlLmob9L4auJwI6xKqlz0rbtPEV1O6wGid
KIZtI1tLsFNrRQuuollftLHXlPay8TtYf+UO/sayRKAE8QwPJOmc7/k/FH3tjp26LJHTkhqLw/U6
UudVFTQ7bR62DSpeY2zwvM7CCVMvQ8ofvRcvax1Ut+4rGCOWrmKalAAr71HEhxPi4OxUpotp12yG
ZsBYuXSLKXK7WSESb1w7boG676O2W95UzaOlpSstTS4SVEhbOkr+vY/zgHVbm9Yl9mDLEjM3XJjl
vFn57UcyhrdSra6allkzEZkpJPgia5uTsB+01cjk1alC0GwscwIIvTI4JWXX7m9tqI8YbTVpJ6wr
VnEYrHzbvpNble5DhHgyzgT2byNNf8sJtl6xOP7DR6yl10MNA8Mstv1cbCwMsW0l3fSFTSYcIKRk
LRvpdsD4ogzljW32RJ/l1rLmFQZhXi2hJWf+7usdoZKG50AYBy7OR0vTzHalaj4E82uGqZ3Tqksn
u5rqO8l4zdObdFwVpXwVD+vWbpex/6yW93PxPBswd4ZlYyLHEqk0hZ8G41fV3MzF/RjlyzBsAtpx
IBxUa0GB1R4OoYT+R5Utpaxc+kpMdBEvOm7DOfCiIl6XtnwDKn45SFiPUNgBHtgnnHwDnSgF6y1w
Hu3vaGghqtwUxnqwMlfHp1JvWtoY4UEjUPbDcDUOuHPdjBmteDPbtpmzGNuV1D2YABwz1bNojSQm
9hYFouWosgCLAVkzv4fyBVayl2J7xRLNr/bgOKusRaBqirzWvNS7mAX3Pgzvdv+7ndYqGUKlPkjK
jd/iEogxiuNDyMk2svxaxU9Gt7E6HPZsr8jbW2VcD6xriYQDQU6vGFbSe8/5ch/iLTXdTWg8PY03
w155oofpvISf4x7RIv1Bvh/3zkE6xI/TjXqv3yNzxvKosJjw3eApeNc+25f+zv9l/mr3/cv8Od/N
e1Z39B49WY/1nfM43Ni/xmvqvv1Lexe8DffWo/E4PGSNl7yPL3rkcvYsVOTDCn7DXI3RYnwJnoZ7
/zX6bb/2H/avImRJusqhuzc+utv6znpUDtFv7VA9YUZBtnrf3fMrymP2Ph/KDwAX8uv0WrIC2YR3
AOKf2heNEemu3auvQcip585E5NyJbv2bTfuaf1jv45v5aPxqPvCXiQBkHerfxpP0MMK0fK9ejScf
TeDXzPcMsJWE8O9O6WpPyhPz9Ra+97fTQT+oh26PMFe2woGdKuGHGP4j/kha134ePpHB5EsSB0hv
02fP9se55AWIwe/ofX4cuDv488DU66/agQnjtXlM60F7KN+mu/bJPrS/C0RNERHs3emzQazSrbD+
S9342XxtXuP36aV8j3/Lh5b350mk1/5eP0SBO3/IYjKGVyYm5GYJXOldzdzxJvo13oY4570Nn9Mn
z6ZiOoJLWCpGcN5mfsK3eSOPMd7UTyVytTdG51+n70Ju9BNSnPKWvGACN7z44ucqQkxCVtEN7jbQ
b3cLPgpzUH8Mrzb7JHCVp+qT15Y/zZ256174T/gTvvOM8ZPF/7fxhpf4ib/qj6xelgNTsteeymfr
keAoemvu2+fxw/xlie8WvbSedEHxbVlt2pX9jMJNvJrrho6whAto6OWGfS2N8yYvkW+wjHtYAWSv
MqYvak+48zx0j7rpL+IsvhWpfjWjm4UbUaXWC9nawXPDWWaZFM4ixcqo8WVA584ibwoYi/ZSt/b0
jyHP8I1hl08+/43mpnXmEvYtkM8UXLwx/J2xWITBYn1nV/AYG08AEPr2MyCihqlYCqvQeCnia8Fg
8/XqbRiMjcAj53jYwNgolT1cxWVFVEUoESQ6/s2fBch4FNhF5J4V3UYksKjcBwidcp1RChdMtrCs
PGFbr1TNUmL6agwv0d0gbA8npJ+kaslZTuiXE/bsu0Zb1IazTYHzUD+UK/tKIk3LKRdTuxU5ONZH
AgJAjzmytgLZxvtpxoOs+aTlhaf0V4kR7kyqDKq6zwsUWKtHAuUac55wBshC3S3Kb+fMoGEJAgyB
zHxnQmkYKV46t3p3YWVvJuD9oooX1GaAyXbCxzWRDQpmMBB9N7dnr7F6nCZecp0TmEoWH9IaPqLs
zm6eUZssLJuGyJVdyXdJV79Vl6G8lWfXyPKHFI0pJnoOMo9Ak0RR9vV7gduDIZ6lyNSkz/Uoe76M
+ZUi5KcDocrMNAKUA5iooEdajOoqiyoSID5p1G9xPnVKgn4t3+S03QVPMKVQkRMNz9al40hezakA
NNFRu6WotNpZs07IywE8I+mn4Vog+vJ2kaEgYj4iZWjOm7J6oAzEviGIGAnFZGVY4H4laR+CYiJy
sHFaQ/WhS9hjv1QbmJ7A+OSbScT6U69g+7FKmewAWqgMAOBM2U5U1P+ukGkoTqmKigDJUXeojPR2
6KX4S+ZFkOIswmm6NFyuNVlR9YxmOL6sqObaOJ5SqsiyPY9/5iFEu/KHhzgGwGWpkZl+H9HlmJql
MABTVWMNjF+nKlQGFDPZYyIFKYcrASNGuc4ddOXMU5xqEQv5FUf/Ii4e052klM64WgMYox0Ntdzp
PimqC0OlMy8rao5/v+x/4xyV0UOKSVYq+ZGg/hXpTlevSkpTeui7EKXhr00Aeqi66ciGn9M/OVVB
VyEugJKEp6oed9zrUvXl2AgRvvN3fnTVOiucr1FgNqmln3nLU7OJayIj2Toye8dIrayO5IHKQnYZ
dvrSJjkwe3WBERv+VYS3B334VXJmjBQuAw1LtJ3YEyFh+/CrN8/AWU6+tW7IAj0iA8o56huUcjzO
owZ+i2Z5l8+i/z/IKjLW67PCcaff+r+hjvpXWWP2WtgwFL6crq9ejNlFi/tWMnycmd5T7SvMev59
p6P2VTvnqtK1Agur7gtzp5a3EoIZs+rSX73K1mq/iWVyigAl70X3HuJcN64z6SbXLs5zJE7glMED
//csR40tXQmkIup5Fr976ae1ZdzJ5r2Ub5o76o8meEMCwfocJu5Lj/x4G2nABHQDvUg8VI76DWrC
vYpSHq12Za0567oqUExPF5ZJYw1PORx8roYMmWm8fKNGQsvIXqSTvRRXABRfSp0PPfVhHJDt8MXs
kT6rP0wgDaIrgRFvTiSOk8TGR/Q55S0okwqCiQ2VqV/HcrfNsMwFZ0DM0FtE98YTDhziTjRwiRo7
auHrOr3rAmoaCvEZKXTrV6BoPuAWToa54LeHwVxJBmHGoqU+UCB3iZ1RO55peJ8CNUFW+m+ejlog
ZaTlRtYjqBLHhziCNIQMg0IgONBV6LiYDNYJ52rgF+eOgFOnuqZw3ICF4wmOJUaDyJjbUkbiHIGO
4rblqqMUqcqlm4UbVoYQzR6wutElAeC0lcP/sEWEsY4BJ4NYzTxelpSKqmzsgZGgEUvYpa9SyqAI
yy0hIFJ3EhreXS3B4vqoE654AJQ49aE2Km7aBhERIJTl/yHtPJfbWLYs/Sonzn90lzcTfW/ElAdA
78k/FRRFlfceTz9fUbenRVAjdMcEZeiArMrK3LnN2mudLGL+trr462Udmf+2acyyliAf7frXTfQK
gHknDJRBKFRAtKXj1sAuImOccvQaUckDu3KfDymON1qEP07M0e9Kuqu4rURrJsIH0tHiQNJsibSK
UifEwKhgkrGA6pKyj+kOk11emOHtKrheIfo9niuy/+fRP979yxb+ZfR1Af2CxVCKscY4T+lZeYDE
o1+gseMSUi8h5Fg9eFONSKrkF3nce/QMhY1qXc1Zuk+b0EXBPcUrWMnvVg509MfNbNmebBT+/fb5
5RqPDo+oaxADkwGp4QVvSoCYGVKYpIDPdVxm1N/xEU4rNf3uxJKp+cIOjiywesy9d5AFVe1GBv1X
5xKnNNl2oLp9cgJaqf52Bfwy1NH9FcamLjsVgAltem1SXnc4zWuaFw5E2Si3YV/ZJTrI9ggh+gYN
BlG5oSnCMXRyTzLchJAnsF7bQ+GucvBZVO5XMhIoPxaREoPwQAsNORdS26tYKV22MtULDcACMiUr
I1/UmSs4yyoIyZoxvauaHTn9WbkpiveuAQthGvas934NEf/EJcBnvM1xQ3l18ZYC/2aDdENy9+eV
+VvMFAJgog5AEeDNMWhp1BdTzZPyA18Hxy2a2/PwADU9xMQ6LUAr5U5Hpn+6jtFgx9CfGP53iDvw
IJImSUD32ZefN8YwZULH6fPhIub43Z2oM8v2YeNkDan84Zo4ctUmX27zJcj6XZ4+bR5WNtxJoO5O
feHP1/Pby5Eh9l4hwXh0R5ezxHHV9ykHPPFzFD9GcMtMfhg7sHCseoB/HkxbfaT/sgpw7tJuSbyI
wDdLX/oCii2zpTjUGy2/WCtyh9QIsomQbwUKUOlabTldxdKMHgrxdE1ZOxwqZ4BRB7bcpTE4irPn
TR5D3X+11iHhsV1fM659oqOTjzLTl1vYuqSgLsBs8mxrEYBNbUMQ46kb0kDlD73c2POheuBJ3Gz6
g7XG87MA9h98UF5QQBReKoGA7kIQG68kN9oNojWpbweaeDnTGpLKXQebgXi+MnPKSealhMbmON8p
ZDDLzNiif+kkUUZdhkIZDSI9mhN/nsiPDp6jiaRBECwqbOxgMsSjrS1N5Sj3Ian+lXRJOivr2hok
6RzG/H2vwxlBKrneICNovDeKM0VAWiRyvDM1TdOSJoVG/BfYUu1IQ0AFlqHJomjUCmEwmOo9hbxo
jdlHya1IzMvZdU7ioB3fAcwdylUo2i0npzOI5rLbYqL64Gp65ciVvI2J4NOug1Y8vdiQjaOYomyc
P987aL6jVaQiQs4aQjjbVADxfPz8l7OlmHNxgrVrvn86nx3UObxL0Yqdy85+ocxtnT/gzIFo2KrW
k2BfChz/W9Ubz146a5t628469yb3CZ45CIRozX7b7yPveq/dXw/73N6fe511Nwb9/mbLm1JrtuRv
sUdF6XG+8TvHfR7OzixLd9WLtyv13C+tC9F1rZ7Dyyr8m9q1ziQkXC3XbbwLFyymq/sXruxeuFNl
IXrtze5FGuwE6/Y6MJ3bW4SNLRoyndLmIhzBLyzD/m7HVqA/B7t72bV/5Pb1/s8TSDj6dQJVDbdp
1TXDCTGOQhk1HYomruL5rjzT/Ciovco/BIVf+KNox164DbeHPSABb9nFfhM0gfpd38Z+t4dptQu6
IPVTn//3mrs501x+ENBB1wUx316/0OlQbAKABZ5x33rxtvWkF/GWnHpsVS5S7n50IezybXyXXGg7
1VNcug693JuDym+4Dtlprqd7zc690gP6sv519Mf1/9wb+I3GL72Ov+u/4PjvqTb5/X7+Blgt6PlI
/PB74ke+7iLG7CT83+/JbfhiILiqF/qGL+0OXr7Nt/VZuTW4/9KpXuaPV0frK7YoCvOxvIHy8TpP
dYVb1VXd/LHdS89oTo9MlbE1tm2guxEDrUOtf1X+le7WF9Q/PwLVle6IlfjOejFc3H7kJmPS33tq
o9zDdF96NTMwPdTbettu2zNhB93YGWDVgMqSI7myk7lJADMZ17pe7fob6VbyF34PrjZeITrrXUnr
jG5JM+7qs+l1faXianb2MbNikO3W2Yp21bv4GO1ST9wfgtRrfDkovWKdf6e/hdvLFZ0kiJ8lN/SF
B2Une9oO3MyFxHum23XU8gyNUj6Lt8a55Pfe+vR/PvJhPwVToPLoK3fxoQLj8ffesFv4eeupd+zJ
1lv8hS9MfqXbVUF4rvnkePlQuPz1bZddExj3LJGXadd72Y/h47vxVtitNyz5+uX6WykP7mMSdtnF
eGawZNB3Ym7XZ7B5+PkkdGZc2mrUX+3E1+4SP/2W+HXQ7nW3DSSUVtzhOfQGmZ2s8CCJpQlkWEYy
VTF/DIyttNXvkYyfLMWh5u7/XFCRX++pTvJGkR96wm3tDiwQmqm9wZt3oj/uzPva1c5E/+f3IpbS
4Mn+uqSi7bjrPM4y+i883nKXe4KLutVW2R0Yrw0GT/Vh8fCzrey3P9a3LLaiW/q1n7q5O7vFttjG
F8324EqO4Eie5EH5tDVEyzwXfZ0FW2wX3qLarp8BWzkvAwRIPIDEW/NF5Bqqykq28y7bVmfZNtt2
Z4u3OZd9eVdtBc+8Ll/V1lo/LfgRhurHeimqb1xO3MHPj8FLGKPYmr6+E7kMiUKXxSdci+mbvJPg
hW8SdWFQJ07lUPsNCo+MubP+DjGaW3iZV/sIHXml29zVNxK/Q6HxGgI7J/PWn0rBZrsE5nYKKsNK
vGkfEicEQ0BJZ+Db2Gif+sl9tx/2HWfUnrLZNsVIreswPV/X4Pr69X/+/RbdDtip1SSpGLBmb7jr
e9GSqm/XD+NC3yqYLt4lPU/9IYjPyRevpg17d97tK17K8tYtzeVs83kdbxccNryc9/y+rvxqvxrI
4huf88sfr6YMVXxb7eRmy33sS38KBK6n9dd7r/k3fuFsXH/4c1B+0eNN9iEejX+KTEBSVg/uV1eB
05IzUhJI4mgk449p6bNUVkOxzCTqVXCy2VJtaTtTool1y/58wGHqnzpqEhJauC+LatF4dtY/61eH
J+oPkgVJk/ADZsz5sl486X3OvU1woOZti7cZzP6Gld3ouc22XezkQqHtEArPzNnAdsjpb8epRUWX
qvV421KLfzQ9/S1N3IjCWmq3b9OD0V40mI0ngdR4aFPslk2rNqkDB1AVSvYGx8vrZbvLof16bUPq
N7gq4UX2GD3E1aW+V3bpBvC6XaHIZeZEHnaZcMESaAdKp7EbiZftYAHkIr7golHSRP1OQ1tZuDr0
a9tG2zpzjEu0G/wZ9JB5sZHOwhcIF5Fe/d7BoriPtWvK567RbIVbRXTyH2IOMpCh/JFkI37XxcbS
+HMHvocKEdV3BdpCqok60LR7k6p9eaniymae0Ab1YlP1hTBGtZvWgQevpm79kEJgfE4+XH3OJAt6
48MShLcHV6nYYflDRX1QfZLqa/UhSxx6L6nlFnaxlXnp86IHy1agrKd8D1fJnC2owa65E85S4GMb
PxqvpsvhTlg7r9wlAGlXXK7wqmCSKeL2tIGdZ/O+9ZW37klEj4mj/Da8g0B9Nq/U964KKG5FUD5c
CZ62TyYPnFaFU9tbNUyDg68OjlHYS3jdu8gcmnMw4xX6pOgqslBK7OGKqrPdAbk4OIqsw+R4qsbx
kQv8dXnTwkgkJ9CRCbk4Ud1RrrCP1aGZS2W5a0VHU7wCYc6HmEMZObh+B0QrbR3R8FPTj7tt/SRf
6bCp+nnr9LHTEBtszskPael22LjL7MixG/IJkSyLVRD3qLwmA5JdQcM5pu8mWPrvC9UZZRCOzsHw
Un7vOuGBfQND0gE4BQhMQRdA7WhYy7l+E70XL0CtFDIYtkD1cyb0cEYN8XlbvhG+EzcjM9e/Svtp
q1zFjw1Yjp0U6C/K23TXP4jozNKd4gA7yvz00bg9+Mv38bAlUqHBBqk6k6/rxOte2m/TZAG3685K
w5HXyoo13o+6LVzSobSyb15LnSs2tvgeZ07jgQjoka1jahD4HViubktsgH9WWggC0awL/HSwR8mf
bkFkUitzVRA6dEZDs/3Ca6oMIQBXzPzNhvCNGBa9gC1pTvNuEkGq2M1ju5u2+mviRRB/ITUf28mr
UPjQQg5oPhYURG08AuUc1DWgCyiy5LtFOLE2jrqVwYRD6qfBAwb9HJHCFzGpOTfHtJpTZS+G5+ms
PZphch0Kmg/E7TzplWCqCzAc+Ue7maBuFrqWey/i8NTcTr7uGugpSQP3NXxuG3+WQR2qKK/m4Mkj
0aHLOJREG5ZsmbLhRnbVED2/CXdeOYC9vG0O+1hd3JqqLPkQl+6Ky75sAP4o/SXgZNB3/WU+1D86
tJL/7N8fNdmtWHhBQNlAQ94BwD6fcyL8Eh8dqiiZywM9tTSg1VflfNVVP8h0JAm8YBGRHsktTDJ6
THuU2OV62IHDhCIIlSG7lQHJqVuwYQ6k1chioK+8CsDyvR7TrqhJkMzi+8aITlz0l2OKPUzFY82I
0TeKPshR7hRRo2xKpca8MMKrEWKa7IUbKMNLpXmo+23aumH0tkKE8uVNOPg9IswwEMTGDsVxNJIL
+TYz3CXbd9k3cdmO4WMmP0COZik06oW3+nCmbb6BdZcOZx2ZgPQiGq6m5M6M3qqshCMn5WRx6pyF
2Z3Iwn3wVX0yUALM8bpMhzNi8CZZls9PYzrkWaRUrbEvkb07SDOgxBqEdbedTIjMdJQyJ7AjJjEg
qTg0DLHZL6U2nVNKtDLlulJkrwjU4kMEL4daHCq9ZRrtaowdQXwcBSWQD4UPmZVlVnhYG3VtT1VB
XAr1qzJBdE5LbPII3HRIWiesPVnF44FHvwey0sbNts41d5gRf1AmPwePQi+ttfZVtg9VVge1mp+T
cvE17MimDN25mXa5XLiLptz1YUp5b/M6o46cZa+Rll5mBrBDWKGdeKqxkRhcYTz78/KG2vTIo9Ep
O+gy9WxNh92Huf08oxv4ZhUZMm0aIfYlMcJhby6PYblPy2cY1ujxKPR9P+8byjoKKBkP7G/EPtbu
W5F2THJNQRM6w1656cAJ/YjZJagRRoGKn01m/CneJj+E9LHMPZAChbCd5310M+SP2saVHs4lt70s
7kXB6g67Fko4MTjsK91thKfixSBqla+G+Cmq9wLofW+Qrqfme18IVvWq/EAfteisOL5QbLWiY0H/
3mrgiQvNUqbcrpvLruA8EC86xKalq1KeeVbuqLqVvq9RH+gPnl4Ylp6/oHxqdeC3enuBOUE4X2j5
lvFbydu+ScZ9CaodgB2+ha203wSjRmeRtTSzujeumtuda8ZgBM/LyYoudOsbHS7z3qg8YL9uKrli
ca6JdK6QrfUr3YtwJPwVxup330dAGAOKDKlLs8HeiK0Jtx7WZ1RWHNV+7nfpA6DH83ljZY/xezO/
vy5b3c3sPqgPjrahWkZEdUgVV6x3onqZzMHBsCSTFpVgyJz5u8m5RMyYXC+uYdrtGehU3Jf2InGJ
uxeTPJcVPSx2/ISnCMzUVC+VEU2lHSF1eHhaNoE2utm0TZud0FgJMRMsbtMNdm0w9s1rdisSx7yW
ZFnat/mpnHyFELbEyY2uKZ3jF9MXhJb5N6l70HbAnSaSlNqWxoDQms+i6LLaqUH33od3l5yk8V44
L15UMia3puiuObXiKh32xrjFyHblazhZWrzbXGzDMFBmfxbdGgL90ZPK+/wbLPfh5kdKgLPiu25k
xZ+iXQYRQ2ng9QrfZnzrLAD2qVQvG9Uy3zPzupPswwFJSXCwNgyB4V4oroGnyoDIzW2N80LPVet2
zBeVUHsYfGHtv7kbHPpGTOg4Che/oXrqZMt0adVqsHk/7IUUu5vPjhh5/X2+2ebvkr6LaUQz7ZU4
VIudmbBp2I++VFp4nLV0zYAxaZs7uCqUcStBCnE3XzdnTei3uwA0zCagrhRandO8LeVZ/AOgcOJU
3kSZNIC/I7+uPMOwZACn/Y5iy2G57HJ7vqadSNsqE/3UnjLZ6bcSo1Y4B9Y9QCM0bFo/3+nvy1Z+
AFxDtUZeAA85zWDjlCfyWVVf0vYzxE5h7rqeGwztbHO+1M9Re61SRZrCXRc5BewiB2d5xihy4SPq
1iZxfNeDzNguC0JIlxV0ecaOZHNW7wDE6tojZQGAj2EAcl0kwhViq2wsjn4cLEiBlrPQ4k96AZ3T
leYMI4hX2zx/Np6aZ0MJEhCpimCZVwfDlSP6IPxln9BOaFyhJDpU4K3smTugYdwO6QDub/DcJMkd
ZQ/4XyXazR4KTAhW5DvOvmEP/ijsbut8TxK23VU1RgRB1PiqGndl7UfAXg1XrOiC8ELAUdAvjd64
7KpLVBeskCxRGdqd+H180YQ32pwLMnHqWWd2Viday/Iumq4OKOpgGW+dZCGm6q0R+G7DGrGaKwqs
IMdja+keN+N5er/AE0KafHwXJ2t8IcSRzurz0N3cVWiH7WPL6a+10GrOlsyTyT4055oe6K8F7P/1
TUjXU9CJbv+sdrv8yegsgmiioPJVSSnD988t2N82vVLMvfq8sNISL0al1lYBWs9+u2qt2kLAQ2jg
YTDOUPCCCe8hifYDu8/uz8XMNa+SzX7SvROnz2/OHrrLUQ8k705d9ejsWbp2FJKa0wW2SGPjJ4nb
9ac8ht8NAZwF3gxEQs1jbjhUy4uoLSaG6He0h6D9OJJOYu/9+U6OCmGrmwh8RwccBqGPSjnmyONq
J1UdwFFHN9+Wm/RJ1XYHH8RgtU3eoOjtan+xTiSePzBIn1wh2UCIWaE2AhOLwv+fD241A3NZdWZ1
YZQX9I2uPX24b32xJQiKYncKt5uF/IFw4k6VzygW7lSFCBBwkGRSCl9VLj+Pu6hTPCVCvdk3/etS
EhppL7mGbaUCkjSCV9OqR//JTMMEfSbVZYQwtlXqG683qrNaieH+Em0p5TIrw15LTKY3Dhw7LwLm
bCbTeQhoDLqJy/b2MDpGL56JqO/FpYyt77exEt3Dx5vQ8tjyXpkC0bdy8KFgaZrmVG1kJcn6NMPc
KWA/SMZxj3RNPcIOdaE0RVGWahd67qmDrUYXY3HdgDDsHVHbiy1tf/LPWtS/v83/K3qvrn6+e/fP
/+Drt6pe2iSK+6Mv//m/h65vX/PktfwLXMX76/BX9eOv257QsOuB+v7H+mb/98X//Pwl7/WvsZzX
/vXTF27ZJ/1yPby3y817N+T9x1VwVetv/nd/+Nf7x7vcLfX7P/5+q4ayX98tSqry73/9aPv9H39L
qy7fv//6/v/64cVrwetu35e3+D3P37svL3p/7fp//K1q/0ZXOTkMOIyQ66KU+vdf0/v6E4WfCKv7
T0GNT8Bj/P0XzL19/I+/N/K/QUBGHc+Ed5h/hLXO11XDx89E4d+APqHVaQqr6jK79e//vLxPD+W/
HtJf5VBcVUnZd//4W14rgv+1MuDqUsE/Ij/IBhCQ4j3msuuTNFHkAodIFB4Vsbgsw+LgFXN8R1ck
x8Gon2Py7oUD3uicNhpdLuaLoNMlspTNmT5HoIoriTTJhDa9fC0YhXJRduF5CxuwWN/oi05PyQbm
L4KDl8RYtmFTefMs3B6UzYs4D49ZGge1XlzGEu+ZStlDS3faL4/kX/f86z0e2RcVoiUk5lYmKVBJ
Ao/jeJ+nCIcPmzIDWJy5vZBeDXMfLFLkN5K+R9dsi8AH7VPKs6gpYMezE3Zm3Vy/TjEWZqVxg1qL
QFZDbPWzmclHWs7DTjEtfZHcFJYHTbjSRujCaAz9851+UJn8aaijO00PrVYXUxLZat/TAxVWt6VK
Yn9TXWRmtI1yaddPqTeSr1AScyVh3MkKMu+T5teV+tzk0t4ceLQR3mvR3UXEK+jKxeXg50X2mpbx
S6slZGKH7hyKtR8dPWbLApzZbJ4UzfQaKNiiJi4AmMmuFi8vzWgSS/44cZPrfH2+SQNrxgYwiJvX
o/DzfCZ9pSzjPGa21DYBkMDXuQFw12k1VOqTHj3FMdQ7NH2jAk82roj9w1y5w3hXabT0TipkBFDQ
bGxELAJpXsgHb8ha5sZoAUJYpdlTOsMEqyEcz1KyAHp1kcjL06Sv4vBkd4zrunnKk+8SQfGf7+xz
/XVdp9DSswlXYix4no7rr1krpolYcmP5lJ7XC2TtZuJnhkpuld6kXHCayDyT8/EEXvBz3PxzWEB7
4I7gv1iZjD7Pp1bnKZX1PrM1dCDVB4numjmlXc64H8wWv1k5sUo/SgtHD9D8ZUD5iNKxQktQ0FoG
bGlalbT+rZQQeDa+9U38vhTEDllFwwadI2KkBspwPhaNbjdldC0iY+v2IYwCBeVNFR5AGjYLwXQk
7E+TxEGuV9+zuKghrqPzDpWFZuodnR5GeICtqOG0M2q3WLJ7wYwiONiHq8PylFb1zjAnr26mq2YD
7KaI3MMseIu0gbM4V3x1VF/zdPgWj+ZlTeOykJDyajpHhbsw3MwnzNVXc2F8mp0jb0g35041DGZn
zuFTfJaGfKvR7QFK7sRAqzH402OQPj/3MgrDTFkYSCi+SRp9J4faaons/ryojw+YdVFrLG0Zj3Ul
2juyfnpuADZUoM8MReIbOrMq8/rPIxx5rD8XMIxoEuehKpH6OZqxJaqqKTGKjAwGcRzV1tohg3Cj
WAteF8zTRCqn5u4DSXM8eRoKF8qaVWXPHiVT21DID2bGmJMt2CEyN04HxYE7BmTbJ4dm5KS3ARad
GvczTPDnrWL7gPNDvwYR/tGwB3z3bomZzWQ8WEkhP0eG7vQCRfUCQHR2IuT4gHl9vkuOTTJp/NUl
HuTRcFltmsm0wBVMOQw8AagAX9ri6PqVt9k2p+KAr/bv82hHkcehHWFyrxhNnB+NmcWo1+40Xmva
RdKCCtDvNyZtYMr3NlesURroiNXPC0Xd6+YSNAWEookm2ocWZuy4/OnNfnJmf/Uhvu6Vz5d2ZCNN
I94s8sClbepznCjYQqhqVDd/Xshfd/6vg1C3+rwho7HfNNO8znbH4Q1QW4RpRJVeSulkr8a6t//f
Dxa6nKOhsqjDa2EoFXoKq+/ISm1K/R6lGHeevuvzyxLt9bBxjJim8qm9RfrV+/PNnlhbHHyfL0EJ
hbY/SOvd0ikdH4R7hbxBf2BZb7abbC+b1QO4UkHbLRR32/rEXP/GKWSyRWpAQG4VyIWPZiDrBjWW
DwyfbwHS7FMvdHpr8WR3fO9OLJ6PZqYvs/3LWEe3GhlV3q3El7ZxTrvlRXEDlIb2Ayemvkv5E1OP
dIZ0BrxYf1dABZyiRfpqNT7f65ENbpJ20jKV8VMjIr3Xte6BjDM5xXsdQb0E7pQTz/a324VmI0hO
0U6BU+vzsx3DXmn0AwN2rrKjC7S+goDJKQPZF7w4GLZakHj6iYPmq0lmxyAmTWlLxTUkRPo8KKBm
vZSUJLHNKfPLYv6m9QrptPqpjwAmTzKpqWpD8t+8HQwAi+PCMS5q+kxCcDrP6+F/PAmsaaI4AacO
KVbtA/X6S71tikVpDvUD/CdVfpPqJAgMMqrylHuHiQxwWwWa0XiCWPtxUu9LEptdJQRFDcllpjpx
MZ6w5mtE+XnTAwxFSpmEBwcyDRpHy6ArJi2pOoquutC7ykBDsaxSHZ8N6k1Qo4Zy0B0UN5RJH9Ln
nySl1wo3Gwljm6vBuNnYC9l3narFSmohQwAw5rDHJOI2nCeKlsltIsIZIpj+n1fTl9XLZRNAEcQR
+IIVPtqpi5GJS6TCzXQoqduMz7QJwJgjRQhC/4+Ngknbmol0CYEFwbl8NFSzUbWm0yNYXObh4oCW
Z79s7HZsrlTzGV6xq1nv3FVfR+2UK6Fo3T/f6BFZL6c7w4NXkGVNVQSg4Ecr+BBJeZmH/WblCOSI
lxJHpDiS0UqHXJojC1dheimG9wcpuUgL5c4UKM0B0JYbWvqF91gPUSo9WJ1R+Bpqoicubl0dn4wY
F4e/IxsGaUFYVI/mJotaaSiGAewNXGAwCENn5adOZlP3dilX9qCe/j9HPDKbcosqa6uCa2nr9Cbp
WK9L0z4p/QM0am4Pr0wsq7tWaGXYxSAsqOPnBCHaVKtOBEi/sSyfb/1o47RRKCSVwK2H4eIoJb0Q
AG+Gep8t4NlgADTmq0FCTCUFSAhlINIjblaCCSjVEw/h60myPoR1kSDhAFuucLRCzHmUoq7jSlaH
DEwTsnGUdGvF1h5qwLLhtgyUS4ibH9L90O6i0gaGfmI7fvHS0AOBphePXidEJWv02czCQ1+OwgiG
u48228NhgCCqt8Y0hstMd4V6ulTrwZb6+cTm+OIcMSx9umTK1oZOVV+txC/WNDZSVH60DJBdJdsx
mDuYu+0KyoGTwo/rHB4tdIAGKj0JApIjKCl8Hqkb87IcC0aKl9tkouNemKxMnk4tqt/sJyDYkkIS
A7UB8TjaX6oqqpSWssSCfD20PuFreLjWx6cKzL2+pBR+aBfLTAo3bb0vpsOl3OdPbSGcaJX9+jg5
mbgIeU37w198NK+SjkzoqIRQ7G2jAEiwP3FCtyc3s3xqnCPnfkGJsE90xhlDeE47Em6LfDZrmbPM
g1MKo7OkIMrj5QqJNS+MQbhBKxdNuQOBqgdt17UqX2o6HdPmQ6XEtiz1ltLdHTa+Sr+SpkMkjjqm
rrtDFD6mVL8iSfRCFXwlBAJ5HDqavFy2cmQX6Q08f5BWofUKr8j0489G6+vi+TydR4tHPwibui4O
CWflsN2oNEFTJ0zC5IQhOOLeXI+KT+Mctys1uh5XyYKz00eqneMvjDWIO0gFm/gukrep9C3JSk8f
KRd1w5WZzxd9Mr6GSUOzrvlUmu2FYuTUck816X4Nxo8u7PiYWMS5m7GXH4HxeKbYiW6nXhtk2ziY
Nk7inPT71pXzeb9+noojgzSq7SFpaIz+GBGDMD2IVn057hVLetv4kNxA5oJgE/8b9p8f9gf/7J+G
PjoYYtWAtG+zBhGzeUcGHoDYrjRjv9IW1nhqL0CoUDv22kx3FIDW4+Gmqd+X7n5IYHIph3hX0Ci0
SCI8EhpkGHD9SXJxlw+5r8wHTvHo/sQVf64EresG+Bt+hkCaEfdcPNruc03+TzPpWBZ8cK0XeWkn
bmErTn5xNe51e3QnelFGH+q7OyChJ2yN8uVJfR78yAZkSz8Oi1okds1jisR38prWn+9P/HpMfMD7
BBB+ZJ5I+H823mUUhwoKOD8zFvNdc6HZ5a3xnDobu+BY8sJ9h9e/scTtiYG/bnwG5kimOIsHJx0X
EyWOzGhWTDgrnYmGkvg7XHS3sFaAp+icGbA7iiamap9KCP1mv30ed52QX8/FaUz7VmJc+Pn9LFAf
+96SbsHf23ix7xvZOhnX/GYJEdUIxBKcw2Ao15n4ZcQ6HMJahMvV7p3RmbdiUO8XT/Pi69A9Madf
zwyya4j1rhkvjv1jURKtYuN3LejkTZ96ZT0HG120503tRUkJjc/hXk0a26TUVCxXcd26aAh4Ctsu
zZTHw1SCQR3stFJvMnl8lAz51OV9PcE/G551uf8yEYU6KFG7YHgUPwmod9F4QNNRG4x2s81dDdzC
if3zm4fNiFC20CIsquoXiJtOJUdpWx52507u6oDDOaE5RLB39PHZ07f5+cQT+K1t1dAwJn6VEZ44
Os42SmmIm5pnPQsizmZEO9/hXqJA3xpSEKvZd1XaUnFCmxqNno5+AC30oHP3pITc6wYmzKi4nugC
zLLi8X9+aSsuFNcFeTpiknWZ/jL7IHzzKt5waZ275iY7uy5h/VpRZTH4NgcMPx0W8DnJ8C1YGyc8
Yfu/rs01dbRqHulrDfc427BJgDA2WpnYRfeNh+VkaudSZfVzGkETiBaTyrSGyjxx7v/uxNGJwFZ1
r7XVUT06cYpSaXM9J6mgXZdXjTs6BwdnaA/3seQm7sblELFhsLUP9sFNgH3d9TaIodgvTlrar8b8
Y/sj+I6kAjj7o9XfF0vdlb3xc/4Po43veA5Jnk1HI50I1GssmmRPmbtTgx7ZnmoGKQLPL7dvUJ5r
N0590oORfrOtiS9EkfYYUaDAeOTB6OpYN4O5rvkniNGyi+Vh8Mf9hs3dPxLpuNBYuagyIWIViphZ
SLdvS//U8vqanzTXKMcggUS4vZLTf17eRpR1Y6twFWuBIf1e0wiZnDXb8fq/4UF9PTQ/j3W0qLKD
MQtdToNvTOMnUOjrOVAvjNQZLeCLsMYe3lOwIjRYn1jNHxo8R/7Tp5s8WkPKkI6imTAwSLa3fisH
4XOju2+atYYgZHuKb7V/atDfmLRPYx4toVpShmnYcKgo6kirj3JWhRqaHngkcgYV7wg7Xtq1J7jy
j1rcP/z1T6MeHdON1i7ztCH8KSCNnChh5kPna7lkA3yy1fE2j1JnKfdtfxvD2L1kfZDSPaZk1qYy
wK4Z54Lp9oBAJf2xKU2/W74ZBzceC1ugMaiIJmsGrperelA1KmyYgr8pWtMZN6ET6+Nj1nSglLsn
WY79bL6VsQZK3N0s8puywOlHe0IuTF5KnGk+qOQD68OLwvMW0+8qtaU6pRFDvJPoyBDOphbCbaTn
buNqsDOAylJt7iolDyQQ03lSnY/5DFnAD3mY74yDfnPC6q/L/suKMda8Mtk5VTGODqQmRnewWnvz
u7UbNYL6W9kqFKSGu9ZeOts8gSr/jZU38D3+czjz6JDp+mlsVJV4cymCqo2fjCSi239w9UO6i427
xhBhr5ODEzf5Wyv3y6hHFmiTqW1lLozaO6ppwRSQ0IobOqYNqANWRMlZi4unA6nfGT7yOQK8cGTP
Kfh9NjlkYENpHtZcOSaHgiZ5XmutikBkbUdvtV+dKvitW+34YZKtJ2nPCa4IX2BpujaNc8+AwsKI
wkNsp45OC9D/4ew8liNXsmX7RTCDFlOIVGSSSS0mMFaxClprfP1dYA+aBfIxrV8PjrUdUZEAAoGI
vd2XO/VfvmJ28js/BJvizN2VlyPOl1FZ3WkULAWYj0rFp41DRBVijmdWVpixWzyH8qHbVeyn8Dg7
ldNeRIf+CZPP4E6X4H8JwMGZGuPPrH5xmHOFzZmH/e1N+O/PWWPTRKBoDWad5a6rB5k9HZ9xB4rg
jjK3XR4A4W/PbeFXGJ7/rEb6pzFXE2yw/GlAZkoxZqNshKfOm13xYdzppV1u4s1S09WgThJBbCt/
Ihe/wNG6P7u3/PbCaWMbCv0aVG6ro2jWjmJJMAZdqT2uQ7AUReKCnsHcZgf3ELTfOjCubDg34//H
NpqzC8mMvLq6DnLl34muJFAG9YpFJIbmugX8fz3vliZcSaC1UzuBe+6Gf2128jVnR2qZJAxx9F7r
gyVtLBAyMqII8VGv+12KQCXNr2ftkGX+ZqJukI6pLXHw16NxawrZ/udp9u3N/vQDVl/asPettp5l
vj/qwQ+vGmMb1Wde5+9WLXqpkAoXxZ3+Ubv+9F7Ru2kkYlTo08x/5eoY0Vj++Rq+O/4s0d0SWl1E
JSiV/31uHK/zvpc+Fv/qcfJYoC5id6ZHvpVdBWeHe67Ac3bE1W0TVE0ga/djxMmbXicQfyyI4RVy
ZMe8iEfnbNPjo+C6Xp4+X+TyJD/dRiHPdcWfGXJKwc3I9S4dAYDADBml8ZLcsIuyAUInTDjfQhCL
na1UyI2RJY+KT6euCGy/DFxRGd1opEuTY8mpEHGL/GzhBXCMVxRXvXY9Go+jSXNLvzFUDOcNrl0p
empL8wgB7ZC26XUzGHu4UB7pfHZEdbWAvNOrFzQu90U2byM/zuwJQELdStTHob1H5Fj0hF3IODoF
2S6i5kUVm99DYW706G/TvcAp2nF4JFhjcqu5v7TG6L0w2U8TpiYMGFZny45a5QLMVw6hWiRjRvrT
xqhbkXLVvm/TvwQSShZKKN4UQk9p/jfJRM4Cw65phslWsVvyMugC2+os3WdycdsmmqPivTaQY/vw
WqfmusxkfBfCc4bOLOxMLwweTcm6NXSU2cKMS7CyfcnYzeVJb2Y3keNjpA+OTus8SQugt4Dr+98p
/9aocVfK5jIlrCsry+tMe7cwZs013NaQaE1MxdUILie0uOTAzaVfo7SNxwxB+fPYD55f12+DJV9P
s/BLDZKr0iTOJ9UnJ7OGjtCvzqtk4arVhRMhk3D4s6fEN+9FQLGgg6xEPsgB4P8gaY99M7mdntpG
1nhKXV1MnICzEvdpUrz5HSB5NTiGOprIGiMgdartDJtFlM6ZB74uARjwaHqjrefTipj/37mrRGUG
qZcPetrtC+LzEkDM//MawBDLwUyBSoVGc7UGdM04zLXaczrbYN3m3L9tBjCPtvSXYGSHIluwOfuJ
/rox+nfM1WV1chhpeTz+p+KF198FiEPl3eMLiZ+aly07s9J9PZAtA6KX02iwYdhdXWTJ9XdxtQzY
q17KKwmqXJQEh5yyMyN9/S6gSZbNpb+OQJpP079PrCkj0fc1Kkpi/Ri01918Z3Vnzj7f9Coo1KA8
YKNHswsjwr9jBEZExILQkWFjL/WKZqGUTx4Am5sEJPyV8prtWbmuYG5KnnlG9PD/WMFNbdFeUyQy
V4NXfVjEaNxQYbxysrNokoYubMXWM22cXpRGvHMHzG8/9kuHHAGBshhaVkOKahQL5JEsZxQJbpRx
UT0Izm/lUB/qP+e6sdrXV459BZ07upXYXr+oIwCJCgFcr9Ap0GGwSpgB6HT/d98crf5P6ZM7Xcu7
Vm7JbWCHBRciUcp7sJLtqLmzOjlJ6HuaqLmGnO97BYPXXmkCool5StV9r0ROpF0a/LniJJxSAezZ
/GS25laRfs+SYgu6cD/7SAAQ5IbFjZU8a/BXMrliul4FAW2GGpti2O/nUgaPH3p5DGNHx+9uDKRG
5PWFT4R0A3ezaNoDWTFnpvf3zwIe6KIPpcVprF7dSjVIQ9GZe8t5sbG7Y+H0tnQDjWZDMfPlzOL0
9W1a5BsSdRsEJBK12n9neivNcSoNFAUHJ5oda2duVadxKkxEoB+cmDBdR38id+b953G/KWkwrCZy
iuIdZt79OyzeEmImS+aA7p9SeDH5oNk1XK4y2yNtGiF1/Dzed8WpfwZc3VVhbOHz6izCvfoH55Qr
K6fZn/ZVJjuVBrN+KK5LK7+pJ3HTR93/vpVd/PKSpRoU59AU/3u1bZ750aBVoWMSZ60PLzEM8wJi
/5lr/PZZYqxXqbirorpeGQOZqgp7DV6sGpSHGAnOkj+Z8HFTOyBYE9XmzjgYXeTJWnCcCfKrutJO
hZPWJUdZSc/Vu79+E5hbi4+FXCdwietV1BjmLhMrICocmi40KyI1Qp4u9fjUB/NeyCRbqaHwoO4S
G+1KF4enKVZc369uYzndFoNwNxCncuYeff1NS1S8yI4fzwJ6pdURrrS6QQ7NpfnkwP0QjstsDxHZ
c4Qk19hO4WLhx2yizbny6NeH8+/Aq1JF3mRW0ZNW4Ex4N8zgb49Fzw/SM9f3tVKwjKLweZCXk+Ja
j0UYpN7OA8fkCKutRffa8CNPokIRA/WJMQb+fDu/vsbLcFjFOJFaGL9WE5twgkLuKi5KAkjUlwlk
qdabrcAzNfKTEtCjYv7w85DfvMm0DzmTyqzxiF7W/YRZ1NKiUkzalsGbIt7p+aOMDLeBHCBal+xP
XMGMHb1QPVy3Pw/9zdyhuUeDj40Bh8YPluWnc47e9MQLylztMIGDFu4r5JiycD0ZNz+P841mauki
/neg1VzRdbWcsm45UFWbLIzvjBwzdZz0qd1XqZsL2h1YW9gPRewMqm5rNevZmO/VHmJPJZ4KOXpI
rStVTxwL9KtYBl4sPf/8G8/di9UuLMRYpCRYSh25ILYyu2oiCr8l2QDamb0Ybyar47/HS+4E7Bsa
NhxoKL78u3qOXRCFU7H04CegalLrdgHxh0PylqFry3TpMEItF/yjlObvbdvuWxK+0hZuDeQ9uN2q
+Jcvzd6aEY8as2sRTFknqQdk384sOs8Ajgzy5Pq0OwUzOXQY2Mfm0p/MbZVkl/GgOIaxLbWjVZKg
ZsEQyGVnApSqhtl1asbXLICXvVQ4TdcfSi3bRpJ2yLVrXkRyKDjswnB9DUfdi/MMZclit3ho8a6Q
vuE0YbLRtX5T+sJ103NgTIDDx1Z1qYnhg1XmNykIK4rTRhX+kmXifeS83FeKdWP2v4l8vCM/cUIP
MVsQ7sIZazXONs6aicXyicNgRqxQquOhMkBoCBTdObjGEQmHXbZLk5skaW3Qwm5e7KmEbAUVO79Y
BXagNfbE9nQv6/ltHJVbQZkw9JQwrIlvikdyWkH3IQQWJPlVJPulHMn7GrZteJqD8jAX4+O88FjV
+77lVJz614nhu3MuurDu0Xr2dj1BV0Bvl2PCtwKRoOmDZgaPOV9Hif9C868KQdvn0ilFSK8lxnaS
TsbQu7Xaur4uXYpt5zXxQD6djG+qIG4N/php0NNVd0EseLoU7LoITzYupFyo95aYXUyy7/TWXd/6
N4H51plkDctb3W9+RX19HNtbTT61w+/QNB9r5XLIEdCmL7NSL/yFzlat1kkzCkRI7AR9Rzb7rrTC
I39LR1zLT9SdWYJ/ZYlXhBlv4/JOwnk6BcRCpg8yeFGoUyZ0t7Tr8S0D37euJ9F0pZRI4QYbNTtL
MbnCtWi+yaC4FF7sPoJdAdo8045tANFxQB6hD5el8ub3Cjk7JbCFC7DfTji0HzeyVU6mftPnaAuy
fVe+CdgxRFYGMfU3SXHp45XK/V8Ymyh95AQG6KTUyE6WPAf1ktn5YBUPSmlLPhX7KVqCeP9ovBpm
Up7UjDJyHIVEGMrPhbzRW+kgy7NtRMwrkjh9w3LrVrjsAuqgiBgK4XXQ36JU3uTBcBEI/jYdWkea
oN6BHBy6C2Fs9hXvb5dBjGYuJRCAKqaFaTqN/h5iYW+g7HX1k6jmh2KwNnMS3FjItrvqxqqFbc9K
mHII882N7EOXsLpdNlj2oEVOMoV/MxPre5zcBo14G+jZgzn2D8JAaNd8CrQnSVc8RfFvfb+TYEj0
DugiN0sbR6Q3ZVXdplSIfDTDw9y8tcjhjEm7LlqB4KTHJr03wQc10UMWZsS1UeEYlk4Vu1jFNbSW
hVB7WJ78xw8ccY9RVyl0A1yN7GomniefDCARzgwlQOyBxyEoruRJ93ojJOAdOBqTqSSPozeCvdke
DfQjo/h39LEw6cNtWdX7mAK/3Pb72kKnhiooNSpngARg5ceuzzYThLV6rq9kKUJfR2lBW+jSiSdI
SBinzOk/cpPFTVuR66OggY51z1R/DXXjyiL7/aHe97Jql8NLutWKI0abkVIdu0YtqF5jwhANimFD
CWJLt3NOXuGEKyN5IHB6r1i5R54sGarChdkOUDACLwOjl1aDPSVk7F3K+UualZczNLhATB8CzT/m
Zn6j9bdKe+1PLbAZznDoS4uKKB0VQK1ClxCkhjGoHso1rFRddJKNv3nFKbgQCWJGM2GBQShFO0vu
JtY4HBSQDtRDUpFn7ZMaSa067aptRtRGDmxmMuRDqL8ITJsssQ6Bkm9C8dCAnQ776M8sydyuaF8F
9wGqAMW4ZgXHVMvcmq+TUQW/Hb30iXky/fAymkJ3JtVjmiV3MH9LJB+rSXvRwFWZgbZUUIUyNrMg
K49E717SUXBF/rnPAQd0lVcpsOYF/dQbPsVt2Qvzd8Vswd/p2ITfhpZecnUj1b23mH1bypcTz0tu
eIsnkiCFwZ2FZtcq5IPGL2ov7Wct2/TEZ5mtiFO44Y1d6qf+obco3I8CaHL/b0ua1RwiPBngwQqy
Z/a+m6ekfYhgINpDp3BlQnPkgt1mnEgaQ2KrpZ614MoKCSbXr0JOCeeSoJ8A44lzmNyzBrPxMZuA
9cj4WidgRdUiL7w3fFJKgskp++RqrDE5TkxqnXZkGN4PwjIpZsh14lGpfdtE3GqWw2UC1MZQNvi1
yd5G05v4tIbnM5vkVV7C0kxiR6EYH1JmtCkf5Z9PG7lQQpAU+WzkwOfddlvhttv0j+pOONtF+TBy
ftm7fBpptU0qpiaJ1WWb1ORPeFiI5LxsOfBoJTkr2q3KYjzKEhHnHTg9QloBCpbGcbQeeu64Nuqb
SPsdys89WRNoNu2wFVmgoZf7p6m4jevStrorg8C7ybpt+PsSNVQktk5PsGErAKQfJjLXGrYmJkRI
BOigASlGOmF9a/i6M0aj67dvDZyfLsSUSam40F7JVG/C9zK40AODX7TV6YpY8k1lSLbI91rm28eR
Me6uSRyW8XX+vK/8xrnAs1ElBXreQqdZF2RJiQ9CXApLNN1dVhTekCCm68bn1riJVGIaBhsLPOlk
5N0Z5K9WmRv0NVd79ocsj+bLo/v0Q5YD3adJMhe5UFF+hCFfY+4GbdXcI+gW5IMBVUoKgOM22lPZ
3HfSQB7eb9JSHKuzLvTxqpbBReL9yJMAY0yqnzkefD99YXMgqaIf+KUZmFlJWzQlx/ow7i+7sd+G
lfU4Z8llO/2y4urW9If7MemIe7Zefn4637Rhl6fz36FXe/HKnAtJSxkaEqWeI0xtElDoQ3EbAYnt
0b9AVNh1arNVVeLB0+qmVZojjA1gB8Q2h9ZWI/R10jxCQcksbS8tsmuMqb1U59uff+n384j6rbiI
zkR6mf8+vtiYldgc6O21hQjvXTiZQ7nXrVOo7LQI7g3AT4KT7V4zOI73gqthlElb3H/xcK6it1RP
v8ykTz9lVXMY5EQRmu6jX7707KkcbnUXRraXXJ8ToH5z/ud4iu8ETDK0IGU1VDcxMQOfk2Obv4jW
swqITYQ11/ARpRN0rqj2/WgIMGgoSpR4VufUWSAaOe2ZDa3b1q5a05xfepyKaaNK2DXJZqkMOOVt
4Q7oMs6s4t8IC2k5IFwWqefg9l7rGc0JHdbYMHoZ3k4pi1SgnBqsKFUpcyym1zU9RQAdBXAi4QNp
F7emybeHD0wPMCMh4jAXAZerojuFV9KQ3GfEkHFovCKCPCS35Of5uKwW6zkgiZzcl4ouetjVi5PM
UWi14lLUF0TEnoItaKKbQLr7eZhvmgfcFMBQi1Ri4W6tPjhmPoX6XE4UgMKncco3c17vmnw6FMbw
Mgy1HYntPglIha3aa0VsS1uVgZxF0rmpIX9zvSKdBBPvJsZEczURIzxPCo1RPrHxzt+WtDAAD9D5
3aIZUJzz1jv9m7nITyVijdoQ9Zm1xrsWzFpiuwCkO4XJF1/IWXcfw46G9FIYwkWW0WEVy+pSD8Ib
weDs2OZXVrGwdP80k3QIRnbp+mDH6UOv6HtBn+2pALdIRGkwHSKrdISQ7dfS1VVAjeTpCNMj/aOQ
b54p4CDBtgWisdFl60Co9UWmjscmHR0xUeCQmshFmpITRPrXiITbUMowzCNhEQevyiwv609UUEri
dvPwIS0mqHQ6pPGuIGp94l/rDLsXRNJMexJa6FUUx0HK7ab099n4kKH4lBv/Op8Kt2XrN6aPP0+p
DwPCauouz5ApxV/p762mrpnMuT/pMo3oIHsO52g7JQdDqFAjwq5MU1eDom16UEsgm0w3Wmm6Dbo2
5CIcQRV7oSNoIWlUxIcbZXUIusEVx9jrFILIzTdV6jZmwSHAErepaP72aagXleQMhnluSn6zDGN1
AAwhfoha1mgIPTHnRi5pATTqYSwgDpXa5diRWKQQhZ5IbMCHV94sO1VJ1EiCM8OrX18IeCJ8jXCw
WPyC1Quh96MelUpHxyO5Cwf0xsa5Fuw3775JHNQSgfThmF4Xf4uo0oOoTUG4t+l9Yc3YnrMHxWBD
kJoX2BGvZ/m+JhUpGaHDx4BEFdRE9DrPrEHrjRN3GL3Q4iGnDk0Lcz1fWnWYQEsteHj2SD6ZRVrp
9SEBvBxkYlJlRHLZJWKPfp6n6wWAYemYscZ+GFrotfMAPu3XRrlMFRgRlLisZp8hh6syQG9UR6l/
8C6dGW1d/1yPtqx/n0azEGr08VJQU6gRsUezdfMBHYRbytc/X9a6xL4eaHU3CSuTa3NmIEF6V+WR
qzLsbLjT5jd/Uq/Btd3+PN56nq7HW/75pwsrJKGZxp7xjPjWD08mceU/D/BlPVmPsNpY+2Vutq3E
CEGisBBq8e0wWc8iE4ZT4CnUrTstI6ZAKZ9LS9wE4ykuGq/G2xXP9qx1r5OkXvnhk9SJTi/UG7mN
yCYGTtG/aaSKizcThVJfz9wG9rOlpJuploiX7gAh3pfZ/5iUSxNgmXaLg5ApLbMfX73XaVpb81xy
NX34gETTLkyVDdCNac3uKHoFEZJsTQL9Vgj+0pg5cy+/+O/Xo692YE0x5EMgIKMizkZ15AM56s0b
dUY3vs6c0ttW1GD2itMtXdxye06q8O3c/HTtq82G4MNATVvYqGV9bQhEQKH7qqRHCwJVDo+29M3d
z3PnuwER0ix5YWyi2Of+OznBwfcjsWzor5IUyfl9VQb7jPhpMxqoOqDm9s98/L5ZyzhCYF1VJLa3
GJn+HVCfC9+Xq9in3AiAogo2Qa0iziKSJYFcHsU3NTkBVpJsfr7OL02u5bl+Hne1vCSCX2RFqaJ/
gPlW6QRKFe+qlCLGDHeF9RgRINsWf2NrcgIyx88M/t3aBnpTW2yBSDXWLJQm7LnaKeI7om6oE6qk
L4VIuUPTwQmwIGc+tIS/VD7/+5+H1tbb5OW6Te61tvR52M+tZlRUhaksVYNA5Vq7aKNsYyjw7tIs
uokowbeCelWU2iZqRNcwi94W2wJtKrXlii1/onrQJ53WFx7oD7q58pamL82o2BN+u4VRn6QGMRpi
RXqHQaNh12gB65vm6p1wbNCxqWpjZ+lzLL76xoPE9zm1nuT4dySNThFUjknVsa23vYYOxyKITfGM
9kGgJBKQaREYu2q8Hgr1PgSMb/SYxUc3nfh3+UyeaYl983y4R/TDlme0APBWk7LWdXqBLDmKdBmb
t9NwMxd/qAL+/CzMZY593vctJ/0P2xa8f2iQ67Nk3pdtoyEcgTJLSEEWHxHKPEux8ieIe5wWHWe6
OjDfIRMCxEYY3Pl3xUgkawbpw7Ho2AF6L49y+jYToA3G50qRSJ7343DpcWkYWovsdeS+FkRrFgKV
q2URLbXXFpB5NmWuYMhXkrLU9aUMkOG8HQpi1aeHIukP2Rw/ROTTzvrSoxhQkBjpREnBEAmoIOiB
EY0kt9tQcRJ5Jk4wStxBI90w64nPQfjgC+ypB6+xjF3bUUCq61df7ryupNoUs22BIJ9bshtIlmuU
j9D6jlldv+uhdZvIj1oUEUzCgcaad1NdUPeFWVn31aE1KAebABAS6wLf8C6DFkDg8jaCUuVP4cbC
//HzU/pS5+C4p8oyGAT143/S6vtT61AH8EFyesE13NK5m4MHU6cAWIjl9eD/0fORReterWRanLhe
JTZIXQPuGxXqzz/ly7u7+iWrb5GeW36LjAx4QPknTQBTWqSSmWcW5K8r42qU1QpBBx7gJf1KO4aC
JfwKPMvRr/VNewwPZ5XN6xPDx72FKQ1MUueVXgtYgrlvQimnf7P4hocrJPdbEH0Qt+qHc6q4L5v3
9VirFV/tkloyaQzDSZk3srPE5RHgdhE5xjbdtQ/hmTXk24f16dJWa4iZYgWNM4ZT03yXZjS83sXi
HDHt43v87xIiUSzkU4aYzcT/uX5YRDZMCTJOOybdXeuGwFX94lc2BfFu0omESDVbjBtPq6lZL6+s
rp1GgaLgXyb8BfSnhS0goXxQHtOw0GzG2s4Eu3SEiFhtcwwoaIQ5UTzWOaTll8MEswyDD+ggFT0r
X/5/l1hNMZsYRyU/vKM8b/4eUypagbyNhvaonqP1fPH3LM+eigXWTTQ0sMDWD0NUB7PteRhz1Nae
OrbbwaKoPD30mbIZZ2LASSULAhieSCD9PL+YQl4t+X5o0u1YL4Xeewn5Y5lgQ4R2Wwmhl0mP8ThQ
bXqNrMyWWmWX691hlvozdrNv5y1qReAMSL2+VhzNOKLpiWjRbrxkdsr3hRGnu8m+22BHAoS0Nb2f
l5kvXz9uFrpYlKN8n3AorhY8tnzCNDWzYYvdm6XALmLsTkV+xGbo55HUc0OtVjQrHEbg5JOBst+4
NFJxU1MOUqP3NH4VcZYDgSa+ZQNQ/TgI+IdjHlSAUEAXNmBgbDU+GaFwqjLFRnpL1+vVVxUioojy
oL8pGpkzdxNw8J3gaxdScYrN5iKViOCE+Buk+cVcqYR+aG6V34bFr2qECaqqdofQpqDyswS/d/Fv
DN1P82y9iQ2xNs2ZLcB3i8TnW716fXujNUZD5/rH8C0bb0ya+cXzz/f4i6F2mfufxjBXfsW8sfQq
0xiD6DJ4EOzhLpZaoWrnb6OHFg8j/DlL9veXtRSNFyTVF7r2TO5uDkfWsEvp1BW03shQDd/PXNeX
c/THdf13kGVufTpHK0hXmk5hEBC+m8JyMi/ciP0eZrGNUmT2iCobdkZ35uX4olz/z+3877Crt2MS
slFJE96O8Xf7m+No8ITnwosOVOIQxOAs6T11E5xojj9Mu3Ov5hfh2sfoKuj+RUzL2WF1XKL4pShT
9nHR5rbxUHxmb3QEHOZs8jBfUb3YR/eKU2wUh5728dzx4bt7zgkCaD1lSmKllwf/6Z6j9xjGKgCe
MFSX1oSyfFLPLAnfTZ3PI6yeam60TSqq3F5tsAAjylukRdvcyv7Xog+Tx+CbQC1vwYet9fi+1Aem
Ii8vhSrvklq5jwgBH0IfMKNI4OVwnxj3P8/Xj938v59q1OaUL/hILzDvdR0j7grZT0NyM2Goo7xA
fUjAmpi6SmtRjKnfciF7bGLlITLo86galeZ6JJ+JM+RlIr/L+bhrshmpEDjGnmLMSAjM2KQ7xEWD
Y/TVtWk8RiGySfMuU9BpSAFBxrp1TIz4Wa+foyE+TUJFwF3jLr3BMhMeTDnc9oLqmb5xxmLxBZgA
M5y2IGcoxMkfX5J/J4paWVaqJ7pqa3f61pBthRBhxD+10wBN2GCRwkm78EmEvXpLr9upvIvz7uUv
DayPX0FcHLB+lR+03h3Jc17OgcGaXgaqHZGQNrK3DDHYE/UVxqkXItmK55OMTo90eNVKblM6N0FU
ukOSb9UaHHluOLL4R+/ra27ciKzcUkdHHg13Ke3+PEO+Wam5af/9uWt8yUwGQb3IYlnRlkno1C/i
w7wTiA7O37rL8ra7Uxvn3Cv9gVZfzUt2RViKYPfpmCJWC5qiJnPTtNwkFXGQH8ZbaWieWhJFg9xN
SPFKtGA7dqdS67eqcC3nBI9jy+g0J0gfRCj7iE10OvSGSE1hfJRzmhT98zD9lgHRmCSpzulTxqYr
twiYW/xy05+fb9s3e2BWPah8CrtXDmnrtkOsmxPyLi7A6MajIpCMNW7E8g+CWWR7xwnzXyzeRuNd
bbzrGbUVE7y5jrs4Sr0EcS8euI1BHlJU4FeJcY1NI0jRqwy12FAxT5EJ/vyDv33On3/wateD8hXK
eqSo7OiI03JJuX3wWa0x1RMeYwMtuGie5DNv5NeVW8UNgmBdoYOh47r694XspkFX265U7aK/ROpG
7XY4s3LzJ/FnrGcSJ56Po7LO9n71caqmuTelWESjgLdFGp+L6q8kh7YmPOQGmkfztSInzKdENHeQ
JLTIf+0m5UVhM20GhBDmlu1nf3KUewWpXwMikCRSnQq/pdWEl/zBW1ywjjVrO0k5FYu+DOHMEFYH
INx7uRV3CXlW3VTdDL0vbhR/8uacVLFWF3d+WD+0aetpJQcavRr2qNd2bRXtOpR3Zd09xEHhGsbg
GvG92tSXeRqxzSbzzR9yTw8gZvElSiyNxpp0OYzRXmiWPIJ3XKkeCZL1gpeviTscJVBHoCGTU5AU
KNibYxPqtT30PYeF8MrPYkdqdOoEwxX4ULuw9o12IYquX4lel0zOOCKGo1gyNPlGI/lU5w/r+j++
uBOV0tEbZMDJpT4MqEOuDf+PmN4H1qlFeBToF21RulX9W+pIMY7uCeCwlaWlSA2GppUn+NamEI9J
8NpqlE9QZcrFn6L8NXSomMLCEeanOL6oy11UYunV7szymOePQ+ofK11zlW4vS4HbV8xZTSNba0Ty
JDtBj2yteQ5likLaaQ63PhnZc+S1qEIA0StNtqnpE6CL3Eid7mRUdKxSdDViv6TQ36gop0T4wAHJ
wD793Sy/k/u/bfxWDbNd9rGjoEadY9SKxNWSlWqIF0JESO6jQuSXr3OBZHvpWKg+JMLalaDJVB1f
e0TnmXHE/7QZZp8l7WkpNWY4MlX02stUHOPiULf1hYrNwB/ei/laxEWpS6dq/h34xRFtDWc91KbG
fUpQt8H/7VUWj9dMlbxcolA9+W4gEtFL3HSzKOqKF3G6ldB5mQAb9MURTCs+qzzRj518KO2k/xMl
L233rIR/R1XYKz2rKbN8Tq614aJQDNuAQNkxh9o0phOOnB7JnyntTESuA4ebrHmi82oL/XXPzZGG
/c9rEgKjLy+viqrF0Phqk6XypbvXm32FaHEEFiUN3VHK4ysh6jc5xDE+glpz0uZUv4/kLkR5VEN9
IZbRNK9qs8w8fezvxKg9+bJ56mPp2FrVuxBqj8IYXrSi7llaR0K7Eo1kzo0JSbND5ehtggS71Gna
i0DCAvaEt6o4v0n7JI3YvCo4EbLmbflRtqnW8sbUgVYJQbFHJ70xNPiRQradqTSmwavRH0bpwUxG
vt2KJ9fTAbnACN2vL09tSzU6OpV5iR1olHiJOi9SiPPKzS2NJc+Pu5zTYPQHXmNuD4rA9klGyG06
Oc52jT8zJyeTjRh28LF5mJOHMPk1U1Ulrw+RB/FfSCjN4KrTEQFnaC/a525RRYRMOQPfOYcC1VeZ
3xb5SK9FtI3yg1IruB6LrS/eDNEbnjx7Jnd2JOs9Tqbt0BVerzWURjWs6ezykP6gicBaDoNDPtSc
bbUxWRDPttFaO72od7UleqUxOV1MXE/8XuFJCknyhTeWmUclxnVN5PJg3rIR1Ik8zLWDoQRuE1wq
5gg5m1hFyTaUzm2Vctf61kUrgUgbkZP0yrHuhWepCw5AU0dg6WHL9Ct5zxWiEqVC4K2M9yoxxZaU
kZx0iKWdUc1ubryIqeaN4r2RoJcbWcspadf1tWwax3SxGXCXuyLexROC8PCYqIWTZGA2LNa4EhmN
qTglfYFANh2fqlTWYrsYuENZGWybVL7rFIybCgz5ctoqOocf+kRpFb/ng76teuWiNUQ3jkPXRIkb
1LNdI2lnc+6K2BT0xvJiNblB4z9q+v3czKyvsRsYybOVsu8yos0MDj7RWzuSnkU88iq1ITFGMcwt
rTDN8a0gdkKx+5ogGR6zkT8qPrtb+Sok9dzI2ATNyX0OTqoQTUceTM/QIzc27+AksmzVtrnswwPC
lrDuT41848tPjVHcylnj5iGWEb/z5DZ2It4FXH5uZkywUK5kQFAtOOlCPxKh4uq57unR5aT9Tclr
oZDfRH9r8b4gG74lA9aEA6VWk+s3Wym9GEaCPY+1/DfQxa2cyXu/30vhbWnye0NiS8twa023BP15
al453YJSCGsnbf5SucxIdE5yfD3QZCW+U2r9LCUSEO5HKT2p49Psv+eiN7XXSKZ4BwWm/osf3C7c
p8y4DMUG/c6VCiR99gE1IlDQAEbV1w1lNTwZcfWuFE+Z/pjPt1yLRZlmQkjbtqqdxjfC8KBAuZrx
uys5keCIcmUfIflJqp9qFvChA1Rvdl7Zzk6PIEKOZEfkSOULhpuGEBHF2B35j9uUtkh51avElWug
lBEVqYsXJkXKi/I9DQAJJ81mTM3NWKWb1GfRbRFR87D0gei/OLtA4cJidNeR4tIML1FFNSV/ydlg
GlQT6/qPws8Jk2ss1bhvos3/kXaePZIj2dX+K8J+54reAFoBb5Lpyrs21V+ItvTeJMlfryeqR5pM
ZqI4sy8ErNDonroVwYgb15x7jqGuS7K8VsueDjLzMU/ge0DLTS7ZEdHEtnY++RZyuYCSWzSDEGmt
89bL9G2AGFfMcyvbK8l+LTm50eH+oCvgkntey281ZV3Hvqvqe9P/qFb7fPpZ6Td2eK11mZfZdIhQ
Xm2yp9H6VBJ96QpMlAQ7OSqpRsT4iv48anwM85s8vJj1j0ApPMdCZHHblZ1nW1A5BolX9p/rRCUe
YDKk+q4gexXId4wemP3niW2WeXtrSKd6K9opieapZnCtd3Toyg+MQ7lNy3yJabsF7S0jf8wkyQtN
ZdtHwWttSApjJJlbILSkm9tWfrUYVLaUcKvpv3Ln1Qi6dYEYE0Mp9AOhmsr83TgluyianvWRdlkP
PhgmSYOiZFDlu6xpN63Wc69kVxs/FjF1LpjADduhm9b+6KWB3mrtb3h3wMxW5rdx0J7kLPuqdh2h
XQdvYguU8kBPp05wxkOaPEStj39C+K6cmHOR4ht83xJu9cKTC5aU11Zm8E6DUPM0JleyXIuying5
hme72fZoYQiSu6XOx3lYrtOfson5sQWOYpbgUfrWpqrrCd0qk8g22E/WUo36vGpzamKW0QxtSHOy
xIR+2zFUn6yLrfaUfPiurxRX9iCIQZthKYsSdcvTbOPU5qx2GleKPGo1NsN9u2+2yPm6glB6ef8u
lPxOLJmzCmooqZWqVVhqvfGXus7vk234y4jd74IFrfD629KNKcY5BD//ziJBGgttVxrBZ7ltNtol
FKwNdZQ23LSNfFX6w6MSVF6g5tvWislkGc2M/E1ROAvcTRfSVIomR7ZnH1VCyH2qFGyn03PZM5RQ
h15boNHMUCAANdfSGeWbghszBAOc13jO4aNEW1cfCJk1ef1+hHreKuC3EXUcsnzwC3PMhKVXh0OY
1ewEuZIe7euwB7HVEkWnC4nsGfwfYIQmsL1EwZRjIOw4vZexWU+jNWIqv8G37Xyq5QJMTsNs9/6a
LvR2Ti3NtlhRUyuYVCw1zmdTXg8Tg4LtTW3dWuFhFUIlVEq/UKI1DqWrmtcE/wv21Qt36Hilszsk
B1mcFjSXqERonwnaIFvLbuNf8iZfo1y9xIJy8RP+ua9zWjujU8kGxSdEjGvl6B/ig+72/bcwWPqC
b7SEc99wtK55JcKOpsmqKiypj/FL/iJt6ptqBxmvG+2yNcmuS3Zue9/HDVM50banBZx9ju8AA20O
TEy5jbVwjy/5x+PfR3yHo7p5WOZOq1vss5mA3m9eaiTFwUcvWDljNpkd3DmlnFrBqxXZLFvfdl+7
LdA0OIkmN3pVd/nfpxl/s6YjsIQ2Dmy/8z5hbEdIYERYs+4RHqGMBS75Vlh0tto6/WI/vX9YL/Q+
uCw69StYPrA6H0egQU3DCXgYq9PLu9sJEMs6WItBD0SYK0/edDSbAKe6Ngrgzqu08Mjpl97RY/uz
1kRjWVWkB3zELHXQo/s5MZ5qKh+IZBgvvQ9BjE1p6dpa7RlMV1XjR8f6mibfm/SXk2yZWFgTe8ud
73Vyv2ozCgeV7+bd00jSmBOh9NRMc4YKmorb4Q+kLF1xW/a0AZLBHf18pTEBjlB6o62GwlpbsbQd
JWvXUU9LmbOZqALphCi+ZS34w6V1z9xhUED9nhmUDlHjiIPXQV8qiF68HUcfduYFSQjkEUpxbod2
lXTNrjG/Ge24gMe47GuZTBRAHrgC5xXQXmFuwc6xQuZrUWr8lXrVrbRuNt1wzeC0+xdYn87hLeLE
/mlS7OzRtYcm0A8qpxCBw2/Wp/56gmcoXUf3Szzwlz/Sn6bEHh+ZiqNkhP2c1UHS65YGmvfmgjqN
+MxznwqfEEgnaj6ws84tJEnMeeP65c59BAa3zeBwJ7OgAeWWar99/7ZfjD6OC9azvaPlXse2zd5R
7NyIInm7sx/4WJ6+ia98t9gFi23rS3t4bHK2wlprD34DwpDEX3ZbgzHRpcb4xdDi2MTMhzjFFE56
yGcK92JoZ9j5O8ghVonXLERvS2uZXdpIigJNijCkkvqOY+rVZue9/4kupS/Ha5ld28OUGmZcYeJ3
+tLuUFrYLIffl8/dn52LWYyiakEst+LeVsVHmXrbJN3WlECqsl8Z1KPeX9NFL3G0qLdH6OgeSYcq
zgPkpKmH3JZ7zQuulKcAS6I1tlI/U7fbUpF83+gl/3dsc9Y3OYzdZFc6NksFKG5wXUDT7Sib941c
DA6OrainHqIOB+Z4gTyv+k3vBTtrkz36L9qjD+ddQRnkb1L5iODg2Nqs39SbajhGPmvSpMdgLD0V
vonYZrbeXGhsLTmKtybw0ReTB3XMcmHJeY5fppvDdthZzaq4NdbVHpV5Qctv7Y0fC7t5Kfs8Xt/M
V4Sj1NvqxG7q24QJd3s/XEGbcfsXeIKXfIY68xmm2v7Rukv9L4b8qSmNKyOnFAwvv4rOlWp/Vcxt
o760PqEetKY+FSZIPNy+fpXUYDMW/VUBEYjjfI2iZyX/YNnfI0mnmY2CeE1pWAYsUB0AlbbQ9N7p
uYJ+ir0bwF2j2+Q54eglQBjlWNukdIiH6N6acng9JkqbxXOpfSoovLX6s6YWayd4NvwPcvQSjZT1
pK8JQ9z0XNdifCOV2nUmP4JRBHygrRVagFLxoBQ3lv6qjcVqSDZFjaTiF0mKPpXJAe4Gzc1QAnMm
qDXa6kExqifAwPu+TCnzHG7N8gc9hf0hn9wxateiLRY7zIfQ7IG0ZEOD6jbuzFVpBmu9TH8gkUFF
D6ajle9QfEoUqfD8odkelOqhS4Kf0IZtugL8I5NpgQ0GstBeE+3TBNuEwW5G04eieh7pjtW0sEZN
vUL0ZpeXxXU2Vj8XTpe4i+dv7f/5PHXmvUu5sfxBPBOCHrN9QdRlW6+1K5QGr9Pt0qN0ASZxeldn
jry3ukpxJm4QdP2gNWA4oFl759yrbrOadtRJ29BNts5XmCkOVDyyfbszFVQgCo/O7fr9pV98txRF
Z7AZtT1Qj6deqrRbLVJ6fhdpbN0uoQ/YLcTxF5+tPy3MURaWDbW6bmBB39bIS0Cp9peqbhfTFePI
zsyra8GoQkGGHYFtjh80T+jdVo/R2veMtbEdvXxd3uob8fjnizz6C9tozJy9SlcUUjmMJzAtJ37h
GTBQvv+lLr7LR+ubefiyllpdFS9l19yEtbwyAxX5yeeg+wWY8n1Tl19lMdnpXJwSYv45axKEjlbt
996zr7RdGW3oDytbaVtf6S0QxjxeiG4uv5dHNmdbaIKDVoYCm4Ky1USwLp48wgLXJMYx0JxcOJYX
YCzcwiN7s/3MfMcI4GYW4VT60lyh4/7N3BpwgLlvXLFMmSEzY9+068rT952Hovwmu89vl2gUF9ct
jtbRe9plUVCXwveYj/429wQ5rukpqDRr6+j5j9r0f56oqDf//V/8+XtRjnUUhO3sj/99G32v0Rj+
1f6X+M/+75+d/kf/fV/+zJ/b+ufP9vZrOf+XJ/8hP/8P+97X9uvJHwD7Ru342P2sx6efsOu3b0aC
n4X4l3/1L//j59tPeRnLn//6x/eiy1vx04KoyP/xx1/tf/zrH2zbfx7/9D/+6u5rxn/1/9LgZx19
nf37n1+b9l//UJR/Cp5s6Dx1NKLRUuLiHX6Kv5Hsf6KdTWkV0S2AWlC48Fd5Ubfhv/6hWf+UHXC+
tg3O7Y29+R//0cCBzl8p9j+RGsClIihKsRiKhH/87y/28PvR+f1F2IY//nwsez+7iwBQGRoTOHSm
MYXs6hxuJdE8kcoh+cHI6A3crk+0mr12BWdOjTTFMpZ4No9CHMnvjPwIIwIANmVoo0/Po602edEG
Ld1b3kJrk6J6Em0t6P3l63B79BEure3UbZ7bmr2EQwjPQiU6xeJt6Aa3/3aIVwwp0BVfh7v8kVtR
wPazeOeW7M5ePbU8ZIcyB9IuwQ8sxCf6dgXq7gpxp23gQWK3tNIFg/NSbNsXcTYNGAyZgGlfI3Pp
dVgyMHv98sBJSytmDMpRH5rs1VwmfRH+8M8Y6exb6TP/HNhSDhkqS2hRVzTRrByuTUpge0SLdvUt
o1HVQkr9No10bpGhWNSaFaYeZh66srIKDfmaCWB6XN2X/JlIk6G5Zl0+5BtprTzZz/Zneyft4ZOo
vdw174puKYsTp/3sdwBRK5RKuOnK7DY4vmwVeUfJMNw3H9V1ukHP/hmNN6/z+itGSXmc1Aze28Xi
/WnY9LbdDAZDCyuIo0AvzwzHTGcc6gk+LdrTO8Bzb9m+uvubLZH/tUMhy4ahFT2e2VXwHQgkUge+
UMEfLMiDJbrjK/6I6Fh7G2y0/cKdv3COGHQBeUuvS1H5uKf+JTeD4VDnsKaU9rbcl5t+J//IP8n3
3U17F66lh6UuyCWHdmJw5mSUqM/yOsLgb4dGWLiByhK5zHJr/H8ubs4+HtZ8SF/RftsCnOAeELIg
jCF+uBHvubKQ9p+9DnhrBWp1LgccGYykze5IabWFlojFibLd25w8Q1WvqA7uAXQ9NO2i/N8s//99
YI4tztLj5pC3nBeWWHvhg/oVrGCxFeMtTEft6egHLvH1bbbgC2ZRElahf+ZBlRF4RSjhjBup1cZq
8DMbAOrbMU297CeETB4lh01+W3x6/4yeFoj+MEYuhFikGJibT33IoOayOuloMNR7hpGLZqemC+Xx
CyYYTIBigWaOYdFwPr0FcdrpdhdhIjSCVazx/NS3BnS3f3shhB/cNrjneMrnc3i+ZUhxJRaSSzrj
7rcZWGsrbFbvWzk/hIjDvlH7m1xnGlOzK20OJTQWASwVMupZKI/c1/fSGi7ebf7UuuUH/WnBnvh5
J04Ze8iNwqZngqE/64Q18KQWTsCy9G27HxMvWGvlGt1x8NzUVH6OO6gPX5lM2y0eQ/GMvmd55ktk
5hY130GLIb1JH7K1/9Ai9lm9oE+23O87LXm9ncKTVc6OSFFn2mQJLK7S9W43oketwjQ7AbOT7/O2
QtCnvR4jFAZ9beHYXPygRxs8n2EL5bb3+5ANbtbTRjwL+aZyjadkr6yb52VWyYXvOb9vIaQbXSmz
q1DbuYwow9q4FrzJo/GjR8di4fScXz0xngf/NhgPVGPnzWr50OsVCkDi9PT73IMJd/gmv9afRF0i
u5fAUoH7fV0qtMzm2sXnxCwzw/RzIPUhoD+98elYGgYMOyyS5lQPgoaYM9T3jtt5owftMxxz/cZf
upuzNPcPs8zgGmQr5DJztcYS2H8X+VC2/L6b+TO1NTUR7vMKolkhEiAkdIp7AHONmzxrW6FanXjS
flTWytLzeP6hGaIjmGN42oFgb47ACgwEkfIMVKlmbmvrJhg/yPKHwkHoTntIu5118O/7kNEFfscs
vKmsrwO0XJV9b7SbGDbfhYMgXqrTy3z628xeMik6+GkkMQrSb5qPG0CU64HE6kEAFERk12+zxF3U
TBZh8ntGZ76y1dqoqG2MWs/KRl1PO3WvbEWZL17TYdu+v8QLR52QlfE3Ukimv+fRa5jrB64V+y2D
+I0sQPwgpNXd+0bOUg/Cj2MjM5+YNUDDAtOJV6lyd4Dk2Aas/L6FC8eGUpTB1JSNDsh5yJii8zLm
NtDfUF5X3U1BRqgwJl5WT5b66X1b5/GNWA5ziqrJhBMTWmJPj+oxaSbwizXGwhskcTeaxyTd1n5R
tsW+2tDb8CRv0TdcOBQnNmcnsQ36oSkUDoV8hUvaRFdQjcDL0OyZF75eal1fOBTwaILhJZSi9Dr3
tmmeHQy9IHczJAcyp7023oIlXLpcF76ZoaMcr1jEpZC6zLbRDxnJSHoD5pG1/1gj4vnV2im0icx9
vvOfra10Vbz2t8n9Yn9K+NHZBTsxPNvLJo6aPGRgAcO/Exow6TzT6araC0bkpd288FbyiCBqhRwi
9JSw2Jyel0HpylZ6WyhKZJ5uu+2LsoN9XQT9ku3GlPO31oIjfRNIPVukOJ8KKaLIkE+NpnE4ZAfo
7lb6o+U16+BJZG7xxr/RX8sHjebRSl/Jm+/Ms3jyvcgd4brecHCZltaYeQvXXKD99LnbOXvm8TeE
UJ65XrhIFw41qiJ//o4zvxCMsmZXKQ7hTcv2pqGpAnaJErKMTORSsUC54MxPrM2ipdIKqnZEKHDF
QGS1Hl3Uza5FB6BGE119eHtjoS+//3t9/7fn1SBRACMJi5d+JhgzqHIh2cJsnH2R1Z+yvgQZvHSP
aGvgjWDvoBwwO155U5tKlGNAJD6If6yTLyjukcMm0HWtogeDh2P8ZD8tKu5dchPkloKSWVfO32rD
jmQNNnMeKganPw4M2Hvw4iautM53yi+jZqo488rbpXT9wmtCMgF3iMk8FjPhs/XqjibJQQVJH+xA
8ELk7pAswRUvXtljG+LkHrn4KfNHOdRpVutb/1EghZSV//Cd3vkvG5jLYrXx0ic8NjeL/Opakoxg
EEuilHO4ja6NT86aEsFWLfkfAo0P8PgaXriMAL30mJ3sptjto5XGU6QlTc5HhFMu+zq8QC4lCIZU
BEDd4sUCZVtu4Z5ZanEu7vDM+zd+Y8E2zpL9D+IRhSvCiz4cXhvPukrXkqcsArfPEzPTwPtSUNIA
3xMqnC4UMRwbMnkf0VH2WJ6uokcBVEx3ZfoXBt1nEIHft/7I2tuM99G21knU6Ui8/nZtys3vrmaz
L+6XHP158YrGA/LnpPBcfWqBs3VpugSBXPe2rnZ/oFzgAabdm5sD3fxFQNZFa46Q9kXek4nieTGw
iI1arSaOi7Qr9/o6uPJ3zQ1yZ2A6Fo/IpVtxZOttj4/2MEq7TD3I2Kq9vvbaz/We4WO3cG2Pmlmx
bVfDVbGX1G22WYqKL74Vx6ZnPqbWUn2SRkznn81tDynyNtuWa7v1dHSnNqx3WEGGocH10y3Eyhcv
5LHpmeuBJzQzGacT0Un4EL/mG9/7fvjub8BUeNBw3XY77eX9d/iSQz22OPM+saJ0caFy44wscwMd
QZJ0CVB1YVVoxzumTo8MqhKIjE5vX0FhLnRCTun4OG1QCNnpxcYCrvCrugE+uC5dpb1fBlJcKAqe
mp15t9yMRqWznIgEDtJoZ+PDRiNODXk8Ufq/cWxOzc2c2tjaI+N6rDK/MddQ9008iPmz5Jqefo/M
5mfxIIaPSxX683dYJG4qVFrQjlEBnXkAswMIXaYssjt8gMy9i55Mf6m6el5qOrExv4ut48Sog2ID
GvG9/MHfq/f5HdHyflHN+9JqYDUXHKtodJ5ppRrGQZmi5s2Sv20fsivBjWQ/O4TLoyd76q77pC8g
1i6ZhLVF9GJFb3MOcZnULIZjGJN6xpzm4aNTMiMY/vy7twwq7j+NzFEuZd8NjinZTLTFT2N7e4he
3//55+Ht6c+fuSxD6RMa2CzCzq5qSB6yPtymcbdJcsN939LCds2hLGmljHoTY2lkJFeRn8KWIf5w
wQ+eOyWxHA3UkawYonxw6jAydFRDI2K74vG6gClH//D+Ii68ZLZgMWZyCW+EnMNsv2pFLZlUwoBI
Ptq9mCqCpYD6JWCS/YKtC4s5sTXz6WphTg7EqNDxb0emh932QeGdbnffGZUCBqR65RYQ3vtGL3yl
E5szjwupdZeaDjYb6mXtSNXF/lbIT+8buRDGne7izMFqpekrAzzvvNEKBTJjF8HhaHqD29HNKm8X
u1lip07T2lN7YtVHMcEhHvQKVoOI8rrzGSzM/duM5pPmConvRV90HjOeWptVCnKjKw4dOlqrdF/d
1c/B+rdkavOQ3f87b8fJ95odeJjnKMYp4nutpfuwXKGvxxkxkaugFVnfHe4ZX95L+6Xc49IxUVSN
CowhQ14/HyLQlaQfAZfAvoM0GYJLPaqiGcQv75+TGfZOxMNAXY7MzHZyqIwkHQLOyYEZZZgAPchg
5K/ILotucrBFNcVKVzAGPg6PGkyBN+1TCe5x4Ze4dHho9JoWBHhIa87rWpDQOA4iWDDZfifn6Fzj
Dbtirc1V/VGCM+IFBgBP9UT+wXSs4aIBuBhBX3IFIm5mlhHkzlmB20TssOglfgc1eBnjD9bSW3Yp
5DGODcx2ejKq0THFIlGmAb6iruDN2URw8HXONvM4RC/v7+pFF3BscHZwG1IuBEv5tNazTGX+I5NW
QgrnszS6cP6xl0uVHBHPzH3AscFZ2chXsoxHXBOZnLHRdrAKvo05LIVVFxemymLiFEZwIS506msQ
JDflRMXOwbXBlKuu8w19QFe0zo3hL2jSX1oX2Sm8qFxDIZpxaq8Summ9oeBt4i91+EVmlOzwOJTE
5QR1XE0bDMbCt7sQNBjHJmdbqYdWzGAwS2w/S991t76HK5mxFN8z9+P36Vf1w2y8eJ3+HJdep8ub
q+uA3+jUqmdFdKdJnFg2JrG5gweu2UUEEEw3o4pMug6rw/ViOnkhhCWOgPtDNJiY7ps9iIgnhb3f
YVEUAAwoN/tVso93/w5iRqULcWRp9ij2fdxUdLyjNzwJUn/dF6Z4XVQkPWmitso460KwdCmYMcHL
cEpJyikyi6N19CwWdpKnvTGK3YQ297ra/h6RNpnMWrR14cU4tjUPZONcKQ6RhC19C6DkQ7SOtvFz
QjtCAILsa2bBgDsthJyXjgtGTeJzjgtJwexuxK0mOxZKPCxQ1Ow1L/oiud/9e4IM9/Bp6aVYNDe7
F3mroUXcY0577r3JE5Vz81V7lLYoQF6l7mKgcXFPDaq30AqwvnmLILW1g2307KmApuMBbFQSJW+i
OC9gM84Ec9JKfqEov15wAJcuhUlvQqf8CAHnvJhqhjwWFYNBfMyBArzItUSX+y9M1l+Ipbh1glya
EpxzJmShtk6eZjC1MRU0eaar7AhubgRqNP6y2C0Tn2f2QpzYmr2BRpuFeSG2M/lofdY/Ot/Cjf/S
7+C0S9weFzN9tWCGfdafwi9Lj9PFq3i8zvlJLbOpngbWad/aV/DAXol5hmZvXv+FSSThst5b5+yY
otIRZ2huRavhvvdgLlQBXYae+jKJlr3lRpvFi7H0FWeOJsh1P2dw97dryx/EHAykG/XdcgfrQiDj
kPnRu1J1C1HK+fNbxQ5aNz1DSeKFmHrRfN9ZYCFUhrXB4HZLb+H5ZqKjAo0+vN6guvA0pz4U4Vhj
aEuGCv8X5xis+5W1Fgy+2NuM24Wrt2RPRKtHPrt1DER8ZeajegA0dGzefLZ2OwAsyDaO92/gCk7X
J36fI3uDkhWHsmB9AuUoUFgiB/U3xtbchFeLzaHzg3JqbfYGSkUTHdBwCtFMXteAOCHDv0NPe/Tg
WViM7M+D6lNjwr0eL80Yqso0qXhH6qtk8Pwkrwsf66IFepWw+lP9PpuCgn1OpRnOcrqr294TX+un
cCb5RzGovkyUe+EBErNWJuSp9I4h7Z15kc7Wio5chSyEjxVB5/Itpq7fu8O6ICMEU7z4rF84jqIM
QvmQQQfa/zOLTtjWdm6D+NG32VMbXiurFP3wHzAdeDCQReWe0TJ3YVfPEzJWeWRz5r/ISKtQk+ht
5Tfjmjf9ylk7H8RAubw7rJYmRC98QqH+AD8GDyyMFfPzr9lBelAtFjhmKwfOxmoJsnnxqx2bmB36
0IIpEYxqQJXU35LA73Kv340PJp32YgNh3eIGXvpoxwZnB7+IVFmuRgyKmNZJCFMA2j6/+Uiavt9S
V1oqBF/6ZMcWZ0+r01tDW/lvFpuvwiVXXrsWhVlyS2/puZmxVouygXPyzWaHkkFsNQl1rPWf0Q3w
qi8ilQ1BajSktdO179Wxm67IpD1o5r5Z1rpYx1eVvFpsCF9ctilGbKALN89UmhDGHFOpAInbeslX
a1MBaK5hmvyorOWd8uAsjJ5dPKqwh4JaMhwxKnTqzxyjkZ0goQZhl+1LUCAd2S9On5+HnGwtebLg
FxX/f/aSa21WJUXCLOnhSnupxlV0p6/jTXSbXlffEYIXiMPSXepuLRid5w5NWIHjlASDaz1sW7gq
bTnfQ7LkLTiWy3YE27hBbGvNYYS13w5y5rCB0S9oG11pJXhwEhdBbQohb12YZWcmzuJJMIaKCXKM
UNhzPy6I88ZyEfaK9Uu7J0PZakwoltnjk+0lN5ab3uXrIrkvXSgnF5zo2VKxB0u4InCqgDfnCO50
9HVJsKqvAv+5Cnel+movEY1cNuEgSHqRiTagOSIbDcziinOrlk9G8pz2SyiWs0qEWIbOvgn0Hsoq
syNP2zFlXwdxwZBT2kVX6X1I08e69Z8PHvTQTO/Isrs0dXU+QSTM8tUo8wBEO0PZ62UnmeZE8d3/
krrGivGo6AkRK5q9KY1X487YDuvwul/LXr9FxWTx6513mk9/AUskaEehC2Tvg2r0rLtZtzc5UMJ6
J91JrnYb7Q8MJOfb+FbaMbT//gU5czBoOxlC4Az3wsDgPN9szZZR2tT6VSnlE9SRcMo9v2/gLSGf
3QbDFIIYJhDC84S9GKN6VArz18HtPWl34BJ28CkKhafpsYJgJVwP2+WI4tK6TJOuoeCKc86qqwHq
bJQj9V+Z/CWHcCt9XFjVhZvAqv78+bPXL1bGQPVD8xfsbG+4z2jbQoMj4BYy0iLQriymJRe8yonF
2Qs4KaHT1Yn5KwWO6Sv7KLhqXuvosO0ZIf83FicqAUSbgtLrLbM9OorB0DvdqOt8MoEjg4MZkDch
p7StNuGOKuA2vFnsjJ2lCRzEY5vi3T2yqTAN36osD4WAIgfLD6mpJT9KKoyxySZqP0Gj9K1Dufj9
paoXvM2JWRFXHZmVw0NbKbHFd1T4jg38qjQl1sm63yHCsa+2A4n7h24zratNVa1Feiu+rHEPvSMS
w/v3f5s3MND8rjhIP8KWRviNAzz9bVppjFVGmn/JWwrolA221kb7dttvgqf8QaSFxdZxG8/uCHUk
t9hKbreRN+ja3Bru4UbfJc/Sy/u/0aVDd/wLzY55WhWZ0hTTL8B/op2cdijX9gda47dathDqnMfM
nACg58CpLXpEZ65ocpopCGrzp36Lat+uY7naHSOka+mtW7FYGrp0gx2L/2O4Cp2ZeRaQB0A01Gbi
y4cv0mcxtzJ9k+ggSI+aWz1Pt9Eyuu+sxmaScoCmBijp2GJO7fTzZpHTGXWr/+w3xZ1wghpofppL
f5NWlmBZ2BHvGHSc4EDnTygzk1VaNNPPqbpvkH4/KB/ePxXnoLaZgdllbZ12UBun/Rnv+316H22L
m3AHMHizWDw4i7aZaBV5thgxpzE5r0qmTVmGkmH/SKHhHT+IxjzNQeYxxdTJUuN1Rrbytm0YY6Bd
AED4OjMP65uNmejl4Yd9axK1JaQ0+aa4BRK9jTfOE9oDe1EypMAVe/lddR9eKQ/BZqnArRpnnhDG
RvqSovuD7stZPA5Pg19nCXFP2pf1x06LnHJ4UpUDM9soek99RI+0nqQi+JwFoxnXO3Oo+8r06iTx
s4yqldpJUFQnY5yq9c+Ru9bqmWtVcNHKDwobOg7XUlqlAYQyViArIES6MTqoXwyUKfr8NaxTB0L/
QVKHw7Cq2gH9csQwwmS46SdpqnZKEVcmYwdGY2sfRyeL0JQgZMt0RPzGyXEguR7t0Go/t4eiApZr
owXbyyu9UCu5gRXdINn3VA2Rj29qWoUNFJGW33evatMODPVnoQYPIHJzTb6e0O7Mr81MKoDgJXGN
KAgSEUkXaquglDTQgIEeKwZTi7xi0Wunh1Iirye0OFECCWttUiHMgXG0uab7VNZ7gJP4tMhtGERE
M2QynMCBRbdL49y4DVQ9TmvXjhS061aHQVPG++mgM4wFeVPDpMcqisq0gVxdMlv5R5zbu4YPUe4O
veFnn0I/tMItBH9ygnwu1X17P1oIOUECaeQH1UDKZkyCZKU5gSVBXp3KMA7aSqHeDX1ea1DE631I
ZygOFONl5BvoO5QxD/Wz3Q2+eV+bkzJRDCmaZIgQ9ZB0A/EK1IHgaE1itYsyd8xj2fwo03Ua9nox
1nTwtfggaRuproIAsKRTELzCKaQWKLTQ7aP8EXaGCYFRdRiyq84YlXYfdo7UVStDS+s0WyHHbMY/
rNoOlYexGQw0d/kPlApRmKQa77V8TKwPaWg5+X3fB4nyscutGAJQpy1LdEFqM4CKPRrHbNpNadu0
3SqySierVkMXNx2Praxk5M6mHCT7VoprxCYtKRnbyC2MUU2MTWAagVJvzcIwwu9ZilboKgoPWnkv
H8o+vpuKWlLv9NZXJnOt+lorPY0RP22f90EeoN3sq2kBOpUvp5nrYJAPiRelfhRW19nBz2TDM9RY
kppV0xSBdhX68cFca2GbDTcOgIj+2kYOof9QUfjTvTwLRFEnz4OJEVanSf0yRnxbsvuNXVbT4ZeN
Boveb22/a7WD19QJVLcIFXQd+ZKl4bXa8BA99k3X+16OgoS0kiol1D6Fsp+mz6lVBPTrkU2aUKKZ
zJxuq5Yg1POZLxbG3cqf0Mz5GZtWUn1ONQeR3jK06s99FSd9sZLNTDaJDJpCz24620xx/4dIOSAZ
3rR1tE9GWTXv8riLp4K8m7PeuEV2yK0fXdUqpUC8DTnECcw1+c3aDtGjeEZfpLCuzMRHaeS+kiVJ
jx5TGGDl6ySEz0VCN6SOx+ElT1QDTvjGnrTgLoihWr2JyqZOr8o4QupMDhFEuOv63oo3RpU6wa88
drI65+TGtrWHFCmWf9URX+QO3lqthkB2sK08dBm6a1QNSv0WxYi7Lp/yQHclm7vjI6LQD4ePWogw
+LoNLd+EpTl3ete2bH9ad4YeONnuEMtR03uaUhf56DUW10pe+bo+IGLUxvyETT6AW7IQOJLHCma6
NLCqeF3oKGINrhHjjSO6cTBfMQq6GW11HJF3D+26RPCZU9lFY1NvHEnr+CerVg7jyKC3NAVac9NS
HjB/aD78fhsQ54Nx19pO3dwb1SFEzWxqpCG/1RN4IG/jQu5CmHLbTFI3unroy6dSk6bkuYD0BWqH
UCmjEonNJlKuOi6Y/ygHByf+GMtBk99HNSNvd0XVWKW1LyNw7xDXNjAaoV7VaxMDmlYOE68lWVW+
AXEfGZCEwdm/OMhz4e0i46IryxsGNPwtxjsKp2MtdPqpqH4QGCADvhUoCaoeV91zeLVUEjzL8Ahw
LJWRJnALlK7m8dsUTXqph5gqglsnnK6UxUqEKHydROP0nGyA9DzFCOGewT7CqEI0a0xYjLFR7vUr
3VV/ijmhyG3hewLSL6iXBEnYvwM4wzYJEU6BPjC4xFks0lBhbBge/yFSsA6UtAl5irkRE9VLZaNz
RPbM1Kz2Pho1Y36wBunbMnPlu3Svrg8foHW9clwa3aGLkGSyCKy/sLfUWzRLYbYQwtr51zOKxJSq
SBj9ra/wG7mzVGVUz+NH6sZHZsQhOjqP6gQnSxInP4yVKDw0q+iKKTcXyZK9AEMFkBVp6xbAYAzP
OJy5i8s8H+U2T3+BecjfWcGhUWLWqW3gcL+N/Mr19+ZekMtWG0ankR1Jh4Ws9ryWJKxSeeQWCq4P
cxafy1bdaakWQwRF9+GrbK5yBlPFII+0BVdo7tAMp/m2VEM7b9QKs8yeQQyloUc9r1ZXUacqqFj8
EFRJOkITiQvXwlbMiC+XQ2bSDyJaPzU2W+Nk+noQJ8HbDbE/mldCZNbwbzpvWAtqUVFf1aqd/+kv
mD7LimemZ0WDvERfqFLDH9Xa3HYIf7k5dya6kl+zz4Nrr8prMaol75YSlPM7g6yrY6H/bTvIhczv
TJ11g1pJwLM4Sxrik5rg2Fvs/53lxaYARuLEIcimzWHPFpc6uc9Is/3dQefG7YlQmW92eDrfTyEv
WRGkYThW+owUIE8vZpJA2USN/HtVoVV7CNQOCRSjW+Wd06/et3RegGRBx6ZmPmCoJLNEwuO7+UV0
APSPBD2Hnc6wonuIVsWDvqOV6iU5Cc9qiQRkaZWz2z8oQ4R3t77r/kNON1rWbqL6eWF5YqdOXymW
Rx9KtRyq1nRsT3dyDKOcRor1XaDX5bWyGiaKdc7XBFLCcuugU7Y0Yn/pGCIda8uGbcITc1YyToYm
/h/Svms5ciRb8lfG+h2zUAFx7fY8QKWkSrJIJl9gJIsFICACMiC+fj1YPdNMZFqhZrcfuq2axYwM
deIIP+5ZxN/lLUxaYOFhajbLOYwLlhNIri/DzO93HrUW+pHeyRAkoFs0AxrENyi0Q3cvGNGkLK+X
PIpLQyootenwX2QDXDvCu/nyWoy5AhnZ1nynkK3pwfl8Y17zJ3LdB4IYnqPdy0vahdN5YTGRbvhk
bddB3DcvvtUWLvRgESymeAdF+zWgZcvUXWKxZocE6W7xFAmvAkmv05kxwu3CjtT3+hlqunxfoqTR
907pgxkwXv8GZOfStJATFP38NtLs82mFPRy2hPRAV1eP+qN6Z6xE13l4G+4btM3x1bRqUTGtQVmw
CF+4ONW/h55XFqXUhsBXwt+LPd/ryOGIlBF/VIEp/42X4MIFh5P7n3l+5nK+nJg666VM5WKe1ipL
PKgrATorVEzENJNnYji/sZnnaUQN5K7g+0f0AHqUOQTSCsmka82AM/OTQsn0xX2or5bem4v34etA
M88wk+pokLr+3XpRhl2yNnc0UExQviEXjGxFHlhP4fV/j75CJ87XQWdHlQ61WY7j8F7DUXvRvwUR
Ut3TnQ33LCqWKcrOn/KT0T7bFb5sYJJA1cIqFFhPazXt2QsSBq7evQsGgh5Zf2Ix+BJRAM7l9YLd
Po9fTkeeGRsbcaYxyT1SGgD2SDlAWJGP5hzzCv2dHMcmXhlvS5fjfEykFFEGh4WDMUBIc2oGSJVk
EImsX3PpMUHej1jxwrN+nsRH4RZOPUhe0FJ1zuUBkShbryP5GH4zVuFKQy+V/pDsQUGK5twoWIJH
nFdtDbQHouEZBWnwltlzpiRDyuRRb/kRacUa8rYOJA9xBXMXpnSv+vk2X5ku22huuLMt1wbj+CLi
7MKMxVewFQNhqALipNl5nUxlMHItfRVeWRh9YumAga73ghexu423svnw65NzbnMwoGqL3LCtoz43
28RIR38fIG6vg2LcgrszGmu/l2v/14NcntaXUWZ3P+4U5B+S9FWO4Vck6+YKgdM98s9bDd0w6c0i
/nhpVrNljFvK0kzqjtDqiUxYU7z3HvTVj8iTMOaIVuva7deLwe95wgLHFEp/SFnBgzpzZiCjCBbG
psMBst/FawGxH1BcbRj6Y/jxv19SC40OBAGpoKyYEzBSY1BqylG1BUI3AiIs8qMPQYco7sb4tCTz
cB7XQyANdSYEC2hzQopktqITaIL6milHALoBs+bgW/xkOdE9CosDpWVfxSS7xeLxmY3BsLiOCNCE
E3V2Je2cFjkyUUceaIFw2tq16ZMr7guPLXSldbxAj3gedc4GFF/oiwmX4f6OvGiO5o0C9giIZyLm
VFyUC4AUWTovYs1O/CgTOCmoqCtwa+DYzO9eqsVCvCwTa7rvVjifQb//DffpzKefDTO7fE1BAMFs
sqPw6eMjRKzWtV/tFTf3ZLCOLD65Zw7FbLjZSWnydGQEw9GN9AyyObhMk9uAqXDp+bl0JFGbRPvf
JybjTO/SilDhS3QM4g+ecAitAWvYOtqd6BjBO3uv9G63FK9cOiCCoYLg4oEa+KyImDKmDUpL36NX
8iwQe6Zfg38JB1LFYi4exzNEAY7919FmcYs2mnAoiuRdc0SiSfTAMfBGf3Jjuwl3IGWLV2hcOpjn
9vpzWEiVop4NFpD5MwTdnXQcsgTJgYE7/JZCc7PyyFbnDgV8b/kmnNeATwe0Z3ilou+aKo7CN3EV
ClDz8m2/V0HXtCTutjjQzFEKG6WIoRP+Hm+0oEQeqwEDRujoy0HSBcsFXgq0hH0yU5wBn+t4KsE4
aL/JK2slP2awz6kbbSyn3wOqDsjXUqn34sH8OuDsmoPDrhmQGnlTV8ozUsxo8plWZGVuWzRsLOEd
LkwOCUGcDLhgsM76zGtAnxZDM6j2xqA8XdeHsdwsvG5ncRcK9F8HmE2mrKeOIrR+S+HOCrqLFH1Z
HIok0GX6WIzUz57t2WAzizWYRiarhVg5pOXxbIdBvhFtusubdOaXiJGQ6EDXsoAEzBNVNmUWVyT5
bcw2fXggyIobC8CXSztj4T0BIh3+B3qBT9+vkdplSJoJOwMiNg0yPukSVPviCFAGEIoFeLfmxYTa
lKcpt/s3+x4C215+UJzKVY/JRoMzNwo4/5LzKPZ69kyijQwlIOBrwI04h21AwLslEuvfjBfqGisL
RRP0I0GD0rOc7BAH7+QO+NTtb3QlXXg4MTBI2IH5Q0fp3Aoqw1SjtspeIGnVZWhBVhzqWR535SwQ
fmsSLNldIflwYar/GXFuBmUTgIIp69+GZy0An7E3PCk7Qa4d3gqKgAR0gtBxQsEIygWRW2xHuLBI
G1+bD5W/1HF2DpKHJ/tl9vbsJLXTqLK86t96t9h37hCE2zfD7fzkICRAQ6/cdV7l2cLEZM52QO54
MWNw4bagYwpPrPmpBzPPDQ4oACjplL+ADDgLDAPnjHrmgbslun7cPCBb1UOL0cN/bXrQzA/sro0n
CZs/Z74idpbXnW0dRZUHaTSctXQVroVU7rhedKvPTQ+KGxA5RrAAxO4Z8VVMOEAysfVqXU2BDlJW
a0+vhfMiKBMX5nW+mooGIBwgEAjVCYCsp5ZBA7QDzCrqUVMAhrZBov7Z1fc+QnfiB/TnRUgNRpyl
y3tqyFG0JUjrAgcNCBk4cCB0cjoqaeIpnJr2WQB24aRhD4e18KkLPwmWOBFPZ/g5FhSCsGc2olnR
K306VhsSCeLuw3PKkfiUdjTifpndLizjhQmBDxEKPujXAh5uHncNdah2dSY/2/cG+jCV3bDWnQkC
HvCmd4ssbEuDCVv8JRqhtISMMgZLHuuNAX5z+CvP1Sbz05vMXXTcT83dz+X7OrPZVrUWVVI9l5/p
hh00oEN7/da+ItvC73fSQ+eqZEFodOaxnA84w4Pq7djTMZWftRtjC4qXLRit7sVCxtvf8DCXZjdz
WdD6ZpMUszPvRd8gFGFdyEldCThovP2NKGhp52YOTAfAGa8L+TlFMVHD3CxPvRFsy+hnWiZ5WZrb
zIFJmCpJIRZSDNatki2Uc/Yj3qgWuZXfWMqFuc1FZRqKHIeEpUwehY4GvRGkwfleJFUBzFjyBBfm
Nr/UbChbdcBg0WsNhuKfg5EVsP6IXpNlK3kacP11JgUhANx2eDdz6z8AG4UHQHnOLVAeiNUsJBfL
6dIcb13uZS+2t47BfbtgVS7O8u9h5/0a7Vi1nFrys76SnsPHCklH/XuG1FEL2jxH2rRLnRqnjsa/
p4nyOsi74MFrs+PJ9K5WBoyn5itVv6dAbu6VoQBsrXG6QVvKrM4gBH8NB98XD7YNJ2b+9gCMS4qo
R1zipDnScSKOTSNMEvnUGuvaujlygMUip+usa/7nuCImgh+DugpScqf2s52qBLg/HSkCkc2hgdYF
3O09xY+3qRUs7OGpY3w+2MxYWyAewY3Xn7sRBNATgnRagIMIB8dyVK+++h3an1mgfj7mzGYzi9Ih
GfTnKHMs0NZApTlFIc66CR1pK7ph/p8O6tcVndlsy2AxREX153Flpffck33RrCnftvzb4Is3fckN
vbCoBkpTJpQTcGzQQHy6gxZrSGG0ybHmHd8IHjrZ6Pr1ws5duPSCWwFRk4YiGOKM00HStGExtFeO
5r1+Fb0KR0UcFtTYbdM1oAVcQoszCpYe3AvuCkqaEIBDbAFFkXlco8ecF21OnidzPaDJPJJeefWy
MLML9/xkDGHKvzgQQAOletuRZ7A2oRMa6UxtM/KNtc83qHC8iBB36B2o21hdoJXOwuAXjNrJ4LPb
p/RxXSUGeS69Dim6TxLncCPY8Ag6MdxxLS/S/1x4mUDjYqjIzyEzcZZRHfQsaYYhPo6hP/oKkqrt
GuU3wQ/wO+305xtoyoJJUOSm0Vo4j0/CUbE6Oa2OhvVUap5uvibR0rtwPiEMAVavTxIVZFtm95um
6O6Z2hop4vQaEgSCh5c70Mrwp5ffuNyn0YiwJqejzS53PkLILe7EaMKAQfxrB9/W7aF1tJS8PT+X
piLYOPECwVE/645I4ijR7RZL1+6ZsjfTQ5mPjg5xJ7ldOhQXdgm5dfRBgfkRDM3znEvbYfQwa160
eiNEgfP6mI4LSZelIWaWv+fxSOOsP1psFQ635eCb8QKX6AVfGbhNhG5o4YAiBY726UWexoiXUdpj
a6J1njs0EIkIKfcFqwfIg6elu3uaxf88CtBQAH+PLv59xmOZcWu0gKE6ZvZNml5HOdjtAHC6acva
qdAFVFtuZqn+rw3Gua3/5Mwkn10zyC7N7EVIx4zn0IaWU31th9lK5UureJpK+pwVgjYNl1V0aZ2d
hYrjmZFo+lr5kJd11Tvb0d3yRoBwRTEygfjy5Lfub9ysC/f4ZODZCSmxlnoddsfWM2pHlA1sJIPp
dehwtKsuPdIX1hE5EyCmUT2HQsS8Y2uoWdKUUvoaoeGZPdBxybBfOO5gBRcfD/JFFI1ncXacmjF0
moajNO7A2uUO1aEui6UDeP54mGAqwfEDdEpgbmeHgXFm1FkhDrwWNDVq8OkKuEGxQWjmrFehn9ve
r4/fBWfqdMjZJqmy2VpD1SPz85PJRhZdW10wpOsR7I39ui0WXMZLC/l1juLnX15nomSsgibokeAO
03eWwhYuQcIunYWvQ8xMeg1Mb9c3/VGjhyhEzc+2llZtaYSZhzY2fVxCn/PTMnEgJmggAEsScei1
iK5xjZeM09KyzYIXxW7yQsGII92EFPDcfBPZS7qmF8dA8yjgLcgmQWXldGvS1sQJNzCr9CllBwMA
CbqUSbpkjECvgM5coZGEvoDTISKOpho5Go+KDYmE+gHdO0/M5TvBJTZq4Fv52Q4QHlTZWUytXtq0
r2PPjkVh9m0JlrZjA6/M6x4JGhRFe4V8E96jpANRqEWCP/GJf2fxf5reryPOjgnREjS75ePR0kdP
qrZlCU7BEEqH+dLpmAHN/hoJQmt4LAEZQEPu6bqmukHDiGnw5m1QpZtr0WWhb0CbjjI0RYiyuJiX
zgr5e8A5SNDSQF7WFiNgStZK4ISYOw7bOHbJKgTei38Ubmh71VKx4OI8wUcHwSiAZ8/xV5KlJg10
pYE2kd1p37ga5OPcaSXqmfyldOm3pWTurKf158p+HXF2KQqZFMMkqUASKM8YEeV2BvoA8FYlW+3Q
B2hjcbMX7teoEqeejRcWGvF3bKEANSP9Pf8Ws/3tc3NA16l6jHpP35YBgPpdgJa7HD1QLpzjK7YB
wcWV5tD9hJgNOL+id3/9Ulza8C/rYMyq1WWhT0aHlU+UO6kP4vCJagsvw2dcO78uX4eYvbE1gDgM
wNejrEir0mjvE4CFJ/qUVntW1d44lV7EBkdXV2jWcxh6P+0fUX9NclAgdmOgZi8tq51srPyidsMG
RCTWtmxXU7nT7dtM0b0k2svRsE6GoKGPUDcz0ytNvYv5UZ7SQDKJ35vqwqpdfF+/zkk4SV+euwQU
jnlqqMcWzHSftAjlNrqq4cLq63hwCLBE/78jzpyIlE5I8mEVRS1HqOIObwIiZYGrhwVJoCxZdPFx
55sGEmi0u+LpmKPnO6uK7BCPrUDaJOt82IiulcHtrY3ianAglGIh8JhhYP59F/4ecWbHpZYTRlsV
tq5GXq2ZwF8lgAaZo6FT9CFb1wizl2I3cb/OZokmAWQuRDQyD3vHvGuI0glKvPFl1A66GthN5Jdl
4suI4xTNtcaPX9+3S68Vukj+M+Ls4EhK1JSo2B37VAVr8WsSLyzj0ufPj4lNe0XFjBRQwJYGmomb
pYN40WJ8mYH4Bl+OPo/VymCwWe37TzxD5SZXiS8YIhBVfRaTPfXw60Vb2ibxlb4MmWaclxPOPuhj
1so6RWwTr5eLtJet8ZeZzU6gYnBgNUYVOMT0Wn9Vf3SryNdvUSQPuiC6q4E1k1ZQ9FihaEWQRvv1
HC8kluGjAQAGZWZAIBHanU6yyBPU4lSs6zMFXGhtrimo8bRrHXVygUao9hNwWUsXYNYE9PPWfR11
tptVUlBDIuLlFRJTcHi1m/jNcBSXoGELeW10qJWI9GxPXQpgxXxO7x6mCeIxkDET4LLmvk0FBcow
HczXNpiCCR0CkW9sopVAfYJefrOEljq/F5ZoiAUCG8+N0KI/XV19bEpbm9I3xUTXlvVEovuF7bsw
HYtAYOZTLAOMLbPtw72DpFVTvYnOjmSdefCcjoMbHz4JQDx54UZcnM6X0WbblnMNGsote6lMtLfX
a2IsTOfcobdBFw1XTMhSo6dudhVGlNjHIZWPzOx9WpVum3X7ftJ8VJluDYsemhjCiQsruDTmzK1W
WNsVej0dgfqCDHu+pd9/tozAJVpVe6G5mN/w36GfObdomOyn+jYwEmgjnG1d0ZFSY7F8JACB3Ix+
dhTwfOMh34Np7Cq7lpDKWxsLG3jB5T0ddLaDSttUaAnPXhE4ZA+TN9yLwipHu20CgvlA9Gku5VIu
TFORwYFnAcFAcPFm6wuCCC0l/XSc4sPYJE6ofdTxw6/38OIQQlJcs8ACeZauoXwwpk6uX/U6CNmr
lRwmbcFsXBoBrzUUKiCuDUUO8fMvT4FdF/XIuXLk7baooDFgBqm1MInz18YGvMRAfhXwXyBZZmef
ma0Um3hCWfqkJLdxErqhCiZg6Vqv8J98qwIy/utlE594agpPR5ztTEHbWBC6HHtI3VT8LjRWNLoC
D43362HEkfrVMLOYh/FUitB1flTzeyWE3ejUn/P4P+/D/0Qf7PbnZzX/+l/8+Z2VYw3KnXb2x39d
Je81a9iP9n/Fr/3nr53+0r9uyo/ivq0/Ptqr13L+N09+EZ//1/jea/t68ge/aEGlcdd91OPhA2I9
7ecg+Kbib/7uD//x8fkpD2P58ecf76wrwCN2+IgSVvzx14823//8A5C9L2stPv+vH16/5vi9++Sj
rl//sf9gxcfZr328Nu2ff0iK/E8QeCFDgqsBPJptYXv6j58/0v4J7VOcaaCLUEVA3/8f/yhY3cZ/
/mH/08Y/YONF+hqvl4mfNKwTPzH+CRpuRMsAYKLMh/Yh8se/53+yU3/v3D+KLr9lSdE2f/6BVjJh
5r4cD/Cq4YuhEUMFFQu4HeY5a9Ps2kivsxVCQhQpLap+t+1C31KdpcijDJz7aZaba3mws0BuzMQD
FKx8jpAO3ocm5Oa7GJQ+pc7fxqaRN1MHMpUwZZ0DDhPQCNAGDpTZ266iT5taUVethE65YYr3EJ24
nUo9c6Ostp2y6jO/UzPVicC25PIsgohRVrWuqvHSB79Q5pE4S1wt4W8Ry9EHkPepn1X5k8JsAtU8
/op7/SbhfXTGHCGjzIiKSBKUdRZoY/Ih1h0akm9IJYKowmruIprc4SpYbsx1AI3zNHUkIu+UqmOu
TdW1HEbg9dRlyTEr5TFpwvu00zcsDIk/yEx94rIcrtBJQwu3Uye0qEm2nPtTpUqPNUnRPWfmeYJy
PQWpT6IUJvzlerTAD5MRp7LV+AaQUGVtxhHyfxYp7ddIS2gLUSpVvyYpGAtuZavUf0wsVRyCtBPY
e2MGfho7viaxWj6NpG19RGuJN7Zje5QBP3XayUKywEqhW++jyBhChSxubegJqv2NQkf1HXzyOYV0
asrj16qxY20VxVO/KuigVU4XZbKgx2/Yw2gM5GDo7fRWJTwBharVjqOnyxO0p8mQHfrcAF9QZitO
IqHR1qlDiT3o1ZAZjh3p5TUYtBCF9AmXQPcvpUAqdb19E01tto2pLYhdVKm1nV4bkbUDrMJrO4oT
mMRAcOQktEHwa0796Ga9FYGjNg+5nyRK+Z1GGq+CsegjLHpe+m0TZQdDG6H/nStc3WRRlqPGPqA9
JO3aWxLZI6o9ufpk5rp235epvVHRiHvEG63hW0utcqCZSR77pJquJDAoXZGuYk4SFtXGTnPzA3en
9fWKh26tY3srcOis9UrWW0cfGukgNZCHZ2hdDCrGk5sa+jsuacNtSlj4VMSluWsKCYJmaO5/gAUq
gB60KBSWlSY6jFnPtlkJa2yDqdq3JDJ9y4k+rerK6rdUSkggK2MXdPpIerBESfpTFU6Wixrje2IO
eaBTDfRmkyUnYFxIeu0tzWT+0TJ7dPNGKr8rFa81V6lT8MZaehyMJQVPs5GZfeLqmQrioLKT1cY1
i1BzqjDqfW6aPBis3Nx1VWW5zGD5bSZ364Snxl7LcrCHaXVS3dSTla/0YYQgdUiquyaLyPvUa4DT
cllaKVWjIZEmTWNAtFIQt5XES7gy3YexguM6RkDDJ2kS1LUcrUt89e9xVkX7TJfrXRiWoG6UZc03
m0i9MWKzfNLHSHHNxCQeMOnDVZO1oCtQtYm5Bh2s24ZaPXFKczR/lF1RfeSKPrpKHHaBgcqBB5ow
0MeSMnqb7DDyTdByeLy22XYwuP0dRba+8sAkqgQMGdCVUqv1jup2dJcyooM9bqxMl6ItzqfUJKs4
qsdtBmLalWZ0w4HT5IEX9JiayFg0anZIrdTyVZPzPbP7ch0Zjew3rKjrNaWqtqummqOcZbJDXIZA
THwKjGrrJqXQF8pYAVXl0agSMOjrSnI3JtZ3vYonc5XzzribdHTuXE1xL/k56KLkVUurDDvCBxwD
qzBDr8pl8IvYavoUo+7eucZkJttRG+zbpLCGN6bJFbSSh9LvYdu50xf1pDs614dVqRj5fWX3YDiz
J/4jllN526Xy6EIBVR8crS20bdRxQA1Hu9rnWSs/FXmr31lFX0sOLVRjrXU5oIHSoHuTrFZbZpXj
BtR7/a1UodDFCs4hHmmAXj43FHbbGAQO9gjozzVYvSls3FSZz7IFQ9dkivpWFR3daXaORKimJUEC
iNBKK0rgpUsGpopQCzdaz/PBMWU59mJJNzb1pCk3VY7/7TA8A2+Z3XS3/aRGuMVUUX2aJe2NZuXU
ayupBnO/agZg5ItuTdOGJIrJbLBekBKuHs7JOLkRt8uHKWfKNcj0IDwXFmhC81SrQqmmnAzwqRu5
fuBlUZhuk2WqiRcK1IBFOEXXtVUbwyrWMnLXghkb+iNaYSV+Z8V1hHarsuc+t6YBSTZO5VvQyMlv
UWpLV7hkya6gZfZasRJMdj0eZU8u4cI5HJ7QLklq04taJdmpWRHvExDcQTimo+WmCutmU2b0R5do
kxfqw52UK1uep2sJ3A1FUqzzdtwYMhRRmv4t5sWuV6BZmtwzudrm8Ktbi3ssyn500J6Oh6sOyWnK
wN0yGVdh2bgFe7J7w2FpsuJqdZg6XjoSWN9KLfkwiskDe5sLHq/H2mq8sI3BX3Lsc+L1Y+tJGbqu
CtkrtY458ZhFTq1or0Y6gCAfhDRF6ob94DJUcsDYB06JyN41DV3bSZ7iqdKw+cSjeDutkrsdWonb
qfdNCfpGTeWB48FDMXdb9ODCKCWnMpBgY/hayksodV6Z4faS1B9rBjo/dZvnspNis0n2FNqdkye9
M8IpmZTSqTvJgbflZnqFoyK7StOskql0Szn2QQ0XqJisUnCnjtNNOn1Lk9Cv+OTWEXd5xdw++uht
nDwLil1S4ZeStbdVwAL1MoBf5KmFuQ7BO1nkA4T+vtGagW9d077DVGyyEAnrxIBEvO6yLPfyiK40
3XKoCerIhK4zBWQNIwQnuh+pDAEr9cGa2rVV0K2ilO+8Jfc8ru7yJCqdJkGpTX/tzMEFgZ+TllBN
sZObhsKLo2+aOu6SGn7CeJv08DUUedPEQBCYL+hg9XNJuooqA30Kk8/iiuKtgryjPEEvuxnNwLTx
kk2DuclV1ZlYd4PqtuLIeFIsK3YoMfdW1/2QAFwqcmNrRoNrYv/r2IY9IG911V5jPldF1mw6A6e/
aEBpGBWuCteJ2PWPToP0kJrArfJSiLqtNI3Zax4m1dsgscRL1LL17aqkV3aZq+9Fajf7HH6Ur3R1
fkustrMdOQmNPY8fktXgRlRelygAhOYUaGDSdfpmnWejC2u3gdUEdUJfBjoJbxEMV5a606PaZ4rt
dkbogmdt3VVoWJxsNy1GG04tqkSRqtyjO9otQ2ldC14eWcrW+Ti6snaImtovpOJuwMkca9UxDIB9
zddSb7ykTyNPLvA2qJnu19K9sBEKeBKLZvTihqx7nMOieSbMuI5LNO5zzUnjHjDT6luXt7sQaUGS
GI+8ax6ttgmaCsDeEjcToSl4kJtK93Kz8FX4RVL7UXCQwoM1M8Vlgqa725PMU3N7O1ogqijBJg06
s1TyevMOZI/Y4NqrraeK6k4FrGCEjiuNwjnoyq05mYEhPUTmGOQGoN+25cCW+0pYeUok+TQ3g5ZD
B0Ev3Unnt2DGADq0ZN8l61bPDb/r5SuwQh30OA+kYtuDozWqK2cqvicl/CsFz+NeYddhl8JHR09Q
jgcgBhMlNoqHh6oR1/JgEZBeKLXHsEJtWAVFr2zVvrahu1Lvaq3bQW7uBopS+oY09n3J1G2p3HGW
PSl96eU2BRQr3XdE8QxUmPCk+bkaro1G/wZoEC5i6MV1+VgRyaXRXu1AHaBtytF0dArMcmcNcNZQ
bZkg2WqPXtKh28PiV7WR3wl6plJD2Sd6ipEStrTBRZB1o/bRlsTaOpL02zZ65AAZddp9qlxl2v1I
Uy+WW79XsrtUwwzJUdKACCm7hzCxd2aYe6BQd7hBn/uiX8kEtR55wHzARZpXcDakINVVtzQ1jyC2
GnTJy9qH2AYXXZR7xYSShZqu0Yr9JLNmR23NGfDAwyLc8rxAdGY7UpLdJwZmU1MDdJeIzaThUVOM
nWyUj6mdXVujEoAqFaXtFh52+AwE1yOzmV/EbG9a8XcIvpoOy+zd1HWJq6gk9xpD0n1VatoA3Ci6
38pKdc11Rr4nYb7LdHTMdA2qi5Om5aAvtb5B/W898Up2tIbIMNFsY+X6S2tY9U6fZPj0tal4ZIjb
9WCl1OvLeAiUUnmOo069JiM5VBZA1wzPIVhsGZrnmtAOJqUFkWnCcCt6+3ZSGzJCxQZian2nB+qA
YJKZ4a2ZZUjoMA0l1oGaNz0e5atEMWQ3s6u7aQJXJbZI2jR2hRx/HpfrxK6tHe+rditbYRaoMX8A
msLGJYHjnCCecXDRtWBQqlVHdZidOnfBMNzjOtjWvQotaEdVGijOtDj3CDhzhNHJS2kr11bG1q05
XmkWRxJ8UEu/6inKoF0eMKtaF2Xna3ZYe43CH5Q+fQBA042U8d0KjTiYaILSWCY7SZq5Sta4XUzd
QV9bcrRtEQjoDfOaVFqDHdaDd+B2ykFSK/Da6o7ZcFxzCXIOPDaCKa5vNSbfQvlVulflMV5bpnSo
Sda6XJe2aVGvey0an21071jeqCfxIamJsVGn0N52IWf3BMovHuctRLpwHl1AM+GskRztGtEAGMgg
F44Rh3jhFHztbGpdcKZ+RJKaOqpVE0eVC/Coj09marxyu3rtifQjm1LRo61/ENJh2breGDxe4br1
NbJvGeJR0iIKBskng7I2yscG4QcYXdDV5NrNWOPBz6drfeikgEzsqcddgp5suZoyA9Sxke5B6gKd
VVZx1U7MK9P42PQ9nDOd1hD3RcWxA2jQycPrVqVON6Xfotq8RiKBuC0jD61a78NCe0SAibC2KHxc
pUBCbsScwJBNgCWjYKQv9TX4Iz2NklWT3EwF84eivtLBDduMbBdGw1WIq9OWAHTIb0Oo+CQqgiw6
Mt75tlVsaBz7pTbxh1Ii2Rrgqnd0sm+lcBqdmiOSsdUAiabWSYZx01kSIiPNuiHIayCOlIjbiCCh
jqnkqsobK+lOCftHEDOtedK7lQSWmx6iDNL7wLsNhwZn32Ji9nMIvQGQ7+IBIL3mpdDiDkGg7XUS
DHMEmUcgfRApDBme6No4aIXUu2QAz+2oa07M431md4PX5DL15cTckGm4KtV0JWf5gzqZG0lLR9T4
MxgL4hj8R19Wuyyx07U62N9ylYQeb4cQduoVYa6rssNE4jukUoI26R5Asr1XRiNDYNw9mjUD41n6
rMjGZqi7FhvTToE6omkIVJKphK85pHGE8DBuwGFLa19uyb7o1EOsG1da9VTbodPUzyOdiMt4ed9I
DAKkBKunac6o03VFS9lpU7l3mA6j3WjQC2zNj4lYIpVQFquu01es1GHpxgHLN0GdGRfFqSr2PbGy
24zK38apeiU4IQ6Q0a9aQZ/KLOZ4QLkKnLp0y+L6KSq7Vd2igURle12VYADjuzCUgyg66vA2O/DW
sax0mWKuQAAFd0DZy2b3mId5dAVOKMAdwNEv1x6JqGE7YaZp24lTMwBRonHXJtF0H+sZQsuwhjEA
w7ZDS7PwRrRNqlHIN01W2M80wpMPx7azyg0oYRLW+UpcN8JV0PXiLknoIAcDuIzBHFQa0gp86Pa7
lhMaRGYu9HiTVrfuvmRQ/8pQnmQkRSr/NB8JRPpnXz76SgFKmpVlDKbwQrfoWmAYhcIoZ+us/xBo
UzRDHtASgr7hqXSWCpOzMhTSoKfDiiz6lwoD0n15qbV0rcf0jSo5upYyW4IYZmm8Z3lHv3VlY0tO
3Q9L4KtZFeBsYLEeXwZGfNmGEs5dmmTyKm26NmhsjlLA/2XvvLobR5I2/YvQC5sAbkGQAilvykg3
OF0O3nv8+n2gmvlGArniVO/dnr2ZPtPVpVQiMyMzIl4zmrMXDdlZib1VO+D3eItYMCUuWirqCpdj
zUEfSEXiGap01WbKZpz8M5yNUyuITzO2u/Rej2GBlKIitFgzr5DFg6iGQ212PxM7+rOW0Os83o6y
6tfoZt91VZB7enZpiHCT25cytcKPN+OptcE0gjahJaPTssYJ+9TL5wLVbFnk9da3pyeJF6QpzaU3
l9MZVNgaCfB7QiwL7DId+u9rz/7NRoipUZIpJd6icbwopIyqvan73fzQuOGD7xQI7ZeZU0xXM4+M
M8Cf0xP9z9irHlFs61E+6IkX1ZipUPYqMR4oWypIkvvxFz25N95McgV9Qwwc0wOT3aeTgyl+2F7Y
bYRAbmT9o0CyUKH+9T3XWnb16EtZzasYU3u6yBmcKM1LsHFLcRmpd6TX3uSlm3r4R3vmP8OuzleV
qqE8a4k3U4qPwns74kHWlVutrs9smDOfUlXfBw5jjJI+bhMvq4yXkQbXBjJo4QS4UJyZ0dKHXEdk
gK94gKACimLQKiKHZYKrQpF6vvoU88yYDf2LXfAmtKZbaY7PxP9T4entYKs4XPe+XeDX4hll9hmr
g2wbaNYfQqN/n7Q3E1qF3DDAcEQNUy+xUpf67tbqo4maV15s/sFmfzPOKkQZ3Ck5iYenNEsjGeW2
6trs9x+PsUYU/J7MIspuGQsbdg1mm01sPbI5pf7qtFezWz6OysbeIvtPNunUTg4VHV/Bjwc9uUhv
xlxtPbpl1OCn1BuN4ZuiRo8QBM9E93MjrPZcPYcdwoqpF7QaufZeK359PIOTAe/NDFbbLJvbcFT4
alKYXEbF7ASc1laR3Tb5J5H1zUCrvRaJhgZBz0O+sdONHLV3fRkm25i01hmVf3R4FiiLDCkNM9cV
ooAmh17UWUbJNyVP1scbXFUe//zD4UCEATW4bdjQq4UZVKXw+7LwErk8lKF/l2n2LykK9lFtff54
pFPxbWE8I70hoFevvSpVXOFlhdefmpQ3BnXDzVQBDq7M8swKnRwH2qyyqIXRiV9dSQWv3KqdCmp5
knFVt2lzMbVktl1jx2fMHE9taphA/x5pLY5jJYae0MXxuhgQtFLf2GP75R98Mx28D+CBE4qmUxGh
KVeV3jTa4JFDQ3JFU+yqUij/IALA+aXXv1BMtLXKwBTmYcAN5wkKfySe5tMUVGeUDE99LYgrOJJZ
AAZhsLy/37oyUyqpLYEPWFeUARPHl6RzVItTa/92jFUgo9KZsidKb2yjC5HI9/NkHEwzdP98Vd6O
sjoziLv3SmeWHpUQE3QC2RSC4XT9868fj3MqqL0dZxXUsEqKyqErvTBovoCef9Ck/rLIukedOvI/
GMlWF+19hTiwRnEiwyq0uqi8LJ+/mfn4xdTafhtr6S9/ebV+PNbJNfrPWGtyCnEoH3Bs8qKp/GW1
PHH8TtlUclKfWaVT+w0vnFdVHGBs6znN7UTRKcy9uuofonn6aQ3lOYm7M0Osp9I05A+TmXmJFtHw
asN8jyfTcObcnPpeb+axFuH2CwUNhyz3ZnpeQ+e/aEG/l7r8x8ercm4qq5OTCL8qxjH3iC0I4Eq0
gkytv/h4jHMzWZ2bSNH62jIyDzDCMyCpq1xqvwMm2H08ysmZWArQv1e+8DrvavCvGNWg4Hkrrk2/
2AulOqMTdHIeYJ3BLSzCdusHtJEXFZiUwsMrySsE6JZOpcNjl+mZ87+Gdb++BYGGASWHVS+OBEXT
Lhi7zM69fLwZC7EtvXy+l7PrEqxFHt0PUryxy3Kjlo0zkORVpkL7IHfmqrm3qAqa45n1O5nSvv19
VmmlXoaWIfW518BWpqQSyC9WfiFZnmpd5hjOmJtpN9FJinBuO0tqe8XvrtOWt4Ov7nWKbf6YsUPl
ucnuR70ZaRBW0aMOAnZqYwu/MtVqnHKENevKUYKWg6n7VeXAhOvxg2roNDldos01QImxmGkIz9m3
Smn7yuFqmoSbJGFSbNpBbR86LabwXfmxtq1k2vpmEMRPfW/kn2pSVGtbZ6m5jboyoUyo68kNXape
/KL/ZMoX5tQKzSkyrTmoFfXvj3f30d5DEwFmAcBZC1zrkU6Bloy9ADDgDSK33TCst5ku0TvM2n8w
DqLRKO5BZjh2bph9kWTo/3hzJaMyaBi9kzXz7JTCfvh4QmtJHLTFOUIInYPdVrAOXQOaU6uRYsSI
vdjaz/aTNeBVNqlub0FUqg+96PD1qmlT6Ntqms68ek59TMQUUbxDBQivpuXP35Ro8tw35MnHfqqb
zEsjtwaQC4n9JRBK9unjWR5d5cskkXJZvO7xNlhrPuDUKDVGpXqgoS+C4TbB6rdt6aqcS09e3+vv
TskyEBqYBpgqZAXWKHhLb4yh0CkUbxNM9vaLzVV0ZYJE5kieo18ex6fXwRCxQMSP3bjm9feyPtsz
Ro79zvyKPH391AJC+7Eolpqbfmsn+zHf/nf+SCe/JySNf4+8uq7mEm2e1ETHTEFrWGj+35am1I6W
KwpdzPzMO39Js1bflIwFXgi0NiDx68wlpe8Pxl/zRvAkW8wCn6uQuFIoWrcBnPkpoMq3/Xi7HFcB
Xu0vILtooPxxo18Fu2pqfDlgGS0AVqFBp6egYv3UNQAd5EetvaXbMZWf8wpma/9DmveRMp8J9ie+
sDBJCRciL6+19bH0Axv0naV5M8DORt5YER4/l1b65+cCwDTHXgZPjXvw6klQj+UEJtTwDDue9pad
mTeT1MRf4gJG46aXx/bMY0pdrqh3a0lfAD6Mgroe9KEjD2otGaaiygrOh3+hBpuqvqn7TXqH0w8N
PScY3ephuE4fw0eNztF1rd6AY0539nZha6M7Y+eXMtqU54mh536vZTnehiJNnvO2opOML4jW7KvP
5VftKzw5h+zimrbSp6FwWv1J9wbn3Cv2OGasvsmy/9+MbUjh3AL2eK1UW+blcn4jzq+ENk2/MT79
MYfl9V1D/w1banMR019raPVl26JyUHhxLT37pjXh80nHrlaHc6zlJYAfrfabgVYPFr+ZwLT3ZFBq
0jnV0D0M43w76f452t/pcSgLoQuicjEvf/7mC47gTcEKl14RZ0/6JH/GKBTwW+F9HBVOjMIZ4VAK
g2rQkTVGbph1Mwtc39pvYtg35rd+eP54hBNvZ8w+0ACjysntsQ7oik82FTCCgffyQSDdfFDB9Jwr
N56aB1oIWIQvUlXI3rz/Wr6dlWZSNl6dpodAab6hV3BRpefcOs+NsjpRcaAL3xK1F9b4XuAoClHu
S2aWf545wxI3ICVS2jrWw8rrHvxv3Xi+37YXYRF3WEv73En+FHSlM8B5cD9eoqO4jPMM9Tp0iJFd
4vutbgYKnbpcpi2tnXoT59V9mAFDKfW7UgyfPh7p5AdcHLq58eB3rmNzJvfGjIGyN4o83DVaJjx1
CK2fIpKk7R+OxG1nUeZa7jqD6a0CkBVnqS5K4YGrL3ZTLz1LXd24ht2fKQ0eR7rVQKt4IFkg9fRW
eIsGvrkrLvLCHe8Xniyash5wU/lM2fvUPY49ibyUNqkUHonuB5rqS+kgCK2gcR+Syw6z9QQ1GsuR
fUQpIvecPOHR9lBQNeZModBGd+fI8UXJfKy1c9/T9P657JQrtdZx1W4Buwo5PNPbOTfW6hEWgsyf
lc730vilnh/N9letAmhprT9/pZMa0O3CBpBtst7x/JtRmnTba7KfUdo6k5+CYQnPDHLqLcsoFlEJ
dqWBLtv7oBS1bVfFve8FFVoJ41X7o7pPsejpnSAivXK1A4h+r70GrjSeCbqnNsm7oVeRSlXsSlFq
37OqnX6Y98plckHrWwOKuTEPi+kEGNYfH5+441SeD4qcFXkPVX9kUFdHrhMjjtsaa1cALXSqG6oy
19EBnvyh+zq45gHnyC/pz7Oa38uWeHch4+cM342MCyNVxHBW7715EDUVFYoy9xJi/Ri977Jr36s/
43jRerJ3ToBbWaLhR+MtF96bizkKfT0aGS/5HD+FPwCca168k58ldAthcNm4UeRbew+IJtyoN3nl
/CFbl+SW+aI4TvEG8ccjOfW0SkDKqeU+gsdWVsJJ5yd42meuhGUS60lqlIgERELMHNZPdUPKDaNO
230D4DdscOYKzshRnIib2HDjekayTCXq+H1Doifmvt6bjwJBIcWTNullg+EuvnwXkmucmc/Z4VYH
okl7EhKG+5dGO50iJ3nx9/DMduj6D9tz+glHNx2rZGAbgjCvbtgkPO93iRp0Uz2Oxd7XcQ93/Bia
j6PJ4/M8x+aZ6vfJuXEd4FVpcA6OJAwqc8RCJyz34/fgwdxNn4KDv0OSd9wivHfvsws/Puin9sbb
4VafUleMXkmCcm/aeXoFdhJShNT6nz8eZPkh6w34dpBVMMkLgSIuczK7pnTSrPqmGs3tCPDLGQb7
y8djnVorxPc0g3cjNY518TUr/CJu8mY/6vlmmO586e9g8s9cBqfms/DfecmrJPxrTBXPlL4iSdl3
cubMInewpHfM8FDpf9yvYuO9HWgJl2/CU2XYITdesxfq01iPDig+J9PPpLwnbjYGURFS1alPaEdV
LhmM69RW7b7fiYtpKzZ16NB33WQX/q5BiBZA+yF9+S9U2U9+xTfjLn/+ZnJRxfN7+Yr+dXUjfUnu
m8TJPtXe9+xqlrbTPr2X3Ia3w/bj/fG6OOvNaFFl02TyJIUN/n5YWeoFTdJxL18ENxlenr/mq/oZ
+BU+Jfqj/7QIwZQPYKf9r/Gl7Fk30bePf4HjDYqPzqIqhVm4tbxZ3o8fjbkaNPGwH225e6k6Rfa6
QLdv/dz/8+IJIxGRuU412sNr0yOfGrWdzMPeBw6MyVkC1WG4hZb6rBT1uU10YlakhThAUhDCZWKd
Gao6xU07Hbkq480C5ZS3BopfW7wo3cGV9Q0IdtfYf/wljzcQRDnYdOAF8Hk/cgSffK6jKh/3Rtbp
Tur7361p+GYMzd0oAfD/eKyT83uV/qUORS1z1Z3O/bEZq3Lct5PmtnW8E3W4C7Vs9/Eop2e0CAz/
HmV13ntdGYw8GvehpJgup/1gSVO57TMrc7oiPHPVnJwSX48wRln96O2Rq2NaF/O47wWFWMm/7Q1x
JRvz54+ndHKUBQOBzckCuVj+/M0pn8txyNN+2s+QctT4Z5jXjhSnZ6ZyIoZRf0X1h7agzFTWo6SR
FmqS0DjU0d9K4TQ3xYHS9kP6pdnlpAMH/ap+ya+tG+nMgh1fnxQ/DV2QSyFde3SYy1FDEL2z9qFc
P9gz6HyptsY/33qMYXGf8QUptK5uz6KtSaJma69J+ohGgZa3nVPD03j2EzH9Psf/0ta4+x0HV2Ie
q//7/6i2x5IW/q9/S2ccSXtsEPioi/dqIMvf+K3qoYi/CNdL/QY9D3ayxbn9Leph/QW9h9VfdH+h
nxFo/0fTQ9H+WgrWKnIfIHwJjPy4f4l6KH9x86C7RG2Tbg/wX+VPRD3wT+UM/edKM1XubNBRxCUd
nBadstUOCWsT2uKg7uSBrMqdATzGGzXKlXqf6lbYDE4jZgi5lprWEL5FC7sv0c1U562citvExz8E
ilgpZxuMy4VcOXlQadNFMsZGfB111hz+kritjc1sFWg1O77d91AW9STsH8g6UmU7QFb3bxoGTtVN
PEJGLTcID0ToMTR1SCnR7ZGF/2WGUtle1VIcjpdzqir9VsTaaHpSk/faAV5OApNPH4fpKYnahJeV
PyuF+aIaNbaOpj9nYehAIwiIv4PJz54UM6j3Oio25ktkZ330IOQgSx9mn4bMwQ+L4O/KlgzlqzoJ
qbieRAIGQ43mMfwU8TH6HRodlo6NSKJLKXz1ojEz5DgCbOLrNtZz+rRYUMWP/piUOFRYhay4sKP7
Dks1WfMjp5cTVB8G1VSCHZjmUoMK2fvfB64L4fZKFcNICrsst5Dzj2az+zLBaau83oyrGSfMtiix
92VVWvXnEExSzArUdt5eQr4f8luRBD20vjIDapEWc/nYzamCgGkXCNkVviIHeGdX2gCQ0c9VKd9n
8jDp15KeV5OjjLrub3CKALqzKYNY669QfajLv+0sy5B7hQQOJlvPdP/aTJKKikkI9RPuLcxAY3pW
gyidriyzVtOrodKaAf2Bvq9+6NFQ5emmNUvUGJwpsJTqPtK0dEicvC506aIt/IYsWh8acT+GcwDd
O66zH2lJhpjD3wd+tzMmuLvPE6IUk1P6o5m5td5Yw800Z4GGPS+sxjvNKo3ge9gH+hcpR7OPypGf
i5uYnD3dZDXkx808hXh4J0MM+KmZowUJW/spb3FbagK3Qv8g3poZxFU8YpJKuNloFcM2E4UIrxQU
KjInHAJxP6m55L+Mfmq2OxiK1Se5lPXoqhY+SNG4UJZXIuRifyulhU/VxVyYw+CHEmMfjkX+ZRIT
Ghv04/x8VysDDWPNb/rkMq9lRCOqSDOQRzYNX8j5vuEf7XZubGtE4wQwoht3vT20aBgQ5u8LK4g/
a7lZtztUoy3Z0XMf2lGGchBenFNiZo6K6kvspMYwwffF/If/7XStuPZtNU1cSYz+bdJN83wIEuZ4
B5sREpYhR7OxN9Vy6nAjb3qU+QE42J3sIKNgy7+UyYjQlyHVQdWjoOMXbJpxgNI5SVmjsS40US6n
tpbtizFDAMeZ9dEcDnqRKeLCgAcV7cNGaRO3bZNGc/xilKenorFak6XSfRj6Ua2G9CojS0YdIIiT
73avIXPQ1RK90lAzUJOoI6uaoTAqVQrZVskzp9fZ5Dkdzn4qNgoA3vmHrUthGTpdg/7QVgpzy/fQ
884HVBVsMW27SMmU/WTnPiUkWS7jA6ROG5hGS+vdLWVMAu+SEsLT5VAqZrT3zbZWXdL64WsnChM2
ukqM2pShOuqXUt9KT/UUjDS7VNuGFW6BuXm0+cH5pRQoAUmTmSvqBoWanDBSzqNkPovRFvm2qUdU
REo1TY0bDksWogBhDdH3vAl8Mo00CSSaplI3XSqhkpgbiUQS8QKtHFju2RSx1yJNMLhSb1a5q+eY
IrvtPGbf5DwVbMWEhwLbl0MK1nyEM8meNxEOKNJ4POg2TZnYUmgHVz77ROukKXXrOIcyiWV78dTY
TWpd8JaYfsXpmGHDo/r5bZPZ/BWRZWm8UayMmJtGxSi51ESb2q0MkY4bxI9a7TqyEfP5VElF7e+U
wPfDfaqNif055z8pPzeK38PJ15HzdEIllmV6alqh7uJh9oHfy7EFHqoIfExckjQN0b0QGo2RITb8
y1Sau6jaJvY8CweNoSmFzplUKX2TEpUcL4XmNB7mKkZYJ5+HXt3qcyxaCJhphTSD0UuZZ8Islvbx
pPnxZZUoZnboTb3PrtUhRx3SseCYtlRtU0OnP94NYXjRKvb4echm+aqMZb1zJyTUis0sVCO6CZI0
l1x/6PnXUqICUC/MKN3YEfT8uWwguFrxHHwexdhWjp4Wjer40ZRYbkHsnGEsFkifZKmixJ6vDHbG
bYOLamg2zTWaHdONKk3hLvcL2YsjKXA4NN12sHwuhokLZJvU/D5BWhUHioWU6bFOuwTH2rjmUClu
YI+m0xe98hgb+fBr7LPqqyQS9aAZofTS+3J8XZV+bhLBplAF8lQveh+WEr9kEgZFgZ/JEFaz8ABH
oqLZmgXbPpaG+9ivw0srEz4B2ooNy80z2eZhkHQ/tSAQ2yrSZTeu1fIir2yUf8I4vRmQIfhstiqI
V9XIE8IAz44bvY+E6XRymYdOjfi5Z7etbW+F2lbX9hxrf8+5DtV86qz+tul87daqm4qXbB/9LdrA
3+WyhopA8DXTsvSiCP1ih37OeKDhZvMCRmhB921Yu5WaGF5stPeVhkGLqPv5exO32YDdr23tzLAr
r7KyV+xdls76AwKDYo/CipHAoImMbxEpCiL2k5Y5vi+qbQdhyWsDuXF60/ddqfHFNumNxEWKOj7g
3NVsJF0r7yQEhIZN3Y7yz1Tt/QspbAMvyXO4uHFRHcAB53Sxe8pq06gLDzyovu+qsnI1a6gsxzDj
bksGD/6MOxsgrzkpm6jqyuuUZwIE1C6Ln9DEnS7kAvOzXMjxfU5OiIREN04oDSgGuh19PO8Mua6d
sFCQMdfKCnGMIeiZi4JkTdDngsPVif5JjSXTHVE84Fw2nVA2BYZjd2LKiKhppdXPDaf+cZoNCcnp
rLU3oRxTAZJwFtjmemfYTqLUebIN67q7s2SJdTWBzVexjXl6Oeke3cLaaas53HHiULPXBFdCWIlP
ou1SlMnA9/sWsj45cAbo73L6JInafDR9m7dWVdnJtJmhT0CWmIOy3sa6WnlaGXeHHoFxLvxI73/N
gIru4qYE1VLa+i63BTpmTWooBzEr8L6rXlo0ihB7c6RsNNwGsRV42pyTokNyqh1nfxEdMbstWMX2
SsbzKUHyKBNIYpjq9ClXpPpTXYclXzkoILmbZnHr94EGqjJEEkArapnuY6IUu4RIZ7pmrI+XCExI
I2oGEaRf/GGT/GcHjxiwfCvMBcueGbtyVrIKYZGojj5Po5T7plPHceErqDUktFqCKdlHct9z689D
ix7p2MO6bbIeTZbRrr/WlZqXXBSLUl25OFkPcPg0R9PKMHKCupl+9FLb3EHV0a4TgS7Qgwga0u5I
tQIvnto+2UaoVeylqrZHNxjC6mXIlex7COG13/DGQ5E+U+EANrKNd3Vv2p+b3JgvENIr7jq++qao
0uZyHsCdA6Ssvtp4OD4OkZZeRa00edihKb9MPRjTTTTLykttacHtrGvD1yko+8c5BJg2PERIIBdu
zAR+aPDDr8syb3NK6/18p8zDoS1budry1ox+plrV/bQKxOZ+zQ2UEZdOXx1fIwOPwCEi5alIHrrY
DPutEStF/Bl9nhY513kouu+THqqylxhNK220PmvrLTtEsp78CjPIfY4sSeUKtZ9Np8mlZNzQjLJC
jHrD6UmkbVDmT9DcUUKJZtGSythWFV/kYyaaF2XUGs5NlmZeI8qxvfDDXoNUJEnkIxgrPKEtqH5L
u37+mmQ8fi46UZO390WR/JgbDpQD3lTpNsrsj1TDsYB1/a4SwS4P8gDvXryZXpRZkn5afZNxi0NY
R3Yb+cCfGYagIetSjeEu6viLD3or1+rfZkWVx0clxNJ4hc+FaY6fCOJVhnxEXnVnai2vRMO32Say
rOBYwESiXg0SZI2KDNFsQ3ondfWL6iYNL2fUjrgONuKzHmyk1sEqaLt0Yoxf1Y823cbDVVC5r6XU
7ZsM/V+lirfU8feVJZNEl9+DPjZClrTQAGi+ryxVoxSOM/gJMd2OATQBWpUqKi7/d4OQ378tXymh
Nut1gmRAyALBhJey6q4JzMePR3lfRjqeyvLnb4pkUV5rU8FUovou9y/98efHP/7cl1r+/M2PD0ej
IbOqXH24ldrP4XArd2eqfNQy3lUgFqleMAUIK4PVoxSyXotOQ+QMn4d+Z+Eem1xoF/+NdvsKC/z6
nd4Ns6qPcj8iYaAhE3QwdiMOhDgHWLehV+Fb6Z5zOzyxJiAzZFWn5gaeZl2nb+pM7wp0SEs+njvW
wYtqn7V6e3XleX+WwATRRBKQzlUD6tv7lbHisFTVMnWbbfzE/fLYPSQHaVvWDimnEzyHDxjw7tLr
/Gv1R22y5UsyMDJOOkyrE0guP/BJmszEtbikHGGPX4p8ogDiK2c2xvFXRIgdXVSTxoBCFWy19bTU
Dy3erWjEtcitpU5KX/3jzX289d6PQG3u7eaeG7kUlJ0IR7y8DsmFcaHv4sNZLPOytdYrRflVU2gt
n0A7tVk5xhnD/Kbri02BSU/uLb7g4dY4h0NaF/SW1TEQVKCPglovcO33c0qQKurb1zlNW+SHDkhe
XeAffHlOjGLl0vd7G4ACei1DqsjbLh/3TWTAjcqME5ZnMQAJLnkFol6K3yXiWy/nT9SyEu8/IUEa
pXko5QAejhQPBAmHnYy8UCtPDMAQyvkpSdXvQVn9cdB+xVXAVaOdSZV1FY38QYmKUESuMpekvbMY
m+rCtAYka6bZtJPdxxvwtWO4mheOA2iu66bKE2YNWkFcdUJfM3GXvlcGM9udPeEO1kV5abJq0Y70
Wro7hxw5ETrsxR1yYWAsrY91W2Ccx1bMBrLJe3VDHeUn9UsJ0cybCtzFdIWs06e0cirwUA/anbL/
eMrHFwpjk/wCk6aqgkjA+22DkItGnsu2iUufLHCcLisjob8SKPW5j3scQJah+KqyBmb/SJNjRGCp
tAYSr30yIhAD2WSn9nzf5eTVYqMmWMKeQzwfhxTGXMrqS9BSgOa8n17AjBq9LFzenm36NbbtoUOe
Sw4epjnofhZCFzdDnDc6gtHTdJ0FZqr9Eb1mOZfLb/BKesGYQVsaDm/PJbW3JJRyPrCtVuFmDuLp
JrJHqEjdYALY+3g1l9U62r8QIHjL0RM3jdXrI7DqfrLs2C3QO9zVs4wMd9EmdgDCEjysrmpt5Gqh
UZ7rGR+HVHojIGtg2ABYxrju/STB8A92ieqU/UgZ2NgtsKFgL4WbxXSegsuZe+JE9Hk32uomEl3U
63Ffuv7s419ToZ9UmL9oFswOCtTux1901Y98Xb93g63Wr8NEAB287DUkzDgJpzvpprxFpOuu3i4X
lOwpkjN8O4czP/E2Xz4pzxYC4Guz6v0npQiemuhEu7XrY1reXcuYQNLseVHUT9GLvR034za+TLfF
baRuG2mT/5Tw9DSdc7/HiUP77tdYHSA61wgSW4WLL5dw6CspdJrscxQ05fiWZLJ042iNmsALrNXj
qRGVPMhZ4S5+Ik5u5qaHXGOLLFkxIonW/crjTkVdqUtRoDSTepOrxXhmU72nZfxrnd/8CqubRs2t
Bu1fHNOLxJ8JB1pwOZta9mJrfvsDqLzk8oikZk6K/f87tdg8LC4Mis5X/j+3aq+ib9Pfb+0XXv/7
341a1fgLCIpFgxY9KiKZyU/63ai1/9JstgmPARXLkqWf/j+NWk37SxH8peUqBcKy5LP/7tPatHc5
RuDbXy9aWfuTPu16r/C6AjssGH95khD23p/NfMgBkPi57nR9sLUsgLWV6sjB47QkrvSxkJt8fvNh
7n6H8LcZ8tHzDmNi2MEKcRt0DJ7f65iX2aNdkHY4y6uVPkCHA2LrYPB2FWdOeXH2TaKtbpL1eKuw
19qFZjSBQIjG9a+DeRt4zUV9iYl1nTrBj3w7XRZfzkxxHWoYErVVXnpc1OBLjNUU5VKi+srcHfVi
ga+Fm2gbWFv5udmNm+TJ2kn7MDhzOb9KSb29MNdjrqZpCfQiLWwAnMXJctHuSh9T30WWskMdkRzn
Zil3BNhJ2p546Z/R6FTO3dnLtN7/CuxUHgYY5JCRLLYg7x4IcWvnjdAjEMM5KtnV1aD+GJsfH3/b
02NA79VfoQ2vUNU3yUGHSHKh1oFwgvKmTu/1ei/S+4+HOHo7I/YBu5cDZi4ILtAVq3nMrahq1DYd
/5MRbBebxeEiu5gfFMPBScM8LMacw9n7af3AY1Qk8YArEwfQUFonCF1Q+3Nh5Fj+7ut9csioV9iH
86bxUK+Pl8mSOYPK8iSG0ra6otDtSWOrpdlEJqIGypYuuB/Kj6WtSdqUbeTE722xU+2sLTRSLx2k
P3rAkkLLSftK47mxfNqikUpxnwp6iXsPKo/iG4qkKZYVeewPuD1bvLs3IutlhXriIA8S1f04y7AY
DaSmxDsslfgtvo9z30itq0MRV65jmI7KTDEZr02sMaYuR727mrWtVMRzcptISOj3F7QaC/7KgLH1
0qFE634Ti7qOthpt8dtyyJRkoBYd1Pl2YaS/JLgvqHSwUAM00kjIf1PobGv90uzsipqg3jeRsilL
o1MuQGukQ+U0g0CNmC5hP5c8W7okLku306lhJrveahE42OloP3N+aAjqnbpJ5VbTP2MZZLX3Mo1v
+yZQlL43HCwgcloqiGIK/4sxjFRuNxhcJrWKIjAqxSotp94czO0gB7n0IsVqheq/ViQiMCBDx3U1
b0ea27F26bdGqCj381DqkXTAy68T+Q6lt3qI3BYh+fkRElybIrmbhlnxU+0To/9uNEMy3ShVleq2
GzRdPiFU2oW2/LlGX9VCO5hTUP+kL2Z2gzMYhd58F8UgUOo1Exw7tmotJzlmV7GZNJKjmlOHer1S
qDlvVYSJR+lLLpuT/RWt34pu6TQOzXyH5N1kfZ0HPcMse2yU0dSdSC/TAMHivu2C27rJu+ahaeMp
+eabY2VfSb7aIq4hok77EaAdA7VSm9t43qYNneR5CxgG7xCnV/pIo5GSdJ0iNgLfHCGu/ESz219V
aAJWTak6B/Oh6qd+DHa2XGYJ7Y66JGva1TReUBBWJJoRmxrMR98heUD27LYpfkMuqqNGHiP3X4bB
s0QbHCeKOBNd/j21Bl37GfZGLJ4HUoTGdhGAnqPZGdu0JxnS9Nyo4mdJjSITN5NJyVXD0RTESVKa
07MeXpnIHUxIZVuTFh6YTTpele3YI8Q+SOpIfx2vwgEfHg7smBpfe0PrJkU4IrLhgbppZNiNdB9G
hpIHzzS36ykuHN0CKTB022yiJghXI0zsKb4rRAIX018U3OumgSgWmrkMOigvOQ1IbWSTRlP+DGT/
xK2uUbMjWQPsyA2wzvxbqoYBXWvdqVGNBY371EbKNwyhaFKBj8IOaOeboaPm/qPfzRcKUtwOFqgv
H0fu9Wvm1TmNHh5BDf3hI24/RpYWWrgJrxnsSPTqxgzEoddlR1jeYGJwJp3jvB/fRgJG0gLDQwoM
28LV86mWM2xA6lR3ZH2XaV97wEuqdQ5wvyIEQZ0FDEtFw/jf7H3HcuNYtu2/3PnpAHBgB28CSyuS
MqAyJwhJWQnvPb7+riNV3yJBPqHzvunriI6uqs7SFoBjtllGhg4oEOLz+0iKI6pGVY8oaDFr58DE
DNR+b93C9jehI+0bl7cahwtt7bhUoN7eFQgNJSVMB9GYRUfn+iokcRyPfIDPmkN5H0Ndm88WH29e
cuPxRGieQe4IPUwkELPr1pvAu+IyiDgzfntqpU4hOjXIJbntHwY40y9pSd5Zq8xWGHaESNHwSud0
jEmiQ4kBKtXbjXcKma9rtIXtgsmYQUoHmM9CL+NeQLYcgTjGq7y92mu8QS9M8ISi06wTu9sOdK3A
YntwsheyEwvn+21wb8FAZkJFjxsChWips31ykSR1U026pAIqZNB0CV4br8ziO3oCtgxDP+KG69GG
5xOGYEZg+WZ/EhdOgzur5io+S3Uu4mv9qCnagPiUhwdE8jh4TwtPyNbddaoJSjkP3hOOMgGt4lmE
plCqzKsRIa106WkwBSO1MjswidH+GE4oJvAxB2dcLVFV7z0ZJiOgT4MgC9babD+MHZ8RtcSSFPzT
AFgVTZbWyiwC7A6wzaGLjK/HI/WcN277yCcjRMyhN2+A5JgcoaQISOiZf8x3sMZ9G/ZJb+XvC69z
tgURlPUrEBIah2yIymqoiw8WT5WA0aWINYGajL3LcFOtZDTdZTvYLK2OeX79GY0N5WTw13ju03Pw
MhqpqAw4H6JlH9WON7UzNcMN8/iWPzydd6v/pAqcddpYTMpmgOB8QIfg5rWGmTTACv7zCVVHeprg
89od+ZUGl++CgfGrB0Bf/7j4vAnLvvbFi+24YmjjEmErk7dl1IFcbzR6a4p25XgP0nGJhijMqt2b
gLMajAfqJ/TbCB6GCTr/opFgMPkb/2N2W9ls/woO7D1PsL2irO2mAy7yjBJ41UUL63h2M978HrNy
NK0qZOajIOgNxuBS4oQUcMtstbBuZ922v6Ogc4FDVQOqfXYM0FKt0fPH09JDtW4d9djaySNko40l
tuWMAolusAxiFNMzZWh7AYSi6w/ZFoAkapDqwYeE2QQMq+MTAaRgtGFW9M7K6u+f7PYUQDh4drIm
IkQa5qeAH6dBnjDz1wgQBm+fpws17t2fjykNk5yDpMUcnQ+/8UYBcgtSLTBZarRjXay/f4D5WJy9
MLAQwHphahmwH53d6lLREyTzUDHjNp6DxNfKjWLLbxIwppWlWHc291Usdrxd7LKh9PKwL3oe/RbU
Nwbgl/D50cmD7wANaRQP6iqE1tp6KTmakeA/FwXiMnETXAXod8xuAwBg5CKtWyDlDN5unltHPo4/
RBOGV3ZjYBG+a8XCtrofkjH+MZmHtMB8dk1ir4jKAmLOHWpQHXpZzJeeWJLFb4DOor+pEW2WOG33
DmyWU6NBCDuaWzWDUYGSX6lB/T3GmeJDN286QwvX3/OneieYlQGcPpKmXPnfPOxF3LlWJTDaIQwf
ERdW1cNrcuRNDh/2XG35E0Yy9XMFOuYfZ2ufK/cy6mzlErFPBKCIsXKdOtuKG9EKDsWKr3ecnZv/
gSIZW50XucxXPBkoREUDvfpmr5dZrgwE5hpYRaojGDV4rh7G+OkaY/xNuXRkst/+OhrazRhcgmaK
zP5mX3JpNAlR6GPnQ4DeES20fc3KszpL+A+e7eaYAYMXjUBIcmGzCCghrjdmIQtVXDVgptfczyB5
Ahhz4ZS52fnI5KFSIqBEYMIy8/okHgOgQ3OYZTV2tp7M7gDbP4k3vF/0Z6JjQ3Rv5SE069rgAnsh
9PzZIO8B1VmcbfAtRqeesawuD520zUVpSEcY3lm8reaOCPMZhzx4q3IH2y2GWBSQXi+1sz9f2eX3
Q1hM2FFzYgqMhG3ePp+mTsm5KWFhPcc7Ca7qKmdI/a8iA1aZqAmZkJ3ijLvYzIwPOPaFevSY/5JX
1UsCHfalqdr8nmdJONNFYnk4UzyZvQXO4/g0V9JCzweTENEUQUDKx36hu31z/X6GAYeXYn4igf40
W0giyBm9UCAMS1CzY60nZmqoEAnkLWAKFp/q83a6fst4rH/izU+eppRCyYPVDuKxGwXuQ6baWe1D
jLxYA9HGaSxYGK1Kz0gczyhDe1wt3S63bxZnLbipbECEakqcHUPQ52n7EVZmei2ASdzACy+JYVKR
LmQa87EwcmLkNai+FR5djFuZxw5YQjCmYInX2RQpKpRc9qUjEFDPYTtsZxusI0e1FPRUl67t2x30
KVcA8S4GjQET93oHwWmNkEYJ8ITYQbIR2Q3g5VCJMjAbMgWzcLhy0P8QQsceF4Ij0JqE7wweel45
CjnYy50KX+qKPw75mYDd8McHA8sVUZpiFKtKN438ErTBrAo1WG/8bn/LG17PzBD+a6i8X+TX3BT0
+LB8abF3db1gERQAWI4i10K3aLZBoAmr9SGnQr1i0/6W7NqBoXhlwBJSZ6WGcpx+LDzl/ORl7/Ei
oDKbIqDDO9IQ2oLwDNbrt+EZYie/hF9whwl3rJOS2kGsJ39R6EWdFyIvPCqIqlcHbxZM6oj/4smc
DuVjZId7GKqLWDO8BXGEx0XdoZuAOOKZhxCk5nFNQ6zmOmAxKVmYixOWjF3t1E28wVxNQcrVWeMu
PcDWrDH/9BEREQeQBm0cNj+cU8fZlSMMIKDqks7q8cAI0Lc1ROAvpQ1MNtfc40LAeQ4iQFcJ4yAg
L6HchEedZbLSFEboiBPwgCwZ1f8KTaoVckrFpAZYoou4F/bjrlbrLNysQZVFggavK4SbstrT24hY
lTAhles+cinRCaaY/4/PN9seMXTOpZwFVA4wmzVqZ1o1Kwm3x/CyfCfe5MuAYzJ5CwWgQjaln2/G
lit7yjPeDpB+UmjCb7m1RgyeMbBx5HWJo2C02bZcgk7eHKiIi4E6ZELhdAgQ7Wyhdg3n9REtsQcL
uAPmp27643uYRcCIF51FNt2eX0pFgRGAX/XwbbXk09cxw0HjiO34CK3ExWyVLYTrhXIdj63bi8qO
ixsujBrE6zeqASMqm7MS7HhFwfXU23CvBRgZnq1mvV2qwG9Tjtmjzm4npRhEINBAWGID9cnMTBXz
PjRPVB1zzy1ZxC8uPSr7uBePyhcEU1T4ietxBcIEmsUdLEvB1YQ40W9thBoyvyADeVNLsmUKjgKS
VyBfmeLGdUSVclkbx4jYmKxVVBuwpQ8hj9Lo4gdvwbIyMulxYSPeZDUCmvzI0ylrhbP2+3VM8FUb
iQOnXIdrL3SrZEgalkAtB43+EbYQj/s6b5ay5nkHnuJRYTQnaujdYvXeTIZgxZjnI/j3OFCLHVTH
DH8jr4GVNCDCsbgN7ywd1FVoTWOUjzY85kLXDykPPsQXCCs/4JNpKvYEFGFlqQfk4r4Bxt2iFO/N
ZcwaLBcBZ+epGEo1uPkAlaX8QZQr0G7gwjUd1GQJ2H6bLc4izQ5SPie0pAUidXb+QOA7iiMNBaQF
E7DqN3i6doF8uLJ7lCMLK+f2imJlJKv2NNbInbfEYgmpW0zxUsdNC0hGbAHewpqZxEGuMeja80K8
eaHMgl3Gm+3HEUBm6kmIx0qO+oFfVVv4pdtkw63Iklbd7a64jjU7uL1+SrRKZAsGCmvQI8dL7VaQ
ryd2ZzG8CacnezA+Fp7wflTWC4BgtqrRWSJVKiklxQDxPfSK4zcOiAeGCTVCI26NMEeXGiXONtor
S2/23moVwM35d9zZod7CSBY0bMRNR1099WATJGbuIBEvVvGOOiPiTi+ZEzgLz8vOluvLBJ06DBYk
pMl3BMqDMWqVFDRlIGwUqEVgEheY8N3ZaCfNYYOOP+Vn4NS5Cjg3W0oJdHIaHgF5BiNi37XbejZc
Y+Bub4f2UvP/7rlz8YDa7INWfDqIhYJ4pTUaUOmQVtpjiJMnknVPb4zQXkyNbxM56LtQYAdl5o/F
zWe37eSDa+up6AvaHrxk16gfV1VtaKgdJ9QA2hHsDepAAmK9lOvcub2uQ89XkSwUUpdrMW6vyQ5+
YHC8h2NkZ/C4Q0CH3maO8LiwgG43jAoKN6plDK3QNp+/X6qUhcRAK6zyMDE41pkiXWE1Omcnq9DU
1ouEr5s2OkYNVyFnTzmlEgXOBAIBjMjBGhHhpgDDh1XHi23e2/1xHWt2N+dsaAvOObKPj2JN0GIh
Dw1IX94HhvBgNCxV4ncuZcRDWxmYHOQCN62sOIA0S1AM7HX6K/GFdSKFj970DcjPnRfvj7tPdxGN
nUoX+RVgOxVflYjGeEXVs7QKzE5ns7jyucKkeCnebTrHHg64XmRXaJ7fXFcdeJ9TgQ8nVrBK5yWc
Pis+SMpdXKCJ3YaRcvaTSHvsiCAsJVlsUVwfdIiNzigzLcPIc56l51KUTxMB77a2BrCa9RbwRVHv
rAp9Umf5Q97dFhfhZmvUI0qninAhgWjQihtWVHqVluCtLK2YPxHFHAzSjMKdAbWf5CnKgOZrqVDU
br0drGJ7cZI0Hyiy7Yb8EDE0iDbfSAynglcx8Bl0g3asTmSXPuuCCf+eWf1/UbP/Yvj2/ztS3g6j
8BIoz/70F04e8oHqvwTYRoIfx5BkyJz/DZSH5Oy/ZMxJWPf38//C8sjyqgn+z38RXvgXk4RGPxxF
jKAAhPY/UHki8P9SGBIM9hmYQbAW9Z9g5Wc3DihX6MVgMIT/MM1ded7xR3kxEoiTELeocZ2jJLTD
TXDQICcpwb7JxAVrLqYQ17nSbcxZZthmshzzZaG47IxkiqTiD3WHhGLD+gf1O/cgbpcbGCy1/We3
3QadHZVKUhMt8AfiNtKge5jhltX54qMfv37WJQvg0wHuuxDs+Lw4jSfgdAFViIWz2sleP/KWJmCG
QppWHY2059MNUeqh2n7+ZYqWw2RpoZduBh6iTKuLf/rNn/36U2GmiR9ff8l+bPrP36tqCBWMrx/w
T9yvYF//wj9xcSh0f/82n7/H199//Up0gJTJ578A/mPVPN3/Red/9iL6V0gFag7fv+TbtQM9P0CI
QHGGXwlMvq7fsVxwpATeTnJLaMcVJW9E/KaASkwSLKE9Zlc5WzHI53GNA7LAmNtz8DpcYPoQ57Pk
thtIOO3Cjfwsw31GMpJNaC9drcKdB9MwfGOuYuhE3ZSCAlcTCSamksuSIijIbKgdgPxcNOhEA+hm
qibZE/ezmfCzBMqNCb22W/9Al1H7n5v+eiGDZgsmC4AOAL7eEIg5uZOFDI6tZ+C1oDBbIAVWnfKx
dTDIsDykGKIuvpY7yagcNtwANhn1MoM3MtiNZA52tofUkwlVqu8//qxSZ58E1CG48KGvy9K6OY26
bKJChlCg4kY7zwlHM/qA4ln6EhvCUx2i86H9lUKKa99JmBMufaHbA+Qq9idL7nJ30xHw9xKa3Vqx
H0Je5xenLEsRZqUO9AIhkhX3xB28+tXni6faE5b6Y9dp1M0b/Fz0F0+RF1pGYFJVn7kN68FP59T4
oBtqFYa2XupQfXbYZ+sIosESWvsqRvNAA1xv1sQjktaUpDuDJAL+o0DtGpMOPeHazTRmKvTmBGuE
5qAeNRTj7LF8ylp/kzT8UzoMlTGEuBC6yh0h8Keja+qAn6DqKtTCdIjWvXB0eG69fhPwjVvSoIf/
mLQilNvROLTbvNpopLejBmpGfnxWPXiipVUdGkKrnMBkcKqBfxdi/sn325+QCEohmVD9rHv1Y1Tk
BwFmRdUkfiQe03pLyVniK6cfRwwOvBBCDnn/oxI4h9fSlyIeIMqW7grC/+i95DWHYJX5/bq/rkj/
/mj/vMf55BYkiIQvxUF2PdwZCUWiP3qroJRegw6XzJSsvw93d5tRtPNUoKjgRjzv9ePy4pvRC1U3
e22IPYE2Z7SP0jk35DW0+QajrUw66iDJoOBfWjQzR4yvh70IPh/C8VNWFUGqaa5wSt8wCnvFqHh4
V59TYEWV391jYQSgKm2XKrfbdwzWIMo2BlZBlTFfq3GQlhLo34pb+uD0w4KCjoc6sBOIUlbly8IL
vq7b2DMCwYwhOACjaDOAlH29MeJhmqCfL4ouK2bQKrKbzmZ9eKh6OqAz1NwiE2vWR/kKiXwRdwvz
S72BrUQeH4h10sZnhrFgqM1qi8aYpb10FsOIF+LCmr0uoL7iMfAtlIsA67hx3OEmaNhQ6MW6vP/C
la9csJOKBWqEcHtgQo/zIsYs4ZKiKBUgxCm6Spo0jpzJb0mpvQxt/ph04imQxGrFpwpvZkn5npXN
rkP3P/cwvu6TyRIHzDjDlA1D4lAxVK3kdNRQ0J6kwjpP+seAT42W9qlRZdSFNLSxsAhuj2IY7qFn
iDYpoC+3bksTnD1hXau4FKrAHynmT2BD/BqgKGtwzxAPHPSl5OlOSnMdcvbCIo10OcTr6nOGgQFc
DdfDhrN9o0KWnxjFwgqg7KddH//X0WbHPx1lP8iI5LldPgj6IHRUlyFmaxCVSx9qCJc1fnQMeCHQ
ea5/TsTsxPfkw8+rnz5kWHEee4LR+/irzld3XUc1+Hhp+MNl8UL8wQPZtT8JeRBaaiU4QT8qdjwO
nK5CAdAQG/oGxDn6v76WopMfPJCoW2H8tYJBTKiXiTZih/vcBsu31lNOOoQ1pQufWFz4xMIMUACR
SPDjkjY4hzHdcdAkAx95ouuOjyB3KfXeNqXCD0HBdLMZmpRJdWpGlxRx9SoDDgnGgQGz3XY7RjS0
8jQvHnoC/T5IUGMUMuCf+XkD6WH0myCmJ238MUEaFAwbyAEPVgwx/0MX1+uoA/EP51EFzFh3woS1
hOagfwQxcQD5TMZHESGm2CoxNasmhVBjQmSDtH5oRGg5b0JoyRjwHx8WlsfNAYG0GmNkDHU5NMpu
koM6SzG4j2vJ7ap9gpFgX5+acuGEuEmqWQzGiJSQLzIg4vU5KxSKXCRghLpTDNtGFZDOIXFovxPl
YWHc8Xk/XC32WSh2Vl0kVorSEC9WCe/WcbGGlsJ56PMdlAj3U6rUOvrJz3lxyAtI1Y7aey+kblw5
tNFMMZB0cVTMpoAzohCYPuUhvMLkt3cJcbjEDTSCk+FUp42lakzOrlrn4u9JSdYNVKymjQxAeg1/
nLIJ7CKvLCGAmOagmN3o62ke2xw1O9JaAuT1YkGwuBEapcTRwu4vgq49VzeGqqTBauFwuzmakaeD
SoJ2NgxAGKrv+nX0bdFxSVF7uOF4W1klJt/ZxTtIpugqx2Yk2N7DUoJ+Z0GhW6/BmAAEqNuqxY/y
SM3FQXDT5IkHMU9RUiMqF77zbcOEobp4VIS405AgzbGKqdbBUmhScOfwgIEP5rCuncCsVirQp2tl
0zlkvWR+cO/BEI6lJ9CyR8/n+l02va94og/JMD8c10I2blII5A1UWHi0m0/GsEB4g8yIDApc8wlv
JgpZ1wNI48YhMeoC0pMTt1TA3YnBgBwMnw/jIHH+KGntcyBb56oblINNk/oAPAa4GyK/x0cDsPaR
V6BoSDgbGNhtQ8RfTZA6PXcO/P/FAkVqApkImE2x5TK7nPixhhD/1Amu8oRbAtxlNn71TEhDMxMo
0Hq7n8vjiDtf8jLovIaEaHqW9HREbtv5RwWUK7ENDC3mFyAtN28ZmEcgecGTA9VCBI3kesH40D8t
Rtp5bqsMaz/LDyAm2d9v8DsnKz4NphxMixDSkLOTtS46vxZakbhaHm8Hv2au7SsfIsdNl5jfh7q3
5QC0RtcTJwmICfOBnFi3HImh4+Qma1E1iD48AdHxF5h/ENn+XTBHbSzYpVzp3ju8DMqu9ovzfEyi
QvQhde9qOEpU+b2mzcJmuKk48JWgcYfdAFAl2HGzr1TESjsJxaC5SoiaxsOgmnun2nGaCmgHRAvf
6yYXY8FAX4EsC0OrzJtZU1C12qS1mlv1UI3UBrDtp/UkJCeIrtcGUGpGUcr5whPOSJsoAhCVeQtD
OURBs3N+pEQD/PZUIRVckB3K30FgUTu2IkAcyo/oXFn5Oj2Cy2JpjqAHlrzA2Lyz2dB+Z+KLChxN
b/p3ZZUicU/QsKHkB+1qvZXXIDYvpHjKvY1wGWW2TkJN8lpxwl5LQFHQJzXx1jDbtaGsAFdyRah0
sUOCSyVoJY/9oJpQ6D1jxqbpTdn/UMuhNUgMfdfWL/Uuq02ihnsKFW3Lj9RjWQ4nRfbftMQHLl6q
34lavfvE30cKfQ0EYeuL0Tr2Jbur5fc+915oL61FuAkIND+Pngb94rx+mqRcWoUeyUy0v4G7KL3f
pcrVulRMHyVXvPqyB5+DRNuiFYNRh4ycmXT7VC4wmQrGp66uj61fvKZpvJu6ApL4vRBCSTlyoc+u
Qnu81MwoRvsNpSfWcKod+1KtDBFOZ17uP0VqdFIpDJ0i3var+rfv+b/kLvfXngbmZ9OJutTFdjuk
na6m5TZvl4yRZlbjn4vwEwSKrwS9xxvTxHgqAykHfssFlli0Y7wy2YMeMbxmwKvwY0cVI9DpaxGF
vpczFYVi3UXdmo/lHYzsjTQD+GdMTT/P7YFoh9zrXIqOPjydbHyHtQdNZr0uAfluOcXXm5hsGrEA
mp9i0CDVRbjUwrue530+DwhaaFJAfAlwk/kkNEm6RIYHRnQekGFBizwFz5uWik7y5L2XNTRokqA2
Ygpr6kxyPQpLhIUDma3pWa6LnYWNjSYx+vBztDK8AhKe0ElzGXeKaQG1f3nmxxdv8A9Zil9nCHM/
xm3Dxmjzywy6DkpRj6HglsgkBQt0/ciQnyWgWwpHTnVprS2kBvd2NNYqxA9gHnTLh26yYkprkLTc
zsf1UnTbMAyfpIbbeaKykHKxI37+IlVQMhhUGWC+z6bNxSUDJRO5KSGB4ja2vMmApGlt1gJausvu
nYRA7eMF8gDx4ra5vsv4qhXFRCOeK02Dw0EhHV41G9ULF17cvTAw28MYA6QWDBNnXS2I2mawj/b9
sy/lFhdLEPHYSvHi+r+3+i7DzE7cpOuVqW09z500PYWmClShtMcSQpV9pw8/M2D1vl/u99bDZbxZ
qkMHUk5KqqKym3yUUa0u8OWal594yIp/H+l28IL78jIUS0ou1kND2lj2EsFDCg7BiJGMz2WXF7BW
CHoopIcnbSz9Z0+QBwNOOpqjFmmPbre8DUSogfiVyyUhp8Nb7nloqaXmUwWHmEQyof7qyIVotcHg
xHVnVpJo85DZ0UmC5vs49ZDTUmSTV7oHVS7fpC7aKcU4maHgdysR1jQLGd293AoEIKQ8gOiCpj9b
j2FTjkWg9LybQJoCvlmG2i+Oiu7EADmPUdl44GPRZL1+lT2sZgL41/Iu1BTit2admWDkW6Jk9NSA
9s4RMoXOEoHkzga4islW0sXnA6Fp5GAFwrvKwLkEjg+DR7Yit9RruJcQA4SPbi4oRqgJ58RtmiTw
iBg5guIaaSMQVLUOM9HA5jug1us1ZnJw2UQNt7C/72wEKKSy2RuYiSCoz/Y3bNX5qApQYA+eBwn4
fVD1hq8BG8NZ3++DO9/uKtBsh+dq7eeEHyRXHlcBB1Ev+L9+H+F23Ip2jcpATCKW360hfNuKSjlJ
jewOJH3wNW2FKbcRNTAdn161KLBSjdMlTAEyrTE8mj/78GfA1EUv4aUE+R+00gDwVvIPSQEnWhN0
9GO2dYibiUAqfcoMju9XSaDtS1hRLLydO3UDrOeAiWQ0ArRZZrvH6yJwt0dc7QVPzIl/p8K+xS8M
961+CTB850NchpoPnkCDJMJY1vGZiB8FNKEy6B59/yFuZ00oIWHbhgwNFRxGTexpL/ZMiRRDqsoS
dxNws7jgZb2GElAMvpyykR5AD/pojPQA49+ldtHtoAmRgYtCuwb4WSSHs+WMHIqX4dKK2SCKEzfc
KtvhrDxkMNTuTcnoHGoxWtviXXzn86EiwlAUnUm4CM4VBUchqfkxphwu4+w59pQzCatTOpbnMe1l
vUFOYqhB8SaqEwhgJQ+Q66hSMw7CI23zXSuqVt1qe1LTE3J2W0zL1JBFrtMLpbclvtmDOWz1OXgA
rZDp+ElYupoudOdGTS2fj524IQ9cIuxVOckNLxuPtSRbCUbu+lTB9sLLtF3Jxfta4B/CYUKmr+Su
XHG/8kh5nbLm5HXeIZG7R1pBFYrImOdibNYZeYF6Qaq5wOp5UJG6qoCemNbpXAWEW+lNvkEruv5+
8bCVPkufrl7l7Lz1h0pTkgBnLRoH2HWDm0hSokM/fpUG1Qff1muxgF1YLGhP3we+cxJiog2gBhCC
YIPPOxJ9XMpQqFajcxaretLmJrRBNoV0aoHW/T7SvVV6FWp2Fo4FplOtp0Tn3PL2XajHtc69SRDM
kh6T3xOkN/k35S09yI/fx737hOiNQRQfMlY3EJAJFV+QxiieB3mENt1jhFlE4J0HZWlGMiOWfZUz
AJ6JoK8i6765qGHEFlUA8kRnby9sREPZRqZnwr2F6atXeuekT7gEFiSx7ywcaLkjFiCREJ6dG81n
2cQlPqXRWXQAed6GTrpmUgGL6OM7CQFGDwDwsVsGiL/Z4SaIXjxIPWbZIB+8jb/9FcBa+3KvFhii
D5aYGuXBe1w82O6cMFdRWS/o4kgNYHCTUhZV/ckZFN33adUdmQBDYSVu8pA8Jlax9w9/piP194e8
eNjZvTSqRUOGjFJXkh+HEWPMafHJ2JE82/Awf2VEQCh9Yoo+e5+B2Esw+aypCyqAKbjhxt8z0npx
Wtamv3P1IRQSHdAAMK6fNzi1dpTFzkOV3dfQO6x7dEgW7vEZDv7vQp7pw0FHDcpbn9XAxXdCapzC
qKGkLmPjEBQyE6C5iqPa8WERVXFvJSLi/8Rij3sRS05GmCM1A7puZrEeOkNZZYfciYHzHKwONpN7
cfXHUlH/fkL0KdAk+IQdXEeFnnAL7US8xM6GacgKQha5QQzM4ogjb70HzHHt74+tu6eJDAkZdLSB
kIX683XEPoAUSBkSwe3RedsUz4r9qXNgQhkd3JxnauSQNVh6u3df7kXQ2T00xVPgYdBL3bbdtU2m
dzW4nMEiFebevr58ttnq1yTgkKEBiMaPncLv0NPpbnii77j/TQl+hmb0CK+sBmML384XUv+7Twio
Cka1ULkG3/D6tQZ810oZcOYup24zHmwj/xw3CxD/+zEAE4PgJnDP87y2V5SpQNnjubIPksYQHqeh
2ARl8vr9Erm7sYH1+TvMPKctIqkH+KZC+4D7VWgmTRa1GO9FYFLmTPAOjhrzDA9mkxFGFqOA9hhj
utcQxAdK0QFkzBJsEPuwQnxziYVK1TvLA0UZOoJoWqE7OKe+Sm1WxUWXReew9n04nIYvrV8fE7l+
EL3qqHQQLRsVJIcNON4wnqihEKwKD1Pcwk0zEn+CBfmSpOW+4fPXGHKLjtD6bhChLVrQYDf18kc9
dmdRrEpdUMCug0ci9FmB3FtxCXlJOLhZoCeY6lCn5XW1BpGRKVL03dRamTDASRZ+voaKPqlRTypQ
5VO09cPMDMRuL3KJDYuZQwuPM0XyjymMeR2Yijq1FoO5A1NVK576bEP7pth0AxyGh1ojRiD1G2HM
XkrZe8kK+iJ1isNJcCcOaw/A9SwLIbVLUqv2JBs+mURPI7pTA3nTFv5vyJMcBggJt+hdI2XMn8E+
SYyxDzpD5aYHokLMN9BOMQ1ehTR/EpTh4FewNg0G2RzjHo1XHiUK5JlBTAVCrfMo5HphOgrpW2DH
evBhoGnj4ycXNu0HsxLSX35EBAgDtGePCDs5AcDCy4YDSDSP3pACvgQoUqKQfVMrx6AgpixAO1fQ
+qe27WGvmh45sX4ISyjN0gqWiirS8zS15HKC/UWa/KUNtdOObQQRpOwVcMxt30aOXwPHXSnw9sUB
BSpmCge9Xn1XwNe3fCX+CALJ6kf1aaKSFcgBpIbiVlemQNOHuFprU/9cD5MNAYO3OOIqfSqRxyd+
Wepkat5I1u86L3TlVIBcTYFWUhsHO8+Hxj64QI2p5bBBD3Bq4TnrZ16KT0qZ2AlPP7hmKpnf9gM3
wOIw57xdl1Age/wcXGl1WiVRGZt8OewlArYR0vy3QKxCU+xbmDtmVjL2kiXEg6hrdY6vV6i7OhjX
Yyw+AHLzq5f5wQoK+Nq2lQzAaNOeJiHeVRL5IAma/nHTOwo8A/W6LtyIl36kSRyaPeUeAlrtfHTe
UnhiryTRe06kcg+wyKHqYUjZhcFJ1ApqA9i6h3smOu2cchDL1hl4aCXxKpv4kK3WZBUkg9N9EXIf
QpJ9qDHGAZxG1s3Q7oZJOVYxnEWhp4/5QyceBWnaVSVBpyMdTRgp/QiEHIT8GjiOYdSQt3HTk0Ci
U6+AABhAAYWG3ctUt04vYxs2cZLCshv135gV5iiD35qQrdzEpySMzrGEVlCWVoMeEu1Bo1NvitSH
HXOTP0NyDa+8oIXu84GVaQlnKF2rWaFMSn1ItXNBwEMe6aHntFPp1z+qiV9FAzAn9SrL6r1al7JR
SbmvA1uCZSfTX7Tw8EKnH0TLD1lGdtAjsrikszsu2OR+8yan0OKWU5MO1W/gsGDs6G0pVBTHKID8
KPS8p0Q1hwInk5h0+DzazifRWZ4Eu1LB3h/rg68onlXAAR1W6+SB1DCDRC9nxOPFT+oUrFR5PE7Q
RO58mFDJZCU24QuMgWEwL052UhAna9QfWeWbvN83Rtb5a61I3HrM3mF9fEwEyS5bweKjCaiElEB+
JS/2XT+9ViPdVfAigJVs6qAFw6/8fHAGvJmWZo6SeecWA1YDeflfnNw/U0/cyAq8pWX+BC3vp2jK
fDtA8wwHQlZi9jWOFrxZexxuqmfIZQ3LbiipbVU5/kX5hOnPlFAAg53GX4JWHmu/ByphlGv8Y3g0
AU6YrePuc2RYJZbKkHVJmqg6F6eDIypebFYkwPSvrFSdhtPjAFNfY9L8My/6HxhEnDU4fOrYsoWt
dSXeVsn5G2DD8xXRQnXVCFJpDhwMHUSuhMtbGQY6xxixuFUfxmp8pT55qSD0DSPXCHq1Kg1tn+8+
tBEjx1gIj1AgOkxFZrVToaxT8Eh0KGWPFqE4emBYo7d1+jzGwDHLbbdQMN/JIpD2AfQFqhuUGudq
thHutTKRU9XlY8yICt9ED2vt94uKSPduW7BlceOyy/aGJVw0MJunaUNcEkmQfRhLXRJSM0+rl0Dg
noWOh4hHW2xGjhtXEMVvdL9BozuIcgN4hgPp21+anx/rKtkrif/8fYpzb+4O6jsQb6yzCf7frBST
eRr4DYmJG+OAyHUqfKpIwkHDpr4uQ8xoNBNr+p2uMd78sSzodu8bUIwn0Z+GXAQkoq+zRSXPYale
dMl5FEQzyWOnzBNLKpcg23fDoHTCnA59CrBur8P4KAQjqe2Tc1sEesbHejyUOtf9/v5l3snmNCoh
HQCUGbKf87QK5LlmUiIhOoMS+qMatPNA87fvQ8w85j7rpKsY7He4qM7Qys/yWOHic7Dz3zijf8vW
bKyan2SCO1uvX6OH4a1/4s5Ahi+NtxiZcF5Uw/mQtbEAQmGaUNfB23DMcUPwBKCk+AUDRFHPBP9F
5fqfcDJeh2Eq6T4oFWY7esKu5aKXMBktqece8nGw40A4j7UKyKGWbFTlv0m7suVWkWX7RUQwD68M
mi3Zko23/UJ42LuAoijm6evvYp+I2xYixO1z+7W7nQKqsrIy19DtioG+MIholPVovhMerE4Hpsps
noZe4HaeQsUjUcwzcrWnQYHWjgcketHwaiM7K0K98GZnl4ihgrOMywu262SJDJoYdRnHBdQ0MwdN
LaelIC1Ug7vwAce/M2lMYG6H2zV6goDMTuGOtdiyNCMtfR1lZ5QD86T9KGkPpwKnPVUvi03kmXDo
P6I1PrYgb6TCBSELAYxuBF/VGLgZtNVsK9bfq65bGjbMvUDMp0c4GXTskU6uF4eeZSRuQ0PwgyTf
lbnpEBZ7gbYkZvX31jV9gSBfoBEPzQXgKyeLMMadLyJZQF/TKAZ3q8Lhp1L+aVGMfsrE8FmnPMd6
fQjhaQJiovlG8+TDrLsTWDtPcdLGjozWkM05kEZg3X6ppbIpQjl2OjEQbLVKvxnmxnYUazCZNeV3
JaOpQwcBBb34WHYZECBB/Cu31MIDSO9J4UpkJx2AKYr0ZFbGAx4ZRVN6pnGcj24ug101cIPpROUi
5cZrKgvveZprXm2q1LYUci4NAGEEDDTq/hflwufCgpvpz2KG8M/7mrQcspa0NZNZgs5KtjV/w88a
Zj6g5O2IAw3yNWApmG8u9d/GxuHtRxq9kIDCA/14spt0DSe9VUT01YAlC/1Wcw1w5HWavrThIW7e
7j/iXN5Fw+p/g01yIoYzUhNmoG6VAHjhFGtTjBHql/tBZl8jrswwooCI+g24pA6rsjaKRPD79iMy
mQO+ijLE6zZeskqdexqwPcYkhEbYjS4kL0inl5pCXyHEa7fSQWH/vnsCtgUa2iP+YjQbvt6oUC5s
izJDw74FKEvE3TI0Ll32X7wuZLdxaoooKMivg0CILWFyWgd+pYSOJp9NDrplnK6CbnDuf5hbqgpm
96h4oWYJ2CBwP5OEQImgB01tWJiju8UWoytP3UYH8sz/duoXOem3CXyEmEJ/Fs5m8AWZ4iOBhgbI
VUQLj7ThWa8kmINbT1UrVutMDjYlmEM21JNEB5YCICayCOQI+BhlFYOFZivTBQDv+HDXG+3614xH
9o96QB2Snmcqrj4poKF5PQpSxmg29Au18u2iRBgM86GrgWYzREuuw0RmI1rU1OLXsNK2SV55Evor
97/j7QaDsvyop6vJaIXdrBhS6JTiRwDRMhhOkwnwQ+IeQfoEQXPhaW6zExwsgChB5YvBKpbN9dN0
UhHyGu1fn0pYLkbjtN2qN2S7l1Mvq98kw7v/aDO9ZkBqIUUCngp8GKCHch3QgnOUBFQmes1QX2m2
IQ6mXQgeX+0GNtwyPfQ4lnvNf0uW6dpAfxvgblxwAACcbHSpRQMzwVDJT5V0G4vhWpYycDTNh6CD
MSeTJFtN+CsfQBRSWb0pEki11LBtQs82/PeXLWC9RmNATJjhHjIF2cTJkFFcdQ1/IEcAO+3SGNYk
WxLVnVlDV1EmZx1Lcsye+0r0ZaV97IvsoMnRxdDjnRUp6/vf9PZWd/1Ak3KnEPKg7M1c9Juo3oNq
8g1W/qFjwQGdtUMMkMdSmpt7NgjqQDkQU0jswElAJJY6CjrN8IuV/lRs05ViAMDl9I9sO/LygNdN
1uI5ftCXFu+YQibLCNyAfwKPu+lHimF8CENOB9MvXJBYnktw+9Ef9MJNfhFcurA157L5VbTpVskT
o6Ooof6qGxir5GQdeYshKJDfbr9J46WnGzPXnafTJ8S7ojQSq8Ym8kcNr1EqKHkVv9lBhtp9u1Eu
+aZflGK7ZaPiAPnxRm9uvZSAu8N70697YR1E2k5hJoYynAUPnQqxAmPs34hlGDktQ4MZ2OLvwoqG
NwA3uM3T6o+ix83BVAh0FECa7UMCVoqaDyejsCAROjBzBzEXHfQYImz0UIFNtym499f/RCR8vImO
FAtoLElA5+HMm2SXPuqiImJ1jZwmwU8G3Mp4XWNo16zow39ErLkbXSoHtz7JSd6j1ObQ4FjYFRPH
l9tfMan9ChqpUcSH8fOFj+Qjk20D35F5rW/tYTHvJYmdfgDINwJ1qgeQBzaVA2bnvy6pJAvEICh7
IsfjR00WrRQLTVdQ3H0S3DlCtOjD4qWDj/X9Vz6D8LgKM/WuJE1WNEmdW34IsM0X6C1bLCGk6xV5
UdH/tzFnyE/DS1vZ/35uicijWgo6WLAbmGKvEsNoJBrkkh9y02kjqH2IH7q+ZN01k+IQBTRnqLWM
l+PJkoLHux7GOfoLQ40RM5ieTArtAkaXcODY3H+XS6Em64bght4MkWX61rCXq4cmsXZKRHbo8S98
tKVAY/75kT2TChxdjScWyKsNoBx17KLy99Je1SCpay1sh5lDCbcgEXYM6GAAcT9pp5mtXPa1RS2/
JFCy1C6obbxC37Xhpy7wpcw5fo1J5rwKNp4bP55M7NC317XQQgIYXQLgA7mJdqOAZvdHBzBhCTL7
t46/F2+yOrLabEqzAxxuLKIIQHjJJXrA4JC9WB4gaY6RQGhi9Kk3XGFjeg1OK3UtH9v9kpTm7CeF
3g2skCADfQMHrKohaHIBD075b8Kgfxg3jl49S2K8kGPHtHHzxCoas+gpQvptSmgQA50PEvg4/mh9
SOF22MJwSdws9Yjmw0BRCO2OmUY4LbueFPBlfY3L+Eiq/isSKicUi8cgLnY52vphRVJHgn7S/T04
g05GVgFsBpQNEERuAI6dzvIqikoJXxRmLLAkK9d8TR5GWCU8HR14V5YLlJiZyv8q4vhpf6xZTY4T
pTQhnFPgWkrFfKO1gtNUhl2jIcxrYSsPn/cfckwk029owckcgIiRkju9Loa5Ag6MLuMbBtU54WAF
aWz9/wsx2YhaWrJcjcPktUr5jnHzq2zF1/shZqokCzYVoEWBAwsi5+SAq2FlhYGRhK6lTj4rIu7R
j6FQdyEL32chzlTSpRM7KU9NtHJkEIcOqalvcOYpOzgW//ovHgjzDnDPTVw4pw2qoW4KLZYK+prL
pUfy6jujdF1mfbeQ/mc//8i/Aggb06ZpRlbyVJbSEp8/rOGngpk8gA4mWf0XDwNSEOY4InT3jcnX
6YYqzCiDYotMgo1kdmdYYNql1C6EmX2Wf8KYk1I5RYs3SjQL+MsmsUvObCtd6u7e7k955J1CzNtC
Swfd3ev9mQxxHRGNJq9QlUNlLNlafxkwkzYy3FGtZCVjdnP/3d0+1HXEyZHZFHkiKgXkBzTgC0xt
E8cL5NLb0wIBwBHDBUpBrTwdLOhWQ0JJA4qISxrMkfdcBF++02A8vjDBWAo0PumP3BbKjIAgzgNf
bRIwQ2H9DEVkmyUwCWLa+/23Jo855TqtgRYB8hZgRFADvtk/QVEJRk0lcSxFi0PnGntrL/uY8Ben
YIt7i8veKqByd/HuWB2Jc8mcpZJUHtfC9CeoeJ+jmTvW/nTgUAl9nCVM0XB6NK7kls6w2RLu8N+o
sXrMwaQP6nYv/cZ01KcashJLgOvbYgtNWhggw6IQsjw3gwiLFpYZ5I3p82KlJsehjveJ+pzkgp2R
f62RBH70z1jjt//5bQuppkNpwu1Kbl4wn3jS4SaPYdsSSfk2/45xIB4BxouJEcukxoKljQAsRC35
nB9Z8QdgPpsZS0HmttxIqBlJoaPe7GTL6alsZVGK25KCNr1dDvJT14oL9f38g/wTY3ImxkLQFpwX
pl+hMWKZzy0menH/rw+R8W39E2Tytsza0muFhuS1Nc3cDgvpNykgAdlXCylkLiui/jMMlEoQaZnW
gVQVFFgP6GgfIuGyTngXw/qpAhSnywKgx0z9bNT5UlExt73wecB9wn0P3Lhx+f9Yco3ValXa4iuJ
sBl1Kh64zAq/8RtXYqA5DP1Tp9LTrRjE32LUAC8gyDs9KoEeIUnkqNrwDl+/DVeU7VCwwaaKXLlS
CFxbItDfcqNBYgc2hlpefSUkxcyYCNImT6vcJmayQa/fK4so34tJ8GSI/MiLcAf4zgOLrLPaABpI
mcJtKtaVJ+T8NVTl3hkaY6HsmWmhjqSjf17C+GV+vASAvsO4yHXBb2ANtEthvhK0juA18OqAVBKD
v9OirN1sXvsZc3KaZznGTJYcWz7Au0ftNDZXlD3t4Z0zmskOdrka+dPhjpQOppbla/y+RHqYaTRc
Pfbfn/jjsSUSBnVT4YYDaN6pLGwFlq/IrBzau0MBVwYNdIR+I6MCiNz7B8vcvv3x8H+7Tj8iK0ER
6aKIyBw+MEmj2zrNHJ283Y8yl4F+RplkB7mWTEFNa8GHxBWD5JL1gM7Dwu1m7jj+GWOSHEhetCQF
sc9XLXjktZ9R+DtUyFZfQinLc+fQz0CTcz/O4fYQjw9TegUch4WHrLGTbX42LuDvBrZmbjGEbZ5T
NwkhwfrX8dkobK55WnCUupdS84DUhH3RElxkhjk54qrAYIMymgbmwiTPBxlKCCYKom9kxSHCs0cW
HMM5D51KDtZJQ34zmUer1Gj1s15WoIcRM/BqtQMDTXxsIQnsppRfmGztSNQGHtANiQuGdbSltbWT
xX5viSQGCDeA++IwllW0O/Hkv/mQgIdhmKmOpm/Tuw+yg6XkBFme8XIvJKonEmEblHwl5o13f13O
rX5098E0HA0BAFS6TjdxI+T4R8DJ2MJ2LIWsRNBsrHBpf8+tmNHzZGRV65CwnGQYNO4Eo20Ky4fC
SC8CYAqnwbCMVqoAesCSuN/8M/1vsKkNSC9rKZFkNC0Z/12xXynEZAAHvP/e5hIWpq7QWxwr7Ful
i54LzSB0oNlFvR0+o/Hj0V1yoi+Rk/4RNFtywr2Irm/3eD/uzLNdhZ3kEVqXGYaidfxa56oTDg8E
7IpIW6QJzJz/V2Emy4LHVpa3uaT40SCdwOcN7VxnwCHXwrFMuQf8JAzJEnFdtemWy+UFOCZspr7Y
FB3kY2q9huYYfzdSbLFWk/3ebC/338NMJwej2x/vf5KDGLDylhmOSiNUtSP4qXMUj9G2YBjdpB+p
8lklEYDi8pOeCI9NSjdGGLgk3dz/GTPrGhkHQiOAV42yYZP3FA9112O1S37e1E6WJq4ejII6op1y
3RZxv7sfbq46UNAOASBOwRUPI7Lr7crykqRKpqIrspJWYN7uNJzHKzThn6GtsBG+y4UjZe41j1Lm
mJFDq2CUgpoEjLJaiQRR/A+rbXDGasoNV/VK2vVuYTmjv/hSd3DmpaoqNEdhHjT6h02zOFWJKrUV
mpBaijEKIV5ZEVdXfCYjcL1Q6c4EQzdGA1INcNmxLXj9gGbW6AWLG8VXh41iKhCoqbxOeoI4WaTL
S29zTHOTC+RVsMmijQQGVAOvFD+20swReJ66ckLhoZOTb1MQNoVkPKWivKN1IruGTo01r9i3IZM3
IRYbjyvVuaX1kyiZHhgD1A4zfsZQgzv3l9ncXRvtNEB2LIyXoLc3WWaEiErflUhugdkeuBY+6ya4
1JWuHeIYchhirqzR+fsWxOYVsIyHPoCCVCkDslvHpq2HVeQMJv0F2KFT8swVkvxUiw1G8HIL6UNe
blpTebn/k2dgqqN22D8/eZIYJZ4UQydwCtosHYXhQ6d7lVs7fa3QqAdR/QzUwzp5srYYz7v3Y8/U
XRiPA+0AoVxUBDfD1UJkOMvQpWrB108e4WdhK2BVFIa1tP3Hh5iuHwBVkPggYXMrfj0ARBl2GTim
8hOE73/HMGUG42c18lRWZNHlbkb/AHMxELZGRqsMmMPk1B6K3qJR0cev8rv5RDbK3lhFHkw91cdy
ZTyRx2TTPKAx+7jEnZ855DCPQ8937NTfomUolUtBNJHbVdDyqUGdTLC2cmetF77buIxvXifgW7As
AbgKj3i991siVGpkDoCMdRTQGA1kU5kPbmHqD11mnBIKI3ol+qUBqgK5mZ1YgOBSDRBtgc7mrpeF
CsQSq7OTvnuWGvO3IuSVDXmDCwCanpWyHmQQCKuKJHwQeuvLysSDHveZiwvHr6poXdCPOieu89e6
q54bAxyGPpP2vU49wobnCuqwntl0xG6zdmvIGBdEDIqCPNRMF8TxxJGa+MvsDBhGx/mrLA+numeP
UiDzldSDdmJIEcMi1M8gwr2lciW41pD3IJdgByjRR9j0uzpsTgCYfkRqcQpj+nz//c7tSUjoYfVg
WA8M4/RCH4AM1gm6OfiZgon9aB3c7CEGY0Gk3tVt8qiv8tQWX0fDiGWPxrnVexV9cpNmioGvKxgD
brUSmLb9C+iCCczZVqarrcHtoJkNQoydjortSzeRmRV8FXuyc3JTCQ1c+QYMe/ULgFJnJZIeG2DU
77/hmcMLA1GUQWOjH39mGiY0MdEikehDjGbovqT82RiwDFuvw4e+H2o8miZ75WeoKWpFHoaWGzgY
/EgSt30Me9ZgCfI3V90giWLB4DoCauoU1JCYbcIFCyzR0iv9bMXXFkxnTbt3IXbiLvtozYDkRkl9
nHG4ZWGUMYWI9VQEirIAGda40A8OmxCn5TBHDZ4Zt81fAQo4d5Ri6pb6uHMXaKB6UTOCB44h1xTc
oJgF7yBxYvnBQ3EY/byTb3occB8WNukh2Ckbum6c1FdXlic9PQaX/FB9SA/Z+3KOn1moEF9DOxtd
RSDo4dh01W6K0dOTuFhHr1HNTrJW7MOKrxNLWVios2FGYRkRgrbiTZWVVJ1WoScn+6mcP3QsCxyx
zvdFDa7k/WU6FwiNy3EwBSEGzHmvnycNIQ4uirXsy8HwIXQDRA97+tGZ6e/7cWZQY4iA+SQkl0U0
SqdgpBjq5rBiVKJX871x4XC7puv+BNFX+Mwsd+jmKgxwpYBsh0+XgdbA9VOpitK0XQxBYLmW3UQF
URNA/tJwdP10/7FmAunAV0GTFNcMKOhOCr+uV+qUBLHk64m8twakyCQrCpsp8WNFwcu9H20G0TVO
MjDNUc1xqDO9zphNK5ZSoo9uW2j47fIH66g+qjb4vy/DuvEUHAz93vS6k+DC2b7fL4G55jLA1Q+Y
LP+q7apYZZHuwx45S5zRHhlsueg9eAsO+iX94I1TvafO0vEwl+nGWyPIOArwRzfKUjD1zgfoXkCP
xGpGCwjoTYtrXUydAnyCrNSBues2AWxo0JRcs+jcWAf8rYWU/ne2OcnpV79iekIGASvVDqooVCau
SduHOO5Su4/CY90pTqqYezXRwOJlF3TNzve//VwDZQREAzMEDZ+xo3W9pruBl5jGKrUf+WBxn6mn
RatmQx3+1TnyqlpT8MLP+mf+eT/uzAoH1lvBxPfvtp1ebTKFRVprlo2fZ71NIzp6GniQF3YJWQLT
zF2eR+YVMjz0OnVtqiWYGXFUdEYyAFkKZoW0CoN16JQPxNMPUEmU1wKsf1eLdIGZMQrYFoDMY6wN
Duh0diMOrA+6SBahLnh+iPU/g67YGr2IkMboS2gDCIdSXWiDzK1nwBEBp4ckE3AnxpiWfzTRg1Y1
qRIxcVT9W/fVStkIXuFJTh65HeRU0FpcuKLOliPjjQ/6/bIFNul1wHaI5azpgsEXZHqCI+Ze6rSP
+ytlNsQ/xdX0WqeUlalBNmjwDY3ZPcZETJMXnmK+Qv4RY5J/NLNOhtZAVdWslFV/HD09oR/hUHiq
1Xa1Qwr0wp14TGHNoAFntpT/5utHCG9rELtEKp68RdpjDtVDl9NPOwEmDfy1iTdwl4E8IahGzdLD
jn9tkm4sHGBo7cDLCHTEydkMHeAKrQG8UFKs0q3skZ1yzCV3NPlZ1vcZ/9idYNMmsBZ3vUpRC/hB
nm2HWLQHQV/LHfUUiDUQGO+Mktgt9sT9RTO753885I1nsd61Wk/xkKXHP8Jv3el/B9sc+DJFt61d
4WROvbD55p4URTOkAnGW4FdPPqJasRrzDFX0qwZaBLR66EXMY7o83ZI6f+tM6U+rkH2kLmnizG76
n4Eni7eNwlTO2k4EWLACCwp9QainJ7axhjWag8N6ff/VzmXun+EmB4acdCUc4vCc4ZBIttyhWhb6
b8sSIEBSL8SaPZ1Gsg4yKaCQ6A9e5xedpW3PatL4Kf4D26JBZdOYe4IwQA0hL38VTXWB4Nczhm6w
NiG96aaDCqZ3YT5ZEpjQtTDsZDUC09Hk5/vv4bbEBd52BH6j6FR11H7XPy1VZC0SNZxgenUAAd3m
TWuj9bywkG+z3xgFMmOwsZIB05xu1g54U0kjQEpiXNPrn1my0Hj9y/q73qGIgK7AqLEJVM/f5fXj
zDAHCcohRtb4Sl+DOl5rld3ITHJoajJoMiQtBon6K5ycP3jHnkcm5NoyhdQBsQ9o3LgH6kViIWgo
AndRpj+VVQtSU9evC6V91nM0wyVkl7QtvKhV1oFAnvSif46hfa+k3TdwBnuJq9E+aQzVVZP4JFhB
7Sal9T00QAcIKlqZaEPvGktaCUaAoR9omHX8LHbhZw4sog0awEFWQRWLO+uPEA6mXcUYvJZBcaGR
JTm49llOXOonCW2mSx+3L8EA9EkzVAcp6EqbJ/lFTLVD3gRQJlLVt1YU950yiLiyKA8qMytHS8Tv
VCAgAavrSoHkTk3k31JcPaWR8B5ommzj1fyuh/ZkGdVXmRQnM8KoCwLM6ypO1jnLTyyq9pA+utSF
YC7Vj2N9OP2CmIDhugU1h1v5ATnorR4aP6bf7rKDuuPn/Jzvsku3QQln9La11jGCOeLqvsoXct6M
Pp0CiCtWDziriD5dntD5KgS5AAujckUHeiUu2nNbY51DQW0p1tx+G/XaQGkemfrTY0sa9LSwDNwR
TPqqAoNY589JsEQQnLlPwrYHdq6YIQGarE3L4TQxicEjffBTbdgwWsJKq08sO4b2NeSozrBsOIYB
tghOl8aWibQSaeuWxlJFMrPtr37G+O9/bEqmDzBPURQcX0DWlWDmCcESQFW5rQMgwAFtEpilwoDp
5lF7CJGElhI2fshK01UFDpRAIGzbJn4jVH7LCvrOoLYACOCKybLi5ar6rcnGTg2iFSzzEocP0aei
tg8WoR9UU09qD1wMCDEvWs8Hu6jhLh8eFA7BgWQIjzRKN3KnFV6CatmFWBIEY6B9Y8OZY+E+O3P4
o7mPrgCk6NBWxoRu8vakbCjK1qh95aK/ZNtR1RuyW/03nHl3sovL7OKs7PZQHCPiGMAexKRnumxa
K4eikyTWQJ29p1LsdfJW7SwIOC2JIc8sjFEpFPqWY2fuZijX5h1gAhBMhMWsdYQ/5G+xb77vH2x/
2UTTfPLzRJgsvshgGqrhocGm7v8Eu/ABolVr2au9cN1CD8nuvRIXZJs5la1+SWtIMR3zQ/1MHWld
efkW/gGL73dGrmY8pWAthbmLfjtxlZlWJqmJIkddm5CATU8YR0IHzI5ayBqUrrjiq1bdlJ/yoXDI
avGKPvPar8JPaqxYqA20Xq0BKXZkmsP0c1WBqYCZVu8yFxQ3E05qr/e/w0xXBM+MmznOffAzcFu+
XsY6l4J8EMagf3kvdAfHEBewEGDQJEcHC7PdLN1EZrr11zGn315EPoN038i1AZO1AdEdphPhSv0O
WntU3G5ypwofNNTP0eI16O8DTRfeqB05NoJxU5+WVCpsGWXoQNd+vA1ACwEmX9YdjoOr3VpetxOe
ysfud9Y5xXvyEL+z1dgRiv5Yb4tvYfycNz8EHVJMTbQZUdIggukgj4zOb76C9Qj+M876AVP3NQcV
VVrAksweouNhA5499DFvpFoYTXnV8mpAG1paZatuU66SIywJ/g+99rl1/CPUlGbR9lEvDAyhQutF
KYkdlwv48LlTGi1E9DywbG/xOABnxg08S0W/GKI1DyDTrvJ3oi1demawkqhVx4IDeOW/CtvXe4Pk
bSxCtGdcpwC7PfJd5GWr/IE5JoSuT/wZbfq15dZODJT6L7lwtO+FzTn7Jv/5AVPCglQPIei5IUwc
wOk/6ugnyS+jLLXqGk9xaaMz3G6WSEzzMVGaAD89dtYntyE5ZjnNsrjxqYrZyEu2KLV/e4fFW7XG
66syAuunvRajzgqYFyLjcPEpiju7HeC9pDI7g0ZilUMtDk/a/L7/JudWDNjEsN9EGQIHw+kNR4T7
Nyxga3jpHGP5hcRnI1gIMffe0JsCbw99QOSWSSLtZEUgYRv1PowFw9UgaL1DIOqy0LQf3/40afyM
Mv6KHzVbxXVjiFOKoxlNqjgkDlQCXF2CmppFVqKZLtwMZ4/En/HGF/sjXgI8WAFRuQZHYrHFYDW3
Qdx7kp3uQjzjGAfoAeRb7ibUtdqN4C5Jq2FdzC0X1FkoIkW0HG9E3DoUPLIBSKFPTdj7ofL7okqn
OiqwO1apfPGEAb0TfFip/lJE4trS2hMsJDdFNfyidfW7zFBI01Ra5XryqgoiuMWinRvKq1DJh7SR
92DHr3SrWCdS/ZAOOebVTN5nartpC+ldD3AbpG19YlR8VAT2ZNZVBI23fG808Eqq2WcWAR1nDZc6
ax5arngBJWvRpG99nSV2JEqBB5WWDxUekxApzD0WoJ7oItjZlGHhplb5jBsX95IY08gIxH27ZMWF
ZLnf1HFyjk1QbDUllIDQ1gBe1dW1XuMPyDBjWVOFGW7Y4tvHUrUGh26rZW2L4NkzTBCZrTdNZ4PI
+6lGbe408rCu4A5QJgGumOTAYjp4opbLh64vVUei3WdSiy9K0eTrIExWRkHWiakdO0ODqKo4YIoO
8UJk3deShM9mluRuLynHps4TwOzVvdpaK6VKt51lwZ1ohCKvC9lRvY5bvcNzso6G2kkNIGsHBbrD
QR3aZdGvNANw/VB4GeLoRWvLL4mSB+S8A2S18FwGan1Q9s6JMuyKQINJSljA9D57DRT6YDK21Rv2
TKXqTATrErfGEQiTlWX2qPpDeceU5KyF5lno8w8WNBhtGXnn9ELX2ENfw822hTi3pEaPet+mjmBE
v0DpeMkgOuWyACwjjMFds6x6uwmh2iaGUosmgRW4PGoNNzESCF9bPYHBsR7YXUX8vjdXZhdDlZKc
FCKdAyJ0IAZFnym2EPQvYSagtxSYQaP66GRIzKqD+pbCT9keSPWrzWs3VbrOYTR80+twV/DCDdpW
8YwwgoES6XzaogeCcQfc4CXFDcIeQ2PKYVCQmdRLSPHZ0dDNrYi6YVKjE6JepCg5GFDqhHJgCo8c
K3OkUnP1mFtuoQ/9PtKBSLNqtk0Muo66Dlq5IpyX0c+1iVDjmp8XJUIHxjYsMzBCcgkKy5ATViQG
7k6kQYCh7LBV1Eyz9QjCszLRIN8qt46lZbmjVJpfquG6LoJDR2Bi19XCFxX5m1bC7bpl0pNs5rEH
cbfvnuaDqwumBW3K+IgzqLIVEX8ixf8PqV+JYIjSaStFBAamBGjQUxrQA0grAvNN1DXPzadYklCs
xWjOpHl/FLT0ndbGM2QwfVYL61iwxt4ZzaH8q8FqWydQllW1HdRzPGAUQlfodOIQqUdMiNmuk0F5
6XuVu1D6712BAYY7muxA3u1PAkHhC9dSjst5fonLah9m5QmDWyjrEpgvakyCSO9wiuNBwknAYctD
kA24EFKn1VMNsxn4qqv6o9WUh6pjnzVf55oIm/cmxCQswiU5F8FA1/PQ1ssUvR3TZaV+zi0CtHER
+mlW77gJTSgdvcoMxtKbPtN2EOKDMFQl7wsqwH6lYY7E6RdtzLcEGr8OkugmhK66rTQc2xvwPLyD
VwOQEqwAaNL1xICSdCMwJ8wywLYTmBvQYSsY8QmieN/wj4xsqdeOci9eRBVCVHIl40rfk3VugMFd
WRXgyU0reIOB0gRHk9xCR5gqFPc4uq5V6xAZdJML0iOofVtiadsmag6dVF7qLnFVrXpnHVtx1K5O
EeqPgtpnoG8ZvdsOfWwXiriTiWq4eVyfqGasalE6YAl0tq4Xl9giewzTAxtf+6TKcLNMlbKxlXR4
EUzdhtFGCI8YsXcY1IhtlUd7cMd/U0MBUXJ41zt2EiupdkmBn69FWugmTIQt2QCryZ5YbqYCkSXB
/A9ZAuIp0iAWBzGvI68O6kukQk1awHRnIxTZKzwRYf2CI8pVSPUYDPp6EOTGteT6DZ7rj1mnShgP
MNjQCP0Jna2PWhdeweZgLiMxpMvLMoBMUv8Eua9fNU2ZLYid7ARl+WLAsNuK2VGuoHYGSZeVqgT7
XGprz0zo2TD6LzOGym8bb6APvI1Esq0y/dto1W8lzl6KMD1D8vhNbIrHymiQwFJlZw0Q7C2UX5yS
s6amDjRqMbwAHhQm5cO+ASy3GYCThQ1l6PUNPnTAPKsTHwZDHwB9Dn0cmkdiqn6UYcwjJLprAV23
kgbzmSF5e2nUe1zGVgbCrwFZVPuVaPp3KEcPvVZvyJB80VAaPN6JJ0qIr8aD2/D+DyUjVkwzH00t
OUViokKli/zKTCDimKrXML5CIhsis7chHfAkRfQkVDxyg8A6Q5WLbIxMMz1thNSWWv5kVAFfD62g
PkBs+E1o+0tjad9QtH4qi3hTJuaxqrTI4V3yrUX6rjejj7rNsVNzw9EidJWDbBuiDR3L5iE1mA3e
mmuk+mdE4/3QhQcjB7xX/hxL2CYgK0j+RmX2B3fuI82zPTPVxx4iYEIrbTlVoM2Rr8ByPmZKfgTl
zC2tIbAhdf1sNDizjVpdldIAKj/fdw02t1UBg9vkT5WA+oGbn7GhPbNcwFYB3H4QGGSu2C/ZKgRP
R2saDObSB//Zyar0V8ODTYxGcKNlT3ks7Kum8dDfXKklXADgwq6Yw26ooycJlSOB3HoZi86QguFg
vFuh5bBK3OdA9eJU2LVmiLkabkFme0yI8IXL9VqARrnSvep5dASwFP+p6lRq4llavDHYS6KBQaAM
6GeWK5oHx8BScV4YjtV0/0Paee1GrmRr+okI0JtbmrTyJmVuCKkk0XvPp5+PewanVamE8vQeoO92
tSIjGGaZ32xGJX0p0tGNRS57XlFfnxy9GSiCXtS9WwktxBwVB1ffU6PrsLhSQb+2lOyfA+7mKdyS
tLiEMSvgkF7PDw6G0unFBymQN22DaLs+ezqQfHrGCP4KdqjLDg7cdi7e9kWzClQ2gXTbhVdaVDV2
3lcpHYjHvpsdUf2oQUaEwNC7yHTGaFl/bTUPjVOW7caYb0uoY62ybzlcIsaywyyvtTjeJIbmphIC
/lqfOkofb9vU2Ejtq0qbqEY4NzYH+gqiQ63Fjqz6Lg23SEM5RR7yr0pb6vF8w9ZWMXxXqR8EYZ9G
15oFA6/CXcBw+3lnBvdGhxap5W9kC7uUtF2VNBgCQE9BBTlZw8s4xRppeI2VnahftFNwQzCEduhb
n2h2Pb9TwiSyAjuYj+B661U7RV7bIvXvk3aJwk6U4sD2m+cuf26FEPavb5cmKtGhYhsB0Al2CMUM
FwsoWylWSIwmxqMhulP+MiursXhqOs3pCGzRCvdQ+eC6D9B7LtNtoo5uGFZuS79HnrmvlYs8lBwr
/pg06cowdnrnxdVky1x25ug21fM8fM7KtIaiCYJ85FRlqGhgvxZ0jqriEoFyt2V1TjVpK9nsvtqm
vGwixQ6svdV9aX7qtpisDAPfJJndWZ09vyyvRxR/ZQyBW5iuWa45KupGAHJAljmBzAstRXtubBcL
qE1iUYI02+u4pbfJzp+1G0mQH9QaWxxN8UCe3/e69aRKPAVqdpEK4ibhTrcnP1t3iBKnnXLRxROd
pnAPwdmNWuLzKHXSiggom3ix842adu7YMb5aeEPZOUDz7CV3MKK1IV7PuIGoxBemRHm0i73WuNWQ
91bSzhHFj0q7VHJERtp1j3LxzE3QSTdWir/Zkhjh+yCMD/PsyOVdatxWvYavBiLOvG91eyVwsYx4
d7pxTOlCLDeCtBvntzZ8Vdqdrl5xuju59YxiPY1Y8ii+0+b3egkBmYeAboFX85NqHBfVMuCLPFfh
NvA/lXhjlTdJv6rHy7b4kpoPIq6u2ynaXh4zGtSbIXqOQaTMueSqUriJfcIE/KfiCK/ieliVCt6f
deCFtfFlTZGLh6XX9w9k7Mqkr5D1K4MedzPL66fcVklsarqvlX4XmF+yrtzknXZtcW74go6vt5tK
HQ+tAQPRrDb9pNpFdScP8Bj8d+LYXeYn11I2reriszbflVZY5V2984vM69JoV0HAy+va5cFzoKra
RZxiEBB6LbZI+hXFEbcOBlsInpu5XQ0096oR7XkiJh+LVFUw1mDqdiKyZBZxnArJNCv6lTZXK4l/
q/ZAysMcdZOQBmSmE3oRLviPQZJ4YlvtzXQX6q/+dNMZz3U6r7PxHiwrt1Rsa228L8pxRYffbuiD
ilV40eQdR+E+Q7yamtvW0ItHhInXZV7e1DPwQUiZprwSlj6K+Sbzxfyxw+xiLdT5U9MmnlWrcDq3
fJGrTLHe4tq/Lb04UPAsSGx6fnY8GeDkcyfSH0fhS5AepQnylyTbkaTC6sPrcX6c4j9Ge5Fy5jQU
tWLxSplHbuLRTbgrZFrKYVbZpX8Z6i1N8ycllrZp9KcR/hSi7s3FhyFxSef7ql5JieiU8aPYRqtE
IwQwYt7H0KuxbRm1rzlUV13UwCwdbJkIpu8vhPhFGl+VsFvXhMn+H1r8cMHZrKm+L/Jdae2FKFPs
SepuZaW/GcQbE5uHwhLe5EDZ4GlHVLjSCboHZEAU/SoVrgoRcwRumEJ9Uvt7lOMvczG9yrTt2GBX
A4U0UmenAijQUtpMxltV7Z2xLr2QExdL79J8mYxoRCVuplzTUh7zu45aYd+4nUXIppNqmwMOuBym
pkBg+nbsV2nOMyHF69Z3uoImf1fjuJHZYr5qZXjwcmFLZuz0erSvF43/HnAQHzb201s14XfMEvf7
h1l9tqXppYNgI+LihEnsZRC58QrNatExVZRhOm/ur1Jr3fmfZOjrWI9XofgZyYJdC1i2Ftx2RfmH
KMxDAhu1fsnpIy7NSt0FqU7XbazXRYS5R2s5SGUJjsopVrgga6na1XW6KvPG0cVkJWaJqxEm9im7
tJ1czYQKlGYvUeFjSF+tx7nyLLTyJ1NYdVnzII3BLkMllUgXfS//xSKPm6llKVpf2gKtcDpwHsZP
Ky3tIEJh5DgTbClKDqF0vpx1aT10mJgolk9DUNmpSuRYTej542NPcCVPETls266I09dzTHidpvdN
IuLzHlwmfphR4DFcSgN3xaTbQ//VFIUda81WSeILClYbaTK8ZqQCK2qbMZK8uuBcRMPG9zFZVYLG
hg17LQf1RV0Wa3MaPV3SvRpbG1vsq21n5NsZKc2gxT2HOkYnSc7Um9yAN0NxV6qmTS61CrWXWvVd
KUfoZKgvszZ+bFXxoqo1Eg+eKi2eHyuc4AOrWg0sT0ncJEbJqg+y2zoqkT9Ou7XU6JeZgn9bDbvF
UsqnUmyukm7ylIx4KqSrkqY3/ih6Jr4YRjQfJj2/mY3Ba0hKEr8+gNnCAiamqqgagmOaj0JBHmNO
T1KA6Es8LR44sttJVBnAbajCcypnFCSmNZ3ay1YOR9ucLFdSGq8Xa9xoRFfkSevSB1mvYI5REJNN
p1GT69yIt2MhXLT1hR6lGEMPXpnoFLKQ4kzSS3OGKzxpXo63TWfMtl7ll1034d8jkcuN7qC+y4W/
FkZawF1Jdt6mTjlzTJBBLisCFO1NnQVHU/C3khEyFVVqU59Zf9XKb/kkLzzkfS3EnyEh1UQlwpSv
tfA5qRRntF6q9qGJ3/U03GjJH00v7FJoPwJ/lG1fDK9R80EYwdyanbLup2Ldq6FxWYrZborKV6EN
nyMz97dz1mk739d3czvtjWjayjwGW7kuWy8sFivV9n0ipRRGikskAaLOVRIla12/tGqo8+NrodMY
wwZ19IsrOTBsLeo+JNzGt0ZQe1lMSmst/9GkZKI6QX+F0eEmzfZCldiNITlqwoIg1sMecpJe9gQx
cKdJQqtEvIE5q6hvYXmQphe4f04ipS/p8JGFF1hA7bR2XluhtBo5aVn9HOLxXfei3adcnruou61C
0y4tzc4EkUqCXrotkbxqdeu5Sh/a0LjI0/2AR6wRO7GOqaSquoP/Jijbil1TI/2CqsykBhdSIXmq
73t50niYMWAIsjJLeRuhO5Erl3n/GBsPQfxBfLBtRDTb0lcjFZy2HzaZOTikeo4Ulo8kzsSW062c
lxtaTV5jJm5nIPSWFN6k9etokNayVm4sHeWQ5EsY4gtFMK+HKL2u/L0U3+X8Y7muN01Z4N8UbIox
dtShBXyzL+R9IpFpQGbM0567/XJO8xcqoJumQIlnuBYEeSsG4q5orFUnFatSn9weonuv3Cai/2VE
xTqPazedt/8oNLa6W1efJhVQHpC4y5wRp5xE+sRb2xYiuJTc9bp/3wpIRL9n6GL04e2E/ZAk+jtd
cAWOz9TeN8Gtz0LktIM1M1prfbUHkLwuxAgQ6SiudIFXEJuETt3KEN1MM3Winpq1lKX7Wg3uBk1z
/YDyFshdvYIKFg2rIn7MBmNVKzdJp9uRsZcT0x3q19LQVqPsf+oFZ7Cb2nUIQEQ3qODxyfXwQm97
r1XVZ+oPlOewlJE60SHDd/WCWFSKVlpSbZtIdxvttpwvERm60nNx2zaXZbkTxEsk8lK7a3l+OJ11
qayn0ORJF9ZC8Ron/WU96RutDx5bMfN6ubpOqmKXL+eqegl0BccyEVXyrNZsWKtVKdtmrzg9CuXN
vNaLD2uSEYUnUuuvNKgU/nJJmtLKyDGKAm3f57twCih/RDdqlmxS0oMhd2GzN0WIUdRwEYa6Q4H+
blDaTTOhiALFzsgjx0Q61B/9W6ve9tmu7W7isrup+sIWqTzWwDHLRljFsnGRRJhwCcx3ugbavzej
fp1QXbVU8rX0yRLiHRDCdZE/N+L9VGJ/VYkrY4LimWiez2qWRFQK8u/hOH2Y9UMXPSbo6SetZkfY
pUUWZgvg2gOpdiL5ocqJNrvUuolC3da6S38ICUAFe2Y2TViudfNq5s4eSs0BXGknSXVn+cjgqLc0
DUgVmH1Tf8CdD+unLgBuNNIVZ5PBJPJQuSMs4yEi2+SQdelVWU9elb+VKg5j1stQ6zxim3J8iPmT
mazaVUf8EARuVX0UxkcAt2SMLhr5FYX6Ip/dKXiYcW1Wax4SLMjKhGpSEK3S/n6GMKjp4VsaGPtp
yQHC0U1x2Sp8jDsTGhUNpbdeYxJ9vsnn5KpH+mN5N17MAt8N0Lofgbr8K/GOww7gP9oLQ/kZjIQ9
vS4/5n50nchUXKyXiCJSRvcCdpZTqaJtDfm6ndQ7imPvCH1vk1nFLk+3TbwI05tI4esTZkcZSbWs
g/ETrqTW3BkIkXVRtIuAGQttZ48CocqsbgI9d5MhcMz4scwuYWQB9NYPEpGekXcrfOc2mY9y8DjA
pFbZPEGYvbdchlS9tU+w+5FdGmgu5NRB69U8F15SiNdmSuUsqdcduBBjJAIQ0neqlQTIxXvaCp9C
suT2rV2VlypXTXRTUIAI9auif4H2SYV+J/biRi71h4pscJzuw0j2lJBgiqaX09f+1hrS21ErHyrl
RuLNSIeDn8c3QlntuogQEtmgZc5mcrn0e0CUUg8XnLp4NjTDG1UNQ6nJrZXEm/PZLqarUixJMu8U
Am01xkpQ39TDlzJggUa7Su/v1Zl0owtWrTbtUTem6iwGnqbdN1T5Amu41HEAlHsZPzuUmPDZ64Ma
+xyFH0JaIqgbNX72VXRagWjGaMW1hLBF8qak/U4SU6wbsf7S70KiBGkqN0OAD475p2tuUrPmJKAg
nfi3Ou0SUWJxCBRm4qYBZs4UZyt42fsI0dklHVCxSJzpLQzEBGLuqjGhnXYwSQj6klxVeQ4SLNRi
+qDiqyzNCJjPiWdI9aqm+WEiZ9gvgfCNbqJ0dUsYfVn19UWlj17WJleiwEtXIXpI0/Ewl2NEOFSQ
HnTG+9DSAEspq9kZfHiSMhCC44INrSrpLcvYWj03ctBH8PTnSiOtU6joC6TU8VynrBSegFk4dDYE
xBdVtQy3VYYvBBZrOw+12wEOmGthpUS53qDgoKsPVjP4G8MfHnsxe2NJNsWkRRieGNeyQR6d1MQL
ffaU1e3oVIJKr0QPB9uIQq5K6RKNFOIPvOLHOg8dqc18stNI2yq92KxqTHTcRMivES1Ec5NapuU/
ATOLaUzJT+aUPVCi2cKnnu00MtFVy7Tc7UjhQk1PMROAmWH2NY9DaEh2pVEDiOXO6ecSmH2p7828
e6oEBKvVQW7vaAM9BkqHX2d6g/PEjRxrBkmscVHyKIYhN2EUqryWYWktxfVLuelam8itccR8Sina
5Q9gxJ6rIrmuOgRsEBn6SKgZVk2XgFrOZU+fBAhjeJNz2UnYhcrRBsJMR8asUy2zYMNoU44sXNjj
g2KoTKprmZQKs04u6e7pdEnEPNjHjejpYYXYeq+QN2akQOSDnHFroIFTQSke9GSv1eO7LMuuolKG
DxX5BtcxhokwVpvoj7ut3ufrXBAfRkjhbjRWhW0Qqy+ughhvSvHbUlsvkq730lFblC9oh6rlsKnk
s3oyp7AWoAdBJONVRj3sCECSa1T+A11bUDODx1VMHXUlYPAsrrKbcoeV0T59PkeEOgGNRAIV6QIF
jPlPbe9giJuhMwrp0IjkJyWc4pmXiW2uJ2eFGU5AWnGYgDqpm/jC/HArGaRMLNJ26g8Tdd4ML/PC
cJW+vBfKhLgUfZZ62PoV8MTMX/VSd0bD9gQAhIKWDI0Xyy0NOacjQIY0h7PUS5ChoLhH2UGSHk3l
T2jhXkZ/9XfUzIlVxS0FLzGFpjLUxSO2SZ/E/tSF4XyYabUo1bUxt27Gti3wzf19pBMgD1BwCAEi
EY2H4TG0NZL0qDUsbSRuNWxED92A5l/lPyr+F2+GpexleJK/D3liIUECKawjijfLoH8vpKlkZauP
sD5Mo6StRMhlfqFynDW9I2aXv4914kgwFsoI7E9N56L9eywJP9eppVd4aOKNph3yJsW29/n/awxt
oQp+Q+rItTFEtWqCa+wlO8gRmMAtIKDk9vswxk/KIShkPhOaB7qI5vTRuuWhEfUElt2hk6mLGHEJ
ZjOI9ihYdIRK2U3dAO3IiuzVFLu9KCc3WaBukjHcInS4ttryGhXeFXaojjB1G/4O6aCkeBCMtpOe
7aJo+lI1ba91xYVZx8SIFs9dVla0ieICSTdz50N53MxR89QUFgzWJs/dJlfdWBl4IZvkdk4ibFOo
Jowzr2db59clr5EHK+6FN2zfRMHtlAX8P+VwK0bGB9O9GP0Ma2WtA6wzP4l+v+1Nggaw2A+zyPgt
fWQVufIgNG9ANz5PPsLBw3wFkoCWsK6hoejH2InqKukv5dpu7HiRLYkQS3ih8HLmU8snsGZ8A5U9
JQPU/iGxZmJ2K9U938B8LbeAhkjjFNrkzvQG5xSXkcSxXjtXXQV/4PQ892+STr0agnXgCmfI/ieu
iO+/5Jh6pzSpYGYiO7urUM3MD4kIhiBHWDG+/X3fnZmydbTteHKTojEYKBTeA+Ni4KH/FwN8w/Mf
PVtSYrTQacHzt/5u7n1K7sWZEU6t1XdYvfz3CeXSjjkpYOm69k4lbUAkAaVTdKGlt9+ncupqw0EF
TUFxUTD+B3/97Soo+36qZhkucttYrilfIudrJxS5x+49PKcLfQpAjhwSakhQc9FvP6bMNDklZlWD
LNC6gyfYw3rW1qYrbjVkLUybvuIGh/exPfNgnFpLjYCUXh9LSlf/77WEiMThkFhLEfgeKGpbgtJv
RPe+eubqPjfQsi+/raUPRGcW+hqewpgif/8Vy++h798llHl//2gn+MGK8n1KRy+7MiepWg8tI+Hd
Wd+gKf3ku/6qelw4EN1qcgM8ZlAdsoSz3qsnnt+/hl4W4dskgZ0VgZzF8qEKhnXT3Gdqb/fDFdnq
vjOCT1P5lKIzd9hCjzkCsv415NFxA4NUGmg/9Yeme5ciIDbmXUmlLSHbkLULs8//xUWl4UqIti8a
x4SIf08xjbtRCjIUguSqphVNx4dUsqYHHp+1szu5ZQgQVQazOBBHUxt9P5DEkb2JoJTdI1meigiL
XtVhdGbLnAor0Jb5n4GWNf722fBAnCtyvP6QyiPVwA+m7ZTyWSHCk8NQOVliF+jgx4ra5qDWmeD7
w0H6Q3P4StvHQHwyO7iwLrsLfSPBlg+xLXXEuzMn4tQ9pi8AfJGAF1Le0Ter5iTI5zrqoWooq4je
zMHADRWmBMWUbfgVZU5zU9PpgsVwjoB8ii/BpfafsY/OfZlLnZYaMJAnQX4ZkySw1WrBH8mASgzz
Epj8tY/FMOCft3xW/kip+ef32Z9iH/ALiIrRrzDJH49ePMMHmppF00Iwo3+3q3ZZQq+P4oPdXSJ2
uqk9YW3uSUfraY2ZMLIL5wRIT7C+edy//YSjFwslmsoKZ7gAjYeihUP7632+De8CmDmkjpvwzF17
8ntzOpVF/gYI81GYDENwbgN6tYe4NPuVSavQLrN5pfb5XY0C8MY3wRD/vsqnwopF9Pz/DXkcv7Tg
zQuBss8h8p8ygaLbcGZOpw7P9wGOvmJvSFUoGQ0kyxxUpDp4UXBhtOfIRCenAXlLhVkBu+H4ObSE
qok7S54P5kitS3lrffFM8HJyHiCG/glgCPyPLrVp1qoQMkB3ECyaVWXjb9saSnyj3/7+QU4fvG8D
HV1qTRXoXdBovEU9aUFb3QNOBRuAd0ZtXU7WZtQtt0keUu0BPY3V74Ofm+TRBgyyJjEiYegOuOmY
43MrbUR58/sQJ78UCbyOcjUSluLROiZD3TYNlNcDJZpdFpfXTTid43ot9+Lx26p/G+N4CQUzUvSc
MWJwYCvZiTbdWhRIhWwLtfUDV+buvxem4KZAWhFdOmS/xOM3ohDGsVbHkTwgqO3ZuIupw/sTgKUc
fBKw+C70wu4MF0Y+9dDq+J4YtC0lNHeO3ofQqLUo8kl5ITIjll/Ju15PAUhkVWX3JWUZNVzQVVlP
N4pGaCkI12EVraUS0Lg00m5rTHGvirGnpKSVRY64V4eeQ4LQDiVg5TOeURkwxHTfVCE0VEVDICmX
n1QfzPrvu2L5In99McpIaDzgbi6pOI8fV3XA7RhUPJrxkOrmRZZlu3lO7w2Nyi2ebpobSINTafU5
29Qfe3EZlWoLeQKkV/n4o9WaL0SVMY2HwJw2lOCvG7M884r9fEKWMayFucMnwrB5OXLfYpRAnEIi
6Go8hL6yi5KJlGAsHzrBqpwEnQQbLNXKx7LeQXj7uqUCHkjWS+jTtqZY+/si/zzdhqoinmgsXs7M
9ujolbRtEzNtcVYDPaPSVEoBjRhAI34f5ucNxpQRVVMpmClIxR6HLb4KgiNbMqLl1VQIV0w6CtfT
SvGmDZfXmdF+HIJlNGR9YLMacOqOH82kGsZsSHjBDJy6tnERfFpBHrhBGG+tXN6ZCgjZXlE/9Ly7
MULjVkrkOzR8r9skeWzT6k6vmocYf4szP2t51453NGQ4i6qsYqDecHQ224RYsh1ZBDi+dnWV7BZz
gNkJN/JZsZifegosgYRgM17gnCDEMf/eY5B5q2gYIJzWbnijEqZkl+lTt8JldVV/yuei0tMz+89o
y6n6tqPpNUy9MGYERWLxx2ymTReq26JtNlYfHiiXfoblyE0L6Cjq78Uqejizsj+ipKPZHp0og8ZB
YATdknCDDuBSCCmVvhZr8eUPN3xHt+Zm/lSfouvAPUtR/3GEjsZeNuO3uY/6aM5zyEovbPFok7ri
4whXXIOfr6+aa+RVbevMqT11SX3/uEenVhxjxDoW4vJQH5LoVRK+fl/Pc3//6LEcqywAPUaC7wtX
pXZp0g37fYCTV6CkglHj3kG/9Zh8OtQ5jE2DNG0gOJtnML+6CnJrFICgKShrt8E+rLPXrpm+ol64
rgbhKZGXImmgnxElP7V1qAjhSo7tIzISR8Ho2Je+EabKdAiB23cFwuKZrYkvhnkTdGeCkFM7BU0l
UZcV7QSNGKO1zDD6rj9E4utoPBQ1lI8zNPCTs8F7HK1amSvw+GnJhYlmV6pNByb8Rj/spja796Tx
Yxu+iuaMxjnNj1NbBQmc/xnwaPe3YpFCRrGmQ5LJdmeBIT6jk3RyAGN5jrnNGeno+2RxNkQVIBse
y+wyTjDmaYw/Z3bjj/o9R3jR96c0gdiVaR5dH9SzdD2gyXmoDeS1AkXzWkl5Cip63Kpcb6Yp0mwZ
ro2t0X+ZhVlx/80P4Gk0+GqIxB4LMETBCJRAlMbDUIY3Cf7Rdlj0H604btBwpYcfVug1pxDBtQQ6
U9+fsxw/tcgqUrwEAfrSbzpaZKkTDEGas/FgWvdR+1qZH2cmeOpF/j7AUdY8J5UoKBha/nNJpjxI
qWutUjfwonWyFWpbc+o1aJpzOeDJGPLbvI5fwawbQ61IRiAaPrSu0n9ICuW9L7I1Nh6vWZqZgHca
7/fJnpvrstjfHoS5CpW+01N2bJa/pWoK1l9u35NUXCUJDaHfB/up1MbehaeicwSpQ/3ooyWFPobJ
HC0rO3gSijsRcKoA5IWDCtWYuYD1V+k6mZxRc34f+tSm+TbycXct7Et6ezkjt+JVa72kyb95JQyC
CgQ1SQEQJznKPTUBaiG6UANRI47qD8MaRqozOuKqe0h36fqcqOaJD/d9uOPCxyi2iR9YDCekrwWo
jWG6qlpY6efarCfeATrlOmgZPtnPznwbKaPg6z2O6QOW5WHf/yFoHp0uKc95bZ4KA4k0ScNoz4uY
iRwd7LrtgqKJ8+Gg2f/XMrq6hNTsLIG3+HQOcfBTR4bc/ftoR6e8jOQ+m4t/RgNAfaVRpJvd5nZ8
al7hhDtotv1Jvwa3tuFKuFippa/C1nD/6125xNbLAi/q1Md95aiNrE6Ws+FAKRiyShOglaip6Zm9
f+Kd/T7K8d5HecDHpIFRomj+U1vDBtGaqzDo4MQ3+TP69+fUQ08cNsNC1lvGpQrBjuNETemDzlKH
hHJvPTw0rfkxzeqZl/ZUkobgIyEZxT8NXbKj41ZreSlhbcS+7JqHcK43rLNba+OTSLu6n4zPCQL0
pivRosbgFCqZjvrf71/vn3kc5Ujff4O6PNXfLs8kbqq6lKJlw/ZutBke1dEJKW6PSC8twK8rGSWg
7P1/oUl98pP+Z/bHmb8+C0JhoQsBOx+nZRr6f3RrWMlTti0qqXIyUYUZUyW7SSuBK0+XVivHtu+D
Jmyhjzrx2OHhHcMQF4WO4nsUf/2+NMvq/7YyR4eraMuSwg+/b9pFG2lT77W17NbrZvP7MKcuJwCs
IrUJGVHD42VoB9BWk09AF2iVV7f3PozVIAvPnNITkyExJzNFc/8EuMXQBDFFZ7I/aMU1lKfLzszf
U3HaZk211WNjNZSpgnryub6NcmJ2KFzJ1GrJkLgVl//+bXuZyqy3lNT7g9RHb3FZySC+AsEFJX49
5MhwIq03uGMZe1jNQpGLuut4TLalPl3PRQwBSwCoq4934hy91KYQO2DcAwdLUlqQFB2cSasHL216
FQsTuFtipoC15o87amNNK7QoC4BnxaFI89sJ4Dv4ibewiVVvGFCLmbKqXFFSPFeHPDVnOgcS6YBK
//u4JFiHUs3miRHI1aorzEo2eRmsul5Y/b5xTuV05vdxlivs29rGAf31OqCsb1zXW6gSxRqI23ON
uOcWwpUrbvJx/fuQJ2dGE0wlejdwBzh63RQ56BtCV0YEMpDUHR1vIvZzaduJsICOExmOtPiA/fBU
6IZwltuld9mOiC5MmLI5RQYPcNQhU+Cw9vuc/hFJPDrnDEdL0aC5SNC/3FPflnHU8mpu9Hqm2C/B
YRhrD73WZ1hvs5ciu7OCS03BsBIVh14c5cPxTR5RxWuhqkNbOZQZ0iuJUB58sfC6BrZgZu3yTLm0
ZMxLcnUlwuccLMoxNVk4ZIhoPybdborHEbZmXZ270JdvcDQdVm1BJCy2CuJx/mYUXTvoYtD+E/nP
F93a3BLquN023Wnb35fuRLT/11BHNyRmXVI7mH5zaKZrpdzQSke8X7P94b40J0drz/V/Tu34vwY8
Si/qaobDnyftoUQLxcHOA62jOM5greZU2/V415KpDRgwGgo8KtFXYd7kiMKGunVrzkp27gT+vFVV
Q8Svatk4Oh7hR7dbDLge0uZkES+X28F09NBZFKoiD55ypdqm2+5MW3E0iJi9g6nMyjjzBU4833//
guUsfdu8JkyuIEJFk69dXmA5+tFvkfHDMS9Yj7sWcezduE53+bp4+v3T/7wJKGEDcwX/qVpLGv/3
uBUsmRThCf8wgy9I5OsW6viYfPw+yM+LgEEIKblw/gFFHS1vqaqy3CaDflDVWXKwx4JqKF5NStG4
XKvlmRDzROz+93BHa5nptW6WEKIO6Ta9yTGHaHdL7Fw74ua8Ec7puWGiIakq1rHHFQjJLPuOe8DH
UOAgZwZERiwlB4QGyCV/X8VTYeZfp+bondA6VUPoS2gO6YW+s1bBrrV1uz0gjHBWG/5UdkxVg5ee
/pupEm38vS8SFd0V0ir++lpaIRa4bj4BfT0kl7U3AB5CUwVmZ+5UZxDJ0jKHH7celjVgNNiMDPz3
uFJqyJ1sRS3fTv/KKAovXnWLiXUI08qtnfNeBv98oZ9DUifTLZ55Qpy/h8y6qPat2WxAhqi7/gHW
WoJlXXuTgel5qF5VVBIRPnGg4q7SHaIrb1gaVi+iO67fFjNL6RFumgtw5X8RWi8X7y8/7VizMR57
y0wKftoS1Jc32qbfKOtiGzjLXv4XASzgZVr+qLdryCkeLb1u+kHdBmyvqk48v5qQvqsUtKKG/97f
BA1uCUl+AHdEBj+S66zL29CMmJa4s+zQiVfZGrtyF1aFtiZGcIeNXHi/H56T++rbkEdPnBhW1qCm
TK41kACDLS/FZ4rUy4n4+1upOiEMGqwocZNtHp0Ys/CztMpzAy0N6SKBey3GzXbQp89CECEbtcqZ
fOMnxg9VTdr+2tKHpEwhH92qcEmzdvQZEIZ0ZE8GLovzplNs6TaMHNx0TYqDiYuUiLkJvdRJzrwc
J66Iv8c/umYntUeXnivvoKur3kUhLNgnXvVpIEtk9/xPW4luCWQzRanlzFVo/IxY/h77aLHLeARj
NsXtU1+EiBkFqSdYxls8ICIpJM1nFrcfeqx9oJPT2EKWcnj0cKvmterKVq+uM0P9SnIRYOIkojev
K6DMSdmaybrIdLC6+pzJOx98lh0BIbJ7o0BUx583baJahK/x6MrltMwS0QJLAGo4WHg4BzgcJ/CB
QMwXe1SsPga9uxywSnIqSX2VG3jq1Dif82m8iccsQOcPfS5VUCQqWJW0tgY0amQ/bV14FA3c2Pp2
loo/USMjn5DuS0F/QaYP/mDd2pM4rpp+xixUjC5G1b+BBxXaUau//x/Ozms5bmRZ10+ECHhzC9OO
XhSbom4QlIP3Hk+/P+hE7CHB3sSZWRdrIkYxqi5UVVZW5m80wUJ2Qn+Ys+oRTZhTpUx3fYjKxZxk
d2Eg/0n7V63q7tqx+cnugXpZJd+sYoEOz9E5NsMngDl/Pj98F47GYj62SBPDyuCf7yOspWVtiEKg
dm6jDFp/HtznZo6axXyVVvNrM+TZvz7t6kKpkWgYqXQm1vVPq/VnOS9m7YxoyWtZDvs6kb9+PqeL
WYZpcDdSQwabaa0mpSJzIWgJY4in/qhdVdRYl/qgvut/b2uXXsgyeALQ5sa3wMIpaXVHlXKhBmjS
WBAyYk9DpKkzQGmqMnz4rbN14QpGYP+fsdaXDqKNYlYmifn34SE7upOizwpdno674pQP0W4Lqncp
kr0bcZWELuLxfTYF/lndB7Od03NDl7j5ll1r+8UBR3TVQ/7UXJU48W41OpZVWkVt8D4AjYCVLIiZ
1aWnlWYnR6qgnXXxphkBgeohxNBoI159BLZDrUByFos8rju6Dav1K/JUKaIqs85C6xA4hlfjqvpd
3gVYkDsz5Oo9wi8Nr1N3q5D98d5jYHhz4mKNSc1o9Wl5ZpnIiVrGOV5amVTklXDLje/i5GjLLnZs
3Ofq+rS1STg0jTBq505V75sxxTmBV0SrNK/jiAdm0otnMxBqt8aHIVC1l8THRSEu25fBLFw8U4J9
kFIa3Tify8qtVxa07wLQhr4AXuh90JEFPa7DmTfd4Mw7yNbdXrhFiNXN7uNDfsqdrZ104Uu/u46X
K+vNCy5Ik6KPhE44V/D9O0FBKSTfCGsXXgAqh/8vPgedkQ/ASXzhwrqgE8uceje4qhysTj1yJq+9
2QItXzgYDAXNzGJFydNWByOX5r7og7F/bobSTdB7qRv/Ohg3T8alz2aoHAsoH7xE13dDP2hxnSpk
MQOuNY7syJ50QD1yiTbFVxrvv/FvdTa2xrL0q60B0P2fMVeZiySVINVCsXkeTvjric4QOe0jmgMH
9BJotvTecMQj4b4lfbJetvosl47Lu9FXuQtu9Fam6qmPd9tkOsEB4Z+icASvcQGh519QxQ0cAp6z
1fHc+tKrDTorNTB0LH7Osai580Jx0TeLVhe/LBUUjZ1DJW7txDv2qqQmSdo8i6fhVblWDrqDUtAz
aq71ITrCajuqV+k+PvmBbdzrXz5f10tblv7VXywsZML1lg2zOm2SJB6eWwNP3Er70sXhrpbl3efD
XMhm4H0AjgZVAaD+Qyy3UnEI05Ada8g3kapcY4H72w/3Sda5gixtxLFLq4afOZoHPMmMDxYTSTil
Up+b2llF5KrPdC9oN03LLszIADtBqOQfJpn1+9AVxlku5TPFpwrPlPqoOolX7NFvcHRb3M1ey3Mz
9LYRYBem9m7Y1TFMY1OQS/xpzgbQWDn+HhkbePkLdUYYjcRDwj9IWHX9RCpSbjtlEcxRqWJg0I4J
Cypb+9GjgvH4/2EMfSlNezveakZ9LFZ6HofWGY3vzkPbZT5W++QJheZJctOrxZkW0UgufYDBz5/v
ykth5d1cV2Glamors6plrr43ePGvBSqCorHhTfgVuoiwUjXYI566FUzlj8H03birsBIsICbNzzUA
4ihhaDvpIDgQ2RHsdmJv29nm4ie2KBjy0pZwhl7dS5JvqClKCmRSs45Qvr+D7n2ADf4kI+f0Xz7p
m7GWDfzmSk+j1gysOrIoRpVfeZJVzggUFEBM6SF8dy8/K7+Hg9lsnPgLYczE1QIYNUkbz/rVQsaZ
OkPfK0xQDjq6XWhfy4Ijqlsd461hVus24sSA3JGgnictOKU6ePc63PdV5218xAvB5d10VnmY3o4C
AvzdUo2dr9uduRdIxcarMbDNx+E64I6N96gOudpGPeZCdHk7rr5qiKNAnmVaVZpnSKuS+m3iNG7M
7NLOXxixlHygq34Im1NmpNYcxCYX+bxDifsQnLRblZCZe9mjsjGdvxStVdICNvGf0VaxJZdMX6jw
ViZREu5GN/PkB+mntMu85AFNNf9ay/YR9p2eeSgB+MjfacpupS7LlvjsJ6x2ZpJXiS9LgXbWAlpE
eZq9oqh/DXjlSycR6br+GbH8LeGIi/tH4Q2/OHyxoqvLSQsaMe1j3TyLZEmKgCRHh8cLldfkNQ9l
d2NNL+6aN6OtvrI1NjM4Q9k8j3fjLu4d9TR/nX+QH3qCfFrqaZCgNyLo1pCrrzorIRpIkWie6xFF
fv1b3G1gWy9eDbAlwKcYf6PK6hFoiTOCggIxc/6pP+n7IkCy31UAEQoOtSslPnbzzlwY/f/hTURP
jQYw1m867L/V1NBJV7SuxeixVc+5+LWOfv2X5TKpvqhQoGhnrwZIdMmShG62OILqCeUvXDGd0FXd
4ro9T0f09HdbZ+BS2KRADuiZCZkfMtxQwkZjGrniRwEt+SFBoG4SOhunjI3k5dJFp0H4QIkGJtSH
V3WCKGU75CyaDxAZXnEiVI7YAwuzth4GFys+b4Za4/eiYEpyzY9QoboZZTt/qRwMeRzphHrjg4ho
qxue5i1pn0vfEaAZh5riC62A1bUQpFqAGHJlnptZue1yYV/GlmONWw7jlw4X236Bjeu8R9Y7sJKn
oJT8In7u6xiFpcYux81+43J81mFx4TIuDQ0Al+ssEwcqpZMzXT2PO5itP6PT8pBUECGlnrO5Vkt+
89lgqwA14kvia6mqwk8x9wts1Xenl+W1jHny3jpu0XYvfj9QCPjCowqmKavQkcbzaBh4ZZ71rHUN
RXOy7GHjDF8K8FRO/neI5Zp9k2VNstKZ6tAYZ+GwXKM0bBunOE0IhN2UVyiGvi7OcpW1Q/B8Kz7J
l67wt2OvsslSkRpeXow9nAYvx3U7eoATzSvhhLDLU3Qyqelae+UMoRdl+325N31nK6KYWz9iWYM3
HyAMoc5Jfp4+K3rf2prWJ09K18jOFMU5kmtIetZTfwcx6Ynl2Pc6wv9YFp+FAgZ7GYgdKs7mVQzx
zZ51APezDMyvEjIvwtzbNsJ+z+n4XhuGS1f3kFOElHtRPuVyJngh4q7eIOpfYmNCGS9EIg+XINnp
2iR3jTFBlFzEs0EeQwMXGp5p0yyVe1FKH6cQQc85D5BTjHEWgEABWSgbf+majAlTtS+F/qGW5wFJ
cIOiWzmeIMyxfVRqAa2YeLkp384ZkvNTbb7OQ6E5mgAEoazDmzIIfLR45i9VQ1rYFAnIQN5POJCY
TpJNL0LWT7tCbycvSgfV1eoYZfI4/yIoFdppiC4a3SNgj+81FPArLHx4+IVLCi1X9b6GaNxkuC9N
hPdfgFGj4+fb+cKBoZFsoWICBAku+Gox68hXjQpaK3op2m2f+sgT/3vqCOp6GLZjWAi9k2He7xct
KyLBol5wNlP/W2AihIeRuf35NC4Uct6NsTqU5jSFci2iMqlXZwm7sFiP3C55ygEfx/gJCMZRHn99
PuSl6iZzohpP958H3pqD02hZnmHXYoI5qPHA9Y/B0drj1uP8p8Rk+Xyg7niuix/6KUlSDDCiahMF
oJM5gfXaNES+ENUWNCikEGAUxgeuqiYHTV1kdFE6DXF7MftaNrei/hpq/XUSv3z+5f5elqtLAVNJ
qF4iG44m/ipHLunYd6VaBM9yq6UHbIh4gENucAEVnRqBtqKwdBRLY5w8S4bBjBRcbutB/T0XsXyL
CnXcVZU+OHW9APVEs8O0PkS+MC58t0/bGyFpuWakGvKJGF4Xulo7viaQc9UDFlVzAj1RswR3xFZ+
N8jVL6xFMB7VUdG2EsTOtapNbCnF5s1AfFRsUREvE/U4ZlYLGig+ogWEFocUhqd27msnVuVbwF/j
URAH/IjLSUIiWFPnYzJ2BXL50u7zz3f5FuBywz6VrA4PhPcHKhgLGbulhjQV2SHJBbNcf09OxqH8
hdUF+eSCs7Em27xa/FTlZ6M/ToW72Xi7mBG9+RWrm11SSwH5zomnB95TZVHuqxTdnmir+v0XCb7a
LOSv/8x2lTMHphYkAXYIz+TNBzUkbqdWL+wrNfGRgg//BEYMCEPwv/rxeK3R1XBMv75qqVHuhiR7
DHsDn7BaGBGhtfybNBxJF/sEYTQf2+wx8lCfjZ3BtDAmkL7JSom2SlLavdTgXwJfepoRj6qbH7oW
AmubMGqr4oe5L19pq58QoMGrRZNRNcYhJ0myJ1Mof/U5Mpgba748/99/haWbqpq49kJg+8ALMBFe
6oUhlc6h4phPY+CVgKrE8wK6owpv2MVPjA+K6/CLTwIMwkrYfPd9XG9+AcS8RRUFxsX67aKGVtlo
iOaeg/QKg0ZEY/+k/hZD7uMrgkF4rWBET3XXWuO4Gl9qwkrX/LOZxy9hlD3lBo4SfoRpjamMG6nc
pcEAqxroCOF7/+G5N5qlNqKWhycO6ri5dSAEnyyBMmTxr8U1FA1xTuxRYQHREV8HvF5OkVEPRhki
7+ssPejaIVQ3Ci4fL3JNZ3Hg3pvQW4nh74NCo0jpHAWDfK61wlUwUCIIblyyH3cAL0noMOjxYEr6
AWRXQb5GDYg7QkvzfapZzlR232Jf2LgetoZZVfoybWg73kbqWUXEVPZ1JxuxlhM2qqWXikNvJ7Nk
FG+yWKQlhGQeqfNhRICur2ojkr4vBEznWuDewQNw8P/w+VBNMi0yFUQB1r3tlnMF2GcGgDQLdmZQ
SpQDu69K9/NQ8dG39u8W+GecVS6UZFAZkLw1eN+F9yKyiJVj3dZfdUd5Dh8TZ37AHol+N/qSkhOq
trxBL7qQiiHZhCKDpZFYfiDyRsaMSOxABaVvTK5L+aCIGOq0Cg2aPET1r66cRqu+afE4bcz80shk
R1TdligFFvT9klaYlsVyrynn0jpKePCkIPTMrr6Sqf6Vw+D6mfVimZs410tP3LfDLifzzU4i6QjU
OprALBw17MWXvlfjtFeVK++mY4MIOU5iXz5f4wvZGizpf2a6HKE3Q8JRqfwFH36OmwlXr7NRjjY4
KE+S7nT8qT4f7GK+AUoQrhiiYGQdq6OiaXnUTwEFA0Q9CgCQ09MQnJatNOLYHn0L3YW25dvNPQYU
h9qNBZ43OMdv/IqLn/mfX7Gu+kxTsWTc/Ar1e3GWHewovP5KfSxuMy/w1CNO6Ch/mu4IZgLp6RNO
gAG+OL8+/xUXYhPAFCBaJP7cU+soG+KtK1UYvWCrSh4oDC+5jL9Xt4Wvv/TJ342zioF6ppRFWFMo
nE7Z67hTChtNDeWb6gz7at/9bXY2P0tuLfwYfg7H+iE+lb+3MBWX+pGWAoFK5GFA9XCdaAotmXnU
oRqTXpt73RluMLOybnun97rj8Jjf4Ib7+ee9BNJkxIWTCCGGbtmyCd5s7KDpsyGNGVG7K4/z1zyH
6oOPMint6MCL8bofnN8WVSAXpM7nY1+IHu+GXh3jfOyk3sxoSMbH4NDs+wO+hXv5sPlRl7/nfSYH
tunNFFdntzKycconKrJC4A5nwJZOcdPHDl4QSPTT9Sy/l7+TH5/P7UK8eDfmKlfXSY/LJgy1c0iu
3ivXvbmrcD828sey2qjef0yqlumRuS0yAIglr177YylhfjGl2tmn9lQ39CDr0SsDlOf9fCMkXMI0
oisPHwwwvCZRx3i/Wyq/syjZqwb98ugg/1665dIp+bXkv7hobSRYF/fHQjZGygksxTo1HWKjbMaZ
wfpde1zoTdq+OSJ1vv98qS7kJczpn2FWJ98sGysd5EQ7I7Q82YtQBeo+j3lQnWcB1xW/PWtNZW7s
/UthDU2UhXUM74X/f/8he6kVFGOw1HNV/ZyNzomk+6De6uD+LV6vd/7bUVa7ECJNE6Uxo6iGoy92
0ra5V73YxWc++G04Ag+yKxztXxYjq81moPLxBaUuhAm6YZAjeWSs5hhXepNgVUiFI0TAR9t1nr+H
oQBvKjglV8pztte85jpAulfiMjPvsnvppnTS/cJgw0vruA3mvJSpwdUkX6HrhA3rOtrVkxT5c1CA
RAQfZwR7dEhSOFStHZ7Fo3UDAdE4DUf1EJ+CnfBV+/r5Tvs/htdkg5FhVa6Pqhg1KXBuf2nRosou
cLs0D93v4Lt4n1xbDxVOhY7oxl5i2oOdOu1Wze5SpKDRJqmcYMSy1geqVuqQ2hBIDEpPLrZMU303
T15NxvT5PC+Ow4ECUCPS9l4znWdfEfMoimkD9yiT98NDkhk7vZaBYZw/H+liQNIXLWjIVVyc1urw
ZuU8S/2ksMP3Aax6gMEN8qSO+E3flfuyuN5qCFyKSQsLDnSlzItCXz36xlBoY0MZjbOoCqfWyA5S
Fu9DsT0mrfobQQgvD+S7XtkqGl8KF2+HXU2zU4ISfb5RPYuD4YjYeZU1sIUtLPCldXtbJVz+/E0u
4KdFZfU65vPU3Bxzzq5namxSmbgmJJHPF+7SnUzTje4e3FXqAau0IyqSWBlTwTiXALqFFh+mra1x
aTLmAjO0SKdA+a6iz9DNpjmOsnJulBJfwb7DN7B2jUFazE3V5387HQ0iATV9jjUQvPVL08cEqEoF
quH90N3OuomKv4SD/eeDfNwE7weR3y9Pjf2bEfkTb5B2Po7pcKU1kjcV8+HfD8McmAiiN4qylndV
cjGyzDRTzn1ZPzRK/GfSqiMuuFsK9X95Au9vJ42/HYgWoHdtgQC8n08l93FiKoEMoZo2jzJnL8Dj
fg+z/qcf5Ecpr7FN0I3G1UNMvqa+efx8nsuZWQ2/0PkQuqFGAHRkdZSnyreGjp151sygfkjS8T5r
8uHQUL/En5qeWpgeetn69vmo+sedj3jPm2FXR1lLcp3Ctxg+B5q/EzFqNsPnXKltQaGKVOieZghf
ktJ4nq3IjtsGoz8q3GjOW5WyL+mtdf7gdtMA+wiB0J5OS0/ulb0GY/2AT+ZxrPC1svr7cdiPanyQ
gjjYRZr/PcIZSEj+VEV7J+HQG6WFasdi6wojPoS5tqOf81MIzdNgzEdzTO4sszg3RnimW/XbxNQx
A94iTKnnA6ajVPjXlK4RMxcRKNdvxtPk/7L0b6CHd4peXw0CtokCFon6sKuxD8bi+KTl/n7Wu41V
vNAUQqWJDJjuBimp+PfP3wQtvcm1yS87uMN7/SS5kh262u1CsynutgiQxpJKr7YMRDo6lDgNqRcw
CWMuWmUkCmcD91fBaE9p7jsq8gj+WNqFhCi2AbNOKu8LimiaJO2spNplcu90leHMpe6M0ng7R8v3
QDx9zG9SKjaIELuhD8sxA3GTYo8XF/cNdo5qbTlNq+EFCZSKXqfsL1zLh8nkjzTtKJv5DVZpMMXA
5uggSIXeelANH5FRwZn8/KYEESjGya4KWS7NN7x5ZmPrxlFsZPwg0uDki+P3MMQurWnoZ4/DjYB+
nmKEd6Uk76iru5YaYLMIELyg7K11mPHqz2OQ/y0pyXkiIWxb7OR5QrcWaDNnJotT7/PzspzC1Sd/
d1zWLw4T12h6aMp5DAckPypdcRR9wrPYx6J1UCSVf+f//nzMC4GWMSnuwkZXUYxYBaayVKZerWb6
p0V6QzfD1XPpWZeijbrdhfQcRBJPfWg/3FH0bN8HwEHPZiwcCYDjzp88M/fIjOl+ufgdcvfyMu2/
l078hH9Y+n3r1XMhc3o/+CoOxT3xtUwEicEz8QhsCPcwhAyqb4iKINO3KX8jf3wOvB9wtZJK1o+j
OebKWS/L/mVqMJ32K1XB/V3HPFsKT4aVniYr+Zp1ifQ4DZHywJo/SmoAeqpO9kbSvgjCrGLA1hW7
BkdDW8txSe4D9NFSGk+fb4L/4wORvyIpa5ofajFd2aYh7FH5jF7T7KLJrxwsr5GuO5di7gJ5EoT9
50NeuhrQllzq1Qai9OvXiY/9aFGKlYKutYyVfXQUymn3+RCXtjZ2aWgQcbkjxrza2kGcwv9UKv3c
Vg/D9BCZP/69/9QCRoOGtLxsqdpZq3XOykXVvEw4PWF7Ujs69RLW7BWeS59P5dLXIsGjKEt7TCMq
vz89Idi3VhxSBcMw87pv0NNuyg052EspCsA6lbcadGG+2GouViEJQHt761zX+HxjDx84WOzxOOvi
a1Lyr/hG/4qXWmFl7MshOXw+w4/2V39xff87/FoMjba75PP4QXakuh3a9Kuqob5rRl4jwoJUm11T
QkFSE68Wx1Mpxrdi/33WsANHHGj4KmIyqGFJLmijTfPfqWl++IunbvdTnpVro3m2sBmNMC8ehuYm
E1+DCuIhei6Gkdp8Vwx41V0SKbilwjyKMs8PnvqCO41as4xzfNuqjqHMjhbOV3qvUXW/byvQgfl0
7ydcC9riHJ/dm9NjoEX3gpbeWmH3ZYhjR28w8safsMxCGkDkyiXQAJ2mkNTt0mzRFtCu1Yw2VF6d
tXZ8kcvawwbOjuotYb2Pj4R3ycOaNlsFbQZFcMl1gxlP3LY/qFN+FKzkqTSKjaO37JXVTfYuUVni
45tEJVCNRFAy4t8A4+QqxHXdjrPsRqKLgiBi2rllQhrcVEJlV4Y8uJ/vpUszxQpeXqyK8DBaE6/k
IDOzThb9c6rVZ73OHFSOYf5r/guOWqPz+WB/QUzruQKt5fG1kIY+8BArxdc7teJyybqsPLZSA89f
su5CaXaFCIeaJhv1WwnK97Mft3/mGCWNOv6SmZAAagMvUR5oUqVFTjdWoWc2fX2cAaSMkXA7p2Pg
pPF0b1SHougcRYr3fhaYLgW7J5N9uTiFngpL3gmNcvCt6EEYzIdEFhESM0mjP5/ohXBKE1hZ/Cdh
lX1A+PN6EENBpKE96KptyT94UOAkuMW4Xq7iD1/zzSjL2r7ZOalqlK0MSpV6CvDbNMO+tVOkJ6RL
IzxW5SezEg7+0G4hcC8EWKC3i7Y8vV+FVXw/7NRGVamTXNOwxXc6q/daVGxgmC+0HyjM/zPGmkte
abPoz0aDebybvU7nAo9sqN3G0vD4iv7W7v9VlreqOJeWDc1HwwDuTp/NWCVedJotOCeqcMa+FW7l
YwmFVZ9/fb43LqV3oByot6H5x1lYv2/buNVRa8DoqqHwOd1inaccFqxQdt1Z9gIZWrodQeKohv3v
K3181jdDr3YMgR26Nej0c6S0+7GcD3oQPVEKPsSqtnFHXkjQgY5w1Wuc4AXl/H6XZGMmAl4xjLOV
p9faMB9iphRqgTOouiOPxcadeAGL/reVs5jD8D8IL+/HQ4vD7JK29vmq8kl2jF2P6weUMgFZWZQA
FMQVsi09skvBk3rpUqpa5OPWJRE/NMF4NLz7LC0BfxvZVpw7SUAC22zoG22NtJzJN0e90vwwGTX2
TNCmjjD+Ad1i1/OLPG6s2sWzDeJdxQhk8TNZfcWuB9PfdWCL/PCbrh8p125ExovvcoujLZI1sSbr
InA4JVgyRxBl4CXwEA2r0DGL4DrSRYyWNP3YC1hMwaY51Yl21ajdrZTgif75EbwQOKkvUof+a6Dw
QbGoCDph0M3RP0/1ZMdD40xKZ+dmum/n7zkjY7Ty+YAYQFy65pnwwihFI+ODIZuWguWSYl+lSmcg
F1FHCGRRunU7n6JqLPgHqy2Eg9GBcgsr6VzNY2WntWa6gpZfqcUvreSiK4U7HiW7HoWArgYjXeN4
CiSy/lUUgxPktGRxttd2/Sy8IlqFlI8441E+ch/mWcjzXyqOsyG+RIb1S45mosxsfJXlcXDiZj6q
sTLv4qy66oMp9Co58mpNxgWmAESXS6Pq+l1FnpurOTUOYVcpFO+n9jSFKHplSdzbRhz+CK34yuja
b0g7904lz49jMP4Qc7K7OQMjKqRmu2t7ubZDTT8Nqe9GltbYft9ETjAiQTpLRmaLaflSDZkXC2Ap
pUh1CivFV1VuLKeX+6tOJLvEappa5a5MQuxbSlSdJzLBUcVaVQlcddAfalHbl4lPh0trbnvfdA2z
eqq78aDrPk5/qJOJnSci8k7mq/Veb0SGV0mTgoH78FKkNbbU5XUrR7tGwykhUdq7tMhCMFDdjxhI
u9OZxQjaHJDXrC5591S9NC3a41qe/Yh9XMG7JO08Pc1/tIo12g1YckRuB80LBHVB65du0z8DNS6x
4TV3dMS+q3kc2cbYvAy18UMpZgzS9TFxg3q8y0uc73R5P8WyG+e5f1SG9iqsBFc2SA6rxqzsrq9v
wOd7Yy5ETtmUXqC0P8u4LgCkBKLDa/hRagKSblm6rrWutk1uWApAMya4OOl1YfQ91brUndPoTxab
GOXAHtjpavuCf9gP0Tev+ngodmVl/hgMbbIlNb+aLfNWRfhoj4POeCVb08uifo3zvEbe1ZS2WIwq
6bNPGZMiqqOWcurkPWXbMQS1VrSmdRXAGNhROjS+1J1cfcV1fbQHRbxRYuubIbWFEyfqq2nEGR+j
vmlmdTfWxe28TNvqiswuxGhX1MV+CKcj6SWW46n51VI63+3a6H4K1GDXytJNnxu5nQ7CyHMlf85D
CkcUJb2i651a5CRNXXBnFs0PnHafG0l7EXvUFCSlb6m78cv1sNH31dAb14nfU/E0cyA4cqrZei2m
T3GwYOmx4R0i9WXS/Rm/J/oJcjd6CESWtjLgiCLO8z5HoL6a4oWC8SM1I65g4aot2oOgdzjMN1/8
WfidGmZ9m0uNWzfTrjUAaaUW/r7Bzsym4xA1wG5bLN6VfngKE1hWqCdmTlfX/Nw2+KqJxXddGh9m
uhKOZg1PcmFdl0VzrzYoR0VGEtnZIHlB43u10hx83TxNcweVQ9znRf4QGgb+lyMWXaEuPwdReQ7H
iOefUnhx0R59GVtda0BwIzT8K0tNrmur7hzEq/6UYvBoTNPrpGBQH/Q2WaiDLOejFVCfq5DcDVPz
phjKfdHU1bHKi4MupE+lPrjYKzpN4z+AMlwisXry8eow1Pw0D2Foy0pi2YqUf1Uia6fW+rSv4kBG
1lOFedxwINVQqXa+Xz8WQ/bKr/lT9Nl1jeBp9VMadFuWAzQd6kcjHU8Uc3hM8ryBPYb0qt0FD4GS
Obpa7INCAco+3g66HtuqiDRaZ8zsMJmjmvzIgjCwwZehO1o/N03vNY26N2fNq9oSeryFl0KpeCkN
JdAJdlD5+26OHClpnEGP3TH4GYlfZ/83OuBuJWdf0Q1yRlF1rIIysdyhv4UyF5EHNIrbd8GLMt+G
sf8bAwxX9VNbLYydkVZer6cePn5uuERfzNZL/8ZokDoOvmGDdxyK0I7lHMNoca9UGoybXxHFCT/u
f9YIec+Z9kXtwtpNoTv6gu+gUnZHA/VaE35asGTMznTjIvR0rXSUonKForNLMX8g1Fd2JKcHlbMl
hOUpsxpbG6t9PY1fg/RGa9Of5CZfzL4+TWN1ChR1P4rFl0rSr/UwdAtUQVv+U23q7cGKr3Pxj1/+
8pP5ptP8H1UfX/UtsUqWn+jy4FhkHvryLkLLXrqLuvquCL+3cbhvgp4ux1Vt6TtgBddtZx4IT0cr
QOSxmU5CPp1zS/ASmEBGV92NwPCmqHYK/1dp9Iegy/d+lDz6qeqZ8AqMuLgdCwODaOz1cq8gEYFW
YudB5BpF5ISjcdLayVW04LHvbuRQ3c0DPUJOrC1q0xXeSnshfK319tgUhZcPzb4w7ucSlGUo7sXA
vw+4FToz3LeCdlSi6kTjzLZ8pA2SxOusGNXtHMPgek8rdDf7jY3B8P2YvArycEj7xFXN8KqZEsgM
rZ3LWm/PeY5e3F0tHOMeh4m+3Bm95QJ1PxQdHJusdAzNvw+T8i7NDS9SEmJEuk9zBQm6yQmQHU4C
41CrPxEkczH88+QpPMbEjSGxeEfnJ63r7CwX7Wj2j0lXnUzjZ4idXZzFXlbThDPM2zlf9Cdk19Br
jD1yV6+tU2+2tlz/Mhv1oe6eW+tJHNO7UPc9GSHGOBeOKrFramE/R/4pjKr7XMJWWJw9xZrtsa/t
TJDuJjXztLT1gkJ0Z+w2NWKTCfrM1jqU0Gv14PuW20lsy+lHUMceCjwPavYyFpw6lT6INR4nHlFS
+HvSkRenoTVZr2b8qtDfsELlEI/qUS1+DGZzMsfToOVUBM1DAiq7Fq29UfR3ZYb+vBrvQhFMXz1d
j1SO8/IXFucOzeFdZLbfWEV3HDjrirz3Jx7aw36R8zNq67aTfacopV0dgPPVY0fpf/uWyCcYHUMo
bw1qYCVbuGg5sdkU7lDTOgn8NUWr7FQlvU/ZkXVWcacJ38o4ATaQfRmHeo9Jkps0oYdhki3m7S7V
O6+JKs8fE0IWT8XO+NKHko1WgVO20lEVR1vtSi8c4ztcfH40hXYjlYVTs95ZFD1G0b3iZ65UdVdy
ZL4kJC2JGt740nSIdX3n69AJevNRi4ObMm9cQZjsLCC4K6EjRfxMX7wG+8k26dxeuC4QOytLCX8x
zc7FF7qp96HlOz6Wdui1G1Hh6e1ZJOWLm8AZu4Mgwc2Ir6zyIZgIjfpBSPHNNlhCyRaG4tsg5nZi
Xgdt5CJj6IYit2VwW/aobkr5VRkUzwi++D7EwqV+KYteMp2z5EbSYnssGqfuxZNgfSlgpWhCvmuh
v/QznG6OrKn0e0XtDnqRXWVCeg057pY+zw9Vv0eGsVBu+krfSf0f3AiYMAJfTFBVqgNZJazVP2Il
7EKr2lVqP9syNCOp6vdhmNKsQ3yMU/Kgqt2rbBTccr/iKNn3kn/AWQm7c51TxX92aubU0aM/etg5
ZbYzDRCGg75PIqTa4eo8hEg0T9ZpUP2QK0naZ1ak2i2t0SGQXKGJD1YkwsUc2YDjPjQo1XGtGRBO
cUEYs5eheGyzwIm0BP376a4tv9WLMGWZ90+mPjz5Yvg9LURPE6fXVPof0q6suVUlSf8iIoCiWF7Z
tMuWbEm2Xwjb55h9KaDYfv18nJ6ZIyONmdsd9+XeiG6ngKqsrMxvSU+g1fsWsjvGSFoqYYdUKQ4H
yUOST3dCFQqmmtS/FbU8Dkb8O1Ex/vF4C6lKX3+HFN2uSAwQrmNMET1etCYJRWRMQS7tsOWtrfJW
w9iv9X8NOSo8rKNWTD4yTNGBUniPODwuab0Rg/5Jq9lSGipH8yHqFEv+L78ghwQzAcwg+UcXd06S
lnDUCbVtgdsBZnr4hYGIah2zUx1yiQVMoFF6xgWQ1+RQpC2glOJCa7tHIOLd2EebjyCU1G0wGVxg
1HrAfWMNDJLdgVbGwXizq5ZZfEA1AQV9JdkI/RCbZaQ7DLrvNuwq7a6Pl2qB/c2Aui0yp+6GD6+N
nDr6ldXFvqvkI09kl6mJqZcyKs3+pLRkkzWAk/JuoTH1KPDGjuAl2dW1LZNfIdfNEpOiviiWQVu7
oQScWQOqn0DtPilXFOBCDyTapm23GlQrohJ9r3jY5J3/K8xQ3uuDSbKnRH0UcHmVCNSBOmFdJPVW
Lpgd0F0yBFD/zlsJ7NXhgtULJaGM1TgLa25JqRijAwojDYVCj6YeIFXaFPIbCIc7UAQOTUVcNMcY
QvgbD7YKLQvPkEDpF7Jn+E6EI9DSfcAGtHqjt9oGlhZgBabS0dP9t1CKX4WqeU1It/OTgEHPmnyk
kEKAMiJ/kAJqByl70PTsGAuR44l+ZTYg2C5AqeSrUJQuaQ/FW1nsPlNRPww90EWNMiyZF35oCQVT
QoTWGu9fmCgecHKiRKO2HOul22tssDB/gR8BRlCWn5IPj2goahvUM8Q/p53YuBGqNKPGtUPxoH0q
Gim8cmh2rEKptjMWfjHQIABcewigyAD8sW/nDHKL+rCE/fWlK5s9bqIwrgxXhJfHPIsdeHm+dYLw
khn6UQzpYWiTVRREB6pkB0KCbZZJ2zbIJavSNECnsOFCPdlz0TtqhJ20QvsYdO13V9A91ECfDKNb
qEYBpG4QLuDM4SY1/RBz+tsrW2RaWftQxWBf5d5IvVtiM76WsX9McQc2/TYB70wOf7Gi6a3Qq3YG
oGcLIwE1AD4UZqp0D4Kf/VJ6vqgNZUej6oH3wI9k/Auc6DNTsB9UPV+1ET/6qn6Qhu7TqDBoqbSv
XqfvoQBSZ6Z67Z4aaFmKkCjnkn+p2wZkzQLKVLyNzYjH3G4NHAeamnaLrE8lR2y8Y1fqOAuE5CgE
zVnnnJ9KjNdNyQsfI7lOzaCDbRCNI5gq4yI0pJUNW46zjMt5muLimIJmhc3SZG4ApqFVqMqX2leb
0MhO6Ig9yjlgBikLvR1IashrUfIQga66rBkALyXwMg0JLoDEvXdaXqG87B/zNHrSPXosgkZcAqIK
Z1BP2tUKQ8npLds427ICjsEScBxWbDStVdMSZxIYarCkI1Cl8/MtHCM+jFS2/ZgcARvFFghRbECq
kC8Vif8uu9pRBoaLcERXut67vYD/4En7RnQ4F0H4Y+lJA2q7Kl7EGm4RCW6/NDnjdAeYojegtimm
Mu6b8RcE/ksn69pfDW0ea5qt+thbRGWZYqIA3ch+AzothS08VDr7QRXBvR9iq9VE1S6Ruk2o6kLj
ITXgMUs8aGYzWjr4n2Epm6GEr1Ytw05GcwN7NPU7eBUgHZltmcLtV3thNZoTkV4d4Qt8jqLuJQ2z
Q1mWDtP5QS67T2jZrgyxXSikC0xRYOso1/VVqOuNY7SoTCKDMysJ1XcvJi9qLSxziqaGP3TPegrX
+EHEdDCtu1XWSKtkoC8tRkB6Tn5rBPgnHDxLmhZrIhXQASQdgDDxohblM+Ye26LNBQxuiqNs5KAI
V+JiKHEBk8RFLbcuPFFWRUMtNakWMIE8AF7zPjT8VIn6umJ83zNwmeUwwy03l6gZ+95GSZHiBKRx
5KKN2mmKSdB3BBmxWbSs+PIl/ksN830RRRzTTa+B7Wn3pUfoXbVx4kY5wD4At8L3PNB2+K/KTGX5
RdaarZoHPXShyaGKqlPYCdsgpRufZTui4/iHSMPFaDNX4N2hldihy5INOvQoP9UCujR5tEwIvAFa
MKiFCBexLheB11a5G6POrzIP4zNpH/PytyKgPFdbiDlj6iOZai+57SAB6gqHLK2poU3fCDCkKDNX
LFO3QH9q0YcowEHWP4pi+CZmOOJT1BdI5Puh8z7iRltkhrT0emh49l6VmwlI4lam4ELLpHiVoveH
9q0B9WKiI2EV73E0PHo1OLwDJJnMHGVfmpJ1MOBGHIxaQRoug4Fqc1nZ+QJUI6C0XNpVCLxa3lXA
mWOYzVn87DfsReWGbsHfBsWfnz+mffYkeQH4xCESh6qhK1CFjSuK1SIMC9n0tMb25Bg6vN5FbPra
9mh6SpjigzvuP4EM7lkUftxOjvRvJxXu9cCY/m7LGLSdFNd+scSPId1bJ4dPRuPBhkrSzKEX9o0P
vEuVfg4Jg+S3D0bvwNFYGzQVfPgKZbgksueMqY8Mgt1ZA1KznDxIHYpmoAFCpDixsr2MADQbUtGU
JO8dbUTX04STN+hYbhACSg34WbVZu4PwxpNcQQmPhx00DHrvUTLSrTAET0YQX0qirhtQVaWwyCwC
sKcl5oCedDEBQxo9UEvWmNulmWw1QfUG16rIJqm8Z3rHzapPTqQIocFBK7ow9JbZhioUbsUVp2It
HDxwPedlmprSALGPgfQbjRarppccVWWHVKmqTU7z9QCjU1cg2K4YwxZNUzjUb79EGVJQsuF99Gr5
EBvKl+HhzgEdaO74ZfwCddvM5IMGUKJWHMnA0KFqa1R1xDCzzpNNCiWFcNAejF5wlFrYJb6H3JT6
T3LTv8Rl35pK1qCWVuqtx5MH2rW/VQ81FPNkgrtFLo4tSqiY6BaX+wwti/atRKcAo+4UELxBsKRx
60bxo8Dz0iqAXEOjZHhsch+kuVqHMR5PfQfRLRnHjR1reWfRTliUBkHNkLOPXKR8TYOYoS0tw99F
V2K7jMV1GLGnUOgtKAU9JTIGWwxSCV0Lk/SQguLY8sYNsT3MKvdxpauclCbyQ1eSS1xnH1UBiepU
3Rq0yxyZj85fYv4YxvRUIhJ+ThYtAMjZ4QDNXQ9QSVPAbXPgw+jG2h4HieyDoYDTkxxApEGQn+EJ
j6sZjiszL/hK5X1qyYli4VBeJ31JjlALwzVOynoL5Tuur4D5p4O0V8vw4LUA0woBOTaK4RpSVJhl
E3/immBVRdKbfoi/zHqemZVCV1oX7GJ/qC0IHKLcYuGeASbWodNvwnRoiaPXtzEVW7WZskHX85Kn
/M036GCKHfJFUCM3CTEBkARzDKcbr1w+aXZhXOF0lYITTyvclpUhcoZMhuxlGX1mTfPSRJDSqVIA
+CsumTzjkBjlIRD9RizYZYsDOE+CaoUFcFSq4YsV5E3UO3SU0xep9fZGIanAYWaHpK5e0AR87XH/
7PUEzdMEVQqUE58TzVjC1/PdiJgbisNj1FQvYUd3SqIcpQjjC1pgIfe9Li4KvX72iuAhhW6mqTVE
sHTIWC9bESVnKBsp8CkAr+dx5cDcLLUSHL9uoCkvkQpMQtQANaNKSWx6pNFMpO8TMwwQXwJjqQ3i
scnqZUFwpVLRpdWKltqMdiokfdS9JkQFUAzSjvt0h/Ohwc6OniPqnzjo/0zAfSL2dqHXHsOqO9PA
Z2YQhl+5Gq1yPc92FcRasTrGzU68wiEN2JNlX6mOhM4Z1fNtnLOVxLQn3sgvba8dmtx4Zyn2cBit
80y124yufTacPMYeBCrvGyV9F2pxk+nxBh1t9Mu4D80O8VnXGs8K0uzA1Bz5EAVOO2wgebYn2JpL
30dbMuuzT23QjEXjaZcwSXdiyte+ChlCzd/0leYIPNkB7/Had8O2IwyeWZjUVOAzg7ENiIwXRodO
NH4xbXCLJtedQouVbUPl1yAjOPJUIGCLHnQWLFZbVDJMWYTu5Hs48/sMxPI8STOgmFri+gMyn46a
3QiTZVAlntX2PTXbHL5ZcgnloZ7vlSaHNEXbHotGtYsUTaqUyb97GVAmb3gPcvYEQWwdfVyGHY2N
xjhwZxj+49jNtF0V9JhtjmpDRoc/r8FhdZvIFeBXNbC/4Kls61SFWg7Fl/Xeid9Ac1X33TziONsg
cA8nrRaRfEZMoyQvfaE6el8fWOsBVVJBCNovT5HnF+aQ50gLmhP40GOqvX6hJcif1B9WYSXsiS8+
FhnyDpdWlPagvA/lvjKKV5F1m7oUXoJBh6iGLmA2121KVfxKYp+afl+5Tayi/Vxgb4eC/0S8ITL1
WtbQJOtPJCQXmDf2ZtZyXE7yMLN8oEKW+ZCD3APiKEaxIQZtsWwLQDJZiTjkViuHOL3gQ1Ao2WAP
Bro4SLzAUlZofIUIgg5FYLgCQ3VACEfLTvWZ8/NQ9u6sG1QdCh8GsA2mQEFBK3paeIZ0JjDmqSmO
/Cp2fw5xF1CCITMEn3FNgd3K97G9HsYQphGodM6iU1Ssqu4pCmfs1O+HAOdIh/wRfLLI9xCh3Bpq
zPAUGVg6bpF0JUyyNNwgGlmcgW9J49+aAI7Ua2mLca5+hULAyIWKnQwUAhTIHZx2PIbkmWFF55Eu
i3we2nNk89upOWyIQa+HFLMMpcEpH6hmmOb6nhhflKESzS7h64wP56DyHoc0x/Er1k5be5HFVFR7
//TbgfME9VAJ6nToJkw5rQ0joZbpLWjIcvzAfHXHZDCr9L6x/404QInpBoj9EAefrJGQdqWE7QwR
oVqz27pfl5XwrjXynCD4LehBA95h9FEDH1i+AciUcZArELrwL77RaDiVksiEq9N7lASHiiIj+JkL
i9uZJXOLW0FQIHFHViP+mULZ4b8tRNjcI02/tNRMRn0Vbz225hqZ2Wp3Hg/MCXBosNGgdTEFMqZe
lyk+JgVnA+kWmnPZUmzG3odeL8RhpFnk7SPEKt//8cdDVKgQYEIDoN/0+QY4xmWC0MaXNL4UsFeh
oefQ9OPnILeJCusPwtUikFnGLftfUiskXA9ukmoboqzfZNU/l44eI1Do1QDEdMv2D4c+rHDdjS+G
8TCou1p+jpsZ1vYdgBZiKHBrwFARerLTRKUDuJVFgxddlJ3xkD2PaiiphblLaIIjAn2secnV2yWB
9wWeBoDaMCm8UTdLC1rQphbFs86CNz3y3v1KeiSY1roV0Ar4rNSU66+fv9UdLq8+StBhtcPUC923
CToyT3yui0nNzyooKZn/oWvPGEBYNRyN+wLDqIAuUxBSFYxDOTmkcFXJa5x2cG8K0H+pevaY5v5D
QzFTpA8zv+32rPj22/4ws6/y95DEoREJIj8bT0pvel+ZPfq74zaAqemObynsI+b9we8QPMaoMDqE
ATu25nSPaCU6TxJN+DlY+UfukJW8HiX1FRh2wK/WxkhJWisu20pOags2/cfpVZcJDNxArsYHuTlB
DMDkO9wQ8T2o4DTVR0dRNPG5DXTHiuh7mHEPX71aaOK1aoeu3Ll5gU6IDUFQJ10YlrZozPAgWJ/a
QoQLoQo2zQyW7Q4fZYysgl+qIKkbU+CjLAEoV4NoBfJ468ijBcOpNit7VBMXbPU4s4Ruc9EYbVSq
VCB/KE8laGpIj/nQZ+Nwr5KtsfnliMTsrHyFVpIpw7jc1F7Z8t8ICrO6UaxppNhNcZZQcSI9Ts5/
PWL5XD8mdm75O9gkWMIX5HLnTXlu0asjHO9vxMnn9AKYzUsSPifmIFYWQI83fAM+Dg0XAAsMae4b
3pY538NNaoBYENMqaBGucuqVvw+XrDPrFcaYl245avrIboV784K50TrZkbnMPPew4yF+tXaFcPAr
Hxd1gK0BR1jp6wCrV9hjUmILOwCm4CUdAH5gzvEm7y7d67c8/rCrwACpJWkVIbAC4U5xl1u4fzyg
9QLXkHY5h32+gylHQoZhNnr6IwNhWmgNkkB7WTH42X8f3LowwarDzlR+kQOEil4BoD/AnRnr9/nn
1Xsn6SIs2ObGeAOAOsD3hwyMRNOaQednj3k7hYYreaAAuijQwvo50J3yfHzAv5EmixZaGym8pzWk
uh26hY+jGRr0PN97+48O4WpOf/7egymgKaKvgbMM6fX7g2UGLSLcI/k5AoBBjDdqeBLjOQP5O/mG
INMoBEB5EU5rk7fX5AmrG64O505ql1H/WnVz9fed1f8twuStyQSNXGi6InOjGZVg0O5teQmE37nG
OH7mC92pSBALC4FixAW/1Am8uhBYkssBYnlvwQ5oTgf03lXvwCd31yzZZyPiPBQWqWso9pxa9L3N
BnKyCJETKLJROqX4QWRR9vMSsY0nKIw4mGvCpgdtt1Eod15v/O53u4o2ySmZSrjEQNw61xGHheST
EM3JRN1dfrD6lSiOPfQQJu+yJqxK6xrbWcMks0arpCdopqD3/vM3u/vJrsLI31d5ULdSzwDZOOdy
5TsdRzNXFk81bZZ5GzGLRqB2t2I3wwG++/quok6WvQi1DV3qxlwFBCyNIQiTzFFs7pw50KYY6zJw
lBRcDL8/mCZXYQZmGD+H7xjMncNlvEY2fGYLD1wUbkNJexU/Q40eKsr9XBUx/vzvjQTQh65iT14q
8LAKCzrELnHitHsgOw7NB84b01gkTsPh7PLzR7z/Ov8+6+R15mmmiH2u4KDJIY835HbBX3+OcH81
6jIun9CduZHkDNuYVxEW/RmwFqDL1yWUTEXx189B7qYqeIj9T5BxrV6dl7nHG0hz4LVJ0ha0rmT4
aiAvz6AAJxLn51D3qnZ8or+xJveYOBEC8DMRC+JQYNQ7mgsCgujUW6QsW3Ai7lafpDRVF0oCkgUO
qSyas67e99fo//6IP5LEVw+sMTAGeyBkUZlAjLqCP5Xs1IEJ1ztLftD2/nZ0xhJhwuvC9m45zBVG
f2hmN+sUVvJolyhEuunf8V6rB8UbUAZG4BlGQCpZRYEinqn6Yw2QayKzvZcY4GpR1i2HNFmgSVCb
aCa5Ee+f6qJ8agjkq8ugedUVeHhqubAzvNEVMahKzBQAuVOLD6NPV3XRPlCW2HWsrmtBBJdIA5IF
Q3QiMwigZCFoAuEJ45dt0vFNSYeTHvOHODecRGk3SlYRqEIQBYYHIrhIITCJmCuvhgDoeEN/EqV2
zQX1VLWVbKoqvFw86YGrxIkHr9+UjQf/rTBe+rqWuJxgqhd0h8rQXow62xIv3MuF8kFifd8G2mce
ebXVwBbOzmKfm35QbIAIv/QEKC0apA9CoQVO5YMDUA/8F9H7Z6B6czPq0PJt0G8GShYwXXS3ffA6
8iXPgwclTXMzNvrBTEX/k0fV2RD9o8z1lSxhkiWUbeEaRbTqunRFhuLYJrqExnSP35EZA0yuQrz9
HuiziNRLQ8KClDiHDGWRP0dq10EKHPi9SvzKA06dmIW6E+nqsjFyN+8FUAyYNkd1vck4dMyq8DIE
0R080OmtrO+MENQOn5882h2z0nuQlLmkdpNyEALtWPSeYIZOjOmBHusR0C7EqE+59FobwWLoYyeJ
tJnz77aqRBgIHaA1CeogFPEm50TT8A7mwUp16nlqai2EVHx4iCq6ladYSpgNavGRRgemQCsiemcg
E8VgefycjW4S30iyG+U+NZlKt5JAQGDXLNGN6gT20VEum1VXhY+VT49MptBcVX7/HO724yEclOlG
lwS0tKeX3LQbGkwbaXXS6FeQfWX5zPk3Fj/f0sr4OH//vjGhfBsxepUlWjwntQEGEkQEkEqcLMWC
nOtGTZ4ElxwVt3Q0fBUU0Wj7Tj4eNBeyqscivZRJuK4whtUgWxL5ukX9Z2GI7Y40v8pSsPK2BJ8w
d7TBONRa91kX5Onnd3q7jkZJ7KtcOqkI4XPbc6lGRVg5EJd7lTbqits4OczIIY64mdsd9zoyiAel
XLREQHab3ruIYNSgXLVj06Cx9TXu1Fb8Vi9LR3Rfs/1oyYVBlX2Q5g6NsZb49nH/POffuOMnuTqz
CCklr1FxZoiL7oW4dKljBDeSUEHrNQG+tOU50bT/49Xq1BjnByMVdRJSSwN0dWsck38M5SDYA21W
E0gv6Ceyh+T3HE/6Zv3+ecS/8SblG5I1B7EO8dSksWldffEes/Rc1QSzIHyG+nqncTwunL/Rxhd+
9UKhBFurGPSML1Q/ULfdDRsR0DoLR4FVHmBat5+72d5/ofBqxZmvQhVxSnEXCc0MsanGxsQQOOHG
XwNw8ADqVedQ6MIKs7ezyT5Fyx3POHrVIaIsG9O7tMRZSWuGRcPDwm6UtcJU8+f9d/PNkMZHgUeM
kcH8FKeCyWC8yZFSVvyUD6tMV1wBfTMyxMDczEWS7h1MEGcF5J8ifd7Qoocol9VR4fOEnvaz75vK
CToiC7rznyUrfFWXysWwjRni8u12H59PI5hsodGs3DCX275V66Lz6lPlKGtQ8UZF02HZAwSYWaby
DCC5Ux7rBZgwUBWdKZZv7oiT2JP90A3gt+YSTmJ/GMy3bjgq+YNK4YGxMFg28x3vvl3IjKGFNTKY
sS++b4cOCLUi81J+AsV1C1Ac8DqjPlSxASEjM3EeS+9QoT4IMy/43vq5DjtJ37nEhkTIEFZTuich
DpzeEy5G7G9lns2NtMfz71sKxfu8jjWWA1c7HnVfErddxE9JifoVgiHbXoBIY9upO5F72yGBwakc
RBhVqQow2yQBl6LZinlZW6QCQp3Hw5MONjHoMgBwGDojtlKBqwAIGo6CqvFsqB0dM0A3ohxgtdAo
D5kofOax+AQ0V2UZJNHttAYiMuq60koxx3cEQetsgCvgTTvIB6Pu1lUUXzSl/srAGPLK+BMCbTuf
h1aZyip8siWA6HXgWFMV1BBZTw7Y4ZuyF9QlhGVwRyzz9593+JRa/6/DnhAC7TCo/kOg6PtrS3OZ
x2mtS2DKVG4IJktWgC0LPGRHg0XbbOqRMeEB2Wrkz402R6qf7sA/4VFioEzEtXGcEHwPDx3KLNTV
ZLhIMQe6NXsr8WasSI9wZ9ONzITFMQ7AKPTtRM/WPFZe2lxsrbRt4JWWBkDhd4pgsjqHPa+SO3Wh
Qx2YeHOL6/vamvxKjA6+/0rU/n0XRUJ/0VFAW0UEdeFOOw1B8w/rnX8FgtAoRk44l2/ao61f4uaW
ef0FTGEXOnmu0i06kEMX2oI4IK9LblfbP6+ASR66CTnZo/gZhMliPFyKBsZI0K0GGizZDDTPTdET
dkUkLYmXzLzQSW1+E3SyWRvaQ64Ib/USE/ruyUDyEJbEtlC3siNUrAFXKEtnagJ5ko3+O+jo4wKb
UIDkJjVBnyRerMDO7dK9tF/KV/kQLkEUWWsuGCKu2yxHY8O995Lb5aLZJXt6ImvZlpdzOlGT/sTN
z5jUekLcGFQs8DPENSi/kKrnbrv9f0jVT07Uf8VRoZhhyPj3GzfKRMnyRNZ4fwG3dls+sP04XwRe
9sFYew+QTcpM0Dpn3vG0+XETdNJt0npw5gGf6C/RqliNDze2BcFxWsyZLNzPHFePN8kcsQgmQljj
8aAOegAxHLYvJtgDMJIYv2P8SN56Fwx71zv+w0p2+ox/umBXJ00Oezpon40vtvO2XQDFzSg4hwq8
HHs2/Du78+9TTu9ivAMLlOV9fylocEbL6S0MoXQiGsu2U5y4qZ9a9d/ZmlcRp3VJbdRDGOIL1tJg
kWQAtwSaEjp49OquQh/t5+wznTDcvMzJpvTBzk56uUU4W7QwHbaGpW4rZr7KkO+CxX8YbbL3Ys2Q
eCNU4/LsbMkGNF3BwL1xJAd29RCwm/OTnhZeN483KbxSEoRKoGCt9Ja6GGxAwQVr7JW3LgxGl9IO
grf7uRbkzMb/kwev1mcIQnui8XFnAEFPuszVoNDByNzBMb3w3DzbJImDK8DzJO/GT9fYfA8j1YXh
yJ+SVeJ6jivrcebjjTfSqwoP8UBBAtEWhyM0om58FAFEYqi4SHHxdWjScN52W3APPmqVfhYl2Ggl
Dg7QirlqNwa0dLMQagRA3Myc0X9mHDc/AzU00IUKUH7T7S9imhiBpNNc0Om+aKQ5gkedQDlAFG1h
AD1HqBLQUeXKg+pz2C4DwCuhZNJDaEHUfMCVayAsqtJt+/wXoM7A5neZGfrRJmbCuwQubtgHuVPB
d9cEJPZTraVLnJYFpFpy0D+kJLdTUqKCh3Hfsq2qPYM8HkjS/RYA6kMJ+zkTnLs3QIBBsfaSxy4L
D6rSHJjULAbPvygkesNA8VzluHZ4g3KgRfumMIjr+EV0rERt7XM4jRTtptLYa5ZQPFACyvbo0ekA
aixa0BP0rKQqRbNohl3CK1w86Wuj0BexIK1dh7hTyMKw0Wl6ZiWEf0qqKHZQQe+E5cq5T9S5Q2dM
Sd++CNYCwZkO02BI7CpTrdMQysdJXHrJJdume8Xplvp2dGMBIWoNcYaZjHy7pSfRJjmExXLWQb4o
uwTb5qV1RCf4HJblBhM9G7KDv9CYc2f7UmMW/OkJJ2kkyFhU1CTILvKCvMSbYTnaN6WrdguuI1pS
s72M8Rl+ijcpClkOb0iFainq0OocPKeoHdrTOP01dvSrHEw0UJyfd/efk+ynkJNsEgZajb48HrFd
s8SM4BkP0gaQLfQSJFa1KOHoQ3UwXU0OidRFYpYwTwrxrufKsynkwxgzy/VqmpQwuEGLVEiEBM9e
+hi3g2upvGdu+hvM7haCUqYxOPyxPoFtOPMOpip/N6EnNU1RK76gBWF20XegqJHAlp5Bv0hgEvnn
ez9DrJGcyzXuPv+PenF8wdMPANsmTHXRg8E7mHyAUkULEuPV9OKfZRhUqxbfae7ocE8d9Qmuc/BD
Uzf+w1w1Jd9b29dxJ+9bVMsCrOc2vZAc6uRoQz1xVYEhdcQ/6gQtQsZOvboEwdF3aCxvNCGHsmka
7GUhWDUglg5eugb8y84JtUEJftKrctHCoC9J660YDaU9iOrcpOa2bMELuv7Rky9FAP+oixovq4Ud
TfQrRdJhtmp271CixVTx571xN+UAWYr7oIYWDhAS+HRXJ7qEoVAESuW4HcnLYBsu5O4Y+CRYFmM7
PBCt4M3bz1ZLNxem8SGvwk5KQSgloyMHLuOFfWmGGdFf/pJuAluBRhdk4kqb8QUtzcEprQZUzNV/
+NCTyhCS4kMxdo/w0J1drxK3+8g+/HWIzDdOADzRNApz9gJzU2RMnnmS3aHZEw1JUKQXbydbwLSt
wR82yVp3g/Xsdr8p1CaxJlldiHiWFj7e7/hZ6QqedIiYPMULHZoetvcp2/1SmQGJ3M2z1x91ktp7
TBn1evyoMG9/6WyY0p3qi3qurNGDDxw7WzvQdXkUTcHONxk06GYW872j5Tr+JM2gw9YbEcVaLhNc
ZhKzCubgX3cz+HWISUZhNeGDICNE/ckTU1qB3Lso3HyRfRBghlc5EMOeFbpzmWzuc05ygpbJRq2H
dXrhWC/QMC02vfwP0dh/ToirR/tz/77KBIo6NFSMyhQ9DDAbJbvvzDFFy5n1CQoqbKPdHIpyH/Fl
ZjPeTdJ/U8GfNuJVXPCFhqapELeFtiO4nhYkvO3sMm5F8ZkB7enO7v9JQ/fmUSfZJwT+usggHoM+
CZRZ1tB52CnuuCzJTKaZ+W7TvlBWsr6XRQRKUAV7/hJUGh7PfLj7MZBNIRQsjt6q3zN4KngAs8U5
tjobIRyvKdTTeDuzt/+Pc+J/o/zRgL/6SrHkKdXYWvtzmcaeXkiX8bLZu3xb76ED52irucvmdNL2
35/pb8zJ2aRABUaNmyS9NK6/hMnkIYAAHTzIZGDJM9VSLr4763028za1ydLQWcgNo0CShqDemu89
qJ663iN06548E7jVAzlB4XO2MLx3zQC76X++4XQ4rDdGG6VGPKbrEX4pLYuLt+R2sCwWySL8mNlx
9w+iv9EmBxGt/Z5VJVYMWOPL7CmwP9NVtCzGvLX4OdS49m4Kv6vnGt/21apR0bXqkw6rRvdbqxM8
s+sCq4FZLJQaHEU7JC0B4Xpm082u1ck5BIlLTfFqPF/CBagbGf6XVtUvnOUHX8wzaCAGy7xrV6Lo
bWtcdu2iYMQUVQ/2oVxehrw/ql5dWT+/iimCbVqBT8FjasAaL2xwCxmPZIgeBo+SXS2gp5g8BhiY
DTg3QIUG0FFtzBiTI0iCfAQzKMt7ZdfVBWQ6mU8wbID4LU0vA+NISNDAxlCIOLDv/tUmQTrzyPfO
4+tok71E61ID2gnX2Tg4BICOqX7/H0YYz5ar9dWwiIQF0KmQ1Ake6w5dd2UOpz+XECZFRaYFrVZ3
SEJoHZkkf0lREmvt68+LQ51LAJO6wlfFSpfVNLsMWhotdZgIug0stKxSLdyMNHs4ImJYpQhLCCdD
nsxLtmmirHsZeDWpdLQA+hqe4cDGzKK5/yT5yUHtoLs5SE+x0p78kC27AcRm0rlaG6+VpkgcJgCg
1TB5F9YBBC2GLAd0z9g0SvVQ1drS6IZV7Q1QAuih2yBU1RY0/Qc/Hc4ySQnuCOwZ1pXnqIc4QNew
Q9+hgZManWg2TQRJxkh6YRGNLYq/W4X0Oe3CdBkNBUxEVRWs76Ap7czwa6sdomLdFOj/GrR8oroX
232F6afuzSIBxm/1UzqaHJWCCKtb/B/Si3wYXBmFRrf0FpmN2YXlueqTZEEREkdZOqu3fW/fXeX3
/yLtypYjx5HkF9GMJEiQfOWZl+6sTKleaCqVivd98+vXqVmbyoS4iZ2el25razNFAkQEAhEe7jrT
5UsFNZzqFIYXwWQgVj/ADRXaIGEaLcPrHmsLJILdXnjkVZQ4h5cF+KukrKQyyJbDS3ZGCRnIpfvK
fbIubnZjX3XG0ftZa4dMw/W1zHwN95B7WeawQW5pK4hlbqBzb0yZ4zA64/ml2oHJqMfNsrQzxdO8
TW2YdoBMN5Mnf1s7yEueQhPfFK3H6gFNXk7o+d6P+npi/fsW1ZlbVGszdFtzfNNlWihHkw9CSF5s
RvY/e9b8NcRconlQ9OGYYHcxUWxm0f2QcjLItTh9eTqZ+5II00jzbDmd2kea36fp4+3oxuqssImc
zsRQPwLnkbKkN6WYGJYcRaHXx5IEpiSEA62t35Fw4b8maLwVIXhpQf18oODqqkH0ayl58FuGpmhO
pM6us8jr1FbfAAUKXQOqPbZte1YNwDKChT6GvFaa4YBDJwS/0aLZM46b1pifwmb4oLOKsfIa1GJ+
soNenCdGGqdevObnmKghQGlBSkOjTBhv2iICMkyAIwB4AUye7eviUdPfpfTX7S1dc+xLQ2wkS4ta
UgbcF2M3ukb+ikvKSqs/t42slqIurLBJf9sIXUQXgvLKmayvuSCvsMRHaScewh2vfLDqUJfWmHQf
nOsNSOyxJgm0sC1IgjsMFdAeZIu5QwgUG33ULIICPGtcBeplu9gAdmmaCWCDJjQtNMNRjnJ0L9mH
H+CCzB8xEgyZRsNJlrwMt6BsivsBtCo2tyi+djFd2mei2Zz7ZdYL/hLNQB3ZbjGtW5lziAf4eI48
SN2ZgJ2LxyaxNipPP2e9NPz30GpMIAv7USqnAl8ZfMGPEDfYlS8GONPR8h5Rlo+2AyiaTUF3Apf7
yTn+ojGhrSxIlac6TAsv4Dxz1H36EnZm4VEUPCcb8wQ2Ga2S26zlmV3+/0XaWPa+BJobkp0lPTmU
NXj5waupg2pWiwxOxr36GLn8tEzsK1pNm2UfaX90Gt5lnKjgKQOOABWHV98EpaPdnHksJd/bp7ia
Lm0yYahOMKkSxDjO2ovuxW8owNnSM30ZncBqXnJPcDlxYu1BeWmPiUbhhGobHbFG1QQWf994iTe4
DfTR+ZPQ3IufWRuofGQl9HHxB6k5oiOJOmrqtttFVDV/CF1qA1r5p36XD9lDvgM8BMfnv82qmOVC
GjdWR4jGnzUJ0yhbvTjOhHORrDrlxZ3MYvLhriC3RVEAbTlMGZ1ADgVpyefoALQWAsF8B+pva9iA
3fAfleb/vtq+TbeLeleXNQhLUHXpI7AyfIldgQg0cUBub+oP0WME4ifse87N6lZXfWmbCUUDSMDR
HIyWRFL38DxG5Zjca7++skkAb8afyJQ3zY7b/1+N//9u8wIgdx0QJt3I8jAJl/hL0a7+g/GmGHox
79SqvEULa56s2dPBlmSB0l3fg/2Kl02u5WCXK2dCUlAJgTG3eJnXqChHwBx6mdej7+uDMji0M3uA
dBTf6mogvFg3E5zaNsQIsI91Q893lzyLkxltQIPhtCbYNsEhbebPo/fPHOhysYwPi8NkdAoNsnOS
bOUeZNPNSR4+OUGJt6OMl4IFqNQgqpTiHC8UAioGLkK73nyAXWQp5QlvvMn69XTp37upsFjONFQi
KStoek63HWaZQbq3y7wK1BcSdZeZ93/yMPi7jQrbu0ukfCRdCU9tVLIdjRJq6/7m9i7e3kSMvF87
Rg7q4UCbjOwMcjkJOp3dexWLHFgYd9+Y7CfAQL8G1YL06/kYvi1UPKFNj/4DdcPR5MEBVlPni6/E
xBgp7dM87rBreXUcZtFKoDMRiL55e+Nuexb6+tcb1wRZ5YNVLjvH+o9g4a4f7XwqHKOQOYbWL/uL
9TCRIy0jIpMePlzAYXcUKLfsLt9L3tJX7x7CJ5HXCli++bdk+cIgEzTiodVD4BRTlI+79/YhthPr
AxoM783D/yNC3Y7MisiEitDXUmNS8bWgcJWCVtOMHw03tfvWrDxMYoK30u4XWpt3xCnQoWkmN5la
LNxaLhNH5IgKeYNBUrzzByfahMfkvniuLOhK2NrPCLZB4fgS7vlRkvdlvx5MF2lq2rZ+MObIARYU
HDmom9jOvMhaVOPLn3x+qtV+y0U8YTtxYmwUUzlhr5e+QPVE0JA3LPEVEGKz9ZbGpsw5SqvPnr8n
6SswXCxw7tSkbUXgYRaq6m6hA+0eZPInRknRUDlFiPVE/MIYE2U6LYiHQEaSOlnkA3LPuUl+tfvS
GR1yEo85mAW6PffwLH/0xuH52vKLFZLchzi9hC3FuIhD3PJxALOGelccp23tBTa3s8mJ11+bcGEP
TKtZiTp4fqZPvtdgHBmik5g4QgazW3hXNKgWO+3b7VDHs8kEoHoQStVfqgRzVr0JUfzQZzPnoKxC
Cy6PJhNzpDHVw1zHSQET6gTdpyU1tMm9f4qedLvfSbv+BLgIJqst/77bLgwivMv26/Tf+pRMJNJo
G0NvaDmswb0agwcakCkF5YDsrkL9byHd/o3qlNX6f/677WXij0Za4N7RFjjrYIFXUXvh0TjwPIOF
nU55JWnhkvHLT+ExP7ZHw10Qt8q2OIRQ4dqAp5r7huKk+srXF784qV0DDuKix6kpQuCXR99EywHa
gHZsR54I/S9k3Qt4Whit/InnJrzj9PXIvDAe16Eoo8mw5L24VdIt1BetVLYAW12SfSt9ll+WSCs8
TTbeHJ+anQ+8a5uThnxh1y5+wph3oCxP/9UOXGBImtsmwG+Php3/kXbqToWygxVCrvA/VIll+5Ay
k/8YYaEN6rBc31PmQDDdou1ro3j2f3VqZSb/Ab+3nGo5UvxUDc0oRDOz4VXtOHGHBaNrjVSqoA3F
RywhNAqJIU14vr0I3jdiog70R2gnyjijQ7Wf/D9yuxX4A5S8ZTBxJdFyIc2hOoneEPRFlNyh0BwT
zcwbHjubWGnpLSpAXAeUOXkNywyJYqsKkSIcwHgLWvi6NyHhFx/rLbKr+axvJQ/dGxeKpsB4zJ74
OFqzRd10h08J7TuLz63L2WyWDVIO2yqYDGw2iNXvQnQAlILstEDwbn9TXrQjTJkZUt4TcLBYNxBi
2oeEtArJ3F18ljz/JTsC/fcL9/Lv20Y535gsKfWFs88pBXG+Bm8w8mWfG1DdqryAsmrjbxmX7THW
kdRjWggxrXzNt+NRwsCCHTjytkL1Gp1rC+n5G69wvfrNLmwye9nmkdBBYRFVi1i1hv5FEYEqaLlP
nGV7vl29F2aY7UtjTDWQYEnddu0WMCA7sgqggNARtyEwwCm9raKGL6qZbGtRi9uOUkB/z/QOqaIb
RfBBkzzMLigHwYxWeKQGNdSMIRvlHL0Wj9MrMg6PB53hbe3yuS+OTCsFYazj+X2WqqdYfa+zbSbM
nDOzmn9f7OvyGy5sdLUBkrIKNrTszmhso3ssAlBMPrc8EMX6E//CEpMjjpi90YQJX7BFHqxYnRc/
tBvMYnrjfe4Zx9vetvyxW8eFDdvQWhNbCcbKCcINw4lqvykmzco05ewfz+WY0N2D36AnM4p20EOG
7M+EN4UgJM+3V7P6kVSwv4BOXcIcCvORUrGNpt7QUUloAKGRJncsd0DTuAbEMISBs3Xrb84La8yH
6qWkVZQaBZ+FpgQaU8hoDQDgSsdQTckSIitxeeX01VQQNITgrBYNCv43JooQgcYdsKc+aLWUXXoQ
75d5NnUDbtN2Mz0kB2k3HJVN9sJL6ddc7NIuE1aqPhSKXFH8EyHFw6gAg6FQ9d4YMCRy+xOu3jmX
lpi3Z5LUaRyRvMczUPcgfJza0WimkqOgDzQdAiv+meiuuOHFkNU899IuE0R6aPcMIFEqzsZsgPYl
T18KRS9NXSgAnexGcYM4+CGS5CSOygAt2kYA+ZSUeAGE5SADlEPfEWTse2OueyjCQPKxl3vJFAN5
8DBNAlUy0nx0WaFvbu/X2pG//NnMkQ/yVNSiUcMrVg9GzLqlDyjZp9BbxLPLyNELGUJuPv69hwVa
+IWHUpFBB44PfR0LoQ8FrK6Q/asI2d2r+3ajALJeP9dew7lhvoeNa1OMj8kzVK7qIQZHGbh42tCw
5YhLVfcd4nxtg4mB/ii1meYn6TmrU4ton3HyBmYia6iBqk5/1NlemSFreL793Vbg8ddWmYBYC0QZ
JilNz1JQHMcqh6bxJG6meKFVgG7bAA2kbgTMGxOyfrqhrYLcREDLriCvUZO+yHMSI8YEzu2fxdtv
5gUtB2M2pQF+lW/cJ3jm9TmPlfMLCXF95SwLX8bhZVHUwXt7fXr8GlLvBaogp1iKN5pRQ1vMLwVT
JQWkcCrhI154dPKugBqTiPdu+9h1moixTaW1k3F4yiArYbYlFGKrUvkYwuS3QpLfpK40OC1Eykra
Op2ioNoZQ1EXJDcQsSropyAbxxpFewfzpI+dhgAmNgVUceVHv1QgkTjVXhm0W5KJnwYEPqHCnB10
ZYgh0yp/kB5ltlmKHn1dHsxGzH/jmsnMZigtPVZeRaHFzDudR6svdVQ56mU2aoJSowSOwVY5aHK1
8TP5PRDw0+SwcaEq+zQJEQjGZx+E8R1mrsN+sJMcI6xotuuW3ocHEQkqdBBzfHdfgVCg0vwsWh6s
4EuGg/kaso5ZXrq4M9jeGV+Oh4nmWHh4zqH0C6/+UQnKoz7KlqKca/kxE/pdAg5Y4eQXZ6ET9xp0
VzNIq+NhfKT573yanCl46mn5JIhlZ/bj7KA9sZMNR1Wfii7EtFjn1iOB/DVkqDLRnMlDlGQmkJqb
UHnIywpySmgzzRDXutfmXQcqWEUDdTWd8cLTEy8j/Y9gHD1jPjYAxbYaFOpDA2qq4WvU9ftgALk2
9ElbwJdvu8L31Oj6nDIXghTPRQnkWnqOpviNQEeypkdx1u8iWnEIelbgPNemmI9gAIMFzlhEoHgb
bIrdQpJJvHCT73jVnJWc5doSE08B9e57SYEl/073gv3SPUrAXAzBw69pcV6vdgkXzOm68nUmtEIp
jIJfTE/OaRvFDtRtwk0/D+9UqEdzjhFg9UL6pUbBDzQu/nNSg0W95CLQMBF2bKOmjH1kElpnDk6w
jx8gvGjgopIcAC1tXiq9/Llva6WLasWi+GEQZq1iHSglwM8phrsl0W07aQNOy4MS1FvIXIxWJ0XH
2BC2tw/p6jWiSyJoeyDSskzCX0dTYcoMtaoJ3ntAxm8AkreF9/jBt7u3pa21KBcEQOxCSZzjHV+1
L3a5l4aZ3ZUnMvkQaMKDCOLFwthRiwzjZ5yCbTUUMwAe1HryQtWIbU0uX4QhtgMwJUIGZaS+LRX0
OfTVvZRgnljMDXsMIcuqNA5kbsadD11UdZbBHDu9QXHO4mzZ4k23fjlzx+lppHZ1gC3Lm50+ObMN
MQ3XsMKTEFodMXNo0DjANu943dS1uxUMmDJVNQTab/oiapZLeKT26TnIofE9Gx6dcpeztrWgdWGD
rQxF0IuuWr1Ogc7rbQRxEGrZTenqdge1SQiHAEYFTbqyd6C8xOvgrIxtQHnl7wLZcpER6B30uQlg
BB+Sq76WIN2zBdRWQkAD6da4+2Lhk22pMoUaVZZN7PCyeJ23fuadEo0RKPRIk56LSkwsKJz/8KXC
Ay0tKDhkTyEbFTJqfVs8yzTa14bs6Ub4Ms46XorqC1ivLCNtoYshbnx1sBQibKkcniBECAGrT/Dz
WzMWldFig3GQbQu9NjEu7UyDqB1Gn3WS2UTTwMhZvYljtC0NSLi1MXhxyPwwZNKdAe1aZfAdEkhW
PmKyJ6XnPqa2McYuzuRDkDZui6tXT0BL3Gjoj3iSkb8nfmfPHYgeshMFwiiBIriSgdd4hsJvtKuU
YQdBt30ntjs/e5yDR8WYrHIW3FyK78ZJP6Th7xQCY3rnm0Q7N3kNbWzoHkM3Pg5ly09q8M8Sa9CP
BKpgWobBMaJuhkF4osUjjUpOhrnifRA8AWEi+JUQCBXmrqsGLaJjNibnSinPhGJqbJDqU1RKL7dd
Ye3quTyMTJo5ySWcPBkXOgrVJfsFZqegJvsPpsKvDz2TJhRNUSV1XS7tthaf1Fkqiajd/FKd6JGc
MtvYDjvheHttq9f45eKYTQxSMZqVFp4m1PpGbhuzViIzyFHwgA4wWFucEIMFIpiZ8xSDMckv6FY4
IDTh3AGcgEaYZCJV9UGGqnJ6notuN+vFvo3/wfPvcp3M7ab7JIVsWIuQCarqLt7rVc1D1Kw9Zi9N
MPdYEKetps7Vgn2iO8j3bhtX3S0QJD4gk7dfzMXTJj2EwmTsF00NyxDRsKo2nIOxxLfvd9u/7xh2
cq7tQd6maLhjRsyBJk6wKyWnB7UScaaNFDsSJ/3grEhhylFC2AZGN8JcFzyoDaY9ESI5K1p7nV98
H4WJ6C1ilNJn+D6K124bTwDbQutQF6UG3t5x7g6FiRhKKMktFJBT4EiXJmfl6XDlxJqfetgTN5qd
Hvjj6t8Z1JClXq5v2eKLwnJF5jHOZ9xYIRpJrmJViV2C62C29SMFqnC8R+FesnBzhI2pWrXHPTIc
B2ADsh+VKJoWOJULIrk9NqCLW0r2xaO84T0/1pNGaKxBZQHaM0harxdLw5DUQoAcWXrobfSw5T+Q
NgZ2ntyDtSM1wwf1PoZAFKqL4OsdtoU7bLSD+J9Lb6Gzi13/+0PYPKkdQ1Ar+qhztK/gQXYbL/hB
kC8rAEHz0UJrB2vh/8OsCwgAMb9/vWqB4FKvqIqEMws/NTqDnFRuP5JY9/SseeX4y0oEAPvxorcl
Ech9sWi6bGr7DKWN+KsqLR3AUbJg6CcXgq2L3BavXbESAa7MMXdAHQ3taAh5fFaVPDM7CnnkLoII
L2dVPDPMFsZ5nEaFkS2r0r35UEEAaqEfGuzKBa2zxxv+5ZljLgVprCQ5mLGJURO4ehrbMQ4hZ0lL
OGFC9dXOMb5Qzi0leY6dw7i3LR2mz/hFczRv2Nafyp5/+awU1sFZ8/dgsBC5DhVhUg5YU2tDMNdG
zjC4oQt5TbBH9D91FMT2gc07HmuljSur7A2RxW0EWukYpY0eLFILWY4KFlXlzEv9V0BH1+tjLgph
rohRS7C0xLFos9j6GtaPn/5rU8xNUcfxSMQKphZdE+XHvBecBd1IHAiN8xLMtXxZJKDFxmMbEZOd
+1Ga2ujn5Zh0KkCcre904X3VfnIO4/qB/2uFcWNtxttDkCAj6pfia9VHJRiXq/tIKJ/lFDQEBvib
IJlE42InK/JmFnPF8jENZcWF6godETj+zls04+54HAVpEVYJnspgwlcgWqw0EEAo3NvLXpmQwZlR
FEVbpBagwMacTpkqhhAKKXywz8gDyowgTZyjY1ZXQJKA9SrqwNeh9Dad4teIYu56ktyaDvcqGoqq
Po92pw6/yjn+0Ij+kWolHgCtgGukSn8Ifvowk5Yn6rHyk2UqKng8qXhESYS9rjOhjJIoJvpJm3Ni
Kml4DOsBJRfjByh7Fy5BxPnxtz/iQUBj+tpGys7vMA8ykcMga54/hK4ehW9KX92NvnaqqxFg9TKO
rbYpTqAIsG9v8feDhZ+7kDSCFxA8+V8NzYv0Jq1liPmiJ3tSxMHJ5Me0CjgWlrNwHUevLTCxejBC
ghFPbIicfkYoayhhbSUQw1Hk56Tn+cn3oH1tjAnak9r7ymT4OqQpRAty61ZVmf2i2HAKLHAAeuPb
7e1bSR1Qntd1iL8t/WxWP3MC1HAEnCM8dx1meMMnva8so0C9vPlz29Dyw693EQ3zpW8OLk2MY7A9
PV1qpEqvREBiaCVbaiOBCD2Ye6gDQmsk8OdnUUKdbyx9dwDog/MJ19wdfNCapi2akt/E9SK5of4s
hNF5auO3XDMsHTPrXhaXlJPjr23npSHmjliqfhpN0ghNXj+y8xI0DGOOql9lTNCQH3jNbOW7PZSC
JYUunw/yp2y+O6WZ1EFWBAsLW2OXFTHqYphcQu+p3/dNZSlFKdrF7IMlFESiqFgc2pzYbYgRMt/A
dF5CXtO23qgjPbZas2llXTG1nJRWO1QPsp89NJNxCHRMfjRw66WWXmalFefVfjTCH3ibh3cjLX4U
mgCJL0lv3UgIVS/RdGmXt6l2iATwvINK9REQkN4Lp/aBBlTakTbCbwTocTcFXWxR2r8VYvrp19S9
fepWooNMoBKvSKgpoX7NuFPV9VFDJRKe21C/MzIhNY2apy+x9g1UHTETszGQo2RHf0SlJ2FN8c3H
VDiPI30a2nwrJ/NT04ycc7y2nEtTzPEaizJtIGhjnFB6AgfuT7/jgLtX8B9o0V0shsk8xtGo6iwv
onPfDY2NKxtpFUAvtpgHo6XI+raP9MAKSPdYoka0iZRG2s0zFMaKSBM8sTPGPWjnEpAKIZvoqPwm
tC3nm3535uufuGzSRcQXNegTBkLknwSBPOta6DZj7fRAgN8+Ov/HVkA5xNDAnqKxZF7a7EM3R44j
JGG+B22EiSIcAw26dLTIXe8EikWcGY9JCtWQghNIVp7tMm4CUCATitYLFIevV6lEFKyYVaVDE0lE
/g7jpTsCppWeHPl1maVN7PgutQaTm1F/j9QIKRCZlaA3YyCoMLmRkg/IPiGBcKpfE3Oy0sfMCd1y
r8dm8nNZuwIij/y5fCrQBOLyBq6tm0AQV4EiDUEng+3e07auiFaN0Rm0UbE9lANU7GQ93GYh7IGQ
vXbyymi3uoCyiahGO5DVBHdq3WA0fxaE3YCSsAn5s9FKivooFhFwWnMJBauoNLa3D8gKOBGuYuj4
RovwNMRGrz9R0GeCHKLffsZEkqVXrR0NkVvl8xlzs8Bo1T+CIt7l8+hMZdibNBNlixrV/TyIh6wR
NhUoBDBv97MlgVe1rRlEGGQIw5+YcnKGOrgjAacUuQJBwnFCpgTWV/zjG4PyqFUA9spqiFJXdQ9V
pk1rF2BSHu7GFo/4hdqYWPo+fUeL3VTOObeBs2RK1znAtX3Gc5uphBQ7KO7Pcy1ske6iSfSoi2cj
hbRyuEu1kefCSzy8ZXAJJRehQor6jCqQOPl6snX3QCt5mNvwpoMI5gieDM7KA/h6ectFcWGtynpK
ylgPz9mfL4qOU+f5McKFgkYM3sBGChbnyG003irXLqDLz8o4bD+DnyU3lPAsKuUhQbvUjGJqGW14
CvTIk0jkShKGx6QSDfJ8R+LuLtdqdxbBkhkSqw+6hyIef992jpUgcnXUmKQ5r6Y5hQRbiKo35rs2
S3cEIGEuqm6lPX2958wFP0NPLdIr2NF/ko/Rlp1qB4H08Uy30NE5dQfqUsGaNjxeu7U76GLL2TI4
3qut3vViePYD9OTqvdR3FgE85fYm8qwwd0AL9bqhUPFhi/GnXj1K6BzTmHObcg4PW/6ehmnGVTDD
hi/sQ23YqQb+3QzO1DX2P1kOXml4AsjLk+PaP4jfin0UTCEG4gpNMuXuRZd51+b6lv21sUSECx/s
aNsGSTn8y+Pbbfgh/YIYii0+YNi3elz8r9v4hnV7Yetx7a9R5iIQfT8WZtApnqd+NpUGaKs0c5L2
mOaN2VQg9cZQx22LS6T8Htj+WmQi6dAORTkHsDhPgjU3mM9Cm/e2Cd5OLv//YiezeGxACYmdTLCK
NkUar6M3Mn7etrIy6Lo48N+VMEGzBkinQ7sW+DAIv54I+iJfYtPm9Bo8Cl5rgc2Us7D/I07/NcnE
y7LWy05czoj2EquAZyxD7j3+hell0dXQIrfS3bDhtX94n4yJiLQnU11KWGiYYri2eop41GErHwwZ
E8pMoLZHXUllPljTxHHfy4FwCrUEdF2GOXcfTZg7tz/YmhU8oime0ugqaZQ563kHHa9gnozTWHZ3
qAbt4poce1nmQNZWOjkyNOkVxB48q6C3yDiyHndxZxSNf2pE/SWfAICkQrRNfOkwizFG3IcMLPJq
qmHajN7nU2INgeR7fdhvIVh7IGHngnHxE1pmG62j7lDFd6A9mzBklwY2hKlKa2zG0Z4VBSXqsh85
u7TSQMfPpyoSWHRcdTCQXXtProejGKeZjzrOFxOe1SlmjfRd3RWuLJqp9Q/qYOqirYYKPEVayr50
jV5LxULtjFMgvRkQwYwxoXr7y6/5Df4wwbqMRbrx6y6+iAgjReULN5J+okb52ffFIcjHJz2YNgWt
bCPFTJoK6E8zQI+ZnMBs+yQRDO0skT4NzTHkZLNf55mJgShc4TKBHghZJCWvt3jMGmBI1EI4AcPs
Rbq0gSq5l8jRQ9QRV/OrwpYAZjbxcD3mOnkmeFEB4S2/ivIfuT/OcfNn9rX9oEFtIQ6tTDHMJuhm
syo+lVQ1g2KnSqGT6D9KQG7gW2aTQz8oSK06BzpVrEwJA8e5/tkPmGepqtqtUsFTjNANm3aH+Zo7
KumHKMcbRg1w5WCCoyE/VLE7plTcApfiToX8mzRT5KAIi6nCEULpRgImPaEcCRCo2RutoW9w+xuu
eO/VnjFBKMmDaUyVUTq13fg+t8ZoGkHvygkvSqzciFd2mONfEgzgREEvnaJx+BME2aEi4EVVo9mb
B1B6DkMPtY9Y4SX8K8nMpVmWqakbqiz2Y5ithsCZyFFDT6ENHqAmxPEFZTlczOG7LDuzc9pJVLZ1
SmLjFMmbWj6U01M1k0Pt/ykBTRSUzOxBGiwlrzMFk2kXn2L9dwc2xQqJgQ7uZS18CMFqRCGJNyeZ
VXeFqyYDSgx4cRvB/Qj4OKru1thmjpYYnpgdBf958EF6oaQm0l2rCEW7TwZrzg+jtOkWBzNC1PF6
j1CwJSmgHx8e6NQfUwnlGsFwCIr5t8/SWoHkag+YfM4ojUZNG1k/YXpzgqoXpNkaSyg2S5Gg/ANu
Hz0ypbv0KVbABCJzyNxWrtMr48z9UPfQNC/UyDgRFCbqOrQIt/DPM8FcdbRq5CopJP2UQd5Ia34V
0+/bOyjzTtHyCy4i6iAl9dSQ0DgZk1E8hRqBuFw8PQ/SiKotdq2STCnV902Xbeg4vEUQNjOzcJBs
aejPpBw3Q0Kf0DSLTbkHBG0O9nMV/tBKeVcF9Xs1+y+RFt2Lub8d+v537OuOPuU/by9iLYO7+hJL
zLlYxCiNIBGtsYjeFX+2dkZNYkubftO8KR9iZNYgLOE2SJev+939KNVVDFhA/J2JL10cV11ZBMYp
PfSHRQuqdLKDZC3S3QafEnL5azessWEllhO/lnVYWwjBoJGCOn55bBpz8OZ94KWn4lAcm0cRL303
dso7PoJm/ST+e7kG42llKWhzNeCwlxhUiGoBY/xqUp6ybNIflaSBdGvSWUqkDnflnKe2X4Nxtxi2
EapfeTr/VHKKK0uWzmLkA6Yp3qNnHj1kWv/SlGNooxMJOp9YfPSpn5iYzoGklkJSu0kj6NzQ7lcR
QlUXFKtHIzTu0opu0TegpqCJPxpIT1rjiECOaXFXgW6XrRn9Bq0OAtHvZKvU+a9Q0w0zl8a7oStf
xzH+xBmF5Hk/YT5D/SUmwwYfY1Mqg9tlY2lHVHxO1PpBLgGaCfINTaHRK/lCBj4G5S3XM5Q8dfEH
FO8is6xrewRMxaKhf+rV5lccT3dI74nZR7Pdi8pPqUacJMaW9gb8QwUpeesMBujstPJdmAtXlypc
f/2DqJcYyksJhETE1hYgJRRjWsaekGubjap+VIniNRVx2yDQNk1Iqo2sVj+0TD7mtfQaZvGvYUid
mlSTSbouN8VafIho8jKN7TvSXOkVes2FVbblO1C81PEDCVRFFJOquu6D0qJSJ8s3oPEd1B4y/BPk
587JQN85rroWbxZckqwgZ9IhUXHtqqIhFFqiRcFZh1jzXJlxO7uNDgKjUfnU9ICa6YDZvrH8E6WF
mzQFBJYRMrLYLTAZo6GVYnYZ2Rd1yhteX8stvxBT//vLWPCIKDaGFEalfpoNiNCZKpDQ0G1c+P7k
xJ2t4HdgDS+px8Pqr0DKZYopV0pFnWBDWPSDkNG+q8HTDsWTDoxgJlAroTnvUUNabCsmZA7vp63i
Sn9UC/rODzUPibBWwbr6BcwDWE9lyGKldQCkGE7z4AAsho4ZiFf1Y2/JrwrGVF3lbDzy0PRrMeVy
5Uz6TLVQirQhDs4p9Z1YyszWMDgZwlrcvDTBZJuKmPUNwOrBGWqEI7JvA8QgoVZbuv45L0Pa8hta
vbyX10qKe7WfzBlv46Cb6hFGlwmFyWnwuEcVNvn0j9pddSgew91MzJH3GTlWWcYHjUyQqI7L4CxK
d13wQhA0VU7Gs5LcXi6MxZLMURNm4twEZ0NFbFPje0Ej3hT3hyTLOc+EFVTVlVuwLPI5GstqYMAd
/bazOkM0h2K0ZFC+hSLBuGNsd6I7zoYD9kiead4ymaxrrn2jrgOcS9Hr0Poqjx1o5CFD1JoS2Jfz
e/JeoIrHm51Ze7Bf7S6Tik3iRAC9QGhMD+WWAADog9kCYks7Cc0QPmRzLRIj/soS+nuKLrK1ULWQ
pCGJ0N6LtFd0tl7C7Bh2wG1KxT5Q++3tuL92OCEoB0OAIFHwrl2H/U7JOkXQYv1UkLe0eBXjA0Za
Ob6+1lxCGvg3R2ES8l7q1LjXl4T8xXho3cHxd1Cw2MqflRd8Nm55EjzMAO4gNyyDQgd9kM3tRa7t
KMY9sJkQmFdltnFIhHEaMEwOINBEt8OUgaZ7clFC98Y538xdwblLvyiN2KQQiDlDQsMddGjsFwSX
UlFMWqmdKkVzimz6QcU3NRDdMj6MAYQOdHDF+oL6R2rS+2qs9qR5wbSnQ7X4Z5/ob4k/3glDYfaZ
bjXZEyCubhqBZXwu7sgQbX0Q03TGz7Q/3t6ldc+++NnMZ0rzCexPAC6fyNB4nRT8qDthk3VCYZYh
nm0DGGAFlyrlHejVOF9o1bMvTDOe3WkYOp/mDk0TkMZVY2drzWgVwB2Rkfc+X715Lkwx3qxopJMy
v0QbQPi5lBma8U0gmUlDML+i/NrEb33Tczxg/QD+PRCLF168g3zkzXUG6Z5zRAokgQGm5w07CGJT
pfEO09Ucp17dzYtcjjE3RSkku5s0QNOB2qH4WQFhGwolpnFOnCOzfJdvJ/3C0vJLLhaG6XlRihPE
quw0OPXjFxE/uOiFp8BqvcjmPu7WwtVllspkJgHgWiO6lfopBfGFQ/8MHjBpmtnuuzdNBRd9/5zp
oKL9H+q+rDlSXFv3r+zod/qAmE+cvSMuQ47OtF1lu4YXolwDYpAECBDi198Pd+/dNvZ19nm8LxXl
ynIKNCxJa32DJy8M4BMo/70XXZ1XcNsMMjAM80+sGQboavNfZQ2xJru/l7UASJX91K11VDCnAhpo
8VdO6xA61L7qDz7AMCAr7aZ22Ag67RvkagLlpTgAxfnUXVEX8rkTW/QGoN7vN48+tR+bgh18KSDk
kgWHejY+vj9wTyFv/T7P4v7aM6L0ra7QzeQ/NCWLQbyLqFNdl6VAjcr5yEyemPlH5IpTUvpZLGed
IJsKiQEOHxAWuURvLdHvAl3EMqw3bf5Yu99rinx6HfPsRugvEkk2NRyIC1GmEpeuDPzTeCoHIGpl
3IiPnF6qddtvLeznr7S6CbPadb2ec4BTPBG7bpvYIKF51jGgH1AraFt5aHu26+HcO95bvL/mYEEx
OIS7+Y0NWCMs6E+ThJUyMtZVnRjDjpsfrPBaj9ey5dvclkmlbmYZphkP4lrf1cN56h4G1ZxMde+6
2YGWJJndW8drIlnTC2v6rZn//O1WwbkJ7TkngwvULGk3uelGJnxTlGjj9yfGmymb5+2sIjGOCqZs
MxE8oMSytcc26TPIjdNym4HOwXHlUAF9KE0bHh9ngWswyjNpMLrp6FgX1txbt5DnT7IK1CPhQJYR
rHVUe6LC66JAbd5/2Ut9uoqTvc46p+7r4KFv7qgNJG3/KM3H99t4u0MJgeUjug5lsVWHUg5brZ6g
Q0VKDjq1E3uH2/4nZF22QCB84ttLwgdvXhtRRv9Pi6uOa22XlWJ5LXPr3dqbYdsfp0c4ot/YW3ii
7/ptExMUxy7wJd88Jj9vdtWbZqE1IiSa5Vfym4tjshE3aX1mV1MqEth1XejYN0+Vz9tb7T3Sy6Xp
Vljv9X6maVmkuA14D8ik1xvjw0I87M6Dm8KmjUQKqGUwviILvMeEfHh/hO0l9r+Kpc/6e7UpkSm3
ybRsgl5TRrlrRKLyYqM9lbO89nCWKTiJeAiPlgAIZiSjCCqS40n3djz7TeSPfdRUjx0D782DwiOy
9yrMo1zf9pC78vydr4cY1nCJr/cG6kpAklpunuTNV8/7zuv2qgJSp0LE5qhcNrjABqO6cDq7OIdX
u1+JeoxfyyW04to83dVJlcfjMcRO3+71XZlKWDH/eL9X30y/PB/eJdw/O1pIVs1MLG2W+34Pt7kQ
Zxjc9KYD27vnaVGEjuc0O/KvJeptPwqosqbvP8Fbh7ZnD7C+t7s2p868REJrOIzI/o3yqi1+FN2t
HJ3t+029QSAiUI77z5JdX+CBgG987E7BQ37u9i4y5N9nGGksVuKXeJDLqnhnsq6v717DZNFBp/lB
zicPVQKpkjD8XE36QvR+Q0vw5Sut4p6ihqxhEYVL1+3CLQV044x5DyK8/IiD4YVt681I/qz/ViEv
0zQ3O49i12p+6bJGjvXA6Jf3B+lSG6v4RnnjCijEIZD7ftqNZdTKBipKF9ANb6Y7n0+FVViD1BNp
R9gtAR7QFVF9B7GGRVzFAAgTNXOUzsKDs/sbwtnLeLw3MVZRzC9MHM1GrDf3OtvO+2lXxR7USIxt
jsrJZU7gpXm4CimAEWNrn2zvoXe8m9GhcZC7G6TGjz0tLkzFN4ztXk7FdSjpWtPuBbrUORXnOQES
ATCbrTiTrXFcpEqMyN5ZGxT6D3SDHMh3lch9cWPdyiuS0ENwblO1m79hNV4kfi/z8p1OX5ePWN1R
Q1k5Yky2n5vvU34hil6Ys+vqEAw0VM9K03ugJnz64N7nNzPkgC5sxZe2/pC8jNU5lZMLZSccpCBk
YETmaXFE8+CCBL3+/G+oGVwKLmtuUtuooQ5tANGfOLmAaS1MbmevN5AcuL+UPrp0oApX0UXMJtQ8
JEIZiuobgdxxsasOC7WZAUo6YxvqFlPmCyHtLQz58z1h7Xbkt2bQ5hKdWhYRvbNxegHK3vvSniDN
ggIIdHU2iAbWQ3Z0v4KvA856v83OdEzfD3sXFmq4ikdV6RpZHixxHCJzg0TYg7KaPz16xSWm9aXF
sIpAw1AFIiyw4YaM3XrQVWfMu3BIfWI9vV5wnh0CWmiHwZo7UfTCASQaE6dPyIHENFan9qddbjiP
CvCbjiWNhlMOWgWNSqjbexbkCDIYXkQhPeSf86R9hPpDtmlg4HJR2/Lt9//r2VarqJGDKq0Gz0bc
iH2woLEvkFqIjAexJyNOr+UB+LSLYlpvh4i/Wl3t0zUxYCtYzx5q9FOiJG5a0anfq1TISDB0QpZA
DQgbQXsDfUE/HpIW2oE/kKit/o7F4pu7kOdYgQ+WhwWpnpeRZLI67AUU9fRF2JayDdsVB7g1pIa7
kO0RSi7Vut6c3n81uI7ABcx3/8RZZP6PALKQtAnjsodUlPH9/YX05vA+a2mVn6jh3qqyrDceVPBZ
qmPpXSBovTmQoOV6oNCBmrMm/IWFNU0N6fyH2f1R8e8V5jO7aJj05qH4r0bW4hUCJZjGsNFI7yIq
Oc4epLekdsa4Mh7Hi7naJ57MerlCvcICjzE0bWhFvpwOnR+G0GzLcJUtmxtXiaSB6Sj8oQ9zZ50q
ZwEnNPSDq/lWzDrNVLWjWu/BzUq82ftIi/A2q8HPCntjk7n8tvDN1EZJjLf8o0fyWAC/DO7n1rCH
FPYvm5qU505tLd0fwgymEnOxa4gd23zaexXUxS07LbzgQ249Di6mZ652mT2l5Vx9GJh3GCuS8jo8
wdIsHsnDwl61UGzo9K1puqmj8oTP9jeWXeICvDWxnnfS8vmzm5IIc9KKDGNS0hkYhW0PlMb7U/et
qYX1SELHdcOF0fSyBWcQeFfdZw88f7QWgj5QT+0lguEbVgcEBZO/Wlm9h3TykiuzIp9AP6MnlgG8
/nHyp25O3/9zhp38v//n8996/vc/vuH5vzz/+//rG+ayB4Jz0g7Eb+vW0e0lMOTFd156/tnYuYA4
9+2SNKHSmw9IIFxbnYYojSshhJPXU9L145ZkgGyXQwZsj+9dAQZmR75V5Bs5ePdDZ+6MTN0YXfUl
r+fbmXfXHTFYbA/+CWqIWVzTdgMdzGq3KNseFWnE0fBMqMBW2RZ2cfMl8C2e+MWSBZXaAszYDsE8
fq1FOfaA4OSucB8UFpSYReQHxtHsL7rEL+HyVTsQlAayGZ0EHeqXPefkY5f1qORAjc4dUn+k94Dk
DZFBym9ElWfCxI3szJs6YKlJJY9wu77EA32NRF/e9a9nWENT1OgGw1zgzjR540OZTRvR27smtGIL
+rLMFXcBfHILyCHozk0gQZpIiNN2fReTSUV8aJJc3pLq1pzHtADGE2ICJx+5FHtBRSGY6kYk7y/k
1xIOyxP70EAKAAXHYlutZF3TCt7N0nmQzG9TJxC3I6tkMnF3etRVscRW5KQWI1yDDypSoc03tHa7
yA2sW9hk9bHlO0d7NADfLmizr2kIGHtL6htDezszH3803JvOluvn/9sY5Psohruo4tpQkbOc1YWx
nZjTCIFK9eCEe0l34DtHoaEvdNDr6/fSDB4P6VoQDAB1eDmtirkIZ8TA8ME75WfjuxP7R5z1t6GM
oAw6pT3UE+Pio3XB9uxVgEWrhFgh9jkfB9P13j2wTrttmLsPmcQ1H3gYP1exW/14f/SXALpaMmjF
Bd19cT73wtUBu/DmmQcz4JjAl0dZcYNG4/dbeHU8eHqPv1pYDRLyGtzztWk/OJgbY9BdaxvHyNG/
zaYgzqxv77dmvdHci9m8uptkRT07qmndB+pM87aVBT+w1gNSenJddnj6+elvf/zjXz8//ePTH8Zs
7M0aQFXUbFS3I+Uwb99/SH85tq96/cVDrno9t1sBlyVwgcfcNGMoLlgbyynrD9qZgoSo5kPTzPO5
n0V9NUjIjcNftkzdgewq7DixbeDcAHHsD8iTbLTXbVRlQ7WcIKvv9rD3CXhUVvcZy61tP6GyDMOg
nT3mDVLCXgakogWrcLtvExyD+LGpqpvanh/q3LkGQeYMix0KVCf5BIVuN2ViRMbHDnHfcYzhUBlq
SvrKtDZBifQgMih5pKCCPmjCIwdoFA7mAsuNQ689QMQ4csIehzGW19kqLuzhk/KMcesFGZSz2dxD
FKUMtwokvN0MM88PPWBER9WLIO5njXQydYZt6JRqK12hz01l+RHkmyG+bzopnchwDO0uJR00O1VR
dp/fHyT31TVgFRdXu8nUjdXMIXH6KQhBO0PezaE5FC3hftKEc2zIyoOhvYnSpx187Rd9dZvgOLec
6VwawEI2cz4Wjq+jYbahyULrPQ3nOfK1uLbt/MrndDfhkPFpsjsolan+bh7dL2Ia7jrsoFHRWy3g
k+Y3GcrjxOAdjx301gk4TywLklyaZYkSKHkLlKuivBzvBhMX1WDOwh3EdSC/mbln5emvFhTqk1wp
PzJL61Pv4VlEx884W9yD1KKjPBA7xvAuBigKkegHee8DEWwduTGK25JPrL4kGvS6drD0LASiLccN
Qx8wo5cBteq1PQli4TwQZ7cmQHcihpnZnQOBwSziByOxL8TS18mhVYtLGHx2piqhWNUMLVQgyn2A
eZvMSGWOB/oBGlmby3maN0L3i/dbneBaSMo6atTBQ2PRRCOOhP13u7pU3X6dYlu91CrUdXy07Skn
AOd8HFLnl4yL9MmgHhEC6j+XM+oXe3EVtpTNZd3NGDfnFNwuCa/ivopDmAFsFgXzS9XDZX29CpLP
Zslq4xgyyYZKoTUP5DR4FMQGOMZgkMB+BXc5bSSDOBv88f1V/+aix+USeyK2+nCdDAqzKpsniapB
V9YJacnRy6vPZnZL++v3G3rN5lhG71lLyx7xbEpKmIoNOdSxHzI/ByujAO0frzb8KEkZTaNMPD7D
y6D7KmYWiWJnyyodO0jp9pB0nvNtDmWdnHEYD0AdlGP5ADBOjDGd0UFy3kDk6pTVLGY0g5TAJeGi
N04NeHbc/MAchO1PuA6NmrO+KaDXxbP2PIV49ip7eL9/3lxD/2nCNhch1mfdY1ZSE6f2h08E5su8
EMlSWgmmS9fYt+f0s3bWhztQYVgm8CrFt8XKUWz9NPiokj+5Ien7L/U6gYtBB1HVhlyab2KWrSJf
xlUzUpINn+hePTjY4ZBNGx9BMrWiPI8XDUm2FyjyKcjWIzgVG2yj05JVMy/lkl/Dl/AojmWZwNA7
XvBK5UoE0ByfDZ49UDerjmED63PZpq6coevHgHqba6jIgLOWcM/DRpt/d2t+7LJykQsd9bacOAgA
KBAdBp8e+5BvbOkeAtV/dVo4hXAb0ps0EN+8erm1zBpGdk4zJ9aMSgqxD40srkwoicGE45KyxltL
+PmLrRZW6ClpMj2h9m7d9QJcsqFIgJBJiTQvDOdbNwP0oQNFLXCOAfhaTZ4JlAyLhXYGFCmQglH+
wXlQC08iapMhQeYF1Y4PGlf0y5WAN1Ygrj7ExBTC/QAwwpfLo2gV6De24z/o3D3wwUisXp8l9NB0
ZsR1ZtzjYhS3FDcHPSbOoCNrZDtST6nTqI0wfnqGeRgp3+Qq2Hme+KhYGPWk2eECHeXqh+1fyLK/
tee/eODVqHhziawa5OcfQBoy2oTvw02eFj+dJnIBtAcUYz7lMKp+f729NUAvWl2tN9SbPVvZBYpp
dnHbjeMmLE8j1CJ52S9bSFoE9wPxN7ODsYIKtlPw1AxApDChbFxdEs94XdLHPRLONk/DBu79enNp
hTZGL+wMwGGWemqZGLHctPvsuFh0v//mzusJ8rKtVX/3HS9o23rhAytaSMrNFarF8C8zi1sjhBLX
6AK2e6MC7zRrII9tc7OcWbuJJa6FmyBEKrZBbe4tQfcWc6qU4+xrEgjitJmKZrDHo1A0Cei1kbOk
QRtA+Hw/O4zdTe+D3u07MdxQYtP4YtHmMDu3vTY3DpCugd8kDRQ0RdZvuqy97+0zsrLT1B/ZUG/e
74PXV8GXXbAa/GECY2xxRnvwVHG04VbcqF+0zHCsvm+7S562bw4ueFKLorILhYq1dVFGPCpM1pCH
YRRT5MrivoZSb5uZkVfIa0hXfVK13PKB3pjcS00YQb3/tk8iAS/PS0uS34ErnONCt/AVYAQIU007
BKMn5Wy2CWVK4mbDF3PiJi3ucrod9k0dLToZMMPFrez+6Qn+6/v03/lPcfNHW/Jf/4Ofv4tGd0VO
+9WP/7pufvKPfffzZ3/61vzP8qv/+a//evkjfvPPb06+9d9e/JDyvuj17fCz0x9+yqHun9rEMyz/
8+9++I+fT99yp5uf//ztuxh4v3xbXgj+258f7X/88zecXP7r+bf/+dH5G8Nv/R+eixoJiD++6c//
/vOb7P/5G3F+NwPoWUAewsEtD7WI3/6hfi6fWNbviwLFInngwgwWTL3f/sFF19N//mY4vy9yNiHU
t3G0tC3LxaqUYnj6zAp+N5fcKI6EYeDbJn7v3w/2ouv/Gop/8IHdiIL38p+/2eYyu/+aDhDNgewC
0nrL9uSb0OhbndGMvDdMsx4f8RQUyIZhkEYQj30DrU4N8qCRUEcVrfxZD8ijic9FzaA0Ab2LwvjV
NyZnE1TfmYsrrS5cUbCkmzzTrWM9EXte5DN0zfdytmW/cVs/cwEJUXV5Lz05+C7Mw/yAwqwrMAA9
1KlBHWCfeySYXJ73IDZCWkBErHSVBVV5HGm9Lqqzqs8/j0Xr4uTAuJrGBxBRA2eTETI3d0YzqmFr
zo2rv3X17GY8IlZnjEdBRp9980zGYEDeauhT6jkg+YEFFZ9wD0Yom7/0Rt+CtAAFXN5BKXUyZ/sL
0sVhc1tzW5YHAGwavGlmTQpmOI7snK3uWpD7qlHCw2JCKWraDFXjLMhX5phgQ0oXaXOspoAKBk6G
pdyzNxtVg1IobMomDmFUzetdDvswNDzhVn+Uk6+h1Do4zZ3XG7W9s6FslG87wiZkWCYytkiRlqFd
s2tRmNgsDo5LVAszoBI1PjhL58Sqv3Gms3aIOs8wpjwqWjPXp57YIhi+F2qU/QlZTC3dKKyZCQOh
PJ8dwHYFr8h8zMjcB7EPIrlzC744KT8Y3Bznz5nvIwnjOLlhRKXsq3CnHaP8BYyDU58M1hmkA9LX
lfJK5CUJum0GtnC+r3wm2wLW14XHUmK4XYvTIECYsWcZs/eZjnNrXRUgNdEIOREviLnqGHyotTMG
w87QoMUcLS3ptJnJHEzXbAI/GZZAPe03k9v0oHba02Cn6GTJImSg9GfSd+FXv2n8z1PRjaj+hcFo
RrkUwGtLj+KcKYdiQFEa4sFTQt2p6hKhjKHf5VK2eYT4bYBPbGFvjNswrHA+hPaPjmhO7CKdlJ85
d5zblEJioXa6yBdFAN2PrpAdOMyl5SSEGsO010IX5sYC8wDYD+YXv4AfHwyMikXbGEGoNRLoW85j
Iqcanp1ghXOcg8EGcJIyb3ibwnbQucs7OHDEvaVQFDBmJwNKfe5gn6p8e/ykIb4HU/sZNcerYShs
FwhS21TbafDaJjYy5vxUrAvayOkM6EhAZb/61YWKhpupcuev0PmvREK6UVtb1zXmZiMa4ggA++08
80vg7xQEE4GBVb2dbTg1XIAfDHMMNkFmBcV1VXmw7rEYTNriCsqZnkoge2+O16grIYGH8gq2FqQF
y/xO5G0VnlxZm95+zBpmHDBus7/tq7nu7wid8xbQNds1AB3jwjDOqqKgPc/ILMIaGY6KlZ7TAXo1
wtuGNKdQGum8wmZHWZdB5u1dZXKXnJc0XJ7SUYePAuPUMsgbIAjuwhoYvIjooKhScLpbcw9dPaET
1pcBsE15VbVlZKsa6sgQRZgQFUK4DKpkmLMpx8JTtT5lqFq4nysHOdKDq/tgRDWznMIhkUXGisNo
mLWDSw/t64igvDTuW7eBoSkAR/BtiqDjWNCdqjHXo9BpWxOo1LaYRuBQZVnrTd26nQLfv4bd0CHX
ZhUUcaszLRIPSVeriwrYP/QfGmie+I9KVhNgw1aruLHMIhv2y7HNzBoYX6pCjb43RGsluNwwleiK
gGzuhrmAXRKo6BxyqgMm1904ZSDGJKM1lhN0R3Wj8m1vWAMSmhUR6nNlN3l74FJX1UYXcjC2jR3C
SjUSyhmMz/gnx3zsbduEU4PdQlsujGCYMTmIORPN51S1MgT5fe7qFjdzYjb1nYXegLYAIQgc0BVA
7RKqrmIKtz5sJI1DO3tVARegvoEpWWwEbeacg9IutmOtpHe0xOCFZ2QWnAp6nLpnE8x2PUF2C+e5
e3CrbuS/lEtkBkOcuu7ER4TDakw60xQAeE7lXIfNZqykC+9Zzc2WHSxmef0Z1p7Z/JFB5nK8dUdY
MDtpnuOA/kjDRQ9KjK1HeXeEQe0Y0qSm4LWh0u+Fhm2ciYUIcDKz0h82Ro7+ZXHdOQMMzFRjZrZO
21HyS45KLw/v0KiAvP5yjIQavPWGr7JXSpUbDrl2DcW9X3he6e8wwHN4IQn1up0QlTMTx2SToLq1
tgLpHT0pt8zPFSSNCEGQ7i/IfawQ+cubvGxhlcQLa+pNkBA4lwSZ5qQ9t3Pk/ZT3wRcv6dI5Bj1r
W371HjsZZTVs4f+Oz9HqYPzHM6BqDmleD2chf61RjxJIUKLyes5/NXuWIghoQLU+jY/mfkhIAtHV
W3oMviPbAoVaFSbPTox/HsyeH8RWF1+07uOYZ6OMh2IehBTW5zAobJRhQfkJGb7F0QnGg2l/9JAf
qH7A3SXJLwKfVymtVy2uS9D1oFvDN9ip3Bc7eS9OYdqk+Z23gTHJffXpwuu9zLYsjT0piqPc7kHc
9pXPpCBiMAI2nHDZ0JE+QM0QCLryoxG3iRygEWshw66PdPt+s2+16mPiQsbf88DgXa5+z7KDRdiM
ZkPEiSObUOg7SPtEQ38W9ELW4mUS8o+Xg9IJtMDBvn7tXlNm4eh0DTi24TfZVYktu6RDAuz9d3lj
vIA7xDIPQyxBh6xnSN/bpVmVzYlfdXsYO6QQTrwK4EhYfObbS3KG6xUPf7JFjM/FsgwJkpCrjrNr
3vpD5u+RvY3baYwHiJe9/zrroXlqAU6qSJ+baGSNz4IhKfBWgbenZndTVdA3YEUyd+VBZWz/fktv
vUuAwnLo+SHMSBxcpp5PAilxo5krf08EwYkp9FFzy4MLEXJ1rXf95XXAgocAMiAsC9rpZSMTZ6bl
2f7ecrIvgwPq4jAia9sYKL8VJi4G/Nr32RWri1vdTud6orv3X3I9BZ/ah9SI78FvAbp1q0TfTMYA
ikzevoTC940NsfSPbBReDzYjtrz3m3o1Ef9o6wnjAOo/bD1W76ocmKeF4MNDQhyp2siWMOQdY7H3
dlUQXWLuroC36FoHkt1LqiIMbVg+rznxZQGESZf5m7YhSkHnA2xo2PI6FfPCo5EjgXzEqmxwJcpR
Dnbg3GpYmbDizOgrdZIaqo113Pe8hydSWZTNNq9M6Osqs5zMa1RD4S8gXWbrqzFs5fDLJLjagXw6
7YBtLZZ6KDFMvRvb1t6FYDWCLgTtmtFOe7MCRQthZXZteIMWlho+OHljusexQUoE+YL/ZBT+zv6A
hIDnIwAAzOgFJvapl50ech/A155sus/NfgGtj489RKfHOESaptqEifvHhvS/ytKciu8drCB/9S9T
Mi9TO//f5XJg5Pms75dc0Ytsztdv7LF4kc15+oU/8jm2/TuyJKBsO7AChRf8Qhj5I59DyO8mXEBc
EycIslRv8Mm/8znB7wSHRhSnTBMlHdg743jzPJ/jIwoiS2+FPma697/J5zjBclJ6ls/xAmBdHSwT
GKJYsCpd07P7RhuD4cATtatHR+6obRf1ZqBqtnlk0cCFj5uPrP4Pi4zCMcHo6J0RLrDcItmhDDiO
+iEzzcmC8J5P8oX6kTN67plXIx2OG11wX8BJRtbJ6M8F+1WEzG2g/CFDsetYqbFSVJk1204UpIiB
FKvlsW8Is5JmtH2awjYjlzsZiDpLg7xmOOhBTR0K9rGyHWMCOTE0uyOHCna5MTM8NLTeODzUPkJh
QYaPDaECX+51DP4JMhz5SaHCaESAkMAqA9AKqPMMpsH3QjoCKuED4C0bMnaBulUug0pQNygdXPtW
PRVJE5S4gBEjMIvxODddydmtFh2xhijTM+tuqXKCFvqeDSE931a1GnMVWYQGTr8JKzVk+Kzw3UcH
6qlq11UwfDxz1zPaNPCGJkvBwZQg58+dDqOlTjpHk2lS8xrX4E5vYPYKaAgpkb4ocwcQTQNf2CYu
pLpOkJatg107N213zHwxfAUTx7udHc5xISp7au/HGVfwqOGQ/UDCp6q+wDVAAB8EVCc7e62y5yuZ
t6I4EFlU/hV03KxwR8sm6A6jQLkoViBJfgm7QPYu+gA31TJsgH+aYfWyb8cxz5OOS2uKccEy+iMy
mYPeDVM+zcjPgTHnx6oWQFGHZenQj1KXJsrTtIFexAjjy+/UoSMMqQUr6b0Omqw8Dx6bsxj3SshL
wBayz1gUhmrMUJ62lbnRdPQaxNwB0BWJ/DU+1STLv2dFZqBIhnTMAIknYY43hUN4l1a5WfO44i6E
WQZiGUHazoCWxhwbynwuNc+pSNTYYXIsOJIfHvJwkOzwWNekZm0iMyYAmbKSanDB/u2pj9s7sfKK
bXA1nUUKQ6HCQWXThT9WyjnsIg4O5fBXdttSZldIt5kdQCJDGBzQh7zY0bopEt10ZrPLK6ct07Bj
uomMEpq3kOikdrYPDa9vNx24C+bGHrmVdZFiI+y75nHO4cdsUaM3IpLBqykdW2ZPm8aX2r1veJer
D5BnnMLlCp5XW2nXNTmwTNVzEipldZ9JRnK9FQAjufHsTab7TVLLMzY0g3LEtim4GJKhK0C9Ua5h
w2R7YkFaadjr7aE7700R6VgQxtLzWh91UKbtnVHC80HFXt423WNbEQVVBL+2hvY8ArrqjicjVEiT
hgEr5ohW1gQH0CzQQYocCYSptyYdh/bGxeyvoVeLzGZaNaISN34eFtMQ17016SyeK+rNn0psfrDX
GGFs+0iL3BwiXgCgFwe10cgUu3ztJA6AXlM0GENNIGKKR8MzW+V8mNB98hqM0dIC1hJyCwESUS7S
mI7wBAYs0IaEUVIlxlOQW8a4yd2yRylUyWJIFTBz/SaHJT2LLG8icqfdxavKFi752Rc5CjNDo+p8
a3UzNTBUOhvpKTT6wYxbhiRVbCgJHeY8MDP+tW4cM0NytoJ/2NaVzgD2S6CETi1Lmo9soCHmXTHh
IFoZhvXD7OHjdvKHhrPryi91lVoVSqCxGQZu7UX9UCNVHTVWjzpkN3Xg4pvCG+6mxZA9cZCHwS0D
eYjR3AWhy64dZdaRtEqfHJAmmssU4GHOjkx1QHf7nsbKb5GyDRkt0lJkGGILxkoQ0UXxqTGITrkp
BwruB+PDtQHvJsm+FFJCxLCVgLAnWYiv+gCOaQfMYxZmMrYUmTFjvRII5RxqJHeVojZcmwSZpw1h
FHTUyKbElZsFGvtlLAcDnqkoVpSxnfvcT1yjEebOmoGbjelYIs8KFNtQfKBhrn9WEtSLyDZLv4By
COC932nbCB8VymKa476aSnHj+FBf7GJZBTC7nGgBA4pCWaw5DW4dBDcVdUA3qp28W4I6MJsx0coS
Ce9aXe+gkIgU/YScWPGDVh2trmnnqxvkbyfwu1jJHoCEnr4CxVw4Rysf3PDYBeboHCeLTfOV0fjT
nWiZN20CuKDNe4hF9fU20K7pQwp8JiSZWgK8o8Tu+RE8fTuLnJBVDTScDA/Ch6YKskNrNz78UnqP
2kk1EUdtodtUQ8mxBCQucXtQ+hEWAqRy/Vl/zau6ve6QxSij3myyGWqYCpN5yhr0LPLwuo2QqQ7G
vTnaDTYPs1BB0tMMGVHSoLyYQrKlvaqlWdsn7Opgq4mga+xvxui43XkOVOYAkC1NJNK5bbM5yhHF
woNHNHLapZ48trFmgZs88rDS2xeGDBwAK0UXnDBAXXfAagv0dWBAkiBF3ry29k2ZF5BepB6brpi3
FBtQkOnLeISAIoSHAS8B3cUM+yIqULy58amQbqwUl2nbeNSBIrsoukc5zcRJScVc7HpBc4KyVIO7
fKkKeN4jYa4/ymwUcg/OD1xzskGA4qiHgMBsiLjaSY0WY3NSua3b2P6/7J1Hc9zIuqb/ysTdowPe
LAe2qljFohfJDYKUgfcev/4+YJ9zmqI0zemZ7d0oQk2xEy4zv3y/13S5tdomLTd5Vyha354EbSlE
HnkvLPYsNarphZmUqPumWWFxZlJdyN6oVX1oi2aEAXgmKqnhxvOSSbt1tSLDT1jQ+SgFWcacx6y6
4agSfIkre1niUAqMGLrrW1tKWOp0DiQhqko/FBVB3ikDnNEgVqtyBDXtqxkRcVxIrcLWFXZ48GZk
3HlAA1hUqEnT0hNTGpN/u5SWjNEnTCL6XKOVesz0jEVaRTHgK5aK5k/NiVy4y3i5c9bbuMOJNNr6
UWQQn8sfizp261WbasVpjE4Yjlk+dt+zDILIJRmTc7pre4lHGSIAwAxDprWgwQLNi3K8reMoE4A6
6nj9EraiVoPa5TH2+W0lEjPJx1RQUZj8A+WcLiMIO1VlXpvBsAz9vKe5glxBr9Sk0m+kVm1GH8//
XPbmqEzVB0WccWNKoihX76MuxmM1boz2W9gqbecXoVDJaFgTUXiNpEh5hPtap/5QZbJk50kdizbd
y9a46FYTyn8zmnl4lU3jiPMmgLUZ2aGiLLCXs6l7LFS1L6hAiBIid0xgNTGSaWavC4fGn9RtN2ox
yZ3ulmSNU2ce6q65XeiiVT/iSJkaT2nWYfgTtvifA9h/bcjrf86+v5y/IA9300v50wls+41/NdSt
PxSNFiDHHJV0TnSe/z6ASdYfb9gbMA8QjMrZ7K8DmGT8gbwAvQ1yQFrn/PZfBzBZ/wNYCHSBXzKg
KmrWPzmAUbx9OIAZG1kZGJczmKRZbyfE93DTZPYYSvS0zxYjpK00tyg3Is4JWnEfUjqqki0s7OKW
bWmdOVxNdZokrtYIi+RWUgSdNFJESzwVC84/+6IZpq23U2ThxRDXhnEnR0kcPpKY0KyHZJDmblc3
XVoeK20yvy0miY5fwkmwUU2oLwy8DDb8krhyEk2nMkz6XHnQW0lsT3GjFxhqKWNq2q1pVQeRbqIW
mBPiHAcxhixfhL0RaY7c5mHra8XKZIDEpkQEimWkCYBH0PdKG53GX2lpi+ZFsMhHW1oHnX1OzIT7
Iap1Yz9KeBf6zPb2yZq65btk5PHTrFVFQ4VDeYQPWy+Wj129TjTvxGEWUIljj+jxkMUlKDN6Q07d
lNniF+syts5Qp7BdLYlbdjtloFqrpFI0PJIZZgAidaX7JqaNdEv2wlztJyOtdA8HjpHINjo5sq2X
Fj7+ApXTF7lrzN00VFPp5UbDEGTAiz+6MO2/GFSImm0ubSi7vdKb1i6j6jO/t32dGy8wIbTyCIlh
Gl/WatTEgzlacvy9jYuhXJx0FCwuskcLMbx2UhaPAdkSnPzsQjBTrBxpqyvjPq5nVhrwqnBs9vRx
09aHrjvH13lnlMOTQoCEVi+q/GSV44pP3SpImjfgnVfv5DHK1h0WQaZ8DueQHqitlNra4bElr1/D
VuNdcHbaHAp7tOHOqGbJQxN3yy41ejzvIhMfaYZemw5QLZLochQ99ZpBMIp8Kiz2ZR5Gum0TYX+3
5COnvVTJl2d+XP6YZWP5muHfkOz6JJ0KtKyQOs7RUMox5nSlhdLDVLOr0VhmOtISFmf23FPdOLMh
UdTmlc6RN++08CnPMzH80pR91sC0W43sUoEwsLqZUskmvfN4uZfEHrWYhtn36Ilqo7ffUzKQVTuf
zbp+KMUYlN8Z3hrOxSBDrAotZe5dq5wqgsoEKSp25ZoX1WEakEU+FGNric6KaNc8JL222aJh0K3N
M17fw2p+q6WcDAQ2wjw7J6RllXszjQvtWDJbaEEVizEaEB2StQGAjzi77MMVAcWPokla7ST1RN24
arNE2T4rDa2FQ1MK9zMUk9LWyrB/gV8SPybUIpSjqaCGtaNFsT586+FrZoEuJWzlSdkk6pXUz824
UztFmy+aSeuA+mmCShw61jFpHXERwx48RE3xCO2XXPeRWI/xuTayqrvL43adnJiDg3Azd2lb76CF
QZ2w51JOBr7paTQ8eZylek8DtU+e1dpU4Cxkeo879lAOqjvgQvaMOtwkybooktbliBbFe87Yq3zV
SwLdHpIROSVdVTMI9EUSclmoUYWxfmrGIpQvEw52rV2tgzYfMaLrWs/Mkkzfg9sUy2M3F0Yn2ZUs
wPVyhjhWhQsTp97xQk7iSj7MSi08ryXz58DLkCjl+8kkx8CUV0gdZtQfpEEqNQwu4k5ciboGuYv2
MYfOzmVDAImSxVUbbRVHiNar0jKbDtJCMoKdxl22bOV4XHlip5nNrSDKTWgv/SrfgmGF1hXp4VhY
l7m0JLB1hWz9moI6qGA/liYEo2yk6SnJCsVyKAbyxSsGZoLDEYSz5JBnWbQryqapTtVYh7k3sN7E
OxnYZPZpLwvrizUAMUxYHaIgT7xyZNI0x7qgyY9quDOaSDJ3JjqpXLwt8GnOJRgu9bwMfDVlRCuf
naQbMX1o4sW4wAub1SvHUS++KcTJejIKvOidGVxZu58VggRBVCLIELJIt96r04x1E9aYQQRIkd4k
oQZr3pwbUJUy1IiR1PVlY9bgICyeEHF3gqtHbf00KZFEHZekmnLbK1l0p7ZNDUGzgwVCWG07XuRi
rSdub9AgdxWgqNDPSLJlLVQmQ9/WhjXcFWvR1X5rGcXCQaaakyFgW1wlb+3bZQ2MjuM9NIRmjG9z
pA66ndKSGp23wuJ/Sqz/YoGBOLu56fyfC63//Tr8r9PQ/Vxo/ef3/iy3NO0PynnUNbS1aJ9Rd/27
3Np+Ah9At5Bqswu9Naz/hXfL2h+g4+z+9MQogMgA/0+1tf0IfBpBCyGnG1L9j9iLH5rmGC+rgKH0
XVVEyXTtN57k+1prTtHGwrlQ3OVQXBq71CcemEjIyVcc/LXd3NG9d0/od22Yn/ts/x6RRUQhtEo1
34gM7zrKo6wWvTlEirsl6G7Bcqtb+oh8n7tji9FK4hqfeup/EHD9OuaHuxTZ19hSGBOg9kBWyC46
9LZuty+9A6XtU2IAOvSfSthfB9x+/u4mDUJlZ0lkwMmp92oQnxDgnXTITbYczCMW0l5+ZeySG5wB
Wj+/Q3OV3hWLLficuwM8sjKnv60uLT+8Zmfrc0Ln06uIgsk2A8tv7xIpiJOjNQXJS4PxomYrA8Sg
wpkxAY47TwoVW5b3kMRsQ3HV0+KYUiBJtqYmgTgt9iSfha6xY5Z+2ASmsxa+Nl3F5XWO/3hsPoOZ
7bXxSmBZrq7zp9KF5mN0TmkeVmBPE4z2YnZhWPiWk0U33dtbrOtdNrg5kkzBrkmrx/vA2xz0kuXt
msHV9xFe8ZNNyHl5v+Iyfa2iqd3XwfAqu2bhRP1+2c+4yIsYMd4bV/HROpuH4bqXHREZCyo7xZbE
4xQ51gpY4y6VL1kuh8nFspxV3UuyhxBUn3bi5A0NPljSUT2sbnU9u/mesFNMvAPTzc/xdGlOT8aF
fEh2lmj3+4QUptQ3hYdlvtPaQH8Rbvu9tHwv56vuYXU10dUfoguRPDO6DMHi6Y54wK0nQY1+Ud+N
ZxzinHCfzDaetk3mGa+yJ0JhtHWnCupdcTJ6e5NdGk5E+ivW08JsS+Ack34lVujNg+EmVh3xhENC
xyUmJ+NLN+2SHXkxEBhdQyJMyk4uokvxwRoc7Wt6X3nEgD5Uore5ghPqNF5xH5JLWuKueszuyzPu
zM52s62XeJtvo25vm3C1y65lj7HGcxMAR2/X1DrzLr8YL8h08arosL6W8GZocC1pUC0HdjDArYgd
9zAfyD0i1OqLFFKK3qRuv6vbQxc5GCqvO91Nb3kfA86JOEf5/WV74m87uMqq7GbtSbnsTsn9etPH
jhGsXn2QvzTHaW9cC4f1wPbVWXYUCCfQEcUhGEt5GY59UF6aX1BLRCcLw/9WuBILp34BIoyJO+ht
4bl8FR7q1obT1z2Wpdd2r7ChvwmaLZyi42ZQmXtshpcYZ8l278m+EoOU763r3HTDr9DzJSJi172C
Mhc0KEbXvVt35RdzsvOL+EWOvfhS82DWbDZUN43qSY547I1H60eEI1JFGsnk6u118qR/Na1AT26W
KNBgQp7UKxXHpumqczFuxjYpcvtAadi0LVfIvtBocakjYnEXaxXOzEToeOAttcEx4p4qC0qP3+5Q
IO7Sh/pSOC1H2AdGZ9ckKWV8EfGrmTtr7YiYlyIyGbz2deBtkDZ6jaxDcuKLYXCEANPX5+Ypf+72
5QUtGEfu6Ava8/3m4aTvJt+058s1mNzysvLHjXtgz5i26nslUP3CXR/IQEMw5kSoal1Y2V7jzuQt
FNC2dsJOuJpPVeIlj5KX7UNwbFvfyf2BuJ8L6WU0Hvsfhtd7OLMdmr1xkgxXCagKc2hfUvuMGYcy
2RxFstieziafbXKTonVPnDS5bsq7Tg/aaF9VEkodDFQGR/pKj/VFPG1uWMCSxfeSAzIebNH0tIlw
85emcnLB5U9mgWFiGVgT15Jfxah0654qcj+dBgBc2QUSs3uf9QfFH6kxZQCuXV+mHvAAY/nbs4mU
87DZziRkVgZsDOWNol+NfHmgEQZH6MxONVt6qe6iKeAcgzR/Oc4/tOs2d7c7Th43+d1zfCMrHhl3
xj0gRaY6+Q7B6XN0rjz1IJ/gdabXgjuemBquxY6AH7B2FsaduFtu0djHXvNlPSN0y48V7S2wxn13
XUiPqtfC9blaDgCNE5XimXW/f2r5MtlEBx03tf6ujz0x9JplPyB7aY2jMqWO1qP2XuGs9ueihqpL
JQ+cb4ehK7DzQSy90INycggQwVq78PX7otzr6QQ7X/Ci8lEVbzTZJ7LK+K4NbqXtklsNtzYk7G4Z
jNOfBeVPypb3LL63GPu/uu9/7pw6OJMBCgQFQP/Am+ozzSisUQAveByP1l37qF/2j/Nj9CCcwY+P
nX2uTuFddKyOLd571jWX5NiCI55LDbs4xcEO0JVZPahdgs/C7X67reuYrEiKBj3AfLv4d9s6AH6h
xQtdhtnPLmVH2/UXXxFn3qDjooz4TFr26XAbU+HdcLG5GMlo8SziY38kSm8379ZLLZD93NsC1QT/
k9LsZ+Dt38/+r9v7QEsySjEUJ4HxWlc/VKT+0sH0koPgtZ4RWIfxsnU4znxiGfBBQPfLqB9Du/Nu
0Y1mG7X50R6Nx+UQj0i07eQyfqK9y+zxtwsgmiIoguawGQqwpB+zoPUsdFbFHaiVY9r0O3zjMAfi
Rf0SkRScXcko86398qlv6G9rZh2GykYzBaJ7M8N/91rErhWMsE8UHtPk9d8Sb7wonNFZqJvzHfy7
T2PNf/+I/hrx4yOS16nB64DvTrs1g9VVLnCcPlffs5PuRgd1j/6Pur1gI+7P5hPqyreZoHIYvTNY
1kMC7leHnfI0uZuhLIqkQ/Fl6wwgLiwd+aZ51e7+51zYL5swDYz73az6BXs/vBQvydefT4Tbb/x5
GBQM7Q8LpBxW0Xaow6rr34dBwTD/gJYGL0qB4bvRov5iPyFYI08R9b9C2gc0YJHf+hf5SQJ6x0gK
7hNo7naIlP4J9M4Q75hPJpxtnWuQgDvRk7LAST+vN7k+NOAWbCAF9Iq2BTKYhk/W95+XmF+H+HAS
q/NoTlZzIdqszg9rYR6W4mYez6P0z1Lt/xxoO3Wj10IxzkP9+V4mEfCmABX1xlLYjfPo9anlmGHx
j4jLvw7zYYlWlSlUOmnlfqIr0Cc64ZKTqZ+Q+z9sBG+jGNjzaW/0N3y4PowC8mjEbSTGvnBR7ttv
DRXbVtfJfn0ZOfWn3GV583z4axP+czwDmhSSRWgeeHL9/PDwrqHrXBOaPPrTgzHYsC84F4SCbTlS
sBW4qzM+4IvavtW3oH+fUbU/xDi9XQG+CIQhSpCCLd7fz1cgyABXudnGPg70ruLX/ra6ta+rXfr6
w5Y7BmKIott4UcgCq9xl1+zSoA8EV/5Hzp6/Xsg2Z94t9sUkm8ZsNrHf0HiYklNtXgPHfjIrPmwp
v46ygSbvRxnpMS8Kt6sG0eZvfNpkXMg2RLdw42vT0+8/M2/4oNj/dchtpr4bUhjNqUxFhtRPk6c6
9FCmyyrQ91u4Yn+jX0y3WA2779bC34E/2/T+8GGx7slQOAmE+TWQQzASoOa6j33UmQA/MSmA487g
UCi7GHx/Mjc/GO693aK1KXLfosBwK/wwbQQBcVwIt8rvvK1c6y5ztwrSq+GaA9NN5ihBdiVSg0NM
PA935o74uk/e628WVGtbfWQcK0xZ1T+81o6O6hJXUuLXzd0wXffKJ9mD2+9/eJzAg4oJMR6JhvrG
M3/3DosqgxOQmomfYY+VTHfz/KJznP77l/bbQSBg0vnUdDqyH5bssl1lmhFWAkY0PkG68hCELHZh
yp+YV/76sJBLQNHmy2C30z+S4mHCQS/JWlirjXCRkxCnlqhN/v5efjMGG6lCoCgvg3zRDwtbDa5K
f0ZO/SS2LmDCgJxrxmdx52+P/efXYsAFBT1WeSeE3n14YpA60XrJ6KyM8ybSyd3Yby9UG8qiV99/
ptD59fVsg6HO4QVtupYPG91K08ISkjn1Y+sr4nis9NDZff/7x/brrs1uIKEBkg2FVfnjdzxD5Ztl
LUz9Zn5OMmKW+1tT+ZF9aiy6XevHB8cdbBoTvCZ/oejPmZzgBDelfoQsU+5emzl1ivQ5rW7N7O7v
b+k3eyr3ZNAAN9FV4W/8YYfp+t6MlZaxICubgerlLszICURBxxEIu7+d9Vn63W9WeUOjhkMPZBkw
KT7WJFbSd81a6Cmr30z0weYjFu7prNlWsB1cy+DTRf533/v7ET+sgISFGWWbMuJykMFQ7fRJwghp
O60oWLO65eH/Yo3fTokfX+L7MT+cItVV0Ws9N1I/h+HlCJr+xTDioF5rNzbn1e5Xlc55X10shu4b
7Yhie5FBg9YUlobmwFUY8IYe73JcFfNMvQkn48bq6KH9PywF7y7z45kqjoektWYeDZwScqm/mNpn
iqbfzUwFr3udljBwxla2v99hMY2wYlQnKaC+GTsq1kCu8JodYpdgyiOBNne9RfH2mdrnd3MVF1PU
ehRO8i8yyERfuqaZmau4Ujvk29msD87ckFEAmvf3c+g3GywftIlmCltT2TI+LqcxOnI2c2G7w/qo
3CaXvR8+G4+buib2wyPwWBSoNgVagn1rtGFun3rIy79bM95fwy+LrRqHecL9pvuIbBYsLV0zkJ20
tjcse4tu6Y7T0XoQQAfpb23TjesyDmRjXAtXkvLJZ/XbdeX99XxYV6K+GNJi4nr6R/P6LT3GA2F/
q1bptwem9/fv4Lcz/N0r2H7+rgTQe3VR9ZxXEDW5U5Ea0FXiZ7e0PcJfZvS7MT58yNjj5gms7e0R
mwcol/tojzrMlu2MBuGnmeOfjfahMJUjqVEgcmb/qhGBOvA+ROWqHVDHnQEv//8e4If9U1azvrAw
NPAb6VTFD0L7yeHtN0cZDI0RKHGg5kjFhvPzGyqgmEstPVY/RydA17PaTc7ijGhQVQeucewmQYZG
B2MWA1O6o+TBOrfFLyavsrQ3iPbv7/d368P7y/nweK1aTitre5lw3zHm732omAexzA+9UH5Snv52
w3s/1odnW+D+YZrxNhe+bkdIuiCQWYGrpAX/0dSOD/rNZ/3l7Wl+/FbfD/lhxxuyrm1gz6W+UaAC
kEYf+w6njz6zVv3NEXl7q4A5rPDwJT/qe8emKtVMZZyMljKEIHpz83G4rP3cj7cOmhY0+5RXuC+h
Sfv5wXI/W2k2GOk3t/rXJXy41V4sjBpFUOpfxHvrPLuCnbuit1Uysau6nRval7kX2/TDJpfmDc6h
n87VX582UnTqNZwNKHZ/2QBqCN71gI7zba72e93BzWjLBF8dydF9CHt0VdSbv/+Af/NVIUHWgXUk
ykTrV/f5eEZUoqqZ37qrTyvITc8bHtK5Et3H6jYPPgN5NjjtN8/6/ar+4VlLQqNiHE2fuOmmEZP4
sQj0Qs4uyjIM7ayejliV3OMAAVYSL2StrepBhe/syoOEWfCUIsKIu53Vz4vTzslFs4auPg1I1cpd
HSaOqlaPVhYhSlUizyr5fkaNfk+pO1mSTJC74Bka+fp96KNDrZcnrKq8TdSLC/uw71HfOZx1rmTL
bL0xbc+w7BI3MeiUxeZ0ahYaPJX5jD8VrMpk3hVye5sbq+5adfpFLObLabWe53i+hr8nYbFkEfpQ
xtAoK6yRy3YPwLWD4OUIbbJbpVixhY4uMUkIlYphrJZdGbXe2FlIH7FXKztuxcWpYjN0xL6J7VLo
HtEu3bfQSdMh4uNI29dCHQVHV3KyTArHKvQHs6l9UVgfszgUXMGSc7cpsdEzMb6zhugHqvPaaWSU
LqjAZXeyumu9lwciHwvMzmUEaIOp7rD89LRqOsvxJKFJxrDZ6FS8pYbiMpu0Q5PXsT2bcYGiyXIt
woMjazquWrKHpnst54ZboS+1m76c6eSvhZuiYljD9TnNSvpKSrHPq/iVQxjNMbxl3HBGj2d1hitq
M/ePhsrOJwFkLoxusTC5n+r4uxTJX7sEJkbZ4tIg0DeTy/BCKYygLhdvGaWHhUQe4k3iy0miE7mR
UKUqPGFq5StFv9dSiF1ZWslOPooHyZCR2pG2F+ApEyyWdO60/jXDFAsiZ3lcC/GcWyYVvjHDHBEK
2v06Vh8ZhTgRCaYzC92IOZJEHvDSWMc4s+47WeKshbKrVZonTcOuIDQEz4xT+NX1cD0X/Q/YoU86
KsIT4kWSeRGSVbEV+moFKWTOQAgrqbiwMOHyW6yWWriXbqWGfgG1JJaSIC2rY6XSgB20+BIa6+rP
sfISm2N/QmtwEVbGK3RkmIfSeItZueYvabTsl2Zsj3OpPmZ99rCEseQVCWRE4KNsZ8XTDsnYj9Fq
W7ewrMpLwllAWKirNlKns7iM+0hYgzpTDssqPolV/QNJX+pUoghVmZdQ4PKyJ+U2mDosONuIXjv/
nV725CD9dytluVLl+auebs5jqkIsQ9EEhIKlNnpIkm6idrJ7zMC1NfsWtYkvzCSLDh2s5KrudCdZ
0pt+ER5jMSeOzcruU1PFBl6DoqfdTxmKU46Ce+6wCXglqi334tdunGmqmnIZDPqk2Zms71dUIPd9
PH/PK4MkV7GGOp5BGcUCkt5NniStrSA59ZkX4rnowWYGaWCeJPwxxK28GxdN8PJF5LLzrKEVLPSE
TM2lvw6ScI+Lw2K3YrX6C0ZMcLqnJ6kfIA6t8JLq3jiUqSLcQT5tNje6Jqg7cYYDU5FQnxuyo2eC
FIS6drDmojnhcgddSBRe+ihBdpPG8PdjCnCpZLPvpXhX5sVBFAn5GbKbXg6fpprFQVmH+6VJdkU7
HcxWfVra/qmI10DLqBHUFXtejWzV21iCcg5xPMasgN62Bi+9aZ08Em5nfbmV47E/dCZxd0aPHAvO
GwuDkJxmLae+stLZxxMhObRSLPrR2tCprdPaqcwwPC5mVdqTau0qWXkI4xpfsIbzaVrms9OFQgpZ
oV/3baYVMJmWDg1WJ3vdPBa2CLpnL1m9+pk11bsm73cE6JymKT8mpbUzBxJJ8tYxGtVHy+eKdfOs
b+EC5fSCydePeqpfmrzxyEw5JeGG2yjKljGL5cXcfB/j9GgswhdSL4k8664TmfezGqXmFDq+s0ka
HVG3vqrrXNiMjBlMZnpdioe2I7CuwN1oAxJs7sWsvpC69Wyu5jlU13NbGacUtiIMpP4UL40nwSV3
BS25qTLrlErDzpqSG1EfrhupdtNxQWVJwPgqXs15dstatFer5WQgQBcnlXDyAtaPVVdP2hCdC3O+
1OFm1at5OTY43k+x5KiDdpNk8BjKaChsISPAbFYQ0iuZ/lgv8owNWxK0o/Q8FeG9WRdPWjvt9Lzc
WQIWIGtEsIHUKRgOdhldTk27pEd9kOvivm3xeU+k7HKNp6fOau9ySbsOzfbKirJzExu05aP+FhNe
j9j6e3WTbgnQkG216ZB1Y1GoRBNWcBuDeZqF/Zqlr2XeHWSIHmpfn9WBgi2Ht6OHpAj3PFQ3nbr9
mGuHqIxv00U7w5DeYe9oOTiYT7YRZyG0kRlPV6Prn2JlvsGBdrNdjrs7ZKwwOTJxPa+KkF8glhoO
WqYUvgpr3ashe2Os1171MXryZMHlveWgQ2VxiJFXOcUwv+IYgNCF4KtJ1lK44N3kSxU1J4qWzkYk
+pzKgmsk8nUszpd9rV/z5DpI1djdTTPkjUrTcbq2xvtqkR6wo/MTfcCfX1SX6zjjg6mL1q2VxDe6
2St0zTPWaVeVJgmdnGftyJgDZhbisOqLGUGz0PNTE+dEMo7mbhHkR1GqdlD6PVxqxmDpp8Zu++mg
mulh1pX7eolfF5Yor0EezmyrbrK+hvWew3lLzfle7lRs3NpUdUMcEZ0ohfGWwv2O5eKs1JaX4uVX
CLkntPmP0uiuJnwl8YwvavRs8xyYkm+t+hDEYbuQ7MMyjvYAm7Ic6V09lb0D3/1OS62LxSzvRgvi
SzoY+97EkjcJz5KwfGXKz6fQGAJp7dxYWAIpgrOjohDJxSDkiG0PhAM6ksjbjdv6W9gIopPIxbdc
w5INe4CLOleTfZTID7HZBJWszw7o9cOSd3u1ia5I+VvJuhcRiERr5KobJFNaJKvp4Us7dhASy9Hr
0NBu/3eIO13lKysLYty9DMl6C7xxtDowpCYdr9tVwSxllJ97beVInEqCY1itgkOOZh7Q7yAuEtqb
Vumv1iV6wEez2St6+5gV7VWo8m1kQuE2cvhFLzSU7Ni95apEJCvyBZyd1hdNHfcIQCjb16Lxm1Gx
cHWksTkW1jUZJXdipH7LBMyMMDNnaymtAFkAAM90rlZI5lathG4YISNf5GJwpXKevJCVqtHLxBHH
pQ6sYQDuTAomKAEsdhd1JUx3WIZpqxcBcNKVqI/X8iR7k25d4VFY4MzIjiKmYyBtH1+oKlQAMps4
2OKx1JNHXY/IaBSi711SXUdKZB5xvAyMuvu2gmrje9pe4RvqjoL2XdOzLlCWlcdUpXhmYO5ziTRV
Q/OEQHSZBTSheLEnNrb43T3+N7WLvSlSqXIZbWOS73s9PLHT1QdRTx6qbZGKcuwYGjFiqwL3PxIo
BblPmJLLCOWarc/CrdwbMKvWi3ZOn96eY90dcSZ8CdExk/5c2lGLJSR+2ARSSbkfptk+SeK7DjeN
OYvuY2WAbFqkgazBIMvE1wWnSjuSdB9zVtGLlR5PaKG/iYwFHrFS9f7Q4ldIRMkVVfa1KuavBjpX
L6yrM5ntq42hyZWYtZd930hIx1bLVudcccMmu4mF5DYUS3yysaznq59yx8jbZzHBSlxsu5clWvCn
aPPayafwtFjyhaQRh6KK1V3YDOd+bc+Dmd0XCkzhtqYM0Y0EpRaKOEjP2TFJdT/s2odWja+LZhpB
9+fbMgpnu6Topa+gYFqrZ62dYuBtLwu1hUAYKa6IVBvhBR6BhzzVrhOE92vPNoJHqjcs7WnVqlO6
Kc5zmKeLcsCK9RgL2WtoiB2SDIPTRGdAaCbHBR7Nge+Qhak9RW21R9Lu66v63CoI91fWaGdZrRQG
UnYZrQZwokjQA2v/CT2JU1Ao22NaFI4pyC9KvJ4R3GA3i1e3KmVUPGt3i5x7X/ezypYnQrat56PS
pMe+1M9ZYn2bRoFPZrHuS44xYSEYiKiqh3pQVFccSQMglMcAI6f5oKXwE8twpoUk8p6WaKz3QlLu
MBL017U9Tv1wH44mkuRYbjF5zL6vEtxrxPLZgOmLFPW903azfL9asrqHZXXLCmM5faMQPLC0z1zi
RT0kO5ys79e+vutHisOwHC7odquOirq3QUAmj6iaZdPTxIr1jUhFCOTUPX2KkbuWkwMpidueimuM
aTzrAna8xgADGwcOml+6sR6bfH4ekLTvCD+6KurSgFzcyD5WMpEjyuaXNtasL7IgR4GRpRxu4c5G
xjNlF7yuEEVTKpQZIkEn1cPEj9IManPbtfsyRMbYjDKEdRzd5GIjUo9pb5fkUGpFemsYImJNxNDH
Vex9o6bUW9YLvVYdJRapqdm8UCthsb7k+2aYx90S1wVs4OU+RZM5FslZD2XRSwpTsBsscMykfUrG
4iWOV7gQZouXQyHfSBHu/+raiDu8K6jN8+GrTmKQI5brwBWr34c68Ya8PqU4P5cE0DW1AKHbqLz/
Zu88lvNWsqz7Lv8cCiQ8pp+3NBJFUpwgSBl4DyQSePpeoG7dokiV2Ldnf0cPqqJKITEJl+acvddu
tSFa93Kylg4ZClvpADkLxyK+k52vVrU7EVQXhtVSsDfVTAoPec5TSQLL2OaF0679mupSBZ10QSkk
3vdlnt32jv5Ja4ZrvdHdbYj9d6ebw67y40tTNHid0jI7GwKZZzJXAepRv2Kbkyx5R2JqVU6NBh3H
vGk3X3oMjyut9j22eBps5yLIVvAxDJZPELYTKNWbElLHrqycYylYkGbyo1rqethfSCfsLooqHZZ5
DZ9ClKP7tUmUueOrZZ+dDM4tq9bImYcjU0MVa5vq/Khcpv0mYorbGnXSbxxlpysO7eaqgNfaqpnq
iIFsRW6MyUqv/Wgs/VI1sAwKKzw3YYwEsBjPfQ33IVf146h13clQ6r0UPzFXel4XGLGuwNxDLoVY
6lV7K7awK1oaVTe89pTcomX5uT6gn/88NxoKRM7+l3KTriARv1O4/W2978XI5qukFogxXdv2jCw+
AUGJrsyNMQv8EXDjJjhZC2efHuTOvoj35kNwaaz0HYdUysj2/s8FuN82+P59B8xXTfSGakagz1Xd
WazSbtPtsLE2zbuNrN93UlA9IZajK4/OgSfxorVhcibVoAU/988w9TKUhiRfbPX7+mbYvz/g72p8
FuMIgPE6sqdX1xUGwIx71ugNfeFdm/Bsc+OdZsNvapdID16MMTc/XlxT4EURpyiaG8l+Ig4io2Qb
oWXqgIqs4ivEXMiX33txfqtHeFETf829bKPQ4dDNA2vXs32F2jg4WF4a5Ahb9OB/iT//o4b7d/fx
xXCvsajUHhMzyBmuagcyGS4m9/7PL+B7A7x6ULnGsSWe2xeu8THTrxMYGH8e4G1Z+5eWzfMNffGU
BqgmQTj3SLqEfRRe/Cq67+Kvfx7kvat49XpL5jvY7QxSVBW8RM6h9nv9l/lHvJ6rXj6J+Vd4cR16
PzV5bs5DnOKP4pTwrj3rG1p6d7Ni/b005Hd6S8+asxfjTek8N9Y0I22c0MadW9yDlaRS4mz+fOte
kYZnZdevD+hVE6vw/VAJwYWZ2sa+dLYSeXy61i6a48LCiYHJaFj5eFlml8d7HddXpNK3g7/qarlG
yY4r5iqL07juUaX3mzmofoYqt7s/X+h778irtkM4qSxMBoYCpXQKAop+ReO9l6jy2xb6y9fk1ZJW
+QY7rYbvSdv5lwZhxVRHNg8EuJjIy4PV3d1EMwcn8ta/wBKWQcz08C6Rzb3slmQIfvvzNb/zEj13
3l68RFanyDefb6/VDRsnoeYmwtXkRwv9HWnnewO9mkaoY1YykAwk6/vZIJ1Zl2QhLOvhnXF+K5N4
cX9f68FarQapVPK2ZtaaulgAhWKNqfJgr+dmoYsQUa1N1J5Ts3B6emf6ahYDvbcMvPtrvJpwiDGI
PbZzfJ0LAtS/hUf6sev43C3GjXYI9nNQo7vVsatF63DjnrzzexuHd6bV5w3OiyebuaElGkiGG+lk
O0vdk5RVVOIdGeFbPcjsK0ZbgwYGg7T+6pOhfBY3nh3NyE6Okf0u929T4zS2N735+OcX9e0+iLnA
QJhtzKpIeqC/zq6JR4sottqMfVC3zzYSX120e39b8hulrofwEv0FkkKEaq+Vap4rQ6TQVrbJTtV9
sp/Z6kx8H22qEoh2n/de9Nrqd6ae32y/GBbqqk3kO1Fa3qtZQeSh8qTmZPR28dMRZoEZCFAZJkNs
ld/f36a8fTs8yJIuxnsbzTeMmF9vZ29wTKdBijZThmQeaAugGRALw+Wfn9rvbifWfjZ5GOxtkwv7
dZxJd9K8m+dUtalvx3VzOad5xmyH2htj83NdfO/TezuNQ7a2CI2isYwe7PXOUoVh6LrpkG9yJlfr
EZvjn6/p7Zvoz7fNpxnuzIyBVzNZ60ZmOpBisdEP4a7YpFv84bt84+7/PMxvVj7qajrOfR/1NoLq
+RG++ICHmmSezg0Y4VatrGV9dj/Os4ezMe7ek7H95pJmdSbvHzeNT/nVUKXjVF7d98nGadlBCHrV
VnchXQppxScFYzJ27FWa3f/5At+uCFwfigbUDDywt/fRy3WaBJKJurmh8ExPlQZNPCfuvDPQ20lq
HginHd4GUupea51L1ytrhI54fY14CzdiETonzuSAhamvi9Ofr+rNh8XXi5mSj8rw8Qm9nnabwuii
0NLKTenip5bptu6Sjz1g9X88zEySmNW0CJLfBBTYpVb4fRHNiKtvblmuMqdYBeI9dvqb98JjhBej
vPp6Sy2h5jHa1d+HT6yBvOr/eOM1E8Lx27B+gMhitvj1TTdUlSXQMvLNYGwbLf2um96PP9+ut/MQ
QwDGnnFqjngr3E6pnSeNmxScyrxDtp9WLSezoFja+BpxtByJjiuW781Ebw+g86gUs2fdpvVWyh0L
fSyQSBSIZ+ZPGPC8h32WeX1VXsltti3X5nuzxm/ev1+GnL+6F7NGU/ZWXWVynp3IWLmiaHHwL7Tb
2fSh76yjg2rzPePFm++Lq5xtQy5QZxt29KvZQ4/pqyVEBW2SxID7OMYJIWgd8DLXg2Iq8rMz1Xd/
fp5v5ngWaMPwPApyKEDQxb66SodaPEmI1abuT0Z/U+VPf/75z8fmXw5zDMDqj9+PNYtVZP4yXtxG
0fkYXVoGSPbBttio3Rxp2eFSz95ZIX/zvF4O9BqAXgGs1eMAI8ZYXxTTU5uf2u490y+/66/XQsYD
gXmCOD1Iq6+dhjg8vC4j7o7sL3tVe+cOuMc/vl1YNdHa+xTqdCbaV2tiCGyvpQuBIG+Piubo7a1L
bxEuyRt958G8vV34ODFlogPEG2G/VgI6VY4DyGXeC2aO2seW0pvz8yD/jzBL/78FPs77qv+MTlp8
L+Jf8iHnv/7TJGt+mGV9jk8447OCfT6uDs+JjzoMSnwuMxlJ92H0ez7/6C9kkjA+oARk3YEc6WD5
mvND/jLJOh8MEy+JP8cv62QHuN4/McmKX+cW7LcmvC8wl2z6mbzF6+LQOOeQeXa7sM4RvEHUn+ZK
HGeEkVxq1wS9MNXsk51xfHf3Nc8g//5o3g78aoYxc6tGbt8tGjpxi3AndvnyK3SQOdwp48T2rrjz
vfHmGe/FhFPWYRJ12MT164LVyVxNOw04lPwxmxLDf8Vl/Meq4auV6e3lvZ6zy8EJeih58W1zok2T
7ozv4SFGON9VR/px/w0p9KsjztshX61MdQTkn1jKRQIgKEtR625n1IC2pSlEOYdj8LsVMgBdb54i
1DxgqehF8Uywl/n1rkYUYkdPAyvcFOYsNvGw/Wr0nAnzDhcq8N1k65RNsOmckfbUoMfpahwHY5jV
Tv5wG1VxhiICvcOPdAARL9xCu7CkMtutYVSsc/XY0xjVs1kOVSqcgws7b8dbDG/WZ1Fx3B4iWZ6V
WYD4FPyt5sJTcAoXoza48VJQuz14Y+l9QpY2XFa2Hl4CQUW/mA4hmKoq82qDRjYSxEUfMy/u8j5v
P6aDNeGrIJJ0XPhp3QCCbu1xjwUKqlXbm0mxjNAlnqUlR7o5Udd/JTVDqSOLdHSR+ASzN9Bat3E6
lNsugkyYdL0NrQRhgY14peeBlIVhbAJHxxHcB9ba9UZxkxR9fEgKM0YVGSZU42xQ/XXui2EpbXLS
N3aiV6t2SIwrLS9h35OI4G2JlhjvVOnAt/fJlwviFsYTIETTHAQxFoPcx3aSfwd7z4leQ2aSNV16
Q4CH+DQRLkNvNQXutQC0F8fIeWV26GPSIbsQAWPZD3Kr08Q765o9xwADdoFvYf9AfCYe6tFXZ6iZ
6bkCuL0ScT9uqlHqK0VEzjJRdA1r4gHyRQRgdVe6pbtHSlxdKbfNP+odKKUpkeoyyFKXUIhcHHUn
d/cqVuhUpWehutVBzRPmdwjlVB6CXEZ7ONTRo7CifkkySAn9MrNuyZkteLmxX5FgMCbXVtVqAZzU
cnhstREoY1JaI4lfmQIo2JPIcWfZlf3DTCykOUSKzii1KcnqLbfHKtfEe0zjIiEwqT5NWguUMi9h
IfZMoh9hz1sAEm16em3l1k9i0OhmSxC/T70tZ2dQNqYWf3dKkX9IGSI9CScvI42ijq4gcyfeMq8E
CqHWbAdzrWtJ9t1pEEYRRAkQfmWgv6M7GQ3PWrG4NpamRn1o46uAPnKQZDeh3kXbuOvFXuqFkR2n
yKrNy1FZCHa7oS2qlVNDiTxUKUrCndnl9bVeQv/Maze9nmDv56siQLoIMLen1pNr2kZOXnVI+ohO
ik5It7lWVpFuC68PCP1FDLo1y1TsyzjJj6lR1+6XtDLM9HvUi27aVHrtqs+liz5gk1IUqxad0SUh
+tFysNa+Hvt7ERtUPMXotl9qYLf7KpfjOk4NubUq12QrrSnrRsqBtm4cdTJeVqDoJ4SWMtm3OhKb
RSh1cakrEFFO52QYTlhvj13V1ffsU2vkuo61S6sKiaODSBehhtkxY7Av9g+Dr0iAyPTIe+odzQSb
7zp4/h0dgapfp+QHREU3uXdJrBe3ljVEt2iACBcZu1WLsnJROd0dopSavFU9u0q8Pn8kRUFPl8ZQ
x+uxHuKTkl13MfiiEpuwDMtVHaXuuiIn+bYTE9XlpCybp4KUAiQQw9hcZHgwNo0TuAt7GCMUFWEL
UdwG41Xomvyui167cJTp3tJWiQ7hUGWPFarKk+VlYPLrSS2hZaaLeoimg2aF7dqRbrMKvKBYGV5J
AFYXxcsBQOrOIRAVlbjMISPXubZOrdw942Ufjq4aIQcSdXC0ssI6QHG1dp1Wphusig2Sj4xA10T2
58ptmgttstPjmLrmCek6BGWjQYfGUXwbFJG/bi3F9MuPImbIIGHzIpd1cjFxTke3RnjKyZxQOwxt
PRK44Vo7BL3lym4H57uWI7EcmrL5ajVduFccFdBEO/MvW4HcQjxw2/SIWIhRM1e8fwUYPksvBkih
hUK0xOcdLm3HBh3dG4EDuDgoxwsri5uzTVDL3jAZyWkGbVdXenVH3ARi8G4gikd305t0NNMLGv/g
q8KpWPcT2gt9LOlaarJdtW3eb4OgyfeDsEhc1K0QNVVoJftM0J9H25sQeoB1oi/QJdiqn2Pbke3T
jY1ubC/OtsLOTER4Wrf1a9IPgEVCvpslc7J0i5UOm3aNglr/NIzDcCg6I7nM6yZ4Io4Ulf9UfB8T
7l1i9dF6HHx/h9QINnae+6emze3tWOBbcBH/LswmdU69V7AiVI6XkZAcNasCXOxHD33B99hyywOS
CsJt7C64yjH13SWJ7ZwNV/OfphTdorRE9dVIUxh7vcdKmykbw2tWbZjMsPaOBjDDsXfWhSHUo/T9
bJMP6bQynM4kcEJXpy6p0wfCbMVjZ5uBWNDStB9LW3YbK4sgVMNiWueBG528qu9vcokWBCtTsZLJ
UC7bTjmLuBnybz6pEE8cO+sjsUDlVhmkJnXsWq/hrkdooRL3ewk9IISxp43Xo5MNG+Wl2UogJ1qa
RizvbS/L12D59ZVfey7N7yEkUEWQxVzK+lSbgVyEhuhO9ZTG1QoeOqt7yHmHbVMmossiRihWyl5d
JmXknCLChQEe8jvjnsBatogMF0yjRxLykhjxaNv2UxSuU2GnfHAul5bZkv8Jpl0PP9Uartz9FLdz
VQK7cESzJAlCHBWGuvA6RZzGZmImGzDGAMHdF15jBJctsZTGwoZoEeGSaUciB6K2ebKTCjuSIITX
XncBss61wwx7pzehZW68wuflj2wpk1VV2hN0RSI2JYAzIdNd7qHi2rWuItIiLythrnPPrunUw31i
uu6zMlWQtuEsb4rQTJ80JQkfR/fofB7y2nCLpRYOjvU1p/4DM2VQinS8JO2NVViHTr+PhZfLr4YX
juYn3/SyY2/y/ZhsnKr1xPGb7BjbVoD+Y3UwQr1e+ziErjScJ+Ha7IZ87zmR/Ko503TJiWk4+yZp
VUnmq2fx7cnraucAtKE7xFbjL4xUfbcrI74yVVvduCoxlmGgTevJMQgc0sL6wtBA6M/0mcVIEsg2
RY/6zfZl90j2VUeMeImFyO1UQ+SWrK7LibT4KbYRTaF6W1OySFZWGEybuJKsri1cTr8V9aY1iOCR
dPOWHTrrlaHXckv0oXM0htHASTXKYzNEwabVsDOpsgi3aZFgsQBAXV95GbLkqMes05gIyZOiGHdG
AL0viSP3trIypqmq7L6xeLVHOukG1EqJDyHNeDQWls41+cbhMm4sB5tlVk8XpUISprNL2z2fXP/R
6fx/Z9Cf+eczfN/0xbeYc3sBWvyZjjX/g79O8TrHeI7cuAN1at3ui5w/f87542iPJR7LILSPvw/x
mvGBaAZaGKQzUZ00gVD9fYrXrA/AkOnagI+hoEO95R+Rj83nGuC/j9MsiYRaUoOisWXMxajn8+iL
423S9LGmm9XtaFv6td+kIUxXK7hUgajGRW1KU0OEHrv3ZNOOW88dS/DxRb5yoOcvI9nLy3REy5d7
egKB1AiKr+7QRQ+EqLj5wk17c23XtofFrjKvQ6Jq1qgE+71UhKN4agj3JF/lUMhlehJV4B69ZKqm
Zc0XeieH1ESKzNQT9Tn6f/jrKFySUI4fza6JdpOFUJfacfOV/7L3US7btZ2F9pF4M1wSWdnEa6Va
JsPMy6vPthOiZSqFH2ccir7quAF6P95Wg7Vi2UiOYVBW1+THNzs/Kewzx6TgUeVtgc5yam6NvvZY
dLICxHCU6sY2NPoCtCWV61Vcu3LnT1rwqfR9ADRBVy9a2aSHNANVbERBt+rlWBhk9EmfOBkq92dZ
1UhyyXdNYbF6ugKw6wj8Amx9g51Rdf5J6Jp7500yYjdVTNqCPZoDXrOPw6/ZrJzM8znpLTakQ/Da
pOsns4rUndPEiPAIqP8s3c5cJIHGlmhKxKNtju1tl03eTu9i/dpjsxYtuoBWPHVpY4uWDQdQqLOV
GBpOzktddeKB9ELyi8Zi5KaYzoBxrsS2t3Cyvn/0OH4eUaDoxsIQeXtuklhDZ+f0WCcDP5mWpdCn
hZE79PJjaXE4tKbgHh9UuqexNiwKn7FNW0OdGybFsRF9cE17sF8nM6Ha1+xwg60BjH6sTw907LXP
qCG63cQaLqf+6Nh9+aP1yFwvOyPc6GVX3FZcLR6uAOGo3ZprczSdY1WP3T402v6y6HTzo2/m9YqQ
vGiruX7ZrS2n7a47zUSBPmjBUSeIgj0BJq615LvIV0LV/qfCKqO1lcThQy3cGKHCHDSIGMoaUYh0
fPhElUTTPhgSjO1JiY4h0Kezqau6xHDmateD6GxwMSrqb4n7i1EsNtjrWNTNkrqAmbAlH6UZ71KW
GaZqv2a/oNXTdio1iaOy8SoUvcAdMAy1WIY2BL5Et2ltNw7IXs09apxH77qGUKOKekG06VLi6mq3
tR/wLJYYM7Opni0bmronRBJKYhZYl9LFj7P3yyTYgYhDtt8AvF40ueUePNSqs/dTNmdLhuPGJjil
xoSajtuc9IJjZ4YYRSFpLFXRdLd8C1dlYM+b9sLCeiQa90bEYXkj3cq9t+C9XDgR3F7CECCsx6G9
NjEbfTJqqzp7BXpoHs10tKWpb4i/zr54Vhk/DU0w3XRinL72A91B1zL9O+yU+qaNzHaFkBb/isIT
58XSu/PJLHyIaLed4JRV16zoiDsIPtgKpYjC1LrSz5aEYnefld85+HNTwSTTJVsN+NeFSWjDgYAw
+4ddumKnqap+dOJK7I2g1dcE7jk37VAD9cUZcsWUIs/W5MpNWVQ9/g/M9ThUxabqm/a2n0Tx4DsB
P74eNMJT2TbtKXRFGxtd7tOQufF170RzGCgi8a1j9fGXWB/b6yAMosswki3rNwXf6xpw305qtdrS
w2kvSi8q1qWqBMFyHXBdnV1B6fXege6C+eDMkJM2wxEODtlCVUOdfiHcSTvimiwOHmlAnydZeYem
rwHcZnVMgKWAD2u27UEOhVq5ht/vKO3ryyHpaUbp7HnVlKpLhSOGYlacBbyZg+XcT63tfELwYew5
d0bmR8tXllj7OSfOfViJkPmmryvsS0MV1FsZkkuyKSITf1Y3pV14U1pMl1uvm8rLTogUC2GlNUG/
4RZWzblTbKGxRntsNWWKs8klbMTUovx/0Er437lZQSb8p47DRRx+b17uVZ7//s/NigDL6c+dhVnM
A3NwVsj+q+UAgPC5GQH+jHItgaZ/71YM8wPa5Bnz5QFzQrvCRuavloMQH9irAN8xaBagmKBR8Zz5
HH4vr37uQdpX//8lFPln5NW/9yruvOvB3korkwa+jajpVdE4bmpmj7pcB2FmQJvllAswSp/SDI29
VjsbZOG6uzMLL+xv45wJ7VPm4OKgV4CCSXprA4eYRDzv6kP4YARTYmHD0LFyb2iG6nAK/LxxJzrP
epr4e46ODXU+wIcusVV+Y6QXnZMn1altB9hp41SN7qmn4GXhzykqM7qsbVvq34s682tqUxW9V2ag
MY7RYIpJb9DRkq/0ENtqaO5VNE5AMToV9Ozrs3GSjeSwN7WRvWipiE4TtPNmri3KnhT2unHwkrvY
FTuqtF1TNcPeE5HxKTd7SbWTU1ir9mbjGq1cqtgdMPznuS1wPkY5XfxykY4DG5LdFDqt+djYtYtn
Fy1NIHZ+2jo6uaFG0VzbfgU0waEaa6/shgL1YPapsx2nzjdPbaZjpp+CsId3jg31sfbtqVhZqqkO
9hQpuc+auLtW5Rhxki8J1FngNgvC5ZjHfgqHJC47PJbSDQ52nxQ/rMLzL7PWj6KFY1KsWuRpD2ez
SZV1TwQVyId6cKcvPjGon5ogHZOlHxqczmjIdMfQ9nDDlxl1/UWj5XOBS3NbzDFEH30rm1Dky5IS
4w+TpGCc962RTo9D6geVxV7Ky3EQBZ3hgF5VdWtsQkcfrc9kLaXwfaQOPnAQBXkMiEW08qsZGgU2
P8RFkA6ibhK3FF0biZtxCFT6pPuNjWPNCwy3Gpf8JEWzJmpLP4ABNWDwdG+8Pk2HE3E0YZysClbp
2Lk2vLz0a4qYPMPyB5YUt8z3kev3ebJ2KaZlREuHpS621M7cal86KIH8c2Q7bX+09LpT7jpoCkWq
hdJTPzO2ftWlhvElDk0/nS7yzCAAE4s97u67hEp7mnzKVE6D6WS0xFDRMLH8zoSBTj2+/Aak0dFu
fF0UGNyspAypWoTkh/ru2rUkG8v7UaW9vtJFPmTapdYURap2dlcbkmisOO9rd815wWhGoilsZ+iu
NDbKWnBpljjI2pXfeZ4qIWwqI/uW9Am6H7XI8sr1pFjSgLJNVPLNQDfCzoXVrq0+GNOrusyENizZ
QDkmjuuwsw9uSpH2rHNfu7U/ZX13o2VOFbI+gZBI1h5FlmY9qHSS9caI7QASit/IgaDpeBrYh/D6
VFEhtxXWcNIhwjLIWHIMCrLf5KCP8dWQeqq7r4oyMjchpVztiJO6zI8MH/N6JiNN0XLvpCz4X7hr
EZFWVQK7dGFCKndW7VhxnSDLa+sikioqF12hmcnlWBpVfjZGUYfn0O5yDiKj7ooDXxz+ndAJhnCl
cRdJarO6/Alr14CnMAO03RKJUbRdDajRLkU0XvZJK3uQfVAC96ab1FaKr7YWzlfC0pN8k/aqTYmW
DkltGBTC+vEkPDGIRUH2SbPW875qHujYD96ZOK0QfIapNclCoyFHcDf20eSyZl+D45kEPMI71FD+
cK2qIUzAKUJiPExXXnh0YfEajn40+hR7YysHPAAgrb6nH6RZXyLVZ9M2m6o0x6Gm8OR3z4X9/6s6
/CwiWCyx/1k5sIwev71cxue//XMVZz0mv5JsSrrzProtnf3Az1VcmB8waxkQgygvUD74ZQ2nv0rB
ATAXKkKkNX+v4e4H9ClIavgz9gYAVp1/soY/7y5etu/RBMxpTRTqQIOS+SRe6VvLyUEHJQDra5wx
/DWtgnF0EXz7VnCuCdKGlViSgnbbeULjDBfzmhaLqS+UfsRJqLcbC7aruIhCgrk5RUZOGG8n8u7I
7KmC0PXJUOKUoMklchR7MnfQHMRwaxZ1ZaRrjwBkAzx1oxX6BSIWgWO19VibbvjwdUloykSnUr+s
Aicy0cmkeGXnP7SFdpeYvbA+55NeOeeWbEDxABs8cIhqGd1u/BK4heFeaqYsC42OoW31F3rpEpSw
rFvq9Le54cvpB6CqQiIKCRuzXOVsHdQqcoSubjI5qPY6xGTK0mkirNpWphq+Cd0T5rRqilLGBHCa
UZgsC1PVZKVgoDJuhr4ep4uhiFMbW0s36PIhbvEEYaG3VKE2ym4rnUw2IzI/jUPe6gR4uFauNm4W
utqhjaXWnHlVOGcuDZpaxqkhuoiuttZ2Edn2vY5JHnjCAHUlZZGWhXk3pVowBNjktWISC1F0dlAC
aUulXi90zeymbuUWAVG9kjQ+6xgktOo+oyFR4z6kFd6u6a862rGPnTzbBq2D3WyRJm2vH+FbdgRB
5TIhKA86aiSdZcYhL3sgyS7TPoWlW7uX5jDm8O+EaYUumTZgbtMfpG+mTrBuJMl7bbdv6jxmWweM
iMKzvBSjnCYnX4TkYSv5oBP9XqRPdVzTOLcXTThNefQJN7yVmos6KIEsDGuK5j27BKQHz0srEt3A
pK4sRpFo60ggA3igoMZO8GirLOu+RlgieRmqUEuMaR2ohnDrfabFvqd+EO1nZRjci6mpcPj2E59v
9IMRYMqceSUrIG3KjDJJltCU1n259Jwamgx7ENVhKiwavQ4XTd1YMLUaLelZhMqwwKnviEAXF+bQ
Eh96mwdkZUACj+yxgXQ2iMHZVrVZxAOpRllXwoI0nCF67D1p0ofAYBqPF6Bn/Ohj6kYiOhcawoaz
ntuevpWNp4KnciC98cphO8xRl4Z6eamlRDZeUJmZinsjNarBXGRs2qpomYu2CZulKPj2CcaKy2EA
BpRIWX8jFrMIxVqwoYzwMqf8imTBqLrmpiQOuYrJsikw5W9sRbqoD97Fwz+1cO1aQXpPbUVLAllA
LsJNngwFLnGvxcBIjdwtcbiePWfUgkfABLG88wx4Pud2YhvDV9D1ff5Ttfd/he7/ZzMZ/2HJKfOy
KduXq878D36uOpb1gQKxzfrOKc00aXb8a9WxzA8IQolNRlE+Gw5midtfajWNA6LpsCBgCBAc7uaj
619HR21WslFw4E8FiXzzP/xH686veiM6uYD5EKU6z545E0LCr3ojXopMDFTaF9bWO8AH2JRLkqNQ
U6yGVb8nlWkDGufF3fnr/PryvPosgfv3cfVfYxK/oKPfF298AprlJ7ZWM2a77k7MZKSFiWu1nN0x
JC29g3lHxfeLpOqv4UzE1GQverMm79dLjDFHsO1nuKY52ITnTn6xJln5NAd8emO18tN8F2TVIUUY
5WnttXTYsebyWs8/+tXeQFRCnfYgJn8lbOvklBfKu85BDmBFW6IGBI/mk54SUdQl+dd/iLp7Dt27
PjsUTbS3jHGTmljh+s+06w+49Fey1Z5sI7lK23pdY2YpraNPNK3/YA/Fsu+Br5E3DCSt7sS9NMKd
VAaRsca5j/rHaOqv7QBoX4DegQWH2FR5SuQc3CfWrat9bjLzMWmMTyA+1pF/1qgU41fmPz/Y3dO+
BO4AZopQ6NU43DRj/7HpiX+hIhWpdiEdsfKby7xvlnbJfjgAiqtftXGwUM7MV0qviHOHT4CvyARB
Jhw0Qc6y9Z2LKA5JpKKzF7rpxvVBFsbttdv4h8zzIMT4Z1V+KedU+CweoRLVizwrLiNhbCNIP0o2
TIEED/vBYaI4qCV0A+L7yf1SF/U6HB4TYoCzpqCx7LQnM73uqh+xIEW7HRoKwLbiyvujaUbrzuXs
RCHyOtVIBHK9J8qAiIirdTk+ZtbH2jeXMSQU+ulhDbIpjTaG6o9yVvCoegNMcZUQEN4JF+cZgWXh
Ta4IGZPVuhsl/QIgAuWhobxbkb4shXySAzFtCdPvovGdtZ+JWxVoH62QJQX4J7yWjpQ0yAeald3m
MdHUzPAI7vIf4Oy3Xp8JXIXjprE84Dvut77zYxgoJDRSiBzj9oaGUrzs7XIVNrtCIciJ1ZZK/A/d
oiNenivrKnDcE+8RsXjDNef2XTEaN9Por0WCWko9hUa9jCmYEl+8iFxz76J08Zv6siz1BQvpWbn9
Ha/+spP5OkMynn+bkSNdLJZ2pa6n5lGfdV/Qkrop+uhnbANcO1znobPXzHvHS/gtT9KaV7onk4BJ
rQD6knwZkxaJzGit4lFclMj3PR/uJIQGn51H8sUPJ9wfMdln3oSQL3is4ught4p9Z490tx5pIsO0
DNit9PUP6XlbumW7WQVZi++T/qTn3o6vZO+UwTbh1RzmxPdJe8izdqUBNut0RfZiPFNS9tRrVmbk
LDTfWcXReGMhHFD+DCYKuF62V/XcYKdc4Y87FbX7Wclo6P3R7rXFkNK90kJEZx36rmBFDPF61Khb
OSs3p+OcRqtK67GfEuI5TSsy1ndoXRYAIVdUwQ+50pdoWxYoF0AugfmfZurcN6QuCyP8lujkQnnI
Sb2MIOv0Y/Bf7J3HcuRakm1/paznKIMWw4YIHUEygnoCo4TWGl//FrLKujKZaZfv9rgnNbmVBALi
4Lj73mvz/yxS3q8yvaqzmfjG/KYnmVAcHsY8Ovu+sQ2lwomH+T7OksKBeIhEdHIQKCDAA52m+u7c
JJ46dRegLJsMCiBNKlW/G2vYWwIxoNhHS3rIbUEpC9ReRIcBeYafrDiGiIcdvk2df/rBs0CIZoAw
lMCa9QjgED2fzQhlrtoVe7kjb4gjy1noxXq/CgtlQzvvSTLnm6lqMpvl10sW02NJIn0t9N68QAVD
NTgRXP1cq4TSFMm5yRsiNdOjEierSJAeo0lGphFpdja1AQMhUwOZpJ4M1dzCb+y4YjGsynAvi+gI
EV+Cuwlv2dV76EUzO7YIrqQPP6IcUTV2TigYuiAi1lp0BylyNKGARCnMjqVNTjac5grmb2M9pv34
IAjmSz8TPBkDoKwJkRmHm7Bo3vpkPJdNv5Pr+c4Pwheh01bhqN9LaUEzHr7p0qGPayQoOs0dZxws
bygLplFvyRg9VwErWG86jHyOpV7brcmBCeGrwpcqoRNmnPPwDZUcTwYCiXEbyg8KynBFKtCmIGJa
9ng6ObujtalgjTVy5E6J/6AI/rqFwTrM3Pm5XKQVHD9RUtcM1CMtrIpv0PgsScE66phMyXK/bePC
8UfrSSnmU5ORQRqS9zj3N5O8kGMlPkV5/DKIMaHyiJRsaj7P1EzYeh9pQsS39g3v+veP8eIalZiv
Y+EkmepLq7rlmg96yxjGH1H8JOj3oheJt3JaIr19mC7gpr7Zbvy+xeGQusy3n42Uwvb31+9/n7JC
Vd0Mzgyn6uJpSlfjPnHeqoO5ItTl/J2J6rvjLf/9J+VAYyRSFA4cj3LCtsyTaHwTHfADIvPrBurX
X/TlItZZHnd6wxFCvD66k19ojb2pxyUKadwS+eZ2q+6wzdbpQ/8KjXVrboi13+YOBMaH5PId8UDV
luP9fj4W21xTXujIX7xHfLPLGf2BxgT8rZgzz4ofSSOxu+QjLVtvUR4OBKdmluYk3bOeyLYZQICb
jVNrgeRrERxLyqoo33RgQr2EThk8Vqh+QkRySu2x4imxAt2bc7YX8T2VyxpVlTvRcCtChrRVfjD7
Zq+rD5TrruJfyzCCZ6h8ZteuRvTBUg39ulTsgGzN3gg8SRbfUa+6ftc4bQKaEr1D3460CmnR+hmZ
tuTaypGd57el+KIIlzA5BuPTpJ5n5bUAkOQ3T3p5pwzwofTnwmoexonEUuBkSkyABmEKpAM6sREc
4vLBmMhODR+mQXPbNNyhcb3I0SKJY4XISTWcF3rcdSlLK0F9zGq0+UrnJrFhj8YnaKZ2uojoSMBG
k0JB15J3XSwCh+2zp0psE3cqZ0FtYQO2O9EYPiY9CaFNxvKak+us35r+hNZ59FrtfoTPKZBCuEx3
5NOSMGvILbqu2A06/EmadGys0WOt6EANKprvxGnq1Vr0qLVjt1F1QMig76IoYslK75tw3CxbANT1
eyQah7SB/KwMK6371Js7NEHeZFCdW361ofGLJCR/1vmn2AS2scL+RUoPrTSeiwy66YxNpmJ+nrD/
zN6ljKfFWMbEXTAfJj5c8XSMwjs+eld5nR97BegfyMwmnVaNfu4Lqn8dwb0S7xRIzCq7dYPdiGQI
a6uXXVV+HbjidIDdJCt2+nhK00X11qxHvuMSibgTvsqcocxMDmqgvYvlpgB0bESCU07pedCtvT/G
XjsMWD8CV6ye+p7e7SDRzDbclN5wIT4V6r1GvsJsDQgl0ILXoBImyikmTMoYeWqNsFvS1pqY3DZQ
4gwUpYX6XDQ1WyKacvFjUw0fOihtMGLg9TLKg94xZ4LMkP6lkNXMAFYh2/m+sTZ1r3mMSJxQEl2a
4uu6UVdy2h6i+kM3e4dNtt0k1b1JGy82m9U0nGOk66QMoJ/gXdDvW+veLJ9aXiE//RwUUNdzRebr
ta+kP/71bKh25mPjMShM6FYYwqMPvK/QvRI8Wl54Y86TQ96mptsm+w45QFXpG+cs6lAof1jBsUL3
qeT816Ii3GQAYZOu4qjfSgaWROWiZPd0PWzIelEJtUma1sbQeUldOC2P+zhrMIVhh3HLWhBzeK4r
9SEyrjSo6PlorNVZ+xiE4GbgAqFQcsqGaqCtXHWCRTckx8o8xbhdekPeBP7klQIxyQn7Qv3S14NL
CjqKoiWlyt8p7MgBPG98+mCtYW7q6aJOqVv7LCX6HWO69SysVZF8bku/y5vZ1s1yH+jDAYUDgcCE
rPd4ZXHjhtq8btpTkGuuHA/3etvSo3sek/fEMlet1JY2sT8QOe/9HP1yKK5LbYt82NVzYT0G7EVp
rGZNsPGtYA0I75ADkatiyy3rzq2m59oK3YE5iZXk72FtvUzSjYEdSuhAPC5OIOLehaJ3mhqBirlP
eBSFqvZMmq6tDhcmizdB+qoieRTniNvVHcZCZHzUnbSBjqu4zkWTrjHKnjhadWyhRTNbRQxl7NQv
PSWk5zaf4yi6S9tnKTWefNbXiHUVDblXzi9TJ126fHYTnps+tW4HS34YeYHNTl8XUe6kKQ6toV+J
pAcjneP9AI/alZQncyM/pNqbQC3rB08ZtQzq8hMgw9AUHEEf3Vx88BvfHUS8ANV7Z1WbMj+jGF1h
0bmV4/xgxdNaNUViHDK4hIWN48BBkXy9+DcaIduianf87rVDhqUReBwJD51gnKqqf0/hfSMysSUY
2zT7tyUI1m82H3/6NJp46xF8MWH4zcrqU4EIA1I/u3X9m+pldhFTk5y+5GkDO9ZXoBndv5mjt3Q8
aNGraA4YTyBf/GpujUgv4lxKBuaesmqeU7DPTk8SouLVDnDxv+dt/v1wDEl+3vAIMmqnANkVtU/N
JxAyfDFu//o6LjOYr1sMQ9JJZtPZxqniorP4+Ri5iu0hUPlJSjDbcDz5uGhejVoyFPOdod+PfbNG
g3C2LBjRgBkBN2vz6PXMPeppZA7brwyE1dNng94gMW4HyjEzurWsVZIys1Tz+wU0Gc7TZlJGW9Xw
+WUE0ZeMYGu+0q2Bx8ZfdSWj75aBPEh1egqTLVXddlm/OW3nr3/xD5Pzl03VL7/4y1UdgZJX4vLk
DKQ7z+FWgn0pBZ3XR4HDFo2lvFi6AqiIev+mT/AS+B0IVHNjDtgjU8DRzIwyqtKmqU7IrYjLityi
fPjr0/wCPPz3zf/pxnzZXS85ZlGtc5rptjll++i07LDjC/X2VttpPOgDOfcx4MNvn/I/7LMNBDaY
eQ30GL+VEladziwlBHsvrIIl2SS5iS/Cj4g2YumPqmh/Rx357ohfDKF6rqEJHTmiAem+zUVHDNJv
HvQ/rBf8qCXLlVoF3s2Xy1kyvjLJxYExL36Y1LFCAVZ2fv3mpi1/5bdniwkZeRU0f+WvyL+pIjEk
EHibDIPnSvLCVM1pw/kbvdkxpXYbvpdjyLZqwsGspHdjKHoa/cO/Po0/XU7CPlUZPYUpG+aXMkaI
J4Y2A5ezTQ4TVDGGXN/Vfkvl8eWHiio1H9kqS6v7a/xhqQ9oBWoaldLFv2Hx3fmf+RWRIk5OE++T
F9oVXVoLz+CZfad9+uvf94Xh8ePd+OXoSzH8UyVYaJAlEn/W2e3ZkL3KreqNm/She+NN3mFD2Hzv
IP7ik/7XMVn38QUDJiFd8stCqc8iKgd5gFd2EN5Cp1uPe+jpjrJTHHOVke79HUxDWp76L9dYM7Ql
61yDdwql6ddf6ZdmiXdFg/ltqYepa23J2tFoBuyNn2WsnE5/T5OAB3oXhe/WdC9g2Kr7Z5oZThmK
37w/f7rmVPv/U4suk5ifr3nTo27uO2pRBVnHlkGo1drEMCGystmM2iqqeqzb1tN3y9EfrsIvx/1y
3esOz69p0UFhNGcb3WUiGAAyPXvK6bsvwx/em18O9eXL4JMLkjE7Xz7vwZk9YO1qjzIB7+1BuaUZ
uSUO+S5zmtW4G0iESJ32PobD/f9x6/+wWP1yIl8WK6XXS0UMf9T9D3CUbSvdhuH7X79Evxkxls2M
DJdIFuktqASg/3pDE0xqDek1XNj4oUlIStRuJu2pbiRiZqaNGlQ7TYgcK5qvLAwJozYdWFs/0Sq5
utSimhfu0FI/4jRxat9fK3JzKFq+4qQ70rCfL2MQ4Wz4FkH5h3tk4G+HbLOgxFCG/nrWrYGLtGgT
HkNlPNKB8iaCxhLxuUOknQnPCAA8LS/gtgNyFosrPUKYjOZf0Yb/xRL4y5l8WYTavtFrc0Cu0UbR
NusHUNE+O17K0k69ATy9EhfLo9WBfLWyO/xXXk4ogpDnK7VKd2UcqdTiL0g1HIbJ7qDd/fX9/UJZ
+NcGwjCQwiILwBXx9YXtskkWhoYrpZbOvFoScZuP5Svems7stZAOv3tT/7RELIgQZD1oIdDtfrk3
UTuznil4lrGVue115MWu6b6NhJItaMVkBVxx/c2P/NPjYCEgYrtC0jNEp18fh1TylRIJm8r8yw5v
I2DF0d18JpORRWIT38THyjO+eXGsP8xZFz2RzjtDMWBitvpy0FD3szk1cO35pW22pHF1QvzRQO6M
0QNKfbWF5LYajWHNBNEexWGrCfV1OVTgzAc7FAVnxIKulzmOVd9n11xuJHKtAgOIqpIjsKtWRtLf
jIw+e8ZmITMMi/ofv4tX1MNBmi+y8JExRJTHatMb98D67b4UN3hgqa1ptwToY2TdgWfhECJtl4z5
RJJs1PBS6591/5DkF+S/GwyxwAggWPvFTolmJgDyjjPHvoDRIm1WTdy4hZjyXmVOiq1GHPpNKMxA
JpKjObz2eexo6t0skoCp9U6f614jhnsprV+Wvp3AN0L1P3If/kSaJq6MgRYsgJP06VoIBZwMw3oI
W9uUGeqFBr+gIAvpLpfwSt0VkYwzoHH6dl4r3eQM/r043MGjk0eNEd3gFOop614j6TCGB9LEJrr8
MI91LEBD/Np2iGNlk5SHmCQ308vL6VobATepRB9kF0I1vYjfTh/N1gjKYeeS64caI/9Ea0o2xA1S
w5UZXBQ+AilUjLLsXIOz0ZXwOjTfkHASiBkChYifi9FAwmPZBAA43TC5k6kB3ejqq8Gs94OVv+Yl
HyqsoGcMyza4AvIZxNAJ53lFWC/z3+emLxyl0T01RFY+5QXjOP9kqixgCB1PcdOsejxlVU6ESyEz
ksPQJLXBSVRHpyKxxw/3asfA37xd0h1m06DFOkCnpzFXI2otaJcBtU9Qcc9LX2ksPBRUXpWBIYuy
Ha4je5K22vQ2LX+vzpb5wQOLqZMiw4KVhniqWGV1h2HVcrrqPAdnwW9WgTA5KpHUwsBcOCcNMGHM
WzbeDFw+tN7jUb/JQrxE8vQY4kpKEcPHI3ktJulggnUfRFAAAtAYk263/IkSjoVgzF5KxINSD0/R
mMLuT9di09oDzweaHbemgV369aGZqNVKwRPncZvpwnpQ96P4CgjfFUFKhEp8SqzrYHhtq9lt9Tcc
IZ4JyjaNn4g/dgiNQW6GN6fZavK4QkO0ibiFhZ8fwXm4ES3qLidG6jzlryG+tC4mrLzaBsVrzznM
6gwVwwd139PFPrfJ2ZoAAeU8yYQFkX2VqTdlIHKenSNpkhvxwFWY6VOt2Mx+eWyrSwJE3+gKL9Ae
ZnriNXyGtr1R6LcJYccIeGmf34nly6yd5egUkUgRlEQc9rY1VfQtdxodH5XxdYVBWCzZCarnkb5Q
al16g8augRk9EjddfByKcjXUp3i+FoebtInW6kDbfhh3rXRGtO2XL4F5qcgKMZTzIPn0Bi27VeFj
9Ixoa6f1j312XG4IxA4UjPlJxy6c+rqX1alTm2TcpMxv7/iLrhk+Jigg4yEgH4TCmsH2UFxXLTI6
PoE9NzdkWDxo/YpwFgbvTG67N63rb9DpbpUyuJqyh7JoPs08IRprETtgg9KY6/bFVtI2c/8WBGgl
SKRVjcHup0sPAGAcr8fsdlSuZOWzGWjUt5GdcYdNJVgPCQ50uXWo9B0/q2mQTld5M7pNFNh6YGzj
/FqTXqOO+8bTpBYBNjHTw9ng1vMlIHWKJDyN9praieyLhEs+3Q+dfJDyU8CcucQCGrQHoB92oVu2
SEaNyFxYkJKVGHIwAA/gQaJVq8ZXdTDa+lh/ZLF21gGmtFiVaslfpfot/BCSrBZ737waNMJn1MkR
zjWHletiB54D2d+4nbWGPozuanl3FQT3jeR7RTR5AiGVcoz7umqoMIthFRe8RhkStFkbXIF1TFFF
uCDBGz6wwA6byB1pcqsiyZA+7IwZE5uvrZafU2hMsLXe9rElMP1ietEAWpDSW2GY0FQGNKzjs4gz
1Zd9QuoUfIQfQ0/XdCh2sZI943m70nzfUYU3hS2QUWE/Meq1ItG+aQQUKY9MuveRpq45R88Qyke1
QMepGSdiOm7wvniC9mBNDO6NLkfzmTohjVCz6sDzbCNhrVXSNUwHWxSLy0BqooUzttKujGkjRN09
0Zdeu/Bs2nv/ShgDhrdAHmQQPTucnNss1jE31tZ10xk3rdGu86S8Hf16JbTdqzkg6TOKYZMk6lGx
il2jEb4kHMruOdBmN4wFZ9YCpxrNH9P5rO1XZnLTlNIRR8y16d+YCqGD4r0W8FCMqZNHEq2s3BPK
t7CJuagnK1c3Ui95yvLxU2ASzMqq1a6l5q5CqTtO5so3nnohJTaHbzUaEat7HeN7Y4pWs8yjId+O
mUJHigGbWtlF9yiyofPFtTmZjpztS8bjcXMYiVUZwReNEn6bJWToGGsjHx2a3Nq0GgLwG9rNnL0l
jHxGuXOV7BKHgQ1rZ6ovyYipqdE3jRI6Nb9WHC9hxnTTijaCcA1fwJbKa3wme7r6OOVa0oRLb4ja
bSJabgNEtdVld/JfcpQneHk8pF92bnCQlCll/JYMl7R5L3mkJDFe553ktfyiWpvWgD94Yjt0wNLB
GiVPS+pVMTFybZ/9rmLnQexaUNtRdtujYiDwNaNTB7kAZUDijgVCnzSzwWZ4bbonF4NKNGRgMNnI
3XsbO+TVJDP10cha6u7SFGtE5JqmsKrCkxbK+wnQAx4mQr14HayEvJiyX0VaTrDe5HYFMrb+NYpN
XgQyI1A9ZZaxzLE8pEdHBmaHJaNqwgfhK6uo0h1zvFIyzRvy2TF7SCYqiUeMCqbirUv6tcwalwzW
XrZeRy6PL9YInhk9gWcJ+byNxkk3R7cj9TGG69vezHwqEL+hTl0jz2AD4DtTkjhl/9w0CArCY5ue
upw2PLSovhjPSUnkQ1/tpGGPBJAOpbIhseW6IUGsk6q7xpd3i7tHg1hkdNh+OzdLUk/XVMdSFcz0
CFt9FVXOqRXw3PseCZ7ond8qPbXF6KrjUhXR1Vh8quV6MreB8jJnu06JjjWkj5RpayOui36XFHvR
2rTyRcDqEzLUQuPCeITtQcVajf970kFBsfinVxYhuqRr2oSrOK1yoxCKNM4vkpWwIyLHBWsnVDRd
6ZwUmWRlxQeyV1Mh9yZasf71XIousuUnPX5Sxv2Qd+u+2VB02mNcr6oC/scVUzoRrbRAr7Zm9xIN
075uxVXJYHxhZI1pt4switViwHsCzVvdGtWNKVMe1eK9At8vAd4zJ6dEWU/qo6k/+/KRTebHzJ66
nG7zflda2anPCJ9hjG4W+xo/u5a0V3PUnRJNvgqYgTbIyskydRtjnclPfKPtIuT2VSMyl3Y9myFB
eRp9Zhw7ysDn53VWzKuh3UrBOR3OLabijgeN6yeS01pL4rprt6ZwyEggBGY9Tz1y9mPNVjlEBSbO
m6BseQ3CQx0y+N7KhKAG8360dkZ19uOdsOxtglOg77u4vm3lE95jsxu9vCeyqdjr1ZUgPZRpvXrs
jPJU82qgcPTQ5bPyzvvCl1Zs4TdmfbTAFrEFMr0ujG5iLnmiDJdQR1zkR1uRlXooTpW+rf2jYOZH
PQKTCD0u3egSOrf0FPfqPguQQZoDvAXYL+Zjbk0noco2Jrb1QA+8v10lUrDhM8BWIpq/Q0nFYpiF
TFLIR111XnMve5iuHZLCgOGyqtDA+bYU/r1rtXTtNHorusyA6msjGNp5V/rSqNjjCj/2KfKI5960
9tOS/hIxnMKcvvkuBuQPFf8PhAe0DnB4HPhL33e0+lobdUL7ghdq0fK6v6Z4pEUHdiD0IgBh35b8
vzeqUBvj1DV0WsEKv/bXStgq81A1O0mmOXdVyfBwnqPxmxiHHwadX9ugtHpEqKQgSlAZf1U2RWUw
D1EaEEW483eEMq/HnbAmF3rVbb55TH7XUP16pC9jiGlMkVBmHKn4rKH9R8/BPuHGMeV7Dg66PXq4
Pz6Y2E6bfw+l/k/i/18aj8xfSPxh2NQv6T/++7OO3l7yf5w/yu41XSJ9/gO3Wf7Cv51meMMASy++
b2g1P8NtJCg1PH8MZQ0Jhg2Aw//R/CP5h3sD7UqFZs/gR6Qr9W/Nv4xRQMPtBJ12QemZ1t+S/LOg
8LT/50kljg9qPr4cGqsMRUhx+NKMMlsRz0gDzNvCEOWqg1n0+dGY0a05irKUt1lZsxcUlaxbaPBF
SMowVSocN412jLhuet8yt6UJ+36nQXEKt+2Ij4CNoxazpSuVnh1fHCTTeVSk2neNSc4DWPZZYr6D
7kit12i0ILGlhdmEOxWGJ8nUdSoa26kOddFLlWwIThhx2+kKbiFzqIrk12ij020ydslYN59iK+gr
RlvFFlQeUewmY7NoZWlVH31KYySMx6Qy+/K9jSeavnpZl0iskyg2CsozPWsuJlQxtngikUTraubn
rdJ0DKzNBMOxPMVdU1lXyMW1KGPWm3bCS6nOETE3WK1goACRQUlATl2XO1Jj+oyRqihGnJloETp2
g+CYSytDMKGW0glfRihU5Mp1wgoRHgkEtYgitHAKG3a8BHw7Rce4/g2NyFS8F1kdirskBI1CSW/g
U/WyiZCus1JJLWPgWSqC46TEGrHiNar9vU+ZPZ2DcspCV64GdQDdx7QGnGvfN8eM6EHxek4aNf2Y
41rCruyLWbLu2ZWiCq6EjrinoUJkHgYFwDCxMyNqaQXn26q3UKNvhkKRw1MWKo112+bZQDqhr5lU
v1EuiDb8jK5mqyUw+9e5LPgDurbL161SKzFnW5fKc0KznfTZxg8Aok4W6dojKMzo6Oex323NiRx0
nHWkMEMRVtW8P1ZjJRZu6/O/ntkE47SX+rpu3cGUYmmnpJjWHKvIfdMdEyQ6h0ytK8vt1NgkhRhn
dr/ldcL5HvUVRSt4jcGk2dqZt6O0lNzIgTgTspQVeZfnKF5wBSgo7IaUNHOuxtz0duhL+MPKqAv0
67DKNeoKMAoJkt4Gk53YF9LRwM9d3kamjzJZLRHk61HFQYOpoUOT+7WoO77Rtm9iHoZoHhs8yjxM
kdlvwDlomE9mifQK5NZLELSoVOPemAXmZ8MwSKXD9LdCql3jLfemGNPjai6nks5iXvlvstCxpzc0
qc3ZoUtDbkcdahxUtHJvK3VG664WmpRmUBqxK5ypmUZTRN84F1YR7BKrfpRnsbcOSdJybuKYC88Y
4atjIM/+a0zRx/SsC9ZmXvYu7lDFVRp2lLCVenZ3ItghFNRCkHvIG/0b8rSt5lojgfwdIhFuCHqm
+SlE0he686BqFagstfoYUtF87oQkLE5DWIgGhXQTGq5WFdBfYqArHRhF8r89NklInRA6SnB/1Bq9
tcdfEYK3PuoM2jaV4RInMQYoiKoSklvV65Ay6UEBIzRBqx4tWcg66gFD63YBrBfZq4wcGYxl8B82
LL8+MiPMh+Rm8nCnnqWTJ2krZYxxvelRJpd6nD4EQn8FhpHIyEQz6KQpRb24WoOUxNGGmPJtxV6y
3lIjhj49Luwfq8CYMxRXBHG2Ns8BhXktJVbr0ezJ/TVh4ZF1KwhjKq7MeDBHkuRl+BgR623rDdlQ
98csVnprScYAMEbNpQ7uQDjyiHgVkSW79wTNyxzWBdjbqld5dyOTpUgknlrC354zhUuCPBjXZVHm
9WpI/D63pYFm4IMfcr1ZM9LYYM+rkgiez0bVrSEwAOHK1BLGcFpG4J4GzfA1OrZlnG6zsozPWqzV
xbWlte14DMl/pj01JFNkrLvGh6WHBTIJ67sgR7qzlvnsKNcDHt9qk+Po7A/g4Uxpn0I1pSTq1EbZ
QIzguzBINf1RrWoM43kS0vG6SBn2kT4bDlTsUqGqO133U0iUVk5bZF1ZBT4fAXJidIh5mZqNHsBT
u/WHlpZQL0jpETkcAkw475ayRkBn6K8tN8Bcaylg0CuTAO96h7PAUm8yKa+SV6JClPad+OcI4GzW
WHGH4BL/EQYclkN/PtcwUbJ7oEBZQw9TEKVbVQyCjZXDH1yZ4Lb951Jmnb3RDR/4Riv3PvFE3UgN
KFQa9AScVJr4Tlir1qwpRWlVVdzIedeF9Cc25dgE4Z3eiHymwG80RrDWmkoltq4vR/xGUp8RCl3J
GVtKZRiEbT3EfefOrO8hXb1K1BHvDULaO22ehC9dw0qzKzAqEJn8w5GtoQmm1SelmYCjuqg/58mY
wjWsEqVYZ2xZjYdcV2Ej+GRxd3AWkDMeZGBQgD6qSQ0umkwK7WYsyjS7zdi1KIeibyWi09lxpJtu
hLNNFFvdKl4MrdV8EmINN6omVyIvVD1R8LWFGp467mp7JVsDut1kRE2t+SUxxEZVY79J0NOw4LRJ
OqeHrkgFCVQX/VbHLEDj3YJSkuO9XmiUr6ArBeWeFVrKXwJpENthExaDaB0DwfDpPsstK7EDm1aZ
9im8DCoLrEeKa9ZE6tpFFmaRDZQ6OOqJETULfjYn+xdOCGpnMws7W+hrWvQF3D66kamm0HP/4aXv
+M69NyF9UteM5FDwpCke0Y9Xnf5ZEOp7ZYkxFbYfRsBCJlBWq8LMxnQVKEDF93GmTMke8Bkptl0X
aDdGkwSKZ5i8drsyLaKeSZEJ6LSXrSw96RUPBxPR3q+rk2UV7F5GrYilZ7MQZzIFoyJYYqB/WHmL
qiynV5W89ZGes2SA4InrKKDhFo5JdjUkQ0VolqSP6XshzO2Ao7gipFjOOyK1zciIsxvVSgSEyFnn
G4pbxpOWYVpIIyO01QAU1YNS10bBRmcWqlWYJAKNfkZX+TZNwzIgM3iq4qeiFbNL01f+uKvkPJp2
tZ/Pn0BMyvFMZ1eQn0NYCu22MoqptnOzwhSm8X3HdjSoajawwI2R/iz6Cp8RbHHjMN0GaTVUT/yu
St/gzJwHD/dzOO4FoSjaQ2LGRo9XNc5KJjzzXMyoiBUr0vQZtw/xYHezLqWSF6tJ2J8tdlTggCaB
L7AtN2HD5C+uKvVNsMaWiBEk9xFdU00CBfCjVPi/oum/FqnPXxRNL+XHP+4/6vePX8ok/s2/yiRB
lv9J/UE1tMCzUHeoFLr/InIIsoYBWrSURRBASY149j+FkvFPRGNwOZGB8k/ln7la6j+xFcmAuNBc
GPxF7e94o38oS/5TJ5m0RSTF0jQDDdeSKvLVOJQ0dViLjfy6BCJqoOGcykEGtwe87MWX3EWqvukd
stOdyLM8dM8e4mNMzE78LJ+DS7eVNzmRn+Huu/QpdIC/VHA/zgzgEOWitLjHfxBLfhY5iQZdLH1s
3qbQXEGDoPqoH7VBPWdF8CBh5AQqQOjAk4W1WB8qOtn1kdXpAvtzK5lYPGpzWySJN0mfYvSemCrd
08wLAdIk2WtQXsCgX8osoF+HBc6mbnsoBOb/sVRgXh2eDAVjE+xHZwJLiVGGdPm7PChdmXwCGi12
W+p7PpDvQFeflKm+KzSgT4BEe7sosL8yLZSj1RQ/Dp2ywirpRpl/HMvHKpMq8JfaRa+vUvyHxfAK
ExLA8kUvbg3rVpWrzYwlqC1Ruj+a0x2sA6ihqtPNEMbr91xJ7XokkzydT0IuXVq2+SvI3i9mhWeb
omMI2nVSJ26+iMKLCMcRugLscUS62TVg+iDAAwGCUJSjfa0Ijk4nHvv6qai77ZSGDlMbLJyGG+eT
N07ZOuieNbNbG/pnpefQ+Koj4fGbXhrs0nyF/aia1Ihpf2WhLgzpfopV4SwFZQ8wCEaaO7VsefzS
KRr/II35oZ2i82B+BPklZC7bUfiNhfQeZcFtVN4I2otSaW6pSCsU8Qlg1lE617LppUTQ17ijKsmR
ozOAlY2Rx5A3JXbhxkGn0T+1FtRLYV1m0jHqWgN2EqLZ6bOsN9RH9hw9l/1nljL1aYhnJzzSusmC
YVNHT/iYGEqV66FFqZJw7ySNGgM7MO1wGv5rWfwQ/cQO481k5WvoRx8tm2MYGDhxQzuiyq2MuwUt
xfiYBf6zHZ7K4Cmy7iQtOkKZQY5gnfwCX3gkVwxgKWOSaZ+3+sK2tZMUS0KmHNsovKmsGZz0QVcs
JgimdJKRb1GW2NH4/yg7r+XGsW3LfhEi4M0rARKgE+Up6QUhysDbDf/1PZj3dkSWKrsy+vWciqRI
gnsvM+eYL0qxo8tbFQ3IsHZ5yfTeayX6/HRgBRMVF6eM/U7RP7O5hffBa8yK8+ZIyslOql0yTbuh
GHdSiSbFyffDeOcYL7Lz1mYJ8oeONckoHRoneYIjRdjAY15+5u0MHq/d2Xl7XtggqZLYtorYMz9A
GW52boGZLLsuF1rHy5WjbsChF34+WjT98rou8a300roayQS2GjwTAZ7eVeVEazl7NyObsmdfm5U7
adcRdXc0EiNoqykY1H6f4WdrDPk+ngo8RQSpyO0aZfzKCs3XwvqcEmwrqemOfNVC6V5K9tgNnbnF
aYDx8pt649GJPkYxvpN94GoI4aY2OSK/W9H+bYWEi12eWQXam0UxTnJOC5uwbKfplwqLkdDItvgw
SJ1nA/etGu0Ab2lj198yz9xYS5+8dkcCEW6gHnxCHwc2yvSu00+R098z+NhOzncxFd/Jx2zyS7d9
TP+Y3OQV1BogCimioMdMAdkyHaxx12PlkGOcofMtug9frZZb1W7dPO43I9KkWuYTDSe+SINnl3ot
GjzOdK9foB5AnJNYD40WH+L8rDWJ1woSV0DaQiB0cxszna6j/nkZWSm1Ofx0yVOc6WzM0X03s58j
HsVahdeltMnT1Nz3oPlNUhPUZZsX4TpO46MpS5u87GoYLywBdUIHir8F1v5Twfzvo/7H6DpUi0Uf
pu4j3RobLcj8a6KrGvxNoPbPkeD1Va53Krcqo2vCIH85Tn9TKhc4KUKRKB96eUvH71Ln8siwXUeu
FIu/KBL/OYz/n9fCQnzVDENp4oL/5zB+gl1F2M9yqeZ+1Q2IHRbDszFO/lZr0Ali7yx/p4z8c0j+
v69iQze5ykdN7acAM+5TmmHLfM/tS56fQohXMB2RjBkbTJIGEpP/frlfosF/FgvIU6llNBvSCGaE
6yf82ydIgZ81UmtA9mjXGj77kA3aZKAFnkBd34ScH9m+nL2xcY7CVrcO5v4UDtxUV8dGMj3Sg+A7
lh7N5woj95Gh3qrtkVFlH5aWYKW979v7Ra/+8mcT7fCvUoIyiaG0pmMoYRvzYxicw9xtLVV+R9IV
ZGnMUKlBTjvB2GJWsYIpRkkdBT35R62szvwSkT7kd0J+U5GvDjmjwnhZz/VVHfrMzHAFoY+W2rWb
S5i/xMPeVl4dFHOCbKGUxbzSvJXVnS4uechNTjh785HLjYe4iqSX54yV+MDv1uh9Md235IMUzc0c
4u3Vd7XWNMS7ise0ajHi6esinfdJoWIFJV1ZATfQqxujNNzcEr+EWlovbfQkcwW90oIvMLOYw85P
CrMrE5SUg4WG3slLi2QHO8brs49yzHwO6KY2UCQVLF7jwEDdrMSvS4Xor3pKZULdImQR8aZGNmnE
iQ/cYtXUhY+TIl6srcxYdiEehz8W6LTwSFtK3LhhGT0Ei0IqBCdHhCY7WtDbahdA5KtmKD8mcatO
d1o5eoNgxmt9RmLaOokE5EHxYXgj7zsbmX1s5Y++KjdhGK1C6ZZ1F5DxEiXeIe2RD+K8o6PDIEcq
Vtr5L539CQVjPwPdnm7nzFjPVbghJWIlNzEMdH5+4UeFSt/MgZWGqBfJZO2xHaI78C0EHALYao5M
UCKKvD9XxFmZWrNN2Lh2cuw3gEMmaBIZ2BcdjxtH96mJ7rFMK8uHVfO2I8eTxLAd6pbbDQPWJN8w
9njpq2agUJw2qEhBInwnC1PNut1Mk72V+ZIWImAKdr0KMR7EM9RSxFpYDvJ53lez9JpLGrC7ZNsn
SZDn5Tq2vwbb8pd62/UpnbazYdO+SsF/181aY7Qld46XJIbXTsQUxYTj9adEux1SlS0vyTVUSAzv
NgOpcollb0RdQIz4Su1zi3kyWr5Tx/AbzJJDvVzMsgiuyFY7jnaFvO951PL+08GSVYN3K3LDz8IL
wi0OPhhCAS5ZLiUJPBpLOQnVH+IG0RWoihiJcy6MHs/CQ8HEOegWfuYFBKDOQbCROOuF8fyYmOur
wiBDojCFYt0n1m2OhGOUp5doSHZN2rC8526GWdKXO2GByGGUbisdZJ5+WwHgYRTkRsN3MygPsAIP
3cKsWC8bikgRtEKmovoqpCuo+hzZzY0wHCb6MT89g0W94plNirglfZNk5p9yXmy0Tj+bVj6sYWUG
o6S6QPoJHFqQZNUMym2UrJXQn6RZuDwTl34QD+rcbzT5Vk1auC3Onmp8FYUqpmC0ApLh6Uby0lQN
2ox5K1XjOk3DNzSI+aqJjMY1E3NEmhw+lpn4SOvW/Ms1oVzvzx/nNgthBT04OC2bHds/z+1O4qZx
QnER63mteQRKf1rribhvbV0jAf3bq/3htOXVjF+X7DVD+ockm40gSwtJXHrm89tyA2HmfXL7A9Jd
P/b/+0b6d4/IppH3RaOsXdMtf7wx6ExNr5jiAheHRQHT1uyvZI0/3LGo82wZTyZDXZ7pf352LEvA
r6biQpzer7Dg9BRzk6Ou2OuevJE9tvnlSvAk4Mf7H9jc/zMPUmUA8ON7003LNnVW7bbMKvOHLUQT
iqoMTvS96LFbafuIwykfVB6pNPZS2dnLNFztpN13du0NI+ddlQjTWyTdM9UvhN7nDD2vNVQdZBXz
VgIEZMe0FaX+KAm8yoPDLE3jcmtu57nZ/fdXwyjjX3+9qhuKIis4F81/6y600mpDc24uDqgj0S5A
FIzjuIzfRe0sbjlM72yskBNb4S2Il/e0Tp7MtDvgL1iz8fOhQm5HIiSP2dw9l4ycCUzSb6NC/+jn
oLNuJzvelhrGp+yqPsvmJ/DDPlYIlyG0C1DnpOZiazKyLaBU51Lmms5H17z1xgvpj9usNWkzwQab
7UbE5IF1cbvH5I+0+rEz2eCxeUqXyR/LT5aezN9mPmA2d5JGKJbim0Lxw+Y+EhQ4Ub8reB/sKPgL
zW03AthI2j1L4HWbWZ6TvifKXVTle62LTrkDQEL/6vvXsTcDXaEh0xb4a9H9UnKoLUrPfK67TCEy
ZzPaGmazLzgjh9TgOmBNCzF4js8OBqBKy7eNvnzU1biXOhsHZcGJZyXdnok2+mVzX6FM1h3aTqYg
Vn2WUn0zVmgEy7D5kuhITA5VdOlbuyu2EpFkHatGE17TYJDAVDs3uhqt1SvXsyOXz/hYYjKjRxFE
IOTgq51iGiOZWUCi9G9DuCnHQ0JqnWBHPiBsben/SUDcZWNKLfDa6rnLynil0PbilAAGFILfCLu7
MDZIqL426fQhRnlU1LBZ5axtouSRzLDbFtjZoDzmaLJTMR4c6BV58wmKyE1IYJiRbg2VcWBNs7pe
pRYHvxweFkapOepj9ZwV88NkSStVf+giLRjQuMMZ9VVV30jleQSKpvTXLiiDjT6tRHzpELnqs3iM
sqeopRkuP/rpRY76vTJXftVmw1rXh1PRydZmnC0uvfG+EYgunYkNa6OklrvYEMymelt232WD92Ce
jxwh7qy3xCOjM5Q+owygWo2UBTu+FOFZBL/OJEj6lrSnOCzv85QLX64P43D1lXQP/ajdJZru0m5e
rzUXf8NtSoV09S6FUJhqfAeDOd6Hmthir/CNgfwURJgaxa1ODmJNcll2CtVPqbyEDQtY+B6ZDDTt
c4QUne4shQJtxiWxE9NHjHo4yjW3QuLusLAQA3zpWHsmS3Q1yIMvUD0CXWKzG3K5MSC56ZCPOvht
9By9ZrPWrUuXLtsmZi7QTWTx1KuYGzMZ37vwK0bxGrNRB6l/Y86sPxta3TQVBuJ+9IsJQnkMudD6
0uouLqX7iS/O1Dt9lQ4AsHIkB2ZJTSPi5Lk3soPZWZt+eu2yoyntEuMDCqJrxjcqPA2Rg5iJJMIM
ud0btgbpdCsplhtCUZ/vdHBYU3Su0ieHBAGFLR/gNrfQn012VP1wri1r19PVF/gIltA5xcR4mdFw
B14caeZzU8guS+6DHjmHNGa8JU/prZ4DhwUTYRSP+NgRy1533mUhPUpF8pqz+FiJRj6PAMw9lr4a
gntd8mqz6QhyybaWkp7H1rwjS8fTqEnNpX5lyrEt2bkzwj8UXKcjclYbulySySxm4dx4jaq0a71O
kD5L3IFOjsWEStqB7DPnSwBC0VUNEFxWd/ffx7v6p9MduRkABhVggf7zXpwHrZGI0vx1L6LgP83r
2G383k83oQemH57HsMpeM2KSk3N7/Fsv/4eLn5k5ZjMFkvO/rYck5SnzFDUXtC1QbYjuBYn+32/w
h4PuV3N9tdwDy6Y1xOL4s9llVyVLFr6mbx64Gg0awB6sGUnnIdNNAxnh2bgjRuZvaK0f5KtfL8zI
wOafN0Fr/ivpwoGVp1rTxCdLT+eJVT8GZB95KS8fwDLKXJL+tHa1rO29HFge/9mLfT8ywrnDNuEa
T7B6HCaYfynr/jDRsEl5hw+uWywfruHiv/f+PI49+XPjxRr2cr6Xcl8P/2Zr/kOZet2UXLcQ1rXk
+lFqRTH1AAFaF92vH/H3+tXL4iJVWdXu/y/A7Poh61gxHeUqQWWb8nOUIeJFl5W6vRC0yc2xV+S/
MOD4x/79jOr4YlXiVCh5+Zn8qINVuywLrIvvvbYrs2Wlp+ZTKl3M/GsSuDDjkTxWFiwGuaz4+ky1
Z3A6Y7k4iuihLIXrYPLqxgbFzwLmBpdqk9OMaEdNk9eZ8SmroLda+aHo99FokWui306DdWfomW+y
yEQPs6rhTSY9M4nQDuit0+QgdeFNkhlMBB1vVF8HtTmaYfZU5Hul3C0AepwKzGuFZ8kQB8OC7hPj
apfzr6wOj7KkbZta3OEK2uRSD95LW8vi2eIu0BwERzWRtr7C35KHHLGfvmkcVMbWy9EumLTq3wTh
RtQyrVzc0jpBXiWtDJ2ynSDGG7+JRnMVtQ0s+uYBjCgJ3bOxS1GjRDgOlnzVa9yy86FmiG4zqo+M
eV3VnyEYtupr6UiElYpVnpqrVJxnK3MN0BUOMSdMhRh2xL6eEf5CtMfMboCwA3iBp9Hk5hrzjyka
DoYu3U0LTlBSfGMqC9vCXd4eCus9zy5X9waJYOtZa3YdwY9qvrgSeaZV+i26cePkI/Ls2Ad1bsX3
WnkXqQ+RUwaLdYd8EK+FsaplNAI1HtzuLRvoC4nHLCWwmFNG/AtYr/HQELmLeAw02iqvbyMDNla5
6ljJ6S2StyxEmbMFfvuMz9W75tipTbHV2G9kL0RTuB3PRwkY3r4hV4V6BuuIg2Vqym4qUW90Bj6d
GLczvqRRLjcdWC+JB39WvsKo5a+wPb09ZeWuVR7bJVwjzPDD7jBwhUdGG0jhcFSYJxvM79Kshija
usXUcsY8o7FYKx0o1SlhUbJ1uv1QPwho+0qir4nxOtr57CXmmXRiPrEQF9lbG58y/paI6LRG2sry
21zafiQ/iA7lFp6hNs08R5f3SamSrtuTqsbzwS9khuneKRgxpGkVK9fJIsD2DG+TKQUqfDDjynkr
PhYL/9XEFuatrOOt7GxT2K1181HZtptGm47gEIKXr3laK4qgNQhJ36BUJ7fazRYIA/BJU6gqncRM
DcwmcR3jq41SJLcwl5LZPoBSKs5te9EbQJM9ozjHdKnE+JWcJb4brdsOxrJq4yxQpmsawEWAN8F3
tCKL2eK98am4NeYGzn/mW2TwQRMmnMQj7N6VikepwSpXSoxnSNOq+dR0nhy2fk2E3THaJez4pEHf
9vZ7iN9trB5m0Fe5TvMXOyT9Sq9dHKPObFe9uG7ElFVoPuNLC1SOFKvQNnUdxBgvFlWsQodlqLa3
tLcFMK8U7hSGWarOKWD1K1hxviUhbZn6ieDbmu/A+UKacJfrxu31d6YY9WaB6x9Lzq1uBnyG9RLv
UoIWKeCQj97BaaUpSZBAMTnCQSaPAjNm7lnViyIurTT6cbGNUDySjOxOBK06KHFrQdrvUaWv6MfE
T3lQK56+hFbkupWU5nnTLQ1BwuM6zNR1idpPSraj9DiqNwS5jSPEPCjYUisA4HF3NC9LFhB3GLSA
svQqDwy4emzDXTG8zgUs094KmpQVay14iNRDQcawGUePukH+EPZAdvBYs1hUskPstIMVW+C2YNE5
PcXwozBJhqB0tRleQxgsx1u5/E6cfa9jiYU/20ZsavlXDEi2RXxnzsIbZKzQ5UmFXJjk1WocsHH3
74PEhCQhtgd1T1Y56CJ1z4rfr36PCZt6hptpsh/qSHi1PtAlAti2iEw3VZ76jE1loJDCXtMglqmB
41nxehmgbF54KA+2KmqPBQGPjBexuiXBLlGPU3lTliUJhV3QIwrtQAEmAHxtDFCG9l5Xr9ksb9ig
2wPrt3DYtSxgdZaOsQruU3uaOB0nvUU+RRthABZrGq+la6GzzPkZ9gMtt8VaAFVgM+bbSbqwD3OX
MnRtY4aJzINKHzOqIwztoBCnUjk3eOoarkkzzr0sftCH6zkM8vZC1ByenoqBX8SBfgV4c+IqUJdk
1vXxuQEjiZKRaUZKE89C9brwlnD3dm4m3qvQQvP7RtURFPjbo+Yxzt6Foa5Dy7nX0jfRoA+iRx4a
FJlx79fyQ6mhS40BJiinKqTMqvLrce2n7bjR9D2w91XHXS0xPOzn82Q9onM0pU/23r9c4woLmBTR
kdCwljGerIGoJ/TDzMPySKyM9KxQ/9c9/y/T5Cy8L8VtDGDcjJatNiIIr9DDmWxWPhFNrjrnrhHX
QCgjyK5TSvNgYw0nqhiQBpN9gggtZ2+0Gfjo1zYj1VwpCV84yWlIOtIYVPlDG36MtNoW549BXjB2
1ysCUVNRA0wnKbwo/bfgEI3MltYSXwUt5kJEuJh517z7K+tOa3uf4EZBwCeAku5enx+HePCt/sas
+a75wZtl6ZnD6GWSzba3WxM4TaapvU2b8sZZvvSK48SxSYu+VSxfYryQEHnccIPEqbmb9RrqQekj
eZt0EIYa/zNg9sI+2cvLsoxwkHMelYPBlF5h8DXTSEFRcBvzIZWXXUg5Q5SLl5QIfe1LRs8PSmC2
3+f8po1urOlFg6VsxIDoBIoARuShAoOEMZgJIT3lLK5eeqHvG1IvR3gCGTCf0WG+h4NN5shEJRmW
mNOIcB5heXfczwumfXoScI8MCIxPzNp+l9ugoEvXsjY6ROnxuwIeULITaC0GFwhlKQRJoEF+MGDS
h19odEFClRM1e8JS2FxMogoqdJZ6vx5DByA3l4EMfXmq3bznpXp+oE0A9GCl0X9LCkGTo1fqACr4
NOJXPW13EV32UqOcLTq8/siwra3RSCun/naKbVgHbZ8+FeIRQYyQOFciHGnaQ8lJju7gOlQZMAmH
0klHraLpO2SHbjNmQdXtNLZJ46wzgcq5RgrXrKRdBIfZgZ4hqSS/p5Mv6mRXqNeR3HhYkgotkeEN
bbS1pL1TG8j/Li2Dlnjo/Lh7Rg3NWr7xTH7aiXSqaF5q+0y8rQ9r3oWxGCQSgqTxWLLVyNlQSNVp
tF6N0fad/mM2MI857GPCu4JCrIO0IRirM6bLpFOr3atx5KIIXc3GIWKnrlycqXftktsEvXW+4JC0
vlL22YNY3BERxdAmXthUpGrr/miLN+FwcvUN8pfcA3LNbuBg5wqpBUrQjs590gCw1dPhHgfvKdQ0
Sm/Hl0DvDGzICBEPSumT7oPfePe6jKj356PkEDKAdzwq7kv7RU72JOPuUmA5eneWl5u5JnMX9kDD
rbJMtccKE0b0h9J+akPokhy2RvfBtXRv5desL1gnxZvD6cdoBVbNtJIw9o8t+CcNyTJ3UcfvdJKP
PVd9pJ5LrfSyvFwVS3pEBbgRU8diw+bfTdmRUbc75nFWMi/H0d1gF75CS2bzWJkXielBpyKcWrjf
2NWyqdmN5exq2k2hxZ7JdCgHTd7ZOR80agjAs62CtjkrA4fMCZG392nJzac20OSLQJcoDeyJ3+J3
RU6vAUYcV0N7lyQfNmkKKU9Owd7EksVBXBkU6jMDoALHiaTiJFUYs8blXSJDXkAMHieZJ2hYrAgT
KZQHKihqmYpcBTNwWM8aSGbwzapi3ZaDZ6GemuFFyPlbvNxLzCmL8WzkH8JpD612J48kCUPxwAnc
aT5phJuJ+Dc7TV2duaWwP6qYIRakE61BvWlwVLbCi1vqUfnNTMutTk6DiYUBQWeg05q3WXXXyCAR
eEY+Ca2kpTLWQIs3jhW68qDeSDNBGAxJHMRX0BTiZjnA6IXK8BFWW0kNcvgJ8zBs9f4+nb9HJ3Rz
nYsqfyGlhywGDVtFdOjzL1W+FyTHdaW2ytR31vHrkimaTPT00pmBzLA1Hy7j9JHqnxJlomThNEnW
8XyM03CjprthHoI++1ZInDeXdJVqM8MFfmD0jnGDZuh+Ufh+TWjuodjGuKBj68VCbJ+Y2O0Phvrg
RNhNuBEpPaMGnD4rxGREKlhx6ac3KFtv5aq4dXh/ZS+jTDU9ZpA0Dau+AnqCkaZKWDq33VoUX0pk
AXlYgrEHH0spOE1eZsAmId3Lye9lkDbtUriWaH2nCg+h8tHXOMgTNN8p9tfiDgbbyMmdcTuW3CmG
cwaaT0vxZtcnYbf8vhdvSvSgmepgWHDo6xb6dTgRovIIXPQ1FOY6pahGoRDKD0Z7whm8MimNE4AH
1ttAchYM3b7cRPCUDQ27ujTh8U+4FI4hdVi/cOq2cQx8n2lMbpGpPayxWqzpQw+SdZW6vU8SZvES
Imzh1pzAosX8qnxbwF7y5mksabQXD9AlBclLz03S9vW65qIr3rW+9Ay2hkz3khrtgQpH3oJRMD92
2Zu1UK3NKm4zsNdGsRKQUBowHzafsFI81C3ojOnYGzLEQ4sWk0QluvYSATVhWLS01N8QYIyWp87B
fd8xm8beUAQWfQRJWS6jTDSN31kWP3X6d80TkF3b6MVwNelNu9rCu9a9goPr4SFCaEy925o3CWkE
irohYkMt+EBkrqfl1ujueu7DFkCK1sPE5zdrs9wZ8puOJiMX8AZeHA2wroPA6y4ZVJxh/SaBvaTi
lh9eMBC/F47pZ3xhyVMGCboUCvqC+xzSCdENor0+Lk8TiCCJmrxAES9J3CL9tAFSu8rRbhYjC1v5
gZ2oZ3WS19O1SfyCDfa5cMO2bZFtcIMhjfw2huXgsFcypWotQwsbrpAAI9l1oBEc3YKX9GrHIw42
ekvSYrrZRLCXe9JYMXwBfGicQkoTTaJoNtlYtB/ExS4ttb55l4IwYTjQ66Fbtm/8jrroqzQ+SrPx
pjb0I9gKYVGulRh/ecwYnevNMQNlDIpxXjX02gWmNtPpNjUY5DwOd071pDW3Fn1dHfLNtV8arGiZ
M3cyh1tClk61CZNBvEmk0KJU7DuE+PXIIYo6afws9IOm0fOY7wQxUO3AQ47gRkCg6kFWjKV0+Mt4
9TrM++dOmukY/lAmyLKj6D8HcLLZGhXbgAuGt7VxAPPthZtiW66zh7/Nin9Nan++lC4bTBY15M64
Vv85urTnxTSxxH1psL5hAXlQtHx+6oDpXGufbtqAKGHzw8mZ6Zr3//02TfVP7/P3F7/ueH/TTIUx
IBDCWL+mDlMOnYw2+FfxjjSYOwd/XJGe62Q5JCLdZupniyCF1ZiPItpvzWyd9P1axg9XQQCKVBnF
6+QzvDpyrRJAkK6pL64SkvuF32nr6G5Uyu8loGt7yPe90z0ZqvPUT6aXzlUwKchClU5dZ3Q0k51v
zOGtIWukMV6nXnIb/CUkfdMl0Cm00q2O9CmbXoGxVO2zFIe05p+Z/NLG7055nxBzILecB+khNgHs
jMTKKE0AgeqIQQoOhTVx9WDQKy3MQSx0lWokiLnlmuWcMHWo2+mlFzdFlwRTM+3kApvTssOGC7kP
zkFBHE09khTLlD0yMMIVG2UJYdGiMZF782SnDPiohUso9LqUuk2j3QAI8xwt2y7RngjBO3t41s1N
H9d+gtBYAsSg8ZCJ7irh/JC40hqHzGUuXavNgrisD3MtfyiK4LdJb7/4do2MBU+FnBU3Xc5yNEYJ
5l/B7aHpawMtdUi1avGJBpVIfUysfLdOBZiNhWXy5qQ81mXk1UviDbEvU+mi7FzrpGbF3GLxtJvn
nLSVYtN1TxUgkcpYaAL5Z0vLjU11O6ZpgDiYITG4qQGuWn5I1BtjAexG/ZshU49BQxrpm9yOwYgA
ZkYt2+sw3GPb7Wu/K3Y1AcNDoa7l6Ek2iXmY3YzlXkeZk+oERHGIE8vST8mRABla0Vcrm9dRvZOH
xWuQWlFKUY/a13Cc3OWCkfuzXEiuM+prsqSZowKZ8rUluRMtmA9mK0sse1OesJ9kribYnbNjW/ye
jUmILLgak71p254agTdKGra/zDUhqnVZ62kzyq8MLpHxGVnygX8+D8f9YH+kFc8rNifO/40eSr6l
vys6siMNyRsmbTaJobhXlyetZ6UXrbOcMLM54j9NsTotTHH3QLNpVBhNP6vc1I2jbpc4elhGjlR5
dDvBVA+XODBiBsaHBFWTeas6s2cr7Z5RsyfKdjcAJemY0g54H7AZXkc7B2jCpPXwPLAVSuq3Lr5o
8qtU+V1cYkoqmVoOD2nDRlQ+QAonxsGPpJyUYvlUd/A3xFuvwcMzq4PcVdthmhiAzdtEVW/MVwI+
2tRxhxCW/4g/aTQZ1YW7On5cNEhiF4WCyEK0HHfnSnlwKl9WJBJCoKyPG4XCcRB+KU3tiiEJmEuA
JaV9nyFq11HB4Td3gRRvoC55ZOocYIGtM0fajqq6yiDDK/8jgRPsHcgMX0s6hL/cWqf27I8y61AH
Gr7sbGxdPzaEHXSmRvjGsS+YJIbmtDEArIxJCrePLmLESMbjnPmEezwPLQPXqtPXC6xFN1OhtQmJ
env+NNr7tlow4MJQ49SYlq0zXPvM9EmTovVQOfvrVIyQpk3DdGqc3g1iupcMMXcdb6IaTWURAd3p
GNU047cmp7RZMnQfeY+cx0PiHgjLXtedQ2AA87NuWofjS5/NmyVio7ZIT7qALLSwvc/sLTmuN32B
iUMpvIJt/WDXbhM1azyqDwM63rYJ74ibDWZiVxySn2zGPL1K/6N/QDXhM2AByjQnqp21QAheK8s9
ADH2EgscJo6+8dBNg8fugO0I6viaEU/+mEw0+ty6Kr7oknli3p2n7EXOb2QVa3h3VObnLGk3qvKc
xmjkyuEU159NrqKURNOI2qOmsU076p4k+8iIE7Cas1xf5uUhjbDCGW8lRwL5zrvZRmzAQTbl2EsU
wdd5UMtHafA1vjeljJ6ILQQlGR4r22SXnzAuOaXdZTGPZi4exyg6OobplVmxXcRDPTwJWvMRYk6O
0jBRg0E6x85jmjDV64bVdUJpRmCKZLSKcoBPOtDYWTiTAPh40hgz2zKZftRpi2F7dgUYKxsZ3Nxb
zIlbktXyaxWtnSxGIQ5ZZ3PoL4PutTDJbPW76N8kCa346DuEQQ0kYRSeYT3Wzbft3C9C2sVMbk0H
/8cMjiwETXtXYyTKpk2otB5puqznI77ik6p8/t/fzfxZKOcEyWzIboK2PUH4oowkp9llULWKx9Jz
sZgHtDDny6AhlyqqKzp14zy3Z8zAt2F8nTRpYBETfPaMTlV9POptwRD0k6XDqenYyVh+yiSkT+J1
HZn8IFWvS68/FGGt1cQUa8O8ciFu1KXDNs+caxbSBr85gGstf5BV0FCIgaZk3lTy0QjbO9CfPim0
Ki/GH6MTF16/I44kKIfRmc2nsqDIbrFL5DKRIvRGFoN+hGNX3NBovugMtFAkIQsO7AqoE2Fr5BH7
jhHuBk0JFA4FTamRclj44DfG+BgVb2nBQe8gHI61rQH4d5Usi44qc/IJDoHsRYaFAoVUj0pfb9WN
VHymw6VuqztGU4EYLKzKl0Sm+LlOXyrpnPAh5xS+9vVmZxBTT6eoyv6iFVT+Von9WOhPA9bqYqi+
xJphp7VZAn2b9S6iVYSJ4d8MAH/QXKLe+q3ovOoKf6v7VPaqcZPaFxCMa2tD1xZ6CZLLelW8Ast7
/O8y84+vBnAFFAuKAaR4P1bndSbjQc2ky7xDxPPGoMEF++jF+/KudP8mUPjjB/n7i133+L+9tTb5
3xdzHpTN6A/7D3OVPXJ/eCL4y9u6Chx/Vu4glHgGyWoGNPNjhU7imYovWP5qPWUzfKoQAta2162T
2/mR/ig5/Y0Vpf2xV/jtFa0faPWEX62egoaTE2AJtH5gSLXpjs75RcmwG9XtgxEiNIUNyyn0FIY3
DTvlhBKqDJLooUieBnQv2P8LzvrxEnfOKjFazuBDMtyW+neb3cjSg1E9dfxnTmcE+pRu5VbBaj6Q
o71tVTTs4aobo8+BVb7b6PZemy82oIQwOdvTu6wds7S+A6LiOZ3mTqWgSWsPXb9VaGqtZC/Sb92E
iNogcqbPmKiZ8scIamC4J6ssArchjBvNIH+IgSgC7UJnUM3wwihPkvGkQsTL0tEVpnGUo3g3pdlp
SPu1Wr+b9fMcAem1o0Nto5zsTk57VzJUUyUZbd7DFN9DePOacbmpBTw/kXnAgDbCqL02Ry7FVBpR
YtttK6bPsCPfsaYFgHGAhN7CDDjDkNiwj4IpR8UPcNablAOiVm8e2I8WuFMpDgRadn023FH+P+yd
x3bj2pm278VzeCGHQU8IEEyiSGWVJlgllQo5Z1z9/6COfx+JYovuHvfywMunymcTwN7f/sIb5p5w
tE5SYgkxrQL3JYf+JiSpknP6LznZ9s9sSvcgP9w8B3TIlAtFKSau2kb2UbV70WA6jmT2Um8uqyA5
CFDv0iiA093aNI64BMqVJ11B8YYeSKemuCbaMl8KlU3km1f1kDmSkrlaTd8hNtcSLocJcSvY1HFn
j1W6FoNo5c+s7Q7wh9AfyNmPEOx2KFJc5UjyDCWjomgiilrbZjggv9gsclN7ihPvAXD8PozpnVvY
ZVYYbeYvyKwsaXJfGSnORUGRNHYfGLZODTn3CBKVmbuJpHGs6NsOHWPwQjr/q5Bd6sCmlpZG3b53
46shIa2g3AzxXWkeu/rKQ1EnNoBzqGJKEQkMMxCvZqOkIvddXxZsH0HNHigIc09aj0exfE6F+ABJ
8b4zg73pieoiN8aFEt0zPtF8ygcmYwAQoug9AqNf19VCxp8raNW7TNzOmEzyWWjwh242TwoDYaOK
NQ106HH4Yno1+MRDwK1TT49K4G3ykUSOBndAu2NCQdmstU3RyDsTIfdCbO/90nhVU4siJ9lIPEHo
addDqS3DPt4l7SE2ms3kkb0agm02x5Fu3vQs8xOZmK91Ov0iAkVeMjItLYGYoIsqSutBjajQU/kA
V+KhbNIfwjiPeNNy58fNDuGacBvF/TGMrC1/egySdsN4Hu9BZdzj7u5kVnsHBhiNPoiYibgXJ/9R
aEmz1ArPr77EJGJwmxbEccUkNOiPFT2csKJJ3w7GLbDBrWH6100oOkqB7GEo3v8xS89wrKKdNASy
G1goLYQVFAgsfGyvMnee1RwjRGMg9tzRcriA5j5/wfwdiY2TCwYDQq2vTGRzNtWmvSEvX7RuvgF8
xwVzyW3jDLZQRR9sRtyjZqd9QcD1PtJMCHy8VY5/C8f5Sn6Ib5C3uY7XRIUdPdlF8Vj9DNtl8Z9c
b2dwW1D2RWCNs4rLH2Pyj9db2RcUEdbwhkexO2zipc/8dQF+nAsVV6KnmZZkf3/PzdfYyTWn6ype
6Li34GN42qCKFEkvcIp5M3Ai7pmo9ETg3ouASKG5g0inVHtM3bULiL5zqxoiRA2eEp6BdsIuKFEp
Us1ifKOK3aDVv6J6XMrrS86Z8lfgIP9yEUDfLGQAAP/kDkeTKx/iaeR10hFxU5CMwiJxoCk+Rj/S
5eSAgVuho+2vqIGXJSpe8H0X9IoRWb+oKvgVYfjpt1gnt/vUdUlXVyNE0+SY4lPTgFPtr2BPLf4D
l5ozycvHB7dOjkxVRV6vqeNbb4s2Fm9O+IIhq7FitucIm4tNzkurnSRloa61/Gd8G1z0Jimz1xAc
t/49hPlFtET6zvl+y56Bx/IqIXiAAdYkdu3JZ61kbZqGEL7SlboN1/E2ujOux+NgI5Rkp4fiod1d
2knG2a/395LKyddrEqGK+3R6y+iQZDrWhvVbFT3CImCqASIjrI6xdEgQ49YQjB6SmxJBfTO9a7QX
yXvoAEVmuJt6A43IDsvFxC2kDJV74IT+c9rQwfuV0qBtGCF1YOQqxqZ+kthleF0jZlyadMVR9M6p
6sJItKv0Puzuu1JYzm4As7oCFRSokHpT0OuCTRPMAw6krwfJiat7RDMBL+abrAXdTYmEWJGTmjpV
30EAB9gzs0oR3G22EXiYSHGyBnr4tZQ/5O1dQIE73CTmw1QBKUp/XviQZzcOsQeTMUnHaOxkm0Lw
r/PALNimTWvPkQBH0HVFN8UeHewR7y7tnHPh1fiw3slGTcaw1OushJ/fLMT0Vq4v1UKXFjiJa1lk
9IFpFW/w97HCcQrX21g2AHtUuheorS8F55KP3Ykh1R80MQH073c4/6QPFZGZZPROvYIYRzdk+BPg
goO/wgplsjUbWzo73V34bGfDqi4rJphsharvpJrN6g5JoJrXaI/2uGToQ3OfyUbggB47ROvhYXz1
lhfWnLfC6T1FzfXvNU9q2rCsgxaLlz88/YO0nq8M3RUvEvX/iM58t85JbFG6XtKqZn42eYvfJoFa
uu2wrvEW8s5380uv8mxc+fuxzJO4kqWxEcssp678NViJZeAQUajUca3ZXozTF77bF96EIcmZl87P
huhgAmBvwZDSzp689ZgvSJUXIE8sx7pUSc/b4csrNUG8z4pCqBLMP+vDDk3Mbui4j0ipxiXuhTim
mUcAY424mAtqXF4hEgJUAoqwUC+pBp99vx/WPhmBqcj0CVYECmEjHOa+i+fWDlPRJYWze7E5cfb9
fljs5FwYfozu/FS+dW6/pBrGprF78q5guyJbsqhW/Y5p2fH7c3E24HxY8uRYFJEpdXJOwoiEoZn+
aMoLs1L9bIj+sMDJeYiDtqzRk3tLBWwmzZFyjMofRJ+nH8u6AinKQK9am6Vq404Ai4m2ZbkOe/Ia
8MZZuU10VGjExmmsAD2CN0ZLiCb+VgGHyfVtGYPFYTxVAnG1MMZgdi9RKCtp7pjls4CZjImIo1Yc
o5oLQXsYKD+TDncdRk/GPc3wRYEJiTGiYlQ9VUXsSDVao0wF45IhG8o5A4cWUH8TqPYAPzekWJLe
M6Z2mSgsjWEjylAGla0Qy7bU/vj+08yv/pttf5rwpYzDDW0Y3gRzVeMrIJi+3Ru3XfEzkN9luhTf
r3auSoKw++9TdprytXKTK4XQc7hFG0OphfKKleoCmuAm2pb/q7D1YbGTi7ROGdPWHKu/mMnZHPqv
i6W1yl1rc2mxC1vcOrlTB68vkQMd3qxy3wF4gAx04dWdP7Z/U51PbtByrOGtU3QFY7nIIx/0bbRK
2mR14QOdX8YyDVHRVBR/TpIdOaW0r+K55vHX9QoMJhWlt5lu5reWPZjUPxd7mF9J3Bo39Bx1RYlV
T8usYpoKYEn4s9vh9ez8NmsXbOYaVn0O1rNPI2zMlXCBvfb1OVmUBzSQwZYoKE+ioBaiBpDW+Wua
P43itd/fS/lFnv/Xs8VziRC1ZgK+pvy5xT9cKfTbGgJtgaoAUpac72KBFpniDGvkRV1QuRM3NkjM
cisDWXIvpZFzzPt8slkdHhpij7KJ1vPJl0zjCnKIZr527iwygJqGK6zSizr051ahFYDlp4R0H931
z9em0eCORd3xKm7/7Jdd7wb/QVKgzhnG54fRJQ07a9YRKcZPP1ckK3XdS8a76QMRaLuN10Kh0uEM
RcCHhZqhATApBb+dfIw2USoBsW2vegVhNHyEClzYtag7yPkNKLYW3m4ZPgYKOiCg5Yt4fJSNZl/C
DJ2MZFUVm4q2kWEw89SPKcUJ4PRAEB7aqKpsbjDXGhtbL8ut6Fs3zHLXlSxcSEa+BhNdmtNW2Hc6
SvCnHQEzmdpM0ygdLZhA7+hq2BdO+df7kgWgKkqazs4Qv0xDxAzN3maiApj1nTYJMoYYaeN6w36c
3R4uJR3y16PACUePVpxlNuD7nWzGNklhfcvT26yiOP4kg7ybc/F8ZdjzyEKn2zEfeHNBo3cFB8nV
7tcYtdveU7C8dC5OrGrnWuTzbznZsh5YVQLp8JaT8MDzcbzHqF2U76bT2aLrP6MRBgQZTmV96T76
Gug+L3wSwmGGpUEvlL9nlZF4XdqzduSfgmTZ0dnx7eTFxNLuwrcGOXB6dsCR0T3jgKIHOR/Uz0eU
p40iq6rfZndEJT1U6QvQNjSldtF0h16Mn1KOh+hBgkRiOmkPEVN+kAdmsuoC0Q1bOF8FDe9mM0rY
EFap41tHcAwMcDkeP9viZyb4i1IUVuBDfHTsDAgZYnSvlb/a+D4pDor0NAscZl7IOLVdVrXkTA3e
jeVBQ0I4ZYwrqpj/Bc+ZDxBKK69CEdmg8DjxWTq6CjneQVYd2R5oBQnubsuIWariNw30H0h74NPx
ox5h866XrgCsm0bevpqGZdQxTZGb6yK4UuSrfhIXDB5wXav20gxkhtHjZa6h9JsSyV6L58s0eavi
SVcWcNkRRpIKRNfDJx2RgaArbcWHwzZRSub3KBsvzfw1KIF2qcmGWdiGzstCAzBTJLCu9H6tQMyB
3amp6bKngT2i46/HPwVwp2Hw2mFaOUWZnfjNUokKoPD6KgPtmvAiJEuAvk9g6n6Ci2kRDQh0Ay93
Ya30+kZOo2Ogm+hvMaMtcKDxOuisED9UZYFOp13LjyJISJEhfaDv1WLNHCPCtQwbatC2SBV3V/pw
7Ys4vmbmRgoAyubibvY40xC4iwhnqcaoaKR5FFxXMohRWXE68yjHxgq6oCTugSyY9U3DOxuaedpV
8RM4uqN4K2jZOinLtQifZmZrSv4hUjZh/K73QHD4O9ZrPNANBzZSynfA9hcNgiIy9g1IJtY0+fEn
Uq89+XeU7lL+Ham+NwCA4BAmqr+DQlnofbjwZ2GWCL6IdAdKw+nrKwMnRbN9UJWf4/Q+eAWgDLbd
qhUQ2spcVGAyrG2EetU1L403uJDp+Osd/FBxGfhoF6q/8ecGV/IQ97uJqxhH0ZXugwWT34fsFipH
gf2YoCBNqTD0kqtFl9w22o9CgwU0TMu2myEkCGQ16HulQCfEWSSpPNKvht/W7cuoepeNOxnlEr3s
7RKNUYXfHkDvGtxB1p0ESUpDDNZp9susn5L6oCUAG7PKCa11MjyX5rTM0xW7H9H70PGzeo9z2WZE
V8wHyazzCpHGWckJWGPzKZzw8xIX2bjH8exCcvjlWjoJJCfxK2kmdSim4U0zfjfZezCIF1LcM4o4
JyvMWduHjEkPjEqTI+V3VgyrqoKAWoI2xkFBgMyVSUx7K5yaesvNTO8JXPlMj76pgB8rZQIb5U5i
ZqwVSKz3qccEEBqkMasyzohmI1xqg7YexdglGbSxxUADZ7rqvGRZCcVKagVA6tnvTk3eyIqBtCTy
xjdbx+RE9njd1p20KUJzYwX+sR0wGvAwIRTE6xwrSaUvF2mYXPfwvZHExtRPJrW4l8jsgqjd4Vr2
bkF9GnTxscVCzgpByw3qSg3f5+ln5uOmKw92Dc4t4a9l4HIMeA+Nql33eYUdmbRuQOQrSukq84hz
PvwFHGe2i6kuepRYq/6trh5E+UocPDRWhsVMu4U1KSB+KorQxlt4L4zfiu5aUAxUQkR7pCncT4+z
GaHeV+sUIs2iDn/XIQj4tFlqtb/OY+s50PvIEXDy7Bv/VuF5G734IVu1w6908FJxzZmDRaU9lS04
2HBZRrrTGogucCgt+rd6WKBSFC794Toe6DIGzypurFbeAtmFJJUobgkvLs+YiWvhrQVG305qTPR4
5Xqs4UWMVPug/dBhWhtNvZOxJYlr3zaA08DsdEcDyl6buknzGArljVrAooGVbhYtErCWDMmST1nI
DC3hQqMkiyCkPZEOqi2YSj1e6Fq9zKV42QPsNdyQS5nS3+C1yUPkCmVZQSUiwGH54bfearRiJ1dU
HDrL29n10PJRsZmzUfRqShBDmQk6NqZ7Y4JT01cQZ6QE1rSpgS0ecDgm+8Gfw/ARvYHVQdZ+KPmg
vtQQYV9l+aeqXrVjs/Uj5CmgeCbdL4zVlz5NBgjDVfBW9IQXyeW2dvzcXw4l6ZMA4bN7GWHNlsw1
JhkGIooxNYTPqCataSIHfUPS5OsaxH7IARFJAcRt2uO3OLYQIbYeTLwp1V+y2Ltqy2HfpMYtrtGv
4D33Oa2SMHwxqtrFZ8SuB/MGlDLUHoW59U1Ve4c+wKVNI67BytEZxZVx+Opxz8IDhI2Xk1NHGy+r
l6UV3I3TscR2NfVSjCyXZaxvB2wW86hbG2zyIIOLIUNObdInDvtS46GVyd9WTCkwKbarAiC+z6Cz
BzrLVKJARXHmrueI1xgAjQ1PeEhnzNcMw0pVuN37PvglSdE2Nt8x3NsKcoH2IwAOQ8jdxldhfcGC
EWW3RN1GCe0MtX8f4OzQARkd33HwBgLg33nNwNUL6hRfxf4R84CVqbVwD+6MSkC+mQkkWEvV+IWZ
oRsmRuH40rjB/cPRxnGbYIyZWeUdUinPGDcvQ/FXgm1uIL1I/i2XHDCR6yjLjnrLWZKlY9Dq17Lg
u0YEIU1N7bJmlotwk2TRCEWRdW160WqOWr6Swqjj5k+0Zul1xloejE2e+2uEGVYSOUVDLPCQDkwq
JL9aaA3TUW90twKiISqMenxzYQBUbwWw9eqFm+Jrjj0HctM0EZ8RFelLTT/B8B+GdHhTDtmVt5Kc
zA3MBWwCG14I+p8/Z9kb5f5/nmGfLHtyfyj1aEqePLxhpH7Ir2VqUsVJt/lKWHpudK2C7UPt62Kl
/RXvdbLsnIF/uLYGVBuzQDZ/F5iTUmubm76lmhmWYEwu6r7Lc9fqUyk8w+ZoKDBbVGUUcE56nUYM
9kbg1dZL6w2Ev78GhkpM+DlXEozniCmbGd6mUsxpjxUM2ucEePWFCvVrI+/zr/hjhPfhkf1yLLUe
Nay5tzGb1rrij2JpLvCfPQAtvzQ/OlPCfHzmPx/gw2pyl5u5YXq/k+hqoOj3BZiPV2JeLL+vi60v
ZSpPxfwUKJ2sq6gnnbzbFNnPSuvz36YqqIsBZTY57bEKv5PCAk/1+LbxtaXQanB+g2MD0wCiOefL
R9Vb23Q1QwMQpmA/b0ulWVljB5NEtXXU5VDSRH3ggIYbYFtvusIN7L0HxiOOgZOr/HdHDJMraIca
onleH9qQmOgu4yUUdnsFbrZcobQtBK4JpTWaip0l3oaV8qsEXd9W+kMJULOnxDATcTN0+lISAyfM
ZUeWvcckxk1RvPFgJ0JbgYfhiuSPvq6t1PpHOqYu+nVzECZHVqhn5EcUBuAyCg+jfAyF6smUXkUy
HPoyN33gMU5mYCdiJxPv8SmtIZZJo/7oR8NeNtNb/OETOUCoz7CuG02j5SrmYIUjEjGlKw68GBO9
CGtbhN2uhSg66m8VMp910y0D3UKkr6t+A+y/kFme2z8fvuspOCdLu6xEaP9tIEGjpkkVtOs28fD2
/fb5Opb7vH3+zOc/bNMx0iIEtCFCzKdCU+3IGZ7EO8QKFuM98K3s4VJxT7fmTDT4+GQnzYwqRAVR
V5E9V/sZRQeuu85DVM2nZEaWlWutZt7aNyQfhVuIs9i+XDuV9j43sUReehRCVPLhQECZ9P1qpbUB
oi6etG9h3sc+ySyVdxrDuasHt2wxlexfM2twzUG1uwEDLcB9YCztFFkgo3IG2C6oV1wP2AgF2o+Z
ftTnz0q+r5mLGJaLzsQKaCO9NVlbC9Z0UNLhnVNlCyjRdZBUlJbBVwy+pYTgMemo3nWOhQxGMes+
wCCeuiwFAy88eOKPxkPXQcjWQxo5HGcUG/Jwhc3Zj7LM7nC6fR46WBpeiKt4e13iKq17/U0KGNOQ
A1dG8ghy5F0oGog3pltPlZY6HgB5hVByHjPiTAw0laA9IMlg8pf8rvnhwRpe4DRFwyR2VHwBCm9b
IXpQgljQ1An5S4y4m5WQvoidv53Gqyr86YUcnrBU6BsarhF0V/KQL3Fbwul51vMROPPW1gO8Z/W6
jbOPLUNd6nNODmmF0h663kfuWd9XoP4nuAtJd6NshCR3GaYspGyPd4Gvx09mnduIArXlrzE5hvI9
gheDDO5VfpwBuEH0kOf7qjHXKsltnmq7aULHodwJ1uOQp+u++zWZHRZoMlU9vABaLmV6NEeSwGSb
UOPPFF+d4hiS6jovqhd8DA6WRme0atftAJZaThd+KlyXM70faZrW1qWd1uLoQ5I5MJkujiJbpAfO
2iaQqQDKjgC5QPIVmnSlIvgQJhvDfzCp3xWNQp3Gf/RQaOlqxNFeQmpRlrEVB7A5UHtF731vEPDk
Xa2n0F42WngzYE8Idj2/jeCgAjpdhRYU7uJnISDLqfZXmGaRv95LEyTtbN93hYstyZ/ecGVhnmIG
1770o8BxwS/2rfIjRkUj9t+97KnsUWbvcLaEnySrcDbQKyaMPU8ySoiF72TKL3SjlqYPpyJ5TlFB
b0Qc0FqRpr8FKjQmkAM0Vr3pOA3TusvRj5SjlxAUrK7UzjS8BqO6SpoKbjoJaNSBGX0ZlAc9fvEL
OmJxu57MhxhfFHTiHYXKLMvRjqARIZQ7Cd525iU3w9DdFwFSESqDBrV4S7QJrUXBNnDV7ozIVVHv
HGO0Wr2lLJqraWQS+RSaT6OMHQo6qEqgOMbwogKh9Dq6fhoG0R1WueiERz0aGQiBat4q1t7JP5fg
ZOyRIxO+BcKxl9at+dDAjgN+bgy/ZDpNmsRtwtWp8zmmRrbx+EYDOOEeEyYYlaMV/EiT5qDpiV0B
uA4kmF8FhXVpLHvYQDL6Az2BxRAUVAHAWCtOABaYnTL7rl+pbXPfpC96MG6BXBLGdgIc3VF+VzWa
19JTNKp3FrJuFNvLMukdqQNkAkmmwF/P5B8p/VPfReu6pXpu7g1Grnn91FM2W61A3bbvRN8R0Jcw
xtcG4v+Qlmj5PAfa/agc26ywI7RxU+9R9B8H4RhXJYyZaI3vNzdx7SAmi04uUJqScm/IjBe5QuCV
oR2afjDIcPjW2Yf+bhJuAdIvxvwl7nEVFAsnbMEUwxMLCsDm2o8xgBmFlmFpzmqyvCdtV5ol1tae
7Ba+8A5cYTegudPDdtHq10CY4NmhI1Nkyxpx8piPH0BKRMXlSom2FqitCj4XboHrkpYeGnWb3q/c
kOZIniCXpBUbiwmAGDSuMHaLChUBvUR2R4Nxv6/qiH7guCwi7SYbwueu4/5P0kMaitscrxM5pG+M
W6zF1SOj0i7mEx4fyapsYY0DTY81dS9QOI3CTaGBoRCGH5bcHDtt38r7fLxj+pd5HY4jKKtwVEoD
8zVKmF5Nlh5H26vIxuKnhPaXl8surKgesNqsWhJRIoWxchMr5q3aoaFW1BycQoCf6a8iqO0ITRhp
TO4RHKcK+wyhJHu8FaPbUKOaHCCJEo0wQ1tnKsiWDNk1XcIWDomlwlsZw03ZmFRZ1WaS+1WqKLsi
xhM9Ejb6EDlK+1oN+S4ZEU1Vf05CsFe9fC3kujtU13MH0UKezEDG2EBpLGMnpRVmfjH3FDStJlT2
BsxZZJj8ogPvf1UMP+N2L2QavFjk1MzYhVnoJMoqCTdViM4d1NqRnnjA/SHDhijU3eQrfHCk4q1X
S3Jr+rFNuRN9FBt19P5aqAoNZN/Kx63oTqORj2uhLZRvRXGrK5INUtDjxNQRms2T+OoH13lwSKpr
ZJ/8AYw6Nku98db7pSuHm5QXOPrHqc83rZXPFScI9kHDTENd1AZUTQYD+NNs8qZ+KTSEGoPsSSwJ
vTU/eVJNx8NpqJwElFAqYGYdRVJNJgKHVwsegqi/ifEcFrKHEuM2f/A2YiEt4vjGuIKHOS6SVcxm
9CXD8dV421t00XJlY8D6CPKRzIKOXTim6yY31n6tulafIshzl3gRWovBQULDj/iyD5nMN0JwF8b7
cPTWtZxeR96w9n3lkAvRpmusvVH6f4Ff/s/57R86pel/7/yGXMhrziTpo+/b/P/4y/dNVf6pQq43
Dab+s4ubQmLbv9fNf/1Dlf5pIHAqmvxjC/bJPK/K8qoJ/usfkvxP/gToObKhmiKCtPu3PbYk/hOR
BJxemHcziZY183/i+ob7yae82pBF/OgsVWcIqwKzN07Rg/yyXskGMLQTVmqrUpj9en1VtVyCZPiA
D6b8JBm9iDZbJsJhiOlXZjWUPxTj/GjjFw15K2wBCBsyU973cBLNdVT0iHGMs59DEmN2IE14Ze/w
CpWVrWzkWK/Iln47Ciq7WZWbAgEpQ8/RcjLhF45mPl2HGSaRZJrJcCtYYboXGpFO8aDJ7UaNJC9c
AzluVxLdUUTiPDUmhYV5BOLXSdIwRTMkgohaM/2qI8YorShNi6hSvAf6e8ViMHVEnJO+IiEuIbI0
clHSGE+6FVNdxe2nsJp9oapFIjA396WMtnpAPO0Sphd0HqtmH6SoMw2Vld10oZIcZZ8/iOfUcfSI
GegajHbXa7Rwiw7ZEytTMF6M0qtEYvbUBh0SYpWpYnnmqZW21yY13EjRzdBaTEthtK8BkcpLS8ul
/RA1w89B8vKHMYhAptCa5n6XJyArXUtHLc9DJxD60Elq9PxGZUDRL+49F5Av17zWtC7GsKjIYDwl
bKMy8u8KMzCGHTPaGQiLFcdYDeMibIrWQWM0ujHrdFYHmAJazuR8cTbqV4mWCa9toeFGViLpfl+q
M3cYJPNwU4GYfJd1CpiOFuxuGuGzRFld3hS56KPKGFEiK2YgIx9eCkzxpn4sr6UmQXE/8r0afnWg
0MLFLDNa96ah7UwtRAKKlMdzhwmetTgp1RJqsS5gG6CIv5kzlq7v5UgfhB1CboyxxISSqJ7wEHfS
XKueAk3DKcTUh+S+86QiWFYQCgFMs9fDq8Tzmc3mYSoI22rKu0OJ3gD0Jqu9DQeJUZ2pzd5bfaK6
Jqbbx1IRol0V4nFG9qzgUdMqObbXcit3bsNrip5TNZknfIYi3bZ6SJ3SFNDyKku8kQ1SbEnEEXDI
xM6mymyZdRXRYYqk6b0rUMSV8R+ASJiWP404kF7RiBweMrMqfitSiWlUObwzthaxG4rmJKsajo1n
BI+M3ernuJZCPA0C+MNjo9ba7STok3XFbIj2coaQ9VqTfbUHba4jQSFPU9cznTDKaN1ZfWYu1TGn
mS6os7FrC9mR602mANVyNWXSG2GbiAxVikELbPKAjdSmzfgcZZMeLJERTSSu6xA4IeT75Ha0MITF
EqdFZ0mss6lZi2xKf5XCHSM3lzv0GOXWsJqfiZIp10k59O/5YI3+tdJO5c2H8Hv8q0X40Qzr8/jO
IMbh0cEoUMbny1JwwyLkfehOyIijyXrLLLRPHoVS5pDr7vcryJ/7LP9aQoJma0gGWI/T/pkmmWGI
HLpMJr0INuNqhNch7pmkLNF9OoI1dWZkFzjaeoHbiZ3YDxDHN+WP0L3UGTnhqf7rp8CMQl2aDcyt
8PlpB0/VxRQzkIW60hDrv6a2fvE23avaL7wrYwW4dsuUJkVF0LmEMFFmRMXfLdqva89Nmw9vGlGu
pJFRZlog5KJj33BTrxGPYtizC+lMO9pBeKuuwkduiGBprma2DwDuVZsdaNb0zttQubDDFyrIcUwh
br//RqcX259dAIaaBrIiy1xwn39bBkpRFEpdxqMQbYT+XqEiDBt58f0qn2Fh/3oDhgrCzphb1Kdw
SKUuw1av+vntU6663VpZ1ZtqdakNff5h/l7mZCKddUWkJAoP488az4nnjeSMfXfTjKpy4b0pZ48P
6KFZH4mE4M9H//BRB4Ujr7QashoA01HPdfwZJ24P64TtjQLhg3Y9PbVs9thGjgvkv7dA3I1xQ7Iq
HMxZDtE+0hzfte4v4vPPvu0PP4206ON+ozeexCbolYW5xwgHrRp/J62zpyRaSzfxZiYcxU77xDXg
stnv/afvv/XnFuRf3xqjXVhOlqFoinryEYwkh2I6g6ktc9W2lJfFa0FHCP1FQ+pcuqHfL/dnh56e
ro/rnexgr7eCNGLqv0Daa6Pb9d5D8v9duA5i27qV1ukeWfglStp2s4cZe6Qn9ppOzq8LaK4TF4Kv
jz3Hwg/7wfPpGCLrPu8HLpBd8GNEwGzdHZVdyjRxEe8Fm9YkHKFkXayQfnLEXX3gukLmeK3vBOcS
xu5kJPP1B51EPI1rxzQj3otxmGG0Y27PqLrgWneLh+TG2Hz/GU4oPf9/OcxfFUsmnJxeJ5rAXhD1
uSPsoDu1TGbTp5x3P8P4NButzLX168KS8xOcfHlDEUVD1FTwi6BbP7/yNjWtyChL7E3or3OFbMtx
1b6DuF6D1FcZualutaKh4SE8sLyw9pmr7ePa6gkHpob0Uyk5ayN2t6o2ldM5/prdZvckWa6yVd1p
P66D/YVlz0Q4BuvijJjXNUs8xdf2eV5rfctHDb2JshnVwUagYZWBIxsKErYGEe8pII9vxkMZja6q
3pZ+tvH0e9Atejw8X/g9c5Jw+gk+/p6Tw14VXVGZPr9H3bfLFtFVe6aqdnR5lorNr7w8XD0TXkDs
IYGnzZUiPiOfP3qaRgMZGfsMVQT1Bo0nh2nDXvxRPSmiXT5rK9nFpm0fv+qQkF+/f9xzH52IhtqD
bgKs1E4+umoKSqgLPK1VB1dmZv0qp+YuNAkwTXUhnpzb2x+XOnlMcfIwvs1JnSbf0taa6Xt2qxaI
e41pusQoUERSlq32/fOdXxQsM8+GcclpkmSqU6UlBhdHBgYkFOmlpeIm0LZhIWIloN9/v9q5CGVo
qiTLZJ/4qX/hWHXCRIrL6+y3k2u45cqyuTghySPNdTEenrkUYRzC5kIZhbmFcnJNiJEc5AYutwtR
Rk9UE9NfxSjYk5Q/NlOL83h/a2UtsyflQqT4Q5E4PSJ0wLmPiVPmF+OffhzCQI65GJziWV51DmOh
e2Ut2MlT4CCyfUCY1sGG5hFRcRcJtgvv+EzAAHdB08JSRVGXTxsXXRSKyAaM6qLd8k31LT6hRzRq
k4WyWuabahtsdxdZ42eCwqc1T/LdZqjUKBGoLOqlcBicdjURF1sQFwi1QO68dPWceUTaPJAsLQVK
AF2azxEh0DBi6yVdXcQ1fjCYPHgxgliyeOFDntuuFnAAGvOshA7AyekvzUEPupp1atrsCcYvOl4Y
WSktUtBF9IP15sUK5Z0QIpfOuRFA5Vz4mGfiD6WULqGzABngC4e8S8qRLcYvyPru0EEV6+hWT63u
RojvpBWgyLbcKhOCK6IHJlqgvQ/pjc5sgku4VRlLoTZXF37Tubdv0BlQJBE6BjP5z29fstokCQXK
4llzqNmky02MRSt4k2GZLUOHoSReAPb3i56JUxYGzmCxKJjhQJ2Urv0gTl0xr6kG+P+VuLW5uJZ6
6GfOst7fr3X2+QB/SGiIzrj5k0CcpXmms5dR9WYikCsiytrGITNk9/tlzj0SO1gzZVnUDPX0Yo/q
WE31APHwyugBYxF+UdFDUACvBgyfk0vuVPO9/DkoSbKmqdyjKBKwkU6+WquoshyOwLwTax3AJ5SU
yPn+gb6+N1agWyrBtZ5JtCfvrTCNJs6Sga49Y2KlhyRvoQVcX2JVnX2QD8vIn7efOuiDL6AZuwjM
fquCjc7Ct+8f5OwKBBaTy4HcSz1ZAVAggkRpL8EBYhyL6wEDpv/NuyJtFjWJZBY+0+eHkBtp1Bq1
lRYd2sH0Oa+NfLpTMG76/kmkr7kTQCZxDmEiNm20pz+vk8VR640669TLwZEcPDuAaDHAXoQ31v9j
70yWG0eybfsrz+4cZWgcndm7b8AOJEiKFNWFYgKLFj0cfff1b4GZVRkRVZZhd34nTFEZIiUQcBw/
Z++1t6aHXXWT4EAL1ngJvd85Fn+RxS07hJ/e/df1U+1C+GA27676zGnWzTd4/ng9kUh9/B+6xv/9
vX45+/Qcw0YU8F6LwyjeG0cEGv0TSXvJ6gtwq12+k/31d+/6n0551OIGOkebKtH45aLKGsPNmhoe
cEBKyhAGu7If10oS/uZs+Q8VBQfS1WyqCZalfyvTciVROgkEbTU99h8sT9vhEFk3dN5XATdaw/SK
t3KrPE6n5mu9joZDs/8tTWE5fr+uH9xpVRZ9tLS6uVw0P+x26bcHdDuZ3C0wHPUcbpX1gjJprrX3
u3LiP5y0HFE6d4B3XLh2v14cg1BkbHNUw9QHzf1eaQArpfCCMD6QgEqc+/zym+tkuX/88tf99Ja/
VBQjCSqjcFM4/Rt7iRRkpryCO79SdwSNPoa/7U7+hxOH96M01QwDxN6vzlCrmUqZBvyJpZseOOA0
DCwcUepvfPG/cKLuV4XhuEyvaPnSn/m14O6HusiDkVW/gi1EKh7kBtC9ZnSxEKdsl8s/3unSz4+G
thqv9rN5df7kPP7v+PO/aAT+cJptPrWf/s+3oo3b6eFT/u2//+v8bYy/yB+nn/cf+GP8qTjWP/h4
qC8cmE+6IKP7n/NPhUv8H0Aql3jL5SMzBcvKnwNQYxmALnQKGw+lzprDZdgwZF1mo+IfJheLxTrP
eFQshf//+78/JWk3vzz/cVZwX5v/uiJMGg061Q87CIsbIM3iX6732ui1uCii6izz0tiGAwoRNWtv
eTe2t7QxyDyyr5FNZoKw4+mPB+tfXxHZXK3NlhHHMPfelD4k4IPRCgEVZ53rLnNmqL5rICxQWzV7
HUTwEmZym7ZO5zJtIX6L+2Z0pIdOPzyv2yfHJDosF+ZmLG13RVtf3ZLrM53RFNQETABPmLv0IUsb
8S3JxkNfTOVHO258q0AOYUdIE8zJjrwO8M0qdGEKWb1a7uQYEzK2PI268fbDZ33940j9eAC1e73z
0xHkgzOEbcMto5LgAv55xSTlg2zItuxPsRWT0jdlsrrgq4w2XTQ6+1Zv8nNFqtpqMGxY3yqYvCBN
STjLka9RFnTMUeMo9S0rNJud81UPos+RGhXXYNIJDBF570Mn89IwQjlixRNCW+SY8fI0Fh3xCjgI
SLru7SN4vGzdBZXxphIGsm6xxLS1zD4oMdnLdvle6EV8qGaHSKm8KreJmWue3prYA1Jde+x7ZSBu
hZxFGUXVEUFUeWokycZzQzSabiqnOY+n6xSR0cQwutgEoz4jjB7WMPXRexmIOPDBj0SQy96PjLI4
G/w8+EH3GHa6elYEOSZFVw+3+1dxaQy3YvL6PHDWLYOK1xZ04xKo7CJFwQ7sZpRlRowhRp8HP1Ac
G89lYl5sNd/NiTIfi2aSu7CfGeba+fP9Yei0Q21gp5YC61bb2+DcOPjHZk6wQJfx9LEPQ9K4Xggo
dL4Jp0MvOyK5iUj46vRB+z5nDWpIhTldO6BP6ieA3THSWarR4Td3+3+/9NAboF9gV8Cm799PHFqt
ZqsNGbKtudQXkBZWra4yoqfeapNLO2e7oO0Sxli6Gx8VGaifDVxAeEnzznetRbiT9/2zZoTatU90
VHA8Q/FebchkwjgUFVazUnvHemE69q6pNj5FNaPMFVmP14lQ9OrYbwl1txjFlgQG1Zr+3KJRj3vG
80NpvBhW3R+MwNXWvej1l6Ry+sNQYQ8a2u2gQyyOYl/TKsr/0rKZeZmws5inkPyt8BK5g2fLEsQk
BdPMJs7Bra/Zr39/+d13aT9cfUvH1FmgC4aL7ZnHX64+TU6aUEZdO0Kzro5TPb0LwIHfbUbijtKk
X5MB3qnj5OaT0lrjSg9b1HnCLXemqZdvmVYinAji6Zgljnxra+WgV2uomP1laELridQ1bdOSW4nK
W15ijNG0ItvomNtK8dA64snUSCM1aUg7RvBehZLI0biaHgyrHP0oRLRWanu4ccGDBT/7cn+IIHyf
XOCado8zwErRjf3mmPxcWNG1NehJmXRqyExeWmPL//+hhisIlRsz3usYZ1+Lzoix8jJ+zxqEy5Uj
rXXdmuFuMCLzaZB9vEXQV+8GAYZdk7P0OCuNFyJJ3qK6ya98svBis648ExhmvFn2Nk2Kr63rjHul
yeQ5liaKU6ckpdbpBoF+zppfMotITLcn6EuTeXWVKMHXuZVaXyb33Q6r7LNpKdgNGybkSq0uHUl3
OENHdNdGIafPOU3gsQKvXZaWvq3rofcNU7qPigJaY2jM8bOek3Sg/G6ee9/x/XQyLZBLlwYpmzUk
+Pcy68cDN0uFVPWpPWokZF5GHEbmqhmzhX/Xap+nDIlmYygKTrsxeqpTJLgsKeTaGkpzm3QjWNtC
huQ11e3NtcXb4KakEBp19UBUHypHe3Bf8lg4mKibAdi7NZy5Q8L+rVKxckbsG6ljzM95NUW7SEnD
U81SvDU7M9llI97uKmxRQxbteHLhjgdjnZxIajXeegSlURv2L9bU4v4GurydxQTIEfb2578/t/Sf
K+jl3HKxzTCToWqgZLd+qRdy5JN9UwwVCRZFuitbZ7jRdD5JmShvqEbkoW0z7CiDhVZmzPONK1my
0rkLvsQ+bJj0az2iFQ1qNb5aYVSyfoTjrrSyF0tvPCYveO9rkUp/4i43r6EDq7u//wvsn3c4JkNq
+HS6rpG3Y2mk4PzyFxD2IPTSMMs/79daYJm3QiM8rAoCwQeiLqmrMJ9aKXTiwdp49FojmHdDbKs3
zOZM/2It9+wg127379mfxyZub21G1ZPMxUWtQtZ03T7btVY/mvogr1pqcHOfHDJjekID9N6C5GpC
LRYJ+rCiwJQz5K35XAv1Q2xMGWUDXtpIkCg7iLUT2/VjsDzUBVFSWjvzYoWDxY6MkTZOyfqdU2ow
Lbkh0VGPUpckkyB9vqopdX5fWcQqjnNNIsgSMYIq561LMnMTTWQVpGAiB8NQX+tiXnUMFz8rooCM
bIb5SbfFPlXxtmeKJFgwab8h9Cqu7lKZ3L+STv9N6uF0kEP5m4mY+A9nGvdGyCUkzwsNjeDPq5gx
lRmFSJkfHZW6Lwe7r+LzuLW5ztRvdonkSKobpkjfEm77kLnOc4q66qMTuiEhV8a0qS2WnToZZyLo
BpgnWT9/EqGNv6Sti0e3yLITA5NyM1cpzuli5eZG9QDMh+S3tMBa8c8HShbSZ7RFoq+ZOZ/lxqhV
5eGPgtJuXrTGBaw4RRC6U0whqR0YD5GdKZhTc1zJVSkewrb7zVb2Tkv6Ya3iIjRMJC+2MCHHuGLZ
Ify4yJuFO9UWNmNP2Ai/YiUbH1M9QXcIm/CjYYkzR1V8p5zaMFNrvjD3WgRxYflsDpG5dcqqR2s/
tBssUzyN7eK5r7lV2iYwUdSeG/KgcRp2KLgsmDrrQKLgBl+O3xJpP+kvbfOpqQAmNLJKbo0ozaPe
YQ9G1t3C2hHtJ4mCGyh38K1CRjbGZAi6WtiQe+b0WCdDDOiV6lBVuIp+/Oup0k7GkZyK+Y//a9ro
F+XsaOo6l0O2v38qhKYU5GxEK7fCHPH3y8N9tvzDcUVvSmuT1YEJJHsztlk/H9cKfRwCUH30wdYD
wFbG5tGYjMjLdOyVvYXRg5smkk5yLk1TGc5NZ5Qk6zb1AesvAcJtbePGjOt1J5P2WSkCmssKuR7z
0OSX1MRVkyXGVxQ7Twld/0/KADVVzyP1Q4GneBW7WesVpjFstYD7TJ2ID7Pd4XNWhvyALSR/1NzY
63T7pLmh8VLkXNrLMz1SuSocnO5/fzh+EWFw+XFmAXITLPU6h+bXJo1iiYwpU1P5lqKRbsoCFD4Q
SZIPinkrkVk3zkT6pRUhIpTOgOzdrsHOz/V33dYQ0KmZQWLbSPOIDfUtKzq2lk1KhYUqznHKNykN
62s+QwPou+hLMpUO3n1leukzUfxm4f9FKXb/UyxaMIh96cha9Et//mQVdeJTMooSE9agPZbxp0E1
5ndUhRej6WKvHmvzKYxH5SgK4qbTqjUxBsFvL8ehgCbg6KhQuF2vmtw+W1Ng2ptuCUv/+wOuIalY
atYfT0F6BZqmMQjHnEoh+Ou0tonLMZBK2XtmkK2y0dgkpvsyWCv2KlfybPdRe+7kkxOXhD4SxWpr
mxroQxDXK5TAD71u+dE0+pUW71pVbsK2PCc2Dmkgmwlj7doot8VSR+lHfhTjmPYQjd1DXOMZbLqP
CFJfLpHWfEpFddHD4BDp7TkZnHOuUVGAIK+Jpq5W1vuwyBJS6yHTMWpVIbJX50MrNG5IsTfnIQLd
wIsAlbbBiVnaWQMDRDlVK4aftsOutDHRtxgc+gFC8IuR5uSSshZr/fNM2pSscw42l8ZUxvvFIz9j
dKgN+5L1hZca2IUwOwzpNzd5TxzMrS9GvLGxaRnHLDiYxL1C0Aaj/WSn6+QLEbi5tVHzh4A5Yl9d
sqvkj42gbqrPtfl9wFsbsQEi2i2kyoqax5rppnhVXE8jeJIIDOUpYAbXOUej95M2Jw5tTxmdmptM
7BtrjYOF1p5D1mEw9gSxujvDaZfmopz2yciHFbFZHXUEvcpbX6UH/EAbNVUPJbmWWnOMdLIMZ/XR
ImehjHFiSuMWWPK5h2+kTblXEgbtikMIcimeSEVOYjKFOmcf94mn2s1jA/IARTT7f3GgofosWBn7
GUZEmbJjHlZIo2lYHxsYQKb9MVSUa6QDRMo/lIFxzrTZcxNA9jlBvYnYNja3yi5zntBP0+XeA7ze
1yljbFXk7Kj0hy42djGeuWAmxF7DAiY/uBJX0CETI2Lxj5R3qxk5uKJfyYOGDZSvcHw19esyLorc
ZtWKcGWjh3Xi4UM4pVtnvmRJtBddcIquQRi+hrNxCqMY01Y6fM86Okiu9TkOezgtArC0u81I3dC3
YxcgBiLnc1bnjVUHFMXdcZo4XcJj8NqEbw7EFMP0R/FilpcR6Uqy01/gXBjiU65gmzbwyExfO2iz
uWXD+JAEfpBOG2drqX3oCkJquqeerDwXnsikbNFh5+K5rd/TkZvWvgw/Nta1b597Y+O8DmGGLYc7
/iPp8YA7/LalwbIl0EJxa4ifD/rC/nxBh7ExgnwzuK2n28cqwzvsEsuw62Lf5mBmFIPBu/UuQ18Y
10x7534Bx0F+7Il5k95ASFxRrTLNXZtNzb5BIpUxp+V3CUgKbG1U6Up8MMhPkFwfcTRvSsJEOiKh
ehNXuFpu1ZqwzLa5KrHulcOrmgYPdpeunW86VvYxVbHpTLuEtIt7wRq42wSbaGgANm9Nn//yJ3ab
vqBdTsQJh2HSpVeIdkuvcNvM/Kt4q6PXURWxMUmDYLOAUB4Hbs88gY3UoI4Hg9M/DWgDJo8SvF5R
9Z4gxj6xyIVt8EpWdOzcDuururV7d4NjeJXWydFO1NWknaniDk1SPjiFdrUC61CRQR/V/alpdb8P
1Z1oxVM4Sm/Khbc0Q4acezexK8ulHSrFhrHN2sJzOA8nTew6DV05jK/0kCmXPHqsO4L/SEL3ZYQV
wZuROFSHpPEoeWriXsDjR77OVTGfIvfjACk4gyqYfok1zbdaTHk13NEoQ4msbHohlt7oeZyqTRSQ
SldTOU55b29LLrrjmDkcbLDtue2gM9WC4L3ABRtruPmNYWrOYmq/ZeOoPLONQwWHAGswja1e5ew8
I+sRS1630tMWN26Yem5OOMxcXhIH8lWdUa8MSiYOFVY55o7151QubmHNGp7cERBaQgsiiUzWh14E
B0hkMcbY3DfUWtwAJZIvE8AXiGf7oBSOBF0WqXt7RtZC5+8ls0WHxtk9GK7tab1KDopTjbsmSFKv
lgw6yrpxyHrt32nxafRCL66qdjsxNWBZHMWLKrRcvVt/aNkrHlwtdsnFqZsPqkUayYQn8Kzmhf6a
Eehy/2el09v+pCR4LZefCsecYjBu6F4ROojpdeQGMx2RAbVvQ1Hrp1xSw9vJ8GqMVv4oRypdijf3
MOqi/yDYVQ7NYL2Mzjyf5YCOIkvV4cPgjiSU65080Ct9GFVtvDVNuJuYhW3mjsRjI+asaPrwzwcj
6Z0dhvTz/ftydpfUvjCMOLEaHSP5ZFIPNaOnTuVB9KL0kzCZuDqxvpj/eqUadUel6xyxJv0YqJO6
dZRA2wQOzbW6S9StFaafJD7yP974/oP3h/v3/np6/7X++t5kOV4ecoG3QgI/jGKVLn1uletQCZR5
a2QONEBz2WTnOfvtQaZyxtQPwDi3CgfaGP+L1Kc/H6Ii5ze5Py/aZX8uG2tYj123JEsaBZ3ZTPH0
2HiwlAIjqLrLunYrySeSAr1K/Wjx4vAQ/d5ilGhZKw03eauNO2psdnXhdg5aggHGLRpv8si49sP2
YdANbqwNdkbM6/q0LqSxE3I4qIVOKvh7p1ITaefBtr1O0R5yBDNBZxLP6XWT7gXRx0SnEdeKXZ9l
O6bzO7MSOxFNz7IyDgMuaLOAZFWXLJzurZGzT+6oVxWRZwASAFG7wf3kySb1pVh63wi42Cg3FbUA
iZIsV1LY20olRBL7s1US/4nRkHTDbSOOmROdJj3e9UaylTCyzKzZYZ30bCXxmh4xOXONIpnP+EP2
DI82bNO3MrI8wfWbTWTDprgoC9PTROrlieYpgfBKQhRBCIgUv5n1sTTbYz4ApeqqTdm3ay1JzvOs
HCTaWDsiBDy2rqVILtYoLhPwwNFlVq1Ol8nt/L6t/Fwpzkwsn3riqPH+a3X9lnXcp4L5NbTnz2b2
0tmtR3V+siGd9A6/h65dIqU9y7i8xlZ3CCXBQkTA2tn9w+t6bDQsfCSs7plgn4aGu0bD7QZf6WTb
O3167sdsl5vE0s7E+uEXz0nfnUi0JvN9i49lXZYKdvR0D2PB59onPKolDij94CbTkyzavVY0nqp6
UWh6rssdmUnOAAzsW6q2vs01m4JZi5qehFt1l3bGySZsL8pCD0J35LQ+LZhDnJW+zYJmpuV2ciqK
SWenNIW/7IYldQVovaxApaio29YFIJSfZpVyyKi2uv7OHneVmDM5RtZmQYpJR1upBuGufe91oCnD
yVcKY2PqgKImsIPqAfKZr4eRZ8FtJKiK7CnDNyVr84dBc66VVSLhSqk3YRZxLWTGuFOH5EnjFxzI
CsvaZpfInKvM08d4pyTp0Z6ckwZX2I4YAQGstDTp0WxFecOvAJ6wcDCqVy+aTLZuV2zxbHCv1xj1
xBurRTC2VKsOyTZOc7SM8YihjPzKap3b477urrNT7gpwZK3L+kD9bTbdRl/whJG+DmaxK9nzDaSN
aGxn3VDZBT2ndVLTyPPqnFygeeDopQcL6HkYeCr1i1sBc9ankztW1JrqrdLjY13JUx9nGws8kx6D
mqa4p0I9iI9pFeytuTzPITnMLJTodV7YGR2svD0GqrbrHAA8KViQQfUhTu0sneS32h/KEdBLjwv8
I9PxOzdhsqAiBUSwqHDIRElMenspZQQxbE2T6mIFhdeLmqudSJGo3tBs3atCnkM4HqhYPHt4krAt
4BhsrCz3sMl5NVPIMJ72xEpSwoNgapmRILiPSTSskdT0NgSTmVneo6KyTBHLlS/32Ej1ZJb5Zq2v
q27Y9lPqO0Z4k215Mts3ZRanZADWlsOGhHU827scYRjyVgofx9e6xJ/7iaLHWruq2HOz96YE4Ucx
YD+cvWIu/V6+WmNx6JP5Fs7jl8yqD24XH3O3uvIJ9TYQ6IDI6MI4lGZwMBjN8Wkeo9p+rKMtmc0p
FLI09JCw8rHWnjBwS4OpzIkP7jXQri6di+LzUufrerln4rHRRecFqYL7dK2p8a5i/Q1dZac4rDBl
Tyib2OZa5uUUSPm46yEU1E5zyFgCE/uRhulWq5RPlRvs3Tk7Wkpw0EWzswBalnA1WtbmKWtg87Yd
KZjQwfVM+OOqDapPjKPeq1r4spvOXaAfpmDBLILzJyqaMOkxB4Q3HR1lYEVsPLtWVzM8aCX7YHCC
5MW6aSAVDiSc25MvB2Bl0yWazW/D8CSK5MpuFaJOcZsi8wD6cbQwMc3XSqSnclIPtRh2c2xubPWz
Wlv7qRkPLpMtaQB8VY2t2ZpeJdOtSuo27mHWpptlh5e06HwQIQfm9xvT6m4mIbCTfkoEmwK6WPRn
Bf3VXUBjOagHauJdLfp9GYRemHMC00Z2RPmxBmcW61s+9XVmlWy3CeIaICEGxqpXojXON68o7K0h
zbUdtOeKTNmVSkZcV2Vnd4xOrar6ujBOGJbXghYx45+3vo9e0tF4ivAOrwKj3AvSRZKHicJD0G+w
EmVf5ckz9eCjqMQtBVtlZd1Kuje0BBdTBasEWDbwnYH74U5vP6pIq63yZA1bV1nzG4/pxalf3M9A
eBK2oZrp1clzoB9lBl+nOauxtUut+KTG8kWx81ujwQy28RFl85EF+YCu2Rdt/iHT7K/AB94FGISG
MOOojnZZJk/L/W+sOn/pNWRyQn7Y7m3Is3UkzngLbkU3HMfmqWTlUHDgFttSKmttJloBtkucmfvm
SSjNQVomGJ+JJNj2YA7ZzQYGblXDoYtQ0zrRs9W8awkRXf10IMzgoKoTHZB2F5PmOANzBAvqmyRY
I9pXA/aWUQNqM76Qev066f0Ds6WdssSH645XB7M/5o9h0+/z8V0aeFRn8BFBthhUyZUF/GsTPp1l
+4pi0zZes+d65t4OssHRjwVOXBElUHdC+TIL6wKu7AhD8zzivcwd00sJrO2D+JxozkPKW9fz+KCx
yYnzeNube4rJTR9x+yT02y70PW0a7OXhjdH2oY76W6mM17KNfAcyrU0q1FoUWJpw2a4qNLFqGWxp
qPuFSsE2xZx5rlcutAewwEOqPCsKfHaF1E4sr05Y4Gcg7joInhXNeUVsfWXGeWtH6xJX6YNAipp1
FqHwJIMr7WOeu+fciPaz0fqytDaKBtQwQaGoaNdy2S/X6i4w52umt3uAamB7ipcpmB/TZD4ZKN2V
9mon4hltBQ5tarjMOIiBXRB5hjGNKqIWO9c6DHZ46wYyjB15gsV+mKGG9gApCcLQpAbDuHpx8/bV
Cb5kYFNCnJl52Fw0a9OPg0fC5DErIN5jGa84CxAor0VvrrU+5b4/vRlzQDZ9CySyeIeZ8kYH/TFX
g5dGk7cGmtK4rJSxes7ZM2JueWelfHWp6kwoN4RHbiwGaW7QvFtzcA1DoktbuWerr8vGTyv5qLba
0Ym+Z8XwKUZdM5fdtSmkF/fUFRHWaj3ZlmCYh2LTh90+hLzZMSSqpPDTEDZ0KXytsm/oj3iV+rW1
QSV2JKJlDTnch1ZY+6FSd10SPjq5A30je6gV129i7bEmjDoYzW0ipxPj6lWmFrewiMjPtn2LUn85
xdUk/JhZPdHB3VYjS6SrxHGEWNUzkZnHo+UOxyzLro5tHeHUHMbxReXW2BXVruAV6BJ+mYvQLyt6
EXqwVsa12bVEpqQbFxyeYQe7GKxVl8B8Gj9n3Wup2wdHhLfBxGQb2Ec6yM2An93ikxdQ9eim4ktT
jI1rv9eOQU59eWLS5/dCP3ZTRne+lSsIWX0WvfVN/EGkxpMd2p6C2YZp6aW0nzPHPNpdTOi3fmjI
hGfEee5N+6SKwA9cZU965gRa2x6VdeeoG1XzesPaFpq1davRs7+MTDymAfScDQ4gSbZ1Ol+6UL0m
XMYhV+lsoDsxzmGE3IAwVdKAvMxqDsxrnzrVPoYFgB9C5FNFBws97ULrTVq2X0aj57Zs8d80MR+D
sfJUKnjdgdel3lmnD7VLMC8bWfZ4YG3p11nJ0Z3GBwMEn5t4sUrROtP9iOcj0+hXhettAL+mVCHX
FSWgolPntAerzZgqaH56KoYJDKy1p4dTZGuDW2hs7rSB8PAWUoSMDux9FVu72i082LjjttKdtaa4
5OmSvhseJ0Q20jC+9kV7ZCR2S2lTNKm9MgJ9LWP12rjqxTaMlyzTWKeHbz1IU1V10Tdl+w4g7Pia
qeJAlsCFifG5i3v6cPDCqqjau3m2HXL5qIDKQg95YyR+1QZlN2npLWMG2hv7PHsYibTt29RXkoGN
O93mXNv3U7t0Mk+iGLZpiUA5p9ZuhG+Z47HP55vmJhf24g9ZGEGeIo2n/oTBB3K0eJ/y6Rmszhe7
1feWmKCoBae0EHuj73xJW7aPu+MwmX6ivZFuunZyFjH+gNJg7tEhjEsaVqr2eCjd8miL/GgDqKWD
u7GVyhOdzW2tOCUZ9wQVXcb4AcXs4+gU73OhfIi78KoEMIDZY3hMYLe0u8aRemvclt872EbldLFp
uhmqua0oJiqWvXiiBhKJ1+oWe7fuAdfUBv3fJqiUfdNHO2l8U/Lvjag2wMYvGZVbw6lnYbYgLsCk
1aHY3hhW3hg0O03v9hA5twEwMZCHpPvqx/SxEvITw7+Do0jOQhfNl7qR8SvX4JEF6qrjDo6ldosH
Nj+p86BOBZvHB+Rz9COVnRaYW7vQ4PGMC83W0wpuRRAq5NyfElfbm9qnsQoudpqfg7Y5pQPFyrQE
trOpr2mgFEa3y5URXHgY8ZuZYtOFF6U36Ir+q7Vy74a4Zke/4v7N+/N7n+T+9P5wb9389bRrymyj
ZaAubIwN/3ql+w9V/2r83J+mQLFLQFa2Std40CNaAU1EF8KeCBIZBiYBsokL2go8lIEkQxc05SYh
PPaP792/KmAzp3/8wzgV9CHj0KGl3jPiT6e58KtQcUhB0Ap2LM7oU4RXfhtHlV9hGPTVpubWrC2x
UUgWfG2s/3woEztj2n1/Ts9gKaz++f8DJCqIPcf9/VvCjUu/s0v+9V//5P7N+w//+Tp/vcTcjFBE
mqzZ3I/BvflzP0wwTMm8KhJW5OUwSbt9Mwo33qmKofn3h0QaZHFyh1zbWk7zKQly5qta/sdXGcpJ
Dh3sNDr9b91y0NrlUN2/6pZDofQQuLOAUnPpsN0/svtbTUVfbZnMfc1EkKAcyUY6KESQbWgycGzv
L1DoyxH947WWl3bM5Etg05+PwiWUqyrXCA/dQ72842xCiLz/0/tX9+9VmkOCZTAzCksydhK8xF//
4v7V/XsJ4qHpj7e5/2zSJDZbt/SpSTn87cDHE4jlWLd1WYNeQwbZK0STJ9NDXzZeOVW7bip3Nn2j
AFbf0Bp0HAic/t6yT8onsvD6fg2Tlv2BBtC12uZYcRNt9Lqh26rtCDBxeq4m97NSngNtq/U4QC41
TuHBihnyf0cPczX0hl3ZQMxARGuEvkI6PUzf24AJ4Dwf1K455kkHirbdmDYdoNTXwmxj98l2YrzP
COww5/ajVssL01mPxAcGoXGj8cEUVznrx1KNjqYszllN4kJbeIqB/WjdNxTVk3WIOnj+ityHXeiH
DUjv5RaUpg/yOJThHlvhnh0nN0XA4LZ+DBJA8nb1TDvlO7ztIZDHfkSk0dXyCRGA35V8bl25iw1z
X3tZAke/B04WT+uoJwKV45HF0mMQf6zr+SQpHtQ82esQaYXyTpDFoxFRwQJe5zDMgQUSlIA4vEBa
Ro9urrZBSzyt6uwQPXqD01EYf2tUTOfJkf7aPhHzzqiibdedzJ6qUQVARGRxYJK8ooVrleJkanK2
XVCbTRxSlB4p4taySjftnDPi2H7VlGqXzuwB5HzqjHQTzc5mCKnkJsfDicZ1n3iiTbfoA1doQVZO
L8lpZXNsT144RBunfg7YXaVJs5OUMBFv0RPpPjkWYRzM5subYY/Paj7vRRo/t6KnVZ9tppm9baQ9
JlV8WnaOkIg4SBzyXsDbL+KVrra3kBBZTQZbe1wKSEYnCw1JtMAxh73AHtm6GXcMzUtppZXNoj0j
p54KKGXQqlZ4b6GVq6FYZ3Qo0wIkOH9eL6v1IkhlZLO3lLdGhcBo0DHrCCKKnjXnprFH6Qt3Mxju
Nhr7TX5ODnSRwdjrMPL09TRlrKL7WLmJgUQno93E+dfY/GBl340WSzooyXysN4G9adJiZ7Xlrlf1
fQloSVmwQ+g8A1JcyIOgWK+26pBvY0MeK2vYoKHb2NWjJCIpBPG0jE8tcPQ66NZRVhCOEQJPwcrh
L1M7ggHC8ojz+WCP/5+u91hum+nCda8IVchhyiwmUVn2BCVbdiOHBhqhr/48oL+z/9qDPUEREEUF
gt1rvesN/rbFcMLI1aby/O0YX5kSJgFIZt7fqhi3myrad/ywLB62aRRs3dz70jXDj4VpH7bY7+Lh
EOd4POXYSUYbAaSn9Bd5JSJg9uVDQrCwfcKZcHH1FdkrGIKRpJs8YnLpM4AW0coYXUCEApyZjPBo
yZFhLk46ohxLEEa9slS/LqcJIvB8DJLgF80bVExj34rmPUiDrQrF0RuYEjQ2LLhiHfXG2mCxtuDB
GmpaKMigx/26DexNhrt1vs++5yxhXHCxBbFbsd42iWJIeQmTfJuZvFmeBJODVeVBA6jPqcCrM7bZ
osd9NUc77cc35nFbp+fjE1LYjPwR2Rne2iE0xD6JwCmhr+WwinFA4Mb87fCisxTbBATUaeSRsHTy
NkzyFjCa77t9xJglGLzNrACuYr2BZpxn2yBr8XCzD9OcrMtWbryRuw2aRK6hOjOh6EZvN87xGlxu
M+D8iSOViYGIpYivYarEv00VD6V7FFO6seaMAYi5KUBCe9Ec0ixfB4tda9o/yIY6JFBrEf+dsa8s
LRPkzFulFe9pgSmKNPSjxrKwznvcI/NtwER5spJzlJMwBFbsepRRrMcZeFFR/FVx8zwxfAzb/pDQ
T6i4Ow4dBbdzsgsIKMCYSVkcmyq6iuDTmRZfcYNPVXOI43evbBjgB7uGoV4Cb7Fgy/CGxcmYmaeB
oxeclTqooIwZG4Olsotc9AO4HhhYmPflQ0zz0hbRng77KOZ6Hza/yxEVgROtFMbFViBXcKzJZZ1H
gJPy1Hvma2J64N7msW3DncsoVU3iaHU9tS4G8d6TFTCNaJuXzsfdUbXdaWwdfJ0ZFp9K0KtcR3sR
t9sci+U0fa9Nb2dEPf6jYN8snjGOcBbuE0MD07+9uZPEILpbD6SDGPNMWAJOvdG4BaRhza3XIb+7
r5dsaGNLsv1p9oe1pLO0AAQD1e1LFt4icbgHcMaFDY6b/34cCUmpcfcNHhV9aCv8tYMPXMtKn/oJ
sIG5Gezw2mbONtIREKhLG9AcCpg/URcQ91mvfQ0XnxCO0hYgmNaTkXr7RNkP0Nj+Jt1DMr84Dda0
XbAMoLyjSpx3z+m35SBw89PHtMBUGIFIaV+EIx4sVhBDzp+NSt+mvro5bv0pajh9vTxmQfVQ5eEn
49l1XbIimnQfS0fs5wK0zkFNgS6XP8y18fhklsaW7vfeaYDs1Fg3XKgfrEpd0vLFjoZLls4vSTT8
sFPvW0u6oNp7k4JGvIGcp7V3TmzzuTN89Cs4RrjTWtLdOU+5VVxdlVHYUDANEx2esfbmeN/g1yei
9CW2vEcZix+1YbxC3IMlpV67KjurlPCKVO0wbwKYJrNn3gS9AqASa481dIaAAPP4Re+82L6NU3pq
a0Lb8DeuK+yQ03wXt9OWlnMTA5jXku0yS/ZhfG5Ctm7XwJUUcNeKTnNG7MkiT54fEhO8YuTLvPmp
nTF2hlUrn0KU9EPwIPAOliKB8tCck5nNYsguMC0vLIfLx35XEtQ6zFjgmWuHkYqY5oOhgkePQaRI
c9hZxgNxyce2BjTxL2Cdb9K2z1UUnKrGOo6EWKksvGZJfJIm47Am20SEy7T65xRHx7nOHlL8HMMQ
cFGw2xFiKIHDR4Bvoh+oJM+Z8XN0yOlBs1H0ySb2qS7oelTerSr3NyorkqowaGx+q/Blrm+B9V5S
oVcFFLWt6cJEkp++hRH2rYSXqFbwbma9KQBYslMcPNXDX+3eMCxKbkr9Kem/6DVX7pDx3Fdn3Hf2
IbK575+q4N0xoDQ9zO/4yrNhylc7JY7kwUToGz/Wn+kE12jTQfk319Ev9yv6YE0p1xbktWtz9dbt
A6YBr3ACKDJa3jYG7S94Mpcujpc7xexjleAY/nfAHhn8PGd/oon2M8l+N/a3PBiW8K0cF9wwFAQx
qWazpN+9qnx8SUfJVNusWGPq/hmouD1602Ih71sdSnvbZ5ID3Y4fhEnbDF01nQOFiAWVjdUm1aFP
CO65i26KNJsPyCjxHijIt1Mq+O5q88UrSTQygqH93SaKyit2gnE7T7JauSSJolsNBz4M/Xb0GuPU
juJSRqOCAWvb/cY1PIrUKg3IUKC0zWVeMZQIk3iXDySzTIueqpoYqLvzdPMC19gOVdHuM5FXrHpG
9h5p+1yYYG6jTsJtOBDnh5vh8JbPs8ZrurbOUYIErDZLwpkWRVjyfw7G7B/s0qJniWdUGn5Ub1JP
ky8H0+1yv5ZXZXeIlZZ7y9ft2UgQ7uB7NP+08+ah0yU30mS91rXMn+68GvxNX++X8sWltK9iPkYM
qk2/rddSmfU1hRfLTmicbLDL6/3gJjlO0R5UIevsN6I+o3+crzIT+mpb1nzVQQyK0ro/75eYCtPH
lul1qGfnURsAuMsbdX+36CfpXXM+/ELPu3aRJ5nUphvkdeIw9cb0ks3I30vmaWnIzOX+nfdDk32l
lu08xbnXrdRsRjuL5KRzHBQdZpE88gxJVl5xbf3cOt5fGRIKKIOl5NY3mz9GZnovqm+ZBtYJhGnq
xoubUmYvskjDy6dLMqB3Is2csqGOj26kg9OICGdnNHX21JhGvG5GxuyB04hVFlLBDVHJs2VYIMQy
e3xTE13qrzz5cv3Z+NGaWhPbF7mLk2z8BtvhVEzlNinL5tl0ZHyRroM7qz05H2XJgHxM/8BmQUad
L64hPKpHeQGR912QqujJnCzvQPvQvdBkJass0+XvMYyfMdeliAstY9O5w9GQpXPOBjD7FvnALXf4
ZBkdE55uOY3m6qHBJPMWYwGNMQu+eGA/K6rCfFO67vyZOCO49diO50Al2YdR/Ixkbl8qWZBEJQr/
oVTFuBajwEOtDrAULTeWpfxv1eJKRKIV1E9NmttKSrd6yK00ufT+06y9/CxM42b2+NbaxtCcrCDL
rnU8dktQRbrtRxP2TDrdEKY4fx0VrFzGMN9TMoNxG3y20sw4YkHalJuArKy98Iy/DFIuwmud73rM
LzVROqNUgFrlIeiT5BJWMrnolmDQsmDgjz4D7wSVPxoy8vZpn44nz2+x6+5k+qtpHjW9HkN+O9/e
bxOsNqMpK17IruVTPkVylc9VcgFgEAT12d4ufQbzr7cRxO2zBI0/54kktbFNfvquVA9OsORLRuMI
GQ0QLa8LfjxuaAzmrezmT6xk8eC8jWOBmToT784pFWk0mLzGwFG+WxOgaNl7oKTgy+9xK6jm0tlo
sIPN/c4Wh4zc9LcBm7M3MPKxHJ+FU2OjWhDUCE48pbH3LhH+XUUUCSxmRu89wWaUsJmBSbTbWnuN
Yw+bdcWY25XoupQ1vIoq9ojdBd2MkvG1ZwK0smYc9NtMD69UmDc4Rt41mo3hFWU1KoE6EAAC+bDx
0yk+ieecBSRZNVl1CUQy4vhLYqtZqvbNqZiiyWpiAypIWVCuyx4juIM73Oe1yr7r5Y7slDne/A6C
mYfgfh3bFXFjTS5eXRPucE5SzrdLtwDynfySeGytsXOOKQ3zkOndiI3EYBVHQ1TppZraaKs7s3vR
JX+FDUGjDzy0rLXXPSJj8i6okBGFqe6xFnn/qJYAy77AB9/1q2kbwXgDa5VjspZ1AFtmkQSreYaA
AcNYuZi/zoVR3nxLhEzuZnOVLWKG+4F4lmbV+f28nkOIYY4cwE54n7Ioq1/E8unRhBVncxEwMCwE
NTPs5rAtkwtaHQSdcdY8CZguolHFObv/5MDGgb427fpnGUGqsEcPFVrLvGIMuR+dWVzGcYKkq0kC
MKKuvnY92Q2hXTmvvQfzo8Kq4H5wzQqnYUjpuzKN8MFYpJ9z1mdPo7Y/6omwN5113XZYZqGmYniX
Tqin7I6K4q6TQaCcb2RPW81q/tmOnvvhBgJv2DSwHj3RjYew2P1bAWwcKNZSe4hohqQ+AfbAXVDu
NdN62ti4WLMsITwsLKFpOspduGgP75fuhyG0DkVpmufAi/Nj5arfyFSothnQUmmmx6piHQQ5OTnw
+Mklmtv4NBs0gbGj1HoIi4FQaD3VGyYsVCX2lENmTUl49OPihGMyMqSs6j+KVMBSKrPvTLk/BuV/
/dNvl2S6raXrJy+h4U8Xx/NuvqOSl/uBhVyskYIZhx664SHx/Wo9F/nNNF04p1nIQMD3umfAqn05
5+7VKRKYhATA72p7rhskuxGQva/drZ8OtDlYvkSHyM3OmAuwwEU+xtfpXbBmzfyv2rCar/eDNTrA
QB66y2b+79KkSN5rR+pwKr5tQDbpT89t9AYfrPJSQAE983P9DRqZiCFsbB3gkRrZ8NOSjdozx2n3
o6jnn7CEWsijyjWNLbeYXR29eEYnJft9BqPGk1NxMZnuXwQ5H5f76f0R0xMDpqV9+N8lhdRkg3jK
XRQE1nlylXlWvfvfwXBqAo6SoNoZbkDUTNAt/NfJaudjl2cbGYTVuVkO1mKF5RnkFy5nPsqIf9fv
j/67Zu/DKC+PhZWxT1YFpp50E6XjtRcYSh3Ed29oGU1z3huYavhFDDFMtpu+ld1jrpkP3w9RxNI+
EN35v0v3ZwTL9Zrn3687suoexlpAyo+r4YXgilWeeuPT/QzTTSg6dTDsRuJynkP/V1na7WNIBzk7
NQym5cDu564jaVj/ruXLM2KeMSDX36B3qw9YGQWnxi6p78Yi+JHaADqwF4gbHCr/sY3IP0yXLwg1
EAcxlH98abh7lZjteZglnLwpKR5FIM8QcwKCzoG7LErJ5y63zOdxKajDph+OernmJHW1OAjg2kJg
LvAZxDjaJA3+6XttcXby8ZJUlnNzO4uE6ZYcIjFAMxeTvUX/FT/1DrWjwsH0IUiYZt2vJWHRnJuI
YLSlgs2tloN0+BCb8zcSdhWhMBC2sav8ZrpkdvaOksDdtW68pb4HE4H2vhknl1xO130fpql7HTVp
Z2HeW2izSWaLwEZOQUowmmcO08qKXfUrzfSTFGb/FmmXPNHfdu7JAwlA9qOcgwrgW7ofZhZ+BuxB
x7CT9cbtm2o3K3pRGEnOWxQTPPzfabpx66m8BiU+/mU9XO9KtcjCfskSWMUugnEzrf5kFmi21jFS
qqR8tQtmdaswnw2WG5uYE61Y4mmkYVOHOXR4myRiywM6odh5x82cfsm0k/0AD48KtowfZu6Lha/T
XYLCJu3SyDuQTAoGjMb1W0mgHOrI1Yhc8HcfZWuaQ/dv6jmPuTtOP+BPawI2NEXqqJgyE8J1LBpV
XWI34keq7Dkv/fqjdoAhw6KKT+lymncxIdYp9OFYy5VH7s+brW9VM+rXu7CVk8S1352giJ+KMobh
iNfaoYW/857O2aVYkCDkhMExTclngfrYraa7t11mw30IXxhBB5Uz/3uxKL7NjRXu6ezaXTKhVcTl
sbkarSwOBCzEyDtKBs6mmR/wIGiuBex0cnGi9FlXAKeJ0uDTdWRcwqZ5MYbQvjmGN741BCbe/7a8
Di+9PdsPSlHPyqlqPvq2MvZ6zNutQa7RR57/hGpr7/IZ2DUwTQp3v8rtR0tf4GCl6zZinhPYZX0l
Q6a63h8JoRnhRFAcs37At8FWsD9tWR0y9rtD1EfTiRuCoCuh2lPbVPYGM1copVGO88ZyTUZNQ5rr
gOBIZi91R0jb/w4hkoJ/p1arUNqUJRTW5SmNkumKJsPdjaU11vsms5ytWaKRqcYY+4c6tXchfmoE
DLE1iNoYjy0puvVyZrZ9g/fqbD2OkygPXuyRQ2SNzH1qkM/ORWMeLNesRqJTMd38NYhf7uLjvpLW
egqt8RqXk3XKjeNMJXbARK7aKy8PP1SgmTl3ya/Q3RotDoZgsvXekkRxN/ZQbuuRZ95vnYIx8Doh
42Hjm8CW2gU6qYf/Dn5YxCdPlluXqYHRr4MOjl/XiBlWgyBEo5YKuN7rowpcHmDtPSJ6OHttbLN8
8DSRYl6QZtfB8XYV6pknbWXdU2u66bX/vy7pSD4EDXfE4NdXV4/xU2bk8ZMTaHFwJ1Gs79fuB/7x
r7am9jIqEozSpXnKl0OQtMODmcM2MarZuXmxNk9tZF6KyhkvJNPaZxleRwaxF5qD6d/lOYczrhRc
wwx8Z/brWG6FST42Mnz2+lojKFaph6ZyrMaDNsn0Q1DSvjC5ew5DBktWCLRTL+ujxGR4NTZucpm6
4E+RtMUHU6hykxP7cCPgnAlEEKeAg+kfDU/l4AZ2+oTnCKoqK62/mujVzBEgTVH+2I1R+Robig6W
bRaCmlM92QvT0RrdS9dUh38a9ybooHwbDgY2ZRGdoO7VTLpyh7ARj0FQsnBlzUWwSnMoT6R+MJul
lgk62//umFTihFH90n10shCRgmbr9sj0Jv0MBqDRqtWvrMcjJDLzb4fX3Sffh2TbEJ578IuE9MXE
eeYV/IPplx47kg/VMO6ILocv2K5G1teT7ztPQw8x4n5G8VPudeF/3U12SrgrNwdVzZ6E3HSdLBr3
+7U2QDdXyfTZEj9MKcrnJFHDS6aScWNOOtzdT4k3CaEJJU90AxiZ2h9NK+Y9A+wBQr8jfuSF++T2
gXr2k7DFGJyEtCII+xN6C0LhWvyJiKBINvd/5P0wz0O1idwQj/sOAPreAsb4rCBCM0KmIH0hQGeX
ZjlygJrsaQo+PJKUxJQ0h/n+BRAkXHeSGm0BWSa3+6OsbczblKRcawWB3zV5VXRXx7pFXlQnhXsJ
ZfoHOvlrVwzzT1JTko3uLT5ycUmbgj/IJqyr4RqEZrS6S+3ZBFLm560ht3Xz7PeWeevSjO7U7M73
s8mz4LopEZDLNVpksiHNb52hutmI8VHPoKtvtSLreB7kGi4VG7kXC1JTe1AZ0q3L0Q5unpuEt0kG
e3duusv90v2AWwNc8QZ3ojiuvLNs9RvoMhKkZM7Pia6ToxjG8DBl7XgJQlnuEtMcAclzduq8zN5V
FS3QRLwRlLSPsu66J7dkUFCVBLMvASwbKTqislzipz2z8Z6KyBGbriV92nFBVK1otH9WQEPZ7Ad/
RnsgJguPImtukmcvgxvelPlfMSzclXr8OQ5kwBDFoN78gsqQ6Bc2ttAbkSnYB0H7e8xUU+2nfnCp
lcdqXyMO/PdIL9eS5aukdbmX/+fz6poQQm0dkJs4H5bUzyBu1dOMaB9NGxYKInfJEEobjfJcpxvR
WPqlLtV/j5L/c+3+1f89ryZlhvA3lJv3p+jlBf49mofs2R1m5IDJ3y4Y2LxN2xy2swRlb2SdP49O
zFKRtv1OVe5X2rre6W6bwdTAOzM+fBmthnE4nKWNKii08RiYD/clp3EglKo4dGB0+c0LmjBdS3kh
0Yc7brnH7qfBctovhhDQHShZcwLThxjdREIH82kQ6rnJJCS5kR3zU3gvUoXeQ7sI9QyKiHwzDfV4
MiZhqk1stdDb7g5X98MEmi2B9mqcFY6VTv/esUQkwm2Qd3AdwSVzf15kQF6xxUhg9w/SK2xmgE7V
XyTOTz/x6SCVkV/3pZw6chrD0rkYpVLYZYwBVLZQXQtcDbaeGs3XplXEodZh/CWh5sZx8sLIpn7r
LXS1TerFL9KS1J0EmJ1VmHunzqyhZ7EuviRTgl+j1w/v9uy/F49G6YkfRl/VR41F2OZ+Orb81YPs
reuEDvMFD9kL+HWym+o0P/RzpneDNcz7JpftD8uOt+zp89s4+9VZRqDyooyaH6VMolXmK81AKLI2
LRmCW3xE/PMUTHqnLStfuf3gnzVgKbEmJhoFUxC/2eOF4i2HFiO2VV/nSASaLrgUjUGsDulByc4t
mu5R5BNTQY+gGOWzsLFSQ0dvTGKfwMb2/wBNGfgrYQMqO0MBl2MBpQnjy/h9Dfb1BbH2ZkG3GuXM
wJNi3o8WE4X/kD0XN63JYcqXehEr7gL3jdqJt0M3w6xe231nb+qRaD28jtoTf0YUru8PZe0me7sz
7Bblu52iYwA3piPqznB23qpRmfv7pfvhf8iy7WBjDD9YrHDEGEmHdXLzlBEIfari3jwN306UqRPg
0dCu7lfuT7gfYBbPK1vnjAl16Z4dBmwMGJ3UYiPuMV8rSoPs8XKRSpfLQ2LOnPP9fBT0FSVsbh0q
7xCZ5DNT9fMpHQsyGDv4GoD03lbkTrqIPlwMqgL5knfvMb6qS+ihVd04+wdieUl7P8unsnuaw7Lf
jXXqbkiOBHjB+e4fEo89QLmTGUmG3dIWqQQU/v5VeXf4WL7679RmxhAVYthHi5sNeqt1EPTNY7m8
+v1SZzRrt8iax/vZ3X1jeVZmTzBrpX6q3Ty7JhZTsVGo5EceY1LC6NWlY4jUZ0kKUTt0tym3fxXC
9mAHmwNja8NkNN6TkJKEFfmhs/nutgOKtGi0+AQtXwX4XgUIChCEjsesMtLPWPv0ZEb4ih1i/WgC
6az+Xff5Jhh9ANdi+++fZHR1QUYC5/dfOJytAGo/OEJrIufPhPH/P/F+3pnpFgtFrF0b0z/fD7ik
/Pfof9ekk2xMHMd2GtIbtAIXfo90KRwt5E3dz1aVO4voySmdbPAYTFfGGYihZn5lBnaCmhrwM6r2
pgWeXJGljhL4Pcr1PkwtPGRVpFcV2Z2S8lu4yUr1IxSNjmbZ8hc/QEzSwH93nfGb+pLpZ4+nTixP
tZvtyk7vISV1Wy2tmzIUgZUSGVQ0EYbqh+1VNc5T0RAS4iXV2VHCQ+/YfhgO9W0THxZAHYoNLR4c
p8hwHtn6UZxSvbMIW0XzhbSqO5u2zVCptd9Uhime0SiGiGTh1tB3ozhmeJ08YaFL5r05MKFCQmNC
wq2jEuZm/oVS5plB8s6Odc0QskENmC34B8x3OLdTNJ5LG11kGVbPXgTVRaRk0MEp5O1iPpPWPf1W
NhxiHxwmAaUvwzcTkyM+beELwXfnJAO1IJ2GPBD4wSlLzUq20Y+4lg9pb70ta8nejKNN2dcf/oSX
2ZBXTx63n+e4RGz/6ipxm4T6tbylmeNQRdaIw01YRUwAxeqz9/k8jz5YxqyDazYaaD+UfZ7DiCEr
AtgcyV6Uxe96sF6LKnpkxoZsJJ8oEP3kl90On6xn1coypie00TVxptZGMb9uXfuPk/jfRv1Zi3le
la1Co9g+yzhDb9Wtgfe+x1p9t0ZxbiSNZaRRRIR9v+Mn7XwBnGLkDx3JA5DoxS4HeVpJSu2V7RE0
6zDidqE35osbhoGSrZP+cSQqbpE8x8zDC6n3Zj5CeJbdrvSL51o7L3HlE43KGMEHu2pbhF/9lL62
0v5Io0lsLXc+DgE06n65uYPSv9mVsWpFUe4crB6zkQSm0XwMs+mRbKrHosYsORsJvwOrnVEXQNZB
axG+M4EL5/6rG6I/jet5EHFQmqP6wrU7WCcO41PEC0o4v0IDLaSodq1DhgRLhg8PrwlXdixnisD+
0E71I5DRl5fAqoRdyTZnYR4+Fd/Cxkaq7cUNfIwQMHipSTZ8Nl74YUcGCJtXnBglk4EcZg9W0x8N
VtZtVs7wmGjZpoWP1sTRqlFKbBqwgLqBQx02e9H6YhMINkptWqfafGybot26c7GPJvLQzSlC3pKW
+wSi/WrwahIZs3Mag/PJvkeskOtu1UnvgiZSMHJW0Lg2lKL9wl0ZbCDN5tZbxWvkpdZ27nCXAGJb
QvDCk9AjTkY+6k4/R9Vj8a5VNrwqH280j3u9bqHzTeJP4xGMXPQbdo8GhKxkZWMmgqfdkc9yw+JB
09K1z2aYtrsmr6nvI9S60bAeS0TbMGOQvRcZ1gcBSdxpceZXY/lZJoA5hMymF1D0ZXJEq/6UyeB3
kXbpJtXRxZp45QpIrdLfERw2GBYokhPcEDoA9Z2CK7zy5dbJaSlnlIw2EubJOsweYrOpNQnZhere
lo9xIwiOC7oPI5F/Qgaui83DCJ+xGuqKIBHjj+EbnySnQP2DE+XL4wxYpuRRTf6p9qoH7FKKTd0L
ppel4ZMy7P7wclbDwp5/iTB2ECaa2JWX0EqthNY8cB3YiKbBH6fZcCOxT8GuqH4BJnU+7J3MgIjh
9yyqc/fSFv0HxdMfhIfPQRJ/U/nuw9pkx0cY707kMLSkLW78X+ijnvM+ezNQc8nhL/AlPZbhWVBN
EJZkycapodrYBowlIZD+5hkzZadexh3dTyVVvhsb3hST7COZElMnE41KMf/llt3XHOEQgqjaUwZE
Jav5iRiXe2EoYIu41gNmqftafntBaa2rkiBnN9n1rL6BD6MzT8J5Z/vtxnH7/szo6ksF2P+Gyalq
52I351ANB+zHdP5NnirTa7/7cHJHARE4fzCG8NYVgtxpRi0ZyYPQ2roM5fRCZAdCYlxhRucQ5V1J
9qhP2l+Q4RGEtYAZSHZspKf4PZLJEk8V0UrJKcLj38O/wvFxtau8P8Y0f8BkBy+1eEaIuSP+aeFK
D/FjWakHrShWBeP0AT6HMeptDPCUu5viGtXhD+XgqsKw75GS8+gEHixDHBtWAH+vVsxr1pGFiWsR
r02sCcLM/rYsSFkJYnd7gcvbbHqLa1hLo2A+XmWoOAQMT+y8+sh21qFjwZ0YsIN3dPDb80mawSP5
zYiSbSj7cFW4/WkO1asiGy1nkjg5zVtbzQJpVLa3gn7eEh5jrhzsq0M/8rbkKuEMM6zdODoEyv4O
O/i6IQsQEmXyy/BrWrF/vxth/yit8K8oY8JliKonhMQh2jt2LESiw20oxr8jQHnosmwmRflJqfHO
3aN2tiOfZvh+ljZNNOrqjw2KuW6sEbVd3qxDs4CKWcDkY9p0hFB/GdP4WsG9LCRMU6s+Gv6Af56c
N4jC/9iF0W3GumT7N3YJ9UZRIb6KHYygqAceR7FNJ0yK2raiKet+ukzlyaC13nHeLNc1H4zV1Ktf
ZqcZqsbzWY7Zo1AIhoOwkVD38E7cqQhDUbha8mpVGl1rBehf+M+BkahrpeJqO4PArrB1Q4uMZBYH
qAk+fAgJ2MO6i7oHtg60DyxEBF7Fuqiuto9QPcsnDWynXgcIEQ+QtUZNtkwcVZemK1GCS2ACYkux
h9HRB7cnTozOwbbtYN03QEsk+3wQppttoGMyhm1G+gZzRp+XaOjV2ET0dkKQU5gQukqqNf+m8BW0
ZjN6dnINivZ3slhdV0YE963T1+xufL0cGOboPYSMfpXlsrviphRS817Nqfo9dpN8Fd4VayqSFODE
9T2gRVYavzG6KkWtAN80jkI1m3naEppCEAVtVJ9kdA75ztLNdxVlzc3uLXLKshpqDY4CXV1tGMin
zJD55w1ENaTYb/mJ+ooml0mN9BlSkko5jle75Q51/JkFt4lOkI6wwWBRzQvqwC7Kjl3s3Eqyk9dh
UxxyiN6pU+66xiv2vpdk+MpA51dx/yxhtyDAqvMd0t94NdXFr4KV2/awT6r88eC5gbk3pf7VJe2f
cEYAYtMVr5rIWjySUH/miQ3wnvQt5L2C2xlTrS4J5pNgc0768Yt2DuF3jENc33lvbtj728YuIMiC
r4/CeG2zsAANb6kB1HcBxWGVmBgnJpiued2PqTO+JaRx0TjV2g1xFAuy9HF4SCOD3XsK6Wt68ORx
mD6yNGQDiOx54wzpre+cv7ipFcHwI48WVLDTuyhPSXftJLv8CF15SH3wdhYIFyecILIPFZ1NPJf+
rgsp1AtzVzbpi2iNfShwoqinSeKAFqxTE+3gMFT6OEMGh1WEwWVtumurZQqiBdwk7nUM6/iLYbav
o0EzQ9Thb6y9wq02+ho3Oki0jRmH225KfhrpuLCvNxMmjoExDtcy09e5aQiNMiAgUGw0WFrumobX
xhz7K+T7Bj2ZxyKob1ODarlqn3Rtf5tUaL0OvrzG+vZd87FBi4QketdMVMHeTFstjTOUuQUxFpAy
KkIxVXxkkHNIgC82dVZC7hHVsC2TITxEcfgejNogdr64OT2lqfab72QG4LYjiTcJOEeyC0N1jBS2
SVYZf3mloVej8XdOdbw1u/4RQ/R6ES5QkcZZvW6HYHhzkaGO2fxRAZtgN4sTrGq/miQZNvFATidJ
FlO/cuB+7C0DYrI3AYbnAraOyc3t2EwObID+lduC0f1/XJ3HcuNKFkS/CBEwBbcFvRFFyksbhFrq
hrcF//VzAM28fjEbBEmREkUCZe7NPKmX41ax/HtB3Mgm4tLylLnJaRWs500Ad2Fxc8tmOKlJdtbC
gCnY6V7hJWzHwIK5RDCPR9KbAw4BPWc+vPRuPs6cj4kygoYY0iIizBLxa2hWZ9CPxkaktQnEqhpw
T2D01fjbhWTFaxoHqy/hp5Zg5FV3lQ+SoDq2i6sqdV6iTd5Qj8AZEaDzOJkhf7JsaUm0IsXIZoOZ
7TRqpHaNz8OUqrvRBfMcXCM8utaERzMCXpFIHBXdwSxQKBcmgyxDJH4ASFCNQbKlgk+869iWgT2f
XTzIae0RyEeVR+dCNeqVNLptGVsnDK7ZMSv4j5VIxsdZDRkUE3UihuuNEzzTTQStnOAqdYpyP4Rk
cwZCnpClsd3T2f3aSb5Rq9hmDw3NW22rrV8KA8yPeh9P0d1k6zaZ5FnvUafb1i2GbmqZyBE7dsId
y35brcqDjp/Na0yKdWgTzj1Sdarcd1ZfIJOXjGIZCe4j49qNuRqFLuwR32CtGkiKh/R9e6+rMAXb
1KwPzsiZbDZox90QZhvKUHtVXzsVIiG73YK+JJs9Tr32xoiDPEUenVpHcKuzusqaPRwLMOWt/wEA
cNDNXxoVopVKett1muBTWxa8fqvQ39mgAMlP8fMWlb9FJUS6d1uz3W/yT6lOw2ZMWPi3GZVDQxz0
1HQxosGSki4dqDSuroNZfpOz3Bel66nhgPslo7OjoPlKLUvbgNjltFComg/NQES4ouNwAsRA0OKw
yvsmXatwGTXH+hQMYNsuEKdkILLKrJOdqlgXo1RIPUPI2+u8CqKSxTvqGFiBCyW2uo/Q87LOtry4
tdUVtJCdlmEc6LXgLaCRs24yh9qsmr2CSH+yO3ExWzZDcGio8xLFQrXRcxOQ2qlb4BxTtdc0nXG6
JgI8Nx7YM8yrIuhVhE+gJTYCKpII4xWk6EzpL/QWH6vIyTfwWXAYTKiXpYGyOvgTj/adD9E1bFyD
DYqgcMS6DvJsiTlNQ78NaS+a5J1iZH+cIcYgnLHIpebwhhL9HlVWvWGZanu6zZjJFYmhIQkxJgVE
nmp7X+WEKTrxG+7GYaxpIZRjQ6+CS7jrYLZ0MJEKLvtNUxOKaKpBv1IHmm4Unmnb6ADKzPRm4qaQ
g4mA0Ha+U52JMrDvZSlAuTmHInDxWpUoDAcbu9R0nwvnwc7TM161HAA5miM7hCvlvDDaC4vOVCxb
2pEGZ6Um3DsfaYafXFpXf3V61aJhGp1pIR6SscLQKAWSMP3L8e2vyIZiGSqnyBZwIZ0KGX1+cTvc
NRRmuJgQrGPjIM9AtKvc93/ZaNIA0sFZ77Xf5fznAlzdXhOl74kK2VGVDKEt7XvWDtqnY494sf0/
pta5nE/9IbbYl3YNOEe28Z9p1Dz29biTKOJoqrJIZ6+xE9J6kZnGGqIVXBPgAV0cy47RKntdWAU1
CDyCjv1R2lmyqt3xYNsD3O8MS7IrIoQvw1sWUmWys4IuawM/Pi/1OyeNaI7IlARj/0+gZPtRM7KH
5RDTT9gFKA5Xy13JTguvjoOQd3SrA4vLXeaAEgoTTHVgQYJtkHXaceI9kooLeiY2RzSvjKSY52fO
zgBfIA2PYZbcV2rWHJouvC/CzN1DsXsqZ3FponyhdWerxBxBjZyOhB/v06mcVk0zuGwCjR5NgZsB
jra3IOKmtWuor6VdKpd8ZMKN1OCsjpj3FBVjugv1qxvNZCM1PFmBS4tfC0g9D5HQQvJtD51pv1vl
GSTNm8gnf+2UmTdQVTrQSXlKo+xroCDVNcMj7PlyD8e4ZqXfh16fR48uVdiNC5Nq6ssdlBLmsoHF
CAXm90xkj6lRnUyp44kHN9+GdAUKO7tX7Obi9NNbZzs7K40vwgUAE9d4Jw0HM2GSI5Nh/cs4Vb1F
aXEFxLUW6YuGxvFuwvpuKEbojSgsmXlcJFn1MZXAZCN6F+kAGsy2Ibk4nS3XWohdocNr1NrGqobO
ODk5K+w2OyI/uDhKzmZYDTY+X34lMav4+Qyaolan27By0leLJnrsY/wI9eG+KoqPUk8+ldo8Kcij
tnIaCLHgnSCYDcpgR6/Mh+ArjLXa28hEoHIbdpevmsJ5rXTMjboB5rdAFAp7kVpc9pgh1T/Zgw1G
g9Mb7oFdnex6arbzP9XambnVKZj5WnbL9JgQ6ST+VRPigUg9rSGT9tHbkIO60TTWsuAXBV59A6tb
xE6G2A+aO/3ZUbHTxo1gtASjj5QulSiTzDyiAx5+BIa+YQg4xlk2g+qKcB0oMBFbnTFJxyTSlI3A
ShjiO1SBtXclBUdXdB8dNuSklCjHNOuz9YNPNsePkWzvkqK9yD5fFQYRZWkOYnrSulcnTD9aAkC8
MqeG0NfBQTeDxy6Qh1iMXxPRRuuq1y8BkylDaaevbJhkZKJ0TvBkgIdUc+UpM5lNlNn92BsPcXJP
gEbo1T5b5MRtz0YBWDm8x8F6kpG5ifycdr/xC8U9ZAtqZ5uOFlySUBrS9E/OejCgbneUVXpA7jSs
gNlfxmgX2G2wpVperiMHR6ds9O8qCrewFY+0IaiMpl91MbERqAxtA5Hs9xhTkFBrdgQBX3Sb1aZH
mqTE6CZOyMUfXZLm8aVQMxHdra/qX2goj8hJVa/LC3evU/fLfXmnqTjJZy+rg0wfxTbDcNW7L7QG
tkEvv2TJSj2qqzPnDzX54KzU9FVlo72Hk5/ilnM9hzO1bi+a3h2cKcLBF/Np11qPWBgDqtpHwHmZ
mbvG/KWW4xuRqvveSJGt16/ZeEwBfVJNHtFkB3c+I4sVWo+mqb80KiDXVr4Elv9Zfo+j8Tj41prl
1Fn44B+5Rrh6Dfivdneewug6xiLdAv55qpwMYrXEOlCNb1BXoYjh64SiQE03aG5i0s4tH1YlNtVv
PwxuoN2ubcF4kM/bQ0HTwmHKGWpmJx+CAx2wdViiVJxtM4Epngpz4mNoiJ005xMkxig5VNpbzIZ7
bbfaDeiL7Y1RDdK8UvggjBeI4x/iva6tbTSEqGNZvnl60b2bFUi1BEeodmp85h+X8u3Mi2OTip09
D9qnqNdeh+S1Db+hXtxMPfG9a1yLnQwGaI7u8Awe+ZBP1IWxEXkScYkoR3adjAcIYGM2hUrzYqrM
YmE0/grRlG1N+qcbbezP0wiXdDSxBFB3QxjI6qgWn6VRk1Jhl6sJdyrX93BqE/OlxB2JgvOOPWfn
tXV+8RX5B1HTNh6TT0sfLxAkP5yrDN19Ywz3KgX/ylG4agP23qOjwM0pwK2M7Wc3Rt9UM024huX3
5GacM/jWcJrsA2P8GBhodxOfsc6eeJi+6RHb7CMoROZGte+Mef8tad8mGZTF3E/PYfSdkJm1VhRI
z8KvaeYI0EQWxcycAq+ek6Exjr7ilWoG1nNLKZ7Tpsk9MzVYgKZ2tPELl4/O6IvtmPfgmaovrWSl
GjLOhKO7T/vpV6h0OJfMaCsDdoFZfqmomKOc/BpK56jliF6pDMC2Bk1Z8O1SQoIgObJbxlgWPVNb
uEh7Byc3cXuE+w5UNTnqVJqoC7gOtRMViRy+vfbNjGEKAk2sZcJMCNeREsROwPrYdClcwHY8+F1r
MGNg1XYlvcNWeVWz8DtjVFi5hvtmF4L1vATwWGDuDbrIXeENXEFXKqk07o2mvdc6jO7Uy2y2YEG6
0zZVpWPerLEbV1/BLDXNqePh90LdXTAih7mOsSMmaHV4S3XAANQGxMyY6UtGwaBEaHeIQ4qSePAy
7ANjxEqP9XNVhsYGEiPDOUu5RnePfLFYFO7kHMNWtzszjCjMGsfczAmpcBTOgmVsiU9MCcOqQLPs
2ZZieLb7ANr5re1iH6AEjZDevLmq2q0Dv3tQ2yLftpn77Iv+GdkofpK8R0oUngzdvI80OgIqejmW
Lo2XmOJMrNOdZvtrXKI42yeW7j7Kml0WPVSK+mQYZYje3n0POhYp0B3upji7i6ggenZk3mSiPzqt
J6XMVxme/S2RRfjuiC0oQleAhZw+SDBbwVblZG2+qGq/Y3S49SGVRi3D6zYq1pdbfCM5e8spwLEV
5jFf2Qo5zStWYCdqQcRKjZHRJYQ9b/i43Oy5LtCOxKl7b2CTVrLywD7nTXUz6RUskVadWbMtT/u9
YVL4d9V4R+0AQanZrB1TB/aZ0ExBqqmxIlxFSJTWsa49AMR1VzqE+b7JD1YMRsMl8CvP1U+IVnCe
7VkpzhBlpRRMfW26RURurVjqQpBxQBaa9W86EXA5EuNPG4W4sEC9hPCcmpqecKmM7oZ0ElDANVCA
0UYeiWYsRgXlb7KxeeSCgkASGr9EKN919oKnCuRHPiG2cZQtvjMGLnR0SsUgLDCz0njCbqA82sT/
oPPYGvJURM1bEdNhDgZ/1STmq1m1d/UQMAnhVPPCIbsze3FpNUTKflkBRrHZpfmVfFaHY2wNH3S+
dp2kHUfJPMVB6I7Rn1REFLbCsicgJrvQkDoHQ//UQzFhYTDTlWL4d6r+WVPEIJJkr0SkNxOyQR86
xzsu4hOdrMirWQo7TU7vofSfK2GTBQVqVKvprtZCAaTflR+qURwprj2MdcwwUr2DQoc73gXXmUQ7
4cGj1Teu4wHeBg48Vz/6mfytZDZxNuad38f8z85KNQNYpRn9Dz+k+pqX7DkrPDEhkEPLGLy4SA7t
YH7SQnNq9y7SqnRlJVUF+KKrVnYY/NKd/JnNDXOvgg047HYI5vqVnbn3MXimndP3v2wq6FYQX4Nh
KA92e6WXMq2muaVlYjakZNBv9KF/9k14slYxL7dSeao3FLV+21AK2WUTaGSlDIj0Zxh4JpqVgCv1
itPHql6DMCaMyBS3npILhvdP3RnWrtuuUqcbLpOZN56qD19WoE0eseSkRFn5C8uyl4RljOWyI3Cx
/yL+tnoclMidfTu/yxxrWyEgQ02BKCO0Jyov+S9K4pfUeMY2E6wcuvQee7w/najPepbtmrYAP6s3
NgE4SDsTFApT3N6bSrEr4uhsxfhY85Gvu0nuqD99l8xBHmV9vBGv+dQ5hzaDuKiqGVKSgChGys81
pahVoSr7MqbwKR0GjpAWuAvUo4eaRc3LOnUpkoS+/WBKjlAp157OdDr1SH+kqJ+ot5t70yTuF57I
2f/2p965ZZQzreaJvbWF3fCBTK4ZuggDJmMOzB/7uM8wBmJv7nQ6arlGDRvc3sR12EewmAxwLaAJ
3MAGtpLA8e/kq1DQFaUY+inNptGZy6rFKLcWnDSO7O7srNoyBelbNmTruYQkJG2jIuhOU4iW0zEG
qtyq+yBD9RCbbbqv3fZZ1yuuKp31AHvQ3+jxn5wJAYLVBrBHYmaJJkBBkzqcEw0FmO4VZDXLAYvL
NIT8jq+MaA70IqCeDvXY7NhuIq4aNjULTBay4SvxcJanWix+BZrPBm6gl0cJWUeZBQg1jN87N8yR
EOTB3IH/cFrcNVThDbe5WnzpU1q+svMlsGfqjn3s/A5GtfcaQjAyyDteWhSPo3vW5GgRcIKQ2XHT
fYeXIBr5GAfbiT7iThk8Rql2lVQsK5s+31JmK5Yg6L2IBEiXllpFcOla+8xYxcCZkEpdKydtTF/i
MqEwUr6yMmsPKbB5tUc9hqPcTk51SdHP9FsKe7h1fUCGddrC1wazFkXR1oYk6Wl9MqfQsOaIHEpw
U87+x2sq5WC67k6fenOTBjOWtS1vrZ+d61wlsY4qFjwZdsRIHbom4R8h55VmrZyoxtm/C4dsqjK3
4k3YtrfGkfwytlloe1LNaNflhE7YpLi/IyfwEVQwNJlIQSaB7ChTC3KaeypyIntSu+jQBwZ1UHAq
1fRbVCBO4/S5yZKvNtLfG4eLzUmV51BSlp2a4UME5oerA26NewvawYhyTBa9Z5jp/kvUCqBtpV6n
pQ6ZnIyybKTeSfWd7TUrerZkrjbJrcr2lH38O1WifaL2L5SJPLvkugnSp2iqP8ZPte4psinr2Nqp
hU3Gu5AHlvk2gXRUD0FcIfN2MChWiNngTdBi3tgBhj0QIdseBEgx3tAQvWqB/lWM7dM0Ua3MzfSl
duOnRkpcs47HniEb4mPPND2q9mWq0nc1RYRkaimQvQEUeVk+YxSgCSB2TpOJnUnaykSnrbUie2eO
/UlExkbDArMDenlWDOUrsPKB7ARy/OhCMk70+Cbnyid2UhTUPfvldVsDencA6vc+6Fi/gYSksfiH
zItgJM3WtD6vTVRu6sr6zA37oLvVnyotLo60B09mtJvcg8amelVWMfy5xIKiRZu1JLqnCoYDvswr
i2t43yTkqGp5z3IGHlRDXQbVMsU7ZuWeUD8hweS5mUGXdzpHGaDTuLoMI9cSBjOqrBGsheDNRVbs
xRo1dxdMPytnwqxAU+86ZjTa2WDLGrz2viG+SiX5TizxPYK0ixrcPRal5ua1H/A82LF+axRqNHNQ
gETH7ZG4QV9em9bZgKDbasZ12lnGqpHZKysTOFbIDClqtsDGUyJw8/kNk+JkD/jOJ/cZAgdrlnCC
A5SZ/g25SCQLXFq2c65FCLNkFwmtWlUDYQUBVkVihDXG3o6E7ST+NBxJXk0kIF3V/VrP203d5cQb
TlgdFDDXgGMwK9KVYam/1prxqrc5xC6j/5iS4ikiV+QX5rxwT8AdVRtCcBlyyX4FZDvljIM2uCGh
8pUQS3iHbShY9al7LtLh1VCNS6ta70Wqrm1f/5MU9C7HsbVXMli16GHWmtW5nz6Y6HndpEE4kvnJ
rcJnTFqY6pkf0vBL1ZOeXf0b0vBv3aC4gBjnM0vH16FnDSlDpg1HC4gvKIHlAQfLUnbdtUAUiLgB
5O5LX2kPllBU9uUhtEZ2XX5QgOrShjkZrtJW8Gm4DCh5rQrfNFakKL6oI+w5QWteb/AQoCb26Qo1
NcNIk1TPXY2RRWOeq+h8dOpnXo+HYHLlxjKm+6GhbaiG5AQj5SggruVbSZTY2oqR5kdIueF2vUxh
Wm7VamjXqmu3W7zdX2nHjKQI+p4KO60IwOikAS4NuyfkU2u14Rf6sXoT/AMwf4zo4LiUjnVWM2Lv
V6OKtWJ6Kwe4VoFO3ZwlyDdYJ4YH9h2DZiAm6tYtkpHV1KFQUIPPKqXYr1bOr0ljMwvk7tZVrHJb
864b4G8VzdRReqIPhBNEfEyUkv08gtNiUW6PEp31RPNqZXrNPEkjnIgozEYiUcAQZ1tTymEtLTZG
iQScR1HPVGNBxg/b+HEkrFjvZ4AKtelVDW54VertV6vY/qUWH4Wkim7pdsqyZPrNaNLc0bvaygGY
OuXdSPnT8kO+5xafaUATugs0wxOhzcay3Go5AgUH2Mk4dw9cqannMWIlmjq3kBTCvSFydsNjX27M
JgVdrvU7bGn1tlKshMedbN8wP28cP/no9IAwkMynxgqYU8BweiiSHYjtIdInz/cBLTrRNWvkd1Op
BYZtsNOjPb64A8T0QVBjiwUQuQCLb6uHs16nbPa0aAFFgHNWWYQlqK9XqJ+mOnzNDPTeRqeGhIWo
ZzbvA1bEmGpkyug/JjHNR/esKLHmuZ373thAzNJu+NM4I8VYTioFX4JaUquEPrqC2wIUvDH2QyUq
9gQi2moI/Tm3tXmixecQg8/L66SgRNCe2W1pYVEgfpplEwG+krJpzxaUKJ1G/aYkj2db99UxluI9
BexBIb6+EyI9kBP8rMS0anRjS+DtXOAEK2fqmrUKtfi+bABo6xRDAtRzuwlahodviwEp2A5zEwad
KR2musGXar8KixW22rNtdCx9T01cvY0qLVSElgczafybjvcFMTtkMisH0O5W5jrX0BEOI+U1LHtk
ojFmxnwwxVSGZzzXdL+BVXhhwlTJKTRpPv+Mmpte1tMJs6k66KULqikdnnJN/S501d9pDvEZwNBG
5ks+u7ZgETmR4QX6iJxRJaadLW3iKCN2AFJh9XbSOSWTKM43Qo7VsRaQT5fDctcq63LOxXtwqCPD
mzZoeptzxM7PTZxbNSr1AhlPh4EAmx2q1LobOU6Bg1/TN9m8y6ZAnijPCOSUbRzouFnnh5YD0nG2
bMI8WS2yfzHH5fw9hHMwTryk45Brvcf2umpndCgOaMCgy60ZEfr3bjGDrgyFqpaLzv1YcoUmPzfV
mTY6zgc/8+l+Y7xklwoadTko0f9uLXedGZxKjG4DxO6gFMw3ZQY8kMUzN5cDYRDke4jiKmZ2bTJn
88RMbh5FSzKt517qcmj8vP65lTlup22WBzHZSYS885NSTa94Q+NHNl90dWj1sMiH/x6EiNhU92cj
CxWMPvqXmwI4tHmHbDO0lU1RjAWCCzTSV9SaN2F1fFXpQNoUnRGRFVRbJaJHv6eJVVsgqfR+Ijhg
/mSWf3i5xVKHD6GJ71XFBGuAJXQKUqBwxwTb9hFF69Yyh1M2f7udeK4lorEwQIk3WivbKEoY/okB
FiAQtGkIR4SOf+oVPnU1Ivni7zezfFvLQc7fm98Q6YD4iAifj+U8iEbhblpNfMQSHX5+Un6LgFrE
wIdkaY8jUtZ1VlT059iLG9o3BdHfZNcpeM0xujb8lklp5RH8FL6uaqY+x//3uQjaZ6RK75fP6ufH
9LeZtEyXRWDVDPTiZ0hvrZrw45abPSGvqVdlvSQ60fr6eaxDp/Pz43a5GVRWcVwOfTaznysLYcFC
E47sxkm4yOYTdj5NTX2yiXhLXnXJxvPnZPr/82o5ufwk87cQ7M7MkX71tpySTaeBvC0gvmhDHCO4
Cg8BAofd8pE6C4F3+bCHfy6Nn+vjn7u5zJCqIsKw+FozUAHH5VYRTJTtavqMCCMoiVayPv4cVPe/
t5ZPjG4C7d6aDn5YNdMxZeF0HIcEHdN8SEylQSLIkiRHF8OOGyhhV1XRrZkPtBXalQMhZytsn33j
KIgirHLmSXBN4c0dY75cvYppZFPWjSpKI2KYbKyUrnWlh2Se+2g8NplhrFo3bFAzgXuplwP1/ZB2
9OXv8zV0ap7exPKwvHz5gR46xEPklAmWVy0/KMeo2ccTietapBkn03Cvvhq418rWadNSGM5yHiIJ
DVWNDfTVsLPufnlG6NfuVRjtBzLwOULpf6/MWljhQcloPerpuqTsfDMVJ7hZVa9uKAk1P4/12hDc
FCcn5qUqdLTe3F0OxOEOJwP+zPKq5fVYj+T9yCTR/vOsn6fiMcrLrL2EWXR11MI6xVUrriRbYkzA
Fs0+ORbXcH5sxAe9yWh6ryeRhrBxWIkzENbvy1P+Ps+KThAglfvlF/UTm2NOgGmD5gP97nCNSlP/
+SPLE3DhCFISJzZw+CQZBflzqlk6OyUNCE9FMIkuIEQTrxY+tfbI2qQqeVVeaibmVSjtsZp84zzO
r2V8N68KGQCrDDPubnlsOTD9mixxKAT8fUwb4/Q8rwfHqPIPQzX8oRYZ3Uo7Ga9luRmoe90ciJsW
8rsLOFv9alnjY5yo+alpQuO6PNSOdAVtUqLWClKP5aHlhzHK9YOlsxlYHlsOrjFKvux/P6JU7PkC
tlRCJx7n71PzXkJ3Kgd6+PNTlh/EJllUjSVe//715XGYRl5S24SY/POuXBZflKTpyy/PGOc3nzVN
vW0tBTxQaVdXqMu5Y/r35XyoHXi1guS5bsIA5AS9edUK27yqjMirwhorpIc8Bv7JvMI4H2ZSKZ2w
+bHl4EKKOMl+NYGO+Ht6xYqZXizh0nA79RSmvKRq7Y0yASmtOtIhkcs/D1YcnwbU83SFEQ+0Nv3h
gZUobO/+2lSPIpwe64b1+mQPa0x/n7JJlGs1H/J6CLeh7odz6dy/Lj9QC/KWdZLSPRMdLY6GIU3u
hqE7LE/5eaz2TxV7/uvPvVjRbuRcnHpd6Lu00cJ9qRC0gd14uiAL8KaC+Jm50xUV/TmozU9mrBcp
idjy2WbFQ4TyXtJOTy4mWgxvULRo7cr+2cBdPUXaU9zprldU9GIHzXkudX8vAaZKnzfMqOGZteVZ
NkoS6d71+JNGnG7NEHyXLqzGqLSjtSwsryJjR2a+u43S5tvv20OsYRirIr/2Wj2pPbdIv4aEkFFc
vbk+/LaqVAUEfghyg6qX1Y1e4JefwtWMvRFERH8g3uaKvmOoNo8Ti/WSX3OXDdOvQCGPlGv/NKLh
qDDpcnM5WI2jsr7rbWW13BTz/eUnZlqAFoL83CT3kxwYNpYnuGns//e5y/1SSzWgpryq/ueWn0/j
ccq+ySchbmz54f899+cnyyucWK59QiQPlaJAXf/77J8/2kKhRk0z/27+m5e0bPzt8rp//fLlpz9v
bALcYDcxccXzW6KwaXj1qIv16Pj/e9vLs//1a39eGBtNua7LCO/T/Mq/71f7+7///Mm//7EbxjWW
Xffr70P/+sf+/5My1dHZC9LC0GrzHfx9zQAdbIX5DpDmODxWphnvQLmbpRhuRVl2D0o0uPtg9G2P
NIKZsSuQrMJziw9GrHUPQu3LW0c1Zr6zPBLb9bArnbAjmBMjJb3qg5126BIkI8jd2LXjqSz6qzHu
WsI6XgZLqS+I6QkEjgf7QaQdRYjZJ3syp3qkC5SMJs3QiKqpwTZ8rF2kRzx/rYipe1huBTn6XbrP
8Ql9e02V3W23qqHIB4sdHuUtwDNsNDS2XbnVPbqoSOd47zrVsGGVRBlrTu+uJqSku+VVy0HJ8nUi
xcGpIKRaxN+ddUF3xrXNo5l0ydnkWvYqzSEJxjSpb+fowUJBoFDnDtOhAjqx3CM9YaKBgNYklxjV
AuAD9xGM7m0+5pic51tKEcSHnn6RT2/PcWkvtQ8pYV2P4D01Ip9mXKHaYsrDgsHUOX6Ufv8eZvzz
Ts4GX1WRi5am9E9IQogC1Gv7JcvtHe5V0uqigXCn3rij5RqsoOvY745Bn5g+cHYRiaXclNx96+ks
vFelc8n09MV3/PFDxMiAaG88umwLTqmpl1QaS/eC/gGjUqG8UNK1b9U0Vve8GJ9KShGH/QBlNnN6
04MMG5BfGa82I9CoiOjBVXISsfN2htpqoB2c2W+t0Iy9K1Ki7giQqSifNAnwyvZkLudAGtG65zSk
mIjl/d5kVbovKesB9Qm3y7uEiLOadJ1onHbaK4NCHZ+SF2pZiaUjV/2nElTB3KTr7wKCSY/WqAYr
kWnfiZmPV2q+w8+hSqjMEZm+6wf5BxpWbaBXH+y9rVKCyQnN9qexBVyO+8JWxl2lDvTxbTsG3ysb
/AkIgRT09i7RUpe/B2W+W/fymhXpqp0xZg3AEtwoEa2F+W7dqIIzyh2uQDApKpTPaRaIP7idnmFS
yDeaoPDb87LZ+hGJCIW1g9Jgy1U4OJjICaM969j3vWakTUtwD7Z7jZ3YybcM/9R0rf9zKxG/4rxX
zmEylsa6QsZGxJFWPpgzig6Z93PtK+6tosfCJYSkT2ktyJ7VoGFziFlb+r5jQq1BUNvFTnbUM7+/
owAh8dL5WzQDzQGlUPnKBwb3miBFXTBvlomAuYb8u1fS6iaN8ssZk/AVquKwRhYd37c+QjuzpA1m
lMNXhMaBSAIAK6Glb0VfVhTPAa72IZVEXdIfEBpmmEhSBxmT1r3vDfZZycSyTZ3vLo+BPTm6ZUVU
xtSPHxHzhpDNe+8CuE9Z4G0TVlSMKWFI1awuLzUmtJ7goeu/Dml9HzilcxIutclsEBBt52GkirjC
8km9plZc3nVV8ECEAMGQKm2u02gAFTdIg70nGNk+0iSOth1UpxclKm5JhBgZ2qMPaqh904Rmvbai
zNdlpRv3dWMSPhAksB10QLSl357reGAXTAtoS6wzsdFGaD46YRHc4djBczMecjd8N/x0tvSkI82c
SgzLY61q3GkNjIkta07nFiiIjU0MyAPehrNrULcSpqMfA4dY8HRG3IT+b/ouzqURLFFAJIWshGy7
gT9GsV4ojfnom3W9cZDib9nb2ecyjL7QehdHTHigWZSQCxo04qcz+MgxKX3cjBrFLZv64EPtAToU
vkGh0spOYcmsqFrqJwm+OL+UsLl14rGcHE5bkSaITWzZs7vjW8MygulXsw6xkTTzoMi6tumetcQf
Wfg7XyPpGkSaai3iGq5eqyBRnikrOSxX9Njp9R7zWecNM1dTz+AVZPBoC3r16zGaF3BqV9+cmTdQ
ZB1l0s5HjzTfxflhXtgV3Lupb99FSlA+M0wzx3QsYu1APQCC5n3m5qOcbPFo+NUfgopykWhnOXMN
TBNWtlZ2+V0137Xnu6EaDSsMFsQSFVZ0AZOEqStKsi8z3yXNWP8aZzRqiN6u0iz3HfX3ZSHXQqpe
KUBiHxU+fEpUKkNamxd/0K/M4j+E+F5kxtQQsKydfbeNtmEntUd3SgzigoN25cuB8LGZFlgORkSh
3i04TbkboTk8qWSxgTHn8la0labWK8c0Z2Kkakc7Xx2+DcfCeFlL+rzCmlNgmbUhcqREyvciubPe
mdKqeqPyFlaaXRcXIBPD1o4QHMOvH/ruMWpAupSqCwyce6Gk/akE+J97TqOoTh5/xvcYGPsBxloA
yNNq3iuzvLNFAoU+of+b5x3/NWf+iusRre0yAmfL0e2JnuipjP6Mhpg2UGunxm0a6X8YhKptJFbH
W2DY5wqL6gs5ZVirMhy5y12cPYqHuhIqVsyVuwyDlQDSmbr6IY4K50KibrYPxzDDW9Gd8aKp7+Ay
XP6KsO6n1KQXYEgzQU05mU85ngd61nO59z90ncdy3Ei0bb8IEQkPTFnesQytNEGIkhom4T3w9W8l
2Pd23MGbVBSKbDVZRGWePGfvtZX7wTH+faaF07jC/AeCVSGkPJhJ+9phPJFMJUP65UXSqj5iEe0k
6XqD3XRbXURUveOor6IQi3WUu/mmMbvsNUcmDB3Y+TN45ALpYalvUFS0txK9EkoU4225EpXPDHmr
jbp4G7I6Ozs2HclCYVxaDR/PYOB+HpACXmdnWqH5mj7bGqUmIunyEFsiekmESwDrlGyTUeysvkEG
vuyoGkfWvqA/sbxmNSVgwWGq772M/G09kQmigSkcquy33juvhTWkR4toim0uMNJUtQPB0nHM2/IA
OYYoEZpNqKZ4LRoxMnhkNS9FmbBMd2/oUb2akg6nvE4uXtSnRGZgzN6M6kcenAKJYUohhb9Rv5kh
pnvuGeePM4Gi7MPfrXxLO8AEhe5FX51JBKo+x8XDmEf7CPEFb+CyYwbMHUh08+s79FJ/u/xmy6Uu
YIi2rg+iFFGp4Az5Ykbmh23h7slhL+80ILV3V/doOKFXXsV8VF7JAm7bwXmJa7t/5X/6x2jr4Dxo
RC3HMvb6xyBjMlFCr7mUPi60vNTcV98g6qGN8+pKmC2aXrd75Lk/XA1O5W+61Tx6exqvyx+4DYZH
oc/1qUqrG8ja+NaFklKnd9PfQURn1Mr1H4YT4W/z4/wUCr6j1gDQEjYO8qljkKCxmpGN13en0Ez1
r9bl7B5pXo+kw8k/gxKO/OgVcq/VTf7ZsOu7FpWB9DNxd1P9YZlB9skm4u+yKt2aDqqwGIkjgXbN
prBYZuO8PM12sR20gODFov/dO+iC2h7OVZ4PpKRVofUssD/Sk8GHGFfNYxL5T9+nwYeYARpkUMhn
GMbvtD70V8CV0SvoJU1dOHivrhCN4AOnJ9SG7Utf5d0VjU+CDuE21HX6t0rvAaajvwb/DOW24b1B
MV071qAsS3H5EcaCcJHMZ+KkLhuqAPARLTOvChus3Vagwipfnh13JvYwxef5vezElu8wu4GVX+rk
c5cJZ5HlcnlY+PnkX2K+9GoH1CdY6LYe3YtW+t5xpkoMEavDslCvkQ3K7sJGe+lrA6+SlBrUpJr8
SDzoa2+ChPukaS9wWdwr/leuzG56Sy03Pbm0Fm4dzo+jrs9ftDLx0pQ1fGq11S37HcPADJJgiQOF
ja+sk+ZkVuGbEHl3zgal0FVbk/F/L//7qhZdqHH+6cdkfDSzVx/0mQlPiaaObjp0veU2dEfBoD/R
CfeNY/fsaDNJZrHxbJSMrYplS2+ikq3SmYqNadEDy+opeQ8S0qFhfiStiyRUNBF9OCQQvZ0Uz+Zc
GtSvnUFNSt/7SRZgnb7RdaJAcl97oqdzwDqlM2j7lP3Ur1HaioOpLvvQ3pPdPT9yeSVeyL3mNqcQ
zofTZzbIG1tfyWx2tF8sw/wYEaPh4Av/otCvEISCJWviukCSDPWkXqhlrYRD0TAr7Ce3/BELCd/E
7D9s2/COWcTQPBvzajO6bU/xW2gX2uc7IA/13UkIvG/ybUiC23NcuRConLmhpuBgiB4V3boF+FMv
Qv3iCibqWh4mrxHLFIE83hbEqFiNDWFejEO4bpJSrBwoX3ct475b3tiiixDJkjqxcrDIrsOiHi+u
RnQJHaYvhAPoid2fWhL8/d8nmjZ+VXZlgT7mX5p08ZGLsTgt61eD+grbbyouUlohjns8UwRrtLAJ
yuEnOmVW4YcE67hGiQ3Ay6tZ15P6tS7lKwd1InzVS4NLq6yyTbwm6otjU3bwaLCRLl9NPO8XSQrp
tgyRqUpFQMwEYotB993zDJPkjTSvzfK6rRZ5SNb+92UY2h+CtgGd544MSQSny3d5s1VsCkCZtDXb
alvHNrHOvfUZAln9k80c+3W1AZPcVec2cg3M3fvYyezfRSd/J5kufzCxpnc41NE6TSbrMCY1+pHQ
x4Xe9c+pwVvBZGhrkTuPqw2Auj92/ldPXmliuS/Si7zf/eBvMs3NkcKBRg6MpPvra0Awktb+JMmh
JDAMQSttDQriIdy1jpZgZeyGs4I/QYticJ2iTQAdVBH3Ae8GZBqgRR7cNRDZkHNkUL4OH0Zs0nhz
vebqax1a+Nry6DgWzaUowW1EeuWRQOsaW0WUS0FRRlLXX31n+EGGvH6ZSAR5nSAerDizB3vhltuZ
exuaL24rZ+T2lM3ovAupcQy3kpdAYjDKZone3rY43tom8UvLt5BD/syIM0TT2BjHtBqjF9zGlKDO
dF+uwI7gX/HoZvZk1SwvWZUfvVjjP6H6Jk+K+dbMBoLo/zme8iuAbtV14L/qtDojf96WNoriVJbk
UpkORVYROL9ooDKVUIw/4XrORqsdHI7qcqrQA3mwUGWWyx+RW7x25ECETyFwGgq8f/wi/MQfcp4D
fzxnspBv49JhSY2mpt7qHDz8QH2/P1hp713GikA5VuHgs+m+orjTPygFOXjzJ/ZlFX+1nXbts7x9
CwxT7Kuyex16B0ddlaNZnFNxzbNIrNrRXMs2tV8gBNj8RfhxQjFqnGIyYzWTf3fDOwXxn9sOHMvW
C1scYWAWfjnV76TiEAAQTN+WbHk41GX8bkXDSmv1y0zljkqQWBuE/+bFM5lNEKRLfhGyBFhrkUIq
kGEyE3kW92GOaDmEoSXCeN9niMLhhLpE6ZTjJSjIvGq70t+mo+Y+l5pHL8cw3srawQZgsdZrrtI8
ZXV3w/2E4NANGf/i7GcegNJJVsaOune8adTqt9Hv5X7MSe0RpWltgtCj2LC7nu1d2+N8UyS/uW/F
fpz736XjcJAOZwNk9PJ/Ik9uYwUhqRZxG0R7k9sNXBRe+TGICI428+IT/knRmwilm3absRRwi9rF
s94OJhPj9kXoZXuAAmZvvSJxjnSGLMRxTXPvhWJc2MoGOr/ga202UMg0GDR28/h+APiOqdYABzRY
Vb0tkrUVEzvRt3H7WB7GtCRAUrbzLsrTr1Bm9SOUKdQls/wLJur7iXollBBLZyMOkNMX05ZDYrEX
OEk/imFfeD7nLw8+R1gynNBrno3cU0XVXpvaLa69zFooXIH4Gvg99mSlEqqWhOcFPEuABnQxx5gh
HHTxM+iQC3l9kUraoyGl8VaB9K71a4y8zOkD7fm7e9qWIl3DcUEL0UMj49waDVvUcjsioRTY2mzo
K44FHo0hPHz/KfA+T5s4hD3SSkoXL9PP3LfpYaAagXpI9Rt2N3oF073J8uKhfjOcF+EgnN/qSeFN
7u9QDvTTIBWOXf/qOEL1H1trZ5au/x6Z00E0+Z9+TsybrrfZrvEhAaVN5q2+aZlayP7j5uW1alAy
LNBOs/ShhmX2KfqNuHJ8RgmI0l/5xb9vn1yklyrWNFIFyucu0iU5n508QQH2T3GIy3BJoykDcI5d
6kcnyPHoOHL0N3LoAYLoBVmaYy0J2Qym6Sb+phUVAeMq8mkroe+X22CagCkgMIo2iGzoe9AZWR50
uDdouXF2mTk8YeY729Ac5cNUtXsQ1viEW/Y2wzYIkJrWoYJmGlnt7WKoStuU0JMLqD6k2Wi7/bSK
+P/y1oyIUpiC3CNpB3/b4R+MWdGfXEOGVTbIsL4zRBJ0uzWO4GzdyaTYk3p0H3W++t8PZ2Y07wl4
/V4GIAcKsRpiek6y6ZsTiEnO9XYcf3n6ydRQ5tUSDmgr4gceXP3BjHzt20P27Hnja5f1/Wtkxv2r
JHoI/vJL4Jv1sSg4DRFCkVKBmkbzWgt2Pt3BoBJHHRpJ9TFiXK4zEQPeZDVKGG4d+2IkCrDCaNA1
GUuFQN4bep14/v7FzM6MdrgbXdRe/rirkLnsUh/BXyIxbRSp4+0sVbrTDalIAM+sS0uAD3K7wpEX
MexrFyoqyD97b6S29tGNmKY4uhymStGPuxQQzP/5oiz8X+YsvOcFI1tTflwqFMML4DId6KKiSDq7
fVuvCrBeIJFStJyTSMkjCI3b8pdOQLC2QkYM3WpjOkVFNRz1hMPpGA9/l09ObjJjSpL80ISef6ms
xINA40kEWd1nmxXansgtvOaBdutAA/xIWZRw1Ub+DQ+WsbM081Z20bw21TG/EkR9+gFjYEMRtCua
rgtUniIW8sqydEEyJdHA9Y+NRsfYH228UHk3Vwfa43nTKSYDHYt+UDgRXgnlPcpc7liM5WvNtabT
GIY4DyWucxry8y+PTtVTN6Na17wU43FraCerLeeN5xvVDaglf0L8FjGWHIDERaGzHnry739P5CYK
DCaNsvxMAhluSmvGOO6LP2MeT5sEmcCB/n3FEpd1e1pEzWM5vScqVGk2GghEHX00iJbItYCsP6UY
NL6MMN765mD9wz129J202DlA8ja2n00XfFfhU6On3i+KbSJv8B2dIq+09lQUBdNonxEjO55uocv0
2273vf6AAiTYILO7d5dkz0TI+WfgEIlgjZKuajAGDO0FfnzLNmkC+sRF5AYGJ9N/aWvME4NqJNB/
7VBTTodSNUdIyFjXFRgIWc+AJw3uYzfO7stiX8XhvWh0+5nQLmUJrrPfyfhXCNH8KtGRr+FCr/ox
mCAWUkkNOvdvSTwMiKRmvXy2AJK1jyElJVV34w7hDTo8BTrmuGGs0yGZyTvUCI4kCN2yY7oJk4gY
rsPHcm19u6wUrlrLhnnG4I789jssZh7HfwTr4t0S4+8qhf0NFHBYBdG0A/NPvaMV6Ufnv/eZN+/h
ZUD+NILxWBjY2tp8Mi4AD3AfasNb5sz6B2IjfW15YfUMYbODZlVdOjRL+EbA5+FYr2rgV2GwGgdn
xt5WvDog4v+p9S/6dfYWnmmxGUHgXmiqr22VujSWU3YxezSmA6lFy0Mzuf6Jzi+ZvvYKREF8bezs
9/e7HFXGZakHGhP96tACiKAD9Ie6XFsV3ahY5L1+npyU9LyQwBG46MfYYA9SNWbP3P3SIIsXAoBM
WWri1pOncJS9dXKmnu51UcbDCxx8G6VqVl8y7KVPROhMN1eAAswI3C7c1P3jRSbirHKEjJ4FECzC
8iUg5RB3FEjJCS0Vii6YvHrdr3Bfh0TuQLoxsNXsxhyT6zykBBvmOIQ9DPPd1IpjG40wekE1YbUb
WTGrdresqkkIKcyw54sfNzp4HBfxd2jC2fFm/2UmcAVN+vCiOX68W+6i2urGo3QH5JBMgJ+/99WC
lfIySoYQgKX851kr//jU5RTLA7jIvKF9n9lHlwCtF1kYL0v2j13gdUx9ea/99J6YDGsit/Fv3/9g
HdMdCeN6qxNNuo4dumc0N8yN7dQ0ZduEAU75M4nDkxfq3SF3rfBC58pEpUuxgknsSTpJc+08Z3xq
uwCTEHlA7tXz55lm6XvZVSQSzIXjrkF4MEdTxZQ3sH5RwZAK6GRASYKo1OniutiCq+oj6gsCbOJ4
WoM6ET84q/5OLGapRQopCqvfwwsan0MbJOK0i4+jbg+IvfDaFVXc4V3jWWL2/z6L/vfZjNhkFIX1
9v//3gEUPd4xXFo1C9I4F9ACVLgBUyQNazD95iXUgFYyTETvpcnN3dhlxgEvf7E1LCF/xISI4ePt
v/LOQFzfW9ql8kzyRxoQbPRlzECXP9tUHpKRkym68XtupuGn46LnjfAHXsjDC7Y0Ci8BxvUD4jlm
p1k3P9st9HHZJO2rFRVKCALOatKIOqWBsM2VVmqp+5cHwIuMS+iOQmP5HVQFf9mUpB87gf1gaSCH
0a1wuG3wu0yWINVL6XAikQ4beqr1RqpgH6pN/VzN5XBwKtOrdlFiV8Cd4bRn6oyZdfCh2nrGdZ+V
8GBjGiyTQZOIObDxFHGWBJKKa0gHWXtMsxxHF1aU935C/Yx1JdwtlzCgEDLxd485vRKiFUCMdhkb
C3OKv2RI+etpf75jCzBB1Xu3MAba/ngIJ4xKJ3vwglMZqKE/GvWFbyY8s7gsz5aHgCYp4eZkhkWV
FW8MEyieOVviaGCJXX7F5WHK3hmbFZ+JPp9ctW+ZCJpzOMZfFhipKQTksM2NwVqL3mQHDdKDILgM
b31onHr1sLzeZP+myOWR6WyJKJ5puDK45Q4aOXxwWy0BbUv5HpTd59gQ/GzD0bClld5wb9ngjDvc
azLEgWDAjYiYohWBjz6ncIp9TrP4PFboyKWG1QDMFrkLaqNZFosx8t+/f1KzJuaJnEAPYgPi3K5O
TpOdsV+OdMHr1IDQxQPuOv3UlKXYpGD0ge5K+65hwWO+rr1HIeGgwLshkKtLvJTBmnG2vRkDY8TA
FZvY4maUafvvqQ+Q/EOMrhzASgMLyF1mVgRXxcQlZwCTWlifBd2B/xQcFlsCP+jPRYhggM/GUAI0
KxrL7D5aEhnFRNlJdnYi3exV8+xoHU0pCvWWhLfYt5p13nh3bUjH3//3SUjpNGtRcLbItGDgi/Fy
aU4ZBu4Dpeh+dh0mAaHITn3tKAW/DsvMFjhLtGWu3kVNvDPDevqs8RacvhfJyki/bytXmOi/EsH9
kQfR+H3X5fMwrtoae9aYpaexKrO3nDeKE6/lEl3g3YnwUP0LptVuVSX7sMQyEUUWhw+iQp9iPJjb
3BvL69Kj1IpYf9YLhnayOVhoOjaLsIQib2PWnvYecIQ+JIDdV6DzCkhVOm12+oHBAbwS56gqd9aJ
637oMzX9MsUxKcZvcePAevOHcWOrSxmJo2gK+5jOZrPxfucuNGFTlU+urxmPhDi8KjcPs8bLU6TX
L4wL92NSmh9+k0/HiM4i6qnfhJYEJ6NRAX1kHfEUvyE45piuBkmSdJDSgkyJDrXfovSolFmCjzex
9B5Iolx44dbJ4/YSlPSpG/pJoaqTQB92B61ilMghBEiJodCqRoTrH6TWkelfQUQX/g0mvAPt3Ngg
BlebtvQYadDn3kYbGNFiOqVV9p1/ZsYsgxrznHLOzauBJ4l6S60jau78fS6PyszFvZHkr2Enx23b
CY5AlZkRsZOHa9T1/I3ahrH+JMxoPzr+2a4a6hFCIUuVlGJzb11YNE55kxQQms04wH8Mv8YE3wWR
op+2hN4ab8tlHbnGJgVjENRVGawAe5xz5vJ7lIXVLm8acaE7+O8zbvJ/n+WX0YRG6WuSua5AdYJV
4odla/gW1UPuVxCmUiXRiqv8TKxJeU0r+SqEVGi2dsL9HgXDZlA7JrZcsHGCdNzvd6jim1aujj4C
6Iq2tvwoOudDaHEaKeKanzORF0sVect2n0b03ssSe28HIEVaeveCA7hQyq2Ej8XD1r0dPTap3p3v
tyiPrLPVD6e+TD+nZNKuqac179I+LOMe1GPds3Gag+aP3sUBtgGEREzwC32FV3VNkiWED60QMCay
+JeXyRen37qlHn3ZNYd/xOPZaRileceRvEM/zjSKol2Y1nMJtpfjRzybNLekfNUMpmt21uJ/69y+
2Lm6aR3I0w7wZsbOqlUnharLvX0TZHgul4qPcf8FCkW1a22D4qJPtLeubFfYLenuzjUDJ9/hnWZf
dMbIOqKMQC420lmBTTZUuFGl+FJkqyjchK4hvpIu/7GoOFpzMF+IVvBs7fJ9GCz8gYZ8kGtnH1us
j1O2gXTk95H58H2n3VOLJ3vOdTmNHwZAvUawZdCNaz1fLVNrkh2z2/Ish5Dn6Zt2dqi3JftKWXPE
pv1nP4dx+Yaj3n43hAW+KLPQZ/l0xUEadCzj256sqbfQ0/+iUz2EJntBWt8gitLDM3PuruVU23lx
ewzTpNm0VB0HjDEVdkO5W6QiOl3XFX3sHfVF+tCJHFjFTjr9SGb5aN2QXnAyUVPIbsPo3T+gYpC7
0cCIm/jMOP1BnQdo8myXz8nysVkuPY/m+mTlW3vMtSu+zejaDRFSFKhFUEppR6qjXa1G3l4RpLvv
+Xg9YRYMrWuQV8Z+ab0P7mhtMTHJzXLpRZV7bIFwEG/O3tBNf8hvIiJb6eb8JEHRHcbWNQmM5i6E
/6NMEepmtfaLHeA01Aw11ZNp9qYbIQtyNQsrUDNwwk3UoX95kGuQuPsEHfZXWHtvTj7p72PtGBvy
+5yTNMvh0uazgfUUMrpZMqrSdNdfa4YWXwJ7yM/AnB6ZwB0u6UK/aiQD0tTIyQ4OysPYRKq7jgqi
RvND2ESNxmugkSmlS7JZ0jd3w+gRahg0K8F30YHlX9mBCM6ObWvdl01YFih1GrPVOaBix8yLogei
zwe60ZoT2uz0ajFig75t+2tD5YbHxLk8o8SEXz9X0YZPZn6wohqJl+BjK+BbX/WGPDIxivZjyulo
GuJc9Zp3sK3CJQVRyU7Rf9AUEh2pUlZ08swqel72yTlDGoVZ5aMZobIuHyi7gvDYYG94D12TlCGs
rtEMTFMuH0/1Qa1VO+V7AaT9Hz9so9N3HCfH1fI38EbDX+dK0jcDBdwQDZgjMnKMN0Ts9pmC/Kq3
pDWP3mheBpsSGduCeGek6XOH+RbibHU5c/YNdYRX/FoxQc5ttyZTbqZz6NKlVqd2g2V/V5sdTm/V
Z2st82MSVnRIlcZPr+vs6Jlds5YGS2blavOVNNb0mgjuv+XDs3wBqDZM0AmCpMHw5NJq0CJmy6fl
w83QD4n71mpsGFkGX8Sr+WHd0KLbrzQYBMSd9A6iYeR1GPddZHSmsliUiBU7DJaXjrKY4Vh28Mkl
ffL0uiJum4EBsr/pZncwaGY3JdnCAGOH1ICvKpVMMPMw5YzIi+5H6EsBGXzQbq1rKw0H4tVRe9e1
4rG8B3nh2C8dgPkkSKrD5ATQwfG4HgJh+efQRVnbJnrz6EraIzE91c8msT8IT1A6rc4FE+7QTLam
yrsg63HqChSJWlTrEXMBZWp6wxxo7vt4MvdCr6PnMSo2Q9KJJzuiRDKJ39upfiA0pTL8ME2/WbNt
xweR9NaaDJlkU5Nj/ayF+MZ8bzh8V6zwLDGJpfLP1JktdnAct6Y+RNf/HvySifakdX/+ewmT1baK
++rspaBTl1KtGBhjihQKakg5s869uN/Fi5dXPQuXZ1POJCVJ8LJxewxFDVKiayDnDd29pCONYdrq
X3Xa6b5uuI/Ga+Qh7r16rTn4eAcP+TQB4BfXhi6srsggI8Cjx2zX1RfAefOvxsaU7YKaO+ayJns+
1z5s4nEvAdailT24Jb/paKyRU2BZwGl5GjoKIrzr+qs1+B5kgZoYM817Kjn9rkaCHJ++6xeXxj80
rX++dVbToMcbqf9PDOxgjN6hN5u9qaZLOYX/Hrh1Ac+eS91mcljR9uEgVU6cmniY/vfZbM2s/J3Y
J62PwsjVP6kAyeYhKgRsq5kkuwQJ9OeUOtgsRPTV0F1BoeetzdbvPnRHf2/h4/1FjLUa04kcUz1H
r+0xGzPxR1/o0ZQfHs3HmebXm+PSWLdtv8Ieoe2+RTxtaNzDOtxn3K2XtGXtUeq6Sj0Ek+mQi9Lv
lqVL2oZYGwFBOUlUI9+oMYx4vmoPhHieGe6h/ULnyOzFeu7VVUzA5S01QD6Qv8UoR10uXwgT/4m8
32ETSWLHlh/DY1S9XS511UVWRA+6pMk1qxUkQ52GIFell6w1fi5XNusrB2j0Sznt660Wzv31v2da
ovrqZOOuyyaBEFi6AZ6p+bOgH/gI++hjattkxeeuQorHM3rPbOPqWaxe04bx36/GPb9aPpTf37u8
vnzH8r15DKVaju7fhtbF3vZmudH91PowE4seYgpldiic26JsSAYb8ef0Pphg6XWiv7dL4VSRV7sV
TCNS6c0qIwpQrmpwBv507TQCH103Lg7Lt7ZNV9E07ySfKQILA6OPTvFUypNrgL9INU5DEweAt74t
tHWGV/gZiAf7XgZXJhLNlx03zcdosgArvf7Uq6Dw0pIHAkRjUoHnF78FeJn1UXqL6qk/e1VOnI9w
s/e60I8aumNbtNWjtJLmnRGVm/raWxqb4YtHO2R5NexB8XpT9+boRv2eDnI+I3npnyaywN9m6zmk
BbEtZqXOdnr3oXusoMTJeV8wH96aJE7fgNdoO6hO2m65HNvkbfmG1leSKtt1yeThP1/+oaEaZkT2
CsbWe1+jh98s9Opw63sRckFdD87aWCJLIW/lV+z7t3GO29c8Kprj2CKjLIGX/kJbAMAljD59LIh7
V8NtSaZf9W5HdKMSNEvt8MOEbn8gtpSxsLrUZPtKlEr7yNuxe+7IlIR4yetR0EzQGqrsPNFffdMz
mmRId2m8hpdKTX+72dAOR1y3VMQlUy8Dtcahy+NuXwMkO1tOtksLg/cGJd56WR7Hjnqw1khMtJAX
cbZrH1NqAxnShfzTExFiiPYv760iAfTtqxOPpA1FRbsaEwGqqqW/kXZ+sPWPCD8Zq3Rh3b4AJBTn
PKNU+77WQjwPARzxshvftKqklU/1fxPR5HLS0OpzLgPtwC9r70kCcC7TTDFWjeFpqS3Sok5uIY2X
5QoHGe6vtndP5JeiG6FIHwy8Ck4x1Y/GrfU9d763G2ZWsJJz445yzN01Xu8dDMvKn8cC5lU6aPp7
bo6/O4gc/yREunB4/zuhaXmCQRKlQ/Q2WD0i+4rNx+DvfKrdkaiMPCWRuWAvmq1O/PV/jMKaN72s
tDNVALVsJ+p7x3J8zknPWtemWf/KdP0wEAHyHmNA29NHhREN5QJJasjhnttCJy1YCYRiz0aWY5Rs
om0a/WA4TzIWj2cRJ4zKbHLEGgwgiBmTV3yMKpTKiv7AZYW3HjekkZhvoU3D066wlIA3HZ+slglf
zFyjRS/WwYk5MdlvYI9wSStgXAeI3A4kdbVoNwi27QL4bph6xr2jai3dpsdVOch2lrJjea2a3j0f
okNU2OlWF17yGEYxHyy8p0QPM0ReXqur6mcZp+j8cvzwPYOUaAN9Q2foxTWcUSVpU5r9Li8/F1dR
Z7TRwRu0vRbpeJ/qTMnBDJWYQxHTAXIrVm2ZnqrKmZ4JItKYTvnVEWwPhrsuey97AQk9qcytC0n+
hwk0qGjK8VokvhItU5zJyrN2iyIYDtwGbE3w5jgqe8FluhsCri+a/J65Urs7ldGdkZY8agXFWR46
q8Y7ngbPI9ipd26gS85w+Cv3OLLGYVpis7XcU2RroEhyPztr2UTky1D4TwbCKJVFKh5mlBS4LGHn
VVJ/METWH1KiOkLUiwfPr37Kl6VCpX4ms/qSPuYynLdGJs2P3ITEGEhPkJDVtrt2jJh9YNWcdoRD
RjoynNI7k1GMAijLiU5OYqUY3JOOWJ25lZiHtLXWHBFrv1GDIFecyulZttR84ei5ewsvxS2RBujD
kK11KIz0SFZ98RyW5mfUx8FTb0r3ffkP0B+675zEgidGcN6TWY7WNVIUoTDJfpv0sFZub7ZXT7b0
WJtoW8+hcwbSLDbMzbKV4/tvnZuMF6Kd+9dWe6mhVb4lVH7HIs77cxpad7P06hM/Dg4YGEn9ukZV
sc6W6G4moyuq0eFeGb8yM4B3NYbacal/LGAdrY0yOTbYkCT5Z2s3jSz4G97OGEy0oa5odnoYPOKa
6tzwSEpMCgRDc6+yuM0BBCUKx7U+xtWPrgSkEPRGdk3VThpK/VJmyCzuVZwq/UnaD7i50FbaQ/lL
xo55thvyPghijPb94EDdLNw3SS29LxpSyZZnMT0Q3Axutetxte0iXC8/EbQU3bDyZyuCvin+/VKn
sVrUCPyoEpf1DWCehPRldre+CKOjZugGuLBJvkKEi+TRzh+ZMU/XVEtzVBUj2OZZ/HTRE18sJJL7
2bcfBGdmew/98BMyGv2tcKq/YSW7v7bBhMpuzK85Z3xJMHt5l/AZ9y7VSEOk1o7PdHkXBYprQfr2
H2NeF4Xp/Bk1ZG1GOHkIbNGjSwhbBTzmjQBf+qv+CySq/EWkYLg15mE4GJ1CL/dBfoxNuJhumeW/
OguKshoIFIm1RY35kyHz9Misnqg1cDSEwfjTZ4RKsmgG7dWwEVM60/yOvrY5J42O8F61EMqa2pmt
qrv4kNJI87I5C7poLl1sg9t4AGe8InLmzdOHPX028SwM37uUE8gGDEjxV5WiXi3EvTU68yWvuniD
3c/ad2o0ZfTts8Xi9bA8lOBZ5tzZNqMV1sfiuJzeU41eJWYyaVHw9iZ+ImkPElsIjUzlzsqQYOAC
gIWVEzYNHHd+18IhJGOwFu95iLJQK37xnqMVdmbSSUxU4L2Ox7r07eSh26qrZdydOWVZNevgmI40
CqqYQjL3aLGmxoq+uOIWOukn57jwJIPy3RepfUYYQD2s5oR5Q9BygpiCFJHwraLLdqkDkqyBPqwt
4Z6XjoAP8YxmY/1cjnX7KGeWNWc2hjXVOjX96LP60n0AH2FPNHPKWezzLEDqOuq+2kqD7/er5qOu
IQZ8+KFT3vXSfCk0X9yTQT4co2H1JTRiG3cxTobU/SvGLLzVXm4/giC44IP8EWaqKq4wcXH8+CEr
2gJS2uatY87/VBmISTKkRTj5OHaWMWklEHl92LrqUApHAld2rp2a9N4NtXltOw/tEX/VNyR1YO49
y/rqUpd2ZZ3/XDqFYCvvetSQvUHK0zWoA3PXx1l0ylJk18OUNrsumKKbZQDcH3uSiSogalsjGbNX
6goakyEeyOWSlho/qgk1xgHkt5zkDJPv/e9SqEurbjIoO5a/6+ZWAzQfEBWLyW+z3EwxXWLaqz44
rFY/fL/pukG9NxeTtluMOs2Mby0k8nHx7tTsJWVYQKFXqV6lynFxe0F0tGZ3OEvUiwJXPKOEkgxJ
dWloTnKlNXypzTL4t1MExZNsdeO4HMWscpDnhgS3krCEm1Ylb7yx2jvpN8axD8jFq/4faWfW3Dh6
ZO2/4ujrDx7sy8TYFwS4StRequUGoapSE/u+//rvAaunmwIZxNh2O9giqVbi3fPNPHmORl3RoUZx
0oya70S7KBMZxOK5ykrxrhqiWxUvNLMbGU2yUheTHWHg4vmAL7WTC9ghRZTlZZDTdzlxAgPGKT+G
az3sN7/eoxEGMAapKjvTkPUJauDoMmQe6qpI4NuBpETZuRyyKtVXQDmyaCmkgvosZ6Zwd0BEy4JU
9HgB/PUSClwFjfirLhhjYouL4fH+aKadu4otKh2HDh4FRJeilU9ZmF9XcI3VlmWAuCK4FxoIyiq+
b34lMbgxfB8W/hFFKBusaqsxKHxsll5CFp8dlMiBgRRoGZX61ovEwjluIYeUKEPk+dlNOe4oUiOy
/wbJExBPYr1uDqYp0OuNqZaucwzWdwZJtRYl6m1jGd2DUSk/U6+3a73UPpOxNTcBCO7Vr0gIJ4eX
e+aNWw4JiAUwxWgAqZsj5N2PX3qmtAMji/aaq6iFJLolbY9vSzIx0PiNkR3Z118LT1sWYn2TaZ2/
k3DT9zKbYgcIdZkVnAd+hRCV6rNVmExwkLSCmlKeUSTR7hj/snrQK7CF3hzfSWM0zITf2HGpUoVM
Ud0d3Z/jC6S2uybLirvjO4Tjqt3ArQga+qji9MRVCiQlJVArivdp7HZowhf5Ni8lYVsUyrMqjgnP
Eb7XJiWry3Q/h24ZAxTIIagaczN5IMD4TH74UYdlbUdmgrqz8e3xBXiWihwghHFqj2CwJZPnOy6l
qOz3Afrfd7+WWWthWdeTX18ef6MmoW+QG7k7vjuEXC76GkUFfyAnK8oJpXWdh+xGy6WoIDdZL4HY
3bgdaQo5/2PyHWdgSpkT+dghAYHxv9ELtHApJEG4IxQpctPixLK9yjw8RWiL3BoZ5JMAdJ+OHx2a
sl6TnmLox984fqEKiQjCaUjXx8+OL6AjHlQKZ2G5zSLIP+XK2sSQ4XW5TAYTcjJnoDZTQUotdu/Q
BEtumH47gcIprmwm8iENajMtCZ5PEI1TKAe526dEpBTlmEBrenV/jHWPCDO5D4obDT5hKgbzN82S
IbcdS0hAX0WOXwTurum8+nPC+VHn6CX4ifl0BP7HSXvjFiQPWErNi1VouJGKUi3hVHw2GgiH8XmB
BMJOk8I2A/IaeuZd7OrDJtcLIPOEsWGrHF+Cpv7jpxLStC2E/BROuuvClVvg4pzEx2JpC8mO3aC1
r34Z5xsTdZFFnrbd/lf2dCyWP/4k5/GTeCBLpeEQ/vrIjxCZHbisLSs1l+/Gp4IV131IjkxEWuU+
iFmzrGTLvzt+fnwRBMnnBooHm0kuhCA+KQhR8i2C+/KrF6bClkSl+F1Iu2aNeDoww6CLvh5/Qq4i
/vXTr89kdl4CNQsxKcpHzSfKXeLsrajc8r9QirzNFanYkOIRwTo2a6FP6q+Db7kjFLq/TeSi2SuG
WTuhWoqOFuYgF9zhm5JQYXHc0JsADAzc3dzpokc/A8LZGrtYcs1dW2vKvh5fjj9RxBPv9Wz9600X
qHvogRAi8oG4ycfqWV/NLMQ4qLI8RvOKPvxmFG2618y0WsPN3SxRAyQ9M0iaQ+AvI1+viK+9bhkL
N620m6Azhds4KyRCC4hI9FH9OgStslX8kh1iDCp5iUZ8RwFlnxLod0Elbhqd7JZXei5VBN+LxiSQ
TwkN9TQHa6v692zM2WcNwLtF9uRXmb4e6Y/DEB2e2qJeIYcn3bS4avlK7jkVSvGNmwBSIRYXpBD2
gIVUGYCHxxeVC/TN8S1kpsyyzoDzYszXdkn47RCo4cqyclDrMuWh0M4iWjz+cZFs4U3d1O22IcPz
10eKhSjj8SIs5joFdqPbB8xc2bY+EcGj43f8rA1NNFIhrgCMg94YBUP1IVW2sZ8Fd02EZCqRIxFi
P13duRrF8h1q2otfCbrjezYuIrUiQ5V4nraRLGW41YxDQDCXnIYRcebEfVvu1DRq7zSYsotl6Vah
fdBAH+ZV+wAHWLQH6Pxg9pGyVxvVPnFwyTIGq+Gh6FBa83wLDpUxB3UM8B5/Skylp0wC1I08vvQo
VzuaaI3Yr2xE/8T5gUuM6xvP1NDKn0xjrE7UrGctEZVPQ/bHu3RMKali093q6U8yVzAvGMbhTjoM
CcREvMVLuY97yXgSxytcnGo3VAO4z0qaH3ZhArAwcUfCyDww1+BSCjssWnnpRgMlJI08CqCJvraS
IoFCCj2VcPRiatLUWv/jvYnfstIyrbGlOjQfzJgLXyy4tdMR03w4fgbfZ7sVCaUgCzZ+lh46fHrI
I8UgBbPOkUmXPqlDTkmzKh42oWD98VPbCu8mCYoN2aDSISRoffVIRksJAgY4Ds39IchuslZN3/rY
MDkv/eHZNwf4Yfq6WQlAZYlDNOI9gFegArkMelWF7zmy9IcwDkFjgvVGREkPNESDclDZdbACPgi/
TZOhhgS85MYaX45vjy+DX8KOP7gPkNq2t1blNvBK8xOqmTA3ZUp34yaUq/KxJ3btreAagEqO3BkC
IhhhiZC2mIPpT90STZQ/X6pQEfY+xGi3FdkmxCRhixzp75Ksg3geODOE35Lza+fVvfR2INb2y+Gi
NIgzVqRM7OhyVejnbvoRUIh/L9kgyPTdEUKTSzgEErc5FWG/xxJ9uuPHYZNwW+OWYdX9W59zLxGM
VHrMmF92apoUEWqd+Hj8Qh+Z8tS8MrZ/fdbpw4NqHmoilQi5ATCS7bQzinsFZrqFH0juDgREaYcp
koroyymfPZcMcxi3LxxG1YMeo2Y7flyghkyVDxXhAKtXCqfpZxh4tzIUAd8rjYBRr5iHB3woA7hP
Yjigf8LvZQl6iCPUC0BAdfDCmCO5iMntdp2ntbkr9HGbN8cAJeqvz4KSs5vqvfmmVgckdakK00lW
mjHSSF7bkdzWVFLPIcLhXc4V8KBSBa7k4YNkjIkgJRGg4cGzL6mA/ZmGL15Vye8kGMF4xl4BOjjT
l3pFEBrmnOw254q2ROGr/UR2c6whtOT3ofkKecrhpyyZlK1k5Rc35tYdkcmkzCkcHhVEi5eeynW2
I7uyZhVZt+6gy5sKJsYd2dluBzmLsEFMtAOkrOfrwEXogauYSfKjix6NhtudV/bjaSY9kr2G4NMr
xa+FIpPVDqt3K0A7E4ocb6FCFA+eTn6Po/wVOQDzq+i7RMTIBL/4ZiU7iWt5D0TPQEngvN4aMOjt
KLiWN0azT1LBvRECIIF9n6m3x59ww5XbA6JB6+NPf33mf/zsEGr6jmAmOrhdsm2IYG20QO/u+s5A
zmaQ4k8eGW7AAG74A/J1EiUdLJAD5DKHsJO+c+ntFrLQpfe5ot8H1OM5YMqaeyUgIa4YVLOwaKwd
8fLDBnoREw1pSOJ7z/LucwqOe42KeLOsuh2hLgiGDfzUFnAL81+kWohKoyqzDk9iztSFnSH+lffj
1tMKvvD429/+65//818/uv8+vKcPadRzzSz/+T+8/4FMB6hmrtQf3/5z76PaVaa/V8f/7M9fm/zW
+j29e4vfy6u/9JLG/H/6K+PT/Plnsf7H0zlv1duHN4iy+lX/WL8X/dN7WUfV8RFox/ib/9cv//Z+
/Csvffb+j9+ooU2q8a8d/DT57Y+vtj//8ZukWseO+tVP49//48uxjf/4bf/28+3wVv54K87+o3eY
9/7xmyb+HQZOxSQNbemwjxjyb39r38dvVOXv4CnZs0VJRrVckfgmgebc+8dvgiT93QJTqQCaVjRT
V2X9t7+VaX38Ttb+rou6pIqSosPTYGi//W/rP4ziX6P6t6SOHwi9ViXN4Q9lvwZ7bJ2mKpahi4Zq
yfxbV0VR4vsfb08+pN789v/jqlqwUVWQl6fJ2gCjtYiU+LPSIYgcRNkitern3OvumwOwoXxdahL8
0cmnUG1+UoR3lxLNcYA1nnThHw95+lDG+TMZJtgqEfynBnJEmzxToftWHJXoMiT3UcYFxP8BgA0e
BDgrwvvrtuRzY6Zk0J20HsYOAF0fjbWIUlIbAA6ncDpHtSnldaJt+kbp3ypbAex2kDw82PEasUbH
2wRQl29jx3uM70GFOfXi+tOoZy3/+DBMidPRoEO8g9lWLmWFykIICdhYMxbGWTUZ8I8mlI8mwirw
kHTGRGtziX1VNiFNMxflC0DgVbm53p5xnl61Njb4ZHoNgWeYOcBXrEkroXgpbe2zuUNBa2nZxk2+
p5TSCV+UdfZU2DqYw730pn6vXoun9NnYXn8WyZx5lsm0cpnhmh7TcvXRe5FIN1P46/MU/jK23ZX7
jCLyHQlAzht0AYt1sL5uX7lsX7VEcpQi65eN5bQvjK4rdT1iprnf9B0wTMd7gM/K4d6/LJzi1l2j
YrTgIFiBtUTsbQG/na3tg1W4pGDQsJultO6d8qGwCWq8hyt5kdn55+vPKI3P8HE7GGfHn88oiR+f
kRpxM68HnlF7FneoJL1Czb7Rvg+f/X27stbFU/UqO/HK2xntIrBnjF+eLH8ZnyxFNe+zuFEwHmxV
uJ2Xxba5jxz49lAJWBRL787YpQ7R7FnDMyNzXDMns1QsQ2gGQgyPa6LZZqvGGZzyMXCQWL9tluIt
ija3sZOt1aeZJo+r7Vp/T1aj745ECSaK5NR4oyLK+vCc2FYXDUpZjswO48508jjJrxmcLMgorEHM
lxgUsnvug8BBNf/1eqMub2J/DeNknXEMMowGvTlEiE2m/aIRv1y3IF3etGEKMFWJE8wYvz8ZMCAI
cq3WtEJe654dPFCrTFB5Ud3UX/Pb5A4gC9J+i+JbYs/NFeXy/vmX6XEunZoWEAE0gZPYlVO+eqzZ
6pa6hk246ZfGKnIQhl3rC+9pWKpOvJa3ANTWwo4SOEdfKj9SJ9+mTr8Rbq93yOVR/euhpltLCuGU
4fJQBFvJIPy0yh8Fojf/kRFzsjf4VkkAACktWxHhkiLD71lkwpuH61YueCTjFvRnW8zpLuDFkm+O
06dcSisu9tomuPc/ZZv4S7vqnZRgxkLeuHdVMrMy5Mtr8S/D48ifjKweWYOPx83+vJdW7k78FCnU
LzK7YGCucA6M1WHXBwtoO+30xc3ujWiB6Bb8MuDOZp5lthPGZz15ltq0iCsEPIu4dvf978UWPpOl
vzTuuMFBBv9TXVW2eKPeXe/7y7v/Xz0w2RyMQ2N6LQLnqKvEaz23Hsh6SAvTzW4KFFAUZDwzgtuV
5TnX7V7uelIuhqqYBinsyXrWDVNUCgs3QSO2TL5moS6Hjb4V7+u1+7VaSOv8Vlgf7ML2HdNutUX9
om/ClbmceYyLO9fJY0zWdtdQ6jfSJNvtzntQgDrYwfEo6H5GHMokVHGTmrW8QadpkVKev0uWiLny
SNefQ7q4nE+eY7Kc+8SKvHAcfQjEV5L/JI9Pch/aKEVpFO846UOwzPbp5rrZGavaZH1TLGPC98gg
DClU6P2rHNeOIrxfNzLXNm2yvDvBExQqIcfljbZGtBDff5140g45LrtZo7qY2HOnnnR5ZLlJ6Yqi
qebZphLIKSloerRclq9wS8jML8se5eGIbi0OdrD8Pwzj2JSzs9aCVU7nMsPNb9LUgKSCKUElitF+
GW7CpevoL/5WXcUrcW7HOP6xa8Ymu5eYgw4tIGu1mxVkA0RObHzsZeCku+TZfJC31NQ+kbz4rD+1
L8HSeph7AGWcHtceYLJluWKlod7DA8DsivvEsXyvb7m87YyX1u6c5IEal51AHeCCG9TKWFJJ+8Ip
uUnW+UbcwYx1r89sZxdHnZIX3TIlTVZUbbKtHPJOD9ri+Ej+W7vMfqJwxMXD37KTjbvJYda9urSD
nlqc7CAuYuu6ZCTcMeonEAJwnsC5kT0luQfj040V+1SMdjPbxaW5fWpzsluUmY4mQDW2sjQJVO1j
KFquL9oZC/pkZyhgklIAOXDy+/KPOB22cSbNeDAXTzyTuIaiEg6RTHncnU5OvM6CUm0AUoqA4QKl
vQ5B9txGsIzxqpag4Q5fh9iRHQppHG99vXnjoExnrmmopqboQIeAE380bTVd1MUKg1YniIirz7pw
L0mfDIl88quufbtu7GJfnhgbL0En7QxdMwMdV8bobsToSVITXc3Mh0vXqNPmTGY9rJB5Wng0pzfE
hZKKtjzGaCp0ipMZj3CuLZPZnrcUDRdGxYWlEnZWLNkRIsnXu+vSoXTamOnkbswqQj+LaWF+KuQ7
YyBd+XrdxOX+MomhaoZOJctk44qzHLhPQStKhJABrFF5gIg3ZPSKc93QxdgL/s2flsb+PBn7VPWA
Vw5YCrb1W/c83i+rRQvIcZHt5p3IC9NaHR0qij+1Mbo1mdaCQO5ci0NC524PyD8Fr1QrUvhmRF3l
BEqPIp2qUKdiikE+MwUvOXTELQ14Z2TCm4Q4P7ZUTFPIHQ54kjDxrrUfQHxvE0f7TpaVym6nwpMC
Wdw7KA9v4D75oa+yx2g9F007RismC1szLWoCqS4BmixNRjalTgIwHx4Nyta2gnRi3n33pBV8UorG
4aSkyi0l4tvro3xhxmqEc3EzNJXk/7TpulBmAwAZ1/aVx957t0aev9afWXkXjOiQnsNvDt+mjBDk
x/4F+9ybHnwiYPo6mFU2AxlU03q53pJLETOdNkimrtGBmj5ZfBBnaTFFC6MDM6zSO20lomW+bBao
Ca7G81PbKbyGTjQbLLuws5xaNiYnTur2B7UawxRVgjpG+JpR4zTTuHHwJ5MDE5ouyxqsBJYy6UIr
NRAkrDARbMmwwUW1QlpykSzih+QRfcV5r/7CPmOoItrWlHHpCgH3j2Nm9J0pVaP2e7mEZQHN9fsq
3SIIc9vtYJzZKJ+SbxE6BodFOhNPP/ODSCIwfKaJ5XEvPYZTTvadDrYVavDB1hJlQqHSgY4hXYe2
tiavXW/BEZnLdjO3+qZTdGp0cjiU6LPhtWDUo3gb2RVX2Hfgh66P4iUjlH/rkFeRxpDE8fuTlhlh
neUKvMf2AVFWBKizw2Pl/bxuY5zlpxNlbAg7iMh6w4dUjckuktRBJ4QFmr+9yZ4Rgu6y8q1Iomyh
6PnnOg6eSLSDXI3C9XXD0wkzNTw5LvJcs/qixfChQHYS7FCl7eURS1FVy+uWzlb61NSkHw+a1lE/
B1fB6Lz7QPgWBXQkkPuvdQc0FwLRGwht9rG8PAjOfFTt7GSc2h+74mQc8zJTDB2GNewTdbZLO7Xj
PRjObbIEY7W/3trp5jI1NlmIQlUCLqgxBj216G68cGbCTA9eHYpXEKYcftzh+WcyYcL6oMc5BX62
OEj3kYhAeBgVUBAgTlFGFny/aD83ZevOrIXz6aKTx+LAlQHoSdp0Q5MsaGIggQX+ymHgdtsW9fRa
rJ+VIptx1s9Xnc5yMw3utopCAHbSwAO1+3GVSo3dAa9SjF1B9Uitz4ySPL1Q0o0mFYCyInEvID05
8SGgkE2ylJw7kVZzrbzIO3XpP34Xf3d3iMwzOXL0uPWF/1O+lW8Ep5zbNMdZ8HHZY56boyJxecSB
mJhXeyXKEwjgmZLDKr6DF/umtKXNuHHS8CU6BG/5/fxSON9t9DErTGKWtKwKJeLHleCliaWGBX1b
9khHWs8thYOwIwP9AqkaIuPYA+17vL4gLswcSzcMxVT0MUk9Db+JShscoN+CkiJuUFpom5V18G91
Re1sqVF3142dTx5DVlGERX9DxjNUJpPHjwOvRdIwtN0K1Jd1D09LFL9dt3FhP8EI90i0oPH85DGJ
f7qfeB2YKE130a/5Umx1dhPjaVinW8WWiS55n2asnU+VD9amkTO4+c1ecEGG9bbyQwfC/JTcQ3+f
fdaf+y/WvnfkBbJl4b33qZoLyp+3VJMMeQzZKnAf4s9MuvNQw4KihOhxN6saOnFbXUIn6Xh38QvF
BPMx0rMMoT6xNz2UKt0b4hrUNdzW1PQvgr2yoH6U6E5qF99DW/gGRYWTLJs7xJOX1zv6bOpMbI/f
n5wSAB21KrZoa5j93oiolshfOyrSrhs5WwwTI5MFCHdFpWbo1thebS0qIUCNt4KdhZBEpc7s2HPt
mRxESqrFXaTSnvrwaCZPUfQ5lD9db83xsPmwjU2aM3HDKgqLdXOcH8E2fIqX9+72B6rRoBiq9fzm
dXayToxNll1o1IFRjcaG6FvZ76x+Zl3PjM00EEXGb2glFbHcoFZaBMUJFMEn/LVuDMq1gjicmQoz
4zM9Aqj/rgtVYC/Wh3ipQN8aCh3FB9b6+hidYVAma0qXP85rmOF1U9DotmalfelhbCAOcUNO0S6/
UGl8VzvoPWy7jUHmSVh3LKxgHd0ewGsgML6ZwymcJVenTzPZUZD90cIiOD6N/HskL4Qf7u+lHZCX
PoDWyG+7N/VH5dvzCIlLo4s/AVmlYmq4K9PlHXk1FXiUKsh9vuzDeE3JzAp87lJAbP16l19cFoQa
cWEUUTegJfrY5aCyDA0xDU7yH41D5Qq0Ptz/GjTiOSTgdF/NxcfPQiJjt6o4E9iTx7v7ZJCTuoH8
dKBbo21YLuIlwjIExROHupfX8l1/Ibt5C4ifflW+hj9Taolgo17Mju5oZrofnD7GZHSRpGizlgjF
0dMXB7t9yvfCsl7J/sKDYXRtONd7+tKWcGpvcl64ethGVc55EZmVrUE273kzDsVZ6Hjas5N5g6aN
GoC3gfDPid+6yPbvrAXZOzIQjrAsHchYu1d1JW7mjqOzXNbU8OSoqOQiBVRIX1aOu/bsct1sUdaI
CerVjvtDvi322td8c70/Ly2S0/6cnBmFYCl5lQKFM2OQurW5amIID4JkAZn1fzh0k6Mj0Q4DtYzj
UR+LtpY+SOFcGGu2ByfLEJzyAfb9tCYy4a7jJUq1Fdj3BTufI9npT5jjSdLI3up6H45/dbIGiBng
YxsWgVE2m4+LXzjkdYeI3LjfVttkVW3aFTxSm7l88tk9kE0MKIMujtFAIqGTG0QotgxWXKON5d4q
MaEyL15oxiM3xt0QPSRoW11v1vjYk2bhUqvcHix8a30aqLBiRM6FsulsSujSdU6oYF3D5PVoDJky
s3+epRuZ+h9sTZZ1WOuNKlsR0/Cb//SluPXfOodaGod8zTLdBasxa+P3N6TZoOOfj6Vd2FUsgAIK
EFgF4SdzMm/qzOv72uRyNvyobqsX63Od2tRKbYQ9lRUIZqPUXi1m1/s4YNMOtoigWRpZPK7SE6tg
2vOWav/EFnf+Rvg+ItO4IdnlQ/BYzyzzY77riq1pBFTPvbAQTDkBA1AgurMVl3DROzI11bAULyjh
epG/tiuYS9bRe/Eef41XggObKkUts/i4S51tWaI1Hl7j4TzZchSEfo3Up7MbX/8RmhGCGM/XZ+75
pkaaQJX5+0TrmbuTjkW6IjK1LOvsmKLTnsLsCnVJz8ig201mNrUZU8c09skdQhUMmeJzGpPn7aOQ
+NCZWo6eievWh2/uerMueBmsR5P/IQekyvJ0RZbwsQlCDFRJ3KFGIywgGHmG92Qx2Nbv1bd5dN+F
ZfnR4GRZFrWgoJ/WjbNmWMGMno25JncNNxlMnna3gb7CEX5vZcKVpF9SJ9u3n+e2vXE6fJy5hNRF
S7UsEmo0f7K7liHphLiJKbKCZzJ0SeRmKnm1fFkPr4grz/joF46Qj+bGAT8ZUKGII9jPoM1o7QYA
d2mzPEp14W6RyHX623RVlzagkrlWnm+2RC+kMTWCfpzJvz6aDTVkcPuQq6Gsj1Rm70r7dqg/z8yf
85UnKyQoSEqqRErOIomtMQr24K8BWY7vcFGddK0+QG9+m2/H/Ivg/MspHx2gBP4pBxehblmcAmX6
xvC73u8qDmT/aVgBP1tX91v/0dyqz9Yj5RHyggq8e/PpeksvNlRn9RsSJzK1EpPezDvf8pEOwDv8
lKaHhWRG//q6R9bRQCkPV5CA0GQTgzulEjol487bGE6F3rSrjPSFsk2i6d9Y9h9sTRynyFUSqJkY
to6TUV7ma9MplvB8Lcerxfyqv7QEPtib9B5yFH2M2Fhi6/t2SV3nPv7mOaCm991SspNlYWf7uZjX
xQEzVV2kjt8iTTzpTg8akbxoh8o++BJ1tjl4wdKbm/7jH5nsJCTMJALBNI+CmMka0+qR/hnGXlvw
FnqxUn9v17mtBLb+U3pqNsra/KLf1zAkL+C8mgPhnTtvRClPbE+2FWgt4CgvVGSC4Y+/9TV4AuMA
4juzlOpHVeu4WfiiBUDVR7Lx+mK4sLV8MD3pW5h6S7cWXe7bbY3cGWhIH0Vvec6HmzMzmaV540uS
nmAmzyM7reNvCjoXCyGfQWGdD+KYPdNkg5Od8OQ0WWAkgjro9YFqHpSv8yJ5bhFBXjSDj+K7ettz
Ff2Xu0/Hr1fIwBzz49OIqCx4aQMNWQgvh7oMpE8a3PXoMM+cO+d+hG5CxmpaBpEKiTDCxx2rrEJN
O4gKN5WCumPz5yClizIpcfLnQrznS81QOE3VsQzMsMxpqAKvPiduwC1zkDWdumEdkhhTntkexy3i
41L7YOSs8IPNMfTGEJS6dnfJqtmEW3kV7WaLcM4nHXY02RLZgyUy0ZO5bWhJzdUCO9FtfGeVW+02
cLqFZQ/Ua64ymrcq1sneyGbmxAXHCLvEeYCiSBKgjIldSW8rU+658qEpvSBzS33zHfkkXGrVER6p
gLpFEtgWfgedL9jtYhPNTJfZB5isNp+avk5RuvEBYKTbQi6zPGw6wM7OCDw4bHtHXx22sATdUptt
/x8C9xen0UkPTA6JutFjN4Nm848Ub+EtXIA4wt5djEe65fQ3c6GfC2NNDR8JPKAjkkY+9OMSgdO6
hZHbTG1EubZ9Ir+0yeHO68KXf3W75FTXZQmYD+7DGa4iNJqwlgPMuECjyxhuFMG102YuR36pNadm
JgPoWYTv4HBF+UmG1a4HbzN8YkrNTNQLo2RpFtWPmkyvnQOn+kF3JZhF7AG6FX0H3/6MgTNQlK4d
d0eVexbxT3m6EnxB1l2kgnAWTLTUtN4WROn50MRLGDvhX1S/hHXzPUuix1DxZ46CS41jY/7T9KQL
0TbMgsFqUztsnupSXBTCHPDsfFemcTh3qkrlrKwcV+HJZQDi7j6PkxyVxXzfibcpLKgI1AMLmYtc
XZgNQKLG1DSJN5GY/8e5LaRZZ/XDobX79F0Qf8QC0hJzGfBL3UVuzzBkHHIVmMtHG4mYVmygxDXr
tP+qHbJ8oYfqzOIZu3yy71sGgHuCKKiXgBr4aIMUL+B1oSSQEtfNznLRxIjFhrO5lIZFWSjaQoiN
t7q1yhkMwcXGWWMimHpD5ayEK4SqiYMVB0cYVgX4OFglZmb6pSGCte1PC5PZFnrUnfoiCxZuBztI
q2VZ7im4m8EJzFmZTIQsjIkXwfcJTZbx4KXpU3ygKijphpn+OgdxsW5PmjMtvzoEhQpIFUNIGpJj
dnM7cQJHeqIiSCG1Lewg9EWdZHl9c70Qwhh9DtGSDfZWUTt+f7KiDr4eyqISkNx1IFRZxkvE+gS7
phg0WYqf65t/GTZGM0/tjfPmxB7iIaZ3yIjPBOjqLmpheFASRM/gopiZHhfSBlgCHsBdVwEeO/Wr
fIqTEWsZxsABPI9P9Vq407fQbXU3CO0R1kOClTPSWKSfZ7r00iYFGE+xJHAehNQm6zotmjhvDsRp
C8ix/fsSLT31mx512sFbJAIEHUsfwUHPkbTIiG5Ul0uHnK+HQHsLrZ+RtlH0L6gDvMd6aA13Et/L
M9CbCxdKwyICMObi2Eg5MSaDkEa1bAktCRvgWPVdssptyp1sYQ8MbOftgBjNDMalVXRqcLJWNfgx
pDaUMYiOYG7kyBH8RLTwP7QyWasIeuiN1BIqkktLRqzLJzMUxup28A/DzLq53CDD0NhYiYZNyxkM
aJhQKCCgIclPorDtm7XLJnd9Il20QdAUoDX3nbObFex+vtihHQWfXmcbKKWpDXfFZA5jeQ4O1ABq
jl4cYZML1bYIeLZuYnij65pslbF2yhlWRNrW8ZrAECHw1ikAQH4J7+c8yPOVMha20IMiJxMpm0kG
JTM67qVWU9lNZwTrvDKjNeu4vK+gy15HkSTMOCjnp+FHe/LHeR/KWSVlFhNEQpAjR39q8D5DyVRb
AvTCgXNQh5nc5fkQfjQ4OX7rQ9vHSg8TLlRIWwnEDqyeBL5L5/pMOTp1H4957ByXNPUt1FhO7LRa
Dg3PQMOQYoC+CtoBD/ZAW7sLfq9r0GzjFcB7h0zoB/w/121faqIiWYY2QvhQo5yMYSpZg5UOsDS3
+rNgQKQVJShhhTMtPHcnCJCeWJmMnH5AF1RRCGaIFcwZpbeTBXXzbzTE1ERVIX+viNM+ZEcWXLWk
D7PSf/Dg7A6QXBe95vt1M5fmPHP9TzPTA3DQDmYDnZKdK9rKqnehj5hhoNqJIK+uW7o4MieWxu9P
j9q8qQGm0mdF8HTAzVTAG8TSp+tGLg0Md0AmHeOvSVOPXFPFvPR9al7i5IfZ3Rjt1//s708G3jOD
DsJ9CvpcWbkLQyiErWBm4C9g7KgiIdIJvI7ExhkSVXfdwQLxWtnFalhpq7EYWP4ZUshZAJcYHq43
6MKofDA2aZDiQqZNODe2u2xfK2vN/Bxoz9dNXBiTDyYmu8HBhR4/q2iPar1CXL6IhXR53cJcIyaT
WESx1lQgure9YisZ/ZMuvUuyNjO15oyM35/MX3SKfKEKxjUvPyIIZFeEjepCXFxvinK5t3SV8gmy
WWe5iaGP+kjMmMGGiaco9voiriEOG8y7XsyfTbVfRiMPOvriiRY5kuHdpQcF2a291wOeSsUFiVW7
gF5aqfDX63rb+/qD1CDNTObRHdXS6uQGATH+BaRxWBMKfLLCLSryK39kRg8MlHKHhQ830/WWXbhS
jPOaY4HwIrXR05xIlMLBmkaMUmuLtrhkR0MGx84+ow6N42IrYO87/9+a3n/ZnHh6BkK5foh2lE00
yubm6RiKsA6NaG7Njn9ncuKNYRSSZ6SxJH1ahhVC/jUc4GA9IkvwIJTvcbutbnKnvE3j1bAPdiPW
CQlO44X05Bzx0eggn1snazG6ZSgPTjxNLwcZJMi0UhNC2JNV6bDLJMFYIUXTRl+rtFfero/lxbUw
wv+5VHBjn0Z1DmWt5OhfsJcrt6H0Rdafcm2GKmt85rM2nZiYjJwneIeu7jHhkal04hCG/jgJN1C/
E091O7vMRBcCXDNeCpFqrq+378KVhLnKIiQNxPXwHLPTZXkgj+OJ1LX5WL6V+J8Dyk7voWZTVo3C
W0QpIfKCSeBcN32+/sE+UEFOjtdA3GIahuk8yQotN2T9oxCJHJribb10CGfiCBe87I9mRr/gZDfj
SpK0il9TGLxWH4V7AgnLcp9wTblB3GdprN2FBt/pMrxvN3PYxPPJ89H05LonVJIcNUka27K3J32y
6KKN2rxf78U5G5PZo5KBEU0PG2n02a9UxHV1G+Fa+9+wMt7qdVW9UEVeKzqCyiJWBvM7bFILbfhm
cau+buR8IdBdJ0YmI2WpkdlpSFzD0gY5FBIqiL7YQavalezdlb21iLwDIt/NXAToQheOqCNKFpmM
50686qLuDLrjWD78Kiy8L/0nfykwObhZZk/ZN/EGruKZyX++kbGhsIONhTAy2JKJ9x6leelpKrOS
uhML6br+sIjV99rcl/LM0J1v2FiiaontGsDDGdah6OAbEcdC3ciob6P+tabATvDatendPrfo0l0f
wws+3Udz46o/WW6KgEhHAw2z7bpVtdPwXO28FDr9NhKKZmsg6wvdQe6CuPbE5rHtk/IWpUh9H+S1
8amHkv1fvgmOO/dIgMBVCYa4yYkR6rFiCo0R2UjQoq0qQ8vaVzCgRqjcfb3e9ks9TcAXtgOc/3NU
UhtaZWrUY30aaky1iqDLXja6Rd7cVKHq1IhTXLd3IYYI/aUE2JqrPCVN00kEgS+CQTV798gCeLx8
3od7C4ynsI7BsKtzg3thx8YeSBZ5DJmeg7vz3szlxGMq1TEqFmgZlo9thwLBTLvOr2q0S5YlLgZj
sd80kPf/SXuvHcmRpOv2iQhQi1syVKpKVSKrb4jqEtRa8+n/5TXnTEcyiOBXPUBjujF5YeF0d3MT
2/bOlMymVlWLdQnoEWTNj8DzdAPArJsy2K8y3i4E6fKbrXrZ6grPLC9cUN+MwajOAVPtUfc6FAqu
u5u37v5KhfT9+hbvwpAXWtOMTBQ2eyQYYeNgpqOHIfnY7lHee60TN35mXhkymy2U85rboW5Gdkh7
HfDcIkMpDSs3oTDPvHxWXqNidh3KW1MweU6Zn2yzPl7fSVW9iG3ESv+xt/AGoLn8MoEHgp0cKG8p
riW7RbJT/F1mPI3tXXIU5GPZbkbWpDwEO+PHiG5IckTeaQuhv7q1IJWAzslwCCyhUDATh1HQ8tER
3CuQKx43bv/qrtL8Y8SCQJEmo/Pe8zVmVtSy9XtXHd6qj+q+OYIfh74/Dl1rL/rgdu9aKHmDJN6I
ctaeMPaUwXuNywkVznvbttNQax2wLYc3SQ6dB4r2fba7vptrX/DcyCLUMBR021EvTr1ZUTynM90E
/pDrJla6qJSrCbdBQQMDoXX2fiHq7EjoeE6ppxfoe2jFqTVgppSs+Q7GjTv4fgK3rc1Tq88vQQmg
7br51c8ohlfoEkMBsSyqNDIKikntIJFVaU9m0TxbkfkTycgf/5sZcWvO3kgn1iDinbPRS0zzNNhc
iRbGszHcXzez+j78nsX5/5az+Jg14wu6WUazF4AiD72AeYDgNjgazwr48VQlJT1uzYCvfEG4OQQT
g+CWI/d9vzR7bI056IoUEZDMLbRuZyiwQflbQc3a0s7tLEdDofvRAgdBZm88ABCS3uQHyp+oGeg7
56h9w4MO5e1W8rmS1zvvjC6CNlMyKmrlZeqZz8ohf5pDigiPkjcf5UPylTixvXN22cbNXhkMfW90
cViG3EAQacSoGOUYyFm+anfZwwTc5cQ0jEux6TQau/ITwmO3weHP4XrCuu1wGwRudelY0iJgCNBh
P7NfqfKEkNa+aR/1sjgoebPfom1VVzzMO2sLD9OVYxU7qCfRFLXc4Vs1e7onsInhTn4KH5UvNEYA
WlPZ4boc0IeAISUjTXjYCgPWfPm7H7I4xm0dMTCXZinv1riT9+lu/tuPea3a2xawKbyVD/XPNrj9
F2783Ozv0f0zxyBDmNRbMV9bHikV6b1rDF99eauBv/qVcbDikpIQLL1ckRZ2UfgszgzNh741XzJF
ervuelbdAJAUqpH0ty5GDhNSgD7sMQHt8eiCWTtmoY9A0fh83c7aUjQWImjoBGn7wsMhbpYqBMHw
WwwhUsvyr0YgcK7bWD0M50bEjzjbFeitR7g6bQjL9/qttoMSN96hKFr+zQCrq9HPVpEqeAB3k20h
nleXxyMIf5ogTbAWx9DSW8TNcmhYfPWWzBhwQr3x4q1aEM8DtPfgvJb3O4+SUkOTCBZSOXad6Mba
HMZe9ZqaQbRJbsS41vJJb3U9ndQkBah6mIh2m2PwbDFC740M3WYHqgjW1637u3b8zk0udqzvUN7o
ggSTWn7QppcpYY7ZtzYOxpYV8fezcxFFYTJmJoBY3+EpqNAld4tmPGmQkeyuH8FVS6ap2oLniKbP
4hxANGRT4GWXilFWTobTSveGZCi7chq0w3VTv3f8fTnSYVTBERRbMgisC4xCZTpjgKb4bzxjXz/E
zCmqO4G2D47q98LYM6OsydDWMK+wSdS/fljOrC9egJncpLUjMT9L6hfku9rc9xp4UobQ9uphDB4b
NIA2Z7NXhojfL3rxgY0i9Ksq+2122Ed39i/nbvhUzPv4R2FRv3CTvbQX06eTsR/NQ0jXoKQxb4Ns
3eYoXr2S/3yC5TC+qphSb6dc+hrmCZSQ9jXs5Y/ivox7xpgTN30YN5oHWyYXgY0Rt47ad1zRLh3d
XmEAT+m2ztWqDQsoHDBMGbL+xW1Ja4rAkoQXdV6tN0HSR4nopD/abvQE6fDOudkqj6xemjODi1ye
LkHaRqEyA+HI3CgfXb9RD7q9sa5LOh1YgSBRokHgCBKrJQ7f1Kc0gFY68cy/YLMG98yoVLzTB7f5
VDwEx7YUMI4PTBuIySL/pZY2y8xrX5acicqlyTgH9dn3fmjuAq2f1Qb+HESSZmLTpttfdwqrFgTa
2KFXR4a7SC/lUB1KuVYTb8id1yLRnvrU+B9NLC5+l0yDZEYKRCeR7g7jB2sLg7LS6XAA2pjk5xRe
qYUuYoWiKuWuhLjxd0xXf0xOoq7UnoRKR/Kk7e2/KT/srn83VfzqpTM9tyk+7NkTQT+uSWsFm5BC
7ie0OWAD+BicQk7HX/GuvWtvsn1/kijZTXC7oB7ogvgZ9/PnAk22zFUCoIdb47arJ9Zg7E1lK1c4
GrSoTcrWTDgvB6EZUh27FwaLP/ye6/eQdZ1gEi4O5VHN3GDHA7BRFFo7TII3zwL1SOdnSVQ0M9xo
gYJLvKx3joiG3xqV+ev6d1+7+lR8GUtDZ+gS4RvP49Qyh4M/s/JTXs6Hzk7up9rZys3EzVpu77md
hYuBFhDBvnZKmO4ITlKDTMCTAzOCiGt6NvhffDjYUUX71aJztowCdIeRGL/BgzZd6mbjB2e8uf7Z
xCt3sRwxXaoxio0d8VnPTisyqUE4MYHzeznaqT0ZR/2QHLaGVVYP4O8VUOoxHbLL93YqyK+aPq3F
TRz2xgG91zuh9dA8vMCBCQK2gFTC+ZruT+VmFXC1cHBm2xHsaGdrlEwtBImGbcFRICmeQdj+qdzP
Xs2DXpS74e+tcu/aYbTE9KfQomKUaOGeNZuBDbPW2TZwTaVOYqvWbtL/uL53a7fq3MqiTFCETStN
MlaKjMCsktE/3iLEXvt2pFrgVhVeOp3pxPffLpL1ppVNCP7qHV2O6KTguSrGIZOPog6xze0inpXF
eTRkCraQEUATedHfUJWqrZUixV4uMyCIYF176BOFvPVbtkm6fLFNYBmYd8FdoJAFVdzi8Jfo3Sa5
hDE1Q4LD+inpdDs3h+guvyFmRIWYuQC6UhevUDSB5UNMFtGBCZnI/naaDM+I8cF1ca8FPwMdTrOA
aUxIY6r+Ze5ODTIRf3hU+AkQgcNoSKUOGMViG0dT0nJg0RzIHOWFSdvNYfSnqREZK+PAeHcIHWDo
WAQMVRPkTSYTw5aOdluYMWLK8m5EYuT6SoR/fXdAFmYWQYNdo7leqaT/kZ+Htsv4TYBm7eQb/m1V
NJHthZmRyRtu+MJLYpSUnGCLwoZyUecfatWM7CxMfhPcZreC5SQ8beckK+cREmLAubAkKpdQlwQB
0a60Qypv4bhLHOkmrixPm7rd9U+4ZobyniJbFBgUcPOLO61PFo8kfiOq6l0rWW7K4xIY5f7PzVBE
pFtJa9R2lmfOGBQ7gTkw9gwjPQwOM5BldILlZSMav6zVsDnMQdI/0IUc2BJ6VWckr46GHTTMH9Vf
9UfrP8ySt4Xm+Y+Gp57Sn93dVpV07SPSNOAf8TpfUILDnGZredrHHqj1TwCPX4soOmZ1voFUuPDx
vxfHjaVWIxrNi4tLbyt3/JLjXhmM+tZSdvC7udm4U6tGqDUQmAnc77KN5fiDX/gWByJkZkOREUum
0nv9MKxdW7BbgH5UEooLiuhiAIg7Z3iHfkZxeSLoNc2bvsvo82yN5W2ZWniIuLLtqA0RVkq0As9Q
PPc9PTh5esoRvf4XqwJDJdM3IsdY3iSkWX3F8Xkd5zn4rpn5GxcWCqmgfSXS2ojUVg/cma3Faw/Y
oVCTgOHvyuz2ihR/GFPtY4069r9YEvtjiOFemnKLA2fLreJXBV+vjNH9agP1OUR1w5zqb3MlbU2R
rBw8oMBihplKLlC0hTEU4ocG2B8FgqREvhihFVnd2KKVz6bBtyNGJWGNu1CkCP04NVItwNnZb0X4
s0XuON5A812mmXA3MDqigCdCYP2iuj5HjK7hmjjcHfJW2qFHfC5KjpZMamV+n/fKSKQkI4qxsbY1
1yf0D8W8IcAiaizvPbmDwnRI0IHkKBNl8/18U74aihce6Ja4iqfs/TsKO7Bd/3FaYhIwwccFtEjR
qCAv3nrQiRljTaL3rJs7o2vcKc///By+M7G4xU2S1Fam+qmnOfVHNfFPeaz+ZdTlh46JhOtH/hKy
sFjO4jMaVqlD1QiASUdZ2dWQLIGHddhXL6jWH+r+YHn6Y/jBfrMJD/c93SDzi7RLNjZz5S6cL3g5
lIhy6jhKDthIRw69epjczjldX+fKVXhnYfHug8no5KKi0Q7jWDy7U1XFrSdljUNukleKtbGgi1D+
/VddsjQG5jSNjROj/aWPj7rV7NF1uqn05mZO4ht13qLYu6wjY48rKLgQoIm6UIsIhkTr/ZquqfVo
3upeto8P4Q7i83vBXBTB6fXHWE8Mcq11AEskDxchAPrTUjDUBqTyTuna5tNkT24cbAEUVp4zOrGU
4WCGQdVtecc7MrBGqkBgSWVTuWXufJ4l5bmrmGMpUuOPB+HEmuAWYcRHlGqWN9ssJLMPZtZkFYWr
TqWbjhqjW9///CTCYmIDUqQPBfbjvd8y46r1xwqHKQehJ08fA8a2QmbErltZu1HnVsSXPcv7B11L
LD/GhZhZ/21A5txr9XpLImjtUpHZAedkKIwgdPGExVVjlf1EbhzbN0in7/rpIdpK9Ndu0rkNsdCz
heh+GhhdyUJK9XMvx/u2H3fV+MVKzIMSb2SKq8ftbD2LrRmBALatAE9K3VGNs73aFa6cTh4vkHd9
e7YsLbYnLCzOsE6FWWN4owkaN2U0o+hKtx4/Xre0ehDO1rR8rhyptrSMPeJAe234salfrxvY2qDF
YzX2bTPUuThpxVNf9W4GZeKUfCcsuKujLRKbrRO3eK38IDFa4JJ0OrP+QA/A2PcOPH9mAYXz9WWt
fTfNgG2I6iwDGEvXU/m9Kk8TZyEWHIKkHVk07a6bWDsEFAz+0+tmbGaxNUFeUIRpDCKYSb9vrR7F
ytc01SCd3QqW1vbo3NJij9DkyOJqwNKILHXVJu4YFrsc2ol0vImYufjf1rXYpLyyi1Rj5pyX/MvY
PKcl0xTqs5X9i6oLHCD//X7LqEGdTbsuJVZl6XtNjzypeOKR/98Ws5w7rYs0GOZSwByl/hhE477O
tHso1ud0C/2wdrbPl6O+93SaUWty3WEpFTxk5pMvta4qb+TU60ZE0U8EsBekAYOjTYECYYBn5jOK
9Lobpqdiq0m4ZWTh3SbZtxkKZSW+LXt5ihK68pRsZR6rFxQE6P+/ksXt6fpoNPKRlUzKc+DcmYOy
4QHWV4GMLFBzkT5p7/fDbHPawnrPMVZDz7bvehOQUrWxH6ursERjiG4jyLNFXCrNiKv5ifABUuQp
1Y8+mDaWsWVhcaxMQ4oYB+I7WdqvqX2Iwo0VXCL2CJsY1frvEhbfSQr7JDMKcLKDF3zo76vP5m38
1f6snPyvDl38SFCEmr0rf9TvtqUCVn3omXGx+rPwwDFTJQ+FZ3Oomff+c9sVJ9UGZJ5sje+uHocz
S+Lv55YCam1SzncE8QkYvy9/VUUWeF2kbqQq6xtmIMhGqx3uuYX7dMrQmmcBrNZywOqq5ul+eXPd
Q/8+u4tKMnv2XxtLPOmghZTWYkXsGfK5x+hU3Po3GsBOzese/w/UkuIMXLO3OOb068kYjE6Aovyj
6MH6O+0lQohADD9Xf2/h/i/Hcn6fyX/Wtzj0ctYXsTU2+NL77jMiCAy/TYfio7YvvW1Z4NXX9exj
Li5AUNb2EKRsWD4gqB3nP43Ztt3OTw9Km38P6uav67u3ehJFoge3Kk3lZd+y6hF5sGvsGRlVqrTY
zSK060rvuhlxzi72DDVTQddDAWkJZGOIqlRU8byqupG4via9RVb81cmD737a3AdZ7h8cBaogpfpy
3fD66YQqmuk7StoX2JkRXw4Wnpa5P6me38g7q0jvU1Nzxyi4T7v6MPSDSxaHRm3kGvpnCSnmztmi
BF7bVl5JQkB4eS/p3fPOMbKITroXT2AT1Ey290o07ube+jIP8n2TZhu0IWsXnwExHhtUjeAMXVz8
KGn6IReVJckf7+XWv8to5V//tGtHh6K96ILBN3YxEGOFfmuZJfdQ1Z+19lcdP5TJ39dNrBbmDMHl
SjkQZqLlk1YY8WAYITaaffoR5fuiPaSKmzxLe6FQmOliLKRP99Xr9k1cfYtQKCSP59zQSV04aVWK
hq7o+YThPQv8DtWUl53yAxLKasxQigAM/dIP5il9Hr5oaPLsr69dxNHLK3NufhH49BmCV8XYk6xK
yU3HWEwjDTdW9SE2q52pfQrkP55Rwc+dG1wEQWoTg48Sb8U8xLsKAKG9VYtcPZRnX3SROlRwk9pV
iBdo5frJj5DVK/WNQ7n2hp8vYnHuda20mk4Rm5bKmYtf2fvpd/i4JzdRq931HVq9APAUAJSh+0fZ
/f0rniEZr+QFr3jghIUnm1nEazdoRHhQSjf2n1vjDaLbSANLDJ0vtyc3Bq1uKMsxlfIcBeOnpB4e
ZSXf+IAriwKooNBnxE3R0l+c+jzucZY6fYvJqQ+klW7Tfq0z6Xj9062cBEPQLsJdQth9AT5Xw7Fw
0oRiXFRUL9aUvsDF+XzdxMpCRDuBfhJ9xUv17t4ayyBJ6ImAnrydDHju7fhWi/2N77UaHoDL1CAB
QH6Cgt/7U9DHhG629ttF0Ww+ZfvqJy0LzzlWhzTwtjoGvycMlm4B/nWBEAAKerE/MBsUcWRT3h68
6rNz6vbaITs1n4K/wP4x9nWcP3eQtRY7JPpusy/x7Rb73mqR//wHiBt4FrtWcwwQI2R8yKTUjgxE
0VfDsU5NQe0vTf6bbLCdtlwXz4HcaTCAGUNbu4Wp5Bpw3M78Zvga5VCwNm9yFtbZriqCcjjqM9Gr
CyihL05Vp0C9WBdOcNPYJP+HOZPKPYB+6sPXD8lasZtTAhOVRkP1ks6rDxqd8Xg4k1GDNVwhvVLZ
e+nbeKseINuzXZAzwWELXnuJ4vo9VU2eJrQ4FXXZr0vqZE5VJRAhbH2T9TsNEJDvUvLujoJEvPo4
7IZDdN/tmEc0+f93We4aW8MZaxcEf4JDUfi0F3QkTabASV0Tt9etsQuGvztH33fdHwuWiaWeWVlE
z1qYFkMkgY+etc+JzKmc/p5ba399G1feyndGFp44dQoltEaMGHl5kkM6UNnUSa5K4oa06a4PpRsZ
WMF1o1vfT/i4s4sQJ30wNqOg206ySAhjjvEubHT/TbNmfaOaLJz74tYzTsAIAwLbtnZB3uLUkp7m
ObbmsHury/ko+WQ/lfk6m8UJSeyP15e29orCjgakBTSDQK29X1qodHM7KRqvqFP/UCwpdQntRxdn
e2P31dZB3LK28CgZ8i5jC0WpN2n14AYD+CBV6b/KUfimFM2/eOB4PZEUFezll2N5WQZrcqcTITAx
51bMHUFTA7/jRl618sABBGWCm5oPiIZlybfI5zpvQtKO3LG+9en0VCi4kuu7dDlvQsR2ZmTJkN6W
Zg+WjMo/auvw5d+1OzET7/wNH6rBkNXJeKaGrn0uXtOHrZ7d5bzhwvYiC9cGO25htBdkRvZx3uU7
DTQo+nB/BQVzSvGP8hANJwdhmXFf7DJpZwLx/T7kN9JT8ro1XbpyE999h4WPKWvqH7MEfCRp/J0J
P/UQ6u40/4siHpfQEtNyUCyQlLy/FUqcdPEkoPx+F3mBdkBtgR6LvbGrKyeHFoFYD+VoijaLD9u1
Ri7JPifHqp677LtF3/D6sVn5Wu8MLL5WO8d6OBvQ042Uucr0pZz+6qytArQifubSY8HmAbM+LEVM
1y/CIogoxsxueOLkNuH5L5rHAqK9yiq+JLW+x+10XmFDKWe20ZNV6d+RItx83IXbX/wGhligFKAe
anEPFxsGEJRxoIjXoOZizDuhB0vieCcGnfN99Lo1wL2yc+/MLdKbMI6j0BTwByXq3JFpoz54vb51
a/kwSpRw4ArhAPminmd1nQV+kiRA8J7G9/1ORV03R+IsOpqv1nG4rwCdb4V8a0ESbw824Y2GZHKJ
QBxb6ipNEROuOAA6wPg2XoW22XezQzbK+iW0Abbi3JVDygQC3WANN005eHELqrZVa9/iTQDCCaT4
m510cJ1+2vicArG+PCA6zEVMOvAgXPDoTYVcJYkY4Yyy+e9QzU7jXP6IoU4IQumodeUh7PW7TDJ/
TKNyuG57dYGaBuQS3k6ISBcLHKp5kNBHpLIxNB9KPz5k3fAxqMLddTNr+QIan5BJCyzspSqOMs5t
pQy/Z+An22sLt65ca9fsx13xYp2y2+C5vDPvhzcnhFsIbgMh4bT1WKxdDFI9VRbag5AbLHwByvRG
nPpz4rXGcOJzumZlPl9f51oaxhQcAYvAXoLyWNz10vEDX5twm/Jte/+fQTLrw3BwbqvHYLclnbG2
eefGFjcd2JaqpSEPjtSgUlEPYLdeNPnt+pJWwiKo9AnPDRWx3QvtRHU0mtxoaIaP45chuk3i1O3r
D3Hx7bqZldgZMzqvGkkl/7E4iNoQhk1WkgaUgzEd4kxikMwJZ+lbQDr32Kh69Skuo7D25Nn3Q++6
8ZUPyUicQOSCAL5EfQQznFZ5h/EIQpIh1XfjbLlTtvElL6NnBYIXmDIFPYlO4eH9w91XRVVB6AGu
EFKZwPkC3g9SaturJFBq3RaK8fK0C8inYLICTMgk1eKD9kk6sSrGFORnJCgjN/2qfHE+zM/9r/pz
+TIep1P25fpXXClyk0Uy5AEsTYOLbTkVFMhjk5gVC9SPsrSvgU2GO3On3ErGAYa+3XarbNWihsiQ
SEioai+vG55zNNK2IL6N3Aj2ZgY3H7WX+LPiQWn5aZsPcO2jairIdIS3bOHK3m8h0ySE6zCLe3J2
mgIVaYOtQc2Vei81bEDbQheRSs5yytZK5zBs815wFTiv07SfAW55KGkJiTuhyWM8zF6e3IDyMzzZ
3faSl3fhvf1FGlTlNGgSMyLHc+ZdW7w1zGuH8ElunJXVL3m2zIWjnOR4UqURM6Jdp9wD5GqOxVF0
V1Ff/No9wsjw5485KxOQO15YCqXLdNKSsrF2bKZmxpThKh1hCp17aG0FtpcOEzNiCIlYjz1cTqlO
uT3pzPhRy3EmN0JWaMxO5fRhMjdu+NpG0VRh4gk+R/HgvD+LrTrkikltEZAI72Vg7Mzk3uj0jY1a
2yeGohkopMmC91/sU9ZrvVSGWLFMgi0FwU58yfWzoK59MR0VDTFPCk5xObgl1bGjhi022l2/6z/K
x5n2xj65hbE4fuxPwXG8jZ4y5Mf1k7JHBZwesiu7xq26S163Dsnqb6GiSTFKtsWj8P6rhqGRz0lH
kFDNHQ25N700vFlMWVXjxrJX90/g2Cn8iak18fezws0UFnasBJmYoXBcNfjZ0kcCF7jxtK26SIHE
QvaHSSQA3u/NNFpo1FOHGcOFPbHeabvfHEsTXARCgjjKicOu7+fawkSfWiSnMEgtnSS8FkOttVjU
muSu0I6pHB/9eQsOurZRzLkKFC2h3AWQllp7FysWt7nJfvaQuWjNz0Kv3f6PpZlM6kn/2FlWN6Zc
y/webS6va6NdmyMz8vH651q7YaQW0IhC0MRqFieuRMnXyaUKh5sOO74oYc/WoV4p0aBYiFAktJYU
7i6APw08vUkY8aiUbzwp9Y22g5LpoN9E8Bc+5V+Y19+FJ/k06jv15frqVs+f0KKGDJITcQEHcrLS
1mqHoKDaZ58NyjS3KSJ6wU2uHKWjecqP4XHDoniE36dTLJZcn9eFevJFdppofqDncGl7lfOhDqrA
dYaIAYAxOMZBudeU8pAOE5LcXfIsp7E3FFuZ6trRFIKE1PJhE7yg5OFZz+hz+7Fn9ZUXj+q+iKb7
SX4NN+ewVuobrJXAh2BLIJaWwIkh6/046MSALS6rziuvsZ+66KiUkPKUI/Kjd235KVV/Igu+4b5W
AxVmv3/TXfHgLUmomK8sQivnmsf3dumNnaf/6m+Q4j5AilB69R3keE9K7UrH6Ht82522JpsuEwZW
fmZefe/X7FEa7DJklyEdPlhl4QZ56mowHlSy6TX65A7OFuZ0dV/PTC5cKSIaBXG9WLGOvsX0daic
QwGNqaZsObc1F3q+OOEzzt4Gi2RstulNeYl6k6FjlccPZv/9+j25pMzBs50bWTxAvqZlgA0xMnjm
UZqgkqDSsGtPzRu1xa/JMbi39v1dDaOp8oAIyqcOyAHk4qfrP2NrqeKjny11Lol1s5hfkTJGWDU2
EVkE1VOyv25mpWYlVisgFFQDL1mRujgik2ToSgQZkSuYrBSIwLJP1j4/zXD6J286bAVbb+HqBaVI
RltWCCRcAH84LQl5Eb6g2Tvf9f14aqG/dIubYhcd+q/X17j2Kc9tLT6lOs/TOClkQ34DfaLRexBn
eFAKbIQUqwfn3M7ixZLL0jfDii1rD13tZpU3/IKQ1jp0D5IXHKMb/dG/r/fz3rzTvBhehg+tV/4f
6jkrxRYFnUb8PGP4iI8slQxqmqZKk/KqtW+l5tHC5PP2gauOB+uo7uQT6NbrH3hlNBCLEHKi3ol7
15dVClA6vtYUPGaaRaNUsl+LudiHSEN05UtvqV7TTvBSO6ew7ndV1vPypCh2x7t6jj2n3qzRr4UO
cGLzpsPsCHRucYOltrHGvhfpbzK9+VL5MewMHKFKk9a35gfDecyH4l5CF0+Ox/1gPLfqp16jtNEb
MNNoBzkwPMi13XLqPIV/o34CuPlXXQanWXptwE1K94X8ww+dfVxHB12+L6NsP8iwVdf9CWBD7urq
/SyjLpr2btiFXg/Bc9XId7b6kvXhwYk0N1O7WydSNlqRW0tfnHU5qGVziB3ZM6p678g3dWzurm/2
igVKhYQsoCqojy7jslSr5BbJURrT6GT2ElIOtbxhYi0uIy6iDShGqcGVLW7SUBdK2QXEfjobAieH
cxPmByALt63b7PrPGf+DsH1zo+7CvbOTDtdXKL7RIlBinJ9RJIMAjZHXxfHJB1Of5VFMo8fyvdHf
pmQgfl24ZehvBAvrlhhJV8DZQCC2eDmDrBpTVSJEaSoAIgybhm5i2m8+qEO3MzfbPmtbh7f/rznx
97M3pbeR9J06QYkwDfejMrxO8hYFzporUMH0WHBXwsR5IbuR2rM0ayUIJe0xMV39edhP+8aDw5aO
1otWu/FL9jXbTE9XzQpWCVwNsSWVhvdLS2c1Daocs/1bfR//UKEokzxzpx3zb2h5nsy77HGrobTS
eCGZwxbSjFQSL7hAenVoqiIN/5NCigbWJDpYkZd8ZBoqgkQwvN+KCtYOzLlJEf2d7WCXwwGi2YzZ
VPa0k9Ln3EmPc/g6R1vy3itvJmz4JEYmxQdi2UVFrwua2ox8AavOktcBGpWuM73WjJ+vX7U1MzpB
MsqRtiWa8e/XoxVmGPbiotcFTGEVM9wGzPS2uXHP1g7+uRnxWc8+WzzITRCa0M7r4XBb6NqtURyu
L2QtoBEiDOg+CMcFH9vCRFShvSSewPimv++O2fG7CPRjt/w3kaF43Cm2QlnEPPzim8Ek2UsmJKCe
NWefcyu7KxTle2ymG9Meq1sDygQuGI1O8dI3xX4UNUNWQVheNTfO2LwFsAza5fjng34CCP2PnYVT
yifdb6ucDyel0knp88Nk/SCl2zgBq6uxBN+sg/vDtb/fHqNpdDv1SYuUSvkIBP41jNPGpVj/8fo5
ENu8fDtglXDIPmWIQJbVRw2ymRyFF5HjEudYVVu5XWpBbp2UX0KreKhyhDOkfPyEP9kwveYbLGa0
ETUXqPIl1LHg5VDmliXWrf7Sjdkrw0Z7vyACUoYNLoG1r2mhQkaARYOUoO/911T0om0dm+h9ynxX
Dn7VBNbq9Pn6pxSP/MWn/MfIcnIlouaYmQLr2oXD/JKVaXyb11r0FwInBTUM2XTbmYnq60ZXVqYB
SACXD2GHGBF/v7J0kPrWykGRlIb21lTmh7Eb/prt5l/kzBpjv1S2DOKbixg9VwZJGnIp9hLZVw6R
FL7aaTaTSOqFq1vDFl/jZVWAKhpIaKCU9NkuerxDb5RTquJbi9K46zWmcQL5VMaNq83HuendeUs0
4vIwYhApcjACpAMXHaFCnfVOgZTSS0pn/Dy0ge6qXeofUCCGw6MItyoDW/YWZY+cScSugorbS2YZ
hYiXNK89iF/dcEt26/IpYWFcTrZM6NMsj36q9tqU5I3P3OZdOf1Advj6AVzJ3oQBOJeYRIYuZhn7
ZpPjJHFR+3QLtcP0QEjhtYJxhcSxPTYn2flXnw6KBzyW6M8sj7wd1IYvpWwVkqigsnrqR7PXdH3h
Zebo3FhWGQYbxY3V3RJCtuJUYncRXVAhc+yy0iDK1ULz1ygb7UNleMo47eAvcLqNO72yZWAYuM+U
P6k1LPuvNULREGeSigfKdBilbjcrf76ecwtL7kXH6HMtCLrMa+v0dpa/Z02+NzTfG/tNHRHhgN57
RdrIaNrBx8XVwv++d1Bd3ijl7IAP05+ZhLcO1dHZG1BzigE7/26bVHUlygXmwwwA3pDn8CKZZpI1
RjiEtRmu/Vx8S040JD0yFgA/HpQqu2gTkHLpg1kZvOoWkwH08ZadwjQ3HF+vhsyrxr/U4tX2dea+
NyawVupeGKE+QjMSL3VBwahrY+z3NcuK7/MbQFPlwbgrfkr77qC+Dffmof9LiDA4G0HVCrb8vdmF
nypUNTPLIXMAwgSndBe/tq/xgcoUkZXr7LP74EnzqkN4WyCR9Lf1dasEf/kOvDe/eN6qaahGlJEy
r/PHGx0aICn8ISWfdKu47ePmxsg29UwuA6L3FsXlPAu92cm51Eu+s3NSb/v79Cm/94+0Gh77v40X
+Sa56b9VT+Vt8SjdbCVolwHEe9OLmC9zuhZGyp4xFmBjveY5ku7NWXnI8xyVj28bflv4rMXF5EA5
NBQ5tCCcFjUL1RjTIhmwZoKJa7LcczRIRJlX7/TXRoZxDoSehe56r/iHzPy5Yf3Sx4m1/mNdbPzZ
Z44TUvKoYGOt1/re/5WchofiGD30txIwVVRF6gcK8hs2xVm9tuKFKyqU3G4V9NY9ZX5S/GfHemzi
0bXzaC/LP/Nm9mb/ZA0vaVkwWL9F77jSQHu34iUnxFTZedypfO/sl/4LV/SafZo/jF7Xw0fef5J2
/2LSGIPQteJ+LaBKy7wrjsy40w0kWu2HYS8cb3DUjsPu/wbKWykmv7cmntCzDUWrrbTTSQjCPnaf
xwNUgsfgEJNdhk/yZySlf6NKEWbQd9EN7aThfrpJn7uNd20FgqBTzaH9CphCYAQXV2iC68eETgZE
q66788RATIo8sTo+BKNxV7XaQbJxncP4UItyYxs9B1FzS7Xro+N8l3PnZAc/yiamRNFEbjeEB6uq
Pvo6rKkOrJXJsOuyYkepUXL7cEsf8TLGEAMEoJFoMvBWLifygC93cxTJAjmXDC+VGuonKrDqXVHF
Jr/F3KLCWHtRmFMCQAMTn0WDf3EdcshvDbOnmJdGrvbDCPYh8P4DwPq95En6nfQJgNIHsBmPxobI
waplSu9kxfDfklIsvLoUqbXtRFj2/yo+B0zBZuSYe1j53PqDfGj30y69jV63ejgr7hVMoEXKSeVS
uZBma0xKUa0iE1bN8dcZqEEUqV6pNPvedG5g1t9Y5crTpaJzydelY35Zj6gbMwj1cSSjiIznJrul
ObYPxonyfbZr6HP2xXS87uBWfKoqwM24VXCeF2OQcMaSUhWlCIypKdBzTFTlAJjCrA7XDa35sneW
Fo+knzgdwhh8ysHj0PQ7bvhdDA4hRVnXTWdXPm1t3kqM9c7i8mIPpsWYQZx7d12sfUaD6PPu+ppW
RlAEBAvBNGJVJmOXPaHMrAdzKpFnlU7jwT6qFOoB+ls7WCEOwV79qhyN27xxUTz3AJbejhAO/jt0
Mz+DNxlXIOD/y3gZYLPjRyOsWMk0W6ehVedD0CrDRoqxEuUIYDNNESY/6YMtPqcaakk79BPlZ1MJ
vVmHcsfUkvxkTO1xzJobe0hcYyo+6HG9FWGt7CSkeSyPYQ4dFMvy8mdSE+k5p9RI/x9nX7Yct65s
+UWM4Dy8kqxZpcmyJOuFYct7gwAnEAQx8Ot7lTuij1yqVt1zX/cgFMAEkMhcQ5r7FXwYzGOrdl9/
zQuvUuj/oZ510jAFKP58goRDJCvLeIWLAB8zXI14lg7vUFlUKxxpV0kNn7cegLJ4AaOsDtgzukx/
336kUTzr4CQIt71peZUkFXXeMXTrrkTp58UD3hjHCbwzILLxSZq16pjWSweiizdxsLEanUDBZkjD
f6Qh8kpr7vOFdBorRu0ALRhM6+zR61Y0mVvk/wV0JbJnCg1d0AuSnsDBqa264yDia1WfayOePTaU
yzOtBOTeXQf3IMyJ262VzS26Ns7bqGa9XMkIL67miZSIRzZe9ueAxbjRBPg2POtJ5UC2o4V8vll+
oOp6jTt0KTwQ9Cne8pDV/RSNWWumZI49TGzyXFUso0tenSolj19H/ecbDl/swzCn9f2Qg6HSSlt9
8rLWCgpdEOgHIwvt5pU3BZs4IXDsjUd2pbR6bWpnkT9GTEQUL8RCx8I9go5h1k3wv+gEYmZIVVAJ
dE9g+LNYROGRirS3iHsom9/PveM80irCo/PrBbwYgCgpoRIYpigCfppMqMJlibCN8QaYwDPJjaLL
GiDjaUXbSF2Jv2vDnT2CHKksOpy4Rtue52GXbSsnaMBuS91S++qaScrF6MCR64d4DaDxc3bwtsZV
mkxYw6Hb+wTyNA3fdIu75FOvATML0isvzIuRAZ3CGGwJOOadA8uUH5A2ZAj6KarioUyzdPiNEn3m
Xkn6L44DZX6oUqUxLsyzj9ZVRA9WYl4NDM9l2aEaiR1t7Lj6r4PjRJNDYpWCY/IJQs1Dq7RccMbH
cln11jGwfumzg6203i2krq8Md+FwQqKaQnMCAf+5st8bvJ+Fi2mpOXYKyHPU+57ZZj324zVc6bWh
Tiv84dwQ0gjlnV6Ki7D1KuhwMYetQ3KCRsb660W8NBTSjRREcCCZP4GKhznSy3DSU45ju82YPDZ6
POgaNLKvx7kQFCnKcTjdkH5/RuN6FsoPSYJjaeglT0qlHAR60CbjlSz/0nxOLEawc8Bs/4QugUVq
xwapod5MdLLxnGTOawnJdFPN/349owuvpijNMBnQzdFJ/XSJCOah8+hAwgcAkzvSQqyDbscNarg5
EJOwB0Anprv3c765VoT7fHCkGDU8oSRgQ/Ap6YgRpLFOkZJGhAGZ1bs+ySs/qI+g4WXHSVTeIfSq
ZfX1fD8fjic2BNIPpDunHO5sW3NLedepE5NMBGReWVNzoMM96f6Kkwm5j21iHNRfj/k5av4e8+xA
dlvRKRqAstaISRYRb9/4wP87vgcmBJDJCT0AkAJUlv+8rT5stsCjjggEdHttsNw2UMSCayUzAD6l
/6Wl6GkkaB8jHz0pL4TpOVEGEkWdhlWdX7RhVtZ6XJlQXClLnz1yMQQeTNkp/LHH8Ow8u1OMjRch
OmOLyR8OwAS9zKRbhZ35Ofj9c7XgpSuia5LiZ4HxZ0yo+YO/hJo7bumzuoXfQveU9NwWjadv28ks
OXfRWgBbFMaMYTxcOUnOdvif4SDLhKzgBM7+ZJgiVUiDdAxNwdSYpwNWsQY+DuTCr0Pv/E0NlwL4
wGFfuyGwSMD3n6U4LsAY6VLpEXFRlbaFY8UyuLboyYQ2a+f/HNp+XiFdTW7T2b3JCHsIa77VQL2V
aTVf+a5nG+HTj/H/vhFsGNneqwdRsGne8la9J033X+6DP/PFdzzp1gQoy5ztb1BRU2VGVyBZtQcf
7Gg20ydPXW0XXpoKzkwgK30M8qlzrappGPxsEcXYbMPUFoJeE+I9h9D/Wa2PQ5ytVoOWweSk8LoR
xv2hdbeL6umfMOLF7HXPVsGvGt5SbPFeQruIVduT+8RjwI2QdRYZiKGMN0s33rG+pQ8+63+6tL8S
XNfW4GybLmltQdnFGsCy4ZFGbBu05vFK/AIth6D4UF//tAynX/HhZJv80Y20bJKiVWYApJS5fIkK
7XU07iAyF7TgHBNPQGyz5ExngLMOYHg4t7rySbpJDYkkDL90CEImzEGCN9HHyc8wdeQ/jpkYWydU
GgcGoor0mybzE17YniSHdqokvMjhV1utZ5PpPndgG+4WLQqq8rvqTW162LwhTzP52HB1outKmxqb
q86OFBguPjWg8rb1EoLexNGC67qcjXRyayB/Ac65p6ZvmxfSCCoPxJ/kqYgcaSNN3kaTdgGcaXB+
TzlTfeSOuYzxr07mTZ1kyAfAD2uafEwWVbd5yvrRGXMV+jZTeZzyAPWyrKXZeBgX05qtVbIZUH3p
dDjpHLTwjKJUGbqzytbdSEz8z0LHVLIC/nnwisiXTicww+XCtutAxjLaUuH1FkOME+VHHRqZ7rMu
Heq98vvA3S3Mr2zh+zzI3p1olgPw+vXAxL5W0J/bJly3De69oBnzrE4rWVo2aFVW1lYKKOggfJDD
kO0GHcebKJ3tczarpuTtwNuVnn0octaesE0pm1CqFfP9pcur2pBj0LR6uzSZ3fNEin01Tk6HyrrP
b4cxyQ4u0bMu/HpmL1ZL94kIFRUxqdJNNjk4JpiCWYs2HvnVdDVdc1n7N07v9iwntsWHU7Ho3/rW
18Bv6ziDyx+jP8LBpn4ejkFa3fS+XI6acReaSj29TbTAk7gfu36vtPHluqepgTAiqoRv3hilhdsu
+tEJK31UQVOV6IJGa8/iP6zGOvDzeTq1yRwnInYzLEtVl65YuiZ30ij96XnKkCLRdbQbo1D98uLB
K5nHvGew+8ztrHj4bP1Wn1QFUwu2ehQ2L2I4bZjBCs8t8XpK0ZcbI6+HJmUmfrTjoJKSxnP/fRIU
bt1BxwfwwYVUt0TMfjl6k7OGs9e4d7rAf4CvnA85da9SaFmgdnK7pAHkfNxp/sZGYe9tl8DEfLZj
sx+UF5SqS70byxMLJUpms10ANp6PHeoBGgAg5f1SR/4RhxxadoMma2y3KAYsh6ocQHug9f2ZlFQO
ajvbaHyrEge8DBvxdJV5k1h1fW/swYUzzlhyGsfbjvBli7XGbzA2mIsoBog9axd+lMw6b2m/hDJv
qZPdVmlNK5gEMGSgVGr6vWsnsKkrxYMfDXX1PnZg8YHLhNz3Ha+aHI9B51Dh9EE/J4jQtSE0ZT/g
oASkRgMH3bcorqd9KnzPL1M7qmrjdPH4WNvAyE2l4FkOoJ0mR3cI61tqTHVHkg5cYzFlTlzUjYyD
Ypii5R+WkTgoW9kq2CM02LC5Zcytcj915v5e2loXg56TQ2gTaXNH1KT5CQd0P4NcLA/WZBjpb0A0
lcr5kFQA4o402gbJPB6gig1NKdxq7li4QkIpASCwxuRyFiFMak3NnrJoUN8g/17hqKCkqPshvOFg
Bz77xkT3cSqH09etKHS1xTis/WqO170cffkQw1fnPZFSY9y5YrpkprE30JazIIp7zYbF7nKfBUu2
ATszLEztDGDJJ+xxcUzwu6mI2BgZD2hOZ9G8Cqs63LGojW/jmju/FkhH50mVJjdD0LN/ak1b4PpV
thoir76F36LdJwGBkgAANTkQu8tKCJZseWoWtA4cSOgO4FHewnVivpWLwwGJoj5tcgYEPCyxE7H0
haMzJyncwak2JOu9MgqkvO09CIt1tKo3iwyW0g0HvXHoBPFdf/LM70yTbDf3cXdTS+L9rtskXEd+
MG0CgMv/FaiXHDNX+LsqTugBrAv1vdU4mUaOf4VhF3WXpYTngz+C3M7lcoBDa3BIufcedCl+ElnM
PiE1kHi1nsM1CFnjiW8/7JRe2rua9Xbd1TNaQPXiPySjRcS2TbKPjS9eISvk5N1QNevALmGpoQNa
RDRztsHAgm9uHcbvNOSezVvZ8VL5REIgtqmmHUin7i6umdq6wtH3amJBncOwiL6i0UzWHXBLZUgg
+QxUYJjPvl+tGRlwHnp+8xDasP+etMy9j6qofqo08mecm+S7ssJdhxTfsZ84Kxa3lyuNTsAaW7Jl
cO/uvBc0B4iDu6cnBdQihnUzB+LWr515D9yqeurqrlu1zdjxHBzNZsXrYFr5GGuzZL7wcmzpqJwr
6/wL66OqSGqDQHJIVtBoDksF6N+PGLgElndWiEesfHoANEGDyo0X2kPXRlB7Dc3YrSS17StuBrli
XI+0AMozKuVC5hvV9pBmCutsR4BLKisVOXnjcXpn0PW8cdu0X0OPzv+GXGBYz25C17EZgL031il8
ZACbBlfJDUQphhjr3rOnkdOx1GPvb1UGpGoaVzF2ej291TZtflGWtrmDOtjGIZOzmoYAio8dDhS5
TP5Rwyau5JbDwkrH6HfOU/+YojW37cwgUQtpyYFUtsuXKkaPOpggbIBz5q5zo+EQ6HEotAP2dZri
edDbtN10TfWzGUNWUObetlwOJYvSau0pXhc1F8l9zSL7ild7+DS5vFtRtEPWxOqgRKMggqwHMJQJ
8Ajl0NQpOggQfPNb7q7FJMy9dRd/JUMKOjFn4hFiQOxFaw0r4JZ5bwYwil9BH3X3KqynPFl0tBJY
h2MozVgMQSDeITfq3SfCqJIIpp9Rzo3LIV5IKUPT3oOJER1Q551ytwKjlMz1nYwd/YB7Ajt8nhxa
jnRcdk7iV4dxMPxxALZ3jRWk69FMYtdA9+sn+stsBY0X8BY0Pnk4GMjDyVjdD92w/JPJelozx1Vr
ExnkNG3arnkQws8okG3ZxnP0m6PgOuUaZ/Ce+rHejG4f3PQBT72VD1G/G19xUdaN8e6RcixRvswZ
7L9CycE5BFnp1o/dAa0zdxD7WfrRr0a78wPQjt4Nk30NV8iQ8F0IKdN3qx3/m+/2tlioqV99J0xW
uK70yskCUTZMj/fuMuFwodYVBORXSDTQZR6hZRqk76k7Lbjbjd4wG88H15X0p5waSJCRbHpIVTXn
tMHT0NPQdltiSrc1Sg+HjCfeeh4miJtosuD/zbzXtG/GI9D34XqMF+dGg/iCZk4zd28smiLw/1o7
PXpOZ5s8bVQ9b6tx9Mf7MGLW26DVbaqyAUW85BDIBKQ5JoxswJTwRd52ae2WgRyDccXCoYInXMuO
oXWqLYSUgl91tyxvS8PDA/cMWooNLAue+RA3B2pZXQIEH90j5eoPLfblJgmByUGrXqx0z/01r6L0
AZA+kKHbyGKPL0BErWoteOlXtd1ONYE6ASTKV5p2+sVDCpRHCMa8T2MwTwj31q7U/UZOrrsJQsG2
4Fu7Gwujo++NJSPCg0Dpb9TNg2ysyqkLsQg1dXGhxzgr2yGD802gokfr2xjzkWGeoNNSnmjL97hw
5iJOqnHj0szLu5gl+wn6Q6WZXHWQdqa/R+zCOHCmsqu4XrkSMl2EBWIdsjnKRwYxDhAgvRVKGdWj
7Ky3JW40bQzgKqs4Iv2xjsfubqIkWbmREqt6MEkZjh1wGqjvxPkYq/oQZmS5ydqT3DxQHWluzdxt
cQalq57W3q7rOm+XtlGPo4D0aje0PNk0wkM5z8BYqkw1jQiyEKCREh8cigb9/e2CE27TCpcfpz6d
37JMaJqHwTL9FIvnvzvuNEK10Mw/yDTQQx+15lDFlmyj0V0eeZtA+6M1XS6CWq36KKY7COhV/zJW
Bd8gRyIBE2CRy3PlJeJ7Zype9mi97NTgtbduovjGaeEioIlhcHCFGipUDJu1XRZ/Mxuwb3g98R3q
geSOQf53yoW/eEU7T8giM1+Vup27MoorDaVz6e4TRedd37PlqUpqnJsR8mKIoMSJWbOx5z8b0ni7
qob/c9TCBC9xQrnxwfsvVTKnyOJo89K5LNyDzk1eOq3TVZoNS7froEO1x4rirmEOa9tHb6ANzSuR
1S86hgoJDP084P950Pu5ssPy0jQu5C2XINiiX+e+2MUHAb32DrhKYVc/ZpC9zOZpvod2N66G0VUL
RI/tb4ps6i7F4m2YwY2bi0g432u3Xx7A2QiifHY6LEILPQWv4JVmbwkoJPeg1qvnERXJ3EAHaN2j
LrmJWJq8JUslDz2KS+PO//NKjTwbr7qub9+qkEPHNFtao1ZJ5vE7WctuBS+8YQeEvLtFjQqqI3NG
/8GlwF+gT5vczguJm7WhQfICozL/PlkgtQEeaub9W9EUHwbXiV+KEW+xGp9i1aiBr7nO2pdRS0i4
w2Eo5RtOQ8pL6OAKaDcv0AMwbrbsx6hetvVA4s1IcQIn1E+6vPc5oDQAakL82Vq6z6DzUucD6Hy3
1diQcglGAihHBsxoEVId7gbUG345QbqUcI1u7kabVn2e2QakP2Tr7bY+pUl9ttCXFofbXo+a4nVb
I9uTA+M/6qhi27TKgnuvppC7GI2zNm1UF04608Mw4QWs4Kfxb8dCt4QIYFsqJx3eY/QPb7JagHpC
JFSa8QhASHiBbZ9My5qDP4CjOUckOqBJnaKsHjZyFaCrfxNYH4Y7jUwgysD9JjvqhosHLk1yPwrp
24eYjNxZ0xisZWec9J0nE+xzHkGUD03mYd8rvAmBMUexYTYV1KAJy5rbZpB2I+kU9mtgwiLnjk+p
J/eKSzzkeDtOB+WlgNlGNUAuHDrZTjWbVR2H/Q6GUx5ks7OqXKYFBXmLE79a1Ck3DMkNTB6r12W2
SZgT3BSlGBb3m5O5zhaHG96dI8gUc4r6m5k8u2pYaA8h5+ldgtx964DDAqGoltr7lKAWVrQymTa4
AMwax/CQ5m7aGEiTZ7UEVs1HdO0zTqN7he3+jBRdvzrZkDyJOOl2VEXpu2gh1Ex8YlYTMsQNijlx
rmc8E0NLk29ER/52zJL2Hgj77EFlSwKlMZbOedDMzcYkJNkhlEM8Pb2liCaelQRa4/lgaFt4eJWQ
nOIlXKJEpkqZtPre6gaC3wMcPP1ChKH4iTYyWeE9J/dOPCGyYYZwm4DSYIo0QW8Nk2AE3EuJQ4jE
lb8+WdGDSRgp/RApyIRhg4BK3LTVE7oc/ZahEvPYR47dtN5o69zG2XKsUl3/rmjo3UjYWuWDUo+C
Bh2qSSjcTqPdGrukqDs5PVgmOKCmAfWOdoiP7qmADIugEtoarOyl80Qgs56HwHCuPQ17qVxMhq1H
HkGvXDFyM/q9v557vDC8Mc7rsIXpCepNm2jB5RUNWVgm0eT8tFFIV95IVL+BD0bNSxSd5l3n12If
eZK7JcoeA6p2IZL40h9Cy1Aq08DCCZWa1dIv6RbXX98XIxVs50qepvvEydptw43/wAhoEYXrDirc
aNxUzpagsBaUQ2DaDfxnnX0AXBGkTAPKRWFTx7xwgMZ+Qu7agQNTZpMbi3LQjddMMct9Dr8ROOT6
SqB2oKoyUmQWxQCl5aZsZBbhH7TZE96O1QOsvs136miNMgeLee7LxsdjJ6E7EmYS2m1JYl8tbPgG
YCkTBiA+Y7YuPJWYm5lJ7963VfvqBDCJybXb1hO2QzeMW7/rl+WOxIn9ng0k1asQD6FfgtH5yXbu
0pShr+UzLlxAYigMhR8ti8yzP1uOkuEQdUNuwwWpMZyOT5DmcMRTRVnIvhUm5u1esprdZZOZnmSg
K4REPKoQ6Vmr3mq0Vu67adSHwInFe1BrZ5U4PtulXtdvdEKQEjJBtqpj7dFL8KNznDTOvIt4HdrC
sago2HmqViPYgu9I7ZutI0xz4w2EvSwONl3usFj/npfYe2ZuXS1Ibil9cmeczaZrF1nIdOghWjXU
qIFQFd80kMUpHDm4N3iWNXDzZbFxCz/uCIRGIUw+roLWt68O4kEeUdS3435W0ZRuNehnLq4Fm+J7
jJVPN5wM6NE0o5TT2lFZPKI/GsgBuidpWqvXoYHU4nMiHcRyCpC9RX2sU+3GxSOdPU4hxIa/mTm2
4UtHWmQiuTvaAWcxJ2CW5JZ2Kj02dT3eakLdcNuaUZndLIlt9o3owjnPMFfnPeGz25J8QrGC/KBB
PXoJqnV4b6AUZIIkvnPDzlcPVWDm4CFUblo9dDNuk28LcL/eTeXiOV3WRJghZ3VKUbuqEglRVQed
+nuGFhKwDqnBc3nwEZp7uJ77gDKhDTZVYd5XgPd/b0elYJHs4PFxX0mRxqvB57XYTIum+LMpm3xc
F35QpfYJ2i0LigdVj+sNQm59uic6rWr4Ajc4JCagn70XmMcgo166oHp1QkiHPEk1ATaQEdmRl1bh
JbCyVMTbCQcGBFJMjGI8gnMKn6mWCGK/cZN5pWbADUqmorrenLLpruzascNbv528IfdQXZEveBYb
CsBDKgL8WkPwh1zYeVvob9RD1HwjgBiyuxlo/voBhRMn2fswKex3iJ3JrtDtGJ+o2zhVOYRjLDaz
53nTvo8r1R6rvpfLr7FH6eiHyuTpG5HIzHDAcRdHj7uECdDl+rmK/LXGX65vUlQL4qNv8GS8Czi0
2UqfCxfSjWMKX51V5Wu6oHThIf2wMH5YPPdbJquufxxR3iHrwQnk69fdlvO+66l5lmQZRHA8ZLMQ
3Pu71aLgShCG7ampRdujwMUfJc7GGeyEQqvceALgisRe64Re6iKd4NrwjAFZODoXbqZM1CCMW5yt
6FCxoh6qYeNVYrrmrXzeccX7BMU89JV9WBGnQIn/PbmhqiMAKjNZUOTMo/jexHEemWvgq3OiGNpV
fw9z1rXzeLOkC+qkhb9B+5gcoMwJnlh0HG/SPFj52/Z4jUT7/xkSGH8gKS6oMKJGG1jlYGbE24TQ
BC27lXqBKvUrUo8Z5db8f6IEevGzxZC3gDAjKIXnQIoKxX6SINEvSDLOx4DPv2Qtws3XAXkGKMZi
IhY/DHKGnCAdErzW4N6dhzYf6mM1yj2X4U7Gfr7ghJ3FVHr6mpDP50j5e9QzKEAI18NmmJDtKBSr
6v4VtI1Vl15DLF9YwJNfWBZDnRbQpXNSCR0CZw6tJwrRJQfCh7Xuo/zr5bvUQg4BRAXF1AWyF8CX
v2M+gXZ3MEftBHCPKuN2H9uco5EQ5xkYGWb7Dpeu9867r5e8+TF/q/fXhDourCSEQSE+BHQgIJTn
3fi6C1rJvFQUIVLGU+VuqG9JJ7ZfT/McuoEoASETVxA4OoDCnquQWt12DppcU8FVdEt7uZ8TcqvR
l8ppwo9fj3UhIkFVB6If8BTwns8ho3xwh8CHbUYBJf2wGCuR45Jaxy2A+yo5NnF368TOd3TPrsFu
Li3lSQwUo0LfBfDpvz9lI3vPT9A9LvCCm/Mxip+VETQfuvbH1zO8tJon0VgIWAE38knCQyyWWEUz
XAJht6dkeObSPk2dvxF9eOW+uTRUhu8WAuYQnGwr/p5TFLVAjla+KIDpLA0WdaLONnW/Jc7u6zmd
/tDfGIITxNc7hcnJZPGc/hCGxktaPs0FgZZVO9Xb3v+JftuOOGTlNdfEDz9PK/UgSgJZXKhBf/ZV
qSPQZaaknYsFT7cCQqTjftSoulQ2qMvICdorp+Tn0PhrvHMRUgDKFhvKBupc3Y1ltyhlIfv9egHP
YYJ/rrUPc/oj/PIBhcFZ5niixhhldEcfxT0alOCvJAWkQbOCgQBNymv32ucDEtMCKzmDidgJsXcW
8d6S9SKG3G4BvN6hZXpLUrK6Mq3TAXgWGBCqAdISlITTQ/nsqCdU4xIbkAU7HQDtrbeBSN66n802
NP1h9k1JiSwDYNRwlLCjm/AH0TjPbJiurO/FuZ6cAXBYesBhnu0EhwV4TTpsLtgwoEhW59DrLb+e
68Uo+TDE2V0qSLVUsH+Cllusfvhd+suRqFH7/TXHn88nJD7bh3HOltSECyAcFksKDUxmQ7AulpVS
d1Osy6b5ATK7apIr99yl1QOE9STdDet6dLr/PkeYxvWHRq0svOYNfq3bJJuubLErIwQnk44P4R/P
Q0JRFEYsiqQuuyi5U0uqiq+/0OkLnAfjh2kEZwEvTDuPyYRBgBhY4ZFU1rDsTHxkjO6btruOsivh
f+lT4YkS4Nb0IBN4nsPNgqJZ2iFxRPUMIMQlH/sXSV+kTguIRcCarCpmGV8hAF1OVz+MehaIU+BE
U9tWEkmJh4ZwkUFTDqK/qkg27LH7PaDzBIrv10t7Kfg/JP/nrNSxMqJ3Ysw0mk71DQZpMtUueLpd
hcdeOvw/jJScRUqF3l6DIq1EcSx4MU20bUm2x117GGa9+3pSFw9lD4w7yOZBKwV3zt9RaePYRNbF
rMK37M6U5ml8YKXZpjdQ0fvZ3KOJ/p3eVVeC5sJdio/3n0FPC/BhK9jIRjI5vaNklj17Pi3qZEZ1
3K9yWCntW1+sv57lpU+HrX2yIQSD8pPLDgNQJ5HTLItZD99VGqz6VKG2l3S/vx7n0ofLvAgHCDok
kHM6O0SixnSoV0kJU1H09GXUlJ2e+lwy/aqm9ApM9dJ5Al8KuH7GeNh/Es0z7jiHKUpJ6Hh8k/XR
YVcIBNf+/tkem1GFnO2MnKOrAOy9a8jz14t16aPAVBmqISdlvE8qAHMM72bEgCwW7x1KmwUD15qh
AP31KJdn8Z9RzkJNZ+iL9RNGqdGWQU8sHxEGXw9xKZo/TuTs4kWNS4ZswZ9Fyanv1vNcMxfVAYdW
Oe+D+qH2ZP0jjWzwXzoZ/0moPg589oVq14SZbzG3bBLfqZ8+MCH1lfW7gP5GJScC4Rd1DzCQz9MK
1CWBGtAce8fm3trsmjeYhPA8sQVMZVCMyAD0vLKN/qRl57fYxzHPJuZ5QIZ5qINDSjncu1C9tKvY
3wwPQ4FiVlF9I/dVrn/LfwCKuzvp8F5VqDgN8OkHgEgFyxf4J3zyxO5iuEnVHLGv1t1t+y7DollV
OyjMlE7Rb08WItHPUaELDy72tSTr4iEC5bmTvQEU6M6foig7exRqgRhbw96WPogsWA2C505wLVm4
eI2CO/P/hjpbZ99VMu7xvi7IT1OiRGuPUO0vyTHMnQd0wck7+s3l15vl4q7/MOTZEZnF7cjx2pYF
isWFK++E+9YjT/h6EO/i9/vPKOHZDbrEqnKqBaPER1VOz1VadHzD5hUg0N1Rws0tSwF5Kbxg46SF
2fjb+PHrX3DlI55zJojSjqga/ABAtn/NohkLTzAJEEbWFwA7ROuvh/vzPjsLWKhYnvSsgOGFD8Jp
2T/cqFQDEcwn3KgoVEc5xHNyIGt7nEj8d6cELaZlJCUwfOhtV3VcAwLPr8mEXPiyPqpRKDCghIhX
/9mXJbFNgBSIZcHGhwUA9B61Nv/X1/O8cJpjDDjzZchWIAxydtRCI8fTAiJn4Cwghe6/oyt9JXQu
zQKUDJSaUFX7THYBbHLhI4FbkIGM19qnzxgJciNJK1ZfT+XyQDEuPswGDOKz5bKhA2/b1sgiObXH
QeG7k30Gw0E1e1e23KVFA68Wggo4zWLU8P6ODcHN4tSNklBr9wC7dnKn+v31XC5Eu/9xBP/vEdy+
TWV/GiGj7IlUYMoAwXzv4drN68DdfD3YxYX7MJ3Te/xDqNe+JSIMcN32Iildi44S+iTY7Fe+z7lQ
w+l2PdUNIJ8NbiEohqff8WEc2BY2sutwu6o1ap7JeoHN61jCcunkanO9VHGue/tpvNMifxivWewU
hwrjgeVQgr2Z08FAcKvLDVe5cW3OlrfK1MBCQG1dXjMnvhgkH2Z7trNGD0DMIMLoc/xjCZ7S5unr
r3au1/Z/pwcRfSzkqUhyfjxQAC584NxxQq181EheF2AY571LC+B//R/zGiDr3pRoI4qfDQzB0vJU
EeqLaxWhC9ED3B9y5ghcepignUXP0A/OIr0eWa3uLEy6gu/aG4+dJ35+Pd8L6wmCKMAEKN4BF3l+
AXQDGDMxcJzoLPr7buR3AGpfocKdToizMx8YRhcCGJgKzqqzAG24a51hwRCZfOnVcyyeHUnypX8X
RAHlwvOm6v4PZ+exHDeTpt1b6fj26IE3E9O9AFC+ip6U2SBIioL3SLir/w/UPf+IRQY5mqVEsrIy
kch87Xk+eSnemRVDLlruGIOgN86OksGe0lhKGJKAwInmgY0ZfmaUvPOAdI3uU3MZiALcs41op10a
53pIqLNM3JoqJzkSyCV+ljJ8fxhAnSYPB67C2T4wNDuT+1YihSGL/NjT6reJa6p+6AOI/T/eChiR
ypK+oMH2DW6gcHLFSOj2Q7jhqVLvxuqTy//dqfz2+WenbzalmWku+wDVIeyqJo28OChlNxuzrx/P
5J1zHibWkk7TYO7yLr8+otpmsNB7GMmS2Gqwq7RqV2UZ7Ulm+jOrnZs/HwygKamtJRtKXO71YPpE
4ahZMFjUb/LiWFAGjMCnHyifvKnvLd9v45zH5UI7qIyC0j4vRLBpKwb91gxGkM9Kuv14Qm9eHuBX
hCBkCO0LxeMcWxMYipi6gZxgJ8v7bFIit0f59xP75e01wgjkdrDpCQ2Qsjh7f7h0pbyeScDb1I3W
U/dAU8u13FP7V6Dmndtu1q4151BO8zXdK7cfT3H58FdHEkcDyWsYSooG8OI8ES9my+hkGgSWUqd8
o0nANUTny4myHxUtRtJo/Oy4eHMI/hoRfg34VNq5zndJbmgNNTio2onM2TTqeKA2ll7NZPo51saV
UxFYGGMdTzKkxvHjyb7ZOOi5IjkMnZxXm5jx2UonWi8LU8sKL5Yqd6QES9LurOizTNDbJV0QyRbE
ddhwMtyI16/BbNK3NLTwxeIcBWMxU6xnPA1atIrSqnITNZm8j6f1dpsyIIwqTSWwBLPw7GQszUCX
8zoACdQjKEMXPTVKSvnJu/DO2jEImWtb1SgSORePTeQSfnbLIPNgp65SjKeiM762ffPlzydDEzd3
yQKBfiPpXQRUBtijBZxWUTddkjxp9C39+RCkK8geyySBUHR8/YBy26io84e+UrU56eLKuS0qKfvk
Dnlz8lp0tMENXiICmFLnb3VLYZrWRLjoUj4rK5GLPeWB95mT3WRC+QSc9M6zQVgRe55oPjUF56+U
bUZ52KHDgwZte6glaHJpElFaWPzxOMuDAR28aCypxJdeLxzFX7lKpxyEkkxHuk5ezdY33aZz9E+f
jwbOYjkfCDSyemf3yJBbdhcaGogwGlbl0VkhgP7JDfz2lSFIhOTyL6jiArV4PZNStNmkFsgkRZV8
b410WFu0cXw8jbfBGsgci28vY74uEZuz5eqkiQpZLcq84ETGobrK98na8YSv1L+UNisPTaZPjoK3
cRTbIpuI+hV1F8Saz2NRUTbFhtlQW2zONHkZoU9zFKRU4jad3WztvPGsuvUdSfZ7itYT9ZLg1brV
B29pIgoNADqWtavNKnQ7qf3EPngT4+G7kcJcKkMIT7Isrxe9jhO1oQ2t9tK2vNLtcDeKrtlEQymv
S1W7VhfLQQNf9fFjeHPfcKcui0+R1EKOOn85wpLkO6V1NvxYba1t082wljbN5jPw0ZsdxTCE9X/x
Yo23iKpgiPKCJG/DFBAcm9PkqGif+Q9v3vPlhVDQP6EWhXq289KJPq3aWXWS2BudwI173TXp7JJ5
UX6t2H88j/8ZvpRX/7r+23/+F/9+Lqtp6fDuzv75z1P8jO5M+bP7r+XP/v+vvf6jf15WL8Vt17y8
dKfH6vw3X/0hn//v8f3H7vHVP1ZFF3fTtXhpppuXVmTdr0H4pstv/m9/+LeXX59yN1Uv//jruRRF
t3xaGJfFX//+0e7HP/4yOer/4/eP//fPLh5z/mwVTlV3/usvj233j7808+94wDarDruIXWSzt4eX
5Seq/ndUVClmQWQHxSw8u7/+VpRNF/FHyt+xHg3qDjEdcV0Xl6UtxfIjVfk76l4LXJ7kFhLHfLH/
/lqvns//PK+/FSK/Kilkav/x13Jh/Y8Rx1m83DAA8XXqmjEk3+yLQDYoYjVJ/RHMs0dtm5fZvkJS
SAUc4vxhXvzfw6FOojAksb1zU6DKIztqZitE4k49RCo9VTSc/7bw/57h7zM6K2L77zGWgB4VbBSn
nt0Bpjp3fUAbi1f5yW6mfkf1zZ/BPt7G7uXovuiu7QrzuXH3THD3ydjLOXS2nHROcO/w6HDVzyMO
UViJaSwCmAs067SXWaC5kVkdgvC+Di9CveH8us6k2nNo8Ptk6CXM/WpoSr2Wuh4KlixqU85LU9I0
KsDBMbRUXPbddVRoe9roL5Re3yKocFQzY2Ob3zN1vv544NcnC8ttUzKI3DCXO3brm0PSrAMafAc6
zpsahyMJI20VSC21lqrQPnm0r2+Bfw2Fn8Ptay8W0vnVu/TU5KFgqLaanoxE0+iiiO5jebyuwuy+
gZt00+bJZ17WO6PS+EkQ0ubWX7zT13ePPPZ0+sZJRFcGrR7uoKhPaSDaVTCmOyDZvubs9cGSnj9e
1teXwq+5Mio6vFx51lKn+HrUGgXFmrbQxJP1uSw8NVHKZyWtQ/0Tc+a1sfmvcXDiiIxgOfEEzyza
uRnaUdQUUnc0XOVquhrhdZRycWiAiPzplCj/BVAHCoxqtzdJAzOJdKuq1cRThXDl+DGKfv5fBsCI
oexRfltjnKpWowUS8kCJWm2KrNQov8nb1ceDvN3vzALOrkpK4h0zScg03cpCg0iQmc5aiWnoyExk
7C2V4qWPh3pzOC8K2wtcDNtgETw6ezZKkNr6LOg2CHuBHvN6loSrOjfIv7hdYXwyr7cbbjGvSM4j
HsJWOA+S0Z+FvlMFzHQIjVte9pugN/94rzEE7xFxUh4Qauuv97Q0KKKSR56PFg7SqaMZGcWFSLSP
sxaP2Top1c/sxnceFiE/NoRKdhf3/ezdzSVFC9sQYbHZADVqgu7D5dCbz4pt3x4RWKWavTi5i/jm
+bXWyZXStXGH/lWTOaardUKhG92U9Ef6VWl61JMRAo9eeZGtl5+FHN/ZJQvNj+50soJvxdNA6uoZ
UQvmON1K6Z1kfgWjcD1p9x9vxrcHxVLdC7KeyMsCzTw7kBRn7h3aH1NPtSoFBa5Eq8q9RM/pc2sp
jUpjJ9iXTzbM8pmv7zSCj/8q5uHIxy1+vWHyqlVlGrxQuYPdNcnlI2XI3S4fJuQp2/Kaxqh2a1pJ
63881Xd2DT4xDvGSZWVdz6ZqZXIb9HT1gRDLVrUS0T5UyxsVeNPH47zzynG8827j64FbP3+/we+0
syyj40hjpIXblAcDtBQ7+MR5Oh9mKbnh83FkKHpfIiOvVzFRJFURORukmkLpMhRTuXLUqt19PJnz
/XE+yvItfktpzWkZaHlBODAtaxRmtRACWzmbB7WHxpDljfhkb5w/pPPxlp//Nl7YDa3W98wqiE66
cpjrB7W+/XhK7w5Bqe+SgCaYcF4GTlu3HguHIabmYqLRKrcBPI5/5mUSTZTBIcswg2lHIAJznrJV
6WwD/IZin2GEwxErbljlVRj8HPJUAck3qKsE0OOun7WkRBY5jD8x4N55cOgMEM9aXrQlkvt6IUei
00VLsscL22ijiFBaK2QTUKRZ+HNO+Ukg6Pyo/DVbrACOS5LUFOi9Hs02Btx8VNq9YW7G1g0SciUj
VcVfCiGGVRWM49GERHOqkmn6/sePUycdySGNt0ME72zHGLOOt6EPLHSYW0+RqvWbaizy7ZwL8fjx
UO+8cq+GWtb8t82ZTE2umimH5VyqX83JWddT+8nmfHchf5vN2ULKZj4ARsYYBillH+Oqnui9Ftet
uetSWVCNpv+Q8lj6xCR5d2K//E/sn4Wb+XpiM3lygiINt0AwUGAQ2da+bCbnk01yfu4vdww4fAWX
YpmhdbZ8zmR2vUTIxzPUDMZaXH4x24SmRt3ehkV0WSXpXS9AbFnGJ4fYWW0NLyMpL6L8i0Q3GGXU
DV7PL6nbrAkjo/GwU+6H3jpMY3lfjupLltHLWdX3QEb8rou8HGrEx3vmzWlzNvTZ9rS1oJEFUXGv
dL44Vove6XNMq/zHg5xFFt9O8Gxp40GkOl2zeKJoPc5BvJaUYhOp9qNjBjU9cynqpLQFVlCrzHgv
tcEuShVudyOlSDgIP0lrL9vl9wv+13IjYUyQExEOmqReL7c5jL0KqYOOnt4+1lG/b/tp38TFUYvT
vZDTp49n/94SL68+qTLOIRIfr4er29AS2sTTtc3qGNfhpnZGn/z3Z4t87osv0yIDzKzQdIB/fFaS
hoaZHvQxjzJUk5fBGK9QGtvDSdzYM5JeytBpYLigkBjOuCvxKT+e5XuLaulLKQKoWeSczqymNLYG
MXSEiueo0MUdgCa9XGt5Us9XHSGe4CbTtbIGHNJXxs3HQ785HnAgyVpwMBD/4Jg9MzVQwkyopOxr
zxjto6IiMkZJ3MdDvDn3liE4vA0S+UTJz4MA4DTzUh2Jlia9c5fI1AxM6aql7aZtlIdQiq87uKIf
D/nurH4bUn29bXJDnwNDiknm5jYFhWm9hw7yyXH+5hY+m9bZyo02jDg4H8sY3fehNK6FGR1qE9qi
Kn0WIuM0fXPC4lWSx+BoJXCDAXL2JjAdO8rySHIbs5Y9swZbBO9MhoIHOqa3LkeZMJoL7k121t04
z/Iqq0wpdhW6zLENZIWCw6btNKN1Z6V2HLgzZhC6o2mm841RS0+i1vc1DSor1erCH3BcTRd2lNg2
uWKdzECDhk8tlq8XSb3SnQFZYh0OlwZV2g0b7UcuTZBOzOmx0Kt7MZKjL2WfYb+Zvb2p9B/BfEeB
N/iXgTb74pSBy4t1/P0q9qRKvU6Ho0So3nkyW1DZNEBqbXgYQQBSDRi7SYokSbMxjMqvDWCvpVhZ
jbOZk22o3dfq5Bl5uumNeoX29KHt220B5SjXb9HZ3oKw2OtR4hoKkW8LmuBu0YNS5GJfaMp11DS+
0KW13dmuaconGvf9VoU7bEYrEZfrctR0jzhvCVlvOAAFuCjtaBtYD6KYj5NRHoeJgoshvqDAUqN4
NAcpIQAHGwYMgV5rPQJRd0GXbzON/6wIoySx25qWR7pqE86NO7X9RdFuVSfeG8FdB7JRiugUTu4l
yTJ3ZTs+O6PxbBCv0Mf4GnLDRjJAvunq1pi5bMKmOVpRCo6S5hozuU3jDpKZsVODytNNCpz6bxAP
3CKOVxbMBp3j0xrqtTTWbjAg7yL3G8eIfegjnikH+8CE/aoPR636mUiAZpwKL6rI1rqTXw8aEmsm
/V5Rh0deuPV8H0TdvlaFV9twtpTppFBBFg/emO2yzoUVWNm528UrnXfQuY+A4cU3Q+vmg2fUJ8fc
C21LY6ibAHQh+6dWXG+uBkmHHsccdGv9CI7QhW8STcdogASyKeHsQqtCQD1ZC0lftXrtNznQvHID
NwGUr7Hqwi9F/ANeoIQeH99A9+GQuEJJFjbKXs8rTy5k17bSTYQwC9wmKe2/WDn0K5CyAgCbnUcQ
VI8oE8upmyUb0i9Qcy19N4b7ub1rKPZOTOTAqaEtjrN+F0rZoaJot2+/lvL1aCg+66roPwewx4FT
eVK719kLtp/Jx0wEOy2J7mFOe6NxmqUr3dl21U0QAbMzQfiUrtFcWeImmy9FbbhjIq1hPHsR1FA/
7isPCUJKEfaqKe009T4Zf1JdQV9G7SrK01ztkAHzF+Ze1Pn1jLDx8FAZt2n/tZ/WhgmVq1iN8X3S
W2s9Penq/azfl8OuHcc7I7oc5x3GhWnRDbmap7umAsgsp76pnvJwN+BaOM2XViwA3UV/S+yVsL+k
6ZYHbCL8FSZukhS7Pl8PyYLf3GXxN9Cgrjzv4MbJyd7urmKEqpvgfpQPkf1kqbeD9igpbsnv2+ni
vugH0hnEDVrnSynWjK9S/m1fKonmiuZoit6PiMIb/AvYS2WsBU+GVF9vuamBpisk+E2erBP9TgHk
d5chYBA99gB5nFPeXYzqHsdFA9JbjwTlcn80jjrtP1L/Ig+iduvAAtLkBM+KIy5rY3opKtOjBO4h
UUCSyKW5znRkTTLRY/r0K8Nu+6sJ03rVtFWxCeRxcjsNXK9ezyuNF3psxMWUIGWtgdpTWz+b0x+9
DbLM4s0Fy4pE0DRu6tzcDFa0FanxIGYdMHKwNyB/u/aI0qhUXoI4uVQz3rhSNq9neq/qyLmgfr53
1Ric2/KFzQjEWWfth2Laa7N+BCN2b0I1i+Rg204qIFvQ5c4YbuSOHVlK66YHNFWNAcfVngNlF8P6
gtApVGMV5uOuRdAyaS/KQL7MxA402l5L1ipPvpz3sbjUwe2gu5jeEdgJ0beUeCeUG8te2+I4RFsL
7LgOt0xrVmA0M+e+ijfycAiidZ6tjcfUWDfX4xivxnJV0KYdXKs5x3Tqht2z0rKZ0kNVnIp0xT2B
AKLdPDT07nbb9LEEfZ/ft5K3YKOJME0gZSx1j32G+jmsVapIlq5er24RP7iYhwNbzS638BMl69DA
ao0o1i00t5UTVwo3ST5tQq1b2/Y3M86ewrC7NQaQ2P1Lx9eosKB7QGpqW18r03BSg3wDev4SHFDl
NXPoGoPq+O1orKWSZhs4O1+rvF33mXzbga2YzJgIVOUaNXtTdqP+XqRHtZtWOsxdG7qtDFBz+Kql
D3TMBsp1q5/M8UdVblJz4/TbLt5Q8Vg6V/28AnTJHr3sh/txYpMDctXpduFOHOwvrbGFouJkP3Ii
EA5QufSHcGACPcNN56K5a6I9FRVxeEjj7zEt1sUEFXlwpfhbaH/VVG+GRp4ADRsatudPKukn+6eZ
bmZ9xY3m1n23rgO3CL+QbnDT6Eae17p2IbW3Fb2ARuCBY6aOlfaNbPhJMnJRayqb+soJv1SjvIZi
7Lbzw6Bc6M4vqNoB7xZsqX0sSmXl0H/tgpO9A/DdeZXBlu+t9ClTxLodCr+JDZhZGnEVtUI9lZe2
1mCwgwnrH8I49kXcfjPDG4NvHwrrZNnZDnzxxq6/6Um2UoYAjDyiCOBsZOQC5n051JusvNTKXZrs
Q4Cbqon4SKe4XXlrwBCSCWWQ870PKulBNYBLjMqNqYCbfZSVS00/TZ0FAtfYKg60wOq+BvonisqX
zOnSQWGprZN7ctZXieocEiffTdN113GO3yox1Kv03rG6i6a0NtWk3CK8AlpP+T7AZI6RhJoayE+N
uRtni5PW9Oz6MVe3mo2zHlwU0y1tZJ6lXYJph0gI+KXcO0gYDMT9s5DnN9lgkH70xujTR8C+0ly5
OLXhtwwxTck14NcGa5QDfNjB2yK/1SVoMUOMQu33dr5QqvtBO5nFY5D3XmzOPkhb+Iq2L0ucI0l5
0Sjx1uzBDxtPljyvBgnCYhADUT10+ddAPDVGfyRBvMnQorAh594OwTeHwMY0FeADG7+k53gC/jzJ
+mU+q5kLbn0728puSstrc5r2iTKuJQvrKh/8suUQmhEbjk4pWE+5N91Way9L1A3SkAunqrZJNHCe
Ox4Axk2sl6vENm7hia2lGQ4pCRFf7qYBoyj43phD7VNs6dtVCoNf2QnZ9IfFVmHFSkyEVt936m5S
9npH+eXwqKHzYMcxwlzGBkaVZ1QcEJOygo+2j6b0VpuxdkW/avJsh4LXN3O2aLTL+yNR3JtIf7Dr
W2lWXEWkwPASXxbxMbbCm8YeNoOpv4joK/3IZXWYM8OfJOfY5fp6itWTFAwbEcm7UDyXsbkzgpM0
DhDVI1Cw7fekvA4H60sWHcRc32ak+cS0XALdCjq+qBUPcwIVgK9L6VEkUg/trAXnW12Prb1SrJhz
5T7q53UptfdTqK2pin8shpc5mz07awHDr2T1UdXWkQXJHvxCjDlqpN2BGPA+ky/06i6zMoyyaJeO
YeoC1hRID2iuWhd+sCjdLVg421760XrlZhoe+0bshH6UgxVF3BDfdMUvDDwxOZ1HbBocilnim6mV
s676YFoRmjHvxMCtbphzAEl6LtapXtK553SYt2Njw12U+nUZN8XJSEPZNWVAvUOQOZe9lZd7JQ2m
Td5ZhyLRDnIZq6vZccAcp0buWojmGnXD0YRZsVC75Vk+2Uln+noU+/Gkr9AYyTd4DWu1CR+qKfPg
ca8A7D2kLIYVyZel1e8KKER5Kl21XXZBsVO3KimdfLBjZ9hSfEd2FCZ1CUFQPY4KG8SSLtmGvIid
urdG+9RXKvTV0I2k8arWEdK2k2NjU9Jc3IXih1PRv5jo0JjXXfwwgBsbT8mo4uSsIQoDJd/lXI+V
fnLgiksK+d6CdFFSHvTRBi6nfwmU6M6G2kVE2m+0q1EEh1k1vS66n0uDJyD8uFDcuQJxEZY3Slbc
Nu2jYbyU1TbI+mM4hiu52LYtUu6T5UdK7gqKMHrrflwUV9LKC/IW8brBl1vuDvvKlsCis8uqRCYv
WHndhPtB5w0cNndytprZc+XgLVbq17BMNmM4evmk3vHKfsmzZk3/LYqSjnPtOMVlJuvYLr3rhOVT
A+/XRABGLkavCTYC2ZcysFm1cNXY5aVAPrvi5pXM74UxrNvkNCm914MwmAj4S6ntN+JoD9/zlrgq
lLpSutKsxrec6pQYDwmnaE8VVVYavhlwAeOZQCF1Y+e2lPdB1R1z1CUqWfh5be6V4jilXHuXY9q6
Y3Ol5RIpwfQSjKErEYqTmudmaA5OK3ZxTEC3QwW7xHeJwh1QU+QEUEMIA9wZQtemeSv1ceFVSb22
+mwv4rR5pOnrCWnCK1iCmYvn7eV6vSn59NEo1hzmqzxlBwTlOhvnqwAJUNfM57ummH6GcuLp9w6S
AmBg7StnonCbO9IwjkUSYvz8qLBjVUwxdgTFopcKwqtWBKGgWpUcFWnarCvrNIX4EBAPuean8LbI
bkpd3vIchlRzE9G4OtQQzskB/9Wkp+nSDL/q6td52JrhVR9eq+S1k7jfzCJ8DmjwijH/8jBaLfhU
imWi5jQa2Mo4w3W2sarYL4rdQhPXEIXJtkTgTjouSmFTHCkoZACMagynsYy9PLxIm91oruX6Gl9M
z7cxbaIQHdBVs8cvmdFtasB6DkprVIx6mFlFezSUnZrdDZbXOzsFA1VDDAsjzxC7PugBgm+TYN5k
1viYz5GymnOpwltsV6mkouDxFa+hlHyj28MHbSmadGVAU3VxmqwfIzvLdVI/aK77KFipNsv0s2pm
T0HnXTMrlltfhVC/m3DyHOhXZrSPxFUirRJp15t4ZbitBf+fyeYa4BKaHgEsT846e/DnEF7Q/Rwo
qyj6EdterZDpuwig4Uo/lP5SRekh2ljTesgumtxB5+HR4gBuERSLf0ilZ8UXGq6pNH9pKJ7F/7Qw
bccDfQQ7J9rbzZUcXCwyQih3unp/04kvILTWJGoOcpYfKMS6SehcK1SvwGMtiPB01KjWD5BW9tIo
vEAvfSl+kfLbgWBMhvhO2m0b8TgRiJmEG0iept41Mucnyg7B5LbB98mUtnVDeY26eDnUUbXL/WgQ
B1hEodey7YZZ5FVlj8c4Q6q/J5AyA0CsUnx7afLQAz0VSrPvpH1Mv9lc37Uh59bgLfn46Bae9pw+
GjjvIcRqiobSAAhtAKpTx/fEQ3LwzHWFy9YPw7UxXCfT1cB7MtiH0SRGP646gT2E9eNP6Fu0xn5E
qEbFQ0dswM1z7UJuykNBn2RV3pQ2lABQ7BiFRAVSvNL7wZEZtbmb5doPjGllxByuuuTW2l0l741S
9trJdg1ELywdpFBY+LFtEOjQ19lQI0lzHMPGG5VNqI6rhF2dCG7jFkdHU1bU1unlZePsQ606qcpz
Gpy0ul2ZyMlGiMT0aQYwqBe7atRXaRE8V1L3c3SU3YISl2jwxD82OBy/jRYUtjQ+6KJYwQzg5Dbp
74gvJEqFZBkUKHRt4jQEMExa0XD1HWDW9q6XH9OB1v32QjT5vq+/dOq1o01uHYa7jMBzEr/oIYqN
7RXmGlOcVuNs+Foa3jZlsppNhGeykPBWVq215W0xvNbOrNWYpCOIbglPLrCFJ1D08qHBx+s4Qlte
gEI+dsCkmXQ8r/K4FZYLvpb257wjNjYEpPEJfhtPAlGZdKVO5tS6LY7adWZO2jej0okPtHEMea5U
+uBOsXtrm4QqggRwjb8PKoE0if9cD/3joEbKU9fktJUX86hzQNShfFMVkjG481RC8mp7+PVzMEvo
h3WUTg/AO3qXORdX00KRcqMxlsCUDuzGTOvlXatFyBDYyWxykUs1XlCtN+ugtUoidOQLrBGkYWOS
sHStRsnKbRurRCLNJvluOMl8sFPLOlBkOnYoB6AmQJNEdi/Fo1ns2kivbvPRLK+IzsKLGoq4uWwD
UywSIuqNTG3rXqAYXrq9bcAfgOONfEhTr2qhTg+6mk5Es1Ttvs2FejfYinjOc6t4EU6giNt44Djx
AhDW9kaai/TJDuNq30RVdENNTxD4odRkj0ohYlD+kcCuqY1mWMtCal2lJNXUxTxXd8qxVv1+TJWV
VvMUfZJztcNJ0dTf0MJpN3NL3BEVF4R8y674ava9fNEazCksUHsK6KW4bXoduwdZpVVTpnSahI2h
EN4zgpEWJaO7Lo0YMRlJamtOt9j8lhBEPUYmeD6iinlxYYDWcIj41SHNSxFXl4kK9OD2RYIysYGm
FbaE1Pt0yw3PBRq1ozsIDaWnvIuJjPfZUD5QWd1rK3laxFKcpKHn1Ub7qK8y7Tqb6vqinvLxKtfU
8rsdULTu2zEaol3maC80N9FKHXTAsE99OxvJupqHhK1fpG3rjyrXKJUOCNTkUollpIbKmMOKK/qL
qbQ52KyuU27qVNFOQrEqEO+6jTDFiMtfIYMGp71E5cSUJFdB3flSllKLV3+aE7cclJBo4wDr2OIW
nSW1/R52inwrq0P9aLdBdIzQRiLOj94a8YJMHh7aeqb6PjbKkOJ/GzkdYliEWXWO5hwBEtQNRlTY
5Kb5bg3kipMh48QYUnu8qdri1yUYNRdSleo/RiNG4K2sh5NWFM5S6FPSwFWJbaKNrmKUZFuoQrBo
kSZsS3UhCM8aRwL9mzoGqK5jPNYxqbgNpG8cfdEpeofORjUXuy6Doe8HcSJytzfCPkAKqBep2zeR
Ve1qqo181Mca2+vnZhnTSpxkjzGXV99ypS/bW6OXUGULxznep2pVcpIMs3YqU5nInxxrSbo26WvK
cGFxyEaTawKHPT9awuqfZzEiy4b6D2ygWbWHft1rerRHJck82WkZf5VTeq1APRderjg5QQlNX8ly
jmVoJr3EOUsNnWcInGgjpbHJq/DHH1DeqTf2VKmFW3DzHXpT4eRU4Es6hI/regcDr8TcqDI99cgl
y+1GyAFRLIdNci1AjUBqN/PbJpC0UxwmRGAMoiDsABSUMlTH8ZKL5Evdg5cmAJvLxJ3CUbtNW8Xa
6hoHqxc5BMuVOJjXk5aSgBjDWAs8G3WXnw3FFDUSaUi+NLNuX+aI/LR+a0oWGYEmq55VeJfxukUj
xu1QJMja5sa0iv5e6cyvqmgml0qCBsejaI5BVmV+rvffpzYiEjCOAqEypaKGOlJXpi3SywULbZ6E
k7eA+R0kIzwxk6TzYGtSpROGFc5Ph2EvV0+1Pdbgwa1s3YiU682Qxye5I0o7dtqIKgQlUSBQVPlk
JLP2TW2JoptRLDZjMQYuynzqdDSkEu0lEOghiYqCqx9KYxX5rVCIURrm8NUe5F5DyqFtH2Sevebm
PQHEuoMxLsUdJkba1xYHzZxhTlFTfTH3MnJ6TUaRyCR30ZrwC0mEaDK2tdlJXuNgFCEyMbG/8bUq
BwVJTzYSw8JMrKv9QMHh0zQ7yQWUz+I6HBFH8ZquV+6RuMx2HAHtjZlNke1FQaLtowgJFc+W8vA7
ebrxS1RGCdZztATZxChdptR0bFRLim5qm5b8vEmqKyQBZT+piumJYoya/PUsXyHnWMwEqpDLcarW
/i41TvyoBJpYl5OJFRUq0vR90PqSoGpdJrjsQyo7e7Qfes0L6CtbzW2Y+51mFkQFKfFRIZY3XGwB
+gBSHNonucoCrG2nmrN1mpfNS4FUcbdTE56c3xQWNkfSzUVP6k1oN+pUN4RBzfE21/Xg1pgtFPL0
saIV37IxjPKWuwXIx0NhEXeqagEQPwk55XNH/WqkcblNjUh2Dk6m3yTDYqAj/NlYbpCXA8QfGsdN
lb44fWy2PdpfPWOPxtfQiLMUwHpsKYsGg2L5Qoxa59aWKTcYaxGRjLg0c/MCIcqsPmhVJOg7aPpJ
cVtDGPU+jqKZUGzXaPFFS+F6eZVPyPfAQej1oH5k1a1i1fVUqhCV7qfMT6COGxdOEwXybsoDo7lU
9LYKdjbVY5WXxk1Xn2CG45OaYSzQJNTCpMNlkJMWCPr/Y+68lutWkqz9ROiANzdzAbc9uWk3yRsE
ZQjvPZ7+/6DTf4y0pRCn52qiFd2tONIpAqjKyly5cq28zhc9xWZSge/UCcUwgIua4eT2ZDQYGtJS
TLcBXEWcDOKsaqLc68NK10tQWcWAIKHNi/E2R6XyPrTiPp2ps6TlvZNiWx+bwq37sskdMwynL/hx
DZHDO0m/tnUmPSul3J+z1mpf4CUZp4SJq12S5+dJt/pdE0kE4JRQ8hxIVnueuug7anGarYjmRsEy
geI3ymwpmCdcSFR1mxqBcmPmavMWKnXiUSkpNjSidjNHVCbcYhepIXkyioqAIaK5nmDj12Km7YHT
PCXd+LEkLV2nka1KqqUYtFJ040UUCz9utWOj5id0K3y5Bv3EFOK9FCqkekV0K8aZkqMaqoIb09yk
FP45fXLMsm50gSQulxsyQpSrtLkvsECtFjsJgmnDEJ3pzUVk7jW1fRoD5Iha3Ztb9Xupw7KT825v
YCzqyctoyxrJG7JlBjh53eIoaMh+trwWNWEMKwihySHIbaZ4Pnbq06ThEDckztDG7hgqdDzKW5wn
vaBZ7EYoESWLAJaG+6lr31rlEc73Ju+PHSm6PFbbPu+2RhrfhVQRXYYiMbehMMZcl805jLat1NvS
+NHH5p1YM4M6PwaB/AIpFkBL30hW7BhDvtHo2sjPS98fZNSVUlV8t5LbuRc3Bh3UkvZ8VSoejb1v
LSKDCiiziG3nLNyPQboP82ELh9NWO7Ii5RAxgir1B7Md3TZMNmI17a2ueUAbDBOckDciuLXQIf/4
dRbDW8Yt/HIRMFpSvKqfN+OgbGOpdbVkBDKlZIPkTvVsuNqi73V57baTfwirnZ/ppV3/YgZ4xfaN
O4XSVq9wC9pNVU57N/4atuDLRsh7jbHYUE07mOKbIIZeInduyJeL8FZdRDzl+FOdq0+RNxo42/Z7
zCGodYM9wqNeap4KlPSCHqtWUg5DoTdsmQ8Eqi3GrHdNlQDduTlRksFHr0GVxBiHkyGnFxn6Zxp/
UyLAJRC1tvDaWMHprvEk2jomy1qJT1PoaWgvk14z7X8kxELcoqM/pl6SkryawmOGeMzSPRkaHaMG
Rnp2iiztgHPwK2On9hCIPp6/dyG9Rl1Od4ZRHfu+cBQLpK7r/UjBv6rCDAw1qXSpvB7/ykrFYS+6
LO2tkku464h2kRu20F9CcyQxXk6gHZs+FZ1A1Pn9w+qEVK2w1yx6BewnOoddhKtrWHhF2G/wWjrG
i2/l9010OxRuJz6n1eCk4iOZqlv055ICWRX9buGAZ8w+DJqHpiqH8lTNnR3qql12Kbjse5NRWM2n
tAz9UJscSJBOrl865KFVJXPH5uuMkbFYU8WGtmQCUnO/YZvlzuOj1m7zYDmpAhBh/JDEnKJ0cWoM
gCOt2YwZNrL4ZDTS6Fdo/c4CDd7FxHmkkM1L3MaXUkOVKEgwTcMSRrrExqVfLmVxybK7pRj9cenf
Fklzgjp4Vcax4XBHH3Ks2l1ArwsEZ5pj6l4v6l4t43FcnVXnmy7bDcP7YKbYc2We2J+qoLNTWb7t
2USSrJ7wocD81u1UT5hFjll7HgrRXdTSifkT6XiO+tchfRbkBabZqc/2GJZJyseEzMqsB57VHcOq
vouoU2pckmWkGuRRckFX0vGQjA7zu2RbNgwYa74s9CcX7DCq4GFkRwaQn8lGnTIPwPMGkpQM3PYp
HQU7VI4lLXJ6YITU0ngZFPEsYfZaK7WLCcQzwoybTO13RkiLHtES7WJGFyN8aPObtRRsOfCrEXNF
h6tXT013wbVmEvdS163yyTZZ/Km1goepS76kuvxdjxlTUiYn1Q+VzGgHlZ3SnaLcXUSoJuf1Zy5j
H7lRiAConlMsyJwEOV2tquBRHIzsLRK2WfmhdN/LtnaTQmVq6FXKNsNyEpoHy3iBrhdYO5x9ZfM4
5IfZOqZpuwkhpPZYqxah5IbieVweuuRiqNa3OGJgP3ICAOTWi7RDr3lY48bVBdRWrU9DX68kkCE8
xqs5cHlSzNdWu2nSxlNitzJAiUe/Q0GyA3Uk2klheOqhnafZh9ySzkzydmAaoRIXByrPTkhvGd3c
kE9v5eHLPO6scXIGffQNsk49s0jEtsoPU2K3DIGhLmNO0cB41JeeBDjQJxqE0J00FLVwgLKUjwga
YoQ7NL3PEwLkYwmutRrACiQPwN/DpDqDTOSJb7thLzYZTumDXVPjLGglEpXE+qmY0lsg4kB9imfj
cahqv4q+iGwVGQsfcwFn1eE2bRQ9cHJoXmIH3mpZvVtPr4l6kkdrN0pMn7dWaOstTSnSoyRzzVL5
1iW6I+keBquubqV7RcMhSr9dIsW1wkM+xzvYNogu1e8UPmRoBRkbATuUHSOkms5wgZe4XQEajdFX
JszcDFxdyA/VUaUhStfXEKUVFvMNdf4qa80+U0p36RMPQQsvji0wpI86O6eSju/sE0N7Hrf6MdbV
Dxy/cGnRPV3ZLOJFjudn2Sh3goIRuKCD9UMoMSPP0jtPEMItAgu+1vd7y8xutLlzG340vKhsHM/w
9iKGLfzIcsRg+8pLwprYUFWc4Jr7jJylVUAA2mg3Y14j0oLJImOf1ekujKB/kYgqSuUpMJOXoiS9
zE+1sHxPgc+Thniav7TKPbRPTw6+zxPAGduYEUNX76R3OV/bY5hV58ammG6W5iEwNF/t6ThQHeUR
8Jb+uHTqHRyu51R9T7i8sLhQMpQARMlVzMhNBVJElWxlbJ+X/H1ISA/JooceZLSrXfxhj7jgOWGv
0kESN8MoU7JoORlMRMM/jieNjzs8KjOUucq80yU1IurrLUyz9MGS1RtVs7yMvFINZhq7yjbMAhfT
8G1ePIj9ex/DKIjpky+2UsR3rUBRXC8+mPphWKJLIko+/ocbU46weL5PmnwbLAS2adxa2M4tGpNb
QAyOhgelNUX7XMxp2kW2pX0Zelgr28GgB73MABlPOnezRqUlQ0/ubFahm2nB7xM2Q89FSa4lnpcK
nzfhO2o27iy/hyplyVls6R3goZqIAsp55Y2C0TjzJMc2e5i18RC3nd+MkOx440GXbVqZkykcTPFp
GJ/nQjskcxZuhEYgb+XkdXjEUauIynzXDAuXa7vP8HV0cOz2ER5yDCnfR4bwlMXyXozS9szkg25T
YVK1NHHjLnWCw59FeQuaUHs4vtaOqX6Jp9rpY3tpud+dwVzR7o0BxrsrzuWmnvwxcvuH/lDQP2Jc
ybLx1+WaivbdXZuerIRqwgvVbUh+0D5IviLYyZGupiMmninciyP73NNorgmc2b1Y+hIk5DWlvSn7
DVnsfEiMY/ZEWyIVtsLFMJ/kj+BVn13xIsIJu6h4pD23up0ablhxYbm135mObM8ep368w+3v0j7x
vNUejZ6uc7EjBtHNUB49IUzEKW4F/MMCwC6YDcNdpG6DwaFzRao73Cw+XuGnxs+98Zy6MUEerdut
vKd9fAy+5vUueywsmyS/h/blK4T88/Ki7VAM3FMz4aK2X/XQn8UY/yaXoeRtWTo9COG2vaFjQHJ2
VDfkTCtifCe8tA9kNXCqUnvxzedcPqCHXB8Yu6+3w22h7sLkBlwsyT2aGWG3lxP87ZPELZMvSWNr
T4box350iLgXlQ8jf2AvMUUG1BvCOhSP4WN1jvfhOqhwb+yLff9lxB4OYggpmZwcQWpnOozEMh9r
I1zNU8NJNu174VKZ7Qo3upDFcSSiDUYwtdddKuwwn9gmtLvWS3HyK3Engwi2UkJzF75k82FN76X2
vQkejPlNsh7a9gVrwIIlYBZlvmzt+tiVcryEb/tmK0vQXXxjuqdNY+nupO3b4HvxQXWBHy3JAUTe
hTZj/zzpLuCShq0qZRMOlNyOCiAblEn6gNFOVB2gM3xou2VLF0Gc/G48Jj2U0NKvXVY3wYr8lkTQ
eiwAcrGuBe5wYQfmOHjVTBTiAHCm/W9ENpRNeK+afCBnNxK6jByBTXhovOBRgCzpBRQf9zlP4jJT
w8zv8KjdK4cl9esvSsQNQKy3wyftw8Bnnu6qIwSQH2x9E7u4Px/p8SBcb/wgmj1E6U7lK1SPBSz2
pVu/iZ2GTtd4KdMInB14LfBn9lOxHR5q7vv8m9Ee6/VuduoSqTeCyDaP6dbfFjQOeD1pOHvVjV7e
xvD+YP9iDu3Gk4MLo9Z8CYwNzfhx2mBKC5MO5ESsaNdsydIPObxaqmiy1/AeIo44eNO9tlWWcyO5
Q7yB4hteVAztYqd/0DbVftpD8iZDadnrEDq1jcxlzS8l9sVn/Sn0gxc2zHSQkMOWHekymSS+R3oS
Ohd4Z49Uz9VDB7282yVfI9EeKeLWwRLJbh6F0EU2IPsmJrsaGo1015jvjeIkoRemTvkFEG7+LsW+
8prnL+Wr+QDtX7wb8aDPT8pwykasz2idbDrpiM6CnHvmZC+aI7Z4gXgJz6na6vfoTJhvaIFEPvxy
oJf5zXwKFyRv7OBUdbhZu/xN/gKSs2Xpthft1sJ2+Vb2tA2jGsdV4GxTAjQIHs5ZbCTMYCjc47sA
s2wNm1CXp5D1g54+BO0XzDkBAkfWiwUfZNrWO25Ku+J10Ez7lghrhOjv43tKioBda92otY/vRRAc
FZhF0mPX7ETxNQrxlfZq4iDdz8zmPrXMjYUAK/yaicxbLm3lPA9+JNnqMw8D8xmvQS4TMqi0PoNA
tq0vn4xXCgfo5Z3mml+aG5Kw+3nZh2CLJKiFM0HXUm6M/Iwv+bojA93TkJjMo68UvswfYkcwYH2d
AWB9aMubNb915Y1m3li1L3evkQ63Pn8vw43lJocF+thsD9uCls132vYKv26n0/gOzY+nrrxsv3xZ
OsZCHdoawlYUMZQS7sRDes6f27sYltf34Ewc6varFfm8XxEL0ZYvqBMNXKj8LdeiDcwpbviwqBDT
InbDLwY1Nf/y2m7a7Wg9VNWdOOE675Pb4BD6IDH6MmK2aGsn+YDfDranWukEBp/IoQlCVHoWDku4
lQ/Kaxl69LS3urGLaMPRdumRPXKy6bbLP0RfBZC77/YpKCgo/7JbkseuArC6HxOPZxTeyxNn41XW
n6yDargjEYIQjZSmDI7kWROXTfgAFil8M474rM/7RTlCtGhyX9wTroa7LrkbsGFjAi6DW4q6wPo1
aV3TidsbAdfvaQFP1d022anxZbxdNBykoWO6Kr6OjDvctMfC559Xu9RD0bbdh7dxSLZnt1+Wy/ye
irv+ZI6O/i2X3CnZTfn3ihcosyOp3i12aNBfKuLHkOJPXT6JXPnl4M2DJ1muUu477M1GeBZJ/xEB
OW0z8cTQbwLF41HYNb7i4nW97R0G75NkE4zfoJQogocDb9htNCSUmGk9Wq+w+qg0h28VfAT5UT21
u/Yl/Ba8p7D9jsIbLX0GXm31LfGoWSrJEZ7FFkzLJgjOgj2lBwhNTIV8Hb+O1l6Td+ljspf5s07h
hRflmYu9n246klvRgewx2/GbJexrcqevdHXb18I1yaxdUNUDr/NlAGN2aGMxH+LVhzLdhpf43tgI
XnXWwc5u+QcZAzAUlod45cPa0bKbe49UYdrCQRpels3s1flu+arfNN/it/YonOFugmVzWxwtrtZk
9OttdOZevYOPe0NFqlys+/xZfNJfrJskx7fV5j+xzV38Ir8CiQ3iLfnYHKw1FLwQzbeCs6nc66Jf
Y4utUFY9UojI1nMuHobuqYDCaQ1vg7bX0ruq3iTFTZLC6jAeeqr2rANapK5ooF3dIPPv6i9ShTXY
Bm7/tGxG1WllNwUUK84UCnXYuwV2K5UMQT/d0GO8m+IjLWC0J5wyYlDjViLBDfujoR8Wa1sqbyts
jAu8FvHWGIqhYPnej6hRjh2HJexvyxwcX7c+2pVHZzDQEIVcQKagYG9dBN9MuWq2sTKH0NnUsyIO
L2Kk7XIhOVgWzVfEEUmCJAgF5TasnxRidlvoN7HwXZoXZzHZSZriB5buj1ZwodFmt5diZYpA1NV9
DfLckNI9NT0GWz9C/oUqEEoZWI6OS+6M9W/DbRx5rXWem4MxPsRUGbIjWpsuxKwC1tiXlRi5UIKw
GTH/RVGieRKmG2Zh6Pw0UCIGzuhBZqh5YK5oV2j7qDwXl1jkBocn/hGCEIiYUowXaot0sKEEkmJH
wQamn1L4ExtANgKnrm1hTPZFD8G027X1Pihoy3HNBrdNeRuaNwnsyX6ftt7S/fiYgSs/VN9Stg8e
2cUGqg9lZd9vlpyCoOo9LJCJLThBD5TPiatkrSuu9LL0XoFUTuUoPXU89+AI5q7rQR3s+q5S7xWF
uOU1L81d1++5gHrF9BiddbR8cHOmpYJzmpm3Mi+KMkd1xS/tCyXc3LwM8i35zTifq/rcQ50GtWjf
NMnWpIP+NEAYlk+VCc/jaH2fFae9wPGkh45Pc/Xa0CdWFT8VCM/6sQZ6xDz5YBavY5/tpLax00z5
UkP6UmhESO+E1j52xOBDIcaDYK+jC8W9KtzksTNDRmurS/mu9t447pZiX0JWwyDErnLIUHFzUlES
HQTqnKeFWqrLn2I+B/7mFMOMNU3+SrDRnK56raE96HcpdXFtz6+65c3fOfXCzByTuzAe4i5vXFkY
pyfmLuFGkvXCHuN8FzHr0Nq99TTzrPWGS0uhRhtgakXcotaaBeAj7PEIava9VXZhs7FonpcUmzo5
A7hEU+tOnfTONLlqe1C7H7NLkYMAjGL6gXDO4k0tbaz6HvLGaL2Uy2btGhenES/nDManLsLWvCwF
7U1XqAQnV4tNza7umBCqezc02NmAzkJPzwBX8KZ+MMrMmQBMtVymg1EGbl1Vt5MSH9JyZCYIFLfC
RMLVCoPmi/ICCfKAjy6+zV1fHeZVEjAiU1miNDpiSm+9aHjVWJAG6aTRvuuCfWopAEYsAnEoVi0S
SZrzDJfBlewNc0bTFexkaoWDgYlPwv1XG5hRkwYkRvyedknnW2JMo5ShtylRzLugq2Nt22Uwel0G
GoAFa1MCxFREgU2ua+hf1VO3vLZDGLxOiQznPIQryb4P7oYhzjZlo407iEHdS5BH1T4L5Ow8Qh7/
FlUmfuNLGT/ly0DRgXD0nVSNGI6bMoxOUVv22gy5JIv14rQgJLyTFBGDcOCyVEuqFzVOg6OY0gGC
xm3Q5UQWa5oPei4VtR2uAqK5huQCCifSfKvVOdDG2AvKUdByWvZdE2qbAMWnx2gEYbAiZp9aFD4o
KMJxJgVLW8WLC+gh3kTPAs6FSq4pMHjY6sVAT1mCMSibGXs6HuL5Tg65T5ahCt1UzIxHDNmzlyyV
QzeME5iiiV705ZPRtHSnIqB8nSGfboyWb31qCEcRTtJOZ6LFFaRSgKCbaKSYRQudDIYnynL1Rz6Z
UgCOWkBBTauCiYZarPfdiDd1ouX5aTIYy6DVkXTlVurrzOBpVI6NbiyvaQyQnCyjcihVQQpg14XV
FoY2RyqSw4rf06Iq8e+GP9pmm8UMJGqacbj0+qo5horeHWgYiUgCIKlrDeBFAMoaG/TJFkFf1l0e
FaMbt1PvNuZCEVdFhmd26AT3fUZR2Bbz93BkJHIQQ/3YxlQvYSW1e3lCV5JmfxdsKgVwBUPllYsF
ISvOOhOG+izet6NGUhSrZk3AaRprrTUEEExFqmYytFjvp5cWGkN3G8pKLfuLnONSKKNuY8CYVypb
h4njjAPVX6Qr7aUcJPVJEjSYbkNpTHSn4rB2syaALFtX+kZP83rFtNXmm9kwUigE6villAqBKDBl
TPMPbXnTD1p3TJnqela6xKRoV+hYL0MBtVPuluooxBX1aV8OHMXKMEPLlcMspzJWZQYtZlWn3o4C
S3jPptlq3yp5ytNzX7NN6LrNjXgIy7y3dkGh9dZhagyor5HVS/qzDoQv3NcixifY3YMgPiu8dlLG
OmqHk1zPlbVH6r2PvxrzBOqTW8YgkxBnwVyjtFDQsw3MTBBJhYvKxNwkViXm60I91novMTotPiWW
yZUR5ea60ctEEaNvQV8zFbAEfdq/0nKjlW7zo1lr2hqpCeNDkKyES4GyiUk4wlbkZg4GGo1jBgK6
z6xiKLeqWkzlsyWsw7p5kC7a28Jdxx2alsOyUbKayz4KJQhCTGLhMFyfzGIZyWClAQYI+y3NVC2Y
QQ6WSSarLxE5FLvXMVZUpfiasb8liYYOrStT8ovOGOXJ8gdmTXSGiqSx1Tdqlo6MlRnT/KgLUyPg
woRIUJgVLsNWMbPR/lJn8/bv0+3XcgGYWf4Qr0IdmSiLDv+v0+1DXgvQZ9YSaLxMJXxYyGwBBIZi
ebTU89/Xuh47X9eiaapLmAzT2VSv1Cfkqe4sFb4VY2e4q1ZzS4Cvi7c01R4XacjdiBlP+Lg50Y+a
7u9rX0/x/1gbBxZZJQwrorYKC/ykyRIhtslw7dzgs5FRgXRheiMIavuJdMn1HP+6yurpDcEB3s9v
bzPsBO7WjLfZywkRLgy9BTZ7GVrlLo6mz7SD/vRM2qpogdCDBT3jSuqhUnCbD0aEJnroaRaVcJ/r
n7y2Pz2QLmqWhqYkEtE/ZIN/em2DmheIp/Ha5HinmoeBijkjNhjTZ56L0vrD/iwGsr46CKeY15iq
xv9dH/anlapMVnMZDiZZtOipxkT6DX4jlptQNVRfG8YdmZ9tGHp7l3KDJu3s/X2H/OFRNZJ/tDMk
yVSpRH79AZJJgAOcddhPDyKd6YUJAC9sqQGArv6+0h/OgYb+CHrYvFaUZq72omgkc4iYJ5bhL+uM
wFK+1tlBEzdw13xT2+lS+Z9/RRObQl1iR6C+ev1ocQMjTgxwD8fNuHBTuM0XeLeMaMqFCSQofCbz
9IeNiRYeirI6bR8O3NUDwl2Nh2Vh13BXMVUu9hSx8SeB689r6Do6mcQT7dpVSQsYipngHzuGTs2M
XPFK8mE++u+f6lozhl2J4S+KQMjBQfi9VsjtGURDWYI3JyCvwJxyLH9ELPf3Ra7Etw35n1UIiAj+
WsjxXulxdGIjmlWytl8sxnaz6CWItEsNnUEah51pZe5C9SW0zA9CJ4dEAREiaukzjpug41Jptfsk
T6CGp3NA4pV+Yj/5h4PBodSJbBBGEJO7CjMR/EW44H3tBI2Ub+GmTe4wV8WuqKB2CuXwqSfftYDO
KkqCM4FBi0xFL1K7upOwOqQdWHM+iNoQiUEgcnr2Eo3YmT44I456I9wmhsRQN/2Hv3+L37eVKpIx
4lagSpx37SoKLEukzroBGKBo5r1q9Hd5Jn+yc3/fUyyh4kqkciIR37+KdM1YLr0+s6cU8uSqP2P5
YBej+cmDrGfs13jKvSDrMnedpWFmfiWuRKKxVHNFPK0hy8jmA4nZvstLt08mR29of6ifhTVpVan5
ZUkyCAx9VjknDVUn6+rYm6MOac/gfu9xA7CtSNkaSv3dWOJtDxWt1rSvbdlua9CUcjRcKFwvaW8x
qMps5t8/4m9JjYpHB7KfIvkGmpjXbzhl6LSZYKDTGZ/hML6iC2uraQWlnCnC5ZPP+Vs0XxfDJAlz
RQMDimtXGS0LKoZ9mFNC6PDcHShpXUi9l27znz/TGlJXodHVFe/qFBa6NaQ6TAdHHIsUkQtmeo1g
vq804bHLRBInIPy/ryj9dg55sp+XlH+9EYtCMXO0X5iOi+GVlR/AYgO2rVo62l31QJoHcvGE/ugn
X+96XfRM1VVICtVFkkXi+9U+KpdFn2UV+xyTMrMqmdbWgxsprRjdPBVwA0pA+sXyxejfJ/PfAvLn
f/bqlWL91W//67HM+XWtSf+Llv3me7kKv7fXf+j/oHA9Kus/ffRVGP8X5fpDP77H3c/S9T/+wj/a
9ar5L4PMUltNW7T1m/Ad/tGuV/V/aXiqEaC1Ne0ETPhv7XrxX5IIKZhEG8173TSIfu2/tevNfxEZ
iJtkq+g/Uuj8J9r1V7eSqOHGwwVB3vtDPc68ujOlgXozR+nMjevYbaMS7ZBz1wKwQdP76ZX8e1P8
oil/lZr+WApFQMIo1HwmL67uBMkSlcCc1RaJBV8NLZwOS9rWxTGjtVArEhaVDJvSYkbQgzbk+yer
X0VVVidJ1DGyM8T15F8nB2nW9NCB9Yauygq3+/UG1JJmEeCnPT4Om9Q3vf/FkhbRjGCDYuxv7tbM
VojElaile634eb5tkYhwQo8Wri95TXCsNp+ZxV4rE/54yp+W/BETfkr/58HMx0RiSXVTaZ7sxXvd
LVWvd2UfMWWPh7zXHj95zPWi/em++m3Nq5AK2hVC0GTNbFdKJ/l9tcSlGeH1u7Y5MVrvhO5nPiuf
LXkVUk1VHKM4iVsUAAdXUrptlSbPnzzWnzYMB0ykllH4rx/X9E+vUmXgz0AnH0J0b9NddjJ3+AJ5
dGNs4lcIItvPvt2V4SOmTuxQROpRhdY1WZJ/86sJIfWJ67crixt0XBjTTZqdCwXIZSbb3qmPgQy3
A9rqjSXuJ092kQxx//7QV5fw+iNwSgg8KpLp663/61UV10D6ogrthw7QdmJ2sBxPM9zjIJm90ILn
Urwkwmd24FfGoT8eHDXsVVGWIoe68SrHyrJKSJKgaN3kCIMI31B66W6+E13Rjv1PK+TfI57xy2pX
1+KyTNQRWdm6wWlyoX3sjUPkDnZm2/Wx3QEBMIL2SeH4h+1qgNSgOqIoqiVdi0nKXQyQDgOXZK1n
NgYOabj7+4f708HHm3G96yXSKLCTX79cU1lGMBld6y7BXrhVHQ4hZkdx5FbesrfuRFfefma5I11l
4Otu+WXNq1PIsKEel1XPCbFj/LABjCu3dPh4tvo12sLgQfbJ+exdXqfHv626ntufziXjeqis9jxp
tJteFj/ctpvI7WxS1NkF/PLMTz7eVRb823rrx/1pPWm0Gg2osiXOQNIHYdt0U7jrEUbJ4YpNzSdl
4qfPd3Ujj4GWztLM83X+/38++n+IujiKg5Tfp5vzT8fvl8+4HpifHrAaAOZnhQUh12e7cKtsBefH
euv7FD6N3Z+ud3XcO2np2yTkhUa70nSaHRwLF0af4cJK/R+s96ddCuggW5TCMnf/1ckwykLQpTml
Z1H1NyrqAF1g3kX19MkJVP60TwCjaHsRwYAfrtaRa1Qoax3v1TaDIKNk0qlbUPEy2i59EXOkRFFE
sDAYIBXcGTIcJIxhYzcKe9i/7fIFTFd28LK+xZic+ffwiJ6WUxQC3NHslOfoTtazdCMmw/ggZfO+
NREQStBOkORE3aOm0HmJEubbeVQqekoFag4VugyFnNKUWBUuhKyY/FIyya1yJlnKXv5k4/7pPZuo
8BMUUJQVxavnTxlgmMrB6txexGRc7dM3pesuHQT4zxLJP7xpzKBUopxOnawrVydEHfIpTQ1xTXKA
U0QvZ/J+V13kW4zMfPTUoFDvo3ummjafYiprSLvKdX5Z+uqsSNmoGHXDlFTwNrjhlsGnb40HocfL
3XH7WQL5h2tjtcLAPhhoWuJ/fj2YUyfqQ7yo3IuwGopRdjMG6v5+b/zhMvxliasQXhi5KZVrTp6a
yGvpGAEMdwxogXp8stA1OLeGUUBpfJVYz9SBhX59GEUr43HSmWXuXNRDFaRTnUbfQI1dg5uxkV3J
9Kq76M1aZ7YIc4H39yf9U9j55Qe4etRURSwyNPkBYBwOLjxDCoB45YKKLu0M97NUai3eftsqPz/w
1T1VS2WrMQ1KWnykJwnPjBs5dfId1nFn0UXZZZPcIW36yW21Fqa/L0s9aeI+SLUpXh0OU1sCsV+Y
H0LR9SvqbvU9Yp7og2ZMeDMX7w7emp8DLBlv1kb31S1ZJGyzyceH0Ks9mC7Qy23hdfi+DjE9x2fs
LD916/vzx2BKDuBuTbCvAeGZ3sMci1brzvuy9TVf4s5BoUGDc/s/uXN+ZFjX59b6ab2rpK8eEyUL
56B1lQf9rkEpyK/fEWzMPWnbbIXT4g13qj98tF8h9rIdEB/6zzNrKt//fuCrzFoqMmQTF34AdTPB
KmQozq9u5G27/WSXr8fotwcFE7AwvlWQD7+6XHMpp+vaJ92PmhPeC2QYP3bWCCVup2nzyWp/ilDo
qikyEunGPyjFz6mDsli1Gpurbrg3eigIyTFNRy/zEf7yZD+dfMyuu03/yUP+virmpLREVuiEm/06
LnZyxhy7zrtslrNsJF6IYtHfH2zdDr++RZMRaiAzpsYljHCvvlYcSQPT8axgQm6QVgUHjdmcsrEl
aVuoki3m6mfh6fdL7eclQQv4kX7KwsQMhda4ZcnOz3b6XnUYz9oO7E6Ox2Y9qbkf7fut4P8vnhQ7
G+AYvqN6jW8zFVotpl4xRiUpaGYyJF8WzAp3mvYUr4TTAjhW/AyE/VHRXb9fDfF0C/drltauLoMS
qds6qAhSlTv56n720NtwhoPlGc7sm7bqk+i6UNk/2TjrZ/tt2R+K95hBYtVyFZITK0bLpea208aV
Ld8h1Yjox1wksGppVsJLAW4PvEpXH/7zt6zTRLDWbghZ6NXd0zNtORnhSMqrtCrTy9kzni2elur3
che98g0Ub2KQ7O+LyvrvdwHwL1iCCFpIdX0N7ikRJgZilvRwIFFes1QYnygaWz2Cd4Mp26XSJz9G
/b+M/azt47gM3kp5Hl24oGgSyL28k2Kt2NXpOnhOysVMX6A99VP2GJrDfWGND01abZtYvCMvzg51
kTHAXfjM9lVH0xCtB8itxWGA+xHu6FtEcIkhQv0/9s5sOW4kzdKv0tb3yMHmWMx65iL2YDC4S6R4
A+Mm7LsDDuDp54OU1SUGs8TOmasemyqzSsvSAgJw+PL/53znchymWbrogLeh9rca+yj8hsVJgoMs
vwwuaFpnwrZWm05OXBA8Sbc2cLQS0bIYLe3FzqxkF8Quy/eQQDATI2EMKYS9Nj6Tcu7JSLMHWxGW
qwqGXKBsrFYJLk2971/KSF5osXEexG2x0Vp/gyTvSguTr5mdQ86JyytKIBDJcuxuPFsw65TrTUNu
Yk0/5z0uvNrCBjTs2iYl99669NziMlXmTWfoN0kL8tMB4fyDauXb6iIppseoTa6CGk5JoN8VJDvm
kucnsZKh0jtoyQxJ75ArBp43b5uhUTTZa9eaV6UorllRrsI6fyWVjyZhoK2iFNKXhj4pBbmaUFRZ
tlP45PTRpUh1GmBDu+uj/GK0h2NWYuqIsyNNLbDaHUkAco0+6BlfJ0eI7qHw8hejpH6mlzcixMWQ
0JGIhw47vLiZZTUydbSljehwnYTem/DGs9pC15SkiLSyOlxnsjwM1bSVk4YOqcm3U9w+KOkdXUlz
zMTp4MD+Wsoy9xdVU/GqouQ5Qsy2So1hWvQ6Gaatbd9pBRSY0eq+yL7bJGhsPenA6I2dcBXVYLWj
sl5XYJwBQ9VIkcR+nLrzdoK7JCIEtNK+137Aiq0gx7+UP9Ra9QC84DxLwRzWOUJPmJZiQYydWrg+
4qCaVvIqI0pxo4amX5mJuk8HYW2NGhdXNqTnbQMXXc/VJaW6cx/JtkIiZ9bQjZvi1mPBW7T8v8tI
+ce6hAQpTWUvWoX/p5hNpJqaPQDFTVwkm96pviR2inEuL9+CUO8Xbi3PNddKzhBaRhi1o/tWmk+2
I7117XSvQ+pfRLVuHwOrvguT+F5atKx5ORjZG9lcGC7iYkoSD+bMeFEjeIW+pTLRE9JHixfFamZh
UimBPaOe6s4SWT0bRlltvAGWPyHQLY+2TrZhwUMYMgVPJ/R3PPJmi97RXRVT/wV5+CFKgALVCWB1
LezQ9EbjtDelMazdIINLKot8xXEV7WzYwMjU82Yrgv68T3BtR9kR4d+tRB43/wjHNAKJFgZxsHcV
gzRHDJcvCistVq6BN7qF67vpMd9fIMoMNp07k/kRFl/9fj50/A+bIxowrDjsynVWH+O0vDmmbmfn
DcuaQRpYDvM9HWz2/h0BgyAFO8/64tptfptm8e3oy2/DVDwipgKREaTPpZ4K2NfVvhfFM2AtYrRt
sACqROfvqK0rzfNa9BYwi2ITOtZ+VoldiH4I1uhWr9mvxzvDo/mms6NB2xlc5E7+Wk7ybrSC7mjI
/gv0wCt6Blf9mGIryemEmgUqT2c9ZCCW4Xe9EPyb3Ceu1cK0A0RqytZdmVUVgTIxUlwGAGLQa7ux
u/JrfdgRstJ/hZoTXY4j3jEoP+W2bYZ8409SQ71pmEChxDbtMCsxMPHRStHfZ3nd3zeQvrHPjXn1
vW7kzi+zV872sx5w+t4P2WEyq7UNxIiRtxa58ZjW+bqo8h3pAxd11RcLy1VPres+SpgacR3g/vGu
4waShkuMyRws8FwW8jaqYDNOaHGXtnJ2Uaetqri7susUjRJVIrw9s5861UGCCvPYBsNlKetDJPLv
TRLvS93chHZzCJgobLxGRofLYcKA6La3gFphbc6Tn1wMqnwQjn8UfmMsyrw9G6iCmFOERlqCW3IU
6b4CmHy9S2LnpTaZ8BrLh60L4j/uVvBeAc3LhQlKFugExc7CXlUtEkWsfXFvbYV+z9rGpoK8qfE6
scXS0HCAxE8mbC8CmHajKFZCdOdR+ByhjVr4Nm45OGCpdG6QKd/GTOiT8A8yHXaROPea5CLQvGHl
J9F53Kptmx/cZtrFmgelIex2svDvzEkcBEXBvmpvwijCU/89RDbvusWmJOshiZCXQRvPIAHnmUI7
LrEoq25pFGcOHFo3G+4DNrcliI3efWkGEInMKwPGNhs7VmRAZyH2JQu2Bq6rAWJJglwMvTVZI7Nz
J8U4LRC0o+qir7/OB1wGPuTSFodjSXBxcJupR06id8IO1sWkYaSoFyk9DSiHi94Aa1tg7Kud897c
VeGd2+Q4cM4N+1CEgbsWg+J3lEd+Izk3CIPdmTCmwBY+5ITNOMxvbQRzv4rP7Mk8uNNWwxsgsOYK
2FWa1hwGPEMM3kSrNhM29ZFymVa7x1LvSFYeqKQA1WmPYohYvfhm8uYYQEI18vQs0MOlCJ41EAd5
Zy+EdtnkeCbFKqVnGcOuT4twJf3ua4xDPRIxkPZk22HGmOeEDqtIJav1nCENumtZYiWYimoLa8ay
0rcutlcKlFREH6AOXv3GBS3a4Zd/7tIS54Bc1+AXy5HqQPW1rNq10Jh+Swc7qLdkmvB1SgmEJrjq
TQLCJqB7U3Z3FhYvMY6bgpsSRbzz0/yu4v6TNH+gI7iIqptYIUXH1CQhL/nDbUke7kwvgqAFsx1H
91Bf9HVDxa7ZC6vYDfhYnby905OvYqg3luxJu+yQmepvxFc8y9if2HcACjGqe8TzCzkY61TIgy6s
S2eOmytDdyMIlam7/lviVUvh8Z0LS9sEVX1p5c9tP7zZ2AEaEzoaA8saijXQftvj/J3KRdFFDJrz
Mk+PevPWlgSXahcqCcE3QWkNnhQwyaAiSQTEBXSl5qoHw59mZy5mwsl6M/RxTZ4JATxsVh7NRKwy
M9nJ2biPd7p6yuLuAG5yVzZXQYuAZ4RWZSUhkt0R51FV81XC/wEeyz4nScVBYQ5zPJaI8sE0GxAQ
FhSgYOUlzZmf8bM57kM371ZiWIllJmDCXhZsF4vc2NGPblbeKL6Yfb3pCUwy7Rs0zetY19YagIFE
OQ/p1Kzd3mLCr4tDFOrPPh/xoJD7ZQYIlGQXNeFO6gSmNDVLOQ3I6cywMVImWKWlezXCMxHmm8Kr
kGL813UPtb2TbKZxvE5t1N1xsk0n/c7I4AbMBnxP8uvfpti7UY61npqeRAKnWVTDdwu4XEGSxwAf
d6j0r+xZgfU1Hlxr3mZhDispijOrLjcN5AYiNmT9tRy1o2qGG1//UhmPsgsuWnjjvTPu25IdZcMu
vjAu65D9n/KXGaO6ljm6+Ns8iQmTeQjhucCI31Sx3BZWsQ0deWHW+BElz1ppkNHsMTuHU65WGcxR
rNP2rsq64zjUxy7oHnzcRuFA+lWTIOnpDPur6YDC9ePHoR5B8SHO9GpgVEUGaGLyTcymXtxthAnz
oOsPSrZrH++V6fd7WYc7Lyz2mkcqVZKlOyM3Nmg8ob8XW820juDQOBlVEybFynDPhnJ8alJgx7ZZ
inUiKJlpUN4WaohmZ3eYs1HrrxtTPnVFvY/d7EqwGehM2e8SLb4ja8KDaJe8OFZsvTT1wIbfDs3z
osO/0dcQAXHdhywWtWZqBO+gYUA8YE4u5cSkZefa9HlCmzTOtfUQALUeHQkXvjIjrHSkeiTwEVeG
WTl8FID1KXVweHAT2DjFVVcoeUS9VjJMgzt+3n1jip5MInmtSZIbEt1FAgJnF4sjGPl9V3v+Ku1w
2g8+YTN23autPeC1dqPwrSxLIDOYiHg2nb7KLUE1rdVWZqo7EL8bbeEmQLkWnhd1j61y06MhVPka
pBiZYyPBTxkaRyPEXVFE0+Xgq5uq0+ptHehopXwcqkof3F0UFnLrIzOlfjxO6NBSxWNKyzcYjee+
ZN4O3XAfASvayJ61f8Lz4G09KRNraTd16NyGPGL1ypqYOWuVu5CMZCevunzKi3WvRH7sRQX/qRwj
nNJxVweXZaDCe4iaeKSC2D9y1E4PRRSrx8qDsxwbQ31WTHZyGRESlzACJ/r3AUhZPEvKOLpdHZ4X
Kkuv/MhUF4Vd4lqLIys9ao7GB+QbWXWu0nK8ZtGosbgSS35p59F07vhRuoFSBSKfltOus8rwogJR
B65dGUxSlhzBk4Y9p9cG+ecFgxUO9IR5dZvroRnsvG505UK0XXPNkX5wF6hBx4NWOPLK6GVwYeUj
q3HTNvlF1mhvpjng3rH6dCo3oiqCaAtir9mUWdTzshMK+2cOTMNpYRqFJxaqbnIXcEThDM9JLY7C
Gp/QwMTQShBOzxraDC6I1XgQQOpRqgnMrqmItgvbi0hUybSoyMkzsOtX4XWhtJnxDhAVtHAQivu+
Bb4M5z/2t0k5NIffnwNONfK0IjyfZjwFIKyW7geVQ11bfmJ4RbeaCg5gPeW/88bPtdUwlhBvZTet
tUyC2JbhtU9Q68FLINPVZeF+0hP5oWk8qUf5Pvt95F0Ik1g23tf8mgZrDKkeHQkP6Y/I3q+umPje
OgHoexDN0kFas4ROuVZqOOMVX8Zq9C8yoybAbJDg8iHH5KbcQPKC+axNPvki4XVZFnhXnelrnrbh
MpqgakxxMkIuUfsU/tYuNmkosYMtFzIqn92wss+iyfn2+8dsfizT+joyEn2WXfG8nZNStOxw+JWA
K1eODyUSVJ63HlLNf8yhIy+0IRKLyCmwmfb20xAn11aSqbVnaN9lRMqT7/TOUzok7RUCg26DrO7c
rsarNrfVjRURolH2droisSjad5H3WFlTsincRvukLPsXjQMyK5FrIxlxDNT/J5XKotKUqKoJAVUM
N8N2BTAaLwQm1kF/RRFM+OldZ5cvCZpyahMgsAy3Nq/xPrpbSFXVNW5A7JFT2JzliXaLDboFiWQZ
Ox0v2bMVNuPKbIgFMYovv3/8H1sshgDpj/IbT9Is3z0ZXFguW11ZxKSMy35F9ORKu7BX2ULbZutw
o32Swv5RtTBfTSDh8ywDsfmPX/+1fD14sYclHVTxOtj2+/Js3nfOCl46OglonLPParkfRtfJBedf
/+WCPoFrlhlgwzapJTj2a1R3n3yeH+eJk0uctNJCL4myvuCeCER5MlagdLd4MIalvTF3wvrsavP7
eDcZnFxtLub+ckO10XWli0mAzk0rkLVYO1x2SIORfZSr8BtZep90bz5Uw08uePp9CrsZ8AZye6Jd
h0PKMUSRUJdvrbpZFfGtPwxgQ9JPvqi/vKojUEkwI8x+q/e36fQ5kiHo6zzUWbqDDXZrb5rtZ8Pj
rwfkL9c5eZzGGPUs/FxHnTX77jFZEY+xHeiDyWW60VafDpa5hP/h9f1yvZOnqYIuEPNGiY6mc1Zt
hl28nPs25qJC//iZCGp+SL+72Ny/+mWsCHqJljFxMac4xM1Tb3xzgk/1uvNP/PEiSGXnbv1sb3x/
EXvqY5d5af6kx7VxByjQOvTP0w477opAxS+QPuW1eWjv/7y7v6Ufv6zeilvZvL3J41P130EhLnh8
/+N//QcKd7a7HxTiR86U7/Th82//Ux/+B40bmiEslBSlf6oDf+rDNcP8w8TDQ9dYICh3WX/+UyBu
ij90/oMExkG6jeaGhelPgbiBdpxmD9sWz2Th9ZAA/OPnuvr5fn+K9fk5//z3X2Xb5g9d9j/HgYdn
iZ9slk5Y/JMV5eRLYkmGO5K2G7sddLHrSmPQ1rlIsuAKBKRPzduvcv3GdaKJLrCWO+Vr3oQcouKe
Rf7aGirTZV+tRLOfRGcOj1TFC/9a+YI6ikskK+HDptft4tpN/bOmTyG8OOEE0lD1ZWAcrKmMqofU
Qkh9afT2WHdLOVQ+TDqvNkT66iErmTuWkDD12dXlNSlWUUfF94L6Z82BvA2DQzjFtX4TdBk2QaNs
gA8XfpI6dzKJ2nALLPqrYgO9lW1QkKhoPLdsPYIVhcIxvUiUysbv7OHK1lyOoSrUbrAokCLm4rRg
rBXoC4pIgaUNJMtUlQwP0ldG+2hriTbBtJwq7WHwoh7EdWyU03gs6y4nAtqscsv4VrZaWT9YOQlr
y8TFogzqQg/7i9zOiajsggKn7TDaVnjlpT5pNUFlJ9Z9pykXfFEemlHydcoSGexoLLjWM/mMqb3L
qRMWTxHOoPG8K4XTfCVvsTAPKQz77NFNSmO8hY+bcM43SBgGm1T7YQ6V1w1BsnP2EZnxJuupgzw1
Nq3fXGRDroO6m3M4zBA7ZypzubUm16qtBaSHKbV2rVsmMLtdOPP6vtKH2Hxx3MCtwznbQCNZoTak
fjlZdgo7LNY0Ut8WnhVxquibviz6bev5QUm8FWe20iKNwYV11k1m4IJDInbCW7kdnN51MuUdJN4q
bZW86weAyRc01xMT6EvTeumr1YWQ3sHF+HF2Ad+x9AuaeXHXbHxVUegQc8m/nykcSThO5xMIYsiG
dWZHnEAIRQPCK3IxlVd6TfFob0thRmdKULK9yys3tZ4HWft0c22RDjR0Yj8qGtoAaV1camU4JfdB
41rF9Y9zBtq0LvP2xlDyU8Mmdof0Vpiqr246Sf1voyiYJIBSfZ/YRz2G1nPuVIkvq0VrqrG/bGJN
DReuN1A0CozC6b+nEBC0806PklikS7ZBXUw91S3BLLcNRUCH6l63LSLNNqhfOp6iNPXQQb02QrDG
kZO1kNHGNhvDpRXHUWBAu9A0Q6rL3izywp2WFjsfS4e/Q8yHToYJB0592I9ZlKq1HTjJuMe/P4bP
tuE6wVNolCEy/DIZ02bnlM60VyTwhPSmUlITG+lVG0VTF2ypx1sZnjy7h9Fv2qle5kur6/yWbKzG
VtexkTNAVsoOiMAY29BTJNoNJV2LIhppkRNQ7rlvGe1zOJ81eNZbI9cyq4FqZEX6C7G4pb/Nsgzc
bzgn3zxU4Duy733s6dqlO4Zpt5nEmOVHJ8zM9Ao4BFvIZVPFhvns1bUUxzFoQCxlgwM3s6NHZN3Z
/WCyLaLnTB3Kp5SpHYeoNJNbDTKKSSZw72TnRtAr/TWuzdImbqdMk/4sM2l+EWvHFHRM8b6iwNEz
I4HMOhjaFicdmMCR9kp8KJRTZfuu7ykET3pez9QAzcxpwyOZC7dF7rRkchUJYG+N7Mb2hmq6Y9+b
ErTBvdcasXdpSJL57usyUt5t0tqVTRK4k2vjOfMdfZ1dUGkd8r6eSJYbg15/BaJO9zqCV4Vsj6PP
xHspHfqKT2RkOdpBw5cKaJLdqK0dTa2d3HNLedqwCwTf4lWOhDW7aqKWAt4iUS1H+KjtevdVJWNP
wm9Exs3WJCPd2+gmuYckMmaeDQ/UzuQ6zLRCcVeGSmHW+2O+76yqVyFMu2JQS2lR6XgQOoEIW0j0
gJiNyO3GKzerh+SgxZYr6JwplT4aU+sGNK5I0Gkv+4RwJOoNXdLuOQYmkO7N1BSXg5MBcOoL1Ylt
O7/6TmVkhltWEc4eJ6gnR9vpa3GWCWuSh2xqqYxrwqrcyzFww3BHLytm2pZkcgxnaiJa8Od++G9t
do7xS1O25Xd5utF555f777Yl8tgo/Osd0V309m/bp/w5fvp1XzT/mZ/bIs2w/kAr6lm6PusYZ+P0
P3xzmuH84ZmYVNgACbxchsPhrygbGf3Pf+dPYXU2bZ/t0lxamcXB/9gXWX+wh0HRJdDFIerCiPc3
9kVY/t/tj+f9FU4OdNuEEFs4nE/VNVE/0TOvsutWt+5oSEB/ooK48Oemfm3G9do0yKYAl/FNb5p9
SvxK049qmVpg99K+fE7a9H7QzQvdI6MuFPKLiTDJ6LWzNKAO2rug0ZiU115t0hMMjyEVJHBjIWnr
GiQ/fyagizigpprHz7UDfcgeCyIoZUmUsRZTXK9fpenMZFFThy5roSD2ngcje6YEtBK2enJs+UrE
F/GZqtsx7QRFdWkbsfTvctg8GH5rNMGki9kHO8r0bQze/S51wFkOnO6eO2v07yM76y5V2+lLkabF
vRMNAUGVmlZda6xhewqWwbdAWs6lCmDE1RkF72WZkRRgTw0iXxn0FxESmWnBckz+uh+PE1lNbpWs
+kYM8H3ANqnlFLsE1HkNtPgqj+J16rshCbq+deU3Jjms3iifQiWCWyMh32URB1kMPI7dRcimEqFE
6aTi2fArfko0pzPyPtG2tVXDtu/BhQ1UWUnLS790jVWeN30zbF2yty4B09SzVsSP4IJBmPnqjvWc
T1BZdD6A/sB61xP9GVpJdBGbWnHtgJm5DSdFkYBMPSIw7MlLnyR9cVIcyomNB+D88RD5Gv3aELrL
RR8OAI3asD84QzmsRpRyJPiQwEQAwlTvDOWFZ3Y9usfYlMHeHxCXODq5dT5e01U/2l8SI4j2dDO8
b8pMXX/RDeRQLRwrJ5ChBf8TNVCL3T5R+9ItJN3MrvWTRaU0b6NaTX2rxFhftVHrrDiiiLvC1/p9
X/I/dShMYGsk1QahwiKZ9rZ2r0Jl7UfbRY1An+DSN62IRjOA4U6fsrNC5G61bPWoQsIU9VvQQA10
5ol4jLBE21RF0BSzqkNG0k60VDLS4ZK5ndtFbXqYnCT5VoM9uq9akIi0vdK1z0mBSGqK0CuoXfcq
MLV7YcQ9iKyOWqdWOeXeNsfwakBxfm9OGQBYLN31lcrt+n5MaveWrm7wLbdG3Ot+IYAOJU6/9ycd
dKFbu4AoicBGVZ/Z7BJXWa+G767XuBcWw4lZnz/TA7G2h29en/TufDdkyZa+6C8Q1007NuoTfUez
viJcxwJ7WIGF1iUFS2VF7BosVtiFm0chIYupuxhVgu7DdCh92kVvv6RD5xckuqbaV9a7YdPjz1gQ
z2ScJ7bNcbvOh5uhteQtM1H7LbJ6bS2aCqcVx4QvXqNHB4KXxSZuquJKpxBMb7MNCPEYXKB2CWDG
zH5sRne67DnlEUgTy/hMNfACPRf9oX2eZKFNMjboUan5Pbo9x7mdTNQ9oQ6xvDCCeld1nbG32iLf
ysYdd+w2jU0w5tMD0JCLsa4axlRYFzSpu/CNkLIHW8++qsg7CBivZW0wAwZ86sDqnrM+z9dt1Xsb
HHjOee7HNMJr3bq1qpQn7tXJMqUmvR0CH4NsGcpdOVr6SxuYKT2RQr/oBtHxjVTw77Rerewsfw6N
8C0i+42UkznDWxAGnvdGuXVUZt7MW9UViTrXnU7iY1boFRKdAnrnONb+pnXkeGXZSOQzdhltPCc6
yzZZNW4fr7N4NOi3wXbXQ9f9HrVNwCyYtD8X/59FgL84XJ8UaX+sIbbPMZ5Ha1sc409qLIEc+4as
1ut2LeGKYn2EUU6wxQ8FLB/u6pcV9q8u97749vFyJ0XT2Zeh0nC6blZga5qH8cZ6odW0HOp1siLP
ay3OaG96RG/QYPovyP4/u/xc1vqlbDVqVmk73O3Q+6sKcKgr97YVMdvu+87dV+Q/VJCKfn/P8y39
Wr1glX73hE+qFw2EtQhM4rXlXgY9fHeAob+/wInR4+NDnetov9xV4AcjWvHxWlFnZ4Kyl8U3AiOw
QGM1efWSL9EO4+yn7vLP7uukBBjFoyTHb7ometAjUtL5hwb+/29M/30GN/3rjSmJrE+ybOKn7N+2
ZF68vdufzn/05/7UMP6wMYVDhwGu4WERZzD/LNuJP2B2uLicaBqh4xfznvbP3SlbWu9HUc42LXO2
vfC9/7k71fj7cO9aPpU2HaQNPui/sz09MQTPvRh/brsxPN35X37YFX8ZlWHUuE7WvyIlUkgqyi0h
vvXWuumXpjwTRA8sisf407r0iYf951UBw0GugeFi/3gov34LnjeFcVq9Wpf6iGneXLZL9xCu/bV9
mWAKGZZEgS3EF8zri/LW3f/ymv5idns/u3y89smXPmp+UIX1q70F+EtfQW207ecGG/N9nf/jVU6+
drcdnWaqXuePPd5ldyC8j4RQhNjYmrVakfG8bBbmrtxwvF8B7f3U/PLpIz758GWf+V3WQq2kbjKh
r7pGoSXY/RvGF47Lt1WkbQjrWlkJzYceNHWKvktTbEES2I+xcnADOLH2QDXsbVb6GaVuLavyrmqU
u/u/eyHzC/tlCE6WV5VJ8wowiRcid/MLaT59HvNb/ef8/uf7wHJLqcmlqWSfrKD94FKsil4T6zwo
yK/vXmvOSY69/P2tnCzUHy9zsnL2RYhgg8vsWbJgxK+8FWJ6hvIPRMEnS9aJsV6gYKHnzK4AdytI
pA++jaKPk7oHyb40Ntl5sO2ukcSvHAaYT69M3f4XPNnvV5OPVzz5dqqg1t3SfbEf8ydzCT3gMX1D
2LlovmY3xpf/wvXmt/LrW2NqmqF20J4g+HGqOXlrhu+HGHxfCMU+tzbIf1YYAK60Y7LDzbUpPxN8
zN/kh6uJmb9g44jEGPl+IEZsv6zMfiGhZERYcUH4zKH8QizK1qMdji9kM30lFGD7qeX0w13O1DCa
F8zp1CvAlL2/bkj+rNBaBk0ANnc37eYZcPgevs4Ww8+hKD/KHr/cJ7QggVtYsI9kQ6ljYDvdX6l6
bDonBTMzjMRcxATXFlJX56Ws7Nt4SsW1rmGFt/aCQNP+4EpRp9calLhrrQCnghxHDMS6j6mpsJsk
5K8T0zE2lSJCQA+Tc2sun0IExo+QJiN5vLC0qLMbA6YpTUvNV7tr1HXbtmqXxXm1IrTdppfgFsVx
aCLz3lUGMj0rosQAVwxTR9tqT7JW4XkQKAuNwjC8RFM6HGXl53vU7G+W3virri7UWScxMW28qofw
amqCQmpps7pldbmiZu5b6mZ0ve6WCUI99LRgLpNJNx49OxzQSDuV8T2R2rgbYis7r2x7umVwPuZD
DGe6NiLjIOKexnAgyisjazVA6F360GaiR/PokPBVKQ6wgzvJndP11ObLMkWOr6L6kbaIdwg9k0xQ
6Zajv/SzYI6Q8MOElKQ0xu1ixyTvncmesiiiWMO8y+jFfEkrM+SM12rdEeEiCSKqbVZay7FRb0uM
KpzbVhm+DaJXUjWH65nGjTbTP5mt7WRaC6dH7+0XIQr7up6QeCdgodMzpw/iVRHE1kMxNU0M+DMe
d1bqlxd9IMPXjMSuF+rJAlg9jRe3wCWA7Lt87ZCNocyUxb500GbXHeBESjvlUok0vx4nePipO4pD
PQHubmNXLPSgAPqfO7DzffelL6xpEZscuUpE/OepgcqXCPtVNxTnhUUnom6y87SxDslQRsuyIDcx
7qNxFcVa9xiMWkRAyxhu4CgQAyZ6ufepsG31lJ7TBLZ836QhuuIsFItJq+tjDGuBeO5IP7oVsst0
csXel9QCdNowL13AyGpColOjvB4vNWz7pIaEaMyWdEKiLQGMZPv0OQHBirjKeIlcjPN9zTu6dMk2
ptKcLSLpgvu2CTemXeFH7Wenv/fTEp8r+0Q2ZjOQymRbOLeEf10f22SswxIDooHmMenEcSptxph2
IXO16+G4/H4Je79Q/riaO68lHptWEKanwovGK+GeY+kxym+adpk515l1RCz++4ucama4J9OBYEQH
wAHxxfr1/p50eKhGQa6OfhbvSFLd5MsXsUXBfP3Z5DrPZf+c0+fbcSE/sFIiN6JD7Z3MrYbo8lYn
xUYvp7UhD3aFRWnQln/7dgyBcZNyMU9t5rG9v52qcEypmnA5p2ejBkJfDSGNoO7JyZ6qGE8VEZ8T
QU4tYVOt8/j7q79flH+8MS5OyZpH6ZsfXMhjBHW7x8MRU+RZmonRXpSgw4+/v8jH5zjf4YyZBdgJ
au5kzUj8tKW8G8IlAaUPKNDWi+VYPvz+IvOe9P3Lmkc6F0APaMwmrPePsQF2GUuBfdMhWM6AP3IX
BlZ11o1edF46TrhRcLh+OO7cT64sPt4fpyxfB+DJaQ3w3MkbjHGxECZNNhTxplR+3IQVKWqD2toq
3RlfAYpX2A+qqtgYqZuuZRvaPerpsr2nlWyZi3ZyCJ90ch2Feq0iQn1DI2meCsfT9EXF6WtlsRI3
tI3z6DuCWJ1IMCYjRPmWS/RAYDzktUU2TCpmxxgyAVpo3TP5vsV27EbtYEkxrIVL/jMec/+b7nTy
uaiSpDmahUM+X6Bc/auWGGUJT104d0DfSS4cWPCOrD/9wWgy+652/Txc2J5sHgbpYb+KutAjLwUW
x7gwMw8TmZVfCbveEVTae4G2ryqrUBdV6Yffa7q7n6GLT46fPz5PUGLohgAbeg4IvPdvnCZs6pb5
sJwN3sOKkPBn/8JfFguqatvytlh+xr34qwsytBA78l+HGeFkHEeprZK8HZfNiirMEivPbjiAQGcT
O668TXP8TPH4cUhzlEecYxg6fFjjdDrty6EatMZfeuO+x2vBMrXy0psCHy4a/S4cNr//gj7OBTCa
6ILNVm4Acadchx5+f2V1xrLEgmyXd8X4yTTw8Xb4+6GEQoKkaoDm9f37KiLRM3o4vJr8/TgierLH
HPfNIF/YvmvwO/z+dk7lecyo6J24Gc5scAfABr2/XhjZPm1XE9prcx4e2DMs9T098qVYcgL4tC5x
cnxjODIC8XtSVLEoiSD6fn+5usCL6IdsaM68rbWaNWz2wjpj0w9n4P9Evvb/aEeX1fxfF862T3g2
3zVz+e1/FsvsP1g9bZ/BxXNmSvhHrQyW6by+zdhfWLVMFf9ZKjP/QEg8H51M0wWaADjvn6Uy6w9A
Cj4LP0OWLq/39xCohqm/R/RyuodNRPmAcQEKVdDQfT88ipEFykuZ/etCfw30Yaq3jFCzWgYTEvNt
g0H43vzf7J3Hdt3YlmX/Jft4A+bANapzcb2np9TBoEQR3tuDr88JKjJDYkQF36t2dRgkh4K4AI7f
a80VUEFbTHVk/Qh8VTfx0xsEYbUUDe0l3v2ePcpAPBOUheTSVbJ4spm9c68z2yjZJHbrjmd16pNL
T45JQz44O4lTQOnrUpiqkhNTrzogTbrMIVEvSoOzUtjFk0sYRkbAZ2Am+8nu+R+1BCMvqWtmS2Cd
VjylCjlZxE/g1jCK3nyLpkixPSOd/45d+0m/Fq1qk0wRKdor4eVUpLKWq1oIaR4Dm7KjMgwmGU2I
oc6xaQ9shGPbQrYKZrq7FSWLk3VnGdNTnYQjiY5Ze0x7Ef/ISj8jsqX0x3PZhHw+nAbjuR6sjEOx
ttc5mO46vi+02v9RBZn9gFMc1ZUPHwywA149jIP5aN77ouypnhv29BQ3ev0cjGq7BYBtoCEzzTc3
KZvnNtSBETVx8dqotcMmss2sF1d0RIRg2tde1d5U6w3RFCPOQBanWHu03imrpWLnxg5g/7BTYGtq
a1dpxxuZ6QHBom1B0kvOMpy8Px7rmZSGmdA6SP0ygeMip5KMlO9p7xRPuU6ZZlUhGlxPSiFJ0ZV1
eqvmKk7floUCVUG4msnCVjA+Z0OGckeipQpXshiCs9V2ecCsUCT3gcU7MvURg5GDyfygKzaJMaUo
aVG13RVPFOj8r+SxZF96RY+XJZVFPENpp251vx0fh6alZdXqeGF3WrdLvUhV0syE8d1knz2nXUnr
1SLvHnsFWjSPjHcacGx02GV1tUpXY4GshVyXOFxMUyWzZRHlxnM9dNlJZ+kQUE83B7Ho3abW14pd
2t9N7J5PuhbZ5yl1xkfVje2zLH1eFP6acEVtb9h1TTZWC7tNCfWiGuz/MJTEsm5FYLgPmdrYD76O
n3BtjaGCsE9OIYTBYLIH0sVDxUJIGfmcE6d2+GJOsECWU0IUGU4R842yUHn1gwgXSy+NWhI0a0F+
VbSORpsqVnoaRMBV/aAKCbLEcvLYCozxcdm02zxNsz2lXbbwNo7xPG7SL/mYI1kM2y57RjnAoWgH
E5RKNXyWI+is9pLSrx/d3C2vg5hNvn6aNm84HBtSfzvanlr5+VczpncqtRl8L+re/+HmrbGLlKRP
tmqnEfjWdog9KgJyoFrM3dZkeh+XupwIVnKSyr3a0VA8gmpqKN5wqryxEYORE9/FBjgltWze/JTP
UqPLfXEZkAKy0QaXerWaaMcCb/AbKz2GhqYwhh9JPspzK1OL6MKoCa5mkQRnJ+AVYU5WnxKRjBdD
H5/dZqAXJRzLeLErwt3AFupcuklkwnhPJF4UNtQGJlE5f2KEhkTxFUZzdLt22sxQBQ3xhxE6izwW
RMyiUCyeyoiw9gEx46NRKgmnMdSlxmVm9vOTGxs+fZQMOy0X5VodDepjeJzSbYyt7VUzy/biVLSp
PGa1vRqNWn1CiE5iYqsMOlVfK9xVjeRwocXubcRhBocGY9hbMVFZJ/4sS/u1npqkEonUvXad2UNT
x7P4rPkDYPWSiEJi3vSsveSpVl5t3QwOwygE4Zc1AcDWxCPmgKCP92FD0NEqijPtSHIIHlxUgTcO
AUX7IuLv++VENwWxGhCLHWY8bdopRuUoURkpu1ECVCsiGFuaKZpNM2pD5SlBQ2NHw9qTPWpDbFyF
PfpCOnuHdBAp83Qd8UZtYRw6j0bFFgGH/NyIQ5lJZghdU/C+FqkmFprS0HpL1BF25IdyL6wJLz9l
+2I3TkKaMGFsyZFX170CbLHeZFahxTCJfNuqw+Q8tqhP3nIRKz9QzNT+Mqiywbyg3cADiQaPUGTe
UpGQjpEP3/K20S5WM4SbwhTjhlp4d+uYdvpdrabpLghRBHS1KG9iq+lJ8LQK5cFUKv+lHoy2opm6
9psuQpAacQ9iKQW5dJG2j48uT8H8hcxFvpH5h1ap9H0WBGRxOE6Fa5bECoYflAnToekV4wQDoTvK
QsNQ1MTNQRc5Ua5uFG7yqlvXnN/kNd5zJ5E/hlJiAhpEfmhs0d0VNMdr3xrKpjOnaaOPgQq2gNVt
GBrGGmsW+7qUUx7AeIihDmqWGxvFkOpJFp1/aluN2g5WxZ3rk1M9OE5qLnKAQNcyleZLoxB2awdm
fi4yPVw3uWIGKwbZBnxR3K/YeKnnEWGUpyRt/i1CL0yCc8kZOu3IIz9OWwQ4U3Ys5J1rrJtwNJKg
vNONyLnmGHm9ZmiGc5+o7o0Z6OU+Nwx/SdE+3yrp2HpG2ZKVWEljIBZWb8oLogR7OYmBsXDsZrYN
8l9vzDQCwtgUrwuzNvbs72d8QGPfK5MaoC8mZjluOmLrEnqxHfrx3kfA8dXwh25dOAr6ngozaf9S
EgZsWH1yam0srZAZikuvVfVWMzFju3VOjNzkK6vEIoOZhUIIVEaY6w5oTenY9UZV0moDA8g816Yy
rji2TpYVgNLbtErpzpxzES0PLQJv+CxsktpSyTAdW25nb6RloBFH1bGLaoGQ1LSKjerWxJi3LrI0
s+kPRiG/cqTX0BbC1PIUgXV70cZ2tstrlcx5KyJsptBD/hZwSWtkDPUZfk8WO6mlK4dqMxbp9NiA
nLgUtDivaKPoS6eiMqlGPnlcq9Qvx6g/pMl8zG1p+gp8TLJE2zYtxZTiyme98tCFcfVSI1h8ddQK
GlDmFo/IgU51U7VeFXDyiN4cnnUSZGjgAEFauWHtQ2vWeuW1j8wrt/YTYqp1mDXRsVYrsYsGtX8x
fBks8kQBaxSHWCgnR9uAkg73rPvkMY/mdUncV0cZTumL0dTmDr1cuMyAJq0GWBGXbgqJks2JvZUs
ZHemdMSipIPdcnyt7hS9sHaK6Q6rQHJKzjgIJMaa2k2Zl/AfbFYBvqKR8ts52S4NdXHRgxoszJiJ
FE2x2u6iQAf23PvQBSFQ7+osnlEe3XQQiHpXtpyDbpXS2FpSJYhT5Z2usSqYDXFwLQmc+L/vMtWI
7yaNzhcUqbEk99a4sVQ/2+pKnc2oEgLi2ybbxkIrGVFTcxs2FTHNLcvKOxugxsIsI6JK9cpOd6qv
5C9ChNap1Jtu67uN+TziS37h6J0yKEF6FC3iTiYt060ZFIRnh8bJrEP3WIzCP6iYzT0/S8IvrRyU
r3GMDYSGDREpDqaEfKSxiS9WzZEjUnTLWQBCIEcjDdo3t5T5c0g258oyGz5OrlnlLtAae1vWUMXm
i9bryR9zL9MjaJywADb4fQg6ETbUD2eynkKpNNssznDk+3rvUdYNV301QDELWnNH/YRs5CAo12Da
imUoyujqlr72ZMPk2TplinCyM5VD2Ij43OEH/crmO92XaLSvLHLKNc4Xa6sXBatJvA01+jds8+uq
NNO9VBNn1sypL6xq2h+DTWBQMeYx0a1274kxTZd5NUA/cfL66Jbml8YqGnRtDenaLJHWhXSGR5/D
pLUosvpcTMPdCAzF512ufb8FF5TGxUmfazlUrX+EUCp3mrSGU0bBJ+s7XV01cxWIUcy/C5Jo3Nkw
qe6t93LRMFeOwrmGBKWFw7tkriw12Ou3xlxtsqWmvSYdXdM0OpLV4/fClDQybQUiZy5XzZUrSbst
FkxsORUtzcw66lt+NuJuDKBjUPkK6G83ecrC6UarRNofGq2qqJShgxQ3+Vw/i61qODLSOB7ih9Fc
GO8VAfO9OjCMqbOvp0zZ1jVAIDHygUgwLKl6jFPaF8vK9suYPumokTfJiCGhKA3SpNnL7BIspjCm
cOls8s6ongSCNn091uyTFhW2J7m01dSwDo1ltaepwYYPpyYN7tVIqDs09egkkX3e17HWnnPZBTcZ
Fh2mH1utj5j8lVPFIshCGoonC2e/E61aa+b2tD54hIWMDBTDuZHCBXAjscoLu6qW7BSivWul+iWW
Il7pTgnQounLHmEt5oV8HWdEAN0GZZBdtBR4UihQ+Q0wZCqKnUbVX4vKgHpkDL4Er9NGby3rgJUy
AKjCkVIgQIPJehLsW495ryIIHhz3ptcQN6Lv1Mgat/3nNlMMYuiVTHmiVK48trVojkzwwYW0S2Nr
2FHloqfW3X1TUS8EEPTVF2l4NNQyf/BJKUSkPEzb2E5+RFlmLHGUHEuNCPdBHV5ZiI07XzcObuI8
mk3KYa7cuSlPoFeE9FIrck4l98BuhmHbiOuvTSzCbchg4MVqDeHbtTLGViLR28H8jr/+rhPuQxx1
1mICPgWwD0pCBZet1sgAZ2qELOZbIWisSbl1/Ia5hHPY0baqpWnNpKaCpCVwNM+5rkwe+4mH2B+F
Z8xLy1ofVyjlsOiGk+PFaYp0bhT7LFW2Sog9YYyrPcCuUxEX1yY0ngK7xpY0BHvmXndrE/blRVHn
BX6FBarGjT8lBeGfLKqXnAhCTiIIfD1kGQG/3Y2tESs6S0d0vSSufYLqkcX1l1HI165rPZwqV+gJ
r37Q3k11/r0CRbiJZ9KAJPRykl9zMz13aoZ0ssPSw1A9InBduBm+q6TcNeOXMfFvsNqf1C6+TZ2A
8my+TTlYR4DgFFBmhmTvmOaxy6ddlIV3LGZuhAxXaeXeYRTaSgNjuVK/sXCEtBWjg4e4Dhs/sbCl
2XC78lHZZBOxDq4+LGm4u5iVYJO7X7U6kKs+yQ6AtcEhmOqhSoK7QuMUNxpVUsTLeyOXD5UcVAgW
1a1wunVXtyelCzcCjo+M5Hps2isnVyc3GR9EgOZUcW+aGu9JdYkVjgUmIrt8E05GC2QsNLHXZRGr
SRTg4As9p9VXep+tzViD8h4rJE/oEl9R63haWF4DO3vK5bB3i+GHQ0WGAAfzotQkHYTmqgbno7XT
OtTVb2mZvQRBcJ+F3akP4w0elk0l7sei2ajUkrHi3zqubXg6Vqq1ZecPkbxzIB0BC8szuVEAvqbK
dF/L2x5/1qIMHGOpuAUASj4gvklPKPOWkE/NRt3JBLOWDiOx+R7a2rrVHqpmgmh9tBTrrDbDtCr0
bFfW2ZsEU7ew/JIDhuoemfK9S108seq7AbJtScR8lO1T+exXL5HxxXWYktvoaaQ0YmMvzpDM545c
9CFxvj6IBUd6OjF50s5mXkjy3ehyGEjhU9LJaVmxiaMZIPd/MdUEMp3OH9gRG3q2KKT3KQrMUVmj
flohitgaCLlrWa5ydWD77d7xt+/q2l34Rf5MfK3XRhfmYRniVJgdFuna4g4J5+4931Z2U5uvQ1Am
tf+kTZjXAifdahlKM1Z6qNz3OPaWnJpDEOEcLbBYQhBA2AKN4FDHqBSyXFjbOXcuyayjnmytQHoc
iViQhPNo3Jdm67l9vJU8Owfts9k0FJm0eGGZ44PfcuhYEAMs7K0fGhtse0u7OlMv3BYTrkhtF8fQ
0IrqXkcUIOMWsl1CQm5UesLn9FHWN0Zvb5ErvuKwAoSlYxp3TgFekUpjd4YBJScsftIfMirtZahv
jDlcvZaneihvxziPUCZ8G63kWwUvNCuKg1665sKt1W1UNjg/37K62ka2RJm9tjsWKkF+EFGwc9xw
3cOEDpVoFcI3BTh0cSftZrSZFhqlAUdubwatJRQVEC3aCzi1KcYsD39xsh5SwgMTt4bn1Ueu7zWN
XzrLAHJespxo7Vsrsau1MtTtvsL8dRWF4X6FlxOyoA3XQ5iyUo+ig6VwCqOSaEx+n3pQ2umuQQmx
jG0IYdGQPbWgaRlrM7Fty+nO54CpWWC6SNJz4PiuXE2hmzxn0my+9nM48dQ3vPcWtyXElT1x1M81
RU/P1zCiqVlG2FFhpCvFBb6XAF/hdQDSR8RR4LTU210QZJGxzHsGAiVlszYsKmdgLeBrcTJufOGb
L8BGDHXNUTopP4WqVF5UDNOLmUVITYgzDgZmBNkjwGnYcU+rJtGqYc2ZmoOZOm+1CBRskQ5eXNfA
p3QZFvcRDJb6h98x63AEVo8ks5js6+A4WUM+v5bcx11dFf593urSWgyMQanLuZBNHZOTHvbFzEes
KPr+wUyQbFyHdLSP6VDSAn2AIAsVulr1+Evp4PqzNvyr7fz3ehcn8o6LQ8slU0XHzCU+FmxCjn4c
lIlMG0q3GbV23BtO4+/++SK/SyL+epH5Q/wiUMRHaE8FrhkZTeHWZ/hZOUEslrUfDhunT+AA//P1
fi+y/XE9FMOmoARFBexDGRzRhLCVklQlt7ileXIOCiK34diUim5byaVWNJ8wTz8Uvv64JKZ9gtdw
0CEO+/0W8VmJMg+mhdyUO+MYo7PLt90SdtZJ+Z/C1//dzTD/sT/L/O8Xg1eAXIL6oaFbH8NkSWt2
lQ4DeBB65sLau9T1YFQRGrlwN+Pm87izv2kkukncD1nYjF+UkD7cXDhh2HFwt1kByc14Z6xOufuP
X9lvl/jQRHCyRHJ01YUfhRzzDZvWKAj3/tY6uFbAXZYP/3w5bZYjfHiElGFp9Jyl0gfsD/qZsY+r
QOvVxawvrq9udjI1NsubfguNFW/IOl7VJRiiRfg1Z9GsISP8D0km72+RE0cT5hHkTptK1u9P1dQq
GUP7XcwkHxvV4lQ+zdLmes8CH0/38yd3PDf6D3f82+XmTvpLJ6zdMekriE/NSluzil2L7jQHFsSH
cO9G508u9hf19sxB12b2OPHAFCM/tBhO3+q+xG84d4fkMCdhqDuOqf+fuwPWExs1Aidb4i8iVwWu
tWpS2YqPKppaPIcpSUftngrYwkYd9SnQ54MT5eebQwNKxRRBgkoc2O+PMpwty9RWFsqB4k+7Cj27
XMbLcQFEblUgCnwclvLu30iQmv/ux1f463U/dBJ74PCnh+j9S78H8Bh7lErWDjf6H/qY/nqjH5qo
3/tZVnFBdTOtgRBf19OdteFIjjgPZR5wEsLj4Fvc/BvP+LN7/dBcHautRlK5F3HqjcQ66hRkt/6s
JqghXXWXcPXpzX52xQ9DgtXaXTK/1T+ernpCgvZzVNXXkBg+DZH8m1EVj/SfrWiexX7pkLELwSAK
9UUWdN/MuG0WmZ5ln8yEnzbVD7IsN6ijbpj7Ruq1S0jH7jZdBqu5M2qeiFb6vbGfp6jPgiM/6E7+
0nLEh5iNJqzKgGXgoturnu5xujWHlfhbdjMLFdnQ52/vb+b8X5/mLH349WlSIFZ6/4+mKrzhtu0W
1JU9fTUnce3NFe2GsRXtMFiqzwKk3tWWf+mYKDJRSr6Hcn24uGb9cXG56WA4UZYLk6PwzGO07xfq
rlkG1i10sWD5ufZd/9tW+8ul55H4l1YkgsAYBfetHNplkN0Jz8IQR/rpdcfAcHwiDe2QEPI03JTG
fb0Y7j5PYJr7xYebN9EHIPkH2wdc8UO/GRPwVRHn025YnYvaFvvOGr6mAoo5QAljmzrGy38+u/x2
xQ89ZwrM0cqKeVgS+4TFD5zs9wY9nf6NQfdvpjJWWiasPdxi5Ml/GANjrRaTCqJtdokQNLHMUFDN
U1m9V3afpcTMf+vPR/muRNVtFnUapvR55fqht3bOMI25ay9UDoSU+BKPgG2zb//89H5/XT+vgXoY
29gcEMYi6PcGY3YOlBcOJImYAOiSXAMOMeArNoDG81QlPFt8ssX4u5v65YL2h6HAwvVOfoZNlVJ6
U8iejoMQJUq8f76t30fT99sSnKHRBA1d5xF+aBOFqhNlQEbDGB6cujkCNf1kif+RIoqUDkUtaihe
D6Y/PIS/P7jEjOJ0Ev6CGIClXBkU9SDULhROBdk2F14xLgrPvDVuqKktW08+NZdoCdUpo8txSrxF
J9oGBHVmmmd/BjX8m5uHaQamwyFsh6Xkh3ea6aLJnZR2o8n6LlXYPWP0sB/++Ql/GNPfH/GvV/kY
HZ/oudo4sbKYY5Y5pwHcunCO5lek7h4RM9spX//zBf/mrizWx7RSpMVsPz7clVo4Rg3WiLVwTHaL
2ZBngDzin6/xwQP2flOWjbTNVNGWgoD7MH5aCqKbEbl+8lg91jssUmSG/cys7lf2W3uTbz6dG+el
y4de/tsl5yH9lyHbTwrfnRN1pDfIhflcHn+uqPqtdRR3HNwX1+4uf/h0fTP3s3+67If2axhKTFc3
FmYzUKSwz4oqu4UTT0dTddaKlm/7un+JM+Vepzr9z0/5b8ac3+74wxhqFIXphD6CJE7C1BwKZXLm
cBPSyamEM/J+rf/vp/4vnMy/PPa/sA/vypfoN13o+7//8dK0/+e/xL/wQSPK/4NUKOa+9D/wQ+df
Gvu0P7GILF7+sFELfNTsTLEtivk/uFr+Vxuq2/+yEBbPWXSWhr6Yhed/APnBh/NhHUPzAPeHkt0m
kRuo4vs655dOUUq1iZK0f4uqvF9reuhvogEyc6+mLQlYLx1MlDvkFLLN8wcd+Xku6htAG+ayMKJ2
VRIjcU5MMWnLKcq+N9AP9rIjOLgztdELOZ87h6pKtoaI1243GOtQ3BlMJYg3Tr0Fd6WLAuTk9Wif
zD6qHsjT8kzCK8D/aQAjDKitiTU6yyRK1RcdbXhTD/mXtFeUdVP4JJRUxoojSv1BoLVaEc7DUULt
VCets8ZFT8l8EYwiuZew4laT+D6iHiQSwdQuQXHuMmVERZM9Jo7T7NtpcoH4q4hR0nIgM0mP9mmV
39aGmhwlCTnHrKyTo6PunaINVjPk/TrVjrFCOpItR2FTEOpgAe3b7otNxvFNnxjTyR9Nv14Vgf/K
nsq9oLxyL9DVv6udPewaQpY4IO/bQ1YN0VaFh7hqXfj1uU1YWI9IbqkUWr8N4z7eMJAa3vv/7+SQ
5cOy271/5DJODk1IYJfSOs4WSkq568o2OauJXqwCJbqUkyKhEAX61pU+AUmyc3eoDQv2jgi10GTa
yj5zpbJ//66cfxx1jtYXRtP6i7x24uWkKPqiahR1VTq5PAP5QR9mOPKstpZ5GKkfigZHoVd1pFVZ
6whS3zMssXQTZ5Ox6YZcRSh5Qg+jsiyfpHENfNe8kxHVtrGrWmDDXXiXwQE8ZaZ7hfWobRrO2bSl
0IJ6qzD5H96/tHFOQcoX+3S4UfPZaxIl4smJh3ZTNFKhjHsfA+g8zjDyTVSaz0P0ReDeI7vrO8lO
zuLnxzTc7lg5AnWKahVHVUh3HSZ1tDJ9N/Ryt7I2Emb/jR5ZPkpl3V0FWaKvmLEc7/0tQs1xLj/v
xnGzcJdqTX4FHzOurGoin6CJ1G5h+/7WrTplm/iTf3j/Usamtv75ERDXUDSPFbGPRwoesuq720Hs
cqtYK0FAnHFEsEsuFO0b9ZRdYQbtJRzFKYmFsveFpW4Tc3bl6wOLnfkLB+oLvUtpg46o8KBQrt3T
nGKci6Y/h+BoV7M6pTIUr3Vj94t2PPhDFT9Q8w83WdMYy6HHEAjC8bvISbjJcA3XdniYkjy/uraW
L1sASTxwoZNAHjbcoPZqUkQ/Bgbovbqxuv3PJ6Lk3ar33fpmKip7XVt4C6WRfBnM1HlU+sBfKDi/
86x0zj9/EjEhIsPke4qGihWkTXDKi8727Eh7SIgjQy0IBvXQSHdaBX3crmwdbYNqTurdMAw2Rbyf
P7jzr3sMkGisOo1YIZLsXO1eK8z7Du3zokD6SV1XlF9wC30d27y4caL0DcAhKrn5JxNW2ErBi7r9
eatOGjw2Y9dc3r+4pX21a3mnsQzcg22ybvy0e3VjpOgZPMKtG9n1TVqiD5yWSqJQvc8IoSioqZP/
lJD5WrvxZpyKHiEi/1JRfHMZBQGK1KSanavWykqFJ23kKU7+FgYmYWeJCElK64evcphi7HeaT+Ia
/dZKR+M4aOUTryjduJCZl6pVFt8YWsy8/5aCj6eEltfLAvXlQq9z40Fp7dcQgOgqKmXhab2lP3Sp
/2pliMBLIcerLSqk2gQtRJVWHGSqEgbmmsMTtuSzP4RXC7DradRG8y4JBsqghMkMet8fijRxV702
2RdOe51V0EXLTg/KFeD68aSWxPL8fJpt75K/xfyA4Ix671BbRHKF+ZWztTNPbTowUGIDCwBPBoi2
ilHb19i2loiECVPOa+uu8NNncrGTVY2Q6CRzRzlZXeizGy2dbBmY1jbGL8xM03l9OshnlM4wOqLY
3Zqh3lymcpKHKVcPZQurPk3aN3Xu5LXpMN69j95DHjRbMcqtQClw7aowv4/QFyzq5JJJPZrtbBDy
UUw/uX1ReWSONlvdFEutcurj+xfd8p2Nqz7l6rIT1hnE54AKzER+WKCaYQDZCeJhLqjrmks9Mqba
yBfxHnQjdm8fm3OCaRhmWnEeuhwSu/RxGjSBdZfV5YNJXW5fjgR72q0kFnz+9EGrgj1ppfBEmKDy
SY2h2tnjdJNzZOs5SJuXSJrCU+vC1utFcXlvfE6+mgqGZC1oviVd9xRU6DCFS0V8GkR9xFbd0K3D
yCNRc+GmSntrDOrBwdvMyMjQuEgwSXyN0/xkiUK8dW29dK3vma0gnUP8tSwbW67LGjZWMou/DIc6
dTWUxkPp1NyQoxKWEdXX1iAFxnRK+VwIee9HOLJ6qobY/qJxm2ioigw6r7B1G/1L3VxMI5GYHIIv
Y3lTqFoHooz3OvapsjCJ99nkPvi4tBhHIspS6pV2XZzl/MWclPQoDUkUVms8jmH0opVT9ayK/lDa
LvppZYz3SWlrhwSFNszTJF4GWAfuhlA9J66c+oURy/pV1fdqWKgIFDKdpbQJqXMC/C9Xg22ETyaB
KYfMD0dPcXzAC33TH5209Jf24BrUsnMsMFZWfRm7Xj8Gg/O9iGaRw6/foHgYebt6vSGXI/cXEvtD
7QMuCyHJxvM4T8oKMFCayFHTgzWKdqrdoW9tYiPsjvUYG8t21IeX0PraUckOhsJ6RiXAUkhvjFs9
5l9G6RDvjLoXy9zuYUzresgCbkSDk9TVF9PlSgqSJhUV1K6KYuNBS+uSWqrcSaXWN7rqxLfvX+Zf
xdKpdkpZ36CVndYisJ4BB15LBFehEfX3HfEf97hZLobru2ffT6DRpjaaXzU+2C0xnWK2AIyZERPg
UUd7O6yoZiNBukqijPo2am/1XLzQt1xrH0xFsyv0XNuyPnVZ8wh1KzqyyBKWFOvGH3T87r5Ykmho
n1zEKIfBLO8DvQiX7+MdIVPICpNg8z4yg+Jlzt5NTXdCdZ8/KWrSoVzTpxtXl9GGErjAMLVDYmM/
RG1zEIpfv/hdTiAPftjj5E/D0deb1YjDfcuiiTy8yZiuxF59nQgoXfSKb73WVe9RQC4XxjBmp8TM
rVPRkgrG4qZ8crT4Sy/oEOYAc27EpfMlHtVD5JTmwcqSklPF8kdl98ZT1GXmBowdij+rEk+aoSnk
yAzpoTHNVWHVzkoNQu1WAZZ7W7bxcjCc5GpEQb+JOhki2hhYLVcsOBDUhXcI67VTqCS7Li7PNjaD
RweR3aLqyPcxar+9teaALJHoyYsvsCiF6nZo7OYFxePaAMkVMPDXa6iyUBVS7bXn10XXhzeDz2kB
+uNk389132TMmpvIr/wNmSDIdYuDEbkq0OTioEahPAn0Dmt+wHzDb8GCvk8ndqdnq3icrFXW2YIw
Pwi8QVmbx8p2hiMNP2SEx48+Znl/Gpu62CdFQ+5BwSPEZ/EltbV5RrCSaA8B9/g+VSi9BY1Pr60N
fEVWTl3bX5gWqmUDD3ppxZW+S123n3Ps5DYT7rTJXXe8jm5lrzgvE2chO3G2LcgV/WAi98k0cytd
pzu15sDNN1N8YzMjEKTYFQ9dy5RBZmh3IMGOcFhOP+bwGSQ0LJrfv8gWVCJ5su16NHtCZiccRYMp
mAxcdW22uThj4StRITkMPGACy/Xs3JmYDV7nb0YsNc+WqdzVwnj0w9jaCWJCLkYcc+COontpp++h
k3FybNlooYSMX6emfUvCsr23mNsWImwkZMrROjkQ2jfp/343v1jcFJzkzb//819o40HUjrOrDa27
DQViryIfS2LQujm5qlgVDJaz/JmMOlgPnmGo3fZ9ftJ1vNpuzEPDpUZ2HIhMdkmyLFgy9MFyNpEE
TdQczbCAHzIvMKs+KL6yzkD6VMnvwDy9n8tKc3LNJa7xByXumbXnXSiZZW/a5GQhqdOsFGzCjqt4
6u/Zy/T3uio3WO71q4iF11q6cnx/lbkTO6shdxKPcX+I2vD4/gU3XwgZlS+//K61yi1eouew1GpK
0Xm8H5R6h56xOE3zPjISpDs2WnJMpUuk4sgLtfSsOL9/QWgRrlQy7sK0wsQ0z18/J7F5zooyyChK
zCS2ZAD0CDNGyTj4OEIa1ThVcDJO7z+GdLBVhRSZk0d945aC9UnoBveR737/b5bOazlOZo2iT0QV
meYWBiZrFCwr3FD6bYkMTQ5Pfxbjc6OyHGRpBpru/e29NiVdzhEDVQseM/msNU65rey3TVCe7vHd
lm9AgU5N3Gj/qaKjHmuKvmSepLfRBYBIkbMTgN4fX5YiW2+W3h7Yhg59qv0iY1g+l3EV/ts4bp85
eR2KLnH2tewt38Il+YjbFid/uVzapbPp0ax1zGXy2BajPGej4mT+2B7qca6f8mgjdAsLmoludA8U
EQf/dl7be1i1/b/fuqsJZRlR02nn9pnMnbYzBiN+xlP0Oc79J2/cdFH6tH2JDBdMjaP3OLeHFm89
9jvRD342bEyTPK2fVVVqeAQxps1ujvnR5NvoHbquO0f7JZ1B40hAi9s8DpfR5h/Z89Ttm0IpnxN8
v/g8sbit7iw/HIIRN7yAdjjFW9rGUc405kQh6P8G6qpxjBTdfhnBIsDKwmr1qNR4VzPA2qj660ip
gIHw1uvWn6jA/AYjtX+tqoq1XfnJXHd5H5t1P+guukiazEcRVb9rEiznQRu4rDv8q7RayiRI0rJ6
N5X6gcD+jsSMszOrxQFjyg7aKCgqcaU2hfc9d9LYsRcPWNerCNMkLHX1tOjKN9b6Ys+4vgoXrePQ
PGD3dCZmHRgkT+1MNXy1YtXsjHUO43mGIZVN3I9d4uJAm5piPxikkqjHg7bfPWkQSm90e7MY2nJX
0tMll2fg/V+2nj2lxLSQ29mouk7kqxLgqtBehFK/dLH2quoLETO20R7tjvG8y5IYzjJBiSx7lRST
whoKDLsrduvaXBp3LfBUctwHDB+Thej03NdN55wlQu6ECmY3aZ+7JDOIR+F9lUGmoHGmuFTFqCaB
OQRQeU9dr+4JxL1q2iR2qdHah3IVnxnzWZD3r2qNm7RVqepjSx5F7a96TPWzEq2XCCw72Oth8Z1m
s7S7LQLQ0u1UwqOcobO9gpkPC1kznN2ReDWFHh+FzUOFGmFOEuaudsmBtNryX1Ta+Dc7xnV56jrX
FU9p3BuONxD89Y14TK9F80fDxk0hqGBFWD4doD4X+LuqP2WXgd4ib5XYIhM3qMhRk9TS9xGMeE/m
hkkho04TifOQMoBiyYmWnRzCqkSOgkTvK8aMN1FmRLgIDO6EnVaHum8eaI1vsKsL86A3S3FIByKN
WaQ9I6twdURENgrgS5bW9UeHEruXzsw/sZLlCHsQxUTKqlIx5HSU+DQIhShe5TdlpN7cWGq3UVG/
aMyajq60wyEf42O0TDwl6my4iljZ5028z7s6ubg8UC4QxU9zo8njxA0oK2q9yhzHMuJYYP4plFoQ
6Er5Znna9Uv3YNi/ulZU50HXA4LJ1etsd8E6uE9u2bl/u/pWrHQyDot9q0puIqsV64WwrW/quO2U
zDwWFUJKS8lGpg04zo35qcgMwAz9vOPQqnqduVPEqj8LLUm8aiRzNsj5iOdm8NkEkgsX02l0AQNH
0JK9vGBIko7iqUgphxVVXh1oHwytdCWJhE5ZRhHEKbpnnaSFoVqsXjPrb25ZWr9ysVqh2RbUkLom
HbkJHCpSy+6198gCylNM4O20UocUuHNR8pNoyQHtim2IUT0py/zDGeMny+Y0WF0iCrokySVIG5AX
JtLFRMFVGknranxuMsJRaRQYMakDxpQ05jaSk8iCmb+yTqPUAkpvONPKaM92OH0q8hOu8uqoqgOs
FaQHn2zjwlgIT2TTT+a+lSM7nFqtr4t2UUfej6aU60lovCIrCZGo1otD4UyHVqdWOh+olO9cZfKX
bKm32sw9c7UfI0Y5TDMt2zvgDwN9Tt6l6H/014iCkjZV62dBZ8GWwcgmkXl1jtyRIfQ5xu8BdFEg
25o+13E4USgY2PZaBZ2D1Ker9LXAdi+m/uxSB16ozbIlslAHVPz1aaW9zCkGDPLEL5WeftZJUhzd
DqCBw5+94S89uF1+0uNavw6jvKmx+ug4+l9VWjQtlw8LrY++kSsFNS7l80j8IKTSszrRhBf7JZyz
HaIbErKDlGWU48lxpoe4hxBmRNZRccF02DpGeFhdazawDRLjHx5RpGLJBVtz9yKmVDvTihGYiUPO
2/lMe5UT5Fpr/nNaLydVS5TPcup4fXO24knbeHBuUCsW2zmN6vSOYl/sClF9KKrTnKXlaaNbhIaG
l7wxG5NNJXlYMzl1q459YH13i/41ytOf7TXYUZnxtujLT6OS2msSJ98vBST3RfkxSpFdK+KZHkmR
/DrG+pPF0QMdhBhYGmhF5T5IFuULwPwdYmdxRI09GnXT8t6b+n41Jh7qvYifzcelY7KQpjLZy94R
nrtYNzgTGXw/AbdQtokntFrC/sV2Pq830RGFmZPupaWxMEzc34mmP7Qr54TSSQhLO7/yofybjZiV
ajpXafOFNt5p7a6QYLoFnFjEAcIDBZemQ/lm2NSqb2/pq3V5Y+CJRaNyz7FRbUWn5c/KWBvDM6p0
3xA3MfV1CoZ8WNHWRrhJi4jQoQvlVE/ysJbREOTT8lPb8Rk9MA0wuz8StH/IqAHdz/OUnQkmqWxc
TylrlrLS3LQ2K9UxjSoCPZKfBukfTqrlc5HBTNMjndkoLcBc9GDh6mZ5X8rRS0wKgg13TY+zS9K6
TNpHbL3Lfq3MyzjZt0FVhpNmHfXW4Tk5EKV1upbQaGPOdAflf9Hr6WfMjDyUq2DLZNjyMa3GB/a6
/5Ukf9ihmV7n3vJtL5UqheY33RifVWuaSfeNMjTWasdjvfZWtUDvJmFAW6V5WdJ8k0WcXatNo+cO
jXIbnV/TKovAKPRXvtxbVVTtUWObw9GQOm2Jv8+DPoDmz84Zau9UeItVuDtwiv+xpHw1S7Nn11XT
Lo19XmFB8UE/fa9mQ4CPi92Aspf3mcM13O/1Tq8/m9W9RBzasHrkt1sBzsOv8iIs8mbELtA/rQWj
hrLtuPTFJ1M2nK6p+R3Ple0nKX0w0rZwZdSzv6T6h81DDG2n0/mnovKUUrxltWvsG/nayNr6rcr+
20AbC9sI7rDZDrdaVmbIa/bdrKg4dfSuTpp75CZ5tbWmPkk6Sn3DbjqfjTVxZeZbuV1GFK+WoTFI
k2WC7gkLbuDOHLvet9YcmkcfRvZKllGj1MLQrb+iQSQ39G8cM38GfUaAQMoJ8iV9jWzj1LcrZUd5
pDKtGT+SWrLLjfPS16f2unD8a5r55pZGHzZRQaBhyD9Zmv4KJ9boU82fO8poA8yjkkhUFTtzSD+C
QWBtWF+7uN/P0n6aKocDT6mguIIX8aIxTmHgJZlGM8fUBoMgKGgJUBk8M1AwB5keFbiGZG/G5zT5
zjZeYiwOiU29a9qWPj1oHwR8KoqQEPxYlgs2cXLk3oh2UQUeYW0V9Vjx6B8hA+85o92oRXbphNBD
WhiGPaoChddVb7MHXqaQ7yp6NJ1ubyp2t2fYRaTMZmcXqfnrZDzKjVRZSas6JFrHAC2Lwi6ZM99x
BqLBhvlp2uXspbHxh1SdpIFLfUjLMJrKhtlRFgHfbxxPU/vCG0oCC2w8/VWbsp2T8iNLan08S4DX
lDNNabmGT2qoj2lC5VQ2IHqb6uz1ZXVbGFb55dgrHgGbIWDOiwBiuJftBGHVTeJ1kSCUM3znTmvv
6qSmvXmwLsnCg9ceJ8JuuSTl3lxmEkH2NkriNH3N7Og/I0PAJK9bPqlpcUoIx3tSX7iPSlwOHbIM
0xN5jSzmO6mcPsBDFEGtyd6LzaX2aDL7cjKHpWStuUC74jJqhqda9FMQyCKh1jpbn9Tan2QGJbhq
3Y+5jsYb7+bFbRvQoFPBxMzai7VsTvYcAWmty6Or5u4RMh1lXjWkkxGrh1rfDALAD6aj7pRoS7dB
ctsyomFcZUDlu+YxnWUo80UgFRCVKRWclIu1QNbk0QE54Y8eq3lA7TgWR7Y8TkRv3qz0T0oi0DJp
6fOzrs13UevSaWdZs6dbwCpax4VPMSFC9NPyvu2Vyo4wizL1kmNi81iJuD477kImSac8Q8WdbvNe
7pvYDVwdUY4ylh37VPPocKZux0Uc4vy/xF4pJos7FNs82pGBeVBNRljKTE6uIv7JzZV9GCudEzno
MeLGQWnELiQJQyGBrrYnU3dR+8vspCcxJxe9IGDQKuRxdDXbr2XOhNB+a1XjB6qDn7fm41iQ882i
7CGhknpI0SekxOc0aowfreYli9gqqsV61Fr5prBBoqWC4MfRpn44WSiL0LuRtVAkyU63ur/a0nRB
WkbpSW3NANrgcmGOjGgzR/p5Nsb5MunK4Cnbg3G1DJ65fKhoCjzHbnxYzbw+1kr5dv/tOcvNY06i
PB1d4xGeTR9akeAMUjH3vf9eLfa2tAsMXRSABYraW+fUtWcfPoK/6BllMAVTGmtNOLfymVRJcfJF
c+CxRX29f1jz4UOtTbGH6Sr3tWi4gAdTfS5tszvZDdmv+6eOPq+EGXsQQNMjbB/9zV4hoqJfoGCp
ESgk4YxBLhLbK/SagXqVMn0mQi/ZZZ4iwTm7lCM6ncKKY1KnyHhhKs/rOjFoTVQRn8ttwjPKOb+s
VTQcpVZw/CKUcpEkIPlUAIswq51mJR3MqEKCJILZCnUrOrf1GJ1Buwb/vpzb4yrI57QNlnUe3xxi
t3HGwFlLSOxmonw0yVF7rkKjmyDBRZv86PhAQnhMR9/lNoFONjUA9O+nXi4ODT3WEjD/s8I5auQH
crfCoQeqotGVQRWb8Uc1pc956Y7nZrKhBLtW9oy8+WS3rXFx1iJ/FmvPegUmIb+aY7Y8Fu3wIefW
enHXpHnWYSBhz8C+nd7kRAwvVg52Zmshz/QoBLPVfJDoPFq1MwAbuw9+hpWtndEd5kWPH9lUB4km
08kjYnq2Sb6PkvPa/UMywBwmudZtGlFMy9MJ2mTv10v/HhNX/m8iOkoqyyQ9OARyFtHm4fDSuTKP
/2TTatgeV10csHl2roT+natQxuLcxPLQzNI566tKE0humS/K5tWY0ugwKkN7WbYJmBubPiXkEEim
tNndr8L7l9CLWKVTiTNQzAX5MNXxwLsnwO6N7Okst3WYRFnWWRUjaeDFEpMfsWeJQt1ttFNN6/v5
/oGKEnCuqFfFrmsSHWEaKWBnIlFfZgNHxE7LiSVqWBlQXRig07hXHUocJg9VP0fU0ug2p0kK84rN
W0DbC/4Ie/hrUKUYCuSJvtKLSwGS5kGzV/MhnfclpAB0UmvmKNEtMAEd6e7uX/H+QUH2hMTVstFq
tCJiaOiqF1cpcy6Z7Dwvu6zUrSvZWfApdmkEsRQgzQWEimyrvPr31XuisI0FgqyGCvoSRxHagOqs
5o6dx+zZ0o3O9+/XVaMU1tGmLhV03Pj3113dXvcuxLhMotKU51rt2JtvvpAV3ZHypvlUkYynnLDl
0VVE4bRUzU12GTwkp9qk6Zyfm0B3kFiHdFmml6bSTtKdmlvkaqOX5VQB9Us1d8T8y3xXTtMfN2PK
vag2d2vcuWdzRhMeRDOeIDn/iYdWHqxNzwWAjVwMPCSsrK59GiLwYn1lXbsCZ92/H72AEucnnPvP
UrXf73dD3luACJim+7E70PKamxqrJb+SybyEgzvEntI5yTU3/9z/F5MT9TV2gCDhMmo20xGHmvxS
j+3zv9WyV9UNd5DzzU7//xDDq6LplN7AZeUP85ytSty3bLvi+tq1CNX/fpXFxmlwiuD+Htwvl/sb
UeOZ8NXMhksDu0V/ahDmqny7HG2UKXcUKySXVIAA4i7sLWvleaz1+q1Nyh+7keaD2D5QdhmFtsCU
agrjacOtHEo7H85Mx1C3deNNTASzZ2Mwr2VnfuuqNe+ZEKSHISsdBnq5cmW/TsED+X+q0Gxlj5C7
vFdtdRGGUryMnbAh0tQ2vgcnAGTA/AznzP5+caDmMd0/ZRxfKI2wb0WPENgz0eE1UndJr9oHTTZz
WGXlnpWq+qoc0XGWbNlIofV6S7HkIda2+iQUBZLCJtyyHb30EzOa+7LLgS4//fsD0c7fuZKUe6uM
yZf3BR4ms/MStzYfOx40UOefxnGVB0xxLvcmrbNxXQ4wGWzDw22jkq2tCEZwQXquU9rs2rh8JXa3
IzRBSGC9qB5Aq9YPaTWQJrAUv+87uVdMOnOxXTxjjyj/yLUO/i1yY9S8T5rJMcxQ52N3n5/8e5h0
ZhOftMad/dHUTR41gGqIxMxei0Xtbxa9QAjuD5NG6zHVE/VRrbdg95jEbLY25XnZxO/ZkqBlTTt5
qo+ki4ersiysjXSY/fOx3b1QcpzN3dg2u3HCLWYnDHPuJgLpqJE/kREPmEZ+k5VQ3v7d8mKugiTL
/k4xdCMowczdQO3s/k15XD0e/burydhmWqNhPObJeKGm9kidmkIp6GYhAzLxF3BfSMdE8ay7MfYW
PosntubZaGG9YfD2GsVtmNgA5TR1nZHS56tFmj8sqkqcMSfuRnPUXyfbud2flthYwvs/gycz79UZ
YXDZHCz3J+a0/aopUWJzRYeJNk/w72dD/wS4GazCABK1bQgmg53efYm43zAUgC6eUJrBK9QE3uD2
dLl/WGOghOPAY8NOx3XwGlXuVxj9r7NePse5HP/EVv0czyhx+loxGzP9QevzsOxd/vNtCVpJDXPm
TDRP66acYDU8/fvma+kQwQFFLHtexP/MjqkGrEJfg0m0Ic3a35OT7NOcYeG2+upt9mhbMc/xruVd
aLUX5Mt/P3IS29NBH5avf2uZZi1HHpYV+MFtKSiG/jCQsM7MiHC4kMVHnY5P6zJMfzg2h4Y5zK93
V9EcQF84wQct/7QprgKRIxrxjozLkaXMhc9Hfnyqox8tLvrfFuHhj7Jk6GzBiER15RQg3LHjMTwm
Af4UPJy9wgbe7cqFJWdcTprB4XhulPRXahBe5eAcaOJUMbC+DH21gjZsXxRdw662qLxc6cja25tV
sp/Wa8ZDCUJF6PQGmRINsoA1c2Rj8WcBtiaMTnETatvllc5YiTLHPWqlIfwhMdxTb041+GscMU28
KkFsWLgoLVHdcqoU/bqM1lA0qrrvQNj0Tf3ffZw0AF/YWSCq57TmbNVFuMKR0+SBMLbz0hrZf53S
Ni95Aa17bo1w2vxW1iS/8tQ2LoY2vuhFyoxYHdunfEkKHztgG5ZK/970xXSo0K6ZTL2XUz+zterz
Q7V9WiTTy4L6cr1/D1Ar3/PFJkMh7I/7oNvUhLwadHdexjr9qk1zeVeHaqYCI/q6T+ps9ui7UQpO
EehIj1M7ORh+EBmoNG8eKhHR6zABja9izXoYsRow7BRo5p7m4ISwYJn989AB1AeoUOsHpVz+4yRu
4EEb+qNhTKyT7XwV4zriIgTHulr2xPsz/Gcr8XpQQBEe28YQgTRMOoeMmCUqipc6uG8JUlHMoZlN
ud83SYcxRNIu4T78WywTLL5T8QtFAhVt26VSPNkxvWd9E1MJSUGO9UP0H9+1dlq6ZLzdHY9ZZuJy
YtKzz1Csrm5WYtQzozlQnCS+2bX5h0rk+A3NxDy2NAfz7HdPg2Ibx1RXf0+meNbWIfurlPGrjOzi
d1lVQ+gI8E2q5hQXkD4HNavk/3dBpt63j+ryFk1Z+m4xJ9I2TyCt1Io3LfrRGc1NAJvM8D72ZjVx
dw40zWCaNAUzRfFwH/zdP6Tb67gRg9oojXZaXTyCZk1PZh+x5qfLa7KW65eK94YOVfBLRL+bEPGx
eraH6Ve3qvJDk8VDl7GxFxNqvLaZBykgZ2aeW55I0vTFjFbml0kf79Ei13Mm7I6+RUc+ttPH/aiB
+Xl4rAjSP4p4LeGOJhptGY12KRX1z3S32rnwQ+iyEFfscM5V73Xn2jhsJO1Bd/xlGMbT7AxFMMy3
quUsbEQM2Nkpz6gumy8yzkavE9otckrfWaIfsni4GhShPw5RgSMBVnxb90xGsN5Eaql7iZP87kyN
ptkYCaV1hydjG1c5zOi7VhnwXo7fjNkVtanoLCUENkaWGtDobsRO8WjFz2CaEWaZ7URietTsYX2Z
i5B+bVzSYFFqqLi3rmBpxUQTTgh2QdnVaBnIL1kKs6ZbcqYyjDIn0+KQzbQcq2dBPslu0t0UuV88
1mag9/a5LAtxsBmJKvJaJcgCvXNc3ElHz8qps1A9y57f2X+oYS5cyLA8fWIHhAq0N+g3AuzZbNcH
s0J/cZOtJRPUlMDAxRn1q4+pMgH7/N0N7U9TD+5ezaJLPMc7igstn6Z0Mkbq9J+90lAyOs6Bhhw0
2kR8DGxfj3Oan3Vj9Cr8oh5mWXmoqP1OYgdFspex38uh81awhjsGZ7s0Sl+aIjmxe4aOqZ9GvIjq
Cvpsbb8AyJknrNN7rRDdPlILDMkoz6Cfy0vB1gzz37cZNQKHPCynxpVj0AT8bN9C02nE1rTH3l0e
nImzv2Uq435K3RRSgN6azbWj+Uafj7xXH42lRdD72uwoJATf0VKepRJv/uy30sqUiyW1Axyq+Ib1
Wcna1Wemc6Rz+6uckdoBuBI3aKb2CC9DInWLbZlGBZHrd1y0i6/qpeEhVx2YvbS7tkG7JlUTLrmq
HQuHisTSeFkOLOiU7BSwPRSj+9OOWXzI2iLdMKA0dGv5Qz1N8Le2mT6QnWmCjoLbk10BMYVwdhQz
wEdUhFitua9tWou5C5ZJ3w2jau1NDCYjes15HOavtVH9tMmSTR/ooFA7eBDEcm5bzQwy2lH8TCL7
sY6iNmJrznjdvVkdhoCqisdxbQveGsIQ6nbRrrxESVPTyrHRF90XuzIbvxqUgFMRnqVk/ezt8jpP
2uBrWJF0xd4bbHxnp3lc1D061qJGnuwZNMYFXkyXKcYDZ47kQK7dQmx8nQg/+GXH/1XDvCJMwkhB
9Pb1XY5cQFk+fGJaId9HKAEWj7VTFVscqyg5EQcVTXQAisgEzSyh2WWBWenYBQmRBwnEI9b7MJ8g
p6o23vc1tX6nCxGeaHMrMGbtu+5vEdsXBhURznPagdS+mU5pUT66vRvMWfyeI7sBMBp/cEQ/9RWD
wzgeGHYrrAU82NgFZf81VvN+Xkf7I+NPoGjUnuFkbqBX6XIeuifTomrDXg6yhSVnWPtltHERR8yN
puF1XNVmp2LF0FbWO7fJoYMTwfAG0/qeNl7V0BbPZL3j/eTojT+Vw1tvma8D7AyfuuXAyEustrHd
HHCZ+kXD2Y3WH78xBsqDVgPbs2V/iazZIe8wbdEmTzM6YBBTbO/H+mtq131eoOyCJta8PC/MDUsV
cAfkh0hbdrz/clR3KMGIGKJo93Gs+Gal7fu2VU5LbX2v6xrqNXNlFp0VKmRgrjSPuVZqBDXuBEbk
xS8XbTAwZf574EIKGrzijgUAkyv6tylZnvK6dPiLKveD6ewxjj3kfd4EihXNoZNgpG9Va3f/DDv2
rWmYsOt1h08qBxtoQg53LGq92+5YLd2XqjLrq9aIzbRBrsWjWffX2v2yYwZYVSNClOl+c9bWgELt
42ybbtgWfv7fFPfXCBPDWYM96E7tcz2q1Ykd7po+MsambTBiT9UkQPxqmr/X6D91QI3U3NZfpnb0
sTUM3tQjTrbCvABXkwzfyzmYbP13sli7YZ0nfGiC2cAw8tS8KV3+yWiai72k9KpV5tAti0+Mryyd
hPe9bBloMmtbL9fdR7PVvmUbgzB200eu7zxwZP2eJLj9sGqdhMNYoeJ09zHNtI+n5Q/XzuL3LTpj
RnrGGoZ5t1bFifv1sdZKO4RUXBfdGKQcyDymoitTpv6syFznpMIIilEWv2le1nbJwcVp9lEMysVM
MwwLHG98MYPaSdHylhosLgO/D36scldETHJqt3pZIrXGBGcB+XWdoMz02UO8V8529RuLphM0QKM8
PYtDu1HWXZX1TlAl55Gv0w0YOBWguWP+PEuwxIaOkNPpVSgjFb3adMg0REy3+ocM9yzdHTyaQDXS
d2dYB1kqo8dJ0fYz1k2vSeR2KO4R3tviFSdCxlYohsW3QgAT6rqrWSJsvfLrpgNirq2K7yCqOzMG
CRe5DhPY4MsVH0qn7EoXAx+DzCcnLr7mUf0yJoiHtEtbTazs4AAyC3CVU68GFFD1gSLUrXKNIYTS
YWxNm7r3orJPmSSnOOOWDyaDnoYpcN+NPIVFGsq5Gc+tmJiS/vQWs9BZY/SfjQInukj8aKYZQRid
n6frX0fG+a0DL6myXnvakjbnfuuZHqKHWo9/UcJDMUAqHlT90KvWTzclU7CYU+DWa4kXTH/pRuey
GdoOJcfKzMBHUsWi9eS4FaliHzdaJh2i5rxj5LPvCHwjcmUrZD6u41gFfcbUNaqhZ4ieSEOkwCJp
aoPLBASZjvjs4RHt4KSh0miPSV71xHzUsOraY0XTxLGbxj9mHJV70wzMUg8NPfvOhQ4QB/3cZ+1/
cHiJKjHCsnVL4IMYbKu0mvy2z44cAxQ2T3q965+XRPsVqdNbX5IOVLmDdyZ+BVCV/A1zRbbIflVG
Nx1L6rDzQX9h3qPtuo79ID40z54G7EB15ilL+U4Y7m/ZJr3vYA4bFAxbyEkkCTil+F2U4bl4A3HG
CXnzepUGMx3NEftyiE49xd6hkq5s6w0u9AkbSnnq8WX0VL7vmGpyM9Lf7MXtmsLKA9Nrlb9baKsg
+7AW0GAqrNk5lgNmZLcvfLUGS4SJujOWI97mJFyaqz1bB95nDCQyuuAVXtnDao9rJ5hjpeNu6qr1
b0RICwfoa24bLNLdpc4o9jNqe8Jnx2ViN1oUKpu/u/rdRfjNsvwtbs2biEoLYJ55AK/xqizITaTi
PkcX/KySfEBkeIJaqPjSAlUIdnksCnDP4Et5DvNtCIfYo1AoiXUx2a0xlm22T0mmfrGwt6hAr/DP
CAfM07Ndcw7kqqFyJycQODF6BBtZGs+oJvmiPGkzxHY7enKcIMlHALZNXwaGVjDxmV87G+C/sI3b
0B362Up+E6sB16YLX00Fvh6m/uECDC7r6PjTL1Omreiu/HHaDBTWjsXim6tyJQwnWJEAg+tzelbj
9dLpeliqahw02fzl6DXDQWHzrxRsZnV+c5ePwjVvhe6CzNPh2pbYAvcwWT9Z7ZiKKlNxanP1k8nF
sKtbzc/iBjUE1lpYg+frqua1JAgrrJE+kYEVDWXX3OE3tHk1EWVEaT8Vo3uZmVHrqvkB1VXs43Vl
fmVhusNyz6IE5ah1O3vrHQxk3V0jgT/DVqYvvUzOSNKap0shNiNoQPnZeCTQeDNiZTnly/g0qUxX
8VezFUXe8KJtKSpNpQkapvBq8ygLnf8o1yqc0JQDWrRpaHOjX9Ocs+OiOapfK+aDrEq4wEx8eSit
SZbvZqf+qwjeb3DCXQj0O4zyzj7BOc4CHIIQbjsHIKCsv0wrAoWNLwIPv/E8q8mfKDJb+sP69ZAq
Zon0c5QmlrrVSnlPidt6k2IwmxvrT1drBiIqueWrjbVnySJza5IyNIEQCzjdXmpKpvybL3pVHiqO
NIeFmndFf6O4ikt7mjyzc1OOZAZFxWWqB2kaMTd1D0k0XtK1eYPOrQW0IoYDhQ4chVnzmNw9Gos4
m9oADVoxbmKWWQhMFROq8zNT6YR7iNVqpWLYpyst8rJEC8cVu3OlNuy13JoUqpVNB6CpjcTsyL+s
M4MbpPSGYqaf3cDVpNPnETaMO2MKCo4mBzZ3tpOzsn2Y2CfRGEAS7Jj+TQFzBoM2twCh7TN2ETNc
3IU1u8Rmj20GO2A27W2cC35S0lG6ih17S7aeSzPvela+ZiD5aGL4SPuGJ3TBRgQKJfIcpqEj5zVw
J4yMu8GsADmfJlW0R1cfWBJ5OtB/c0mq6Y/mZtuic8r6igbVlUk5Rv2LIORncxYYNQCPozYXO8NR
gqgxY3KN7s88u8E0c6cKAJV0572q9HPslj79ZS31LzDAeyTGQ9GRodxah6r42AzueZ6sDLPKSpUy
038DJ0Q6RbfYLr25jT9XTsyDLK9Nwl9I6y3o0uBcit55EOR+IVvEBoX+vdr0Z/t/pJ1Xc+tWuqb/
yinfowdpIVRNzwUBZlE5bd2gtIOQc8avnweUz7FEazanu8suWpRkLgFY4Qtv8LrrsSmIhAeEWaE9
LJnPa0pXiZurlrGpHltyHCvD5C6KPc9Nsg7wKrDkZYbapYvOf0XbtzUgifTfo5ZmvzqN2PIU3lKd
AfRepjWMdoe3E36CQxDhUHEtkWMuJsWXd0ZDZN3UlQ/sgMluKMSz5qtCeraAlG7s23ZnIe+Pz4jx
XNkKpccSajYoBbozC220i9WoQYUnc/CXUcZO6IfJNjXoTqhW85I1zYOJwRD1vb5adVr37BXNsxka
zQJaygTVz6O79NqpRgsyjIaZ6ZQjfcFoVNnBO1jfBbXJVda1AEJ0Ya08DSw1Ul8AJ99UAgc03/V0
P+/F+yENCDGLu2BOzhuI6KXqT9eKNiQXvSxt1LGV9y0g1veXYlD3AI6AVSCoi0zsq1fD7SR73GdG
LxYeRPplF2SIpk3GNVyP775mWE7iV1dVH2DcJCcGJiJM/2pYdxV1O8W6RRP1QLk12IrGj10l0WHo
WmPsjF06HohplpnTBZySXRfb7hgRxORZjARd4K3yEGUvKaDAmAwd4WeF+i75nwossKbaWf+w41kn
lvLeola7De2fHygu2k4lFc+eXUj70MwhqtpUl1D8d1SRNfRrfLcrqXnS73SUum4pT43eslElAsB6
OnQWrVyNrFTk9WPoTeivaneojN/UEeIio2UuUpQSzFgVq2kcHroI4mfXyKOri7R2CtISpTFa2BfB
Ly0L0yUlsf4StMINraqEaqpNndTUDjReRgoBE0Nk7X2Nu1DiZ/VVZg/f4y4x11ZeY2ZVdj/oiw6W
la3aNpSXuiKoISg5CJ8w3fowlhbQjMptEP5UpMBtglBep2luLpGsjjkZlnkNrgavo/gQRG44UtoY
7eQm7ACAyXoJ0r26r5vSurK1gVOIjMauuiXMzluFBjqgglVKQzceG2qErDNKAoDGG3XYC89nbrIq
oP2HIA1CII+KTr5c3MdDRb81MRASo19omwPix8bgX+Ge3BPCVZBw4+RXq071Oo+iaYuZ7spodIT7
w7uqGEK3LJT7oFllTX8jRZc0y0sC1fLWjpOHqL4uIFNeFy3PlFmyRH8lfhYSpSXdJLpOYWLYI/YG
gV8BCkzKZe6xt3B0K3TPkRrSx/5JGutpJdKEZwDtiQ7PBFA905aIWfurYDTeRHDXhAdZSn/pqnAB
pZbwKCxBXa96mHyk2FmlHMGRkeBfXayItputV1vPULI5UYCGIg+9apW+2kXyuonQEh4bpQVplL1q
E8Llymi3OEDk6xqwz8I3EcLwpvaGPCUsjQlMAR+DQUOPU1j2NqEY7UWhdaF2+TPSFwBQfQmUIL88
UQy1W31jNzmsud5XHgsS15U3islp9By/C+9F0iYWaEztMqN27t11fabueo3Wt+aUYhw3QxDg+FGy
X9rtred507oSWbZEGL1ccSLATvoVGsupUiBiS/xNiHqoS6TkR6eDa98HQ75st3g0FMZ1WCSPpibK
TWxnL0kboK6mwfeM/bBdmq3PhtXt5ZbsgfL89zBoN6DhMzefaLt6tOJGNBOBAgJhyuNABzIS/5wq
VAWzHuau2rIe6IhWt/BAfTT4og2aX+NDmmOR3crDm4F/3CG29G4leZZPmwa34ikghRui3nYFvr8b
JbZfB3pzhCZUVGUEk5MRswtJreSrZOflnXnTDUgcINe+iFoqkO3wSyqUXdCTXclS3bq++S0c2h+1
9oLVrdOFvTuklPk5RNd9YX9r7AJyxUOvWONuaOCdp/bVwMG4CGsd4MJj1Pa0t7H+pPmmcH6Z03g5
ZdprgopJM5WJU9PksjRtnQ5w7PLBvkae5kArdGEA+W3tmFR5ojowpqASm3BRURACDPl9yO6UWvUw
NQjmgi9QjyLT3DCUxX7uTtPEDq4K1dp7Qn9jPpb3Qd40qOqTe0XadKCtmuNpFpjitRLxY1Q5VT8N
Sw3XhU0fJcuEvwZSQ5ttir4xAQjhJ1uX1A7lipySW/tI8qZAta4WZQkOWK8BxsU6sQvd5etGhSuE
geLOyFDMbwcb3XDoflaBUEPHB5nrspXvpyG5ZQ9GaR3j7JWt+fKeNuPbAGBUNYELVLTAJZW9Npio
1fW1ZCwjLSR7zvyLdjbMSr35QJ+6dQcavySWVdq8oK7egJ3zg53eSRckv2vVUBcKMOtNXk7CKUIf
oyBhNutg5HIIareNTgyDwPQyxdSg9lTzAS6AB4jSDTyY1i0/8Fi1Mxj0UoU9t/KvA8m2t2qBe8yY
5NGqrKZthDYWPJYFpabvdU0WbNHPQp9d22RlztmSIuscdlj26tD9qnrR4n3j1Nh7IJ9TJxs8QcaN
aYw1wr7eSLmGxymVyROQzTXpC57LEbhW3caNyJf6nFYSSrE2hUBba7A1osYojcVNmNmHJCCWaJMH
eeS6u+mujLq1Pq0kaHSOlg4P6pgns2YBVH4EbvqAikJnMBMB70LIaZ9A8c/I5fIlpPUB99PUt8Io
70rpHm2GZ0n3HpGGgAki2Afz+C4pS4UtFSej1IYsDMsRPYAJk9usvNE96TXTpBpFGetS1VIFWMc0
W7fE+HGLmcxeWpz7pbaui/C1415JZg0KOrkOMm+plMGl1WQgdL3pxdwWvXVVJPhcBAmL2cp9ilqG
vu61pHYk1Yoc6rPrkkDKMZvutfWbibO3h1KDqJbTa8GDH48vPSBj5ijfaUjFasl6a35VKbn9oNnP
9EG/wZJONWL/bDJewAgvLZsSRMVpu8niS8nnrgDOW8hh+dOwUX0ReXEPmfaRbhClC0q2TMrBIZlZ
e/Wok7dZPLkCuMSRHmpShMrwudseGaMcQxLVsBYB9DgyH2tKBZQBvSjeBL2xUxqz3vuVl+7eJYkk
zuA0x3QuhS0MM2OkA3d8qehG2NDa0D6nnAqlwdiXopUeKZ8f2OWjG2BxZAYgxsGSyNCFQwDjs8qC
FthiN8JDkMga74SIOC6G+FITmuDQ6OVlZ3gaE436ad4TXmBAGm+brrQcdcZrHN/qNISoi8TSnY+N
Z6sirS/XUnpQcnnY16mO1K5QffZsplIF3ntLR5KlB6o81Qr9JZ8wvgpVpTvQA/bXkQctb1Lr26lh
Lzdwnd4Ky1NdASOcyosJ3tLTcfnjNM+qdrwZ6vA7sLrwuo1Q7Uc137wYPJmOveVITTXuLCQdrt5b
x3oRXXrEUPtQ41iJpn58adXmstaw5cIS+DbQYZvM+1Z5bFY3+PatYwzV11I1wmyc289+2D0iywTM
ewqutACaCvtRsWQvQw/GLxdhJlY1OL4y6caXXC9wKgsj+vAhjn/llPJWi9+o7aX3x9gUx0QVESvs
e0Qpuo08ZpFrpJMOIJCykZH+UD3aAbJPm8/ODmVrYabFTWJ2V9ujQFKwU6I0XowzvTzzSpfzD7b9
/JWUTxfmUFPsTcNvMFb7HS0nAMPxdOVZ3vjiAfByjf5NGKlA1C7ItkE7pNty8M2DaeowHWsqVWoJ
pnWyIvakXKnb7bvoCvGs7BoazSAlsMOrciZgdRGZ7SR5+e3YsSgqgGivCcbhCz2yxuvJ33Vzp51i
ueii9qBYEl2+GW7aKkxlswD8+v7ZEtkktcQLnA5f2m40rm25M3ZegGlfkXEBH0Tfrt8F/T4q+quf
5QXxsNF0TehCCEPHNts0ZjG+D0pqZa6jQaHZvxRbZ4ccjV0eKLRtM7HvI93YdlPyLUKsq1AD7T4C
srMUwKkQF/EJS95RN0e0UQoXHurhcBFZtM/MWou2JTZcN6z0xYhSimt5N/Ad+qVlZKYbtiLdnrmQ
WTX3L8HC+ULQBVU1Q+BdLZvWUdv4w4VYRsfhnE9g5UoDQYJKXqtpeRs00rJAsm5JCavE/YIGaO7f
W2XrzzJgb4MgbB5DRF8ICEkyATxkgvDY6wjyUSjgWDPUKymU9kOAgvXv/+SjBuinP9kwufmyhe45
WANTPpF27KEz+0EZZguRzNBbPdXTdVym2bpOqOfHUIC+VY26tUZJg1Ee+9tsUuJD3tfUSadChWNL
uWadG8UAZDLxdr5JvSMTyl1tRrt0hsQA+QMNaal7e0ZfH1+KInANbFnd1PK8HUdfdwlrgKooav6L
2KQmgLZE5YbTZLiWGd8F8qQubd2IYSCARNEjei+yjdRQo8sX9fxy/MpotBcNkQu0d3SKTkiHHShF
tw7GuMN69BC3ygicJ+rT13RUYUUgmbr2xQR+QTet56zt+UoKrkpTqp7mPSioi/yuqaW9h/3TJW7u
kIrkxKZSUeuXcdAPm2Egli0K8GBgbFmJ6iNVbWkPYCe67Qy1uc4Jg2JNq86sGftva8YyLY3Jpmv8
R0fu8POaIWIMqHqh5dpzxId5ucWmxL8bG6M6hMV4BdFioeKfm65VqcCDqCLFKWSabEcBOWQixB0+
JtSz9RreyVSs+1m1qREZWCBagtvj29YoYAcWs5iD3NyWbRJvpUCCGEM99LYMldiJTNVa61bF0aAr
/bLD55udCHpdOQR3dYX4+mjGhyoUIFsn8tcZopkOkJU1myZeaGfiwjAymneAg47b9WgOnWtMSrLX
kcBZ0KkM90LX/eXo2VR8rTpFLLfYxIlsPloo520qK2Haph28oCCRqOomaCChcdIF7+9FiblF2dIR
gPZ2VxlhuZk662lI7ZsjDvX4Arz4Bvk1UDu6Zy69lFDTG4P2IZfAumuGPDw0lXLtlRpp+5CC2tBV
ajKjF0OQxjXJiWFTXPjRJNwgE8UL3Ry3yGzxw5pRel2LBpmBn6jbGRJHAsx0SBOJfZjC7Dshdbz5
83u5bxx+v7qNv21I9qyEiSCtRSgt0K34PEukAH+MUUGkBm6qvarBWKPIaNQrSVDl7fRA3jQYLJMI
42dp9TXmVVrc3mkjm9HIDNMWQNyQaOwK2LcWgD8zVFxF0h66NmxuWglXpEk8m4aob8uIopzvhURf
FWlPpNzIdZMinCMlb0WfvNnFdACZiQFBSyo7VHREiqmXtkWk1csiAGN9FGOZapCcvaKto7BDotdP
xisLKlFYWfnd8SVvWyRDQD/dqwUxyzgMFihSWeBrPiM4571g0CpwU1OUbnFd/xUmYf1NygMQ2nnz
5CPwhwZDim9rJCePyEKODkqe+vr3N14/0eBGCpvt35aFhuMJfh3mqX6sNrYCZlWyMBGSdiqjKGJk
ifJ0Y2pLOe1fIix00NILZCfKcuPCwzH9Nsjq10qPq8tKBtEVAbADwJXTtgFrQY3T9A+1MK/9OBpu
o0jBkSslr9UryJ6zaiCbq7kzveHbEXx9fPFaiuqh4n+3RhXWkNHZ6gNKQCsa8Nje1u3geKhDUshI
K9BIgM16vZ8uFLJc4mDqMUF+6WM37v7+3ihHheKPZw4ypYL+giVAHel4mpzo+tYo0xVeiWsmMP5g
LY2+vEGIhnA7KDZHxSkLvqBByk2pz3REJmsPPNs65sx5j08KvEc9au93qRb2QBREtZ/awbvQzP5J
GD7NFSSglP1RIbBtjF8kUAqqpfVOTZX6QcrkZjdAUkLpzN9GNfbtSpxriEn06SoHykj1OHyG+RSg
9KS2LiVGHNB7i/q5nqeHsPWoc07Uw+3RDrZ1gMFSklnpUiI+eSTvsF0Uh9wBI8pDl2gNObFt3NB3
BE3DHWUXVS+sEkVj8P/EdZ2HPyf4UfeoUJYI1CmhCgDbzpAliguFymeH7eEcJGjId12FE8TuOMHc
SZnfHr9n0ffZSGWIxCO0C7+M0IIVxrRsG3sBFFb/LusGFot5jvS3IpZ0njDyKgdl3JeGBNPOCvrd
iME1MYuh31dadYmDFyqarfkCFuUt86LiBq8n9DBjoMBHkVIJAjzdbMrgxnQNkzK+xfwrugX7+BNx
xnB/fOcXbXhmZSnafLJ9nj0qG5kgzFKFrKvyiTo7WqBTgnJ/vIDBqK+P8qblzAgDs4mLXFFbdJTM
fp+LlraGnjfZa9zpP/w8eOmEqG5o94A4jxsUztLJdrUGrCQHx7CuKrndD01n7qbKCDYFfneW0ug3
vdHEi7wq/Yug1FI6MDOaurVyumrfjt8x2eX3IkWN6vh2DKPqSsIA67sdtxg0R8Wq1ov+IhwUBfvC
UFlr2IbNsQt9GAVStWUY+CT2zbYNguxH3Ru3emFecmJP+6OSUCebnGuRjQpjiWul7XVI90ooMcZ4
zFIb29GEKr6HOoWugCraI0zofBHK0xU8C+9C7+z7dx6MBGbxfdL1ChA6G1ECRPiyeHR7Stw7OSuz
O9lQvgetGXyfUO3B4GhNw3B8plWTLbVaMTb0+Nykxr/XDeReXSb8wAnaRqYFPyKwiAsu8i4lhNUE
VTPagpJ1+X5CYzYGpt5UyisbpOhMy+tBhDljidzKceYft/++bus9CdMs2zJc06eonSlp9dXxbTfL
DgPUuNGs9OKI9NVmuK/s5mgEHrQMn+EWBtSmDG282+t6dKG05o+2UOjkodQJk5i83qil5THtrEtM
jRNpRPYqcbto4I6qErgDjvmniKK2Cy7RW6OWydbZRnK9pv82OROmht+SZLgytF5/Q3PLUTjjzkTl
ytFt5PMk103OZl22TWJVQ5yEd5M/KKlZKmQBURyjNVgmbsSSehwQ8lx45uj/RLQGgnNr+gsTqUh6
6TVcbbW8UQ3lCoP46KEdrxpE/K4KOdpkU4AICU1aSs++oa3jHJxGg/YCYtCIkNDQBRwpUGelYzEF
SzOR1X0TRU45ydADTbNDRSYMiTRpVkRqLa47YbYPRZ4v6lmRL1FsccDsFCgf6KAouy9ozd6ag/K+
IppgaK7fs4XKxqEm7GFMy5q+a0stuDMUoJ9DVu2UvsHuzAij9CL7ZjZBcDi+HHU4RUOUxJKSqZrB
ZZDtRZC1xdNITX2Vmswh3fSLp7gx7g0bOligo9fXAczAt8EIZvU5AG4zSYi/q3CFJkE/mZHyx5fe
FyYhUKy9f89XhhioPNA7gX7djq5N4sqlZh9qIKugdKx4RxUiWBzJBHZSg6yqOnR4BD3XWQbYbOCZ
j1mHXn040i9CPox+7M17eUIZu0MqvQ66GDcCc2UQ/ap3VaWG6SRWGaCAAR4iV5RkbSFRic5BNAue
Ajo1s7uw7WXkl7R83RNtE8vS0KjnljcbcrUjWNdvESlxAaapD6pm+peVAQAurt6Zn0Dnnq1hSPae
hzaaPMrfQqTkLrsZ7xmOCqqnWW+3mD7E5GYGJxZ4anp7oly3njopa5XifQfCHYzdJYBwafP7qECd
7S7+mvGmKhsqPUlDn7d2WUew5nOoGvTKOOp4PS6Qj1olqtiYMagDrIQDzpwCqdZNQW2Y6iYU2cHa
KnoebRr/WtPofnrBYwByOkJPbVSyvdm32r2XZJe2by3fj0oFvJVSo84wQDFFpgB5vIKYs6WGuzXw
8Pz9xdifteG5GFatITif8PoV3KwTb4+JriplJBxK7FACMgr25EkvaIwdaSBqwXbpz2JgoVZOKFW0
a70vIbTMSZNclIAa636n0PKFYUCG7ac2mISjqCE83XA7IW4LxHB86ky0ExKsWHPN+Albge5zVL68
/6bRNRINPqlASLFdJYpXoUBSqigb4rZ8ZBuMAyun5SgJZ7hTGCoXWpkACTvSGk3QjvtKKGsh29FF
HaLAW3iguNQQDUmfbuc9FRVz2QyxfmENd8lIMyfKmDlSI+6gs/QH5SiqXSZvsDbhc/VpjsxACQOD
pU7oME47UDT5pdSvu6BB3DZHu0Lx3Vq148NYgw0g32yWWS/UZaBTFm+8n0Hs0Rgu+m4j2WI7lR2f
GBXak40UnQOaO9v1aeYc45PowRdev8EDEBPlmQxbJvIPZNfsPeShEJXT+PpIlKtUKuZR5YvN8W2B
ftqZiW19ztRNOFLYK+LyQoNYAwelnfh1iMBAG99ofuazNuY4zYQ39XhvCm1WmmZ7WRSyL11HszqU
Z6kHE5r1rQ7M2Im6jiB5Xv7SSBV3Vl3LZodxv4WoMWiS58D6jA9agJh23zbrknrgKsoIJSApeE4S
VR2YeH1coNnRXY/tDFKlK6UQXG0J95DX8Vptl8dgCo9TAvDYXzS8Kkv8dTfCW1Atvfg2A/UEe5yK
R/aSBTbtVDulos03UfJH0FU2DYASqlrOJKQLwNQZqT6mpsVQr5MhrW+iCTHleCrROT4Spo3iyqC1
jH5piSh02CO0E2EG3Cc33jg6uafJi2OtBqz+eBGq6X0P+2UnYWPKpsxXfm/ortG2+e1kceRkF6pR
W8g7+Si/+NO+8Sbcm9H6SJS3oBYtYV1EMR6Ul+29hkl1//s1r83mLh83MJ6zJROUmggr49BoncSl
SK2ZuMQnPwf1sdfM7j2TIfkuXM7UbhMmQXWVTiQWbRw8mmqwQfJxfFE6dBWa6Pp9SvQh3JKo6Ygd
R8pSusF96LTyW+lRJkiTCo7MaBbfgEaiLX9TpWbyCv7mx2RY8Z2UdPGuGIS2RCPD8dmkvvt+P+CD
TmZEZlc4XeZKk+Yfji/WfMAiOv77u0AC9rfbYCGNr2gAixU088x5OXyogVLyC0mNqV/2VQpqTiFy
jDoVp9oENXbPf8kyeVqlUfI0VjwbyGD6ylRhwKITXWxAS+ZoFxC6yBqosNkk/LXM1kjxHTSrrr6J
gNMpSXRESYPiuQg4kMc0HK+PLxZI0J0eTAhzec9KmkMK5Au5Jv5uDP95fjP993eJ9moo0099VsXg
apC5gj1ZOseAJJzjE0OX7mnO5ZdIlaR06CZAW9QLV5Pvr1lRFi08dJAz4JSgfRDTCqIWxCKqwvnr
mAIwgQNZHXzDXuhzG6fpwud2EDHEj+JHX2btlalJtzTr44ts8J67CVuQhOd70ENcbZOGkx3SKN4+
M1U6TO18X8faT02dEDkxIG6DpqQWH+Ub6Lf6U+lpKOUZMJaqqkLl3mvFQxdgCVpHqKLDMN2oxhMF
h5/VTEIttKbgDMlgVocVmkqgC3edBjmERW4XzrFO1jWavj4ue31s1E0yl+xo/L//koAPvvPbmRSG
v3Iz/imPjL0EwCV0OzfKAHhk6L1fQ5Nu6gRGalUhtwErut5r8wvZeb2HgSN6Od5TelU37xmK6uXm
Os2M8SE0UteL8G2KZr6tX8X97ZHTOQ3iyh60Sy+Ms0NX+d4BFxHqkAlN6vfPiAfzSsaWHk38pwKs
+xN4mQNwQWkFwLRYoqIRfEfxorBrisxjCSLKzwjA2nuVeu1DGgRQ61trU+hwlW3Mwa+L3BgRcUv0
XWEY7VbVcWCd85dcnpJ11ga+I1XmfZaP+Y2mJc0qpz+/SXP1Lh1z6UY0JmCjsjnMPSrUf2N7J2ky
nZtBay5zE0jiNLXNEilS3RUj+qyo/CRuU7Um2O8w32EsQ0BomD4amxB4JSHJhyIr5UfkKfqN6Mzk
h5EBIT92xjz5R4u4JhqJcbNJy2mjamI8eNPoXfo9+p+68LV1VuvTTpdxWPe7/EfDtgUxYXzUiY8v
a7TNNsBd1pk/Qj4qbe0pQct8WdYlfU0DxYyRrEIZnsbRq1BYJP7QOilCkpAKVKlVb5nK7ZAyxEF8
TUfPMV+BL/3uT9ElMrjNRS3kZh3D2V15rd9vahE1m26Uwf2U9dY34uHQh2jTNEpyq6HwhzyXeVvp
Zu8eBVsjkY67d7Vj3ZLZGKz+kHnyrR+F9p9qx6pIHOik+X3uoTcZ98nS7+3psaayTzkaXUOFhAlG
i5cMaIYhQHgnd3pzc9wE/yVDp/s85d//Pf8/P/JirEKInUe/ob/eHcIfVV7nb83pb336n+r/c/yx
/yuf/ZM+vVlmCLmPN+2varyFepi8D/Dnb/7//vC/fh0/5X4sfv3zjx95m9GQvf0FjvbEmYl9/H/9
t2HS352c8vQ1CV//+PPDtj//+Yc6d7/evZyE8g/gcTLlPm32RgNh/sd/9b+OLk/yP2yaGIo926ap
9AGJ+rO8aoJ//qEo/IiTQlY0bBpNw6aEWuft/CNJ+YdhkDBwzKFWLDhszX/Fy+nziSUMdFpNWZYt
eq9EaTCYPp9YraS1huFRd4smzVwj8BQnIHT6ezLZjWx0yj6P6FquPtyf6/e44GPTc05n/ooW/hxU
ASKqUqIXijpX7j8ck11vKmpVUj8Lkx6RvN5YkShW5+oI82H7t1GA/83lVkr1p2WEtmzzUfIZBTX4
xjWfpcQJruVltqqepEeI3bggVJdwbVxxxnvwy8v7MPBJAqRIbZ/Dwg0gMYOPA5fnFbvf38AvL00T
ymygiKz7qYOggUhl4Ok8NbkZICZ1Kb0tHlhfxSkSuK3k/EfDnVoJtlXTClnBNESED2ZBi1OG4Xcd
yeWZdOHE3u/PifHXdWknE0PtFBL7huvqngn+rTe6/uamvpxNcOeytsNhAYateTiXpxxn3N/myoeB
T/KUXO9ZatNxYNQ4Ib9UgORdDYrtBnj6CjK4t2hu0dTEfIzafXSLLJATnrdw/nI5fvg7TntWqU7O
UUzM2a38aNwg3e3gKrKLD8WydXH//GatKic7WGce8Jcz9sOw888/LEjQJlVKiRa7+BD9pPRCtPG5
1Tjfwd/d4ZOmUJpGnezXDNG400qhs8hlQZfe4TXwTNHN/f2MPaIN/j4c+61u2ppm2Cc1RHlq01GJ
WYPNM6KvGAsDCHU6HL/xVdvuIEq6gDXPDTpPz98Nerrwie8KLWLQuVm/1ZfeFielzhG7bJmtpYv/
8BJPtu5UstCUzhgNAarRgUBzUaEas4Il53ZLG+LG/XyZqHb9G5PFFgblHUs2Tbafz5Mlw6nAqmnn
LKDT7mbANSv2TIdf+WpCIi1E+3ZGkgA3/TxGnIZwH2rWgbruXP2tvkQNb+NtQwfW06rtnGp9zhV6
nn+nzw7fW5sgSAgEJE92AISmAtQbeq4KZlNhIJLwlsZXZx7ZV8v74yAntw7GgFFWCoM0pTusVAec
UrrJriToBg5M4zWJQo7uxIY48Spanxl8/vCTK7SEypHLgShb4HU+39PaxpEttOfndijfYFauIjd2
zAdtLXbQpTbnluAXj/DTcPPPP+wp6kgyhSYm18opGNtXhnj91y+IBrMlG1D2AfCcOs4Cg0DRU8JX
RCz6ZXE9yC78XBeSz0+4+oD4F//GJX0c0DypcmR6RmDecEm5CqS8k/emfvmfXZN5MvH7OE8kWFbv
Ez+1XHPl73S3eLQtp3FiF0+Ec0vti43500WdTPwigJdatPNzWiHaTng0m2br94hzusHLudG+Omg/
jXYyCVVoI1IzS8pCeVqZz0q10XfDReDA2lwaF0Rlw9v0RvH/Ej1/x0n45/c3+ItZacvI1Nv4Q1vm
e4P1w6w0wkkXdsr4lf4rZkD5zK78xTby6fNPjgBht/LY93x+3xeup9JkoROXngn/vjrdPo1ysvVn
OA824eyXJCgaJwRKlPs8TAQ3koMOdb7ILqeRltayvq7W7bkgbZ7lJ/sIg+u2JoSNAr88B6cfbqEG
f3NIKwZXkc0TYPRFFyDlhCq+cqeBVjYAeuvIZtjRvx5Xfxr45EzHaNMo0/neelP8IFFnVTOx+Hem
x1/XdvL4Kk9REExnCCWkEIGcZhzf/n6Er2LcT1dx8uzCIDKjfB4iusgupCvEQVbgCpZoZaDeAKib
SFPdnNv85w/9zTNTTnauAmcf5iWDgvnbZJhm96t6W63PDfPl6iLXkjljZJWs6/PUAG2JF5rMMAKv
PtSSo2XXt+cO0S/OMZsm2f8McrJhqUNPWUZlkG5VvoZ7dg6HEpCDGi3SNQvwKGe2DO2LbOvTgCd7
VgihAYXa482DdgjUATV96Ue6SVQQdwt5Jy/RTd3GtwCc7volJ+s1dDQac7vaAcVC1Fmlbr3tr8xp
qRWOmS6DBHTPdbM+l8Yo527NyZkLn8KHzzPfmmeUcQi2y4Pndo5Bnc3RLyonOZyzR//63gigmHDA
ZEM+mc3SpCiVPZ8e1MM3vjkTWfE2lUvIX+fily/nMK7vfw51Oof9PmvB4hAT9k78qjrQdbNDvg7X
MBWXOD0cmkcoTZewa9aiX8Tff79szw1+MrPDrpYy4xg8rcGqHJDBXBkrfX/2Cc4bzN8Wqk50NkOS
gcedbECBXfeDjGA5CzWAlaKivOUU9xRHwj3OKK7hipsAg8HBhVcausXa+7fCgQ9/wMkDxWK3y9J8
vsu7YotXwnLYFMvmkeY/WlnnUomvZ8//XO1p2wgxEG/Q5pWFkiwAAuW6MDAg1QzwAPKZVfz11vTX
UCcPUBONGrM6Ash34OOzX7b3+PsZcm6Ak20ppucu2/O+nio0NfBbw8pk+/sh/h/r+6+LONmJAvJy
Q5pnB0ZLywAyJdUJsOg7FKIqB2E4p3B/P+KXFyVU+re6oVCinMOdD2d9WPUxwCMGtFsoo/33AHvw
34+gfDnjPwwxz5EPQ2R5r2b1PARWTKtuG97mSAMh1/oGpmcZrpURg01a7yjULbRlcz6c+SInA6v6
1yWeRBVDHxSopjA+epLGohPIDbmlsUDTY2kv8Xv9AR41QNMNKThH3ZwLiJV53v1twX8Y/mTBjxPh
qHoMGJ1+yday7jaUnxbp9fkg4Ovp82Gsk7Wtd31d28exdvoOHIVTOta1WCaL6hXXrKVxLtSZp/xv
rk2cRB1eLuMrN483V7I0d9qg9rzQ3uayBCoFZxb414HVX1cnTla4bKmt1szZ2TBFtzI6IdjbOiWm
LzaxnBW/+X3lFrrsWsLGGjG6NGTDkb2tCfqkFuWZv+bMwhEnu0Hg9dAY51kl4EhoMW5/ZxIN5csT
6cPlnuwFUBvDARt48jYX551L68beWDfy4/xQ0zkgQoXtSqyz0JHd86vmyzTHogdBuUTDgOlkX1CD
HNQwvDGksqAzpxkidOECB6PF7zeHr+6igt6MDSRKU2Drft4bpq5X0LrkGq0Cg3jcdgYnFM25XfWr
U0hRQCupANZN+7SOgPkaFubzKIPiqjv43rfzvhqZC6BKJjLW6nzOOuDazDOX9+WC/DDyaUHBSiDI
SXM2LG28G2+HLjvBLKzwV2QXl75rnNlrT3Bmx/q6ragwnWj7GArYys/3U0cLo+rnxwYj0EWbcXYA
d6y38BJREChHt+GmIi9Z2Q4GcLPgooOxHXG1uqD4fD89qot0JZ0NAr7agCm60e2aGxriiCf7cACE
uRThGcFNkJFXbpNHfB1y5BIFdoQiiv4vaee1HDeabelX6eibucoz8GZizrkA0tJTpCSWbhCUg/ce
zzVvMC8238/qbiVBDFGtEx0VXSqKufP326y91tqULy72mTWx5c6sDbQNjxI0yGTYcZHBDnSxSydu
fGicca/uhtwtvngwix7+QlJ66amTLcWwQP6bb8s2aQCzaiZcBJy77/pt8D37Hn3PttFeO30DdgHm
oTGc6kNzWL8dl06SYnOl8Y/Gys9OUuAXI+E6JZwGMQzzc5IZaxO7NDgOEKVOnaywNY/9VMKkfBJF
ombb74bgAD0lOIaic9pn7RM0kviusA+ZT8gaoSKV7tdc56URqhLweEBXTPI8EkEcSU1tCfvcu3/A
SXRF4+/Kpb74xJzZmIcgCRiwEgYVxvjNC9zqVB+qz1SHuCGkW4KsXbLzPqxFWEtX7bnN2bPm92Eo
cHaMy/us+Y/quHHKbi3tqCy81CqJVJNOaB3E9cwJSkoL8IMv6l/f7Fvroj3Eh7h30qvgCDPPds0x
WFwqgZIiwa8CEJxtRiXP5MbPsQZbqgOETYGz4/2HY2kz8rn/sjA75UZkdcjIMGl+BgAw2oAUhbgU
CLug8h183TFH+fi+ybVBzZ7ERpZQibDFOpVaKe9RwYPtJIrg9VoZ2/IuPBvc7Bb3KT3X1oSlepel
bnRl3PtH9dgdgT9+wuWByO4+2K06qmJR5s7c+ZTOtogZwsKZ/Wk1eSzuYMRyje9oD7rxXb4fj/If
70/nYo5T1SRTNRXRGj0v3wclMqHa9PJW9bv8Z7fljeKhpE7iPSBdSwDcP6xXYJe8qnOrYmOdPQ8N
WS01M7BqxvD7OpYNl54UTtJneE+JRIJI4r+hT5E3dYBEVT2suHWLp/1s1OL7ndmXrH/eYsgCkFNB
l8ZyVHX//ty+2aoU7TTNJvuN/yZpb+DmbcVixjYvbgTNWnkcw3Rtj765UIQJCngaMHCRJJ6dhhYt
ndE3TBGpQulv7uVjcRmeLGe8giJ/vW6+OKIzc7MjYVmFnqrCXL3rd1Pqkg+HpOJA7TVAJG4Lgaub
/Vg9Em9umdkgZ0ciMWuEpenjc7Kr/lOIqi/IyG18n943XxsH0Hjpwinp1rD+oOG2+uC99R6FeToH
8Jy4uq35my4V2aboK0vMcXblf+h4jqytd5Sepl25Xz8aq/ZmlypKa6R3S+yhXubjKyK2gLvqCWBG
9oF6zWo+881heBkg9KP0SS6kkw3DTFE7ZX5ju7gK+8KhgR6a+JUjt7h3QAjoQHeXUpgNhBZZxmko
hN4fnKBxev/+eXub43gZyL9MzP0GwJBqNIkDV/4cfyaba2miEXbbnWQKNvVWU93O3OrZoVIvRCLn
N7y/mf2ZD1Hl0GOBE+Rtgi8W8GIffH1/hEtzCIsDrq2sgeCUZyehn2AFgH+ZraEHN0ZRXXjdWs1r
6UY5NzG7mSFNUxs7woT9ILAV09G7MpxhFx0VJ9yvAWKUtQHN7mF5TKyYBhlRp+RCQa/xZrgzDs2j
/YQSMuJqApJkuvEVbcSO1+yCD9EEfQWpBle6XKuqyCtDV2Z5FGK2FMy8+DK3wd108i+SS+Ftyvib
4X7N33wTILFXzuZ5Dr2QN7Ykw4yNKxiGiBh8jaPvan1lD83KsXvZE68cipkhMeqzp67z9cRC701E
Q+0nHxWaaV99/zNQGPe6iVz3NvvQPz6vl6mWTVv4uQRE2lsAYo+OVdrbjLHetZ+MAwWcfUHtuz8g
WrHvQ2fcmp+KexH1/8YxObM7G3JmK43ce9hV5NaBlSZrv7xvQJyzN3N6ZmDmWRuFjzZk5oMaH57V
+o8CbicETN2ykJxKuXzf1kuS5z1js/cgb4vIyHyM0Yn8rbsbOif/AKO6pm/heoexcTjCYAIeo996
DqQ0HtyB2/7YfVSm/VDui49r5+SN7yY2FCGeDBW+Ba/LzOeoIeqEzJ/ZDWog/+VVXln7ZLpSJHlr
+hAcwlLZrMa9ixeFjTtlYZcevtlFYUvpRoHpiqvdqCA0l26oA6xBWd/aIPkuAYWipIq4/XxgOiLr
tEGDfBwLmMWJKxIngKp2ZXMuvO+vzcycKI3Aws91zKDZlD5LO/QNLu1d/w3m02mXbsn8HFZ2kLi4
Xu+g1xZnz4a8kaZupKUD/Bqk5DCPGk4AMPei3ymfAK1DzwBACf1UkYHfQ4CPDMDntS/xNpwCCkKK
kcUjcDIJOF7fQ4aUxklgQyDdu7lzLdLisNH9iceSrhRnPCof3h/22xsWg5AkcZHSJAT70GuD02hC
mIhwoZMRrYWIDqjVZyPskVv5vSX9ZWruePhmGNZpzAQjHEaCFumJnb9DQvCi13e+W7nr2byFu5XR
MY8kVBWDbOPM1zBo+MiLmF0E/T5S0y76t0a2My+nIxIoWwilYRuoEbx2pce/kGJbPCpQIwDwkSRT
s2Zzq1lNHdHwRmhzMQTbQeFKqsk9wTj5Cea+5wr2ilXUw9tQVewgXbUg9RDEx/NQVTH1EPZDjA7f
FNJCigAI+Jes7U7/ABEAHVHTp/42/r4OxmG7vDlCukpDAM0AdArYytw38GBFBzvP/dOguDsdBmP0
J1jni0gxe0eFGX50EsPL7wOoim91r+vqz7oqy1yHKf3jztRWED6gEGxLzzFtMkgf0BG2980KTZCN
TZcMesf+MJCb1IzWvm1CemLh8NpMCaTivfJH6gfwXFT01Mf2Ac3vRFXdjVYDvEcGoZ8izaVRH3jx
VglDP5u2th8r6rC16fOlOzCSNlzmkEhSkxnl7qQHRQ7pXzRZ5nitUA0u0clSoLyS9nbVZ3K5D/p4
ojvJrCbYPNyybqxo2OqdkhWIo5PiNHra+BW1N+n4t0f+r5G1iCL6JE9mJbsiRwohuY/4Q/tDqWEL
feo7wFS2EzVsHhMC6NjU62MhSaP1RPQxwOXqp4bQAaJ5A0Y/mNkrWTQCe2be+Y4fIENd0bs62ix1
q3gBdXvoC3NWoS/1gVdvUENfQtVRyZQS8FIELNntx35zCRBujGl6UqTsg1xvcmXaopg7KZdGoRbW
LVxgZvu1imlS3g1xKckVjDqpUdxYEXfIV492Ugm+vDRpP6RjCEkolNhNLqFxWEzpvqUpNtq1G3Su
SZtodtQyAiVImi+lH/XSqc01BZj3YMpx9UfRlpEC5L0obxMUIPRjSVOWgYviQdhpVd5kO2oOr+yO
DVVWn9WgM4oPkQlfwfdwjHTZUQsD6sAyJLW47eomyXeoK5Q/7WSqlJ/wqmXaH0XXdc0fPUJn6o6e
ab1xJwlyWbeuLan/KAVGD8UGOmT6PQo0pXZVW2U9Xtf5EFHKKowJcRnaKjP6pRvUh4zvpDeG4OTT
Q6gfx57e8U/0h5qockGlnjYaumBV0V6WYeOND1keQnobqdpmuPFjHUZ8y9/YCEWm8UBbVQ+1vOHm
GcocKF4KN0JQQPkDmlcW/dd7VZ5S48bcdBvvftRVmBdcpOUhd4yzPKOH2Y4tKbzc1AGlF1ezC6Wm
8GbkNqzABH76VzXSetR7Qq+3VCRm+q57RM1IUiCcNmmd4y5r8kME6dkBVjk9dpkWmEGHafK8ndcl
g9HsqX3RalnCp+ufkBCIkAZJNat4kmN24DUUvOGj2o72XW/1lhtUfsQHBqlMWW5TgkSg3W7wh4uq
pxGsrI2NBXtUAVHTzq4DzdK3qlHWCI+kNjsPCu0EInaeCzsiwafZaboPUyM03HqqJ9nVEK+yjg3t
vf5tVsI7D0GLKfl7zRrTJoFU1kZAGA6zEa5bp0+CXN8XcmHAa4p4OHy0MerRqDilNtvxPqo0efND
2sBP2zoBBEFfcj1Km0u55CL61thD5H0ZZQ+J3dNGIQdgX6lxV8NIIvdcT/F9C1N1P973Hg3I/RUU
fhto5+klVEMbxfnBij1KoX0otczypqFZpqpbuVJ2NcxXlfbYmJQ0plOD01U9tkWubcaHMh80cjah
yj1llMom0OCZp0+8OUyJP0bFhZeNwwhOYNLy73FK43tLQRla1Gw7aZokFZCcT0b92GpmA49yYisk
LpXR4kwfPDSyK+S0m6LQHqBBTfx0F/ZdY3R/JE2VhcpVZ4RK3tzSeah43nWQlSmoLqbRDNoVh28p
vWLiiRCxwzhC+e21H1I2ddgELQHYBmmkHCW7AY630fv6vrez4FbqJBp/mZm5leEmgsyrwQxMPjBF
jbv2pj2k1wgmQZkM6dR+vUVhMWKmyVs3Ae4tlLtUU+tgeMMmfLC74DsP2kWD99F9mq7/grW3Tgcj
PLMmfn4WyUZSp+QoF4twEjUhBL4Qn6WICl3M5AL8eySlc1jtlVoK9c6NzlcvtofcQJiHelt15XEH
fUXN+WBe5tew1l0gmwvPWbRLflTXa5W25RU9G+9sRW2yx+CcX8bbJo6yK8k7DhckQE6wEdJYsxY2
LwV2JqEPfZTyUmkR8fQQPiLChIvmlO46EGnx3Tp8cjHpc25nHp63rZlDBi1cV+NgPtnazoZlA40w
JIHpr6FdmYi228Ep2X2gnz47oNdoftKe8rvswt+2zvsH5+2uMvDq6JEUSXQZRqTXuypFE33yJcIE
2rMcxB82+rByASw6rgYcgoahAjXU5l1ScNobpAYwIdjvEfy5668H3HQfKG3phiS3pp+qm26zA2Jh
vzG4M8uzbB7SsibyK7jMuRHcDNJ4rMKn/56FWSTQTmQn4LqmBIiAX+LUvmTeJ8Mk7d83sxTM/ZpC
/Q0jW5baCZB48AQx6ld66m6SnhcydS1/LWEmtt88Wj43NdsQdVfjBEyslqiwy1sRysESei1xhfZH
9fTfG9fsLCTgAYdSxxghHvIFJ3Mj3RlGAGvY/b9viHYrUckweIbmILGu3whIhFgnvFEoBdwQ/Z/o
cpD9ld3+9hZ5HaXNtlzdKEFXVGKlTqJeau/UA+LI69Hg22f1tZ3ZxiO3uMkCYafe+d5Nc0r2zREV
rGE3fTIeyisN2PBfKM4s3RZnMagxyxEX9uhnYYdVJGPSLWqo3SM6tTv9HrUmMpotvZY3BAXH9xdv
OXmim3ToWZqlKXMgWISoBUmVl2gfeQZ0gD5SE9p90x7s++p5fIi39qleqwQsD/WXzdnzozUGZc2E
rZmN0HycbIjYyMdDQO9GnzYG1S9a6HarwOjlZf1ldZaraqtxo6AcTmbhAPP7XfeQQNLh2Dema91K
VBgndDpuV0GNi2OFT/sl+ae8AUf1VoEsZcuyVlvjUPH4ycfc3bgCIprfFReZu/bWvm29FMmMM4vi
G505M5B21wLyRxb1xONuhk66i/ZIHG6TZ4j3mNvN9t/uq5uZnLkyiJF7thJiEhpbuJzQ4+1WnpsF
h/D1qGZ7RmXPlIGYx2Zrwdi9RzfimgB9DyGVgWDBfq02vLhbzmZxtlumqDA9JWFI0Mhvg/aykQ5G
t1alWnDEXo9qdqXJXRqW+A9id+TPsbWt72kltYmTQ0d22+9W42SHfO3ILz1DMCvLtgpWUmLpXm+Q
gK7OjS6mEi6YLY6naCdC9Mbd/NSO617Q8g1zZm72EFlBW0mduE6nb6Z/EIcd5zp2C9Qj3f5pcpXO
Ga6DC2UNEvXWvxZz+2uYs7TwFFtyMgi7KNjfh6FrP02PqLFsbbfZwW/+TCUBAom/kEFd8ihgo2d6
SZ9qmjo7gPBPb5T4xe/TPCeInzf9d6MZXSX5txupWDuwu3/yDhpv4j/C4UBuAu5R61pyIeKlEzmg
JRg+5GNIT/7qbl06E1ADUh+G2lODI/D1xml0JVeVlIb16KR+s79p2Q7l3b2521wPP0nibS66A/Iz
2994oc6tzk6+PsolPVFY7QHYxx+iP8qLiHxwSWFKBhtdtpSPf+sSPTc6O/6Rh6LcJgDhZj9wiaY3
7Q2lFDf2d/pBJe0O8Txso3fvj3Rp35zbnF0GUZTHiS4oDzZk4rrgpt0Mu9E+ZvJa3U/s/LkfahMs
qIBO4LOZo7IbqwNLSkGafVOc6qN6qyd74Y6Ks+F3jndLfco7JQ8b+Id4qWjN21fX/dc0X1vapZvo
/IvMTkrR+V2XilnW7oetRg/x9DU8kP9z0z+kVYdYfNh7o57tXkONBkQ8Maam5H4C1Ko3j+8v4PL5
+DWvs51Ksro1Eot5laQE2cFCcaHWh39XNPq+b2ltLLPtOeDIdWooVlBVtl52m4J8+e9ZmG3GFJUi
AzVHuqGMzcG2kbX3979hAUg73EUq9YF54RXpDQPhO1CQpZUd9exOlrzt+xYWnx6QR9jAhwXZMlty
OUdU1Ed5xYEJ100R4nTGm54+qJ15U261pyp046fsx+qNtbg6Z2Zn+yCYRkT8KszWsPNtFc6P6+/o
yXeS5xyMBCmWv1C2W9x8lkClM5mUkmavel5l4KM2bO96h3ocRLr7bDscS9Idw6fK2opi4Xpi5233
k3iCzqzOHndtipGziXmCkN6bvkMKf2dN3ZZaRI6qqzVdewXqw11vwMXZnQJDir+OcbumwfP/Wedf
Y5899WU86lklxl5tvfvyxoq3G0BFO9Fb12916Va8S547/Nb7ezZ4sQ/OPO1OV2vUf16mvN9BkAv3
TrL/06jyQnQkHX8rijmf8PmWrhOI2cWEa4eRfZS4yk9Rp/S2moNUWJ7uIwGVXG/OWnwzRI4JeAbc
ZdbMrtfaQUr5RUxxgezAtr8RNBOmax4q6vvINa3G4Ysb+szi7BRVvVp5tbCYgMuyNj/SaUTo8uH9
K2LJSYQ35V/Dml2km6GrAgTsubL9p0xCMHGAgTSe7jMFyuAVx3thQBD+076jUw8C3zLbpeoUwroD
5bMDqOkAabiLdK2j2I/vj2jh8nllZbYp5azo61jkfcxWTr9kFNP3oZQqK3t/2QosqbDf0QszBwmY
NOMOERp3FCbJy8s3hvVbw+DOxo+2kHiaJWFQQhh6RFKYLNVCrXBEAKv0rX//kQM8BAWfShIMuPNs
9f3AyAJbHCY4ffKdqoeowcv5j99YkDMjs5dUTpUq/POKLIH81TIl3RWHbikN/Gocs8mishpTzWMc
+m1zMr9NILp24cXG/WZfy64REPOLy38tv71wds6tzjNWkRZS1hNLVCkkGMY/AoqR3ceudHszWvEV
lt4ZbFnorFkGZ2jeY5b4ES6OCAK0Q/lsX3onpOJQc3UEMHwNULS4t89szU6Q1YEVGMXzDeg3crKg
uU/Sbvv+pli8C8i52TLej6XPY3Alieo49Zk7z5QR3PIRL+tR+NJgqHvf0FKKQZHOLM1e6FCuayP6
0xkZckdrrsZPBODb8KDfK+bRULa/06dMK+a5zdlNJwdNV6fCJgoznxDOxeOyXfD0z7Sywrq3Fpi+
YGRmrv0re7MV27R1HpmCj1K6gIE4SF20iIh/r7tt8QjU/eV19Db7STqF46UPDdNf8ITEc/TmO5BG
5TXRBaJHrPiZM+C3PWp3Uy+gcJCfD1v/sj/UP8KPoRvclI/lLYXhw3qaasn1AWDzy+zslfTqRMlU
4afHP4ur5qq8SY/xxXC0XeNBqbb9Kdpttvrp/T21uHlt2k4QSEMtbH43935u5qqIc0qahw105GJB
Vr5G5bO4cznphujuFzoEM4/W3hRTSxPMn+WSpjkiuI175YLQ3kPyS25lnURu6egr8A2q5G6wOI+M
tWiwSZ0KdyBJDyHoPsMKVw7kkgmywehr8eLYNGS93idIE9S+XQDZMibvKim0owLd+PvrszhzpL5Q
pRDdqtKcFFa1GwMhAfou0k8hgfWuPojuzeBGUl7igPXoY3FQvwzOa0CyWtBnJQx23lc18x05Wnni
lg2Ymm2hRAAiYPZSW0E++G2GgShJ3UmLnVoZ1t4YMfPzE2wCw/unjdlDjbwoKqclNsYLAGEpR8hF
UppsodceEB0hb76WZlo6SCCKQB/LdIiac6fahs8Exlcs0ijjSsOj3n20jOeVzbBmZHZDbBrTzGIx
dWaLSOeOrJ1mOO39dAlMaYs4a2I9BZdU/ferdJqLi3Y2vNmiEadoWSraq+qf8h4kKVfzvnOgMRcA
/eJmug7uV2PvtdHOFrEdlX5jVcLmDhyff+xjp8oc9bN1gjz82e8d7Ws1wBm8+gaJd/TN7jkb7MwH
q+U8M0Kxltp9+Vzf0MoVobzkBMQvGcQ/ISgmhz6hyWlvg10tOTlsD8OdebdWcVqZAHtWR5SjQKKs
wPdIhgcDjQJkO34n/QQJgaYCEqYZXZ5HMpvCKptmwx2GZLeb0c3Trk3nUhXrlQmxt86eU2QfraTw
xXQeNske7as/05PWQ4K22426ix88d61ksLxffw1LTO2ZzSDI83IMsNnkyvex6U9dVh3eP43Lq/PL
xOwwBp6y6X2TmUPr9BhU9SPYti+Rku7eN7M6fbOjV1jRpp3E9I0XI+IFsDFAT7AfjqagIe4O+R0l
1ou1w6csn4Ffo5sdvg2w8ZSeHcBy9xSTu21zGh7JixQoNQOfRSflClEtXqLxqaLF0T7AE6la2+nj
b0G6EDM526Kz41jZGVyDHl9Ffejwg5SDIKC13XqfPJvFCznlXzAqxvfmDrDhWsIJhNR7HqVsYlND
PoOSk/EFxArpxu5RfwKqeBBVPVe9n3rardVPQGNvITn7Da8MkfF/GZ+dmDgNUJ6lfc/RVLTkUFGx
kQLT07XE8NIOtkAcIspqSQCAZv5LIlmtlUrsLEiXXEO7l5TvobFm5CV/8GsmRfMBuqMA8g3KZ6QX
5jSq4DymoOwlSdQo4RRl8wbbBlC+JcoEe/7dMWgKcr3H8DTuwzsSnOSgisPajp55Um+/h9jxZ1dC
Xrd2Eko6tITPpndbPIrQyd5NFxM97DCIgyDbvn9yX99BwqDClYpqIg1BJJ6s2fROTZlUAzvX0ZCT
k4Hqe/GKru7sbnhrYrZRqgz0r1ozt9a1dfgnixQyWze8l5C2+qtv44zqSFgUDyMsQArdTwpouNez
GNBUoKDnQul3N2xJioNtqV26y07aNv6hbal2V2Qo4lv7zkAQbs0bfn0rvbU+iyMq36iGXGoNnhJ1
L1sO2/YPfddvobEStUO7WDMoPvD15iUvZkGsxD/wY8yPyCgA31pDE1L8iUYoMjH+QXoSZcN1D3IW
+r4M7pWt2WIiZtdQc5IKQt8I8VIHDCmklfZNYjposu+CT/JPWj8EuZy5nSCbbZw1h2PhrJJ5R3ZL
NF9RG35Z/bMzMmTRJsmiMHES9L4um/24w3fmWxyyB7/lttec8ipAAPZTcgSKeF1+3pxW1/i17/4y
DVx8ooNHhczqjUeix0W8MWtNYYfhu5v78kCj0G5kU4vCx7q7J56P2RK/sjeb9jSqKfGU2BN8rDVs
K/3+r2DRhDswN8ODiYgI8GshP/L64OhpWm70TuWZLJAVznXy/RtLA6dlaydUqJM1t2FpGqGVoPEK
qO7bwNGXtLAz0Dh06Ev4JtBK6QEf1vy4ud4cEiCy0mqoKo7+fIRnFt9cDXXuNRISsExkc1Ivgb05
6cnYRxdrWb0Zd9bLFhEugQLPAqeS0c3mUjEqycjYpr3r3VcBrPRS5djf4g9AFlHvC7bhBEmnflkK
eNZn6RSfKiR5g8NQ0q9yrECMsJVWqxyzBM7brzW7naa0tYxAqmF7/daDNCDHseWJcaP0kF7Z9xsU
abmTg4+S9G+vNT127GFN4JMhFJsHCkXlRVXhG5JAVN376GgeJyQWYGYJttA7UaJci3bfPjwIuRg6
jO/kc9CYm1tU7KlI6FnRX2pI5c10gi9tX11q3FPSo3W5npZ4+3zPLM4m14zLuI76dgMGqNvSMsfk
Dsfw0Aomq0NwsYa5fWnHfLWbkXVmVonnTQnv6IWJ+OwqJDNmxRM8pbDoTlspV3gCdNprkHzdBmpP
UqFMSyfYSK7XDIdo0NZenjdPHfa5/Ww023XBDCOctzP7Y6QVtFUmOY1WTjdcNhBUNEf1XpWuJZY0
W+2Hf+0Msnln9mZhhlRXTZRPpgXZm+pMm9CtNr0zqWvX+xunCMyRBrWVxMkViKqZUxRPRdYHA8Nq
e8U1I9R6k5WZe/uIzUzMLvRGTbrBHsuSB4RG22mbbeOBBFDpxh+lj2iTfzAeJtdHGtcJH7xdN9BM
6K75fm8PCLKrpobIsaaoCDrNO5kjheC9qhXE7YA6lR8mj3eM+Ohi3Mq7AGQlFCerDucMWSnW8LXR
2Z6pzVyK1Ngr/oFKp51pFx/8g9APkL6u3cLz646mE2iRsWjh25Pw0mchYoZoGrl6WTzU8p75PXhc
x9vsUj+M23Kvus3B3sZrQKP56r6xOosG1Rj6SQ4tdbCtCYEKWeuLFPR9IrtJ7frX2dF/nG4gGxod
Bn30UC1SkVx2VkV0ZhuZ78GqGhb/E0VgdZ7SHnxOzNTwnnd7+uWTo8p1FLuIoo65Yz119/HWuwm/
vh9RzGgeaDGiqRnFEFqphIIZl8PrS6GIqwHZEgXg77H92Zy6B/tJu9C/0RsHcMD80H1unGbn/zGQ
GtAeylN0BHbqP1Gm2b3/Rea3McKipKJpiKGKh3Msz7HmtQ/su2P/89ZHBvxDyR7Wxl1cn0LPkbZC
6mYtjTTzn95YnPlPY9tpXtBhMcstFMZV7tzookf+KrFWmjvezPJ8cLOrEE3WmNvyZWNbB40+ffum
3U/b6QSq7YU7q9+KiDHei1u4vmh3EuDT9RzM6xQEhfjZHM/OV6PbtPzGeHBDfayHBFaibqeZXyZy
rqVmOZFdr2S05pfWnxYR+aFWD50sTvjr7dVGVFJgZhJnK3iUATLT7HTv7wre9XE/XllAUnar18jM
UX1jdHZdx1oMGmViYXsXQdYbJIBhzyuvhp3wltZ5zmfv3BtzsyM00SoOdR7m9MIOr7q80y6tvCv3
mqd2DyunZPaG/8MWz7epIecHJcHr+Qy0uurIXolTEnwXAyPXIWQl/hqDu7J4RNChM2QVSSiyVq/N
hXEIIaaPudBy482ueipaV6bzZXKmx/jGTlwkLRGVERnslvXcwsCgk8merpVxHzwP8Iqss0DMr0k2
MR1zVK6Eo2hAHfb6O3VtmuhpzI1lxMnzRlY+xMAoV6ZZnMczV01MMzYgsOSCVAHjzKZ5Y8EjDCxd
cWTIl/vnDGS4gOhN0C+222LXQa8hKHyDteOysLyv7M7m2wzruuzxkNm5w9ZU6M7wTuPt5KruNPyF
1oyFnXtuTptFPXRlK2XcYk7JNpe+EjyZBjUIpTdWAEHzHM98PrWZq91B9FxkHoaQpvVuhUiJyNL1
8tZP9p23m1yZt908wV/WVs69skqytTRQoahJmynpK6SsX+8ZvdS7VPO5f+Gjvs+i7rbP689TGH1a
2TdL63duZ3bdaU1YQ1T4sn7ksU50hqdu4wysX3s7Hte2y8J1Tnfnr1HN7jktzUe9VCzFaVoZ9FAW
5rd5vjloZnenqnl00SYjXOxa8+39Uc7SGy+LeW52dt+FWgulvYafEsY/J+X7kEEfUdPd1/+MPflL
XnmfVMNa2UFLh/7c5uyt9sZ6KI3NpDjR5ksWokiUrTn5c1f3zbBmb7Q1+ZsipI3BaRS6+XRkRYtT
FR4y+bNuflLVxh009WAkm92m/lgF4/H9SV1by9mN05dxEpW5hPW4ePCN/CoIyBE2kXLsdROVeVq+
7bzdvW906Zo7n9XZdeOpEWQREUOWplvF+8ExcWKP3olId9NEXrlUV4zN6dDtKYUxReYMwp99GGrU
BdOE/iwZo5mMBmBSf39/dDOyohd35/x8zOsEXqwPuVeKFd2KcCLc9T1go4Z+ppaYCVG8k+pkbnC9
FumvjXR220C6oUQ9bD5ONdWHPATyMOjJTrLK685UPurDmqDi0jMNKzbdWqboL3jTs9FyIOHSwKAI
DduSrj7py4D0dnlb1bBWXCl0p5Ct07bpSSa7sJO7r+ZmF6JQTRKr3noq1JjINqznWJZmQgNsQrOV
go7fHHeeyEE4KjW7GniGRewv39T65lqrpxNEKIckX7sRl6IIcizwfJk0D6B/PNvRXaX2RVhhsHuS
SOF/EpobQlnSqo4j8LL17sbFp43GcGpd8IviNswOLi1m8WSa3EyEqjRw7sPolJIRJD0a7IF32Q9o
3gE118edSPKLTPv7u3zBRYOBF+CRjUaTyG+/ftqgFZLNoeuJYtL2S23pjt5nD7AtOJ09uu+bmkFJ
/zxQOpkH66WHAPDta1tFQ/mygyZWPOOPmlvdTkQSCFII1JW6i3wXfDTwubUiwtLlf25W/PwscWX2
USyHI2bTOttqkvex6aU1KOTyNP4a2mwaw3qCsGbCxqjcpyNBWF85AURHQ/rh/UkUHzR3Lc8HM3vJ
Aj+LQD+K9WrVe1/OT7bZHYasO71vZinyYl/8GpA4mmeTZsTNpisHBiTuBHlLrupLELsWgmGiMS7f
t+tt6mtDmx2FSC+izaiLdfLRZdGuZeiaimmtgrZoRUbwRYZUQCQZXw+s8+JW63KsBEEX7scWKgHL
H+88rfq6MoWLe+LM0my7t7Uc6rCciSkMb/xsW7UX0qc/M/Aww6oud2j6CBPYOtRw8R7Tz0zPtrzV
hFrSyJjWDhOwLAhxke3YKrnjPfmuQJv91hkjtagDi4Dkbh7pab3fTDbEaY5ZlZBPxdumM1Zqy4vH
+EUVnlqvSPG/XjgjogzYZCycr0Olo232urbmYyzuDQt9CkJWSSH//NrExmv6WlMHiAHz5CgH0Tav
6wOc7yskBcsj+WVmdoZ7Iw6TkBYEJ+o3+w0YGltZ47NYvGsFml0nEyoqxbPYDHqOEkpmbIhcKPxb
qb+vlBv40cKdOMQKHGcE4KcIBsvfCpfObc/CtdqgJlGN2IZq7FqpJxw08Hj5asZzyT04tzM7yiOd
xJD5YUdwnhR3442UXCbfhDSXfkjv5OeB0tvH/EGhLn1YOdtLS3huena2qymrQrgGxfR6h+ZO+5EY
ABDh/uGZ7qWtpBDer52xxVNNKzapG4rhb3trx8bMplohUz/svUNWbgMKXDCwXqmu33KmA221/q6K
KZw/N+cmZxdJkemTbvjIKPeu5Ao8x+ZSuRh31qG+aJCZA3/0c6D4Fe+ar0J/O7sZ7wYmwdjb98aV
eq/siwvAIGvTryyu/NlMzA6qGSl1M+jMhO4Yh81TdGffVlfB91g6gujR99XDdCkSLs3P7lN9l9x0
P9VDAiF4SSQdPxWr+uCLu+Hs68wONOC+ripiMUtahwfwudfWMsBrFmbPsdcbZaWHL/uNhnHpKF2o
Tvw5gZfa+JHTIQfmJceTgtiQPrNkb2aH6VNYOMZx/apfdA3O98TsnbZqeEdsG+BncpXfKLsXYapd
u6+vPCfbiWagtUy7+MD3NuHs5lez1AvSgOlNZJLc6WfT9vdx/aQ0gG2HkvhjJVuwPEKFKIA3QDSJ
zWa78bpyM5TMNqy/z03rChhGel1cygfDiWBzRwFqlTdtcZBnNmezqkv1FMViS2e0WqD9rn00v+r1
tr2XLwUCpHmuJqf8w4pdJXaji3/UT/7nt+F/+T/yuz9ns/6v/82fv+XFWIV+0Mz++F/X4bcqr/Of
zf8Wv/avv/b6l/7rtviRPTTVjx/N9XMx/5uvfpHP/4f97XPz/OoPu6wJm/G+/VGNH37UbdK8GOGb
ir/5V3/4tx8vn/I4Fj/+8+/f8jZrxKf5YZ79/R8/On3/z7/TRXh2t4vP/8cPb55Tfs/9v/+n+fG3
7//j1OVh9ePNL/54rpv//PtG+Q/ADBZ0j+x7AGc0avz9b/2Plx9Z/yE6wGlbRfNagE0Ejgay1ybA
tPQfJuo0EpwWCtA0+FD+/rc6b8WPtP+gQEdnjYVDA2yBj/77P6fg1WL9Wry/ZW16R7Tf1Hzw6+vB
EhRAOuK3NH4CDnirXO7bXD+1hIbvqYdVECRCdylAdyqFT17Hj+stSYzt1aEUJgFpkjIgJ0ptRpoT
VVedPqRhPrqCv7F/LHtNmyxHIR9kPbYG7CX7LLEG4xKiU6FtoYAbr67BF0X2N4RyIk85JYoflsjU
prUOh59jJ1YA9SasBkaFqlyQGEpxpbTd5psEbXDreGM++ZdemJnVCVowubr2G8sutqpPyPClqcoK
8sggTAmaizIpHFVCJQf9wd6D3z6zfRAhtB0ZWyhtVSqkfd/v6rgMUgcevQ7B1IrweIs3JQMVjEOl
etr0Wlk+SmQ3vA91VFfxzuiiKipRSbPTyo0UA3qQminybhM9ya1dq9e+DiojMPTuCnZjvdxS2Yrx
BvqNAWgsVLXGHdOcbqZ6iovgUiutwvrZkg3UWyfzqs67lHMztfaGMqitqxp1b14ksh5rp7qTKu/o
V36S32TplA9uK2eT+gR2oU4+a3U9Sp0z/T/qvmS5bl1L9otwH8EeU5K711bfWJ4wZNkGCRIkAQIg
yK+v3DeqXlTdO3hRwzdxnBOWLG02C7ly5crEbg7cRnkz4rTGzVN/PHMwaUK6ocmvvKkNZi8WfsPH
NFjq9KgH1Y9nybQg57zN1/wwmWDc7kks1td4mMXUl4sj2/izYY1OSxsITP6GMU2htdRb6wtOVc73
SKBptmc2BZqUQ+yiqcipw2UohqGGsLaP+zmutpbU8jjbDTEYeRNm86HdQg/fRD7ayJ6s7XOya2ze
ijtC2ib5RGD1h4TR8FJYEtdbQeulv1q+GQIHahJhhjyBRd6zwZsBP4k3DCF5QJm7tp6gUgaKCuuj
dDpMS6p6sxZ4csiPSDT6Hh7Czd8FL1tQ9YzkFIryCUJyurD6ZVi3ELGnjoZI3BsQXXKwgZtdsUxL
CvviDs9sgQ0oPKMiqJMffA1rD0mOnjxgvF0x754QflB0Q2RfWdz2pLDrvMXHhI0p4FBrc0i4uzTr
9nRa2umYwMg4OU4Ky6nnyeraX7Dx0HskI3mZwUJ3TeJdh23uuhzhmqEvQ+ZsXIkwNOzAZpaTQjYx
XHSHeWDTtWeDQ2RpKkhXcB66PwyaCNiEcOZhX51iM6DYZE5FmS+6d6VQWcfOOdafhuMmh7HS1OMn
LVY2Q5VlXrvd3ESw1p+WLZAXya3uj3pabHscVpI3VU2D3t43mY+Dpy3nkzuG3Uj6O5mnEgLcsJ6x
fLRQz4sUOsqhzLBrtT2nVMhwP+KXZchFQjV4XKcsH3b5pMVwRLzKUpc6y2aOzmHx7Ew7a8nfoQ8E
rDezaMBjjJvRV3HdNgqr7nWclClSbDReYKcSrCWsZrgyGDQhAo30si0GbRO103g/nlu+1eyH1Jnb
D7Xo31XsU7WrIU9cKph5Z2ZPksW19xSRcHXZszH4niTzUzHVEECVcROpFTR7mL3rRNZB4aMF8Dvv
BgnfD5GPhBcudbO4awaY7z9Nsg1dGRjPwmtfp+bStslQQ26UECGqoCZMVnraeneUHV3godZwDufu
LengdzS2nSgdTHXSMh1y2hwRxQdFRxcOHd3DyV5nJV/mMauiLlLo9nMp60cSbnl/mMe+yao+ImBK
sVPqaDU7hQJE/aY/JlYTdzB4Wz7jzMvmCMNvrDSNnGJ7SFA/TLssJuQcECtgcTU33CNxIcTWASRo
ORasdDAk+xyOk1uFV5nQg8CyWQAhUWaitzXpCXywhOrpHmZWjX5pZ0tY0c89hTFWPov0NMdBuyDE
zIz0YPqwb2Hd3A9DZepoal9Cv5H+HOfamKWYZS3mfVfnbXOHazB9jcLMbzZAmS5ZE3ZQNiq4YRdU
wXt5N1nDScnzJq8ftrDu5grT9NHse87t74X09bYPRlhr49HCeX5YYe4ywShc9qTM4dKAz9PqLCla
JWLcVSqnZRf3IdjgqBOjPYpZrW9JbXPxnjULv5egdemjXnoYU67MMnfBmKKBzaDq+/s4kKu8Q0lz
r5MP7VCMQY5ixVm2wW84Qy2YiqRLePLVjib8ju0SDIfckiC7poqF+sJyHJ8VVbgBFTwREIERddj6
/lw2GsJScFC5LOa5Xt2+nnVEETonB1KQlvb9bux4KrAfY8KzuBkqFIlIN8hM2ey6k+3WjZ9Da8y1
w+kQfWU9T96IB/uNPF0GcQeuMTw3zYZjpswW1+gTUKX+05h4xCVNcuz6zauIlr2aujo6etRenATw
9hHFEigBqRee6mhHkDqjDqMKxqCQU+CDq29ngh3xlGMBHh460DwwpBWbYhpX35eM8pXv/ono/lfg
9v872Hozi/0//4UJ/w22Hmw7/Pn6H3D19g3/CVezfyCtk2FdHHpYUEBArP8XrtIEyBOqmVukSYa2
+b+gavgPDJZBiN6kXBhE3Dru/4Sq2T+wTwxF2c1OIE3wOiT/G6j6b0gVTsLIZsNmH/41Fv7rSCfC
uVg3drjiSS00u5A++39MGf4n6wpc+i8/4F+YGZ4oBExk43VO1j0Oj0LRSzqQo6J2/98u+H+C8P8O
urFF+28Y+F9+1u3D/jeSfEOSSdsF6Q7CJVUyt2Fkz5O4TAVvr43IW76nLgj3GoO8lzwnabm0oj1J
M0Vv7YzgUaw3TDisG7yyIwV7kuuhXNNlfej6CK47yZhcunTWC7IZgu7IhGNvzST8Md5kuOvzentN
ax0+SD0gUjDt+3KNw+lAW+mOfJzCqzMNEmRWPs9l1CVBBQ/3ANrDpL+ntRxBV8i4Lm+w7Yi0ANR5
Lvv42Cdbc2dFa15g07Uh5mFKd0qsQY5K003vgPj6Pow7CNgtQrqufcZ8fZLzOv523ZT8DZBiDJcm
Hs7hnkZjtJVa2ei49WZsyhoP4B0Gt+5sGggiA8xm3mMro08EEIDztwDf2a3C100+Al1GgVe7OG8S
5N+I1J2BrOtdH9T1q0yl2Okk9T1yKh1/ngQW+st166O2TPHRLirUy1H3ffNOyOrutZfJjsUbEl7H
ue+/o5n012GSaBQETtR7M63qcxA5KTdbp3dzZLMviyMbO4UtyWDQP8YHt4ntPsxaGKd3A9mP4zwd
0FLoHxQyiiJyLDvTddjOC2/QqEwZXXCgrsAGbZf7s6qXCMKuUbw3PrGQkoSwjGiiNf3j54EeNnR+
uBVAIiYEsCaWJl9Uk/l5yewtnEMSs3d80F8Ni/Wnt8lwH+gxfw5VEJaJFODieD8B3Q2D+Nlwxu5W
Q9ldYqz6hSQ1BPaOjQQHxgZsawI493cTJf6Ct2R+zRfEcvWpHMpUGVLqCJ4LCF/JP0SjkmsabcHd
QDjmvsvQ7HuisL2O7IiDEP7bxz15WMcwAr5P6sKjHt3jeQYQ5en0pLiGds4My89OzfE5iARyzJcQ
N2rl7WVdJ5xhc5xW0sXpbsJ62mFJk+W39FTvWyyzwfonifYbl39kQtvXuicjsLB1D02k+SHL63Rv
AoQkwB36cyHrOV76C/fDsnc6hU+Gabrfbtj6oxmd3Ee6gQiiZaQa67m+IHQA43zapWfzT+wT8vUW
/+syoN15suJPPrfbg13Ezf/CuO3SZg5TfwQZXnS3+PepXvzJ+QlAG/tL4SG1szmGTaf3KubDi/wn
8BLpiN0wYJr8Lqa6Q5ICtC9psRqRgS6N3HoKG7/cS1snfwnaoKfBcXNG9MX0jsgTDxmF1w8rHad9
A9dIgC8ewWghbU9kIFi37ePgAWYo/VfrkJ3EFuWgwpS9gm1OUMcVgpTxRETovB9sjN4G6ig0lxw4
fyw6RaNTIhYpC6SCkF3XZAClYTLgqiD/Rp7qGaEoCLJtnhCv4gLI46ncI2MlLolsEP2eScLEjima
PkL4UaMIOVjODEyqXTaP4x8ktzAw/zEV5DDU3VA4aEIeJ5n3pmAp+oUdIT6/0HZaLV7Zpd7N6LI/
bNDF55hs64ugyBzRlqgHgJCY365AvFYArvOPtV2RQR2I5oraMb/5tTcVz8z2I+zoWnW67s+Da7fL
PG55RVSK0LU5nOtzpBOBQC02PcwJBzMKuuDgYbT/OKIJOeRjMF90HUb7dlDsknY6+nA4NAs56rWq
ve73wZJiS7RGIyeYcw9pzJsdnWxdZBIBRaNcxSHa8uSXQ7xKlbXrtidpHezXdqyfYsL0YcBrUTSx
WR+oMOq1m2JzUdlI7jqUpYLPItvbW+2Eg0fTnJww4bWJgM/ZNMGGdU70UxzqqMUbAwM8OwbuOgyW
oVUT3Z6F3fKLMOSqIKcN/PvQ122BUPL4GT1A+mY4QGc+LfK8NT69No5ESTmuKFZlmPK0r5CPXt8p
tbEHi0XjFyCF6MJdshp8JueeV8wTj05YKDZrD5F3k4HzBUbECi0WT6vJTuuXJ+MAiW4uwn3vMME4
0KRPsnLDC3gBUWZ+DWzBdMYJ/mNshYG3XEe6p9Y2tgpIO17cpvVpC4ZtF6uunQumZHs3ooV7jgQf
EIbSoZ+esk1yzJbYOu9ikxG4C5NlECWutHtmCbkZHNemBwkWhfzkx5z/nFTeK1iCS+x5NJatnySL
zIOGhdLBOZLdGiS8pxEdAlboLPB3vQEn0gaZPDe5gR2MDLblaqLAopFtmNC7PFHp33AEj1MMvHO/
xDJtu6yn4xe2TZqfERagvuFNaH6GCuUzbruFFnSIgrsNNOYJkDm7yD5yD+gFzCW1LCMFmozha+so
NUWjUkMLJfh61zdT/isClsbGN9KgFrTc9foGlDYe68AOL4RitAxTveg8u4k+zpZHcZnVK30xELyd
pNXznVGNuMSdr+dy6ai8C10Gq5M+drRsVl6jsDfjQ7sw/bzKvLui2Ps3LtAYFk2+zGeu5jGpVpbK
b/iyJaeEy0VW66jMc53nwjzwkQ9PeorVo3B5/TYywWSBX1acaTxmc5lkM2iNdGo/dYQ5biHioDtk
Me5Z2KOJKlwzZAc3LYjUC0GwtWy7rdUH3R8P5doLJRKemrJnUWGRZ3bZuLW/BBHdHZYh1APFEhra
RkWPAY7zygirqzmFFWcLi59i7NN0T5ZMHkmu3D2YJ1dlYGEq1FdTxT53RWg6g6Ap6CgWQ3FbIBfJ
7rQMRiQ8zXBP2ZFohhioTaNn5AJRTNNXy+qTI37FqYoqdePk4+2yemqfVjUuK5xk6HAvlIhOq8/n
wwQH92tDVhxXdna7TuXZVKhexRdUWXyN7rBEtYZsD8cl+MeCMS6HBmdUM6TLqd46rGZ2OuNn5Vqs
1Pk+KSTp0/t6zIMS7bL+BJW6VqObhwdmBrABazCeERp2G/sq+ekkT596HOMHuXDwQrWEX4lUzQW5
ZBMv8Df4Zkv785oYB9/HscckEQ3+QfFgfO9jE523iRp3CIeENNCFWShTtdlmvFLLEr/nFP+lGJYt
i803GwLPsCp2zpNBfmVzDneU2YcH42T+Ak4gOxssuYmCZEtWxGzJjsNM1ZMhObnvwRCcsTaoxgo7
D+mhBUfyPXAHFfgQk2MHo0hcDt4dImeRDzTD+Ros61wxuWHBE+8QMuM4O0c5SokQjv7o4yQs9cZR
vjdsL5SERy38Mezk74ECtytLG2zo1FlYpqFi+6DtwqpbSHteAqDuJWXdRwMZCqwOFvhvghB6CO2G
qmlp8ABWta3S2KmnBctdJUZGwzlD7NZlCbl7i5QK93MgowpZcMFLkK/xtZ+U+4GYMMjc1UjBs/om
3Hm8JgedI6DNYZz9I1i25hqvyGorI6bILyabsEpq4Mwi2wDdQfLOfNfp3N5pjAMOIbPikMo8v6WO
ravcsc0u+42u/CPEHAt9gc6zatyifiuA+LbXiGBy3CV0CwqX8PSnngaY3COICXTM2sz5n1DwsVzm
YdinXHdY8tDkswZA2WtiyasnjXveQDtL7A3P5KA6+CYYMrrHYBsHwO58vYv1rMo4XUjFsjG5y2aL
2T94uxR+OV2WPwVb2J8BRCEK6KbxPgtG7HKzpVkeo1FF57o1W6X6Rh5gNmVPJlVAdaCLvpKxVZBk
iMEXsGRLr67lrq2ahq2/t963bdW3ZkKW+jLq020UcPIZn65kmdfPQTto7kEGF71kSKSjzN3BUyBB
JForAlyZUX9FyhMoygnWZMk6PzEOBrOvITLcEJWLVzxIQIo0Bh1DdiPGhcRcoYfhrJ2V3CVWzMdU
k/aPnSLc2jm1e9CAyhSRtvxbgRKZKhBpcVOOvFalDrzfzdmWR0WYCaR9LzZ8aEL/xHoh+ko3c4sx
wCjPJJVRMfV0K6VT3wGaCqQDPiRJrKtcplAdxHO9a/LGvHVsDs5bEKi/eHoDe1wjrhHXtsU6QrBZ
NMIeREn+YjLAnNqKHDpODXEGFvwRTtgoBjirQH3XIPLdLQ1w+6Rr3i77idn+ktikxV5Rx7O3AVFr
vwcR3wwM6QilZDuQuAiARh/SPHczOioDvo01dJ+LNcOK/poPvzM7d+zYuLkxIEtn85bCoBncmPev
FkfTI2zLtj1IyPSDNBwPK5pR2NDWst1tUZ3tI6qjvuRkoReYkfDnek7Zl85ArGuaRgeV+ewbVH44
lbCkup36fHrKOBH3A7qAq5QdshZFbvmdTh22peDHdQ/GCzONls0Vz636g+Fff7/1OfraqfuLgLq1
ZBxa7nSbVLUubngmkI4fuoHVVRqY4UDWAYl23aoQarka86FBb54StvlypknTFWz7QmSeKhPLuyru
2uBzwlxpB3c4aEmD+N630Wc0LQLgImsjnL+6Xf6AwLZHmk4WE6EgGOyZUlGX2VRLbN0iKS8og9VF
9xHGQj9UaAVSHPRmvw16w6ewz6IL8hDkaW6DleM0GdOqRqH+sfS1vpPQvX07bdsrAgRBv8fTcsdW
FzyrKBqGspv69D1cAnbt0FEDTQbThQ055t638lKaPklkAbglH2ZVi1OYYdpUiEFluDihCEqtrX+Z
GZIqER8arN+LIpCrupg9SokSXvRrIkgZdyM7xpl283Wbu0WjC6jR/pt6uzdqJui9VsFOEREB3sec
PYM5JFXLhqlciK7Pc0cwADOq/SbIrX/Xvq0PIUI6Ebq+4J/w0EYewsRMO9wgkLB0JeU8tNgjGmV8
cuy2g9ssyWcWjsk94OAI+wqMM5BLaN1tptZbh9GZSvGEIK7xqHHW/uJDpOCsNU/rr4Hf6nC8ATRh
ImKws4UHrn/2asvJmQGdmg85Jr47IP+M2VO9TIMqhN8cr5Z4ovnRk3bC6FBjNPDYYxL4ZxjQK+ut
b/KvTCUzTGjiv7zv0d95fiUu7vcWE6sCtsmwwp1jcdZ99j10jTjUGR5GmnBRJar9WtLgx5IMf1YX
Hzey/fRjiDcq2hmjHvi2/CVB/anRs5PEHBQd7oBNXgVYMoP9dY05bbGuSOuIQ/681PSgbVBBMnxI
BsArm8gPxKuuZS+35bjKcCowhK7GrgYsblFhiNt+x9j8KZt8ayo792jgaPaV+AYbsam7pt6epzp9
7SUX19rqqdAiY+gy/bRb0ebctTAEQpuK7Jx1pjArXdBC1OtaRGg5L0OCIS8iPP/0kWgP89R/UMth
6dA3za5bG71H3Ce04Rt8goAZfg4En3qzIUYD+fYXuTG8jB20l53fsFi2nRAmg+KGxLaGI3myCxCk
Or5lPqoWzsowrveODmdEjB5l4w7J5E99pPeZURhNoiCn7JkDgdYd+BzrorLFIHHfxP7eGn83ZeDq
TdibO5J6du+n4FxbA04D7c2rsWm7xwrDTxcn/pebGkhLEMdeBX68R+3HCTw7/WKQ+Vpam+ZfK4mb
U5Z7WuIdHK4zhqeYnMBubtXIAA2pwjCBb5A4NX4AdZJBA7b2Xdm5/I165LLi0AwvGcZkB2Tj5SWt
e5xySsCzHcM3eAIOsIfuBNklQR8jWjtRlxa9zF4tjOzSPHvByJGXpp0ABYxPj+HQbq8+aa6rdG5n
VjEDuvsZjOLWnEW7wvg01+OZ3cbHuLt/w77TZ6ApCFdazDRsHbHSQRG5B1+AnSY2vcKa6ZdFQ36A
Ce5URqvGsC/TLxgU/Rob5U5BrGzl1Izy2GGAJ6V8BYuF3fgIcMUqNRbQ+P6mIviggG5Fy+PwpBg8
B1UebLeHS55QVREfTC2GZ3Gflkjr/TaZgbtUEP2I2vkzl+znuMoL0VjJ1oHKC7mmemdaDEHWRkyl
qoMfOeykoKpqsMMeri+A/GrPMJ3DVClIrqvIkevZ5OSI3hwhsY1k+6hRUFa2P4AkgtKECnZAbdvt
kJfTHfJuHHbd4LGHrq09Tmycyrn3UNvz6AkzZHQuDf+kSj1G1ETVOCwBElEZhB0x6Q4pgV2dTlwO
Mduq30Ma2AtQkywbmaUXz0dxFJ48oqPrS+w5ml2bpz+7NMajFqf2SpoGgWOLHMuN+7FCAutnBy95
p7IrRZJzC7y5b1T4Vg9qQU5IH5SjnF4WNTxmM6RdMXtGvO2AKbJ7qrfsiKH8W2PNsRnQaw2Yx/fS
8CIy65sz4TOyN37EQp9a5n97O9VlLsePNUB26rz6rmiFwAAeB+dtkozv3Rb3lS9QDmAN5MFj+cwZ
+x0N48515DCHx9vQMcg7WWRGo5jYO+mQuBqMr+lorhiaOzj58efBoLTz4BBlrtAzPSaie+8F2Q+N
2K9wkMPoGhkJyHMeb9bS8GItp1Y+67U9htRfhYG4qL6Xky+zWIsdMOEDbHdL3k1HBDgXLo5h8ILp
JShnnhV5NnzA/hC1anR3Tc6qfvqVNVA7OsoPtokvWpkjDgLE9q7gNTPzUU8bnE+wj0Vl24FImCR9
Tq05I6T4FPUrGkjZ7EjatthyXC6mtedNJacYjanLhC/06N7jZAYalMwd6uSfTn8GZ5sYnto6qNaJ
Hof899ZkF7oRTJjRQZeBJT+BI6+Qg/S7DVG8KEfmnUOsDZaIIzipNvxQ6/W9HvhHXZNXLgBdEM+M
6cBmb2EHKLZW07/djNNkTe4hbtiTjoGQD+CzF7a/upXtcpQ5RSKyG/LpN811RaP8LejsH+Tr/JyQ
FYz3lyA7YcNFti/eIBV4NHdb23yOmHMXsYr2UHQcPLMU3m8BGIi8x/sGAXa8VD066A2uSEVCRlLZ
0H2wBXbt41hfGXOwPPfg+GkVRv1XDzpzBuGQkw5IwqqHW99iuvyrEWyftRnMGVxdgCv4WtW0y3Pz
Y47CA03JGzW4uY6PFOwVMDZ0OIiFtOYNz9ZcjAIaotGvsqSwn6IT4JwGW+/MUg5+/kVN+l4TBbll
HT/OMb4hS+J0P0bRfWKGRxvjrA92s4s+4zCErKd/CefbGAgGgjmvDGTsHUH6eIN64nawcDzbDsTz
WYcw0K75Qzx2twIg/jhfx2dqm8dkXB/qsIYeF5cFC5strkh6bzS5JEt0XDS2uyk7m9tII5h2nqn7
JBwum2/PU3wz0IVIVScvw5JgeO+rPHNPEsRC0wZo0CBcQBr6qw+bKyKIEW41XpCQfEqn8DPRyCZv
kWI5TWK3ZT2WtNu2yAEcdN1exoi9dQHYjUxWnsNvwbVHqbAaBmrI/k63+4U/tf3feJnLtZ4OUmQg
Z9BC4Mu17krYJgdv04JQdswE86KDVVBGbhZ1PbgG6ibQNME+gHEKl+NDZ/I7S9Myw0RDoKm/TPJx
TvsjDAqqNTsN2JGj9LZE8qIw7x/lq4dIx84/sE62owE0JPqaTxiroCdFHej0PU39aYlb+ADmUGPY
/brZo8nuh2V8HcdljypTxFA3UQ96OXzziayWvH8FZ4T+bD5EODAhrio6nG0A86WIwqc0jb9XbChC
bFDq9bAKX8YE6iAaPovQv3vGjpY2JWh4DFzMvRnSMgpuu/FJtanw4kFfoFSuBYQapSXt9xy2WMbF
En2XAyVeRG3LEfWSx5C1YO9itL7yoy225rFVfYnV9B3r8Hjn6wPJkgOO4qfg9mDm9Ifi7DTO+qKG
4B0BjXspRBlA4bTm/igtEBp6SqybLc9RpF/SrtnBY68Er/yUQwvCxAjVUHBHurVG6xjvYKpsi47y
C+ZEpe/m88wt/pl5vwKcF+inTjKAKBsQvsqWl5YAuGRg9YqhxU+F+U7hOv2xSVbNrEafoj66tf/p
efJhOPJVuu5CQveArexzI+OonLLp4jPcDB+UeZcWbfvSrActj8Zji4wDhjSPQXgMli8rYDkYf9oZ
iOujvxkewuPb22fBr1zSCkB+p5BlG2sUhQkBebiG3JBTaNS95fpxqfeetieVaXA17JW0ya+kYR8G
jXWh6vGQIPwCw7b5jS/0xUb5/eqbtxWrBgzNB4IvsQrQBZeaxNi66e5qQ19HIPeIyTsA7N3kxUeG
I0biwyIFcN5hFvYUIhELx25lovSJbygUia9C3x/VWl9NSB709tfZ5dJo9SS4OviNFxieoNillxpb
daXO5V2PNGQctcOTS/rHCdKNQFAQKqjQkt5vOTvdkIJaMUboYEW0bICSSfvuVngog2EQhv4OFJob
NujdrCg0nOr2ITEA7fMjp3kpcYPXbKnhx6dOsV5uhw/AjB0umUanvnb7FZq8Jcg+gnn+tVB1nWaZ
YisIkvwApXjytkxy2+z86sABYjYy33yjmxnTq2h/E7twGewVNjz1uL5K6L1N+sG20zaAvtJwzZlo
2aW/kwHCzxxruNmIY5SXG/7fJ+juJGi71n6EEGH9Uzo13bsAw+/59zLY3dbxD9V0kKuxxxpfmGv8
0WNKtbZvUFJUtv5phua1M37vkRvFI/HYQXmFhOBfxNTo1+s9VzXmOniS4PyVFrmBHyGpP9upudvY
eom38R7T5oP1QdUuYp+iT5sD9h5ArLNFfk/nR7x0xy4maNhrDHnTZ5XjWmzibuDtziK85THwFNRf
1Dz2afswbjedoZm/o2VOi2TGfBrqGTiVkzmvANpf0cHsgqZ9FEGgUGrGXyuHx4bjgFiYUAz4gzwg
X/23yejrQmwlUd7R+3YFBHrvAolw1YIf17TiiUp6SebwtGUgGmSMQxJrt0H/LpvoO3JwVghVEU/g
7UhyHuVwpXZ54TMEu6n7rkf1xIMMxDpgxeKT11w3vzFczCr82i2cnNsUfKDYz2n6ZZFOU6Qiv4dj
Gz3EZGLF2m90Lzx9I50ke7TF6efN7eZBpok8Cdg/7nCj2lNUJ+jXsZfIvpXSEhrI9B5ZVYctbkWR
9Fv6UgOOA67FaFq3X3PdwcoZZFrhJ7rbvIYADV0y9Ib3dKrnSg636Gy89v02fqsJUVJy3SdTvVuF
RbAT0E6Lx4O2NS0GL386xp6bPHwPFvPWbFi3MDNQjn7Os7oSc/6MTQQMumKZQmHFf7Ui/nAp7EyY
L7w3P+rh2yWITmLdAwf9o6S7GOcPsL5ZSuXchw/eWYrKE5Gzb7e/c47yU2/HxKrLf3B2XrtxI9sa
fiICDMV0y9C5pVaWdUNYtsWcM5/+fO1zgD1qCdKZDQx8MzNmkyxWrfWvP0iVtg84g2blnAYVUgjS
QFCbdxVq1rTXXFBGn7HolsKDrtpekqc8sr1kCNyukreTDDgvRTrzldaLutDVW6zZK0KsQPs2TUI2
e6JegQvacIcpAD1tnLxYZfSDwq6MaXElV9fu7LaivamcMek2f+H+yQYomRyQ6Y3M8S3ryNjKcNfl
pttq+bpRZFBzsVdZqGYgsVw0y5nSa90oHLttr2KCtJpy8nIp8fWzM+tMfmazK2DHVowfxFiB2dwX
Hak5oXGQp9dywmI+gw2J/iHuEiegKCrmX/n0nILc29oaUISpxa+BMZFadV5v6NsCnkWj3JZz45In
BBk8aLzJ/EMK868seSjEoUrYg03d76SUUeTJNH6P8k+1OiEvdApW5pA/1J0HJ81r+8qd6l0V7nP8
9BOyaA1bd7thheWYU8v7lk4tsSI3CodHow6dYAB+nqY1DBjg8dcseip5SkI+dGO8QS+whtrnZFVO
pfkqhsmj+h6gwMhU2+MEH0i7qzJfgrqb2Mr1MDEpmyse5KqpsAjq1qM+OWX6kJeAKe1qyUKv1CkJ
/bJjrt60vpTj6BHN29ZCklmrHnzU2hlGkm04MEqz8vRehqf0Y9FhVIgHUdUbgz2jiU2snZk0w/Yp
5Nyp7NwN9GZzhp8iKnATkgrTeB73ixHeRsox1w96NDuLNRNgWfhE27hZJt0IDYuf4LYLMzfp132F
Pa/aIBwzW7/obkYKaQoBN6/Ma5nzSh5I+zI0J2kGJ4ObYMBNly3a2mo7y7oTaZwKxqpQEwjZL+d5
71hTahT3XRB7DABGysU8OMjhxkp25nLfZg/y4gXiaObtxpSv1AwpFDWKzZcduQVp1whITfJolX3R
HAd7VUpXZbbPm9mR5pyFdd3Vpw4+f+sJca3GPvuUTGOBmAOKEi8//9VIV3q6s6v4KjZKd1pK5AaV
p/SWl0yFVzQPwfKga0/WcpCD16iNDjAe4LEIR1JLr5ARBiTnfvbZjn5SR3pQtPeN8bAEkVfVx6iO
vKyNKGL0fYU76qRRCvwxzc5tQtnNGcx05oJt/XEI3nQBz2BMfTY71yxiR8aju66PATDGpFfuEN/0
9uLRzThIL45zKHatxfFy3kSWkxGrDHqua/EbaA82VeXmwbXdv2plv9I0zING2+tT5MK4bdg8YZjX
G3ibGIliIa385LTelIOyqq3eEf3glyH8gnq+UtUld1O13k3dtDUsSCCxBsZ9b4OyYYKy65gQRtKL
kvdI5NOTjou7FdzPPVtTFLmq9juOkLW1z217HMYfs9pQG2TbItjB1ELxl7VPoYDvvtAd2rFf0wF3
ETqSQeYjhf2vLTtoOa4SS+fCx4HSxARB9pc4XaV4VgS56tSGdaPjbSF00wdcANq9gQvitkxlRfNW
L+1h5ANgg94wIvCWYtovUu9AhHM1qXKyIfYjU9ADIuGYtdtGhssDC9CAvtxL0mZEZzhKgTP05RVN
jWdJ0RZh8dYwq5dR3KaEN+j5LzskUwfGk5mxalKpu5Fs47WUputUy7atispgkC3OICzOzOExG01m
x8ZjFp0Z51YL6q9cFQULrwolfCP1YmNELfM0kjC6ya3hc67amDkBY27Qg9SbhX6rUMwUenNImyZx
Ux26TCLWMhWZBrpbqOpP2dDpGGX6Dvps5ll5zV67LD6EucqqAq8KsutO6a5nwd/U6O3s6I0M80Ps
zM4+1hYtcF0Mv8ykuteA6Csz3IJUQUiUq81CDcE2g/yAhBWxEFyZJQc8I46jHB+7MLyxqwxWXCIm
P27zZ9hfD8OcKxgYvk6J6haDvlGX0p2HcSPRfva4ZbSJWIlz56CAyakUNUURu4HJrEHSizc7LQ+c
VNuwl24zEJZBifKToaDTiAraRLPRORdD+xn3bt2ds6Y79UPNGdFHb4VUlMdqYmqphAGSqvxRorN0
R8u6SsaGOmgOZqeBhO1KE0FhTR3em3m9rrKoY3cAI1EV0w+auFwnWfOY9/FVk4MstDbN85ArO6QT
FFgavBLgUNOF0XiTBPkd+HXtT3H+nOcaUFIPxmExg1yEcjMqpBxEUCGdJMx8dWZPSFrm4gTa1KtG
FNmupeVz5r7eQd3sfc0uT3II608S89o2g9+SjP1vofSqq1bBtMH6IVzBB4cOYw/aNgS5ZPqRm/fY
wmfbdGxf9R71A6q4t7jBQLK2hsQVo/40pcptMgdXWROdorn/kcioNIzK9ghGQYrZ1lDR1e6WzJ6Y
Ga5hvOaVNNwW+d4O6x09wm9l5sDMmdNsEjHgw6HNOGWaYfkolqbexYbeQbtoVCIVylLBcFv6gexq
o4PRdQbMnhR+Y7FugZ1/YEgbP9RQ/MFn1d4+aIXGrEm2qmNedxSiBrv+rQ235WoIOKOQYkXbWoMj
IIDwqhYRWA0EPSflWkubH0kt9W40FqdchVQxjhpnrP4yRe0t0529luiNHwT9FlOHTd7CtptKrCks
A/67qt9n5QSASpMX9IQMW9V9n+tEVOjpaijUvZTWGz0Ld0UVjv6Av1+JE0OU5Jzp2THUxwMhWys7
6Fd6RohZBnjfpoC0iHoIHnX7cnzpwpbNcuw3mPh4yhARw5lbr/R6p7AfXnEsO3XMm4ZcYp5Z7RTY
a32J8ibrc7yXzWlD9eXjcntvCgZHugbJVltPeuz1Tb9dMpvpS1Psqrw7EJv8FMCKdGRyTx25xdh3
BlJMshdd1fxWKG6bpynLQWIAbp5JXy/MyXcZ3ZM5F8hlVBySsFmxeKm1qN/Mqr+CWXAyzOAKxIox
iiZtpUG7jkgUZXr5qxbyphDBa2tFd0Vt7M1U2xR6cRvO9ha15XV/1soUdDLKkoAUa7vJMtzOSjRa
49Ive+tKRP0adGyVAGfJ048RmNeAwTBb0ZUcn2eA6s+2rPk0ln3U5tibU6AZ/KdRemO3fyT7WQ8Z
EBVtSZeh3uZlsDYby8fe+XfVFdcUF34XEWaX1Udtkld8+r5WJG9NNF2PofYyF+Z+UPXrSGp/KLmM
mGWWvSAW0kmLrdpBqc4JZh7qMeoZQPTPaFHu1KLe1qH2M7S7wZGUCmKnMVZ70DDLdIKsCScIsu1s
MTQUJcm+WHjJbjzL4B4wpKOAc7IwtjLOPStIl/1KWH1SHjS9YFIR9jC81kHW229QcXAeR9/MB9JZ
i3wS0dRSIlSmtA7TiJKNc4BqGTS73MDnXpj9Bx2EhFk1Sh6UnrR+I+x5C2dDeWjSUAb5LkNrPZcj
DywbsocsgKkqF42cu5ZK29Q1PSqnTLIOdlYbMNiYB/vDjLElZ22BIL1QZuVK6pn/BDA0GCJVqX0I
2kHJnUQLl8wpCyU81altrnQsvXzVyhM6/ba7lpk8qj6si+gPLXV6RddSvNVqPQ2oKTXlmorJ5Nzs
UPjLNhSsERnQNqxK08UBXvXmToh1rjFqMLWWiVnRJ3srSrXXxcrnnd0J8/nMF1bo1uLpqjOww3eq
xBrOKlNstWuDqPZmZPxeMNm6A+aet7JMjWPg/etBYc+RBlK2tiJvJccUQtwUWSc/2XHRHCS4Tx6h
DdoujBdG3FYzGF4KjXCnT8x959pmg2UudqcNYlqPI1b5jGK1cnDCmhkprMHaSwprejXgdZ/MxYx3
c51WlStDAPxZ1pSwcRmmVHARxCwEfBmw4dAGDEIaFUzejGrtmPVae1uM6gQYaAS/c3laTgWCOsg0
eVmItTXqSkCUjzSo2iYZckotSR/K22pphvs4UbV9UxZNswntGQaoPVYbxRyGQwoVCZtdNbuVtW0x
05UETM90JL4PSrowFBLLvMumHghfaovV2AzAo6VODF4s7PBGblA5Fdi6rHPZlleMtEYM5IzB/o2l
Sbkzaph6UqGH/sLveFKGCYApl0e+XrZLWAczXKyi/iMCdd5XKAc2wVw1YPhmZmFiSL3QZJ0gKUu0
09GITR1qXKi4irW0t4FWFvcZ79Ab80i6TmHy7ztAtUNZnPktphlucox01oYS0BiHkL2iQVnuIiXR
PQHrbldiaLWS61YLHIpPaT2PWk+xN4pf1tjDClvs4boc2/xJ8CngzKDHy65uyQbpS/Wmq2uLgiI3
902hDKt0DNvYD7UxEq6emWPsTlWiw3K1RLTSc+r3WYu1yU1xRH/TVQHxLZOHP3k8aq+zJceDWxKp
TnUskMDVyuAZkowte6zARQwC9NFi1kfQMx1WUnYew9bWuOvHaVlbUjc9yuVs+ZU0Ye2bjeWuhhR8
S84TOwSIRutEsJnuu0KKvESTjL3dpuYjQ9BjEMwZ6LUQmCnJ82GsdWPVmIZyFIxfb3msBPimEiCO
KI3WS7KzDawtd37Vq8YfyH3ndC8GuUsRGPs2GvCXKpt6MwSd/ijFsXJb0T1jB4Ut8Q+htdBCSH27
q3L1qVNhCjtGoXcnzZ4av0q6fJspg7rVtTlIoEqE2S2TG4YfxRgCXpuMbWP03r85vkbfrFAnAZ6S
j+dC1kN9XsUtZbkcSvZadIoCdXhO/b6fFnSCdjXAxLfldAWfankrp8D0i14BJYHUc0jwplOcPCnN
Gy2H7TPp7fAaNYO6QRoh/+nrorvvI+BcS6sTN0n6+jaSmWwN42i/jLNs36K5VjyE0lB+FkOOf4TK
PKg+isbmvAkX7e1ZFf2bhINlV9GJhUPryfl6wTjulikAR1sZGLMTNqO2jcHIYob9A4cEbpAQ/wD/
N4pU/oizhQk7IhP9aVTNaNMFof2CgIxUX0VDXW1A2r6ex6g76JJRHCWNkWrM2AtqftdfKZ3CQBDt
IsOUiUFgBLojD0MPEbUwzENSokx3+ikHoQKzBXEdpjJHl5noi6vj4+8KBWWAC1Eu/TGhyL+Nu0m6
VqKQTmYGA1yNIYNBHpHc74q4haDYW8R7hZb+1jZVualTtTwNgRVmENMEHAlpViK0Um2h+ipJXAXI
Pio4r0ni9LFqynrH1Ma8seNmeiyVLqg8Oqp6a6mzdKfga7odB63xDbu2wOeHGaZBmy8MOFKLVtqK
65cSvcp64pt6Bg9NKePyacgYA5lLAi2lWliUZv8Q1rL5GGRF/NRB6eWwrOk9RJiZvjIZfqhmTqAP
0MNmpOK/Obl6T4OodZ9qpoAI1cw7NVKrDS80ZOwrqbeink1fYmGguARKn4o09TWq7duyCjsknuV8
KGI7glGnwn/GeHyINVdGOd2uEvq1J/LGk60JS5gSKxp9tnLACR0w3UBxch0pUe19rYE7++z8x5kF
y0gFLR/KdIEQRwj9r2PRPwRwSqeDYMrNbuoXbaeHrb5CddC4Zlo2ztdX0t47Ef29FFSLv+nmeFQK
4/xT/nGpmFRwxUqM3dmUO9ykaLBcziHvHL0h/ASH5Y6JsNu8Cm9wOR+8g+SPK31HhiDj7FXv2uWh
3sxP3/knXvi+/t/vIjaC6AhFPpvvv/9dQ0nKtxmffxcP3InI8Jr2aJPWSF9/fHcx41LcyPO2NFOD
3anrJNCZF+LGAFFLZpoS5+IY3NVCa36lGl9sIB6jPM6vqUrOXYrR4pIjhs0wD/MaNGmXxRKAGNkJ
ftrRVWqZANazG+Q67RCiO1DBOINxBqyFr9YkKftGzOxo6sRvQ9d26jLBfqi6p3loVn0xbRKJOqNv
5WuOOGOtacFzLYZt22NHFWmPXQirZ5LEbSnQ3MPzltnssj/5Mv2iZ1afUqMT2yxj2JzIKMgWUoCk
sHhtamBTa5J2Wput+6bw9RF1pCQtqMDaJ8MYIzdTgiOk/vhFlcV2avPCaRnBOPbMV2lFdXeKUEf6
rY66mzL6RWbm9fUq/Oz5CxmnJ5XYJCH+Wsb+YxHmcpOHGBHtLdXqN/VQVzf8RuH1QyOeMQf4zlVS
/WzRC5UUDUuxz36FF4s+aBSNYz7ax/Bf9gilJL58PVoHxgDtbDl77gP0ulE/dAe717p7ucW3Ya6N
GFin6D22F8iYTa3chIWeE5cY19cTiepe3iTitynrxVpGXeYZiUhXotCm7deP6+/3f7E/WELVZVuc
k0A+hBaC90Bklvn9MOr8cpGYCQAiIIpohD8o9IlRGONulBBvShUfYGTQmui/UP1RDPWd/CZhCuB/
/aM+e4emYio6fi+KUC+/IUOdLVtL9R0csuQBb555cpOpllYxRDc6+kqUj19f8FLyfP5oTdJlDBNt
MrF7F3Z4wTJVeosrxaTFN21QvupKpHwjev5kH353ifM6+se61PWRoXGp71BbbcVwpMokmVZ8c5EL
T8H/3epgrthY8uqaoakXu4+uGucgSOJN3gAKTul+fMjXtKRkTxRX4X29hYq0q5++fngXsUcfL3qh
sZ51PRgazdg1HcJVpU9fGE6+5HW5LZpkcEUY31kjsSIIINFrhA9fX/3T5/qPOz7/+388V8p6JU4k
YyfhotMXt3P2oDbf3OD5fLj8RCy2WE3Bq5Gsu4uHKlRZmpj77nTlMa1v07b3M7oDRSag8bvky8/u
xiLvUuak4u+9jO5W62CgVDB3c3hvBb/1cp3DV/j6gX36xXNEoe+XMQNV9IvbmXuF6KnK3Kk30Uk8
1udIS1db25B53XMIy7eeiJ98zbZuky3B6iNc+/LxFaMWKn0Q7ZU748VanysBPIj2UeJyqrTe6BV+
sWaow8Dwmxt979f2d12+u/DFukSepLSBHaGgdlKL1LeAYJbMK9dYvm+yx5RJVuZw1LrntLPv7vqT
NWMbqknRJcuW8sFIWdDNSIqW7IEICtmt8lQ6THq4HNClCZQ3zay9ykMWnL6+5Y/7GBuYiikK7h4E
il+mMGQonEKawj1ORuNJshFkhZMlv359kY+P1cSJmmiSc5GnEen2/ovTorZRiBXfcTgNK6NFXNiX
E74gXSmlm8xo2xJCvwKpaB7Tm68v/bGUU3WB5FPDTe1cZl2upXHqOmXWlL3aYA6mt8aCK1W9eDMC
zye16NQfSBj6iibKhkXXGLXu9m1RrfBG0gj+Key7b37Ph+/17+8h08g0qaLJWXr/LCJ8XSnLuj2s
MJpZYDD02R72pu451W7MVwx/k8HrX5dvXvSHd8B16fxwzjPwEeF1v7+uRctvB4m2H6YOTyBAorMh
VHjUZZzDGms2Kq9uhnwzMu745hVcRI7yVZ0vfQ5yIuMYzznj4pZL9EN/t6iz5X4Te6sAOzv2EBLE
xueQgaWDP8UxxVV0+fNvDaj/7+I64K/NJqmywt7fd2LmfW7x/sscJ4GSmV6G1vHh65eqnk/7d/s9
sTPnr5ZpsYn732VJF+llZ6qTvLcJPUKcN5ns94ZAwmgHPqOobtNnZr0de4U2BiTescaqg70QhN5Q
SdV6LKfGm+XQdCulVW+wjJz2aOHKVR1R8NWlqj200QTxt0Le/d2C/PS366TZqbqi6pQ07x+QkpFx
ydezn5sadbWtJzcllJy71FQznzMBe6/FaBmR5ABMsGfcIWP2MErt8s1D/GSB6rKhkWKEqaL6YdNX
lWqeu17bA+ZZxCfrlOBqLwk3oNjcd2EN4jczOd2IPDe+8W7+G7N4+f40AyBSKBatwKXTtVSZc68B
28FVLjaIw5+XdmqPdp1ODtYzV8Km9WW6xbC8NZgUUFKmcgWsPFtvEUo8Z8w0WthoMteVkSMI0mLQ
5W4bBcmDreFAgXlN4WpDgUixiBhuiCeMAe8TWn2YHtpL2J3BB8FIDq87JuYB8d90JfArlgK/KsEs
FQCAjSJeVl+v3Is8jL+fB7syvSeWQmeXnYu3n2dFK8WDvkfOC+vailo/EjL+pCpgfWQOwRqkKIe4
H/P7m0zyhq6tRvjaprqZm8Xw+/M0EUYwFK+gMa+USFu2c9T/61qYD+yfP/O8eP5Rs+mFIsfGYO7T
OjgIwRxd6qqH2ra+eRz6eTf4uBD+8zgutqox17Kg17W9KfXwmuOrEXHlmlMNCv9Cf2vHbxoyeZRM
6tMcybzzKocG1vys675zGr3AqDhA9jrJTxAHXoHzXtV+2kpWczvECjpetX2k+LyPYbAwNYFnjZMG
tEPxEMzW8NscYsMjGPunFmqti1YdCaSqrAIr2Krnua89RVdTFq171d7b/B1MXsI3qULGXyxPRp+v
bGSfTlcWz6jPTlA4DrFNPw8M5ZaoD1wM+bzZWhZWbyqeoxLJBb467Tf99MdykZdlkyGo04lRAl9u
uWoZAS0BKZNWA6CRZMWA3mWGXV2FjYfvyKFtdKezrdBVymj2jbmYVuqS1vtezlUvltLE8L5e5p+9
1n/+onPB+Y/ls7RRkyaauTcA5Rq09GklbQ3px7++iEk7TENMA3re6d9fRC3rZSoUe9+m2KlAidFh
M8/2N7vkZw/XZJMkD5FPEBOai6uEWjgoaRMd/jfCIfPsitoBVGB1TmthbPVdWfrJtvzuehddaB4M
ixRpNt0+UTHj9JTJ8PsM1bMZXCA4XCOr/sYXW/vkROLuZIPCgRj4D6EAPRC1hQ/gQbsGPtaeoQti
oezpLfDIJLBmL1b5uvKTKfcHg5O2drM9JCwdr1TGB89wN6AUHKIVOZm4lqted8Qc3P36XX8o1umD
sN8wMQFSzzGGFx1RZY0pidHKYVKRKSE3XTDVwozGPtiiz1BMtNYm6UPzmyfzcRlzMppkGRD6KgAK
LzbrAo5AbIr0AIXHsbJ9avojMT1f39l317jYabtiyMSoaQeQD2sD3zlh55qbTaEO0ua/uJJlq7Z8
rs4+tB7q0tUJSTWHqRLRIaI838lTFDzyjUr/+m3x3FhMKqUvD+/S1jju5CkO0/SgqFwog8Ld5xuU
6L4sSXtFkrf//r40Vq5FnW0pH5dvYwQMsNOD3ZEzMWmwdYxtl8b/xXs6xyedb0fWPtiZh0kdF8yY
DlDzB+ZKnQmLL+9RxUXq+uv7UT5+jwQ9AiTTJlq6KS4fX97YkjJW6gHP37BDYaqbNyPC8V0NF2gv
md14khHnrACfZUetGWvacYvEFb7+NyvmI1il0jLRr2IyyAOm4H6/xRYYhhXD2clnsNo9jFfNq7Su
u45svVyh4oDNm9vGnRFZ/a7DQhUjMrlxRM68cRoHFAuC2PQ8EJnXy4sNtl39F2efIVOpkEHJzySU
+eIT1doIdsQ0HZAJrxX6OuRR+Mvb6+mqImmq/O6BYAd5Ua9wOcCfs7sjG+Yldl0zE2efojBtO21j
anX2A2/O+AXNBsGqE0yOn1IXZUddJNPVMozVQ9YmYBjfLJCPu6EhmyDZJolj/HnZW6IeEMEYcq77
9eMLJi5QH1oySWy38cOTG2QrsWq4++/y4T/Zqhge8ZRZEDiXX/aV2qKHFsO5o5F1fM6ofVVjG9bG
N5vHJyUyk3y6I2EoAAnyJbZsJa2h6IPCFhVAiZMUOX9pVS082hAUGkr/SjpEuTptJwsn3o4T+2AY
qbVFRruczEaEr0Aiwp1LZuRjBaUNM2MLE9YWwsI3L+KzB8JK4IUTgWQzynj/eRjWpLY4zx5xJPnF
BLjBZjGofGgv9jfP5GwqernueCb/uZL6/kqFaK0CvtbBCiNMvNWzbyzUHaeiUoYxj6UwburBKoiH
66GPvDlHxTON/SnIhqOGUw+y8fauEDiCTMk0uIw+xpVq9nhuV+prm6I870VUrjOc+bzC7k5F3a81
vMUcKatXWWzvikl7Qg6KT0DFR44TdaVg8RcK/jDa7DUQy04vxtcoak/Q+TYkiOOZZyn3rCOM0BYk
IFGZOabSb4poODGjvK8j6aoq8snBJYxNzg4A+1BmOUunOioMRh/XGOQd2CEh7TA3ajntzMmY/vS0
CP4slFfGdNU6PQvTI0yJp2kkF9ZEC1kq41ZE2eIR2hmugio85mZzK6wEW7N8JTcS1iK0HD7Due+6
mW9e0kWRYg6dWCrLPAjcXx4hvPK0cce8N/BG+qYw+YAigukJmaOOqQj2r5cx5UUdlf1SRcdYxz8m
LIvbagqfv95krI83Q/aTysFqnNGcyxa9sGTDZk537BVbkjBoQb6xjFK0KpU4vQGtQ3k4DXr3s68k
pG3fXPvc9r1vC2mRDYIYZF3GLfdD0V2HZjpm8RF0ZqubHUxIUsEr0+2Z5RvpLwwuMSyRVwSobG2p
XQVN78dp4yToZyCs4rI9OYM5u/p4pCpcjea40ZoXyntHncaNJd/ONn6WGc5THbx2gSeXhsvXjBVI
i2KdL6xUWpTJ0h0SohTNwyKtMfF+DszoVyjOCp9ZP+ZBeRgGSBhV/hhGJGqJabyVqvKoZc1qSYxD
JiU1GAVkaryfZ/MYnVVo7eBCjLplZ1vH9LX2ZLlhcjPgZxAfchNyJPrp8kCMoGcunTvm/OcKiMSM
HzRerpKMIaEEp/1mLH6K5TQKsbKLP2Pf70IcXtJhcgzG0PVyDvXR+ahr7Y+SJtd2ibVqsRyk0Aq5
nfG7UMJzO/fhdVmmbrBc+OcS1Khi7B9xHkRLkR5ktVwzZvaDDLUUkRNfr4xPr2TLWPER+QFv4rxP
/qOx1M4quMlMcAE7OxKEanwXYtrjJ7Ne+WGcVS9fX+6zj4ATVnAcnevZy+qiKOkuFhIT0Pxnt7Zp
SC9mNHEoGVlo/7DtcHxAVWE/W5A3vxsUfrLjUwXKFoU0H4B5edhOrWwk6LaPlgyjesncZXgtktr/
+v4+vQgNDpoEoCmceN8/TnJA1HHMkiPZ0BKOl5bV/5SZUACJ48/5X1TQWCJpVLQqe9cHZLjD4VyN
p+iIsaXToY2Twpsu/g4LOR+EF0uRoHRwfoqHM53m8o6kpGyW2TyoN0wfVsoG7YUb3P3/JkifYAPG
u4tdnMpUZqZCBsjBWrhYrJ46yfCTblmHOdRUS+xCO8J4s3+IVXqfUT0ZoXbdLwjc/v1bxKccdsB5
o8as/P1bZKpSFkjKj2N83mnGTU4KaJN912YZn/UlYLaGBm8Gpo5x+WyxeOrrwED6jcQ+aQiJyWJ5
E6mdG5ZXGJ5ClPK6fh3Kx0ba8VPd2K4dHYatquHaFt+NVADgZWs5/Z2Np/GxeA5siGMPBHw4XXNc
pIcJaQtUu5od3QKveyswi4X0O/1s2IZF+tQSVyEnqddLp2B6iNKf9nhVGlc4kjoSEpB5nCGz626M
UMEWPPUESco6bR8lupKgXYWJq5O4pTXBaRgax4yJFcmGbUS641CBmfW/5Dh0pApjlLT0Q6t4MDnR
kXhKUEu7lZLeTNq1Fj31ijd2uHX7/ZqhGsWXNfpa6Vn9/VL6Vcws0SMuovHqG6PfZOlmFn+mybPJ
ejAjF0diP32zMUaMae3cJn1silcAw0gjruAoR7I7/or609ijrlgVNt/9tY6tbnITYLCiO2jZ+NNU
Vriw8QvmYZMqvnUTkBPTrPWjSB7UYS9JzxZKifEqin1MjfJmFeprM3JKTHXUs3ufW8irstXWuARS
Au4iGcMOv1FuSmwx4q2Z7ZYUWy6ktt2hFidpORblujW2errXxpsxuE+KXTFDHOpdLA9ICAwQnyay
D6Ce/bRl34p/4Wkxd7sUOXeM4+xKx5k1OFjFtseIrL7WzaduAXx3DGMnchjup9aCiO0HaORwG8K7
ZF419yoh0XtlcqPszsRjFreddld2mBdulOquAZHSr2cYfWj0Db9ENRji4rVGMqKbqxoWG6F2GV6o
O5FCrXMM6FfiJcRfNnWJSTew2yGYWD7q7c6I6GNdCLgE6cLxmuz7QH1GHDGnWwurWIy8DeyrWl82
n4NmZT/piN2X66ZcpaFXTOvFuo5r7HMxgxo1p5T80nYh6fK/KopjjneJ4eZl7lkLmhxcJyGQxtoq
Cn9Bh4N3CVcR1L+SGdRhkvZDSTIkutUwYGlUnvqOJTGVd1mTNeiPl9lhImJtS13fYAD63C/1qsDB
pc2qDWofZLBvs8nYBmuAocJaIg2kFdyuQ0ugnRxeRdouK7pDZ7uFWTuBIrYNfOYkhTOKCx2ukoiP
We7Zo2wVq6C/QkWWZnd/nfZSyW+RPS3zCT89j3qoNRVf6n+Q8bmyMSrPWnepN1Cy6/41QLRDnoi0
6Hx0p6HZ8nE32SGUryv5NOv7aboS861SHZrJ56MINddGyoz0urjOw72tYyGxHaVXrYJKx6DY3sTF
PeLeIHzK6/2obPFvAmnPm7dxuIW4ze5RDAh1k22YrwL5SgifPCKHKkyt7yXsDgaGSYGcYK5e+Euw
T+0jyVebokmdXuArvmCGvLzkEyal91HEJ7eahwNpY741MCxX8WiiogRhdAMUt8aMPav+ghOuXZwM
62HEV7DsnyP9/hxm1I+dq8cYtv0Pe+exI8uRbdlfeeDcC67MBdA1Ca0jMiP1xJHquhZmrv3r3wpW
ve7LW+wiathAD0kiGcrN7Ng5e68NSUGn32VMwYk2XikoDg9+9ajsa56cE3mYSLOB0WRrLzkbTJO/
K5quCBNRYyuil9SibZ6H/gi40yMNUns282uSPrbjm6uG3eihhSU9p9rkxTM0FD08I78CpxAQ5uPI
uTOtrJLxsrkEeesbpxYVoI+b4Njou9ZcTOwpFgT5eVIcoDRpCKSTfFNOhyRegViATSu5RfX9BpIG
DCyoEoU2x1aPXR8PL4gMgGfGCTdIjFcQ+jQISTzMpHrN4BOjMpplRGqCc6CExkmepMUyg8AyemIR
RCcSyfA2+zO0F6Ad0wV4DHZTCyo1Fu9WJ/IypYzdORiC60HDSqvWBkLrnoCswN4SatOhkS6hEJQu
6oHiOhxDZc70cpG04wJPdafhjkDgr0EQYyYYstjQZeNDrtP7qFtgHYREj1Sdddy8+vKRZCDu7mpc
wcicCZ2CnVZBGKBub5eu9m07a6mvBKZmPvcI/Wh8cd2tO50m+wm+IT4EprRdu82DZZWtaoMexbL+
UNW3SpCR4wL/UPkyMTC32PcIR91ik453ZryJ0nsthAS8iMedHHa9hJBnz3rYhT1rhd6NsU4dHIRr
ZkyjtqshfNgHDfN5dNWIDF3rzWGEgerO2nKD+QxQD7++MRs5xD5Fv5WQFMKT7p5Np8FmtpMaFDYN
Ropah+Wilx+2kfxnsb+3waZDcYDowGBtWPqvTctUeNzjy+g4KKpkSx+h8RA2dGcPAXSIf1/v/Mnt
1zGR7aArNAzCLv6l3rHTcZzSI3xdQLfhkO2jvgv+Ir/yz0pjhrQe8IubdvTXiUMewD3NPK6gFUWd
aot+DwjN2tqWnfxF//pPunnOz690+7g/3WlkP9KP0FmeicVuLKMPrLqAyjqFMnVkxTEk/4sv8M8+
G61Dl2/PYgj/q3yid4kUq0UJM1PDx07MlBPeTJPJ57//nQyaxP9ajhNmbdKevU0D/mVuIzLHyM06
OsqAoqMDNpUGYp5hZg1CedCMT9/O5kX94E/eoUfKYTq4v6vP2qlZYc5sKrNriy0Pn6dzDZVLxTFV
/rqBCLn14Biz1eAb4kuyl/bvNvYxc1gvRjnz3e9RGzgQLbLW9WangzQWWSRXpeQ8EsYyKGHXArjs
J7oCbSi2SY1JJsqXhBJvonLjVrj9/WPp/1DpJtTOMTZ1Zw3IVYFqlpKSae2KVaCFZwRd+17rFt10
zI1V6C0hKQekrpfxiw5xAXosUFREgzOLVBmCxSLs15yMLRrx+RQsMFrBUtVT6DwzDHyCswI4VSZ3
irTDChDUov2OvnvMqtEuIoLHWedFQDWzhEMPYLmaHp1pUVLhETTlettqwrJFItpcu9FBXa6PRLz4
L5a/pISzIQTjrlJkFSxgvnjJhmplaOXxxiJPxJc2ntq+ZZhKNkkH/x70Tfydl1cd3oAGOeAxBFNl
8/Va/bp+Gqansfnyu3RtS21tB08Nrbswv8+Ag4bphzZ85pidmGbN3fjV1Lai+Kqj9wT2SQA0sHFe
aB7yUaPo3gGJIM59MRMu4nf4C2ftwIFot/O8PUfvDfktu8JCjACddD01eyta+hqH085/TvR7T2As
4rdbWjVQAnwTN9kiHQ+M9H7vzeAmQDcYq2MEm4PSTSaXspgPLvSOeAM4fJ5ZOcoSSrpVTOk6ggB/
IWJl9EEe+cPCsMIZpXPgvXJPYMA8h6+REBDZ8/78papAGVgHzTqUb0l6F1CDZlBwEheMTQdKYR0m
7wJ2U2RsC5z5BKk5ajMCgaMLxanQK4b0PyZKS7lqCRvp42dQCoq4y8jZ2DK6FOZTG52HbsveCwvv
XSX7qtHnbcG9I8e4YV2Fz/FolqhDrIWR07HlBMlL7hOdvbIwPpresLX8c31LN/KbdWUWS9N9oTNz
spqXYjoBAKLgiueuZs2IepjB+J2z+S4N5W1BtGGtvfr9kev8PDdepblr1crG99zDgMGk/pRMW43A
jqSC8K1xnoFyjIqa7htH71Dzk6ae2NTgwNtWLPXixsueXsJ0PPdOMB8wzOf5RrkZJB4oNHciPAwF
wJ5tb9zXFXjzA17FeMTTNdKDtC+6/ZTcMOLwICB3gwSBh1KG+wSf2RCuGuR8ReRslVURaMBTGEsJ
8wAEQ4ppETeaeUnz3pxD/J9VJtTQ2A3nMm/nBey4qCVtpEjaS6tTBCUACtr0RtzAXsviA6BxSrLn
AdL/YGanfoxxth+GcKu1RxWvYz3cGd1zZl9gXC9udcX4w01hqXM/rOQPr3oNtWNEsaSZAFeuXZvN
Y0XWXbLyxFrExC2V2wioDE3K6tT5hzoX8yi4etTZZAaysjU+WXksiI8admn3rAHUSOGoXcinwxv2
BWY2EhBO0kU07LrutfVeO3ktk0+dqJto1/MJuPAIHQ/aNgGCoBubSR375h4sIv7YNTFP0wCY5nlS
X5Ggfp31xdqYVpX7w/L4ceKvPrpK7TsIn9r+QSeezsI4C6GyuI7tttI/fHvrB/tM24geMkx7rLG1
a4/5o6eWuVg48pChkhb9Kp4Y3q8rXN7drMENnIPe8bgw7YrsIw6JjIKxNlPTZXLvJ66A/o/KPzrF
HuTCsp3Ojd0spfY8OF9VJiiSwk0QXtPYhgd6GKs7A/QITtp52u98ebU7Gv8XIKF8GCHoD2/95zyj
ARpa0VcSi4UGvSEXI48BcTtN0mMLeYobvDYl1WozBye9dPnDNA7XJQ9LBc0EZfZC81N0gvmsa2An
ae3StDnVinzeW9WyjmkOEyZOBkfIw2osmlqhGLkQPsk9+6SMNRmhXU0QhrbRQCfS4J31J1md/OTg
eNcoXFowIPEPAdbMPVxXj/ntL7M3rEqLnhLblqcuxkjZfNIF3UwiOsDzmkElWHaTvzLkuYqHXQ0P
z6ofKGdXZaudXMIu8cUgBH5KIvavwFoiYN82kXaAPNAMZ2XRmkjKlU+wkXBrTh5oovQmdMYxgJPy
fuVCZJEVhTrdlQEMEO6mWccRpN/bFZNHGDPq0x3eMozV9cUZ4i3bgu9f05QC+74xjz3YpqCj63Es
3WPbpph276ew4apyAjOz4+AAjXawvW1oXGJn6Zds7o+ZA85wZQCX0mi98yM+QhyJh0NRvtrJPLQW
TvWAsT3JF/mXp9b5VrM33OO5ak9Aqy6QJlUBr3Ed25eg24zcKKLn5JrLu3FYgXOi3Xmym5fm3uKA
chdx/WCLQ1w63FoIlPR/JJBjP0nOVDbsyIcGqUs3676d9sIoLIqQAPCrv1fqGWXpaK49SZaDwUOD
J/EQdxtNAlIj6aVkoc7dBtX1NxBwjqVdrt8l5aMznO3q5CpA42cM5BgVcDNiWQfLDk/tzhhXg1vP
8Oz27FE1QVpxvhyCB9Pgkb/zYR+H3TsQ3I5ottCdZbZc6MU+D05C3enyYrPbZ866s9fUD5V/SuO9
dK7CvU/L+yCjl5ZnLx2pxeW0zfRxHUbJA/YJYL2kXkA+8AD7Oslj1KSMUuYlFMUAVh2AOCckO6K5
ingjgXwEjjOrk3eA3LOQ8GMYkFm6ZQ9ukmxOn8hDQTdp3/DjOWAezHoe2ucazzUbjw9cF4DoPsjv
LOdouPdkp8XGKlZ37PVD+AquFPZPKPfk5JFDRCrLEWLJcmqa+XTXjvs0fBA8nEF18CrS5C7V+DBl
u+67Zy5UXLSqm2dViWbxRXFU0wqdg6iJRxywyzC7gCgAeiauCKy8Xt+VBkixAZZF3K3aDFswRJku
8e9Y29s+ti6jeugiyFnTOmnP06NVBksZwSGNgMSmt3TTi5mtQgDBFWG51SrxXkZn6QHCVXIFTzPT
LkO5vyUjNyXY2A6XMDQo+rXzDBd/PIlNDo86kByh8SwxtjdSfVq/Dvj4OkY/IKtnxvheqyU9ZtNY
FtpNwsoC3gwMgbmhsLGjXLzk430PW6yKHiu1NSiZJxSwCey91LzLaUjCKCnUm1Q7n6Qwmb1l1hkN
/yzID2l1F0Cf9dVnZoPYl6SUFXcV0Qb51lP7GIdhgelEZyd4qqvnBi6pPDXtEh1cmVIArxnAqld4
g7M+uITgC+M1lA49o548OHLX15vSXubDmh2B85m6l2bTzG6+O5yekvVwsYJlDsVKeqColz0UM4s/
pqYLhjtlXSymcdaULVuJFYXEqjC5ZuZV+q9ju3KQlvvbhtatA26HZeKBr59elL+oxrfaeMpT4pHp
M5i0BiIuUvl8IkkvZhnj2jSGd1vwpp0j3yo2iL4/6PSKvofuUHETcZlOU8Sz5ZqA5PwHN+uB8DI5
ntfGt6/2IwHaNgw1SNXF1U3B17k7BcsueaKk9ZKVTwSCS1TjjtpmaNb2fTAtJkLl+0cyNAoam8zk
xyUDHQLhlHzwzWX42OTrerym2dyVXC62w3QPK4cxzPgsWQzJwikPYL50iEv6MpmWDauQhGB3Loxj
eU1hxdwuUJCVKfi3SsduTXUB0mvdj9vAoG5dNOGmQf1P9KBLUCVlRVIgoiW27qHSdqEHyPsiuqtj
7LgiEFWxLD6d2+kCdT54yPoTqZxEWCViFycXJzl5447KWfYEM9tLa+PLY2M8h/2ZYZXB6ovzHUZw
ALyoUzCr0BD7DJMvERtwAh5k0j/A7EBMKPZJB2EQxcFDWA7vroeD324mYmC6ucmXJ8Tev/eplyPv
KonpmmU1KIR+3/u7NvgxjZ91z+r6UWn9wuSo15H3T/DkR8AfOiCvybvYIdLq3p0Z0BmShdQXanoz
Arr4dNbIP5pP2i6tlo06WbSJrIuyH/rpPtcXPmiuCMdIdE6Ck53tvI4W/0oWa9J/ZzZou2HdeDzQ
H1LfOfS3+32olma00JrHTHuq6V1C3mCxPicAQv2LDqYMpFd4AZzEqiCFMepXRbPpWaPGtq/vHe0S
xlQua2jB2kQIV83UL9uGyb0q3qAjr1E6T+pKBpJPkLG686L9baWUl95bJVyt63Rbxhuv/rDJmUv3
eX0e6hdKIiEWzYt2ew+0qpYJqV3d3HpIKd2KezxeFqX1EANTosHDuCag9GsVXMRbQlM3vxXkLyGN
SeOUAawRALdJzZj2RSZf/Lxzlx3pW8scovXOrCLA0aZZcnermEuYdPZx661Jlfhwlc84m7j0PRMz
XhNYyF8MwYw/mdXSavDFTSKqo9S7aQp+aqOQg26ORDkf6x0PHx2B9BRu/FW2IFd1jhrw9jywL33e
RoFwtf/i1f+ko/Lzi4ubbuynF8/doEsti47KcCUMcBYAK7X/0ZD6jwKYj/GnKuvyR/O/bn/2WaJx
icOo+T3h+P/80/9zMc2CMf//Pab5+J699/EfYppvf/CPmGZL/O3mpXNQqWDl113d+u2/+u+6+ftv
1i2Nmc6TKyxsWNjReGD+GdSs+eQ306T0fVR0LnW4zuS2Ltsm+vtvmuH+DbcFUiuHP8Kfwxj0fxKk
L/+YNNe//PN/FW1+wczf1H//7Rfr7W0ii8Pd1i0agwgof38XPz8ZFYnGBHf6ALuR0NCSHsPSJHPF
km9aX6pXOfQuk9KCkXWpl96HBw0DxQo9iWz505f2z3f2h3fCN/HTaPz3d2IaFu485Kumjqr5j89o
HI81HBKDLksvLM7mFmFiMwX9/ajyDHplkd7TCKN3QvlQ3WXAz65Q6Kxtj3QkZoTVddc8AgDy798W
KpFf3pd7+5rRIyNBgIWBZ+6P74tg+iSZwCPc1DAulBPfzaeDLTJ6GoionkXcc2ECPj7gFLKJqpmC
Ygd5R4EN8Lmye2a+D+MyP9PFbVekpHEBChtnObZes6ts6PHMq6tFJuw4m41lRSwJ5stlaU7xtg0N
a5EyeGFUl9H5ikINrVrileAZ9UhcYobtx95hWgoxRawjfQqvVqYFRHzEgNlbQmofm0AM1z4l786H
d3MY+9htoUElGbdnpRaK/XERIUgk9NHG9jjcOEfjGXsZkcNlZK6cyii2gL6jV9qFxSJsckiZjnQ3
rcysrYWjPuVKkjNidKzIPeTx7d+qxsoIc40lQbOgMyTY+rF96+Nb+ntrci8z9MBzuQkbZCJwNnLV
TMbppQ07Ul1RtextP2VaYxrFGvhFCygc/y0kHmRLwrhZMsXwppO2vJ5YIHdSSPcAOQG0RKSzo2aE
W3dTaWZbdSuN+zpheGIW7jMoDGp+NYElzybd34meGU1ZOYxjs97PvvSpAVftJOalFMqoLtZQSxIc
9LCsi6MqSg3amdvDMNIB6VKUZqVoo5Q6P6qtc4fJhmwTa4zF52QiapHLVo8xd84oir1bA2LQozei
sx3SXLzRTbn9OTVTRdeocvnKylNtRJ0rDZxefjUF3lqkRY84ubGCdO/YhEehUTRlYx1th0HqyZry
7lbTDRF9sbLJ82VjgPiYDXTjxHOIlTPmjplMQP2SrrtNCEgXtGaOCol37p2+Ds9NrtUUUzzSxqpp
NcTwUVlzpSONwLmvZBUG/iwVQsOkhgtgLkJQi/NqIBXIA4r1BfInvmu8vqleIx3W4OhV+gsGwvJR
L10Obtcxo1U+pOqHiEjKmiOdJeNUVNmYbPo2TKj1O606hVHh7dq4B27rQ8NnMmcZE6dz7lo/TOXa
uwzbP0zaKPMXhTTTo107zVfghynGoQ794hxrTPViWSmX0szSCHO8WQpnU1jYJ6kPI6l2xH3jxRSN
4860xJKECRjRssTutLKw1a0NK+++QhbdC1TbOtiMA+4rQpPcYQeBjAF12iXVuBsEiaWRXvuP5eA3
/dIZDPgI06DfrghNowzWEpKluXLHmsmtl3dFTHMz6Fa12yBEzGx7CDddj34Zyu04fcWB5ayFkyY0
Z4bwccqcYOXkWvpDs8BLM2pX+tIta3+H3kp7CsG8UeSb8pSPnlxMFc5016awLohgBZcjzE3mi2w7
OFFLEZj709JKfdi92i06CWIbvTsy4e7sunNP8M/V2XRDQtMqN77rEkPbNja/xFRX/jQfY1ce5ZSO
G7/smudMxFk3i5rAX0c9GEHHJmFulhvkpWPO50YRJe02KU0fpUmTTAvfrG7KjUabm90AL9FyhtsY
E4jjkBHcyw1mGlAcOqW3K9hgr9xli8+4MNXXIIvwIwl1Z18NBIMukxC6xoJJmOndEPAxowpJKAIC
lHFUC7u02OqUNwXoOpyKZCQRAZSXOVhEx54+CMDKjsmY129VkjMEzz2NLOVkYt7gVG73jZDVXzJt
KlcTOXcnTzPNhy6EhBr1OZux55MiMbMGP2J37ogd97ivI9LxIs7MOAaBeEY9Qc0cGUHFhpxXNIpb
78VNMnIXG9OaQJOFo3mPrZL0zSRUBmJQs4XYaiUSinnnUfwVBRPlLhGEnWZ9hpDHzfMPZQJKoVcv
Ivr5bI8XgliTDyJtYy4MYZq/4TOyMGHpsDnTvECgoOvbruQH7FM8Mz24YwLNVbkFb8+3aGXFu6V1
9NLySmwCZ+i3Bmi2x5F49YUXVZAnvZBHAFXDuLD4kzWBZO5Wj/vhPAT5+JUKn1Ra+Ka8SUdy+Q9l
w4x4ULdJk5SSl9AnZ1sYrsO8e6jfUpoQXz396X2c1OJB2Qo2vC2qi6+0bjuNmbWZ4rHq55U5Jhe3
H5FwwDS0njDpAys0hFqXRUi9yo4C6Yjczwdiu5q9qGTwnXVVwfZBSeERvkWI5KIoYyE4HfP+SVfY
w+a9UYHrAdqfvxBsPDUboMrtirw4MBw+LxODUt6lpIR/jiGqBVEEMRt/Ef+IhlvqhTkEO1uq4Qxb
Fwh4qBk0eYPpjFagp6cKhPq5cRJ1dmqu9KIRpAmlhSKui5Csj7CyaXNynWy0WQ1tjaYW2W3DmqGD
c9F7pyUYt8IVOecrZ0iPQnQc1nqt0MdMMmEU1FQqs+i3FYyV4KoFa0yd5ThTcMbCuzI2oK+XLl76
uUE45JbdAWtww6A0ZE1l6OTTASYxQwnyQofAa2Fcps2dJwcCYEazhjg9xuxTqZHmP4DDtk9BTXk4
c0FGLhtZ1vYCtPAE+aWyghvHkUNPa0R9TOvUeJoEeVARZcgPiyP0Hjhh+JFSA2+8wWfBunlRyReV
1e21G0fvg0wO+74ZI3sbghXljIRzT4M2CsWdAEi89XOnAWTrTWpNyDE5eUbkDcehIash0cr0ecxy
59DGfP+2RSLibNCEs8TFw5caw4TZpc4gz47yBxKGqqL64rELTmXfMzhQllEdg5ImomkqJ1+CeUhf
rZ6AiNmEdnYNge8GywpaY5Wq3P8gY9la6mVRLWNcNoiG4LxrtWS3cXkBpvkEusSamx0mF/hWa3gp
D3jFZdvvhpPT94T3hsSmEMbrdYzUdPvRQPL5WuOqPjSU4vQX06o+EvJUoyyhoys6cs1vJE9jbfUF
X7UwJuOs+02zLVVN5h1mhC3QRjiqY5iCPTQ556F3RzZ1UD9ApK1GMN9ECNTlmxMr82UILL1mMhQk
5zxRpKSF3pBuTDPq5LxqiW+g8jJIU1SquxNxkp+SNM7fGefTFh0bBa2PBO6G6D+9fpWVPw7A5nO1
RSUTrjxyFucuCRxvoi/zD0mqx5tlaNHGMLX8ynjBtBdW1USrLs77QzZW086thb8YQzd7LBPDX7t6
hawSVRgZskPftDsxGtVbaKbNt1aN2bYdU/YX06mGTSZT7aFrHWaggGFII8X//0RAxm0wHbvO62QO
PgMI32VUmCQEOgbJIm1yEmTT2w42DvY6EyjfrSxz6GnInMJXY6a25gjR96RqRneC0NXHttG9L3/U
bk2qzF5BjA2vhBobpG7ULHcWaLPQ9NZeEzel9XRNVL7KSqs+9pnDgLQpdf0cJ4X2qGnE2pKOUdmn
cGwY5fhE/zzZyqmJDdR4cDWDJk0b684mDE2xJRbeOxZcATlmgC4NH4Uc/ZPIIEMO9CE2iR8NwTzv
DfelJ1lsF1S9BLHmtdeKCx3bHjBgfR55enc/IJkjkJjQAGaR5fQeuo62jwlFaZgwjvZGQ4eyj4mk
XJUi61d+N+rZPJec4czqKeax3aaLouuLpeHKgZywqBXHSQdVSK43Pd2RnYkBN1Gg3LQ0WvRmlHvP
vQK8rYYowQUBgxyIi7lgB5FnrkwYonSaioHQAB4IBSQioA2xzQEHEZRFhAUmQUrn0TY/Rafb7NDk
xYTQwxdWZ+mPo+0wNVdUyNGM5Fjn0qCSXeShKs5BINO1KdHYI2Kwc0BKZI9YOhlaVeaJm2snJraK
7ZK2fa7smcX099tq2/pSwilFg6eqc9WUGgvDTfaZ3bqvSTk5KzFF5TYXnrUVVLkPWTjp3PZa0qUr
wkwce6weSOMKt0SA2JfWiZhI96XHLIDysDyBtmuvXtmXq9Acm02i07Rf2q3GJKfSmMGWXhltjdRT
GlOyEm+2SSoxGE+vYXZQxg95RuU407vBYeZIT+qJ06za6GCw9zAe2SPApKHgrSZ7T0hA+mwD7b8Y
WD3YyPT6pFxJwzSfKme6UUjRr5tBdFPKa3zQOEj1YTaGmnc0g8TcV2YT365nzNPZ/4ZvravbT4YL
RB1DG7JeXDkpJLoWoKEgKZCZunAuYnIoIPPRjlZsokseBYb/TeNvFPzfgwr7/DkYEZvFNPu+3KGI
jzaV3Dx0R2dt9A7wRr0Vp6hwiXazSSr1IxOUaImbb8Xcj+TLZkp3k5DRHRBh5GDQZoelq6Ns02tU
yg3iz/eUaSr97nIqFsEYt58QYjOkkqRjOZVTvdDhm56hinewSQWpl4jeZ42ui1NaOcnedMf84soQ
ievvPYL/3/r6Dd/gT+2SxXvz/l/fiCab8fSef//9t+N7q+LmvYjf/9D+uv3RP9pfmv03zwLc5cPF
g2/ocrL8T//r1sjSaeS7KPMooemS/e/+l+n+zcJFT/qwzzXZsG68zX+2vwz7by4OZ2ziCLb479AU
f+l2/bvuF46tPzR3kAWCE/MMvPPwC+F6iptA7KfGaOFoWq/L6AQdEd26BgqdbFjiCiLyxGqv+6GZ
USHWo50yaNCbicRKTnYa0ezfoGgbFYykIUt4BOjRw4jA5S5tXXyIbl14T3Xce68NOgLSiO2EFTD4
g8rXOpd/n4rZaJuvUvVeP6uqspRIuZuyde/9XjfynWXkI5pqJhPawvRcMz4Z0irR/Ix4r5GWlnFz
p6eGJpeyq3v5idswdy6cVcwW2esW1EhoZvE0ONVd1zGAtxzo4juOy6npFzQkneAdDQ2FW+s4wX3B
JpLgYmz1juNxDMD2bjXfC+SOGt+K9CsGxcjSQeirNiQk3VcCHCeZBrQVeZeK7+PMvzUFEnN2VcRE
b1VrJgqpsobwRqzs2CvFC5uEbyGfoGVqVwwiuYpYd8YQ2cB0imgwyXTKdSnS7qQT1DfekqxSTfke
qUWRSFzEBuBzSrsjxBcDmvdgFTKUBHJwedQnfQV1uxr7vWakJYJVkgWV7XI3JHs5ZcjTUSGSiFqG
XfRDrxM/rJe21IvmszWFaB7sdvTYdvpp8DLnk0hHwyiffJSPHdaBqOHgWkjXbSv0vMJm6ubLmoKz
6opCHstiqqoDmYL1zCTS5a4H1JQsml7Q62+ROW3MsSi/ZGq/ypLRm1HUr46SyYtGpn1CVuKYMXFu
IMWAVVKztqvtTd6T4cVtWu2F14UHru6Mt2RC24DNbKP7khKnNrQldH35KRNCFLsQcRHrKZhhckLP
UnvSftY6Dbu73XrOsxO2zrZK4NzSsSJrZQ7qOV1OYRY815GTvxJloenYImR4V3FbpadExMApvgVa
aOwJK9EibSiDqvz26rR9DIwkpm2o+N8u/CmoiG0TxK3PdcoOzFotr7AOC7OINiENlGEdeBriiKki
0jThsFrl1uS8ENdqkcxeS6Nfsu0Qyd2LG5mmGCGhQdRBxp4Yur9xi46MIOmlOPZrYtGx79qJjudF
Q2njx7F5rwcovjBZBwQWIY3njdI0a5WZbuI0aABt2TWzPQ3jKDlcZnGqFX3FQO/ii0WeGeyxdKB2
EE0ijzEpNceKMm6nGTdP91CRYTSrU+J1Zx49loWVZCV5JoFLekpjFfCHNb3Zpzr50iSElL1D7rBs
NikGyKtbDGW4JG6i1fbsR2SW+5X91OYDNswWnbxB0ns5B281HqzhFm7jpa79PExFki1MJ7d3uC2n
bjc6drBAjOJ+w5S+pZNDJKrxGz6odMIeU+v1LWTW+ojK0a4X4dTpW7+IU6gG4U060bhulM5Hzt0U
1aEoyPzt+nCdahTaC9OU2FgIaowyNHPS/NYr01xNXD0Pyi+S7WA7GfGQVpnjI0mQGR+yUHjy3XMa
29qmAc3c2WDXYvocMvp7mBb8EE2mOem9ceSiNBTv0op6nzFdmJXjQsRBthyUJAiqKn06jnJChq5L
h2rUToTwkcalHVFTe9UOrtDnNRcd50cQV712ZipRpCt45h0ph7FuPYx9RPZlMvSoQ5ysM/yNk+uW
9lq1fRk+ayHXmyXe8OCW1QZ1+RAH4CQApFelimeDm7btisdq+NF4eg6FXEuHHy44cKSVmpmSlaja
yt5LPzGD1ehYQf3kxGP8EoXmLWRbkcvCsTFVzSr2BN71um18E0UMPeYNQHyHDYeN/NlNUgbjU5wj
W+xIkehIHYoihUS29b76WtO9W3lk0EHQSuJV4pg0PD4SuV754OTuxjVK/43dvGdOWnMhRdHS9l9u
zGonpcYgaMVnCb1MlFP3Xqp5GGUiT3SEblNs0u+yNOCZU2R+dXS+rp2uV9++LCO6B8pqbj15K3gC
I+DGc7stHMp7kWGhyGIMpq/uADdjpgDq8ox5tZfzn7kYIWPIEudpoF6gYeuKID7IfJgQqIKHj5Aj
BPlE9EnoDPaJ8GnXwO/c2AzaHY0DFAh4YnAOaYQbTq1suH/bPurfNC4Hi6AIkPrcvnXjnTj1vJiX
rBJsJ1XdOEcfeRhKCqMb0SVFkYg2FuDVWdhZms3BbBmkhbh05u9KrtKotH1PhTSrOs2sDjVbFx47
s3S0ZFeZSZ9tiAyIxF8Q5H6X3//B5wl+AuQLIA6+Ne7xv9QVbVYWQ+/QSVx5a2bn1Zag97XPg/zs
rr0VtsT1T3XXn0zPfvEcGFRJ/o0ti/GeYSOsrT/WMebEqg/G+iXM8V+QTdb9h+M57/dXuFkrGVYa
MCl/hXqokP6BVowv+i7e1EcEUdEKled8XNjI3tO5v/0r0tSv3+G/vOJtMPdTbUZcFVtSNb40C/rs
vNK0tJflGuXynGjmKlyRLvUX3+JtBv/Tr/aPVxRUbi7mjX/19WdKRJxH04tl43930f0iHDJrcyGm
lBx7SzbB+9hlTb1H5Vv7Zx/ShPiLeeOvOoHf34MNlNODGYZ991f+ItQ/Qcy09UIBtIxQ3vjY/o2J
xAAD3fb04ZntukjCWYP4LTFSZJr+IaSGCGmyaITMVWsTnZnZvv7758v8swfs57f1y3RWAkxLuaq9
MGKBshF8uL59MiURFf1/s3cmS24jWRb9IpRhdmBLcJ6CZMyxgcWgwOiY56+vQ1VZlxRSS1bW286F
UpmWSgRIwP35e/eeW90wAjza+aNZtvgJo2MaoZLSqmlRTMmaUAXPmI4A4klNVucMtEuWPoPOqH7M
MZTk16aMmW9qVKB//pF/9xNjwnFdfOGYZJwvNhzI6XlYaebTQOZXxC5ewuT6v12BY8+PD6il98CO
JvOpN8aF1ny01Fx/vsDPo+d/vXM/3sJ1ZP7jGzBVvYnf+Qmo+7LBBeskt4w01jZRMH++0G8/Kxqa
hoaswP1FnOJPjZrWmfU0QbxIF/6QVpepymjf/Pkyv96PsO0roMcCVqD/gtYP/DoRwteemgRhcSkg
n1bkLxGgwb1xNvtbnsT1mfz5dYbxq/IjwzPWr1P8nz8+y41onyTW0ygYKCcBblZm4lblTUG3G6L7
yf3bBX/9GLkgCz+aDofD6fcV7Yfvix1vMPVGeRoZ+1CgUvw79DT+/Blywv3NXf1wkesP8cNFHOzk
WmD7T9aMknlNFYYM8B3cv/dOVPopUxbKYZyni+TW8dJ97Cl/XZj/dpdf9hrCoO2+Ff5TzCvraA8j
6TR/vkUkLL/eoovuhfP6FR/lfvniRrUvO39SnxqpuzOzciFjdpIV2BHJXTmVAilzluEK8591Ztkb
w6i7Y6I6D3/5MX53o0Anrr0INnPORT9/0tKNFGuMjKfejlfRBOCkTgEXMeHHvsww25002HElNAPD
7T8G08KzPwXxsshwZpCI4Gw5YirLP/9Qv/2ZABRDX9NtHu0vhYXap0IlW+Zp1FKE3Zl1Fwz67Z8v
8Zu3VKg6WjVSKfRrb+Tn244EfT8ns5+IwjJnttuj5w7WfaPgO5Ccg/58sevD8uUd/eliX55mzR51
MnTsJzQY76OT7jGf3SmltfjzVX7zqf10lS+PLNu9UdpcJYybDFVA9cQX+5dL/O1Grp/qD6+lH3cR
WZX2U+52uIrQImpJ80wo7/rPd6L97joahBJYy2AuKC1/vo7hxEWaoeL+DvzUTsXSP6n3/oYs4MXw
IsirtxZ/L4y03yw64LL/c9Uvd+dUUThCMeOqyHTvsmW3Zlo8K47FFgPgXx6J373+P13syzOulUGW
YYXhYqRQo4Fe+Rs6umROzppV/ZfP8/r/+vr8/XhjX+qaTJe9n3EtOnnoQt6HETvd9Ezq88xSLn/+
6n73EP54qWv1+cMTEho2ZkQuFWhX/AruJf/zzxf43aOhC7qsWFod4xcAXhbSpwjr+FkGzYksM8yC
2WbSm+Wfr/K72+DRozNLtgqixi/LgxF3zPB05UlXi2UYEgnN6vznK/z2Gf+ujISJDxj9K7BJRd8l
9Kx4Jk64XwRr9V7BMLpgHoQ9bZ1sCL2bZyjTxvmfr/vr5+eoIFzp9Dq6xe++3JlF5heIOrT7ONEf
y3QiCDluGeM5gZtV3p+vpf161uBiNMdN6lOXFsyX99jRFJDqffDiWyqd5fGCBuyY1nArMSyoA4oF
OzyRMuYhWgfWvgjqkIGdcZJgV5yEoA2FEooZ9XspsuWk/OVJ0n79kvnpXBDbMBz5y/7yrE52ZF+n
Ui8l3p88LLcUcxffFSdfR9Md9OEyumL0IGSgNYOf2oCLQdySR0QUpn95Q79IVK9VMCR9dJnkf9Dq
E19pcuzCY5Hr8QvMgjUMDo8+1pIMwsPfTn+/eeyuF3JJ+CL4iSPDl5sewzGvUBq+mKsewwm2bq8/
BNuIpSfDF/hqkW6Sef8ltfJ6d/RVKBZRElHvfJWX5lOA3tBvXrKOWK4WpYyJVnH3l4ftl6/TdICQ
muSXGapB4fBlRe0zSepXJ1/FLUCLdGOsh53idVt1qTYb5pOc3v92W79+mFzyugjRK6Cfpn4tnpgd
WFWpFq/myn3qbnNPQroSK2PVLa4Sd0QZi3+XRv8/hkO1zX77vyvQ13n20Vav9U9DuOsf+fcQzjH+
oRks1DxdgpoOyfn/DOEcpOYsdewYwGJRf183/n+r0JnPsb5TYwJxpIFFoNB/pnD6P6BdswGwbpHL
Y7nmfzOF+259+M8ebGGJoM1h85QwWzehZnxxJ/AgtWmY2NBV0mzVNgljmWjOOC7sBwzG7joL3HVd
RItYimVHCrLvV7vO9Yl+2LWZe9Oo8blok5tWi25QkT+EEq2M2x267OyWDo1lnMW5pzvxSSbjIpii
x7bv8LgXF2ZiUGlaTL3+S6FNz6Y7LGRSveVOuxI0MKY2W9Z6TY/+IbLaVVKEBO1aZLWmZ2YOSJAQ
zYbfquHww7d3+ted/yiFd37eG/hADEq768QUjJktjK/7XyTqXm/MLliB2ja8kEbUfuqsYqYWyNBU
/SPwsXtZvXm5avcOE3npJ9UieTRp66MSa2KuXTOzrERzN0OX34RZ9TAQi0mQu/WcTrnl8X/UvBEW
8DlqOYCPVqOvGHRNu1HVbgTn/3Vl4dtMkL9dNDJRw7TfGiH50xqBB2O3Yap6SuO23+mMgEatNrfD
6N4NzCi2VTIOR8aT+gXZLi2sELY+QNfIm2ojXlWoT+AhZRbuvN4A5go+htAhnE9FNnMtARzW9E0v
aXCyEdkd79QKFRt7onaRdkRRFisutA7VPRDQjZDYDo/8LHsEAqDhg8bdlqoxbf0aGUlVFst2MisM
xna3AX2AUEN0JYJ2heSoNJA3kza9hoTC7nV7vLrSiKkLkk676brpwxrAxNi+9pqPzVPw5GaWtVNg
gphmtfnzt/2dS/fT429gftCZd1+BMbr5tbNKGAF+o2BA9xvVIKuTlzyMQq/1MTEXqpyWSIzxi5Vw
YfX82dF7tMixfHHbYdmkfXFxc1PdZIyGGbcEOzdTbmUq7usUvUtYk5LSNJmYldX0rbv+Jo+c5qiB
ckIE6BKrhjdOk4DwRKDT9g/sSwRZZtWObjmvdVJ8Q2ZCxYR/jCNh7NURiUSyAqmhYrVrJtwadibH
v9R/+rXo/vKJXOsOlp/vf7uuPD9Vyk7JFNWNwpUSB7yd5CbPM6MOVopVLxUHyMXgRu6qc8dmD1rc
Bs9rvhuqiI7kwy1jYJirHLF3rWQ1DdGxmDWDBXLM0utHM2y0fWtqR19W9xXjvYUvpbvpnXdnVP2t
VfEk21Xxl8KS6pHV9+dbYut1rwcoBhtCGM6XNY7oeddEeG8sZZBAKU9umySUqwjYnM1juJoEXDxt
ylHsfP+tnAh+GsVAgRX55k7GTroNGavmVdNsAYoHi96KC1gWCqzD1MqW2Jg3NqwpERCj3kA5CEYG
qxR5oKvcs6mA4EiJdmqpceYWngM9uO1tDKthWtQrQ3TEDH8S/o5PME3v1KlbuVcWQxXFiwJrWlar
lwaHWq7f68a4zMo62MYpKSXM8AaNiR8K+G1RRO2q7GPHqwJQzgaKKLKQ6zWjs6dgct5Qg9wWfnL1
D+T2LI2H2zDu78mrZIIW+Xcd2ASJnl+riVAx52E77p3IZ51I72KBLb+PIwB8w339bbKUGl8xiC9h
mbOKOPhSqpMXyx5QS/92lS0lWbDn00OWPZkTQ/rwDTY4FnuhBHOXB2VQCXCm2nZIyWS4ZJ3rvk72
PgenNvQPTmRqa3LBfRTewNkU81Utg8WAgHtDWOczcfKxV9qgFJuBiJdYFqiX4drFwxNZ5vqbH6OY
UxLjjRH/Z5eLV9tHLqv6kVdOKM/ktK3gDI7C6G6SurxBhPDqqz6iSKBhUuc4ZfYBepIOe7aROHvD
yo2DTffcU43hruh8ZRGmVzk7iVmDqDwE7fZSKfRobjZvltlkG+mg3K26nDbUTI/FSJuuYXpSRbem
LEDe+CCBpqqct3quztUCLk5sRPmiiwNnX6q1jwYyjWZGGHj6hAkhZdHeJXq1Myf1tanDWzrD1TbJ
NONE4HSz7Ab1EMbjWQ001Gi2vvWRmHR6eMahQ8IsZ8W60y7wN4nvRZbR1NbKNBV5GW0kfL56I8Oz
OtT10m2yIwrlUyNxl5uNmnCfZboZW+Pg4Ny/RsTzb/vZOKD4l1ZPKh/Ph4ozpHSajyZCFujguhli
knhay7e9wlbEzgIUvWw7hxHmhHxzbBqCue3oXAohkCkEiIyj+D5u0o/MIMG8CSxt4zflpy+D5VjU
hlegxKXdqiJtyYanosC+n4loa+tQhoxMLmoEt/M6ixA9pG9dZTnzcaQpqMbE1k4BbGTDKYWXub4N
Nkfi27Vmw3CFe4zuqiUSaIQKVzFYnk+N+zok/Rn7385vsmgpxbNGOOq+aEYIUmY987NcXWdY5yFs
s8ExGJ1C9ZxEOtPqbCk4P4K2Cd2DdV0orfQ9izK4dxUIXcsC5nJVQOBWGxE3A0UYiDacleiVVo5b
oHfK90o6nc3WhBHv1iddFidNSXFjW+ZthwcF1JeaQpThqycfa9sX5APrebBU++q21Gp3NxbaosPD
HyRrRsDRbtSlDcK0pIuomx8R9qdZ2WpPXZbYCwUkSRrEjyKrTlqPsyPUUVImObnEVVid7P5e9XXH
a8bxhdbMOcnFfSHDG0d0x/AqTxZV8Wz56evQE31cumBMcF8u47qR8EhwPY0k+3Tw3CNX8eeGhAbr
WspBgdLXJoDZ1QSzI6qlA10AEwp7BHkLMl9r6eVSwO7C8RE8m358mxgR6mQF+FaXbEoDqmE+qfeN
HivHpDEgWTDLlq26MOXomU6PcT8OzlAwscMJmR+iUXX51oL2RBqftkoNf1tM0li4vg/svUA2oFNp
YdJ30rlj1OraTRKeZh9eqggOpe2H86yF2KSk5guwWNtsHvWWH72MW0g408XSUdf2avCi9cOtNNR+
1VpDNguhhoVou1ECqQ1rQwbiqZuo4Rjqj6jMF4MqdjRCtvo44XIKyMRljj/LEFHOXCWDs+DQwSxH
6OPRWQnFR2OHMARks3DnNLWTWd9BX6RzBlaVtkxd80VPQ7X1jbhf+ApmqKZRD35kb4ysq+ZdVQBO
a+JPRvErpHTvaZmBhGzJcEa9cpsMzUlpnWlVTXj41C6HXZVfo6PjdtH70Al0V/MymP1zfvQHtbee
QsMx4U6U/apSxWsANVTP3bdpMPtZqDD/J8MW0FnadXMjre/SgZfQ5RPsUUsIw/6oCx21jr+P3e6C
RMnyQNjzrlZMFio/OltmTyk0xZvCmuC3asZBSV6yvNHA9zAeG+ZKNO8HPlM9n7yrdMYPDopM+42l
mp9KO2xdXIidFoNWZ7nFaPjqDD4si+aQqvZb0nf6jGJk08Go93UW2mu4nVf1ibWkGIX71T1X0aJD
Ugf6NTwHebO2RbiqSTAAAmzcD/YemA/SWbMMKJKrbtkUxptppHcdmF+p9J+GqO9wVu07i9lnlfU3
qd2xIYCd9wWmiVZXT52O9UwqngnTytbb1yoYFxgCPytQLFgI+2Fe81p6lk2Cw5BAZ8KGyRcdNety
LPAIgSRT70sRufB1ldu0gQib2d0HRBl48XAb8J55Uy/JFNfUe1eWPioPnYZK/jmk6JydCEBZbLes
vRLXBshNk+DhmYZ9wyMvZ4sW6MPKUsh62ArGtSHKN4G6UpPRNtNbqmMjxKHC+FvYj/6nO8FlQXEP
WsdR8RCq2aeqVBuE8GBN+E8Xdu+jGg73A+kcHs0/fybyeEFyVrOteJ9mRoSo0ZD9vMmW+Fioy4Du
kvmXwxBalRyUllCRrLmRVMAN3g03fR5AhNORlNKDrd4QQFFCNI1pVQNMo3X2yjHcC3mRPWtgDwbv
55YCf+2oAlcJskvtxHN0kgtiAN7zcVko7qKBq6Sg8JpJu392pvyxTrrbRELAMkf/INTwsawySr5H
N4bNxUYI+qJQT0k+UkE0aGBy5oEW7L5JZxvQif61RBLOsZnH88BuHyNtfBAgKmZ4XALPbbaa2Tew
59TupLXRVh3xZWgqWycyAGA/tf2CIqr3nE6plmo03aljMdcDTgK4jB8HBa14Z7q7Rh/DRVVuFfWo
VpVLpZgvRcZ62cal4fUKaANsL+TNdRu2oYttT98QZEXLuGxJjRQh473doHeg65o09tCU26D5+1cl
wo0idO2uTCqFSI9gU1u+pyGbmxWVeq/2ysiW2z6SL8jypWngvIR+M6aPbVvxU5IP4hvBRfSoKcdx
4FHPL47acpBvDzbOXc92KW6QlI8zDlUb5JDrJBrf6EKe3HLKV21q4cTRxUGvp1u8YyiGMpCDqE3R
X15hbYKlpXLYVaDRr69f2OBkN3auf9a2utHQBZHdWmmeX70bTkX4F6AmBXvE0lLjS+b3u6FNJmAw
4YR0tQcY16zCejNplfDwCBl0eF1gPI4MFlYWHBozupukQlaefqlj65SjD1mh4wTO15bzStPjNcaI
WWLrhzKKYJAX4sEGJc1Ll3T02ZKSZ9GaruegbIGNbUfqJOeO0qcUa16coF5OdZx5uEN4zSPjTerX
7NvUb7w8yV4KAZbY8eJo6pZWVwAtV+1X68rKI/NvfZVhejZex3mu3Pm9spdK9whMni90KKBqieE2
adArTuE8JC000spthBdIyesPjkv3ZWCP4CiiRRYS2rLCWvOYQDl2QkRa+aDNGsFmhyTxVNT6oce6
ys5Tu55mJNncxA88a4fmqDjDm15w43JQqKCj6ptXOZ2J3E68RDr1gbZ0ivJbV1vrLLbZD3sJ4NGF
jlTV1cmqlU84oC9TGG8xF3lBn0GuHsnXtEtO/yP4k/IpMZNPZ+ToXSU1hGoccTWbX+NH365hKinH
Pt52OuBT+CGDlFNxsVAMCGpG6hxisXay8CmL660ZhySYCrlMmuY9qRpcsPJIp581q3KqWUAWsWeZ
0yqJ10U7VQgpcTBYnfNqiHEfYyXOZHOmxwU77yVIjRgA5XgLYHRrdkdpRi+iNV4mt13Zbvthh9pL
3fhPkcMJJyWQ04E6DTp5qM3XVGTfBm5RltXNSMdlIXH7remMb7PSGrxkjLy2C6xZp9TxqvY1iG+p
dXYKU/UQXh+TUE/mk9WYTL6b3egE/rKRXbDUQhtLodzWTqCDYQkPqqhgvZXVScp6g0eM79jR3tIM
bnLqPFCtCS8Ig9VYBA5IZ/5w409vA3R7LRlX/hDyULIr4zzUj2PE/kDiHaZK1pOeI7DnUANP0LOd
POH5xuqkhXIP4pEocPCSFFVgoGL8+z6NHZNUB0eb8FsaBST1QtSAcKJPjn+vWSNr1q1kj4Ky9xL8
ZMTcLmlVhp4ck1OikDZIThbFZbxsBIcqjMH3uQK3UqfK1PXxzpIQD8uk/8zFgLQ3fOTcve808DqB
pl5wp+HM1OGxp9EdcsZbZKigWqE7IYDaxlcV5pSbLsSjYWFao0nBXtL9ioEsp9T8ZYlxOgJGVbeA
ni0fwKtiv8noClTv8qdyTM5ukHULCK/qBEdbnxdkLMWNmGdq//r9Q+9EtY+VmqIkucH7086hIQ9k
MNjvkWk/tLh2ZlPNjXEym7NY7GLRAkXTWTw1O93mdrEEpvAw5LC4pWIdr9hmNYK/X4bRWcbdXYNs
fV6l+sZpzNvQ0aNFpYaAAqkdZMFbIKV5j8ySDp1xlMQ6jULfjrTmOOQZV6xsfDfZ9snVkxtfV+5V
wUuXRSPH8Xjpj66Y1112U/TkIwD5yvPwIif3HR+7thjDZl2X8YbX9IYm9luCYQJS6kU49U1gQgjj
K7Bafydl0y9bAB6zoOakcUVB3SZj7kOO097y2FxPMXM+mzkcXtsIqpOSnZ2J4sYCUTomyRmIFuzW
iewmRzMZnRD3dL1ex2M0Jf6lx7FehdG6CCxIn1CLUw55ShB9dnoM7MkH7ECY8eOoMx3rixIWFrDZ
ymCNKarcS5xojZjoJJ2Es9xH0ENNb9Ar43DuiA3N9hLhX5cyXWNbus0tYEqxLc9yah7aEvCYppdz
FCO3urDeNNTf0fSeTODR3cZXPDFGn8qEQxW1OV7oHOR5+Kz3013cD/laWtfIislr0Rj7vg8PUfeG
TB4tDXj8aBxT+doY2BxcJ/wsg3CF1G6eh8lGXFM4Aw4Y0Wg+Yl18IvDClrKfNUp6ntqamqdRl4Lc
Ymkt+7rZD469TXp0uFg/Uk/9luvFZ9jizijbfk8H+5kNP57hTsAYnEkszz655EqzsuEVzdOcfw3C
Yq+b0SIH+DILa/j4YeJ/6yyAZk1f3kLIPMdSv4UGMMxbXIsL3VrWtvlmR2Qoh7m+DyO22lLUZ+Dc
Ai0LWomA/JXMeMPvCwlO3cNSfIDM+u47Kst+lmyjx++XVtJhi5nVwcsxbt24f04qfLBg+srhjRTn
q4EfQHHQnXLNhiPfjg8Nk1+vpMbF/PPUNFDxR0blU1Ov43rcNwaTbbJu18OYVvgdWflTue+xUnht
b3okf3/D1Hmd9ybn0GnrOf64nLr1KRbqc9U4b0bnrEwS49gNl/rYf9IvR9pGt4QGicPnhSWjbwyS
R4reI9N5nOnEns+E252ZbudR6wG5AA9a0fbOcpuuqGFBN7Dnfuag8rHg+wlgbjGFQYEtIWF1NlLs
7VrokxyA/ZwsDmIMHHpG/ljQWB7oq8SjgOGpLceID68CarOwgvDgG4SstzadGoCIooddWVxF8ZMx
LKsoqumNkBGFTmF0jGWHSWiu+7su1wJqjvHoNIa7Br9BnMqsa5tqUQTaYxUVe9sHj1c05LM45j0w
on2Z6Ks6y0c8/9qqalWYme5NRmGE3DvYBP2LCpNrTY7SA65TIuqEsnRzRV2XtsT3n5ocNED764KJ
k2FGD1HNE1w1gVy0aQIBxR6KZYOiFDSeduL8ZmyRR2rEMIQrlZy/cytslwQNscM3zOTBwqjcpxpH
jUncshwayyrIMW/62imBlug0jrOPgra5SFB+w/BZpG54K+U08lKeiNXkW/ET9oE6DNeda9DUGbT4
MTdB44aZG8/aVosB3nC7sJumOZ2adm20hIZBlbqesSLOnmmrfEzZtReQh3TjVPrmGGrC7BTEKyXh
PE7BTx1SGuVdqZYl0A6Y4ZlTlndFnilrNywWYsil1xil8sq+OwtCGX8E7D5aa5qEsIhgJzDnskIC
HffjPTl840X6ir3vnPjWAcPDtEmizVwMTBlpm+C9iG2KDlHIY+AP/bdk7Fa+HuNCTcbYi4kCWfeB
Fm/Ha16a7RZvLod0OgyNeqHD4IAcHaNdGKVkJgLYX5hpH947Oh3YYYqMvWGn/SK8KWOmN73Wuxzx
+ulcdtq4lm5brg1IIOdUMYEc1Lr94bPfKOO//kutsvqTNl2CcJAb+lTKcvKV9gGb+A1Li3xXHWWN
rdnf2tVIi0ZowSoo80sCbWin+j3LeWljbxizYo9T0N3W9MpptaQH7frL99+FJcZfzoA2Rz5Gd0Fx
7B2Vxmvth9PR1Fp7ieKLzBl5MfJWHgFBpzfff4EzIDmStzu3quUaEwNZMVjCL0UzVbu6jj8jiF2X
BMMLdKxs3w0d69oU12CmIx4q1seDFmq33//p+y+jFd64XfAJBUFZTHySvCdtuaOzwLCNNINZGVx/
qcmwCZxkrfZOfZeNySscj2KJYWPaxFfxOSNEHwrXGK6x0PBocy++ZZEFU0O4hU4VL1ypxwdnzMEK
ZG6wUBxUFG3Tsy6oTg0ya+SP9DFZdJwBeXviRL+pkhazGRQhmM5Ot02Ci62scv0Wy09/lEmvLsrE
qOBgUaRRzQHZ7sWwUEzCaVxdnhSHE9KkKpd8ItwuQz2KUT9Pn0Rsf0RVOC5NhYpzQtS5q8uanBBx
zd+oL6VSkfFe6S/MXjxmF0C1hly9gUAyM9QaCHA4TJCXhnjtjGPnTcLIF6SMuns/qvytRpNbJIWz
s/A4bRLXorwK0xUdKUDjZCEeoRILpyn3Y037tXDps+W+Pndg+Ra82BclGgCcO3JsFmmUM0dgyWyU
xt82Ezp60derNGdtDksa0YNVn3g2/XkqxMLUwmTrhq1ztCYgPepT4QT21g5Ma9sic+FhCt25QeLg
nmO1s67KcVPSGN0x03dWg1XcaVVmQFCAO4+V4ahPisA/g9YqFbpy7KxxF+dGBgHSR1GoWzwsqrOe
cJAeCTj7bDtozfUQRkuRh+Gqm+ijtcGQHy1ZfoZ8Y7NIF92K5iklXlyOK8ON9gQdRLshkVDbGlrz
ZXP0kwDhU6bIuQhSUKzUyUWZaJfAOn1/5cphaA9lBQuTJpo9x0EGuBPMmxJLYlkYY8wMmV4o/8tV
WLbTToRlMyeoGm8VjtJDCrCSjPsRU6DpboNsoA/WK8VS0bP4MDC6hKcCoK1qt06j+880s7ZuxJm0
UHqxGDNBTG19RSirand08+bBqULlru6rb3zW+W7q84cGxt7GHCZxMthJNobDrl8M+6Dw4Y6n7fME
guc4CAA12pSNHhMFElMq0ogthx64k9OHBFDi7/UkHXchx5l2NOGAKVJZjxHQ/u+/JJZ8J35BTGq2
DQ0jPrsFrwBOnVleuNUehfIiGLDipglJSYw7t8A+zBI/Whc4z7KfmhUN9HhwdSb8yk1c0abVIrHH
a2ns61hvPd9xwnWMIXjWYfFY9XWhnUIVhMhQHXkrWNRhHRwI7268QmJFjW2W3IGey1SYJQnPRnvi
6SDTQZZ08EybE308JTe10e+B5vZIATRzFylRui0q4GMT1jRraPYKnJKtio21083xHI30c81jr8vo
076xzTrbJAnYF45ruTdYwbb0M3/rgorVOH+tbI1IJHOq2P2pNP3YtxdlD7Nf10kCYl7DedEHYKw0
2merle8FTaOlaQCE5SRtb+PKvEVeHlVSv6hgyAhrLTd1qhwYPNwkeRXOFT9ehHFRI+UNp2W+YYBr
r9w8LryGvNuZMhTG1uR6bcoE1ORxWwpMgUcz0pdl7UaXnM3YHA1eQUPbY4qg/ZEX/axjpsDpwYAV
aBMRW5Az0StluzVyXiJ32IiA9o6oLFaqGt9HnwYA97QT713FdKrVl0NopIeijl5y+hUr/Mn6Ko/r
kw/tAsBsb87jvrlofnJuoU5vGx5/4OzaQzr2csFODQhC3NqGcVM1Jdt63BDcQ5GNv3s+yDKb6w3N
JJMBFNePN2V56Mg06Hk3e5nQkWmLrVTaVZwmW+OapGmojJG7aDxPWc3ADCtmLcgpobdfd+quV9uG
CrdGNZhzfjNoDZfWt1SnWR06yVYPyEBDrbHnoPxgK4gLq7yj7abbxj6ZUka8Zl9cBilf0gHVbBW6
3+oqvjPjwH0kX3yct/7A0NtPxmXaDtU6qB0PCg8mdt0OL2VKqzgOmmQPh43AOzNed2Zf7etCbZc1
PPTJ1PSZ3Q72wm7pfpZBOkdXD2xCkeTQdaZ87MMWgJOD4zL1HesGLNlRFgmJecU4i+i+5Xni32Xp
YOziwnW9OKdrUk01DjkzSJkIrcC9jEzz3OhpmtZdIBzsTlqyC7Tss4CUMYsKG1tU2S/rtiu+cbuP
IM7NB6ySl4InZUZ9MBHY7dM6pW+kFa6+0nTVPwkjpL9o9AOt6OlAm7VMM4P1ZEgDcqkwkEdB1G3c
PqFnUDb9GXAbeMCS8dlQkk2kKHuYXtPBBjE2gUo2K4lsnaWMIynQf779Re02i2aCPa+00Iujsr4Y
wBxmqtO1c4YKGLFjERCegCxnGJx36SbfkhTkcBgDoeJ13kidXL/eHbrFOPi7MWRf6yQHlS7uzK3w
3U3KMYN+m3K2JUZJgdykJPmZxduft+1Yzv3CpllguPfO0N90bgPPSbRrd/B96FyUpMJQVwGu8Zs8
9HG6cLjQqqFbGbEzLNSuh3OZmNFmHOlVa637WoTNQtUNyimDAAU/ZR7dptpMDMYHztetRXdznRTT
CsLnu61myyodNuqU3zp2/boA4+RzJAqNmTJeOeGwuoXOkbou2IJ6hRSCkFWYvmAgifmKqSwKMrfK
YAh23egMXkB9xUsUebUGytqs6vh8NYUDPKNAwiJ9icjm8Kqwa9a0QnkF1ble1XPT7R/1JqfNa0ba
aiKG0Y9p79D9f+7pS69jjXILjz4AV+NsD0ayL1zF8ZyisugvR9bSoBHQMAwpNSG9wXBZ2lBO2f5q
insC10zivCAxHtohzYDDLwpniFdaR2oL855FNU1yZcph4LBPrzso8k2pVp+Oa2VrWtgvQDrqXQgS
doZ+gMq+KjGoEbwmrOtuvWhRyj0kVr2xqGeIO6On3xccjAPakWzYhJWo/X2bNkcpMsYhEv8iGUWs
yMUlM9rcy1oGdk7Z6vCux2WX6uEqGnA5ZrX7pHTJeCtAD5lhou5reiabax3cf2huvi0Tea2yvaAY
syWfzk7JM7KMYFJNptkuU2A+HtgiUG6AIUo3r2Fp4qNK+uafpJ3HctzamqXfpeeogDeDniSARBqm
oac4QVAiBe89nr4+nGuKysNmVldF3Mk9krgJYNt/r/UtEmci3zHCHGUQJpidERWboJtJJxk2ZZX/
GlUKrgCfVArFZl/ycvSc+ysz3+l9g/dWN3/3VcR9QazsKgsCZhmcuWLCmKxFLYZ+6VzIcKth6U6r
frnRFdVgF2bj0+8Wvr1dIk531JKEiSKEFTCU/DWyVVe+nDANEWYB2KCfPO5NuqL1WWa4XQKkRy1k
IpGgnbIQ/SFqR0Odu43GYREkOsExZhrdNtjE+RFd6hQaDuEaWgPDWHuNq+gHjvzGoXTo3yhG/gTM
APkO9WiKNytyOItVAllQ5WqNvFNhDTEWRthg/K7liIt48DpwcN2OYoFP5bsNPpiH+i07UMNRDb8F
uX8WTcrWPcUIkhoeg4VlteTfNWZKbVCqHqisUyqXs/eGDU3cImAcpubW8MWlAk3tqlVIhDJia+NT
qHCNnkso+LgZm5DyLiQ8g0xdYlXBIK8sc6nxBdweiMCcTKZ/Iw4k9v2x7oZB0TuJ2nNPXCDBeJxC
Rq5prUFBOdLItRXJoSBuOWyjIOgZ0c5y/5tUS2R16mh9GjhVgQIvHl+z5KBE9Y/Sr+RVCK9qVQGG
Akgen3TFqxP/lRrmM+7DEpXPvSRZI1IObZ+JJfB4dsX3VVpXXH/aHYxDWxq7Yedn3QN8AuQhY/VD
G2Vuv/10PXTIIsGVNps66mdv7ICHLHdJ3LLiereougYcn1KJXAW/bR2qKuZ+kGWSIrLyHadQTjGv
LTa8v5eaXIO0Hx+qPE1sKfNV1uHIsfwoPIRRoe5mpBEUkDMoYVm8A5WyyCNUdAEa6eLcE+DeD8jE
LOmk4LGmAxF44f2cD7e6/0MQQ6JTMOynMRNEjzIrkxrXr2hRrLZ0MG5GfMs29KUSRVaQVATvoxnc
C1HLebttV3Lnb4fQ9BEupD9U2BWIA3FQieG7mZOEvs7Vdjz16rslZrfwL1MnSUxSB55leBZcVeIX
kwT/dkpC6rsBV21xiHGitm7wl0h2M3Gro4rjOZmlM3ebsZuniEHFoNzmjXIPOFo9R8sHSfNCdhJJ
yjmrSj86rZnowOqPpACcP8dcgrAZ/C1qwZrdx1YJDDZPTYycrZNhg2ptsEotwjlYNZzFpb9HVRZ0
iNuYP7H8R2BXQp3XylaeK46xx2HQ7HptRgxATSIUgjtFHJGgJOSn5dW+C5RzVEIu1o2Aekm8XN/J
hEVSYWKB75N5TwfZxko3bsOy34oVaUxUFOeo2TYd95og16qjHUw1VzZ6f2dRzqTSDkPEDFmvILZS
oYBqWHY/0wYZZ9SgyKjiH9ximLait4/IbanyZxVxkt1LlakPhmnOK0H5JVIAFDjeuVytHRBpfkSK
z54n4TxK1Y87LGmdVmAHcy0/KtZdamUpM5H4UugokGJlQhhIrH0TV2hya5WSvqisSwRuSHJWlRgf
wVvgMsvUrZ6zIw5neQcE9k6f1fUADGBqyDaK8T8Wwa9q5vUA6vtNCel16CTZNaY03VtnaKm3WqHD
QjSF2BmMtEJ5JYsrSVCMQyQ2u6ohfp4f2azFpOPOMi+PScJ9aKMn6yQkQXRWiAXj+HwjqfNjMxQj
20uRanfK/XPSvIETE0+VQYRfbY5Uz5OWI8nsI9IoCfspReu2WdR5DEf0zBSDkGj6nqgIvzqR7blu
WMJalkUEe42E2FmS3o1BvitTnaqGSjScXxTTzchGy5ErFotYhN0CU3c4hIkAZ9rXtsDP2N3iszcs
pM6SJBEMhfiGqFjSbIOOkldo3TL9K5tIFcN7kCqOltZUQgV0pYqKmi4SBd5RAyGuHeNTWbcfhVT9
SBTpmMjoWcSRTPCSU4XQqL+kSQcSbdYcrH8osj8+cIPuc77yzDyynHmqGqcUFyBUI42uxcUk4c6i
At2juueIE527XH5poGNulb5CDRQlxmm2krtaK6pTGu06LsZsMdOJnPAb6DG4Xp26bH/i35+9YrCe
J0OUbkq5nNeDPHLaRIs0iy18bRUIcg4tK26Vn1HIHVkAwmtlcOO867tiH5VkwyqT9ZIwftZIsO9B
3kG2MZJ5zVXuYJq7khMvgKXpGTWXHcqF9724+8LmhZRfxT7MwRf0v4YN5tLeoxejnrKlYh9WQOYC
ai5gWd76gzm7CVrIzJqA4CrL1kDg6qUbRQ8Q0WZMOWRCrjFdOWZlmqzphWq/dCNxEWqJHfQYEK3/
cKT9f9lnHoqM/32b3vDfy3jwPooFEddc/qjlt/l3EgSotn/+dgtZ7o//4/5FmbvtPurp7qNhC/gv
ytvyN/+7f/hPVt0DVxD/9//8Krq8XX4asP38D6eMjvz8/22uOYAVzH5GVffxt3/0D3uNKsK4s6h8
6JKJkw/r2L/cNYr4HzIuMmqmcDzoBzp/8q+IB0n8D/IgAD4tsn9ZURV+iX8y7gRZ/w9Tx4ojSpaC
D03F4/uvx2f3RgJD/h3k7kJ5ritw9xDIqTgLFExmxoX3S8o1AO6c97g6njdpCcgK1mzLoSNu1StW
vT9tZjj0LppadP2fHK4kn+CrhoK6ZJ6mK12HQc70eM3M9qdl9x+tLHYlhftM8HLmhTvAD+GQtaVB
LnY83VOGfYfFyZLF/kIeb4Vp2KqxcI8n8UcvWvuU45GwWFQFNTkmQruRCfIqURRPfv/2qV/888V/
tu189fRLlgfOVc496mXCC1MX2DQfhJyZtjdpSxFJH65NJ9ixyk/OiL/e8Kc2LoNcmi4JIWzRRuuI
9uykDpKEDcppD+zoWjn/rx5Iu3jRqpm3GmxoAUlNz2m/qg+Fb7x838aFu/NfX9PknMMkzse8MF0W
bM4g6fNEI+FQtYXwIYTQn+4atLQql+eFaq5xJ6XC+/cNf/21/t2ufGHIYJWaJo6XGB4U4dEarHOm
Z1d66p9+4r89mnzx/jRdEqRpogkjIaWc6PSEG5wSTN33TyJda2fpNJ+GHcfLZmwL2kmeJjd3qFVF
iQvCOi4cuHdOYJNSHjtqdPKbK06dC1rRPx9RgpWEuxRfoXZhmU44nMdVirJoXOuA8pxm1diUA4kB
dCRuEJAXrpIt4V42ehwsEl3p/k+e/dMvsHzmT8+uDRh2QW3AbbzNb3RvvClP7HFX5kk8kwu5a+3o
dNUnvExjfxuEn9pcvsenNtu+BoaR02aDFng6+ju0oh6uCLzJ7WrkVLqq70KXkkwjrq5Ssb7st58a
X6b7T40PUlMmYULjotc63RNZyB/oseO1YEtes0V6Q+rdtZd8rc2LJSTNZy1AF8VLhsgQ7DMXSZYd
ebVredW69ILTtaf8a2h894ovVhJ29lmTRDxluM2e4KeW5YlYolv2uzbRXS5Bm7iyJaIFWzcgLswl
k94xnCt9a5kC/vZLENmFiEBnsF76wVtBnsiIp9gwTtKzJAlrmJbbWTUGu1DmtVFTvMxU63k0LWfU
9Csm0C/fucYaJyv6YrS9mDySnI+clApvIMhwwFa2AQv8+we81sTlvBFqfkVBU+BcWGAgQ0Igbb5v
4aulWlVkGX7OsvvVL0YKyrcxS3uCUGb/zeC6V2rJkb01u83s/xPCzH4x+Ci+WH2XH3X5sZaIJhyz
irrsxP4cF70kt32X05Rmjqjf7lssp/p4ZUW8YNL9Y7771Ip1sWpkwhwYVkorsOX9lexy72qnvw1P
dsJdthacawPhgoXy9wYvuoFFVEbsJzTYOpQVnhbOE842T3Gnn1fntQvb8V+bi88Pd9EfJuKRyCmg
rbKz9cltXGMlPlWvssvB3UE/BykgsvMnCr2Tw13W+trDXvmEl9gn5nFcxJi0VpLyMSPUN/L7BYn5
fZf8qhFdFBfHrbGgpC/msrIwpZBy5JLKcY6C31W7azGQfd/GVwPrcxsXs5cZ5TN4Py6OqjJxfP1R
m80rLXw1sD63cNHbIeJzwabTQo0XQEv2vuT1WeUYhrUVNe9/8DQLVYZjiq5YysUbIyWnhpvU0Oez
46A/9oZ15WG+OqFwQvp3AxevK4wVIMUpn0QoxccCIRLzRLmf094VUfh8/zBf7lg+N3bx5nrZRHFQ
0pj+WN5QPyLlG02o6C6LSuAh6g6f0EJSO17nB+UcPH/f/Jc9478eVb2YP+agIzZF4V2W1W0ukV0b
/i8buJgv9DmStXZpIOZaWbYeUX9c+VrXHkH+c6LF8yuZU0cLCSEDTOhBUFxp4ctZ9tM3Ui92lQiO
5RqlC3p1kC9sKF/Dk39jvMIfcEtPwa714/uvsnSwy7Xjc3vLI3/aU1VGWOACpz0rJB03m7CW+86M
VKRvRNvn6kpm7vu+yS837TrlARhAMpeOl4UhqZrEMjJpk5vPHUqg+/knPj/zgVKzC95ocFNbuNGP
37d6AQ/8x3LyudWL3WMitblOuY7usZ1ctq221q6stbIPRoQk61zYy2zS16NbreU9ds3EAWZOrdyK
3ewa3PLLPd7n3+ViXtH0puuspSMtu0rzqfsI85W5Y3NJLFbncNu/RWhtk/S8DoKb/qBH6+D6+vrV
mrcsBdRHLBUH+kVXy9VArhFWMB1QcNtgG3IsbmSylf4AwlHkZaBEtQlOd60tfASK8AUXEsOVjdiX
a9KnX+Ki/yUqAP1k5JeIucSrx/dB0cGLx1e63LVWlj//1MupWoRmJi2tUEMVUPL2Da5E/cpY+nJ6
gLaqiWCGFojjn60klNfVqacVgX2Cqf8Umysz3NeP8V8NXM4/QhDEokS3kTo8zOJ65rw5q1com0vf
+9uM8OkpLroFVOq5qBIaMetfsfKojtBloGlOhyq3rjR17YVdfHxNpNKRLU11xbgdiZc2umsb/Wuv
7OLLC2qDy0zjmwzDY1y8dMZjQJLb91OLdO2VXUwthK0N4hjzHOj9siOJR8mKmJgFFPjX9tgdnqt7
eZ261zfJ197gxUSCE05tm6XLGa1kRxg5iu7KvPnVCwR3tJRyZXnBFf3ZqQkdTUnc5NlKbo4rgTs9
7uUJBb3SFaSvnuRzOxc7oQrkwxQsCxHx7LZsMwv89J3ERj7/APHMSz31f/lgF7shDGepGvs0iLJ5
hTEd2xOmW6G9MsF9udp9erDLaluPGF5sA3ZdwVsHQlJ80tK17AL0oEI1VYfqIbCTq4War3rk50Yv
pqKO4K4mWGYKPJ5H0yhcQ0+9qiHNI6wcMN7u9yPgysf7a+39NL/GJWLgQaa5KIGHNx1bK7/2Gr+q
SOAEUv4qCSjaJSrIDEdtMPNlCt/6Xr4eN5JXbVvvOoPzy2f51NDFYE6LsEiB4bE7CcS1qspY1a4t
R198HSBiqqhSPZQorlyOqTCMfA0P1qoIXnodpxAyb4RaFTyBqP39/af5Yvz+0dbFuNL0TiWJZGkr
e5ZzrCMPhn/14yzv5GLN+KORi7FEgVsehYpGEGKsC3deq+yv0hM3/nZKF1wFNiJd538wt39qVREv
ThR6Ggzk+9CqgZKv5Yo+Y1nsAQB9/wa/6BB/NHMxlqS5mjWlpJlRPhvJS0k99/sGvn97inixrAdy
4GeKQQPRaNhWmrqGQMisWdsJXtLvm/q+NyhLJvsfG6FpnMmsoKm6vkWXsZrMDby1K8/z1UGT1HCC
rYylHCVeAhC5t0AKnSPmMA+DSx7uGn/y4Ob9OvCkXf1WOCXgjhU3A9MmfRVuvn/EL040fzS+fM5P
c5EUYIQku4XPpTxlwb2ksa2QTr7i5c2hA8H2fWtfvlBd0kj64hIUFuifrfWBWurENfikN2P1R0jX
hy9Ct/2+EenLHvKplYsegpOlKLOUVvIbhJwKIsgzewzfWSr9erGSZnt+qnfV/fVTwl/L09+GtqHJ
BjnSAHb/OrB+ep2B6auxJcUkk0qrNHR8D2JdBIngIDmJm0G1JC1bofg/BG76BkPQia5Wo2VDvRyD
SxyaZcmGInFc1IxL9DNhncTKGAPwhjQM8rdRh/y0ChTC5u/TovGZQxVDsCyXaGhJQS4UDiGazioJ
fM/qDdXA8RtS8SCyqtRtzW8mPJJqFhAemiQlbkOp9RuvljWE0UrHbfouBa8B+EGW/BeBpGzOwVMZ
Zg8Cg0dx2wlpiVtIzUBofGXEjVy7Utj5erUJuSaPVLzeZV8rwJa0WH7jYryTdtD5Wu0OXkc2mw7E
nazHzy1hZfvlqyFUEb0WGm+RigwuyclIloBGCNYZA0A0gKaJQByv+1lXCN6SWywwRpPJfJU255DO
3mnaCT6iF2/QTGMrSEs0E07x21mQXgA1dLZVaCdQmb03Sb61FgA/31g5Yb59lrwTFd+6XZaIoIC6
aY0BJyAMTCejccTCmZJbEdQCovNFJw7yPpflj0Trt+WcP6YSomwCtjkUneuoOYUa7lQtHl4JxHMi
TAOJOT0qdbGfkO6i3fN837gVBctOlGRfamSf0ZEx0tbWY0TytJRJN1nS2oHQO8bUrvTEeusIE8iF
3JOzZD1MoOgXIMx9Qh50JdxKXctl+BPiOWfSJGfQYclqUe/kY09QDl+OjEhhX8sPeSkfCNtF/WMR
upW5KNi3izc5J12ObRKGnjKxNlgWghLHpYQtcnzzrdvKujPRa2ITsYQnCTNmTWq6dpTEdQtnT5Kw
9uN8JCBl1TImq1vBuKkGwhnTlQC/GbCF8dC2r6qMKIwE5MRR60OeoWb8GaXdClNuMv1uK+hWpeRM
aEuFFE0RLiSyhCbkaispIdv6kALsAx6XMZUNCXUBsUY7+uQnnNuNx0Td6PJN1Dd2o94M5psanecG
QaK288f9PAMS3ErGDUpgbiHrlS7tLXWjzTku4GYzD/PK9++qmOzU4IcIHGYgntKvd5OxSboQVfTe
tw6lnm8U6YT9YS3MsGu0Cteijc3dGpf8drR/5K4tQbGnYgi3SfOj9+9iEZ6juECFuv3o35h154lV
a+s9dunfesmZ0q5wRZjVpg03mbntCiogcsFfQG110xk/s+4gEDKmhCMT+XpsfgptAdCvQ1B/1P3c
rXWMzNGetK5cOJsC8IjiVxnuuc7xpUMu/TSanchtiLoZUg9tXpLuJvan5PP6DQaqUzPig9rnHX8i
n+vspvDvoszO4vPUv/bZ71j1GtRS5DTJ4fsAcWJ+0fv7cXqX0IybsBbJjKpRfaEj7Jo3TU255qEs
OM+u1jwYFE/q9GAoLReij1KxLfptwyCaEjSCfs8bh2WziB/RZmQB1iOEYcypYCY3reQmomGXwq2i
JA7D2tZ6SmN97izOu5XYNDdT5EW5bZWPcoQ8IbWb/Cd6cz12lJFqEtaZsLkP2h8gRgcmIi0klJXp
5mg0r3n9IWq7jLzvGVZIvBDQzqJ8VOW9ZJYr3rwfsbZg8is9Q34ENEnv3LXVPse5KvnSStcwNOc7
k2lQO48Y7PWEPMb+bkCXXuqK3SioRqM3Ob/t+mOtPqftGjPxOmIDqPWHqsdZ43uZTH6pvErKzRCd
ivSUyu/xfGpTF597xEtpiYSTAZsIawaM7D/M4u9RBPbU/TTYjjc/h+YghI9C/SCPwAHWg7hRtJsS
x1LhmaK9gCeMaoM8M4o8ob0JiwdiA2wKNqsCygUbbGuIV7nyOuZ7HcJP6xFZaRTrOPdawINt9MDe
qIiP8DgiRGmKfhu2yl0tpTY+MkT6oHva4Lioiy0pOvriuvNVZWU1xyHYRuqzXt0xraQzBabaq9qf
I+E7fvYTOclHqbsGFzuzeWxRlFgLu4CpJCstuwxeSffCcjXvghEBSHbWMSqXXEPVzc9Uf9dgfGQz
Cs8488jF7bE3RvKrMiG+Fx8TgsakACtJptqgbdZSc8DNuTLjJzG8Df37IUXb3xhuIB0w5NJvD5Ou
ebmC995HTFuX/EYFaADDmUjdaxDpAhux6yUvHNbWeCiZ8qJkgNAIUpNNW1PhV88cFV/ElB5hN2Fk
sVP8OFE6n2ZNP+ISipsMIBuZvK2SnHP/SQoI8sU9nfG+hiR24SSi8AMcJxV2qL9wAXJbq8NOmCY7
5AsZ4M5glWl3w/wELQBSRrqOB/+IG9L2yeFLxpcOl3vAdNkzo5HDZ47P9cx0AKljFu7i8Tm3zJUR
Ri6qUtl/gw9mAyh6sYL3xkeT3T4bxR6z0K0mhKRrHrCDr0TpjKsTABWFh/QHwdIr4jq7ZzOu/Q2z
C3gSHIQJk/qYwmMSKAwLVQNd0lfUJ2XQONV3c7g3BZmUDXVK7jrhfsiyXVSJt3qBIaPuf3Vtfyhk
EvJQfYca9h5fzKudnlS7fobJIQ5H0zdPdV89An1Zm321qdrgVVCC99ZinoLBCeQLX5edCjPfWTLA
Xw4ssml5JEdmzz8UbKuv35Rh9sIhOOlhvot9ETyLykw/FjtKAL2s2ibsq1rJz1mxrHTTHABCmJma
x/imqqC9d9ZetZp3rDEeqZbQrGTKpQVIpfqNQDk2BrktjMrzLJc7SYlvsI32Su7B95SlfZL5jxIo
EdNINz4hdXm4oE7G4D0RsYnpJZuHOdjVzU0THduKVxAfCeRbJdVbk8t2Hf3I5ce2dBMBIXXmYPju
zA3yHlvud4WBKLtuADi7pCD63UepEB+LoBzah3aelef8Qwi3JugaCD+ydOPrT5DijAi0FY/9NHba
Cjpqq7tNYYv5G0gnq1uHGmegzlxZkyNot+qL0cQolknh1O4E854FD+JlouyK4bG5FeABlveQtgH0
yL/y1wHjhbCOlrxB7ZGFBb+Qpe9DA6iDl5GT/jThPmHeobQJ09s4p/Oa0Ghk0yv+pZ/fSdoZklty
j/bfB7Jn7FUMZAjBxn1pnuIO+IydbFRPQF2OyFx26H59t5aRvJTo4GufsbkK653uKomX5Pb0AhbH
gHlprvTW1sz7oDr4VLufYLmmImGnKOKxMKKQgplV7LDjI75dScBM9ISKZb0qoV+yq5Y0N5fvtPRx
1jmyhXZUQb5p7VC69dX3EAu+4gJOIahe5Fe9l6UdWdV9jSNFczhX2GTi6foHcYRDAyDwR1je5sZb
Ue9xUK3Ah5T14zBmwOZ+lvRz/w5STQzHVzDdfmDGZo2boV4TRgHhunHkof2BxWEtRBs8x+jP6T/8
pvzXljcpyY+xujZiNCIlmxZXPDCD4DI1/I+gext8G45uUlGt5Gp1eotz7uw622juyQXpu/OYAaAw
1hCl5BmkNEi2fdq8VLBmc+MDDrWdYm/quEPUsUpjpXGKOMEmwFgGUGYEkPVkTAEBN894CKZ+3xi2
1t3K6g4ijkP27Ero4GEQGEkmY+yNQBKkdUW4wt4HC3PQX/umXHWCVxXrLnG0wh2eUIGTO0a0MOcC
8h0hxLRksjB6VoXJssZxve00x7CylWDKcE1ASHJTo6oPJiQdIL9OElNtCTu30O7MTGR2V5lQ2Zt1
67z7iRt12YOGhGdk7G5gvOuKthUNLxAO4SBtqlPQr9Xagy0UW/sRy83zhG8iPJZUKuebRHUazNlN
bFL9dYN4IXM4fAR8nnKPftw8twK+mx3n08S0fXAdnr5X641e48l1soXAxqnIwWqpotm6U17DezU9
t7NjiHZoOKDETGNTvYvzL+gvUo8X2+bECZZNHdbpI1vOnHFOdbh2m34N2xmuLAshxEk9Pc+4Ev0D
mjvceOwhi/HWyH6XOQjv26E8ZdYmOfE9fEbDUDi58JRSJkJB1q+hja+4YMN6y0zog6/hzdph70Rs
teZjwJi3VVLFZObLJ1E44osSTVvIX1qWilK2hYyh6EmvEkpDZZXcF7/9kDu7rlir87H7EYYr6JG+
v5nmdU9OO1DKOzq1la/EfBOkK/k3jtkeEtK8tV6GY0Ku8Ic1r3TDNQkCgDZSntrmEMDknTfaTS65
EVA8+SGFzxICQ8RsqHEKzVjb1kKzUyIvhk6K6pCwp+xNYyOv+8fCcs3OjUcHwT3ODA8iQj14VboJ
sHIbB1Xay8q2t26G6SbNnTQnMwCr9pY6SSyeGShDdTeqGAZXaelEv8P2xWTCMhg4Hq+d9Qa5zEEP
XRJ6ffGhiJ9Bew3ZMQ/OERa+uxwWSXckq4yQD6acV9wLIZiMox/hGd7VZB8C37F+qKrXySc13c2p
q3DKCxXaA7WwN264c+cYhU18FldlqK5BdEuCE432hBUsWVflQ9V6jQjXaz4wO9bvyrAv7ozkAEwh
esZnFhQ7iMRzce5vQS6r+R7AvJHA+wAT41jTroIw/iyzsj0MI70dh7FTi2uoi3W+IY8mODQf0++u
2ErCFvdhVrtT8wA+r8oOoYqhadeMgE/uQ/leIeoYA370wQ+Xd5XKlG3jK489i6sFKKyMeCqVqqv4
mwT6DlesEGTmk+pvRPEMlb24EbeAds38xdDXfeaaMvh+t7lZFrUA3ETygHd4VdS63ZZveuWlrIPU
m2adAY6/p/kNCodBhr3klBo3ze9F6AMzUlTA3rFTcGUEsSU3zG4DUCKW9nW91SlUUIQbNgl9LFuz
HRi6NVzzXkjdKt9IqjNh0pmhIDIg6ixbIVn2LCFeZW8m0W+dFwwgsQ4hkMgy7li8tnPxKo87cIDB
bKu4WDkmc7h5j8utuNAZAO86/pMgObAeUqgJN636COyqZbcmY+XBrfsgsytPHSF5NIWPLtzOkOXa
x677pXYn5lm4fjKO3OkEyDhnIGFmFo27qMJ9f05Hz9ReBYDU/VsvHlP1Q62hD9E37fkxYDaFT9Rq
3MO0dvUzb70WxIi0FttVIL5X/CyMPiAkhsQd75qPNL4B7NjshidsiMGRCbZtT0p6B4xe6E5KpnjF
zELcZBz9N4a/USDaBv4zVtCpusOIhFk6mR6koFrn05NePmrDR9Q8Jt2PPnwQoKYU8T7NDqBrKt2J
m4coeI4Fz0pfY5MoevK4igepd5Pq3mAGLcJVbr43h5KoPWFfZHdq6/jBroW+NbAH6KzMnlhCKq+j
giI0I8BmxxLPmMYZOKP5QY5d4x8riMXpRr03JqfXPKFwVTqwGYKqwpzzq4FFq1fP+VSv5E3NFNOZ
v3TlaSYOKJv3QuJM1jrSvA4zKrEJ1s/S2OjhqRZvClfUOFC7I2jb4mnB8CVHOXtUWIyle2jSev1D
5xQ0FZuk2YsInLLZEQzURnt9dtrp1BtrZdwG023cE8PMHo3ixiTjar7PLTKR5VXV21EQAxZvVpO+
0wKclaziHJeDbVxs4mGlCB8ad5J6vU/KvTW7/kLUvdHKp/6Iq7tuThnxp7pxa3JMnagaROUW53cL
YjdIhpV6sF4qgx6dJUffo9LRFncZ0zsvAgq6foetsR82fXc7c8BNDj7MLkNFO+IFQWiz1kbQ9yOn
48jhcuhOWOXfORx0RKTkW6l25vuY5eTnwoyDOuCGzKuqk4PINjecmJV4owHynJ3aYuZnjcP5nrvz
sC+x+AGOKMV93C4rgFYy/TVb6A7KOwyQiHiB7MT9kpvNdh5spP6ESAWcZNLfwDEIZATCqxrYu2hz
ENWOanrTwa0A/cnbEx6WHXf22ukffmd38Xqsjvnb0OwKeNFs34bxDBURd1uUsNk+kqpHYPsiCaFM
hndThgUvQFeRPOjMRse4CVbRWxU8NOkhw2mqbgplI/cTf/9lMk0vlJ+t6dx0cMYh/MwBKez6tqhd
1nOkzd3sqfpeaF/C5A5O+1K5iuCAc6Bxe3WrIUoz85/peFZZwZaCqfoeB76dy1ROKsQ5ql1BAMFa
u+CU34fJnfyj0m5q2e1iBjsL3a+8ZybCXe8ws+ev4xMsCh34lLUGOk3xSt1AF0ayTktskUN1JwjP
KcyHfsObE0fPggeZV+265o3qlR3oTgEANHBkoiXKk3BmI1QjDU1chWNRvYvybUm56D6T2Sv1m4qy
nrBN5L3Z21po8woN5aHLneB1MuWt3h46SqFK+UTgh8kB3rpRKVam0j4bCf6rH5sdQbu2UG0hLGF4
WQCOvObXQLo3cZPWwanCzAo3AUXnQcHcOvtHraKe2rlavBFqyPZ3kwWv5AyjLRbJfolhM+ascMEu
ae6XOvAi/FrBd9Zrr/C9sgd/3pEKsTwTNjsKPmyINLgrT37gjOGmnN3oV9/h6U8x5t82wSHV15m/
BffC/i6W1/G8A5eaJ2eKX4gL2fNSqtP2hHJLnYuztYkceBXY1XtjW8QP/Zt6VjmdZ+sFjiFCeYBD
sy+ovNqc9nW2s9Fmih2yJDXG8EB2OoooG2TfQOk09Dpq+lVyhOxcy8c5f6EIavXvs+hZ1RM0QVlw
5MLRo2Vc8kARAQn6MWqcqbblzPalp4FTFcW6CbN/9i5YADHwkTTeMO+z+iDIijvPCHGpsxm+uZqp
lTIJ1RP0/X6pzjPN/G7713jehNW542DJsPN/Iz6MNLf90AAOi+8CG2rVNXNvOd6Gx4EN3wN50oB/
bTIuukx1QyMGGDfAOF2JLKRd9iBRAjO7PQcqKQOVjHlG3gzPdB9QfF2V35gaJ6aXvth0ASdzZjKO
fYcCAkDlDa91v5orR2LrSXyRO59i85fgP0QiRBCGX/K7EFfKL6s8MTd1iYc9mAlVqw99uYd0MiZP
WQM/xOsFV73HLt6EwE0dbgeC+lbirDVsM/KKOQ3eogQRoYVya22tCVap6q1KHzTcARa15hls0AK+
wppDaI5uRHvXx7tJ+pXAbc/AKiem5sTMvmGo2lGb2DMV3Rm4ZQ/cOKa8WcYnmdN7w9kwCMCvynTf
bDV2IdUuKX/o+mijlGweZYAkplGvZ6F1czU+SvH4U8WsG3TjeeC/m9j6nSqq3oLlyqeWLUiIjbaz
EuMndzhkZbS8Ww1PuKcl/SO8YMOVDVFfawAN7J6kbkJC9GwO7QQH/TZK6sybQEjdFXA8KOCKJaVc
mG59sIpzMTtFkzDt8jbmX1lcn+QdRxS4e+KurofwMGtxcGp8laOZmqjTzG8f5c0WzlpPVSj2hzVR
FclOHQpw+j2l+uAen595TP6TtPNYcltr0u0LNSLgzZQA6Mo7qaQJQlJJ8N7j6XtBfW8fFsgg4vw9
0UQKJTd2bpdmfUm3l/30sWmKbgdnU75RAZduPEXT2NCFVy0DxmPRLK2Cc2ggxWn56IpJCWTpL0Lj
vtJGA10B882Yu8a74Dik4QvU8EOSVk6scBzIRPPrFL+sYvFOEICt54Tma1/fJ3Enb9M4ek1Bxt+m
k/5A8+a3VlHforo+Zgr6q6jstBNBypiG9TLqD4Fu3oSi8btR5tsEwgHbNBhgGhgU3zVzJ7jf/YHq
y3blAyyNLPFojSJ/7zXpfhiqX61VJdvU6klSW/6DUbf1V8Mqk3e11LNbQMuV03eZuaWlLHquUw6i
KvJ4dfWjvo/4h2/BjKnRw75/UJpCCIACl+3rLGwznxOkD510FHNA/HWeRL/yXgj9296feuOYKnqk
fqGbIu+eh0FiniTi9mxMssevHZNell6yuB283WABGr0Bo1lIb5SYJa1iJyiG5Y9xNfI+8WAP+bSt
mN1PUgTgPyNBAs5AEUt8rAwPMEGSxBXwoEpILeRSYhXILa38YHZrDitLkLSfuaEI7Y0v5iDj0zog
stoZGmoVMpyD2ybskvcwheu7nxoxGw+dZlnwpjWEXDjutFj8U6GVSz6lmnzeS2Kc98dalwW40OQk
cyqP8rZ/6P2hznDGeR/NpJ5gVyJB5eJk6dqCVAjN2rvQ4jtx5/IMgv3hoGjHuTk1uen9alKBn4xV
RWASJouvD/akoI7FPcYrevlRkYOs/xKgaMtry7CG1HqokqHz4CrgKnukVLxnswzk8CfNdENCzq5H
xbchXQtSFvESzv50QJOF4vgMRWY7GENkNxOooPM1xPOYCQ6pIibIEhQiVXjEZOGIlAQ3kimVDnCW
MsF3U8GMeU8hcqAF36QizIbnPpS96qtvqF4yiwgVdW3CHa2rj7yKJW8HFYTAahZCwNwDea5/TV1S
D7sqU8PfiFt0f+ouJENIbQ+MHQipYsZTqwNgeFAsQYhgXgumlRNsVJqu/pBAF6HC1kie8mHIsSYA
OikEfVuIQRHt/BYiQjMoRmgL6Ci3di+rcCjQujbgQYGyCLfqIETFjZJrILGTTsi1Q6VLxV6qEv+h
C2lB2sJYpKpR77mFiT3l1ejdNHqQbuTQIqAw4tHZVqKLcbLHHBUlcEZ8IOLU6H46iYonuFnaDcFu
avoxu7GaSY5etcGw1G2VRjLHGqC8cKuHkfc9DSXFcMpR874jKyB9lL3GyZ+GmQwoIq3JwReSOUMW
4VIVe6URS/khy2rzqDSc38OYy3aeDpAP0tCKbuCTC6krl0lPKiBtgEFOQgduV/NCuXUL3fMoGul7
LvAR+KHC7XLZcwimh+9lpvg/C2UES2GhLwVfy090+aPPwE3+KAqZRIEp6nCugaBRJiui8ISESzdl
CBi20Zj8spSJ6/WkRuzpiMYIP/KMrZoAgwBzFaEG1U4qRQv3aZgEmpOWPYi51u9DEjdpWX6tR/jG
N5k+EFHVh3oYdzkDqt0cB8wfWyWbIj5tG/tONrUpFQsJ/Tyl1BC+9fkZtIcnEk+Q1oO6Bu15Jvpq
fkKgpYqEZtgGZaj/8lqlVjdp3WvSvgeUGBBhzdkXAUh272IALMopkgg265CDWImraiLXGWgpA6py
ekhI3DWHWO+quyEYpXsyXCA4qlwpWncoJwK78Crx6zyi6mBXp+NYOUg3TIWdALWD5jNZxPEkNhAF
NG8d+WC/6mFyALWHr5qQ6ty8yo6oMsJIWcmpo2pwQmpwGCAy0kqw2baK0ZHrdE55F3DgEoEcNsF1
Ss9fZaEr2l0jQcLLg+6gtGD/9/FAJcaXaiplQkL1mJDRN5rxNeskR4eH+GRF3vgdFNl0TxlV4/02
a4su93RQFGln+FBpER3RVNhDaic1WyvjaN+rmdrKT3o9ZBnYD3OA+Ksn2lSmR3UaNeGbD9l2+FP7
nAYPTax4BVzNMWM9xamu9eQWLf3noJj5cEunXzk/xv0JQZyybLnG5mplltS6qcbAU1TjX0FzT4My
3dOiFLbfNfr1tWe9VEJQd6loCW7I2uneDb+tw5sOQaFqW1uKl+O5Uy+5WmtIuZPoUfQqd7FBuITP
qcOUa7gjTIUFSAkcX86LelZ8gPUmWwMVkfIALIU93fvdNKOV7zNdHCW7i/MuRwVnIEzReiKCVnKE
gJjTikVPGWgXJsgjKpo1bpKmSaHJSnIyulEWW8SbFM9Q9iA9CbpCvgVeyIdQgBnrpTjs/cZTTKLh
af8U+2odH0d0ZEJ3yI0p31L+IRVUI6dsiyDsQsoaopEi26ztU3+8Mc1YM4mHIQPQOaNPgeRH45tp
A0oKknZFyKJVDI4AX0Z+5pZu9dmJabQOP/isfvPD1OGNf1QG90hELYDf5hT+Zd74u/dIa/W2MRpx
9pRr3iBO21QITfWQo2zS+LcI+IXar6pPCEeDyC1h+GlxFfklSZrArL9lWtnBz5KoAOq/B0KRf/ix
Lk5P0dR0ZH7iISpcv2kqwxmUrGlsC960+EWNlGh48r2QsBcSAkq0zbOKVHgJJM/6RmJSwjF8Cpii
TZ4jELXFt6Jxk1YeMt61X7cRb6MUbUE4oXpE7UNX9+96mFlfRfCMKtsbYF23xs1E8o9Jkb30qJaR
ORJBHxYKBSh5Fg4jqlt14W/RO45pG+EXBNB2ULWxLX+WBZR6JfHsoTT1zG01o/hZTIYob9Ie5BcZ
iMTTHFEau9EGEw3jeIQhBSon6Lt6p3oT0Whgg1HkZKhRNjeKjMD6c1MqMSRDJQeSHkWs+9vMjED5
esEgT7beMjl2Psad6Ux6EiUu3kiyjqItIXApKjKnY1CLveUKQ9BSMmpNJF06gHDdLdWxmbYzxwCc
JsX7w6wT3gzovIwlYZ8ppIrroRTyqNz3Zl4KL8UUQyg3M7A2FDZIKHfyqrCkloe6Xh1lr8fzKbI0
7NHsApJSUSa8tWbQMQaxs9qfWS2g5jYlxHMLP6jIuotTDWBMpr7Da6L5AsCe9xBWleL/qaUWqSMo
0BQGO14cZ/1WkFohc+U4MHJ0mLQ+3FYgrvz21lD6ViAUksWi37s1uGNQTTV4+f7DECdEPZ+scfIG
8DZyMxB4nYo+dAR4EP4DvJ6eHEhXmYDGokL03vJmME0Sw70u4TG+2Ly0TTYoz3UTGoUrwgIhFQfv
h7ecqetF+moin47oNEBd6zmGGW5+lafaeIoKTbg34KBV3BlGKbpD/6UofhUWYnIkVumvBAVGoEhh
BT8XJrgmfTMWXKb8rZ8DZ3XbplBjtx0EhceiqIqdE01yph5MFlh99OFgeUDwuhHypaCpCEAGvom0
RJ6NcLvQNxmibcwhUO8mlBylh0KMG+GhNYZOOhSqIgDK7yUYoL5ZfIy8yUaKC1RIV/3LNEaaHYQN
Vd8yUQ8uXsCpNFHb00slxXZb+r6xbyOA81aS9xLVL2HZ/AEd5WXbHK0PcuCxV+pu6wcBD81gENT3
nh0m3tMBPOV3vLaMaje1IlQi0Ge4jaYEILtoCwimQ25qlb5PR6S6Ni2MMEDylqE8joKSVTfUNJL3
HaaC65LANIP8NaFa3UpmE1MO1COswn/Z8eC2uOsqh1aMyaRaUPtGl1a5igCWxK9FuSdTUSWPuE4T
hlOrX71RRKSbwa2FHK6aXB3EtgUambJAK+h9Qdwy6bX2re5KVd7JvaCZ3+U0KZSZjxhnhIWbOkFl
KUc72KnMeii4DkhJduQKZSG/kUY6x1mmRHHpjmkISW6Ax4zCh9czdEFrqZWZWH48zWMkGUe4i2Oi
6uO+Be/GBdZrgNntCm0Ew2/H5SQT3p+moPpVIB2Tfh+ouqmea7+YUBsrozxsXmNdKglH80bQhfe2
E5ruBUF1/hs7rnqhe8ssvSCqKFVKS7hT1DP9YAZS5tld5pnWMbZiQsMFpE75axRZ+fQwCjJY2zxB
HMDJwzHqnse6iPIXHK8od3JCY+2rrE2N/3WkhCy5q0zL1Hiyo0ll97pZUwMiiwPPn/8quJuhLEA6
YN7VUQHkPPUO5liat5XIP92ZgjrKT//FQe9VFbEI9NwQYSQRr7Ny0z5NGht4LqJIIXjbbhOywQrO
SjnwXKV9WpOr4haWrEMCpk9L1pbVsGGvtH2MysGmezd3hMJrG8Y8DYOhvAlf4fjBqlwpc/5b5ntm
El6TAZtJNvQl4QcdQbp351athHLjrY6Axk6wvS3492PzRNri91pH/HnFL2P8x+AS98OuynOlwCCF
pX5s2GCq/21Lyd/PqCkILYuGZKlLbgLouFrR56rAyDAI6CNTiWY0D4R25GYTIu2nj4jVVokq3ctV
5hNqzOQKOGIKQ+36jC5ln3UgF6rKL4C2YcFR0hZ1+TEcS3pbPGWT/lF+mcfxu/7HeK/d0ZXd8Xfw
S9oTxXCHP2SZk2dKeIp7jjaX0guHUJzrueNKm8Cyhn75cxY19Ko2qbFQNCpaPKgSdmpiHSGTb+OO
mDmfEtnHPntONWtlRpZl7n/N6uBGdFWzdPhgi2L6RosUc8iR/5BzSisey+abpVH8a660CJw1m/01
ZFimIRIjg5sxV/WfFLWPhciW1/G2okp1DsPAsLDpUdh1hPChPO/m7xpu/22/ytLqPPwTq800DkHT
UXGU1dVPDxnEtmeXS9W1zrYzcsbCsZeojjaZaqsPcGzxGO7z77QLbLSddQRisdOfr3vu0lMwBeBP
hV8laTq8lkXnT5SLSlayaW/INuZFcaRX9N4Ksp0gKIce2RDZXIOgLZun/scix6lOL4BoLJkMfTFE
Avf0Wa67cSwKY0bxbqI8TfmiT+XKury07TG8f4wtuqcoxodMKmGMZNWtt0NseIYlqE7rlNSJkkbb
Giub+4V975PFxQedVCqECZJRPlR0t1lD4SmyIdfnbGlCo5dTUdGxMs15yqRF+1kYjblmhRH1yrVh
HJQ4Tm+5NVQrHZ3LeZqtQA8yVUlUaZxYHlL9oAxtkrWgYibpuzf+CMV3tPN4sNLSScL8+pCWbThL
Y4ulJecSERALYz21DyHBc5+ga09m+roZadmFuLSz+HRNYxL3GbHTyYJdy9Sni0SLeu2QUTlDMkTU
n8H+7QI011Ysr41w6YkFDGuDRMUmqF3hgXyBHTkz+IrqHvNFspH0BEYlruFczqgJDFi2TM5HGdyg
bizbLtn+q7ItqVyZqXuzVWpNpj0FzkHl5jvVARoxrwM07G1xKzu6epiL3w5rq2Kev9Prx/JnLOZX
MUDTijFStiPPKs5o0/sQjUbcqVksOb4nGbt//7kBLZrkbrjwmEiWfd6rYQpPmpAw7tpV3vWAzrGN
sS258yQbOjVrzY30LbctynuuG16uzfmMkBUZorisAMo52091oLlZrKobxSOkR1F1tpE1YLvXrSzX
5l8rdHSpBhddnXD959ERdAsrfgcFTGb6MiTeq9hVvw30s5rsUCtv142ddUAvrc1jPjn3Um48XlWL
6ia6NV0UhmFN0P780R3HbbCvbPFmvW3t4mdEhFXTTNJRprZYp4KKHrkfYtKrUXsk5ioX0splRZlb
+059cnmcL2zURehZbcslwk+d3k3vZWIFd+mN8eLtaHY5Vq/UDpGudAhEH4S7pkT/ZpMSG7KDHyNa
GxtPcgaX5m8ns9duGqsXnMVuURNP01CcQ+5Tc8O0+AlPHBhBQKG7HxnOlKY8NCOkr73g3pfr26lW
DopwaGiw6sMVX1su3b+fCSfDrXk5MBufZ7+h6DtJ57vWRGOB4I3fykYnDzGaCjctbQ3LeGHidRrf
IWcz6bq+7MccLbXQkmhSgRtRszbpKnWv+cuKQy9PAYYE0xjWmmpo9Lcu+7dzzzMlI+Yi15R08sfR
MUdcIsqUFwDjN6lu7UkBUwhVWuiRSeYKt+DS3H6yvphbf04oIilH4foR2et9vaM2yP8N8m0z43Oo
47Ic4/X6iC981U8mF5cSj6cSOSRMVvJjqH2thWnFSa4bICr52Ul6qO5IKXLzJ6ux6aUbT/+4PoLz
HU/mZWVYcIUVoDfL/XwMddUTeAyA5SSISRFERyMossx0cQKXo4fnurnlaa1zjRFJqFkqj3QNbMbn
8Ux+IEUm3Z+bwRf3fhzvNZRwNcLw/94Mro7Eokl4iY7rz2bSquJdSkKXIp6dkdZbT/4pBoFz3cgF
h5sjDYpuQP8QkUBfDIZXa9Bacoe8OoJRDoUN31q9vilJlArplN2osYx2EF1WVid/DXuLxELya8rD
xyKM/uTW8OP6zznfTz7/GvnzmJtGjWPFpJtjoOQyNgZg/vVW7ugloc/suqmzvut5Gk9Hvjgnh1DT
K8KGfF/K3HbU89oz/lPZUxbu5Ifoh2Knjr81V2b1fDHIKBrN2HT4m2BXFrNaxkLWllrBCLvYp12l
ejVkc41qcOEzUsjCrU4nfsTdbjGp9D6T2G1YEHGs3cidQS8CfQZD8CCMa0ShS6Zk05JMrBByXt5p
1AHVvUqjtjNXRdoVB1vJfzXdrRQ+rkzX/Js/n8jcnHRRkQmmcNgsl0OjkVj3O0Wlofh9FL4U6Gxn
FFYJt4PimiTPR+SF4jrfKv2365bnGTkzbJmIzknMmby8biC+baV1YVJNuqsO9S6mLZ7U+e7fXw4V
LuMEiSRVUni9Leas9n0lKExKy2O6FIXmh9esnWzn26Ty95Se43ywV5eu14dKFssxFpSWZItNJDo7
GNuZtI3EW5zY8i9rR+m2i3zKoVx5w8kXjSsi3gBviD8Wq80QGjWvrVHdOI1DD8EBhgOdxf5e21ZU
8mzMg7LTjuY7Gfj2VrPHg3pTPqZOsfMg4H6sAKz/PoIXU4ofWaTICM5ZRAkX24w04stBwilLZq3a
hPvECbbNjdnvhpv4jt4AR7IphH8R0Cpce3WdbwDgJFRRBistKpQTz6fLyYW5VfuYmAruRPLgRuAy
U/rj2qZ+6WOf2pgX7YkNXRDGLIrEfkNlU9Rtyh/Toba7m+QnAvA6D8r24N1AzPcd5Zu3soNfWC1s
OsB8RIWn1dn+VmG1n2TmeSjogUKNcle0VFJTfpHb/UgfQt9G+95AYCj29TWG44U9nZNMMlQcDOlP
9Ak+DzwTxNokf0/1Hb35lFrsa1qbxZ7HVniT0akesn3I97qe/Ta0JyOhAa4NXw3aazsqkVpL2l3f
Os43RzZEagp5rPA1cLXPP0eelEnvOl54nmwhhm2QQxap0q11EtHkjpOVs0Waj8eFX88LbBZeIPB5
pokg9/LE7YiqGWTffyOR+RSiFyplCtXhJj1ClPZ3RfzhS1bhyEKhObEgvqJhd7g+6rPAGrv0PAmA
aP8ykMSFi5sDDWihT2pUl/vvQt5slTo96CIdJEnwpW1UhN30YxGbuyiMX5IopKJJ7G0iimv+cGGt
wZmWoSZLPLmJhn3+/oGM2IKahhO5eV5HYRp+DRByvT7aC3P8ycbiyjLXZUaov1KJJfW31IehRpj+
bb9oyEJdN3VhbX0ytdhDgZyoqWAh4SinxxHBVPEWUZWDNvDcjB6U4m6s1t7B5xsJBXmsYt4AFst5
GUv3dXEIfKSCSbyP5MCnwLhpBrG5rzNV/BMoan9byTx6rw/zfNZmo1woAMKYGu+xz7OWZJo+59qo
X5iUXQL6XYRLct3EWRRdJ67Ng0GTLF43ylkoRs6MUUy43BIC6iib3c7Aa5JAxo4UtLvKBLtwy/5k
zlg8gWTDK7rKn+SN8iLag0MVZuQEwN5pngT5sYH14bQrQzz3y88mF1+R178cp0iNsuHBKdeNu8qI
dur0TAHNynFz/h4y5hCApFssd+KJi12O0vPWKGQKcM3Sc9Wpd6aEzuhwLbFzwS2YMJNnv6khSLN8
mPutRwULdd2bPgspk3oNCLmseMWFb8Z2TRIUIBHRpWWAQasDGncRTgNeW93KdGi3T+lR2gtu+y7Z
NLHdZU/pKs7vklEFmQmCsexTxlLIBifvINLNzb5G/jPJOKGG6ufUURVJUcDKAC9MFXdM8irkBrhk
/r0YnVwMequrR5TcqS9/QxqPWmSbsKcrPwh3yAt+G3bEq8rN2t3vQowQtzixughqGJkgtJKBVXk3
OCR99xrEA95Z46O2m6Pb6teIVuDVtPb5hzV5pqvMKLV75zetWkv6ovYxq+70o9VtRNpeaOp96PaV
O7jU5DYAshHMuyUb6F7/0Oc79WfT8087+c5JZpqZjxgWppuDtNcP2o6a4F29cqu+cNKaoibK5Lh1
tJDOwIlwGaVQkmbf2fl7btKRY9n6A608tp3drb1QLg3q1NhiUJA21IzI2f8b1E24a1x9K+7XzJwR
5nT0o4jNW4ZFlA+M9HLnyql4CTrsjPa0zW7lP8W3/CnY6g7gdKfZtRQbHZDrnjvGzf9g3k5Ny5/n
rSadlfbAvP5+z/gY7vot0J6tcbjuHudb2ecRLg7yVoexkamYMSEHdflNXFdrK33NxPz3Jx5YVHFP
jwMmuq2yDezxjXeffqC1z1Vsc9vd9T/ltZfNGU5uOXHz7nNiky6LRGlHbJautO0eET4Mx8O8wdA7
wPaZ3CdkBOKX4Y1MV/2YvqxhwC+OWSFnrRC+VfRlHHAo+jSMuHPzSXuuY4/x8Of6vJ1vn8zbiYHF
R00MhADjeYBDLTxVQ7avGrA19BdcN3PhuvDZzuJDohAZ9JGOnfjL4NDuuPOPM1F2mjOBtrql93dl
I1n7coulHcUVvYp/B6ZwIyEBTovmypjOr5KfxzT//YlzlFna15PCmOatSrwLn5CIhY9BfPt/nDJy
hW8evbq13RsbAqrXzV/cu05mbnEE6blP1ZyH9XbMaFQI0Mb8IqsUs9GiKSlPSoO3fr9ucv5mnx9j
pqlpBHT0uabqrJBLG00PsmTNWVt+UKUG+4MiRuW3FBbO/83QYvJ8QjqUsAV4paU3T5YklPdT3Xd3
hSnS5UmoYe0dcsFbeMwSyyGHibrk8lmVVFMfaRFiymLxESsvlrkS67uwzD79/4tdmELpXvUjjdvy
CJT1wWjfzDUZokuTczqExQ4sQSgUDYHJ8VX6LM3QTsu7hmaNTlq9hlweDRsSGiPsScuwG4rSlmkG
fK3KEV78feYgxiAeom1ql07v0OU3bGB76yvr7eIAJZItJLFU5mr+VSfLrWmjoJRE9B3iSbMjqzjQ
HAXH83upKyuKThcWtkmdiWkg+YBI4NlzbQpHHWb4tOmjWNiLmVm8pNDAfiEdnD0EAYWkgFeyaeWR
eGl8BvJVskqkmyW2GF+f1IUR0/uxyVjFZAY3g36U6+rYqNHK8rrk7cBfRVJLsxTmMjAb0omhSMEw
SxTfhZGxkem5u76AL1pAK1PlaYOXLOswKMpOvVimw6BHatiRtUTdWcTK/v2lgw0JTU/8XpQR/vrs
EVkeCnOTIDGoTCSZOctZws9fmZa/3rzc9UySSQzD4u2+PIP9VgurqCrmbX4EL2HZ9bPqdoCBfms0
ICK4BGQl3zT3AJvmqwh6S05ij7viTr+Rb4Wn8nX4Tovl2q+ad4xrv2qegZPVUGTTlLYjv6rblmTS
Als/6qZt/dIo+wic0mnfvQfrT6NvjGP/LjylH6yb1eqvSxvBPAOmgoCEReX65x9RC4nq6xZdB0UG
01Yz00NaFC/KGL1dd6c1O4vzgJ5LrZToAQPe0EMkLI2N37fdTu2gHVy3dMlxEYilao+NzTrjB1dU
xId6w2eNwMH55j7s9f+jhcXERbQLpyjXwCks24PZ64/U7q4hrddGsZyXXOu8YYKOiC7zIRinY1N1
K/erS3vk6YdaTEmXKlQT6O20kTqQbpBEK/WmhYyl0jUds4ldn5YL+Q1CnifzsrhrqUov+lPKvBgv
wEmU9/gZXpstuIApVQeetNs88fJ215NYF576ny0v7lnIugVem2C5cSSeHcm2u5G/NZsNxCCeioJD
l+ja1e6Su8/iAaTniPif6dPWNOhOcQihRiyEI7HtZz2cDpOVrayqSweONSfKWbkKmcDFjUEJp7GJ
B0YWjNpebwInGA+grkpj5Ti96I0ndhYeH7ZV4Y0C4EFLhSc47qNYXtkNLz0vaDH4ZygLh5fr0bOm
jKGou/J+Ts5s0127bb4U98oXOqGRrFirrVwb1ML/U78j50Af22aSBdAdvncTxCBwVtz+shU6s4lD
UmG+DBzQJglGc3a+uTRazO3kxXr2dzSGbYv76CZwgVuVuXPd6IWHBd/yH5vy50298ynh6OeThUDy
bYouTDvLs64+0C4vrBM7C/eDuSmIXc4OMkuoTI5uD/JfuVCASPMpGn1P3oK7tUvkvFqXx+bp4Ba+
6Le0S/Tz/l4Eguvnb10YPWnZlyiVb3x6RcJVHeiLa/lklAvPlIa0MZUag/MolcCtXrtH5Ybc7CYB
CA0lCeKuDcF4ZRIvxdE+zeLCP9uRVt5+XnTenX6Mb8Kj5coH5Ul+rzaNndwRyLvuNZc3k3+8ZrFB
N5Mm94XMET2DIAt5cCfKbNrke9I/XTckrfnnYkM29T5XEtqo0AX0vkM13sX76UBxKEA7F/bprXKX
30p/hCPAJd+xPq5bXxvm/ONOrl0k5aIhNjDeCl8z4042utu47dworFYm8KIhEp+apBK+IxT62VA3
xTyr57ttJ3QPckw5f2zCrdTGt6Ie1uTgL3vLfFGn7pHn/bIiZJJz2UxM8D3yzuflyOGa2+oBPmfv
eBvtLVy9OV5e/ScWF7OoFemg4qAj91eZerNtsqVRYaM/JPfyYdyKjvIWuKuLYk5Kna3+E6OL2WP8
YSolGI3D9Ds1mWDgIsAJvJbdvE7ogq1+g7N7F3TKUKf/5H1HOd///8b6ImOm1KEFoQPjfl3ZLa/y
cAJ6LjwIqyvk4t3sxNLSd5qkraxu/raqWx2ybbcPb2mhvZ/1N4r74gtVKgSbo7dqrY5w3j2vfF99
cXQEU9aPVorhIZyRWU8djKrr6+/idoq+x5zlpOTMWBwaGv2wWZoRGSrS6sny+33r/Z6ENZ3TS96J
hBjRekIN1GEur0ZJPGUdtdpAyxyA7pB9453vgsKnjqZUbfDFEPlyKlet/fXhXVj1lsiVT6P2kwTk
ssdvEIOJWNT8AeMcfGXilNmD5/80V8ucL4+QngGieRalZ8u3MzqxlPNEWKpdbwew9M1/2gh2s/mW
0bM3S6qulgldHNuJxYVzeEGd0AKccEKgzJGhG6SVla1LALdhQF7/jBeqZngtnNhauEnoo7vC26rb
aCghbyZHdZEk2Fdfx8f4tnesPzyGHRDta9UZF7xzDtXTp84eap0FxqauMvo6RqcFYg9AiB7g783k
v1wf3N+Aw2KV0YNAdSKRe00iSf35aBgHNdC02YpB0l12CpCljto73RaW1dGgGi0qHlRtOyvlprvS
mf7k6FWg9GN3f5ovPk2+0PSBQd4nP9qOy0C8Xa/ov7ADnf7EZXVAFadN1tJASFvkT7F7ihModbrp
iN3blP28/jkulAgx1/98DmOx2xV5LBnZLI4j78J74D97w02ZZJjj1CCsxV0uzvCJsYUT11LEtYq6
hw2bhreJLS47UU1nq6Z9uz6sNUMLD64UqawyCXqOlmmvSpselU7Z1OnK0+yylfnMZ0znZYMTdU1J
WGGljeGKi5tKHOwSuvT1sfx9ppx77D9mFoe9FSa54id8tfCPjEaI78LbTeLbUXjU/2j72UkpJmsM
JyGCBV16tCP5KOaIlyfHdmWHvXBE4S3//JTF4oGYFaOZx08pgegH+W9r/HF9sCufdCkcnYWSmVAX
Aey/qTZyxyW4h5+qJ0//gRmDiyHpZKIEf/f3k4uoKcTJEHXauCEmnUH5TnmybSIgP29mi5Txym30
4qBOrM17+4k1tKyG1PSpWNdGC6x/tdHkH7KQ7q6P6eLcnFhZvCGithwTU6bwDFbbXR7G982wlhac
Pe3ME09MLDwR9vuotyUmevKcqli7DTweLa63HXTCUgaCJq043NqnWzhcSa3u0HV8OtHnqJOEfUj/
WrJW1nYpAkJJoCWDN+EIooX18wwVSZsVeRTSX7DpXWET2F78GGzZ/W0u8L9H47hej3Vx5z21ufAK
35SzNpR5NVTO4ExO4viufqi3wi5x+71yuO4cZ82s5OI/jXDhHRMqarJsYE3dwfcnLkFd0XauWw9W
NsVLh9fpsBY+At1NbmMRQ1PQg5j0p+ehpVU1lhAknURhL5drIoAXivc+j23hJIYEasYMwZdpiMkE
bXZbTS1pmVsRCm2/ISa90eF3d9JEyaux4qAXL0vUDOoahDmVqqXFUZM1VheK81OMlocv1A568Z76
cbJ5oa08talNBymcAZpHVqtGLnvtiel5RzjZV8zEaCDVzaZRKtkMFBaldnYjP+gb7QhX7Ml4XCsi
vHjxPR3tYqFkUm5FicanFoELqy6qSbdcfl0ZHCMgZ+pKwo32BVzIt36tmuTS9nZqebFcMrPqAZTB
/p587VsWdodJ/A8SJRafE8CBpVkaU/r5ewbx1OZCQbQpgc0rIMnSaBk6nR8rS/HSngb1g8A4Jf/z
jvPZjCAhj5fSTQXRJf/RfCQOVEO7crXv0lE7RjfxNrkTV4qSLy8RmgsIiXCzxk8/29QnuaZXBleJ
Du2PYgtwmuqR6QuQ4NWu5kvhkFkN9H9tLXYAT66TUA95/olHVKhAJ/+P/vFka39oNPi6ns67vBAM
GvDgUvCsXSZM00oME9lgdMMDVx+XMv4n5CEf5/072kdutlurLLq8eZ9YXHijFZsVrUlchAQje62g
wI7A0S3pOCECoiW7CgyU1f4opRGwsLW36ocVH5r//+VJTG3o/454MZ+porQk4Bhx7Q5O+5w/dQ8x
PfpU+xF0kr5Id8n34m01AnRxDZ5YXcxs0Up13JBKIuwUP0ubn8MeLpctb12NiAj98fbKKNfsLVbK
GNW0x8GP/TtK7whncQ5UCvZgS3b/mqJCcVyr1Fyb2SVPRaX3NUAvj4d2K21SDz0MHQHL/G4wt6J4
HwzfDOM9QQNQIm4SW/3KkOcveDavJlRVWiXobNYWWxAcMy+qfL4wMNSjTJGqF1I/XRwj+TWVM1sb
V8Adl48vU8UksdI5NPR5Y5DERivTOa4m8qj9CAAM7ZS95/Tfgnv9HRY2rwi3uY+3qzVtl0f6j+HF
W7A31VCMCgyH48ZoN8Wh2Pqu+dEch6N3O9jA+dwZMjHu673+tuJX85l8/pX/sb04s7HqNXWI7WZ+
/NsZeny0eg6U32t297v+GuyuG7y4Wk8+8uznJwd1F9SygAAbu6+FeK762pmvI4rIxupsrg1s4T5l
JVk+LCBK7++QjVC27S5+o3rdNp78x/xxPb+7NomLbZAsVKAlGfbq6llNGpDcqBIZpRup464HCN57
8cpFdu1TLjY+gO6en7davxECOoJRbh+glHdJvqvyYWUtXr7snEzbYrsTSlpMxznKp+56V7Wj93nv
QUdlU9zPQfYY+WP5+bqnXD6oT2wutrwuVkLdKIjzzQnz4lHZo3cgPkxHfYsO3lpj4PyxztcBxUwA
0eYmisXiHxu1sYJ58bdUArTG1ywFIWWkm4rao7RbqeK7eC+gG5+W2f9m70qW40ay5K+01R012ALL
2HQfsOXCVRQpUbrAKIpCAAEEAhHYv34crOouEplGTPd5rEoHGcV8Gftb/LkDKohmtNXSoXqg693i
g0DRIR4v+8PS9YKQB6g394uJc/7xVJ5zs2yEcoju0W+MnqX3hw70YiDHRb0r8Cxtfsh9Wl1kdicK
SHCUkHP52Ni5bemC9wjtdiZaUtagNzimIAUUiFPB+PvN1aekgQxX75SRDw7Hj02d9XbAdAK6JSS5
T/uh+rnIVbmU6xVg1R3YsED6xUKwN+6sJ/KQQvkt3HqJz51zzwI5FhKzaJVaQ5UkaJ9yx4DKGKt+
OfIWoEGk8R/ASR8Z4CgGp+NGzuvsMQAuCm0wxLbQOrhaPGFrXgkGwuXoZfv6uAxwQajY+/9DIL58
1voUYPsvjx/Yv+Afv98onFoGQIqwVRyquypOD89dVN6BYmmzB+vclgScz0JjlAFQ3DrA6H0snQQq
Ich7SClBnmt0SQjZ043NeAZ4j/qLjk45RDPwxNd1Hm6ysuiWbrYhpPcl8NSP6YN/06Lptw6N7taL
UJNJJg2CIgC4tdftZvP66cWCLwBiA5TudWAv1hjJmhuTZTYYqAfNyRq3GdV+FKYFHpo8mjepAJYF
er+AsAbyLVQO0HkG1or3CwjC6V61s7PkNqzEZ6EHQe/EDxfaRAdSLgCLbTb0nEnK+ibyoIDweraJ
Tbp6afOcEPEKbPKumi/5vonZdZ2DM6JI/HhpXdeOPnoHkQNYYv8F1biVS18GtRo0vgDOCGhBHQeA
p/eDZhy80OUSrEqz+dahbTBz1ZfGrZ7BWJ6kUIJHRRqCzvbWyTzdw2AjXQrraGMGpmZ90/nCyuay
eYVk9EhbqZAdwfejxX3oBWlQ7MVRXG1Skp4GAoCd4MpDSd/HeNdHdMjsiUNtYQoGiIY6BlQ9Ny7V
MxsWzb+ug+3qmNhMq9nkYiLQzYAqYJ1Vl33fQ/S0gjThFNegpbeEs0FKeXY8b8ytHMIOPLi+04DH
xLJ/+dOvZtyiFTmT78OMvbGw2p81MTrBF6YU1Ac/1ea+6sTFokVUtiAOYulR50DTyM+QF9x4nc7t
j7eGVy6habWdsgoYXiLTCd0UJlB/bLc410IF1hcI14IOePtuPfMsvh/xyr0QppyMiv9pmOcRmngh
PQ1QlIoAsId2nx9v3wNb+2blIiogd700LSBTCLy5q7JQed1lDwVIRYbQdPnW6TPPnHq01mKX2hYa
UtenT2ouzUDlAvHGV9gXiAG9gIEN2EfWeNI3+9/OhIeY1Df2lu/zJnJx5nl0GwgsgQgvtI/mIlY6
O0fpJc9LDJ6BYz6g9aVwwaC6mW04c62/s70+kyDvBs00bC/cuAZE01mYx8vbNcag9XZx6Wxequc3
0Zvxrg6mXXpKG13M79ImJ6HG5d1K52C8Njca8ezd5s7TNlnsptnVaWVu1aagqP/DrGclKYYJZpnl
0EDIEupm5AVUOlse8hkv6/3qrs4ql0KkrYfRlod8D2mxLAZ86dAk4wsPt26kUw8ZtuA8IuFpuCZa
m9/vpMI2WtNEkAbVKTOPGPSiusD3lLlrm668zHro+3x8E515IC1wWMF/NMBAcnJUwDJptL0Cpk6O
DnQGrYdRTz+5EHmDqiF5MLsePDO0jZyhuv/Y8KmzDG0MeJJgEzAs/L+6iPrWF0O2ZMly4kNNFcJn
PoSkXUhrOAnY5q8Bgks+tmieOSrocSSIqdBzcwpqoNaI9tElpbzgUWgobugNJIX3CH6geFc90usl
WtUisPBBPnAPiqsbcg8F2K0NdebuB9PIgvixQVWur4FwVkcmZUGWDa3qtQfplOrBMegDcEJbUJEz
1+47Q6trFxDbgbYQ9QEXmvcISaqgpcXnuX2qxDd/C6v/WvxbeVpLKw4cdx1/TrxpxXKP+Q7uITDw
J4N3AR+2R6Hlpw4dTejixdCAWrAiSxO5X+7RGOSBqgJiwArpnlCJgLrgkNi8Hc/OtW+R14YncCit
bse5aTuBtwc8lAzFmMT+1dwtKB3+1Xw2sx1/QrB0ASaVjUN1zirgVSDTQXRhn5Bp1zWIfsiIFfa1
Fo0rkuqRqEAeBe2ndsPUmQtjGR2Y0peWLnzs+wsD8GYB7Qm0xxSpA93mTtynPOtvR2uwn9yabxyh
Mx4ZxG9A/2QBJ26eOICmOeQu+PVQtlRFzKYjNNCijw/pmXQSogVUl8Ej6XgeEOmrARn9oKY+Q3vf
d98PoC8qb9nFvNdv08+Aa0CYh/0EDv5o331s99x19MbsGk005gKpkBwolVE+MvVFU/a1n7cAWN1l
+ddhs053boe8NbeK3J1+yia5uOq0wdZH+KPQWA4S9i1P6BSNurRP4r5DBsTFNlnNpovnsjeW3JW5
g5YpUJoqaQ5LfoBtWDq3M1AWRDcTgh40/K0MkUqVlpR4m1PPA9MOxBUtf2NrnJuzNybWNQdITDmD
o8OEr0Gill0hNghA2PIfbPG3VlYrM0AVrXNb3GPUA/baELuOaFve/7lVeWtj5S9miFdL2WMkkPba
2V3/fdb5DTiBdkI5icfgIDutenYHcWhFvWH83IXx1vb6Ruwc2flQMAHZ7pEBjqVZMpQIN7jVb8zk
2aPsg07sNXGK5snVEy8bLpsWdMPgTSFlaCR2WO2NCy0ckEZ9dp7VfXOTJf79xwf5/Eb8y+jq0XMk
4VpRwVtLRx8axnuQt+w/tnDO3UdGEfRO6Af1l0fv/RXVDWSsXOg2BvqnNrIey1sFIa9AUrA5Bt5P
djnG6Ot1oINihJv8LGeG9872aut0IGObR77YhtQNH5/qaau4dm7Z3plY7RATXFmyr2FiATuOUdMm
C8O/H6afx18eQJ6fAHr8vNXrdGZbvjO6jPtNCGV0VDOcaiFhg2oRtVHtUneOgoKbfvfx6p2dQFyF
yJOAnOskJWXmKVQDPbzNECSMBucSMNuNq/D8BL4xsYz1zVigYQsiNwITbQQqltv8gj4vrQd8PyRT
VD0bL8PFpqOzNazVWWME3NuKMmQyyCMU857aTL6Mmnk1zfXF5ADrg6odBUm/pa7Hmu9q52EwJVTB
tfg/mV5w6jgIvk8TboXmymqqMXbDf/bh0Zb9t48NLA/Jys+EC/+XgdVG0dpZ9M60GIBCFgiMA9aj
uF7lh1pXkdVCCbf95dlbkJ5z0wutrgXECqouFJ3fL2nK2pK1HWTrBgriMShFp/9+RyaiIRc1LQsk
yUs6eGVCUMW8XoBTuE4hHzCg+Q/FpuzHTDjd2KAng4El5NcJgj4bTefmylIHsUCUI1uIUHcVJBRN
ASHw1Lv/eJ1Oc2tgN0AGFPENSABAS7e6Rlw/5ZPj1ShjMftzQbTQbH71uilCB0LZ42DFwzQA94Jk
AbWiDdvLZ7/bJLCNug9SvmB40p21N2IIl0PQFBrmg53YRztGzTySUzQ8e4EM+DFL6q8fWzxxH4Fp
QzMPiKWtBRy5NqhnEA7LioYEtHjKyXdXu2roy5S5i3Ji0HifPrZ2cgZgwyNg6IKLjHafdVbbtiVY
e2oGgk7I1CV5NtggAlMRd9KHLnOPvIc25ZQL4AkJ3MuPbZ/2xgH/CV4wcGe5SDafVLnmGTJ/lZg8
sAgPtwakvMaZQm6321dldtR6E8NF06jjxi5rdxzEMWANjKz0rnXrnSsgTK5klLd9XGUXRrq1tU9C
3tcvh9w3uswWdvPVptMmj2SqGr2goRY96kJAe0ODsnJjyzTxxqzfGY7bbdx5J2+XCXUKUMMtFQbQ
XawXn1nFnNmEIcfY1j9NPT1Cr+44ZlC0HUu/CT+e/xMveDGG8NrxCPImJ9UxIS3Ro+LiBrIzeGIr
PYVuKLP2FbRSN47wmclc8j+YS8tC+mGN9/W8KmMgr4QiakNHegTye4pzuyxp4Iu+a8POQUsf2Cps
bwu4Za7PL1C2NiRWIFxgoi95bbkvoN4swEYLWudi9h98Jvz6ADB6c+eDKwsMub42Q0iiqnoBjcsK
ADI1QsAjzB2NiZDMpAa3PPRK9A2X9rRmuCh5g4B8uc/MU65Y9LwtAnSVFfQ+Ste21u9JZdyntBjD
XOR6YIENMcCGCxsbKFd0jdwAOnAcCujEiPrIqR8ZjevsKHO/97kW0jJ7dBmLsn4eN7zU0035/puu
/ODW8YuczPimyrwvShsShgTxBWRqWiffmJXzpvDeo/KEC3Bd5YO4JxQYCpjKTG2Mx2LekRQc/4um
7ESaDSzWyU37ugLgOUWDw8KYuzrhlVNxCBbi7hO5f01EfytQ9ARsWVwS7rxQ6F5VSm6BMs6OEBAJ
A5Q58By9ldE+9yBpTjFCdxKgNG+b2OYyohlKw2I2D7RhIAmld1Ctj4UNkdWy4rGNQ9lzHvY6nJLe
d240u914dU7fAUwG+uqWZAlikXWl3C6nSgNlEZjqzRyxBi1RjZumo9WkdsC1Piko2Kyhiryrh3pj
e52aBtsswAAO5gSX0brEgmq2ouYIfLNR0ZvBodCJI80lN0nS68XXpm4upkbeAAj9+ePr7zT4QioP
bURgFILCmnXCm9o5xMRpm0jAmwLZw+674Vh3ZBivy1RGXqeHsvAvOgW+aPcn99R9D6ZVtKM1EKwd
bztc0oa7UaY83RwLKS74XHAlI9+6Rg1DmbLUPTTDI4P9vUfl1bJBkpmVIdplNt7eE8dtUUFaAmr0
jaKFev3QzCMaMPggoVHLvgrtMeePH0/u6ecvTLHwPi10hC8l8/dermVR1ltphR7p1DJwszdW1x0M
o/gPXsz3hpb7/02ENKOtKDUmhMsIUWjkd9N1Nw4PZk2K2Br1jef59MWEMWgaYpEAWcc6vTc2sKns
OTRkg8og5cVsOOltC7KhncvtLV6L0xKVCW4tUJa/VgNRaVjNYEelP+UDuGmKw/DFQLsKeJIe0uiZ
7KyYLLW4LczR6RsNNRXQk4OxzFmIxFY3kyS9gBKyMAPNscOmFTSwR1oH4Kg62Bp4O+x03GJCOZ1P
l4DnF361ha2CQb6fzylP5bjIc0OnsQA/u64ldZWKxDBTtXHXn0bSuN8WEUUoJQGk5q9fFq+zsgmy
zVYQ4aKBmaMVjXsGapLsp07jNtQD8bLJpHp2fG+MLuf9zeZs8glPVwmj6Xfj0Txm+yX9kYe6HxTX
RgguSS3aDN9PHZ73A13NKZnLOh9N2GwjN9C/IAeSxSwc0HukFj3TLXunVxbMwVWBsigIyk8ycy4Z
IQyyvGe6Mu/sjDdhw8c88qrRCifhTMnH98opDmhZxzf2Vs7IMGUNlCxgT8X0FuWDcU5qEabj3srj
MtFiUAjGRRaMdeyziIBQbA6NOeaf/hMAxOtXQQMEnvEFe7Ws/pvVNXLPEG0OFYulCNguND5Ll5cX
9E/dbXNbftI2lfpOb9Vl8H9ZXO0np6/MdihhURcAxOOENvLffxTfm1htn7JQmdZWMGFoiXeNavFB
IDESL3gjMIyTKWx/zXGT0OMmQP38TvprcKuVzU3RSdnA8hD2EU13sv202M1D42j9sqxEWMc2nAL+
sHXxbc3q6lY3bTL1Zgo/0K4gto4CDRIm0cfb9pwJ0P6BT19fno118TBVYii05SLo8p4GnI4soIYu
44+tnPZSYEe+NbN8jTc7smyYbtXLYUSN5hPU045ONB6HSI8WQNzWyT99L+Ar4hXE+41OPOBj3huj
SLSqeca0ZR3oMwYC1corMdOApJfOTDYaqs7dpG+NrUamNz2x2QRjdf/EwIuQvyzKXB9P38kiIQWP
DBMSPgt78Zl0hJlrYw5RIzSzP/VDdYPS/xYv9Mk4Xm3gsrShQInC7mrSAN7PRy0rh6Bu0Fk3t/Je
zS2UDQkrtly8LVOrKcsQtFoTR2u35/Z7DwjzQpWhvuW9n+yC1YCWb/Fmy4E5ISVlBodkMsWxb8Ew
kBpmEUFA/brK0Yc6gwR7Y51eA7N3ObmVzdU1WOlkyptFwgeQtzywUIVnITK2RzP5Q/Fxqwi/3Dwn
9kw4ckgfLNDP1RjB2Y/mwhrhGleO6MLMKKrAGnqgLgUwYzk4jVHflV7d3xhcAPP38bY8u44LRweA
kjaEClbXExvBa9tywBxylvVRKcoikYXtXXBzcDZuf+vEeVhm1jXQKQmnbJEve7+aemp3xbwQjvkd
1H4D4gd6PD30B35o0TQNuU2QiYNt6ArKGckQWV+8C3Ov7ewbfgFhmWihak/v3Ei/2Hwczi0BZPjA
IYK4CLzHq3MztqBgqmpobpZdKMqQoN8YTeM7B/hfMDt/7pqoeWxAf5P8Af7duutOb1ZMDPKjWGdA
FhClrrzxJsfORpIImJRk0SDl6OikX+3A3/W7bSTemcEiLkNS3Qa2CMJFqxUHisrImXTQVSTRmCbm
2OIkGn16PYJNMtfAQ5NuKHKdvL0OKhEAGIMpG9K0J4J1bq27g6dANKCR6qvjQJe3AoeQ9yuVw/PH
u/lUXQCmkGNY+IpBGHmCo0bckfU9xeHNvnRxfUer0IiWhlXtCxHh9LO+1CNzn4bGT7npj58bJUwu
PRUIdU5OEudsHHQHtYKps838QFqZhZrnSpWwClnyAKyxeR1+PN5zNhHILdRF+HNCsuN2JYEiMIY7
INV63RYsfU7JaB0IpA6O2eym3sZ1ce52RMOPtVAmI8F4osbpgMx4yEtg00jQR4uqdBPWVxW0lV1E
juJh82guW391O6KTw0BxBlDx09r8lKZQtkGFBu3Veghk/s669j8t4o003rqIz7zQMIV7YFFvQ0/T
6hYwMosZ3F9MUX0/ldZPr9B+fLxey9k6Hc1fJlavJhhMJm2qQJnX9zVNOBBTe5q399kw3+W9/DH4
3s5T6qah7R88Dv/1PP539lLf/mFD/eN/8PfnWkwyz2i7+us/rvJnWav6V/s/y6/965+9/6V/3IgX
/rmVLy/t1ZNY/8t3v4jP/9N+9NQ+vftLzNu8nT51L3K6e1Fd2b4awTdd/uX/9Yd/e3n9lPtJvPz9
t+e64+3yaVle89/+/NHh599/w6XyZg2Wz//zh9dPFX7vc9219G+fu59Pp7/18qTav/9mkd99rDlo
BaEzi5aohalteFl+Ylq/g9nfRTIGBcilPIjNyWvZ0r//Zpi/g2LVAkEZvG4kNRx8CbWYwuf9jvY7
PCILXS0cPfz32z9H/26d/lq3v/Guuq1z3qq//wZL7/YMwLX4CqhQg0besCC994oWfeMDcYgZotu0
+1JT0HUWIbFSwLRVNnkufH3Ra/xC66d+ZKFRD+CmQJVBq9A15oyW9cn2tewzwLl8CEdJ8pEHlWz9
CroBrP4ySKVZe5bngifIzyh2NdKm51FuE/hyZq1nwGzIFvLfcO+NQVXXba6r9JvbpRZrgiLHVa/C
CtjFWcTOxE1t2vF0cLpurzkaUi2oqLrQewVerLG7et9ZzjRFROpOvy9ZJ50IJZmaoRbBZ+3olbIl
d5mbVs1NoyC6BjHhYnTAhOH5s5bIJrfGMNNEbyDDUVAVyIrbFVQH1Yx/C8pbv4QWYte7OqjPgXop
diNpkeUcAdLTIwBtO3fHndornqnkvD+Yet8GGtKIPB4oy92k4h61nyqrbrpYal6uDq0NBjqAfU2G
dC3hE7VKdAAhntvDjVPolvGbXkPfRW3WMeuhihfpHiizH5Gfx9ce4UZGlZpk2Sxawoof3Y4IiJ1V
Fkl/ZozyFF9RTCMy0go9KoL2mbPXmspvLzU5NNlVnikk7R29BkIIddTRviuUHPpL7pt1FkjeC/2m
Iu44HJBPlk+zJmWWpENRuJ/twZVIHXS9BPLHUZWbaOVIjR0SjChCpbklO5BbmfAsjcyT7Gb2bSmu
eoFer30B6hkRuXoq7wuIvlRBwWnBjiP3ZqgFW/rUh6Tvms9D77g8rDqVQkC48wgAggpSf/ApjAGC
PlYxQo9SdU4R6cqejUT2mtkmBDz+D01OKQjRSuXLK2SUkPHWJrPnN848zf2lTwXY2JTsdB6XOU5F
oEMx66njfMFoGZp7q3UeA/1gz6A+qBFIP9mNcovEnrpsSDxLjBD0yiCr9NwriEINho72TWRwLRmV
KSl0O250Mxe/7Nw05l2rspF9nSzwt0dOxw2wPdi1PqrPGrV5nszTlBsCUvGj0yW+yFz9qpaFyF4Q
mpTmUWVNo/KIiGH59HlOxynWs3FgLNDMgTYkdJiHUnuO8bQV0HqWw8J0dt1b6Db4er2rxjmHLJeq
GfnuiDL3gDsjBnP3bj1x1SaacLWRJdqgPOeH02kz3TlOlbvwhkXOwMqjdanOBGo5E/ROHkCt1FQH
ELEp14kgqzZnyLQ2OJ34IMtqzWtmeywPcSycyd/B7/UMGlZeDTbXGPKVhFzzpi4oBJho7djHinau
ESoGKUx33xRd7aBvovKpjykf0GZ5yJnugY/H0VBQGiLa4+ShTaedxBiDo9ywAI0qzaq/T3tGzW9T
wQm/JW1Z1N9cQ/jfBOPmTcYmCdi1bl+pzP4k6RwjCBPTRWkOUO1EkQSiuTaZjT6YGtMKiFU7Qetz
cDZ4QMoHKWKrKNdLPwLuVx1yDY5WZPGpB06+90Etz1urg6ocFRokATWLfULtIK3jskRGEfOmmBPg
FjHQ7+s1JkV7Y5ENF7WZTmAG9QtShYU2Q0XEQ+j+rRg9NG/U/aB9d6kLyuZO1wZ6IWfS6biX0ZgM
pHgxszLOPJs34P71qwsIyQAK2o44FyMwy1Y8a0Rkey1jcPrxjggHnV0SmeNpHuSxnqHtEhGzLkQ8
+ZOJ9sfKnm3Qp9HJkTuQxTbgW2+gU36HiLHrL3Q5je51anhy3Iu5Hc0nLSNk3hd2RZCarC3vilGn
GneoLQ3Nl5mORZ3Mcwm5Pd+YynLHDZyBK8KgJr0jTlqiXI3rSC8OmdllIAEypS3irgRGMZwGPrKf
Ex81Hjv9yKsY/q7CO6LsMb2liqbGRTX7Po6x6VTG99YvmX9p54zKhwyzI+IBHfHQRKkzr3B3MvcE
fWmVQ73rrrIbcu1bXPzAFVCUh564KdlPmqXzgzX3dRW3DPslEFPuV7sis40yTrHh3EOZ+YBqKFYy
7ZstFSQp6lpwmRQZz8ZdRz1Ai0H+Ka9rLDokKXDvo6NLgY4a0tKy9iBWxBD61Jy06REyDp6BIrEA
k6RvlJYWVGB09qOMl7S4KicLSCfUZFgeQJGKzTc68yBmjue0TKO6n8UdTbVcXAk6yvGSa7nXosiK
zw81nqe/CuKQBmLa8DaTfvCyNJgK6cqDoywLkXCVe8OFnQ/LrVkDFaM6d0aqvZn7J2/gAwlKVoNJ
hGaFwwJzNDEF8F1mkYx1IVk4txNOhNBbG40jLi/RPwueUT8SZk9ZkqMh6pcHtrruxrVqdmVZTQmq
PMk9AoobHXR9SWZp9fDD5aAgdGYbjDdU6tPPAdK7WqxmSGV/HybuesfSHj22M/isfqRznQIbANND
UglAuXdOp8RTioiFXEJAi34VeTV0CCzbIruw/CorY8g1ef4OWEqcMUjUjwocuYOYD42DAPW6M6u0
SyZSgbop0yytCb0cicDLFlUWK8kQMNg72tU9u65U1vNdiUhFXViq8MfH0h9N/kvNtlMde1sb2n3j
NlzH6jVVlXjzMLsxILP2eOVbldPEqVcbBHdkDRHd1O9MKzazrhivu952VCjrVn6brW7uEoR3bAzb
ik/q4BiNx3fK6BrQElWvHN/MNKH+wExbJqmutHo3dTqR+xkqhloozJza8VzrpYy5pWgGkmWngmhy
C1FZ4Eg1PTtOtgJnXW2ZeY7lyiwVF77JxsjJiEeTyaOsvYDoY2lFQuv7NNZaE+VsCriktiuEbPW9
4ecMNw5vgVp7dZr/P374DQxhH8UP3/Pqx9OP4eVdyLH8yp/Bg/U7YHuAJ0KYGXA6tJr8K3ggiBAA
DgL5GJAHqIcj2/Vn8KAZ5HfUXuHTIyo3HReYpX9FD5pp/o5OdJS70HGFH0PZ+N8JH8xXjqG3IScS
IT6CZ+Sdl3Y97zVj8iZ8wDb1Jr8f9CCvmTfte7S3FhDk5EueRkWZXlPvtkuHto0zZyDtUz2opsIu
LLCTDE3DsxpAPcUoLkHYVs0HY7Zq9cnWs9aPXIdO7W6aGG92OgNNWRnUJq/0X1lNFJo40EuE9ryR
MjD36U4po2byJha5pTHqB9Fq5LYvmJE+E5CBV1A5bjPnVpMapOuZQeETjWiG75LU9+BS4Vay+1i0
0L85CuBCmyifKuCXhnSSXZBnYCi5bCmHuztr6QzFU/SYTLtmYJW8MGkzHJyi8+AgCI5+ZeER6ez1
HjnkXe4VBt3ZJnP9iFWDBuxxyny5Q8Ga2BfSSxt50KhGyaOvDbJCs9jI3VhMfVcfGzyCSGFWs6Fl
gIhOOlhjMzN/6FhLXbR+zBzoCtli2oGNPJKctVgFvwqykbCLWjOOXV8YAXxRBarZzBM//ZaSuwbN
fwJQkNHUD15Tm9UtetyH8cbXoGWzM9k0FknWD7RYAj/cacBxKS4+VQ7TIfzetH0eWaNPhs+jC5zu
ofAKokdTz0Yzal1ESImtN8guZ6oRHHyKqc+zpAGfpO4Ezthp4nZEaIe2BCMyHKoWucDGl4mQdpv+
6IraD7QhrwNhi4tilMiQ22gSt4NUL1mKF7F0qbwZewjCxsTqbXJPsFriomGpOY2xIl0v7ivm5uM3
QKSRB+wQz5KD1TSliuF81dB/yDTq/cCC+/yz3pg6BIHrXqdw720xy4sRzHdjNOAxBoTOaa3GAZFJ
A+Nx0Ug17YpSz81Ya4oKNOUS2PzDQHGvh7JB5+LOg/Sc2Du1WxQHoLMtcallk2V8r6xhBDlXm86E
3muIV3uAtCtGrw2h67kTMDxbwoPSPLyCC64jAEv80h3a3VyXXalFRBFlfqmQ56wfHUfTf47IJ8H3
HnOpVWXgdKY0UMWeU+je6YWl9nYzA7TSOGmDAppBDfgUUydU83nOZ5Ah9XPTD/e9neld4JVp1yRV
5zRtoKcMZOuUacUFt+22ShyPDeqxF5b7E6ULq8RGHPpeXg92xdQF91LUz3TVM+9qmvp8PBbwZ6ER
IeZcHBps+ga0EtUwGMHSkqqyaLIJHSMFr7j7mg89KDcJnhvxzbIHPztkCqOGO4tM523P4N8B3Thz
aX4rhZLeD2yY9petaqjAj8xpZ7DzeNZ4mDroNzyCRoqCXgK1DTceuJl3UYuUS9sAJSQHfDS8Je0O
buI8hNXYeOpuZjXgctM8VXB601Y2e/j4Wruzc4DfGN7ULMfEj+5c7fjI2+ki1yzV7A3eGv6t6Icu
j13pZfWudLNM/swGozYR+XDKrVi6JHu0edo+tbZKOQgiW+9hzq2mj3wb3so+lYACQ1hsjpauNWix
DzkqnpPto/4vWaaPB6ULInxwGzc9PLSuQmgORp2GkUuvnioQhiBvmX2qjXLml4VR5VYWFFDTHnH1
5Qp1U3fOv7gyH2hkO7ndR+Mkh7oOrcbSJaAFDmm7A3TwWn/v5C1Nf9FZU+ITIiKtCHmFTv4v8DKl
Akh9Lg34QLwCQL2XlkLgb88F+AMAQfxTTuv/HYHfDBcv9H/9M1V3kki8zrMXmT+99QNef+MPP8Cw
f3fQFmHijUUlDSVevOh/JhHxA0QWkBwHTvi15PIvP8CwfgdTEbKIBjBKyISZf7kB9u8mkB8EdQF3
abcAqujf8QLel1HxrdCqj9QhktrIVPr4O1KMb3yAFPWtwQNXVq+TiGCrhQQwTF0fQV+XN2mIBuFv
b6bmzyzm26zl+7rEPw3ijYVEJYr360pfY/Zd2rAidGeINRkGulHcELk3cD7Pfzim7/Laby2BB3OV
H4UmvYHDgEYKeDgLpu394AijFq+gOczTbmTjzuE+ARGSoq5xwJzn6oYKkr+kesvrS/jHGngglwch
IBlug6O2gPODvvIGP8wbx/sGKLvDb4CjH8k+rToUBYDYIHiqoOOZwe1PeCagYWuD7hDODXrB5Dd3
sgsSamhHc67IrHEj5MMsioCXfucEBuX1Y056wEBRluncpEaaJeRZawJ52XU0UYZwwNSYmqkftR2f
6oPrT+n1RI0qTYOmb0ZEl7QYHPaFui0aFYZcet90QIby6wmdzTWEZ6XRRhMrq2h0na86IusdNTzy
iJpjTne+K4nElCCrSAOQCo7Qbixs0JiDWFx1SN6gf0Mi/hjqovxszYUDJ0rMgxlbqVdMYTcBTnDk
KSAm+zLlKN4FVoPP2Pl15fpmQplkRqCNiJ0xrNTrEjVNGkXTTFPr1iWZ6yn9VmStlofmCPnX0K9d
k31BvoTmX+k8+PTAWpuTxK8HM/uiEW0wrgppOkMIUcXcu9bKpUZize0zqaqyCPWsRyMoNVN+k5cj
NIXRg9LRgBWDMHZanYt77jA4Lm6lp0WELqi4tieE33hdK3WUwygc8Bt6TZGMMuM/UkSAU+Sj3YxG
meulKPabjNT73BKgEJp1o3ZDnSIjhwQQ+nUu8IClWVSrLAX6rUPmNGGTymEfmqhuJNXQ1nFbUE6u
8bp1ZTT3qQPNh3Geta8AFiwRN2uMzgxl5vLuUPoW1a7Sos6c72BIFyCtVN44xpnO+acRrPf0MbUG
tOZPSNU+mrpSZtQLSEsdaF+bzcXQTqV7i2xF7UZozZLImU5MH5/KAZH7V1FNxhALVbTGbZbDHdg3
jLWQY1ZWVoNKuxtY91z72f+y9yXbjeNYlP/Se9ThAE5bDqIkS/I8RGxwbEcYBGcSAKev76vMqpO2
QmWd6nWvchEZAZEEwffuu0OlI7XkPjxu8sqvm1BjypknEoAY4gk6VPWxplPfoZTgVQDBF9W/gnnA
59+djhbyQWdN7f0QwLVng28+bcDSocE9fpMDslfpoL5gfWCAujG1tdiUhslhJ1Yrn8FqOg/GrZoE
DCA4HFvoCgnZ486qnKG61srIrEPTKFTIUyaHiUc275YpdkovV0m3YETzoYfs6HgI9PtO+3lQ6Iji
RCj9MJusvt+UFsCMMCvMwbwx8J9laxM2XHNIAMu4GUen2dMBCvTIhogjj3yEUorj/87rkNUV4xun
ZvMUToHPzXCyrVytuK/ypxZvnb51ee/XMhS6Yn009NAYpHLAn8M1k+p+b0lPtyIdyqkv5ge7W3zU
ypU9VMMrkEEQ9b3ezEPOCX3lAaD7Vdsa3cc4N/A4olbV/dJto1jiBWIBz7KvgC7yxuVmIjKlUIhx
EGAkK2b87rww7jGFdn4sVQODAIEf8EMZPZMATEdQ+gBtQ2rFM9e97lRef3iqnIxtvjizghbKKFC9
8L5Bx+JOmQ5doKUwMeiFujXtlmKf+izbwILRwInWO13Mc8t8RZmqWDipQfmxyFBT7f3Oo1OKOh9W
0R7aJCcOJDGKuHTzofhNPbtrgE7641xAnSOId4UvyNTfDmjM7FfJCMDpdeDlIm9Ca5EzfklZVI7+
yUvXtHWcezbxpggiRG22W9/Vs0L9rMfZiNxyEfSnAiTXpYsbEBjVuQrTCiesMFXoh1A7Cn6jEOL0
rCqj3JnG/iVb5MB+agoIMzHGOqDrRje+B/kw5knUB5MK0qjjfMwZjN9To8zseqB1QZ3tsrSzhy+K
YvOHbbV5FYFnBToFGgEX6jFiNjCnATKfB5sswK5zkgpn4wQDYKM2ytWc44Mo4SYflD0sFRzCCbyQ
mKb2BCkEt+kvPeH02PJimIsbDxMPP+q1q6a0lp0ytgz3touMeVq8ddmRzl11BlDnqMyXxo7sxRXm
kzQWS6SKoJv58CG2g4uLAxUMZndW13k/bGAQL9KuuZl67pLTMF8GN3+hyKfXKTK6Wy+xxjIQ6zaH
eRWMSTLa2dfKwdTkqgSA7d5kLG/HTb8gujBmRj3bsSUGu0Qj59n9ri49o1+ZUllLHOR9vkTEcLPg
OV9qIO7zUg5Z0qC70itMH6HB5Ybf9GjCl8VVoTf10oZJCBJKNu6ChvbKYtg7VQTKv8tjWiteA4wG
RAYEfuZ0rS1N3224PY2v4xRMasU8b65XQCgLJ9IYJj6XFITCVE58Kh/cEkMONJbMW+rrMVcjv5Jj
7rEfQOHKJqrJZLTbsnbBkynqfKGhRm+zA+Ott1AfYUxwVQQIpYq4jVDURDulacVaVIq/gApOcG4H
JFs5Xs7bCAglbGyqANIvDLWODTvlrSVTS7cueBPEgiKft6IMksoz2iXAfLOrPMjlvPI2x4mBcREe
w8EACFMi7bunpVyiefEqdCJ2XvYYB8OnY1bTesDwkPYRjFxagTgjSQ1MF8y5wrHtoeeI3Kq1x9RS
1Vw/44EKio03eSVGtKO7kPZ313dzAPSFtQwtNiyA8R25wFg5nWajWgPNCdkcsPnw4CxyQrIQeD0b
B+9VP2FAZo3sh0A+4vfF54kRlmcb0NLCDhrCUwfedcYpkaOYqDe5NY8wvlijDOlSP8bXIxkQi7T+
Nwv///dD/8cMviVWpFrUv19JKKR81V+6ouPf+7srIuhwXOjEfbh5AgZFF4Li/O+2CMj+v9DaWNgC
oLz91eP80xdZ/4IjkQXvHgo8E9o58C7+Ta4wjX9B+QM6hAMoMwALyfpf+qKvbQo0WajlIYR2IVWC
hQ+UsV9bB3+glpmLZj8ODaDCIayNW7/J48sRc193/b8XwkoQXYMB/IcTh1n0vNS82ddNh+Mq6N8d
l1zQoHxtg/6zBHicuNlQvZy2QXPeqaqvmr1U9K0JNA44eica8szzOla+TL9/x0Aoxr35B1f+ez10
utATww8DARjH3/Oppyw6BS01afZzB9YAKB4D54lm0ngxaUFW0nHIyrHV+Di3OviRg8CyhpTWFpFr
ShSQPQ1qgLFG8Sxlq2+lGLDTZt1FVYAxqNdZQTj6AwszQ0yr0df91uUZPOa4cjA7Wob5noIO8NBZ
c32Hczy/JxPtrFtqQsm4NuZFeW9FroxiWwNG4yCaeHUXLiwL9KYK+FKkTMLd5lFSMF53ntWWd6UW
jhVmtIVs2KRdZeD8bOc3DJSXGfO/QL4ZVtltygxlsUFLClkx/A+mCF8jcFkrsLpk6EIZdigK5vzQ
QdeFwaLpRtWiiqvZJpGparh1shpD3aq30pY1xsHE1stDIiDzYo3tPHnSEe9Vw5uDYzR0KyqJKAav
IKFibSNWupMENQMYlYdhWsyXiRKhE3zgMwpgWoLm42A6uK5mxBkCI+KQA8wis266Vuexqoz5HWdv
7sSNXek7dHi5EQ1obGKwk5WLirEK1otrjdet0yHE3hQi8KO2qOq9i9T5nbD1mFRoU/d5W7pPGEk2
cBbEmP2uKfm4y13TWuUVFftjVMpHw4Z5G/RqeZGWcmN05XW1gqO9lWA/qQc98Po2h2LhnfQOlSFm
8dWPQrj2oSIe/YFMlQZsf8nET7yjDL05CC1RJYYFNpV5oGE3ONl6PXi6U31U9n7pFgc6wKAPna5j
OnKtqYfq0hotQbcuy5ZpdZzSDPf46hVZ6FmVma0y18+HWNK6pdf2wDM/8oit/fW42OV91fh8WmcD
xjThHEzYiC5wvXZd5OUCc6d68FObSQCu+ThlY6QGbVdhZU5FFdYwMBYxVxQfeMTXwmZHMT52YVtj
LFvPI9uhYCtiHbR10k5lItVY87Ajy+scGMY+F6S564KyQxAdWVCEZ7Aihe4qZcPUjImu7BWqmuCX
M0Gi0xJUg7Dwhay/EMEj58wcHknebzSMD+bQxic3JT3cVRDmFNcYmUe0aK+NzjxMU7GkcHjyozo/
RsyBFZR0GjaDDFVF2AsNNMMbYwxnDcx6dBeafdnfsWWW1w2wyr0uvSUNAgIgZBxhmNHY9vAwtV53
0zHwYEFKqFawbPI3wErmKLNsHjG92KssH+gOu48914TJleFkY8JcG8NZY5ofy5pnid0YdTTC0DKd
oWl+78sgj63ZRsHrqGfhNYMfN2Ve34JLgEE78a0PIAh0NTY8T0bFm+dyNgHyokROLPRZCfE12iwg
v9YtyE3Bhys9GJmNoHHsO3/s95kySpDcmPvW2+AmZJjj3hPLUVcmlb9m5mA85RjwoQqs5xlDjaQf
5RtieKzYVR25J7SaIJda4BJrjgy/rxPgEC3CDF20qXCOnKDfov5a98yKcXpfe/mCdqM035YmH8Ic
u2XdcWunoIVPygDDGWgUF2C5cgc+4DUxkbI64cWF8G2kYTOC7VODTRV3dDQT3teo972GR4v2q1gB
WAwJs58Lp3ofshExgi7qvG7U08NcA1Lu4aAZiqBw1zOQ7ae598gYjUX/YSi/2Jsjz7cmk82mR/Lc
T6YquGAPgr64gZ+BCYbxOGgN86aUfIknk5XbQDPnjYwLIJml4B9BX0JVKpYhqi0ZJJkCrbVzXwHF
6MQtiU4yPlc3baEE/j7jXTTr0n1ebEtfV5UnH9HoQmvBvfkJYjwS4nfCpqptQS8OggwpvlXwpBZQ
ARAlU6ZyrqufuB/mg/DyYF1gkpZwZY831GLw0sXiMC8rB7zgYRegi4lAvhKg9ZddLaPJxnwR8vzM
hnOEcBf8KSecRXUxk7RoFDpUqfzlzhyc5rF0G3MH6p+NJwLn0wSUJusepi4iCGWNxwJOCh3unKks
r+0SZkZhPtHZjUVtWj955ZoIAcdE/zlYyvGFUDm6Sa8ad4+RVumBTgceCto6C1wg9P0QPQuACAAq
MnNAu41fHiGrx0iqzIQCITePdI56my05Szld4P4HZwsBoxVM5uyNsuwKnaKyUxcWXJHh5/dTRq2w
Bjd4CzkQcA6hUjaNfox7lEU8N3UI+le4SCu7hnrDhiEEgjmwsQbwPzvpPhQDoj/wUDniUhdozRDP
oXxMaUzvBURUJ5GeAMmx8lsnBvfu1jOb6gbZHuUGM6srVuD4KN3ZBQTG/W1lq/mGeFJufdI5ad9x
dl3kvPil+DjvHb+yU66aflW73gsoWdVPGEY5RkhRRjy4VWBe+YAbr7TFc/ijeqZ1V3rM5Vutiu6B
YhZ97ZZsvG+ZWV1Xdl4ja6fqbvCCAXWznFYO2H9V3yaOUHgNeJ9h2+Kgaq58NEAJNcSS+KMqntyW
XgwjOlMyeZj5HxNaIfhwT8tN2s2sofawDwafv1cKwWoS8Ko0DLLNRODGZJlZIgO8xICm+boUrUwk
ANPXWfXIqaU1f2vh+8euAKrR0J6YiS8kevIfrs7YJXewEy3sscCDvxNAZAwhXNTop78W0ivRl7O3
x0g4DvhvzDQjVDnRiNMJp33ksHe8gfco5NbzssQFqENswCsnbnkncZQ+evwZA2iQ6YIYOUjrGQPc
72vQP6t3GL74lmmAnm2gUzipQM3CyqzcC/bgLdDrSdL+bnZY8MNuDX7oF3+Iv1/uxFDo7xuCsAek
YCNm9Djr+VrxBnPNKcnJvt4pvKiTiXbhvkqylYXQEz+cXqlal+aaBaklN3QFT6HoUkrAibzl758A
5x4DgXawPQA+8/UnIE8V0pLS28PP+gXiC8zTfzp4/ZMgOppLe0+jQnhXEY9vIDnY/9NM58+1j4/j
U8Hfohgsm8nbS6qfoaE/AsWKRsgpRdGEYMj/CSf4c7WThzs1AEeWyttX+p3jE2q3jxee5p8tGUxb
P93K48v66XIa5Ag3UuFyYEcu1lCWwkiCbwMEk2TrWUXDY51e8g48bpCvLROWhEjHBjRh/JlhQ9Gj
wQ/I3+MM+JhdC/WOJ8GyCya2FhLPEUBxDQYt4Q8NEsU231/wcWt8t/hRnPfpeklPJbU0kqQweKgZ
9H6Vvwbl5MI7eeKm9u/nZh9RHiTaYMR08txGfMo6qwz2tNiYkCx2GLvw/MYGQo7eBfOcV4N3V9x/
+P7izj1MD44j8HTGeBPYz9eLa0Y6oPkl+yWzhjXoTUijbwFPfr/I8aef3sGjRTNWMIEuHQldn++g
hAkdGZvyMLByZQXOBp426wlwuF3U6ZyxC6udOd0w2ITrAfAOCENPjWsCBykZlaoODIi1Im8NxHkF
fCaldwE3+KtRP7msLwudbAzqlzBmE9XBgZghJWAYv9W1Qe5nj3YbNJk+qN2dnzLC3MihXZZkTebc
e3DziVg2EnBvQBJdwNkqWxev6WCugzqD80ud+RvHrn70gKAjbVpDCh6amfpFJ34svh2s2qmWDeSW
MA8MF7fF/+1rZ2uozohaOh/ZEBD45uB7p74BKN9sJL2t67l6XjDBwnhz6S8c8GdezwDfO6BUgDQw
lz+5EZgyYJ7JsuvZuRKOHWV+C6uiJ9Y/sh5FGAz1G1ldUEaeeSm/LHkCQC20H2Z7lAeW1UBLlkTA
EE+Py4ULO7NxAYjCdMUATfGo4P+6cSFZkBLq3gP1QQTEtL9dfrdEe7HilcTzmzj/YIOUFw6cM+/k
l2s7/vmnAycvMZikuT4MHaBo2wgDO79wXec+h1+WOHkjsUXNnmfdgYFNhIA8jPVTLs0bant93DfL
LXKEMTnnqlj3hJEkZ6CVoUpHRgKobp43gELkuChZhbklFFwivy53elD8wu8895QRWwaOB1iiFqr3
r3dCo3hWnoun3HwQ47HgV0X18v3RdG7rfl7h5NvsdbPIHUIPNFUbDMVT0NYSY91d2K1njqQAnFYH
ZEUEP4BR+fU6eo8tE2CPg25vaPNaEYhsAOV1YJN+fzXndo4Fq3gDPqY4z0+t0wiQvcxdzANiBzZm
yW6Horn9foU/K3GMIPAFBhIEyd8fduNkzGmr3PwaG1R5q7ye9cYxgJO0noUK3NTBi3GcEobj4l54
Uuf2wqeVnaPl9qe3gs9AH5epP0CKvoXwGo15UF857iVXvRP7sb++w9CUoP+BbhHn2al9jA58skwF
1jlK2Ye4f3B2XarWEj5Z6RJl62Z1JN554XDJP+HcrT2mBQNUPxJzTocvQz/Z0Gypg2TMCe2gvaVO
vrVB6+zpsB0zey0rJS4Ui+c2JkUQ21G+CSH0qX4e8wLutV57GHnQYTxuQLnXPNZOntZVeeEdOFfg
QGL+z1onXwl/JGXtjcaBLKCPqOsaXInSehEFjfzJiILaTNv6qpry5Psde+6dwOPEoMQ5ThFOz3Bj
5NAllsZhyupw8PEtsi/UG+c2Jgw7A5xPKNswh/+6MfsAZNwuk4feeWdNvy/GMQJh88KDOnsVnxY5
/vmn3W8hSSFDvtshqzDHHW+VKC4scG4nOBSMOz+gGC/+RRb7tEBVWS2cANUh0Aj7Jh36/Ez+LJvy
2abNw/dP5NwNQ12GUwRNF5xqjmfyp6UkSC45safD4qfNfCvxXKyLXssnxmJ/v8afFjmNewCAoRyz
lMDEO3mdmz44KZJ63bWtu+GmrTjCS/wui5lqYMkFBcpmgi4JwjtpbxaIEA/+2L27jC1b0PwvVY7n
f5wPrYwPR8E/I0AFActipPZhWKmNsy6uROLGRyMAa2UmFbJ+g80lM6X/siQmTuAUQmF9+il1irIN
BKBrttdP7S90SytYcgEbD8l+SqwY/O47svr+Of+XNTFWw0FqY/ecvBnErTur6h1cJjKzIv93HoNK
lhSbZnO0A6n3farXF5Y8t40xk8QAFK2U+YejrUu4bB1l4PReViWNWsTKM1QnYbObY8w/9nIDql3a
vF1Y9tzr+XnZ48/6tKUh2ih5hbNNRzop7qZNGVdRAWgBsnIL2fKXk0gvLXhSUchgDIzSbg+N37xN
2fzkmvrS07u0xPF79fmaPDCNhKKHXpktRmdlN64I5KkrnpWvU5sriDDzMRVQf8HSEWjxCE5ZSFoo
iUGB4hB+K97yK6MOLpljn/1hn9qNk6qcgIqKwZc6qM6+yXLjfrLZhdbu3An1uaE5eZydMYsGWplD
5edRCeF5iY8U2CkXqrWze9VCYWjZoAwA3vx6g0c6D6RE20RzM1E2MFRirgr7TbvWhYXOvoiA1P+z
kn1aO5EK7OvSw4t49OZpr4F8kwOJ+mRI6Kq7bsFrerz09p9/Sv+sefKUDOKAVSq8Q+DDV3qKvYxd
2KBnb599jKqEEsz+wxtXVxJdtd8fYA+3AZntNZPexs69R2ItF+3mz14MPlYAvoBfoFL6+qh8NEse
6Y2DBb2jEyoR/u38KeACnYwv3Uall6Phz25CGOIgXBSshD/o2bWHwenE9cHtJxb1RSmjALDADp9O
8rfHyX+lgp+9k0DYwFXwwHY/BUf9pULdWSwH7JKNWH404igXHiNuXTKlOXcbj3ZG+OYdC9zTEhfK
8k607XgYS/9GOYjKqLLH70/iSysc//zToTUjh3IqWXXdu+8lyKiec6HYO3erPl/B8aF9+vdbkkk/
qNEp6iwV4j5of5dNAjnchb197tl/Xub4Mz4tc+TFcyb0wTB+quWXZf4SgZl8f6fA58U/coJf4TnA
gh0lGMrj0+K/o7SGKDC/dqY6qUFxhAHZzmr8bW/XkZzLNZg/RQRl1RB3fgVWdQKCJ8jjoGdkbxio
QbLzMIuHgiH71ukjE/W8Vb6XiNCwZwzBTVAva/jjT2vH9XdqnLYtKVJolONSwfyune+qRv/qswEK
ojZ0qUCOAFc56nOeDp6X6jG3o8Wz40A5G1d0zy4GKxFUz0fdXxuzRq+aAaz1dsij2fY+2lG8ApZt
Vt6ot4Av4hnU39DSO+bcBGLntLEeHjPDeQB02xRr4IbppEBnIXUEosl+0EUCpV+ojDas6ycjJzHV
W8fEB6BAqPByUJxE3ayj0YS+UgI0kRvtG4lXPdrFGC7ZwbdEKOy4b0VikX5dwAmCQXIMn95+3qp+
7ZUPZv1olHdwlrHBCpd+yOQcm0OZgJAXN1zHc4taMGtWXLcpc2H4bZo7hnQ9u5SP+fAi4UZeza9a
3xglC/kIKUZxO7M3YYF5MBwgIF+5iCMYDS/uRnMDddW6b4ewUg9VO0SNM4cB5rlBtjMl+DIdZsIG
fsKjxfZsvPlLAAfGqvnkjzdVjYnM3vG2LUjKDX+dnPvcAJuHaIiqwS391QYqzugU4wtPqzl1+mbd
2048a+9+UCyu8iYxG+eq7He8pylmvqnrtzvBdDjgbknTvjKy35YtVo0frBhsd1pEOGSwkCIzKLKs
+cGofRXkRxX7DEKD3ypwm8zIc5bHVuSJXqxdDY+AZUTOMh/3RWXBJQVhawa5yxF6K2zsm7bdSXvH
tP2rAEfWMJFr3s4xpHSJTxqMY8nKdt5LY3oYrSCtgipqAjCe+zIicPUDFg7sCzSQxR2Sgj9r/QQx
G8i4N6XqDrLOnovAuoK1fzIFxaFE9ghrQJjWGWYuRmXpEAXqiy5GEpaOK48eB3nsemSN8RQWAlpp
+HBIzLkLbnoh0qZmOeSK3vvoTPdlNl/b/rKTPQz2DVlEpbExvQcNASO4CTsYErbhUiO4zCerIqAR
hPtlaDNjBcrYmrniqbJ25rS8Q8S5o7LeNE0AYm5jQ9Zz04EA0qpmY3jzs23JGOS32BYGGqHj1jX2
eAd/MB6s/eIRHsIRUm0rEyOxvI8yPDzaPYyiAHKFuXLmhqO9z30XDqPqCjwxFZmdG9emu+eVvaVg
Axl+GVr2CM4Q+KTFElfOr6CdNpNjxV47wPqjunLtIRaLv1407FG5CkH2BVcth4q2SqTLoxGeX5mD
Gh7mCFo8ldMYBbJJeF3ERnEnfB4NGPY2HbJhjR5Jk8FKBWJj8nHrgtDLOnUjapA+nKdgeOaKbY7o
etV9QNqwPbqXkLaDdwFBei/f5uIGHXDkarjA5iBYBxQ+TO2ht8wdGaubQMNDki1GmlvthuPYNxiu
UDY45MAHC/VU/igHe1N45T3t6wer1iDO0kNhDKvBr+6twXwGlQla21as0JVunSyYkh7WIysQiZvU
t7vtjJ2SVwcfXjEFQsDCgJXOrmBgCGR6tyydETpCb5QNq/ORu68dAye+e4Ehir9uRLFEgvgPAcFz
xk8Mj+7r3PMANcowKOvYbX4NpL/B77zQdJ1DyWEaiLASFGGgqp3UsQv08Myd6EEW1RX1dgKnv5pe
YeUQklxfgCnOft8xsAIJmnoAc076Hqvzi1qM9NA6WWgYLznAiu8/i2e/vJ6NyTiY1n8Oim04v1D4
VaDrCVaNNa8XvIc+OIDfr/IXivjHt/fTMicfeMiug4JP5sH1gDEaiUzBUcInOEjqD8gd9mzXxfPR
G/y6fWye59RDbm2F5Frn5tIg5ewNPV4nnD/ASD01tWzhz7+wATc0a+7U0F0r91JK4LkVjgMUkMuP
teyppJFh9AQ6CsAOR4Sy++mSh+/v5bmS7PO/f3Ir/Q5WLDBFOZg9Ejs6oceUu0MA1ZUHjXdhuo/f
L3dugwA/QbAxtKcgaB8v91NpBqJLObFuPhCTg8fwPMBDrc4uXNKZ+QxMbQH3AY4DQvQHRAbln87J
nF272TjtqEvkbQm5GAy3PENHDgihvwNGirVdMdQzFWz4wqLlMJxws6V0o2AqYA4z9kb+EoB5dY3c
FGfrVHT4CVrQsqkXD6Fd39+VE3vLI94G1BxDB7DSMR3AsOPrbZn54pv9jEMgUTsKd8smOlrSSli/
NisS/+9l/tfVTrAJtEU586z5wI0H272ypqfvr8ay/iiNv/77J0caeDEebAKtA7IYycsI76xbCJDs
K2T+GKkxQdGD8CKx5vBm2Ogps2RIrY7vINDoQb40pHprm1nfuZSxNayPutvKlsWVkxVgetfjcGe2
XXWQSHpMDW3NyTh086We3/rjVMYAHPbEoMwjswpg6wn4NsHTDjqs7tD77jOMXdsXTxn+C7Ijqp8d
wMCrYhAD3OuqJhEYMryU1L7pUeevFi9vdrUErtK5k0js3G6eQK8CW0eVAglruKgPpIeQx14K8wq6
ZArF01j9rouWfBQjyz60hn/BUg3Iofbm+f37R/PnRjsO9iFmhss3/GqRk/Z1o43GxAJIjQ5HE5hd
AeQp7CrVpd5QLj97d7RuLNDB/VDlA6qkUcGMA9ZNQD1LsO+E75T3RMzWJSjnz0MB7ys6Zyg2kCAE
W8uvP8pGSUI9ra5zkDYlNZ9EU/2yQGS+cO1ntyWYVH91bH/m+iEAi8GQgRzmFLUFiO9bc+3H3t59
h3qOrv/HGNR/v9P/LHcKGwXSEr2F5YbVnAw39QomTixGdkxoR85rvW1TspqvLiLVf57nePc+rXqC
teQeJFk2Ywenqg+2ZLuRjD/8vLqpR+QbgAYsiH61nBH8yx7ygYwNcMUGE9KCU7vOSn/jatEkrscu
gCTnHvEx/+qvKsfA0fz1ES/20HetCg751FXPCCoDpxaOFl66TI65+n95zkf5P1hPx+1+sp0YxtIm
D/g1+omEvOi0SpdUPJgw721T93+y8P/Pwf3PWiefT26NlQ3Y/NrN1zrvYyc4MCe4ULWdv3f/rHFy
7wzaQB5S495JG4RpCLKzN21fmp+eoRl+PbRPTjz4/SAiA58gYyvrxO/DOZERVOwQWK74jt0Hc7I8
walwxd+6t/r3RS/y4778WtJ9Xf6kMGjRrTbA5g4qHhO08Vs/hhYzzdft46UAm3Maoq9rnWwQNbF6
dE1ysKc6KpduBTsjHIjDXhrgL2ZekXrj8AOMMuhnlggmBTcOhfBiUrAq6ECPfZPCilSfb7rWTrMG
FJOCpbJFMgs0oxaCW/om3+QLC/Pi7mhJU0GiBOcoBD4+M1ZGSzdFqInTFo5MpjnB4mdMKxi6FOCG
M+GvSfls1HLlGnM6TzSauYGWTqaIbTgYY3bA+7mvUMeAFrkfC+ALNd96drfPvfaWDOZ9Jd7txr7t
CjeCKCl14cVtwoDIrN84etwAgI3QW29RsZj8XYfJg0maXUfgPe8Nd9pqYojIkRcX4MLhvZjB1G/h
8HwDruDNETjKMQhpMaVvcNlLM6vZLCaNy6yIVZNtGWk3lY2MO4tAxWNtIQuNhTNsFVpTWPTcTOSj
gs8RYlHDsjbujIFvhOtfcYNFfjetCIxuOXtB+tXONulOiatevdcWT+HT+ejrD73wWJivhHorGLHC
m6sMhW+kXfYCqwoEg7M9ZDQw5RKvwWzC725IA3jW2Gi1NVhkMJ9aW4X4mGEBoKFbzmFyF8qRJZVL
cBoheAZeXyHNWziseuFk/vIH965G2DhpXo5OvIvVRUKV4QhJUmt8WFaewtt1xZs+9apmNXT6QEj/
PJA3RJZsqccxz+nJFtzwHSye4CXbRhzEZENaESleG4YA6REU53IOIcFKF1rABvIXPB2R1KE3ucjW
SOiOkIYYTazCv343exAfgdg0G/bGnmWLwWuwDZrimky/4Hx7A1/O7dTnu4U7aB3nmymAHJ68DCBf
TsreDkQlPawrQFCJlDGuC7cPm8kA1wRWw/AEhh3ZyoJvT7FUa5e/NrAKKkWZTPJ2ErAZIjc9e3Om
tyBfiQmBNeKF0t8jEP3cSNDxRQF8zKxBXnX+fXHMr5BVOvEsokh+tKoaIrsnyyuStq/jqgCNmcAx
hSCM2BHRnAO+W6xbaNS3CMSD2yPGqh1CDwwXwGC7zsibBO9caJgPjIBzGh8ql7p2Np0XcOzt+RE8
mh+oKvoQhL2HVoqoKaCKI0fxSAb2VQ+nY36dFX6EwuIovEj9DiUOs/elCUu1eolnSIQqb1wx0Cqz
7MaozXApjdgU2d7C85nAubBVCwDTh8werfNSbyrvQ2c/OPoXpXIrNBwvAiC6Kn0XHiLDumiWKB/9
pFS3qpProYQtyIy/JSQG6a/Sf2+pndZcw8VEp0hBWEMosA6K5tFxVRKYS+SQR6+u1k6jk7I3Eh1I
GK3oazg5r6rxIAkCoRZ5IAq+2daELzsIKHAKmTp7peHJ4vQkhEonziA857zbAIHZSDY8eeq98H+w
CTo2CfViwOAE1iWzvS9auD97/BcYk0VsgbTWsum2/L+cndlu40yybp+IAOfhlqSoWbItzzeE7ari
PM98+r1U++Bsl2xY6Aa60Y3uv5TFZDIzMuKL9SXTS9v/og0dFoXqRcZkq3XrKPlpUJ4k6bE7v/dO
s7X6eG5UTEC60MrNVJ7bUyhv4huV0JtmIowv5z6wDSgqZC/z7UQfn1N20Lpi4WC05dNgSO+WgZo7
GukbVep842fTbiTStxPohzbgr4ScWXfqAdwZPnC4pL+VMvrRLf9FSuNd2NP+Bk7j15hJt3LQrNpI
2dVt+ZAlwjGl3IphKkws0l91uzMnwlorcwfZfBXrdC3j16BVB2T2nmBozlRIJLJRFGjjushIYcvP
xbmrR9dXxbgOch/2WMtrF16jlp5GOcGISDNcOQOH5i/mNl3Kw2uWrvORpGWJDX1QLUud3HwVrmJf
eEGzO49rxfJhBj5m9S1holv2ozvW0iqvggUZ0g7n30nmx6PkWPTFSsLE8uco6Xye/nTeXgQuglS3
Q5ILBz2m0FN2UDhEgNBXBvk+cvn/11r1IhjVtKyiIwX3wli3i+7VkmgXSK/c9r8NeHXKPaRfAFpd
CohCgQYaskHHWNjU6gNup3YRv/TUWX6erwuzlP+N9ChemtgkWlQO/vatfMpcGFojxUMo/NU6ig9n
+7nGTe7DFY2ybvb082DfPZPGE5EWRLz5Ja1Ea05HJ9F0qHrFGyEKdSn9bpj0dMO1N/RlGdBsQwO0
ihE5/dvoHv+NyzNk82GsDQcrbcuPHHwHdYSgXv78OBe2j8zdv6Ncqg/HShDZRIaDckoe25226leV
a812vTA2Bbm5fH/NwOnLwjsPCAAVnxnAY1/MZnppQIbEY+lFl90avZZt2rKiVRHAe11cWRnfTeE5
ntRxYWHYyyu1P0Yg+AqqGtak/w60MHq2hkm6cgf4Rlj5T8yqXogQKlnohxnL2Ay1DNjwzopu83jw
byutK1xpKjN8ZnpKWfsel9BN3qbF219Ul92CUVTtshLFrQE6+UMOpAyySW3d5E0yXinwfp0L0ias
WcxeodTx73+Xk6plQiNL1UHTe1rZiv3IlnRlur++WoaQRersoB2QKV0E7/kQAy2yqgNnemxXRv7Y
tOmJZuv/9MLKzfFM0SVFIpEr0S6uQyB3ihYi20Hq40PRSMcC0ChVCuXuyqdxzrX9sw9fjHOe0U/b
yjDBOpCG/CDQHrOe3rRVsw/ddqvfg6WSj1xab8Zldhq22k30n24yFyNfTGSVVWHXtPlhGvRd4Pe5
h1Gq6AIjQp0bU0++8qDnCfvyoGBRRL4RUj2XGQAopjpA/fIQPfau5pGy52LZeZ07L+JF4F5rO/oq
2jk/3afhLnKcSUOCsGc4sYx/kU0EiRSrmiObQG/UrNpmhrqfhnqXpTOlofaxLv0DphUnq6sXcV2/
B20Uuldm4LuVi0LZACFimHR6XHwcSVxLQhWWh3S0HrIqd6vMf4Ov4IrN9ACo9XXQrVWvjH9iWX7E
wvtZKqZHoSs3Uq26nTJfUWmdR7t8H/QtQfmnLUzF7uXfhRfjyybhD3+QoEHF2dn3AtpDCXbo7Lug
PPz87N8+OuemIXNAfzWMUvUhkEI6JsbqduxOFjU1sTn9PMS3zyOjOVfpdUCQdfE8WpVXtWrUBwqJ
rTXBNjDbhwk8RCRAf7Wswvt5uO++WxS/ZBNplNLhSv07fTr2KyJKukOnQi5qDH+yg7z3jGx6sgBG
VEK9pGxzZcxvZ/HTmBd7BbSrtIn0+tBUH1RybbHFyY5Y9ecH+24Lp2mEFCJ1LbJoFzGbXme+lcrN
QYKqpamp04nWlQ/hS3TDp4m4GGMjQ0M7fymmVVVsoKeWEWJsfIb3sD0DRlZd+vzzg3y3IKimoGXF
DknDif3fNxT5mY6lBG9ISu+4BaB18e+lWb9rVOvFMJP//N1Qo0MhTIvKX0/Ff0crhFgZJm08IBCX
FoMiVW5ekb2JSlrOfn6ub14QgiPS5IZEjPMlZEuyEI+SWgLMBdx0fEFAsvh5gG8mjgHO/6JjnPV9
MXG9OgidzgBCX21j8wy6CWD5RXBE9DI5Jlm3/Hm8b5Y1MTVaPYzzLOOL6jjS/MKfU/mgpcCSJYkc
jzHKXqckV3a878b52wgLrVWm1+DiucLKDBS/B/QyFI40fkijYo9ld+XzOcNzL/dVCo+02/6/Uc6r
/9OB3hUW6yOXD+ItyJP6OaptfWl4ZzNA/168UW+EOxAve/P+fPYBa3bgZm4Aw5CkWHKP9K4VBL79
61BnJcZn8/3Sup1lkyyiJD3W6HXy8Y3aT2CbBlqMca6dpiBPgg/Ty88vlNX4zSSAp6YhB/a3+mV3
DFQ/AkAtH0qR+3QjVdiD19Jd5s+IG6roNUmtg5AZt00Z3AqGdSfQp+ubIvcdyPpIQiB5uxiAOVbS
U6TKHDJ+dq7o6ybSwICgResGVF4v+agufHCqVTTe4j/rhJNkm9A24rpZyU117Kps38UT6aSGrFUu
O1OKo0856IWjDj2dM/506mWyFpFefYhtep9V1ikofI+QbJHP462aT8fJUJYT/iGwnFAjCToap2ZP
2X8dIFFTIHBQcrF7LXFnKdzO5gt+804mBHfAU+BQFLAg9ad0kF/9Oj8KSr5NznbTBueTirBeG61N
KwPUA8zqBpa1rSbhXmnTOzGLYLEDxfSLO0EggRbngA6gUpbdsALv+xBj9EAXfLWHGb/taUOcwuFx
6BHsV/HNMKZ7rZZOXSW4SlGDvJSjPZO/osCNt+gUzrYZVqd2UGVPj/Ju16XdwTetzShCa86TFft2
ZSuCcIrH7GRBCWkF3xETGfObfKWRe7EsC5kjuTN7pjI4hOMCKj3FJi4/lbaBxbUqB0RkKRYyqHbS
UnFFM/vdSOO+98tnU9fdIhMdGQFKktMrFjOF5fgRzR3ixrS/hw882GCIn0i171JhCty/HKPcN5/G
qVpEuRW5RU4oRZkQjZmyLdAKtUPjoSFyC5ARJGS8aqx3Vec7rV851DZWzJQTJ5EHbsUxyLNIpe9Z
eWwPWb/hn9sGGjQdQaRHXZA3Bl4mk9YQqJhX7TO/brDQlBD7QLeAMvpFul5WKkD2JDrGcROtSS1D
Eq6kdkEThOkGQ+HF+rXI4euZwYh4hHKloVkdn49/NyWyckDtNfnQS/oGecQmoZB9ZeP77qEkNB3s
4ZTcaGX+dwhhLIIGg4FDFjekG9P3MegB2QjGvtR8bk66PF4JI76pZWMNRC+lyJlh4RB2EYIJki+a
PsqpsyVodXc2qjdPpv2/vuCBp10ZTv4i+MU9+PNw5zn+tLHPgzoQCykUyIxnnQQtTQ276YHY8qDt
50211j3jUXngodXQbvfCVWvycyrm34Cd8RUDBADto7zG8wv4NL5PEgVnPv0Qr6NVt29Xg6d78vZa
D9B3K+XzKOfz5NMo3LojGe+aA8CR2i+90LwWOH+7Ts65AUnllPxiSG5iNYdXgHhodLQH9GrWyUaq
3pT+oW4frhxD3z4LLWKUokzVIA3177Ogq4BEmIsHJHXlvepYT8ErlKNDU9jCsvLYFiGKrK+M+e3j
AStiOWomCZCLtxQlaS4NengcnBE5lZOsslXszu+m27iDC0+r26Hudqj77H4eGMvY79YHfemctmR2
yI38+7SYkydq6VeHFM7RiIFWwCDRTqLUlHjwytDMtvrSxF4iFILV2KzPSHqfEo05Tfe1WO2DCQMX
SV3DokJMXscjkFYIzRhQ62HuhPzkpGxl63fdxdQEpxXWdcsseJzEmxGpqBq7/Leh9OIIBA9seMOJ
TNWWJ3Htg2pS4xAQ9BJCoq3olS1waUrFjdhP3hhiM14+aWa1xBwLlFTpStWuUwHQGXq+pyL0rBaF
6hiK9BRoiDnFdqEY2Rpbtqcp8Q9zgasZMPooODUG8Pdcd8RoVZREEBha93/keKXUtR3hWBgCgpDa
rR/p20p4H0sB1PNNJ0Iwg5XY+zmEKqYggrrQaXe9gJlmKjpN0+xTsVnqiFk5NG18zjBDLezCInuA
iQYfJQzEZNcrLyoyw+oRxzOKxWgONWFxRv6BJoaJZ9mp+F4D1YXsbOfkB7MUnBUI7nDTx4ZH7t0r
cVYLuu3QrOGJ2ZP0hG8KcBaF5gFY+R36G9vvlvTp2spYIZ8C9oXcsEmPCEU9y+Q8RqgtyKMdiRjC
EVKdrdr67kWU3jGYs/tRvuOKYif6URJu1XBfJyUZrQxZuysL75HlicKq1h8LcyErj7IYg6NbRvW+
zH7VceggxF4XM+e8Sq0TCJZZfwAR5x7/rlXH0JRsI9QWUz3BeINl5qerMDAWyaC8gNd/xFl1V1rw
S9QXLdFsVPrbRnvCzM/xdQrS7Ui1+TCrnd2Zy9ryEnGZEIBE/kES0Jbfzv1rQIWrhpQvjKfWam0z
8uroPg3hLHC1xxDJScxbJIe272cL5Ie2dO5GwJHSr7o9pIkV2jP+95Uh743wD20bZb0uxrPH4Bwf
zBqwVNNYjoytYKcb2FQlxHP+YHey6vQ9VlTFxsJaMTdKKGlLv5SdpPGm6W6gWT/hdtTlma2Yd5Hk
ytpj1H0kynpo9nor2xYADyGmbXJ6x7fC0evIreiOiKVtFj7XPaXp3A3kFzP5k9ORAMTmWQuVTRJs
TJV6bcV1VRPc2qJmt599C2dvljG6fonGCaKVONadqTTRFLRuAW6v9G9KbQbVB025fSjNfkFO2FXA
QdZp5li9V5enaLwvlA8huY/TFxHAV5NtMBJwgFQ7sr7T4tCTlNROhq04sYh9jrlxduBprsIm3ob+
U00QnmACLIe3PXJziyo1iDEnnmQ2PIMaKlZDwXsuGzao7HUleDBoX4VcX8mVK1s56DVrGXfhayMX
J7EOkWVWSI9q6sJoIdrWnvp+n9SSa0G0mhBje3CK1GgRxg/zeGimXRLs6/losVg05rZjJ8hIkUVO
FuCmEN2UuuDE+RsC79GqYa8eTOyQkNE6nQnB80UCXkZ+L84+CmMtVa1jYoWpqJKnZ+JC6X+3ZYcy
Qnb61qG3H4VUhD8SIr/bQD1Bn9p0Wui00R95grSYnER6OxvjpVNuRvFIsUb34cnqi6661fPJrTh4
8iDZhIW8RU/nRnUc2UQRXi6+JnzNJbHmMO9KOKM+jolDsxT1zDX1X9ZY2oWAtUZB8RVq7UhKGMeu
hn+w5k/jgmhxb8uBMJoy5mSRGzbiqW1BTfpZJtimkH7kXXgrjfW2142FnjzUEXzuWKF+24PzO1r+
7KrisFPNYI1i2/077vQcickiwpJhLo9V9FRQD6xYCjF1+fghLrcw1Eu2UjP803YPMdcijB/1mW8y
WfjqZo5E52z2Zar7PBv2TVFvFOnYw24rY7IGr9Pw1DTq87mJxjz3B6WjV81u2kl2WbxNA2JXhCWp
gC5gYXSDE3I/8IdkIXe/K32X9j63Cd2umtAZsnvY+LZR7IviNm48yQxvQwszXlQxA10rwVuYqssB
xl0evxehvDISbvr171B9anruSqu8vO/U4yT27lCIx2j6QwuITegM9WO2FRzerdc5XiryXoqxh21H
OzaP5IeDLF6UBpA3U7gSW37NTJA7okFMgixHXuwvWfxT0KUMeGY11Psaq9i3WuCZkYj5knolcfS1
hEkEK0OuO+OnZVm6jBCypgeMMUiHaeMvMe5cievZ8W18TWnqvpZ3OKc5/o1WTZiDmCTTqGgpX7gO
htRGhUY0MpaBExTvCUeRML617Lg/xz3fJfrPhoZk1BVCACyQ/g17MBqR+zoE/LFIDsEZqIajWejK
vzDXVEwnAEuHoZiIO9mVgeVvn1A/QzmAFJ5raf8OPAX12VEVd/JE67czYuEVJjnA1YR6vlMbvLrs
jo4eu1MEhda0tFvl+jTvBr+RvEbnywzVObwt0za+b+YsXWVqG9w0WQnfKiJuA0YZWOxpKl7nRc8n
O1i9vGGmhaUlNtV+RL7sDKFWpsufJ/TrWuTFUcQ791SfK2AXAWwdZFU6czmdM+0eA59dBV02sJpr
9aCvw3AjpUbILVg/W1hdDDOJxYyyTT6oEIB1kMtqneJZfIWacm2Qi8uMihlcUs/KYYCChJudB0lr
pZTD7c8z9t01Q6ROCNad6/UXOEQmpSJuGdIhaqppFdGHd3aNfPt5jPN0/Ps5MV3AiWBeSOdq/UVw
n9USFhldf9Ca0CtYc76+jMV7LVnMcflfbEbsRpQ1NDDrpLr+XdcCwMWkTEyILIaFfQQtqEaG+XEb
WeKVkb6duDPVCWwPu9Kl+ECbW7NPLenQKr+Vlq92uv950r57/eQ8z28Gcg573r9P0ted0SUAnTCk
kYxD16716vTzCN/sPmypn4a4eC/Y4BViWKdHnIR2gk0wBqYjAQ3Q7NpD4Yqr4GpC9ysJ6LyLn4GD
ElVwFM7np/50WAyClRsWxByLiBx1VFbfBVZLb6NBjGMFukLYoU0fdYu9SyMm2W62mujuymOfH+ty
OX7+O1wkuYexTa1sbg/jR+8KtrHF2nzd2uHBf66O1voaf/S7dUKvAnlzOp2kr3IYrUh1ekWP7ZxM
S7GwpJro1iRm/fmpvl0u/zfM347vTxM7IeLAgqk9aF2IbosoWiBFHF/LjV8b5eLzasYpNEXOK+M0
MnVkfJ1xBXbZhUEIY4XgdHmt6/5vC+GXt/V/4cVlHiQx5FzIRpEh9Q257+m1OYyZw5VnKSzSLXfH
W8U5ENTgdm+bux6kq+IU3rSKHXmvrMPXa2Lvryfnv+HOhZbFiEewd1px9NM/oXHE5WHZcWMLO/PK
Ef3dVEsWjmGKDBOMsvu/X0rta1yVsu4wn00hzPgYcF3v4+A/LiuRl/s0ysUuY4110WhjdiyK4Y+o
ZW+BGLoW6MqfF+fXprZz+vHTMBc7DWzrAr36jP5MmLw2dBWvvMldFIaKrb9QLFicL/zUdlYTr/G/
Swt+Gv38iX76NtqujKx+7A9GNTyUfr9PG+m/OKs/P9/FtlZxrcQ3qkfainWdAYLCWGjltST1t/v1
51EuNq4whsIt1JDA1uZGWOnL8ibbBAsTfhR5Lt82t9P22mr/bhV+OiIuT7ksrSNL4IgINE9F4dpp
v0qkFj+vjm+/qE/H0MUX5UdRGKU8liX/EUbZruTf+QynHCDqz+N8l4P+9CzaxRfVZfjhwndhEQar
ZpksB7psM+9669TXbpS/V5VzJEqpCSXPReq2bsayxOwEPA21Kt/yX0MRIXx6PyUNpgrPZUBqdRCP
ajMt8/GRcNpBIQMzFr+Tti3xeTn6M9C61zHv7+KxdWRxm8jFIgyTVaAd8h4MR+zfA9ZFRo0701St
I2wTRqE/qoK4VKmPziH94n3zKiolJiE9zP/yrTaI5w1njh+ByC6HqvSaDO9bQ7trcv1OFZvXogsW
aWgsmgSyquGTb4X7YHTrUno2NHOR9P4CrIE9xP0DzhOEvWABcP9zfaF/nWvlNZW1PzMUCc1YBwjz
BdwiioROdP8jnoJDgrZ9UhMvMxRnRI9Wi3c6OWUgnPZIgtVAZCxLxzgvbfr38AiTNwN6++ge+sUY
jktZ88rsBcwuiQWEA0mwJqBdzBGBt76QAsy0p2Jbi2dI1Vlu6kraWyD8CarBbns6ZTRhrQxUWDuc
BAXT1ozBwWMNEzCKs2PkzI1u923tqtkD3b2O1sT0FdC0LCTkho4Z+bcAekJVINOt9119KybautPq
ZSVEYDE0FNmBG+TqqTDg6CjQxEXu+PVvRea3BMvDKsQVusARwfoPiYUWViTJHDsjV/3yhr4IFQ80
fxs1qiP4MrVgfSmn4Uko8tsE885JFUOb3BgulYLdqdEyws0kbSdHr6hV5o/jcDKCapEpwY0gPjSM
Laj+OpUyxc4CkgGsDol0JOK4TsQAgsIuOhknTEdbE+JFZL2CE3AEkpZNFW2i+RehJ3IJCWtJuk2k
zCZtyusiLy59iNTD/Jx0xHusmgtQe38vQGm1mkmkJE1x24sPmVUuW/HNjyChxYdkbnY91j8DPnUD
lgdKtJf4Dx/fz54/PmTlwjR9Jy5fB6qvYkdSSu88unDdqTFdoUjWpvSUmvm6LSWOCs1YjD1K/HB0
at5UXCHBjZ98+nfyh0oy7Nk4u4XTByD5bhNatkmGSU5TJ6EnNO2mdegnK0tInuq6OspGd6gqE2Ud
TUKC2ycKeT5MWIJ232v6imxLLWPmo/DttWSvcrqsx5Meso6D3unSV9iQzMvHLJmOWIH4b1IXp3SY
IXiOh5ib0nYxYAgYi3vcGZaYvTthVeHg8ThVlj2SqKuyxBOHrY65bcrSiMV1Ri19SteJlCxwJkHq
MdHs8JDJa7NbxRIeebYvPJW0IQgT3U+yRdMG1p0qyoCWIzRNwIkA3sBZlR1g0Ia1nubU9ODuy699
WNPYtJaSBjg2HlMqW8ZTI5NIPHEn13FGxJug6ZeiutKr95jVYTWdkxu0nbR3kWpL6i8FRKh+Y+Kn
m4eHoLzt/MeRLzt7lElckKXjTo+B5QtNwou5ojEGblxAOMZ2LmYwS17USHFS9aQm80pSkrVQppvQ
sE41Nadm+j1JxTGBdoQPiScRw5pdRUUf+geld0elhUbGS4nWJAebUbpxykUfkLXMh+0kGotKY9ab
JvujlP4ruI/V2PMwZ5cS8VnTo98i9rA4lq6bgUVUSfQNjOE2MbAJGQr/VdTZGMzZ8u1ZGR/DPrLr
RrnT+ajqsloNMj4204HmJNcY8a8s6DcF+a1jvsoL6dKIdP+wF6ZDrv+egpPUPiDNdQWNVt1M8Exa
kMs3U/uImPVgNeE5aNyHxc0U/bJQ2cxLlvTU3LXBh4XKuwXjAysLI+RfZvCSqB4OqzeT8hoXR1zK
nTDcym2/UWitCmd1kVH8mdKDmbzT7Velt4PuZeVdW492EWJKmlEiSN2+s6X61vRdY3gzjXoRldrS
UO/HtHMqZRUb26Z4Nnrox6OFj1u7TebhDQyQCA2oSRc6XMPq5lyCwgvErvvkFXbRmr9AaWOl5cZz
cMLW1M5UfX1u2NFBPebBy4gtp90WhWvML7Gl2iLumIWGifY6CA5F6dbpnVrBT/D/lN0x8t9D6zSK
0sJPe8dMVrk6sEeyT1JkigNXHzFALrFub9ik78+2TyEbIlaPnbDO2uem3McIV3JQbBBvUgN5PtWP
IXUwvseyGjgLMKZmqNdJQYbLOJVB4KiBeJPQQjlF7yW2rrOrCUfBzJYxh0It38eWuPDnJ+RiidZi
31A5NaU97Y+lHlNOvhG2VPEqYQYd6i49rnj5rhXqFVRfmuRZnacPSlQlGWKTk60BIViklSP34l7U
Yie2fsmsaEgzyFmKNjvLY26SoeLVbzFzWsjRIcfPOt8kyUHStlgUFylWR0fqRKPghepD9jabFn/8
kWYq1Tj4yr2fvGTpbaoujBBDzKc8vrfeLeut0fdSdDOTFA5XPVXBwB21RcTnnS66xgtkqkj4srnq
mzJXjmW9R8K282+K6kbLVmqAK84qFdwk4v/aqEhn6LWXEpoig4+ml92aXmElr5wQXxZNPRRyehOD
LI4UHDYRtiRqsKStpQ25yfdv/riehVuRWmCTjqeq9jf0aXnYxLow6akMQrGSxY82UW/OntFWMu8w
MnxLjZQPIkNHlSVAeWJMJiiu5cKaBgAdtJY1dDehXq4Lga68Ofz75yLdv9WzemUGxkoJ6zXpSdeH
iVNPJlSnbM31bQEPw9ahDvXVJm+OowFbS7yni2zVmntD69eWny2NKln29fyYmLClQjBl7blSZdhy
8Z7VVm9rEMyGlL22LG54SA8GAjLt3x15/D7NgCk96743NcvUdGtxdBB70pPFQgHkbGU3lXIycVJO
yvtQWofzvux2Znas/N9++q6b6eLc5JXs6mmFGxfAH6xS/K01x3gG5m6PwifCG0CssMBoXH/0WgNO
06i6QyvZVk1TIjVtjrxCewm5LQSTY+F2Ru9fWBaOWeDVbehrDs9Fpv3WFK8t30Zz280YVE08V76r
5o80HZ1Of9XoCU4yxySXUGwyaVkMb2eWVOemPb8kY2oeHySf376lAFFwLIgUuVNq0SVUtVtJgJo0
uEG2qDUXMWsdH8ZhgQGYLP3GC1qgntqfdO2YBstycJTqrvJfql/4kQfaUg4eMrawUHmdtS3lYbEK
bFG4a+Y1haDSus+0BfFPTz1ZjJxGPjIO1hlRcJeG78p5+4ZwG58669BTsaFsOaxq+k9Sr53eKDnW
KcorTOKse1NdVfUzHou+StszJ2q16Ls/kK0sOpMDFw69a+mboQOJX9lavKr6NUZtTq8vMvN55MiG
X0YZmgWnxnBuVlpGcDm7MciruNHdOlSXuvUm67GntSx+BXP6+WColO3D2JaGtUjT8fR4Ls0He/Zv
LXKHIVsAg0qKpYiinZBHsGKHScD02K2DkkbEU5C+Wdopo3xGKYnXF0vo7cm9Vy+W4nviyM9O41KZ
H4reC6thEaSWLfBmSvl5wAVMOatU3wzhtxGKK7H+5Ze/1D5xq/kFbi7WjI4m7QqqW9qpxuY2Meju
43KOv58jTdVKieiB6N1p4psylWVbP3DaHvnUEPTOy7atjpn1lsE0q1t2YIzvg8wb/HFhdhHlcAyu
uSLLD0H9J8/XdU4jj7nQ6WdE6YwbVurI5T17DOp0YnTPyP8E3J1medkObLAZ9Xmnm/dU2QXeP0U6
kd+NuDEEK/buxmL5Ez+OobWwescvJZqVBT6fXSGeqFyGjbablQSj69Se6KEOeG9mYUeYIQ7xZvBb
alc0k7IhIy4AKQTcNvdKq3NwjNfS3rMgcNdTvgyj8CFIE3uAAUh7KzYQ9E/GRyGwFkOZ3GSYgWX+
HW1KXH2WpLll/YV6aCESEHlzu4oAx8ER7YebiRwrEb0hnWRp71PaxvkeI63ZrjoKJ8If7GIcxdri
hM2mS4Cioy1oS+MBty43xdmz01zfCF1s8uxEuxninSq7UvkRoeqgaovpVWHcKVqPUzFFJe5XVinj
rq16CUG8NUMOql6T+GOkibLwf1OFplOUKqhw6lNNohV9ZxS3RUKBO1Fc5BQZIW1aJE6O+Kjuz2KT
jais6qjdRAVBBuC7eboXqld0nCnhriSUeEXQu9I6gbbQ/fj5vALSausrf1psvuv0qaIy/tA3Gn21
9x37EgavcnzHDkp91UlNjAHvVP1YBIeQnbObT7lVUH51xoZljN18t2rkW31YKbNHwb6OfxfhYkb0
IjupcJLVRYOGRrzprDezWYmIv/vB1vZ+SSkekQgX8pXlP6lMxTi58P5wT1n39XY4sxXlZY+t2/Bw
7no1ucJmAXpPAzYAQDyBTvxyH/W3dYnCKPPy/kE2VkK6sAq3FNhTRzfOKNy99DdSzefa23O7xVBA
2zVAvg0MNhy/dg1r0fY45HmGv9CBuhkFSUTdUwZhw+27nl5K2QuDOyQair4XTVcLFprxFkjOqDtw
T7LyGEju/AegZGZ6VeIo7C7gKdHTd9lGhJAicptm61iYOIlIXizYibwRqhUYPhbkXdTfqTPOcY/J
ibgfzZTYHs8ymPJGqzEcdcVkOepbSz6KxgqKI1+zmhM8/B6VVdqcotbD9hLqXFcsQxZEfKINHlFm
mB5INvj8TvGEi2Qt7uQXfzqY5uyZwQLguj2KD0VAl7K/1ot1jIBXnVmVNfvVrqN/q9nX3Aim16oU
bTgVcXwYyhXN0HqzV0H9CXb/WKgPyjGS1pnOep1WersSxfcQNUBy9I9CwWlZuYHwNikowOwkXXG5
brNdQI1cQqmxhHlY36IjAMEZNl4iO0W0EGETdMs6u8V2VVrE99PvsNxkxjYL+Pptur2xToTG21F4
fm7N94HT9U9TvCVIyBLvHGuP0r4PnY5jEVKOcFdrCwPcYng7KrtZQHB1HMYVzlx2QszRKbhpAufY
6MgfBAhK3WKMNxx6gvyglTcJCVi52UTDQvFvzXKrwBLP1yHKpF9+8zQ+Jgpm7gf+xudbKCKaSV9o
mYv0x5rvOmM9/NKEFS+oWcVNSEyOZdVWaGAWbmRh1ZYu6uICzaICGQlixO58EsiYs8YcYM5oLtP6
Vef6Tif7mmRJTHAx0Xa6F2JXDFPshJApOJnme2SrKt6POmQgJHakjfyyceP890DHuWadknrN5tPP
u1Q95tqRBBcBYYM6r/Eo58TVXfZShg750gK2ZO+k1T2C9nHagR1pas8qbdo77LzcTdlaNLuF3INx
RKqBv3uPJTD3vhKxBWiD8lBarp98NNVWqJbAD9TpPJ9SpGMAiZvNTfPAB5SxXyXSKhlfh/SURoto
Fu3pMfszceLMEp9OcGAjnelzF3bBbfcmBZkjDhHrTjtGEX5xbFZFw36n38nmSenWafxQcaUeM646
qNxhA/Rc8lbq4/jRcuySf0v4GtveEQx8Gb025veSjYDj3eCjEWyfBViT86i4pU5sOeubuVnLwx3h
zqCRrFlCOI34AV1+aWhxgJzslNBChv8h7byWG0fStH0rE32OWSSQcBEzc0BvRFGeKp0gZOE9Eu7q
92HP7EaVWlH6zUFHt1oGJAgk8nttFq5rQyxkPC0ncWEYd51D/9PGxRFSjMvW+hDtutEORkQVqr3L
kNoO95O/S+S11e708dmtJ0BBYttZ8bx9zmhVNFvbI5gfY0Gub108AbGZHUM+gDLzZ2Pv3lQ92QBF
cTEZdwSBbeMmQMvEQ4SHiV2zdW5vdF6exv6IDrBN79mrUek7peRK04gWB7FwuItoSn2LdCyvgzOu
vca6LjNvTQr0vknieUFjTebfF1Gwjpj3zTEldP29yg/V+B7ZGCPS6bbInbWsSBEMjCiYZb1WAdjE
5F3E+Vs1AtRRHOtxkqebNg4p/hwfk3oVWsms6A5Wu64VQGIxE7mxoHl3qXfPZnm09NU08f6vu0jM
Q+RWenjVdavUlkjJ0pXwMb2ouW/VGF6C4NgiyEjGF+CiRVHKdaaidsGe+yh988Hqom+kuCjBv2Ap
bSrWQQpgsv+ixW3MXtc6RU9TbT2Ggphfe/qRMZxWccbGsGs2UwSF2vUM6OyoZeuoeWP3+SwNzbnN
JZj7SyLd9NBghR4WFGYto45602YZAs122sIAOAvG9WR6C63ZF5aH3cClUNVlIWcXSB40gF86HGgt
W3fBCW2TohlVc6oFVqdZ3dOY7uwm9tvuQ5c8wCGxnkYzaly539bAjDMxbFL/xGQUusu2P1njDrSn
nvZa/1TT09tcx9OVay1aBRSTHVikMuZ6QOKZ5R0xhKPQnUUELbbtbSj7U9WMs84+eOVJAz8FYAiG
QzvddkIAYe+02p7Firrm92ZimkvEzeATS0c8dXs1kZqDchRpyFz3Vo32PInrPGvmHbd/klw1E1E3
lN+KVU16cZ+8hMQJEdq3thBDzKlvfBEDV7fY4rwF4mLjJgN7p9zqQovZKtIStk4ZrCU50v7G5BK1
WBYIbr02IO4ILNuU9jotfiSsA4rYXMGesZvm2XQZwtdUwDtOwZ4M44efLHz9YbLUPDGMU2mjX6zb
pW64q0Zw3fbTdcjqajcZ+Bh62wzEuNoU+iZGfTZVOTkxRrysi/RskZmH53AlagsgF7lntmHfzCIm
IRs823eJQhI/jN5cWaOx7IPppjM+yhqpE90A3UVD+mzO3RLFw2JKtVM0zvVuSxQ/j5Q5CWvL2GYU
67EtyHTfSLqVbcK5XYZT10LROxGH5Nx754Lx7H1CQHW2aQUxF9DGdULmumrRu+5CJ7KkX2T5o4Gn
q2geLK/daQ4X0GSGSDDvcckQfOQTudE/GUicl7HqRxqvdRcchCdVaGZiXvnsR3xA+r1W94DNZu+Q
/Qs2m0sEKTOHlMW4wmgYVQvqjlalpq/Iz1oYJrzGdBvwkj2frXV6ja9pllsZceDiuqp57LWHHHml
JOkBYFOTd6RBLgiMWuu8zJqIIJ2oURbwtHrzLf5VnO+RfpUm7GmceZJVdH9TMA2ea+jW62jfdS1u
L4u88bFaR+GxbV5buTfx94zUlONBQ+KXHNHHr/x82ngmYx6pE/edmS70ovuGB/tqZTkLVwgEOacd
fNZ+2ZM2ahV4ktefYsxZZV7Peqf4Ro/wJQmGdE4KXRCJReHsr6RrlSKCF0penusQdwYy0StzJOtc
Ub2+c+0uIimGEU19aNE548ZNjiI2w0VThXLWjVH4qKYuP7phyLViknpMwHGAv04ZJvCiW9//nhr8
ioL8+cV+YlYzGXU0XRdHK+LhUaeryYu3VgCB4JrL/78jfZKOGTmV1ULql6b3bJrsAtjXk3CIqPwb
qcZXspOf39En9ViXVChmY+sy0grqMAV47Xfhvl9qebBJnkWZZ8mV/MSn6jS8O2YzXvbJiLr2tQTs
Tb3HLo13dqevbMbCPtg4RHH9/gz+NaEVevXn437SLBDB1dYRxz3vq5BILcijYx/0RM/3rpLm0paQ
Sxm6P9UvfBxNbvHe4FaEv6IBHAC5aOajsMEatcuCVDVTOA94Da48xtZvXuhXujdCHLGhc3IIKvh0
gtqcxouaz0C/JoXu39m4/nY8apfhLZromTwi+73KDlBokGhIWXkgL8KD2ngX8dN3tPRXN720KEsh
q9vBw/7ptQykxWZuR42JVEiLBx1XZJ6II/a273K6vzvSp49nKlGrOGgwXbOJqxmwI5t4WckbtwFG
+f0Z/lM5+FkcZLuORQa5LelA+XQ3FVZU5qVDZEvUhkcC4OyValghGvorlkUNYJJBJ1dmTM56N8K2
9tPesKn9Li0coE7dT98srV9JNM4GNIRYqGoFDvRfV70xtf1wtPTLTPjI/lM3KDadaw573L7sOyL3
pKGhPtalqXaDnUY/xjFy3/M295K5KMKE7WhvXjq+pnYprQw3vz9dX12PBHi4dEQSnsHp+vXF5SYB
1gjzLt0qao96HlLXVFTqXCRgwwaH3bDWUAzf/v6gX10Oni51EwEcYtnPN8Fgap3hdJQq4hCAz7tP
BZxiY/6/HAXVMOZN8UWPDYIsnnUVNZsZ40Omx/0skuNjnuofv3835hfrKk80ons8cs1Jvf50xbFj
V9GIHM3ErFuu3FC4+8pKm5uytezrXK90qnxjuSSRPN3qTiKWTVnZ993oTZcqT91NFqgal4yEEkla
D5A9dEBozLrUFkPRpWDkwJ7kWrH5AEqeu02SrirXrZ/pWPWWyhQfThJMH0LC1ym6cLdGpCM+9t18
Z+o49wddi9dRZ9cf2Vk68vt3/8VnSZ4QSi6SSs4B6J8WEdONvL704yMjXpbtLG8fG98kF/07RP3T
LU1AmQMF8WcSyueniuUbZgQVc5ll67MUpN0FzL34wB9UcDT9H65/OQZ7M9gV3hOeIX/wbwZKZRgy
M7unpAKEdmJ0oVomXBDgP2NXXZg7zzix9vXpRVAeErXTtGFWlSjdYCSJ2mF+3RuQ7UYQMBkdqase
hmuzunISFukhu+CWYvagLdDU/JkfWleWRlsJIHKA0T208fFQXJE8euSqSbnXhptYkOu5EUOyKEsI
cuaGeJ24r3Wx8aa31LkRwp7blGaUIWTfD6n8Wev6y8jZWO4Kr1xr0kfjASDscjbDkGDEs5xhsoMl
6pnZ5vO2eyyGZ224JjdA9a/KfB+acuuFD0XCi4l3uMRy/6k07R0IDX42akRS8zHpN82zdFd09WpK
zDT1WHSvwHQaJ5sMJxJcB/pWBvfHMF3U+SpVjyVLZUiWxriq1HOa4ITWlkrXV/lksD/dZU9e/qOp
PxL/YnJ2quuXevkM/k7HTnFKK9bikwNza+KiiRP4rSsNSyf9J7K+8Z37lnzXZD6Zt3l0LMGVLGPX
pYAROnydeHG1e23a5JaiFmYbtNeywwdbXRaAe/Uqm55ammmQHjlk5fm5dmEyhVLOWkRxgSwp2let
y8BD2GHg4F8sCGFF2qQ3pzL0Hax508biwwGxkOEygHzbka0ZwuTDwZJwkLotMDjui+reyq86APTo
qSjevYZF+Sam6sbfu/1dpNM9liwSSSR8Tx1SPzeMhgjYcNkzA2l+ACjxUBQt5Ju3HBPCF7xg2GVh
+9KQiRRbyYsvvYuyk9vSC+aV/Gicm8zg5ByD9lGS7emvkHeATej9/ZTe1M6N9G9rpljLvLdR7Jsw
XvW6vvSdhz6ANthhOq0CNccANzfo5u1X49TMHWARf5d7INBoFxhOt6I9GbG1LNI5cUQzvT70+OGq
6pGmgJWCEqn8dUtBkjhMyW2o0GmBYI/WO/HG2DXS2puXSDN8/LnFXp6gKnUyKPzy1lfPqjyl7e6s
EshMKHzYwr3d42W6qPw3f7oa6Y3q7irchjK5UDREWfE6kI9DWnBRz4diNaWvA5IvH+7+Fu1Q1rtz
rBu9t7fzaZ74V11z1HAAJ7DQAJnbBguwhYAUMheEAyOeZjzBVpj2WiZbr51D5HbsPbAQDvOzd7e0
57VOww/C5ecQmo9sjSm/RrYQv3XeAbQjiCkxeQiFv5LZDdYEx34bK7hh5B7x9NDmWwKsZwPeGN4S
4AHxwzjqw+k5HbYeanZgVncd4zYNwhsPjKKbW/GyqzeWtquah9h6a+kSxv7AYuLiQn3U3QtlrrLq
PUSw4lwGKIgMiEDz7P2S62b4EZrb1Lg/t+cIcR9pq0y7KdRaJ3jdJnWhvw5LWNsrOG3PvStJm47u
6GNSEO4gxoD26bThNVXNAW9fMO7tQF8NqEXwEFbjykMkVprXsTXQovMyVSiqUApF4LRG9FxTKuQF
J886ac5Sy1eyXgGhCZZjfZjxvtpuaQEyBDYtM4xrr3GxhgfzzQuNSBozvB3BImnYCakzFXu9uZSg
s2bxOMJbH1NnbztPofsAVZGmqwEoyq6uukgta3HV1JfmKTNPnjhm78LfCrmsI7J15hpZxNmmrLEe
99iXSe64jRjfU9QmvrfRGKeNJ7JqOfh0jnj1exbgZRGvOgv8YXte7cr10K/cft6f8YUKJQTO2JQr
X09Z17P3Snudgn7eimLWEdjSVBe5qFbYKvGdehYtrW0IDvMwtO/KfUno/GkebWMR9gsNjRE9Xgm6
5nYF4ujp7k7h8S1OaL1WWnhlmxtzuBP8jqZtgmhr+FBUxT5tQTTXmjoGsT4XrCHNsUmuW+vStdd1
DO5z16SbwHsM+mNcoBlZAhjP6upBecfInjvajwQBJzcQ6ifidP2VEChMsE/bYAzzyg6hv++le6iC
TRYSznss9B1LTWfwWIJwvxZcwD48Ax9/wfJwGgib9sQ2IenbuC6MYWd1T5EqZ41VL0s4ytqMdw05
24AdOOKN2oBUvk/Lc3XbcO14N1N3O1ivIRdX3jwOpQsXuHe4rcuc64ynksRq3aTzdkTsijW3GvuZ
0CHS/HWWBQwkC1SZdx7qBo8pfwLuaQ4emZt3hvNhcik1zps2/PD8myBcZdTO9YbY9DHxRFE9C8ks
sxwQz243jOtOzJDT7Q2+AX2QjTAj7TxrH1LnhG8LjR47q5FLIH4oaVgLDgS0zMIB2gv95l1PYnYN
WyauAnfeOwgg5625FSik/B0IxqA9Ulq9iCIe/97CETuHdvq0JSS9gw2YefmjH60NnxOoaIqDJ2+5
EkyIn96vl0FlrUN2p2ZOfjkpe082eomxvKJZowuyU5+9mGMwMxJs191VH8EM5sRFxyu7WhdAnh2p
+cQbD/LBjzd2TNdbfDr7fFnxOsQOxrQrWenipWw3AnI2Oq/KSMSLtwACtjZ2dbRL9X2lrjqItrrh
YJAXdKFJrPt4epe6s6ucaFFWySFhqwOz5+A4gFrN21OE6GRAHuiz/QlenGQjIiRNnMXBhWbsb91g
TRX2PEFoJoeLLIMbsV6mTM3QXSWqBB3kOTeHtLBtFE7PebpPg1XO9KVli4CujJClj7ltlsTojC4h
FAL0BfKSEj+ZX2VoFKab1uJTtPAovRHVrqMsto10JinCiO7TRM0d47YB8oToENJcyPAtREpThBuF
xEuMWw/RSpAuK+8N39aiOBOl7j0RjDvNdec2nVuW5m4r0Z1+v1/+alhgHLQZ/4mL+0tYHPYwMaK7
uOySHyWtq843sRlfoFbCOOdU0Yjl6tTi/jrPOW5F01HAksn6EyX1AqkO5SfIQoti+fs38tXG34CQ
PFdFmabzp0nnJwdFU2BcaoeWZxflipTryd7gCT19A5h8dboIw3FMIkgwIzqf5tNRkOAk9JCY2G5m
GFirq+ffv43vDnD+/k9vI0iES7AufQkTWit5ndXR/e8P8MWEDbBq60xHZPr8xRg6VHkSlw3nKWxI
AJE5ievucrAJnjC4mKmUfPj98b66AjhVnCwLqzL4zq9vSIsLzWZW5JmBULv3LvLBATy/bar/6/pW
opF4Zy7R0fga/pITbNQadUHsv7NSr5eWGCNEGOU3dSRffTo/HeNPvPGnT6dl3kQYnBxlq+k3YTb0
x7Gp5Df3zLcIzfmU/nSUCI3tJKmgl+txWelLaqyXdGdum1V1QZzZdSBmVGN+V9vx1f1Dg4wkOVUH
DPmMGvhlnMShp196QwV9lMzi+qYPvkF8v7oWfj7GJ8Q3JQci60vr0tauiDCY6eZSd3nYfgMBmOcZ
/9N8bhqkUv4ZBEte5Pmt/nT+koz3oLz6MqkSZ9E34zDPdZPIOicN905vsJAr63kAfmbjSMKGbBgV
QpSsRtjHM8qdgnmUEqGahPSYugMxHDaORW/IRpIi0PeWI1kT8Jhi7xeemkEVwe56cqg3fVQ0JyJw
9XnoUotcBKThGqbVUsmqrtvKz78BF7/4zExM0ZAXFDyRiPT53pI0HCTudDl52mrQSTxsUJ2V4zcG
vC8+NarT8MOe0xN4Snw6ilXbIgin6ZjHauFmD0K0m5I6ozD4rkHqi6XplwN9ujyiuMXSLttjapI/
ktNuKkyKFPIu3aST2DuQqL9fmozzav3pQoFhkua5sos//blj2KIKbAhVdGwX+rzbEtCCFPDcdTlz
r5JrLZvlL8SMzsaFuRQ7sUwWPLiArpjpU7n4/Us5v7XPr4RMKXqOLd027M+rZEjRaWnmwTHDZ0Ji
nj20JxUP5RP1lcapl/p0LWi8uU8UA8CfR/6vX/q1m3/9g69fC4JLoyBsP335r0MEsNMUH+0/zr/2
vz/26y/961i+57dt/f7eHp7Lzz/5yy/y9/9z/MVz+/zLF8u8jdrxWr3X4817o9L2z4ME78X5J/9P
v/m39z//yt1Yvv/zj9dC5e35rwVRkf/xn29t3/75h3HODv2vn//+f755+Zzxe3fPcZRETfv81196
f27af/7hWH8XZ1+7IDjknDxwXkf69/N3bOfvpmmS63/eNelY6HhO5EXdhv/8Q4q/62x3XA8YmW4B
IMg//tYU6vwt0/677QBO8j89Umr5i3/8z4u7+ve18O/PhZPxn6//lqvsqojytuHd/HrJ2B57Pxzb
JAGS84ZL3f5EYuBuE2NA79s6z2SPwCcZ262suvRiCBz9VW9ySzICJPglOjpDkqTllu2r/KqeREX+
Nbr6wGniJetauR3sqhAINat4m/YReu6yTeClGJ6Gx1EZ8Ykf74+OFkybya70H12OcW2CztrSBNSS
hdajRA3Yvv70gXzxHj/xd7xHx+E8maSAmKgIjD8zQn5aySs0yq3uqGgTGu1Hr9WYDqLYqGvGe4An
wf9ZZqN2dt2k/oXrnoEFi2rb6Jsn8l9ONWm2psD/SXYMiR36J/sn1sVgKPTeXlvhwCBn0SDYtf1m
tJ030EO0YAg4y+C7HS3O+19XxPP7p7+DID+DvSRRlp8pMd+odGeKB7DaymPmk7Z/4tpy1H5wYEyR
jk45nL1DWT2UUdutTCvQ1sM0pq9N7eaLQunmtXKnfu0OnvPghRhh9LCyCWqPzfEqtEJ3JZErXbe+
EV7ofVof3MSDcFeWRUIUKZqxWrIW5Q90a5Ot5IzZsFF9CXwHF+PNeeXUiGdh/WLLod0MGWYncijc
5yE1KgCQtra8pSkrjGk2Z21BGhoq5kToJTab1tY2tHGbe5V4AbhgOrrAJ2M9BBiz+mLT55nTLBqD
hgmJjhqQz0svyp55OA47pJG9heLbt9B3aZrbI55s4eMPSlQhnVZ6eqKDTDsLOo1ZLFLiLxCnoZBp
A7A/NwMVwPNl97vBJ1pkUbJvvdf6rnmUZMnGqySdSpQ5uUEWH0IZZ0HtX4Oq11DTDW1IPRprg0wj
Oo0S9Cw24mbf4/GU512/LutRo58oia9GF4W8r4JoRcpHeBIJRhq37LVlY7Y6bvkRdwLeEv2hpBTt
sowQpg4KDaKuHOs+CdSwHixlUwQ/DLsOvvI+5Ntv0RgV6zg0ScjqC029jCrTfkx+QOJZJrpDLaNh
ZVgupXIV4GnWKXdpWl1w3xZetza7c1hZQd3PNiLtdVf3fXCCK6xJoCbf6oYrpEPKF5TMtfRLLQy4
S8Q/aYaDqhsRIkdl1DxTrPJhYGIDj0jqDSX1xqZM83iVpXmxUMSZHBNJv5M1ae1TgC7xmA/wPmGu
t3uSEigOHiQ60LgIgc65vBapqMrXBIHYdUMn50dG1TmSXS10rg0cvVxnCAaBiQ17UYoRq01fDdWu
6gPnCf5jmnWOT2CoE9kEt7HbmpamSaVXY7ThFh2eAB/p/At8CXSh6HqAV9NI93mpFYcgiIOHVkbp
hx20IW5AAzDOzK3otYc/QRs/TuMVxWrMElpWQEgXk+gWWTfET9SPui9amLnX9DHYK1uzi6Odo88I
pRwRp9EiQs5hLft9FQsA7Mw4Q7SWOc4zPZAXcc9/aaXdHtJAl09RlBMu1oZx9Wqw5l7bdSxJvNca
a0dcaXXoEtd+lJ7q77y01pat5jrPw+iF8yFIbcx4IoseA2tM9tKMJzIpdf8tjEOrmYlGc5dWO0T7
Kcc/IYuseiO3F+1basKP+dYokFyTFdGIPsNj0mCAUE69GQbIJrOPrV05nntGuDb2RTcScJezPU4t
JwQzI0arZU4w3QsNs/hNaYYnyoeDBf5EZ8+F1h7acWRaybJc7bl7hzdK4s2bvGiHu4ayzFdpxepQ
K33YcFl4S82hK9fESby1Wt3c5TKpzVk1pO1Fk8b6EfWCLDfIRgLcmb4BSRsXydtoqgudNMJXL+3s
/NAzw7zQnu0+OU4WLd0eJ1BPJ/IF4dX2iyd1bV7Hcbo0Gr3HczYK2tW9c86hFgfVkwcMfKx9mf1I
B1WECz/kwvTHGvNXO2gAeCi8IJ/i3FtKkVTE90RnB7mRDZejhxkQ14O/HLKp+HC8Ag7C6P0Sy9fZ
myIHVAJERuZoaosaZLdD77WGEUr27dik2yaUGkC0MDYZeSJbZD7miUWlJPg5zNb1OA3HMTPlOueB
eImqxVjV1DQgsu4ytLFtG7rg4/Qu31ZaqSFQJ2zSs8tqi6QPW8mQVtcDdSyP2WANN3V7NpUwnbh7
b/RKXAhR9Dr1YXVBqYy3M8vKWMS1Zl010iwW7GXIrgwbca2LjoXUHorpQcuV2ud62FGdZowHTzN8
JN199hzbFqVtA1ZXZEomXE+d1E+NV9InmPNDcztL0MjKBd7VaSofhB1NKxWrUC7zsu3vdbeLN5pu
U4fp5fljnwzdWrFS3PmygFKpHSObN6llomzVzOTOQieCDz6iDHjmOVmzpQOthDQ0vG1udfZ1VSkU
h4NTp3O/EAMifj/f6qGT0cWHmrdFWvkOL26c3CIE7x2rWN8Qh7DWGnhVP3dOTu+VK1Af/6iK1GVY
JMqPt9fo2o5EbVy1ntO317RbRudqvyZ5HgiWexxEfDZ+e3m5MpI0Sua6jGU0d8TQnNoyHSByIpsF
vGihe4yJZByAxaT+6G3VHrhze3PGw1lsI7+lP9F0IsI6qlo7+mOV04ImwjtOVrbr9Mia8wCpbvp2
Uptqaql7UzYJgMakjE2h8URh82iufGeQnCAa2HZWX7v7tNcDkOlQd1e51zirEaAOhknaCx7CIz6g
mEDT2I36K6NDm8Kf88fdxOMPXRzNa0GjW0/GINQpVmN4l1aTvrZYAXHvinxj8GS5jdvCBQaXoFh2
1NwZw4QXzm0L7rdON5W2iYhghzUmyQWLeTF8mDyJn0w/kvRPKqHDZlewrXZtv/lKDleRnyiP5s9Q
Xvrl+NRpunwQhiaOQxK1yyEc4ZBKxHvUlSGr7CtNYAMkTjSwtPx1As/mjk9q3DCYwd1Eg9VWpE3W
boGXs3ILY2kWYXHQvH4gQFMRluoU3TomUBHXl+bBxabioyxlet8GMYSlpzq6Nr2s3gW5Z+38Uhnh
2sqDoCc+jgy52sroJa51o5uVlBNy45shqDcpqz9SkpRhhG3WuVk8Tv5t2vb+vXJGjcBHC+QlIbqZ
uN1Q7aHcn7nYi1MASU42gF7Fd6E51R8KSPpFN2PkyLnrTOm6T1z9ua7HekJCpGK8vUXMapKyM0HI
M6zssazmVZtml6wZ1PpRgLZLTIn5vW38S7vRg+fIaLIfXRj0KLZLqrQzY7hsc1aPWaL1zsbWe21V
Erp7WcTt8BiH+GqFFCE3m8BRoGWRmNVS+A92AKDNP8ZNptxoz6ZXT+Ze7IT3tXR9BE92hjI8M6b3
vGTjIMfGebLI+Lgckh6IRUVucsg6FtOCTq5Z4UTGexZZ8Y/cqdw3FZTjamSVvUDhjnQrCMdTMhrB
HV5q9rIITy5kSy+k0mMW5rIf0/iscQkv6sFq8Km74boPqC/wBru/zFLpLcosT0DeLcrLpBgvWj9O
7tk0NXtTL8ULKxiGkKrId0Egx52RiHEvO08dMdhPT7KhGGJmmt60kbWAjjesNMJUneCri3xJ9r1q
yvJWG1lAo6E1MJ226WXMxu/QD267scw8PY4VW2No1dp9H1nGIZVL0hVsVI2rKYJHUiJPdn1j1DvP
Ke3jJGJ9ZYAQzt0JBs7IjPyq0q2GfTru4yxL1E3uOA0wuy7KZ62D/5expi8bwIdF4PAHad7y5wR+
AlCxQb8Zq6q99OhInQtL8/dCklltw7OsPb875waT20zH7PiB4R3iK4KReWMJNK/C0tRuy0GXuz4I
MXB2dX+sWuGsU6ujW9ibGmIq7FHcFe2Ekc+qrI5A6NFyrjRdq66Z5dILs0aUQgZFR+pqXDgHxU2x
KkL2EFHWKi61aAzDjaMHk4vNq8Ck4hoBvpBCdYspjr3ieixSyCs2rC0cqVVEau6GHrEIURo8Rn7a
yNnoeemxssZ8mPX1kL1NFc72hWKTQlnGyJNxVoBe41SRGMRi2e2BCTH8NqO0ZhhXqOgJpmi0FsRk
EAnBM2pVGuwKxFQiWcX5cZ4F2D/JxlmIzkguc+z4N9noiJPbtuqKHTI5r75eGgePAgR5ITs8YyJE
O5F0U74GLmkeKYcmMjjS7XVRR+OWHqv2ZUgy/7U3SuOlZGtwHeHMuUBVmj9ZcXnOpJuwO7mE1bGO
s3SWqyqNhgfHy87e1zSpqdtkZmAHItxD7EtkNEZtt7NJugRb577Sjk0cpi+SuWtvTZ3mLjovYI9a
T5p/Yck89RcCZGKdoLAxLnOCF0jTcQIY5am30Nm4skI72QQmrKxUFVx9YoloR+NsoBg4Au+qyJGp
17E33OPHce8AKHhGVkB6F0zoxqrjc8dmHwttnok63tRd4D2QFuMs29Rk2G0NtsROS/fk0pkm5zGw
OzuYO07YPUymRkwQZvN206Wdse8nly2rOjsyx7xfF0ZlvbOnye8l/pR1mol8J6fYMuZl56O+Ye3N
aMJRzXbIhX/sy1g+aDzCj1Yj2K7CChJiUcTepilinEqiLM37BmtPuvKqKborU2HjcU15gnZGhC2r
5PLvXIJbRE6+e16d87HH0qpvqzQlN6z09VOh4wepp1I7RLk9vOaiS9+iEnl5NJQF8VhDYFyqMu+v
zvirvxyDHMNlp0qsqFbY/TCNJLwTbpVcidJKL42x1bZp1ap6RpgltKed24x1dlN2OHF1jdKQg0bj
nYi7hdKNAlzTyZeRqrydRWfKcnLccT/mafrcd2x4TL0jLEL5+mVil85eEn2Uz4bOGg+FTsOyrxod
f8hI/3KSldc6vUsLPW60md74iMv8aliEhTAPpjXUd01ZlfejqHQJ1zwRA9H6uPMds1ILM0QDoLt5
Ssi30q21G2ik1iaho4xF4dTV7STktOpckdxjh8CcZ3fFPqpQdhg5l0rvaWLHPhbWLbd9wh1kL8hH
SCTS1QbrHTf0YC20EG2BaEjFSM1ILsOycs6VM4E+y7VI3ZWFaZ9qKCn8PzGWjt7KN20/kBY/KhNu
Ogif/SnUtEPRW052iIOIJGil2Kn3efyYYq1ehh5RZmEKDsPJj7xzmbdbIVW2J56AduAghtAnuz6M
BlHyC38aJ3qZPYv0Julz+W3LrAdViEu/J/rZI7Gb7CKzxaTuDKScWPEr/i1CG+ycHBVbMjeeF49x
pVLMaSmVMK9EkuYfmdEQMSyVumdnwHWfevJHnbNVXGRqSCm8CcQZoIkT7UDDNwugUZC+0zBwzdNI
hkff1cwtMk1SQ/QOXXeql8euZ7ZjOkR0m6RjjzqrdLMP2xnCdRJ03T0zWoNpkJaMJYO/iS6RLH3T
Y3Cmfm7Y0SnAzMvn/0Zal4PrzA9x5XrgMyTK301NZ5Jy2mvJgxvzuJ+LiUl7RlRJfu16DOihrbfX
XpPlbwLb4yJDZPSYqmY4/Td7Z7LcOLJt2V+pH8A1R+MOYFjse1FUrwlMCkWg73t8/Vtgpt28r6yq
zGpeg0QKpKQgKcCbc/ZeWyb6uNaIXwCtGI3d1XaBIMXaEHylIvRWODGsx1Ir9Y0MAGuNwjZRjjtm
skbuWz9PTDkRcqbcZ/BOJCAOvf6Rje9/y94xEuA5kwRK3weHvGyqXwMu0k2nVcGfMutJGuiaLtQw
3diAxiy7btil1ww7Rp/rHka2KEHhlpmPqV2kdOgVMOugEBJ9EzcCxlM5vSQ0HiDh2D0ORHPo6nil
Bw0mbaNztD0DW4w2CBCUnjvFrXIqZ5lXdrVCl519pqFTf46pgXUYtvFZRFTL0ujqjml0CjNrein7
AKxI5pnvTjD1rxj11LKnovU9Bt5wqrnrvwrF/tmwug5TYhcg+rCmLDxFWiSuU+kLKolazlOi6J+S
OGdE8bu6xAZbDFcSBeOzWfZodjozRSYYtMEwf69rPoVuBZ3CAnECCj/LGgAJWvEL7XG9byfCgOyw
xXGaxi6esgxmUjImiMpSA977FJsVGthhDHcmU8KGGwczIKuq3lgz/mt7YWXpO78e0dDoMUmndXYY
ExLP+TMVF40a1iYI9IGCQ9d+104QwirRNIKz7cj4MXKFATTug4sjG64EJ5nc18l3spfeHPrnmSb7
x9dMiCTU9x8DZo6bLdNxZ1aDvgQxJK7IXqlrx3Vzq8CoGAvpOcNrkllkuJcmoVOZaW+l5bkbu+rV
U1BbkP+9qf1qrM7Y5hQbuX2mNF+Sjleyza8H75LmSuy7cZKfTug7VGQwlT+QwCaeRD+INy9qyQGw
SqPbBY0wDlOfUd/SrfRTIbtmsPAMlv+WPd9BmgYpIcosMj6RX7N4ibp5lznE42HQTEamSbqHYCL2
CGPYCLLfwi20YIgvn5D6gFxxdQFFvqhjKDg1BQ6B7d7KIRQ4GvyBbNri+Ew/aUNpyzwbdKgVrMmK
cLQPTTIW0EVsUDPlhKfcI/rybQjYPXd0RJArKAze3nz7VS4MCgvDEkszNgDfTdKI2SfpR/O2vP9i
XesdGl1yS8BRIAfATvTpp7NnD2Doh+suMKKDk3n6vIIxycgSVlXCja+sZcFKHr1YjTvLJUAFtyHB
KkvH19XK6wGGL/qshVwWFPVtsowG+41lHm0pIYBLs9o2mYcKSBXYqZ25IjVkfd5BUBfBl8H++BE0
c39VBdnurHyrE9bWFgBQSmCErKdk5noZ/VloGlI2rWqg6FGXPSZaXZ1q2kDkjRL0vAqIBL5R/BvI
FSHCLV1wWTOdE33ygkc3RPklyJZ0x1DuM9fX0X7H4Hp8e6SPUwlbuxYgr0MM4gRUY6lktU/FhJL/
opn0fiMa2BdLTck0X42RhbK7hBaX4o0cDEA3vkBMqmWz9r/PNJA60DHHa0Jd5eBMtnW2nZ4cFZ/7
TCPxfmnZg36DF1serZw/vhl79nudCdY9veVTIRRhAaYnDsO9JbpmFzUlqJswEpStnGy8SL9rvgoD
exr/ZpC/JpMiDqfoqCT4hvmuD7iOiPkgKE00NoIGN7f2uhy12UGZG3Lh5qJx1vkkSQvo4jz8YWcz
nDU6Be8mGwd7n7SB+ceITe+35uMrDkdsikUb0fBmKR7DAgqmEwsRl+yPdHBurHmtbGkVJhLZoarS
Tavq+MZ+ctjUSkfGqOLyl57D8Ag0Xgos9vHmx2UO1sK2bgOFhBcy9XLKbFmHdlZ260lJ7yJ0r9hF
CelsbZprG5Eq70S8a7qLReW+0WIOnqyyTEkgirvPxjTGgxg8/Ac1XGW4frlaFuSzXOlITs8ZtUWK
GCC5KO+Ldi24rQSjIq1qxM9DRUkTh2VmpHAfygCXf5bF6kpjkfQIHw/Lrz6UyT6o4uwlG/GLaqWA
ItlJGDZO3p9t7LI4Py1zL/whROlt6z8pxUrEkyJy1rRRukPRps6+iVp4ik0n5UmMWB6loIiS4wDa
MWaQ5FNzHSWeQHdeeIPDimJsNlFliffKLTzaIFH2YRZlfdTsBLKIm4xnJyX5hRvYeR4GgUDGadvH
MQIcE/G3O+Rt2D21IcV8XAp2aZECgwhx4zapejQDhgQEmYA3akuk5PaQYnWLzVLH0+pZXzn032WS
N/qLslqXKYZaczzO2EpNEOkz9kjco6mvL7Hpsv1wM3ShScEUXQah/02nkgpsaIYO2k8XD3UctOox
mRLiBwdlftl+ClQjSRsF0qLA/NAaVFYS3Zd7ign6FT0MPKzGKc4UFPIzOfVmD4kwnvZW19hr1CLo
F2OWVrFq1UsN4u+z1STibWFXHm0zETerrMqMl4G5Yy3BsS7NNIn/+OOoTiMT3dIbhXwJe9Pfib6o
ibLJi7l/U0Cmopvg+011sFjTXMiorc5m0k+r3Anj6zR5qP/9sf9t1Mb0XBKKiNzSM6eVbYK/KsKq
2AgFdxCHdaKtEeqRkhLn9S2lfgOqzcdNMEns2hRt91IrSrlIB0scZUbFnQ/U9ZCbB+iSg9i5ohoz
9g3FyGNidclRdc24as2Q0A5ZDPvIt1lQVmP+EcjK+KSbF1+6TgCmGgN0uX4Zv0RO1e8IaLBOYeHD
lgpwkb1ZY2e882O0bq20SvaDnltMdTn+hMo0VpqThx9NHibEF/nxMet8D045jLhsLKZTWvRqgfKr
fR7rnNCx0IPyB/jrSlUTLpRdDOhFBxqQxy6xvdcoHIIz1N64Z6av1JNQSfcwBfQj6JQH+Zea2Lxo
uuifdLNsZkhc62G990wLTbkZd3PNvIePNYRN1i/cIAxPZTi7K/zYQDokpNWuhNGrtchJ5VtG9PHQ
GMWjxHki0ktANiM8xiQkvMkuysXkwCdlrel9DxkJyti7dfWGQMR6Fi3T5EplBUJl1hP7EZ7lZiwN
45vRPT9V0Zg8O6OTvbXd7GqvQ9K9pKYhuR0pcD85gwZ1KxioWy+rNJc/MiSyZc5imlBidqTCjak2
PLB09/e2V7GjYuODT6EZLetXPVUezo6Wqff/K02a8a40mZHv/2elydOs//gf//NPFf5CDfqXduXf
P/aX1sR0/iWIOcGXqZAY4HhHzfGX1kRX/0LgJRFfIWRDIIc24W+piWYY/8KGhtpRoXUzUXTyKv7W
mmiW+hfqAZSqQrDhmQPI/5/EJv9diOCg38SVixZDmtjkbaVmhcR/CDEAMvSgJLJwXQW4tEUB3CO0
CjSwQYoS3G6ijV9bORTbnL1YFL+Jqr+2ZopC3rC1S+nggBjM4rsE3QVVYiOr3D8lKnyKHGc8uLWf
bZQpyjVrsX6XBO7OQdvxRD4dSOAxI4gtAMX7H3+C/422RPLhFP8huZrfkkF0joGKRiLkVbPW8z/e
Ul86FD2VG65jFVKoBZ1TpRTek8QKj76XiDf6tFv2DO0ToUjmCqndREBd/YhEIflNWvNW72w4m2l8
gWNrDrr18M8hixMogiEQHjt5YgPmnu6HqdXVKbhlddRvk8HqHrxg0FZ10/vPtWeEy5JhYwkdJN51
XUelOg09RKxDvctRI1R12lwrgQAfzIy3miCxvaQNxgs0vtOBfnXyWtj4H0jKGU5E28HGbIsjDvuQ
iG66ZkngD+v7qZ3htJhkcsBQnj7I1IRu41vP97NEtv7+//5Jc7la/11DyHYGyLijU53F1cul+r9G
JFghKmPZGQa8lKE9eLx/CozeU5OG/mZ0q6fcjxsoao08SXfRMzZZTpA9D32VH6coaVd5aYzMqcOD
ove/0yFxglps9eskBlowsfq8n/VUmHZWgucgzIB5lEX8uw2Ut+3r1DjUUJBGvQNi6k8QLRKrb/ZZ
lYqnxlE++0tCrPr70yUaO89iIeLr9keXa0Sfkax8GTy3X1rUPRaCHf+LlhgAhFrn6JgF7A0RPCU1
dIihy/MtNfTwKRO69lC6VMYr770hsrW7xPksKnADb+9Qj3gGwuxt9T7AUTg62hNheHDPrF6c8joB
jdzG5ZdDCLkkBmxmNxMFpm4giuRDi90Hqi2mRUXB8zqxAb86CUWBJCEOM5vGQ9XhUYqHI/vz/tgN
dn8kdLc8sI9cNK2MT7nfx6dMjiy/evJUJ80sMBuyuDlKXIF1rclnQp/eykYLiHcY5XMU0kLtfMPe
w/dXz04z/Om8Lj279ENfslk6qQnv5lQZ+2xtYu0i5aWq3mtQJYAXjfpBjJL9C5/RhvZJsiICUm1o
GPc3eyzWUub2Fj8yMZRhx92fSwQKVJ8cFmE1/opJvasyIh2uzCXMa+PLJab4aM+HXvkFih5hl8cg
mCl+evcUCOtMGcx7uh+AQzwYRTFcKts3D5ZVU3XtkqvWV9bNa5vwoa+jn2L6CWZqEJdceBhZBywT
3vK68q1w5zXcjF3gOR8t2eJul9KT94Eq+jEYTQfJJcNg2NMDM+lg5C55kUH8YIcN4K9CC3fGAEK/
yMWLM+S3moZ5P3a3ylLBU9zqEicIZda6u0wFe/xY1dF7LcJNQhcJy7BRvob6SKmBPgvQbk5TGJO8
SRBQ/MNnTNyE9Bl8fAdrPtR2Cugvo+OzK/Q+fMyqqeZTgO9j++Nb69fp0fDxPBlm+9UnIeSlvMyO
9wPrqew4Uo47ispA2jNBS5xnlrUrE0YVXeuCtc3qZ9n2qBL+47yez00AWvSW26epGarr/TCUchmi
kMLMn1ZXKuF+nahzpSln14BNHD2DDMR/HwLZ9Mci9ofj/av7E/881hZRixPmd9ulIRLFYIdB1jvG
8wHAKGhSG4Cf9GpWjImCaAsanJRCGW6sILWulaaTCeBp8bnLwq+WveE5wu5ADwN6ZFhq13Q+yGRI
r2B/7490lC+vUa1rgK2HPVVJsSawZzaExiVbffNFD6xhW06qINKRh+6HUjR/f8VVmGztqfqYnGik
CIVWZ2PHDvZkfxgoT873oITaPhIKGnyGox8zbvXRyuiNbmVTUrpQE0ovkR39/ZVM/GA9DOxgS5Sd
Ao4vTzvzoVX87gzdxl+PJUjq1lVEtnlkmQXiN4mZz0Wyso40LVEr1n/m2Sqf8gHdhJX1j9JsA/5q
U4mduqCyj5goX1Kpmc0hfz87/PvZMdccnMi0AItxvMA5doG57fvQfUyIjXCloj4+BjkmDARpiyIx
+NLWINFrIluzG+J0mJ6n0LGPTF2nUk+CS6nscm3EGeO63W8jRInfFmbQjl3bR16wRTWpizzzadEU
kpBuW+bASxtmNO71z95EgrsQk5NsAiSUSy0Zyq3KWZ80TQyNSZrRCt+hi3M6wt5dgpQLykhdnDBA
qGR70SrwTA+3oldFx8SbAEA6/aRvC4SUrhutB7smLr2S3bN0jb2vAU+9PwQ2VFv4phUcfCpAO6wn
LrheNzy3bUbzpasaUF61sbqf/vOEE5f6Lve6izeo4BgNUXjUUztnhfPPlykqs6X00WhZSVE/RMRb
7lvHfnO8xIUEpZsXvW0uKm8yUIxp+2IilqvG2C1W1ogPUIFy5mOVa23K64+sc2nlT963EBqsfrNu
HjrgGqfSkmrV1EXz5RRL2Hw6jNpoGeIGOwX2eE0jNWPn6cGRL0BdogzEtBo1C1IVneNDw7Y3W3SR
5R1oIOpyef9S18yb3at6V/iZcUbdqp+pF4eHXDcObLIQltwfU+R/nnNakmtGzXD512PzN8cZcGfb
ZVKKegKVFvQ9gfTp2DMDDZ5pLIP8RFsPx12VPphRvmF4b26dSJpbyJpj06gqWzVBojNTacGfvsfF
d3+2dkWHSA4krRdUn7aeqGcRddNtgO3HfCqf7w8hm+MSDYGllZBO7zOXnGcuq7SzjWmSAXZ/jKJG
w5ze2htp4/0O20nQm5IjEOU43VdmiF5VCyBt19M5Rhd31m2oyVbKhi9ImhyrJqf3QzpE8ZLa2Li9
n4ZTegiaVJy6tHothgSxlp51Gwg97fZ+OvnZOR31+Mmnz+JrfnJJLesHO1TyjjjB3WRZoWPn7ZL3
KGZlWhtB8xC2NUXvLvzrcT0t/QMOsGJ1/ymXnv2yzKzmWNaYMeMs1C4kKxJ2UpSvowc5W+UaaDS7
C9+xXAWbPkGU6jZu+N7o3cdEOMUVCcPwpMfaTkhw536ROivlmOWqEKlBdqOeHJQW5NvcaZybgxpz
YSi7+2kNip6qPfjONKwyrXYvrSH28Vgw9uj9NOKdMbTtfVk1kox36Xl2QKLzJEulr3xfylUoEaAS
+0FLxM/Tq3BqEGUmymAnUcnRd5lEecntfvQH71mFzZUMbfGlhCiWdj7ml2qwnEsYYxJ35ifion12
/R5gYybYJbMMWtddCM9S1e5zlU9X2zA/JUYiiLi5ttblQDJqp4yXNO60dU+ve3NfF/5zaszLxPs3
359FnSVvjBObrNToZClDXi2H9Wppo9vwvMq/CcFboOXV/VB+9iiG7LpRd7b0KagDyd47Ro3p39hW
ofYPEXeMSUvnrpETzIHK3BtZdIo7P1mFziTfNU9dW72J/wxwcAP0EN813ZZl6PjxrcIIQEdXr2HL
79j1eAcq58T3eWaPxAXPtdmilfOntDmqBn7fUPn9yehhSqrSnc4TlXlg8om8GKadbPJ0evNsbV4A
GeEDXb+A5fckv4o+uk2Dn6/0MiLUQhvTFYS8+jGULaZ6BDrnoffFbozH9hD6cjjKOqOBwoo3ErDc
zYDcz66Q40ZSV4Q7Qb4FDVW/rOtDkzbmqyDAQm/L9D2x1NKsMR9zO4zvQI/0lUgGsTf9anxPJxsR
mGO9sF9aoiop1gxF8sMpXmXkpV+i8bJ1U4P5Ls3HRpCXoVej+cvA322nvf9Z5uS8I3uvTnYaxZdw
1NGm9CFZPkY+7XI19eQRwH4bhrI5s1iEp2IW676M/bcsJQU+bafvAn03dPw2fynGmJaA5mu/NRMv
sgGJuiekwfyZItE98Yu6p8JBOek2gAnup6NeGccgRXwxzN8SJohMHSOl76CmTeDuVcs/EKNTX5ky
sc+xU8kT7eM/scDor2d198gV0a1jM7cRZXOR4m8rLm5agDqyE/vETrXbZX3aHTPDk5vQQ5tYVDao
u6q93A/T/JWIuZ24EOliqPGTblLxuxMYvE3k9gu/n4m1YfXDMPh71CLtzW9gWYVtVN9oDHlrdlLj
2ab1uXc6xp4sgpniNL625/a3j+QBTtuOghO6BsCxqEvTW15kHjnzpvviUptd2HbnfxomI6Jw2x/T
ibeW7HIC5AE+R/A4W3MkG1roP6FmviWqLfb1LE9ntg5WsTsibJCQM8we3IKXRMUrPbDXOlbDDw2w
cxeFOTBWmPapHXWnWYBwplRHg4gx7CPre0gV5fBTGtG3RID/0gnyDAL62QcjIVGj7spulUwVQVNW
l3/21DtZepruGZVv/1iH8icfgvzTSFoSdCxAtV6nKDBW5mOsuflnZyio0pUEfR0QTFT7Pb1tHi8x
9qE16H/6gMEuajzvpbfTQx6Z8Zd0i2LVgTpi6NPLG4Xqn78erw0PqpSSF+SmwUPSo06jVJh8GUL7
PQJRufV2Rs64yd7Piz4tStKvTZ6Gx7HogPCkSn+tMNxssVuU6/uzmccuxtIYiu7P1jREF47SjOP9
NBDy2UNi/nA/UwCBG2EHj4lenTpMWzsWVuaxQqnKZZrah0Qy+wSKnKspChxqwnqyL6VhHe3AAn8u
SuPUeiFmF0ze51y23qZzmUTq13rCtp+ILDz27cBiqSsrGDMJAd1VF+U3ymBij2isW5S115zQErPT
N2z2I14LUGTUs5dq9H/1td3/mF68l8ZQfuQYvFd5lqVQ7d3mNHp2SnyYyCAfR+fRbeSqsh3MVG5K
Z86v2SP4jXGkEm9RW48Sbmoig2vv04pLc+0h2Dlw3bq3oTB/35+3XEQcrRrDmwp0Fq0jLGo31GAT
07AIssg4arlubwQt58eys0Z6B9J7l+ymPfIv6AOe0iBnpEc99qbiaXoPTEHsVierRyifwbb2yvYY
drVxzPmDLo3Cf0OxXRFf4URb5Sf9mdBrsg9Eo58sza93dlfaxzwSwV4bzPDoVrW592yrBI3PABxY
5rTXrCw7Iol1d3FXoKQc03xXVxEsdxNOTx43yZM5x0UMc3Tn/fR+qImmJ+mnvkapTJ5AqPYbVlxM
01+ZdJGF28Qqtm5/rQBDPePETJ/1Mdpk7IeuLQTbZxP/6mIk40qhxsoqr0SjqfQjaXHGoekTBBJT
Jy9tzdhdCWN8ouiTLFXhxx+67D5iPonfaGqWLpJdMsg6+rWVp36yNP32s1J/D1GfL4kmTp8s1+jW
5cTIGFu9vc3yTtuKgT2xLHJ5CJ2x3ImxCy9TF3lrpCjq0esrfyUL9xKWYHENeiEgstle94scvRkK
kzSg4ZKa26lgTMsax2XYD74TmHIP0RT0z7rbrO8Pt7GPTniAczMwa6sm6T4LV3zI2qpuWoSHYuxZ
uDdWEH+Cagvz9GDV7lY3PAgqQYgygH3eozs46JFG1T4rtFJbY0IEuMJNlJ3uB99Krr2q4gN/XOBe
Fbgp0cUdYGjZPhjzV8pAlKNMUy7uj/3zBOPpjOX1sdbN3/zPE2XlluuysRmOTY0QBsu/wn1O6f9V
tJ95YXROOb0fxmJ8UAlDap772c1AFUEsgrGtZc6IPj8U66yoepDxk8v8UJfDLckMYGRsYWnMedrh
/limNe0FReT+ftbCMrmZBpNYp03YIeYfuB/yCHA8jb/L/UwzCOnRXXkUNO5PYHa0yj1N4QT4az5k
ZTRWqyIxcc/0VXqsa7mLkyRfglq3VxKdNlX2Zo+L6bfeKn3txrijtJ5+zdBY1Yp/tDmkCYTkgjvB
agH3d6TjbBEfnOwo3HV6CLmKHo4JfdmdXmq7JBqAmutDKI4BYXBkMdmQY6xDlx3s6SX0YGhGKI0i
Wu4EqFhq7fvEdfBjbvPTShIz0A1/qd5fapY8kiS2MkTJ1pSwPvkI93gJSSpJaDsON+dUq2xZ1H9g
PbesvKUzLMPgVYDzkiioVdavY/sVBcw66ic0PK/DbH5z/vTOb0hRO2kjyhgeSP1hZF9brPdDAX5y
1K/41rtfvP4O1TbML6W/GQMliiqfG2sw2V7tMVkm4mt+Oab3PhnFBhniuk4Ia/oo0p/7qgVc1hCw
40ekmCeMMAfT3KIXRTcIkSmGXIysX+Tnujs25JDQdVr29hcSfL7903Xy9WDVS1F/+JDBzPorqOxl
iG8gwt3QkxWnPnTbWvnNh9/MiT8IvdBk8Fn3vFCPBDV3qpYTb1ejEoKTi8jJxNvxbwWw+Vn0t7xb
HeSOr58Kfk87msQssnOqGfIo1gjnjNRWmVdYymiUF4b+lgHVQc3s84dqHXfpO39Y6iwM8Ts1byVR
UC6aBF1SJ8p+jeG3KmE1hN9pWm6r3FtF4iWWNnFIV5CTC2m0y4C9czLcPA3Os3UAJN1jM0TdgM9u
XDYFzU0bsQbhbyH0jPkCoGrVmlct+wXDf+mW7G9Jpo6XIyYN0DG1uaANmvFLp8kgWTL77QhzVsM8
d/jkPBTDDVz6Pve3fvBadb98bf4IozJcGtmzpRvruEC3maK5KszF5L0rV19mCKeL9Djzp0ml7KBR
z5dbh6ioickIhP0c1yQLnbry11RtkM6ye3PJKVHwkhbOj9Gshu+oXIuRP/ey0Za2WFjFpgBFLVaq
2MTDcqaBwVOREz1U3TL+qKfQOyhzHWvolvB8HCY6S9GqgY9WcsVUtYVkphmI1fRf26I6U9OBdG/9
YKhpu/0GV2FEFJtJbCDvGZ9asCyrvZ5uLeI1SE7xuiUpp1Z9qNJtYG2mfB12a+cZOVTfzXhDYFUV
O0uiiyjMU+UoD9obWCMiBKPkgYTMydrVvzUUYGs8CuGR+qJZsIPf1Paranc2QIseJQMqPzxGR/Zl
pfFkqZNVLECmDaRBV8uq3E7Zvo5JJNsgDCK0TLCtjpZ4tmZauEcQBBIrPFL9UrVnpz33yl0YmoaU
oI9o9+KJyftst8aYEy8l2eTt0XXWobcxh53QVtSRTXIjMNZgcxk3WnwQ5WNNthy5X966kws+CFmi
znuAQqXYbdAXGlFwwDR7Lis6S1dTP3R/DMiN1Z5bIqXwiwiXRYa1bvOHkggcVMH5Aw6QoftCFkBK
zyNmUWHd/PJcTggLKypCu4lpt3wn+5SLzZSPyAVQgC1U/dBaq8z5KDU2bCvz0tljsyBTndp/+KzN
mQbPE+gvtB52sAFLOSfr4UMMyRf4oS+COA+2BijIKDlLFg6ms2HNrIZDI8+jf3AoOsMMjFZu+FBr
f4T5ZGm3hlQ33ylXqkXtto3P6G0K7RgWX03BB0ihQCdAbtPEQNzYmTCC2NeKbNGI0gC6lwU5o1I9
uN8q2DEQ06WZr+Rqy5Cv0FqXW6fHI7NL2LO6R+TOGGhO3FYslGq5RNxmAXMKKXYMjJpUrCjMnlX2
YlKwG0rmERYTlUOSCcZtOgnxOkNvKm4tU0+D2jIPCR9QW9iBGdyZnA0Vvi1aprg1ti39op6Q2ScF
cU6Km1V/tuK9H7cUsZruGpD2DK6ddLzC+tL7P6p9yIodm2UvRny9b82jqx7CZDUbU8LVVBMAC+0y
e2SXx4jfFTugYxXelDZKjtRwViWmHuprHnGZBFv4YgyOEC9JqUJYHJ9q9yXFXhYsSQulAowMbFQ7
+YnsTMtWNZh6TJezJAPrGwPSkosjNSmD7OD6Rf0v7l1ykUqT3OBD2Ww1Mt9SLMILIhxn9Yq/i3Ki
xRAs7owMv+cmQl2a0TDd9PkmQZCID58rZllqfDO+IG5omnXDwfUQzyzn6yP6FT0xo3znMXcWF+yC
K2iK5usI7qJp7SROmwFMKmMF2TeYZoqvaTx5+xT/9cLwd2G/8wmX+WjKJzhq5DHxunX3OEu59TV4
XHc1DltebVTTsDuOiEkdll+NZhmYVuoHYlWEi0QkR0fXgL+i+ExAYt74DxGG30Xu7lrAzyPNHJWP
EuePq873A/ZCLvFVU04HCAv5uoyJL3LTaamn4z5L1qxDt6altqIudgbW/YpRLQuiYzW+VEW7Sajg
ZtbQgYLUKMcV5wBcJ3D3ODmVdtHzuqtjVbL11Wzc8RG9jhThbp5m6jhRdF6FtPUWw9mcJvOY2dz3
Q/hUl2VwmAVEcDS9I5r0b9dHAWATH8Pi1t7RsoaHm6iHEkvS0Yo6yhWmjf7ElsmWCiR7FPJgouGX
7wQHm9006wzSAZV1HIZn9GjLoEc1NdZNfiAfK/Zx1sxTVjgNR1POeDqEl0vwTlLf2c2rZMZNUmvf
arAU9eZKe3UR1nRIWOt7mKPdr9wPZ+2jlx9kjNaQiMLwu0nz7wKz7+RWn/nknyldeZscgOE6RtIv
gKpqZV3hjeZA6e17SJ3XPOFS6BGWHQlwCVE+LhrJpBQhSoatZi2KdjqkTIMDmr+C7bcpviY87pBl
/V3Sn8Zm1EjxKtcTlhWneQ6s+X4EUDn7YTEEo49cicg6pEJjnYJYq6WeScSsHLZ8DLr37s31V2Sk
zGoI2Zi7UzyKs9jdD/amke49FlhdSOxojGFhU7rmuxTteJgFuEMOe/UR32hDupJGkW0DTAXlFN0O
lh6DWJv2wr11O2KSgugrRJEWTOnWt0+oVUVTfzM0Q9e0BG8C75jT0TVovkxKgivbXRmeUrS4CFXU
Pflj0WtzfkzzQUA312x/7Ws/RVGxeOoxK25MR1tI/sN0vZcl1fx+fPdwm5GhwKMWQvFd3WARplCq
6K7Novvt1P42Av049Sl6huLYY+Cbsp2v/DPPjMp7tZ3o1BsGizm+xXu+f1mOyYk6/KkjWDhZjgRB
ClCjarp2+otZkPFUFR+hqj4S/t+16qEd361cf3F+Klk+m53/VSpu40EstBD7ap88dlrq73M0x4CF
l24nf1VlsEQTzTI0YIzNeI91TkOD6FDB5Z8QlUjibYQjfOSTcIEpJw36B4PykyN+egNTr0OT+2DC
62WcLmIsNWT5OGzhrnFKfyWWbrrsU0/bQ+Nea6nTLJJIHWrW+RaDB4kpLCkjFhBJ22OiYp60MivA
OVUr8kFJOh5eO9UOr007THjfWoLW+u5Qec957TEKlmgkXb/QD7Lluy0j+9ZxaC/YYa/TgXAbwrKh
EmsXZOrz3bqotQuFRy0++diTXUQp4sGpiFTR/4up89hxXAmy6BcRoDdb0cm7ksptiC5H7z2/fg4f
MJjZtO8qiSIzIyPuPfdkMX94hDrxxLJfWWTYou5QoUhyHKJb09a/cEs/6qLhqkgP4FzOCOhZQ2Jc
FJ+KorqinOyQhxwMKI4F3XSt9ZPprOmvcZ8zzHtpRRc5r5jOcDP/GuktamrA1gcEn+xCuHR5EBUH
nngdPcYYd6s5u20/fczjjDMXv2isE4PmlqfopbQ50G3CDTD5xVE4kMesT1hS6XW8R+W2g4WvbNlY
DFzioz1UexVtUC2+Y/OSlK3Axe2vBB0BJBUQrc+O+QPG36p9Q3JDeAIg/cetURIdZAsGPGz1IphI
VO2ayFGoF5ulcrRtpmOzWfBlmgvmCcREo0a8nWdKB3NAiWmTOCTyKiPq67X+ZOfKajcdKd+ckIqK
D3/hWTwLzTlSLozeBWguhJAzaiRF9gBXj/TGrnRCyZtK4iUwpAFmfaWeJVcm1ZyCaSEmfrpTYdJ4
vBHTi8OdVO2lhYSZhaapW6YudwT/L/xl++dvkR1tJuJliFzcxzfeqaFseQ5MiWzvm1W/ydJhVp2s
QoJvF+UWs1dM+KrhSlB+RctuyQE23UA9t0Bzxq1K/hs5qRCmAclQ7nUXgxqo7i5aehvBFhg3i7qu
LY/igFrdm0yvLL3OBL78HgUAbT2JbChSx3SXeMte8VGBmItvIaZnqeAKa/5AhE24JzBpam3e76Lt
lNgzExrR23DYqY9hm/rKGQOuq/8sh+kAuPrKTGL9kMhAZ0QMTyabkuk4dph2ELdkLrmioj+o6b6i
x9oQz5MVkUtT6Kbi6kR0tdFpmZJfuxDqd2B8rRR/Z7E6TWsx/SjKnw4HiGAQUyomfBy0oIqynnhj
4L6wgtF20Ym+QpuxGTuANLJlnjoJd/4mSvH1X4k8TLqvwPyXmr4kkfy3lUNHzi/NDJyXoeiFAr7s
bdbsWfA46gQUaGlyFAWvr8CyvHbJh5VcqFmxIsX1cWnfkpRYLu1MhLCqQbI3UCSfBHIcU4AosA+o
OqHUI84riy8QKn38GxkngobUcdellyT5GBDskw5NLarQm8DQvp5X2ud69RJw8ElY+E0PAfnRy7tc
lvbAUJ25vscoGPKqt3PjjFthg65ZJmuve0I1wnTmGIKzhDz91ucABR2wgdW9he2VjdddtK36Cwoq
KVXu8N+mJ4+CLmJMCqQfKgm25pEe8a8gPATcpJF5WgRHCG5t9qNjf56XR04vAYJHtOsJU412gZhT
fob2IH+LUULCsU5+J8Ug+GEe10pZ0w0Drmkgv8vzx/Qyw8sEa0P6nWN5aOiVHov4xmgUJ5HvlfUZ
8a7TYo+1cMnZ27/qEnei4KhckJZfMjIbiFcVAQZ8G+t12+FhDvNrwa0WLA+Zd6CKsZPLJEcypqsI
kV6/FroAp08QWdzSIrK569nZ1fogcTZpPurSNaUtCTGjxZH1m4JQpNZOsjsvT8if63/P7jMnkCE6
S6veBTeP7jXg7GAil2RbzU5ReJxIqkq0zX+S7s6ZGxJLOPDM6Jz1ACuc217g2T8kqUfimDK+N/JZ
kWZ7DK1NZfi1/oECys76XWT4ZA/UMgtnCu93z9yYkM58u4jSRqreTQjkxDozfAQgX8R8EBIdlUEq
zgxjNW+miWZECnm6lDYdFCA35DII5Fma/bnqEstJE9bDpid8PR4zL9fmD0mPIC2YGrs1lPLiAxkT
seutBgOBGFxxgQMqxXC9JwbSjtngG2iBQNijOyP/p2uBdNIUKj51M/D08tckC3OOqd06NZlw8QPW
7kjYyrO4cpesuEEcaC6FIH7I1ehjBLWMxasVfYf4N91ULaetYrd4IdGEnXgt6BmPg/oiM1XbAFlI
efiT93Fo1LfBTHeYlH7ijCFgoc4TnWfmdy1BtHJQbUZNIkCz6L8S7a/ZmTMhiUv62uvlj5Xk9Dh6
AirHfUlawJxGtxn1SzU2r7rMixAVLNMWw51ivLcYFuUwXRMBFS+biAygQSqEfsQSjaqVjtH038//
+3siKMi5TNXH+getxZguZtEhjgbquUg2bFhy5pQB6Qg69oxWvAyoqtwkPAQ8TqWC2h6sLK2zPgqY
u/fnaLTOaiOcR4qFKTc8ITB8SZzfq5Ggu0Xx1r9b/01dyIee8PgzzVMrwmui4oiwO8I/c+6grbUR
IGfYVrsbqBrIJtmk98DkqPaU8BGTAy+TTaIqH4y0+ulfQBldDveIIyMaT39ATpIeu9zjo3KC1huE
eZMSYKCHN2a4zMnfR4oWVToRJLKp+aWSPuv6qgRPjXlUtuG+tza7Lnga4MGbRxKe2/o6cmFnSp/F
rfuj0nEYPi/SNSAUNnuSrZcQDJjynlUCesVzxO+ok1A0x+QkZvsQxrJ+n13Fq4WXjiAPxZ/qS1AQ
moiX3lPCA/a6TVuwCw+bLLxGsB4mAhz2rfU+ShfjXSWGOtvRbLrzj1h7GO5wQIwbYG7HrtuJ1cFq
HwWPq+6CAjRDD5BSH+ILsOyuvUFdtlpobyRfhxlL0m7gMCa+zfEJhlU5fsnCWYXh3t+H+iJKO/Te
0F6I9g2673T8krrd1N7E9ocMan34kuuzMmHuOoM0GkMPerDO+J4RJW7WJCA91+9MdhH5upDOkO9N
6TMa9n3zW1jbma/NC+T1Sru2xU3ISdjrhKeUe/yivrelmx7E6D0xIxb5fg1Qfy12ZSbdyDL5M8ze
xxB5FaPluyX9tBj7bYShycD/jQvvuwJgSCwa3YL1h6wwd6o1vI8yaRVV9TsqLMM9D0pXMTQXppdy
MQ9JO35bDBPtYpTekL9sB4QuariOlldTsynOEL4lqkMp57BhDL4ZN+8Dw6BW6H5UOdwjAOpsMzM6
v5wpv1Tz3jRx7mUU2nFgIKWaNX0nRdozswb+hxBfkJ9AGyVlNFLSeafp23i2pnNV4d7Si6Hir9yJ
b3cJ59rcJVG7j5TJsVpln9LLpXPYcA2m4SPBzsMY4ZpGien3ResFcjg8anX0CfveFkSg2QjzzT46
q4qaOrPeCYxBOKZkUnnvhsCWrMK3EDi4VUImRzlxVpGsOUHvDBNdZD7aa9p3i/TRRDXgtEV+10wC
bmvDAFDSQkkXRjbfZtQ/SDVx1XRqX2Mr1/dxZT7FYaEfYzX1extnv5QA22EZ5tNcAELvYnHyDEpZ
NDHFxkgOml71L3Q2WML5qiXVKFI6HZEYN201Zh8qgTNMrOmatYHkFghdhgltPtpcSxNexlDhCHIQ
1z6zTHGecUbety3tUtyWBn1glbIamedLrKOJSajd0MqXaQX7tWIqJ1YVqchBXN7QiJAdYhxwzw5n
NZvLk7mq9DaF8YOrOLhkwrMYVYgfK2HaWICEsIfCWUGK02d/0RhqPmRBSBWF4SUWJYIgTTVBJzHA
hCFBnMHcsItHk0Y0uI2lyGY3RU2F743jzEAesgkSzomVyDoqc4eCMY89KRRfld7AjEj/AL2FIbtx
M6OOThbydsCDfEeFsTM7Y3QssWWnHr0i/E4PfdGzNdGRBNMJhCTLj2ozvFdEjW1iObtCpdrBYULf
YHmqrlNIK+AuWCilvvCngNhlDiJYGWyKbPN1qeldpS+oi1n+t5ATCJ8VjxYGYnQmbyObkdp/ySZT
Wr1coi2rX1KO9yjR6TAmGk8W3SYTIJlinuLlX9oP1j4wQqeDabWPGXwf29AwD6gUNSXhW2rsjrXi
Dz+S0wDYdED5SJuWTwmKPvEnKD4PktDFuxQh4yzyxf77QemGYydqIgEr44JSQHGnKr3IzSD5C6LC
I5IFYdtXIadoMtiDnK5spJ3bGGfzHMyjs8BDtesu7dALGrmTR/Kzalw4tqonC8jnNlbVTYf/fhj6
NzUNSz9sy5M8KNIBJtr//wEjJlRFoYQxsPbB/u8HUuDo1/73+//3Swz8yFZ401/I2cBR4eAwuKnC
XIbKabaqO4CoYX6lcI7Hp5JWX7Ja/CwiSyw8gW1vGftJGqtTJ1cKcUTdA8/n/JqECkLUsf0gSy+0
+wLIGcRUMrFzq/pY0uWiMkC7RlnEHRfairk3u2J20qwh/93Ewy6Wwy6lvz1ns7Izi9IX8ElyJpKD
ciNkS+JJnTUcxbAYcaWx04rDyotU4g/US2iWAgYUGM6uQcdjWS7WrrZolwQsD+YHSEX10Ist9vlw
A4O3+JiwPO34DUNqNw6ho6iyOL0XLaNJkrjz6CWue3AZ6zweFoJEGj36RtKuQ0vLX7I8LQ59S6PH
LMFPJAn8BVnT7x0yBnLnU7h75kTeemxaziSoIWgOpHVEzsdZTS8hryJa4+pezxUSf6f+uKDVpbMj
ndWxGQ5yLd1JvHjWCb0xYnHmQob80teFKyTye9dNFRfN6ojTBT8nmcveDIx2O6ZCfO66TnKkBYMy
fB1/mukViRNtM3O0OmdQZTQL+tpEgolZ9+V8yOjqmoREnxk5HmuRUyBGKBf0SkWEuPQhDWXvJQmi
975EQwsbtXe7ICedsafZR5IDnkPIMhmBJBxJtWMD7+GQIz6kEzOb3jjpy9bLmmLVwNdOjn6Z41Ke
MKoYXshWEJ0sHBkCyXpxZeqFOQcTeA+diChBr4UIsDFa/SAEHL8wN/coH5UdYJnQMRPoLaQOfE/C
l2yNPeCb4b6agU+dNrJ7Fj+0TKW9CinnNs1s4W0vfi65dMSDEx8GS/7sraHediJtsHLomX7MieDE
UXU3+ky5jVMinQN1pvVANHigYIOt88irCrMiOXv+riYd+cBUg6NK5u+6i6ZbY7XTLWY335FczIip
U6dbmeduheGMbhLdjHGCvAeFk8QIqXWrS0N2C1JY84Y4zbyBf2s4L6ZgJClMEGZ6KvhTP6sAEOeW
FTi6RvR7HJf1QVFAIn4lS985Vqp6gaL8WLyKyLzOqgaYiolBgImJA6oFrOcf+crc5ULNJlHbhfUA
DLoRwz8MmthXGVWFDHwS0wFyZ5faucgeilraGqtPlN/mkAicySYBrR5PaKA2MD/kotg2OlWfysCi
IWFpoOE4Ec2rURzEMDTQDB6qGIZWszFqpvt94eHFs+f8zhbi5Zbq8qlvImXb1u/RzHq5bdvMVevd
XJ0ElHQjO3hLqMnaZlS9mGq7qRpHQdzc3JtiO3NrqIykUYlhJhoJ++aGNl8i7X1mcKWaC4y9kCiV
7RJduKD0TySuG11EOqgZvZ9eJkBL8+rkMEZklkmHYj5ay2LLDTDCUyLzSp4xM7lO/2emeb4ta8Jn
4vExpGCgSd7bLGxcRvU2m2Skiwcrea/krcU5pZg+iwRnO055ZyBeyDzL9ErSFzT8tlB+5wZyzFDe
8H1swTxH9A20/VS8NgYOpfQvHt9ijj78NFGw9DFZDKEbz565Jrq8ma07JDsh3oX6VyLdepgsnS/L
5McFG9k64a5GHvBM+t5GnKQSuS0j8S0f4lisaJCVDLEx5MeQvOUVMqG32PRpZW/0lIWVcXYl3cr6
NKUvjXU2GKanrcZEvnfSXasCPJQKR4t3OceBAI6ZgadyaHq7kZF5jZwyGFn+i+jUT1BrGCKv8Xpc
6rbkwHpmmm4CsUVnQF48Q9QeVCVTIDmSnTG4d/Q/LTqpjC1Lb5a8jiMeFDuINIywuHkmpzrkhd32
pNgNriZMyDRfwfHxH+rxRsijLROBNKD9OzSSKwQAgiWdDWMuV13h4htaB/qYGWRe+MocW9T22cal
uCEEzrK1zyrezdmHKdLl2Aoht9pdVa6t4IeJz0SQrl7PGLxOfIV2u9iD4kBPMXwMySUQ7j3piEBw
6Ukl81+LGyQrTllM6C9db9UbygZo1PsEgTpsbQXdyVjXuwopVN+QcU74pY0chMGC1f8Grek3jAYF
Bhzys13TvFo7G71h9Rp1za41sQrIZ5F9vI2Y+GMNz0+pL5McF469E3VX8yGSFwejEYQhV78E6BJd
M2aNPIbrbVrHzJK6fL0O1DfcDtFlpi3JbisRn7gEbpe7oblN1ni75ZKJpzy4tJwYAvk3gJpSmTZ4
C7thQide2+gucdqfPSka4So13KDHuXW5o1bI7uiP/WlmUM13aTLhGPXnsHcq4qR4h0FCBOy6n1u+
Adqnq2zt3i7tXTXNkx7KDPQIA6cTF2yLaSSrcQ9QcwejbR3eM9DBzqbG5YERxUBfR1etDSYvYqcQ
lNBSUhESKScK2O00b1cq1dBwl0h/GmkzwhG4yZ7+KbAUe6QJ32iibczbTNEQNdEsi9/A29PYx91T
VlxVPp38QLMzbHaiNtoipESqHaPNkA766z9DzBDKv1LZ2Aps+5Z9AIdORRojdk7UNKHpW0SnRYHL
VgStKaQfxctEpWWM9MFpmA4xxCzDjuBkY7fvmBTLrK70ybD4H/T+Vhjo9k6jdOzb/bDseNpT5YfQ
TYQ6r/IQOZGmH7vixyq+45p+tvQrZI0jWVcT80kJ+I0cJ/0p1DEw3adVKPBs9rNC54jJgE4GXEXE
tgltgKyx+RMEBaSe26S9413ddcx7YUriz0Tjxon/IBFqkquAdtpjEnKRtWqzcH1FC1XtN/5y1wKr
m1vTRgS/UkF+1qvPNGPyFhxa5cxwLu0+EsbrWukaUvWlTCnLNtSN/tT221Y/yrHsSBrHcgIVIUcZ
aJxUoE05+8ekLiTS3YV/onQUgDYvqRfJEW8vcfg8JOslzyClg2NUGWdUgMySowXrBC0KkEAiB60b
InOnoW8lE+UoQRoH1+wECueLV3k6yM2Dly4ZGpabRzAdhO6eZG/SsrNEzKbIcRgPled6FwXnQmKs
k9hB856EJ9N4Dgz76CYQbyg37vrSkhO6cyW+xSEnSL8cbvmwY4lLtFPAEbkAUHIjRm62XtGKLM2L
pp1q9Q1NjtihlVd4aHflCAlKYr0BLwJiuE39WL+apdekD7JgNjFEiu6gVACXjoHqVNDhm5f4l+HH
kpjngbDnWPJk8dBy3VD8CSNX7FAGBJ7d0x4z4taMrhFBJ1F6auPDSgnRbw07ELPcCNHZvql8mYP7
Rkv/lvzQo6cwPEvxS8RwS/IiD4yR8U/tSRqfrVPbbOv6VJBZSm7fWrFy2xwy7C0W4Y57QzgmEuz9
3644Q3aNcjId38hzRdDDQEEOTmProqjvk+dU/ZzN+U0JztH01JpvTflIqjMFW6cfml5BvBBt+uAU
pse4fQcLp1SvhYYXc8sDQReEJvgRmVOY3+vhJvet3cbXeHhElVuQn8ZSVGinWML2tpGGn5QV0Jze
FXnbx+cBpVZh3JLgwAXgnQbCNzlxm7z+RDlVsHqtGwkLko65kzIadlBDluG/1A6AqRv9a7TOLQ5c
YYQDg3Ix+8dU7Cf90Vt3YfgW5fOoXOPqlKiEyVHhVkiuTrLoaeppQFxUg8xoKJHWsdlqJrSZ14Wm
OytUXYMHMBndzkUJP7LsXcYjDct4VYEI+S4d96J1V6AJwyzJfM6eRr5tDC8fU1ZB+E0+LhylwelW
8RntetD39a7NBx75Sy4fZ8jXtFfxg9DRCOS/uud1bUv5NVDvWomv6VlQZbTHdkGMQ4jfshPLS1+f
jlpx0Nu9NDynusSw3tLrpOtPAkbwJjG6bnbAqzaj/DcUv1D0EHREHROKXafB3hPXuyUpz4IqUtc8
p3TfFYxfVTs1Z/bqLTra2XiO45usUiHuZP2rrk6qTlXoDtRGBc7Mdm9Onrq+P3qKulPM1ByPwLwU
0m1oj3mzXcrXXEDQuBdTLzd9E2oaokGMhZsYiVhxndu9dlbYERrM1gXT3G0mIvK4SlxAnRiBJ7o0
KWE8vtelY9J8VdxkIIhd/EHTZ11ccutkSscouBoqLU63lY9T/FazZ8TJcTZ2ExpEm96AteLI05eQ
3VE7AGtKk09mZL3+pYDWBrJlvnCtk/mizudq2SbWORr+5fgi6PLKf6w7U8tHdM8Mp1ho0FcPkc8h
uOb1roYSrx3a6sQzVva7Gs4CyiIleSfYNAVtlcx3ozmI/bYPnRIZW3Rhj8/iS6JcpOaAFGIe98ER
1ZgFmTFLTzETSW2vTF/R+IkeGJ0sXxURxzydLUQRocu2phlnUX9aSJmMHRdMlH/a+JOrgMAxFMB4
7/T8EguffXXKO1+8NKKfq+6sP1EdL6hCBf2jt37AoVLEU03R72vjcxqih4/Pge4u7TmXX5poLcjf
SBMNpcMYvzKP2NT5nT+S9Jvl5gnJq9Gl0W+x8SqsrTWOjMF1yRzq6pQNmA2H0ldbTkFsbnSCTVtz
F8jHlONZrdhmfZNDd7QujfzgaMpV+lSKg6ZtCsaa8pF3CsMXIc6G6x5YeyV+I7ocPVkbPQeDffTW
pH/RdBmiizR/TQJxmQGS0OEVC6etp6GD9CvFZdk0L6gp9fKoJ69q4psFNWm5m9LHlN3y9lMeH4yJ
FZUudYg47ZkpT9b2dnq04yllyNyI97J5FtMvYQMs8sxGaxwI2kshf43Ns1JzZl01EKKgRwjEWZ7v
Ja46fR8yx+O/6K/9XH/q/UltOg+/3KbuyVOILyazbrLckjMsO/zajEZKmPT7Qn2mlmk3idfQgaF+
lChOkfZmDMg7wqlddJOriDgoeaIh1IqPgu1lupTmhc+5Wk4Z0PzJpTSZkpc0YwCxsZjU1J5q7RfS
gJfojboHqje5ESIBqGyOSIAq4chtPHanilJnLLy4+yBtvNcpNDiicy8YrzB0VxVu+seSlfD93gWE
wUF0pGqmGhPxEc/XqThzFKmSbToeDPVgTcUGTOyCqNQ8gxQPzX9sPCyMhvlWUuexHaHtRXgrDy9T
9qsACm73tcIet6Ft00WcoNW9LL72vE5IlIvoz3QZhrdl/FyXE8MPGYdbV749W36v3kuWFum1azxj
QE1aXilobgUrXSVcx+RTJ6oGoLUM/j5W/lJE/JHLnceqqhJcRIUVkPnCX0aaB1qaXuk2kXychwxf
TguLYPUg3X6IdzQakSUazMy5AwM35KS30wuvSm5z9UkLJGE8EX8PCC7ye9cexuRQWR+W5Bo0wqeb
MP0gmljGXxBWWeOLIa0xJLoKJ/qJxPVCcrwxQRqpBDAAqoHCWmQVVPPJsie2Jpn90srMJwA9tQ7v
lcyYP4guZRN/FXxjXDy0VgGVbKTYM+ZgM4qDN8wJi82ynXMsUJV5ID3jwDsQO2VvRa2Xo6ECxeXH
7ScUmzcAbSPQndAPGCthcXiXumGNtP23muckKzt1OYNTHq8UGbAZGfZimvj4LJ5asFEkSqzFcm7a
MbJZHUxij4ydvihNDTRLIgOtf4NmbFZoJHJhu7GWVSwHzLEOboapocsWyr2kxiLD4KrlkY79dPhQ
uyR24NIxOUhbZxE/pHg3cse3+7J1TTGya2N3TNp7s5zQ4nHkVo1nQ1AQobWN9DFIDxZ5MYSs+koy
+1yS6kAHgASDbQVHcHxBR9A0HHE3KKIT+m+iSzdH3KHOLbpfVNqRhLhk1diMnKDjg9H/Iiv2KQxo
iRboC/uPrNz23UUHyHpHZ4PJmgNVYt5QEY2c4hMTWKlVd4csW/XWMMTGfsd8fiAGSItvtfI9Y9uQ
h40kiwBetnrgGQyLa4u8juLcvhN/vuiO/jIOLyXnFwXfcvHdRBcFe0ErHsrR1uDTNEjvimM135f6
RcGhTXelRUlUHOHAOD0ngMy40ZLnR6r+GPlffEqZ175J9QtspvVAwG+a7CR0V81g0mYc8+7SJ+eq
PVRYatX4asx3bb5X1X5GXMvtGnDmq55IlAWBVBdcEbOeYokRymNXzqhue5O7omFPLAZyh411fKdw
0imRWrdK/IorDt+x9GDvWlNxkz1n38pexXO1Y6AP1b7U6KD2O6U5GGSjxwTonDXIkSynwwOZtSy/
zBl5UaqTTvuF/HHsYszqPiwVUfPPoCK4BFZA/6YZjwPGYvJC5rPBirkQo0MTSuGUDsj7oMbMg/xJ
3mYYq2OPuoHhu2V6gTO8KX31kWTLUzQQNQ6FANW3WBHYFIToCBHwlVestFAfmVtiBQvAGVyYMLDy
mPOZGmnivhrfCpHB2gGlfZL9zdbegrg2b8fOZ9UrzJe1RZYUvwV8125tBZXXIQVacRybm1X8zRkd
ys9mncQyD3lIzfewXDoB9b6XZRRr/qLcsonu0tGozsBIFRHVFTPWq258k0hq/eGr58/wZg7kIbEa
TgYOK1RGXtD7QHrT3ItyJF8XMfRxV2sCG/jLSI1PpMD4hvw1qBGTePQC0/ElIkY6etQ02uW3gRog
PZmcdCW3Qjom/PAsWIHmBuhr4fmAbxqpg8f0B1wot2jNgZqx6kYYnpnkA7YUV/O09q2270GLruJF
mj/zhPAtdG31ySp/EsJ40siFhjdwnv2HmryRbmRAd9qB4wpXUJ/Og+hTE/YfIwBxHMB2pXHMmLzv
SVL8auS4gL98nxXnIoCy1xzb4a3HLVQk2wn/w4wBkryjP9H0MzCPlOQCfyp/5OLVGv6Fy9s0PSvt
Aekeq7xEgle3Wyw3/dahQUa7WNuSeA0aCLlGEW9LtrJ429To9ZGzHpOKRcnPZgecSsfZGtVksCu7
XRr48bUTt/HylgdP+vqJ+iGnR6u/ExAtVx9wriLZ141tJly70Wmqq0HJE5wqOLQ5iQQuZZxkvGBZ
woCka9j9mF16Yn4MWWCRpcjVBvMpDFxhus/yG0XlVPm55JVTxeiTMbTdrfxPN4yvNPrV/jSpPjsH
OFih5dyFA2aH/nWOX5m9dm6qTT9FEG9TZC82+EYWH8N45oFOu2qAglAHDj3w6UQwRSqF7DWFI7Yn
o7pDsOCsXGykDCkudXchhl6lVquY1G6WflO9GpHM0S9ACWnip8NJxmIdVKxN9GkfaX+TZwlXhPFq
aLntImqx5YXgEu2nVzAYbMzG6ZvqJTBpPNNKCy3SuKxya+ijSxGkJG+yxUgV4cgmW3ZFzrHprJX7
oDM3uYHDVnNCxbN0HyG6ymKMjCTi+kowgwJmlIAvpLnf6OOBnq6I/SsSn+JP3mg2k+vmZgodB+yn
2Yp/gaD6dEjWb4WukFCGc9kNysY4QbvgBazAe20T7+irRThq6ICbME9zLMVh/ElVx9B96DaPpUe6
gNBRbehfsY1avG6xbB1qEDP8J+XuqH9Vxc/IaAV/PYsuSxF+kWCge+GGqV+9CgbyEwWoAohRwilU
GUsITB9kPh6bN/kbA6cyHmT2HicrvwV2F+ZQGwFFmPAbWqkDaMytC6jGNM1a69Lj36jOYnNqYNPn
WGir6xJgeTsnqt9YV+qhkbaoeJqQ64bFZsQZLNOWJvrKDvV7TTuHSDtbHyHws2HKZgvVT0eLSmGy
8lRT8F78HEyTF+eJPYiUrQhfapZdrvuoC3bL8oFfZV8LXP0+cET8Ry3CXOqz6rUmTCq44t22MSuj
+zpbxiqCXRCvl1wcT+b5SoR3TQo9MMl+Mbz2w62e3xdsvJXqJtq7QcpcvCnHt7qKUE8VTjR/Femp
Nv719Ts9rRQdLcZEbkC/VLpTE3JGe9Hz5wwBy5am8RhATcarBob037oToO+0aPY3tOyM+isAcT2J
hovqapNKh0E9ZTPcvWXG0YXsYJYqZ4w/aya5MrcDPanSoPf6sM5ZhyQuYq+ldFT9lWq+oacfqz+k
Wui56OZ5a4cUKYX6QJdQMXePsHiAn698AiK06tDV1zr+p7Eo4Lqh6qea7gxsZS+s0QFa0gjpPjzn
xK0RavrrI85BCjWg4SRY+jCLEnFLiIPix3SUUsHplPcUiR8BIV4W19uYwJKSdq6hfYT432xYThvb
YN/CCLBFSsfouNny65US5FVUJ5FBO6VZAd2eEHZu/DHkbwOSEzIm/Hmi48x8Pyo6h4bFoB9kKOp6
Gx2hH3Lu/COepKWzGpqbseEOJoN56I5Q8ov6PGXbSecGeer1g4P2DrcZ62VVXxluYPuhORKQt7Ta
jTDCtOa3kL+Mq0POsLYSXY9KM9xZTLysAyzSeqOOdxvhkjF+mbnglN3DWBSm7PlOrQl/ZJSGgAYl
hvTWmDPy/MHtrc8lNR1JB9/E4Iqj0IwDUiu/hik4gaz1+hybX42ium6w2E4YuTL+uZjM1AnctrP1
oxr6y9CO1P0h8SPxmnA0YBeEudIP8TOKJtx7opu10aemyk6OXFdGrVUG3zLT+Eq7BWrmVlLshijT
MgYsEnK2QTrlPGugIHZ5hebePIjFA/KwV6LNKNCZadaOLww3v+FoUO8GFFCgp2tbjf6N+FsWS/N0
GY8lKrn1pS0p7JeXVl8cnZrRLOjPB6nDOYmudkpxxAx4ih+EndgDlS1lW7aOMRFplnYjJLD/RkTa
nJEEEjXwdLSW4EhDAAk+OFFuKSOfTa96NfVbsVNY/3MhPDCrEEyO+qjSRcnODOnQduJ+VgXW65Fj
3WtGC7znoNbknRM136JYYVWBfVieCWd1wazZ86htexO24f9wdB7LjSNZFP0iRAAJv6UDvZdIaYMg
VRK89/j6PujFTERPTFdRFJD5zL3nVigwkUoEyMQ1YMJqilAnIalEpkhQP/JqWPjsR+XsaVVwVMJz
2/w0JkJPWoHBRHSocutQvxNNtphpuvg1yK3khOQx/6lzvsfcobKrIv1eSsOyrlXoKGKjCU4pl4a1
R7U+Tdqq1p4V1ZNRUimA9dfKjBGbMg3p+2MlwymmcCR/txB4lDo6JubN6S80jJnZv62qmheye7aJ
6bL6CqH8tw5lTG9ymuPJRWI3e3RfyLzNlo2QNG8xcrbacu9xJKPsVzmRSus2udC6OIRJLPGSy/Na
t26g2MZ5tqnBZLusLFC4pf3Sjb4GlCFVdcG2srZx8qroCXy8emr8BSntMLAoLcgE5H0+jd1eBy/H
InbC9pMCwsgRW7bVPsK2dtI/3QjnidEvWpMjIwA10GDyaaWLNG3d9V9TV2HWXcOs11gxtujPbkSk
XUt2nHLj7zv2KYItKTsudmcul74oT5Zyy3fcYEFm8Wsid4eJtYpZEsUBgS7nvsqcCsGy636HHmBE
PKuRSXqjepYqzGDdNoShubDDkCxQ9L1pyKtldoju9cSgc+OjudXcNPhx3fpgDMcYfXTcwU7pyInJ
mNggmfVlp2A1oDIzzaLPvEZbrfgHE0nLlMLm2ofIJuxBJNsKGaYARy/C75i63o/sOVrdhLOMYmGm
693SpiZOuEhcZU1V3pM/1hI1MyngYWiTQ5bY8bqTjXQGvvYNsnMxLcCmOQ86pBdhFODRuFGxF3vh
qwk58uF/eMxhLtOvopi8aUxGy6esjXghdpJ8V+sPpnuciyauIiut9to/vwIFStdLjS5vVYE8NLKQ
iWYqKyTLbReoa3+rnNNerUtk0rBYMO4xxvIXkoWhJXxZuIOzU0kALmDxUnqoVC8hF4PGngoqG2t2
s9zr8jbnDlFPpWrOfnFZLWTCWExdGc4o6CRIavOUUQBkBHTNMwrmtP60qwEwI8lG1b3hbm3fnflj
kpaBprdDG574O8t7y1yHcfxIykMIrD/RCaHy6/IWm6wQPKmbg6SSxYLZHKsK4ksS6UA0wlzjdrSp
R/z5ABzB5J5VD1qKoW/M3tGY5ux/RQoNST8V0P8b7BxpgRZZB4BhvqeenBmVnbBybxy942CnoUKB
wL2cbLuGD0RVGYALsvpb1DzRQEqYTBn3IFEv5337XXXSouAT0R9T/2kU5eidkM4eM+0t60A5NUhd
fN12R3KoRcIBKB3yQ8FMAO52F+iRFo1cghcNiNblfwdXB1ONEz8wHf6IBMdE2MHgyQw6SmaGdCcy
67UI2+isJMx4Zth4jmu5664g4Da2hcg0jCHswxJwQK/5tPIhwvGe2KKaJZdMAdwbQltwWdaYXmfg
j2a8RI6d4gNDg6zkzljnizHaao14WRqsr0QCoVWm1n1IaF6WLc+zMkbsgDm5mHCGlJ6jV8xMrPmB
reGQSX6S7kj5+07oqpT32H5ZySU1mIDJe6nZGzKyhlhuHrWHw7EImnLZM6ZpM5shih5Nm7fhPiaG
uRnKJoDCr29bjx0j0Sd3aLO7RFH2bkcWlt6hqcgedjSx8b957yzZmoNUX6qBeg8S8U6FOY2befVd
qXTIst4gjJrlYfsKJ5qV2ZizVqbPCof+C67RTKmBg2HhNWq2ZRluxJNHcaL1vzYaNb/6ral8TJ1N
lbAWE4NzLLU1femAB4POg9grhiAGqoeBV4hgKHumQkZAaBRgO2MwxxjIW5XCl3CnFT88nRqI7dpf
VFZ590JDOzKj1WykYELW19WUzmZ/DTEanvDX1dey0fPsfYbFuZeO2M514yjIDmz2gRf/kyz5mZUH
k0dNm55JU8Y0Buzzx/X6NWQLHWOIvM6ngWI8/oR9e0iK4UaBEDf4BEEP06wzLa0Xo7ZAeWV1n5H0
hWli0Qfj0Q4Gh9TbVTWlSjEt1199fE4vCaPE+Jj2jAR7MTPLin3NtRvGT10N9qWMHkZoyYeFVmLV
q/JTCQTxzFWKgAGhygtElqp2yz7403FIlwVa9WfJFY/F9IMoM3i7c7lCDFKBRysMGzhgVD/lCTgs
sNF3RNgjWMhz6ph+DY0XFEMcISGWGQ/o4/AIuSu7Xv7qR8XgEOvMheEFGxF9R57Gq+X2NRch3U1b
BhwZDWr0iLgdLdcGNob9c9DpW9nYBGX5r+qDz4qyq8meYUFaSIFLSfDYeX9ec8uHjdIRGHb0qx8m
li1xAXFByVPl2ZaAugNBdK7TmIaHId3ewKNFnyBXj8xTqK3DnF2aES4bski53uSvQfPWSWygXVe2
mSvmI15Vq3l4yjGQTnnxz2XKCpzsUiubrvTGQ6paj77jyC1qHdEYiShmBfQs1wv0wTTL5Kdj6bO4
nCpJfvgqvOiBzLht5FLXaWzYGpCLfDKiQFzAxwkagBwYOTDMEb29G8+rkiGYu1CxF5rFWdK/DFT2
bu3NDVwQcFppPkl/zZBhrEVDPjuA40kjXUxCnHY2b2k6XfWvjhmOxzx64a2pnSAA3uB0TAo8PXIK
LXhZBr763pKwV/p0jq30SPpirdbMIrHMNrS38UlVmdiRiAtoHZlE/eH3sJhBbjWkHJJthyJ7Zdgg
c5L7IEk/VkjTrkwlfUguBg229EiBk2E8ZBYeFlddjl5e5y+lrDWdILQPsSJOrVzdUDAuMkhGnufO
hqUcIMVumWUXkFI8JxxQaBbntt2atDQIU1ku6HNRv6twk/11SnRuWjxnw1AEC7VYyRow0SqpfvNm
UfWf0JTd1tHVi+7eIv6kUMVACyMlMGYZX0bT7eLp2JrXzbUpvyT/Am9geGR+/x4HG9yENCcBXvUe
RuV08pEXf04vzUyI6kCTTiqMsHC4pNGPZO4DP0VNvylKp2p2nrGOi7NsHwL+Btnxo23RrK3gRwkZ
26fXXt3JlUNutMbc81himOsEq4zsX+Kb78H4V9JnmBTCUByYLTWYVSd3W/yjjDj8PSpP1kgwNFea
p/52FDrgBAmNJKb2Zg/iI9K8H7XlouI2vFXgLTl/ApYyvmsulMp7aWFNTJbtv2TfLeeKpf24DKt8
fz+IegYYOoiePVt+cRogPUNnzrbzMfrJY1gwqzK7tvh4TwM9juUuNCyByC8sOlqGuNGziC4I9yV/
rStc3XVya8wE57jUvFKeBbpZFlJ6wy9WN/mrjOZJR+0EsbjD1H6NxO4O8OXBh9RffqDsY82px70x
LrvobMK8CZ66v+bQ9OOtpV6H/gnfZz9Ku8Rl3Psb2AupBtW9hWWKGVPGjzmwi9za0cUeryGx6erD
ioGK/fPbs+t++gJsBSIH/Wm58n2MnKTddfa69A9suNl4QyBcBQL5c8cBQ14XAlmXqXijkCo8nspK
2kHqG18Y5fqZ6Jix+YN+GkS/ZtEGeCpg9f2/FMVa4WGBlfPEwcrKPEaT5sPr2YANz3X6cPkQ5Ud2
TFfqIuaoXWrxbK6gfT3zVv6Vi+7KT53xopLwNmsHee7HOyKHI3WZ1ahKzzl9pvdpeifDeJXGKs//
JOkswo804CPFW1n9xyZADQ/sA/uXd85dPvhHl3PY3WPVSaQTNZII9ka/itxt1COb4DOumm6yJmtx
eIR/d+qD0iCqJ4fpVkBVNkEuEAnEhMI7W4lwKqUGnD5bDOmn7wGbOxg6exin7NFVWyzsUBl3zggG
QXyU/m9lOFLkQBKssbaMKrPCCiqyobxiH4NY7pP4U91l5Zw2e3pdqBKsIxHj5Kq9KT8JiPbifcKK
a2rD/V3VLMd855fnQDnWMnOutZTPA7So3pWf2dOOfvFQpWfTkKaG1KjW8zmj0MH9QP5hszi3mYyM
sAOjiWDEkDjITqH7sLqbjsQvWpfRGoWOrF8D883qXUtPdvRgIycplwpXFNAvMRxrNrTit0Y0wpId
phaamKZz9NwJWcfpWzYjUrpteZkmwLt6HIbxJmeEB7BRDr5carsI4FCOTnxdVlzxeE+biyo/DPxv
KYr0jpNQi7eROOA5VuW9JcHdPmifkri21sH3PqvhheWfXefSyO2FitLOPozllV+7YPzGxqsL8M+A
lk00gC0KIjh+iUZ/WZXmtZPOvvgTHoMVNUwelrYomN+ZdrAHVijPQKDfLU9dk03AxcNryAt3cMNV
OH5okG2KFWN909iZJvOnoxmsO+nAV1YnTh4Ab+oGBCD0UwmTvBmwQpXALdVRCWIbpnI0m0WDcQsL
DDVG+BEMUIcLKVmkekcAKzVOLSNSc0wB35gFxdxj0kYVRw4vcqM6UA8DQ96ZWn9nBKhW6pmha0+a
osWvKeQW0KOjpn30A2zNazs6frmPyOQynrxepr0Lwuy7TKZMH4X5ADOsrg6QI8ZHJnSphVLu3mXP
kR6AwVXhH13eSg8ag1n8s4t/1hjtoiC95qbxqRWYFkjBvYQSFz96oVRoJrWDWLfWswiTNTND1mvo
nFIWfwFLpFG95eBSzIvPlrGwd5rM73bt9fuhuOXdXRuCmxdUgNfQwWHIHQ6tv8nV3eDjQemOebBt
3EsoI2ZAmviOp30HToacsWU5gKSKRh8djM26WOyX5Hkj2/a/paClDwXdh0Vzqxf5u4vrYIWkNEO5
k+J8SL2HLlx1XurhWzK6fVDY/lzSg68wRUSk2BxgdfTMchIn7W6vJiYJ0SoRg50oK3CedNnptLuO
UUtXOcNsVyXXnPs5bqSZSWLrzONB3zOnGIxrT4hj6uTZLsJbOv1fl6gxleQPpVZkkabKMNUjIdJF
/JVKGsbjTr4RgsZ9hsV41mn5EXmVNhszLBMZZY5ZgTRSFDq40CuVeeij62F3z2ttcUTVdPN5mh0b
aBb+XPsmyootQdvdJTY9SEdyFMS2dp627cV8FFfcRkUJ7m+h40m1Fpg3YCN5+Qp+QaNshhFK6ZIf
UG8OWUx/tM2yjUH7o9HvM6NbJ7iZoUFHa0ZCOprZTt1b1bqFpPhhqR9qsM35qUgzKZBALPiQFHws
23V5GbafNoyHVZQri7kKgn1UAnSzFVseuDz4DNdesu+FM5DrqM1EvUsw+PuX3sS8wZfGddrthvrJ
Hg51iB/J+6Ry74RhMKxh0yhH5isOPZTmM7lbzb5kyziZFcOihvJEJkpngyYR2ZJxNtvvSAfwi3CM
lWiWgT9bqNqOa9atcZrHFzcCdTMgpF4pKuL63tHFZpaTHxMf8YlJbzM58tNB1NRq9IWokNdj1C64
PZ5wEFJWD+EZmDbOwoUa32bjroI/MDULqUadm+kcrsTOIN7Rek5mP72N2SuxYTUYM19sO/fUuw/h
L2U/mzS/7YAuvl5zoxoVxyNOXCrP4qC1lxhRPGK2GtEsOUQzhGszoBWOCSz26aXI6qsZ9hPmqf2H
yd5kahtnev3XZPOVSsnYrjYI7rJDFzYj2HCFHXuG9Ogwt06Bv8Qc2ASf6oFwvKWtbnKGUbRekFpt
3IDnvv1k8TxEc0+8gL8tCxI6im98HaK/sQL/jV1G+USrfHWM5zP9xxuflXdry5tR/grxhYl4mH7L
ZBTBjdoN4b+sOvnpga0J5+z0LVk5WKCTvCF2FbTMjyt9a2cOxHtadt99vdDBaYnxHDXsZ1c9Tnpf
fUhoo+t17p6L7u7/+cDM6IubU9Rs4uEjQ7MT14iEL4ouOYY1/JnLXsBYXSkMLPgb0hXRn7Nw3ETG
nz0NUr5IMBFxvCCEeQUQVVOAOQHB99bCfpblwYh2Ni5v8Y+rLmpBFLp2fwtYIibMSRQHnI0S/prG
UQGQwShKAgzC/iP/iJs/OXkj30fxMdPsXyoHwssZWeWr2COgph/nyY/ZfuX201X+vPLAfSfpCZxt
LhQpYYPVc9N3bbRPBenqdp3ewhLRoZZ/ERCEE6Lj7kcePfC+SJ62NjTkIRaYg9pFQx7ySCjKHcPa
JN1HAAlyYPXblDDtPuJs6Q23CVtWMSyF4/IpZUvRIaZeMhhofY6h5or8tOwRRwxkx0/r1Bkj+Htn
4M5/G9ifMCBr96Y7j9yB5W7l55vCZJ54lDAsZf61RG0xrkdpKb7ylh0iin6X6VSIc5pM3nnMX1jU
iwpGiYZ6PXgliMHL7jVvRc5KcyQ1c29mbIypfsxuzzA9VP81Nkkie1VDBKDd4nJVGP6+ASar9IG/
won84erRhoncpxG/EiQF6oHRjjoTBdl++jW1nEXZHbr6WcAmbgFqWNJCbTqf1wgJI9sudGBMcRY6
kVK6MVeIBOxo7iFhpQzm7frPDJWNxJSK3L+PeoyRue6isFtKTIkr+y+hoiN+SW4BO6NpmjRXGFfU
EJoGgZPMEQ0WUqOtrr3iburAoYPRXjHFdfVsMY/YeFpePzpcU5xNdoHslzbJMlNHjvTyKg91vk4S
cmPLhjpfOEGmVZ+DHf8wnVqWzZug09/JD0T42EgrCAQsrC+sW/ABkFrihUgyXrS3kUFo2FvWlDmC
QUV9Kb2ULl1KcQNGmCsDIpQzRIHqah5PdkE63Ca3DnR2i05ZoI5SxBQAysUZwDDgRrNR8hgmabld
jCEjITVL7fDjpNiHMKhuC81f4gBoRMotlUKU0eE8qqG1qvFdzwwVqN7gD8+ASDUmAYyfiViMp5ls
UoAMFZUEHdD0vmu2JXyJYPSa3J5L4RYzRsH8zbSUuYAZ32AbYQCGpVKQuz42H45tcWmV2TM2mVU2
TIdkS+PMlZk4QDR+G3QKud1+p8g1ShrzPfUJ7jRFOigRHm4/YilqdsMq0cynUlVHXG+NORRAUwyE
tBjhGQux0MZuXYXEjtVoPs1smuhibIYXjHIsgQZUQaeyDC71Ut9Zhv8nxTC9m7pmKemXTqbbn4VW
S5ST7Vc90BNYNYSYfDaoVTMvbNaGYywR1j18uBnqWblVMW6D0WMh7rcCuwbwIRNOa6HwOMj+p5TL
zxhZIpFZbWffBvdbD6YDREpmgS7CuUTTBPlBNppFCkXMN3KfdTX1ib9H5m0scBZJMeJqaWBy5jF/
zyXbSfKWJhCckcqOoKjJKPYbcS/DrHVsbbJelug6/CLrdxHwDdcdSDTJGry5xE0FNM2zwsxvjLwv
Y9Wb83pg91MkpLvB+rW5PSfduehwGFXDh5TmFyXWlHWs/D8OqCkb8lC+8DDrsgnYwxuRkFrW1rOR
XZFi8tvVYcGsq+hhrNPcxYxH1QLDgl/EH6X1ZLlLmS7yR6bkyioaWYrWEL2iKP3lUU2xgUTZQZ/+
iygttq7Q/1krcuAwdMrCi4BGFupfcQse0aa/HatqcZQimdN20GJKc+NW9OpFba+1OJiFjQzC2gqP
uIhpgEcSMs0cN06jUwsl1N5Njy2I2VF+1VhHpFEDsYZELyIpKEgNfiRWmUrA1+mW5MYaiOpnPp7s
Fe7Wue6XDZw11/pwhRBOP4zcFdM/xkQVwhRVJqR4uCfWNXQkZSsr5RvM+ojVJjtoxTd6yWbEN/Au
DDEbgNwRaT4jC05yz/VfT/CJB7lWyw4uH6HQfnXzWb/i9mUQLm750jJCa9hWf/wRefkDJhJRtj4g
t0FaXeAgL3BysIVlTksom05TWqPTEpaxK0qxNKJ9275Vtp96SFmVsR+/JzYrCWqZtmBwgSNjF7hw
WrmkmELiK8mABrE9WA7VJrOnxHexGFtm+6m2pnkCyF0v8MpNh1A/C4aBd+XtE0UXyWcrv/OXJSxU
OObtcVP5DGK4Y/HqYQQyFhodaGWsGTIVSNZljWzyeNbFEMGaGiMtu6XsqKubQtnBLe1o4KUS6Rz+
1RyB7l9cg8i6pJ0J5znidrVops5RxyJO2gjpr4c3qvn/IPnyN7Njzxhxso4TaFtUHdKXFbNvvKVo
00SOoEJBJr9i3iWW9fBdN+wT0qSyHWlEkkOCscFmLtulBLiEKv8wTKoZyZvKthJ2ivinsgT54Stl
7+njrDKVLYIByrImJ3eLPwGYL5pKvByaxy9k3Og8YJOzIoq+m9KbWzzrMb+UDBldDPaowDIc6D9S
vKDcD8sfBIzT1xaI38LE/clYY2l74LAgR+v6Clmil7HSlfn94b/KyRXH7KaH61bDgqew0M7uPvti
jboxUGvM0pwyMsYLY9ePB5xCoXLQ1L3WPyqeOJvXRQQf4B9nvn2jikKXoyt3M0Uws2rFumg3arwc
x42v71ArkBofcsXs3X4rNX96xZcEjUydxdlnkWGLXKf5DuVl1t66YqNGt84EfXgutGvX7VByIWHE
U1j5ZwzPtfqtUJFJ/KdiuiKZhLb8iwXayGoXm3DFG6YGxiVRbhZuDryxBKPNOuz+Y0LYOzeqi/r9
rZT7IT8I62Skd1dG5ukoiOvlSxK+cWDk/YlTNTD2plh3ozcfMH411anhDzTWoFEHsc8MRIVwfW0n
CyYp9wysifIt97dJnijfESxb1Zc7QkaAgIOYl947824FLoc4vrn5gZex+JkN6UcSHBP7j4LJlC+B
cV226Z/rvczkL3Uh7VKXXvxOm6vtvz46hP4p1J5tDRN2cicVnJAYeIU0rUeBKPZcLveunTwsP8LY
uP3R064F+3cQBDO47+i/GsE3jNWkw7YAq1Q9RZKj8qIW9msYjqp85+5etpgwSjKlEvs3kRxWIrb2
ROOqYHP26eT2oXAi9yDK705/uMFZFS8ecr/75H8x3d3kDJ84ugb/v7VVrJlijcoW3zkcWzjQuOeE
ehR4837DzDjxfBiWi6CoNXd9+jvxyBH6Ixerq2uCwaj5qPI7c+ikvXBOav7Ryy+G/EuDRuxPifAR
NaTKVutlG99Z/kpyj24Rd9RB6OcEEHKDPCIaWBWZF8Em4QtIPSJli3Ux5jo+o27e4ZE/cBWyW1dd
8oHWRb0tvSdLmE2QnlQ0qsk+SV9Dd7E73hJs+GbCmgt9tELsKTPjyHaCkgt3F5SMpvajmdOIn1ii
4Qufjsc0BhBRmTOfZtZTMXhlD59sdWMLlYelxCyEMQlNwMOe7GkPkh7lfK9iKGkWarIavJvQu1mY
offZmGKTI6FlWtywXApO+gDwfpt0G71bmdlprOj6t7W6rKRHcLSQ/fkwTk6oJfVsk2R7LdwZ4siW
yl4WxSIAJV5tV2C0tjV6Xm+bmVz/TlEyVnPK8J7nDzwzgbUrvE0FPaKGIrsZy4vgVVU53Z3e2oAw
quO90u0IML+bQF1j1JjIubyDHH6o3sEvd7WJIPkA06K2LjL7Td87GOpPIa0kc4v3KQ/WDBmX2gyz
YcdQssfasdZHHt7tYDojxHAUG4MzaVZsBj3LvGC/cVJIXOXMb1GyZvtVYsNSmcr9XeheQF0l5KEa
hzS5+NA+kqNsYzxZdAQ+Rkd9WSOr+zn7AURKcxfSQ/UPGqj/JeGafUK+y1EXDDuPrKtyk6RPasYd
lLlnq3yBsY8fPQL9bJt195KdabDD4ChUUJBLX39SBGOCihqnUfY8WpHL9XPkM/c68KGja+0B47Xt
AjzQBt+YkV7N9g/iPG1CxO8CvRHIy2CpGodkm5oH1bp38RLDj3DXqO7YkunZOjEe3rDpGASBqlX3
hrXo+g1uGkks5XaNXJZ0L0SUTeAwnuPBZLakOpxBScjWzAlDbGUrNCiAJiDQoWRy0z1eV6HecLF1
GlXfOlgirBNzYyg2CuK2pjXh/gh8Qpzh+FDMDR58mWzKcscoWVExWHTnaOsDsFFHbofLBEZpvO0U
J9jY4hyTSDv0bNfALlNBMgJXGbTgz09Pmu9ue4InvAboljEWX7mXoCSJk2fX2zBKQSFJkHPga2Bk
GFmKxyBUgn89LCwd4W+5xTcZs5Br43EZxPcFtr5TFXy03qEmC6NkNgPF07PytTnFFsFqSRdZGS+n
LYdfyS83NZH/I18KElpHqZxSBGt+Q5Fmf5ei/e29EdRxJDHSTMp221fW3aBFTgSqj8yDl1Hwb/X2
u8GziRSZikNXnODOXFHhvsQq0V5ajXiAc05k8NiQzi6lxqoX+nQCBEDXOge6n7egF93Qh0j1n8wo
UKtPq4JtXn2iDTz07ldsoSgNX3aHXajvBnBakT9Nf/y1QF5rm+SxdXl9Q77flnu1+STP1PW2bb4N
uqUuq+ksY92fWGW5zkfKrPQi+YOxU9I1+kPMB/iSrK61V6FlM6YIedjwkW3KYo0qRGvXir1SUEkb
8+5j0I7ov7tM7x3fhtSLDbgYLWVjkhmgas6YteNFyEl21SoRbXUBCdD9l0ndJ1xGDtODaGIHU5mu
dId85N+pcdm0EQRl601Kq4MUEDWHIt1s7HILJG+2S/HpgfiPnZrGipSpHjCkDJzI3nT6rw0Jx0NS
qzH3HDDGslKts2Mk9vjH82HdKi+vZCwMkPUzw+irKvW1w7xquMOsLtWDWzp1vBP5hqEdccuoSKHl
owDjKcizf2DhGJioEym3xjh0H+KrYfiQupINSnX4nxWXKu8eC2p3eNgjjuKeX51jtTsPw1tMlKt6
0nFg4uXJpJUshcm8gRI9D/BVytZn5G3JU+QRZ0bI4qrovmxE3yxHbLiBtqucJU0yvkflXdUBkqWn
kfQXVA5dwUYQ3rL3mdaXqCbw4KzBMVSxjO5UYoagJ8bbhrGphppFYqyrQ/YaNnbiNIjepz1htGrB
ZNg2pdkErNDho7scbTj3C8wQHb7ZEDt2MjxQ5HbBBxI0LJppuol1R/e/VPY2nbVMIx8x9TkYPCdG
RBUzagFzlbIZ4syR6A/Hh/CwHq4Lea1xm0N3InEEmbjFPgdPcT3T8QcEzSs0+fDAysnKy4Lo0Yvk
KvXNNabtLDpBO4u+K18KGmwQhUTrvCJUgzT2DOtMuLVYWw98mUG6p6xZhZPLMjmUDCDa/q/pD1FC
qgfVxdlvllX1aTY5pxic1I0v2HVtzJHnVkquNryYzMYhiTe8tb7Yk7FATYdrWMED2vT1uZD+layQ
cmOT+7u2ZY7jDN7TMJmdAgkUFr1O5jG7a1wcshryh6xuNgbsMaxbarVTOLmTSGWq/G7Dr374Tb0P
8K8kNZJQSgumEGD7L0cqN4wov/pVi1pRAoZtcDVM5Re7pnKnY/Nt2VJvfTyIOZPRmW5d8mKZQjLp
/G1SfrjdpmRGCsY3NwLw00OV7goArSKKVuUDhZK6NMolc1eWC5Xh7uwxv9jKFspwV7Ij+uJicL1P
P113Azr4JF65CnoQTP/1acrZ4FUKWxa6LCSMRRE7VnazmaIj2UyUjV9dFIQ1afwtNA1WJJJHNO3e
oayafSF1fDbfhJ2oftdoDBriT9NLaJ318DfWdq7NzHadk3GG+pMlapewhrMSzkulRWjgmt2uikh4
MisPnV69j5PJ+Wljicb+rdwg+8zYiy+69Cp5KT5/ZIFmje4X/6ye7DrpMtB9QE6Q3ZpR1TYB7inr
/1gy0rfKy747ANonSN7uv1LOp4xxGZl2tJHkB7IGYeToJguPmmbQoc/TCBqeVW97VjS6bjylOIVk
I9ZlQEupZwlPJtvjhHG22w/fOM7m41wLv83ybRhrbtTEXVPShCqEmIMM+Ei+ikkmcPEKTvQb2lfT
RQ/jMCRB8wPzaxeoDjolzV4aL1OGoI4A+JFah8yEe/RM0bro7CzbxVhuI9JrEsR8B2v8rsd03uT/
INB62GFcJIGYOpXasQeDO47J2bap3mwEu/wXTVIa2ejA4lNtY4VFxs9mLRTzqjQfogdM1RfSPLO9
XW/YTMaHOTWT7j3T4h+qCiT+UrmPw4tF0a+4OxwZaNBpyiHJEaS1tMZdId8ksLCI8GaeYcxK9Stw
Z7C75jX6yJiPVkv7xvvhz4hANww2GrDkJblPomaAJ86CgHi8R0XWqjLKixSszBB86/jD1laEVjKd
B2G+GDrMViTouDEqxxx2UUiT+2ERnjjhkOrhLXPEV6bOgVLPI34+3KJGwBwTyAxjITn+LFAMdcGz
4Ys3vSNTpTmmM5b7YJrTZVdDr1KxIEQVtCsyxphOB96/ifejUgAJVlCZdaTDEy0OMzoQi0iSyHjA
Cc1bA8nOOWt+YqIwY5evJcEBpgVMqjHwM7Cchb6ubYpYcnqKeg9PrNSwOqHAoYWH0J3zUjfjXYHr
s0omWGWJLh7ahKRfw7ydq0/TLLaVGjue92fVSJhUyZ6IYeNc5i6z6Tlkmh2k1zSaEfaU3Ia84Gmr
xjP2oxHMB/RmymQ8h7MeUBrq7FoJriOby2Yk+LSa9yDpq4TPm6DmLtlYZRzpPWOmEktBUpVUbBUd
ss4LbiwAoc/b8ShGBI8BzyVJgDL2MmAAlZLxpepITz1v1xFRSbQn0910IXjvVPDz1g05qwPMckHm
8AIGQzBMUEqoCqkO3MvUD9gtI1SBvHSbleelZEcq/+LY8lCae8hfAQGqJMn0BFwhdpYXuQaw8zNl
7Ob9vzoIvvQS/5WVXgxvoHMDDVwLiTk9RZ2nHknkk4elgDjKCjlZK5bPuwsbNtSMTWgSjzSkX1m5
KSMSMaHlqKq5TgG81q28zHKEETnMjWrwf0KZ59jj5uqb7F8adrvWqNlq1seo5PmmARuLgUhQax8o
0Yc8ZGD/tD+gelcBibUUl1Rl4kBkwmomTmIisYVpswISyIM5d8dPs1UwuspHXGezal8uy/+IOq/m
SJEwi/4iIiDxrypvVaVqqSS9ELLYxEMCv34P2o2diGmN6ZZGqoLkM/ee65XQO3vOUXknWhbsILxF
ZKrHHoZ3CxAZknMG+H/iV1TDMpEA5scfK/7Ru2YVyUdrpc98H9HzTupc5BOmDyKxVM+7ta/0w9A+
x9zdXq2WY/OoGO41h4SZSpp91uoHBZQ2cDuYa1awQbZz9gVzubT8ITR7MfI06AaiNtnstPyK8Itp
WFNal6tnQJJRv6BwLcCsjq3/KhCR01p3MXXgGOzZa04OywQKMZGM56gAupdjPUyxgFIIutpKJ5qC
eZgyBnrrg6KY0NHHjDv4ImGMYzz6ZyOhgkw5Jf/qFFP/PCRBL6fPe17aieK1ma7d9KEjs6izD9v7
Hn2LGmweb/3TutcOhqypkSIf59QM4e9ITiZoHe86YfeWOBxCj/QTmAgBKJue1b/gEyzepjR+TdG1
amm0BXV6TloQxUQU2RoWRV6nW+Aab7ZLHJD56JQ6IsaB0Reo1Y+oJ2ytGt+9ZEZcIQNG0pHg2R+S
RxBXD2bCaOE06g32G2+F/37vwh7QqcMqRh1uks/34GoW/o/VKSqMlclUNy2SZaVsfDouxBKICANB
ecgUPKDB/XNZEutay61OZUV+YJ/uYU+0xIj3zl5F3133XjuronoaImzMDziX2w7Sg2ku66g+F9l3
lD1WiJ3H7nGMOKNd96HCjyPxV1led4AXTJKEwTonPhr445z4Kwq85ZC99qDuYnju/VaH0aRTH3GM
hXa/cKqAnbE7T4k5oG/yvUXC1QUp3h2s3jUrqGAf8ehITVScbL9cxpfSehoJW0Tuu7Anf2GaHwm6
iZrDNohATDkPVf0tqb4tFMgJ37s/J47lPI1K9PqFPW5PhXUdkrdAg48270+Jm0lDIOxkDhqEl0hx
p7IHqEUO08VwCLsIv2pMM31zKcaLjjVU0RyE/YCQ7bll4T2GpKSJ9MVEFdvr5bJwSQcSVF6EI4Tt
NvLt1wizgzV2sAW8W1S2F2Kdj4Sdbgz6monJIq4TSuR9k2TL2TwrsTPlaMVyYiEr2B5uBK4bF6pJ
psy8jUnWFn7+BqniuFa2gX3sX9mxjO3YV75/mYZOdmuAZ31aZuAoCKfrsWUE3m8t4oWLDdWQ2EHQ
ETQ/pLyKsylsFDf2khhLRR6iCdto6L/jisQ911vY+lefksMhil0UDpuxsJaPbfFaNO0/instRc7J
I1bR/gB0rECPCG1nYeeJR1j+QKLwe9ugQd1GLEL8NshgWzHOpjXYKXcmvZqJb8PdMSdP87eUhrlv
8SrDRyqdA5N3P+yXJdAfpmzkkun93R/drcsUjfLYjRchYjq73lRGyeudMtDmAgG1KdKLzgmjqPQh
9vB0s9uPRHKm2MGaEziL2oWBA4R0p2R4HsLXbNbovreOzrQBpdfctbAnKTXFizph990XXBWAr6T/
onzcMp9B9F2EOPZfJEGaNjTS2c6d/NQRIZbwOJp8JOq7Xkqe602PUS4dr9D8Fyb+1DnoAx8c+5Kf
ATEIUQGEAL2xSO86e1lBAoLBQx78RnGXAgYyKECydForX1I8M+DkRnXuCDiSiWt7D5UUmqcTHQqc
pz45WDpzUCQJxc/fFIcvm1Xg5Xj/R+Lg1E0ZP1pMas5XlvEHfWAGREdiACFGgVkVOFgmCA35Xil/
7+f7y7a280yV3yNv7uzn2I6D93mVrY2PfkhXkHRQCU003D88iCrjNtTHSd/L/DmDXAltCEYRegt+
4CyaVjaptILm1x/fddvZTyMwZoocwqFLFk42/jOTt15z+q3NHqfwZ20ytRbbJkv7SGYmyikVGtvu
e1QdZPYcel8e65KmSoD5vpfzvcQO2Q3VxqteIYqqgeAem8XLVWccL3KeMWjkBlfMDDOjX+ZUG6rS
sBU/VixuQ54yJaMksw+WHQzwQI2MKSGJV2cvfWYLD2MUvScrJ7mLSHcp/k34tbEq4oXekqIaUnSZ
5mOPZA0lgaAKqlAAcZtGzd0tUaS4bEbIl0EdxgC9RWc205VtjyUNJPaUMX3FlsD4iebaF9G8HjBa
ikATUO+CuB884nVKysj07id3FkqZkqzJyBNjTOzdzfGE/6dusHV9dA5Ti/prRsLRJpo4/91FXn9U
j6nzkTX2qgnwAjbfffTahf1G68hWmPJViGrOEy8IULXapJD8ZcASV68mGSiIeqSBUlDbtA10FYk7
2bqM2hX4SkgRI0PSQ+k7nAdD//QBEIqQ+GzCkMAi4iNHBIHwxCtJEaNpKjmxLWweunvxnR8VXWMm
b4IcSBmuO3PvhVeDTOhp8NHQ8kqZFMbVgf0I/LqalktuA3vNE7zR97p5ICV57WGh96aPpLtHZcXb
zIaIJMUQz/utRwNBQeWUz0wcOveldK4dHbfk1WV0HUcfsbYXTIM0Xtd5M5n6MFoZI22q4LPUbsai
lveSsInexxExezdrIgRkv6bGB1EAgFGvFh7TOW1eZTD6SXAduTDICAfNKJDD8m0U6BOTnf7qcRYG
PUUWqaDumvyqf4DOxzlayv/HvCR3cOP3apkh0isKVk5wFQCHpiVy1OjHjRECVmDuoLiEyKxqPHL0
wh5mm7RYu4BhenlAe4g4odTtjwwDcotqMWwJfJyjNPdCwwxIg9F2757L9tRf5qg3tfSgNR37Vm8R
mYTU3EmOHGz0MBN9IwWieeiJeRHI71m315O7sNZNyN4HFiAqNoQW0AD+NXz3NptxmKGg6cpfUb8a
FdUM01dyCpZ4+R86LgcDSGK86UzQoz7oTf5DAimCx/zM/aWE1catMJcpWUr9Tc7SG/GdsYG3xI9n
gerRuP/LtG3ROfKnCMKbhm07nhB8LAYtYPPKpRI8BvFH5o4bMd7kd0GeQxx84GKrkOvMN3cq0arm
bxMHjGuPS1ldLZ35CvMnLx7PNfLaEWeJmp/uw43Acpqe6oGJPUv4pHrR2GcAQUF4OrZ7DX96jT1l
pNid27AowBNP5tuqYQ9U0xen3k5N5wztqfkb8AqVjC218qUF1D5vex3zmyM07NxlZlIyexAD/gIS
kk3X2v8MJ/lBvOp1kCJS8eiEnbEfvS9KzLub1T7S9WuhBFur9y54brh+B46sihInLoeeEt3eTiMG
EDxp5KbB8Uii/haW6qnQMsYCJZc5Xh78zqxfiuFmNkcHp2S6wArxkEEPYqjJxh0ajC701aQRcyid
l5Bmxzbot8DlCZ362m02wrpYA2GeRbEVpfdIrsGENKM/WEj82UbbOYMjTfJ09GhgC3CivXBeTMU1
WmOrzVDn+XHwmesUT27ANGrI6lcFoSXZWxY5MAG9L0g6QIXsSWa/anoPeDEkg/qKWqss600f5chi
+/ygOwXEnKp9G9BaCzuMN5YLltYxo36Vlf17h7YZ0I3lXXOWwiO9PY+Lj6I5DROPBJxbOk+SlRsH
qyRnHQuSzWfX+qujljIUQp3gvZCcJXm7zhsHH22EmHUdCQyNTngto5CV52gDRCA/AT3wzFiYp4zZ
pxdgF8Qt4YVveTJxE1OxFRVDDES0jBIZIJr5RwE4HNmXNvQP3mxrKtWMMqb2Xw06Ak03yp6L0T8T
N6RB7sDjFqHPm2yYRq3SHlTBoH5KvjsDJ5olqXhnDI0n15b+Y4wnhxQq1M/xEEGRnoHH6ax10fN4
KUQHPCG3n7t2Ql1Ws70UWI/rqwqYTg1ylktD4Uamknq/TkhCbMJ13T/qUUNiybBJSqTSQW2xYSUh
oNW8bRl9RcPGhcNb6NGmDAhpgmajtDevkb9uRLRp+Thaz4ZOwGpDFkSlvoA3MN8GOuOBRDEme6UT
c8CtAq4jZFLdQyuLWp1nZZxxmBDTY7TWDRGFHkzPyXzsCOfIFoddI8l/DBNzN3ti/WKIDndn56wV
bAfqLGMtDZjeijHjg1DhUc5OJWd6EXfV3lyiJwJxQSVdl5+ZxfCWUcA4IPEVOStCZ0LtaPq0Cp1K
93nbrazJ2pjCgDEQkQwiHTJaC+QrnQuYvNRYZKLzD6JP8jm2DrciIiwAQIayD1HHo9PMvHU6pK+e
B1JtHA95SmPMvuggGvylDYEI1joJsqP1OSYh01dzm4ywuSFEdAEh3ZJXTnTDgxvjb8rlvqKJcjCR
wtBnh2ItcoqpISN2VLhfA8lUfFv0E6WBLK6et2tOwG5SRt07UaKiIHG7DtW6aeoLftB9j8UQ2yJh
gzhnQQEDbkeY2K0dHbtu5Ss2S5zK48yI7NtbQX49h35q3gjMeRbKf6UdrIHvmzzt0qBeOSTZsAAi
wFDPbn2SMgj7DDvtkjfp3TKnpyJEz96JdcxO3n0N2/BcKj86WbZBK7JqSw47UXXqNIKQAqlAvWuS
VDhGqJ3JsDMxq4yvNXOMoDsFxXNAi5KHS5Vc0PDlDH59/03+GHwKP9Yhk8D1+/SpSWgfjPYh14yt
Nn4irsjB2yvzIx+xAdkaHI8yeIO7gIO0/WIPRvGj+KExqh+aMiLzqMGbWtf4kjpdO1mjZhHDLB7O
zT+3PHDYWUfUbESVZNBbrXzp6CxHv4N6C1rewRIoHkogyWgsBvol2SWgbtqXvURBWDibKjy64S/Y
AzB9/1JYBmQ7xt/1uFdttq4yG9iNZO7M0UIaxuOAIUEfLmO8rOTacdhVrgyIaW5wjgO+nH4BgxHJ
pYM83eALqZ7Rgm//dElO7oTscOjaV2wUc52R7co+5LR/yaZ0C0aQa/ZoUSRramdVaMQRDJXLylwl
wdFvnimGc/ds9iDl3LtL1N6EnAIviZjrPlTCxP4m7YvhMH38HAcycMBVJNxFBbbkrt5N3VMJhoDK
1kveJ55+Bs8gQH/5uVLuY19ASanzljKpVBAXXNRAjqSs6ilmcfj9wng0Nvp4RvYo3V27d+ms63jd
QbgnP8LfaXOyQWwvlSOZyuKCyLNCMlpjRps5ySZ908i+JDwYADtkdy3f4c2lhKQT4hO6vYkVv8Ey
60jjFLisyguHSOeR4ZBebB2MNbGDMDmr0W+x3KnY6DjrpqupLv0t3qXsck+HbjtY5H0FNl1ejo84
3qbMWjuZbAPHfWIYF9Iv5WwDJAGLgXmIgvIplAgpmk90VsI6dmVULXpqYhA424TnexpxG5mGt9f6
nGT45r1WwJ/Z+/T48sx5YPCaDjUbR/LkU5rvZJDekhpLcShmDlVd3CNZqpvpFk7Z3szvXRR/EIiz
b4E+tAvEYjzf4gboUzG7as0jP9hxiqt9l4WbHPechqRPaeN7WpU36KV5VmKCxN3gifDkOJAEkRmM
GTLoOFDfUY6MMneAHhmAS9OPWGZHlNg7nRM8MfcoD9PRX7rCQ8RNgc0shZmpiybVd/uBhhQ1ji+v
8URAVu+iUAsq8o4gV82nZ7iESJKiWEhWyqUdad/SyYF6p7OvUl8T1qKjG1BCkpIVL5ueWRP4bAhM
5Je7Q0j+MSqRpOQV6eHPaa5kRVjVw7IOmWI6PrHOomKWmBk+9rscl6JhtwS74LIobZ5DrzKP70Gm
PdZINjpyzEI/bjixhnTZR+ExKW4j+VfYL/BJ5fJWagNhGe1pCEdCFJ1TMEZE2Dh7fdY5tN9xTE/Z
GrgrEyJXC4ZLXvDbAUlkcQCyQ0hsEAB2LbV14eH0RFsVhb418xvh7kxcnhFcXgzWqBAWiAwUZIVR
O5WrCFGu3trHVCavcWMfHS5W27qGbbF2UGaMwM+4MH122cQ5DIm71U2DICZkt/aH7hrfPaJRBA4m
JX6p47IwTp03PQ75tLDBuON8dIG5OwaCg7piMgKfJSHHpo7H4TY4VPyJdunxw5O5B0RP/E7prSIr
JVnGJ/MJPqdWktVk1RftPSezCgcaExI3xTvo+yejyMSuCZh6Ce99rMUZYzRqMd3+dNhvVCjW2aHz
EvbbwEeYNH7RIiuCIBLwRf7brCZFWBRi02bUnT2GqyxrMPkUEJ7pc7jZAHiGpzTFCXj06q1gkpat
HfQkKBtZaR3H1wSAEa43l+71O+xXDMdrWjksTfBx5M5jY5csUSFN6kXAxdIOlkbv80XOKuo8zcqW
nv3kuG6/jif5UziQ8E/c+dFvcicTgcE00zIEBSGTsTp4lPGXA1pmfJLD3ij27H5ggBnWSQV0T/hD
BHOnYHz9C+l6hsFee+v5P5P0zRNPEL7WFMcHN5ePblAekF1/TpP3G0xutig4NVf2yvQANTcDxAVv
IDQCNRsBGv2X2+ndfrCnu99yEYRq/LXHx/K3Kv/FBBpT5iFcWgRsV2sMIdzXyYTR8+BptMfLiCyW
8RO1CL1X6D9lnb0yAADA8JxGku8Wk3UYaUMisorFDoYWoA+McVuDXATtFSyXnh8ZVXrxC8kmPirE
zoP9077Jzv8X8dymLSBel2dlV+cRjMNyG3RzH6ZBbx0GGH1TfPLGVzfT3AtYSNhKzGcczBNW4ImF
qTTyzmqu6jYXFRCr+EZEQ/44tPyP0G9A7F03hf5sGtOwsAYWsdlsh7KZY0XxvypAJL50p/iR0HpI
2zzxFN15uXPmlX/yUsbQZ6yQKJDAr691knZ7K6GisFW5cxNG1p3L9d9/sMs7mOMjsvhNPnZfg4A5
1Gby7CJ9IcNhlkxyByC8w5sK1QTtjn1xhyNhLohluAJUv625pg17M5R7rjj+mphVWzspsSE8keRp
Wc2SCWKLIN5/sKx7ElVXqewn+qFluJ9inCOKN8S7zgbHECQAHqN4jatF2WdD4hBe6h5L6KWutlFC
PzL8KEcDkG2sRnKrqw/f+JQRxYU6WdF+sracA42GIRsb51pYZzfDNjUvQpMz7lEzii+65PBWRXJG
o2zQ4SqRbE25YmCLhFQn/ZQDGUsHoRlyUbbMKaIFVGqe7PWBjGERfGfM5pCTSqZoA/tM62SX93Y4
Mp/uQgvgEOqJBwcDV6aAkOx68UE6tKS2V9p3rK4mB9Ku6LB4gC6rqneg3gY1ni0+evE89hhPeRKS
+zh9YvZhHvrK13DTUwNrvHieRbWdh+LEBrq5kPjH7QVXOX6YkZVv/Ag+hv8LId0xPbG2KzQU8qeZ
tzI9kfrAvEt/A+RZBVvKsSLYkoaT3ZHdWRyjQG6/5myEfjHoeG6kQswQYPKziva3929DiEN9bG12
QqcwWk3BRQPUh7pYYvruClgc3rR9GNH5uxTAiNsZlyZXsxpWpf4clhhtfNxluqR/E6U+LmRxtYJ1
5GJs5adZtQ4GOFrl3IOutfDlCi5uqtEJ1zsbTTvD7Jr6SF+H4EYtSku1ACm0DOigjGfMTLRg7JDn
IXHK0cWXTNqLasqb8Ixvv/yO5cTKDTUBhqSaGe4/DcesvxnSO1UcqBlIVWw92UeSX8bggXRXA2LP
Dmswj8tPn/K3kzJEreK/8BizF4T/fmm1sc0ddsxhwcNLDBdz8BjQErjYCYuEn46egeViGBId/lLj
zDHsHtM4lQf6KL06d9D97dF+MEv/gWny0p6pDqo4SFHdjLx/mrTmZmCtCyL6h9pY29MBmuVFc/N3
idUwqnWeHeXazTkQ6JqNAccgvwgjAw2XX3MxtNt8RG1fi/LLthQ2HbiQeb+uBkAAkDxtrCG9fkvl
HbPPQ6rzmgsId9Fgg095SazhN9OZAerxHBiGiAKwHz1szeQ4uo6GBu5qaze3TJ0JU/aKjdnsSErj
Vd536b1LgfEFbn+zEAJlp9Lq0pUuXqcM5UvYt+vQnUjwehbUXVGKFd+c7nFuX0y+kR6bUDsGCn1D
jc6lUt2ibY1/vQ0AtLSWLKJuObHLuYvorWAvTFweDiU2L/jnPDxAdr1VlCI9X5i5f+bRA1LMyOzW
sHnUMQAtIP46mPYkHTB0CsBLwviYoNWPnsMY+pLDfRCZXLYzQSDnUS043l5yRhYpEYQFJhwNh3Dd
vyr4Mik9y7xemy+PQf+2hUs8EqOcRaf3FuNJH0uTYyAEble65d4zR9APdGx+hdD2RS1AmfQnEqAk
D1hYT03KdfDT1tGbspHzp9a7RW0dHkzrSMA2EZYRZG+UkKL5lw35aV4T5/aRAN+C9tdRMBLNfSmw
V+T+KuRNwA+tLxs+ySC/LYGh0YwHu7vXqM7RlaT9k9ltIosol6LD/Bw/C8bLDqOs2vwZMU60CJ2L
KyPQxiIOB8qQGAsQfOZao0ozwajY5OrN3Hb9KAJnq6vgOw7Vdiy6b2lqP+BsPmQAyvMSNayOKyiB
jb7VEgTGlrFsEOBI9zD+Mo720v0yZONQXFPtNeGcG55ayrWMBA96ACjpwDrNp4Cdm++X2cLX6KQT
4mdty1oEsbG1fGKaAnR/71yLAaf0yMaBaas3pKtUoL30UmD+DaYg7aDX7nOGZA+r3drGQ9UB4azx
Izn6e++BNgeYEATZAYNdT59q/QQx0zur3ha9PEaWtnAM717ilgtTDGYGBC72qFxLriYddIiUOwW4
hK1eG5t1Q5Zozqp0Ej9Nc7ST4cOHmBs2FR4OeNOsRRz07VYU4X3SDxYXaFGEa7XqeBG9EkNLk+9N
++gNxcLKEEH2PFlfeoS1pvVr/fogtoLW+mphEMC9IaKtOXkVgqlsh3mNVTpwmksl7yPOGQaDcFRN
VGQVJB3Lk3uNN05MI529UO9JKy5hy6T3p0L0hQvTMimJU8TCc7n5GsUrowPqjRg3rXHZqG2VufSH
ALdpuaPxuwsmdFzUDmh/dSbOE6/XiB2srU4Ih4xV2zFyFGF1DIuZCWCvXTrIHPGra72YvAehbR7V
QFYDTAHZP9UjVTirEOh/g7+uEStELn2dmzIZhDvAQNMcGB8xHRpdBtPkusB357HdOcFNuLPZg4K0
QduKcKPtBc0oSpM02k2Z8IFUU54GDbllkQa7Kl+PFTygEr4S55J4H8fnrvytCzJYpnVAD+HMMUzA
IyxD25QSD7jW732Grtz7GyyQy2KYkfBPQK7Wo0w2oG3+6SZkebd9qD8tzT5GJTdZ4B7zbOBdMZ7C
+mNsXxqoJlqvHtbOECPSTzhpKSUzQPSZGyDPOgbhvCkpHpzqx9UNTJvtymrCq57GhzxBhm6So7wS
ETD/0F32I/GDCMdc2Fxt/jq0h3o61va2GHdOyLldvZGYh9MFpqr9OwthWnC5NeSMGI5gaO4NBqkm
hiKLm7KiG12Uhvaojbzh9TnmSSXLQ12Qt9CWa68uFuLXwfMwRUgACqXltK3GElbtg9b7QCo97NQQ
uFi/IR8FFkBsO5zS4lAKa8GpJWk4m+S3UY9GPjLgRafKKRy5/kJUH7nb70SECDfAZ9N82DQhkf2j
EHUlwjpF3EwcSRbClWmtmRFkOLrSqmcjJsvxntcjI46lNoVrwBecgM2Tj/tf4bny2A7z2JyYtQVQ
12s5PXL9bd1cgYmpHkvH3EdxANDzx/rtTMSA1g8jhS9Le5lQ2pIgtewa0jGYCbTbGClXMGRnnZvA
DiaubrIbpn06CXo1kNTiObMhj8Y1JY7dLwuBVoxP80ps8wBNCYLdieSz6a9d8OSmV0zMHRWqG1Bm
pILEpZvb3jR1af33ZLJJjwPyieGf7q2NGJknT46db1veSqe86EP2sDYZUZXgRQZ/58xr4bzgtfm1
CJWw3HHpV1evMNaa3Z3TOLaWRZquPGGh2wtpj8fiuW4lbx78atDkEoltwaCcnLQLg2r094xXeYdU
+dm3NH3WqrR4no0pXjp1ilkQikxnft00Fwn33+pV9Jxj9fc12uiiCREvuYj+Kot8sXH4nRq59JBE
1haRZNGDTbgtbR7KaMdG+QzG+iae/SnCIYCVOzqGI2O3alu917vxXYvSJ9m8+NV0qUaxSHEqPNjS
bXm7Yf4Y+hNoJk6AcKMH3UG3QfBq3Ukm57Zpz8B64PUL3iVS4/PQ5jRMd0bvHQap1glrkwJVZqE9
Tey3p4irvqAkLXFmmB2rsf7aRKfMdB+tYAbDUbM1Yu1oOgoSHkiu/hICipvHzgk5RAk/rjY5B4mV
bHwa+2VQBO6K/VnvVjOs0X9v7PE0DM2w7AsSO3Vg+4pQ+oKEM6MlWM/F00UIEVSWkqWwFclVXD1r
5ar48ZBi+uBLouYm9URHNRrW605TT2QnUlDoj9IFNeY+NPzwufKT+Yh60lhWUsgRN7XLDcSpISe6
XtjfBUz6hYziA6al8JU3BPtklyNRQ++FyTIEhqnmKYqBWt7UETfxQpkj82OdiDIayySdt3E6ocXs
kIU1rjWUlU76GFjOKdHwOqgWMEm7TUzgf05/qQ2Ff35YSUNDjYQ2QXiMy6TozljE6Zx5qw3S9cxs
VieuoSwtvGA8uopzs9A+WvFRRm/6cLXtak+ZCGU9QeftnM3Enru4Raee3lV18ZlUZKi9KfvyKN51
qX11JjNGoo/DqWnu1gzR86ds2/R9x50/7xHHbWsNO+rHtiEICotN6EAsEIiDJPNkyzoHRrOlRUd+
ncefhuFtYx5Xfh69eRmZDwqKBgGoGJmBdD5UCO5K4Iw1OuWAz2/TcoUizncEeqSUeRJVf7439H2D
ODAibdUAieN3Hxrb5D7Xfho273Ug4B4WiwGNBOOcmGYvfNNnvgvDGr8xuJZtDjqq56NCztahvidS
nmnYA1E8MrxWPWHyDATY17JX1ycFu7ZHmCDi97QlDsQnDoIG1tR4rPgcneKloa3PqDodsz8r78Vx
Our88qWJw5NRskplqTDHuxVNtIQIINW9DdSywpfbGCDm5WMyFazlvBXuq403ZEsHOIhBRokbQ3LC
b5X3HoRkzHq5Rkhd+lEwcigznENeMRGm1WC1XQRMF2IwLHUwR78ylh/jx4gmPvcpsxwGCaBe3fzq
B1ebfXl+dzA6okqkBn8x7mHLRLQYl2SgKfclgINfesXBY4Vbz5LtrntVRDdD1FWbQnf+IQ70OtAi
pMNv2Ibe+0lbG3TwvLdNPbw05l24401ZLKgafufqWq+AuTB4z8g+ng4PEbemETufxqifumaAJOAH
+5Aw8QAUkcar0KVnHftkxC1eucPdQVPjI+pXztvYwMnuQLfYYX9pK+dmAlq2CCsPqjfboogszA3y
5Gcg2xdl4o5pVzXhT0mCMX7aa2GKqwK0A0uyRjgrRk9cIyYj3MT6UgwqnKThqHnri+FoEcw1q6Ty
aTjWIcboJKiXrdUvrdmTQbhLPBFRYf0o/T1iN9AUQMMKYk+dC4Yr6QjWONayEf1Cm8NEku+6iFis
hKs249hXyW6Zt/7aggIh2bAM2RpEK80vf7wpsIia3xObDda7u6jQ9iVza2UtE59jxJ7Ia9BorhxS
VXV86JsWa8YQUFs31aqED8rjwfKTlc8PG/vmVVSz4snUIWFo1XIgGrNmV6mwb6WNdUjIHCG68Smi
GSAIaF0M3T+o3SeTGqEPGNrGN1LRgCt0S8Nk9iuTFR4j3r/e2hTgWVl7GOtA1xFzgQ2L17SxeEjd
JzoIHkkJvF6kEVHF/lE3wO0Monyuh3pjcl3WY7rk5ynQ1+6jUl5baLo5fKP+T1UX7FskALp6yzjS
E4OEbom3a45OSciXkzWeJ80hVyY5DEUKxr07Q9Wgqlu0jMpyuH4FabhrP3B5PKX7DE+O0+4dH00p
zfhB2DTqxCzVTnkeeb7aEUuHrgZfmo8XJ2k/ZRyvdBJ0/dj4QP3hppLxFjYnmc7yQtYpSHnd4mv+
y0RjOnr+OzqO4oiB26kTzE1g7WHvgAdOt1Yq94NqWbQHZBt4Z6bxgELT7wwEdJM2n8mI8DzUsHLi
g7XH9ZwWOg0nPYfeGbQ7Yrc9zloX+4kvcGZ73r+cWUFFqhf0vVXWE7olOJYXE9UiHqU5TNvx2DGA
FVV2bQG/B1vyqzprpQpt2XnxpmqzjQIEUhL3NbTybPkdwW33ycdlM6P4vZg9+KSKW52jPuhwNuTF
DRbMaRLkH+urmi6nYXGiCKWP5wmUsKGmP5kh2IzZwx8yT4TKQswTFn4NYqxyC1J54k1OwV8k+NPQ
kk0Hdv8r6ly2rPmCqaykQ1FbVfc91IdFDFaDhwA8MFzDDsEc3osPS6jMHMTZrIa1be+8h4lc4awu
83IVGtnGYumLXmFboKsoe209RfZW2oTVkR+SJ28sW2axcpRjgCwH5Fg9eUukuebTseu5OVpHHNbo
/ZfrELgZR57RgKfKmzjfK9vmTWzYlspMowVPgU8NUD8laaR/v8dpS/P0949/H/yfmK34fnRaHqeZ
gNTrjYAVhCHzPfBSgF65e4vGCQqRVuVkY/NP//2rW1VPgs25MtgLpfMf+Psu/v4o7oAM28AuKJxi
PyX+I6tuuvD5W7LqttinmUfs6fyv8H9JfbAk31dxIr6CbfHfVyhSsulGEMJorLtq3zfZ/30IW+No
GgaJc6Wavfuaw2/ogixjwfbp73P/vo+/D/99W9IN8TIX/pJQoq5HiK3p4yftzEWf8CKMHj3W/74O
/33eYGo+Ec7hQcYeNmSCWlP8tMs+Dh7LljE0axZtJLNGUyNZ0JZmrvWEZFaFSKic3492yJdDdI8L
lnvz7WN7UwFv+GVqoXq00mNaWSHJnzp6dHM4z1+PgpNXaP6QaWxhMvQ3SVpPLJGZlNRW7G5ZKmIj
8uNLZJPEWM8WJb8OwXoYx9gKaDA0eyvmlzhAWpm3ItklSWGuqZXPf6/334fUZN6TwmTAl0MPZ8/f
y+TF5R6/Ks7L9HdMBuw8kd0Lpqbizfr/twDqsLcM/Yd636E7QEddl/u/z/x7p70WydoYvTdmzfIv
HvZpRfh3ToRyppm7/14ZGWXOqjPtuyrSzFj9vbm5wXNBmsw6imWieMpkqh72lSPJB+2wxXpezMX7
9zX+PuQ9+aGGz2H2969kE3lMnecX/++D0xNbkHi2erCSwOFdl/B6hphxteV/UPg2e81zm/3fP8n5
R4FPYFRZtApLnsKUr4HrAyjwmCQa/0PUmTWpqi1b+BcRAUj7KmBfatmVyxfCsqEVkR5+/f1m7Xvj
RpzYp1aVIsIkZ+bIMUZS8v/31FgG3ICOSUhIj7m/KAzT3vrve8Ef+99P/vv491AjULSLSR7J/3fa
umWCJibUAH9PUpsVq5c/MLG8FjNQg3Au2+89xK/XIhoxguGVE8H+DtZpyzD9zDTYJqBm2O9B2lnL
7eubyg5avrGTuZSJTJD7/+8vRXsEIYc8rkFnCkJFg+3RK4CxwJMHI/Yk9+qE2TDAOd2UKLC3SLKz
T4MzVpSYfHsf1l8j1OEKUDo5vsYM71lWQE38Cxex/uonzrhYFkt/hncG9AVYBZNgilAWPhOFSDMv
ZsG0c/4Z4xutTrKdfuR1ORYsgRFPsgYcMa42cotCRG/93k3XKbbtmwEu0WtqSBPMEAAmlCcepycb
+ujLBT+B58z/PsXcvjCGtx/WluLidvc5M+b2HXiwAZgyLAbpUVUV7sea4hjHhBRcsKzK4XA4NJo5
3G+Ioi5NOoqCj4ZbAtgVkyvckemgBA+hfzFZOHTQ3jNpsEQuS0FZ/nvfRhfKIUCel4qXl46hl6dG
OD0yStiS+hrKTHxqAtiP1N1N7zXP8MSXE/w9uky4oIJdpNBGnZSyi7x9JIwmJUb8qMDLuO8475cD
H1Brxliz6OQErvgdmxz9BNRxBqRl+BMQIhzwm9e9x6kARAbs5o43G1p6HcUlFmiO+YURM2M2QgNE
Efskp7synGuVda5aeSMea/j0mceYCzlkeJGX4/RgExOZl+Ji5QYFCnk7oAvBZMW2Ri6HW/01QPgn
cvw5RAjOn9qSCo7aEY0W1zqIxhK4AK4VjK6jj02e5jBjrQDdgK9M+6bwwEUSuK3YSrvxu3K7k48P
GcRW2BPi49CO8znmszsxDKEFUGFm4r/qSlapc8sxOKOv4MBTjO72ExJedRXCitcEQSSlOn5RyDcY
lEsrM3IGeiJXLh3GVpLpSs/2QKL0Ihu4I6LyJbe52Mgl0Jfhr40JGUk7o4TgIDx8tGvmFyNdRAOd
2oegAO7k6pR3D+SgI8YgXoKzBmFr8cnd7kFBU3w3F+WrW9OOjZftvLu2mJfOYEbDL1cnWAzTTDpk
p+xKVU5xxRfwb8XVur0PvIATzXb6M6YmOkGC5iqogjA3LrBQejnBNtwNz/eBfwGqMuch/TjplZvK
SmA9FFfRUhuc5kQvq0ffPtZu+kW9dcV4eEbIGVXxNl4znPJ1tGXBVTQ5cLQUv8M7w8JZiwKrdkh5
6XvnO17N6XEeomkDIRQDsStEbf4c4maIcpZqh+TzmYHnVR5jApDCXXmHdeaAvKG4Ml0mr1ccW7IY
/cKZYRZzzXZwI6nXYsjBV5uhrONoy83hm3L7OXluOlKCgbaHs7ZuvDk5GLCq0rF2huDUXEdP/k87
8wHBnXLtJf7KYgnu0b06tXxPLngHF96htOQiyNa8qGhqb1mkCU0ixrX0Hj9g7gsHGBAEh0ZKdB1W
mXhMQRfTk5qKlWxiI0XsuSCj8BWsOCkEHcxlCBTdQr+EJAn22Nqnp9E3r8if0Yp2ZHlOTwZaE5jW
nrGx9tG8vxl7nnhCCm724qLzfRELrGCiqgeLCQW7lz3ugXsRg8PNX0YSvntOQccaHTBX9h+7RfxM
0BxkC3kb/2LJgtfB0dxZW21OwhrTSpad/p+kI9TC7oJ/A3XbDASE6fZGAj3CditrrafsY/uPJH5p
CsD+U6Jz1HGl6yOJYZh4EqkdpIeqtqaJVmmzd1YzFpeSfMqUPSg99q3waCKhxd4x1OmbL4EuhhwN
85AHEhYawBLUTaGVAe6Ejjn+pA7fmWpB/2ITmePvTy+NE2BxjRmuA0cUat24P2RYfj4ANfgHKAjP
dDtMRlgMw3WkqVa6ZkfUgwcyHnHnPo79AZxwuLs4ubFqvLgeMa7RfIRVl6xVnHSsd7JWigjYvw25
2pxg0SY/SQkI+qrau10DZAweC4cthJVT17hD0xrylBdqKQoDh+oBojUuSnhFCy0dsxgI1XgoIcLL
NsL3gTFXNPdHnKyXQ9xGj92jB/KCcsMk8dBY6HADQBiDocKCIFYmwb3sKxwySmSJo7RESzhYO6+E
9c2zGG0JyPXcfFrn5kTwRnK4wgJpjq382ThXREXzGdwJ7CwcESKe8U4uXP+mPIXBqZtstRtYxTZf
81RAshS843IiIl0yz/n5ygMEQReHGoaMggo5bECfAokWYw7ETsTOYF7ac3yyL1EITcwZfTNkO9bP
zAVvsetAgDF8x6f0BAoBWiyErHN6eUZxxher6l2gcbhcPVhoJBeLiHk70z1GqbOqRmM4xlUjYOAT
o5y56YmLUQIqSx32jzyrMpDBLU89Mz0u7xqB9744ountYeRKLmxwE0YqfRPH7IiyDVUA+VhHR4vG
ARajUwnsAjkVQ3mxuEM3DEXjpJyI6mg03yIW4VEeutrk9a/d+M1YwGYb/6fcDEflyNQCYP9sXG9g
IJZsZBgvMj+JfhlXaVdcM8wCREg0zsMJ1ASzOcIdXwhy7BL6cX0gujcBvI3UfqOZR3/vVjv+gDXn
fXSSFsqpPOi8D1TvkO2MW6t7xDTM7XbJgasoTAhPPA6vuQ4h1iPqqDftFhyIR2SvbAzhFYBJvVlY
pm0qD2MtNlIcH1jOJCz77Ckh2EHceDMgqzNjiQbJprC1ch7Co5zaPl3xghlnTW1ASu3DmaW98U9o
ms8a5xsIBDlGJlRanWZtR686RwgzMEfIYoKhOsCwelflr1FQbVWWHDujUd0yGBwXfaZr0Qua1wZt
SIiekIWboGYuM3hsqQ1TK+SR0HVTg6CGu4uiW8s3n87mZeQTihecO77qmQmp+O0wlQ5KOPAFCFlC
J7cbo3ti/PnCmrVzFdJqM22OKNEABnO3SVxGv1jYe6OUVZ3ohulsU14ZewBL3TbGVzn9rCG6k4Zr
vyOoTj/pN8hrBG3zl71ZRSPu0VBlkkmK2Xw2HiAIETe/m0d3xJsi/ZYxIGToERX28Cj3fFbejQ0S
XHb/xGmOHKM6Gr+QSXBuZSGCguKsoj/IFT775nt4MPeuaNzqMjxe1tiPJv5vcK4uDG8yfl4s6vii
/UC9/I1IImgfQN2Rx+1PsOf47c9oWxy5SE3gVA90nQyVo2UL2RL3fi4JZ5F/Sf98ZrIMLoKrNybz
ILMPENaKS2/BjoYGjU4R9QOeKuIE42RcPMILWguSFl5B867lC0D4AG21oO3BPMOXnNviyNgUPnoG
MXOTczrU9g9aAXI7eHcy81+hmMKMhhozbs7yon4aFyjbPK8kSijm2TD5Gw8rwDuikH/2oaFsxeUI
zeWhgEkoO8kP5rsZl5YBn483gwh/pMNI0ITc+EGPzd8BveM1zDQ4VgIDMBiWiTyLFRhr2K/wnvSo
KBMsWh68BFrXG7lX7ll0gXjJ10B77KGiOMRIm4/UY5eGSo1cSXLkn+rBvS6OHTALgy9/WWyVQeU8
5kEwsDhDxtt6MdYo/bQEGU3cSJ8HxnTUzlG6czVZTR/JSXCo71dp63FXVAXv1SU6cGFFzaVLnNjG
tcCt8eS8+EuJbkHK2MCxGGqEZRMy+AYtPn6sY4YUsXtp5gbT+NFVPkTDMi5gOIwhpUc4HJBZGSJd
JWmKjQkRKN6RiiX3aJuuE0IGgz9RbZFpkQJl6Yxcd8AVguxxPtjDPUgvdv4hcKhwGeNER1PUBhoq
+I4eX1zsW4YI2lRR1Dxo+Mi1yXR0zGOc9tyTChawFxdsBsQW6dJ8OtWz0tGjZPLy6wa6SjiFasee
wvmFmfupkSRPkOOSoarW3Bo5rTl71yDsWwJDXE7kGrWSK7abE2f42hZXShQyNXJYklR+GFGPPEkT
mqfcs1WLP5AkDuBtdj4Zakq+sH2+Cgt7/4n+bMj8I/Ea0j3wHEqnMxkZJ82PqJHCKwIlxpTi5UqK
yfcKHVzeqLFf9ZQaCWiuL70CHEcT/x16HLld6hDGWmL6DIs0fxJhAxByisme6+bS6CRzgXymfVz5
FqljlK94VZiMreboKK/JqRky5nuiCnT9Rp+lhcQI1ATCGDq4m7ypoTzuwxPDgQtSUi4B4gSaXmQb
2oQDQA79zilBqCz7DUk9Dbm/co4zpz7j5AWcWECfhHLkKmSEFtQSkZxKl/BKISt1QjBF6sgPGAqh
6emFYosEscUYRRefxR/x3bXFWAOqGcgPkJnGlKyMjmT3IGuTP666f99IJyOFQZxkmFAIVKh9+NDe
+Qeu3ICbIiUteTZRc7FY7/Hva2V9ZHhtm8A22NVRljDX/WaQC/rQ5hwf7Mge5dtPF+pzJUHlhvsa
HKJoW4/g/MZvs1lFHS3MmDAYFxjhRSYfUptojBWaQ9mqSUxG1cv2pSqb+0eTni8jV12rlZYfs5dd
3ewMzHdwkRj5ylQbUDMmRSPNEp22RQNwWwevufIBvapCGKi18WZ11qSAioo5OYzvm5zF8SKPD3GU
JEwdRFmn6wEpbEKkbhUyAfo2TFNGz6O+6nUn5Y03irXfJoJHIvu/vc607FyDrhPSFHzr6qyIJdtR
IvQBbV7D9GU05VDbmYedggTi7baFxmxU+ja6CaktSlFAfQZyy8Jnbl//YZGkA67ynwrUJskGnC3H
nHRsLCkkqBGgcVGriFWhwVEctjQUawQpKIcJf6mtLqWEj67iAluPgcxMqeGVSAmsrNcJguJPBYA4
N/0fDKyYL4JZ9dhnRGSZs44yXytcWRp9R38eEAM2OjKe7rQbcczQSXRDEq9311A+V7G9ghS/s1sm
TMjA4IwUIR8vLjB1uqUPn4zevbLRsUXUSh2uBPPtvNQYbPgNfjsZehhkIXcgHEhxDHBlOryHQBFK
sM+wrGLh9/ti/mWnp2fW3IB78VVEBbh7UF6e/D8wlhwsi3XI+MMezG4ZUmC/l+/qLCCWcqYhs+k9
pogwUsUeZi3ml/WUTvboSUhNwik5Jt3ImscKG1jspbvlqlM0pLzFqTOhhxs3fkX1RKimgAtdpfcM
DUc4jzkcSLZbTCspGeJZIoy/GNhbA7NigJlN2tpLzfFWx0HYLG4Z0aUdRdm0l2YjK+SMfLJTdHdo
D0Np0eCjPow+MH56H7ce4+VKgdL/qPPkNdTYW+u6FxkYA9Y9/eoGlQ5C0nGUkKp1gfZUrIqmAF40
UqJmS5Yjt4rBmX6JH0JaQfaGLhybyrnWBkom+JOuzaC+PoCM8/JBuNMWaHeAf6xq7by0Eb1LxeuQ
Dpt1ge6eQnNCCU+Fb3RLhg0BrnALgH1ECW05gUin2ZhQIVLzG2AxT1qxABDEL8AzqtQeP0z8Uthq
8c0PFrgrjKxmoXTgUG+NSfRmhC0ZSE0WXF8JSVWMUWdRypVbqNDye5q/emKhdLXgtaP5Gzf4fM9f
VWzCY+TRlrtl8P6nQo6vuSfVB2RRHmrkMgOmpZE0DcOAMR7hvSkQ7Bsfe/3a8hhm7+k7WA90m1DQ
QGe6KojJEzTTy4+/GRlLqif2Cstf+PqNiIuyi22FSWBE61ayvB4Zcv+h7Sgb+nGgTYv87+OlSUju
ZNWbj1r8lKVdMvzYnBRUlKEneoVUYAiyKCZGzDbeJIc+PvqlB/Zgg4vptMk8VmxJARevVKjO9roz
lgHJW8euwNhY5GHBFxbcfs7NK38kzaDPrh66QmHYOZieCOwU2im8DHWuvr8ac4JLZlFPsOb9VBuT
FgFJUuzCCK/0tvvSu5563iMlgEGcooqyFw0MGAnZ1XSocTmr0vcKVtfRMPRd3UJNzlPAtgBpH/Vm
0BHC9QCLfqtMOvgQ+nfD2AqNgTajEBO+VsaqRDNH2OJG7LQtzXVd19hNr3LgL/QcHUuU52654pAg
UNI3a4ZJ1+QNxak68VzmV3OhnaEjsb3TlgOWydXF0Lrsh8UTCQ5IX4h7DZyzBRAhU8q1f9KuS7+i
o4FkZ/QeonkrRYcibyedJOle3kGnNBosRFIuOcpQfBaAc3zaYlBKGeRH4m68qmjayuax8RlMrhlI
8Nu6uUYfNZh1SnHMUqihCJRrHVnU0LVXzdzGhgqAUaFMxppqicsEQBQzN9DhaHOow4xw+BuhXvOQ
5MwsIY40kmeVHmU7ywpUF/RIebGCKJBIl2GgT8haCMTtjUAPWDC66PSrJ4bKXEfnhRy922GLXeL+
WlnLUIbD/mlnhQSiUsqIBjO5n+uvbvIpUOd82CGInspc0zHdVzRr2mTtw1SMDbNFg96uaY0WDRK3
8pQrxZvlYTHjnKElNcC0VZge3l8gjnD8z0xiWygWJhrIEMtlqtTcMW3L8wfqpUn7Qq5ncDFYmQCc
BhrJAXNQKrNu1ysyvpvkSrUCBexjjRgQ9EmM+VuTPInGClXNKTWOIeJgmIwY+RYjj7ZG+G0Jx0mm
DOn4n4cwKBkt3WunTG11bCLpW9vsH3jmxd+doeszv+ARCvHC0aS+gvsBoq9YzXhXqHK2lAImQmXJ
DtwABYdIliHqiu4AOR+RE595gge/IalTNJwm3eYJ8189G7eAUQFPwCnGN7E7n+K1egZhAqNsTiSh
4ConGeXU/+H0FOg8G+LXVwVoBgSenYpgyV0nySX55b9Ux8H9w8iOE9ZSlPogTdr5vTL25OHSN7/o
nuGaHNVCzjNWnmLDwwoU1PYvt7WsKa+8kdv6+7cqkmlO/P5hrAIH47RJ48P2GK5Je8ndwSQtvLT5
xNAz7DHnyWMGqATew5QooKDmVK+GUzyzF0AEBlRcrjGTc2mw4sjSn1N9AvYguhs0/tin0ZJ5drIA
0QcWeB+Cf2TlgOfMU8UYDVCZTJWtjkQcqDYS6avH9Wbf5HAY5vBLTpQuC9eW14AvUVskq2BuVxPp
MUzBBdMnGfcPYRYIClCU+8RHc84ClPv296Cm6Jdv5sU+It6Qrp29RM8lIxuhjqRwRwCMG+hr/L71
dyBI6SHvw2e381fWlh1IjAmi6hzN9B3OT4ySQponWQJ2bLQBY0OGSp+45iSuCz4V6BfRAYIDaNyE
JpHnE364cTAs1W5ZSovA2IkLb+MG4pF+8F8xQ0+fCIcpnfHRSyFa+HvMOSrXDKyGNdY8SUm4q+r5
r4pJfBYLF4SlQyRgbfKzdKFPQquqIQW3SV/HZBe0nCxFVBocgnYVV44KgIeexRqyecFNRvjAqtj0
Z+oAHKHpXb9G37bWblNKUL3I/8GCPxS/uDDpCcDrrPGXLco+aayvix/0ea8PozrGtDcxtZCol8E8
uKQStqZi+45hYBDnf8svXjFalkxDaiYKhioIIJFDUJZLNOMgt9JZEf9MyO02fkWWDtLrdD/p5nWU
di8UGiS9EHPw2QOkzoFVxatDDAkST/sUSNBT0l4eMCPsjhgOTxsINBtFyc6weu/8bLpWB/gEO1Wi
HYawG2bWpglic573wSZDxfp5q2wHWJSN00yiMwb1SDXqVcbA0eDF+XJEx8J9qQnmvh9jwybYazCF
mJHbhsZ3lUO0Hx1bFUC5hXU7jyqag1YOfbfPgfLe1rwtwRpcykIuNSA8xmE/2CIhq7GDWXRIVPE0
SBeAOJsBAvmXCOvYg2MzDubdO7LxK71PyKZoPiq9Uwo351o+DbLH3lJOTAwJlxm9blmWZm2j8kBW
KR0x2anW9by5dtcPHW8KsxUmNIzCs9lZ1lB+CS/mk6Katg3VMc0t0T+5BxUEXI/2Db1A/qg/5XpK
PiuaYfaUV3wO9uAVu//SOB4zqk7tJrMbfRM2WEtP+czzZ9R0V41zcK9oshDN1HImcIkIkr8DnMnI
qOgf4cQCmBTBkVbhhyeAX8CsFpsZBySW+Hv7KzuxlfO08MfWYkabw3MG0MA1o+ihHh0j6tjiE7mr
4/JmQO90jPDeNZmPVF/2SBX0Z34N/hXreP05AMoc7O/Pio/MvGSj3cBNyRpad40Wn+YRXUtmtT+1
GyEtHjwaQpPCAVp3wDrF2yYAeg4RY2yJiGcukLE68sQXvTXtrJ1TXBwnxVqnL8EUjr/OFUKpcbjD
rX+eHAiN36OFTsTNWG4O9/yvWVvVbD5JVB56hSBbzYrespZm034ZtpTTvC+/iO6R7tFNaOI57kdE
lrB1qc6TERYuSGjH9dnf0K9KM+HOQ7ymnQFdD8L726YhAZJGXznemeliCL9sygpCAhMPMq/BbYTu
ljl+jcD/xr3bePUEPe2O5vpiWPj7/gaRHJDjRgDiDvxXxqhnNDvu0V9yGfuzdFH3NtP4So/wQ6+L
kMRG05ICs2RAdi2Xe0yIqwNAMTe3gIs4TH/2yZYptMiWuQ7YNYoFNibkNU+yaYFrDw7dwhfKhb8G
NasFqCl/7TsUnOyT3HzewbwQqlsatH+gF01u2hK8UQzSwfmJhV44zQ7wjMeQJmG246XSU7Vm9EBr
+xf7Cuxl2nohJ8Y/mgMJvPh4IrUz7fUVIHsBdhWgqKc8AOlkOHzEOip0rNXaSVtS2q78ZIN6pV0C
I9a/KfXQjI+H1bYzP+PREXLfiBQGUVo3Hh4EDUx73zBLAuez/2CXhK/Bj/qbAxKCjB3NeKz/s3af
3/Tr3s6YF/9jFDwpuOSMtbVNEvPAHhvJdHwki2w9rUF28xOXx6R/2AaWjmud8XTwRhjJGTnCKqU6
2SRG3RoLkOJNrLgby5TwGuGjAEqLpmpmprAVsZkGKdogrSr5IVzbKqb5KhTTzAloIcJuGmeUThZN
zOSF3Zm5ZAmZQFzA8/KX+U3eUHdLtVqo9ZRWTKlsu882Cba0aKpLiRJZ2fH93y7OBK658G/G2V6M
PBOIPZ7k/mrov2Vll3BDaZTHDDkGikZQgzNXwJBaBLjIZGmH5LJT1oD1Yyz7mtRjHhmiHelJRGKk
AmZD8kGTcNaipQP03oHHN0eqQ8xGIpWIM+Zk/uv3dK8ZgATloHBAll1EE7wMHJ/7Abiv/ioG4cVt
7Ymqb4z3zG6/uIXMGEpuAECoQ8uDf2YVGef8GtND1/UJ7T5A9mb8j6TrdVD5fqRFrH+CKguVIoUw
yg88llBBkXDRiwxdAgxb8hAi3+P5EOseXKfsJ+zm4mmHTKCAbs+xESGVIBryYh4vVRNIArsJmz1o
Iw8MCCR/pRPHY0fGRmhgz4B34ncTqsRv/QsYiCSg8j0QR7rMtOVg1OB7/RzILvAqpfNwpmr4D6+E
mBJIk7YF/BDdYG2rYWPA9kxTAME5S/ntsM0XtD8Qg2H9BxuzyVYj7golAD2lkbrQcaBkRpLi9LeX
ryHs6vd9xM3Gxv13iCKKcsyESD2QnN3tO35G0MWkQ1KNO1YmrNFfvIlB4fmFbI5p8iDTIo8CVXRk
7IGUCYow8P+gmQyxi88KBNcomiiaazez0qeMZAvFzGrc/tItQXZOSmW/r4m+qXMo+DJihX1ImyEA
+RergoSFDsXg4hIUXqoHeD2tElZDby4+qgeaj61Ldklu4PQty4QrwBe3YC5BNx/T76LfYvMp/PfB
GiFv6vc4z2yjG2sV741qbZ+Gq/2EypBCNQKjbwYPITBz3bCXO9F+xrfUfBKeSf2rq3YGXVKUqXoe
9R6lHpgzy2N4eRTzpUvORjJA0keFS47MkvGrKeWfXMz8D2YLXtkurb2PnlO0mY09t52kDhQ6972A
FSEmOThsFtTBGU+iCffqHiirvF0xM6ACd8XoGZ4V7WYmvA8qnT8Ysmy2aChHbgwYSuhBvBqRQaoW
dy0NEW555Ondk5KF+pscuJxAKSGVIAaD9rANwdXwb8BCFEE8HpR4LH/2pYwx5/UUqsnf9w5Kl+yA
Dn3DlARGthh8ADoefBmwA5tUDUZjDKX5wi2bm6AnXg3/F9405Ezd5Z5EtJW+yghWeKdeDKzQYzvc
F3h2I1RHfVI6gMoVLZ7KZUqwVAH2LNF4BrRhmMuJqGlwFWAOPBvedDVQbbhdM48TT//7UymTo2I4
xHqB8+7iUcWKoe8l0c94EI0zvAs35lyf9/hH4WfBwFhqCwBSuk54WGAqULvIRSpyWnWZJtNBRfjp
vhARazgrrmrZTW1PNATZeECPS5n+v6MzQWg9eOGS7eaNZIr+Mn6umNIHDmqkUUfLzbUmw3Bk66Zt
qfiZG4x2Gv5z+TiekWYREzPZw1BY6iDVeY3xT/PxdxjTOGLo6FCyaqc8naSCQoWjOWzUcMMYxYmY
4HOgUWMORKkp1SjBqy5n9JUA4Ej6FMECoNFEQxoDudeBTZiKhNYKHZnoTlOJTTq429/hjjdSKrHy
qxPVDSkHq5od+0xVR30s6Amq4OaQzkWVRxaZynOSOqQzpARsLc0TEgFBMI3nRDqwQbo0PAxkGtTg
VHV499dnmeaLSY/DIUf54HOCDRheKC80ak4I2lM47T+y+QWUbL2gJkk1uhcvnbpZkpLFW1M9UBIO
xDNFG0Z62PmUCczxb566tc6kwDik75JdOVe+QXRQvsUJ3vBfsmYipwAI0RwSWq43l76Ej44olw0y
coQkg3wFsBA+HC022mMfQFOPlCveiYr/hJz1jp0V1xUZKDkMjwjpSsmlpPgu3SqdYX1JcBihtRtE
ega/jBc3Fmiso9sO5AduSJRNEjJOdHsKnXOYB2OUArw47l1IDZwCplmsD1zn3yi5dtU1uqe796E8
JDggPdmOuGkks9H484810e+jmwB4c4dvEYILMn4P6S3sGGXGz+Xfsaxm2peupa1KVO82nAoKtwFr
ORUNE1a0mGC+4slLBlFDqTJmq8UWmQf000643Npv8agSDy6HpXrkEjGGJqXTqsBZE+3XeM9bYwpN
lNiaW4joILmJhjTBmbZpFi4++ualihZqkSx1ba/UGwSwzFP8il7fxGrxInVJVzxNCPqTLDlhbsvT
GKheBk29YkocBhLeSCGPnr51/C7w4jvHdnYs3ivJ9NADwoRl7TOfRxhGY2yADx1ZApw498UMH5Lk
ksHP49G2Xpp3OnWYhEtb+26s8R/InNH2k3vZsf2R7uExfRANCALtjwHw2TrsdPzr/Rvsy6W1Hv2j
K83x4mO9lA72HS4xGZnqO8ZO57B03T8/4dHEkAImFQ52aOa++H+OAM/qTeFIEfIZx5daFheLbrS8
TPMJmxU7E6lTZ6DQnBMdw469wXtj79RBdhKJ1bv6YWZJMUxrY5rgs616oHriZnGb0s0QzVg4+qld
kTEjsg0cqAVQAYhJpGPWT3GB0EAQLi3Ruu4IvwwbYRg2+gzC2Q0FKNSLh/ArRj1QY0jgwPAYJe5n
/x8RgZvLARgDgPGoAiQAfnDBd5f3ydaYUE46Bn+BjdXCxXTJZkvowyqLeGhVY1LyUeK1uctGfeR4
sBSKhzE6cnXMbbCRfzguKTLXhsa+FMziS7LH3pAgTSRuf7l45hZ2wA/KLmlbfdXLTFzTsBP8jvY3
O76RRcnk8f3P5zeh24EF0AEaAmZlpIfcdTgm9OZHY8Ok8yT4Ba+fZM+bODA3WINL9BvxMhYSFiMx
3q8uiUiKr7sNGvXuRD5ijGZKvLVjuhUTTacbhPMSZIOXmx1zOg0XhLC0aTFootUH4NA5vU215pYD
c/JmtT0Nce4YAKg92LT053yG+43+kXoDEWkiHMPTolsO3fKN6yLa2puFcQb23i7+2kJPYPQ/GjbP
sJbSNcDxVF/UK4E6EqCenIXfT4jEMkohuu+U3U+sSIl3tMU62l7BlMQ1F6ELRBNCb6dhfTX9r3tP
GGdMUZqtwwI3QdFCh4opAE+B6GWQJshVQbX4PXkLGS5dElLd7KTe7O/8BHx6SK/v1R8eSRr7PjDE
BOtfaUJxAe4XbYcnGTBEAzrRiMUumE/2F9i5yHCSseefk7uAJrYYJAPKZe5rxH4oxuhKz9Kfhjht
KCWKRAidUxUGMu4a0P9A9bGfZLoLtSEIeohhjGeeOtimFUwBEPR4wpQdKfHIBzuqFX6uXW2ZfzON
wRccnpDCRyUAuhQu5HvmQ2djZlITKTVySqACnH1pWWAp+xi+RswVoDbhdTid8Ci+MuSRExXNWuIq
eDcmLs8tUZJRXjxfEIVNdRKnW1Y+1JC4m5mJN0qm8sfTiYwPXOzp38LpYYlkl4IHjNSBvDoXGRKF
psVAUnhLMEo490dCkLG8QXd5SdE5+LkQqfk+fCtITlRYejLtHgXMFp49Rr8xZSUUTzlnCqspTKfi
y34mPJwWxRlRHXIyX/Xo/wqjqUoUaFTPIU11JixTmxkOj3e9xUCQTMIAurZReIqdkqyBZVVCFWdt
As0E36kteOn8Uty4da5O4Vn31PbAxViRbkGJRAtx9KSrcifz0M5AQbh7AKvSpoYjAohi3IABSDgp
sEgpKP1b3gndnb+wEE2X+oyD0zJE3CpYzcLLzR8j7ma8MZvk0z+TxPCUiA1RYA1slvPoTh38msKj
53n4D0wXWDVEvBt5iP4NcsThAxfqxscF2jM+brJSvuH2A14hTgWVZq5tG63sP4bn26bqduhpkJ/v
Q3oCHAy3bCFIgJ5NavDXaMhEE4GUh0/w91XP+GGPTwSKh8rHyfKeWCC/1gYMSEkWFN90BHwAfjyz
Bw+wnhBQSl8Y1ZGUAySToPF+KnUSGPCjKN/geCGsSsFFaFx8V09AF7rbXA2Qk9cWXAckEnrObrQA
uNkxZwahABecQ3MR84xWrJOZTAR09BJmLYbU2B+6KfCCMudGVsZER3TJNck3UbAGdUwiD2cjGueG
jRBk+oaLB5b2wlpN3HI+zQhd+9lDJaVAKmH50GLlFSIl4k5ua3kNfxeSJ4vig+8mTQkVjRQcHY9W
DTx3+scCkdRu+bVjLsaBuZQ3GtrNVcZRiJtFGkYFjn35mbUT3Fle3E6gLI7Hl6bJyreFOsS6eMu4
iYqSnWXF3bCwy6P+inAXIh4DCWMTDdQpgiI/gI5QzB1YFwkag781B/BBcmc+Kf2tYMo6h2xM9xkq
SL4De5WefD3rBuBFdLNu8vmt7zoglBs9ElQbREzw/hzEk8GKfPkzyxqkTJR1N3q5UHnEOldcutWU
+jRYesZTeBR61ZPRdiAEquhBgI3SdAFepKwEfORrU4RGc15Wps4PKpaQhflM6ZqSJye4Q4msl7j8
Ix3tr/CkinVlEqjgSGAOQzPuQCxhtGk9EkQgsIqKBH70wjrHB2b6UHqGHVLMvKUca81Lpar/Pu/m
X7KCG4gDONobQv+VL8aa42zYIoAw3isklXyH72FND1q456LKBeke/SX4J54IaDsL/smJ8VbgohHJ
hAeFnwOu2D9Yuhwpk/+wYBjI0Ejoy4FXcVCGHcFpK0jS6cTdhX6EouHDNHnPuNF4orr+nNHJUE1w
dbmMnA83ALiEX8o3nmP+UnA00RIBH+Fu8DtQE667gOK/9W8ukban7ODseI+C3yJBadPfYND+gSj1
uXiq0ItfUz6ad4LPpFfxSYQtotRfZIA8pV+EffUF3HafXmFEr2jm8UcuGF+Dn6l0OHZlugxXEPqK
1yo+sQ/SZkL1cJJv7Rn0myvR0esvRI3WnAJc+wIAqGjL+qIP+QfNbmmN6ReoWlT2NH94E9AAIC2t
IU6HU2zY6um9jPkG5/Tq76NtAkoNvMQFYqkhbXgDJHNF7XFMeyPEekm01PMTMdP+5h0b9nMW1Wl4
csCWjKCf8APv4KzJExhE9M2mjXPpydq3E/nGCamb+gY4wQfzSgQS0YEjare3WKlcJyvwxLkJxj36
uDEkN5qY4taxLXBvSrx6ReNwiAsmRLMLFrD5JSjz4inlUWNHF5Xyg2SYfJBUNMSL4xjBmDy1RCQK
5F0kfREhRQsOTIyAcFXxoEITFNzjv3qNLUDEJu4s6DMRAnr76s2gIJe9jIEd+dujVoPHjRi9XX0O
wDfdiZDmM9nSed/JBoCWorN5pWiSCEu4OWhQDzwKNt73Zs6YTwzQbqJfzHNN0wExNB1W3WNPpMjr
YMiH6+rEDkiBRnEY7vwbBTWLnSee6z4tV+m6ds26Y5CjLkiIea8zPDilBJV+cgxvjA56lJz2r+3H
RtOiFxWG5d13ZfIAWbwD16MEE+TA1eEojLWBkDeq45RkhCQtyLMvI2WUu1rqq25UNuuI0Rnc7oba
p6ZHPPiqP8WSCHbRbxaUsVMExvyV9trCMBp7OnQWUzgSkP8orLXDIDNnruJYizq0Qy7o5xEqpbFq
Skuo3WlO6lqXLVWf9hQWYLRWIOhNEgx0maGHis5HxQ20WOmLQmFaZFYz4JVRa2L4cuB/14VtLZs3
XFHLTsprKpVT2wql00tvp3lFkRd1bbMvsbLcQA6b56rFWLFU4SkZRV8KOPDbj8Dv3g02p75cPvJh
OCux9vkXKCUaMingaqt4GSgjhjP8/QdRujxTTTQ0Bl0cO0akXb5U9YgolXJYq6R5HsWj4zt//+8/
kZg2y6IMQV/fPcTsIJa/JENrfkASo97AEux/qDqP5daVJYv+UCMC3kxpYOit3AQhd+C9x9f3gt4b
dEfcy5B0JFEkClWZO7cZRyyt9BH9YsLCC0RxxnEE62EztCw6f0NAhc2nExacV/xpyzXMOcy/l6+V
y4PVUIiWZqzYf1/7e2jFKtmYVZP8n6/NmTVt5gRa2t+P/X1fnVWA6vBupToVIf+E2r1J4gWZ6r8k
BNj1WtUmb6yrieyDVrsremSAWISftdSDUafVcM58cTj/fWSN+TuXSkTh8f++3pX6zuqzFv8JA1l6
Hr90HVxaLLg480I9eqk7MNycJF1XWv61iQZItZpYY0FlLOBmh77TUMJTofqEcwi18/fZWBjr0fSF
pxzBT5+xQsAu24AYm1YfpRr570PUoQfUFHMHr46g2aG1sS7y30dBauyghsb3921YvQ1RDQiShYZr
BZW+BS8CkvADf621Fc5spfrMKyYFk1aVniWh5QsKeWQfKNR7pwLBT3GufRhDcsIzIHrJK2jkhoyA
e7komm8Jl7+HqM1UdJIwKzuSCfvBaO5aHgZ36v2/T3Qxb+9laXESWdSwSotUuikMdU9aQbofAtIg
uqQUL4pADhPpJldNilS3MqTqGVQqXizpdGqWzyIsstFZmtLh7x/nWGSXrPGCmvVRddssiDyDtAQS
WEVzn9Zj7+SimZwrfAC2Rq/qtzoFEo4ayX+JOvzjugjH1ySSL4alj7c8Zc20Jrqawi91FF4kQEBI
/aErKKqRXk039mWbD98KpHIj7qsPKZhaoiaV6hXoGMQcrxzmnRBy5qq0rm2MZZBsWP25qxLDZgMq
jpqity4oXLZX9Ar9s2RUni+MyWFOYPoKFbiHPwzGtbUS4zrggqlqZen2Obd8VRv9SxFhUxN1xrvV
14ZtmPLk/H2aS4R5sFfuso6YOWuWm1uXTOASqRzv/j5NrNByuqn/KcL6NUhx3xcVBVVGIcCcTEfp
kYZYqwvBgO7THxkNsV6kXGQHyc4ywv6HSOorf3DzLzAUfz8H6uSg8b/5Op9FdYf3bFvCxk2a+mQs
D5lO/NxsAoLlhswRs3xNHwArV3//kqXKXg3r+JPUFqfXcGZJSDKAVqqMh75X4kM6btsWG9lMmiEe
9PlVTk2Cs8qsAtldPoyG8FyXoIbYyJGJXJXXMOx/Cy1MPgwLXoiWKgLu7Bg+4xpQEPchPxlKk7FU
VQT/wp844sGgeUUdX9IOSyqY2SUe3eV0wnErwKTNh20SWTn+bYSLVAUxo0EX1fcwCjTo3+XEzhb5
HRZhYoi1aY9iY7DKL3jOn3IktRdZoUGasFOyw6qGOUnC8MW0rlld4Nu1PIx4NXm+SWPexD34J34C
fw/yiEmAuDyYDYuPexbatG5PkCtOzaTkDq5A/dEXFJHhs2Ee4iC6G0nge1NqioeGF7Q3FyQpt8Sj
bJb+LksxCCqgGhOXlkNthdxNhRXMTx/1N+5sujyG276PovNIlrlYKeKvr7ffOkm5lERgZwy7nAij
pY0Yt/iZWAFj4D6XWJ0atX2gQrIb29kRCujCQzzKpMyXbwmuOkDtjflijkS8F9YkXzLWdqqTept1
WJYpOM3aSSOLiFWs0EWQJe8HVRQhyNcg+1PW7H3kg2pYqa7eNbMjBeyDuUHGLxey+MIPlIgKwkp4
8fc8Co+YiPiu4s/h+e8hlqJ37njYsJ0uXLOGYrH3M/1neC2ncfzpG/pJohGn61QYv23YYcYuyoan
Wlp7VFUDIkQ96nfREMCix0Ry2Gmrfbk88OP7dpRfzaoMnqVlWrYmkDTdhIPwEIr+ZDA6RLTEpmyF
kV0qYvpSW6W6C2sJq578u+mF+BTn00LlkKaRYoGyJZgZa4vlcGWDlN2kapUtXvfDe5ZW11GR6Mlb
xDsQegFbkYXOmj4cSZIUbbkIh93cy8GpteK7mEvBo2lSZ9IVNH0GWA3VgvYyRYUH7ROGQ8jYUJ5b
UH0hhmys4yKVZ0PhWJoo7PBpqw/sBYVdaq1wowoC9Ilikqb75D2eyo6YWsyb05jIKTWPhkvt0/61
Qi1gYSNp7hRmWF+KqvAoMTZPm+AujbzPwSBzX7JSCbhbtAvH2dRQaFjQAbJZ1PaGABEoz7ip2jLP
TjpqAIhs0rBp7nWhjqcwbkkYXR7EQZlOuiXeczlfbMo+Mqi2GeERaVYqbxoZ8W4z6BYUC26vsJIY
m7B0b7yfMJP7rnc0/B2VoKPsNnwTlw8xu2pEJw4FEriI8YhrzhkkqsAg2zCZ738PBbb8pijG12nI
PpIQ6WAjSCyzKYjOGOFDt1f63d+X/h7GWcKFJyMUq5kG/fD3kM7sfZGErfHfp2FQW3ZWg5AHSUJS
m18+U6nJL4EY/vdBCTsgXtL03Dqv/b0mavP27nOTn+cadQasXBB/snodPWhzZm0pQyU6IUVpxGPX
6e1R6cx0E4nM9tRYljE/ZAszVT3EDNn/70ewz6l4g8g1BxPLqWrh+1uKZQttBylM77BlUNJkMTLT
55vRWHBNDe0sz5l4y6qy87pxABZc/hELRHWjj72wbnA/2cvybNK5Lh/Oy25UdDE8uFKVNoEq6qfB
UBOvGSvF1Wv9KqUwe5rcMCH6TWGPCSJBl1KPH1g6I1SbgkDcaUrJCN+HSpXHB6pHbt3El/YiiuVX
qQdj6mT/afQJiuMBYsQc1IQtSsDavVEMXuSXyX6a9BHY3Mgg2DFk5PAYcQbVUKkhgZgD5Y2NPM+K
7nWMZWE/dylR1Gp1CqbcjQdfORY9c+OkQgqgyJN6bObivw9JIxLa5JOQGYVzfhRawI1G6U0v92kH
BBqJSJMrt1bgPk2zr+0phjBE6Cjw5755WpYZ/woQRTsk0GA65ipV6WqLJioOYxIZ11GtYjtSohYK
uH5WurC8J0lD6GcZJJehIh5LLlX8MNVpkBxiOBBMgorp1KzIoOrC5jhSjzP70QSHo6iP4rQZVUU9
+qxtT01oReagtOC66IIzEERwChLZpUz6GoIMHIl88WH1P9XsV8kwGngrjNYt54QtZ+R0AGehGBGR
3p4nPfyWDYKS/BQNDgexFw/Zoa0Jr7FkeNJl52LvmDPw0G8KyJSPz3DjFSR/Y9Wz7jrZEcRE49B1
ZEG+l0qO4vbBBcF1YAD9kRXmivgeI9ys5/pfj0UNnI0ZyJfaKU/1zzjov8pOZRYnjV9zyfDOBBel
HpVwKT2h3UELnOvIgDvMj7m7i5l45nHYS52+AsiW3lMg7eaCuXdbOVnwmw3so+fIfJbNd9h8x3g4
jK+oTbrkGUtXomVT6Rllt6C/ytGLwvGaKue6vpnZwTIeVAAlhB56CiRNCzSqQFtwqH//xIogf58o
BoEN5Z5wYkqExdwkS22gy6BzqGnB6RhUgtBkeNUt2AO9MVvWga8vFDJlgeH4bS2DAc8yN/x68U34
ZzkgasVbFC2/Gqfp5iAqGMvRh6/DJTgJYNrDiAYQBshs+uEi6me1W+xcrGdHHDQ+NNj64WmGzk3Y
4USiAe8z2XH5af5RYLM4Js0bP8zOkHWe+cP30DHSYY83DBZwTcjG1fRjfo83KtgLiHK5V2KEJWuy
mjrzzJ+TA+g1B0s+o89DKQTTX6hPEGYhLw8XnhuPMyASHWv0prwWuN59gpZr0zYQsHL9BWHkD8a2
LTrALsKxH9O/CEENXhDpevrBfQGdGyuK0dpRWI+3fsdTCr/QZrMVv7ncDzAo9bV160gIISd8pWrr
hvEWUjURlr89vAELMcnBuW648EywRUyY1HzEU2BFhmrYLX71y3gbAiyrmVOuZ2ag0UIonXn/05v5
nV0MRzuOrnULgnX9Kr+Pt+IXBwFopRBAFiubDe/nSPS1U2DkQKnIH4oBGpIETLwku87daC3AXgGd
gQt5KxwwfazYVtB9gx1/1mO8Tj/K7FFhK8cecMmMNwa6lxzEHIbWhKvWKiyh2GC/sBlv5Sezr1kn
c3ozpXbxRiCkPyvr3Nrr4U3DssFiSrOeeD29yyow0FMsFDBnkE+9fJZRkrPW4DeAkFl3yX+tUWPg
mAU+0jooNfmdsHeptgXWfOySZMNGjuOHZKfGNVAvUM/hQUEQjDdQuTkN1lF1zGMv/ddhEwrj5yHn
D65NbGxggrHqu2g7ZTZDAj/B7o/4UK+svvX50u+AIcmLIg05CHZGusVeSqpogWyLuGyILDwB4eps
Cy/9TCXyFAWUrusQoTWgZu31JF0WNhmvXfriaxe41zD4bpR3xGXhawnzuBxvChkVFTsiMYqyCVqY
HNFrWe0pxQkx95L27Oc29wE3HIGs8n1F8AQZJvrLRGLlqvg1VGeUP0f1vOxko8NS06Qt/pED2/Bh
hLVWrbltUQjUJ7gM3ALjF2ufMFBM/LF5JNkDfjgOdKSRs4azfmtllyHn8iM6BiacyqeWHgXILuI2
rPcifgGId17qH5wXWSCElHdgzw2hFSCFOyJHguKJ6URZOlL5ailvoerF1ZZvYGHx/RrzvMIgx2Y9
qsu14HavWifPTxNa+hiFj1W+Fu25i2DooHRAeVnwoc5fxby4OxmkvVXbAT4Z4714r2hIiFby6KoE
NDJHWMn/+ogst9UIQQqqlnEshXXA1F7azuUuEt8kfv5LYiI32HryooZUH/oFo62kO2PPOXCb+g9N
PwvyF4x5TIap7QSsADGAATNHMhy+qhA4xC227WF8xpg8GplRefw1Yo9p83zITej6xTG8J08yjBVQ
rQCL6n1Dbkh8jj5kztBuH0U7g1WXG7teP0pfHXA0sQhy+CMWn2V6hSvKr61kMKdXhkFc2FU3PRpx
2ytb2dxi+1+T7aV/2KJ1GNLvSdmTMK2HzO0HuCvUbavg2r4SCSLGuIuei86TKxxFDNaleNcPM9H1
/S9PgjStKPDqe7baB9e9HOF5XHGgTLiC6a0kliT/DLKbL9pCcqV4LEo71Txjrxxg/qXhqY+xPjzW
3b9eUngx70XyZfS/XfFp1Xcui6rsB4n8VA9zxSrFGYarpDADgC7DJIhBNGF8zUGAbWVQBiFHs1b+
i/DaPXk3SUEmrx3TGiwy1siDSTSWCyygjPc0uabpm45ngoojKWPma2K+aeU7rV9VXnwmlf0q2Bcf
1bTr6zukSwQUpG8TY52kpyz6RbStutzAfeG2FDrTLZy+auPRaRgIPGbCUfULeJLpM0QhbYAcSk+v
sIh8matXbPeHmBHFcSTpiAOzwyNy0ZJLwqG09m1yZN1XkBUmuGRb8+yHN4BiBkrxp4FK8IPjRCdw
7agK+Be/GqpnzBsZyKT0NOmmTL+57oywIhNCaz7HwsNxGtfOxXfTDH6jiGyAb7XbTJND8pFFpUGE
dGiXnHH4NhD3RNZCDllo0zJDwiv/Moe2Ye2XO8pfiCGSzQ0qJWtJwIFrS97bzJSSyyC5BRj38Ut7
nXubmg9y9CV+DWK0Lmv/wS9OngMk1hSbTOVOglguXkfxvS+/EcTrhidI7751HPtn2d7SxDUX71lo
E6uOfEjjX8PtjNnnR3we3fSLvCG2igrPHihl8Sp/5SYSjIeocbVDbtHPDiMKf4MSJGd8P3gGox3t
xOXj1WYECd1Cqkv1Ustu1W+L8CcdcMNKr9oCWq3rkQJw+NYgBN0s06Y41KGRmMaBE6ZR7AGAnuev
igMWKYQEc/OaPcId+a4ICzvbJphQeJXkbQ2aTOGj40PFKIiI3HIfo4+5ycyNFhM0eDhrVN62RQJo
f2FxPuRw11E3ssYDaAy4GXRoW9bJif2Rd93P10mwk+8SPf8KdwaxRCdJSRoLW73ZkbgYpbQSuifq
MGcO4KwBardxN427ofewEq8oLkfScLfjF+mDoX5sVXd6EsKAykebDjExcdBpWpz2kIGyT27Y0jLi
LE0cHhg3NzOpeXF/kaOrNf5TpG0DsYcbs4ne4j7eaNpLKp/inhiorUgJLQzMS8AjOI041OkMSjvT
T7yLZoBycdcNhNI5RfPRDW5ErCTbpbUpYAQhCZTfJmUXYfDZn+3AN0FiX7Tuokb1ukBjqfNnyfPD
CFsvGN3M555sMF3wL3l7CItvrjZ1IqlPq+ppk9+bWIRLDCtJH9YF7jnkUCSk/eb4efQHA65harlF
4C1dj6guhoicF6d4GmEL6ciDiTUpzzBo/ddEgYzYokRCtzLujIzDgJjeQHADhv4JBwtOPNhyvAni
s+4zp8QURyidDMZRnrzV8jVAiJ5Cd7XyFbOKI6NtDGCyp6zd5eKO8mmFxhv/gX+q8CvrFxmZIt1n
91a0NzO5++W0Ut6gzYiEqgbQXsbsnAtHI7mJaUDQOT58pbgxoSNHGCQIaMCNYB9O+wK3SZUxVyEL
2xnQa2akVED9yNUv8RcQpfto8IRa9ffpOH9lz+w3vCMG47RW3+tpI3v13trqm9ZF6LPCZGs7nUbP
sIdTtYvfrD18hyezLV+ly6X8XCmvmH9p3OHUEqTCwlmMbeNV+xp+uRraa4t29zi782t8joWN+dvj
zkTd6Wl2781048g0MOT1SgZO8LuS1YjFem+PmpMM21TehvfxdSQimuaT6MZmKfaR/ZrS3lBcDkdd
cE2KQHWTHXOqLHOrc6abNuuUj83eDRKSAm2Md8PuJPYeBTDVjqZiGLPBBr9sWBkrWjUfZBSu/Ehi
lcs9Z23J9KI0JJ7aYhecNtSBKrqkeKsndOHxe6k7AulpwjrEEAHLcHmPubchbwX4cuxdsPTTUxHt
AvaNkq1ieaySCxuyBVeelDEEPpJtCk7Vu+Q5YI4c2qySGZ/2ZhFCQp7uBoeaF6gCvzN6+AKhEkXi
fIQ8LlbubNjslJqIDfaebyMOjFO3KZ64cDAvQEyOtgAjKqm24fCiMYX0qtLbi8dC3WbNlppUmDjD
nyoZiNJOVEmidnR/h8ExhBcD0TcDOSCJWj7jZ/8u3sEhRezfMDx+g8U7ERJEWgvj8SO9RMh1hzII
5gaLCh6jhkjfE6irhiOXkKOXf6JqijuMGtZBChy51L6YSPRUOpAkeZpw1WDqsEbUzYcsIioRRIzS
K1ktBCo2XHLzEBrnEPM75skcPGbuaMhr2UzLd5zhNKIfzE1K4A3OND/8RmM/PLMP+joW9fhFD07K
uMmcIMaAaS28mOGKeWdG7lGwoTsDEsfGga9gqIOoGxMEUE66h6ZxIfghl4JjEP6xQuAOwW6GR9Rq
CJ82dFxLd2hhDrCiJucaZIErod8qt2q+HlFODEurxTPTPNEsajcQPd4RQySjaSOSuneQP/GAjYh1
+1Rm24Qs8i8gh5WkqGDvCyezJVyGPBLEEWhel/9Ua6sdKGxMpEfQRXGQCpAALLedqHN0rn39IhHt
3OGXQibPpsc8fcN5RGKmiA8hmOiwZm0XAF8R5RcS+E1ETmdu46ResbwFUo3XbcwmjHQe+Qpu9Sv2
UJAaHm+1tCbTFgd2ymmhoKbaIhIlk6USbrhYc69ZPvqFdUC5oKzMn/yrkvb6u6Y5HGnGF1sON4f1
xaHOMTdDpkB28ql/sh3UF//fxBgLCzjayM4x8PnAIx3//2GTQh9CusYKRiwJ72PhXq7aR3mZvYEx
n23tm485trsEk4k1JypM8M80X5v8uhLkbYl0SPZYcPfQS8GPnIzwq2qbpNtm9LgKVMIaIEOAEmnT
Yn6w2DOsiUoUKazuwhcHEhAYfRKZBiMxdFSYcYCUAAIgGAR38obiOn4Tj5qAynhDMCzHaTIc+rMS
bYRXoGhN3Ay4aqpYVsIDWuU/SPdbMF3TXeZpJBaJaxTNFLro6FNlhffAgNC1cIJ4zU9HnOD9JkcS
t7AEt8UHN4mcbKtn9Ut/ygBMYW8jwQmZTAEBbB1wpEJHMBlJbkPzWmJIVzlsPPQhGCa2qHjreyf8
M0mi1px63ohoRxo2FhBFO9QcmQ3pl68JOIvH+1miEl+XxaYElCRsl6KwdHzys/OdRbSkSP+57ENM
5diEtHypzhAMjSw9n0lS403tDqqs2jlqasvhBnYguAgkN9H/7EyPuw1ezUPwt026ODxBtIPo5luf
iNZh1OByiQEVSkqcgoGZkB8s3XbtYpjBFsYZLo42zo2tcFDiHTtjrdrTCA/SyYXDIsNJbGwXZNHO
wCDjbQH3GyyR5Y6wpMOsAfHHim0UO7lOexdlzrSezsKT5B30Gm2gTFtufmboyEmxmhH811zeLXLv
b/5IIGwf2c0CKDna7MXybrLOREWrPO/iA0JxY9PU+8Mej3WjOVDo8ioCuGzWGdPRBJdvaTdLV8IR
k8kGM8AKOaO2Y4/F2WUTyIRduWiCNgW0LWUNQgYXSEl2avBZpTZbFnQg3JHhrOWJW2CjTBnI+wPA
OW0jEpszzPtW05mes1JWRWJH8ZbrN1wAjNCUUWGzH1EMq++4jv6IHB2QpLnEPsRFsEmWz7v6Hvyy
Y/FVuBLU2ZyWVeCS/8BmwjYCe/mLXY52RKjXprE1YWKjtUQDcI0+4nv12/0Og6t8VUcCEeozZQr3
/bUVHrxfe2Pfn429dsgoU7YCEBMxfZRs+/Ex3KSDSijturklxjq3y7vxldtkl7mji5QdUMb0imRL
3SW9Rh9seqmtvBJWfozP1RGPdE5yr38Nz/plMVRlbPwLfAPPjbcreuiJuenkK3aXENc6xzoXGaZ7
jprsRMkhv27kqhhuDTOzBpRZCWcdzJD+/l800iBQVdpEI/qwy6t13Wxb+NFw8XDjykmOw1x8IQYr
IRHE60GE97xtHVRFdXox9HWLVP4DRV2GmA9rEQmhCPD9pa09U9tr5jPE8wg7ayQiSHa3FHuCsjag
PqXAR7nqhNwYCRxkVMebWf9olU+/P3JPJ/QZQGZLoryL4r/6zT6o7ti4OnYGIFK4jjN5mY4gUzmu
Rejt2laARN45I5IveSPDu8OaGYtQBD68BNVpjW2tbhTmHhZqrK0k7X0kWvgMUvdS7BSL+GKgUCE0
M7RnAAhOk3dGOVBQMmpV+BeEcUKC/ZcwJBMBRXdQUsSF5jowb1wrSEwCcrnvbFrM31MB97DFqUzl
gPT3hbgXm3dJXGzMVAVSuyvgOjmTZuJi0kb+JoQ/sDFsvgF8FuszeGqAAN++nb4CPPnwPNmzOSIH
1+ptcJTl8F+WLenCWzGBsoEum4xpAlYolIkHWFPzcVY1LNbiWlzhDj2L2whlT9hq434MOIbOo+mV
IVjrSvkWJwa764nbM6PWWOkfaJPqb/qS1MINcB38q9/8Y4ilIvZ8UCnpnUyMYzxz2tL4JZDkkZ6i
b4LHiPSemxTCGS4cwOXlbba+jRsWP5zILVkhHLhknVE4AG7/+h73G22p/k4by3/tF2cy5RH6Twsy
R7uqrgNn3z2jygG9XvM0RXto/kUyPkgrlAyVvFP1PXYwpbAzOEARLNAts3xZHGT5wXRD5u1Vp+QW
X/pD7eWX/tLeqduBF3jPGtRKYGXvtNUmYC5wwHv9tajZT937hJLFWmTw/zH+4HIwRQb8xB88/qd8
pHA/Poyn8KL+UICVX8Wv9sWM640jknAl8BcxWA8fEgC1ta8pdcWtOXMPrTh0sft4pZruNPBkTL6O
DAIULDCoofACIbOggWgFcOaGdxI/TsV39c1WOb1FD8OBCgyvkBFFc+hf/mPjAodP2xUPY4eg9DG+
BO/zi7hp1+UuKI7GL6mH0ICUbYov0Y/0AkcYAjSs9XmbPNoX/ZtpE2cT+zBkVCrhGNr0eb7qwH3c
ZEQFrgInOtLIzgagykl+p95Lv8A89J/WlUA4MbIk/TW0edOiJw/6pf0K77RMSx2I7MfVVNcq2JaY
aZKlDLdgPbFj6E6DUH1cdU+p3Czb6F3+JUryRf6rkvBsK5iq6PSVG/asGLY9QaNQhxltWKuBv/Hv
7v4vmgmhHh4TWo5dHG18TOeJulprB+WQvtcXbFTA1PIfLXSomjBUodBm/xgQd9PhgXWWG/DrnmaJ
GqE70SxF1HEUiYjCkAV/cSUajgQEQlwbLiaAC4ORJ50cLR2FPvs0L5ZXojV3egBeik4xhW8ryab9
RulR/q2pxT41Bnc97Mq1OtNbna16k1+omKYXXmuIGgxcDv8MmoF1duMT0peFcFudiFVUOJdxdowI
CSRqF+OVtfivghbKjAp/rhkfsjXAYY0hvugt6ABCBLdDaofsobXzd169CGu1XLU/00l9ds1zAJVd
JBxLPbjcZfLWqLaW6jIsZnPtnuLvUtICqkC4Av5ClwLuBVToH2AzsYLDCk7n8gIVUnRRrv9Sb0YU
61SX5YbRElsTTY7PacsbU/01PF/puXuW5xkIo14n+2CfX9oHpltQUzHTgQqMsaC+8ul8LKd8iOj/
6+OEJ/T8mpIzZC2QxozTdrudMztUNtTBKqT/YFVeUsZJK2WTuExCLdt8kR5A2/G3/0I3fpkf6hPG
pMCa+zW+uEiTvmbLHH75UBFXTeCVwaELPNZiSImL4sU8wKSqEkfzN2xDDY2c6qlQM1Hn8UrA/HHT
x6D2TuEdv9XvLLX6MoybFP9ohAiH/jF70zFzI3d4Uf+VSEjgACJdT7wg35TMWCEEv/EFTKw4d5k6
sJsgxlyZksPxqIMs2ak3BUeOrtzTvtlANYQRb2D2bLNAWGytnOqccHxQwVL/Lj6F7+A2292LcGZx
SLiUef0hvmQndsD8If8bXrrPGscftC+8af9kGAmgzMvbvkzpdxOBA+AvvIyHjLiFadUP4BitptI7
DPXc6ZS+6y90MTKOqKLd/nDlY4VGtL2Yn9hqshx4K8yXukQVts6CZeEuvQCSFnJzd9Nnfem98n2a
2cmrJwBmDKCPxJ3LgLOwXXxrx3gZVmrco278tQyJf3RcdH4bIBiuBOPP2qHzxlCMgCzO1WVnwREF
6AZRFH7MoDJs5sAdKAhfAYxZuoDC3ZUTA65pTnlFz4QM5118yR/WW3T7G4KAh1MSQg2Hdr6TvslT
D7jx/G3NfvelPaDB6GB8WIsOOIVjC7SpXitEfatGcUMO1VdEfKjydADg3uZRIQMPO2kgQm291EGc
bie0mYZCbbBoxBNak3iLRdAS8QnkuEHw2TCH6rfoLwXkfswSxUV6iREHP4SQU+ZXN/sfnnyICCxM
f2KiZqurD7EPuvJLgFdDuwaXe2fOPiwfm6ijvmeZYFDu1mRE0rJsdpSekDS5Gt2pfK/fOUu7JwhO
9gvQGzd79nUmjQoszH5btZsCDAJtmrFiRF31DxCzL2ZponkwcSbG0YJLlm+a1CMl2MBQCjwGMvqn
ijv7y0BIjQZ1dUc0VzYeYuOgRftM30GKwRVZRx0fkx2PcBd6wj7J0C/uIWQ08znlilDmE9iNWF/0
wnkPO1OxXKN1y2gTFNsMIEiFVM9634sjNA8Ho1Ax2vGnLHv9zcK+EJuwxu0bT5R3HeDqYtPu6Nq+
rYm7uSjR05+PSYLL+1oH1GhuJrZJKS8BIxmmhit47BnawsTmK1R6EX4ICiP0Td9uJSj/UEbyazE7
8kjfjQBqQzOtM/LsN+Yni2uIwHa2FUm7CYF9bjJ7qfEcRGekX6RSQHlTY/Sxl6RNl7GMeZMJdllT
RAUVPkIgX8tNW+P5zjZh4MdgW4EjU70QsNl6Pr/2Nj/ARNixKxr6eYmp4wyeIVkM2aeCALKnyYnX
FHof1a0JrrPCYljcg9eViLOHHaSvvB+5s6Dz7TbHZwGri2HL+I7imoNOxZUgfgHx4FIHi7f0ZilB
Op9gR6Zpk0ZSHWKoMKHeikqLkMNZVL0qmPaSVTvM+yT9vdFdiKIbOR2dvCUijUFbBiSb8H9ctvsi
+THQTma4VcDUIdLMOvZSfQ79YVfnR4LQf2crOulxeCKheFczMjArBOl8O1JosiX6RD32U7+VMwZp
6vxSE6rZ8j9uk1FuIK787QxcNZBK8CaZ2l0tBVSM6T6bHZFLNWyXf47AocbagNz6mQsPfmZuOMyQ
Flnqadk2/GiddB91ZFIEx88GJ0BsgW0i0QJUPqT3DJ1FBIDoirqxWbgTtIWLsFOCuuPMKgNwl0ex
VvdqepvCbwlBbE95YXA7B4z3FJLAh2I/KclxMCl0G0CFiA1b0I4Wx301VguzQ/SMCRxYk9iQrP5f
X/Q1ZiadyAa3q0T5YtFepar1aDIVjZtyKk02Kpp5XW5eGJH2BL52LcSIpI3QM6DhwTRAKaZLCF2W
Xq4GeYqj7TDHGEhivxIDRaNUDxRp3Qs0hHVDtW/WaW+XJRBfou+GtLnWKSHXEehDlY/Ahoqj00n5
UnCrfGKS0++wj32vTZAJoQj16TxEQbbLBuPZkL9/N5G7Tis7+PWpypIr0ZJYsY6IHs+Cjk/X0DT+
wxKTnT4mF2XKy41k2RJV42cAExTsdQdsSoMTkj5mhKM9qhI7fTCNHgSmbWEKnlzjgqDXiz93ifK/
StvHhBl6HHWXqTjABLTzCYs0KT1PMRpSgncmFQoa8G0t3XRZdApFZ90gEVzJwm+tfkahG/rQqY4t
50CnvLYk6xFJLd4CDCE4dZB24R6ksWLJeZD34AtVejP8vdm/z+KXFD9S6T4cS3PnF59w4jo4c7Gw
b6a3hJ0mLX5VFYr7xqoPTb5OLyo6VMljk6M9piqhxcO+g3Ey8lmAOlydc7fPoKV78EAm+N/oCwFY
UFfsm/6oR5eIGoXjRXGTxcxgC/CMdEGOXB+oFYQVbBou9ckUXUpAOlel2Rg0vClVFTgToPTMkNkL
W5xUDsH0qISXmklrQ6PhNRkBY44Iw1l0JxAj8Vibno5h+bDp4P/IOx00ebLukXAJTfw8e/Zk2NOY
bheXFoTdR0vGjgilC5u8GeFjp+Q4BvoQN5AvAVFCqmFCsinSb3l8KNlVWaZ3JYpi3Zn1c4YcuGLm
ahfpNkdqLAQHZuoD+5PmZfmXQPKIeQ2N3cRlMOiLCENm+NsMkGGAA53Mf9Fq4NGQNv3YSG84II/r
WHCCmjHXPbc8jLmJWI8Dx5pOC7l83EYoGSdIcQyW7FLcByHuhsZ5hj3E22NdLfHWJ4chi6mFW4b4
wnAy8hDAU0ZWk5wjqZk2miy8p7XmmqB29mgxLXPTgD2BZENPVx5x61LciuI5z2iCWk9RDwVh9+Yq
REsebil2k8Lh1gzgJLrzo/1fjs5rx20si6JfRIA5vJbETGVV8gtRwWYUc/76XuqZxmDacCiXyHvP
2fGsiNFCdlFpU8vOpiSuF/Ji5SaaVJTzGAh9RcQouEtHj3veZJhk310ifp9ln135V2sI8u5edncg
2WKA8UGNctcfwWZ5s+KKG1VQV3n2tSGc8JHLIbStVPsbYXQEOvT79ioxW0pElV3HzRvtLbGlYZc9
aGs59cWFjKRJuY0s8EbLAsO8r/fGK42YdLCPcGlLTpSTNQZMnBqw0sZ7rNSDD0OIzLssTozbJn84
dH7nKjx2Y6ik0UNxFXnvTJabFf6UQBUhHwsKPVSo1k4OWnNXi5uufZg9/cshV/tSnVoePHk7jEUw
WScx4HHEfSEDZZB9lH0JSkTjoja6sRw0wqEuiav2BOp0eqex/DU+tqVXyzwkngmu0Dnl6ki0o5pu
N4d5FpXS3nx4muH2Oe0kTiKxICACZqhqwZdEM/tZPjAO8W6K8muBp0wJeN3m9phaXksPFTcBow7R
SnLUETIs3XtizqWLkUWV4aVI1x2wkkRhk4x16JBiZK5B2zvqUnIszPUqIMYYbhNPPcQlsiRzj8dt
n488N35VfxqGn8j3B2UJPeWLu5xaNEn3h/aixYG8Ev18SWso4F3XCe+VZL3Vl9W0FXRwxGEqtkj7
FBF97NnAiIgQN9/UiajzsiJorBMS/TkczVsjRfXoWBXkgZc8+YjTM64tX6+yut5FqpAl/oOukrQL
8ztOtMuD6ujJtYgogzuHjgAj2rcKhI+P3qBYvAW36IRZc/E4yVGB9iXU3H3hurDQwsDmOTqHIv5v
8OjSQ2SwCUEv+hYiKWpce0oPShJLP5WRunvyO8x/dJHKfdTEYIcHZLeCDH5J53HuS4ndIPZEPhfw
4fHjnP82vDPPkTFxFfX1j0UHpaujvSrydKMNGpW15TUIGVeg8RewvsxwdP02jTcO9a1zOWkNPUBx
8FRYzZ6xRoN+SPR30TgjCJ5xRmj+1nj87wKPweqc5i9b/Aqxt5FuYXoGBYDtYVrereJP/yZup0k4
ZEogicfcuGaPQBSOOd3JopMSgqsfhekotYGGO4UBkMhwVs+fLFRtw+FlzwYnT93nGYMhpj2uUBJ1
GOthJQRt+5aInpW91gmHD+FSs0V9NqFCZPclhyF/FZj2t+VWLbes+V0wn9ZSax/U6m8zBNVzKk7S
Xb6ElEgrpi8K5wfSWfyp9AxQ6RDS3Lhax6m3kSo1g0t3ZopqUFYOY+qoio9+KXViYsaVUzsTytK2
LJ6SuJ0NcTxouXJpA8k4ZCRT0QHGHP2YT1TvVCoGDmT93tDfOLohXK0HkvblL+Wy1v83BHgZFzRo
zVYelMofOLA4F1GE1XYreXGAmZxMPlJn+JUONooVRCIr/S7bGxRawea3UMT0nMBFEKt8q4RPaUBz
5vH4rQojy+WxEkUbCZabT3RoufRGSgSemPH7QzxIUNVFMGOTZQMbtY/BOtSbb0zvFkCf1UKa2vV2
UPOglj0hDeO/urR6qSkcTJIw82uzhmJ64NsYQ8xaN0GOlPldWNF5uG+qGDCLbL3Ns7h1F0n71SAi
fLMk1jQqLKw1LmeyYV5p2BQz1O8Rh0yjgqYiUcFs6/SVKxPEUJGVaWwg+h0Xa0AxskXZgmbngw3i
y6Eq/38X8XtvY8DRjN6pWD1qV9sW/Ivp7xUyrjfepRhNji1l3BcEl7kAHDGsJIdmzhdSPf5ohm+y
+Df4GF5Q7bDHsgez6hkJPxF/n7+mn+VrnZ+0B8dG39foEuKC/uhm9wdIrGex21zEIQo8O6pC1KLk
8Rc2E98dWwFamxTenL1+VBwFFQreTKi5/jKTlPCI6v4rB9wkix5E7hlor8E+2q1FEZvTVB9kBhv5
qctPhvj90M8mDBnpbRBrDaDUtF3bKtnrwm+jA4y2bpy/rTNtJ2gTsmALYxkLNy9WVd4Xhov5sIxH
wfij4c40Tvh4wP17TEyFfJp08pz8h3qZcaqZTxoluc4kgSRuAr1X3y2+UYKv55d88locRO9zzpZV
fvQErA20y0Kgi1rpNsl2qVLCVydsF9okfA6+GdSwTEoAH7yipdKEV2l8Hy8dkCxY81ae8vH9udDk
AkAdegM5HMn4/7smt7LxFvCXZftlXKpiB+scw1xFbXtyx2UilZHyDHO5ampkNmGiBnwQdfbBRr+W
OAwP4KLsTM91rdFIPXII8oS4x67STte62T2nr5PawfQiMe/iJzS3UaCm4vZ3uUBEQqE5a7k6xp1l
+J3hLRwxpsG++uy6O646vByhxpAQi3WC+lFOufVSLRQJXSflmlnv0+zKrYMfN+YT4Yj9zPNIkyID
wE2JdCxFdpVkkCGUpeuBTiRNqXzp1TXdCMasIbCV95a8GRgQNG7ww0hruOxik2n1AyFsv3t0kda7
CaJzKMPrlrwJuaN0TLvOaL1p2X2rbV0+NuNbH3ul6qqjj+phal12IGlyxDTQG2TDHvQ6tkPg0ERx
B7wvQLdfzScASXejZr3ZVwXWA4SCb7AK2jf0fa3v4cKn+/j/u2+gOhrcHNEL3AuHppGTDqh7JSi8
xBrFNKgSOxN/jxZ5oVKgZgSzjmiJRrH4WweTvAOOYHVezTPLCOjICulJ8PIZIBnFCB9Hha0BuA+x
fEcI1BPhoBth4h1VD+kh1c4ANVr/yXkzJWwMrjDfRlA46M9Zjr8eyfzHTEjBBJ7t1c8a3XpKfZhq
hE/lGfmkOo/oKPl5iV7wOsqflnrdAHOJEZinV+3xqSwQxP/4IZ4EsEqmG7CRuabt9lISJwVNLF0W
yAMLaHuMK/wD6aFc30vL5/VBUyjXYcNZVJEmJShvFlHMTGaDg/DhOf+IJBESVwGsRY40/CgUtrkT
sHTIQYJyHgjypKYBbQKadiiJV2U47UOMdsV8QRw1L4FJf+Dj47H4rBogW5W4r1NvNmxZj6rprXoS
BPi75qibI1U+psZ9sM6K4Wi0ifzSAsLU7QqI1eN7vVzIq/3On2lHjT2NbEbP8IsE5hpviAooHlo5
q1ugiD7RLfHoPvqGiLhXKoKtzMfzXmlBDn7QuOOE7/e71GgU9goa0dFEsNTC1dUnVf9QlL+6zn75
lZI8IRBycACb0lYsVK/9gwVjPyBOtexO9RbzwrknKjexedWNCMkuxtVHwbf0Wq8UZNtpE6T5XRDJ
kvHQNOsMUEsgxt6UOkj2N7ZH4uRBDcD3dK5Yh8/vIfpTHKi5vyzvzJvrEPE1sBZKC1PGYZVZdY5s
B6IUzJufJYf5AVRjU8RpIf+tEhcjDfYj3s+9rLBpnPLZHziBRe0QW/ueQLpqD3hKE069muS/E9E6
0zGGnkluUVeG8hhZvQfV249R+rySbShtXULO5zxoJOm8rvN61mKmNtAYhd02UOWL2ZwnKjYmOnee
mHQau1p3MIdvswWl7TdfWVKEj365hCBa5649jNLz8jUvtXzv+a36wDDcRbjkULOGCaGlZccNakhp
Lz286vzw+tYZjXdtPmZWyKE6YuQTXrMpGtsj8wf7nhofxQL3bDQRc5ntcuY5SjAkz1nG4CHYPVXC
c1jGKK1dTJ416EqXbv4EtswsDyZT6NtPUZlvgwyXK5VZ8EckElSBb2WNRmMgHpfpQyBIbIMaRqGw
ts5k/vZtBEGDWFciumuNFIP0Lco4wgfy6Pit0U4JN2J9Rc4wy47V2Ehh1unyWFz+T5KfG6oF+9sy
c2xzpFjF3VJPY3LLUKulv2hW5+mwPD6mGcaAbZ12UGQ9RueumadrznOt6rzBOgEfoiGYmkseM+Vx
NkNuVvK2N9RrPX7NeAUUexJcUyZT3Nuy46z+0Y2LWPmLFFaJR8jhyi6tcxazGtqo5LK/7bK6osUO
Wwzf8lcsuwM57GP0GH7W0pOEE8wQooB6fsqFDNOZh1OpMNcEeuzpFhxv/dry9OeOA3yrxOwcRHi6
i4pWi5PD7UtPS9z+f6AjT20NWQ7LkBB1iCm36pU5Z8hCOfk01D2uGHIPj0X3njJtaGdFj56SgrxG
5oyekndNfMbODOfC2CJcF9JGsA3ad/2Y4oAwDlYSdWm49YepvzQ5r+XjZYBL1LIrUyFbPAYMkasv
/SzwCscTCHP6d4IBBPaQlXAt3bw9JZR8DN+aRld08lwwmcvK2N2Evb66+fo7zp9acZf4kJ4oiRCy
sGzlZU0CDXUQmH8VrWJoPYDMz0nsLcupiqne2Fed00KvStSXgdTvO/0wtcFTBda4sIlFdtAJVuJg
3tb3zXrVejslOMyueHce/4bsVS5uBgLieP5DjkI1h0/NIXB7HCViQ8csqS4qQTq9/rIvTa9DLINY
SLAz4otQK6n8ZDAk99Hal14oDqMpnjfU2koQC7YhHseCC4pPixhg7ovl6VooKPuGr8tdJOv8K4fb
E1Wg4U7z+M0FTptALwNIxTo91JU9IlEgCwyg6H8pJlbumN+qbRmhWsTt3rgcpeKfBK02WGGWIkPM
Qs361GtolKywU1BtA/bGKmUvid+M4mJIr7XwlDZV2598qDl4YtgAjcXCQIYRybqnDL+VcTGHU1o4
8rKv9GcXHVx1/D+MtUZGezPQvD2g3JTyXzzDY2ZRmp3EJNDnz4VCGfGWt96zum/7zQj2I6kERxrB
yGKE1J7BZf4LgAKJqTD+YtrUwyZqiUPdJLz+5BvN/+Mi3oMi0BnGX/TH8VUms2yvGjRHefiGdTKO
ZHMlebAXiZkl+yeTZBYr2O4SNwiA82O+5qxLkv6VIDPsswAufyzcoWPMDcc66iSISIiA1AC0B9hF
X52hiyv4pAlmPxjNwcDqOaC0qdCCSTaU2a5Rb/mK9Tuw8GThVOtP7XAcwJQe3Gm+Zbj1w9Z4FIk2
snbzFRAwWw6JFWFA6GcbleOj9OFJ+t55UGiy2lvMRrgXn/1p4kVrecRJUG7I9ePyVzCxf9cox2IS
6mounvjxzSxYmVe9+03h3djNwCq2yc0Y5h5RSfNT9zfu35hvjRFF0QcgUapGTXOq63AYgoOA7Z3R
yakzv++isopaYup6rxjJasa+Ynw0XRfU63MlTIZ7bwH6oIokzVMbMMOe4tLrLcoBPlLxhg5WEl7N
BANKpCENb9+r4ahOvpi7peqLSoj9oBROQ/Gqx0eD2LcxAqlak7thepuCNjdcKdGVPX3BgHRf+0Da
DnPrYbnkiWaAxSDHGGTV0OdRQ/aOxp57aLdAspBPembqaURQ6u+j8mRLQOEG3p0UKzhOaAKRsKGh
Rwsy86bK3pJhofXWOmjfp/ja85c1rdAaPXowTBCelXjiy2RwpniJhw6hG+AT9oPpxaLXmgiJgU3O
Es7ZbjuqpDfE4P8/E3NBNkY6SsTNmVaK09wicSCpwPaBNXlREIiilmtTH8kpMEwr+dszf9CN42PN
AlNSbWcjIAYo2Oa3WT22RoQZsqp8Q/Gl7MSPILSHhJJ0N0fLxWNafE0xA/9htHYCdDGCIT9Z8Vd7
DDNdAgj6RICXmQknqFE/517Obi0HXBJFi6cOxI5sKKeveVac4XFBVVpPdrG4ehWJeYjtJK0O/Z8Y
WL532dthJuPVz+r9bDqj+N3nFF1FkhElppOlDpBxR+I+F/7oZpCry36YqVn20cgqSQgPaCCIgOHE
UuorhrduXilH6ep0PRij++gckcwzYIMY/6WzreGsXkTAzAk93oIRJlSEw/JEH9yYIrnn98urWNOI
KqKK8UWrneHZQ25Xy6WqCPAAqL6osDh8fO2m+Ple0P5g7YKFoBlnjN8efyDeebWwrVmpy1SWWwxt
rIrcxLCnp5YuY/My63+s3KXfcR6PFNoQ0ExO4yBWh6qiX5d3WhwjaKixfFK2axlUm7ONLvIrqKU1
MId9s12FLlTIIdbHg1R50hKpaHdH/CwvuO3oBbWN0UX0lWwn7pGk+VXYcNr5dUq/dPkSt2+UPS4a
50QwJSGjUqY70viBdq1tjrLmoL1Ok5DvDjhPmvHMRw39VkQ8PcBlT/P6mnHdkzKtoEZ1stJGGxLj
+eLLEV4cCFJo0lw/9Np73njZ/GkSyh3TUVB5YsaKFkpdJBInt/4plpvQOqwG7BcaMQcpW8DFelKe
Jyx8Cuc/ZjuiV9t9nbEpe0LjqemtqT/m7otkj4ZdeHCcWL2Yiw8FADHDUwxkKm2hVkTOZsIf2A0y
DdEtRqR6470C35gq4jPlM+2bSCg1VKzpQkNEJidfSTdPXjPfizzGZrCyLVClOVXmISO1crM5XvLN
YaVik9LX3eOfrBSvSnGyNN9Z5GvB2UxmSuYK03OBLn/Ht333U/Dx07FCOrMRjeNRUY97YqJjhVsz
58RsgTwehcwrM0uv6oSLqzbQBK2V9K80fUQlNOi0+WG2wGYcpDqWukM5D2SFVNHEBgtAu4Jo2vW6
V0joT/a1dRzaw1BzVexj8TBTkbjdmP0QskxIVpKwS47ECgk8WboDOKolx2r0+P3X1EcOPwLOzs6s
OEgl9MFpFZeHCW0O60VReuoQzfFtbI6d5Q7g68hI37ByZYqDsSOzolU75hYjxlWeEPK6lBZgsEa2
Oc8hUudCjhothNb1phUzxHGTUVJk5yW/izltJf8wT5ry8w9uaHzl6xaw5f6U+u+q3OcN5Stora+0
h26B/HERBykmZ6vLizYRYfkFS4yFoEr3+wVTNeE49OpS89i4Of6FVwX1TiqMQT7vypzVKmgV31R5
9ykSAINC4K+JaEqRQCgPk5l0riPJ/MFcAdmvABssG6qESFwhrD6WjgMeUN1yLGSYAgjKHttWRSdA
rv2rx0hFo6D9lQgvNJaQpJeW0h8IXkolnqH2eDTJ69+N6kFUTgVvbhca4+Gx7ctlJxpBVbKI805Q
OF3/gjwb/U5dAQpcZCllecf/xuTG9gnFYRlIQOB+A33z+My5fBslAkBB0mf1lxj9PMseEctYd5mw
8z3iXeLNqU+ogYWxO5mOkbkQ2aKKfSnicQOZU1Wn7vg0A6HfF7wV6CsAAakpSPgJAfMj4JDCXw/u
4YUdCE3ec8JAxWHpiHYdUX3KWZ5iYVpBnoec6m+J1yTciZthw4Poy89oOoPxrZpxVKlsirR4GSx2
Ck9X3l7U3vosx5bpB/WuSOm2DQjTZ/42esbsXrKN/CcuXIC3genaBdqX0LZyF0covnIcOjgGnyIi
Oz4iN5r/TZWFZjGRkeOBSm0kXD/0r22Bs7swQoFA5oIzwTsJgUrfLFYfMmDXjyHnJAw2/VyCXFEJ
sbWt39CLxabMZGhLpoOfQifbAED2CQi+dL+I14qv5AErxfrA10p+qt8BwijCz0i9AUmm6Ed/wdEW
XMUNjmg9EFnkCF5/yge1/rCO37p0UBvkiKjw69peyHTd9l2+I8BYTpCrjD6+HQxruDqJNHIQBCL5
XJJrWSInABXxGJ9U+TAsFJQnTrmcsbQI6GbLyyh9oC5dvjH3kPiKe5EuhJJdObE8qfsZ6Q0CGVg9
rOl6RfPFaclPTzdXBphNEIMLlIdqEpLPNuQ3Pg90EtZHQnc4sKd0UMSzEKNSu2SlR6pVtlEfDJrL
/oksEuv7gLCXSs0ok7wHWk9Efujrf/Ryr7XkdOwf1t6s9qmM2vCgcMIWT1YblgsHrf4P3Y9AKTkN
l4294aeSQnpl9KCSQus+E4ytkJzN269uBH5Rmug1j8iQYRmI8w3hHjsEBIKXL5DaDCTHhpR5RQb0
OSj1iR1LIveG0GBG1192XZqQXkDK6hW/SLSJFErZhMObrU2COIn4+jdBpt0rMfArcgnYFLU7i4Mj
YluAXwK2IqsjccbSZicsCjyBKfE6Xt5ifXWV8jCsUU09H4H2fYgijxJOwAZsfL3PmAArZaKqwskm
u5MSccXw/Za/+gsvvVZ7E7R9AUkKj0cNOX3EL4x8iejCPuSVkytnplIz+9voJ1NxusFnCMYhV7/1
Kd5BiJTdvMBjchZCaJJBQumAX28ncSBZ9G2tUAIcgUFTGgoHxOt+9rC7D9JKrYbhQf0XrwrRYghT
QUPMu0klsBmxWCHTBgjk/VcSG3UYYYb8EhwNYF1a52fkVsN379vNxhJBFdoT4WIKe4HIwt8Fyzap
NlKwwtwtANg5TX+RhnpeOlvrzaRtFXeGvNdJD/4oqYsk6KDKAW+e0K6iRaN2scrXx7rnfAbFIbiQ
tbxD/VvgpCR2y5+x9hPfLu2Md/Mv96WOtgKPIOHRrG86fuKdQgk3nSINDzwlvUGeh6MeDOz9JE+M
hGIi3ic2Sb1mdXmGAiBMYY8itdhOGEBQdJi7jn0p3bW908IO80CzvED2E5OCF2Gn6NBs0g7q8Iwo
lci8YvP0R9hgsST1pdz3RcCu2SXhfK0XP98iHWUBoRuyoxDBiwxewMlNqQGkls8usDHjcnejgXvA
+7mt7KtseAbj8glic+ruTHu5cJLpP7Isv9scsTlaK92qtsHpZni65ELYQFWI5h5VK2y7ru9LAkOO
DPAJVj+096Kdcy8vTpaVlzmRnOFp24xfGLsR3oq9k35ye5oiBbnelBwBmW0Tu4fOncRo4SMIqWBs
Kl9MneFpLkTHcyL6FUWoawByoDRTHP7hXKqzw/T4sx8G8GQnBXJHxoZRnHcZylHYL8x7ubPVfgHw
hNWYid9YHa4lwXCRA8QAmXhx0DJ9bC1fO9nSaK/dndzfFDk0CuSsNDB2UPcItOVY3zdMgDGJYr5W
OHxmPBvEGNdcuTQpHDLgFaIXEQR25PiEGylyvc2tieYo7fmlRP3sgQ0YwKuVJ9sx2acBXEW/Fr1U
pPLVQbCISb6qdhKdNM0eSWB9K9f8KNpA9YgYTdoQSQfISox6gTE5GZEqmc0EyTrk6hyo5FgjmaDo
nIaowquGIBGgSJ9/PK1LLvtelnzo7VunRg+a5AbH5KaDIzBwN3vg/+arvqg/Q9f6ZfYnXajDi0gM
gHqfiXog7RHD1+pY21mjjlIPiVZFo0G7L7RGiXQOJpUb5KEB84BBM9AgmNGpg0YqjqPMIoTlPvJu
gxYWh0457mcJ45Sw5rgwBAKrMXPiRCJ6StTOCCRBnfiW9fMelXAh2U+okihyDYc3EfFFnHC5gntZ
OVBna/329fz3Gdo1Dut9DuSvfOT+AqVwdeLAETZQmiY4S8bfdrcSgCsiBX5BmModrz7clh4NkaVr
T6uMrvpSE60CicvgciIDEylOur8qbvPAQnxth292YEbG9Ql5//BKAWWjZppLPJ8I9CmnOJrkZk5/
+S1VdK/NPVc53XcJ5/wyJCU9Wgi/RdEesyGc03UnbSxs6lJUDomWC4Fj5Q/j+AOxHmJMPgMJu4fi
VTcgqPwBmu1yu/E+pI+nDNdJcMwQJLdEm+CRp3klEPML5hdgDhSJSJTRtFEyL74DvcTHg9Fo+gFm
klnixxfINP0vpEyq+dBo3c0K8Yyqb/Xx+VBS/Y6l62lupUb1ZXonKMZ7eCyUTvKl3BZYRiYOurjw
Jk9OoR+YzuTMWUnXYSYEwRLohWCq27FYLsSY4QrY9grO4X7XesvZElHoviDSht3rHBItQzHR6Uzq
E3fFJsuGzjm7l8VAfIQxkk7DH3mycYZh7sFEQ6r4geCFsP4WPO3Gv6LOxd+x8TXjyHsK+4bf/BMe
gu8R7x9OJqhSpfOf9qub9AmTvbwm0suNdGqwRP6hr0PC1UrEBaJbwN9YRV5fK2gB9aHY47qArN7C
fjf+mdmFX7obc1oWDvfxDa/bT+vlzBqctM+2OnZ9dcJ0imO+cNpjdQbAKAmCgCuL4ouW2LOtB2g9
HOEYS8wnL4Wbucof8pHQ1zbfZC4heTMYN17o/oxwGDjVz3pVSM/4efrDUCd/bpLDGAOSS74G92wx
XAtuDfYL040PjzcV4wNmKkRiHg1xsh03DujIofJGEJfP9TM9za8mf0hI9BS1Ehf5UJHBtKtt62T8
WDcEP9m/1DXOmQPZEf/fwkdTn2w6DCUvG8XpL/XbHvwcVQRYKrsw2xItDx9klxz6v6hF2NkX1UNw
2DiF13+BgYzBdi4Q65NY9Wmu+97ADbCT/HGiEk56+JjEvQw/envluVPfBvQjXnHJT+TA56x9VEfj
p39p3ulvjn0mHtISHmhaFn/9QtG05yN8V8/oRi07s60QERACz9Hu9lblgB2QOI+2Cmc/sglb/gco
Po1BtW8P5A+hgTXC8ly8AXnHB2p38Dq8MJh02kHxml8Y3oSEoeZlOsuvDm+AzejgFYf4zHHrNE5i
q2eSgM8ZkcUv89/0R3zFKMAk8T3+xcGEi/IZMol38ILNxsk82abs0Ma6NX/W+QuQZNSFtSt5vTsf
gF++8xNFbj5FyYf6deRH2oNyJUTTiU/U9JwzP3OBsdzpxsP9q/206wuk+v3SfsfiTuOV/L9SSjsv
p/X6+CbdHdMbWn5Qgw/TRiXH8vE3fi+9gbIk5TN95W3iO8MvrD18iNrHcFapRuWLFQ9ZCEoS7Rsf
Fd9+DOV3wRci664fx3Dmv8Vt9eIjUz+L0ZaR/3LDR3fiQ/MaP7kWR8mhmS3ILqT6Ocp+PCbhhiEQ
qcU1/2yPnX8QTryL8QVhwnn535jUHttjf+QtGfnFwg1iHpVd/Cd+jV/fRN3C0/Mck+PiUnh8QuS8
tH9xWPAAboy83OKajeYhZm0mO8Xh1dCfWWZ3sJNF3uW9m85kpZE7B57k4yTDvm+SPSvt5q/ki3W2
Xp/fJoJuGXNpQat5XiSHHdRs3Ulg5+TCeWRca0RTaBbET2ByJeJgiN+UJOLAyh8nFE9/VuQb+MlJ
X6jx8joTXEtDricWJDhJHPikCAD3Mc3zYwnExWxjlxLeEWshN9RC1FOPS3VDq4KyWz2bwEk8SjWp
hiu9Pm8ASPiKlt5eOh8Tx5LbVBkan8k7vgpY1lkKhvQKLWzQDsAVTUWHHCFUxWgYccdVhAbVL872
gaMTycYb6z6762YFKblExot2J+UGd70pv1krAvkq2YimMJ6umYcSzQyZOoi9kXYouqgELb4nRZ2d
onvQoSdg5lwaHBBK/t5LO3KXsQUUZGxQH3slddGzwiJEdWRX/ojw4yX+hz0WwS0SowPyWA9noEd2
iYfFPVyP8pv4Vv7W1/mLu/SwXh7vMAu0rs3Pu/6l/Kth3k6eZp9nnxoUHtgqqRkODbtafRii8i4G
w8c8XJOwJ+Drmt7TSL9WhwK9XS/UJA8A5JnZvZ6VhydL820Yxw+lqHU7zaAns1a4NQmVXhmH7edw
Iw6N8627FyECKY60ZQ+BzjkmKp6JShO56oaUOBwY8XzlZ/u1DDt1m2g+PmUCz0r0+A4LzulFrA1a
uPa653gefhiTgSr6gPqJE0YjIi2M70fA8fAmxCc0ZrmF++FlwNRmm5/4Ul20ctflQ6J2HNtZBmS8
s07DR/xnXW3cIM/0EzR2GxusX96bqMLrj8F23Y/fSHL+rP+WaARSf8Ex0pzw7r9sEtWo9OLuQafR
jKWv8L9cqdTlJU0goMD/S4Tee+sNH2nUajKBMCaZMtMnjVtQ6fIL7+VX+LQT71iv+q/40AfYITBp
evVNjUjF8tc23uOMPMp/J19yqDL6nt+rg/iOvPsnUU183DxGD327ZSAiJCFSKz3j3li3BXgm40OO
F+I1JInMX1ENrI76g7T8mZqUIBwd32GtF8kxblsotb6gDvTVfAiHRu8lJ8nEd1CqQnod2j+t+dnX
lENyAuxyibJmG0nqzAvD2sWfQbgKcm+XDxSop9J2S2dn1Kf+VNYLnqF8BYwlJSXQnpjGMW+xZSPH
Rh9HvmhgpK/Eo0O0KRly/tPIOUvaOy4gcw+5XaBCTCl220G78LyK4YzVR3tWEZOwbNoAaBM1kEQZ
VhHwIhm7khg2zBEqQXMheo0FqqyEE1sfaXPkdR6EjxaQs64ry8ulkDwmAlUtrhKpt7467B4YfRVl
bzUyag3WhzpVcFOhXo2lOWg07Z0paK7PeKMmHg5jx7ilrtyQu2kJ2vGMP44mxQF/8a/4TEXbXVSZ
6Ke0q75XBGdMcuumz0fGNlIlsPyc8WAiIiIFnKqni/H4A/vRrTdRuSfqvZrchb/2hktM9OonhMh8
bT+ojbWBdDBp6TjE8ijRQ6nBLKtd+UZjanliCc1bVhBSeUN30iSugD2Inchabst2BBaK63O/HViy
NIJTtN2U851ya45Nyo9Iu+YBf178YAAw3U3sFcyRj3drDqbKoZAChfxUHIfZFnVWppf+tJGJU+96
y1nRbGxXnpJmzxI40S3K8cWZ/4OfJlaiRnewVOhqVDwiIfXxd0+Zh7IQxEgxIhU8aTxAfQr4Q0EF
tMrpcVm23Bt2TMLms0PWjnfWb/tev6c0lan7JN6TgwBNq/ewnKdEYzGcfMC+kcdC4Ljg3JA9UfZk
AulGlTn2xAqkk22gHYgEwxwXlDRbE1n/1Hnsaa08q/JrYt1F69NkclqDIkMh8kIO7wuIaTp9Ksq7
kh9HPKlVHbGiQuEyvluCt2FO047rGFrLIRYjid6uJ1NPZpbTq97reEposZlxzF8QbZIgtYLqkTir
R+CtxDqqcIAaNhBwCKJfcLVxLPsP7QyZ9W/s/bY/VGowlX6poBN3KZBr772JB/FkKZ95exb0cKnc
hUy7h12RIlgcCjxytKOTIgjx90MqQI5Z7z3DkscjCOps3PjOFjmJaNE2Xbi00t9OuUH4Ehcpv2r5
OTMv7QTt4GnF9zLdjQxQ8jwOR5MROPmlaMMY71THwI6zZxeqR+D1VIQi/D4dfkyuLEQrHdBRKx+F
B7Skp3AQH5NftJ/PZXmvJnsTPJB8LGs5KUKUNfe+OhUkkPRX+m2eXd5gzwlZX/97O/MzPCKPJ27S
F0zvTRPEBAryHjvJQoJYSGLWUIeLcG4JjaFk0AdP3dAvQNCRNQTq9x9157XkOppm11epqGuhBt4o
pvqCJEAS9C7dDSItvPd4ei2c7mmpWoqR5lIVHe3yJE8mCfz4zN5rEx6PsfW5OTDONQ7qKcVxZ37X
PvbcJzk/CMCC0Lela6C4Rgb+YB0TsyLtNZEZ9Kon3gbylBtmm3pEhOfU2o5WX5OhU9RULmTm7P1j
TYJJPJ9Y2P05xmjSqOnyZemUxYmPh/i+ztihmG1MEuV3+uSok1MdzW5ORht5BDhw4VbVIfiWzmJ8
iMJjmz214dZsHjoINC7X3OXtJnbHHPaefkkeSWej4TGPJc6lObMN0u6c/UfWQup4jJfs4SC8ctf0
3VOTvdM5VJDOQE/N2auL5sDu/AhXocS4PuxIbf+JiwXhRoUO5wbRKpFLXDRxcSreTXMLP8h86bfp
DcDMceQk5sR60Q+5DTdwQXO3ANhwJFAu0H9RpRk0fo234VHTqeYrg+CHZbEeOF2BKPtOR/lG48q9
q9g42QyGutDaetuI4RnbBVqZGCnoYo53mpBdjfEhrfXcUQmdqUfSsYB6YDZe1vcRFREiEkarPOOz
flFutNXAJ8vZS2F4RTjnKnSuFL5ofiHwQl+Xz6IQMCS0+mg19cpXctBLQbClHLSmIh4bTmOy9Wqb
oUCCY0G5DtXLVFxaNKoC3SSdOnmGsI5QhkybjBmC9hnKF1w/JR3XgtEfg6GKXhaJMB49MqxBUy9Z
VyLmoXJk+DRzEYJl91KRkyQvZY+ykNuSKVQ/y9IpdRkPJ4hDVSdVMSuhv7Ghb6XhIS2PlrVGus30
kbpbIPWXmxyy5xr+qJqDLnNVEDEMyas1fjyWr+kGUcT4A3gQYQOSBUM6SyOOpdm6Z77P2IHTRF+G
PNGBvKdSwbs8WHeyBmLdySEWebNzgJHDirIvYrSHyo2KEUb3RpqhsRqFcOrDPXC9iyLjAqWiqT7H
bsVgW9gwe/BUh4UVclr+nd+D6pmavX7X05XqsmE8GrfuhV+dlVcGKpNUXTTOqGz3xpfyimwMdOyC
vO5eXUqP4BLfooOyJXwWdTbHO30UjS6O2AVm9Ky/iAWCohOne22QnXOk2a6GdQDtAYoLiJlzL9ns
LFQUpN6uRIptraSz8svjTvtVMJ9EZb7wX0LywtSdbi48BEX0Rkxe3tAf9dvpIX/EN5m7aF2eSMgU
OOGIUJ2TQdUPnoKH4Zifk6vww2VWbmPaeRx7XBbNhhueV5gQpA2OlaNLWhI+bMkOkcxGzjQKPORq
8G/jc5whs1+2PJCeKch5gGxi1lvX/FmDIM1gNnf5bec9Hmi7jmXibL03ehR13woR3XSn/HD5/Bjf
yEgyQRl6Sway6q/yHpEmT0oh2vGXCK9Vb6M6z1xI/zRFzeIWvdEWCFuozepH8z1HEr9hYrRxNN54
yCtP3WV4p7IfSQv9IQj0Cv5UMlfczjl2YUhDzAD4u5groSBx6mYn+GCCwKraGW5mmI/xqu8cfvTs
jde/NN8kFXEI8VuGzx50IlIXUL2W23Da0H72Bjv1/cimmsojwlLNLIV/K16yT+0mXrJPakxGb3N7
+4NlkKE3lUrtattgXbPpm1856LdBO1MLogdvVY8HAcietRK+uMEQAkkE2y5RynKQUMCiM6d/pw2a
Ly5YEeAO0Ep5K8OAz8i0mE9no5fgfO2Icob/hybmK90F+/4SP0mfEXb1Cxc2GnZNQ/Rg+wY0koW1
KO5MzHRwzxB+qL+QAbICWXDBgwGNCkSIX1SX1K38QCygaZbZfq+ALxO0TB7zHKncHfDvABX6KE2H
wopqjWkViwKOXxGXF0frV8kIj2eNCSqXogbs4N3EI09zug6fNYhwiEVPcsGQ/ojFWmltieuKVEV+
GJRNn+Jb5V+5NXkbzYP/JB+nM69iY8eyx21yTK7BtWFQODrFiqxIJNyEGBE4ADYL5uMyrlbAzjCX
JNfMzb4t1AAL7aEGKyOghz/y9Cy0mZkZ8ERE8wmviW7lk1GmjvZtXrvZI4890JTVujLJs1x4H/N1
BGGTOhT9CP7XAHmaqzQnKToOw1o497doB98I8Fr+0goORnfjhzzVClrnN7ciF1ouLIcDZ0Y67jBJ
8GQIyjPuf0smHXYTQgAhR5Irhuu27XdD8E25Xm9YvyshslO7N5yY2Z6AaeLAEagWn/KMlFtgz2MI
oHwG1WVyCh9ji3Bm8T1rogEPY1PmSVyuM5VVCy6fS+vtGAl4jcP+SiabjoQzc10aTJTxXgNbchBu
WWwbM6iiS5KLkdlbP0G+pu0Dr7Mwn3M2i0gQmmSd5NmKuB8S4GiXJzJbKoyZSIK2GvwD5CY8eRNw
WtCKdwITGfK+4i/ikAg6JgmES1hlDJJuRnnTGU8hlHbuKXBdrRMr27T9lmoKZ8ala+JXOhboHn/X
WuLiEVflKw3+Z8DEjwebumAmrWfbsn+qYsqDpW46PupXdduQUc0xBsy1s7nDExKloJ68MmnQUWaF
GHMRw+y93OUrvLbPc0umu7BlAMj9tlKf6+BV95Y/yDtVLCiWQ/npmfd8uprebgScH61VlEqtk+uu
r7tjTdbdzoh2ZXpQ9UOcb5kz8LEPMu/pNm+WXuck/tZrcf8tCPUuAbw9gUBGTylELqFXRraChwDI
Hawt0FSEUqxKmC2IEpAZ2gHQEKscpxD5lCV3KikGe8pUClErXmRP+ev0mH69GWxdYLONUFWE+RE1
gFzgaR0AqmB2jdSFnf6czR4LlHvIl/eyuI8se75GwYgjH4LT2AEdWU7G0fgmbY9mI85do92g3S6p
y9OrpRy9olqsMi755FDQ1DannhiBeOeZmCg3BvAVRNyF7SuIzRz6P9QltM9AGJAPDwyiLliWqhK3
ITOAFQJ3GV0dhQgUFH1lMRhoFlTyjIS+MOKxHKgNJ/R2eFS5WsIJCewmWQejG6B8HdyGCGtaPcgU
cyblSgV6Ftuesmm6jSUg/9lG3QHzrxR+mjxyvJRdMtZjm4+P8YCZr4LcwZJbqmsuEh4wvBCrmr5j
YbngfOibNam37KNy3zbZPtB6Ap2ACZNvmHWzcJoqfF9bVhmcn+BZqCxbGdYOAqNnXVhB95OmdTKt
Pcsx8quM4okbBJiGwORpNVh2CyQ4PtLZoflC76UCa4cFL+y4znnvxQEZBeSZCxGSMtrTaFfgL8iR
nyOFO1XCmlzDHIuAtKLw68KH4F+lio6EV6bFhbpCG49fY4tmJ1dxTbgKjWh7NOgSUYaD76Sygvaf
rpmfs2LnBpzrD3DYv9ox6h+dtRC4BJk2Zc3uNuGg5x2L1mHncLNXB0oRaXTrwqWzpulNUMLEO95/
nbFeEOClv2gwyvVDqp+K8QKdmtjz2lz0BZODfQPLMd/UGj3SPjTvSQe1e+9T2cw1hR1yi9EqT9m+
CM+56fDELXFgQbgTuObzgzxumJh1Acset4FnkT1ScjfCXYSQw3cnciCaVc0RYt5j6x7JXKqXvKU/
fy4FTvidCBzQA8DS7EbDFfSzMBKTsCT6R87dODlUGC9ZEhjwZ88prWcI32tGSgPUXfEmWmce44G2
ipJjNt4V6I1d9FMK4pfHLdD4qGNaxnGDyNXAG8F9yfjMuvRwIkYMcLLTZy+yflB94H/mXhsuIkiE
gIe5LYqrCZHiZ4wH3p5Cpp9m1F7kHOmmqRJJq9sRd0myQdPEql5l3s9EEtS+tNF/zaSQEfT9Khsd
7LboDlTkG6Nt+faY7diIepIrRHvGL5RJozPmO0xASesqWIYog2s7Ypajbyqw+TUxEIiksDsQBr/m
6kKcxNvP9lnGpWxsIibzKe8AkD0m1XsoOVNgB8SZo9ug7zFXuA3i/AcLSJvtrBjxyRKxBFP3oAXs
Ld8skTQ/m8xOIbRlCED4QeH8+Hb+o2D+AzDE9lSdv1ec7YFUPTZbNyNzvnJCZGjUMjY19S7TzrqK
LmVpYOdPOKq2ikk+AvOdiq74OOQHn8yPKtyZTL2l/EC0V/PKZ6wmBwPuiZ2DCozswt9QWDGF5oMq
IsYwa9abgFkpXVbKq7FlARMcymc2oJvmweGQss61u4dIgzkMzEwW1OCsH1CO9ANQ6AkfWY6Kc6gx
8jWF2qynyX9TKt/N1gwLyUPkL0SsT9XkHftNerqlaLtYW3K2TEsqdKal5V12TKc7qrvhMSAn4ox7
BD69p79t2ZMR2EJDwnhMDl7r0Kk/eFxZZKSMe2GFlMK6++khwawJ7GPV6ecUIRAbxDcwHvQQz82b
ikx7Qe5tazMCA6f72bBQYFb/NoANcvkpLH0Bf8qh9YCkXGxk8HHcVRA6HHyGcErFDv2lo9KO8AIq
iRAMcRcYy9c8zkw4trP5hWdO3rjz6kA4j1wcCNbQnpjTSkrcEjtstTIw0Ys44+BJnKfG6Su2tAt+
SzqCqPzVS5Acw9uWHKkaihAj4sr6TrJVBeUq3iiV0zAT6ZEyPrzWtvhgeOPIl2rdOVE1Bp+XCVRv
1Jf5iLO2Uo8T6mcP8YX1rZPJtUjH0p0mdad1+Q5swb72hU8vatB31LYmGY6Xd18IcIutqodvYWQ9
fYUKx8JJVgmFfLTdk9UeqAKw55OxxN7WhAsCmjpnwR2eJiIOMNp00q4EcGDMsjS6vDTEXUVBR+I8
4RmuTKQNdJp8w7NM1pBBvk/RVzkhAVsbdGLarVL95TDcs5iS9ahynMTL6jhSw4trWT4aFYnoZ3Ke
iFTiZ4ZLTl0pkU5CnNzEzoMD2dFBGvAJpQ8LqX6JkH/vG/RX0MMZd1ETBIt5UIMAT11Z7RY1oii9
gyTpPOiPzVlotwqTi3Qx0uMqW35hjAtSt83YawSUp0w5yIpCrroG3Y4ElR1DvMwFJitOqG9jjcHT
QQP1hY5A4I6e2wgKv1kEipF0pg5sVdMhhrnftIYrjl9evil9bPqXxNrL0HvqdcUeNdx0ocvRGAB7
qlxWrj1T5lMPtQXXHG/XMCdIMMghdQVHISykjRyQHNK4TX4Ui7vJGD97Gi1XqnY4GnJ/g/20BFm8
n74rxWnZhMrCyggPYT/PjqvhPonyHggJ6bRg6SkLqHXsIjzW4b0vb2b3FIJkRyGV5HtmX3K6bdRz
DwBV0PfoNYTws1SJj2Jyulfg2OLHEq91ck+yjxCpHKPULaV1wQIdFY11KZvnBqJHf+5IUJjcolpq
rC+9Y+w9RIasmCPw+H/mld23z6YcXmOzP0hV8zwIoBArnxE1zWOAlzzizf9KxCJYMXyDdUJohLJJ
ybkRpB0uLo41AbDrsmU9NKxSD4adZpNoPqzrG09dov8m6xqk7wNMDKzhNG8NQXj8uMTVkK8y7UUV
p+s2LTfi9MSOpxsOAfAn9DzpTp3T6xjSsskzFvEtfKFKkgNb12xOkrhG+DGT74EaMHI5RZFGZwc3
eso0yFk3P06fdKKzEvFWTEMPYz59FUKksKVqbhQLgoyW4ICnFayzZz8NqBq9igNBEagOA7RjeUX0
gEpLI6goRCoWj1xL6Uth7nHBRQUjR07TwRnLF1Ef2aRvkid6r09UnmN7tnx3WFfH8CsXELrYHd0U
yMKdgYJGo7JGfFERg+JWICrFWF1EiOeG4qsdbiVESbSwpKIltoUEAU8qjPbat2eLFGkJxi5IN6JG
esqrhfB9TrQzpnHVgJJhXY6Cjges5OAJQeKLUjgj5okSQNggyiJtRr5H8TN2Qgp82Nx6etKQhrLZ
2kzDo1SfxELgpt8YEJC6a4bAIS5mfKsrMG5GaoY6qXnSILJk4WqCAc5d7uvX0Dvl5Z2kbkNy83if
hAcTlgbh8FW+JvXLYtvHox81L0ZsgZ+UubKwNga7mEiU28p3OVyH3lVItyUP8P5TrefEd1zXdK7d
12BcQupTjZSg6VppbyX96+DOmAV/oe/jrT6/BQW0mRG2Cag/mu5kjqAorkN0iFmX7ev9kCJT2sTy
D3McDS6rB5V+N2Av4AZkiZ3stXExAs7lBwvXcMq5qrIWYSDZfeQqVnahH8f+3IDFSXYagis7+TEV
20euSsMfC28wAsPniAEpKOgU+jy7UoqQyC5LgpnoDtrwHDRHsjysaqcpJzVHcqSM964Rb5LS6+sy
5B4bJYJVwulJb9kSNq5lpqcSzDDFI1huZghEv6FZRpNWbTIwo6/R4cLwh7HTDMqLj0xpphvbqlBe
GjqbTru2wNUjWcPDt0nTU2E+NzOTZ91WbmJBurPFcCVZgLOIhWRYRL/g8mgdE1gRCzY3NbAMHenm
Qrlobr8dbyNqsmTte07zVn/5XyCPe2h3AQONPU5Gr2Voy1aBycxbAsvC3FjYd/O1AMpq2dO6uJyE
q6XvKK/DmaFXwbQ6ZAF0KKN713FQvje+y0o1pHzNtuGN7RoxbixbaDixGmf7UNnwIJS6S8iF1NLx
LQaUguiNLfjay6wga+zIQYQkiwqXoWPIjJ3ZUkEZtlLyA4asDPXfJ9NUTiBjjuZh2ObQLemwHL7K
yvYx+CCfBN+F4ZeAa+UYDS5bUxzwTN9T7JTgN5qbBZBLX8s8DSZUdhcdD40urcNmehpVEhR68CUy
QcYxVn1fK+CUWOiv+gb2nGzS3+lTshjlnm1VAuTcrLKHVFLOS2IDgg3RPXNMhrmHYbJZITG4yV+t
aWligBhW0bjRyn1e0E4TRYP9Yidaa73e8L6Ptwa9oEWE0npM9u9+edJwVY27EhdfgtDVJsMlZBBe
nK1s3bMjRYrEMw9pG0/BAEMfs5FXJX5JmmMv3xqdSmfOYGjVFXcZd4bO6L6g5zk0sIO4pjUyxhH3
4i65TB+1aZOwkx7i4cIZg7eb1BuolTU7xmm+EdCoSeouNAEEMOZyY5myfKkUc9hig/8O1gcQTlSO
sWui6TAxVTFGxvG95KhxB4QxxkbLz768NwntFtEbs/Ne8m1ELGTZmSzJTCFtwJ3qsxLc09qNiaYC
8nMa0jXZjgIrG50zbS3J24JKezp4Jkgyt8PdoaHot3N5DoLhfNYeAjIv3ucMOicd5byKE5SNgoLU
YPQJQtcwI0SEKiYaBcu2tEylczk5QXlk1wlzCIJntA1jFvu3PHXaLwMpH069jnJ6JSG39Q4NKD7v
qMxJ41tv2JkBwAyMIEtOXYMmNNp7NZXjQfRcAh810c2hXsCF6g4lT5MMI8KRFCGC1UAiFYY7aRjk
+eRWFnED7SvBp+JnAGaqBv3vFgaDQwYFjsyyKHUyPPQshrh40IUgPJE2VbErYMVODtu49GwhOWaS
X28UnmRcz1wjkuLksfaqNzQeXQgdu/NmIK1pub6ER3vwzNCuA15yeAQla9gF9vCe6eVI0PpGG9fd
mwSQksjzxCZm0cY/zn6YRQVPdwo8iJXURAAfhXHdEOCIFgeZB8iiEHXokmkriUHA3WsL0ibUJI48
eUzAirfcyOnZTDRpXfosRqIOi2En1MfMF5FZGVCGppkdqkr+p1VCoQ08nGsaHZIu456ueEujos+X
beXxuQN6nGrxx8hHJ0oshIKd/qPEQuZWg4pSDLdKThK2UxXHRi6egWTii6g1jIQUPGEz1rBt6++i
7yY2aPCu424UnFBuADPVu0pmFOox82Hv6+oaQRlPOeJcnWMK+XmDvQBpM7+xLOE14c7L9b0CbYG9
GdeePuHVLkTbIp5vRAlRqFxfIPrzkumRMInNocdwOdW4C5pUiGm+pX2QTv05HE1Mcs3O6ohQTsRv
k8glgGBheKVqiohvlrWnWDmn+VvVPFg3mZjd7jlZCFpwyKrPVn5Se/aN5aH0DsZoE/9B1ieBpTBI
NP0eKzfBgpTNKFvcGQSy1CuJUSWHeXMV6Ijk4lXUr31/y7E9Uv317ba3rkXxxH0i61yd63iv+ldZ
YuA3GydaTDo41aOPKIQ+zC02Ci6fvapf9YwFmfeu5uwpt4FyV0HL1QpDzU1vPixtN0xbwqiaDIDp
E9G6cgtkYqcypBgMIdyxIKEJCWgwyv4lKtYmcSo/RUQA+tKjqrOku1LvOxxY2RfP7QBNko/B2bNs
RtDMMJaVr6Gok11OT7RO3wMhVqHpfzSFZfECPT4BT31XC7YjXgpT3gTkSI/ZM7ZPK7h+Lc2rn8o1
w78P2l6ysEDWyP5XL0BeHJXZOEo/GhJLocd8exREaPkolWIL4bQsgiIhhEEQCpM9MQ2oHOyM6S1P
4ewjSCTVmMGH/gZNc6w2skEhHU+Wthr720DgAkHJVlgwUNE/NJ9zqEhQpQQWIZAyTv+P2npQtEzH
TrwXaChE7yekzpf6Lzmyg3SrBM99dBatJ4lU15rUsuDMZ5zUV8E6axVGkWNR3TjgiRTLA7eG5YPE
sS3bGb5Om6uXtB6uafBM7XYVyj2fhZ35KlD9QOCReycqTRoHjbgwi4i+UEbEsesAwDRc9lSA31Ym
8PeKYIKE2T3BhtQAznIU8wcz62akJr1E6Fn6SyUDhxaJbNShcrFvKppzim9oeKtgZXD8d7gxIBi9
9Hh+eQtDH1hSf6mjdawcw+Az8M4mzxYp/yoF/BxHQXF4PIfBV6gdFSS1fc4fv7fVG4m5hfghz7Ev
CutwAbwmQgjd/Ogo4Ufc1k6G1DgT7yVbqrR5ZY5RFnetdOSej3BqYOrZsXbOlIfInRsGP7ipcjOt
Fizpwzx7DqSm3VQmC8EgYBEuwF7xxmdPEw5+PcBfrU+v009TPhURaiIO1ALXgya/lga1DsQj4ROz
ATtOj8iIaifo99Fg2L8C3aYDcgzERyrp56GKOV4P9Ws/HrviOBXf9EUKtwGABIYz7LqDdN3266bg
SehE0b3v7uXUYZj4STJySqJdVu1k1IFW/W6lxwzYgHroqQuqlBR4Y+GxkMRVXZAQzXkaHRrNlcK7
fI6za6E0m5bXnSPku+kDJKWltwtNetfbkwK6xkDj8BLI75a8iXs3q/ctPL9qB1whQCzF2qKVdibf
n5QDKSQNGxmgfcm0KIzXFD0RUE4VLH3PzuLhxeGDUMZBCG86EbPaPY2vg3SQ0lstM31+D71HjMKs
8V8y1n1QwZp7wOeAOmV6y44+esBoQ4b2dIzvBb7jnr9Q3SNAmvHaKR6eaiu5UvvgduB9k+ErA84Z
/XcQUkZ7rRR3CG8IO4qCLNZldmT7ppuPDugSguO0oH5glOrMPCfrmsYflFxodileGg7PKL4l+Wfs
hQHQ4MQ1sp5QNAHQsMKdzLaXrTPXI2hHUzoH2W2SDqm/o5dO4cAprEeSeSrHCmj05GXD/ejVO0E7
txRanKWDcJOKXYJ4e2DXhsYUq2NxCJBN68VBDR9qTx2ykDRXI/QLVb2ySbKtGX6Qcqqme+LZtZlu
ux2WtDxJupa/wv6Q1M+Zdsqwx2uswuudCCJ7gvzzMkoIalqZjX/bQQPw4NWRgKH8FCjbWzCNfESy
chW+fd/GXi3uFjowwMi8G3zYfe/6PZDOEd0Mj9LsNY3edODYMcNllj/7iE69ex6Vq5w5WrnTULpp
Z7nFyxythfBkyjctw1lXOnX6OozbhsKnaR+K+Zy077roxCG86QcPurAutxI5EIXH0Kirrqm5zpN+
9uQWCEGlQFyaMDRLz7Zkih4xMAndQH4RjmxpMwZcdQYhxMykW6BY11iCCicKfEJyZrlCiOisE0uE
r69SNXCIZRjG5GbrY8SiQsV2GYrNS6M7vb+jgFcg6Ka3OHxPlMswvMvJPsYfZtA69xBOocKk8plm
URrf8hF6sqO9cW5V+WcbsueHLwy0TN2LxbYxzrp+ECqNOeqFZwlSi2BjVY8YkZPEseOJ16h6dHgL
1OReBTDPVkqy8dV9Qj2+92t2lOghshXXAkPAqlhW8p1FYK58qsJlDM7VR2k4PnsgUPks9NZkIuba
CipJowO6e5Em9OqqhE/52Ro/pPIWV5C4+k/NeI17RDAOY8LW2mTyIWzuqjcPGvLo2viHSd8VsObE
tc6GjU09T8viyYBCqKXPqrdNu51S7ltY9sV3n7yN09Eon+IaQO9HlrnGtKbuMhLmG1AWAN6AKfxp
2U+3CWMx5A20xC07H33TYg8MHCIkDeMYsU43hzMnHFFsKH+VHz/dt9zTMecOOnvkPOw1C38Z8WPk
SCSoHWnEyA7fN8jL0XXLrqzaZC963gbeP9Gv8eyLpVP2yjdNPpFvaIKl18+F8o6o0cpcbn0j+w4A
8XnnJkUvsSnDNw/8TBLx3/bTuvTc4CMuCEyUReqiOrRV4SBXlGDkgwfvXfVZG5RYxkuXrtLqEKp7
zbt56leT/hi45aNn0XxESHUrSuwZt7f1mVUTyJW6WqZDGLh4wM5xCTOJEBButHt+B8ZPQr3P8Y4m
eAnKCbUyY/k+lTdVbulOq0PoFLoQEaa8/3Up9ynLt4Rqxkfja1Rn2pZAPAxDu0g0NB66dwW4nxQ7
JsQ1TYXgSkTaMSvTkb0IFbnC3is77Kl69Pmh99ZNCUYdsQhZSBQ4JIiAzpj2cXwSVln6Iak3Mb2g
MI14epJDYvEhQ8v+6UHWBBeGzWZdArg86/tB5hByk+jS1YDotQ8eIWF5eLZq5j5tQEdvyh51Emhz
Fnuji1xVNjf1nqcvukyTMl6rGEoIPy1JnH2xNYtXGaseSQ62Fc8GoI2Xn6ThoUNYrOu1MrxW05rt
aq09auHO5DynsOWUqFbSeNIEfAZBx476IuLdVb59dckXe+koosjLVvwypb8ToQmDuu2YxoNAQZxv
lz2QsHPVEySGJZKcF4YpFSGBnBK/2uQhf0omMFMvORjH/Jxu5fqFs25hTRvDOhrohnw08dJxKh0u
Y72/+dpnh5WsNwnMXA76KuxdVTnnyjFgE4rgLWoBb4ug35ZqOSePCrg6hXOSPBMoaKJk8c4+HLvI
WHU5MlgXvWkmnNsQ1QAIEMXtUyeSNvSI1js/ZKULcDR26EdFE2R4sJhPcC161dvuXEeGG59YbDcQ
JPA/owtmZNcf8+AIZ9SKsB1f8QAW8VNX8ADWjgn+unDqmCO/Fu1pnLdC7JWabSoSSApAcpv5KN2A
uGK1trnUkgpw9lLM7mpp68NZ9S7USJnyIrMa048drIgfPhve0ER2O+USMRX8nsbXqeI2a6k0s4OM
rQ77T+D6MUvNfcpZRjBKrL0V8bk0kYhA/6DqDt1hcqOJAfBlFD87sg82Y0nQJtLFeYYmW5vEWDaX
dNqPiO1JNsJk3yxV4qPodPlZ4wLLLlilPRc+M5wOTxIZU5M9dGwxFkl5lVNKyKeqbGXMGi+MXiQ0
oHwI/TutbqC8sgJkwGkyUCuX/EqC5vDduXEd8VW81Cpck/VEJFNIMoK9gL4bNoSCsROHN/L7b//2
t3//HP67/52f82T08+y3rE0ZnWRN/efvqvz7b8Xf/+/t15+/a7omG6qlqLqhqqIqqYbC1z/fr2Hm
86el/2YajakM1Uh4W+wUJsSA5fiD7cREOZWQh0PkINQ+ByxJnOGXl6C3VSPY2wVzf4nMZBWlwpk1
1BRsVO1UE+iQvRTjuv7F6hDDU4fyXVwqGfjI/8tPLmt/+clNyVRE0ZRhnYuqbqmyof/1J/d6rY8N
j5V/HJQlhL05P1xrL5Y2Y1I6gc0D2hIv8MHJddreE0C6yZOkvIikVORK5X30lsKuoZ9o/CtLQI1k
sLwSm6vBL9hG1amLTePc6CriPAj0K1PxrXXdeadfn8C//eUjqH99JJ95wSLZD5p/+Z9/u+cp//r3
+Xv++Wf++h1/O4SfVV7nP81/+qfW3/nxPf2u//UP/eWV+dv/8dOt3pv3v/wPO2uYdFza72q8ftdt
0vzHpTT/yf/XL/72/etV7mPx/efvxOVlzfxqPg3Q7//40q9LT+ED++elOr/+P744/wJ//r4Iq9/u
732Y/G/f8/1eN3/+rqh/iIZl6qJuGrKmmZr1+2+YvOevKH9IOv8YlmLKcBVkLvksr5rgz99l+Q+R
fyRLNBTV1BXZ/P23Om9/fUn6g9fhi4opcT0ZsvH7f/zu/7iN/v6h/Z9vK0n6y8VpyIpmaLKqGZao
aLyiYfz14lRNLWaNPRIHbnW19OHxZ0DcTLFV/XiFEpSzC9Cq2HVJUdxIxVLz1QFZ8tRFug6xW+hA
s0WMH7Trf/1qOxXfGTPk7+/m8F78f3ClyJL4n10pt+/s23//y3Xy6zv+fp0IkvSHomqWJkqyrquG
pf7zQhEk4w9NVbkKdNPi86JE+eeVIul/6JZk8QXJMFVd/58XiiT/oUiqKluyyX/KovVfuU4Mgxf6
X85fU7SogFWFD9U0VUNXpX+5UKRI08S0DeGWhLCaEo3CsOFv7pnDyKzbxmRk2W5FI0BOULq4gpgj
5ekMqi5i/67LWiEuB4WQnpUqDC07pFKREMGJYvkTWTUZqKWp3PSqip1xLLttXTKnChsSxGrzS6hI
ga+HhlWUTDRKGaATmZoI2wNXtav0dXhOI+ZGsV8QudZJyoB6EhGeWargrksxQ6PAjNb/bPWZuDj5
lEtNoczUFiH8VlsEQHJpst7TNU+4d6UQPschD1UFd/3K8zt938gE3HWjDD8w8THlySRBSOOgPjTP
JJ5PYO/VRo2x03XQzbkExbnPvfjU8kM6EoO25dBH1kHUQwFMTKk5mpV1B0+myiyGHtFZ4JXPRtAB
resQwGWa1m2HNJ0Vraq4pTv1N0JLLNNUtgN82NpinyjH0pNSTuHaKBTxzYpNZduEWAR12Q9c7sv6
oCRptJ8kXP5Wauq2Yg3sxINROAnG5GNITqTM9RXKwrRJzdUgDdayyOUBfbFZ4dTsRmIpAwsgstmN
uNUVdbDFwgdAVhYDXVsJ46EJkYEMYX0dVUG9BVWrbRgvA4aJo0Z+9TXBvApSIb8kmTBswjAjnKRL
eDsbeuU0heYwyvCpxkSD2+f54+dkovmjJyh3Qi6jiTUrEVdMXeTEJJgG/V+Dab2sC3P2Fxc+Uwyx
tY6iidpMDbISu0sLbYR+VjgNQl4eO9Uq91Zbe04RevmnEQXjfWxk+Y06UXyUopKfi6yK8Ax5ZuSU
TWdu+qGLeMNEGByaWfs7vczzFC17z+onzfVxl5Zy+a2WkECbwSvWloA+g/VuwtREb3SYU9w8VY25
o9Ft7X9Qdx5LkivHtv0iXIMOYJo6S2epFhNYVwtorfH1d6Gb5MlCgYl3zh09o3HUZHlGwCPCxfa9
izJuaF/cS1YtHgqro4AX6rIDJK10GTV0aDLcMINMf92vu60WGO53vi4tyDq3rxqFXm5jUQNJrShC
1qZm5j5vg59B2wMMy/wYBr4qZFiyinX5yjFLaiBJ2LQr00b4JO0856bWAf5WJnj0LkoZKM6y5FYa
UAFwtUA7uNUAmluUMsxVin9rWBXKTj7Nz15Y1S1iM86p6IYCtWUVBYNB9pBAaegUOkn61SyV9iEw
c/mTLzw6PYFT37oK5K9NICP9ESGK0MjtSAU5uMYx8KDgrHgq7iKvqY6Vo3pAwMKu/BHUWZytrUSD
7aGJ00ePo/ka2mGGspsc2+6O8wy4rckHFRHzMldVWhiNSS0qLUmh68T/JsJcf/NV6nU7u81ahqHK
uJbID3txq/D7vzp1GVCTjQofFnG91Yjo8wxW9sRIfkq1Rf7uRgP6zUObvcWlA6VImwLIMgRsZ4ba
wRzThBSb7cJtGQqGZickePKBXwgGbvg4pJNJOQQIDiW9+ZL2qnUdqTIUMIFcJK+DWVYPbhCT2Me6
cACP9ZBFm7HlPPFndZvWsF7RmY+pdsaRG9y6OspISqglyAEKuQ7AM8ryTjPt5qEf4ITLuioAVNiW
8raoGFr1ej99aNmQz1ZWmvJ9rwlYMP2ouStKlXEdvUwploZSAIFdpEMSkCsphdxU8iKTOYouR5On
TJvrarCbE1T/sCyEcaGpUFnnyU9fd4srMzG7X0kJQsOMpGLPwTJgGLGpFos6ichJPJc/ZYc6EpRc
pS3VkXh4KjlwL6WtheWmzF2AJLSFkG2OqN3rEmDMrBM9MxJGQxunG9zhWtJjpv4tzWAiPR8yC/Zj
NyELT/UQxG+qBvdREJfXvmHmX4SVRRvFsPy97ShgU90crFdZ5e2vJFKlN4On48ULueulMtdunCjL
X4YkoKJJn007WXWmvvQumCKmF0ZSVdUHwaa0wnloC7n4bLhR+VAEg39TW5XxuQg1xsckpQ+uWi9N
vjjVUJ7wsu5rq3pAPuQmb57MrFOu4oIZyiFGPqZ2negtVmkF87dzuhkx6mdy2DCarpSt9DooUkHP
sbPbpwx0yxc2SuG26IfihyIlIQ8q6byXjYA5KKo2WedF96mZqNe22SM6JJz6qAsXRJdlJfAtumRf
KmVQBl9gMhyiSFxXgrlzKUggIA11rmW/6Axmv2XPeB70of0G4af+vW5pKWlexBRxZtiI5eUouAwW
I9sB5M/f8lANTlFZ28hQlX5yE8pilLgtfcQrWq9X6WnLXXOvRZVkr5SuR/BYOEzFhXXTvpR55JOZ
N8QDa98doFP0KmTNo7ClcxyWneQxwlyNUNKg1CEEd5nZHWwzPEim6T0NSU7bvlUEo+hZHDBtOqQG
cBFdvlMG+ulKFotfcesLfWvbWbotg2E4RS0pFFP7IZNjalMaKh2fkjJTQLsHRGeo2E9VECiPUTlw
KpxI1ZihT3RnHKssXUYtYwlUjZYhFVtJofccqkqwKX1HerOCkrpG2wcIcVZdEf/ihEHCrmiMV/R5
Sv0uQxTx3lY9ytCtHKRMmWRt+Sh7I3e+ahQGqJk6lL9Fis5oYC2K/sEt/OauDnIAh5ajdwymGwC4
XRn5HkrzIc2WrHxoRE+lSjNh06u4ioNdnDjuTVYy7cIDnvmPvupV2lUf6hqOXfAQfrf60NQPceoq
6MFkfYkmgOL0clevC022s4MruUKC4E7RmWXSWi1trwaQ2U9FktafjKRW70mUyPhdI6BV6QZPHffe
jkNsv9o+rbUiM5jaJTM9NJYPgDf1GTVq8l5lPhie4ygkCCOQ1Gis68ytyA1w2zwEV1DTx630dFQl
ROtxlQb1UDGeM8C5OMRDowKeNNtuH/VO8NMJ8pFFUosoNdSJHsC6GTQCwVXfLKyNcEWnbqLCIhMp
zJosv+gBq8V173yRO7ndZZVmg3J3XQgu/cS+7RVXVmHk98Gq15YLuV0DzuDO8Bv5WhI+cGiDB+zo
a0nyklgx4xxVSkkoTOOb0FTqL3kQ9JuugfQ+KmUXQYXBySCkSobivnIdJHRrDR/gMu9/tYYKkVRp
JfavSLOlI8Otzj3nxHmuBjV5EyEcnPIgDfAx9eaT05cMFqpJ1PwM7ER9S5qCmlin9E/e4Ht7rXEd
5DgDJUUM0teYYpAtjsNGq9I03GQCMQhG8Y3OYtZV5yWywgZ68UBTBNq4eRpCQNUP8mswtERIVicD
72sKx9DhywzqpybPMnoxtSZ9kryiBw1RFA4IP9my4l3e1P0xDSN6PYps+d4xVdzwpU9V7174FiIE
IkJoJhN97e5KjagWYgmtg+++7Cg5O5Rv0AUqKxXRD1mRUga1Bg9WWuHF6BKEjspxskz1kyOPdPOu
yJJ4a4q+g41WKnzj6JsdyBjN8BoLqarKg5baUwkZAklkYKas6KrNbTjMg0aXPtluy2x2HY9vsgxq
Rl37vU+/VUb+p1qjUIZ4Ia327CnSeSTXel2bNgxMnmB2X03S115pQOh74C2YXiz8vNoRTykM1mgh
FCAZPPhgcCIP6m3HLqDK8oZWrkGaBC2nHU6Z50RwBYIsUlVACL6LGrsVdjoKE73bwibDpYgKS6kh
np5lRDGDI9CVEn1fdxB3QKR/bcUBpD9a1/50eI5NsGgIQHZ9JvKdUQsL9bvYpaOg4VZMlyqOBKFk
nSgZI2Oug+ifyRQ5fXC0x00V3urBkd/6WkpgKGsIFjcCsm1/k0hOYT+HssPjdR9WnkWXQGSnTOKH
tZpKJb1jnFZocX/gelcOfULO5AuKZ51PaJWpfg5bn+28DJXtUaty0avte9mFH6ksXTieNTv0GCWN
EpvedSiJoxchYdBpoxqvlsjJfaPCVeG66nAzUNWCVsnQUeOo/Jr/geIPDCYpvWAwguMMe2tX4rco
UOvJAPGajnB30DXC35iGRBuzDgjiwWLWggkGRUWfsXdAOmd8ruTVbSh+0JpJ/e4ATiJ+MiWttg6B
LBi5K7tioFtGiNkn6BgricyxUFoC3aLW8nunbT0LDoKC2qljIBHTrsLCiszwTu8TDxhKJAtfu3cH
MHMqby+qBNpb09CXJzYEiRbpxZeyQgi2lnMFzrRvjVcQ3wUp9XvZNZB0j+rya2EagGwoGwWrnhrA
Xgwp9LBDwHY4MYyPbZM8mnqN9lWSyOl4e+Y/K98uQSfKJpPZZnOntRAy2r2wr4pQ9ugE91pwa7rM
M4aNYz00KR20Nm0BvCWBrr81rq/vNQ2acRXExrfEG9xHPTaV66BTYArIfeIpP4U1RbixvqcuOTa+
A/QAItmBG5447CHzXfUlbqFFsUlEXujxSnDi1UZE/7C3kh+22/Deqgr4dKOwx1FySparMm8hhej5
XmAJEpSmrCT5qeo6Yw5D6IoXIG4+s2B2HV2flVlmasfKpAIr27aiqLZpmCa1FcX6XaE9qx1XVtEW
muDZh/vIuEeA/AmCnI1Y97vIXgeMvowEO5dt6tNyiU3NxaRgoxEIy4o+/qQzk20nan0ooJBw5JfI
kt8aaG4WTChj4fivkjglGWxQVaSuqMka1eWxtndmQ7U93TRoZTK0/JnyRHs7XPu3YOjvITW6sQ7e
VQCr/Mq7vbwyZay0T81SgqTWJCuGJlvUqc7NmmFPbbZQTmi3FjA6QRVxn1wDFZDvGTjbjOMJCwsd
S0sfDdqKrNmUuShWvjdY9yFRd2ye1MKRP5HbJ4zAZUyFUZAgw9TBCMsteOzLy5zbXKH+ZXSsh51t
rozjVqlunsyY7onVH4tOoBiV2/u6Bx542dbsAjXV0GzbVO0P/qlFZGMamPNATT06W8ox1JqHxuse
kiT/3NjS18vmxsLyxw3VDFsYtmZaij1+4bO1edUQlZFsnSCX1tbQfRRH+h774c55Tt5s+m0P0TVU
8GtwUmsIBoItANJTsL/8I+YOiDj7DeO/n/2GShnsNnG1U9y8xeab7f68/Oc/lCtxlPM/Pzl/cmJa
USpMqhdS9KZ6jcYwVghDPqmQ8lP3neRL4UHcF7tkOZctzy5MN6l9WoalqfbEW/tQzirS9ZNcdGNq
FFU0J13Dq28um5k/hmd2Jg7qeMKlAKLwEcEGrJMNJPl35MnHdONvor34J8eBLhxlZroZujy5azrP
U5p6UE+9gCk4/2WnV1bHCGVgLNiZX9aZodF3z/xCSXoRa7Z2qjaUbg1IJOO1eoyuQbduYVvfLa1r
9mudmZscBUuvbKstrVOkhPKXQoj02aU83P8TnzizMv6Ks0UVaqkmRQLcBrDp0N6RTCxckTMvnC7O
DEzc3ShbJ6V7elJqCG3DBNZ+Tx62meQvnNpZO9z8ti1kRTPkiZ0gDFtGtnQ42rMbCqP7pIThm4b1
Zd+evXvPrIz/frZdja+5em/YpzDXGD367hkvOdGNYd7938xMTmoeqEpYSepJ6R/K3L4Ny58SCg/g
rxfij/HvfHi/zpYzOalB53hdjUtDJl4BWkxy2Df94B6q5ccs1LaXF6WK9y29P2GBELJGoYBekTXt
lJN4ll0XWSdwY2iJlrsSGSO5YeYgUOjeD/vMUZEPojaZg4in0wNXu33ddNazFPWAdqDgddz7voGD
yIA01O5fC8ax2hRyXtj27P5HoWjXMpQrCaMnCkNCSfozgxdFt/2rNjG2JexqEshV1/7sR19S6btd
vGZxBZ1bfyUgpLIUCPng6PYdG24YGOoa5luzEvUitCtQe1Eb4JGZ/mxW/mcPJh0bqrG4++Y0yDIY
wN4I2cy6PdgdQzCe99IXsNAyn1V13EemIYDAQoQFblWWkVlF+tGL0JpiBivwfkARD1magtR9Du10
mADWHRCBV1xAdjHUWVYYt6CMkk+kbYCU009icI558FV3PztG8I0Z6G2XubdQrDOJQDnMQB2TxhnD
pSDWO/QJWnIBo3hVyGX9sLlRgErmpfWW2h16YxW4En3Uf1AhDI9AGdfKkx68RE0PUqt9UELoTxRz
J1PrluocbicAKK64F7G5yiRSyUTAbiIeXNlZGw6fL2YSJHV+ONRSEzQwDUmBCQh6q85G3jfYhsUP
hAf5cmr46IQpmQWod2RS5IZhBCe/rVv7XiX2drvnXP0lmHXrYywz1FoZxkGFu0O5LcSX1GN51FdS
CETEzhtQFJUZKy1uRPNN837ZyhNEoHlJVwStEZg7vQEaNe+LlX1XSpixPD64nD3kGqzzkH2CX2Ay
nIrsgFrGABLGQhW+h69Ff6RpsGpS4z6ASz/z27VRtTtSTeioNdS6JKd6DXJxyGA2TEz/6CDBZfZH
N0XyhMRsOBb+lxRSvgQF0ypBiUVOr+C7cZOtUb6KdLjzXWfvKkxStTBsMjqPxibEDtRp23USw0ld
Sd2O7tKxCOCDKrYWuKOqhH0L4jLD/kUi9xwrbzqUrG73M0/aDV02igTqFYMFJeSFUolEEpXrTkBM
pVkkU8GmCbPjoDJ0FiXDKN/hhO5Pg7kWPY/vQst6kZxg7espHEMnyt7wmjTXZgh9ocY4QMJJoABy
8BTnOq6gTwigbhHatVSUEEY8lub1oDIWpX2lOfw5dEt9NUgW2olFrh8CD0Bor8EHEmowGwHxS3ee
k8F55dUnP0ajQ+/iv//CGRoJqqGoAHUoM76/sl1SzyJq1ZNogIvVqQR/jWIES6nHzGv9zsrkHcWj
wkhmThAef0SP/Eeau2tvl4NP3MDvW97IG8Y6Fp68sYk/vb4NTRgynRYBhGeaZpW8RGqW2CfHlk1u
sdw/NbLHVGklx85zZBbyTup95GESJSrsje0yCV05DeM0ly/2ud+hn9/rk8VLrkmyrVSP0fAgK/Qj
II5Q7tz2KcykV7lgYgGIcm07m8tmZ7b8ndXJi++Iscjj2Kc0dF90T9vlY5frsglFndlhldTOpIik
40ST4FJTE9ON+vAZNa4jahafWnh9V+YKej5GUrbBQqw0Vw4YsS62ZsuKxQDF5N2vyrSKGrd+HMnW
AY81IEt33QE8HAd61W6yR/M63FkL7/K4T5MggPxOVcHsaLapW5M1hqZR60qgnTKhXUVlTsZjvVqd
OF7eynkrhmmRuYIcGjEk55ETzNIy3TI4iRRB3TOI36QO/XIn+3XZzEyAZugU00xVWKBVpiUANBCy
Riusk50NcKXFbrmKGvVFR+bTagGQXzY2lxKcW7PHA3oWDjLBnZdq5z0y6riDW+yaPuUBXuCVtGdo
E/q5Bf+Y8XjMjYn4GFHL03KDUeWhlRrWqR5n5OCigxeSlqmzkITPfSkqRODCTEEhxZz4g2nmgaPX
4qQ5SLfVvQ83rxTRTFGBkl7ev7mPZYqxtgCoSCUEer99cW/3Ss+Uu1cpt0nnP4aSvFEriJcMVL4u
m5r9VFyStioDdRO2OfE/jh3oHtV+IpYZdvGj+tIx9/wp3BfbfmN6fK+l23lEwn04V2cWxcQ5tEGv
SiHbT/ZTcbQ/lbcjQBzBqJX5DP5kK63VJ7EfID68zW4pka3lNUzWzw3cBp9gztu0b/8goTSojhma
SZL8EVDXmH2gyrL+pETJqfaUF3OAkuSf7PKZjUlCYUhVnumm9lRuGSAjGdvDavQCLdlqKB5i0n+G
wi5bHD/b9PI6X9Tks3ZDT6dNBR5/5R+S++LAyN42uCoPl63MHYkzK9bkU6p+FWQFIPwxog6Tmwpd
UoDZl23Me+hfeze9h4E9JJ5raE/6vt+K8nbcu/YhWSnMpN6Oexd+WjA4k44ZVKKsEcCngeGbHHTZ
1Z0+cLWngMdtLLPRGtpJe7pH23xh/5S5m+vclPr+pHvuEIm40Vlb8ADqfw3r9cPN3lpBmnriklnY
yiVrk5BPGHVThvX4ud5c+bNkf768cXPX1vliRvNnt74dqEMeJvYT8APaIFCyFG++eKygcbhsZ4rP
HsvofCBbtWSKdYo5fTNrz1KiHrerPmfHbueOKuTqWtmEEAyEDLFuEGC97/lkKLrqh+YxpDLK3P09
ScbCwzPz/bg2FKGPdyco96mrdF4OYbfi0KdQr5CfKB7yNdoEiKq0m/4ZSrB/UP16b3DiMDaC6kkT
O09pQKMAVq9DYNhvl7d3JtoiQLBoUOggR2V7+tB5slv2em6ekC7JjsoNo/kQAayLe8SMVvkG4q1y
o6JLtGB1dL6zG0uRVb6pAIlFIGRqhjpxTl/u5dBiKxUwV3n1SqpYGHTYS3PfwwGFEAZJ/Pcw0hkh
RjiqgfKa0cbfv+FvAeb/39Dw//8BnXkA/jsk/qn+8e0dhF5V+N//Cw5v/Q8wZcMGx2xZhvgNev8D
h1eV/2FKAg9RVYPHyzKJU/6Cw6uUGzXQ7uQIgJ158P4Fh7f/B7eyLCINXVXG/5P6d2DOE2fFW3AW
7gEeblsf8fcTt+ECLc0wSeF8W7dbYEob/4pZp223/n3mn6I9KtObs715+OOT55Mt6vsH4qPNyUWn
mfHgANCDvB9Jb2To8r17m6/DbfbAoNfeXgOh3lWgorb+swltHwhnyLYv/4ZJK/Hjbxif5rPLtlf7
RPWBF63C1xge8cP4UGm3Y9HdPzIdto7ukAHY2X+vh/Fvs7ZMXGgJMKmTuKJILbOJLMyiVXEEU7wN
7mErXA2/oEHaJOulyP6/fN7/2NMmEYYjFRpFmYw0/gYmrht92x36hwc4b9ZMN+/aw+nH5X0df/9f
t9CH9WmTt58OumdHHutDfe1IYXWv7fWdelgKnCYJ9L/sKKpuMWiiGB96TlHVerGeYweSVPolW/+q
YmySXNYYOe1QKl96qcaH4cPCqHYpmqmSwjBc8N5fgkRIUYDB4Fh+U9fwuN83h2aNyh8yKYtBvsL5
njFnks9yc1j2NGM3lMSuMm7sFfye9wmeglzbV6ijtmKrnbRiBYXXnvH6N+suXHi+xsP3YaGGrFrG
+J4woPF+oY5SAqeucxPgj3VrRT2FvfZvZYK/P95419DK5zYkcZjkZzDIKJ2TU+X1FFhCVDc4Btmo
1ory+2VvfB9ffzQ07vLZIR8GP4rAj7CLZnRXdukj0Jdns8wXujczW8Z6dJtxEdukxjLZsjgczKEo
MePYTyCOURmJN5cXMimF/Xslf5kYY8ezlbgaOKDKL0Z/j+/gSySo7tbiCirQhS37MB/Fg8C0oUHT
k+jdtKcPgulmmdG2WBpTx/qOcuPmT/qjHpaAFTNOrnN4TUqogqrU9DIcsnIsFADI7iLv3kbPC/Yq
z3pICGIQZI6yhct3dKuJZ5+bm96FlFKpe9eY65FBTD2aNdUOAOw2QDPBzKuFXtucUyiGKQNW0Q2G
kSZOHoS5myQNF0YPdjY0H7th8U5aMjFxb0fktR7HLAg+rENPZLeDS0tF1Gjb72TYCSiF16NM3sLb
OXeqzlc2vQqTQkQqSNeVAllQpI6ItHhdQShz2ednnhI+1783UJEnT1cJmiCOS1YHD9ax7OVN66fr
ov9uFs3aySGNc0+w5l62OUlI/pwzRVD4BubDjOL0KCNiJqdSHo7eb52QI9sztry218DbX4FYrtzN
Uk45t0qQWsBgFCoBijW5OxLLj2iNctzc1LkRsfeWVNqvBF5TN4D8JQe82Lk7ut0LV/Dc0WNKF3wR
17DGHfz+PmmNvhUNEKOVB3q+NDOkQ25sF7J2JozDFNFddaElPHuvnFscnfnsBiuDrgp9QSQyBn3d
c7mvDu2OOA+Iw1LUM3cuzk1N9tSuorauHEy5wSCvAHrTusD6gn/O3sng0AC8KQTr9u8w92xFXlr2
FtQ4Y6wDL9ou3NOSWktXyLgveOXcgTs3pL7fOqlg3oKpa5MRBOgnmi89mkhNKJbWM37z6f14bmbi
E46ixFpr8YylW0gXd8qhAV1XreTP+k4+lNfywgX5OyP9aI95Xlkm96Ad8n5ZcWB3oko44OoJljqa
0V+LnXLv3yGWcUpfChoiRx3aVQtusitoI5h7XBdQYi95y/zu/udnTIvtJm27qsn5jCpDUEx0dah5
IWy9cLHMPT5AFgWhI+XvDzXpgaDfLsZAXKmDYGtGBsQydg4/UZiY6BB0cb7z894/2Ix27I0Acgel
gEgxtgYdLlHVeaUn7N5GFTrGetSVz35Ha8WL+/7nwg+d9QLGdJURe6iJafWi7DuvDzNuBlg89sMR
YYd1s6o3CHf9ho0u7f5cJE+dUNd1yvWaCmr1vRf0OZMXRsT2m6fqaFcrJKnX3RhX/yhQOl66bsc8
/KOT/2VuGgToiZrFacN3UPfWFSRfVbMu99ZG2Ts7lryxdt7j6GbxE0Qdt/nSJTjrBZrCOsFZWrjB
+8WGEBr6QcVix0uwpJ+5gSxqk22to4DBCdLedbWPn+yHpZR79kbUAExRg6BENG1WJyhNAo3gqCVm
+SQxoFkV/kJ0NZey0AUfu4zAAHm3J6nfMPSG+B1eoUu2BZ7ynP1AtXsL39uYblZotcWb/AEv2nn7
BZ+dKSi8Mz29IP1YsXybVzs4jllncw1T8+hDsFsfem932drs06nTHTcs2WQrJ4GdlAkJzB57yVTg
zz7OfgCf+9x4xoMOI8Yql5jZTJLsDxfFOyqK85rJvN+eWR1/1dljo2WJLLcJxxJ1mF/IzJq3aEmv
nT1K11cVYgZrfZW6e3GV3VFJ2C1WF2ePzZn5ySlt4fqQovGSLDbWvr4LrxuYOU/Vvbfz1/ape7WR
upVX1lrfv/YHa315x+duaB0wNHQopIYgTN+vncFMKZMCdtyDn4nLj0G7z6L9ctnI3BE5MzK9GJpB
CYO+4GIIQxjm3AZ5zk4eFt7YWSMqrjMi2M0PoJGmq4wRzk14ia5XWmmM95eby+tQZnfrzMb4G848
haqiGKJ2fFb3CcSS+Ahj65vqoN3aX617WLW33tVSJjdXTqPdQ7HbIKEDJD85FKJQG63xf9djnD0g
FXCS6wgkzsHYI4Cxdu/VQ7IevljlwobOr5YRByqicIt86P+nWiSkEU6xYhr8KtnRmYEJfRXsxgOB
es4o0JCk66XzMPsdmUQgO+Erct2932PqqXbqSCy3MhjTKl0E9JyFlc09FeOww79NTDJ+YHeAqhVM
NBnkhIhtNP1Xmen4ziATQhhpwWuWVjT9gMw9eQla2ysp3xQ34zcMv4YvIA9X8k65AluxjDOau0h5
jEYuj/HZmOYgmmQNcqxjUnEZWYJTlsHhlQZhEJopsf7YLH20eV85Mzg5GVEQOoM/1vCKjbMvH5VD
da08BtUKggzeXpSS3pw7iA4Xdnb2PJ5ZnfhKozdVqMMB8bugMgAiXjWobuzsbbUdto61ggV5b2+W
0Dez+db57k78xzUj/Ef7HWo0zEevhuvkk7HXtoAilxt5S2uceE/QmrXbj8UO1wBp4LZ2fR/mtfMo
VE/zFjZ0vO2nacP5wiYvYee5TKuNJWb5yj0Qux1HdYJguwQs+s3vcsnO5NWBogN+mDFWGwthAWTZ
/iqW1zDgXzcH/BU5R8RikS2Lody6XUr51LG68cE6LVrmt/jvB7RMUsCNG2esEmHUFUNcn5MHJlS7
lbttVtvv1qo+QqwBO8Qu+CodF51nDJguWR///ewNMdI21ArB2sttT1cIXuoRoDasydcRIG7ahU86
e/mcLVZ7b87LDBEbozm1gUbSfVDiYiFom3VQiixwS0HbQ8PgvYUmDG3DGh3UMVvG6YN9qzSPXaw8
Xj7s8wvhQhvHVHiSJudANt1G1erRN2GtMxM0ym3oyxd2a/axNeji2xTP5bGS/n4xVtKqUjMuZswi
hhsIBZ6cI4qDfCLBCUd6Nbha7iXNbeG51YlPCNvrUtFj1RriKwvpiayqIDXKl1Y353vndibOEHTG
AAnF+KluEWa87a5r8AD9Br6+tX1cSj/nPpgBcJB2B3xk1Lvfb+XgxvUgk4LDs09rXLektzxVFjKj
8aadHqYzG1PAljMwtW2P2YlaZojZtGCV08jrYckHSLhrbLl/veyFSwYn/iHZgJZ7nUUNfX4XVeG1
q0DFbzfmVz0CuXjZ2MIO0o5+d1WkeZ45gUpi4mjBVZ90iNsdL1sYv8Gl/Zs4xJA0iWfJOERwdA/a
YawbeoflcERdWsn472eX3uAVRjeMjtd8z47QsJykz+WIKILl6IaxDffoPqtQqay9rbMe7hXEVb0V
0wvgmpbS9Qlm608Z+txlJjGDqxa1HIxlaOmQHcNDTiNVflCfCMUI3lGP+HF5hxftjR51tvTGHcmB
OpYu7oMH/zpfAyr81CGroG70t38ULjCqozPIy+Mmi2nkZ6ZBV9Y9DuqKdJUm3zLvBGRswTHnUmbD
tA0dAhF1BofTQR9i5w6DMRES0Kvqpv5mfDevigflGhmAPazy0i3iImg086j1B+1hYU9nihKkeSPK
GyQQdIOTb2ikUhKlynjsJZR9yQbfpAhRHDhYkLbzpa9FWaJiKF4Tp/5cIWmimP5CX3IuBoTokOAB
Qsbfjbb3nxWGm6Hp2aJV6yGhN6RfhB6joaaspQyqqaJfNY26tlwJBajm4HXR5vIWzAUxFEmodVn0
98btfm8/9mJ+mesghHDfXxnfW668o3strsfSsvFonNovyJqh3vyluZUPzjZdKLfN3IOGRYeZJjax
Gi3N9+ZTuWjbpvLFymgz5woHt/aR7hdQ6g7D2mxFt7u83pmE5p29SWRaWkrSVh0U/JlvoEpgeTdJ
6DwMGZdEN7yYKsG+6xbfLhuduR0tQZfRAP81ooKmi9SgtSlDdL2j8GsHoYNRegc/BPkV+qj7wJJs
JPeVIu8vW525K99ZnXzZVNOKdqCLTHbK9VAdLeg+/oEFlXltirXWx4pCKKuMXgEbXIXqMYk+p8hs
XjYw4x3cPyP+kff/Y/qpZJJugBJHNqmNtj6FH81HGy1TmKkrFg7C+A0mL9g7U5OrQKRd38ipb60K
T+xMCbIYdHxk6y1T4AOMni+vayZOs4QYkYBA0sUHNH9S2lleGQw/5WW6BsvPAR+lIJYip9ntsy08
DwyOoIn//nA5geYixYmZGA/cpEya58YGcq7bvJKyhf2bOViWpcArrADohyF24uNVkdSd4YfotNX2
zrZZklRc5U260TXk0ghpgIcvFVxnEjAK9FA+YA54njpZH1l74Qwi4MiG+loggu6H+VWaaCs/kV88
Jd3qjbuWQnMDvdffv0dsBigpEVLPGl+Q91sbFVkDeyY6KMpgbitKichZQ2ptDiuDQayVYMYC9rpm
4UjPdWLGzIU3E+SqOfKnvgsCGLEJEv4s11eNEG0cPNno0sO+IqMbqTI5yqDbraZn3waGT4vou44c
zN/1XODPHPnfLgUucRLotUizdGCgCfSQIMoMDwKvPDuaqb/Q/J5pVQgYiOHUg45hfKAm/pTFjhaX
NfFHtUlf9au22/R36gvKk3uIxneoGCF+8NDdalt/52z//hpHP4bXlqY/rZL3m+yGValEJbeN5ad7
S7tDJMqWyqVP+fF6ZiRRMQg6qB1YxPvvrfSM9TrtWDysr4bvf1D4KTpun5j92rZH+YDOp7TgtDOP
PThuJkBkHc5yYAUTm2Hp+k0wQhupxFpowSPQuEZqduPtmhXSzPm6eSUf7nf9vbwzQDuiDrgUN88s
25AptdG1BIDyoc2VIeFZtWNcKVP7rqF79P4Fcf7vfZiPVxGDkURzOhcDPHnTkCZsU6WIi9+uA+8p
5aBuU6bXfb8aG+YQKSFW4z3Sn2dcZNteMxp82X3mV/gf89NccpAlOJxQs1qJhHS4ZIAYjdP/m4lJ
9kjtRA/NlBWGYbHXoy/L3A1Li1Dfe6cm60IeciqiTZqtRfYjQibg8hpmcDwwAdBnoTZv/m4avTeh
mpKQnIZ9GkskKv9RVmAmDto++/YHRaAshPujd79/4keDsETwSoHrnU4y+IMTdMPYYTV7+ygs+AD7
5BDF/vbywj6+uu/NTLYO6qhalxi5hLShP/ml+supmd+00mtHRoXtsq3xFvywJGCgtOXNsWs0uSW9
UpiRFY1JKIpJBrpFmmLvW+3GKyV0vr3NZWsf49iRu+Eva5PguTeb2g3GXCVq001s6qDLYGeOzC3s
ueQnj36Wj9zHC1bn9lMXOoZlE2Tv9KmVYtdjDH9USNEBPkVb01QR9nowmnjh4M5djwYLpM7EvcEV
MnncirLww6FAf7K/kuCvfXAQWa7hY9TX4cG9GiFmQj4WVLIVqJPXoOn+4M3+ftgm3v2M8WyeZfom
lIqF1XD/l5GDBFG2llE+hVJ9VaI7c/mLzu2toRK/QEcJkHg65GylnjmkmUJ/JxsgRagV8xhRgDpF
rqpeBX2ZP162N+OvJrkuvGYIUMDaPolf+qBJwqBmh+PgUwQ3hrDg2Uge6wgN6WQpJJ1Z3O+LRQUr
CK/U74rK2T4GTiBp7UCu1wv5Qa+Uay+NngHUXENnfLi8rpknx9R4zIG6j0OW03EtNfNEEbkWJ0NF
y7UHmeg/DJ2+yUIEbMSvUn65bG9uaSTLNNpNREg+EN9beejmQiYxaqDF8NN4W8v1Qc7/l70vW44c
uZL9lWt6hwxAYDW7cx+w5c6dRbJeYGQVKwL7Eti/fjzYuqNMJIbQ6HnMpLZuK6lPIpYTZ/HjDrzS
uFYhWIg5gTMWSQpmxBF5zkvZfBpBvRmmpjP8gsKPL0YtoQj6i7gZpiHWwoNrHy2GcBAeq2Ju5qoi
A+BPAT4zlCNK6DNx6yj3L0avrpz6JSN4n6EjoWF652r1pIhUEoSQgGs3Ia8ip0KsU5VWKhsLLQAM
BpxZmXnLOJ5s3jeCKvbZvFUCUEQylCoh5mn6xiOuAAHLn/aRnrKX78/GQg/10vDskoHdN2MlWDEc
5Va0iat95E+YTx97B7pDQeFB2bl4XOvFXQcMF0a/fOvZZTOzqa3aCkbzdi+1n0OyhuVc2bQ5lNPk
mQ0FGhhoIk8CGDcuHghZWbo1G+ql59UMmcZ1ChtWil4GZV6u3XeRufLOXDvBy6WaPTPqpDZQVICV
VkLZr9gQLQI/75aOd1b49P1Z+FqVywDh0tbsLRnVTE4bVIGcFILvqSs6hdpzemvdlS+t5OSHfCsi
/eIRCkuH8aXKnRQD6N//hmvfePkTxKKfnQwZiFVQKeG2GcljEf4Yo505HtE8dSGCmugr9dQFxOql
NeE5z6wppLHDbIA1MSyHq908ZVsoZFeu/drfRD6IbTbdHsTqm+Iu+o0cT3mPXteJNRbKupc/Q5yB
s5+Rk0qlIIzCuh8xQuaKaqoNak8Dy6zvvl/fNUfzxUZwZitTyjKsW9jivravdz8hrJc4yUm761x7
UwTlM/PVlzWrX8WV707WzMtgZMK2uxELLRhLQB7lRD7mgsF9Y91FEHNwmn3rQU/tT+xDrd1L3sOT
euIv6eqA/qLjEdV7VAhFiXWWC5mqpaUpgkdninLgtWSoGaylWwuBIXYTg1Bo8wMHjVHRy92EVASe
K7HCkC55Hf1hN55SsG0BTYcaveKbQMMKXhiphIqfwyCXqrj9YS0sXEiYLn/F7Gg3NVBdENcR+9x5
0DvqN/yZiZYyeCzAmH3zb83wXZqcHWOocaU9wh1xmyAQ6cWeYjoR4mDwHm70u7WXa/lMna3z7MlU
rIHlGhfrvIOEC0KNYp++tYJC9llHNc8TKFXVaZ67Byij+ZCwjTcp9BOdcf1SLXqts58yO95G0alU
H/FTGq/zQJruVs+W5BCIad6BFcU1Ara37yi6+W/R7b8RBIHWCWUvEaBAnG32QMRhFNZJhqtlkiMY
5POxdSQ0Mr93Gwtv3YWR2cuQJBpk68H/6sTkN0RhEvuzMx6/N7HkmS5szO6NlieQiaX4kPRYqo79
OuySe3Ac39gJGusOewid+CAfig/z6XvDCy/shd3ZTYGweB2VYgGtIXcI/roN82NlYAxqzQ2ureLs
ghRGUhtdiVXkTeRm1Xveps5Qr4xhLLi4i8+ZXQtOQ4jNiRc0UUGOCMmXdNx+v2BrFmanPR5lq6sj
WGhS1BCip8L4/N7Akgs9/4YrHhVF53YIlmFHu4/vpsB4bjwFMVYguNIStxzd+D2+ad77HVDoLvXG
lcTzOmECOeg/r9S89qPWUldX4iRGHC6b+JJxT6Ad3q4E/YvHAXhTwM6QcGJo5vKhIIxD4WICYX+t
PdThvQy29LwMvl/KFRtfM09nz70G5aghx1MAhZrY0aEpWjyV0/33NhbPwz+/4yu8ObPRq1yjZY3v
QN/4pDK6ieJVpnARTM8CCFNBhUhDmR+jrHOEgZz3dLCHUQeAAhDoepf54iSEFaIGCMKv0oosACiQ
7MGZghEQ/cqrac9KTiOSVbAn6o0aKMLD2LHubLzd0iYLQHu4Nkqy5IXODc6ubaLIQpYABiuIOpsk
9Klxp3Hds1PqF8RcgTAt5On4PkwDAbIOyT6Mu12evchIbCYlMNcnL2rS+JKabNCYRc3zSYrQG4IE
OPYnKJQQSIdyByTxKpxDmJhvqWCtsXWMDIM0Y3b8QQXQGuGIozmUT+VOzECHW6sEhKO4w6SQ9/0Z
XfzgM2vzcYCGQyFuqGENslQB0BKxxzzBrAUpDGgbrBM1LB3Yc3uzBZaaBAmuuHhyDUYesgXZo1v+
wUMmhoL+BYTRmj3x52eXsILEBTMbcdHBAIrrgRS+dcgDqGkCFCbXJ0iWLj3IT0xgYQRwcQ5TgBKU
FKYZLj0BP40MCEzLVwKCBdeFxhpm7FArE4hy8ednX6TYHQWrAEpJedR7SOZ/mJNdoRyvuStHY8Hd
o6QJxCDwnWgCzQP2zmwtKbdgCK9MAHC+pDoVVAe8zuHe4Le3MXX053z/L3iZq0sPIjWRjeArMWF1
BS+VUiKX6EshLXqU3cnDnG4GETC8O6B9q/2vnRsZOIC94f1f4KQQkeHFBZxZn7mcLKmY0qBZDjwV
ml5OA5Z3XwwIKO74lATtYa0dfO1UZwZnNz4zdW50oHz+cqrkqH4lJIPLj1pggTXFTdd2VnzBf/+F
9nzkvGuzZIBe3V9pp/06HaEtBIrHOLA87o3eBF2Qh26T/zQ/1zf3+70FUefl8S0MacwpclDgDYyN
3X1C7cuR+tErelA1QVVq5RBf3X+xtgAQA8Ah0FHzmCXU1JAD4fCPUoafC7ijL/DDAvHXrkSAizuJ
dixSXJ0ocN6zSDZh7Sj1MfTyBgpFEuLRPXRo1KcEQijIdqAs44bvKx+4dFrPTc5OK8bVpDEVEn21
B1bjZqdsMzdCp8OJb3LMyNWbVdD80g6eW5wd1yQ0IGsTwaKSuuwOIxcNqL9+0X3+0bmDj5Z3UGZ7
QbtDA8Nf+dql7UTLGzsJwksBLbg8PXlklGhMQusRlbANe6vfBBw8glneueup+5WrxeFBiwXISpi6
Jo2SC0x5kBgFxlKrjwhKb1hU4u2nK8HoNYJzZkc8KmcuPYekFRsUHFLtvtADm/r10XAVJ9uwF/un
+tjHjrIZVUfxUVvsNv/GaPjM/uxJKW2tV6NR2I/4TmEIIY3moEGndGX3ls7q+XqKF+fsO+PWyMqO
YT3zI6qKml9sEhdE6kdVAJ3x+q8NVF5Xe2YfNruPlslCDrEsUcWfgoI73KV+hok5UGUrLki1A+qt
Ul8tOdfzj5xdyNLo07QXiymeTXKsI49suy2mzUB/dX98C0Gj9Cf9RP9grXtw9V7jY1HqAKRKx6Q5
QAGXq5tHGCfQIfjkiBDEDcMkc+V2hJooVx8UOV5xPFeBDqwBLwYElYIu79VooEoGapU1QExg+toP
MdAvffP2/XlZMzE7LgqUn82yh4mGpo8AU0FJVErllRdiadVQIQL+DFgawKTEmT07k1apgYVEgpEs
nvZKB+L7Kf2BqQKIJOTlsPbyLvhO4N2Qsgldb0T4M2tJFhZmj71DuC1K2sW+K3aZ7mWfHXiOBn/c
qaWXWc6ouGhTr16HhW+9sD7zM8wgDPUJWBesZQoqBnHAKigtYaxaIKaIG76w5mene3SVfWLpaTRk
KJljkAeEnFenU0MHspYnBeflVO8EAd+0FYM8kxv9/qJMXSkiKAu+GyOlCgwiALCuRpBD6OwVED/7
a1beYvspvTd2gshM8adn8COzn7EajKG3Bny7zqiwfUjbRPyKV/JqRFhNLDOHOK/Y4uIdxHcBiP7u
TYzoQo3ssLqlCy71wtrM2wwms3k9wVqDWU/2GgfmjeZVu9zPT+k+dVdVfMQDOwsdDXA5gsJHgG6v
CMI5dDilDC7ICX9CFjD9PZ7yx+I5Oql3KODvcwt8ig1YJZoNu+8bjFCt3NbF1YXD0dFKMEEzOaft
gprWWKWJ9BfgqetcwWcophSz39XberC6cGHg3sCwrYPbCtThs2DVgNBwwkMw0sj8l9TvWf7USywA
rH77vadbOqzndkTYc+aE2j6KknaCnYLdJ9LvgtzFZKX+ee15BGObIGxFWgXc4CxyKnN1bFoAHoD+
KaEkqhq3aGviu/jGtJHiyO0aQOD6pODSoYZhoaUEVMw8Fs7UWp3CqLWdnmS3SRi+D5rqhiX0Guto
N1SSU3cfNXDF36/k9Y7BKvAIIOlG+eSKtQLOnIYmgdU0LE+6GTmjZj9w1dxpfffxvanrTdMIGA7A
KwzQNlhOZodDiUbZhlwppJGTnzz/GDKQ5WdrbbPrNxBGMNgiuEYAkp6DYppRzYe21W2naBtHySHf
TddqXtcnAyZMVBAhGwe4y7z5N4RJKFeNBRNK5kCaJOj0cFsOxVatR5fS33VWeFXyCSCSQ6GoDOYc
L8Xfq9YD77VNNX3mXbKCMlzw3vhNIFkHf74NLLw+C9wKQLKZ3lPAt3wLfN7dzgQvpGA7IJvsTgd6
2Ym8tTGa636zeml05ktTbmuAAMFo7Zm/oMwCCtFsR12UONafwyvY/czW7Dr2aaZoLZR08RQbI2Qq
6N465u8dWMJWB/PFObx02ZpQOUFVDQzUYlEvncsIlVGe8NJ0MHvsd9PkJQnflQV2so0htRtvIKru
VJXlaBl1JzVd2ctr+AQ+FTqd4j8COP0VGZw5tzAE7VEDlOVXQAwEHlqum+oTpaTMNW+Qu7n6fjya
mpO8dico3LnxcY2qfemm4k0C+yIKZsDNzaKu2kLQRdrGdOjkq3UOxDbIdl++9wbKgucR7JiwIGBX
iMQvlzlsGjwhJsYKOkipQOAuDZqtqDtuo0/AlxFcIcNJHGhArWYcCz7i3LIuztrZAhcZ7/ShANYx
+2FtpmPuKR8JQBqSK4jnJDCd+/9ziglR/f/nx+oz3wfFnAzAG3wslCYDMwC/EwefFRjwPQTppySQ
dvZurU62/JmYj0FwBfPzc9yGOeRow8F0oITiqAp1ibkGe184KPisf5qYeYCsxCiWTmEiRfJUMCgy
jao7rAE416zMTgqyt8Yk6QgUAIk3cq3hNX6De/dXDuR1aCj26L8+Zo4mi9usAm4IH8N9/XV6NYNK
EIDdG7/YVgyCrrYSVj5r/o7UA9TWyx72IIlAfWMTbUUzoYp9+hRuRxxF1VmP0JYOBXr8wMIC6Ihr
N1vLTI/YWJkTbt1kegni0jZ5+34dr7uuOGxIDIVKFKrt6AtdXi+F5JqWJDABprh70Kk9tG4DNIP1
3p6yTxK7yqbLPPlVDTKvPNnrU8RL79LFDxCe5+x+j6kcG52F89K7ncdvsr1gZFbcCv2g1Yu98Fhc
2Jo9FhaEPwdSw9YIW2bAn0F56rAb4pebas1jLu7d2cLOblsYa5PciIUVzCOCa7r9DD2REhqvsIcG
Nnn6fiuXwoqLr5udFjKqFiRC8HXpjhSOBnHV+LE+8FdBAg/3fN+d/q3MF2gnPMEm/gstlXkgXMmQ
xkPgLR4GJbCDAAp5bg4pxJ0K2jYMu33/jUu3UEwr4qEVI5/zlMXObRY2toTpNgMJfmK7hXpT26vs
FeIczIIKDUZ01H8g7IVU7PJMZoRKVjphVLEanSlIthCJilz2qlYOIhl4GfpUaW5YbyApWK6WoBcO
joAcC0A1RlDw10vjGkh/MntoUSeJq+M4Nju9ev9+FZdec5jA9JMQFxc3/9JEyyrTICNUasTZNAFi
/Q05bAjS9cStarS/cp/eTnfp0VpJ066xl2Kiy1AAgheEW8jVLg1LoayAA3u0vhJ6BVOQu9a1Nqov
dC3ZV8mk82UP0tjpz8zjO9VJHsv7f6ckjHERcV7BeCf6jLMHvupMqRhjTHLL4Y0mQx5eebWttVO0
cFYxvwcYAUahkNvMX/S67YiRJza+dWxchWaOlClbaMmv7OXCQ3hhZuZn4qgxGOaZsJcldBSDfKf6
4imMQ78FmhdcE+VmtQq0dERx6zGxbqG0eDVWm/VRrqktbAJneKx+fNWBfJQrbsheBQVX5K1WghYy
CkwWCXilmC3FZPTlwWmKsojGHIup4eVtT8ZuDFQ8ufDba6W1pfU8tzRbz7DA2L+ZwRK9EVoa1T7c
/f9CXhKsYwYWAms0e22RocqYBZj7T6UBU3XRZkjpWwTvnjYCbgmKKj25R40b9CTVhFkU/39+ZmAO
dQtMh5jIm2YuJqtNSTKH2Iaorxkg6ARpqi1vlILvov6zVJOtUR1aWdmV0aNJQZ1Nuaupa8n/QrVL
s9B7QqEL2iXg95g5g5EUVK4pPpftjL3olzT7HHohYmRqfZ3F4zdz6ajV4Mxi+AYVtvnLQbmFOmLC
sc5f7KKCf0bxm81am2Lh0luQdoEMn4y3/2oUrWNgAp/QbEP0m2+l9pXT4ZCBy+n7DVy4f2KoHO5b
hoLMFQ8xMAVgrFZ6G/IO0y41VbdVyrUzsnQwIVyBnBaKCAQ10csbB0YzUvXDgAqX2/8pjx0QV9Ak
ui82EMwtHJbua1AJQ03WeFkL05bWEFuEd/5LcXJezJNGHttFPdoASSNvhtZvyRQvs9eosq/NYD4K
aweNMxSfribN+jo2wRJq2xgX6X1LkrwBorpSqnnf79V1LAEzYFeAthPc8BUyvM9KUExCRcYx4n1Z
nPS8cpVReR+qcZMY2dP3xhbuFKwJug2wpOFhm0/fY8VivYXsuGOrdylY+zrjU2nCe26GzwoUQ3sw
ehos9Qm3XczPP5MuC77/BcI9Xt4zQU+MfjIIgWwV33V5bOKpMSTW4VI3DTtOuulJUNl2KTHuZGW8
b/p4R9puxWcv7STaERBFReUePCOzx4H0TAcIKoTfLN/tCq17njtyVK1cuqWNxFtuWLoitNfm7ook
NYM6Pc7LYBv3vMh2AHttSjk89V3lxcmqk1YXVlL0AcQlx0bO6zp0Cg0uNdhK0U0TPSXm0WdlI6CI
/GWNfXlp22yQVYnb/jV6f7ltWRFm6Qh0ngMOEN/KwmdK7jLNcqL2htN3Ghb+98fk2oOhvXFmT3z8
WdbHuWG0mNfCltnFIU9BZtStSQAvRLmXNmbvC1a2als0RxFsjsm2a13BNCn56tOYutZtFDr8qRYo
wOdVXM51tHJpWXz92dcpTZWyhuFARlH8kUuYtSH6Ua9qRx1SJ8repEQJ5LZ0smRFavraaV8aFjfl
3DBp6wmwNhju0YLAxYN6PYQPnC7U3e83cPE26LhrEJy18RjN7lxf5JLUjTidhYmbNjbMM0bJH8fc
laYo6Ns/35tbvOJn5mZRWYTiVYhSCNoRDfMjdMisEvyyzYqVhT6uWL9/ftXMe9FKqmQt/bpzUwNm
UnAR30wbHJW+cOy9+i+wxC1cBAS1gFSI6Wo0BGapCMTHCa1kWLA63aU2PZlDs5buiX/HzCfDN+Jf
j+dO4G5npwJMjGxiI2yI2AcShlBnE9Jw4WFdDPXrcf7OljihZycQlIhgLGpgqwuSB+IJEAxU7J8h
MpMdi582YKN3EKxGRSIFHqAG+Q7EWEBH/lN61Hf5aXqkwVpldaHEhR09+/zZUdUpBLDCCj+pDrIR
lCkpUiS5cOnefMierZ16JxajtN10y/z0M3TXSFUWzu6F/dnZZWlYTUTYb5PdGNoeU2/ldI1T5JoO
BzBAtCKQRRAhxjF/BJNRoV9OB/GaChZtSwNTJUT5LE++7QPBOZhhIAkPo1Khu7Q2eTbTM0YmDeuY
rIOQIdSmBOPR5baXjRFmfZKEjvaz9etdfyL6RldQ82oSzEUlli+ovDFaHBgQXUuc/GS+1RvAQfT3
GoSg0pYKdZLt9z5jASB18aPmrYM4lCJlSPGjxKTnhBc0ApIfv6P32NbY5pvwhuxWTC64RTQzQYAk
i1lAZBuX69CrFeQhKop12NS7sHbKox6MpzgA4ux3AZrERrRKYLinzip9+9I1B9UahiUAz0ZgOzvn
VlbZdcgZwPv77AYQu639IIRfQFz3QtbaXktu69zW7Ex3pUQ4KBGxtPtia2xIBMAbROlzD3gbIPoA
snctAFKKXRFInn6XbtRt8qi/R8FqZUBYmjkcxJmyKSDpyFbmK65xu82LqBCb3OE3bAzMbYDwK4QY
h/qr9OU7gW1GAUZz0mdppbv8NUBwZVwwXYlKISi3ZtvdRHoYanWJUAJkIA20bz1IKPjJ/sOOnCD1
Mtf4DVB37mQn4XLFEGb09g6GVVB/bSqUSLPb1UO/EDYCmQ9/Jwv4PM7C5QkkVjZgtfCTRD09vYPO
wl67Ew0K/kjRf/z+vC8c9wtjszBuSAZNjlUYq6SXVIeg3cBcxkB139UYe12jc1vw5Gg9GmJ+xbKx
43MKOWb1EBq2YY44ravfZgyuTnISP5ScFmpDidvtdR+15/gArnvjY21trw89dH8gwGKDmw1kmPPc
ZoxlZjIVXJcDfZfpH7P6n4cfgo4E+/YVUV3l3N2g2CZUUELomYZ1UEMFRQjpMGArTSDXQXC4OvOE
qu/s/qChi1KFKAcDC2yhCXR5XjQwhTRI2l4BtGqNJ1Z1FWQKaBXHcn208oyan1RGrgzxiXziZf1T
a3qoo/iDXIzmKeupocZ+lWWWwlwI52ZdtQtLQhr1hiDFzdWgTzXekU3BzLbwaR0SJXmMB8wilV4r
RXmPxyCMoV3rDhZJQYxHB24ZHzRk8Yip+2LMeRP08LiJuVXTiUVuYUux9h7KIe0d4MMBfdlkLI6I
j7e1Bd2cqY9FFXug7wj154kOeJYcKYnNfWKAwzX1m3BUa09KBOmxN0BAjiYuoklTPknpYLSB3Q+t
XruWmQz5Y5OWiOGdOGmyoXYKkJxE24zHSfmHAIFXeG1btsyGNCVYO0Hvm5U8czFZYpStCyBdKOOp
McMy/5PJtVW+SU0EEagBs1b2x1jhZ95yM2rIoVESuQV4ybBotYNs4ohSS9L0llw5uppb5D1LB1K0
Hm+NDvPVNbGgbe8kUpRBRk+viiT2az7UEYjek8EG6xfHMj+lk6Tqg1eGUW0brj1ZUVdANrFX2qdI
omTA5DCWtXESINLbJ1yrcdK3Sm3p0s/G7oh+l/ekSH4l0ZQZh66SShrj36J16o6WEWmqAHTbnB1Z
o5GMuB3QJVbvxG0ehz91ExQLwUCmYYDub6r11gOrpDB/zhU7TZ57rkVF7I6xkksbqZOn7GClJIej
tFD7aQ8gLht0H1VYEh7bEgjIH3qtdljTnsNa6litlYb3mRkbKE72pjLcVEOtIdIsklDzEjPWhMSM
xfN9Avr2dpMzVA/cdIiU+KD2kmH91HiZlIFZl9Auc2OeyGHh5QRIdTC95hWOYcKoxnfmFBu3Q103
HpXkkLwYU9ujbaHTXAJ9Y8XU2tpiFDslp2RM7KlwOsrrZscqlqbUpT16/Y/JBOyahj8x0+hE6i5v
QYsV9XW+AedmiXNfhArk0UIZAdQpV3OG2XV0avMjBpdEzWYCdq4HyLvLh8GNDRpC5l3tq34zcj2V
nGFIiLENzTSvVTfWyrJ5HycVoc8I8c066gR18TD23GGaWSofNgp7U7LLY4kKvu80YjXo7iplLCO3
L2SKptAkFV1kZK+6UvJmJ9V5P8hQgzGZVrMng8YMgeiBcDBbY8K+MbXkj0o0akLvPuyG4bWqq7j6
6IxJle/7vgIQLmFmpukuYVAr505HlKn+mRmNzkBpSklTB0YxFMlJkonJfVXS5MZv5DRl77lWN7f4
9Zg+Vws5bG/HGN3wzuknHtqRN6lok8XOxFQGLIo11Y3pxulY1IhBOrvqXinFn7/miAETQHHCTBs6
zHUUY/kHtDtTcRPVqgUMRKZTmaaOnplN7xdq2qi1M45yR5+UomldBZPB8oOa1ET12ViHwKk1GB1L
f1ak0I1MVLik5lQPcZr+MHnLQXE2pJbeAKqujeO2aVs2Pox5bSSpl6eDDQYK0vGcpYfKTKymdWwo
b2R3ndl0Sejy0ZSm1onNIaenzp4qAImVpI+2oLmXDJ/msSp9FMkE4XdccqZzaMCPqrLHYTPZXV92
UXzMQBWf/IECHE8b38jSbYgbpXoFnzi/LUjJyIFYHQAmpMn62mlklRZv3dRx0rpt26a8dUIrnkoG
jtZKmv4B3vhfifm/qQQR0H8vMf9U0AKS8nkTNePu93/89T//S2EeMvIyQIoopkBUDl0uEcf+pTAv
yX9XNBQ2MXEpUMkK4vv/kphXlL9jPhqchQra1OgxCljKPyTmjb8rAg6PTBC8yJArxMP+//7vBUUm
n/3zhXTZLLlADxOIKExhAzGMtgYCzMswQSdhqlsYigTfpzMd9YO1E/ir6V+BFKyZmgWVwDF04wRT
AsdvHyjGIkWC3tzE+7VOwxx8cvVVs/idSVKvJl+m/hKPHyOwm2MGswFrSJmucemJJPgsW7iyJkKx
s9oIEJG8oQl1BkyyCVl1HbLq60Kjf3Hyze0gBwTPsmyaoiZ+aaeyzNoy4z+yOumYQma17I9mBZbc
qBDqNxJmILNomE4jA8AX+UFRKNt8kHU3qimfbibwRbtGTZkbhZnuk55LviQV9rHDB1JH0Wp+MMui
+a2YVeElETN/kJC1XtTpydY2u9arLK1zjbQoAceWrVv4MGADq66WAjqOoS/xAjqNFYYzGlsxg0Eb
jEOMMDGQbEX1+gYIWG4xgPC5UgUjV2woH3XpQafhFOCWxF5F+8SXIx0SPugHBBNCg/tOInUQQfh0
k082+YxGSfmT9nn3u8q1cAMiBuJk8NyeJtHqpmsn4H5CafKtIVbdWtLKJwOj+HeZPX0aRo4uoaI1
e7mcjP3U9NVR4sm4CQkB/hBh4UkNVXboh0ZNHITD2Q5/o0ZY5DS6JVSufC2phz1tdX0QGHT5Vq1q
ufTRNh/fQJMKLga1R2v0WcuGqL2rcjkuPEtp0uY0KWk+uC3ldvYe87Igvt7ZkcYdiSrGcxnb9R+b
pIhuQB7VQHYkLZLBr0ld4PnibZr1fg6yRuKTskWTzso1s9iVutKho6tTyXTbaZDyV6xcF3t2UwAm
Cwb1aNwYsZS/tCGDngLklOvWJyGCQ2dgvP6QwA9QBVpYqX+0OLGJg+Wn0b3USiMNfTsaa3v0knxg
G94qVXuEAJgNpGRYhd0RL69M7saozENXq8z2KVV0PMVyO0XUH6os2kzVKKMqpRZZx38rVGRXKUut
W1CjitCoS4LRrgpXZ2ZpaEFFTSg4hYreel10muI8TO8lreF/aMLbgEYt5vo1nhcgc8zpARN59h+9
jao9YcroTyEtJacwEPe4OiLbk9oroN+ocpU8x1QffxhMUwaHGUn+VEhjAQ/UpdEPQ62o5cYqL3qn
Kmr9zkpAb7BJkQWIEYOa3dh5D5xjmev6YzZI3W3SKkWxS1UV82mIDWJfieX+ue1041DhiX9tqhBR
w1TrW6NQhoATG33+qiJ+M+rJD1OOc7dsW/NQTqnymcdt/1Fkafhcym1/SLuIUYck4FCf1CrdtDlt
EI+TykdzqowQoJjcnRQmVc5g5ephilX2HFVcNh3T7BPu9LYOtW+OfftAJAfseQ7P70wyj6HxyS0p
Q+/AqmI3jrLhDaE98UDilb5l/VA/GDwKvWKyCsRHajUqHo1yVPyjXIcioSHJG1uD3G1khxqijhYz
gT2a/2+1lNq1EysT0CKaZN30Valte7SuC8eohtibIrNHiqfLeF0ItQ6yipKCI9tZ+SxLrHytrVi+
rxG2Po+KNEj4N0X8sQJxcORELK5cOknIDOgoQykdcOxjjqEC5tigsf6NoZGy91K5TwpH6tpx26eF
eUsz23gbFVt6yVSqvaZGaspOkdDoBsGxHgAX1vrofmvAryXFbhxHdYMmR/SjHFPpUe1N9Iu1kE2f
PFJrd5ASyZfR2KG+HDZj5TG5l4lr8nAAGpwW8gCW8AYD55LKHuWyK38N6Nz/ilGTDwo83p1XcrV+
Hxqlv8swGWw7qOHXJ4SZg9dDjdErzTy7S41Cu0fLrDgUyLK3uZKmbkRl+X6SrNjlJQ+3fauyTV8p
gz8QbTjUmc4PYTSwD3M06EElZf2hpxXoCnMpbf9Aq6u7Q/TeH6KY6zd9mSYujg5zIdhOb2prAve1
PjafSRNW99SqNa/txjDgjPW/J4QIm7ZK+KYFzHGTKLX6aHTE3qm8j4Jq6KfYMRWuBGoFkVN9jKxH
zgr2MhVm+5DREdPVLAzJnjVt/djWcvUqkUz7GSla5A/gxNzzDrg+udPC/Rip6qEYbOuEvMj2sjRL
tmWmdg8ZWtenkQzlW5PbvzRcZLcwpWbAkmfDLrZCJAFlzFNXqzvi25KagdNyBOuD3wAYVziT3hlP
tYy/G2Pb9EitkZuI5cUTibVQhs4Sq05xVLRwEpX9awSX8ORkkSQXnqKlzWGyAf/jOel6T0vMiDld
HSebDAa8ng04H7IVvdDcyjvHDAGy0XBFtkNnkR7/nGbblGZHDcMDfjjk4QklRMztVyFi/QHxyE5P
KFgZ5Dhx9ampy40ECNGh0ZFS5GpkH3Uly/3ejkF7WnZN+x4ynqiocdjVa26hJovBVfKu14064Zrq
Y+mg+TPcS5leP/cTOMp4w6Z9PlaoMlDg8V7qnhlbDKRwQPqz9l7rZNBNsrwFQYOR3gyKPG3Cisle
VJDIHan5W+eKtJU72X6rrbpEslwqMdJRqUwdnPvpCIIdFpTmkD5YdcN3NqMqyL1KkgNAmXHDjXMr
w5/L7IHLIXM1XOU9Rm6NZ05rehANk9upsAbD1XTkLU6GMsFBQw/zs496wiE12RnHQoFjd6p2iFKf
yhzbUyIF5tukx3SNk0ytRt2KN+qPik9Q5K5REnE6xeC/WZTZ0laiDG2+r2D+f/OavwG88l1es3mf
3v/PI+Smy/Ps5uv/9Fd2Q7S/A2IulD8MFYVyzULo+1d2gz+BuAEw7lAE/gJjwlBe1A37j78R5e8Y
hERGhKzDwGSNyHv+kdzgj1TwFwFlBcgCUhIATWfJzLfJzVX7CnAj6GUABy8AVbA0a1+hxmigTEdb
VzVbLaCywXwkRJ03SAZovSEV7TWYt/VxBFO3SVQKCE+t+inu2ZOEiWI95i7TUcosa+jCq6jP4ebG
8j41ml1Zsg9F/aRtG2h26o0j1F8F1lWxtrle3Bp2Fnk0B2iSQS8ja6Atl2tur42HeIxeGI+9npMq
+E/2zmM5bi1b069yo+eogDdTmPRMJp1oJgiK0oH3Hq/Tox70U9SL9Qcd3S4yyavs6vGNKBNRqiMk
gI291/rXb6TxMRuztdSVd4E6ECZZEioWwscXZGrhcvH9TiaClcWRyQN7EUCS+lc9So2NNCjfzob2
nJa5irOUlNpAOI2b0NojMpGrUzWXr3lYm27bUDSqael7o4kZcSxlPy05fhrTisKd+nYy7tNq8uS+
isB6BUdoAlLlRShFkpGs5xb4r1GAfBllJ9+0HrQeA1uxRwE9PDTCDwBNuy0l4SaSXU0ZVSfsy/Aq
qU1nbCIwE8ThvbkRdX0vCNT3hUBgW3Mch35bwYycyvgH7mlbtpL1aOAJNFc7szcFNzCEajsMmX5T
JggvzTQUn4byqtILdDpqHDyOQypd1ZGJMhTyyyY3YG//EIPE0zvNqcWNqTdbwZ/DjMISq5hGvuvC
odxbqUV7G6kG+/wqa0jgk/WqXnVhQzejS+XNlM1EhfdpWazefTynvzu1D8320uG+a+DkZTliPyDC
CrUW9eLZwH4cEK5ZVd47/tXokgwJOVvdamuS3Gxx/3uq8d+7FvAK/fx/jcbc/fN/Fv9xX2T//F//
8Zr/+I9T/c//nb9F5c/3e9ivv+LvPcz4BxM+9qNl2I2rEKq//9zDdP5ERPvA/wp1hMkQf/J7D5P+
YcBXBtcBQydYGwnm/93DwHXYvVD2LMAOKmJsY41/axf7yDNAqyuK/DBUkMsV2XzPVk1Hl2VkxnPr
MnWYf4iTrdA929muxZ9DkO+jk+he1tSoC6HjX2v191Ul+gAVwt+CD30EG5IsbKVRfy7nbuOTiaxr
JnhmbwvKz6K5T5PvtKO7UE0ZGOlOMn7vknzV5J3jK/Wxbkt7ahpblK6N4FaIXxWDelprnV7ZVHL7
wpgE/mdvVxrMmxjiIoavwuB2w0iRqTtTO65D9b6vXtVpXGWi6vSz6sp+tlKs/CbXla3WbdvgZgx+
dtnslOolZsknuhAIvIVXGT768JdZHGfwUTtY7Bt1DbQe2Gl/Y06RU423Wqy4pZC5XQaMy1gnbWNb
t3ZK0VIDGd67JfvFXnE+gf31ExjesQJZf5/opbpMddODV7dR6ga01imOUyEytd66ssZLNI9PlLrz
qy2L4R2ClctzKhhSDTQnrSZ2QayK9otnmkqWCBC9rTnNNbtj8v2SO+cXj3rhqZPVA3maI/qcfZmB
oNTR2Nl9H3pJ2d52VYc1U+RmQX9qs53eN3bOTB3Sehy+WeFf0ngpZeRTtCh+nR9+whl8N/SZQiPX
/WKTdLt8OwHOOMMVeoQ16co7363c3qvh0h/ifYuMJd3MP6O7Sw5Vn184v2LhmPMs8HI+J3NJQm1Z
ddnZEtBdjfRwxkJ73sXBMod4/fPa4m/88HHD7Vtu+d3Fzt533RE+WTENGIXxLiaTUMzFI8X+XktV
PsWnwdeumlx0q2z0fLA7PcRqUS0dfXxQqtmVpkdxMdXDNyDrYrswmX9kULqV+7Bn2Dp5zBi8GtpI
0383heiQU3YFue5V+Da3fuxmRbg1iueBwspvj74BHbWMXLnay0DBeOQp/quOUlZqb4jftKNWc+hn
d8lAvFsmrasaqmzNkC9XnMmsXHHu6cRhRUiVa6TaeixDd1YQi0q4dAMMpcohC5OdIkkrNVE83xo3
ejI+0Nk76pzQQmLjbZRe3iqOLOcbKYy8JXO4MoA5rXuDfaqWI2AHyxPUH033c4LnJOfyrVX0tiVC
kUjGU26E24pdjThcW9KETS+gQ6xxC+8aWw3am7TskWKcohBDa+WFyJ5NUu8tov9G/VVl/Ff5pa2S
A5lkIDtT4lpML8seW7v0e+u/TclsqzNMc6FjogfuIFhHwlrsxLe+p1K2wS/q0FvmSpuMo6QMblUZ
XiC/BCN2UYL+hFOxMwmlMyXfxyhwREmyExMFDBhZHakOPbo9+a88F9tPi9UkP6IacKcZLmYcbQli
+wa72w26yLGibCUV8jaiAa1Gw+nr0gnF+CSG2B121UYopStV6q/mTj6ohe/WRbEK/b+CsnAM6VRE
6X60uFYwu1Ruq7rKQpA43C1ncSMXw89odvFIU2RqUNMh/JGSz3IM/1lSK6w+6PZD4WWmKBtJS6uD
wBXBtDJj3Et66aiFditNCE3S8FsaB6sGrmwXh3bDqL0pBDrE3rWGmTCE6ErKlPu5L9aZiTt9q62I
hrIpzJwATwNEbq5VMuILyEKLnqQmXeHo5qrRgyWobh6pXtSJzmD0HjbavLK7JthxwBVDsJ6Tp3CU
naptnEKFEFdZV0lYrXP+t6wJPQAzLbBWiRBywBEyidEMHctd3xUcMW+ZYlzL5biTCtWxFJTpcLR1
3XKN0V9ZU38VhqCNpbJCg7LKW8DQTLDbJttGTK39Dr9wsVzJjE5pQZx5Fp1MildpfdSlv6zm25RZ
u1AprxGj347jPa2JO1r8M8xuR/2UmduKB51IrS3o0VYQS8dP2r0Pw6/0g1009Lzo8EQK/K5Qs41p
JnaXb0JzL2CDX8/XJqmcZXbbTwDTGlm6cuKWXYsJcn9osP0k39X41inxsYGD4eOtk/TjJpBghufs
qn67mvLuSsj9bZkM67rMn/q4eO60+CEKU0fROifXXn1JvPbl7GGeY3DN2akGhizhVZVKYB6z3UTx
iqiJzZQluwBsXtCeglS9FlhkQ5299vF4XQ2Za6a5DXXloGv1N9VqN6OBi4NYurMYuA1xRHEVrsts
vov0ateEZEyP9QpiGud95MUKTYacOnJ1jDvtiMvpQy+M7GaHNuVEkPrjGL4FbCVVKaxqq9xMxU+k
h24j7nS2uUHN7IJozDDaJ5bvhIVkL11UI4hOEdAWdvN6Ho/Qy+1Bp9zwr4HpHSMGNmoOcf0KO9ST
WVo+PIunWvJPUeMfLJrRXNPtUonWowjS3CaeoiRXBVZc6ggfsg82k1Z6XRZ7c3xJZfPJ/o8jBG0N
pzbUUJrrc1aiGDIlyIHOlxAI2QmdgWEeEQzVgfRgMBtv9Aq3fojHTc5iRX6wuehbed5NcWUqB+pv
rJa/iCeK52ZIk/J74wnX4z3n9H1VQAkMnCV3AqTyz2fm5+MZ7Q0ghwIBj+ClcxquGs6FqAxvY8wp
yBQjv68EOE0FrNehcf58KfnStc6oW2Mfx7kxvMX4AHkWdpTwMG2C8njIjaesypW0X9wyWx4xrKlD
tp0ios6NNb6ZV5eoceeTVCqFJaLZYji9GAnQBn2sDKncemXof8gpGdXNKQ/ElRH1ttzHh6qctzq6
oygjXKjStngWX3oQn8sUGSEzGVSI+6jGz0PKmox9o9NfliUW7P2XeQVFMB5w1IVvXheufujc8uh/
R3MPN7Z+qh+iH2AEB0qIYHWxRl4ann81REvN9PHHLMvxXY2s+1qlztrvH1MR6BStB2Jd5P0lreEn
yvf5lc7ajyZLjTnSXkDgj/Q+0IIiW3Lza8HrVnHk0F854Q5UI7brq0tkY/nSIz8rhrG/QuatvbTu
SNXf2cW+Iz3zCQPRdU0checfjGOFvcLSGkwr1A177K9P7XraXuYwftEbfHziZ40vvJ08mHSeg7Jq
nOxG5pHjaLwIpVLd6S7HrHx57xA1FtrvYsd1hhamQ5Tomv/iX1lujVO85OodVSlGyouDU7yxcDc+
lRfdzD+xX5fXDZ+DBbbYf7GhfVxYkgFzpyAAAc3+EjdS3pWJs6W2MV2srIyb31vavhHtMfaUbbX5
83bz5WM20BeAj6JW/iShHfTWN4yC65vr/rBYt8MYW+XHGB3oZYn+11cjGnxRgdLXfvI+8dOxkoqX
v8VvTJp0x3QXCUHu6TjxPF40eFkW7Plnu+hjsJADxflkhBIWoziof+8h0SaBSPbbL7o5+Xv1e+5c
Iq4vb+tP1ztrraohqCVBe4m1Q9WDnmS8tO8XXtilS5ztyUleq7Ohv9QufA4cab8xHcaBRL+Lj9Oh
ddKbwdYvGDx88iD5tUbfPcWzI0kSulYs+BQhRtxU3xg1sf/BiNWceR2AP5U3lzdc+fP5/rFJPbvN
uUxN3SzgEtqYH7w2zYqsqfVwJDfEfZPv/DsD0U9iSztsRzdEAZUvvqc3F479T1qTvztlvOtBgWDd
nwtvq4bc5ACEqdt13vBtxqlaF2zL0dbmk+bgyDnY6u2fX+/nBUtEskJNhX+FiKjr7La1vKlwc+eU
U++H5roen/8//noOVUbkxkJ5P9vksirWpUodbIJlXLWuyKf1/nyBT1rl5ZFxWKPDXGxOPimW9LaL
kyQdbHiioUGOagffkyCIpNhkMqoJKm4IU3Y3We5EA5NeQu8oDr76BE1EytCkGE6d27ww3cez1Xie
wsGZOuQZZrCLW8TRs+CVpHSm9bhO8hYXOSSkEg7VwP2pGtmdxbkmP8bR9yTfqsmbWWYesZQsstTW
e/49MoKNrdXgv1hV6+QyfWGB9V0ye1JNdLcRu3oj/hREbd3UyZZK0qnUCZr0fAisH6aBMzYcrSzD
mTu+TcBRYv1HIuGhq78VIGBTj6xTDXYtIbNlYRL5g+O74TP+PI3dps8gUWfxTu71dVBJez+0HiFU
OL6mbMsYXJYfqlgI3VRpK1vH3KQGqms3ptmPlWydmtNWLdsbLZa9kmH5EmDfcs8pkyR5CF9qYZuP
2j1zsK2Jt5FR9Exv+yc1t2CpPjH23VJqu3P6aDUB0QZXDT9u5id1OWhVdz/NP8qMWVk7uBH2lX0G
aGZEbk6dljTyNjTyqywebQnfdfocJSdeZm4AUwH3psEVI90J850OsaS3Vpl1N+QKRKN8pXXfxPk6
g9Aa67XXTe1aMRt7ZMlAwd0M0s5iKuYXrePHj0MGyyNbV2bpzGSvVv1ryTxPgTufQQRsJ+O2meH8
IiHqK9+JaNjUmrlRdsAaftMZlddGFDLWzVQes2hyVHWvS7PdVW/4kd1Gw3Uyl3YqcvV4cCdwCuAT
cICBjIl6Z0HYSYUHUxc8M+i9SjeB8OQbCBmO3o1eGMuMC+lH0e7OI7P9pzz6NqjIxnRhJ3W156s8
EAXAY3w1Riy5yoVJ3jY2TuC2ledbQ0sYIaZXnaqdRjW7MdM7rcydYuzXrRmvhpgQ5ug00cUreujG
4UHVk9XcMMSr01OfjTtd6J9mcn7l9E1qAOFk0TWHp6JEV9PGm3AwN02Hq7Al2FVzO4SGGwedq2X3
ftRvovQYp5Y3Df4hqke7RsYC4872hZMU49Ziyo5lXZdM6EQ9OC36kPg1VK/g/TM0fFbw2x3Ke1av
F2ks/KZx83bkt3Ve0VlbbcI/S95lEXQSqzvN+QvWpOt50q8Lo15VlbZXkKAJAnGz0ffWAmscgZ5U
fQ31bJvlgqPMP+HiOPqUg8Ud4350tWZ4m6R0DTrk+IPpTji3l2LiND2mTulzGAEYRYe+xUrAuC/T
aA3Jz9Hjv3LthA+52w6GG+U1wFBt+8N1XkWvbMceRgcuoeHbdrwPiayCnOkm5UOdSV5s3hQ0vjFK
WClAdKEhMgDi8jrBtMVEsRlA3yZNZhMbwnBkum9aKDfhTRuTpZfWq9R/gbujsODbNrAtg5cDHteS
I5jVewhMthxY6yB9Qk7sjjXbdpm4TaysKhmeuHgUihG41FyNFhGz4Fi9eVVqzSoKO5K1IttMymPr
B6uw+JH2M5YwvmsZWLLO6koJR8ckSbvXC1eooK4ulBZYgIp0a6ntJsjHB2AJZ6zzY2X1TxLGXDNj
HCab27kC222TF6E/kubctcMqSNGG89/6yBNQIcpHxCjk2iomJrHQ4KkGpWtG2WEcho3MowdD9RBF
2aPyDUnKNmURRdp9BWGwijKnxF9M0IerUAwf1LTWnbop3di6ifJo1Vjxrmj0bRubB58WvNH+mtny
km7cJBKCnpILT7INedZp2nabKP49duz7ysJ+ERnDdZbFd9OoHJqKYbXU7iKhcDVlONRNuxsgtUK9
33VqdIg4m2JQXTwTbKMNnFTWvbnKVjWb3lwG+8IX17gQXEVVcSpG6Viz2ZrpWzMGa0IpndgUCfFe
WIdW6bZiu7NSvvcuNu9whHcno434HsLYjuTuijPGreB9TWOxQu7zkoradappP/yJs2qwHGZRryUu
cxbRVakFHxFKFLZTQKa2AoSaadqh0xRHix6zXFmrUnM7GzA3OdksQVk37CuxBhsMlmgRrtKUtyP0
L+r81KOxsNqjCA3VQCsSFzJin/CeQmgN6W/X99Na8mG0FW8jma1djZ8Wepcsm6ASTztLK34kgrWr
yuHN76zKBau57kQx4txh/zWV7iXvY/KiFd5qEAelDU13OyvTmzL7twOYZQ361Ta3SV6FXj0o5DcU
f/XLnyfydQsUie5Thrw8km3Np5GFaK5aZlH+3AV2r9cr4tD4xHrjRo6E5xT70qB4Yq3ROzOA4Nyz
wu5WrtNtFphPjd7yU/LYyXvxKHIrZcvEo5J/yONBGh7ULln3jCDLSLJzaLJDjeeBjvNziCUOJaha
oyTPUieb7opA9qQUtjO8BpmVpir1IcyRtC0IrQ4GA6Arpd+KDOOlpnZwLrIjDq2gIDyS70kcCZCM
422SvCgN6qGstbVSdc0J5H4vgilL4qsxVNdWsJM5mPKouQlq3ZuU1IuFxhnbfNOPaezFUcP91Jue
yaMcj6uknm8sBXnchB/3EMKGE73AV48xTOG2sDCNMZ0GLU9mzLbZMkvIntBNeQq7VFI/9i1FdgWv
j1PdIChJYydpWMydHUImq4rnclmr8UM3XsfNKe2uxuFBgvaRxqI3lso2iDWGKTFQqWmboYpLdufl
Aebqag9c/72WTlFcAVTf+phl1OGDYOXrBsg3H7fdQlxpEW4HlmewSKvxrvHFXZukm0aK3Xr4njff
lX7bQcFMpoMCAmtO807PXnwsdzKyrUcrcUU598KgdrIupyC709oBRprpycGwzuPxWS3kJz2qD7Ev
wv0ZPK1utrUwrnGgtdWB4qZrD5XffevF3saW2DHa61Tawnu286ZmKpM5U516WrfJs2OkUGFUwC9B
sal1ZN+pjwl1z+zihhZ/LciN12qVreQ6Q5OT1rVuoknsAQFHU7JLiYmUJGbpEvvI1K7mHkTPIFdj
aA5RVt0MTfVj9vNNjMtIiYZJje/r+kTJZhszjQdhToPGYCVwTQvNub6ZmntJeC17lhKSPM18zX1i
j6nq2ukpmh9b4RJa8GXzSX6GpWPcJn2yy+kjOY0orpfkNcE29kTZHA3PWC+oVLQKyXm5VM//ghg/
ddTvrngGSXWZWmMtyBX99fgkrRbezHy/dIGsUgBA5iB27onfL4lIPvdhwDLo7QEpgLg/9WHUXKki
C8+Id3lhz0b5b7d5MoYC9Cc6jokot89AvrHI6rprXvQSTm36U1e3f+7CvuiBGCMrmmISBoS2aHmN
79DKThviemr56yVvmJBVt/mas1enLfjzdb5YDlwH/H/RETENOLuNLNfbuRteRHLpJHmnVY+5dsnf
+IsenLHbu2ucLYAE9cc4jy/qlbrOjigWHcrsw7DqST+mDVtf9B7/4s1/uN7Zsxtaq57j8SXeZvvW
Fd6WxEh9sFtbWSt/CTt5c2mlfUG/+HiDZ5gR6mQ2zRFoefD8Xejofymk8Kievy2e1KfJ9UmLuqgQ
/6JN/3jRM5xBkEss1MeXbqc8aSsMlBxxa938v/kdf/UJw+ZUcGSDEqXDm/q4Gssyt+ppBFWOjsbT
vF3wXMyWTxzJdx1TjoO6ER99J7vgH/ble/zXVX+5PLz7BmZLLgyzfxllJlF15NV9eWFA8RUs9v6+
lDOSVIovoCyNLzm992l8M9eKG3nEJlGaI33BsnpxltR+/PmL+/rFvbst+ePDTNNmsU5/WcxP8FUG
++tt7UXGgyW4u4gNL3/X2d7LDRKljn85FkPndlBSJ5WiIL70q+wo2LQYgH7DCfcPd7qI1H6Fg2OT
wDiPuA8Rq86zhzkbndFZ6ou4y7sdcpFoP290V7+rDv4GU/Oud8qdekhWrVNtdfR1l77Cr1YL5hqL
/ykmsvQxHx+rpc9KmeovZoi7S//W5E8XXtuFv99azMXercY8zMoh91/iw+RMHlz5JYW2txn84h9S
74TT72SI/+Z//o+FwfVf0z/tn2k0//xA9uT//zfXUzBhe1qiYuoQ1ple/7K4/S3HNS245/AeYdvJ
lk6Y47/Inib/EP8Yts3odCwRVvp/EtYl7R9w3PGoAasl+hOjr3+H6vnxMNU0/nJEmFjv4hSyiDzP
UPZOjpADKmKzboVw6w+Dh9/ELqjm1bvncfr7833PQ15W8r8+6t+XWZIeEfQzGPk1onm3Eqe5Ills
nhi+CMK+SxPbRNaRS9muMjaqXzuLviS7VJCcOYj9virVFDKnhRR7Xikk3JrkyzPRPRo4U9rHXth0
T1Yz7jX0dIIV7XSdPi9AP9qZLtK3tWVqx6APT7yBhVkwOVbcPci9QAiQ/Br1qStZ0UvXCdf+JN4i
wJKk5JFW8b5QKojfsWMYza5thG9/fnrKxw/5941AnuNA400xo/j4IUuD4svkVzOLMOOfCAtczeKG
WhkMJVzT0GFjk6IG1k3+o5g01++UGymhzgut6KB2iACxPllMWQKjvq2mu0pWaQFWRazu50JxVGGw
+2jflZNXjxpTz1slXS2PQa6h07d0WbVerPVEBCaCmnTh5pZ67XxtWMSekL3CCAIZ38ebC1WtmBO9
atZgT8e2GK79Yg9EuVL0GLRMuTGL+AdhYUeFZ1ykKeDqcNW3xrpnetergHIme7Nh4eVX4uuC1Iiw
JJbWQYXlM5fldjB3kq4fez2FWqtVz9Gors1k3A+TdozG4Tq04mdxyC/Nrz6Ww3+/MwseMx8xbhNI
Sz7eloAu30gN3hnMPZRhPrSkBjt7ItuJx5a6owBRBovqHFlFQD2uXMmZcmqVXewTI0Dd67RKkjiD
3Ht/ft5fraVlDoqQ/1ebcXboiJ2J471fNuu0jta57m/NUHj+8yWWTeP9G9UYwUAa56tjqsQA9PwS
6OCKRImbdZR7mWgy0G82cnnfVDinpNMqEaULLYFyvo39uiLDZA5zPI84Uj8+bL2VsinOw2atDVxS
voeQ9kw7dVdnMeAyYu9JfA6km66F0qLXzhzfKKm1V2ZlKxTpgx5Fd37dboqGfN0guzX74hoW9EkD
VjOKzPX9+NbKtK1VHJJJXWtVtxvMgABSay8J0zcYfbGtaonba92TH1Vvf36aknm+lJa7k9hxOBLE
RfO0/Pm73VPLciMlzK1eI1IJ7CYzS9R788ukqI+5NBnboQMo9+uASESGToNqAW8O5irU0bS0dXEY
sjth3BcRAuoQjhZDEcuT/RCDrbnaTuJMPZeoL/4cRYc4jVu7iOtFXhTEG3i0dihCe82ljkTOuiRO
W6p/tEEYAi+Tn2cGMNLz7tYczWeY0/i21b7p1UC4syEdwrRmPVv3oaURKKgQvdOGwXE02n2xjF7i
AtW2ZL70k/kz9YsNOleStbRqFSrmQ6lZaCej2yJnOuTn8HCy5jWeFc1jCEf2RTzZk8g4lLSTb1rI
VFFKXFXPDoMOXTH6q6udOjRSB11p7PSZ/kIYXuP2eSO44jSu57h/XQQHjtLeDkbWuKnRj3aF3Arb
KEFb5XX2IgrgMBjp4HeiFQB/QjeeTHyDnCYy3hAluaJPBLRc+LhHmSrqY09i5YDJj6S58Cdhw+zB
NAhu7OKnNjqI/dAtNjmOahXEuUrfxlh4KWLrqtGLXY6oAxCLPS0dywfgNFkffoyjrZf+nV7TvjBq
qZT0odM6zYsNouJOegjCF5VcKTZqcoXKEhV5opW2AhAdI/ES7tRKn11VHFkMyXCFRJrZYx9AO466
fdYBwal9j6Yzjm2lCW/8NP+mC6brQ+iDeQ2E2F7LQzZidYCQfBwgC5JEso7jct/6lsUwqtiOZVU5
+AaZq758yIVHK66x02eB6TUkSznHFdfKN1PPFCUTk+8Bplxu5QssNBSX2gYl2Coritext96SzLoq
RJw6/M6T5GQ1ytJ1qM8BBlqeEj0q+ng7FzghSlEB5ZTlNWGBZGOUeCsJ0gX7218uJOd7mIaRGW4o
BIRQJ3385ooMY6g+A4pLKz/0iiH/mQz6TokwDShSPpFUPQXlbTmKW5hoom1M0S1MYAylfLS2C7u7
CoNNkcuN2yWqU0/Fk2QIqjOHMzne2OXHzCcxE3KWRm7MNbczxbt57E6+EDAXVgGfGgTcDLYPAfWZ
XeSwc5X0eYy7lZYFEhTSvnCDnveC5es+b2VmJ0vqnBq+yiHeSE3DsSL2sLzBbm3stzZGFD/nQrvS
hepNFmB4waW8MoLkZxfjIdmVptMK8nM98EyndL6TonkTJdFf1qxdTwOzjtKu1dtO1zfMAaPEv5ZG
pK/RRrCsY6L3V/XgP2uZxSgqXOmdETDHKSa7rAPA9DR9myMm0BEfXhTcdprMjLzsHgCiBML01FQG
KjJ3czObjGJ4nFndPVzYRZcy4tMLxUocpQP7KVZ1H1/oFIijNjdpva7U8jEbptsEsmtl7qWGMVSc
CCK0YbJWOxNrU9OWratF6Z+Z2LgYg7YLFvS7MrVN1aU///zLfl350y8jjAGS+5Lwce5FOEimVZNr
Va87s72vQe6xndKdrdYliovHMBqZxl8xjx16MXXGWZIdw9pGdcjSzNnz65zp4BzvcjW9GvN205Mj
aSX6k6+gwcyLxJXyZUIdpOAt/VOnWr7XJDpZnWayE+NasdMGSvef7+kMpuDo58jSMeuSOIwhU5pn
T1tUiloq2xJn1jnW3LAUN0Vs4kcyJAiM0nQtzNOqhZbvUyTZqQG/Xi8Y71lPle8H+N6xBsP+QsDJ
FytAJY1ZwRKRquTTb/LnRoM67ZfrOTdAyaH4l6l6h+J7rc7qKfLLHxcewnKTZy9WX+IoDEmGCAac
8XHJSVYlZK011+tALN4Klblyoxg7sRFuOlnfpUry4C/6hURaCPjrP1/8i5vl2pBhIE1jIXve+whF
EzNtGVhUAsZhev8g8A4sPT4wfEB0oCLu+vMFv3rlOrlNS6GyQCm/mpj3VcogmFaVVLxyo/zZhLDX
m/BUx4OXzLiuWfDq49E4UjCkdjliDpQyKJzRzWg/W4l/IEsu1E1fPoElUXURWhoYWH18+nqFLxm8
eKqmZifmRwFCAIUUpi7WMQ6n1YW7/whb/VrwBCUQhESTr7LwzypQq0Oh7ft5vS418TmxOi8eioPC
ToJNAjYX2a0hpY/DkD2aWfi9HaNNGfiXiIC/qGGfFpwBeMbwwFwoiB9vWZIq2B61UK2TemAEOqIi
6rv+ByJxFTMfqBp40CWpvK109S420k3XxN+MOH/NhT5xTblC7BfHM9JvOtlJ3JZSablVL90lZvrI
lJcZN7NwFdZQgBuJXU9X+lwDKKXtSYkmYz0GhDlG2CpUKUoFReBYQZ/hXHjSy018ukkA3YUUT+bp
+crWO6E08yDkqyrVOyPkIBtz6a6CLtH0h6GDOlVgj2SrZfimit2J2uBen1jyfuDhVnEspOqSY/ZS
C3z+Rfi5IrdGtasva+Pdyjd8JdbqwaroPuLb1hrWmtWcKl/exgmaM4iCo8CP1KP2wqM4b+XYZHWF
jAyaHrZYWOsfrzvhQoqdm1at09nayVXxWMX9hUt80crpWIFT/wBT4cp9VgYFetyl/jxUazERjmYh
Ba7a9rlThUbrNnq+7SI+5zS75H6tfrV1vruucXZ+BFaYwwOZqnWQJ6+Bqit2YBaPZu+3GJkc2h7F
WiPCe4l06TqKu7da145NJCExwvOrxakWJ8iBqXoYXfdLREmhIussqrT2NDOB7qQguOqEmxpMyo59
VDNZyqReTWFBBy+NEb9FQcAawhDK1f3rTsu+ybiJ2aWDj+xNIploBcfmqso41/wCT+Qwff7zMv9q
lRPdRulJCDXo3Bl8gFlZLuY9uSCJwDeajleDUh21OLz582W+WrrvL3O2dBMcJcnP6Ks10MxtljMy
L6K7cf7W9XgEjzCkJ7yRFj+gC6fFV+vq/XXPlm6R1lZEucsn0/enHOBp9L3FFcgo4y1+RavQrC88
0C/Pp1/nv0EqOim7Z0tqMEQZ9XhTrYsC9Z3W7Io2vB8mOlxzLe3zgFG7nl83NeGGevE0Dso6ScpN
b8KoMrTg9s/P/ddo4XzP0ClEREODpsK/Pn67wxhFg1iywDOjdLo+IFmEfGNhuKrB+ezOnNZd5u+x
/3XSyqkquzZm5O24+tpYFY1QJbtTm9D+tnP+s4zrVSJn++XzL5vm4c8/9atd5v0vPTvZiGAY5RAv
uvVk9jhFSVCr0gvu55+Q2mUnw+qfB8HxiQnl/yHtvJbjxrIs+kWIgDevCSB9Jj0l6gUhUiI8cOHN
18+CumNKTHGU0T0vqhJJEUiYa87Ze+2LYaYwO3WchSU2vW5sC6yrTQt6QEmrc9YWd6Zk3rc4lK0k
OGiD9jMy2NZMQ+3C0lsJ+1SRoyqq0Ssj4CWBObjOqHuaXj0Y9fwwNbzIdaSf50r/kuOtZaZ6W16k
Sk4OtX7794t10Vj91zqAFZDCTIAkj/f3431NxokqxphzX4XyjQHniyGJtVCLdRQqx3yutp0UvRUN
vNu5dlNj+jY5NYYPAL6rypKPmgkDoFGvXN9/VYgvHjdqkA7UCJprCL0vHv4y5lFMRSE2uuBigTi5
iULq1ePQWMBXrJs6n462Vape6My3kiYYAxpsvwqbUdse3pM6lv16dtZGj8oayJRbVH3vRZE2u3m1
TnvAb1YPcS/SKQcoJZXi0RLPYWMmrpxUxapf8NJB+U3qmociwUk11Hw11GWsvbIn99RNxhZ3p6OF
YHH075aIvwOmfEtQ2WgqSDI4blq7r2rlm2HkCfsafph0vX5VMEAlqFkBF/pZV+6sFJN4L+FOnKR1
WZutW8qDG4XGzuxnikiJOJsJJS8SDvNsPmXhhPxVsg9JK/s904DXSGW6NuDqWUpxKOIckGTgkHTS
9mupy1+Crt2IrniMktlAewlPmcSKxK3KZNjmlXw7j+Ikm1Tn+mw39ogP++pB6CjPp5rFkR552dhC
3cnWC4QrDtQjgqhNbXFJywqln4QbORNgCA3DN8h5iOrqRwMHoUjOapeek8J8tRSxliNi1BiyMim6
L4aIHQSD9CruvuaziSGclBbUQYtaeiJ5d+7Rxgur2zEOgZLmA2cJJZ9+sDHPDjQF50BZ1ZWzM+H/
rknVooB+P2TlezBrN0wKXlWrr5Yhhd5U9esgE8aT3Q0IlZ4VOt4IvKoX8H3cTjN/7oP0LC2MsaER
rqVHjj9Ar5s166A1If7lyj7ndBeaQHqFvfUKUUdeBXqIgJWHorS7F1DD72ldvIdNeFZz1HhNetZ6
UtDtFnTi16yygP1RIPfztH+pjN5xY/SkDTJWK/pBaFnloos7K5LdX5myLkQhv15tpC28PnTlcAjK
F3Pl6ACibCpNbGKs0qJU/SmRWO7lK2ec75UGV3ren7Tumbrwg20kt9/bNKdTwyt0ZYxZDnTxMtsy
Gy3FAs7C8u9iRAZyrzm5PIlNqcSxm1vWgW3goazvRG0cgi7aK/1LiVF06sq9GMVKGr9eOYNluLg8
AwopGKpY8y776Y+jHOSaUUqiSmzUwbiL7ORbaYdn0eqPSg8+sgjWaWzfa7H4MbTFlZ2W/sm+Dm8o
OB2DiHpcuBfHBh2eTSkl0005o6gdU7bPFJlq2vXyrdyNL6Em3kuhwVBo3uMYL2PlHAAzQqr8Pskp
NIDK1V9UKEwbs08dPwNdSR8JeDVWiPupN98TOUsRJNb3pZGDSdLKNfzYp0ytjsqkOp4B89CWxIM8
Z9ohMLX7QO7rvd6YtVckpqea4bGuKK3iydrxIG1iiA2BGvhtL6ZNlegnTZrytZHQBF2qolfuzGdX
RwNoBkzGoa31S8rx215ksvN0cpxQbBqRHxfSVS1LUHAwSCdN+Q3s1NfcqB7w5D2G0/x1Ds096PgK
sobviEM8guWLswjGQ+Vc2Ul8dmKLcVrDqcPkeGnr1YdKs9rOAoKg5q6RLfap7pwM0WokVijUpisX
4pP1M9mBywSMVZ0K7sWEpzVCdAMw+I0U2jtguH5d4Vh2tGttvmWddvkmMKWy919CQUmw/fgmtJFT
dUkN20HWchdkxaFU0qc0SR7SVNrnTQhBoD91mlEAEtRPeb2zavWgp1dn+M/eSHNZP8kIJG2COD6e
R5HimNCI0tiIGnlrENvreqxvY31vNPntFBW3Uzn5fY1KtUj6K8XyX0vnPy4CIZHGsiU3zUtnfmpD
+ZRbpdwkjZytIpJKVbM8VwakDUW5KXXYcU72Xkj5gx4MVw7+yQ4GKgDNVOR63IXLMk830TkabUds
MsO8lZKOeKguXzoSB2GVB0m3HrQKo2Ikf7vypn12xVFMmDaiNotV/MUTZgz0XyRdwZ5LmoWiy88x
Gu0EXqwZo4kvYbWISvGNibjbOk2//P3ov1r+F5ecbiDJ18SK0KaQl+f/t/c8ZanSGEUkNs5gPFME
MyHaTDeUP2/7mn6B3hivyDqezObBCb+GardtRL82Zm01GXTyYAtjcumwHgFVaa23xsSvUmWN6vVa
9jwEFZStar51zIGwhQUPqK5hC1MnV3DdC3UB8zUvls6CTI+qVWFYr+RiEEZgsrQxksCdUbLHQoE0
WLAy+SHq+XkMnK2ANK2l/Xdk6g9Warw6afsiZCNxW3t6f1AticHpBiKxATm4wUSTg7P2wLiyNpoY
wNW+EK6U2vu+ewotfSdjAx037Wyy2OtL4dIdNujucULF6Hha16EyD34YsubHkznCea4e/n4XtE8e
vqXah26G6gtMiIu3H3iRKZwxYFCzQoLHs/a5qXRpDdivxhgD9llkwpOSfD2nwaYcatUTmbFLBAAD
cKkvLQW7FZqZgyxacmKwxBktEFRFNl7rudjMUltCjbXXYct8Incde4PBuYmNemta6Q37pe+jWJay
Qm3XNi2eWH8Np5J8cEiJi4I8m2y3L3gkFPIsOqu2rozpn+12SGBHPge0TV/Elh+fwjY04iitRUls
V/7axeo+1XEGVvUTnafUQ1xzHqsYv8f0TdgwrkfTvCfn9BjV9Ha1s1qbk9vkuXTltD7pqMBsRgXA
+gTfKbuxj6eVZaOh1rPBeJQjrQ8b7dyNPOgBy/OpoRAaKvortunChVIbrVSexmLAf2jTIPLzKXif
U+1k5OVzP9DRnh4jfnwem4dEV9amTU5H2XEp5dTeqM3wMst6tu/79gXDEqDz52rqoANlneP9/WH7
pICxrPY0MI5oR4CMXgw4aHjCyur0gupuu8kNeC1xWWJAmC3i2gHSpEPyBVZ+tYKqeVYWAFQEFnMR
m3xpM+051kHXUVS4crE/GfwVonIRkXG10fFczjxlZ1atYw/FpqPOlqkg8mMWFEg83Za0ZSmRd2GJ
UGByWaxfKyNdKFNZk2uQEiEV0tUhxpon8eOdRssVGQZs642NzwFEdDNNviLvBwjgSsS+ozV3TWUc
c0N7apfCgD1caSr9Uci6OIGLeRe3thLlcgasIu32sSKtRNStGtJhBDYuKGa7VA/+06XNx0NedjLt
Xs0iq0pZADv9KUHNBDL/oJbNlYX2BW/n39eWwBByrbmzAFE+XttQzk1oKFxbwN07myAGZcTXqsjd
3pBGP9dNzw7GLyQKPSbt9JzHyfe217dEf3hJtXHwvMxZ+WRksVtI972ev1x5HT698kBi4AGhX2QW
/nh66mx3+NkTVl6ZtCco69jUgPxgXDdR7mYBKPVY8nvHuZ3rFXFNW4YCr9aW5jZg6LRc680xL5q1
07xeObE/lp7L/WENplpLsBwm/o8nJrK+RW0RlhvITCiLtTvRWus5Nr1orHa6JmiK76fCcJUmfqza
auc0yUvZ3I1m+lRTEb1yNstd+rBQuDibi8uUSLDfIvo1GzIN1obDQtgcTxTQ/SjYl5Pp4RZ5olJw
i2xxL6hRRHG5rWKxqa5I4/+YKpfzIEkESRitKXrdH69KWFjjPKS4sHr7NcLF1jXatlX8MjxnigAw
R1cbwcPfP/zy2f747L8dU/t4zFYpcHL3VrHBT+r2toqpHqo6DNAGrt3/71AXLwshchW1KxuTmVzQ
gGIvEOB67e/Vqw2wRfv7yadaYnzY34GIuhjzNL0TlYkIBoAXs9dot15CSEjdIm+tvmuxcqOX8ylg
DsrTFc5sKa/e4mo6wIEj1cCk6pW/kEj1Y7SMtTa/sLiG+xVCn54OTVtd25BeoKX+PYosxROGEdT8
9sVcnNcs9BAdFhuEJNtRFZtxtnZS2qxFIx+WQWSoDCzB8iGSNlZv7UQU+FPG9jlXXTLVfr22WRTc
JkX/Bay2xjs1GSjJ4IfuswGToCElaykIfK2j0NZ1V2bdT0eZ307/4rEl6KLvVLBAG9Ogd0i5GUZ1
qhz6vtgWMi7tdr7ynnxywEU9gdyL4g7or4vrRf6gXDQE7NC27vbIufxGXadWCpSS0v/YrLHIXXl0
/1xYLAtjhCeMpcsm1rqYw/TSHJLW4pBDSGjhiJckgFmAq5SEm00EZZ/0mnWv5rd2hN6qH+7j0j6S
XoO/5RV7rf/3N+nTgYIpBysZW8o/dATJRB8yS4JiU07SfhFkC1s/E0e7F5p2RCLt5TRICCq8Nt0t
F/aPwYK+OR1TmdLW5WvVIFZD1Madjic2rKaJzwXwaNgdZ1IcSq0k/IP9hvGVCr8bd9Hu75/6s5XM
7zfhUjGDOQ+3cst0xqr9ICp2XRVV+LTATS92nWrhLl6qDNABe2fBjG4ccQ299vmj97/PweWr2hCJ
UudDxHOAHVgLbqLkxZ7Z20IlrFTqz2O7//uH/mR85jMzJlBBwYFzuXcfZyMdRcHcJAH6ytrAD3iP
wxrOhN1dWad9eihyzADpwWdh5/xxKgjVUjHnhM9WNSbCTczDnYbJJ/VTybrWbflkAYD+m8btooVZ
YrQ/Hkun5Ca3AUPeBMI00smQqFvIkhAcUGLttIoVVZX7nTS7RQFRCCIIEVa42OHYFq31kPX1lSrV
tRO6mJw6XeiDPDL3VnBP4sxkkdas0Qjf//12fv4MG5TC6FejS/jlt/qtKEGKwWzGI69QnzY4/eN8
JZcGDDU5PceWsaOnDrGTHoqtll9n6ClV4Te0wq6cxScv8uK20XC2WDY34mIERWdp5sHEpjTsgyO0
fhcUDcjgl3oik6Zq9ylegwVTGerDtnCSa4en9vfnSEIv02YLyq4Yx/LyLP52GXqKKoWUUBUYGxg5
NkQA+lU3o0SPryVEatUgoELGrWzIqlnNCn/0lrptWIyJytiGevUoaQ9BX0O4mPovijDgsjW0uQSG
fews+mJVmT1JAcWlEFhgAi+o7Bt1Djw5DVDpzA35UhmN7XxCr9Fpu97CAJ+FXj8aJ50QrG0qG+vS
cRp3EUS200ORWr6sZcW61NS9YtQkrdVPUTSytra9DJSq6EguanVYwsFdmT9SZ2fiFcoeclTsk4V7
soPUXhWpvqf8SLuqZp1Rx496jiY5EtE51+XvxHk9j6T3bFTieZhbtB1Zt68iOYx0tDaEbSKP6+yd
LJpz2anPhMhqePDthwkxsC/k4jgM0+gOlqZtwvGUJcV0SpvoNA+tOETElhE3SS59Xv6ohwRxfvSQ
ayVYj0mLt1lnyqdsHn+aG0VNvmmSEd311V1mLKDi6qdlts6aMb10p7iGmZS92QaRMAr0aCQgLJlB
biJVxCtEMDh29+9WOvitRCHNGstkXdfarYh029Oy+rUawVdXkVa5XWXvDTJcl4ybm1wqv8TByCtP
1JvdIKQxRwz5gpzvMiDZPf1SDforxo0HTQmzbaUlL+M4uAizwIqwu8aI37zP7OYbkjoUKEvOtOoz
fXQDvukibnfg4/htolf+2Dk/2854r7p7S7L9DibwqhjbfgUZqPTmUff70kTsXsaG1wbjlii3ba+b
r63yHFScNyCETTCyV+9s5xwHaELiuSd/bABsnCFi5Bl4LWAHmup7II3jqdHkVyc3nxL2X8Wk7zup
/CnS4Nz2yXcCeF6lrTL1t3UrEftjfrPi+CUaHiPagSuj4HBhzHxmWdCPU2tvBcqus1KeFQ6rN/yR
jM1jYhqPxPxWyNujlVS0D7EUnI041z0h+hdF0I/r4nrypg5F9ZQaewZgZOXIITRB+0twj5wA2aOm
1Yyweoq2YqLlmKIxyOeAdrHOnmAe6ECGenQ/VfpDCmbXlJGeh8rgES64GweZBISy1fcyVTgEuiuj
bG/TOgWayq/PlSVCKEf6JfcKQ2z8EhjKUW5iRLp14zlphvYalJPV8rZEM8UJVMeyHb2JxUPQZ4Yr
VfqNmaNBCUlBG4iVrnToCnSdV5SVHkjUI5O89jUHKRniGfRH5OyZUoJ1NB2e26K7nQimk6f0sYhl
EyRJsdBd5tXgNPA+8mzYVXFwLFv7YdDG+0JTHibdfHHOXT9CNuWBMhaeT4lDabCMm0EUb4VFBUmy
gldHbletnb4VRbknbDFFegFaYi6ap9LUNq3xRlygr9HlUkjvXo3dcPqlPNQCmvBhQS2oaxYHR/oW
1cQ1VAaKX6UdviL/RRBc5cD06rs+/CoQ2a/Catwaob2n7v4UN/d6m2IiAc4dFYQEhBmPwJinD5LT
b8wWdSMFlzN7GnQDWda5dRrdlIq9tyxrK3q5OGlxcVBYT3jqJI8uaPfbDmqEmYcuioyEiihQKhlB
ez7xWCIps3PNXs/ZwKWG2sWnnE6VRFEP6Dr1bAQnhLmvG0WXVkN9qyY6+RKP2tbsKvJ2uuYQ2o1v
pccuz75n4wA9yc4r2j6buQ7BNZHHvray/C40ViOab9K/bGUF2zyy02M58BIrTn8rJ6q5GkrpPBg8
QtXPsVdOvH3FaqyYAPBRQp5fBg+ixr+XDKBBOIGjF1/47xeJ4XMlqXWP8lN7pUW4VWLGYq1+6b3C
VF7pvd+Yk+SbuiBgLVCetXZMTwMQlEp+LG3A44ICBYCKt9qx7/MF9C0ajRFm4sbg27JifDKp6bB9
130L1ZinArH2BILQFQbxWxE30ManeDsKdfZb0C8ibpfRCjB6lL6kVkRVzKj7dd/MALsB/ky2c+zT
GOHCMsqMo04YT1mMPPZsAon/EBGwLMt+aiqYbbaiMrf1FtgqI3SxMUlVEkHg4ecqUR4wc09bMYzn
WMldVYPSApr6LQxDw0ua2kfKMmyGXIEx6+idJ3U6mXpaTkQrEe88oeyXy1ZRKMo48l6KdegLDoI/
ZmiIT1ObnkB9S36aEfU1paF9A38oWNKj402ASmIVpJG6uOmqNSyozM2SePQrbVBpriQnhVllbwea
m1TT+6zUw6bJ0Y3kkzFvbRXdRqtZP8g2ZPqxeLOotdPA6Z+TQP9WStkXkjlxCRoAx/KB9vJCe+Hx
C7l+UVi85WH3JEx+ImMsUnNePk38tBzPHhcLlDzelIPpas54EoVCnHtYP4lARt9bEPNBzIizbvTl
dfO60TylSXPbKNMpKZOjSgSArBR3jjHlRBgwXNWqxXpuOlmKafumFPk21lL49ZYX4gXBJUEmbEdO
Xtd8Lx09ItZBJ2E+vZdS/VnQGNgmGokbvfgpO8xIvcKArHS+ULrObVV1lzE59TDs4o6HPGSuZOkc
vxNhbaxAyTPClAETXU6fvk2/Y84hPH3WlLWiJSez19ke2QB8sEWsBiEl28FRvo3aiKmf2DjLeUOl
H+E2ciRWnBkCO6eZNmhoXntrJHojqwlPnANtN8TzAefNdDQnUqwCmeq+La/pai9ZWPVdErVrLcGw
nAGkc+3UOg78I7bnT9OC2Cfy/meUx4AYI5Y9wwrX6zLD+iEUxsJ4Lm3p1gTebdsVkMaJA6eqyRtF
y6TW5Je8CEhdQDrtWWZ6Y5J9DjJT3JGnmXqTJs/uPDRf6rZ+boHix2Fx7IP8WYoZRZoyPyhD8xg2
LK7SsSJgKwDkZWxz4nm5TH28rslxdx0rebS68n3gZXFlY6qPPR3TTS6Lkjk+9ouZgRUhE5yz7GgZ
ubyfu4NSRNO+tvVdQb/TNQrnp5kR582NwMxUekGLMKee+seIMEzknBt8rEzUem6u5QwAI0vhRTSr
u3pBbJamSaNrReW7k48P2RzAVZxyEtWZz3WRb9lqawurnoCfjjjTWSibGBusX1viOCvLNGJOoU9S
zs+cDbo7aK3tje+WaNszJj7kZ0GabvWY986qsj1+rTniXndkDCyZnpYym6jdOtecs5davGVNKrkB
WYQrVYXRl/XIw2imlH12q9s4whlzv6oD1FIhUgpOYXMw7KrxnYildaT2rDLMOzPO4fbP2Q+n6gX1
tejdMIp+3cmHlrnNE+F0S6Ybb6eVqV6K+x3pRezq5tjtAyN5Hxt9cAP53RBmdM6K/NTKlkuivStj
c97NJDGtKBGvkkwoq6E1O9R4jke8wNL11D00Hji/e8Icp+5Mc7Ezs9adkYoSC5IpRC48WbxzSKf6
fUkq2jnOUXzNTc0hM3HblUG7tVnwtnPqMHgVhxj928pJi5MJBlJtrHfNCR5EH6EDTn7IQ2OucH5S
2ozGCd3d3qnT/ZD3e9UYnFUYSk+IWxJsZ8g5KR/9DOPbeivrt6J/l6y7IDnkqTfPnkHoLAM5SSTl
bSUei+DLxJiq/dB4LQMH5k35PDk3+fAQmq8zMbNWDilOvKljvQJrjaGTtIcx9BRsl2FCz3n4FsRH
3JSmNnrFjG98tnwlzE92R7BO0e5imHqhaW0yeZc0zQlzqKfRni0a+8Asfx4HHH3sZErHOjSqepTG
4mZUn4Bv3mRquzcDaRfFKXy6boc5/ibMGOpa1DKoWMa7MYVE2EbrRE9oiqgnRYtOSqZsm6Q8Soq0
0XjYEIPQK1R3inTbETlETWBjseuissjG2Npn6rQrlNVMyJ9QnENTToReSDhy35lO2bZKa722SN0i
YRrWKdxEX4/TNUg+TzLIvCnxdwbhIdeSLQs6NEzmQ9xj7i5auK+hS0lpG9gjmxd93UHndJq1qhjb
dIqOQdg8ts6D1VXvUh9gDNNuQiN8aPv5pJQOO7+AUL/+YM/ZnjiUh9RKzpacL9sefwrg3NJgTnPj
5EzTPc2QY6syekn54M6S+qRp/aGr1R9O274UTv/A0uaES1j0zUmLgl0eZYjoUuJdunvdrA7oGNaR
rp5jo3RFuGt5yQguveuNZmtr7IhN+z7VSFFVja9Fm+8sW+xDPXiZa5ByvKxKHj5JtvZFxvKsPuXN
KdVo+eA8KqdxTxT1NmPODFT5GQ/WXpaHR2RIFgOP7jvJLputdyeQd7Whbap0vgtKads2MKCZd8yp
ZDSy3dSm8ExfJIjVNyHbnkg0v1Pt8+TMkFnD09RFhzmO7qhbM5WBFbJuRoBp/QAuW5LWWj6uktne
pJHmBrrw+xybkAZWlLFwNBFVZ9ahymlWte3KtiykRMTNYJFUCX2RncytDcbMKnNl/aeh7kujchHh
7JAz0PtNttksbZSan2L1qbf62tGlJ7lzdVv4+EKQny1+OgZrW/MHCI0BqUepYO51suIhsvVbeH7n
Ofcr5EldJJF/KBA2WmAb5z3gEm+cpkfdoWE1bgKH6PFOXqkWajvMpgE8bNt8DatiI4/jvuLU8071
GyndRXh4W9RzaakjRsKgaEleQWGI1rZnSJzkEBIXQnqvusSt9JusDPe1ZRHX0uxaJoSaRoQeSSwc
PScu1kpNzpCS7E1YFqpW7CBHHgAeY5rcO5GybqR6S8dvE1jFvaZZjzM769pwdgTOb+2JI7Iaa8OQ
2Q6tvZ4AW2xcrchgHU43pmApyWSLzsQATixTb8dswigWMEdWgnC4uN2Zabc168QVSrE1GtLwsFVD
O/VDJSLNeN85265rXRu7F/n1NLO+yzNJcZQA2FRga3DrwVgjHPYTkqodK0egrnpoSb2BkpRdq1sz
qdZymvjy0Y6WbazkaYPu0UXc5CibyCyf93XNxkYXe5pCGJ8lD+fsqu/fIhYHKcflQvsxcA4Z+UkL
VzIXLw1gWUQo/tyGvhHPsPvsW37LWtW6zRiQsZWA0hvyY6K/NLzsATc9llWW2OEWiJxrU6hIg9kv
OSOSRaXoFGWDy459pYYvE3FOubW1GnNTC5DELJ8DjXCGVnJzJXNL9R7sICWZRtrZseVPav4c9AEp
z5nbt6gp+mmfZxOalpYbwrhBY0FPDVe1yQK1RyiP+KZZoM4VkM7KhnxoIhQJqRXEHvSDKHk0ynA9
u1oy73uMnJIp+1XnB3iFwM6RLe8pM1c+Tr1CkGdsQYLMVV8KqBxN6nc8N35hd36dV1wzSIJ9+ZLn
9a28TiZaOlB9VYOaT+vV+YyMyPC7Qt3xi8GSEJRFtHI9QVwpSUBHbNGRJ8h0s8G4opHeLNko7AJU
5DJ5V3bvdU5xsDHTOBxLMOlJFbFuY+rWZcvSEKh9qWxjIqZsKVt3PBRzRQAEMVkzIEa0p2T/kcal
tcvzwHRHXQ+PeTDdK8V3e1RA13h9iEE4kIA6HHrN4VQdT/4FwrjHUZ6xVe2H2Et/5F20jidjW4PP
7kqqLhoIS9K1IqCiaa65ssUGlI+GtnZVRANyd92rgB4A4fZ5CjaygB6Ztb6FpH3WWy/UYuCdsmuP
+l40kl/K3Sog2D1rCpbKPeD8VPaiHGwA8tu0io9pON/FlbpRoeh0er8x0vhRyeetpio7wqHdTowv
s23eDMhm47ZciSFZHoO1hGi/0VnaLlFT8qZS5LVM9BR26hVVPTYDiR+08aZWrNUw2WgiCtLiWCPx
+cxyPmZztjU10lUBVYDc7ubcVRD5Z+QKVBxFIRtpGUBZZR6VnggjUuA6JwX4EOBOQKyPjDxIj3MV
+sU0rUdLA7mz7qdhLwc/R7uDqm6zsrDXU6B4+ih8lopePvBqdrHXW4YfMq77wo59qTfvDOkFM9pe
yZOtUK1dU8/HJo0POa23EGy8CvU/Y7DserxoEjDztZlQyZjBpEbEv6jpvq/Lh2Fk15WmMpaXzJ0n
+z2zKBgn45ki8qEqZRhF7BSlcavpMYL9byKyz2kHypZKexgEu0Qutllhr4MYffKg+5l6F80wFtQt
IB7fGbJTJUcHMasH9ji3SaPsbDvf9u17jvRI9PmNlBp3LHRJAtPog8a+SHkrCOgKGq/NxDpgjZFa
1SFLJzjx8tl8S6rhLHPZQubCQaALoaEUWNENm2yZbLwGqHd0A5AFXLKfhCdq+69NNTzO7ei2mPiK
Zth05H5qTeXr9rypMx0dNZG2zFQKyWu2di9NhCmyo++6ZtNrsa+2oINbsU6wiWrlcE4m9u3J0N03
tajXzVCL/T9/1Kks9racPvRKWa0xHTb72InoNy7/989foygfKeT/X9/+9Y2Lf/Lr10zF/O9fOKny
gJ7sf//+69v//Lsr3/71gxZghVKfzB0Fsv7ghOlw+PV///xx8TURxHjGfn27bik6KEk9e//8jD4P
VOn++fv/+XsufkRX5x0I0GZ78fXfDnfxq/51pF9f/PVv4qySdxMCxX++9Ov//vVz1MHbMmyR0GTM
dmZ0rHTjWRmMbmNkUntUu/qu0fCaVyIdVyJof05S/6gOVOj/3kz6rHO2YHeI6kXcjb75YytHl6MK
uBBd2cEwd7bSu2EKVUoyrqgMPuuc2aCvFkAcWjr6Zx+PI0PMUEXWlpugzn0U+CtT7sFWZV8SYyB3
cn6OO3qWc42eL7IwN5A2WAB6v2bi/6T3ztExVti65nA6S2frt85VwTqoKOCxbGQ1dthwsuOrKue7
XGfHpCseOiNbafb8NZOhVP/9Qv9piISEiGMBYZCKt4UI2o+HnkTTx2NNbzQbM78z2o0qkeUQRkrq
QuoNGTC8tMRmpmXGtkkXhfcgr5TUpoey7JD7STzMc8uqiu18rie3XaHjsipQ0eZpQupndEWnsfRM
L+QCv52vIl+qMaUC/YbFpbIae7dIzgNbv6Ld+qRnvcggeCpIi8Z6dPFQhLNZZXBTyo0xtYfCZC90
1siENKi6//3iW599lsUWqKBmXmCUH699bjp1FAzMQnZaU4eHIZXqdyW9o6oJD6zxrmgdPj0cMEAT
7TA0jkudwcwKr051NJPAtdwxO01l4TnTE6voEDXj3z/aJ9fQUXGSQyHRdcT6Fy9wHWfzpEb0/cuZ
qXsO2ONlK6P7WRv63d+P9MkD4aioJdEjgvBCUfPxIo5ZMcuCF2MzxoARckr/ams//v+OcdFZDtUR
IpeDYCLBGUc6BJkIuf/3QyynefFc8zEQZBg4ZxAhXQwBGL6Yonup2LSO/GyX8Y9e6NtInuQrL/yn
N4Y2+eJSMgE5XFyunubIKJscp7Dm5z5PXhEVnRe+nzFI/9VH+udQF1fN0sO+MgTyB/KdpNWc9t5g
249VHv7nQwKX7J/jLM/9b6OnBPZ6tCo+kqwbd7Kl3Ul5dE3S+OlTZsCA02DYOIZ6cdm6yaxNJ1gk
M1bgd4G6xZv539wZXH2EyVNtwOr48WMIe7Jp0/MxKuJrWWx4AbkayvTGqn7792ftk+kG0TZ+IcCW
Bh/pYgyVe1KHGSCQes3ZezT13oyBW48OUDpzCw5vkx9n55pp49MHDwj6QtzVlD9kzUodZCbPQwGD
SDxUMw2/xZy1pB30/RVv0meHwpKlmSoPBSvoi3F1ylQgPKnJgzc7Z0ditxgqKByhOyXltcC0T8Rb
zqLgA7poAf6xLt/boc0Mp5SBrmfPeaccVnZ4b83hbRpekTd9NkCAXmeWMBYv7B9CNaUuzdDoF31e
fixG6a1kg5Rb8RV/1WeHwd0E/BaXK/fq4tn4H9LOa8ltZEvXr3Ji7jkBbyJm5oIAXflSqWX6hqGW
gfeOwNPPl6W9u4tJHKLVc7MjdqilxUxkrly58jf0yzMnoDm/023UFQscq+vAs/Tau74E51DuqEFA
4VJMii9IteervcpPJLucOA3eGU5Nj4lY1vGlSIcHmCFIhKW3gYLpFn00q8GEPLG+c3frDX2ndZgT
VxDWVft2MHsfHZSFrfjKX5CzsWvYwEFBQyL6K6WUCbNh55iyWDvai1jMWkG5WaGsaZfmdkX/BsAi
Eo8mGBOLpjcyas3nhIfiVWzyQguUJPWSFnNezCMmzd0lRekDNLzpcEk56cFNzoVvZSf7modj0fZy
jHK7ML3iM10bgFTDNGFjOo2Qtwp6qCoUtrxeaTtD+3bSIQrptJuMemNo9cKxL+blIqwJ/1PR4dg6
ct2+0rLOKip2nh7iDzLRd0FeY8Wz46n4YYPOvj7KubXqvokmHTDZiLhTGRPN6DS2NnTaDkcz6+V6
lPkx6TT4KJIhQEsrNQ+TtnFOTOXJHNdCPeqkhLsAgXJhzGUt2S3P5S4EOf6MJuWTHlxIXBZEM80f
Iw9+tj7uzNWHUFsY1fzcweDRBHUUmZnz/Xfs6WxjP5bvnNW4WeXPilugzVAtbKT50fwVRdpHWFEp
jW1pOdizzzAg18bYI7RpblTj/zgcab2X0P37USdQD2LYyb6m2mez0hbW2+xKgOCmc8VW4HZKdyUO
bacnx4uCBhuF4YduoWqz4pVIPYEjchcS/uzc/RVN1mKCPBJ1zUC0wMBDNXCB/qC96miscmfhM80P
jHoAVg8QUnkxWJVS6grWartO/4wxVBh/DD+IvZQ5S9TF2WUnKo9/RZIWBOqYjtLz1rcbbc2Phhun
6HxAewvjmZ06BESppzmUEWA5X9xNrkfHvGM1tMWzOF/QQtno1YcQd7bruWE+kAHFQuV/LljQgTHa
uWVz+qcBnlJ4OboBT3RYNhvZwhXk8hOh7YzDJUUNCN+LjkgTc6FD3QETlJW9FZrcDdriLVTJo1/b
+S8XiARDfUwh3b0KZJ7PX6+VodppJFYRDNTEhz4td6EaPqyScJfpd1pzmyNYfH0uL5cGQWn6WHhC
aEhZiLl+U8Ynk5tCiIJ/W+CzqdgfUet9yJphYQ/PtHwIg8ErmE5qYK5a52FcFRygnfHJ7PXJbDdZ
AcwGAerod+WOV/+jezhRYiS8NNhps4C7nx0hbQKEIvDQuRCJqNAUM4OKbdauhDwo3HnYetlw2vyD
ibQIAjnTgcgh5UL8JldBwDP8LjiCseHxA/9Ob4W68vUwszNpIkXi6jSOUFCVZjJJtKN77FMOew1j
TuBkqxUU9+ldUd9jT6f0oT/RN7N/KB+L6teHqMKcIVVB2YGdK4WOtSJNwnjMKIaRFi9Wd3xphI3z
hRT8ipw/r2fAkfM4amBnA6dQvvYpk7FqosTBbTTIFOAyOAT1Jc93p+JxpfAaDfnp3pimcg+Do0eW
iI6YEeG7WZRAhLVYA/UJj7yNpq+RDkc/cR51t/2YNsxLYyxRmC6TET+WytMFaIlKo0xhCvI+jVrX
yHZdrL0zng2z9GndPmnHaIHXIGZXnhVA9hpvuoag7EjplTe+VE9tzGbjGCC3YzLgaGUunOiXl1TV
VIEZwBpBaoFy8nyfYncKoL+dsp3mjuzSj2Nl8oL/e6aAXRyrjcaDfm7kf1xf0+IflUZ2FlQaGe0W
gGXALbiDI5iP9oFuDmAFeb7nGuJWEYZszefrIWcSO5xC9irrGf1+WTEFdJei9VZPyLL2sAvZHc1p
F+Y8s0U8wE7NUv4T5ao8RM3gHLHQZ6FrIpWzo9uEQ61k2W7AsrxR7S1Ig7WC3Lc5VRtIq56NP8M4
7rvRRmh66d43N9q30bXzr9pZZTLRd0QlXR+8MgKR3Z82mJiuA4D1SWb9zBO/ZI2z+148fMm+N/8l
/tbXAjJtFITt//zX2f+7j77y6Yof7dX/6j0ciyKT/5Ozf7f5n9c/Dr4X/pf2y9n/AeMeteMzTc7x
3femS3/+hn/9l3/3D//f99d/5f1Yfv/v//hadHkr/rUgKvIzIxwhA/z/d85532EnGX25+Bs/vXNU
9T9FGkGEHeEDtrlgwv60zrH/Ex4XCQZ1adj/CEz/6Zyj80fiL7FZ+VsocvBhG9Szw//+D13Bbgel
FPiDsNnRZdZ+xTlHOnVsfg49ZeoDxFVEA0FuHCRUWngNwx4wdu2hfSk81A/WkxfuNV/ZL7GnZT+z
i2jSekXAUOuRsIVRtQsexo2whQf35/jZAT9ID8DNHljcDmbtrx2u/xomOgvQ2cVFWqbZJ7pzVHsH
zP7x/uSHaKysM69dW2t3Z2H6u7YPb77/08/9/9Yp6DzxvYYzMCch+dGLEepN5/syxWK5Uo2S13mQ
Tsg7KsW92qJgDGJZu9X6aSELnVdCP8PpdB9xXaQWs2RR0CyvssnohAb9CesJSOhx165r/J2vj+rV
4OivZPevOHg9UZzgumJfGCB1NOeg8uChu1M/Yee6x/niwVgPfuDFm+gx3C3EE9N0EQ9GIUx7mMRk
2fNpXKWnAPMBEitP5RvnedwEt+UjbvEHe3Pal7fWuv6gf0nAMq9ZNP714LNz+ia2VBMpsdmUiZKI
TpniufDfneJ9YS61xpaiiD9/U6WbY5SjDTcipRhnnlG326p7LlJtf30s5xXGv77bm7FId4Fc1O6Z
ylhy3fL6AWfl+Ol6BInOfxlCnFRvBtKz+iaU0LO13a2jhwwsnmfcTH62Ke6B82xVbzjYN9ld5I1b
vC/u7ZvAS7ZL1N/XGvnagpGqnEJx4rFWMQLnuQY+kvpiqsK2G0hSCxbuNCJkWQV+OGTvRhC/Vgz6
XtNuO3cCHFnfmHm3PbmKF0ftTvD6rAL84RGywveV/cHEfjsIqucQ2G/XZMAiQyx1cC5o7XVg2x4E
EihuAOtBcGktqiKgjTL06npUb8Fdt+qLpSfMDg4Y7dFfAXKr3EWZgvNq5PIrSHlnwh1LPSImuI47
b3ju/XFTApH3NK95jv3gt/HR3pkf0LpWQINvVrt00xbe0kc4r5svfoNcgSl2vXKtBMpOmcGIEyrF
Yepp6pN6XC1sUUnLklDgxLlLcK6Kqyfa3ueL7ugmJe1i0uxws3qs3qV+4WEP8ajvTht1k22H26WM
dLFdzwPKTaTW0oLQWqFIMeUCwda6n0IleMqMdkn472ISRSCL5xaa+UKGV9qxTXhMgyzASCgSPEx7
izzgujU/Tu3X6/t2dkBv4sjb1ozTIzwCDIHTA8QoOCooTWHC+X+LIm1LDi1k43XODWfFjc64ae2j
1yXvrwc5r4V/LgYT/UIwH1whdBlngBJ3y74TSS5rgKze98XHCf+Gsb9BTmlhQK/vx2eJhu/zNpi0
8kIbopAdMm/9NnwPOiz1ocT78bbdhx+RuTi+JJtwqz6A/7xrd7ln+2A+low3Z5f/mx8hPy6h8YVA
2YmcOz0aO/yNvAr46/q4LQ4B3pjw0RbNby8OZDFs3lNfr1jcVqXbznDU7HaymeOV+nQSPi7YopyS
F6VBDmj1e4inenf64/pnnZ/qNzGlmjFpCpcdwijzu/Z953jBXt27D4JMeBs917ctbsYYQ+FJdxju
sJHfNR/j52bhTVy9SKzSwKVKRC+sMms6zulTrZTPQ6sfd7naV35wssJDhXcN5gifbXXco2i2zafw
k4Jz+vWJWPwNUkVSHc1xcgsxEZGy01KIo3nIYeb2X9AdQj4aEKPWqL8prbZrGxWHZyUfDgu/YS5f
vF0AUr1iRRYqMxO/ofaNm/5w3GV7YUlsfD55k2d/GIEO+/FS2Sm+8Plm4wujqY7Xn0k7UxZdgsal
DAiRwxJ65Gyl7MxpqHe+ulH2R09Z6MZcZl6C2dyrTPAjaI1LI0Q613DDliVe9BE8sU/H1b2uf3KT
aGlUYsm8HRUy1byFonoJ34enDlVKipNdVWbSpqCkcXdG1/F96kMT8LDv3KkUtYv17PkbJnoCtJZU
oFFQZsVzmCxTklkI0Y810sE6PMPsgLF0v1pbAJLj3EQkffoCOgzCAd2jH6Vrh3fmWJ0gOJXV7piM
k4HkNsoCK20lGIOOu3GaMH4ZT7W+Q1zc3a5q5/e0y02eajsLbFvewWxKVs0PxR4f2qb5ypXWC8aj
6UcN76UZaveIJ5SDh3S56516yMdRhRp4OeU59MoIbfUGfQ0c+dxvIEXbGxXaywE8OuBbt3dhbBzr
95oaGjvFamAIKU23TWjGHGJd7e+Utl/5g5tpuzKCyHR9E0ggv8uZlL6cfcz0MjRtSG2bYWN4CYbj
+W37MXlGo/e5Q7N53wKQ9eN14gcvJIkIgbCP13+DKi9T+WtKB5A1nYLADfJsjYSBF+2Dd1A+div2
BvoNI3sR97yXcKMumcRcnDkiLtpK1CY4A9DNkE4Ava+ORiUMHIwdfcSNfpsVcCHWR3zlhas8jp/2
4Bnvro9WPnbkoNIRYPTppMZRlxA02Ov7ZDdsm4Oy7CcvZzcRh7PNQn4YJT7eJM/ryfSYuk4sBhcf
or35sbiHnDmsDfoECscpqgypZ22WBnfRFPkZlYd3cqfFmSrVYMGpyl19ykXh8rkxolsNuLemD9si
CPbJSrsLy2+5FvBQZN7ZYJg04KtV2e+zEA6uHnpDMb6oo7KQnuQro/yjpDW+Og6uG2dU75Av4odh
6AIeF08wsK5/2bllbKOe9O+xSzOOjA708Rg3wdPw4h53A3yszjogc3M9zPyH/TPM68PEm9vpCn5o
FgxMcV3xiHAansZYyGw24/P1OAvDkXeHUeRNqMciDqQ7bELVBGFwOCfHY/I9Mhbx1pdHiFivfw1L
2hfuyoC6D65mbd1P2+NN49G+24Qf+g1KDtvAdzbXR7ewJl57AG9mMYZvWK5sRodzGjbNt7k7+P8k
Ah4qmI4otOqkw5ekHuB3RgQbZogacsNGqe56iNkMZiMyzlazAWxefKP+1FC1EcO5h8Thx9062aO9
R9vTemwO4K55Ml0oH2cn7k1I6TupjWPXWiiuwkn9e72yHzpOpoVhiX/jvJxgLdgmsDkkowxLflvr
y95KGtHjUW54w0Pebxdu0Qjb6pBQuYEsCubOrr038cRWeLMYVuj/I2+HaHW/DagB1Y90XSofWhjn
Xv3b8cF+/08GyFs9FzzcTAGOngfEvQDmqbjsw4LdtY+V1++nh5YuRr0b/lhCi1wU26/570006ZMV
edHAiWc6RV88f2z3J0/ZGtt4E/jFQj1x0VaVY4mpfjOVo6I2dj/SnDbXw2a1zn3EAXw8/taiQ7O8
GmeTIVhyWlvoPHOSn4eb8OR1Jp0NoCIP0zfvHbxR+iUg51IQaXkU0GWnxhG7zH2y1H29uluVC7tq
KYR0bg6ooJVOwK5qSvc50BsvT8wvQZUsJIylMNJJGK9OidOOjMRKAlRHbtUpgk1wWogifuzF9n3z
UaSDUO/QV9NUonToZhktT8CuA8K/2LQKLM5sacnNZqS/wsmNrFNexw2CLGJ5p09hvQHvD9bPi57S
PfbL2Dcb6/imW4q6MEhb3sK60zhoezOVv6PVUfxQPMMbfyvurafwEcuOwyr08mnd7laHxTvkwle8
ABabdm7X+Miund+rL8ltus19qKTedBMcRLtErbi4Ll25loYr7euW44wekYhp2RACcs8sMVc6bScM
LmDPrhcS5FzxgVohIGNeB/lfaQnFR611jw3KVsi/Pww3NjelH/Uh26f+0Y88O3mpDjBbb5b6vRdP
iCJ9vYkrvz7pzTSqlogrriKaZ3mYhvv5rTh6UJ3YXR/l3MJ1MEJVAf0giS9fz/sxs6pSdKCssnnS
3EObTgsNgNl0/DaElLrUtmixPzBK9ka059Jxeil2iLt4KqoOa8AZgDwXNv9iSLGS3pwAGYxwBIWZ
wnqr3ET7Zhftgp26I+Ym3qx89XB9EhfjyTmt1NUOzXlstT85O3sb3GAi7aNK6Md70TZcGp8E/Pl5
Y347pdLSRJEX7SYlQnTN47VkXz9mm2CNpKbXfMpWa/f+tPlyg0fgd0jo6tpeemSbW6F4W4hmi5BN
dV+n4830whnOQmUAgS9WaPVO3CBRvttROnhoLS5lObGtpVROXYnwMT0r0Z6VBtvnBi8WsYthij9t
EUP1Ky/c0qhcFwcYyfdLxeXcx3wbz5Q4BlqkqYhNEK+hHRF63S7YOExtvakO/a67XYo3swNRT+PN
hRYSj85yjR5EWVuoOY1mNavrvVGhMOBgCbywC2eiOMTAAwghVlwipEkctWpSE23kkxV4pDUorXX+
9U2wEEFOW2kRJ1NouBiyaNnpJkZj6NBoWKlfjzJz7jh03VS0ZGF80zQ539mG3h2xa+DFyDR+9B2y
/rG+708LSEgxGdKKoy0HkgOABWg1uTRuNax604h7JlJXd+mW3sCdsdX28QIRaO7qdBZHKopLwbnF
GxImC+RKz7mpyIeU4WO+PXnOOvD00zrZLt0653YvniwwgoC70CeQfZmaPEt1sxS36HtnZ/Dy71Ia
B090/H3xsnL9e83sJlzxNBpbgqdicNCcfzCEHQzbyVHTM57xSfGs4SDqBHGYnYx19DW8WTrRZsZ3
HlGa1aOK6FSPwDzZyajXor/teuru+Dj6uNduFyshMYC3iwUYMihuunikw1fju/MBonHgaP2JdFE0
Nc/1lnHyq1Ojcefm2lV6yeAKAUPVhGEarawg9QKjM36bOhOFtlU41QtrV96GbG2Q0To3Vg50IE3S
0WfYSTyN4NjWiDv3jzyrNQcNsb6FKK+7+XzUhMFQjI8KrOqCrZuWeCutToQx170f7aMb42DvaDfv
FtO/+FwXkQw0ugHIuLxFiozw5rAx+iKs2wb1k/Dg7JRNsulv848ogOyy7erzIqJKLvpep88BDfYK
qL14Am/QjundSngk3AWTh22Nnz1HN/0tdK+M6nbwiy00lG6/dKRf7BMR2ALiBLkW8gGvC+fDHM04
M/RVLs5UsU+QBkEgrN+4ADyMrbKHhbi4cuVcKoeUZtZpyhIjEELGh2GjbMg6KF74kMA2hY+AkObH
m/w+W0jgc+sTliUv8SrIZXyYzsdZDGOkntoC7Oqpwkr2Lks+X884MwFIasJ1TpTtOK2cB4hT5EfR
f4gR0i29AFZluQTOkY8H5u0sgvSpklODuqFI2+mhPvy7fc7xsFCaX7xJyHGk76NUJYyvnpGgK+Od
/GTf31U0NbYCJ7b6PXhv3hhop+6W4l5Ul3JcqWCf8MPWRjGDXb01X/IDiik+Ba2+Lu118bXesC/W
WGDyWFhtqn3+ffHMuEyp5xMsrRE9SKe4zPkB7svPZ/jQ19+NWzAoj0uDXfqWUuUOEUPV0pJQQfEh
wA1Mnz5k/UdnfJnwdUBXb4sKnn99gS5+V/Gb3mQ0O0QQZyXWjyif+x5zdW/11dhM+6/vOj850uxe
B+W63i2e/DODpcRUkCMQr074E54Hbk7k8j4EeKU8Aya7S25Oe/Xo9Wg5eZ0/bTKfqxEzAXS0/p7e
Yxd3feDin5cyOVcX21Uh0PA75FJAt5JTEqPjvdaKBzsNf3Sp7WvTw8qBP+gsbZ7L5HZ2LMuwKd0g
09ChyGlLFx/0Lb4dvoX69RPEh227U26722hrHq4P8HJ+iYlGAu5InMGunHqCSG31MSNmegBVcYvL
8dbagqBYuBHNDI0OBxx5Lu3Iw8jlqaZOKTK5kI4jrGfUvvXNEH7yx+tjuTwInbMgUhVlHoemrDSu
JV2x6r0iRZO+i/Pbk9lhYt3pSzf2y1P+PJyUtY+TnfdOy5jiO+sGRODuePjKje+LQPss9dpnPhMd
FpQSuG6Bc5OPIBulWVMfBYGcXnRy0+6LO3WDatDCSTdzpDtYfRCFSxfFklyK8aZc4XhKoR0eBJop
uHG9no12XONf7Qe/jutgySEwAkYamAVOF/L+WkW9M6oCajHcRKDBh13q28iq7tBpfFkufGfOWaKJ
dyWkVAzLEbP8Jot1TT1QZhPNrNDC1GK28pLmxOVCFwP6M4Qr3cTNMAvCYwVQJQ6jXYP10BHjd3Rw
F/bTTF6iVBCcApMrnyF4A29HgqPdUDl2jJtCGvNMMCFz2SpfYje6GRVzn+rNb9e31sUNRXwolp9N
B0V4hMpNN7t24yANUtAh/slX/dSH3Sw6Yuij78Y/SMEL8S4XPHoJRKKKhp+Axs75APP4hOi1Qt63
H+1msxq31QMag36/j7xy0/nFe2c/IfE78s5ZsjSXatuZzwgDD5IFAFMLaoR0BTzVU6GY4mGhG5KN
6iKijuCZuTpcH+XMejyLIiUs1D2PRSfeOt2G+1awtesldpCoBaTzi4RBRWACaNBJHOfTWBZN1cbi
DQty3bTWESQ/BehQnbInwwi9zEDKAA3E66OaSSLE+yuo3I0aw1BPE/EOeVJ94GFc15XVrtsGT9a2
3OHrMu5/+QLN8kRHgB6YDUuPW6q0H1bOcQIWCiLQxBlgjUvhPvHaG2FRcyi2eJ5trg9xZnWehRMf
9k0iUXqtC1oVNwGRjrudcxC8FaSQF9bHa/qTPt9ZHLFM38QZ0Rl2WnMqGVZ9cD+mL+0fxueVyn7w
K7/zFa475W8QPRBNqJ9Fdat/A3F9fawzW0FwpDWhQAEdUk7RmTNY9WkMsTbUP6GnWSLa5hoLJ/dc
ejkLIu2EoK3rwnTrAoSnWax/dnga3/okmtHLrzKzQ3I0B8YwCcbWpF1xMoZhwvgZIw5d8XB/3uiD
fjDGl+sTNz+ov8LIqkC0F9vqWA+gQOgCw6/Kt3ASeY9f/TD2y2fpTDLBMP3PQcmqGl2ST47ZtjRx
xtMu1o29PiULHdnZeXMpQWggscF1aZdlZs2QekKU1Wenf67cP5JqYSUshZB2VpnZXYNKHJyb6ntj
PvX9H9ZxqciZiXFW1EuLzUW13DCOaNmftkW+QSz4JrrHj3BXHKxtvsF+exNufvnSBnSS9qUGPR5c
+kXpMfSFHuDhmQGvz+/yfmrWRgfzDBitU5s4MGa3WDrcRzUK2tdX4cVgXwMLQRLEHykXRCXxJoXU
ZhyPatkJqnTsJ13sadOtqpcL9cjF4pOiiHPoTRTT7eKsCftsba1+9CmQy4VRXJ4pBEAWClNDB2De
BSyoaydzGn7WH+o2BHCZefkfLTRFg9uK+aQvZN6Lq4QUTuonRKFRhpNCfUVz8v50VJ8sjsuVnn8I
pmlh6uaHhlmLIN+r2sUVzMZjbwgjhKPNtfYK3FF5PNWeRPMgfR7Wv95DE2MT2jvgnxygx1L2q6Yh
BiDO8aztev/4o/HSLb5ZAjD6QdvCo/MCf8lUdm6MtENxAkIDCi6rfD6Pod24Q+0K0PjPVmFs7rha
wNHh1MSBLV6vFpQGZkPCxma/oQZ5aZSYFMdiLAIFo0+6k3Xkd/f9/uf1tngMhr/BjLg8rQVPx0AM
UrzBINUopUc7qfXC1nE7af3e12kym0+1Hz65W1SRd4INknjJXf1FMF15YvXDpbcZ8eHOqgUpvpQ7
NTtotb5EVNlAWiTxjB+WV+3aPQavH6pD9jla3Y+fwv2EUq1f85GX7qgXgClEK87GL1LRmySAS3Zj
B0EisLPgOLkOq7vhDvMk728sYpGjr41V2qBajsVClTDWfgsiVXSiEnDzwRP3EQ+NM+96Er08yqWh
SVk0gZ9lV/m/w+k+vuDe6SY7DAfxWL64RWWgvjyTUjodYmdYKRHhlJsaY652Hx2M7ekeoP7SwGYS
3dk3k5JBmFvoMxis2WrTI34N3GFil5i77H38kL+zd6Kz9jee2GY+H+R1pJGE8o5+cb+KnbDTxhVW
c/1W3RpsjanbIq3i65txH+Fp8P7Xv99ZPOnIt06RU66OXCdbf9hYXuqfmNQcRJ94JB2XJMfE55EW
J2U7z2tgFCmTZNLyCfPwrLWMnFuXhfRvf0iEc0n4MEwvqMlvsAe8PryZj6jxDuOiO4ZCHLIA0saz
p8Q0B3AqsfntZP8omw+D81g5v1+PMpdRz8JIkxgWeVnHPWEE1lg8UvZrgGn01jEEA6KydAefm8W3
o5LSqRnkp1NdmrQcjOCxD5I9FoPNGrzfx1OjvNgDPec4GZaSqPhX5W/HkeGiJ4QDNSTC87kMgklX
Mhc4enxoD471UO0sYDGnDZZc6hoLTWSbdgvzKpKHFBINB/AUBtI4CJJIySWLxqriT7CDiNbVj5H1
qW/1/WpjYw+dew03hu4gzuX0Nwycr8eeqQ5RXxFnMoAOl57f+WjxM2hOUc6+qILnKf10rA9W/2vS
4/arlhHSYcBMoQvS+5ViWLg+VFEKmCrWOv0BEfT6j95dKR/VeJVsrw9npgylRfVXKOlUwFbVyVqd
lmyVHlS6N0W85DE+HwFJDppgCHop0vJolEktC9GXCnRzuh/wuvbCYdI318cxtyJoy1O9iML9QvWx
dtvA1elBrXNXWxuBdps0T6vVi9KzJLv+n6wBsrAAR/GB5Naerq7UZsgw3sNngX5XgT3l71H8+fqI
ZuftTRDpy3SBUiGGwby57sGs79ThH2R4HSz6n6OQNhEawPgyGgSIMaB+qA/5NvTb9QhBlYrgb0BS
xIeWNi2tA5gXdEUEIl3KuW50ikO3pVM+3OQ8nTQ7QCkb7Vu7MbbZNr/XlnbRXHUFoMxiPyFfAhRG
yr4JarWN1REwPnCgPJ/WQHTXqhfvlf3So9BcucPpBaAASBEKw5Y0mUcTdZxjWYnaWcDRQ2+6xTls
LeASybLGx0wxYCFbQo3O2JCpk2oQw6n0dMzs4vVxMdrzDY9+4mUHzQdquVynzixFgVoTZTqXrYvX
9k5Jk6bXSBKWyb5KfbUtF3bUZQQODo39a4uW5IWsZV3Ck+lGN0HucVi7KEAOS6vh8sFbSAkzCl5G
hXyQvPyKqY30xuSCKu4aoh9/dD+0HzG5J32nyLEIXMvqvZOtg3btHmpjnf6mLjmEXw6TZS8SIU8D
pn6xBTLHPDZ1StO10HJ8tIL1NO6uZ43L4+k8grTmi4YHUVdYqmbFwzG5Na33BtrB12Nc5trzGFJG
zwq7d62cq2nSvFPib7XSH6wIPpWGz2JQ//IBRTCeFVDQpAl0kWsx3Du6kU6w1kjXK7zriy/XRyPJ
QIvT9jyClGgVA7I8yBzBzgz26d20day1KCbUj5ivb4Lm0H/JfKR3n2CmbofnhehzH4xfoMIrQIwI
I4zzeqKIY9WKAi4u9acOa0UUpEA/ZbveC611gq3NJ8EQDTdL8IvZsCbPsZQyHM1ye2GVn9xVPeAi
4o5D8CGFrIEj3gp/mLxLF47mSxgZE4w06Z+xxK54c8uNepxcR/w41umdQHpEN8G96P4vo4jnBsVT
ogKny6A6lKEPWJtH/YlWHWzt74PyPYu3ZrNEhROr4fwUYyxvYkgXTXtQsEVxiBH9qDXmDO3BO5W8
v7As5jIF8E0OSzx1L0uMIu8m/LNZFqX7eNwIpQrLsxtPtMNV7b1YE8tCFTNDM+nv245umdwz5aXY
u2Earyr8XXDE3gTpLRryvjV9bNvHhcFdXtbRJMBiQFXBpiJvLieQfMKDW+MxSEAo6kdRdgAsv6nv
l3rIM7PI/UBIE8C+RkdOCtSbeW2OCbZxcdg991W1T53s2/XBvP5YaUGcxZBWd4PtWd9P0BC0bApC
jLrb7pN1nOJPeAaVv9XB0Hwry06r1nY+mvjFGvrnojsVMKNOPRamOt6FpxBXa6rwp7FpjrGXZUX5
3KIONawnw5y8Qh/ru9D9XCTFujOr4TGuHd7sjtXYqfcxvrXHdeec+IvHotH3Zj6dwMCYyekhNGif
H0uQsn5dq4+6EyGmVmPT5q/KjlfFqq0PkamV2x6cJ+aubXJa4Ydg9tuInJtSGKIoWh6L+tmNHOum
HY7RVhliFKkCHbZV3VXR5hg5WbodV/hIumkbf9IS87ivS6U5XJ/nuU+JjgrKD7zZUCBIBZYeKwXe
ey5wsXzwzbT3V/ESGejy+owuErhMHusF0ldeLamCKXqSvYJ8350mZ+PmOmcBvkfuPhwR42qtX656
hNIweoVc9NjscknS9E3GWa3A/XS5mbNMTRznr0/bTEo8CyHVA3gwcz13SVcTPo9J666z8pOdvbse
5IKNzzWcZgreEzqYL5RupH2GfXtujyqLutk0iNO/qupkNHADoK3tpnmvpgDOFN4lF9vkl+Ojj8j2
5oQB6nORs+BLDkpWABw2du4nu/HhGIYvlt9ueDn3xj2q6Hb0Ny4z82ENVVgzYRAmvxG1HOiFEoOM
zqM7JGQC7aWPFlpUs5P6SkwQhi/KBTk5oIljdVUtqGnDRou4Ne9C/bUyMdZghqlJXK/6Vt4Uj0j+
LmXOmQsNEwubxKShw/1JhrmZjVs0LYYf6CR1G3Fb6/f2xn4W+PpltRpR5Jzn0PNgUg7lPoV1Nm+l
sBXqQ7NrbwWeqV4Evc7cCIkDrwTtPoHDlpNIWyTHLBHrtOYOMKFpGdykcO40/28ALC4PufNYUqEw
WsMqGFdlvB41aB7Ydcdxsc6GzwY2nGareFO8rW0NC1x94c15/tOh58WFiifMi0dn+wi0fbIhixq7
/CBGiVkIipOT1z7UuyV+6mVeNhUqV2p0dj/caOnT9Xw129QAOzCtn0qj+C1Pl1R/LvMy8iIKGF0N
GBqv6FIOy9v+VfCNrwZUIyrrT2l1uj0GuTeMKI0M1fE2HZeamjMb/CymlNGcTFklSQeyotmoWzNa
aykkk+AG99ZN/WFAmhEVmfH2uLmeSGejcshp4MZgwcnCsi0u0pqDN/2ak8hL8QJuy2rvdgvpeuaT
wav6K4o0n0eQOGYS9gUev+Pe0hrfNIKnXx8IAqS4bgjGvHZxsg2dWwbJsVgjcfRbvlK8+pihl20t
HdkX7CpOHup8vj8+YlgGySX/KQpaqzCtgqfg4CHYZxsgBa9VsuixD/BOR+qa7RKaaW6LnYWVNnca
Ntqp1FgeMRVs+xICnRdM0PKdOOSq/fXJnPtemBEIMDAdZ8wxzu9PndqoZnNCN6/gupG7T+mwsCBm
3ilMzRVwZno7AB7kB+4CnVOlVhmO9jxt1bsKTZTEa7bll+AVK/gP3tCIB6OTmyc0O7gw5yOyoiYf
7EEVu8t9rJottt8YY21rXu2OX0+YZ2troW28WnxxndlgdH+ECBPNOg5XaSqdIajUtNOKtdLdjUnL
c0gI4WFhF8+tDh0mEzNKeQDbR/yKNxfeYxTymqV2XKReBG+KB5FvwWFAe63euf4StXRuC+gUj6he
0uW0aSOcR+PGq9X5QLQa6dLRXItObuENq3UUISzSeoJ97S1+QpEkpCP7LKqUROw052YD7XudfRDi
0Op6+hjtji/WNvGjl8VqRIzhWjQpHbvNSS0TlzLPubduul12T4/uvnp9Sl6CQcycNmwE5P5B7qIO
LdeyWYooTGisMIhW6M/F77LpedIdFJbuB/N+av64vrdnFiStcIWzWoD8FXkncEqXtdKyE4rVR/v0
zdF/aOHn6yEur/XmWQjpS414mTRqFNCxaLle9MnwO/1j/2QofmkqC0t/JlXxAoMFnTCzZYtLKx8G
d6OruVGsQTZ4arHX7HbhzqTOzRhIZyHajWaPImNl20StutZiuSs36rbcqrer5FncMgSsScX7+T58
dh6WupBzlSN3w7+iSpNYxkbvBBpRWz/nmVNkyOOdSXe/XWxaLAxQfkrAK7BgUXA8N/bHJNBQyEy9
KkmW3uXmh0S6oCON9evFHWZVwiS3RNGd3+nb6gasm4es/Lp4ahcL77llIRqc/w4lHZdFRp6EVML5
EtdrTEVLffEiKD6AlCE4Sf4KIfVRG11vT5rIgsNNeyfgzEJBO34QIuuILy4s88tPBNtZWAw4uAzw
6i2lI55tk9ZoqbCV9CVxPxTJnZ6/u75rZ0OAQccjSFTy8lWl06agiixCtG7vnxAmjQsfzaP19Sgz
Jz8jeRNG+jJm1edT7bzenxHO26Rf463D673qFZ+dj8uQ25lesIhHA4ebM6qkco9Fy6p2tIyigPXH
pRI5C+vQbcuHv0GsvFwQROLJ2cY3h0JDJuacEnPs6pRIg1d86O8Qz7jRSH+eu4P4yrLY/ZOZfBNP
msmxTpPKtHIR70QTP4V5YR2EXcKr2NbtkhzJ5ZZieNDCIJfgQXHRwIf/HtfHAiXUtL+pk8pzqeOv
j+jy3DiPIH7BmyomybvILWwiVJ3DZuqU8QHfz35jxF2xt8fCXcrss1+M5z/M7WjaXlwalLpXVmVL
k1O8oWJz5A/DwfF7uHzFth/2S/rEMzuMNjSnlGhc8R4n1YJNbpjHY8xDHNfadddnHoZja6wxr8/i
UhRpWWDYVmhuoPLkV/+hqAczi4ixvR5j5ku9nrZIWQhimIxJyZyjYaU6E1eZiDzkLWL89m5Vul7U
LvQWZlbdWSTxS96siaHvGlU7EilIoRlYwUap2s31wbxq+J5ncpirsCtxAhGSuzLzMYPWkGGmTOfp
a4c0XrNudqyCdeenD9VXtjCt0geBB61KfxrWxy8L4WdWIe1fXrnpNUDsU8QHfTNEU1m5+lFIEQjJ
PEHFURHs2Ha+BUG/26vfFsKJVSaNlvTEyYVHH+/CcrmZdscG18OMu0IIup7K4pnK4tug/y9nX7Yl
p45t+ytn7Hfq0jd3nF0PQBBd9q3tF0Y60xYCJIQESOLr7wxX1SlnbA/nrfNmOzJDppG0tGaXn8yh
F/h0w2vleRfd2LsPBv7Fo3w38Nn0Tuua902KDcZKOOj5m+SrnHIEiM1FnDc7dX1SLyLF44NRgWv+
9YLhBg1NBLT7vxDiGdheDd4SvbKeLKJoW5ezh4AKb71ahEue4TPZu7uM9f3dopFmlmt3Hevi1LWn
iMQSyOZltAnW2wgZeteJ6Jal4qiY/Fyu/RhUPqCYu9ob6wbhIyEjRcMh6CqwXZO0aI2caOEbhVyr
LlrosRkMu0Y1woGENqOWwTFLmbbbUHIGH9t1cpxj07jucwDDQTwPwDPzLiazdTaZ53UXScPD66A2
fJ/I2oHATrisrOem3ZFOZtl25BQliRGqu0Fq2HrsWZ1WcWuxDUlD7mNHvbSJ11QjzovwIF5PyIyd
Cpg8Rzk1nJcIsV+K2kvGTZz2SE9AMmCufB0CKohfR882n+qYtDZfgpNTFEjsghWjEppci4UEO9Wb
DF0YkBGCKcoN8rymx2SWTbSVgxij0o1mV+SZcRxSTWLKUqAcgw8NUaaB//QN6W+8AZ1oIBQNO2TK
ZwmOESBqlvgx4ZRyUZZVo4hSsrXhKp9d4SysnN2aTBWrRXRtlgmLkuJpK6uhmxx62XHZjzBSoSK5
glI8+DxOUHzCnwxGwR5CwHra1beo5tR3PCd1h+47mbZaZ5zkWuquBPtW3IZr6F5wbd6SEau2njpW
Na3f5GlqvAPHHdog39tWNfI9Y0deqRX6e5gmxVXrtWhuLJm6JoG5NNo7vRseDEyX+vOq4dudiQeH
RriGHvEDPrHXAZxeCgasvJQRQZ6diihii83dYEekCltuiM0nWL6oYdUIKuExdwvEsfZVGy2j3eCd
CRGtYOJiGiT/EhkOOpKOnLyd/IOo7VSt/qgKNfIwd6esSNN170uVT5PY0Ew9DXFdREv4jZ2iTxyf
f1eZu5TuBMNBKTJaJm4DLUA/rZuZa1EF03RZT8Y5Ytxg2ypw52mwQS+uqhXdsgYg1qDSW3dB6iki
yp9ZX8u7OQmRZR3CViz2KTmQvjbbhsQ7ErmvXZC9hNOE6BUQuvPGE/sUYpUlUVU619c8nLergzVD
+PvOkrvToMzxD710sNclIk/kPO2R/3uXCQGJdMS83G86/8sapykr0PWC+TmCdko8xsLvvK2XIdM4
ELG9hMdxWwaS+5vaNdFWd6t72+JjeE+t0DxTWHPETpUSe+s3C0RctcX/JChVO1wgEhX9v3q4YRM9
+CbZe6zbAYLbxVFdMhJLRIS0l3JpLtduxTNrce/RRvH3secgTZC6tugG9XXOeIpGb7/TMrmXzPgb
wcCPzLgNNnWq773FxLvEm+97AXStb7CImHlUecAY3L3tfJMmnkTITbJuEsfZCmu3itTbOFieYsK3
mbP6z1p1Ymu6xVz0bRhvUkYf63b9gqiUXcPEvBf+rLbj2l0L4QRFOIWIqkuLJuqegSJ/HcLlDuZS
JXUbGO1l931nLmZSl2ntltGA3C4P2mOnTwo/tZhs4ZuLfMy5gQc5X0od1ADew+irt5q9HrMb5cpw
4weOzoegR/65UHPO1+VAe2hfsLjeNdzDH4BcjIt7z7wp5/W0WXkP3ojvPONNRflBzXVDeV/ICUYe
YfzJ586W+uJGCmhmRLJdp0TmUqq6aFibXhk5Zhti/ac18KvYbYfL2UGW50g8GGw2Ddl74+Rsx7jd
ShY/LzG/M2HDdyGH6YtM2/EughYob4Zm2IhAf+odZCmNpleladIkt+DkbVQd1UeEaOY+ZObHgTdu
EWOR37Ag3c+j2Y2RuV+YU3Td2yA9B60eUwL/KmL4PBRx329mrJ0eIJUdXPRhXJ8MX5xo2Q7x8MU0
4w5ZlHcQZu96Rj6lotuM07pNWx/zxOsOMGs7tg4Pi3h1FW6dBWoxuYdwCOdcwNo/x0m/WFO8/M6C
y8jWqzVKXhKGxbqFaYhcLhvIFCs64FQmxbMNoaIg67N0R7UJCGmugw4ews0anXTJYVatvSs3HXcf
EJDp5+0oxMFlAR5SiDwXx8s2LkyOgQNfuhS8t1q5d4vFebxOjjblLyoGkIN0tjfbDjtnCPdhzY7R
4n1SsK9HJJNzZJY86Xja1im9CEdzJWiIdb3PrtPO+UREgB0xgR+WtFcJ647cjI8sdj8NXtZUTsSr
bsRU95cAqPpksYSIKbpmGQddDS5B3Knphjqn2HYGK35hQJRDkDE/fd3d2rkX8UhuxiTZhrRx7yjc
VeZNmy4vqJ7IbY9bIjcmYU172epBYzPsfFgVKpuVAvyuUjIE22R8wQaCoMdqJBESaVsXZWVLvs59
h0hc5rtPpNEkgIGsbbxDm0byKV2mGizfmXjX0unpNlEGedF+NuYRt2HZqt5WSiJUhLXcK5pW6SvL
J7v1uaoRZzMktNnWUuLFc5e+CIe2L2BaSbchY2nhxbBUT2U4bGbrregqpcJ89pzOzLmru/STmjl5
CdClLvXk2U2YGFH6Fu3C7uSVzkQyX7FAtY9wHvPK0O3ZJpm0u2d+TPcom549d67HvA/kWKxSm3xm
DH40Td+3R0qwOpsxeJut5ZDaktijm7gds5I5K/2yZpnzjAZc35cUEbOPltUgxbHZ0tywxL+i80iG
UtYBXFINms2cOAwYWYynkFM4VKzgpHCUJJo6wdZZSQTPhQAsVZw5y7GLzFaSDjZfNcN6Gyf0hgT9
8NZNrXyrKUrCQthV3lGsJA9epuJtGE+mLgY206mEzSgnFU4gqA7dpDMiHxLLpsKfVooEizXtEDmM
akECMsqdLn3ljRK5dvBeJQa9DS95m6NgAjMAxuW99i7gE7InjrpabBrmIkZ8cJfdpCuelBDJK6Px
Vgy+rnqbHejqhjsJomKetclXvydx3vfWB29eX41SViZQD8lk9GZ2cG6AOYg5sjkOH8hKwv2IdOJN
MmYTzSFLWYKctJCd4BTi3TM7z1XvjK/GuNuZt6/xKg7odG5WkniHIIigZxrX4OgTLUwByVhBomG7
cHJHQzim8XXfqmhLp3ozIw+XCVFx5eRLCFhlXPZwIoqRzSIelmb9PntY/4iet6HQtGCdDipl3Hkb
T9K7VVGIPDebuBvsGvzQmAnJIquR98iwsFs3ai2+vBElWsAPK0tenDjRJaVZXYSpOSWi6HZjgiUq
s0iaQ7LOT57Fcog6eDv75FMoNc1ZOLp7MLNBRBE73eI+TbwrajbdtoG4arEDqolA4at37tS4m3nM
5qFga/uMPuIm6/gX78Txk8q/ppbUOST4Cku+VLtk6SAJce018ZJ6nw1+hz03WnJ38Xa15qiNksvW
iVXO2t4pnEbdxthB8mQZJJirjV8wro520ru+4YjCQmBGNpbYaq873ld4QbdWII02wR1aJdkYPRVz
PeN1b+PLrE7h7Ah9spc+QbnxSmrxrSPhFwTBHsbZufYCuZTx3M4b3tVqy3R94w/DS5MNNyHtYH/j
gEyisDCX2vbxBvDKnJuBidIEHmZXH/LKq8dtF0fI31Szk9eeWS565L1fMi0xuaLU5EMjLrkBjyhr
ZZPrCFF8BlX87O78QWwXtHp1km0kQqvzhfZfvXCcjrVtpyKrXbqxfsIfsZDViP8Fvu4PG868I+2Q
OAx7oKM/yfmehpaU/TBhYg9ow4uca34bd3X9QqIIS3w63QwspXmtkzxCVV5Mfo8IYUP0rrXGAK1v
s5kV7TTQvmgabUoRuxIToQ+acMN5GiOGl07tUzf2N8Ik2069rXI8ZBNOxnArzzy+Q5ZSASb1Mdbj
Qcv1O2/JiU03bWUbKngPa6/yGYu2c9zjmNN2V8ZwvwKFoVTOfJfQODgGnv0epLbQCcKN3UjuU2Ry
0RmN9t6dhy/erJxj69ZD2TBv3fhayyqr132iYwrkMKKlF67myjD1xo2bVGxWWU79dcXExCFtVfaT
XWeW5QbUVzDwqALwEjWLBU7G2mR56YFau0esfe26Ra0a79wYN8G29rRGKRRVeRybAeYUTYLaCnum
+xXV6/B5zHhiylZEdVHrmsH1QcWmwk7uoSrudbRzkSN/uTbRdMFaifJ68eINMcZUTEeS5HjCMcKM
kgVmnchVYAtq9DpscGiZ/f3k4qgZI1v8ZZyydttrUW9Dl9dL3jvp/E0lYnxakdq8Fj7h4QtTE87V
LESyT+7Ucd8WdG69scy6dd61UvfbYZiWDc4ZoH71ItwOYwRevVv39+iEBHukk605VTDRR1ckLWgU
2gBHA22z3M8We4ugao/mDqMoeTASwq9DtWi6Ya4VN8Z4FiyJVfcP6NHLfd+MQZT3KtBPqZM2R+aq
9rpNwv5Tj/SDyzCV9Wn/5VUGgdO1irjzbWAjpM5SsyUpIh+s56QJhhLQGAEv1abTXeqaNHc4T1jh
0NDcW+TLMNTjk/8lIfBVzME2nnUZT6F5cRvqSOyGAwRB4JOLR8dX7TNpTX1hh8Tk0hM3gzOSKo0s
zrpKPaYJDY9ZwszlDGo0wjd70+8dHFE3LRwi18LjmYIfn7bTEaWw+xbIId3GtFkAjSvjH2bXgBLW
9FAVzqq5ol2HeQa/6JIEnXeUUR9VqV3opT+CvmhVAv9X3nSPUmf+jhGOI4OR6EWCf45VTOJYEbMm
PYqFzgJMs7Tdxe4Alsu8QGWChl9zsegFViOIm6rAJVWFtJ0X5kGix+9+F6fi4ISkrxI+LBcQxOnw
CG9gnDUYJc4d8va6p2QQvsx5skRwEZlIkuS9TNnzHFrvrhs00p/45I9NziZikAnocyzKjdvXthgg
g/miEN4E9c6AzCu0N2LUM004NJdkxJZTxIMWflmfQEctQdWUun6TnZyw149LGdJBXc4trR8jPSJd
NLOdW7FYjS8ySu1RLY3ZxEmLkoW76/Tm47jzsCxN/yQmSpfCxXl5p4cU9rIkRmPOzpm5UEHvXqol
pKWYLNZBHIY8jRYAIsRRAdqCiA6Bipl2r7LaqXe2z5wdDE79OUcNswCLbdbxgiZeVrQ9Q2E26bEp
1aS7Y6gHunMCP7iMSOdB8HBi5CcD/gGZrAn5GtaJs8O5FmuAiXV3geeLKhR2lVeeWIfN6PZzGYzp
9BCLtr4eEyseBs8Rr/OIHrpZPOcm9Nv5UE8dmMWNgh9wNCC6lVK9XbACHbJkbj5lMYWrWB1FQPNR
eV7IXtBrq2wX5W2g5EUHae0x8B33ejHT5OZeIwZy4qcghUOE9rnnWqIjpxyovKgcPs9mCcq6axov
dzMsl2iJJdGXbm3Ti0ESFw/6FN+gYaV1b1CW+QU0JlOLug7HYNJ6STHM+km4bVfpVE3fBrxwx1mE
4Vh4rnUvaTYp9IuZUa+tv6bH0EAvXUQmmb9gORif5taZriUPBeg53Tg2mzoQDiyeqFI7lMkIqtL4
aAoCVCicpTewXtBfBhW6exIjpxCLm1ciIhqrbE9b8Xnlg3lwsDC8dtkgdqaDxWo+LhEMo1Kb2k8L
qdNvIugWHBS8/mFWs36cRG+uO1ZTVC6y17SMQxvx46kLi91sRKfbQTsWaQft+NC0ITcFWqDt8QTt
TxfgBbMnhsrkE01n+GqRsfdL0yIoO8aihqmt4/kGoHiyRVy3Qrh0L5rtgM4NFriomy99MTU7V6bD
J8S7oUzMovpGooBOcHLkaN44CaKok7aG0NBtDv7g9pso4+J2Nny57Gov/LwGSXMXOT1/HDoVeoWt
hzXDdpemb7TuEHwBrzrU4RQVdu7zQF60o83mogdaoK6cGV2izATtlZ95MA9yupZqPIOu3VhtpbMN
uVZXnELini+ulhu37zsXXToDGYwaAYDqZRK7BvHB3yMQ4F/ZgvM/8ordsUOX0UHPs+nGGXvwCKOY
fF1DXTDSBg/14K1Tgbe2QcuhRrbjrg2Jg9V2TgfsNrWToN2NVSd+EOuCygqlfkv3tBv5NoTXGB5S
hsAPH4l+A7bBVjodMj+Em5CbgOAR3Tte2KJRAghVxoeeQF1xEQvJ/OsOmVlc5wJbfjOVSC302yoQ
HsWmlQp4KSE5wx99776fMMfHbT/xJCmzyYPsd68DlMTff993/wUKhXZ7BiPEEFsIuEnvQQ1m4yEd
GbA8rj7N/esYvhHnA5qJdwK9z5AMgGghWBIAXSEsPUPgsYIPUOAAT0OjPXqND7yqS3EMRDHSfN30
CAFyHn5/VX/FTlJwFNxTWnwIOfi5iMkPFov7BkmfZHBFEORYR+wyHWC1Z0a0TIb73w93uoD3F5jC
0y8BUANmF9z8z25i7Sh3WOqTxc0PD7Npp6tmN33o/HlCBP8yDBSKPmweTirBMwCKBlqlZsUwOB1u
F9R3nYvXN46nkrLoovX6g/Hlf4zrwaMeShyEkJ2cNH48259Ar2ANprknEo462fUMn6c6+Pr7e/fX
F/D9AGdoU+dELp9HDIA0mwqClBvO603cf5SA8Asy3GkcMOEgBoeu4pwMB7ugyUU0PHRtQAU27G66
gY1MGZYRYqLK9SneQeT5gW/OL97Cd0OeAK+f7l27OD5xLCRgM+xTPefBEK9U4yEWt8yGH+Bnv7yN
EMAgvxswr3/+CrbLoJoxGdBn5tc8OdD0MfI+Mo76K5qMW3gigYI0AY/b9Oz9Ew2OzIEH2fTJhA10
0LLbmK/ZlfOELuJGQKWFU1IBYdHvX5Af//Wz1/7dsGfQskotI6ODSzsFeiF8Hax1J8n5V+/W3xuw
Nk7RBfaZDSV5/v3Iv5jWuJXgPwH1hSX8+drYTUlYxyNemY6x5DsMEdQ+GfW6jTxH3zcpYJio64Ir
GkT8QGb0mX8M/39ezf8l34abf1yi+vt/4++vg7A48DfT2V//fklf5aCG79N/n37tf37s/S/9/Vp8
4/eT/PZtunwR5z/57hfx/f8cv3yZXt79ZcMnOtnb+Rt6pt/U3E8/BsH/9PST/78f/te3H9/yYMW3
P/94HWY+nb6NQOP+xz8/2r/9+QdC9X56Eqfv/+eHVy8Mv/fwwtcXToHP/+Pb/udXvr2o6c8/Qvdv
IQiYkLcjEAB/OLFs9bfTJ372txNdEh5VsFcEJfoEMeM0MDV//uG4f4PHK/aeDEnE+E1INfEeqWH+
8aHn/Q2MGXh6ImgG3CB8yR//uvp3z+nfz+2/+MxuBvh5qD//OFtrIoj80TQAVQUKTUwXLz5tiD9N
fNWClqOQj5ADwoO7y7il39z9XJ7sDJAjWST7j0hu7yH7vw54togGp25rk2FA5KtdqTg5NFH79adH
8M+L/Pmi3i9mfx3ibPI7UDVZR2mQLvygWnlUrllXzcBrQdjO16b/YD17v9f9dbizSS+MaJo6xBU1
jXrx9Frylo+7UXWfak324xI+CaFef3+JZwSTfwwK01P0BZFXDQOMs+fGJybaFpM0nw/o7O7pEc4X
FXl09/Dbv1g2Mvdzftk+jkfzgSriV8/v54HPnh9s+lKcMZARsqBi7vwn3XywFf16ALz0cB2Fvumc
TVyPYFyYGuCxrJFp6cWAwz9UJmNy/VSe/Ovu/XuM0+c/vfXTYOOZJieA+hSZFuya0p7ifk3Br7wX
Vn2kLzoz0v8x3ik8OQYQCRND1K7vx5O0C5p5RtMg/NL6+YmSU9/oqfSunFNs67A/KaEB5ayAif4z
V6q/Dn3G3bIZtVxxoXISQUBZy12atBlQd+LnKEivZzJUfqOq37+e77f4fwwKF4wQ+pxTKX3OP8L2
666BbREkYz8n7kud4oSi89+P8Yv3BNUyFAMnf3TIsM9mAAF7FSgkQHO/l5UMQE5DT/P3Q5xm7r+3
8x+XAX4sXkOUzEBUzodgaKx5HUHzyFnjwlD4a8Rmtyq9hRHwB1fzizv2bqizaWWoh8QBxA6gCdO9
wPTlgLzXNKccvZ7fX9OvB4J9RwyNK4S7Z0qLDIrMIEZLIqcp2AcuidvdOunbhk0f+VyfOSP+6/b9
e6izWVbrYQndFpqfCMpScDwLi2wQeYXYd8RbZs/sMtqk1+yBKDg23PusYlhCgRk/0vuPuM6/moA/
CHkJyjNUSOfnuvV0O8YZJmaEle53CfyvjJ/U1ilee10Cy+8xP4rlElS8DzaHX+xFINx7YYwYMJhH
nBe7GrE1U7riyEwTleA9AkgUrtmLM/R33sTnjafsB84Ev9iO3o14PuGDpe5wihf5TJeStLixiAoX
wQ798cO62BLksN3vX6lfzMR3I54dmjMiR7VK3NwmcipfJynQg3j4YC5+MIh/kqr+tGQ7tHVlNoQI
r12WmwEEAERGf7Dz/GpqQMCCMyQ6ALC3OX3+0xAzHYzXdMCw6LoDyJh3J6IDsOL/xd3CegLLI1SE
EJu/HyVGM8j6tQsNQXdHk0cGjtr/ZgCYd58sUE+L8PsBjPYXJ87WU58anejgNQ4/qnh+VTWCkv7v
Ic5KnqmtiZNBgAm2Z71Np0o90scp9w5xFR79r4SUH5u9/PL5/zTk2W0D12QAHOvJ3LHfZzgqth9M
G/+jAc7mzaQywp0F7f1TZyR6Zoflnm5gHfta79ddcGV2w5eTpQ2okN0NKfiB3sfhNqwL/aEs7b3q
+h/r5o/UQDw+OG6fW+eJrBVxDfOLXMx+xULvZpmTy6FuD3we7j3CntMEoHBMjz0dvA+m2a/mwM9j
nz3Z1XgLYCrUynA+oaWrkjc19fejjv/jCgGxb2kIF0L09P5qiTRmDegLPRguY9cA1Vkv2gxL/7B8
sDSdNfRO9/L9OGfXk7V2YposEuT40l4JEV0ElGyzDgQ3GIC24Jen7tHMlbZjLgNSfNCIOH39+wri
NDwUPfA+QEfnvILwlZqJjVGkoEt/uUZLBph6GEvZuwaYhfjQCfHH6vFuQNgto7EHNQD2HHSiz6oi
bmISacBCeTrItd07Yx/3FS57VLsFIHv4DJ7KFBUraHkhwKo4m0oE1yVPTmLnqcxg5QsTpT4KzdsK
ErOsiDQc9A/XzM5zCPqvs2myEZVQDY8Yep8toD98qceOiF1mhjW+sXJZQbVdxnCqK56NdfS9Xpdp
KcbIZahC404mwAxrmXxdk8wZLlyejGnezISCdONk63RSaBhUKXkQp+BNWjIwczUusrY5a0KO2jUA
3vvMncwHqqHh47adpZyekbMmHoSAbvXQddxHAEQT0qs+AUS87/kE7BW9ovbRiVZ7ALqFDqtTpz3b
hko1wEE9KDfylLj1/QjSpdxNPVHPkTfVgBaWGnwfiSY3KKLGSSuvOXGDKDUeuiwRXGwsfC1Yz+RT
y1hwB3xU37cDqz8b8J37rfRoWziujG4bLmewTLyUsZyScUC6ZEyMzFdHzwsE8704MNi7vcxjGL45
aU9ukwamuTl6ZhpHdFg9V33c2AbNfPjjsCiAxZydDNsmbGUgYjmk7Hg6lAHh6TGA33yauw1cMQdN
gBFyFZdhHcoHIlavAtU5A5nKy+iL23vqDjL4drwfMjV9HUfeLTnYrUi/MwP8vOLBGJz0WmC0o7O+
siiZL6iWYudaPbJSy2yB7K5X/Rf0nOHCY3jtelVC5gCBXdKZb5LOYXCjkxJ0+QVoNxy0eBx+7evM
vQowEercgISM8HNZ0+vRpeI7WB4cJJDGx04ZaiP63CZa2dyoFobzGensTeDa8GB02w0Fj00C4mLc
vtgxc66lTppPOKQ2gPXHJGAbIYw+eLjMmwRGRXOxOO5yCMG8aPPFp3zP4wlg3KixGPU9M6QcB81v
6qXlxbi266adM6/CfrrsxOKtS97EJrsbG9vuORN2nwyeCyaQK7bMm5u962ryOVpjr6hTFVSOFul2
hr/SFUAqfRBAnbYrwEd4wTnZfPCsBr+NtoS/2p7oBRy+mH8K/NkFdQAuSUmu+pTacgG3WRcNMk/i
g0hnR+QKbK0LNhr6CN/QYIPj9FwFvVm+pJ6zOIXsqN9sM5+AG9gaAXLZTDmK0KVTuxAMg8Na1wP4
TqEnKrUYAqCdBRqAuTMHUTnDIrrZJ4Ahnv1kDeV2Xds5yKluhjfXW2ChSBtm0ipYFnJPg8Tx8mil
mDa5BOGqP0gXdLRDkjaRyRH2lMHKRjk6Q+rGQE78u67PnmyI9fHB9Ti3lS+JGQ9gYpD1GlCw0aU2
tDb5OvYdVECsqe/CQaTBBZTMJvm80NV3d2AHjEllWwLuD8XpDNHSKwdm5+ls1FBDtJ3a9mArxRs8
UNd4ORiiAxjZdR9mpbSRvXOANq0FLK4i9UB928TbXs2duErBj5B5VjM/vUGGmQMpSZuCdQyIs/fh
sCg9Er+lGqj0C4jayEVa2LoulfKYAZnVof0YAxD3rMhdgIJol0D3FJWIPSYkj+LeJftMgYNY2XlE
X5+qaWqAsXVDV0Y09J3NYliWPmhfevsMzOishNGVzrae20zJtBsZrj646nBDl3DL7EJcgK+hR5ON
HsOIYAWwPa3mlfK5ou4M+hXcqJukrMHyBn2wl8n65C8S8WwAfcFhqBxqQqfdToHskRKb98Rkif1S
cyzXfCMR/xF3J/7ZAhYEwvHkWswCy0bO+gmxOEgClDDgHaqUt0t6Y/118B59T/G4WsTUfm0mYK80
51GsUTbVHg+2Cw1pBoFCH89v4wIoZE868Gw+8yadxYtrBye9T5KVRXskD9e8rPXijdXimLWpImdo
4QogdKvzMV3CHSChTJYgREeTzFPHAxzbzxRkbVT6Ib9DVU9MnjDwXSc3HZMNIXTu7mY9euISvJEs
BcNPDTXCbmKdFmKse3cPZmwzQpZIwceMVwTDF7ZZkecCQMP/noJWDyUDmSwtqCJRgHWAINIA+/LA
Hq2moDbbIRbzgdfcHx/idRVDtTotfGpDd3Hs42LFrCuZRZEql0wiIKldg45eg/ZGMqyJbQxwONXK
BW27HV25JdwF3zmP5Dy3Zb9m4BgtC4izuzFY4flVIKp1dR9rHIvaPbDEpD96tXNiviDveMUmFUaj
BC2Iq4hhaky+TD8rxGB7R8gwGiSHSzL3j8MyGe/oj8RCkAFqbsx2E1hY3m3ausm0jXXWrs9GzmBT
5XQJ0v4mjanvi3Jcax01BdQ5HHNkbvpBw9ApZA3ePJAq6ZzkTHXphKUbS83yyWABbhwQT8KUX3HC
orjsGu+UUuD06Hl4WJncva+9ZUN11IYgFassBDbPIfmIx7GFjqkV3nRw3TlOc6xYbnALXvQaFUPc
rgLs4ZDwBwQB8qHowdbIrgYxpWpL14bG1en2sceZ1Wx4mEcWmAp6I3LFXLduL+wCvir2BbZgZ0Yp
btAnUbaOjnL9f+ydSXfcVnOG/0v2SDAPWzR6YJMUxUEUpQ2OZFGY5xm/Pg/o5HM3GqcRJdt4YfvY
RyzeizvUrXqHEq6KalTNYHeg5av3sGsHNOPGLE7uYhMKwl+kCRmegGXNIYQsWpFs0NlXg00j+GCf
TSGiwgGRh0KPHwFUaGyzDQzzCI0N4FajtJZyw/nR1e8CcJlO3hRl9yNpZCfmElGKjZgqybh38SSJ
nRBrkeGoh1XvHgdUjawDPwUfOJzZS2snt3h8bRWl8bXvpS6T7dV5lQp3ZtKr3sFiKTN5kicrYBaK
VN+0TQFkbwSFzFFhdfG0uj3N/5GzU8Tvweiacg/+PJmuYMUK0H9Kml5/jCpPiFk8WROBK+67xwTw
euzokitHh8yHQsfmBJhuy2ZnCeRurqEcgjSyBpgPajJso7pO+i14YvK7CESnYTdN1aIQiRdc4CRZ
l5Azh5z7GyUG835T1YOVHfoic98tuV+VxV54MIgIkVjTswSuwYWqflNldeU3lC5jvBAhy2Cqbtxj
UbCBSHVYVw2b6axMD5TzeLMiWZkNnpnloKnCqAA+0Ug3op4/uU20qyMBIDeYw9R6G4TkpSt0/OLC
hFwhTVaeY7PO5cebczI75S/0ny9LnUAa+8prKeuXb/5n+Uf5PN7C6Asdad/SMc2QiMjQhfxp3azJ
EC08OAmINq5JiwxR7VnxqLMCzwxyrsmkF5ScI60ZGrrQ8VBsM/CFa6X/ywfZeb9rVv6MkfnrsgZH
gVRSt+g0Hppm2BjSmznIN9fLMFO94OwlNuuszT5sTh6s8/Kk6B4pis1do9r0hHQkL60dmujI4jZY
vBW6tb8e96LiSOMQZSy63h8+hvPOUI0mhq8jum+rYAttits7scg38NwcoWreQXs+Xo93UTf5iEeZ
n4qWgYLa7MXZ5nrJsxACYx4oSGlqQb2jaP5fHeazBvNpT+9yNqFSy/gmTrABRjYramUSTA9DYGkA
+DduO5q5EPsszfFj1dgZPvKhkZgYm04UjZX5vFyg50/4afwnVUE9t3QPxm4JghTI4kPh/ag5Ha7P
4eWqPI8xGx2312AKsOhscYiKbS0lvCmrLNJ30piBROd5Xa8Vpi8+G4URmr74FZHUoGA1q6dFpZ/W
QgxvWojbRzeBNErT4fqoLr8ZIVgQiK6j/XhB6cfZOB213Mtt6BnbVqJFI4tpf4Op+k+3HHfUxTGG
kIaVfbfwvViFII8AOi3oz4niqA8Iz05kSt41Xo0BWmsGD77sr9SWLjYa/fJJdQRDAGotyHScLwxP
KwKDlJDSUvo7q6lXCA9xh0Bh9LUW367P5ML6IBR1aQNGKT6Xs1DS0PR1PIUKumSbjq8m3bTJrSS2
VkrgC9fRNKh/RVJnZfag69UI9tAENWx6R9Gbe1Wg5xXE0DEtJ9KCxzbz7rEPgIIZGrde5D2X9Qg+
4j9mKIXTzb5QX0ZAQ54wairYUPb8+dRGajeKQyhG9nBECcyJvvcH9y58/RuVAOYR+P8f1z2JSHvW
BFpBHWh+DdVVXKiA47B+xaTE0RQfWs2AHrwPEnVlcJcL9CzU3CDSarSGylODUq5tPqpIoDrJ9xYP
7hbTiii0xx+TT+Qa7OJyBZ0Hnd17Su0qMgYjQDctbVPSKVW6756+9RVxZVcsBjIAthhT3RPxsdmn
4+XhexA3ebUMQHXq+7JjPqtoKwvJyk6Xpyv0/IplUP/Emi/WDOy4JnfEUh91oNK76l68L97lft+p
trBR7eHN2ocH9TDcUucR3U0CENzO92trZyFnJGUUOXFA0rA/rekgPLki1NCzCt8M4kluw98YOzhO
G+sH/NSdss3vPUd9ur6Epp83H/dpvNkcJ+pAPg+1zw7ECcpr68p9IR0iJqKden5ZsbJkl1bsP/Ho
Gp+Pj7KE1bYuVWx/QEekuY+VN9d/uT6mmarSlIEyiRKShqQRWAlos3tWcNWgUzN2oIyFgXaI9v1R
2Ic45q35nCyt0NNAs8MlgMJiQEiPbCV6qug4iNAM2l9GLK+0fpdmDZF9lXQaCJgiTr/HyaqoaVjF
khTmJEYoOcSfKindFv3v69O2FIRtBkyGW4EC32zW4CSHA8ASbgYr2TTFXWhWG1xOVoaiLMwZxke8
iCbLFnwsZtmC2xr1UJjNRPGh+nWfDblEXjJYrZvdMKG16zSJ4sq8TFqqtpSbuprpzUL+QIaQ+mFQ
8qE/QBluX6vGMoRXsR4g6MllJ4tb+i5GuRV6JLLt2jcE2Sn6bKICGvrQ7wYxqNsH0TdRsKDnOXib
voJdvDHEsJA+tS0qDQ6o9sSzJblp3vvUErxP4TAiPlsIsb7zm7ovDuDKzXGDeyBCFwBDA2yTec3n
K5K7lynBpIIDrhWEngmeYzZNfY/tKiUrjLXgUUPjqzCz0UX6DZZnwboTEu1H7irV8/U1sPRxNIxh
UI5jCVyIQNW1EXa9z+4XRirtvXk7Ws22Eq3NGOkrp/u0nGYnDzvzn1Czky7x1IoCWoYhG3rdZvFd
6b9cH8vCekYtjqfohEYE4jK7p4SRpaVLSYWfcfIVSvouHP1NWkQrj5aFbq/G414FfSmbJrt0+j1O
Nic7Sg6amiyxdKJPJtozjuVA4fw06b5bph3/ih1vqzvZnaduVHWL8OkPULu+ve4pdTmlSGZyXyJS
Ln+8cc5/kygxQ567JrSGRDykY7AThpXBLkWAYiCygSe1WnF2XdBkzgRDgo5P+2VXatyN5toN8eFy
er4wAElJiK1TQACVNX9ODF3ehFrA+6xCaF1x6FnFJUzfz7W2B4qiQLLsbfebtS0c43G4i/Fahkvu
lXuxpNZsbtfO+IUh43crsn5E+P0Xxsu5UBuIN0/F9yGHk9JsPH0FL7AQQUbiWoLkAMcBMMT5ZwNK
GzaiQIpqNBL1Th3NljUrxOm7zOZUJqkA4gmImLU62wsIu8WDKgBN0hNud5kSthQUkBRj7agJlL4l
vYj3tdvepl22v74Nl0YHNBkVOxG4pThXY4MtHGvQUlLq+9nrKHWfZa/yVy6V5Rg6ywXJawkDh/MZ
LDTEndyCV6En5C80yp5aWVxZ+QvPGTTYMBjjAuaJJs+LIaU2ZgXKdbTKtsM2/Cv6bjoGimSuPd6L
4qrhwGVeRjRtEgabAqJ+fj4i1GEMXRnp7bq9rGxAfiEJPch3ZRTCceO5xjtet+GHZ3+cn1HtYXy8
D3Glu4AU0TqKWpGmue36b6KIvsKnOl1JORfWIiH4UBQLJk30+XnZeEiQTVpRofeqFc91/GDKMOEx
GilQG5o8V9BuWFkgl7fpRN2YWFjKpAo9XyCBW/pZq08livB75U0aB79j6M66SedmJY26vEJ5wHN1
WhNK97IaopWdbpY1MdTOTLZ1hCZPhsLXXgaosY8QBE6c6xtsaamcBpxdpCmVwLjrmM9Cutd0d1sP
/Xb0H9wBG3DVP5jlmk/L5QixyJwSa0iMIhthlpqUWpZBM+toOFDHUuW3CjKpVW18Yc0G7/IGN3BD
AvICU2+iMMxOLaGyLLKfBgSRWtyoYU2/OaB2765M4OXpQZgJYIxHqkFtaTYeuae53bWcHpEWHtVQ
v9OMaIVQdvmNSOGQt7KmtOpyzRsFBM0K3yIyWffW0CcxFhy0i/s6p7fTyYgBrBTMFsY08b5kVjtn
IhyP8/Oj9j0R/ABTlzdflf5plNdMPxcWAatA0gAj4UNxoU4KN9oQo0FHkkgthr0PNfuZjkOElmws
fsVdUPrjHUxDgfwCAwUFhdd5ltVGXjn2PaWOMn0Yo2+Jbt7I6rvi/5YCbXd9Q10su4/Xz4Stxx9x
YkKdz12qAySTKsrtQfletp8RIU+QGbgeYyY3zRuVIPBuRJCbFBihwp4HCYMok10XECqs60SxSV5E
yvtyeqtXigBAo7Uela6FR01OsulDWUJgpQRSmNN6X8k/FsYLDwjcrcrNCWV1diALltqLEe9lO5G/
aRm9YO1NKfuV7zcTKv8YMDBV8DhkIZORzmxW6zQpYNKQ5WhoA/5oPyu3wic2gbaltbhJvklfwsfm
Nvp6fZovVincW51ElXIAnSEA+OezLGiRW1oNONxOzQu7cgV2hA/997FTfP9eBMa9MsylgKY+yRBr
U7F6zsE1I6POsAkCW+xnN4NW3SkejIwGL+ZmWNniizNq8vLgDP5I+2e1FMvX6C4bKO4krwiIVY/G
V+8xAFfqvdSv0jZyYs1BZ2ZlgJcVqmnhQodEqk2dGjXK+ZRKYzxU8MIR30TNx0a1ep/s06/pAWOr
G+8NL/v99U+4sDrP4k0n3cnzqkcMo/XJX0HrftV9FEETddO6/sodsBZltlDwNhtFY8Qwu22nbPh+
jOupRL0yeRen8sfcUZhSgeiIF4emb0SDgjcF1a9Su5FDabQRL9PXjhaZGTlL9mdRpv9/MmNtRPUl
b5mxv4WjuZl35W2+xR/i4O3W/DYWFjyf558hzZZDXo1uYkYULJHF3qtOGzzX+V0I1OT6Kris6U2D
ArSNxzk24+KHju7JoCyNlnKQwFJT6Ch4BT2S+LESgeJYT5157/Yo21qOIKxB7C/T/lnc2fisQtTy
eITf5Teb/CbHFBr9Gx6atnaUHahWNyvjnH7excc7GedsuUeoh0ZmQ7xcVXfocdlict+orT0Ijig+
6hBNpPdeGbdurRxa17oJ1JXf4CJVYcAcYLzwea7JlKDOV4+eKNlQSXFuqzI40kh8QNNsT7kJ/wo3
3tTVa5C+XR/z0q44iWjNzjEFMUajCllCqJQlmmUPyRoU/bKmcD4oa3bbInTpi26noJHkuI8IMiBY
l8Naw/Y42wgbNH9Hz0YQy6HM/orByca1h5dkF7+vnp5L2+V0rLO9iaKN0pQ9e3Ny14222X3+Yt2G
O2uLUd+TYG4mgwbPQQvv+hSvhZ2t4lEL0jGDa2kXyKPo8FY99YkCrV2j83490tJBejrA2fptBj/2
spi8RgxRHTG/jnm3i0AwXY+yvGS42il4GZdi9WpfJygrMh49zW98SUWzuVwJsXi90v2dHFknKfK5
X7pUm1qngXzCvAXtdfhmo10cg8fgHmUVXd0Wn2M6MvF+fP7jodHp/iescr7/sE0YzMIKAEGEoLVB
eYxrkgYLi2HqN8OKpSVKIjr7RKnlIjxr0k0QPO0+yrhVvzTmk6CFKyfJwlI4izO7U9OkNf1MgnLL
cxjHs/y2UiOAYl+uz9fiaDQ8RmidA0OYPwzGQEoNScCgqBhzxzQ+gR4+jHmwGYa/rgdaGg7eIBSt
wa8Ta3YwKiF+q2ikoacreJuqVlC1/RKmwfZ6lMuGNSmrMjELAajQ+jSn8Z5cdLAkzDxvo+bDmL14
KnFTw3zsrYeIHW67n+n+j/u5U0BAN1CxQVhAKz4PKAwDepMYXdtKI734GoJ9iXGQTXfrJz9Xxjb9
qNnlxjsYT2V0DGhwWrMpVGEuxCnvRkQqbXQn+528QZde3wT4CqgO4sZH1dtPJmvrXeulvJUh0gyg
dgeR2Jit+h7AtelJ0y1TOOre3ee75F78LD5T6xL2aHvvpM/XR7twRp0FnC3/FtC+BtR4srH9Yijf
6+6Pa3V8uNMRzVaKyAx7Rcpdope/S/TYTJDlgOSd68NYWvYa1tSkXDCsLqo9JoDq1JJp9wdeiIrd
+AXX4J3aaSvH3vL3oewP/5onPu6Z58swQ1c+7QUy8NrBDZSbOX5ob6G42tVdu/ee/0ws6e/nKF6J
/wo3Ww4oBHdBOkEnklC3W/JGSGrb2IPa0z9UZrHSzVtIqihe8NbH8gmFjPlr38cdSUeDEWsJN3bK
Ud/mUXIf5C9V8YDlA0J7a2fvJU2ZxQEiC7MWrkeRcuv5dLqijLWZQUT3PnyJb6LX8qbaTz6GwPS1
x3brH/q9eFBWjvyFDc7GhkRvUe2fnvrnUYHbeXHsYunqpYHth5AEqNqFSIaliFr0/teVpblw9hPu
o8o61dfmVS4Jb7WhmjRGgzAI40+GGhqD04TWeEAI27jLEdzOHuRRDrA+0Pv8rnbjiSrTWOV9IgNJ
vi2Fzr0Dqa9/y4fWevY9OQP7oQQ46iWZZTp1i4caHPqSWmqWpN9H9L4eEVAfcGNMA9f7NGathPWp
ibMC/8WMs/3QJcqhVtO82yhelUCgQaCSKpkv09zJK1HeqqNQfzW90tBhyTUAmnWkDR9lX6eAiqlf
Sb1T85DZLItI/AuoPoAUXMtlpJXRuDO25uCNKpBnk5BdXGc9d2vaQzwJw+qp1nX3PmWwyAXpQXQr
NW0c0qY2cH4KhgSrxyGssDFvxHpcu0gWPz6PM2pJfPkLNSZZK4QwVsF2QPFDSbPet8pD0pjA6BWa
8Su38cLpyvcGKkeXkI7nHNeFTKviuQOrqjW6Tc0+Vq3ycH15TbfR7Lai2ihBnAUvivTYbDGHfiKX
UceU8aV2AxDyOGgOiSa9tuqwA/ph0/V9HBCSvx524awgLJRLFLsomM13LngT5IpNLAZM2p0l86cL
wy5vevgp5TZO5SPKpJvrIRfOeIiz8L9o0C2Y0ERpELcINJJhtMpmCNA24NoSpZXrf+mTTW0Rgy4M
Sfu8GIdssGK1GgSmUs7FX6US9OJN3cuJulJsX4szuxe1zPMKUaXYXrRPifwuKGvHzsK60EWFb/OB
oJwf5nWo1WRSRgRZE2nT1grTowmrcitH3biyypeW4Gko+fw8batel/OUglF4Exw4VtDY03fr7nBL
O/c0zOzu7WFCQsmbvj9QHCXVt7KP5Hx8KwsIu2Mjf321LaW4CFj8M4HTBzxJcbVSQ5s1YVRji4rE
mKSI2Cr1bd0gTo4b7ddSLX9FMjY+mNYgu51icgXBqY0wdZGywAMIk+6u/0pLS0bnJcltMtX955hN
dG8TRdIppY5WhaHK78xYE3RbiTCHavrC0Iu4wyDia/4q0m+Vu0ZHWNrDlLop41Pvpsk/feOTSdUz
RJfBSVW2i9mj9YJUJ7rCKyntWozp6DqJIcBXhcpHxilzeaj+MwTJTRa9XP8Wi4uRngitOJMy8/yY
SP0xNpQBPr9pYTqlDbFgdwrcK8FXbtPGM/dmPj5dD7n0cfDYo8E0Aa64Us7HVfhBFfshTCSr0xwj
BQKH3O/1EJe0GOBcpzFmc1dIctHqVcm52lYRojU61DcbTmblOmpVasLGH6sxfDRdL7JeDDRhs5e6
QJ+bhEIeKrrJ3vClNoMMw0YkFX+BrM6MbW1manosFRWfAW1UVoGHF1sVoJyKPgeQSjK6y5mBtd57
USMnH1l58ZQ64UMs2sr93waz8T0Q4DUM7Dypm4ecTVSdVZJRmtAjs6DZ6RVq8B/2GYX/akba6mdZ
/vQ8SnHhFOnZzIqPwdjBbISKSrHcf5E7pyZNpiJ4k91hEiLstc06TGtpF4FQZYUz1ImpNFttXPwe
JlqgRoevrlU5se9ux3D44yNNkURAxKAd0GeitXcexdUERe1bEiR4tfFv0kf3K/LW/R/vHKJYKifm
9LyR5nchLF6o2SLT1yjWY4FEvpFkjys753JBkOHRijVodC2Y2qdloYsNbEVqpsou+WHZ/iY7ekck
B4IXXtcb+NTp/wCLvRZ2tg6DphuSSmPpF7qxNcruoFIyrj1cyqzo7foQ54uQkZ2NcPatqkGsc4Td
EjsDU1pyC5rWWv91JYQ5W+dZzfmRGqBoPS8et37WKA7a4cHKt7qcM8QGOEi5gUibKSadL7oeOPTI
cwtDzNZ0d5oa+oge6L6NmHZ9aK1hrbB/OSpe0zC6OVm5unl4nserZAyCABJi4OFqz+oQYWoFrse5
/nUuB8VPnwDLEBpRX5lXJnpriLPBBOoQJH37Awpej5VNoG7MEX8vLfRWws2Ph+lQOA03jfnkkqWt
jHxQqgH98ocHOawbO9GNnxq6ANeHNb9n53Fm36povSzsOx7Pgyg6WVw6bpvcaDLK3nWqOsg5rMRb
G9c0zSfj0mDKq1IhoKZc8WD331RetJ2/opIzTc7pm+3vQaETSOuKv6uzs3XoRDXDbRH6ggh4rq3F
BleIJjhcn7q1KLO0PC+iXFCVCJG5rtjxFP3LNfNv10NcFHA+RiJrInD/vwkw59OFdncdQtSGAV8C
KQ4O+UOyd+/aWygZ1kZ7RJbgiAmZjDDw/nrkpXVBtwPkiwiYGaG588DGGHiZXgPH8zuqtLgl6pNr
dPht6L6W0VpjamFRIKM3lbrhuqAZO9vAuAg1o4U8jV3iu9InxcaMvoRWuZZ8LYYBrszhRAWOw+l8
TDnQqwqq69QS753uU1XYmKnBSnaqu4w+DlgJ3CZvV7UCp0N1thpBDEMrAkpJdX1en2plIxAkpLW4
uYQ3Cs77Gt/e8bXeGzfXv9nS+E4CzbMYqXF1bEE8KlGi9cvKew12d3yH2McaefaiK8ayhDWIsbI4
Ma2pFpzPJPaClpa2w9TAVHbanZttsi/5V8TMHN7bn6O3EAjYZs3d+0OSbz6RVPg44ifM2YV7eWvF
QxuZ3F610zrtTfmQgToJd9pukjOPNuIzVb09/Th+G3wzbouV/b5wA5AFQwmZCCvAe+aXZxQNHY2m
3HYt90kewoOkdsegTj8Vob5ygy59ydNQs5Uq10OY+C0d6WiUHaVCKeubYKwRB6fU5WI6T8YzO79q
tZBCSK8Uzyz9s2kKOHpK+yp2d11V7MCQP4+dvlKUuajvfyyck5fELMcxg95AXol0qnRw7ts0e8i0
B20LzG2DYeuN8ev6jlj8ZMBwAQuCPb8QXA3kWtPSKXsz69oZRm2nKu4XvAwPZbqGcF+cTTrEvJMm
YsS86K3GsoAwFKujykMbs8zGOrZyz60toHmGS/Ba30eZPs/885k8WRSJfqRxwcJQMVRhlXKaiUfh
LflBxXrjbYMv6bO1te6tbbZv7s0b/zV+VY6uLSMUj3Of478oNrRbh3r2F/9dRmRre33GpekLzn4t
cED61L+BWH/RSERvS+hKXeFrYrl+Z/lfsIkbtvqm2OtOPd5IWF/gcobgyZv6hgmWvS6B8fF0uvgV
NFBCCrTtCRl3fjpJg6cIAOZD21CeihBtqwf5cVptBZ7pONcExg2mvk1nC++T4Si9wNjpt5Nk8toj
dmEbg/adwNHMA9zV2YmhV4PWYUWEr2f+aOVvpZLvsJJeOZaWgqDczpTDH4EyOjuL3aoqgwIFKDvX
oBP5v4WSUn//cv2zLqQDxmmQKRc6SdtEK4gTX4Cvl6ta+tnwknu615thjH8FYYp8WNNZzvWIi8Pi
vlQouQFInbPhc5SdisZAspsejYznnPWSxUW+M5Ph8/VASzkWhEpgZeBSSbTmL3EscOKw8UlHu2N5
h3XYwX2RnjDWbDfIEto42bz7X/z77k9rgRyFnBXI+qCryoN2/kpqLMUtWyo8dtWTG0Rma9m1pawM
bvous61wFmSWbmceT6644URCxXXfwpS0FSTSVhKrpSCU6ajmSwrqZnPsQITqHsgtzMqMSrNRFtiA
ylkJsVSCgsYL5A8avySq83w0MykytGURkru5ezz5UnR05If41X0Yt0gwHzSMsb5eXxhLw2Ljco5h
ZYK67uyuajJPS7KakKYHOzT/5TXP1wNcwAqnJXASwZidD1CxoP8IXkiJu7E1b7SzOtmMGARm2l/w
OWxN+V27v70Yx2nks8Rxdz3+4gBpMqFFjsfHBWcxkKRMLF2o7BC/IHyn21T8U6zrxwg/hImBDkyI
mfNzozMkTJGzjjnsfH2bCIaHFoKXr6lMTGfcbJnzdpho0fgesaOmw+TkeFL62kQgimqhcNCPLv5s
R98pD+khuUHiQbLFr1K4siAXDkQg7AYsMMBGrJDZ4ggrIE0mvo2AwCrZFpTxpVfFW3X0X624Q5nQ
NFaA3gupDE+jCWw9xUPl6XyIZaTGiHSVCbpGCDjqGm7HvuOnnhMOnXN9XSwcvZRLJlUc/gL5Nvto
yNrBNzNpHXSC+Nmq9aM6SneeIq0t/7U4s3s66YJGDv2PDEbbjcU2OCI8uqUUsRucdFvDJ3Gqr2uH
1eI8Ttxz1AGgaM0BXJ0hKlY+UCyyuvCeN9ujF+AC3/rfK4TQrs/j0qFF80LDl4Vo7ILZIpGCphcL
lQF2m3HHLcnbr7UrB9OlrWyL9jq+6ULBgv3GDWbB2wfcdCk7ggCh3KoaNn7p3XinHMzP8U9alOqN
S05wgH+wCW6qu2IX7eIvSu0ov7qjced/uT7shWOFOjBi3tTjqKdf9FGEznNxiaB0H5vfjDH6mQXJ
SoiFmeXpOXHTLYwa6NjMkh4B53M3EUnxhsfawRcZWzVBeMPrnImNHP/dulO1lQ14OSxCclWz9Ui4
Lzryo5cofjt1YRP5GIegP401K4WF+4AQlNGRi9d4ec0TV5QHMIsbGVWqvKaUeISk3uZl9mCUuaOX
wkPTQPU0Q/0l8txjUKIhhX9rsbL7F/Kh899iNreBl8aWGmGzkCG6Amm9c1rhfryr9tG+cpIXUXsq
s9vBQZzhf5Ewn4eevsHJOY7DZ12K+sgR4OsbAzNFFjPWefXKEBc/5ck8TwfTSRhRwFYrxcAKDELm
9KppW8Lr9T1webSdD2Q6hU4ijJkWZhL0C7vxMNP2TH+XBTx6DKV6uh5o4b11Hmm6qE4i+TqC2oYA
RWDyJHrFFdvJ7oWNtPdejHvzs/tL2w67aVe0hd3c9n9cuZu4AROjiySdbTjPnQuMBg2x5Q1lJUax
KdVwW/nI9uc8sFbGeXFuzyLNLouoEDQvrMkkNDRXJSf4Gt+ppS3t9E3u295RdQp9ZKDaZl2P5+JJ
K08WnIB94a0toIy8QscT1uKB8AHXP6Lhv1N34mGt5HqxZggDxZX3jkFX8KI8iTS1lJkJNzzWHrqT
l2Ttapw+Jr5eba9P5sX6JxLPAlolFPHoQc7WvwvIMqvpsNtdpuFHKnZYENbjyhZYDEJzEyI0YjIc
1ecL00xcJQsEloYaDre8vz53QiKurIqlGKR8H3csJZB5eomi3aDlVk8Gayi41T+ipbwSYemjnEaY
LTtIyQhD1xzJqJzaEkI4Pp5fSaithFkbyOzMRasbuQf0bWxq4bcJIMGhlFc++sIGorj+z1xNv8LJ
QeGKIBaTeAhtNxf2hrEbK9dWlFd0XZ3rq2tpypDusFCxmNyatNlYUqXVrCbjwRJot6N+wCHQXdPF
WZqu0xCzseB/JXuoDVJkEv2+3eVVOyCY7ebiKkP3Is9nq0wjQaQGQgYGp+ezFrrWiN52OB07mGYL
W93cyCSquEv/0JWt+tA5GCUfjHabv6+dBxcVxSk0xW6df2K9Mk/DY8kU8jDiDjGtEp96qdKGA3Ut
YUdZSThaClQ3+IXdodXKNfbg4ic8CT1b9ZPVcOKGLMehLA5S1W2iTnCatcrV0ookO57gPTA3kOU7
n9sqzIKAwVOny0ftuZE7WYElIgtvRhy6v7Wq++PX6DSjSGYgb0Xyz4t0FrDr08pTCxqP1RcpfOSA
2lxf+perhZ9KMdakjTQhRqcRn+yxCp3qKhPJm8LK/exW32XL42RtN+0I+Dr+4xIZCHmo2sA6pkYM
GI/zaJS25cxErIlufu+Y3YPb+Vt/fLw+pMuPNMkIgf2nsMOA5m+YFJNn5onH4OQfjOYl/MtNp/32
1kSnLntKU2Pln0Dz7hW+FUEURATSH8FEhb/8TTnVM/HSq6cX4Z3R30SOcOPvr4/vMt0l7iQnSvFA
V/DOnC2KsYlTTCrk/+pl4XKQvhko/6k+bgloKGY3xY4Cl622n92n7Of14EuTO9E3MMukpyV/POdO
1ktvuVPiQZHTin3vQUOlGX8IQZcDu+j99Idfycaa19Ll1p6a4v+EnJ3OFW/fuFMo+sQ+VioKMkqD
Gr6osrBWslsLNDujcUdQVdfQACBWA7xKM3j349qwvbxe6fYvfsHTIU2/ycksCpaXVW7DFxSPwaE0
bT3b1HfqNn4I9vW2/lF+irdGd9PdrpUSLkwzDZbOaeDZdg/KMonSUvo7MTR+JsfmSfU2CLUNR2ET
bMSd7LQZ+ekNzh0+yk5/fNHCYlLpckzHGZ3Y2aeUCtePNZ1Pmcbupkh+GyO9rWElyPSZzkprjBFh
FGQHLa70izSu6Y3BciN6CpGQvcYWnDpurPfr2+AywT6PMZtHxJiDzMcowo7y26n9z2G0yXWsQPxb
7HXtNAi2Wl/9+r8FnZ2eiuVLkYbAno1u9r2ci98HhNIMCWl2HQtPCPm1qWwTPVk5b5bmk5YUz3yu
dDLWWdgkaQJkUqj5Nkr8kneSb2d4S6+kkxfCItPKVDlN0aClB8jdcL4lcGAKObinKFSe0l+xind0
gvkXgtqksNv/zaGiYT6nQA6bEAGzM7TrItnIPVI+o9qPN8b3MNl+fKz/N4T+N9BkJ+v2whAaW+jg
58wPevoTf/tBy9q/T0Qb2mQU16eEmNX0tx/0ZOuMaz1blm9CbjUpcP63H7Sk/zuiTZPuJokQWR6W
z/+yg5ZN/p81ORVM/8D0XP4TO2jy/fPjg1oZT2ZemJNm3kfqdb4Q86hHNgcvLkx8Uq9P7NTFTOU+
8RK52kZdmVl3vdu54S6L0Fu6r4eyFm/9ulcip4u6pt+oQWyKN64LVW7XN2UY3SpJ2Am3TZagrYGE
F5jtqn5OKz+Jpa2R4B4hPlu+rviSeciSIHN1R/bNMFaOozwIRMohWuGapGIXMmKvHGf9rhb83D90
g1GHW0kZGuMgGWP+04dZ6e5rGdMelFxUs91USeaNW83FTGbT6V0O9NnHBmaPfDUuIKkgpuNfftqn
v1q3xqaoTPw0fAwkQX6Gile4NgbOYvosFWpZbCF5Kb0dGRo+nlLAb39UkkQvtxTAkjvqu1nMIDG8
cOI+LgJcawRT9EH01GoIh6wolL2uJS6gsGAQWse0ahN1/iJPlRuaZdqvyIuT4qAqgVTv8mzo2ttc
Ej1MJwQwBTjnKDmTjkvBm97JxrfCMtMGu5l0KKodFkjlLx8zl3obF0qtvpZxh9vO4KUh/+6LkbyV
S7Vod0GT4TF2yHG/ESG2sqKGvHpPBXXQsfjyXddD5N5luuw6QbH0iN2Kv9dDBSdrUcCfQ+zEUnlp
hqRLNmJnFMnBLUnVPvGHmvZLVY1WfEiMwey2YSgV0q734s7/PVStWWwBjKH/EpphqO4yIaiTo6j0
vdGhBSJ5w19FatTIOQQjBZAffdF2wnNRN6L6lxJayq+2Nm7Stv4piCHMudz1/BFbnLgZDKOGpebi
eRZtQb0N2sO07aqDmddR6xSa7Eu2J5Zi7mSuGFijU7SSZz0KVpdiYJMnsvWlLXgx7qumbMJj4tYW
bBKZV1Rr6h0pZTOkOtZC6iDo3qEojcx3mBQvfhnhkikODC8veu4NIbWOeRcl2MPgppLtQyU33Pe6
0/vmVZb8QiFN1MLukz/6kvg9T0ex8iHSWJWIoHIOWvuFIQnjTdPKXTrYYRkKwV1cka38GJLRjIQN
xna59G5U3lDttaav1GeziK360ReTTn4SZW+QtoISV2VIySPrcA1L8josRZpCSdfsLCsVMNPILSVN
EHc3AgSdpLaIqvdRik0T+h8bEKG2vFTC/usg6qV5HCV0g7KN1YJzfzGG0aIv4bpl95YCayi3GAlH
heboVZBK8aZDIXr4NIxKlT6DlQ3EO1MZzeC2hPyRvYeSWzU3pW9mSEcVehntjTzFIAbPL1QGYNIK
XKte7VGp5wp+Un0Uw3PbEAvTf8S5LGi2YumXygFxf1O/1UcxwY0Epx3BrhSDn4csoS5H32XP1cRD
7w2qi9OVlNNp9lShxsoo032tBFXaBdFRc2UYI5msl1WxQWCw6499hELXUYt1L73N2lQX7godReqj
LqhmdZvUbm98E2qtjrZkx6701AVZHO4kqUjCnSJwMG7zHkXIw4j8bndrCnUwOkEhRflOUGtpPGo9
B+87B1sX4GimQ7Dc10E9lo4i+GrrjGItmS/jf7L3Zctx61i2/1LvPJcE54iujriccpBSQ8qybL0w
0rZEcAKJgePX96LsriNRCme73u6NfqsTZSUIEtjY2HsNxSDdGPp5HZwpdeV6W3P0+RwylGeHp7SE
utl1P8Hu57JGmkmhljBUkA4sUdSDNQ8jLqFhTycIbKRF0fFkYC5c9WCOBJbYkfQgNQio+HtOLaOO
S5IlrtdnX8ZpBIqzLmvJb+rWa0Cwp8LDROsKHWwwTEwwayq7d8HRNfT24Lt01uGl6GlOmNYGRUeT
aZUZtDjTAIlwujQNheypCrW67YcYZnAZII6wiyQ7+GEq8lizig2xqOZBJTOVs7yonHJ2oPbfwmzp
GgshGy9T/NsBdpFl88U2GlvtIaXN6L0vx+6p0drUi7Hd5DdXGPAB1gD2BmcZDMayu5al1tH7we1h
dNzirfFPfub4tRHOU+Wlz12dKZV4A4fa45iZuX8OM7eqAy18NH2h3UAmDqf1OxxCU3uV2VUNAvCe
3QzxsHf2MMbSwnT3HbogPJy+axs0YyKgFM4KES3lrVfZ/8+x4ZICs0sg7N9BLtlYMKg31zk6mENc
fQUrJs52cmfcn4dtrXt6y1iQSQaABA1MIKbWCHttgvoW/DIpsIGLajJQnRV7uYLrCYvLu+niXIFt
de14N+CSqr+6N1IGE0mWYsBip3YmFOLNDd2e51Wuk/Gf40BLacmM4SGzbpLY0uunTv4apwE0oQyH
ZI5HKPmfvZIuif3qgwF19/dYq8odqXUIGug+RQPY25sRAM5F5MfqGzCWgMZOFxkJs+Qc6G91p3k3
wdVF1OWszQXBoKbPLzWvD7ALtq+y3pufM3hj4bH8xu8mtvpYqkm1Avw0AHuxEr29E2a35aHdzqEZ
dtfT9hz4Z1WZ+TUlLHuIJkB/ZS2AlcqhBi4LKZUzXpfthpcujtdvzvj5zLQ+/F4QL/AW8Vag/FcX
tcJjAKZRIPdEpO+H2E5ArovGC2cnky6qb+qkPdhnMGFrrfKXuQECD5w97vXg6K9uaxOQIzDtRZDm
8Zhk4Io+tpfjpQ/XbXiBQTsnRCoajhsDwsbenfykQqC578VGnvuky1pcf9JXz7GGR/YEHnXOAvn3
DgrDjxD6cIIFFdqGLDznT7RurmPWEKoF7h/JAnS8Qad4u9urOYMqB2c0gJ9UQuIiAYUxB8hPT4qt
vuXuuSv4+03xdrwlrL+KLvrotjlZxtO23sa45EDnZof56NyhwhBPW7kFVviPF9PbIVcflqU+MKAC
Q8Kxccd2zRWJ5621g/ltZIfIYzY0PicasAblv7xWXPGAE1qQ+ahGv52mXxDalpaWQcdH7OgXhvwl
WgZ3k2bjHsnOuMXNK6620I6xycXwcK4Itq4b/3yA5cRALQy9xnUP0GQcpDAXV40+eQGC7Cgkglk0
hiQBzzr2rlB9pNrZ4tuH68l6Ne4q0kq/llVeYlx6OSftjbH1IitiJ6Sf4CKeneW7ezRWL/Qi0eNE
lRwaPKtPK/ohFcRBO2GpcSoK2koe1rtpR75157bl+9D3Zqh1Ib4qp84aXQxVXQJGs7dC4A9n7E0U
5Y/awYA63XiAwmd4ZvG+D/Bvh1112qpKFH0nMKyMh9iIuo3x0G951OzafXFbHc6elB+NB4jbz6L/
e1LzjJZh6yNBR1d/imXYXmspVADHENTqpBgD/+u5dOODPOClFw5oHahO7ykCHAYuY7uwl/X6Lq/L
mPVj7COvm9Ek7/rEJXCmNje4jCbjuZj/0TfFCQPpoUV8CCFwtUtJ7bqyx+WQw2FZGyt4Tzcb1u2o
OURnvuP7Ew2zfDXU6qAuOXVyv8RQKnI27U0dS3B0FgknGDDvhsti/+dytEsMgPIP2GPo1LrvsdRz
DmnYoeozJAdjxK+WM7RGAT7bLamj9vVcvvNRzHlRGkLrEqo5YGC8fZ3tIFH9meDRtjCRFgHJ+smJ
eKRtvKSE8cd2PHNkr3UDXiYIFXS031AzBgd1NWBZMdh6FN1S0HA2bqZtUto9gW+yy3r+BbedMVQ1
hWew1UOBvTtJkHtwLWz3rtGc6rL/UcPuFlLj3aGe2Dnw7QcHHdQR/3621QcfSjVBzw0vwzpAbgXe
GIusWhb7IeGR/+jfFtviVjsz6AeLDOhN8OYRDRfa4CptEqKUfp9JdFcdK6gnPaSgR5FxCM8s5uWQ
fpuiOIsGjwMUOIj675wQaqHBtVnCYrtPzAS1+rRNHPaNpkkRlffjsdlVW659kkNSOxvSJzCgPnOm
fzTR1w+wyiLMru2pU+MB8Nhx5X+SfhG09R/KBGB5uZBNBEgVbAv4prqr0wV2vrVuM+tZn74W3pfa
PiN8tu7QrX9/zTunZW3ZPbee+8TbjJf8WO8XkBoqmF04RUjDIneXXZ97de+/3VIBx5USwyM1WKfw
ObS8GOnJs0tPtg5pNzWg1HZNvEeWPustO7dU3n+pZThAqkA7XrrlSwh+le+NdG6E5pvPJopfTKT7
cdQuXYNHJkfViGl3ZhVbENBti52z7BXw4TXoro6+iXZXk5xZt+/jPR4GHFfMfpF9W7cGwZMEnCwl
zyN57lGo5Y1+l8o5LHN6VWl5XAINqKOzpionYoSA9O3tmoJGcso3Glxu8u7hzAMtaeDbjYQHwrUU
CAy4ir1Dz06tzwbwR57ZF+s2OyKniF6OW/ogvzRfDDDURKh/036gFv7nA0MMB3R55GpwXVj7VHRQ
DTdb23hGuT8QOrIXt4hM/WuDypjmtwErLkRxmMYrr/vSo4Zt109Nu5vMA6EXtvaHuJplH7x5mNVu
rolXd4KS57x6SEs35LYIxv7cZnsfj5dBfABcAJC2sKvfLkS0i+F2VhvPi4RidmE9lXvUXGPQ7KPu
RxGL+z+kHb9MCs0kYEMWGuK7s8ktitrKcvFMi6OwD1Z7bZ7Tqv0ofixcdGwqTAeX5NUlY5JdTcch
fx5CtiOfoZaSQi4ULaIiUMFyWZ3hLg7TJ9TwtuRc+e2DrYSxFxMNWNW930rt3Eo5zRRjexv0Ucc6
TO2Eop+qvrlxeUllMn5Gp+U87PSDgthiRPL3yKuDVe/hXpiN9HmBns2RDAUJ8z1USDZOMsLN7lqL
zl2SP5ormIrwCkFxF05mqxy87tJCy4T/NGsV5Ci1CJLu4ezruxoti9/vy+VEWcUD6PUtTh5IHcBr
WZ04I2t1ifz7R9eqrUGBkBruM9Rd9b2DLG4kX6WnzgToD26q7ush1/eaXoPlLa38H+TRDtKND1dN
sU13cGmowwVhxD+xK/SyoDpLDuff7LvTASSyhee32DdCXGxdc/E7Vg5G4X8jGYxFrS1qusGUniUQ
vDvykAAD4oaNAs2Ihdi12vq5RebaKk/jd2ejx3xPGlSJ220bO3c2IgBJqlg8ltcLZOxcgH8/wbdD
r67DaFoayDrLU9oiBdcCFtHrZgxotBBeJshQBiPe6rkj/v0lfDXhVV7sWVptDGl5UhFqOvdo3qGd
Frob2EOP+JDntscabL8YCL95v6sdqUrXpNwtTzL2YMLSB3MT1Mf5E6y49EMBFXkratDbg1L4qZii
9Nv5Ivm7bbN6gFVsF3nOK0+Wp0oXn+eZ3+h4iJ5sGXd2Li9CZQ9Bnqovv9+r7w6U1aBL1Hid2UgJ
2SejPBFy202fCHRVfv/77283qwFW4V2ZzpjpWXXqE3A7P5koujYh+lrmxYL9U7EeUSgQAtSF9fR4
7i73vhqKwZejErRB7Jh37ZVBARfA2bKE+mi8ZD8MEkIldz+hzLykKexOTnu1tTfdzn4iJdBPAf9h
wSbqrMfJ+wD19knWFD9o5kO4tStOxS7bOrHb3kpkrEcfEtXVRclvsbS8wMRRbm/M/1mR6aM9/OpV
uKvw4Rld1szNsrzTjeVdpJ8XSQHjaOzFlWeFSoTNXXp1rvBzbtBV4IAIVWbyojwVpRajH3PIyZOs
5Lnw9O5kW73bVaCoPEVg4Vic7GCIswv9fnriBz/kUUmCrkINuImmrdUlZ/PPj/bO61e6ihg9Ft1L
RHbdCcpRJJYAQ/wbu+f1EKuYMNHJ18eqPIFD7GdwytxkWlyQqCWR+tTclhZyJPcwWDPCsAfrajf6
/fjnvt8qOuQGFA2hDH4yJGTYehK0nAYkPRfpz26OVYwACKLqyrE4gVru3k0oEMrbKnpRxYdvRn1P
dkPCd+2Vt61u/Rty/P0c3yegq+WzStyVKTQos5Wnpfk0fS5YCE/ekaH7ui/httRFViLab0jKyjt5
Dt26rP83mdJq6FWm5DcewEV5ebKvjQSKKRlOdCuqd8V2AOIkOlfPP/M11zd14U/FoNPy1Gbg1Bss
nFqxl548s2bPjbIKNLqSdj1jzSgK8TT3auzrmPZff//NlgXxm/fmLe/19anVdNJm+GReSUMLBB4H
bruTASpDgzKhf259ntnn3iq+1DVQ2wyb0E7nSPemAO45Z/LXc+9sFUn0QoEYaRSnvPlhQAc3fxir
c0ttecjfvbLlEV6/Ms2rcxMHPY8xkcTY1qjaendeoEdQOoei0+8/0IcTQvdxcUoDUnVd0+SdrGHz
W5zmtjjocGjWm0umyP3vB/koI17uFyg9LNZva80vbWjnbM7yE+xMQy+H2maT70lefHVM7bIv0gOw
XPHvR/xwJQDzaKPHuAjvr/YrLgFgMuAQJZyANuOFrnn3+wHIh59pQUksOoRoZK5CoWc0nZcjT3Cg
tlFuJ+0mnyFNuTNtqO37m5bAj40lJTzg5jCvIVyuLpUWm+UDNCxgshedv9x8OOVXD7SKji1AB5Dr
LU6oSIWDCZesdvP7KX+Y5wMj/q8pr16qO6Gn0ZXlCfqEmzSH+ofawqIk1C8pwERnacgfho6/R1sH
QU/04OJpxamWKrA6+Ao5KnQHL+KQLWfN6czcPvycADMBxAsYABryb3edbEquA5KGs8VE4nmSIQ/T
qI3zbjN+dpJify7j/fBrvRpvFRhzm8MG2sxPzehEkI0NeqR6v5/Shzv71QjLjF/FEZ1mGiCZ+amy
9L3JrjrgXO3ynEL+x9MAwBjPCIGWdQUBGndOWaT0JPinyn3M82//zhz+9fPraoEza7IefHriSA9T
BlFWh8CRwfh3DkLo4P+ahL369qxmhQ6UyUkWLGnJUdPteBTnFtiHy/nVIOsPrnHfnjEVupu/8M/c
CYzLEuAZF/2xPh6dQPbBohBG43Ma/B8l3VC+QtUMvABQjVe7VpmpY3Z1jg6U7cTScRNTUQiYuOB3
ge5Bkj/9Ykv9naAdhEYGkHLrd9lawpmc7jF3dRy/93z0oWR/rhH3fkpLXX0B1SNzh6rysvRfLe1s
Nvy5Jv2jjDs4gBtQsTOjeZuHxec+JuD7tJss+UVR+1/ywz9wPL76xu/ID7EcTipnOegO8DZX0+7H
P3/+yU/2g0n+guAU6qNwgAPHAGf8f7MfTP0vwLyxFECjRz8Gki5/sx/AmVgcSwHEQwMR1TgHgUU2
naL//IdG3L/Qz0UxG6w7xGOII/4J++Gn7dirhAqeOzieAWvAwyDR0d+ZGma9Sdox1eBQ50Irf9T6
KWQ906YNnORnWNFW49EuHX3XSpZfQA5qvm/8qv4B+R2gOqmAPDj3SQFDp5KTnTPNTVx0Du469Swh
S0WgkmND+crugdHtZvWt7DCA09IRpCaPXMqsRBs49VXoCOWHwOVnN1Mv79CCIKE5Cuuz2dfeHAPA
Wutxqk19tzFxVaafipqkP0RujDLMLVU1d4Dz5+QSAGl6sCtQznTIMUxhPej8KmOwqRlzoW50MUOI
Ys4Km133WVt7sMPJanhXEgCU8x+N6TXNXuQZZaGp+ZoWlBaFO28w9H4KQUg1GIeGGvxSOfDojfTS
zM2v6LIX2QaE7x4Kd7iVsLguSvhbUcseDnPhduAMt+aQRqY9N9oW+5N3VySfJWqAcmA3vpDDsbac
Ikk7L7sUi3SSxtMUorZoH+s9aoaDrsmtOzXdns1z0oxVGwHReKM1wt9ZnAor6FywlAWp78ZRt28H
7loXpqntZkedVEdJDO34eZPlFU18TbVJjv+8BWmWJdQCXSUY/RI386LGFSFSk6VDA3Giwnjw0DCs
7y1P6QUMJzS80isNeFuoDLzsmj8KINftE7tT4ulJHU7tfyx/+r1pp+Vlq/98+5/y539nT82yId/8
R/yyDW+7JzEdn2RX4U/xQ7/+5f/0//y1mT9N7dM///G96Zhafg0UP/Z6n6MFAVMkiIbBIQ7Shojs
2MP/5/V4v34HDCn8zv/9Nj29iRMf/v0v1hR+6SdLCvt9kUuCcAk0O9Fa0pG5/mJJGfpfcIGADwRs
NF6sqhHpf4UJ/y9AsSB3Z0CtwwFr2P2zKPH2SFmeE+A53E4gawd/+3en5JjBIE5r1eMEeywntvrK
4SKUItPNORgBxjdCq3lxuJRYtQIixnuTG1aVh2XdCu8ogSiqIOUg+qoVj41sRJMGoCUIN0KroJ+y
iM2IhN///19SSEN/s4CeM3piuVSnN8sQf/Nz0bjWX3D6MW0Dxo9oJQOx+9+LyNH/WhxXoLeFtQI4
2UKn+7WITO8va7Gp16EdsTg5WX+fNQSrCK5V+E1I1gHj69p/ctSArI7E4++jZjn/bNhJLGwk04BE
4rp22yE0SlvT0ng0jCW+oinbwbRUL1lMbVjbAevbzfNQbegw4Lr2vSXSXBI/eHOm32tkOi3wOrxt
PxVdU1VfHa7TCafynPEQ4CNdD4QYUweUCn+QYMSURR+qxq0AqqDaqFsB4nkzPvtQp3KOAkL89GZR
9cwD5qWu/miOEAA/OnrKG/xLZtSwLuYAIEDTzrD208KKua4Vaus6Gtd+N2c27q0IvKXrS3E/9xAf
3VEBCgaMG2u2XHcVumdt4dY8ggFY5UNsRG/aMPXF7O/ZZM3zNYP4DHsA5cXKTq2e0xyC/SzrxoMw
la3vQdYiRVhhn/GrAe3t8gb8nW6Idc1t2tsKmsJTQK1mwP+uQbPatxQsvcgzvUEklUY6P67sRWM+
1z2ZxcwWcgp80md49Vk9bGpqtXaEaorwbl09N8hhoDQLcSWiWuSA8lV+LZwmVZumH7X6aTZBaLlM
Lenk107t1ajWusMIqP7gMee6x98Wd3BStbsIuoNpmdDOAXWf9rnxg3ewUopso/f1pAJDjkHhVqfV
ZixmcWqEQ63bRs9K7VJvqK7vG8VUt6t0PctDR+msQkLuVT1e6bDwM8WiPynwwp8HDQEnqrMWXKeA
5MR5pCALoRHdUVMBIyJnAkSJ3hs87rHwKE5gByZOJVQk9ItM5CN0zjUT8ScfOlZfTxODCHOD1YfD
tuRw/rSH0hAbzTI4/VbaoEjgRmKbrtjC794b9EDKHFwmk5uze4K6LsvDqiiltR0Iae5LpspsU4lB
6nsxKjLCIY0ax4UN3QeE492FEJCFWbXDZwK0QEVyGpsTM4YN3lEL5gzer4iccUKOZPQOznXwpSs9
9nML+PMKcqNJq1su0g4ushagXidNH6Q9TE6MJgljsQBxqdvg1QkwkGZabp2pMS4ckYs8FLrf6Uef
lbK5rZU+wd4n9S1jBxlHz0hqZVKxSXvUNCKe6qlz0P20kUlGBnhlVKrL25uWgfmPvI32bWS1GYqY
1diKm7waRhlJ26ft1m9F2WwEn6c7pDrWeOG1AvsG+ZmlbVq71eHzh8+Q7zJ70i8hTK8VIWFcfTLS
ZnYCTYPNcMTRUPQu8KH08plT8yiKjqTBPIxVHdkdeqtBQQaRbnJoOfiBBKHQ+jo2OQTwNK+hYq+T
amgimImb7UaNTteFCpczFRo6xCk/ZWpyn+Zh6PN7CzK/kEqgqGlhI4py7EPO5gykdN2lbgBGnKsF
lsGG9EovuaRhKWarD2w25vy6Eh6oX3NrWDJBOy81EiVzWV5589Qhu509owznQfiPbSUZtC249NKg
YkofN3Xqkj6WeM/zha4cUOu8quyhH6vMroxdeCKaUSmZfWVbKBQGgg6k3sELT8J8N9e6IhK4L5DI
lvDuDCbHaV14EjEwVrVuSu1QthnQeY7do9Q3IWaWscdK/Ps6S6ssJJDbsC4Gw57aQ15OsolbGHvM
R+V7Ujy0YoaygeRdfVWU2fCt1/T83kAFXgGqlFkuSNMWiKpcc79brcV+OFWb/SDSaL/zwuYumlfS
9ONC1wF557TzeGL1o5wuwc5lPMZJlRWoW5X8q1kYRA8KrM3qUjggS4fWuLBzSdM15SY3q3EKTE/a
Xmi1XY7sPjfEI28A5AoglWlVGw8ZPAuHwZA15LJHJzv4w9hmx0I4szp2tGsue98E/hLlLSCaSG0q
/Nagw7UthcOMivKyo/0dWDyw1AyGzB9MEkwV4XOQ0czhO9PPBifUnakoQvC87f7ZHLU5Qxc/dwow
WCcpBueuSDOPXPW2URsJ6MglRDXGrrZqBHZlGFulCn245li85W03QCh2K3zhk70OFimUFHllE8j9
5fl8pGIwkTPVmsqSXEKrBFzN0ki3xB8HH8IvDBTNiDmdy9HLUhrDFwZZzN8VouIDgiFru7B2ZoJd
MPfDl9mWYw2hcQTx61pSyAXTdoiKgWSQWwdL2ggAGIRm1OQohaOiygtA7XhDQ5OVo0Tu1tWQ0MO2
yhKimR0Iu7yzjQSRy9VC0B0rRF3HAO/bpVXLN/qAa3Fo6YwCOanZsxvJym79DU5rw3kce8nhTG5q
bIggYAyunlEA2dbQeqo3FmNjtjG7QfQX6O8M/LLOjIHuQLoVyDo73AnTOmu+jZPrcXQsuwGM6lwK
8a1vB40GVa7XBC5sonXDXtleG0LNv8nBviyoeShSsvBhDZmb0M3WitL41qRGjVjjZ2UGT1VoBQ4I
Lm0nwAknbQN15Y4YKYOsUJoLeAXVotnYgxoBF4cLgh1j5c5eZKfKSpOOT93D2LbiaKqc++FQaHWB
YjCOZAlaP/DtkZtXPg0naBJ+GQarqEKkA1V6VEaBrY3+a0auwW4QXdjkbgUvKQqP4O3oCSWvMotO
c6Tl05wdKuG75Y41pV495YxXxdarpmaKRg5w47Vp5ROcxg1gwHe6Ds+rbUc1LTsAxzv512aeeSLS
QIwRez53qXqoZvga70Ht1qAX3FAumy0rM51GYLRwdw6t0m2+jCyd6JVrFpbaEkMzpjv0xTUsNiUN
pUft4hQuAGLNZx9UjMaxF/S5Tnv+VWUex5Kp9d5Rd6Nf2G3QSE1qyWRUlYR8WGuk9C5vdRgvMYPj
UTJl6f1RgrXubwtufsryUoqdqryy2HGn7HEu+qyFIi8jbYlTBPcmIW/TnuFGQjodK3YWXWkfetkO
Tdw7lPifc1+f6kD3MqYF2jDLo+tRf74GzrKc9p4wADwPQP7EG+DuZLMEPHjDv5ZyVCoomQZHIDZA
fnXT5D4mU0EXzPSDahYmjaFYwLM9Qqvyrw0FgsGOgfFt4HxH+WAru6yyt5zip3fMBuH6u0d63vQ4
O82iCXrsNmvbNnPXxY3D7ebKpppTh2hz1tW2L7xObLiZuTJm3lSkAXNUa0S+U3kYoKrJQ+NIWcRY
V8w7SAkdB6SdLBUJNmHTXfkpA/fawu+iGsKH2ot0wjLzAeK0rrebCYgJm8atjeKuaXD3A+euoi3/
4YL34T/osxykD/b85GlwwBzt8RJ8ate9EoPL0jZoB497IXMkHfeDnckuyqrcpDJCicKvr0DP75vr
AlZeKo+6uXHSPDIdVopjZ0B9IOmafoD4MBj9o7FLy85Gx1o0fV3d5y9GY0cGcZDp0Gh1xjclSOT0
VocEgEp8fLp07884+TeMTaTDuhmF8C9MNng9/wyjQjrWz9TRZw0eD5PDnfREkAMpKzRnA0IznpLt
w0g53Im7Lh1/SQz+UUHjkH8XuM0+q7fVi5cKwd+ljf/Xyh4LCPQ3l9ROKvFWDWb5g583VMNFxQK4
zReYM+C4S2HzZ5nD/wsoS5QfAWBFv9B/6Un+uqFa/l9Q5wQteTGQeKmL/qvMYTm4oSJXA5x90T5E
k+JPbqggly59hr+vqItx33I9RfEcep2AJ68bvgjBinrzWIRwt0So0BnYrT3kCzQ0f5u0Hi/GsYg9
+4GMeqjSadplE04ce7xIewPbGZG6qRq+ceF2EcAqIZoy+WjinrWxoEqFuiUceKFhAqJTF7auQUMD
yzwwZ3tnZel1pjtHJNZe1Njkc2dXn3RoKStKFhEHR49x5NTBwLoky1BKHfI89M38trfq23HGFSZD
FQfo+e5yyoZTCjeZELoawDT25SNUGlHJHYC+u4BKn31T14YTuJ5Ac9Zv4GbVlshkmb0Zy3stBYaK
Z4AqNt1DVc8Qzuj9Z48YKiqcTO1Uc82QOtcOM64gMQhd29Tf2TnU53xTzIHfFgPU2hbUuqtg3a6D
O+b7e2osNdDsXsat4eXHAUkz869pzUXSwtMz8CnlgcVj6ip+kO18rPTp4Dj0arTrzzWDxI2RlV8A
wsXLUl8sZ+DxUqe2nSKNSkTPAKgDFhqak+QChA1bv0PJao7cSbBNmfGoTtNvhtP7kSeGS7t1vVAz
PR4pvesijeqwM2yaSAkF32qTpqE9OH7kDDNCLSJbBMTqJTguzY4oXNArCLgaXc62+QDSse/OUd1W
eth7Q3apaqDSpmoIoPuNbF9BZrH3plt4vEEO2Jwvc6oZUa1+sGpqQ1tpz+YMI0UDCWIgy9KOxORD
AMJsyKWLVBzVzMKLZhwXeV7AyqSsiyiluEf7UB0SaVmGQlDUBzQ5x+a45wW8evuezDs/1+/NmnUA
R3vdUj+BQCb6gz7kMEJPTX7QO9m86aXUtqhpbgUwg7iVhWTW+sSCr1NA6K5RFpAVPdrLboHQzxjM
2J3OH68MWnwaU/9YK/foUuXipIfQP7Isuy/7bTdvM4J2dO+CR6I5Hb6BK4M+c289wvzEnNN9Y5rZ
VqKXEkBDRgS68v1ogq1fUTMYZpoeCLFO+ZQSf9oZGeeQa86tWDMauWF5GyrlZ6EqmZVomD2QA72d
mJa4gbTOkAwEZiUQBu/D0fMf68pWYd8hvcQ58UBdOYVdmhsxKKMzc+PlfhMU5sijcRQ0SVGw3E0Q
Eh3dDDZhvjL3PCd9iLK+EyEnAF0NQLks0pqoHCr/K801GXaFFVloxB99q8YNAPCX0MaNN8HGgYYJ
h3WU2aIpXwg8UJ/hHomO3wjRH82Ddk3WeUPE7QH5xhhUo2cEtIBGDnPlpwkujh1Rt+iRgJldFpEy
KhmJ3PxOCLMxUL81naLczlyPi7oNkaggg3XG+qaB+E04pAPQ95WQQQfgBYwGAXFWQ3rhtwplMFLJ
GPZhQavNbSSHtNmQ0hwTriCct4jMpO1xnAV9cHR43OHzRU6dlxuh57eO6BvsQNiYQnMWTM0Gf+GU
V1lpod7movvR2aiWeFA7ptAnitPe3JRzR8KiLM24QRiEsBVB2Qi60dxDu4nnph2ztPwiK+NE/bqK
C7P+gWyIRUxRNxyL5XT2NTiM+fvC12RM0tQIcUvcU8/JkrHXr6H/euy5Z4Y6HaDG6aYHXjwIXPWh
CFjsWkJ/mA696LmawWLFcq25Qpe8b0M3Kz4RrUMOg9AQpNyEv5LnXBm1pScdioaeGoeI+WW+dfLi
s9WYKU4FbCP4kHEo8RSntFDVnkwhMaBrzof2KidwGS5SDXo6U4JJDlB/Ma6LMfFNaOCPmswDA2l7
4Ku+3eBYeKhKYgZ9aaIoiO4SM8dTl3p+mBLXDbwme+B03hs9yUOp0+PYNWZQQojwMqUgeLT7smgv
GGDDYZ8jN+tEnsiegY7M/RT4loHhgt+R/ZiKCx3yPIGOIO15EJ9UbXFjIxHcuMwTIdI1VCMU3TuU
2luXFWgFmsYhdVszkJb7YDSutvEb1D+EAl4Iwum7GS7QeRN3EKLZVrzM8P8Yh7pozQilpvxg1NfC
4V6kocwQToazEZ659zTL2uip9MJcR43HruTn3HmwBQjFVUUCU+ds1yvc9JHeJWrKLvmElJHgrhEP
sBDpTPvY9PxZR7MrylVuBGWlX/bWUhv0jWAetW+N7U/IPhFKC7UxWtuGQ63EQvK7m6J7WVkVBLjs
PdGRCDMxXYM4CSaFXVyjmxHwadim2nyVuXBoHdQlLhrdXhUTliuBO5vtwn9LQVQbTGg/9HGXDxAY
QLYcF3MuAW6GaW4IbC0iqbtFAlUgQz2a2TjF8+RmO18C2teY9TW2A/iFKVxzrKoNO834SssccgtW
E2ayvc0FrOM5dLx8878oOo/tSI0oDD8R51BQpC2po3KeDUcjeciZIj29v154Y3vslhqq7v1jkQTp
thwYfA5ln07hlJpuWO/c3NaIqH+eP/Ncog6eh4UwE4t4Mi3D/VmYfl5k9anb2d44OBhFpqBPCtdv
FLl13deiVvYo6yhazTuwkQGYuV4ISakY0Il1nYrOJ3LuTRdDE4MimH6W589Z2xSA4DO1eyLDP0tu
aZ2O4Z53S8DDKgY3yrFXPBkLTQXrHsk2fUz7YgqsNhS1epNdohGWWR5sJ/trWqMeJuhlgzJVPRBx
X8egR8S3let5k9aVvJM3pqxSKz62hP5k8C50Y+SN6UKLMuEwmVnfplWtvpuob2fUET2519V1wP0l
LYG9cxpy91SZU5Tk/fecQTQ3WvvojNl1asXHNhRo1OecP1a6p26esEmtGsq75t7sJhXlk7g0OWfA
kjRcjeyx5eZ2/kBabLBKAsJmQxXBtj6sBmhiPQlSVLHbcg6GW1ulR+joeF7sx7Kf3WDKsVuam3Po
M8zHfBNGDNXgNytVlKuoIpZDovqUkZ9o+I65lHABpnZxTBz3Xf9w7So/zsviHj273v2yj5KdpDGL
KEtQ6/R9SISKi7pKoiXZvphhaOtKaVfpivxjZwYiPY39KmmKIw2feBbGhuGx+WfM80uaLktsmNub
Po5DtOip7pfzY15Me6CMlS9HBzZiX0SYh+HB67vpbls2Nt86tSIpsu2684BtxrSf09zRosXqAYoA
qK+LVPq1Xgv7aIo6vWsMLIxVhWliJwV2yLq4hH9g3qicYMuaJtA0OR8qO78nf9E4SknkXF3QMDBz
PLBEaHf9uKlg2VVgGwCaxMJxhKSm95yQFYr8DQ1ck75Pjf426e86XuTz6py8iaSPYqkonJAjfSVT
d1oBWfwVILZqbOtMxilwadu9tiMTPEQl27zQktj1BJJ7zuCwmg9N5+gHzfbeQf9+tTW9yoI498wW
h3n16lMG4Ol3e2NeCm1Y/d5293tDdoJuwfFB0+tDU48xhbh8OQ9jMj6k5HYFa1/fikrydKxO4Fn/
pZ17HdpO+bYuAbPtb/D45OiMyYuRLYnvbbQh6vZx0xOLnDzrQ9dywsdU80g5kAysTrShue8MG9hl
k+q4W9VH2yTIYb0k9/VBtiFgygHRJ9lm7fwgd1b2eirRJgRmTimae9vOTSC5QBOYBctVDGwGkBRJ
Xa9HFywp1s1Lw+Xup5pzyRZOjkTj8hfpSNOMLg9umQe0McfE+jVhKVdOx2LIAqPgeFw8U2ONsfj/
OMNPKXMaFaH5HhpWhdx25qDgH9VL2h+rseoORXbZdOqEyTQzMVGanCV2e5aLVQRFd1bDkp7QRh81
A8JjcCTnHp4uP1vdaGRAjnhTCpL5ss9WP8FSIcMcAVpkM/wrrHb082ktT47beJHEeAxK2xDQ2W7+
NJRXO+XoKxXaB+AdVaW82YCsvlnKJpqd7VOf68VP3CRwFM7GERtDXuyv9CLQzoIOz8+34jzdfgte
lp8FbMSllO2BjuyYisWfSbNecddiusL+xujrfcgCOUzPbbiIo9mvy9Gsk3+3OXvop39VoxGhJmXu
W61BY0pmWKEDjGcmqw/a1MSWWzzvUwcgvOiMcpgEyf98h1bqSTC1z86Wzn7fzWxs4mXLF0Qpkuy/
zTMfS+0fioc/a5+ewJZ82+E0Nzvz3qkv/bZuB7e+Vu1cHtdsuvLrbC9u0xzqweC3ZMpvjQ05guwl
7jOVMaTOg1GnzzSbRuk8kLCIYMr19n9ush7KfN2hLwkqho4gEbRlAm9aYOeJf7E3mQdp/qVOeaxN
3yYskkvY5JLY/1SzdhRSIw1MibMyGcKXoj/RrJscio63bEjetFGWEWUrg6/dzSUcSDPo8L2OGXmz
8EBc+2diA4cwnbqHLDNdKLns2NoOV/CgwPm+zNrm05jdHs4533LmWP+ty8b/twZdt8TixMbibKG3
7IKhB5q43rLpNNfA6lung195y8VirU0hnMgqgdiFYjutafE76MbuOwuUzurgHhCb9ula2QMVjhyl
g+Qqov+9xt8+p9PTYE7qmLjyWrb2feo56qEykRALnfxLDozAfeU09MImc7hwdovxsxy0qExFF0G2
hwuu1IQIvHAcGxscjm4WY6BsgeC/3C9mvbwMtiUjQ62/WwZwbc/GvZis8kJUZgwVPD+OTPgP/fwq
UsvPRaG9LjxQkczR+0hz/VGOew//+ThCdVv3u5rWs6klfK1pK670RnOCJsuzqelv7tT+mEO++FnP
maI4zpL5qOnwR4M1vAwVL49buz8txHhgVW/aDhSnjeqdMQYNmcHkYGWopmzyJP1b0jdiNOd2wbun
pWiAvff1QbVa2OZ6cqA74VtjzTCN5WjBMxZSaH6i1/FQ8aXWO/yIsz0oS3NCseHBHq3qbMK+Ex+r
ZNCmSXEx0sO+SzarGpp+k+yumjWeV6PpzqlsusOqyozSFniVwTTUgbntxb7p1JKxBzAwtWgQ5Rdw
cHdSXVZHRf6qLdI8ppP5YrS1n4o6CR1zraOpKs8jpwTNGOM50ztxl61UBdTafXpXOB0fB71dpHfe
NV+zLlgGR8T5eU8mkxd9eurzXZA6bMedy+KY5t7IQVfe9ajZ4JRs0EyrP+m/aZbkcVpcNgOxV05V
sp1pxAgIh0wHaykiSFWaAHPX8oGhboc1M7xbQtAzzpQ41TsyVLs7vRsu5mQ/FG0vAr10PsqNLoqC
uCAuymyLU08XvnQKES1rFjVMXHEG9bV35pV4i6tZYH3fmKQ2IJtBMYvPvc12UHhwOOo08g3EtpYe
Xf7aybj0k51Opryl8gWi4U9n4+XTqvSslBdkvdR9a8gZubnvfMqTg1lnKKnWJKx6TRLHO3zuK1aZ
bs1hP2ZagtLkdAsPwr2secldao//Rm26k3oleNeo5Uzb6SCd+p6W7jsr70/VvN7Xy+3Ul1jTqqlj
lyqST8KgSfxIkg3P93ZCttycik0jstP7VpW628cNBfy6nlXFR9ZY20l18A0xfNQnMgAdzjL3v7K1
/C5Puwh5HbCGDuhSSwIOO5GGXgn8Z3nzZRTr7lNicoYc3gOnydOAlNIj6/2b2u/ZF4+jW2uh3HPu
8dl5svP1PHJchRW8UrwP/cPCAAypyyTsiNWILGo2hkwb4t67BURl/GikWfuQYTeaWjxPLinJXtX8
LUtjDbO8JNC+FC/NU2HyOBHJ/scjoTTT9Ke2ca2jRwQ1t4n7NafNFivuuGQbloglcQyb1Qv2Yagu
S1bGCWVO/u7Z35Z1Wkz1x1XZsWnUm80awqSWn+kaOzl1HeZ750uvJuhh5I1duOJLYXeBMFu2Q/OX
2Bgo0CN9Rp/gRVDd+hbpxXrm48WF3u43JwBb8frX3RaP28OOrOkWcsuzxKLlJ1plhM3MyUsiDWoL
5w7F4uJLq3zgefXC2j20trJvAUTGYdSKz20krNmeamQg1W+d5B9K79XZcq1/mnTOGvDbWohPKj8Y
Ivdk8CGtblpJLwnXziVv2CNoQarpAv25+3WOvAEHMIFH93PWe34vmyV24UYONVo3v+KC1RWalq0s
n50UAhE29GyW4IVe180POtPxvjYxAeFDgJqkD+XKfFLYeuBMQj4rJ31oXDa5rieOfxblGBSZjuDO
TZjHZTinVRF0rv5drAmSFt4ZUSbI9DbGP+PV0W7VtC0HwCCpt54a5i3XuEylQiewubZfWtnJ2vOL
NXtPRI6Ls/SWn/LRqJrm02SosrNnEziK2i89wWdSv6jJi5jvyxMqg3eYdMFLKk9aU25B6qL+9fQe
5CLt9qgZEYd040dKpY3tqTlcXLelwN0+LRl4MxddfZm9mfGzbbm1KvqYLO8PfFFs7epH78d3Y04S
GisaBbbXi9vraWe/jtO8zNr+VyqzDiEFecWys8ree/uqm4l+2HoNBt1SnF2jhYDl31rldpRqxmc3
b+Bj2sIjDxGdTjx7KIFNY9YCONBI8lBdHaBWreCYcxxSXt2i3EFVmv04KREk2jL69XDiLR5YeN0v
Ps5w4Mun76g9tAmDupl6kYOexiztX6/mFRx1JMkC7E/lsFUeRg1nWS5Tyucj8ugqZEEKD3kr2P+6
nx020L+Vwwf5wsUpNtLS9y7wevNZpLb0EUH862umSZRGRG451oEQ7bO+7v1BzDqy5b3Bt+ha/BeL
Jlot7TXbzbvUKS9TVwlGPO+XDvJodufq0BNk7VOoekSRCdyb6ctTNQzGmbccK0QrP13ghXtvc65T
LlcciraKPC8oBdDgaM39uVZ9OE60AW8tZXDl8rUO/R8bjF5771XgactyGAutOY4NuQP5IzEXaEpS
fNpJ8ZbWwKjVTZrFhwAD/0yVHWaO+9fpt690LVgNyuSttN+h8hnf9XxG1JZf6yl/GpWJrsvQQSO9
5q7RVl8HzkXcw2nMkMfbuhh/h+6/hBDPIJ3gCmpduyEnobKyN0SEWEqWUgbJ8IVCmhoKQw/TegSc
NmUZpPOSAl2Ip27Sf3vw+vqWSi+a/LEtDpO2X7dZR6SRxGvSfozSqsJZlXqw22mIvvGYEvR96kxI
+Gbhcmgsg+cFxmdqlovkt/EqK7sOa6sy+XbOYMyvFZ/ylu8ejxDe/pqNf6Bb2R8cCodaj82mFufF
9PbLtiRnrlNOBoRWfonzNi5FqG/Dx6w3OOE9xlth5E9aYz9RIXlKEIr5BMMTG2iv9wAUe+DudRUa
JKaveXZXmtqzUddcFRwngQV4tJY3Fb/15L6srSBacdW+XQ3jnNj+WFTl1Rw6VpkdLMnJ1ZCH6Hkv
S9/REW0+VmI5dgbbP5OoqeShBLqhOcHFndTfj2RfeOl/t/Nn7/9VrYiGpSY4wWQhBXc5WWK4GNxZ
wvQe2tL4a2v766IPdThTEbDylzVaaTRSyeXP90vL8VDWpEHN7cvUoG2ci3QO0/S+oimhqkFeUgAP
vf5XuVsZgCdc8wnhGJtmdcXRpAfLRGp+rT84u/uVzJ4bpYuOIxLV6bHg/jBAU15u2VM7yNrB3CLN
5jePXjALk6n0TigpbKlQlxa2imWLhBwZDenTDDc9wK8/+wJk4DIObnOZmdVRO7oAmdtjAf23eFN/
KvX6bU9059lt5PNgpWlUGdNjD0h+rnJt91U9NofM2e+9OnMA1p0vQ1/V3dAK3BnZXdOYjV+7ECLz
WHwtU4R44MDBkoZ61ZqXGoGZpW+viFLNj8QCCLFnlSDrKVHR6EfC/l+SXq8Db7Ae6EaJ9taQVyXV
4zoqO/Kov5jGvoyS2isO6ReIf+aPbQKGCNeA0f1vJvt/7U21pcb1WCcLZoExdDvzP7chZ85t+Py9
SINdZffIFlXY7YS+GqW47uv05YzdXbnUZlSl65/dTa6IHRlUtO7BKOojmIYA8YS1G+QQgK9tRzcr
yddoVwQZADW1tRw60cxYLazkBpm+ro2XPXbURvorN/oRUJtSos2XALrPvbZC1bQhiTS8oeUlZWmD
gLW9SJW1FY7ZYEVZnoRwo9IFAK+q1A2omI2GzRVc9Td61TwuupXCOr3JSvveoDyEqv/TEudELPix
WgNpQXEcdB05Um0yU3XVp3Yy+z6NSuVY4e4q8Nu5AmrmeZ1hu/6+INVxLhqyrbg1l3NT9dGERMHv
uvw2G0mPe3INF42RcuF6C7mMHuciJ2Uvbc2vQl0dlUZWpuqnrqYg01z5sxhlIJrtJbDc7M7Z7OdK
aUPUosAJu6kzI9UT5VlO4JJC+9eo9htRjHG05z3IqtYDviv7q6znmZVKviWoEYFmCvdIwDqFDtm8
+6Zt/Ji9NqM32YyDliIR0511fBA65rkd2VhVCzfyhGJiI88+AkKO5qEj6stfUf76HQEiCCH7+WRa
5bfH/C7q4YD5YI1WQHk1598zqmwwmP7GMhQfBtC6v5gICF18tZwrjm+k+s/WOoeuECocB7M9MG5f
eytvePKtOqba9q7mt3iSuXmcLI9uF0rCMSH1GqFuNzih5gws9WPWCnkk0TJUyon7PsnvE9c95W7y
SkTSh5X2VzGQwzcYxQP8GZaltH5GmX1fY9K5Duty5swn82QWVghc+93Yi3W1ZXPXyuyh5juNUCkW
UMnpZz/Ru9Un0k887SSx0dQbYkhLG6+sl/kpR4ZnK936WgRP8KAMLuQSyWRZffPu4JNQXCmoj57Q
F/zKtjd4VpuHjI/V8vznBkquRu284fbVy8Y5tLWGB/xPutSgVCYUQZIXPw0R6JHb5xxMSwpaIPIX
4ujGAKkuj5nqRt5vxc3jjCerkkiV9DqU3nooqmfoig9vMvYwW4HcHESxN6upEfbCvmUXGyw7qPP8
rG4JH4NNYkNmTOKWrpAO0sYCE63HHPpHnItXY1xHSmPpwH4asgcvnV+bnP1CL4s/vAskbTn5C+Zc
NL6j7R1W60mzNPYXnlHkuQjwjY2La9Y/ZtfNQzLQAWFgD6jDIzGraok6nUb7iTFELI2IXav83LIW
MNNjPCPBP2aodh4oM/iESyR4XuhXs8qflVWoSCEdA4vYCwT6+gmIcbvOZlqxtHY9BGNiPnpef3RX
7WvwOCcGWCv0yjoa1PGmTLLzx3xh2CvRkgU5r1KQZ//yZf8z4c+NF9f8Y6NSvdqOxnCXNt+z2q1o
XwdYo/2WsjvJ8bRwSa78etO9/9k9Nz9W3nylpdbyYSh9KlHMT48nY5TVezawiObe0od5hzoszWXF
+RtiVYCSd5QeLjbbgabDRzeEFRVZ+mW2J3xur6wxZ9t9GHNCQqaOQots2+Ja638b2g3CQva9b8qi
i9q5BdLL1i1O7IZEIQ39Lq05V4O7a5/RJucgAzrUdNV22cVlivHkSD/HwO6cbCJgLVqZurY0ctYp
lAWLJ90lsVt9laWjn+juKQ6q7F6GRIPeRlgd6MqjY43dMwMz83v0/UFmbK+ILEXA56uxHhG09DOk
6rXJmGSZdNqQ7wILUqNbtyi4F3SoRDTPVCPmLRjuUEnYEIPkE4p6Qt2y6rNrt0PYrXDg1aS97QOw
Y7/Y0bpVNhx8hmAQFh4tq5lMvxQq+YuiJC9bGKy6fiWbEglo2E/A7naigxshzoSprBCwdWSsrrDq
1gEKk1OlmHQkJfnL1qudWqHxwDJoHLkKLfJE9MEuQynTy2Y9qalejmTGcuU0Yx5o0y4DBrn9sGcZ
ikak+hgn0j0W3nimhF0cVqERi193R21pftZVW1h3NwJ0Zcfcq9IBSw2U+NZo51Knd7sl3R/k56aM
kCCPWcFy3TTdj1fnFkbF2QYbQlBE1wp4sowFkgV/FNsYTzfuscwwB0gmYKfm+XQZN2z2OQrK/USK
j6VMJr9DjxDn1B8FjrU1oVb+N9liOYtd3vi9v8nOM7m2+1N7q9haJkvcreX25E0lA/klIyiEERgB
QW4/557535yULjyWOBsTjseiC4pKm9AfokOY6p51vUrrB7dxfhH0rHGTfOSaxm9NaWe3ozS92SYZ
9+o0DaN7RsRLUNe8zxB0XoeC5uYnF+nDZiTZqa8xSQ9MRWvGeKN4JQsN/L8u4Z4d8Aa1UhB0I8jT
jnoFQKaxdjhz+u2v19KYKKrtTrsNJXgernuj/exNi9fSZPLK0I1tEPxsldo9X0F/wUMredK8jN/9
Pu/nrbQaJlvOZBxGN/n/d74HRTstdwtEWejNkLNlvf1Nk/VjdvC8GF59zLoOlWgxa0QQ6ioy1hVb
PO0rB28irR8mTwUYOqgsWMHv2vNuyfywVjfNyIxQBzuSEcwtx9RaxzxH8bxR3Q07lAapOX5k3Ab0
5RSwnKZZPNV3bYDxqXuxdgBggh7BOcCXV56C0oEOh8U080oDhrc/0xqWE3sfGoCdOGWLpaZrUM6k
hspRwH97MDfhQHI7T+dQn7yUuWok23Xz8inolq6JegNM+9lLxvGl7d/WTrviabpKVexRh54s7R42
tybkTFP/wKyo16IlOmxNBu2yMOJiS37rQRrc9MtbmXUgRSg+emiRudsZXXBFhUW58eVgRoyy7NOw
reHiVNz4gtx/yqkOk0VBJxv+dOm1Otrmd1ElU8A6PEXuyiNeiNw6oY84OwfarBjH0p2HNHcBiCdM
jvbwbIr8UpQOGUjcrZFEXQMS6HBOxT0y4KEYvDvCkmKNpgI/S7unZeogqARID5sCCEtbPHp4nGMB
3YdFClbQhIXUWplGvdbhQpaqCnUvbaJui1J0EyFo8RAOUY6o4rkoSiZcKe4MW4sd+HJKfQtSrnO+
ZoR+h9wxnuZ8GUAwFABKtl0EB5Bo+0tJv2Q6mHWwqYpOqMzqYDuq596w7NDt9++c1rVD1mSRXtZX
Yk6tezSG6PTJmqLLblHecoVHPaGrxFBlF30wmaAxQ7Hf7ZS53a66Gb8BwKbGXJ1MSzRO+rmU0yVt
GR9QVNxoyoIuD5EgOmG/crA9BN3tFZICRA0HNpLMLP/r1c57soydryUuc4vWXgjle8F0/Y9KvDJo
afKLCoHwP1GoSPhiXYqv/qDS+tG04Vv2/JIxfHBVlgOsjtl+64i+KIMyIyPtUAZa/41mOYVra4wB
UvinMWnyw8BDVHLfg+TLO2f910pAVEZeASxHy17d9ltM7Z/0Vxvv4J4h7/f682yt7UNS5a1vu3z5
RXustvp5m+dD6VVxtRR/VzkK7qj8FWv92WVeDTg3cJPZ87m3sncU78mlLO71WTL22sUcViKJjcKW
9wa0ip8aubgs+szUNs5WhMjhj1WvIQzu7Ofk+JNzA7Cc2Mjl7DLAwQza1eWNb8uBm9fu3oye/b2p
rRc1qKND6rCPOBM61ly8qBTIXJQazmkd217X3M8JVVfox7pDpjnRaJheIEq+A1dkBtF/C+++bZ4L
/WnI+TahoMGIutQ5ZPZ46Q0N2RsfMkzcBdtgDy/XeeWIIgJWF9Q+jYtcniBz1aGwt/KiuP1miZgu
mZTJc0C+QLH2nCM6f29HC6szQoa3Stiwnb7nRdx7Fhh/1phHg3RW9P5Ae3Jp2pDc37emXSLbpgOt
7Q7zkqMfUjr1XHYXae4urgUOIGWvWApd/lSeYzGqTONeFXTduS5iz8nEa1qdLTTASL9+Nl3XIgTr
B72RyRmDW+jYsUwPvT29AN02H4YAR0ZlObrpeBpL9YLYMTbcpEbcZH/wBIxU7e6/Xr4+Oqn6Ja0T
7gGH1Gl1LlSKFXcsZ5oMK31xjqhkdOaD5a7oHJ76jC3RgKgTcicUtq4/ltw+81PAlLvSQn0JCz2V
V3fofGaCOYQ1edAM+DUh8+voQra4CnC8ao5JWvwt9jkAGpWHpt2YzikwxENkMst04d453ilfAD5X
j/u+yTyUo+wZwQAiFI6yXyN6xJWvioJRFS7JHtYxagfkyY4rwMjb6slAYrZnW39ytu648T4chbtx
fGBlmsz7mb5MC93GjdRyvsuhZQbb0StA8rJL1/pfm0FJa7JQ13Yair38G4B0uWTDcwXubI2ZHU97
5lJX6BxTIc1IQ8bPmJKi87ML76B7F3fLLN+p3UenM+62HjtfIWR/xREQbdZdUu2PfdVlhx1nIFJa
9mrkDCqiJfY8ZqYKtH17q/DSRjMzGheuUY7xfJNK5M53V058C9l8xiwqDmbSWyyVxhKOHTztZLdX
Y5ODv/RjGSk9WNP1a873l6rV5oMlkHtr2+gLbZnjiTu9YBs7OELWEeJayhHr5O5GszrtGNjIRfad
sXu9XWet1qjX7sZGkibuk9aLi2dpnizu71AHgoZ6yC+Jl2n3Daq9ozkj6LOqv1N5G0ntdSLLPaEs
kTEuMCS2ns6a9lAKXizo4xAzCnCeftSG+an2nH+3f1AVxXosZ/Xfaqz0ZLeucc6M5d3bUYfseRpO
TWkedqxdflciZeL9Dt2SS8OtA9Ga/yGl3Q/NuiKYcb4LwYgAXt2cYB8R0cmK/o2bKggvxz34eFCV
C0V+iYm2HurRHgJj2A+mnc+foujG23kTtjypgZ6I69hugs5OufllP/EUUHUDsmXe5S0/hwuR0ZDf
rkN87ttI1wNqaV8l+ntOAaff9+xf6dqczK1jUyXVO54N3pa8w1fljlW8CPma5Chc9zQ1g1EaF9D1
FkWoYYItWHHJ2Mx8Od53aQ3TkjgJN/65XIsL7vuXlMC2ZrfvtwlyIMEnB6dNjwni0iPaD3642uji
lmjksNfcA4Ozg4qy+s3FoTKG8oSzLKYjBXntvq4HtyFFkSzA8laRSOiPFuuOOK7NrB/MYnq1k46D
oi+ONF+ycqZq8ecGboK5nAOCdotMHy+bUMbR6a1zYVEmTa1042eYDsMMLmr1jCoe5unFWknVp352
ik1r4zvBGdD2Q3EY5/kDDdYxZYHbx4YjYhvAbUUItym0n7LBGtkb6XuFPe8p4aez5jHUQJEDo9Sh
8lzv28CSFHbazCUg6vE8JrRLNfCTM1KLeDLu29JJrzy+T41F2KnMbDu0Ni9ul8Y4dgoGGW7hJ/HA
ItnFvWCw7f6OcRYpBO6paTHLAPEI7IzHsjHZbhonuwwnpNY9jMxP4TzLuf4zTZVxsNIGJl97UnyD
IbLPPWB52ULedcN2j3nFZuuMVeC5cxulXi25NhOUI/UpN9GQDc6JOtvuXtUzBrZEyw6UKXKWO2ns
2e3EOlY9c4lVUWfP0ZZ2J3vvzpmT+NNafA4GmYiW63KV9RvMPNCuvxY63b/V9D7lLCUoIzbukjVu
YU1ahYiss4wnIVssCPO7Aen9odBMOZ66MymkDW+DNNC7/aFu8oB9OK2eusp5dBBuGMYRvqL2h1Ff
okSHe1lMbji7/2LP+NWrrjv1DkpZ3XhLGkjovF5LJCh76NE1zqyGyoBLhIlAdhOq8N0ORq/djguO
Vm5hZMUskFc86pKEoFojQo2uAGl5L4021EHXn9jrBB9p+UXwjCBMRWJzAU2BhJqxjY3NwN1SLpfF
tB47rYkqB3B3M15N9DO+GFdx70xMhjfDDlPV0CB6nBAv3SQ+i1s+DiiPA4OggsAG8ajJ50knZJdp
sfyZyoGz1ETBhc7X16DaElOTj0VHOtFq0HhcJtRcqGZ80Rv1MVg/ZYZbDRBai9vqu3QJL91Ef+jK
8Zp73nDO9RUYK93uxJr+FXp5TdqsjNgU/tZux+OjqZM9ruUBhqgHYqrqoC3BavaSa7MddDwYBqrw
UnAUEK7zpWbUsgmSeLs1Lc6SP222Q6XhNEC9h+B22jfK5twEHWnYFjbdHCD+cTcZl2F/UyaGEmIM
BqDo+2Vy6xinxz0FIwjWG/e/YlEZNmjW6H1HBoPlsQonbbjYC9QXBPwUmu2vtpELQL5PHloAhqC5
O8bxaqC6s5JbmK/Jw2aa3RFqiLiId6Yl48gZmMAlIq7nejaHcQ4S0WncchW7eh5lNNAGSuyvhrr5
jcwVqmwxcN3m8w8glhVVGa4ZUd38AsM3/LeOmv+72iv7aWnqkzvv+G3x1jJuln/3W+kyfMuXtT7p
mTROgN/YYrhsuVIuPGHdA+Dpu23an4ZhPORu/5XXfflS2h4J+bxjh7GEFBUf6YIF63/mzmM5ciXb
sl+EMmgxDQRCUmvmBJbJzIQW7pCOr38Lt163MVk0Zr/uSZuV1aBuXXpAuThn77XjjGNS7O/MNrXD
LAvkDnoBzlFF14P8xPmSg0PKsTXL3Esv1v0wqCqxh405bh0W7tipjoIqw7ZJ8kOBSHyeOt7qwqsj
hzrltl+C9MD5rN4FHIaoqte8kG1/pVVsyAxdoUXzRbKpYivDwDkPnG+8JKTeSQF27Ew+eEIMSpe7
i7GUDgHSd1wj875bSxzB0le7RFkOfnAm0wYn+qa2IerWAzrg2eu8LUfhhlLSD7e03UirMworKU0y
EeC/InalP9YasOqCynlh25wVhcNhdC62yBYohInlZywtg0NlR4820PdGX17bABdoCurycplOCXZj
VlK8PiqOqrTb2/H6fWCV3bhTTbIlLfFKM5OzNeNbqo2h2U2qQZr0w0wHa98NGdUAp8tDJ6+G0G4p
J1tGfZXEDe2JAp3U4F00s9WcrZwm7hhP9JnEfqw43KdBXlD2Am81TWpHX5OvaR7LyGnz376GHnEc
nOLCWUR8BkLgTJl33UvvWZheGwlXZLshWU92HS9OnudPcYI3iqTde9YU/hfU+/2gtZhurCqa65Rq
puuFfeuEZjeIs3VtUGAKV+PPVLXVQa41JbshftpfUCRUPx1eUscvQa9DdN3MgEOM8ibR8AXEIK2x
0m7NLLvx9MnhPBN867TyKiDxfcNUQLdkeDJceTOXendKPBwDid6+2Rmmkjz27mNNHAgGziN9Aq4R
4A2PoLNh00hY1W0fea7SnZ86q/c0USlQguXF1ivumDYXlPST6tL7aTvtTvbuDI2k6/Zsx5vFjkEe
HJcmGE6xjciwVGL1WiDk1fULgt6NiEOcYNJodpQl5akN0lNhcFRHJorYOCgoqw9TtRHO/Gr5JV4i
QV01bVCx92o2DqWjbeeaTPBa+6lryFaTkV60B8biboKp4Q+C7XwB/7UPxpvBIja9VqXAXPYNQpv5
oC9HWXq3lQV6Ji7cMNemYx7ziM2gibIZlRxeGLr9SB0PfT4Rgp2P7BXnRl0kI/3AOpjh/4w6zfxB
RUIfNBZgIc6Glu9orLJedX3DLrFOD/ihd2lRHSiJ9ASOS/9gqvgtyd0QvRRNVWv+mQjL3dTLhDTX
Qi3uknYeTfC1N7qXwK1tuqvGWxyaYuN4KZ0y2ZYlXRtjxMrlC/3SNOZLNuCPicxu2hbVrU6VKuyF
t/pIUsrHQ3MjsurS7n1UAW6do2Lw9mZzX+W62ipXO5NGssfExR5qRtYwyyC94IzGDjURDgV72wsH
vTmwSIn/Cw7bQ1Pxny89y/9nzub9r2ZFn3Uf/9QfaLf/P1huoNO+8DQvv+SP71n+J3eLf+XfrmZH
/xcEOJ/kFI9AmkAHyfjfrmbb/pfnWo7j2ZYN91O3AH7+L1ez8S+SHcE+gmDG3ux40LI4MK+MR5Bc
ODExIGNB9ihD/g8Rj3+yVT1s1ghTDBOMJCl0Bl7pP3mg+dKbYhhjMzJzZA601K7bqahDvuZIGOZ+
SOoDmJmQPnpYL3ayq5eBhMBxeE58AunNIHlus5biZDILyn2d+fTuVt7821z9PjYZst0flut//7yA
nB3PJQ3sI4zaTzggSRCS9MHym37Sg9t5Kq/U1OLDLfO9aRJ0EWMCKM2/BW99oNqR0YQqEVIaPnDS
1wzrAyjVnG1cdL1Gekfz22f6GJrbKYXYP3u7ry+RB/3xInmeWMsDg36qj3xwfUbvmaytMc1NCqRB
NBrbEyeloIPdgPkRmfimNhf1PcbmESHsl5fCHManvBPpHtPS8mZWq/xQ6Ek90zxP7CvLV/Nt3lbN
PsWJeooXTZ0Krc851TkLf47WtfPkyrL5EXSDuk/MFlenWaBgbfyMM4HpmmpPj50U3sJcWz9jog+P
QWxYJnV/MaEqlC4NumbZ5xicw9gu89/o5NAsIXW7Uvj0FeagNI9yQa3SLr36Ms192vxAQVmhJZlX
vTIpjPb1G/xj/VavZ3mybYNdOfUSd9xM3mS/QV0gi7tX7ZUlXMp3/WgtPxe7HFA3dRyc2A88osRL
jVDFyJo3zTTMjzIIOIVltfdQTDZiN2t2qG6XzWmoZ7NDC2x7F5g2iz1qSXT5ZkmhAgIXPTTKFfcB
yt9n16IPmOVVgKa8tK/0xO+Its59oJp8qQNLJ9qvnR0s5S+j9tvLDsV0VIqMjyH3HGwY/lT/YLu8
EFOaLmc4IOqowFU55yXAXJo2coRsJO29ZU3Wjt6WzlXX7kFqjXvMIfFtvdi0j30+Wkd77IerylHa
PZ64UUctVstHHLFxaHAox6TS4Z3h9TgLl36fjheEzm8+3cplxu0jUMa/9j6qZq82xp2x6PIXHNDx
pRGtsU+cIN/1QI93Sms4wvZdfOglhkpo1+U9Dgl1doWRXrhliTPGzw+pk8531SxNFmg1RYGLJIYp
4mVKaecyTeEOrFAzX8jVQJToNOPMqkX6RcWKKmqahfFoo0wKahdpnzsfRlgKp8m0MKkHdeb9ajLR
3qFeAwakzeYRXhsad7sx4l+VpVdH6k0GlkhZbgUClRuhuVBcU2/2xo1vzea3eOzHW5nw5lFapqSo
p57x0534OAochRduhxGC+qRNRjkt+bPRGWy0+2ooBXtuZaGIMX3OORNMLaOpq++YD7IDneHuiX8V
Izr13G/toqx9UxmpAyTPUtcL8ykOXv0mqOp4VyqKZoVS2blos/gkEJ8e9cKX16ZWYYUuFtL7BOaW
UyHT6ZuZ5nkfWWVivKSmFz+1glbGYkv/xrZq+0daJL/jYKRa/vVs8x/TGuAKg/nG5XDMurKuRu/n
mtjEYhOsQS7L+MKvRp2jvltF8yjd9vD1SP/En7/HZayMjBXmocMPhjz5McPR6BbSONjnRePUPWM1
QIXoCGAXsAqjodPOGs3lKm5CQDvXBmbQYN32WdMeUDIex59NZT+SshF2qb7L7OqRV01zx7tK+BBh
HPrj4tbQ453ocQhi4lAIAuBO/CzpwW9VZ3r/3vv8G//6yUoE0Gqd8v+4IN9wXN8ENOKsDMBgXaze
zdPlkPW+IThD2E1Q5aHhz8VLb/UqDWVP0WaW7XCaZyEvxOSJZ3vxXUTnmUMHC2SU7X73q9Xp3XZD
cTQk+lrLHiWO1qZCmDK1B6NPfqyTbTgFCZhDvdTOltcHl85AFVhvTY+JBJr0LczDlhbx2N1SNyDR
SHe6M+jwBW+Lker4qwpk6I1JXlu4qNzeZQ1t3WzW1Tlr4uVQ0ZB9HKam+115lX5fqVzuumIlKxS9
Xva7cW4X2pmanf82skR9G7FZ/JgKJ1h2tgakD6cSIiovnYFVdA11bCS1XR0Cf1W/p77oaT2CGLQx
pqSI/j1xwCEc3Opxj1wAMy7lZH92nv2FIGDgUnbUL8b8piWwFQabFWwTFIsgvEqnIDdJEP9GvrRi
q+s501BaZoO2kzEOet8WXohZYT75iyfDQdFHlcaS3NcV7ZEq08d+kwSLFgGArDG4pO6LQxQkSr8A
B4u1oj19a4Agbwztt07m0CIyy7+OFfGicIGGbQoo9WLmqMEb6KQ76jh2OLFU7SEY/AJhicLfMUqm
H5ht4rm0Czvf5D7EVKoSVguM3o/rbwlKxmeJPPynMYv6dRk9Wk0OebsulvyEekmac+gxB9YmQVEP
F0QSoKpw9QsobCc364dNB2ng1zQrZO0m3Rq6KphJQL1gC+pdgYa4Q+SJwAwFmplgqoII6B9tdC0v
Q5+bSNWqrVraVw6yO8frWWRhbwU3MqnqU5qPwf1i5C/QO8/tlFd7gInxLYiemANdkhavcl41T34x
+TeCCgyuLScz2CTg5n0FwnWaJcoYrE3DVjmGQqBI85P16bJI/a1KcnA2mm969J8Klk+ZCEwR9lUD
czH0zfilmlVNJRVDKOvv2cvnZxbel8xsxshyMP3WsrNfjcWS9xVvItl0QqMY1MWQszIa7R08jNah
C+mUlwhsD1bWPseldoJvRbqlC++iZwLZLVVyLbTmjofVXfhmWfabFfzFgu1TBKQIgzlSK28HKh2z
Y3uRCJbpjO6Rumv/rNcZ4ta+OVQtXzPbC7rxTWztlGzCeprayJnIYlyQMeRCFnznnPHjoQy2GIOy
q9ZvdMxAOE+T3hnQ9wyMaqb2LqYVheGkf8Z9iLGaXiCfP8DWAF8+cuaw8IcwRXQtSECc6/nsJRQu
p0aH6dmb2wBbgqooDhtqn6BwXKdQ2juob0V+M2jqdvH1q5iXu7NZQgGHYQG6dX1xwOmwo6Y9hlbT
YVwu6h9uho5FGGMdjnFHZxedBaJxBXxSr9KtsvsdOJuth4gr7eyXyV7rjU3/YFY0AkuwOE79DRWM
g4fOe6ZvcyrMfAlNLcH9y0rulvGl4zlPZm88FZ17cMh3SXX5u8s6SHIWBEd7RsVE9unELLefqn7v
0gjuFC9dogXH2WkvEAi+JI0d7/WMmbfGHmJnl80ikRpD+jLIdcvd51TWPxsWXYJ0t/M4WZs8GJ5a
zbqu6TOfiGXTjo0vwIdVGVgXr3ZORU8X3qQ3K8Yozz2EtDwRu1grXhNvVf7CgZ2jvryWYHsy5uik
a85JlYPx0VBtm9tyni8duNTN4teYCSrM6w614SRwmKdceQWTinZLh1XTMIxniDUPgzP/CNIR2ZAI
rRYLjgxsFCQuuh59uNV6875t8p0CoXWnsbOgF0NDtEDfmtCRku3c7epOLltZBL9lttwaXgO7Xt37
Ds030ZTfOgC0cFWjYTSieFpgE+jPzdjTI+x768ARLYyL5WnU6I8VxcXcN6AUEA74ILlDH/Am3q/u
qWEPW44AcNulOwjfBTakTu5MycPzh71g92q79uVcNje9317lNHGc2g24lfFWCkBNhYNiOwAz5BjL
ZiqK+zjOt5PHycKTzmVNTSNQ6fdY1nSbkZPYfX1vuOCacJBsHRlEOBUj9tQPSeGf0h7khj2eA8fb
NZl5HqV9rRyh37jTBEI4QVPf5fk5pulBmuVy5Bj1pCidBGl1DbWHpPEEo1WiiRL7n+ZdBHp7P0Js
baEf9ba8mmznUvQ0XgYPty7J72UHdAqR5nylCyGjuGSD3Q4WPW+UpgH7EhRh9P3cOkSrZdE/S3/Z
lZ2fyi5GrGTmE3+ySOkQVhbtneQiLlJWeWkcAxshk4X1DhHQ3utIsrOLHU0nNtl10tNrWSz7J3fq
CY4oMXQJyTmmjwvR5WjVvVhKAyaBAIrpIX4VyWKfkgmCD1rI0T/Rnv2FyWYPjAYVGpJlRYUzw00A
Y/myzvyLgrJUp/orXS3PKY2RqGqaIaosxTc9s3VH1ohz5sdceA59HXXMZmNfdHD/smpfQtGkcbvR
Jz/i+BcaykY9YGTfONJZF4VZ/8gG+W02zJzKVc1Mrov27K8S7V6IJRSrxm0SRXo5x7YIPUGEVaev
S1lRn+tuGuhzZ/xXoq6Swb6kjbRj17pP6eYNrXuBTjPeaigINvy1n3IyjoU9Pud9etVZ/GytJKt0
StXKOEGXGcj5xR2cM5sxI2K6K/nAZhvJD91X8EX6iLFcYnYaHFappkgpma42U9qKB1OP7zsbkU1R
O6/I6Q6LaTiRN4wPY9FPFwjBe6C8i33Fth/XXN+oyLfJbjLM9JSYuLuWAqC9U1UFRTkzHEQAZ2l0
zQi08xLWHJGizh9ogIHhkTh2i27hEWFaxILQ0CTOMTK0qbjh0Fvc9ZSUT5lBXwutXWfa+jUmEZWw
0ZDZfeXA2YmN4Uapcj/5bji7RfVtNKcXHUnFC7qf8lQaLXrAVroXRZ23mJ8o+ffKSLcYSDgvm/PT
oFrUPykChQZsw5jJvd0lyc+FNx7km39qEwARuR/V2QoM8HeqoBgPdiRJ2VwNroMEwXxkdzpBp7LN
lzyfxisfjOd9JVPvd46uZ5v3fRx55CSHbkz+p1HW20Vk85VdaeguTC3baqj0N0bhWqE5ULR0WtDn
Wp7lWEDAkrSa+eb3w1OiFkTTdTJSGdD10br1UlH/gvCGTx5BTOzthyxTc0RUxNpdtEe6/j0Ic/cw
dIX5mliOEZw7lB/usfALk4DFxGiKi5wKAPO2WFLzZtGzPH6bk8RJiq3FFtzHmRQYr27Odok9KmY0
LwNkWRrmMbCklh2dto2RlwExUZtZa8b7GkOzs20HibimzrLkqa0NTINmalbXSLsa75lH22GVnZOD
9BasOWkmnIvGi+d7vkuTbbdXHjrRLayrM4o0sy93daNBo8Wafh7bljewGbwl5sPooFywtN/UtiQF
ri38R5Fn/p0PG+tmydEwue1Ep7Dqxg6XVBZc+mPcvJpty1KQOdMVnkUajkJHC7tA1xlBcF8rkaCZ
UJXP/KO8Qt4rH7AVuKLuBg0iU3iO5WWLwMU/Jdia7xM9aE8jyN+dNc/T7zW85NJ34nW9sB5JiZfJ
tWf21U0p2ulkAhk+60k+0j8UtUmpwnCuhRyYLiT0GDzg/m7KjAGKpw4Nmc6x94obtXxrabkhpJ+m
A2FM+jZnitzVFGciijMBggSB/9ZAjBHCpaEeUI1uf3babLZCDYHcTsJM3nrdsNzqWNFCgKAcO1Ve
AEK1hjPGm/Y+iGNgBABx+yt84+g/gOwCraLg1oKqTyiDcvJ4pLW33FclmL8StAlS2nrIb3F6B091
TfODnUx8FnWWLltsUrR6ZmkdlabaC6RbFP+dTA7kXah2vFBlWWFHkFrw1M9pfaOljrxZSqQym4FD
MvOZ2Uk26ZMzWhs2KoA1rKVhpW/oqwsjCKYQXEDw4MOeP6vR009tVhonYSfIRXgwqyatppfGcoVm
G7ZXcab9DqjJaX3vxtVlc9nDivmFBjK405JpeeU4oYftQj5c4JfrMlI14DtA0OF2srdmhVScfrQb
9nAK0Er77J8n6kabRKeBPXiwN+hDTOxbtALlBhgzi95TlDvOCIzSKH4qB1iyhTFsAxq6JKXBs/eO
O95Mik2BcgtyipcMEZeOmr8B07BdCtNF6NFVN/qQmBEr3dvsWSsAG75VlbbmXV7b5o7tMIx8B2tE
avEyjC5swjk2rStoFEU44ie6ABWOZTirODMGzRKpFFhh6rb+fhlThBjmFN/YiVGGSdm+FCqlhWJV
7Hi7yWPmQwRdAG9HB1g3kbD8dh9jSyfjF90vbv92O/VQYPxEJXc9Bh60nfgnEHWXuxl6yDadfOQH
IBkwz/RwQM04z/Faw1MQo8DmXy4Pcz/rt3Ve/Mg6U+y7pWvQV67HCN9FABP3ZEzQ7qbw16c2u40R
t1BWygFF5ZJxmMA545ZII7yKmHvDlPXvSVTjnWHaxq5ufQU7oiVm1cat2OVTcDKdCUMUCPCTa7oy
cgBQHPsgd7d60VWhcDPzwfax7bYxMtFNXtoIhelhbsBvL2dvIhiRWa7HAM+dWUhq2NquQUwDx68z
ed4J7+/k7FTVIW/XSvBLin0ubym+GnNw9pA4ZggzubWvfR0Yn2uxNTFor24Tw8gfffrV+Ou0/hsK
0OZ+ruIKgaO71A9Qkzg2+fasXk05p5dd22pvFBmImtOkEmdWO/0GyYvA4o1zvUTbkoD6xTwKYDO3
vENvK/aHTZGfh5qIEMiNc91u5aLaBxjIpYyMCrLqXmV+Jrb+bKRLxDYAtSgT9W7me0SSqYr41ion
HItdWg/tNrMdkx1oBkOrEOpYj97Cio+QJIgSWJGQEgrtICAkFBvXn/qVLeRLsa1Z7h/9tIkfO1/L
b3HC5LdFQNcIxbVhXetJQ727SZTCTR1be4n858Z2sSFbQDgucIj7m7i2nTuOD+k+T4g6Wa1g6XMR
WPApx0nscFjrj9kgyl2hyensukz1PfS3yFaSfu7iH/vVh+dBhT1Pnt1vPS8GU2np+ZGFcbhLZhhB
0ASXInKbcrofuKhHEKg8grgO5IVTYUTEUMj60sCk2Iva1Y5aIIurxay0B84B3Y86NsZXAsKmgyER
YQaK1IMihaKq6x2XQm9hT6EDcV42pBdeX4wPUi1Wi3UH060TF+UZQA0kPFJAwsZYKiT4caMQ7rhs
QP1eHgxXoNq14nY/iWw4DXbMKuKMqY7hqpiaW5rO2hWmj3gPtU7dld7ScrCwE7QkNReqz1BBwB20
NhcBNzZFBkCaBNBVFM7pkLtnThIwuSVYOGqymXtsE7xI6L3j51x1+e2knAJeYaNd0fRLJ+QVFL9y
niuSsBoAZjZZ2m94ItN+AkoeVdrsv+D0KC771CgilP7+sZh7bSdIm9mMWTvssSWJK3xg3q+plfad
S8EfLaagE2A2nXvJz5vCmJ99EGzwoFcUwfSmmKCv5egWN3PtjH3YgHMbAIAPTQ0jqE9IP5eGvIYs
zh40GFub1kKn4UuZpisFTRcbhHRJgGmsHrFxls7sMNgo8PTrAA24UgJJXdvdZNTu4NtZ3hxmfcz0
FJApcOGScnOGooGTmm+mDGvh9U8WYqhXwl17CH4aHl+rL/XD5BTIx9XiJzTT8yqs4ly+QeedIRdZ
Mn82G0c/jkqOx7IO3OMMgwCIMCxXDqK1NyEjtvGP97rfHS3AFt8F+8jvXqbZb+48pGESDGo/uaLd
GnPKcSWdUC4a4Hheyf1YG/R2QsG0mLz6Tvrdci5nP3lwemIWKNcYIBW6snd/K6enDV+Psn/Lrdr6
jtbFBhjppDKcmnG5dRyyEeZ18xcOSzaCtRDJ06B7Tbj4qt8XfWzBHsVHf+N6Tv3Mm5yexkCa1+sL
CzJrdexLF2EuBFxvWc8x5XdKbxmHjLreli2KC82T/X0gjB+zJ6pbO0nYMfdKXBZlIR8au5R7NQnz
1GD2gE2YkdOCfzEPVCgNTEZZX5X3Ru797lzWEZpNBq60Bkf+RhslnIp6MQ+kY0PCKRB1+DafkWbH
05HAt2qXQ53B3DmKAJ+Th6yRsgOyrlaHexGAWcnt1jo1jexvqiGGUZDrVAFLFBOhGaN8V8vIaT9f
qcOwTbQ3M56mu6LSOKFqJdqJ3K+qm6kPpnlLWac78ICnH7YHBm+zHsaOlP0KFJ9p4YeOKCXtOuMt
G4OO8AAXc3ee6C8lnCFYY12C8pTfxsJiaDvor9qZ+mAeLh0BC6YPFrZ0JXTheF5gXEslj14Re9c6
4QQUWkUVn6tOYTxypP6yCutwvXvxoSOY5z5z+vwYu4P1eyb8j/0oRtaN1VWoYnGgTq9pgMIaDXzb
3jROm9z61VRdDhY5ZRSJRRMCaMQXh7/S+w62M0P21iisG2vtNAYh9KTnHtiwxWabMTbaEtEulFdE
SMiz06fTtXJtcapTHm1pLSN2QROff47yk7+rA3pGPrKktfvQsZ99RBKMElBLSEg2pmDT05g8F3Xr
XBemF9zJGahiZJoxADdCs+KtO8+wUHPD7XeQXrTjLAfHDRsonczqjdHsmOqh9icYEvFCIrJZG7/w
OoxDpkE5dvuyPC4DrgYvtrrroOQgnc3rvNlWbnxs9Ky5dMugOoOiZiOYuP1edbPCky0GeqUJ9lKZ
GeUbhdX+bCsjeIRA6/zI9GFiXpLFA/k16R2VG+e6xxW54RSqrqsg1b5PBbE5Pkr+y3iSxnSMY/ii
Sm/TS0kYBzNRFxsOjvzF2XX/bMwppVMOEGACjgbL/KH1K5bMZX4lEmPewYYAdjFD1pPddAHWeop6
qM9HQ/eRP1VZeyTXQr+slNevjoE67A0O5YmFMC+VS/kmK0u7afGv0XDgh7rPCbpbkEH0sTnAY7mA
Y2flUgCyq4MbYWJc2HSaoa8Kp+YMGtOKKo9NUkFwyG7sde+1lUjqmkRgLjH03NmS28YnZxNvtKaI
HVRX5LgjUvsS0IJz4woAInaXqq2T9j0kbmDmlrKQWuFkQkroDiZ62p5yYU6OAtws8MC4pPqB0isy
433PTFBvXUxDMakUCXM/W5T+SS+ZcBC9ZVCHHKdV2963RMpCMSdvlpe1mH9NLkL2E7sHM54RFzsL
ksSKiUznnzCbCUzpOGxQufpd8Qwmwcfvv1pFvEK/zBARF9vanMW9CZUMlSKAvmv2VBC7V51anBbm
81QF7DUbHK3OxhX00gA8zzrhI1l6aTDP3QS4mn/leuncFqlV/I5p61Ju7Kr2m5x9bMOeSW+I9dbZ
NjNtKZsiC3AfrFlt9JfO5n+IZnxSV/9R9SDa8SyHENj3jUAtGPqelAy0IRPIdn+AnEAkk48sM82L
q9pTwV0DbCKUJfzx1M2KSI6LDia+us5rFB426m52A/DHgd+UkwZhMTBMAd+8n69NUaPq1LXuXmmz
eyT9YjoqOlIrzGWkKYxf6LqOYSL1StFmM2oU2EFwgSj9QPPylztiSdYmNaBJ43WcCrfeQwcuj4Mg
rO3rG/Eh1hz1EC1e3fA803E8g13qB5EM51ALcyFMOeOeFX9f7+Jj9zqH5q6MOGj9ZbQ/EwL/ezDE
SrRfbURT3oe7Pg7JqAVFbUa2aEigob4Orrxq5C1lmnSLXya5iReMnAkr91+65msoxZ+t3/VCA8sy
WKFdy9DXf/6u9Wv5eOKNlAvtd0Nk7QpSCmlCbfxttzXCJGyucdRWP76+u//xln0Y88PNrYY8JcaW
A7BDN0S3px2b+AJ2X8ep0KAk+/Von10hfW1ebMd0KJ6uwoF3V5hZg6cam7srpDzOZbfLnOIvF/Tp
62L4RMSjpeBQY3x4gkbl6zS3GKOLOPSH5Y6ua7zjKe7LqH50776+IuM/dVVoHd4N9yFQu61yQ/PW
4abQ2BkPywE0ZmidklBtmaxO2sPX4316B99JKz4MR7hTx80tTdoG7YXN0ShN+uevh/jsDpo0GRHC
0Uj2A+fDU2opvnh2Pax30Nh5O9bnFQy8xRQc6YcARUv8N9nD+qubUiVNvaZV/+cnbv75XtC9qATx
jSZv/IagoKjZ20fU/jpZ4dnO2/7Pr++PCWV9pO/ewj6Bj2CSxxQhWUACfrKjLPK3eJQV4xU7/y8z
+T9v3FdXtz7Td+NRNY0XRAUmtaCA2MRx8KEUygypQs/Wd7Kq6S3L5x8GILFvvbekz5ryAvm3q/7s
Hlu6i07G8myCdNeZ4N2v4DDKjh7TceRsxq0edeFyMI/e3oqyXXr59R1eJ42PF2wHjmWSmOPQw1gn
2fdDiQkbdsGkYmTuDVl229Uv7SXq59fDfCYzej/MB6mMLFAiFDXPcbLVWfPWtSy+HqG84Or/yxtq
fnb3HKJr16KxjuPlwyXVPbUCc3RADPvqAJWuO8ja0q7J05EvqTdwvh2K+uDWpbufK6u5aJXOqlta
a3wa0YeWOcC3cOflsly87tJdiNHc6k2vH3xlz0gCIHfnMpnhkwPO+Po2ra/Xx6fh6oZvI8G1WVs+
PHiAuTanNujIMX/foY3nXn89wGdzIAJfYFY+oCJLdz58vrU2WdSjNCMyrmFthvWuvI+3o4IyEm8w
ZByIE/16xE9W6T8G/PAFYzDGrqMYED/uJuMkaisYCGgs0EiA17ieKQt/PeJnk6JtrnI20/LB9/0j
RHv3TkugVxSWbYY8jltjW6Bl3gchPuFdtRs4I//loX1+T8koRtTmmrbtr9/Yu/HidiFXE3MM6wrA
sC1M85m09BNEhYgWBcqMl9742zWuS+OHNwUtMupx27JcSzc/TPxdnpqdQxbheo3H+j7dvlVHdpT7
v80Pn9/MdwN9eCWN3O3oLDKQfhqPZOik234zh+JoRGmU3Md/uZfrX/vqsj58u63fYxmzGS0Q884h
y7ObzkV1S1NuM6px8/WLsj6Xrwb7MCnxf136OmMwaWE3035l8z092P+3QT6+jJQZPFNQQY9QwaEd
ICeMElXhPXx9KcYnk55jmuvUQSiX6X/ceZf6qHyrH/XIuh6i5MBGgNPdBk7bgTZF+pe375Np6o/B
Prx8teZY2WAxGFvg6dZIKKlqRrf9+pL+Q+ofsPO0dBSMHln2wcft/UIteiDmgCtKv7fCtba1v4vl
g1ap/YJgYTOCfaYu8vWg/yytH96JP0Zd7/O7bzlzB62r0btEurPRLuz9vIUdDXz9gF3qN2c1tXN3
7d45YmGbb74e+5PXkXJgYBomXTsHBv6fQ7cSGSvuVT0KCGXbjP+wq9op2wp81H/5zD59gO+G+rAK
tCUOWcx3Os0rLSLrMTJsef/11Xz+Rr4b48PEbxREyAmzYozgtG4U142b7u3HqHuQ+/wvq8xnc7CD
kJmDBB4NB1n8nzdv6Xqay4K4a3tPPGsF0usXdPifgLPUttr2LhDBcPjLp/3ZXcS+wBGQwwtuvPWB
vntXfOUP5TKkjBkbBFT7XfU9GZL26usb+ekonmG5nst2BlHRn6NkWBMqd2pBg6X5rVE5t0vyNxH4
Z28e79v/HuLDo/IzNmdeRjpYScBOPGwp52+S6S+TxqePyF4vARuNb2Oj+fNCeoKICfbQ6SPvmzpC
cX5wt5l50Rybbb2He6Ft//aAPh2S42vgIxBgUvy4FWxU5i5BR+t6PfElZzov+/x52EHz2YGxvKvO
Xz+qT8dj/+Z4ns+hzDM/vIUOkCocEQMbd1KmOI9Nj3Ro9+bwX+ydx5LcSJau36XXgzZosZi7CIWI
1ILJJLmBJcksaK3x9PdDdHVXJCoRmIndNbvLpNHg4eIcdz/+i1WzpSiwK14W1/04+9N8BahR5qwL
XcgwxtVzsgaDWq/FxqRFYa9e4YR75d7AZF5p64CKS7A+379PznK6BXNDVqgIaKo0WfBKECVB7Ufd
NmikVdGriF2gF5Q/c+QGS/FHUTULYT2O16R3dAmyyFhPotoyWTJOhDRihJv3tg0qgC3UwbrcWzWK
+OCn6Rde6l/Pd/Cz9gAiGlwemEVO4B9H02EZ5Yo38sBzr3yyPAUjFKtt7MLASikdjH4tZHK4kIw/
O2LB7RNN1Cy5y1vT3IUtYqcLMq16h+Kg3QSbeD1u3c63yk7WS3P4SRc/NDYZUry3AvT3aQyrn1+R
CqvWiiTUkBvniQPno1c7v8+P6SfJBTUhbhyiLBqmoU2Siz7kUVbmvM/S1n2p6navDftcCxbS5Gf9
YvCgLDJ9UCgnzQwp/p6WlnRb2chtBRwT0uM40gjdtV5p3/Eolhay/2c1QAuHZ0YFrqSua5P9Gn3f
IkWEEn2ybb+l5r8Thf3AJZKpG4/95U9/R1Hl/GB+lmE+NDrZDWKPB4iso1GqEZTMUPTcCmscObfi
Duj8Tl8Y1U8m70Nzk1HFKwfxnozmGiTaRvB8UMtoJVc8B53v2CenvQ8NTfOYhv2PNfZLGZ4d6RUF
TU1o7+S829TRl1j+gsH45nyLn4XdhyYn2ayHD9frvF5ui02/xXJ1iys9inQbdVegi73WFtpbGspJ
bhl4UUtFg+YE90nSI1zhUKaUli5Q8tJAjnFysiE4biu7pkIz1QZIBMsDNft8hXMEdPJtcB98BwVA
2RP/PGiMFJW4NK55Mlinf4TiCmg5NpmHpZyz1PVJzulzPfCNUGh5FQn2aknKQZO2b5b6/vmMahJs
aB0GrTytm/WZk1Vtaf07OKAGvhTX5SY/xDsnXl3Uq5PWpr2qsyYReMPeFvq2BZSFXPoqQhD6/DId
l8VkC7SoZP2nT+N8n8znEAiioYx9SiP9xuRsVh+G9kDiXqoMjT/3bw1BSLck6M0aVL2PDRVGCRV1
bEi/xZJjn2zcbbHv/N1YOQGzcwVKc99iCruC8bQ930f5k2oG/Pa/2p6kGRw6VfTSaLvbSbtyhdvA
Nt56D4gVrr2d+IB92Np7q2/qZ9NdteV6qcw8JpdzXZ8kH9BtkWiMmcAJyiunuJWQQzvfw8/ulR96
OEk2yAH4OupGJNKd96B/LW+howFnOIRb4cnYDmvB9vbNY+bt66WWx3k717lJ3lFo2cEYcAyK8TIL
qQlhaBv7FBtRV1yb1ws9XWpvkoDMJvMpRNDe+CSBafk+UQ/WGr7QvnnRUIpfaO/T3HKydCZRaDVG
Cs+WgS3qUYYtworz2XWKpVrR5xvvSTuTOCwrxBX7dlyiv8S1tFF5VX5H8YVyAHZKWCaDqFnYMI6n
zenMjS87KEVwgvpbNdh1O1MTILaPtQhpBz4jtPEf8DbGelijkqJsn5MfSbsNXpbuTZ/Fw2nDkzEF
dYyjV0XDggUZrHHWauMspLXjXeFc5ybjGaCLYlgoAY0X9juopGvc0B6FdfsLP7c1nlWodC3eX+Tx
h883aoiTB0c9zkQhN2i02qD1/lXCN/IOQGIebihQF9cExlbIbXNTUTVAGpDLMPYBdxmSApvBe9fH
g8HBfzUWxuKzFP/XcBvi5CAp+ykoDGVcwhqgWc3ba92tiXmdnDqP54Nzqf+THC+FbutziIbz3vrD
FZYqgEF8SBK6+TPCErRHza2XhLfzjX5yMre42qCqyfMSPLVJ90RcUsHysZpqcY/ooWht9ULfx+Vj
FSxehz/t4Elbkw4Csa4VYJ7H5PMNYUUE/9ED2OBz/SU+uGt81kNbNXfJo78J3i9JRTJIBKRkkWOh
bPlxBx25YB6P8d02g7lgyT7+QOgBd+5CxvssOk+bmWyWPKa4WIPSjNOCgUYFvW/XMOGcbHV+3j5t
xzBF6luirFFX/tgdI8K2vFezDnuOdx/xrrReuFx8uinKJy1MVoZbCTH4KlowX/q1foXS0s5pr7JX
6a5POHVgor32th4XKmi+9ULQ/X3foNQkItaKcM5Yrhl7f3KuUsZHVi8Cdid5tixAhQLi3rrfzw/h
Jwebj61Mtv3Mba0QbtPA64mywwdw3dpolgE8EA/dFRCzrcxNkSepO+XgHZbyyqddVKmg89I3ChVM
dn4vA/5eqeqwRXIbi+FDjUMm9hDnu/jJxkg9Txe5CY/LRJkqBg1YMGHpVg5b9w2+xB5UxVriuQ2A
/xqr2dvFXfHvIf6xvcnE5VbL88PYnmpXh2iHNkFxqG28Htc4p7NqRvyN+loDlVsvppdxU/q4f3xs
ezKdjEOlgi4aONsI91D4tvFbcxiuj7CfaPWKuZW64p2e4lsvrhZ7PuaPSeu8DZBaqHLo+r90g06W
LAInki+WVO2Ve2ln7eDBrvPN+HDrrtFyX3iN+KS8oUkq84nWEfcBHjc/BojqVV2vxeFYUcd/M/uG
eSqGXOvxfixxMtCfM7t+/RNeMmp4ue/pw796g4gXf/9Ksx4OnldN/vw//zO5sPvsPXmuivf36vYt
+39AM4xd8YxmWBG/Jz776nuCiEB/RNr8WzBM1f/JGzblQZV0pTIjZMn2vaz++x+q8k9VpS5qGdQN
CT6FUPhLMAzcjGoQ+SwXC3GSU8EwdmHSOS8lKnUyzfrHcT6m8/PX36eCXPyUv63KUa3KlEBw8RCt
i5OYKPSy6gWjpuAlocWcu0W373nj31tpigIjNjSYGDopdgHgOfutnIrIwKNZua+8Qf6Gpjv6dWkP
4xzZPMQKVF8+JL6MQkPuVxh6KArGOuylyDJ11kvh1+GIIR/h1XHWGZsQ67XbbERfl3iM3+tKAt8y
bSTvWxTXkCNCebhpMXt2KTeA4RZGNLeuS8GhGhHeOf4dqCmD+sYQd/iGKxxugoJpXUtHeHhfxd5d
Flux7cq4MCCrD5K8lmJjDW3F2TUjshLT7xx/gxjXZL3Aw/cISPfQKLg2jUr8VslIxYumdweZVdmI
TfZV1wNxF6DJAfdJA+Tu6EFw0I7Q9/iIgsdNYN8dofECxKqH6AiYR95dOkiRp6/FAPO1Rlb6uwSU
EHLfI9JeGUH38Qi/N3vX+EOQ2+I2G9H5Td8rV9B9gl3eJwaqE2X5IMDZuBv154xVYTbxjjclhc4U
/i2USfUWVbjm4LZQBDLV6Z9MDSlRFwX7HTjKBGHCkU2g8rL3LSks506Pva5DvXUkH6BrhwMjbl1w
EkQnB1MTFl+awsxvA2BqEHLk/uegAGSNR3YDAgMYcI2Mh5CN+K32Pb0/hEXYYzyioXIoZ0J+0ORW
QN5T4UrgyOVL7aveuoVgfWWMpIpwpFdER6YFxJHKRqE0XTcjEcPRsQzz21T50sIsutePZI2RtuEd
GRzaSOaAdhG8cDiV7jW15w20GmkfjDMMEP3IBvHM1PtSHikiI1nEOPJGuiOHRB7pJP5ILPG8xshX
KkrPmy5uvOshRu11hZa8/zY4QfRWjjSVOgPAvELecmSvuIMFfD9GiSASu/4LBGLlzXC14NXXrR4K
zMiGkUZeDMRUvAlBHAeAl+HNOD1GnytrZNMEalq9xFnUv8lyaEL1sTBm1UYGTmDm7UMnN8OvciTo
8GZEy6oLbQcSIgyefiTzZCOtxzwyfLKR7NMeeT/DkQMEgaC9M0di0IAGB9Kl0P0eXBHlC+HIIUqP
fCI4x3CL+iPPSGmi6GEYyUd5Wna/WsivJdyElmBBI2xvKK76FskOng1HFpObKOqT7EjGezGSnAqU
2mzfwSYwGilQiRZZB+SWwEj3WXQra4L5zXVgZwoJ9Cms6YFoQRaAVCUEcYquc+y8tZWIxJA08q/c
wY3scORkmdiBvUaYd9viyNgqjuStbuRxVSHqa/rI7QqPNC9VdZBL6Y70L2iF+W0jWvFP/8gP66DD
bB0l75+GzrDsQembawPtW0wzwuhB/xfFLK+hm7WiVl0ZIwdNHtlo8shLaypQ3PrIVcuOtDWpsQjZ
kcumj6y2TlCqfXmkuukj662UQgTWRiZcYbqeHSJPtoZjjGxvJJQ7eeTOSUaB9RMmnd+Ltqp+iiPH
DlRweKfLvnuVjAw8GQEPj2VS5FtIzsWNCwMMatfI2zNGBl/QtsMfgtt5KGZL9ZXF49s6DtI/Iscy
v7hyGRzMkQLYjWTAPOzMtdKH0Q1sKB9J2U55oog78AMNca0KTr31Rm5hLZjiCyZW+S4amYf4KA/i
xo+NxsYQGFf0VJSG0R6hP8g+AiZlw+/EnkPfIk2vPmtm3G3BQdYPYRKJt33ctXclntIHqe0cVF89
MmJfm29NOYRPADObKx1XtgdLFOSDqVnpQ4wMql2BwL+FsKv+RiTO3wVVhPxPXicPooqCZe6hbLiy
tLTYJrIWQaFN5CvdMMor0eoAsDpZ9iK1SBjzbCRfS2msQdO2kuI3aj+wgqR2gMsTx4TaEOe7QGva
K71CbxfEe7ceXAE9FD92Ud6TPbtwwLdZ6ExsC+xsf5iK0uG2qXQ4/Tk+bu4oCCBTUWZ3FowbXA4S
0RNXQWngL5A5jbSrAlG4bpsMg/Iulkcepo5MhFbt9BxfVpqGnquqmfTUNaEMo8SB6JDKEaZZlSKK
dlO22nvdBxxHW6GNN24fQBTsS72LVqUehz/SwM/7PRf2ATFqz5dxl5BduD5uB7cg0DIBX3DCZS10
EsRUtASMa0fu3JfUKHEONTJlrxhW817Udf4k1kP8M0KN5E0XRA+OcSur8Y1Vl/m1mafeFSZRyY1b
yOK9GFnulSQoiYnkl5S+9Eor3xSGA3sWxkT/LFmCdyjNJj8gvFBel2KsoOWj1eugMaNXMpB043iy
eiXmXbqTkqq6S5tMfo3VzNhkRYvWNKyUr0HXhW9RYZq3fkNUCgNuv0iWAXgcFLTEKbbtVTQRV3KJ
G3cK/eoBjDZ2AAYLFkmjYhMnlWajq+JtnV7LXiqC4S3OvaRcEQfBpnAC3oNbBJIU3Pm27ITDdwBM
1YZj2M8mLhEIr5pKQcZqiCh0uC0+Rkl7K5i18oyRJHt3kJpoYcrofeO2h3xmCkvWiQIHfc2sktfV
ANhjBVepf9Q9qf6DOIyvc5Gk7xkQvxzXDd8QME53ECDVfVL00qaWcZfWs6R8ycIMKQnJK9SN5gfS
D6Gr23qNW0/3JWh0562s8UXhEthGj4OGzdsWKqR/1SLxhi+ljxGJKWKahVHms5EKMXRdjXyFa+cj
YgZIOUeG+6uoRCj1qJ2vR7zKHl+p+qCGnf5gVkgXreBeUMWycsdS1iFGgfe+Kw1wJFKJ41cSOL8H
SMwHYygGtLYEE+4ED7p2nvm5jaoATnShnt05vifYFitjnwua9dUo8VBvu7C6TRBRWaO0VG9MP5Hv
8eHL7jNTqt6lQYC/DOXrDZsIrbqpmz59dEbFzW7U3hyi1ruPcFfwd1obZZCwCnObRXF+62Ku+i6I
2C0M0ijnORylPYejzGcRGsodpAtrA1wLjpUaNq+wwvxHywVSOvi+/yuQzf7O16uaCzbbUZRBYk+p
qYHZbrNi3XA+vcHswviS8/R/SEZR0u6oT6octUrdUbY0FsXsqh+lTD0zFn8TERB1AhU5pZizxY3r
udqvLqvimzKT8L9QIoxqRBOhM6Vx45+FYfZvRaXDHMUwYuuO2qpd03X3Ko8O+7LgKNWBYuohbqLH
msiFgO0iGq3+qNaKRDWWK46pfY/SGGU7oYrA84nCzxrVk5fgKPgKNRDxV0lHBzY5SsJKozqsII1C
sWaJZqw2qsd6Q6N91WHWQbj1dIop1Mf6K3fUnPVH9VncQLpHDLzUu+woTisdhWrJMsMvjPainRui
RkSNIb+1Rm3beFS5RQsCfl6SqT4GWV57q5sabCkpV378V6Hj+pd5MY/eqT/cmWJhrrHACfcxMu+2
KnjNOkFK5KGITPfJ8fCBKdnKr/+r05NalHsJ95xkiK88lKP2QR71T5Wb+xzLMmwsGjVFZrCokM/C
yMZ/scrK+nFyvfvzmnt6bfob0UCn9KSKsmqNkAhLNydVDAVGoyTGerxVqZg+UhDNtllfu6/IhWo/
dF8tf4dO3L7rgYfPTt6UPoa4xNy/KnD//7r9DwrOJzOyeave/rxbjxrj//2PQ/L743X7+P/f38Zr
tWX8ExCJNOJ/DK7Jqs7d+V8Xbt38J9ci4mYsY8MsGK/if164FeOfoFu4cZsmV2Eu1UzonwrdOrLe
oqpYEA5hc1BNlf83F+5xYfxVBGIHU8cfhUz4x3IMV+BGL6PO2JI34PoOQ98j3oVF+8kwfLIwPxbr
//r8ZD0GWAv0bccVsQD+6l5BgAbCZohF+aMpBsxxEql1Rm9t7nEL5eyPVcq/WpyUsa14QNQwdPRt
XDRScC9jTIQNiTK2q0SaURzOd2xu3CZF+ZJAxDEr0bceajt4uyKEVq8oPaQLET03cJMatmHlYgbn
Xt/WUqbe6hYCCE+VkEj9TW9WSQeJf9ARV+oRM76sQ5OyfGaKWWOMDTaRZXRXKYgt7DLK2vO35xv4
+Cz1n4lRxyLoSZnR9IdWxEkP7beoT4MX9mLec1eYkjraplByExy7WmpR93y+uUlK/Ku9SaExMzg0
aSXyLbXrNqgAyqatgKLkIm9Fwve61jteptS2k0f3NuEGoyhTidaYQ8rxQi17rsfj3J70OHJ7rNa1
Vtu2poyUc5H+4TX9IRebiFOHu8C4mlmI6qQanxKsLcoQ2rbvS+ObWxTGtlfEaH9+FOe6MEkPkRn4
eqngTB/CwH0X0zK9KUvMTsgkOqJyFY7Z5xuana5JpkiFVsso22ngmByuTZ3+VdYqY+3qSNwNlpxR
4KjxuNDrZiXHuKtWzeZ8y3MDOEkYBS6YWSZjEVShljBsC8zSXQxtLMW9sIFJquCGI5k98hTo/bo8
6odhGLvwvWKEzc/3YCZXHLFbJ+ss5tytBTU+l5UqxfVGc8F1PxYlXiHXSo4Z9RW6UJbxCBlT0S9L
f+okPckBt4+0zITRtdGA4Zeag/BsICe69Co50yd1ko5KU6zFttOIWYoGdut71EYElDv6VRzkBVLc
nbf3Akx1zw/hzCJQJsnJSkPOyViw2ClGlrikF6O0YefH6RL0eGZbUibZSFFTbAkzgTmqarnaJ3oK
I2NIJEDImV+13UK8zjUzSTl52uSOgrKiDZ54+BIWvXeP/1zxUAapt4DsmmtiknBaSjcSRSnLlgVU
y1Qp98JrqzXZn0LNDLsLJ2SSeDz0AUPTQEINhen+gJmVeI9dcxGtLpvvcR2chEyKKZfICKENbuS4
sotBp37Xh3RJwmFujCY5BYO1dHyf1u0mYhq6sC23bOZooyA+mF04QpO0gq8V5kV9AAembEJQpr3Z
4Ugk9v6wMEZznZjEeGgJWm514xTkhWLtchSrxK1vZnWF00e0SB6aa2YS6VznMCZCgsJ2+ni4la0h
vyt7S8FcUYsWTqEz0X3E75zMttHz+0WsWOymYMxsT6MYt0m6SFAWwm5mm5wSNDofLGolF4YtCai4
oIqPdukms2rK4WUsNyblC7XwFxqbSY3T93f0znk3aZl4DQtIYyfWtdDeRLLcNHjEGb50F2pI+dxQ
vpC67+fDZUyDn9wSjpYFJwMYdahsp4iO29xCPOkuddWh/FXKAyrQwlCk+iPu55FL0om86kYM5Ez+
hoeAoj2eb35u/ibR2juj/lcoOHZsCCjmY8OzbnUj25z/+tzRQ55EK5pmnZ/LuWUrIp3ZDhImH1s8
gaJR9ny8PWeC2sZ7nBYS7Q5Tejm5BX5iBt/QedW0hWib6+MknM2EAmna+qqdoZ6GFOZgvWconv7p
rfXhIfy0QjC3QifBHBWKLvVdYNiq4re222NKW5hR8iSYOOygglgv3FvmujGJ5loqdDMIXB73xSFA
vTkXHpwmcrfnp2rm69Jkm84VN+FphQcTLWoRrqslXEFXtV/05WWxNWUGlRSwNbkrTLvCIkY+qEYl
y1/zTFH7feLXVPrlQc9c9GKHUl7I4zP5b4ouV9oE7T4Z3X0dd+56NUBGwXcjdPP3pucgt7C85lqZ
7NoDXt15rXM58Hhv3eo8QW+SzMV+V8ouPENNaVw8XYpJkCO0X9ZuZcu+jll8hqT6ZVM/LomTFKRL
IuaCHGftQAZaiMB0sHH6VL5wYU1SALeo1JTwKLDlEvl+0ZNeExeprct++iS0JUroahdREfUNYXik
xi8rm8ZFGOvC709i2wvqKlOQtrQF1LsOgshzGYdz9cKhmUS0kjVaVlFFtSsMozBFZzfrxdBZWJdz
yfdv1mv4jpmUowdbCsuN0tZ7Rehu49j9plrhc2cK2EfoOwNNVzleArLNbKBT+iavYEg9A/Wy5Sz4
Lgq+sHJrEI+ROrrnDi5OTVV0OD/1M2E35eAljuYNA5pRNuiyd663YbNDMCxDK6s1lrhOM0lRnIS2
0hgN4r5OaysE+JNVpQG86zRcOO6bn2/9UxxOlZD82kFvbUnNEerMhx8Crg5thg2NojrfyjSqVxi6
Lyy2uamZRLmETIljDgFCpRpq/GmB86yLoGSIwsHGSQt5lXVLDJW5YZuEPDs+OpKSUtl5GjgSiv0y
DBCvC73NZVM/iXrNcctQGKg/mVQvrirsy/EaT6NrK0Em5nwTc12YBD6FWwFfoaDaFTXOrBDckBS/
yeokej///bnVOwn9UPKRkG7kbtu5QLjRtfhiGOhrR47hLoT/5z1ApuBjVtcCIVRxmm62CE1SoC2R
9+NFa4l48PmhR7bGNX2yZyhZoCKHbTbbLBG+u1gTrWAi3WdlcIXN7hJMe64Lkyt3mA2FIJSYrR+7
oMq5jESwvtSFua9Pg1szndr0pGZrtRZ2FuPXy8sHaJz4kwEKQY4hgsnX86F0kW7vH9xMv6tNHJhA
ii5plsz1Yfz3k1Y8VcOfSBYpqKjye8pD/dZRheGizQ/M4MePh10cmb7Lx83SjLfInsKybnXv6nwE
fJ6PsJn7+PWuovwEYJ2fLhd71SqeAVnEq5Kn3yZTX0sDbdDLGpqE8ig3n6SKyIt2oNltKd4FYf6g
dcFPT8FTB7OZ883MbLeyNQlpzPKqLPVaxFx8aac43Y0ZWnsBd0IdIXG3ELdeoz7GWOblzpK64cwY
mpMYFx2tADmExWlX95wfAhu9f2dVdv4bPkjPsHUuOiGiW/dxrvLSwpjZx4YKu2t035FrWtXFomHr
57lQNidhbiiB4PqCVW1TVdB3AHMqXC1K455cGC0stpk4MSex3tU4r4K9re1BKnChE1AkRwChA5+x
OT/7czMxCXdoz1ZcZ25ja3hEPFmFhuhMbDIX6iBhkWFpSNKasX2+sbneTKJe8h25SLu4toHtRVdW
UEpo2Af99vzX56ZjEvZ14WSK22N2VlkK3ubddVfG/irBeOGy708DvwQp2fdCZQMZgS8uf8d74zHM
4sfzn5/ZmcxJuFs+IDYpMSqbp894lBKH55t6T43pXllhoCwklblBmgR7EoJHscy6tgsfB6oCGyCK
UfeV3r2e78XM941JZPOS3WYlZ/StXPjbpHSe/V56lbVF/ZPxd/697ERN5WNEmyBhBY4Iva06g2gr
HU/FoQPHe5DAgLvAzRCKxpZOLar0tvMHNIvrIl4Yu5kZMibx3rha7YV82Y44Ht6hVZZs4taS90Jv
GjsEMpeIQ3PtTIIelKMsRk5a26of3Icxegg4l9oK8pTIE1t/nJ+ouUbGCTzZgR0cJwzcl2ob9F+2
korhPo4zf2XI2UOEZe75RmYCfqoZg+Ou6mdCXNmmFLxjkOVfkXCMh/Mfn1tqk3iXK7kqKnD6ttu0
d1Lp3iNefp3V3dNln5+E+4DVKuLaYW2LRZau5DSFBZf+iHLzwp8/iXcVSl3rK3zfFFrQqM6uDdIr
xBoXdo65+Z0EeoqdplspKEUHuvDYgGRc1WbHTRPTmlIEuXd+kGa2jxHAcrqKJCnLjEGQkfZi7Cvs
hdwmfXEMaePm+V0t5wtnlJmp1idRL3hcOYqUsQprDnTYrstKidCCtz3fi5llqk8CW83aXulGh510
aPZFK1+r2sIszP3wSShneDvoacblVZGqQ1Zi5slxYVDrBTmouR8+NnsSxH6EkVNd88Pl9FnMeEK2
3i8bkbHBkw9HVlBkmCEJWyk132QnvwstY3/ZpydhW+dN2PXtUag/QBq5r2Q7qJUlTb+5BTmJWhOg
FULtVmVLzn3oof9VRdemnNkwtB/lUr5w2U9i15UrV8hUUdiSjx8HSVoLov6Gg1oCfyVfZUJ04cKc
BDGrPkdpjjOBBsZzzdNbDkHeaBey84Qd+288DOplH2fZLPEbVLVGQAwDz5uD901VV9yI3R8Foin3
zTbZwg2PHosXJ90sVdpmImKqzea5Xq7mHr4lXu7eVqL/Q3NHR1bB+Xl+ec19fxLLLaiHvk8cJCG8
bO/zxrFxhODJ98x+Ye7nGpiENFB0kbdOGjAj7cHMkp/ANm5N3bpsW/gb+k7VejE3rXKL4wPsmvBn
JEe3pbFEupzJGNoksCW8ReAISJVttYp6p6caVqsqXtfnB39m05kqcIFqb3DHqgW0leoKmlj90xhw
JkqEF8lXygsnQP64ajurVtvQIoEYsthiNBeCddpoJi4ZG6ysy6XT3tw8T2I8g2nn8DpW2a6avQlt
89pq6TfRiR7PD9Xc5yeh3cDDLHSFoUpUn1eRcUsWIo7jSj1UC7Mx08QUXlfAF6P633GjkL2bYjB+
BH576yTmy/kezCwldbIpB7EhqoanlHafK7dFgHu5r5q+ff7jc799EsY1/lG6VTdctgBiq2JxMHVz
G7XDAg5v7rdPg1gTsDVV4tJGbFPGrUf5gRd4ftkCVcc+nWyevScFFJ6q0lahcHkR9kVtep838UKG
mAkydezTyedlnjlBDAuFHbbOk2fqePWIX1J+/jp38mF7fvznGpns0qnWJlaj0khu+crasbK9abrf
9TT+LSTh7nwbE2L/f/afqeBoncll6EltYetSascl4F/kqfqVGmu/lVa6QQ8GkqLrHXicCdet52F+
h4+yKlS5HTvi0iVlbqlNAr0VFDKuWjNdnnxfVhoW2MYX/EW+nu/l3OcngV61SullelrajqBA79Vu
uyw7iPFS+W7mwDOFqTUY3OsYJhZ2W8HLkPEfxU790VWKGpd5/7bUljwDZkJmClfzB9Upiy4sbYy+
16Ha38XmhadkZRLsrQBRB9xKYXtxo2E4bujBba5n3aoNZAqEF82DMq70k7DRcNRMwlRjoPrqQSDJ
Rp76iqHZl/OfnxueSdB3AGEjndoDGaUp93EvVmtwqsrm/NdnFtHIvz/98fCQMXJV5MJGbP61DYIn
0PtbVcgW1ujcj59Eu9flWViIXmlrsq/CKA1Tq1q7PCGHC79/HORPyjZTybfR7sCsTXzkhk549FFZ
xJwX78DU7pJ6e9kQTcI48rWcigBNlE5zm5vubQotv/KXHtbmZmASxpHZO9iR9IWNG+EvhHA585ty
BYWp9Rf2pJkWpphd2WhErfFZoHXbl6s8kq7dPMONOrAWbl5zDUw27LhzhKorsQwvVLdY4TBw73ji
vVdYvy+agSnkrSrUulaxaLNJqNdNL1+HXmKbjnzZGpqC3KzWjeoA1Qc7Cf2voM2fYLo/6417n+VL
7xIzy3QKauORvxA5cxe2yFugFkZc2/ObzoxvWkh8lw3SGIInaYiya+XoLdpfpW6+6q5+0/P0H4X5
t8s+P4lkp1MROsoCtlTGCnIk+u6uZrrrWi0vy6Py5PhdKUEuBKmV26EFw7AbHgs5fKwF6+V8B8Zx
+CRTHD1XTsZHFLkcJpqINpoZ6RgsBzmR1qXx8/nPTxQ8/3PmOOoonXw/CKxgaAJUIcI8exmM+GFU
jfCF8qeSIxsqpvoLNgo1nqKKtgpCo15RsZFWUR5c1r8pXq0JNN2JTSW3Byw611Kp3jWtu4TPnRm8
KVatFhIz1bo0t11t8Cpo90qeZu+m1YQL9ay5BiY7tYqSv8WreW73WVlltiTleblyHDVfesSZa2Cy
S/dhXZtFjLSBprmii7+JkeEkaRltsXA4nwnxKSRNimUMzSwhswOn/U3l8qbTK+SypOBOLMRsd36V
zWTao+LRySIzjK7DcEzMbCUsXjS/h0Wrl8Va4V6/0I25FiZxXkVgN0slobA1DMl7M3T9lTTI4VvY
d4ggXNaLSaR3fqGjhcNQpV4A4V8vNlkoP3WRtIAjmpvr6Y4tp22Mnk9mF4mZoRoglpgopt7Cbjf3
9cmG3SiNgqxHO060NryKqePu4VRmS6/zM5+fgtQUsiwqM0yxlTh5uTNqEzNMzKL1pVvkzEKdQtJ4
HQ1xUW8y2zQSHKApaRaF+ZImyZvm4sl+0RRPwWhGGMvA1AuWkVo9+2756FXDq2WW9vnPzw3SJJpd
p2+VKHJz20isH0naSisPoaiF5Tn38TE0ToIsxyvVFOo4g+MkFD8EXZIPdRg3ly2fqe9iVlVegAFn
ajsipr6UZjZFpOvby8ZlEr1FL4C5iPi4mVYYYCTaATmSpagaq7ef7KDiJGzxmAeeacqpHQS9L7y4
xiDhsRqkhaM86WKtFNdIveriunbg8z+UhmNkh9yS9WwtqbVmYtcph5hXq5bT9jakG6XdtG0fFG+d
qcfBJqHezUYZVklwiFHgKa7cDoKcLQyBpz0oZcjLK5LZevNDrMLQf7acVKv22Iob2Onlutjv0NeS
/K2uodfxHc0J1XlA604IfoquHta/o8TwqOSFWCbfIScj4//gB0Z/XSkVErRIHXQ9IhySpT1ZSJb0
QH6dvEClQ+nrPWVYrGtbq4kTiAGZLh5aRI6sQ4qumfNUd50nXYu5gyfzSq0VM1mYzs+TsTQFHKFY
UcGFsBhxyKorLcy/FkkurXqnfjq/XuYamEyp6BdwyM0stYsq19yNhYjUQQYT+Z1rYXhZukcE52M8
SYmPtIUSZLbuxlq39QQ/e89qr/ttCHRpIeF8HrQ4t35spIrz1hG8ipWvRn8AGb3ShPIyQgMycR+/
ndVt0eS9kXJBSPUvSRbX38JBSH/Hat9+71Ml/eP8bHzeB6ywPrYTd2rNQlVSWwDqsErbhOpzn152
vJ4KBwOg7bkNRJkd6cGPpkvuLcm9cgz/ovuBNEVXNrwYdpHMb9dqh00lujJStKZMa2F65xaq+XFo
tAZclxSzhsB1ojiHa+6q64LfCBYsZLe5BiYHUPT1FB0D9oxKGu7oKTuW0go/9KD4cn5u574/2bEC
CO9op4mEsihaAM2FaAcV099jkBxftLOQqD6OEa7MYp3IemkbvOodBrQeuOwX6kKqGAfi79lfmqrN
FrHbNE3WEGAd5vTgtINrbjjDNu8K+dArfn5TS+LCs/xMW1N4XaPlg9LUvK5GuTWgpu36aO+Bg5Nv
8nBQ8DLzBa1fdQzg2/nZ+TzypCnirs2SSBI7l+OKmf6o0xqZNt+/bMfHvvfjvGRG6wSDy6as9FWx
tmpJZ99vxYuOQv+XsyvbsRPWsl+EhLGZXoEz1piqJJXkxUplwAZjJpvBX9+rbqulXDonR6q3KErg
4GF7e+81wDb8v58++yDjhxIVL90qBfkdXd/AJtz//L6BeRuwP3KhsdJlzdsW21rb+AyNb/8bLrnr
lXm+NOybdCVemt41I1LRmivYeeukQj/dXIMgvo3vX1ZssjncAqpsKt8iXtIkZ6a6eyRx36hcP1vT
XGvmXfqCTcgmA1nsgsvxwVs1/SVAKPjloGJprgTtS4/fnGphQDUss2vcWqN48k51CvlKn89zeAXn
cQGjS7awOjCTOY/gK3sAYsvUj1Kva5LzWMPnfh4h61WOzb2XxFOwjwwCzDmJ1mE9Cy8M2ytr4MIs
bSXHG8/zyxk6Iwc3A54IfvoBJrvQDSvvvDL49K5VvPUlNEINJQEZCqY4CQWPfHrTsBz0+yZpCx0c
Yorst0JePK+9SHKvqVAFbYSGJNT7fv7mbIp86nCdQv7B6VA1t/UyJijzLL251tC9sMzit7n5Y5c7
3w5gdgf6AAMziZN1rmaGIhWb0uzfX3Dh9Is3QSoaXTPoAC8YS/llNPVROPsCSsmPfz/+0u9/+/s/
fr8yzWpS6/ShGzTcQUr625nw2m+/9PBNkCp7R8axjpvD5LO9CupzEIzvSzq2BqFzLHHtxsgc5Nq6
29InS+FMWn1kiQiurJ0LI78F0o0V0y3TpDngAL+PJ3fDo+Ag7LXewoXB2QLoygUdzggmYoe08tiR
ciGPquveV0UgW/zcXEcymWraHFg7ysPK3PCxrdh0hAe2fp+IE4k2a59Bh5BG2m+QNekKUKjkyEnw
3K/ufbFna2s7dJB75anECDEx3yYm9QucQ8Hjv1f+pendrPx0rtdpJjj9KypAIk5DFrqTMBWDypzy
2vj3v19zaZo3ewCCSRw21SVCXOR5XbboNJnz2vPTtvj3Cy59x+asbjw59lMqm0Og7BNcPQpr/Kfy
qrfYxtL1/6rzJNqc09AqMRDYwweEaiwSLz0SPT32rNn5os37dtm3IbtbKf/tt30GPvHufZ+1Ob91
lSReDSzlbnSUHGltyv20et2zFqF+3wbfYu2gzEisH4zqIC3v9mSU6tA1NDwYGSbvm5wttK5zXuPz
RqvD5NSPtlc3AVQqUYVwV4r/FyY/3JxvdoW2k13xw5H0JyIHE737JuNweHAqba/ZIF16yWafQxqJ
w1ttUAc3xK9Qzz61Qjx31Xolk7qwQ7bwOjb5aKWDUgpidMsr2MNT8TG25hqS4cKNaAuvg8Ct1oK/
TQGtOLgHXX9ehflSzbSFJR2ke7lu2JUV9TYif8mbt2C7Nqjs4gZ8CrLbu0r6MrPNAMoegTIWVHeu
VVUujdhmy6cRzEjDESk/mQ1ZC2iCl16WREE/nt61+cLNnk+mmXdIn/EdIloLUlP2MHbBkDsIEbxz
1jf7e40kOg1z7xUlKZf2XMGv5T4IuvAaY+M/DkN/mYst1C6Cyd0SRRbLCiyHBnzS3od/FoP2I4gq
JIQV29K1Y4H+u18fqgEyqHdNlYj2hYRgv3Wq7PImZjBogxMXWl0rkIFmF4vUU1+6NoBk7NzNoofK
ebX8gO40u5m6ypxXKSYw9uycpQ7qyiLzG8ncR0FAVfowcOHWB+EDEHtfdcJzBW08Md5RaN+mOQ14
O11J6y5s2S0QMHQQi36jte9KjjYahMfT2zmqmuPM/OrlXWuEbUKP8Co6uWmqD5Bp/jxyv8D6+1B7
6/uW4FYxD5fZtfGiuT5QN3aZCtipd+ZL2l+7PF0IC1tEIOR4mtKNS41yhVYB+EPrYGC+DixGAY1v
z51jcLaT05h61fvQEmSLEiQ9rCvZFNYoUnrRjkEdd1/2zT6K0FSHLQO9ciZcCEJsk3EI1LgJbAVq
6CrDLNxBG/nNfOHcab2P5vFa0/bSCtvEIOKXb3Yctj5EyspnYNbZQyLK5ftSkWv+iZdesYlCPqyK
y6Dr69240DoqVlgEJL9H1jlzlDOIi1ci0aXx2kQiYCVKO0VQvykluiN7Gy4EKDcQBmTjkiBPpqsN
rEs1gy0ysBSo2/BB1Qe/+c2TL4BJ74yjv7uKFsvQnWqS7IABujfDtQLa3xtPZIsQ9JaOoCQB3zOn
vSPsgwto8cDB189db7IFQsiB6vdL8s5FsUUNwgChTpyK0wLCOLE5pWqEzHqSAooQlZPyryzwC+vi
/8EG8exIQqWlWFrb3S6tZHlvW/2okGFfydsunLD07dV/XIshbdZLuaKFFsdvyvuSlLmEwn3+79B5
6elvf//H0yeJgim18B6LVprsB7nKvFLl7/c9fLP9/agjSsWKF2SSZ5/TDILWVwb+0u/e7Pk3xdIR
7B34IToGyhQyctIf/v2rL83pZq+vkPWTI1Rmi1oGN4Mwx7R/HKr3nYZ0s8OBo/RjLBledNXcn8FP
rPaL9J5KVe3f9eu3OEEextCMpV5aLBZiw4nu4Bfg+eFOeeLXv99wKXRs1fGgwDvwEDI4B62HX4Hs
v4CfeA9JhQ/DQvfcix6WScCIdDW/mu7aOr0QGbfowTKKS28KrDyoNVD7qeXLmfSIjiMtYbTWhMmV
9suFKLWFEXrrgl5qM0jIbtKbgbI7PvHbmcKpEnYhAKLcYt25TNv3yVaSLaZwqfzejrRNC1QyvXmv
35grEH5MXPHvybqwT4LN/haA6vaK6RSN8Oi2nML9GvZf3/foze5eYbhUNiUSO2UsmPRWI5Sr8Onf
D780D5v9PYEh4dqy5UXTxZ/5HOfe9CUZvzWoVVAdPE2rzWVzDUxzaZA2O95BrWqcTCdR+y39wojV
/uaDhufsv7/lQkDZggpTwL1ZXIdpkbDWBZkhot97LfltJw5HyX+/48InbIGDNtJcxz1NwTl32VJ/
IO21xv8FTCTZwgZZ5NCoB9HiQFaPTjdNXTUwiooWgESAnxjOYg2B6vUgZQ7dXbf46YfZDG2/i0HM
Nd+Fmwd2MEjQhyu9hkufusn2F68nUIcxb9e1wZQnuFk1cNmJVee970z8jx/yH2eiltJECRFxYVPn
heek1uuyh4o6WOr/nqwLCf8WZTiY2rqJd3ZnWwhi1nx6lLy5r/nwK/Tnve2vUTgvBM0t0BApY0g7
CncY21UwlkJnt65gWDVa79iw+Aow/dJLNmGgiyc2coOXTHauYU1E7gMnT6sjLykZr5yal96xiQZM
WKizWJABqsDttXaPYzl9iaPwF4opr/+ek0urahMD2jpJfJ9yA0870WSJ50HRZmH+/n1P3xz7ZbLW
PoPL1q4FQTdr66G8VzE1n//99AsBZos2ZCi1URL1Zmf8UWcy4sCkmZTkImHXaFAXhmeLN5TDTFr0
ps2OQ/XgUycHKHpFvouv5FxvCJC/VEi2SEMHV5Xe2AmqxwMWqB2hTu+Hd4FMjnBdOeoyeRHxNfLg
pU95W2R/bG/Qv6mjSTjuZEqafehruBV6V/UJL+ztrfwdvKSoU7UZd31b7kIS3jMKqHU69r8tAV+t
Wn/+e84vveft6/74Cjv3EIyL13HHiXqSUfnYxOJGdf0DG9fnN0LQlYPl0ns22zusbeRRGL/sZkIe
BrSQ0YZ6UrNXZ7HmxSqvoUUuzcpmi3uua3quKHSmwGUqUvD5cgT5a5prl3bIZnc7UE+4nIZxF3fB
q1TsA6QufrddeSVrvPTjN9tbNKJpYdtnd2Eq4swLGLD7jre7f0/136Ofv0VlKVIDc9nietZya8Vu
HewKHVbbyGa/RoEa9mzogmu683+fb38rgccnyhmp8CkwbPgBKf071Au/TEFYovqQnLrlGtPh0ke9
vf+P9dsJHhsT4T1eg6JaH873S7dYWHUlxwTYqveN3GarwyAwFIkLhl3SLUNmqgkH1NDDid0Ej2PD
39UA9reQrRRaD6YJw2E31XbaNyIJMunF6rZcyfyuXehvcVtrQ6PIDfOwI6gFwK+s++FYdduU4mGO
plfSt9fU8S5N/2a7O9Ew16LStUtT1cPhtjvDerkCS6h8iI36rfvpygX+0vxv9ruO19jECe92sp5g
N8hg1la5Tmcw1BqyYfGv7J2/70x/C1vljKmBVHC1kqYXuSprgj5IZfN/r6+NSfX/dST9LWDVktVx
O5SonABTHNfodq5wkivbOYdA8O0MjzCM4fISsuUEOvN9Klm/hwDqkJE+3Jtw8d+3PrbgVk7xKgvU
+E705ndEEwk5u+657MldB4nAqH8fq9/fYvrQskBjYE3TPfNC2Pd5P1qlP/57LP+eAvhb9F4Ny3Fe
0z7e9xE8ZFk/6yydQ37kY2NvJlfaz0CMB4e64WL/7zdeWBtbSB9RAP06qNjtHV9UmI+EmPYmIkon
VwLDpRe8nUZ/xrgxsbirdOk+EcmuHXsY7b4voYTD4n8/GlJ2vVnhSL2fggAOgKZI47F437BsQgCc
WiQXcY9heZP8SkpQk5rexldW6t9PYn+L54P8DkgkawtfV7AFQl3fwin70Y/iKzvy0pBvDnofVpCO
Ng0roM+xX8LggWn54d/j8p8L7/9PUuFb/t9jHkI1SwxUMwihJ78CNYc/oV1vz5bz9Kkdpy90rr7a
briPBrceFjHZY69N/VRDLGlnG1irLmvbZkTZKVeUfaBpFGRVWl/TT7wQUbcoQN2RvlK2jdFa0dUX
1Sv0BR1xgOqT/swgKPL873G49J63DfzHqpZe3bFk5tG+6bzxCFrvqn8FFsydY9m4WdwZZD7Xig/B
/yqn/mXUt7p68RrAZRjWiDsxLrNecqKkCrpdG4JYNWaDCglWqehB3cvFEKQxy2jtVtwifPiGB0Dy
mR6uGq3qItHsO1JWdZMpV8NYS/DV498pnQHNxCW/MnW2wih1mMEpkZTcpAJ+VffTyGcSnRboPsBN
dwnnTn1iIBe1H1uihyWbAlgZQa8I9r17WjV+3+UTMf3S7VfXkbgs1n6aYVnH0hYXDS5bL1vipDrT
mpoceIDuUxizOFPKDV+H1rHfsCsAwzt2vRffQKG74VmFqy4Mt/VC2jPkyMS5myPYE+vUgIq6ShiY
g4faeONBh5zJb3NCOu+sdcVKm8XtIM+AYEWHWTN1sL4YHoJxRTexliChuETUMK1oKBRr23ht9qju
2jKvlrnch55jmWTypETqvgggw180GfJkKfcq0qc2GcK3LQaDVSXnZSk4pzBjrfwkS6yfq4jtaJDK
E4SvpkOix2APWGpRd+HPblhvBRhCOYmXOzr3+7AFBp1P82Gd1AHewj0s6geSyyTOR79CS3JVTyIK
8qH/GYw3VTv3WbuM8B6GJzwbb6AMC1eEfdqLw9ir87I+Qdkm16QCveCmaXHiQpFa1Jm0ELScW5xc
FtLd9Tfm4NEd+GNuR5uN42uJM6cZ8L968zDWy+vi/RhJ9RN2Dq/UewXp6871wf2SdFkHJ+d19vdG
YawgHGaBSeq+TdNP3Cij5WkOnod1OENPKRsGeZIBRqwbsmj9NKZdIdx4m0yf51LcY8zvwCI4hUvz
6qdTiOiwYBmvMgulewSdAZ73gM3nBoCNRbXyCThfKHzxqD0uKYjIizeN98QYlieUt/ciKDnMUSuq
sqhWw4l1IV0LrE1wmMsKWSmKkINZUwz82BWr69N7DK2fzTj18A1oz7Yt+0HX4ASX1OeqslE2zOG5
GdQtX1keV/R+Emrvr8ldwGH9PZWfKjH9olGoIJndFWAM1uDjziDleuIlWMuP1oyPocOS63uaJWiS
7bQSr60LvxPtvbCUvY4uvVOxzNt1vrH+Uggv+DTTCNrPzZr7cKTexb34kkAwB5Toog7MvZI11kUz
/fDmaszgvLZjsi+4fW6SEvnjvuyg+zSF4Lav9OjL8XOdkmcqacG6Ic7WtnuiDkK26XIXBi/AK+7h
5bBbqvBWBzEaSSz9BF/iu9RXTyUsSdZquVVxsgu7CS4bfeE1NRoOJxqle4+QeyUa2Pim4/0I+SEx
DkUp/FPrV0cIWuykTY4zWQ5QK7kphc76itz0pXkAc6QsWtnurChPMFLMZS2/YrtlTvGHslxfuD8W
8NHLHflau/gxBi/Oi+IMeLp8xXmPMCgAedP4c5Wm9xLScn4yZUQ/sLY9GgebxBp28UI+2tHbWzgZ
l1hSstM7mP7sZhhVkDGFh7RVD6Ucjlb9iqMfAa0/v/kJa5mApYassQ7PAR/zaGAvgRS40YqMNqcu
lc9BEpz8Dm43Ja5VMEU4BGyoCjAVbwPq72v4CWW9xJwmw6xu4QIuMhskryup9snUPlILxmE30VdI
ZaPIlrwGXXfv3rw0lulcEn27pnI/wKAga3w9v0WMj3DFetSzO5Y8eG4WHKViBQkR3FSk80Fa7pgf
P+I0gibMHNKspWG3j6zPj7GAk2gagavRjQ3MCOCwXa62mHB3LpZokllpoC9nPca+uprrZ/i3pV2m
zeL4ztpAf7QV+k0ZoDTxowkS9gxb7zTJ4lnbZ03kWvSixfTXg8qNBEl85T/DdRhyDbmRKMe/te3z
1KzeIyMWusmyb4EhrTyCfd34I9jxIqnjg2RUvLAGdiI5ZPhamBYIFfdZFGJwPqczvE4zkBKgIy4r
Fjdg1HfcZAk19iObJv25SUto3BKGkFrAZtxrs0l0zS4afanyhNHF3MxyXR85pHHpbuXAE53DNlLf
EzTFvyQxqmztMNB7xox3Fywty/mskEJN/VLq/bjYwds1JEU6EzpSHxovNN+pByx1vDL5FTK+QZkD
6t9+abWwb6x/lovJ6Vs+yyRfm0afRIAnFsGifH2iqrdh0XAonJ6iap3S267hpP4VeeFon0jVsOel
TIFDCZSnaGY6r/s+LmL5znmgPye18REmOgZLeundQdBvXXYdTv1fq+omUvRjl8JLe/pSN6l3Y2I4
8u3M2IfYYpOX2kKNCfijwGLRMyNtuOfG6mFfKZMiltvgswyS6qvjMEPfW4UD89mMY3syMZHPgwv9
H2UJAQo4PomF3k5N2v8um5H6O1hC2a+gRC6/ZFMNBZ/LunBK09PgRey+lkvwkwYT6zCPtD2WxIdZ
N2bxWw3YEmTjzHA/wUf0B/dnwx6dVulhxMH02LCof4Jmh35em74/MpsO2IMsSnRu2gg1Pr4M/pG3
S3JyoiRwjG6SF4lHYZfGA/IGNrpPI3AX1TkJovjUVzCXhi/Ot4GwUe/qhcroqU0H+fXNEDLIfNRF
fxgvsPvRpmNwMiP8HB4slIaXQk04iPuVtdhfLNU4mGAV/hAt7bjz4GL2Qczh/KVJyPKJjX78sTWk
OaMDEO6l1vOhM0LuocAdHNMwXu8RMKfv0eQNI6wo5qqojUmOrMRvWlfg194MkfM0TbwP4QpKxhpV
APTGGEXED89bcxxz06dhIboq2moNJ7SC4pTeOjE1YS5Nq34vrm8ew2pcoY0+iRs9z/GXmJZN7glB
csAsaT6HROMtPU4w3ABFArfQmkIt61ck0JtBvEs0nHEOc98Pw71MGFlypweE3nVRtHuCSsji5aCR
9q92mWCVnCF3TL4MacpelOS+uOthVlyCXgxvt1cNXWpZwJGQxHnil2Q61YsMwt2ikeDwbHEwFjku
YGavOweWlpe5aekeQ+B/x4ws8TKusLmHUtgeMunotoraL8ss7sTMfyss1NnLfOVUX0J3MraT3a0N
zM7bk2KzscOuC6DG0qgZIKxUIEA8SkiONXkd1TjE0qTJtdRjM+QwuvPGKe87T9iMsTAIkPBq+iSr
KvimaPkcQiUoh0W5x3Hh7PkzfK2mKQspjxD75rj5uCxBqZEAJmXZn0oOhK6LRIgEhnuSwBl+NV7u
I8VWN1TToSssouCTHkoub+eqDvN0ccuwb9alW3NYDPvedyQ8dr3zmzINDmkSxkGVg6Gj2W0Sz6n9
ZS0sDJ/n2gMBYyZwSD/rYCYDA7QIEsoun4ImlTdS2Tr+0DKY9rZZ1xo73s5TsN4hxiTrPpAVUbtZ
Nl567u0cegWsHqn/NPdihpIZBvtrh1JighwxmHxYrRn6CcYB1ZSXNZ1R3VdN9b1c3q5ycxwk6YE1
vW4zCc0sl/k60C9+jdSiWASHt3SjFhcWI0PC2PhI5AHP1DK9T6FZtxaad6G7qwb4bT1OFVvsjq0w
xd4lMAtcMOZLuezqJlnjQsx0qI+aQ+O3WFstf4GGYqtj15Cqf8HcrNCOgbmjzakUvs05NvyU+/0M
IbXSH5FgESAkgaOFC2SNHucU8T34n/GYg8va0hsWmEQdNYgntoA9m2P3MFqMX9WoEXy6tRLtTneR
12RTBxL9fp6nKTx744zSV+i3hhVQr0yq4zi0ti/CXixRJgOCMQyYcN88KKCprFqc4LvQBeZ3OVOS
wlknjNQP1wr5go0VtkUPZe2HZKSVQ/l5HnUOSZkmyCZQqPTJGhv7eTKnqsvh8ReLPci/7XoHRs6Y
5PivHvthaqa7HKQN3Lw7NkyfYEqJ0M0hU/TqOrb8Ngl1L4MkyuQ2rSDEh4lJ9BEmT2ucx2vlQYGh
Dtw9KB/l3oA7PhbdlMTJvhKdEoV7kzfIsDaIPaSlZ6OibWru31CQ5cMMfC/8mxKmEvLkQX1p2C1p
t/aFXRKYzOCJc72nsCMBFHLExiPnsh8q+jMMDS42IVqr33gjZ9wKaur9rKKerocuaibvyCTcGo+w
S1g+cBnVXaFUIOs3Sf3Az+ImQHgro4o3RRDJnj2Queb3pJ28M7Be7keqCCQfZmgFTBB+SHPADJHf
QRA/mc9lMrNg3xvCwww6qvQL4kXZ7HkQKegXq2S6b3sTf1+RFulMYDJFsRDOful4Ue6+lF1vjzGL
go8DjCKSnSQMNl3zosx0jyPI8UynbbQUK7FtlHtIM/hRjE0JUBuxcZCv5RS/uqFOQlC3RR+DaZ2O
dZZgFoOjoB4SrRIaAdNtFVQxuZlojRW7KFZ3ezcQbM5WJbx9sGGK5aCnsl+KkntBuyMUMM29161+
ggsRno0bRAvodOUQ0qGlxntIM091wDO0QNL1Xiz+MOagGjK3W8fIOJymjRqfoPo+ubx2/lQCmukH
zZ6WlJMiBqArzmLPcy+yHlNe4Cw1QPSzhHx+W5WPICZBa73ymo6cUU+Lvr+lmkGGhJyZbJQ+t0eE
OICXhUirLk+TugOkmwUkyMA8iurM8ZDwQ70OXXyIxxQogXnGwGVhtdrXUTWjKcwM6c/CjBq6GCNt
AMWPFJKuc12J0S8Yjh9bxJEYzC22LjXn0oLCB0CkD3O8EKfSlzhZhM4ZLpS4uQYpf2yN8MVZv4mt
ZjEHcjIfNRt/u8HyCHWMuLtLBk6QfS4jlqyKxAKR2hgNq9yP2QrF91Knr5aaVWcMd7jmVPNSxzuH
/a5yVsn4Ea6g5vO6vJHDPWX1y+x14Yd6BQ5KeF5lsp7MYYzySemj9gOh9OikJbIkXH3h1YRYk5Dy
Iyp+SgLoVjtAD2gZOXkXe9obsxWG9ANHecjEi86I697iwBxx6eqs4uotSs92ouFnWGcOKKPAM7yu
nyrfjgRuzt3b2Wm93vh2H2JuzHffM0G1ZGZmfX0zL2MpVLbADDo9QjUExd0F8gzlfYiDWT2lpZ2j
uxn59/hhVAiep8m4OT3YBnrWRT8HfL2lcNt+hJRtOX5su46j07Kic08hK4Ms74eQrIlu3NQm/j3q
TgPfa+YF/bkvLVMJ7urKzFU2LzRhP0ZZSvVAKBQzTgtQqcNdO0dGgmYPY1Vcl9I16+chJSdC09E8
hGPv6e+BXBJ1Gyk6orSlRaPEz24ehvbWAjaiQA9YS/eZe6QyH1TdhOIezM+KnqA+FKk7OwRwvd7V
1lcRyCwe5b8cjIIWXGqHyb5OsOOWyEETwqqzqMzaHTsgh4IyA2Nh8ndjB6WYbMLKCJ41kpAzDRra
n9Aln4I7v5Mw084H4tVI8cCXmIu+iaGEBouV+RfqEg2OXTiRmi5rQJSnOLxloH7UQdPOH1iXwPq1
TKQizyH6M/5vHwSI4BR6DEUAM2A7vpYJIN1VFtdtLV8n4NQ9ZFC0r5c5H/uYDSfiTb57hfi1MCfe
CRM82MGHYS8yhfQubo0+jWizTLe4I0TiG53aiL/4Q0jNi7+sgHAj/noWgz7T0qGg1rkOerWZiIgb
/KzX2msekti45acHC0wKUA7RYI0WPNUyVHk8lza6kVwH62s9xF15NjQBQwUV3lmn0AQSTb3XSpbJ
r9BYTj7iCs2X/YRce3r0iZd4H/0xSPi5b1Q13KUyrF0BDc+le1LeErYKv2uGeUw2RuCcJHeVw1E6
Z/MQJyhvp5WdUVEaUxx2CO6efzJ89BuF7qyfRG2WII2bUE6BiyAuHRR1UXYswznSxwUIa1ZEQnh1
of2k468q6mYUOujiN/19J3oRpBm8RJYOaNHIIKwBVtWRm5BINj0Q7UNc3nUiST8uXQDFtYTUwnz0
aJtg2cW+B0CmjEQFdeOQOlRNEf7dTafa1ltQ2gsHhV5iWVf4ByEbhzsjB/yWNwRsXd71sHTuPiIz
DcouYxVi6Blie5UBREO/RYJyQDE0yuG2GdHd4POgy2F4YuuXqgZApLnVlg9rikoLFt7nDhuNfh6q
YaWo6Pk4vWkeK9r6L5ARWxUtShOHCIlxNClQcHy/Q1XTm4ZmOtQLdsPX0B/maR/EtSI5UrlxOXtt
aSqkQ6W9TZEvzyajRDfTOVFzItu8iRo0lWdA8UxBE0Ls0RtXF96g/xyHn3yadtbPrOJkeoI2cmWa
fB6hV3LLvP7NfBFt9mh9qWek2nPecFWhTU1X2NgfkB4yQFMMumAPfRBxeidomc6PJKjWCmilcBQK
aB8Kvbcxm3RXl/sU2U98AMmsNEhR1GiqfdhoWWmcVUSi0pG0jQ5bVLXrYb6duiUtM6TUVO78ivQ+
PsyYdAe6m22y+a2IAVuEaOx24ZKa7qiY8lBfpb0pkSR1EPMQb3XRacT9LgvKVgYf5Oy68WYykc/O
EJ+wDoUC3SOL0HXaFIaHkp4BSKTDDmWF4Sd3DU3OSFEb/x7mT6PZ165dKpzj0Cw+886JvigDYBqf
yRiU9HVtQi/JkYZ5wbGTnWS3nScXD+4ia7CegjSsUSSRpEofemopSm3Gs+GOUloWpCf0CFUzU+8d
tgEE7tHbRuu5IZ04ljKc+jwMfBGBijfW8q71Q/MZgAvcK3mFikfRiLGP9iv61XzXlHOL3d5Y3CsB
uWJz5lVR4z5w2IOTHdy8E7QsUMHod3blNP0IaqpVp9j5Qv40jqHeUDNwcjOOLWq++qCWBPu2Crl5
qmNcAj7FhETuWRAXkn054eJ8ghUa4BigY3TwO9GMNsjsmQHM3l8iFFOhY+HhlB9SP6fjtJrPKDo5
ew9eGyWF0L7k/8PZeTXHjWT5/qtM9PNiFgkkkMgbO/sAlGUVnSjKvSBk2PDe49PfX2n63m3VqMXd
je7oaBmyQCCRec7fnZ0r8/FcePPcHW2ikLpDgpeyuAfoau+rZImybT47Qu+6iOy3HQec0W3kSFIL
g8lXzwy6jlI49qcq19NGtZ45fiuH2s22MMIXWQo8Sk8L5znt7wBRWbqjiOlnH6ObXZ7Cns3vEJdq
ErdVanjmu7kytHqXOZk+ymoAJwVUi7ZKRahZ5sWO5DniGAmDrC0TtUnnysEiN7drCj7AlLMD5JBR
+uR3FeVdm7gwM2NluOzX7TCDI7JnvHcnQsffeROb4wcCMGle/Up5MTkbdE/Zpl5sPJexzuWHPOGM
34YERL0ZSBmh3tD5OD2iMc+qd6ZKnHc0LfQgc9yDZerQzq27qSmi8HdmAc3hs6ej8XObEEuxHeZo
KvYDPNNF/w67cupn5YJLj64XncOBMvuUOZ7XUSaEVfk8uwU4h7SKyHp2p2ippa+zJZSOnye2MXzO
4sWrDomosxAbuhlPBwmq//tgLzZ7nlizLvSx7s8tFAoK1dZHWZPfDzpubwe+lrMjtxc0HIwlf5hK
F+w+J1PuTdQWUC1jOBzLpVd36I2GR0sMk/1oTRaUgOWMHlio2zrZDd7YtQF2UfZLp+N17y2DPhem
53xyaZZ3zjgvOxkD2pH7CSxsxUC1ve6gDgRRVY2DUl/qqTvDHJC1srTZrYdDa+fye5veXb1N3S3Y
k6eciZWrjYKtTFt7PxW2BqUU82OFvuDjIG2F8sAo+UL0Q3dxrnOA46F4W4YLrgq8rS8ymuMbq4Zy
qsP1Yzgv45ZRVuXku7UOX+zBSz4ls5vtDNX0AajQujPixDq7MTCLv3Ly3maetnu4ocKxd8QjjSdD
mvaxLC1SmZZGMv4Oo2sQaR1+5nEan9JQFyEoDTOIp5J06dlaEczEtWh/d+KSCcvOOpTP5tAX91Xe
zntTubRUcSWLeWdY7ZhyMES1FUReBeMmI0a0InOWy1Yrx7xBo+0cTWtMDlZi1/vYbXIsjk7xoW7W
aZdMutmmCd/GT3H3JqDD0k4hs+b1aCyFlwVAyCbJn1F2V3R5f9ZWlR7ScgBqIbmv2U6V3WwklUvk
i2FlDHdd0A4MbWfcO3Vm3pr4B87An2K7WBeQrF/Fk+yLZMux4p0KSwgAr9TW39LCpXF1msXcCVGE
O2a5uE9qTZL7rHaJkbQstSnsOVO+7Kf1plVi3iZ5rreMzivJ34wcO+jL0k19s7HJ7a16xHYMpVoy
chC0LZm20aX7pSpwpI2snS9d1GMoTIDjNG2arwlJ3FaRBSgYzt4bmmTnQ5xGid6wJeR5oF0pHhwj
9jxfjLX6mhikhUE9j3R1S57nfpvNnk8/UTLtSY/xJkM89NTr1hzxT1jVZ8M2llv4g/CTTmfnmK5e
/VCQmjZsG0ITN1nTU8WlDK+fXcO8ZUhb+bsVXbisiuc81xOnpkfhTNvp2OMRjN9CUTUBRcDa2kTc
+/UQrUBSNentpBHlwx2HN0MdhWdFh1T06q3MTetkF0mH3zqPlkCJ0ROXAZngkGXmIGfNMSbifHSm
zbh06bmNlfq0eEt9G6bQaHFWqBvLWETlhxTp5xCR33YhwewmWklJJrEUDjYnhCzIqiS6HS0lPgLJ
03S2lYq+eXmUBto2l01P13EyPNE9eHQsH2JZEW9vkPFgY8JJ7HzZuKm4mJtA+6RfENV/zhiEOPpL
2VG6SJsIfMNU8XNqVPZdnXhZ47exO55DpaD+m3KEW+DIfwxtYTyZ9qS6HcgBzCkx/Q10Tj71B7C3
C9hqVZQyXdXedtRhh77IprvRtavHKXUS0GBYUmERezTVya3sEdcPnAV7R8wOksNkPRnrinYJlNdy
WIVpnlABV3YKhJ+LXeo56ei3zEoJiqUuTp3XDruxmz9EHbphEzCGbqH2ji727Id1jT5HyzgjMYvJ
704bZ29MeOOzyRsDxAj9doDP26MfHIKa8/Wcjjm072q86/mYbUanYjIx6stK0f2+QjoUJBiB8ROG
xU44KxNXcar4rde5B2IMobaNnCHCZrxU+yZX7S7HBHs3jFMBqNKFN8KZ7d/nsDTusMZeat3Wnb4s
U2/eDGVqQt975lZna7xvh9G6pLIMD4uXjneu0haYTiG93DertNy4jil8Ok9706miOs+qct81Cfw2
zpz2APytD4SItg9uuc5HbeiEXm0tKIZ0/1TFDIdtoxHGaE3i5UXZethp9OnB4pVTUNKdBmpg8oVj
a1znbWQcjLGpfVNpwRFrxoBgS/W7qIYnjzn1uOhFtYtB699G+eL5TQSi67MRhpDmoKlWG72xOGh3
pgWb7q8qFskdAF7DlBUzreLbkigp54Gju613ZJh+6OiJo2VDHF7c72VbJPzQ45pi8PWzIZaRvaWS
cqzjDHTnfnDMdFn3kWsuw52Zydn4MOfGUu361B0bAdcaztGbSvVzeGszPYn+HlNtNB5H9vs+38AJ
LiaTYCsgqM1aIrAEOI2kmgofv3dJ+LNyouybV1NefiIAdly2reN17HyxtfCIvATlQgI2sW/VAIBB
0c4E0DONzJzccg8Ka7t2jGeVSDJC9mC/7VQvTt5Mzt+ztEGSbpbZmKnwm7F0ksPSlHH66BoySn9n
ejo+RNMtW6Zt9TBT+Ve6pryzfbG01cgKTwi0HPumEYMfRwS9PCO1yN19iJxkPVrY8NUpJmsi5fDv
Oju7DVXopW9Xc5H1i4qHqHiReqzyxBeat+z3Uo52QRU/McFlp8fWtTZzv5o2EywsJpVMzVJXKfqB
McsPrqed9lCmaZ0RVQgUmQZVwqZeBcyG7tbDSCdTPMZrOM37SptTiS7AisNTG8V1/JFM3VZ+nZCz
1gbgdF6Fb8ouQQfml2XuSVqweFLGpdnO1NcCFmAeDpRSS4/UyCSp+96UMxwaSLM5V4eOEQA1KF4e
Dp8Ma+6zW9Zq1hxWhgMsKNdryEgHdFV/07VNDm5RWqzngrkNUWA7Tmm+a4yugP9bxDIYhCJUc/YZ
DKvhMGCyEWn2jSKZ/WDJpumPgoO8ftZzy3Tcm9yUNJxdPtTlkSfAMJeNSI3ZrnAlVVXzjQC7rriZ
Q4rMxDfolZr3dl4W6uxUwljfESUp2lurmvt8y8LgsQaoRVn9nuYX5aaStF6blISB6cY151Q+Vy1h
iKmfRU4uXky9tskzb2I1PmEeu0wVj0LXaW9IWTVRH7iM8QKV9hatPhojR9cngoNl8ZZclUVwsLZV
N7zzTKBp9CtgnltDsaofREXS8KNjJ11d+BT44QJIYJZ9fktL2xininyq5W6NdL6c1VznDdl43lD3
3aVlZeqPnZtD9M5aw7LblqGZlWzwo2E9SAiaSvlwnrY6Ea2z1LvJJot+F1eMmmV/rjN3uG1cp3Jy
nzp3NShM8jBLjmnXu8vXcQTXpT5X3SzeGl1UDYdYTgqJMnybu+6YPx+Fh0WWChgUwn0Vz0Qt6hLd
iSOzmyq25xFOeOinZ+2ZeVEHhnbNqDwW3US1mGSL7m/CxFa2b68OkSExnUf9CD1TA4Y2XhHasHwO
5EQDsJilpbXt8IZ1zl0+mJOebnl0iO52XUzauNw5Ksnn90axEDzix6K3q2EHGDWCX1SrK7JPcdzl
KTraMeLdTJcwiu6pq7tpQWhiu9Q4MgP/U0jEKr24W92uEe+qA8JCy4mYoqoRvcR1SjYV0NPg3eda
A6ofkdHVkAWrnaq220SjHszFh2z3hnQ7KTl4b0kzKQpQiVYO2bvaQMn0AJbSNo9pm4beC6CxHp+c
LLGd51jwgrytlyETbzyTBp/3OSaU7AsJ7eE8o9EsOiAuAjJmz96Yjtt7p6ke5+icxZnnnoVck+bR
rAfyM/Nqjqdtnnd5Ay1vmqEZZGU9dKcl8Zb0VlnITx5Dp57m98tQxyn8byehuIfCg1HuetIJCsdU
49s1xxwWXATczjmO5Wp+88TFr3IAqs8UBH+4tIg6cgNUzrOG+tDYiSN3FoN5py+6m2QKNaVDeWrC
bET0UdudM41HpCqRZhN2TSf0eyY/CaBTSOk2aOsumoM2pwEGwFvRk90gvJDD7cLQrTK6L7GaZOfO
aQfvXdMCvvhyLpZq2wx9P23JKC3LbZkt5hk9hPkmzWNEMrpF+LVJhDF/KowevdE8gb5vy4mOKTTW
6MmGcWdA2FLAFevkjRGx14DAWtYEg1MKmkG0g+XpgpEcJXDZQmbsILP9xDpv/KHHwHgDEmbnp8Xy
gG36sbErINXQ6jfuMiEunK3aABDPI8fhiAAce2gtMM87DeyvH+oCfGIMZMfAiOieBkq1xZlcRndh
dFhtLqsZMGDMNZ6tKZq/1DnrzA3iHp3dnQHPgJZmHfNqgz5qCn1DJfRT1mWd5sHImK2zV8Ur/UVO
Y8+g4dREguIyeiEwNT8jrUXpfhtzHZmPQJ0y3uUIut7rnCCO+whQuaK/1fW0Qb1RovVrF0pFZkVZ
Vs94EfQ9mV+sUSEewki6821Zlr08lvGa0KxC24H9dgsmMLnoaXwbCbv+xOTM6kFHmmuiq1HTXbqq
0jvY+PiSO1SlKgvGksvZrzYn+j5LVeOcM5efx6dF7tw3cSmMxQ+LtTMPkhMGfizp6GeifJo+1IYM
89usCcX7NqfZDKK0Mxo/tcLBuhc0Vvm5aWNZPlSmrdI9qRUtUowCrcJdqGM7DNouqepvGRNJAJJn
gr0OVZNkuK+bhh4IrrnO96qPHPfBmBGXBk6jJpRNcEtVvakcJrUEfeEURMtQwLMJZ477JGtlfoTi
L1LgmdoN/XzKBlLoDGxA/lBGItm0ThPSYbjr8iS9qqmCVdlrFoSgfq6/sErN46JD532qJIFvsTSA
PA2cAcbOYTMnt7UR44dSdSBOcY3YSPlut8RZ5ndF6lj7oZqr6SkjJTPy6TwJu5ecm8YuxiivHp3S
i409BSrvazKn4bhdEzv5sq7zXG9BtUPTdwhXMA9l3tfrV7atNAxcyU+8bfsYlIDQXmFto4yh3Ldh
1fH7xtIUH92l77Jt6PDe5GaBNALZsYkUEjYSrWLcDWtgwsXoLcfGrDYM1Bh+d8Oml7c8tYzGI03j
bzIXzPBAOxg1Qeo6mRVM7biUAdtbCCBSgPoFNNhterNoZ1C/z1NjnQY3VpwrZQJjghR7cR+9kd1w
08jJijcedMx4cmZ3jjZdBdy0rZZEniQToKBWs2rldGy6S81tm26FLsbKGi/Iy7WYuGAQ/KMSuTv7
in6qe8vBY6WbuHVzeV+36JCCnKoIvrvgC0wEM539du3opILCKqbo4FSG+cXLq+4jZ4EtdjJHqxmQ
lj9kW7uP6tMwo/vdVL0x5wHUjb5HQFcY/iTW9GWoVVX4WVwv+oGXLPnG+D/aHuV2xPcGPQwKfVHh
MYko1oppA9XYmcjoQHzMN3ZBRAHArNOguRWtyXDefCLx7TxY7mLiTGD728o1HC/1ei/kJkl094kT
J013IMgSYZ1rWN/imYGNSEKnzk33Qw8UHxDwpfNTy3QXwo4mrA2bKBoMa1tM09oyPWNpT6TrjNVR
RMbypS0lZcCyNPRitOBrfM8en0c3lYg52iZhFWqDSiEdKKwg6FkvqpzvDbSCXlAYGTo55guPt5qW
yS02bZy266dYZfKRMQDxixvNAG1+g5GvCAQGrv7zAFfqXXIlGdM3M3ENf+gwolhjBFDUvh0zbbo3
IcA7dNlaGEGbdmpECePZ7hPeTyjIyl7ikmGOjbfW80dj5lzyDV2F3eJHbtKF57numvrd3OAP9aiW
bT1tRQGaPNO0wvrCd/dA3anvcBhD2cuQQrj00ZIP+DInc6gavS1n6cYfO2dY8GENE+OAGViUjX0O
thIheAsZ9ahGQ2xaO87GZfNvpKRrqGvl7VHI5wFHxIoY1lLoVyJmdzd987a0GRPkLMPw2C+GuS3i
BMq6M5wtU3LQ11PqoEcy6odpqT+Zs9fvIGaGN2bm6hO47vhxCi39kE+myHxzHUFxMjPbRrUrdk1j
LQeEQOXjmpOvPHZo300lTD81tBOk3gKo20NzoFUzzgMClUe37Z3A6BDLJGkBbV/Vg80UjvqC31by
ABhVv8OFXj+NYzFu4mhQp4bKxvZzuw9BegE/8mmewMKT9h3yqoEpQlPHPEG3ONhjHT7LNYp2nilK
5MBy8Ue6Fr9vHdCOSsY3q6LYEFFdvctN3byPjGz2GxmJGn6tWpDr2uCklZ0F+SiMYPbA1ZQTu0EX
Zi2a6Pl2xVTj0xKvmxDA70EymONtg5qTzMckPPxbu3p5HZZ2fkDCJpmEHIWR7Tdt46Du1Ck7y69t
Lt/jbH5mPLn4X/7kc3EpvIuq7PJtv4sOuPoOeme9M7eWG8ittadI96WPIXOfbcYgPFkn74Ctbyu/
1gFbEsHbr1zHXximrlOXndweZziRfBtGH0yv9av4NKLj+/UP+VcGRnXlI6sY96DDRKmdYGPcughO
GRFaJWg8GW7sx5By79G6iqMnmmFLmZf5dYnXeCKysvIVcuRDnyH5ooN6/Zoufqqf3Xj7xxvPwBQm
qC84AfXUWt0u7z0ZP1Sc6OCuFj2XDyC9Ogei4ckTHvtIDQGShlgHkMDV8Mqd+SuXk/XjRUTz2s+J
0aodPSWzo5OYqkuFiL0poOQBZanrHX/9DP7qAV9Z1tqmWzpp2+5uBdRTT8RopsVGFMgUDllSQZ/+
+mP+whmnrtxrkOyNLibL2UEoWCiFRLltYDb/dz/EdUJ13TpjRyKlsxtVgWJBAAVEha/q14YM/MVN
uo6o7puoKeooJL8ITMLHIXMMdXpH4OxreXF/cXvcKz96j/kTqaPr7DzZbPGAoq3GVv3KYvqrb361
lYQz3KpDs7+LEAr4XjuyQ8ZAtv+rJ3sdTm1ltY1ul3tjrYXrqx54tFurp19/878whLtXG4TbimLC
9c+yiUFtv3VlcinO3IUIVlgDvC/1gGkczKp36rtff+Rf3a2r9z/2IsAy5kLtAIyd97Jpu7tUQLn+
+rt/T9n5yfbiXr3ZKl1sd1wiuSs8TVXQ6fLCXgr+eVkoud/JqtT8TilF6e6TOn2brmDBZhdGz22V
hM0TBVG8bZf82zzaMRK+Xq1gRd+v7t+/zv8neqke/nkd3X/+B7/+WtVLm0RQuj/+8j/fVgX//sfl
a/7/37n6K/uX6u5z8dJd/6Ufvobv+8fnbj73n3/4xbbsk355HF7a5c1LN+T99+/PFV7+5n/3D//2
8v27vF3ql3/89hUSvb98twi98W9//NHx2z9+s3iM//7nb//Hn12u/x+/+Z/LKP/87aWLr7/m5XPX
/+M3bf3dZQSDa1rKY365LXhq08vlTzzv76bl2QCbSqCtNi/Ps6zoh/hI9+8usmHpSQoiV7OH/va3
rhq+/5H5d0dJLASe4zj6YkP+f5f2w7P5r2f1t3IoHnDn9N0/fhM/nlTIWbWGf3MdPsf1pHu5uD+X
CnDqixtDSwC1pJ7fN8lzlrp+gW7bXiY0LGEqd6U5I40LkTnO2MH/uVx+WC0/XMHlnfivxaykIpzI
JBdeIT0mW1NfXUFpi6y74PuHJfTmIBJ6WyB9euxRFqNmqmDFFuST6MK2rHcam7IfN7aNWXbuHOSn
wvjyp6f3xy368wX96OL/5/Vwz0kLsz1PS3H1Dludh66yktHBYjAZSjXQ6DrRCGdFc/SU+mJKZi0O
Q/LacS1+3Ke+f7A0LZuhKjDmLJgrd3I5tthuXSs59BuVVruwaKejXqWBRkvD4E7FW7vHQDm5g5/Y
xaEepw9t6FKDVh5a09F4cuL0RCE/Pj/9+o5cXZjncIY7rqVZdLbJ+LGrOwKFAYCh+pLoLXiVAoHX
2R5qND5CisCtoilIW7TGv/7QK6+6+v6prpAS+sJW6l+eg51Jt2vitTg0GebWAQB4Q46w2vZ6+ZA6
L2vUlHdL7BXbonEXvBriA0F4H53cTN7P9OSo+MP8pqynPZq37say0yTIiuK1MIB/uUxWCt09XZlA
uKZ5h358gZBTrVPueO0Baeizh5jfNyapA5dNBot3Rx5tXn7tpkO0TAjhohXfqv0JeLPf1lGk7rIN
LA10OkTpbS1PvSO83Ss38sfD6I8b6WjBLqOVyzX+eIXaMBs1m6o4KBwat6pAk9IMpyxf4mAaoFtN
Al9HadcgOHW2ayLs4TUe2nEd3pqIY29FpF8pta5q9j8uydXocLhnAnz5x0taZTzHSx4Wh7IX7/Om
Eze2bh67QjsI+8rcB50YA3s0kgNgw8e5w0Vro8y4aGlkUj2xXz78+iapq13o+2rj6QFgeRLf93Vy
HmidKPIVc3JoS2fTVqLfMuGmfKOMPt50Qte344AUMQnh6dHNqq/UdcHaeYc8XtpvpSbdw3zKZvTp
vV3E/oKC8gZJjX0Y9ZgGadLe9XR7h9zO5w20ZRXENs5cfro+kGP+gZGV6lnUN4xGXX1harzQcd8e
Y0xDOGkVuGGSzdu8lxcod5GHXHipnzZrd1hzkWKpHfCyDVAds8XGRIg4oGsSh0EdJ9kJqf97gTzr
YQ3TFOupMd4grNzMZTbdrJf/aOKUCTlHKiAiT5zmat95q3PvlI6xm92F9ruBa2876RHCWVj3FAU3
i5g/e6W73KP0LDc9sjkYhPnOKeV0HHPLDGanSQ9LXLxPjOa11JrvGc9/OjQ8zkpbOEKyayqX/14t
oGwaHTYE0RyaaXxxFUYdNtQ8cIZiPqIWOlThmpyMZdrM9uIetFPbDypMhmPnbabiHfMj3mfLoPbI
fyPQ/8cpMvoDR2WGTtidzsa4boDr1cbqcRRPaT9v+yaLjxzIHxhHUDYAf6PH6iT6qwcSMA66yLoz
FCQnAzPq7tz6EPYkjsWiaTdmpsyntMfd++s1e312f78JFgSilqQhWuL6LUqYP5r0uclN8DC9hY1R
gMftluazg6Js11tQLvk4b0Ov/giGJl+JP7KvXxmegXcxKTiKWsSEbfvxJWbUq9eP+NEOcV2nCHHG
+b5nuM8Kg3ADHLWP27S+q4fZLxeVb0nCk2+YuXDCKimAJ2N5mEy8gSuR+rsyiak1vPrGMIfliDXm
uZ6WLwouHNPGh9JOnb0njO5D0jSYvBz0J02EDNnZo9PUBytf9zKtUHH2zRvL7sTm1zf6+wCQP6+2
ywFI3SYs7AjwtdexwRXShoQWtDromJN4leazo92tVU3LfR7hsW4t4wO2oqCWklNompp9HbYqKGX/
AaZ+RsmJeztpv824RPZwJdFd1jWc8F4WfYltMlXlugIEYkQ52OBQYeUl51EIZljG6W2BXxKS04Mp
mHAVoe4dfN1H44bgD7GNUAS8qbIo3aSF/pIgWfRyVEUupjj+Qprt8svayLpEHe0m0Plq3lgxit06
03InZ1R+qOluMzmF21aZ3jZn+qR1lmvHJPTGYMBsvdOIRQykpoGResnh17f2Z6UFN9WiAaP+Vdej
V9YJN4pVGsjvSafZ8X/WRojSIaECIU9aMFeIDeqVhWtdYInrxykl8iA+1qaWviq0IE15HVBQHGwv
AmtekCKHONOfGkt2O8gaHzGy2NtsGH5aG+Mhj9rDmkYqWGvn/QDKcUxqhUWu4wSY4/wd5ox206Xk
E8hpsP0C/9459l4BP77jEFdXjfFKupdSSAh5XScXA3koxhBmh7Yv8y28tTpGVbpuSQEYScQQlXWa
ZNszHiwkR1fLYjOGS7TDvqwOC+GpG7GYaDbc9agW45JlkQfIQZKzCrv7RlwoaDvb9s7HzBOomjeh
HZmnxF5uEjhGXOHLQysLgVe/VZucooq5BTuozvV2LuoPedye9FTbZ604/CwLt1/hdc917GbHBX/J
zkvDJlBJ5d7UdvVlXgaSsFer2blreqA8yc+eh2oga+QD+n8GbhD+zQNAfJmtUEtF0cuTZ08QF/jn
t2C6kZ+nE04tx763wZRPXlyGmFkbyuIl2UbFmH2MJ03gAHnbt6zp7iiK3nqlRFWXHe76kWhLCjbh
S91+XbETqyLou5LigATz/agUmZxuYZ7rUD7biep5AP24b+Acgimqh2C0tT47IfuyXYRv47Vttjkg
e2AyhnujCPC+8TAHoB9H9lBGrtgnXV5vRldGG/xkWGigprDwdreD2ZcnN34K9VyeZO9Vfor1FZFO
nG9Ji3RvsnI7CocDv5/zp8Rc8q1r5JjJQtJtFm1xVEOZbRxslBIV8rHNkPOkA8GYwxLoqroZw9Z7
nFzP3Me9iTWjYYhH1jm1z4AN951dR7sM8Zhv2Vp9NjFd2ajdIS7z9k6VhNWJZpJ31BkXA8L4cCEH
XRJY74zEe2oNAxt2Mg0BQm69S+HNQNL1WZIod4D+QCfxGvx8qW//5Skpx3UFLbWprpPfDObw4IKJ
80PUJnxAih8dbj4wcWEzydV9ZUf7Mfb7e2krOCNMS5CjIumvfzwVPSdDssf1HZoEJT4sUrE1MjSC
KhyzXehanB+2Nm650nCTdvRT/+MNVZh4di8dCVXs973vT9C/mi89U8vH20UV3c7Nu2kB8xc2Oz7B
BIP3ail2BUb98QPT95CIZLE7XefAF7NVRjYo/4E06/AkEJDH+kHhDr+naCSrpGQARJInaLOhobqV
ajgOuxt0DZxNyAEP1ChvIEZeCa674j7+eVnClS4HtqY2up4mYGsAF2in4pBPY3peJRQkhp4Ayd1w
jC6QP8KY6cwAcNeP4xDFOatzV9HvkFYgKCOY0bZu9i6G/Js6m3aFO/dnC2+x72blQ0ok19YyVuap
6Ln+iHEdHlXbbH14xTASSXwUcnplZf30TtMwgSY5Uv9rI2dMrkpH4nEOQ4XKt+ftdXsb5YIjJXaw
OIhIVD0aKWZQFbOjVBGZSc3AyV6K/LYbFmMXtTb+3HJoXtkJxU+OVMEb5kq6ORb/dRdsFW7mWrFX
H+zYfrQN4wxicCZNg1JFt3t4seLkH/LFmXYIo/PXPv0nHS7olXsBw4RjoVX/8Z0rkZN3mOvrQ9+0
4e3AiAMbA9WJp6Bpo/ZMpILxdnjQOsCE6t1ECq9vObWIE2qdbUSCXvnXr+H3VX+16QhFxYgg2KH1
uB5T1HhZvjoTfUBZ6umiatqldAyUEh6yTgYCLIN3TggoaWd1y35SBjPTRm5RnKKFPasSFWXe2Jg0
xA2G4/DGGqZk30x6OWcDTUpUmyeyoJdzLcxL0fGMVfiVF+hnPbpQNFnK8ZRziS358abS24bj6Dn1
QcamCzgHb7v00W3pzOhD6ttqcPCzX+CDtK1uJDEltJ1LdLbajjw1MpCQi5uv5Rf+7EFr17E4cNED
qu8H8p92N4+SwGw63gAEIqQV2wouk3GuWPuM6kA2hsetyZMN9G0STLVzwQ0JBWG0NqCalvljO5mB
tRqvDSa83Irrh621pfAAea4CSf3xVtWio5SfMCGpkvkoKXjFpi6LY4503Cza9+VAgz+p5hVg5yef
al2wU6E8Fr53PZyh0HbrrEVcAy3Vzxh3xVm5WbGxc0aoZG5KVTfjuovIIPj12r4GKi9YiWWyEVmg
c0Lr66fAGJGR4VsT+9D0xfA8+4wrg9i2vJE3IiLuLx7abEebt68F0noLsV2AkocdkUY5irAFiMvw
pIgjPzDX5qU10tc2hJ8cwtQetKZSaQ1McAUPtNWUjfPctwcMeQ9hV6+bjGBB7ACmDnBw60MxDslb
2XUn5kP0+8FgP7X69TiP42ki/Ag1mXOXVcI7ViX4r8KHtK2KKNlMhvv513fzJ9UJmRaOplsVQoGu
/rh2DHZvu+eQPOSZa2yWGU9TjZ2oQjxIWEfw6w/7DudfrVQqA48SgYhOS1+v1NFO477P6GcwDBMb
suBRIIEn3hjDHdbDt0lm3Hu4QwDed2tZz8fCQFpP7OdrD+gaO+CHkiSaes5lxzbF9eaCpvb/EnYe
y5Ej2bb9IphBiylU6AgGNTmBMUkmHFrLr38LNXm3+17rnlRbpWUXMyMA9yP2Xrvr9VKuGO7OKnpa
80j22bHV2iSwe3nyowaggKXrH1k8PggKW1edN+pDPmgB5ALlv3wu/8ertJ1zDJqxZDnMMv71S8An
Ab5IRUyvlgmwm3F9babZYfImYt8xr2nsfDsy7qH//G38H0+pwaiSA4O9ATXb9iH9j9MMbT/Bo+oC
q2ZTgQ32eifK6s+i17fWdG59j7/AkpRNUMbr9Z9/9D+Zqf/6IOg0LQzRONtNjZvzX392kcTSJM8R
Ot1mKbyod2An4VpdFpGGTb58jCDEQlgTXwhhwe2tkCeNVDvO+QR0JaY/FHWXhbK8gcnYDYviE7+N
w8bGyq/qBnVKa7nb1ThHkDKZ8lesoCvEfVg+LhlErA6jAd7JbnxdzeOkfRtN4pk1szUWqDHucBAu
aaNFgaO0WYBE1aZ8Tc2L3URvRtoWe3ZWLvYE9SGbiwdzlfIwz2Q4PUNp3/HrBVktS7y2RnPukql+
o6rTegiZcsXvUdJ0P6kSItXyUFb25KMy+vnPH+8/z++/fbwcP5RqsipzSP77YrvRl85YmP5h2DHf
WuRa1ODpoUZ/vuf6Ar3alQO0g9ovGL4YY3EfS73aEcKm+3alYtnqrCloy5Z5IoKRo5AhlKSdfcr5
64JIkUm5A2el9wZEoXmAA7nQYlRQY4jNrNGaVVyMhA4R+XdZywFUYqG7iP4jr1DG3EVsZOwQbdLk
F6j4eb99M8kPgyzZrqADA5CGFUcBvbFvjR5WovTR6Lp0rqLpEtmbk9P87+uv//020KNRK7Fn0rhI
/33LpBDzS2EJwAjLTobuCnEyS6bez1oVVWa/vNkrVBgWc48tYlcos917OgyAZqa48p06Sc9z0uPe
rHPLq5iHzcMSqKMSon6c/8vxZXFa8X78/y+YMQzDIxX1uSE7qsEr9G/HtrOqPS4BpdorCQWRlTj1
AxymHrf1sZiKJ2c2kkcou9ItWYGBIP07yoMzuj1bvhcn+gBEDv2ms141aJ+nXpiGN2N2xtVlIaFT
SNNimngT5R1Xw2tdH+r8pv9KtT+xqE329grqctdOAFn2jDxksU3oxqtm3rLRr9ffiK1Ssud7FW7I
53G2VfCvt7BepnyfmQxnlmn+SG2sugp/jDaR/SEdfiPN/FsNcwfCBX2cjGR56Y3pXP1W9Dg3iDPO
xtsZg7jNf9KJ0UHRYDmsAVmpdntKx5OTl3xl1clomOVUztFsMA3L3QrB0H6IsFzVqwOMQVydePKH
WFCjOWJvw3yje7mUSnTo5fqU6DlJBLJnTPablD7pMwAbHHHgMGuMkAj9DR1vzvxa9TGws8qDT+mP
RL7bZCl1orylKOhrW+ygILZeV18ZkGJ8j9lO4IrBAyiN3iD4Jc4j1uP48WWIGnR9ieRVaA6L+rcz
FDgmSIhJW8hc30HrG5+V6lxzNTT3VvOWo2V4agFsAuOlp5i803vYJom217AqDucl83XNryNcLT7n
qZsk+zBOLz6mQhHvTfluzU+avV9BoxK4EINa8nESwKv0KnHX5LNS3mk0w6Egzfky2/tuegEU4rbr
awUeyHlxUqRle7MF/3ah17zwYHQGJtF6D1rYNpGa7yUDR7mflHtFPVdzYJuhnV+n0s+Nc17cfNl5
G6BJiSsf+LDeZrFL1EOiXPx1fkub+9SF/RnsqF5Ij62zroHuDAHvrduJv2i7lueyJoqigfzGPlHH
KgZZRXsv1R+rfhYRDA35I4LoifHEfHRmGG4xuQx63aiPdml5OOudW2pr7mg4HlJTTxukN83OdozK
SyfxJUQqtoSxxtS9ljy5hWlRpyZeUfw1V3T2CUMsGeCese/7Jkzj/IC6LYzQtU+QITcKclFj8ZqD
VlEw57bHFuk6YyUMQt5iAlIcRdisl8KwaBz4xofOTUrhxnXm6Q6SyYWJKohnH3XMDTersux8Oa4P
5XSsgDkkRLr1kuZHOtYOWazEy6wuInworgaSBTke3ciWjnVTehiqzyC1Dsts4cYcDzz/z51i+6Hv
gyJ1x+FYNtR5fFRtM3wmCJxhAV7y+h7Lywtgrxzd63FdVLcc6x3WZfOSqFk4OpDBWmzwefmRdDOx
MzU2JiXElyrrexywjxEPhDHrLsinC7jLklYNxi9020sbrbc+QxSIiFmMHDqsAuT0Y+zokIdNd3+G
j+dTpbrGcBcyY4xtKdjcMv1DHV4ITYJ5jzw8AUj8hnOFSWZ7m1GydYgSpqJ/6BOmuLrrm8p99rvm
J17v2fqhxZ+mXLi6CmQFfGL0oaLALTfkShwFqn6Z2WVOT5Yu3J4ZytiAYTP2ebFWrsFGHG/jo0wx
wgJ0qGO3ZsICAsdNmsepPjntezJ+CU07juaP3PxmPfK37kWfqTv61StmGAvxjP8cAmj/Xbejm45Y
grKHdYM7CBZmgKLzzsvkJoiy+wIRG+Wmm6FWte4rv0HdrOTMymvtiWBNwKXOtB4oVX5xIqyqdhxQ
eFM7kr0X7/LWwNKC+11P/VINzbI7kSu4K2ak+QXSNvkF9oj5akABYKp7I/hgt07txRzZu/Sfvi5H
hz2i6kORSL4m216kau466DzX8DAH3niyNlPIDlnHdtpRr0znFwBflYW0G/JKiz9XEtQ18p/8Iskj
K1gDnHLl973K1jIrghoONWLBVzbykHt6F8Oekotr4yBgBwVRxZ+V5eykjnOiwysIRq4vat+MsoOF
XVAtXtLFJ2Xhs/mRtTnE7eSXA4a22cBrmvlFVbPpjvyEFXCeonaYOFaLNph0C1uMtG+FtoOtQ4nh
WVHq2x2TjPK+AUtq30aebrTGtW0ZrO0ikGh2sWCfWNHapx4M4JM+YCU0U4ze3X7E4TCOlZulb1n/
kM+1y8UVVOofylYO/xk/9cpTnPIIcp3qPAutBGKKgRkYbZYdPuDeHf5O15c56jFigmNCY7K6bKFc
vb527WmKC98pbh0+Wwf3aQ3fg/vOY7qLepB776eKIFPu4jqwCUbpOepc2TkN7VPNFFuVnifjoqbP
sf05ty/YWLnUs7C2/8SkBafH+mekHvbQ850UwdRd4fkv/FR53CSids3/iKBcv0WzH9bncVVw07/4
Fk2zo64+gHN21viUmftXPW6pHdx0KIxDIJKRhDaxida90OIIq9qzfLSZ/GcsL3M8axEIcAFDra9c
U8FZCwv3LZ+v1vQER9hPuhPxJQ3/tx17F7d+gTpTtC3+JpxOqI2OBb8aVxezzd0tT5E30YogPPe1
Z/CEMWadoSFEX0MR4yX2nAYywyv3uxt3j3zoZoIrxo20o2E9Gr3mseTx8ZKR3fsiVGtXV9geMo07
Ngu5b0iDu5XjLV+PMZa9MWMXmCahiZlLlMBdFV6o2Lyt6cMoK8cWsoSWDRzt8X2G5A6DIrSX2V/J
1kVFQJwEIuV2PkzNMT/200cf/WbtW4PHXX3w7AFy/7kwAqV/9Sb7D+Y0Fi6UBQYoMPRoaQvakNdQ
tZ4z7RaZx0p/kTCFLZISMNMv9NDhbemT37jpwkr+bvrhocwIDDBeSM3hsSnBRaaI66htDR8g6W4j
rgxD0EY12OzMg+Lhd+Mx0r5QZ4g9YAXe1qskrsOGaJ33q3avxUUe2yDN+GYwUAF7pZQI1+QX/5kr
t/lvLuwTvpCzGQtezH1sRpjsnizpNdL+tOvzRAEJAUjRpcBBI99DHkBV4MlZ79fckh105Zh/xxIe
avM1mxfahdUteHQsxTfL04YemeDdjBYskC6I8YTX1kGJcu+1GYZnGJP1np4FMMXrnOjQnVV6yQEy
35cuJTfQTo18qV7BRXtNFQgaPUyIbmgtv2X2OLbPRfWwyq9reqYsUphtxgcMxG6U7pPF5GUNSb5g
Me2sYSrRGL+n4pFPUFUPZS/zQH6P7Z29og/s3Ito2yU+dG6zvp4OlzhiM2WdsEC53XRWl8UV3S0x
TjKbVJKMQKUq+LHKjvNo5BBPuTT9MSSo4+g3SqCI33SjOVgs0D0urc7SgFf2aXMcssRjC5MAbVOx
lcZTuGpK9zDlD06btec5HvtD3JuwgRNCU3D4+N3SHuzcUB8WwznjiCyP3RLbF2zJXIYoM4PCHCjv
hXSsKsBc5YbbFspfDGbOebAZClCgTtUJgBq3rkqF96KWJofWl1w9ttySjLuNqjkZ5hcNHGOeI67T
Ht+Lc4RJ9skbiRmOU1LV7wXohiqyvdb6zK0ewp99EA7VyXSTpC16GS2o2ysQW6xMpq66RxD6i9Z5
MofvecT+zHWhK/uml8uAvT5lZNn7yjx95x3hkKHR86mrt4ZMzZIVrBRB3AF5oerTFSwZ31IO2kHD
2e9GpaeZl6o5j/ARW+Vh9jHse4+LOIpWDxsZDlz/apXjeZTmi8I91VV31p/9ep3Sp0k3PHtXTF++
oyXulLR8c0eDXavKdQtfbzQOyaSgeSiaH71VT8hZQ1PLfZAgx3G0dmQ2ueZfQEKCOm6i5ZSSl3EN
u/ZXSRD2nkeVJupOiWGud12u8C62rpyorv1i5scC+6GXL7yRM4UjNvSrY3+ySafedigm9B9m33zc
pLW4FdAqHlI2DmGF2TpOQf0znEiWr7h96Sl98Au5y+Q1iFvxhlhV99zzR6N5pIX3li4BF5lY+AN5
oItLM19GrmHGH+g/XZKTyDiSsx+lSj1ZmV/hplGKejFRLaRCRLyQ6ChhWo+uI38Pve2GK256TG1e
d+nEAvQKr5X9YNt+VO1g3AcI5DxNnCO7/AEO23vpymhlKvsgm7JlY9RxCppXre6SEGZwidANWsCa
uIv+nJv4CxNyDpgopDtHa5AhYK7ajfMY1IvQwe92D2nLPpLH927Gw69lN+e8m6909x+KcK4Ssbjh
EMdVGE+vCOvCHvCOpdUmNL4zXlaIpRBJdtBMxjCK+WAwvCNI3YtY/UI2kBymfNmr6jtUL+0wLix8
VCyCLQREdjziu1i44S3wSV7FX4OM9KC1I6owrIpWCex4AfCT1ZTrHRbJLrdPukUPbpchYji8tI0F
AFyvDgBk+5PSmZ5G3TVbFHkKg0xDx1Sd5bnpkry7OfatC7uhM5qGhGqYlsLprYe8to1QLjgQL+aM
JVSFX+Urnfzcp/BAdYtsDdji8MsVfRd1LYRcSkL8etUFq9KDWm+Hz9qdTXPcwC3vGr1hQc4FdWqg
4cd2u2b4VkzKIfRxp3qWzswYNaixuL7T7VtaR/Au6ztedYGQOv22JWRHePAPjZDvYO6FwAYuxaFl
JaUHnSu06vxoqBLsgD/OzHxCNPmfVqWhS7tChOPYJ17K4NqzKlycUd59LJp6VmV0W2aV5TS2WOta
Fco9hEa/Yxi4RX1sPFvFghlsqQzqKCeKLMEjFkOx7/T2KIvxfSkSLyczzdD5thKl+nUM43tWHA9m
1gOTiAfdVguPMpaXkRP4hSbpPQN5YlIVk9qj4DzvCl8S7TPZgyc5Y9o3rtlPqiWeqlv0AlVNhg+u
Y3UUxQHrMJVhY0FfsT8mohOg6T9rpoL3VHmIJxRuA5PqBe9Li9qTm6ijW+KylG0GUoiUmuJ7lZOG
2kFeQZdVz2g9U4KADJ24HYZuKTtLX57MFydWx/3IjZ/bs+Zb25NXW+URbKgPBbk4Q/cJ8mJxIAVF
IEdqHG1DS/UH62iL6mDIo/0upv7d6MMbI9tnqUn57LdbiCTCSlrnYJJNTgIjOSMYwbaeqftUA83U
Ax+yy3cnrh515vrukNzFAMpWMhKDShtykkxlWA3ieSOfSIpJ3hPPwvZJV5HC79De8Kr2brmSPJI3
03M9FK9M6+EUJ+kJnoCrl9JLNSPbRVLxbSrb+AlulDW3z4bBdyhp5WeyWCEIaJCt5efkpLvWQYpZ
bBmKi3yCQMMpPCd+Cg7R007tMqmumLtP8O9vi2QfpK6ihXIEcScaBK2HFBWtq9XZ0zxRXOm1fDCs
9GqMrmkV54ZtD1KIErqdRWYQ0LimMfd6PYdTov40lhkC2PGsWmEklzgCcb/2nIqMjZbC74rG0zxd
23W1z9pWkcbRBk9k6FgorCU0O2dcojHyURRx1pF1mAp7d4Bbe71TL001vw7K9MJ7CHdgEbuxnc8S
qUvFIN8NZd13ZDPPaVLAiKj+quUSMwZz3FrJapASNIlkPELA3M1rzPGqtReha4OrxhkTJzGE1oR+
aImkHYkAr4KgeZfVrOltt22tS/cY+rTdF0/zKN4GFAkBmKjRnQzmS4rcPJLEBadSVck5UKYfPcNA
uzrMCkhDMuN8t+QC/do4CD8VJZJScwG/tzICEFbK3po5nCEg8s0xFD2nxpOuT8mPPCO5yiKLdcFy
JFc9oa3syc2obG6u6SDl5lHtYT3qUwb+0ib+XJ6tY9YS6aUKaIwqZyawJSo8IE9lP3gDtAevMtlB
Fbb9SahRLYHqs3S4h4pq9bsI5im9VyAoCSK7fVsJK/Sama8xWd7YKj2CJYgY5SQNHkvUj8o8M/5j
muIoDrTVvmjDrMtvnQnru8iqU2qtRzu2H7KlD6eao7dIlz99XucHLN3Cs+uN7NuNrW+Df/EGlTlu
wx0RVmt+SGvrd2gBlww9haYxzSTL01yT86R5IokOoNI1v7SBMsWQHAxn7d0ZSV4IabH0OieZfKNi
7hbbqXxejBcEn1fbnC5VtuqBzP0igFu6tkkOyTgyrIhJcAGrwK+Y2gGSmKdkCKgUSG5EmcjuImYG
VJ1UebO5gbOs6AGejoBLpyQHc9K8bJtRNUpHw1wsvirnaEPnOcKMnz60ZV2hTKthi9lgbWeFMjpK
ygvwkem0lb59tS8cZeEkGpnyUFqqMjjfBh6yavbISxu+zFZ9RPXPeLeO4kCtSZHA8r4z+9QHw8Gh
sIAU0Cz5AI0gc/O2ZG2fW6eKcSJARdSBqXyV8B0pI9CkCLg1fQXibp31EoyQvlkpeDm8p2WHALw9
tRGvOq8tHLFPAxnpaa02yUnPPQlbBuc6jnhznPeTpv7Q9eT2VuZPWN5mCCaZ2Cb3I80kHPzrkkk/
zRzBd9f+xNVnNVZhC3TFrfvyqctBLqpS+WimRYgF4GSXxqvMUsUrh5dRn+59soigMSSCHfIPZ/yC
VbPl9db0tbMMkLkIxXpMmdW4bJmJc+D1kBOgBtF8sJwq6OaCl5JhNAGFv4y/Za1oTwIJbBA/qOKL
9AXnxFZ4YK0vP/Od6gx56nj9iYh1ZGM2MBJQA2NeTmSQQA5pBh/NOmUEhACGxupldASSa9t+5+3h
Czm1tThihjv15CP5a5VSekC6GoB1UyZygkm40mv5mVWNAOikfQ55E2rN9E5AwWOqGT8DJCKvllpf
bbmYZt34SWSNSqQM8qE4yaYUyGsVFFa2r9LmFuNwodQvP2IQ2wxbrrMEPHsCj1OuyXeklC98nNfp
n90fGKWs6q+p0TyO1cpZ3pTMftcSjMfQkY+Yp5ckB/8MgsJmkKGgA9VYXWvq3ZbK375fWDI4gsWP
g0Mhih/GjrOMfeRWYQdNF/2izUAfaiqvXarf5VjaqTV1JMDzJ7mQyh0MkCnIEkhq4D1ZPrMjKVh1
tdQiJB1E/PHY4I310ZakF9CCc2TBnR49lCeEfq+GykzjNpYoVvX1x56jIzEmB2fsNX/cSFrsi0KK
gksXL5KrVNLbmsmeZFWVD0T2j5iMp3VSGV5ZqJKd+ge0w2GNsbWbNleD5HxExkQjHRFYlglH9vmT
E5NRPpIJb/mDXRRb0zYxKkmtAKYgqPY1rOctJsHZ2SYHLC90BogwVBzxONiZ5PaCDhLO5S8c1NWf
rey6ChLAE2s9OSOEyKQxJcdlcCC5A9Y9Nqr2bTXLJ1T/B3PofjEaU5sr4qLV9t9B7xN/TvHN3RzT
qVkbAlSH13Vsa/gXbQ44ASqukWntGdCoR27LXiWF56xXZDYjjAoXTmV+9pZL6OgnXDrkOaSsZjRy
004mEx3YUG8rFCG3Trn3poaZPDDrvNwjVVVg7kDWAWI3db/6oH9puaEFtVEecyV5th3+09USv5VR
pvvTwHvDWQfBNBrjAErMBigx35QyOUq98ZypzBYldsOuMi4o5FvzGxDPT1sIEPNLBgPQsn6xpRPh
RGjFsDay3yYDRVTnfBCL6TKUMEwJ1KMBBOAgST24Y6nBVlRLh3iJ2W3nOUp+TvQpbikGLbuCQaot
cCHSt8niUmzzD67LcMUMbZR+PDFhBeUN8yylAFE6RqGQFcd6fUXRaTBwBWKDxJpxvZqcoam/jEqS
cYwzdSA6/CXTByhU+vKFkCHZxRl7py3/sxgyOVhMwDL9Y9GqLER0mGCRE3ljtm6ZacajUwy+UjL4
5oTvdxllh6hnj7gjGFrOV8OQ2o+ByTJDGu412DvXiqcbaejxbkniPfpkcjQkC/jQDO5k4/q2ps3G
S3lLepN2/Fx2DGDGhOGHlYlvUzS/GL1aBJo19V3L9dxrYW/Lz0vZOAyttgSlpVpYrTFej5yPqZnO
U03XNG7GDHk2COUqmA2jYjioi+34Um6sHhvB2mu69GmuxBx0MLLdct6G+bC74W+mjxYqz+uqlnCv
mA8DFm68RDZOXLKAmDQg92SxHeQWIDagdrcd1N9VY95NXhbjBFm7cc+hL8/92M4zsrHZolOoUxFs
K2wxil3bqtyaLRGLJUVAR0PF3BmVC343ctwkgkHt7hqRQ3A1bM5ekY+VBz6OvIk5fyM166+q8PGx
q9lJiSoFJFkoECZkfB9TDZAVy6DOEjVOV/00JOSqFNYq8UPXh4HTmvZc85d+vYzJEqQ9AEw0TTHc
G/GjpAJ18kAzmMJaJ26JrXI2n+mC6mOtNw/5WsdB3NGvObZaXTVRPKmQCh8TJm59qTFVj1hFwfJZ
DaM4Cmnal7JQPV1ayWIS40PBiuoQjTWJpp35VBL34cvSRP5TvO1bga1wCOcn8H8uOXrWPrXMJ2HK
JoM3lcFGhxnA0EYGZPSBmVc8CosE46FmGp9kdXqIYiKYhMwz64y2/bT0w05WZ9OHN+RN06w8RQB5
SnZxT0SIMlzXKPORgiI/pnxksFmM6jFV0WPiM4zZGSo/Ion/wIG8kyEIVZaZyk0GkyWJUux6u2vc
z5wt6WKQuiTt7eqoZJX5Ylv9EsT0e2EuYKwSfurqPGeunSr3JW8/bc6iEJ7hCgauE9syKrQ4uOpJ
Y3aiLMeuo+oR1kfUJM8iYQlVEgQnTQD20gnjcxJzh0ct8DK70YwAw20J0J39d8/gqDAJyuJ7QK7/
y8L0qJSj4zrJwjXV5vtIMvRzXjV81mISgVVk7d3s9D2y/vioUt2dZ9UbxwE2XjREcKRi/VRb2rsk
qwEgyuIMWBht3JB+OJLWsWJcTqmImXrSHPPizdcpf2YXyRZpU3vOwmE/KL9mjnOAyoWzsDfvCCDy
EIPgRsEWyW5RohcxNa8WHl432hJgpCEevZY0vFBJPyuAnZ6h5YMH4MuzWLUEUpVT7LbTBZ+Asq8j
OMV1ch3LjIydMn3G2jAHc0spYdfKblbp2DVHYUmTpKFYGDbrXcUeMkdJq8e4qfXuCYYxNhJLHUMR
a/QzJZ2wQ4+97U2MUQd3a3ZQPWXxYDuwnIu58wdB/jFOKOGpMi2CFjmth0rrsV5ssjZVmCStiCYv
n3szVNPmTRAkWkR6OFizpw6UuIlm9pxOWIWMNDq2/cgMAxkOrL/3DpL/WQwIgDXkJ7hmUBPMKQ8H
KkvnkSM4SOUIGScN7WE+MDMyzlrkVuQpv0hqeavmmnXU+BFRKz/ZJLoAi+uvcz+cYj2jqUy2r2s4
VyNuZENd9IvI5ZMTbznIAFRJVSDhamE1Tn4DR4KT22Gi35IieacFaMgEIj4z7sbtpfuS5p7DnOgf
dK2oU5hiMJ9U2MXGxYQgqMYBODCHVZbXSc2vim1ScuazBS1bCQ07Xo6cGEeEZFowZ8rzuq57BKHP
cn+rRHdMmQXtYvqWzJrox+JgjM07VRkTa30qT3abX2QG7klCd8vrDYGN7l1jLbV2yanEgMUEfeYh
AgUL/0d0517MRznzl5oZU9tRYdW48fxUNd8Lchef1DRI9JRZU1O+Om3P6WxQp6/5a62O+lkfMNYp
lQJmEHE/u3Grt7SjZefv0ITDheqVyAo3rxMzGMt1t8IG3CMWgFQpWhypunUb6HAt6HkRNK+zLe2Q
ZiluQaPs6pKxS7Cke2qVF3tlIUzKNKhmdGv5bBX2fmkJvGVmLqyqHSoYoCUBheBTM1AJz0v/OlZ9
zRKUQaepPTRkfavz55yPUmjl4y36yAoQfcS4831ArH8g83w4wJ37bTBh+rmaU93ZWnkcGVdJWGM8
uQsK5lOBrPFUq0pe75aG9RHrjmZErGINvNvEvb2ynSNzZ6zbUGn6fk9+x34cVPsC5zTyenNZOdGb
+ACZYNupKh6dWEwbokfHdHL2TcyPsNfpQ+/M5JQWNlAWQjnXFo0jSU1dWKjNNY7a12UIOiMZ7kll
vZFdxDExVTeSXUZEHMSTz9bLUqREaNlbdk2VkNHdND5W6XqXCTD8DYapVoJUoTXiMEZEVlgdcX8D
03fNSRn3ZSfiFFePmvU+RKsKeGk4yzrZhlDKsxP9+M7JJWoeIifdxFg/EYwGTkWpn0YqWw1Sli1B
sWj3NTlYFRefWMOxtK/ViIJTLbsjNn/q8FGN9lNXvcWKUZzKAm8o+jypbWuvzAjnscsBvlrchkCA
S2+SIhQF8+DHDo0OBbr8QLIoFSlk4BU/9SnLeuUgRxKzCGS7IXxXEsygGqBln00X8tgXDN1f1Jx2
KLeredhEkxaUtYupROOZXC8+aBwIMEC/BmtRCI+G6tHI3Cyk8WWcQ6a8M5vJLXqluyQQCy9tgfam
dmBs8+0gAAlNQ0JxNitM7di0IKuPgzZpmOvRUDZ2XXhGQUGt5kibmrOR18juxj0pBvFxdJrOL03G
kizGpmPCX2YndONhMdtqp3Z64gF7HBmWOOahL80uGBO987WS2bpJa9YPa8kqdHOVDdykFDGvzoW4
1JkdY1oGILJdlr/EEUckdE9G+TAQgRpCXiP/rGScPjJBXHmVMxT5rlRoz2D1vlprTQNbnSiMopR2
GPGdPd6m1r4BG9YDQ6oOqP9EuBBMSsrIDVT2ctCk+F1vhipMUiaPdq61IXnOs99i1kiM8i+h1egm
hpRRM+mdQqjLeS2sC+iMCOsb4liJCIuAfJLxvNZUYDi4zrOyoHdCp7f2Tf9gE3hMqlux6QiVsNdH
ySMySkM7Rom2thZjqNIyg76a5ktW/wNTNZ7kzqJtNJZAMc3y9s8/FjnPbvGuzwGB4haFigkhkLdP
eYxtq7k1w/rO5qO4GA4Tt0YURpjLaefrTOz7VpN3idSXnqkYAlc9/le4CalbxZTx9AVNMK72M2oU
1jxVIxNA7/hy2m+xr8oSLhUiUfomYwskTQWUUnWQIq/iMsI9+91siL6V/LuQyGpuUx67zQ40lRbS
Rwc/basyNNSqQjnExP5JJDU7Va0dKKS8hiDOsNVr9D1y24R855qbMZ4jvuglYRvAmkp6ivs4LKpW
O7IjUl/aH71rq0A3Zxj9UMoDMACdah9JnztiTZ0vTbqecgdpi6wLi+tuVR/kRXwWgKIo2Sy2w91A
CALvT9RNx9qabEozo/Nl841nnbvJbvfqQHatQvKxu7FBcx++3OMsA4pX2pbUz4pLEWApu6om45Mq
pZ2WO3/lzvEo83djNVwwbbOq0+4jw7/dnDD+tR098eFitTtdy5h4bXoOUS6f1GrntaNc1tr2m79A
5I9Sup+Wuj2Ai31NGbQfU2RVNpBdf5zwMUgyxUyszzpzlwaN1JAcs7q+JgbhoFukHSVPSUImC91o
i1Pggz0NxHEFXQVFtUz5sYx+CFA5g7GiA13vaUFwx6bUiDuh+sW8ddX5iZnao06guNd3w9lOEMQh
RftkT+DFpAL4RkHDak/mqzmLCuGDb5V9/BRbJEFAVlTDqV2OJsBaMIx9QBcKpMF6TYqFKdGoS7R8
nKirRvZWqjxPdQRHVnfeMcgFTeyQk5Ky7WxX/jJ9ma4hojtOqjIzg0kNCUJU+M+bTtB3bD979kBS
bq17e9Bu0OxlV+lJnt0IzpZeMCB2iMGKHe0nHpUAnIzlCrshmaUy3xWeOnfZ5D/w+heXRs3tCAEj
2yw5sBZmU9rUH5b1nC/kW8WE8GCklY5COHcrH+ZdaiBhKNfIHzbNZApWwiZK22szHq6Yql1Ky6cK
/31nN0dFdR5RWHtV4VjX7v+RdF5NripnFP1FVEFDE14loSxNji/UnAnEJtOEX++l6we77GvfO3Mk
6P7C3msPv3YV/Pik5a4+CsSNaeZfVE1pQO1w8VKQ1FXCAKVkRUF81ULDEAaZc0Yk/caXx6Z9Gt/F
kj62uaSrZGRIUKNNuh+VX8JIRhE3Y/YkGddudVbs89obgsRr8tfWvvHy2+A462yb29U77e4zaoiG
4hcBbd1mF4z0j6Yb64eiZi0ryDHGdw5gGk0cvCK0QJnvhezBUAAVdPNlZdEO9v4mmGg6ivJNL+Zv
NhXXrhE0ZyLBrZkz6barsDYsa9NN/D4pUMdz23tBWHl3/Pb1QiaVXewJwjKP6e2AZkd4Zh+VhJ0z
gzZN2jd3hPrhO+kZ8ttaEla2bgyMC9UiX9pYrASLupOmQK8WddWIQUSS6Se7T++jEfD6REx3kGKW
r5cXnbMi0s380HFttQkOh440wTpqEFdl55Ld7ar0BoMfNJ7nEiqAPTBAF13ouvxAgE3MxIv6Y6zF
W+RmTKo8/6edo1ALMRwdMbZhz0BOl814nFPzlYSl2z9d3iNGj8PKiU7xQD1BXMSzQqrZ68hblYU1
bJM23RX233+/Hu9+DVR1JG3XCO7JVMs5a4vgmS0SxCFXINtut4EhRz679KmBUr7tvYe56beG9nmC
M6YF/ph9LfZCU1IaJ9Owl21j+6wfndrc5bn3waaMBZMb7ZsIXRDCNjzUUPkFu5Jq5y7CDYFN0itj
7I+LbwISviJgTe9mcaToVfAciPL0Bt4qi64ZxQQSOn/x0o3G8NKTXTUAP+48/RcVQX+yJWj3xn+Y
TcZ4dnMaR14e1eh+rflyp6mh/6pftKoElo4yIzNIlru2Fi85K0oW87pWF7uPPyJfgT9Bb5cs8lAa
AxPjhplI8WXp5qTc8pfkYXlqx2RTAhQ5knOEbrj2v5hjLn1NyrPzXmqDwDc1Fty/6SOzo46RAi9I
7aQ/sK7lif/pNhLIN8Q1o6D08bQz7FoPzN9MJOzkRrkMejLkcUt+zFIiwku3+LU9p92puALBNJqh
fdsvLtY3ykUoTNK55zOWq1Y9jZG+I/yEsQ0uvmJRkhrT27m19VZN6csSp5eo7X+TjAmcbxL/3oh7
JWf2fQ2TLaIcHDQqEVv98snIUA7O0g3J7/klDhDDP6R8CLxBQ6dAhklZmw9FoU+x76J9jdtnLCNk
XBjwHVC1mlPDqGVy1wxev1SBhssW5TOTTTDEqGUjMW0EGUHHgJ4difd7Sp46rylLt3dOtE/dQAvI
lLuQ76J3shPXoeZ9BS34Z1mfpkW733Fur5hWI7IpqaX1Tb9qW0dnvKd6Bk7QhVVzIfWlgU9LRnQ+
Tu9GqS+F7OCoF38ZeUF0ZGY45pWAyBu/Zf5SbQgyprRP5mUViDgsGhyicYsCx22mUBEdzoYb7moj
G95Zkw1t9uCr4cmTCA3tL3Jb89M0gAjyFcVwUKAg698dWMe8CTmiayLjGKAwUmIRTgXreqRk3AbG
rLDpHpZ8n7eT3nSExZYjEZGVaaG7YQ+p8my9ZMtH6iWbiDLvfqGSLYxEb6Bl3TdZZl2lsA5JJfYT
sbE0w8jtELg0R9mcIJEEa79BU5TrARVfNhLRFVcjb270pIKIZZTzrrWRb6snbQoeVavh6bpB85CK
kCizq+yY4DrZPdqC9XRW9AkHlY9eN0ElTQTOauyDCG0hXnGTVi83EtbSHnG2DRiBCY4RPt+Ul6xl
VdsohDOmcSHCbutItOOtIUhQ74GljJSIqI/OSsALrdzlkXA2Hg6+TRqrV+2gJyoCpc91TSIw8n+a
HeJVSOcTOUNFBEFiNXgJCD50L4Dag7VLDAYqLYMAytjhELlpLLtFMz28ZZaQKoOyoPlggrDjWrVD
NvO8TfnSbZZFfUWRi/ryFjAUvGb10VMS787zXFj5putteNRkgKzMKiUpsl12Xka0b2WemNCutTl9
1aZAttTlnz1AVGQJlOLw6didaOMJaTCz9mE4+lXxVU0tBYerXmQzPJccJmGT2fwuwvktHPNJtg2+
xj79tK1+k8IA3IHLBUecip1DAgLJtfGD1sVrW7s4mOJmWuVuSt6WP5wBPO7m2GBy52I7aP1N684v
pgNnHH54e3Bk993lMZxGJvz1gC0suJcRJ2xA8OdJaMEHqhF71ulzn3RbkaM7L6gilM5CQuq5XH2H
SZ4cQoYYRIP72cHhlgOjp++arL9ysZ9AGzGgIbehW4D0c2W062BofmcnQH+MH6a3EMOg7O1hf9ck
2089Rw5ug9ENPpuEtR04+hwR2fTSjvg8fEk6hS13eD15J4q0WJVdACyNY0KA1A6J9ZbbNEHqrE3q
+oRoYqMd8HDkSCr7TK2gk1u8wW+F3NcuIol56FHOLuW2K52/sWHPMusnp+fmWcDOa9m/2PYc2oog
FwJOVjioGR2bG4sEk9u/2HC1KyEDfSw5IoiD/Tbx7je6Q7vporHBSgVZYfKeCMRaJWjRj/Hc/vh9
dGpImdt3E0+POnuU49x3zb2Gc7ExgfGQmTM9pYV15a4krLbYmB4zbKSmlVLZxV7892S03gx0IZSC
BSVC/U9M9JWEOq6aDglh5LnndGzTLdcf1eoFBQyZA+l4IhBgOlrTkRdWr4OMr9MwQE0lmpPditxP
EWHzcw5COleE6mMaPQivRxDmMfCsDYOhhvfqkFq+CrrkoZDMlGdBlF30TGrYlTibE/S6TZ0F12G2
H50sQr/RRERC3u6twTsnBZGoreJ2YD9edAjfB4e7UZg5OpA0wpRQIlNpfwgWYYgNomFdl5wlA1SY
rVEnNNoBGQyeS1SEHf/igoZiZfddWPj1S+YkiMwZo659nF67lMm34FPhMqt5zV2iHyKSBEi8D0WR
fOOnJMqub5otecdEEhr+jzTwi9qGt5lSfjovdXoQ4peMIgqschCrrzTv7UOjd0FMPkQafZcUyn5b
Ue6broIcETaVL9aGI42Q+O9NTTzEvsetZIJhIMFuQcLNjFQHjPbNMj/1RsdfMQa2V02vGATwGxHc
8OTEkilTgfDdVM5mLs2aX687mX07hhPPQ96wfk+uTX27TslJj0Y2zGZ3dZbExOwyfWp7vgsgdxOY
siVY6yJ0/AMlymXzb0ILilkNEJ6NnbD91J7+dECL5556KShPbh8JkWOFE3aL8zx3FTImL7ch+itk
dbF333YeQjuD5Y/rDByO5sXJ6MDLCHGptvTWzoKfZi63cSMoKtH2VRVTI5xILLbIs+xIkaxhKjR1
tJs781jEzo5pGIp03W3E3D1TXIdTQKRLkt97Nq1pMQff2cjjbyqsSwKDZMBci+3LfBeL5QXlMwLt
Uj3PSDqbwdhIbyqQXjCIsDDJtCWj9brYOM60G6So1h1jVc9oNpTL75pinCHkyHdqrRChuNtBmuW6
ZHS+lTqHE1rugEWcLZeE+cm3WOTF7yZMq9qwf6yOzZ+VsaI0g9jfsASuiUOxh4nLQg9rB41Dr/Vn
Y3LdEPrtGg74pODMKGbdty0TcuIgFiFeI6cOA9oiAjPjhyJxDeTp5EiQ2ditFGqqmRieZWGcU0rc
U+bcLvvM5c/sIevs4vxuyBiM9H3/POcMPyU+3Vu13vvtxhCVZIqFnok00BcnIhPRIlpYyW+RsWse
hoQZ5nzvllzbcsB1WmQ9t2Ku0OZN8YORIQ1Cg3NHBWZwedXo9l0mysP0hi/n2y76tybH9SuMelwl
QUAbRzYZ57etQZcwahTpJc6TiiXVcu0Somha9FLkjHV/bdHgp4zGA+ZtChKgKFuPFB2p3P0gkANn
LJvP0W3rhum7dosDCx/OC+6vwyySt5KtKikIw3ZCw9bY+Oecyv3JA6ZfRs9fMnLGCUlrXbNA41bu
p/duOUMrgKDf9g/jYgmIWx6nEpO7ubExscv60k/dvxQa25pMs5TwVIG+cC1ij7M3zzewKrZy9hng
cb2S8+S8g3sMAddnW3MoMc8hkVqJBB+ub07bvmbQ5zq7cWnedCvKjUJzldzmb7n25x28krWO2E/M
r3zfHnnOwt1oj9CsNi6/nUzaO9uFGTwj5N/6Vkkg93By3MiljsqOOAOuU4omNyKTARczf7vvb+Wq
QVG3wxZP09abJzOY96WNjrnX85kNd8kD1z7ZFq7IIreomRd1P1R5S2ZOoVGidKHVFlY4xYRi2gs/
nJPRyodpP/E9rI2Fj9VxyRXOebdF7APo6hodzrP2Nolctkn55pPRtqtmRCXSiigb0duRH/cpysDb
VBSv/LKoVCydhoO6KU/QFVaecbs29Yuh/jK/EVvTM99U5YRFVQerqMpivJXNoc9yzIepcdWd/URY
/Yta/nOhN+Sk1/pvHpxXhPI2QLr2D/bwmkhs5522eu22AC5tGtKJicKedJg9A3k+sBwpWclIZEX0
0t8QI50Q2SkXCzaUkaGPNUsSvum0CYpwD5GJLLWOA+IBx2Q+Fkvxz9XFi1LivUjM8di+VM+GJomd
iE7Q17exTVxPSOvaaE1vDKSM6EYkDBp5uEbwrsfpUVRtfc6mj2KYl03M5m7VLNZHL9plQ2uXr+Xi
/9Mlc3MDKsI2l6StySjDLLoQmty1YtuO4m5J+I6b3vl1zI4FLypdnDgpfbC6oijvIclMYEyq5Qnl
ZgHFYMNQ7bZBxyvgRTaeRjZALoPLJpV/C+E4ANZyQSVUoegkgDd3h009RNtOD38EE2MEB2iIkOSt
t6loQdgcdcdBaQFMXHtmdrRZ4jxSAn9jfYlXhgSXiKQDPF9nIKErEiaDJNdYdqgC97So4MPI8+9b
wtAwGepAjhf/wJSZ4TjAo517ez+TAbZuzXjYEo79ws7haI5P2ThanIm0E0b5XvUO8Xzm0q5VmgOt
Gu97sZAyXSFy7pgbbSs4EEK6ZZgOhO26XfU7zB6OxJq4pRYvfloqVjsa80erDuYSMMke2xdCx5mR
prw7Lju+hiYzNT6VuUnNBZShh5HLKHrihFg9iXo5kEHj0Oaa716u3+l90ec0EaZhhAb7JYHANzII
VGZziIqF0BSE8Buq+s8kKz/cBYc6kE+5trLibTBrd+Oq+BYfYxjUMlwGo90cjGl4E1GJeo6wcbTW
O+CfVP5kbG9K+yF18tsH5rwW0/yPthHha1f7Wz7ys8HI62Tazh+d3NYN0MP1LKVG56xb1e7SvrpF
wIZQ88nrXv5GF9dGINVbUTKCLYz+BRbYtF4GCKuYtpnNWaD5sqdeu+yckL3BZ6MmxoAr+5gZCozV
cOAfunHNMl4XNYYrxxXvJbtRx6bxHcz2JaqG9yVJzp6c8g3cih1KqvfIqj4kIbuAsI11jQ7Rxh+L
KasDRNZ15MQZxJPZX0KoeZ8s4nMc5CM5aflNAcrPt6gtJw9d4jTvIyL6Ur+Xh3oiRw1TzsheELO2
a4KkTDZm3d2Z1WwAHGQ/JBfesLjycnRYOR5Lc3q2SmSkVmS9eiksgJ4//uRWesUG4pnp6a7uWFsT
qRutUtxCSa12KQmHK39CemPHbXv0bNw7eQdUwi3CqQgQHZy0LQiw9ZodL8dMUq3LptTOj63VhN3I
LsO1NiJlYJCh6MSBcJD18lMUt7cKJwgRr9SpEV7eXoyfRfwMfPTb8W+JR7rP1hBqjo7JvCxBPHQe
TBXd7oF4zRbravjXBM3rlk1VtSVl7wdkdo8glzNqOLW2vJhkHmOFYVJEQkeK9ZJuGfZSGjY2nzo7
JHcTlNWvhvH8XC6AiZeGqYDnaFa6qYc0dVx2jcfbN8xUxVP7OQ0dCJeKMeAQGeMNsT6va4kd3vV5
RCGWvxDHdgk2g0kJO0aDf3AASJ4Ue608WqKTPQA4iZocWiluVSco9tZUdWuHLPCzncebCkppCCDn
x/NHaAh5ctExO/u2CmQ4MCYGBjmxSjJKVpepxkHmLSOdsf892q0duvktR5ybIyHWYC3J7kIEH3Op
cv3uZBzLTTQoKOt9hCddkSzQeBczSaqwz0yKt0SbJ5Rj+5sDMpsDdZgN+WtFlEyFw/mc2nTSfbFC
SJSETElbdhPounMVO/haiT8rcAwltUGDFbdE8VX1Drc2cXmYHwc0dPeFLT9kepvtqSuReKSb1M47
Isq/mM002yZOba2wP7FO3XXQHpgzoyhrPWtbxwgymBsZw4L1dlq20Ork2YiLx+ZWHKLi+BwrWAVQ
wlvWyepUP5J1FR/U7XGRuXnNey683KIodEZDhYWJKxdw32YExXWsA3WJHK6blHzlJnXWN0BNNb/l
MXSEgZTInZjT96qwyx3hfmi8MG7WWE9XQezxrQUPVBCAY8DrDS33sTdleDtUxZK822OGwiiYlwcq
cTqEbvoqnWzt4W3m5hPHqJPPOJ6c0CnUQ+yN771il8UojXBfp+eeVS0JfwH5kkiAOtOmaus6hinP
tbxCkXwdjJoWzo/BFbHmtctrMQNGQv9Nr2Kwpp5g+q44P94T4sHjkTVkifx/Y/rbJU8/uhGTzzTx
jCP/iO7yvn1J6uBB567cDLbCb3ZpPP/S5f80wcoriaKB6LS7WiRXT0oshb5pbhqdB0eEAxwd2UH1
fOBp4X0LVP6MFGaWmGPSrqvaYdLrjpjKrZsJ36dWcolN3PXC2aOBgoTrzndlTN+dLMG/zmIsCCUr
ZSjjQNhInki/HjdlJoghQkXZjZWzQXKpqG5vtQRgAJl6j3M/vwcIYdeOXRfrUZTh2DcXZOW4fNOA
yn8RDCFFdEKAb4ZdaZssy3n9Ta9akxnKwCX5Fw3ELHq8TnCI+OoQyGab2WvvKBV/SzspDmn/NghF
Mp7NpIWe/raJ/VAkfW6TzF1l/fCt0dPmxkiF7H0U0/Qd1DWRDMraz2X9babMoZEzSUqQ4ncKLMAa
N41SVeYAbyHNE8gllijsnYzQBma/Ha8lU0F930G1MdQqbQZAGArwN32Wre8MWjs5eXci7g4jPeJN
uP7A5fWgsGWrMdkmPamjI1UxrbFLgJ5sSKaQAo98CR+qXz5gYfJw8IejGcGkn16LWsAudY03Vxyq
mr1s5CB5qWz1l6dEp/fDfNFd0J4se/rWVn4g8rhi0tz/TjAO9rPN3Ik8cKwhKsxpINelYonvWOqY
ycEFOhrocBj4bMG0IF/nRwfuOki5iWivS+J0OeBUtCm9JxoP0C0ZSDZ3wQ8WxPeZtOQaYQZzoZs5
gCM7neReNmygClXeRU0J+0Cae6/7qVduxB83G3GCmMM7EDWEMLfkac5+xHn8n0yvOY9d8mSY1Mwt
R5yXj5i+B1whNoMrcoU2szMwOjD+FbN6NxTjgzQlwC4gXcOUn6njPRIyiVBtQl+v5l810ELL4uRG
RyXpiXS5gePDgwd5atWYyYfDXnElhhaPEQgGndinOItDet4PN3DvB9eFoR0cCH/9WWbaYyaxslTt
Osqzkxt463bKH+0q6UPYFjTfRbxyx3vXbY4R/p7V7dFhYjbuigDpms1zzNx0Mxm9F044QVYdJCOa
xahBLj3/OLe0zT5BfZukuMvrdsPSOF670z8m3KtmyF9RlIENGNK/IQFRYS6IjGVyaGOEtXN6h7eV
jffNvhsBEVUD1w4a2xkhuuPvTOU99ihzt7aAld3cFCAIQEW8WKuROCah1c8YFTgTCDjlpEtadAVb
XB/W+M69seqDnjk/PoXEGZutiWKesfqf51R/lrGrbRMpLGmK0OsuEQLI1TyVn/iMHiaXOXmEJGas
npvIJe/Xvu2lSBpcNYZHBiMb+lVgIBUSVfdLGpu1QdyyNykTN4L4DYJ14Hy02fzYHHDiaVj6CyKu
wHqy4/ql+NJuHa8JH0bt1HGM6VYSgchIqpi9qxWPRjjb0cM8l+/NEt3xFOkN7SuIEZrQIQB5EAjq
XR03uAwgL9WCfe649IfcRGfAZDPjOUEaMd2kH4lVHVzT+4V9QrurOUHdEU3K4G9vIDxMtQ3N85Cg
5k++0n7Bz0R45LocH8agTTZUI9emMj6mxv0N0hy+UGXlmCiGTS/MhxZk0Kqrh03jOts24eNYsOLE
ePuLdhzCsUMVvuDqBnUyOA9oAh4iorJWmleVuHCenqY6+P10nTAp8lUF5YUWULP6gECKBXga2EnT
fzre+BPJhoZiaH3+2BejNZ4nkiG3ybRg/6vvTZmwozEYBmXBe0o83mlCjZ51LCD7lj7R/Ord/Dfx
WXhNzta0AKkvX4Su2oO4cNZ7IGNYz9TYyPAlt9xEPIOkCSYo1McAt7ePas2dv+r8O2N0uJqb5BVz
K/NJNvC3H+254rUuvfMoOy+cOQ3WUxzcj+CwkV4dvISWIAmALFhdcOJmSzBdJf9sH/sBPL3YRvjD
iXDqclVvZcE2V4x9KFu4F515HVwbq1v54kHrR77e4XlhCM6KkCl2h0bUM/t/JEXvcZm8eCYg6laK
VxD3+1z0/aboSangC1lwXm7bnj8l7d0eXzEAMmw7MtcXNDbN/xGAndyTyV7sHT+Had281NpqNhUe
FurK6Y0cCT4Lf7GQGKxVQ62gx/7B7+okdG6IPHWbMYmS9sXvwZ6NLvKL3MHnF+NwV0GIoIiloeM+
VPYkN1VSg7yyoFHwobwrBm4rX2Yxnood6/t0hzYV5hs+U4RRAs5Mtp1pxJWBcl6UmHpKOCludRF1
+pdX8y+y/atyMPnExRrFeHft9fBYdNmdX5Jh6uCaC3ifV7YAlebg50audHvdES6P6bb2CtpSu29C
/niYTiSCNLtiZz9fmjk4+qaqdwx0iKUBP7WEURX/zhF7YS+GCpAmm6rFv6hQDYxzBnKquCe4PSx9
fUVVD40qvyMy8i2X3i6uVLHDn8I6zub37yhoaV/SnWlDqtT53jZqpOddJcPOwyrS5CUiYfnFVqcH
FSpYvo1FG3pIkdI56zfNXAV7LW40IwjRRBOCB0tSHDKuTJqtUsYmYKcNZxDGTmkDuRcyC5PmR7vL
l8/Oui2zX8sW7Yq2B4GQhKnrN7wboHgp9lq8HLOXrNuxT0KzeA48vgwLuS7oCjqGZKANqKXza5H1
ySLDfXdnjLQo79odMc39tULr7hae5rr1s3AmBUYZcXCwYxg7EHURp3ZLBHspvzZYYOHNteeOoyu2
DHWpaoGIy/WT49g6+jGB0IZPuWSEmQeh0ZjdbszcQ93ALgjqJtjMHQwPCc9vGaFvGY1665VeXmyE
PRwZKrUpg2sxhgZjtK3o+rc0y45GqqL34ORDsdjlQ+QcZ3g+m/ypte32q8j8+3RQ2Sn6p2GR4FjG
GopcxjqMknWzY9xNkAFrZSAmKiNyWNd6i0orPg8NGeQgDI4OrDvkIYkVljK7VoMqYCiwkkvw2sI0
fEsGgkP44G3KdOPOlky6SWG/i214y/6gk1t4kdoxUlrylq1Xyg1ULGgkkslEyeraRE/EqMMtqz7g
Tv+HZj/gd5Iv9OoABFk151A++MQG55DJB8uS9TnGHLaB0rdACPYzcCbFc08gM5EW1KxVfkc+FP9l
mh7bshyfCQlz16R5eKyecqT6qdudvMS9mHQ+Z4RX60rGxqUIqHkYndqntuk3Uz38s4lGIb4YlZBi
ot9qZV5bQQGK4IlLMcaYj4chXyMzXi7CpKUwlvllGB8GxnZ55rwtQ94+MSLAojwGZ9UonnbH2OEw
JandwxZl9Pm0S9hAT0Is67lX/bmynO94VM7esHMLjWfknCsUQCvlO/d2Cx/pLXHj7oFlShI2otAh
0WF6FQ9m8ZQgmS9ziSkhDcrHiba4KUBbSMCUJzGxS/UaGHP068mpshQn6fic0sVAT/KcKyaGozEE
zwuv4Wlh1FZY0b5gk02cBproIUJnjLtyuCfrscQaxuIKY9JXlk13jtQTKRLAqUaFxOdGdu9LHW28
joEJ8m+WLY59dQu7oQxhtoUG6IqkImICFX37w6dsOB2MoAeZ1JirqquDg+nDjEU9GYd5VbB3d7vx
WrryOW3L6KysFC5bnHy0GeshUqjo2RY4sLPn88/sHIZqHZLNrpW7TjKYSAh9Ygs5v4MnuQ/SoTgF
fb+2IwY5xnXEHVzl1nhDvQQbp8i+tVoeBtUs56zinO9T5a6j2Q5TpNTtBNc08XkkheHNB/hJxpnF
LbThP4ixzdEtme0OVIo7q5oUSvzpva2i7E7iV9tOsuzgIlSFH9p+2e9xz6J5Fl7zSN/K3NUBOd6Z
5T/4JCPHc+Bft9BO/0ULluUSHGjmlFAl2cPtVDDcklQCzH3indTE10igAtGmc4Z3A71DQUTNEqvc
zDco1+JzwkZp7IRxc+a1N0eau3yejPugxJBldu1J58mVKiy6FtE5BSdwFrLJTynFNt+vu8cCu7HM
5DMai6d4wFDktB6EC0kmnNL2n1nQiaTm8GqbrT4l1ns/WwqI7Di85TZ4hdyE0lQykfcgQRWm6C8k
EoQlfuM1Crf+4AYZ/VlVH8tKDhfdO9ODLBPqGVi2yUQ53gZ0mThn2dXXI4QGhxVlaTogf2pvz3Uo
Ltbod49Y0A9op46CGae9WNWnmYDl+/D8b7xHzp1pQCUwLOANeszyOwaMGTj2UKZtwNZ74k0t5Q/p
KM0+sIsQU6N6jGRZnkdENzAkwEUx2nwNjBrMYGfAParyeSfHxbvzTR5IGDAWwJll2ui2+9WO9cbC
3T/Ioq2gzDFlT+VNGJ8h9FpK+VQjcfHnOr5DbvbTR6W1E25+qfslvvPmn1YY5oNRWaDz4OGJhTlD
Ug3WqTUItlSUwKtF3TxdVfXAcPBnVnbxOBkxXVpAYnquRsTNYmvksPqsPnuuAygtTdAhCDfABnB3
cuMcy/xXLXm2p/DLsAMa5TVfTvHN0erLHiEM9e+qtOPxGmT1KTf0K+ssvU99Z2dmKjiKm4cxQCJO
x5at7WJBcgCZvKeoa3jkdn95P63K1mYCmP3U3TieXDOlJO59b1dFjPYS2xjvVJP8mW7bX0Zpm88Q
HvCfLDbT8FiASbLsgxxqngBbUi+6sAaFreaDZSSYtc3FusZ0S1oWGATZlwIhRC7rIIBZ5wz1N4Rp
23duvRlmnTzOXvmIPwbhKGpmSnIgac5Cef3/oSbDvpsg1epibLot+cWCnTfDqSvmQ7X1fWD1wAVG
EsqMl/S2Sl38pkUHx13W94557v27zgPlAowQnH760Hs6uPvvWbFIKDj85+SUg0SJZbyIjv8AUuOL
G2kLMcVfl65hb1l//xM2Z5XVW8NBpN54NG10lEkyMpmvUJbOCfJYm1soiIsDou+CKnS57a6m+UgQ
3jZG64TOx36tsD8t5k2AAlL+aUBUrbX9GM+e+KY0qkWtj05NuJ85rgWcYZ7txQmWL3jwtxiwGCRb
RCpvgCW/1QCGSEluH4o5e22WclUtJjhvNvNrtx4+MhsW7BDhhKy8p9FP5HFZkCa4cL4W9Q8clLmz
2LGAXmRbkxVWd1jGbL9YSh7xK1u7frQ/pgxqmfSqIxXDsolq82kcMPlZjazOns/o1RpFH/pO/CYm
wiehgn0HQrG2UlilPNAhWL3Io6fa7FZ9zhiFnOhsB/7Kh7MCa1bXKFKrqGccpVr0Y3Nw+u/fMKWG
Y0XciAhi+6UdGOjlhU7PCnReXQg8gwY6DHCGbagnorJMs6v5KbV7yA32cVHmoDXtbyDQPpiO2joI
1Cn7yE1Z3914KGaAl7WCzIKGmAktgVdqxaT4BUInmswpvR+63iKe1GAcYpXvUzH6O8f/6V2uFtQr
HoKw4D4YW4mpgIBXEsJpx3sXHBJmmYa/b5+X6VNfGDWBb/nH3A7GfVNzeEZTdB50+eRGy02YOznk
L6bE3Zv3qdWx/V3yk+jLb9+fzENpxSBUmLvqTu+7APhApkdnZ8dM5OG4VntyTXcB0+Ur2NMGVZ4/
ndz+BlnW8alL0F43vVUctWj+OLOHQucvzlAl23KiP+md4DjF1q8ToLRnxSQh79V96PQT49bqOkW+
vs/Rh+LM3jVBxmZ6xrML6BpRC3L/mGCufdLIz6gHtJmTKXNJkF8TyLi1CnyvvkRwgmA7KUi5wqIV
zH9x2Q437VB5Qhzl84Xf5Wawmabks7e8N8NjCUNGHx7FmKK+j/3mTmn91gYI3j1okIHQ/7wAHQ6a
luJZYfWk8bXio2tW52ygmYg75T44YPM0xfPUZmc16G93HL/KAjI+k+TxHrX3pHv9PFLPzk07jZgq
reehLl2SeqV9HkZ9yjp08yRkjkBmBvu50MeGMTVahQ6ZlTUud5HPnYtt3wqlkzoEGwJl9SJCVDBI
osufTLiXeKvWE26TTOc2Y19hoEt1/RMN6T8L1MhYDcGhnBp68sG4pSkayVfno5RBp8b7nniXDlkW
iJ3PREWvZd+3O2fw9aGQrAItz0X775OUU9icPP/j7LyW41aydP0qE/sefYCEn5juC7KKhSp6ipS7
QcjCm4QHnv580PTpptBC4QQjdii2RAkJZOZKs9ZvLBe/zsE+DOBAwVLJDA5fghDvozpOeBmZJLqd
yrIO9ZjvGxTBdx0Jy7s+0R+yPjLe4fZEObafboqg5lg4HTNp2zt30oaHxnSKK1HaIQAHIFx28lnn
rHA3YT3Iqc5s35sYh8CiQJeoZhO+APB036tAd9GiZR3vuv7kwAfjLBWcXC28Qhzmoe9DACXxeEdB
mKxQBbNF8a3qhuLaqbIUa8exV54ciXy+MLMMXV+ut9HIQRXOiLxp46g46BrNGqVG1rWW6Q2yHsEF
wk7ZAfUEQDSDXj4gliYfhgR2rR2Id1oLrMOIYT60kR9do37H7jmOOmiERL0G09iiqK49oEibnfT8
McnH4jpAvZASajsX8JuDamTDhTLlDcDlZzvE1LlJwGHZqfXZRGGWRbE+4YS8G0m2Hy04EFMWZ9dc
hZkuavpBtdEIMJPEM5MqBw5PUWA+PFhTfuIqrx6xftWvjDb7kmlmeoPKvnZUeu3Q9VQ4kVyiAGmh
6x6W8M9gdg4XaQ5CRndv2hZ9ObPx7yKXwAPkgb80/LhbLlTOrnKDlnKDNu1KHfdtLlIwBSWXi8b+
0urRO1JD7dUUNpcV5adbKK2PJjqJzxwrYdNqN0BjAFGUOaCrvEWZvClf8haHVWt0WfE0P7wOi/J7
BCkeNR4UNLoBQkWi248kDIJTZqmfqCKQSVXDm3hM5bMloA0Aiy9GtfdSJTtlneQqFJR3o6/dOXVj
fRuTmxQkq0gmCsrBrZE19XU3NQ8Qs1GH6MUHcoFeTqIrgeNJ/h8Hi8oyj4Pd3+N6eF3I+DiNrjwE
nHgv4R7a3CCudaqhTJRWnFSt82KhtY8Zh9TG1t7ViEyetDE56i2XGK3XIbyHwU2WmMj3dZwysiGr
Hy2gB/DYW2AaPuS90kUTQXH3LWsEslLuePvrF10kyo5LX+MZiWdlCLYNFmpPOHeEJzMLiNWMtEsc
9s+WXyFzUR+LGI9htdLGWytQY9jLkeQuSOlASmBRvj7eQB0/iAS4mmMF412qq91Ro4MNcIvwltCi
7QSC8r9+8avq4KdWf+Qgkt3E+QQSKoYSD8cSc7HYPmYZfPtszEbkcoOB1Hv6AL3Bv8Y54EW1av3G
j7rbEeNozyBV62GA+lM1avuQDvhBTQqUzkaN5XsSt2yE9nUblO7ntpUjypieEdnZtd/MwGIqsFez
4TeWI9h0lNjgDJKTZT8nmxEo2IMBJTNvONpNbWKoPablSZRoTJdo9aYG9HA4WQgiKhw24Uj3lxF1
w7Aab3ygFt3sFAHOGflbrXAPbo6Gjh+4zwYeQO8SxHxhg38ENlBfSphXp8pB5sS+wOFNvdMUsju9
44iLccK4zgcQyuLDvd2aSfGdcepSP3nSBh1TAYr1JLwQPjAQMRxN/jon8oBMs473n1TiK7gN4Q6Z
9GersJ5HeNmX4WgEp2i+/KsovLqVFiFMoGpXmQF3WmQYDzhDde1afRGgdPo9Ck9xhp7pRY6yj52i
bhfZtXrk2Cp3MxLUzKf9ZBrPk9uP75yRezK1ZOvBriHf+1V79EEqH1pnGD/WavKMHZD2aIlrKD31
yZehSb7Pll5isUCF5dBdGhXoMfamAQiaBp3ZcsMTyeEAqhXuNC68h4+qBrZlYN8ED4PVH8mJhyaD
hYQYd3SXySF8V/dtjwSchtyOPoI8doHpki39zo1f81wVSk9ttvlOyPiF5D+Iuyxt35egjW55hCfM
4icMN8Tvm3AGHBTDXZrfk2CWWBmgv3YRd1O1ay0VCK41s0DMtL7QezQGgCOdRhlBijRmTgDk8St1
pDzTTf6HPkVqzJUhTlYZTFJR84tq28MHLro8EKHizmgOIh6yZ4OSUh8ytQqVzk1aqj1paYPgDGK0
eFoNWVv0umgOtI/TFLecAQCzH6qiAZOB4AoA92763I0GlLXuedKwlA7J79004yyRM4JliQE3+9Sx
93hGYgQ/NohPh2Zw2aI5efLTAKuPAW0EqLSnyYd4COQcQ2IfoVyK8mOoa5/K8qrurOqzi6g8DAYV
G2K9qD9XCG05MO5tDXWaGNG2yzBGtijQhwFeq2Z+hsSODGLnPKoTKkxiQkZpaCPSVGYhcBG0QsBg
pfUR/plMKvkJmeL2aNropgz4jOpcOdhq7YnLgARa7lCWaDXCr1EGTmWl/0OU5gcbIyIyAoN1TENE
a9U0fRjzrLwXwlUfg8C4Io1y5Zp++Rz0DbfuGXcmwd3G0o6fFCgTuUBGuEyo1jbPAP7EJ+GgzCtG
+1nLlPdGq35whVI/AGFCPQXOT14L+9gUIEs1342vyxrxzsCs+qM5yNsp1ZWXGQR32RjOj2q01VvX
7dpdnKMZjBw24oR9+y6DY8J5lF1vjJW7KApZJGpcZvoYpilg8DtHZVvUnAo03wSdDCnhavpmCqFd
amgmfeor+NYR+1CUFOgsDVAPKuQGLiFagLSI/fG9QGEEVFStaOH9r1/c0X3va2CCqcCqO6FiHsrm
6ikgWjnJODukBalsAV04JRQQ7n28Qiofpe++x6ILdlMM4gE0hEIZeF92SX/MjODoUIF6IirIkHB5
olxEwb1wARBSwj80OnqHSkt8dNwEj9aI+ozofoBQqt+VITp91JtOgREJBOBL+QnbLmp2jo0sXSM4
IcJzkn3rnOpoUvZT+KO1zfRrFEaY3M9SR3ar956Fv9lVWcSwN2tF7iOl/E6aoz71iVPuwe51DwEy
RXsT0tYBHAiU/0QUL0x/9HjN51HPlP1gEYxD2w7EeZgctbQwHjUYRBexMNwDgCNxKxBb6ozCvVad
k26M+i111vJmEqPnRiawLIc9NFB0PFuaLybGZ8/Uz2C3yPFmnHJ3p4+ae+RaCa12sL6Osa1fqUH/
ZPd0m7AkycIMYq3dtV+tOaFT5QhAODE+WOaIbJyNFshlI7PhobZvdZHJ6w6UNGhWTg4hWTbgPi8c
pL9lMGkOVcYpEcUFjUrsfSQNhNyQDtqJSr03JGlpDg1UafHEbr40PyKzB1DOZe/RboejRXH6tkOY
CFudhyIUaCkpFtgLDb2rukatWvFHT5Q5WCDYwFxU77QxQBWsltxGTKyTNYSmitD9YRq59dSxCAMY
o/oIpOdCrXykmzh2Xk1q091Fou6vtS58yIv4expg2zIaDicUbsxQBEeAA5W6j4GD7kw9OmL9QOY+
rtmEQQXoEnn5bnAO4CV70KQphipTFlwVUevh1Q4CT4/T8eqX8RR8LnnToE1EHQ4qJ5iFU+moaOL7
XADhSz7lbfxiqoP77AIPJTVfGRyX65ZqvlABUGiA11C+BB8ykFnbQRib8WnQuO0qFA8gYTxW13BX
8zsS4eVPZF/i6wY4yoXVivCZXJIGtx75RFVL7hzb9Ll3hdkVfPd9Sx3u1xnHEQgI4CdN2U2d9Gul
kqCf5v9DvPdD29exdzXZrOi9hri1orBfqSmSGC2UyJPKsZ1Dg0+VCO5iF4FnESZlicRH6hbHJE+r
ilsYJfXJ1QXDqR5RTcieBHL2A7vPvUAiFIIdvNZJj7xWlXflz66MvzYDeslYpgAw0qprpRuhlvMq
p9zqrsjeekGp1B/NDiidMunOKTRZTcugzU9tlu9F0XYPYY/lUR7HkMdB40Q6GpgKdjMCDRo3LOxL
HLn8U+GTz60N5GjwvsWKobUhuU5kfRsnJmdZkQ2OodMJzghf8gqoSTMUXygh5NgM5fJKITF6ExE2
17Gqmleiq8onKOhHJ5NfG+RZvsnsNmHJf1ZV6xHJ1eh+0PzPPkjQI85uH5SibGAuNfUxToxi13Xo
IkRVZZOTQBfBrNT6rtVc+WgL/TsIdu1Z9esjbnrFlZ5Lax8VjfPc/Rgn0/LwcIkuNCV/KfJ2egF2
AHOsaG4nJSmurHoK/tdR8P98G/47+FE8/K8VWP2P/+H334qSozqK+ovf/uM2+lYVdfGz+Z/5n/3r
r/3+j/5x+FHcfSHldvYvPRcZ/y3/ym+PpfV/vt3uS/Plt9/s8yZqxseWrezpR92mza9X4Dvmv/n/
+8P/+vHrKc9j+ePvf31DHrSZnxZERf7XP390/P73v4T9yilvfvw/fzZ/4t//uh2/5NmXavkPfnyp
m7//hc3t38g9CNwINd2ytdmou/8x/8QV/EA4hu7qOtaVxuy2lhdVE9Ke8zfTsB3L4eeUEzn0/PVf
ddHOP3L/hlYcBTCbuUOkmY711//77t/G79/j+V95mz3g2N7Uf//rd8M3Ba9T23B0krQYwb0yaYSr
M1S65AJbWSnqG0WSfSz1HNWaV/3wz+ZeP352mPy3n9y/H79wnszjMoB2k+CyG8TlDSIFLJjpiCbJ
rstdrdmwfWQw/tjK/HGvPiIUhd2VtV16ppCslGntNB/DrADbXtYgGbxWmpOJeZNCcfz8d61128Lb
UgyxWVhyKrxQceHw9UIrr0M4cdPu/PMXztP/7jjx+yfJJq5CIx0Lb0gqt/OaVrNqzzSm8pPSwaOb
nWj7HxBkgmclhbWtTxaeN04ZxuVRNUT1/vxrrH3m7Iv9qmMVQBSGYbTS60rO6ZdmXMBxxmI+2/J1
X5sfCyfbsGvMKm3swkOjuENC0dF+xql0jEsLtbRhY3qsNLL0Sh9KsOGhxTWIexKFjjJMnXuOwAAl
swrfsDd11S/D9ldd1TRcOM2wkB6olO7ekWX/YE65uD7/9LVPmGf+q6cXUdl0TTWjEqrIeElGOEWH
GN1tg+QvDLHD+VZWhlssFgM1cENhOT5eShTrriZpUjlI8+jpbU9frAVI3eYA8THSoZLePkqthLsZ
2pVV7c8/f2Ek/6+YEfNnveokDU6RMbKnehY14h5XUJzIjpUS+PoeKDa4dNS5CzZ1CHskRE3oO0IJ
Q1Airh2p12aGWNeedCNMNfbYcrholAYzmlBNrGDjFX83A/33Gy6WjTHC4Qaz3NLzJ0fBoLhQ63DP
HczIqIApbvEZH5EAYISfl/qNZYOx2KPEIaYNo/F5HP+wGovFomIaiHM5SSA9q6gcDmy+8UiJHcHu
0SqvFdKXX8+PxNo8WiwbLcKqSdzHENiKIH/KlNmBARBk6bxt9RWLVSOIyikhxVV6KeIz2HBoefZi
Z6GzseqtBJu2MD9teqsdcJKWXk9dCiFnM36nwEz/xgk321gt1ppY+BO3WlClUDWlp3A0BoEGXOoK
bTuQ5HFo228L519G56/iIZ0q281Dp/RQNYrgFZk6lQCs0rADPz/Oa1+xWC/YbDn4+2wPWJ9r9R7g
l6RkndXg6pJIjT+8rZW59VefgYyaMaa2Wc71NMQqe6XVHOp3fZfeDTV6EBu7xO9m2f+KTW2xerTu
2Nh+o+aeYfczHUszkuadjbmCfZuT0x+xK8TH/ApoA7DbLiVR+sa5sFgUulCVmg702bO6KH+2Iw39
F65b0kXBIUBG4XwvzmPyh9j/ZZ3+qheBEvbNoPeYbiEVyKV55Aqm7FHvwwExQ0N8JJVkNePn862t
rAC/jjWvWuuQ6xU+BTyvrUsn3/tlDaN74nr/8rbnL1aAAVte3SgEx9aEgzUUybr4bqRq4Gz01sr7
q4slADZ5qeQyKr3IdfHEdCx0eaw03Z9/+5VtYOlOXgyoiVQq9Ipeo0vAOgRahFoA0Cr7JZ2MyfKS
qDbnendcOtcoKDgjOCScOTf2gZW4VReniVyQ0tcgFXpK2bkffYTyvqO1gItI1jjKRhtrPbhYGywF
/LisRs7kVdGjeT/1BsU82/75ti5cLAo51XrV1jPpORG6+peoOxjuPgBiRh60iNKZGBJB2/N9BxOF
NhmTT7Zv6d/ON74SS+piqQiHKBmlwUFD9TWR7QBphtgaJqBZHqMSWug7O2yK4ul8Y2sduVgeSkUE
uGanTEUjm76SjQhe1GqAunP+8fOY/2FdUMXvqyuaWkokh0Z6TToqVCmhtCPxhGgx2h2yeEmtaGM3
Wpt0i0NBhqFOS+2z9BzUKpq9PnQtQjWFROWMDNfU7M5/z1ozi5VhNDOYEFVHd6lgFltbvjRgoLDz
Sd/UgOYulgY99WNEeRl8iC3IKFj40vkXuttl4WHqm+Tr+c/487CApPp9WIQkuxlRbvEo9WT5ixbq
mKAFRUaxq4FQZV9NlEBB3+YGtY7zTf55omnuYlXInEgUusb5XI21/IkUJo4saqcDlzr//D+PjOYu
VgTgMzFlPO4w5YgtxAXafqAYnBI5HerEg2E+nG9m7TMWK0OQUrJpfK3EGrJw8MmxoHS1snzjR8yt
vtrYiqzKqHATjcjk6de5DUSyBPfwXIwwr85/wFo/LQLet5qIYgjXVSvH7ACjM7k3m/6dUkfN1fkW
1rpoEfOhZjhSwbTKKwc0Wyobx65KBtrG09fefxHoHRGddQFu7Xqt69eC1SRNITUhAL91el57/0WM
h4qQbobYhBclofySAY8toKVE+fs3dY+ziHBHFjW33oFzczYW94WpjHvpoqF5cf7xK6E95wFfTyFr
UrRScMH0orH/Ofk4Scscp2BKaUgT+Le5Et6fb0ib++M/13bNWUT0mCcwA4qccc7jh0lEHx1/vBJO
9VAn/U3ZZTgziJ9sopBkkWbf+LyVwSEt+dvnIQ/pk29xyVzF0cmNla8T0IHzH7Qys5xFaDdG3WC0
yAoS2gaGIC4y8xpKqhcVVZaN+J7f8k9dtojvdgDpAAamAIHUH0zYeLtGry142e6utAz56fyHrPXR
IsSbQumAndNHTqiieg2c9CIqMrk7//S1b1iEt+12UaWXHPULiRi9gtQeGqTxjsGGcexC+DnfzNpo
LOI8Rxi3w0KBGwVIOgTLqKDeS24YINw1tU3eOJ0Wsa4Aka6RuEHN0Kn2om9R7ub0/7bRtheRLvXS
scNaMA7BfalN1/moX0Dmoe5ab4zFykjbi2DHOtjoALaUHlRo+FZAcocOxXyr6r3zo7CSKQaT/Xu8
OaaEWiCrwlOySUGqE+HdCj1HBGVzjBawRHjSUQO8d2pk0qh5WXCr8EI3QYh/OP8Ga5+4CHiM2Uyt
ygtCpilHFv2ifmpHYG3nn76yWtqLmNfsoe2KlMkMfF65D2Iq9yikUKNDzcFFpRQJF+NTOQ3Q4c43
uPY585+/2uHHsMVRKMTyViQaxgnQvWJM6xui9ep8AytxYy+C36xsqNPzEuNaDT7GvlnsiwiNZzN2
+sP5Jta+YbEChNB1QmyoSas7FqJ8VeZe1E0ebAT+2pAsAr+hfFnFaM/xAVP8LoMK4DfwaDTZHvIx
/5rMFJvz37GyktmL4C/LwYbpVjMW4chy3E8g3my9v2kCI3gZOFDsz7czR+MfVv25APd6zAtDDd20
H+gv5FU8FO+qC+4qH3MDcGLjPk5yRCdWNuZGxKzMAGuxKGR1p6NhCUI9jMoY5AG+EyOeXU7/osjG
r982Cax5+F5N5Enpki4O6LxBGZxLsMjG0aHYuLHurEwxaxH1TW2EeOoyxYh9+6osi/boYuz9thix
FlEPWKPT3ZyFOWhRFGzzytxxIwo92xm2DpFrg7CIc6FA2dI1FpbRiLQbi/rAAzpu+M+l6Ljvzs+r
tU5ahDpqpPhyjSgD1TXM6YBr7h4RmXqjk2ALrMzbRZyXjgCammDLLlI3f+zMgJbiNvEy1ZluRNLW
yEjioupOyMvJPEVKE6TvJf600ZcBQcHZChWhwZ20K+DASaXPDPBMNxACl6idFrEzk4Ibv38Gfoj3
gpMApjLj5GRPZfuSRsj++Go3XEepAYrDrsU3IBrVS1f1gYllui5QI0A5AhU5N1YvcfDzqcimSncb
iRCiRFpONsoaAdoclw4HolPeGpDYE6pdJzjw00n4TnGvGXgbwpdBigucIQKWWpN9BIuk34e9P+F+
ZSk/MQVFdgafFutxFCjB740ySZHrtBFiHmTzvp2GAgxMIKz7pJ/Sl2A0P6OTrX4tkgjGMWoIn7Mx
dD6IBuqyWpsBoEbyEmYOQp4P5BBouj7umb3qhUnVHCgwqdeFpSZHx0odkys5QoP6NIknwO8o4GtW
+WLFAn2FSBl6clToJ0MQp5QLw0eHY2vYeClEVmxeWBYak3gRO8h2IBHfWD/9EgSIyOJWIJrtYJ6g
x7710BuFc5WaRfiIRgd+h2OkO+8zC4TXUQndAiPyLvN/FE0UbuUDVgLEXKwfQ20YzmSUmYdi3LRT
cnt2p3ODva7Uzcb5a+3wYi5WkdxNEGus1RRHJl0xTzDsMDOYJjuVBzUYNIpjQBj1o2jx4jvEjg+N
uJiUfvDCsRiYs6hJTvrGy8yL/Z82gcW2VtaDnghw4B7es81zk4vojgTmF7+vYEtHKjZDZY+OItQK
6d75FZppG7vcSkdbi11uJHWQ431cePjvqvBIAgmUDDpgFqf1xmq90oS52ODMvAcMnESFN9WNRKst
EONOp9L5yalRUH7bd5iLba2uVID4epJDtES6VUC/+R64Ga7FyLRsVWlWVlRz/sBXmxp65qbSCSP1
JqtVBaJJdovUT+uUn960YpuLXQFnoqhDdAkBDtVJ4LU4KGCEgDbPP31lipmL/WBEd7i3R5EAbDY/
+GJ2lOlduWucILsU6Swel6rtVT3/No0hcpxvda3PFruEbyhRg9Ji6iF0FkCSG6uDiUzTxi40Lwd/
CBtzETZwoxRLai3oFHw5h0usvZrvUS+1x1DqBvyrHm0nCfW63+jDtam8iBbFl0Oqi6n2jCFRY5Qb
Zedg9JU4eJej7fH+TX1mLAJGM6MeSF5Yewgnmdd+aqcPs2/o1/NPn5e3P/SZsYiUMDUG03FDfObM
AG2UDkw0VqwJHj9JG9u4MZYxEjzn21rLAhmLdTw3LROXy1SB+yyQcNNLynGo805p+GVIwxfU26+G
qCiPLafd3mgezze7MumMxco+aXC+wmLwuRKkKO0GyLHLyKk2PmplEhiLZSAx8ZbHJLfyVPgsqJln
TmDuIXS7WMJkvl9sNLPad8vloESXxo3KyjMgGF/3SBrKL3ADw/LagUnhowNPBvgqxWEKb7QIwuxx
QLMofmjDoZo2XmKeFH+YLPpiwpcWnB8Kc4WXV0r9OZqmVL2wZRjsUeElrzBr5iSW1VxBVzGGjaBe
Gz3992VW4dyKmnAdeoGUxjMiUagkuVuxtTb7l+tREelc52QI4wN10QR+8w4ST7RvKbhHivvh/ARc
myKLdcmso9a0Kz3wEli2BhYgYfMJ+mdv7Ao/M05va2QxNk7TmoIsgXswooI2ZKojWA3lBQXaYne+
iZWh0JcrUQ8rDd1kFzf2vHtv6boCA9u1N/a7lbHQFyvRkPnCNpTEP/i2Zn7sCkBHnPsF9IQe/zsU
8kmwlhtfsjIi+mIhcqXVJY6iOgeZRxZ6QZx+FdDb+Fwgwn6+s1Y2oyWcVdOBMjQlBNJB9c3oh91R
PD+BPMr7g6LmELglmfz2OPScTd7W4mIlqrMgiaXbIcmi4BeZ14iaXEDHATWAki57El6FeFDqroUT
+/kW1ybE/OevjkAQD8I0NGPlUCcAejBP6ZryMkNIT9vYYdcaWAR/WA0+6lEs2PgRwCY0wKEleOHJ
bNpoYG0iLBYAvJpEhf2GfwA728DvSmAxhO1w7cTdGxcwfRH90hRFPIwZnSRxN667UdvFjtgCcKz0
0BJRCrHdtlQXDguk9A9YJLHBWX2+kfFce/giJKduiHphjLmnQEC6N8d+duhy7Y2+X3v6IggTqj04
K5IyUOwY+RxXdb2m0bSNubmCwcQL4ffJibxHZqo+luZtYGUfG1sxLvFTHC7cBDR2KDkLjvYAtlGH
PmWVmrguptQ92XEXe40TVV40JNi9uwgbBOPGmrCyxIlFhOrSVBE8czKP9KFLcNp+/7URUfCYaIn1
owuixNrYqVfm9RKA6iB/hJQqSZgSQc7LMPCdW1vVDLxtI/9txWGxiE1EXFwFGA0pHgMPC4r/zU3a
q+I5wGX45/n1Ze0rFtFJUgawASunZ/QkYhrbyoECp6qHrn27MSRrk3ARnb7oVQfCA+aeOTCQqzxF
pAT6e47i7flvWBvzxb6cVa2JnggNYB+LEENn6Z7CcemyxCbyPi3gB59vZ+VDllDROIKBlyk+2sdJ
hXgojNJeoiiPTthGT60MhrZYDAoMyVsrhILVTRauISFKWW1qa2RyM3TMzn/EWhuLJYH8VmlZqR95
/hjnV61qqOlO6UdzRB/Vsr68rZF5pF7tWnYV2KT0fEZEK0JwGVYeRzthz+6JeuDo9u58M2sDMn/j
q2YMCcRE4M/o4aiBEjfKExga2M4bR2Nu9dXTE8tIgwLtFM90YuemgUN9zz1Re0xjaX182wcsAlx0
7oA+AE3A9/uCq1h0EUjj9m3PXkR2ChPNEnaGx1Zdlw/O4CCRhyLZ25amJeazH0Au1pUVsZejs4/q
F1prWJQpMJvdWMMz6G0fsQjtODDwQSmVyLPUEAX7xHFwNcoV3dkq2a6sHf+B/Rx6zG1MJ/T8wPji
1lON2VF8YwzDXd8NYmOrWMkELSGgqMY4zggpha/Q7yat/9HnWIRinbCTjvahVoR9EcTvDGV6Pt9r
KzG+hHyWScflNZwplggfpyiHavq1agTNZ3Xs3gbL19RliKumSCuFKs0wYZQy+ZN90CpnOp7/gpXI
VheRPYgYmmofIJZQaIqnIe/mUXjWN/pnbTwWkR0othZYaUCFaZIujg4DyhenKGyNr40GxBhh2zB6
ROjB/TxmmorL4eiQrPfOf9ra4CxivkFgvkR4LPCQOR2OouqUx6brous8iO2X803M+8UfkghLmKem
V52JlG0IdKbZV479Ix9wuAnG5ouL6tzFGJPNNtDefluQqosNHqt2QC0kZTwqIUi+aggquiOc4Dc+
frEGFKmiq3bKDFCM2L02kW/GOcovNnBTf75EqkuE5+BLBATLIvCyRHuohuzBrDGdDVT9YzjZH/La
2Gjnz8OuLjGepTU06AGQBykUq8Cms2ouVJ88CAxtudFRa00stvasHZsIYweu9zkIjQvLzfy7UCqY
FOBtU+tvbGUR+JVhCASxa1Itqio9eyxqFPPcDJ+PdkzrjQPEn+NfnZmwr/dexNXLTrfQVjF1rOOm
Wt7o/fg21LDqLsLfppyN/2CLe71i4kctkcTPDOwaR38j/tbefhHiiH10VuzQgKgLtMc1tcJpYZBv
Ooaqrvi9b6q07DstVjDwiWR0ow+TepT4ymzsVWvvvgjmbAjSCfKWe2ibDO87c7QAfGCOcn5lWnv6
IpYRqTWpFOWBpzfFT6dIsf60tK3c6crDl1BOEeNvPSq1csCVOjyUPkIgtopQ4vlXX4muJZJTlzj9
4ZaCDg7SwSCu0LCQOyULuds2oZ1tFSbXPmIRxBQHpx4WDbkMS0csF52nfYHe0JsOhZTofp87LZxe
3Y0RjLLjON77jRsc+kzkb0qQqkvIpuYMDbbHPgtQJTkUmF3cDEjEyE7gg8m2sDFF10Zi7rpXB/MA
b8oubFjnrNH+GXR4XYhSuy1RW91Y4tbGYBG/jCzuwxK7mipG8EJrsMLCKO9tRDruvr+/fpTHnVRK
iiWVhWtGYrTonZluiWSg3jycn6trH7AIYntqnDSKkY7uy578dFd+qMdGe2P3L2K4KPGnqhCyPkgt
eNGQLjLQZUQw9uv5d18Z3SVM028LgExuGnhIduBQA6bxmjPY5A3duIWVXmticc92x6KZZhWmg95O
j+GYn1SsHFNkfd42f5YoTRxOE0uPImTZUHC+KcpsxP63mr0GznfRyvDaiyiW+IpCS2F3lMlgvkfG
yHxqJK53b3v63Guvwis3EGobQtTYwmoKbuwMb8qwBVJ8/unzO/7n2VS152969fTMGftxGNgblRz7
CgBCFIVKe7hEeCUPtGJjJVrroUUEi1wYvRbh5CuRMQD5XsbyIohGvC/Pf8Xa88XvXyESZHayrGKH
z5Po6EfJbT9F0dX5h6910SJ6o4HexlRROeB611/gmwi+yrceO1akS6Q1NnIPa0GwCGNROrGCPfk8
idTmU1FqaX1bZ6FwbkyuPluMs5WOWoIt47TUux6l0UPKanHZoy1NqtQeNoZ55fC+xFZaLiJ0cH7o
KbMxjiYq3o8ywtYJYe89flTJi9Qcf+MA/+dLlbpEWJoZMsf4ic0u5FG0K5WkOrngmI42WfC9peX9
EcWXEfHoXN8IxJV5sERdjjlLIV5y/sEwrSdTp9bUpMEVRlQPkWtsoW7XBmgR7ajQqImbURMUToSg
WatFuxRNsY2pvPb0+c9fRbuOvWWK+7ly6BokZuMaw13cmfWNI9na0xdRXvS+RHm84elVaR98C+JX
l+rp3fkwXHv6IsYBuODPKCm96XlgDgcyyjnGbbZvxxtJjhXAAQI/v/dOgAhFiFoy+5DffWoL90Pj
Yk3kKrhC9KNnIDq1K3uBrGZ8Uv3h5/nPWouZRdzLXhbuFPrKAd5WUQFRhbZzaoIEyeM4Cw3clkxb
xzRyNAex8aErS80SkNa4eP7mUa8cQtE1D8gT9p5qKPJJy6otfspKrCzhaHoT6RMpSBezjBSDZrMR
2Adnfm19Qs9Rv+vzqdrov5Wql7qESkoHJ4d44vRQqNIKn+QoqmQPxh/D8lKV2YOvoMd8LJK8xCyr
t8vsokZ1b8AjDOL/Icioge3HJFe7pwBlSiyjrBD7JnAmm6iplZm7hOP4CG72hW26B6ygsGTRMBZi
L98iFK6M5hKOM4wNRsL+LAiqtzdKE15jl3AasQk7Pz9XXn6JEq3qkWRpgP9MBvD/c4WGO/agdlO8
P//4P+f+1CWmEOX4QMP1xD00gbo3JuNrZSsUKOLneJotRzX/scnH8k6JujdlylH8+j3IDST6u9CQ
/qHW83dTONxZrrzrJW465z9orb8Wi6BOHT0rs8Y9BC48I2FO6UFR3Hrj6SuDbS4WQQm4vA5AtR+G
SeLr6zxaqfLIzXorwb/2/MUSiGKX2Y+YUBx8mT4hUnhUkEs3fbkRrGuPXyx2fdQAcXcSzml+a822
WzEiRxjgDrJ8G0JDXYIHrb6LhgbTVMTv62+RYCJZ1cbxZuXtl8jBptNNtW1ZaRTf0fc25hBeZ+RY
ho9usDE7V9bNJV6w6NCj89Wcy2gf2s9mr0aebivuA3bFXxFN3iqWr2w6xiII9MJP67wEDRSogbYf
JCZ5QDkLbPWiZi9iGJ0iaLf21ZWIMBYR4YShL42qJHlYhtonodvZVxn59sahY21QFhER+zV1OgFD
wIRKvUO9ebokl1gcJpyj9m8KaWMRFK4dYAfW+86hNKzy2cBs7l4lK3Q4//S1sVjEhLCMvM8VZlU1
ScQ6yjZ3vSGoarK4QbdLMKvAiHi0lY0VZGU0lpC2TBFtknWEYGBZ46EaSlbA1Cg2uupXbfwP98kl
pi3qKAL3AXbmjYo1KGaiqXnEdnz4MSXUDK7iYHwQarm3Ri16cHVpB0cR+tisD+4owgOktv/L2bs1
x6lzXdu/iCrQBsQpdDftduzEduwk64TKbgmxByFA+vXv6FXfQW6etLu+PkqVUwWNpKnN1Jjj+hnB
yX/8UPYAU8deEAJfFzIz7ZwbAfLSWrArP/XCwNkq4krgbU2/NiLDNan6sgxl/AIpq0aiXoPH8n7f
XnrHOcz/2G+vqwf3bxXlWaOYOcTM8GRl7bwfvKuaokuvOP/9j1cAjybLxc0I5UWpVMbycVyif4ks
r2y7L8xIdDNVVIL1joMsnbFR7ucatE8kUFxSzfOTgSHD7v2GujQqN3NENQcuFyWSHFEAHkbF127v
Kz6ktz19M0fMU1QGYAflGVId2Es00n/J/Wh4fv/pFwJ4K3fD/Xob5b2JQYYqUw4H30TJMErWyNlE
4SCkA/n2/psutdJmqoiEpKpZMW1HsDj97is5gYFS5C83PX0rrDOsWzyYoeI7pHjjvF8/mlwUn99/
+IVhtLVo7OGo7TcBluWwIPe2XT5QSu4N6s6WnF2TNl5onrNf7J+hoEOv84TF1guUPXKIYH/1sDrD
X9//gktP38QyPGAI8UtsvWLKqqwpC/Dl+zzev//0C2G8FcqtbvY46w2krPk8faHwm/xOnPHuh9ED
kOu2d5y/7I+pwlOdC/USC/B4xvqua0AhW3lngF+BB/xtr9jGcZPbtmu5QK6sPsEJfM+C+lvUDFda
6VIfbAJ5YaB4LsCcZDVAV/eynuq7vK/8K+fiS2N0s84LlIIMYYXNVwRL6NMKR9SHBQ5Nd01gIXZB
Iim+suRf6uxNHC8lrlEjr0FKV+rvzQIiuu9/QLHLNRHxhUPVVhlnQEtEdqPCbNr3bZc6Dvk6ePc8
arO2r+I4Rbmd4nfoH3885KgyAFS97ZFreH8Q/LWXSLy9wwc/jPFgLcDrI9hdxo31PjSAtny67emb
24Ihj2lVFizKzirM3QDjfTBgquDKin1hDGw1f3GYI50wAqkmweNLGh3hmLJOAJ+E6+cV6cUbvoH6
W3dIz4CNl3sOLvZjP35fJuuOvpvtlXPKpW/YzFTNGqwqEghC5tV3slwBnoq8Y1yjAkkyMK7e/4ZL
bzkP7j9mEzt7pGEVblWIbD+OS/wKjvBjn5PPpobw7/13/HUkoZ22M1YRzjEBdj5jTTzsO7DoszEe
xytbm0tP30xWrgtdMOYak9UgV1yBN2RfhOrttp++mapQwLOEDZmibF4aDeZAo+oSwg8YdF5p/0u/
fjNbyWW2IM0ZkRXzmoP4ooesaKrp820/fzNF9V49zo4MIjMA+H3glWv34Rzc5o7qb2V+yG6usoqg
aliKTh1KNYOioYG+vem3b/V9IC9qE4foVz4CUBPqnmRnf9crFw8Xxv1WzadbuI+PQooMuKdPtA7m
RI/xA4sqk9ow/nbbJ2xDmGnsNuohyoZcl1+CvqBPi+n7K5PchfVnK+cbKXIXIJaHqKX3VhAOinHn
QQd5xi+NV5a4C6Nza9NIfOMvvV9ghtOCatC11+ItbBTkj7c10CZ2fY2zo2Y0zMSyGgmmIqiICfSP
45Xxf6mJNuFL8yKIGNjG4BsZ/s2xjh1tJeRdvzr59P4nXHrFJoAnOQ0MtRBYarD2vhimwM4BJ24H
8ug15emlXthEcRexWAmKAwNQz0NSLlqDKNZfyzz/9elY5zf77bnFzKbPKwCV0R4Hh38I9+2V/v1r
lOHZmwBgQILV5YqT89JMRoLlTIo7Fcwm69YJHJ0YeO8begEv2ixjszSV83t8BJLcR7tGe3Btv8UN
/fH+4y+10fnvf6ySVQ7Y2FQ5HD1hHPrWtKIsD5MgY31lrT/vev5PvgU/fxMH2rX14pXITYUR2Xke
WN5i/Tm4+hvurI+1sACkBjduvDYhEZRyhKw0jJA0pFWTUG8EfMe2he/f2BWbgIhAGFJNh/PJsAZD
MhdNZgOxX/PwlkkVbbWJBrbSdjE2QjSsyMfsiniCKgoGv+wmMgWJt4o3U42inkaBjVc0twlI7VFa
xOaaOdZf5ws8fbPxrShUMkIimHHZXaRGVF+tD/wZSsevtP+FmNtaFmpqyh4gOJHRiD2vrZ4PLRz6
uymkd571r6w9FwJiK3kbqgk+EiDCZZPzUEQ1okjNzwGdeD/cgkvfsAnnfLFh3eQLLh6ruJCwx+Pw
dFplZPskRMWcvhcgfH2AaBn4hroVcJdohzp86/vYG/9FeQP5Kpce1q85E/1dCSXMT8bGONiLeGlu
qpMhgMj875yAut9lEiA8ZMJbHMDCTKwgHC7LtfqGC028FXnYioVupCVHmgiw8kT4ln8zddD4+/cb
+dJA3MxpQ2Po3DgwuNoOdam7CP0HZhZvQ5MMEYgiV5aAC58hNlMbhyngipIupCuAvXzNKZm/NQ5Q
8ts+YjObiRG5XykJYnUoHjFkkLCj6r5Q0/P7z7/06zeTmbbWC3vdisyvbQjPj7B5A1eYXpn2Lz19
M4QE4DOBD71QVgCIFqdxXMol7ZfIxVcC6cILtrI/ZUJS9zDbyZB+in9jY2g/i5bOr+83zoURtHVm
rMtocfCVjLPeiv5El8Hfz2UDeWEuwluO2AiyzeYkh80O6hMKpOvySk4o6IEwG8xFkMhvG55b1Z8l
uJOLUbOfdXBEyaIVZIe2UdfcLy610Pnvf+wb5BDFVQ6EctZVADtLikMGQJrFNfPNcyv8Zduwlf3F
fk1M5Lc8Czp3F+ZxnxY1yaJxOBWNlruiX27Z5KIbNkFMi3aVc+7xDGXzS9Z4uPyoGPM/au6GGwfT
JpKbpfScqkcs60s9v/LZC6qkVkMM0Ixbva/vj9j4QoNtwrnWLqJFsUQZEIj8Dsxg9ptMo/bTfo72
Xjyhlnp5QWVXnixdUx7ef+mFINzq6cBwgBZF4KV+tOJylg5TSr3+2nX2hU/aKugGNrCVnKVmU/CW
1w5WUdMxLpDantke1ua7CEfbMbiq0bwworfyudqS0mqwCTPGQHhI5mmBpag3Rg3cUiN2ZVa/1GKb
sHEGZGW5ohiDdfV8UEKPR96T5Z/3++M/YMdfwiY8v/aPqBS4BmazEGHWWZMY7h/s0qS6/m7rKQGv
MhGG3U+kv3OjTjo5fsC11k0ydRKHm0BqHI5xSxmdX20D3BLQOAHBAiZWesxvHG6bQAqtqvtRsDCD
oT5Yw4z+yqv4Jtcg/P5NAKmJDh2dQIQ1TT3s4Yqp03HO6wSLypXzyaXxvFkT+7VjdoLjUkZ5ngyy
PoBh2ycdL0FW98HeWR9jJ3aKXktBXBoNWx0dNo7TWACSmyF/VYVZXfltty+N6vuEOm8tUwXwep5U
fRk7mO2P3Qr0qEO9XOg33etSkRJFZ4uf21ukWiTeiu5qHPYbVNoj5RhC3Af6ZpHi6HnNs/NCaG11
dhwlF1DJFWE2LOMBC91bxfSVlNqlR4f/G1YoK45nx5ErrcPV7mF2NKdaL9f02+Q8xP4StVuNWei3
g2UOWzHUsAmzF7Zq5Dd4/sHARcD9d0iM8oJPoVSjl+QRy/M7wICiJfGL0Y8SL/R8LwWrK+A75TQJ
DmMRw5+uUoRPp9HZ9YdPRbTzSPiJ55OTicMutUsXWEyG+/cnngtz51a0NioIyjwleNaNwzHI6ze1
rkXSEX5tLF/qgc3sorrID+OSnV9gfgbo5gQ5kZsKhDAuN/NKdU7VSRdy+Bxp+BOKn42TL3Egfr7f
OJd++2ZmqaOJ+vGIY/0suEbd7rjsvNq/Vlh9HoN/GzybWQVZQBJE4xhmwEJMH5EcqopkhaXsroPF
2t42Mr5t9t0K17jSZeR4hJ3SzMiPAbePflpRiTH5fjP9d/v3ly/ZytdQJwpNLKwsMkmAuNx7vDV1
GkDR+TmAW8pjs9aW3dfN1E5fvFGVcl870j6WIWauHaghsFbhEOlYEJOs8NIJlOY2AS9yBjG6LxoB
q1RsiXdgK+kQgBG7XCtwutADW02cVxCpWM55Nk3q7Tz4z8MnkvOQFOV823lqK9FdZe6cakmUVSgM
cuA9hcSkjHjTNbbBhUG6Vel2dI4h3ES+Wk8MRr7Y8QBXT+iVpe/S089//2NfElezBMTF55lDahG2
dHF7gt9ueeOF7lbBZ+Hth6XufNr0S/lz6UfktJBL9q+5PlyY3thmgogwlKZ5WTnWLBYly3DWD9RR
nAS5f9OdEIm3Gj6YS6PeKJzCLAcDmyYLXIm+FX1e3XKViMdvZgkbgbxX6Qkd0MjhjhZ8SqNwaq+o
Qi9071az14Op5K+T5ihgo9PJrVN9RIffpL0i8VayB/Jc3UJXzLI+YMUu92K+E86/8SC7ldkJDSbN
1GLsUNj1FXCqLhuZkK5V8lRxE/77/uR2YQRtvecggneouMN9mSHD/MJk5D9HxKqfMLqT7ZVF+EKq
nZ7f/UeQwQkSYu4KEzQo4d+xmavhGOp38Ap2TcWwsyv4bxNL9dVESzBfeeelnt8ENsRwuGbH2pwt
cVEMaRPAARxb5pH9fr/dLsytdLPue/PQ4qyPm0AwDweRjEZzmjLn4l9h1LHPFiKFt/ffdG6lv6w+
dBPjKKvFWakYkZSs1PSosKP5J4SS9jmvwva2INwK8SoeRvnQE9wJeqG548jp4WotqK7caF76gE2I
t6LXtvEJPmBp+ZgW85I/wtxM/COw17+yRl8YYlsJHspPVAhqKEd3lxEK2UPp/i06wljCXW+jO+lk
nT8sI35I4iBNuoaCvjAMtuq8WpQUA8ti+pLsY9h3j1Md7RwWReyHy/+PXw8O/f8P3DmJt/I84AFF
rNoFOacwiD/SxrBDX/Nrct4LkfJ/zO8YazCSsYN1Jig+CCaDoyl4dSUOL+TLtvK8Qjfr3LYBzWwb
mdTAZ/QUsjg4AJ9t9uMU54dY5OVtobK1sqMsLG0LU3ZIR/rapkWhunUHH1IFg13IMq6hii4M6K2d
HVzGDMzrJc0EgvHsu/FCq7pO1Spui8ct8rhmkrtSzjQbubJ3fal6QHDYNXe2Sx2+2fbndb4GJmhZ
5ndVf6hmiMijxR8O709Xl56+ifYevvtg9dYsO5dMDglRc/B5Bez4WiHPhedvJXpVD7NXT+L5BX1m
LmoemRPdbXmArYYNKggdFLLENnOcQyiP2G99Bh3f1DBb6RoS3nAAGrHTWZQr74NKKdTSd+GVn34h
zv671vtjjZ27dQ3aGXlpX3eNS8u8cgLqtc4hGBiz/BD5U/ylmMn04/3P+XvBAon/Kyv84415Hirj
AkGzyqhOQNdu4MyAJKs3J+d81YPpRAP8AAGiUe96aoDAgCsrcEG7Thk2Jww0Ar0nBc5KSbyQ0KZl
CMNybAxGoGTz0ofTE6pG6Uk0U/H7/R99YfD421VbjS1SGUDPo0ho2tvc57u6GW6yPEGLnN/6R4sU
JZyWwGul2RLhoi9Z+7aakrAr7Y3HiWDz83WNa6rGXzDxTOW4GwLNUq9t191NjbOFLZOSeZ3jGDBu
IfMRRZHNE2+qm+A4aJzNrFMvIoJvlE8yeNsMO8A5plPrcH1S1eU1s7ULm4D/ypP/aP+lx6F/6BhB
Gq/6aA2DyIyoh3DUn/MWGsKGzeTQX72Pv7AKbKV41ECGFEYtzWCoQ+8W45F0zVlzFPiqKzunC7uL
rR5vLnFzMsIxHuLjuIlS1lb9l9jPuyGlbQkDQeaH+tqiduld54nlj8bTsNDRpqFB1vLa7ITf8NRv
iH2gwCD8EDO1V0bZpWY7v/+P94Ryyss1j0imnZtwhQFnkSkRsS5o2k+1nm+bbbdKPQDjp1mfh9uC
K94j2Bv5roC25MpHnCP6L3vyrUivMT4KsDT1M68RIi1YGO3QN9fEu5e6gvxvE9V6lTrEFX4G/FUL
QxH7pP152YEWgYvSaybwlz5hG49eHWlgfQgO3it7RfV+l0Y57V5vmkv+Yz/90ctWFBVrOj/IwrGc
X3tWlw/V2lwjxf19sRNbnfzcimp1nQ4yEY8qcf2ELOOkvdwknpb+Z78Y5hkF6l5+pVTy720ltp53
ihJuy3nB+5YFkgRmmhTXzNOVC/e/d7fYqgEXzkChLKcgqyZV71nI7oeaHxZe2CSKIAG9pUfEVhdo
JylEvfZBNnhyeLHgGn/kermWI/17VIutGHDsIlxhN/gGW1v1sCpP3PtdYJsEVUW3qX/E1u7Ooepi
BdWGYNst2bMcp/qhDwn5flv7bNbWwoi5x77Fz4Borw8Ncl27oKiu8RAutc8mpCkW7SAKhZ+tunWH
Oo5rncyjzU+AjaBI4rZP2Ia0FfAmC4yfLXWQ70Lw0+4dm29i5wECsNnYR3yUGuqAAJWGrP8iPde+
olzvaqr0QgttJYBi6Xg3dzlijC8j2GRc7xbA4FAEWPpXjlV/v+cUWx1gxEscbNsFXez10WuHPWm6
zoNMQm+Z7z1FWyDX/Oqk+7l6NdReU5pe+rLNyhp5texVg7lQgeNBknEY+I/YBlORroDXrfv3O//C
LLKVBxZMexL2X1iSLLV3QbCovYfqlcPi5Lhv58lcSfhfmHu33nhOlQGOE56fBRUQjUfXAHSLwvHW
VPvcRO2why9BSWAIfN6ivv9pF6Zfcf77H4tJBWe8uW9bP1MgaiJ1BDevyRTj4banbwLfRdEsfHk2
/1+1/NhpL3irrV2ujLlLv30T+EY1Ej5wimRBZMb9wIsfwHK6Kw1zqc83Ac+HgWjU/yJmuqjPVt+L
j01bOdQlRuIRJlI3GcYTITahP7SoRCCNJNnYMOTPBtudrdCvJbop/08o+3/3U1C8/28Pe6L1G/j4
kmylUv7rs4UjpyomW9YGZhe1rj6qAemEO75W85qso7U44g6eci95q+t5Z4t89D/yJYpJase2mffw
cF0h78OJOE/hiAJqRKn5oL/EqNv0k9CWbN75nimTFdYKU1H4KROoJVjKb3q093mUN/dLTPMnQY19
AktJp+0YzWk3F2syiqHCwtYHiSf6JUFJzmlV+lsw+GvSxrJKq2Ie0pDbn33lAaE4suUUuriDJL97
QF5n3cW4xtrlVX5cmCkSr/KGJGy6HDi1iOzbGBTHztZpBzXurNsvHfe9Q1X1v2a6rLC6r1CT6Mkn
tbjf7ZCfwXjBG7fjb1Auv/DJf53IEqYVMS6Z/WlJA5+FaTctH1pNYMMWsObgoQCaE/BvIfNtU1ny
09x5n8KCjrt2Dj+BuDolYzk+miF4rgL+WvfwGuEEm9C6D3k6RgNgzKG/pLKzP5xch5Pnr18FSiT3
UQxY5xS0r6Ku3oq4+jjj//fArY67laxz1k9tnA61pW1SWQNQnVd1CVWLfZOTJplkWFFKaR7WnL/k
avXuCngZI4dPExL6T2Vs6gQm3a8tUKhp54TEreow7ETEvUTPo3fopP3ZGbhDK+Z3ifHDCQoWeTLx
qhIVwSBO0x8lzxfYu5PfXc6efNbwR68zJ+yQFJzJKMQfiv72iTfAY6Wus2mO7/N+PdUmPoHs/ZPX
7pen2d1YNTRb2SQSFdYgfOeO7FZsTBPUNnX4xG5Ox6L6PpYi2JmZ2WTI4VIHblF510TwTUdinx8B
ZGlOxaqLXaDUuqe0+hap4oNutUjCKeAJ58BwMFL8uxSsSkpSyycj+2eYQ5XQIPImqaZoSDpcQidR
OfyCQ5PdTX0976Paf+2jeU3RbStAm5VJbNytx1WbHBeEWuyoqetdgKNdMpXTG+HmZcjHj9wLIOmd
kKNFHAnc5UIwYUTxIsF4xPW0rnbcwRPbhzlwJt30EsBWLOlGuNV1hRuSPgqmD8yODwiq31HvHyMZ
iXQ8l/jPwDYlPo3J3tPtnJB2+lyzBuenoP9pOP+O2i2khQzvUpihwm+YoBeNFN/mttH71q+CfY8U
RapY0SVsqf4ZSAxerGeQaRlcooNmQtC1v1mHcx5UxI8jC57mWgC4Obs7K+c2jaPqA2fxAWYx1b0b
iUw5RWYyn717W9TuODr9sdLFs/PYswsRNrj4b7POw4TnD+2vQBoKyXA7HjotsLfteMqjKT54YWF2
gVe6dKmhXup76aVh7X5OZK4S72yYD/jJp2nwX1UUP/XETvsG3MmkwPSUGh+ikUVD/a3lxA5h3v3S
41JCszpCG9MrDm4am9MaLieJM61MiUXlriCWHGmvil1nWXGYrLFpAMTA3RCEI8if1k+9hj02YVEk
dRj97Gz4Ng05qk9g1I2RYkwyw1wmCxhMYWOxqhekk/ipN55WyeijdKSnsf8lgHr2y5iXoJYGeQD/
kXEY1VMM6iNLea/JV8XrUkMtNYUPVovxpAwtDxpSkudxwGxj/KmZ04ghh51GcHwuktkL5QHhL21K
/dl7K2fguCNJR4luIGNWBys79nCWPflD5x81UCWHmZYMK06IX5E7407VembF5wEm0BUSiruQsemF
22oc0zhHrRmBRBKZt952H/x+RK5RSa5YQhdolBK408aPvmmrf11R8Puph2Yj0V3UZR0AkzuG16rE
hLS454ao4zyRyCQBjuSfPMqCb00x63vo9pt/42KQT6Po+UsgRenAwg6CJxlr+9hS7GZTwfvmiQnp
/WJ2mT/LdonQu8L7yJ2qsgUYFok1jpf32kLCnbR9ax+isdLdQw8gF1A8PGy8ZCKUfoijaTlqqtb6
ID1Nj7Gb7JEY7T7PIjavE/DHHzyLovgE0McyTBq55ruRnFkWveWu2Y9EDL8jOJ2bpFBrD+98C5PB
1eQv3rn+FTPEY7Hwn8MECUoz6CYN6rhM+qn/afNhea76FSUhFMhf4vvjpx4stxN8gh5QaWkTStZM
hORLXtMXgQGUwPxvxOKFbwIprd31ZnjziCI7WNwg560x/rhov7rC++kwkO6Z1E+mbKGcgqnz58rP
MUjCSJ3A4MgToHDIvvcDP2ksiiUwjT/zKjrlnLyh8tIcRAO3ZGVbe1I66pNh4WWqB+B16wF38ijm
XjHtqvET9NNsx6FxTbHkfdel+lh5yFqHY9SnEAoH95aNQH6K0KWUd09lB6Bl0w0Qwbe4rJKD/8hD
0mEtR7AO4FzedVH9OAFLilqO/PM68QbAarJnSPHvJtNzLODzmBKnbEJ0+1PLGOWuNixTY+cZk3oz
Yf3HIaT2dNbQTqVdOHgJQKqPtZtkmle1l+LK3EtcjPq0pqOvqrY6dT62F51Zm7uuGL7jZhhAKokL
zwa7k8TSKVtCbPwHoV2qOBfpAgDaDnrlz71FbXlZO/iG+fV3oWYgo7tJ7vsyeIMJbJUUQVBDW9yy
3cKXFsnSeE4bb/xnyoNfsA6Qia6s3cWjdwx5L0Car8rdVEIJCF/CtwbeSElXk2c/oN0JhRWQj07c
PoRNLbDS0tLCLKj9IqOpwaeN0aFY6XLou756YdC3Jm5as0a2/mHG+gaNSf4wQ5X6e13cmGCR948Q
JhQHj/ThYRhrfswL4iGHj5qWOBRNnQrdRwfpT2AygqQjd2BsqxKzvC37p67yEBeDWnBF14AlUD3w
jrbjUaBu/aDcOVxwLjyTzq3kn+jqDz1qBuAmmfJKR88YZPOOEC3uaBycj+6q/TW7obwLi9YdoUS1
e7vI8bsfFn0adcJ8EjOjJ5IrcbTKdXdDzN2LTwn7qMnaPefg9JYJmbj3I1e6e14Dlj/ClzM8ePFQ
fG1RK3sELTN/BnV32k3Id3zM46L9Da+DYt8Ug3sQMZ3uYbko4Sg04Lq5zZs+zf0yrpORLJgheuFe
Osrg5Cba5n6286KxLAMjvjg/vvdl7mcw9ln2C8yXn6xVy87EtWOYGQfzgLFOvmpZ6c+yx/6mr0vs
xEu6oDTP9gjhsHgrg7F8mVxN9s1sBapjaZ2iV7DvK1tkxUbd0XvhOX6YKh5gyNr1Qeo+3xkatq9z
oMSp7nihEsEL1LBgJf/QSdWrg6NdtZOlFCmNcpKiQLPcwUNMHmAGxXHlTcyeuIreNTHp96qYvve5
l/9szbr+rBeJdpKU7EPAaX/E4RJ/jJERxMgw1esEXs3z2FTjQcR5t6/itsjUVPW7cz8/tEB4YWcR
tRCI5t5Rr8VwrAeDKjY2wmaHhssJFcw1NjsOElZcku8L4E1TbHnW3dg37I36LryfEbs7oWn32M/T
sFPetOAeogk+TVDqp/psSGeqJYJOMCQ7E4XeUxzx8FhPuIVKXBtjypR5Tt60muLhCEMeUN+ncFr2
gPrWCiTTqK+SuND+l3CCm1HiUED6UJaRd2r8skbVYe8vCcln+al0C3/CDbL5xdbJf1sCTu/rNci/
ryQPvhDlx8Gb4rJDwtfWBAQAbZX3T1ShMQ9DYPM29Tw9kX/KOKjtTq1x8aMIurl/UEHf9/vOokoQ
zsRw9UtVwb2vwLzmNc4nsvqiaOWhDkIiaXMKZu7VeyVNmyfYrFO2o5U06wnDvB5OVAA+mpKxLbif
9DQv/2UQ52Aq9ypUHNZFpOwR+EmfJTrmY7HTFhX32KeSftgvQYwKiKorZGqYGcgR9AL4dBgwndvf
pAL7/F7PtsyPdT4HXqJmNf8TgXf6sYomjlrxYS7De8ls6A7j6gVlorDvK5LRsn5+mh0j5tuE3Pia
QlGCfVLX6qm8E20XB8niRY2GVJNgzWoBUQNoUp0L9wYRVahFlBJHJPDme39n13zF8KvQBc8eliE4
1BYj6Aooi4/bLNBF9KuGofqSopgy6D5Y1K3mu5wVcXNiphLtqfMm0Sdt4wVTGvducI8sD2iF8s8u
/tAFAzaGah0Ne2I1RSUrKD84MriYT1g1o0n5zd4bdYnL2NpzL/HQNuAkcIp7bUGZMwfl0YAd5nBd
n1Gy79EfUKXiSprwATxs4HlZuW+wfe8OPVu96qn0BtyjtGuZ57tuDEIF1P1QDulM5nDMcAa38Y9l
yqMIDvGUBjh6OOWbZ5jm0fJUjb3C9c4Ah5iTMEGAbdwCY9sXW9WrOI2eDJpssHpAJ5SNKte7Nq5Z
cJfX/SQekQaIVJDUeiFxusSLpxND0W0JdEQhQI227AocP5vxV9FHtn2wnE/ukYQtEOKJ84vC/qAt
LYs09wQmBK8dA3GqZGtEEnMD7C1u/csBfjiY3vdknXAy8GGDUSWVV9THgeQSwnRsE4B5XBqDuQvO
w/m+Jh5Uo1gJEZVSzViH5wU3fy9OUt/7esZk04MhATbTflVSHHttzz6Z3FD4I+P6IuGLJ/IHahmp
d0WLeePYabfMCS7FmwqjvVwwqJSMw70dS+0h28Hb7k5Aiuz/yIF5eeBV4+uEggqMjZPgU4Fv6uFH
5OogtgcfVCiCQ3/QKgxvFw9zEg4mXhC9Pbw2MPPP/UEH0/SvVnz+MY1wUt4tsKzNj2ULWfgjV02E
4y7tCUqxR3+dE2zj6PoB/C8X7DzdF+2Dmhs+wUFC1M1dO+VNsDfrTFtA1MbevEWlDegr0RRzGFbz
xaazlsIHSrOO5CnkFPbGzMM/+xzm5+SDLPzuSVcx7jVx3Mz1Aasyzn2Umqp8KD3rRSeDDVcJS4MK
JHCEYDTfoUrOfM51HX7xlJwLZGqI5uns57iMSMHwkPqAk3Rvf7q5oOwRl6dF/xugkMD8huk6fl4H
btqeCC9WP4mr2+8Bx/lwh0KoiSZ8tW5+9JD7MB9h+wlMtw6F8D4B/zvqnciVUdhS+S0uy1GZbLEY
EIZ1AepvZJjWrkSN0aJbubPYy2AqMKpQn+CPUY1fpQ8Tl5NqZf9jLWOlnlhLBlAM+Tg1+65t6ykV
Nu/syYmpCtBRY1Wj0FNZmliyUPfo8n6x2dy01jvVoa2+DFJN8mlexpkmxixLfweDBuysPLgoyB14
JnzdB27plowMVfAv7f8fR+exHCuyRdEvIiLxMMWUL3mpdTUhrgUS75KEr39Lb9KDjlarVFVknrNt
If5OKuC/a0yGxGNu1mPGtpTPFdv3ylm0N8vi3geFT+O8uHMnLr296/3sjNWoDsLJjPbON8Z0X6Ac
FrArvOJOvLje6qSeNZRLUq2CXd7mUf+iaXba/gqB3PetQNS0R8DHlXMMbC8kE9FfSGpXde0JhE5i
Ir+4Kprx6sxtsCemOftl6q26n26ut+xlbHuOEZxrq/EEsXhdYB17U7EMhIA3bB7GtO6Hglq/P95U
r13i9N3ocActRX2D457ty6T7mWd4575KDL9qvNQNB8NP57nrliPA3MJRn7mVivytsKgCJLwE/4sc
Q51i+RhYEgh1MCIYBTFGSw0Me638XZcgH7n4pQfPepXjqvZELIbjpAgRjQc11GV5DHMsKVFX7gVs
JVLEKZpa4ckrk3M/n1gNnemo7K7YkppTn23M13l5LVtn56WW2tpBzNrsn7ANY009OVhtUnZV/aN2
Zf6BYbcz42LrrH9+gUotatQi52QofHtIimW1n/ExDH+//yWzLx2TeeoWhVElntPlnz7psma0e577
Y3ZENZ61VXh9Mm6D4vwtasPsY7ee7H84+1c3VfBwI6t8BrJm2QUTEthg3l41UQXNwZ8XKY/T5Pbl
hZwljw+GytHFipesm8tD54eFt0eSR6lI1URYz8t3V0dxHnMSlDh2vXx8XkIKnGKIIdO777rDWZRv
kzYQPmhhY6KYm1pZF5Zh109Gn7/3MBFpyxgeNCM7VEn6El9CKlKIkx72j17JgsJ2tn4vMkpHu19j
hdvxySaOUB8comqqV3Sqpp8Dl5F/EI/lvLz4skOK5LrkF73V0pXjqc6xQ6UqrGt5HgdSLP+Ybh6Y
l5CgYcxPZlPJT+qu6+bAGe0BO46tRRw9D2WXGrkUTiLXpcsfucSojpaGEXRtRKQq2fIRJSiLe62t
WYp4o9pij9yQJfVPCWSmj7v2S425pdu7K0GK2v4+DbeiiZkRO/W9bmd/QwZO7m7ZyfWZjdMaxiiT
8DOHBjzxkaGuyw8jKNMcLbPutmTwkMifCwZG8+IYrT9cOsBV59JYpXkKh8q/kX8WyHNXtxw/i2Xv
bKADZs7Ubk26hYbeteEdOjdrT/M4VT6S6M59Xbe9Z1Svu8oDY3FnEI9KZVkkpVXNiWc6LmjrWo/j
n9ldhJHwZpbZM+V1oIVt57ivHa78jlsEoDNFapGbB7jTmYMR+5hMiCArp8sa9NlnyY1a3CtKbR32
03LwI0KS9/DBDcsB/fdm9kvUh4FK7Nxar1RqrE00d2t3GqbQ/AMoLp7At/1Pq9k6j/tzHVJdDYpA
+3rYn7/n3C7aihatUukBTPvtHD4Xw7Z2Udb74MelU9FN6hYvoevZZLyI7bffBvknN4u6Smrx3jLD
FEy5ZTsc+30fGCnltGfs0CQZysbMD5ZR+KlHFNZdrF02RxxMPLwOxz6lZbNxHc2V7wMQZFWkY53J
X3JYgUmqbfZvRUfoS1wuhguCmGmRNplYJq7ZUKR4oJePxrTahb1odD/qCfgiU+g+UzlKI/XnabxU
fK7wD8EoyijMQkj7SVJDS5asfxhcvbJe09OD7WlaHjfbGt6zqtkPLjBFe6mynKx2c1kAlxzD+gzz
ZW8P09DUkA/FFFjsBRpo2AqsZWPoCbaTt7ONPfdOM1xcM2M17oR8M7qM8hGjlE9ZOxtnbVh8DcOg
vefV6tIX4gW4GqfVVxx5rfXglJAIuTLFT4qhluOqcF1/n9rvUmo32eG/r+7eyZvF7+Wo6YtXf9D2
M3Uj2ZcYu39tHxSxWh29RCHR8KdhU8KOwDdXIOA15Iww/JslOsaVRrov1e5AExfCW0j6GtRtl5b/
a/RGzpuqdw9h7ky/6rmdvpahzS+zU8x/aj8AjNeBNWNmZQmKdNDqu8+e8rNqi6U62NL0fzHZfUfd
uJ38p9exPmxTgzOZkNHcji1/7rck3zFuMcYOixNtyrX2aNjMojgvZVAHaTtmej13mdDrgQX/t9zL
d1k6Y4rzzn4wvb0OYhN3VtojtWc2ZIM7+H03i3THFOlHPH4WiPG2vgZ7Xn1q266TcCaUKg9U8UqK
dPuvh5X5Heyz9aetd8ZZXYuKC8odEzFMNVtTrcZzsYqXOTCgfUv7t8XVfUdOBgtdOtt/dlWOsRjD
iaQEZ0lq2+7pYWrC2FyN7N32y+8+3Grb03FbyBEsCKiCR1LRboA1+bXXn+raDoEaKOPl5ToHzeqW
hm321Ystgx5cg4MWewmcVNYHbuT5E3vScDRR+T/ke3bytStSoSkqcI29ilSzYNevffUlqty4Kd62
ahbrtRbbelqWdlxSPAQG3BH9eH+/RYO/LGLG0wmTYTpNtJzNQecePMMQQ+S2gf8b/7AX0kY6dgeO
HCcdDWe5LdTpnAe/Cw9zOaAlaX0nhpnkp7O6ulSlZ1y8JZjO8HHmaWsI59KTWZO7o73EqoPs3evD
5RwK0+MpdVnTPTf8Tat260fcxPtnZdg7XXGUdfDD+x+75ewyW9YZH8ojCgm1jiAld+aH2Uh2Zouj
KFhXZ7ufnjzhyPO07BOVMJqH06icx5aqqRrmLeiPVIrpqCFrs0Ea0e0vDPVu0vKK02VVRcEebxhP
7TCoaxDm9udSLMu1YO2KdWPIaK1mVmpLtvr3HuzrqaXJ5mZYxq/GlP6HUpl+a6f8OXDEgs0fMqwr
dclWRDtUyWt6FbWbnze3H+JgbIZDPwz9J3h/8LS5RfcJDTQ5SaBcrhkqNRNvnL0mHVw1ibdONnyX
hBrrY+DbQUogR5Eg6m7J8XSDMWW0clJlDPbLXLthgpmzvRRy2ZlCwzKSrW+SOfONcGTTALnj6KTf
Lfth7vMlaeq1egCmbI+F2ZqJGeqfOTPCnS774mmvlJ3gPFhOxWjptGlZdlrTCGN/KH5lm/1QTANb
jVnZcdXpKq6pkvqO6c6PjpU1yTjLaqHH3Ac7bjOgRlD2Da5DWCErnrHyMSaOU7i/18Eo7mFdWZc5
81YLIPqbBlit7GAhNk5KKDpeWpl5sVpG+Wf0ij3y7Ln6WEeLYwrO6Wz7c/a3kOZ0Jd6hvwzFNycX
Oo7z4W/ahjlSLPex3+ekNGerud/1d6evq2uUJCyiL6K1nU/X9fuF7RITf+zbdFHo0nozZffauP5e
xAH4EbB3OSiqpCRMjK85XqK+JYA2ym3ivSKzHxZCMmoCobclH/9Q3rBfLSWrZNCdt8D9TRTTA8Wc
x8DO6LLerUOh6nMglvnV8ET4YW759KuUsG8Dw2oSEKJ0XPfGwOpXjvdu4WHEt9heG8fwz80iC74k
M5RHBUjz6oR2zSs0aL6s+V+j+hiHNKs9CL+gm9Lcyl9JagoPq6GdDWow8C9tEYbAE4a004CB6Ktz
TJLQqOuKXbBLQit844EHfYx8wP3fu2OI16G1vZNjcBCO6xpeWMiIsGO1v+624d8BAqd7t03QTlZ1
osI1jwly23+C1xWpWJR8Enb93jRmfdFyqGDPp/VrHOpnnPPwXv1IfRbqm2PXGuq86naTUW7u3kHu
znvHuRBJe8hO48KBtYTK+lHUjfm+VatBhHtffXqOrI9tbZrMyfAcSNK2n5kQ9j/hBX9nwpzhMobB
T77TFuB5Qtj2UDaHpRXTvTbd9eDSWhWHbmM/LJzw3E5dLk5STnWChAYDVB16/TH47tZpheyuOwlv
Z0Qj+VcI7PWsSo/k5mGpvrQ9q2Or3O01WL3+spuzkcq27B/DfjKSrRNYl6swqaZyT/2uRHgUyk/a
h7II6UeZBAYPq1VqoOKCKduypf+I6FAfsmLN73UW/vI9u332u2/YKbSG9WrkvnetlgoqECTn2Sn7
9aCkAvUvhd3EHUtwWuQ9n6xXu6S3OpyDoHZgbNiwppSwg+kPLinrwQhD47B4ZZ3IUCNiZkC+hK7p
UVXg7x8mfB27nQxuBSHuH30RdPTzGqlNH1rSWGFzs0zyD/gldv67DYId87j9U8m+fejW+rkRm/Mo
LdpqRtCnGwSCm47NWpwcN3M/aF0Kv9x9yh62CrqyKYfujK9yv1NiXVzQYpqpEG2K6MR/koyGqWF0
6mi23I6RNWIOFi1ES7dkP4B5gBOV7v50I9CLdiQoTFuNgIuqSHenNdN1hBBsi3k51JWb3dg//dME
5njgueDuB5o6D8W6/dXDQpziuLvXtYHYli33ucgdZALD4p3demvhUMqDGrb6MDajfXCQcX2W0wwU
JYMPx6vCE0Yk/YC2Pkz2apTRsKDEQbcAj4NqKDgoNIiMkZu6A012D5Utp5MR5NV19AEPp6XuWar7
mueBfLUOfXM8hQoOwtvzpKEE7ccwQpaMZVcnVsYARESBGa8bKEPB7XLzzPC9Ju0bSc403gyohddc
UeMZAQ4uN6sI5U33+09/LAwiXrJ//mam3WjXL6Zt7oRwwX4YlnCjZjebA3oQcPudOawopoMuM30a
PfVz6MMBgG+yYlis9bjvvfeA78IAGatUfdo7x0jH3fvNQyNJJ9b9LZzEcmIdWxklqvoI3uy8GhBU
Z7zxEAq1/1m5FH9muNnZJChXVIyu8Sa28WzW31THBpGi9dqmme8uUcbi/9Y01hR5TKrnkKU2XkAS
foEmQSDTjvDpV0H1sX271QtBQEtWTcaVDSQ4u4zIz6vKzfPIwXSgrRN9jeHs/V3NoXyuMcB++nop
n+qSVszxW4OV5UN7hiCv7+U4PJqhwgE17P8NDAIpmGceN6NrnOYsfJi8LTwgnvm9lP6aiLwuPgym
jseKwLNDNcJuar9WFw1pcCoL5zM3efSzaVEWwTBVk0CD90kQ2NxDxVz/RYo1HgsX1soI5vm0GSvX
BBbHPGPARUKw/1m62rMJQ5D+pQzCNlp3Kf/uPayY2RVtujpEk3nWXB9MCE4mESk53VkUcADmZ2Gj
iaqBZSQ7bdE+rp4NWJ17KkbPNYHc2X5cmm1/azN3vI2yzs6bVvooVECafFvgusMzfMN610eBQ6+9
6Vk6VrlhHllMxNMeUCm0up7XRz6QwucqIaj9ujUSXbT/7ZtV/faFJiYnVE5+FcMagJRMz+hc/Mir
szLxM/evrQlX8ix/P055qRM5c8zVQc1Q2s7TYRd6PDhZ+KMP0CiNMlxjg9ULcKtfHpfvv1SX7X9B
2YlDQCTUS9Bk4X3avTH25hkKrtzdS7iJHy6bE2jpBN6QNWeBIzqejPKBREkmTLOfE7tZgUrJdGU6
az+bgHF22ce3ERQy0SuYFnL+PcnasvlJqmD3GPR5Fu2B0h+yIg7ftO3yUm1Gd66D6q/lqZzB23uX
JKakvq1tVCnBkNg9uM5kdSK1erR5LUE4N50tJ4M87ueWXrqElGbJlcWjtop8Q9TBYaIUkTNeEdr8
OawZ8K1V7PWqOIWVZXK7WNXNNjSgi8k9LkikPwI//J1MQ8WuDPIXU3B+EmGF2i7T/nLYcZYlUzfC
mlL8luyIlc4NyoYY8NWL2rrpLtN3BtXUaxR+sDAR2HN7btd6ObaSPolp7LHetCS+FKJ4IaHNQEnS
jlftOuI2a5V/WVbIj6oB8G0kXrx18uywVl72sTT4Z7KsIBvTnefnhWv8khvN1xDC9s7zjhOjrHmy
dlEn/eB6UDJBfa0N65en3f9sD/5H564ZmRZaVSQIaRhmiNgQRHNXGD1JTa2pLsKxvUf89P5duZV1
pyK+iMtZPE/SU2cH3WFShmGXbKPTXmcBbuEsWkbYTJdonxSwR4463akai3uy9qIQYg3JhGjPoL1o
h0xCB22TFTX3J5UKB51BS3eot7ZfmUSZgPpNRDlilChHMxEpDBOxgSOeQbLJ71O5hDfJJfgovco9
FTpbP0VHcBH8h9k9fvfCRsvYKI/DqQHW7N1lf/dFyYaWKysFFBHjDSle+IScDFmGaY1ECGbraefx
vkDpbU9kaxRoKcUBdcN4b/Psn5Jm/oY4x038hctQWaa8FhQxQT2SPJfPenwpCYKMp56s7bkw9AGk
M7tBY5qR48K0labxK5+A/9TasdXrvO0IKWp1g4CKvFWkGb8W/tgXiLXhXCx5GbvF/FyOfGBSNO/V
OjtHWaKb5yiov5P2fsJoyNjzjGvQsE0hCMB87+Cz0l/lt5hj8dR8LIaijnnXaohg10EGKn99c7Ax
5fM2V733FazDLwf29SHwZMMA2l8933xYRvKa3F5HddW/b/b+vJNOllgrohc7GA++Mf83+eJ9EIqU
Ls2Yse3GU7/tWJnqFmo7bJcHvlI2XIFtx27n/W3HoTyOgWHGjg0sTlPiHLUIJY9yKu6NLv/zV1aj
XfVD5Dte91dQbXhj9qUZE2XGgx0MDcsvMt/PANvrW6vrWaB9DVnPKqz+ijvtP3Oap2MwqOHk1mWY
wrG4Jz2GQVwZyDKQcCIyj/dqL/90ZU+K8l6sRuzAQB6NGcR0H/PFfBAz/OnIxvMPor2/Dw1TQSts
r4oyY+2T8P8CMhu9VTGrkarBaoSEcrwEIZkF/uHmQKy9P3+FIoAhnhfWg61VLwKq5ieJd/XPMR+/
r3rlXcccEA5JYGZctq6xGW421JrKnJy/IV0k/7q8ow2sQyfMBeapD7PBksEhY1BPb0yLJRLO+u6Q
hZkD0a8IXrCNVv9UlFydAlrESJLzt7NTKJQ73j7p57n3Bqj7dTisTlUdsz0XMXNlfQP5tO5Sr+Vp
W8eGEbua0DlTTtIeTDvz/qF5KM9zBfUlvX58V2G5nKThI0xpOVrHKrSfO0b5i57wfK5TtybO3qg3
bxUbiCW/KwlcHlUDnf/H6G7FH/hGwkFkEwpwTZiX/yBx2ndqJ/sPUbhhai+OTJbOWK9CiH6OurXa
oz7vpz8q3Psx8maxmQd7KxGRURG77+mEbpUosqocmihvM/+E22P6TQ8HIC4fZ8USzTLGJFHcWc2M
q0Ez5A2IskbCJmcLofceWj+3kPBhBKxyJdapKh8zD5KRW6dHeMHA+VAEs3VsSPZ9yYdJ+IlLWDKI
kgTnYNu1oqBo6w/0SUMLW+/PLOMbAXi3be9EGAPxdCECjqpdT1Br3U+di/qjC8VyL9EesNztiGXJ
mQRcjSEmUWh7Q+OvaeNuIcSI6w9Xp5nZWqDzzDwSw1zA8RQirNNC1vkcD83gbB9iZeaF0DJzP94A
bdJqaxgKCx61OXb6ygbjdaVzMK1VLSwnVfcbras/fAc5W6wBvb8UsVjXhYqifPa6pGrnMt2ZA4F+
6plNgaF4OQ3O0j1lk+uncI/2Q9fAaJ2z3Q/9uEeq4N0XAU7NaErs36HzWhFG4xRWl7DN+QJrG5Ig
9VoFGGZTUigZmFeYbB5Y44cEAGxeqqyAdxpbPpR4AvdRyVD3bpdgZFTBYaVOdDl8T3pPk9k5YTqM
9viE9D08z1Pud0mrxx3aBPl1mEjTgDS2VFnbjJNz+dOhKsWNegbwNt3qQK/IXfYNU4H0pvDsl6Xn
kw6NlZU3pO6zIeN4G0P7N2LTuXougce2CGGP5Vy3oPOsGNGZo1J62rImVr4E35q7WS5wfmODIA7o
d38ol6obT4juax0BqPE+ZZzjOvG8zs7e586aslfdBlv3o5CNshtkC2stD14Lh/gJ66qXo18yDM10
0W+DPLZ7ZQVJptryQ+b18NQR9PNWtgUCDQMQ/2E0Sl4l5yqjkhsUfpM0ZgfKbQ96/IA2sssE1HPc
z4p+kT5utrn4nKRpZfFA64u6DGsxbolotA/ZHa6T/A3x6zjPvumL/tHORFYfV5RhhNJPRg2d4HmI
OKmZ/OZNVkwmlyzT3wLvjamd/sx+f3f0Jn6tXVUeC2NwEtMaLPJo55eqKfhLciFPWdg2CcE785uP
YDSZzeGZhVtfPUJf0tHREwPH9CyrLkOqHuQaq4DbHvQiRdSifk3oOwaF5YXG4Mfdw65NBoqq2ej/
o4r0Ubu9uUVMbGDOMMkpHLf+4W7qmQuxOpWWst8mx9UXR+XB40S9Ana+AY3TnkGg9y5H7mLP7zsQ
GxS1/loEkrC8QqrcFmuRBJCxCDW1ERWBJY8VUU7fMyIpcFXXvUJLMW46qnrWptEnKBTUIfCLPdF1
Z9xXp0e74WLPXhUGS0MjRGGa6A5CyowaWN9hdvVHa3uY2S8e83Be1zQcfPMHxKXghO1gtaysHz5n
ualzjz6EqEhjGG4oJ40xbtFaWzEDepfIZQpSA/eciTeGwy6qhyz/QvQ53sqKrQ+Nkbk+hM42IMXX
y/i3FEDmJlpLM17CoDSxv9RYDOpy1Mh6TM01EU7rwZ5c6zGEzQCn5AsFW6tec3eaU9XRYoOTxsEN
UMs3axny8+htzXncevdP1VkMhVbbP7Zb0d8y1Fmvniu8q1Uobo3VqicuNRaWyFROXxy60unJ2LPU
gf5vFjaEddRXE+vO+A8t96V9q2KtCrr9Omq1fzkjkFbkbluoI6I6s0TC6p25DKeUXeXDtbxsSEZv
obSOFr5fY4VIp+9n89Vh8mQ/WvzE1C4Jtj7aajcXwYcPKn+0Sirptrl8yULji0CUCoauKg6k6z40
HfPHvu3+2SHm9sDJePYRwiUEPGapALlky+v48LpHf5Q3W7UilQJJoWxXJG2inK9sEhglTN9lY7V/
dmWJ0L+z6mOnpj6SzvQUOt2S7L2UiacWInCW4L63TMxDmNcXGfhePMzelhjz5GPr6R+CxbojJUr7
2m5P+1ydxmJNpI8UsBsn+4Hkkqe2RV5NtddHXTQIYerO/I8Ctp8bzH/kqD6IDVWgmfLdN2jPNTWI
2ExpY/+J1OjuTfvRXVr/7Br9bXa99wCpKzlMeoTqKe583zcw6BZ30Zhb0ZaZ48kGY8qWJU8CW6bu
Wr8tRvVrLATTGYQI/WXgpcXZcotbNiHBwp12h472o3wwxTnoN9rHOOrmCMrQT0gqcSCunDSzy5lR
z3j6VqaihOcRw6lsD8N56YvirfS6B3ufl5hq3Co27Vwyn3TPmcb+1eUoVkM++UiDtUKPTEUTycEp
U2dA6Ddww0Fr5fZhmr5PH7cS5Z0J52fjlOBm3Cop7J1Clzb5INHsaXbVG9xWwO9Opi7t6Nz7bv0Z
mGWf5OH2I0Q3WMCjQlXn9rkMd1C+1XdplhixdAw9uIVTDvEGSXyGk7fTPSiadJmxZ9lr7/8JW4gt
X+MGIsjXvpJ/1T/vOpjfvFyCdildJiTCLEmxOhu61fAuu23nYXfy8GMJ3Y/erqmZYGlaDuhpbkqY
/bvh1/dga/IY1VVIe7Mnfmze2v8qgnxlKmvNO2x2LW+4KTgLYahvfueCDBuMilu2yYOVIfefMQZs
U/3fFA76CVkDXDJKhlh7uXvRtjJPdmhvXyun/xskWp7IAdw+LK3HBZ8VNNgqotnxB1jq0kJy2eMp
GoqfDNhYw/KpKF9GQ5h41DABTK1f6HhtETpfgRRgC8fl14yK8eJg8JuVExwyaSG5GpdniRCDay54
Z3ZFPGIgTa9LnnUf4j/3tuXkrMP0px2t/dRb+Rnn291hbzmZVlE/SOQlul9/yK56F1n/o+rya9tP
+hiiM76T17wk4NEqCZZu+8GbZyLlWMvEaOZvB08/G5ehWrolEptr3TsywOKi4in1G6RxERKI4oaD
nEdyHjA7zg4ybd+2kq0O3VNlrO5tCPzuBtHNlF8s82+/F/nZmLzu3+7y/fCswHvwOZFiTFTmATF2
EVfKcMAjl/5Wr8v+t/QnORKMDZwHSemheAiz4hI4svxSLSkU7UKRU9Pa3WcjORA9v4I1c//hZsiv
m6+tfygB9KUrsvrUsi0ipCTF2yYe8TTroopdimMeJuhJfmXgnksDIyNWjbyOJuo7b77KWHZE2Thf
ytqZOQqKYI/ZPAXy3uBrqWPaycW/ZvdB25xmHZYXXY0mOhIZhh+6mdx3nzrfMhq6frt3RqNOIUxj
eawG8CDoc1E+WU7Y/uKLk9dXv7P9l9zPtYf20MVal5HctngrJo7vRJVrhoDrRiyZ+SzQ8ndx22hN
VFEp1sQN2wFLgWf86jwKdzWWio19K3cr0pzs5qmsm+JrZqc+KaX2v9O+DrcqrOSSsLEH/6ly78VR
FtsGyCBRySrhP1l8aadolQv4mMKswDxsOm/owUI37trdRKgG/cesVgwueME4PFjo7t4qA+DFnvr6
hnNhOoPVoCXDTXUfMsu47xV9NGNRDhn2t7HVBzMrvKQXxjTynvvWC0Onp+k4CcsfLlrqa+2I6Vy2
7na0yL5GqDMH9r23u+bZXoI2CYYVu8Pc2Xdj9M0bIyq6hJLYBMQsaGVW3JMY9sPprWXATQrzG9UT
IuifehSMVbz2ykumZa7j3bIgF+YSwt7dfjgW+9+kh/mjLALj4G7y20m1Bs+SzZcVx4YsWTHQH9pa
/5PeUD7XIXZeKMWs/yvNnmliQl/PNE9aRi6Gu2k55cUtan1xh9ElaMjBZ5d1+m5bu3HgO1Klrhcg
XN53O5mJoPmQ9Ua/I/f/I0T0q2tO5Qlt745Kp5zMUyUchZ8VGB6d9m/htIAsBevY7tZrHCgwvQFr
RmTW3qvAzh/1asABuIK+DLaVv6Hzcc9VvluvRLiodBrQxJurmmNVm5BHhYNjgXEIv3K/pSjnbJY1
3ocReOFbqQCcN/CXsZWzP3BcvylbNEnRUUs652jbmc07Rh4vP5tQrBwaAKq2ZVlnyoEBErxtjjPq
D55G09VbhAHX/MM1pA9TTZ+Eu4yAmAZLOn3bmr2ifgLzDQ4sZqTwwwGhJFwRXYTerZwA3YaiCH/T
RPeNimX6Fo4F+kgrg5mlW/lA8gpTugf1XezLQ7NvJfJej+GBsJ+EDiDJXh5CsJZm9oheY4355Ivj
UohbLsdHCGcJHIogS04TI78X2K/ON6FXN+U/xXoTtboi4lwVJo/jVB431diRwMYSzwKlE9ppM82x
JPKPzHvoO6tBQBn6D2tlvoeh8uMO0dXTytv3hfbjn/1tWmlzVjuzFE/KbYuD7yP8AxcC+mRjicyB
HOlJqTyVSDhZGAIDpMTfHj0yMju5F4nGqjl82zcmc90jupPdaBR87Z0abK6W6s480URjvhLKu548
jTItdxHrmUN4GnXFj9ksoo77XVuvnTv9TmXcK6yfzkCYaOb0XB+9/4+DgKqnRjd/GzdQR2f3/jAP
j4+DXfJ27v8j78yaIzeza/tXOvQOGR9mRFj9gCFHZiaTM/mCIIsk5nnGr/dKSb5W0V2qa786ujpC
FRyKzATwnbPP3usgtJC/6PZDSN65SeVrlrdYm6606m0cB6ljVWVNu6u0HPW4vywV6w0BKAoipjiF
lAVcXnorjhmWwHWCw9dNp5kJ3mVjeTxCNpqW6int88vWJUrIvNDuOlpALhAjWY92bDPAwZm70CLv
2C/3BLPQdjnc9kjQPb95WHiYE3LfFOyUwaGYU/CrDPHZJ3VMsEC+Rr1kxlQpnb5XzbG+AdoonTia
503c9A0dbt05mJJ0HgYjbq4Cq3BHr74mzXe28AvtJd3KUOozjeI3pv1Ded3m41DcTLit+lDW6ZJ4
Rtgdimy/aKprkI5wqI9iiF069gSSdWvTiiTuXltWHw15zl1mHdzpRTkxrSdIUFVygQS3mC+DPaeb
kd1ExwUL882UDb0nsSTqaExmsYI5y7ZSGjWkhKzlPydjIH2V4/YOotllhUd6nOQppHBLCk+xpgWK
SqduYBrd9ksrPHmyL8SCUj9oROhcPM7oxgrJNtr6aFfH+QHv1ElPq2wVt2G4zgJxSvP6IGFuc1VB
Vs6aSg5GxJltK2PvmmOre1QIyzFoyFvsYHmymbTYdAYzmE9JUCbkQAvKwrF3YgydPNnkweepfRiL
i/iPz7ZtMM4UeWruu8VU7rqItiEbWPPbxRWjofkSoU5LpO2mQFBOpH6NStWtG1xZ14UB8yTRusFJ
RH/Ca/wojZLst1kgOVjR2oPK6+6ZWr4r1egRH3zrypPuB5VOOdLM3RHRbbltLbO6aqE+Vkr7Mhl2
vUqJ+yK7sdRlalE/Q43t8YFC9RHw0NAXfGIkRW4mHqGunEz3LLt802NOcSOaqhW2l8Ev0nxYq1l0
CDRN9XtLv9XDfqDzsDdGqmX+ktrySg7LkLejvtdMPl6x1djOi8cmxaQ56srsN2gFukmErmbRgK/i
StmYcxpjuU3zbdBG7b05qE9Ls6T4GZg9FFqHF3Ow3wUbkynlROFqJhfevKQk3kn8khfPeETYYbWp
NBs9LI5v1WlqXhOt2BlKPL8S3Ur3QaqEO6Eklke+ELJt2bxWIlVo3PSGaeusntg0Mbw1U5muFlrM
5yRTh31BCmJVElW8zRoydHqDRTuUZFwyqq6Qz9BOkAMYcdtM/hjCOyp9GicV+UGtF65iqCd6ixwS
AyrhwAps0kobI9CuAaFS70zrSlbOodSteDLuMIk/NG10JRLOOLxzsdtWuJBx2w9Y6zqfxPu3cCpS
DtH8clINjiXS1uNcPRLWxYQqJ0cF/AWNHA/WKpCJzU7SIVgGj5SCb0cD2ZNeOrLLXPf7oUWU7RTi
lOHaWBKceFn/aXACg+YwJ3+m1vQm7nuHhfGKZ1vJO1kqGvsMQC1BRIghWSpKX3Rzeh3H3VWWW1wB
GldVKPFCkF59qRflnmfhi84kdRX0Nqm+SNK81uhxYtHe4kDN4xXn+MK8Mw39MLSdpK3Uo61GDAJF
eE/8gpsk65e9lRq3ajWP63CezwKnHYiHElfPwsxxSdOMlp1AelWLYk/tVl8CN1mJ5BgMD3HPKoFW
wUQglAUT91Q/W3H7CWCE5CwWTEvqcThkQXi1BERCcSctLnFI0kA1e3BNtuNutMKY3D7MZUaBFDB5
RlRFLCX2JoxCjlrKMbOt9j4KlwQlbznShl1KpyFxg6BUfJ0stSO36hXRksaJUmaYxixVbkE0wkG1
vitLVThdoFyzmh3rSYbmmOoauRwkOjfMo+eQ6XuMop1OLvW25Mb0Xb6VWtYKv3rh6nn+EZTLw2Ib
2Yr1IpeBT3bSYqXGEFphtUvxscY6sVI7qBnjKstKaMt0stPZcCPKpodGXXq3koaAu2sOPbVm3Gs2
qbWCilLtmawpDsl8Y1U1ROoZ8hIqtJX9HDbmHmfByKAsilcyvkCeSuNbPY4B0bMpW6ta9zCk2XWN
nOgMiGKXfH68UZT6FbPwfRT1hBTHaHHBdGZc1YyyZ/lC0mjvrc5sfFMbCP9cbPuVQl+d5xRJ+fJg
jSAh6PDYCxFITOh1uVkvOK1YspkgMWtDTo3WVIu2zvIWDzCJQVv1pJlqwZnShZtEEll8ikyZNzFS
jewbOcz2BSWraBi56yEo1dnckyLiCUhiUnyLeaYPXqNqTb6W+loS3ow+Va6VWsb2Ew4SDBqrsTtm
V3qRBNsxjHrgsmlsRnh0ppr3UVIbe63rfWkftTHUp70QzfAwBly+d6kxYDdRsqAznNJQg37FnDxu
mTjYC7ca+rmB3ixj+sL9Ef+MAv4D2NLX7XhBrwtVMWmuDanGNc4i0/nNIln1+fekqB+AvL5uxpul
ZZomWSc9LZYcf9Q0XKHbsacoKmf37/8JceFC/SsS0gX19BfWVZgpA0leXG6xrMliQ1GdCK46RC53
xsAHyKeMG7byFUb8SrFffWu6ejbQ9AIlPyyiz6s1AJfp/Pc/zg8AU+bllfjLT8OyB25ptKd1UJbU
X3bNwaaP33JjeF7U+SfkvR8Qxb6u1JMoKVKLMfy6LrSc8jEIHhTEmtjJQo20bpWk3OOixnv+97/U
j66SL8CvMKrNFCvqsib4hnghZYvXa41y+7/77l+AX0JWR8azzbIu+trwaHm0jSyX8U+IXz+6BL8Q
v6gG5FBJDF6rgQEZnlOZdBFip2kGPyO2/+jl+QL7yhq7lC2MJetS2DnbzIilKNSESfQTUvUPrqmv
S1alQhQEmkgvRvU5UvpNqlXeTDk2Sj/b8fmDC+rr9j+GKBnErnyB6KZ+qwNmguIoPajKqo6b8n93
EX3dAYh9uccHwZroJjXQIGZd8hWmApu/v4h+9Bt8eQpM0Dr0Sk4WirPLqFtvy/UMumKNY2L29EYE
wEbq6ifkwB/9Y19u8hS/ZKx3vCHtoLPTUCb60sNK2M1hGK+sKi+QrobwDx7ev323zKD957/z929o
bk0cRt2Xv/7zrsz58++Xr/l/n/P9V/xz/VEeX/OP9usnffc1fN8//13vtXv97i8+w+duPvcfzXzz
gQDc/f79Wbdw+cz/3w/+4+P373I3Vx+//QI8rOgu341HX/HLnx/avv/2i8oN9G9//fZ/fuzy8//2
CzPb7vW/ff7Ha9v99out/IoqxdoDWQNIIwDJ/PKP8ePyEcv61dQtWTGEokJpg2L2yz+Ksumi335R
rF8RcixVVjCd2TSUfFFb9r9/yPjVYIc2/zMsYQCBVn75z5/r+o8z5o934l9vnaBD/ZdnkW59fVAG
ROgh2yibNKxnrDcyYEw3lup8E1lxsxtQfTAX9hd3sKWrhNrpX4zZidVcdOBqsJBakWwy7m1L/bMj
u/oQzAT88GGoPTy9ftTR4vMhYz5uDghNC98W6VDO7OdJVBEjgMa4Qf2VsfOnDWp7bifXQClCTNCa
sGUmNL2AKNRL4WeKLs+sRKDdX0kaoBMqHlNUjpzRYzkmSXLdDYtYYztHllQX0o8SzPR6BIodFDbs
kvDqRmphZsLBVSOh7Pkmge17AR0PkgJTAF9a5qQgAz53ukcTjpWS7DROoyiop9ZTYbpuYvB5a3Ux
ikMkpuxlMMJ5hwQJp2yEJZXPzNao2BfCfQJx6G1MM/vEgJI+IMrGzhGAuWyns+iDajMnTCCwGIRO
LfLyIweNcQX7oaFZrgBIZbFUbjAf2S9tIbUfZA3Cg0Ew7RiWqn1jiiy7DwYF81g94hXR8MWnTmWZ
xWnRkXKdEQbQWjWwP+TWUD92mazv6ixpkKUyI7nJyqV+wf/c3+BdmO7k0MapAGfARLY36jdgN8a7
pmUAmCphNTjjS8YRbDC7od7thRMiY12Ty8WgZitaTdQ10zxTsmQGxzHneYEraEt3RfyZDnsyMKQ1
+jc2b2FWmuHoM6RHGytNFfTPWIabKLFnv12E2JoGjhoHP1GReMISqOs0BztERgBSek6Y25F06hZ0
Uytg1UBhpEyFYsZdV4k6ZJMnc94brj1RKAO+1j/TuYHoEdejrGyiVAlw+2lG98hjUE83TE+CGS5L
JjR3iWr1hP8TcOQA9waTNo/o1y5TTIt0cIJfAoVm3BdRLg52IWcxhzJeAXNpLqCDoMIqY4VxZq5w
gEnP+Im0u9g2pGWN5IRmlJVTuxOSCD+lZkEO8SCCKN1KIl/cuS0xC+BStUJ+2eQ9RDJFwR/SqpLI
xEUZjhz1ciX3Yy1jDlCyc6bH5g0zMQuVhVl/68S60HYaQ+otSAvgNmFXa5sikuNtTWHr9qUSfeQq
vx1o63D41rCM6VG17HzAaRXr/sj0vfNVuxueArWfIEGVQpWfcj7ZWCOT0QkZctm9YgGihY3EbJng
RiScdXMAVLDWLTxJ4H0vMl5UKelaMvvpG8pftjWsheRZ20nZtZUt/VYBpT46URky5JarIHxWIHKd
6Iyls6YP6kaCLBbS9YXk6kG2AoHODd3pk5F5JVy5fmMXo7odOMw8hqO4KmI1FC+dlZSdO+ZLfOGJ
6WqN50FGbS+U+WpIoTU4hIC7gyXD2XGzSCCV5p2wfRbWRjregir02MdMgoGt1dddlsyHwKiVDHzL
pdntoyC9gdJGzMucRg3XZd4xclFz/SqRoE65UPWtVb0U83WUoAC4llyVL/aEJdBRajYtkH01IAwZ
/DBjka1smRQsHuMGCaGw4n07qeZRtub4NGvKMJA/i5jRxcF8U7bKvRIeOqsNnshgt/eVxf055AZA
yG5KxRqf/fjx+9H1f/nwphj6m8MbD8hH/N1hz+f/cXgLof+q6jaeZ26xy9nNEf3H4S2E9qvM8W0Y
hm0r4q+Ht/6rjK9Xtg2ThXqKpV2Wqvx5ePM13O8w7f+rGPgfHN6/7335rz6SXlclGaSA3NFsigVL
u1T5f+nglkqSI02MAFrM1wSweSjmt5xULY4X+46lWXiHZAhoMoRLxcz2EyYQubfldZYF3NxR4ZFP
OZK/+cki6O+L/z9/LCoUlEKdjlz70scwXEjzIIhzhtTF3laLvYoEptsXpG5S/aRXurwDf+ml//jH
VNlWVE3BB8Ur//1rULeJKkd5n287OXiMNHSJSbkCtwsHNDW9LjLOyiy8EcRrMOIwqDCm8YJkV3na
fjMSufV5KjcMyphDAdhVuPEEXYzTGtJ7Y33CGA44WBGYakV9IH8W/KTF+KIF/P7zk226HAMUcxSD
l30nf3kPTVsqZxts3zYV9jeDsTL4uPktG3LFIwDXbEB5bS8FmNeYCI0khtbk0P2/XPB/VoX/KPr8
uoxJfvz2y794w777Gb4SmkFbiJng1nasSyibqXKlTdYZwVZ1hWX9RG74vhP5b7/w7wXpX37hXgBj
ZbyfbVkc/zZV9bFopdeo2DLses9i4/7vfzWFO++7K4T7QuGUlo3fX1+ukK+7XILGbuRWL9Mt4zDc
JTISdZsEhyo85sWHzUN9Wi48pkvhAUVBmed1bovPJtjqpeSH6Y7x6h0hTMaTbseIQFhKikfFerJk
ULWMJY6moZzIVE9rnhcrUw38FkiZ2Vnot5on40hfQTjed+M6ZoDT2L07RrHl5NC8j6Cwfc0Qz4xG
EL4JrA4F+MvoEno8z3VeuLVm3gYq/WcAklux5vYKGNe+CZYHNQh9IFKbuEKoS6JTbOZXo1VfZrto
cxGVFnCPtmIYaXA5z4E76/Ut3SWxuE0UDfcMGCc/MsSKtZZoy/1+jFH/Fwm2aCEjcNv7GRX0iqAl
7h12lOnI20Fg3hZMQcp23os6YvNzsq0I/fod9xZCNIq0DeIjEUvtKWq5NcunIJkVZt/MlRdVjvdo
h1czY7QdE8N2Reb5LsQIQUUUzLG3RPNHb6lbAW7BpU7Yqfr9pJDCKegfBmCTuV242VxdSQND0xij
D8HCeLzGHHYLin0TGDpslGZdiPxhiDtpk1fVsQUY3HaFZ0/aGk2WiBy7N5TBcjDubMkWfCY5OVDL
j9VVM0fDRpHtV0vJDqmsa2v2fp7mHJPCtk60o5FF0JWZbLtaO15LhMm1YCcJMuFZziCg2mchiyhL
fF2zbTxn8yS7Y6r7BJJNd3qTFq+jFhpLCaq47FjlkXVZjaI99/mG5UaHTr9YH6TYM8Jd1RS7RSZ2
2shYNHHShQjb0TGyJWfKhCPL3Z3Nyi0ddloHAteuv80dKzejfJ3U1k6xX8PLkAS8Ug+GaTFXy9Cv
6vlaFGdD27VY8+WAqAwghihASPEKamqYQJ6owkM6nEyWrZh65FSagZONq8MFlvLJmjfNSe+X+pHq
PZTXZftt6W7H8jJakGJXwrGGDVb7NMbmJiKM4gsx78MySBziC4wOuBYtPb4uE1m64ImxdKPxQ4YB
O4Pxx9IvJsWageNEfY/mOuIyd2h/Nao/ya8JNgTPeH9eLv9MWmn7QYd/QHbSMKtjjjJasa3MVm3S
2aCaAz15aev0ZexqNq/w9MxPec/sMKfcR4aPLEfM0+gNCRzg8Amwykbv4mNdhU/qIl8NLfNJ3N64
d6Ndoafv5Awc5KydJUiMNMZjEddHeGcZrgk0d0J5GFcMcMb5PTYcEFfXin6Bm8pCcxpNP3fmsLbJ
4pDxnd/GmTFsitfcEWPmjbRljirhC8gpBR2Ady8L4AQnzfYUldjN2je602TF9vE3xSyOyDYWkBeG
LpA4NjACJCRhC/qH5Strz3rZ67dP+/DhIG73xZNXPJV+v1Ne+I8//uyVl+4531uu5eb7+M0k68yG
aocHTvZxzj5gOr+NzrgB4uzazxTFXux9Fh8EMp2v//diQPX/+QcyBLhIpyCxmV/+jM59e8pX0+Ge
mdyhXEEJWjfgGHYxmxStdxBmjllorjmmfl0Vj4M82441sjEqraVzJD0mKZMqNsn2ueW0fDKVNrRF
upBKuRYlTifeUbJ8nN25Y2Kvaoen0uKgHl9KnrpS0hI8e5iQ0qPYcDKLIfgs9qVwPhlPVQQHeWGJ
hUjX4KLc4IyCy7S6clZj8SDUR5O5YCM96NXNMW5wW99H8SNLtvm2T1l7nN+T4b7NXiT5JQKoFUWw
D4D7mvNd1j1I9fucamRmCbLr7gh5ugUDbWP9PivB0c5qvyaGzdakDfQ+V4q/tcScAmtyrbJx3HrY
aZN9uRk98DxuBaGQJpDRFlFp4h41Phl70U6paiKZA3B5j4n0XtxlCt6HQj719XkpHpwas7Ngc0Cv
3lbyfcGrUDyAAdhGWwkeiKq/zd11KN7k8mlIH2v6Kj14Mq1bXd2p0IsIqpIaZWSenrAWOcHMyUZ3
18NHKBhgX8BoVVyxjnqTNmdhpasSbJyl+9FmnruDHqJtPGEG7sqry0tjWXdx9JzO36A/rNRGd4Px
Qbs4Ua1HTn7AgGM2bMwxgHbB2SE/p9pbOwVYkVEK1LdSHt15icANC1fmd5XKFTluazn3GGvZOTv3
e2hdDPzxH9AsV1gJS+angb21knvyhriQ1D1gRAKK9Z4K7sEiatkLLOb1VkTvblNBXsAan5HNJUG8
im9B64vq3Eoj0tdH4HbF2yU1BEqZwxFmZIzafA5L86jPT0P4qAAWJpNKFmrXGdeWspmLdya5Ac5b
M/XtaWOWtynpREt/t5LCiaqHqPRiXEn9py7pkHe5O8wnDSkIVB/aGXiFwXrVkEytVUu82bxlrob1
8BqBLE38qtrJ4zkrIOHnV2XnLxnXNAxjCpvpDNZzhTXfzcw90XC7szfZ0yV6XXBgb5fxrHYJjB5u
aEiEwjOClT2fYpKImv6RLGc1NUk1rHIecTperp6pVHqUo3Std891imrAYoCCDMpZz32e64dQ9sxp
l7D+iWivVO3HixODUcvsp6RqpnsD1n2yCdt13yHTafjUNmaO4xiXjNvXRICfS5UoruKL+cmoWVmx
k0GEGGuJqC+qpIt5mGSXvmyb+hbozhwl/shdqshkvh/N5D20DlLACgmHJZhOJq5NGULQSps3dfqY
T178mVg+Qp7debJyTbLQEveT+TpVE17up97AQhN5Y/heKldKu1U1xy7J8Mf+tDDjZswfr1yjcNxk
uOlsP+AFKB9YApDhhuqjrap6MjnfDMmn2k35Dd57z81Ik2UE0AgQBNBgi2uj3Q7GMe7usBmD1IcN
9xgXd0WD++WYWWDb9NPEjd2lH8F4miKFo9qzGqomw89DIlW6g54Fc8RFz8yGF+qKqJ09r2gfqu5q
HDZWlHjqnSeBwI3tVcClOWlMmM9N/BGPWOSAsSwGlunHvoNulYIJAUNekvLzDB3X9Gy6rMAg1igW
wtHWO1ZNbD6B4xXEWhIdoVe2cT5VO+jQThpmBNFz+CasvoDUWbJFAwQqlruZZ1HfrqHYsOp7ZYXa
qmWa3ODtGFzs+feifswsnLTmnUVTZYT7kHq7I1KCRfMOwl6SnXXtPoHcauxb85BxIjYdWy06jmq2
OdeaSrZYQSIDVkeYJ4ETQ+HAFo9UexgmJu48KW3KIK+Vb1zpUvVGR+h1XnMkWri2zL0cEQbmUjNL
MpnS09jIPtC+ah7cYH4pCsyRbhFwCTY+r6ACEqxpnxTENk/SzhoMYdE89NO4Mdtv5LAFnPuGtIHX
2tjE5/1iXA8HU3hps9fr16h+0hpewVrblvOVLL9WE5YgqtZKKB5ZPgjM0bLC9xc0a/CCm8nQsOze
2fl1zv4QKLLxBnsFsCkWS6zLW/zSKx0nfKi/D2uDvTKQK3QZXgRev+AkjCsz5GUgYU6bn5vUX03G
IcBzu/SySyCfAm+ErCIr3pLAaFUcZ6nfRpGs5mFnJut8uNfIJI4yFzeVaT6UG64joEZEDDln0g25
gjLGD7k3kMgC1YAXO6B0xYAlQJe8CPyMqrUnfuVGtE+Y9rDUonfBuvt2cZiH1yhnpGMvBZKZP9vN
a62+16bpLOG3+YLHpGzNSV2o2Zl4oAb7Dxn7oUtTzCdEEFhBI8ceFGAWF7KpplsVHGN9tA6syu9A
TI9J4sNuJHPF1eR2s3Xqlh6/5U4Na6fO7ux0fIKDemaSdi+0azQg/J1K+K5mj8NrYRhbuM+e2vAu
cKCpbb6yilb1SxG/aBEm5Xrx2lBF6lw12nDmq0k6zi8zAFVsU8Et/MqnsvyMeJDOyr0choaLnjjT
UhA7tM4VKKhhOORj9TzJ2QkAPfd19VB3pW+8JFmO7YkoJ+7eB1CWn3XeHeoeoFpBZhKgJ3Pxxk6O
qy6osXiJY5hOPNaDl0B03A2k4uF5bhqITA6M8lTV3ESHptooK5sVDjUO8Li7ngvJrSCMKEQzrE9V
GTAJexUhRznE3QSVroBDgJ9vCLhYqcdFxsqWQHLYVHCfhdLakpO9YVfnQco+wKW5aT9vGqymHHUP
SVPBtB/34HN6W3L1Srorh0Zs4qQ/V2AhU8WHlO9Cc/dgeBAUksP13zf1Qv8ytro09QAXaZwMUxPC
Fl8HzZXUTSFxYWkT2nK5LVVCah2PhbprVM8mTDjpOlayucr9fPYDVKGq3aYghj1wI7M/hAVNA9Un
SwCxr8fTtc4WlH1tF+RbsF/yLWy2EKUjSng6e3mzgO1CV1PVOF8l1hBSpOGdAyfnxPV0VgF19Dey
xPkhdTe4gysyMOGNWeh7w6C7yj8tQd++rTgyhtY1pnUc0+32+y56a5IemsWdiMfHZUoUijFyltow
0mzuwBrW29FUW7JNhD5D5cLDr4/DJKcPsWafCoUfQMjBWQ9NzzR2GlW2fWS05CfaXRWewdCuVICI
JQuT+icZPlFj6VBAcj8bo2uwLUCCdqOhUE4WNCHXPWM+2T5E0pVEo9v3d7DuXOMdfmrc7bTohhUu
Kx5HUJFJdI1XWt7D5KS9q97z9EUebwfrtpCuIn1HhHdS2M0UYZ6C6A2J35nz5VHDfLYtB31k2y2O
D1Zb1VQwUYkHc4LBNdNxEltdrnR7C8MuI918GJey8XuyKatybLwwY7g1x23qF4u+1ey5hZ6Osdsk
5UfwiItNNlaay1G1VKche0lxH8UdK4dk/jmW0qTN9UKcxAir1whEt1MwsSj26bAZGXMulTuUx8t7
wEY06BvQbx05v8ml7dzu6uDA5MwN7VMATbDcJxkM4NXQ3FTpTiqvw56hBpAb9cZeXpP+Q8iCxCas
/fxJhMQuRe1r0b2ITktCxtKisU2OgwoCog6qlyWvz8P4ULW3JBz001DvsvClU25iCDMOJ2EBh/MG
PkrJELSZ9exK04v3lNDFSjMa8ocVQkoE2N1CHnFGmF2Av6KrNJaiKzt9hu1LtrpoVzKhWUdRBUQr
To2qik6TxYFesNrIsZTiVkrKm6ipHU27i5C6gvoQCOKtki9Vt538KuzrwQ7XRf5eddedfphgkk3F
k0oEw6Jc72LNl+YsWrc8v81jY7zwZE+Utzx9Z607C3AQXORHvYSE1H4DreDY/ZPe3MXVkSmxs5TP
85w/ab8/yRIYN7P0LLpPVkhI/TWDachII+gXcZIfFumECOjU1XtVH7CusEPE9tEqSwiY9D6QvsoP
3ONOY/Ch4qOrD339MBcfVcrP5VitugqzwDHEWa/OnPiGj1+Pa48ahbADswA3MKt7q+SZK4voMFm5
cDMJ17Nqa82NjN+yUGvFkbvA6whYPZg9FvEFLc3pkvF9mFfsWhPxfdfuOMFW5PSZ+EqeYs8jJ9/F
bDNcHLI3OhIEE37bXfSeeqe5Kno72Ndl+kxwlaYHqdEKHoox/mzKEgXaAJxQHxlCy5k8ueZjXXfj
apbHlyhPdfij+XDQswFv7kUhMmSNc/EGRDrxqEvanLETxRTIMqL3rEUAlMO5Ya7NYPSrtmNFisUy
An3kq2r2Q5vJ5FtG/BhVw0wLBJiuhxNVzt1TUvLGhZH9bjZI4tJFsCpwMbpkTwzYkOrd+GlCq/dy
3KLrPFF2sR1MzLPiM9KZ5uVaf5e21dliK4CnAbY0krLwgREQENTIx0MO63Z9OzNMLIcNsp/lDCA0
efSi2uimRUDYPl0GHXWoXtXl+JajF6u5cjUt+j1bJP2iRZtr7wETCx44+QsMrCeU7aMFCzuUSFpU
aot6ZiY2e7fwomc2QlcSv9Zh9pgIvKCVXBH6vwujJYfO6mOwZPrT7eXiamgCLsMK9aXVcB1BuQj2
xaifYGNbeLut1oeb/QZWPb+Cp1dx0Y13V3j9NBYqPY5xlN3izDzGFcCyQK5hp3XKa6Haj1quSHBO
KTltVsiBgR0h/qcvRqHdYyynqY1scFoUz2prMcPPblkNIzxSCznRx/CpguthRo03c3GqaX+S+7by
ogatOsbc4NgJRl6RzMzUJ5dA8OOUNSD8kPzKhqNftDyjUpUtN5ElP83au9w+ASHVn4WpSqthIE5V
tIJCK5ie1QkCMwJjEdLHhKK4wWJLv80Cj2OcVkCNhLnqTXixTLJp/QYqOaQ4gxNi6HYxKR+OFka5
OqtSkW1e2OPA9vZlCwhVPI9ZAfaX7OcSV9HBki5Mbt5XAqsKXrtLKU9kXmNezpzUCPp1B+sPTkVY
35MwV8nNdn18ZABdEIOZuxWRPJwSUrhpM4zluC7lbRfn+c2SVIGPNd8NKtY9sSy2uo7KsiPCNX5b
Cr0+Ei8ogfeSqhPDp62G8t4KlVUstNJJWb7SFmxvskVsbywr2jW8ALsw5oZjz5LhAj7SPKOEGxvK
+TPUykVsMuUk66+JvEvSdasfdHMCNh3uTQFpeslUXy6mqyjFXbA0BtfFkoGRsfQdQQ+DqNg67Y9m
Et6NMYJgFpr9WWLXUkETrNh3yhiwIAGlWUkp3qd0Q2GcBmQxV+NI9kUKos9SsPlxRf9mzkiVUZ3K
qxCtldZLq/eET4+tLePr6bWt3r600cT80G5OllE9L5PFEH8WuYu9v5p8ZgeajwnooZkIOUx3U2Ia
F7NQ5UzjwSb0DHJV9hHFgJn42CBokLF1ssbgVNCKw0vV4KebF51R4J8foWcOiDg9G/riTbZLa9+c
iug6HUoYJApA2dGtqJbAW+wK/DqwzYrh7bUIWj+XtANwCGYjz/iFVk1ATkVSCR9GQ+RGURL6uWod
lAojjV1a1ziqtq2Vzw4ckvOSsOZolSZY6W2R9G6xSIdmTDmkUTDYCJ2hXrCxAHU+6a6LuzyOkL0P
qrkudNZ16eIcmUxbmOzY9kqxPY28tNE6Tbk8LeRSuWQVzvP8gQH/UE8riGtOD1orgNWLFgiaCCG9
i26DYdnk5o6NOaa0LqMVG8hU04cpNU1rKAse8OVnnWqkxP6PtcdW90hJEQus1E1abLRsHUxvRrxV
8jUQMUNsaehIe4sS/Xgn9jlIlZ7vA4dD6Jia3H68E/0RR7eaXxp+YkuYK7hf4gdGpD6PoWINYhet
JtEABKwMsQ6Z4nBGCXb0zY6Wjji6xCO+fDnf9SZ6/p49kltbeTCnlSL7JeJaMA5bKJY4rTjZOvCa
LTH6bWxPV4VxO8QfIWlBMZ6F+R/UnceS68qWZL8IZdBiShIgCOpk6gksxUloFdD4+l6orkFVz9qs
Jz149gZXnEuF2OHbfTmx2AsE8qjc8HyWWK5FNzP6NjkJW/xb+IZgHgUOblF6CSDttjvjzyHwvyaO
eJHb5QtrFcgnQ/VS4A9N7XeY9smKYUNTxMVpX7YOntlZmThvfTneQ+xZwPHx8OtoOCP2QXb0bvQ/
jSnQvlZGQLJL0g/ctntlwHuZwKGKH3pxjuOAKPUQ+omJZH23+quYDnZ3qOMs4OO/pmnAmmV9ocTH
1W+9ok+O32hR+6b92cyvC2HxeQtabztitWyCECiW9iXimivJXssoFbsVFdfEozYc6DR0ucdYIcLO
p86/NT40JjN4vBPGxdTZ38BNrD1jPM+4z5oTQyGdotWm045KaHM+17umCcpP3djr9nMcHUYJxsBv
EyMdQf0P6/DRa9/UJ7pjaH0qrOdaGoLwGDI08i0WcLkIShohjJ682k/pb6J1O4nrBgWabaZ7vM35
5GIdimW/gh3dcrTwcNMeMKGJNhAwedfNoFM9FpK0UTobsw0Bm4RnPX3LHdR4ps5BRqnlTpgjnsxv
6XRvzDHo1yoIKYJF96zBT0v7a03gWJPQBXkhofFZWvO2N3nz/iT1oWbnST5mRoBpkmvCIR7vqnFu
0b/oSl0iYIiBqh+08WBNHyBJdsT8aFzqmXrpiqloplDTTUZE1YLBbslnwNOb5qSmL8CR8/X7U7zR
9XTslFMC7C6+wqhhoLuV2aul1uhnf2p5RsMxVJCcfDspMLe0h948LOXIWz7LuxzCkmzS5qSwcV2/
mJlzWOrbgF9MBpdPtYjjl7mvVUe9D1oN68U+n58txqg+vUIDO3aeFV/a9pIP9D6+CpYQxfi3dNf1
tZY1Fq+Aisl+OjU8g5e6P0TqfIC/SMRkvkWhdp4l58YnD/zOivGCncGnXXgAKyRp6SHeyur0SVqZ
iX9XNMpGTAio80MqyfGCxuvZ224Ep5Ii3fKEioMvJ/2pjbe1/qMfCCUrcBAnzS9HWgzs5bkQ3ZY/
Bn57iCbHY2BxeMePjumJUt/3zLnl4qYT3vtT4fgJ67SKdXsfLJnfRYCRBfCet3E6FvKlicj9PQPE
O+TLp7N8ggRwOU8Jl74ZRLWqy1wCkgtvTnWTyGbCYvhPMeH/td/pnPyIqq3+uv/Trfw/DM7/H1ma
UU3+m+qyWqb/h6cZ28hX+fvfbVH/+Q/8b1+Uqv8HHR4WTboUQcuMJDhG/ssXxV9RqTNjlMMExTUX
r8l/mZoN/T/Wxh/DQb2xYQna/80X5WCMUvFXOpaOmQWM8v+Nqdmi5O5/eD4sWbd11YaRw47eNnWs
jPz1/2Yy4WusR9yunG0Sdldp6o6ZqBFu5KNQHpAGmWskShjw26+9rVDZg5zlq0IBh6XFewbnbU91
CVwHKpvRs9ItVx0Y2OUmNCffZBId8o/UPEfTPU8ORHCJAipgrigSFvI2K3yApLt5+bSUL6qBQnPw
lFzZzkPHhV2mUQh1tufxQ8chQuhqClZm9QuloGP+b6VNBiR+1DmloIMUIQPugAj+Gi9AMbP2lA2H
lj+BoVFiGh162EHF59RBXNRmDLtPdfNW9unTZxE9Y93f2NNZdR5JuadXUsPRYYEXTRS2i/a9bNHA
NiZXaLXdS2wi4WEikgLbFmepvhuVbzkRFUo7qOcwED/L/OywXovQx2KUNB7Pm8p6r/mXqv11MJ8c
Oqy1XVJ/oels9BShEfLvGv5GPqEutcR6ga/bJsnex2ch7TlCNWFvm5ws8wf5Y3CwOwVFZaEKjvN9
5aCpejAof0w6HZn2up7+DYLTUNKeek4CPT7HHGtzz/azPfWTsSF4lhnjZljBqRw7qd7vKcQERbrF
IOsNFFbKHRAUndeYNnQZam9rtapQP9QIcUA7hJE3j+EOTEKXtEfVOg/qsMn0t6T4cTRQAENgWARC
6I8DaesX0nhtpEMCxttgD7J2ScnsXruJJz/7V8AfFNjhVXdit0xgZjGWL7LqhoJuXfVeEJesbWT9
tXJQ479VPsCo5d3FoBA3O1p5doM/a4+RzauZ2wdm3a1o8zPVhtjrl0AruAKFZ9t8zFa4zUFiD8Zw
dqjoxc61GelnDsMnp4ciwJ29ZTUVZycKYDuJXeuBK/kmtZ8d2tC0F003bkPc3xftiollG9flVobE
IPdsqE52OtyWNQlaY7BNCndprjVuEUPPTsWCUI58Xtlc40T1O6yYBW+2T5b+mob3mOGKNiJxkLq9
Zn/qWBzsJBjKCb0FhB4/kRGoiz04T0pK2lcGI6Ta+zZdGERfcMkHDcNnOk2uDPyiB8NE9yP3TYnb
+IpywHtQrXhM4XKN3gq4YlLiAx2+aSwElHhxe6RXmSWSPHNxj74sbW/2u3ZPHOncybvGfk0bjsYa
DaOfYh+G5lK9LqblNqcSwUr9sKPwErMfUpOaLy+/VxA+k1Mc80TZ5+qXWNDVXxooyPN8G8UIWCLz
mkZhs2IcabfYQ101oXgkbczuDkVxEbReoClwHrI4aevGh+P2PHa/Gr3MUTn5Q/Jms//UiaJarF4r
S7xJOleKYeWdBnG9Yj2ZWyEYlie5eWbvBleOwYBvo0DKb0e2hAGtzvHyTVZ0q66iSchXz/nOtfsy
508DuNtZx3HAVwrkgWdWLyHgRZHPLFx1DGCzl8kWXYMPw142PVXotQJgkpBIXoI7SHXEa+k6K2c7
zVhtlYKu12SfFH8DTyKoUHRMBHSxQBNgGqxBo9TfraUR2iWGq0OKgJNoKE4QDS+jPgRqvG5n7yk3
Zke7UmbuTeBwqAB3dSMPdB4XkaC9etHOYWt5MtOlTm0ZYB1Makfq3c1NlnD7mJLWD8XynaJG9xbN
02Z1Eu1oU3Mffw0ad5uicdOBTvouj1S3s/CQlYrJz6XLek9daA23TESmlnURvXA6ZjlBq7yTAZWv
QX0r1tlwxuJC/uV5nOp6r7AM2xjVfBMiO5Q1ezB9sMHLLr86tblYeND3HUOipyIAOsXEbKvvcpP8
gLUgxSDZXuRMVqAayatqqXRERdIPhu+jZYBvA9B9bM3wpTAybGwW4DhTwLItDRTHoTjMErWatK3n
gO9dG59ICT9PHQha5DUqo94i5ZirwYBSCRLO6NDtQlt1geJeG9l0yED4uaaTPDKOriYZ+H1oQGTa
wXxfWbOOWqADdvGH1azRG3QoXmfyF6Wy4/NoL+xtn9UAwozmpi++FA8Lgviw5ponkgcsonPybMzX
QwNJdgLYyZMY0qFUo47igKE+20WqcooqoNox21lY1gygg7u4Sf7aBsCgXrsOhskViyhzCwLF7ZL7
p+Wb3ShefbaGs5psmzlpNl2HovLWhaSJNBT7NXoz5jegjhjwdLrjnUn8zmjwEj0HMXGVeeo3+ezg
Ex5Gag3kbWw3zY+adPdx1r9jPdLvEMdXpC1aby+SZDvCug/6Wv43KZx6YM/jOpwv4Ia9DiXNxY67
14Vn0N3LgtL64+HGak4R9sFOuAlDWHnK6St76kV+cRQe9gnatJp3/RVzDumc9pyTX9on6oLATEyH
MELo6cnSu2JyXrKpZA1gzZ/pMH6rtADR8mTzwYIorgeF11s84zJl48s3Q6hQkPlFd8VrG6ovCxyw
HcZSxPz3bkr5BTgtDzHgf5PMM7mjPBBe/nRF7+XHocdvLCB3hVrFO7BJ3Z62DPtFAlkCh5vfhyO4
Uika11LucGmSs2uw1dfIsigoTqzQD4eUB2D30xQRTjPa1EAxW1iGyjToV84/WrOSiVejqvIz8s/b
aKCXSg421F4pDnkrGn906YdFKUF13cbqypv6z2vvlLP6zC+hHsXXcEmNS6pcRAe5sikYkJyp+DIa
gPy2Xf0aTS+7I2Lhpuc7OmnSVhhO5Ja4hTSNbZ1JPYXbZdp4lQv9Ad/X8M2y5gQBvuEm+AVbvlOU
JZhgiULI1EK293KjX0ZgC6oMISNMaf3tWtofRpv9ljGzdu076jRBd/pg+KNDP3Ee87eBTRXJcAop
bDTBYWy6ky0IEYnS7HBhYgaw0+4i+Js5Ue3BSzvcs7w6ZsCmCnh1qZfC9wMppY+yudVpPdqaQ3cy
JPw9rTOenLQazkPVHGQCREUyPyNofYnevqj6gDdRu4Hp3WH2qTwFNIvq621gh8NuZBSsq2kzchgB
I2YWwl/op+wdNIpnYZ2mNluIiVVHv2W0hPfVhC0YCQ8o04ZCloPSfS017cxHs7+2a0fmunLjiWmM
1i6qmqueB3n8GSss/4+a8k+jojveC4aGnFcQtw+7eEiJ5XGjuIoWAce6wi6PypMjS3sp+zPTS9ax
k10X6MxLLW6UmiptDBZK0AF5YF11yKugjkqPLWOIvjWWpS+vmBpF/5q5YIJZCtCCfRWUHg03/syW
snCOeZd8ll3xBdCACBlf3szjOQP4o/OUwWamACWhvInkY84zr+DTG/qNWI6t1GwtPt8B1l/WPDFC
W6N4q5hdO2fxJPOzbiYXFlWjtAEGPHFr6+zZ7JZtw7cfqUxrTLglHy0bwji9TpjY2tA3aY1kzsH4
tWwg4+w6PvaBkWrQMbnGt74HO08xVTvGNEfgRmgDZXnCz42ThoCYJB91+Wgq1bOuAJY1HOc2R5Ub
6/ImU3CkOQDIPpy62NE2iicghFi+XyQnkAXukmG+pDD6E+XUFpKPAKQy+wAhgcgpG+9wwmko29tF
6Ql0LCCwR4zoB2btyfZ19n3JBESE31DpLDsRnmOgjcVyBWLsY8Mlqn5Q6RHHs4j3diPA3HCvmKaG
TcaW3ieKne4yrYQ98h2pxZ0wf2LcgP3kTnxW+dRxg6H4ft4t02/WGkh1XLgWKuv7f73MKn3hkiRy
d+IUM+kOMXEhO1QcHqPoaxCsvG4ydPqEsTM/D+B1bL06W/Y+M9/avVAEow2L8Kd+lNhov4Au3ZSK
wVPuNTQl0n+RR8WoS54V3+r6g1EOeZLuCJBul+TahB1dDMOlFdmFAsqkoFvEsv0Wf5Q95TjbrOga
Iy8PNVZx3SLSmS6v/eDAn+KGoSOg5TLBOHM71Tb9RqTx4lvCmi1d986qwZhquh0SC6NLouAXo4VI
w1uBx/VW436miU2Onmz9NhBeBbt5iB3QzMoJqh9aMw544cmYninCoWQ2GFnQDOCA2wz/0/hrJqcQ
lb4QdxvTezvwp4afWZztVN7P2sLt2LRMvRlp89IDfQLJM2RRXpM8nB9mfRn0KdDWsrfY8suWTkmt
PMh27Eot1Wm6uu3sc1/1b7ZU7bXpqElHK06xYkbMXe+cXpueJWZq3rKSG1oHPv2gYw+SUjPIZS2Q
1TM/RlgHGGXEDqr6toBclRTvc3lRaNvhvlNZ94Q9VUN4zwFRHDEQjMaxDr/61Nly2xzMqyYwl6tY
WhTrpcEN1Q2NR6U9IchYX10wiV3xCbBmxuukczZYuAjmq6pAE5px/ajxtURIq7leZFqAcOX18jkC
5CZG5lwIAyYSou0nw/CsWs8Tk48WA142aEE3fa1PfQm4MqFd8I76oe+CuS6f2yLd5XQK5Tq30XLa
trQbA3d5dJL+HIbsvhYKhI2Lyg1+wqGPqrBAkJmOFv+pmvIa8pTQY8zGHf7w0upcxfQpN9lP4GSn
VS6DOT08zWyVB+lnaQmldMw1SRvuEKOh2DT4mbBBIUGEiV8r9T5NLQphc8oM8/gasQQo7eI24foO
Y7zD1bUsPkabYqeoPkj8BppIvRZj+k1NAilmqnTmCGG/LI7TQePhpaTXSH0Ag/OtGCQ5YLglBCAA
Wk1+qaf5IAm0UMM40exmir2jL4EFcH9h4+YUEmlKFsxDzxWyevBYYJ3XPko8DXKo7AosWFxR6ACI
Drga7jUHM9UPp6IpoWy/Uou5marjrFS7JqKo+Mmwno222xI2xQ+iUkMxZ+9OGh3zWFwp4CRbvG2p
KAszCh9jTt1KvVsypRz1nl5JNvtQvBJL/yxs3nr9KmLpTA/9CdKYV0oW1RbzfB4SYg7T6qVx9g09
tZa8TQwCKcCuCIAyTaIJRRFehUL7JZW7sXo+4vZVzTloouYYh9LvbOMJwpRBK/w9sZa7zRWyKDCD
2h+pfI8c4RrV72QCknwXqQboBdew/GKGfzAu0B10nvaQv6sWL9fgaU0CsrmvqFfTj8r81wyGp0aI
FtwSIPT81KxwQMgf6k6smVXgehaDbE4B+tRtCjyX6izOcc6Ro4hdnLVea0xvs00cjp1h1F7zBGa5
ECgSwzsgYKLk1O3x1aPDeylT3E74LiJXHqyD6bBm0p+SwpdHeWuuX/flInFh6pg5Bi13Qz3IS3n3
qujzPVNhhJcfKVaxmFEZZBWz77/JeZtz+QguaTvofx3KERDwShvhU6bbdjqYUxDhpe10Ncizmbcq
9oR2Qk7ZNfI5nPeZzbhKSWpSfMvU2eUihgzA3hoTDm6ZbWZF93g9yXAfJtqT3LALb/XLYsBz4+ic
mFvA+1s5F1OqEpCmDkZ5lv8EI3ai9u7ImBGBeUUza6oXO++DFMi3kD3FEH4V8y7Ap5PY+kCC99hF
E1Efgf9PUHodTiKAku1Fsu8mD0Cdpud/eam9V9CEUyfIKoe1X32SK5qiuY3V4bGFsl3iVaR+ZgXT
Sy0PV+1aG8WRsuZHNXJXvGlL9ailY5cGFXsxfhX85J6SENAjW7pBfDtx/6yzFNeoqu9qQNXOXx/7
UR1u6Gb4HgD8kGLehZikEtqXQCR6kqo+kuaFc1Skb6Hz3VvfcXexnOdCHd1lnrdFqQQFLaUFO//2
ZIIkk96XJn5LUG3EUnHWsMttJj/SKm9esK4XrVdqu0YJMCb4aQKU8WGbXkQzjYIbfNMCAXXCk441
+lot60WzA9KJPMqyUx0CMT/yDLmjHeHRjjT+8BoVK/PXWp0qHv3CuChc7qx+9HWwhQP0S21IzwkQ
MrNSAwrniKmrAOptTNU8PNQG70TyOiBWJeGN9M/mjpcMsgIlCvVzl9vntIYRR+H1GD1k9WhjlovS
dwcfE6S2Q9uPHm4RCiH6FYu90ebfyGFk0xWMujWKC//jObhahpUSZCgfSsuDZW1rwhVn7L2lvU+q
jqDMTLhWGWV3CPyeyqhCH8ZP1ms7o423Vc0K3wDjJ78pYYIvb/5p4r88I/GnBVwr3U4cV25D3w4e
trNyHI4T1erq9NxCTpP7LT83OJSC27q5M5xqMw2hS3HOJlJvVGrzzpUbuVw4ItYipQ/LmHexgwbA
Y3VGYezymuv0NYuEPxuEonBE12gS85zen5Y8BhlMvAmCrl5zB5rTNem+FUMfFBRZdNk1hZ88JSTo
WTCl/NyquLrPnXgycWPpXEmLIrxEkOV+6KcKSWtZRwkjmkO/pMQ8JGTwBc4mA9hb/at49HEstbPh
ypqHNsTMioWev71XJBx9m5p2QQqTtw4KQJ8jlhoCE/6eKjrXwCBdM+NEDHHlldKhzWIdteQAje5c
quXW7q/jHAZtdqEsxBjYekbegPVnWo1ceucK5B9dQdTRzzPtRA2GwJQX3I5HZ8wwEgifWrfNOF9q
GFkxvaiV/WuryWbuUebKEQW62bOG24t1iqr/8umtjRc/JTLAbg1TTLtLc6Y5J/HtHss35n9+pT21
w6LrGRc/Fr7LYv7JhOOadesP6hftd/w2FpSpwrcaXwWiyVmNW6Ng4S1tu+ZNMvZanzNCsYPmbZhq
rJIyIhzog9GDj7pNk+48pVeYklYC9wEP6Cr6OriUB5vnDU/1gXrafMq4tQelvnh27ivGeYSiBNdk
7E4LBXm29W5M2SY1oW1EFCtfO5O0Ca2KCf6ZCbBeCULiNYULnIDjk7tTwYjRVMfapFZ05UhwBNtX
eW54cgY2k3TdhaAvX8v2CpzVV+nL6Mrn2visB2eb898mJ5dcQmKKBPsRXAjF2Vyu8mC4RBAirk59
/qMn7Nfng6WN/kwZB7BqtM/+Q3PuEUlWuP4uVxmGmT0kurXydqNapzQ5ZKwaaVViobPIsz9RXdUj
KQIEcmdHOhTneWa+s5bdjGfBCGrk2WjKOW2OjfSpiGqr8/Svyfkwiac/osh2WYqdvPuXO88t16i+
eKrBLOUgb5vHIr5Hh8rajEFI0VwdWc0GbiFP76aDta9L/CY5NnEgQylM2uqQaRGo4pIcpXSaQ+qo
6buED7Q1arpx0BAslBr70Y3E9ERMNA6z/UBZSrRQy8w7QHRSod65Mo/58g+/21bT5+2sfFHgqek8
gaUJcQykabNr1GGfTGvlzODR+eAOSvdZMYuucq+kewXqJ0BWg+dWD3a3tH5o7SNZRAEE4clInvdL
Vp6hrqwfPg6T7JFYRoC7Faj7XiEeFjN3RWYC3Z0ynNFz4i9amM7mjIDjUsLlqUrNmmLBOLBL2AHZ
k9tHE7k9HhVLuivSXyOdXarhj510rpvniUlGm/vdRCka1nzqnrEQHDW79hCGZkbUYb612rgPV6Ri
56ySCmdG80Z3HTf3djco07Ed6vMMOx+mT2AU19meX0B5eGHTbzSKi60Iszjpb2erO3WA93vjgFWJ
lY84npjTHnF2hm6yXYrkldqvzVoikpf3WrmV9bM+fQ90s7Y2HTfJvGuIjSlsZwT1AKBupO6Pvum5
GSO8Gs2J3eemUO/hWPAhpoDBYfa2OFfn92V4m62dYfnKe9j/WAVZm8k1yVsN0UtV6Y8cxOy15ZlF
Vg1P3fCScafOZPlW1wO86Q65dwlG/c3sLFdkuFF7+ymia7jgx1XZR1o+KEKfia8RrlE6FxkXvivv
+KDBLn5eYsLdSwKAdBbEFZbXPEYdMznTDUK4Zes3iEGRQyxl/lhoHgkJFNLgvalVybdHw62m74Xr
op6+zuPVARSkmOBtiqCBuAq6Glvjm5ayhTLzjxFhzoqdrawNp5Wp0A3tIzcUeLfkzhoFhcqUPbUb
6UjHspkGkWx5ZUb/mHGSuqNjR68DM7/Bc1EP3wRXgn4StACAVoIX1EiCQztyATWjc0vPBlfvlH61
FBgwcRJulRjx8XuwiQM7yGVQ35QYXzpqWsvylmbPsLTd1kGqG1vKpTCLJzQmwrHYCGw1JcRJWd/H
cnFUkL0VAjKd+a5PMQNk7I+WfR6V7GSY9OVxA65w7XD5kwWRn0jalTaxntBN7Y+8eaNn6mUW4HGK
ZeNcsLdutb6BN3HUoK8isO6GIai741JYyNTE3dUXK8Ha1704xw7Pdh/XntrcVFzAs3kcGnznMuvt
8FGp10QhCZlrL+GCuckYYn6VDHSIwcNfZrXXNqPgfIn36TC8hfzpRmveKX3zLPZgct8dZkXbDZQS
1c1v26ZkBdqj4O6ziPQIKhR+18kq6T7UWSevj/9rynnSECZD46dW8NSRpzcM0Mk0F6g6WjaFUwjd
iJsHPodl9gaCCapNyBU1P1I+OAj94Ycngdk+Rf1JXvbJcJ2c50R/xJ7CgasMv5zEUnzNkldL6Dth
e4TPiYzZ6Q23+LbDRKUeG5zHT3Xn0xhDX3hL2ueQDWc1pDtjj/G1dYgvksi30T/MryZffrJC8SaJ
yS4mraaCuOjadkOH3i42E0CpaOEl2NSapNP8r4CrZCaNr1StN/fpW9pMm4rZic0dkq51H+1bh8BR
mI+l6I/Ai6hD9kae7x1VDeXqI6hnSE30BbTplzMT72gqr2Mno8P3sBTFHWhkrZXLopruuviolsxb
u3xTNvHNQCiUYYO9YSCvxTKcsKrBGDXlfDaPki9GVLEhj4JEZ6nLAV+KaZ837c6cWr+d8oNGYn75
oy+T+9nEyUj/qBq/F9h6l5bkZsNSVOExQOw6pAVAkBNEkxsrVo5Tj6h3m2zpK7IelDo+6epd7076
aO8yVtxthfJJUNg23+wW5SCnNHDxTE19snppl4HQMKxvVfF71PquVHZt+E+e35nm3SK1wAc0uGU/
19h1239RRXfmWaCzTK4pDsiyS5degYUi7MQbiy/eElYEPBQadXFBWVxjiXnX2ZeZUNFOr6oC0mkg
6Bnl3d767tSYSzAFPNHHoFuoHasfQ+VTuSc2zemY37AHuAPGaqPKCRXz21WPyacVVtekYmCR6bHs
iF9+V8ZHOYJrK+J/UsNhWeBAolYrGb8NKXB6UHbqa4yRrKvAKvLdltR/o3OJF5qTVBV7SbttpeTX
6nMXApufsqSVUiTNie03NsBW73YK6Qbi+zIHOvvUbRqbr6X1EhV/JTWdIoTxXbzjzb6mCmZ2Tkk9
wxlJCAncHXfzp4qOp5AA3NIexBRvFRBuIpdcOacoUv+x6xa8hLM3w/i5MmbKXpwDGApf7k/28DKn
EdIBWgqz3ei8mcWfUfIeBBQBeykacJt7YblsDU5XGOFQK1hohhtB8jVh1satQppFesaJwROARyQf
C9e5kZpgswfnx6WWUGSfm5D0L2DgcZ9jMAVktlP76WDpYxCR+u6l+EH8xM7H29BJPypJ28bCISZT
LWJ2+67Og4VcO2jh7cCitSuEGwFL6SxPKvNnWsH+WcQpRy72xVx4xvIvH6COfqQWTcj2cJVbYG/1
P1XQ3sXdwGZl1OnTVUoEo9SrYbPlzrZrEqTGdFE2GH2d8G1W75KlY/iujvyDxzrLWcnwKt765Xm9
MLCS/+hM3rts9i0VkktpD4heNRcfbvV/jFH0e9YvhUM4FhbCU98j5dH1cDCcX2XBHNgne0E3c0rB
G266sW5fshK1CvNB2r/lmUxxnETgTmu3tvOoCCz0crq1Ff2ahPK1Gv2KcUMPU1yVrbop2mbfTYOL
1fGE8H5UDOkpxRXYiuoAchBnKqMjmkBVK3vR7+V2vFRWfxjjq/ZbIfqOcv5FCdGOt4VuLFkwgavK
A8jaEUfAqenFH/VueYTxYjHBa+iHuCW/asAztOMjFIaOJXEU1+d4OKo8zjDcE3Ul7DuxlzRG86BR
FEd7ezXDKSSeGFZ24EyUIBAeYXsx7KhX2ygt29hikejCQXAU3cOe+h8t7HaQYsRhJJFcp08LVSZO
XqLkNXeLY23WkOTH71CH+M+qYkQgZLfw5GR9sp0BNhGvdjB+9EX/hF/EFZilZUYJbTW2GuZWRaSW
VOW9W8Yg5dBSpOXZMrQNUT95I8lfLAR2RUg3hlAONd4htpPkL+8jxug+qW+dIk4ged1BVg6g6blR
fNgj+bLCpNBMVAP/7smldsavZ6ZpM3QjkuUmEXAjM+9DDyVfpRoL50Z4a6RhA4IQU9g0PLLY+RB2
xNw7UjvzouQ6utsKIhjdJPqNe6YTvvyVIrsJV8dGPxbsFUtJPylq9zkR7oMPJxg2k1Q7gJXkEdD7
ksGWOXRNtnPL/I/ETS9JByYm2qVCbykx+6i6INtQ/tPjVffuAjoaDi0jmRQfGUtG0b6W6y8Prsnc
9ofF+rOxL9GcsReg8CucR2VWbghykP4lVmhZWxD8r5j8dlpo76aS7FnhWDcFrF05M4PuaSTbUkby
2WVUquF3NztWrem+bkcfdh5bvQ+742wSiNFRJFGdgYedcD6aRcEkwKJk5MtBm1wnNfu5vXddfM7m
aRfyvus6e18u1y1qC1aLkHoT2gjd2k62oUI38bqEi6RXHpq7KruZyrp3Hr1MXAx9ORq4znBeHHlD
LkrIl3veZZlE0WF/jUK/VQYvHK2jmkSuoUa+QqiqbYdNhESPHgI0AMdbV3s6QJJC7beiMoNaLa9h
Ee3Et80XsscZuK6KUNqxBVXvZfUqjeo179bDHVkhGe/0d7sj/i0QSk8ld/MwQ2nmZghSeVfdGxGx
D6WUh9CMRCIBkOIj7ekPqUoEhA9d/0gWBlE4DtizLbI005KQpjiyZHi1GH4FXXmNcqbEb5P3w3MN
WFMY4Y+q8yuuptpP9OGJLNAHWEl9o5Xmns5YJBvZpacj0Lps39DHMM1MRWWBmrX4hJs2KrPSZoyo
/EjVna7wxtMRsaBfNKpn1QuyRjNeEnveaJN2WNuvejv2Mm6RKRkEApgV2Y8x/E1gyBdcyvIsepHA
LDR02nM93d1I5O5rnOx2twTp8pthYJswoHeVBljqMLDfmvU3XfpXI6RMOBid8t1W5n2UsumGxaLt
NWKoxC47zs9wbne1g4lOfZYmxZ9JaSdGcq8j3bd6yEtEGGGHVkChoh70w9qFrHH+nxXarM04pf28
2Am8cXr00IzPpaT5ffCanv8v1iqV79p5qKnk1/jiQxqHWPMv8lNUP6nT11giCulu6nDvgPkMbXMz
Khi+tPbeL/Y/q0BI4WRglO0mfiTlVxVr3PKNR1yMxxhUCOPjmT55d9TqPYXf6GEdJJf0NA/tN81l
HwrVncpI4J6Y6GyYvsSiBKr6zlpbec4T9S0G5Q+Ch1m9dPepZ3YxeepbOq5yPO/jCqkYI9qWbeff
aMUfAmm9MiBxJlp/Fjz86ILjnjB9LiGPhfa7KiJGqTI7s6DONHHhgWoYD1kqqFdU1O0ydXhUhvA9
15VtzE8TPBZd0NQl0bmXz7d+aR5NFZ8NqgFb+A5xKx9XOyMxxJE2nEH+GdBrRR0sS/7VTgBj6lDv
iN+tejcxYMnTmdQqpYDuScOftBj6G+LuzTR6EGMxgfOF6OJoTvLr/+LqPJYjB9bm+kSIKHhgy/aO
3fRmgxhyhjAFUwAK9ul1wCvpSv+GweE4sk2Z/DJPDqHzN5birJPko2/j6o3mWOzq/msZ1hMtEm5N
UiRBvdUN02tvgs4woY3SerMYqeJH1wgJGFscfHkTc0a4qxrysAKQAvLyxvaHVYkdtLe1+9kNjli5
DlFMkye7mNtmnXv0FkpmxagK+UcZ5Fu/AnPck0cCq82YnmVuph4Luzzq3chYaodRI89ZDSKpSVHY
kOlc/Tfo4LK1ThA+RkTHVyG5CiqGePkVzlcloVRlVLZRQGi26yD1f9iGvb0LtgcFlJuPY558sWir
5QgpirbznczVW8L7V7bogO5EtBYrQkgu2OM4OYMLEeZ81NGrcTYT5D/nb2jda0IaZvIe5w8jxUmc
fDaL/cKS6uBFlHdRYlAzOy2WEzoeHv5BnJBg2rJrwH4ZxnvLB9ND7zjU801lWXjPskMbvelx3EKN
PQjOswoug+AVg/LHJJ9pPBmXeCIzNUQn2svzZ4ekUGcN4rVIuSwWrwBTXx2Kbkg4abV2MuZVNM/0
miXMG53hLffacsNgC8iVF64Ho8TWktwGS3E37A49ZGcVVsQTO1BLobZ3fU9xE42V9GImIFdGnIh3
9LrwWoOO1mdtt4ok453RLgj8TdyCxxb5EQ+qzfGSmbpHbDy2n2osyTVAF4HbgI7c9Uj+ZDRvicia
o1mPXxmC1H6oGvS0sR9XGNaMZwqUp4rANxFI4EamFFz2SnvjelcayJYcaPk84nyZ4vuU0a0d05Dc
f89obkUmmPfjdgYMZLL/hehr0Txtgho/MvQtDlaIhSvHPIZgTzyFoEEnr0VDZcRByF9KYaBOVo7Y
+C47WYwqhIOBBkoykDn30AbyYO+82LHeD5qd2cHV97ggksL4i6jnOuDZytw/RpEj8iysY/wRYh04
a0nGueIOZDPq9Tgbxi7FwPztmNI+zOyVpETFGPdtehzdz6LU26rqDpH73ePJNlx8OeGLmeGwp4nX
XcrkQ0IkbPwKnX1vscJn3i6jetjMV2O9y6kaNW0u31Ss5gM6GXM+A8E8cN5LIpgOsyd9zwbbqOdC
vQWIRr1oD4uPda6OVQQ0wH+oEsgnALHsYAm2cojF7ZL2XCSjVVHvbRqeKtGeU//Muq0Y2hV2BmDl
cxATSuNbhWi70PISAtFG9OxRoZTD2CqRdtkcWw/VgIT6SD1YCQaw4FGjPxAe08lSP1whDA4H6cTq
PmA6IKDjXX22C9uXhyZhoj/fLdJz2R4VNpwppXVzAMv3hOI0cQfWRI1PSBhuBLEF252ctomOdiAP
B276vvvZm4/KJ5eXuXfJtPUYbVfzJrFtAAR0M2WH0Ig2HOJXYaB2RRuuDHZHB+k5+YssCtzkjN+B
BR8YOLyE9G+SVYh0HcYXJsmfhcIFUF2j+n4ZIBkMOLAf17TmFAQPmF4UjNxEToksDWVGz9wLO0Ja
b0ceGqs7RyinXrcy/HeoVZyw3xUPzejyZ3hWKszPVb3tehjumGwXJ6Y/cYp4mxGlXfNetdmpsiHD
9Sm2bRRE9Z61YB0lAINjRtADEUqZp7j/Z1HkfouY2/ZsdoNFmoxzJCOkaaTd+NC6p4GkgOaOruZH
AzyLl+Rrg7Rn9GxhFvFZ70uJTy5/LrL+KLmiJ+ppGkh9f881NnrrVid/6/TYYnLCZySHyxT+i3q0
1RiUPGgmzBoBO6w9uJCZBLW4H/60p2VvKjEa/wvbZpkBHxa6V8PN3HA1Gb0fD6JXNiNyju7K9f6J
hIvhsNHABXuu8HV5zKiQNZ0XAVWI7axL2mME9iU6pQDQ9Hjncg2VJJjVD05QYERcm/aVg7EGdCEO
QU9RZDeuaOxmalshuYGDnIGYxo5xGFlKOvFgEM41cNOYV5srSxvsJoxpDVQL7zTk3zGn2U5DJKxe
x+EEfIPSDJGSheelMzNlz7gCiVqsPfWHlGrVbO1xkeOOIcpmHEOEuvVTuS2s90b+sNECdeu3Maul
Tfv5XPJqyCglrDnamStVHGz5PHv/2n4f558uhs+awmi5rsIV/lOvcNZG9GIrjCSUg4q937fzygfK
Tbsow9JR3YLq0Z9EuzdbbiVN3X9PA+DvyjK9gwlW4+DTb76umNXWPjHmlpvQ1o0gWhhtZqybxT1n
6OqBRvkdIss/Wzgf3mxgYZ7SJdnoRk+hex24JPlm6rxS2bdWA1q7Vcfwturpb+IWwWvbc5OK4vq9
6RhTphUF1EMnkGqYmlcBCrJf7MYxuGe07b50+tMqM39T5hReDiPSVGAQnSzjRyf/DqM+Z4DGUmVQ
O7e2PZh4sux/CjW9eTm7J/YwnsGHKsdZlHpPbdQEu6Tz6NxqP0wGq18goIkNc1OgfAGOn6nQ3DoW
fCOBXpJYQ7wtBAFiXDNXSC3XqXsRvO0dvhHbh94SPZgpbwbsEyH/D+MKhFuLiXRAJEp8jVLsy/Kx
lOcunLB7MmAKfoJs54vbVMnniRCRV87HxvqJNJrmUO3m4Uf7+2Z4ro1zkP91jOwh5eHFE+1zmH+V
A1ZXj+BTt+lshDisNIPXr/2OIlnnscVIEhNTSvIav/GlHF/D3rkPw0+D3I7R/w4Wl83RzmGuBs5G
JsO5cfhpkuIoR+wn+LiHW0Ur/NriIqtT8UGL3v1cMD/XDXdm+tZWrlvT3x1ULPMt/rfWW3mwdXPa
Lv8it+4ct5NnwGdZlMy3Om0PicGRh3JU9kevSLZx5bqnfMzUjp3/TRvrNq+Hq9sB4Axmnpy49faZ
NMIdJ+WY3NI5hRCc9qx3+IjY/MyBiRXdcrnm6OXX7royxAj8UY2HsOYNool6ove4+BeGjHCN8G+5
kZ0jxpxqYnHmvWDeWWiN29qeVhT/jSBu4tdA9dXF6ppk00toZd2cnwObmoeZ0fhj5NwzwIJppH1y
cfTw2Ytjay7wlFYDbFZDe9emQCsv6qFapamHr/Bolta4HobEgjNHIfE4qUs+Yz/HHr0HQ/AVWhgU
OBD/hs0Pod/OPFNUERjPhGhpZ782MZ1oLrcy6lk1E6bi06SLmkvm1+SKEflVUprnzrtW1oyzZf4P
CWfx42DL5G3LQIVviEeDkI/5SsHBwGsIikxAi0MIbNPUKeQA9vemwTzjdRj4qNs4Fow972oeTi7d
lBLambmLEgBsUB8QEpK9CmGQpXUSrMLGL1dza4SreGkepBYEyQk5eUl+GVottxNOirEY2y03avhn
En7sggAhiLHHL8E5AuPnXGNNqOhXvWvM6qPU2YFk4DF22PnipL9No2efffqHhoEgf5yF+64s8NED
n05RNkofj/QcM5lm7zNT7A5jDSiGXuzT76+dWjjIEfJpokMObygfZE4p3d3vp79f/P2Qu/50zKwF
vvr76e8XdW0wSrH7a1iH4ZHLx+Cufj+dsNuUd7FJhNGrsmbFhZ2TTMVMsxWlOHbLB0A6838+/H7t
v7/8/d3/8bXf39V6+H//mipn2skb2vl4Ca48Hv7j1EeYWcw2yyAeomv4tqYsJiatkHLgu1MjuWqj
FoC3fj8VhY+3OxSNPgR1RI8u+GSch9XpP79hsrwK0gpBPh0NNZCNc0U3Hf/zoQf/kQ093mCLmA79
W/7x9zP1fz/7zy9TVx1sHHlG1henRP6fD7ZNIbYVxPDXDEeeXCxXCLPuiYnavMMaHZWTPlmGQbxw
+eBmzPrs5cP/+FpEmfQB3jFaeuaz1Wr/9PsZ93hkKDmhSaBn0PxCvagu6b/iiFDtmqz7GCLbBJaX
aH3ucsAfikLpbWWpbI8AeqPpjwaLUaZQA+3UZfZKo4WR2f/fr5Mxnk/J23//wO/f+v2jXcm7JDK9
cjOL0Tij4f7vD3QvNqd/nc+gKYIe9/thCG1uQv/9tc1jwHwUGN/FIb+wGyNKVqzGOrluSawm8GsM
rbn7NPfwYbXGz8C9xHIejLIw76ME/cPIGsBZ/mY2s/bBsXV6ZGz7aZELwiWGQx1jS7AbNBcQtxnz
S0zfxqWzwuNMe9DJJ6OzGUYcWY6ZJWcKdf5g0HG3rSOAy9oaoRUF8/T7gYBniwpkYH3oVH0a0yLg
U4MFtCtDDVkj8hv7FM/tl5Q0lmY0Tgd4JdoIaLyK45c4cmqGcLI/+Qy4EKw4xwODvERNY2wSFEbq
jMn4Ubt0ajqMMbUhHufeE8BB5kNRDtgK2rE6eD5ntBCjqfImksgSOW4Bp1elvXO9GcOYAF05xrnP
6Lij8NepDunw7CWB8Rrj96ZrdbqzZjfZWRY3Nrzm0cEPU4y+mbHrmS9v7DncmoAEK2g3B6eEb5TY
3K20YV1jSbpPCAG5ChzF0eLWezdLhgsBjB1di2WWkT6WIbJZO+v8XMU1p7GivVWX2dcUoPdDskld
VPrUxNMYACVq6qa9JgBGlv/abSmkmCPhnkpFFmFI5+dyIjY4wVdC9OifPYM4C9aU3z841cjoJpfN
Q2nhdrEr7e3cHK0VKhkdsISSAu4zm75Oa4Z8FT21ToTZpaGsXaE1PQwYtzjNFx+NyKAFdrDGk4Ij
aGYbHmWepbiVBodTv56LHfmf+Rb6OiZlCwtl0vOHCIHoeiQhfTxt0mqnvYU3LZmznyqPsVWbprxV
Slz6WdlvPBdAEAsFaHFmNOnAVd9xpO3WlqexjOXyWS6NQBVSMfJn/FOKyT1ZWIWj4oA4hP4vKU/O
bIqImPy9ukUjaXXvp8+UfIyvyuYWa/k4BUXwaKIQqdTwmSV0/qO27H5nIRxR9btKRst7cMLae/Bx
3nI3tIvtf79WZ4sqbbk4qWiCunYtsJJY6Fs/M78n917tMqQRCsf50BZJjQVBPlo2MIvS9ZOrN1vn
yFpSoxU31rbkYWrNWOwK2DvnMbXl1tQNsraj41NhGpBfU+BRlU2pPRsvtnQ2Qp2cc+XFZ07Ywr70
0nMYTKfhcktFUrOmeAeWQl1wzqgLJa/qUikVbuCGoKpw0N62erQoqS+q+1oHJQkot9l5i6TWNnV1
iaIaN6/fYYhxia/EiOVr1UHQ4MCfHuwsv+jl1ShnvM9zj/nD7AK8itrW9crr4i9bopvF4KlOxCYJ
olJxVvqlcem12Z4NguGj04lzpx0+WJ1gTNghzQQXjy3lRN27f0tMpqYRZr99i0U9JFD4IPNErBQ1
DJvff6surGDtOs5N1z2SUek0D5ah/Vvpkk4yxHroHNhVkz+++9ydmKT6vF1e3DbAlNpSZ+VwAPSy
zr/5nts+Sj96yzGiM5li3MP/IQKd0m2SGKe0zogKdYGFkjrHl6xLTWzFjHnr7H7sEnHq28e2ydGJ
ijC4j0m+noT225McJ9D3XhVtJiH6+7yq+/vRjB+8mDw3T7WzLqYkurclRRYWJ8J1YPbm2sC5sw+s
ZEVE0XuI7RC2DYj3CCwccVXPegHq3m+c4CB61ma86MOBGcmj3RE0DYV3qUJt7cdhaO4mwOD4i6bn
Hiv+OXcRP7KOZqe5mP+oQD0PFiHwKBP1yUiL7DlsCNggmfC0yxfOSsUm4hRxsITs16aNE6U2ioti
gHqjVbf14+cgTC2iWSN0+rJw6VbBPfe7SEUuonmhAG65ifXo1a2z18HAFRjbX0eWkKyh31AJVhc8
293ow0Ol/AxoJdVYJs4hF17czpmqxLzrW15cQSJn5GBmYH2sHZhXD6mZpf95ffmkeAxr6MATjTgw
hzG5aAMQaQxcO0/xAY5RrT6GORNX28W2WfZPgo5yQ2iG/l7tX+tkMi6/L6hQIoeJCvSKm8bpnuP5
YehDeWL7aje18r33FC/9YpxS+5aF69qYprErAyCD42DmVwm1/eo9xZVpXGMWqy1g0nJlqppfLl8L
OFvsLYvoQxghF0OLd/H12P69Xj4klJ1AVZrFf97RU+9cgsqaD7rDRD9W979vuHlgjJkV/LNBrwmC
GO1ZGRzs4j5MsBCESD1OYrVXcygWls4SGpMpeSDRv1K8bl25wIBVS0xOAyUo3aT2dl7upPc6osJB
6TT7z2ct/G836TBDIvtv4jFiWuryYR1SU29PYO1G37LXAa1PBwkqIE4aazVqQQqwJ6Q+jv372MXV
ZUgxswWoaNIGCUJ6Jl0mLPJ+1H29jlWwszOYahFrzA0M8U+bAFf2gjw6gbLoRRYtpeH/wsSM1ybs
ySgS/soDI0t3CjT2wpfORhjptsaLvGcEdrMZc+IiFKTbowIXdRwtEC8i9mNFWIpayFPtIq7YXvee
qW1PM96PsGocPiq1X/oiYENB0Z3Iwbk6yigQiLNj7mJWbqVLWIutP2wxJETYc3cUwm2nAvy4Bdqv
bA+YdznoTO6NSNRj3c37NqEa27TMrSW49SkdPs5p/JzDdBh3A1bpYxrBnSrCJ9eE+Ww1ebaq6k2Y
4tPs7AZPY5FER4B9q2Qig1Y6qWBVma9zAzpV2hKxTEG2692HolL7OSi5+eHdGuiuc+mSgMpZbQtG
WIW95AJGA7S7vnD/7KCtYSapA4I6VErdeUN0pcd6Sf1gFqFgZgwswF5Q+7IguDqKO7kIQNgOdOcc
ETJsKJF2LQ7FKFmHmxtiMGATTQ4duICHz2+lfLDNPXg9W36Dn4lPaq7SlexKRmXFK9ALRLh8o7gZ
e0Ep8Aa3IDWb+I+V5Tbdc/gIvDI6Ubhu7Y1g2Xbmrz7ODkKgSApjrs+dPbyZMe4zZc4Xsx4+A5/b
ll5AZZGDfz3o8N0K2h8y7dSHWjAadLDcypHwW+a6j2XqhYyYBmNV+P5F8K7ZUDppHafKAbGtYsQG
eQ7D4MmwYqpv5n9WivSO1oDZKwG8lxlVujXyt8mDVIJZoVkJ0TqneLJPgvBByxr5YFfDfeu07Tl2
oFCXYfNKWwPWjYIffVIPYTD7d6x37jXWyHlzWaHC4xw75hhN2a013rQCHH4KHMBLrW0LFQCdMTkk
TtNtGXMsblo4/LCnPhILbMskm3NI+dF9hIKOMcPaQH1EcIkMTJbNQ5Plxgcg350V6Kc8sa6qaWhM
KtqjQeiPJLY1r0Xo8u0O2ZXjWrMnXW4cOjEcS1NAPinASgzu/DzmQ/nkk2U8c2p77ezk4ff493vo
A7IN0DewvgJbYT8ZPA6wVbljADHiErJ33RI0EH6U7yZzSnEL4El30w5HasW2F2QMsIrqMmIbZEyl
V5mYNpZH+Q7j1nY1519C169eAngg8sEPc0HdjP1DlLX9LQgB8Vuq2nf5CA2NC/g0cwvthQfvZZr+
iCSCryLGLywC5P69UK96FTXrIakXsZp0mgIwNPB946vtOMETsQkc196307c5wevqmuKRB7xD12da
5YRDsGl5YhsnwxdOjHDntP6XXznuSYx/58DFgjUdtW2pHcHtD5Nu6rWslHsRnUscfTpRyvihS0iu
os4wmE3WbhorHm/LIRg7NP8MWAzraakGAjq21bDYXfxcKU5U8iJ1T51CbYLh6Z9GX8701CMtZ92N
oDDcT7N4Tybrx3R8+w6ctr0uLMStQmC8B6BsRyXO/JnZXIe7OGDFpenBxEfOy+8EBcRmxKzt7K3l
ErHRWV2vS5T3v+F0K9v8u7LyfeeT54JYOjJ2cbNV4ZrNpskYdOVFY6ywkG+F1UC5CxSoZMTEBB6R
N9blyvfkp+VP+dbJPkKGqruha7EEdPUlLEyMOcCmw7Lj8t8az0oODOmy/L1zO5o/4nUCh3PluNYT
ZafMl9sNaqmocv0uGuufWQz5WRP2Di22QTpZeaJIuN25CsJhbXenCXBCZ4IGARCfyLzZ6Nrdun2W
bqCVbrVfPsxd+QFAVOFmxVA4xAyuIYluyVGyAELfWKUyPU46e7Q4ljbVT+wb0a7MQN0JE8xACEVP
Fu/ptFQ5JISjUPH3SefEGxVC5ZmC+McZrHHVS2LwjmH+q7wEmXkY/5i+8VIOJWbwknnNxEnGs5Kz
DQKzDwfnHsoCx4Kq+uu0sAKHEWt5/UVNjYUngx3cMJvPCWZgbrbexusqXGH4ipTNibjvBe4MRDDA
lSvPCs6aEXE1JeUGizdZ5DnajmYPQhrkEtVnz4bHDb0TzF/K9p0LD1Gdif3Ttx9BbETrB7fM/jR5
TdI3zlH4WeAjb3iPkyV02Pn/4mq0d3GO0pSRPhPcIuGBmI9m+i1j71n73s7p59dJMlSq28JGWWBI
aNYMU5yD40sJEro3jjJLXgxJVdyoM04w1R+3oxWhqbC9jYF7XaJF5sKadkYB27uBku0i1WU1VHgI
/iJAZQ0XdERLLetdZoptowjSD93yfaXOwVfEbYIc98GY2LTpIIx5Lk0A3ncjIYuGy9h3Vsxlue4H
wAxy0Wyctn7NOI1uoGHsqjI+ReO4bmS0HlJWhtTGSQhwJrUVtzsGwK6y8y1nKubMHnKuPxHDs8jo
m5J4YzvUa8yjT9kIDhTjYB/MUBEijfbWh2dUZ4K9k9hKY3pRNSF5KmzZb2iVWAfeDO9hyrClcG/J
o+bbWdyc1h9twhgsav9T2ph6fKSBsfbRaREzFN9aEaXvY6+fJ7ZOwC8e5Sei3sSdv6tYtryCexGJ
fOA16Z1TFjfp+ZcKSyyc2EFkUO0h/gQVz3VWcmsrVPw3b3iTdL4iuiHONSkA8Bz5kfJEDO2Rv4/M
R7g0gnYEdrQWF5WDYKDKp6HBsWGUq870xZ4CoTgZvwtUpzsnxdrO7XNVlljOWebwsJr1n7DFcmaq
/GEupmMpxC4ry/Q5xTM6cAnjkaxXaTnkK4rP2F3YlUD19K8aTN4hQV3ibcxwVhR4OGCLJZtpAncC
PuWE9kXDRJ2tR5m/OGWzx6j6KcTjoNWTKkswCXbjrILOXuErXx4YnInNNEEDZv2JImcvqEzadlFV
MSVoHpws+QhkKO5cNqm7ltLOvBkoTkj/TKX0NrYNnMWdxgeRkliwoh53M6A1zqPNzs/yPacqdGD2
76YV9VaPPEi17+zEqDdCwFkyQtJ9vnyioJvYUqF3ouvBDkP3PxQhHSeG96gU7pEga/9RenvXLWlC
ImN4FBVaYUbc1LVND5vcw8BbICobshmy/qamF9yk00GHiJ6YspANGy8SXXzddUxS6qG+IDk9UDid
7Jvl8et9GDfmyEU0CbOjCImzmt5zErhnqQ18DmP3UxdNtPbMHmZK+S2X1B+c9Ho1EiC+E7bzZlna
viunMoHoYP3tdH7DOqcRFmHbQXa+lzbCXjVnV1uJYpXE7taIvTe+yZkJYfaeT0kBMgnPzeTMF8B+
6GWBiWrIG2A3K3Ptg2OVpH6BDDMHhc01NCnuzyzBEerSewYxSS0nPCA+NQ4W2FOpOZkrShPvJw+y
l+1wdqh8fDhVJdBGsCQoWnwY2uH1lGRPoYi89SFIZ0YHvJCb2j+wqR9yZTcnQzK7gnswl/lZ8XIK
bG/YUz5yDlmkLAxxTum/m1F3Ymk+dXH4M3kM5EAi4nKDHjVZzhNKG6DDxGbnlp/z3DW7uND3eeO/
Sb8C3VLusuoLEvuF9+pn/YvoQZssSdkQaKIl0FW/yO1LnnXnKR5uZWTVm4TzHpNNl+MiYR5+crLH
PkMUFwcVaZkO5E8NDayV3mr2B9BAit0VgMInMTjkkd4srzCiv4dW/eknYMNMSLd2iYG6cq7wtYdj
URwqNyAE07xNjFd5Aj36dHnKrdlp12MnaAfjfL2iz5bO3CC37wdoMvNg7iTSBJfANl7xkyOIeCNJ
J6d/nlv1gsenoK+J439i1oLqtkAfW3Z1DmafeM+AdsQO0ANko1Ogx/mOB+AZl3pYZOGtsJN1NZBi
GwIF09DyHzEMYyTBaXFnpNNbSNTZZaHP9XWgmNajgYbpCLk7g8EcDfSbUvIO554y4WI2sFthwWCc
9ji1gKcTwwDNosRf/0xNIStw3pXrTPq8geDorOccPDiHpLdmZBgPD2ZT+eql5K6oskTtZV5TGwR4
xc9ThFyb0JlsT7Nhfc0ExrQT0/qeShI1CYf/2YlZqJdT72NB9TkwyZyJiVVjxi4hnmcUg668IMs3
gFgSXHeS2xEwxMmBHQY2bD8P4aOZkCjwDH9eDa2b8J+h6Fa6hWFW4xRtl8JSVGuJdrqyPP5y24f7
2o4Athhc6brMAgUSvBXmw+DT/YvUsJDoJd7d5i1YKD5WH722bffZ1VgMPI36mldbaeu9mdtPrT1C
Ks8leSeTvz3pAnO8M+7GVncr9y7LPeu+SeWJWmFcxnpK1sxhrgoY/GocqGFQTf5tDjarKZjnIcjf
2DN4IcehiTFz5MXYeCckSupBQu9q1d3Fbl9daZuQ9fp1mA344oNiG/fpJ1Evjv1m9RghOGyizL90
i9u3SsdmC+30SVdgksLcxuoZoYpPrTi3ABQjTDC7MLbwphXmZzYzkrd961D0LOadMg+8CVlWMmsV
Jd5flVQRu0AMNDFgsdZtvItTkJUKxSoPCC9HXkPCjFbUfe32JBzcRnFQY68O5vyRuR0xoJBolJFX
z10VcSOw0SNnBe3Kjr8LZEHOlJBOmH8816N1rWzkakFQ2QEyvp3R0VH51C6w0IhFpicSTX2zY4Xd
hgbUdQMHougI8dNLY5J6B0bclsWlDZl8em2hrtnI2cptMWEHqXL3GQpVHrOzJw09OQ3QKDMl+TPZ
ydaWpdhHsIcZUDFHdbo/WSWBVT3UpONWnF0IWdskGGMrOxUpxPTaljTG/SlFhOmVytPKQn6tZjB2
Fc10+zCir9lnIFlK1BmzYPwxFjAqonnbFPFrjltBLtP1qOweCjbpOF+rAg8cvDEG7KciCuWm7fGg
mkn+XAbc2jCkYlMi1g2o0Z/7U2ISQIl8OIzCK29aGn9FoQxyI/64igP1MBvVWQ/mZ4eMtqqidLrL
QvP2+ytIgZQU5vBIY2YKa59Ryl2bDvk+ZsmMbEHPrI9xi5JgAh15zJLu8UBHw9byIPOonJG4LbIf
3Q4gaOHatTjq6zT5AT2J1c0KwH3bZPnauX/pLHXkcFfuvRDDT+YSb7MUnqYkXVjcHs5ZUd66FDtT
LPCrTVm2nYlj0k8OFbA3g0O8bFep4JnrYjJSpTNsq17fm2l/xBN56A053tJp/Km5mXIusFe+5bNn
tmQHogh3tvJHiouJjLma+jMbOi2mSCxBKRvT8vKA3aLA2iycnYrjnp3rz7TT49aADtA4o7nSsv9J
5/KNaqxiQ/Oy5obA23Sg3ZA4nLI41w8OoEonx+xBv0UURhdGRYwfgnTxaJOAWAD6+p8Q8WsB8enc
zuVnruTEuUk/BKMnT15TnqOgxmoHcTCVTXFhSvZWiwoQOy0G69ygcQ0plfMLDp3GnneOx6ORFcYb
R83pXAaSocbMLTRIDKYpvOUqezrlg5fdOFSOOerwNEYmp7Fy3Km+2HOMPhka4oMxC7GavaWkxXiz
MfeRDnX32kz2FXJQCyOG9z5Ipjkdd1nKP+zaM4VBPrnbslv3KTZLVThyZYe8zBJdxBs0Fl4ixbEX
PtJM4q69Dk6HO/GzeAASmg7oYEQaq/AHBy/fhDW+tmmFmsW34n2ZCCNh2eXnEGXzFOmaHa6suCJh
8EvUnNxETjJlJiIeY3Ril09ZVYkOFEMTsM2N29mIh8OUwhmax5+Jiefd2LXB1mP+cBILzzxz4ws+
WyA52dsQ0vMsU6pwhEN+vI6hBZHvqOlWHBqHM3YNLZDhGs6xPt11xD1akjHrdCktDZNkPCuTFz+/
95gMOI9gcUhYt3zrA7bJkmOVjemjUcuCgVtH0j/WOhlhwzqGXu6ne8ern73KtJmJJTtnZGnuJv8+
L+JbkWNocRj3gfHgqlqD2erijLImIl9N/amyT1HTjKm46oVzGGAvsL6myv1yIn6OtoToMiQLMdGV
G9sxP0dXPralS76z7F4aj0T5XEKJVUAs8A+xcqOIyBz7XEjddRDhMrTuPSm/8d+/GpG37avsc+Ju
QbdPcB2iCqLISDJ0KqGx+wL3QlsPx8mCnWhSK2eX3XPeqVVWaQaFmNW3Ey0DL6PTgnOupgOZmQuW
fQz9HcWlspw9iguw96I830kzYicBN7i1ItglvO5XWezRZEIayEdjT2Ni9W2VgRzkctUTWtjkc4xj
vet3OaPBld1mVIu6zWJOWv5EQMZSxo9mL9hacYL6i2QbNCfGVeMdwUFWdYlt0tLQnrT5o5oUnysF
ezR+nOkLpLN5DL+JK2Ashd8qug9mEGtsCtCORWduBul9Tfn4hKGHbGS9rVssrdb0lDPHp9TjITSO
rY1EmkeIvWVe4rmuVLXyUmogmxxWXtv3hyKKXMowfQSA1DkmLCg4szSpAazYc8F92WzK1RTDfXBb
2JBMZsK0/CgEomk/aYMlqD/OQ8Bh33AHqp/TQVFlXMtgX2PIF1mZ7ajB+0QvVpAg4Nhqt//rK7Aa
HqE+MbTFDgp4dNdD0BgLOGxFidm+JlKEnZwfCSUf/3udVj9+HoUwvKN5R13za40JeSgaNuoScBJ+
nE1K80qogQoNQYjQq2+yIjI4u0wGvQqRxUC69hTJRosn3qAeYTADGG5Y4njCLMFTIj1JjFVywfhf
7J3HjuzItmR/5aHmvKCTdJI+uJPQIkWkFhMiJbWmU339W6wHdNetBqrR854UDipxTmZGBF1sM1uG
+/AjJi7CHfSSRR4zp8a5NQvrpW8wc9a1xUvhKcoE2ihkgjxvm1a45KWKEosroYMJZyXnLtpQJpao
mLn0yg0kR72KIGEvmQ8FpIWjCNeYFWKSMfwlFh+J7ywrn2pYYoVlJGdtgRYg6cO7kLc4RMazi5tx
5TjjW1ak5GCc9NV1apqO2vDDjElWGtyEdbul3k7SG171B0uaN8HkHcqmeRQWI2mkQwAK4bXmukvI
qPiumnAEiOW/2bn6KFMJ2ra6Nf3kUUe4oFOjLkAoZWvOkPvWBr01QOtAVkKVl2yrPP88GjSzC8KV
CJ7Drncb0kM+bZ6iSjAwMA0yscNUKd2EDcBe3wOJCAr56HTkl3tKQqqOK7ZCJSao1rPeNTbchPF2
dku58L/vjJQkVopTWDjOc9PVPm+qR0NR9mkEP1nq4jbyBAECppRAAkn/NqYHwrEnsRLhyQr78txN
9m/s9l9dj+EwquhU88pqh6KIK1rtW4ibruG8owB+hGYf8LGDdA7MOPewxYbEY2i+g7pefxqxpn60
VEf8PLdu2FTnqePYVtj9ndET4+sMxrThDyaQczJCmVNh/EmE6Xm24qVcy8DO7r3hJuOmOdXHnJWD
2aqDNReVpSEVsu5H+nvj/lm99YPz47oW+1Lvc7piIJKN7kfAEX7d4+9JZ1C8pCts/IvBPjXnaF0V
SEMDtmliX+POaXlwq6ZnRuVRIRKNf65bT3m+ENiPGQ9B0BM0n+3wGk/PjjdC7jEfELkz6ea1STz8
Qs2AW6hHNMbcfkgChKSc0b7nM1gX0idL2ryPGXn5QZpiIyCzuPwKraBDHCUcIJkD5kz+FmqyN10g
1rLV54zr436egkft++Lc6cMI7/DUWtUOFFR0lN34FdKYh6hGp/PEJU15Uf+Aqx6X2EB1DivzpJJm
Xw/iNtWKCF6FO7PBm7t20+FkgC7rugfddC3LCeVujlTIJGso4KsEAxFOFrpU8Fn7PiC9GvK3Ntsl
HwqzLs6GJ9WQHeyM4Tlj+gOPTd06rnmXOnB3msD/ZFVmFmzPGGMmNq//KTALR2MTVJuu5WMzB1AG
KsZIHB0J0N0CSJ0+bLj6m0RT3xy3cO0LQwdrdPvuwLGDuYDlRBtbFZ9FxT8QZc81eimCJhatOG7W
2uhA5gT1AXoiLeFOSocZIc+UWZgd1xgn+vqnY0g8DOJnMOCqFayi/Aro1i37STvhuLEaPuPjDG2C
iIk7cymTsbutG0by9Cz2Ayr6MtwTNTC+kYlVOU47PwOT2fYcKWCrb1HpriqfFVa79LUsLXCNIjIX
jnuZl+V2yEe5sThpxT3G+SLuwO8N5nvujsD6QWA4mMYKJjsD8xQAcLW/SUZ/38zgdEouGNsiMZ6H
iUVrduFgEL+B/MDMzcdqUXYgvoY5f6GoJknLn27wTlbId8ukvZ9AWfGNGL+GDsKfQMoyZpSyLjgW
hjqLmPBXhjlbhaZ7NMPprhjhjQhMOysPcGlpFi+cPczt6JNAwtGRY7Xv+jlCm/eRFCXqe/vUxfVD
g50IeAUgp25iQkalPfervbYFEPg6X/gRxZnrBkMVW24Nbj+MNUhCjZiuYKxcBfP8yErTrtKJ7oCE
Fb2NXRORZ7kYpyQRLDfbTQargGzksecQvnYCH34tHJyVY5V32XD2JrDabnxrJoQ5+vm1jN5Gwzo6
PS45y+SWXBSap8+xr2OmphywQPgXxFkk1QuGjQQzxqjv6PQ7mmrxCFepv10+HBVZGZQsWtHVOF5H
5ZvJDrl2UJzY9+tXi+lO5ZITLJPpOc50tx41K8vglHD613EESj8Zv/kprrLYu11CwMPYXgHhfqq7
ELZTs01j1R/mwiAJykw7cwA2z+Hw5jWK6kaXrnqPXBbD2irwSrC25qVRt32kgAbF7XPkwxVVD0U0
fKbQ9XfV65xwWqk6gLxe5d5YWfTKobNal1Yjttp5ZQWlwc4bLnNnXAzQoZhdGDvXNzyEZ2+UByzs
GiOgS8hGocwPRfJdCdLO+CzCZYxg1OMuEly1ZxvLkVDMkSwLeqoHyE+Y9geS2caIYhTRuDjYC5s1
/RyZue7bYqmNG0jA9RET00ItI6bhEOvaBq6159IEJcty/X0tJTjfDkTxbBXzxl2Uxs54FlmlSM8w
CQrbMjoa1VOWjaDJofZaHJk4REEZsRFlUHH2ZgPjOZlZSUzPYQYourNAX5x6slP2EGbrqR6vVJjd
h7n8zedzRSZF8SGPmUyum0j5wIAgq7sDE9qI8Q4nbLJ9tdseslxdtaLTZ6Kly0Ud4CJT/LPvOy/m
zCOeFnW/TdwvwwHlp2R9MwhBQiPUj5HNvIC2vGcM8ESbAtaYmWnrqsmDjekyM/EYRyIADGhQHirN
AJsaPtqHk6Iv4T/49EOOTdIfHzNGR1Qo9gnsAibyUjDV55iVbrQH15Y3u6kviBIYCXznO3fFlT/S
I8aMh4xFQ+K5BboQzc5mruWHG5JNJIJrEWDlsoQINaUMJWyiUHEBHGmsU5D/PoV00cz/N1iyV8PB
MKafyG5ekkjuudjcjzSHVFZANta58GT3eKuYkEY+8LZIMgYnPugHeoOg02Nc5ckT1iGUPEgew5IC
qHkY5+4qKwJjT12JD/vU3ox5f7FTq74YmpyjEzXHHI3TzVu9z8L+RtRdvK2XjqqBjkVfVl8jEoEx
IVklkYcpWBN6zPrbkmAWl/cRfEBhbDi/8JuKVBxNh3kPZJojp0eK6Jg4e631hZvO5UViPaDCYNvO
qOnAFI1NWSRf0WjcFWX2kDj9yxxgG2Am/FUqq9x2HMyqTh7wXXwljUqPWNkpWyxvLbvpNoSJ2oNy
3a01AvGqIgpFYw/eTHElwaiSoaMDvm1IrgtijlDzp1XekV5pa0DTCis/QtZ1aM7GSTsGbaPNZwSt
chsO/esUj2gA0ZMJ+Hatc9IZ4mGeGBRITB5zmoOA7hgJDIzb5tFjxJdlwP6wz6ZV+hKkHNEbzLW0
L4k3q5mYCBXv7O+e912MzZPdcFQ3AipLkvZSGfrUpVxAyrF4T3x4i7l480cKM4MagT9tIntby/i+
t19KMzvMdZxeYcpf62AriECvUwJdXQs63xg+elu8FU1366TOcys4SPaxfcJqDSm03IxEULm3fxCZ
fhANbp+2t8CIymRrl3hmBVqC52ouksK8QSboNxYzl23MC2tqp8RYUdw2bLnGWDxPnaxO3sAfmA2d
hDvcxjX+bx3CxZ+pKktoTQUJ0YRE+SBkijF90KaPlspoc+yeAsXo1PXwHqssfa1LuiuSquYgtlPk
/iLy39VON7BxiLeQLKOGk+acdNtn8ZUb42AnA8QCSY0v/A0v2Mlbv+hR2pdQhlVbwCad8lU5DD6m
6SWUoDitMjoDhKG1m9H+1tIX16PhSCMiSGLWmyQAFOMLwU1+Conl6mUHZfhFPyBWWmurJveZ1hS4
uTFDo/wVy2O9602+E1MR3Os4R3l+HJcvu+34W0zpjcpVvbLy6abHAraJm4QhrvjE0JifLUXQhXpH
i48nrA7aW6OU2HtQuLdmnD17D8wE1QGsKQTkBPMi1VF+OdxWY3eZM7fa+RzJbfY7jpcz0X9DHmmK
7TG03w7NcriZwsfeTvdd39s3Ek6TaxHC9jV7vBnhk6Pk8Sjq5FeU6aFtn7O0eveiLoKypS9lwI+U
DxtHeW+VzXJTY9Vcmv2WwXHFG2yrQ2CJ32BAArLqZiOGhNlWDgUpxCuOsW7navkAgP650nCYwERv
CpfLVVEb2z7W726aM1AZxquuy4pdoTtrM3cYkpcCUBAYvi/9jRL2ayWMjeaotsFk+JSYTGkt6p+W
mlIsL/0EAW7AvYX9k9iNV5Cuzr8TVPpN7HvWzsHBlC5WPJFP31ShcPDoxkcdz7x2DBFWWDjPmSXn
BehKYnlBg3kgxSazEito8654in18cIy2zY3tMX22JgRLsAlLd5Bx7OCgY0PYEqz7DKmSigPvTTrQ
FHufWULvP5uM6veVi/RYQs86kXsuSrda42ho4KK0z1WpchytICNCHW+8he6Q4XAmFYs7eVIQWo36
SdZQS4hyagcGik6CUx6xb5uJwa7kSnq8OYwENq7VIEb57Vp9SGzrMxwmJls23MGa0C0gDg/sOXOD
8S6Oh8OQdAzAForXFFOvOHvVe13R0k7VCqUYqfwJB/d99unKKd0YeY/rcyRytgiZXl2XCPLrrGMT
KG35Nam3BOyFRZhmA1ZrCZBZj+B6qcLGIbSx8fBvRsPEHeMtgS0LclxO41GHIjiCR9tQ6EDoLyKO
5UfRi3Y8d8N2eWTXmzZ2aBznRt0blERKAhiqcfZwJpZe2vSqWnrN0DaI0mf+EzN9PI4dvcFaGEzB
h5qCEs4Krc4AIQI0RbDjOFl7PyNIePp66OoRROuQxNGpnsaMgus5gfvfAu1kEtjJu87+lqX+lbwR
uz53/Y1IvyqfgT6tResMJ0Uc4HXkYqjXqofZReGW07sZi1JB/Kw0d+wh9CcHeCp9MXJZclyflBuC
QltQ/RTilsCHbe86fGBrIyyM3WQjXtqWuTfLVkCZ8C5zX1t7Qak8HgN73VGQ7tj5RYav3tBeg0Y5
uwD1kvrJCH4ZLF5sK3/gAhvDnGC27GZym8jkSUs0vqaKf8iUvFrUJsFL1NQtCCFBqgBAUP28myL0
oDiurINp2E9Uk5VufvZKcixVVLG+WhWdDXyc027hndbvhWbVnvBn9S7uOco/ywlH+hx+1CEWynZy
CwS36KnQ7UEvC4qfn41Gf4fWBP+aF71M4NHg3VnJb78yPkRle7s+Tn5lYlX73jIxjjkpeIyZOzdb
x3XeaPeGIedRkgs8YRwlhByYnP8dhs+1S6CVEck1whmLtMIyngXAs6M3RxqvIzeInduXz9g9H1pl
diTE7pVom91s6V9rJAtap7RyOAVWlIoPW7aAOfCDYP9xj77ndUcElJn3iW8+3o84f3JBnwC8RoSr
0B6PzGC+sTZti/CT5QuM+ILBWdKTH/PS9Td4y8Z8v6RdomR6mUWGkeetcwZEUUhZZnWMISc5ubuP
QkxdlTpjjMC8GFYnzvn8OOVJE7Yk1wKGFCixs6ZDYNbpRbGQaHyMOUxpe1ngiX3OwaHR6aFX+VvN
qSAew/M0p29iZkkyxl3pvzUW1/IhgIJhR5+pwT70VRfuuYrv6jdZhRchXkL7nSfuNLALZjCA4DOi
DKoTlpobDkabpGo+XWASLc2OwwuBWQr8dP+k+vEamX5T+Yuhgh8RbrIeite65lXQXAdk25xBOaRO
ts5xHbDJcDo192OHe1hs7ULt1C3ayFZKkBKZuOPg8d70ztYPLgGjTBU6dxJSSWFzYFhcCe6IBKGD
c5CBM47zBxLco6d/QxsZtFf2tBpo8BmUOLpJctBW9CIrMA4cVDWvDDfStxLXNcf4la2tfeSNj2Gb
nooUH2d90Vb/bYknQd0Rq8mqiNNtkvJ4Qh113PvJDLmjTKvI8G90cTPROr/6/22s2Ma66RHM/7//
+IIn3TXT/U8Yl8Vfy1Ud85/KWNcfACe/44+//42fj7b79x/C9P5Fut/j7kwxFl4o63+1sZrWv2yU
OOWSvvBJzvCVomy6iL/k/Mv1Xb7GJM7/s5D1j/9qSwrRl3/vX7ivTE9JbPvK9Tzv/6WN1aFWlnMI
1UPF8fvff3jMEx3Hp2vVtk2CLLYr+fpfulgtL0vmBPveISfjtImZxLd5/Th6Y3KlieAfsTH4GCJ7
mDFR1h5D3dEpUQGB6M3y0NTSh2YVoJz7eNJ0XGKObMNwV43sCA1Qi7FD7MV+wT80AxYh8UrqT7co
IwXDmhFwrpazPCuaNCZnVOchDZd2UNBhmFVZRLloI1tBK/SqeO9gb1oViSTMv4QTVdTxnJeHIpBi
95c38PI/v/9/FTq/lNgG23//IXmD//6yeDZ+FOVbkldHev/5siDM65w0ObcXU6I8u/Uh5rXcmA7Y
U9uGZJgZTF9bx0GMHXx5/vO1KpegoBBIk2lcv/ZTBCO5uvUE6mk5M30gi/0SD4uAkjWnKh5hj4Pj
GieTjRWrzoagQLwLBI3NYyruQMTk16FvA+/PMQ9ZCCzMRyxvk/M+ruhDLLZ5OcR7u58+J2Ddu3Aw
XntlZLg4+6tRGtyOYQ06sdwoa0x3XfgzGzHjwrkkSxI9ud6cXnWjt/3nl85aXpq/faI8aTErVqal
bEvyqf7rJ4p3hKh36DUHDurkJjW6K9z7KOtos+ZtXNshEQrXxz46MRHZzTrfVNnAjNL6QF00d3HR
XwuvS7iesXwHQ3jju4exnZAf+BCvIOjE+yKf4L+gRBP6LXwGsfSyhsIRm24ss80//0JLG/F//j7S
8XkyHGFLx7Qlncl//X0yE5PSGIn24C3f2R3jA1s7IwWL/G2Ti+c8xCRNeuGQN724+efvLWhd/vs3
l9IlXcBrJQU41f/85p2ldecZAJRbtHGAUbl1IuDxWCxv/J8fnGl+7RO2vyJaJp7EagifKnaLoKS6
r5h+EUsgbltYKAyjv17CL8w/Z3H4v/yc/+cywo9pk2NUli18x/3bzxkkowyLmZ+TFwqwxGDMxwjY
MPEvDElg6aKOwZrnT7zP3DJ28HAfJoej0j//GI7rLO/G/363oKVJYQpFCsgmeMq12PnPF8ytGKWq
OYPkQGGnWdzw+BMjaGzc+aOZEGAvLoHL0HLU48kVCM3R3Pw0PSf7RMgbwD4PYYpdkmoYi3KDpeCp
R+63Zj54SfNaeMfEyXY21Y9RmeTw3cGBDc1AEMo8lkb/agz2LQOTq97wkKwWyJf21jm33BPuUky4
uBiuxuLJnBGYK2LAxxaZKS87fztn+OGzUQAWV+2LC0GIEBq2uyhMnupYMcBLuuEUNOg50fKnqmB+
xDi73cIFqwFpzphRPWPpu6T+oA27dWvmlJpV9bBJPFccbb9kaJmn9gux4l0ZougmQ+XtJyvKtvWM
K6S1gWISmKavjUMHnjMnPKNiYS2cqIQjH7qa8hbzq0ru1DSEz2UwbHE/ertJuSQrtE++uvu1HeoR
3egys87jG3XuJpdbgGYcYGlCzYlZveUNA+IiHl8zExOu/ByihjCKwjdth0h9JZ/Vde4bmCWFEW2S
0sAlGEkH94+I4ZK69iYAFwFwsN7NDjd4gGzbcQwMoLv2NeGI4zyZVCinugfAYuDoa6FHJRHRSqel
Ry6U/kMO28bJ7HpVqvCu6bp3NjbmIJQPrGIdrJzMBPUp7c+k3Ec5XRr9gAlvwt5hBsZdzG/nMAsJ
1J2hrAfPnrp9hj8IkRIyG3IgG0U6XXd8f/o47FvavxD2CZ33QEpU0L5MCR2ICTEcs9YfrafGTc9I
UkkWSqtClYsaw4SRxdC1EOENxYbxpnZpuq73Nvf9mySEBuQpTCzCam6MmSaDLjceHJTJwmpoCJkV
a614skT7NFfyasyqQ9B9Bpb8YFq43EeriEildcYvftOoY5MDb5UTdYHMrnLo6ESsSXvMHHsdNztP
0RhfI91++PboUefgvhv9zOrdbZpuuhKzfRF6uo6M5m3mlopJlBxjPxRPsho0Dbpbo4iuILZn60Rl
3jFr3/VUPYa4sdjF0ILG1LnvXAhmQ0jfoluBdsB7Ee0KmMxlPwfX/Kc8LxoNZp13EyzU2rQYIlOS
Fl36JKLdz+a87C1DKYVWeQqi4X3o2/I2idiksUGvNASBQ4jHg3zl9D7FNr23YcmLFDFxtRJ5qfV0
9sR3zz6Kpx+5rJ696yEaBLNmXMFWDT5ZCxqpiJ03uGwxUcC3WIV+S8CuGRjQ4EMqjNrf+xF1j24G
8w2LIC4AzBOWIBdsTc+jXIQig/A7Bk8G5bSmWDMCcVV7L06/mHhQwpaLO7NseSkGt79xc0XgKwuv
axo/ot67DUKDMnnFTcbU47Esuk9DDfWuTZgPUZ2aIGNPOjzmgNMY6PlsCUFzQFAVo3yOmPHvnL76
SqLyp03C8UGwVNGFi0vNnF/J4WNg6/J9ZqDAVa7s340jZUGHtA30sZhgGlkhrIPIEfT6Mmuxw+Q5
VdmvjLC69I7JfcZvDy6leeCyJASAhCooH8EnCILmJTWb1yihYZK774bchLv3KUs1/IbiPjPfxj5N
Qp2Kqxs1z29jSRuBNQ/fXQ2QIi/NO7dgnpRgF1+njn7pqwHH95yGxNes62BG+/dlevDoTG0aPjfd
K61ezDZp9tsFcWRBoYJqpAWzXQ+j69ruHUwuZfqecIwtuIZRgHyjJtGf7aLYjhRKpPOdaVLQltdB
vZ4sjGvTTLNfk0aIYCI4dF5SwrPGOGi3/XcZoEnC491npQfuGReD/dpO+DgmdMWNxA/fdjSyVeEd
Vb/3Xmk8eSK+oSUqzHCQk/6ClYNISsx5bTEgRbts7hhe1JR5BPMFeBMattXE1RFAUbnz8ybbPZZZ
722tOepAzmVw1CT07vyLoyfG5bK8cbsYm2a3yJLGHVFAeqkMH3zrknoyUHfGEDQcmsc1xcsz/G/G
YXKqAKbbzV7AiGlTAIuB5fCUKn2TeGXIHJQAGfgyHuQBxn6Cr8WPwR8yZ4ON/TKqmtUTeXQpomvG
07QNvLjcGz10ZaOKDuncpKcgo9bDXdTZ8GmZt0hNr6DnPXgVOREVfNTwavWQHMCav6dkbRSS4YW9
AQNu226QLusNgzqGhwZe+dsYzxZO6YmBDW0mWZe/ZVPMvYzinalHndbSs8jU+pqWO/WDa9nZClhx
lqPTfVuG6VFUWEft7Cof/fpwyWttE53lw0YdzYCaNYGjrhAsIJJjIw6zW44dxbqulpm80T1Kt7sm
npaSRgtea4+alsIG6Nvhbeu2s1Vt66yQ+4wVYElSMdqWj50BCy8LqZxGozgavffg2ICuVVpe0ukL
PhUt6RLuO7z4gxW3M1UGXDTm+NtOMMt71lxtgiC6jl2c5b4X3Zf1yKgTToUiuieBQG6qQgxrTcHV
TvKEUbY8tRjVqCQRWP4r9R4x8tgjOE+bRXftxNCcmp0qbesqRCUex2h+6nFcKgyZUKLZMyWwdwGO
APLD6G2wkBsbPgDdsRRISa0LkWWk6iOpVb3OQ3dZRPfE3Kk2B4m37oW+ZoocXkFtIo8HhPQQOE28
s3Itz/0wO1d6Kt7jao6vIrcPYI60e7KZ+V5TeUpO3EJz0vaRdf1LRWB8S5w9OQHiXRH67hksbLMe
xuoro4QXC2e0MtMT0MBfI5p98jIt/irHOyIPlhQaAToYcBZBMsq2ElfKStj0IhKZBWdaJpjzJJ/H
GeKbl7QeouZvMrLBpa77DpCE7GyMiy9m8OLnbbtFyb7zMr+8rgoMiHPGDbkafqdaXHyLpQpFwmy8
dzHqm9wwSORUE5x/2IapzUe2FuE+E6k8Ff7UPivlvWOaW3HggtdEyofZZJ/t9cCxYnR2WLAfXJV+
YJyCOM81GbEqemqAM6wCZX5XPD2DBFYzV/dGSLqdqtP3hiGqyskwKsc6VPRoZua9MwKYlMHSryjD
NzXaJ9Vkm84MHvOMgKemy6lpeCSVZ6dYDn2XIVtenMIY6PAkgZqVMKi19RxyBaD3ILrz6ay2nOk1
4aACOEt11a+PFNi4ZMQG7V2ZDSKsx2QMNfpCTP428q33ZFBvtV8+Ap9Nlf4RDmNHZQ9sWTatfWZc
n2rSLzMdhlFtc29kuli01L+OzWvgmuC7AoRjeiuBLfXBr5E3X9TjvKWRjWto2SOmqDuJxXTdRYCP
pVyaoKezgGq9csbhxuDOAJySWFzjc1ito1sU659gvjXEcIsd9zM36mBjaDrwRInSIselrmdwuPfn
JIaL5LlW56gvnrqEFhGncNZ0lXxx55985vPZjDY0pliRYNzXLh+slvEOZzVF09PKEoZ5DNBqvJT6
ThMmqAEC+Sh7FA10DoBjc3pr1hnJv7LZWGQpmGred4IuFpnqB9RVPtLWNxP4TSaHk3KBPk7B6zjT
Ms2NgpoPgV7TjgI0Jvme3lfGPg3Hi/TnnVkFbKSOT5DIEGddUufHbn0DcOQiaJEEHIB8FWfyEgXz
uR+9q6mePgOT2PtoPmTO8Gl64tTP2FuUGk91HnDZcOUJ+75YlVNKliPqh008ZRxxRht9i1IHYnWc
M3Xy1uXjTmt15dn+tUjsC4VLLA8l2yjPwC9nUqI/pLRhDF0MF7T2bGBC+ZNOmdCikA23oSFYB3zE
rIlrT1LBS7FiScAG2NquM5ZOWOKDYW89aacmrGEq8mEhFMe87x+qeeECjEXFw8PhMmppAsbFt525
rN5rZ7hWbS9wi2PO77uI6wR29rqz2sWZFh1oGTy4Las1hkg/RZoqJ2SpHO1ROIi6MdYy4EoFVbbq
KwsH+1B8E9U49w2cZtNMfqrU5Jo0uPucZ2flYACgPAh6UBP5OK/pMKWfBxwt9V8FeRUbC2/Mttcm
CM/uJLBdhBaBLzNjEfNPHV/bJZOH35F6MVIG28jEeFOh2YW+v/Ul5nBnSOW6sQke8rmvcBbQHOf9
Zl59DsAs8hBkOAkL496sqvnQcD2gVOQBV9NLWkU3CesrdYv+LZF1hJlHpylqbG/dyeo5GMGu+cbY
m7rJN2hi7LQywjFUxRa5yG7vS1lvDa2vlcjak5LOvgSDepXZaq0ryM/87ZPjOCcCT4TEsMMrC18q
4SKOdIid5Tx/lnwDYRJNGsyHUAcYGMRwZmmELTbzb6eupGW8xRsnKbguRIUFN33u4gn4hghm5ou4
Egq3P07DMO2Q8S7+OL90vsC4hoS6Gfp7EAbzJT+5TMFUo/DyeEga1DWw30BJ6cW2rG3vSB8MukUn
OS73/qZi+ZotG6meiGehxxujLo1TP3GKd9wc7qRAu8zqeNjkRXa2awTfYHKw3KRH1yallQ5XoOyf
pGT1V/QTlBUWomvPciHbh/2RNY8vRAxPe3puG9M74ahfYMQXrtr3gefNu1jKLbKweLANLICBFZL2
WGYPpJTH+wKi570zr42yX9IPBYVAFv7A2pftUcGt3eEWTGkqhrKNELZpTAgvGG+qs/Ba2nFU0xJN
NYpDBSb+MgJCa5swODl+fG5t4zRUg7GFVOAiYKM5OzK6ID4wVJjxiOYpwfEZbkkzVRBBkvEUePl8
MCLvIxzMcpeM3LOAgI77xiXGb2MShJqNlV877G/adq8Dh8Nx3dNxQST6q8lYN1NBWYcvmuvc7FoY
B/n1gBNvP0Rxv86D9D7vETwaCBlsxaHd0GPNYIGbrwV1xOwf4XqXKgru8hxgu46T4YQt+MFpAGFp
2jdcmyheyiR0GH28sFbv3eNYvDL9ZcrW0Vk6yWvLdsc1+RJo4N5w0AOXf1YUtfYYcmznhrbXEcqd
HjgK0yPzggPdXo1sQJrRIDzf4GIFzLg7coTMytFUYx95LIYYyVsmacTm7Q9gyzFMVnhnDaf5LsCW
LDUHu8Y2rnJBfco4fnmFS9oN7MDkJ/7m0Z1M0MiZBz2vKTEkWDALmvnXadyrJkat7u2cV5cthcJt
G/BwRTWMzYk9K4x3y6zvmEhDeiD0yJwEBpWaJ6yRUfhIZcpQTi03QcrC3fkUMCnDD2o9WDm+71jn
x0o39KiVtNmGdfUUWV5BH0aUrIIqf/CMxGKXCd4bhuGDb/knC99x3cZvPJEzYrOrN/ZAz3TuNQjm
Rn+IYvnU5MOwmU2INcx5FnjDmZsMq2nHpKzl4F0HrqIiCmSQ4xm0QoEoQH7jJWax5xjLoJiCWCri
lp5ikto21h+5UIUt4uMGXvuCRp5II2dExvAwh9RXyvQ67skWzD3HK65rbCc2RDBapMbFQ2LaoH5I
ImzqzHPWzlDfFgW+EH/Ze/3W3AclZm1XZDdpQ/GchWWSmZK1tNRNgmF9fEkI2K9DUp+rYK4+7C/H
5NOBs/s4q+I0xvBAZ3NBuxg1HfBJbm6ixn2L7JnSgTB97ylOW3kl0TuP2UzEpQd3DZU5uqi7owbG
TrbK31p8GK6SIdGHKETDbzGaGhX+CKcKrvo6yPedw7kTy/uJWA1FmdVbrXDSlvhQVgi2FW1DRcFU
IMtROc0bpemezywOvORnPnQXcjDNO06+Y3tkbSBB5XiPOU7uLuw/Yoy5BIAiwmE22QNoDSWRkOKX
UAYVKL19B04q2TAso0UkR74FWrOifb5DGzILEvn+bnLcbTLe96J5HVOIkO7JJXva9nj5mD4mNFhS
/kcQ3YiuK/z66jOaqeoa7/MJhkRvWHIT1jEoj6HcVab1JDqHXpXJ+fICsGAaHbSngYSnRQ+XqLyK
zbemuvPtRb1dOfVJlphqOExmk8GBklqCVlFEWPzK8lxS7h1OCMV2SA5Q0AxYG/mh7Wcc25wZt7hj
adSbHrqM7jNMTSfgTwX+A+Z67OaFnu6EvmGotS5ojitlsuFNXpvwwe27eYn4cKgMjBoYUHhiqbhx
FYF13Z6WRB0PUZ++jtldDH62kR+7BhE6tu+b5qGt70ljRvMV+UYuKQDJDGIbZKnYPRUHH/KZ+NeG
IMUIgyjR+c5NOuF9TudlzjtxfsYOn6Dix4OItnWef2V9rgh1BNUqKjpnpzjf0JW9K/LlWJ2tawo5
DmP934yd2W7jWpZtf6VQz8UsNpvdRd18kEj1siy5lV8It+z7nl9/B515q074JE4UkEggTthBidzc
zVpzjmkeJTK2jLC5nyBiLLLcY0neeAGIVatgaYPkvwR3Wa30nIQBVXchFvTrsTw3gY4ZHz0oigX1
voS5rpbiNEzxZzNisOgk/lq5xBaqU/IGkI361jaOwWbEFZ5os4cg2pr3QsTUqlMTe3mA2bh+q3N9
pSJCLRTXhm+c+h99dwqKEvrEh06Uazpdi+wcwhbIShKo0yNB8tNw2yTUsm/MFC7FbQHYRUWakC9W
nvRVUpbKSUcZgpvJOMEMBQL4BFBojuiQ75ShRyeLu0T/0hrbAsmofKr9WRPMreBOR++x4eRoIGa2
kzPdwb4dX6mSzzJ9y9HGyluUk/UgkOXjl7YBsAeQyjXegwyb9Kkbo7fepDpdG7aAEJ/jgOvHa0xW
qdyJivpiek4mUlwolS0g9u2H4iY25H45aeaDhD2apmpA/yL0r37wEnSHTj72yUtSfmT1SHElcTOW
Lq8F1aEMiIKkKaoWIEHvdU3fVVNkrqxyW6t3HVarNkjvrLSTNkGFZD+DZ6j6GUg0rWYb6rfsphht
EmfO2OZj2o05MuMAfbca+cp7o9Mw9nzmauqbG0sjMARZzo0aE61KAiviD+LLi3KHJzpmZo8JKNe7
Zxp3mHMuw0i8ukIgvdYQiYdiEEKOucf6bvgm9Wtk7MOHHNBUQCSBUXKlSrYz1/eJY5CGN58bUPLy
azrGVewgXkEFk6jdZvjQ+o8JtSe+nR6rsin1616W8U2TdAZHoWO1aFCkhNk7uZEUXq9GeFTmZY3D
kVZfZOVr7MiUXk/WNfa+5PQQ++40bvsJAgpcuoGNJk8rys7YqZlR+/gjiHF7ijdoingNSuy+V05A
NUUw76OpqBdQIkEouuiHew3YluYrN9PYktVQUohIEwDMiawhz2PB26DvZ78Lts3bwgWkp7m0qtu6
RX7duBhSG7j+Eno6r3fiNAHZm0uUlNe1cRty8Ybtb+edfT+4qWs/WNYJLBQD9yMMi1c/wCqOAeRA
vQmLei4uqaE/qNQHXLa0dJCCFgMn5iLD30k5Jx9pKHeDdqJqt0sJbldsOhgE1dc8/YluuzxcJWSV
CgLi2mQvjRqzrwyOqyERFYbYdt1DVb/r4zE2QbtfQNgb8QfsXtLi5kMmQ1iIdaKB6ZseelqrAJf8
uVmCWdeqT7LyMvrZcpUmtw3PRlfTPVES58B79y3uv4kdD80jtXKIWzJCNnLFaTv01n6U7vCdm53k
JJxiSnVboy6ukq9ev52ii8kZvi3ZAYlyaWtvLKjv5sxXGnjHBZ6QISATifN7I521aTawTd1dk2F2
bTVkO/iA3kd/l0X+kkygnEgYJgQI87By9uGuA6MIUJD8eSo/JHZ4COnVKmM5LNDJ1aAZiIflqYRD
vxoOJUHbSOnWcHu4XVhAsIZ9oPS4EK+2UOQ3wwNqV3WnRlUARveOXlZcX11JE+U3FqU6I4WxIqIR
GXtsL8YItldCsiY+1W7s4eCp+2KusU1zQtJkMEW3VkQpgtOmzSMiuLWJsd/czvLirKdBmaTNLm4n
zFCq+DB0hIENenR4vhs4IHEgxcsp4FyQofqTLXpYeNgdwU7HNrtVGlsHrxg2AGOHyqb+MtmUF+VZ
OJp79ewQg6veIr6S6UzpyacB3yxlg4mKeR/iHRKV/IRP5aThBNHC5lIFNYHAC6MSF+JridIKFJzp
8qA6OskkzbnLK+IUao4jCmLOriXxydIIokuJtYmlgrqOfM7VsdsOE3aW3oomB3IwbrcJolQbSWuj
gpAWmWfFGy9emezNo6rf+PUD4EM+4J2PB0pDESiiR8Fmoq6wH5HCIyELRAKba9RkSJ6N22HTkxVb
OkGxo2w69t26CqGaCiF/lQ/NKZGk1xbxF53SjQ+eRWsJ+yZh1GeyVG1J3kNbJ7NtPCI+34S6/JCT
PuwUJBSwNCpASHj9o0oB1jjd+YJKspRxPpGIarQyjL0qLcsJcQCwXW1YeQIoJJDWmPOc2s6zadRt
ZKM6ayG1DFUtxq2aXejV0FCMcaoMkPM6C7tJUDFJM0cBtWzI7eii9r7CxLarLEIRaK0hZ+Xzhol8
G3pvtnqaPabIkta1wv40lbdmIdbjNOngyowzVOXPqgEcYjGJh71xjVCSA27vNprW7xriJtmtVItm
THRHpsmtlAYRFuGTZ1CmHixKJro74uyBeENjAikdc5U/Re7kkg3ss4PROMZkWIs/ZdtYeDSJE3Qh
S0nRKCsM7FhjkkA3Ip5lIDiPWLg4Ai6y4YhFYJlzRBSYuoR4D/SWky3H9lyqb2oZ405OGh92iNwh
PzN3VZnMwO6BZIc7uOxsLSuigfNlmzD59dSH2pjmMHGuWSxv4avTALmtoeRAEwf6RnMwWqGMySnV
0VMxsxEjQEcIAckeFSurDUBygbjJHRKxUwxr0+KWznLblStCY0OypXjbuqR0GYPQqEKs+HCSo2Y7
sf32+5g64xENgkNvbTXFZGraeIxJ+2QVw7CdOioSealQTonNvnqUEhnlwQzAkrn7XY9DC6nGEj0L
VO2tkA38ov1+RnPnabOvSAgsx6/BDvZV8JiFn5wnfRBQRdm65xYOGfG/yKWdWubndcBUcD9aWsZG
8xmYCtMSezK6QmlDz4XlWEXwXXVPfULmFx4wzJqOEa1qa4cQor+PyzXwG9m6iU3sdquwu7Wqdcr0
250M+36OwSZIIH4TArA4kuwF7eYOyI9Gt6UPT+Tp+MqDD/c53vNfoCJCpP2Ik2ccOzH/VdyROv9I
9AaFEFVmt4DAGM9a8tJ4c9A2pmIiuXPDHSUY4092e8mK/cT+y2p3dUecZnzBbogzA3dn55u0lshB
UCG4OB6tC+m+N2jbdq9JMNAeoXRlXGyxn9YLXfSH/kPKviL1GpUfIjvp0kGL7pToLm7WaJ7NeOdr
B6X4iOo9lMsxl86G0bEXS1DMpPB4FIIbFw3z9TIpIiwwpnpka57i7pndjDpRQInsyrXOuo5CD5x6
oVB8EOz3CLYhJmR+h0j/Ac058Ap1bYwlxULHrHhARlGiUsFh6kxTVFM9GyRthf4lU056fpvql7hC
M/4oB9an0jUadabqateE02BdoteJhExktJeHJ4v9Anq9+ySYNiM0fwpsy4GxG+FO8ZWCWiqhCKCS
S4eRP6qPM7FAE8ykabk02WZ3IGFx19f2ozYeoQoRdMUioY9fNEjuNcppTjgjJcqkd810Q5ogWJBe
PrXKY1bR/g+RZC0z8mknL2p3mbYJQXORNWY39K11XndHiYyzNCKyHUasOeRdT88oHVdVxXYbEWGK
8k7q1uwXEyVb6TgvYVzQbtSRUBv7kRRQuNzu3IhvsQ5yrC2C69ik7H0qJ/YLB98GhjZ8utSnYOLs
OIDd4G0GhIWImaYvG1gRUGBGBx3wWqswyXyPyFqeJXXXDv9K/DbyUg2tt00yE2cbgZ0Uk0GMI6ax
FyZZeGY9LAb2ORKUHt/geMFWaMxfJWjLHjmg+cMUsCEATKHiFlJ52ncSNO4Y/3j/UTYnybpO5ZMS
XPXqrpUudX9f1i826cD9Z9fdqu2p8K5Jcl8mN2r0EY/nyTjqo1hG9Z1pnuWhWNR8iYjHjeW0JJ91
eB4ol5RAzD4CLB5d/4j2AXIQVg5/XNgN4ni7Yu90nTeiJLyMoLVVx8bEqE2HMAHTz3mme+7kJ0tc
y/pTH26LiNsVlFyFIwYeZ/qS7GU+fOMO0clEd7WftpFavRXTUy7dERejGV9e+hSHz1YZf/rqRquP
KCmJnJk5OFh3vhqEhD5Nr8Ra5XF8O+Amq02Sy0V+Cz4TlYxhIThEvQkfrKCbP8njdiribT9S93NV
IZMxeavX8nvba7u0s0mDRQLvmmPwHNu4atg4+NjtElpoYWriRnvGNc12vOkdn5E2kFo3lGsB7bq2
bERkcDF6s2w2Mlw6mnbDVofrnT3E+Fbq9Cz8W997CxvUe41BFZ9iz5VGnIHlCnB67FSUUEGkPsve
MSJWOHvvMVaFlgsfxYnGzolLIqmEfxhjdam3/TKlxt7V+/lF46C+8Ni6FoVMke6rJk49lGNXGklF
pViI6SPovnLqOVWLsn2TxhuZNocok/Wg9HcIOOnuF7epI6NFaNND75M+5n1WFuQeBKwCMWsjqjU0
JFcHHCe4F+0gMMI94QkhpfGhmvaylD0oU342qpKUaTqEUveQyK8mg1QHkrhQJnUnp7rqjNOwCgN8
CCDfqUfSSoyLA0YE2C6JfsyjRwNif5ei4S6+AkWlRY2eH0vNrYDAXVVytyaiSh+qmsk7lg6kG9OP
L9kpe8zMsHHcOI1u/YqKa6Ws4Wl5jzTd9jWPeIlZc5/cUN8oQto3yqURm1Tu0eZIY7xVSaCRlfE4
5smzD05BchPlfogBQq/rUgavcmmjQ5le9IxYBHanCfukB1k7oGsr0HHZG9zaFiGXfnDVwlsr5vQD
79PPMTR8GOJxbHewOBmsuUx5x7TvPXZDHEM97c4oIbfUTp2emFBqYgXZPyeEsdL/IeBgyWQJXcAP
T0FzKXpGxblvX+zsXglfQ3+ZcCzNz/gTxVNdXGTp05CfI+OIR3FM3s34OQLk6t/LiKIGwBRQJYqT
VSBVkNtzEp1IF5d1SLxU1okH5XgNX2aIHmRx3w2PvX6Xq89gOXWWvzaAyHsopcsQrjgiLkJOun3E
vnLEJG29BmEAlhXL1dto3BLWgjHilRCcGGYaDqpEXywstFZSLjOi71Rai/oh166JBmDjqWhvDPNg
SS4WiIz7iHvcFx+ysre0VcLjMcoXI/pCv3NbpieN44Lv78b2kBKGKXBR6dILiX2+HH7G0sYYeDoj
+QlQX1lBS+XRKC5AduyPGl6hOh6ScVPxCdJXX1zUjDyTO9V68LzHGUCWRuvA8GmPW7de+DD6l3ge
nsUxFLcmfQ0TDWWQPsBO5X09GeEjOVKLzr4HAwbl9znwurUCgwnrOngWz6d5AZHFupowOf2lZHdr
y98UHmyH7YRKewqRvpsv3Xy6oc49kr2GfIoNc6W+ZdNToD+SRnmP3bKlYFbvYn/DQc1kNznFtLaV
j6jABMgZs+zx4nVvhmBlHOAp9NPKAmoZISYST6TJU19BHZPd6SwoWJdxBXOmAF9IrKagI1JQD8Ma
Pi5TenKC99bSrtQUD7HaI8EWt9TCGo2kqsU8776VFTMN3D02emN+lYKrDfMdfnn8nMSRDf8+IOGn
zY627evrMIbN13nGiSTaiQmrQ/tt4CaqCJMUcodUD1iWUaLJ/arRU9U6EJ6gW2DmwbwmyHO/633c
fCz1R6/lIE+PhxNNjutGp9KNQsNk2PaXKX3xOaTCL2TBZgtw7Opjqp606S4yP4puJ8JjfzMhmzUK
5TG1cQNaoZQtxue+ZT+l9tWHLPkHEoRk8HcNLIAU1CYYm32namjBkEUZwG7mZlvYUylXobpAjAJb
KKmMaAt8luxPyabx7gpL+UL/AHVvPCkKEhSylI4exLjJN+Z8DhJzRQ0VQHTaMQDuzVbCH0fFSSby
YbsJ0UCnvakzCDtU6XwiAFsWFvSExK5QVfrUgCJ7S4kCkopqX43aetM106nr5knQM5WbeQumd+s8
YuDlCrGLkBPHAgzngOuE6GsiTlAljJ6HtrB6Eqm38pPumDcCaaPaqEQG0vDsh6nbDDWdeKk1ee/h
MywnhKdrQ5V88FmtS5qNfIJ/fACdkEP5janPj6dcp7xAeVnC57lRMoV+dXMpiZRputlwGAja4np+
EV5vbDBiYs+14uewlUkggvG2sZtL03PeaalALsluvytN4O9jDfROKSwXCRUZShj1RzArbjkikGu7
4aRokFM8+dmOu4FyFckyKia8ZVVp11iNrG3acsAUWk3LibwZCpZLXNoYvssI2iQ91CDQdlONKLNV
57wyCTKxUSAIdgXnsj2t/M717Ne0N4tNV6ShKyQY6QLZyeCllmPWdYxuI7MIYatXIoYxRtQYXUsz
3CHjaFaF0mlr0QCi9QPMs4Mvf5K2DCM37ZtFFY5YTLzyOng31RhdC0patVxfTEqPC5XFPu57e9FR
VaRelxHNQHEm9wgbpiFDC73sMZwR3RzZ/HFSlJU5tK+TzA/mVBZaH3ShYiuyyyYeuEo+16ogLhvE
TRN+Ssl+4CRiEMZmdKwNaYgZsGFPZsKOKhOMr11WwXixnkD70lcVap2cfcQfy6bXDr7uhqI6w7V9
MoL3BP7lNghRRkrpfWTlTITGzi/AYYBvFvNOSKVqhZ+SE2k4d7Ym+SFFawt81+oPcnBjDxlIMvJF
aM/V+zkVEoP1K4DsjsiqUQUFMF7aQCOhTj8PId9icA0xHIUdPEaXri2GSzDgkybm0Rht9Kzgwpgh
VCyjvGgUMoODnc/BOebw2Kjobq0uZSsde6s+YppJEeAsa/AQQUEBSZYZkLkWYJv8qBPmir5h1IcW
JUHbg/+IEb6W+DGwGTMDUVmaqXagw3BfZhhwjZivW4XTqhEQf3RgTrUBBoFmpDvkEamiFV4MKcUJ
0UvdY0aRbZYS6o4nypspZHsv00EB1skxoaJqbM1BXlkttqGEI3GsYP0oEeVB+ckfFHQ4hr0Ko4Rg
ThAq/HAjrRVPucU+9OlFECuxjxz80A4AWykfpHehj0rBupLdFyEqpNc8jf6eReNWsojSBW8BG4/6
KxXhVR1SzGRFjPKEF1/z32Ld500JzMeJTbHWDe1GRqpFZQnWZ5FoJDqF8lsuE3+dwqG2MiAQMduf
Ds12ITcRiKaIwAx72NYmTUgzs1aZILapUutmXSPSzkMOgHLPqk6XP/eRcWloDtrmQ24HzykGOJ7V
xKm+QU1Hs4T7ORUHP8qZhlN930fo33LltjZA2IUWmJ1clnf6t+mB1KdlOuIH9YioUfTyJQ1IyMhi
2wn1YdM2+YTQPCcEhuIuHARqUGLuLTGaYh9BVWCjCsiMo2Q03T6OX/DpUy9roUuUkckBorWcypTP
+HUPiUTPWO27wBExYk98ZFRdKzcb2k+NcKAVgCRXMYiH9E3AWorZIoIL61tJMM6RQY6tgaKBjESc
4Pa+DovNEPdreaARrCF+32tYU4Yh2o4zD9m2FJ2n3d3ZpBy4JcW5Qz7dCLhqS/yutwYeFNe0fOA0
E3F1mv2VIAvtQuWT13AxjQMyXx/jbUFcIgN33QkMV6iDr76l8s1SiImJ/5hRgzQCGf7spHLvqR3q
bfRuwUqjDMKKkpmCoFJyr3rGLwynkZUsThGClgQIjkSw1O8kTUVrMcEWsg0/2Ez6HcJl+CQZ0J+0
pHUIfwBx94tZhsqaFQmctZXR0DT8F60hb4YVcY5Fd0sLGWqt6Fd5tPslBQnZFRO8kGayvbOGFLzH
x0yAg7boaz6HOtgPITAWPjc7Xs6iKUlwrudnFNR56Rh7D3YzZg4gH0zCXjW6hWGic8MajHUpQ3gr
p1elDl7kOP0AA1Nv6ups4T0GK9Us6Seny6TWtoQ231cQ8jhZVBwjglSnw4lUYVAgb5yIVzXwAyLA
MBWMd14wYhWsGrHolbQ6ZDPR3qbwU8dgxXvJRgveENxuyYC5Wo6d5oukoX0cBR0suevvJUs9ojHS
FlfyNsAOtcraHvQ59LS8jAMIprJdgzeKHQsNBAOO1CqJiRfbMFV7n64Tz82tpejktZzAa27YcqzI
za0srBFt5XF/OAZNZgdKfdsn4QPr/aapVe0YyTS5cqYFM6hYCrKaLLMRIoDV7YpC0Nyt1WLZ1ObL
2BdwbWZ0eCneuyiu6c8GA0TgLerXV4882501+VctKVNHR3QYZvGGvRgCmSl7LMgqonyLkGOckbDG
8NzTbsImmb77DRXsmHwGJ+tfG5NYNd1kgyHTiHVTXF1+vY0sj61jVyGmRO6+IOTvdSPr4qrB09jG
JikAkJQBNTbQBOEjod5iGymi99kyumY0OzLuJHeWn9PymzK4tGR0Fjk7IPgpmF0jhEg6jhwWbdTR
qemgXyORpIDTH9fUnYMseaX6u9WjAPt7Eu6lDoRBZOB70MiKLBAQ0ZZ74HxRn4Fly4izMIsIqQWz
nhNXTuEO8evkoLn0l/hhFqJP7tjJWUdo1JoFpYEUQSKlkqsX5RSsdNYUphHSXQrTd3EJyN1XIqAf
km1xNmxUIrj3rqggHZO0qzvIlls5ri7kkKMBM8uneppBEYa1FVXB2o9CQfTtoulCcc8210GTvlbM
QsM+OETEzYRHAlO1FffnqPgSZdt5UyMsziAeZbhFYFFq68v0M+zGV9vOtyiDcGua5ZcNxXzKg3VY
Sya3Q/YAGMfPJuV82kQVxNmA+fwTpcNd1XuvyMSPaabVa8yRWHXG6TEcvHFdKOE1IEjRSFOsDykG
F1NS3cDUPTi1FBxCETyYRfk6aMXopFP1Bgb8kfMflAM7mPNUpdOkrsusv6rGtBdF+tSO5WGYW3VD
kG1GDQQEu1YIzDNHE4Gn3EtA8zj1eDULrWXojxaEmlbwXlQ3MohTS00foQH5qxyZFsNK2SmqSv54
rayquGnWZkpvnNMu7B46p12tbCwsKw45m+seHC+yEcAlFHPoxQ+bdMY+aERXuYI1F/T3W4lqYg14
5LnIdMrZdpo8etnWq4do1YYUw4cxerI7NgOhZnTQbYmkQayy1CwbDWWEy0fi71qN1JMQr0levijh
20AM9SKI6f9N5U5LUpIbA36xI9J9sgfpxojoQ3X1Q4PXe9HnKajzxFhj5OZdtWJwQxyUG5+uixxP
F4Gaj7kUDVSAG6RWHptqQ47DOg1mpYXKudmonojry9yWmmCM6XnFaxwZwdYcmnmK4BiUqaCOsX37
BWKoENQ9GsgohSC6jjSi/9qyzTeB2qwNo3DbUq2WcIlp+ilkrBLD3CrBSi9idau/qqMpY1RgLu0H
glJMtAklMbqpr4ZI9VHaezpH1gKYYwQ1xY272UMZrGm66XjgBxqbmYujQKXLghh8AKhOVvuu04pT
i5TQgjV9SCkqlFDb95FSIVaSiFqhqVnIPXz3tMzcovA+Q9hpLrTWG1uvQKkXHM7lHmq0hypr0cmZ
xdQ0qkvbS05TwaJv2Kj4/JyTiEnYhyqzM60N1G4Z8uQswJ8gHXMp6PZKQh/csxDihsglcXoQd6my
7cN1SMEyAwWZvKtzHEuETGHJcX9LLsvgmpP8OhDzRugGdSjfv8paozgWn9ZpjNDfJPrAGWMCv9vL
NrseDhpiI+kKwyhDrWCDLzI9WoWiDC+VHGw6dgyc2elX5a3xOmrtI1afvdbfayS6HCyd1mMl8L8a
UYpNfmVhyEfMXRkuDjLCNiB8mi1waIRF3RLW/iziTp/kubmF+m/GgWg75mgsGZpUHXiac6hnkrnY
LHCONO3Wm8LOzSURr/BiMTmRs5CHSg48EhxK0tmniu7uWMrQMZKaPVifE3o4QWxFP/s10Uv69pLb
5XACdaqfElE0SwkniouCt3cCj/j0LG+AaPmbXA3Wkqyr5+bop61yY4ZfyaTnN73ZOHqn3ktwh6Db
QpUUVotGGKok/qJtEdhw8BI1PVZacV+GZrfIerVcN37O4Tpu9Pu2Ul2brEWje9InFibfwg6hEmBi
BbOyLMiP3z/7/Uk9NI57YL49qjSkdSFvBh6Ghd/G+VYZbCqmrAEOLpql0g7IqwNExE1/VGtMouUw
9NvO9i8BYw8yYAsR3ZS2EsDEb2yBGNCZKO0o7+1glwC/ok3BSJ4JDSZq52U5BdGu8C0mpKDeVsr4
4XOS2Ek9JydBJlSV4ZWQMiKjvhEOQ8BiYqv+kzE3ykOKw67dUt9KY+q32BTZlI9mDRGzdFrKNwMr
MV7U7Jj79/yWWAd4oNjjRBOQ0ez4HONbv/mOpYZ8mi6aJoxmlwhf2+9eOpq9eEWjs5yEl5T4gjUi
TDQKJmEx+sRWpk49ccDukhGbQFOPAEqHtNTWiWiDOQQu3iqN8mAb4sGM0mQtDXttGIzj6EGXG0Du
uLVSTUtV1Nlq6NLSQdKrEuf3rPDi3GK40ld1H70PlnUAahncJfH0InH+2mOW3sopjT/IZfs0ivVz
mE6pU5JLVFRNuC7MptiRI4q2OJRvYCrYu1zQT/dlf2tT1dyWGcVXvxRbvSzEjTdMcG9ble1dDJ2L
6kkmY6P+RmGQgeXU/PgxSyzS9mpy6uDIPsv0hRQtcqKGOahQlUMOZtcxKj3bpla/kvIxhXOmkJQq
7Git4rfZZ6CepC631+BDF6mCbjtHtddi+MVSAA+K1E8cgPQ7Rg/RBTfPvh3T6hXSbdXb6b1eyTwP
NjyNqKdtNem8qXXjsB5pN0rTbPRQNnaSToy0xr+Cjoj2tGKbbICgVMYBBb8UvTkCSA/8aeTVTmUR
+seB0t/ryOIWeaN9TiU5298h7P+IHtezS9eoYluSBeRohAm5oz0U10rH2hfOGeQl02fdtTkeVnyB
vL4c/XQ3s43UbeYb2s5/N+qFBqS3e/nGPNgzskSK/F09scJEwvMvbRWvcd2E21KLcD6Da3HMsi22
kUxJVEYnrzP75kpNKVPR37//4aGieJIb+bCG+z24QBlRb0F+XocZi2TTJ++xwVZyjFgiiQuR2an0
FYoR3ohQeKmjacMmgcWyCMYgR0S4sEvO4y0BX4c89Mh7iDVHoWq0xYQF/nXOEdALZZfreXQUMzEF
9Sm2mTFmKtFT4jsGDwBleungRGVl+ArNJL7oao6mjuOm78HFr8tquM1M68BSjg1QVBfIkZLzTTUh
HncuRPqbqmI+tpp0Ncy4Fo8w3316yodKdgmZLJeKGuUbqSwOMuvwUtfKbk+WGNHNlQ1wxNc3CpZF
UPYSuZIR/zkcxgOsxtVEnJ0xJfEF7jjQ32CQZ//ASAhsp9wI6qO5r9IZaNHghrG4oazsKolhnhnH
O3+u4o0drosBwKNLcvbHFJsKvEpG12TXVOgpPKOMSNutmdivdApv00gOb3zFp0iWoFgoBN2F+cfL
QeCVDFT3Q2LQ7ds2X4+Extn6YF/0noKOGT7mkcEAkYKAFgYBjn7S3pq1rh4EijI/Qy0v9biSer/X
d0lf7sMIhxg+FRDGNiPEq2HgVlEgcywaTqGG8LqxUoE2c7zXxvotjzNOgN41Rl75D0bGf74P/8f/
zG//wcKo//5f/Pk9L8Yq9IPmxx//fp+n/O+/5t/575/59Tf+fgzfAXHkX81f/tT6M795TT/rnz/0
y7/M1f/56ZzX5vWXP1BKoIJ8bj8rqEtw75rvT8H3mH/yf/uX//b5v2I4waH5zz/+8//8tfnz/99/
v6vCfzu8ZvGvECd+5fMb4mQpf7NM8mp0w+b/YAaCSeo/Z7yTaf9NV1XZolTFOcC0Z/LJPyFO9t8s
DdSuDVzDNlRwOLBK/glx0v9mK0BdZJlyvCJ//3v//6P98gT/54n+Qiv6hXli2CDH+FiqDs9HVW1Z
nyEy768XSqegjZT/aCtNizSlHN1Gf08h5EUqeQXrP9yOf17zj9dQZmzP/4BV/nyRH4QXlPJ+g++6
coMtWQUbgJrLGkUe6laH6fQ3IBdF+9PVTG6OUGYAEyAs7cfVQlOkY2PZA+fvBdTEx2Llu/ESl8Cw
Yx5d4sT7DbboX3y/X64oZiLUH26iRXZTUwzY+HAqcjkSOJYIHm/UBar+ZfS77/crL2e+m79ebf77
P1wNX2UnaSLvXLEeDu2aTudKXpFfuQgdffvXT24m3vzy4HShKibJGwKOEOPjB49pmMLEEirqhKlF
Zyp/pfVvhob6py/z4wrzw/zDl+nrIa7ahiv0S/8Cd3VlHamNYGcIFuaG3d8SWVMClmblPSO3XbX7
0v3t45s5ZX/1LX9wf0Jyr/3UFJULqsVBEXocl+GmXotb5Qz21+1uOCT8Bgz15yHz43vPn+kP3xsD
VE6kOK+Eeepd4eZr4VCCXRI3uMQFvPjrx/gr2IgR8+NiPzBUMBZYlVOPTkfizfhihGh7+lvrgnPM
X19pfrd+3ErNNFX7e+5SkB3/+rUmj9JUZ2PzbKHxt7CYi3EPQtbt6T4Sq73oC3Vl0fr466uqf3rl
wWwJS1aFauBFYE789bJ5kCQU1oLJBcu7Vd7DGw7vy/RGceq1vdI25TF7qp+lpXHffZESQnw2Jx8n
rH/3Zv7uY/yYTNPIp7NU1yWDmSguh7yTeJEum0XrjA5Mjk35G3SWOr9/P273L9/7x1SnBVka4iQt
XDQaa8VBUoA0tWB3t0C7vST54cE/1k65pU23C1oHH/4hOv5udP15wv317v+c/mhP0Hwqu5L3h/bH
EnfTUmDcWJKevBVwVRa/mwL/xSj749cWP2ZAK6TYURN250ZbfwMTed2vxErdRL+ZnJR52Py8vbos
W/NoNiB6/XhJwSiHpl4IaO3OPDFoTuima5qkTrrELLuk6XgOT/3md19vHiY/Lws4EMqSMFDxaj8u
KxIvz5SSjEK1vdDqAqH4KjXeRhXvdnmb0Qj967dH+Rdz8Ixx/O/r/ZgeKtzk+RDyNVFVOOojx/u1
YMzSxV3XvxmxP6B031PRL9f68aZm4DNkmsy5m+Be6XC3LjInWUnLbI/29/uu4qTGgr4u77GE/OaB
inmv9adby/SgqixqwBOsH5cvOGCroUJQWET9lUZ9KPuExMb52pcgArewzIFaG2ZwLqsUystAvVTY
SU9GJmIs3LfUGAtPevOjNH4EUaVvwwg62bKvpuasdnMuzxTU4XYcNP0+pXH3bFhtCUALtgueEQAA
QNKBmU2F/DJWQl3i0qL2YzUmm396W6nuTyQ6A/elldxI5BerTRBuSJsr30whYuG2gdIT/iCyxiOA
GjoI9JGqojsvh3g2zBBrUaIo8dPIF3I9S0eyo6qjcbasCaqKSkxAu6fSXPV4t2eEfS0k1t2xxgQT
JpgnfcOc9dITsT4U2fO1HulQzGwNWVSVN2h9kJ2AS8shs+XD6xBlqb8lpJiTtcgsYkCoF9GXorRe
QUlBBUnmGTpiJx496E1BpgTlg5+y713LZv3/SDuzJbeVY12/0EEE5uGWIEg2e1a3uiXdIDRinmc8
/fnQ65wtEkQQ9tqOsL1sRShZhaqsqsx/aLtbbRBLOgKaNUyC9ByJyGUM7gGYC96AVaZA5emQg9n7
UZXSOFCMRxqMOnSpoELjoEXx5hkiUvB9lGXo99pYS97Wkwfcbnvq/SAeA0N+c7NWbZ8qyyq/BlmD
8RTOOFN52sW8yJYshD9sVPGCL12oNneU7Hv8hQNgXqKCJ2sTK6+N1sWP4IQDXmWjgeWWVI+PQ6YK
L77ZxIcWlwkUGujKQYWP1U0bq6ytvEcHJhKMbtILrI8aqEyEpnoMgyIjeUBbAZHhCOe4gPXoyC6s
Va/ygzs1h9k/xgB5C8TKbb+Qyt0Aud4OILxu5UEpX/XG1Z9rq8yhp/rGXVVCdxmzAgMACYnPvOml
B1erxlcXz8F9UXDJoHsRoc8l5uamGVwerIrc0txokHIWb8oWY+oD0qjJXWHCMYVXLsTdTsJ3lXck
ZsXIakaJ9MvUDUVHNTxpIoCGYqE5htIIxh/kNeuIj1v1XvOWhvxfb01RoEcvaToOhp7lDwOCOGIS
gy5KsSkOUGIUnKpB0dipEBmQD4kW5o4WCvVzzGL9hrA3pNPa77aFYULgG3pQnFFumj+suAaA6psx
FaaywgFB8qElJoGOWlDnevIbj3QNCnCqjRgk57Rb8p4uPkrk0NgRAnjk8gHOS6cerCVecKsMbrEt
ctB8nYA+fFWPGUAYMd+LRTaxDNWwUeAnlrm5R03IU7dIfCPIJhgGoJ5QffGUcNIfEUA01dC77iGQ
KI/uIGFw11p4AOi0VH3TKoRtRD0LWpNbUL1F9pYbSBmL+rAbCw+helFo3iD+FTYgn25LAUm6yeQg
/xIo1B83ra5IjpuEhsM9lZKW5+Lk3vzxhSd4oKMo31uNYTpuWpSHoGta6cXXfcCZvq6hoZPimhy1
Ar3MQvQQ0pMgON01gUnZNOn1/K4QVX9CxGfd1zhPjVeUTdBkqEkJdITFOyBp1AxdgeK73ULvBFbH
FseTK0DhQ1RllfVcaw6V5eQYNm3wpZLk4HcnCMB2+mb8NrSejFIbsMGiC+CclRgrWLS8UVBpwt9F
RecncBX4HDl2oyqWYtW+CTX5odc79GPYbjbamBhp1qq/BxoYT5K92F0KmDSmN0oRBU99y7bD1EMW
+BIaKrebyqJ+bStyHpqOERrpa2AMwwERR1gLFqQ429fdGv2JvIPDoQbwq1QNUwX3cahHpkIey73i
+/RCWM1fKSP190JAXVSc8AiWPLJPwlba+lyEkRoWX6XIS77RjsYUqaq6I43Oe6U26bR1nWaPbA5w
kUN4Xxm4IfoY2mAnF8BugTS77+EBKzjW2HKCRW6Y69Jtb+Wv1TCB+hv5KchNzOEl84ieCMh/WpyD
QpXMjVSYGL6aYF8SyuHOmkqykpiYR1FHQbIOU+3ZVTMTmGKspT9btImefAhwRxw4JpB3Rk27bbk5
WYb4lFqafyzdYnQqDOpsNRe/9PDbSLcVj5KODo+aZir171h4aRvV/UPHpNkKkvVnlOB1B6ng7Yte
SF6aBERo60L8xsbKQHy5cYUjBQ/aujSKHGxrzZeswCGy7N1PlKPffNBFYIGLF7mGb9HjJgEktsSx
SPXMo9Qjt66ZxSg4HfQAR5ITiHUaE4+vePMVm2s6HUKewrCCMEgHrEvgkLkD9Mq8L8pPXV52hzqA
rx2rQnCQR4HmLd1a71ev1u5twuH5A9dlq38a0YZSQNQnIFWhJSVw1UcIqWXXP6khcsp2CwclBPwA
FW1AuJmubSbrMDlQ13U6A5ustqVgR3FW92h7yLthBGuVeX36mdRIgyzkhAkqDIvlSUDLijpc4WJc
mAMTvtLgU5YFAKdT/9wYdREcSzoztmx24r6RKGOg7GzZra9GfwK1m4qO1BPpOg4kR01SfjTeEKEA
oLhvBibg7xEyaYcK5R6bpIfyHRZOjkcNyDHTsUQWKxHuWsyodrpchg9jb463cZD7yE0jRSDcZf7g
Rs9C3QF11XukgsS4z9/rNkXdJya9steRARo1Ky7vi4YexlDqHroAlo6jJQxKcVuXlDxVt/SHQ8YO
ARTVwMUHWE9vNYPSTVk5/lEOQ4tLEDzs/g4VnurOzApOEM0N7kFqmrvAa+EkGXnq+BIivHQL8+Bh
yPvcuX71lS9fxhpnojKpJJuyBQGA++LJM7xroS10AuWHyhkcZYveaHY0tOOEaVT37cb6rOMUYLub
DHWejbXVXn3H2oLz3WsvtF2ChzpYUW1e/EGmqOkSgtRU5WYXVKNT+jxqGlq/cL5cBfU9N3yGUPvW
Gc3P64Of/qrzZ4YhSrJuGgZC5epFnUzQoJ7IXJPQKnvVvIcBKFOvmkifvXTNr+uhpgrKRShdkil+
6oopfjy0TqZZCiLkAWOAUUYBWkPe1ui6XY8gnauuTw8LRnMSYvb27rReNhKPEG7DLaf3o/1odDu9
vM+FL7i+2fhrvWmu8IIR7Nqb5vL9dB569goH/z6i+0YNVTxyo7d5Hu4Nx9gjonFcfT8txVIkFgbz
qKvavMDi1oifqh4bo7MR/n0FMbGlT71TnPDbWl3scikCL7eooJqqolEeng2rHgwJd4oQoKf8kLmH
zHsPUOzKlZUVv/DKPoujzKqnVZergN+jaQ9KO9+Od6W2l2F1UUOdNp70xkQC4NyIn0CaXV81l8/B
89Cz7R9EYVlnUws6M24T+T0nVUb310NIK9OoTDWck7U/AgMMRJnhcW/cBp9kdrYDG9cBwY0q9A7S
9UeZODF3K4Evi0Png5uqVSeBUduQuYUxuKkaNS3M5jcquRucSHfht2ZlEyzs8NPFokx/fhrMDyUh
FQgWjn+iRP8Myv33/3I808c8CaF2ddo203imiYTtBURsg5TAxn1snoZD8r4SbiGhnI1o+q4n4XpD
kilrCbQMwPluQERpD2Pap4dYrvBK6XrpvnAlYBRZLSGaMLoANvp+u/Ijpqx1njhV06JMoesI0kP/
n31DDyOdNverAS/djfhNe6R3uguOfMZJGiWsN62NtbCt/4idfL9aXbz8pppICYrDkSe1qs6zNkkI
KmAe8CJ6bN5aSm3+l3iHZs5eemj2/eEnvPe7qcrYfwaVmj/AH383nqxgbQ4uNyk/g+6ZhUuGZmnz
M3qMIhcZCSElP0B5ekQIw4HqcINNOgcziiS32te1jy9ffvzzmLNNaxVGjMiwlzlI4sKP3UpblD7G
A+iu4Bn9RPxlGTAlE2yCH4NHY6u8VLcrn/7yJxh4Y5m0XhSONs7n2foLRt2NRcBk6h4Vr3uiboR7
/yAe9LUEvHCmnEWa7d2m8NFqC0wKLEeTenl/W+38T0zsBq1ee2VUlwv6fFSzTdz0o6E3MbG0zT9J
qbee1WGvIZvqoM78Bt3Gnqio+U7CT1x21kqAC8XO8x8w29YVplmq1DCtyCLtZFu3g6P2YOyFY7Az
1yZ2KQOffsLZZc4X6QUABZ8G2znebbVvD9Fdty038qG7NVem9qPMfp4rzkc2Tf1JwsIYtMncmoQl
mfjJ+W7jQSD3ePnUEq9vMXSRACrbzxhVQm0dsvvURztASbPfmZc/80QCw2VSb0tc9Gv8rM+eFVma
jOgxDxlV6UUvxHIrCOVkbmnixZEY4J3ckspRjLzMMMJsKXT1FZ8R31FjxPCkAUien0zoB7wQXxol
RwFL0pqfPZ4EiJmmxY036avRAUQmIhCEP1quWyuzcpk8TIW2tsT1BZSv+NFBOZmUDJuPAnY9FsAS
GC/g/0CySyTnV5b15Zc+D6Ocz32p10MZpVrNZu3eEofkiA8u4iMyu8i4+V8Gm+3XJDMyPVI0jGER
Oa5LOl7JQdyixbfL0RZwjUeccPzmVqh/Gu1K7Msj4Xycs+1L0SgSmlSEUNMHBb3Z2twJ7miu3Zku
nybnYWabVAxUK0jwLWY6vcNwb37X3ncIKuLe9oYeElLpt9HWQq5kAxzr+uRe5qfzyLMt22htLmme
1COxIjgytqJF/l2rntDxdhp4Wd3b9XDTQM737Hm42Z6lgu+Jlc+nFPNgqw7Yzjee/s7fUCBpG26u
B1vbC7MLvSKB94KQOQG9kHvOUQqDO5vhF3o9zEKKPRvU/EKP2jtb3WJQeIgesmccKW1tr++yR+9f
dLbB1uClomNGJhmyOhtS0AJJk0wldzxL24VYGeCii9ksxLBsZWFIC7Nn6LIOCELjv3mgn29x7DLq
QEekyoEGiJSi+Kah3ZW+W/fmJnkqHsPvdJ/3a3tdXthwZ1GnxHOSv3wvD+Nm2usDpBgsA38m4ybd
FTa1zx0i01wF0Zz+4h9gvDgosKKkeSM50uf0Xl45zNaGP8twlit6cFn5IejHozGD/4SjNN+ur5yF
wVKK0ERD46o3pe3zwWpQjTXT5WumPlR7sbhHrHrlWrUWYpZZoqiN8lJKKyeoTZQhogzLBW13fRgL
m5pikmzyPgaIxOo8H0ZRClKl5AzDh9UeibsByYv2o8T25XqghTRpKiKdaU2xNEuVZ/NluaGVmqpa
Ye5pPSVoviOUoCHGZryLag9lwx1frwdcGtlUdABZpapg02bZUXGFJg4CfKMM67OKgFTcoFhrgMHu
vl4PtLTbTJUJBH+kihLX4PM5TMJCS/rOzD6KAgnP5VA5aMoNTT7DNvaIHez7ljLn3pUPK5Evb8Pm
aWRrVo6oh1CtBGhsH89m1a42/bvhALByhKe1CsvHB5ql/7NYs5xSgVU24arwAe3O6bCR31gvEV9x
738d74wvOrUkdzv5ytqo993FD5LT7ervwjE+rr3fF14807DpvJJIFbwjZ582CXulGgeGPR25LtqU
4huMQTgaz/qRWXj2HyPbfwuekDDkVYii1ue2/I6Lxc3K9F9uUEMlPm8eCqCGYs02T8fNc8SwgKNf
LAB/e6X1UMojpsclRETXm9hkstIeofDrKDhDByqmG2ZtDeZTZVaAM9JueMyt3HNXjrW1Hzb9+Ukm
zkWUAIspOaH8b9DbAMLgKt3aKTMN73xF0MenLEv+MEwsHGfrfmh9yu4NO6xyzGfz2JqbbG85vLRf
q1/RNngU7lbm+/LCcxZwflhnmZu4mJRVvHTlo7uvX3l2OaCHbRAIN9LefwBZvvW/0btcw8AtTejJ
UJXZ4sfVvgplXgVOJYEJpeURYrCwMrrLDMnoeKdoCq1IixrG+UcrZQ1cEkSmjw3Wv4ZP6Va6bQ+0
VJ30QKN1AyEM+dr9fz+2syuQNPuMfgpmW4aR4Qy6dZDz+jUOhtfrY1vIxWcvm1meQk8DPLoo93hd
8XqiOhLD3emRn67b7fVIC0f/WaTZJOIjP2qtMQ2m+B336c5PftE9WwnyMSXnK5/yDvg9UIPkfGte
2YbIJoVeEdUfGd94HJziKCIwc/R3Pd0YZyw3yhErMcAzaGZt1lFX0ye5jI9fq6Lzb7wIzpdKIouu
q8R57XQlMroGvOn6OdLeZEpe+kMPeRJG4PV5lS83+zTkvyGnT3ySUlJDylMZaQ9Uprz31JNeNDH6
FejqNsWsOvf1W3rKD3r62Q0xA8BccZN6P+k0OugF4v++jyT9gQN0OAST6uCA4OL/SXuhwv2XUYxY
QnvJzWCtwsXWfvXspJD6KEZ8hhDqXtkh198f5K+tbdHv8PyNBDZnHfJ8maTOJ2r685OJCjUtjQu9
qJ12xyPMQ+VrYyF+tY+ooUP0+4aEmh06qbzT1P+kaDVdsq8tjdlubjH2HmhD1k5d9N8rX37JEbF0
reohU9JfvgeRwxOKhwRCpR0iTa6M6LSH2doGURd+xdSp45RWp1UzfZeTSVB73wRJI7FBjMY74pZj
IIJuBBvoBa6d4lXg6HXBImlKCQS6IXf7MhS8F0AI0S6t8uKzJcbjwczQar2+jj+uffP5Of1l0y8/
+WWmMJSihUuvo8L3qvPhxS0x1YvbZ5yrtgKGeCpSPmqNJJJWPbqG8oaQ6cFK8mYTpem9nyoPfVo9
1/FwvP7DFhIXNwnajVxtRF5ts8RVj5KntyrsVVF4p52O9tOnHLrM9SBLV9WzKLMnWlWpY1KMbgW7
Ab2nzQQi13bNvf6UcIaOnGqbdSTj4sgYEf9SaGDPX0pZg89FPQiV04flZz9THZYDpu5tU6yNbuGY
mW6D/xNplqP0jO6VpUjTFVX5EqHrAeyQS6n8BDA//JQWtr6jStK9yw/pz5WJXdj1Z6FniQbRoaAA
rVk54Z310tZ73rxb7yg+TXjfEHDWsaFOLTmhI2zXeh8LOFUq74akShBzeWDNTyPk7UrNj5rKATH9
GtG1S5zoOfqtDNvxU3IH8pc6NaCJfAtF0t9fH/jCRic2iHac9URVm59EnWq5mHLQ+7ck+j2IOmx8
EfXG60GWDp+zKLMPi2d2EEYeI5zeHpbv5NXWM7fwdp/TbXlDH5avTBUT+moGoQ5Z7V2K4JXOYl57
Bi0u5pPxzr+zJVZITmHTOCAOBXgVuTE85FCMuz7itTCzQ0Qv8wKfNDRqevV3NmRPSu3v+3DteFyL
MjsrRK8KBT0jClJRm8hCtFlSkXBP/neD0Wa3P2ybQrWcnkkpKsS6FL6ViEjgIAC68fqsLS9GmFTQ
jrhCf4D/T3K71EayjM1S5TSSdyPKAFSr5Ov1EAtkGDabCdGIYoUpyeYsTwugpPo04WTTMeDdIyl6
j9QcNF+DY32iiK1dvKYFNTuviEczUaRucglH6eUYLZS86J0g9HZCkvxSgx45BwzgTA90Wrp6RixO
4knA2dKr5RRsbBFydOvVUahwRpGNfC1dykujslB20LnBgtqYVubJl6rRKYAFq0+XpPBVdcKdx+vN
3EwdNW+7xrJbuC1b6kmwWfZAMUK0QLlXXAKDg3QI9rCXHPGwlgoXjwDc3nRZURXg/LM7j59ivN3H
Gp1fTMnHNHkIJHTzuuE1wiUngYS6gZJdryz5xS18EnR2nfHzxtLahr0lC238KTb64nZwBXT6VHXM
dytrf22Es69mmcgg6VC/4ZjAhxjeolushm5+co/dj8d/CGGgZjf56hN1bZSzL6jnZq7n+HU4hah/
UlBK4smKcOLK3l5a+ZrIQuELmqY8L1GK0OzxHmR4CVdz0/gMBHhlAqfkMN/MgPh0TJj5T8hf58ve
kLoBpBIR/oGF+DZGG4cJfTUcdGcl1vR3zWOhqWZRoIGtqxqzWGLpx9qA2j1bDC+a6JbWaLrDadZm
IYKXzrbpHl3q60GXZvA05mw1dhyNaCaw07T6pVNQa02l7fUIS09vEgZUWYOr5FR2Op/CNgUIU+vc
YMW9FtvGT2XXviZTArnHcmlfb6j7YfxxVJzsMb3n8b0SfnmEf8NPie0kcYmt2YutLNaO9uju0533
DFa9/uCvUXly8OV1be/9esylxX864tmHzGOxVRGn45lc5o6FuV9vIwF4PcbSKXMaY/bhPKWLGtp7
2GxIw5c29x5G03yvfBXhv11sX4+19ATjE1I1UajM67I45euTOcxCJfCy0cDadF/e1HfAozb5i3sD
A+WmdRQbTaE9ejyr/bflT/c/YT9QmadhjRhJKth4jjC+iwCcPZTJro9sSkOXW+5vhNna7BQfmU0t
7RFyC3qH1NzeKYWM80GOO3keFGuQ4LURzRajElahAm8CriyCL9iDCxMufY2wenl6WgYUfpC3WCGa
0jxnwSvMinCCHct9Y4fp9xIJPqFHWR0NCknE45tTIP9zfSIvB0ZMHUQxSGcNquxsIqvCg+NojgM2
eqrjY47TrCL0Llf8eYjZ3GXYtAgjHiVTZQiwSWwPPJvYzl8LW4Db1zoSjctxY/0OVgnVlxua0IYs
IqUAXk6fr/9ah6+Xi9goQJ8C9YuZFnLRvbbSBF24qZ6Fma935IoSb+zMia5eb41yqzrjreHUf7Bf
rTb+OlppmrHz1Y/2Jg9QhAwoYuOOc76t9THIPJLThI1FzBt24cGylX393bP/E3TWwvdDxFebeukf
T89ZtEKGut1hOurEqIv4Q7E1umirwTQYEOR10+frC3IBGYsuvqroxoRBJ2XNwoVALF0rkIBsqzvF
3KPhWdrV6ND12pW3pePWR7h3ii0Cuv/vn5zUzyZg3XSFNfQ5bqD0tEJApHZwkAazXWM/5ki6qSuH
zAIQ4izK/JGG9l1bZX03OCxYO+rrfa+2r65i3fSGCIfowe/C30Ps3zSt8F7K2afr83vZXdRBPGmo
hwC5t0RK6ueLR22tBog/ijbqvfDo76knQCp8SLfwhexuh66l/zPcCh9FKjxu5C+AiQAwuO/eKuzv
kmcx+ymzB5DJtcnoUn4K2gP7wQ7v611GuvseHRBso1SGZ1Z9CzMQOeAjWvc7FwK7uNN38PKwUX+6
PjGXhPXZr5ktPBimXW0kFhSno7RTQWsp3ka8GZ//aSzXX8W11/pF7j0LSFXn/EuUUhnqqUnaEASE
uDoBL9TVG8BFBpzFmOX3qAJCFHYqJ/1P49H4Uj0kB7xX+s2IIuOzjmChPUKEFDeriMqLrDEFNhRu
+diHihe1yNTXVXQldFb5t5F8iDh4uYX8d6scKNPjjUH30rUwMraRlll9h14W6mbRZ8+YGuoC1bEp
Ix/VIzLUR+mu2Jvb1oZArD3gSUxgPAOf6d6Uq93a6budpedZ8NkO69weLUGZoYc32UO6aw/NLn2o
9+s4J2lxBZ1M8mwDjYhghsjwTgcPtgy/pJ2yxTZvKx27rb4rAa+udTCnPXBtaLM9kjQWYuIN8yoq
vZ26BabrN4mm7Q19FzW7ADdlZfh6fV+ujHF+uMLMFpJwIGTsjWhavaA/vLke4bJWf/7BPjL2yX1V
s4Q8ptA1UXWCg1HZ1bfAyX90aNU6eK4fKdUh2jz8+F9O5se14iSs1Hpj1TSEDW/qmwkG3O38Q7Jb
A3Fcnqiz4c2eNRgaR7rvfayS7I0CamUXv5Ojz2tqgqNW+cZ9L/frr4DF1PN3cX4s3pPh+TBZNaEj
bG7Eu7hGNJCyAtXE7crXm37+fE3yRgUfApHMpE18nkZ91D5R5OAKW2/pst1J5sbfTUPDufcNF/Z/
wQFhPk8Dzi60aeSVQAwJ2MefRSypWs3aDwZrBUkDv/6WY+NReuDYfWXtPbc21PmX7ItAkBIyi5jb
1ouyM79XKD1VW2M8cEyjEbRW0Fv6hqdDnTbnyTd0mwqp5Ekxz3LbG4z6ki9aceuWYffr+kf8AJRc
+4jTDzkJ1NRikOM+xS6/6577Hbe+Awaz0SF7SJyKRObaWPJBbqMTgXrOPZ3vn1MJc6KDBcMLiszU
BNaw8xdFuNl3nh0iMmT3Tve4ibbV84hREKB9WtlFtFOGFxm34yFvVnLd8nTTOAOZrlDfnC1laAHs
mI6V5Y5wPI3QUTEYSscv1yd7MSEoPDX/f5jZAnZ59TWF0U3vh+RBSGyEYZVPkJa3SABgTLrDm9tm
qMF2LeOtjW+2fr08URAl7BkfHemsRuw/v1WVx+vDu6gNfHy2v6Obrdk+0/GTSXn0lT0qR5n/7olt
cAcPLdghtr7STF46EE+ncrZuBdVqimh6HBUZUKnmE2a2ttx/1uNP4nhXdoGtRCv31OnnX+6Uv8Ob
rUq99V2f6jNzWPys4icXBfDr87cWYHZ9STO5ZcQE6LQYugZGm2m3vx5ibR3M7i1xjGhyjkqwE6W3
mnmMm+/92jtndZHPriqa1+sSatnTsZB9F7N99Q2Sml3g7JKI6MbBtlm/kK1MnTG70Tet74HWJ6ak
Uuaov04CDNdnbnlYpmyo6Kl9FG3OE2WOIU+rZHwdBMNxUvkSHIbPmCFE94PCdaWQN91dtpv0q1db
A4uDO4k8W3gxeKMsmxZekSWOnsi7tjJX1sVlzXnau5YFzFHSdQ1+4/nocMIZwqwmAcKzbzfhTX7T
mzcWnpcQgIN9/if9nj1J0l76I73R+V9tAS4O8ST8bF1GI1daGadJx/Rvqhr3EWRXVr7f4hF+EmK2
LNtIRQC6ZIQTaKl/zToHUIyd3CiO/C5hA7Sacy+LwOdzOl+UQ5ygfDRO2R6bYLzdvujogWya5/G9
vA3uwmpX3KTVBkzbIbWVf5NL/o7WmB1obWGGdakTu+jaW0TX2404uUOszOn0t8xTIixYSjfAwvmH
WRJOEHxxRSSiKHPXN9otAv6ULxA1ugmP/+pdexprtgt0s1QSPeD7iccel1CQPd+1nXSI7J/xd2vv
mxBv/xP90qWMiXmyQW1MQj5nTvkVkLnI+pSVifbvjevxlhaT58hQVjhWl/gPFstpnGmHnNzDQjfK
KnfKmh1l2uxTRd8Maei9/Lv/gSrWN6T882oDGXOLtSQC0VtgMBvr67hyxk2TOP+g1DUNKtIGKgpz
nI2uRQJiaohQtIloS9q3sf02+N+16MfKwlnajJYp6kysqloXuhqCqhuo3HLrnDRGKw5rns+BHQUw
yiZRWPEgroEMljKMZYlUOMFOoR842xBh4sOVmDZjHpmUHmK7zz//m0GdhJDPP6FVgi9JO5bKxGVF
hu6fQTXbEcl5RAXWu/6LlbPTQc2udflQmMiSfUTsuNph8bKZ6mcGKMwqsY3v60lt6dp1GnG2TKEk
6AbEBCRoq+bYQjgo+ls98h9bBZPHShE2SRW/DW3/5/rcLuxCWCfwyjRLF6GfzJJ3ZPSoYlQ1qg1G
9mVAXBwIzxa5oJfrYT6erLP1P4k4Uyem6k6k2SpBii8IswE9jwlMO1Hb21v82HfYOD4Ge53Ulj9k
29DxdprNNWa39vC55JfpEv8ygZnpljlRe86XUJ7QOh8nPRHUATmLHekwqTAW97TRD5Hj79QtJvY3
LpKMWNAjhpttKSDcZO/Xp+GyrzL7GbPjuNV1oEURPyO+wRLBxplk0k11X4S9fNC9zRq8byHrnI16
9nWzyKSliKWcE2OmUuB1nFXpHg0i9PXiw8rQFvLAaSxzdlMU8bBReyFDGeNG2ul2sdcepqq7/Iib
Au8v81OwNpkLW4ajw5wQCtAVkds8/6ae2lhq0zCZw7G+Sw7eId0iT4Uu/cZ7tpzoprjRfrefihfx
dv1etZQhJElDMXXCTtK4mp3QbZt2lLq16TIu7cYb5JNuo/vylqndZTtPsNeO6eUVfBJwfkwjd0ll
lMtqVW4mRr+1Ex77bbeX3+Jt+46vPPTT8cF/tJxmi5TXs6Vto5/r9dKlhEF/bhJS55ShDXk+6XKe
+VEtkhklHVGe4kcvoiQdFc8rq2lK6fN8cRpmtlGwKBq8xiUdYs+qHsEZ7/G2+6RvJJx5/oMG5OLi
PRnVbClZYq53lcaoRB0TssT4Jip+sHapuz4mmgnnU1fomNBGFksGODMyu8lxer7VxwlP0/1Yy3iL
34mOn2bIE214LquhCZ5QehYXjqIfN9zCkDpAlrr27esfai3M7NjqSyxqPY93L16D4Hi/R03syGv1
j+W0eTKY2WYb0lKK5FyhPrnzqPbiLrEroIuBB/deJSfaDaskhLVxzXYb6mRm5U/bG1vjQ/ui3HrP
4J/uzC2KgPvkcTKKXq2eT2v6Ys2fjHK2tZIEb6JE5JNlgvlEQSHY5DKrMcU4NhlvGr07JP1q2l64
MMIo/7tOZhstwTsFdQMGOgltcSRvDHxJKMAidYFT46aS7LWVubjXQC9YODHg2CPObnOAeM04MyhC
wmV4NMTiPcn0ldv28tf7G2J2faOm7ml6yHopQn2Do5MTj8lm7NZod2thZovfSKtilKzpbY9Jywad
YxjjOr49fmSu0LkvI8k6Xg+yrFi6wRNiNqCJkj8qVQTDo9O3dZnvMfx8wE97LUddfhvi8GCCZi1N
9guzPJjEWZShYdg7pjEEnwsv8h6tRje315PGSpR5A8xsRkPxS0BcuvWgQqYKq+/XA1zee2SmiRbt
JOkkXuCOjFHTB93MeT4L9AzlWjwiwvvcD2lyO1Y8965HWxrOabTpz09emErYlWYgo4uX96ihiu17
JRtrrNyFOhIShgyGjtCSTJJc5vJoBcE/hwfiCMo2fwF5P4lOVOBWNqTBrXXT7tVdzC1aeP3vh3ga
fTbExE2zUBD9wfFg4DPaB6HVf18PsZDkZUNWMIIhEDoX+rQHTqbR7wtV5VPV1Dyy78ZuggDh+hps
Sl7n6wpNCztqOhmVSYFBv+zmG4MQooIMl0uO37PuORfxFW3eVoa0sDJMjeoDHO8J3TQnm4cl5qZZ
rU3ocbH7bB6j4/TqiOIdTmG0JDbJFsHkH9eDXp4isqmxg+HOsVouiOUmMMLEKEQakzjDGsaNPJq3
dVW+mP4+9XaYNl8Pt7DVzsLNVoaV+5E4djR3tDi01arZSN5jKaLG7v2rQKoCTkxBo21eZ/CqohMk
g3E1Abpw6AaX3DayEBdhd6UDsnC3ZwoVFSU2oIsYE82yoNWoWIvl9eQ8A/wZ7bv99EqDghlv/qk3
rFpLTEf7+dF/FnFe0ZTRLEfzmYxY7wZbAL4EoKPc8ETc1wcRtx0swp346NrCjr79Wg9rcZX+He68
pGn5Nel44BN2ifYrS5ODX6n/9YF8Pr7Zme9nbaaoMR+vHR9S+WeufM20z9cX4vRRrk3h7Ig0Sl8o
JF1GX6KT3CdpKKofw+hVf/ySOj/ooIqnmhTgTivFWoGprCYUu+u/YClHk01AoIk0FRBpnV3gJis7
ZRjLFoi++4wV3QDjrPokF5SPoJlltuGE38s375c/AhqlXbOqmrq0jE5/wOwyl1oGrbSCH2DUdg6L
sCg24teC/t0v8QUBMqoawHxDZEw2/n8vnAN4E2MCRafAqWLmMZt/5JDDsSui1hH071aHdZ9nbsS1
ZtHyAP8GmWWbPFOichgJIll4q2evoA6RnX4x0nc3Kezrn3MpkZ4OaHYeKX7klhp+L47mPkex/yUw
sbnyki9eJNuygnq3P6xcJBbOpInBy92YGdQvcB+00JHLiEJGp6s3ZYoJnif5GBiXa1yLpaR9Gmi2
Hds8iusojVsnCXCgTotjaZmvRp6NG0/1Vg7BxU+GqQy2MhYv+rnSh58Kuak2uNDG5bOLlOckyxdH
PW4v/DP/+/pHW5zCv9HmMh+l2yqF6hNNjV5k40kVcEpK0+31IEupxjwJMitmYvsZWNhZNo4nwDsb
hE1afGvGfeYrvLKHjTV+i3ttZTUuxASzzFUWGC/Ut3mxC4n/0C9Cil2TF1ByrIFWcdVb7wZN23SW
Ri2uYLSdJsDwBfu+U4U8t9SUhuG98UW5g31m61h2eb8wq/l31zCgyfAh8V7jHy7KSZHnW14RE64N
j55s3PajvvXWys8La5CJ00jK6FRRY50d6Lpr4SCSVr0TJ0CLetSc/LT4heFNYvcZDnNGqq7pqC0s
RJSqeESZfDG6I7N06Ha9LykSzgtYg2IOY23CACp3d3N9JS60Qql8ciECJQYn7OKq4mYhfZNCaqlT
9Nu0tVVnsqVytyXYl26HHRdGayBT1ml1S5ckFD1QUoJjgUr3HKSmJF4vdRlvbPezptgqB5yP++Ab
k3ksP+m3wW7tdFua0dOAs6SV6D2mzwPlkcqqbAGmMQYMSHmuKqwvJMezgc2+nFWNnYh/ydRCU4/1
DaVsbKg35tMkyJVtaTc9uu/r2MIF5OukkPJ3PmdHmxiEWhghn8OlkyJ6oO+C2xjOXbsptu5LVZOq
nXV9haVH16R6zKlNakGJf9o5J48udag63fL/X0OiffF3k52ZcgQk6gSPa19wec3ok64arVC6vtMn
PolmYfIyuCPR1L2LqeMkDx5j5OZY+3Yv3nqP/krz9/Jmi3+ogfPohCvBAnQWTy0EQLCTjCce4wDf
PUPCV91YlT6/zJlTGHzFJvdTummzFROlVZljUAxJ/a6+E50OkZbt9HhFSvl7ixH1Kojx8jAgIOyV
qQg/eQ3M8pkka4nEdZeAnnusCwxOXGysdTc44prycywld+u31q98xGTsesK53BxnkecPFak0XHzE
ydfFoG4TVADsCpcSUAOGvIlNsHbXwy1+wL8DnT9NokDvklgEUtIVeJ0Lj0qwcjtZ2ADnA5pnFTcP
zH7C9A7PLfVP5eB+nfRMum32tO60d3mlnILRrULLxIDCO/tucmxEqSUnpBataW1FVQ9hF+xUiAQ4
o2zGCAejPi5WbiuXefMs6Ny2sGr0wdNahPkD03jNPXzlRaSLpdpYk1BY2N5TJFw9qKxAeLpQa2lF
SIUqi0PZNM4IslUS6W+qG2M/3JT39HZXRra8Ov7GmxbrSTrB/EXwupSR9VHwLiiZuY3F/0vdlyzH
jSTb/kpbbd4KdYHAEMC123cBIJFJJpFMDhIlbmCkSEZgCszj178DVrVEQkTiFXfPuo0qKZkIxOTh
4X78HG3NKf+dMdB436uZiUzVrst4GE2G2QRb1WaEGG0fuCAH7O3svHgOfbbV7NcsTugBI7mODfgA
Ivf+FWb3OqVM1HJsMbAoj9sahU1bz/gOrjAnP6ipq6NIzjojW4AEijV0x8cr9tcQz1bsGMnQ9KPo
fArFMJAr5c44FF7QBFspkx8TnbdOa6wSZXy8ZH+2Og8Qsy7KKCQK/9KSUCrcZKdoIMTkTacAPeRE
gmUd17q61ujMq++bLOYpw2oahYrs6XgBGIRt8Wxz2qStNTMzOG3eSpAVQjMV+0aBuZ4UtNRKWzGc
H84bYvhTkgWBwHnCIIKGI7eUAJq7ltDPeiXhGxHz8iBGRZyNsh65bcbYTgr0NTKqDxyZ6VBCfTYK
f5GVn9ccQucYWloFqO97D5Gs6Il3qI7iLnVkTzN30zVifYf87uAj7ALhCIBI4QbDFX5vCeJwAEMs
qjc3ohw9Cl23fPAlDb7+cMfSNTv3QSoerYFYBeR5r3SLs9bAhgakDhna1+qa+IreZX74xXgK/bZy
yHHcthu+M/fKBqJ0TgDOIdu4lkHresxX7N9HhzH874kZFxQvCJ2/73XTdxZXGxnX+CL0+ix1mQXe
BJZ6kBo8vWjXWpotWklrpK5XcXBF4H6X2nFblPSG6AFChsHV6aY+PEXe9mrmTfGuCSC1C37/ydhN
lLh59ySfpWfTrq9Cr9bcSFsZyA8NLMoVVapNGJbfHEVaQkw91zCSvWKH2TEUWwJcqVs5YCV18q+V
+qTLWyR+PcvV1mqtp1l6f+PGSQkMiUkwh3AgZyY2rAoe1gX6KyBCdB4GYbklZCi/1hktvAEpOVcb
jfhFr7lyFlq1dS3hAL6opFo8nR75jywT9OSRaESJOURjZ8up71GbG+SQjOir1jHTayO87jpjxTB9
dGa/bWS2kvKUMJJlaCQJvvTxVbJWXPeR4Xv7/NnqAfJL4xAZBShI3BjdhRVDJi9XnG44mjpE/0AZ
+IlBMwhIWQwN1cfzuAxtFLPXMlgersID7lEvb5p2IVYuMh8aVf1XM3O25rE0LRqR1/RfsAXeGBLY
iKFBfgugMVf7pjhQNJP687XUwO+l3XB+3rY7WxPNOICBE8nmjdXYwba54jcWqDaiEMBLSJfenR7L
j6w41j9wgqjN10Hf8N6eyQmrzaFnCAbFP4oggKbr4GRmaSchKnprXMJPN/fqRvy288A4QGHIKaj/
Zu0VkFjvir+u3C2cunjbeN1F6q1XUUxbeN6QMVF+ydAZA8fYbIsbPObQF3yN0hjnf9XPEg/O/8pa
/F0nHbMFjDHuoJCkBz/0fPGDU5XFEWiAIV1abKxM7886LkW3XZDGnl6ZuWorfSPA/TqE5R606qaE
I7IIYtco0li2mxHKi7sxBPWpU+aZdgxQGXgNvUqwbdZq5cTwHko7SMresuvRrEM3LUSeXdalrLM1
mzy97G+DRlHQDz4sBTna2dLjUsUIHyBE0ECue4IUAqd5GW97x7QhVHG5RpXw0RYDFBYRQtCKIcL6
WyjEAItBKSFHVbrizMrs3Mu2Yj/JL1nn5i5HtbN+trIAJ2M36yKo3xEk1HDoANoxWxfpmFSCAXe2
gTCRlwygAJZNaN8GBwK+PjHE7qStrAfIA/b5NtTpNXR6V9bMRxdgiK9bMGCIjU6FX+83HXLuakYE
0u6JZednEx2SeKxtdaueT8iqYHO6yx/shHetTcfDmyubxEg9BtIAsqDsEoqbMUhus+yBCJAzQjSo
BL0zMrunm/zAqrxrcr7La0GNJJyCJT10usNmAO1xlh8GyvZhXO5Rs7xWwDs9cT6toKaDHZuiT+Cw
fd9JlHZHNFaQza0KcmvxbsvzwavK8R+DglQkvC3gF6YY7G+YaqQx1SLQOXZzc1G1qVNayFGt8Wd+
NHoUmScKnQdwm82XaKZKwE0HYGBVgUFrDeXOMDU4ZQl/ZFzsQ4inr1jlDxwExLWmTWGi7gWG+f3g
lUqrgBoewAzJ2nXJA+v/htL814/+v9lzdvxrIqr//R/8/UeWD2XIeD376//64Y8SrHkv9f9MX/v5
a++/9L+X+bO4qcvn59p/yOe/+e6LeP7f7bsP9cO7v2xEDYraq+a5HK6fqyapXxvBm06/+f/64b+e
X59yO+TP//7jRwYTPT2NhZn44++Pzp7+/QeKS95sjen5f394eEjxvUP2r/RB/J/qX8nD5Br+9cif
33t+qOp//6Hqf8IO4IRCto4gZz95yt3z6yfan2DUhh0GW79u4ZqFTyBqXHN8SfkTsDTwOxEFap2g
t4RTVmXN3x+ZkPEEABUHrKnrGv3jP/1/N1O/Zu5fokmPWSjq6t9/0Fm+A3ElYCDhoQIiBPkUhNJm
Wytpu0Yietw7g4JiqPCiKNUDy7PHDPAom4PEXAThMVSNL02AYI2anNOx8XMIkmvxXlFzwx5l+Tti
CxQZBDAZqf0zG1V42exCc6hsjG5mBp4SYqzIvRQog6OBmQhi8knuVIUovbGqLsSkcA5KaodoxQPR
4K3vohsruqxieGZuB+3q3AvMjZE52bmVu2W1RUVoYR4va6MGIscnECzjF1BIbraFBooUp2MgAXKI
YoOgQQICJLLtim6GaAPpb1myIQcMrqy8OVoQQEZ1eHYdRPsw94oMZ4MbIzcRU7vYkvhQWp6lnSU3
yQ24CVBaEbCX4osqXxe+jkgcc/BTjXU7gf6zl3j6nRS4UGBK781hm99AQTqN7VtJceTMKZhThc9c
uRY3pWnfFskhk74ScOLpJpLEzGE24m3OaCck94toK5fgNYqcSuq3AQvBVwaEQTq6Z0l/UVrFzmiu
MmnLG69o6L5T7EQkThVB1X5buaImTg/Rzm/DD+leuh9+yK9/yq9/Tj/5Q/3y10/+QH7UL+THf/7X
vkQPOhg5tR/ti/YD2kuW3UmQVDWGQ1t5EB21tkV8QSj0tFH/gDiJrTYqshtJnt4nB9QJyp1lk+w7
akyhO5K2NvmWPGiQPWpAenjbufy6l8/A1M/J1lac7IyPmz51O7a1SrsLLuMUlVxex902sY3sEoLe
/XhpqBBkv8KzqLLFzya00+zSLHdUzWzUmhl2ikC9LXSPSxuAF77DncGpBGFJdXDGcwidTX/GN+Cx
KO3Gsq175PQu7XKD3zMfAHgWg03vt2m5i/IfxLzUc7AmI+Aqb1njUOoYvacm7nBEPzmk6IUT166G
mkxbux2O/DGQPas6puGeivMe5ZH7ADjCHW+A4a9aiKhfM+kHqy5T44KcJQ2YVfH1jH/t++tevdfF
+dGQvUj6hqXKNNBmadRRWO2SroXuHt5wyLxeYuDHp3ZKkSNrz+LYHSAKru1LHbxe/ZE3OxW5ntEx
qVtIG4EOQ5eI2nXh9yDjkszYdnIGnURfDfz8AlShvaedZ/WFeXWvQxvBUlyNO9ZlWZ9zvmEZNrUz
kNtKOlZt46SjZNelG8nHCDrpL/w2PPiu55rJufniFb2bSYfuwZdsPbQtkBY7QnPG0Qv5FUihW6i/
HOQNr1xwc1nqBSo7k1vpsuUbPBFZR52h3HTTTxjf4DwhF3H6EoR3Jic2YnmadNE5Wv3QS8GmUhHz
ltUt0XNbk3RbJymk7SHgEgqnDGVQW0g7i+/BH+Io4SMzG3h552V0EdcXgjV2Hl9YuOAFkjy9m1Vv
8qP8AKbekNnkK4g4i+u0eIlNDcADB+jtDRIv2fVo1A74XF15tHMTBuaSaOdRJe/EU5jtCUd6FhAk
EUqgKLAcBUsK19SnS48leDXMKCBBZyjFUu2pOJHex8HgcPpsddJdHXmJvkvys0Hdp9aGJrltsluu
3Gmmjp5uhezF4quQv8qQZm33w8F8IFFoVxy6Eij+Gc+7ZK+S2IZfCwA7WESb5CgPtxFxtNxr2UXj
0zvky7hiZ1fplYVAtmwPIIV9/Q9x2fiV//rP+Le/PpFhXjVwF9vjZNCa7O//60hEPSMM1ztVdwbD
OO7Hu6FDshbXZBn5d8U1a7dHFrfQDnrgKMMjlr0aulL/WCVIJVcHfUCBO7mToI0Mgq4GewogvFpO
YOjgMMqPihhdJl3TUnIYO2O5ZGt4CyrOKoBYkNi1O6AJzOE8IB7Pz0r9S7pB+LUz3RgOZzQ2IYy1
8a2SYVcREMyvMapCcUSDhdHZOsPYPJrQ+YWBt4BVt4hjNllrl8grVHYCyXI7sPJvSWd4iSu8uKWv
MQDrwbiIHpvOKeLK0VDOlh0M9jXDmRgw2xI7M3IpeLG4Nx7ywU41Rx+dnnwTJfBZKKRkreQEPfih
TewdGQcJGTdDTI41Au2pHNlS8VAq1kac69i0YX2n6aCm1KyNVeseoeMmynBt6fIXBjrVHCJKREtt
KAbZVt25MfkSKPEjTvPvUaJZdi/1EMMMnVCP3bKRj2kN6rvGcKaMzTheyZnqmqx1mKXaZqM4jaac
VcLYSEm+TwzZ1QcUIkuJm2aANnQvHbswq7tY6rYIjoJ+S+YekMmS2qSgIQXFyMhgKIbwKtSFtpFM
a9OHowUPWdJspWr3xLpM+xuFAYZk0k1MtI0sChcuB4CrOUvtrh09CfEAqb/XlfYQR8pFryeXNOm/
ponxRIR2wbRLLh5e/bF/5Jr+/+Z0TrT9//Ufn+43n9Ph4TQIv3zN6df/cjUVVftzQtfCa331DKer
xV+uJlX/1AEPQE4e8oMIY2i4I/ztaur4yMA3ESpFuBSe6E9PUzH/VIAwm7g/qf5PnMz3EURpwuyg
Slq1psv6m6upmuskKtRS8muKmZcVj7XlvYhAqza5gOVQVgA1p3/NOC4VH3u0S43NghtxLIgwUC/p
JwnkBkKIL0dKdVNq0AAypeIiH6zLpmndN0P/tzv91n1+f7X61bNZ4dkoOr2KCw2N6cYNM+F+W8X1
6Ue/TxD8fPQ8smWWjWUQZki+xMxvacVzuzcynPLSV5GbV6fbWBir6XbxdmLMqiskmgSSP2ii2PZx
FbpC1QsPocT0miKs64bI/sCIaHzlLrrU4uwOSsdgkHKghw96A8pO3Ocdgyvw67hmQxbguYgA0l7j
MFoawenf3yy7vE/SOgkVfqjTGBmHuoYT14CmP5RY4QSx3q1EDZbamYIWb9pRA7D9cohaHkaouXUJ
hDbCRN92wAIjufPt9EwttTEtwDdtIM3RUT2QwoMZNl6fg5E5Ur8LrA4jULafa2IWrmLUpDWraeDH
LD9KAvK/erjRDOgZtJDROt3G+2DVr0U9swScynFfDkLymVo1XhUQYbcF0XEdq0EjX5+bldrZfQpn
mitNv7Lmpnn4FTz61ejMIkRlochRG6HRONRdNH/M43xwm0Fe2aoLVmBeoA1toiQnCXoForfwDqyw
qWsSY6144n286Ofr09nFnI89Zxbnkt8o8V3P+IXZ5btsgnrV5rWUlysJkYVRojNbkIZm28WICvvy
qHtqqsZ2HsFlb1OAHE9P/sIanjMFkEYZoiAhls+NwRakK9yBUVwNuWy6CIGsLLGl4Zrt+inTgwSc
ZPpahEpgEsPV1IDgGKA6F/Cj0SflSneWGppvewUyWQ1tTT8g3DDcVq67i8bk9fc6EapXaFnulUGy
llpZmp6ZAaiFxKXUiCzf6GKltKMEVYtOYXG4vE2rak+np2ipTzMbEI+qERe85Aedl+elivqYONum
mnTTW8rXhvTe6WYWzAAl761ZBrWrVFbQjNkPHo31XVYl12osAWBnfOsK6yuvxN4Y0pWE8FKvZgag
b0Zi9G3GD5JBdghd3WnVsGci7W3Bg8rl5hr2bWmSZu6AIVjSMUljB1Q12Fl7nWuNo6Ha+PSoLeyf
ecB4MITSD5UBQb8Eup6iblzeE1+Jsj20L93TbSz0wJhZAZZZaaElieRXgYi2GuTF9xaA5BcgsSzO
TjcxSwv9NGhz4q6mQ9ZOMxt2YBaiM3JXHpSw8KQh9graboeA6E4hJ26strULBqUNpAKZbQ7yAHUi
fi4Pa3UUC2bbmFmKODYSRhrBDkRKoJybV2BWrhGFON3NBU9nngLN2p6TXDYlv03HFyFBLSpSnhJd
99Kxu+RKeaWO3ScnbergG+eA1qFW5EMj+QQqSwhZ3gVm4kXyP5R//zVhM6sAoIQFo0Pgv0+EXG3M
vHzI9j3vv54eqhkV868GZvbAZHVsyokl+Zw3btKfgbl0zyplz+l4VOUUXGTVcSjAqwtqZmM8S8Pw
RjTVedDCvIJQ2rVECdWREZk8YazU1y1ttpnNiFXopmejDPe77L/1LCjOoxT1BpKR5G5NO23Fd1za
bzOLoZeNGuhYKgcV2pNpASK7ymxvx6LbrAztNIQfOD/6zHvQ0kJlLen4AVmFyzTNvjFEGFjY3gdM
3bYgHXHqptmUSWm4EWJkutwcgQO7+WTrM3NSq0zlfGBwweN+LwtxPlD6VUTxl1EY+5qlxzLuDglH
gUWSPYdx4jeN+TmjP892WWqKXFiXhwdWPNb60xA+EsVXatOtg5eV3i0YkClv83bfmYD8iixEE4rF
Hq0A0A2rOwPJuWwHYXwspGQvMyJcQ2+u25b3ttVUO7UZ7kNqTISZu9OvsWBo9Glpvdn9ktKEvAQL
1EFl/a7NfC1Xd2NyXhCQa/X3kIo53cwMuPJzk+ozK5O3NEVlpsQPhRlQaAaH1kaRw9ZLmeDnsVTW
NrPk4lgmFgDYVEQgpUXSpmmLcnv6DRa2pD4zQ5KC6Sw0E14DCIAd3muFbZXgXstFbCtqtHI8LQ3n
zBbJRdZYUqywQ69Hu07vvudwtfMGwgIR7b7WurSnZi2c011aWkEzK2M1He07BY0h2JParCZ3Ki9W
yrsXvB59ZlqiLpX6WCtxzBrKCxHpkUA/AuhVBbkV6d7g3D3dhwUTNk8cKhLJy7THcV7X4lYemjuC
e0mr6d8+9/hpnt4sbxO4mC6VW3YQluWManhoQ+QsiHR9+vEzoOLPZY006rvn60yAPqhm7NBmpq82
8VbOoou27fdDljhmF5xFZXtZUhPcMbWjVPSlqvpbKVL9OB5R8mvuoxxh6NMvs7D2tLlBkTLLqJOE
HVS9R65FOwvGFhXWanhDC7GLC7FlHV+pyV+atpnZyERRWxEIVv0gpxcKUnakAy5MjF8+15WZtbAs
UJdylEb5nRp6KtCzRQxtzirLdxqyPHGQbsX4D0sDf83hzDIopVbxrMPdNQaqyglKFuygqKt7slIl
Kwf1wk7VZmZhHAOSqXlm+SOHNHGZJ8zPAa76R3zUvzowswPdiCqSaMwtv8nDXUC1RyTLASavDkOz
NiFL8z0zB1KUpQHirpYfCuGpSlHZgK0jHG+s3VBn4L+fnZjX4ERWDt3SoEcnJOuHqgQ7wqofWcB8
qg8Xoko3/TAEdlhQ4NQ7utbsgplTZ/aB4A4UlrVh+XliHSwWbpJCCLvQguO0Z8JKvTq9oBcWgDqz
E5QETaJxyfJZ018DzfZt0PTPbUV1tu17ZGJU1pi428f5cVrKtpQqxyIZV2zc0qvPtrrJLDOVckT2
BiMtz9QoA0mkkNYUBxaOZXW207t+YJLFx8DnuCHEcM2DkKe2QrLzoF/DOC+1MdvgY5SIsG+GwKdN
4QkWuVkxfjND0xdYvytn8VIbsx0+YE2aoyIFfmax0ZHlUd5YyBS68gCwbJdFm9PraKmZ2VZHRApa
53mHyK2sFR7gHco2NKhwQ0TZj4DOSGtlVksNzTb8oIN5uE2awG9jEyx1dZEGQBoLDSjgPJO67wDU
dsI73akl53BesxxE6SgnZYoMeR9eFri0t3W+kXLuDor2RSlrd4xSP4oSJ0xaR5fC7el2F/r4WmH2
xjmo+nHUrSo2faPNHqOAGLbOYQGGEnhP6Xi6jYVD+ZWb5E0bPCyqrE1M0zeV3HBGjZ5Z6rAdZXIu
MeaNVgUQztpeWjDSc3yjmqDoro0i7CWZAn4ky20GhBVI6mJoGRfVmvzQUjMzmxmAYKUxcuBAYjWK
1X1byKbhmnoe8HMtpoq+cqotmObX6/6bkdPUIO0z5BXQTOpArO0bGdlNUuEMjboDT6uvn5ugmWVO
NRR3G51q+q2cPAWlAX0sg9umklzERfeoZ9G2yMXKgptVKv085F7dyDd9AsEaC5MGlo61Run0EQga
USoGeG8Woz3ejdfUCO/aYOC3cssLV4wWcDYlpZs+lzKXS0QC0WaUuSzoYseineVKAimwIC2B4wpQ
ZNWZ0KJohV662RCA4aYU9Z5D23jFzC1MCpmNFs4CCegi+AHIWaCCmuI6ELYIf2Etl70O0LqxcgFf
WmTTnn0zUjxV5BIwbMtPSXtDcTsumt4vRmmlHwvbcspXv318C+KEUgPoxu9TYMhDwJmycJdLvctg
YcLK3LUWWbkSLg3Z7IQzIlKplYKmKjKcR22PGhHZr/PKSSVUbkjS0+l1vORAvRKuvxkxswyVhpeF
6VeRiaQoVG7cYkhUJ7TCYkeLgm7k1AhQi6b1WxZz44vKJXp7uvGl4ZydfqA1i8pqwCYy5BxqORS4
SmTKDYFqrUqBXBeXYfLWzNzCgL6KbL3p6BgXTRqYkeFbMHOuzpVtRLKnVNReRwBUb9PPOT6vEeg3
7cQNaCS1xtD9GOxnvhXX0bVciOxzGbPXcrs3TwfLnZEr5kh8wbHclHyQnjqaVHd92raPp2dlYQ+9
lhi8aYKSOKxJQIg/1PkzdHsvgxbo/qL6/rnHz3wRNurwRIROfN5zaStJWXqWmK1uo/67/5zbPC84
Rk0CFzkPid8LTQE6l4d7YQl1c7oDs1qLn+Z4zj9DekCGizBQfCAlWtfMDFcJY7ciyZlWg8y+IE4c
GN7YZndDS72hT86NNFlD8k8x1A9iq/LsGM2bWNdbjSMHo1nAxgbyZZGPD4YehvZQWkjRNE+k7928
lXenu7vg7sgz250EvKORlhM/r4PvsZa7canVdlGheDvmL6fbWFhy8sxsl2FmWjgQFL+T0+67TGoQ
OdLQvBea2a6cDJPd/GjcZqa7hFZtCftF/FCWXUPE0CPEulg5F5bef2asGQRTFYRAFeSxtSM8zz2X
pS+jtWa6lt5dfX/siMIKrUErFd+UcU9Le/EQRfmKv7T07JkNzpCcjnEzV2Cu9Gek3a7TTPNOz+rS
o2c7nbRdFLCiQwQcKJ9N3UCmiTV1snJALm7D2V2jMeWq70ZV9wtWAc+P1DRUvbeQvrNpbHoVBZ9c
x29yCUB2GPdAB/a1B+T9dN8+nnFw/byfEqBWlKEda91vRXmegh8M1+hL1mi3px//8aYDKdT7xyPM
VzdyNOi+8YUNYeV0EuruNTO9Qo3j58YPak3v28iCWI4SI9X9rjWREwVfa+1FSdY6+Rg/B1FW3XAr
gr6CVZU2aWow+1ht5yF5BGK0uLHMlZH8+Fwm1mzvJ4jX6b2cYBqBlcqM0peFJOxabfzpigMU2Eow
bSHoSqyZBRhEW2ZKLNCQClw0T+LdWIkvjEGvk4noVmLJNswHp2waw9YMlHkAsQUYgqfQdt+W2Bhg
8BPaPyuQ+s8hQqxp07w5ZQFFoTlQDwS3yCGEOyw9583nUFVkXgSY1V0oB0yofjmKM2E0dgTbEUUm
Yjxy8im7ASbD9+8PBhMzlbtC89WwA2J6IOeG+GcyO7/GZmY42paMgGxlGiI7yVWJw8AiIahMARpH
Zm9l2S0gAsi8Bls367zTpVbzB5rl9oQMFVF2o0zFLgrFATqgxHBHZJQD6F3pmqpyHEj7tRsLJPP0
r6e3+ceH+e+VxJZVV7lpUt8qqCcbSEWmwKXyZNxqbfZtZCOzjUagFqdIVrq9YFjm6EurY50qD6gq
gJjl9diQm7xHeYxiVIVb6trN6W4tGEdzZllMKkrCpZL6Ikpzu1OL48DIBXQIt6efvzRsM5PRWqh5
01hO/Qx8LqWquIGkbSisRUBGEER+FZaMcFO2YiiXhmxmN6BAI9epqVC/4/o5icleQihGZPTaSquV
YOzHFyFizoyBQTRr7FFj6odWdRXL1jZPgxfkya+n6JWc6Yew61ea+vhQJubMlxgj5N+DAE1BJCy2
A57uoWSlrPhBCyE5Ys6sQqfCM+WRQX25zmvIk2vI0GZJp9y2rAucgA8yqHrB2ihYH6GG1oo34K5Q
PcNI6MraWJqtme3QWni/KcPNi1pc9+oIxVLqEPZeX4ZkWwmZrGQ6F7s6cz/SXCak0hrTZ7yDyq0Z
JNva4slNU5vtud4Gws5rIm3xNurGULt0C36fAZ6ntkbitjCTc4wmxF5rAGWJ6Te9aO7VrFGOIUJA
3qf22ByamYSIQw9BQ/1RNLLXV8rXREYZ0BgoikOa8ipKUQhtxkcR5GucjQvbeo7VLFFahat4R/2B
yCDECKKzUKDIh+wRxrvQjRBa6KJxQmT+T3dxwUzRmRmJMl6WBs0NuNWoyEpQdJXIHcpdkMI53cCC
a4NChndnvB7yNuY0RQORfENr0dqxyR6HgTsdVbeZPo4rVn1p5Gb2o2kzwoaR6n5eWBn4vDLN5mEF
STWqgVVMVrS9AhKejca0ZCOSjq/0b2kFzmxJIoesUGqi+3I1NBudDOpZpXdrvEhL0zOzJVwORqKD
VcwX6thcc2ymR0vnMZw1c00GcmkTzxkJWSnyskUJta+WsZMrgQxPVzsnmrIvYsMD8R/UoNLoXFM6
r6hCYBPXKLCXOjezHq2kGkWcarqf0HAqw6WVByo2xYnNzy7vOXQzbEONSJGFQJQk3QYZ8dkALYZA
Xtk9C5FDVP3MVnfRZ0No9Lg/kMrJK4jqMB3UF/metuPtoMvM7jm948j0a3wNVbvktc1xnGVR87yF
cLvPKgllZErrWjTZNiK8LHHJU1LLa41iWyelO9TSk4aEcNiTp6IA2VRquae39cIRM8dwNtaYTJFQ
3a8MsKzkPCnskqf3k/9bIwh0upFZjfxPJ3iO5QQojpA6zuATpJpxZkG31wHDcX9BGohaVRGBQliE
yHNP5dpNRtptZKmrHKuvvleNNZyhSKsG5g51DqBrTq/kftR3AqXyKxZnwWMxZhYnZIqcRpFm+EBl
1mBsrHZWnV4OGvXUgmaOFtRnSUJX3IqlxuZ2hvBS1gKK0G0f0ZumVAeUYY4VGMfNRj6Tg/gpr5R+
MwJ4tBZmW1zdM+sTBzXvza6gfsvoXgujF96YDom6q0wxrmmv+mOsfjGa9qno86eVKZ98lN9jVGTO
AFfmcVfIlqUBLqHdqFr31NWBp47SNhLGOZe4X+BSMtLwpmiGg2StUeQvHFPGzBZpciwreippvlGP
tY36gus6489mmQo7kMsfdFirxFk4L+a4UIkgNSPpXPdrKUWFZ2ckO6iBtisey4JJ1Wf2KOBMUcsE
Tydm9gWSiAdTaWu7VdZSfkvPn4bvzY0dgMdA0SM8X2CGkhZYmbh7aYS4Pz37S4+feSNjQVlZQWoB
lSrKkxomFxIdfyA7en368UtjPzX75u0bXUfmwMh0P5Cl5zKKvsdEvzn96KU3n9mCRgsKMxzicW/k
rbFVBZN93KsTD9Rw8fFzTcwsQK6KpIyE1e8Bg6SXo9yjnr4Eg1qLWu0BWuafa2W25w1lUECJrOGG
pxff46i/5nr9RTLJJxfo/GpitokxiByg5A75PGw5kHfEqpy/lFhJK11YOJvmAEwJrNGot03UPcih
rlrV2pZj8I3oxg6KGlenR2nJNM7Bl3IimBEG8MtjJX6ozQK5yaK9DRtpVzDq9Ea+C0vzrFXVHThm
fpxudKFf2mxzF5MGmDW0ZF8NGWQDOzU78DqlLqnANiL36ODpdhbW8hyZmfWx2ZthYEBZjF7mdQj0
Sqa7mmCffP5sl0c5aN5E1pN9UYqbrpLvwZDznSb0++nXXxqm2S6PrEDhBospVnB7S0VwZWX0UCql
jwjDmqz5NOQfnFJTOfdbSyKn4ETMU13ft335RU6UbWwVl4nJH1DMeQ+GRhDCAAXknu7Q4mKb7XyK
jErOdWbslWQ4qN3gw6915aa4r7TkRqm1RyuLQSEw7BMqr4QQltbAzAyUuhQlFVi09p1Ov+cGuGKC
4UIX9edsmTYzA3UaymVhNMO+VLvCazrQwFSZseuCfCXSvXCezynCwfBlGlCzJXvUOqHUnYKFxbCG
g9IXkjuM4xbC5Z8LAs/Rl0YXgIwhqIe9znJt3yUxswdOmpUbxsJinqMs5azXoBmbjvt2JGfK0KMa
PemSLY1DYXdF0Kx42gvD9X85u7IlOXEl+kWKYF9eqX2h2+32/qKwPTOAEAgQi+Dr7yk/tXVbRUQ9
zUSHA5WWTKUyT56jgyxHV3J7QQL7ggR86kMEt4Mk2QwdETlYX9CP+Ov+STZcwDrgkllDk9c+kE+E
BDtPWc/BCBKY+982nFhXN/s6oLUrAgc8UhQqIc10CT1kdJk7rBwp04/XbN4hy1TlvMPNSKZfZcbP
0l2+3P/tpl3WDDya3BKYo15dsklt6Bz9dhb1z0C6A5S5VpXZbh97x2e5mknH4wzRDGi7XCI/O0NX
HMEDPS/djfy4TRwbBTbunb3Aeo5dnnZNtKsJeHWiQK7ANkyT1GwerzdYYRsEFz7En25RvYVuKy9m
4HsFWcv9hTQdAi2MrwZoSyw0htkr72iNflrMVZota50whiOgwwTHqgnLDNm5i527H7pgefXncMXQ
Db/c0S73uliCZchC59LT6TxUbSone4MGw2/3F8b0y7XAPQ8FaTyxIF4RtpOAKO+/nHsrd4Xp27cN
fxNWZ9xdIiIH5zKo8WL30/HmYO//bNOq6EYdRCCEQrRzASM8ZCUEsc4AMMldodTwWDTyB3D45tdX
3qJam8XzpazOvHU/dmrZuaN4rFsdcrd/L06MsHYcbLZcevBKzfwKCMC+h8DWDP6lzPv3/jIZ3Pcf
Ft03c6BOlc0TeqauQra7WninktZfYosWgBcKqPQN4WOcDo6ON4YyU9HZAiMhtt72kcTl3QT/tKhg
r1iw6TBpFrwUAaiV/FldZxa/qpkc2qBfgb8YDpMOKO7DeSkBU8Gnh2oCLWH8HDfzc13bH+/vgun7
mgkvfCg7sAOoa9EAjJFZorwOZYPWQ7A4rhxWQ5L7T6Ls7UbnZYt0sJyufUzkqc2cIhkd9NcP5aZs
wZJHrGrn5cEHMD2sLJrBa+u4W2IRECLO1nRdMg8UZME0JdGENlw7CORLQAAyvr94t0V653bSoYnE
pYBT1Lm62m3vgZaofy6X5pnR+VdBmn2xQEyJrV23po26nb03q+h1UnDhYyyXQEIefWgbMdu/3HAt
UjCYow5QHFs3pk01gIF78Z9ZbT0LsP8ncZl9ikLxLMFWfX/NTPPQbvQKIm1RU0bjNYjqbVd0z3VJ
txNqRvc/b5qGdmEXbjS6tCTzRXYQ+vUqsSuGLDgE3P7sQ3hgU7e5vXLKTLuvWT3K/7HIW4nYpEda
QBRFSmIQNoOtzZHgIhU8ZWBlvD8t03NKxy5mUwdhT06ci+imLpHgtyzH/rXoOd0EMVhDIclg2WwH
6rWtJHzlfBvsSMcsLkgpUhQT1YWzsP8KnUIL/I6O+pqDRb3ayLnqnJU70+BBdbAiQ30IUDxVX73Z
ldfGLuXFsit/5eVm+rp22Zd56bet8uort1S5G/LFO4BMplzJq5hW6XbS31hmSOO4BpePuMZhdkUL
dTeoXaDoEW5oxWZMv//29zcjcHSPtQ0av67M9vmr0xT82GQQObh/tgz+2dJue89Ctx8XWXOVvN47
hP6wLeuz240fJ6i1k1GmU21Df1nQld0weIAbW/Lb2TTTUg5eMzXXHG/QJIQ+PG/JD3dc06AwfV9z
AVBlW5gbhPwaduR3W4dVEmBjGhR9VhbMtB2a4QeZtbRFLypkegf3OEh/y+kS7+/vxvsOzNYBioHg
USMGho8P1b+uzT7MBNwc8QwdwgA8S8iWPDYNqI3+vQ/16Dks8PP6WlR52e3Q7yeDI4gis2bl2L5v
GLYOVPTnInZo31dXK/fA3iyCE5vCH3NAv0dWuQbhNa2XZtt0XpAFIHF1be1uL1q694jaO357shcw
3sb2t/vb8v6hArTx78XKQV8824BeQvGF7CDZ8M1n3XZc8t/3P+/eDuf/hxLQTf77+2EJau/c7rEZ
oLLlUZb4dD/zfNPP30ZwcXrl2SdfLInz7Gwo6w42AMWiODQFZMdKsBVakHKRNxKHU5dPG3ghyEwC
g5Zt8I+8Kt/26if+j2TsDEmZpd175crCGOCZ0K/8+5dbA4orbYFjtAQg/MSX+YGFgIG05cZto41f
oav7i+Oyw+ihexHVZQZm7Q7T4BDpteYv9xfQgCpGgvrvnzGqJq+CUNZXop4syz+HIHNU4LTFrCv/
ixer3VS/uIHYOxkoloM1PMD7QYAda85GNZCEYaqsr/UgUDlp+JfYZlmwBxCY9f+KqfPKH6Urli1w
YvOK/zHZle5/QGfTe43VgQxVgvvOSkF/d2Vifs7zdqWoZZiWTii5tNAeVk7WXWmFSr1qjoPvba1W
HlwM5Vo89btmZTbve9M/rPVvrwNVim4IgMa+Skt+CDz7tx2NKzez6dM3n/Hm3qxbBsqYvupAPp6n
hI3PbakeCo3sSHM7AyjUZyBpu6sFzug68/eD3WzQxPEdpeavK0fa4BMizeeMrdcrZyZYGRJ94J5z
7gK5b4kEotk7Shf8P71tgfqBPC1+qDZhMT6U14Eoyt/rxssGD7OcgWO/jK8TrBsPzwUvUCj93p/a
+yGHrYMZuTe3Y00zCe6M0Np4DGSb0vto0/hDYYmrF1Z7RIRg/iaPNeTbOr6RxKPlZb6Q17Yefwqn
rxKSr62WyVY0F9CGXgWcGL590/izZXnFxXeRlfyMZ8gpnoJzINfYQw23kE4eeZOAHvmi5JUNfbZR
jXXMwsJJMmqvoCMNFqNjE2dVV1k3YudjwBX2tluRYwexmJXHmQG2ZevgxMGneQNMeHcVIxQZGCkS
r+IvNuQkErFEuDogDzHwadMRr0zCGJTcEERaEw40LJ4OU1yWpi0Z9xHndvkPEK7liW2pT3jDPeZt
dFiiYojd/Iw012G2P2a1OvZonL9vLwaPrwMSKYhix0w57XVq+qRw663vX0OcMly39wcw7btm8QLt
Gu4Q0zn17A69qr3VFvyQiRrUK/cHMM1AixKmsRKO5HC/xBkAflr4PofMCGjjB2Cn1/onTLPQYgCL
dGCDVRydw45IW9WLrfJkv3JPGXyWDjmc3byoRF6pNBI+CnOKffE5aXfUblFzntISxEBJMYF+3W/X
kCuGVz9khjRH7IAtQy7RlPZB9TnqxK52h2vfuh+qekRTiCoOICn+6gOZugW+bo1oyjBTHYCIKqon
arsdU+AdxDYqstO8tDtPWnvo0uQAh9vWpozlNxatJewMLlSHJAogRq1CKp66Vu5sRF1ZX4WKPLDm
g9wfRGJ1AnTa8IXPNtveP4+GZ4OOR4zV4FncQedGkIFnhkyIuh3ZnZvW+TyR4bsVsBWPahpICxQc
5oB2NUJ1KouDm14N+s37HNT/vo0mUPpa2sVDz2pbxx1m1FFM8pmnBGorlkBfSJidXDtbCXgM3lMH
DlZOK8F9img+jglg5cuWDPwjpMdXlslguoHmH0KXC9RyaZPWUB0Ethdw7pss7/3NNjifQPcL08BA
7tQ3wMQ32OtgH87NPy7l18yhK8tj+v1aEBAK32lj9AhgCG/nqPaJVvlKHGj6tOYEHC4qRsOlTlkQ
/QCBBWqPU/Hx/soYDE9H9uURSri1E9dpQ/tj5qqP4bJ890n2aQbLat8WW2/in+8PZThAOsxvViiM
AHjUwKtEr4A4fwSj/C8QPK1Uuk2fv9nfm1i/9AX947jShUAdp5L8Q1kB16zax9JKtk7gCFgZHzix
RTpyN09i2exsAW8YtfXusQW6zezNDLomhGIddDzSKWu+A8wESSgaHpUzrYA+TCt0O19vvt+4ksR+
oBpQbk3OLm+gXBqg0X4vxCK2j01Bs+KmmSEnWrgiFX4RH2mb8aSbqPiQ+dGn+yMYTNnXTLkMKgpk
6Azmysj55PPgUnjFZXDmHlmR8nB/DIPB+ZotZ30uhZLZkArmNB8g35mjz89bY1k1bYNmznMgICi3
VF1a5uO/E7VSnrmJCNZibMN9o4P8eNw3auldIMcEi44g9oXQGJz3YXYDSFkh3Kox3P11MuyFju27
YTD62OllakFzSITzU+GwTdMHp7Jd5bE2xCI6rg9gag5oZNun0SSyPRguws1Q+M8oKJ7CRZ0qTl8C
1351o/wxK9FpFafGntH+AwBJG7insl6uUOrYgm965Z4wrZlm5BKCJ/0iPJnKkv4zFc0nKOOcXE8+
xfUaQ7JpCM3OvUqFI/VDmQ4Mzb259zJ1M7rEyb6frP8e23nNzvloQ+4Reo8pUBR2UjYsfHFzNBC1
vI92ZUeqlRNmuJ50IsW57pjvDDamMnJod7ZlvXOC3DmNyFlcAczxE4sV9ndmVWts83/YwN5JxOoo
Pxq5UzN6xZBSr0mYggx3u5dznWTqJ5j6OT3n4nuUv5BsgtAbRPd+cLXnoK/z3BdhfRnFU+YhMQw+
rsdWWvMWbl3aUoTQlJqV90qpA6FWKcGrHZc/RLh28xh8hg4HhLhoRgOnaNMqLF9m0F+Ap+9HY80b
X+ZPCgd2ZTIGY9aBgXO8eEiaxU0qIm8+dHNsbUKQ1WwLqKin5QLdRIdHy9bKINqqyjh67FbSgYID
dUUZNYgtFZKB27n0/lOgLXO9cSW8NC3fzRDfXKyqybyiZS3gT+UAOb6yFhtl2VESyJBcEUwV17CE
RuX9A2FKdOuYwVAiXSrRLJV6vDvIjO3bflygc+h/HqAnxrzWhgYPApMqzH9TvzzI0v/KyWMYW0DS
/57rnKvQjybVpq50IDOUZwFqDeDBKCGdGDG6rCyp4QrWAU5u3ACzM9XxNaLz1z6nH1w3WEltG9yj
Dm6alni0SxJEVxENpynKL21RgeUcnToTRHN293fJcMnr4KZIhMKyyRBfKaP05JXTclQZNCwnpHFW
XkyGIXSVceEDfkLIiIs+Hnakzy48W6IkVsUaJ6TJWp2/t9qVJVFZP3UpGsM+l3y6iJo9g2kQFJRs
j3LGfhDi4qt+JX1mmo8WdfXliI2pcTOWVdMkvoqsfccKvr3545VdMZwqV3OmtjvzMKowBGSWmyc3
Rso+zuCJHtvz2zq+cQM07l1WjSy+LnGwVwF9rib2tLB55YFj8DI62NImYx0XYQGPkoU8adwq2GXW
RF7GaEhcP6Pf7CH7dH8mJhO5/YQ3MwGcDVxiYxddg2X+5MZZB9lABETe9JXN89rNZrjbHc1r0hHc
KjyW0bUvO5AXjegWl88ZmpJH5vrQBHZ3aoh+3Z+Q4Sjr/H9+XlVtt6j4Gjfg+rvVMUbefVrUcFYU
KrLQ4PkCFocJAobT8f6Iptlpp3lhS0Q7CBanChC0TUjVkkpZOXvwNIPROMjrJIK28xPt6tP9AQ1n
W2c3JaHrMBUsSKGxJt/nfQ8p4KYIH7McHYbYgQ5qnJuaQyjPOoT9+NqM9PP9H26we534s3dCVxak
BYdKFlRDEleWynf8BhHZQ86jXQslDeujoxBzYS2If8sqVU5VpGgToDum3McgpraOOIwKNyQzKPEQ
AhTiPPcy/jWCafxZghhtJXgy2L8ONhTTaMlGIJEY1Mz62SMfsVNBWO5jPpHXFrzNt9QW61dcgOH8
6myI1cBLMEYgP+r2EE+ew+Y8lLPcMFeeJ2L/hlzGLlTzyuky5bl18KHtz2jmnx0g5hrxLQ7mUye7
DxUknv3e+jw1Yb8RAzRv8YhR4JfgXx87edoF18fTXBBkitIxyP6thnlrL+NRknbFYZsitT9VsDdu
tB2R+x3mBic7nD44JKqSQc7/FIt/UBk4MZqN3e6RTd2FPrRcB+TfrP71sZlpFx2YPwc7s7Ma0C3U
KiRl57Bqz4sN8Yv7AxisSYcjNtm4TFHP6rRaxtest7/0ROzvf9p0GHTUYV9YYxtPbpUSqF3fVoq1
+dkdIDGeZ18jf3xBmumoFvZSuWvdAIb7QYcfTmDxRuMFBes0DdsTmtOt1zgYsXTKm6EOTGhxgh+f
NhzysxtvWsTh/lxNy6jdgShJ2xz96lVqC/4LeQwCefTMeXCPbg73zfGDbNbsUipQCfPIpy50WOLG
ZAUhYPrht7+/+TaL2JLRqBCpG3fFVsaDeyqUtaxYjiH+0BGJk4wcYGamGgyBrIbmq//E/SVOaJk/
99EaHbjJPHUcolcQP656WaddUESnssG73eFS7RH0OM/LqDao54t9XrfjNvMJueSoEkEvoohfCtcP
Pt0/AaaSuKUFCr4UFrjJxjqNox48dWF3EBG/xB26c1vHPgNHtMn6+iTECGUrgdZJXvx7f2jTHmpO
ovdqEIBQHL56FuTkz1CE9uyePZRHA/vB3yfE7rMgy1RTgcsO9dg2Psalf4F6wcrn3z8ilg5erOLQ
rSZpV6nf9Cc0d8BS6S+p4i20e9e25nYP/H8qyNLxiwOgNgt6VKrU6mS2K8ZYboZS0f3CouITCH2d
pAisDp3stN2pCcqEoJbsIAsXBIemG5yVy/H9e9/SUUA+ZXNWqL5IwynYtD7acLyaPIOLXSTSai8d
kl8r3siwpjrsJ4aoc03noUhvgvR11blJLaxis4xevV3mcK3p0TCMThw5RvUSIEWN0JjJfwsHDCSd
/SNi7SYeq5Vg+E9Q9N7Wab5P1RztxiXG4Hjqbe1YXtyy/omr9yO1GEtCq3gVnn1sm/JiwfVaAaS3
ZM/2Diil59o+CbbWCH0b8b1fonnKoYjRaBQPQMwp9uSOCjLn+c+463/eN2LD6dDRl5I1smuhtpVS
MqCBtLyKQG4sf9giffKb9sHL/WFMs9BCpXqSseqtpk5VUTc7VJf5AWqI3TWj9Rqq8X13hDaQvx3G
WI204w5ilgwa4JeBi/wQUy9fSSiZ1klzdkW9WKGgTZmKwtuQ3N3mLNznY3a0OZIaXrQyjGESOm5y
mAcWhWjESNFnIhPeCvBFyH5/fxMMhqNzQBI8mIcynFgq8PpHbra9cq628AifM3t56GK3dApI0lM0
goVTkVZFODQJOhhHvmWRV691shhOkg6cDJdJ9cNiFykC+pPvewfI7x76YF6prxj2WUcW5jLjgV8u
6MUBtdkBNEzLzh7cZRsqK/8kBlKeYx/kdPc3xLTbmlX0lEfQG8uKtPbnU4VOup1VhmsxqSEOtiLN
ILKszXs07vJUVJdiLvbTAF3JePxSLuOhV+EXOfR7cDSeBvWYDKKlwwstQP3AZROJdBJRuSFF/ppV
3blwSshH21c+tmvWaDjJOsyQ8JjPToWBRgXO4JB3+9lytmAB+jIoCE3c3x3DSdPBhn6fo7xNBOrp
t7Y/IiWaD6nlXwPJghVzN0Rvlo4pZGWvGqpkkxaMfy3s5TpIZN0X8ezV5c/S8yAi7+1YK3a36If4
05f7UzMcPB1qCBcDqTs/FmlXUJKgsouEllxjPzRtzm0938T2ZTc20kFpMi1n2gFi7M9JXqEYVtdD
s5XD6D+UwLbC2+TejhOOQT2CpCqlLj8oYgPqAFBomK+8gU32E7p/f98OVE/BqJOlIAV5Hnj/sSTl
Syf4l46IzyNvn5xuRnU3/u6NqxhT08ZoHmGWk2pkFWSpT8fnxh+OVIKo4LFN1/xBOPAhdJoS8yn9
z1R2T5Vbf7v/aYPX1HGGWS0zAXwpuRLfzjZNJON9VbJPPoEQKXRK5TYb6EokYQrN/g9dSMZBFE5M
rvXkJzI7K49sbOcD8orMnRM+VklBPs/tK+quRfYrAmtU9bsN10qQBqegIw0bV7UNFYRcIb6xnSp5
cn20Pc/1ysvV9PnbAr850xTsxnihQu+PT9Gxm71T6I5nh5Pf9/fJdKZ1CkPQN9BRZm2Wjvb8o6zB
6xqgVUj+bObPpHUTgAk2Q95sZvz1/ojvZ0YsHVXYsmYZA1ZkKdp2yQbe7tj6MthJJ9rkFWuTaeI0
GRungVrYWuLMtIiaY3DIZKkxwh4J1bBE5ugEkFn4iuth5fH4fnLT0sGGpZzHyB4mcmWuO/9sbO78
Q7wOfi7rInaxpNts8SNmMDD24cqQpjlpjsFWo50pOZBrybL97dzJPPsQDmtcOAa/ozMQOsOUVX2T
Z2nlWfS5DytxBs6+XvnxpvXSgue8wKGuXHydN0H+W/lzDV8dea8KqpATMK2VOnpxMTxnS+Pu7587
w3p5t7+/MaSsdSlbqphel5DvZQ51Vb/6DoD3f/c/b+has3QyLN76Hvi2WnJtMnoOedU7iehUnp3q
Lgrb/ez1ckwFdye8Hru4Cc4tqQR5Xlrq5JsYdT709zcqW4DGB5/zDqjPm1o7R8pwmd3HtAYsHZ0Z
gF6g7nsJV6lsmURMIvvdLNv7S2BYYR2PmXvxWJAcK7CU+cVd+jMvkXuy2pWHhCGK0CW1ZxJO9iz8
LEXNsk3sWn3zmvAfhmSaPayphhmuLR2SmYPiDbVijCGFGBK099dJTPi3YaE7K6R45oOcYcUPmlZL
O4+DB9IvH1zoaPCuTiUYBfx82c9QjLm/GabV0l2eo2QRtDm5znO9JXZ5LmwoJnhtf+mjeuXmNU1B
i4e8vi+osnx6Zbno0QYa99A/yvtjX+drz1/TNDQvF1SjBA1QDquFFmZbZ7iUSrQXu9+oUisrZZqF
FgU1Xi7t1nXplav6RCZyWphMI7WG/TR9XnN1vIqCpaALvUKs6ePIoqe6t66Ab2zu77PhOtXRmU1Y
5+Vw+/V1AJEuVhXDccB1lMyTH+9DIEJ3qEexTVVH1gYPi7V8mOF60JGa+TgVBEpaWdp2sZ+4pDrT
ImYrpmH6uBbzWNOs0L+JuNSz5rMbBv9VcSdW1stg4ToaU+ah24+Zi1BgGfJk8MipngikuiB05w3W
gbige7u/M6ZZaNYh0cnrt15AweViHWjEXyeEiisrZCg1WDqO0XNl0OMtmqUitKF8MclsU4V+vUUu
0ju4IQaKufO7B1fyoRpnYF4a+MyGorl77Fizkhr5U1F/JxWpQxs9Dm/vQPAawFDoLNF6G4zljgOn
PVhJJ9pkpC82OAfnZkni8UfkDufYy7Y0fHail7n8GdB9AaKT+8ttsDOd6zAHPrVxam6lQ4dUgyKq
S0hhPXXM2z40gI5pzGQGiKrdWKlfR6lXuHsPL3FY38r1ZjBkHco4dQ4YRXy6gEcbfeeJVWbDpnba
cd/agu1r9LNsCrsIEji//snx8zUdGINB6FjGoKj7LrZsO3WB2Nx2M5SWyujr4LW/h5gd52iNi9I0
v5uHfxN/5U1Rhb3d2ymkzNHP711ViXwp8c+qUF9pbEnIswPaELP6+/39ev9dGKDW8PeIcQuW6XYK
7YtTP1V2eZxAAubwr7MQO96hCFY5uwoA27qF/TDQ7zkIiJokK+KkDB9KTuI33E7rm1m3QT75DdSj
L/UUbdzROyz1eMmaZW333g2k8f2b83nzfZeH1O2tarpAcOQwePtFhBf8pwt6SNAKFyDjL/dX811v
hoE0b9bjcqc9pf2FeLN4cpp6PJa9Hx7vf/3dax5f1675Rvg8JMU0Xgpn2LmV9WyRAkE0DsegVp4c
piG0a34AF77gQDRdOLeBtJ5jBgy4F6a9CqKtUn20Mo5pobT73i5Hh7QxdmSksj7FpLIusp2s/f2F
MnxdLwfMvStmyC5OF2g/fiSM/AzjYsUBGY6SXgyw+o4TdJ3Zly6so2fbbqZdLR267ZT4zH2eH9Ao
w86LE6gVuqv3L7EApMB/H95OAfbLmRgutI/Lp4yy6MBbD++mefKg1dPQzdKh3hEJh+8g5zs+xVPx
PZ+j7MnupuLH/RU1nAs94RpbSAxEHfpNMrvYsKb7xUL5WszsR5chCfrQGP9XopgHK5TVNF0q0syv
DQPUKvHAX94mRZdBpr7K8+rL/aHevQaxpprD6Qq/QS1wUpe8cvlHa+n6HRBk4wk6M3RN8sE0huZ0
bM9rBjpE46Xvbq/IIP81dfVBRu7nx+ag+Ro/BKuWAqHDBTwITlL5gYCuV0y2QdOtKR2YDrvmcKbB
tUM5ltOFuvtSsWgzD2A7KQkoq2MvmZj/WUUPNRJiSzTP43teXmR90V+YCwgyq/pglyvyreD+2vky
zUbzOQKG2ff9MF4qiz8B3PYC2sVL5RYAUblPrIhPMS3WutbfjReCUK+04BYY6pIt06V3kagjWf4s
ndHbqN7bjl55zKdu7e58N2LASLfZvrnbUE2qeh6CJR8vb0skIJZCasiPxy2JQDTdDV2A8IuBoZmi
MqrGcS1J8n5OFAPfXMWbgZfRhS8MLXUpxnBxD/BRAC4Ugr3knU0OQeGILSN1fx1CoOW3OVjttt20
mqMxLbBmwaXbRFkRudZ59BhE0bvnjGZHmRdQ7BFpNLYf7huZaRjNiME8EMtxcqxz0AanJvbPc9yf
Bx7/tCz7NYr4yjCmTdRsGTpa41Rakl+iaLE3gXKghkaaS91NVxzacxaFLw7nv4ZlXikCmealWXbv
LWVYUFZf5ODPH5HvbZ7aDCyU3gT+cOaWwclSzZqcvcET6hQOmFPBRLmUgFe5ETioou/RKI/NpE73
N8l0OWmGHToCGUtF2GVq5NkF/5hvjZuWTKDpOtwfwbA/evFEEaekvh2zyzgwZD3sl8yZdl24J/a0
q0LyLOL89BgpSBDqtZKlFaPDwmo5h3TZtYq9RCBWXbljDfuu8y+0ECHt5oDUl8imiFesS9WjEjw7
0VOX+58sXq0caMOW6wUT0IPngeOP9nnsVULD8gdSO8KP/ntsOzTj9yO0I0ftsJxHf3STZh6uvJMA
aElRbEjfvjLWoj1yhMIl6Ghf74/5BxT9f894bIvmCnyHNoq0Nq4PGxAtDnaeWIZ7JOETFDo3juts
6sY/T4ptR4Bz2tmvEj+mPKF2sxYK3g70ez9BcxOgzpiC0G3REtTSq5rcn1UXfSfVILdB2H12VLUP
BNs4TXwtlXpINxHz1lwF6clM/QChOhki4H9FBlnZ1W4U03nUbv0R8VEFFacBBPw27klVHm1af62E
BR3PIK8OpVw+3t8/04nUnEQFnrjKGofpUlvhuMfDhh1cafNTmCu2eWgIvW4wLEuORrNMXiYEFLXr
/NeU87Gy46/3P2941eiVg8ofSoLevOHigQf2IgJ/3hIq1jpnDDuhFw5uz++A9my8BJ74VVWqSrrA
xmuGHQNq/5O55e/HZqGFDV5doD/LcvtLGE18M45NAkJyf2UHTI8lX/MMQEw1w0ikfW4Y25Ks+9x4
7QVAbPQwsLTI6H+eL87SF6eQH9BtfvWbtaENl5CvuYcgqMhYiqW7QPx8DhIiWHcp6UAO6JFvt3bg
Bd/vL6BpozQnQASphyXKpotdoAN803gTlEXHERmpeBJbEovla3sTGbo/munQadbv+TKaqsqSl7Gf
okTYBOA0Oq9RHpnmopl/B+nqVi24JpzwCW3JWx66z6jHJO4Y/IiyNQCfaRTN9MugQEYyDhGM116Y
gGnAT3zuA8fLna9h6M1HfxSPlEmCUC80uHM8ChvA7sssbfrMC9Idnd7Lt1O7inUxBd56VYHWgeWX
qMdAQCY8hvFsJ7JrwBoz7LKWv1iCMDSrh7+bEfWlyHZWEh8G/6kzQoSDqBvQRPYXh/XHzh1PbSee
53CNxc1gPnrFoV1iNL4GtboACAnaKZ+RbQThpJ3VNWJby2h87DzrBW5bFhXg6+186XPbw3slm5La
Qhf1fWsxLZLmBNCZwxyRI5FZBRO7IATqji5SN6mS04PBtKeZf++FPRRphXuxrPxpmMZzo5xtTIOP
92dg2gfN3lmsKjCd28PZcZFVGErxGdSHJOmD6OCHD0HQYCWa2ZcR61vflcMZmaQm6Uf7GAzxuWrW
qgSmSWgGTzIZlWPWtWfSgBHCKgcQx+XK2zZ9c3XaaE1n0+BX9FpHQV0o7pZDc+bLFCYR2EglWls2
JBBpPoTfwbC/hqn80y75TuSn1z1q6Y3MLjCU3bfI/P2MqnIzIAu8VOQEWgxH9s80T8W8bFuI/E3h
qQJlG/z2RmYNOEu9kzeupVEMZ1wvhQwcJjSMXXNmS5uWET+N1P7Y1MNaXdM419uuvkksgMakoZUD
ZEReDduQ7iEeu2HVxzybtqJedqHXn5dqTkCA0IQM8f6y6cGThwdG6xYJdI+31lRu71uD4fbTSR+i
WOYldYPqzDzro2vJXeeJn/c/bXhS6owOXoYy1hiU4ox6wc4aCi8psgxKsLmVFCIDGlBMP4jrZHun
jOLH3JPOXRDZoW8toUAENHn/lNWw9/plRNW7ilfirz/33HvnVHMfkWNZ7swQY6FrJrNe0Uc2gCMK
5Old9BzPKPJsFg9viX0Y5VkZJ62AGHy4X3jO/ZMK2yjf12Pp4og32b+OHYjDQtr/giBDh1jyP86u
Y0duXIt+kQCSylupQnelbndw294IjiIlKlGZX/9OeeXHaZWAXswMxjBKEsPl5b0nhKl0y2SXB4mN
yrdA4+2l07DovZ9HaLO+uo5FAAyCYmcxxkmYa2/jtbgL4SlzOYRpBLunbNqLijvNXgjh7qtmsn/4
Via8x6quqz1wb1UN0+pUCFiO13ocwtgizM/jYMi4VUXgDDLKY5l2TOWRYw0ee0NhQIg2DsZ85OlW
54M/pbEmfdl9m0qWldVW69FJxFbzjOTZoUPJ9nvRsJCcoeybrQmEvA+Jxi3QiKnwFVayrIPiMejt
rdT11zpnP6o8ZDF30OpNW/d5CNE2oFa5LwfIlodrldv3G9x4tBFuM6kgGIl69KXKeaQ52Y4MZHv6
VHpPnOnYqn9kaGD7dXic7PGO9C86c+KOv9VVflfATyFruv3srHQqFoKy6bsl9KSJ5U3ywjMODGM0
S8JEtne9AD4XcMAZup3FBg33A213abISKJaSMlMmgmuvmgswny6dv5f+97p+CqEmL9osKiY3BuBn
k0keoYa+kmguFLPZ9fP/CZKwWmw9iyp56RM4E6hAdJvGzoKISdpsw85L41FxRJEenqa3A9ZC3DeF
I1D96tK6QFtTQdi96NMNXJezCNntSkly6Yuuz/3ni+BfL5vBVcW1EPk5RM0rHhjLji0UJGNZ6gGP
asa9dMfw7vYHLc6Zka0NVaAB4e8LCNez1yqE3GnLSY9/OZ8mSH8HSX9XaHmw2nKrvfLH7acurU8j
fwtsa2JtNhWXril4LEqB863Jo0KBISHUFlSsx9sPWpovIxS73kxb8AeKS83UZ07Un3QuLsA7vd3+
+aXvMOJN2bqOcpQoLl6efqK6fm6qflsBkgoJoecilJ9uP2bhBGZGbCEpJCPgIVNcaKB+Q5CzfxjL
TKxAcxZ+3JTXmEsHhJjCLS7MqYDFtFik22CtGrQwQKbABvhOJbdgV3IpZT2cOxgCvnIyw2EU0lvd
90D4qBw6zUBebg/U0uOuf/7P9iEAqLMashcXV7gsUja9Rz/t2OfJXkMYsvfV5vZzFvIWU3KjHjoP
X9VWFxzqD53TfvdL59iUiOvMkRtL0SNkEHZ2mq7kSQvL2NTfIEOtkFCX1UX4cK7tGVW4KJR2rHpS
/bz9SUuPuC6Pf4bOsQO7g1N5dWnhtMRT+eCljRcB7LYyZAuRzZTZcIaR9mQEvga4dwBmLV96P/u2
oJCggI1HuWF1UBUbwlPbi0Jn9j/YgTb5/G3OfN+dZX0JZP951Ox7Cv6iTZyVI2hh2EwivzvoQrR+
UF3qEhqz90FFk2nnQg3Hjrw8a9daCddZ+G9K6ZmUc88ftbTDvL3Yc1JFJG23npWtAR2XftzYNfnk
oV/Yh83FKgf74Dvo/luwnHm+vbDe3yueia0qw9qmwNs1FyLTUyWKMiZd8M1q2leksMe+mTZeUn2S
ZE24/N17r0/M68rQhYWnM4bMEqn0PVAw39wAKmXl3IgYQt8ry/n9cxOPuQ7mP/ulAGAycEZCzm2I
anTHpmqblfLHzEIo9MISpzyM+DufSVHdD9Ysv/NWDB851PBo4/SUVTggF0jJOW3Rmd0I4k0INkE4
T7GowTxb+cR3lzYeY5ydTUcTnk+hPmdlKbcMmgOxrRt5x0vdrzzi/X4SnmEeoAPqxP5E9Vm4zniG
WAyMsyvA0KfRa+8CQqZYe1ArV1bQwKivhsmQyr1j3zMcIbAsnze9C25IdHulvg8DxNsY5yzoRo0I
MqHPoR3Cyjkbkt9B7rB7xnSxYWLIdJTPwdBHTKd8qwLXjUIipr0zNN02zxyBUn5Q7QvZOdEAI7Dd
7fdamAgzmw9n3XGBkjbId/pP4TG4uTp/2uBjDnXEzNpLxwvGlJb6PLjyZ2/z783k33/szY3IIomW
tcu4Pltp2OwmVqldxoR+Zl34oQzDJ2ZGXkI8vG5bgGFxtXwhgOZkLP3Gp+6VQEXc8vKVOH/d1v8J
wHjMdW7+2e6kSJ1UMF+fIXalsqgbYeGSFcWagtrSFBvRpKvCUQW61eeibezDGPYCIkATkVFv2dPK
Zlv6BCNsQDrLr/3B1meQk4dhU4fpRC6ZV7M1GPtSTDTTFMee7asWKQOHW/8qICfTJLAcmEBcGRTs
SPtd2IO7pOthk/M164GFrzLFwmaiUOwgeCZopJDuc/r7YVoz9no3nYR0gjFiScWgrtpX7Fw39FzS
ZDu3/DGY3T9DE+yaMvFXAs/SNxiR1irCNGvy1EbcKR+zxvsGvMvb7R34fiER32BE2D4Zyhr6s/rs
6L6POFSyO2Ldd810ZzmHpAx2QZr+avLxIOn0anHnnA7lPqi6L0kebgnpDyO17+uAvtx+n4WF/nfp
/N8+ymvomRcaybjV7bJQOZGjStTfUGWPbz/i/f4n9qoxnCmF+wq4ygTaOQ1FoWo6C8ffCjnEBK52
nDhtVLf5YfST5zS3zmkGKU7rY37MxDR8Tpni7SCB/Zdus2uY862pg3FlnSwMnnkPtLiFFHBGrANL
69ShKy0dUUUMKdXtkVtInf5zFYTviQoDyc5ukBavdZH629ly+5PjMrUjQ/Xn9mOWJsi8FbpOPXhu
MDP45Mgmdsv+0g7dC4dPIKxWXrISkIesfpgATCiL7lFwlAbQdH26/fR3LyLYEMaZVNvKs9DHZecK
pi9R6rgkqoh1KKvU2xLAh69rJUjEypAube3rUP+z3pEv+TOaXwhPiQruy9amUR2QNQ2IhW8xpfDy
DmZDTYPNXfShBg7aP0tFz25IDzybgZYj2zxdpSEufIqpjWeVJJm5hFpKoybrh7bL5M1rgTi6PS1L
qaCpgwdglFNAqHA+B7r6YYXAdoP0O9RyqxogFnT/xRL9C5vrZxF6rwo9P3tyt3PCVg74d68pPiHG
RDn91Vq1mqbz3NqXYFQxilQXKA7zmCkr2zSWpaIyHE80XLsYLX6xkVNAnNVmJVb92R9aV0dKK/kT
wDT/E4yO7QOdS3vbl2MYwbV2jurSGr4KW7pHbIXpV9AI5Pyucn7fHv6F0EKuk/7POk1aFGGsMGEn
WVcnLYYHKot96jYrdc2lnzdOUuJ5At0Am51q0W9Y228T7ewcVWxuv/1C4DJv4V3t1q1bz+w0aG9b
FBri+buKeBFH2fn2E5ZilqmV1zoCfOiQ20DLeAqyJ80Jt64zyYY4UOk35U1Pcz/E1HJ55OfBo8or
GXHXWinoL61O42bSgE+PS4XFTiJ8JmBqXp/rwhIAihVl/YSCXZSvuRC8O1VeaIrnVRmQSbi5shMF
hQeyu08h05Ez8v3tgXw3p8LPX0PZPwuNzoUXTsNMT+08f85dfiwdZ4t6/d0YpFtLOmswwevK+k/C
jucYYR4lTC5zkXrwrcZVETaSfgER1xkaXPux2fHpweJnz941xQOUBDbB/LHOcGiWOyYuPKDSuHea
unqEorB/oX17hmr+9vb4vRvy8V3Xaftn/Iq2SoiPbh1sDFXM3WHDAn5pyyx2ISZiE/d4ZYncftTS
VBkxoaacTlpn3slq3yZ/r2Evmfc0AknhoAO18pCl7zEiw5TQoiQU4+V24TcCb9ONF/gXKeUZDYkk
8uBhCdu++oNPY8bohZrRYK69k93tQdsAIsIHSvXcJN8ae4Ami7W7PXRLX2Vk3bLI+ayw1E9+g2kp
BUkikmTxYEF5lzXy5Gb2z7wbP1TCD0MjOgj41k9Q4fdhCl7dhXUOreSAr03QQjwweWQ5z6qWpql7
agbnWQblM2lRc7LclXP33awChU0jHoQhlLeDVrgnMXi/hwAtasdWK7Hm/QspftwIAmUVNh5loXsC
HeNNyPFctmQPXbkdeGJJlLb2r8Dx7z24FkWuvdaVXBowI5OYQlrxHMBviA+gdW51QPM6h3DSX24v
rYVdadK2LPAffNdy3FMw0wHVsvqUWsk990ccBd34ifTdCtjt3UMVg2ds/7EuQ5fT2TuB3/dzSuyz
muo3O9UbyJZ8bJuYinla5rSZB6h6Cae2osrpqkgFxd7jwz2QeyLKBhdEk8pfSROWZsbY/bYf2N4Y
Svc0UcjtRFqBMLgSWJaWsbHhvbSv3Ezip5HqjBEZOvgWgEx/e8qXZsLY35LZkA4bsIyFlTbtfUpB
bNxkis7wgoOi4GWsib+GdX0/0fEgvPr/IZINSd37uQ6gPOFvbWLD3dNt4yZJ4fgK1aKx+wqm13Zw
+j8knM5u+mKxdOXQXhhEk8aVVqKzuAZyfyC48mUqFDCVd59uD+LC5JvsTXgrscZD9eE0lHD3HAPC
Dkx7/K6taLeyCN7N0jB0xs7vCznVNvzmTpDJr59gL+y8wpk3va9CW4bAvgydFcOKU0PKeW5nsRG5
6uvt7c9bwL6EJj3HlZPmfc30ic5zDLDvJuD+fT31sMHr8hh0l0coZT2ppNt7TvLsWv7j7QcvxCOT
qWPZNbMcj5MTOlOfSqjAJnN25laycXV/X6IffvsxC9P3H9KOrIAXSOV08tLwYabWY9fquOimtXW/
sPZMsk7G+kY1fTHBFpxdxSZy8CM8ZCG3337pJPqPizIDqVcx2z+xq7g3HV8gRPdWFfar7uUdKPMl
2KT5kTvsrqJrSLeFTzJFDgMx9x7QUPaJDKUbWWUJQ4XMW4lJC/NhKhwKUBs7NffOqe29zRz2zwUu
jjRZs3xdHDAjVhNX1HVN6XwK6LwPwPiINK2/Anl2rDRahkG7z5P0T1jCS6cJPwaMDk2SnlIKYOig
0SdOM/ESZN7MogTb+EMelQgQRiBvm8aWDigyGLRBHy1dNNu6V+mmRjd3JQb9bdu8c/ExVfPcYvIg
nwG/mQ6XAttXEYCBMYNJNNmnTglYbL4N+Rn5PG6MuE3a9g+rm+PEHuK6eHDAO1A6jK/8A9aQg5h2
tEk2adFspP3JGh9AXgQA9WtL1+5Lfxs1773vdfX+c6HxLVX2znj1x0l/DJxtUliLQd4B1nYzLrl5
022c683GT7fOUN+V5PNcvST8CRKNof9Ahwo9twJCEGc5v+r6zZ8/QQdqS8MnvDpz2pUs9W/t+L23
NK4pPZ9UPhd4S9i4QxLiAslIqptNnjoR3tTnNOrgK970SaTFNkxtKLflsRN4u7Y6i2a6iNKNCzDG
8L/hbG1z+kTylYTwb6vjvXcztkqdTiO1NA1Po3ye5yqmCm6btYgrrTfSAx1a7rN8V5Z0j477DmWD
RnXRHH5aCW1LB4CR+gQ51WWT6RDitt+ByuaExjT/nrR7XK87WN439VM5QKix/N0FZ8nzTT1DBahE
Y2iXFmvywUvxwjO2lqu7iuakS05BSr5QTsoTzqA/eUNVTOoQS9jLmzvROOVZOo46dGm4xnd4v8Xi
hSblra39no++C/Ot6mVudn99GIGy9OS2b+CZOMo7OPoCUfc2z+2Tr7w9xGEhppdeMqye6w4Ln1am
4jrj76wEkx2XAh4/zxBAONlBfo9X8ZNq4+hPEhpijvMGO0e4qJ8pUni38CPfaldizt92/XvPNe5Z
Fm1SOwGQDJZ5ENQmNMLsh6hIl1DLwXdXFBIt+eUKxadQmSjgK4FNo9wvYS6uq3NOThB9wtag+Rd4
/EU6+XVVYMXW10OwvyqgXfdYqSOJAcNfW3/zhXu6qeInIZc7+TVJTsDEvkIJ1h2fR+wcIspHEOi2
jSIrQ/TXPfC9Ibqeo/+EucF12qB0W1BWHREVzZOavySD2Fx3pDVYm3q0UM3hOzHVmwkKqoX0Y4wM
YnTB80jNZ8K/Ye6GVB/TpN/p7qkNzn0PUpUzrJzoi7NoRGJgZhzFBQTicBBcwcqpc+EonjXgHfU6
3ZThHfUv2Tg+4JkPHRQGWsjm1lvbvSeyjymEFxCdr6ufAhzhfrkKwWIdpL5/r5LpjiAgShsqicM3
Bxa9Te+fsPZvL/yFZMQ1ojOybeH2Sdse3XmXwKfJl7L9rmRCft7+/esIvDd51/32z+T5POQDWiwK
qizVW+mF50YA+/Gx3zbCpw2fj4IFYMv1YoayVereNzlbuVAtXEhcIyjy7lrNbdwKa4Z2sc2PjFz9
5+oczHB3fKiZcGA85ZXYhP3K5yzcVU3yXzr3HP09VRzrfHzt2uxNpJBzZx7F/afNVpbqwrY12X9o
6TrEKigUKeTeS8iWps3RLy5VJiIoxU11v3YrWFhYJuEvBHeKhF5fHRnURGIRWvkWAGw0xi261rtY
WFsm6a/NWy+DYw09JNR7gVLKsYeb3spkLP22EXTKWQ9D5bPhGOpRdJHtC+vY5P6aDejSndNUsvWU
7QHdB+pqjZ46LtPRVLh7MfZ/Y4Ytu1NzLRve8XS4b6v72/tlae6NvT4L4aW+4zVHKAqWdz4T8gD5
YfFQe3Vz7HxpPwxwg4psUlUf0ukCP8TY/bks+hEjeRw5e8hk99lL1hx1F3InkwRYlDyRVapAOGfJ
r5p3ZyHBk3an+3QqjpkU29tjtrQpjTigUz+zaSXyI9zFtlDj3LQk/K0FeQxYsoaeW4g1/yECVt5Y
lp2FO0NWJxdulx5IVc33shTNZm4KsRllOe1CqHrsZd/PKxFuYYWbnMCE2pMsZ+wedFpkVLTunfaK
labl0m8bWY3dE6tO/JAc4KT3HDrWq9/nH3xto1IEIb6y0n5CDrLN7srG20Ac8/X2XC9lwiYANg9b
zZ0EQ5IlcoK4J38Z+2nT1XYUAonSt2JnWXXcqmmXy3TlfrSwwEw0rEfVjLZkel1gAFVYSYpgk4F6
0ys3jcD7/nr72xb2/n+Qr3Is+y7ggDfMF8dP4+oqAA9xlTSZgN14DLXc337Q0vcYW36gLPVc2Ccc
h5LsWziItdMnMudHjzorYWzhZDGRr1kDJ6/M6YZjMNKtO9enwg3jwZErxfultWvs+NFFJaMMIYzm
utanTkyf5KQ+NtcmHDVnkEAs53Y4WnQ651Ol41KrL3YK2nqePt8e/4XRMTGpmTXNroca7cHOph9e
F56qojzPKilXDsaFhWQyx8TIUBJTDjnUaNLWTbEZQx0HGdyMgc2RYPAlxVrDdmEmTIAq1G/CIshd
cnAyR0VOTuFjO6/kpUvDdP3zf/LSSqEk4rT4DKANztq1n5iw3jy4zd+ehYVd8Pcu88/PwzW8Dd02
r45ZVn+DIOarnbmPNW5ykz/d3X7E0kQYpzkpSjZICgkzXB3cZNdzOA3Or1mVRUnNNypbGailSTD2
s4IXZdYkmAQ4fnzn3bzv5zVK4FISZCL+EJD6smRYq92YnTUpHpMa6HSLhCAdeXundN+gUfHogKzO
9bRnaDjeHrqF3MFEA2aCeYmVFhTuuOCXQu3NC8gXdFC/5119FwZ8ZegWHmOCAkU3gFKRAqhhA+0M
uS9V7rzxiyetM09/3f6SpZ6TCQjMfQv92IDxowSzuM07qGxXm2GSD77uD9WA9n+WqFMysYs3JX0k
BJgAtppWKlgLu8hEBJaVovk46+BAR/W51u5bSzXeADW925+3sPhMtljApVIamsmHriX2vpOavrq2
/SF3Dy80QdddOhJd+DjuXXXmXn0OsdDA3fh++90X9qcJr05akWdNi9n3il8h+o1YAAPZVZCLStsh
AmpuZYyW5sCIAz66fn1Zt9URKrXyDjBUvuGJO3/NWPfBy9DfxfdPNEvIZBdS++KY1+OfEUpvmq6x
wJZm2LjD1wOsaizQ6Y9YyI++RXKgjaa1xHohCv/N8/557yITlYOerDjSefoN1M99wPo92jqXOs1W
soWF0TdxpGlXWHOqO+tQu8D9lmrr2/3Wkf1KkF8IISZylDsZ9a1itHAEWt/40G7cXtBNk8vnEh2w
QrEVlNzCSJkQUiG5k6dVxg6cpenDUGc74SYRmKb8BI3g3e0dsTDXJlC0BZnL48HAj+lgf+7LBjxT
1X2wGESMA71PJtfxnTo9loxPG6vkZ5Y2emWPLYVZE+QZhB3IDEgGj1BrwI08Df1dl0M1NPgxw8qv
8/KNgl6M7bn1xqlK65M7DPqOteG8klUvXBFNLiZAhazWwHscHTmQ2J1HBeMbiP83OXQLk+ZnkPOt
CyOKKG/a+PZsLa1s4+CvcpdCuc+C1Wop7hinsfDYFx1OK7nw0hcZGx8VXDTEoEAAKUnrxYIGYZVa
exLIFCqz4ddQuV2UpWUa4cNXTv2lDzISe9IGQQXHGQb5l8b/UTp5i8Cf+SwCJNReGbT3l3hgQkCl
hZ5nMZX6IBs0LmY2kAiVwu3tGVn68etJ8084CxC5nADo8WPFnF+wKrxjgqwUat7f/4GJ+cwtVpOp
sIdjVaSoNHi/esIilzV3sqxWcoX3QdteYOI7eaFo6aStOlp+CecxxyqsS+vzb1UDuPqcAJDrwOxk
E/hyviesSi4uLfxDyjv3LIuqO+o2bFfS86WRNIIFXKqsBvJauFmo/LNFgz/NOK4c+++vssA0C2BX
VQAlcLHgRbltUh+smTYec29lDSzUKALTI0A7vjf2OSJ1URMAptOQw62y2XkeNPuyCUV8Vv5k2fzb
T8Ktz4PNx5aeEQxC9Db0bEGUzBvrR9flnwLLXesCLo2YEQlmW8ygsCJRCnr0vTrwWDMS5fjv7Vd/
Pw8LTIinD27+NKGCdiyntvpGZZjEzHXQH28rt4b0LszAoWbjWQUS4xDMrdtPXVhhJvbT5r3Vhdit
BzRXNrKaRARX5LWz7v2sIDCRn5l25g5YSTQ+HAkaCbA8TiYj2qB5I6JxdqG3LvK0TfYqgIfEyhm4
ECJMff2CTX5Zy1oeZSbaczsN3cZzMgCBXf2nTcQa13JhukyQphpsC9Zj2D+h5pvCfmv8ESI8Xwf0
g0dux9WqEOL7B1BggjT7oBkne8D9Gf04dECG7hlatTFP3iAFxsVPJ/dXzu6F9W1CaaFHDyFfHoqr
9OFXHz1tv4PVvF47p/9eV/7bYgtMKOgkLaJo6pdHVVSnulYvXFkbKYOYuuoNvIsfU9XGoCEEUWqX
TxVvf7Kgv8xBBwkBuCUU7ZfbS37pO40YUWZTIoIBOtqsjWjyBa4FU/v19k8vRb3AiBFjS9q8gXXu
0UUbfOejO3YvSyKfcl7xF0hyFnGtRRrPDQAckB5XEWvHlaNxaZ0YaYOV1B7yEBSci45+qlT9AIT6
hRRDjBrxJi/8bZ5P+5R/EGobmChSztloEyXYIeyTrx7Ln+yp21f+9KELS2AiRRWwSQmd+vI46no8
dbkc94yCLpBUdI1YvhD7/GvY+idPsYjFSivx3IMzJl8aq3qmuJ3eXggLa8zEic6p31Lfm4NDm8N7
qnetOQrbXCEPph/qLwQm3FB3daAn3EkPqhNQKHUTeodr1trQLL3/dcj+GZrSHr3KwoI66kmg2g9m
Q1SxBLpbWj7fHqGFMG2iCws+O00GEPJBORNA7plrR1ld6wh7BmgI2W5vP2Zpjo3NPleQX+45ReUn
6YpzpiF2ZQHXuLn96wt7zkQTtmrmDM6rwYFI0KwHeErNTH2RtqXjKZlfIBgB3rOH6UmqeSVNWJoZ
Y5uXQTj5PszBDlZQyO0MYVwR9UNafh4F5O1vf9bCNTIwkcZ2CS0ED7Yo1+57CqYkZd521pAdJCP+
6fwWfrwiLlMa50kIznUGHTy5MmMLH2iijYOOyiYgs39gjrpvWPsKMkSxka5eK9cvPcDY9k1NrXzi
xIOy5xCgXD9DYbMc5MtQyOrt9gAuJAcm1NjWurEJl/6hct3U/ZxYoBzHEn5KFdIQv54johxw0nNd
IGaGrUWalcFb2FWmUy+gBv1Q6QYC/WEQblQ7NA8TVEYPoYSNExmTtcr0ghhiYILx0N6FfmRPnUNO
szBSjQj3DgPVvrcGSFo4tjgmIEsAA1dcWqV+wuR3BL407DcyFMHGTudLMHmQLYdwo067cWtXFt3a
alU/eGHfm5gLOPx2OPPy+RDQ5iFzJ6zYul0JXdeF8k4iY4ork2Hmlo1POPg162O3UWIH67UvJWVv
ulP7IRsfby+jpZV6/fN/ojC1fMe+pmWHKQ1SKGyrvYbkeZx64ZoewNITjDjfMVfAcq93D6U75weA
yVEGtlRwNyd58rGj0LTDdvlAoZ6Tu4emtYOrhK98FFXnQktJqbUr+zW9emdGTPMGQnXeZWPpHexg
HPxnf2q95MGd/boFLYIcdDXTbsddpvwDd0Yl7rnsrD6NShtpqJvAyu7lQzNmwmXsrvFxMPfjoeeo
UXZZHoUze+3KYk0ieWHCTCRqRQCAhZCtPjRUW04sFU9+QmJRQCmOQLl85Q61ADEPTJiprQYlWi/H
gGYWxJDq4BCU4keSq8NgA0wGZawuLufvqdQphKeTVyjANzGpsu+lpJd5TJMosNutU3TRhB9JvRam
p9mr33WfOy9842nyPRllHqWFDQ1drrq7qYGyMjKZEslSsvYZC0HANHvw4GU/wgEIjZO0rtqodPt+
lwVQD/rQZJvQUj63WQPxM+/QIsaO95TD0zISNRgMWwdasR+jFASmFDqkfyF+01rTwU9nse9cGyJU
trbv4dG0ptK1ENFMP4myy0spmkQfvKt0CmvTV/hej9HkqHkzZDPZuh5fa8wvrWAj5FDezFx3hXNA
Q5DG6ZCCGF6AyADB0GYtfwnDhZ5tYAJGdd3WUqDweCCQa9lrnrsAwzg/k6LYktwJdpixP4QMYG75
VyOBpoCaX/pZVvYXTYtPYZ5/aX33B6fJV0vB7MbjzUGX3r1IQgk9E/8hHDpyccLgpEjWxWFPoUJr
A+hR1fzRIeLrBJsKyCXT35nvpXdzga2QgsoJy9ZyS7Ppt6LuJm9rUC3KL9U0P3sUyW9DnM9+XQH2
kkznUQJf5ViQ5wk+9zz5VKoaZeakfi3bcK9ktS1l+0p59Ymkgdhef8e3/X2dkI3Q+YbT/lM9198t
5Btx4frfCzLHOakPAfpjEADcwyXirmlxC++cQ++7MAkm/U4JuB5UybbhfJO79d73eIz7a+y49tFx
SBgVnrCj63tzV+udPYZu1CvqRymBn0Hj6NMofAipAbTD8oe+9w6iye7zJDvlzH1ImtmJrLDci9w+
9dKNkgzmRl6wTVy9hUTZPffUgav5UDFyD5eZz0CBRlL1l2sXMrPAtRu870XSXnpHXEanfkQ9Ab6Q
qX6EQ+6dKEceh6L4CUDU7jq8WYmk1GmCVzBQskizPNu6sNlri+khzBsnhtzXVydTm7nVuyl3jsHg
fK0hM+wG41PBhi/AUZ67wPWjMSXgGCR62FRF/f060tczXtgtLnRSvLRO9Uyk2lpuc+fkauul+RC1
Y37Xu0Gyq6rmoSDQ4VLzL5Cjzzx3+u2g2C8on9zb7hhJP/w8NM0xp2IH/4ytm1gxGBe/ApHu0GyA
uxP+sEisI+RnUbC40pr7AQrUcz5tKqGebdh577SmFyujr0gNPBgy0V8NHyGwErCvg8+LB+J3J0rb
4eTZ7JWEmbWlPrL4tJ+tKOOetxuE/akpxSOdBYTwUubeDdBq2cLpZ9hkNRWoILD6EWA5mHFWBAr0
qvbTPSK3iP167F7sTN4XqlRPvIV1EnpAD2D8PEK5Rh5kV+b7AJWRbQfrc8xx+RWysN7e0h7uEDCt
8dBwi0iRfXNlF+xkIDfl1O2mnm08WkBcfZqjrKlZXNX2r7DItuFMHjMveZJJ9dux+iIO2NhG0AHe
5Qi6gCrtrTzr9sls2VGflndEj1U053BLUxU52sNwZ/MiRilVxE5old9wqX3lyskjGib72fI/wz/x
jeW9s/ezYj+OSBRCP38lVv+5lc1+DIDvZ3P2lMEVdKNV2MVYt6eesW+QDgRANT/ZIotp2G5zqclW
WBA5bEJyl8zJFNW52DeATW6k09bx7OWnonOLmKSWGzFKp40b1LBR5PSpLpIfKXZv1HvdoawnqJtn
aRHRzjvg3b6gR1k0ERsJXhO23rEgaZRl5SPpYAkNecwNaA+/aiKe4c+YRCKzx0i14gEG8VUkujHH
z2ov8meWHJpskpusJfAJrvM9AUC965ofc6NnlKCDOZ7BXESRbGb3BSIligD/4+hKtuzEleAXcQ4g
IWDLcOeaJ7s2Oi53GYEGECAEfP2LeptedNvVt7gilRkRGeH//Ry8JVtfEMnzzBt/6V2DetaxV4Q3
BdXu+Cmw6T/DxQyJT1j8+CgXSRZfxin9lVh+XXX+nnas7nj/FsDxFpG/FUoHJoZ1mCqJdMMhMTf4
Fj7PafSTprf8hz/+3SYe86ZthkPjLVDDCA4PmLSxGJ/CkVHtyBBYNwevUXEd5jWrkz45RX4Ci7NA
pEo7/cmwbVHNcjj2WANEWD07jAE5eDgekJSjWkQF8fqELezzxke4R039eti30SGpsNHlJkBmgICW
p3FP7nyE7cGAdd1FEASjzSkyzee8NDY7hjQqx8FMRUeHKtjNk9n7z1RvL3E7nkIyAkrBTpeBpDqL
S9v0cBSdmbsmMz+ZTP9yXJzSdH4GJILt3p2UhGKdXbZ7cspj+x1O8w5ZpF/r5qfkp/6yYK+1QZCE
NQ1CcptlvoNbyC0Txj7sbX4lWEFkyfKjDEaIW47g7ZXkFczLXGFk+Ccm++eSYdtWeazrmFzjDY6w
vaLXIxpA2NfrNYa2VFCsZWIxhA0hKkP+lK4tzFHthbrwtP4Yv3ONdB5ln1sln3rV5UcN59ySiV2V
ukWgb6pOY6AOivmaRQt64/SBcGBLTE1w2cnkn5RMfemkigtFXFIFw/5fJHHo5229ZP1+TjqG999A
6R43oytHE8SVY2I+S1hOP2sO75dE407AuImYIF5Hy3bO2nB8ZBOpJrbRZyrhwxStqm72pftwXOLN
iQz2mfDFhSm5b/L0DanQ90RnDWLso64mDbI3OmWjc8+Tvz4Iu0JMyCtf5mQpsmR+b7cd5h92zauB
pLromW4LtbhfoXVxIQTq2CaHsSTrz1IMld9xICGQCKPtRCltzoqsrIy6CSxcJk8Eaw/1HPiomrBN
XG3IPjtu+9aW4BsesnmMr2gQ8OrtZRwTWFk1kFpMrNygdOlyayvImb8w+Z7x5l0Cj/yQJWV/Q7fS
GpmX/FHPizhGw9KfYh+pe9gB24+FLfbWGNvXyD7Gae3CoJBjOLzxkA1VxtK2gPXsjzWqgXKkCBa6
g1PBon3pwxQpRjFHHG/fAavXGAcWSVGzNPy5qwk/Xtbx4CeNHc6ueRghsj8M87yeo45MBjpMvbx7
vE8VvNMihTKhIRYwcKmufd7ZN5Gl6BOxfF6RNp5L5Ob2tQs6fUmo3T/8prpDjLa1FGIKTg20J6yQ
RKOswR2w14VfKf3ueMOKPTVJNfTpdu58KJ94N7knnceRqR1pzAvdaXgwQz4/Dmqx+BUjO/9Hp6j7
YAOTG9YqwPVurfNIXYG7IK9yYUIE0Lq2fVr79TiTdD5Rg8CwJPJ+LTsqwapHdK3VJsb3xiCCNFGd
P/Eh5t8BWfrvlg8bwjoU/Lh3u7q+EMCIqmZqdlKNrcU6pewt237YsvnoE2JveRZ09YR8gmKCvV0N
G6LkIAYTHWZ0rBfMmV2d7pzfyS5K6gjYDDz2VvOHLjR48Dmd7vNBdfehSEidB+FeizR6hklXVgyN
IL+pyuJHDGBJGcIfomjxtj2pLYY5mbehevXoT8uIO/GT+RS/qxHNx9iD/EwysteM71kR4Bq+bbZr
v1wuplIt7Z9oGZ7Gpv9D2wjfu2jBW+0zOrZ1+4LO2x+UYgQAo3zJYDlUACtXH1m8qkO4t1s5ZKOs
Or3A/Zchq+nBD5k5Iv0EUUcAEeqNbgwSNd68kNT6EhY5Ql5VbAjolTUNi30JN7jY5A8dXCcqojb0
xKtjB3hq0HMQCV0sYovfWzWzm9l/si1H+42oo7OLuXgc4YiI4p++uG34gn1MfgUPF5do5jd06Sv7
t7lQFw3asYIjEqWwyAkuOs9x6Az50eEH4R3Z+gDSY7jUznxS7yRax8vY5+Y65CTGUG0fgpjOMEXZ
3FlrEReW+9wDHOMJXl/dX6ChUf8E322xiU0c4KXoIZxpz/hcHBuDi34nfMsfFfwuShRGChuiBt4q
KSF3zMrlQ0Vz1NRtiqWmwv2g3jA+SA8pzn25Zy3D+l/TFclkcMXAD7GCgWFTWggiCqkmV2LrHmU2
dvMngte6Mt/lWuhQ6KpJe/0p8/RvNqVr6fsNMbQZwdnfKT2zbX3Yti15pThf5yybugONenUEo/A0
yPk1FPNchHvcvCNzG5dSI79wIv01ixN1AYJ4jy1QXs8LnPxpIwc8J6HpcZUzPUkkWZ4InbZS8bG9
TCZBJFifkNLiQ5YqmsKShau5qmTpMHFBZKqsTattVmMFlG6tVAQYVrYjouRaigRRgj59XTN2ivXy
ReNwPkZ8fNwmK9C59XE9IMQFjdfysXVdUqgshZoK+S8uQW8/tGOHJVtl6sUuzTlj8ZsU5Iq+dEDd
QVy9Sb39o03yFXaTLGUA3UMzZL/xKwb3yzhuRzutzwaRPoUIYQMMR8CnHhDqPQUudpyl8N8zMh5r
6+jnsuO6b5bQv2arHSqG/JsD0AdVEbH652jnpIrTiBb65/BLItJiH2aCXRm2lJOJ1xKun0BtcO/3
t2zYUL902Ob3PJzXYyimT26ULdREZTnrgWK0iwZbJB2SvNEY9mWAkw8JUiwqxy2FYmMcjnuLnnrt
0JrZUc8HE/j2FAW8O+geQW2TzpMDRQwMCmVM687N0BVs8RciDnyZ9n6+qXZsq1WwBE9Gfjtw9oWN
7U3ueHPT2L10kPphxpibk5dSnb1efEWH5Fdi9Ii3LQpzeL1hJDQV/st0i7AJc4ob9dbwHtuhcbSk
6RHW/ckXNG/NbdiW/skxCDajXLJDLEhwThDsgt5PiBpd3Heof3i6HIvTrqcCWUvR3y4YoloHbK70
j0tRv06/DPQfoMej+wVn4apBXRW97uWBxrbDSUphxZDsf4Ytiyreoigp3rYHhgG6Yh6LIDGYhyeV
jGnJJp7UuG+aUvPQFDC7DI6jkz8eaXFe8D3YHw2uxErG3fKvkxIYNo7s/RQoLPYP3EY3OUQo1Uny
Ab+4/gQ8GjO4WckxWodfbp7mK1Z/xE1Fo/vUxI+A2vr8OZjxM2c2fjHf29L1aVaEqMOFyfz6O2Oc
/2Jh2pcWa5a1JwIkfKwrTPzv/bAOxdoDGejltqlHN6kGO/gAqw5To8CjYtrguoGbT4Kcuz/CkNYi
Jx3NczDCWH5BwbDI3GP/gnwfNTCHzAd/8d+69qkf4JsygRGZmDtRq/Pwtm8bin6yJHkNH1lWzA1x
v7ZgGO8clqru7J6iQzWdhNdKt7uHiG8wPlGQhNW5YwiPGyb2kDLTsIPKAcmBO8YHQ+A0skMjVi6p
tTUJl+DfsBh57zB+vayzC8dTjmReBImE3eYKH3larKRF/+rnHcM6gmAO7ej4gx97SossFZgVcMMG
YHbHJax7Hme/k4Tb8ZaHKv6GlsofsK2/fql8xc/yndjrCAEmQ0F0D8H7PpL54KT36G6dOs/4VXk5
xS48yKjXACozVrWrB2gBbVA5BYi3mkEi12Lb+wozs0H9BlrX8w2weuzbsgM6fFxFNpz2reOXYBz1
M2NRblElBQkLC28sXfCWjW8iZ9unw+XaoFSEwBXgODhCpZWudxYWcyV2CRlSlQKZVOHcBgIS207e
412O0hIeTuK49nz/DjEXnuAcp39DPIaFjjSjO1yn1TxX0mRzTdE6qmoZgm7BYIKwKr3kw6WJuxBu
lowG8xWm8ZhDEkHH77Dt/4Zkag403/5tCZCCNui350wMbDmM6RT8h3SXGE3X1jWApJGA9ZdGLHtA
xlgCmy8Lt519yygW2Z167zCF35luRDShb3FlrTuiy2fetOXklwTrBZEvKQjOim/NfJdOvj/i3UIY
sEwbbOyFkAutmt8hN2MlxRi7/LY1aH0bgDdwBMEI0YQb5qc0cHG54mGWWAKh1Rylk6gYvqTLjnje
xyUirETrKSoTG2Cdxrsj2rkJH4L0Rz8DU+wGWAR4rzo02rl14wkToLoByQckEsh+KedGRp/5KNS5
C7E+oRkcvcsAffJzv+T5c5ZE5qhi3x9SGmNruc0R7dazqAgzs/2Ig+SVplH7KeWYl/M4YpD3XC3P
m9qyYuayvWKKR1cBPQEsVVJ9Uduw/mfR1T3nki9322aC+xzAwR0KBQFqtA1XZnhfDu2wnBzqYeEQ
e/8kgkldbJgFB7cJaSo/NpI8DHmMNNpG35NJbP+FcWDqucnio7bR+pSHNDtlffxrmAS8Qny3HNna
ThdJFqANDTCqUQztZY1bf/M9Vxd0QtPTNGKwYHHQFKNY+re4X9Qz2D5znnZsvSpEchzHPCAPmAh8
FaZj/6kHNEHD5PZzPLrHZANA1ko6lg7ZNH81UnHKaMf1Dj8gU/TY9blnGnpePtKgNjsqQatFXsy4
jA8WGXcHhHfhytAawJ0CUteyNqiiaNnLFp02UJ99BA6RtjCASX3dte7Doso8kH2cjnEzBZVh5L9p
yXFzBB4sighUcphbEd9MkjOLZEf6czTm+Cbi9p9f57DAchnWf9ZAnId4zYD8obW57zjr4RzR+Nok
/HeIIMxHugRRwdjWPUTU99dd+r+YWHtY2YoU2YtYvMKu+zuSZuVnRHUPkq/pX1AvpickAYrHZY6H
C0/34EOxmX5nURo9NsiCB0WO0hdPk/+lWricDehxDqA3NOY7nt9jJbOv5GoxiOZBX4Y7/Aecov4l
6bKkJn52BVIgx89wF+Kj8VtwU1uyXeMM+KTYYFtl8xE1buz3Qjv63Y/WHEOHoYdOtj3QTMeIY6fh
0SK4qhzy3n9h7APIbGcOq+0UVownO4+AKlvKT1DsB8cp7JeKo9E8tDj6QC6jd9auOYIIyZMexI6e
FxZgDy4GEY9FVhi5SKVKtDBhgVgI5GzmCFENO76WEL4sZ0zgtjRx9GuadVigsf6Qe4chetTiNxrM
udSDQ/p2F6bXsY/7GmcTS7jIjLo2cNuvJxgG40WhO3oDHz4OOYsOu4zdwTQCPiRJb3H/A5CHb9ju
alzzydsWdDnu+jU+NxuetfHhgj+CeXuP9Suhqz02ke0q2gZTCTOM8Bb2RrZlLsL1foJpNu7KjlYr
ndnPKUwAiaIhGSKCkcf1OcKFLExHVkDPDHHKtzzlvo551z4GEpGJRbcH4veyOFxGzIl6J00OrMkM
gO4Vo4dY5r5k/Y+ddZ9OVdRopoElxuJzGKT4ixGkw1yLJMoS06KvEanCipgI3HJGelijwldq7Vrx
38gD90ha8CLTtroD1LXigSyQ7qJdYs8gYrLvsMHxHvCNFapF2CaHT8kfNADsaFK1XtqUsAnMi1m/
4lAPL9s8+nfrSYNg7UGH57QzYD08kO8BdhKvA8QFFZZm00NutXyO3S4PqOJoens06Cf8RqLmQKPu
hsb03+HGlmJDT/NhqLNvXRZljx6mf/go66IqvsDJZRCdOjm+h7/T1uPXWuQWgU3IFy9qlrcG+gD4
rBCH0lHAkse/BVzJf0sHqSu8pucX2QjIEuDIUs3A+Yo5TOPXZZrbOxIl6gO5hlM9Zev/r+ip44ef
BbPXPJnVrQVhdzJNHqPnQ2xYne0whMV8dr/aIDHVMPtGVnAQzS9+xlUwpzr9WDq5HRG9ZY+h5eRx
0ISdfZfJrtjCTFzh0wP0QriIG+hLu8VULUmiV7zNHja6JDCVZZ3bDjTNcMNviTv9/EDQEhrHhM/j
cyQFKgViZo6gGdpHnYj+MjqtKzdDMN9F8tzmZL56tq8HyIKT726y4f0Q9RgPttX/0xRyo7YPFg+d
MFiHcxsFwNEcZ/SW9+NSpkhfO1M1Ksw5kxpZSbI+fe7Tv1u0wq2LJ4gBlyiydnLrSytNV6U6htXC
RK/a5g9ETxPIMRiUmF0Bwl7h0USvkyRXFaiX1okZyT/xGUDwPaH8VXN5mPv0kjraA8AcX22+9QWQ
MVxKFNAwrignEYGaNM1njIYcTeZeRlnyW6bhQaT0VSZbaZbgA6sCmFdIe/YM21HowoDxQzIJLguJ
sNgsueyDC38mw1LnmLlRPxpESxXzwivVuts48TukZwFT7hB9CXekWoEOKCnH2oOL8B6OVWOHd2Vh
vaNDjNMYRLpu+TsS8mtU7MKsKmgYlpucP+bOnns73qWRLP3SHXDeKqrWs8uCl7aP8NpE8rgjV8t0
Ub11mFfb5ZIjGYqy7PwDFa/SfgWD8QWR4294yZ8mI2HeD2ba6EeYUyLV1p657x4mGrAyNhMM0YJf
2G27LSm7cD08d3n3EHtpAR9iS28NPwCI/eOtfsho8K8ZNzRWAq3QOAGGh3KjNNGcnV3q71Ls0l9Z
H5Papu6PBq0wOT1fg2R/yHp+RmN8pij9zuvnfA9ue97UetLvlmQXl6cv2rEcZ0n96QLQoxmBJAuO
mYm6XzhrKgR67UcA2BBwJwaqrCQtIQ2DuzsqbBGx4K7HqnIRaXYMcbmOCX3zvDlPvvlH4bdnRri1
JyDCSAAiJxkRvpsnRz+mNyUHcex9e4M0/k/czl8p3sQTGvSx2NwIW0Pktu59qe18tgxZraRh6F9h
4RCtWYf+hvjKNbYedyy6NDY2YF8xca5cdKBJ9rdhR+o1WjpeTR3+4jQEt5mZJzGIQz5mX25u9Pe4
6z8p/nEM1v4rzaZqScjn2I+3n0MwQaOcYeVz3sdygq1TYMEN5W3/zxB6QtX6G6w/CwHN+t7nCJpY
93rGS8QFOiho+aHT7rNDD+pe5OvJdL6KRAeP/BzBuKaGpV/lohDmQzi8LCpjGVXQux26CD0TqCpi
vQKxSine0wZsczDzK/HTpyAdtm0a8qilN6Bo0fuFqJzQjlUuR57vBmcj32Z/pzE6wRD1rZUYZHdx
dm5AKDiBQ0hH+jrKwvwwZ9mG/UA7QFSq33vWPDL4xwGgizOMpp4f+7n/vcKXA49ufcW1hmU1GOeB
BkhcGU7mZRim4JjEfqjCbJtRw6MJS3QqBB2unuMeyzJ4uc+RcvzA6ARXQIKbq0mGFwDRbSlThth6
l8TAcHCO8MDMBW+YK1Lbk5LDx61yS/iIx/uzfJP92Zb1KZ3Ww9rHt6YN0a6zAPS9LVeYDYYUhbFf
/LkTNKynhJdghV76jH7rYLmD3UeLczhUSKLB6h0/pTwVZ3xhIWg9wIdNCwy/iREsuEwhuPC+TyAk
aR77LrvEhL5MzfyYJfE1adaPcI9uFBq9CU0tID3h4PkDywQY+SV/sLJoqx23wRd+o1sbr3er3+o4
HY7TPt9vfAIm1MRBGYztN00x3TDzHU32T4vHB5A+0kcIrqayBw5XDKI/5uAKWzZ8LYY/hzxjIMHi
O7NMDzClFift7b9hy+OqW3swrjpEMR2fw2w8T/Bdx0s7lwNwrwbARz7cMenELVv7p046AAVIpj5H
Czy8duyXAI21Rxc4iOBxiAE4vO9kui46usLTjBQkA6o7gzLd0MaPdv4263qFZuyPInEd6gyXYdSY
cplA2A0ZfCSiNrwKZF5rOd2WqJGvfsXOq0ed8j9a1dS+MBxj3qivOQsppNPxnTQMvZB/hhLlEMXB
E6Xqmhv72w3qLjMNcnASdoyxCFO0XA6VBlZUYk/0Ipy5wUFIP+ypKGeSlQ0S16oliMNi6cIzXLuv
La6cFiCiLzi4yCKBAz1J9FQ3A5oqAL9mwwaMAuWKOPk8bW7bNh+lM7/amH+xHpDgKP/MCdLCPYBh
bOw0hTOUVK3e3gUoDOBQdbJGDowRhlJ43BqgBZG8cje8yX1HJ9+HVWZUV/jMPw4mxmS13umQnz2Z
4LcHrIbuGcoqHhg0sLzoV7/UIHsfkEH0Mg/q0fbqRfhdYJNvZsUaww/Pd/q7n5cf+dF+TaeJ1qzV
UbFa/bJLHRRepvsRDWj6qFIKMg/hxWuHukQVOKAO4jIIscRYorJd+dzWoN7itWDx8nvEjtMJZHAp
qaj1AtkFpu7Cz4kqW+TWRe0OSqN5mmz024dbUNpWHDId3TW5P8Mz9QTZYkWhKBI/H1Xl0Sc6GrQS
7cvWoh0YGSC9NaC3Lo8PiVzsxW8NxA0tqD+Z4Obs9uQpG2w18uG3pqn8/7dloUEqm6RDwrVqHnVK
5/OYj7BGGO8wj+wwwWE/0vWwIAsqJ36Xn0c9XQmsUG2jPlIKehoGbG8KMUd4WTlI2MBmiD3QtATE
r8/xIrOSy4zdpcLMpzAne7HmcVMIBZvOrIGn0kbuuyT/XgJ+wOpKUo/Ev7dueQ2G/mD4DmFbsKC1
UMt/gUh/pTng0rFH3rfTCfAlkrja0S1H42//hjAPKfFtvCu2ZoBHQPD6lf3HYefTyPlAFHgamteY
su4aOz4FLeJcsDn5ynPcNlEq/6YphNl5TvtidwHG3faWI46xQGusSqnNXyT0PNsGBcJsX0NOn1wU
fMoFOgaSPWcb/FBpt90L3Y4gBWDTLuG7h7a9P6ltO85Ns1bYsGW1Vfu/XMw/8NwZescjW9y9WLa0
zGN3TvFOJAp2fUPYwZxS+P8CBdczI8knRShgmcI+8ZGt9h+2Qxv4+fX5yZMxKBa0gIi3egLCM8Jf
t7ukfH9jy3BPcfB57m3dZSE87IL5Y91AGdGZvDmJV0ThDBV8icJTjku+isL0aQ8DMO/hC0jxYz50
77LD7p8U4j5OQ4zNLPmDuPezHOPnYY2/chm9KdQtsmRvbF1eVDheUEpx+WXA4xY6HPi8/Te34Z3o
l2fCEyBpkBGNPn1AXsUpjijFJNSjyYUj7zUYAvP2Eyr/x85J/tMax3U+2jfYU/wMzVH6MuuxLxNI
E8ts081j6Jqt2ifw1gpLR19biHFYhg2EYqYBUQ+Q+GWHJqxekXl+1iLrLsmaHDK4IcK3mmDFIGBx
5YWMymVWvJ5s+khIACVcMIBns/RD94zcEWCPBQNcjOlAAidHB5WhF3ewEsEP0pJ1A5q4MII7GR1A
6hMuCrH49JlihaHFXRDDiglUyavMoFzbUzY+YYKCljVJ8kpaQ34jZJLVeeuH3yvExK/QtUgCvC5Y
QZ8arKaIYR/+g7BMfwDY4nUKc7e6Yf2r5NnvHZ+u3EPqHwBRyGqd7HCRMSr11GqosqwzxdY3kAls
IaQkHhdxG63PEcCfRxPgl+h595bo5R7hg8EjG9G5wYEbnxKbuVjx4IcJYM1p+THfTBhXFcRF6UXi
xqGHhS49dun2poS0JXgOG8CN0wa93jTnSBNe/HAArjKUCuAEFhHi8YQOlr3A9Xm8ONjzHNmYbpfR
aP/cbSgJaHy2Mk2Ff23afL+lXb+/o8V9GBoABkS7nx1oEPJ0l8Gxx5T3ygLaPFojH3MVvvfWNjdr
wgY80ywfYOqUYbHHpSDf/MKOuhkwbI30y8/rc69pd1xSdHWRpa7E7q6EySgXFdiqf6QdDdiIBYhJ
OHSFFugD0iSEvmNRX6G3yLHaPWawBfiWCoZzj479LuGNu3aYy0+GpUBurJqhwJFQpc1Y3Y+o4KhJ
wTO3IL6Abdwsp0/wDfhvXLf1aWxzZActc/gU7g7zB4QGtSGJOXQhuCqdoCca1NQ8jtDLnlth+Gfm
O/MahQaKsqRvjspM9tTPih7DGf4yaJtc3U5QZus8oMdsZzAJ6iIHGRf4IdP19qjglVAkKcjWduqg
5Inm5dkYuoP8mWYQIzTpHhvDYllov7sDPI5CgJK5xZfbhesvTvYZTwbsP5xcbN2GyfKJa4TiGlPv
iSa8UDBvx/90eOHpaLF83VksJenuBkrq3po4vFrYet3MNOFLsgRGa8Ckg7tAc35RnPoKrioA3OGA
fYg8XHsns5GTzMVbr+b/mtlGVTtACGD3eIGKho8HgLWyULOcMcsglklQNJ9zDsXZkmJc4lP8N0sl
KeKEvNJwBuqQxN1pymwCj66Mn/nUTICXgSrmeayq1URDBfmafJYI1ymM2W0ZbQ4WOA4sJYjq7U6m
iOEeCEirboMyQglkzw45HstElrbcNPjBflXPPW+g8lqHDXktcXehsaO4iADjFSt0RLAlamcoqWAR
H2BNh49Q38z4F+d4MvkT/JEePOcIn/05y7vV95jQITZcI1Db1L8HfnzLoxZeujtlZybyKwIOz53Z
jT7jqKxfWdzh0w/G7Z99Y5PPsJ2HvErTlW6lTUCFF+Dyk6nuLTi7H1tlqB7gvVsYRsOu7OM0SSto
YKASCLafhSs9bD0+vmHQzUNhybpKwxg+u0AWBxmsz/msjkDNkqTEu9UlDwH8WaAjwFIEFJwZT5+o
wf0P0cT8VzKokvDADJajcUdMcxn3+zQVikZuLblxTVNFQ8uyYldKiHIYGZ7BNo7tp02cnUDYypmc
wWzEF4JOZ61zGrqxEoO2AK7jDtR7R9eU/IRXBxpjYk5FBR/M6BfZF/XpFJkctBRiTsHFTnQ9tX2+
vq/r9HPpm0F3J6CfcXDLEgq9H/6KCvD795jXItWkX6A2k3IZk3wqMorHUudYPG+e4mhFzydbCcHB
7AaB7iogjp5SmQLLQJUANYmvDONhQpkkZ0BNzdMWhcEjgupHNPfjyIZ6Uou6MCKxwbmAWHhL8TDX
Ww9HkKzAsjbmSYfhWxeBMC6sHCGRuIP6KLtPzAg5o3Nh8zyKPLr6RAL9T2Df3pa8S9SvRinzHkJh
w4pomBEm59ZhGB5jeFN9JdhOgeGy8BkgKa43irEEirFSGtfF1z7OghyXYgYpBLHBdAkccOMyaMSY
A0TYrDrCOwSL1DT1bMCVJTdbksFDcge6A1MmZQs4KXh6P4R0HqGO9Ey/qTSaHuFZCKWmb7vxo1uB
dV9EEEBPN4Vcwtre7IIAi8VDqpLJJ9+bbPahysd4+8/0IKEKIyL7Mm1jCjkfNVgAWwwmMozfuKgj
xBWE5SAIIN92XTKB0IFIUzQy2PEpGdAQFPcwTrsbmm8gUZT56XeTKpR5cEOIOPAbXuODiAPcsh1J
BMZpuJu+6z0agVV13RYgSCyGSIgMIoDdBDy/dNk7yjTwEKZgG6wXiCYoYl3+Egq4/25kguBlsSEg
bAico6lyNMbzgFAd/S2dt2w6wbbsfxyd13LcSBJFvwgRcAXz2t6x2SSb9gVBShSAgneFAr5+DuZl
dyek4UrdQFXmzXNvypgo83JsVqM3uERl5/7iJmltRkdBaNAMSCWFtQkLrEWbavRXphh3Y2ix0mKI
mJNth4Cl0qtI0DysRebjd2v9uGOjmxzVZ6MK54tdr3N4WoxMzdrl+f6ZmNMm1KTSDJ9dUdhv5ZDL
vyifwHXpFDKrSOGbKeqChUutzJHuyCnHEqkkl+6hjHK32NDDQu64aV/cJ6/xHGZ/yhpofVoWhwIF
Mg/xqplFaZMjuhVFBbmIaTLPf4pmks7WHzz/A4lX9NvGSXh63FF6e59xzpK0YybjBjlhnHc8pelr
geMfI0Qg1UtY4VKFCEXgZngaGPuM8d1jJUop16T7stQ95+b7ni3psq234SvaBrmRhRx7tbjWrR6m
I00tH1+ZL5B4pAd56vi7E1Mh2yFnHGxBcIDMzPfORqAnX95YZrtmo4u1DLuDKEGnDpbf2IxvrZmD
iQDu8pMdzF6ysRjBNoekJ0d25bnjQA67U1svhR3ZCRynYqTPac0ajAEfGXiO2+EaQF1g6JS5CqE4
HCbCS8iigl13KofCZHSyH+Ta5DtD94UQQ/23N0UBTwnL6bTxKeqGUZDhN7aYttgQkq7tqO2HC6QQ
G4zLaRD3oSsrdxUurduuhexpH5lB1iCmPvUHoep1wDJ6QhRKBj1uWNB0YNBwK4Oz20o6dF4BUIDs
pM2i3aa9Y2cgpKZjrXsj0Qu+65jIWvyE5yoYAps1FgPHOyVM9BiphsPF9or6HnlOd7SCionYyGf7
HbbldCW+qf6eQyHb9TS52l7nQyYIYY8V4lIwMYJBlohAbI3KteZVlTlNuXFqNhYRe2+C9imnLuNb
VJiWR1xOa4Ou5J4RP0VlD9BCoJe7RwuEaIlNpw7PbI8Ec2xqkhRuQhXRSjo9HOgw8AGQCOC2D6Xw
T/1UgGouAmYIvLSUVQnyYntO5vHbn/O/2cBtgc/vrSPtiMms493g2iEeZP6nMqYXQ1JTqZQjLWD9
JnlO8xed8Y1rfk2202VIy3LD5GyX2xNKXwHmw/p2GtELk6fjbNlnRvN71/Q8tDL51y/Nh7G3jkU8
HrAE7SPGv5CHrKe2sp/AIEAszN2D7mxel/4bkB5eooC8YIvk1renkRFoDwZmdmch04c6VfeGtMnR
KT8pb29BONq7kLXxqyxz/V0HfgTxCeycXRkq383O2RqIIZbor9XgXEnZ+WGE19DxANlpnqUYT47p
kP2FYrBmKNbt1OidTY7NNUPGa5tG8DpJD6ZckMFap9ULhMe17a37mAx7mYz9hoEaPS2BHAcsTdPK
7uaTkySfvfQ/zTK/Bk15CIzqWhqTt+K7/0QlOkRWTkcRIa9Fwys3itzABOh1MJBEVg8bmjpoat02
lAPFzU4Lihzck1Y3qSO7lCBYu0MfACsH9XHMwjv6PuplGO7cXh6Stnq26kmv2QF9Xs4jrErx86z8
ahWHGbszbTrtTKK1NoOxdZy5oHBLKSm4dBzRPzmROnWx72zZ0fVbONaRJ/w3FupdeQ0EdAoo0tgR
w+j4QkHwZvPZDr31zxYMOQrAtDo7lpCg7mS+LY8j7Eu/5bN8GX3+kA1xGGu2MTWbuIUIiqHG28x6
WRwqbRZ+OPSVu15WPymPB/hFtpsGfu88NMccEDtumdaN7JsZ2TUO4pP+Tdxp787FA/ZICC7jNUmn
P8SqngK+QVrekJOWWmyV+N4ZB8ZV0ZKKuiwO0jf/sYqsYNOetde0dISPGO1mNBYuzLwLqLbYMZl3
98N1BlWt88BZzW73JX0mT0OV71iRPK3omk6uHimJeUA9xIR6cH5GiwUQQ128Ara8gx1Xe5Yov/Qd
vonFN7XuJO0Ck3NQvV5dohQ60a6MYe2l4/sg5S3NA3Rd1iCv7FYdmpFk+QrBIvAXCDfeOnCbi6Sj
LVswzxdecTDxAQXwexZKrMxU9kt9DRwB8t19tmKkArGhYPQkDmkrnmedn6LAv5W+eAvJkWm5bxjx
14+5kTQUozPbLounwBFnV8HwRKx0hCcfT3xrb0nP0N2a5LkroNNxAExp/xkPYlr5/uIzE/Xz8kBQ
I957i/4oHliHkxkD807yS4166ADls3tVxtUucrtzP/AC5ootfoiyW8rUZFVYzj7q9YvHvOHISXHX
wn3MM7IqJtyWmaH+LR8LqDmaLtf7lgb6XI5qx6T6ior14prJsz2qD5/g0YrBTzVVn+3QPLhBfsI9
s2Z1rbUx1PyPmcUxc9ynse6HLUtzT+Mwmvu0VNgaUaRY48EJln2Vvf3bG5I/OLbJJI8P1uDcMjf8
Ib9kw8gVQin9dGbrbXDHS4tGvqlr9UC46ocjIJaF3PV59yeB4Fw+1iiNjzoPjDUsF6um6v5TOcUz
ewfFChh/xeAd5C2gde2Kf7lgXGGP8au5iKBWoq6EBJIVps/eQI0VlTs/VX9YXEhRZsTxtikQoRUx
eSusIEfZe8dBT8us5TotAgf1x30o08dUdhuTRnvrLCHQ8xw/DLpMt7Y7X2OE1K7DQxm3nyWGwHLS
76manzIhiyXZD1UAhjizD0Yqn3tjkgthth10ckgK/0ypvAS6mPUqHsO/gzTOoVE8gIy1WySmI+YA
Zrt4an/CPKJJnXT3G49lfbBknB/DRBcbU4XO1nW4wCh8X8F6124tz1WgX4NlclCRTkSKUGJ3334i
/zWJvXUbe7v8gUKU2lwYB3BdtjbbFRWuYJuuTxZ/cdBN+GAwLxMTiKKVl58sfNnVY/JSKO+hbrxt
K+KXyirukQbEC9Kja4070ukvIbsgCRgMb6R971Ip8Gbn2UHjdlIV++w0BoeV7TWfMpPgNvJiL6Fu
Na0z58ZbUNkogWRf4086TZX160a8SKLedZl5ESVBv1UCMdQfkeao5mL69Kb7TnOFSYD0+GKq9y1/
QzEhntvU7EPE+8C4FR9GdRgcdZnC8KluwDbDUH61ffuPIdhzzTVQpfVr3jJu7XrPRbgVG7/isaQn
oltjQVTiF9scYWAFfuiuuxgJzAujd+xdG42jUhXoEHkf4aPhfejbEx6kdBfMJfGudnMiuQ5FNxdE
L8YhZh3rPHXVLaJ3Soz0A//FBVSIwZsObt40WRsEW8KTGVQXMZ4IXx1lqLdGNt7iTN/SWsAY9ScZ
ehe4RLSSOP5Xk1GBVV6+2lP4Jxb2juyOVYgDoqrFAxnIHN+4KGsX8gcpscRPMAXVE1s53oZJ/BLh
9yIDyvpll9Dy/o2Fs3d5c3w1noqmOpNGw44hcpyNes8KwnM0dlj+elZvJl6eb/k5xapQQKR2Ih5T
i7+tqMZig/enPfSZ/GBPiV6JhFlZ3LnjttPV3iIwgrX0Lr4o1bzQzB4s9rutMr9EOoWbj8anPCr2
lhoOnQUYlA7XdiqvOGo+8yE46qp5CSdu4sFBXw6Hj84L/xnsw9hiWn3O3egYiPLBCjglohBJ1JiS
J4qyNWXWNq/VC036xnWNapNCMLy0DVOSCq/lQvgvJ0Yd7zs73/tNtsSM7sjEYldREX0liVcdYh44
zwsIOk73HEHsiK2ZjFSvcqT65JMKBLP2pH2sKvM4OMGLa7snVIv9xA4dJ5huuRgeRc2Zg4o2yv6J
1ucj7IufjjUbqds9NC3OVZ9wZt23u2qcniWPmcHTEhJ7yjwqP1By/dVZcugMnEhuVhAa5El9Ak78
VWAUmNH29chumKBp5Jdl69cauXLTYJcAL6ZSqvz40dDRvaZYqXMvJGauTNkuVmyQj/PPEjLLEWQq
muwl9tPkt0rYVBpGlwEN5BqXbnCeXFt+6QEd1FfPfatuJL7hWDbrtyav37Q0om2Z4HFW5NJSPRfh
dEZ/RSurL5lX44IMsgusxlb22FN6ZM1EYrGHXTACKqvAJ+FsKAhILYp9gSG3GCQidrkxxprGTIVo
QqwqrIp9UsJx803lQ7HTbnwxRcYbQppVlz5V1EWYwJJ9qFy809o/1W4zrY2ejZB63LrsjVzR0l0H
k3w6j1SnWP0zqcBoPsdkZRg51FeG9UJ/ukXN5sDG77Y9uQP4bvw/IHkPRR785JG/T8L5sGzxU1Wz
s5mTreh7OIs1MHq/6RfKe6anKRLzaxbttEssZvKFc3PoQaLA+px786Q6Y1cY/fMsnY0cJFWJ6R7L
yHqSHgdSHsm/6bJnqzCewmKmR6mSR0awB9UPJ7sWnz7f7bpzxJpdFzsj9bbL765jpryVvCYgZGCI
kkFvtBn7AsZi2npFth1VQfx87G8TfIxj0W7QcCATqRBzpR8GKP3BLYiPVa+N20oEwOg2IWuV/UcQ
51/R1N8o4tnbVuu9YNwBSYXEuMQJyvE3YMHKyOFOdu/FBCcCf+3Lk9RBCLsn9qZhPjdcpgD+j9NM
nmdQoJ/5eOTL8rmz4ncT3ArLcCsgoXkW/TULx/bLmze3xs6oeLixD29knO1DC3mz7+o9Xo+nKGzW
QqesDCQLqA9AooMnhO2vOTVefDo0Ra/Ln2TrThGmd4SGSmU7iD4ygwglMN/mxF6nDDGRL8x9JQ3A
7vIwLnVvyLnr9DnYTfiMFWPta8hGoRx3K9LsYcprmIgGohBp2s74h2r+kBF7H4NmP5EPMTe4m2ZC
RNua1xP/yN+Q5zCnAi4GK4dxRHkuof8xj2VJ+84A0VjTsQN21nRYIHIqWcip0LiFmmUjVbkeBQ1K
5c9vhYHvq3SvAZW5l3Z7/PMv2oyJRm34nufwNzKMu7SBJkCQ3BKZz9MvfVbtHaE3qNIbI7e3o2Xu
Wz/YNqbcdGzq0ANUKxX4JlbpgaSNS2eb6yaOLoasrm3NtrYIZTatTlTY18YpgHXC0/LQQuIgwqsn
l2qybvu9kxII2uht19sTU/94r7rxlYWdB0j/BvJrWLP++owneGEJ8DqPQKLOVifpoRX1PcTTPc3e
idt7Q3QpRxrEnqySo7ZdzKoBa0o1b7zQz41lr2O+I9FXnALJ1gckr5EfR38gJJSjIeVWb2rkR1F1
3nrM8RxL43G50oQOzJV26s1y4+jB2eRd99Ka8z6I7LuY5R0VSO4cNghtpKIpbe30NAlzA2BOZhW3
UpgrsgU6+30xv0bav8eUNwQW7duZuWbKGckFZm0hvQg8cGgVFoNVP1prVBu5CkdNhtjEitLonLbj
PerjB8SDcW0m2aeXy8+OObjv1bdKeG9V1mkMfspa82irlT0OR9uPzz6DRMFdxDzvksXDI/fSe52H
V9l62zEpd6HlfyBRX2aWWSOj/phFdhhFOy807X6mkI1a5zeQESrm0D2midpF0KfdEHRbMIRm3RYY
ytGGBx68cuHTl8Oz6XgkR4VtDBm0xMgcsQQ3RhdYfqC2SSYTSymLJPdKRbFwR/16LItLxBrevg/R
E8jxKt2NpMpc11oe7T5HfXRhbk3/ms71tmwEbCTvs83radPwWF4OTX1vOWFXFFTDOtS3RTDwQ+zg
xfwcjxXrrJ+WjwJn7QiYYDzaKt7hChkARvAbiP6rikiDw1wgTM5526/+dqI6pk13Hhtv5zsepfC8
Cix1jwLGHk7NIMPCbu32hw5Nh9AFiLd4i2fojcPOl9Z96vE42f0xaMxzWHkY0hxvY9rRAT18CarF
W9glXk8NyHU4RbvAmOGjvMtEz04cK3PwjCyk8cKM4UBuxQCmNX56TvTahNUe3wOxDnJvp+p7Wbao
KTGMLN4XWbWyUu+nspeEpD9LNSGkwHsSJKeAo44H8yaKG/I8g+K+BVLpD4yN0TQ5vPj1Zc9EsfxL
/DOlvbEycDUKAJPlg4+m+Va7QbAa4TnrRaA0R73xs+Jf7bdb3c0AgLm3sY23FHL+kqrijypIXNGh
vzU6LK/9+4SSWrhKnmLhZJSs3oH2KV478xP7zldBlbTbLhvhf6oRoyuSoHSB7KtwbXWGuWpl9tpM
GNqNtwqMCN3HBzBE/AEufIZm3mW1/i5IfN7Z4CWrWISIFtJ/SBweybI69U5zxvK3atz4adkiyQN/
KlsQLhW2KEX5NuMphg/8ZUvUSaBcucAqqnU/2oHXqjTrrYjL88zRxGf9aOYJ4m7+TXH8xgaQEDbW
/mYZ6NDmWwPvSh0buILNM9fvPuFVrkOYy7ro15YzIpPDYfFluRWr+0hHz6zhlrRy181iGxjudnnb
HLMnP6a9lF75GMbll9ninlr+RdkbBAK7f/lgfiLhX2ZeeCPsHkn3YOpnb2MyJGLRUh/WW/wWa1sF
ZwNOJR7tc13mp3T+5kFYeqzP5e4rE+/QluazmVcvvs1SWebwS/iFSRD90NjEcqlN2sxEZ7aSR0PL
N12rY7MA6wnIL6jACQt3v5b1xImPNrZ47vMAVs37/wpdTtBc183aR1grCq5NUsc1Peu6HdNilZr1
t86bc144xB8xdCWDuiFepvzJSv9fEWBMlgyAgJu9lYoShsnQuvA+sxlVO6fW4uzAO+/LagIe9qDy
NN4I7lXnxaymhzbvoFGCwtnmjVm+Gd74TBHTbfAj7UaBvsWOKMmUdO72HTAMttfpYM9Gv6n6mnaa
HLRJWfT1hgmpOYOQMIVEpPLcoxWH3wuwTbZ2fchrXe5Rid5a2X1CsO0hgymAzFUwxGszpckpZtw6
uEqcAuCsYO6xLsNpCQ+BLOvAqtK0eehELtaNQ1zJqMlHyYdHl4JmHNVLn3aIOppyYw7vU9m8Zjaa
d1cdMCH+caJxVwixY4ZNgBOhw2pIfopk3rU5JWZuXhTexjUrTDBppOODgIANbOO5wPS01qV71xz8
E818k1d0bwx5MBKVPN/VITBRmgtLrOREpxoaTfuHn0+cDQcHBTsWijDTxxCXkKZ/WEkKG/wlz0SS
fmsMVhQ2zpUBurFKFcFEU/JXOejOVvqj8vJ9Is9uVdjdIbXap4KNFQS43C2HiPAxjg9Qy5SFJTqM
beeXauqArNv5UUAczrP3YrviSeMxWZl1AEbRUxdi/4Lf5QHEaMpb1udnGdTvWWWIY2kMH02Bs70f
aXUwOlwszgkMTfLSUsME87DXRrUz+uCu8+G5kcXVHuyP0o9fI+xlDPA84ngy7LSNkr/S0182T2Mo
kl9DedulT+H6Rg1INvTqj1U3U/ThtLb9G/Jwig2iB1OiIkMwzsrOX3VuQD872D8FvoXcrs+jk0K4
c4c6sEdlMlwgC/dF4H12Xo5PsgJqHVxs+jYtjaz5b/7QY31o6iUrdZCkEtnLyT+/oJSqDaLhuxlO
3c7vmJ2zq081tvVQzTiGnRZznhdHzDYnUJmqKy+DksMxqvJwtZxMdQmX7HR3z0OWyeLSXwk82xto
x4j/y+iR3gO6NKPUMii7iAkGATLNDQqK3M6+8RBx87JScePNSb2VYoY542Ppvc4FodHy7BrQamYG
HuaGszw3A4Da5I3YRE33kw4B4clI/5p5fsZ7fo5l+mXqYMeo/WIRcs3VyCLuwAWtjN/dAeo2NAKc
zpn9iA16j00sZMzlf0RheHTyGVom1TT402PZoXFjOAl77+7qgpw04w+Lhx8Z0x4cpV4FJ4rmqI+1
g0HPmrdFlW6H1mzA0eujbxenesT3npAvhCK5Z2PXze+rF4jtt9pFk8ed8sDiwt8gzU6TRlbld7w6
uXOxyXopqWPog1jnDeN2LCJ9dtEDJn9GviW/RxExIJMcyTT0N3PvuOsx7jeLyiim4Ba17EYGJ2+3
oGF/vVZRspZAqHDPN38u77Lvv8UsFKAOTgLVIvBUwy89555EiW0vrcNShvR+9MPTsk2EOGvDWNt6
JF5xea5YSf4tA+6nIn4p0DPsMD/mXnYMq+g02njtSFuDND5Zg3fMcuc6NTh9sb+TfMKUYnJisojz
tRzqezuPRHD5F0LL4rWXBQOV5NitDb+4FUkD4yv7O/5lRNCx3Me1NIBle9giWEfae/lnaf682n/u
kVySXN+9kZ/P+QQh8OtLEEkPKJPhPp0yKT284CeygyBxQu8e10wkZ+dBuOO5nNxHXftPlp0/dsFw
H+PwIyKsn2asvaQNpdPy8doLy6Kot5OguBLWeVz+9ORVxKvUJuBqCYZCN3SGZtMxRbMpehOoLotv
tNLzS5/UV2sgWY6opoh+RAfpjllTsZ3H8Eil91Sl1acZBg+xBWNotOb/xSUREOu0bx7LoDks/dFE
le4y+xZRfTdr4FJBpm3kTAeSv06jX13cBqGTarwL7QvvfHm1HQS7tp6TvdnCjncWb3NEmtvWdYea
qU6Tbay2LR8D2OhDmypCe0Tfb0Ez7UcdD/G+MmVy0ZH0n20SlWBzrflNtlTIGMbMo9J4uneBZcR/
SCDAWFeJINs0egzeE5wnPCzxUF5LzWGjp/oohoo0JTWZRDWFS7dTXQWQs6qtD48TfuUpcR0cm2S1
hai09W9SgfTUXAqLDEBmPwQitclMRgpvPdNvmxPMjPVvGEzIyN1fr49OUWj4D5j3mYgBzGxkhFlp
0MML0bJLoed8u1H0MhaEh7FFhYMqn9xTnvbpvyYcYT8oGdbLOM0zzQiUndnIPNI9sLTaGw8a6oOp
TfIDgKvOjr1snaf5n93i3IRkEKVdvDcmErUGmuzlV+Ku/+AvzEA8D055Fv1B7PgIR/dQobQSd1cb
q2qkMCqi+CE0yTyo8k85phjlgjpa2eQsqaH+Dn33nHY8w/hCgFKT6a3RvdpNxvTV6/xAEt6ZocSj
D8ueuMGvCurPvBofSez7XaRutkm/4ZenUqyJKVDdK3xHfKC6o+jsmYcmOnnHlP8GOEiynVvAKmcE
no3dn4iLzukYucSi+4Mhkskgcl1pveDDP46td8UmBJnW7jDdXyCEhv+vdHKJ7kkaPYwVuaptOupL
6NYHfySrDnrmKQ71xUSTzerhyxz0N0dVsPO69AZ0cIkgoRJnMQdMm6qZHhgMlms4pB9byWfR+wAc
k92RxeNvwQqeIsMc9gipn+PsnMkhwcSIA2jTOWO6Ic9o289c9Dgav0QhH3qwCvJKUwZ9Q3iDpH+K
pWBiP2YlGYnq5CUTVAJJAxtpqE92/1lrGYR/Sx2NzPabBQGnaAv99iXvw5J3IbdAAmmsa78jTLBv
8NBybK88GPStW6UFcEiN4uE1wzOFmbU3gv7JFVQCkUVOJZEHfKMOoR7KFbdJmQwEqHgBTU91nr9r
IyZJcI7Do/Tz9lJVGHecyV7s6ayUNA3rHzHSX91sB0+jLB5wuQYnb1oaOtjfddd0KclXFSNMRsor
VnJrypuxo/30j23rEqpRFy9F1v4osDWI1iuk4gPSfo7LFaTOnZkfJqDSm3gu6qMxZsMf25zNvTfH
wX4oTevvELdFuEoiiE7T1kgZQcuoIQeJrZqwuKVeYe7DsvqoKtLtEHypetn7sKpIXV0VTlasuI3I
54nijcqEtfcz+82i+30zJx5DAwtK4ln3wep/C0RdzrwyvlYdBhCWhb06yjH/EUJb/HEgCSBNCLon
L22q1i2V6cE3NQVQ4D0nmuNyHFwiPBJrOipCiFb8Gk4uoyP7J4uenEIS7KOzu80sjJKxHDeCUVcy
KWY2k4M8bPBdDXMxXFI0mvvgBXoXlF5wMXOMz7EzNZS/4jS7Od3T0BMrGjC9fcia4KlRFrEOEorb
rnJMyyKNiKYsrQiYqnlIMwrleXBJyptZ3cTLkjF8nl7KiVo9bvVfZB5mJ2MVvuAPZzbVhtgesrHy
flnr+Nar9obh8VYDP5DvlMNDKJKkTM2oI+zT16iJSQnpqTW63i22IVHdhB2hIBCWPu77tPTpKMOX
1ARG73wVP1Sq+so7558TBMS0DjWovcleksKvmxdHDp8aSMNz48NgzQWnBwU9Xfk5U7O9Gqv0cayw
3KsRczme2WLXuzF5Wl7HLCPz2vWotV2TFsa/UVkdNFksjqjCtzEWLgh1eXdye16HBa099qManD/J
HhjDO+dutJ2P0Ic+Suz6EzzF3cZa//Uy8ttS6o9sYjqnpzL7nIbp1baHm+8TI+W1Wf3RFrK6NA68
dhXGjNhK5phZc7ZB5Y8oaTe7D+Q+qp2zSqou4izHp9EMcDlWKTIoVqANYU85GbhzczLLHsDbaC6D
LwVTJvGt6aquwpRXIwC3NuJ8X4OzrbBw/uuH5tdS3Z50j5pos/xm5yntn0WOrP47czTQi5BqjGUm
4F5aCaZy8SBf4rx77Fr7pnMuETGgamBxrNahV345CW2u2/dPSdMT41b+9rH5C7wZbFFwyIUTxt+i
nZ+MXD7UOakhy/8o0pJakHKOJKEn6h6YYN/BLsFB7Yklw4B8ZVi7cuGASFej3vgKix5xMeLL8PN+
3pB005ydJBWbAJ9VI6dDH0NzkbCIFyXqKf4OVVztTd36BWhF+JyyyuuIxpQsmmy+9sPA+g6D2Xjq
INhO/hQk/oaEyrlfN5qTin4a5I6UmXZjQoKfCwMjz8Tqn3UAWXEuy5zpgHa9HoupYoNFir+o8wzn
4sTk4u7nMa6fxkbmX3lrWkzcADiZBpu+mfHzJixXoWXgh2fiVX6YhpefpF3pX+K2cOv2KPo+zS9Z
ac+uUTd3hxU1wdwAQ7ehld3GrlYNJ39IjKzdmzjbooFpmpd6p9bxzTelJgUUj5Oer1kPJ2Dvct9P
kXnOnCB9VHFMHkov5uc+/Rvxt8lhfnL7Wyij/yN0yzwnsOMSLmAwmw5/gg0ELDzTpj21+I8gy5+h
CFPQYqVGkvwI5HnPFyMofiWiBa8oIfRM1qjEEVUg28Z2w+NbENvDvV6l5RUP+6tQHXbtTOXwZ6UR
71QSVfMWDn58r5DeSoj8tcpDzheyp7x/ujaDa6J7DI0wX8E/k4ipak1+Zb6SHCOkAKcjq6zyfiAp
JDJjMm8QRYwCYNZrw/pbNehzVkxX7RPWdOshDCDEhPleTYaO0fVc89xFKn81ZcuoJhFTxMx0hHrD
fRkRp5B63Xs9peYx0dghq1nNNe5wMzzIXNpH0hPUQRDqjqRrW8BJVhRuMDcGJ4KgNaEtrXmJ1YTX
rU/832Hs7AWHnlyfe8+w/3ldw/GcZhXOtpGmrieEOrNT/czcFXNBjfl3mjB8GRBQjLUwMDwnOXLE
ZITIBEL4TzCO1KaBlbgEdmJna7tkppS3KsB0vwptwCjzlxRFPBhM/ASaVc3N5OAFOLsogJJmHXPn
2Pn9Y8bQvapUvSsL4JB6nKeTIgp1xacaPs9zBNjKuXzA3O5/jbWOHodwrI4F2tc6ijqud2eo9cke
5/hk4qr7cccYpcAp9WE2C3/tzwo7dBpEz5P00gccr/PJxg92dsopJWyun5J1Zieo1GCVH9h2id22
7L99Dae5aVk1emDv24BBwSdPWRoGwNiURUs0WveBTxE90KGLXPe+K3dhPWYPCU/RA4bBiBYrqNyd
X8BcKmzpKOZhMT0IxyOcyKdwPzkuZvKnOZ8I2U/qoSGV13F/1NwZx2pqwuc8V2rHh8Gan6z3xDEY
JiAZ9i2lJyGYR7JIymyJBC/GHO40y+W3MtgSz7wX8k6PdbKdhDIZQhlIAKE9D3AJIGm7BPbtKvyC
+yFFkHxN6SVJxzSJ3AzcrP8JVEM7X5g+NY6efHRSVRrFWx0lRrCi1NLBZpK2egwGlUbHoYBGgiyD
b2rJNMISDyp77Ms019ehSSNBSqWnE3yjbGlcvN5inRrBQiCJBfVvpwhNE9VBYsOaDYsNLZyONPQy
QBVjsZryasn0XzvYjnMcpEzD1UXMLkJZRvjh2phDbxs14ayvM9rGcwS2u7bNyQSpiNNqN6S+rvcm
R+amjjsE54ijqVa1ehZCeW9FYJTPZWBk99BBlgGkKPelVu6X2eTOqpZSsgyPny2Iet7GCk2qFMx2
nVhTt/BQeh8jUXv3YibLTs0RWTGq8b8r8Ge2WQxdLYjkmJ1+33MxEqZgBXIjnabdioAONapZkf7o
i664KDMhZ6Rj9d/aa/xpDfOw7EYIJZ4VnPU96BgHmp7RbapA1O+24xX3nMYHs32J9UyxxrvGGnDR
RmhCKZIb0zZTubUH3Bb/cXRe240qWxT9IsYAiviqnC1bzi+MtrsPORRQRfj6O7lPJ/XptiRUtcNa
c+Hg80Ck6P6kkLHDAjPVL8Sa4F9tOtUzMFtoHkI7VxHi5iukylesu8S28QNzrdNarjxpyb1IIvMd
U8q0581c+B8U+G2JQGYdQXdf4StlnJD5HYdS+K+NQkCmzFNXymjza9/i93yq6V7vtefpaZuFoME0
BPWdiF3vbjcknFODFM+hBTUdB7N+1Cj82Af7eF2TGhnHDs9KkW59ZJR7mFnWd8zZc40r3ImeWxMA
n0Ev+nbQEG0Ea/zT4EBN70xm+AnzWYroJrgbvs6udhcYWOGt8my5qffc5hpqEtbIvRgQaTBvgnhB
UdAe89RwHslIcqrZmcXOYb/03hR5iuo9VeW+TpnsOIbRXgwsdUSLVLjmBrzx/zzfCP9TqoZsgnsq
vNRuDYEfA/RG+2RRkSPKuQtb7W7Bv2EOOCYkyU7gObu82PROIf76yjRe8DKAc888tUlNRqUekw7/
EMQNTmnXLSXPI5Y4Z6a1cRXFxg7Ftb0BooeAWUpxSEbEm9KEk+JILJo2A4Wdjbt3k8wWvAKz0fvB
j4vflEtpR6QtUxw4V2vPr8GV+RgfDIykgEar1gg3nc1mC/uK2MgAFVmU5OxQbIfBxrKC8cZagXUZ
3BYvX9J9kixU301SWtUh8JrpPiVTc8g1yoxDkEHUA0rPGtHScBPmIcLG6Q11twejNmzrNE6forS1
/4HgwEiapc5LYM7xM2gAiSWzKfbu4BtMjtXYH/TUAq+L6J5RdfTaIDvBm/sfIfq83EmaYgd1o/JP
6BCry+x3TH0bDyp6JtnCyak/9W5K6yZYxqWu8zPlQ3+EykU57rJs9Fqs2I7Tsx9uAKrm2VzsjQHq
qccS815M+N7WXOyLX3EMH7IOvzM0uYvmxHxkzFRAYVQzOwY9upu0M7ybzDDy8yEDelGzvRFZ5KOT
1f8cFRYnbVjmBT2u+ZlNPihIWlDqviqjK1ilmLl3XmHIje2W4SaNl33/EHtvU+SpV2eY30Rp5tfW
GHq2XH6x7dwsYFIEfHSTtEH3GmYB+56gVskGSuDwVI0G1h3rvNQqjEWHzz5kSWsPSBgsupGsBVRH
jsBkLAAc7Fmj+VKl78IMti3k+7BqoIFHIP6cX1m3dFwByr0yCqiklw13lrw7RsZAUiByz3jWuLji
2tx5s8K+7yva2WrD/BFrT+zIDc/VDqkkq79Q8EcxM3Y69Wmz3OdRhc/Y5X+yePxWpD1M7mCt3Nlc
GVQJKR7IAIQSYF53PQvwW8ozNzpp70mcXlw2T8ijuWMe+EfApllrvm9r2/cPYS5PvtE9923E2wWD
ZDLoBttd3smfJozvhJfjxevwkgXroq9/U4Hbqkm+IycgdEHPmwR/BkcVzVNEjIEHDAWP5qajNy1r
ONLFaD+mjtV4NFpY1OIHm7bDnIcVNyNZFHI81uRGKCtB8D5vTYIrYh7Kwj3j893pOD2b43SeC64A
QOv4EO9tcB1TohP0TwXfeh6Tu2VJVDjtxVQfqvygRTkXabjJUnagxB/PAlFhVjKKB9KHZJdBsFTT
IiUeXo1xotGopb2bsg4nC9TW1dy67bF1A+eJpqAAhByrYD3VormMM8EgOds2TRGJJlbFSfA0V5LB
TFw6xS62DWvXWea8YRYFrK3zrb+u69T3zKKqNeulLMU4utIxHIy+6rNz0RXkOsBvxQYMzwL8FT7p
NpXTHXRddiD9qMPek0UvjWdKurIUaVPegLEQakIqyjd71XRN91m6JDb0VLtHu+ynazHU/R/PYVxc
iHx+nj2jhjrtOoQAmIxWJsOUt9gtm4smFOl5BF2Fqq1nUtNXCLSFV+dvSN8BaXnz/JY4tUJ3Ncqn
WHvZHmNdtDMMQx56IBirooJI2C4EiMYVNnLYKvuXlkW/Y+46rYOO+Kesh+keiYErTOA8nVE+OJBi
lb9ip/Zt+ppDFmB3vjO6GaWHjjrzlBP2sQX0JgiJr5bsAFEfg0b1GCJbaw8e1mBohxspcWDpJWDf
z14AXMjzS/fUxlVsYiUHV565fnhIiqLcVYKhtxrC5sUdvJFvRxa735ANyAuxy8L5Zs5ubcCRxSxk
QdzNjvOvGVx9AFQSrJl/Y/YoPfQ2YTVwb/f1ZoBBCfXE9xiqjFgC0aoiw/STXZfFLCZrNnF7F/zq
irIKUolT9SvDV1/aZu5k4HjbBmmN8xucCSU+TxacTsNas/tNdqrMAEmW+DqzihloYagB5gSetjpq
82MgWhgZhRdT2KTpOCNaHzEz9PE8b4Xpd0eM0v6V/CfvM1Nl8afi+d+VPVvQFEH3+xAw3OIVz58R
xG880PUA1Dqdmq2ejZ+6LXJOju7XgjawyfBpw363UUMV3b2sAmvbtAhiw9qS28ZgpyyU9cOUsFuj
Eu62s/DLY1B4CFTaxiOHXOY3YLjZwRlNYkXM1MTuXFYfWK7Ec98MzEY5ZY99IcBEG2yvyjCJzibX
4h+VmXJdTEgWUCYDSQ8yt0ELDCQ4RnOz6tzOPEcOpZ6RFsinpqZ5rnVhv7c914UdIbcTqfnXbJrq
xYW7RjRM4RPpoZN17Tkmo3ZTv7JF6I4mi2LiA2g+tZvXO9t0DPoGwEp+3CCADF21U9OgNyY2u4vA
x7iJFSZDzU1yxuuPHK/HWmlZoFpk4gxXnuaC7UxOpAUWpOHUiaT8hZhX3gct5NoeY4/CxY32eaLG
lznNAaEMcbIZ6woppUA/VQZNtR4dKjORtNU2qn1Ms2ZrPuqxybDnK6nPOCwRmlVYw2Hm6b3qCAvq
lSO2OmZnaytr4j+wX58nb77beW78Dbui2w+p7C8duTA7dpTmjSBE9Nt0B2cAByh0XLYHoQrVjX7O
ebURAG+TpEXRWPBhtJaOv42yqt7HPtY3QI7WS91wK/hCYKe1sU/c+kk7G/y2xksVyWDjiATVXggi
D48Jrg+3pbxpjOkomOVuLDmPp6lIa1CuyHN03H/mYS9diL5sXtIAwSGfZORsrTzXWOoMXa/ySeQ3
u+/LaxF11XJK1vu2SRcVitWuQ+Is12UwUOdha6pfBB/rdZgS9a81XZ51ZODlO0FiMRC7HkAMsos1
ThIbxObctnCrTPuNDbfYxUr8ERRxpx6w7xmbP84gAziBUUE+BIFWbCujwYzk4sRJ04DSoTzUMqJN
Qe9LWYlLYhvpdsdECUPxa9yPOy+2z3kw/Zk8XpYIKGQr5zcL1LvDGxXVau0AqoEkuJ3ZbRPstZdR
CffH3S9/HwYpX0bvkHrfdesTOdp8MXhhxIvcZJLmG3qPTUneaVdfx1pvG8ADyPj9PAWLI3GVaSZ+
09WYCXnmZsRswxBGnEfmQ2ACVhNXnxcwpy9Gvhj6afmrmNAEp+ikM1uoPaBSlKmiPJlx+qZlcS1i
BFe2bX7FxASpyLmk3DA1ZKC5ZUbqouw1zG3REe8M55bU7PbScGSrUD8geexEWKF0jg9zUjwm/oc8
VyfLoXqtu3BYdRjOZZqiDnAZEBjtHT3bPMKmGlxEQdEZRsmaAcuacvqWGvaXaXPmo/X1shYrCt5Y
Kl0OToLI5G8uCXIHKMNCYptZxS4CcbkxzPrBWoWVNTQH5UAjukqh1nZ6lX2wB43I1C98REIhb86P
dgojv0NHAza860jsq3HzLY9QirHVKtMfA0LlJkQtHkfzb6ph9ofOeoR2zMQA8YbKsYnNG8uFsjWD
Tuy792G+ezCa2G9+GCWXQ3nLrGFrOdG7rdnEzPnBcMyDNOOTkYYHOeKj6IH5MJB+ENKjj/zV9dVn
wWdc8tNGGql9ngLCW567mNovc01YRyGuIP/sTNOOMgDB6m8f/TT2Rz2PG/C46KkWfXT2nxfdkSxd
0BQS7GECj0ST4tv2iqeocIH6toM8zyZztQW8CugQWxMsMKgYq9DhRcQZ1gm9nTFoLo9havqPMRt3
uXgp4HamPOGB1R2DKfsTlCYsbWrWgQPxY6r/GHG7Gq3PnAmlyYdLyszFI2gAXCHi2ZhhD2ePa8Tn
nnXvpEsosJzcqNNEetc8G2MlLvxJPv+1N+ZVKFEzDxr/rk2UArrQAVG2H25BSW89cA9ekl0D/ORM
SyAhu5HJ5FAttsRmFypEElndvQWqeHDFbWultxKHzhzXt1BLNBaSh2Nx3gf5DUcVxXq+ZvPfZ1+R
YW0mOZkgPGklBnhj/X0Y0vdkUCQziL8YFY9QPT6CJrM5Z0yefn9joiGqkYDzhR0CcfAL9bzo35IB
gSq59nVR7zJj3FuxQCNA+swoFmSSsR6S4Csf5HctjVdhTf12UN778kQyeMThyS+dhPUkgOHCWN+H
XnYyVeAeJWKotpgeyn90yYcJRWKV4Fu2ZP9hLcmZI1y3GOXYk5YLgqUr3wgcJyQgJS4zXpiDmBDD
zewhsxt82PJTw1mLVWY0kabi4PB3I19jbPHTOR3wsJKsQoEWRs9QTY2z09kk9IjwqYMiFDgZj1SW
bUbpvHV5fJs06h1ugV2VlYhuy1uzPJ/SiC70YdamcjhjRzFiGsOE1GbuMVTEcncS+apLv7I8CPbs
PRXz+EkE4MFZBD2FAMRg9HKRChUL0APlD7bN5WnIsmHvaqhIoD6LWV2l66OlGdmMNijeN3WdoL9s
S9ZGpaq/VRvaz5TP0yGxvQp7YdpdzFiXVG+0ZlZIVxF7UMPD6NFTJzUz4/kFXgpnAwcMYnMxNNyw
jvWeED1Djqgypm1hx0DzgJsTDIh8v/bUGxieCzTvkz3HsETbvZqAkWhByjUG/yTombgVI0l/uKgZ
CDN2pMvhgddPZVp8QE8DM5921a7MOAfLxKB+ls/hhOe+BAKxEZhl1h57430Tu9e2W+r2BG0C7/hr
rPALENFF3dKv07r+TayR/AgGgDx7egh3vDcYk7Xa+z3aQLv0nkmmp6+DkE2EDCL7JM5OWH8exBis
CPx71DFZVKQBoMb4Zxno51OZX7lXMCzal9YDug0oxGZB4aGupFMm/IDZc9AjwZs9NgY0qMrNjLWH
s5xonfGLjfyP5xObGIHAIPmu7tfBcjvWqBZXRNT8U3z7hcuYLjQWu5SFAjvcGqPkoNC7MR6QE2mP
+UnyDoHAWI9lxgPdfkXM/EEAneoJcaYCotdyHqjcPxN4sM+d5BKb0ROTnRcaTUZngV1vVB5f49Hb
BbL7mDPeMT31SGGGeis5MWqzyrZYmn9hiFzYV2xmPsKWqBPmO6di7Jh92meLUhr60KfIKTtK8zyE
hPCRHsYsDCsRORAobav06g36I5xN0pR6wSNEYGBWolo3GC1miu3BgnpxR/gDnGqjRRDB2HXxugvC
hw0Muc3I0QzDLt7WnBpwPEJu9GYkxcliMD3Fj+VFgORfFE3D7yTMM605j2IB0YDSdjzSLYIDqIO9
rdVzpMdLyY9ftQQmoZbexMHwSHvjBbRMunGiCW7DQB1rxPaqdADjGfg6wxp9fuUyX+HMi4E60yTj
uK+YoIURqRMtggwSisDNZ9ho193s4IjXr8pnilpx+GgNRCv0ntycPRPQQb7ZtQYyF9N1NO1r04Bt
nWPjNZAIylyUEjoeiGPJ9W/qsek3rXBLjh7RKR7E2qiUVyajoEUnBLUySveOYT0TEfiWLNwrrrt9
0iAOLi25hmLZs4lSV4GM3TNpiGQ77EZQX8IwPh01IT3v/X3BFZrQ27SaOYYt0FTLGBNHl99NZjEl
J1xGzDrpm3smqASP1m+sjg6Oqn6DQJ19+nBthUupxxFA/y7Wbufn6B6dM09tSdZfdS9Rc6yHeZDX
oB3srZa43DvbapkMimkbLFrDIIw/tTHdpipgLTX/a2wawnGey5tENehQH+a4Ikk9vOeYW4OixdzF
9dF42R+SFbpvhdr7HNfTV0u46p0Ju49r0rrZXn/PytY7OWQtfZXpEL3alQOmKYyRbsbodgCF84oi
CiTHTqABRKhzVdCjdUzu0QS2W7GZCxyMLwbSIJbLlkoRqIbByxQTyTVj5Nn6gbJWkvAx6Ml05AkU
8Pbqlp7csXGpAbjzfxDKeiqcDJSTQ/ikkHwx53NhAaKWKNVWYYKrqXRYh1aYbYJgId5RvjE8lja6
QBCJy+3BNg9BDOAdbffraB5AIwclcA3TvmnWZNuIT4TMzjWCmi0NYbIiCZXVhleJnZOH/yG59Nex
IypWAtOF+cRbPJvkGc0Vr8jFEwI54rPGPdD24r0FgZDGnUJhXv6N0uGHAym5u4n94snwnSjYF+bQ
B8+zxW4OgWPrRDySyAINYG1kKJ4LyCysNA6ODMGVot6dEBX2cWSsCkKN9iDgjWtlqxEfFpprC1MA
T6eW6Z3phtq0Y4VOgmWDDRKfGBZGxGG8n3nbRYiGPkOttXbd4Bv9/Gvgds/l5H0sw9+YhMYSSjzW
bBieWZlfS4bnMp1PKT+bK4ZXnWpzBQmEMBYzXfgT1n1yFvRX2H9UeRgzbENK1Q9ceBlzUZFne7BD
TOErOAkaL02AEL6q05OIBLV48sZMwcMXS4ZzbwY+DKXqxZ5cYBQGfIreVCw4AC/xwZYPuOMVTKuR
1XTNt7VNDtHoHJsupW0Ipq3ZO9WWmfdzasln9MjBMdQDsBcJtgQICp9R+pvO0XcVut8yQC0u5XVo
qrsz6kvsofBzdHGIZ+vhB7b6I1LnFZLedtGRukHTH5kU0hUEN11OL0NLmq1FvJ2YjJ826vRzKIJ4
Mxj5rcnbZ7/wQe4bdE2kr2TGc1aYwyplBxvmBf0naZb7Gey/Ywy33DWbQ2ez5kr//4smEjvdOGuP
HN20BOnB0ynSZIVAS8xdvSllkB1GtcC4C/akTTxuiXJgeKQ6FqQj9ieygpV695O0A5Dog12v3q0h
/ECItZ3q6K2WSAY51989Ud6RAZy6JD6qbLyiWz9Pc3hjU/BH1Hw5lHZ2czl9IGz5MRlv7NjO3xjq
bbB2u+yqMmg4iPKC3NrmIG5nxz0ldLUd2tq0oohhIs5ad+2EAuoaXWlKtou7jDYsYb22HfWWJBw1
nDdV7oZL3vUeG361mbyM/DNyjmw3Rj9msouJZ/8VE+N/vqCWF9GaJ+7kF4jwodDdjcyjFTagBY6s
s5jCJyAHTHarXpeziXc+SXk6mSPb7TnId2FCLx2qKzO6a5gnx8Ceae8RAMdqgj7mkAYV679MZSAt
pA/Hyc8IS74TrEubuq0+5Qj/iS6gLGtYKLZkmyfA1XJFgMH4z6zJv1qFhTetRxPtfuOClfdK3zzE
U09Awty7h95Zkug9C+oNAVKIr4qKgYJmdl+E7Jrq2tjZ+C92rCMRFlHC3mqjMgGcRJDpvGiZSwlz
Qv3ALjgdTAkmtrJplSVve4Vs6Oj9v03N/IAFHOurTzsHgBuDnEOREQ7qGRlYeWPLHmOZast253tx
d9C5n+GFgsG3HqLU/GndGuuYSgzvzu1efVZV7iO+QBWnCCVHTLMAmuqaGOTMcbv1mIfODnMkIFVi
XEY+F66FZnZgzkeRWqPJRjUpcuZbLlxuz/JVsU5QuWzz0ExuSTdaTP56+0WmrbFPVApT3Bv9o6sB
yJcT9WGiA/80RD2KodosLib8nwPHjdhGXojWSc/1Hm1HuUXI6l7myoBR4giKpWHZRBiA+kl79Xdz
lQBgd9q22/DbN8T3BjgYXTs9E5UzbMjwYDzRjS6mj6T+bHrJ2Qdym1paGSc3mwhb7knTWKKa924b
g3v2A0BDnio9dpaz3hse614A5igO2UzvkiqZ73XPN08ZMYrQ0DWee8GZxOim5Xmy+m0IS21bSjZj
2mKGzhYi2dpCE8wpOKjFAFrEygoPe5kjQb202dMg9V8bbAFPV+YdvNiInE0H4fLhLQQFCfVgZTC5
26qp0OfGsYNLaQwIL4qgehrnajnGHYYayRw0QM5Bra5oU7LP0euCPWdNv5+ycN4qJJuw89n0WRl3
qd9GxT42w38u99Hi2K34WvqwOdCDT/BDkj8Ou4lV04qLGQkAaOyy+DbVLCHGaJsv664+pAF2jyUT
M4PjDoLktQy6356OCE1A+J+IG/irXnvwQu+rH7JTP+SnVJBszlB0J5ijhWULlTPp7qgmtu6AShd+
BXGPFpaayE4/y7Z3VlXUbQMQjblh3x0l/852i8cZR8NqWMyJTbSYZCDu8RjjGQHsZ5ruOQebg3w3
JatdfQm0wouha9Oms3MytU9Np9TbpNSIApm0GiO51P6ScdOw6uK9QLK6KSZc/Ysho4bbi/r+BF98
07rOxyiz9WDNj9SuIQ4ke5tAC6nY1rrtK3Tnf8pFG5VIWtB+qUrK+OJN4SUnK9RqjOuQLWPE8iKs
6Ng19U/SDRLtZHma0uw+ZkxFW+8FVtPToKyvbh5flPaw99OU5gQr9ak3rNzO+LMYU/wpfdhMgxJR
P+Wz8+Q3LlqZ/KvHmdcbwd7p5M1mZifBzpAVlVwmiEvcjdgF02YtE/nseuLWaAvvup1/djmLIwBQ
MAwvzAJfTbjA/mD7K7tI9rM7nIYchoA51ywXjfYYt+LFruydP+fX5Z/dlH7SBn2fDzGTpOkaBwSn
oK7+KVS3i/3hKTTNq9e0PAbNl1wYJ305vgelvtRhFy7xRyaQ9Srcsw1hJtbjkVTzCZ3bCVEJy2b9
jVNkVxXlEYnNTXrmXiA33oWiZP1cPiHrfrIZb3mIitCKwc+p4+zZSb17J+e79X/jy3AjvLM9d5kK
aXSNC+Uo3mLJHO7/LI9UIiNqkfE7hfc6u+R+8MVj90QOITsn9HSR7B/xlPvfDF/YRSV5cR3QaQUK
rFskvS+rto52NYGHsqhWVjikglcPWw4/HITtufRuHes5EkdiOG8Z955V1f9/axWCQccugI3AjBoI
okxSapxymNiM+TOQgh5um6DsprTu2bsyMrcKVrGxEz7bTNAIaiVn3M/IDIcB6xoVFlJMtV45Incx
KFFiUnsQXKozugMGQP3wDcnkASqTVG8v4jhehCyNKXYW9QeU+M2QEg0WFuWnrv21Heh9AVFkoWcF
eG/d5mdALwfzGWJu3K+XSXPeBfZF2yZUf7Jyl8FCG5v52nWmcd+PoCkwwaZMNrUzbSuolC11DeZN
IjUY5QIhh/p6YsXwFY4GnCqcyE2+5YLZZQL4dYScJhIni8x29uqn3iB8ZHLESjHkKVh9nWVsbVud
fBAnvZ7AHHAncCUouj5rSRV/U80cYNpmN2u5+b+RpzniIO4tMGRFyWimFq+lBZ62nKrDYocoRw/p
frLknsgUTsNAMlCpKR+oomgEjKXaNKsvu8zuLqtiDJhsr1yEhW3Omizyy2ud4A2a+5OGb0NVPQPN
LSBqCAeTUdRcWmwz85j+unV5XmYk82RfMYs8/3+RDC53Kzr/yQzJ446xpYS6TfeIrndzxN0pmWq2
9rwxI7TefUrnz2jIbUAcAIxZRxbmBMeOHmExbd1mfmpLDYezGKEhLiLl+VaLeIOq8HtG+yIKvOol
hgFNoVCU75UuTsvPlUQJ+J93htdXrpBNUORvEWL9eITc5QRUcaD8+feZS21gOve8XAJ/mfQH4T4o
+1uuq1tsB/S8gCOM7GjWS7c6bbnRttLBzsrA6v9cGivf9KZPpU52LgKfyLzkVg99x4hzAjvaTYYV
QoqQnFx2v1mSbuw5QhgZHOLcP7i0SjFScPJdFz269xxo8yTz4LlxrR2GItSutsAW4fTPjU10fWad
OwJE5z45FpHNzo0sQ8DLwxOaFlgRRbB2SrrEJJw+smxkzOsGZx8F2GpqnPcK389qKrFNimltYd9e
nlD8BmvFzz+ALDRrnDY82dEwb4v4veai07a7tfna0ugiCC7fCwc7aY4axmoLiPHB3rMC5xD0CRhA
p0WUgPElofwyG3EECnVPAMEOXfClUQPR374SELVE3nMkEyI/eh8gjJ+8svkLBQ9jMY/78lUpbQ/n
OgnZET4bUph0Wc9PZrqcY8G8K1uj/IurzeDX4gPLUnSwDYN5byRZEm5nTvUgnI3sGfuRX8Jopgz/
tmbHlj39V5EoyRTPW+PHP5YmqF92+9HKakDYNi6z2UA8K6d7sVpxbvEcMjZB297mbPDnS9g2zi7l
oWj7+pWR2c4JqZTmGnOHg1wIINp66NOPwMGN5Wv3hGIKDDdKChqNhi5ieIscelXqRYejBxhL3x7Z
xO3MofpABAHAKyMEeYiyP6Of8jj15JyxkORwR6kvi/QBI+FQEu0KXCx4ixJ5sQgTyf3SgxLf//GV
xswM1X0rrJhXOVb/unByyd8Zkk0lctzhGNN3Qzg8y4oJC+XRcsXyLZZ/oO9d7HJ6y03vHriMbZkH
FzDPec9dq34L++gyzOWXcs1xtXiAxzghJcR5ChlQ9YH10nUemfKhd2z6aqEyjeS2Iycz9B2QzUvd
dn9rBqMGt+eKsOpHvQRPGsGtzPx9PXOTNoX97Mr+KWySz5EZ7MFDNn9nQuGi8YWuGQos5D5jz5ET
r5QsHMrpZgwzWo3IF0yTUYJV9Z/Yz/aFZNEI/RYxOP5JJsJ1ZR1DCUw9qMK3HtH2yvOXbKTObJ7t
II1usYFHkq5/vOqGBqov3Y2NgGhA9sITV1FW+tGGImLNwvpQOzFKFCQdmhEGMIx0dA7+UgYObRWj
tvTZsZHGdGE2bu+LIUle2P3MlPuBmz+BqnKZJgNeqnwxfdLYktiR9PHwsAebMawuoZ00TQa9Aw4v
O1djIEnQ7a5mO39JD8XqOOYCygB3GJFURx4KIEbNJ0W+zfbDNnbjwAzWYMMWhPk+8acvJRtksMPw
yn7jzfCTGPQLNFRNu9cMPu1ibKAD8m4Fiakro69+bMffaFMwhOiedJiyScVjIWirGePc0kZem46k
BE/dQoYrK8rAg630Mwrceq2wMPjtUG1aJBWUJH/zDs8qFR5KqJe+LE8GqH/sRYn36B2Dt7q0J/Ey
oyk4I92aFtqU89bEEMJb5i8HxWv959Quay2VhazaUVOi93cRXdFnZtCjS3ePW736DohE+PBKKhZG
87i3PupSY6TpEgaZBVGnGG+8vzKOXypYAyAnfzxIYKXHpjcd7wiMFqLUeCUf9B177wuhoy8thIA4
Im3QqoMnr7MsMgEUbT0w1ydmk9ZdTSQRpfWibkODKwcd8M2akG3wm6HNP6rZOBDRyQiPnG2ZdTur
hfYvUNWg1WDLFdbMJ7pDMA9XSQFu0GXRBmp6Vpa75JJzBVUaWoXojw6lSme3v9gyCLVpDrGRXwba
fRr8S7AQRGo0UWVPfRMrqDIDIqzLIPOObQu1Eh6h8eBGVvQSYWaityDbx6vPtT37+6nJdoFGkFeE
ItvYZA8mjXvqyy75dWby5O1JPmwSp9N2GYcwT+5pXjY1O1YE9UH9yxnyzsYDcZEl5vPUIvWZqkLv
gAZHFpVSc0q7CehSBSCxLY61G4YYGaoGzWxr5O8LeII9GIpJzXNhZimcFMxrcIlRTTtAuSn0Uk32
DPU/PMWtmKYvx60vHG+HkPxvmFxHf87uukh3mVJPOKc2fmLrE9hsCd0VflBauNuMvPkNVBRjxUgi
4bpnX0JXb9NyUEUcrJF1rztO9y5m5pQVCLRZr7CD6ZwYV7dGh3FNx+vg1PlrUmXsrjz9OyPyOTCP
WibG9ZMZ9Ue7b//GXfoIJFUJsphdgcg/508Onfao/fKZhe5xKlETDDrvvgNy9KgdodINrHa1vcHR
8NQ5SzRcylQuuNRO9qmM+uoOKe+nt4sK8emW3WNa+D8RRz3Ig00+jE9ObBzAOZzB0u39Tp+7MT8w
7H3tY5R60JwK2GoLIXvoFtFoSsFcc04vY7o6e6M7x+sVrOcSPEdP+p1FUV42S+4AuzStgAX1l7mu
t63HgC5v30hV2ViZ/58lXKTf88Xo8FqlOdu0LK/QYhBkgZuRmBHSMsqEYIyO216YPATORiM7r8XC
36kc/K5YOVHIuv+k1Q9L+iyBS8icVhj3BhrWYHE4Nj4hVfKe8hPaHvpeH63uODJUrdph5QMinm2w
tClg1TCEER+p4VfK5gmdlLeZMSC33bAn6oGSaBltNVm89QJq2GHgXTGGPXjlj0UnM07drXH6ci29
fjs6aIISHOIrMdqHlriN3MgP5swoUy4ShvmgbRyM7sIwiSW+iQrgXMM6t0sNdhzCuUgeyoWZvQlM
aGAhPgk2++sJ5nfJOk8M8ZlN2t5acPAFbqk9Dg6yGxoAF0CUCWBZTgivRaxK5YkKpnuCjk0mmj8G
24wgQhyWK6E0OUVp8B/SHmr0KcFZK+eLFoxgWyHZaxfWfaRnyuZuwCYLUiR3jWPit8sbLz5lD4XF
4uUlajs4kIyAxmcu1AJ7pliKPid7uAkXj9HyM3m81LnBl58Y8JPsO0+xWiHSAmZUhhg3yw4cAtNz
I2pfZ0I593YcwcKJO/ZUJW9bPP4n8TS2rbtvFQl1WPQgUR/QFW8TM/zBQ/TBwY2OTnNbNgiimgDA
R6zfhG89+e341rC5csfxs865uqrwI8B4Biv+UbT0kINDDWtLLFNd9j+WzmOrkWQJw09U55Q3W3mP
hAABmzo0dJf3vp7+fsHcVc90g1QmMzLMb6r5ORyRspmGFljPXHXfKiLYH1lmeIe014ONNnlfTt58
FyD/KIgIaX2X7GezOOLhw8OIN7Bp4cE6Txp3lujzdUI6L1ZUerL9t9xNzDQ0b2a45Pk5rcJ94SQc
RXNwjdR6RKO+O8qrnEBr5fOvOTirVz+X2bz12Iye6kATap4RDmTGpWwSVYZlho9rXbCffbFGUlQT
ydX2gWL9O4JiJ9pA+FJk4y7orGONHZOeRWvLVN4CI97Khhg8ADlEPdAIZzuf31H5ZRd1+tYbPfAu
2mWStcWqS0HBueQZWVM8RqkuqsLlzMD5U4nmHYM4kLXuqm7RUb1XSMBGGaDNswvxfygwdMiNTwTV
jnpvXvNu37F1sj14ToAoWMTW0RKC/rLS7uPApUZ7WcSmBjhbnS4FIwzzX1zemzg6JnRAY+rQBEkW
1y9ZUSC6+G7fQD7D0kk+ANvCYuTLuYYcElx/ifydANtdMjL4lYzMnQu4/WUOiiyh7RKxaeyWCMcM
1gKwQCpNmEtuXGadM6SFhtduNCXbm820LquPBOD4AMDA0d4G+9GY33yfVpabaaA1zLWybelWo/gA
Eobei33ChWBtxpgHg4XgNywktZ0YNRm6044RLXtLBQPRLyM1Q9/uzgXb/qVBaAIuS0kn0sJBEHsU
O1hyO1wojLyOyq3tf4LikSDDxx8FOj784jxqgCDhxdko6jrPU/7DpacAtZhdo2LjCgZnaWnjYuZm
Jwpjl45olW86p/mLbLwO/zHfaxCgZIF3WAEaQXAOpepz9nkebw2Ek6MK/0zrGnq07qNvE+YYDDKC
ddHtc+KYfKKiQNKq7a/A33nQX0d9HwUOFVMICIrCVrvzFEYY5yFOWH1ydkgS+e2AVZsRofkHnigq
mrDb34d8XNVdiTPp35lxiZs5iwmpNXv48JjxjhMB6b8XxqJRM3MrL6XjyGJJArl9nslKKvsLm06X
B5HtJQjxCxW5v4IamLz6IH7N9fkvf6tX+sVgGtCZyW4Gs6YLbwv7dPc0ND+iOmUjZGNx3tvUaBNa
w66BkaS0YqeDPBlZTF750ACQIeAp38NuYPVmSGiDP1j0jr4YE3QWJmZrTDF4CniGbd1igulwH8bv
MEcRN7dXrEGlf64zWieyAPHTUTdxAUGk3VRQMPAaWXG7vm6CesxoIb8a1qsFLs2uv1yU1jTSj155
jwOGhPquml8HtClB0e1DlETaAnEZ/eQgX2ympFeY4v3/QvtxE4d/WPUTARr9C8XzRKWFhgAVk418
BJp1hv3GGFh+w+wMZhSgOzFCQaHywDXPTvxiuv4OxhXiFXtLiY4znuokBHIeVaGx1YD/8qUCW4Xi
g0cG9kpBeOfL6tal9YToGqNYfrdtwJKSf+shzAKtWJn1V8ysiDXN9clbp60FWzfbawQKZu+nGvYJ
zmM7xRkPeYXJYkNJIbicDgEcffrj2YgKB5DgvR/2VJtPnw2N8CR+8GiTudlVWrzSukmuMBjVfaI9
h6wNxy3XDEXWslXb3juY6SNuLqxOrgJ1szMXINtNFu/wjMvTkb9g3L4s2V4j4cBVQ9p4LwUSsfxG
hGpSPzzIdqlG3XXY2QsWFg9OJ9/NkQIoMOGYr5i1wIMup8Vsv4DB6WeMiB2E2UBlz+aGXZ4SLokN
lfktX94L+Eg0NfjeMf9pUOgBJYDArnpMUbWs9eYp5YEwLn7wNsDQrA2IZyzy6KsFjVI4SHxpT152
59pDKDkYmK5n2987Ud5c0JHZMqeuFjwXSnWae639VMTJF756jJUCKkx8PN7Aqe0nMHQSjWH0Hag/
OY/nj8mwdzzKxFBPudSXGY1pH01yI/DfGZjUUXcpwfCGyryyMmvPu+BpTZF2CIA7+sTrqEtXtICh
w3cUzm/c/MSjHdx3fGkWI8UpY6wN0OrV5N9qPFj7PtwFnCQqTcUBXdtpJAdky+XlN5J7C/yD157O
CcJ7gz5sIqzZ8qy65NwZH/IW+jY7uDo2zyRuURNewwKfuVxhVsPNqeVRgntbA6AAD91WKiq7xlax
9L055k/BZEhgVLr2jdE/ELqIhjVkqSBZd1axYpEgW7HWrT22jzhxZF+8+V9ps24/RK0DwhiNQ3ZR
T8APX3TVerH5Gy7VKcVRL3vnJiKuh5/xauRMQbE6doPKkX0cqY9C4LsDNVGB4abTbhJ0iqMxWUfe
I4gwn+4wIprpboAk2NKJplnmo3WJ0GqAvKKksrIfCsSEWKiVXlx7F9FQwFRyrMDEXZrthhMn8UAp
2kAAdaa37aZkclVyfIz9nXHAKWrShdI8sCSSOJHtbddaO6QRRnjpUdCoQajmhifWRUf+VRYM/vIL
9I3YoSvTfktJ4FuBF0PqTOPiW2HOU9OAdrRuy9oAvuNm9wmiCIEsDLUtqn0r33dIfasVllwrQ/G+
58DEv4qGTU52EKXZTqvKm/xA0VULIq6tJtsEGLf/lMBkcyG5Uj7umSTvuhqhTq04m1QGnJwj9GU5
J7hSjeLBRa+jF8A1PlJDx2Qhsed/6DIdozRHhtBWNsTqLNJedb99WIV6RK78pdCTx2RMzzwqzdeW
Y+1/yNboJpJpttrIlCvIq6dOs1/QXlq25VNXsaWY1koew5PNVLAj/DYyLEyxyF3VmCy/vaOPfuFo
nx0oKApjSERRK31PwxHV2WyZzuJB/RcrKyzymLUqJ+wQdhEH9GhD/7v07rzu41M/Haoe6bha21Td
Xi21myySDnUr0JRI6HFqNwtsXHY8AjmjByotpbzJzpmrdxpPyAegn9yDQYgTa6fhXFTQU0wTfa/4
80qHfWF2+E+7xJdpmg7dXP8zwUIvw7r+xtRrV6fus9ZaF72ZjoGnrNBPx2wVFRRnaL4YQ12SsfxT
+ggiFzibVrp6RVKvp5qAqURWOuKnbsYws/1p4EdQ/OqjCZSVddJ1jEhxYDooU/KuesFe9a1D0euv
ia0/hb5jLYwEiRUz2w/2dETvez+3xd7LogeeiVs8fHYw/q8RMh25l3zTseVdacZ7ljdHBMK3te/v
DSIAPbNtiNjHAtbTcnSTJ83MuClawZaH9EsuaDsWR2Mi72dN459BZeeY5iboZzw1wq1jzqxlX9+g
kreqte7gVMGIHhIKFxyH6VhpVE+YVw6eMi6csPzJnOxoKfXLmGEN5JrVn4FHEUfq2mjx1o6ap6rK
aDf0Z3WM+6Wit1samXsV13S70raBsCVh+zwnObjEfHJ3c6bdU1SaJbkcwMAx6NlBYd4arN+sg1FL
gWznw8WqvxRcoiP9yt5W9bOvvtbETbashOOQoAWpvPWZmr9p1bvKrilU+sQbo63ODiAiXJjAaBJV
z1oBnuxMqiw5TdP/qMm85hDsWVoucZ6BB9HnFRjNVsWswPymh7PIATzmNDmq9uz6P2H74OTj/JMd
MzFIUpGBb5Mb1qSM4cSBDnKI92kwsRevP2cMnwmcGakpEZjOHLOBS2Z8lajGpHUIY+upSW5yxrDg
5ehQiu5zDl8SvphPJRLLUgvpnoJQ2sz9e5DMUuVId7DhqByHD6gzDL0YSsbdMtDs7YAdgDa+c6Hy
dAiFjoOCPqp5kllz4Ur70tDhqUDpFO8mlOwYNHiKRC/w6+XcMMfX9+QYuBSQ2atqerRqUsnsbURQ
xjDJHcP5bJNZjHQViM6FDs2tapjAqDuJthiNrbT2LQchM1k/BO3K4TLZpPJkIpyYaZSeFIYOvDc6
UnSUOGdJ6PjknhNVph4zyH9lBsGrwkoBFkDiYOoH+f4B4mI/Elm9R06ZpBugJPgMLsNn+KM3Ny9p
kXd4Y7OuvGDe8vxyrDbaf1hLAQKT8qp33y2Sez9D4wWzH0kz0wZJbwJrZv+RY42CgcXDjwI1XuRZ
AA2Ih1L5q0C/8k44QsFMQ/Xg5H9yqDeiOETJ5/u/z5a8TX5vBjJdjODhKY10+42nyU976XcXAk4i
9ep4S4joLuPum4VhxEwk9X2WYFRrM2O8sAQgssvekuiv6zva+0deTKs9ZJhUUUBWEacWd+Iikdcp
74mVbNzsqmX/PDJzPjMM7zMzeSABC7pk+LpqO51VmaFsyypw+5lgcuo5t3yScMjn2y4+syWomisV
fSGdRmL4wjaJG2T9UQUGS7tjfrVyUT0dMAMbEnjKORQKtDN6iCrxVaGLzTVKWki7cxel7UGy0iyP
L+MQrx3/p1ARQcM5AqhTMJTnDjtZ1sAO98pL1YqEP16s4Aw4Kor5OYlZbPZDVwNYddO4kjBhwFWR
cdkqDK0dN6nZzEDZAF3UHMQHHmDzkZrXTy5SvyCBuERrap1YT47tfUhxOGboFyihOINDIngZnAez
J8QVsgc2kuk2K4xl6/6ef7KvVDR4VVdZhA6I33wCXc21xVP8JhED9P8ydv6YnXuhyGV8DXelfIoJ
ApksdQLCmH4FqNjXQXZI5FCsswdiP+DxmMWxEuMzpYfX6mfP1jcxd6tUPpwZUqbBX7LivdYD1oc0
hTbAOUkWo7+Lwj+DvGv3TSydEcln7QTOUkrC0M3XedQtvMSGs5XdNbps6NJcGa8D5iI4Jeuq+n0G
Ho/fRyRRc8lC9jWTgIUU/DrFDFyMOTNvXWff5JjQ2vHspOEOEMEh5E5oMEg+azkOQiMMrMkdxbDb
Go8mkpwg8i5jDGI+0je0wFYOVxVXe94o+5CgJUU1kUXCu9/7S/nfgZwmoaDwusOI7CpXwU+ja7aS
b0tGe0ntwT1CvP5dh0jjrVqvXEekLxG9Bwn8EnW7pNn/igmrm8L81vJmOXOMhXgJEGUy9f8rWZYe
C4pF7tXqmrDMm5YNPfqrijLX5E/2aYi8rw4QomEK0hvWxWulZeTxFOSHSjrXM0GCv2JvzCRsnOUo
IQCNJXtt6ATaSbvz+2epAVx2IhIcV3Ilvof3XUTgCLO7BN+cNVJrj4TdFbF9ZLEn6hOxhwclC5Wf
tg0dmIRQQj7a7q9FV0U2r6pjcIRVRxGJ9MGmpMUlJadk6jRH5RESDm3/h7U49Q+jf5WTrUYsPCSJ
JrD58OG5oKhh7kyi/tsWST+mgSRDFOC1u3QKMadFzeOtCAboImjopfXrzCyrpcUOAllaARq1sZyB
LroZXLIs31jG3ICeuHSCGVfNm8M6gbc0rusahHcUneUt1amzkz/TPFklFsyNdw0ioDRX5P1y4lOh
0eaov5BtXnolqoM0PGwgkt1emhwpkU7FLUCCoGHtjcLYgJJfh/3nbDsIrsH3oojgWIi6F9SQQYI4
u3HAnRvB2ZgGnpx5JYc6CFYqhRSJgpvtttuUNyEPhBupzI9Ohy5BjPaSS5i8y39JhYI+OSnuRR6J
bz+PHNJyYHCzcnRPpLisid/BXW4tWXl2fqfGN+zz6PBP3V+mRFutaC4amZCShLIsOWNlNcjl1uTm
ox4xB43XvCciqTLQTGOz9iTGccsHodmF3K0EDrptAUB/42yym9hUNCgd1D/96dYgVM99sB6K8GtG
S2cw1ZXGSUkqwAwFGPiGQj1JNnL5rMA8TC+m9Zo53oL3mNOmq2KAw3L21claOjTy/mSNykkgTTYa
gfykNPFkEbOyIZmsaTb+nkgC1+Vd2ZTPXagcpVfIpRiUpH2RruhHMZEgJzWWumKgjc9+4SyIdGwe
Hl74xkf/PwHrvFw6UQ0eQxYvjAQdrNcuAjHpAMYmu5F8gire5GN8FGaa+CGHAdMGsDnXukDmiUil
pzlkqm8XV7OEY5oz1UUNU5IMrK12PDeL4o7apWXbSLeppGXW7c2euB1sRVQBmf+rp9sM/eCwkVqz
tHAclQaVHKzE2RPHDU3SpMF7JVuXNvgrPl3OVXgqCwbrUDuQRub5y/lk+Nr0IrGRFwiHWFvhMI13
T2p8uCmZju1X+J1n6dnQxxlkf56/NGhOIO/iATzt16qhL72guxqD/uQ2sPkFZ225nBpeU7gIt5CP
QwIpsH1YxF0EixTUlVuCj2odpCRc2ClWiqKTH4UvPSWFk+bXwUt6wJRufJ9se3pz9T7HHNEpLriJ
Nju7rp5IDmkCRe2tywJCb0S6UE0bFKjXcZKdp5q2ipAlkNdjKmXdszTaDyB2Fn3OZEYSOFlQo9Uc
ZiQeiST2rHzYVMGN3r4mpcODENM4fVvSHerrjMwHEFw0TDQwELf09WHlmHit4TJVBDQGw/k5VXM4
C+j/WEF7lcb8wPxAG5Utwe3aIUNm981ZdpsUjuDv/2kUITJk/O/np4MWJ0+qMrxAYELAqKvfPM/7
6F0YTTZd/rD+lkJL0fyjHUcHgPk0Eozt2CanoHJec3Qxlqp1URvthFL+fqSrOdoYMIzV3qLpAPbw
EjjFR2kOD68JD0HcryT1l6IlJdFyneZaT+ghtKNyQGhiK385lRpuQbZ2DyOaQbXdXENmLxKNSIeP
NuHZxm77meHzTVHpsRAWgOIhrBoWFdCVMV5oKvIVSVJnyylFJB46DFTAMEKcmMqGb7ARTZtB1+LW
sx1dxoD5MKIVH1gvQ1U9tR7mtXN6Q3btIK+1GGawpaaoDPbnUssujG0ueHJjI9TvjX6Mtn6gwoKo
SGYtU9iQVmyeOYLGVWvX+i3Jsqe+aBCkyCiap6R3b4mild8BGtiw7BW6nPTkkD5MKGRDuu0pUm4o
fKMqlWrKeggRsVLSAvKg+dZE8X0g91ABUEGVgb8ZjZhs0qSAzHDJGhI3aTqOdQ7ogWbLRAHXuvqu
THHnTHiTclYWjg5OyS+ff8s0bZS1svQbpJ3IsZ7l0Ot6jyZZT4UDNgM69TAh3GrmgcYym5p1kUBr
qSgmdVud1zgY3Qylf+CTCn46RTFOIxFDTwlKe52duLh+N7QmHY8APEdX4SqcpojQBPDWFRB7Wuqt
kapGTIrqNJ7+mAD3GZVhxIVUxq01g+g+QYqZSuXUZKAKNRq3V8Pz155SbKcutK8l48qlmlUWKHTb
w1jIZciISWM/4LleDPbMEEa9qG7/3A/dq4zz+9y6dQ2E6hFNYJJaZnjYzSCZe6/1Tsgn3Yx1kY4y
pu+yPEhWBqP98SI9g4oAvt14oNBGEMXDGp1LiZmdixByk608sGs+tCA5lKTdOOS3gSo7mgYcaIUo
370UZN1o8UKXAY7Zg6MwSIX17p1ONec+D7r/igDCMs+GisoMI4eBbTz4AU2vt9R0kYUXG+LmrBqF
Ji4o0TX5G7Fe09AdFUM2A8GuYi1nNPkNycg6JDXsYcuQEJmxDHxguYIGmhusIwjIdT6CO9dXulW+
UtTnFWpQo6q8qd24KrxvuTA1eCvJ+jhJh/BFugEIiWBG0fztqePy3IJ0FmLHB5ZpamJWiLEvOEDx
fgZp0uDSCAET5GiL9x0pcOpeO2A/CNZSwBULNbRZRRtGzeCfkOhECTKZs+dcpORzzhD5aJdl2WKK
w23KCAgK0KFiHuU3DwfFEZMCWRqN0hPjJyRPMpkVyBdgMn4aeRklwgnyz+Qh5Nht91rwDB20mtI+
hHwTYo3RLKt8opPAa/DxZ6MfV3DLId23JiYjzX8G/6YjE1Ax1V3WVPOcgYkQz0AGyazYJlutE+WZ
RMBWFRTvbhNU3jousTGscUTzFhbtHxKU3n7IJ5M79IBHMdPidMXWpQAIRiklf0p3vsRTUYa7pLAh
dglj+EJDUiHNkn8Muhc5UGTpqS0+cC9kD3Jux3Imw/brVfhvebLLfHD4jrajYXCwUI9x7PYINvaN
w32sgjMf2jKLk7WRuNMGjUJm9Di5x9MbQsMrvlBuys6QVSETlfIp7DIyfOlH3IWzPfrXwRq/Agsw
LOJREQutsaYtU8fEVK+myjnpVBsTbDZ6SduOAzqlR8FnjHQwjBb2QkbzzRNl7vEvDsYfaamduzp5
Vbz+jUpoTPHKwRiPtcxnenBDOzQz6KTT7+zW3AWvG7ziEqXDN52lLWWCXLIa91vwJyAHOXJ7p8WC
nBqsfTio6gecqCXKFZBLHj4DDZJ32bLSeM7T8XcB0BzxABPwaGmam33xKulO5ryPqn+G6HJKi3KP
JshKnr+lNOssQZyeB0knZS1PyivzfQBHU+qyBpJkBmXL6tGjV+Br3yHcLrzin40a4KK10qeZ5Nxm
YmrRwkSCQkOQPpkBBIcvsIjApbj9JwmbfFeEUN+ywMzA5EschAikMmDLBizSqnJ28Ch3MoEIOOZq
2Lp+B9oRoqekAAVSIrCuliqRF4tCeyXa8bmnwBrIT3V26L3iBMT6MobJbz0JaGLdsERrmp2BcwIr
QGo70herwb1OvD7ZZrLeZMQWcT7LJFQCUIVec9c1WM7T+LMqc+vq8F/T7jtxxrs8EQlZEulU4DUa
eTJtskRztqTz8ut92Rwavz3RWJI9aZcJG9rcyLC7LB+MKTwnf617lJvi8O7kMyARPMTrvpHPkYXS
RH/qUTkTMedyYqfcEqehu0xHNl07Bc+NSS9vNqBPUNKvCFig/Kuix0/MqD07A6aELLODSTNNEG57
zn/QTOD8eutZvz7NMhnOJRpiAngcw23JNyr/KHl16g7oqtBRiw2oB2idMK7wiDoEzdpHADiEZt5k
ztPE4RxVyAXk1SFFEdDWUlpa8I7JjmQzsPEomwi6uDGR8dEOCp3mDjJZxMDRhpgWoN/oLP/MeJfb
xQFpCfD98IAIT4Xq79kY8oDRLMKeGEXjsox2MYJ3GZG6MJzdoFl/8hS53IroBNOa8BnXYLdm+6eq
MAXowy1NrI3LDp+KAjG/+h7r9hqdd4A9XmWt8QhnfG98VqGFF4WyK936U7HruzYg1QXGqZysN0Wf
/4kMT6j1b84QrjViV1zqtwrjdxQocNYIpwQRXaPbWz5+0tVK2qm53W2mVAW6W8JcS2HZaMVGTdSb
Zs4UGtaJQQsu6OU+JUDrpFqNEb1TLjm+ulZUbRdXLTJnEmimYCtnLlyZbYUMHgF95/Tmd6hSabAK
C6ID47nf400AWmOjmBuXZ7wuQ2/vspO9OBrBuSHuxRkcid+la28GszooNurIUsZIoJSptBzNshUq
0qqmGDBiMXbVBFZ/4INz+9MR6a/Ri39k5RQ9ajJDUTlYWA4Ld7DuwAwiJTZuTfBJx3bdoIFCW2Fn
IPh3ivzho3Pzkx+ALK9QrWnq7pw17lJeUpPHOwKKZCPSlMHcbcO6wehSggJFYQDJyk7NIz4ZWzlf
C8xKAa8rX1qZ05PNS9rDHog3jY6eQie48ZJXO4cbzKEjFSvrCEwNAuHgjAx3pQYgR/nv2qw2DVuM
riZEuWgpZyZ6ah8yU5cUUwYWsnd72hEoT2xy/rv0vmNTRxAJn8X+Jm08Xrrl+NjzMUFlsUaW8SQ3
0cZnB4XTsjIuSnkxEz4epAG9hTjU29VoW7dIyZEPLW4aUwtb68fVII1ysIe0DH3gYHKnmt4fswnu
m27sVYdM0UQKM3YZyBsciANUQ54EEGL2oxl8Rj1OkZNhbAj80ZQDq3iXy5oSWCwUCEmrAn0pBdKU
U6e1aIghUryo6WtL9KCdKDm0hDOfN+HbFT4dxEVrPjF2mWg+S65idUyFaciIuYQbffU9Cou5n6C8
onovtg7SIMjdTdl1/zBeRVi3xslXs8EbY0+QQddF06mkE8swf92rzrpkLSZFRDkNOfBzLGLzuQPd
0tJTgu4LlHrG7gnVQF5eGjO9x1EyDKaDGXO9yK+YaneedA6gEj+UbS7o1aLThHEc4DznN+9JiQG0
5WjbMGkuDkCeEcSG00ynFFfHmYycE/wwWCkUGpvppx2ZUNTAMhIN8RDYcNTZByNKf3LX69Yo6LdI
R8C2bACCeJ25tbsou4eqg/ItWPCUefBRnxQNBAj4Q6W7I220VHuoJ22HwHkdtT8Vxw7nw7Nqpn+r
ZAQXjBNCY0CpNcp7bZgPJUsvvmrxoICa4/msdRv4pwmvJ49uZtPsugZrJK9+GBHmIHVtYOA2qysb
/UekhjHC8c0ABIbmPRnIosuRWlNwbKu8a68m8W7yrWQ5Iw+9qEasGWHzFUGPf6n3pFG7qBzipmAz
9MI766xrmzhumf0h8iAMufqLlZcnulacID6tSjUeNMLybC/S0utXhQFsWJmbfa417wif7+UkN9T+
iSTlGNjjlh7SsjGz2y+4F3nbObCPjLwRGZtJsbtuRdzDf6sDoz3h8mEa297IiLBor7AYu/5Z0bqP
HGajNdBtzqKNS96MwdSR1brRHGaXiDv5Xr6zuu4DPCFsk/nYu9E/M6RdCKeJ3UPPmasoTPGKmGLS
sFb/BOIMHAEkvzUAO5D1UqguvZDqAxcGCIY56L34b1EMd4O0Bh7LSt5AiNqzMQZfVQYA16pucWiC
sBoe/eQ5oOFgmepckmuxCEINwiDztL4MZmg8GMbCHIacfpob52ty9GOXpNdE5+nR61iQR/x0HgSs
tLwjS/whJUAda1RQM0qK7P1I/Gcc5yCb08Mf0/TzNzImxJ6o+2NMF3psBMpk/F36WmreWXbrQvHv
gRFeDfyJqhrVc5lstXh140Ozz/jugIwh6I3vZASinNWESESNmd3Vq87Cca2ShDnVd55ZIApTz0u1
GjYz2a6fDutRLbcg/5EbY5Axg02Bt/2QkiWMKUWtaBdAtLJZSC7bqlYo9fL51a2cFXqa/iJy0+8Y
PI1f+j85MmEFUrYaGe3Y1y9VFVwVJLtpppPvEHva32RmJqWwwjcrAvqjjlenjMjyN00z0Dpu1/DQ
bxktfx2z+xqHdr9Z0eSDR06HpV7rNszp9C/a5Jj/qKvEQ0QmyekaNP3CB9KIChlvFCEcBby1ACDg
1yC2Fy917T3vq5PJKMdpVfDI3nQexhw6lbZvIwdRiLBA5LEwLno1/GXx8eYRTXMmyH30NYJ1mIRX
hyFlV1VMWQAXUM2g/+4vbKVn2EPtg875WuUVm73xDwg2O9iE8TIx/itsY1vYeF5GvJlgEMKVi5SL
h4DGFPkfWqJAjdA/nGrYIbe8RGXhWsHjsHsUMTyfzLIDvNqQ1tZuR981tCgApvcZM6fe6bxtJVMv
mgTo9f+lxI0QJq4eNItXPkZDPHa/n1bNSDuJ9N/myNSBbdjOThSvGYmhsWYDMmmOPoIVte0uKqot
39oOzFIycMTyvdwvztErTbUXY/cpDmZLU60fgY01ogf6SH7W8S8R28hQ2ydyAEjDx5G/rTjG0Eld
dXWIMk2FVrObweIHIpy6u9H014Hzqo0jzcHuJ6NE9yv1OY3t5z6gXYnraFgZ66rWUasLvjzUYLBs
8BdlR9uENjot37hHogad/eWEdaHjoAUTmAsTckfEYRbBskwMC+cSyuPCRkd4wlglSdbhhNZ5QWed
NUlxVtMF8IcEs2Ja01RBNRVsXZ+Srt12ivWODSVAjQNPUhnNf/CYwRz3pzjoto1SHwaH/r/MgDh0
AFHwhxQj/NHTricHcg0XRQh3ifYKkoEBulHzehaQsBWvkIJD2ihZeYjHSZ5CfKxoFCA3SlbFScaD
5KhBBgeLKJKqsMw7unJIKlCc6MyBZJv2mNlLclA0ETpkaeeck7KnUe6ihWTlJ4gWPEjtpWxRWaSU
MHXyXP9HQzhYia33kgRcBZSUm0NLMJ82+jQeaW9vbDvGlbNBy4HcexyuXtlc3ZrBde27K43zt0U4
H+kT7UkTGZJubOhEp2uDiV1JKyTN2lOL7GerUNLWU7WvvGY3uGjRDRqtP0CpTOa5ZvcnAt6lqdGN
RyUThaycPuZe2TXoiHLsTksPV9g4rq8utPUFDw7Lg4+ZyUL1wdMJYrSqDbhfgD7J8JjUbkzOOh4d
SexLQaE7jihV5GqVLisHo4Mqe9Wn6CQhCp7uc0SM82N7kczBSQ4DdzRPZhoeYtM4gB/bprWRbHss
FjrFha3IRmtHbzfRPkOyc2d0KRgsjtRYcHKqO3JGUpDUzq0FFICc11UDRWYp43PMZD3ptG+rmdde
M1wcDufWJTWMqr1PVyGoY+bqFFJud5p4MHZQo3oB2TiO2pNvg4sAP6shShOT/YxdsVbGIWPDgxGt
9ujsQ2BBIKbbO+OAYBmZa94dLctf9SmmeF2ApYx2qEz9jdP03ePEdV371HTOvnLuoY7MUEqbAqTS
wY05RcuQdNNX3w0dVpaXnnjJW1vHOQBu2Kqa6rNKXdtqFnOzAa8sYP80mXicxM4YbAibOsq9z5Gm
Dst00LSTykNvM4TCyAhQvFvSFvjKymoh6bYkEWqn7Q1IW8hQccIof8YOmArkHaw9QJ2F4wLswQGf
he0kkrnBWzNO236GXFGyUdU+ezRo7sKfWKWsqx7EWKvBCWCq2bXNJsP6zKmaj7JAY0kHnAOQnLeW
aWt0+qUx950hFtv0/decfhrwZSUKWH7/kczGLXCN96CNX9g4GiVDbmH4OpXpK9zReGWXD9Om0tNN
/QXO3dLUos1AxsF7oBWAIAutTTpvTpAc+wlZKVTKoDA4/vjgpbHc0d5Yq9yF1AUe5QPc3CM/QOPO
IjT7dERz316rtYE+gXnOg+mm0Te5FtzYNLngsJz3pJiORVd232EF5ADXta1Jt1JaLIphRaTFiMRz
FK5mOyxOHqX9Mhtgfthv6LeQVoHKVbX3UlVqOCzIzjAlkIJHsYq7QnbN7D4o//TtlG9sw0LqxMmx
w1SmOwweTrbxj9ZpBT6LyWcFBDQEHNBRHNb9j2wrJPs3CfEOaP9kerYoZn1USbWriB+dKf0FPRuf
MdXD6rlsRfOWFWbO3V9l0Fau4WzNyjnWhJCMDb7IgDhg6kHM09ui/U1sccaD7T/aT0ml/MUm54/h
5F/xkH6PlH16bS4T8DOzQYfES1FQ5BU6HboPgYKECE0/iqnRd+jZpSY5WjjtMzK559Jopue619fO
oJmbKYifFJSoUF4eYRzra683TmKQnjh/8D780hHCXKVU3ytswdUdLnvtrnchieig/T/7SIs+dbOL
9/McK2hE2owaHCy/WW+DMj8lJidu+wvWBcLgwpJyB7CEwYxRYoASGVCyAcWKbhCtrxjnZYvYLWtf
TYI9kpX0hTFp1Z1zYMO+86++grwlMiqFV3+UI8rqlZ3369G/odgHVJthBxqZD0Sxv9WmOuZOeayq
4Ta6JDQaVfoaqva3ieJ3PTIb04yBW0EOQFEAnbqmNWzwZ/oTAadGmfgU9l74RNa1hVf1bdVWvO26
HJkBOte+0+VLNKyPEIv2CM3RY2ApNIBUN4GSrwk7Iz2yeo8HDU5SrcuaRT5h0QJ21ME0BWPKGaed
hindY0h20weOJ2uoHfIXU0RT2cKS8Timi4qckl/ivsOVIk0/KwdRb3V+7lqUFHKHDkOXxyVmeONl
LN1DOes9gyrVWKZW/pJ46CHa0Emfq4wTWW3slxEiSqq399yy/kR92W9832eWEKFb3T7LM4f5IZ6X
dYcNlPKO2x7Jj48YPA4y2M+oOYBwnbwZ+noQ1NpKaRpnZac5ZzWquSh9gLsmgNVG+zna/+PozLoj
xdEg+os4BxAgeM19szO9pLcXTpXLZgeB2H99X/pppntqXOkEhBRfxA2FJYE11xuwHftMGXJCv21Z
7wqyaFhEgF6Y6m/j1eCteVLHOsffr2CfI5Z9lc54y8DTxgPjP93zoIft8uJIjP2MXPXowsDHBU7U
l+fPHkdM8tOAqhbcQz8Y12Hsg7hpjOAYgU7f1v2QAMlBPpqC7ma7/mnOswfL6RAg4WomjIoJVQXb
wQcoDcxCTRfVsXyCQb8bMQ+rSd/u2BKSaF36Mnz/Q+XzU5Inm7HLPmWVPtsDLuKy/on8dqOK6lI6
MO+m0TtwDVIkffCnkOHPsDM32bjsv2wYm2S8mPLFK0v28VswpXzEiFkHV6+qOSVWOw96PI4jHCsh
ECtO4dGbKbs97wGs3+nFrb1dShDPRUjvxunkZwHqxnzymmJviuwrH8Dum25+INy6hRGxq1L3HVo7
E/U5f83Kkma18gm2/n5O/D+h2R7mavqODOtUuNlWjRYZKMx6jn9PJuI7bJdqZVbrwY/0LpzKl1ki
pbl19JMnEnajYWGcqPRbaBNQrLwzsx774LgdYf7K44XfsreeE5ud8KCbBwZzL7k7Er9yu9tEJwHG
YG5Oi2q/2h9Y5FW2q5r5XzAuHjJGMXAznXTD2fecGpq5MMxMWwtWrwlioEYuztzx2tndexwqEkv5
a15X5QnBkgMsks1gEuXDc91vRDgS3al3oUtdG4Ij0UIU43XUOsdu+UMMmzfK4XgwKhSszMrgXFXV
ZzemJVhe87DUZZ1MHLlfkq8kkJrUG/0ftIbx8AHsdXT/YlCKIOFrrSTcWs+c7mTrr7bl3ujm5vjG
F7KLRMdAORp+5AR+UTR8OYQI9yLkAKSF95XPzsOcco82GSNSUE/niMa8xx4XEm5nVmg5zpdkYlVL
LOPcDOJlktm3LC1M3xHmsrEBRtsTWgPJTByyz/pDGnrWLiCo8R3pFv+9Y2nq1Wf0V3+Uv0zYXm2a
bo8crxUHTxbmPgzA+FSIWRTRbOg9NFdtKYdN3IO3dsePqS2tfVM5DKl5YsngY+L2hWq5Nf2jhqyW
JOqG3THdueW01Kk7FCwTH7XmiTgWjW1UqVWSqKXBtBCm2kPbU7PZUKOTtfInT8Nf2dlH39H/zJwR
Jm89GSboF1nUP/VAHQ06ZVYmSc8k6uMtHZDPbWnuXbz3m7bAbZnh+SQzz1uRZE+HTDhUQXqidyO5
KJPNckQ54SaWwW8GwMut2YFOZOlhq5AlpRD3Zqn60TPdF0cnfHEVIcbc8xDHKyc+6IkHRgkagDkU
soKGgXlo44qRRUgPdjvCfVM8y3Sz4uSPwvAs/eJNRmDOGheA7uA/q9r+Z/tecJuDRDzqvFtmHu1j
rcTNHedqh3Z1q2Awr6IA9Z3VJxTIkp2MPGq/fJzdcMlI+is6hOS/MR5eFwMCUZVy3UcOu/UJcvc8
yv+Tkp6yoIjP5ltYzmRJ2Jxz9maSw1430qpcoL9r3U7BajYgJeemfVPVsltJimHlSOc2ivgzHbt9
GOhprcv2WVEqc3bznhe3r4ZVG0wQIbVPpqN+NgLnx5DNk/DEtXI5dlWAfVaiHfWKfcJFDN5hTjHi
jSraj6rCLC4meP1+AGdFuvuWl4UCMvm/KwoIqdEa+7qdLhDmLl4LKKlsSRU7w5qKk+OMEdLxobU1
LM1ETtdaJwBrKshClOkxoG+Gv5Pf7+IwYvyZnEoC2Y4Ls81KnQ1Vh9cgNnd9n38uU0aDPW/uOhr5
a9z4lXeTJkcnS2r3W8bGa1aYvB4AcJkMWpwg4P6B/FuGdIm7P2Y6/mQGyltCWVQsX+C4PCOpqK0h
0/QRMxhc1JrTpkOsUGdUhhR7/DZH4bI4hS0l29V6CpL8NFYuTwrB+KPfs9kXFUsat0b8QQ1JxQmJ
2XYgeuvAxjHkbJ99Jg6Sn5TpkdH4Sor+JSjUOZxJtGeCZs+i/RhCD+HSpmQ+b6M/Od2kXSFoZKue
eUXwsfriPDBFWJU6u8JH5LSXW+fAoCs3CL7LBPx1ggJkLFsbDZquKAwE92D+NAXoSLIQi1eSmWqz
4CgwpXj2e+FXtCb3GwxhvPnU2SrKc1uVt8Z2CTz6RgsUO7BOuSofLEbXDh24W5+yG7ah+tIIBj4e
c2TRpLfZpiqbW5QIcf1bDOMDzYqvFojKPDWY4kZs/vzcSF+txEagKHhKqzPCid8iMgjKKDQOD/xN
bEvbc5gtodDqiUkkILWRM/FwaZT7K6Ne8mapXxJRzjT9sOh28Nanxj2zceH1hs23ouJzJX2CkRk1
V0pm29zijGCZ9CrUTQbMyuFsATTExKkJT7ptAeOZefSF9nDmRfVbiZZDcnGKjfpp+ek5jRbe4D1G
jj4lMdsvgcrkjCbGj+KYAawO54k8CKPo0mieHDW91Mvvs/xfW5EZ7UKPpuTBxhVr8Mqobfd1TCB6
MHF5YuV5I1SGr2cgcToe8srduFFwsjPWpxbjkUqZHWn9u7RAbm3adZroW2HyyXgHrUZZ30jq4eUa
8n0S0TW2rCI0xK6qIr4PuriW0v5TZQ1t5s12JI5PU09Oyqv/hlCAryKYj302XZZoyfLba88/ycJ4
dynD/P+yprxXq0h2a6KzvDAstuluuTHsCTVJP7SGexGV/zAPALxKb9gI5ap/zDvtu5e0ADfy0d0D
T1MnpCtcimlLLqBO+13aC//SpT2Erqlghhnq0cyRmamf2yRha+8zD5Q1uARwfJbkiGVBftMo6hS7
+lQRp9lvSX6fnrbauXQlHeCW08BMGo0vc0bHyqzA2QRWA2Ui7RkL2jPG69ihNEAAwO3i9h71QQjj
ERWyMYefYvCz05g4JCfK1tjaZdavrdlqNqCQ+r9RVvrwk/LBOPkYmfxVTrBiX/QDzZ22UyE/4PIy
aTV+ClKZPicygVICCrg/yaGUd6URSIewIZ4dq3DCu9+p6ACqstoJjylD7sTJiUMZweiht27GxFAa
vCLn78ab7nbh2gedsI5iBGhfbUYyVcNO1SxaJDvq3GN1dcMfAEkEqZoTdROdw7MKNF9YKwOo5agf
Bvs4jvHWSFOKaRaPHwkNd1UZxmvlfLZj9VEWn8v/AL30uPwveRwDJjK8exWArMNQxJRywSnkZbGk
IMFT/1FM+BMAwRn/WA1vtfPhKlrf+vCvv8z+S0yczmbEx1KegrT5iSgYt7h6RMmXVSQWp6A5Lxma
5Z8UbgyB587DDRaEWCa9XVHeW2gd2gh22KEMsnaleiAzM7ATnuNjBqWlDK0dqalpuI9glLz2l6JY
ziYfHbgbiW98QDBwrGfLxkDsvYydsc/jX8+iiVh8ubgGbEuTMDv6db31dIgagrepscms1GgW6P2D
fF0+IL+clTd/47I5Yzpp6QBJMfnGOfgxP1xVzgeedosPXyCG+ZSL405JWmgtmh1wRbsEfwuNZmv6
JF+GnMZdTYTdzD9NvHVcnYx3SRHHr0WHEu3jFwifJn5FWGjc8jzjZAwFmKLiK4AcS3gIXFmGD3ax
YBEq/xQWTYLlyeZL5IuTvvPMz7QbgLETSFkfxpio9/yBfrD22RQsHrjlQ/EfnQOduTuxKJHWPNqZ
t/wAUy25MpdxSHOSurrZ7CybDKMhuOGtrvkX/d+RGp3l6ytpOKiLH5zj9oR+yQiM3inejRAyFKr3
YkYY3v3FaRUvGjIXlEvEPxNAY2vIxnn+SybywOFiveRhlqwV+/LHuHxOvfKZ09oRRihvGnXq6/Y4
tf2BwMHfMYkPY+nsuKrauNjBazUCEyhPlS7JBTF29V7bGJTX4zwQTJc7PiG/7PLGodRrZwmmPUCs
bPQKcDpYr1u5huW7VnzJBOAmUayXB8W1//mD88I3UvLSRShax2Z3HcQ/vzTwydTbwYS0XJ7M4VYw
+ODP8bamTkFxQuwIISK4O5mNOzSo9r0MTKbjR4GEVvHXVEnLif0pMIBDsXun0S19cQz47lXCwOWq
eVPZyJLcRjx0SYMNPwQgxfnX/CwJOxnWT+Hf3KxYhyg3vWUBVynrQ9+2BWkjsq+lVw9rP0L4DFRC
Vu/L5ndcHm6zczYW1ce0q66AMK2b4mf57Syq5GqM5DlIz1Ori10bfHWF2tgk8h1KGaoi2ys6tzr6
AbhZuD5+YzxG5n35mct/QExwtLenYxnsMO5bxgRxx0W0lqdLl/AUrJ+aLdXyOZbFBaTfJ+tDu3zi
Wtn3OYZ3Wssnc2TiPr8QZLUcdF8cAr6ajpr/Z9ZU++Wv4Toviwt/CFU7mZo9wimdrs1yW3M1KIOE
PWYeUgFDpuUduPzGugKAq957Fe6liC/8iLkMyQxSpdK8dSpE9NktN6xvzRgDT8SM0N5/luchseIR
8FX4vNTjHWaY/TojCAA3szK2SeZwRlPRx2I8izNzb8LUM8eKpA73lujVfpzVj5XOb0nS/Z1irMCC
fhkoyu6XQUsnONOD7uatUebXZJLBnuSwQ0+lHZAnIUsTe+C8aY806+Bcqto7MRTbLggal/oMs5rf
2HrwVHf8WDwplPXizw8RN7v6nhQmPiDaM3zBDKG0P3RIpitD9AtN3KRiwCPenhPe9Hgr4A+If9OI
z1D5xzjlsZ/sv6nobhnQ6yJLSUAwfbS6K4UZK2F3yNxwviYLLqb67V38LsbQAFcjWDxKjxNmEZ4b
q91Q9L4b8JB4svuDzSU+d17KiyfziCrw9VN8yhFiP4qUWZlb3dkhM22vZ3QP+rzauuDA211czXkk
mdOtFUuIaHXr7ufeZ8CcbwTh1qI2rZNRQakwxr8OmHheTW8x1Y1hW2Jrgq0U0PFEnUG8tkYizVAr
TzR6n0xKJ2e0UlNASZqglRnAkRUPk5ovXWu88j6G9cI2c+iPaooOQxNtO0Umsh4vlsGg3tAH1dOv
HMhx78xKngf2MTpxzKeS0cmUGryfcOKF9ZM24n9dy9ZneZFWCM6Y0E55zHKUdcxIGF2k3nyeq2Q/
j/lJtvOLmIFKueFtKV0vwfvWRgJJBCHPx2NuzOB3Wd0dvpgBbelgaQuaFoA/Mqvlp8uHnuGaBG6w
TqbuPM/ZdjLhIPpt8yIcF/mkm/6QKfm2Y5/xT7uGCHwc3ebauNmjjKy76putyaSYUYJNhIk3hV++
+kH/6hT9OcXCbhqMKgg1rXRoPkXWcOy5lCAJ12VC+a8J5snU6Y+wyrOMagoscT1WYTnsauOzhSiK
z8l9r2tWATM3O/I9Hf91VuzJELUduncBkaMLg6fNdgPHX48C6WCijbJjztCHvAJB972mwH/HwH3i
gPU7yHRJ6QUNx6/0XMfvXhhia23y57Brjm3WPWorOTSNvTE7ceSyE8chrTSGZ6NvLq3EWEf08xBm
KAYDwQiu2i5Si508fZNWfJ6NyCc2nJSXoFM5iDgasprlXjaKoj4Etvu3dfyHKKJGI9HYJFMmhGJi
Z9i2xHwMl7NLwWW03eGpanHkudWBy3WHWw/ydmw2Wqo9kYFVz661jnBe1UNzLjPW8KhEHSZJbuJe
sbZsPLaOSDlutC5okfbVGkZqfYZfJcxXA0qWM1t7fCztOqZ1p4GMus6tiTj0VJzncbiShYZOZ+Tx
RzBVQBzafTgt5o0ayh0BkAF7m6Ci132TQj8JamFPCsas7L36kFFXRPwfIooNi56xng9bTxQfCNa7
NlHfzhCCNeWhDxkMgKxs6B0pXAw/BS5fuoPdxMaIGz/4DL2y1FbEj0nY1Vj2KPtBFSC6kYZ0lIjJ
f3YT3eyxmnHverTPYw/LyFbO8dXy2TlOLvSmflsH47On1C3nTrG6905XH9k4HSIXWCT7NNg0/jEd
hleJVZbMxLVPXY4oKFuzt+nUCLcc8DFsoZF/3wr3FNjDqcmSS98tdn2fbnusqd7gH1y333QW0qxI
jFNoObRzGtWpCOz95Invye1AVKbpX87GuDm7/jpF7r/Ao4KpHwDc+bbgNrHDm1c4713L4B644JYR
xkFX7nNmj/sk9l+ceDiPIeMx03yNm3BHs/YD2EGUA7REheuvtxnqL/dQVNQ/g0VldJ1vzBbWsR3i
QoVF1+BOjSYSLtWxbeqL8KanwJMPs9M9tXHwFiAR51Vw6lm1hyS9G5hLTHY7lP2yb7JwxcbE72bA
hl7dveE8O9Wo214XrSnkYPYmzjNL5NrJhL/j+hgri44OcisUSLkdHvcx+y0KhWJhxH8ZM3xJZXcH
xTG1F0Al+FE+BZksnNinjU0aWRcqfhmUZGg/nfombdM+ypi5DsVc92Bx/YNfrF4TAPYr0wRZIzIH
gJDigBiq4dgY+lw1OA6npGZS4UpN+nxpgGrDb3cK2QYyWyehQwa5XppLZpn3D9OYqk3YFL9WPfwb
E3UhOkrDytjD1vX8iU3Y/x0KW8cWwz/HddwNFzsilDq7L6U0cLk6DfNn0WraNhtkvnqad4idHmDH
vt72Nd7jepAMcVI6Wk1DttuOgvUtXIL5GuUGE8VOxezwu/49z5VxjhTvEK2DY6vCs9b13leaxjN3
V4YsrlghP8oWzEyLSiZ40OmWOFAMcyILdla5h+FgSPepw5pgO3W9D2D2gcYxKO8oXPycifeaM2Fo
ZfkZNcQpS8d6mlVGWtGGWOw4cGkQaC0Bbs4uYQ1PPsf8OAuem6zCVVRVcEd1dU3s0sF8N5Osyr/m
qePJ8kN7b+mq3kaZ90xRGuAOs1kZVfrHhoYAwqmDcjQ1GmmkYZYNEF3YLWThRX4f23NROFdbm/8K
mAGRXzxEKbRjhgTDWrV0BDWMK8yGzUcxneuwORN4xP6Gb63ZD/S4b5u2I/waeheebLx0lB5V7Ucg
g+cKS0WbFVf8Aw9zmTEd13WMsco3/s16/JA8hMR1t15eUUPaEXKpqTyVxcIj1x+O8l2G4/rGOXzh
PzygFDwZDYXeLIlkPG6tQTB+nj8Rvx+1CbGoos1oPQ82UchY72w+cTuBeKWh4WR0hEsFJDEZSTp7
yT7gAfkuJO8KHzsVN/sfFTt/4p6Jbq66p4YOvKQffrRlPFZt3XH7OhFCPGhFn2ElI4IyJwVJNZIH
4C9rm8egRuEREFI6c0P+e7vg2r25WEfkTsNWftEUfqptBl5x6HMrQmIHzbqnOv48QXlbjj+Or97S
XMMnoVCo79GW82yHUKT346AMnA9QGj1DHA1dUwrB5oPNBJsP0mrK8bcFA6AkKxh7IWZa2V2wzaR9
7JEN7/xO8/PnoMNP6RXFoZsrhqsjE+0cOcyTPi+W4C0cy+8UY2VQ9igc6etoaM7Q8pC30MIrg7oh
1A0lXBqH6ahh4iOfm4Ve1eXOJRy6fC9Yq+FzGF8gpbudSNAdJhuJF6Dxa52JnfSQhd0io5y32XcD
lasiOGbmtPGn7rWRI+OD8jm2qHEoNN3tc5Pec4PlcoCqAfafh1rSEaorbPEewBQH02Lv03YpbM/Z
Mzp6Nsx256Z9tA/Z8+HbmjatYT7ruln0gP4QifkhiasbTQav9EvcklxfZZg92xTZdhVBkxkR1Jg6
/n4TspDPtaNHEq7gcBIuacWlcgBw+xZgN/vgYiZl2eHVxSOIUtan4wV851fAd6Cd/LOa9dU2828T
CjRIY/h6VsybGRqpwbhsYMDIlMMg7+XK5mhSN/xXEunlQRxwzFvNo82HNGN6ZRcPiYyfIx53zaMi
WHGUqw8Ze9TQtIhuJGQAnaw6LBWkSWA9S2c8JVGwM5iwHk3O6eRH7y2Lk0e5Tp/Rcza6lChaAdZn
59C586+D+ZhbF13a8bD9LYgJkZ/LJP7nuuQZKjebsIcJBD1yV63Nqtn3qNmuT4aGOgsMoZiH+Dzm
FD0UXnY0YyR/UEkWt7l1QJlGrx+ZDtHnsdI6JCI0kEuRIfjQnApOwg9vo0Hopxr2U8UjwQM2JQ0R
NPslN9gCzR3AJ2uW66JIEflETz9UNTD/xABQ22veDZvCAr7rR+1BGp2zdTys3HjCKNzR3hKOlO8c
FhjqDN5pIM1YDjkjn5w8JVveg9GPn77ZMnqVJgbz4aGN2y3j/53l0CDea8awmJ0y860rsNkkS//c
7H62WVvilcMyZdAPPKW3CPZ3tOwjg9QYN46fvMaFfyWe8VQ4Fb+R70D5HDkZTyXKOtjCdh2w83Lm
OllPkcm70ajNjawBwFfgtg9xsYB8BbYR3oaeS22sUXvhwbTG/C/HJfJjtHCy6joG4I6IxKRpHbUW
u4LnFaQhtdMg2Tqi2nEyXQzRXIvSfKknhJI5PI6xPMQyP+AUeMHjyYlD0AxMM+tOc6rCQq+3LqBj
v/J3bY0rUw808sb9QxbNrzG/qOjis2oWHwphtNhB4pjwls7WnbtxnTTFphOajsRxeC9mHhJaIFIt
DoHothY7im6OroDD65ceNwNRIRjIC5crikijaGAEaV2d1ZLOEmG+nRomZG4mbrlhHRM3xGYkj2Ma
rkQw7ZRpGkwKHcKgZFTY9jPKSpNkP02E+9NKjCR60sfl5qwyj9YfpKgJx2aaY1Jc/suEWdzkImIO
O4uB0UsR+TvRaH+j+/lQd9MjLtyW1i+nxzbSnJlJ/PNl8pkXWG/K0Tik7OJI2AqUeCS9KMk0Jbc+
5I/GSLZRhJ80SjUDe+imW2vIUw756sVkRXRoS0izekTfX/DLqhXONogk84oS5cQs5onvc3xJk+kl
SCJG0MO9Kf1XMffnEe4kLylxttkH14bz49FGD5yJvV5q1Svdch7TMetS4P7JLYwrnW0+5o61lcj4
kNdXAd4tXZB/bXmdqf6ZiTns1+DiBz4+IGuX9NZ+DOlF86oaBqdnDFjOo/wsB4MhVsPkpJg9Do2F
ftOlCUDWxxI+htVXSh3eMKZPPQeapZvnKhx6g+kPAfZfx/IHIe83XoQen781K6N/RkdoUYtrwLOY
+vPd9Cv7sUxR+BlslIv1gkbnHAdgxqhRxfI3mdBUqyW66lZvDB2AP8oWBQgAG7zq3WwWO5k3t8pz
mUBBkuB4hO/G65/hY79D9qe6xnxzNM9vDeK4GNnpzdGzUOPJqVJ7k4WZ+6k89mVRMz/YDj7Gyo7P
Y5u/tTS2raOeJaD2ScVbdRkcQ6nUec4C5DWmICstqRuzxqXMwlghKwAqtyWx1ar4ZSv8LNjdkRXg
lwtKBrVk05Y2MjL5ZeQWZ0U1D4/nCKjCIlZFLWtPn3iqXfBuJgvDzFis65g0dDY1qDHkcYMdCwhk
VgYOB9fc6L0TR7AvTwwW4AsLlXmsWTRbhcsWJpI3i3vNOcWLxr3XOvsIxzBpKdbNOag47YtjqlAm
Wjc7Z1zHvI4+GEuiHqoZ5XbQsIN4GwiWzK1Omw9npFqXdSiHRloke6+ZGrpwWyLWlgRyOxOmyYPD
4KUHlcq3Fk54mKPO22D5N/2Cmraj8W7bMx0sVtQMzzmrJSf9fhtiEXb7nnJGC7p3lfxwKZ6JAYmz
6ZhHjDVYHgBEP6sqZ2fSRMfICkOwbzSuqjozD0Pm/3SBJRmdzWjhVAbjtvWOUWldG1+fWoXDNFSU
rAZ9cw56HLxpls/0z2BUtYejhQAW1gnqbjj8Fv4Q7DOe8znIoPx5z6HNqAR7AtMVjX9GGkvclwMy
QP8zHUVH15SUiuDHwYEEdYpSy7BrX3wOlTSSdjhdzROv910X4XYz4mmdxTCieyf5ljjyVppk8bgQ
K5osQPM0QPGAycnpqFrlnr55ublHcSGZ55q/Df2cduqS+PPueLyOzMh97i4O+FkiGADN+ckIaAYK
5+Rqgdrgz+JFoybWZWlFoiiPXU9iyy54clr/PYyL2xTmO/w/ZzuKd0lWXWaJR7OYHTjDDRbMTvSv
boyNPWwsb8PkOgdixXIh+U5+C2NSvKY4MSdLXLop2mPnUtDeC/qfK+sxyhOq6E3ePthnc3YRe4+Z
6LExFQHqZnwwnQgG1nJsTGP3lVLdfWUH1zrKHzv6AGCOIAD0HmixksHY3uBB2dRF79NJpekM9OiG
1ol7zJP6NnbOb4H5PK4fBZWM2GIQNRzO/rwOA+zMfRduKPJYL01diVIvqgp4ay7JTT+htdgKPt3u
oy2Yy7oDc1Ci4dHdYE/SNMAFRrmnLOiczGJdpCOScnTHNbkZ/OZ9TItzMfrpfmgob+x+ip4Xx7KM
2z8TOzkvYrChbB6Xsrp06KWSgcVcpKskgUNRB80fNzQPjZltg6A40M8ODMTq6HEqBNQCKsJLicJr
YM0ysL2BrmKPTIkP2BHrgXBQvcor/nVVLo0L3vRbV7jtdZE+zqhUQWZ8+S6E0wX3zd2xtYtl0BZe
oyi6sVN/KQ30BmRj8rhWfrcYaNK69NQs95EgDE0nYZZVaxpN/9ZEzd+QSu9WzAMvPZgstvVN1Orc
EQeb3UW6Z8MS+YBEsPgZLeZj3C0elgQqSTxYXc2E/C9wY8PSBxzYgRl2GDX4s96AUHmqHb1Xsrh4
0fybEy1jqmkwiPDZT1Nz5mfuGyu4rLPtwEQ4mOLH5buMVXAZ42g7tfc6onMLbyWQsad8pqeli2/l
PIFbsaDvLfuTvLCABAxMDfCSEp7sb8Gkxp2Oq98sLHgKqd3tmIpSDNWl385i0GSVDBsgMOkn1tRz
FTlbyUZ/OdRbsbERFmMqKldoFt+bi/efhGaUI2jj2avbczcZ77hEtrIhdFxjKxI0XBozqk2vT1Sc
7ggavsEVOVhmiDOBbCMpzaoF9InnFZq687jckFNJUJw9WWGY+2EIfjKlmQOjKMTiuQhwPSSg+Plq
4jjY69bGT0yiKCMuOEzyPKbjjifsX9lHvP452RSUB3vSpDwPw90K1AO+JW6UvrCIhC0JbdRKbWjm
CJPzEhvxs+HX4HnqoOfEbjFkrSTQo9BEMgmYNsRTjUcVeBQus01HBI2Hez+J8qs0Wbs8ZVxxt7x1
cBc2xdQkF4jdCQH9ej/LAIeOP8+bqLCeJ1U+DuBdB7pNXOCXNpnDNcIotAIbng8GLCtPAOpKgwUR
B97aoTd9Q2Wre+gd2t4bCwchzskvawofWjNG+q5K8ykGrIK1is6QEvg/O/cr6Fq6JMwy3DiyuZdg
sUyYwu29R4SWfFoiWaSXhgedBeuwGpJPLAxYVnEqxLgjVq7tcfZnwXaXpaEFVaecl7HE9jxKqMDl
u0dZA3XLnG+Aa2AHYmi+QYFnHCYYplTRNTNfx5BeinHY0vl2S9GdeEyIa2TXOMLKVSEe2vlfpel7
z8nWm3l6SNPqTz5ZzxEOCCzzzMEXEbyRi2wxvEQFgzsWx7vTdNA95UV5E1obRgbWonQKdnxh+8z+
adjKt6L8IJ2AzkzTMD/+UAf2ZR6/IQOuSvM1MFrASL9zojeTE95rilw4aD9aScjmpEGgjN5YRPZk
GYjvuw/ChyCLCsX4I15VU0MLvdwWjGQz7shGcJQPL4Ig/3L08hWQQfwijj8sYYa3YXTPVQm1MeqH
XahfoEVB6Y3ixzKubzgimftXuJIJgoy9eA2agOm9c1i+EZxzp5ynzIX66c7zTvPqY/zAoZLLOST4
bkawOjE2rrWNH3udKm+hhKMaoGbscmm8kdK8dvigOJ+Ta3YvYWos7ARWJkPyUZEUEKQkX7fQOCTK
L53of5ZPxFMZIBHBPJ8CKB9n36+YX0bevg7pa7dpxMWMXvjGDm38oY7NU6ipS+gpVa6aO5FaBAT/
ABgJKrH7JEfv4pagHYs5KfZibr4y06vvc03bt2eSOWMHnQNnQWu2E3AutbY3LHqH0mZ+3zSyX/M2
/wZi/NUwsSYRK66Za1ObQoOeTqMzJvSrU+ZvdevplZ1OqO1tV2+VazykxBZr4FCouYjXowzXRivQ
/0KWyUine96nmypXu9bzzL0dssiSkhNdo3ZuqNi0csG8Siiw5c2nH1l/wKRuxyig6Ch4SsPBJ5I+
rXTe791y2OMQX8O5YWBHos7u74JMSwJET6fqJjqMIQbH5PDi000rY+tUluNRwzvkVmBSNXCYzeYH
purrmpZbzc/IcZpqu/9AJd4rRTOOLaPXOB8fXE4BvqYXZ0m7h5cyDA/d8qIycP7VxjmWw7EmwMgt
mcJ9c4Lsjz2/mzUWt97mZFXtcBKtIsot4hqxMfqKnOxfOaa/BB5WlD1TMFtly0Ko3v18efro6CQZ
lV4bzLBeomHJmKesYMDQO3+8ZIFFxjWZtJyYIWTUYlupkBC2JqTAK3c75/lVmxPjekrINWp+l0Gh
gI5jHSluHOn66SUGOyA2ZvpH26AkDfb8UxmfyR6ctRt9R66x62pc5BkBrHagkrps2VZPl1aNVxWa
R5ccbA2BYJ0zh2fxvXDGomugdbcZ+9+xyG8WC1DcZW8DT8fKl+lj1Nt/KMcKVy3LYdHAK0snPPS0
C2V8Nc3fDtDWkq/goMOhN3fMYqlGeWW95yIHdQwrBFxhx2sba9uhB0Tj8tc1vXtbbn0k2SdCNfSA
48mg0GxdKusuKNeZpwidFvwAs3ArMYetkAm1JY3edsK+W4U4zHPHmkWFiFnSvlHW0x9lz7T59U8u
Xr1FB0b6m9Y9N8LKW4aViKHPaZv+Ki7ahviwtfL9/DXS5PEAe6AB8Fmkq6lNY/6z6pgs1434HQpu
oKrELIqo+5q6WNr7hd7X1xxdcSp6VILE8oy/nFw7Qjj7Hb/ucCWQ7WBg8x9H59EdqZIG0V/EOYmH
bflSyZS81BuO3Es8JCQk8OvnMqtZvO5pqQrSxBdxo9xaTEPn0f4qCMGufFJZqv90REkrAyxfuwCs
KU4JBxK80WFa4puMqfPEZDkJMqYpcftqk4+EAumF4kNbwX6Qzn+ul/7nU294hkp5G04k1xuFIrsu
8ADmiZebnYqGu5waFKubToR5af4x/bEuuxtK7J09iLpBrH1e/ncVktKo8T2HqYcmz/tkDxyRjQL1
gnF5/TJm+5F5H3MP0Pc5uKd44eDC6DenISBa/N+shFS4Xie4qR0BXJ3pu+NtdX5Cy3zGbXTs1tr7
qgNKx8FO5Z9jrvcF4xktk72TePdTOb/ZfrzDun2zqqYxqSIxaK4UCR+wFvRMcfevvZj9suAE0POK
WMc4j2G91CzC0sPHrvz4TlXycXGCV1Btx1Sj7E1e/U4shS/NX0puofX7TP4P+feWqfgl4egYwTsm
wwxChZZwUWFHNQMHm0x/hMYrD85Q41xjlzKmxGWTC2vnpP7XrGZgUImByVw8RHP9kDDvNZqWT8G7
ElWif2mikoOLE5zywRyZW/oMRfFpufTfqFm8KGp3S77QQ+gRv8PbuqdBMAbCx58b4JvAjEVLS7rX
jH9cQ1yuQm2Oad8sRw9Jg4RIz5dpDEchGH6zus09B3OJv/ysx0bkrvuIjSueWsDO/SNWjis1iT++
FW+jrPpxLPXAZdHtyx+KOt49P9o3afWq1JAc1GT6s5UO11yl13lmwqIM/Ys1BHQrvol6WpL7Cag4
t/SP0SfVlIOMMt3q5pweSFScQmJuG3+wvikH4rLlo4ksCjfgyKQfMoeuvZ2j+2dIP7StONNJlfLT
BOAys5aaFuvPidXJHdqz3VU++MclgUOYHZKVPtG341p/Tqcr7CuYORR16rr9ylRRbvQ8s2sO33YS
PfbMQzZJTQ9tAb8UxxPtUQrzc1jKFzoC9HYiMmlpBGh71JhRE+spYGizHh8RU71PosX7xFYsZhFs
4hqHem3kp78SoIpoIo2egv+0Lrbo76U7Pa+vferlnyrxr0nk7U2QsYuQpvNjQCmFipGVvq0C6GFG
ordL6k8RzF8m447gZo822SocSgyTbeqlT6ENYHFGr3Bi9x9s9p+1DXZ9vbqU3jDD5cEujutFar3A
NFyJD33if1p0zDQuycw04hXlPnU0Ma9ll9ChgWHgPjEhCD32DsjY86vsWXYok42wzECL7dqLizGb
RFd2JWRzidl33UojF/KAYWCLQNVTxWlj98dXt/FGTJj8byEQ3Pyx4FLSniMd/ZfMqDkDD4dPS93g
23dJVr9Movu0quDoDRWPtc+OGU1HkUxUx+m30i3PDKu7beDW7u2E/Q+KMDnyGcIBV3v0/a4CLdgO
uCOjwtoVQf9k18Mr96OnDhKfqACZZKsBn9ckYJJR/F80zvZjXYG88awJ7h8Dto5HmPrpCKOUopa9
s24sP7pQWTechOquZSDLhwDhP3WxSlJSuXUkwQlIgARinW5TwNZa64bTEZxHn7q35I9DYEQDYWP6
WrfrMlkRTAvpps6K8R4Z+qUpKb6Ma94FO4qPWF+PQFwvrW1/iSm8F6JBrdPoKJ1LBnhSzwGfqiRt
vRp3PAqv9DuXfhbpwYa/luMpRd+7OpT24GIBUZs2X0lYXwKdcn9vmieNRBgtEga9ZuvEO5U6f0Po
/K1Hz85L7h0LN2DSQXaz5Y1oxl+7B+XfINYbT1Jkpk5O1YRnq+h4esrfUFNPnZZELiuHV6bbwYT6
cZX7GWcihNFhrqBlfh2v+rITcP28jRhsUOctl4Egt0pjAiwY8UaHbDTroo7H6j/IhCSCIY5Cy3Be
16PVVAV3/mohAu1FUsbfNyrYhQlX+YaExeDmd1UcH+TcnhHzzYYyHJoaC5C9+WwzVXecG3RC4Mhr
vRhF3tjzNoGL9XJSnOS1ZkLoFPpl9DEveuOrSPoHenlP6wM8xA7SKEdJ37BIUULqOr7a5TGvST/O
4CNEtIv6/sMM3Y90y18zEEQQAZQqMdzGqw/ImrLstnT1LQBGkmX0xiCQYoDj3puOnNcbx/+1Befj
XGXfgKj40brovQoYaotZ4VaJwIHzwY3oKAz4JUBDlJGGpXTr0jG78eaFqUr8bAfVczhE2Jpl8DgI
7LhjP8FOwuQZY4HfeizEtaENuZmvIfDD1C8x86U37lxeWI9hf7vJkwf/but7umEFi58HFLGKApJd
YuXHoF9wnOT3cWOuS8pVOnHk++AZKlWYKYEw6d5w1L4QYXqo2umSj3hpAm9GusaL3HkscMl8tjol
8eBiEStTzitear31UIM2WaD/4csHg288DKTm6KwNKzq6bTllJFAR1nOjxXC3ycnBlvqTZwUXDgWB
zAKWAh5MLQYiae4V/fy9iIkBzn5HXXRSPExjSL07dsPSei4wwnq1AAhhU2Y6bOfKfRyxQMnUnvZ1
H0L1EPy1ZiTdRCs6I74Wd55hQrDGI919wY1+l4XOKzaQBPoaJ9pkjIcLxZPDKXLmix373zO8TBMg
8Q6ErjpezmnAuZjrV79goGl0AQhVTo+I4+/NSJWGXeISm8qeAb/jHeuk+VCAndIAaSOC8w/NZwvO
fDublDEFczoUjTvXhF/x0jxg6QJcFLov62/V4zDdFL7C/5zQZuEyVMvvdBSjHparr+Mm5HPYGOyf
G8/Mpzm1z1hc2k2mwGks7QO294gGtXiXLcW1t9P71RrnhOl936NEc1AgZnORwqa4yp/LUwdkAgcB
p/Z69QXzI11U170IAEMsndQnUOdQ8/3ZwvnhvTqXk3VdRxQ9nAyFkSCeGV1aEEO7nIOxzqOrs+4D
47+4np7EsDwE8xxD8oOCkNdvgpAxNIsHu43vpjmlgoLFoXaKlRpLepvzA2Oo+Jk9/kQ0nIb28l+I
9Utk5oDweiWCivknuxVTBA+Ggi4GJxO9Bqsst15sEUMuQ19da8TGmjV6XauTjvCeY77NKG88PGfE
q/bz6mycyx83yvdjvOzSor5aIfm9Cgo/UuK/OC0xHMjwtciRwNX6lZDge1YLkZ+wQKBIINDEyjrJ
pT27fn8IOVJUoTgbXQHNqwhPslQ67Fyt47P6tde69V98HX0MrfpvXSMHJMFVZWXEe6sxMbmdppmC
kVvogmhJuRHH0rmP4vRxUv7JtJjy5YQ3ygmfhJ98J6Z57nr5LRyX6TvPk9vEp8oz3jaMqwJ4BGiH
sRvpxxojxgfwg3JVgU1y7nl8EZxIx7sjHVuaoAVpjGuAzM9MFqziekowreqZTOvh0FTVuRUcnvIB
GIDqk7v12ullSbOXStyKgRH42kHl2BEuJfKy5JrZZQpKnDI4AxAEHkWoHsuSi6K0L7xrLCiZ3GUu
jM7edQ7EGImxoBOkdfDnTVBC1/8S5cUhsaK/JeMa7UtzjlX0kPINNxN7BXaZ50BHN1WSvrWE6+vB
xfUFLWQSd0gaN7NXnJ2SqRwJAsGECy3jtP43j4nVOGMbCeQxNkSP++Vc4x8O3eE18uK3iQWDM/bL
2HAQLjkSJor7amy9jasmMTbfcvmyaiI/oWQIox7aIX/ImW4sRfBDLzZ/785p4oTWG2LhUjzNwXzI
kMiAdfDbYL6PxUTZGXlLnCCEplO2dqB2NXM3acbbhYNSkTJywAzT83gsyJF2TeINCUvEAafq7tJn
zaPqwns/WAD3uue1H3Z9HRFCjsXg3peDAJa5boo+v1ZxjzcIjGll30LNvS2o8QJLnu9bXii84wTv
hty9H0353JA83AAepe5Tq+faSe7Wm1A0jQcVUFAg/B0jnX81uLCJlYEt6q1Owo1omWiaQl0jmnbT
LHmHHUKbR/Kkw/Ex4v8AJPnz1K1JN1ieG7U+SGkqSZLSEpDE2X0KkmW9jdTd9LPU07fm3Buuj3k3
vCJI06IAIKbVDQfr/Lbl5IQI8ePlNomrsDoGQfmRtcxlUvfSG0M3mH8dNVY5NVw7KDE4d/cW5Qkj
2camHPZRri5WyO+Yxs1BUVSD1yrYMw0iECmim2TuYoy43VPhshcKrg2BDSnAp34atvyIiX7pKAVH
mPrqtfuGiIbMzmI/G/1sE1sFxZE9NUhVrKk8FDXAi7Z9wrcHKtYCnY1cI8LLeoCuO3Ez6+m262lJ
cBSwEuKxmxm6ftlPL1lpvvoc23jg2/WNn0X/P1b8zSQVQ5dukYK3xXfM7UACknMCn0Vj34mWm7gZ
1HzTljY3W36umK1XekDjbOd2tsxF6OEtVuYYZdBM2QHoSuG79gv/XPNDrw+yq+VTueTslcvv6JaH
2JHYedTwvv6wGa+fP4gKFZdRAQldUgPuKWqTL6WIViXYC6O64q4BLXFD7uvw/9yl1CVxaE9+uJm8
n6T6GWx3X3r9u2PTY211fXOXySLlclKbcxUH33OvkAUMhcX+cDFY1JQ13nHevOk7DjD+0rxhqDj2
K06t1g+scaQiDGl1NF4oy2N7F/vZvW8pLDc98FmL0NIeNMXEQU0bzjvZD7Yvti99H/vhx5JZYHK6
ZruE8m8oQqZrGshTOJ+0w3Vqvf1mtbWt3ejG8ZyTkzIVVc3BUdNzn8Us0hN3ynl1TdhWfNuraO8O
5M+W1uHCS/U2c7fuWleEBmv8Nr5snpcpvemH5qNRw0fd9dZmSgcgf7brMIzW9b1e0gLEtsd4cZCP
md08M4BDQzAfgS+uRYQLEDL9XTpVD5kOXwYALFzSHZwXvEujr577Wq5NZ/1/Zewd84h8XIJ7M/bC
8FgDxs3pzdwJsrGHRItHQSGts+A4xnCDjG81197nfANwDjt5U0G31yeadbLd4nnciCs/2jkBomhb
5hPpURBydpKRQ57oNIDdZhb3OPT1ibMphYMcZrr2YcQrRYVLfzcXdOlNYkeQCZCf+8+Zy9vUBdHi
tfgMJo1yFKJuLJF5wevoP7qt6zD6aTn/6uUmw5FM9E1enIABqbKchwRXaAl/c4gZF0sc8YudlVuw
wN8h1s1hSD6Ih+IbYSLTePXdKPxbn61nYlAbxQXf5fLg94wN24biyZGzGJ45ePvpU8eC0C/hC2Wm
57DDvD+z0jI/pITRuxmFc2T6/C/BN0Z9xlEYttHCcEylWA/7lat39EzeDoXejwtu5pg1ZACaBY0A
nBCQtRq/igC5LsAHeB5RWiN0dXBb1qV66R70wk0mmrL/lLJe2qi4Va6oUbcwAjB7SMREo2QJcNCB
OUUyzNQeTCOO6BPvDLa7zt7kYQq/xXKOAs3CVMwgJKUJ9B2muBQLTZN0SkSARZO1uFpI781ftYd3
zspXMwc/0sa2ITLB+bJ652p4m6lZeI3sVN5lVhduQme4l/CdiDD5wyGEFuTnDtRjesAZBJSe9+Sz
K0k/IedQvoVB+FvHXI850o5F3sL24NtppxCwvbk2+fDg+zUmgW6+uI46DMNMuTJePz/d51rS1dbA
7HDHntSmy7zTWtL0loT3fTmvYKyB0WWm8LzF/z+FGJcFq/Wc56YrnkNj0Pp9FDZPkQgZqoXWSuio
/19A3UrcGle8K4NDz5tYt8bery9odXdWIX8czaU4k4h3jgDYnqGxlbF96B2qejpDnLQAuLUNUoJa
clbT6hFIrywGZhe4PVes9F1k9UPgpTdd5X7jZcBIMRAQ9oSUN0Z1+kiUdCfiEM0ceup9TkE5/dEa
qBKkRNLHlQ6OsqY2E8W92degwq6TcKN7j/AAAhgurGNT9isQI60OY831ghDOs8uy1/vOq6fFF4MT
giSF3e5dl0WDOepzVjoRKU6bIf0ELxUj00k38OYXMAwx2ltDwr2L96lDdS20/71K29esCx7KpruS
hfR5//CJzrm+8argqec3GEXLGjqfAl6VgnKIIcR7RBNRNMPYkM7enZydiUtEQ3FeJ4fac444Du5i
ktfSTA/Q6x6BCa+O1oZ4AjGRitJySfQ4t4GQUkLU4MzFU+FKQkjYCclHwEPCGEflef02sOXuGoSF
wAoPIvZ3VqaeOa38IAp+Iyzy5tdrTK5E8J6n+F0Qot0GAKSB9oOD7IboUFnZtxT1WhzRMJyWX5j+
LykgFsKWwZ3JvX1LJrfSaBupdi8udvYqyW+9oiTkN71Fqjn73IiJsFIPIpgldLTruLwQowh/Frut
GFvE37Fq3hPXuQvM8lHxD1SeXezpWaV6LgLny2ktneI7D91wYuzUF94VitixTTww1xbupPkWpxqz
ecyfjYaxHTqqI37OeRTaSMOr15YRx37P8Zn4TBeGZNusHF74fS7VUj6NZf9Gj+tN2M0U37AWx3b1
A8WbnTi4cTt5acfuCk0EkG1UnXMmLo+hh1umm2OfIzrcO4ffW/RtjPLPuJBgVsV7UByxmJ+6oL7M
w8IVtm8RqZE8EQi9A3v2h4uxsqist2UBPjpNa2NUnU2XeCk+HJ3ovTumz2mUnftgekwC73Fw50sy
kMCyYpTQRlGBOFlUXcQCw0lk7mu/OLfDSJmoofZ6asi6CceR8LVj3EKrS3AGs0TQ2qLAETfS+qXX
u9JT6TnPg1vXGw5tVj/2EXl0ZxS/yTKd4tb/58ZMo1vNPR7Dw3M25e8OlbmdwwCtNfrFNzEyaOV9
GSHOFtXo7hT+2c1wb+nwx4jqWPjd7dxoql+Y5jMguCpwUVsPzNtd1EaC41j34DPu58GlEagqUiLE
UpynPjw4deccmnFmSl5N5a3BDz2q4Fnmw+2iuIXOTXW38jOl356XpjoFRQZl1s13K7rUyp3nwKLM
wh4DysVZv2XiI/5iksb99+JU+oc8UbtN7eCniTEyNEBFAPccgsR/aGnWikPUp9QNYPckP15p/hqH
W0cfm9eKI1dcifAIYybflzH34CzPftvQsMSPT0FLLUuBg3GARITjOjrp0butU07LtbdiCOWXaVKS
xwyXmvERae+3dRNrW6j2q56wW9r0CMlAFq+dabmhMSGkFpNPypdoaq2zN1VYwE5BVPfHVfeMmvfM
C86+z/Ap8uQJS3myTiifDB+icsaT5w43XZxYO6qWsI64gCbb7oNs2OtIKgXUXwvRTiwnB9LCmprc
KUGmcBsDuKg122as8/e69O7KPnNBJLRQhaz64vNxE4S8BF1AJm2OvuNFH90WopOcuaimgDY7u3v0
OaziySmwkvcsZjJ+b7JIPmdO+zsk/l1o9D/deg9OheJUAWg6NMP8/w/GlzhL9Jx9LFr9aHJNVjie
TTz+o+zwbPfzPRvBjuXkWPAJ6qoE0IDP/b6BmuQBfP5w6/BamZI8YjUABnN+koyuuchcmowRU6Ue
vApKauvfL773a1swdpNMX4K1JrZqfrH/k3Jqm9NQcYSm0eti2yHTs6Z7ky6d2BQ9HRyCI1Md/gTO
AkBJ+f9igWgNE+lgGoo7gJFe3fWPxDgt5+KvJ7xDHhZ4oTKp2ZedeVvi1fnfTTf4Sbf2NL7moT4v
mNLTqsFPMm27nIoTLB2cgCqW0jFczN6Z82eQhu6mQ2lFM0UqTXGXh3G4loBH27kDwSR4uUfk8rZ5
nMzwtP4BYFsveLmoIcBxyThyV7O4JpHaD3lwSsfheYnlTRine2YyyS7VkEvz1OYMldHhh+2KoY2y
3t1iBvUKYRrLgJeuA09yFfjmjhLnllf30Jh8DOAELNHMRvnCXgEm0ZMhfq0MpzW2Qtc+eEHdeHsV
WaKgEG9uk73lzzD6c5vaNL+0s6MkCWW905iQ+59YkKoKo25RFeBo4GZb3p7FM2tebB3q5IGoIPfW
MUnDmvK4MpctUpCI84chFKtugA89Sy8gHddrLxW28rfAOuPyeSa5b8GQM0H73DeZV92GWFhwScps
UYIXjL43kvldS/cYI/WQOLdX9HHKxuaFTDjGQk87sjvIWCz8qsBDszjFTtAaV5INl017lxgnbnZd
z0V2Z1kV/hMVktPdJeOUDzcqC0T2pZy2DFcsh8/goJCzjp+Skg/xd5ABFGXSHWtsOUlqi8r4opWr
eSiuEW12ZWlyfS/nCP+ql3FfY/Tu5eFtEk3qFdau5/14qV34X75I2/niJH5Cdr8d65AWIAnjj5o1
d7Uyqr6YtjZWTey8ZnIK0CaFIUVjmF++UO3ls3fYIwYmaeIwvAGAH1oU4wUiOuWOHG0U/K6S8wyc
duC3yzMxYR6AHz6darvhieY6HvWPSaLc5DOqO2hfqEEDhtqWIXVHly7WN/w8TCJ5QqiKKZEfupaV
qS5qsqm1NSr2U9A7xQZGBa3sRW3BpdqHAcLgX5PW8bQLAtezD6NsOWHHRB69Z01guUbc7mPCfl0J
5vQ421lEn3Eja0RKLA7FzyitCk9D7AwYEIFKhCq+LwqLjygoU2GhIsMWg0HW+xHSZ6n1ayh639x3
rTXFt0xIMx7tURX2svUjfssVjaut5LOXPU/G1xwxPFVbpWiu/8k4gGwMb2LayVDle53pHjZNxHcx
tqQseoslpCjLtWu3Kiyyz7MPYuHalqTIfloo9IyT5WyvXqjYF4tNeC6QNTvChB9GFytMsBJ/TpJg
49jKYn3YjmEEqAwuEmNK0ghTP0nQFZbPP5mBX+/oFNjOFhIjY7fKBNaP4462f9thAmnNM7zLcG7X
ybJLSNZzKHZ/XYbadwhFzKEYP8aB9f1d915AMKovLEpWe8kHRNRtEsZydqXtUcOzVT1nOwIsTrMI
ftWcXLzFU9O0zksw27p/WqIx7iYshcHU35OFteSraIDcnHiHJ2DIEiJNgmOSiePk7yqXjxocV2Vz
gOcIlYZLuHFNt+DSJKNVs0BHDVAUQxeMauN/GUHkhZB1apIHEuJ196arxsZzoO1uVk+hjJ3oy9ND
pzlJUgaHzWcRdr7S3VLR9P/yDtnhe1qGnqoFh53THHynHpyZ0TL2sx9JpC16s9O2yj840NvminVd
JckNB3UypTINe4ZjRjulxV+ZMLD2m8FPZAwtTnvMN6es6Or4EGaxGJ9n33W4OrNazV63T6KkmvBp
oJenVD7gzigQfjOaxs+DgVw6cGVRROdRkPnrA/BE0Rdw1TqZNMz5pzoeX4dk8vRjUaOduZy26EGk
yU9PjheTrGk8mhYzayS7tsnTpUJv1yOyWEHroygcOtdcB6jIDudGuiYxWWskhGEf/9+4KzEsgzlT
RVoRB+yZ8L5hdXTNo3Fmf+UqY6aLUMxty0Ubhq5VWx/RZA/JMaHFfv3GTe1OxU1u8bvQftI2I6Qq
lpCVSQNiq7f8qw5j2eKHw10Lqc7p+/49FeDcSO6CxQx/KhkIQ1BB+i79WVLkfXbgTsfKTztubYC6
CDUnyBdxBc4DU8hod4YamtzNbOvclzYxkX00KBjlkPRQjU7oFWnfr9NsrRAb8yjEbu3PBGJ16nn9
jy5MUl+1GEMcZY7wJiy0lU9qOt6y6Oj6pc39uX6i7qqY1bnpW4X4PK+UqdkTPTKMjOv6oUbBASw4
qSEMLpoQLSHfKLIjQk9J7DFc3dh9sAQdZQuRp+F6NgJqJP69HCHE8gb4p4fOK9L1Xmpnay81d8SW
nIPbOUFSEaUGaUmZDIP42d57NmJ7yHqQg4oHcjjqIyM8Zu+BOyYJ82ALpXhVovMpfCRvJaCqTGUq
aRNUupjHY8/1lO1xEY2n/Q28cJczrmJbWSePeUiafGN3juWDvGzTPqp2WtpC4PRSM3yXU0s1rj8f
ijkJ/fbehLLkcj1Wvi/b7TSIuVU7hbPBzEcrM/HwNxFpCNHriZfl87OYJpw4F3cMgFFfrbTpSnVJ
3FA23aEvEYDuik4Qzzn2NFP5/8EWE759wUNmMkDTkeV71Z2y/cinGGYCWHTQTpVF9n6xg7pGnk8h
zqzNuI4spboqlcxwwA8x8bJ6xLcWwPPHIWkGNDkOB4vmZ+YI2HKXGiIXphCE01x8WwCNw3uC6VP0
NFktTlfwORwhmJxYZkjco+17KTdqB3vtmD2OtOXwzi1rfHS0iY9Wo0xc3HV52FvFcHRY2yUiYJxH
HN4hXGGt3TDyTnMCBBiX52Y3On2X/pd6RqYIIH3WImdVktAVMlqtKifcEmCV1oACM2Y9E7iucRkK
df0EmG/P9LOQ134oa5yejSNaU+4CZTW1j9+x5BEvLNpXINuPhvZVXBQVbNuYA4F3rBpKfTIqRJVo
74FOZdkebnnPJYGuWaDheWy709ek0274LuCIrm0pAecveADZokHkh3Oa9x9V2MjljzRUsvYu9elk
RUeMAYzVgUYRkmwZRZOP/E84UV+fQzMTVd65AdSPhhWsbq33qalpkEEtKRsY9HFL7Cq2wFbbh7In
h30zysXvCF9YcJ0XJaX/Y8eU5OzBOEQAuzz6QqYgklAceL7bOrtmwq/EO2mFmRAkE/vFeUqd2p3D
c5/kEDMIqtlDR7XwRPB6OlrkFdtjN+iGenkOfJql2B+bsHnAVpkm/1hIQPhQpFj28bfLfJDQUDhn
f522Rk3Ak1fcXy4B048u+iWGkDASg8hK1wxO4zKBcVWGcZu+Ze0wAFOqgyAydCkGUhj8GJaX9ylx
3bknuKaGssseVZJmy7cOlBctR0JHthcS8rJJk+9gLKeMKZykdb0HfOpZOe45wTVYUkGaO9TOpqkZ
UAh6QI3Ug7cJUYbB7zFGd4hc+iQk0y/rnExVg50jHZVO/sswDITOZmQxBP6GQuamaOJRYg6tGrSb
nWXX+uF44jzgWmLrQS7Xd3XGFGWnFQyk8kw4tg+vDjTe8VMJFdJnW2TSvFkCJh1Nwo4Z02rv9mGI
Yz5WY/Sa1EBM/+WZJ9mRSM9J6n/bKgQthCzeNGzcYHuG6Cc2tiwwGsZIqpy9oKEyMyYdxEpGO6ry
kJer5P9RoKDJw+rBJ2bZvOedrW0P/WLVfbfZbIeUroUcL1LwWEsxWBw9SIXIeMv/MHzGUjhHLBA4
xixqwmLDmJC7zSDE9DzBC2X1b5M6yZ8peprClqH1PPQM2KepFyW9Ua5b+BDtUWnm3ZKkFdYuOnAo
y7HsnucPYFqZEsWKUEXexjKUBkpT6w3uI3UXzC0tLt6/KTYJ4JA6AShtb4dy5gs4AmHrRpqUWJ2p
DZunxhtuuQo5432mKehOCfImaviMAn8hdkTjMXD0TdeQxHc2UVqVAsTsNCqIm3MyYd7lEMaXk/Az
oug4OiqRbEpTzv24j92i8zSbYZT42M1QTsWni3ZNveU4cFoH8yhFQhxuIBjJoJNBr8YAZviOC/fI
AdYb/3L+pBkRyfnkPxdX9QcXEyoodWoj7U+fGUjHHU/FMVOZiQS892bZITfIrZ34BYbsFAQLDKGB
yGLEahgXLdHXEs4DZNmhaavknmdHleWWxvCE4VcwzVX9l6NeArPgaILmNDrCxUq8ZJPTItLMsc1d
dcLmyVs25/XK/CFhHGX0BnfOUt3M1RLpm8gF8nX14KaQa5IVpqL71JrB1Bh3EUTcc279s+a22LS+
Ots49eFJeg6HPXK0ljM6N0Og2jXzPnkI7eBlqhpyT6rras0mBTOxC6fUPIY7PgkTfLFfSUqKxVx5
w125BB7xpaQuZmyguZfM2QgQKoe2hguC200Prq4Eq5clsv0LeivhOxzstcXPq+pGMnEjc0e+KYvm
NdKYZXGjNm3W16XNAY9jUXCZQPWo/OIUPOE8ZS6TVfLcNW6sbxnBEqJbyUsD9c3Ha0ayEWiyxU0q
5QIixyOnCWeBSbxOhl1vO9w0Dvw2vFYsIZTqBnt+NFHcl6po3ejUjCRWXyNi7ARClY5s999cBIIz
Xh/mNkTQKXdSdJzasFnYLTHcbd4n84OE0ZP2oNg6DOIbhYDBPbNMqZiLohgh5VR1Fqr/JsJZsfaj
OyCYXw0X1wUdADJe3MCwmqXl0xJBSRpyTo8Beb6tG7q+YE70CSZL3OR1rR8Bj0T0TtjMDWrM0Ust
44sX5Hl6nHsvmv/aKFzpEZI+jfhUZG0e4WaWU140N0EiAnEX9B3QqC1apcmBljEprpJN1Vej9UuE
W/ACNmnuUcbD7acB5ZJQOUECPM/xPG/GJjUutm2Xf57QBDTHe1DqHCmDlDvvNZdjUj+mCF/TF0n7
9aqUmEBQvRhmzTJzVaDBNPqmoGLUj8xTWkV9azVX5U52GV7HDV9EkU/Mvso6/h2daiB6xZDGqeAg
j8hG15atyQ1XtWaQf61RmfcxjaAsZqLuo5k/8bEm0WvhLzrE4dCKoAr42KUKHmgQnsLPuc76GSgM
t4bO+2QFTuAWcMdzgwExq5J9DBAyZsjiuyOo201IAeT0UwQF1907Cn6WFnvwHMbmz68rStegEuby
pzRJxgEt8pMibJ8pj0i93zHxVEkjhzVywY9kJMRD3IfRaEGajCT97yybbSeYEmDph6dU+OPqcQEl
s8bBqRFANlpwGYUcygaQB1q4S8/hxerZjHGe0ay9Cf1S5AiEfjBV6Vbbc/U/zs5jR3Iky6K/0uj1
EENpJAfTs3BFl+EidGyIUEmtNb9+jmVvugqV2UAvClUoZLpHUJg9e+/ec6kBQlutEL6lKsv1fcwZ
OOFybpi3kSviuESr+4iVA4MG+mOtd9EAjN0Cuv+imAgGBszlaVsFXqFoaXE2/Tgur3WdTpUXqmED
3aXo4VtR8ZkFaO0JLcEpK+sGa8qInBp3YILXsfqs2LzjO+zdpUpVWVTadDF1ETOMoEvY1KR3kt6B
4iZFBUN4rF6awZVJjLB+KEHbRTa5UA7nNPRi+TBU60IzxViughZHCY2yRsnIHmf8zfh8pZZ6KdmZ
Q4o4POtSNTy0QaiHGIJD3J9kCA4PIuGEvESTmeQepEbyXObZ7tzlGBXUrXSwyuhouLZh7Kw8xO9K
QJHSLWPSNig2aMuQGDDS+sFXkEZfaQ3lsiTswSCeOU9Pmp4Z+4kx8wljPXxtkVDfG4lIj1SX4lJF
sAA0Nj15W62C7mlbi5NttmCuZ5u42oUx1vmly2C6lgFHDrw3uPwqJ8WRgmsOgEZrpuMm0kZ21Mqa
zqaZG7LBSLOxMaHAqMJvdo2sE1YhjZNzVYYkXtj6yG1o962PL4ET2LxKioJI3dJsDVKZWVR2Qaqn
P0IrCjeGC3u29tv2Tgw+bxvHiuqzYQbg9TQK3tOGITlsWpuRk46lPV2rlePepT8tYXkmrr3Qxn1W
ZeKjGThHFwFTCo474QpIDnr1LlKPNQDSk6MV9buOUYFOUtr3Pi+DjjuQ2TI96IEuiBsWgFXrqHkd
6JY9zHQH12CI0h2H3ApCfBe3K6SK6dVEDAejEz+Ql8XpY1FP/sayxnZngM2G3ZShimVwfw4bDrJE
DIVb5EVMkVXscuRuq0eTxYUGWWpsKNTHdRTP7amMGwy8k8OcLKyaJyBZxsWsUAP5vRYvEWThdOqV
kkRbs4aBBTtG9pi/lTnLvGnuR0SnGbEL9hgoN/6aSf9BhiokpzBBxKCaL1GGCsYe4A+h2ts1LlhN
3OYO4RR6Hx+rtsAn7jK4YuEgInaWCZ8B0imQ/YyisZMaPx2cHVVtYekrkKxrs7A5qxbY2F5RJx/C
OcSeZY9voeXc+pqjS2hyLgY9bEeHyMi2PnhFBrU494qHApCClG/3an3ChPxapASDpU6+k/PVrkoJ
JrbgG0KOGynpfeJAIz/Z+rQhuxiUCZ4OIBjcXsYuSV6ebSKlO01wNnVaGgTTMQoYeCo9fPKaZEWg
A/50jSwcZqBdnZDfoWw8s5/RHvJ9oz8DEdTEl1bN+AMZNgMu7EyBpU5ZZd10MrG8zBG5x+zBSIQ9
jjw3dYIdUbuKZ00moKBhFfvVjzrHbOiT4kGECG69ZH4wI9eTSfB6TPCYScKeRQeoDQdEx5xswuTY
hvq6Tcotq/q9xrwGvgixTC3T8mFtK/qagldGZw8nTS0uST2uEl6SSf2O5vcwQ7AGRoS86lWo5Wu9
Sh5z5mmooieyk3U4mcbWcnPP587S8NsU+lfgo+/U1JVeMMVPQVGWaCPnV9bjVRbVd3aH0qICEl6Q
wCINY6rmbDnkcoy2uwlHPL688nkYqJkJdsdEg6BgrC+mig8Kad/KbtPtBOIemJSEzunGPVQq4hTn
+FkhjJgD3ZLN1yMpwas1JACVFBuVH4X+NoTWOq6dXULmk6oTKzXOKi+lO371tp0t28Y68TCeIjEQ
sKofNZUoo3n2WAePxugedEW7k5rPIGUngTZzsFv8ODpJ6q2D7yqfxTMZuq91Q1IzmAp/ggRgPBdT
tDXH1mvhUGdd7KGepdKwHgyw/sWgP2lB/sj6C5q4IshlesE4vvNddd0bNkpKHmVabKjWkEsrMKVg
FwxwtLRgWM700jpTfym65CFznQf5B6Xc18ls6EAGxvqEw5C5pUNNJ+mdOI9Vmb2T9blVgClnUEsC
ZpX4AhbyPRaGuihdBBB2d5uT91jR93AuvTIbv2hQbiECXrvicXbUdZsNhzCPdj4jbMK6fcdaCX86
jEy3RmG8uFL9qeX2og8IyHIFFX6vMAqoX9XJPWGVPURa+VmXA6JBS4ZlHEXJLyP4w2Ook5QXMuma
t/lM6ie51amakRsEM2/gnmnDl8BJUBJjlGYUj6hgjQRrdktehkWCKIZrnPLRNrMyRJTjezGlLHj9
sq5GDwXZJcLDagB54GksyfbR6pdeXnUWIJBzoPgL+g8aI+bE37cR0YpJ/JQjY7Ca8UzT8Kaq1p2b
OeumUtbWRMQ3gkh6OMs2Lj0pIjAAf6iiOyNLeydshiRA2yt510bkgiFdujRnRcvsY8RLJZEOsM/R
x7onh66zaXxI0JBpuCu01Cu3jpmG1ncBZt7IKCD9I5nMv1TOrW5iXTXo8iJykNG2q56rFhcfxMQf
gg6/BpMLOoVHUafLGjZRZU/7II68kIQMKf2E8niir7nohOIZFgi9Ai46Wrgycjy5YIws31Xyw2ga
HMomiwpad54VGh1MOKrkodark0Umj6JaWxpjK7k0VyR00y+d2u48wWE1IrFRew0Adb7iTd0XVfHz
+YpgjjAde5G/e4e8TgJSAFqSVc3ayOqg+2JZF9GDBvpcHVknMStq0knLWyqveTxWR2px+LDuzo6s
G/2incGywHkByeV0yjUhCY8rdPuclbQ1MpkV/qEdfeNtHShvQ+Cu4hLzE2sfuPQH34qxsqjLjnxf
TS/3GqcllwEWiKzuAxXiwYm05xn7KT+kJD9xs6cFVc6O9XKdkkeE1W/P9d7YSkLAL2h2x/KYCyLX
t8HDjcwxGNlmnI24VeCHb2I00C1o28AOQOXikeDzWhY5MgAPlqoDTiS8lFmkvCcTCAp5eysGurpE
IsfMOsxPpsQ74XzMWGIqrDMlIwQ+4UFE/dXswvtKdY55ADOfET/lw6J3BkbVvjcrrDYjU1ygLjiZ
durgruR/O328V1lIGlFucLM3NoGEobFMTI7/qDOcEa4RXjiEKGgd8qWhPME7uLMrx5NrmlyzktKB
nIUyli2cYoBvd59te1jXnDYSZ5ZEmdfMb1cp8sOU91PvwFiyfMjdSik+ZP2QtNC8hrzeB5qxrfBu
ymttGKAhY0iIg17cNLvG0BKrnkavdNGZOKsrNrWgQnyjRyXqz8F6oLOy6Ttx6ptpY88QqKu4o0+i
mas+8tn9pjLcVm33GPPLOOm0tjLulqLcHDLZZyPzTFc/ZeC2LWD5un1H02mVU1tE0LUtB90sWuAO
XIcSZ55GyLCsO7IsWtIOBQyqe8OUH/LGWsoXblIm7JIhPb84DDiQTMKmY+/emaXhSUVCnjQnZ/Bx
a+EjZ1ce+2k39MUeXeeTon/41M1NrbGhYnUqaORgPxT9tJdwg2LAP1ylDE5ZrQ0emnrMyHhHmsV3
UyGzCCM0HVL33SJQYdFzY8mbOTFCYtRzEhSsbthvSmEe5O7SRp2UC+CfYmzQonNHX5gr4jpNJvqm
aGdO5ktRB9cUf+rMaSLqs/1sU6NgPDioSOfjGvG6/OrAD14Ynm61MMxoR8Wvqep6clcZMR/ocXNs
C7mSV2srfFPS+KTzkku6N13YlfQvyd9NPvdk73lOfM/EaCN4OHOre5BXmNnNyTDnM/W+1+TKW9yS
iZvB3G+c4hYG7k2akOWjy0hq0ZCroLnk/NnlRq6mBSs8rOs7GwiH/M3C2YmWVcpAq9J2KQEeZjK+
ITfidWnZ1OjFDAC4MlCpGktSrj5hSjuTIrxJGoySaOJVqJFKDkHamO7bdsKBlJ+qEuKin2ibBPuL
2mFZwLLH2KRbp8CCjIZcciLXpI9vtBCeUkVa4HgGu183SLrs1N0VTn8FErQZAqI9HPifpbWqUDXK
itY3xVYNOZNjhtLmaiX9SFaII1Itj3NM6HKR7icuvyLoMFMuDHTiEFiQboxxiowDJwpd+HHt0Rlo
PMv7ErY9p0Ouuvw4DaXO1GMWtkJ3n5X9feMQ9UEZpViAL/3io6TQrRv7GkXRvVwd5KZpGe6l5qqV
iEjowlya3li1Q793qTh6xij0ABGEOHuinCmgkkdg3TsimKGzzyurMzaj7oMIhClFKMI46odMclKQ
5CMn2Ez47C0OdEheWfrqdcT9Lv10z124xBLSr3/JLRi0xFY6GonX/FlrT1V+rHq4DKy4TMYW6QjD
UZbbmOh8tvU5a19Ntqe6i05dhtyJRwpqIaxKSZ5IPDvrQOfHuzhLDgpy/oqKzTI+yHeHECruakRR
cVqcyvy1a31MGjbnXhJ7iFnfZOH8Wjn+ZmLddLNmrdLKkeWOXDfLWGK8gRuwrZNfB3ED3Xzv3PUJ
ZbJrLKt58txQua+T+CTmiIAjkrlqOwa6R2A4lqqUdckfjcPEFjbiM5TGDDuI9yRE7Q1n2EeDbOQE
zENp/6JiuEtlfUfUoSx/TLc9yJssDZBRMnoQ15YBvVy5UKZZda2j4cWf3TXK/z1bDlmW+nsPEaFz
+rvCN3ZyX27T9BmxgaRIMHW5l3UJFJEfNT3UbqDQnBpokfmjSt1vKk+pwzUJIbhbJmzh/kkuZCVI
mL5llsEngr2SN1i07lGuLIxe97RmvlW0cWgZNnIvxX5EfArJ2JxwkHwes7B/74U+eDZYlS5NXxVJ
oOEpZVa7k0cMJys2Y9IiW7YRHwJPNvKRaTAyGw6cDS9vnWB8ARBFVCQBKzDeigCMXslwBbwQ53TH
z/dlgZ9WNU4tJQHjSVjf0ZfZa1RQDZ3I2WMtCCgi4UBt7M7Y151U2yMdB8d3lYt/V5DWyr/l0bIL
5kOBNhOi8M/XJSI8GgTrQb7WTJt3zEjRIOkYHWvz3md7r9uJcB53LSv2CdiSxioj33e6UhcNV/Gi
cdnVjAwzkd9sgqrd9Dgq6V2uusY59s6p5jQlfZdBTUubvDZRIdFPkg8HaqdpF54GPVSzSaQY71Jh
3Y+z2FW8v5lKGMmcbZzeWIfC2sgDnzmNS+YMTF+SQ81UyuFsxwhyx+DioGACNHNE1GlO/znYuFF1
VoAdyB2tBYbc8Qvb2Z0sA2Oe0xgFoKBiTDtOrYS/rtiWlyVLvpZEPxiObuTGK58WO4aMyF1t0UnK
ZzRqnqysXWcWR8zQhnturOTn6ZwjBKekqsLtyTuKsv2YjP4J8Tfvd7517Z4mmbkV2BEZ6B1tMpbc
9KGCIiUfBQYdz3K5SHj7bfVayGab324gucvqp6/7jaJpuKaJckE8RmhN65xKkl6Kqvkk6pSixvIi
oDhhNx94Y7yGfmiFUNz2aZ2wfFATbPJwvJMwhZySK1XSrWpZaNSNtfxzhPmuAvwBqkCNmJ3lK8GX
qK2+17OKUhzYAi8XXuxzEirQzuOlYIidY7WVwbMgW0ggKxQeHMFeNj9Sf2vpcIGszBEvXxllzFwy
XAmC5OidEVMswTSSbxVKYYg52o9yXcsid8uzzIPg+Npbkw+XrLVOVoyCpjjJMlduowxasfeCw5RX
mupwhjGHiYoGzKFIJn4L2+CZ9KcP7DF7J8QTlXEteTjkr8s+vrMG545WHQBOncBEeafT74HGS6qx
Yte3Ih/WyqwdVfeq5ZFHRcjjR4gRWMifRUozCnJvPw1KfqW+k2tn14rbrMVrWfUrLIklT2BZD081
pwiCx7akeHqh7j4QHsNPrfNushVykeW6rHPwIBBDHmpEM73KQ6aSTffyo+RLJysjn5Ilp7cmyykq
wCQCmlbZOgOJ5o5DyqaOB4a1PoONNNhntHxqJzszfsWEZa/U5B0h/Z6NKeLQq9jmAcHISR6PXJ3Y
XpGtDAmPRZg8z9q3ySk+pg1pKs2Sq+Km+VYur9pcn8jvYWl06x0b9D5ir4Wiz1C39hyyhrJGfTGx
WLusgi74l5CZ9cKinWYBsCpzl/nRrH8Kd77F6HrsmsFHcQp15RLCW4ys6pax2TIc2sn7wHj1LfEt
knrC/ajHrzZMjhTJIQNpz6dKlE5znjpxYhVaT0H2InsOHJ5DzT2osX+UC4JcglXbovdYXiw/JmOF
Ja+SVYc/b+gkpPAKZYOBYYSHc2YLKmoXB9OLQegbI6Mz+LGbPICVKWdW7gtFwkbXKxpTydl0c+RS
DmeFcTFk03Oroy+npTFm8znM+g+Sf712QPQX2tnBdAvqMGufG8qhYr91q2oVztGzrKYQwIDyabOf
p2N0tvLkLrA/LIqo97oiuxIvfOP/C64X3Wi3748DP1PH96EFuhlutXHoiPBMgCrcJimUROwGgPeA
M8z+Zyyt5bygTU1RSsFdZ0nCPNrKrjbzkcrS1GNouVukOwy6wpMaBaeuzT/oR21F9c82hc8iKc1g
sifYzM634ERRqi1VdHqmUP/WR3+vOQzYI0p8t2kuZVlpS+QB+6SeL5neayu53hZO96kF0Qmly96A
e+C79r0oun3jo38Cx+rF9CDoLa6MTDnL1qIsANM+2zK1Ac0x0lbzfXjSehXcEer96fhIAZD0sqg2
T1XILKdtGEuqo3GWnRqtsVaynMJUS8KKwVaYbWetQMeHsdhwDcwJFXjz+ODTy2QUnq0nFo+p0Jm+
J28MgPaO090YLS0c1bhWrsKu3vws2DpoxbUdPMm1UFfrZ7fA503naeAQGMKzkQVIaFjnzi+/5DF8
YL9kVHPR2+4Oah7JbbznWVqsCX5ZoTfdNwkiAkfJDUZJ7bMsj41UPzN7P7J4nMYh/sqV8Axh48jX
eXSKXhlergQtBCBFXzanL1Mf3nIrJERXNX9McXN1eI9zQ2+3mEnJPiSCFr/MsVWz53zA92nZ2yqZ
zlY1sZuQ4u1aPId++vOiIfY7aKW1c8k9VaODZdvXJhYHJekfEXeemMi+D6B3f565BwxohJqxXchi
4OdGDReUePqL2pYHgEzThsSoR8iETwL94bLT5xtdxlWiGFjpkoNWE7FJZ17nDN0iVZTtD8MISfRM
tz0HWomCTSi5uxZIvCKbUOxUYTx8ai35c7Kfx/oPNiFx6eWVFkr0ST24AU4dG3nNwrAsnLz+LSrx
x7bUP3GFaFYBhptZG00L1k2JBMbh7yDpvTTN9EAgGk8Nhao9FvFVcfHzQNA41Z3En1jmZ6SY26bz
8WG6ygIL4rHI86M/xi9DDwGpZaZgOnxsEZIVZRwo8XdYhn4uJgLbvXwJRRU9yhNVOui3gKclq8i3
YE59abvhATiwwCzQ3MmeEnYsegQcTeXZCGkscxX1Bl6OtyWb6a+zBVgC4p/Dvlx2+TcHiA+lJnKp
yN/6Kd5C2oPCWzG8dAH0YW0/DMI41ixmnd7YixIbKVDO0gva/lsRzWPktkdfGHcWraDBcTcTZzo7
Na448zz0pGv55BQ20GezsU+GOtnrodC+CpEgS6lXrZvpJKfOZ4M24hAGTOaqjTzbQHZ/jayeOHEO
rqaZvOdjt7JpdQ69y5nQ3IdGiZgyA4qiwcmmGjFRL2oyxFzTcVBCGYF5Rdz5FD2PQtfI5c6fqxjp
EQKED7Rgh6bh9jpJTN5Qn704qXLAo/M0BCSHCQXSk9UMngxmgGhk3Hw0R1odPY5oAxfBQJeEVBJc
PV0bL6sQb2VWND5nRZeoYS3+nt30Oc2H18wSsqcBpLZhugxMOeJ0ZH47JiGAykgQT1R85RY6eRQN
j4KMFX/s8Tih71hESAZwzGGzyJtjMzFsQy8HyrEqXifRIL3OngpRI0waGGLmqo70tCLXbQ5TYjYd
pvNyjbeF+yisOt5W0Yz5GrURIw+hypOz5X7bJU6T0MGo00zvBmcqxM4W0w11bffzRp/Mm601L7If
JotiE1EuFX1/NEHGKnm/Qj63n0g8s93EG9nMGDnTLOI4LFvMY5WztPFY2ERUa+YOQjbc6JZPtRHb
pDqAtTx4hv3rBZY6rSIre6m79En0pO2SdoCtHuGKqCGtsH4SduHxz0scul5dA8JM2BIVZgoB8DAH
iwyWGmbpCVpGhsFOAyScBhHnMH52Ej2zh0IzvMl2HtyezrOLZ1bL4LTY+tWAc47Gc0vmDp3LjMve
cG7JQ2xyKWRBm9C6dG7xWHV7NCL+Ss8rBHRJy5Eh9IhGJ3eIxBwm/NkD4hlPY6ugmcD3hiuH4VuX
U0YV8XGyy4tOfk9LIEHSW9CVcEvPNNg5wxQGoz2fvVhPj3K7j4bhTLSJvUDRvuv5C65h5GulQJ9O
uzjDiraR+2rgw0SKW3fYyDJLdsTwZuzQLxwDRfHGgo7i6GagYsPd4PS8FclWTcetQWktv5Gnj6gs
K7k0lNOFMmENdPcdPQ4/yD9TQ5wCc9yaVv+EgOx9zCDzuxmCY0qQzg1OAc5o6Y8NF8GM9ztTOWML
mxVeDp3AgpEsvs1IQvMHpHOS69Rjl1k2FtNWaXzn6XkmieYyxX24KkTpyb+oZfprDH5rl6vO3oVk
QSc+PgdU3L5D2eoIqAY0p2LB0YZWNtmK1bIvpW2R1QhaTrV0Gq0+QkZ+6mq383LAZ7jHwwPxFumC
jKSXSPMzNkAmsw2eQHoJAMirTdx0OWKwuDxqUx1sEWVWNw4GsZdFIVVaF546o9w3avSDdUnIDnJz
cyKxbnqt34ZpZu81s3lqgUdDI1H2dkqwm25Hd3kQfWu9uJ9VBYwEXnFJZiQ+5zX3yxQCYnXsFR2c
fGOT3sibfKL7uAnt6k5pwqtEjtRO+kpuwDaqhlsKgoOQwXNl+u+FzomYkCsU1L76lDjGw5QSJNiN
NscwjVQR+R7GegF8Zt4St4kox4ZCBAxgOaoQU6lnHohnJ1SB463aztfBci8UEnSETfNrriQ5oMtv
ddR9N+HgdTNw48hyjFXqzsNFzpLrgH62RReh45YAAah78c79fE074LUJoDAOvGS+K+8cjDeOaEhZ
pPTfmJN/qebwGEfVlUVpp5XNpWPSJfu3NvOgUE1zjwiCO0WfGQnqKUHl8Zk9FTDtCLW2pYOo6dep
bT9xPgA+Mb7VKjw2MVhGIzKY8hrpCpUeihuHpSac9S0R6mwfjG5I6rin7QackVylBOvy6IDFpEGx
VYiznpppjx1kKY9k8knp+2njBzXlCwm4WooDfuKgMIXqfamALbA47cmxCPqefEEA0jVjNI5b43EK
MHyz2ccDs8QsSattI0H4XY4+Tx+CTdaHp0RP1lndveZ5+slPdl8LyhAyTe50SwUd3K6atvoRxyQr
0TnQxmQHP/uc9AYJViV1RqIh1Zty2/AqBY2zUuzUabzBBUD/z69qkQPsV3uLf48y/ajWPWw3HEX7
7TjTZuMlNgfwb+GkgCtNjnYeUp60n+XAOLeJQk1qZxARQIxjmJe3zsXP1VNttI9Zx1gC+f+LYlEL
j4zJNfZs3Blen+OMNNtt7iKrmjr8EQjDjLMmtBAwfbBzKFoGHQRb47hErHa7WNYY8kcLm4D+mcxb
gPm29UlQWlZBIht87o2gyE1YAPmwOV1kMWFgSQYoZohZ93B0rPPQvLK2Moq0ZbwXhgP4SE1EakKj
cojN7Xdkkfh03I+EVtAUCn8x5vJpGAC/in4knsNMy53gd9aXqpNVOx/R1hPyCILrh3Cvmwn+b/Ul
muIvJTFpaiTadx+nSM8Ui5yUatIXUUmHWcnYzeQbnujhxdCNrV7SptCckU6cmhCGAUY2pFGuGbcy
Fu/tWH0wgH2Jerrg6C7PUWCLBXZg69hrOR1G2VkisJAMneqpqHGiaE7HYmCiJ2iBlYmqfZt1I1wg
DdorRCTmengl2fdGk8LHKBNZQF2UikN4/C03UMLrMsYhKV20ssy8dko3VmP1zFSHRwE1ZZlYcbX0
BXxhzcYKjhroKzedl4ZK2u+yEwPOV2RzWPdFdUcJfK1hJtJNUFrJOEIcJmvYuZ7eAk3Msk997Tlp
hj3FpiWGYdV33V2rd2e96CHM4WLF5fbAVd7pUfU4pjYdnZ7QM1elW0yDMVW1Z7PRKYsZZ7g2TFE0
hjblUP4c2/U9J3VP4Kjt6XX7kc9cQEmfaj26hUq86yL3NjHVmkJl3Sic/2rFZG2HicpUD+pMiass
Nq2dSSZzwAqRV+p92qI183v7mnbWCWTuJXfrvaKEO4app5nYJin9uIP8/IQTCoCQX5x8MJ1kkYml
/jN1LVrrHZ0oxHcvcWNt0XHf5bkNe6x4n1n/O6G+DpZD5089spF+W6J7iJgqLCIMC70uJuYV4s5P
I2+MGTPbFUQPxmVxCoCsaB7r2vzx81lz0mrd6oUNZly9jIaxd3tGC6hg+6XoG0ISYx8jYf4Wd/E+
S5VjYWvIEGZ8Il2a0YEIizXc9nzB0facETuC8nl80EhhX6hD8FWNRMUabbrEwsavrCpPIsnjVToZ
7xHR0CeHRiEsiW0ACmDMC/QiGNy92u76TY9dvAhQzApdJ64xzw9N4fzIcxp3WdKrdH1VHGDwNgsU
LG48PAylMXqdZjxlafpV6iCiW8vOebAdpl/IzfGVCa66jdZ4dIgI6LsXRgHHxNZ30xRfKHrCC7Le
Drdx96r541c7lhutUcmSzncsq3tlAOOEXAVAWzmyQeUN+U+DjWKTgNPxqYO4sQgzzfwo7TE952GA
GXuYebMdBZKigwrgQuyAsw8tsImzBMeLJKUF6QwJcUhpTejXXFkb0h7q96GcjB8xLJpDHVXpQwqp
4ljhD0tWJsg7lMk+y3SjddxSK2HqQbxNPD/kZNet2y4g3ARy0WcdyXTKMrKmVycpSqQw6G8sAj0g
5wfk6TgWMjDb9+9Z9weZLKGcWRCHV6J6GGDzNr+Yhlnsp2oOHhQbHIFeKSD7ia4iYcuIGYVW4K5R
6rrFU1vU7ULreuVlaoTlkUgYeBY/ySJ0xY6bcde4GQxUgdYEcC6+RRgSzLKp8Mx5+gzdgXm+BtP1
mU6qZ7nRm1r536MzgoDiSIYxex3i4dS07hCwSmOXfCoYLsRDc4ZgWrGaxxO7Zw1XI2L8OGxbvL3Q
EzaiSs65qarbQDTvWOM/Y1rkGFwvJAs/0ft7c5TxSpmw7TXlXXH1hy7Dnlc2jnXQ5za7ZRj87vjp
ovu+6W+EgoF7TIlCSAGQuQIffKn1j7wg2bamYsA+QGlKw4ioPV8nF8ONQGbSiXWpzxeqCTsWauXV
NfCmF6VhePwHg7zEfW+JPV6lQ/eM8gxBlJjvHLN+jXlS2j55nuiW4ad70nu8w3rmVU7upZZ4cxzW
RCFRV7TjASOh8UwZNDCx7mdU3GwIZP4KnegBps2ONR3tmJOmIdT1WMZ3ow5/qxzwI8W9c24topZJ
IUpCjrOVlYl9rqucsEUOoUbkxyCqK9JZbdm/MyoYsLRmA9DWEYnMyHu+tM5lR7cvQ1oRhGCeVD/A
tocuBcKKthCNeuM5waSfWGt75tAHmYoOaMy5yzZsL2Ii4cfzvm7EfVTmx16tVg5osNBhOVLr/h50
o8eqtEut8iET+ds0tjc31F9bfFVwULS90zQnepVX4sJ3PtdqcACk9Fk6XiyypKiic3Mx0jPfOoO2
sph40TOxPEAmzCrrUMaTKqfWLV5yVBstBgKftOG5Qj5VWvw4eO9bxSGajT8On39pAwY1UuNoF/4T
2NxtGUWsKel0ThPxaAfhueMiLQB8zNBtCDTDII48WXlQO+tBhIBUOeY8Wr3qbIRSEZDNXyjdh6Lq
gNCUFVPyaeO0BoMhWhxJesKsc8YY7mmFc2SgSfffUX/EQtmOKMMQSfIIo7yj+UtNTBuy7KyDm/ou
ZolwjfXw7CjFd66Y8zG28m6VtLRDnHYHuMCz7B44HC5vZiEVnj6/frEV88Wchk+3Zdiu5YC4a8mR
b2nRO+oqhmKKUVsmuBUPah5u9WneQha6agjBl8QrXeYWSgojp3yBAprq0KlK+JEWtsUsuk4mysUw
aOi9TielwvMTK/VXKpAzDtk2FZgS6byhcFL9V7MePHq2Lyyl51DpEa75XDhFv1cAb0+k5RWkLgKo
P0wmI3g5ZTa1WOUwGO94bpiOtD5jIZSH+QDfw6CVCu4xZd6BlEzQhcp1JowEbsfBYzQy6QUNeQQt
fuqcGfN2i722KRjDRPUbVKh5mY/Oq66L+5KozAXmgYvEBZWTirc3Ww8OLgK7pMk7CeJEXI9OwWOU
wRVD0E0UgcI8y+HCRgnk1MJ5w1lNxkbZvAIgOSRJ/5BHEcrS8OBU+oczNi+5aj/wCD/3GWMs07dR
ziqsDJN9/ucF1bkF+ZxLFspDPQ32FvOfvbI1OLKjWb/5TY4UIB5UBHslAxWslyyMyvNUGwoZBOB7
HB+459//9t//97+f4/8E38WlSCfQyn/Lu+xSRHnb/OPv5t//Rryb/L+7r3/8XdGx85l4AC2d///5
fsMTyh/S/ou4UHpwFtVDPuNQwcU1u0vO2Prj7z/e+sXHa3/8+FrtJ9EnlbkfM+Z8Rd/kh5je1doy
1fDj91/xq99A/eNXRI0JZiUlgtLFErMNCyPfGtjT17//dE1+zF9cINP948cbSpDEIo31/Zim+4it
VPZzoAudrTo7jTr5lMIa3oLRgYOluvPy91/7i1/KdP74rbTyBd2JSt83eODJ6KNOxUG5+M8+3P7j
h88uzdVhKnVmb/FrKdob1PDD7z/6F/fb/NPjFPUafnSz6vd5Sy663VrFJprCyqsbFqLff8WvLs2f
HinH8JOm1ZqeVCDEVqM7EtY0kx7w+0//1S/wp6cpNistCTgCcuHnrxC8NRU1s7W+LD7/oy8w/vQ8
KVUxYb+reZ4qqHxzt48E+LkiPf7+439xdYw/PTjgMzt9LEN9b6aU9I2v7JSU+Kzff7j463fB+NOD
I8BzxbruaPsi8z9KvVuH9HPohm1tHDr/5jvkZ/3F+2bI7/6XBUnRMvDzSQ1YHosoCZ5y7tysRyGQ
q/sM23H//f6X+dWVkk/Av3xRoPiqH9eJvg+a7pwN5imui3/zFsiL/Ve/g/zKf/noWivUUI3tcp9P
KtiEYuwwOhM+/5iCFNvUVNLE6LSiBqkm+v/wxht//E7TtpgsFXW5F1ryI83BABLReP/7S/Wre/Kn
t9pN2kKYRjShpAXaUeerusX3lCbrisQ76/L7L9Hkp/3VVfvTiz0mnUMjiLxtKx4PTtYii2vIJhiO
eZUuKz1GHtd7bL7/z9m1LdeJK9EvogokEOh137ztbWPHThwnL5RzA4QAcb98/VnkvDgaC6r8NDOu
KbQldbek7tVr3UgLEOgIBZ08w0m8PrrB76nm95SCT4mg023RefgNlSF6mCcJKQNcRjbi1uLg70yP
aI7f2yg0Fl3p3MgkuKPOfK3c4Zb6EepfJdLJyXm5qKCD+Hp9QoY9I1ogQEEQ6azUWzLVUISYQNKM
zFttVWgtyaFclmyYhul8JMv4b2w9s3Bl4dTvbiJ6onZ1B2jrgkmhpXNNhzuFCjwyrAXQZ+vTMuwT
0cJDRfFqwDmLA4a0SMJCq7UBk7ffhh/7vBYUyADOE4H6+CUfwAiIhBoKfA8UnY/rnzfEHKIFBgF+
mgCCjt3FY1F2USz61tnD+Gn946al0SIAMD7Q2bXTHuqa460L8NyQxyFUj8/rnzcZlB4EbJ7LzJu6
i9NSsFlIN7gqpgyNZHltn/3Ayh9H2x833NHkLFosQPoDfBok6S8pxPxCXOcARlGdC7JhkZ1j6PEd
86CDCioSkzvQ/UwbwxoCN9GiALqYFbHbEcOymZ76vP8qqPuK1hi5y2oLkGoQd+2grvV7fUkNs3SW
v7/xnVK4/ZC02LGkUdYnvGWBdXVBklVNn+3heqzIsyDQ9HPB69J9bIa2FhY4T2wPJanhgofHr8z3
T5E7hWqqnm0FLUe0HS/F9WRjMMN9wdEGG20XaSWOzE8e+cOtNffo9KNp92MA8cCN5SfZy/o6Gizf
0WIQb8dmtJxyvKhphEog1I5uWE6cUwDy0vPHhtDiDuqbSOKP0XARc+7dAFyRHBqa8hvfBRT1Y0No
sYfXNghDmTVckFzgNzyZ0JXmAVrkNEBvrg9hiD+OFn/yxZsaENRcUjS93CG3jDc+eCw3vm7abi0A
0cpDXcDFGtldXx4av15g91194SWY9kqIAGycAYZI9PcC8cZtfDgN2Im8AdsdtyfJwOiRpflvyVn+
5IFeZ2+jmX3DhE0uqgUih7vKBUkTvTB02oGMGTQMR5BhAZ/+M+PW3ocibLaxfItXvHNB+HvCvplW
M/ipmzb5dLFs/6q23ec5Lu29nDESiqJWR0DnK8SGPf/1wXdGs7XYU8SFPVZo0rj0ef3Lne2nwgEk
JOpzNNWl9+C3qNAfk51TlIGkHL/5Yv6Cg/5PgR5GpHmQecpQK3Vn/9B5MQBvWw9Ig4XamitLqwdH
RuE6F6g1QyEOjBp7l6Xu1br9O4ZIYS+m+2aNoSeU1DTF5yMKWaWfYIHYUfcxj4E0BOVwkNzV/mmB
tC/dA4tK9uSdAC9V3vC8/gMMe2xrPi744FYumPQuAS8fPBv9IG3HjrNN7qOAvHYgywPtSnq3Ppiz
GOl7e6y5+9hIhc5dOYDD2spDZ/T7W4iggGzSQY1LccK+KPDaLJoBYg/CCSTwZgeyPxZj/Gb9J5jW
WwsJzWSjs6Rg/QU0YmAHA2oTJdny2qnkxo4aYoFN/t3QwkEBqsowgDNASgjQXKT86TOJh0cyQA60
ZRuXK9PGaXEAiEzQxtW4uaGy5R6Yqv/g+0C02RaUQyUtQcY9z3etU6H5aH3pDJHH1u4iNjBKuTPg
pObCJUerzn5WafEVna0H0fSvNB9fBUmtHQRpHtcHfH+KPtciQgClIYYmzQGHQ3uYoeW5KwClnobh
C3L9t1VS33iR92d9rMXf/muZuPX+u20dUiCytOcFYlaDlthHx3seAGICwKqnzutjvB9KAE/8d4wk
4tyyR6+5oIuz3gkyIhM9bXzbsFb6EYTXcN1KoG9D0D49dh36cGiMTtniJ7jsniAGj5bE+kOnHbLA
/04jQC3OhdC6CpXybtG9dA9qTvTf0OHclfIJVF4bSYv3PcnXjx+uUtD4sFKFwrLA4zTKAwLVqfCi
n6AnvJ1a67i+LYal0w+eHqRqoGjNQOZYDJD+5f0jWFK+kK58SkDT3wN4rVq28ZwzmJl+24VuqkVH
1CDQNQ3YE95Hr2DAvpYg5ke9rf++PqH3Y5yvH1kd+FH7jnUqRE/7EbWxb8wF3t6xNhI7ps8vc3tz
ZKVtL1wwj6pwktGLlVRf/Kj8pAjdMC+Dl+gnEu0Digowtr1TyaOw5kvfoNt9fWUMJmVr5w9V2ZDl
KodJ5f0MMiWqAPOn1pdBJf2hQi15x1XWbURo02CanziQSkoCMDmHsgjwRHSe09w6+/b4qJzpqHjy
e31OJvPVwjKE06AgGcd1aHedc81zi50BtsoPpMuzQzEU/KmqZ/qzBbnX5/UR398hpsdlCnG5GZw5
deh6/Ajh2ossi1/rn35/zRhfbO6NbcUlVqxhThXy8SEbbpPGRR9ceQLv/Z66xYYVvL9ijGtWIOss
HQerXAaRp6XUiJJi+gSlnr2UuEc6TnEdWMPL+oxMi6VdOBjAjCA+m6twsuc76B/eWl3zbf3TpsUi
/y4WkdBpJ7NdhYTxCao/YwBFCk+oHvQGtBmO4PhqAHoBAnZjd973fMY1iwblYd5HfVSF4LkiB7Bl
osQoxHAAwbp9tT6n9y8ZjGvWDJamaLKzuArjMfkOfHCY+95dDgaeCpQWiV/+5j2IMAM0z6+PZ5hS
oN0xgJRbaMZhCx4kh26bZh5uIDwN+U6K+vD6EH8fs/+9W7BgscM3Rp17opfg/UVEq9FV60AYsk2g
DgDAEqn7c6vk3ZwNF6As0B7ZHeZ0fgL76iOFliDJ7HIjrJomuhjR2x/hc0sMfluFYAsMi7J84swF
WHS4Xp+kwRYD7VBAJmWagTSvQqdjSI7bwN35dgFcrbA/w81uXRVsnG4Ghwq0EGEzD6q3xViFTHjN
jsTeNXpMv67PwrRIy5hvFmkI0H3cdgg/vShv7JE8Ak5/JX1r46cbjDvQYoGsKgHILREh8F7ohCPV
r7hIf8h0aWn1vg4zQ5u6/X2S8nl9Oob3Fgu0CCFmBow+A42n4g6YZTzbCRtQ1vzyI9YfVYeGQO7H
9b6OwP8H6W7AhVpS4cCaAH1a/wmmKWshw58gjCbyFqrEFTTL+yz9HEwg3LH4K7DlX2ML/TgQpNwV
1N8qnJgsUY8gRJHa6iaBhvwSeEcIo1rBqY2AnnLsGmqLJdsIHYb6EPO12AEuZdTMGBVhDIISF7ye
wzSciGtdQ0LknJfujZfYn0Ecds6n+aIke8F5+bS+rIYjzNdCitelfcE7WBJwv+DOSJOvGXUeIT8O
PY0GHIKK36ZdsOHbiw+/E798LXSg5xjtQnWVhdTyglcHYhbyEKQevUe1OPgWodtRfHAkLYpAK8+D
Vh7Jwqxh8XMQVRN6qwsPkjoN8sTOgTQo9G1sn2FWTNs9oPfRAgf671Cw+Dx39U0JwT82ijsBjM2H
donpu2T5vqDAYYWOFZ8dN/sGlYGFYwvdMOR+xH3DRhfd+lBGY9TCIqFNDbZpIUNO22vpQo9zsiA3
wU9lBe5tQK7QrT8dPCimZtK+DTLrfpyDaGPfDDHZ1+ImCIGZLSgGz6OyRo8Vq2xvP7s13bqyOUuI
fM8GtdCZJsPQgnMwC8Htu3e9EfLxUNypmj6cefTd8yABZEm0a1mHafZvFRDzwFD/yYn8sr6+phlq
kXSAOHsMaxfhTKCVMIFEBSxqrX+//nXDueNrURISjtE4I1kdjk37VKKTYMq8MJX0g5/XQqLd49nj
eVmGIxMNDOgj7aGViq4x3sfu5/UZmLxJixFTPyWqsRn2Z1GF8/h1AKU6L2vPdlke1ocwbAHTggNa
XyHRa/MsbGAJNzz15T24G5vT+tdNDsQ0BwIAr7XUBGed678Cws8NNE598GfvFclPMeOf545egYPo
UTT1sW3GH5HTbIRz09SWv7+5d4C6ABxVQmWhGhrnzLy4OLp9mT58cGqa8/g9lFLiDpLMfdy8Qurg
Go2n8R7Uude97aCHoX3EnO94DTg6coinWg6f80Qc10c32DbTPCcZ+gm9CMAIozAV0cOoaC8ACc9d
dqz6ZmDP68MYTkRPW8Je5AOYZCEPDIQL+itz+0/aRzPS5zN6o4usvO18q/4+ywnMm+sjGibmaasK
0vDMhiSCCKO2nNGrk6IpMPuTFuNGrshwkdGRkAGFkFEDtdUwSKLb0kserCa/VUReiQ69VMNWaDXY
nqfFHnTfBH1FQK88NTlEmrkDKGntf2yNmPbxbnBnkCJHaVim3o3N+e9ytM6en+0/tAVMC2xORMcu
8Cx8Ht1yO7uoT5DAuEdX/af175vWRrsjQE0rRVdZChp8UI1aBIIGRG4cmSbr0e4GeEePZGlkCLt5
AHTaojMyNhEY6Ppmq35nGkKLyUTF0kPfvggHCLKOwJ2DF9MFwUR9Xl+dZRXeOZM9LSBzAOLQoBiJ
MOcgxJ+r+T5DP9aOzfm5AHStzKDTCVgzZHybDXMyXQO8ZapvAmUyqaAMSlwDRDlcz3mFxi6wCHSl
uh59epegjw+UbP1u6sVjTiElIoCNhS4baJHFxk8wxRnN5OK6F4oqhDMo3BxILK5wbrfw/g6ic9W3
JKNgD803ArchAuhQ35oBQVeIQYaQvjxWPjSYaX1boC8bTA/gz4Y67fpGGgxFB/eitWCo8rGSYe+3
IKT1plfgosEMQbuXjw2gWaI3DWj6or0Mp9qNH+YuSz+pOc7ANdB8DIfFXM0Y0VZTWgy0EmGr+O8e
9enU5TfShkDw+hSW77xj7K5mebQlHoJ9K8PKSYH6YeiDsu7Tgj2UHrrM18cw7YN2hpXulNauwD6A
LB+sJWPd7RvWLWZMfPShfmwQ7diq+gC0ym0PtrAhOSQcLBuANSI0MHRafGwE8q+TovXJob7AVlit
Mz60QEge8frtH7sRotXrQxhCj6udKxWInmiHtpBwcno02BPvETTK1zN3zw4XkM+N2Y3N+pu6bzdO
ApMram6PkkrZg0cwD6vOfkGz2gsNmjvXdi+OVYMV2O2+rE/MEF50NDYncZr3FYrjrUQLIoleeiWv
ezzlOoQcgdqaSit3YxFNiUkdm93aUFxBu2keJqL+BR2pP2in/4zb7kMGUWCFnt98QGij6GTn/qc8
UI++opdYQW85jk8fm68WGSSkvfyihjVO6JBoMpBtV/ZDBIqTBHwnILo5QjBrA31g8C4dyM18tOf6
EnrskNJ5SJOSLGk3Nk+foeY7RV8/Nh8tTAwojKBtZYDtT+VLPOeQC4LkhpvfMmd8chuwjkONdX0o
gw9QLVoUUdKBhcPOw5qUB7T97rnTf26m5gSOPEhhgJEki2+hT7DhAabl0+IGA8WhB2pSGZJAxftB
dhZ0YXjq/S6mHDz/63MyRFmqhQ5068phiGmGOcXeY8An6LqCvOtqSBLvEXrl9obZGSajAwGjvPET
6BVlIUrLz0FdPEF28AViFxsHt2FrdPzfBM2bAELreM9l6inJIOdM3Bsh7DsFgjro9d2RcTy1HkDr
68tmGI9q4XAsZ8Wl9LKwdyN2UNQCz2l7gf7xaw9OD2fCP3n0y27qP+vjGZZPB6d3uIKpdAZ5NxlB
muw6lB4zUoL2uXCnDes2WIKOTvfBYthC8zQL0U0VgItuQJNyQO/cSd1CVmvjiWW43+uYdEeC1Lfp
fCTobB6i7nxXdcPWYW7YEx2Hjradyq/8ZU+Ef4PswjF3KnSZJ89AqIcNxOoBZnnyY/rB9VrW8c3N
2ILKIINoETxnZke37n4i1h2GiH+Z0bH6oV0nWmzLKy7zyRuzsA3mUxNBQ4yO9kNT2R8L0P8Bo0uI
l3ZDnYVggZnPkd3ZNy047o5I5JMNvzd0BzCiRbF+AKYkhcBQmLTonJf1sa/9H30t0RON9xEO80ue
jD+gpIv2an8Lq2uyZS2qDf2sSJpjYiC+OcakuSxlCYvED1Uxb7zFTENoEaBmcyFljvxkXfmgEEru
PJQSG2E9tFm/MYT//g1Yx6JD6NJNgfhCFrFu0Fmrpj8Wunqt2H7lMSgywSW6bmaGqegg9Jj46Ont
8MYDS0bwGW9X70q6aoZudZ88Blaw1SliCGLOMv4bj8F05KIUlYUpbY5LgI5o/A0Vqm/r0zB9XvMW
lP0LBjmZLIRgSvvk2cz6JO0I8k6D/Ji/6ODpIsgI+F0wwnInjUsGfmPvs93aG/tgCGB/3+Bv1sfz
UNLlcYszUvifIBm3l17+SL3k1sHtGmw8IaTnocaXJ2rj8DetmOYmI2TXJ5q5MnT9/MQnvO0jtNYX
tfu6viMmw9J8hE/oSi9nfJ+R/kkV7i1R43PVkusULDYfi5E6aM2yhS0GFuDJXkG2DGKv6I0GGVEm
vnxoDjpYjUE/rxpaLkOJnoX45PQc/CwD/h3sqhl45lo/BXHQ+liGt4gOVrNIk7JsxN0coN3maFlo
sC9lMd7FYInboXQAFah4oXfGKbox4vsW4AXaK2twSJLlICUIqwLcoUuevWPJKwOr4vqMDN/XK7ag
xOzrvEaUbBLnO27iJzwSQfSUqg9B45iOvMsjToC3w+7Pef1TiOw6jupHgZfM+s83XFd0sPikatyA
YQFhFkcvPOag4wMhzse+vSzZG29PUwrmWlARhqDF874NiQsRGzTIXK9/3WRK2lslK+IaHHz45YmQ
NzUq/y1uDbYNzkoKamsQPW3XG0w5Qls/4nt0SXto0QzjhKJWB5TqCLVekBirPr2b5vRT0/c7i3cF
6lSQeuUgBtynqSehDkjlY15Az3B90oZ4o0PBPcLrWYwyDSF0F+8rr/kF4OR9UCY/YuZvWJxpDC2m
BU4NLQg3S8MGOXvoOX+ya77LAv4YSc435mEyO80r8xhBH5LeaTjO/ItqQFfteWQryLw/AU8HExZM
lWNLyP8nMNXWxWHuQw7e9dbd8nrTEItRvjFthjJBD328FNx6Vlzsm6zu7vrS9ocDOKLadmerhcpp
fc8NF0xPR2ZMk8/aKPeK5XQMjj50Eoc2uKIJFCVmSEEqKwEvsf+pVfH15Dgb703jqMud7c0UGzSB
gUArhn6q2zWPdkboa+418gRqQ4g9IM2xQ99MADkb3t0GzeDcAaa11dhrCKr/gbWrER03PgglE4gO
EVr+AuErcnK5e1pf0vfNz+PLtr6Z24SM/kB8W4QUbCyXZuFnn+xk3Pi6yTi0uEfrASqcA0A8ECnG
AwB0hj5YS0As53xmHv28PgXTEmnhr58hQM8GD1cmkkFU0HPzazAJgbBLqeKwPoRpHlrUK/JJ8iCa
RdgN/RNwJmDM8R2wq0IMi6pBboQC0yjk372wqxZEtAxwriT223062BR8MhE4w1NAnB26cbE17bgW
1IqEK+C08V5KgHM6RVFCILGLBsf1lTJthhbOAJMF2SepAbbIodwEnRtk8a8VdJ+DC8Yduo1IYBhG
B/t1jkiyMo7xvOABuKHEnVs4EZR3NjsBDYgF6Kb/uxmVg9pqkuKhVIDydh8hJ1uBkjL26ktlyQso
t3YMekSynS4U1LXUVq+0jT+tL6JhiwJti2QR9ZMLkuwwb8GAV7f5TT+lW0H0/Zemp4Nyqe9DrsMH
FAOERnfMhm5DDN3QQl68UT56vXhdn4Nph7RzQY3OwnyC95OgzXgk6OnG43xoroFZ3fJK0xBaXO77
clCympZEoJOcUjfL99Ywj4d+IunV+ixMO7G46pvwSCCzRcBSgecyLgL9XhKFfBkId0EB/7EBlrm9
GcBLkmpgI8yM21D/ZkX50sTeRgLOtNPLpN58W/IyWTRzERgHbz6AEWqCHFnhfRoHyOV5pG72hcRN
dH0ihs3wtZXqoFkBgs2iCMEqdtMnoKFXnn+De9LGZAzB0dcWylEWUuE+yUM+8VPCMQERXIkaGV/I
ga1PwbDZOtAu9bNucqWTh+6QQhIKgmtTthXbjZcI7Qgpp9rOoURVhnUW33mkrw5NAs0wKa7rKn/q
6Xw1juxclfTE235jzUx7osUwdF51YzVEZWgNKSjlACO8TlIQBqaeaH+vr5lpW7RQVbcxb2M1lYD4
N+K6R9lkH/l1cu3a2ROYV6MNNzENox0rWTezbCAtimlqOraFeJj4/MBHiLnZU/74oanomFUJTk0S
+RnKnh37Ek0+JKqhZp4XB7zd4o1zy+CSOmgVQhhDV8YoCsZO9ZIUzl0PcTO+JDHY+JhUW09l0zDL
3994PvOtHhLrKBLXHcQdss7NroBBEFeZ71pQvPHIzmc0P66vm8HKdKiWW4LdMmBJGdp98bNuyytw
zD4G1N3wStPnNSOGeKbshiZD82U0Qm1bgNRc/GhkvwHfNDmmjnzs7chzpnbKwwg5Y6dST5kEK27W
JFdBQD6l83gc2w7qDfMdOAs3ehVM+7PM9c3+1MlcTMTGnBxbHdu4fChEewKn8jfK1Q2PyWF9Z95P
MnpMOwCClmQkLlgRDlIkZ4lgsHfdxIHWV1s+0Ajq3yAgSc48lrhp+jXfcKTliP8vmsNjWqjLEF7A
Zd2rMHXbK1vJzxzUOiwfoOhO++ucdVde4X/M+HQAZJPUoJLk6JcUFLxt4/fMe65RFF5fP9NEtOBG
8YxF5KwVSgtVdrShUwW+tZMfAwjFc3VkOIHoJgmOwc51uB00F7O69DBYVaV07/og4ofu0BTm42YU
NRxw3mInb8yu8gMoz45Koexn3TTAQNTomVpfKkOA9pYlfPNpFMdmAKryMuwa/7nvkXea3C9qcM5q
cwhD7gkk9v+OgdRsFXWZKkPkTg9RZYdgIPoJXs8vbiW++3YPeAN5il3IBSno9Ij0pkIuCtCrjRuO
KVLokDwiuFWRrCvDRqbnQrmfEzqVu7jvjhlLTpAfADWyjO4Fmuqauv5YogswgH9nDV5/T7gBms9l
U57Q//VdpPa9DAJn34lsIwgabE/H98YqGofGXsZAq2PjylvllZ+sovixbhymz2t+1CWdmyYRjMOp
/V9uDHW7ubQgmsq22KpM1qddD1zoQSEvmZZhrKCPEKFlup0GSPWU4oBH9XF9Fgbv0QGDsXCQ7cyQ
fAL7559uJOei8j92xukYwdQaGGiNSBG6HYhyZbzQIKvbFOCg9Z9uOAhczXOaGrXqnNpFuCxNMZPf
VmEdwRgM/TNo1IyCQ5B8EcMNNqKBIXDqeEGa5IXiNq4E49zJg+MM6jjkvgSJcREcCCHdXkSIamil
3oLLmjZnMb038aeJs5E2PUbMovrksPh7mfQb1mtaPO0UjboEQhMZjKurrRsW1A+Lxxc1gKn5BPEO
OUBMmcWHOWMb1mCai3Z+1gOMiw7gMUjpmO6QRE32ovS/rpuCoW3R00lbrbKAPhL47sO08DMIbaro
FnzYxZGi5nToOhrvgQrz914x1GAjLtDrzvLuNimnj05PiwazQHVtiGz5t04UW/mPIo9OG5Nbluid
q4erBYLJJRXg0qMM27Z8yYf6ZciDG6/guzrK7hau+eXUA3QECnHjOYbELulByJzT6/XxDXFIBxhC
etfnJMXwJCDP5VCjeNiDDNkPGYQ9Ni4lhmCq4wrnWZIIgl9ISVizvwsgbhsn7atr+5/W52D6vhYr
FJ35wDkKuYVsriw3uoYI0i3HW3X988tn3tkhHSjIR9/2FqhgCKw56rei+2EF4j4qmt+8ouGit/2x
cbSAMFUZ8s5gOQqRFLyrHUiMkuI0USgNls7jqLY4Rwy+quMEwTkPseKxT4FcVp+xI3/q1tmYgenT
WhiYIjRr1hPaUF0brDlRlP8AC9qGoZp2gfwbLiMFGVFQ4QNwDV5Fi/jnGk0qO56Kn1A7uKWd2K/v
guEg0LFzEVq+wcMCbDoo9ZpbaAy/SkhB+IkDQv4K16USAoA93bItk+lq3s/8Ns+gU44+OQoSGJZf
ZCAnyMD0W2kIw5bouLnUb52ob/w4zEoobOUO9050cLe+bvj5OmAOx0sWg34+CQd/+tp44koWzVOL
8uP6XhiCk46ZQ6+go5qMgtECgAM55lcQTYkgtQh6HD/fAuYYNvw/jK0WyTtAZ8CE0KVQghr9cS9S
6PRN7vTcjaULt0+yM5ikm+P6rAyWrOPmCHPQwgyhhDApirthqqDQXvjuVZnR5qppivKOQIbnY6H3
Pxi6APoEdQC6ESFiBwLzwWgFVx21MrbvO3T+Hj42Jc3xa6h82G7U1CHJR4d/tRM6ZPu+RVW/uJMJ
GZznsqyJJY+g8vdLayMwm2xbCwkB5DShTZM3IWoAkEqsrzzUOtYnZLI87cT3ZDkTCfx5WAjLB8t3
/xJbwQH8mouyQrZxazJ5j+b8ZZdMAXgL8fuJOE1N8yWu1DmNxMaV1vB5HTgXoJEPyt0KHBwzZNAX
MesJmnmUQBL5GW0SKfu2vlamcRbHenORrWTccxtcaWExyxsPXbGHmA3VHtJmHxxAO98FylYDhH7a
UFqZ/xNqB+PDVDshd8vP6zMwhAAd+jdX0leTEl1YTd8Hz3kW/KHPQDUwfwqSYF8IsnG2mFZq+fub
lZobL7JkhnHG6jw2zSmFrggo2Dd83eAOOv5vLOwOnVtpF/Z2vTzH7L2IgQL52BJpHj43YxWlkLAE
AU8VH2xrpPuMe2g0oCp9QbG0+x0jqXUDVZDE2RjSlD35W+h8s1y+N7fQkrFU6KEXHgVsS0CuKxhA
JxP44KHkkYT2JIXI2RwrRG6hojNnWXn0HAeaclFp7RFh8616iGnztJDQEb+cFPq/wwjt7KKFKl3u
nOuxeV5fYNPntWCQiLavCkjMoSfOvgXQ7nEYocjsBFtJGVMuSIcKzl08JxYFlVLbxA1EgmzI/UXD
89CU+yJ2XlHpmffuCL03lA4KIrZaswzz0lGDE/X8ZoiR7pxZfG/3QQy0UPNtzDdZNQyhWgfZRTmk
Jhvo6YZQOKY7LroAuoPQWdzhoWgd66BWWxB+g4PpeDu8M4IsdYc69IsZMo4QTCDdHRssFrys28D7
U3G55mRkjKm0POjx9SqbS+hlZ3Oy61oOIbgCZXGI9w7OVkLftC/L398412Rb7SCJoxZikGsL+mg7
yYnctfOW0odpgGUV3wxgDWKqA2KDFzIixTcydwMoLOr0xvfS4s/6ev3Fmr/zNNOxfcno9jX6Ca07
wHau2jooj8xLGmjZu/mOxhnkDyfKdnWRjVduD2wN76Er7stR7C3wPIJ/W0EJWHg0AutrM+2tJKlP
RcPCqrbGw5T3DZQJ+l/rP9a0HtpthbVBnAaRWwCal3JIXjbQvWa2c10ktr/x/jINoYWoIG5jj9jI
96UByXfEgvixY93hJb/xBjM5gBajnLmLaBANKJ3Kvny2VMR2PdREN+5c7/96SKb+azAiSNrac5C1
SktyUN2rz5zdBJ3F9eV//4x3/8PoCiUtr23xde7I1ygHaNb3HxzSXiIrgxZJPKpD7G8965af/F+7
dHUMnOs1c5fHosSF4hyBkn9CTpHDHHHuU+cOb71dPW2Ao0wxY/n7GzdDe3smcn8pzIFQdjcqMImB
JjXZ5dyGOmVRbOTbTcu3bNqbYUCW0fQeg2kVSeDe21MR71WOlp9xnCEU6dXOuXN7ELzZqd1+Xd+x
963N1XkZ56CxJ1pRgBib5NJ3uIsH9gdno/kizSsQSDlxHnoxAQzHPk04bGMe7INF5DfydkHQfugW
7v6HJJGjltDPS6IcqmXsaEPHVR1912/Lfdy40C5eXyzT/miuyT0CRQ0xFmhkot4vt5HdLxIM0x2A
uvNPx4eKZEIt9dJU89hueJQhL+vquCyRAjRql0EDIG1+mql8HaADNqj+Gkxk50q5eyhP7n0oKuxs
sBzbm+RLBu/SCRSzoa4VSDQxbuGMJzfLIHE/ThxNqBE7DriKugWU70bme/vCKbONjTQ4mk7KVCpH
gq6gGO9VYKld7sKtuW/9bmZ1W9RbnZumQbRtnIHFZRASie49KICqQ5BDu/eoMsr6XYPz4ykrZb11
oTUto/asmgenGfrUa8LaHw+zUx/iat7XzJt3SKLfciCJkCNojpXlHddt1BDgdVJI7tBuzmK/CVvq
funK+tqWyd7v8+/rnze4gM4EmTZ9O0Y+b9DsOjxC+PoXYfLEs+mcKHkmxAOX8xbwxjQT7W6T0MAd
ay7bMC6KE8v5S1fmn1i6RW31fobI1bGinlXFaizGNpzKcu+1/LtbjlciIFCYdB9UYn1eXzDTMFoU
rASIoGzqtOGQt5CAt76Cp+F5ouLAp+DSRd3j+jCGl4erg0OnKgjKDILrYU+zfZnNJzVFV2BJuk7K
RXpluGSjemqTAjis4Wl9TNMGaX6Ew9eWM8SYcFMJzp1MQeA6/+aT/Wf98yY31a4qVRa1QSYJMhJp
cm5EWe0E9UCJIPZ10J/WxzBoQbh660CeK1nPfZDetxMkRTnsl52Ji+R3kIK4TxxmBbeV9LhoJOcM
AshgmayuR+fFZumGx/7tUH/nIqNzPS7KypaNlvt76FJcRcGwy32ICYPqxp2/gk8YzHevFgQ3xHjC
j5sl0kuT2hHn54Be9hKQUxpvnTZkscr3fsqyF29uIHlDEzH0ibgPuu63KsZzx/KT8B8b7l3i6ISX
s0r5AR1cBxp7BzmeQIN8s/xGRk+xgA4KIEOOmPeAJhyq/ln4xYGKLWEmujzR3vt1iyG++XVC9k08
cSXu/bndJzleI+Vd3sRHQJZ3lvMMrv94Jwp+wDJJMP7iH1gz5nFoOL/4048k5ovcNLSBoLTcP2WO
PA3uzxm6yyB8WS6LSXq9XCAn1HDtKr3x2gcf/4n/J9vqfDC4jI4lHekkmrYu2vuZBbcOeCLcvjn0
Tv2hXD7AQP8uUJsT3vdDNNwLt3sAcOyoUvZAkuCFNdn1useYZqDFM8exSEumarqv5uxz7Wafukrs
wXz/a/3zBoC9q8MtGwmfp3gA3XOre2hoc9sJ+5bh0dnI0t1VRfcSAz3eVvVV184XkXcl+Iibj+Gu
XR2IaSduI2hp+fdzE+TfZq/M0Hg1gwlzw9cNpwHTrgMD5Mbd0feDezZVw61dQa4EuXWoaaM4vR89
B1DGxit+r6+lYat0CGMXo6QK1uPg3h5aBmowb7r4ARIfWMAtBijDdUAncLQTZpMqsoP7ugcFNeOB
d4RWSHdVSjKcAysTpzhWuBaDkeW8PinDg0UHLzoF6PkSWfP7mjrW9yJtnT9FTrONx73hzNExiv1A
ZRJbFb+HsuDLVE+vPLBusgGCmsHHqkWuDk3Mp8JNxFjye2SQz9DBOKdu9GS5/sce+Dr7n0QytgCv
D7/vbKQnyiUD2aBSP07jxk3DZFXaqR+4Tu+BV5rfu42CMh6kWdPs4vdbDfYGD9HBiLX0IErsiuAe
UQw6Cwcu6lehgguwbq91teXnhn3WcYlZorqgQNcwNF8bwLkT2kSfeBdE9jWo31x66GJHfswLdXgi
nWrI3MQ5XKSe4ttgnOZDnYv+q+MAL7TuE6bLnw5BZP/j7Fub7MSVLf/Kif6ucxECARO3zwfYwH5T
5apylf2FsN1l3iBe4vHrZ21Pz9wybYoJR3eEo15oI6UyU8qVaxFThKxpMWl1kp4II5S51VyKyKZV
MlI/mYdxAhd33YBEICdPxKrDyVYolBM3Dm4r23IJR2RhLeNwgq8x0eNYRgOuus2NDHotJCxhiGU8
opxGQx7oAmrJmubkkMpSYXXSLD0wV2ROD+Cg02qlJ3LkRF2XPplhutUZtWLwSyB7GgEnDxpVHrBQ
foCkINBxM93Tpvm9y6Ul52jYmyjARLoRGEYO8GoRlUctVgYLOLiJ7SFtuiVHsFLr0Za0oybA/3VT
UyMAw+muKb1mOphQCO2g40YPpkZcs4DgT/YCNbsofODlxguu2cbCYxRq2KXgyjYCM6uPtVp9FhCx
eN/yV/bxEnzJOgunkEwYQYqy30kXCc432mA5Ok+Su0HMrf/+OCs2sERihlpS1ko+GUGNxXKLKB4/
xinO7BmyoL/eH2LtKLJEY9YyJLyurSaoxvQwEfJgtMhe59AZyyKYaH6oJ+s1zxK3VKCTIUyx73HT
X/TylBfaKS3FbuOD3NblF2n2EqZZRlIdS0aqYOzLQyNAxmyodzwaDyK1XNRJ7tDS/ArJuovUtwSI
Vrz+kumxaqWlg3lGBgIAB5sphSbsBGhEVw0L0w7TqnPqQWrP77/h2mg3Q31zjlB5FIJ6aJZBF5k2
CGICFIH8ti9xLjcuerPFG7LmlrVFOq5bIyR+J1IGQxw9Z0n+LFJj19QgPQLhWuzIKXvq+zS3k5HP
dg8CwPdfb81YFyk60/SBziAngsOq73pefrRmBgX4YQMJuOaPl0SQVQIyUZrWJfJK/hrp1d2oQF6i
jO6EGOw81Ua7mhUPPHV3syHkbkpVvzPIb67dwpmUlA/djQA34KXs9uHQXjoZvxRZN7poxfZQJnDe
n8WVm7slaHMoO7SkFk0b5GP9SeNsb3X5h7oHz3U1u2FC9qAnhdbf1g5YcZJL/GbXqFCFTIs2gDL0
NyA572ieb9zZrT36tg3emHvfi6iWQNoEINRP7kHwN7kg+TE23MWKC14iNyNG8oKpaRu0anIClfoH
Mg8P0spOLU82XmDllMFuhv7mBaTUNauKao7+BkvoNqThjMYmHYAqttoCs2gXdCxVSCIZibAZrlun
DRtYG3jhKEqGa8PQaHkgwYZG5vF5qseDQnAoTGsl81owLaMYuBHL1pZp4S1ADRs2otZ40HMr9vXW
svweEPPfO7cvWR7ZMMrZtBCEo6owHGjEMBvn2vakN8VWk//aCywqo7rCSBEJRQ9GFit2mseZHcst
ePjaUiz2PRo89WGmlAZCj3tQB0Shi5ub3p3SYvbwYrgVVMNxF/WVsrEeK4a9RHUas8zzqYjUAAEx
sWVdO4Im0hFcOlVvbgGKVpz1Et1pEX3S6laZg7mMTyoXL1StAzAE/96N0D/QnbqGA02aq0EtujtW
mdeqis/KZDoaM3+Pf0tbgjuZRBe2GkK2kw8NAoABjWfBDBXgoc3K29osLTyAlqE8k3QKDVoznu04
HlqnKKzyB4uY+76/XxtisdeHKpGiVmc1aGLDA6jrIIfhnEl1I2quPX6xu6uJqTWjIxbCUC88zM+0
mj6is3jj069sjx8Xum9c5EyHeBoUSYMuBWI7EXS0hyZNj0RpX0orEU4d6Z1TtlGy8T5ru2Ox2QuI
UEYobs1BYlT3quzu+kR1rGx+jkS94bLWhlhsedqkWRzNyhjMYnqJoiG0dWH5tWW5bOwe31/1lSi/
xG+izjMnIYnGoEhnhhNX9VjFuZsY8R6kTq1dWvzcdxBknnuc+94fcsVNLnlwgX2WYrzVOKkylxD/
wP1DAbKq/ftP/4Gn/EX2vuTBLeaiaDtjmgOLfVBY5prtfB6LV9yE9wTiACnIXXh0KuOXPAaKwaxt
aqYQFufHfJJOn2/M60qKvUR7Gj2nE02SOSgMSIOYXJROI63PVjw3Ti+axK3MUd+Y0BXb/3Ggemv7
SQiU6kjCKwFduBMV87cMHJ+SgpTT7I9lq32NuiTcSAlW9vESAKq0VAO2d44CqUWpncnkwRyjGIUh
6+P7C7g2cwtH0TKBiMyUGH5oRM1FejQd4fJMdg5T40IjtuExfpS4fmUoi2OCmlEjawyZBBMYEyFQ
Awth4R2YTX58Ia9lfZhqjyV3qLJM0YDu4GFfIqZLMttlaOHi+ls/z46aXEg3OTTr7d54iLqHsos9
tTZA8YfTqrRxmdA3nd+ln2btZRg+NeH9WHxKygfTyHZ4NEZGeWYuqIPRCG+dmM7orefOUDHHQjVs
yh4nNXZhOV7ThB9YVjsx644zFNF05qV5DcSP142ZHbUiwEvcyjemegzJ91EGk3ruWO/UaryT2nAO
4+aAYk4/4YAtLlFmXEgzooxEnxLUsvChGyzq++u4dkz6geh4Y5ZGm2SEJVUS6AUJeDpil3f3CieH
2pgHW1MjXxvT/a3QVIGqEp/lJde6p43BV87wP46kbwYXum5SAAMTpEul042vqHdheo20QYuHh915
aDXyJdGS3fvjreyKJe61qCozLqsuwemlDkgn9rOUF1OZNyLByp5Y4lvDTlPTUq8hM6OZl4ToO6nU
5S5K6nQ3QmsoHfnvqdugPe7no0bPO4MDBBoF2QRAaMfyxtaN8dAYYksrcSWqLQGuJGrnHOrX1pWH
CtrFIVJnyGNcQK9Bth/eX421q6SlnjMoqXoyI2Bea9DfJaQ6zLLyml4eqExPGgpqqNKeIi1yrKg4
gMP8Y6JGX2ulrm2dkI01W0MuLYWfpeSTFG1iom9pjGwUavxKq18FJxcWn7Jh/JY0tRdWRX+7pHZJ
qG4pTq/N8MKDGgWpJlK01jUGogO6J1fQzZ3zbLgYXN1ynjCHX/jOJc2kAPgJWXvGQZs7mp+F1ie+
kJSfjKRA1sBgQrtihCDKxnqu7GZlkWxVQqFiiFMNdU8L3GzVl6w2T2Ac/F7M1aE0dciJyhA87Y3b
Z9b39wddm8VF9hXGYLIeupFd02x4ShJyMDriSHPat0LbKBr8OvliSzCqOs9KygeuXtXcgvIN/9Kl
sy3m6VBHpdeSGXw0hvlsAoq2MZG/dlNsiU/VtKTI6FSh8VZDVGqHezWbHqBAv2Hya49fOA/Rt3EN
uhgDer9Qta9HCVKwW+irtu6kVvYUW/Iy1mjR0GREB/AqKVZgUgjz2mWnNCchgH0Y9Vo6XWrUz5Nl
KqgwNeFpyAaoBdxUPt43i7V3vH3/TWCBwEIIOOItHRjMUzOGQcj5g1KSjfTq11bHlnjUvlVSeIJs
uA6t9U2xJt/kVWxPZnOf1Gxr9/46A2fLFoBCZCSauS6CthjG1k1Ik+IemBnWFqv2rzNSZi1SK9Sn
2DAXMQ7yXQWYzDA5gph5gIbE4nMkIcqbCzN7xdVL/fT+qqwNuHAQocxn8CxPImBVUuzzrFd2YTj2
l5QVwNinvPP0ToCZYG62oN6/DslsKRoOrFk4ZipGtPSo2s1m8UT5NDhRPlReJIvXXuFbmjkrQy0h
sKIyRqFptQjAEVK+NNO1yZEaDoOuHQkImM6c89+UtGJL2GtipPUADdwyoHqlH8HZQs8NXv7Qoai4
lRiumJ+5cBN6XcecyiQOwApjWbmTx8SNw29JcUhLBsII6pAEoG/yknTMCcth12UAWOX897bYEiEa
d+3Qoe2rCWiLpDtl8bQb+7TdRag8Xrru029Z5BIoCtHg1hJj0QSxwU9oenltcVWudcqxGFvf7JIP
EJd13x9qJYyYt3l+45LiSLbEUOo2oCirPJvjkJ6iPolcS87tPhINPYo+BrZzstK93pZbol4rruof
ANIEVRaZGCLIMu0uKvN7qzCvIN3OwQQ5bNxBruzrJd2oLmhFKXqsgqEk10SqO47emlywc9R26MMD
85S21Y27tssWLqSOUDetirQOWNk+VqV8oT17AmAydppJ21lxtbFaa6+0yCtYyvkcKyN8YylcZRSv
mQyPN6nNzJDKzsQ3O6X49r5lrFTg4MF/Ng2O25Wwa6omCCmuj5p5kO5g1oqXJX23J6MBpJLo6n1n
GePXuFTL3A5JucU1sfKmS2yplfPe1Iy6C6qeti4ThO+siPfeIFPqF4OsvVQvVVtJq2ojDKys4RJJ
qoLuVipCdoGpxcDQ12gNwMml/YCUcZeHZXWVaInacGMrXmzJ7NmMlQplGqMNYigT7ZOoHc+UDPFG
arj2JvrPCzfWPSQJRmJda3XyBjAHpgP03pP02OWoWZgl3f2mhSycR4diZtKLwroyPjyiheKRZOUd
CeddrzexnTHryQqbR6m3+1TfOhqtTd3igCIElKFRgYuCZKYWtrI5fJiBmt2AW/y4d//n4QQ37T/P
nYEPCvn4EA7Deh7LeytT91M/usY47gr+tefPNX2oSy8i+oEX9eeuqHZqkbi99qBnoa3JL+1UOGOL
xj6FOqp+QHx65FNsGwpRQArNj2W/kTCvuNBluweJrUYfOrjNqkx90HScbp8DXNEXGoOL9v0VXrOk
hb+BzpxEYxUhV6junsskwhWR6chivoDf5NFC2+zGfrhZ5i9mfQlc7eeE6qQYRaDwvL2JwTWf5IDA
nd1oKDbG+FHx/NUgN1fzJtTVoBWxdIDWobfraWUDJJl1VaxK2EapuA0o9rXpc1l80ilQzmm2q0AF
NI6vPJV2GA92NsaeUvSYbW/kj4z4VDsyMUGH8rHvY0+TbAe7KMono/PMNDzhnwFaIKRsAD5/5MaH
Qd1Y+LWDzBIIa9UJF/0YVsFQxx8UVPBRoHbrmfjJqMy7sNGPWm/toqjFNU8FoiZRJlvp5MruW8Ji
IQFmqTh4VgE34obaM6RdnptQ1P779rZmBwvPpRgyamoSlkEHmkanyNRul9ey9CAYtNVmrt5i8q/M
YOG0QiuMCTEhxl5PB8H00sYCm0x3qZaAuDsddlgoXqAEpB4U/Vr1B1kq1xFfjNO5I9DqHcluUIo9
LoDtKEkORbsl9rX29gvXpgCfbxVVXgS5wU4pGwt0PJuOJfvvvze7C9/G+5byElC1681HRf0j7T6C
oXAjM16zjEUKJHGRMs0hI1e10+5lw3emATGk9z/4WiqyJPKU0koisF+SK7Yumui91hhsrAxREkCb
Poq0svXOg9LWxngrbm+Jo83RcQ5OpZlcDcP4MPfzMQ/NQw2QDtJ/P4Lo8G+Os/BI6gzJIt0ayPVm
b1P5V45KfEUfRHGc9XxjS629y+37b7yepL2l4+aJXEcr98CrgwYZsAR2HqZPtFsTtuaSliBaqvRZ
L9vbKNGtTzW2m+5y2zrpJY0SEB18BDcyoGmK87vhbwmahdZFlHFlJNcGBGRYpga1l7lLbEhybVj0
SoBdQmehlQ3NgBhWUKODQtEQ8OfEpkz1inqrKXZtcRY7PldZwptMx45M5ouaVnvc6u3SBCKiQ/Qp
6ceNhHDFsSxRskkfRmMFhMkPO8OhCKnZZEOpecOM1x6/2PpaGeY6OM7IleixU+E6AXp4dvh7mHmm
L3IQYqrG0DdYhqJNXHSOeRVuSHC28973LSt+a4mCxSUqKC5jhVxjAkRmHBvERlK3lXT8KG3+Itos
wa8ls0YyKCq5RlCar8nDXH2Z4sfC8BTCdnBaKZRVituCtDY2C3zAzch+780WOz+CjN9UWR256sKM
HHMm5yZPP77/7JUlX8Jcs4LVdZ/Ac43VuBcQeI/xerynG1tvbVFuw75xWrh3jfomlOQ6pZVu30xK
M9Xfk/tm2iIB0K0axBkl5qXSdBMpzHhX3gZQjI38bMVv/AO52ltcM9qeXKlQUYFtOm80iK+itcRW
Ny+ibofwX9mV+vMMQROKJURTwiuuJxPxoKCrk4Z3+OLmfEkFOZWtc8Za8F1CVrUM6Bc5GBY24Hgf
jnRHQhtFZLcv5F7Xx/vI6K+T3md2M2x0Eq1Z12LL87BpMlBDW9cRuiO2qacKOtjop1qvk41dv7JG
S4Aqr1CQj2rNvM5p3ztzeGeJbgftA1QEtuZtxbcvQamo/JiQgaHm1SJPyXzQ9dxFbCfyw5CM/m/t
QrbY4ZbFgE6dWvOq1rqnR419cx4kiXbvP37lDmaJTk1KE7eAcYnHK8XZyNV7HW8DJULUdivrICGu
bo+htsF4sWLQS5yqos9Dz8IpC9R+UK8C98anXqXdrqqSckcMHMbSqeVumUdeVk7NhqWtOJol1yih
ZjZorM+CCdArJJHxBFZAfdy/P4FrVrYI71mNsrAydlkQmflOGPklJgXegNmiUTdC+1rmtcSmijnP
6gicoEFvzslZ1fvhXs/r6msvaeHWum5PYriGMfeVtN03rLrQhGyY35qFL+K+GQFAPDUcIBiR2ohx
9gBOOpyUBK/tedrC2qz5n6V4NzKwUaNFm4Jy4iMOZWRO72a8yxhCK1hcpkk55f23zdP1ikUskatN
iApaCAGEoEAyafbZnlm/hydl/4CrTnWIWoyaBl1Pkh2K4F6ZDS9R3MeOFm0Bulb20RK0mszgUgTy
OQ20kul3Fs1meybQQcoAXoNUwQNkl7knmzq0O6CCN+L1isNeolgJuEAMAE3yoCrsrDKOtLU51Tf2
6MouWtKRZmaTKiDtzQMA/xg6WxRAnMbJG8fGHWrz+/tbdcWWlzykNKUtjxjeIGOKE7aZmykB+Eeh
uBQ6KBC674+y4lGXat60zkxqaTwPmq63nDg3jiAABOuSOeG4bJz1qM2cpthqbVwbbZEjAMNUFJFO
88Do6hNF4Nbl/cCf4yzyOAkPurqxQGurv/QDWT+OrNDzoI2a/qS3gwqYZFneJVLjW27u9pl/ke8s
xbxjkMFm8xBmgUhjF42nT11e/0XCwYO/wa1s07821Vx5aX2oQurW/ev7C7biDZYQV8usSA4Z6Qw9
zdYEysbu8eZG33/2isktsaw6y7nSoQPkjuQ6YmqhNLs4l+NdbQIHVig83EFVcOswsLJGS2Qr6cMS
HOF5dFeCpcJwh5nn1G2FmStOodXNVtPHivdZQld1Bn0QQzbxXZL2gS7jB3Dho5tBeY71+WwO84vQ
+IfETLZy+bU5vL3um4NCpEZzlXbCDJJyPloZZLEbNqFvnh2BoPLGmG7UEtem72Yfb8ahhh42Y0ei
u9CaKicvwSFrNLjhb9Im9943hzVTWyQL3SwLE9in6K5uWrLrGo141dBt8X+sPX3hCzKpj0UoqRlk
zZw5Rp+Odh9qYsOUf5CP/2J7/shO3syPkhEiuD6wgI+62yOYASmZ9a8SFdAiPWZG66KI6CaKaZvt
B5UfIK9szzy1ecyAwbkXNQhk0mNuJraRf2fJuDObo5gu+M0mHfb4B8sL+rZLZ6S4EC13Mr17f9ZX
gsuPpOPNB4+LvhWGMuqBXnXfQ94+oZHUhdzmxzmfnn9riH/gO0NLtOGoaoFRjc8N7Y5DRW7zkEMp
Id3InlfscwnyhAAep7VugPgO/VWsnFCzSHUASdVv77/DivksoZ1Dxa3UkERDe5IA8KHszBHaoDgg
1Lv3B1hZhyWyMzLUDKAiS0MTK7XsjiSXiqX7OOTfI40e3h9jJR4ukZ0mpA2TWsNCkB7FhTK1y/QI
zPON4Cm9tcb9HuMhW4I3Z9xIZnrKMI6iPOphiORYiocoLp9pGG7E3LUFWXoLyP4YRliqAcTIGyeJ
6xcxqFuFiLWJWjgLhfd5pKHvPLAGdV+Nn6p4PmCLZGrpTNk+b7aqSWvjLBIHg6iTOVI0WOkT/xaD
Ugh0LgfWl0cjzXfdaB1EN/jvr/3aBllcKVT9HE0JhHmDinSARoax5kAnsDrOI4gi3x/i1yasLhGZ
JVpr6wqt5YEw+B3tSmx4ZuoO1GFUJxmz8On3hrlN5huPBSK3uQaJbB20ffUFAnRekqkezg+KXVnZ
VjBae5dbvH0ziEGRCo+kq4H9SEH8Hx3NGoEOyBPdt7JiY8//ek3UJSBTReuAOrAwxP2C9hdoV+AT
Vc2uav3vWt9/fRv/V/Ra3f2fANT+57/x9bcKR84E8iyLL//jv1bXL8Vr+9+3v/p/v/Xz3/znsSrw
//JXfvoLPPfvcXdfui8/feGWXdJN90g1pw+vbZ93P56OT3j7zf/fH/7r9cdTHifx+ucf36oeZoOn
RUlV/vH3jw5//fkHvSGm/uvt8//+4e0d//zj+jr86/Prl/xL+dc//ur1S9v9+QehBv83VeDtwDXM
zZv26/B6+wFgr/9Ge4MF4KViWiZaGf/4V1k1XYy/Ua1/4yeKCZVGqqFf9EYu1lb9j5/p6r+5oeBP
DJWiCsyB/vu/H++nBfqfBfsXdMnvcHvTtX/+AVYqWNj/ZBIc6EENgzOOYzKDcubyllY1Q5brQ6r+
hah5OcXnkuUeobM3HNlDQ7zWyn00iBxZMAIB2IBIcWat1+mzd5mOFKAB+TLF0I5zso/cxHei+NR/
x3seU4WdNNAH8jI9x2F2Bq2kqaVHiE7M8hTm4tTz5DS1+pFBqsnOivlYmy9xrAXME2rtXcB3rk22
kDZ9sVo3zcdT2ObXCHCyqQwvoqYXlVSXtNPPRl+diZ3eYQXsRNNdQFXOjaq5EZ471eJUiflYJNph
SsM95R9JdzSHxJ04oAWm4YeEQVt08nsIPmplgZeN/HDGh2ikV6I4XtFgBJtoB/FWyFG6JjN3mluP
4tzft7iWm92hTLzBSneRdhrq0POqI037PW4eDtZXMBd7jSReouS+ZTQ+7vl8IK5dxXSt0vCnnPiP
kdvVvS+NwbfnfaFMbswvkTui6dl8Qsh8kvtxLINCVa8kg9In7y/iOYxrN4n2WvGhHcOjWnxR+uY6
x9qZfOnmyKtUlCA/z1emTLuW7+Mqd0STuZx2bozjiIVjdwLefCwmKE8gDm6zDkQZ5XAV5XfDkHt1
qIL6HBfxI669Hqnjpmnhy7ny5++qeTBtdjSSwTHRFNFgopTQm2Tuhg+44QWDD5mcTLXpvUW0ey1A
xccHewTzG3RTsbx/5EE21JfOUi8AIeY28tDwbLuJ1vtWw30QzTlFDQn2sg6GZp+g8YkHzzc81RCX
NgAFj/TI7jOlc0ZnPGZnJYxOUzTCyj5VBvFwS3v+lB1U2J/42LmsA86RObQBYi58zprpxVW8oZ1e
qn56KXiFf0s/byMPiOCPbUv2AEWjw2t66EZ6394pfXwKgTKS4jRM1tHgkAGK+EXNsmDsdC+eC+eh
Ev29sjegQd4Y/UnM2mni0Tl50E5R99xdzOfBKmCB6r7XD0xpz6lqna2kuggFlLwhu+RRdSl9coB6
896JdjEZT6PanyIwvtqRh/7AByHYQ/31fozKvYiIf9/iMxGvQ0IfoR4UOuklvDFz5C9gGvInGvtj
pnuqPnhx5dFP9O4+mqini85TSgR+aJnjPwc/09t8N1TSxdnUtXRrt2+8WFE9SVJPu/R2XOc71le7
EDYk6TmnHP2ltnrNtAsYNOLaOBrafDgp14h9fuNC//ZRb32S/kPq7K1PslQcwAwVjRNc0xX4uJ+j
Yl/mmS5zHn4FdQ7WK/VBsasMtdtm1M2b2G0bcEoW3uBMx2ouQC+TeKR5ifT81INpxrzPD0P97aXb
zbr1MTPYs9yVB7VAa66sdjJR0aI3OWXzYn4Gg2VxyTt/bBlaVcKz9PpjbF3CzC5Lpwb7XTVMPhBT
du0qPhpoTpAWOBnUlp9GhewzPQGp9x5S8bsWQAyRO823LgZx1ezkVPgk0n2oRO3VyZlzp6vLk5nr
p2T6XOV2SstD2Ya+0ewnSY6TkZ+m77TT7bGyRWVbfX2ZHGi+deN4kTKFGDI0SVR2BblUxoBy0kEi
kp+03PIhhzoW8emz1tiy+gRKVcAAsE1Azv0kd1r3QZzDe9bqj3rJ7lPdVb4TijQZSsfnrBo8kqtA
3VteYxIvnFJ/rku/Im4ZSpcawlccxRoPoxwOeee2agfOvPZgkOwABM0+rLV91HT77qDmtjmZOyW6
B8Xzpe0bp+ZI85WnvmOPUTY8GIzcz+e2tetJQODGcjg90J3m9Cy/09voinbgq9VPd7hJJwpEfc+J
WnhRxQ5RURyNcD4C735MuuqU9sMpcnvAX0FDsK9Nl1cIOupwnJWvEj2ZQpbH2kqOSqge5B4ss6pq
uQCBetySXotNS3ri4WaBstAN087vi8mvHRW871zx29n0W38W/Vkt+PmxKGytR7UqaeHxOyOQZeqa
40Vllts9CC9m1b4JjX0eygOh8TFxeSEvfDTtKE28JFSvWoK+ykoCrCwDhPuAV11Q+DHa2xBmuDiN
GXelfAVQ9Cjb8sga7aB1+cHI5r0qbL3XnDtPZyCZ7M5dtSPZcJqn+Yhq6mEsw/23u2JEc5zDzzKr
0AkeVN8qQ7nMfv4cj/DeZXrK8/DQDMph9u/CxrJr5Xts1n5fhj4me9+IFACs+dDM6RHI2GOiog/2
M4/iffR4p2pIQyMJM+OYr8QfHVsIDbphBJqDNruORgYs38dpELbyF5Rl3ViLXPp5Gpu9FE7xQprK
H2bDtwjg7Ylp6xG3k0O74w+qCtSKa32WRnuPcuoHeGcCLKXlyybZI3LI76kaXzW9vo7f26o6p6VL
mHUYi52lTf5YDjDQ3jfGBIF+r1i+apSHKU8OnOl7mgz7EAj6LtVgyo1fMcvTHWpWQIzq+MrmULpM
0Vnb3hb3EBvM5XnvFjx1waIC5Rio5aCChA2dd9ouq2MXQB6sh2NYkePn6O0HJurlzAjb1319MC6F
zk8ynM9lmV+y3DyU/JQM6RXMtNdCS/fSfFYecsOe0cFjDj9I3z1aMU/p7aypd/VQOrQIz4KDpacY
rtyudOGb0ZeJotO4Q+ybVF83md+VLdheIycfuW+Wuv/pU0OHM5ggz0Wln/OJnamTh/GlpMSG8KY7
8uGsswIfSz2pnSuJtdfU8dgQ6wBhx4Ttj6gB+ukJtzDptdaUC6q/meWJqvOpavoGYjhEPNHSZOxj
s90xZAt5pQBmFB2VfZ5WF0dyR/gFmw4sZQcj5gdVDo4wLUjw8AMIQw7tSGEt8pA+Wbup5I6e2t0T
IMtR2B4ayziJzKdhdIXyMJK64ZIAZwwWba/0y6jza9b4bYGpoIVPZeTn1scpmhymqV5MpVfVfkpG
39jdQ9jqNDT10bCGw6DAHz3z1s51p6NYi6k78SQ8qzEawZIDZcUOnWg8dKp5Z1Evj8V5lnsaWXs5
9yc5h8cxdbPs3tjtoQDggdTRK5/oIO3hq/Wp72zLancUZK9aKC6akVwp5ddZEUE+5btK7BoR7eQY
3ZGdmWofq27+2Onlx9kcnvo9K2B2PrLC8tBFx7ir/fhpHpwYmnIfQreK1XtN8yGb7aEBytNEjOP/
CyCEbt5P7hBWboP4bOnnKdqUVOL/PAFY2MOMotHQ0HX+40Dx8xkUMaYx2dB/CXXFE2jCEzvxLTaG
U24chIKLxSKxLY7EVdzHxlOCAwHisC+9uphsNLH6OkzOg+Cjm/a3NqGD2n5oNAQiK0CLma2rptPb
Yw+RE0ZB7eC0Ij1NdX20kuaQh/1+fviLJF/TuHXF0LgQRXcLE3zO5zY9IqKCEMRMkAiR3ptN7pUq
v8n52Axw4u7b/+bovJbbxoIg+kWoQg6vyASzqGS/oGTZQs4ZX7+HW7Vae9cSTQIX985093QjKbrs
XXNtB2/M3sTqyDgxGlaS22MzENXJy+VT9yPpYcLMxOySPnozz9XCsfgmke+gx0O4OMWEGZDW3bX6
OijzuenVx7z52RcmB5EyrtFckcRN8SCn7ZGdoOa28Sm2uLEb+UtVDLtTE78abV0FSgu7pLvJe34t
/pDMarjjlobmvgRdLrCVd+44HerG8jD98/XU9Hd5Ckz1c57D7mM0Th05M0nslkMZLKrp9ywGHHfj
jrItKmQ1zKsiFJLvoRsjCQcTqVwjo/tcMtOXrks2nmprPGPWTN1fXEe36ximi7sALwSnlf9pO4P8
Gt2Ev1Q/VlkcO2olcTWPqVmcZPFctLcmnj/NYE7ddt6c9CY6PXtAoE9PxDg5yrJwpMc9WUOU5oOz
G9PJFERfi0tbbpj65WF0mqY8i/1+nuHZVuIf7rEaDGLFjmL5yi0eb7iMPjLRHrbdUZLMGXrpsBpm
yHBgqE590IlKgJdmWK6FY1WJszjx+BVvYZv/Iacc56ljUiTHNMAX+66SabL0xwUlmTYOTpP6xmuf
NMdZyqJEQrXaiBFLWE8/hFCrX9NWcGPjkql6qErrYdnbiMN9U8+LsV8sTM2sPaeshpVErUSojSZd
5MVVpOazHLfPPeVM6DQ4MPNjdeU62OvGrorEHtrMWxwx3jzlAWTiYVnhxeKvZ22OZ/qFyCHqZeO4
UwXqFB7E2Ey7EqiFFKbVctg23oXkAnKd87yMrPaO5ciVyJbbYDCI82UlAPrti7yHBlEawlCFYrra
1tY5nZae9e67TgK5kbCVk8/Vpp+LXT8TungWlPWc0B9v3loaWEkoviVy48twHAc3pVQJtkYKqA1R
FCiC6ujmHFbSxpXZQqZZQpMvEvzC2urD1e2l2mmU1/60NvdGDMb5vODSJBTTwYpfzEvbFeeCIqUZ
9uOaS9He2rn8MC096OYq0Mf3CUMVwkCD/VrEXp/0jjoVkTjGh1yQD3U5HfbsWzXukpSG5WAGsSP0
XdDGJWrQQESdrSXnZklOLUNYI7Me8T/m2F0Ea0lSsOX2eKsrXnpQbKF7+neWl1XgI8cvcWNGtbgi
bLKHxZ3N9VFmw2t2wRLwpbaSx5LlD9xlX4iDcDr6bjlFoTTi1FGFJgSuEliKHBokP/3e5Cqa9IFR
zjVSNjGauvfG3mXzJFKBy927NTnj/JhJoDv2o+KKrIlhJzGDtSCLgS5wk+YxKAY9kHbq3uLRK8/m
Vgq3xZXTKkC8e0hlN23lQ58Em5M1iS919x1rEj1THbX9ZosV5g+5vhWVV1X/RmXAAh6nSw1/ePxR
PxG+jLHuY3YebDj2pOiTRCNI8bUeVa8t1zAvMSHXzVtOo23GD2av7urmVXnyZubt2xI/hqy9NGYb
VcaxKENpCGdcP1RDPxTdRd7sXdtdiT3vucBmREKJRcnklOp63svKEUSs9L+z1Gnd5tkwdob7NGGJ
PfFO7c+w7Ri0ksFWUIe7tYdra4Z6XR0MuwZpaN9lkry35hIbI8585os0tg/iw7co/t1MxivuTe+z
Oz/bJYJzhiI0lTpc8zbMX2MEX9RJYyIGiaUEjOMHubzaEKMM1J22lHQne5UwLtOnOyqDvN4P3Z5E
o/lWHoafogjxmrsU+nEd1kBbifzRjKCV7VFU/e1n09qoMIdI50s02mjtm6jTk/8vCuZ0rmF8Kz7T
OoGAztQigcYYGn/cU1/aZG9PJy9RMk91ClXxl8tcWXzPHtS0Dasah9m4HrK6irZViko312ihGAet
OysStApfwukoNi9bktjibp1SLTuLSXpuG4HWyKfSTaTWwULbZkpGbkJmpg9NrR9WfYz63opipu2n
XjrS2WXL29i7+vY7oYbMirBgXRcbGqKcWB7BOrfPU1h1FNIFlGZioy9sDgtBboPdUjGxkW1F/bbw
TFNo4wpfTtJgw9cmOS6qQnaH4bSj4Q6eqB2FuHD1OQ9GjSX22MegrqbIkk5aivozaR25dOXVW6Yk
kgszylX9WNRm1CpOZjrk211UfY7K7gycdx0V5aoYoT5wVczlVgjLHcMo25Vhuw1DOGfsfxzJufVl
tOdy4hW2SN6yoyltx44jbRLPYn5QtNFbcivIpzhIlNivZ1vL05AQeSIjhGCprKAsahtUplcHrMh4
vWtdiHaNjRbGJz6JkXx2aV/tiotFWy63GPh09Az1rdMZIdhsho+GyaEQ2qX3WXyeGNrVzUzxZvKW
px+ZfaMANqmLyRWtOYLgYTBNI5HtNol5YPJVviZfIjlgUlJix1G+KKX4YmS1zUeEcnJKYMuDpu8+
uVRG8iWTPA0UOnb7YVKVQ6zA2DbmoZhetI3d2uxDha91qcJBuWvU3CX7n5GQfsgEFfubOL/V2cRy
iF9wowIxyIK5GQK9CviI4bQmBzGR0NGG6zxieRRkC7AhIEL+xliGLYELivV0VfaL1AC4udZQH/fP
ynT4h0oRNMdX2X3UQDdIRrKnxd22K7jc6AI3JOc9e1Oyt449rx/trSIBMvEyTiCd6Wfi+XiRtpzt
eZGDpYj0jtZL/rdF+vBCqob9ucS3dVK92QSR8dnVVrVgVo7X8TRtPDK41Bp/NOOwAhRyALTK3yQ/
THnYG29iC9IAFay7Qya/gFibj3Fm8x4pWOWT1Z7HvDntpXFnWo1BPE7OjwXokJfUWs6y5hfbGZb1
H8vPavzZzfhWfbHxsDibLCG/KPkQruyQK9+PjZNpPUCbrMu0Fm+7Mb/tUzAIt6F7gi2O3rdshpmz
kOMU30vrbWn/skL35ipVjT2vx6GIrCH1Vuua1r+ydAw3g7CXirH7HhDmwGl3WkzAZ49e7Dzv+Tkb
Stq+/AwGG58qUTnNZpi8rFn6K1ndQk4OPf+jlTXQqs7b22s9B0XyWRDCKJS/pWENUbKdWSln5F5o
Ia6awTDW6OtLSSmaRIugkUWy2rK3iJNDESh4Qj2diaA6r6c8fxm1f+PoZYM9KHmgpElQa6oPnu53
a+ZuVMzmseIlIDK8pN+9Of0jr6S223NyXLv9lmmv7exYeRJomeiboEOLKtjx8L6+No0XJzuosOGD
jPj5NgUiIy9unDnGMwSrsUUOrd2hMntPKiobY3eNLH6NFfVhEAvLe1DMA+ejopA9Jp0SqbaLhc/A
6bWotduX6XGbzEjtNpvUP3dsr1Xy2cyZu8ru0DFJo12zWLr2+ov8Y7AAtXkKBeJmjO6+zV/bYjgC
ldMnOqWik18siVZOCorLNJLMsquuBmPB3OI+icdVOZlScmgyI5R8Hae0OdkexOc6azLZu18qkgPR
kVYOO3UxUnh35S2tBqdDY7NP+W2ZXgTzAJWafO2z6g3dN8skMWOnVhwFDGFS1gPKCrtUPaEE0Tb3
wGDTkf+t3y6ABlzG6o+WXe/SaZPnMzk92/p7qyhUhcktt/pF0ZKHbo4v6Wuy/1aqXxLl96bZPV1W
nw1O9r44TFtat1ZKKLKAf5cjdUj7aQHwLLojYtvxBIjj/jR2n3vfHTINR4hVdzomenuveeK2y6OX
ZbujIdn5Ve8TT9EBeM8NO6nEGzQLmp/3hX4rwSb1r0u5kFTBphzIz7gKxAfpheCri0H/AT6e+iv8
gFGPhzGDbFo+mJf0W3pWfqym6pFbgghlK8xTt9fVNyYyHFxu1AUG6jdiCk3ZWVWWD1zV1Be6p9Wb
qsZpIG2qNVirKtwHjXZpOnA46YVd/GRjzgufN5kS+KfcKIm2YPxUqGuWY6ZTCWfmYW5fC8OVxDzc
mhtdoodzI8nAGtkiYeN1INgt1cT4Nlg33biMWSCJQPyLbejUxhJI7OtW7G6NlLRX5MM2uxOzzKDA
+cIwQGu5+9x6S9Q39ZGRslP8extOmXVb6tAw9wMBQ2GTO2neH1raaomtb+iTgyA7K35zjX7OKnwT
9O1W5CRUSSBzPiWhlKg2q6gmxcJo78u9TN/wm3Hqog7ilgK+7SguDj16cbUob5TRnXFPVDlSxdHG
X+Wep8VNIZqRA1Sf6lAvOXbnD4sufqdlpBGSslvGA0HXhr9iNCf0ZZMY4p9jP9EMcRaCuWCDyuTD
KPhSAhMSS1ERN8fnybXNlWdyVuTKPylOD2zPleHGhAxqcaQbjnIVJEzR9zqs618qsOPSeOUpA4/T
tc8MSHHDAD6Lm8tgOg2j42aZvgrdWTnoYCrypR5dBS31HuTGe7LsTjfFPqNoQVx3YV2ZISLvw7Ll
EQfZhiFk5pbm7Eq4SE/UJGBkd7nyhEfXFzYxbcc0jh9yNI+RLJJa2g4uOc4csHZtks5lMtQWLu14
qr5y6w3l2bmXSQ1sg0ZsApmv1SoCga8aoMEyvGKgp1dVX9I8fXrRidbsZ9nrD2lK9V4fSriqytjC
WqzCJNldMb3jQRTIOWCt2PrIdztDD1Qd7FVrDsJAs2E4wx6wd5agffq8XuOqIBU0Eor0ZEjiWUHz
nzSTMwzLbQB9LqRrl/joy8XU7UTDSeTzYGXHqVyiLDEOzdI4oHrgPzBs5jEzm0DsJb/JW1+ODX9e
p0CTkjAjV4spZlZgemjudQFwI//pJ7vXjUOsqlGiqbis7afS39LexQNu6r4sQnr6xPJHMw3mZ2Gy
gZb1mGDsc7CHTXHjE9oHg3ADsY40eYyoiPLNEanWZq0M47ym5SnDYqRPkI5a3sJ1CkFXKcF8JG7T
JoXkvdCXNz2ltctvq9ydZCE+ooUajpaIqbVyNd1VmV52WboZHmmPtrwnl9l4TZazvFT+PF1iplfE
rgeuJ7vO3foiTFKBPVcNkmkOcvN1PA7xkwO3R4g4MZHJlR2vSa+d9TQ70bvF2+A3WIB69VZ67aGq
PaWgQsb9ccqXz2WfPsa4el+6f5vXt/W5TOXTfipUSgSXiOao715TIbtPSXlv0vS+uq1evdfp8lZr
P7t8Mmmtcgq4acn8ar+qSu3WLEbDCOPigbqIi4QzC3tTqsnhIugAC2Yo1QLQuBkWOMffa0E4Y/Vu
N2lvk3C+iatj7FSk730ve1VHg57BkueBYBTB0r3LI+8bZkhCFty0hxaGKO+EsIMhEjXc2OLN3d41
8TKqp1Kny2aWAJuz46iJkTYJGBdRpThx/3e4SMsaCl0apkugxL3XPk9/t94+rFo6i/F8FqfhHAvp
ucmcfH0sqfjoKNQolDvguVHGlsikFpS1T1Sen1QHBG+8M1Vl780vQUkdrWtt9E9q0l5U2IQ+qXCM
SE976kop95jj8ZWyLteli4X74WJlVyqpKw+mnRhkPLBjDIOfvhp1c2JsgYn2untNxANbTANM3xP3
tu8X4ToIH8pigMA5DLV7TRnlpT9symWuh+tMu0L/ahZELfL93fsTdxFQPZcVrQetilhYgShHpn6U
poAyLL01A4ah6XnHYKyBb6OnWrLupIzxccwJTtxNGosu0nz8+Q/d8Bdw1JHQK+T6dsqX4qTk40Gr
78jHr5bsNUNzeZqVrIJjJod57G4WU3mV5hGP/t6YUkQ2cqRMPNq2YlZnc0svS2tclmK6SuSDalge
dFV7k/L5pn2Ww8AVstWq/+yRh2t5/C7Ow3EvVRt3klU7rmtxJJM9aqrtUNMT9I61UpUJfwSEVSWH
TmwnaubJdUKlAGPf0s/fFatFaLF4g6M3uqvUpfdHSm2lTV0BiYAtxQcqw7AWtkNFMdTAPa3eBtE3
jAVs5uAvCZ6rBlngcEZ9ETTQF3H6kHfGQA3JL7whW07tWJ37WWRMRzoxFa5lHNyy5WyGfOlWgr8X
/cKHr5NnbMNHFSz4ceT1mRHls8msSh7TgD4a6VyV0d7rH8WKf+vMvZKaaz3xccXrIrZu17+3I9iL
0IeqBVK+W/ZKpae3fUAAajDnoq+UlS977Sqza9+0/KtWGLtpYkdSNaAURwb41a7zIlwbZhDnL6Mo
H3F+yLb5mBjHWEPEonZU5eUxMWuguwBbXlrMJgLpP8ioVzoQw0/WUknXmy5xMKJ56VstyEx36f7m
a+fiwW3vPK05dGm1MGsmT6AT33p8UWQ5YKwp2AWoYDUP2trwV7P3eFg1NDr5IHjJUR3eRRRB1p+l
esglEZDTp05vTuXCu03EcJ9WtC9hyQpvBoyh4uuuUOjKnkHCGwgrNe/GM2HJ0Gocrx3KHz9Nv0BP
LqIYmZnkkU/i6WcNCsCCAph6ex+ivE2fv1PvfX3dqoA+VNqUq7oLb2hzPqy9+eR1RSnYrEcJQKQJ
O59g8NSco0sPdt0IGrg0la9+OIj64BmSHCg5YB0lXcnn1ZYsMMB1plryB6P3Nb8R4P8HV8uGcIy7
Q29OYYvaIL03JMoRue6RiKnI78vWeNP40jfXQriZycpYEMhFymMj1gnhTz51D1nFkSSNjgD6MdWp
XdNIiGLisjc+L0VnOs/pi3eZmS8pPpv3ajx1leUo8BwNIM4SrHyeAVoYIqAQvKeDattclQ06kb9s
BOVsiDHnWm5IqPIKLpFZuP2ylY9WxfNeuC1VfqKled4JMGVF60MU5PvmV9nswv8370qX31JUAMqu
uBgS2yqvUOvVm6E4eXwd9dFjR23ZsRSwCnNPDpsiQrC4FUlQ7TBF3Zx4Mu2P9p3rg20GKBGmvA+e
ooImG++zkdtQdD2/8Ir9SeTHak22iZUIiwt/IvQ1SiloSJwVhw54CsnA6lhWbFNLPbGTpqgCjfap
Sc/99gF+yRqXTfMBlMJjX5fQ8O2/xvgcixNVhp1ptcvJ1ij/+86kt256Ucfh3DT4p49e1/5jlMF4
voG0exXiqx5VHGFr6kmDAji12/wxeH8z3ho5UH86tfMkv0ruhlg7JicDOilPLrHI9QnyjBlC710k
ENVi2JTYmd3lynmpPbH7K5b22J81Q3D6g7Q9JOE8vRet5awyE0lm2Cl3wNlafedhGvhrjfL3AvW4
Gt+8SjuD+nw9vzOuVacpw71/RfNTv+bixfoWBvkB/vfQZSY/5hfVYI9THeuzFWJb/4nBanfL76Bc
dLhehe59i1s8hpyism6KcN3Ea7vUt2V+gY7RMhJbt6O2fyxL767Gi7EdtzKkLnGE/aMbv62BgInE
x03/iVrTjbvaAg/Y/aq2N10sL9beudMy2n131buUs+TN7P8KVYyZ759+cGuFh3hsbSt/abeO2vbT
GL0Ycu0G4CnNtprika5TXsju8nQfI/5UUU8KyV/l3z3/iglbtsBatV6AIrhX29ciZmF7K8skAHbN
d8mu+1+4L9d4uI++AnRnKoKtOjsd0EwqS2vHZWhIVTiBMCQb8YBOvJb2joQcgjFFEYfiCWOI77XC
/R6QL3nFi9qeM6/rb0N/U9j5LE5YU7fljIwk7VRY81FNrjW+KVlQJUj+KOX0X4t6rJRzJx9ygkE1
Cza/tqX9WFv1UUlpG2x2xGR9gZ+nZgd6KBXLVQwCihei0gVET7Udg3T0c2ubiZ/vE4zDXyZc7RYt
Fkz35I2cHBl3gchbXWYsfYj9YvXmVrIbintnIBeYEnT9W37nyXdS6UEpUUXPbvyekwxDRm1LGG1q
nnnOeU5HP1Y5k7hjzWjT5nBUlTYpbOQpObH+MBVf15PACHP9Dcd319r/Gbmff87pcng13xXkkCpy
SF5egQ833L0W3Fz6m+2/9uUz539s9ff62C5Fk/lmz3az35U8AcKxS+GO6dFB+KiF+4JQw1iA5d2J
LlmaPa34pdWaLbQusyk24dC2rl9W8aS2+iFPufa0hXOgY77QvRjhhj8vYLuSr0GmuyM24lzDW1v+
6pRPCfkonwyfBi45fmPa+Jp2BxioYaSd3xPCFCKh7E/Kcpk0JfxTlGxQIWlBDofj+IjX86KhAlS8
Xna0LbHb4leuf+m1YVsrApfWMSmUEXJ0VSQJfVAs1+E3Nc1wL+bfecfABfM6EpxOpIizhwLbE7qo
gt3MAqjNPrkl/U/RHZvVpGnwZ+B6/F120JS7pv+oTRDHSFxFrvES5Yotfin6T27pWNroWCTdZ073
NJiEyikt8Gzp93CRqw/sgw/d6M/aOxIqzsvXKjun234A+z0oEF/sCMJD6l+3XXbKNFiUe6cjQntF
1FXGb3WsRyU94IJT6iz3toS0gW/M2SCWtDpOWv/Qxd9C9jVRqYq1p8GL7A2qXSLRhLJ11PL5I8bS
sZL+jWTUrvrfNH/ZCXZJmqDcjnIiwAxEA7GWDTawnbPr1JNgcivPfcuAOiBS3l7QUPk41X/EY+lU
mTO940xyrbV/ZcwjlNvgBQXnd+qq7aVvrxNMlCVECe9sCjLAvc2zbFkZ39XKnQaI9cYXxs88Bo5+
0TWQIAA/LUrGxskL0ZmSz+7/gQK0TnXuiPyVhvI+NxTrW2XXnAgGMOLu6YC4OmXjfkGx4GQTs8bC
eOSdAgMHpO8cenV0FE4ic/lCBcEPjQgOaKvN8aTT6A/pubjkOwoc5XWhgibZ98ME26z7loq6cKvq
YQZJkT9wG1jk8nWstofWLC9mA02spLd9i4+l7q1LckbmpGmuuG9u1piu1NbeOD1SeMSPSjos1nJa
RIWQhq9U92TWR3Kch3On5OiglrDV4d+Wc9cuJyPkcYkFyMvEI2Ley9v6noVL3Z3WBKY9ryNdJ/dP
qhwNT9jYMiJNsXBYFk64QsETi7dsaH2oHY/LA59I0JqtzJYvtn9V+dcm3Or4OsGHKCgdKRZioJNa
/6YQwTnnLg1ZIPQmykzFkQczYo/VDKQ4bH2BWP8I8Jhr6ubgxXv8BRNpDFHGVQQ2rbLYW5a36kvV
Nzd5OQtV46f9/RzvodogdIayaM0/sGVwrC09omq0jh604PVt+oU23qtYfPamf1IxNfK96MrzUnxY
UBJdJkfY/NnConqS+ndVaiQx3WF29/Uh6pqTvpoayDCVbByPPs9HLt7a9WOkGKmMybPU7rL9aERP
6IXKlsNoT9Q2nAb81Z8G8JsAv7CnMYcwpob17ozKv/5Z36wU/hDIu2oEZnPZFhSoUhLpaRmWqaeD
/Jt8vyE6m3hmRLvA/LQGcdq5fxg3o9eze4ZcCW/QS+KUg4HPS9P+LLjpWidPHtJP7ZtScqi0+1B8
iAmCAbwTeUYi6ZOGWpskuwJtEJFCdMgLOvlXnboK3KBeRGCNi3juO8WhpDQAfX09aKDw4i3K9wtK
t7TSSOUA9VGcNX3pRsVDUANozX9vkxCVlKDwUFlfPotdHK28LJftGFsNBeINpM0wb6XC3jpguPcu
VPJBLiKDP1I1m+nnY9udhZwH2x7gaIRCBIPLIAeFh8b34Kgvxx/8u5Ffkw6Zzoc7qfNZk+CPvYae
VuKKQ1U1XFJARF7S6Nco0T9H+SSMAJIYR5hvQ5GfzmDD8WQ4WpMQFYXZy6OC2enu4LGFPnkrpECV
A81+QOeJPMn0ye2oXRiju0pqH1b1D8uhEcSbzOljgNYwAWHYqarbIxBkVjlt8XtlmqL8q1tbpOjj
kRsyIcowOfDW7qCqLMp3C6ATtlZEEYKMYVncXtC/Z1oHpR2Crmt9FVODHVUQ4QSj/dQ40D7F1U7h
fMvixSvBvwv9w2KGVhTzKEb4zL3d2nddumeVS3SbWf00NCZW+2ou5gepq2xZKJDz38kFLCpo28SR
qVbkHwFiDaGuLTzpUci5FaFQX5iHHO48wwwfF9lPc3sGoByUrXHzGUYZ+njPtWBuZc/kR4CfRpUH
cnGr96KoH6JmcEm4hQX8oaYEMIAyIglluyRleZMGBFNpS19ywV3Nrtkn2uQrGf7U7Wvc/+mA+Adj
OmwONKLZ/5E0/TYmX8uQeB2EDfPqRZRVw1khbQ3OTpJco0C1IRT8mr0VLJ5hDyWYgyl1C+sBLSlB
mMbDy7rfBONQn2ojHLxqfgOa7LL2gBmGA26uBijBbp8yi3EF1K//8YMlkH8L9YdEB3UroOW6XVr5
B5ncEbUUSWm2UV9nrp8IkQywxOildm2h2011tq2HMmzOmv+WUEZI9S9liJQ19xcupfRUtbH0jMMw
v63yv5zz0TRiR1H+PulogYiWbXWWykskAcO8r16riB1B/4DjRLyMUNxeUv8znlskTwTjJTwweeOX
sMH8dmW9S1tBLI5or+qLBR+SQbno9/ic9/VRZgaYABqBYQuJW97x4xLAlAo37qmxxwV44uBJpR2H
Zbct9WXYvIy3uao+OVvc+78gTU9BTd7d4yZ/Pr7Pu7mhQcNuxqDoLGwYWl4wq/+V8s8mF35Bv7wM
tJrdfV06gESdKIkbF8+sEp9vk7bcbzffgpOX8w/OO/aeEe/x3KlsMRIGmuD2daUH29uXzrr0UN7r
Z55rJzWAJ+5oDtn7bSWmbaZ15aEY3ad+TZ++nnRBvn48yWq2KelXy2s+NwSLlVc8vYvqX9by0Sdf
na6f1El3G15MzD/q9EXnFrErsFyU/LeIzD+xAoXRKL1XTst2HbmWW8mwEDeF9Styy1WWpSD/IxfY
jvlhWTW8np2FJ6baExehilIRksB6aZq/q0yd3f5PsXfNjWs8NDeZZ2mBF3Gf+ULW7CbmcFc4sje/
HXMPgb57FAqoXQgwHYpcDdqUu3Otl/XMEIiF+rj+l7On8X7nTx2+JBtf1Pimoof/kefWzeRXNSje
Y+3YyidDLQ5Sz5NyFFkRZ3Yh7m5PXrvBB1ohfhT0IojXWGx4ZiOQcNgBeJ+VzQZ0J+84mJIejuXP
EH8QiGQb+W8tBR9MpfPARqWyx6YMa4MxqJpT8XRPznkWVk/fHKQPiJp4YIwx0LWjnmtR8VSssdYq
6z6pm5uPSMISWykdnmSBJ5mbtE1fKkV6fK74Bhlw6LmzDH9YFi13PMnGUJlKT78LibuwGqb4g7XM
x0NTQKCql2vfevVPyrSTPH3p94Jl1Ng5x8ZzzWxceRPlRAHi27C+Ett4DJPszJ8xirgh9+bsbYS7
LOzRTZBCbL3iPb1vCwMWyps2HlgngVKs/4pMsHQ84+b6e+LpIIsheu4QuvS6aBUixGP3wwmEjKbB
j4/H8/lqKZunwYxFbX2p909R+yyaWywPES/DmwdM0pnybJ7CCrahirvVKoIDsqnxxnLzLYk/Mv5Q
hGCT7pNieLxnF+gMHxubqyMDfcMFxqPsmNW/WX3pWJvLYNgZp0TXP1bWtNmCI9zKWYatOiOn7tb/
SDqP5caxJYh+ESLgzZaEI2hFUnaDkLpb8N7j69/BvIUmpiemJYoELqoqT2YN8CV3nYIKqCIMNmBm
eue/tBw6I0dHnp7ML21iRhk6OQ+VmsOUO0Dm3Bqkz1VwBeGLU0ODzfociHbuW3S33aB9kEf3K5JC
BeHDDZFoHynfMapu/Vw7S6C2P4L0Fn6VrMbg7V95adSsKW3Li3JFuhZF8ZBytoX4DjTQu/IIYGx+
VaQiCP3VZoII9g59ttNox0AGe67h6plwm+blZ2x9F9QBKOuxgaGt+IyW0AXgPM49MydbF18UUzhx
nPHB5u2HnP/KUEAp07n6RUtO2ByzWAtgyERvNb8T+GllTHFV6jsx/+14l0VAomRcd3MXRDNMPZc2
vryiuvHepekXkUhu9sZlwoRTu6Lqb0rkHKKnGTbnftsibXcUknBJ7xqvUM4euvrfxbT2UJ4ZhDnG
qOTIunYuljSTH2n3IfBi+R1Scp8/eKtK0J8S9KeVf7ds9GH41pCCpZTH/6DZpXzSYLxqBO2cXlQK
Sh4bJlesxrNs5Eic+GQSqbQ/RD7W9dZoIDbcweZF4btotfiW8tlDHO0aZkOb8tzzSrDJfCfl0YoR
HFj4uJsM3kneFWPEcZaGvB3NDk4gTEEFmhdBqPZ8aEQRdXdzOczLVsJQaWa+1IhBH03ciQtbo9Sz
irIOfhdJT4MlpYy060wEV9ZPYvWm6vqrGo6eWUcOhNmXytZpZ1mQv9RDU96WyHppcUHuFWN2khgF
1HxdRzHCa+j2rCE1R+XAtgsBg90/UWUMBIy+hYgWUC6awNYX6yaVyKoVtZ7qTqLmFsJpzrAMzet3
xCffdca+tIjMJS9QxCWGVFGTgzZhvqP7zg3tXd1CfFvGvmHo10b73ZcabMBX2eM2bZcnr7tXSEUX
PxlGHZvkfRJx1uNr4ilhWdwRNGLsSpvIU0qUCIYBHmAmZmFd5H/K1Jb7tDTvixruzdgMtOg1AdZA
HNsLE6RE86Hm+FojhHtHSztvEp+JRoG8iDeroAsN2URR/4lqhLkhekj6azlYb+IyH8Lp2nQ3IbsY
jYjzjV1djXRMXFkms1397sIatDzZwSrXU+6tEewEwEEezGGCV8M8sJbzUDN2kcTkIEQ8AMpiF0f+
oESumAFcm1zT05EXabHdb2bKN66OZJYODxPBTvSv8lxWmtuntT2Ewz39Z7LvSWi7U9FY1HrdcazV
QK3i4JjI9aFUgHb6syx+z6K2YyvgMCBT4LKUMWGhCBfieChWRipe6sXdl/VZILhJQgKuChIYsz1U
vCQz3HDSn0VVPBVGcUAVaDQtwC1zGPbyKjlScWoQHsj8adrZAXcyYc9xO2BgHN5iyQR319zFUyYR
x7DiLOIz58bvu4eQmC+KeBwNhwWpOxlAPOMZnf2g9Cc0fyNPlKNh57V+SRLxLOQwH0V6FI6KYhf9
QtPQnHPzW0Fcm4hsqR02ujvLRDoMh8g6HbuBA3+597loS5PoKQpXDRvHDGT7z7luz7M4nrS/Mjz9
JEpcAzPemQfNftuLfghFP0hj0FvTcaDok1R6REpIRvKTsLO0n+K35LbGEKnMl5GbMloW1mszSNX9
ECZb7hKXIt4dqaNWHokzrVQv/zZJ7JHW4OVNh8PQkt+SwU0aruncMYCndSS/arLxutkr0MtUtfuU
AliA0F5p1SV2WjNF+uHsrpV7houYRxD76naoWtg5RkTTlJ2FrU1/7xM3eIhWnZFFHeiRHAhFdvxo
eRnFOu+xJlBDlYu7BBs0GLUJCxVm/HfmwchzOBuE32uqJbvePCTSk5PGVeTMm9uPmeIqNGgHKHxV
WgOrWg899i8jTziWq2BuWiTUvaCWz1Yvn2v+ZSROsbk7G7c1Kpij9DDG2sH8ynXToexLeux0eLFz
jPXUYrmo7yVK0QpLZqrX3mgbyDSdWvpxVvv62PgKztFJL/3IKH0tx7KX6zvERcwzPO0TZnjxcod6
WSugRrm8h1p9Z4HrvZyFF4yuuBRGW5MV25QrZx3LW/hbksxfSstplsWjZIoB/nd68heBJjYfEDmZ
BCmFK6jZvskPZUz+3MKFDwggAzRObjOBneipK7PZFySBNI5PQ4WDVKNgTu6xpF2Udbh03+MsHpOq
Poa9FuCVCTL4/jif7DnLD9o8+2Nqej2d3wtTPaaSJcP9lp3WsStq+Xn5Eib0I5WpmG4z/laRD4US
DPVYFyeOEWfjrQWcugrjsDjoRXbIMltGjT7LY3ihsz7o6V+pkG9idtThSmBglCPr1oCb8FptFtjc
K5LKS2BUxoyJM9Kb/r6m9S5x8nDd5Qxva7P1yJj11JaqcjFxtz9T5UeqDzEOunTYXUt7kc0XuUoe
mbMo6asiDG9N17/3WvIBbXQptG0baPdReKLCDR+WnhmW+01rG3nsuEI0vGioijH+xPypWuNJrNdT
K4gn/jycsqE7GW15MjpUcNhMrGumvZjSM12FuyX7SuMJ/KYxjKJjxFh0or+xuu4XTHtKL55DRQOi
jC6pHS+jPc9/u9RCCTF8ef0wUsVWanpQrfenqPQr7OZy6pRzuotXuy1HVu5o9zHP9uPc4rsEkDD/
gXLwUZoC/aJIqIzidaF60EcmwzhRdyXIBfak9+2qkGUnmwJD8S2lORVe1XNEJxwusIzxujqK9LrT
lcudOwue6S/K6bb84FoP/UW1gD/SnRUWLF29NaOjUgc2036qrZNgwVKl1nG911Vox33FwSvjEOaN
BNqgAMHivTPuSdo4sXaW8rNwUeLhhlnwKi45C4jrC49b7ivxDACcG/ML7dkcXdhGd1JyIdDU9dSX
BCTbKX9j+EQ/34cxIusxiQ38Tm79bqqCb7THKP/R1ujEfXFMePwMHLMk0LL0gHWthth6W3yzfhuq
5GTJ9TFd10DGyqtMp055pHlxU3tbjdUXYR82XJmh5cq3iG8fcrM3KhaRzAvH0WXHZ0vTJ6R2PmgO
m0VdZVpcFaLTzfuaE3NvFB9xI5z0CXtIC/2tbchk5KfZs12xuP6R2EY7xH93cp9dFMU32+zJrvKH
kjEjK9XTXeMqxMV2h+S5CtPJZCtnpe8Z/xXzBcRnc+N6zTBhvdbfyByg4dtJZXuF0hz+seqxDSN3
qk9qJdtpozuJon7Ia26vqeyVqNooe41qMf9mbFjUNqxhE7O/cY6OSZ4yXt6P4D8oJP/MuT30BTrc
sMLm+lepbfYJvWE8oFldmU/qD0mTNsifQGRXku4SJt9rAm0m/msYCfs4bJ1qxfVb75aOxxUrgVVk
I2V2VsoHktnl2c8ksKz0Nxf/jo8UaC1vGaVgZ4mBkoVnj9C26AM3hYTs0t3QbSxXKgbf0EPfXbPZ
U5NHpxCUYKbHKqndfmgdvN6IRkJ9wHHQdRR9vWyXjW3WVDkUXagYlV9CiPBY3mbp63BI1R+VZI8M
YGFZmHildgm9C/XS14eJGIGOisdGskL0f0M/1Fgkq1qE401OOE6exPI1tYjZcRxixrU49Zk6pNmP
qKp2Hf+Qp+gifZW2xMr7KZq5mLexpxD0xCtwmsejifj1J59lzERoCcpLJX2xUmLfmPnTFNBo4c8y
cfratgDsK5muw6oBt7td2nbPGYaA4hUxH1xiUAJBCFL4xCaN9+HGgrT5w/w1lc9UzJ2pfTtboFho
zkn9C63mDOK1UAJ2/LhmwNjBRbpItd/KhIXubIDMVUfXUp+Lg9LggA/srOyE4JPGFrpZEhSh4XSW
cvjSC7sbfoTlvTLSwAKk+pKVT5DM7rs2yvt51e9NhxMLM0l1ZO/JIR693PjTZ6+lSk8Rg5YEJT9q
VSitxFM/4pT3UYZ4cNELQRXqu1ZFl1Zb50vKGNySmiX/ruq/KQFRJXBBs17HYdoN2XwTqvaG8tSV
DgBBLF7qQ5pDTFjHjm8kW0FKgARtcPI71/1Bn4ugokwzhK+cEBMmVCXGqELTXMn02Kydj9oFA55i
DJ4uLx5MszfjcBpZj8AySEPlmRQ+OBSn9CD3rKixmOLwRCwEn8S7QwdyTlNVArYIf8T1iwn+qkon
giJW4SXbaUwX6q45FLyIWbVwOSFv7syCHd7ZTpKyQ9t+ZHho23IISGQ8krNAsineBAZK+nytpvhS
4E4O8moi4lRmQc+PqYn0fP9aIfKjrvEJbvBJs+ojQLhuWwF0m43XsX4ppyMNelntw+Uwqa6Z9PYC
k15zWEv8uQFyZTSTEgss8HiNap95ks4oaVp2I1WkTuO+Fp8EGohe2miXpEQKY3KLS2in7WL9Z8Kl
P2BEmvmfJw3yqbuG9Z9itQ6rySiyi++x8iYx/hri5VWEnaEcO0VISXP0nZj/n38zg+igV+h6J5HU
AcXwBhmKNPPpd0dmXnxWgm4F5docGdFbUrMTq/lUHNtwDmSr2hl/C03CTlZ6SQWU2zMeT5xW+JNb
/yL1bFpAa+nPgDVZ7fHkG9ip9qk1X8LGurKTl7EPISN9eo8X845p95Hx6QzVsc4nOsddH/FII8xl
/Vqm9POjWdLPJjuwcomOJjlquhIUQh2U+Qnh0CBEZFu600IJ4Zbu/HMmz/s21vZji7Bh8aR5FJ3L
MsfIEHdnkoxoKX9bQJuuOlbTa6w5ZVm5XZpTa6IGhZc+ts21Ykz2dwODdIyvQKDJdvEeDCCvghGR
LLxro2B3YsVQ47fXhX0nCluYUwN0ifd3pwbpqTa9VtRJS7IuYKQ70QRf+ek0mPr9qJgM3ltaP7cT
vXEAhEbsNR38xFgJppCR2tPALI63QYH7V2egBwHL6KbMkrfc8nNM2DAE411kPfTcxhCEM5AJREs6
kfTZFp2Ng+QVZ9S5WTCrMORgfCmq+RElS6tfpEx2585yx+hbs87bwKOTXvCI6liGGGMm1aVe9f32
m3bjMR5jEkMciWuhbcXjqv6dmNUl3MXJ60KHgNsQiyFmKIbB0lzuGdBo8j8G5liZWkQUGkMEgVTL
PBQFrtrBk7nbEfo0ZIJpu8C34fEdQitbzaMcLKl4GorJkyPlP7OvvKGpMcJAF5D9ScWN3hckWDkN
7a8uf05EuHR9u5d4YwVGhP2PZUz7UraNhqB0gSEseVqI7rgMdtU3quvS4byCuoJd/IDOEvdIDQH5
GJ4Fr6oGCQuT2jIPDIzxdSc7jXhgA8NhojmHiEED4K8z69pLGGUnXXjFNbqiqyIwzetlCBlEMLWu
ACnxjaKD6rRdvOlM6/UFHqL8LDHd07qUU3o304WyTrzPtXivu8PUFXgs2N2qBAkBNOzI8mt47Hqk
4Pjt2/kYF9yLUxWESrmzupcCwPUnXgAwJ81Tclz1GmlmA8aSasFYlR+AGlrmCQAl3War09jfxdse
IzOr+ke2bgY5XJFkoZcaAxbr0OO1i7e3CvCsri2KxNZrOfnxXF4wubhtxvAr8loAssk2UuEdN/mK
Az33W+yquHmKNXs1uuTVHJRdF4+H8zpNh67mKZHetydikUFKDjPZLKTbNHDADl7YHY8Kntnr3gyI
NBMF8aBZ5YGKaU3pFKF3MtIP2/Jcjac8Orawtz0I1/IAhKBz37J4DCGYQBf4z8l9EFgco/1jS9Ei
a7DchJvEYTDUcIb8L+1yTG9LxvVhHfI6OoOHpDpFdIo8lATxiE0jJD/wT3+IfBFi2ABvjXmxXfnQ
QdrbvwuVPMAbMEDvsL3dbhQ8s5uFmwQRPDjDh1J/ikr+5Pa2C2nYWUAinORI39JNku2I422yiOmm
puBnQ70NAKgasUd3c7Nm2fUi2BZPqBl9u72o8+tML/rFQi9bH34qAdFGBd9x6ao22oT3y1oeo/Vj
FIPNOXkoCZQYWmxZcsMSGorY0vL64YOxeTTe5eilXd9X448JKDZ984rK4isTHrmQeVn7d6QzAFMJ
4fJCyGLqnPkk1J9Lw+qXkkAE6daGrxFBzHSQXfdnxTU/n3SKH6ogUDx4ZPOcrLuiYW4mbvey3Ybo
Zr8Dv6+RnbK12AkLgROyGJDHtMc1Po8MmSFp0tHTOl80Mxez3Vc3Krt8NClbvtfY2XaTQKsMzCjb
7DXho+u+Ad9NnEFV9yfje/MLLfn7VEebPaAZ2/24MfjrdNCHU85O3dK2KnHXPlt1P9HGNzKDI7tH
Pv+t5DMtvlqji/jbmd4PQYegqYXXjcuRC/tjEQhlIj2miRmlzrdzCEw+VSaBHckL6VHwyQlW2xbw
2Fx0DxqnVIl0lHyTrzIVfVUYfZjIgpdtcmHO6xyEawaQGe3Y73JQK+76KMSoMOARMjkUjzGeKfHB
KkM7DlUcJ7m7cW8r2B1Bo17fpP4Qin63H84RAVKDZgShITpDnu3ySDkytBH+rGYG4Vl1wxWAcWcM
FrQ/teG/niovliu7lDTf+Kjm7C2p69c81fYWIoQF4EHehbLeYq3bZfpHIX2qXUKsA5KdJf3/gOfc
n5RLRohDhcAcow9t/uF6S5pGMUMbm+W3fCXNSUr9bLOxT6TDsNun2kwAseiPCflXf1JVCTi38LUN
QcFkp1Tpi3rnWGmw+6GzzdYjhvbpXNkLvqdSFvYqaR9J9og7kRBGeuDfof7TFM4YESB30puZ+LDu
oU0jhcMYiE31MLG/1Pjg2/Q1VKwH2laoajfrKcbFZZmN07YZZFbbQA1PEqO4NDmNRejl+JiUuTxM
/NqLhw/c1/k5dJuYxbpo8sY/Y2n6ygi/INHevzeYs+RYxZKTHdZmOmCS17IDd6JXaG4uZvuUrwor
s46VOeZ4lfiSNR0eZ3LM3iBKybjMdpTw0orxhv20TzQwEkxxzXRFnyOyUTZCV+kJw88H16XQrCTo
LjrnvwU4nERoDzNulGBXXQyywAjYsXAoQef1nUHYCVpZFqzLv9Eq7npf8EZkz4bnqJMsKkdXGDBO
oGUjcAozFHfjcJI0yzOFe5jUpz7OTlplK/G9aptrHEO2UlaiDGf9vcHDjMeS5IBdr3IY9ieE1zD1
1f8zACLxa0zNbFmMgkglaWC9mhSfy1ZT4QaU7JVnaLte1kXzC0izrv/hCTfWqT2U1n6SAwsviwgw
CW+2xt9RC1TGl9BUp6ZFdGPi3OZBoZLh6Oq/uEE4r1rrEKXRiVnq0cpDSJ591L11eu8tLbZ+6Usw
QUR32VsFjFMSdESt/xp+FXXiA237RNcpy6XDXFTogIOp8qRAMUhMYZCk3nvK1lGWuaupRjZ0gIg7
3hd4IEIJL/VAIpbgMADo0/UFD1rCEHMqel/Ctz50Ffo6Kx8Fh3y5VKfzwtx7a5PRXbjj5Na1yMso
8d7OKokccNJRHjRd9lbE9VvB4fvJ3YiXOYis7IWzLcSSFnIq1eH4pko95r5NTTMxT4kMfOcPjjD2
0JPXhgJuAHxSuM3pfCRLxSTkQwFfT5/njDJm+8LEQ7jJvYuGewjTZ/A6o157UQVHN+TXJlqf5KkQ
vTnIiLfRR37LgKZKUFCVy0DATNB9bCrzSNLegPSzT5vzlmuAuidNpNsPwFa7OR7sTclEnC1WPxS9
HJ2cfxOaQ4/h+V3VcNyvyhVcZ9PJt9RNoh1WKkalLr0WWIpPIn62cr+3TDyFHXE8zAvgjGJSBeD5
C3vugwgAfqQOYTMG6b9EOMWix5njNdriVaSsidL72pE3MNyHFYirYFzQBzzJaQzsMqLiRnc3VrcE
Lh2fMlOaWSRUTvus//YNpYc6HQoea2kcMLsNJADBRcKxqJf8+Rv7i8MGHTeX93rzzYGHqOItFeGg
LO0lkY59WqeqvktreBjx9YmTL4zuXB2Y0KraZR4YDzmGwcb5wp2Hj8ifepZrzK+URdQQ8rqXjePI
joXpu+SfyGY7DmbqEDV62cqXan7NFUw+UPrxvOyF5cHIgIcRu9G9zLQBSiEHMZIaezn6AJBfbYUn
79gx/ZAGPyUbd4dvjYfuvgxfB+OoV+Guic8dnZSm/ktWcgFBAOipsmSvfcRLyXL3Hgp5X1z43RhD
zvt0ZJWpsh/DK5b0heQZix40vI7W6zIqbmN8rPqfol5hJzgu0EKo+aO71DzZQ+5tzcFfegVoyoof
NMyMklqcS+J+dWWVnTNz5kR3qzlboIp619pDfRkwTpjlrwrdhwcEESOmZtW9ghnCRCk/UZvqHwnR
NY15tkLhPDnjeulLk0if7fpkXJ9ur/3MQ563p2lNNy9i38Lx3QCptd1Lxd9NQpIuUQSq48eYvmI2
WSzKezquiHlUdN488glSGvxkeQXitzU0DZW8mxJNo247L2RMbroZvczC10wlDaAz2XbHDTxsTTng
LMlU/U/ztrrFQOfL0+I8gSFZ0UvxvWF/S9WdNRQUspdOGs9lKnZDJhKoOp4NCGTQUjg6a07PQ/5o
T+SgqCbzQFL7GpxrbUf6zHAdxerK79kI74ucHDMrP5p84e6aSBsk92DHR1aIfp3XPqWPoMl461Ms
iMYpwmWRqvGpm212ne0RzCgRwR8WJxeYHe7L01okr8NvrEcP4nbSZLylkfAYY+GRCt8gsGfTjF7m
eHzpmBR0ZPwMZMrdeu7oUpp3ycWEU0yqI86fYlAfMsOKPP7mE0WWacrfRHDYB7T7L93D3YxPalF8
EAn80dAa4gaGNtmRA+PN0+zVmeGWz0oh9FLGKkxcg6mHNCSKS8a5RedTJN0hT+4RLTpkDWlFFfFc
3bHi90/wlVFz61xJ2SvCq8QxzFojf9Gw62DZwXFTz8NlctCgU+mGT/I2isI15hFNwSvvjU46x/2W
mNEq4LChx45ZL2WuptNUDap1oLBBvzMPk6EcVAvwsegO232oOaoRAZXQYE/dkRDHwNpQUWkP0S5m
1KQ3YR58csuARlzcPoaiBEOGwwUY2xgpnswioCBvD6Yc5LoMkcQzs/prcB12Ww2Ck1Vr70XzlsjT
KZbNe6vwpZP4METnMMp9EZvmRDhWSm1G+Gqklb6EBKcIplPhbeOmTtBY+Oi6I8tsj3QyQN6HAaMQ
XiBDN++Zkd/LMn3BaBRL8iNr/8W14S7lwBUFIo1TgrFCRxAwkzYR0z0u6kn/lPG4DG7ThE5Uz07T
01ZQ80umk7Wtm9eq28m5R/e6lsQuL88wOtSlHrQdKyOEASetdLSM6LRO5ak2mpNojqd0mU/htAs/
Wcv8pkXae5TJtmqitmjT62IIj8zChh+heRn1TZrri/xsLNVTgUtXBbdzntqWAv/UBT1FqIk4WiCc
wlMl83uhXKz53tJXEoZQrsVxtDTWiLwUfErZfm7VA3EqB1Zk+YXJZ182nlqI7gCE0I2PBqEoI1di
oJoiwLH5Hv4Z2nVJ2n32lVC1G8prVf7o87Nm9P0DdL17aqqPYCdqdi7Yo34d2Vwxva7CntSKYj4w
pu5TV3yNATIsQ9ld9e9NHiz26v6qtbE/Fq8bNZ/n1wH5eL9Ye/mtw0GRRLvoaP5HxxftTcSc08Dh
uWb8UUc3+Y0h4dXYQMotbcjn+cweu7zcNfcFSWPEUEEWBRNx0cR+JdNXdKPLxTclWaBuc/6v8W+D
TWfBkjRidJ3wfrCHg1HeV64NbheTJBXGOC0/RUaJ8Eimce/k7CmY+StWYQKDZ56P7pQwrW7f0ybo
G6ftemcuzvi70BfSLMamNLkUHylBWyw0mjCwFNpA1uXmj8DFPu+jZvHYkiCN/Tmfiosc+2poHBWr
wc0sMfdF0NL4nNt3EkWeeio/ewZJgnDotkBP4VcwXsJwvalTSDJ5imFrM4HhR35KGWp0UjLMJCwd
zgYzvErqQ4OuKUMLUJ5ITjI51dR4iNf4pD/kRDiGg3qch1sTd4F1F2NygLropiXjtRaj00B69Zhc
yHqk21hDMilzmnClu0+GU6CocXuiyiYJC7brPaFn0xNtTzGwfzSrVwjRDmGgX1LgfzCr9tGXxPBY
SK0oWBwe0YdlvhBbemNNGMbXnt7nUofRmwzuEVvPWjKfdZY8I/XCXTp1TLyt3qPFlMZ9jqsaiyet
hUnaQBACmccf5M0M/R/u8c5Qd4087Ip7HHqww8uSHHWsDROsEuTvw80761XItDe08ZDbypwPhSEe
iPw/TCFzOmMEyzX3y1YHR/lWsPdQb0pFTFPt51Xsy4nqJX4ifinCuT4Resil684z7xbbfvrfRS2Q
xAq/mkXcpO+sPeZ8dWVjn2X0URbhlODSPGpN1RGFxgmHxlleRuQKYFwzNYOkM4+mop/iVSXgH6Z0
/VPTxHJGjUNzJqPNFPWDkSwYcsCYeRf7Yx1ew+/UaNwonQh3Tj0CjOzKepcsks56zScH42CKtOKM
QqOxwD0lnfAYRJN17bV7blhPvSUU8ZrD268Y4XC45tZLYyQPsJNuOQxCe8yUcZeZlmPU6aUiG57o
zlvChG8LRzSI+bL4Ghw1rw8yTzFp7g8SWQRn7YPHdoXPU7eqs1VGZ70UT6KCto6zfHmd3opmuc+n
cSb98f+6Fkbu69LhvIV+wO3PyHpVzJOVYnI99zTBgl/CJcsSDSs4vXXFzxsxrJ2QJnKBkzLamVgv
sqY4qHyVWnkI2+KQzSkpa6Q+0Nnhqa4XIuvwGOdRjqjT7QqkBhmiSMRnzKOW7meuaLSyms5XZoDN
EgfEneQYzt/W2N7g8jA6hl/rn40sz0gf3JkwvHKJuJ1KsLMgOqA1kCQ/UxieUvJyCHOHOXR0bXIi
3kYM/G5rk4C6Rbi2PwaXkQank0IPWuDbGZH+BWXahHVjwLS3B9gfF9VdaToUSi2K56WiCxTrd3zx
WBKiTz5Cqh4CFhdc8e1jyhfeRje/ybP1Eg4/DfsdhoUAGdb1ViY5lQoJcArCbQy6IRIIt+Ms0bFY
Un6JcNe1L06Tl047NE9UiCur2/wErKrIHWIR7Q1oYCrybIdA3GaE5tz4GRlQgyl4ArtT1nX2ePh5
SZPZFuFc5uKOTw5QQuGm7yLp0UewBV4Sfz0x1Itnk+SL2S/C0u9k3XNrib++Jl41/Yxati/Hihp1
F/JgZxeQz36CoJiuFSqv0pMw/g+ScaUniiaQSHM8tjeeIYMG+jSKznJJug1JAIZameGRp9+g1je7
KlpRs6FYkKSx8F0toBStLy6YpYQpfGEWdu+y+c6C7FQqnvlWUzPJRXUXI7+LyaixOm8WSUfxtCG5
M0PYr23ka4Z0Y2xBgEknMek36LaF7pxkyQn/UaA5CwqcuknR9sQtH+e/BrCfdtbOo8Q0BneF6utD
wxIw/SAWbdD+qjlN4HQ1WG/60eNwypqnVf6z6IEldzwNTELjoQ0iWX0ImCiIZihjX1Flz0hGXByJ
x8tA8G7cOfumXtyNnCP4yYXosCKtZ+UbMldrnhdyworpMYzzS4y4Laizq9HgAOE0hLdme7eoASdf
O2ofwD63KyB0THpXMpljMAmyKqVK9tU4OiSE2Mx3rcgeYWM4IsHAqTA9in+4+fEDxI80Xe9yqr6M
vt62Rw3ccGm+Kj1nykV0BnmwsasMb6S+HKNadNOcdSewfRHBxNGp3lI9Z3KnuN0BzBKRWcfwPXb3
NSPJVwBzTCY6G8WrMfjzjnUktspJ7XNw+lp6iDUFLTgw0/JsVf+qZWMLmWLZZvJ3TFTHwHnKKoqj
NaVHqYvhdIW9uBiBDCYTL31QSntZp15Ii3N/XEbfGNZjbTIPvjTRGMxGaCfhPxq3gwntWBufZn8G
j3Eg3X3ZPJdgrKZC+CJ480VlocFCo7JT2u4il8JV15qXKBHvevmZG1jNZpWAOARCDiJy7GFuwN7Z
qpAswPAAblCvquEmYuQNSeo1r7lM6FFBuuF+fY+JeOEIwcnjmKlnTPNphvYhXqXP39Ikfk3OLNTQ
tnAjmsry3TTtoZePVU4SkYlz3iCn9i+46KXbk+A32hjWHn1KcmZfewsTg3qNaDrspFe8del2/cx8
FRzrC/8d0Vq5reYVqzWI/lCghlYiPDTbjJOHXmGlHM99XVwK2brHtqwYRyvajYpxmsBGy0g/qiUe
384d0sylMHCEaXWisHQkEfxQRdKRbXPGue7fwnFv7IdPK9ScPyrO3YmMYz2efYkd8zqFbN/r9gif
LSKahyQTzkQXMJfJ/+W/6UionTZCLyhORvO2MD/ZHAcrUifjwKlgiCnZMUEVTcYuCpuUrqX032c4
/uhlrRrSIBy+3ZXGiRSU+VUdxLfRebfC+ToNwtUiMdYnxP1/LJ3HcuPoGUWfCFXIYUsCIAnmIErU
BqXUyDnj6X0w5YXK9kxbLRHh/8K95+IwmODP05NZ67j7MztmPMJPK3ZufDbF5DbNya3iiuoRLBo2
JbIhXCazXjVJv7Wy+pyN9YnJbO87Cp9CJ7+XeIWxVvN5d1uLL9h6ltVBmv2Uq+9sJd3l2DhZZF4A
UMJSo/faudb8S5hiLILbNSbiDQu/RteIV55WzdoK53ZRMtI7tjCHIsh43SBt2RRVbFikdNF63vU5
Bgomb4Om3RYCmwRSynIRLIfLDIgtYGw6QruLyo3EakpLglMVlceeLRhhDzx9CZaz2Rt3gI+sGvHq
J5qRnR8xypWbjeq4aENQ2KQOeR1OJgiOHP9FhcHRq7qqlG6qT4X0nsTJl1dMAvykLjeB1G8GFYFh
xTLUvPYIqqRpdI5UqB99COqbTR+i5G3GcDNGoZmg8kkKa41AfWvRKwKCtcrbQOqRX/2mmXGJdIog
QzuZynyU5uJgJrorF3foaWJmL/LGplLtIoscHzHToE1Ogk54LGK38vkA4HS1+CBLTXIDzXBBoiKm
iDe9RspEWbJo30wNbaXJ3mz0z/JknkVSaseVbwdXK0idni1Jlxyn3jp06XyYROBpb9HbDcqxGq9u
avdK4Wpb/RUAzEWXw7MUiEfDiVCj8IFP7WpWGXsB0RcJXsff6QPwCiIvjtB2qrylmPscwzK8dJlx
BZMr+8E5bKszw3sVlEj+lTw6e/mHWu2DtbUNanpJ8aRC89DyenkmQ+SfPQBcBV7tYFOOzCkn0gqH
CZwxiww716P7INQPNSy3M7N0yyqeYCqzCICnFX9UPbxiC9zewGDTpWw5K9CoVOu7mMxjY8RHoVqr
DYc098eA0tGQTVs9+LYlE0igcvJ2Tw2ml7Yo42TrHk7VjZgXPMx+nJwaBNJidggC2AlXJVcOlmkd
pS5jSJtfMHlmpltg/PUr4frCMCX4xRug7GeLqBY/O/q+Z0vyCOTPckocjZvEgnW5wkGwpRctHdJW
9sbnyJZHggI6rs17ag2XkZpXCBHIEpoRTTcrJCTmZ+4Ut5/5US4TlhCzvnVWfZu0/KY12hUl+MBG
VFDNfZwwO5YuEEVXNcyo7FeY02OETATJ2T6Cq4JIYF6LrBUS8zsfTBt3wrqUqZNMFG8shmm2srWU
/1sjup5MZAqgfUoGdzPjIv6MuCDMAhYmMLes8hQXCRrsEjJIc2T6fgj17LCuHoTPc/AKXvSCl2Qk
41UNgpNEZxbF19FQTiJTml/m5UyBqCJ2dUdDowa7/FaJ8WOUEsAbi7d8BUFQQp5YG/2+sJl3gk8q
ExkCx3DKwVdlvCGKV4w/ixdBJVt2FIh2IVe2vFonanOexvyICo/iMQ19UrvHTfAx3akzcC6GAzMW
EDNu8qoiFMEmjkZSxEteOLItHaNCPhAkdO2afKf9RR8mEmSE5QCsOif3RUeTLMcf0Aozma1rZ2pn
t8K7FayKXnYTvtGa4W4tKLvCqHZxRwNac0jb6fxmBYv+cQKgAVnJ7Nw6ZDsvSGfLPx3QRW6KGudE
7lS1T5GBqEAkNmQh4KKj72QsLpTaHHhtt00lGg1r2zM9BNVmBw88iJLBvaO1tzDL79Ws36sDPvGY
WkWiq/Mn7tkwaK95sbd4Rksuqc8EMjc+rP6txMasL4fSp5wXnsF0V9DIbBOgY35PaH5aiDtPzJe4
6dHBLC5r/uIyREtn0UqWJxVNfFTXnszXUF8rs3E1T2f+J9Er0LOzdN0AvtoUmZuqdN2g3UUDybfs
CgwVhGSfkZHDtlTlgvbnvm5pIp6tyb0AhXDN2LjtymObWHtKXL6HbBGqUS6CWL6lBAfJtxvrqNeE
TYgMK5t2h8B+V0uZpxi9N4hIFAALmNEZ42YaxnfzR5eeTEtifw/S5FArxVGnsUrGfYdsW16p1niX
cOxPEoujYnoOovhk50PvLgxvheAZHcZF2j9cH1GZYlmMPF8QGGB7oaHvtH/0Vm6M3jHDljS5rIxL
wgxCN4UBF2v7/F9Lhwt3xvyqawV7tGf5FSh9mV1m4JTFKURbp5aPXNpU/rwRqDh12OhjE20ZVMS+
jv/ofVDa+2z1EFskEDq9K9OSy/EtqFi+UdWBm+rmXcqUte+wTrIbG2iChmkvatpJdxOE6cjy3gv6
CrypUTJ5FqrDSjUunPt4uRhKl8xySF2Vbatv7ZSHVN7iS1PGfVagyajPSL4V9kg17Y9WUaS/x4wk
DHyXEa182p0EdEEy22QwC4cmP891fY+5a8TppMafDYPFvNVxjoZbcVmpYqaYoEOjfV6Z2NMn19Ss
xyBlz25RI0rvlTG8T0r0LrARm95KxSPd6tbX43VSWYVu1PsExGNeZiKCUw525XNKQcICmLsYhrv2
zWStPwWERix9bb2K4G/thq6yiXMGMuCNCyWRuoVyeVsUgEE42TO46VGUnxJ0w1gtYAaQ95L/LT9v
Ce7jujKiHTHZOBW8ksStEiEhteHGxPxqYowPHmFAiGF7FJoDjkzju2IqnbDP862vBmhsVrzY50rc
OgB7KJuKHfV/LNXcNhIPH+w52IIhg/6S9Q+DwfPQi/sOOQvwk5hIgwCRTx5y4yCL/Nckb/XEnH8Z
uUJYIg9lckX1T+24+EjG2XNOod337Ek5tTumCzz7BU8DTKa43Cs0jAwldFJ7ZkcAHjCoTgVXrJSv
KE3OBrK1iHVOw4yNOT4HsRp8lexBQvaICbPa+tnhbPSJIeQvxieD99cVqyOJdOjrMy+AiJUAipO2
6dzvJcIhwyDbN9Y34oRVSKzjuEiLMIoRfRaqXDwgsP0jgKYSvbEpQAXfPZUJt37c08ALr8wMHexW
8LcYxEo+1fWAYp9KUp6KR01NZIvV5yDFdm0+GGBaN5PElVs3Ga5e6Y+aAlquoVF3n/nQOlOsOKn0
UyMfZ23JLe12uvFfRTjMFe9dO9JEegBtYxjWxuhpwk0sNj+GxninckX/WdPZNeJH5S/gujUWR2tk
RRrGlKwP5rEQjQIRT8Cogu9OjnEnHiEgT5MXRNYuSWVkPuIh+KxN5dj0gBMwuuqfklG99yx+avb0
Md5ZRkBpOqxKDKLN5JUSCjzjVldocUxszamjqhjWs9FuFkJM7ts9hJhAHlCSAH3C1ZsGOx/9tYrO
SIHSyy5hBo9BQlMD9nqNlHU7yPXO2JsRlR2LDeGRisM6TPHSa6zwcSpp/YYUSxQVQYBhoZQBsMLf
QoCqKcNW+65lEt8mlrsT5Lt3KXoZvYsRCoH5mpk8VK6OAJRVo6t2INOBho+Kn1TOIbHK4IF2ypyi
C4K9kGXpaf6ZPGOmH5YeFi7WIQC0JPFB2n1BhVCTdQfWNEFoWIjtW/HVtpT79U8RGgfETGezmp4q
ggCLvRTxcptiRTpAKu99tXaL8QuZr5dKo4dyi9VYSgroVORumGKmaEWQmrlTjMVaWcjSIjBMyU6Y
6AeYBMwelQsLe8BjQFZUy5FsnU89Kd7lDn08f1LNAkdsMCWgmZ3AVSbk0qVIn+/f6mQd1cS3qy4n
SpDAg2q4hi16d+GcYZDKpK1O/zMIbOaYO4s05EVWr0KqBEHEK5gobtsTx+UM2U9nXhrSSCf5wy//
KQ2v4/5QYZ/vAn9HAOtuCd3TCKukA6pDg/cGSXYFYanaKudbSFzAggsocAFVK9qlg4u1gmm7jCWl
UzZq7NsdLgtGLpiaLXfACEWqjR4i+89WBbdd+ihNnl2JIEwzPVDaClzxRJUPzbAzExEwgHWodQMf
k60wakkXCVIcvoUsj9Oh9WCd4O9pt6a6vGPhfW0Hg7owZHDd2ol50YL/oDmOIVn73NVm3TXwbUn+
Q53gPvS7AlclK2Gvxi9U1VyhbyLtuDcGld1vclS08qiG/TEI7r6OfU/fDthMEL2jKzU2cex2f134
bwnvq5X8rBHeNw2ql/bk6/4GDhXcmm7Q7195ox4MSzzI2qK5TA4EyMnsIMfNDQGTjSNGIXSzIKos
ksFtKDAsdwEAI6nB/SsUjKsDp8nXWkp0h3WDHh5p8k7BaysaT02K7IEpvRwCycXcWQTWCUcl6Urz
KfFHXKDLsWVgKmCQL8MZjvf+dqwiV0kGAlAtbDXNBqWgtGm7zElEne0iG3rhKgzym87mwbLu2UFR
xF0oWbus2xgceUwcRHbyHf/LSdKQZQLxFzDAR5lrfp8SN+zoK9F3yVm+0e+FDA/Ch1bGVgblNKEz
4o+EElDwpT2HVFTWnjBmfDq3LhxusG7iNHgjyPQxR9XD8EwIUJgxdcyYg9Hui5kFgQqL7aY+IgXj
1peWUv7+IxqdSLof/cUqRxgP5ouUJwbqjVyfTIxVSJusAh+NRcIWfg18kAFoip+B5dAw0Ijc50x9
YiBGrd2+d2r8PsXPST1NDFFNSdwGXbMd6wLVnbvDE3ONNOViUNykqk9TdDDZR9Uzc7eeREnhBnFS
j1f9fGv1yJ7xsBnaJauCSzWmPKLBCXd2szbqu9klUI4ttIgWK5fsPvnwuqrPqbgV2ilMpkucUIfQ
WYUUKuC+OdSDwIuFdfVmzOOhIfOlS7YI5oJgrXxbvfnW+i9Emdic7xmjHxUZgdekJVEHrhGjnudw
SYbjhELLcGerBe/4wGsTKlRf2qFiUFjnDHT1rxCHxzpmL6eVzPK7Q2Qkx/AjmK8mrAxsxseQiiMk
YAI68tS6OW6r0k3Dz8E/5CFKjYx2cLxo+dForwHm+GTaolY/xT5EtApD2af+V6SRnQvR2gwTvowd
qQewyGzBYrPHot2cbZ0TxC95njaaPjL29REFh3hEUGsH1cb6fwzEuStzBE7XCLg4L0RVuEQUQiZf
cV0cUhlXvoLhYYsQoUE4VxGs0vYj3nZUsGRrsDprzQESKha8EgUWXDf5FkUdU/LwhkniGlksiNPD
okpBR3GIuxLr9cqYcR/wS63yEYnT70jKLZsSHdstlV7oWlrsKLpmW+FBkAkrNVyjj3ZJn7LjOuol
hyHWacp1ulh5/IatnmGSlvdz+CkfjUOWtmtNkgkEgKVYfVMSR7byELEt+rC6YKrr0lapPUZrGo9N
c2n1g8zfgNL5V/fHtW+YZHmIB6MF95wmXpHaUoQ0Xbjq+iOY1a2vEJf6I7Y4K7raDbAyjOhd1YYX
+itVLwkSW7TzBQ7vHBe9ijOysOsAbdWMTwFJMvdCHNi9GsJ3fAkNNjrINxFhdYgCov5XV0u3rDgC
eS+KoJp6luA+83PhOgosPvjlhvnVMM7PzgD9q/6XgcwmxwFh8aEo3VVtfEcCCdkdZVSnOpNOvXQj
AV4Ak9aB9R4yzJhnpLeSfdM/J2U6j4SmsYDTRWdeyAmn5L1mM+3/lszDMLnzmprStwThqgRWW7sQ
rYJwCd/1sfhWFm/Lp6xB9dM4PKt6NfZO8136vBdZmaRAGg+xpm3qYNoIvsbeYm8Cfp8m7F7WrZZi
PEJMWnJO/OOgJ/9ddmO8tGR1jC0MCj7+YyvCOiFnMtW3NP/6dI8s6VoXJol0jFyNPTL1YxGHFzWy
rkGhIo6/NSSgRFgZHxGdmwxuaCDwtGZBMILfDSye1JIh8tK0XtIJIGvqtbW/92vydlCSq8RUj02O
tReGTyQfVDIa+o3a8HMvpTxCEmII1RZMAioRkU2JJOtum54rYzr6LJmKmO1IhIYt0y96Gq1lTucW
UUFsIaSudNIBLEg/0bEhZsqH0kACpjlDnR8qT2cKk0r3fDBuWOZM6UOwTHtGcQ2kgXoePR4J6TZS
i2dPEvWkikz5IBRglIWswpCm/5JRC8gNZgtMyxWV/ID9OGFajMQRcu6WsbOinOVq/miKCf6w6qgC
GswGF8K7n7T45keCRONkE8SaqweVE4/ZZm5OxMLJd51IBmBRP0l2i/qH1T0prCCpJSS8MgIP+p1F
UkTXscDmydQPlcS3S465OsAvYduAR7nwFAnkVHuZWAnoKFR0ngxiQLLFhql+Li5dsNix5ChWxBRR
cbJonwof4rDRfyNUKWEC5x3dGgSG7oEQRkzR0Fp//iMnksNCP2Ama77Bzcp4CfDVsMkVpLVFhK6m
oyBR8CSp3CnsxGMnLVkHhJuoIKipcf1BABfxpo23pvys/G38Pee5V08wmS/90IJY/6D7W+nMIovw
8lNuC5QU6VcofmX5G8rr9GtqXuVW6n8SH/SRv83lLfP120gbUKkclxsDYIZykVpja8EClO5A/5vB
k3pK1uai7lKGLsuToPEmpzDndxYx8PMZxu9I34xQQhT5q8sSiOJHZ7DKSD7Gloc5KuwuWCATSMbJ
bNEffCPmNt4I3YGfBjTLJRzndTiwocjA+2Ww6IwOaxMvIyF6631mZ4K089MY9Ibu+NM0Mpn/qbWV
PjFXNzDys8GUqY8y+dciRiD928Sz4egzPxqjCgM4R64e8a3rnFmJ1B9C0gkFkazAZmsegKVMI0tm
nUU8atMcOb0r8cslsgCNdZ3FzqpiwiR9DWQXEcS6SpYbiNSQVPNtnYHpOcDyh+ustSH9pMbDwuEn
qApE4NFJK2gCYHKwndWHtNZtgX+Q+45WYwAIHRNIB6sgZjqhil1+KdDMjVz5m2TX4xtbYuxSYY3P
G7fRPp16EkuTc6BPlzzxfBLxUIZ3Bb6gYhMy5huQ4KdEFsjkyGMmwZ6swW3edSgfI0TIGk7LQWN+
LAUo6ogNC3Vx12Lyo/2uhXfmyJ2qe2AdXGP6HFDHXOeYjwG8OBsFti2aQ2i2yUiAwW1yl1FkWyiy
82e9jGqYJK16yb9h5EDSOLJPXDBctgEZehZYNaOi7dYqfEqcYgXurFLbJw0Lqn2CNSzKphMThiZ+
UxU+/jOi7YOB8P1aMykn1p2+mQUdnX54E1VScdoIowT6WJ1BpsLKiuVRvCqfM5+rKe1bvTxMM79N
DRcetaeROS35FGHPrsPI3kTeTZmdmtkaNm0KMR2Nt0zNIPi9xwvK83/C6mcGPBejnwqR0rTaZKto
ZMJbD5Kxi7hd7kGI5i+/SaV8g04+IJrNgmwVCzjetmO+jwb9nvIYgDDlgiQhUW7QpAAGUh6HXwXZ
HTOYIunVStfC+iLwE6oVhz+1nhKCEJFxFo0KbEnKzAmfQM9uV3GAbDRcqQh0Oigwhso+M0dZhhHc
r3h3t3BqRLfGMRx1FgvDmV4LLetcOtQvrvoDTIZU7+LcVz89wfP5q4azoK7K2jXUAmDweJNgYU6u
YsjH2cJcwjiSwuowtAIJMT6jYDpGoKcT46AWYgv4Ju1QMi0KsnidWBut+C37L/1cCeFzBhEfEIyR
oEtemuRzhFs1RcSZ3peL15CHrQjvMv886S8lKVxl8p5W3aMTL9wfTfNRwScdsUCk3EaKRFITb2au
VV78GbK1G3Ic3wgPnJH7IvcHO2riC5HwFQaC9lmici3MetuiBDEjAuOkSxuPTgC6WEdJgDY/m985
9gJhWtX6KkYxvnBz1ooJqoYVZZmUKHTA3Szbj34ljpqtj3dmjin3daX8G0nb6goT2uoqGN+T1jOZ
UPL2EWDBlRoTKkhdvMbh1V02ayFe7gfS11di9FbzH/xFARxN5n2+sSslXswGhlD4KZKdUgxYTAUl
7MU960Mp3iVEM2XAcNnuQIwUs2d8EluPVt64hohWNaZtMzfEsoEp+GOorSR4Pgq8VnnRDWv+rfGD
e7Fjbluy0yZs62dZ6oyYQ0BwKjcpbo4mnaRgArBLoBGjz2D73LB9ZjXPe3feMCWNZa9HSskAkG+c
cYUykZoRAfLAjq5GAQTeKG0QY1endt6uKlCNyEjRrB4JaJtfKjM2fs0vyFcoSizVM3mV+1Z2Cev0
NqjIVpd2+DawBU9g61VBcNTPgtp4ZNh5MrsGVExk674NsNgV1MjEj2IVesti5pz1tYmlB/iLGM2P
FHzwxxv1V5IfOSmVeOBkW4dftjR8yI6r9KQ3H0z2c3Xa02dzH0OZdQt5FXJX+uN7O+FB5bRPtE3H
HF1FtsHoviaCRya+nXCP1OJjTGu2v5fREXrTm3CpNXSbWnpn2fEMguEpF6v2WexmzR3/4e/aiLwh
cEJv0NlsjPpnQto8ol0i70BGi1+o+W0C45fZQVyu42JvGPKTMe+g/NPF8Vgz1K37+TiR4jtl+VEF
+Y/C2B6fQ9pDJfT3os2+7tj5Jt6st5IRtTy+69pPhhwv/ZqJY4gBALxa1utqBGELEgASItwzFYYw
PNRomXE3uFWJMXGVIkAi251dG3lRcrNN2QZYiL6noAf3abepdTHG9FJhRE18VlAh0Z/ILcKtr/+B
bkA0xMzvO9LI3snrjUZOCDopfHssvOQAVM/ydlR14oJyFDsc9zKokNgNyPQDDsvC3ch+CrdDfyy5
GqrmQvmOlpxRfC0DSnO21RohZihZhGgHIx0eMZgnUPFJrXtqq+9FadG/usQuRfeUTL6ON/qMEwhr
KpIBOAJz5wyt7uRd4o4+ppI3JJoUu7yTVpZJFZJjZ3/O81eBVZVgYvpBGYVOdM5sOSWCmL8dm0o2
FywimGRiYcNZk/P5R978SZtjWUSeyjtDq9iHLnX0P4v5PvCT6cvoDno7nHs5PRF1X+cjhymJNSqS
Omlxsh7rUyS+ayU65IFXYoYyYjoYogRF4KC1zB9gHzX6s/Njt4G3nh3m1nfXqs8An/CgiHBExR05
iAiQa4lrJeEUBV1h/ZhkyiBtKrufvorPVXsMwweSHdvfM5BmtsJ1d/TtVHu+SYdV4LrIFCwG+kEa
OJaqQzC60Qc6ewWPb4Av0OcilaWdkweAmGfMTpjMnHy+xhQ0gT2cdcD5fNJ85j7SZhIN4AMWJIgT
+aPb031uvtqZmDkRTx/jgphkBOpFkhEsb6Bci+oKdz0Xg7cwfj/jT0DE5A5xi0recpYLOV/1bdjA
SW156A+D8U+SP6No09+YyJYouMPm4EmBm2swlvFO8FTvYa6MiNl6XLSPrD0CyW/Kbo9ebSBkgdlp
pz99S7KV7EIvQzgL25K1jJAv++G9o6jXAAQI9Wc3dMeUVpZFi7jOJ+BpwSMwaW+FldAAkmuvZtsT
Oc+5fian8DT8cnVU8T2OrnlwZhfBikG2mXStuYgrrdgoX0Y4HgKZyVf4WYYVGC12wtk53EaliEgA
uBmhFjXRGVb2LlTcNEyRD70kkdmFWVqCJpp5YrtTetBV2iMmx66CMsdMhh/eRAJjkSkdeQ5XD40x
b138UtK5AOyElFT/p4BteAU99IP61U5fMiJHoZRcxZHCj6EXdrLwVq+yUiQnnAfb7VgEm/tK5Cdp
dlGsbJXhu76l1Z45gvaSJmOlhVelg+Kede6UZO6XD1ImA35XvQrplPI3F+aq1bk3OkfgzwV8YAja
Eaenh0SOLyTCBetE/1daDDPhjjcsw/Pe1hEOoealxIClLwceS74eMUj/1bF0suDMskAn+5beHlQ8
e4mxffqm9RzL4D1X5bfwxpF1qKGcT5FJQKcrYKqUdKCCiJYynyBRvpry5RcvgoAh/bzP685MdtgH
d/BdGixNmDQpZ39o6ouwI8FdPxJCPmTEsxQvZez37VNhSW0yR+NQb+dpK1n3QlGP5mqMyn1eNftO
qfaZWu1zbCFVHu7J5gO1sp3GzuMWaSJPH/EMqFdgeAscuLtNDDjaWWfk0Z3CkHQuip25HdxuYuRM
sFbpA87p14QLW5pyKrUGPjdvlbE5Wguu0Cl9ca1Uv0qIn+tuzRG+nlP9NChASabkihybWYNP/Zo5
2PFlQ0RD4Ooj08S5iyg5NhiT8wKvBZEkmo+Zy2EA7QCefGlIPRHYS6auUcWHlqeIob5T+W85EuJO
dqJgbwymN0jsEeKvNlqTCMNxsG6pXmMjtzOzWclYzGHX4NOvcduFdjRKXELEySD0ybs1KIfk3Uyv
vG3B+uQLBoCkCPxUofros7tKaozAYpOjTgXAkGVuo/9MQJeLvdp6KBqvpSG8icJibT7IUnjoZyaO
2dpk7ATBnUkF4/KuXpMaAH05P2optN0jsjo76j4E4b0JEYNDEoluZULFK8HyBlVzKvGVEFs0NKAx
Ba9J8iMHPZ9hinTMv7Pb58CXUMCAxel6HmYIC/y5EOtUWP3KTC4MAtaNucN0BPMNoAYxpl15F9BT
m+uB2biWTjcTqAQ1038dEz2fq7EoxKTWsCKp57NuLfMcwOgfIngTQqJKDmX+3yYKQV+luh+slYoK
AmKqyTB9qdCcxtiqMyIx7SbWu4noqVJzWZnLTw1PKit0Q3ppMFCx/4In8z2axJyl7SpB3yEfskOj
z2f+Df1ojmFeZ7sWb83pFNJqNIZ8Abl2zfDYBcUrKV4aeYJC/icctbzlaQCLw+qZz8JvIPgSuVfz
7GlIQir+u1pdycgSJ1eYzgHy3YPPHrzgYVeJvCpjgFFfxtWkHMS5ATX0GDzA1K5knsCe1NyA6Aal
vbXAZ/ry14wPSwGX0VZMbB75gPAGLkVwpfwNWXHwg6+On06KkNQazCfzNb03spVgqaxpDWFF9+w/
d2Yuu45M1yX1X4w5SHDIzgn4G726QuRYy6qwLsg/wVpIc2SgmzVQv4B6pcEe0MQHYbgnKWMgyE6D
Ud6w/B8UDpg88I/t5FS9hqRS2ggA2kX5qfRvob4f0GYTgjkRbMPcJHNLsbjqWKutAA+Sn4EzU07U
mL9xSaNuNuYqRfLuE4BgdEfNjJiOjahju1sAi6DcD6nqEfe3M/rSQ7k1kL5HPMVZHSsyqJXzyPtM
xkmMAwF0tkr6tyhK6M6Rc0CrhI7nxYBjUhphrHMEnXJ1SkBSxDlcBj347rF5yNJZ0vZK0f70IQBV
kCZTxxldWbCywHGZL4ERCdzImz5giFFSDx7arsGFQmhPDDBXDEiAT//Gch0BAJTF9fvMwT33nsDp
QqNXjme8tlRMOFkZfuDfmQtX/m0tW8t6h6mkoxT81krvhNPKGpRdOR+R9alolvxi22L1zRL5XinW
IyONDANSaOqHeV3M45HFFquLXY2fQ7NOjfIPi0VJWxMInoQLoLq2qXRNauOalcpVTvuralFWli+c
eRdcbGfkDl2MXQVYbKhgVLdZmhKHu4zTAaO4KgiaIPE9ceo8xcKpuDYDZSvSAOakp0tIoEkB1SPX
b2K3JlkJexkv2zU8Ap1adqm4EPjnALiQcjb5attZ2cPIRux+W/qTEVF+ygt9h30bvWl9zDPfHhEM
JMa5D4h24cOAUfohRuo+tmAPMHtBL5r2n6n+Uo1/Cg52XBiCfqfgCuAEm7e3tZcVn3o2gPB3yXLc
krO1DZHW4Jreal9a4m81yxmKz+XfCSycUCij16C15yhWWRE2SwaLf4/9E5kPVyYX1zBKGRrBZzA+
aMlKKq3DoCj7jJoHL0+Cb/SVVr88i8tgAJMzYZrMlCg7kKhdoxQui0imGl8K74A+2socSjFYFp1D
aeZQknHKGEtXQfpgiCVqQXTfIRteuym/SKpxisllLpXjxNGgHgpSvarkS0xhyUsgrsXBTUxUgMSf
kJiWtYCAqnrTsLsOgmcubXt8fiq7szqe9xywmfYUrdn+mgg1bwmq6vHTVP+k9icMKIZ5j77qmVUF
KYko1lAaa7/VEqaYEBxIuzTxo2olNr5Ad4VFJD0i8qpf741/hCGwUuj1TZVXwCmFeCFBvFDwv4oQ
L2aIFy3eV4lObKC8m5VrDUGmA6nG+0SvHVbUlyBUz1Min3xiqDrEwpKUoaBinWOEXsWbmcJVcemy
OAliPAeBDpCBtYLAlx+/ZRBm5PE44oaCykoSlad5uEPWWoutEIvN7JQjTJYKJENOtBxksObRk5x0
yKYQDpaJEj5w6ltu4hgT3ysK7Lh8po3xZgGWaSMWMe10K36TSDvOrBfk5izp89HfBxmGP83cWIG0
xfNgprsQtupqOiThxldLODehuglpYEIC33T0Figh8b6yrHP9DsWFWTjKNLISIX4ifCUswHMy1L7U
SD1XpnYa5ebYjT7+K9wEyDzzaLbxyAFWnVjDs5Q7mDNmjJJ+35reJJUWodmZsLQE/nUs7xrztyJC
TQR3a/B5duF+0kdGA4ldMwqPi/KSSFj8LNxUs3COQQhl2p/2D0veWcvEU8yljZPoaAiIGFnMzI8+
vOa5TcYwtFxAPQYgABF+UA6kZEZREsIfUf7MZDp1GPInxgQQNE5GJJ6kzPbhvsSgCivrW7CwXjbC
rsNaWLdU2KCNAmooo9P2WXNN+Meij4ojFTfSMwCvIzRuH350nE4YViREIMO6IGWrn8Hu4AJPctYe
O7FBUiRu9WUKqnhtdzA+id9Ia16FwT4BOdil/l5nbB0w9EOOoSrIrf078d1Utn7UMDAO3jW1fUbR
8DbOjmiCq1Iehf43EvbaD9LVN4RzWe2NZz7cUDcfiheJcZwCH23zS2VAXxHWf4qjrC31ZfGAN4w+
SUiJtmOfwhSpT6hAVu0gr/lrw/ZbYgzV6EyoEYXrvCNAmkiMEEwmOcq+Czt8/OVOYI5Xyl7RFx7n
7S5ZWMJrHuSpOJQCKBBjhExNs0mn2/HDKM/1aYi/eggW+WiQcHBFc1yPtjr5m0Fud9mvBH6IOfea
i5VLBNAf1c5Lb+XiJAdsLtuiOjwKOV8XlPAa2xFkaiLzGYEss5g6oQnWUuOKOQwv/FADII0DVB0a
eIJbrgjZxUG+U2ID9kJsJHJRFVSNHwm4CTlk1fEul6JDV3ixZG/5NQNmx/FoiwzrJ+GLcNz/sXRe
za2i2Rr+RVSRw60SIKFkBcu+obwdyDnz689Dn6kaz/R0V3vbCD7WeiPxaghbg8AulnFaEzeL3E/G
3qhV2pdOC1uPFBXxg4Hlt69+smFam8wvCJkuS0PG0rqlkNCRvLdNuuYSrEcqOYO4vlrV0yh+haVr
uDwVGpEQJdYB9FzAQaJGOSmjPyDqVDZ3f7olhF5hqQ1QQfpA3CZyL2yxlafC0GNNBmJvgZL43dha
Sl5DGnpbOdgYpKik3b86XLBDnK60xy269AXikt0wRnuZjQdlts5pqX2JXUekvaKw48rxrm3wknXt
q6FHzSfCOlI8VFL0nq4yJYE7YJKVj5XSP0umL5/SoTnkuRTGcxeQsMCCTF4m6GAIW7LrTcLZEpwm
yFMmc2ZbYg6NGWpWqkzHIW89RfbfwpgogwX4q9LLmBuPLhPfsuoedNUqUPT9diRmNFv4Bl+8pEj7
l5diEeZczcjNs1vG+tHH5IhVVbgOprDf9RZIQYcmHcjjHVhWID6R60E96fLB5jPNiNK6U5XDAGMS
N2h3inlnVX1ILw3vBIMXd0ziTvemmpTGRlPAqEnnWlERW1oj+S5qzL/EHiK36kiuK8MlQoBg6cKI
X7nQk0CdEfVATIJRYWRawEhNHEm5iEMGGRws80mnyni66UzTLUHeqX+bwvA8g/mz59liOxLHkJC5
9VzUuExSE2t6CKEt/+ry73vcKAhE6fByIcX3dXLLteRakGQ5aMENvJPx1ITosfCLGE4WjYd5NA/h
8Nhyc9cRaZT9cI+zDvUwyO9ZMLBHwyTERXcOOgzum5SCQAVrBhQQP03V7jukqDHUCCpZW5IgJCb4
m2qryrnb4n4kcD4hBKkBXSKhW6GTr/lXIQOpsGwcfPlXlP8WFTxtLgiQVN3TrpU1cycJdjtmZx+h
vYDQXqLkjcrSvHgG8CV5Pzlj3N3x2axjwPxS5wUbbDvYB5H8e43GbZZ6auxb61aSAtYOxn3yj0Nc
XxJhX5CMzi9axsgV6vQUTe8fkAoKJmLzPM+OVlyK8d2Dd8mtztWg2Qqcujmdcbkt8qFmIKKcB12p
voWReItZeDBmt+IxQJKXFRjDTFwntM1g5OR2ElZG8aPSxCV9xNlGw3rie4J/EbgwBkP0om7Pfxv2
OwtRucxy37PYMy9X30pxwdeQpLs8xQdd12u0ppm6Ja2GaJbJo77mmEn0dky7lr0w81QJa8ylKtD/
nTJrYT8F2jA6TGEBriAQdJpYOoR+2VYtEeCPmGgbGotohqPiJ7RuAWhwgwY824Rk+ZH3VHj8OimB
TS2eAv5llVk/RLRdfBNltlKOJjATttwGBcoIOFiiZYD4zcnD7Qv6AiTB6VDvjPUaZSVORMvJBN+Z
r6gCUQeGx4ROGvDSg1F+i6jj+pk8NoKn6EA49hROW+LdF5+DBJc9c3nvVoidG7t0jVNWTqH/TI6f
bHYz01bk/ihCogjGutZe0rTm5w5V9ueaGYGuMERK+EJpA5T2DZ9NjBYq+xNIAYMThjmPPJO6lELZ
1VbKtaqnyVZmdOzYfjq2R+imVqNpMEkW3daq0hOE0HRWk+zUmBClvMYlW+cGCVQGq0HfZO7CDEWL
P4+/UynPUUYjhQuKYz9Ir0kYU7WKF2UldtyF/SYrP5R9Tx6naj3AO8qnj/cpIWoZeCWhlzf1Tw2p
dEG3t9Ib/8cKoLhFRwZCM/8B7OLgfFHqPRU2InQsb8UedmVItxbPaUiv8wxmE4quoofHHgqKDHf9
EFNl0AOdwA8L1gnAA4Jk5u9hnNtMLwLdLgaQmngfGtOLageKiv6XtURhCVEYyU2ajmH7xdEmQORF
Rr8RWuXUJTEba3XNSNoKv2LcyGNBxpj0rF6xtP8mhITNVFMyKsdAz0jyVUOXfZI1FYmEnu3ykCii
lvLerQ9tBY3Y2K1E1hyR/5HL4tqU47F4dWIJlWHYeuWKAeJgAouRQWLU2fpKaevnJMN+a+lOipkg
8M8mx1P6JWiiO0O8NzQBi6VGewgLC6p0wj9HeJeCpAfmBl7mzOltVJ6EBAcPiUWf4qLKzyybEH9i
uVrgVRqVQNXAv1LhJigf/KfmvU/IKPLokvQlXAN5TJUZATsBZ3rYAZEMwsYvWB1CB2S3t4RHMdQP
IDdwuyCvKdrZztW69ZHTMaUAS0G2NDAOLwOWT15N6BXx4KHM9CagNy3H1gUSF9awUZ+90N/S+snU
5nssQBGKS97m2vBY3nz6ay4OM0XdJdHCcQ7awjmprWtgxcV1ADcMlLbgMCQCR0TpK9Uzmd51WTmk
5AEt5DpGhRRJn67QlCO+eDPVvCT54NZbA/3zUDnpaYLaJ0FruZ/zDwlkoOGeModNyElm1Sx/dixd
A3XbNbVHA+YxJb+6xuCuUGhCanREHFuJ375wfOr38Cny/ux4xsKQUbkd3JaPLeFjAxdebBF0WvTc
yxyM9VXl5amz01px6kTClzqfNJWc9b9goMboNPSDm/AB1xIF5ZzizOMDibdM+U37yqV8xTNUwjFN
J4lGOaJRjnTrHeu6RDRHdB0XTv6QEseU21sFCcnQp62W0Y0XSkbELAse752VtC8p/zSCo4jjAgER
7bEptmbCLFJ76oAAKxzrWL6lXzUCTpe5RXGKtST6xST66Vpn1yylnKpq9FDLbo+EogTNLnX6ujqv
0CTPCo5Vmt46atxjkoK1UDlqw3xMhUVwkk2M5NWAYxqiOC1PJiePjjoBCyAFQDnVEBHB+OAjsrgn
xGUvdP/wso3jw+zoKaCIifV2WUDlenRMxRtQWCzUuk4OzZsVh3ZgPSCgS4zVaIQloj1koj0ybUtl
JmI8Rur//2QMsqwMUL1uFWg/4i6VoIaZkEDxqGN4x9xlhm+NqtBbD2iX7pbFxj8qEf4zBpgByK5a
UkQpISz3SiU5s1lcTQIe4CMVV7NL+Q6ElGWaizk7DUJ0vqQpT5+MLBVjdWtspD02EGPcVIyYtTNx
yOtgbG1LtxBFrUOS7qfBOKum3f8JEqn6tOIoK38eVxJBiW2AcgYKIEagAUosXXtyCQ1uFIyN4aPa
JNGpCPmckV9Fek4B+5W6NmCOjcUkoLVHRd+kheKFPKJt7YVScUyCL7zOG6blFXVEGlknbMzKZ4SQ
i8bNDQQnaSAxTwR5AtjVGHkrmK0Eph7PHPBwX3yze7iaFm1NE9mmsRuJEp15N/rcUjK3VLNDvL8F
Ot1WNK/hayVSjSxueuiUGQkJGOIHtVO7ADFM8p4pT75pEkWLWcuHJDRtERWLShM4Gta9EWHCYA/W
abAVOR7MVaM8cVFjUiAHmG/+JFuK1zeI1NLNs9cTqs6QgQ8Haaq2ZrAxMYHEA3gMyqVmBEfqFpMV
YXU44lJAd8gijWJgCYgz6To43o7XXQlTEOH9Own4PnqoSsE2A5sZfJ+aMSaXdYILTKuTpwhrklTN
JhUL3Pj0G8iBq9a4fpT9mMx7n1QxOfzqg/BKMumlJgNIYd0Op1umtbgENyI2YJjW6b0dkfOQACVv
PrZa0xwJPTj6bNx6/nayqH00xgCnfOmOnDwtuUA62jbkClL5E4bHtk4vdCWaia3C2ySmYWv/420S
wmT0voGDJ0yGmTg2X+zDQUYjX+OmMslI1SqaCeZBUp7tJovoN08T/HWOrypDwnQ3zeo0q9mZvrG5
zm8Z1DVHOEccUeJoG91liuhRkcBfVEAWdB2t1ymqiZAZiDjXmQyNejsuNDrd0c3Gl4SdFpF9T3KB
nJlOv65IzQhRtqUcM3gh7dXAQNTzYS1TvKkatqIIdt7+Q7mARKNryZ2N5IOF4zh8y2tCVVRcnuQi
bRPefgE3AVARLLK5IXdiYMzBCnHqugx/Xs7ElDkaIGLZ/dPnU8VvMLN0FOdhw6bVBwajBAyT8eJa
rEYC8sxV3f/JkQyJPNkasrhodA0rcxv/TxilXdh3u6DhZVuY2zTCdrdOwuKgiY/OsE6Mlv0oHEo0
iahFuyzjbms5nAVnNG8ZlVm7vCRwZqeHmpcMDA9dfEpF5bRwCYRpPNQ4POBWlxjhpTZ5qmn05LMp
uuacswU35bnkbtSotMAeDJRKBAgAMyXRZYYVJqTsGqMDJ9m3lLnjkNl+Lu705qP7SLo7WlSd2Tjr
XAin5oNC7hAvpomzw8L2L5+nXqJUlJB3zg880RPSDg2vqun1kXHSrIv02TaXrJO8IsBJG3qZ8YgF
9Vpb822RxAoBugdyp9q633SR3SJ8RKuKv4+8R7LIGaaqUCZSqLCnVrZxrzA4j7yXuSLmgOgV1lf+
W8nC58ywTD1DLDQX3jwZhY2xifPN+KdRO6lQ7ChVKTnTZ3GpRnAms3DSOvNqBmnjERF1rDPEm+p3
WKbrRtUPAbWhAr2KAytR0VM5QvDG0Ekrnl4FQceSB7o16+EexsbDDL7M8l7gYi/jSzcM9/rJL1CV
sjsVGiplliBAWbMGIqQCoSCEnEktMSk5+AMkwwa/zZJd4FW4B8xA3E4YeEVQn7z8lg2UGRj3U+Jc
g5hYNdmNqCZQIxJO5ov2OZLsHan8wRJjJKoPQeudCpGmwAGgMTQLvF6QPfHj+sz7fXXERHOeB3J7
rvqtnGBaJE/iESgiFAP0wiwjMceiYu2Z7HoG5lBapG3D8G4hMJ3oJo5Z7gwIvxxCIdnLWnZFKSUQ
lOO/W0hRnywsffH0G/2mM8TKsJmNaj0nLkzbf+FBL2fXqNJ71aHoJqdfUs5J/Mi50IXMDEcaqUhF
hYSUn3pec8yeVPu+p8XhP1aNKE+Egg30+iy8xyYGKnK0GdGNRQxvnRLehj7hvtlfNiqH/6AD/6ar
1r1NbxMPSoNyzUzXiIjhKLBKd7bAwFImDggE1BZ9aZQZ7szFOqvTzQbPyCbRIJ+A7BK/B2iu6dVZ
Z7k0HYvkYghLkTLoaFlYGKewdRBpmDkZoR1j+fMRWS18GlHAHD6NwF/Lq6pxZk4/3//ir0TTTRk2
MRALEdW2KMe4Dl8IdOmqI1GXjaqdzyqXM2Yv+u9lVpzb8qcGaxrqDafoPquvCys+PAxluit7mqPJ
xTgGxPWaNACPsGCot/Lh0fLNeT1O1VGuIzuMMxsh7fhXP1PoewCOXrgo+xyaOKTcHY0qsdXrFEgd
SAWyOFn0fgPy8Bth6ysNu0SAckIc38P8b5GxJsK2U3/QffbyWmxeDRgO+EHK24oCbYWGimIHkkMd
NC788A39W/wU6bHhRsWO7s+SRzjPceT+pi6skq17bq51humMhziE+qPZWoTZFfNmM83VIaKUPlH+
FgRFGrxyYFgRdM/iazWhs6D3YZMwLHYsKKjifOzVnTcOXwm5bjlDCXT/jC6oPaBMdFqslyYV6Tqa
6W/sAAFj2bQQmeUP/HjLdEYrOs2i9Ds4mM1KzEOM6TnoMHASCVZz/4U5e7ZOffMvQOvjy38y8FBd
1SyeQKgKncE6piUDMJbVgfA1FnUz/tTP4QJt0XMKDWJw6+P1XFlHltPcwrtMuB+LDJEkJHFqh5l6
xGBu1z5O3iQ/14R+MzTVAAlgGZn6Vgg7lHFal62wrKvVwC9ILUFrN8Jn2Xh6/x4uMXyB5s0Uzzav
NhnILfpryrtKGQlFwamxUZm70uAY020cgkEtayetj84khNjW0Y32fLL8brpJGENxqSnabqsNczyJ
Xnoeb2CwG5TLbfMP4a3MAFi7dFOs02eF8FjFYc+Mv8ribqPNRNmj/kR3rVQFAhQa6456P+7UDAEc
5u0cWJfFjGllksEiuD2TOzdawhOVkk3cRf1VT9GKETmzxKWgy63Wcdi7NDZK1dNHQ1EGV2MI2WyA
G40Iyl28zAzqyyk0qbhkCXBHscfErW70b1n5rXi+kPFvYPlZ8U0MuvxTgedd0tWfkpTgPqEDmpc1
D4JEYT2e/AAWn2SUXwvZKCJr9IHyX2wuUfCUofp47Mdq3c04QqedREV5pLnwSnukPV4oEv5APHdD
qXYN2Noi+M1o/mkIDaUgmP4NR78FxrQSCOfue/8tZpycj73SOxr/KmvACFCTCWfJPEmTE2a/FKJJ
2H4jT+Hz13WamHg7Gp9gFDLm8DL7RYTXSve03nW7jmbPT0UytqOF6zpyhYkt6F0pFzCuB+Eot8rg
Y4ElnY71bmhpKCooskS2p9lhcjMjT+g3C2gytdbK4u1cXmN52mjxnu8spNsleNWYXCbaldgfei3F
znAo8Fpwh9InMPYedgR/oCDq08d3kyuuwat/EMmpInIy666W8DHIyZEKtAySRowPSUy2fK4fEhLp
VpJGyj6e9CEoHm7RNw/yCO/UNFeqV5Kb2wj+gVc/OISDwZskWvLqQzTYheL45IZ9yq41UwLFmmbs
FFauoN7Ob4rBARNehktM/po1bTtWEqGfdr7CWnXt6X0WJgj1GP+HhQzK3xGVwQbj73zKNyUwng7k
qioQPlnvCld+ium+2I4krLNR+Jl2D43iaYXthVfciPCfH0Pw3aGnkaHB/MzS1qkgvI3CTFcde0s+
SkC5/jkRK1fla44Z34s/2RoZhQmzW46CmrRIksrY4DvzXBNj1ABQ0uyt/1MpKaXx8UzxcC1ku4VX
SDhEPXSRNXXLGUAMGQC7mHecBnUk4pbfVcwdFBKrsy2eDVH3DDzCW6LY1tVGEm0jvo1jsPFqh5+e
vLhr7q9b8in1zpmwKQ+Gtill+n5Nuxtr7EnGVh5PuhAyXu77Sj8a+c8g7CK35VvJ5ko890tZNTRE
a0tMe9VrvIqDxE3lb+xOklfAEVSd25ZMqFW/Vi+RyUNiUMmaB2+R3l+0xVUOyph9NfRoZIY7GU+9
ptfxR/yJQjLEr2gfqkk8a0QvEL4hgAOLW3KWgmEVRiT++EdDbdZkxW/8Xc9PZLZrvsUY4FVWbMpd
DwZ9zNVr4vOvauZJ9XsmryeMCGBDm8XgKVCtIq2XqXOKPieWFYESqYbiVYsu2fIvHtRNnewDdA3F
TxZTEAJYjYBDDo+RqB6lsTnNkXBi4LcyjQK36VySrZ6jrZ7hcoaNNAtIE839zDYY9WQKwdq2FcWY
+F8GlOSi5DTiOyyDSZnsDoPQJuB1i7WA8Kt+OXk3RPQ4zCLpfM68EQm8DKjLKx1nRRxT5vk00Q6E
5YnxNCekxrdWy3msBPsKiSFKtMpQzik087xshPWdHmtuHPCwHkRPSinDIAbMNbqcES0/5PWPmefX
VgkvEkI8jDkJmWbkiWoR0EIEt+p2aHqI2EalSTYpB1gRC474rYXSlf8uLrF+QN/S0dNa/MyQqrmd
Ty0CJ2Dr5QMBWwjIWYM/TudPbRT2lhIdOPNLbbIXK89PtqDSyN4n0qNiYoZGRHEpdhA0cINv3QPy
Sho0AOSz5rpxRy2YVpfqPkIlEu0jsggu23d5jiUAZzwpihyziDoJevyx++e/Cql1hzB1hVrlGGwc
pTyUpNFjV5/N8c3AhEKOnpCmi/8Mnh+EGG7QogJkPQmMHTFhG4bk1SrRUtmNKcMkkQVnDCJ9tDsR
nFsHpNMnewwngQpLIVYHXd22fDNFvgvdl6wDvMeeyNtUbLZy8CWDKZeDWyBrMy2eIN6+MFCCeVMy
kpC3eOkKrKGBD5O29oUBZjthNppJ646P83rZmpptBzQHaTA0LE+YJYtTY0EtQDJNaHFz7RBmsZd+
VaBvYzoQoxSjFCRBiO4AgytcEf8+sKfJu6Fr7ASQN9dohRRui862DscLr3lZO5PdOr2MqxWXbgPT
hOslr9agYFXoryt6cBcrBj4Fc7y10EOAW9NuRu5j+kh+qo2YZI6UIY8QdgpovMibRftUxnNNckDA
toNco0AeRcF8AsFI8CdBM224Lplwyj/js8qEK0rGDNeNFCr3j6zdC8u8HtgoyuX7DMJN/aBAnHFH
1Cl2dw5xi40HfR/GFhxqIzpN3yCoTFzRJa3GD9NMSNXVXAOdTcI6N5Izr7HSVdDMzRxuRqCaSK3c
/ktcIBSkOxYqowGVUSePsMzg0YVP7L5I/ueqGtgh8e7LvquRTBJPrknBhYYO3g/l7aD728jI8RaY
+ObNwlqtqk1PN6s9UU/XUxOIr1aA8eBWGTdk44bPhIuRWOf8T2Mjnpidmx06vAsRjVwQmcnCj41r
LDJPKOatTDCLV9FDicvHh8Wpk9RHeZcGMRJz7eSjE5cb2gp0eGhC1szI2A/ESQx7ZRuRuDoTlt5g
XW+LZEsH7WR+MePQWjrojioRRR6J2wpaU6Skm2543P8ITRZVJovE7CnXUS09URA8ctdwojwZPDeN
8ssg2BTGFSMQJ1sOOZXyvy1DmF8PyJcUd0o+y2cjmm8dUydlsCLDtiVODkFCCfclf0dr3mqewyDN
Lxo2kfkqNsJVNeq3gPy6ALkBE5sj0ljNRM7RF04P7NtPjQ2GnjCwXUMYtkMmEXrsMqcn7J2aDW/a
BPlRYNZORx1NmHAstfBkgFyPESn74mc1+naj/ZrfY4KhfiKPKDwIzSJdTT2ingY8YlQGLYmbGxGr
aCm4MA6IUEvBSQUaXMQzJxnzSkXuDdyKBt6IeAmFjI3G3ec2owqgf0r5qQlokxs/ISR3PNljFNNO
z1NVu8Dzx7LXjx1bNz4ubTH2cRb+Zw5CptrzxAp8dTy1EoeH8jdDrlTjREzDYrPaN7N4wIp8aGP8
tNREB4PAVd2EOTGsfKiDq+kI/1XS0JKNSLg8m/muJtHSkHueEPoReA1TDyk2FBKdeUL7wcIkPRHQ
fCrBobX5iOKVHeyFN1pcZKu1o1LskyWCU7dvknGqiZG20HWqVbULKV7IeXfxi3K8Zml8H+T+YXT9
oeGcZHMPp/ZZtQBPTOoyqYdipT3JLdtpAeCJeOrVF2Bm381Ag1d0KBsmZ6iOad+X3z3v5wnLr5G0
SDBRLgMdMByJKP9hzzTpmvLisXjx0IzG3SAdDMCGrfxaQII5Omi2QIeDv1a0V6ULxzEfTv+9T5cI
yvEwvOQxfyvFY4Vb0jKbNQS7BToXIvsy+of5v9St6K5QlzIWv6BmijosrZ9b+UYFFvHF4U7TN0AN
oC8JtHgELZ7jw02alx/jU+k7xy/v8dfc9wcpkA+BBFTEq1sW9MNIbT3E2IyQJ+QFNhPUNYoOAKkC
4GXx3csx2zPk8xl7WcKRVr+i2tolOW/bJWYYxyAncyKT11URkq4cEBKXHoGpXd8uaS4zXsahppWe
30bBwjjRTTi/D5s8nR6wcyUMUUs2lJl/lD2ku2beZIgmoFiwa8u6p2S1tKzPtaTeBijC5CfupCuV
X+sRAa1KYhPmoghLS9N1xxFJfbKjunRndTjf6PIMuy/V4jfM6BeKqe4wPYHOIo2dOqYLCjmCSpfT
f1uln1yxOSLYgzGnDY0vHdmiSjbswqIB9aEZSwBdOFyQe1Lz0/2n9IiwEqRAjtZXzHmfuchSIG5F
YLXfEXxa5x93uWYvirGC/luA1HWJSAuFf/chy/3W4lOsDQIt6AtHluyLnL7cyGZxZ8w1GYbV1Tu0
VSxi9OKyIzm0AzyCy2UnIIGoaWKdaQYBGhsqjH7hV4aVU2SoKWTTC0rNWzqwHjjaPQ0/BohKj/ug
xUFo2KmYO3OFE4FOgHGt5rSGWbQLwkIzTejcdUgiev3QbhcbcgSyoc3OiDokJ+bEr67jHvzBlJ6K
LVajraHON2CLl0mkhrcTVdkRVJx+RNUxuy9Z09SJdcCEN2UKT8ujWSi/UJ8JF3Wo3TasEW71SOtg
M/60aLyayp+JMZrA9mubMern4oq3a0CcV+cIhk5KSewaZucm6A84nk3rHGLOlQEDDNTusHAaaF9h
gGzyRckF8TJUcUJEjZ/mcMsLHEpf2rXxqwsXSIYqYHeNKYaBp8//BAGwqov3RkdrQh16MmimZvjr
UAYlIlpEvMYLNgqWh8Nh4DxifeZ3aFyB292CM+kaBHkpSHd1j+BeBX55Pv6ZBKi0HOx+qehi7GCm
hFjWzP4Ys6p3gHvDQWti1zyjVbwpek+e8YPREpNEfRP78pYnrpQhCMbUi7c9xUBa8zyzRB40/DSS
7ev9YwTJqym8JeFJ1V5WXr8K/wFW0jFV6o3pzEwpuuTFqejR0bwE7tVXKtQ6ADAwfTQaSF084iCj
tiGmD6UkagDROLeqxo5hDaTSMnD/BtwBsysD4qwspsi2q2+VpV+kiXyV6Y6hAx5Ego/GuwLS07xC
OTqPSXox9OSqFdYV2eMfoxXZEzTSkPZSNHiO0rclNVZ9GeKxw+lSDmgjY7SGwtEwNvKgvhmM5ycY
VViTD9OUvCHHpR0jk4X9RBFLh3M1neTRhNPyrHRjaboXBd0xjPxjjfqjA/9jQpNH8SlTGGsaCLqB
VCfAWVLiiHmhemevwdoh5XfSL0uO91FZoE9e6N2uKnDZxPsAuq4mPpP6DoY2YkIIrESN50y0jw6g
aQljFsLyZKegArvWinTWGGQXn0NwVyGZAsQpPXkGaK+siAvERdK5WGgAnEIHIh83kNgKL6tSbJ+Q
VbBhVKSN1rlhNxLTN5UetUifN0RyXNWCYUVeobXoROVA0EE6ZV4h1mhVjlE1OmFQeZ2XaG8FViwJ
tFbHrAMALFK8OwJmVfp3h6hu0pOziJpR+4kbVL33kPbxqjyndDlTyeoTSwGI2cIU+eegvhpIA5oi
3auvCnez0uxZQpREuyZ0BS4Iqy97qZIe1PPwXdFbrQFvkdu6EzFmx1DpWgjNioAffYYd3Q3ejSPK
tpxTzOvFo0zSQkPiQ4luRMJWI6MdyRbBCO2diwBF3jHwxZ2yhcnlo+y3C5iLuEdtB17co6OHIhvz
5LRPppqQFw4MjHXt/9qxfQS++qAH4hGF2kMiOxhOc+35sFcjCp6Bh6h+bslUtBvvgyXzAky2GmqF
gW8mF2R+L7WSrMPpiSUH8xbFRIjclgRO1vNh8qam8JbnOlW1rYU22LwlgNeFSpI7bLYBiC3tTQxE
IuY8JaHk1v/q+NgRJR07Q+UAaI4nrU+P0npmrJOs3Il9qOCMzQm7JgFcPJA0+ZAO35lv6DJOYjlf
IrE517h6gYElQHBZ9rDJ1AahIsCOI8Nvz5koYFxcPi/kCst5GJECq2nI/ROPY9GnbE9o0VIj7SaU
c0Q6i0yRHJh1TP0puliICTUKmOe1NW1Mmyx6WwB2E0ACmUeqpwcdQHzmFMor7dBSJ5xwGxK5cpi5
lRK0o0B0vk/z8jpFJ6Hkf/KUb2so8CClOl4/RHFDHgK1sBINdEsJ1YOtXx0RuRyq6K0nUrTlUvNw
RGno5AZ6SIAGRmGzFx+SkjwIx14tJGoLpzpCsXLwEnTsKiXVgz/LZ4z/0Z05HAKe04zndCQPYKQm
DWlGOpB4ZrkIMHZmbzcUNJOPL/sb8C22pmljkfu4mI0pAFovGd4QMT5Oygr1DC3XuHqFDbdk10a2
yZeVhXb/hM4JF0d7/k5I1jvpOqZ5I7f25ofhbUJZvbD6aAMG7U8Sz36CHA4ljwCGA4FFFPOUUgJw
JeTWIWmSjLcDjRL76i4hDFDF0yL/pndnCg4hIfU4fCRyicdERTZbEY22nhcIQ2lO2AeLuSUVzMT7
xQZCTSzVZUy0hHAKe5W1MgouVs5txGdiNluFeac0m735XY/xh2CJr4X5xVuh/E9lw+Bx7GlAC0I7
zN5blPsy+QrBQcUjYiwBPLR51ieE5WaD6I3+UyPP/3MQ0ztKXKKO5hzIcB1ypcNp2M0YPMqDouNt
RVY8eVZCSRjJ/DL6zHf8T8BkEUqywFkNu0qdd1JyU1QNV91iEwSDgkKM/ebabt/FMuR0AWfyqG0n
XEFZhhAG3g6oymJFx1+15NZKqcqatEo6vKacKCVqNPpKnJZTpUUUtcxlXcnW1mIG2jZ1c5eyRUex
lpjw4/RUbynPbNFu8afJnGkD+TMKZ1oAL5VBHBZQYwQvw+JED4b+jA/YSMoLZxSBEjhXXtmrFdH2
GtUFci4fXDXyPMwAiMW1cPhvegoY58AvNrlKlAGyXerDbeQedsNEWTb1OoM9mtkAUFbaw8bn1SWi
iWyFrUqyQ8aQEPwwmw6jcZ64xIVtcLzKZOGGuEIFmP0UsVuB3Thmkxv54mwBfTHuxHnO5Y0j9qaI
1lWEJVihmAY27w7JTH9k7O8Nmknn1eIcKOglQWf4QTD8bL4bqviCrLasZ3DRB2Nj2FQiA3L0mImC
QnA1gI4PrJIlIspVcs8WvTjPMvXvWSiesztqOhQTswkAyYC72gYkBgruiBNw1uihJaP7BCMkdsV5
YdS21biEUIo2OSyUTR6pitkm44LdKEeZgIrlBKVewMM/hHcosGJHkxhK68FWnnBo1j8tCpYp+I3W
2miKbHGT4aLDC16vissw5pcw1M9ZoB4ilmtL8ebPUyXlF1OIT+Yuxvc3ST2OI3NbV29D3wJQijtD
QYlu1TZgj21iYcnQEOY51tuW55mjJvQ3k/KoVINITt+pffZjp5KiUyNGJ0UhbmgcAWKH95YDcBHx
zDiDESpUmL7G6EFSYgGEUIreAhOj59kzUshSDGUNu5zYKUvbsriN+AwtR55uGm5oSZ1ITW2dasJ/
Jhg2Dx5ipNyOHQPqCs2zceECi/MuMX6kZ3MPSZUVEABTI7At/Hrbn7o6chsVxbIKSLvuKAOciE3U
9WcgSLtRJW6bSrHEGJyWJAylhOfAI0LOY06ZVvqGuaeYwu2A1ahABZTRh2xKJBnyx6hLokD9K9NR
JG/mWD8r+cYfxwOD+5HUvHPffcZafTBH6YbQ0PLrk1COTzE7Tqucq4r5wMFV7IyTwp7BQJKwWwwk
m7H9pWhxkm15HIrqEpZexO4KLDCWaKkWUy+DwpJREfT6FqfgLqSpzfhTVbgr3LzpG6MbPU5cRkwP
EJg7uBXZ+u4LZtvUpZ1QbGxl6zMfpnhoiZUgKELn+84GDSxFsCcYRC+56+kdpA2Ba0sP+cHPlb2g
cQktaUE5t7mlHWu76NojvnEOaOlEDO85vEotfJs0ufiihF4loFvd5yg5eTX2iO8JgMcOJ5Jhn+3p
ueB9w5I7Td4gMBMWqJaWbuP0VSbtu3HxixkH1mYMR3eKiMj4oOqHu7o918NqokAlXl9HM9xo9VdJ
SrJSUX25jenDbSWQIaXbEdu4M2MStc2V2gq7fkrtmqRomeq145q4u9PY9yeSt09lPJ+Ej8oqXRLA
3HydNbmXjcQL5eTBFAOKS1IjJfua/2YhOpUpdXNTwM6nO00I5RNC9yCcaBXN/j++zms3cnTNsq9y
cK6bGHozmJ6LoAkyvJEUkm4IKaWk955PPyvOdAM9c9FACYXKrEwpggz+n9l7bZNE95ARIzLfWT5n
SniUlOrQevu6Ezdyk217UyZBxl/yfl9WQJDio+CoSnJcJ+uwsL6Tuu6Qr++1egI2dZRC7fD0FKZw
uX9i1ERqYwRlCOeHyVP6V38Cor0CIGEx1DC5DFcvCggfPImzmFwlSkoyfvRSOsnNLgv181CEF3HU
r1o537o1pNDGlC93d477i4B1Z2zukTeW0m1YCnqX+tpb40W9XXURJBXREO1ez+k3pktotnad/ZT5
3gjDXTZP+8aKIBh0Bw0ksZTEx05LjkJggTeYzHXTreW5a8xTvmpH49JHoLBvy1S8KB+hJUOyrM9C
6sbFelCb8iARbagPrB2sZNsCD1dIeQA/LCmPbj+Lxl5XyKnk4Op7PMAyur43/ZZESCFqkzwXO+vR
9qm7n6SndosOM/lDyklVWgT57jjZUS8Fc58ji5993Gtb8dTCFZTwskKGofSINfwwsrQdVtNr0Z9J
ZzGnOFFpzfFWGNZRQOybUZ3mJVWaVZ7Q3B9bA1dFme7B7rQj1rTqQWFyMF+z/oT5Vk6hUXDPrk6h
jIEoj8HwnY/qvrcYl7EfKmDfllLCitPRb4jfuYnvvTHdeAX7se2oDcIt5CdJpoF3obVvU90k7hw1
HiADLnyJv25AhYR6c5YcE6zGwxJlf8GbnmgzIwUoZ6wl3QzXi5Kzb0P3JBITqGi3jEVSa37Du9ww
A8IGBEMHqh6VCdnbf+Zh06MNa9/LlhG4tIG/GLrpgSXlTPwYHymvsjgj9W9Hit+WuHIkcg9edLfV
ypN8misWk0+p64dJKpVUfsUR+Eyg1315psg8NbNxII2XMZsjV5wQB0GSvbc1zjzwKVyMaBgDQKpx
jSwb8eNylVnrqOJLWr5Obe0MJBq/xdGtK8g9YVmHGOURfVcmgA5xT5LYBsYUiqjVozvzcEl4JsJ0
bWettEAwGrMypG5K/TeJgljy1GhAk2DsoybdpyYZbQm1wortV/HTReNErHyVxNjUrnTTmdjVq0fW
QMdpcUiH7LGbCwBgDZ1T/QatVvoZRpBUSIstlWGhBZ0sh5Eh7SLQXLI/8Ztq9cjrT1k3d2i1BXbo
hAQaGoUFM1hXCfnh3ge2rCoZWemA9IoZMwhUtFJTqDMwo7ChMnxYzSeEwIBUvUD6aIgiC0FhY3AK
Q/xLKsWZmR8LA6nKk96Ji/xPyRp5jniiFhsyvyaaJAqbJyh02hhlS7Ki4HcFk7HiNkWKI/NX4O9m
ALMv+lM6ugQukM9QX82boYln3rqwJJIimU9jsxzVGrq73u0181fj3dDqJshTwjmYx7PQ7hvwVRab
UyIUkQnUlgo+GyswwyVjQzEaIb1T+MXe0RgL5qz7VO56nSVjTslI5l649psoK+HAsoZ7SVWnywSP
GRyqiZrFz7cITZepVz+RVjsyvX82UF+L8ZKH5UXkao/GG2+FJvxZGZvJw7FRWR0gSU3fzXnjS8Pg
6CvAZB0E/VssI8HOHTnqHRFMtyJRYCBAaT5jeBEptqNyW9U6utDBI0UZDyF6h3dH5GZkFNts5suo
hGAxuaeq9DROyhn1D3P8FGfDyE0hy8Sa0EX+YSp3VIu/70uxjYTwlPXMRf4K8XLqUGgRTs0h+mjZ
vscIAhEclqBza8hwBXNmicEpH1ds3JuQ9zv0J7ZMa9040Konw4uSZtOIrcNwCEODs4gvAkVNLnhv
RNHONWGp4Umb5pd2hRHGclE0DNt0B4GLhWSVsxn86zClZ7G7UFa+8Bxuc+vQ7ZocC937OD7C4mRM
8L9YVkjnVl+3oZn5TcVWnufOspvn02zonhqCLFmC1GQiQ7qrN4bFBfnuzeh1qnRtl7DvjMfNIi4k
GLUPKxYeRVO8r9pzF+EXGDPo9zc6pkJUnBLuwwgHMMp2DQ9JZs1BAhNGRuDUkfJaMppsGEfX7dEA
doBzE5WWgL1c7ghXIe8+19ITF+cQdn8GbMi9RRag+qI28VYVFS/VXQNk9pKAsd9kOj0HcAvs6yzy
Y9Xy2DPPK9b3/EtTwWnIN8Nr1i9k/NGbXp0iVFTEXivR14xUTGZAOuo3tSrvy9+h6P0ET41gtP7Q
56DUUGBcVug89YfkrYC8cP+gTpapN3Gz6JnMhukwA8s1uIlgUiuGenhSXyYELjEuIfPLVN9HeGn9
EPAYUTi7GFDbqP2QGEg/IWYoHjBZAyOyGDbk7Zbpd/ZIm8lRsPNTntB8cH7Gq3eFUS+Yv7EuOIkA
/uZDcwQdqwrrGrFz2IdB7ojB9RrGm5pe8zDerOA1Be7wRt2mthWDa+JvEm1gV02++uLCEXeWpS8S
ORtcg8XMgu3Qxnj1S18pqbo0IhuOqhEhmNk0tSsTDPlhOJH2mSE/4OiulUf1mIBCGoRKWH/H8mu0
EHyUdvxaW7ETyq1dypDVysDKvoc25KUOXl9+CT3enOqVaPDAUC+Go/eXnLoBa6LUYwEGs8ldPy2c
Rom7jtfQcuL1XcuzSyO5pClGzUP4qcAtr+FtSM5t3rkxiNxuX4JalpebOky+8XwjILH/zGHuYk7G
RKnZk/QaC7z/JCn3Ksv3BpzFnDkG3zFcnEbBABIPttOYL7pxlUa2VMVzNZYci/TJjiNI7abrU4pm
lvVNocv0HdN1yrE9imiCkfIp944ZmgRkLcr3+VapWAuOp9xWKycd8XRUmV3D1J9V0qDos7QtYtK1
/SSjzI4j6G8BdwdJdpthr6dIvdhsPhH2lye/qh7t7oCEBOHocyYZrR4Rovd0lG/Tyna4KK9NfhhG
OoUiPZcma992PGQKwj+nQvkenVM8XTDxJBNLO0YgrmPFXY2aohh0tzBhsk+r99RGrXstmQ7AP2uN
6M0YgHDyCy8VF8KLIqWvOtZsawIdJOMBVCmSD1FGqulAwYr9aEQSwxepaVsp3VvW9DoU6ouwGHdJ
FwKDm8v6SYXmX2d8abgKhBJQ6L3ErJaKmfOjVU4hSicwg12O8IUbIIpQooNtwFC7GHhdR5XXqXM2
1O9dMb/LdfeeEiZboyctWrfvdfZX2r0Pf+us2mPAiLKBOQO7RetX4+pPaHdyijm5eaz5tzB1Nu+1
wcXu69c+/tEswUEwyRrHItzgkYwd5mO4ywnJehNdDGgfnwn2kBnbwSJfAsuERQ7tArNpfMP57pYC
SXHJ6C9W4k/Fuk1rjuRK9OIo84inSZrvDpNN/Z5AMIlg5U8TZzKhv6Lsjm3ExW2OYZGd10ZFNiYG
UTlttGa9k8VEyIeqFwyNSMJqkX6Y01bvV6Y0fNGTCcH0mPZP3w2RbILlWMMEZ4wEubR/WHX3hjPh
ozaFSxt3Fwu8FFo3sw39DFuifV3N8WrGxQUBnSXBLCVee2q3FhJZqcU6JlDtNsVZlSI2Yuqt2Bxr
ZjMSSDHTCz/lbafPZ/qnAYOXxqAVE6qpXoqwgm0jXafOumY9Oa8COprizpHD0K29zs5EzmWPVGku
SBHoVL+TSImVDIfl9MyD3ECRxeDIIDtYMZ1vr10gcITLUUBtElpM77ru2tnQt2FTLa+SgEU0+yFI
wzWIpxYK/IqSFYxFvovYBBrPuwfGE9opIwI9FjsD0WBllWP24eEvxbf8IoInULxCZ/m4esJwTAgJ
wlYYJxkmO9Da740p2ymdTlEGcQQjihvZoliF1O3CpkSe+CxkMcenl3A+iKX5qo6TX8doTrPqnhnz
ddJ2Be5qg8UiJ144clEaSbgJP2nyp7fCfab1VwEdoPRDcUKMXmuyUPap5UhIfd7D4zORVyVAg0iB
xHCN+BQSzTGUXiOw1QFCIDOMmwSwuZvS+pvGCKNT3CmrL6+b9b5eTGSQsd+NLWaEiCQAZQt92M/x
sHEBRyS/PRyU8T0fcUHArWrJMJ/PCnY1eigRyFliJOdqImorzxwtXM+420etfFHF/EWsxfucMGiu
CFYrCc4u8+tkWOdCmmjebYl4CRhaovGB8WnG8m3RyY29uOk5qJgMBebEhAdgvRYCozmIFFlZkdlR
Ce65/zUCecUp2Z/ikZVF7UVs/4yYWCRmDTTdYbXrehmuJaA7YQ0ISbVrrg/nwyj4ifXhlzpSIR6s
qfBXLgidUWrflOg9R0hDKDuHeCfmlAtl8g3Uxi6L0c8rLoA9CHtZM3j5tGodrnzdjjJ7TFHaVo45
XPi4hbgUx+f2XMKAscljNlInLUrcpps3Oc9fMUHGRZFBau20cntYgz0mP310F7VzkbOAin/jTrrh
uhScMcJbT+ItR+ugvIryilnVtWaaSmRnmYx33awIfUORD3l0a6btzeLJsETjWzjENhujZqcVtSP0
eESmaF9khqNpp8G6akZh58pEnNNJ7OQ7xO97opu3Mup3OZRBUR7IsodXXV4swsm7WTq+ioexsS5y
0wFC1NxYy4+C2R5zA7FKclDn/mjyeZszOr9qPct7XXalzHRwyUKiwKcZSD3Cb/lWirsGKJM8ncIJ
+km0pQHvya/ImhQ4E+c0fexUXfKqu1pqdjMV4yYzZL9aeX0wouoYqfUxFfgzQ3asYx1/9XzIhPQA
DWDJrguU29pgHRh7sSpAtpr8eMb2lSJKr5rtc6JLO1aCLfoRQTat4TVuvoZRfcnX7pXcCmKbw9ew
2SaxvlM7UvugSS8ptgYyCIRqZ95S9cET3mv78zqE9ij8SqJxb2ThNoZ/ZTN0asYfJSy44nsC4iQq
/hpHgbJUQdoOgTmc2Il6WEUgC6Maj5Xgb5MiajZrYlm9fgVAPLA7CcPjaA5HrbMO7ehHw0lcwEC3
9bnjiXKhaDsrHzrxgLSB1g8eJKDA5NwsI3c0gYm9Yx1YAm7a0pZ+ROb8IMqI/SXjXH9d4odpMVJh
m4R/r1e9ojwtdYRevHKjcs+NB8sBzA9JzPnfcHQ05gQLSvkB1ESvf0+7qgcbKND69+kb6mg8KOWi
n/oqPKmtya0gnyKBPRW1Czq8UY1OLCmPwk/csyZwlY8FG11uD9jvVB7GXRDS5+WRbHdLtjFdJciU
4Idzs/ScYTO30Ta2Zq/mYhoT0Csr9Jsh2pFi02CcjgH3uu+qhpvvvQXmF6HBkPo+6LAnz4idi/6g
4A+sEEDELxk7PlqGOiSEy9yrbAMbc9nXegPAL2aHtu5kK92tjsnWRDxXt+MccjsyUIoKnwkQfZLh
nVU5qNvQ1hkMyIRUkeHtIG0omK46k/gMubEVZPkRlAStN/YDh6r00JAYdvShTZkAB7/jgrIhADGZ
IW4cWHGwJssh5R2vhtewfEujG7m1DkNvj8yujZSOrBN1Zo8A+3ERL7xKk2Suz4JffDrYzO3cktCr
6CRe5VsB0X7XbmTytFcmSDHWOmAiip0I1UWvKruYHNiMywgWWf2TIToJCS04aNJbRQ+vcnADPA+e
B/iIe5sQw5kIWRN8G54MJhlPjw+vjq1X+typ2yV7FE36278PemgL6FLC4RXug4kj8rmGt45N1Pvm
Z8If6LEOLRfy2/Oqhnm4HHT+prJzTRr+nPXaRKJiAQO6L85SD18COfBP9CaZZ7OCF8MkFTFmob0b
qKe445ugw6SQfPLqYwWDwGeXgTXsivOM/VF7x3vvNJFKICVqjXSXMu74lzWk8Yq/WXafByqyjt0J
+u6/y/AqpiTX/FXxepOb4SvnmZDnCJXWcgl71M6wA6EEg4D/1sa72qtO71nmcc5Mv5wau9tZTQ79
JfSWvPb09E5nrR/LBu+YM84nWHROg3UQP+ywKzNvMu5EOTbtbcb40KV30qvHYTOk96pEYKEjX8fC
NX5O1yKj7FdujS7QsgkbQHq98bYylWm55yq/ofkrO6K1cLPSMa80CeVwpc9vyGdYcZPjFnpVxS+Z
8asa7tX02Aw/Qj6APyYO41ALf3KLNG2Lw5EBoDjRuf6Kp5mgF+yJp5F/d+1eTK8LoT8Gow/Jh9VT
P8T+LymfmJr6UzsuLq+hlfeLEL3VFsoDIXYisFZMWEzjuGgqDf2y65t8L4rWfsycsm5c0fJE8jBb
zYlzQJ54pNgeh4myn6XusCKcWMh+o9I3pe9K7R0ht1gqCz6e+wBPl902RBgXWRA5qzrcBTO+C+DG
YLipbLxKY9tbMhtQmnxhi771+bAASSSwwfrXrAwlpBzuCkPGoUU3aeyMeNwZNCHFuJAi6ogjs8iQ
R2NXUSsBuRjguaxAEjVn5CoDr2GyarqCtcMx12ToTuRxs+eVY3RNn0m1FjPrCbgGU9ViQcU2qE6C
9bJn0Pu+XGOS4wRs0Wr1ZxDttYqQntpctrgwscRdBrvWX/UcE4y5hSJBtTeavxbTICnhtOz+Nkx/
5dM0xdss3U1EawkzJbg0eQxUaTeUgRU1prCe4zPSyDi6lWhUEBdUJKJJ+7S8pVygcPwtGnBKOd1I
sx0tKlUJeyFKdo2T5RnvyaS9HH1KNXgRnpRcTJr9kX+17CD6hYxS3V+ZkZelPZFOk/PxlCe7xfoS
8YxazfMYX7JFP+TJIcphAFb7OFl20iW3NCcc3tgy+VmMEJU24p//+B//+3/9mf9n9AvcCTBMVf6j
HAoyBcu++/d/SpKu/fMf9f/9jeDn3/+pqyQfs3c3JEVVTFk2DZnf//N1S8ro+f//W4EbCVlxqH4J
xMSv8gzqgZYVvm3jtl5nPp5P3Y9a6bb5u0wojvxJ4Fh80l+1eM9FY7hG7nAdYD1LUPEq4eBNuMh0
BIpO9ldEBXEH2tn+iU1gXbxW9G7o5WwFlVzNk+x16th/dvJW5ylS6TrJQ2zhdMGb1gCBNgucZZdj
pkFSuKLQL2SUuHW2p+sIIZhg50YSlCCsU7DBvlRfFUyFmdTwFLge0VyjwxhWJri5daKH1H2sP2oM
EJHZ5mSIBFzxrecMQBnuhpVFGqrEEFXiYlugkrqnhg9DL2tasp0XY9wNOHZGDMF9uNX+dAaBZNam
/jMLHMkhcdbG6akKYZMRTRQFjAWmdKtiq+ChiQHfFRIkZyTYMHVDQJhhqYMqMRDSQUMXldFDl+pH
fOlRq0saa69yP/X9wUpuAOav2O1ivAsaVqSVANmQ/fVhWDAv6TeB+Oh1ICIP/Tl0+3MPS3klHqTr
1qOBSj59QiFbk5ZyayKlBMDPwtQZk+Uud+XdWNSb9a+xR37tDQDS4U4Kv5PSQEC6HttLKhApz9kD
AbCUPMpcT7VnUaCPrYEDNZAICXtPQ3hiBFzbiqMiNL2bb2LGkUBUYFLba00USmtr6+i2EL8KVpWx
TiFpoYNi55yYo4dIkGWAia/biH0F6MF1fe5uALaUIktQtD1k3CZuSP3e8VX9YmhWMqf4tBQTAVex
65XvUihu9STdEzcbqsvwC9adVNqV71rUmqtFT3Wireo2kYJOV4WEoUOx3IivdTPeki5CZ969cu++
sWKxKlYRw7pVqErrguO4OhKrk/+UeorOgZWQCbtIMXek3fYvnzmIUrNnu+9IJqnpQ8y7rXrlgrR4
MlwR834r+1rWBFVhBZBg/tYy2lfGdshcKuHeDMttCc2Nruh4l+Kz4X0XlrpR3fDatYRpGM2phmBY
dV5flacZfout77IvjaS3eB585elahRqkoZrrMItY+V5qs332ZJe3ZEmpNllkobWnup6fWrHQ7Y3i
uArFKRwLfOzxBa+xabdqe6sRW1LqJJ4qvyRS5Cj4fyJ0J+2IMpivrpyeQMttuC1nHEAKDr6BTE8k
AvOhOlngLlUSFus9xxwV2+JN4GrZSWs1zjSkWfOEiBDei8z9a+E0PZTAhLN9DKSZCSPBvC25D109
Md5BkGBkpHXVAfD4BquQaj5EdHsxVMwSd1Z+yTEu8FhOSWGeACWn0hTUF7Q1lj69NJJ8O/NcFXlh
Cw/17maNxlXLhUt5MSr2PbWfMhQAx0HrkHaskmeF3vl7VjBeZRPzKoK5yFpQYY3x42PHKmA2aAWz
SWDJfQ1pnmARBRhKWiNo2xBM3EFKl8qD2NAAjgiDVfjKib2q4DKK0m/WjmHM5A+aSBKt6AfNK1Pi
Q3rX2mhf/eoCcIjc2uWRvoO7cQGos1kTBoH+7Atd5AuKxSaK4gRGFLniqzxt1UEEuskOt3L6TD2o
gUJlbb4ZpwabZGYHojb76D2nUWSjFLm5uuWfwQgxEJXbtam2kRH5T4JbzcXIIpT/nSdTYqpoDDrV
Ncy7daTTxMnTqO5oo7+Fbma8igOCnbw5A2pJpavxKV3Xa8IECmGDPVJ6941OfmDla3xcFjUL5GYC
TqYTo0uGhJvhdqNrIdfRFXmkFFIZNKVxpSFvM9+6HnQjO3Rre+AFHnpabLYkIYt6VIGMHXH6Gyu8
1PvTKRyxWYyibC9J9QHqUMTTj5rSOEaBbBImU3zUYYQCjV26KaCkMzbyigPgCGC07bJd/S22rPRZ
lq81WXG4GdWYIMDBHXPKnSLfhg2f45iVtv4vQpCiS/uyJv5RJGwPsdMj07K9kqt4xzbEO3Skioii
m+d4n8ycyDbDwY2qR3+QLDq1mjuG3X2kyHc+xLCnRpCdsBYcjb5RAb+5sAJcR9WJiflCADfbSetM
zIxwUHUw2BAdbdOv6R1L2CXKlOuTATenxxYDSd3tkxfNHT4aMBJVR0P2ud7K+CwHBpRZHQ8iqXFa
+db8MeyR1NGcdePGfMZwy5xw50GLA2nCy/Yf3BNk/QYaXz6k/BgpEWBqb3nky7jxShGA+DWLQTAi
OOVaAu/ORfmVlvuMM86tAnaYIzSKYYWhAi4At6NMFKoa5YcqJb1SHnm74320NmhKGZ+FViAxWtR2
8kRICEKlJCWl1uh8fSVSkvTrkQq3WKN96q5wYxse3p1WIkmG+FIuXnHnfnXaUPHCF3PQjtop+dXY
QKgfoWB5CndLSbojNDM6RS6+xfqW4xkbMMhhMrcTziDFEdHHKIVvQTl/huoREbpAYpPH3WxW+x57
lX5eIYBKn2FSbrfDByZbbSFcLcIeIpFyDqarK9wZblXfKAiOR5e7F2qVxZuItYArKRz7UHipDkMh
e+VGiwhGkULPRGTYdAkzfQZ74Zk8D+dp3RmIa5cejZo8UOy+We2yqcxmXxPIkV9MrToDXD3lSnhY
MNIwv4BY3hwUM4P+k1xIJwXZHCsdNlqD8/NTB9+eVrC/VwIyxXIXF90u/UwygTlScpKRrlns4gzC
po9hXjkDQFdlUPwK/EYGgqL5LnFWDggT8oNMwECIqd4xT1UbnuNaP4WrcjTy7lD5+mkQ5b2Bx73d
0ThJpVegml3ZuksMSxZufNoxKqithFKtpIzv/zi1g2IryCN3YUVaWQO0IGGnf5pqdRph9zhxoKZU
kbBvwhqTD02uWb29q1cNpl4GTY21hVtQIrK6JLWRvfmnzKCTa7uYPL3ZnrKWeAo/FXI+HHLZsvwu
D0/d4TPwXcu24X38W1EWucJvPAtb1N4j2xx7oFNeJ42k25RuvvaYazD61hl9w0VmtSInu0KHyk8H
C+WdW6XLB2pB1iLIzAh/dOF5MDYhwawyj4Db/lO8qXOI8iq3MwdpA3NWQp0tBvGcuAnmWZyA1FEt
Ode1ITyNv4B2JGixDQaeFC19EonEahjXHDNOmrCwMG3kmL4G1MVNGT2M+q6ti8PUzUdpVE6c708Y
BEYvbIfU4523nEEh7OfhVQMTMMMrjFij1zhAlPEI0O9EisZTZD6SDfhQCE8aDWhRMLqie4PXgG+3
DrQxiHmQs2YPAf94RRhHtZA+rbwsaEB1PBUojFNj2SPi2qdRAbMh3HXiTAnOh3h6kkRpv5dXFP4E
3aXFQi7lhj/SUvZC6MNRBPmAloP0VARNCjaQiHaphbLYsaij4lXAPav+zEajpUaSWWcILAiyYcS+
bblacs+wsqMKr0jIIYvXCDWc9uZJf4hCc+gi4m7mGGRoe1QWbFo8BsXv+mqAa48TmmSyvuUqWGQQ
CmqzEyZEgE/+X7EXEohhu+zcnHsKt8iadpIV7iyRBl8giXkKIs3wR52PiN4clr0hzBuVHHdQTG+R
Gb1lORs0zVFUw6vtaQkD1HdV/6htSburUAPNBDh7le+7EY92pe/bfnAN2nRLyw8pX4ITJcsFTUBW
iw/480q8lWLaqo5SCuNZSxo8RvquAbJDOFeRkGrKgK0O0lrxdTf5Th5gBVTCdkVJCnJq6DKOdvVv
Wn/NcXXNf6NWfBSG/j4sybt5wu+PJv6hNN3bSs7LjJik1e6mK6nDkR3eQUVupGdhQKCeNLik984t
3SEz1K7m7P2TzuFOB4BtaHuAplbJYNWA6UKBkXYOJ0EsUGF5uZ2wT+6X2DeeiesNqlt0a99xTUf9
gRITD6mDsiR6annyW8hkUCYoNs4hjLCBrxoknCD8aDiBCLjGT0cRvX5UnLsm2bfSBUkJD6uVHVED
3kNM7TnM9kKO+qjmMchbw4jV643y9apXTjKqQfe9lGynarI8UGiT5RwiCFkV2aNvx2FpJzTzdWa4
E1STZMSqgbLbqtx/M8YiKdJwkeD0gc6avd66LjobI1yLK0zSDRFy+WT/9326rOv/X5tuKVhRFVPS
JUOTRV1X/982PVV7fRLbovjoUbRM16wUdnhADxoffrODTsqPQNH4PCEPA77R2avY/zmGnlxbyqxU
b29dI9/Qe4IZnWyW8Av7+FYeYS3L+5YrOKv5bp52vVrtpP5ojYIrqnv5WIyNW5HFseBA1ydG+I4j
ZMvB6dwSm+qCWq4kffHdBObJ4iBsA2xEyBRA6zcyQ58veHg7uTV3LSA0VBaw0Vkrs/3AssSW62y0
1imul5OZ1ScNzoQggBec8yOx9p2GaBmO0YmwoX5bh/VWBULRBtKzFy6eQpSIBouSq/UKAf3coTnF
RoMIF6V2BN6ZfkySkm2oKO6MMBKQcFVtvdKROzEoSPZL2nxfC9Fh+a16ad+MZxj017B5zeYE1e54
Y04ULVSyoq+1q1/ypSyTzyLbX7uK/7731epkx19lJVAaS91c8HH2M1QUegBhkCIkbnRv7gdvfWY9
+8opKnuvqi23ke4RI2+TrVRmd03OzCz3Reb0ehgGxrGD8ie6T8u3mXzKWg42i6hBWz2b5rrVMEg0
1UYMmkjiQBpFWDOoyzrG6JvmXQaRbShsK8fXXhicHl2EyjCjZJhRLE0ggmJIXggqki34IF36Ivbp
i2I9fU45HwpfbrWjZVc1fCAwfEyC65p0buYlJrf3VFC71PR+dbjF2wPcDcwJLHpPhkKRde/5kzzC
brOZBsSgs49BwFd7xsQrfHTpyjbu2qbWRc/IQhBOoSrZugBGFQ94JJI/+YKJI7CsBXMjwlvCEgjr
wIUohF6VMTgM0Z4ruifhqY0VEkB68BX5SavZ6lKH1edpTS5xajo9Ugec59eullmWm6dEdoc+vOak
o0Hgb2CfpuOue1hOgn4hNEtMSHD+hGyft+qOYBjfUslXi8Yde5WL8YSscAFRh83IDxbGww1B4rw/
Ou/Pf/8RV+XnR/i/TOJM3dJEyeDzpquaomnG8xHwXyZxjVYCKjAF8butiX/Nf/t68AGVB8hWg4VY
LR549bV1KJGvsRzdTbV+6cb+VSDfeMGyIYCootl/w+n5VgeclnZxar5EDYsgIIIET0GHp0AhN86g
W2fntJWSEcpdsk38kUAiU1VJRoYoN6EHtrxvw8tH5F/BcFPWmYc2beQgc//PgfAg5gXGlrm60EO9
9g4s+qwv6nWiGlLUfRhPmLQzhFtoyuTlKK7qPq4wFTEEtrJ4HzKmW019V4FSoyuNcMPXZwQDDNAU
VqjtIB0VYulXQdnrg7wT0sXhI7SZbpk4BPWwkb8wb/hxK25DrcGMmeBz1v2iYftLxrRa7vJKpzxj
oi2RutOfK/hRWnISC0BPzoz6XjAjXoB+kFP9wLzmIBgUQU899Ju05q9qziTYCh1RZQuPJXEL+OAY
rmj5DURhmRseYDiFghM7uSczEK6ta8crJBTPqP1akO1VLl4qlaSyzosZDyARE2aIgYHCXrRU2m1d
8NkZaDW5rczaMyiTgfgQhyVVPFDaR8njOW6YPHb51gx+C+1C5apsTGVDEfgYddXn0eMbDb12zWTY
tk6hGPtCr2Jg6RDJ7BaB8GdZ9nrUoWMfukM1udIpbqYDa5ONWaNHYq3RSonD0+NDykdOgBj8vnTC
xXKBMLFo+n5jzdNhLfMjDK+jagrHLi9PE6yMeU48kGYn5NL45dmj5g+LJ1xokqfB063KBrdbe+gW
hjsglESjsJqWm2PMhg+0UZUVRLPlMZ3cJghen6V5RaMLSjB+ZpWCdp/okJYnaQ+ybVzcE2L4ZiAN
BYWA3oZ7kxwTdPyK5qsinWmQihP9k0mCPAUrDB6o9QkRvxUnTlIr77iSZEyvs+V9aLsGX2HxsjbD
ubCyc34TrgIecxEObrro2yf1qCIqKlFVr//KC3C8nEnDCBnITslh6hlsVXLjEYLh/R/Czmw3bi3b
sl9EgH3zGmyDjFahzn4hZNli3/f8+hpxn+pmAVlAGgmc42NLoYjNvdacc8zc0NykXNxGLd0EGxjf
/FMISKlsz32l0OmqnwPeim47tqcioVdhaaJ892H0XhfcYBDirFK8LVl2N7Punj3quP3ss/Jzipp+
f99i5V37NeDA2OMfkBK+0pf+wgNlK3hCIvVmfwyJxwk8wFxVgp5rrByY4ndiNHY3gOZedl+XVB8T
87URsSfRRdiyIlEkmv5mAh+Lkdm1vf9LuyFUq3vOVjR1c6k405R0LoXkAvD0UpMWgYt/yZr1ote8
nTFurIjUztQukVXxDSEI9QhCMeyaMdKxeECRs8tzX/4JUhUuj3QzuuSWnrVbS7Cj760TBjXD0E45
0PhEhPDXbcey+5yX/mByu8wA1Jk0jWrIfFqsnpBuLkbikA++js5n0za2QeKuqK17Ux7UVHyoe1CK
0rsi1UQiYtyseJnLxKkIUxBa/9Bly1cx/lG75s/Pl9Agfqg6wkk74u5OfdKfreM4c2x5Zbx6MYZ+
YwpShD6nikzR9GDPP9Xo/37YS5zt/+9pL+uKYUiWbqmaKon/+7Qn3q9ghF7kP9yS/b2kaUXlwagM
B/ZJR0yZvbJfM828QQQuHXUF19utYQvityTR+Gf+1GmIGPHoY1RrM5rtNVxoc7TkeDqw09BOsu0B
tmr4qlnZ3shJ7Z95+mVWVLhARmPLgfvuycVFJkd7za1LzkUDCVqQ9TCv6ZSFNAIjZplR9xDKRdCr
eAAkj4ucr/UOgenKNUCSYE9Gb8cjt+Z8Su3lXuq6RzhhaDJH3o4rsQmC4B4Dv59nGsgK3rC4nEuF
5S38TaFkzyjcKta9+zIeZQH4woSKuI3gRzJiIAc97L5YpMGdxZzC/XGwPBVtJZUP0ZZSuEpIAaXo
M25tcpNYxGI2ctDuBz9mwhfvAkC+bA12uThqV555yQtogc2ZjMessfGT9kvybur7ycrNc87LkKnZ
tT5lEBPOo2GCjTykvqy1njqxRpIkAL20Vf7RXnM8vdssR0VPHviqGbAaEu0IZYaU37SNAIaHgH9H
u2/NNNQmFKKj943SaSa6koF0NIwUtNl6zPP/UYbE3hNDnvImuXkX17iBmVbgQjwgq5gzLOOrzp2/
66qT1HdncxouGKt+zzMx1facUSmfAyjmy27S+Cxvw0VZtMsC4q0CCIE8UFO70UEmeVUWTErrdBmH
o8QzuFBkR+dl27X1rC+shMzllBl0YgVTT5vsTC7wWch86DL2zCe9nY8oAwRvZRSew2wphwHCzaG3
vuWvlXC7qmUe3n18ME6FJ8mcMWuuu1cmYNVTdv2sJ/rXVjTfJPVr7eerJdaf+OCyeymqTPa4gPLN
3nXuuIXgs0i21vW0FhMbxfKkjMaRJWq+7NQd5tG81hBY37U2DQWb1yS0hg2aox6IOvswCMp/0ZrK
7JVemEM6GEceRwIpjy6mOBdvEs1mkxGuLIGbdDrmkhp883xHNdkq8i0rMZ/lAGCspxgAJbt18KGZ
A9Wn3YFFIWWIbnWfVbqed9/bBTtOf+TGLnAEgcdvHRE3NCeneBD/mY3dtwS1dhAK18lHdsolAPm2
NH5kOIWiP3nvGkhjQ5mRI0XaJtDNgyw9XKnkPTCVRHrME3RAVDi0Xq9uh/x7E+kffuN3cTk2bJ2R
96m+4QlaB2/VvzIxrFxymZSLw/9SvJmhXXcToNg9HaSonbXDD7XEMTOfcnGzu+m7nxOb0MJCsGBh
MEb+0Bq8bvgcjkN/2yVu2riJmcc5y1vi2xVUbwjzi0N3HKc4XhQeVFukyhhNdU5u6ZYREKc+jMnG
EOGEnyqLqzrcDXyamOlZwVI+pxjfGTZH/k/ondE6TmJGDoqEGSkIsw5GaXreWR18vM5Qw27cOk8N
ix3rdq1SckuAIyagsxxwZsjrQaPLgxIAFSgjuynLBN4JKiSHhSeH7OUt3lv1oV8sr4ovC01lIpP7
3jG7dHh3nAaiqg6Dtk9dY5YOKcEhOBJT5fABMqAfSVxIZBbVlXjY5F/5COi5vUH1nZdX806aY59y
MED8gIfMWcFVrewqchU+xUSh/JOci4moKQlYPrnWwNug/65ZHKUwbRCdVZN91rEfVUy2lGLkbvfH
GtGwhqirsXzZFk+lX0rLMoS+sprb3p4rvqWfUmJyg8JkOJ6mvY0s9tp1LNklGgkXxlgNp96MxJLV
cQwJlr/agIu+08lL6oMGKfGmDW7Pt1um2bE/oWibGI3jFj4o+RJOpuPqTA2SvFAc+04IapqW6wxb
/aa4s/azuWwNU7sAmdqhpuMr2rY2HJYsKsnntmBuEf5OCjr9pl33ZL7VVnyTheY+OwMw2Bms0spa
tKpdPQZCxF40lgnREH2aSb1z7Vod84dZCfzoGiw4ugAn6G3v7xDS5hwbFkKS1UFKAwSRoLEPrcsF
RbLOSQvXrvRfecgFBF5GNY/UxIx0BpPBF0iDgrJ+SYAyykXjDimLWGs6lK300GrpIbTNo6ukF2K4
a3YhYFTTo7b89fCetRqrYZHJKL9uGBulAbqThHpkXiecm9qwEO8qLsacUYfVuCIeoY26DWEaaOYU
wxEdiGfEszWq7b12lZ22eKSGs2vYu3Z7ptaN4BplGXl6XLEJRalORHjDP24fsxpMpdWRlP5slfxE
VAoJFRA4qiXam8YpgGyt98ckA+5Poo7eN4wzo+TRKENctvTSH95up8FcLws38A0qYEHgolCeMOP5
Jd7GxybVkNKVVzbmC0jymsI8H1tXlSmH5N9O7pyLXFmejQFb8U4kVWaS05qwsHXCf89T7FKbv3o1
QylafCstMHVg6REON0pGQ2kejt/LzVCaqBhCzWqOjQToVwqKqTtaqwVWcQp1fFAO8rRH458T92R6
UQ1lSvVkLiSdyQXzWyXuybSmsSulhWDWChLvv+ssJl3AuxgtR7bouqRK4y2F5PrdfLfLbwO7GMV2
ztJ9Zlp8UOLs1JHd2kAky/CJSzx03wo79gqaKyUPd0jQ39yrZ10KAacgGpc+Q/E0Rwh5DWZOrEWK
9WQjM2Jqofoq1t7c+l1tDwxXuLy14bZuMCFxsKee0LgYHkQBIBBfeCZg40O4v0z/0nx9bFvxquQ8
Eef5Vdi340SzrrX8ldBfyqZ5TOrwIsL8Lc27rNHPvOWUQPGYBA5rF/aaABnuFABMlwH6lVlDnlzz
oGfQwvlq64/pu7WsMxCfW0JSrgfEuF74nEvY2ebNaYlEGfov8VbYIA6SAH+29Ewik2idujDFqPzM
kZLDXCyToPe1XpJTM+MQuYhZdOTcXKAZod+/dDkFI78qi4DAPz1djzHBTEsLJ7RR2aqChZYmiVXg
8zk0eSlrVUX4FEmjii3MRaN0R1131orOTKfdiPtgxWQBzba7FxRvSzavNYlDr47FS0qmHxvEgpeZ
cT1HmBl4DzGguf00POYyvhezm/klvW0r+SL2LLzLsJrNZbC+DFvrl+XzXqNBHgMQm1R2zKclkfRQ
G+Yooa6UlWMnRhpyDCUZpydgL6vFZ6vjivaCMi0pPFD1b9h3FQu/xq+gc9A4pncmiQqBak/b7az5
Lbt1Voe9d/FbVKnCootppVWBCZdqUjC+JTx5lWebhGsCRaMdU5+NJOcIQX678w4zhycuEo5UKyeM
qjvghJK5i7YJFt3ygNkA5hX68AFeP3DQITmC5sb/j25tyRMGINoot6c43lIdsdLSDM/X5lQo+aVL
73MI23nA+qRv2CY+gHDVpeRuUIxLuSBj3nkY2ifFjoPKOi+4pQrP9WlG230eGRwkg7co3/Rw0t8N
RkE5q4ehmO2sxR7gfLcY41J7fbkVo4MgiIbr7hdLxUWmO6CFqjho5M3uI6MqvTWDySw9Px896AKW
MylGCUbuwGRhIvJFJr9fcFc2yeccC4dZBv4hTu9l2r2Z9FuK8rUukogqjUGuz50WR20AS/nOkaN1
q2twNiQCMUpOW3E9khOmE+e+ouuzZg/nbYt6WJArkiFtBAWXEX9wDBBnwm8W2tp9fc5ClhTFlLNz
AXcnOqzU72HQXrceQsyYvW0QS6rsSwvbr04oThThdcC/0PL8pOHiCH2nUvASEB7ePZ2bj9ybR3ND
OspKosh2jIchp4FEng6m+dVJfRAz5CKHUwEnmQ9NEF6poABI88RCdaPgFE0fsnjFjQ/bh3mp6egC
4pc6TmE39OHA5ifuypBtPdTmJ/0nf8FNEo+k4w/mZJ4J7GD+zxhbDrpMcnO+S7wjhT12Lv17Masv
eiu+9DFS1M5st1j3FrrWIgnPPcmAJNftN5ugP6peL+dHLb03CuuNFLuo2WD4Z0UMoyFeqe2CV3yY
h84V1skFtgHSVsAMxFq5X49liRNK6cJ5V0PFiMNMQ24rgBJqlw1ser35YCPUPcrB2qfQFRSt40pd
eOtORzzwiKIVMJ6p9IQhhAQpEIlyl+mj7k6zZER4jRWC4gZRPGq5FvVK0JuW6xjBepyoqds1GBlv
nUZVmK2WRGVp7SYZRgRdPtPqFnGFSOM+1EFwDb7J230gEW+w8X0aiv/0+Agi66Rs6MVC6ybaE9Uh
PhWqaFqIiA1KSGJws4IRCpK64D85aZyT7Zk0hXLEa4kYx4ByKYozuWuNYU1y+m1wMlZxykofH9ZI
LJhlj5O8y1B1etfkUwUgr4hGdnLqPXqOjwIDbfaut12gSywLKAXgHvYjYkkCffFbZ5tIVxNio0wx
zCb44E63avEmhcoWoIAzvRGQiaynfHIsuaaySUGY7mZfMtiCGJ23WngtPtsG+nX2MbC8I/KDOXs/
Y7rc8kAqwNIBzv6wlJrON9F7N/Hy5iAgf8lsuJIiC1i3gbj1RHiW9ui9qxhf+s8Otxk8JdCvTxyh
W1Sthz8Av+8AYUHjpRbYEVCZmkGxrADKCVhsNjemtLT5gRfxEGnalqgr45M7kRRKLxg0x4KCGouj
d3GK95U6jrY/xq0UaOij+hPaBxjAvOdEjGGTpFzPDyyGij6SjniF45GG4eLw11D4TFk5G4gW7Ujy
ycrXB/rAnl4FEI8w6cm9W+w3ITTU/2K1DJ69kBUdedfNvG+ZJxyDmrKrGkPD7ggNplWKspxMrXwR
MrdBeP6c1IegfhP/dD3M+bg9Ppy+2Z98jEx8oQ4hewADdWuy2UcgKaq+h8Gjamgm+1Gef/A5/R0Q
HMjbcAua1mkILHS9L20hDNkXHocI5wQMyiOxpf5NMqk8QTrg/KXSFPMihl5/Nd3tMP7ERRbmagtr
/TqliGibGPL0nPNjDzC/wHIlc+nHlRF0Fsv+4V4xvHVNG9QvM/0GgMg/DmLZcFNLXstJf4HQR0aF
g4WfrEP6UEL3dtOvWoOSwuMBQL34uXgDT1BRdTtg3Z1JnzsiacwkvmpAYYDKPCsrFJ5UNXLVglw1
Ausef2hvtSj2gqzryv0xNRVsYIY9xV/ypxiHSymjQ2OwRwz3pSKkQO+Q1ATKv2lxS9gRdSpF6VwU
gZLboDl0npMJogGz1kLswKZepZqoAnKKvDmxsjrxONLuozy4xoZ5R1h/gyp+fhvFkjoLTlYTwmqy
m6daa87u2g3nDVx03J13kPQb3GeXeRSEpxnFAPOKtTs0vHJQ2w6jDLdefF47/DSmqRa3ork/lq1A
PSVyFXfQbXK/JO9Z+tbAtWfYfFVuArHQgvnceJuBANXHpJTg21Wvmzw765us5PxlKi1VHdgeJOqK
35DTu2os5yFWzhmXAUHER6DkdHrkUXpX8FuLT3cyDReaXVO2/LptjONAFMzgDQHc4fKa1hEqXpJg
hNjFM1bUS2bpV5y7twLPvZT+y8pXaRW9LRi7/SSOKt6HNzJFh+LTQF1tJvhhFA9PI9hJglTbUNhK
TSRvQYc3MIdwKV7fm6b6KKT5o1ow8j26GK0dhc3JVRhDAzmzCu/SBj2kQJUoWdjx5/JB0uuWSbdi
4EY32CYvfuFC6sdum+Fwq7kmK57FZbEm8aPRsjZy+8x45hvV5JLbl6XE00XJXc2fmeu7pDJQD6CY
U5fdF0t2nRRKLdf3Ke2p9qFuKEbyZj0DgSnPwb2xGjhXfxinsq5gwKW9azYg0gF/qA7BTtSq6eQD
waWMh/4HKd57YkxXNoF7Wx7/++pYVsz/vTlWRZ0mDdmQJdkQNcVUn//+/9IJNXqi11Xeq6+WKb/D
4VMmkHiw9zABY0fARDVA7ZE3oOMFIMZjtm+eCJKux9MnYYJSubgugMJX3EmysvmzgxmSoqoep7GF
6sBELv+oZQtADkl7oIuDxtqKoBePD2WEu2IGuTYF1fICTxSMXYONXvYm5sw1lrwrNccGMXjLlCiT
AY7XMt8CCXb7mhSVTFo2p8pNmilzkX1eZj+rsDzpaUCVwZtGOF2F6d/qZyzFh76iqFck3MLnx5pZ
l84cyOrGYsc46jha6Gk0cMKxkJb1K6y93xrm7SxMZ+Wl7kEOTNd5UF7EdH0hnFOdzZT8MvQqbVnQ
71HPCOPuYlBKT5wGiXpckGbJvjanjpgUnY7TtRQTTHubW0Y3KjAOu3/QlNFjBepI/bPQbuoIFEuj
m2MDlCyLYRwlkWhqylEz4437Qquvk9lZPqV9tQEJuvHDvCaLGBbkGeafFdjwbCKpUg2r4qZKbkBl
kysYQJ11Lve/j35IXJDLMY5a+huscY6gT23zFPRVfmpwzE50jhvNWeCXWdRPsdW1DPHgwp46NiOs
qHw+zutXKasOaECpo2+tv2xmd66t6oQbKycUPkHL3Me/Ml5TC9cInRlzBUMTWMUsLW7uZlt6NPWN
8z0NGx7L0rY4cqmHVlVGcjVGKwldrcDIGhqT8ugaDA7W8hBV4cW44crqmeY2VrAr02HFxafdZ7v6
UxekYvDmNv3ToQxcxjVen3AZnddc+pvKLK0/RZ0rAWCgmCd+RhQulpITAB+0AfU4M3fKUNuWOsWO
dZYgXWiQoxrAXTIbCOPV0MgWmJbXBNZpVzeaMU27qoT/jzdHMf5Dynl+IA0SNLqBI8mULfE/vDmm
JHeQLMT+SwJ+YxjVpe8NKmim+4CFavfYfylPKPRm87nkoMfIsoHplze/4aGm8qt7xxqjJnu4wKk1
+UBqdLUlmEO1NXV0VNBZgpv4pMPcqUFyxexVfqF3zSP05VW8WkCIXC4FwcLtCxAUzAXXzBev/dTS
/BZ5g1h4DRdA8MDGFm6oDEUvhGcQPTy5yHsmyZmvjV6ash2ulQHtGFg0yuaXgfE/ESdAJsJFFOi4
SU+qNlxYJLQ/u1MXRmTO2P5SA0AnYZ1yoyni92yy2EmLIB57nwJNVtJUx3tijwWRsDJmyIIAScfW
TrBe+Ly+soJ7Kz1MkDgGWnJ/5XU4c0a8jeJLzYhaUook2XWRB8NEhfFYBHBQg/hImlcygsqvWCNW
RH218/qkx02rW8EkgTqHk8MEMMV67qjeVmt7WWcyLKV0QORbr97w1kAQb5b54u2RkkD25nHPV9xS
UgV1I71mT59MAW2HmoVlLY8pqJFiuTciz3KWsLq0cM4JbOlUejC1F1YF2XiVq+KiHketOsr1ELTB
Djrb9JHq8LVQipvZuLDzDI1e9wVpDpS8OoJySXMKoMxTKzFKUFRpmM2lPuwwqHvyg1jk29zyY3JH
s7uz80+omM7uQDADkVkh4Va85+GNxAHy6TfF0SvfutmwEsCB2dTRh3QXatYA+Mx1440zbqBzypSk
Ez+z88D1eaVz6tlpKp9zmoHqxrJhwCqXQn5WrBRexZOU24DLfEpOekEZldgcKdRfLjfLxuPh3NaX
kq+A5jiBRzVlGp3ucNF3n7uIDhGwBzOxurlCIAb46sZ+QQa+2pxUo/R2zOZS6GpIgRKFGwtdP9Tg
IIoNxwwNMJO7Y7dBfMq+lJ+tzt61H0yV70QW3wisv2pIHytekt5bpGcC82hkWLOE0Z8xheiCEaSY
vXoSn7GjDCtLFf1C9+i1rsXb+K8/T7zlqG3iM6NC+StOEmn5FuOGaIR6OZ0SrTsRkzq1qRDFaMuK
ubwJcWfPDTa3tnsMLJygRm05EN2mDjXunTyGMGC2MHJEgH3sPPVSPyeDdp3CDJNzCme/YwmjqNUT
sOzUWnJpp+2caG0kg09xRB0ro7+C8+942/wdAkO9/QV8w2ZZFFSHHfu9xX5bHPCuXneRR4mzBe0w
EUPHXbHdk3S666Z1k5PphlFwgu/Qcb1Jle6wqL2jAwlj2IEuSpgKppoqND7ER0/8LZfuXv4C0HGf
6HL671cWxkTlP+8shqhoksbFRZE1S1P/44is80xPFM2ov8aOLBQROzovDvPc0WxS3hhwDYC6Bbnj
eVVCVS2ZpnnAYvn+Xp+EkXzEmibhXSKXR1b23sO4fPLtdGb50ce6ANDjvhMt3MjZD8UQCXkcydty
wqjfct42BQXBePIoRFmImLNsMtNXHHOjpdvxP2dveYNB6mrNpxUMwATNX2Ra5taFVui2u+5u/LUW
2vzswakQC+tOwB/zq8rHLNvhgxkU+aYN8qjdbIezxUJNfVGuw/Cyhfh45okW+lQ7pUYgTmZUn3BK
xWSGKw06qzPTJ6glNCCsqiOlol0o0EgIfxGFvBh7ftHE/DKa6nn4Ki5loxEiZ7zr7z2NCfgKDpQz
uerPb1XAYxFLp02lGLHBosyxTgsnG8Zu5h+q9Obp7GEfdQmGjhx2xoaH/Owzp23OV9Imj20s3jTM
BTQ/CgXzH1tk2r63A/Q7o+nfhGsC8/as7nBfhd2n/YIzQA4qQQ9qegdk0BiVbgVqqIaZIby1R0x3
o8jWgjwTfB6J9UKqXLKP3VRdVehcVs6cRJJf8+QHvkCxUMRWBXJKUdxiCkK1TXANiHXPKPaTujK5
nOCsdQAcxkCIq/lSze0Z9gMX1H1i0aCQKNkPaLIOrULvQlNBuP+o9dKVMCP1q+4aRJCXxOmtAxWT
AyOMt6PG9MzrRNyopeCnx7Soll5PipNTWyDzvnFBKjT9pD8t8015gat12CSSwdp4XggPtEAIZFW8
YYfloif/S1ikfMtr+8I/IJNaA0JE3pdawgMUsYFIM6H8zFg788lGeTWKnj25EMpS2Kxk+B3cY3O9
UkX1b19ytiMtiYRywGsGKIxrfI2IuNJPq3CN17nGp+yfWXbHmx1r4oEQU75dSHpcqr48dwTtqTte
3PQoMvlmTL4gmo8tf8RShCb/SUGhMIUJbaWdmvaGCzbI9MP2ovCaJRg/26l1u5ysjuHHW3rexuGS
va/fKrpyn6Gumuk7d03+J33jIFlgLanyjZeBijESNAv70409/Ez1OAVFmur28P3jeyTNBunrEfAy
AOGDVD7PUgWVIBxNzekaLITQX/6Hodm4C6WMLKjI2fBsS8FFcY2HajjRwahyGZhQ0LQ/zZyHpKpC
DBoyW9196k/D/EbJZiBk0lmi9nM8DZIffZoKfubauGChUcAtTrziwiLzDjT85n0K5Nq8mA2xKzBn
Yjqee5FPDvkzdb3p5gJIz2ZuVbdrvB8m+HJGiibLt8JaSEsNHnZEUIg/1+zgOlqZ1ZYPPo/QTZYj
9QV8Y4uLcBuyi9TLp3hto4lw5jzkdl7agD0h2YkxIwykQSumjKGmy0Jmqcxdizxxm/+mc8HWCKEp
EzErGonEeogMGJU97hzVEqLhXYGKbmqCP+gMVBSSyXFuDzUL2ts6EN2blKtlyYDZ50dOwNdtWZJg
olF4FE+6AqCco4I8svHMluqU0QnsbH9Yy/j4GLmD7/6qsKwSbhK/kVFoFpvPTdI+h2Q+NlSKkN//
3GvhoynLj2oUHwN1l2nzim/T2ohMifgpVy0UU0rPFDpXDqbO2TnhPUs4yaXvqSDzh3FC6aN2e26T
2OLsPgSeypRPudWeO3tTzau8BIrTKgdv5IM/6MfuGXLV4/ZFoVko/um2kuoyj0N0+BbJf8JRo0Aj
0imxN5Wj+rM6aYxanuVXjpYLQYRzNYinVBEjw+B4xAQRd+xo05tSrWdr2K/LtLAUio+1wBHUhUhn
LLix3e0iaEjVK+4rM3Vj0OpxsPY6jGty4mmJAxTTADs8nJKMivRx1Om5aeXzhiXOEINk1CmOT8kI
s+rRltsSc9DkPk2XBO29TUMa79H1MVNX5IDKqmGa9uNBCnJw/sN2yqgbI/cStdgOsvm0Onmh3Jqh
vSmFeM0pt5sh5WVjjAptnmLLxN2OjZYUd0MGZ9ZtkCB2F+4o0Y1bGJubGixgS9abD0MkxKJtZ13Z
zu01NsvrfiDPlAukeLnTcLm1wCmM+BDYsqdzf5XV3BnS5k62d3/jO88xaufffYPlA3ZsOuquPqIg
nXkLzNca+722yvcknx/tdS+ZhdPmHdKDsBMkD2v8Y8ppUBJXwfVk1Di7J90GEzLzxzRTQTJx8iQR
Fzgw8ewOFeaugAhMHlKHj57tJyTLhk1CMhdBU9RMIOBiDwkr5uK14W6Q3JiFr6lE4C5e4TP3WI1/
pPn9plUHY20JzNMLn90ofItySQ6llwXbiF6+zCuWaIvkUUVRG2IbiVH2LiuMsg5CDcG27Zq/I9yU
wzUr6ttqJPeBCrpkFO6xXL8M7FXM9IvSpJf5fYm7iwlqS5att6KWXpNkeuyA1fVfstS8supr4fj1
xYDPzqE+WRywb4+Lq3fDqY+w+QCHcPQaR0odmlgFnrpdD+eW+7l6JNUsTxt8dvmQyQ8k6OFfUbQh
a3bDvCuVHmlJdZeE8i5Y1g2hh5498QOxzXCzf/EM0Fuhw+xA7e8t0fP7XmU3w3K6zjpJGFaeDmQG
S/Jag62O5NaGZ4KBCZ4XzajYuR+0qr9ma3+Rb8W9GMbX1jBfJRTVDZSRupw584nKF+cU9LnyUBT5
aq3lW0t1Rm8c58Z5Orja6dYkCqD13pHN016doRNGsjZFcrKRRFyj5CAAyMjzYM8ows6gNgAQ1HEA
DbYWD0dc6RnfN6I+PuVFx+w4wasqFbcFB4C1ahBmT8gsb7YqXzYhqXU7YVbHyGVuABbLAlpsGu6d
GbeDMWohPkKyC3BIMj6B3YJRMHMv4K8UdcDn+HsLtjING6jES1ksjeoIkZY3HSupiv2iwozu52YW
yIhFaR2A4Gsx8/ybIbL3NcivwZXTMkomB2RNLJFG08ZAYjPVJQJrOtEvTEopnFRMn7Zk1DO+SZvS
TuqhtN44G/l4xpDB8HrfZR4mkvWwXGUkz1lZUZsl0Uub2yLPKBNNh9NJULOAGDC8uwT+7L9Cu+l7
Yqvdb8LScUGgouERJktuNd9VOI29ZItcodahfBc7/bVkBmkwz0HMwCgrdpUHjEAhZUZ3Be7ZVl28
BY51C+N0nCI4vESFCSaL+XaCa4ULvMvMswSsaMWaIJC2pL+8kQ0413WgTnhuAahizzJeuxVTrxI1
NXp8D2yZt996x1AJojexzs0gn3w6LMqG+LaKUHDIoFvLR8A3icBtykxdZf4LrcvKGMAwbBDcWCd8
MChGJIkwKUwZ2+3RbeaPblRCaH28u7QT+QWCrctFxzUMpgleH+FMCy2A04LeVNOXl2gPCctmI4/V
zF+AsQiE6dWKk1rHjq87wwALjog5LOCd8IxGZV28nzQs9MXRuAt0DMak/UYUC5aKq+iuRuXKRPck
AlkUEuN5hTeCmXz3DYsgSoZTgOgHeaXQGPH4tN8lE4O+9CfS2GpFbceafVQDi8YuSAwstfB2JX61
XFr6rx5j1lyW2DowUorgJd4leyRAtUOoIaDJJbrztlP8iTn0tkxlaAiPRpvIAtZnmSo+BE7erRUS
K0TZEavlStCQKc4t/2Qm41Jcu7EmgI6VnelJz8Gh+0y4Z3C4MuAxgArBS/kgx+0WJi4G4QzLcdeF
daT+FbHOZjYghqk7mWk0aZzodWkToD90FdlXTQ/IAXVDzuScX2J8BSCrMagejQ76JdI//NSQmK3Y
T/xAKGC/wbhro627m/SXqXF235L6rqb1vb5koJCNim8RGXtzmKeOya+5tfx8oGCE6SimksVdS+XM
jePcLc1p3/DcTS3XPs3J5B3TPD5qGZM5nTIAQZsceBUhXPSKGTIAhNfNyrjhopYQMQljyGcqwk03
8YcMninFR1o5q/kM7uVSTiQYm8bRMuiPPDufMqCsfO35ehXL+Tp9ZFtNc656SfSW6+Zts6qjTuZW
v26yeOkian2N8q5lzQ3YaDbieKEwUU2AacfXfU4uiA+rxaqd0dqkBA61jKzC6AknWeptIWH11Nsq
q6lamIJ1oIWFfGaJKVkGZbc9kQTmtar+mVswM/LWrGqeSF5gbgkyJndltZZg7pOS+GSOaWR8FNgb
0eGCltIgkqd+8ojFP1Pm6WDkp8Do38Yic8e1Z4ujAlyv8JUP4ZTgWJKMsHj0ZfJqzGqI0QuGl/Fo
Fm6FcKYIEFjYL6X5mLo7ImsOBMk8ZLoVWS3JxjMZT6nb/FxAM4Dx8tw0Trhjf0lid2q5be88jjgs
IHmETUIFPI6sjbgdDfBz6hP4offpikUCJ4ViH77R/px0YDemuLn6KWELZ2ulHnASJk04zll0+hBq
KRhLjhoZjmy1BrThbZ+ggiDgYRLCF7Jo0mm3WRoaiq8zTSgKxze930JWBi0Vgqp5zKtHpUgO2nyA
uN32t0kUrtMyXPFQX4ivnydxChM+XnXCClkIIek73VOfY0J4vh1VUwso6zVi+lHJchJ6XmV+tJAg
Cfn5hZQE9TTzRsWz42WZxiMCbo9pQrOUrcYWRcjkdGkqllttJWULrmDAWfw/hJ3JcqNstkWfiAj6
ZiqEJBDqZcv2hHCm0/R9z9PfRQ3rDmrgqIr8M20ZiY/T7L12eSLBkAsBol5jkGKaIQE3oT2CamdA
H8eYqFhl02zIeneMEBvNZcLDlRgqMuoMYhSIPkTzJMnM37b+FMj/iUWTexShmxwnzDe6z4PZAvJt
ADJtNChFFqJVeZH3OcPoLDxJv7QLaa25qGeYBA5Zs58I405y8rHxecrc5DPiGZYDgIx0EpMysdxL
v7yby5UoTD4cAekf+CNhJghsvFL+NviojkH7EDX7tJv2MtMKZqiW3now0b1wnLxGGDweOV4ag/al
UzJ09mWsihGS2B1lTRWeprHzU0tBrBgdvf4pyyJdhOjxITm0P/p6oyCA6r9DDQcTDS+uhhZXAwHM
2zj9UmtCxAHZYE12c6aZUs6WYjugQ+5FGIzhCAut8dLkvmQYeTrNFWeOPaBpYuJGzK0JvJobT/nG
JYkNImYSCGwQzS8T9ZEkemOCN6u1hyHE1kkWTOV37FUMqn1HUaj3GBHhD00FF/TawLxKseFsD2nl
ou1xdRlU/vDHGjKPaoOVmnpAuVrjpXs3Z8mRxNUGIpLone8J0DzM+mC7ux7TKmtXeXQUpOqFjFDF
2uolb/sb3Od8PkhTBMsDHD2dgsQ+Oi5br4t4ukLv6pXQttT8iBA+n29SIRMLPt8KAcRgshE6UCVy
RkjgNg5Ft29KiGykMeJGJU9oj7drL93RzIEcYcw2bZJ8cLIF4XNDqlwLAJ7HrqIf5Yt8GfTxWgkS
lAHg+UL6iMsEeUDNR4D4sP0avMXEjVAusiEnnocojoNORia247CHAchG7V2WEKN2/gLpcgJJL3Xt
cYZ0afx+mz1cJZMRDo/Kpv61FMySZuhaCrA4wh2DItwXPAKLyIFJ5ryxeQCfYsi8wEn0ca8XaBiy
rvUq0pHGkMABkkYlZmcMGSeM501FeToSJbhRxvHEk9yvBRf5J3e3glwc9QkPyIp7qGF5I+nXJJbv
jdM4JSJATQDuH/kZIgwJ0V3JxGWyzoPO6oLAO7jN69mEpLE1Uz9gYajVnb+xhxRdMV8Rt9tI9piE
I4FUN/pUBMANGlqYF4PsVm3lTjmsA5nCQtX3JLhZaJeVfdOzk4i4KRWko9gvKa1dEe9lFSApC3nq
GUvsl6nk4wDBftvesMQFVf0+I4yBrvACxKUCH5BI2JXzI4TjlwmDAPIz1w+ILFF6kOb1Ox8zc7ou
5khsZXfm3DuZdo0L1UCloDMVOnSfkzV5FKoQfGQnG5JdzdkB7qtjWTytWoKKBETAWUNkuTSLHo6y
zRha23bAbM1IfSRsIFMR7qhw+ixXHQOX8FtGZAGhmPj52zpyCRlwt9Y1olrJ412og+hc2InDEyos
2a3Vys0V9RCW5SFoNznQpXD8q5m/HbCNNFwRx4i/SsF7h9nAOWsg4WoSPEmsUGj7yd/hn4PWo8hT
9/VK4/+N0AZFVnRk1uy1PBPZ5auwKySHy1HtBLrCGab+AlVbFpjgqdsVgF3f1eGnQr1m2pDKnPpw
ywm4sFjKgElordwZyXFZYnGrk5FBE4Vli3jyh74IMGEJVO4kNj6tyqCnuVlEMSRgHY/KD74vho71
btSfCCFZWIa2KdMnolBFrQyFFtLOaLMGRmfXnI4SAN1aOVQFfRDzXY0Kq0qFDdM7RrM9hYwetCfl
B8OIRZ9QZ6n3P7cN/2/ZIBumpEmSKluWKar/Za0zi7hC49BZX8UsnNIkujLyrVgwREnpNR3mGLqR
YsuQzm5/I8bdEekVE/Z4svXcDKtHqsHCZRmfNbJr4hxs9h03iMmwndU5QxQMYWzNlHI7gzmPSEab
YRAseoKFI2DkITqW1Ti9HOMN5XQioThnuysUW5xck7bTQliKcngIODZLpLwAv10NR1GRa9u+Zn70
RlRdcC16+caB0uXQwINHQkAMec/0jJDc7jwC/6QxMDYdrEBG5b9+9SXDi+JQtulhARqGfWGmVRcH
0OALd0s6MKtHjY2+YYpP8pj51dF8FnSoEK0Zpz2wQ9gKi+TxOjB1lXtuJAG99mohumD4oUYwgmGv
sd89C5g0+8h0JZWg3Dk+jrhwU8XYW3V8UJhapSAAcreSmp2FzqRMzY9KDD7wWcFdrc7xoL+qVHlX
l+ZNF+VHSHdFak64UQ3acJvEl1E4xyPsEUU7ViNPN1vOAFqQE1HN1ilP04swlIzoytsox/doQuBZ
gSWNH5C1SumoLwu0qYVjtoDn4oAzhhUWeEWJ6tcqvfYANpBMowL1fGh5Gi0sFjLGcU6rfsF5ug6y
thEYFgg88tgXARAedkSIdDXeZiy284Xm0KvifbUdlCv/K5/+xwfYEjXpvz7CpgEvUFElCe6HAQ3k
v/ZlShWJcq1mq0nOGesQ2ljoQTXVv5IWci4TMxDnWQoT2SKGLOl8ABgDn2z2CFbsAzE3ZLuSc/DH
OP8lD32qmu27XvLrcA2uT8gUEG/DR4TYEpIMhUs7U/VTtRD9dp6pFKw1+r27wzNzkpypE9Va+c/o
kGuW/6xVYEcAz6kqEVr3Z7ytWxGNi7mw5sRrOoD20T9Ib7Slmc/PUSJhE277zgJ+hQEISiw5tQab
15RIGzIQRfIPy+wV/KN/wb3oa8NxEH8XmbDvaDNzXkYs+DRmv+xFbQkrtApbo8QKPTCHkEAUFD4S
nENT4sbCewxZRjPxl4lwufJdKIJwMB4a15GHkaOEgqPEpGSgYWlpgpHEasqPxGZQRBKrB6+Zgglm
AU56Zb9oGMCcdu7ZgZmnCELFrp2TPfyXvaSj4hBPok7e7YdQPWcx3KrWozSFI1INxOHSxHiASlQl
f1MW9jJ3RQVvKSdivmVw1Ex0w09N0jG/oZFKzU3O5F5jDZB+cfdQsJ9UoQMYZREHOODG+EIfK3aC
1y31sdSPaW2raXUluWuj9QWQNWQ8vxKBqaN4wjX8UJrkiXkoZ1A89bOvMSVWmZFBMt6OBM3n8SZg
GQKB78y+AekBroy0Mr1ais5R35+t9gMgZPwlImtKA7qF8J5AxE4fFMopu1ADw5MaP2oyAsZtLT3H
NAf8Irut9IlFWYCIpfbfCadurRFqKVJ0Dt6c0FgTqR6Ex4XcL73/RqEPSp8Oms/yDFARWTp8K2ZS
5K+nbi04CMqj0xD1J3aNfyUFaKeEUgjkFxH1JVcx7v5YUnGvzOaul/9iA5vAJcSlXMwMsq8ded1m
gObAZAFHoQIYNHtUFGMlgWYfNJZqLsGosCBQZAdsg4cWgAZV+4QGoaJqT9EgSCVHgejAQY1B2aGZ
UusziHQ9ER/4AiDGbMbqJ1fC1TbYZ6QwrbX2gMmUIZ2tsEpEBML4tyF2WK3iDfbEeWdN2tmYkztT
iDC8GaabccmEkZ1i6tNJDdnqWiG2fMG8MGwl5a82vJCU6Zw92m7EYAfP48iQ4UiUljHcp7l7BGzH
EaLb7WI8oZsDzQKnyE2oNj6mvQ9sVF4XBseBT76ZkiRcoIFFhiCXxnlm0jUX2TXHDMjHKK5+5hZy
PURC46DS/rEoLFkP0cUvuCC6tLV7BCVGCPBDu/CTmDidUmizSvol93BfscG01bn+VfG9KZ2DFkMr
nwOrVFnd4fMXNes01cZF0HqmNUjGwa1bDyU3iSOZaYQvTV+vgL0zRzz7KoyK6XjBaxXbUYTtpnXB
DxgTUFCmqZsPkHmXUpUuGZFI+slIC8reGlbdeI46J0wzxsT3DLPpIG905iSBeR22dToRNjTd+qS6
sR5T0TeZOA13Gg0TbL6tQTWw0LhlwYU7XLNWyMdmCr6Die3yGj7MjQrvIdMcU8OjOoAR5H2Wk9Og
mVinR7/v2H5mB1UFPFwgsUayETE4YShTtYxFFYcJIqYgavP5TSweCEoiI9pU10p7r0bTNmtCASjj
TB/gHfkxRMXX2UnXy1M/viW5HWbenL7U4ldoXA13VPh9Qtprxazs+ZMWLRd547G8a/Q/YtXYiwo/
E+P9VHzK6ITa6j2VbqYIE9nAC0dgiBJqBD8Wh4bIoelM1Dt4FPC6oebxwMQlUeqNO0SlByog798q
jHMmoWc5fTd5KJoZubo6uSFwyC7HDGgOnvLXiu6zFYDfY8W1oFnhkB/4qlypkncqx31dkCO0xdT9
bNXmoRnoI5LvqSxuknEHamZoOqszEraU7tFawyMTvmmY7ZnjvZlXCkIDgfweWinhDxC3i6NcOBHF
kYA91eAh1v2tdF547ilNtamN4lAYySGCepNG6n7I7UhMcDOOnLftM6/7uzE3V/io3P9AlDt0rJK0
jRE0CGzGExZfK9e7PiXqD/Yam2QL1sUlY0gTdQQZJzSb7a3GY5yKD07odP5SBrbdoCpja1/gYJT4
KC8xFEitPg/ZfF4pXBGH06KEj2016Y+SX3lI7paWvwkWLbH2HAbtmUnjEyj7w0qB1NxGU2RoD7bj
SG+EhQ6eS9yTUsXebYFOE2CwtoWY9yjc1Zt+BZUYjIoW9FZiTtRcDp/uvcHWvcgPbdl1UJypycNr
NxZngDD+OINnocLN9AKn/EcxIdLjDIAi1Ejdh1ovL0tN7kAUqix4aoSv3iuqYwnQ8PitzZj4eojd
WYufhLg6y0ZT9ix78dGYyX3M8D7OhKJmbk9DTNvVab8R+bhlK5zrMD4XnduklqMOkpOs8cUxsaga
F98e0wPxniPDi/qJBegICXqbShQEXcvW/hd5BZdl1YB9osg7xkStZ5BbNP1eKaIX5HCqIflQnxPe
Rl4aUQzFY4QDRXaSPvO5oaUJUEZStAeeCMQUymbMpTABveh3I74nGs6D8Sx0fPZRzLP7KlHasyqJ
9rPJSINus2ZUjnum/sunVpdubaZ5muzH36FC9tvMLPw7gI5s7gtsC7NjkKyR4dhCZlEoUCfKE9+4
4fYCuZiCbiCZbiSF9Rfvxakk8DsHASJcJ8yvcDsmIKSAmdH7nToIztyu01QfBV0/Th/t7xy8YtwS
8Xc0JGehOVSdF/MaGq05cF9iSdUwCy5uUWiuMj16bRcbw2No5Ac75JgjsPOz5hTCEycMZ6OZf2Se
VhhTA0ukZiEPEDT3uMqsNIYFGGTgKcbfWWu6FSzEfMzdgST7Mfdq3kM55SZbin3cAD31rR76bs04
f6a5ytja06xSiFRXDTa7Tr9NeFWfRHb/nXchSgSWV8auGGwNC0XwCyMZe/KG4dxNmeJ9yk5mDcbu
O3a2O051FTRcnTf7mYFhNlKLK7dM49EtWIcBp68hI4Fjm7Ln2hDqHPiUhH7NhF/S0X6373XmVsVX
gZWcFGTk6tVGCBB/KNSABmOw/RdqhhuEDAwsR0Glc+TTwygzMo5L6qNMw1a1jyFjK8GF/J8wezEF
8aSQ/NALyzQk0woDFBrJaeQh/9Hg0a6b97Q+p3ciHh6mULGF3aTLRh21oyAXxzgfPTk0GF8/kXWM
AfFCuVfg6Su5UlOGvExASDIfJwIvP6xWe08y7S1bL2UB3TyfoJPS6YcnAbFRMOA7KdOjNhRHUb7V
y5dwQRFZ1BXwSxBeVOFRC4ucGU8XsdrhvUeUQa1ACAf8BLMhhrLFCgC6oPxMFIyEUXWtjfQGDTkG
uZQyyZ0sRMjotIJTk2BxurfZo6tYwlmUe6at7/kBpjG5Ler2jIY65Hp0HBsWFCZrHLEQbnWVBa14
IBdDUtA1YOIzWf0F8RECoPo+QIKoIJZFBXkLnN0p2tR0AnGAHG/sHiiKnpq5b9QfVcEQK8xgRy9s
NF71GH3IgvLqsvaF3bDpnCCvjnVYnei6/FotHVlcNpdI+TfOAgObD0DMKzqH7adPqCIPLH4GXCq2
HQpyFxVdzHrX/NbiiQYQxgZ5gpBoK/lOiggYfSS84n4SceeSso6HjRE7Roogv+lRd6OMLGMJEQ4+
Bm0XkYegCZ5EwWAaH4SJbyREKtifc617m+f+qVfJw8SwLQBLTnRnmAlgS4jGxYypvdf3Ingr9J9C
gG+AjgfpB4NH0FfVgXkIsS7U5ujAOgorysglY93J3HvomZABzIBEeNEp0dsPUfrMFVg1PM9G6idc
WSKGLGwHckFaFpP+AvjsenDgDRQFlM6gUGCOBexQC4GE0zjas1LfixUXgilWZNcVaydiPLZFIu/q
VcxSgDUajyjpFvpWOD7B8k1xXWLARN6A9P0c15ylgV9Ziw38E4Pl15iS4JHtiE3i3ViDHVdaM9NC
Yjk7ZbutJB/p6IxHv4gmXktJ7SK4cyB5efCiaDCdUc1tqZ9OArJGAeJ8f0us4U7fJuioe9nUVGxq
1ED36+qsoDAwjXkrU1nEuQjyh7mh+EW2I+sXEgDcMudxdl3m5BnzliT9ckul7CrHdnYNiwfd+yPJ
2rtaWdc6It25IdWd4yRHrIGwRLaIHwHbciNE/sQK1+9b+KEfcceamkft2O3ydb9KykCBgZSli2FY
dlUfkFQguacdJIDK4NPHuB2A+o4wop1Y8tDaBTOBwPjHS8TynyoBceI7DbbX89BKvovZOkOPP7XR
5E8S9751uDABcsfhKzBZeGlXJn5LcyObb09JXvIrA6vYi8pNJhFHyKODzqp4yb8qTbdVle22GeyU
WNzpM8EtVeB0PxHr15VAe6XXoBXAHJAxcUcTjcEZf3eQq3bFkyKkXJGs8YUg5T1ZuBjGx5TNlHqE
geF3zXBQgY2ZAHxVx0XEszDiox5jxji8q74E8q8zoeENk43Sa5bRp1dkveaxM1YQOzQGVCnaG6cx
D4v207TMu5kuad2H7lGTZBVo7W9InXH907aQfGDEL6g/8Lg9Te5IUIdE7PqJYT0t+u3qp1Zybyov
rVgAyJvvrUbiHehnrAtIjvn4UJruR0YksqUfKj8EUkKsDuV3Wu5gO9Gx1BoxhMlLJngToIuCD5V+
y4ZhujkG+T9uETSHNVpa5acZX5Dt/+OfXQ65jLxnvkxMtdDLZT2MGj6b9cgeH/R7COva3JHB18ps
sDD7LhY7oD1wBzdGXVmnmhey9x4h3lH8JckbBF8UhCOTnjWwYd8BsGExwWiA1T8qzgp0l2AQw61Z
bo4eDriCO9fM91nPd37dxdvMor3ZMUGc6vkDA4P2V4ruDNrIEdxkSXRM+Nfpd91FtNIwv97q8l8W
Dn7KmAF2gS4gn9eYV9nhvWDRqaxf3cdESdmkbMOCs9DL2KtlvI1uFJ4tZV2xuQvRlbFlj9rOsLpj
L9FYCVfeq0Lxzdl4xwiEbod1sHBDbdjfwzR5xGRNWiHhGgkJ9zw5MckGR33KfSHxE5MIcxHhSPWe
Uy/xeGLBcmhF4k8pHakgq5JWKcL+hCmWuW7BDVAz013Qu6XKiRd9IsI4GiY4ZQSaWAeyKs12w0US
GoEnEfI9AWGewhppadEembu5hFsc12DEb4uCwnAzQg3Ko31b/qrdn1BAJkzk31MQTCfEsBH392UW
bjEsP/ppcEypO/YAB2LL6bJsy91nZcYxb99bc8tDzB075nF4T4SWCWXumPKaFCfC5WH7k9khyosA
an7TKGi1dkCywBeyG1R4ZFiDu+aDI3LC3YB7V9y1GtJZMdyjgxrryW6mf0EFGJM0ClLl9KPOmFbT
y49w+k7vcJOOwV6u+Vx+tPNyirgy2Lr8JjeOE6HLQX2UJS7qQTGIyXojpe9HBPoEzAIolCmjWOH6
lfA8SKwzV4wTgGHBiyTxvY9AlNFNa/n7JJzWtoPLsiCr5VIt6wwCu9HAKdv3l3ldie3ysnVrPcQp
uxd44CUauG2D7JN2K4R/UpPtReZ3nZeK2odiZZ+8Wigv33g0YV1RhLigP/cis7IMFgLD0vJiQHxU
DXGTIsfd5iPR1IpxMcrxovXWmf4lhM1JsUnD73EBpHijgZlSs5eSvo3TaqZB9HRnPLJfD0kcMxn7
2vqOuvWgEZXZrNkCmOchWt7Wm1DgK16cBmelxX1ICm/aZ6eu0fyUeQFJfb44fY/mRyEA9EXc14Pa
on1Nt+U3phE4ycdgBD5EuJGaIhpQH1MrPyjLFygjAeGl67uzwttKhDTU/nm70WBMoO471DWK3hIy
ACTkER5WBdc5+zvNEMsw+c1Te82dNdAgAq6Vn9etWZu6OAJAceW7Jb/FOVbxiC3ldm4Xv2pfs/JZ
QPAVejSunErVuB+Eaj8z66jzl1FdhokHJ1OxCaTLV7cIKLr3IjvEXiGbFxkHzDkqhtWTmzs6n+SM
T3JgHrmtCefiebRloDDiQFNGV2l4/bKL25GZyTB8AHAyLEZjJ4Xw2UTHpGvarantGKI13NJF+lZD
kBLo0/AVqQKrfT1emV9Ynz8NojOAt6GJMsvfVjolLOjPnAUN36rDubusEJe/U2/LCX6jr7yPHUxF
Optkk5HUSh8CxWUx/AqHkIBYmkWgWR8z044xkb245OGlQ1IC1pOeS2Ls517xkyQ8UWCdZpyZfXU2
TeZznEAmX+sRuUCV4gjqgnSvcAQNJGiuxoZW3s0V1tcZOmbqiA799TBpz5z7wWgPkkxT6JBb45F0
Xn9Lmu6Q/xvXzyifH/FwzylgRPVeL9atA+7LqINMBIPc9RbpO0C/nOYiUBLGZRhUtYkx98BxAUxl
7Gyi+GrSPgZ6Zny7Kv59OMiYuXhwWOgiw/7A7h4Z3jnQRWfoIqwNCKLigklZ5c4DjjMWLrUSu4E7
sbIs5LesxuDFkpR9pRvkmPgZSScMwGt8TbiPsvmvpiQXmHFgphpiwwW1OnepeJJ72RcWGZrlBjzr
0cLWKBWebuIXz3GoRyRjMb1OJelcZpCbrXPnDExlizrwoQyCF30oPDwQdAjJY0Fwg4rHCkG+okW/
l3FMUBK2CeU8qdWRHnnkdB7R+gvtmWwtL1RJK/7EG1wRbLlYd9oN9UJU5y0hhbPp9YsJUWTBdStM
PxUWPXOjFn9Gkz2KJu3C+nskEkmn2zSdNPkBH/VW1CzL0lvCShyTMeQGdTz0FDNiQ0I1khkI8xpB
U9G8Wesu15h/elzlwfSULKaexM4gVDWCZ20/1ZIJgL9IxinpJ5xsn8Ifo3uNrQCouyZZ3NP642B9
YdatTOTZdb3Jh+2fXFqdAz9hSidHahVpcX1Kc/93ztBQ3YbrIr1KBP05jM3ebZfPJL9YrLEjM9z0
NbP6Jw25WD7Abn73hHZWvTMFDP30bVrtA5K0RjiHATiIlQVZ1wDrHqjF/KCSj1NiMAQeXdlR7VwF
yyyfKwkHU5acWlM/Tz0HYcG8EVRAqyiEza+hQIpLJAVVG0vUbTCyY2SKMIEUDXjQLiEI8u8FhIZQ
pqiETjNhjWYivDeK+V7hD2a464LUY4u/kZrwUIYWH1o6G6k6TCEHMXISI7oYxl+9/RsemDZ8YVy6
yGZ7DsmBCqe12zlru/osi3xcqtNpYLRHwFrnliYhkTyi5Oie0JnJtsJDLjqJ2WuWS0eC0dGBxNc2
oV4gDWTPUW6SH036lwgMkTdjY11ELbyFpXWLS9y77xanehd9C4j7WdmyzGMOzowwjCUK+eJE854Z
kt9mIufI4I9y7ifDfgYnxRBQBuzRkxQi96kTMVtsHQQg907jEGU2o/5UsoRDStsvPHcUXODIXQya
U54r5vBdpjKDLL6B09LeWlm5SyIH5PKhZqbO/LlclxrLBaBK20LuY42H77ZgiMCfNIxI1SHYavl8
5giNDVIy1PeiSIDJaUex4S3KXtWyq8Ams1qG+bth1GQK5TvuSr2wbPYp65HLI7kuAuIu4o3qUdlD
HoGAzX4sDPHI8ZXjlRNEyPWdI+0oLSux+xh6/TURxHRpkx5pouain3bxFbqhdKFaF3+15G1Mqzd9
5ptK0eDTjPexBuIwPU76faKGWgvGWqwvvLth/Q+KEEOqcQ8Rdx8O5q7hXbbsXhh9CFLAxzsLwZcG
C4NZH0i9bIuZhadYOUCj3AqBSiuabsff2Y6TaB/p3PfTQ3gU+Pm2664Hp1yh/nzk6aHhl+mhifZb
jCDkWIW23P4pu3trZVvGzYH07KFK6OEtIqthCU5A1DddzW5FsSlkOx5OBiHXgEMbgnNeTKN7ehGW
lWKI0F3hgTpY8AK8OIWWV/6w1erN1h6ArhT1LeU1IiAOHTXuDsaKXjkJ7Fy0MrRDIuPae1n8m+hV
tuixyBS4wdkcik9J/qfG6qEdt6H1MCflzKBn6eDRr0G20R1JvjOtQxPtQugFTjdyG+ySYUKn/Czy
P+ILUbTz21pnsUWcphKzfG5Ry4EXk3C4IFvblHQwKhyKk0zGLojjOQchhW/OGh1YjAk0hJoi9ocg
8+qW8LL7hl3vaZF1pKcqreUpZXsEasnlmyQv7juwgWNx7HCj6Js0eKUsO2jRdCJFTe62qbbpvIe3
KLoDyai0iYbyOf1tkq85fWT+hNq1o3OLYCVN8J5OIkoqkiSm+TytuNPEZcvKuF9mFsLau0N2xeJU
es802jOmUeThjd5IY9asiGJrwZq5AdPMqryhFxQIDiaEl9cNTpj6ZDFcq2SeQ85Xx9K6QlsPe3vG
2XGj2o2pMsqfGMIWSTnqhuFKnHqzVR7XHwTAqUj8DEOi4YTf2zxmG4omLJP/JZA9eza0Fe8C+uDF
OhnNjEX1IclggHB64XbdqUxmEvndTA68DDyKCUOi+VxCu9GxH6todG5mcZUTKGwl6C+PVypKT65Y
wGQFMhIroRSQmwDR2cSyyi4x88FnNjR5/bXlv3Ssm0pGTDN4YtraVPuowSsiUoO7I2u7IBz3fBBw
sWy0zdRhoau3/Ht2SxI5sJhcCq4LYQdsm5Uw9kbsl4XBIFI/NPzErzl+jfp4QzgFTSpebX1eqR2j
8cX3yIivSzrtkPH3sWnGvqgwRum/9ZM6H0ZcVpwg7B7N71n8tKLWLlC5luV7URJ6jlWzqzfNtrde
ecNFio9dcSHAuAOSRwAOdY+jCF8KvqPI3IyeBvbOmORDLyiH8D1nItPsDCQi66+VSO/6lwUrtBx1
IDg7ncHYURhe6ikbKJXCO4VjulKnBdY0/HvtgcJBQvcf4+UpFPu0XCrKIUPotll1U1iKB8mD0BsM
cvDyfFQ2JZ893jwMy+96qTBR3kS8qijwiI/NWbY3cC0jAq6PUXXbNjH1As9ou1H+popIlftntK5k
sdUTDxuNYuoNGUYSf03AVJfVm31Ih1UjhJvlL9M5jbximUGPAS0NRu8KEvUb5S4bj2a+VjUguvU7
N7iXQbFeJV21BZhWAVw4loh9y7hsRBalOE39gWRFkl49pk2S8sKXaJyVjThsjfZTZ/xJmHNCpi+g
twpjRnuVkDivi8ytPLYef1eHclkBXESbJ3pU+8ghSR0lHzzyY9BUJdm060/XzZesnLDNbg1Ul9rY
bN5xackGleI2I88Q3E/DilMzLlVf2HXiKRs2WnsdOutnyEBy5uXp3VtvXbvgS28R7QsQH7e5eIv8
VP1IpH+h9eJX1xpvEd9xymI2LqQcnu1VEf+NWcwAycOWgGwv/ZX5xY3OPkISssT14E8cZbNMkKTn
05R9Djj0cUaDfERwtSp29AMf9fAthd2hCTcMouapGF5G9tmwnmrIXeT9kTR7uYBka3YF9AeJjwN/
EvOW8SOn4SHxPXXyqTsNqla0YeySUtlRWs62SQXGz+ZNW0HxxmMrRL6R+ykCeDylWsx89aHm17lB
JlJtaZW43grPUPrZ4i1AGZanv9AVondSh7fyCf+uyUDgJaNQhdthVwgKC/3Qg9Yq3XH0Lf6sxddU
Ez/Y8f+XHnDxcRo9nberwDuSDwi64H8KiCrFxu7F77Hac5fz3YWY5vCy/JTdvyW61iKXxG77H7Hm
tDP/hdVLcQOcJ22LYddRpEd96IuBS43L9Rn/GaSaMEuO1tQuO4oZ/abyX2cyvk3sTGOFHpHRusHp
h54WMhBrZUJS1dFiCMtsgvYHO3l3PSbDTQCn0CCFl7YFHAiO3DJiNuwW8ZVAuM2IPe4YDQe8/PMf
4KYACmfk8yMFyCKeO95r+dUAg4AFXKhXvjkO6H7KDrV+09A26e0VBoq6dBuuhETw2l6f4RDGEulB
myb0JJPxgdBcmwlg/LuMfFcsSx/htC+Jua8DaxPbQ4swJRcuZSoiSCqOA1MBJG8IqgUDDM60h124
9xiJycMImgkxgyXT72f+ECt+lHIBlfiKofOGAmGS7olTgmQhUPINhWeujIdHXHtdxbPRAGyPVjDF
h154YoKdLmQOD8t3njHu0cLpX5Uqv9rmZb6CnDVKMZyCdZz3l0SKXMB50TQOWicmGKLuNDQcc2cT
w6QxqkaRdpQ3YaUcqxbk2QTPPYMFzW0WKiro5BpGb/zQ+/jZ9upTbm2r1+xMj1msPVcPt85G8GjF
aJUUwqang27ma8aLy1LKk/TELRzJyUbUsR8GiUzol80Od3M5OeLcOWQs6EgL9YN0UgktXyr89FhX
14w4xs2zAbx3WHYprsElLffysYVvxavppPRJ77BpE9Di+rUwK8K/5D3FRDUcmnA+kAlH+Ot4EPLh
0P+RTAH2FOombIIq/KnAzqXswJ9urf6U4jpHHDsRD58q5i7GSpeSqJKi9yXlnDtvxV0QAJxrGSa3
gZo+PCBSQUJsCV/LqGwTd5vPWB+QsxUoEtmkrisgg3gVZZL3TYbCA4SMPjuhQvpmgbRbDT2dL6My
3dUarQgnva92s8U2nZl+8hPGIyasnNWtte/oPAJPdKqeLMuo4/XFO5b5Bo54tKawqA2sKfzV4/Ac
JfTA4Q534nUZPMwanlbweuOtXltuxWVOEtHuIo14qvwtr6+TmJJCIQWnPERXKddHKziVwSNjeZrh
klW9XKOm4omBzIxxnbacDTbUJoHiIAoNiQgY5bP+bqXcj2SmaEws5T53Z8xpKHWByqtqt9ehI5IZ
X5abgDEv00t23wgTSbOOPoXe6yVOK2k/x6fVFFilNHIH89fSf7IfXNwda1sAqNq/KV+usRhd2UhL
CFfLe8SBSZ7SqNy6kYGSAljigEVbNLdpcw0GWrxm5nzMPEbGztpUVUvktxX5HHVAkwyPH+oPEPx1
zZcFVJEbBvldJm4aOG743YkPbYToPVzW/isU4v9j6byW40TXKPpEVJHDLdCBzrkl3VCyLJNz5unP
YupceOzyWImmf76w99p3ePNi/13SM4Fy5gG9yBWbQmI76YxkrWTs5HREjCkQehC7UKQ+Fs4UgscB
r1YnXCrEisXwDJWDLz9UZkBIC8gSD8nYDfxTUGpXozauuICvWlJfdeWTUaCcSheC4ereOmXAWkLh
VrIHqxh4Uh2F7MoK2OvE+qxS1grfdJG2aiEVvSM0F6Z0V7aRZ4gHnXGtQLxfL7oVXDGlyFcJ4ezm
vCfxgOa0jpVzp8TPYKQRLG4iNLl8PEMLu0uidg/dMLNIKBRXQdAfY7k8Zn6A+dWZ52y/JCGNhLqH
/a6tGEuU9gASX1lsIxDIoa6vccEJng50QncVTmYgBKbxEmmeweNQ+DEJtYoDKjOgjaRd/2tTniKJ
vlIzgiqVnmN29pALsSLBo1krvONwW/IlMr3ZSLGwlqDJpABMxV5yVYIQLqKvbiS/QY8ae+mseDnv
ugSZj+rVyneVRY4lMjwXPrN5INjexXNfSHZDxEYJRkgJl/sqDKsNtXJZb/KIcxZeIQxiduJ0ggS0
2wwx//m98giL8G5KlBhi5YqGcSJhGThdobvmi3dXhKep2Ghoqots29z0V33J20clnam2VslWrhPy
KdHOmK7EDFblkc/LNCBP8OGtO4DK90oVkufZ7qpQRRDMzkBe9225FdRxk87dhu2HUB9FNgKmvGkL
drtAPWA9RDVhrv2mivJd1r50Zliz6bEYMfw/Q0BpCjohIqfNxQN3EtJDBrJJDzkAn3AN12GMyoQ7
xkn2ZQ6evkXiBXM6eM7Ys5Ezzq1PNE3N5vAl8/QWMN7FKaX+bpyzrRSYm85oOfAC+vEXO7lUxnPs
xmVK+DlbXThsGRqjyautdieOBf4KV4BpR++h1k/PDz4GfpRMZOBdLgKSdvD3nRDtoxp8Ng/i8NRF
Ics/N4Zx7YceCs9ORV/AKZoykK6A+PFeReVgMLsxN+mjT7ujOZ+TiphslcUwBpoy2/bWuR5ySH9o
OkdCmVCUMQYQ0FwPJi5XFEbTrQrQpfn1be54T9Yu0xKtJmOyj9wkB3bk+jn5wE13nK0afmm+H064
WfuacXb7MEfSNqHUdBYEmUJlAZac2zvGum0ba9so3aPwDAwMKxqrwowwr3JbEaEsYYUPOAcjkwBk
wtcxTWOwV+051A80sgOut+Fl1dJT1KtHltAF3JZUHA1uT0eJMyBmmgwsRCJ8WoBDJQYIRlMq4TIB
W27NExUe95xT9K854HaAeJYAE4DAGgNZraJLJ51oSLPjTt41PshulDUclCazoYEIO7XNPA7LLMz2
s6Dv2DaiBGS6tThltloM/LYhJpWpTDstF3vEFdgzejBQYYfwchoOwyTknqocBT+YsDwUmak0WMBQ
sAIkRzQO2loLySEoQWZE6TFfWuN4FxTEnywXdztL7hjlF03PruiZmDkMhBssbznNYYPqk13mk5+B
MKjP0nsj6vBxp1vGDrUp/w3MBEXlHEPxBkjDulDkTLWS6xCN1z5XrlmlXYWAfTr7tviia9o54MGV
sDibqEyaQydO5M475Vh5sJnCfGR7rKOU3miqdBAb/zC05Dt0/kEAEBXDoGpBuGhDZY9KeLDI7+ax
wVhgNEko5giFsYiT7zAR74qWjkEs/uoxMb1EztCnNbt5FHcBOcppj6BO3w2rks1Vrxy0kQk8E7Vg
gGhP/uzgQkZH2UNaEUBMa1NXmEx0zCbpfSQSZYg9oeKKos2ZhEv8X2/eqFRIhbkFq+uBGHHVgAyl
1PR65p8WojkJCVGPVZONsMwm3vCDO4oa3tPjQgatb2Uu3uRJv2FyduhPKupT7nvVDxnjKwci2FiU
+KOyTlD5FadakwicNNAOwRjnYO27Bl3BYWAZVWFpl8ytGkLbHW5jQgKxshaybK1w/zQRKYfpRv81
msIN4UdIc4/kB+ewBQoREMyoEO3JzD9ta1shYg4UjBV9gkDQ50d36zFq1oW8adJNyRp+fFYmO85o
a2mQ9m0ROXDUrr+CmtwPXiMlFxcVcvNidrRG2eef2/YDrYpMSnzlX6j7nWFhAMTFmkGgdSdlNAmh
ksjIBLjgFRc8SNStsVg4yPdaJOwdioc8dMWo3sQKOiJkUUxe1VC6VLMTlp8yKlQJlYAFX6yHLzYW
3ZGReMoqrgr5gVythQqgIbH4KcZmrzqzOxj6kSpHGjUPNdxekijv5GBvJN3W15E5frUT7IDsXTHu
idcFKXn8Besymi8loQHTXWsd9IQ7Nd+hAQz4/odIzD3CNSFGetBCSgdLT4EAEGXVgY4PYlJIr9BN
GQYdmJIjWq+JieSOZClQ1doavs16pC0Johh+oy6LoMTmTcmpbsavfPjNTTI4SprrcBPsU8B8B7xQ
56hj37uMqXhS+Kij8VDjM1bh9nfRtvCZM2CP6OkmEBcOZAVp0V6x9F2UzjsZp1HcctorWGd3iaYc
5gppJGi0SdsxY/caTdoifPV4R+PaUPb5mlBMYq/ODPVQXWe4I2WJCNlC3sphwHiSIJS68ySi0pYc
mjyT0DT2hICEduFYgE5itwvGp2/lzzFXHzGBVjJEBkDz4bJpRXnZQMEtkcdFx1zRXBX3Yz5QQDE4
4+gWcR7X0Y3owam4DKG8a1gsIMFbTWi9mrLZa4qjA/4iUImK4KdomYH1EgwS9FUFnpocGNSivVtl
XXkRpuZchfO+CNZBxperDHwowy608t1QTfv+XvfJppZRlXcTtWRyt+glI6l51vg+A9ZgmcILpJmv
VvnOkNLOAj37uB/ZYpv+HVF701VnKR1YcVdnUc3OLbk+F7Mgic2vAWi//Mk/WHp9iCAh5eG9rPPr
xAKqj7EbhvWxrNwRA+7cQc1PoMhUxG7FyxjkgP5JnImhtbvkF5uKgbxIxpBnUpTq3HMl0TGs7QpL
3AwUYgRf2lZcbYaT2aAJkwaGeOy3kdIFmzIaN9NCHtAhrAMVeooTS22pdxXrim4NtCuiAvIpIR3U
+J9rgeFtcTXT4Vove77a1VjwxxYCnmtFDdyxBR6y9mp9WBDM0fkkydtENh6QtZgKK//asOuE/BnC
9lruzhAhrsh7NvwGSnmZRgKBEIRRHISjiBa42ifqZ4t1lzwlT/JhaSrs940blRkZkjbaLeQVMUJ4
QyR8oNxHE4Y9wORKhLMvTCFVqHbdY/Pn0d8iiEV3E3UM1+Qv0XJmpG2dGrGRxvAOii8IaUplCuwB
qZ1FrSq6GJDMf2Y5XuJ2OE/fKPAbWd80Kt3EVdYnmPQ5cBw2v5gk0TYmtVNK1mkMkiO3g5y7LAct
HAA9Jp1XRn1jYShLL6wKVokGzcvfyVp4ZJaPc2lTagjuZm0F5Sdh7dXh757ZeUU55OMXHiWsVkuk
FbRBdvB1FSAMdGr0BAK/+iUGVBi9CcX6yKXQMBiQT9ZMEvMUZ+SdpfPOCkNlKyKgSEuRuiJdAcoU
iGmxcoTjS67nB7s1sL+LOQV1aCRNW5yzqKD6D8SLR4E2UI7Giwy/dwz4vtqLycGiIuvouQdQArWk
5qbtRRl55QipGmPkQUv9M5waKzyhg2KrOCK0UwP3izpI039inHwFHMjBOnUUjUm+mY0/xfJsJWK7
akwEvwz0C7tjvxehN6uD4TUMyatcZEbSMbp13Z8mYKTF/9VwZc/XmVaPmPMLJgOsD90ORNy2Knkx
iERiS9BYuA6a40ySCI9PODA0FLeoZn3qQyA7xYVylbL5KphejlTGNzkd62j3RUafh8yve5mUMd3s
RIZ2bv1nZuroAECZaPpRQaasrYto3udduJ8nCjmoRBo5mLpLGoY2wV8t280cEl4juHpHUxzIqxGU
eDoyxWJL9KcGApbpyS1l9GIehB6VgHbWaogMlcSyRt0jFMvT/aR3++Y3DqVDrxOs27wbnVl5E+xj
mP6skQsdRIK4xZLqYrebGNfI2kUcriIRvRmM+Q569QxefijWqtEdaQYVOs0RlGqteEJ41q1xQ2Yl
RJp9Q3q6KjJrY6uCYo4UiIBQnUje6kgDdmav7gthYVMFK5mSP2LPAUCqppFRoV1V7VHRh2OFjJWO
n3HqVgNyVbYBxntPmfUzddG5E7YM9aSWHCzA4vq+5T11E+lR/Sny2v5vOYBdj5q14sMYMNABPdKS
O81gTzDBhmt/e8vVUsIDOqIkjI3aOu2OH+VYGFgWFa8rj6k9k5knNbds4ZEOONb+FKqLifFSx3QV
a/0iJzATCIeSMlsc/7OyuCmiSeEvmfJeSMbi8l4tyb7tew/VPyoO1CK23hEqx5KShZlu7kJKbG3q
j/gm63A9S9+hikXl0kbJxjK41sxuheItRgZ2EKxcSr/KDQsVEJbiyUMqG5NLX7L9iKSXIN1SdxHJ
FtepoLoyLtWoOTBs1j0bscZuKbSaEeTSK9Q6HoAwaAx1HzGxQFFChZKdMhUaXVvxJoiu+X0CcdcX
FgqOw1RSNRu7OJDAas7IQ8RTHFQEezQuc2NfIrgmfJKMKDT6GvWq7aHw9mIZvRtXouZKSOFaMx5G
uJZS3SmDT5nIXV6hZrlsfGsSJChWNkyiiaPC3Cef9O4RGICBE/ja4VmN/9TbmDg4U89okk+pzl25
inlVKuFHYLTN/SYTMTAjqEi/B1RmDcaDVTIVa/0wYcSnPTPbaVXSniWaRc9lMyFBj+XIlwUwB+yr
ywjdxehPX88iIO5e7Xjja1SCbdXjqrPyVcUH0pG6wkD/B7J6usoCgAA2lXy0P19CbYPcgusR/bYa
NQP8sgB+mYbYx6yqTUdMmAElBsx3xj8amL03REPkToFhNx9qHga8OUTKXkBTHB/2rIP2XCBwMLcq
b4QA4UrkwuWkc1JpBXtMRB6pss1n4gM7Ms/iZ85dk/fSegKzZjR2LmhkTg3BRCIQ2VPLmB1EK4Y5
qcFZFKyjLHqiH3nVWfCeGTW3W33stjC4ZFU4TBKNFBDikTEnm52AddS8agiRGUQyjg8+C4Y2PUu3
DkCCQPg5qNpMghubFVtSMgEt6czL8uGnMl/xOK+kEEyHHq0g+LqlxbILkdOuqVKXLJf10HEOkxFI
Jh8cNPHB8KSSuPHGNV4Jg8fSILo5qF4MXLBRESbFMAdIhWkNqCOMqDFgZfo6gsBrUHRUsLE61+LQ
AvbTKyANPFhEY/cKucj9/zkiKLaJ+XFEvT8LQXwI5ksCq7jK4gc4nb7/l6rVDXcDvePaJwddDSCo
VCDLzE+LeYjWIwHnppG5aSxHDAiAzpLdTLC0YEBKABYuuUkl7tRU3Ece0XkFWvFy8jH0oFengZVj
ntAQmfOXsXACcCexpeC/DS/ARExtVI1bDfPsxLaoXSafBu+ffCuVv7XJb0gvQ0kH32gT1bPWgGwy
ycUpjzIoXKv6P9ViIR20q1RhgQSjq5NGBIhH+Ng97Cel6xAqXSLinPVEcbLADYsEX+q4avucc86m
5vlsX1VMgj2e65pVj8q8hp2XyPC8BmDMUVaplh1DTAgI/ZgZzRP9vFqO0bEZDgOEO7wheMVqBvjd
pfaHq6a3t9GP7jXuQP1HriE9UZfTZeUAbUjgCLAMN+G3RRAH4a68U/hdmzYWs48QVYGWuauoUa6K
dJQZiPd1d/bT8Jz1m25i68RUIlOOYnPt57M1F5sWPBJCPBncvNBvJZZ4RszIzd9zEE16uG5UeWWV
d7VINyI5KKYEA5HHzskXJGCpYJhbpoJ16VLQiuzE0qk4Eoy8BhKKRFA7YzyQfHTvkuJZ8TtAU2B2
OLrfCBlqoHc+oQG4UCZAbGcqpf0BLxEBGFPXbVMcyoZibTM8IL0JfxcTK5ytIua8ZhypkrSMQh4C
IC/PQQrPLdARgyp4Aq1bJ+WaRreovIYoiJy9ekV8ZYO6wcJTXv7TQzusGpSw1SWBPKXJE6qLn7ei
Tzhfvjt6Zr5vi21kTe8lc0DF5AjjOVRFkkScPmm3pXzVu3DlY3pJdHmbCMcopmvsaIxiEZzGxGzM
Di4SWUNps+wK7AWtp4DWs0DqEfEWpGhsNRhpQbpRMf0Czlrn0jmjzo2wNEraZ105ufIA6WMn4khJ
k2z1PsT+fvHR/MhMNQz2VNOqwNM39uZeHuoD13HClq5hjiMspIrDvWSmqJLSfeHxenM5sVtyeZRH
iqJ/NFjjZG7V52+r/BXr/DQk/kOELxrAaaS5KNkF+5gcxo58d6CeUBiWMmrezcU/C29CxogPyA+f
sX/hAuqQSPv8qjNrQ/lD62qTRvdvaJk/4QaqkKmMzBHCW1GUdzFoUCdGT+0/7avjY+dnJLLOv2Of
4YKjN8w+Tacufqtm+gg6zAV5/REurlLlszUm6iyGySj1+6cCSpfgWuKsg53Kh4XghBhHNeJlwgku
0h3K2QBqOjuLrXUSStRSru+rhNuitM3WQvBhxMHhVDTjPsZTEuApMdND7ff2t3Csy1dAkkbJUTcx
FU0vBL1fKJWuaTxetUy6ZrAfh9hYZ5TFZmxcJOlIbKMYByef+XN3y0rBG3XdSwhWqQlWaUWet+LB
7Pw9QRXifEoes/Yh4lgVzE0zM1D/EZlDprWylhHl4PYIOxzmB+UrahkOEMxbNwczbs41LhB28GwM
pn1DJNWIpFw7Z/50iZkRdiFITpzDaYMSU7mK9HyzYdENllfL+BCCtVyMKG0xnMfSZpywpaNnHhlj
1U6MJB7RDwr6jYEyTAQsbEqEm7bVNgeh0GLHAjYfKg8esSUkD53Q8xL/PWEMvGJdjWQFBR4Ij9nJ
UprWMb5BfSMzteWTL5EKawFlCuWOTJTiCJtynnEY6fjj99kHO2sg33d10GECGfDe+xUg0Fl88Ma1
peHLeOJCnCxGCO8E7N8sXsf6xmuwrz4k0AVTsq476EKgCqs/OT9etXTILcy6w1IAsJUGidiqR4E+
z8Ttkw7eJkcX4zduzf46gBnC4XLhfKhTV58p9YuH9MWzgmYrt0fDGcUHqyUEv3jK1Iqh5M/Ix5H8
XeXVRhSktW/ODgPUwVUyYVeI7YpzSOF770b9MuQoGzeLTrnvMHljDJO9mLotswq3MzaachTaGQJt
vG7BdqR7s64PjTt17MruSt1uLgaBXzw9Csxvs/ph6wKUxgEqrk2h0KCYGLhUypEAzXph5dpKsVrC
RFqcfEjavhLznxo8McAhzSFFUnrD9uiiTYvcIiYhlxQHUCm5xqrXBxx8nOqz9a3X50IJgbdu04xU
vdQJ/4QEqApUVUTVVmnGN4Hbl3VW3pwq2kQR5Bq2D2rKSpDtcC4cg9C6C1Moq+5hJrpcO3n7oxhr
nIvUy58quFnKO3ohLRhs2esQRGT8Knjd4/K9FLuqyXp2TWLLxuKh3LJZmnpwJuK/tD0FWrQrEsBd
wodJerIgrlq+v4maUcrDnSjQqlnEhzC5FNn+ENpeBAwqy008hRtUgDWCD7eKTgpL5vhao5HXZdJ4
8K4ibRl2efsvICZVrIlzA2PdnIcl3/nfIMJ7hgeLiWaseXfcU7QdfHxj/ZqHHllH97cKf9ho8vkm
nxrly2Rx1xMVDxWowwy5n/2RAh4Eb/megc/pB/2vRCkIprYmy/Rnjh5Le1MBFVJu/OWkXoYGvICx
NkSH/1+Aj1+l1Mshj5nyLWY3BSHIwPUDfWK+fHHPHpH3kDX/zPoxZQlfeYF2z2lvyaiJLM8YQ0io
UBUTutUMOUaw6sfIJsCLiWW0o1vV2+3YFFsB0QGY2k0jhLYWfFoxEp/+b57mDs/G1oWKehrLNylR
Tv5gSTHOx692MS/j6sdv8yVA7Bvxe+Q694RRH6SWyDBD3BUxoTcM3hP90TF8T38QWK50aJMidHfL
oOEp/XUiVUwQgDEuae71unI8OUDc4YBgdit8SUpLsEGFQiQEALkwzh7yED/nPHxKTNSJl+Bka1kp
JzttPJgNw5iJFhy5hExjfhFpskhX8RnGRBsoWa2BWHQ4JmZ+bIjskdoTI8/DmA57M4GSlPteuVdT
Gh0USPKy+gGWp2UX4TctfYCgiEBIA4llVGUbxrRSCQVY3oRltO21fjuChLCT5kOSiXjagYwRrFXn
vqUBgbgr6QKDtfqgspfJ8ZoWGE21CJrgPyMwDsHfiIBAeU16NFvp2Wu85KLj//A/ZETTZDPgM6uC
Zw48IavOz7ojlqlHFKGCfZcTnmkHISd1tK1WsvasaBgGayeEd/0xsesmg1r1GoHRbkDvXw9bugva
GG65LvwRuWlLUBOMBdI3sX9yaR1o6UPpqfLmhPBBws/YAw2G+ywu3ouSaj8KWySN7OD+JngIyQST
31nxRJMBVGNhTudI8dnJ9avGYErDV4YzNk83Rf0qlPeobkagBQs+A7Q07zd6zmHqnUp1VYUq2sCX
JthGPTjaidaVayjYUKbT/oVH6k/WgUhBry1hvxSc/M1QMq91mwBcW5AUW774D6VRmchKdktHLKCY
GTksyqbdGTJrUjSP6rGfB0q23i04TQyZgQWKCuXUZB0dBOVuc+lHAqztrvwKMR9z8GfqnrNvijaT
/O412QmMVddRYO0qYnREinJOGvPQiPumZB4Bo8SwN5H/12QFB7Ch5SYq8dTGtp/elhOhyBDlN0Cz
l1dlkSQI4602bHn8kC8EpmUWTjFH4CrmkryvrIQaaZcBHrMcEyAmT6hlekIBr6xHBGZZ8iceGev5
nB2CzUUW4isAH7steTxI34OME1V15y4keHBEMnEha56dvFu+VRDddXUnwQnULntzhqYT0+B8W/Xb
CChiXVHg/aqfvlU53LNlchXbFELLvWFG70dbPYeE8q2SHCmSOwqQPCfQ20TelhCqEz3UFHFdhMP+
L8nc9Zv3oo6mRBcwoqx7DrUqehEXp3C8gJa2/QgCGwMdaSP311ZaMREJtItZfemkOjbcmeYrZxoA
DOzU9I+WK2Ki5oFd7HCKdf+IC0HW4MwCBkZzbUnf2I0cpb3EkqMBm2Z8ZWY3o7qP42EOPgf/X5Tf
4KSzzGcWdCYtHO9PUhwsbrVIJmop4ubhwXGOU6waHaMzZy6ohUD4BH9Ff8m3P81oc9WzMJkg+kMA
5+cwYmW66eOHxdnZKmxKPMRgQkq+GaF5DGAPqpy/gqC5KAVH8ydTQz4BwpqVqryTZ/vHj1dlM7pT
RN6XqhyD4RpOPyavSZke4fsOt+jJNQKLapTQBBgRRgwT4RIPr5tfNU8Lr0awbSvB+c0cHZuL2BPd
Kru3WjtaXDulpxNm/kj+dWb32I2pKqTuJflOEhNCwC2Te+alfTcMrFgD6Ww1QlrpgRsOkwP7urvV
Dk4SwY88xem1NkpPbM8mopiQseVibnhXwQ6LVONHGyRG8b5RCM8V7PYdVR1mVXpVZZsdly+MrHyo
myefnLCIGsDuvDgcc8Hmp+OZYErMZ9nzgMzyyeTUjj6yLZffYWs60S8T1KGUdiJnBgGDZzLL5PTc
/0kSvKVLHMaencU4EV46oPZ24/MAnHRetJQB5ZT0R0qqqwFRX3NHoXrPSHH1sqN7jblDyY6qxHdL
pZh3DFVKryxCSntlO/cD+VgkmCVHnkMEPIASdpJxKXKhmbTAcpftborDMNlaT3UgE3lm5yc1O7xa
RVsd0Xqduk7DJKMffLDPtojdR2W/XQoFM541z9Ao+vE5E4qeBe+4YTHNg5cFGzI0rYQ9gjqUZVu1
YrCh3TBvqm49DTvjhNHvAKo/K++hLj66FWqYgCxtfUcQ8170LxOPKBpjub4hk0bJF43kzJp79JYi
ewKWvocex3aNPcZi6bCs0InCPKj/klMjGa8+Gl55TY+TN04UzI/hm2rTP6NwsAEgeDG1QHIb3cWK
Y8T+S3YSkB3zzBL2Otcw4+twHyQtHdeEMkEjvYxuY1I2BkS0Q+bHHPtwCDM0NgLt87b5GozKXmNz
ZOvGF7QJDdoirIezWaAnZvgn/mA7X2GOKYCNGPg/WvE4VdbRN+nIjOBUh8LR0pUjJMHq3WM3NLsM
QEr6tD0zJj7eKNXHiOuucFvcYbcRidB0Gavo0lBpC6W1b4r1Tf9saraHuUrERtBz//FgVHPCdUEn
CvNzZgA9WYaHyZTKKjpgQ87LdYreUrlaX5XCMUDOr48z5WDezZlN+ticWuIUC+IU+9WhjMp9g7Sx
Qg47aZwThjsS0QPlWRLIcEFH0bJZxmu82JFYxMl4lrXOBF8Bb5ANHBjc1FoFbN+qNc6hAd+YAz0q
Ir3GoZG10ptcKZcJT3TF0jIK6mPyQbyGU+9Y8wCIMiZjVazTbSRpXn99aoK/1pPvdPucIPGOGAtM
tp5E/MzYUxLY3ojTRckk8BGQg4UvkU+r8Ipi4jE/K5/uAtZRbn4qMjR5LBGShR8k+WiX4PRmHwKG
NQ5KY9wE7K48wY2l5qa8vwz+rzBhzGiRG2P5ZczWU4rCyw5inlb9qpPvZO+o4Fey3kM/1AV/hfId
6KyW+NT6LoZWaqIEK+1CwItYsWZhv3axKAl4EFrM+1jc/QwDZcqVUJeh++S1HUmMAn4irGTaJv6F
NCfURjtjyG4WVUrCbIyxgf9L3ZAFuybVYd6FrpV8mP2D5SCd5ECXAxl3xbHpm5yVo8p5zVjO1rH0
cP4X8SVhkjiaD0FDzsLTjZNYis5SH6Ljso5q/h2EsR1Udrs3I9I3kuhh3DL+ajKAPJNPw2UPfjMI
9ms/mw9TvE+BH/AAMfrfmD+JMT6MACC5RL24FW6j/PRZvlrhuYshHR7C7CM00TGaj+RZD78j66xQ
oTmKIX8ADHL8wZGpwjiGeTSbenDq363/2fo8X7W3WhX7gF9jKTksoBw54uYgsqZcctJ/BwvnWcHe
Fb9a8+rqrxB8A3spX2Eo06BBJgmFco8Hey4e0xnTjbXT45nIIYIuqhqAEfZ5TfZk3dxCr5prR6Et
hWs5gCqXFy8JK/howxfsWZTXjVM8yzk/+59akfBmBZnY2aELkSnKEdnTAITDr+9lz1HmOppAd8qF
h2uP75BYT4/nQNjUaO1s/3PcEiuDz4LnGXM2UFHvcRsyMr95Ukc3+AlGiU/Lf+vpMKK0CMnLZrwQ
Df8xyVlE8gkx3ri+F3xF0642r2S2sNXp3PAeXPlQpv99/X7wpySK7QcVvSAs/5pFAEYiHfvPBoEC
PZgPxZF+fLRx962XvoQ/esEOb26wmt8VSXB3q1YfwbU4VmLn8vbihYFQ+QxWRfh7i76ygBaJR9SK
vzyi4F8Vx2Bl9sGNH/tM5q/UOzeRBQx7wwYFsT7GhEOEUKjiVcbgOz7nTfMRfPGVdHH+4JSBjROf
Y55ngYNi4FBFilfI65DEUWg/8z3iW0Xh/jEgDameRdJcuUdjznfl22utzglW1CTcrFFiV7/zYBxL
3bCrTWXUp0gBig9uWzGI4ukVFMuHfPwtNDdFUPSnT9R1a1aHPGEwP15TnXASXF3J19juo1V6NlOY
afygdj33bkk19ZD+EGOwK6d8R0TsfUhwiD29bCyYNJceV+UdsFxNV9EXPw1iwzHB179cv7y3iJ+H
lx2rbnHkfuHVMKYfjxrqmR15Q8w5Zs1tXHQbGlq2kP2eJFdxwAsPAcFiSsbH1QScl0wvk4Bi7zMs
BewSuIpnZiPCnv6akkeNX0h75+FXIBeGzjW9K8M/IT5LiAkbT0HTEzIqTqV5X8E9hEEuaQrqkr+a
1W6beTqSjsTVjs/oS7Bw09FNOyTH+G4OMzXy34D4syKEDcVEitEP5Vlx63oEpgsDWiertJ5/wmFn
dfI2NlQv/GlGaT9wwClrHV3eBAAez5GdqcMqCoI1ah2gkxO4OyQ+zHOaVYEqizYi5DvpaQbIuZat
VSYCWiTFxiDq2XDCXNnLhnUYDGOXa9TdOWtot+nmw9hkx7kTj7ofnKjjyuXC1scg8KR3P76SZbo8
0+nZXjiQ7htiyRgQPGlJ7kl/hpRgBf2QJuqxoh0bGU4pbxM8yrxJcbbPan4uQumMOPYCfsQCd/ip
qNGtLpO7jHcCoVTchZ6q4pGXlvtYCsgi5NATZgQWyzK37i4Lv44F1NigBOWuMpOTrAeXZlKvQfdF
w1UWuTerktdTJZlZ6SbtxNPehRxibsc5vkxpfO46/ygl8kFe+eC8SSFjrL6GYbxSDJLIJgFsGqUb
4RtJ12+N96yT9YEYcUEm5LBvipoIkLXSvMeMRT7xTXzzuXkLYpNgk2GF9d6XPGvd9u0ep1hFt9c8
qFrlVQxBRWUGoxGrBlrDEpEWopsWR1bPV4ZhlgJgu6o3ePMFlP5itFmErc28m7rGE4+VsS5D6Fyq
uWF749C08jBPeNIhzz51WXgBpvGq0tlJ/V0A3pfBwnqakNax+/+R8f32zapXauQsMlp3fatPiJSR
FWqw43qoGSqqsiovUa/ZFgs7SR7pNWhDkCMlWbo1ybD2DfEjhyQDyDNmTsFEQ3Y4GMMeFTd3BXkL
zVESOXx9ZW+ACbBGk2RaEzLQL1s4CIFFppzyhjV11d+CJnhgxwY6Ugufkf5ODMXxHioAv3wK30RG
ZKMKMFSHHkWdYMnkfGKjmjZa3m1CFxG83sARIDIFcwVHsj4T6F4Fe1P2kYSTs+xzoMFjLJqnrLEl
Qk0W08BC0ZFaOMTzRsQrjRSxJu+IjWA4A28Xmy21ll1m/IAiC0M0Jhmqk4Yo+QThDoesF5O4pg4q
eTTyPvNHinNwd0JCp8q/r/G9d9WOmZsxBQfbuPWGBrcq2bVT4+G8Grc1eggyQbJ5Yk15lMxhG8bj
kRnvbA/dj+qMFmgq5sFUqdui573OVlcQt4uqfaiEfZpC+yYvvXlZQf1GO7PJJovMpu4jZphiSCw1
/DXPRx4tYVq9LE5wZS8s1gQ7kFWOivRgNCSYQqbqtwkhlSkpfYbHOzn6H0vnteS20W7RJ0IVgEa8
JQESBJjJ0YQblEYaIeeMp/8XfU6V6bJdkjXDAbu/sPfae52hiJ2StvBH1my3LBpcR6QBhMW+42il
MvorvesY1EeAc1zaC9mRrE8kK8c9gQl9WNE0mI6qvwuqEN7flkjwsPm9kpZkisZvNNNf4iQgMY7i
RAmil5THadTwja9SHaJ7ghrysBbaE0pPYrAWU1a/K3+DkhD6clmj+RyxafakFYBC0SFUvI3KPwWj
79o1OxvuN/SRnfKHRuSwZolvolN+se+Aavj00H4N8bxUCTe/Dzh6sNKZm6oNeRC+NTBe5XgQV9NZ
9fUqN+UlLZeTLsLAZhYHfnZpIZzOZ6MUuxBlpt6re9Umoujlyu6VjQSmN0T2PO8axTiMw3ZaMSdr
QHZAJs4jfz4J8EOy0rohmvZt0FmdiA5AD9p4cmUdW1lVA9+V2E6cTZIeLR1I21Zk2mVFjjknkNgx
KsrFqVrx9LA1K2uiRXglA/eiVQTkzq2xdgIt7JK4DumYYjszIAnHfpIWfq/2fmwpri5+s/bw528K
ELr2EnV2qOKJDa+hlN2aor9Kxi+ERGd69Lzzk4bjcU497PpOmWtY1dNgKsQxSvOzYr6hLfR1zWAW
It0KJbxDFQQoLVUrZ3h1wtznVwBjNI0IGwllmHWqZOMUMX1mnjYSsJfEC3pmF4JCgFuX+S8+mFk9
TJBsGvY2qjuds7zhCHDi1faXr6w1DpPNU5RYQdcaYDSulh3TjnqpFroIcVnpQ1hMkMlGhOSN96JV
7vKk3ynPRhVJq/idkdDLRV+cSJwVQDWmfUhx1issFyg7R1OctHE5rRkZhZUGV5/M9chthnCrQMME
0MZQ0PJileRq5lljTvJKHMwde+jfiR37RMbnqXkOvXDHYbopmg9LMk/KKyg8cu2ZfqJN3Nkftxlg
AvaBsIRJTLeWDUqUnv08SoaCuBOL5ZLMKmwhhliyo+3sm6c2zPfluuwbVlUt2XozXUONNjyBlWez
1ZNfaXbgD1QAxeJoRWSVU1gV06cKS8VIyQLRzQB+dCEwiXZoAHQ1AA4V2AAbcTwg89HGoxi6R6EE
s1UcbBfy3lIjWSjQyEfHjpOirrj9AAY1M7gPgsk37CwS4ct8qOW1DWwqotQxMElKkrSpwu5uk7VN
7T6PyR2NEG7C/X9zJd3aaZq6S5RxB3F/By4CylyouYycG4MNbBV6yph749DupZ/XO/gexik6Nfu2
jP1Dv+H5G1XlUofT1SSydtvknROCvcY/gRVHYvy5+q8NI4E8yIUTV7lxfEBZt/noasqPIMd3UlZH
rk/216bHtiEI4IvFLWu0u6mND4IbB9yBZX1VyDru8sHpa5KUyZwLE/mitnSsxqEjarY+h8PsRXLh
Db2+NxLOMWFzYpIbAv1VILDiOO04etGWIpDdoQFtOc4Kp/b5WdJ9i6BbJ5r9zrFU8zT/wLXc8bjs
sFzgCkiZglfEELb7dcWraU6kZ20y45Tykx0rHAmFehveWW1OjfJIdfNBNtQ+MsyTYZeX5iK6EaD2
trxxRvSVAOMf+yjjHS0hy4SkRh3rQQbrcLR7lDzJDmbbqiHAd8K1+ihS6wOMXp9TdkduaDOBTr0m
uSOc6I4J9Sfar0/T+GhzsMmMR6nTzybyJOT8YWyd8n9F/bUOxb4BqsBiDsrSCTLopdD+jOWVYpUJ
eZY0jybuQAEil0t+MoN6kxMuRbVvXieFpO929KXG9lmM8WBJ6x/GfWp2jYlVyer7Si8Rm9gg1B5V
GK5lGA49qPTpsxxaNJEk8Y31JSNTRxk+WHEI8rfDfTJMINPCnSRBXaEq5KG2AeDUbkaeqBpKbjx2
Oy0WuzVk94j+GalsVXL3D6BS2Egw8154Zhqnb22fgiAwJSb8xIg0Vz1jhRob15AxZ12c5++VdQgz
KtZ3BkiLhJfQuQPAEYDTip0i7zdG279LJCbRSxBilDXDxi4AhqRBj1WgrZJn1jKz5QPH451JsqOr
DV/x7cV4X6HAmhuN/1gT/pswHcTNMqH9MF5uPPysqh2wau6GYy1Np+knh+w0X3CldJN1y+L+viz6
PTdO0+IXK8IRWiG9kmgcjeP4bpXztqLB7YfQGwMlLA6VIXk0GAqOhLC7pMhEGqT6GPPU88A6lrY5
iZBD9QSCqRXb/RVqTTiDnaDeYkXJnQ4DbaaFC7V3LQK2vpWaKRAmU7Q4h4Rn+mOD0EbaT2biz71C
jHR+KN+Jh5rZSzAn2TFw2r2klSZOdehRTYwFkS0xZdtEpiqBpRZ20IxYFyFHO1CvbsjzYsALegkk
pQq+ESKCLpZdE9DCYB565V7opk87vZFfMk5xydvmKqVUpzHMR8oktP2NNYIOr55kmj6UAoqfoXHV
/3kNuO321oXjdWEhHzIxI57tzEe+YrUBtBBdeIYqa0oQuyBY40cyEDJtavzBe10iQByVI7oRYlR7
yz6xkpOty2DjXMseGG/RCrAOA54prq03VcY5KQDbyfIRYbxuOkKw6gVSuB6itNyPTGX1Co/AcOTT
OpOPxMZ6KzEFZS8Ukkg6AHCVJZTY7CcTiIpw05T6aLXNKR27s9pVl4J5l75X/5TteiKZ/FKGE2wL
bDvSekEdfsRWfZXMjPRg/baSYDGirpycvOg9wcsiZa2xIBQWtWeFUO44/WJEFLVs7BuyAIh8sLoz
K6iUSGRiX9wVUQ0PqA5KyQrG8XtWDmU2ecMztbk8FLaxqMs1ppm5gclP3o0C8FH+10DMl4WoIMYR
0SDPz2bOBCGj1b5wDFDEGAcSyAgKUlAszIbmWrITA+tJCwFolKBp6P3M0UP98FZSWoOvgCWUE/eJ
rN6g09Lmoy1nWOZpf7WEGQEuXewVMl6v7KXZW4ibQ0JhuvP8xGdrWYiHzNjDnu0ZBfnCoAI1LycR
gdOoCj/NRtoo+DbHNX0bMwKJ8j4YF+VtWlFTdh+DYSMrAM07Hv4ytPcwUVAYnrD5sL91NAbbhK49
+lg9LfqJ7bScDMeiI2id5iL7hmJJPMs5jPtTFwZrMpDVHHoVobvptKlIM1Ood6SKV7ZdioYWC5L/
GcwjNJ6QpWSOl48yZgz/qvIdkTwuwZ4yhDeSpLT0FagGLgyOz1sCpa3pA9XyFwNhLuCEQt0udepS
AD368rykK0Tq5hIK42qjG4Okh/1zMsnoCn/H61a1pB2L3bOJCXRq7HMn62ctVM4K0oruXvTi9ruG
n8e60JLoNbuLttMoBnGbQm9RR0zeeY5PGTw8fX/MoFEdye/pVQ9/NeFdewP/6ysks3B6BQEdZp1M
djI59get9yt0cCwaLrYyOCJWDupoHfCewMbtvaTcStzUFUPyWkA8WAwvHR0tm3eFE77HZHCO2rjv
Ch0jKnAfuSKXtDH0R11IT1Eab+XS/RrlDxXn07+p9vUogZMng0xX4aEtOwLZ6E02K1xbQeAgWteB
73UopCs5xOpAuwqR34BzAb9x5ZltGyLWsRFWET4cABalW6+DO8XHuYgO69vr2+t3WmrvKsBGJINI
j2yavTyKPEudGQqAxm0YEWb9zurSXaoTBWTsuqjbNzHGIN6gaY4PJkpiA7+aYh5yGKCL9ptFQEag
rbatGsVZRH9Gj7Me9dw4yHLmZ7XH0GWj1FRmTc17/V0nBMe7HZL6eqtwcoJQ3JV8QpJ+2Et8QjpC
rMS3ZuAvX//mUnUHi6ZU2zJDNAwMZUW0kjM3zc1tIdgoDeeMSSYcqBzdmwSIVz8XMQ7WwZE+leZN
UtYPadQ+WJVs1mS+h0zoZdp9JqIAg71FOxQDOVGbcfFFbBxQzjlL2wILcJD+Uam1F0heMXPtpttO
+c0KZVjC565VtjYTtzq7mhEItQHlQPGuZsX75LU/mUXhaPuiXqEfy0cy+7gXd1K6Ty4hE+B5YF1L
9ur7NP0zpGdOySDAeGfQRGIbXWi/VQCrlFDALWqTEu1vqO8pgG52Fkzyn6bxQwo2y7gAkLjS0ZVw
57Cth9ZXx0zEsovnrHZvEXylDtnAul+qDzP/1atfY8QHybpOXPYTIH9l3as90vkcHYu5HJoHOQvl
i7kKX7Wt3Ji7u/ulZjnItUvXH8pWDfq73J0Wo3JWEgWAIhasobhYXVJP3NT4TPUSgoFM8cKNVWLy
lUkG2lrwHMronT0UgUjekuue8mOy0JNV+p3kpxserKyOImTBtlpQUtcLNVLDwkBzzYoUAKE/LOIl
EiBN0HvfQ7SPpfSuIX2lVVFCCop2J9aF5t2d1muqPs36TwPtZAZ6YYE66WFhRM8ohkfxVR0Nbhlm
AIgyyGaAQ2yQS5QsZ+1PzDIqyp1uflj1aZFmV0u/FDhrI6LmlynSyTpihdnw6Uu5ea/KTxzdZgLV
vGQx/qZlO0FcZfzG4N46WzDereZjiBwJ6b3Co9r5OVrCcCEoBf+7aT6Kj6WgN8ciNuBNwYNEFNY7
rsT1FnrW4NUERVYgS/ufgTtYIaRXIiSe6nFcHAXObt5vbdQB6a97hst0mpm9sFIgySYT/7krGtwV
ANw/NftHMxhPV8w6eohSCDTl2MtB56zqsAv19y7alsZ+mtiSqWg3vYJfXQi+6DEKbAYtBoOWNtNh
Yjzqi9kXp4ICNGrvSZY89FZ5aFScsPRsBFyxutV+6ShdonMvLRwf9mWyFj7zINbxNWMN7bHHIgDx
tL6HfAh1vNilq36YQ90bDaxT6LobZg3EgcwSlaFqsbZsPL1WvS7/FVXffH3GeM9bOHLlXtKhG5Tv
TC383pgOMtY7miVzxQUmy9umubezhKNmcAs8QHqKOY9D1aI3EksHlui9kGqoLDISgAfCUvgiBF9y
1dnJocv/kJDYMOePT6SExdtFt/zVsIOx364WWsc02qYmoeUaZbZCQTpXhDC8SRYVI5NydkQ6H+ZO
QeO0/EQKt7807bVOwNaX9sJEamfVHpNwisaQ63+cK67R3pN1faMy8R9w1K1oVIJUw3Yl6pOusv1f
73of+43NxOXl4GC6WeYfL9XNiF6lGj4n65f5LiZs18tfRSt3hm0GNRl4WThCFeAI4iiSFfVYnPCc
eCRBeXYK+fRu5dlubfYKA61cRdINc2hd2z1+oFnUh0LhGh/B1dDU63UQUjRQB1TS3/o5Wta9GRSG
Pv7LPAMNTYaVWnR/eSDHbmRCnfD2I5ChiSf+pKys47fyDFGoEUPkfifUUzZ3ZbdtD2BKn6tt3b/4
x4noKy2+YyWb0Sb0fxrKva5dSaZmWBVczFkCAYQ5P8wPsWEeSmTT4F5aclekBIQlPD2eqfKYpwoa
agkk1kYIwjSq1q1HLHOkr4/25Kf6b+bqhDRAGjD99lLc2w6m4yt9iJ4EdBFHtolWVfOzQgGBXh3M
ckHViepnPtRYQ5LJhCmd74qVSzUSu3SUMPhzjVHoZbeklanujhyArOyRNgoMztZ/Mw/gieaAxzBq
Ar2fgqpWgkTH6N+QRdLr25o2jK4ngL1nTY/sJ/kxxgMDlvCwSsVB6kPPjlSv1nhakPD5L9zti4JT
deUm5Z9Zmu/nd+X/eyI16vyCzJ3JF23mT7gBi7rfob4q8xXpWT4DWf67fFb2vJuthJGD4q7sRcQp
bTIX9bva0bUvhmtpKPX+WRPaGBWlOShLkVukvG70WwEYEx/0Y9GRGyrPhjyY0eQh2dmwwcMHv4at
x7nOh8uICdMYpcvkTKzyS/2YVPrRxcQgTWxFQWPAEAvbZC98XFqotrUWQwHADAUXFkEBhBpH6ReR
V9spIZbtFYDAwbPgSm36w7iNiRydlnM/9fvcVgJhsGLc9J6C3JER2FYg6aBXHXufubTdBYjDUWrt
50o71L3pTczLX/pOvX8zJ7JoeoBeaMmdyB4voa5eRaqT4VRebXpkkKI/KmoQuXltv0J0NqHf061M
Z1IWATQSGF8jFkshGJFTYqDygZWAtBJFHnmvL9Byp7uFCxAReKxNPyodpVo5l3ODP1EjzojSP18C
La6faxe/zbZ4y+YtZxMh2WxY1eKezsmdNXdaMk8O2xuIn2vRRMjc0ouINvuxn11pO7INGDf35MTY
5db3xgXU9lHWJ0js4tSlpZOZLGSJ1QS9IXRYJcRbmXzfba7ADUDYp4I1YXa1aLsafw6K/oRRLHbi
Cb/JYJj0j/6K5QT4aKCvElErPIlQUAsSMFL1TpBGmz/5jt9yu/qVYaDtC3QA85WUs/1CwntUjNd4
yK/JFS4dcj3TJ2whqGvy0gbCWKNzFIK4zkjn/Vc1qYvqy5OhZypLh29uPYJ12iBODDRbO7KXvRD5
60tvCmO53t3X7lDfNEifq8pd2j+MC/LVlQtmq0MKi/RXfNZwta0QEG6NgaFNir1qsVH9iuxjFuGx
fuEW5q1cfUvfJCdJMjlhRb3VEAgOlThVPbEw1hjocMwElfYQv6uh6U9ip0M6KNExKTUk1Xn1ur1d
PReqBKi2Cxblzk17NhztN6xdhIGtH6/CT9TPlXyC34tZH7HLiQKi4O+8OYgqdjW+X13c6wQOMhnW
aefKNxk7COTRhVlqTYxauD5idQOmNy26i+hjF6OcUx+lGGVZXAeS1dPHLwG7MU29ZfpppD+sUWLA
QQws0qBhn8EBYM5AyxdxATOJ83SnsCwfbdzVaBO05u/YjiqKFWP9VEj8xSZFWRXu+fDbhRyoTEBN
STpGEe/Lb5Q6nYkiBZNh9rteuNo7gtvJ2RAlyEiI/IiYvALZde8VC7e7mXp9SIixpmJa232lEm4K
PYVXhrLIqaInYrgVgOL/AUNy/PYvYEiO8XSgGXlVnKQWzEXMZ2q8cNDuwjLd6x7/JpWXpY5us8r2
DCBP7GmS+WhovjSar9oafsm68iu6DfrwuGPreJX+mbk1K0Bfr0tXP5mA6xPU/8hZ2knbt6+VVDHg
yESVQzi7LNQdHJ5dG6ifBLVLL2uqYzl39hkcN/AdgipX6CKtQxxiLZtqr1HLveaYo7Rv/pBFFij4
6KpwPvcmc7WdpGI8a2miV+DOJXQaTfUHNJJxf+mW1wcCUQ8WbfWJqrzIKX4ixsyu8mLgJHeDQJe4
t7z02RAq1eWED9QHhT0Rod01n80Kxt2suxpxWhq+EEvGl7eC75V89BYKjaBKI6jIpOhmxo5wQmFQ
D7ck4+6YYNivjLfj2HhSIB01q3bMpwdJFtjcuZnUSyAOKdLZEPb5eC6t5Zh/gOEvRmjPc3wSFt9g
JV0KRhCM5TZiLu9L1QFjfUiL8dCikzUaWBTsvcqryqFc3KvfkqF66He9BpNdFE1e1gIrRZgzEvul
vPyN6T2BYs8koSqYH6P6IY5IAKdIiCNSTRXbIqRl6AhkcjIzI35dFTtTwyTClj1Buhf+qkzt9fxA
T9yPF1KU0C+xMi4jn+Lpd1Yvhz6ZfcvQAoOdK+iC3fczIiGaApBUqxurHtLDQWnwUJmj9uxVV19n
N4LWj2hpgVNGG0gNRoAw2ZHHSrt1jCRlnKoVKZtpTgoW6pptr4TBQtLCyDmSdfEpGtazpkXXuG5u
Q9bf80tJta3wMYmOktkc7eIDyhIVDrmSnZ8mn2VpuEPKRV9tRyLpF4CSMfrbqf0aFNnLcV6vUuJN
Lbt39KR48wdY5clLnsWOJl29YdV5qhFCzCjPdCfGvyP9KASjEmKeNuOO55ZQXqxkv2quUprZa1VR
IS7HqmVesUm88rr8LjESZqWzjsrJVBeeri6ostJvPyOWPDNBXd1EBWjDiJnXI678pT20bHUVtrq5
RAoH1CmKIh78QKEoMuXXHqganCqrjyl7gdWqgUNA09HOuOrVNMjeJDZvBpkNa8RJrqgXgf46k3DD
a1clfSJTtQbrsnIljkPC74tOhLxb5dGSpsMw3poyO2EG0qC9DpR87JZkyLMTbteQ8BgR9Y5hnUgf
VBXGh9w6w79Q+hsKFFqUVCBs/JX5csZ8ecE3NPbXRlXhZtU7pWcxET+b4dkAMDrikH81YuKsQqWc
10BhtKaOLmmJSK7S14glZOicnkv7Sbjax7R+IAsrkSDE898kczOkXQzDx8nNmjcaRNzUL91YLulX
5AvW0Uyoh2yeYGbhwNiQN2yrqd4a2A8EfL0VXV8+H3gg9Ncvmg42cuhR348I3qzUGcXvl+pBZzLC
/nwsPiKkRbEXdxAkJIVS8l+8K/sYyH3OwnJ1LfTEFNOVZ9LgPG1RIEfv7v30I6x1M1u3dv4Vl2yO
CXkhy4PlVCh50eS2fUAxvOTVHuXjmmGWyUB5I6gqQlh6oGT7SPfqFQMv0SGNkh8QamlTdlLKApeG
EzuDzAgCPEZE5DBqOxy4e8aE3CaHiZE2dQNFZojFs13+mqJ3xigiFLndUm/X5hczu+NEfR2x05D4
zuTpcyAFzqz9tTiZ4PKs44ZUkwWx7mIHJf2SNJwjJlYTf0ryqXfbviAiDpuQnd9G6ExZO7N8vRMu
L1nJdkgZUTmEoIXWEPTZtomrXyShjMVNhvFtU1FyqGRnQ5A8lu5ya/I78Bka///Y2CPdUJ49VvS5
MhFKlW7B7gWdBDfHlp549xJFzxQTIle50IT2puScZdWWv+zvgtibLp6OBncQuojcKIIYhK66621S
W5MYtA2Oa5SDAI1O8U4QadZpR/ivJTDlokZdHxiQeQCI0vKhtit05kXyrmKlqn3GQHhk65cF+Yvd
BPuU/WwmLmXYSpWAd6iz/+kvAw2cyxTOJaG+bvepGsV5Mog3PQ3NwUbvgBHM0uNDot2l5ruXIXgX
064EeUi0hyZcGkmXnsq+6zCm0cHWBRheH7ctskBth5fJwxUW5DEzCDn0V1Tu/JCSz2W4NKckRhgu
gYcbz4lNG880MFpA5Y0+kwA7IrBX2c49iso1f3Koj2isRB80+7IDc2Ccem110eXJjCLHkekJgXXC
Q11BRZSiCpkjsTVtNvu55tj6pSVfHogbYgGyHCgjiuzvCrQ4Y+rPSp6Emgzz0VUsE9TMIAEBfGmm
C4m1W8WA4IKEXZQnszxhUxb0u9I7IT126qB1i/UtdCGs/fz+4ohmYGPbyWbpfrJAkTD6deu2ZvY2
8iPHZTeAm8OeZ0sH1ARiGh58dSPbbjoIz8grT2wa1qUTzow+3UHFJcmWktxc98U/sv8Or88R6yIa
P75ndg5vYXJDlMrTBUaKPsrkgFDt9ypoBx4VtnPWDzyJnWZRR5tbKR38WtrZxWUaFuo2uB7SwWpo
fOxL64z1rRrReLRAZDZdd2zM6Wol+u1jIilpwf2m8nIW0wBHhjwMpGBKXDsQoC15EbNOUrbkpXFy
0Ml3J4qAFWxKihDgGmi+q3HHX0k6/ag6w29BuKrb8K7Jjea1KgABlPHtE1SKkZ4VwONaSRKOvGxN
BrZCAelkmoeqSgJFMBNwWghk0Spv1fZNjlvIs/0T7SoiUiyUXSEFXQO6JjvXUn3mKNQWHyGZ3+sX
IU08vQgzsafJIO/kDcdL+tDl/qyTlEaLKTwhBWYbH0KbVDleU2LD3kO0AWlGTz6y6JB88Ym3mise
3lvYveL9EBTCnYw30ocGXVWZyb9kmN8oiITm1lFo8l/Zis3irnruAo6FF/wniTNk1/KxH+cg0qWN
RXpznpGOGLNrdWPmVpBtbRcSHHYshzXbah+AV0UQMQyj3cEcTjVIBafRVBwIHtkrcGuZdovOkGx8
vY8z6AvbVd80G7+7aPZ59mkwygpZETOMG2zZSxEIFVN7mHJ4D6GDWv2sRM0ZCRLRexQCIHG6fjwX
oj3Xa3K2Dp0dnbg9C0k5Ff0l+bH0kHpperRBfxwqjUkUI+cVvIlEw0NYPKfKCrRHuQ7NcmkIYBrO
zX2yPyIC51XTaf9Cca31Zrva6S6JnxPB6SM0H5yirgk3TaHgZlXDhtOaD3kSH/NXWqULnjUlCjjx
sHSw/zc9nYDBl3BTobcYGtqH2mY59cJLFtV/p25KGwc0ELUeTvGLBe+ILQCWVYKBMANcGCi+QjlJ
w3T18kOf1M3B/m7BSxOYZs7GLcwTqEHMepdwO5YtAl3lu1DXj8q4DlydhbpbySdCYCCxsaf3eYmN
pdSV0qcAJ2bY4KMiL8mgSWgEybBjpAzGxZZyWvbv6fSv0/KLVvTvViT96lF06CcmxpyZK2emXkaB
VirQNTdqiARtOkcaO02/JFypD5Nt2qEjNXtfYmJocHmZXH/ZC524/lHk+fgSKHeCGeAwXEs1vEVj
8VgYSSRIgZlQGR0RI9XJrHvWjQws4p5QXEcb21Ne9ifWxJSGln5aNT4fHKSt1pMAOl96zbiYS0iX
mlxNYP5A+7iKXaEzDTX2egrsRccTTnDVSEahGM/f0WptMteEk1WxJ7JNOi8UGzZML1tmdTfz5id/
bclk3otiILyQ5n6hW0G6EnQIkerlz9w+LJtpsfrK4mFqBL2mfY+J+NIFCW17E/SQPV6n1M0L7Rhq
hIsMJ0UKj7RWghUzbPNZNDuTTUfMB9GkpaCzdVQIzKkyokJ5TkaEsr3c1Rzug2nSRQPMY5nFNHpf
rHiqT0tCYFL0kMvHDAJCMdR9/qkIOWhq6oGlPqhtgeqzDyBljoglI2M5hfJ4HqLtkhdoOkZA2wUN
jbHpijyQclaXL3MRfb02BLIYggyamFUHFjqIDPGq/IpjwUiIBBs9nXkwZXSuk4nJaWOI6NSaetB3
E+dDxRk8Okny1WMqr/Jh9zLUxzk8hQ1XgmsSyCdVFvqXSyTAlCbIoJGPhE3tWMviyBlj9AdjcEfG
hzQwL4mQiTaGr2paoI0r47ErRvAs0q/tcSgRUdXnzFoci2TdVxwfc4JOeVWj+zYCoiPV+3Xwq7a/
tt10AQ3FqOgjY5cfLukxkeFzt0xrZfJuFFxVXG/M0hp2eVbBMKI19yZpdAOiVKs3vApJ+cgjXC2f
qWCVMw3usGc/7PYT64G5h0Y873K8S68IMRrdpMecu5NjLPNsr3Nea8OyDPfcaPIcaocplg/wj+ZX
lWGKq619WRaB1ap8rqfppA75Uag6ONvGZ+mjfDX8rfuJaNIHZqudOBuc+7gI76W5nqsUjEe3ls8M
MooR30V5zQETjq+pAjydf9EiLkUjXTAJLWc47lxKxP0WGsznN6P4LP/ZyDcWAuzGV0dtGZ6lZwS0
NFgVX7NpmvFzi+rCdOKauTwTd+mWz/wxzS/FAnsqnsNxnsGtF6hntK+iqQhb53YXhxgg/2L/iheD
1ZijLDQ/5BAXUTDOPC21eRjpGccNw5A/hSExLUW2uI2QU6MbmDghLXofxV0uf8gRO0YK+aXWhV72
osWMTnOH0PKbNOb3WA3vogVMXHHwnZsjdPio2Lb9aTnzte6rlZ9fJx9qlYANsRuKFDbvsO96wYwm
3U8/TQktskW9iGB4yK7Pkt1JR7qC0iEg5jWQsECvC7w0ovr96dPWw6NKRh07T8CVcssoBTK/bB5n
7Qv2RCdvk/GZTledfqFFOB0d8l1UE5ymnZu1ezNE+LbSEUWsei3+U3Ytk/VCzkOzT9mM5QyaI+UY
ZQZLTAQ2jGxyYHBD3x3lCMt/pgQpOkmLbhbBKGJj5rP6Gu9zVGvWE+M5/is9Kq5FOp7NiDOoiKGN
baSi8Yr6FtkAvQynTG+JPJzU8knGLGkhLZMN0mGuhbiPBLAlrQmhhU0xkRjL5o9G3KxduWh1sg6e
l3YsViMQBM9IRJ7+tnFMK1glX2kI2LMl2R9t4oAWT1dfRGsKOrKOJv8FiEsGC29jH2g4EvUk9FMh
+xmAbctmve+2ir1j5zXKErVKxVuGhrZbXYIt3UqzHI01cP4nS8dAZrE5gV5N8vhsSVxaC4vznBjR
XruZiF8iDsh0RwOZqSmAyPiCkqCaTnVnBgBJjmH6kybhXuvny1BFt4yfTVey+y2Fk2Mdyt+o9qVM
/cia5FNSs088SzwB6FTRCojplCr1SSgtbofvquWHIpuBkVbBqCtEJbDwpEjc7MmyPKlNvRXIfQoG
y3JrMVhOcuwSpCg1KKqU/XvX+cgtzror/eoostU4xS7yp4O32UT6XrlhJb83mvwknW4FUH2zx+Jo
0tHFq/rGMci8gcF/i7WO1+odFjgWIbp1kvNerT7rdmOV9yK0nCJkU7YMD63cFoxqSQgKxH2j69K5
6LvtYpgOkiwVIVdOLpFdRe40t676MEEypBkCN5oA+q1Ve0W+b/RGYBgFsRw7iVRg4tROSVae13oC
iHJat4KAPzJdY35pHbMOVrhYsdL0YuWH0rDW1TF/kWoyZoyyoydGugxf9Mw+qscXXa/29uV51D6z
Uzg+M12+DI3xlGjsigK9IQOxbcq+KmLvjAWt4J0X4+SP5qdkAaHlDCEJQCfxtbYwgfPQoq/Tv9C/
LXjySQKbSKpgW4kVMOd9lSAmiQLyGKKglLG9wjoJbPE0oYVR3wTOLVV7T4r+yU/5MS00l8pbjUve
SPqnFa43vpzMXm9KmlzleqNrX/k8HhqT1TG7588lCdTrws607I4LolOTLY5yt/sfPTNP8P2ORuLY
rG/aAU4JmTGDzIS6PnHn7bWw8kg5IQkPAAAFLyIFI0gx8CQSPYl9EtOMkDfa9uRIaK8gLe0cQ0QU
63ee9Ke8nY+t8j+Szmu3cSWLol9EgDm8ShSVsyWHF8JuW8w5Ffn1s3gHmMZcdNsKZLHqnH12+C5/
sjZb4gILitUa3XLeJgCqz6WB1PBN9mvgSGOLTiOUDhAe90L+DoCwHLDK4YJrBAqaWTqYJ2Rj0Lf6
n0PpQMfbDFb+9Cf/Yc0T3wILyWZZ9clNWiV1eS7y/iTEcAxFdRATseskLOGw1kkISwcT4ckSHEmy
T5nVXQavMzsma3nhA/JhozE2p2UMOasKeGiV7Kyp2VktFlHaXxFUBmF4z8LmNqXOpQFOXTappyTl
NmmHbYvL/qD9BZAFLUJe8LjgzqxjX9pjs2bhU6UtoQ/HrPNmkp+iGp8R1qK417XZXddfxC0yYurO
opJOTuZSfmxiCHCQ66fVYOhQ34WXi9LTcwRI091q/+HuHeGNtAjJTWPHrXU6hICSwzNOKi4oeFLw
jDFXhBv034EuhoOmozZID4FYUy9tYL7vHOzYjJUYj2NsYeEM/I14ps9ojUYYe3Sx4j3XzJ1d/Orj
0lSL48iUacgQ2iG0NRZTqiJaM72MZMiuQZfSwUEj1TFob1JQbtrwVlJlyLsGoAfawRI1xESMfKes
DYYCDIewFOix7WtDMqL7hz3iTcxo567WPRGHlqj20WDvU5z43HzC3WKyb1Si+OMPyLQ6jowecQad
bHqPbmpaPiTZeZi7rx77NLnszpZcnHvs0zSvwHxNzmuQYQ/obKWhNEOz4kFW4qwkbS6m1DXIJR9W
QotXkUGIitIgriLF1IZSm69qZuTJPCP/UaxpJWt7B8FDw/eJVX2bWBepbrwcgp3cKTtfwUvVS/sI
CX52SerkEo32GY6VHmyrjNo+AEtac0BnxKQw3ldu3tuoL7pH1p+dWfCHW7qGslKo4xZxz3ZAumqH
1DOjsg1Waq4gjzyqTncMC2XpB+ibrOmCqDzSpVl0XsxCpsQToUn3i4Ci+rZz8xDW2VGPsl0VbBM8
3MDFiDjY4byAYmyDpjj76mz9PFKAlBmqwmS4cE5YKTKTTgeTxCPTuCRhs9OAbcaD3M72v5sRozMx
rkI4ngGfY8SGBVWbo50dcsRU4dOQYBRV8knMEl0PHkSw8QnGWWVMbCWS9qpBcTG3cw2ciOpsXWtz
wgRe1qG0Io2d8AQBwGIAsAxCXUv+ylLinYWOSOoigs+wv/Kh9BMwM1SbiT+ayVjVjPESRbk9mWuf
uLCq+mxikCnKzH6vhhZMSrzQcx8/2Etr4SJlOltHUxFMhEjFq63e7ZxXo1Rer392qtj5HZRLu9pm
nz2+sM1grBFJrnWcn0hR6KM7dnCnEN8SIt3kF8XHJWCnQYwwQZUq27nu3CQEWeH5QJA7sXEJ8R4p
tTai9SpEIv5Ny1L8A6GwmnXDEyw6L8fH2CLLLTevKn5k8zWrmwuuRznUCcQJOqkCqt+6Wae5USW5
KjqrJoUJDRZfkLEGo8s2bfzU0B60lZdRtBfm5OEbMZLxrTBF1YZ+X6Vib2vLuP53qEJ5Y6OOrtlC
ZbIlwTDa7lbX+xiSik5cPDPtpRZ/lPIDnYKFXZlD7vK97J9J8KsSD+3MjrBuSdxXfCqzcIsBMJ16
F+gMH9j6FlP/DCc+sNg5WH6p+cGJ0f0Vd9n+yDLyR/UOe55F3xytKr7mGVMiiAaDSlA5gtb+HBXa
Iiw/avM7W9mAGQ4QciAnmyQdmZD0ywKWFyKN7VCKbS7r2xEool5rLHlfHo90l8CoAooKahJ56E/a
hGoYA3uxjK4iO9qzUTZwU/RZeginNmMjtuCi5dkuvQxgG+8JWMlYdpALXoaLLGGtYq9dsCpTedtC
ujSETlgeKG+8z3hQq4juCs0hPl6JE4Hz5pOrZ+bGt8SmYaijV/aaKnnIsoXqvGKMgxITFLV1efUe
6inKorI7JADCc9MXTM1T7s2no9tPI9SfOLViKNDJXlNIXNhXpcbvsfxjWgfYeTfwK+2+NXkqgQKQ
qhCkLAjTiw8TKKu2sWWulvSnwU7EpIuthDLoZljlVcTZxWb6g1ior+7R/wcnAnkcsDuHgmMca/Or
GjDWaUn6HYy7dCsi5MQaBAklcRF4k9IsGFiEfreAczTBUjKkfe5c5d7g5KfZREitPUYbS6aUNgxP
r7WBB0LGqJmxjAboP6HH6VL0v29qcRvClxm36xHOkaY90B/A55M6jC25aDEAmXM1fgAg0Rep4SbZ
KeLF9hmll3EmpoUvZNY5iEUCYmG0bEGck58OdbWMZ5UNofgaWPZ5zPQLeWva3ghtAt2WKVEKKw05
jVoAGC8k5JwGkHhTYXgGaYxibFyp6XManxAASydb+8qH3JKwQIvVLvtWQUvnMh5qiw8Nq/t7DRGo
BkdJ/eYuyQslv2Za5oXayjBIYdzHGiCV5v3kYYirNzIfpD4maQFmyAF/h1dcfiQNvkY6gtRQ3jnv
FUqASN6ZSG7A5Al+NaCFJ39l9x5nyzn/WudP0B2kIVwNgBFazGy2b8hVRKM5ROvxGab+W99gYRMP
K7VpOZbtlSl3Z9NojnXQncTQXbIc2yxlWOVe2yR3jio02f6Ao0O/S5pnZGPbmt9nLWagtmhBFrMW
k2wbOTXXdfkBiiGIArQheeUnSBZuZLnZotbxAA6cdYYjLCAckzIIe4m06TQiyqjp8ctFx+A2dUPi
cX8UBEqpTnGU1PgYMePvYhwcRnsnPycsybkRTMgLMXgF6VkKtjEWJ/egJ6sS0+NsdDWs02uLOq8n
iklmAtt2h0irj1afnXTFRB61LQEIY0ZdaDeLh7C1B3knj4L54sC4cbavn+vMnuc0JXtG6OsKQDMw
l/2sJlhHTXJRu+Aiqzo5Y+3Z/JytyLHLCNRjTF57o5K8M1n4/SeL/D2F7Z73b3KnHmaXdJhTOGmD
LGBOdzNDFluJVhA7t7hS0Jtrm17lRQ/qgNCRZnnZ5BVu9XG9qIfiWK4Ird8kFnOobNpGcbrLyBWu
f+hxRwvaQrpXsCSt4Lcolnk4pJlr5c2+Vj+L1liYto9j6yUIvitysbOUJnCE+enSQoDHOusOx1Qr
RstJ6lKv5W5a/KkQXiRyiYNLqRkfRflZqa7un/WLZKDPhxtcaPjsWm8+LpqibnfpQN1ya623ANtz
CDyin3ZyfSYj2BrBxyvtvWBYLzsIz2pE8kzcnNx19ADSkbVK6UN0+DgTW26wNKwlurig/jCOM2PP
Jv6JiLJWPVDlZos/yGlOuWYEnPvVxn4baBzwd1dkLDuY8/znFGsttZMjnLUFWf0CKcAezb1syccI
fWTccTSr0GUGrhZYsLSqiLA2DABImgVj8lKDbDpL8jDdWs+MKgziUo5FFC3yxIiH9PaYYxKQPJPA
4nzBovvwZdJfmVRUKLEWxRuQd5Z9+SPBpkG1LitAktD0mB77Pz5+IxCBjH1Me7EKoHSky8RhRuYs
NItBgERYIQTOOt/5VPK43AX8+Gyq0yrSLQh1AszLixGe4UiOIKSfN9vMTzkm2Ga+lBOb3a2/5O8W
nGsZKjRyqnGSV5wFZO+8pxFwTPdra8Q9E+FhcfWV+Ii1X+71C3LJvDhsvIjRc/+nts6hxfAnkzbS
bBeHk8obH8iyyObp30ZGp+XccSWnVFiHvJwnFcuquybHLlFuGNiZVrprQBZx2dtayYQqyl8bUDLq
5pRMqmcbNJ14FAbGvo9S5JYVtJv+LEg8ji++XV2hiN+iYLhR2NCN5T0iTsy2bRJpY5ypIektehQ1
PfMx0oJTr1HrQ0zgpKLZe7MEq+2TvajUHRuMb251ZdgqthsmmTtk3c7ugUQ6E4H+sASAtBxy/HIs
2qiKqO9XC7PVbwYkoSgpsSQ1sdrrzvm0Ur3CZ911+ZqcyXR4yq4K1dbIteNuWqE6aox1S/ZLWbNv
CnYpd8DCAZMqCnRrTuyyqTUGLyUSqLnEcXlzcH2Qh+lBok+GB+4x3s2SkXQ6j4N2k38SSgIDY0+h
0Yxpm8RhzW3CPkFDTjrkZ6ACsGvzOMVHa88eXSDeA9Lo2BG+GjEgCdEA7LOjKrWHQlH3cWPtImxB
G3XTqYPnGh3G06s+v4UPG860icS7wLEwZ1CekmvRvIcrFWaArOOGnPwaQtnpNaY6PU4bKItiD/Oj
R3Y3Zbwl6TfiXzTF+y5r93E47vm/RvhwL62Nz+Bt2JjYyhgFcCAPD9niVri3fWOnwuiF5wsR28Ki
XRCIMm2sS4C0qxpGJDrpdvCVTRg9O+XRQvpRiQY3cbtFnT8XD0AbE6mW007JPQtnPrSktmxtmvee
DBkUp/5JK0AhYdf+cz4x3Cu8ZnJTKXRh8eH6u+9jVhGLetRZQseSRpgz0U5A5TGwnG6+tknxZeIY
xSVh6dfhsjK/rKlcIBKRtW8HXY2d9uea8Yyeb41hEYDPQc1OjwNvPiVY7NMp8/0Vw2ZsBnOdY4e6
rC7ZYKtFPu5QMJKSRlGCixsMpRQZJEMoDgaL0D8bTouMxYyPIVXUo8Z08fAmT+JoCsRZIDIIg/ea
8wzjaMn4VIYaow7Pqhr2AbRpbVhySaSGqAnYoTqkEYu0D4TW1nrAEYM2AgtBR7pFVGtLP0cBpuES
Gf+bJFLaik1knBvFWRoBgXx4L404A/HpUNnbVJtGfAnq9cvHT6tjTMqHa3rejtcdmHP9UymyqetM
Pj8oXFUB8bDNDZBtHHAjQpXygFCo5K0GOwHWyeUPDGVtUpwyLNvR2afhrmHYPJQmLKCXnLwxQTHR
0QcOYovC8/kslWaeS5gWfuUSc7zstO/ywbtjt9OlCpYNXtIk66zGqZQiUg3VtT/36uG6wD6t8z8h
Dq4L/nR4WXWdSX2TImmglWU8Sc6FE7fvyfAc8clN/kEY4Fu+0+yDp6zKgcEEUS8mmqIv7LvWuIOO
uzZMlz6fUOeaSgMEVxt2w4vZ+SuRYRhgeRtTNtCNSGSy1O+zQIsX52s1dbsMh88pOenc6WJ+aqxt
GzAeYp3IXMAOP6ycbDwFBhcwjH7q4UX1ySmBv4+3VeTVpMsZ6SNEs+iLXx3C2aioXzyBMKfBPp0E
+4qJTkgmRYjBVglbHtlWCA06CLFZ+sgQaBBoH/A5iStctOalTp4t9NFYvIVfUEmxHgjG8L1R+neZ
y6XH54qfZQEh8pwZBo/5X6I7k45gXwYvGb6KXy9GRuiZ9iA0G/iZnwTQjhCGRjCXdK5k+FcHtIdZ
dxjta9ar+CskywCcoiN/hr3nntkckRJ2RO2qDf/KcHyPzi3Z1G1xHzY9PUKBXow6zViTeNt8VXQZ
FIIqVCGFr1eJJ4IrmZ6kw0gKxVTVY2JH0gwEqtggt0n8ct1yEdxq/c6EbaRP+IsxPZ6HL6Aokf+p
0jCyQmh0VHoZxCzyPAFZDjyfMA326fw3s/wOXmd2G7n3vKdI0g+LAnJTw1ZSszfpguUSox4vkjiq
vPJP+E9uf4mMQgfrE9tCPBEj070WdM3vPUCu5BZyhagb2BjbtVC8SZ+8DREOi3ZcJyJE2M9hh6sM
35ZbwcyBfwhusVncomJb/3EqrzXWaQ031LX8Z6MpnjJ/a5Af1iCrFU5DoD3y8A/bBQOnydgJTony
Y9tXa2x4aH+J4FtqtLd84qFi+vuXM/W3ovCoMt+odlo7UqzTV+eMQoFQWWSjBqNrQivzxTMUWWSG
i2cWLrox2XGZy3Xgv4WiZJi0XY49pgBbk9uVnDsj22+QZ2c/+oS719c8oG0yZLG3Rv826hwWM3It
msoB5YnQ74i5JXVFnPAtpWGDIdCduxziJo0dx8sipm+bLIWR0hq/J1yuDhP6ylzBcTZYRiXolfIh
6B81gews/LPUdGvSM+cfJe32UK9FQoFiYO7+EcGTIoSxs75ieK9iXEeurn+bTbu8a7xcjb3bdFCg
a6FqnVOwTn4Oaj9sAP14gHDykXIWNC8NIZyfmu/IJlAIdnXe6jB5H8RLxL8R/kUlfIw+whYUYVhF
2FcsYBDhVROiMFY8FU20bVsLG4JuN750k8IsM2kra8jDYO9kPpK0GRPt0nUKT7mxRAVRmPnOZms0
mQhRbnVRv+xIaIxga+LkZYvleLfbHCVosJLD3NXUAMdD1GKwjHJ1ThFXCVVj+FalV2G7WnUiIKnP
711LrBIDQpWBXltdbLNeIZFZF8ZLzrBSpAcwivc4J6yHx0gLmImHF9zG89FFpUESdWHhOJq8MVK0
seYgYrqVTGiv60oAt4Tdep3HzsJylCuhT8jrVypDi5Tg1lBxZYJ/kGeUd9x+FrLmZrAyIBAz6LLX
diQ2UrxrpX4plZhzOecO6FgAPyQV/jUhONwtTjZSpWzUCkQ9OGYkd3QGwWDAU30xLcfOX+f4RxBM
q0TppjWQKZj7ySCWqM82WoKlUx9RBzhrEuXWuXDj3rhqmXM5mSgvmSTWXAUfi5PiPFINMso7hj6J
ieFHCAMUezVbGIcS253cyFYZgaJF4I7B41tte5QNW2cOwNaGVSisld0AiWJlp2H6B1ud++uk7Rrj
lDUHGlx9RGhoI+k7YiCpdCRMXa7urNM4Gt9bYVHd/zokYGs4E6FIZBwXI9vX1dM4oGWm3kinA0aa
x7Q9QxCzh99ueDouVcJfDOaP49p+LgGcvt4ziPMMapaRyQemwIsRgu/YFZuGBDm9vsPFh/bnYwMd
/bZsJwoUqYJ6CPfi6HciOqxchvUjGk3P5znv8x9zsE+INs+xpZ9DQfPsUKpG7IrWsiQJzmEWZ9Rf
FEAUBSAjNwt0iqTDTORnjM9ORuu22Q9xChF6x0KpKBvdRgGRtegwzWmHQ8x8XGJOU2ZPecHkZTUk
lSfJ2CXAtfGBpGYdkv9mYr2FQDhBR2GzqeLRDyiGfFrcR/wI4l/doYXN5K0TmTgBLzMGuuoQ7vDw
2Zb88XF2rvARDdwCyo+i3Vsqo3Ls5zKKrJWFCYGOs9oAB/Txcdgk4zP9UmIO8wnP09kWSDBjwc0k
T57si52ae+P7lJiPxNQezmdgfeWVfo06/+rAlsopx3wciqxLNCDDh+KRhni9OtfBDg6ohw457nbB
yYE7nCfFSeqSk4UBNUY2usUJGXDNoBMPxDmElttkH1JhbtJeg4k3bZDNb6zWDfLJi4bOKx9KIs4q
KJpMPTsSwhzRETrxKtbvEqYt1VMGiEvXLxXObSPtZboNxT7DBjujLw/gpJaxiXU0hBMOUGoLMaRr
ik2OPcgTCyz2PnXJd6mxodYucGQwILgwfDAw2C6/g3LOsScW75OEz4DHAacmTnesWTjnhaksiFqZ
/W2ndes/K15Plf0V9UxPAdPMNSI04mJEyMg/yeVOrdAMxGdsCfHJjs7yu0H5M2FFLyDMc0fpvhAT
vLch0THhn58lW8ReoVhwhCcAjQNAjLObfYU47cM5RJRRhbOvwHrzYCuYdwtRY3O87quHFcQ7RtP7
VFxLHqHIK+0Vitokt9BE2Gt6BAxySo5Dzmz6zsMYeTn0Qcw8xLmEkinemuGVNSBq8JAs7VHH4ub0
DL5XOSpLkkIhFYN1FLCzPd88p3K29H+YkXri0YwvtexvA2WgQw8o47eEghcKS63Bs4HAxGBgCDY9
2n6Tq53ybe8dhlVNP210w4KrDo3zbPLNWDhcj5MaJ/DLQUyo7e9dsyx7g8QmBFDOXYmzu1y41CEt
fWg396E/dDWUwhWWAw70hM4ut/wwDUfZ6Xs6oZIh4/AKh+ZhDFefrgRmvTnduMYm9z2P8401fcw3
UKd/iI33Srz6isyT5uk0XxC9mSNOLmvdNs5pHOw4pwu0xUbaQMkadpRrhoXUFKg+VdHfW9ZmqMiZ
PIar0gZOJNSnBKPvZFA17psKRh/wxx/1Jfpf2ntouM5bVih3LWDAht+7Ijs3VWS3Sax5ghMWRVjc
ZIxHGKxYJGUWFb+pubkaYJdggy6+EAhmzo5vF1LI2rYNcrSOKKBL3boDxPiuGp9rI4WZkx4qeh2q
uWwu9ks8l7tLYu2wF/cGigy8Vvl7thCyE0Yc6bjxXFlVyd6MgcA8IuCmD0AhFaJ/caOMLjCv40fr
EbJZsfZ5IulT5ewjmq1rk2VcfgPKRHMDAq0W/kjRbTcxnivjz1zP1jyZ3AV46vR9MeS7jsQD4Lq7
j1JMonb1fZ7ZHw6QeZPOhc8n/v7vSQv8y7CPkz0lvQ6VNIBBHA78yiYwj0EJ9y5dQeChIt7KqHGp
UG06GkFjhL/UQlVp7mdaxmg+C2o2UR6o4RyZQ/LZ2OHah8TuEIsSmDUCr23kwNPEiqJcsdVX6YCU
RFvzdPY6LjA4FPJwaSC0mkRaFzfD2jqfUdl8TLNXi0aDbuW3ogt3Dt5IzCkxlmaWsO0dTBiDT01i
tqh4JULjjo3EKL577g2bqcAQHY4mzU1inJO5Ad2P+wSrMSfYZQyQMZeHGaFFqFtcXDn42nlxa1CD
8hm45JyZtM9s7fS8vARdE+1HhNVpcqkjTFGAAiLx7PDS/cTZdu5nGk7HnNq89p/smTWbSSAxBA3p
KHn+sCMAZcRo/spymFskbtsrweaynlPAzQt9ksmyZA+LtMe8tEBDCVTsF3n5HYYM1uSNU3zTFOgo
WqhNo2xFr1Wq3tzLCxN2SOHyKW2uATsd0cXZB+uBzgW07kSfKlgZ4SDPzabR4GU4MNfb07yP72p6
bbFMDMhp7M4RpCCMyASsdnr75B/PZsW5LuluxDd51cnKpLOozJnwC1fZbXlZ9AZsmQyR8AR+2OK3
o22j3aScEEV276iS+fK2PG7ZIHhxPwHrgcu42URnkLuhtU/snnxYJaEny46jssx48ZFKJWBtFTR6
dLQ0nS1OUk7/yVUFPOG5pgigzZxbLR5Oet96sJH5PsZ9MITv/Ob4LnFQI42gzyVRc6MnKrR82rAA
hx50mRwwnK8Z4jXyVeBiPycWEdN2unV/O7xP0a8kzJNsX0M8EXh/O0A2hahdcqOzzeOE8Uhm7XL+
cT5bvkBTSs6l+UEbUc2z+HAX6nguOSaMkxSKR149QuM9ogXSp2o3OsS0nDp4AXTK0Z3DCSeeyX8G
qsPqfRNoZKT48iIZbpE/ONG4KfPTUtLwconCL5HIzA6O9vCXDKaH3G+ZGuFMSl3QLcJCn69FBLzy
ZsMC/K+2wekVoAe3koy5+aMUV91XdwnNauSN8hxKseRBSJN/MW0oqd/JWjW/WBAN9zM4NzxJOqa0
NO7ZT4vCCeRCZu2xhky+csLt50OWJEPQhNJO07Tkj5ZXSnFPUz21GRACPdlJq3nnfdScsDamAqzo
FghA/hghj5ASIOvzbluw4cj4lM2ob+7OezLXRuXdRhO7mBfLW9ob0FpKgLX8L5plVeKN78D0tEQX
ISNyRjhDBBBt5uTOtlVYIlJauQwm2WnZB3NAJVDgfr0Bn5tEdZc+WceVfCPndOJK8GvsElwYnqs6
Od3r0J4vu2l+pYbL1j3qhCbT80tbLlIJKFK61DfzO8XlQXSwGyNyvrmapH8680KcV+HEQ8UFjfEu
PQP5xGIBWWBbNPcEDjVXb+rOMR9p4hajnOi7s81XLkkJ4eHQoYhO/8o/nDbwJUKYiUE0GcIxOvhh
QzA6BEuCN+75umPzmIsodgnTR4dKENMdAEnfqPa14y7NS5cTgsd+REyJzh6WnVlurpy2w2eWkDkw
znMa7B6I9b3wPc4ZjukROzlSBGnOvubqbNjWGfAYoDPl0c8+qkY+4vhamUcJEsdKYyVyO3Ljnbqh
snYYXkNG5drgISauGaoVHk4SX+EpgjnR3rIbzghWRCdARShB0/YqngONenH+G+6jvEeku2M3LP9s
LqWdfbSM/nuqYm5g+RjQZ1KBBfG4lFgw25JHJoOow9KvHiCU7vjTA2SpFCjsHipLhSNBYTdQuVzz
JeEw4tPh6NNW2Z21ckyTJ6UkJSivP0J1xKUE+Se+GGw9ZndC77cERXyJcZf0GuXGL8XmNWQjo1kW
9/k04I7WuAhmLObyOL+fxn2TGeJ5FQRVk3MyzldcSPTfxB4QOc2xn38EyMTEPNE4KzwjpNpxJz+d
MFlFZziNB0gs/PgMABU4++SUqFwCgEdshHp2Ilcrv1OMcQdwp3zZiT8H4oQDTSDks6lc0hHM1IyR
0LNbjp1wofsD16gAlSwRksLB0AVUVuHpfAMD6xdfm1bZ7IEffU7DRgbMAzVKOwSIxkquTEiW+KgO
n1rI0vQoVmsEStM/YBbYRGybOdc7W+UYFkLUQJ/wMYCLwoYhSQT/iZTq6Ah8AwgTeWbL8wBY/DK7
cInTDpJgcM1l3X6pKHF1GREJNA/fizEQbcsD9lOm8gNyNOqbESyNKiT/GosRQ1O05N++ZHsmtfMm
wc08uQc5/BBrwyaWfzgxYbSFSRAi+kbvnjBY970ezqh9IWq8QJiBvctXkH5P1b4v6dCbC3N+IfVs
nfbeYiRuyocEH/smIGCmW1R44vql4fZ5AvvpqVFbF2RPOPiTNve8VY9t8TMm1T7F6Bp2+KFOiiNp
C0sbk8a2PXbNe3YeabANOWD5LYQA9pwOpomLdfo0rd2EyAZ/e71a5T6OXBpm7gF5iNwHEK64yd3Z
eqxzPC5WipWPMiSIYfNNPdIbEaAD+yUiFbR518p+hynMTgVd/q+a5nykPVB+Kv9zAsVvZQta9YYd
TJ0LoZq4rJXJwqS+jM1dRCQX2mdswrvU3BvxvwEgweqPphYdGdQvGuD2PvgzpdIddNqxGoWeru5F
WpBefvTJX6nRmKLK6VlGUwo9B3NyBMrqKVXvUq0eCqPh8lxzgZ9IUbm4LbrAPG5K3euIE+lt/fs8
Z9ZWQfrKCYAsFRcFSBVg41OupoYoI/wyWuwSMHbOkLFmu5R5LCN6Ijj94l+fQXP1pBaHflqfk2I+
pDh2ZRPcSZWXSYUni3bBlNFEMKDispkr9wqjltbmI5PqHV2bkdg9DC+ZXWhbmGjlnlm+nC2m8REH
b2pHjKdyrk/d2Kxp0AL1AmwgdZjXREddiVfyQdgVeBCuzGe0O5vRVtfVJwK7wAcNiJmMT8jbZ56d
Gayr8JBUJHrlaK5X2DxmqunZ7b1MItewZHTawSYoPoagWOB3oOq7qDb3NFwHEzpQuLN5LlUncmuw
Xil52lOys4p+x7anEqXndjF+zpg49glWeThoG5zlbHA2Cp6RzSr8mswLGyxzDBROCyV4zaeSAjSi
Mr9gJECbblH4mezD4Ohyeo2JYaaGZBOkyKVC7Bn7pOl+YIeKOO7nhUJkI2NXQjpK85JSiPLHo6Th
fwNHrE/dOld9KOB0561kYJHOh/RxLjPDktGsfZWRUFCwIDNm8DIQ9sb3oHax+au57hrTq0L9liKc
3ST+J5WZ4LSdIPAl0z9qCezeFjIjGl4wus/nKsKYo+98cvrO+HxKpRKKKwWAQ3WLlc2fYDT8fwwh
uIBeUMQzanLUfmnTeCmIvqfgZWBfCvZVXRMq+qaO3ogLBN+g3qzgdXOqFOYxsms3awRAM9t5idgG
D3iERjZaDAl9mk4HjDZ8nqNYvLhpB4ALxzZVl4RfblPSQ6iHFD6dXGene0v4lMPOGLKnOnwG3Dhr
AnlmXxiQQwhacvQZKx9p0h+NuZKgpEoaNtI0uXMeZ+IPyzaGTngmzvSe5yieFnkt9Z/F2ThxntIT
AUFK1JltcsExQym/tZ6HhnkAb6BR6xrRbx/uaLJ2CWYPlJo253OJJ8k40xrw6h6Qad3VH16GTvjY
l9+MF5BFYLH6Q8LwCqia8/YtA25j7gdiu2AXLh22j2I7H1dInkZeY0ppBhzIYns1iihUOUbc5M4W
34N2lhZK6hEPZHsRhi+Nqwc/oIFx5gTKGYNfpdavKUi04TIkz0l6YX0aXEJtTN6WSYlD38CvlIeB
XnTcR/BLGTgEFW7HCaQ/vcOXa1zTK6C2nD/O3Cig3i+hfsf0jTqVMOJ5nXyYqmlXcHdWeFRjVYWb
hlO7Dlq4UbWZxY86b/RqrK8UsScKNLH0E8g7tIFhRSgX5ftErxsGO8EMJHxxQVQEklOzqY/VAHUd
6JV8N8X0BDwxzupF0nX4AZ97tqJ8mP2384SY36Q+kEnNTBAbMZajosPD8Iyk2hlmDOWEjgGqGvS0
HD9ZpQdFUzAIiZb69DtgBY1eb51jnTkPPdSCf0JM26oahpXpNjPGbQ1KjjFWyWkJwUoBekDkqPE+
DobMAZKgGX6lnBlk/IfaI9jSJlOVLbc/XdXMnUNcnSUMQyapuzOMgY/MBC2wqa0h7eOambIunemt
IspLza/D7GP5V05vgJBU6tLMDR3xK8IyUi0ccKSlnuuepLJBzj4nmheGWKhwVNWA+giMiW0xcER1
DlOEM2vKIm3fA+N7qh+TJZHXAvdm2olj8g+253//SW2MIr7tTHLm3mPHLeFpwFlS6hkG6ryweTXm
VoOFRpGBYG471OZOGDoWOo6bNgC14SaSi7tPC2fvlOgvkjgs62pZORHTF3krwLtm86XxrXIoAiPG
C8D+pV3jKElDkOKpF1dfNBRhrmLAlNHIVxcTnMiOR+RxwRrHumpqd1mf7yTSH5EoucJXtw0xi6Om
EfwuHdQei3g/AxTg5obluqCRG+H21jZ40bBKjXjVDwBzzkGzV8W9JaybSVV6HSQUMOm2xKSfR1oG
pFYWGJrfhyl8Lzk57nLCGTbu5qZOWsyATpnsqdRMxOcyDz/jQYfq1xmO9aMPtkzqJpyESQEyVAV+
8U+868C5FZ2IZRVa9M4Pq1PL5JCslSq7Djw3UIeod6r0TQnmS6gxXmMIR84sNcyGWnpXiFeBrgxz
i8bGpJykJxZFVBPH+JGZ60hG/oK1aw5GuUmQvu17Wd9b7AdheWMIsIxtezmhoORNdBPYeF3p6TNW
incskFl/YtJ3WnCPr4l4KYiD/dncflriV7GBSOgEdz5MymdCWOoUtzb/oZSygGTZWESxDEji4Ufn
UWPGpsDNnNOS3ibK3gnHvQ7CJXsRGdS9Ej/mi1PiSs9eIcdLQxmPOdXwD7msEcFXdLv9pT1q4UsJ
X0FSLipA0PZRp5e0qKmLsWAd37inS4vy1xbPV8Otain1VFwbVSTcid9uoNNH4xPSUbwjhwqvV07n
jVFg3mWoB8l/ZlzIjlloW3oFE80KY7+Q1ggx79s4r/AYTPPO7XXElcLbgN9LSRwB5/ELMK7wwCZ/
yZwNPWqYQhXLONAf/GTExKb9H0vntds6kkXRLyLAHF4lUQzKcvYL4XSZM1kMXz9LjQHmTjdu25JN
kVWnztl77Zdl+TXSP9WsLumaXms8cCN6cYmVWgEr0ubbmdCipjhbtLXVjt4CR1YBRK3adBzXUmpZ
WLxZ8cPVS5ZbP5k4s7GysSppleNHLCmkDi5k6oyJTow4pJLlNiLkSUCH2spWQHTjxam/eehU1hVK
2Un+mfi8B/pgMYLh/vHzV+JiV/nRx1dfK/eEmIWJgTPTpAzsS11gham+Fcpt5kfkHwruOG1BTIeN
PkNk8FaU4jRAYpsosLSEPK8VESolRY3XAvEBLQfZlN4TzpUUazZJMpqx00yWkvoiAwaoH6aU1Bvs
3ZCXBz67eR2IP0FXmuHhwMMjA/BnBl6OFO88Wpqb4VUh1mdfrZj+aAC9oRayYFUKqP7iswD8bVYn
8A4QuMCT09gbd6O0sx0LcNYQxCo24Zq8E3J/ViDG6hsYac0cD4Ro0Ro7AOig5HtLblpCJgN/qj/7
LcHnjqDKRuWqdKcmTQ9L56n9fJ6clZn96+PzoL0f6eKNw5eSu48JRKw8jEYj/Zw8cKY64NAsE/jB
x2dPws2NoLKvJc5oOjUkaQ3I0HOkPY0Au0A/Tt1YSu7HCQnKsnmbiYsVp9EYznYdX8x8vchlfGle
mvjJRJYysIc0uG44yxlQiPPH7ovevD4YDG6SfzBFTOTfD94qiu1kgPLK8K0A9DNT09EStj/Bow6v
WfJctJC6oEDhfF2cNszxuo/VzS6fa86Y/+KfVCZUABwZBSFCRehLWkvQI0w3ciJc5U9SS8ZSC+cQ
KHjpnwEtOmE3ZZtAI0brgF8+5ezJvl5q1UXGnJvamNim3sf5D5rjCeBpPa2+0/XcFe0eblvUvw1K
fu7QNrMqgo9ZNW4ILVCXf0RBJiU5DOvWYJ4sYT/WNIESyk/kyYWwDyFJkHus+jxLCfwy6oVx2ouX
ThFwzkjWqfqbo+V31h2NWgiVh/E38bvMOBfNJ5wAe06tcepVlAglgIk135GbldUge2zjNKR/3bZd
0me214dwMIPFy3GzVs/0QaKBbPQYFyem1AOC4WM7krSI4n0cFkh9uIYgBFGXFKvXwAcqu/HIil5G
fcCyOfCvdSnuFuNveoJv60sVljtq6JWPbn3JIEO35KIwc0/Gr3o6qPDYITTejZv8s8zajsu9Kc38
2M9vGlgXWTaRJ20QQuQLsewcbNCCAo1MEA2wnzLrbgK72I45w5pkQem4vAD5my2Q1JcGpx/TST49
iZ48/4Qu/yYgApW3OR1uQ9rclsS1nRa1wHyAA6KsyRUK40XXxnN9NXX9rlu/ad9sYFymc/pidoK8
WgLKVvW+dsMt3vbPlL/kAemzGuALDjp+UFO9agk8HCggsgXPD+Sblf/KxyKpwqzvA1X6BrSD4EXx
gHBPMzY6IuEn5VBXynEhu0aZP+q8Pas8LXPFMNIrlccYeM2vS6J6CwPMxH0c5ZtQmOO7dM1msZlJ
PuIZZdAGQp7ZwlYenHB0prDHO9JQZxNh20Cn4jaAlL+pPjky1vnNHjY6O611VfBSSNkv51HbmU+J
DGpxaA5OmoQR7iwEIJEPjdt5NXBXQSJaEkb2SmBkUjikeITQq6onJykxLOCaIdsuV6LbjLIJ48+S
+wOrtY2PvlmZhn1bVJ05+0Vrh/WzmsTsrehaEI9n0GOAdewJXRBN6eXyW10vriSdqxhUgp4xZiBf
kLRGYhe2a0b4u/Nu5/fx17R+1xTIenLuf+PpHdpC3SWXuf9dk5sMf2WIln1c7eOJdXDb2I4/fJnv
sm1RQLwupBgU1CE2hoyKCGlyQk3Iv0t9E48QRwnBLSArTSm9BoJVvFogwBhdAQeYaelPjOLdtgMC
RzSRCGRBxEcD2qKW92mc78tH45mJI2mjxiOUCw/3uIfoeJXm5q5I61OV6wgkVT9u5ZdUKV9J6niN
JPHqIKfdFMnJltuTsk11yCvFtRy7sNB41ArjJR765zEiop5Fqz3H5j9LINktjvbgriYDtOXSt2jH
kh4+BkjpwlWS1K/Hp7Cn5EjE1mhqVzHw3vem63Qv1OtDJLuS4rg5vOFhGfbw3x0YFgvFB574TU/x
x4Gt5UzEfj+Mn7E5H1NBhgLujdjUqYA38GgDeoOWyYiL0XpaPleNzHzvp5Z3IqKnj9SuvHXmuYnG
Q0n53gHQA05EiVSE23JvRJxamESCIFp/dYoGe3lNYx6+8pkgDU1hbA/DmEXcvOVk/+wF8avLrf7g
4KMf5QWz0H9eNyh03QZxbF+fTDC/sorRyaWBE9ekAkmshRJ1us32CJUl1/yBnlFicPcJr+jgWlAj
m7T3oiZHTPs7IVYFpN2uNrv0AZbmJh03mvNeyM1eEISwyqPb25E7Tj1GMwBeIwU2ulCHsKgWD+8L
yQ1+DBCv60uvNOc9ONb6X5kt6B43G2s4wkL1GxzHQETzdc9zMaBpSizJKx0LUyO80vGYjSi0alpT
5aYNDJret76pyT2rwxiYSfaCIu0sD/T0RkxWO/NSW343aHz0flpIgWGKU6rrpzK9D+ul1oZtdmYS
g4eoelJG9Z63RHwxLBIEveWgEqEWTIQWDRiiiuyo1cNx5CA8ERk9S6GmkY0HileQjVnBF+6hrRXK
dZkzEiOmKrmUgm6PcWgoiVi4GKUzEnOwq+TC1SMiYGwOqBo5GKUBot0Eisf0hbBzcKscB2NKaNFt
NIIFKho7+64CE5DPnjx2fjQChMJ0NdK6jItLM9UHemWHfG9Q1PfcpjTfDJJvsT91kRQuT0xId+yz
ACLyH6e98xkXE8JzoPmyCwgTp3jTNAfZkEMZdTvrUXsaq+JoJKjP7x3H7eVpIpunaUr3BZJYL7Rb
Mg5XOoOq2AwWYwklxqh742fnfmJAXsp7R5chIrSeSZwFN2tjEMuGChtGm5R7tPQfikDahxv4NxmY
5IoDOL6kOwoxiUXboGoi4XANKaHMp4S5urYjItfX3EW9VgnnawQrxJqrKYNt31n6Q23MIX+p6TfY
dXuys/bUnno1MbmkNWps0EGMClpvuKOHCbKjzDFYx8AGVzh9F+sLvAjT/FtXXknpQuOrwN0JoQ/r
KR+H5pqOuin8RkcPo7gOyI1UeVKqXd8/J76mhUbz8HMm3uyQjED5aMDIKobX1d7NVuaVoJY71ijF
2RTytgSbB8BTSt61PuGwt9eXGaPZTtxhO+A7zXigEkLgHNULNXG0xSZJLfJegJHT7QDXkMa+87fC
cRHq59h9zERkgRJWh9vZhs6/bQ2in9HE4ZxYOVZ868Cp6bmAblf6Uxklx/k8St+8UEkpy94Bq8ua
N5pyUaZvVWkBiQBbO4QDnUgnkkFz3lHL6agHlXOG2H7+kugkOTAGHo0XLewz9awN843gt4uhF+fl
SSePmUbBhtWoxXo82Xc7Jhn9iGW9ihCyDh4r0YuUvo+cDfWQ/yeEiP/RXTYt6WLq2y6qdmxSGffJ
ED/3/Q7Umxdnm+Zu7pNyOhmvyvgYsYOKb4PReJ27X2HoT4b47lCbjOGiVYfHNdahrgnjQ23JK/1n
OwEJwryQUit7Io2i5sPWM3qxy1EXERmXYqPLGIf1cOlvRverbddiCpncsoIZLddYp9YW3ygqS6i4
PVRcnmjSx2xMgGX0YhefOX9v4+02+v00voOUnqzz2CxctuQ8r+tJFrQ7T6vMuZskxvXSMzaI1vOH
XK/k4hG4I0br7CBu0RydjnHnypFOJ0o6KWN5qbPqijAWQviMWQJpf322TRIESYJbOmhFfYtska69
+e4sI9qJnv7rGpqLjLdHcVXzJ7dLcJ3WUcWqVg+03jdzPtBf8hSrOGhNf0g5GurR8t8x3Rv5alt7
TSSaL6y9snlv85eSoGazktxM+xiKUBHriZPBzciVvSwVv12tsRam3QYxpwE9K1aQLyEdb2z88XOY
FE9ZGx3zhDTTpT3RHGAphqoDHmBPLIhavgxCCrsYDix5W/vBnXs6lqFVcUdqByXuTz910l8M1b52
a+DI4WSujIirwCaHy4LBZ8a+aunbKeMYkK+BmhKnVJ+LA4qAQDHJH/iV7mMcP8NVdztlAjFC6wjj
zWiFf9mwHspaD3sNp41IA2fkFAuxS3Z+tSqMlTRMRpIXkIcligjLgrktD4O+sWtSagDfEBapZERp
aYIT/zaryJtlW+i2d9vqrpPBmvPh9I+ayrZe9ZaDRw9gWNuzTSt2ih119myL1Zz0r4FuENN62USm
XDDCA/y91llgghNDrHMYs4hGMZ+R+orSTwfiiaNAObIGtFjuYVWP4zM9ONT71zbycxBEqee0S8DK
6/J3C6FpNQcDicoF5z9XL804xSpN2ORGKKvHdFZZxc64+2rtr+vvpFAfdP1Hcd4yq9iJbVSX/tAQ
SDOx7HPooNWgqBWBWryKirRJYSkhW0AixGVuh2OrdGzs9bGOi+OanAwWfkjAhv1WVWeVrbMHsw4P
Y587Jhlw5D22s+f0AKrxesb6b99hR/+xFoBh/bdWX6uh9YE9LCkratocFmcAbxO7dOCBbTJDTMlj
hFmjYNjuNRoouy57G+XMn8YRjiLhBuirFeI3CcoOMs6Bif6IffqjwMQPmnCqJIfZyIyw4kyymfTh
xPT5oqLzmbxqcrZslBT5fksYQUa/2TQTt0cHsGhqoNM/xM1TRgzbV19IddC/o/FRkMI3NNo3mqSR
/sQhLZHwwfZhjqHPKXnoOvnASqVISC03ov+2B2efd3xmt0xe/NFQ/ZkJNgIAVGbnJKEBYmFNFgoZ
qovfmZtmU/U/dIvbosFjk76ZmvOS8EXtz4odOzPf87rf0Sz0u16BOxS/TXixJUO8NwbcRNIRNsoE
YDPtI2+IT8psH+Kmvwzsj/pRyv8NIYANhrHHlMjVOAmUUoN/jsr04W/TQlrhhyU2jniKTjDHzKcS
YI1jw4CgN2kmaGk6CRbYctWd8kYgwQ3I/jSE+jqfbHXYYhqNJxY0zt3GfiZNIp5UmsqYKVQEZjGS
UFaoCLsvAsOTjAk2gRlR2ZBFCdjABKuyGj4umAbgZcAEG/XvqPc+TZhL+ohU6DggdWOmihmOAO59
QgirlukE4iz4eIjOqcG0rG1QSGNg8CcWUyB07bzJAKgaOtsgN9E0DDBU86MGbr+Co1amyGP55raq
MaD3p74xjo/panXKWI0VIlOXa+qkN7O9mRdVNcMqhvJDHTll3TWV1CsQjYjPIFUat46zW5c4VzXj
aR1Y3xPQ2iiFhqcBB3k84fgVd1DcG/Gly/TZliGoVXC/rLFOTbGwcCdv1xkJKoEXQ41guREbEKc8
5FcTwnfV32vTjR1fIS5eNMpVoOEpIjY6gU+0F0dH8fX6oiscdSNG3gp+hHKEPiJveyrW+p8h1Hv9
bBTGdY6a7ZwNaO/b+VZ087WRyou9N4rmpG6qjmBnr8ZHOur45fCmC/Kw9Xn0ama88RwyUSJ5szha
MDyn4bk3ZuRAttdYZIngsC1mnKl6Fa5ShAhjOTjkXucNAjn0NXTQ0vxDDPIOA2BQ60owSh+isT46
gYRngLdSfRs5IuDWvDqlgkQpGE2gRFPQz8htGecmtIQ7t2gKdFaQUIjFo5+7d8gn0kt9nzB16cqW
y04kKXEjxksiLHes6bKgvW/EZThJjH0WQ9nntIQtxAwrGpwshHUGwAuWypaF4tEKZoyDB6I3jKeh
Vp/5Hjb62E7BNOvnXOAzAdOtJtKuwJ7TDmDHmSXbCavDw8xYkvugnSR0ygkxgma23olKY88E9WUW
t86GDg6IeOTdinJBQSp3nsW7gG94kbCKIaPABJAkZRiJPJTl7xI9Yj4SP4iv92G+RVs6ZOBu/hnN
8EwExbMz5M85oAzLcoVheHqDyf4UdSzDdkrVvl8F6Shh4ZXWuolG7oRTrhUbf+wRlBisAPl5ojmK
p8kvrBQ5LYBwVF+R2SOyZpVH56kafRDzPXJPKTFxnjMbmLLtmxD0iORT27qJK0pr4xAG0i+MaFWA
vXG7R2rjdCZBTUhrmnb7UMRBQvLhdE2PWwQfDLJZc7CQ9zz2NQBXVY5Zytpo5kzU0kFpP41WP4x5
fOgAl9gj77dB3xYhT2QtLZm4o1KMmaK2b0UivUKWf03M6iXVnCfayse5fllV7brazrnbdynGf7J7
c2RtfFiuU5ESKQAFddTE25F2iOOkXtyzW9MO4eLuix7ya227g9x8IppUF/CS3ARJdRRsKK3b6nQQ
cQzb08JAFtjSiPAhzr1s2M3jKSr4Xcgy3pTy5MkIQ2p/poHC+uwKGl7mUZJ2Mr+qbpGwvBukO5X4
ybHH02oqH+1bnwocLpJxLFZESMZ8GChqlKsxhSb4hny0fDtnoNqqnkXqLxIhw4p9WSbQbMAZLJ9H
kOMjWP2pFG7ChM2gkQHnPiU7qYj9mUxUrQusGoihykJfM1gYkl+nLjxCY5EFDEcHtHQPFGg0L2Yz
nAUWKdvWd0zjDoTuHuqoRnePZ7IhNocDzW4i/NXqM2YAVzbF6WfUmn2f4rCWsBP8LdbNKvE8YB23
dXtvj3917RwIwyiRyTPlVgt/ijOfLtc2B2yhG/LR1E8jgXEMJ4Gtl8WDn8PxWbdJ7boWi3q0FOtg
wA4y0iulP7YhiBmZBkQY3OpaXOaavnL0182y19iYomr9AFQhlGuunqk9L1XC0sjJlsYfyeWY99zy
O0bnZ4zGPdfbu0jk20IySezE7oiblpz3XyODQvpIwit8i8TcrKCTPic/FB+XNbca3Mec+FkBrLLk
gk4JI31kJw+XdYHgU3k0/9J1QJ9o28+NpbxaaX9DvVmOyVsKcaci1mB5m5fc3HQLHqocJ4czyf+s
2f5GqCjFIfqKFEFMjyLEKkRYTTTLpmcRN6EFAKhw7KDlUWKKkyvbtjOIKVcl0tLAKylcRKnarqVy
J7+WQcioB6OKurMKgCXi7Y7q+NAC+hpp7yGiR5eAApLsK2thjTBmnjS8qe/x/kECkAl30FeFwb+2
UTr0F4BBEyvmCNYedWcnidvYRSDJl0Diu9FKcCo1NmSXViav/S/TcW3mYIa0ZH5luqRqvi+QNkoW
Rhf+tBEISZIYxIpodwLfEYGsQqraOIu6s6UyIOLbQzO2k4v31cLC73xUE5Lkpn3qMvumRdU1TlhZ
VzMn+GE9MZU5rqMZatVX0ua+Ll7Xpv+PUgBLnQsJvczWFG+1/8nIXi1wlibRGM1iUYPK+8wyXlpA
gwMYpUg/dYO9gVTgztHddpflXubYzfRr1tQkbOKBZxT6vn2tkjFIFYR/8lbJvzMA9LaziwlzJwXT
N+9dPboPZZb6eO52GARA2QzcsGrJVToLUQT9AXvv1HSbHsqCGn/cBN+ZrS9TvdOtTceFb+lwqF9y
+7Ya12awvaWVmHe8sI4e6tQJAdrGl5W8eN0MiZ50yjFouXTlgz1pOuDlo8fLlnH74oBjIsJU4m5e
2DyqvkWDkXjycm+BGrYAWDJkcG1+kgnpGgqyc1jQusNMzLKTMhpixFWyMvTOoY8Muho7rfhoxFOc
n4RKuotVuZxdZ6c6dsuVNYUVnh79Ji9SfwUGac9uhzs0C1vOMcnjHNOS2ojfi4xtJgp82aYamNaS
/1gof70BtVWXt9WqnFGFVJwXamRLrDgt6kyyzXi5NiuDdHbA7n4LDcOVyrh0VXZ19Rfhm39P2KQp
XBPPFMpe2t86y6XotF/t4TpFB21l6LEgNmDts0HJF9qZ/N3dBIRDgwPEIqfICJBeM3Grxz+1qI7R
fG+Tzh3pd5PQMC7urw0vQ0Y0/H47LHWoAkOxt9IvzU1/kh0vYj+w8dTkNXSIdKP9rixn7ythKqP1
XAPHjf6JRNs8bhb+MYCxQTfVvsUPrt/jI5NsWAFkZkl0XpV6r8PDVTggmqEzW3s6BO1BEc+AuTY5
JNX0taK/3BnJwbGmuwyqa0bv8Y3hzKmw7wHdZJHgTa3M7aLlSapfSswMLANKSjxD+7ZEza7S3+bs
nOPH3s0JtgoTck/Rudg3wRY007PJezKGmSXfj4n3ZpXZ5Ug4SfGk0jImj06s53ODYVtayPjBV1tt
lQxM8fSXkfuZkruIjwKnuv4EB/9hwyjy6yC/40FP9z3CaZwMaP0eKrTFB0ygpb+Ifav4Kd9b6Lzk
Nyf/sZXvCn1DQVHH/YOKu/AeBqQM0xKKUVOKXR4qDoYFEHSfFgUIW1p6kq+I2JvY85dy3WeK2OMC
3YtVclEXKG6Mc5gWPCFX2oSsGFT2SshdAXsFBPdWJ5nMzLYpPgnMjiupQUyLM0om5Ogaz6eebXM9
oMWDUcj5UACpKXEI7MKSjMAgQ+RRST3oJFzSkf3LyPjxQTBbpfALSkH05idlIh8+9vP5FyXBvyiD
OfvmC8IKDSqp8ULrk3A18FsPdSt+FGn3lDTHDnG4Bl0E/xE/eYZIoSNDVsXOXfduMvm4ukQDzV1n
hXx7+B7Sp8hoCfNFIM9OSSFheMUfzppVSvaS8xolH1oDLfUh7vmxus8hf8V60KPsf2TRuRGF6X8G
fixaMr864mLkN5ZDKQRKEaYF3p6LgkZyxJtimePTZH4i6c2qOSB0WAdtWo2XPl9uXdzfclJkHIcj
yZ+ojzZaomF9N0ro6hkjdZCm8qYFd/M5lqckk57XuH6JObXbqOn+UOp347BPsd7p+HOd6dmC8S+k
fxZJLtXfmLRY5PPgQf7In+Ql8iWK33w48BuvzBvHR3+wgc+L1jSt3nHQeTj44JozoZ3ja41QvLYd
r206xEp+p7x38NKZ5RcmEo0O4BvMSxUjFUknKo8wpIjDCMJpUjfDy5qmG3h9QG1ZCcrTQ4+D8htB
EYEf4WOIqYvrmrvFoxlRb7XmmOovqNDY9jfWw9q4nx6mY/bMFe2FzplMec+sa9RvtzMrX9s5YUTW
hk4mEQeDyaW5RQxxtitRm5GSwTc1NAaYN3WPaNWS2ywNiUExSAAhKrZGm6amhm9U32l0s7+xCWV/
jNpRspLGuiaYMd8BdmFGIK4DH2TMWc7isa1xxICB/TQR5ZGVzMVwhrPZ7NY0VF7mMt0rKkB/6CWM
ElJU6ah61td0KRHZEGoOm/VHR9+Fj5r25/BEwtdGS54M6CpN0Dcc90T3lTKD7FCzVyHvywxhwR6c
HPXxqZzMg2XkJyRaAw96T8VSb5tQzuWQw74xnySwchkJNgtSjOlS/z+JO1d+ImRF8bHBr539CTLK
ZCQISbBWeIxPTpm7Bhkg+XRmTrx5/KwTszp+B/tQVdHO6hHlYMeLOHjSAdpjrW5g1ihu2iqbiSHP
wrZWaVgMSEYDh5l8ItyIO4f58cn5EwCy4LyjXt/WjMH4UpR7sfyXLNsSDAF+QFNSvlYmPGO3uExB
sChyZ8TZdnpki1hkNBCUQ0j0BC8aQN5HLhZO1TT2J8IVKgoHZslU+15rs4ASKaIEivE8zMXW6v7G
ArnRSAaZPhPz+iIYNZcNKL8due5W+VaM87VYLWwDby8qUlNtU49iOwVp/vWfJtz+VXcNqCtMeCB2
0F7ve9bzyfFpNo3SfLJmzse/kfmPqQhx2Er/WtAQT/Gv4fymmN1E2VdpYCcC/ofGvBGoGZ+T9N3U
ZkwFJbAA3cuNo8S/qm3GPodJWFBkPGsgPyBqVZ3DjfvWyiVlKHJSJvmEeKHyvYG0dsxNnH8pqXBN
jZTDZ6M5bEtCIORos6xPEpmIEjQ0aeree4vbvCt8+iYooDDdGMzmo4wwLkKHCrS/XC/uQFWQ+Wj+
SfKKUlXZ1rnjilZFWfihHuUjwY40unSE2YTmpbu1etrWYva7s6i9jsdNj3s/RU4vtX90A5HXa83B
RG47Odqhh2Joc1lor1srs90aNXlQj2k4D+TodB/q6nADYdLLvtIUXce0zQSJGuHIRM90IEomqP5h
9mL0UABaWMyb5ZR3uoryrTQZ2H+M7YdRTNuU+YeezL+K4wTMprT2qujPAwBlE3RHvHdCa1Q85NMV
ARj5C79DlOx0lUETodMpMNoHgGP+mhN266Fn2KCQDkU0TPxNdtDG3Js2WjW6M92RGJTH+5UDiKEX
kwGPEjm+3UuBTsKM15xVhVB5IBsd13uVD1l6Smg7NZvH35P44QIFiRPPGK0XM3qJxbbBGWHwxbWE
ZrRhwwf7JhvPEpObNCNE6b3jJ9Ti5kRrYcALZA0v2/rZcmiFrutmq8PAViAjQbk2pRN8ilteHMsr
n/kAmlNiMzd/Fe32GD3PAvlfDeNJLY8z/xHOLq/Q4PsA0JuUfMfXsqMqMB0zzGdsBjDZBHFulHjF
CUSAVR/KmLbcY1ZwM4D70nHYmOm0Q3PNsHaY7DD9NdkG0YMM/CY0lGqWVX2r4+2EqjnPXyIPUuMf
za21eHuMomiYbtuIUYU3qQZhJdnNxO809D+8bYI/Wgvtd4OJuaOBN7LBMdp7B3nUmgdDHqj82Lly
LcxqJ8ZvltO8RljKEZnBtF092wO/PJelNM2N1TyAmWEn0p1jveuxp0j9NlHRfOG3dDp/1j4ablSs
teKFcHFQgHgP+HS1LXJGTML4WKWvssMFuDJmrxHELtuuBdN0R9awXpwB9pwJlfVt7WheAyF/TWh0
dqiXHKYJRkNltTxVX6ra4EMyOWggqIEWMA6fbRq7xkMx4Kxhjj5dgo4w0j6qGSmuqcl9ab7q0t0c
2yempYSTRUEtqVg0GVJWDIzOzp1EHxnghA41umcMlJ01g0WCwyyUgqBX9oNGwQtdeAPWDrnY3Qzg
xl2z2goa65nXmmy8ZeRNSADr17zZNwYuOaAuuulPfZh8J5HKJOCpdnSvZzGlL1qxHs7Tsl90ictB
GJWgKUNo6EiIjUYcMPMATYIOAuhRI8igHUOj7DeNrO5kwwx7k87yIhGAQiByXwZ1CX9LDrN7NC1H
g1RbyQPyOPDMf0XobtNNOKVfpTO4maMFGCkYRBSBFKLkVaBuD3PokDhcRwC1BbtSPO1W9A1LAQJv
PqCP8ZCQ4esJhCsbnU/Ou58+M9Uxck9LkFFao2cOcCRX1VPyN7khQNnRvCSC8wC8C+rk3PrTtGwV
UTBvQCnF9LRKHskHwpumytO2ikTa76SctCjay8n3mmYH5sVdOe+iQ4LUzfanlMtJcT9z6K135a6G
2DOTBhTLq9chWKdx/CChMHXtAhthbQmv9+HVu4xYGipsCvIhgUXyQElJV+rLFvqXDZnAceimo2Ys
qPI5nDvGtUzGa//mpwAjBjUNjNjxKwJ+qupeJh3iLbFNkVMYk0x6SeNhsmxaT0kMEgche3KWbSl6
LQTfOqTkn2ZXT8eEErSUl51+Wu6NzbF0m7VkiHSlKzO/U0j9NkmQKBKxtzRIS721addoz6km55iq
W7R+FtRzzlfx2DLPcug00i0+mzeDeUmcOt6gEp3FnKNRIIYFJ4tjvXiXGfdnPP8JGVUpeugjKcnm
powlnua/WcK0WSJbhZ4BPEflGvQ/nC4cDynIAwsqQAHYLE05jbAJO2p7ttV8K+RPTBbmhIJO++jp
QKoJIKCt2t3mBXlRjalMPov2N2EWgiRzMu9J9woovec7MoYgJO3iS6OxtSA7UuWdM5BZHtW3olBu
CIXzWr7rICL6QBvbS7vWmGF81bhLpVubP1kEYu9WqyUlub0tzGjrtNGOkBHVpAKjQDJ9aTSDJDbo
JCLvHf2yVt0W4BELDU/WvHU+ScRAU2kfS9KnGs/sZ69RUUEJkxMeWEwWm5TzsgW8vSEbF8t/+6tK
YSudUqNzs/HbHNBRbizCgzPZQYK0f1A52/9TOfUIu5q1o01fhDNQ3HOZpkEzZYFe079Gb1fQNGVa
/iXBMsI/SKN43dPIMFWSSRjE20TPdLr3w3V20H8/w+V1R7D0KVGx/GUTjyizMrzXOp41RCP7H3DW
O8egPpeTU7Yk5yKWzuR2JNpzlSwvjEsvpfaKCOC1yoYbIqsua14H3m5Jo2fJ+2im5Ko1EPyg0g9I
rRSo9ClBdjJ6wN10ZC+ulNJln/PCCR43zwLqR7ltOLEbXlZTX5KuhZ4rbKiIJ4VDmQlKfN47Roxs
EXF3m/kUwu1FnEBwJrMn1nI7U5abLSscMZBI2HtOKU1pbec239OfQ2IwSftRv88O8QVTeVnXoDzK
mnIWS3lJTFyGzJcNvXdblbLPusXNJapRl7BXJHfZ0i7t2F/WRiJYdDkLtlDw0PWFkd1+XAo3R4fT
VOdW2CezHvEmpKe4vZDCzfvqbHbZPTOokxL5qVI/FORsOobq/ijV1tlYIA0kpL1WSBDj9dpxHzoR
G1N/sFf5NZe+GlYg0qZnycUW5Y6M3HWig6CR/aSRc4gEXm4tyBPnPGTFldtIYdSsLu0hXrWDQPyQ
4SrbiYEuzjQE8rJPnfwYN/XR5E+8AtbXYM1Pl5SJ4FwTaNbvosXwq9iCVIN1YHVJLQeCsbO7oJd5
otkryIBFAMIDijgXmZxhlmFlxgR/2UGRLEHpVGCjHJ+6Ee+1vTGN37a58L6XYgayUdzIQ7u2JIRp
OSy7gsVEuIpbSJIn4Xox1Z2Cvkm0yl5gLeIMIEcI8ffDpBCHRmgn19SQDzrCtbE+6U1gml9iGQOl
78NsqQ//o+w8liXHriX7KzSOCWto8axfDyICKgCEuirzTmApobXG1/eKbvagirSi9YBGsoqsyroJ
4Jzt2315KWXhkalw2sVITy2SK9AKVxipIHna9T1jwWRklHbvJKwIgBQgzxhlJRpyWv2IRsF+mHU9
Gnv/pirxtajkm7F8LcbqUvTrpVCyC2kbaBegaSrUdCAFT0zWAAjDik1MqvhCqDHIf0CRGviQpAsz
CrPzwRPM5pWM0+vvhJHFLswloo0+alEsnz1wlMwkLwY1M7EOvZaKGVHMom4wfJa2bYyViLt7te9n
kq556q/N4OWj6DZj76xXnglQYZpFxYJyEVagrrSaTdCiUXxE+W1Eby8X1Chu3a1GGx7A3MmziEoe
nvq4TovYUiZBOdvsaFuV951Uc0KKjf5zhf7zfuE8JAIGh5XyjIns20i3phrmlKXqWGiaCef8aPdf
VpYoLL9svW4d63nurKR14Umr67MADBjrzzmOKtqU5hSkav0rjXdCUNZpWWjxzt5o+4Jj6ObU01rG
t0w7p4pFyO7U2PjjdROT6iGR6SsYVf6KdpX5nF95R6VwheeMjqF46R2ZC8KDN+5oTT6il4LIfOo1
+lsOK9ie7GYI0Nsodc4F6ZTVpMYLZ+LlYwe+c6MiVDhicGs25EWLtKXHE3/C2HDiWP2ABLBUGOB5
XCYSsm36qm9w54mI7ZO9dkT8t9LZ42fv49HUrwpke4SOLibTF5+G3Ble6GxAQEuJqvrj3Nzmsrgv
k34XkvEBW7XP1JssGo9hUB4nMZ4eFElarf6OgvOmTOtrO1sPnETIww0pNgOtsz+m6Xj4GWucf4TZ
yMoq8MCF9FZwh57x+J2BoY7rK41YF3m6cMA/z8g3ZRneeMMKhK6sSt+smzTx0SzpUMl6T6DkSVE0
l/N0RdYdktZOG6dEdZ8JPcGznr/WdAfz/Mkyq5EFbqwBg+tTnOFSfCnSY4lBpuucVCE8jgAuG3Yj
8RGWcfASYaAk80Bq3LHaDKonZj/tB08GO3LCHflKgTJsmF75lcn3xjyKswx/Jhr5x7Esqj1n26Rt
LonKbA0MUw9i7SCy6ZHvHc5zbitF+1MXEy4IQc1RoUBmM1cf8nZ8lYAbPgnviegtYygk35Ap6zDt
1Eeav1WMJZSZVMzvOLPbY/yZAI6D+lS8NCydzN0TMsEbOTm4OyWU+Ixu7te6HpQw51flmOqMPFwv
muf5UXxMrDtSQhblgZ32YdAc/o5V86N72lvSoyliNaKt2+x0lu2Vl1q7V3FhqWE2bgL8rnb3GYiT
rXwo+GIletRaukjlXz3GPJM4tXTat4b/xIiFqUV+pPy+jYRzNkp7UJqOvIMdiEnJBOLYHvbhmhcS
K2q3VS5L9iqzClZUyDz0RJ7U5Uc2/zSHCyqydBNm47lnPqpr5bZDexxkg99wwugdEVc2/lkwmXzz
pBK4VXHgb4NPEFuieDS3UwcnHU5grJ726sF/Xxr61U+CCUmP32KyBL+hDiMMb4dhIoXK46byK36o
808A1wNJXkgYl818upUQrNIMovrvgV1Uzu676V6elzsNXAnVgiv23rFCKincxvyqTBGbE/0xjyaW
KucJY/Yr7MYF9b7aTfOlHJMSd+vnFqOYfscb1BTkORhNyKTljkXpOHDaF71dGfecugZcFF11osMm
wPKZF1n0VjRGMBsCMyC2QzYIVh1Y9RLyGkuKq0kYYV/26nY0s4njyaewkbjSV2hUCZqmROaYvj1D
9CauKFNI7UlSsKDtBRzlFIwk/jdrUL1a7ryOy8/wpEccap2yIK7A+fjeSYxwNLusBgWlOVuZfMWC
XXhyoXmQHn3eLn5NrDLQppoyiOFBETFVeitKK4oAtf5iqP1lsNqLwkDSCSZJAYwhcffaE6XeXcTP
ZTy2G1XCmy2Aj8yYf1Kx9zOF4PomnReT7F0RvMgaqiQHqUwEZdVpFc6BniiP6sVg8WgloUx5CxZl
3PtNxovPQF/lZ1Ngcj4liCTYplQIFpzDnoJFY2JkiAWysHF/2Yf4gv1fqHR2cuz14P0aRmA2dNBC
ba+ss5noT7fp2TAET2MnvlJxtF5KJYGb3kYL29CF57QtzhMeEOXZqye+zdWz0hcIQ9V5TZ0DwdP9
DKtOt2K/ahAjt2PLIWjg7SA/oEuulJHk4rnfmbgK3ALoMVrsCi0dO8wA+XAWt++ryT/geMspBxqG
JfrHkIiWNC/x/KlvPDmvQ0ZvlZn40omFDt8GF3bdVvmaCt4agE3jCozTdM0ZMfgwe0eo5epotV9y
NaG5nOCcDgAbVZG9i2wFbCk6amglYXFZ+HefRvm9M++sGtyWYT7VNUKIBGseifB1MYDYo/dnlq9j
D4Sw2a142YBIwTPL9osm0OcC1ST9VtUzaUscQOtdIKGVm8B9HOX3JlKJS5vAPvrGWPk1pV09fIIB
JzLZXYktsEgpPLj7+TgoYUI1Uh1gV+VFDBGl/7EtsyEDvps/c6AoEhvkD2Khi5FcaKlENb9rtRDq
9Hfm75Dy17gkamgr1reiJdeONEEzNR/ARLhP+jeu8dKb7jUIt2/cjY+rODqjjg0C2f8fabkXmzGo
zaexPVZe5ILfxHYwCKcKF0MEYj9dZUWKYF3sZLOs/dtUA0KGekFIr9RgOTQogv8sTTK5HJTrry19
gjcbr25PWnkfCnvTPiZQEhIQNwFvg1ZKwE6QNji0depI1VGDGv8oZNQ4XqnjsL2WU9AXoHpPr+SY
TdNWyYJWnO0p4b/aiLJa8YcCYCaOT7/rD0i9nHUQyqvvyBRhvg6QfYgSMcfJKoQ1zo4kyx0ypocS
oWRi7/vCnl0y1iBneZrnG3UJsT8p0A1YO1oQ5p8j3U4BZxbUxnu1iaEkvkvJR9FX97L6YfLLmEH2
LzeCr3SNb5YnWJ1tKhZ4LqAxfYO6sOMiwITNLiFbLjIxtKbaoJYdsVu23t//9j/+1//8sf5X8qu5
NeWWNPXf6qm6NVk9Dv/9d8m0/v639v/+cf/nf/+diJdpSExN/EujAkBUDP78j2+PrE6e//N/jHOl
5+uU1N/MPgtGXD+FycV3rK4DclzvCOruaNhuVaqhU/fLYI9UetUGBsDpVAyKo1MfKTI/S8GwPSFD
RZjtVUinM43VDo6V4d0ZVPOjLIePbC5vxkbpFtNw1b225A53+rb0Fg6en1i0KIugIPpwqFN2P+u1
PBVBR4yLVaIr5U7e5c4OVQHNVaFjq6ZHYCFQKOZBZ9C4HcuBoEO6VRlO++OwlqfmWIE6G0H4tTjV
hq7nKsDef4y9blQ8dRg8TgbWkKqv34iJTIC+UhmJ6fBszDJf8yHY42AMLM4H5N0Wlp28YGAu3bXV
qSpRtZQNe3JqJ6fiJqvicJFb4zQj+kjxZo+mZasHfNzcgETUhN3XFWzwg13NfahfP0aZ518r/O0L
Mx17EFpDhnNC2yFGUYBdMIyfgZ8LHGe2jGw0DgYnnPZFLs0v8bQcZDG/mLXwIbNDVPKLhiBDHxv7
Cnq45jys+dqRqZnz7jwYGFxNNDqbZo5oqIsrxchezxi0D+tDk5PHrh6ksnnLx/xdWfR3Eb+l4A7s
ZaWkuSfOxlnxqjY4STtm4uG2VLAeeCuKlkKKR03wa7uJZXejSuSW0fJm0taGgHNR2L0Wo+rm9TfB
YMi15WKEtZbZO3JH2i6n9doEmCoYN1tbU07aLNjWf3i+ZfXfPN8m21vDkjX8P5ok//H5xgZKKYCV
xp/W1MG3PA0aBjc2bdwYqNYNhqEKcSCGuahG5N0vT6Un3s6Trfyow6wldNHkt+l3X5qIjrgvwRXs
eGf7cCeFkENwKw8VMmgnA59EWGqovRpXclyscpIKB1SL3kRIncZHCimWIVB7+SwcPpuOZSa4+IqY
5asTC8/0PxtkNCJN86R08FoWEh3FwYkz/sTVsZqRvFEPQpyo635X+xA8W7Hk5WJOP2g5dcn1s5Uk
aDp/Ag9wBf2qCbOPu+bKTEuNukzKOy5IeS87C2wTFBFuvwqk5RbOfHEHHbmNYcbF3lFa+bVhbJqH
dzZnoV7vBwPyMt05rzEMeOH5TlRHc1CYT55BIcQHrowSg0+5PRYj5UOGcQKptMNaKb+W2+r/oOam
aK95pfoAQXaXj2C+u6qluixqMl6NXNvOMO4sor0EBix9dOrfXIIhMAhYyarMQ1fEn6Hj5cGWNmFY
FDyGvd8iMfmTMpJ4KKn2psRb3C7F1totLvCZ2HQj134eTz50qMtEdhhxrEQ2IbqNjYex1+TPKFCo
anfdybUNtWvuFxmIt3QsXiWJ9ebYH0Uo/mp/Wub8VaUYbRFVNg3Kfen2m1q+bTNKi6VHQzKERxJw
O2XQQenlM06iLHMl6qmOoyydc0JXfCOcTucnQzhNJgAnIqHVGKAr6ceYPafbEonhMCfKJW/Xa70U
t7wUb1Ka3FdTdmr4U1MsXvjlIeTfLH/xdAKTllSGS+1XOms1RUESFkJlLUNC3TgDBNaxwuEnj708
+/TvFrt62aX+ovNHh1ix5a2NeuGn1HPv1AE+F9+T8aJwzZyeDkoX0BxpKKIyxkrbDgjo3f3/P39M
2TBkzTJVRZREU/zj+7mvezXuUq5zjxgc2WLrBEMNTNpm8nPBrWSuj1ojO186tJC/LZr83venMgV9
rlwVOpJMLX6MivnQz8lDMmRvz0WYAqunU3EpkmSTj1JcXLGzXvKJ9YOK5c8dlon7SvpqNuKLCIew
bf3kuT0tSO8VBiru6tV7RVIVvG8+u8VzQu+P2iL41/l1UdoTfdwS+hcmK1sylNMoraBV6I9uSrsV
KTkACs5lSd15jp0K5kE9gUAaFfYRRPRNno4G8s/LwhUsr+AKJluQaMMpQRQ4tD2wABnWhVgFK+bL
IlrX7JKLS2SerEtj0dRowIpglbrPTMiKt1SFh6/Q7UbDMTTR+TENtZ2NtT04yROHktElzkpKK0gc
qGQzgakug415Dix0w++6RnMs5NRVj2QSi+Y5BntTNr9Fx1aRuTEJn1db/dJQQyX9HkK4IsGmdoG6
cUoxUymNfM44ePr2mfFj98a/Z+yz2/IMopo09UT069So+kvDu7MvMqVWMBDK+Cz079m0XFUTB+Ou
hYp9TCWMiFrlyVDOaFVtj1vBGsDG+x+Pl11LbgAW+vW6d8tt6shDk9Y2+skfFOOxgAor1+6FVhsy
Qb2TOBX3txWY3zyCPUo4xvf4rAIKfQ6vcaf6KD34DfXjO7pcZsF3P1YZeW+AOriWzcqgAMb4D4eR
ZOl/vmwRi8UoZZk6KC2NlN8fH3ZmimLC8rV/Gs2KVXw4GwvbNqvxOxu6I+w8PSrSFsrW14XuCiAd
hbDcm7V8xLP+MJsau1n9sk8pdlvoRjPaqvkY8unRKPyzlZ4UG242S+68Di7dne4wP5OBZH2eFfSJ
o7/LKt+7MAtQJaIpV8L8C75hx4DSZzRfKNs7TmDFJKi1jSV6Ypb4Wtr5W3OMKefV++b22kXJk4SG
SWKJ35Vud2qlCuSWJDXlQHpySUcjcopfSi7fzVvClamaQiLLoTHUNKFE6dh4NB7xJcSg01OxtVG7
VeFrNVi/1vjqOonRW6akSZsOFsKh5HRt5ZBQxPawEzHmcJg3JxcSXkw6LLMPI5ocenPv6OCP8ENP
Th9s+hYF8zSQdAZAEaInj40i+tOzgaVhbKp4NNv+LHKMIxE+d9J7Mvso3z6Z83OWS6/Jmr+262lJ
cUqhxe/vzeuYdWFSwu+ToWTlE6vTZ2trd44hYqxZ7JHQ7ebGORPopFSDGKVJyfy+h9VAvDM1g631
Jnw5cETWdAlbqEIiVaszxLtsM6Idvp1BgYKykCITv/CFr7YRShekrk2LqmVH5zje0WKTMqjoLBtx
YqsdP7519nuLzFs7eCNriTxHE0ZrRSY2mRYle0t6e1dB6yDyjI7Jsf1bofvLgghOnP9cBVgUUK1P
gf721x923dT+9VmXJFPEb6+bEkPGny5eK4i0fpat5ZOA6GnjVjxiwl24FffPBbdHOY50KOXdMYCt
0OSkJ/hfe90FabAJVrSyEOpYCLV85iukQ3IL+3ie6vZGq9NNH8rbekq5aOGPcdOf5K2ISU47Qd0Z
DZwiX3bl3W6XA+EtyjuZtKyn+ySvgu2bRSY9CWhLhoyUT/XHZpPgKto4kltm8S9rCH7A03bS59ZG
03Ljgn/fibsafhLkinEyU4pWpYaaU74qeR7VJ2C8eDx/tCb/34To62lT9YuA8Iw0/WJp9XVSzStF
RockpVr10MrofqortrW3pf1JA6jFq9Z8Lr8UdaRVC8I4z4QC3FrVr3RN33qKvPtnSyP+zVLUr4gj
XmVI7wx072nB7jO+CsR4jH53h3q8lkly7b/7ecLX86Xt7HHLg36+TYuvkyywkg6WcX2n9eS8pT8r
F9PB1IJGV1yBBREsx+Vw1VKu42BEUp6U2f0kdqYI7EjrOIrdhkwwBIhbM7Y3dQL3vDGlvg/CAo6g
DzWxCJZLIx5XZg7p9ftG1eh0pyXVEfHsiUkMZZLspyDS81z7qag7BTWyCeFZ1nrlZF00Km4stnVd
pUTpkESU07TPO9ZOUDUjMnWcaFrN4/SYT76I/66CK5UzMw/MzHKLc8tgf4sHrrAbehnqFrRQTsV3
/WXmW6bSrKI8i542GIYkqpj5Tt0bYHb8xDO9Zbyy3P+J1cyxZ7Q2uyqOYXMxziMtgRwPT+/DW1Yp
Ly1avEiXG2J8+b04Wn3AoH1SOEJ+1ap2A2N13b4u9E2ahHUxzIMa8RVYTFtO0wGblVUYaOhKfDBO
GAvXbLqufC5H7AA7ZKlyEpwc/AiHt1t8StyuZ3+iDguPTUdpltcj3DVHVqfvuQ6QLWUT1VmehfKR
yze9wM07sNwWif/Eh7EUHS4X9H2433NshwqfoalA4RujOlYZMHlMqU4AG1rn+Isl6Lp0SsZMveP1
VQokhR+Pug3UO3w3cMsq4kJGdvP2fveUZ0NLx7SBXwoLs9g4JvuqRDaCmASOQE3nYuJNM52B9Ba2
xmgRlHuZZzcCgNgNmlA91Zjf33MMDWQxL+Mh7LrUVrfezuLVjnfd5juep+1tlnhGks1epvyR7eaj
8sPyGXg9djjUjAQ/n/DGP9W7RGsvFZzQ19o3YPbbQYgghhZX05xYc9qQl4KkbMLu/7QeBS0tswJk
GvNwk4vp3LFz2pkHpToO7X4owI3s15GZ4TfSWrKIZwWUT79gyplruJItLLI2SDfdTZGltSzAB1wA
bpYmT96NE4Yy4CiY3epH3w6HC0m5YYwDcKkB9jYjW7wRL2a7U4asulvGGqI1nCxHZK8tW4K2Ih/m
sjniv5IZjMCdYiF9pq/TY0+utUwHv4PdvesiByiR8spdTBCzu4rKe9YkWNM1+QUtdpoSjVhPkeF+
mJiycOZsPaEaDUwDH0JQccNrDnAK/x8WJuBpPEe03mfsPgRJ93fszyybSNEq5/Jba5Zs5T5asFJd
MYOWAseO53gfWsoYlyu5mQumEyo2pDjE/xRaVRUkLICmlGLg2BuLX1md2gDBsqVwDTkLKQjuxNu6
UxmbJS+8qC/V9jMZhLDq0rcSI3ebb+6kNqe2YTdmf9uW1cMnxvbxuH+LueJ0yAlSZtMM5aBY2Fu1
2MXTSgf3ZKbOqsKUtQEEecVz406bGNUVM+wzjtVxvGpX83u3CGELXgWsZLqTDUu9FhojvTbXXVev
Gu0N0m5eaxDNVmBQLFPwsKNBDnsVdB8W1bLyYZGSEMDCG7qoUhB0ZlcHrdGJJ3pvOYP3ZxpmHBDT
301LpnwCMHMgMfwKyeplRk9Ze35ejrEqY1Cm35MMtH43XibKq7ezSNi6JC0tULBJ7Uw0T300kHrD
TXMo5AzAghzSZ1RJR7MzQX4c4odhrp43BLnFziWF9f9K9KJ6Wn/Z5xjdZ4E8o7PP2dAx+VVmsJkm
rCcJlJAtEpYtSvlbsBTG0nM2zOy8jKrfFpOfRuPnKMVH0uo/4p2eRf1FFKoHYwHudH3HSwuqLTGq
h7woD0oAR74PNEC1wHyfHRYSV5teoeMgJjTGz5Dhh723ZthaO7F2Z4WEIU/l1yW83qtcYuNJUku+
Lt14GaYskuVrnihuT/QFrRn1oqVViFiW4LMpBErNX/C74Fuk3zIAQcNKFJTzjQLSlfFY+2r1Kjfk
g/W1VUQ7/1XRSg/4jsTmSZzqa13PFx331rrbxk+9JOrSco861Q3NwipLz8UIml0+7y8l4Rj93pNe
m4l9rV+HDyx3d6CjhRlHoNMiVmKEaOpsJiEi9hQSy9Q9iEFLPEpp5v8wPMvSv7ljKZZh6CIahCbK
+p/miQpfU7NqQvdJt3QIugZPTHzaRyBplXCneHKwrmUXKcUT0LDekwkDzUbkWuHxozNQUN+kRHvT
pv6NL2uyEMPF/va6qaMLvxcemEiHcO1mVuykuejI9if5qsP3PURKwRE6uukC1ghimsat3hs54o1s
dauEBBc6rRljJ6J6htF3F9OzJXdn5H29ek0k/bVJG3CJ3Vt6zT6Fkp928WNaPEVtI/ifBW1QQoZj
aYSEMxB0YcNCgbRrKYs7Fq1LzLAiLSawReCH8yDLwtWqTIsrR9Fs2q+vct2GZSaFmmlQpCCESZpG
BcGZJtP5QfyiSdMRHiJ/RVE9zQSM0RsABYgeWYeomgwk0+YsPFdY5GklihoHnIpz5W5VR8CEJ686
I9EFgtyGuklJmEPGc9TM24Zr7wBMS2vuqtw/xt81u+SlfFAwe7fuibC+8GN9Yf2jrEqoG1Dw5i1U
0i7ELVzqw6V5FUzlYvVxVPR1tKxNKGt1QMHaE4dk9vOhzElgEW9QnBF4ORwMhfVTjZgrZL6qb74G
S5GUum4sZ5q4VG4tdRlYgDPzTgpI4Dz3G6s5E+opKfqZhexMIW+WIRXQax9rfv5LUJrXtu9eLODO
3fwub1yL5ORm0vWT1OT07pkk+RqPuJjNj8zpYWaqVguRju7hjaZk0M97rXsdQjr7CCKNBi7mhDva
YaHTacIRWvKjbhKvCwRaF5vgZ6eU94kQtc4bt3dYaSh7llz8I1xldeonD3tj2X89mzBr/+tsYpiG
SH+gocqSLJp/nMMzy0qqtlOHz7i6JVuBtKSe9c/R4eR3CVB4++giVl32ybjWISj+ej7yuO9sWMU0
fY2pfssxX99h78vhlzZUauO+6v3DGOy1iYMuFqBMmYGSkGFILNtaIQzm9wStOJkq/3Ohea8L9jw+
61LUNdt1zeXL0tBRqc8BeRrZJjA6aq7hkG1rExr05u8TVMUOquJsPnIltb9/Nxnqy5GRT6NLqL+s
Gt63wNkpd4zfzUY5OOlRlGCGeA6OYMwn+bmHELgaOpGJ+pAFg7DB3cRoONYebh9+UyxfSAkU6CwG
iucuQwiM71KZ3S18MVLcPdRNe+QvMLRTILoVC1iMIkNo0ieUF3ejmO4D8YkJRMFWincUqXtl5Xcj
Xm8PizWDRR5NYss9IFRRDPa8GwoHYIjFAJJlnLhFQ2XNjwxyyvAQjgdhNV/hb7xMSJi0jeCyPKiT
fGkng34GIWwoOzYqdLE5Ulj1oABIKABVCE9tKmg3O5SGeTPl91TZSPPkj1qxkEiHQ/aquFMWB2uv
hLBFozWNo+S11b+EBKXWLdA1tufNz0abyBoLkaYdCog5PR7ccsi8nFWyxZWn9Xqq2S3+NS5UtMeH
AiN+rwEMo/pKZ8nOmCoK19I8maP4wIt7nnTWsCjGTV5eVVy7a0mv2/GbudCw+LtBRNjazG/ywdte
8ynF6Z+xcMsw9HA3BPXVfyrYNEktqtyUcZTm7AT23p8jrhzC5gjA0mOMeUYzunMvuAldrNbzRl9A
8ZmwX523cYKwhZu4NdzRICZB08aE8r8yGtCjQbCNqYBAKQdpvQykDBAoM54MvncFserClNx+em7x
yRdsUSkFrbY/gabXXZqixr4TM8nV4YFKxYUyHu/PCwm2k1342RurB6Owpdk9ofL0ooK5lIK8Vs+a
hYm6jvFc4AEgF0SooT6O5nRe0963cDeJWmZbunZ6p5uD8gFiuZIGxpZ7qpXZujod/vq7oEj/siyy
NFElxW3ydmt0aEh//C6YtVJrqWrWn/0cUCpX/qpW+HBtam9LZxspV4dwAsND3nmkFm7UbJ5BaEX+
Rv5YqOBq/FPE6H6nYu2XWJZ6EE0Ezv0OywNHLwVOG/5PpYE9ERbfNNZN0iAGtaAHQ68FXF4tkwvZ
9lLF8aPCI0IkZK8+ewwYKWlHrH6XdJ4i6dRigVEAp+XruQdqWfUISTpOSCm7lUMLyNSx8pbXrHrQ
6DTstNQ7UwHk8If2olI0wsVn/dGfDKt4yYfltVvlt5xBbDtGZqMF5WB63EtFTKdLslLfUoQY2bb0
UQzaXS/au1xJt0/rS9OK4aql4WcFBNHSxbNsb/VyHp+QGJa5vbx7w8EKRDAwYw8Vz7JrJm2DisEB
C6bhLWuPcwfKmliciUics7NMcrfGxqm1UZbNkaQtUZPM0RqsH2b7piQlHgXBM59HDMla6i4aBDdQ
GCooDI4taZGczM3cDc+UXtPqetRPVADeWnO5THIVCVl3bW1o1aC/jIb071441GzaxkzIAaphV8D6
CDHT3w74kpDIZIBGxtvckTjuVucDGpwwkU1zS8C2S+llR7xcmEJV7gAlXgpDB+uASba1CdQzmExM
nFQqHOVi8eNqpT1tCdqGLg8cmTGtBaYU7Ht66XcFx3JzBVh7aMewQczXqrd91R+rCXNGfsPZ8ibU
ydu6vmWLCS21fVnV9KFQvKmcJQgQ/cwKA9qY1tMG7QNYMIPjm7ImTgqIA5sMUfzYxhnqWKbh5BW7
rtY6gIwFmZ3icHb6Y8GT82xJzBcs3rTyrAXjY3kYBTlqE9ZKmt2qGfVHe1RoZridEJ3YgYohXqhw
C2XkUJZfXyVZd5NiRiNK3KdxyjDp42UlPItAMXdbqjOHjwjxTgFlzVOZAitddVcOPSkGer9gN0lG
f6Oiqi2rcxHv0PRxAZqpayGFzDmH8OIZdWdvQWpzR3Q1ILsWNSDQgwnvGnBkBDXzJdLdJhLOSmTg
/zkqsf3KiDmLuJzJInJ/XLLWTsb6DNkeG+SlTC3AdQaT5w4NmqZR4o7cSeb2kzPhmZW3QdgcgW/D
ZcfacLhbXGAk/qsu0m1mdM5ff4zkf/cxIq8nQQrFRM3++k+XlMLacrMzmuKz6R/7iwQb8/4+jPkZ
f2PQ7rLH4Eo+PULla8c0HCUphDrAgVZftlS46D1beDwEorTRFlgdpS9GwcdmxK59dkbQfEJvRi00
lSxTorqeIk3JI1JjYxPiXg9H1KrOTb9qA+ygY+LlcuckSuaI2TFJGJ4Uy6kh+okNpDPyD0N7Lqcx
IL8SSvtPSjKB1GKc1pAyuiYDb7M5XZO7cre51+m+IdmNz1pKdmXiG64ecUWNpr3RCpZOD4mrRptY
XKQgw65HDt8jra5nPpYDNDCgDb61SX7y+cho0AFEzdUyRWqdcQXzSo8KPsxbbepf5rH+0irdR//d
Ys15ECo1TLcEMfiz6yunEwBQGt5WFp6oDC6xcpfiBTcG76ZuN6FV7AaWmxF9bJpAaQVjx13DLUsL
GQFp0legka2x85R1B8YPQb8BwUBBnl6QNphtOf62nMqZz41SXQUhu+4NYZtpcFWM9WDwo0HPI9Po
QxKppnxooRAreuPm6U4tls99BinNsIdWtfOsdcxW5RVd3YbML5ZRW69IkhY0CWkns/Uw8x1V+MZd
2Z1SxR1U1R7z2W6sFAdMSETttIKMn112aHT8OuMo07dmHFELJdzvqSDaBgzMEi68ADSLerp/lquA
v8IsuIO5LTx8WMR6R2+g4kKFsET93dhIQWzIgVHx7883i/Fawd9OpbuNsPDEUtG2RmJOdNYnQ4Gs
t2KkjvqIEYA6sjA9ZgFBrKNpkYO/fnkk408nuWlYYEd0w1QtTZZ5eZQ/nuQbnMtNqGXjq7nPXmfL
PQf36CzWrbNPOmUEFoUZdHCVS2ubxmKri2anmWALUAa5xzj0UptyVAq7O+uM9FNJT4bmKiv6Vilc
tkq4aKJ24cd12XjiisCKdRIP01myfCkhe26XP2MRqiNIHQ3xPEkajzpubvTLxA0SGwBFUjbJXii6
/BJcNdddk0MxTVP0ugBmQNVEcZpe6usAF9jtjiSXd8Pgyiad1TQL5L0PYtoQFEsOBkLiJd1maY2T
U/Oxm54svG2xP3900DhGFQsDjnKjZ60npV51nGo0J5Uv5bgQnI5dfIqeEue+eWoaxaPVT+3PymD5
6Q5cE2PhNNI9A1tXaqIBrKme9jcb/PbzJSCMlBorbiyZzGNAkdW31So+dsbhwS7FBr5Uy9Ub7D0X
h/Vdg2koojHIznmdsbAwbf8swdZN4nBV3tekvgoaHzQ5JjqFcRij/h4pb0bDIR5UdRfI0xQ2yxjt
AuVIDf0a289Fjq8d6CdgArctyMG+O+lnbObXXJcvGXtgjA61W/9vzs5rOW4lW9OvcqLvcQbeRMyZ
iAHKsByLVpR4gxBl4L3H088HtqPQRNXEDnVvbW1JMJmJlSvX+s1Wi6u7Ns3uUOhoJykNOB0GA4D8
UkStRkT7tzS3FhAIEFxAvHTRGU0Tg/v8pofbIdElo0+KI+3ldQp/mXX4AX43rVMDWIYhqZZs6bo2
q+AIQ+JmetWo34YSWAEUQgHiYIXsPdj8V1H8JqLpJkyA2ZZDy7AfrQZdo+r+gOc1RxQNfmAM214v
qblUCQWcc9JFa+MHJIWtbrU36p7GYnESHU5J6a1ho3hauUfcjk9g82T4pdUo7OlU7QUaZhSC9uSc
HY3WJEUaT94VaC7woe+KXEMvLcOrRjtJnsiDBo70pJTqRtdbThzhTaEqN+kKlANK0Ibnb5I9rumb
0kSuB5JmjLh43v9GIQzQPfLjWOVAxNxW/D/EY+pF0EpYRg32Ki37OOnDaQeGFbYuX6Yff02xa0sh
RIHyHAsEJHFdc1r4ZdjCmoBWUgHMGR2WGwMJIhOCmncny/0hkIAeakeaZ4ethEBvbOtHL0vAsPLR
2cDXS94T/qDw6ntkXka92Ya/VbiahRZvDH45gCxVtjjJw6LsNnVQ33hI2JNV7cCPFMSG4qhtPVE5
jKZw4N8l2uxG54zOOgQ61K2yKngeXOtJlLqnIRYejd8ejMsxRn6NHXbv38D9ovdM5VRVjgJKyn2G
BC2HdEW6EXSY/CE9SNuzME5u+p2oF3v1UDppkd0/AjChNOMh3d4KvPlzXb9aY3SCEfs6eOqpH/BZ
RaMAUYVTsHKz9kyUP6cnoraM/k0GNVZVoBagGYMpD2bDCmglRNbkFoELqEn4jtlGGT6HuIbLovBQ
mP09hRl6WIFynrgNNbtmQNJ8+XNQlCks//k5yKKiA4yQ+S5ApM5yHnrhHkjvtv5mROnBTJQjRMnb
0di5oXaoV6b5SNW16CHVAa/VyTcSpJmM6FiQNXPeuWkxDOGwAuU2swU4KMmxrJD9gJFnlta5R9rU
/lqvYr4adVu0cBKlct33xnmI87vCk+7ce1YoxmH+E1yAB9cLH7Pv1pCdYWOuRwWNIcShb2Gfcb5v
6Xt09D38WDyDpLo1RvMU1TScFHXtIk1kbDJAFolVARuobqNc56TzZr1UNi2KY5mop7jyzj5JN6jE
R5q6G+VgIkgZt9Rt0rcRF4IYb81iG4vpXoLIYj8VpnEwWlCJnoPxtU2/F2I+Xo/78Y1/twCnl8pW
GX/EuPyUKO2o2NmCar1RVX6mlNpjp2sbxXjj3qUeco5QnxMOUorLWk5vs2o4BZZGUQQbBcgY8coK
UzDmNBEe7iCsJQ/SA7GhXqUvAWVdOWnWNfWvWz18A0Ur4hfhxtoGJC1lfBd9tHx8M+BGBaglQh8U
RZZfGdxmHSIf9XAYzrL+PPJZ2sE2w9W7A25yh8YKJu7pC6aHcG9cBEbzGzSwt4ajP7masBqbaBW+
aPDA2HJXNecUkSpNkuApadMvqEmPeFsYxYp4DyxhfUSsuT+3TvjbCEn5oaQ1m5p6iXLTw6C0yOyE
8cE6ZRnAkF3+exh1J7POiaBvRrDOSU7T50dPry2MMa+YmmwgCa2JxmSBV6452wMZiSZpBzQWyu8j
Yg+jK+5MtdiJMOL67wZFdICeFFHMLaWyrXzsAI0JMhoegMbUCiXWQnYQcJEnQxtSMcMV1+kexFOH
KttZxQfUVN21JeIAwdJ4DIE4CJtg+ILtjWMNxTabJh0rKzwEJ3N6LHG3k2AeFm1ohKS/+JmW81ZX
gEi0xRbV9e2N8WXSn9e0JxpLOwAUqDpL+5vnIT6n7arOvL1hGHvRRedCOTRielRfDCs+e4Z+HpRh
Z8KypANyB/Dzho0b9UkJV1xvLUwgUdJAa+etaspGeG9X9Hh0SGwKKUfcDxARbyxEF5OQ0BOjiMBJ
HQSWDIHSNYsbn03WqsAA4xrhrUcqrJbbbECIjGcfm9QA2S34RMdI+IraACAOsIiICrZqf/C3Jozy
MiRD4yzmN8a/z2L/6w+YfPUOm/+R5UMZeH49++X/Oee/0se6/PWrPn3P//f0V//1R//8i//nFPwo
kXn5Xc//1B9/iev/4/6r7/X3P34B+C6oh/vmVzk8/MIAsv4noH/6k/+/v/lfv96v8jTkv/7nbz+y
Jq2nq3lBlv7tH7814f8lkYTjX4SB6fr/+M3b7wl/D0aO918Y8nj/9fh/H/7j7/36XtVcQlL/W1V1
zcCei8z1/Rzb0d6bfkf5b1MVOfOLCqA3Q6cMn2Zl7f/P32T5vzXNElWKQroiK7IKOqjKmn/8FmBh
3bAsS9YNLiv97Z/vf/f3reLvU/M5weHP/Eog4QIDRwOA63+kNYgePgJ+2YqHpAIz42m00F8+jMQ/
7vSROvFn7+3fV57VCNuhIhWVO/EgUcYddWRHIpX6oHsNLLh0/RkgFu2awYgiioLe90a3259du2pe
m+fyTcOI0YZyzdENTLH44p8uv9CfR6Z/vZA2/fcPDBCKSaHc+A2W2h6ZXzlSVPqpWv1KS+5H4ShI
dAvaX5dvtTAr2mx7TxWpkN2RWwnebV3dGSj8Xb7wn42df7+D8ec7ZI08ygGnqUPdVKuOMpal3bso
nQgwQC7fYZax//sW060/DFOgmK3QFTx78gXVzzNqHBVE4RcVNuMdx4dXnb5v5kg/L99Onqb73xnR
v283LY8Pt6Pf7w5iTozVm+QYodvQot7ZGdmNFrVInuBB0sPC7j2wJvI3r7J4Y6jiYfWQBo0jm+ou
rJLHkDNhXiOP5xVvSNhdWaLToH72aNPsfni0LNfMFo1gPBK08OtA5aJmoQrKiKZovh0888ptlhbL
7Agvxa1UuxkD7vuv6vhCQf3y0C5ddxYavFQoq7giNLjwgv32d199uXzhpXGZRQavz3rOFjxw0yib
UESzr37JKDTGFo308EqJw1ha6rP44CE+bmQxqlma8stUxhPlHJvM3Omjk+mHld2wgUOQXRsoIVkd
lCBQ3IhlbTypeYZDvB4iy+Ecsu4GEXO2FEpAtQNXuQFBeDYKnQIwZU9aPQjJrAM1PYUughOoStv0
ZPHMsCjTwZUUH3TFZJ3BQc3DI157ttLGK8Rg+uHFFAIOCB0ev89V9ZrXIVhC/xZm47kRcP7uu1Xt
Gquo6W+7PnIiSIFKQ3vLheblUYuPSrQUCmfAVEOBh8Q4NlQeaDmpxnmEdiYU3zI8wQF3b8PgR4Kl
Tg30zjBMu5bfRowsRkAiSnl/eVIXwvE7v+jDYk9xAfdNSAWHaHzW0+fRRertynqRF6ZSnYXDMIQs
BqxPPOiI2yY0Qy28RSXw96HxS2trmNcIkhV82hC1AxXko+xv8hSVErFGhA9hgOS7Bhk0NLxjzdFO
Q7Q1jeRDY4TT2ekBbPKrJ5WroWnXlwdjYatQZ2E2rbyiyUtWeEtSZrX7JKNMEaLcitF0Vn4dR0g1
qnElps8oXP8Kgeo0bB+Gns+0HyWBirViui9DKG18F8248NWlND9aGLnEv6TQOCSNdh7K7hZIjtMn
2s7TjQMO2CuX7nlbT2BKEdOp9LWwfjYenvdQ+BV9O6lDKM3wTbaAYQcITchIVYR7C4K0oX5TM/yi
6mYXscDdBOAdyoUllHZJN0H3PHkUnlO6KHJPqUsHai0+dtIX1xxXYWViBAWvvu6cy2O+EK7U2Ubg
CmbTNQljLjeAKFE2xhn28pXlpbU9D+RSjNUBlR9AiRLq46hvkNJY6k8h/Jahy4ELd9s9InpeD7de
+FWq9l3jrS00+OQGxSUfo1Dzxxj5wDvIx4tuFwb3YVI6GbLKqVz719bB59uNOtsHdOTbC0O3sDyv
hxtPrU+h8OPyACwE7CkJ/bjAAGU0bo5M1QHVHBPtbRjCkRrYmblX9GB/+R5LYzzbFHL06wOrY7ep
hXMQ/FTds26lV0ZmhgP79xcy2wsocLRRNbA2yk26A690E57VO+WhWI1r9MzQSR5eqmv7zuezoMyy
xDzO0zCHu3KIBNEJkSZttdjRRYhYFRid7q9FW2UWEbFZgbNScZe6f1GFX0LzQCy7PBHSwmzPmc4o
vuhj5g0kn4duj4btKt+M0KvoFzv5ukOnC/XTTXcwby/f730VfZImKbPwVVgUbERcLmBVy4RvYZu6
9VofcLfRv0h9j+TCCF70tcy+oneKfPMqwOrBjb4EUe1AKXECAd1MFdNXfJQatO7lAmJWq0HZcJ3Y
NNZKCHAJ59wMedDONSC3KHuvRuKoOavJE44ddpV8r8QCNtNRHysKH8YaIUULRzosJ3PO5Jdf9L2n
8tmLziKU0Bo9zVcDHU/6j9Ym2IeP3JxiU016LPwGrifeqY/dUUfPyY7NI+oRiJ6jyITcANjV6O3K
c0yL5LPnmIUzPR+qMggSBnxlbtHweoB0u4sOiK9Q++oP3tpbV9tw42Nz1W3kDeWYs284EkrC97AR
tsLm8nMs7OrvNc4P21buu3GiSjqGYxicdV20adv2IOVvYqz/tS1BmcWtoh5HQXYjtmF/ayS71nu8
/ORLX8gsVjVJEPKdk49EARw8VLq1ryry6TJsjDEbrwSthf1MmcUsVc1qRFvd8RB7P2gClSjGXX76
pWgoz0NUWOadnJAv5KtqHd16NzqFUsEpVui7IPXnOSigXJnjhag+7813vS8ZSA6MB73KN2lqwG82
DrL6fPlN1IUxkqcJ+rCEFORiKiVgjFBFA7OfO4aNKIyNa6QTHdw9TfZN8N149JERP+Yb3D/2oO5v
7rDshsGGPNQayOgX/YexT9fodqyVfXG07o198YR2m4M4xZURXxqFWYRDP8fNxMgaOUlNtgAcALF5
1LDpvjwMC8vxPW35MAqiqHpqOWCgpk0OgNFTL95pQQe6bnTk7ufleyyN9PTfP9wjGBQAvz33yNuv
nZDYHgYjl6/8TnT7JBzNW9BBFpfN0BAHylV0W++aEwYaDnzDB5Nd5tq2vFSWkGexAM5CUptouxP0
aO44UCdvH6YNDZI4qx2xl/WV11kaqVlwyGuOdYWljWye+n18V+zBCN3QGGBlQb4618/h9vKdlm40
CxDoQnp9GfNGeoFIinVX6efLF15Yru+Amw9zDV4715rpwvDjElBA1SlPHi5femkPnDeu4mYIuhbP
ugNtO4fK/NY/xxt1jUD/rjxI2/CWw/Y6PnHs3YCu3/in7vBXZ+Y94fnwXrJVhUI4LQH5HtnkE6yv
Q3sA4LePngQiQPrcf7v8lkuLTZp/8MloeTXIz4O8rY/tk7VJ1hhkOeKmvvUPnJZgmF6508JJ8z3G
//FOeoV0HXfqN4AmTroDzmJTHhGWB96H9dkOz+A7LHWf/f21cVxYd+8v/eGW+NpbXQnAAQHv+155
Lbpfl99ladkpf4YYGAuBq1tEyS7eq51pizkMzeFKjJSmq3wSZeY0W7HvCjXO2Cpw3luPx/yxevZO
6goNng0cTzpBx8tvsZQ+S7PvP/b80Y1bdTxQNXNpVj+4X6xD8YyExk3/O72lf538kE7lKTzVV5bb
0hqYBQI/6Aa68gxcVsS0ycK1iBR7gwBlqVVOj9FFXI1OnxpX1tzC/IvTY3yYf6/23QBUCZ+weG77
LxE+XZeHTp0e+JM5mtMN8rYqWjhynLPtGn3Dn1iS8cOyC/tNsv1VZf+ibkKu0vPP1H7BdJsf5gqn
8HWOAyjkvC1OpOij/YwdeNN2d+XBlhaPOMszEj+I+J8C7/VxoIG2w2d9ba3BnX0FPfeQP8tXzkJL
gUOcBY5GyMMGiMi0efSb4RQ+lrVdHqKjtNdv0mfzAfWFl8uD/b7xfTbY02f4YRqVUUI0JiIaFuty
l94pxzM8NhCE+p32ANt2jS7aFlujbfAY3uMR9dxcKVe/536f3XhaVx9u3NXYwI8FZI8vh8Ghvup8
+ZIwza/JOrDBBm8Sx1oHTm3HdrP69kwfx4E9aV8NBEuLbBZmTD/NzCJjiEcLvSVKX2hP1wgB9HGw
qryvAPNUsV2hmnd5nBeimij/+baRVEpuWxp8LdohGXbQPKT07a9dehZpsEHIjTon0oQepYV3lZpD
mmtXUvf3gPXZPM3CSpS4FoZQ5O4yKuBvYCciB21YBPXQW1wbq8vv8HkwoZn55/CEiqjkqcFsZN6m
R/5I3f21684KJHWqF6nbm+MBYTe7FJDwfv1rF56FAjyOdYlMkgvnd2mywyv88nU/XyfGuyTKh6+i
VJokNHwmM/UPMRIYAmwztB//2sVn33qpepViTfHL7MESJB6V3PsMndTLV58hsf9ZXqO7/eckgtxD
U2tKeZGV2Iea7vhW7AgJlhSNLQFJsLRny7NsLQEVIfEpo7TvSQ9IUfXCLvYiZ7SCbSPtAxA7l5/o
8x3RsGbfeNAEmaCUPFBj3TXZbxcyVg7VboBo1qWpk4kvtXJ1c1i62ewLb7NAzZsEu14NevFeCF6V
2rJH83u9mo4ZiTNu9eRbTDYwcDxLpb2yxQLRDq58QEvrZhYE+hbEfR7zqjhoufGbh8eL8PPyKC5d
ehYA6ormajMtyRpIF1KHmyR+wLn5yhwtbEDAIv5cNbEB4KYqASDKJaul7e2xhTsw5ACmCxuBm3VF
9idOBTzxRR6ag1hCGYF/nSuo6qAhV+cTrxADZwm8VIqfcEhTTtB3qq9cGdtp/f5nBDTMWRAZdalC
aZxv3RfpGoW7friW6ix9MuYsjPSjUcRiyaWzdb6qV9mtui4fjZvqFG3BXPo36GGyA2P3dQquxPMp
hfjsZWaphTpmbtVE0x0hkcKeEzQKJgDerr3Se9HlsxvMgkwRlgNYQ27QsdYD9V6rslVfohGbOYKJ
nIlfwUyO3oQ0tFtpXCfa79R4krqNRJMe1dxV3X03kaKPvNsgOqljAnGsXiFSsC3AehaicfLbt1K9
kv4sjcY05R/DrRhWVtUlIOw0bHTGpzT5mUjoHUjKlZC7tHZmIYieZVNUijgcJBwI+vo72sGXv8qF
A4ZhzuJNrGloBYjpcGgcWnOb/qg60dpf9Y7kdKty/XJEZWzb/LVtCZDRH+METzbyhpxasdEiSd3+
9OsvbtNf+b4WQ8AswgRx3kt9yCyg07JW9zDMdyjB7PM7ULNrc1Uc9a/mVzyMduPatb8Hq2sFuYXJ
eWdFfJh9RYIUWjbSeBBl2QlNzTHl+sq8L6RNtNP/HLEiTkwJiwmmZ+1uEVN3kG7YuvYtLjvrKytg
GvxPvjRjFjysVhUqHYE2hq1fic/yM+3utbiqHqVn68rULL7GLFwIwCEGyVSne4wr4QXJinW+RoTl
ebx+j2lIPnuPWcSwoBS2UYGMEFrwDo0byDogJrtEwBg8AmR9r65UGxuxTXPQw3KdytlGru+0K6+4
sL0Z0+L4sAhyLffqsgax0BKkhG9tWq9NxHquzNHSEpt9/02YB5rfwZTGqWnTr5SVu3KZpXa9/w4h
yb7GyV04mhrGLBq0A2eALOU+UzQ4w9VakU9tUzQFS+rXV28zfZGfTdUsDvQubhVSNr2Ok64KJwFs
jCeZgxDolUW9NBuzUNCJqHuXKust9e96TX4t9O9uW329PBsLEAm64H/Odakr//jgXeTBC/ObUCDA
7N1LXWV7lXef4TY4FI5X3rJD2Q0+KL75q4uwLhKRV0Jy3EL8wUNSwn0K4xbV3lMgo3x3P1rPRgx1
SHoakLovgZ8YYnDoYZ4LCJhjHLej4nT2AoSFbxoZIbzhpvIEKIUusjIGsAAfEhEJD+acrYp+xnPC
ZuEatVOJ96V45eXfa6ufzJ0+fX4fFnqtGUlptt20RIZtCWdLdABerLMtncVVscLV1VYg2Zd0PC4P
t7SwWvRZgDKsICgGT6SXqGLWajx6aHX5GuIFzY/Mnbw9Y6BOr97VBv/CxzYBaD++oY/kupsW1DJM
AXsyeInXinkLaYI+i1Cg1sVUtQQKP/bgKJvKgcRie3sgZCs4v456wNNC2N1fGbZpQj6bqFlEMqw+
8gDwT0khzF1Hdjh0Z1vjQfzmbo5H4CR2d+OfirfLt1v44vRZhBJQDxrwCeWLk0r0rng3qJdKdA2W
tLS5z6HFSgJlx1R4GzSB18oKAbmTfzZ36l2yhWG+RpZyi0XEOtnEJ/PB/zWpQt9cfrNpmX02jrNg
pat5qsvlCI0XXKdaJDbNMacrn2Lpt+Za1zb6pdmaRSwrrhVOLVSUp7lqV0gnbpRVdFM53hr2BCaB
YPW24SFHYvLyay1M2ByAXBhi1ZYqAyqNdwZABbFQEO9sr73Pwlqfg44jgE2JDpX8oN8j03ukGviW
n9ubH80K7di74bE/YRS8ufwqysIXq80ihIs7aSrUzXAwwu9xgOq5uleSycfryYTwkqFOn5QruUSl
06qdodZPBZYAhYYnBj4N+C3u6EduEx/le2zFlGjY1H2w0q3kXgYHnpQ//Di2sazv+xsNPp+M1DzG
MriytTXmL8j4qGFxZVakpWinzaKP2kqtCXdxAjLoq9Hr1pgrrwLcMNr4NcTgpCp+NrIHaQ8zYfyW
ZGj4foyDtXUchtFGkm2XDSCxlTeEynZ+F8E6LjcZpLRewgjt1kN3rK/Xsjg6iaFBWe7wM9k1grfq
0nDrI6qJoZtTtE8F1KAIX63iUdTh0sY/lRaL2w5hlUHCPT2/95CpjmJYRolh4w5o61B4Chcxiq5F
3Le4U6ISD3h1VUXfOrizXrMOzHVY/oz6YRXhVKp159x9EWJsoCaRPorzuOrqNWan6TcJVynYZWm6
ryCqy1Fmt+1RCwBh1g9xnNuNEjg+njAZxkeKB1gifh61OwOjbMnEjRKnphwl/dQ/I7vuJIh4RhCH
G/NL4N2yJm0Jh+8Kb1ilgUSfOjFmiwkaLCZa3b0urEcPx4wiXBn4f1rSl9Y37+BSYOxk/LVzkDbb
CEZfl4JiKgWY1bHFIKP+ignO5W9hoX40p7YCyC+wpSVatREWYxKGU5iMJCh8wdcfSh8LgARTm79Y
L9JmUd9F5AwSxtDjyf0tCU8a2uFG9+3ymyxFkFkuakqoIbYZH7Ub9LaXYaOZPQ247iHcdyVILd1h
FtmrBgmUZtpTqvFcFa8IxmDnGl8rCshLUWkW0uW0xp64JgRqNKAGB8twW8AwBRe5DeQtR1tL226F
EgHdiGCFYy4dpvRqjr20Yc4h1GhIxQr6upSbjv6u4kQ8HRsER6AfYq3zQ7HStt+GleLQE5mOwsKV
pb301nN4dafIjabo1PmIMytUfg/FQ3DjO579w3BwB7bb6Y5oR9jZSt9kK/lGuHoQX9ip/wMoneel
lJboulNpxL8uWekFA482Zto/hEMSXFk2SyF6DpEuhabFXIlXzOuvnfdNLO7cTrRp9JAe4FAsQRWK
kVn/ffk7WNio51DkTI8aqlxUaBJ48s24wv5nA/LvWpq4NGizNLEZiixV/Wo4WDfyVtqoTrzB1ew2
vcGP9KhskRhYu7fRi/J0+W0W8pw5rliKYmXwp36dGOS3kqre1PhlaVVtuxFKDMicD3gDXL7VO7jt
k8xtjjTWs6BuY5kwayhHk31PsCRnhKxcCLhn1Jvceuu6o4kMTpqeRXYr9jqgyXaFN1EWBI6GErzk
IyaYb8QOvbQ2YRf6Cb/2JEAHSBFsRHoZPzd9hSz0OoYBnVaby4++QFIw1Flo6vU+VUywqgdD/6H1
+An3eLomMgRM00n9N7Nhx+8MO8x9px0e5eSs5z8F03N6Y3DCBG7KiEJxVBwoS9pVhW8wcp9NYIvC
Yx/f6uKNC6Xk8qMuRLn39vuH82DfC7C8axp7KkA/wVauIoenPeST2Ztjn0fV9TJytOn8Iu9dJKi9
dXkIjs0KITBcmdQrXfKFDXMOfgYUacZGR/Uuz58y89iLazPAihr1FPTYdm62+0vDNMdBBxpymL3G
WhxdPLAkuyHDuXzlpex3Dnn2sjJAH5k3MIRXvfyOyJ8FF6+0XuNsZ2T3eA1UGEVaxg/T/TLI0br2
oH+H7T6FctEHyW3aVrdw4lfYyDghVAvsj7+qwncXf5oxrlD9xhLajM+IOGhuAXPIclR574df8I+x
G3Kry6+xsI6UWU6EcGbvDgJq4JZI0cTd0Ie5fOEFwgWmBn+e5934n+OD/P+WegXHx2hfH1CneMhx
a7lt9+TCKyS80CxRbwXgn8q53Jhr68rULwTwOTQZ5fpQaKZsr4l/u1W3clENa+4uv9zSqM2SJLeG
6+sXU4gzfyC0IlxLvjBrWfj8ZhForEW/GS0O9KUk23KZ2V75EHWviXT2Y0eJ8GkcszcI8mgdSO5d
nL/ea7aLWrf5PKT7JriNcxzYXhXsaRs5dELcZPnJQP5VhkZmCo43/I47jNST73FXOJCcAJt+62t0
GDB9ibZVsQ09fDOszK6tzAlM7IF0pykd73eGXmf5pHsc1dx2LeS2WcWIb/zCUMq09n55L2k0YnDR
IR895OlJHE8xQhbDrxqhXRUVsm969BiMdyjMTmKqXwsz2HlR9sWSijvBi84dUtYapiU6+jNSfUS4
xjCie43UpULSETf6p1L/NnTnMHwZmjVkLCt81MzXujyW+sprX8QnAgonndIxTX1j4ozUYovTuDvT
B5vIB1o/BIgnKO6t1p/G8KAC++43fnPWq1Win8Jed/DWWU0upVULk8pFx3Etem+5hqMSvNKgfsIE
QZWQtlwH+R2DOOTHonsYGw7X3p2IWUl6xKdCFG6j9MZLjnlxHorHoNjFOEv5Av6wod2bmz7cyZRe
sSgF8ml15wiX0bF8jlQk2n+mnIzj8Dimj11brApkciZGYvXTx9xmxEnBdLTeuDVC6esgpa++/uJz
7KuEe95fbX5eXtwL2HLsI/78ckM5FpUC9btDta/WbH7bZB+f+xccXLfgq9f1Vr3Rrh0GlpqocyRa
NfThGIxTm9+hfcTN4kfjrfk1vugr6xTd9VvzgPH1q/LN31ZXDmsLudccoua3SighDE1qF8HRKKj6
DpyFDS+g42niGOBfGciFCDRHnHmdMjRm7dPWt7pVM6QIar+l5pe/NktzmFmGkZCYG8xSu2l3wy1y
Ovue7BHtWSc8mDfDTXD2t5fvtQD3Qkz4zxUhZK6HZSP3QipqldwIL90WlJcz/aic0RYcQBG25Dwn
m3St3wQIUyUrTJU5XlFaXV1+iKXRnGLxx4xHURpvNFoqZ/m3Uq3tsUcZ/+r5aSnuztZ86yldkYns
5v6x39DIogfjAkq0nF/lwXogDV3z+Tko2kOsMNfBS5NcSZenx/8k35oTOdSEglfWc+NORmf8NHpX
FvlSK39O2yggkvqe37M+oChapMnI3qYq/i7UUhWS0m54msyvERId7ZMyHgXjm6D9kEbQmOLOz754
VFlFsbz1U4h2xmssVV9GoXCQUrSLDEml8koitTQA01f6YV5dse7yQAJcl/StrXkb0btSyVi68FR/
+HDhYgyUMIRWe8Bjx86HxHZRpb28FhcUC7B0+/PaQaFETYnsP8q5mq3BRajstwnzCIz1EIBrLanz
R+/VhZ/XKsfS9NyfrZTZB2DqaaoaOSVKKN8r6ysW0H9Pz9VVsymOxt7cVOd0f63G9F45+Ox20wHh
w/BFsZ7+HWPpgURmJa2z7hUzjcBi/pPRydO3XL0LrNwuozPjQemvwKvvDp3clZ7j1On/dsXT0GNz
SLpXjzSPhh/5cNuHtI5Q3EIjOq+wljkJ1a2F6cMw4s8A2x53+tUQj8exTHai7K8M8zbqBUcV5W2n
vjXim1/djeoGqqHhnTXlFmG9WLsmrbG0ZKbo8OGdLV0YpMSd8LRIgPsHCobXFszCsUqe5XVh20uR
6rHKp+UykVfSFc4++LaiNUC3d0LKoiuxbbe54+9dB+MOvK0uL9all5qFNkXTFSGZTnSj+AOnNT2T
rlx4oajwvqV/GK3BjHMBj0yUGX9M7sWZo5nd1nuSCm1jXAX9L4T9OdkkbXpP7KqBZMQkJx3If9OX
lkhxeWyW+qrvAJ0P7+CnviL6GtpKkVDYJeY2amcEjpH7K4+bFOYvqtFbIUPsrClzJIcVvOljpKjR
pimF7K7OZXvwhNem0vgc0R+4/FhLIzsLXSNEswTW43AwjdApDHjOL9LI8YWkMcx30ePluyywtow5
8cTr3AirbLb1EroJRgvn8hxsa7vY6ZvmnFxhIi2hG95x8h+GGHHRIFdK7pKitItHLxUF0mx6axQi
N8LuapIyredPAtb7/T/cJxCEcQgjMknla3VrHKQbrD9uvPv4nPwKb5M7Ev2b/oTt8gk7rJXwdGUM
l9bnLGRkSqIXQsbbIfN7NDYT8629iSAKYTTsyDcxYt+2u758s/c61GevOIsirRg2ud/winr5021z
x9KfzV5FJekYGa2tW9+wV8SmbRVSa1P9exOHSD36ha2oRpNnnIRSRQyyyvTo9c+yvlc86Cb9KZNr
LOMG3Dq/qnW7RhtFEAqqSmi3pbd1+jLKt2N25xtrFfUUCXsSTkjRU9h9H7JrUJuFGCVOYfPD3OGs
meui19A/qZOTj3i6icfb5UFbmKA5eF+juYhuLnmjrnxLR1gQEHfMaw3kBS6cIc5mRNFS1aymq09x
vd+Mm2Fd2RKGbGRKa/A1gIU6HHanvn/53muIr7aSl8ZsFtflXPXqIpgSvAK/9DpACNG/stAWwiKM
rT/nI3Azre/k98iAdedaXPtOf4PDA52EamXatxqJfelcU+X6/ECmW1MY/DD7hkiiZmTghupNSy8x
teHxR5MB2OUV8PlA6dYsw+wtTDr0hpdJmrfWvEUW+/J1F1Cc+hzvjzRvaRVYMR78nbYBGbsG+bqN
D61DNc/+Tdv15K7NqzSLxUmZVviHYTLHnuq3GE23y48a5o1Ij9DVgmi7ljfVrrRRGN9QhKafdeUF
p1X8n/EGrdI/7zgYyAwoRjghxir7ybNB5jDtz9116NvnQRsJ/z/vEDRaKY46d/jyKtjn3j7mdmj/
vvz402L97OlnoblDwQ9tUa4t0gP07F/fbp+voaPeMd6fXXv23btVKpg5yhaHTssdLxwQPJfC75aJ
kFHsvWjqqQruOX+tTRQ/I1nAEKN3ZN21TfMuR0bQrhBAT1W0ex8FE+2qBOPT13H43uIfVIA3NlM0
z5K1ZrWvauLiKUAKjZdC6aKxXcMELP36hCWTFjyn6BIDfit3WnuryEcxOWcyglajsBbFZB+M6a4P
QQLUlL6LL32FT1zka7otDanqSBgN45UXkVPVtuDlOzdKAGc0NwNqpp6kJEc3A8spp/sc03br0PcU
4A6+d1PF8laugMpJvVzYPCE2udhBu8Hd2GUHtMUz17hRQrW1xwEPVr3ZZRZPWCAiqEi26klIIouY
fFtPVqBr8Do8zBCUa5Pznll8NjmzyCg1VZ+EHRP/9fXtyVv/ekGA2H70gGxeXlgLKY0+pz1koiUq
vhWwar++BvbDdrs9Pv/+efnin+d++pywgL2AVTQteufGaK0G62zEX4sOI8H4TU1/jtdMyRdC7py7
oNWuUnQFhJc0r7b5mKLgC2YlpCGoP8TD18uvsjhOszw2ANOq9iETcaBca6MHzViNRMd96lwZraUY
/G7N+yEoRpKr/z/OzmO5dWvbol+EKuTQRWImRUqiQgeliJwzvv4NunWtZ/lUuXF97HMVSBBYe4W5
5lDTm+a01EQnDHIfeMKAPUDmCp6UrDFlt8UGxzjS+4lj+BYc/1thpZs/oiNm/5quigIzXKXzQutS
JfofbrB/zllQ2P09Ktb92Ewie/a7NLg3J9NWtRaMWfmnsH4LgP/wfPzcPkAzKE9SzwvXpVXoo1ox
ylN0Hz/IC2hA/zu3Vv+taff/IEOyscxROIWsNxqvU0G7SSN/nII/Nc/+6pL90zv58aTnQd2ORcwN
VrmDL6+iDf+8NSVtFeXliI0IPn2U1wChtw2L9Djz+bRH7bfUr3iPwR8u6C8Hzc9VBGEup1QIGOYH
JuS3WXRj5TxNLMohWhu5+XQ98dv5j0KIX+6On9sJYV8u+tAiTZCVrTwCN1Qi/LEfBcFwFrbj8ryx
6wwMQNW4STx5VSe6YjA4RXJNA/e/Pdk/1xfgd4xjGxMBO/f5/fRwuXsx7cf7PzzUf00f/+Fj/csP
8n8e6iaZptyqiIEVkDotpBciQTdLjkrxLFqAkGYn7VoWfSIHALFXcRBlSwBnDKaCbJvqdolG1+qw
qmVxVJGuqjmx1rcRxo8iuaTT8GJFYMwsfRdIw/s4vKXtPTIIkZ3wGLv3ZbCT3vxD9fvXOPj/vxXt
ZwoVsUMQBJU1gtO+KgIGhUgdAjMEUvQ5GAL2VOsGv0lpkuyCO8RCC9fNE2tTjK6sbQW5oM/fEozs
Qb60voGVh1TJTIWSdVIyMWGYxbyqLhZnJivoKkgIeBJWCjis4N6aaagKq2wUXL2DpkgS8B8//R+Z
aJIrc6FoDaW2dKfJ90n9Iget2/Q6XeXk0ERfQnPIW8lphlWvbGL58u+/95dD6+e2RxJpWAskVDx5
dOgZ12g81dV9BknH/K9Hu/Ej9M6aqXfc3bil2Y07uYv99fVBUvp4f/7393A7HP7//aD/3PVomqTN
MsWcYNYGtI4unfCHgfsvkzSYmn8/NMpwiY1g/OuV39L1xMUfhxOXAoFGI9AHL7OP1GzevPtvzlC6
8SP61lhhJ0hfGHCBexSLN5Bd5X9zEmHo+/d3Y4V9XBXKrdiBxAiXe3rU69W/fwS/xM+fuxRtlYpJ
l0E/D6WTvPSuaVyaIvxTZPzlJv25N9HmzThrMkcenW+6vHBd1uZNLr/6eHmE47UJT8LdnxpCv72T
H/lVk0NSGSQ+gA77/+Shyza1/PjvF+mXKTC4lr9/AE2cNR3+y4w4yOfFUYEMise+eG3wClmAhDY9
gO4Yu65Y9U3p06pVJy/KrTzASJSWP5ysvzwtP6G/iRlKXaJTYYvms1Be8/b+39/dbz/3x1Mei7Fk
hRJvTq6uhQJHaP3vP1c2f1Fi6j9XJtRRLfKsLFDU8Pw1bg+snCCeesIeUAfjkOklvNSdX2tHNXCK
wa5SW6AenIBQ2zokq9YPzTslgUtvt9FaAGYee2rvZspbCSFjH6/L8VCnW910DVYUrFVvOkHidOEq
jX0rtgeVv6TkspFxSB/Ud0G5ThKvjxxwqEL02UAyCD6jwRbezWTXJm6v2gARZTuSfWve59ZDgifK
d63deNXy7KE9ilJbPiefjfpYes3oTadReq5oClEwQFz4rpG2IdvDqFHbKMCIYl/FfDA37VaI7a5t
nP44dvvMdAbqwtauOV4rW0ZbfgdebHSRNgA4u5t6cCZ21QMXsRsIazBylWa1wAcUFr9O5HUNg8cF
LQxXW51wGZPK/XCdvw1l8I1vlIHyc2eNvvDBaLOa95l+0QF/wJwIZ0db5o3UfBjWAI1yX2GrVu6N
76H26mSVJdvkbgQzkjut6S4b44LhT13fafqHyLcBzWmw18UC9qEOwUjDD7mAzlwV2lt1J5/7VQJV
rLSbhwS+aGhTzJqFs8j2ItoVB337qkByoxrhQIbMxU/W7/v208TWPHD5vgQ5DJpZG8UIeHG0yEcG
JxFj5swZHjAfnVggwH24Rem9yUNPHu08w/j3axwt1zKeJx7LVN6HtMoWbSV9p9U2RDyHbZyvfUol
FhGO/N764l5NHeOcGA5gir1U21bhjdhDyofFcMLhPEJKH7Gq2M/ReWhXTbcWGqw27Ux268KNF68R
1uO5ne38EvpD97wAEwMaAh33JUTDD6kocpfSHS/FznqqzRPo5tsrAF+Ue+rz9ArnpRG88U7rjiZW
xqwk0DXQIVONrlFsJMs11BMiUUXzatXVnoIIp+76qM7ekvuGZZfvMcvoizdT4KXr8QJKVZaw/pp7
Wx425uR3gYMJ51i7AmRDFhqcMXO6cqNP68lah+214A5Kty1v+oJstG0+gtztUxuDC2vfBXZZfqbl
dhbtfgsreHHn4poydulInq4BlMHJLYuDqZ6qGuhJaNfJuWWGZ7oJ5vO5naSrotxHqTtI9mBe6flo
T3Tbo2cdU7oakLabfLTc/KEjsN67eMw6x5Jv5OEBBHkKz03vRK1b1YcZ/BQ74Nw52sUybCjMaID4
TyG8QJvhR0I2TFaV5Iahj821/pY9p3jTGpvR4PFby98lrh13OVwjM+Vq2OGT9c7YO2wcQ3PYCQus
e33xpoHHiQ9hr7UPbeZxu8oYM32WUDv5rDPbel6UTV3bYn9obi/Y4RdEz4P0WbXrZVoF1yb2hZnL
30rb/CvbGFDwDIfJTvp528Scz3wUdfDF06J1q051agVfmHtBhgjoNtJjPG8BZBGfgrUZfekYSpfR
54Q1aotJhGbHTIBjXy57u+JZi50RtVQEw/QIwLpAs997jQY1Degrgh0kaKs6d2q2WiyGj3BFHdwd
uIfG/lS1jsAeDV8j2XiSBH7b3zT4JX0wW45VIvFmWTYtpJvBNaXUaZP9JJ+xXNSETZmfFRMLs1M7
7srEG5JNeg4/EtMx+0Or2KpCFFhpe2PweRlVv01CV6G9RbDPNgMd0p2pOCaD8dqRFVTO7OPY2rye
k6MKd1H/DKqZ0nA3IPZk7YYGMdhGzC8JBO1zprj945QTgRwjQDSEUeNaMXDs9kWMnExbf8N+nkAj
fumzA1oYiCnf9zR89tccre6Ccz2EV986iQcrO9SSt3ROMV8NZc2aUvJu7MIVnePBv9HgApugJxSP
Ik6b36rhNqcejVJj52tVsIeP0fCi0WlYUwB8+RadYMhqYGYZ5E/O2HlFulUNGDeruTktiTPor1kA
9NdeZBfskuzMj1An+/HeaC7QYGMBt/QvPaUigbRqzne19Tgg4ld26UXYww54wO/F4QtT3TFupyQp
7PycU9zI1RvQW1BrQ7ZvGk+7mOfhKfqc5V09rZtPqIM85zinuWOquzQxabVqTtFVoF65x5XGVqOU
zSkcHJveFQ3FGTUSGJ79zmLUaRFeRM2Lb0dD29iSgk9xWPhtxofJC816oqDerDLUd31MvJAnW5Z3
TZPaQ/pl1PFRZRoWk8pr+nnB1V4dAgirYLGtt2xaqV3sgppeM/0/5bPbim7NkABI7X2tH7v4I06v
Q7LXwvsgvA+7fRycg3zVsxdlBN7cH8vysQJuZq5y4ITLthweOO69pfYH0W0sz+m14yAAcu3hlPJa
CRGttVdvKGrrCCDTrjkTWYmeEGBMxbcpvyzSuxy8mOZqCF7m4EXqvzP+P1jlYl96cTmAM79LIc4Z
+8j4UFlGqLaljLA5/CQnicTeDXhtsknSZ3l5eCpZ/p1i3N14rBTxGFDIZmXuSuYjkwo/FOp1ygFs
BF8tgpAJ/1vIjpn5sASHVK4O0YwHXIraKi02S38RFZVXOq6WCfQ3/oqg87DFKFZdlTkllGVV5Rx5
n0sYAFbtL3113/BgwDWHsvA+Cu2GtpbXcZ058IV2K9VgtiY4WWDB2wK5kwVuHWDUJDbOnOmbpv8K
eO8st9pGfMoUaycNY2cbmEhkhuT0PXFX1cBa6HYjPigBwG5BATqp7634TlNPhniXScQbDgFDMHFC
yZ0oVg+VKZyiFiIvwLBkfgjo32UJZ1C317gPxkxyhWnTCJITJbwRWu959dlMKWkAJE1uMnMxXQ3j
+3nBSI0TNwzAvpJ4Fxo7ZcJoSwhEm6zwpf40jMiaqPhZu1lX6UcmqQ5szW0N266tTXts+KiC3CmV
11hA0puBge4HO5d72ww5ZrXaUeBy856t/E0tvotydIdeXhkmd8yi7AoI1TSXjEz22oF0lMRE7x8U
yPBW/xp1J6sAbN7ZKvTzZLoPE/OtBmQZsjhoVImbmRC8GtOv0msql27cn0W1foqN4W22DG4f4TBV
oYz+1cSGlvjGARA0/ToRMycOpRe5UBhAh9dQMexs4u33B4UVwSgUVhXzkCjiYUtBjaZ+SusaRUuz
4PzGO+/rwqmnaFvyjXIHK7a+0f4CTwifyhyKVuKl6XFpHxThtYjOY8rDyyJlk+fMWzg3pW0tNid4
oJNsnuqg8PCu4XO8VtzAWfMoR08R73kYH/UWtHeAwUnYupr+HPGQyrBgLdZ59UGwA6Vyl0JCRJ2u
In54oHKgiitRWS3tURZYS7v9hfRo/NUykdapCdmYpUkAiCwKlI+x8lo0+PTjPSLiLCR846Njl/VZ
Ek7G9NpXn522jbp1nzebrjtX4UcFkicA4WeEvi5tluZVkL4mw9hFtwA4AD/mJw2FPwdXI9pJxqFJ
GFgrV0EGSKeMttp8WsHWXC4yFSudFVXYV8Y2G84CCwtV6pStaovJYGfz+LGggQ5GHNehAQu65I6Y
oKdbpXqZkztVppBgFT3I3/ueGFGrtjB9T8tRTq6DdDd0kz0KoxvjRpeF06ZSyAwjQpd1MLTEzROM
6eb2cRgyWyHmBcNnFh4bFlBZChoG2mTmoUWzK5Y4SEoM0hipl7fWchKA70vvu1IFaEm2fUsB+QTm
Kd53/XVKLjnO5Nle6tB+76Ip5pG/fRY98StARS9cKybO0ht0mDzcF8t10e/U6TEVXkq2kIX3MobW
ssuaJ116qXUGWMqhkSB+1i8jLm86dldzHXgBJuzyl9hEdt+rX20IfjYKNzVXTe4Ee9TI08mW9UTY
Nd1bOAhu2ah2C/qbraC1yVXRopwLamxEbdznaImWuvDqpT5ZJp07uuhAQKJNp6SrUttY+clSevDr
sRfGE88Mx7LVrgRoebIx+jFhMiV0jOTIi3Gp50uV31irr2WEQGT2eiDFt8g+ZzzBY3MsMbSGuLIu
kZHE0Xca7KKetezXWXxO4p02XzOF10Za24LRDKuvPDmP02GiRklap5sU6Ez7OiGej1yPBIrXvB3J
feQutUs4hwaRaw4+oQ17ogYLXn2vUjp4eFuX5baDqmGpbECPBzl4mtRTjMtGuUlGFoLyk9pL9swu
hJSeMtBC+gwDvjzOSn/IhWkNFXAnj5E7s8hsJJErlQsrnTMj8a62l0r2p7K9VCRTfQvTNqcZs6Tv
3VRDGfUMqSclBuER1Pt8HKGFflgIWgKp8lptshvjJULdGMexa3YQQhThBrqep2+xQAAmf8iguSXS
S/WACedRoWZRMVViKrztWqSf1eQ0VemY6mq0En/sOkeSJifJdlhlseY8c5Sw8aKDLY78oRbdJfjU
aQJkpKmlyhNVXWGgFuW1N6L1Qi0i0l9p2vI03na9uwlk0LEKotVACTF0glfJlhNXsgdT9d40Iug6
Kg+i7NRUswvsYzmrfT3rPJGs8dB27EsqkmfSb0g6xnLkCku0opNrRZztc/wYDRgGWdsUVPrMQzNO
5MuHbnq0xqOVr7sW3+UkvAPrybu64nkIuIE6P1F8Sr1UGfbxErCej/i7FfaU0SFdeGMjTIUT1qY3
MclCXErBqfipMLu1qj73nKM5bQ4I3qSccwH87bZr7raZcSfMsssEJWjv1Drd6Eb3rI6lCyqFBl7K
Ql7rWP1euQ3Y84+5WpEcVXOHFZnhRONpGvCT5zjsqZGNoqbOGu7aMt8ZXAPZUjwhYVVGnxxYzUjK
L1MerbIm5NdL20E11mq9bBcy3FK7ixrpTtWKlYDYVez6bVqolDvUuc1uIAthkwqFce0s0eTWubmZ
dJyJc5Ij5glqQ5kjJ646bAWibXKTMioiTQTRVYJ1FktOJ7R3vUnmU+uH2ChYjI/W1sJ16iXHHEyn
pdsWFibVJtIikpFEQkBaZ9hMFltVKrypE7ZjHFynMXo2RjidQ+aoaQ/6J7M1TnSpNOy+lDchuwLq
TDRCsIuVQhZmToupW1oNp1KpUOB2vLrKWXrixxjYClBRfRavllA/jyQHsNDoxyx2lxOMnluFNDXO
bUkaPcxH1sZtq7+/RmXDeGNXpYId1dhQCE8Zf6MMHTfui0yEAjoddNeujLdZNrwo1naaN5n0JAiK
pwlba/JqOXNnXSGyPLZBurV6wxmjj4R2RpebELssN8+sNQD3zjgZCmXhguetanpyqlB+Fo6V4hQR
iuuBejoPEV9Zuj/FWIaP9XEm1Chju+61wY1kvKk0eb0ohR1GuArNfgAaqOZe0fIvMyQpXozVLQxo
Il2wMmXCG6TTU9/rT2GLsToO18G9BgLUyLpDrkZ3gBhdU38u6pVZ3UJhvcZRb9W3dIza2XjI8Tpk
v/6ghCc+LTtcCCBcjbahjldCP6B+kqpjw+qoKL6W2KkIyVRSFN8GXJ9GzAx9wlOQ/aZSjgGlDvQU
MowFRt5uw077AG5XJq+TzfUQEDPm1Cv41KrlsSjJzdrF18b7zJS9sPzoiuWeXOxexNyznSxnQtKq
C1xGH5oeom5DtMVB8otpE1g9NhiTo42b3EDzYeyHAKw8EUeWX2or9XprcCxo0AV7u1Ew2eb0bUQo
IeleCUP40cqwjemlRTAXLUhanSxsaxZtluZGdIv9VohApuoPCdlBLFqnYFwcyTok+V4KtJ1YUj13
XzXVVyB07qBnztJR0EwqR37sSobCBuaLigVYITpdOuyrmyMGjUYrODf0VNOuXGdK5gap4pb16ODn
tY472e417WRE18iabU0SDu2iOlV1rNH0Kr5RHEPsmmncWuSi8VVTz0v2wrRznC9lpduRlsn7pALR
K2nbcVTv50E5BhS9aZnd4eDNDlcH0/0GOpNeGyjNt+S/S8ODksobMOLPGm4Kcs/cUhhDe+KOlCry
tOquTizEQDGa31vQ4JHtKz9RBSC2w3lAb81vpl3K6lpOfmsEhzKigks8qZv38tg4opQ5Wi1uVRAd
dklJLgqFP7FFp+4H3fT0ikNimu1mMVwQwUiZcaeYdGL/eNKact/SlTXozywnMZk3A/WOYgno8Gpw
2No5o5VgZWSPRVtBwiv3ogxOuZS2plIfRVXHhnkRyJKMY8MlGsMvi7JLSlOn51CponNoYuK6bCY6
JAqZW1Rkhzagp0gfQki3BiNOsehxEqFoCJg0FK9j9VhwEswzdYKseWn5nkCiHKudKO0z4uGS3XCd
FOio3ozdxLxRRQGZR5cqelJwWkk60xFhdCGntnPjTSmP3UBnVn9rQWGbZIFCRsaiLQhn8ZoR9u20
KVvB7U1lo/eFzUqrbbTfE5UXiSk6XhyWRqikS7nqq32GsUElvMgy2ssbti8dHK06MpV0JBqisJdW
xD9HydnxE2J/Ub+sSHZMYZ9lrEghFq9k9m2rxbFU7GNwzem1ciWW9KjPahATg6lYh48Uw9uedcqp
P0RBtQp16mcS+l5KfQaJjhxn3xONLtW4xjkHd3uRqs4Z1e6efnnWnGqdzn34ZRp0n0XsHwp5G2vF
Ohq+ZIkOTJR7RvYN2z2xWGOp8o1S1ttINNbY2Zx0Y9+P5DTgV3nob2uiJkdZsemK3OmpVuSRjd5x
OSyTV1ivhUS3QqSfXemYNNFPjMPHHjinVrxWSbTW2cAZkoAt0xnc+lNJmLOm+EnIn4OkIureDaa6
zpOEUUNMHvbZ4CozEIeHZ0H3ZLqtQnpISdfk5KmVdhr6Ee1VEw9yTJHNTWbVpZdEuq22w3FZvuOg
clrVcgNYPlOluhIhukz8geaeFYV7ceQgLkait8DSJMhNtdoWEk2pYfRqwlycZ5uIBC2zFjtvaUDo
zPGGyc0lhfRF40/c4mpxn7P5Wg6mn7VP/QImcnrNOxxug1MV42RQnEANu2V8b5mo7VBoiHQ36y7Z
m4PI9gsJvQjAQhw2nZoiW6Dmppy3utQZJO6ZAKtEVRQ3KRDLRP0MlmBtmSuza2hq8woNRKYTvU8r
IbGLQV7SGKg7mgfartWDbR3N2452ZWzKfqdmu6Rm+sMqb55qfjX1dMi5laPWK8vJEQxprUH7U6j8
JhbWVbOxRziTE+I97sL1lKvrXn/U2txtFojXAoGg6txpVI9izexEfRMWgo7Qu0BgVqTCfivehknj
fkTDW9B3a5XajhT5UW6zez38MGm+Dlbsl0guhNv6EAotMyxcrSDhM78b47Vrn5PoVr9kL4USe0WJ
j4Sm2RG/p2uNS54nrtiOG60bt2lrHnJSfRFzMHoJuxo3v7QYKaGSQyUi9wmmVWcZhwy7C1nYCL25
LQPFrZmFIZVxjQkfW+rXQS6ZKdAKz8PhsBQYN4TRquu6F3GeaFynj5FoeYpFkaFWuqd1zWtnKBzO
feVKdCzyZLoWQ0SRd6sFjSFe5+pCaYlBVC6zcScCIpKhriUPwxLu22oIV2P+iq5yNcqtP2ugHVMv
FNLIloTIz6jFKol9aH1bzizdVvI2KXcWR1cnnYthXxYvw/Sitm9jg3lG+CwteAHSdtFZqQpy2Res
4iWRuCySrdG5pb2R6IUXBR7S+oKBXnqcNMmpzLdKfIkZ4DZq5qZdxkpfTQ/1Q5g3MUMHmU/PHHfB
tLWQbanrVo4pWVTHGKqvPhu9kocLK8BevVjpbqDbt7Cn/JCq14GeuGQ9q4MFcBZ7g6h4K8PJMXWJ
nmS0njNmVuIkPcFh9oa6uY9F8WHCWEqOhTutvZPIPgs99uKOFYTpKEjjXiu7VaGfg2Uv5aYfpPJn
NO6z4ZAz+qrr/mCJZuuMcqm7qtbchYBimYg+GotG0rh853lk2K10rabgMy16HrxBdoZmdgOOBYsG
BLvgU14eK1rZVipvydO4DLXfUhgZKai57D4b0nWod8cyojNNvunCLqV3TogOHiIhY3PxTifiRkrr
CR1SCK1h7tAwEWszHigmGFpD31sd/bAp17J8XhgdWpVvkqcPlljbY58iCJoetTDdJ0PxZrIGP6W9
H1nyZubP239D5PSVYNnU/NlFiP35UxSo8AkjPWxOW292FZ8JSHrNGfrO0YPyuqA0zozwPUq0jTCQ
ARLSejH1rZAdFTr9OBUx74jfpspwA8wGFBlPhoruv07vmyYIBiNuGuLissNuDPlxPvuT0tzj8rXu
FXqJjBIpWny5mi9Tu2WgvsEl4DaNtMyZacy0D6IeGVyDwVL+igRNn75j8zmc3wtGoW0r+Z1WoVVG
r0n1pYZvpXSuccy2Bm/mWjbjwWIYpHaBq7C9Ywq+wZdXy5fCkM1aZmypDV8jXgm8dFAHdsG/z01P
zwd47yHXDEeRFrcg84TbwKguL/Z59zlkb3FfrxVQgx3LVEx9TXpsA8VybJyV7FhEbyFHBawQO9I/
Gm0mCe8ZN+X3Uhi4wkiWOgXxw2Awj6sKYZ0v0TEyNn21oXtdMrUZu03LzlE4nhqBpFU0n4QYK9dw
s1TrRDZWvUDjIezcojY8nfmjlHyMOOVZ0/3ErTrhB5CqT7N6VrP+ZMrDmv0VN8txIIh5wBWGG3Fy
lTnJ7FvWaSS9J6WJbAuVai+MdKVQ8ftlI5IJCNl2GHfDKPri1GyBWq4IjUJ/4ycP3zqxr2yr9SI9
hBQtHF+JBvl1jvsHagiVqjz+MFPgR4n6oQy3elEt2H4Trd2yFOtiMAmfIuSl5YzBquRYTeJNcBaJ
2PuyS8/wOvdjm+5NfVlHMffxMKy7cSc01KZafMh1ZSP1AHWIkclEFb/Uq17VVgueqxB/VeVTYHyl
PKYzqdx7K72zbhQygJCUfZruO8QQY0+teUJGoetnrT/W5AFyOJ0EJjQCk790+UjaJ2t+yoIvTnTU
dUd1WPcR+8UnjQmeFWz0dF9g5IpIs5EonqQ7RANSw/yuvjOFOxNNmSVuhG47jee0OYTVUc0OUnSI
pYM4f/AxuWJz3/axW1qhP8fJJSpfi3DeL2KCewQbAdaM8r4S4T5+6PNzrWQ22sO7UqNTUudexrSS
rh8dQP1SNwa7XPexuamirVgz9aXS9UcTPk10rzcYYzClrNNLNQn2bUqwTKqNRzVJ88NIK6dXtty3
gQUhIbyoyaWiaW3Vj5Whn/tevoRSfgrVtTiuK76kGxSuou4G+Teu+xSQ+178SOfyvS2eE+G8MJWx
jHQ/YaKbx+oqIpxYLH4J1SEzb58qyGXlKGDXj2yif0zTzwrU5xLS0dyNKXVd02wkQ+AJRiJQ58M2
khCyLMZ2Cc+301HPJcbYBRtFifXWl/1pUhvy5PZ1aj6s+rkyNB+epB9aTM7qq27eF1bBOO+9jfLz
Elrr9pZgZYVbLd2uzSPIveZWoohS1a+SSAg8udsaIjlxbm1b8WhaxyFhtW0kJxExcI4q/ESUB7Ho
HKPQ/DGo12HyZAHsCJO1Wr0ZLRotTdku1MtiLCOswqgEIxW0gOljnKxL+s3ifX2rNJGV+FmAEIcB
SOgQ4wy6S9SVQraR6nVd7nJxduEYzCMtdVJgp6krWlS7gjcwJXda8CUn6muaXVrqOvkk4vx1JS8Z
ZF8V3xWEDfhoi6zo6fKyl6uAoQln9RPHcPK4WCh9OGPC5KKNdtN+1EbvVNlattbZ/CYZrvAdqX4u
nLp03Z2xyZRN8m9n+ZaQuMAqbR39xNkh0DfMUCg4SeWDneKL5JPJFQYujkyJe3BhJ5aT63Femdy4
rYPONDQOKEyJaxkG2CPLJW7CuON7CeijesK4TjVlpRYJoRp7DbtXPf29VmQ77JzgfqDFUlnXHJ+B
Chy9Rz61VPu25F9FDqNE2rNzKJY7hqBksGSbKSRLnfbdk5D6S3abttPCbF/btyDdydkWObOW7umr
9Qz35GA3X6GwH03l3KOIwk+hNNwo3vXjY4b/fOplrGglTiVdBPFuaknjcJE+h+W2r6gx6JQ6Usqa
Ak5k8dMgbIz0naObX127LQCn7VR9hje/L/omKJucIAIw+2jiFys+UxCk+rkbzxrV9uBJ/boveb/y
40QlQF4ukglYPsE1LdddtSexCNBIpA4q5Pg0vZbDank0K081HjLNial4v1usMP/kBCH9Jnb7IQxV
o7Bt+hGx27wdHtIdAxSkE9lOv48u5k58p3DXj9YfduJ++10/JKEJmRRZCr/LbCkEdkLxB+nvb3LE
n8a5YhyLpTbzg8dtfDS3wx1qmeG9eprvuK/ehjMJfC3a0ue/6/h+u2Y/jXSLyYhlZrl0fJxks8Ai
zbftKnIZstnRzsRB8Q87ar/tr2g3Gen/SN3DvFamjlHGrhTAg6nUI8ROSWcCDWmnC/u11NMnzGQ/
t77MYLqvZ1qQtE0ilC4pDSS0rDxE6p+U3Tfl6D/Ik7UfilLsp7Qsub3veVV6nf98Yjbj3P7HUMQ9
ivb5T0tav9wo2g956ZCOupmWfJ5ifozUVWv8aSfk14/u9hv/54qai07WmOdY4x1E5BLNhp787mbl
wh3p3iwWsj9QPH67Vj9FpEpjpoGMCcgA+MbA0lcxj3GQ2HX1J0P9X9aLdU3++3uJxbAThlgYd0Zw
mpA69aW0EjBBgIRomzJePwNqQ4njY4JBQ6OUhje1b+2NKAUnNCGldrFuZsRyfFJD4b4OaJo2Fc21
aq/mf1AK/2KG8n+cndly41h2RX/FUe9oY7wAHO5+IEFwFEVJ1PiC0Ih5nvH1Xky37Sx2MuWoh6qK
LKVIAry4wzl7ry2Ms/mF09EkBz4i3YhPqDRwTumLqR4WfEJmYT8zT19BzgzaQ2fc9ehlYBFz9KOh
PYYzq0B3F9Ho1G8VeyErjfP7J/jipzqbifhmckpONh69H2TvzcmYjRLeZfdOPPI0P0jzR3/eLION
/d1bXpB+n8NfS+LI61rGi0Znlk2ACw8bP/jgmDNEoutkdyKz8sQuT3ak+qn54pBl31jXqILc2P0u
2vPS+P8XFGxe5WY18SkeOgcF1nLCBODPDkQUzHO3mH8zcV1gZWIr+fPQNPtY0SVbDNstkrtZsX5R
59c0kGaB+9nN3h91eCasZM5mT+nrzXY+zG/u8ukx/sUMdY6BNSs9LvuwGrc6bcE0SVeEqHyjNr80
Zs6hr8TYq9nUBif4Je3uWX+C3T8Tprhv0NVGe9Wh1TRrt+Y6fuye02/YvRe/sNOV/jRhBTYHZL8b
sTAuUPw6NfNtOn8Xs2K2b+ar70bnJVOVfjZdKaEqmcZogjrRcRRq0ZIVFWFK5lQDYqO84zCl52sj
lnblGK1a33o3UMvqZrxNvB3NssJcVOrKpGBafwhOxSFBfyp9jFoRu4TVSEYLkfbD3rfZSckdEL+X
id2UnfUHv1IXZRnCycs5tyjf7AkuOGX1s8nRVCM63D2KjiJ7FvRMew1Z++jHz2qrvoWFUf1oRn0z
nZzu0q+G3dkkN8ZGKpKSYdc5eP3n3YoT2jZy6mV4AxVho1571wDWneiqrOf5VnLtXf7N+Lhkcjxn
vWqZ3maKHsJKxZAEjfGqvgo3JaCRYYWa0PnsVulSn1k83+KxIZV23J4gExxalskSbfVfe+7OwbCd
AMUDC37YjlY318wmmDcT/aTf394f9qpf3N5zHqyBn0/RDJ48wxwpgdwiqZb1Y4uEoIyoOujUjKPD
FD3Tbs0I4M7eguCNHiXLB1W4k/ilpaUyPHpUO/X6zRJ7K9okpY24hUaaoLosCQKiwkWH1U+hKCcO
kvmuAQQTnZMzeLP83sBcX7V0xJo3HVlMQEMqyZ+aEJXSzpbfwugmtDgPHqTppu1YU4Lr0Hwk6RZ5
ymeZ9te2t9X0fUnLX1XEzAjxfXovHlVcJWpvhVluCtOaxSGNl2SljMFHnLwSLwYafplqtMPG9e9v
5SXTtXY2MQsc9U3UghAt0ZJQ3UDYmjhRKi/C+lMfpcUYLPvgPpvSZcHhSpcGx/aDb7ZEFyZn7Wz7
SB85l3osYduhvPK9Va8uvrmo0zP9q/Fxtl1Uc18PpJSgQWOGXI91bZjxxTrPFY7uj9+/h3bpw5/+
/0/zsD56Zt1X2Hh971FGGIH2PM9If1anWVYL126HVd1Wrm7RwRt7tysiF7khGLN1EK/tYiU3SyMZ
F7KKHgyCb5KX15GhP2p9cWvL1FQTcWNl7KWlT4usWqVO58KUnmyKl5xXdyatDq/5FjB+ujG/umFn
sz1tnz6bYgULOWCap5IMM2/trc3Fu8USFm3s9XfzwqXlSzubhru6zuMq4J0eThHAb5TubwLn/dmf
xy630vn9l3Ppcs6m34qgtzhNGVgoAszpA6P1SlTDN4fWS4dL7WyvGNZ9W5XK6ZFZlK8FMJeSeJtw
ma16V3f1XXTjLaLlX7qQc94jW2LgOgVv1fN0FpTBGy2fKf03/rMLSC9xTn2UyVxM5ZbUJsqHc52d
xCkdKpu9/n+YLRe+ix/EyZ+ek1pSszoZ8J/HM/Z+L28K28th1szen0+pwt+ZSy/5WX9sPH96m1j4
tdTVXEoOgchaQiDikR/m/IO3FZzLY8WKF7vf2/gvDQP1bJIRfZ17/enmPTwYDOVreDS374884eB8
vjMYX9i0qGeTTNpatq17KTdvrNwEDLGJ9qy87/N7U67c0vru/HNxJJxNAHokQWxNtGELA+UEGuQA
AGp7Tl/7mzX7ApBSqGcPftT5Qg4thnLhtPOnF7rlVyS3rktnmt/R43aCq2/ZlxemZvXs8U+r0LTl
nC0yCXkOjcV54uTLYfaODtJRndj9Dg184Uj/42Dw05hTDb+SelWlaaK1KzucVm15PZycSeg6/tLz
fw5NjFV5DCwlG7aotUV5UoXMVPENbODC2PoBjvrp07dyFGgSWqBtXxZurD/Fxs2o146Z+isZFYI3
eN/tMS7cpx/VrJ/eKUr0Xgwx5BADk3OS3FNzxQASzFMez8dy7WkDiPFHrEffcl5O3/Qv1rMfg/Cn
d6Qj1bVjrfBsjnN5HnKm7TjEv959GwF94fD+Y1L46Q2Enue+Rb9/+8CukWI7hd33fqBPRH7b6TQG
Xutewj6UIQ2Kv0WHXJhLfyyqP7+r53uVcjr7hfEqHqO5Jx6Usl38fqxdeGp+7BB/enHVlr0ctQQA
LLGl1zhq3yzGlybKH3POTy9cjJFBp4svA5G6K80mNzsG8O70dQWBzJgPy2zxHVvl0kg7e/KhY5Uq
6FSuQX0WVone5zDRdpRwhv3+Jl36Bs7WflXElk+P83STniY6s9p4sizd/v7FL3wD8hnFQDPGUvNr
MGFRooSIoHUnR3/8+9f+Mc/+4pE455j7Br7F1von/CbbFU65rVeF4y31Rb3M76ERr3t32ig3uE5A
V6fX35UlLy3N8tkRwxJkakM0G0ARv7xpK22VuPn8liLovGbyRygwR/ix9W6/e0PrtGj96lLPzhV6
0xt2bPfDVq6xbymjEyF3Hfxd5KNwCz8Tk/xkGQsf9fMm4bSTtQv06UJDmoCN17+bknw/xC82Riaj
xtoeQfQOa457ws3q54GmfdBLm0mtaE1e6RKk7Co9INhfxGOCggNzh2IuLHJHldN5USfXoz8F3GbI
3/dx0861LCeFDUVErM5hw21bRP5JZ6/Drp/lfKA22AUamgKB4HBCeGm+Ti34cvkgIe0YYxIG6Dv7
KBgDwD0jPvZOClbNib7ZoZ+ud4k/rmUvW7coHCYJQ8K9jW4xtT/ynNg3eZdRnNGiR887jl09aydO
H2Lv6SFUurffj7Zfj2TjnNEYRL4cxhzutoV3bHAYSd8sJeqFYWyc4xlNkSG1aX1oVNW7hqwzqW4m
Fb22md62KbXapNzodeh0o4/t1pz5Oi3JERlW7YdHzcZwf9pIc3/NGzN5qQWdEj11m7zZVnKwtMZw
kWjZtZ6+x9jS6r5xM1MsTkkKmbGq611svcgngd/wQRBZlyJxxuBVCby09U6RdzhSzHxXpl8ET80L
bU9qX4ldlwaMihbIxvha1t66RZXRmO+NDAZQilcJX/PQ5qva9pEWpfi1vxRhzxshzSycAF5FSJ4p
O3ryqvovA/t/jYyJfkAtFp60Of2+EcM6MdDjHvLUWOuBq0/WKij3Qb7OBv25i7VVpJFE0aZYksnY
3VvEUSgKUmYlr4+Z3jmAD90OI5CXPZvaYiq2avdoGqqTowozi609erN2NN2Q4Il2N5TBWjrpSrHD
xeNayza2niCDACuRTG4kHXNbOqQtAd/0hANyDnsFBzmIgwG9kNAcfVEYwA5cH2+P0qP47/1Fa70M
Am1nhcX8ZLUoBzexRicjznDUolVSS4goy7sYa4k3Gqu0oLFbaPOCDLEWr5FWvXbxlRpf0cfBButF
wCnetFRZDHj/dOvLDt516ODFSZDLeTvD+Wyj+U6QqHgydp9y2ZiFYxnmZ6ERlWINCznSZ1knr7Fx
Ol6mLRIzWyhUjjo86lnL6i5SNB8IgXywrd3g9rl3G00qRFIC4hKyY7F9dLX0YJfTXB/ylS1fl5A8
/MgZ2MMN0l0wJo48KW7S3Pv6bUPrtxpRwepfWTGuJxnJq+jmOQxnLcrctMVbiHxzQEM9xcYiqsWx
NZHTSHwx8rPkhRsP28zJl1sZ2EGTryi/qpUbr/ro5XEp1xA5TPmbfaNxcX49O/nAaFMUzvDAHTER
K9L7NL17xWcAsDIIpGXfaQj3Ceyy0llBzcxEgMtBczHap5AjZZMR25XKmybw5mrM96g1s8xTKAbD
JVAZDvaNVBbInKgPTC+KdqhMnNdqvpxS8uhxJlr1vqk2Ua+7PRjJtKLg16FjUbGHmXPhE5unb6eS
KC42FnGxgs+0kXwYqzZ0ZUHeYsPxLDPnY9vO9ZpBQNXQHPASGKghQjdJO5f4J89WnSBA9tE+w5pd
6bK3KMZ7A3VGl77m6puHDtVHoNUx6m6V4U7nbB6Uhx7lSNyj7JcsUmZQw+eGG9fZ9VQYOz8kRRs1
Idnd4DLteZeZs65AOEIoV6VIc4EbbuwhOdTRPhuf8toi48VbJ+Tw6GHNJGa4QS+uAyS2Mok9fazd
jRjrrCdFoc0wwFTKNVcg15ZRkybhQ47YOq8IJ3OjEjN0sWpxCQKAdkz7xZ6wN1Cv7wvLsUUFW6Pa
5XFBjGevXVnoFVtk9Pp43aVvY+bjI1ml5fuQ78bqIZCtealqbm7t2xaWk79AMIpHRnmUJaZXLr4e
JSqy4kEPJSdOuXA5/JKabpkX4ZH0SUJc69uoRbsh3WtGfTt2BABGpqP3Fp5r6tThIZL3fY1qR5pW
HbiEPuzWkTSAicnnVYzOxV6n+cGuykVnBZsBepi+1wdcP/hMLUVanowbYpRmSnUMU43/ZMs4YOWM
0EIutaZ1cmCnile7hngp5LsCh1BL7wbMjiyvkjZdBCZuWaHPJ1FRvGbWypFPi6+m89y0juGE8Agz
bAe9vLUNGoUE3PjouOQ0dzsjxJn6YiixI6ovD8SklNv7RP0oC1gxBaon4mGDYZYH9ixKmJHNdj1R
2MX2NlfKm5N0rqufmyTdV/KnOd7GPBoS1jZJurKj5qpQMEQNi1R/EnLvlN1rbV1n7UouxD7NunWn
FotcHoAKgK4OV8zH9gCkRcbXba7Mku8gNmj7vss9auj+q6vKbQsDIovfRHaFpwjZtDaX40OTv0vl
VV8ApmVamfKFQdNV9pKjzPwWB48YzheqRC46Pq40ONr+q1xvhM8ORuHFjoqPgKrLV1Vfu3jPFiL+
MlEQCSBHVv7Q1VsDBU9hiecpRoYYEr6evgRB5fLuq7Y6puI07ZmMXkSHsbYupA3hXPBpRsdiFxVH
X019S1jOoo+6WVO4hnyTFawnKk6Kz06jZomttuSR6jM8jY09lyFmqHBlW26GOMbJ0so+zWxVdXhi
0ZtPyZsqEfjJkqCB0ptSsq5CpEoJNf1uq9Y7085gCGDrFHiqvPY4yYTQoVHFeRJh9kh6lEGGfdeZ
2xopNcarIsRft9KKwRWVuGrRWpv1k5TENP0R22WINDPwPAMoBhHuJt//jHQ8ae1DNBRs8B6VBmmq
UazSmsv5hFMPLKs5FKcGuPqRDjcDmBA9pLKFe61PV51yN/jb2E/R+G/slCNvmK0aVCHmoKyL8a7T
X+XyacT/MAVvttAhNVDKT8VKh+XOEWMm5fnCb5HnmgePiEnks+lNhQJJA+hiof+Sx2wbKnABVFwa
XXOPnBPJspkv8jj4TBRtXdV3qf+kww9sPOx8zHJK8zhmKVwgf5nk07uh+3T5zU9LsWeS0bDj8mZ9
7aEczyVHVRHY6y8RJ7UsQaScBtvRr95TfHhjmgJmwMpIc+fN71sIH9oIrA6JQjLAq8fbmhvc0wYD
QlYlh6oTa8O+ifStpynvFNSdsI63InO1kG7MWyXv1fJRVp7NNrgNohSXcLbLxXuOfDOxy2XlP5d8
Aq18sGOAkF52ZTc+1kjK+919WxwNeDpjZi76SSz8+DRgi+2gID5Wr7rqTe02FjLfScXJqzGxRzFC
932OWnlo78P8TQisvk2yr6ZjJT1n+eTQGZvRk3SmDqXYFSiE2aCQUtqM88TG6mofWThXMupQMTI3
C7EZ4YrMGtGxyCluRJBkqIZLT/7UAyQ4UUT7AQv3iG5D2Mcyrt6wq7g9BibBxJAWFvdooqCPCjKd
vuwxddXEmqWorgXqOnIr5orO9hluFHGaXvaUGy/qMFyF4IY0PzgmITWauqM81CE59HZ+ceNhcBcG
YX2Ntq7R4uVXqmJcIYdiyT69WsYT2zxVirEYIoQN8fNksVHxlDezrld9hd46KjcenjGjwzoYxxhh
H8dccpUejICBKCKjFRF2MIoCrArS1jfI3grevzmlWBeO8/Lp/PJTaSJvgjYugo5SPkM2UCc3jI+V
5t2NerSs0fKFSsotk9zEvC6LaVeX72b86jMLqIkgehrEQXcM0OBVluKYleT42AiSzCb7Gn3vzYRP
qJ/2LG4oGp+lFoqTEc4HuFdSurTlbIExtCCPTRN0AG2g3SjkU1BfFV+2haMpNO/sbtu01doMqAXA
IrHtV9kDDVN2X0nWI5tbC+Wxip4HjkD5tDbCdQ+ZKmzI62Z54ckewwcPQIidZwcDT2pUPhgF9D95
moU5LisW1VKK1lZrXkUxJs1T79RRThSpHIfis6qASzFR6Azz2rP4AjD5JhXQmXEf0c1kPurtwqmQ
54IbByMxUVOQDTfHTmfncIeEd+/5JwEvGKTYcFppF8o0Ua0UY5i3lFRlN3Y+QO8cw9HXOHwk2k7w
rEnjnV9tDewUhpSvNNVnNbfwhpizcLgi4ZtPB98kv40awvAS3+2TNz98ytH0S94u46rlErkpIlK9
pCmTPEbiRW9ve/tTQ6LqK60TGdUy4qGhhCYVbLPxToZxv9WspSSgbWnyLkz2CROilzasU72DHdkp
utsG31+EKNjCDeSrSwk+xa1ZY13FUAF9jLxm807jixQJIdIRJgUsg6N+kPt7TClmt6ktPOpEMw72
izyw0wvfms529AnTeXRjqeyn35Oug5fxIMs3gf+m6VdV/+iVsZskQJOY51pWGj3EnHNLoigUkh5n
5Ir4FyeAexLhuUzDhqnMlHCVgoTvbGLZcag7JvGBUuQvmIKWdb+xVcW1hHcbSuoiZMdXX1nMZrZm
4uOUd02KDqiztyre2KabXvFlcaA2HbN4yOsXW9xK9p2CYrqyCtBQ+mNSZC+6nmAXfE7I/RLDDYpp
RjJTYMbJmYFW+x2G8qOOlQ+a4sk9vfHwXWhopj00/KHk32VZiXumvWk1cQhliDK24oRqN/eUWwxX
s4rdsm1680a/1+inyxN/W453nnaHYaFObhvwF5TlRqmh0pNue11yJEW7isFcTIWTFg9acVcEJIcz
C53CF1eMzTK6yqhGZXdm67bBjSQ9qtnO6Pf1dFfRnk+uq+zOHzYKsFr7UcRbC+VG+erj8rMs28mV
VRHuIgXl+3Db+hhCrBsPDVsn3bbNqqyvfXBRfpffmrp/nxHNA61MRacOIcFwMi6pAOqhgcJ78Mh7
ZZedxkt+MhY3IcgiPE4lvfdUefeaEf9pN3IwYBth77ViowfLKuNBgn5QzUVVApcj6M6fp7ETCGNu
1Y9KXNMzVBc2SgGjiJZdV99bUr1VWkHnWYDn++L8nAT1rMJ8HJRKg9QPOIdBndwE1Wd5GyxSWOwC
dm2to1Ic0W1KUjVbEVhEHIPdMm0WHfoLZAyxz1456laitddFFQOr2nQgGggylPRFPiROajvCDDkZ
yKf02rmE3MGuFl6LXJv9fEE5C41F3BzQHiPD2ac2dp4Qd73bDFBpKZU1zCDW2oo3XYopSeDOmQJs
FDMveK0zKF3A3yI2e+1dKwq362PO+ANOHcTLOI2S67C7T07Cx3CtBgsFrKCqANHAZ6EI67aYlNnA
eIpbNj6U2Dh6Q3CEZpmRZsMNLnKBp5eGWBHcA4dyoAqsydY5RMl7Na1Dwv28GtnGQ5mpO8vqQKxo
m8E/Sg3hombpevAoUjB8JMnL3Ca9usm98Eoj+LMx9u2YLAhxXYw9HUuRLMI+ILDMWuuyv06VlU3F
YqqhFER4vr1lbzxLopqFSueE/Xs0NMcQnaC21tLHzrwL4TDWdvbYNPoqyf114HU7lQP47xfLS8Ii
+VRt/XmtNAVYEItnLF9ka4bHojuWt95m2mXrgvB6bwmf4wYPylzZYCq5zY/2RllU+3ZXH1Indb9r
iV8sJ6t//hy90olep0K0tdrmXvh4S1IVYyX22YnWq+ItsyabWyk0d+uz9IA/VDh5Eeb1SNn70jzY
Wn6bR4D9bX9ve1+/vzuXNhJnjYdqsku8dIIMLtAmkYof1eYM6n/b0rz0+md9Bz22uq5MTLqn+FKa
Sb6HWhqMTKxcVDLdadjOW32tUyugDVkDJp8q5nT/JRy/2Std6OIY5yE/xK7mwlP4+jUFME4VrWTK
eoNV4eTNHA87cqULh5o4ODnDVdlPl221wO9PuZBTi/yN+OJi/festi+L0Ze9Yhi3hgreL+M0Wx6b
sIVTwgoz3fbFkw/HTfOgBTbNqiJGu87KRQKyomdNlHrMy1UE/SvhEJhHc8F+sm2+JpzZvx8Ilyrf
Z7Wx2ouUoWnwwmohkLpyBn3nmwfw1/1a4zz8poyjjjKuBxuew3PYIMJk5i6yg2Sx+6CiGZvT5q9d
w9kTRqZIptrUBbZ69ZAEgVNz+P9rr3z2mIAEYH/IWrY1giWXw3Hb+ubuXLrvZw+I6SuhrqVmD9nh
Ku2OKQvJ7z/yaWD9azPJOE9vIYQo72kC9Nt4YtWhHJJ7AYE8pNlmsvP7t1B+3a42zlNcZL0ybW5M
v5U500YgWIV8Kmpv9IiiCdikCPqLqOieY37T5fnv3/XXU4phnbXlskmRzfF0YQLdrQoIraW4GgCQ
+f3LX7pvZw8qB7YgnZA+cmSTZ16xDSY6fcR1kkXxzTtcEJUbP051P61Ikdcg7zY0riD2obDIsFeV
DfoFsBf+nRLaLmG2bprqy1b0B4WWhVUly/aUZB5qDuA5py1g1UTaGvDKLJbUT7RpqwYSIi1L16IR
NxqvpiqvsrH95ps2TsPxV6PpNHx/+shlQA5Uq3NXAozy7aDt6ipf2E2/BsO0Jv6ZakC2yPS7cAzf
jcACsHJntPqDnZmEICVbYH8pCeSDhsyshUzoxjCkS/XLj+gfxHdBYLsjpQmFVDTrtKMI6b5UgKdq
tuINZBxPdiutckXyZo4vsUGxsAcHOcYPuuotiT6b+3C8WUsxDR1FnyyiBG7JNLyxTXqMjftK+vhr
g+NsLzHGGJLxJvVbJSHIlSNfhwZlVA9J8PnjDf79ffgP/zM//Pctrf/xn/z5PS/GKvSD5uyP/7gK
36u8zr+a/zz92v/+tT//0j/2r12YfeXnf+dPv8Ir//Odndfm9U9/WGRN2Iw37Wc13n7WbdL8eHk+
4+lv/n9/+G+fP17lOBaff//jPW+z5vRqPivoH//80frj738oJ2PPv//8+v/84f415feu8uQj717/
5Tc+X+vm739o8t8UoZm6rBiWbCnyyUrVf55+ooq/CcUyLZuYCctQDMG7ZHnVBH//Q7f+ptsyXUdD
NRQdNhbDts7bHz8y/qYLS2Ua1C1F1w1N+eN/Ptmfvp3/+7b+LWvTQx5mTc2l8FlOKof/ezSIC1cs
XlBWhcUbydr5hDv1g18I/OSO1vdUNUHpOWrT0XSVmtSRjWJwMi2CuKBUuDLtlr6HJkxnKAD3NmVf
Q8q21XnaBqeKTEk3buho7KcGYMVwajYU0uhCRcyntpa6igkgXJYV2MUyRiepvRKBj3nWqp1yoAHq
jVQ/B9U8VJq0asyQXlpGTk5ho5x/sk1TbPwTbs7KPcfTU8DW2Moti6KXQce/pqRF0E+5kQ3TVSXP
p7wo47IyrUfpbgooy1DiABqry+mi7BKgLrBKNLXAbhkkARZvokcbsIVDXK4bJUJ8PrV7z2o+dSOT
XMnrN56SfeQJBAVrKFaZnVzFJiXGcuifi3Ja4QN0xNQcRWPfCKV5CAFlKkowrfLIU6jv7YtpfOJ+
dvDksJTDJ76PTtLlNrmjXYOwPrH9haRbK1/lTDXQQSlVP3CSigUQrfA4k6WYY1mlH5LWv1atWgNR
yEwDAAEMC72GKHuqg/zZigrqWnQLAhMOnTrBEW/l7qkrKtrrzMaVn0wbjWJv4MnTwhhobikd58YW
vIb5CajNn4JgofugoBBVK1b1kEaWCTWG6o8d0o8FZuVInXxsC8TyBcfXtCtVhGyUl4es+lDg6g5S
9qVpnDPzfHxDN/k61uPHGCQtWQdr05Phc3qDMRtlUEpV3XGOJkgXO/Mmz/pTJAD5CFU+0pUlNsGO
KQzBSJj7DZXASKoyp+0dGRRJpw1MZbkFJHHgLC6n26A0NFeuuoI7Fp7sLP60rEMavG1EI1BcJRo+
6rSu4QjLXbqM1WHdRiDVAxiVUEt1MAlxipEcGCh5frWxYC/GMcYsspmMxnI1alIN6Gjy9+bJR2db
q6bhONTnhQ0s3DyIEsJIM8XPnTZNm8SkiKfnFfDG02aYy8KWkbmhZD2O4/SWGehlGuUEDswGVkiJ
B0kH1+GEEUsFy1FMe7kN4XDowCnNapUmcnNf7ahIbYs0m9axoHrVRs1jPw3vkdxL1zgr8fnogwf6
QY228pRUt7rXvujRvpyG6DVmD5s3nHJTya6dJqPtGKgZUoNBLCu7rZ7SJn2alHJeygCVPNQxc6IO
H6vUOx3NbUcey8rJ5GCT3pR+B8ssoF8mx9V0W4z5yrdIRdD7kTgE0nD3WqfeQD9a0JG+Vfr+QQVB
DSYQxQMnW8ziZu7GHg7ZYCBZUQASUopuV5X5l9q3d4bRxM4UCn+hCdg7seh3ZiDXLs7UjWaAFAxD
YyMZVraWW41TOwTLXsd8TH8qGIxjEFVQHLxlkMckMU3xCQ9WQ/XImKIsM+k2RWK3//2vpgH5bo7W
OPdAQdKUoSWD46TJggdis20PgJgyal9tWtwrPnImchjZTLOBi7XRKSLbWlg9UR6xbHiztLK5t17y
0uT+pq8CMVNrlvgYJAssPNeMYayX/dJjzM+qAVC5PjROIjQ61gIYVR/SJwe3FJHNICYabGkmCSdI
xUsNnhNJGVRv/1Uyagfp9W5SKAMHiYxThTKSpBeL8iOqVXXW54nn+Fj/DVBP+5AdbV0YD15bvZli
fGhD+j9jC9XNanwoFWhY2Ah5zB5ao7whGtHo10IZCIZNESTXxRi4hU+QZm6YlqNIHvwkqAqWBfTE
i2ivejWK30QjGSHx+llQc2lTEe9Mq1sz5GCLZy3ctlzf2HZ73dcGGwNvDt/GIAqSzl2w5YRSzxoj
PQZq+KJRJ0Mf9NVrADYDM15XFTg8A79iCIE00KYthKsr1fdvwsR6YEHy2UgXsyThWVL4/NQzCVmJ
3qeIOlqaBSCFMps0TV3+UksYBYQo71RCCWeSMySyReGPLsfYeMu0tZ8tDbS9GTc6ACGzpkokQeDt
/IM6xSDvtbhcFJGKjgFd6MyHbrfJ9LxfVCJ6qgV3Y6JNp6U6Su6cMtsQvkOxD44Saj97yNeeT5iE
bkXXZH6B75pOMSId53ltMk7ocgCZTfoFCPPoaSthD/6tpStLT/PedFmjJNqpu9RnzmzSZKuXEDj0
ooT8ZCarMW1vJNWPjlKbAMslhKTQIYL1pjdtfAt8P/SrRZypWOMK86Ho0npeN2B49TK/UXImaZwu
yGola13m+aH99PuCpNOEiAGp1RRaRSZqCeCj81GlrdKpAHzL+FhOxrtZUAzNKVIPAse/SXtYhCGl
+3I4FkXp5mmPnC4xi2WgaU+jYty0NUCIsC9u6LLcC4AP+Wm34DXX5ZBupHCIYPJSOu+YJehToAfS
+Lne8whaJDg0gf2YKCupaQ49F8yz2e30UX6n8wbCo01WZgZ0UjJyt7WrN78NtnGwxYkIcER7xbEA
xiKVH+tSfy4aGTW0fStSMrVT224WH5FHnTLsjDer0pdaJHlzKxAABnSvWLD46lVwMBr6oKl9x9Sf
/nB867I5y/q8dlKR5U5ZZPaq0IjPyE7NjN6CXq8Gd+MAwDRAAUfD69rQPIAmtbkaiuNYKaCTT+/U
2ih7xrgnmrxBi6QNtIRkE41UZmnevIPsVVZ6utNyWNNa2h/TqDc2VMDcsDxobR2s8ZXBgtK6RUC/
MZamA0CpPRGvd+G0N6oQNVqP91108GMCQEkLlblX6/V5GKCJ9PM+WhQEHqG7yNf12BL+Ud1QVWGF
9YPHvKRvYiNkUKB6+lT4wqaS1jpLTxrYq97X+lWXBKgZ1enGF1O3iBXwxZGKMqrQUgpVHdoWo9or
owKJKCNhpa5L9m3KUaqUI1hABCCNyaUW7tDIb0oofVRTifavO6gi/9CqcOPrHP5LJBt2WF1LE9VO
1FP0dsmXmORlXGaGEyeiWftxccj4OjiqrpRmgr8XgFcBnL8yTGmLJ4IUg0GuV5mHVQXIcalH6IhA
F8GiEmxvK73hsWEW1gRdRSBKKskjk3kv+QiF6Ad94Qeb3EnkLRwc/7mAtJrK0edksrm0LJSpZd/e
+iMhKzmQb3oN03+RdB5LjmNXEP0iRMCbLQkQ9N5VbRDVZeC9x9frYLTSTEiaaZLAe9dknjSdXkVY
HOI3O5uhoBIv2HtrlRymHBTUaNaOIlbypmeIp3slT6tGJSj00f2k1QO7FUndh2nF8h4w0gR3MPGg
Xxn+SJOdgRCI5QirYtCy5hnDrQZJZNE0IFAxSqz1jKgEOQeWWPYfWQgfvCzyhyKZTOn1ubaSidns
ckjskfAzq6TG2ni0o7mKKkSPafnPap6+bKZLJYqBDdcGDHjVxlQHXk3NH/FgCYuqN/70TLySJBog
Cq3JlDJWJvpzSMtxvvQynpJCQfaVnVqYk8W91vKPOn4NCQWPNhQ3AkJPXil/5LwkALj73ynbBnpD
sEArFsyMwx/NGECfJxYhyBEvSAlkGbTO+C5iYl2i/BvWbLKrJAt9H88vyFQEuSmBjQVFTA2Auc/H
HcRVy4kVti64KVdqx4ikFkkAEIyLJ8/xLiKN9yBNDPi8VyvL/GfYc0BM5T0REDyKWd+5FvEY852k
k3DZ0R9McStB5urh0GZETfn6tkVFLHcixKSx/RIhZpbFXVRBSsItZgM2oGP0NAvY3OghvWKz4rfa
zpzCFTy5yEWrkSAXDiOy4nsRpnzDnLEPnbL1viVZSXejYij8W/PK7ofgrYbRbWxVOyo5FMZWEVaV
HPEjxuyRRr98C1MNt8CIHl6tk2LCGGgQxW/Wo32V5UvCpskDqvtXRJfGeavqTtyXm1SvXr5PKk8s
xCfDUjbavNUO9OEpNA9J82LitLtDVXN/NibtUxRFK0HvzE3ekpY4ULawXKS8DMPO9j2UOV7DNlAe
v0MVMk+pi6u+lGLHU/i+e4/frExV0MQWXP2a4XLfj/dASWD4hP2+Vyzgm5XulIA0zloRPBuhHbaT
Jm3UIjNXhlHOkhx9Kwso6SDWTgszGGYdKaVSG6IF6uK/1jqriFNHnvd8Su5tFeWL2tAD20/yJ4xc
k4CQSLDLVmscCuFlVUct++TiHhWkQFkFoC0gdo+gbmt0qywbLPWkELC5bLKByAAFwzOXQzz5ymKI
is2ADK7324Pgt3C3+nrjVzEe3zbIVmyGw5AFdV5R7XST9dWB749HmF+VMlNmUReHBaK2hoGaoNHp
yVr37Eqo1Xo7LsxkfhxA0TZ9P2/jlJ0WNesprUUOdOrffP/f/0Kq+l/RInW1dzXUcqg/nrMiQLTk
9zj/YyalyPg78FiKMtmG0vq2WbIqa8uhWqWC46koScWI3aElzgCn8bedd2JWQYIKowGEKrlPjo+v
I6qLd8pIAlzqS2Q+5cKSu1WxdZ42VEXxyRIyJL56h/BsZEcq6pyCinbKewzeSk7j3mTWd2dK4NWU
AGEkXVDPyi0Qqk0R+cxeY8TQhWERvTchFc0hXiYNGLkm7x6jplI5m9UB0CcVc9bCH9XRfsClYhmw
Vc0BVU61quNRtWUqNsiy0zbqOm0ReckI9xf93KgsJwtSVkpAyULhL5dFTBHkqQCFB/XRttF7tIDI
i4pAmAeG4zDgo0h+udejPz9uf02tvI1NXy+g0tOfBPdGNy6D1q/Hvt0YVb+2Eu9nkO/GWB/jKvvK
euh4FlgYoQONHGsabZ+5HY0cdLDZYGtBcUx3G53SAUGFTEyHFr8SFTJZG+J5lUJS2YyRzIom+mUg
weHCJpvhzlIp6XZYEkWMtG2t+qAZ9WyxT655F3/FKrG2mu7KU8VrF8ACJdTC9VL/MZjS7xgMLJ37
KF9OOfEDVv4dG7LdSgfTS1naqDrxCl31ZiZOhEeUEnonpHZiWK43RVQosXAvmumh62jng+IDNi56
CNEj8EZkutrpbk6USBqXrR1XCYFVVAxzlEbaNucyyvptH7U/aRoKbG2Ce8ATYOnKojZLHjiVH6PP
Y2speeDbNFGys16kqeGMKom5WDQxZ90QEGSoN7iNei/ZDt69nCNqVC8ONr7prQAAfavwr5fjBNAx
iOGck8AS3dM+T1dcjoLDqUR4QfVufApJyURMLEsXQVE/iGqZIyrcRoQ1m2OoQpoSsPMLJRK3DHBW
BoHm+uA9lYZVuTZQjhtDeU4FgM893nMi+HY44mFcGlVqC3Jsa7KDJjzY+4pyExRaJrlIAkfZ0bAX
C5gef94U3KK8c1DGKAgAiAQo4rU2IDLLpexq0CuaxrRpeT8Frz0JY3CgOwakfwiEl0eKcIckNNOs
Q9oi2NPGA6OwPaachG05NGtNbO5BJ6G2DA9BFbDHs8qTCloRVazkhO3A1tCckZiEjomII6YaqZyU
paljSiQBgKeTjRRJq3dRavDZnVCbKz+EOFrvgqDAqNPxSlPz/7Yw8DKJOiOX/FUSi/D3TIX6/44E
ybJ7S6awL0BH9ls1HmG/9lgwqvrGpAa2YML32HtAlHsGWUimWgw78fjtx9l2VI8tDoZ0QnUYo8eN
rD5Hv10R2MWXmQ7aT1AjBLCSYukPuDenWGTTDwlF8sVVodFLj2MhAzJOV6IoItUWCZia1U/1lD2b
iMAHcuqZndDEW6NGSpORtlT0FslmqueaSQfTyc+pmgztTKGvE81oENqmtMu40+VNU+tkfWV/LNuI
kqzGg1INf/iFKlhKwz4eUYcOlfWXoS8p8i9LEb8KffqWikhYpk1871UAg1PVOIZIflQOSzNuoW1b
o78vYFAjM1EcI9e+oZKioQrHxwi2To/b7SCLZwhldkSB6BdduuhTgKS9F2yDuC7c2tO/w1mRNtJB
t1OGyD/vZbvibOcNWkSGf2179a4Z6TsyxciVOBtCD9yit2tK4xlorLbLsqdPIyvFm9WHmknvC731
ksVU+mnHY9lUF9Un7mWkQ6xGUMbjRGUokzNLk/aXykK/nOhRYtKDYG+mE1JO/yJqurXRc8EVKouU
GelHCYe7lDAz9ZP+HQ7lScsVxNmx9NS56Rd6S7BGCho1DiM3TvVHL7a3KtORpTDZXDHFezN4Ivho
nLqNkapLcZ4qWCSVL3zZOMGpvrd94DA3gb4ylMPSG3gU6d/5SEn2DlXomwykyZEovZXRUgKLFftk
tOc8Qo1w6iTKrJbzNx1Ga0VuRLGMwwDVIjEMHapOIyf3KK8wQkxVWixUqdlPoyK7tcJEMJXzL3UA
nDyotCy11QPvnxgbxniRLOaytmYC+8WnhkxKvLaFR3nFy7pI5HYT8rVaoSWttLkiHoj8MxOpvZYG
t/8Q7eImQk+Wk3iiyRcxaIiUjOCSawxxiB3Pd/qQEtyo+OfOY9gpykzPGKRDPeQinwxSM6NJO3Uk
IidRieY1pd006cSssVLmetxDF+id9Fb4wAQULMacuKVEYvFfkzMytOKl4sM7YyridDP8dwlQ14mY
QjqIZFhLMBffSLm39kVYzkY95PREKiIsFjqMbZRsJw0cpl5m6e5kKMmG4Vu8kAT+J0yGXavmZYiF
/kPX0/ikB/rejAxzr1Yjdq+SKLlExe/UDSFTkUF1hZo7IS0D2VFVOoFWZHqchUlpkyWX2ppA8o7h
F5XrSx25LoiV5vfU75J2JwQnEMoYJK3ZFNFI+wqO20aIgrPMsnAb8gKVxSgcvLLZRKmabUxTjRgr
ZrItFK8as4WVluUxt7JjbiaMXiwuFskSTq0U3Isx6eyaIJogTa5C4qYCt5bUVQzx/OlPjgOWhBrf
R1KUBG2mcQsJOjHdqg5XpTD2m1BtnLAISlcaiA/p2/l6kNJLqGjS7Eak/M3fFakaYnS3MsDcHWk6
bG+InMnjfsmUihhK/s1xyQUx9iXq7Nxw1bb+5uxdelZgEX3LpLmvimso5ddOk3diN705jhCaZOJz
b5axzGWqhWtVophi0cyaRzSzlTyPHqacKIV84nYU1e9OFfFBVuqfpOQj+rRyN0lR4gxCxX6m9bED
GcO4H0Hxd1526wICBiLTRFSekhs7eGO4YYG1lYiJkJiOOybcT4qoEp98mRPMZqn48cbA2ii+KDuF
D8AqFuC2VjznWQYBhj0YGkBKTUHovtrAZHGAxHxkhFOInOAqHORaVyE8K5CedYIUClyAaVhQe6KL
tBQfJDe6BnwC+rnKvb3RZiRnz+Iicgd3g3yxMmtYDork21yZzAoZh8eIQ7axsClk8F16hF6uEeUV
sPtfJYxIpmyFiDRfo155zG2Flijnqkk10gfWkCWxEo3aXISo7bIPrVnItKg1AN290lK0jUCYYTXT
fA8uXOFzAUbAVaxxq4RNu6JrdOScwaclwS9mnQ3NLSV30YJTX6ED0mtPWMp4x9jKcfUpRES25Tma
3Bglgl0rnPQaUbymoKeuGGmCHaoR1hiV/rBRiR8QDSwZEmvztejDdhdLcv+SJCEDe5HJJ2mU/zSf
Xyk3CFMQBkN1wows3iRleZO1v6JUDU4SkUBObQAgGT1xyzqLAFmfHqCRSLSV5UKx+TYOMbEqWmjp
jmrpMRxeAOd+MufWmGDJTAT98+/dp+ihx7Z+jjpDsjYUz2KuR+smwnajYYHw5urRogcvwreilYmN
x/G3mZTvgefbi0tWJN5XKquPojauY4RtGDRxnnKpM3iOCTHWt5OkvctGXo0FIzSDZtKUxneTKs86
M7Vl0US6reQIu8epYPtfSbbJiGeZpF9D8J1Xt3KyteZkiv8mE1b8KY5P6HSZAjCHMT8s+eaTfy16
Z1++64TykQre7fv0CM8+N3atuBb0q1ce4/XUbXv9lknXhI41JxP1pkhXI9gbrAZ0/9LLLv9f3oKO
rZKkXU3zNqboVdtXkD8kvuaCTUXCrTOn5uD+Y1NCJ4u/a2D3VTIp/WeV11w/TK2j5JcMTSnbBQYi
HyZeSZk4o/gp9vrB82YnSugo3gOHXh+Q4NIxafCOWXitGYL2tzE7JnjdKMfT8TtTZ1nnW+mxuN7M
cd+qD2/689SnZrzD6o51hcysT71nmYei2UDfs2u7JRGjk7XXmx05RosqhPiI1cfflt5uwmiR7qzq
XalXEXOMDpMSptkqxtoIrT6qN2JDL/YK+hIl9W8RPyII+8CxG+Y9xRmqglx+i/nTkH4zhkd5GTt6
ehzrP2SMuXiZ1Ktf/EXqM9N0DhACjyQM3Z+owBv8wyIFhDCiUcXb17N+GnX+k0fa/9DSf6J3l7Ek
MgLy1IcsXRUPyj7Dyqi0+dBdGP7HfZVimYaX8D9i6tKJEEkeM83EjsAYXuKLZUtgCTbHyUIgIaTs
Yb8Un1JtERLwSHGmzJkuGeX4oP9kwiNPNlq+kU1rgWGF+L84xQxJhO21bPajdfZyHvCDKT8IYirV
feavkCZmeM5WfJmd8mr6g86pTfoGvfDGhABNeAiOKX+TqUTDHmJtaxinyTx1TIgYBHTLuretqVqH
JQzurrAL4mYEBit9/9nSiUpQlesIrTD2GK9kmS18apzuIsN/i7BwnwtaZXxN7wf3Xd81ZoBG0bMl
BkgTYv2amZMxc0jxGmsszEgibPQv1BJUpDzS5cfQkf2JZluilAqMxGkECMwM2y085gMbZ5bfCxmU
YcnLx0tgjo1bgqTOTDeazgGgAYb/8/JsNUnvRn4j5NdPIiGF8TmpPn3U1YOxL/NNgx8DdT8V2qg4
UXuKol0XHstx00v3xL+mGi8pSmfh2+okG9ZIR5b4cNGGO7+zVrLUvq21Coyq/BYrQu+YSgTYW2X5
6luLEn135fFfbL34lGFYY0CBcXtK//GKSNEuLW9S8WlGt0H8S5M/SSbnnF89+qzIFQH6v0iUP5HN
ZJMSAnoZ+6+hRFWk8p1woYcMYVPuYil8cHFK1rYc/5kq/m+2OfHkOQnyCl3/HPuzyUAdrXsR2Bx8
8vg3UEuLSWCr9Cvylftt0YvfGTvsHD8sp5ltZWTYKAFRsxb9D4a1iGmg9DDs1LyH8ldfNg5fI3ti
PBAXUURfsY2ZJU7RU8HxngmYw0Ye+f4XPYkTDj9mR5T14G3VIlxiJl/56mp+ygt+pPm9rDlzGv6+
tOAESuxLvb2IeV/Ga6J2P15yMKqHUf5p5tsUX3l9SMpnMZ4K6R4RAza8VO+r4rsImFAP1qvo5V3O
3K4lX622Q59SKse6kl143BnWLVvpn/BRk8ySaRpVFlEuD1JmlkY0j0AxxxGvJNOvZ1ZAQCznUdou
evpaHenk0PEUf/XNFzt4h9nWgpJAvY5GgSbUB3FAHJU84HT+NqEcdpUrCjq/v2XeiVivkVIE08vE
Q5Dx1FfJMmYTSbG1MMx5Y/gVNn8JO5GEiDa5/NdV64YpsCbX/509poZt0gDXOlhugICTvNCGpFy6
F68mGog/a8bhPkY9u03KXDSMUmDaWsj360FjCn9L9CCsl3PF6Y4dI/oUAFBeiOSts9zgavabdK3V
ipPzNqlUSQJogASPTZQRzsc2hfgHJDoFlQyBQHSNAVD6fPIWJbk2CV/fDNWkFtKz9RggUiDecfCG
FY8dKhHBaevCjqN0ExKN0JCUoJPa3S9LjWBIDbS8+BjlcWtiJTYonXL2/djx5ngzu8Va0CivGFp7
ABEiYdrAssjRVfSa3KoesYWBxyjeZKKbqrgdUzvOP9CVPNQuc0wSROZQdKEkRXPcVPQ8gsgFIRjF
JW2wj6d4K+fcHhM/Q67Fbhj0KJ0+fI2X2CCsOh4xDSMhiZ9aP0udhfozxmKPexRuB9RvDenLrafu
0j207/zh5Jqnd9iPPv03O8C0/bHCnWHsxejUa58K73He/YxsEOjUlgJSk4mKaVQbJIQfo7oTw2lV
KhthCtZM82wefj8mo7hoHQuhfW59KJBNiC5bdly0IgdoAZt/8Jk31f/kAMsWTwmD1rSSHMtH5kTQ
r6RQe3E8JlFiW2R56KNuh2BBG5SnBWkbPeEJChOajilgFfKiGMeab2SwrvO/x0zeCiIO3pT5621G
Yl3wwjetgd6H0SyFcQ5AxSJJUZAP/nBWq1tM9RpRSlk/VfthYgsxVT41q3GZoM/eRB8U82jF6dLi
kdJYB3bKTwEfnfBFT/wnql91ug/mACvd55Hw/lLkTQpHs8cYueV2YDxHGQoymwc8pItJCCZpZtMx
K3Q/xBFWMQfHVg39eJV7xFrH9dIPp4vAVcGKhKEO+YRs8VVPmcvZPYKqW+8Pxxj7npm+ZXACZLWB
bgkYEj+1cCvWwkHjTq2RRSRdgfEFIQk54Rkh3apvbf2ocPOpx3KsnVsLiMWYmo8oj7mD5neOhC9D
IySdAZiM+k3TQUjwAkvtNkcAIfoYbTDMx+SyqYTb5l14EAwMsm1ASp+4FVNv7XVsV6V3Lf+bfEQS
TN1ktXDJZ9t5kniPw3yb9zxF44DlCIUU4xqdPCchAGgqi4TeXX10qSIGQUNa6WHhEgFA4M7kdmrs
jkxo/YRCR1YPZgrsusDHU/U/fTvuBKJRem7sttFXE3o6kbi+Jr3RqR/NsD+ZaLxy03BxKOz9YcJs
F1/jrjjIAbFrfngmcVklHKdHI7RRa++KFd01NEgScn105EI69MzpUkzYTT2uWsA/Les/bSLQyUNk
hVVTrUlyzsa9FJmrgahKuYoQ2mHMTdEZhPmj8PprI+LwRviIg1wiBKx9l7LBtpQgLdAxfunvDLha
itq4ZsC811RepSR+iLFFhKd6Qxd5VDPNzZPPMEn/adPaMupjibXGMghyF3YSuV5ywOCdwjQR0972
0+kpq9Y5ycS/IWYrQhMAjkg6C6xFE6leJ9umKj8rIforNfOY9f4d16peVNdSN35rkyvf75mCRcBX
x40kIREp9fIrsZgic3wkjAFRqelIFuezvTc/yjSje/uSGPmmyCslhd95UxJTkZf/RPbocacuk+g4
eHQx3W8V7bx6502Yv1YpGiuLgaW5JQ65CS6jtakDN5xuYct2xE2aayTfc0qJeo+MOVS/Q4PjnFSV
rN532rvidUlV6AQ+owNtN+XJkrGPWXyqi5R1waevHuvwmaEwD1kKJwJDWwZq4DeIcYnZoz44a3F0
kQp1kLYLyZXkD+YzdqqQuxFcu+yXiEqMabWTev1SxlbzoFoZziJx5uIpUi7sVpc6Zrz0FK7YN+hw
Pa5d8FcMl4Jss9JWYkdUHlH9yVvNQXxQFpCUyZk8gJZiWMeQWzla4Vl3mEy5fn3kVXInqia1Z1GO
oBTNp5P5KJpkyMWUCia6JQUthuI/anmtGveEAzjFadgqD7naSgxI441EIFxLhh7YCOqjvQ6EQhs+
C0nciCvakfxPiV9o2Yl7zmccEAY9ggqf3JWLrIwX+sksD6jD7QCD27JaIFPtF+LC1A6cLqblcqYt
ifitUNZJ3wmjE8SwnVsmeyZOCjGDTg64ZxP5KNXs0J7if1xethAcGwZ4RFImxUFB2il1t8La6mys
ZTQf4bjXAgPWNOMaw8FSK/yQs6VbNhmh3AV4yi+plcG7+ow5LsLLPDJoeSpEcz0Mj55cBo8U7VPg
oFLUz1T8pn6vhm0a4H++qd2znOgD76nwEepP+qNqchpxPVqPgnI+kw4VObkz+Dpcs9lfDBgz7XAV
aOcUdBCS1Gg7rPBc6zuT6E/1WoBmMdRpVY8n8nts0bBpRMYBHziZ0bu+e/J/g00xaqfMPJuirYET
GU+EVIk2YlBeBOr0dBs52hIsUOLy4GSbMNgPbCmJs1Gy73T6FbRb2a+S5WNEhPUbeM9augbhH8V6
T1pDcImb9ahdW2opIEE//bjKrQd1+KIsPwjI03UcyHcOY9G8GLbAc/8Dz80RjWO0aVZCdjLAKvNn
WTJ0S278M5eN5fr5b8j9J+UfOoPxYdXYLIoJHMvZ5+Rc2W3x3avvsfmtBNdobEk9asNWiCDqrMjj
XvKYt+kB8IvoXbLlI9WSpdL2TlN/FhrV1QbwRdN+dxRqRnMNiZPO0MKZ3S1SD3K5jq0vvn/HkFBC
X2BTzD+FG+PfPsTRHYJBEs/boZ3pJC5RtBrw0Zi9PFgArqNXt9JsE54fBaux4DwiD6E0bHn+dMAk
Kv0360imPvsUi631ktpy2XWXmi5XHpBjIkkS6CFdIKRYxvYaybnimj0OfKtn44ERWqfkn85DCsst
/jz4eyWLo4D5SNi9vNqFJswOCvgA6V7MwcWTlKy1WMfK7OopHAD+cpCBvzL9m6qnVx+G4JXVX/OT
lg29Y4aBzTSByp0FF6DLuSgpyk+52oXKhtkY2OUfVOU0Ju9MPU/zL3bo1VORT4tsvFj9qfbPAWwH
Q3DmYHm/OtAS0TfBIp9xAJuiPgbNsUVh2e9zcTda16YYWEoSyYSoEQAVrLJR+DPQYlQC0/bwpxd+
Qzd2E+NjpMJslZn5Mn/Aj7MoPysCnjQklkN9xWFWlhuDbbsraZhQWFruqupel+eKsumNGruzOF42
wK4CmwPXlrsD/SKf+EjgNKbaS22r9iR95N5Brt5IbtD7LRp0+1QuHEXHIFm3rdubD2/BeEt5+vUh
YnrA97UUcUPbxXWsNszZVgltceltAuHItxCMX//tp9npyW7pfZnyXmEbHyU3X/nzxlV3bSsXRWjy
zpm1MrNqdhiCxBqAmBOuDHAXSXj2tG04L2XoqamSF9ksyh6vxPVJ3QW+FQoyhUqbyOdZo0svsA1L
ZyLTFc01hBHm0wq9IIrSXN807T85XZbt1vIvhJuMC5ArDtIGmpOtWe/IA2Yp8e5i13M4WpGbQ6FF
kZWnTkxnGdd/tQNJISiWQNdRZrN2rVl6yscJ2e64Fwiu0zY6kS7ttqSL7NUfeiUxuHqcBk17NX23
ENHBsjzcEfcqeftceyoxA671kGHsOWrBK5C2IpqPzgHzSC5Z7qL5l7pTwhMaaK+4mtfX22w4WHzx
ubAT651A3xxF3/70nYE6ENTXrBynQVn6tkwv/uJ0ji9E0kPGmeWofIDBJgMO4qpG4uYCQfNKQ446
maqT1dzg5E1jJyAZnJ/5QYHuh05fnBS2u93wGInIstwvwDQVVZuLkdzVR3vkPNfdnwe/XeFvOuTP
xdXK4UI4Rv+QOc39Hkm12xXnurINaev77vHMp4b3SKLzSiQGDBVmwe57WxAVykXnaW5YuaaD+R7F
srDu/DWm9nB6ltrGqo4pI2UL8jFrhQsDPqh2GsGonyxo2BYX5CNI2b3Pt7y4DasgjaSwwxC6CiGh
3wipFlggVpO5GBb/TFtl6XqijK6TYKEZp6Fdk8DY01FZz9iC6HCOuHL8JYioek+Y2kJcoerwWAfZ
UNXoraK5mGjPJKhbHMQosPgm8nwTJwxrT4PBFCQn+Vp7Ncm57Y4KBY/x0hUqJGgNzUotPxo4OzAD
MhfByf+nITVVotk9WzAkIR3VlLeQc+aRFWG2lRvGJ8V0OBaTu0FFtfZXCm4O7GYoKDRgaXQctr8i
fYDLl9MArk5zS0i9t9kxxsi5j8lwMYpHg7QLQRWtxD+Pr7xW1rn8JWHrN5nCtdpWDO/meOWA70cb
pomobCrziYJx4MTI9k145s1EXZ8qPT37U75qwc4TiSvmbuP1AM40lxqt8SHMySt5upmMvRYdC/5o
UDTiajdwUXgcWCO3xyHk9TXZ2yL4hMoGfkI7TcPdCLYCuc3Jq3lSxziV5fBIQ6zbZ7AN2QyL5Ije
WEwzBVSWKZyBhOmFiKBO3yIwL4mADtYxpxMmhfQo8MJovCAs4vEdMz3dBfItpd6RoY8oa3wkFL2W
7PIwxuDAQMjlO3M49tZ2WsYMAVxEATycId+s0fGCmnOW7Y8xbC1j70PFIEe0V/0VO5Vl4/G3+qzT
wyREmkCKEHnioCrBWnCL5i8k6JYOp8aNWYnCWuUfAvu+cMXhO0tEW2a/I3o7GHcEp0MFAdJQNjul
ObUw33RUGDUtVgmOtzJ/Fe97kF8NGB8zJDXRIn5IuabDqVlpqLErfFcoq+R0h3yk4jMkH6mQQ2XZ
liy5HHIR/R+ucl1z636VlSugJWA5dUAGQfdl9i+RclWZB2VsTlT1yiuz7H3XrDYTnsUhJjnmMPwN
nOYAHoabMB2M6DXara2lt7mImz79+mIGrGBW4JUXkTOWWzkFPjQuiKfXszfHpaZu5xde9z7ElvGH
/jm/UG2D/2CpIbONahM0Cot8nZcFklfSvaxgnwgbcbyq2mcXzzVkKR5H8UwUuuYfdPOEeUoZIYbs
piX7Ze9Am7CoC5b5DRIGAqI6rr1F6rtMPEnNWWTTKYJhFsgHxIaU6QBA7LFyqQbthDE3x4iyiZRX
Tss403na8DT3Vgbjd5qEyId0Z7768WAWt4Efe+gO5rA327MS7Vp1zYSqRX8CvZQ3q+nRLJUssVC2
8dksGmjvb+wuIU9Y6K3lcqNdKuEci0eCH+cvUPVWGC18cgW77sPqLhrkIFvOtkbHa94mm7r9nUen
QvtBNmqrsg0ePlgwLfX2SNujyo9CuCJXwKPEU2kTB8lnk9fz5aAo10G96tou1t+qfJep07rso6ne
Zf8ZCZup5cCEehWd6v7IgUuNq9CigFtkMz8u2/Hs+dfAulm46cZlBsW/884dXby0pxmsve2AOtEI
XiILU5sJLoN2+Ipb03S7Zp/XG2bQ0O5wU6Q2l8Z8AI3hqU/+q5DldsUD6ieo/fkG2r+Ieg/GxlJm
l61RVTwlf9MksJ2dSTgWy4J4zru/IlA1OurUpK3wpuGlVwYPAvGK22NLYmiCr6+8FMqPyg4AjC8J
L4z4ED7L1k3Nj3I+LiLwxsW/Qj3HExX1C4lz1jtS4uD1beJNaP6rRB7d5xBty2+dbIS02ogGDd6u
1iiVcCWIyi+jxF4cKPfaRYREwcp/U+03B2GBLb1Y0qzhBOIqt/xfI/iB8TbgOwNNVzDIv4TVpYz3
j3lLevChIigXDUdNnJxG6qF23Ifd0Qp+UAKI/1RuCFzTAO+MeQXJJaHCrzTs1vyYyKSHAckqsU6Q
WZz02h1m3FjyUn1YQf/qmquLIxO8hrAriayeDxV4uHJ1I/aSKyrTKUeHtVq7if6KWA4LwnW+ZdAM
1CnwKtdkefDoVFw4aMJFRtkCmd7ivi//zd67iMngwFKnUK8q0BM1+S2tc9x/V+lVNykTDp61CnWX
4TJH+ZeSoqJ2pmVP42N3Sza9GJGSL4JsVIU/ZLz1ajtZEGmr2xwaoL+M4IDBy4FH1wXw9MjhhgZ1
9ijhZKazcIyWIlNUvF1sJB4QlGVjpUdo3nZMq5r2kBYv3UKnjp5XJyoLVecihkkRyx+TjZhEiVmb
XkIHbad195J/cflom0+Yk0ClI3+nKH999odWqWO5SB2rKT9zw5YmW2HR2cCykvrQp1vVO1bjLa7/
aeW7bp+99OAHUfztFLtBtZcUEEyzpiRY0tyzO1DFc4g2oXyCrOVTPsLmQgvk54xNetHR0mdabMhU
7Y2tJ38pixBTD6rRPZhQ9LjfrcNzHD3k5cBtwZmhXOT/cXReu40r2Rp+IgLM4VYilbNs2fINIdtt
5pz59PurDZwBDhoz3bZEVq31xzBckqu4gDReDnWwGJp/an/A6wnh/zdkexbjzmQ6nRLXqRFqDb9R
bXtaR/nk8Mt2tZxbPpHFr2Q+xhUqd/UxgoIEG3PtOFs1osMaXjS4YzRdBqwnFJLI/A9GxyVLLNTP
PW8s9wm0WPIaQWLFj8HXoYReOoPWWd9z8Qyky6BcDYVaMs4sxnzsuIsezFiZ1xmNg74Q3aSXUCNi
DgX+t2mH4vdGmPWdmLwPHzNxRW1SEGl2S9DwiGVNUzlZw25ZtPo6W/wpZGdyrvi8Yqeuf9g8HQWJ
RKR2kU6Ju+tdgrZIiRXcIoPjWr5O5pk1nyHZnXwWI/7GCjawit4y/ehs4vJoAS4yBiO4MBGZQsrE
wFrVkQmm8PfJ+Mt7mY9vkohKwlRhXcjml/7seZU8s2g9lZvG2KZNthAoRHeo1FNLce9fZm9gImrt
yJugqLta3tr+mTOAU2HCoKGwsbJ9lQbPbPVDiYVl3wlFtMvjYG7qcp1yJVr6Zw3UaqDhYZWTMnZZ
49OGyRqKsz/u+cv6YBWYm4ldrmIEDf46cOmotz1CowC3jwA21Wq29hNLf3nqgCQJpAyuCJ6RyZIc
mD3LhuB1nECkwQfVkexfi2BaWivB9qG8vLo+/P+XY/gaH0H2Fk/HMPuphpMYko0gQlNNKhVKt7F4
N4Z1AgUc5jeHC8aIyXFgyocl7xjWrfUwbVpmm5pDZgHqYdFFx1sa+pyzfEzSTs/WEZWcClMuIRBf
aoSc5UOniq5fN877i657GpqIuvNavIZ0/EQupbtD8jlDyuWclVb6PWxM4wyLWZgeumQt2SZvZroS
nzmERWTfMLMsQ5nkecya0yYP7mb/r+Vn5d5YqqjZAAFCk0u0xPv+4fDHAd4zc3iXk20HLUPi11dn
Le0WycynKn8zsvf6oug23KFlsoUuxbO9FU+zpO7rXf+QvjjNjXTTKmetYcjUaGauOZLXbYEO8CBg
TUtFvLiym+2c3kPlyaygTBs12k/FIe8u6Jagbt/7Jati/d0ZP7YGUAJXIggM1Iuj5LXaVfzDMvxB
PD/5ZqTibjkH+GJSw0ftOspnNOZ8IkAu4pRtVyiWkV19WQh62vaLa3C09pmzDeZVCP/zSrFibQt0
Boyqbg9d58bEXHKxZPJN189x+Q6gXFgoS8cLZsNIOlOIgR1myg7lGjmV7xb2VUBIVfIJWGdqx9I5
FspTyZ/+sQA5qK9paK0UERE9f8XwsUr9ZicfknO22rU6Het+L+PkYEKmkWyIxmVmBOJVScNjXP5O
esQn+KAmbZE23xVWTge01qkPJh0jJjfWF7cUSsUPvnYz2IsdLz0Nm2g1VR9icx7B25gNQrBGtGSY
CVXCs4hUVojTE1FyX028yYASpPQV5y9fRT0jIs/Yg61dtyB6Ldj045Xrmr9M3JykeRDD9s6yg/9X
X3Q9m09B2bd8Fsej0W7C4lrasyciUpz3ZD6j92kVN1E3JjbrnhC1FQ20cfJvSsiu6w4CdTHCXSfI
AJ8w22fTLSDNZGYd6VXzx0n1tDPy/gQduae1LAu/TRRWI2F6ADRW8NagcNetH0neFtLZFKEy8ChM
KnJzlNVb5L5GKEv8dcum+mh8Snos1w/OfbISd4I5bzOwobkzYEa/Z+2fb3xG/ofZvTuE6aubNv1u
A6YjGra/5+5LkhD/cpGH/2PZI8Oa/GX49xDDuUAHEuVDrPKafg+qXR3cgZqXebxnP/RsIVN9IQEj
W7RhoGSukLl4uG2zIXLH8Q4uX9BfDwZRrX2qKI0Kep7nJuLoP1VKvsWHShhetkxr8itxVvdMuj64
h5UJycWf4BS6kXHQeZenD1MmfiY+1IhtOOaq7yFsF1H5vnW6S1vu1BC1Tfom8boi2qVLzuuI0q1R
Z/5LbMHoqguD5LmYVAnfpzMj4PHkr5eC42CAKxHjujJJK8Xo/OjR4FcrzFGsHOJ5m/QvtbxnzanI
fx2/WHZsbllyl+WngZ/PN648aCOiHzXgB85vbXJJ7vF8tUaucHDOzThRFgxNIHYeJAxo3ALQfP75
UoUNASZBts65N/6gZoZWBd5EuEjioK68E2+McQDNdP+Bsoux4GyFt0jGSbjFA+GlOdVv36mPQYSq
AwCPniM+9cjotVA8jWPq6RqpboWzNHR1QSJEYi9xMIzhBWCILdd06BpFvSDS+gYMhQRzTEdF46zh
9xrJynmKN7GQT7IDhMeu2QCZJtMHpRjLJjjp/las3GJJ4JrgQeTOB8ghzhslJGYjUmqfTkV3xYpi
4KX4BVRQURO6eRCi8Ok9djb9dEeqvNDK8zxxaCDx3bIXZNk6jz06QEr7kImRAG1CSbYgV1WhfmvJ
D7C9pe6r/JgZmxCjo6z2rrgbesoDx3A7KbcRvMH28jXbYU5JgHmQvxqvW6rNDemu5zDUljhyMl50
JjTL3JjTtjTfe7J+ej7+JLtq7UMzMUmu0vJkq3/ik7C0N214z4PP+hWZBN8PXNHSkZWQk0pStvA+
6kcike+2evwRwj6Y18kvFkSmLRWLxSP4DbQNJQWgKp9zfuBzi2GOOhUGYDEgsDxYw2elr8KJUCJI
HQbrtTKc7PqE7xEVH1Wb5Atp8HFTcqox+barUdpNu0lCzVASlYgZPcEopEdXvl4FDV/D+gAXPyO+
zOXPwKHO4A7J4Jool/tNT2rB0T46jdd0h9b6zaLP8a2qLhjx7WlDhwSkU4kyobGv+n58z5cAYTIA
LEKcZs2k5KhMZLJIrc3a+zi9+Yxw8YjmgOE1Z3deV5uBg11874gLBbZXWLR3dt+WhTWzvVrGQ7b3
evRXLL/zgcV3Al4YcSkfK5nITfx6x5BFvrapfWGRJkeNs/Hsm2t731MhGkyPen5J2rMz/1Dl+/1O
9b+1ElfIAvTP+FDnm9k/BJ/j+5/Aw5oJ84YkxSvuUb+LR7etfks8RkjcuUFrHZGAfWwpOIk4qnRB
5r1T/+JyN1O/UEWrjgHep0bsiuJOcD5WsjJ8aq7NNXo3mUgV/W3M3qvoT4MaRvvv8IQo8DczLEhS
85qzfNehSkSHcUNitqyVQ4dtW7lOKUOpl6507ry3gtAKS5s9E9hMnmtGq6+8fIrD1WxfChfMcFVb
3qwcsQHm4a4hJ5ojw8lvtgESLS/aGN1sx7CEBDqROBaWkmv5v+2KO4IQeSysc+u4NlWkrbmxx3Oo
/lbWQu2gfY5OD3HwmkOmKY6uKSvcnkLOwH8q5CcYpYTSMF06AJbahNP7PfCvjAyzDY+BYwo7brtV
YKYJdZbKv5pQewqd0YeDToL6+tZ9XNXumNCli+OlxySa8XJ0JLUEu6TdJ6jpEvvImSjja58GmhCs
HxV5T2FydJWnxmoA3tZjspWgJDW3ReCJ5RrmM8dxz9ehfXQwEZHQq4C6I7rg/yDFrBjQDthU1hCb
zDfyMXzYrN6ghnmbkvaRExi0U5Srztqp+19S9U0kaaUeBndYxd1BZvfl/o5WXCjG/7sM+JdBeEwe
n5L+IgTaftsu5XJbmY9emcFtQ/pKPlL/YyJj3PlzJGLrP0lQNCJkF5tRXiXzmpGZ7LJdg3iJdNl1
t5KQnyPGwL7BK/DxEpns/1ABwpnTh4TZqxM2qgn3V89VgSRJrz90uSXe92VMn2IvxJno1Gexd1b1
d/OXcIIYQFozWqG6OGs1OyQPy14qbkq1T+t/hn8CiypIBaKsR1zd4q61By63xq2sG/SbUt1sRLwe
JlbgB4Aqy07BJH9UkmKVgL5pMscd9PiDsPMhWmo1JH/9jy+/bGcfagomt+/cPPHJsMNEnLU4gF0h
/wH1i2dPdd5HFGkht4FINFB3hJy4OFjUjyxa6dq57I5+wN+INNUvPiI89HlfEAPAOC5zi4VMgISD
xwXW2elA66+m7u0aSH2NKE5HL4vTHSRRy+5m9K4NrHbmDwwVsRH/3tGjWp9O/4qMX5r7CIz7FcF9
pMEsJzJYGeddYymxI6+nDRU6s7TWU+hWD4SS4YrYoB4JuyEvjo+2q9wSjM2C0/H7DkXyHTtTaxHK
vYKmV7DqoT/r5pMZ3vhO7RlKjtEodnK3aY/ppC2qZ86JNcYBH12/qqZ/JoqYFJS16i41W3+H9E6x
IWLTV52d/ewCmNkz5IWkUbRIoYYR/VreL+v5Iriw+K2V/rTqNVOfzoWoLHCOSSA0CeMGObkxKGus
cEsnITH0SGorXlVjXAYKIOm+kU/FG3NQgqhEvjc9xEq5GaSnEsIgsz+Q+cdCNfCZczA+zYLwP4wD
OSUJ/eTFnNRpxQSSdqifPJJrQnqAEO6DOygb5inxbZTatQ8bzvaA9YPdSWhhbTSVEM5xe+AvWkeE
zxJUnn6lHCQLH2+aRozXksai5m1kpdVXANyOsW8ZvqOLhV9vNo4OA1+FV9wcdtK8YDhbWtUecMXk
Z8EVs0R/ymCniywTNgx/OinFRTzvKTkdWfVW8eUXAzk3vASlz7O05ssP7uJeFnoTuCt12oovv/M/
GlLQooJNNqTuFV19DrLj7FUaErlqCegH1GHa4ao2nac8H7TyVlHnRNxMt/PzJ4eCpq3V6DHDbTRM
XnHhyhRZtGW4LLDTtiUjrl9gp32SjcCyhwAUMFO4XnDQauUFO55rpHsxdYWdsez4mS1uaMQZy5lM
MSHCHmphTeIXLwi6GSDp0V3i9jPyZKMHpidHDvC4tCn1mXKfZq03GYSsIPUQtMIB5WT5aBjrE1dt
1UXNVSC2LLNzlvkBYxLAWCmZex8M1WFmGj1Hdjnggb9hQeDMoCElBWX0TV1ZazXYl8abHKN7eFX1
2mfYaUFA8WMtcsB6O2mXbUg6nHhsQBQla/tl4wZSi19TuVbzkcgm3WCm6FNXiFJTle8IFXRld8t0
DWzXx2ukYTrBNRWk8ZZ/Akd0nV1qfTeD6YoSaN56VgfUShYvbm/f2+Qv4FqAOjAuQXppdTBXNKp4
mULrq8Kir2FIcaZvIYsaOo/Tmf15VUg7n5GXZ7IMzvRJRNN9dO6TaHuhZMBhH7gkHAHYVRHm/RHd
z4mwn5RHTfZ1Xf8UT616N0qkISBp5siQjzzQmNMtieZuDiwm22RCJLzlce6OlzqEHfL3PZhZD0Kc
WxbClA6s7JL6Xwaw40AXnQVqau1SA1HqLudbxlic//NTGfvURvHv4jAVP6hLrUwNoSMvZWWGpXOA
DFFGoa7K4Lg5S3mz9YJUo5cKIi8V529M0DPoobrMSW9ym6UdX0S6pXIWNUbCThLafy3ZCFJIf9B5
DsdNoH0pEs7W+qvxV5qIuro3KDwiAnDk4R4JPwF0v41GAmRraSCJFwBYHdWLdqmuynTNkO5NxjGE
2a/VD17iTeWcOvOzRpwx0cPzf+sgr8hk80PGE29c5KE1QJHwJ8K8s+8wf0FANNSyqGfJh1LicEnl
bTPuG34IZdkxE78qAdlZey1g6aopfxrYQhrk2J+6ea2GH95kOXWxVavSMv2fWnvvrKvh52uZaJYS
Y12tM4zOKTDw4OImJMQHYxdcnZXBOxwbizgX1CpodAkKcEOv7z00WjXVpXm7HhxKJlgSGqoMue2a
jWXwSSZfDJHETc/hpTCOQQYZxdOhMdE4c+daZfMTIMi2+QaTuCSi8Nen7jkiO/xlCC3lvgVb5uOM
kfkhe5EtSs+Dp4S+2Ar4DX13gz1h2UnZtkT5b+NH0QqYbY0bBoZgoObZyYoFICXSxE/OwIU0P4hi
UQHML2TTze646jOGGc+B0qdoRGBu9Ciz37MiK9Q1xUyHI6Oh1B3t7tHyq86yyWmUKgorNJ2Pk+Qp
AIBNJS0d3uK4POQzWpMfMuTRk0v1KcYRInFzpuPNwOxQFvXi51/dXCBm+bueKQ6QvnhMzjHBmUY8
K8IrG/WG2e3Eaa3GK66jha5QQrEIcag7fxpRQ0RdMqwHU75y/N9CfhfokFJPTFY0NBSq1+ncBPx0
crhUuBRiLErFweoBAa9DLkNrEqQKEk045L/cema916yCtZZfxFEQhkfyHOslUhvScaedSohFeFUj
Vw5PAmLDYyH0MSgjN4q2YB7zomwN7hjyRxMdEBTDfjZAwGZMcE26c9Bo2znptCgS+PKRNPm3ECWy
cH3kR9W+msW2SG9qnS875ZZY9KB06E8QzQ9auSfQc8kiFJ71dY3mfKO2B34lNhWvU2nyw3vKPKmm
f1r68onV+K240sT3wBC+xMw2lTSf8WFmBK+4CiN6cRbnRlvcneogPtgyWVtPnjdxBVAskcnXVj2V
9eBa9rwNy2JrzbKXzA7RITXvXkGJnwu8PyeW5+eEAFQ6QxOKQCE61X8nb1zFaEBxkM7/alRklrFt
gs9Ae6sRPItazzZ7ytoXorP/PzpwJRSvjkxm6bRlb9OKV4U5hQQLCWQ68qHxwJZG62NqrxEmoyJ7
s8xlvubVK9+7/p+EQGjSGJfaVVE+Bq/zEsA3vCRkZ0GXnstSXozmTQfXKJ3zAJBRfcTBX95x7qMj
4YzOxkfOy56ShTnWmERnpO7Kps69yn4vRGPBNez/NFzxRdCSKUFyj9K6LV2R+EWWaJm0aA1Cu1An
k/RFmjbhIbX2UA1oV2Y8HTlsWbHOu0N/LXjvxf0o2aToudA1QOKNR/iHsuj+qmZlyhsSzWyWuW4Z
xu9V/muGb0H6OeFUmMGP+uEtHon1ma6MD84/Rf6SpxMVHCQckg+EWnBjE+76pwfr6JMGlF8sPdo9
sK4k9WD2ODXTrUiuBFPq3eh2sKER+nJaz1aVCaaw+DWY7kwcKfmDC0CRdsB9HBYryDhsuXs67wka
4yVm3UwowI1o2vly7DOV22lz1iDesS1jdmE7kxFi3X0fZ7y6NuKtWm81KH9U8ghVE31r8at32GCd
8dNQcSRAgYnHa7KNnU62mWkH/HdRXIiNt2UmzYUU0kAzES6NSUZMTZ7VGQxu8N9qWOjyqUtHgVk5
JjoosS1ccLGRx3z2Gw8pppALSeoqCMmEITX0Kk4wy/+STRdV+yIRdg9EGqwZFsOViSe95ghM4996
vIqBeKQuVap7oIcEF/ATLtb5Vy7fZ5NsHK9kYqIyFnoZ6YO5D+DXKv23mi9W/sgxP1ZkRDe89KKa
JWfqweINQMpMvrQJUSVF66jiZrLRXfC1SKyrOB39tUoXkEXm86ZWdxbuKJiF7tdunpD+Dsb3BVMe
8H9DJc+LwsboSFAVvZ+H6RvM1tIZfuuPGmuCTr8mcjWTaHq5ytwJMk0skWbzF/Ibzw0ckOQsg3lL
BhUWOLQxXK7deMEWmt60DkcH6k60gaTdMnCSx2BBCBvPGvpWHIJ9hbkMMba5454J4q2jPmaaq9Xq
4mM6EpFmU/VTlT9qtgm1u81PUgLf4m/0azr0jlgDud14V5CCIvxRyy2LYJxt2uZnxkbZQ96SBaj9
OLiRzfprKG5BtDGKDY2RXkPNEyQbot1Vss1HhEUTQM//p9kIKjIWjSdh1ot2UHHJiNqyYxhS3ir7
HOmXwKM+0w5Wcv1SCHhJm/+JVKPYma607GAKPN0tSSKqwan5az1yyMAPEtRbJOZh1qF72EF6w5CD
OxlcdWQm2RrIqrJiJ2MJTo5Nc0mU3TAcCAMmL+mdZJyjH11HjtWqXFosLDYDuoOLkFG+UJC7dhjC
INEV8O7D3KzG4R0b/yKFzQ9bvLjQEKsIcT4V6tkqXWX8u/8cL1yFwVMsQmxBcb7R1oanSys/PjTS
SiMk12abJq5kFQLgARlBiModzCPHFmxZYXtF+HyowM/sJ2x7bfSoyo8s/QQ3zKWNWHYVj4vPxO8L
KqPU/CoVXJPJ7ELSXg8hKvTLA8NFWv+8m/g+cw/sdGAPe/XDK9P+HCLdJk89TwFBXRup+9dA4sXG
F7+JR7iUe4AWv9vBDfDFDa1P1d6US3hFql4+QDEMaVOHf2TdLAc1WVT3kO+jitZySI7yX9z/yojp
wYAy7V6Zl47Bm0/ETbXteMt0GtMrQKPVKG+KdiPXV2LjSNd8mwA/xKzoqEfyeZdJc0c0wt1o4rsi
N1d+N7QL4F/MDIQml1xewpPlEAVR+Hrl7OCebv6wvYJMhaOXApdFp+CvhaKdqQjzgdsIAOJr+8y6
Ve88wvgRhn+teZeGW+4fqByTmvO0llaVsS/VQ5dhv2T8IgOpBno32Tg7OB0JfofyX+UQYU3lXhs2
0rQuk4upn1X5NjSkBl3K8E9zDoBbRbUTQcffVbUmtgtj3YYx1oWjVakryzi5y61l39q5wVVuLP30
NPU30kVs+6O0DhopfxCe0EpYLOdHab454wZ1m2G8GYBcRrk3htcEcF+pFyvbiV+ceWzIr0LKR4Jv
qZ9qDVDhpnA8j+GvCpXaoxZzPL8kJwFeYokz3Ebl2j3snKafV+9RewhkmtBNlXGkaGzaOs9pRGBr
MhMLpx/nkdBxl3iYlmc7WHTD2kmOcNQuXkR0SCPp2q6YGBMWM+CWoQSkOI/pBo0UT7kRXQQaPxMO
wPCnhSe1m7Bd1V6ETV7fq+rZiXAE7DQiYkA42xvxsYC89xh0Ylbf+BxcCT6aCf/f3J7T6Fcl5qmX
/px+g1BaaKJzABt7+PUzEGbjawTuRwuoj6TNcFH4BnXoT+Vo6AsH1YxDvOBRJq0VSYv0leTiLVnO
vNVMmy6wHFIGNyw8Qd13eLqQUMXSX8p0ADa7tCgi95qiXnY66czHUqa0pvpAUapyYIhYvNUUvgpo
VpTttOiSwpe8a/YnEEmkfETPaVoNEmWd7zQg+PHPQPyPo21wJ3qY5Egg/YdKo1mVmwKpmPEJdoUu
rHGYTcNjDjfGuEOuWVMfEaLywoyEb+hIorjBTfnE/0emxlAxkW1j5+mXr3j+jed/vH+u0+wDoE+1
2wD1Uu3uTqsSGxgjAD5SEdqebgTmySuUfsnGscdazlYMX5cQ0ruutHQZMl0HQkyq+EvyV5AkbtX0
rao5MqmY0qmp6raFcagIYHH806xd+fGUo4VEHs1B5FxlGHVlcA6C+S0haEAizGqvwkxwoYUCB6oe
OkyVEb8c+3voGZsxz9AJXeGVJpNgMfdHpJi98cxbrmr5QVrUIlaoYQvF3aWo66E+EiKAVHGfr5HP
69tqE6+h2dujpdWXRnnncYHZjzV6uBpA89NFKS+lfJbTL0gkxOcSR7aV7Afg+1r6m2SmH6qQIy4W
BZ1xZb9Z0pZsTxzRmI33g2ajjKa0nlw0Yzck11EU/Lq6hvAZo9VYvNJjytxM7RuxDulNHAFT/NH7
x8b8dGqaPjFDurriEWADJs7vlteX6s3WfwE4Eo6ejqcIdQuK0qWR7lgVhANtDcXtPPmvryNSAnt0
vEV6rFSKgvttgt+g4DECECCnW0rBKmfSeo1sbW1Z9IsVouPsTy8u6p/PUevskUpO0RUEb6Ep7EnO
NYn+NSntP15QrGFYguKRIfCfRw70iukYxBdpKv0CAYi29eNDN+Q1tmacvbpxJsmHYpz1jIe+RfqG
OB2RiQvFEKuQ3Gq/CmpAS/mWM/RpI0qzYUUgJA27GK2JTlSQVfcPhBXchG9oI11N+3I67gWVa3LR
GN9DxBecgRZLKzFhTMkBwsntfmWkgQLGmH4svqbOx64Ne8k4m/CRg+27eNKTFTPQutX/tcAAAvPk
+sCB3kCIEyYKi4kCPVQ3tv9e9y8n/03A5Q3wUS+dZs4BtM7ttmTzDMrtNPzRVgXxJ2xLUXIlnitk
omCw6FEzzKiDcfXohOLLLVhkUK8HdRsRb2lfE/VbsS9mhq+YOH27BgGmHc6OQK+VUyB/OPVfZy+6
zbQZxgPhOom8HuZj71Lqbdxk8dUy0/UEGsj5RsaAnNPBgJ/cBdgPlbWxVrW/6BdSTVA3un+eGRbT
+4QtIwBWsFe0u6Xth/C5BBkK/wB84DjyU4MMzRJCuNPgQhk1W5qA02pfxbc4+OwHOALT04gY47P2
g0M7IE4JPfBvbC4egz/TR0wMIyfVsK/N/20hPgcTBBjw/T2HbUY2xTXAZ4525Ohshw1CvTT2JD49
/5LwrMvHePhgCbQLTzIJ4AAVBHMpJjaNdEsFOGoqRNWgFppCLDlXodQ9QNaXZrVpvQpL4x6er8eY
nLAOETXcInYIak6wQnHDK8L4rt2nsKPGM+FGCOX9OF2ExDHmjgtb0fP9Bw0ftjty70m8AFct8q2K
wLkjwYVdN3Kw2BCJmSNFR01TW3vZ2jTjaoxzoU8mVK2dt429NoPXhKQiko5cKWn2oUY3AHhk8WyX
uBUz5p1FVN3tFgEhGcuNxndPQe42HT+z6FxSvRg++/QU82408wGEo9kMm0Zfi/2gSF2UXn11VJdo
2vN1rv2zWWWK9tUO8JH1PiWPiCm+2Zi96pnN0er45Sjwk/ac3VDkPJspva2rT0KPFxKgPM8kOPsi
pGuP0H3FG4bHANw19Mg1grPIstDMk2MSC7dLyMsjSHPyM9dSnykcosEJOJI9UHBRl4uPdvpSm099
5awRSgnRCtn8AJ1orIDIY2U/Gbu+Rr9oZp7BP4+dFl4ZbPRas2XPVYD5chMMO+APSzrhNQbk4pEj
qSJuiBJHTtUe6gceLIIO6xY18SrRTk1HJBYH13p+cBeJ4ccEnS4QKcp1CCnwj8ELl3LxEW/5X9Vu
+FvmxtLwYVwRkGGpcZD+tG5mCJPjrzAxEfmfHaf+EnUfaf9DZiDmgQAIkfcMXWUjU9HafsXt+zhr
fOJHv90xx9dX8rIHLrsBNoWxoYT8TxZ/oYYaj2Nxra4D0FtakldB9kHR15LBDYk7KRXvsQv3gDSy
v+QmvlVpEzWLAgSMnSi+MzSScxrjX7QfLXv68CY24KG/aNYFQ6AoeaHW0vjXprsUbEVhoxB7dYYF
CjKNqBF/gsBF1pL7j1DhhJh3IWcc3qL2q8KGq61HDPLcvfwaIfBktpl6b1T55Vi4CiLqL2HpzaMX
CJZ7wRvojSNcLOyHfqfeQ2g8+vSnqhjKwxOP+aAwzfbjYmzGpdN+BehjZAJkf2Vjw+401Wxqg9s5
G8aEsXnHOcnxzAuAiIz8OjeSlmEJT87XiI2y7Kp1ah/4G9EOKQRSAmTZL7s9OrqQMfnupF3YcGQY
RDxXzBoCFAzCg8NDIEZDUh3duuaSIH4kAsalx5QcQRJITll3H7/adM2vr8c3hga12fI+V8VTYrns
6+8qPgh+ykZYQIL+gsGAQm+eL7Fbq90pMS3AIj4u/1/0TbeJkGBJE9dHeR11OsL8cCkhCO8u9vCH
RUFCpBFP6zBZvwfWWvgp5+ZLJUeIINKO+d5G783Q1Jh/vZYvUovIA3Yh4QJg2I0ThCk30UYYESHc
RE8h4HqZUbYkVztzzmGys7PnyNTdlDHaBryA6YdAHXLIYj4JI8aMGrhaRSTe0MEh/sg8Dlxc1R3w
GCd/Gn1Qr7MYnIR7DKsCd02E20p51txeTc4aElx1gzAnkqoCzOVi5BQUGBJIvdzF2ILVHljlFlfv
qvouVQfF3s9oLjXVZazK0q+ciXvm6c+MWwkJVORP+GaTEleHwVl2U24nBlFEBuUXDL+x7TZKtymc
PbBYjkQKLLX/1SqgA4MiIbixWQFJEWN2WJ6ikhVA0TED11hjWcu7h+l2Tba0eWaqpPMoAVnM5jOz
X+X4lUOcLeAiGvDjybXo4w3Jp+YpEKwBL41JdTLJE+KU58gTZuGCa2iaDvBbzDDEJNHro67ikTNl
x5nT6P8wbQrPzKjqbn2Nxn8dMkleVyKPovLOGb3UGgsvm8NcdcOmgfGP2nLxlqAiTex/hj1w/XNZ
8XDbpP6gl66Z2Adc5kvqnMN6z5wwtciUesA78CwR9jqJXD3PdyVmN4DxVLmKLT3ROe8It4pA4wNE
BOWUeIGIRUbNgf9jyR8LhER8qf2DH5GJ0f/mVoanmdrdq8F7uB4RnQCr+B0AyiY29zIPxMSVhqRC
w+WkOZB/9ZU3OboYiMCVLfPygHEQdRTx8uahiOB8bmLOiUF03oTQU/8Yyc5r8o2t73T2V1T8iDoJ
2Itd5CzGGvCoQuTJsDIG6664ECbfKqs5+okcnH0cNNUJHYqM9Qihdl6sZ3sPrTn0uxCTmxAXURwt
bcRSxuwFgoAZkdV4n8ckxJ6B/mG58jVUQSe71GY/m8+CQBINObm6DJ1PqcY4QSyDjMrRGBFDjiHP
BXUBMo//JbbeOhLmot9Q+fZt0tNX8aohqB623xWIhhqduvFTCkBpmUGQNQ/w4k+OUiFL5knFGimO
OMnyHiYdAy1/JELrokdMRYQJ6hYad9M86x8y7gBF22eESMWkAZXlLeTZjI84uSsJG8u2rfdOZRIm
1XnZtLZ1t4ovZrQHTyQ7eTGsrCXwEj8X7Ot9zO8xv7UayksauQYrc/VYBJduo+BkApgtXwyPBvIN
a9VZbzEhOsAEJggk+Q6MH6TitCvVvEnZ32yweWceKS+EUizoKGafWUN5iviC6H9v8ox39TBMW2fW
ED0RM3LtYNxYLkCxvb7bxaJ+weSMvtjSRTY/fYh/5wwpQGGKM+4GjjMKlaHo2+xkynDy857zLTAQ
u8nCzBizef/PRVDdbb0cerWCAZybGJpy7TcnnZuVpU2kGrpKeZJiYAol8zKdoCKgPCzMKEN4NN5r
R9qkA0VB8yFGxB1xwRHtRldhdQ3CW9tgjabJQFUPenFm1SLWjotURcN7llEH5VuCCcQjpsPtQ1WW
PQes0S1ry4vBafxwJcX4CCEBdvra9ABcjZ/J8Fcl6RwxWEhMvFoKMZHdZAH0cv4O9V0G4gsRVt6I
+QokZpjkl8ddLindPif+exN+F31DMdvqpPd4BQCojEsOypKUlCHws3Qz/xl/Gsxu6t5AjUqBMcxi
LVUowNnusfdV2sHgS8NNW67xEk1rZNvd+C0O1pZah7A657R9+3RW5IyIBdI12l0OeG5NUgXK6jfR
HhX244c5fFQWum1CN7T56UOZGfmvZsFNq7N7UltlQRejWFRLy1jV6tWRd+Ab1jrZwnfQYb8qHXvJ
XGqM23F8iti2NGFHRFJur9gBED3xwj2G/OHjscxMVjeFf1ZLVyFJCRKzrroJBy8nzNsMlhWzW95+
qZZFsBi/os/huxpkF1fgyBTEbj+aGbISgr3bXf4fY+e14ziWpetXKeT1YQ+9GUz1hQwlytsIRdwQ
Yem959Ofj5E13ad7gMEBqhKpDIUMzd5r/es3NCZEfvCi7N13LjfmS5Odl9K9aNIDcx7uOpcmEy4K
VLTmAnI9o8ljgdBw8eKrVFQYNfiqwa1gYlLTv/4gosk1FAjjek+wAB/2urFRhhdYpoXpoPTXjKuX
JLPBA/abesLkzQs+lAnZ9Z58KJBNZaHJZ/ydHJPm3ORky2PphIPF9NLoXJAcqNUtGmCPUQsONWYt
AeyVh6VeDRon3bhNPF8rOariS4f/kbEqCpxLsRmWbKXdE0MnSCvmRoH+EbOmDYHKfPmOkS5clsRR
Wkrv4ln/RFCv4tZfBSQE0Vt3nshFUy0IMJtPWBIIikC5JokP7sOpJgPAgPfB/oQxGLFjOSJUmTh7
Uj1wqnvN5W/cRdxyV1UVW9p6TN8SBk6a0vI7wBhAh1DaCau5gJFRLDaTjtRpyQ3MyN55laEaBNqH
Hr66xXkYYPFSXjXUyeKqtYBTyGRDf/Mc0C8WHU7DMwafzQLrUKY3I0uC6h8KnVOfPw/ZW07qWwgP
Ua7zo9Q+ddN8ZD2tjhLzHb+DDmt8A6OQyggbJJhV7xG6fhe7WDeul4NMMAFqpJaVddt28PmptQ7P
hhsvFIgePIsdBTLsWcq3pTjPwWIMby18ugUVDLlk7gI4pl9lpZMKJJt6H2loURNDkoLQ36yrBTnO
+X4ag1n4JNT5KVO/pJ5ENTLF1Hbl06O7hLk2xS0yV/JJbc+1esxSYfaRYUbVOJOOScbb23oGtJtV
2ZG73JDPetlimQeGctXzTS/A+1rU1SZp3grs2pIk4zxhHg5vklC5bBKTL8WJErvVmjuCj0nDvHlm
tj5p+FU0zf0MCiCjZE99ZTKB3a41ia82DF1Vzn/efxQwgl3hQ0rXEwAM+O9H18FWVh4V1o0Yr2l8
HfpfQXeKrW276kL0nXqBwIZOaNYaS/ChKlr3rLKhTqm/CqSzbJ3U9EDLo0BvgcCMxQKsD5XLNzBd
Nm2QLqiOEOYZBeFRbeIRyKLrjpMdGBV3cJQx9iI9M4LngS4KGk302s6wH3kH0nOLRTHY6HnwBDop
Oo1r+ZUqj6wG3xUbexCCZYDCD0IbFhEUZxQcnPcG5Vk5WYfnV4GuQxS3iiyh2B+Rxj6JNe7+W+Ed
FB4TmaC6eNkH6ZS8FYdwbqBKw/MTVK0+MCXiNZ/y5BMCHBQDUpcEvKSOHkwGLiZq3+pKCz4NoN36
NM1PPYCTPthZ8Uc+3v7C+3xk135IPt4Ks0IhetcVxyM/KmdTkF4olUNnWBnDAcTUYvgzrnx9VcWn
VLXmirbDW64ZwbgorVY+3alU1bbVdgs9xstCPiFvA/ROAMQmbtA0OWoTjvkJrn0muNSN8K+CjTlB
v+zMTVdx9m6CuRPiA24XTD0nsTPaa3VbSFcZ8ukIVFjm9TKEECRzhXjLEPcgrl1asIZ74GdC2NlT
fJS5yDGuEiCj5qgz62JqkOY00dRAjA3CiXoufGCWCyGeDohpcAJNzzCp9qNDfMaAP8YjJGLQ2V0n
Hh94jhzhWkLLwXo8CbAqZlhUwLApFDbA8JzMzpQQCuk3wQcuMWzhbWRA54SdjhMUx3eqK8FaiF1b
CMWCcnWZZdsJlyalEngpdt/lghv+qx+fccdlKoSTRswHKZKHVNwl+rqKAIFxkoSxccdYbTFxTVEP
7mRe2DzUOFYr2WuGODPfMdHtsy+tQsi5YmpSuaPtJq+RiJaRpo8pncEdrYyTdyZhYTrSYsyg2h7D
Q9ikEmZYdcbOq9OwQl+R2Xh+CJigmf4zTThrOasEjly9Ic5llVqMpJ2ImY5nveXZR0ARWW1rfZ+s
MPBKHeLx7NbAiG81zeKAYiTA16nXS2gKBsx7Uq5QqIKSPSlzNGGVKM5Y71G9oxNmvpbvsc9CA6Jn
y3SyesYSYSfoUG3spsDEYBOj9xC1i48CCLdTCKXWvCXZPkovBa4ZDEyB0irDwYcKUf6yGrbNFd2o
SRsWGyds22duswVd0hAhmaw16xDalvBVddXaz6M5OWPgOjDK0WggdcguLCyNfAv0RxqbjswJDBmU
c3ECF66afKeKwATaSuUKMGA/yeZTgFTFYvB8Ye2OAiLMDdaT9X2c9+3F97Fifjdx004reUGk17KQ
We2IOxB1FpjHUK3BnQLzqLC5RXgZlNmHaB7FbiVI0LwXkfkoKYabhmtM2eE+Zxdgd5SHdkpY65L7
0raapzC/EkmBE149z3H0HEPmMHjdrPN031kC/FFQTsy5CpZG7JwdS7yPPyyuaUdRrSOjosGFRsSi
Ok3GIZYak3OqvPVQxI4DMHB2DrBINUvUuEinUYKI+zJcK6LBBfYZ0QIKuM6UR71/VCnOcg/m2kII
IVv9ThWibQAggacC79HlB/nNz9fYbWDfzjZAL5JhjWdXgg8QtkPIM3Pb7Qs0gfdgPDEyHBicVyyN
VsC0rjoP+dGM7p35GbYfnTiuCQegWMtjaF7GRfNYByRsmQ5is6LLTlwKc+JDVBQBUFZ+bzAt589l
dxQWXBA4DISVMrlqLupQWrqmj7Lo3NhUe+4JJnisAFlT0zN4kNuvBHsXP33PghcBE7jyDYgU5ziN
+OIcNOFszD4H84Cjmi99a2S4WtdQHBdB/6rhfV7vBetba/ayvpHRBLhPlnJVhG8u1DG9hBGkH8dE
dXuU5SVCQgV9uLwwOs9RYooAWIiE6S4wHAnSo2K8eBJ3OCwicdgIy9AuwhWN5LShTl0dnxw+2FJw
ryPEjapFkwVfX5vG7fVDFOxJJCELG2b7MkiNFGHeexTOiH1zqWeE/kjknWhA9MFSY5v3HcsvYyEI
SiRNMOV1oNMF8+xFZiTZ+ESDzkwmJiWGDK9isFO7lYI1ZBJ8SgpCdOmilw0DM1RQw61nSjSu+nWx
gpyRr7kQdadjrh+E9wk4GyhGA8aeBu21OEKjVXEpq+0cajBWvnUM2BFQXOo1yPsdj+d5IB06ERAK
kNHqcTi4GuwEGZdKjHaOXRIyDWU55RZYj+UMa9boqQdSUhtl9GSsWYGUUL3mG/aENlgD0kfjc1Vh
JrlPlXOcXBu8BIId6huhsDUud8Y5S2tFVz61RpjZU0lU+TWhYybcB+Hcm5pGcPXWOe22xEXJDGiB
CQV09R7/TZq6Krxj7tJn3z2oiEGfMSlVahm0L1mY5OdI3H8aXD/FqbbJsC7JY8P2pzZZu5mbuPV7
Un20+sWfe+t+/PR9MlRQH0RLS3tLYNGWtx+fuy38wGbagCg7zZUbU3tsITEQ/AAQ+eXTq5lkXTaH
iqbKVNdR/vD7izRm3HmbgosvbHeS9xj9vflQLUcc/Z0ul0trIBLrucLjdhpQM0lmoZ3sEsUKNqV+
ECyItZOTGwe5m4yfJgInMy0SpCgjceb03hLSy8qE+qbRqc45O0TohQwofJtprUacJlh2RGmB1R6u
Aqj/0cK0w6mFxZ8xEcvLNYiRJtsq852kKcnMzghWBPms1nd8QZslpywvThoCLdzSjV0D/1zmiCY0
8WJ7E7FFCGD4DfUevuu8pR11T1P3gjvyRG8229U0bSkJhSw1rkP2/1LKgYm6WQQJv4KpazGTjQRu
TOyegANHm0OFF4FaOSoRhdlnqWKbIUC8YvsauSQUg/vSV0lJF9YfINzAzEssIH/b5KjG+8Sjqwng
gE8CDh3V14hiydOUGV0+FqvzSkEg7CEiwhek6SFg0IYQllC3LwqMof6sYBjuEezR9U8l9v05imBH
ecowHguvmgwON5zk/CzRg+eUCtHriGUgHF/qTjjc5dNIzg51Dji1wppuhWu1XPb1SZ0GEVOBaL6c
eDMFR8VtyxBXfrG4yVDMSetpcBCxgWH/aGpPBEIyb94yz6Ov2hcmcfOLAr/QCblwVbpamjpluMXq
luGDSLLFzctffhYfcYDtufO4kqzJ4YH2mTOFvWCs2nIICIrBYue4lxJFvp2KW1i3jXhOG2cwbLfG
W3JduLzcAj8AUCYl3rhGtNLyQ04v0isi7Gcb+HXELyvdtRxPHy0g8hCabmkhfsS4CuLhhcP3fqJs
SJNBva/B5XNvVnww+v1G7GyMdye7F8iZMDT8nJzIZ48Kxj2XAzGr6wQqSrEe7+Az5Cf1C9B31iMa
udA/Ntx6VfRudB9BuGgRblXADrfS34v6pcpf0gK+1GoyOexsqrWG2VNRdVjxYUlWrDLTxq+qyCGd
2667Bwzpoldl0loHTJoR3yoii9y31l/GDrsNgaHeu8LwQ0IY6kSGM820bSxQ435RySUlA+C1vx+q
m4lYAy91Ek9dLhOMGWJcJDYeF6K6r9gGl/h0+m+AQzGDACI4kAxB02fRUxnnThY3+QaRTFDfKukw
qE8GbhVo+2CHRu7K44ZtgfKcLN+M/SYNntQhXuvqaybfuTplCXkVTM6pgx2hChXs7QaqFFxq+nGN
7S12JUdmT+ymU8s1ooXp5qSGzAb5vZTQddlNfrZIbQ7kay+9yXBNKu7toFmMejC3zJeBQjAiNGnt
upva3yvqi+SdsX8V3U2u7mN9E8Z7PXiyjBsEtgaPipdRciAj+/41AseXjJPHHaBsuKxz6+oDq3iA
otoHs6Kh3Av1TqN0xk9CdB3EzMVIhtYg2akH9UgdgERhXQoPk+jUHnWiDdCl4nlUEna7UGmIYugy
qvLUC6dxdAT1IUOGiUGuRAGUNn7ps6ecbivbYpoWNVN90frekvHzvLz30IXF7pMDKjSkSGxT6Egi
5vUlWRBmgBNYdvPFb/K6sXCs9E3rr91imalznKo32ELGsPsyGJy6eHIxua2difjl6segO4wQTbRV
mr0N0nIwb5lKJb5gk2XCZdYbU9qJV4ww5epFCW5ydh+x4mLAIqwCdRnjPQxfdskbUOw2HiblL+BQ
Y0yAX+OuMs51ApI8QM+32nfX505YjjEBHS8mtgT6QkzsTkeUwOcsWrR9WDmAcIXdxS9PPdopmJot
TBraSMyG9WHXE1pdYjkCsCo0COkRXIUn7A28pkdLu7SMhxRTcu39CMUWGokMDw0T6aL3psrfIZ+1
Q4AnGu9ALUTk2NM9nxt4+J1iGEqAjUtTcRLxTlDkUJ8wfq60PTDWqJ/IUASBRUuF1/0Pcdv/jjtu
5hEz2Lds+Ixp+PSEqAzxAn0WLk2zT916vqiEB0ZJqETS7CLic5I8NcbnyFUgUMEnE4Wxu8NPCAIq
HWlDUHIkP02UOhNr1TtvSQ4nHssM5ZgJMKTHhCVvl1isL9zuOI0tEiWZh/LXlBMSSk+Df4NLrXjQ
c3EB2LfSsYyBRfZqvRFqKu0Jq8s+E8QtFPq6sWZxmEZaTYBh593CE5VDLY2PpJ5ZVUdQEAMa1m/f
ZzOwgHbNnVtvyaHhbKnNamrq5dvBT/AIwO2fV4yUHXcOliguXo3HyecKS6x6mjTExawCIIsrbV6z
rYTaAYSnx/RI6l6SUJvFkzGG9832h89PH5JNkjxh/emNARkNBz0+x+JDHTH56m/hRuDLdZuMBFuG
2CUh7TvKK784DWBZNU1upn9aFFedd/i5cID+6q3kAeRzyxN3eYuhovfuV8rX6rCwnwbctfDE4L6A
M20WUFvoyMFZW3nWSy1AA+YV18Qu+32RkiZl08WxXDWUVj8wX7NowD0SzPAwwsVsZxsx3WBW7+YO
Qw+yUcf8VHbw+dkJ4V5H8SvarySGjL0ic8dVp5NVeDsVD4gA7fe03nmMkjh6sn6UpLVMx4ZOGtFJ
iacBC8deFr8mIBhjuDJ8KOaBta3CRBSPX+tVRkpZZQ9fAH7HpL3/iFWEhhi/+esSuNraqu3D5JNJ
j2k0aUxrp3b0jblGX61vE6o15M/VppNZ7ybF5YHLZIwcpkssbJiIUNGQlguYM2ClSZ4NJEU8hp8Q
tGH2KeHoZLLkWKDV6UYStxzwrH8iPw0qkM9Rf4Rw4anu92r3NvZbqSSucUkBaIoAccQ9MOorO167
+y463ExXgDxuAXuRAdkmomDotxqm2ruxh6dA+Qy0CVBiQTJcG47PLddes/hLk659u8T3xPoCeTWy
ryI7RsGl17dDs6rrHUz7Ds5gBQdM2PfqzQIGJSCuuqncFmhyw29JBADMgJ2qpzG9uh9atzADJu07
0z+BmLTpOqamaQBNApKCsg9ibBlTx/RRzIFUFUoivtIMNlp8rGA2YjuQOCGhg7FvywmczE1Ieol0
rgfgIntMV4gOGgEKDs6BUKaUewo5vLq20SkIXwaoI1UE4DC2s1I71AKkoFsK7QFDv4wB5XXKegHm
EepLMWwns3aKnp6Aog1TP8NYmCVT8WPgXVzxqS7eK+USyJ9CgFc6RPt8G9F92bylH54ED9JAuxzb
taeuC4PbNsItfu+m2Lbc4wLGJDJNMOvW4YbEM4wJOJbF2NcO1aOnoC8xZWlWqDOQx3vzevogeutv
SmwsTPHSYpPDYjSAzhzcHEdkRyerm/PTz2o0E/aU7Fu7/Tol2BGIiBEkIAziXXnnkvIg7oMA7igx
JcbakG+h8Gyx/GM1O9ENHQlUr+q5abrVQJhG9a2GuV0yL9GHNXOOBNVhhznQWnZvfbZsRDJ3VlEn
YNazN4KvET5cm9v9wGUwz/M59R9aojx2WH11691lMhnezdgmqEUvNsTW2zV7cYCLAD6M0G0hgxG9
EQRvBW43CPe7Yh80K1WnW9whRtWTS18lqLQmqp6d+nZOd25QJw/3OvnoZDZiQ6NrmqyhmPVTbYVE
kIO+Znujveoo2KvyXVCWZj/xNCG7lHhe6O1Jl2HShIdC5dIy0XsijNpJmANEOC6jfURajfUUN50L
F76FUq86+GjSPqjkOrQQJJGCYOsyTR2ToyCEZDDueiYkDVrhoL3XfPxRQ8e5wLeqvYcRQahAgRUW
faOxanHQLlZtv8GMywvtyLg0FpUP9YWEsgQVYIuHmA8ZE1GLtse+NzFWCs4PbbsTlFvevCcahqH3
rtoIQ0x3/mBgGKKOYX+KDxBha2Wvwa8xLsQQMCDpWDtxHk8CLjVqki1BLurwUeY7E4S55GCtun6r
jPu8Pw7ChzCler/Hpg1+Twb9KK7V8A2ujiFibIKMGw/XozWsMtbHFJGBgoDbeiqq67AN0kcHaAFG
LYK+c0Hp9TeekDrGmuWSDRT+BohRjJP88MybgnxghBuItI7dt5k9kJM2IGD+u2txoW9iDDJUmF52
rvNK+GhQWIYH8jMNph1hdzT6c1/cs+4p5Y6pcpyNhnfBwIUR/X0cfCT5Esdag3Pmb9x6LchAM8aH
qV80YEV45LQM0GeIl81pZBeyfxmbNw3jFkm6kXhQG9ts3FrKRk2rOTxZsVrMIQ8RJSNCvp8gXwzm
NfOIcQ1XQwrlgqCXGpLEIceo1wOuy2nwdPWpE69j+kHc3lTldMpaYHOabAVDZDnMr0vGonwlxu+p
dxuiu268T7csWGz4POmoiX+cF/QrDIvA2rXyUmpbST4T/DVOawQaGSOzg+ClgWqVsMM3dP+xDy4a
vExVKKoDml88zrwGxsW3S5uNy4V0aL3nZPiK9XDRBYAsvUno3lHjJs6WPYZacYIJ+CnXsCg2y+sw
XEh2TQjwiN45A/hpE+TQMafpaaxQxcEKwTMU5qa+ijHa5re4saHrM67FpyE3CdN1OmKNKUgj792C
ikc1Ct2dy5WGiJNSyvjDGC6w55WDTqgb1TNTjoTv1GjMnbUpUuKtcs848yYVq50TWfcCpy1cZOTP
Mn3KGVMY0GnFG31jjgkkk/XM4QLP1Wc+fRxsSUHnPi36Iz7SNcJD7yUhAszFRZkp9s3yUL6jEjgr
qM0xv52mKOFH1X1xGJvuZJjbILmL1gpQlGrTDC6JfOJQmcIegNT3MPbYpxau1nvkmIKdFecCrNft
to1wBNUbQJ/Mcpm2ri1UFyx+G3qr7MBSTDA2ODBk4bKaxi2InacLx0MWyBqgfLIM0mF7xKQGi0rD
NLWYNXK+bZO3EUgSSZK3HjvsFXaB9iQBpzQMGDrMedDEGexguKYd/AhLgYegbxIvAwyhgcHUV2HS
wGBoyTfCo1Wo7127HVdjuOGt4/4+VV98QTwoJq8TRnoFRvuOrJ5KwpLbL2nYucJTbhwHa1flO709
M0TAFDUaToH8pUU1d+C5rC5hdZHFpzw9xd0iAqdKoTQuuEe8noyIb8l90pNbx3bnr4Rxjcl8mT9n
UUvbxVjLw7wXEUnNDFC5m9llME85iH+YnGUwSHi86ruP99OIhhpYHp/913Z0ohHS0pruB91OJl7D
4jBl8mokzY3galRVsJlxWZZgL7f4ja4b467B4+Uos5zGyUbsT7J0IODHC++qO66sPLflKCRM99hB
XVdA0EIqBd6D5/g4inUF6KPMVhRsMu0tToy525kHuerpDDcS5tiKoxWvChb2lio4RgMyb5wLZt85
Yjl2PzovuC5E9bKSMOXtvlvhgnGX6h8HaCbIfJdFec27eCHUJoPvxgFm1dtPzPsgX0Wt3YCN15h/
rSIMl4SyhsL02eefuYIvhF0r2xgF3TAgxfpWIQKk3hesfMFFev/a5i9NDQ7MVweSPVK4a0y1YMpF
K8t/iPjzyaDDFJPLMbXLcFfjuGVya2Mzaug01mePrnSYM6Do8UlWHVGiuYhAY90znppKdEAGUJW7
2HhXNaJS4DHGuzF3Ov1QAEWL8iPCPgTvPRw7lWWsvacVUyzQRchQFh63lPPRSx8/SQYu6mjdVKr8
gew7xiZSCCQLjV66+N1LJ6+tnl7oHr1lJiStmlXHxyyq+tAaihbhbUR0rMIpMSZDoG5LLjFkJrOE
vGMHfGStZJ8vIf58VPiuhoiHdixAeQ7rD84li0w1HrzinGGSJGi0RMJrEr3CNKNRyUEsoOyBwlgk
DzCbQ2AHK6EIlyLzI7GIWbo2Hale3bpW7KHZ5N1bMWE3NVy85oLJoWK1gMw79j4X4DqmfmuUNxcY
bAS3mdcdA3jaKD96GtBkuFszWZfNmnQVNkU2VfYvP4WgocDwkLkMpWdtoFCMLg2OM+xbjJY98TCJ
FFOoIsxquclkIHYi0e3JoJt9c1pfPTj7E88+0RyfZAoKCGVDj3zp9KdJFSGu8QrD54Z5KN/M6896
v8mL54zCRGgh+fTvE7UmrGzCFEH/2RpceO0dIL4OQbz1J6HvszDZZAgfofttAGdl8I/2WfsYEUkJ
oKkNy5HbX1X5yTCumQiawbGTQGRYAEkeLSDKMVJSD2QVTzYBLm9rWDXkHEjIk0sSoQDxoxLIhXPC
5DkZnxlWH8Zk7Wk5rehLrZ6pqWBNV+y942irrPY+7hXAP75FUOjbWB4DfcPFNJHNJQ8Vt862S+qZ
KZA5Dv20JF+ci1apJyONAsjtu/NeywDoFoJ+Aq5s2RYBAGQ63eGshcOj7zc0bqZ6FLpzN3yWxZsV
fLn0IIVOdoGxSXPkHdeMn5Mf0loYPIucOYir0y6mE1CxqoOtVx9E6Q0YbMLEiJ6eSU42/dxVFpbq
EXMWQXJ7FkoJ2g+9po9JhwBYxEyEiVX4+PXHf/z9v/7jo/9P7ys7ZfHgZWn19//i8UeWD3x4v/63
h3+/YSSQJT+/84/n/Otv/H0ffJRZlX3X/+uzVl/Z4S35qv79SdOn+ccr8+5/fbrFW/32Lw+WaR3U
w7n5KofLV9XE9c+n4HtMz/z//eEfXz+vchvyrz9/fWRNWk+v5gVZ+uuvHzmff/6SJOnnQP0+TtPr
//XD6Qv8+ctJkZyh0X37H7/z9VbV/Loq/U2ULEWRTVMzVFmyfv3RfU0/sbS/yaIqi6ZiqKKsMKv5
9UealbX/5y/tb7opKpZlWqohqYqmab/+qLJm+pEgiX+zRE0VLVOSLdmAOPDrv7/8v5zEf57UP9KG
dHocAao/fym83q8/8t9ne/p6ui7LmqTwSqahmKYpawY//3i7BKnH86X/kyiSiL9JqO8taTw30VDh
05TViCMCjTiqyUxPb7xsg7lduiliwyX/a3psDAGqhAojK6NOkbNHwwgL5eevoVCkm58/CsEj9kPL
u5F4KkVfIpaBuV6pdhVIBJJUQbrJBcwTQWLVRdroIXZpTDoKXVp6pv/684S+LWFxFtNzfz/WtGQD
WJhuLL9CN4QpSRTremS8ZBLaq+y7wapjxkKtwMTuHdPizkLFmnu3IEXMiMXhelOo7/ONCctgtlni
1l0vdvPEM+wlejpvOcN21ZrPBLrdWaGlq9ksEpK1w2jLW9kzXWJq0s1IiGgdx2Gi+RI0r4mv72JC
4Ga1n3/pI9hHBwnDk4qFT8LRPNHV5bzWvcV8er/A1+bL3W4mQ1GarVbOrKFbnzmzm2O3Uruwb0MX
2YVIF60YFwseqmo1rzM7b4y9c3OEJjk4x6OdSuZ6f0yh9e33+7h+CDl281H7JQIRBCl2YX5I+Vw0
SxfGKfMJdl3ra35YQjUSTnMWEfM0W+5WlJuJPVs5vuu+s3W7K03ziFgxtuaQLmdL2q1osZytGMjp
fNiLM5E9pu/tefllyC/Erb9Ew62o2NYgKCx6CsMIbYoDDXSHeYFM9lC14Pklamvn+G6TjTiz93s7
ZGpuPx6LyVI2b7eTD0pbIKIS8QUpgMPxVShm0ZAB/40MyWN4HRkUV2gmcU7ejmc9YHKiKs7VD+B/
KKLYEc9Wy1nRP1TwED7q5XazfZLG2OPto52lsLnwaKewHMankSwyV0s+Zo6piUf7wqFvqHU5rq+v
eNv0fMIC2/WmdxR0Lb1QGIvCe/RtZdtHSxwd+3VP8li5ymb77WJIcnuxDViZw2yaWuE1IA1b6h7f
CwLblZMlqZ5GB/CJ6nvmOGITrzjZTuyVO7tJgTlbZnHjJlUdL0KQ0zUGlRbohUJQR9MsnJnH5FOk
rWXqExFmrJaLAsG1Y0JOdxxvZvuJtrCdI+QRdW4f9w06CS4K09v3kxGZ56M6N1so3pMvVbQI2/6Q
DbcmCNj1mq0TzGyhyJf28bh/3e9lwOj9Y7vdhlR+JSdBKSLmfVu10TKIoyimsaF7LhuSKhsQPIfr
1jaJLrWPt31N3pv9+krvkh/2j32TUHoL9yprHddSVolJMCtdin5sieGYKVC6Q324zyhe6vUK2bKy
5Mpy0nq07RtfBqiYF4tj+iL7sVest1iNFl2FyLjxb6X5w2ZNU6a1JIjHCtJYSqchPUvZs6B057aC
MS9X59mMHDnp7KwcN7EejjNORqzk0FD4cFlGcbiyb6/H1z2ncqFjk2RvF9SqIrOeJrlGalZi0ale
Kx/9NERdkFrtSy8wjYnNjdR4JzUKl1OOsCBfF9/rdTtW6/Xmuln27uSzkrHbG2ARLvKjQg+JIFKz
ZQ3/04i8jTdWhyCUEMPqNC1V53SxQq7pRPBbykNAKROsdSmfskYBkwkIzoan+W7G4LFfc33jfDss
dPcLPwCuJTHaTAetJteIOKS9TTOOHqdXtyScE6Eu4tUWXjIX1V5o9Hbilq815TLToxHtB7xL8Y0l
9cjB8gJp61wcbh4p0tb28dVOq2DDDaFlR89T9tkQMFavWddRUNlYjOqku/UiRYh9sxUdgabN4oBs
P8CTGCAgKq3TmE2INLR1vDm56YmGno/WcCbB3RbDXFwwf8TIuJZWygSzvJjNuVKCjTO7OFUIIdUI
Fix8NEFc48ejlXZ3T8c9MsIdnXEtKr8+/Z7P1FZhfeXTLGAa1Qy0t1xjoPWzi62q6dN0mJh1myfb
trl2uJFtQwAZa2asRgZLN7wG7KN7r+0XfXFzrQy0gl51WE7/F6X0NGOcXJ657YQCEiXLGWmfO5vv
q0pc/o5hSbx0DZpBuL01ABur6sK293Fbbvb7h232uBTMQTqz436xGLJivdguILNR409OhLKE+FqE
RsAikyj5k9pl7+04Mr6FI0/Aw0rrPzzhYgjKrs6Si8Muqaw5Qt7sxnmU0dxy/vd9I/OWr489lOlm
EwjoWJ/LNoOdDqWbPRQHikoBhMNSo6zwZgijwAna5mZk2Avgo9lCnIivmc49JxrtUapGk01gF5X1
Y7baOUpZb2aXoLGWzsXuU33JzV+Q3mcfx1LhyzbcjtnaK+SXNBROtKwcKPFFddkRlBrBiOJHDNeY
7AVVtc71+HkG4Sd/OBAo2sPPdsq8Zzo1cX3bc1OOgLzc++gT+YoUtxUraZsZEmYXX2XYnOwmjB98
BkVWHdth5SSjQT4c2UeNxf74wE06shcP/oP5UATzWAEEsYZ0YVTN1o02+5FNv2AEtSBXqJovgOLo
x6Dc+1wHnCM4DsDj43qxqDDrpT9txG4XEuKiaDe9DOss/xBC92U0lPR3ffRTJPlWR7KTGhuEY6tg
upKUMMmZnvPzt5/n/PvDfzzl90+nhz9/S36/Qo3G0azR//5UVVAq/6qv0gT1IETd/663gqkI+3/+
Mal86rXfpZgngEH9VGk/j3+e+vOwVhEmJBjrL7NApNRSpndnHp7ggUGp9fO3f/7bz0ODjwCg9Y/n
/Pz492//8+lNqr2rUswcoGrkavtTNXaaTjjgz19/jpor4yQzzW7xswFV18o628TT1/PHoHXxBfJc
l3KGjHcBZzJ8nfJs47dDUrMfUYT+PPbq6NmfWBC9BRdA5VSplNz0fGIOZSmpkYu5Klya2kwPUZZh
hpzGLRCCTny1KjmNieFm3ojZofEMxrZJwJIPWMqtWefrcmQPpzKFvp1XZAOqQzv3ckG9ukUnXawp
7kvRrj//kvqYQYt1HCG349/04lU0s/KgBcy05WDcqy6eYL7cVcdAbmnZGWegKUui3WDEy1aEfCua
4TD5RZoYsfohZJAqHhethwNh1MXxRlERxpeq7l+DGqJqNgyFoyuNf01aLdpLvnTVtcHYjKaH85rl
KXdyK4O6v8cafkse6uNrmBY909175pFZ5UqABroZQ+cZVXdbZtBdf/74+TdLynpyyTlcBeImSRg9
Ok85yTAs5g/Y0IRld88xFzLhtVCIci9xkkRvr7HGMNVqYHMib7amykzaFsQ4HPpQiffqEH6rAh5j
YZi0Z7ZDJnligOFbYEVvIWG0pdcC4YfVwhwpJkXEiMd8BPwvJx/YNLJuSVORRKZa159HopAE147B
0M+j33+4Oni3gOeJ0Vmkc4DpyAweQxVJ2fB/+Tqz5UaVbYt+ERFAZtK8liVZrS33dr0Q1dI3SQ9f
fwe4Ytc+J07cF4JE8t4uWZCZa805pnrOfA9PRuOZNE4N9dwShb2dA6Pa9cvQsiqxH9JaAYFjaHiF
dY5YpFF/skE4BNDxZ9E+KEoosm/R4cUCsKVMJF423u949YcV2Oqy/q/myPlZRxHA+Cl6MKTNH7cK
h5T5mENpxN2Wpy1E4Lj/Go6N+raczJmrvo1j87V0KocOb/N1DPX4UUy4OnKBBS+JnXudAHmJXdw5
hIZNBGpQk1xfaJYXZCf2LeTW1nEpVRaItdo4hrneSvMMs8Y8R2V/moTZXsvkOsQqfY0xsFzt2Xod
h7l866eCcGKT1oREWt/NY09kJGVx1xvnbZeGmmJ0Iq/rtd6u3GPsBK/rqMuLDUDv8rkk0seyYuOh
HxL3UYyoJ4KkeIx1s7ecWZJ9hC6oHzXlwUDcrZfcAvb+gFLiZuzir0o541tcs4Pq0bPcF1lDtqQb
AV7UZXQkG/usMxYeQ2eGp8CW89lrqKpnTuE/5ctXVWrUk/zbnn1/JrKkjSzsyC5/NagpEZuSheEG
8Q07VO/EIJrR569Dv1fR3dDRpXL7/hIFnbHVVg6WsiOh/aarrDfZdCzRAt+4JUbYuwKk0V9k2tff
ZsFe2S9l+NC5yjzrGVTP+kJlxae8q/wXVxYFCWqwXVsHNkYCU8o2uvA0JQKXYcxQmhHf93y4o7Wm
novWtZ6n3fpKQ7z1Afo/DmHY9ZZPlG2bOt0zlqv2ZjDc9ODMef/sJ12wGyO6/tOoo31uF4DFVRWc
smz+cwh8Pz54gj7ecl2kM4LfwnlQfeRcRt/FaJb109cy0LSSRjN6cObauTgCCNHocuvJrKdgPHrN
Xa9F9NTNfnoYAqzUPCTHnZ8WhLHwbGYpwqEbso/a1TQZav3n0nq9SQqCGENcaHXt0SXrUnqIysJe
Mg2yPvdO/9WcrXbvFKYBwdtorUs8vIUJ/GKJz6FpvO6p95EqD75jXvqxnx8b5T8bjXA+MmdCIqqm
8GhG0fTWYWPi8el+tGbT3vJ9RIoTto+l79NMG9vqyfYM0snLoj94tSuPjhOiXAubONuXYeqVNEpU
v1nazWVbwLWzCn35eyaQlP7rmsqGJZW3obqhGmzPoirCU972EMpZriN0CC6tswTpxC3ayxRxVRoM
6FDqLqernCHNNmOsr6JLQfX8x1kpFZLmHApg7UPs6CJaFethUlV78cS8a3NjvPZhSgpUTIZC5ud8
cnZXUDlOEUS1gbykbjYhGgjN/ewJ4y7PSrWZeoD1g5wPNrfGs1dH3qZJU2O3DnVNyKCXei3aKYtv
V4ovqCibCrX00lZYP1eVeB+dlzkPVePoO917fz7vKHdgR5jBdMlFbD8GUfMcL3+HxNEWWCRaMHOk
zpOhh1MZZ82Oak7wJA2gWirIq5Pw6cLPo0cAmOk9lV08XtLO9sEhxfrDCW1sll3cHyizP7FbQgUX
pfF7UQ9QOqpR0ySZwtcWTUBljvG7iBt9GqKFotBV+tEw5m/jnD0CgUXpBI1pKGb9Pvc2CSHopee0
CbeSkE8LYl3xQzok39WFN1x4Ho6XdRir8vd6aT3MgTfujV6Yzm3SmARndnbwEDlHo8yyh3gZiKmF
LRA7D+tLfsyjMfK96dYsnGVbZP+oPNz7ZemopyHdVGaunwaBS334lUgP2FGQ+eckHao3y6839hDq
Z5m2zkOYlhfPKctHkTtSf/e8DmTk1N05jgQ1iFXJ7r3xh8HuklALv2HbXH5vjQF4CGaOMB5+Zfao
AdWU3fOkRnI9CkniGghmnIBgvwdXq6OiOT0YCTkP+Wtklk7KXc3WCGgKpfvMMuGySmXuElUs3b8y
vbfKdttDGRomt/rAbyC2kESnvTtU+iP1Qa4l9A/GEbgOWarPOTkchkrTq1dqZF4e7A4qFzKKIafO
lJ1uA1OZ3a80SINn1GzEZCFbf5i5ego78b0D/b6xqR++mXpRdrBIOnaBFm/1HJFIOpPrPkXHwQya
e5lVzT0RoPF9YqEjJCTIVfAqaeP1QBBne9O4xO9EIu6f43QkAm/Gq7G+OtSN3Nox6p7SNEHReuDF
2hplqp27P52QXkoRjiYgWiF2NmujY5RP6X1Y0C9wDW/nyLh6Ix+A/lrnFAe5DP0k/xZ05nifpp15
Fzn+R2JHRymi+hI6YcNCyKoflkuuVdeXqKPR66W1cG6FsWTh9L11njPPPMPMYIXSoOKxtPctr3j6
D1cnykmCdxxxlcuZPRQEmSTz8e91LXyofhPqIW3Eg/EUFOohSgPnJw2JQyjt+cMll2ETmRH6kNBp
SVUIEDpmZvB9ovo/K/edZfmWP9x4ESP3lZSKxIVlmDFL2zIqjutoPeTMEoQETNN2GupNFZg9Bog6
sG/HlqrQ+r2eBoIlcsdRZ+br8i1nzp3MOnu2w8LbVbrG+ZvTDWVfIM6TlRPbFkX1LnSpBSUuDC97
JJrXhhBZ+FXxjJeJ3M4y8vbN4OfPtUXP3hC2TxRgu6stI3+rBe2buHTMR7OP0UKWZr/1xyJ7NWoD
v4tnv6h5Ds/WSMOcLaJ4yW3svkjavriNKiAVVkjOwhTP2mjNWMnyYGIRZ4dfouVsXq79PQsH4uL+
vi+a9XFOkv1/vaF0sCWMI4XtQVqnxtVQb0ykponbupdoOaxnE6J+wui+lpk2T3HfoninmYC8rmcV
yF+Zj7Eq+308Tt9qan+XNHUJP/SdkDhClFfrcBQZMLmsI9s3GeT9euB5882UggSify5Zca3vyZQW
yxV3ZL4Ngwo3TO7neN6bHNI3cgY91u1j4hwd4rsOkQ8/twlFfXTrQu8ngw25Uxfl1gkq90nTdsJp
ODgfNEKftR+av337pfPN+6By0oc+8etraVjoO9i+/DMSCgmA24wAKiTbbzoaCzcEoUngkjWWJda0
48+J/Ny34ofl1XVXtO6UqhGw7fqO9dr6jqJhf26gzHedIkXIwqaiMsOzzR74uu4ZbLGYOqs2PK8v
pjH3/Gy4M0VYdhRZPeIWC2N3gWWTUjA0pg8BaYa65EzDOaxNiwWeZbw2VU2krCQRZB3mGbFwTtVk
B7NqvYuqohnCcbTvKOJ/6L7CKZsM3bkMpvli+gNLg973v8rao4wYe2yFmKzNNBvp5iIK9nNA666B
eooFjvXULTxYrwnin34T7+UUl2Q0sRQoY4Xz0JnEI3eaAQc8Ba88uPZh6gN7n1AJuuMair5K8u+J
Ex90f2Fc3FTf12E3kyfW2/gr2qDfxBGc4vXVNvutm6Dkn4DAVXvFdKcCeuBZUZa7OYuRm/kdTfli
Rm/LvckmpNXxgcf/bu4r4lYqvCrrQYiw0gQKifHUanUfm3lxCunNnmeYMq6WeOPWYbEkJgvKUzrE
a7SAGRo/gn8mW9u9fJ7ihzbRond13J7rVkdAoWImx/XAYqe8NDMiFLdTS2JJCINDUv3TZftoNrO1
VRTWt9bgNY+iNR0QMSxi6rmWD30B2m9u7ZcwFxKpUYRI/JtEFNqWqXuKp6i8y3roX23jgrdFQmaw
0L7vZW+/mCCu8saZ7ufSce9kGiAEM4jM43W9PF9G3u0voyQycJV27B5hdkuAHJIu9R0bU6REw2wj
eerVlk3OW1fSOhfLGmQGYziArOitY7auNu22uKdUvjWXG7JabshydDDudHWyWa8FkMB9I2sfOwKT
ckkzqXYysiqGEZw32zG8tFq8qnVxH0PWIRrpUseJeMGVwj2ZJNvMJZ4i8M0HyzKypy5JDypO5Rtw
JNQQjvERzlCoLOoVJTtSygc7ZRIPuv4u629g8RXJs6q9OgXwD7dsf9l+YGyF49Q7sst5wlakJqzD
qMaGXRUPZiExCDWn9efXA20ZfVOrRqcI/P2NXZUs0sJyFLeth0ReRXZz3+i6uS/w9iw1u/dShe09
IEeTSWpOFiR7NlrPXuUOD4bSRMCwCLzRbr1dL7lzaj03BqGUBRVUPHBosqvSNG7rocE0kVbK3YSu
6aOcbR5lVeTbqdb5WanJu3RlWW5CHpnfdFEQsJgnP70Q30bXgOgO89gGo8SOXE0AJGM7La6V6Iur
U09XrxsuuUtP/+/B9HETFZ6mhKpbZAJZ+vM/TigIZJ9XBgCtgRn2IJH5ItlaGPv142R3ZdxY2jD2
SdbH57LQv53lhl0PnenbJ4f4enO9X9drrfAmQg5oS1qkb1quJPlr2VM4gzVdQ8oep0A1D5+X+hTL
OsuAZmevx6z43N8CRspseYq8mXgRZqZITO9tlJDvHNnyJmL9ueujTN+OcUTk6RwXpzGpxFtuUlkY
VPlcRBg6o8BQeyeN+m05xgQbGNmkaLz48c72c6zkZQFfp8myjYd5/LukY1V6Q/gh7Cncfn6DfZ3v
K4VznvwI8WKmtXdYh3oCtNnY7AwCn0VkjibPbXHRlMNUP/y95lni0on0QXrlaU6L4mpZ2ocNWmuf
HL3Fz5WcQkWFLloeALW3yDZMt0bQl4x4yS37R2ybIRaybiRc0VcJfVzfISV+RHGapY/rpbkwmUAj
/JWJQp2buo556tA9PI7V9N0zYGmto7Rsyx2uTmsTVHX0JAvPPNrVjNHLIRQvTev+2Cdefg3YWJ+i
kbbs8gv/KXKOmuW9lTg4zjzrArFjvK4HQyLVozZwLT1vPjVxv8/RDgEnHS0FgR6nMmX97sAavHpL
Q4jqSereF7k/vvbIw3gs7CcLM9Y6/Ued/hWXdXFaR32WQ54wIPc/9l47f6vtFjb1FPUnWSfJY18h
5VlfKBuwD6Lq5TWREBZl0tbEegoocEU0siHjsA4hXLFBZVe+E26lT52q94NDwEEByizq3Oj7ZJjl
xsbRRhY9VpcGCTUfCkYlEObPspd/zv5eGyrASe2E3D5zo0dXODPt6So8B2abnuxBwKdsyQLPG8u9
6VQ+HyuzNjbSBcy4bOJtNwm2SZdGB6v244cok3s5UA6vp8S9Aiw3LnZJfbnQ9vQ1L20ETcCtaQZl
BDxQgXPWdZqZg8rpFVD5WWpwCIH1Hqcx2QEwtC9sLeAfVoax9XOZ7nI/bp+9HuFRoQBrGhhBPDR8
SolmM8+BOsXa+nP4O9RoDY/MHMZE6lE90AObNOrd5Md6gpbhXyfaz55TqkVW28X3AYEGY8cDtGhG
7rrQe/6s+IjOB/FIBWA3wD0+OLbKD5/3vkJLckeBbtiOdTlshetUd60bXoySOjkdn6PU6MVZJbKd
ZY+2gb33mtnOeAMpzX6phtDf1obdfU4CxTIkCCbaOdkFiFj2YYn6bqRy8mtqw/2Uz8FXz8GiA9lw
g04Gt6HhFJi+FNDYsOzvO8OLN3GTxWzI02IbGigOpqWEup4ZoRw/2JIWGCw4Kxz4O0sN6SaNrXjf
+fhjJ9WONzxvp3enq+ybch70qfXG6R1+SR0Oj34/YQsokBDEUYXdqLetsyHRhNcB20fTzx879Gsl
3U9E6qXABZHpMXoiI0vR4JifOhgPFCspJ1oKc4MsY5ZfiWc8hDbcON6ZdssX0rZQ61fiUIkwjzaf
t2dOdHDUYVy1e8d+EYYlT2NGbNeceCdzWTOZrd+f8yRD672O89Zot5nB1moMiz8vV6H7rATyFbHs
h0N/bu7LHRW06h5m9bSNDaTnqRFsnMZ2foaajm40z1Qqu4jaGDdXE/TiZdZLlsvApqnJoU96ufB3
w0BCT03WRh4zG9n2DE3I1ZW8ywKbO1SyYfZZ/Q7t/LOkNX3fuUkEyRl83TgzCbYNt+qscaUoA5/2
OhUmVoxENOrDi6UU5ZGl8tQpsJasa76JgAprOLYhDHE5HMl7+8oqyr5pzIjY7MkLdv/rrMzsf79a
fotkRzSy3ZK3NeohPkaFhtgXWedS0irAVIu5Js/cu3VTWE/xiyniDAx+zd0aD+U2togtg6Jq37ex
F+OEFQ0S/8y6lmH33avtx9CN0xevwkCznhWqJqa9xIUG2fMSL5v9wSUSd8gJ61y3/WsBYL1mG7Sg
4h96afpoK2tOsQ/nSOQ9D5+kqTazT07aHBHcKW1S3agDEMyrWZW0s5FutRtQRoLetFSSpNGqpzGD
t/hZwNuv012/zIM1G8G911bQ4Jd5sJK6v7ijLiK44TY4aRX/5v843g5ON0Lvw89vVsI6DOXo32No
BhVVk5jjxTwwv6wXTZSOUzAc89YsyDXh/17X2CqJJ8CBvtS4sq5Kz1Xr0Avit1oPUdbe8vTrDtpo
jXOrPWffu02x5dus351LJn2qQslTG8YphMkiulDraNC/lw1xxBHNs6HKb424dp602UNRGvCYeVNe
77se/5fKEgIOO7d/7dXwxewonQX5i1/Ozn1q8NOeC7JyjCT0UZIv+0o8Ax92fs6ut2wEi+/KwpuM
QS+7KagU4T1lnixKod/Ws5gVxtvQ87w0EmHfMNWEW3+ZbH1+9m6hD3jKIBjEavDy9HFJLCHfJm8/
ZyCQs6ZmEcOXmqxoC64cIpRAE3JhTfZWUtS0QI5EznaoxaMo6HSMGhOXASHhHXbI0TGq+qcViR9e
rMMXa5buztOpcSDYs7h2rk3Mchf4P9wBeDqcOEFoEymheB8jC9XYeoa4ZJe2YJLWpY5KgQO2VIpA
M6T5uXUSJH78JzemlxFv7FTjpZRDBKJ0fjQ719jFMutetencV8I3DmqOip1U1niZvIhuzbKHc5Zh
pJNDViP0MDyzhfeZ1R9dd117DfWYK+j4RrhfL1vqf14eENRSNHoozPK5z+r4MYVMT30KwLZpD/vC
oajk5PI8zkb04PdJQunMVDdadcZrbUkDFiHqqXVYFay6+k73JxUW+1760bULXBYmOL1+ZsgwUijg
32QGa5VadHrfexqkYTMgeHE98/nve+3c2jBZl998CPvkEkvvNIoyeipU0OyoK9mbgs+DfiNNHz+P
9O2cVRhtYuY4NdBK7luXnKi1MTwlyNjVaV76H04UN2f92RmZkQLVRX+3LhwjaYtjYeFsnRvdpzz9
NJaoXNJHERJn6uBP7BoH169OhsRQjTS0vsFd0J/CiTlT+0F9XCfiWtQNX78RIxTWKdM1nK+p0o+l
4fkvgcRYm9WDu8/sEDTLTPsTBnCwyefVnmt1V0obX9ZF7OdKljmEFClNsX1Z6yqFY2dOQ3MXjdPi
CEjp8yQJNaB0EuFHFOEYmcSIrSGo73rXHJGQZtFHVtgVmATNkzwqnXf36icELxQdWyAzt4dH5bOp
cgwyX302ulYK83ReGrrSJiTBn2cXAiIt2H5hvAaUhvGtJr/Xz3Y9rB+18nnrRGLd555CeP5XLWyc
FLZ9nNLcOP5r1krRtCdOBLOjwQBH76t/prjc3rJsRyK0DOOlOxzb3u91tCDh6lGOd01O9nxtOe72
867XAoyxnTdf8ULNyAXRgOmqdK/aCdwruVujklc1zu7noXXUS+XCmP17KUfWlSrSi8Br/STpU5fC
+VksbJQmc2BOjCHbpZhIKz/HwNVay51QZR5dIoKkdusjHpWtfeqa7sNLmdDHDMTIuklsvACiZGb0
F3spsrHc+/Pq3/etb2myavh8y/pC6BB4lQrt3nmCuozXd+NuXbsMyZhChqMxvaxkSrjTsERdKz/R
QBtvE/U2lm1LN73UZL4k9e+4zq8T7s1vSUU8TenW5lubgQCcrdF5msZMbaKiaq5ekaDbr4ryksWx
3HsRxuHPaWxszXRbLiWWTeVOl0Y5/XF0CZEDethhO5+sfezYZGkta83cmKodZXGeGyp/qoPpZl29
ZAp0rw0C2mgUi8uB1XtbgOetI9feVksRhDqzIPZ26XwOc/AgdQoDcXnBhrJ79HUZfv6XXGP4Mwws
o33qiEHw/7m0/sD6jr8/H0ZAj13ftXZ+odSJDn9+y/flhXjnkk7Jcs12uu62UWlJBpEVQfGcX3Ra
6w9NC387tLW9NzK/YouGyGocNkq13TfEy8WXwHfTpzBAktjKIdyXtSuesgpuCQ9C50fV16dGhtH7
ONUSXkeSnYwhvO0dDxe8XZnXeXLJbprq/IcHp7HJfOM9CumDxNnY7Zw8N9oD01PH7ISwZpWGhAEB
Gm0vPsphbEBoDMf1N9NNkm3CJsXfZFstKFEW38tv7KMBoUOZ9PvMcHNCSr58VhSSoyi9/ikUZv3Q
t/IhaKV4QyiYHqwBd3fEl+GLdFALfJY5OuhE6B/xtix/4nAZxr28LanJbNUij2lL2tZpBBxnGa0H
EbJQEpVR/ilfCEcQBZJZ1ZurJszKI0k89swErakEFEL9spY6gkgjQR/a+wXJfTopMX1fq5j/s6i5
vqIiF/+NCy4TWed6P4vlPtduysKvlWj6ltE/zwI2Nxuns6q79ZLZLjFAc0qC0pB4t3FomQffRd+h
+WpvQtEM7zFox3z8LcVgvAo99kdZpuDolqE2kCV30rN365AFW3WDdEPtbc+EE9uQNzYE6XlV80RO
xArJSuxNXnRUDtPquQ+T8RzMdvNo2bV1AWVXtj4KILPAjr7s5AyyIffpgA0nmKLgHLrDK+uM+iGV
8YSCFapPpBKeQ/EylgLZuOnhey2m6RQ0WX1K57C5Xw9yqdnlWCX/XpdgBYSKceYuEg1wzHKfe/L1
r0KDrgJG608BBxbYCq3GKuxYr8QaTnfn0jnRPlBXnHbNTZwL6Dq+YVlnpzGPce+Lq1EQZNB2brFL
hfyduSP5FVZHONRy5jMJfZ6t19oE9zMTFDpGTV1oRAkw8+87OpKCethgjuqVZ6H/AdyQGpX3w7ag
IspS/u5c2E+VMRI+xf7GSOG3eHYhbhJpjHeovFD25TaBXRWYlnhQ9ckyB/XaTHjKdr4NGAMRSZ5B
y3KAvS0VIOGZxTW0CcvsiVXPNMtEnhXTXRebFYj1KTilBHUf12vroQny+o7cj8mQNTHFVMAzy2E1
mrLIuwuwekyRGK9RWOCLC7EbiUn+mIABPQHmzI50PcU2tNhvDc0h4U9KMFlk3DJ1Kp4fgidiPtOL
XcddO+S70NDitmLjgFG7CXgyIM3ry3C+XYd/X4gVVTP+ED+iZsZhSrDfdV2AroeqUxvK6YRcVHjA
l+V+GczhpR676lQRSxeiG7wOIuzOQ2Md1pHfMg1mCXiadcYLdXCQsU87df0eGso4oDBoN0ZbQEmM
i2T48neLuZ55HQ4GbVfyZh1GTnBqjTw41ogrIAM357Ww/FldHhbjpdEXRGEZOZ5JHX+n/XEuUpek
0BEjfpoMza1SRXUzyDAboYf0RFcGSLZai2qf8Fu9z9sxuMvc/M+hyVPI2yFpeZ91laYXuyaKceLR
aNn8r7NSL67PeCSaNbCrfOPHvnnb6uKFQsVS50aq7RnX0PfQ8nCSiLaGLmpemzGk8Rs6EK6kkTxm
4/AW2R1Si2XkFkhLYgIj1tHo2r/8rp9wmIOA9BaCQeDR4Zxc92vj1tWjqEN5rmlbQM2k3vK5R8fi
Geystu8RVFaGe6wt+I/LyjZT0cFvs5HYoSgBxdoAo7BS763xiTRaK2bLdWu5PpgXK1Pybv3Ae+GQ
rNBNarPW8yOHivCfzod29GH9ELUMvtej4fz5nNdPt+2xFRRm3d6E5fg79Gz7fkjIX8UI5X3O4II/
1+cQE1SwFYO2by2qcGRcBiSVLI2JdZiNKXZ/fxI3VRL073LoKWTVLFwKRGoZmtlz6BjutemRM2l6
L9/6TvxUTF2PqhHiaBR8OOsPKGvZxccveVOcs5pQrsEHDpVSM3wBuXZf9978zfU7uu2Vj9Wetuu9
5xBzpRQt7tjt87tiSC9D7oifywk+xc+TabkyyPhSmBWZw5wYoVI0RdOPqAOyb4VJeFKr9iCNLihF
3YfZ6crnhKBfGpTlmw4C91yoBGnI8i4bePVtU9HrWH8ojsaW9W0PbZ8jEFdS651MRofWk9VFW62m
MNhXDw4W3M1Afe+lL9g6IoEJvpal/TDlo/m7ZXdSoTBC9Qd/pHIRakl/PiUhmVCdOVlfirzvv6c1
eInE9l5GIwtupYattWQIKHNuXhSGHdsW5YPdm/lL6mExpaDzFmJovHM88PldUXvP/7L0/XHN/dsl
Z0m8eP8yyXmObzu24/jSdwWePN/Exfdvk5wIzd4WRtAcrUlZh7QX0+PUpVtrKcPVfTLsudPRIS41
JNOeXpOWoHOdgixxcv0RVvFHmDYf41SG35eTsGrZsGV2vVkr3Cw1kU3mJVU+HK63POPoBizTYznI
8Wz46JWCvDmNberd2xY7VzrHBnYpAKOiIJvX7PzwUQWi2msLmmvbjUQFFZI0d+wUIYl4X2MbqFMx
Lkoz/l88luzqreowZfQuILIs8cq3SMGICUX+PA/kTJpVt5995b+Wxq+ki6f32VNX1gWsRbQMn5Ko
gaa97EIa9dZk4bBtgkEc6mbKdqzRxD5EjPOeZuSaGzBVWJOjpJqijtQOiPN5iq9KaG9XFHmLSkMv
HH06sWv/FQoptRZ14HGvnkfjFIYxTIvSPpWmENGXznhMycGLYsvE7KfJMe2x1k8viUXBlrdN9pdE
DQaVaAzWSWg9ssgjEsM07XPX9PAE1jX87DXGdnaC+Woa4Tce4dN7tARPq8J6LG0dvrqV99AMOv8x
Ds9mkv1Kgtm8xsrJ7qjjRJ8KyanH/2SXBKdWlM1B7Bk5QC4OTZF0J9yA+Lr/UTLVZjRvVenMXwyh
AAVN6sPQvnjrKTHug6iFVDKCMRpZfd84ukUpPGUsz/KqTs+m/u43gTpM/lh9GD2BDEG+pFhO6V0c
UVH7ezbMPQAyV//pRk1LS8o14Wn+//eDNMXiCv2Xa9SzKUgJR7lK+Z6yzP++IYo5DJaeUIZNbNz1
4VjeJWGz0LRQn2gXlfi0WJXDDLu936kKWH4wx7tR1NZZalqPbfSCAc06TxHLL2xhDrLGAk2c23i0
nQ1qix6iuXmg3DN3FoW8Fu7Acm09hLKmJFGWx9pALDFbjjiNRaS2OoeVRTH57GCBs1pSCFbpjot9
fl5GPLMIKOEG/2KtUntlJ6D9sJzmiyLbawWg2htzKPkqrW12dIgfn9tXGr/mQz7BanYKVz30PlXr
uKr0LcpkuEhTcsrDXN+R1QhhOPRT+tdUCrJ+RwUVvvCii1oPTjRR6EM+TTznyMMZHxVFquihX0ZR
6CebhQVMmX/tnJK7vg07N32ZPf+o25RWwkxozzpReiY8FGUVj23L3qkE4SFKRdumTdM7l1+qBcWU
Ei8QfcHpcNOKhLPUpjCxni2vitz97pVR/b5c/nzD8lYpiZJOEqHvq9LeWRZRBrVLs61ggfNA09OA
qD8cZDF1Vw2Qc/2EKZyxe0+5oSKd3yV93uGeyu/mKMluDdMpbue+5O/co8dTVTW9G13JpAZ0P4i9
iytK97YzJkBPxW/7aADEAcmr0NbL/pLE9KO7qidntfIOg1rCIjzmjTEVJzVvSgtsaR0t0XIhJcug
21iJOElz/kVjDCprmRIdQh1yMH4UtpYwFohgU+7XudPFlg6/h6HXJzgGBEUFUyXGzoft2bBJKClr
+1X2XyEOD5ZVk78EfQpXQ2oe0YU5o4n/5WdovPbJfa8uCc+ByToNydXN0Pv459mO7wocI6MNK2Rh
9NPjnEuTEvZGUsEBf4UqK+rvEOwNdOJLNtjIPZDQWSQMPHCCQNaytw3IwmTbl0dFsfWLxF9yVF8t
edDEH083WXGLdyQub8xwSZFTL/ieRPu79A4wUMlPQ31KivvrPD2OPgXBWwFxK7vHfxyPhyzYNITA
W0AbNpX1mJNC+C2HSaKfMacENdwLwn1gvCUXFl3hRNHtBsyRESJZBeORlI3xpcbgisxmF7Pgl83I
R1f5x2mw49u6lJgcE1C4sk75M5vE1wcd1tXc2ZYtESlGT1QNUT0km02o8qjcRnwf2dc4J2N66trv
anorB4wq73n+ZE1PTvvdH5+4aFnlxupvk+B7kb6YJklNJ9PcN9OL4vbmn5H+sjq6XV1zEwpIcGZN
fNV0LHpM0EyLBWLwdrbw1l5LHR7C+i0Yf/0fYee12zqWbdEvIsAcXpVzsuT0QjiUmeNm/vo7SF90
V1UDVUBDkOQuH4ne3GGtOcdMmaR8D/aeBWVw01tvBuydzvz0272wX+A4WN4TvKjjSuteMO6DlwNv
WJF0AtAM27HwySaCSZaeLRYoG9eoto3zh4+qAaGtQn0tw21m3TjIZFk0c6Njlz/wLhvpo7OJA8g2
In8KsJT6Z6c+Amtyw6ManiHoDyTFLTppSZhyFxzBiBC+ZISrbjhp/aodbgvqSPg+HijnCiDcerym
EKyY2yJYmc62cZBvrAO0aspp7iVHvp4N6Yxs0fRqoR8A3k6hPM0/x69eg7k/m2RGyslsjm6EUn8Y
jgzCo0cPDNR1GnskCS3GfwdzoO9c+Ny8npvmm2db3PvHzNjmhHualzQ/tvbdKbgEJ1vMCUQZ/7mC
2C3buTvGxRHvY+4WH0Z1WAXTWYG5JZW2uv3SktLQPirOzmV2JjaWPCmCZ7hy1NH3QjlW4ujkR5GC
EjqagE0MUjvJ1+1mC/cPqd6o8bFU9przOXRPgXvy0h2TvuQtMvWceatWQiLqfMeUdbZGt3eyY9mv
ZMZdOKepR8QbHT9G7hlp8EYRV0VT5kX6h8MX53xbyxriXw5FiCzh4KDhQZD6Tlsf+AbZhljXDfy9
DsVsN/5Dd09OccWBzwDc9WT6SPFDbh8lZwfnbLLegKsF0c0XyK1PRhZfkC2Y3b4PIXZQtGsmkoEc
G9dCeN30/+ukbYWR2AsLMIXEQAkdrD4MdfuZX/VSyHABNqF0M7KHkV3t6I8CBCeuLxJPZkn7rrQv
KZjE5Dz+zjzUBcZeIVyaZKs8eaw8IEsatRosvi5hIJb91S9NmtdumnDVhvHgy3zVeZm6NYwRFegc
rFID95rxcbXe2fl20+2QFhKXmaR301QVbqgAiHFLFgyEFt+jM2yGabfgcEMoeATVq822uRCvhSEX
czUaDjkGzTwieCCq6LDKN0dECzAuNifoRtGWfq8tkb2vDd/D+uOfE2FsB3a1BWEpLFM+eJcxJQ/V
/1IMq1goS5P8osAmhlQNzo56x426EqSfGb2+kM1hUUn9QrW2ouBKym8O+b7s++ctqpZINQn8Ychb
i2hgJNJvh1KznZndKSm55h2gI/lzYJfemu28wDCQ1hbbEW4jYlVlsYkI1VPwwzkaV818c2FrQqga
U0Ic79yWGzoU8Invpn6x0cCUxQtihj1b7oU2uttHxD1V/bL8pFuCFoNZjJ6RVDLK+IIdCCpBkk/W
oLx7CPVFqy+d9jGKe9/K7jNhguuJtC6EuQzZapSyOy96SGTRg+aikCoszTWxL8OsZQh1Bl/N6eYS
RAsqTSuBWtD7Tl3cSMiIXaQjcUHlr+vWairfYLRGY+QYGCShjXtyJv+QpfzZi2nfcVXS0YIlwFE3
zxRgNfDjI47rllg3rbkpxbeuf/sh2nBSWpOFrH8l/nM29sX0zZAZuz4tiqVlqkcllb5LRbmYRBX1
TU2Qh1sf48TcW2E1ALkwD0XDzqriqDprpXRROszwFSnDjhSocypVS0r89RoBPda80t70MYwwu4Oy
Y+OLUiR2UGT8roJoLbrcWZc+BSq3txR8fGNYT07/Xnfk5K5V2bBpax9GIt3d/wiSJn1SRa9cK1Ha
geVYaXasPouoH4fHV1D2ziWyZRYHe5DXBTQQfJctkXtSOcfYU9G6KrKTHZIpkfXEz1tN9egVp7ri
CM2vVVs9Y3E/xUrn7fKx5jU9DMWQ7bE6zCM5zk8o6EBc2Sa+pYUSCfWoeuFpHmZMS4wx/1sV807d
t/nW5AaqtnKPnRt98HgeD9tPuXxj/s7RXpjzKLmLatNCF2C/tSCODlKjnW+kbjsUqzLZNPFzoj+U
bN1aX456jIqNrs8heeLSSeiwDXMgRPGRoEWS1EMPOkez0YFehfcuAjO5lMW20JfKKUBRA07COYEN
lPdgexXgwDPzYEFCviTtU8HG0TkpzqkEyk6uVbGkM2llS7huAUkr2+CbfxlOpd7vxzha5x2YG7pm
hQzrh5UA4eIqEoKyJtNVRRTxJJQL6RxEw6OjlS6obMifsKobmY6eOMKDN180j8bYk7VrlKPkv3L2
IwEe1gckf4/kIsJxsKhyxbBDk+ZZbTNnzRXOr8hGZ5W1h2y4S9MR3toOK3lBmZ+EnLHlAk+ZIMF6
R9dQOjErIjM6ErNe5TdBI5yMMm/RmDCnF+1dAntcbHCjvfIfKtElekM1MZj7EqaOLH0Ia00caQ4G
hrqTLtUz83OwiWICpAJZkZMQR+uZ7pyl+qbkFwxyqnwyuo8QM5OHEpomG41OIoORGhHLdPfL71je
gP9N1lWNNX81H29ODU40oIiY7oQKELOjIWZQqxJkZlti2WjlqukemfTBvHiuyzvEM4Fqda0Sc9iN
cVT2Tq72Hb4V7xDTfEPs0b95r1Z+KPs3LkoiXccPkvkHmNdD9iQ3OWIN9izEWEqfIVUPeSPLtxRG
dMgVIhku+dQZt7g2Ln36yt+jxxLc3guyD3IfTRxHKf0JaHEYbAQoRfL13JVr7/rk4GAPKxjI50re
QXKLopsb3MzwZvoLr5kr6Vr21h9meU+Lixzc7OKoiYNx7ZQ3lc4+nlnnEbbAP5+Iv4OgA/CHhD05
XFOvVTA8pSshztZyDNlA/Hlj7/IS68fQ3Tf6Ubc+vG4/52Yp2w+Q6DVkxg4fYfoWtzeyiuDOAtf+
UZ8ojlCeQPtepcvGPglnTbmI/BWyL8oFLOiqvYGPJ7LNJY3j6CfPlbrV64t3rk7SMO+lD75UoxLP
8KNkhyDfuSfZnrmfeUdOxMpsGJfkiBwD7cLVHVnvC34LNwdGE2OZnyyGH3kj9jH6AnxWuGtu8xRx
bbSswmfGraVsE+k8X9J87Wkr4Ie13whuOXX1rdR2GFCA/717GJvnzvKeD0TRX+wK3fuWo+FAwkL8
Ghp7Qpmg8i7JaDS6R+o+MQtiRcSNwu4tuyncwPRfm42VbnzkNu1BNNu2vucm26sLV8XawXpju2qu
OMflz1p2IY4CXAq0PKf+QMCG4Ib1NEezRxp19fDZOthrhXDgfm5pR+fBYuGxfVxqUEepPvErGbxl
fkEGxBRH3s97jNuXnf4uA6yCkKh5SfSl347zSKqu+V8Gq9heQyxVpWvP0hMeXPe8VLyj+kaJm+qv
6rDLXtVY62a1O89Orj2vqwPTIH96om5z2N8wP+ipUP1Y3ZJwT1pvnTMiyF9BLEhEyZCsw/IytIu3
L6/cFPKpbcAZ7/pw1cQbpgTTQc8965jzxFYLN+YTUyN/WIuah259ZcEtRFK0AWTe+dyuc53tSsJv
FWB1L4EAqzpnL+fUbL93eHt1Z01zj0kjfdjmly2tjOSnML97sl42TrzOvkL7iUnTh4oxjZXSOObD
wr7MgGAVETfAPDzVbyoADjLS2WVgS1kWzplJIF2BlPTKOaC87Eo4SNEuQ/kaDouy+anatQLJhZ0S
gic+FvF5gF53swQ9PHgsU7mUxptMXSI+xfE67UlCXUrM39klGQ3IC/54BlsQj5Sr9jIADa13tffc
lD8JDSa8uIx1S3phNeGekNlJ7rwOGrclDtzWB31hFavOu4fSU2F+Ve0ihsa379ptSXQUp6wDgQ9W
++qA+Q6+KxnCmT5OeE/2yofvqZ75aIaEoVkH7pwcwzYnhGygz0lBi39aMfcDgBP3lHHg8A528wxn
U/XXpKMlygkSPvEWQ0fC/EbE79pQLG+mvB/jU2gAiVtwCS6Jtwaam44r1iGLX0EG5n9ExhnYbt1/
y+55BkbdQ7epv2XpnO3/EStkRJ5otgqLZZMvYcaCUjWrRflGU5D7v7XXjBEvvKWQnZ5A5Dr5p1ml
c1J9B9YD+viJgZWmaFjvYRm3H7LxDXVcYdg4NMMiEP7oXMzqyLZ8zxCZV8FR4UA03jiLtuIouMGs
FIZbljLIwtIzf3tD3+eMyEY6WBZ8pHUs78ZPOpxi+wQ1zScYZcnqRV2NsVtrC9YtEJhBeu+rLc5o
Rh+xgGw8BuPNHdKLbtTgvTb8wQdEDCaQ5fpiMGWkN8/DgQcFO+B8+gK/u41fjRpG8ZHjBiVst/np
sQnCcyLDR7gPllWMRmQRBKRFSNIJRTnTJStHz4f3vIXAmk9p6W3c84xStg/+SW46ytQFdIFhR4Wb
bCuy356yAi7IR1Zu4/aRwjbdIDAsXjNrC2g2BSmbcdw32YOy2Sj7hxyf23ZFQTtBkO+9Cpp8hF1G
zpZ1cK4aO44FwfnKV8wHECcbkyx08TVu00x9yy3AggnMCkl1ca0ZZyi7KTOLD+wOUriFnV1bX6r7
yGuort02MYZlGyxzDQkurN2eF2snW7YcUcODkX+5+aMInjX1UTRPfQPUp72TF8rEq0pr1d2Qn0q5
IT3MaFGBvAOMWWh4nhhRnIUh755DeVsvxtsW5wy4knbXezdmM0M6UM390JpHSio4U6Rx43gyZwWt
IhcIwpgZ6bH2MON3L0QOhKf0g25mWX4Ru8NgYv1plVMK7ADCHZE1crFlvIXs36gTtU8ouPP43iMT
Uubko8pLFhTbuzHCUv8s15vxo1So7Cj2ZWJnswt1nCe3O/XFUbgfBFilRHIUR+762Hs1ikubiXmd
kHFOleGZ36LJj4b4Ll623W6A/JRyIuovyLF1/9bzh2R/yq01IH7LNg1JWDUYQcoTOoE8NuiYuRt9
ZuHM0nf8MjU/4vLr567GdWi2lPx/jIPmnQpa2jfbu8ZAtrWd/yapoPIhoW+talnXeCVnHdhOFGoD
mGLm0KWUnit/H79qTNIbIW/Tkvko37faES3VAiNFVSxjlOGj5vOQulsL82e8TEHNsY3JfiztpyuO
nXGwg7nEyMlm70PD4nXRq8/GfTivpjPP2Yca0RmZjLlVm7tv3/Ab8Xny5rUh8TZM71ryqtU/ARj/
ODrHzpVWntiZcISrJdsBnYAne5PebeC68Wus/xAN7Q1nPyFAQton8o5JHvqz1f4A3CsoYsy1YTHY
t7JY+uDzqnstL0V1pjCK0SAwX/jXc+ee1QB4Sg+QnKUC/nbduW8nxtpTnWYXNW+2YXXLmhipEv3C
UpKNl14hrUlkxMjFzaNpo+IY1xI0VtvaUzjgkODLxbocBdKJo3MEhtdUXA9bS6ULsNN7CmQwvj0v
mcvDRZWflfYhDWtmrjLaMGH1wwsLUzPX5KtKXZLJLiFWt/w0fmx6zVVxMDXCjVoxNwEftPHVs2eP
oiSH8EXnUKwbX770wkaIooD9rZBGof1E9MhMwGcE0dQZmWZ+PZubLIk2DHrtx26xRFs5PSeUGTIx
i0jWyNyI7kr5SPurbQFyrd+Z0w3oB9kdVXCRvxXkKluvsvrNrJQTa1KGWzrltrfmTNID2PfYX9OV
8vznMv9uoZvQVdXJ6Nvp7elNhRUlAJ0Mn2nOloEwWOfNbfBDjtExcCnIcCAPa5AIFkAKHlGA9quI
kB9pRiUVH+1BGhZbV+/ulv5hAeqy0ILozVKrn7WbHMDDdwhRIPiqSwH22gun/ZZ1ioFLyiqVubP4
bG1Hfhn/7T1npgyeQ2HNKJkNsybnjKJ/618s+b1pz5F8UFnu0tcssGZqele7J0wFHbGAVBqDEl8S
MK92VN3jAwHorQUvZWaEyEr1syqDWyhS4MvRV7Z24EssnUr5sHRwyA3KLg4fib+q4wtSd4CLA7Ov
lnxEzkvl8kdqdZgMGD2TrzjOAX83sXOZ3JqF32AxpPXDFq6tA7S2qsg3di4XB8wlGwCk/kF2rVdj
NIuamJNnBrqeueaPxmgDLfoQORlRE+TKha2aUkzJjTlUTHqwCcMFKIezsjUSGTOj1UgVpDRpZJZ2
QpfXr6CJoYMY35t+6tUSfgoNTeCx1ThqSy1dYnpxjpkWJ2vSLwoqf9RiqAZBfGtfhOyOXgxl3bmM
ot//FB5EvVEmY5uHSZjiQ3Lq4Z86GGo3dpElQPoQP+jAgmcZt+hGt2z8yzkagTrs56osk5gDz+uI
B5PTaRloL5WQegjrtr4KELUvACFpq6mT3deKNw9lA2PLaM6UBnzPrjsesFuXooTZeU8IuQ0EcURI
ekF1nK555rDCTi+zCMGa1pG2NhhmS/YN5JoyQ/+qAqH7FYL+c4tTUWHs/qnDadm2rKqWYyoGZFwU
qvbfWv5pU1HbqapulaEkWst9Fa9lO7SPWSdF//8sYS/kCgn9wujmBNQHc4my/PQqKQdtE5cDZ1zd
tRdh4Vg8w3XnGzxQdGN51OSTM/kCBuWjCFF0eSpRBcR+NHPdVcpXxTE+8UZL3zKSZkfYdPAkj9aX
J4rv2ql/NKUyXhRWJZHK0BT75qpF9IOluuz2jRwMdB0ah6Kn1l1VL5I5z+bmK32y59jixu7NjHVX
deUOSrxC3LYmFLBQiYLuq7lBXerfI71NFh6iOWTppvwk+9XN6PGmuRUorFWexy8Y9jII9KG3MuSm
vNqBVV6n9+gd/vDnk/ewr04+XKOnfhTGe0pMRPpkaUojnzUt1LR1Gun+cXqGQg3Zyl/f+/3pGOhY
5DizOqPuV1jj+/c0/Ap11eGW67LN9DbOzsNA7Lu58yDw406mNJVJ8tobn/WS9v/Ppvf6mCKUA8sQ
TRJS8yZ6EloNKsJV2C9hNN9PL0UilyukmtlSQX6OA615ToM+oiWYee/TM+S90tufnkXds1W9BSq7
FW98mMTnVSGBnrFSazm9F9vZ4V/Gq2z+dbw6qmYh8VeAORuabFm2ys//xHFue3NQjD5QdhmchnOU
mzWByrmztEqLqqEka3RoNOlRYQI/xVIM9GmUW/k5teSw5Pjdj6FbEtyAvE1YNrSspA9U+V9u+ZXI
opnLlUIpNQn6SzM42S4tnXelrPoLTMj+Iipd2fxahhj9JLlWBxTM6YvXQHPNnVwhIqeG39PotNtH
lQwA/0Vplt8hlmlHyfNd0FXZVdjEKUSFJ238UmnXIaCgzswc0o56Wr299qQbSXnrMskiWRIYmpcg
I476iFxnmGp0vOiu5kVBRAclz3mcxKzN+Zg45v6kCrEpTufWCC1KZ6PYBZ0p2+Zk1FPsEaleXvu+
z49DXJ99X2zzwZQfrPzpTo68gNYDrvbx/Z55uZT0rxLGbVs31Tdu25PQKufJtriUovQZp5GmrsmJ
wDzU5rWz0BTiowKTDIzR6mOzwcO2Ir1ZupIgPZVbkKL0J72YO7YqKSrUjm0fg5yAw987xfCjHNVc
HbbEQKHgy/wqWcnyV6UGyEMLtfnORNAt/mVEWYDO/zQD2qYBx9KRFVWhO+HYsjGSw/80onIcNYA+
In/jmQVRp67qnbl0j0n09J9XkxFSRr63g0u7bLHxLlsrpkHt6P29zy5NAAW4xKZwnP6fRTJmTQu5
xR6ZoEGVGvXbynrzmNJ88vUEr4ziQJzqKfYJSyfYoUjucZdsNK/EgYn1cFYrgIXhm1rxjNmiXPie
Kd2mZxEL4+8zO1GuXk7Bkx4zlS1CC6Lga7LaTd46mZ53KjGKQivPac+jFLfy9J0+QnVSx0WvMPN3
oaTViRmMUxSvjBE/kkKcWkhWPyxL2XOeu67BfQICqGudfayTmTukMQUubeTxuakjH1jUrkzn+aZt
m2ShJKTtENcA0sws8EVWPQ3islD8zYTBSwcbRGrYkpWge426nD5vY7e060nPEmUGsxThcNVb3auB
DmjeGoG6VwuawCNszF1lPk7G6UF0g/osW6BkaYuUMhOWHif6yioS/zipkqaHSBr0WWqj6Z9sXWQA
jSoTc6kbUnsMc7aFiEm+oiJO1qLHtKXVotpqtSpUKNgaELggfolobz7iRtfXOQytTWvBMVHrmMoC
snn3V7GsE4a7s2IaZZrehJsm0LFVFgG0jkaXT2xwyjtO3nXkiPBJNDrfP2ykU2SG4jxZkevO3bMN
YS8AuVkKOY+mIne2v89csFU9mDDPou+n1X2/9tu2eFM9dwlycHhompwecpn2BpeseCsjaYmyPFkB
7yOaYlQu0ZDNTlo2Ru5NQ6uaPgLLbfvkx/LWHZr63U4jZe4DaLwktdRuQG65mypuL5IE7ajn+LtK
+zg5Sa3jUJ9q162OrPdfZFeK/VcZ4rgnsWRNVQ0USraqob/66x0pM9wry/balYOsfpMo5aozXe9t
iGwNA1hnIpTxNHIj8kcki36fdIm4yhnlNDPpskVZS2KPvFXsq/FZPqhUbtPQmk8/sGFtOHMj7Bdy
beOAaUTymURB+ZrfEzzjr16H2kluEncNMZJwb0erF6yCOBZLc1NgF6Om7LnXoAeNzHQQ3NxazWnv
ODcPi/R2cIEq+kby/8+m95iNtV04vud1SkKnRa8WZlEEp8wujEWJy+WlT6qX1ojcd5Rbhy0DIfrK
UyOCG++1IAaT/ghvgpsKIMrX7W8/lhtklnVGb6fMc2OTujYCdrx3J1bjYlnlQ3uPFZ1+dFqUn3iq
1n4VXCQ97t8AOK67wdE/zJBSnG1qzi3BxYZGpzM2NdzWCXUgRYTmpokvVtPL6SFXYB2GWN4nnWFk
KvZhOhEEKPNRcy1Cr3G3eYJzoPcDB6jAZ2W1enSM2BouM6Hndzd8p5Ht76XAVy9a+KUy3v8A8fNH
nUYJ2DSTnZoNrpPTCYflEjdXqwLHFFAQ5uG4aRuUitKTgxQ3rdR4ifr4O65162zr9k8Tt/1riWJz
xfAicK9FUpU1zbZXFXeXtlpDpK7gmUpeJoYwmxY//lwT64/sRcGnnMQNbvDAuXSm3mwAxRId1JE1
NZrIg/Fh8pTbNvTR8f3p1fR+lm/TwcLG0OTM+h5r/F4R3d0bN8NZkUA4AaKGpDCkkdcay+lzymxH
ZgH3BJgx0mvcuADRUWgvqp4nW81O5cX00vaInW2KdF3WANqaAsLEUmaiJrHKCWfTRwsd0S4riaJ9
WFmccgwf/dMuw/IynwxOKRqVvI/kewnWcBbUtr9sWzJVPB0t4fQQ5055MLrWnP/zKqv/VUjJLa2A
2VVtzbF1RdMV/W/HjGqwM0VpAIO0pFJtEteOdkniPKW9aPe6b/7YkqAhhC3VTYNPZUjlR+tJYHXa
tt8JsZw21YribDrcEiyg7LNjUfwMQ8v0E5nptRyt4y7G6qvtoCsZHVCapC/UOjRPWiDDUAn9aJUa
oryyZ1Uvmd6TgRWU6sWCkHmp5L3LYnpw8kkRT4WNXSirmzWubnGNsKkzOEVUtQoUePRkWN+5bkrn
3+exo63++Xqp4/X4r/CU62Xatq7JnMd02eAjyH+dAq1agL/MS3Utm2o30xEyR/jAP6O6/n0yviO3
xBO0RdGd/vPzMhAvXWl2s9DyPNoHNcUZcyIpTWrP3O2sRaiRd8mk/kc1Kn8bJX6ooSwevd89ly2m
ypvSd/fJsByZpTfXEeGs//nb/e9oMB3E57Yqm4wK7Hx/+3aVlYtIdzUDt5WFy1zUNeYiEiSxjQVf
3lIb3Xh5mqIh7KLhKIReH11ZUKLjQIn/T60kYh/HCgR6mG+99/uNCWad6IJpOUrt5pAWPfpGT8tv
0zNUnMjLW+6l6VkqVx+/50KrJD4rUKm1JkPD1lUL//AhpC1kRtxVixFcKLm+iI02wZ0cha8JNUuN
fLtbrFvSJVPxkvp58Cp6z1kH/EWXtawGrwGQAyhKdrj85wtna38fFpas4JLUTFV10BdZf0uxQcxD
lIISBWtqg1iSUl9j7uL6PRQ0aaFT9JfcMGoM//kT/ufkXFLCGQ+qzCOJP8dMVi8ro22PvolSd3pW
Oi3aHLkLd1392svEJDeCb2V7rxIOp3USSgZF0MyEUR6hAajoWAxDtk0GIztJgnRiTW3pIowqS3C6
EY7nJa0ADNQTza7VVJPJUDxNBRk59Pe1LvyzFBpkq+GmRU+ZFTePPeoMhdLwNbYT0jCO52ZO38jO
yayZfm8DwAAYdnRv9WpkorjIPnrDuWaQyjAhBHczMoJ7YRVftV8ijplgTUZPzAjTe72Wck9aTrNo
rhPOIFOaOjRZAJs3igoiDUS6CtUgXJgjjTKIEaS6Jv2CVLGqHXxCDSEQZ2aps8tbSJ/BH1GDvqeI
f7nr7f8pxliqYdqmbmhUYlRVGf/8fzqKKA2muLDzonWgiOKQpH13sEyr+32WJmG56w26fv95K1fT
Mb+RWi/0ovKY+bmYT9dr0L2f2NbMs+l+A7dML0ZN2DeSVahT40v4yc0WhskHLUGL4F7PPBIaTJzD
sRofpncHOy3X6ujTaitLnJmaHTM6T3j3cDzxG+ZVCnJjK/B57HrToag6PQXLqHBmIYxXw44QD8i2
MpcIwXhwvt2Ita6P4/7uW4FGJTBtdoWTSicnliRSHfHnB56+rNTQ+R78/ttSC1Ixa5qtsU1DsmOg
rkUa37DlmnuM7MhIdGw0dBJ0YCN+JpZWBIOVU54ymyAfk0cOJV/3+55cXfxcFh9pjgE8a23/FWow
InKA+0/gKslRS+kLBRmm1YSd+95PaYMMPbKYf76Rzf+Z3y1CrVjTwYVatu78fYsbJo5nWEoZrBW1
pllVYrulemrPdLkl3lQx+/2EcWXVLBdyGFo4OqDYSENBoY1lHXWxll9ycXfGSlSR1B118gHeho7q
e1XWbFGaDivi6E53JWtf24W76j1ZfuCvXPTj9qiKtJ+wlMyZnhMR72Rai/q2F89xgCi8xan0LasA
BIUvvJnpeTt1Oy0kEwh4eghb8zUd9HqVhMT3FLVV0KA1+5NTt/3JItZARUkqH5FKMmxxcRxlMyaX
vYPo56hVu0qHnlh32aIwWoNpReVdNvtk+ArS1vlRIqQxKhXrTKUvGsRG8AyKNFikUd5eMW0kKy0U
zRFXnrPBZhxs/vnvY/3vnajxFzIcR9NNx4J0+Nc7kZqapMKTjtZZrqiLYqzmZqGSbcPa+ghH09L0
ML0fiqXUPdu2c5NGB3dNxMS2sxu8ueMuLuM2B0hB7PQ4PwYNwg9zNIV5bNU9mUOdYnm/7w+5fSIe
INpZVIVOxeApJytC7ZQUpJZQnQEyOf5gem/6qZF26jHubyg35a0l53fheQRd6+R/tQbyOUvtxn0f
ovqWzhN1sG/StPxPzbQR9Xatcq1D5d6mJGAlrrL7mzO1HdINKFP1HvWNs06dgZTk8Rtg62v1moSi
srPXsgaGUbdoodgpqK7pZagbPVI82j1+Wm9rIwg+87qBPSiF6akQak5ss6jmovb6f7mpnL9mvLFp
ItuNc+4YNQd9i1n0r3+0kpJgiVMpXOPvjk71yG13SuJ7Yhmc6O/9QQrDu5eibJ8KvyhNv+qGNk1f
XtvR1l0kuTaPNBypWhVR3dTRPQm/3bk6YjTJCOmrU+3fWwpF+ZAq19UWSrV1e3o+uBEXU64ADRCx
kNM+33IBMKBV3Xtb5vLZaBWK2nlN14Ak6JszwjujFNHd9HJ66CtcvVnSXKwkrmiROMryv9rIntPE
cQ0CcG9XUXCKq9h4GpSC0em7CFONOr4h/UYmbmHt9DorfpSVeHYh7c4k1SISOBgo2gw1mweG94sa
Axuu9Uz8FgamEkGhyZcyzZTtfwsGoeayEFZxvU6FY15MGwluNxrjR+pZm6XvQZolmxaJJ0mdWjIX
kTLcosL8YEuRInWkypRr2oczsIf2PeNV/kRYqn84JWpFdZC6nV9Y3Q337L9VEaYjxX+30GygLUun
kIAf3abD4ehj3e9Pi2kZKnIpxWSJdKICQzxDSm1+cZLvjpioOiLAc3PWABYEthzG9lbyo3s/nScy
nUTArLWejGCQ2PwkCRsKJV0xPylnxgaRoj68xxZv37KLKob24D0nrTKGBxufWaAQEuSPxMTpPSew
PzHG/ygDW7BFkRcSAck9qlI3zNoDKLUJ+TQ9TAZwDhozkSnWjenjVe8s5aQ1TbGr/KrERFFisPKN
uyZJ/Wb6GnElQdT1qYzUKSgwxc+tdaUmNgIIevt1JF8zK7a+weqepFRKXn0l8aHFRc5CElExK0eg
cBLpw1Ix4mqp6kp+c6gA0ldDvC7OTgPDodXcZ0fK482QCH2nonKJRkzVNDT7vE43ChZcfUPQsFNZ
XErXlT5NCwR25PYH2HPUTIIUdIAdNyTxjofN6UGzQoIqph6L7wbmuq9NBJDx6AVM//Pgt8WSSxss
f3f4QyF9aJ1iAixnC+KZlnSICTGaDKagoHG0qe7Qohcj9IXqs9Hcikx2Lmnz6Vm2cp3IAqUbYU+v
7F2TSckpKoSz8nOS1wPKxPvUE9vSarQXKRZiJwsL//T4spRgAzsVDLSRNk0JH+CYDy+Wukf4+D13
FFO/RygIuLKGrROFL3zz7Lamh1gR6YWK0d4T4kk1DVKXezX5/Vk3/v8HzhAzpQUCh6TnTz/0O2yW
jR8epl9jUDX/l8P5GMH5p8PmeKdgJZM1ojZ1vL/G/7gcIzUytU6uto4E1s60cliS0w3dhGm6mwrE
QCvWU8m4cwbnmsco5nxzeAwbrRr8tWd74d2Df/rrlnV7MW8J9bnWfIwV1mh9W6sjLKC044uVK3h/
vEK86kX5SFII/nL4qN2BbZe7ne6biTE6PTPbYdk7arv4P8LOa7mNZNmiX9QR7c0rvCXoREp86ZBt
76p9f/1dVZh7pJkTceYFA6MRKaBRVZm599pjZsaEUUPaD3EBocv5l/1ejo3+tlj4hh5YjAAoTAPD
t//RcoysNLYx/XGMMsZrMBjOW0U//SQai1T6unLeOGHC5RYi3nny1ZwZ1MbROUWrV/XJz8lYFu41
MWNgOI6dH53Z/PAkXNC14oMp8uDLMDliM/TABaeFYXghrwh1HPcbJKr5pIGElNdL3rh/fS+iRKO5
KMr3bDHgzWAYkg/aYWi/yTtW7fAeL8mm6ILmZFHk3WQGEQ6mvP3qYAyMDSBqhBTHyIdpb1jDjM1J
4AFfcaY+MJKxDCN+siv0Pk0/EyocpJ59yOY53mN7xSWNBx7fa5NvVc2TBQmuhEL/ruohbPwc3YSj
7e2cjvnShJ8ymXOjbvCe2Pd7DgS4//1pWX/f6GVvhGOzyeHM1S3+Vap78sfS7rmFiUuTcEFrlBKB
IL72oWZ/6EUSo0jBSqcz8NtBCgkuFu8gCSn06PVyXzIiIyU+WtBUY7CrpR1b3eR9+7PA8llrfSh1
e6O3H3XrNAVN93HvcWqpdi6L3P+RLAaAtzXdYzBx3ZBuGnY6Jn0dU2JyQw4gWEbapbX1b4MqDob/
dZFyJvUYgQIfNJz/ukgzz+bsOCEBSqchOSXkdzxPqLBd6NYYeUW9q6yWQHN5Y06I3e8tjhBi3nbs
y/m0WEW6UT730iTnBkqGSQFOmrrvELKdu4X4Uk312pI9UBcq5wZi03ChwZ098kZcRZVH7mcfYCcF
/nlcmAI21J9TSKG4MiUoRd3wi1d70wp/qNpEX/o1Z57iNmnAkpapyA4kODC6nlSvpl46l8hzlyDB
aCL7o7PDn1MTH5m+LR9WiDtzgDv8WBl8+/KwfuwW1CqjoQ0xLe8Qd4x8HMSavQvbFmnRWMIXSBoD
J1uX1vHGzzQN5xTTTElgbCmuVyzdyUU9rDFH7hetnTakHLibWtjNCR/nsZ7C6dVY4ui6CD1DXqoD
roFjsV660EGctqTH+7blh1WO87RPvsYhitgkK76X5JKsUzc93fdEvvLLPVSl8KZql/U451S8iiqh
IFfRc6IoxhBhzI+55SMQYcCG3gjJk2p6iljvrp6G4HimN7luHONvr4oKxgXJn9B4BClNJKOdLM31
t22KRNtPHDMjZMAwtgVJFceF7Ja91bXBsxpk1Lg73+7/kHSZPgBfFOzwRn+JMqM4VJltbxfR+pCF
xrOHe+is+gCqAaBu1PMVtM7fT4Vle7kfcXJfIvytmXxQy0vWTPTZm7sypH0Btn/vL94vUefha2Iw
ajY6ezllXho8DNZ0vY+nCEDap0FAoeqlHjUmEyd16ZoYZxnU+Mf7dq92/oKR9P1i1xHg6KzXzxCK
iNOTRx/HvgERn773nAVX+ixBgHVbnUiwQ+LrG/0TOEEMqRznuJCK5UO9oBtZfLIae3r0QFBegmac
9xYHNq52E/5lKocAg48EugAJqkhRaS8zjLVC39TyfDxlRfSY2M5epJOLG0sekAr6Ppjp6GYYA9E7
yRQyOred0blpOKeD6PV+YpHYw2bZRFkhmxQtoUojjPUAKbGoDxMxWy9kWDgvne806xbMyEFdzEUS
zKRZ1+chA8nTxqSj6YvMj/Kw1zkhCQqR30XTpzYPdwPGyx3Tt/AdmPhRTZVi3d5Hg7jWbEM/sGup
b+IgwFhbGig2HfP/Vq9nYtwK+7MqmEQPSBAez4d6pGcJQQtNhmhVGsaWBiFRBhvrDWUaM2qNS7cp
lrPeIxWeYw7NjoYBfE4cCmDwDYk8L4clhx89+Fkb3eH+y1qC0U048LOZCHVf+rLZZpPGsKJlDP/J
1CedKpu6Tf0KiU6eRW9wjjEzoa3B7pLZ19btk3pBTXVVkcdmZWFRWHJM+v+f7ECV223Q3omNynTo
lqFwN7rXkTfoilOko980vCW/2kPmrELAaxcihaz3TrxBIRVv7ui6D73zs67G66zyauSN/p971oj2
McV3GRTiIeXfv0lHmAgUsoD2KTqhqpTSsxmym5CZYMbBggQp3IiRSBb1SJ+1zWAP5icjqHT12sha
sE6SONwPSKEu6sZULKIs6Pwz9O6EQ+3glqQp0UBBcFZlO6z0rZk65zmwP9SURA1OjAUVadVvqiLt
XhfG5evJMtvXivp3vch7k3xOvRrV9a8MIPBtmM3mRQA3UJDmEKLlizk38AlGvMyD/6hWr56W7wYq
SbUH/IViRK320ezh3VDFgO72Ym+UCX31GaDQqCNG7qes2YfybFybrXNmcHFVp6LSaPurHZmb3y0o
bRzAeDfEKwBgTeDQB8+/1yJ9zptzO3t/LE/PtouMpZfT8DyIAFd5BjVwIL6aqdne38b7O6jezHmE
5OTxWS33sQOXVsNklW9+CwznfF9wuiDDyaEqhIAvZhKmT52jWy+6k+3V0x7Rr6sMnsQlhwt8ge2M
cHUhEWnOJ/iesvPn5fpPNdMI6uWa5ml+NWpSAdqxsjY9ExkCBiyMWKHJ6tM3l7Ezm3fPe1Kro7Uw
zRlDK1y3CSYw1dpzO4JrigHieqBHFjuca68KNGvbELLv0dTgIrVm+41JrhQ3uNWrGPNyNwqNoTr+
dZI6YxOoZ7Y83cdImhZSuSTaw9hF/c4ZOjx/3YKmvtRvavie+E50jmK0a4D1x8eKXKktMq0R6044
3u+p56Kp/+vVqfciVMC6RVTv//9hdW9KiEpKSkKZaN+sJ1+PP3cT7PkkpZRQ8iRmGmsoNt7uPlIu
AuZwAreIbOKoxcAi4eY2GITV9AfdbHSQAKwwi7yJC2TlLod4aGnGoep1BBX/uQdRxTgQbj7vvWai
FtbPfjNjq5D/o2G22l9n8jwumgN94egKEgHDlEiqTehY9hq2UnJoiuSnGpEn3hQ9VdoPoh6WHAhj
6aIuIZJloV0djTbK4SrT9h22fbX2/f4dI/bQsYG21buDBn2lc29j5AVrzw0WvM/T/ZDU0OoL3GuT
pNanvi61Gx2xWxiEJPK5mnuXo5KPVO3TtOZ0IFuW6mZK+3E7eHjmHGTAi4WfDQ0GUEJSgNtQ7/fZ
shDGIf95maSSd6TYHMkuOamnjJBpgDq4VQuGwUjUGuZXpOeZZmhbSK0JyUV3SqbiZSaiJxKk3YPi
TB7oC9cvbDhn1LXzZ1lBAz5gh9Uz66WjKYr4sPffdL7mpzplKH+/+O5IeOBT3VotA+qmCFiUzalG
eUS9VBIOgM5rfMpzvAYRqmbeaQsQYBMfylr7qt7gxMeN4Wmtv4KmC+Dom2mDW6onssbcmk9oqgv9
rA/zV/Xp0ePqngWtPyKs25p9ve+ueiq+q3/naEJBt5ck2rUlYuP7b6iBS7+qn+QXJJk1fnqKR+Ti
daJPBzv1vEthnzR1DPJR41MU1puE+F+YU/0q7qaAAaMFOUFexmVI0jvT1y+DMLZNGZbk/2GXs7tx
fsujVAajugeU4QZxWPT/wxE6VoN0uOoQVZe68zmN0uJ7UbVfQYslp8a0jF1HTqLaXNKqM14Ej1q5
1cDTNV7QPdOX0eNjFkjwxeLZL3PayizDkHDqkuRfdFysR4mOsNN+tpQ2KiG+ZNdMCf18t9Ne+OZD
bEqj17poSCqp8AG3odYe1VVXN+411YOWtkbyQTb1umJP+OB8SiR4aSxnzWqrXZkF5qqWN34/61RT
8mGU6+++C2LfksSAKRywwkZTxqS2Lub1kAk8akZxU32EFh5QM0/W97hO8Tgwt3kydFASJX760Qdb
v186j0DFspi32YCRTZSz2HXakl/QIS+Yo2Jv0zXesHbkzLyRWYg59RWj+qvCPbkVVjnT6y6/+6Mc
qVBVhTbH+LtEYCyirT9iGaOLY+wqlMwVEzsQMUNtcQZstPobbSnnEtgsBmQ7zp8h1tYbn/b4qdWJ
Bqhj43wHN1LwRVfbCq9ZASM1smxMhiUdWvmd98whOhV2tGt6TuaJBda7kRoIR0ofODk+zOqtSina
pH40NngD6dndRV/Q3TBp5uBupjYaia+0em0ndG+itNLfC40EL8SngCnkFYKyxjxUyfIBzB4qkYms
VGnzSCGlxA6WV4urcR11SQF4oMj3vuV4SNdtnPHy3phgi7kLPEmdJytWFWJ0Qa8osd+s0aCYDqz5
Cj7k3iLNdYgRPcGIW+AZNnkqc38LNPF0fzUc0v7kxy2YIBLE9EsgFRppz5nZbqxiZyf9fB4QVp5j
a8DKMHuP6tHv538/hLalr/IFaE9nLC6DVHUL3Sk8R76ln0WJCNFBh9RyyimIBxQr9aJTB+F5mhsI
pPLPzkNT7JKBZb2drfnBF+s/WJfuwqYIvaxbpYbZ7Vv1OO3yYwgI9NpVzUvTac5ZjSlVUgFRly9u
NEs+UOE+ZtVBL2r7OJNVzyWLGjxOpCI9bN/U8zZcsXXdOB+N72inOdfmV68wr0J3nkUHrfz3daxA
Xx2U3Yqp6Yr5Z3abEymJAnR3qPwF4YxYBIfcsfsqxlAq5ijSSR95jOeZ5GrUn1nePIZS26+Y/5FB
tjC8Fpegjp1q1tW5yQ4rD/KqgYeobFmpV3smFEe9bmP3c0WI3WSiEFssAlHRwfov+IzuIlmy1s66
BaA/LEOyD2S5qxlcenHmNt+UYEeM+kF9K2clZ4FFxjG/EfVmmvjIV/98qRgIvVdP6mJhu6yZMg6e
V121Nkccg8r2E2EBJAeJMjwlSlSUOUebnevBbkrWulZ26eSXcFAg1aXBJ5/MxEMD/Fql9Thc3Nyz
u73TH90gKK6kenjXQnOegHvVTwlF7STK5hO825d7cxjicr5LJ4Jq2g4nmxLNKw29uvf7hd/PtQ2T
AEafR3R0HjDz/rQwv0NmOmAKauXPc+QI3/QhNpCU/hylXbf541PyIx3nTnZSn1keDvNjQjF6sdLu
ZiHAcd2xuak1I4zoBnl2z4l/kqGDc+zth8lrbmyACWggxzwQbmEcFnkeZdKpM1HMjOd51AB6pY5x
Us+ZdhM/6EF6US86CdyqbHa+m7ZHDiEjW4TllRw6Cr4yaIO26qHvifTU6SXjZvmqyUz4RrP6FmeG
wdkUMEQxUmtOjvNrsEgGSGXUrLoR4U/LIYAils8gIaZ3nkwPFnPodG1otDnNotF3G2fQadHd1/M6
/CRMlHaQyFk5QldP176RkjMkF04CO8DmhA7mO7WO1v7wVIF8+esdWtrH+/eiKLCH2Ev0tQv05j7l
skfvo27dV8FYZhlXYRE2b61XILMz9c/tRE2vvlFD3AVbRClIbFApg0pd+jt9VT1kO+9h/9j9eUn7
6BDZwzmeI+2awNkDQWuWENnmN9WyhME87ua07ld/XPxG/CbmBbF4g7tY7QeNYzrXpBQ3zQ2tS5GI
2/1aVpe1utFoMftC+2wY1nBQ/49hNjiq5/6XrpHda869TJNGR9Vv3MxOj3XoxAC3guatYUWomMeu
/tr7cs9FMpEGtygiXWdC/F94OWkp6jkmsQRNjQuseaPDEBiL+JhfdAJenoT0JSQLOr78ou6rZ+ti
KJ8wNMs/UVrdNrTy5BIWPiUwU0XXYIJTtSOE78jU3pIpf6UTR84xfOJU6MsnW8c5V3NIG3QvPJCH
S7kuPbvSD5LpgLIQU0Tb++pSBkgelWDElg0Dda+JtXotugh8Ttg+2BXsA6WiTIJk49u9OA2D4AOU
J4XShyuXLICI1DUWBx50IM4nZ91r+33gdZhr5E4vN//aKeZN38ZifQ9UGxAendyIqNaBWkIb3+sl
Ki5RHBCnIf+fUAzbJCzr07Dg+vj7EqsW27jtk0vZ5hsjJN6vtudqO0mBR9+exZQs75mYsotb+Q+h
2z1R7fD1HXLa+sHIJKkcEIeFlCirGEE+tT+7sHx3IyfH36JONGU7aNiQpydBdsjl/hfQYuNMGwWv
9Izta91ZP207Cw8Rb9Ke5BiII9a7upQm+q8HLWrsDf8toaqmmNUPqG/xIZfjQauE+zOOmrVSwaub
3lnYkJU2XSud7qCuUXUSQjJYbKYMNIeJa3N/byBTcJcnEO/pv8yPTefvEhA5ZGCA7JgGZRtiO0s5
5/4YMkSBU/vJaFvHJU+DbzBJtOqjnfvuYUIveBmCiZgZDxKvO+v7wk5c9L4DGBSO+teII7FU2zOD
BYrfAYOSLKRECBbS0p0PVcBlC1a0OOpRfTUZFz6qp+gF1jvDafBrBzBgxtx/HAZyVgmnCb7Bsfyh
/lajmqKLl1XM/KsetQgHL2VWcSV/ttRJOTD1nq5H12yysRGw+bg6S6/zN04DFNHOvHqbFxyhhcdc
iv5DZwB/82pdX4NNXx6zsP46NExLjQRmHNlkPzTfjY+pHnnyUF08VqV90Ps+/cWmwh13OtCV9uFM
OkBmNG2CckG1ptpLcWV/0UrQ1aq+tSpCUHwmE1k9ZS8Yc1igLfKNXaRGiBmL+TUUZMDVRvxNC5FY
dHbp8jVDTGkWUbK2Mdcif0WhnteLQQL0Ur1XKfHcMP5XFc6Ig6rd7HKoH+euWGtixlQ/griKsbeg
WnnuSZW+BXLhbTImCqmFPpbwAOtEh9J+6TroldU8//Tn7EP9wqNWezutaRCXVd7HHJJcQ3jcSlXG
Fn3tPeZOIZmcFBU4pzTbx0NV6FuB+GvrqFQgryYBDcbffTqQ618BmXt73y1ZQyu73y5FVWyG1C8e
CwYN61JdSRiQ3GcfPiPATbh5mvjsSidNM7cBBVNcgo7iocd0EvKWZFrIh8pdY4fAQkwtv5hpyNKn
ATBSPVAknORnxvCmWnv84vbsElSYkb7txgA81QC5TbXSjX2cmj+VcKziqPykO8m+cuMvgyNsuso0
PMQUgy3Iw+/JWMnkYO0Bcyl/W+6U1kkZbirCqeWvCXZDF0cCvcZ3D78P7Dgi3LtuFHsUS+T9+nyw
mui6Zz/z4xXeTejyRZ9CpNK9k5llQAJTK9+QWtx/5Om8K2hgXwwdn3odZQwyNcgqIY3imxIe1aOv
00sltZgZurkLsF/dg4cywzUuYYWFWyYQ2RUYtIkzWpA1y8nNiJ1XgpY5y/bE78GlaeGDaa5evmZx
165opJuP/jKDGRnIkEmd8iPys3TXp7lxpF+wEFIQrFPGErTyreVVCPwghoW9Y5mX5mi7Fd+yZg53
HGZ+OpPDFm4mwdooq3OCGuklCpp6pVV286X0AzSJ2mCgtW2zh/s0qBYofFHrR47pfQrKGZsJfrEs
G7NDL7wj0cjeQzRigQLJPwNypGRVNzOdoFac/23w+s85OaGeQRCgXLRcV3cC5x+6uL4RjFenAngW
IzncA8A87PmT19ZQfVS8ruH+yqW7Rm3jdp4/mFaQc4ixyo/ZaI9pEjOLk2eremnTpyomh3N+drxn
z4glf6BndNDOxnZAcfZqZMaVTfWX1zZIG2GpQwxxRUMkSdBuhdmGnwN767bGIS/j6jN6Fz568l9P
mcjeytYnf0i2z6F/Fau+8ZdtMOMqjGLoYAMI/JD0mId0mpo15vXuujSIMbI+/D5xJw0IE5N30OL2
dRx+MUACrhmnsRD0abSmOkHckY20CoKsJ0DJ9u31PI7tOcVKs5lTd9qHTo62iEnuXkyQxiykYmcl
CdQ4QIwtiZO8mSyFOt2gJgmcVWSgRRvi5qHTXTm89bVb6+eEyEbDTS2mmW3uCq3Sb12U9lSBI0yO
dClvrYGtUgbsTdZUXtDGgQmW6nizpQs2DkivVJt5DksLLnffnfo+INYG8TQoJJ8aKu5M76WyGZpE
JzLExH4yBuopv6gYVcG9/7KEnn6ImCvsUNNAHJX3VCo8nSMLRB4pnxFC8qOrZf5j1/gPrlOk76nj
XZLJKb43GrO42fhUZVX2MUWSqiidbbZTd8wj71o8y4sufFmMtcERnnO5pp8wOtJdyxbxyAybboTW
tu+m1f7oFnvYR6QnHEjyEZ6ETXAnEFr9MiJxWfPArxvvnVTwXr7ynz+S9w4whxqkZaE+QI3Ussdx
qQHKtHy090YeC4JyRtAD/iraQLx6sfNeT3n6knSjtzKSGZRVOGSPC9TIVT/b5dbHwr9zGkF+Vm7Q
VpUjqSLp44O3pBk0LRzhiI5gY0SjS01OUAvR1C6a87G9mXQkF6LyNjQ/8aM54ItIXSb+RuYNGSIA
eWJQosomtOouyo1widio2jD6OSfiUU0ZTPS2R4NWIxp2DrqFpntcru2uafT0bntR3pch0UDM0fA6
NvLIXSUQMpOuDFZKGDWEjrke9cm++xmLirE9pedhoBX/oifg71OWxmwxrfcFa0RgaM6zo+fRs6aL
h95AUgBzIjoqJ5RnQNHvwvC1iYGnTA0YXvLlvY+pBLg0HAlN6J/VOlAOxDl7YnFXjl38MHBKtxuj
wUN1r5hR68AamVjgnIDjdiVnq6E5Frc0r0D8ZvZuRr17r6SDEFZVaiHZcqqYOUk4Nwfe++YSM0/Z
eswalTQlcok09hryuDtlUkV8HBxGA0M3JMGylbxasLVlgf8oQKS8VcGcjeniS26r6RLM0g+mRxpO
mXgxDhNM7xXf+B9KVjnEJOQRXjrDiOJ9in+GlstUYeLgpfo7zNDNXSM7vUHX9Bd3nD5yh42IhvG8
A1UQcFhxfyVok48t3eVtOs3Rhjzn4FDofneO9SpeA1AHVza7kNykwHswQOE0AYNiksN+tgVBpZqb
uFf5qDZxmRPBZ+0TAiUxE3s/4j57tTnTv7mOeRvJ794MsWHeP1ajzuhUzYZ71as6ekVGt+acC4/B
KMydMkOpqlnd5NP03jaWfckqcGGdDatYH+pxY0Y2qSaLBIEPZB2qt2GY229of+1bjU2vgAd9VC2i
moqFEwDvcez43/0At2k/Ddm/KWecfwrcUBcgB3ZdzzYczvNKOPzHUT7OjQpxv43iDw3oyp+Jx0tU
h9wdXkRmtKe+RLoqQKLuNZvht25Xwwt9JRlTczy4Sy8PpSPG+uRtWqbu1obpi83W5RT6c4hA/DUP
J3Ona1N/Mu0YqDWn4dCvxq/EqpdNNv5IezDE09JYSEQtjRCF9DUfnOSqmk6tXBowWX6rSj+6wB3v
dhBchp06rlQ4Z7ZekBZngDFxurCYZlO4drH6rQRK5o0Gb+RFVAgtwtKM8A3z0GmMEupK8KpChiaZ
lL2Q7Vy55XJtOHoxA+H7CVo2nte9PHp6vSM9N5NJUZoXTAUlNSIlDO01qk269bbt3+/F8rnFgqAZ
EXM1TFG4cycPWpd0a9OO+pXkroseTLqTDOlPaxMG2xnxkNco1ln3+8Bl+GY07CHC2y2dtHnKn2jW
1eoeyExg5cY3SE8ZSLWyYxKZbL1Z+2m70OPl3pg07pc+Azi/qPk6meGXWd5YWh+TLK2XR5+gXHq/
DjA5ufZa2QvKF53fi0kX9tJkSwZS92QTsrrNgTiwKcJVvbdRYtqC+6jFUmkB1N2hFMEt3HiogOq6
uwcSI4Em3yf7hDCi+CSA9sWM6nzuytNGHKy1IH4Yqi59n8KOpS3XKc/l9oGh5ZM1NSD2ciZmdVQ/
mF3of0FjOa5Lx2ufNGMRLL2I8ZslvS6T2Bpqnq8ihdRN5VNs+pWJNIqjLCm9/XUeeEOF726T3gtv
5cyYN+pYoP73yc/574OfRyiMAyEB+xlXiORy/PEVKkIvCquJLlzgx+TxZdNT65Y6xLPpyQrN+x0n
FcW73ddfaY9sy9gYHoiFWI59RNaUbcT5xSlDandK4QaB7zFl6rW2HP3i2zSO1Qlnrklk6d3g530r
ZuUlpwDgCr2j6DoHFaVXAirW6cWLkh1o8KwTbJwvwiuakw2uHwbt/Daa6fQNwOz9TqYNb3GjG2tQ
78hZ5Dun8CQthrbcG4EpyqfUjUrPbHjerpnC+kEabf/tffyniA+BqU5P0tN1z0HJ90+laWc1dbsI
6HhRkv4g2nYk8mVZ1kpSbomY1LLM+hz6RrhVRX1lZd6q90VxnpAgXjycT+hbEvLpVC9oqhYUP7lx
zQIj+ypgV1ty/mnI2Xlm3+5ncttFTuS2KYMe2cz+fdP15ZuFH/ce/hEE+bRT/Sw1LEAvW21da4a1
Tw77ymHwcq3Qm7wiXzkPM1LcWfTsCoZFVMsw7cx5CWgZxe0Z6LPzJismfUqaL6EwKsbqNOI4Ig5y
VVj2bpswwFHRKFYZB4gATIzYZgOua+qeBz3nphioegoxHgPETDc/HE6VAfVQrwbz+fe9KA/2vvCa
k5rKqIHMfVSjHpcue7/M5ZQDXrUMyptmhHwXY13C/8dD5XxRy+CcmM+10+DqTs1gq0eJt29Rz658
nHMfDMoAi9UP6cJOp2JNIj/ptpMWMwcGHvHSMMyUf1/m219LXw+O6ieGlZ2eBt9+U72baIxOQxRg
twnyZOP6Er1NNARI1LA60kx2Luq8DeVm2S9RGW/LXvgAjpb0Qb2QGTnBj0rMi7OoJ+CF03lFXNdB
KQESxEj7SAMLX0ZO+LC0XBAs3vNnx+Kk1xv5YTKoktMxxXQmmyJ6khibWD6MW/ehyVOUOS3+T3bF
cW3DIDw27JxPVZs9RlHlPkYTHlrLI9thQK8lK6hB3psaM13HAGO2yhiqXqDlnYZI95TxydXACJbZ
BwZP6ESkxe9zOc3i6WWmf9wOLK4DasiDXY90gQu4NoXQBsnwRYm1crV+IFtHp3eZALMhUv3ZSu36
qDqGRQRy3Nd7bUur2n4Iic9wR3YBDZvLg7ppHXSfi8wVipKhOqrDbuPN5q4zYXRixtFLbcBq6bTP
S8wFXHnu9ybuW1rumbm1w9lZ5+kUbPMBRpYtES1jNhCJG2HBNQDuhHZQn7pCQy1YzMHKKrRx38f6
9DgLLLmYC9t9022rvp7pIM7TSQ+caSNwoiLkdX/42lytIsu1X+ilRRs70sp3MxBi3zqVtta7pdtr
5Ko9EGQxtPqxs8dqr/UN8/WqsuBgmvYbXjXEjuM3qAMZ2Sv9eLpXEyScLdthGBHmz7F5VDUAjMEe
tOacx3zwP1V9loC/9fI5/3CC+CmWu0c6IS0HfQ9OTbMgPTXeyc9c+9UptIv6QBFEGgzx4r/UD+hZ
yKyvOSbe90hVcKoiVNCM3AymWR4amkRJWhA36I+cpVH7tUitZdFjmNVIKSuP/m2n40oZC7FTzaZp
GJyNZYf1XZISDR51AMc3tdc2NQqEwBHzVgkblrRwd558yAJ8QPESXIlnis8hmVkbJR0qzRjTMo6S
SirbqPaJB2l9vkAkgUFrCH9WPQlt9+dNNFTewK6y9La71cLZwryYH7oJYzDK2XmrqrEZ+fTW7Pzw
mJyUbT1EnrThGA2Hlrptk0ea/oMAB3M/KOjKAJNlgzXzrN5E4CufEpnWqLgzqk+n9B8mSAsw1lid
R3P5UD+okZ3/qOp2Lqbbp6LBCr141U15MsosedWa5QvRc+1O/WlVLpY1WGTNqyC7I8H/rTo24lvI
TP+S2CYRAhFVIiV0+UzKuum30Iwz4e/Tsg52eHmMLfp+GhpNNTNvt/qbKnrTNGFNnfjQCWFBjDA3
abej/KlBvtbhHuWXWLuuwaKLKBWXWx/QHFO/Ccf0/oK+ut2PdVGc/GGu0E26BmXrYCB789J16/VP
TCQ4NElaw9wZwRUD0G7U09c+KJOr+vYS1GDtC2Z3asVTv4RXWunWplBqmD8+oWMeN/5COnfGOe6c
eyW5Ql2v7wZRFwdUk1xWOSFjphirLZJoIN1mb3NQ09JtPWFRUeK0KDNfq7YPvsFueq2yXHshjSEi
GSkKj5WvnyLpozetnlzkOsiOuTHE5MwtYBulOtSgWNhOI2tGa0xf7/w+QZDRbInL75s+TPtD0TQP
xeKDD5nTTybnnm8T52vLpOeP/JkkCs02IYgJplGs2Bdf7Z8DDaet78og5wjGdW3p3gZPBp2b2sUx
Nel+g6RT18+Nk/1SpYabCDpLNYr6bPwZ2LX2zYwRLPhCWDfmxur4kwoCRpcopyNfi/M9o7OkYbTC
T35RG1x1LyGSjEWHRk629T092KSCaL10TGjUoYQytc/qgBJYADEr0TnninaYn2TitfEr5+A5fM/7
0Hpr4bXY8URoC6EKmeGZJ3U+8S4jqbYXzhTTKRiJlwFWsQqA4Va5Y1znJHP3IkdVHONbr/VPgZ0t
ny3whZj2x3eN1hYt9ilfeSOn6Jl/0BhkNimMHXLbkSxxac1146o6m0Lv16IBcJA5lbnuk6lezWHD
b8G3injcAGPWYNPllHNBfSGDfYlbAndsf1ixpP4b4YEZ9z9MHgFd4kD3AzMwdcvW/2liHRnGjBlu
4tMd8TD1fBO0jsvAt5n/Mz3eaJlho7iYSc6Su4T6YGMSf4XTNtnWXcheCIBOizmsGU/q1qcmIARE
PVTjHnqxPc7TnMtGjwiqYZDGgEVO/ZDeGAdbC1FJTMlTk5bIwmTJ6Q7JoY+vLmO/ryXki1Ueuuat
1TT/UiN12iRVND8Xk0wLyaPsKLJRf21j9OxooL4RQGiurL6abkv4OmtAMZCimZ/YrgS+Yr7PLuGR
qOcyLBu2fhEFGedJHSLytHv0PZrwwKBLeJDJ0F4NSviQ6MzSFt3NfHfWC27nQ5BWy0qtGEWGXbLI
ul9RZDa3EKBX73j9i/ChwWaGzGCTD4c5mS8cLT7uj9iMXqx4fusXnXSPMa729lKAPSsIuuOQbu9d
+TDFAn4QToGKST40dUE9U6IlqUcNOr+LVLNjyo0nbMr3sYjCQ6tnpDlaLkQS3Nv32WofdOOF2FW6
evJNZ3p6GEQx36/7eiRDu3bwihQxV6FLBKJqk/lNb19Hd5aEvWV/10IREvY8Gmj64WgdlTubfL9o
S9XRnDzNPP7v0kVVJn965HAG4jxyPXoDum2j3fp7CWi5hZ6knjWe+c5NVRme+3j2332xc6SeUwfz
gXMsX1ken//K62LCjO0TSMr24gVEjeAqWTiMWhKK5mcviz5Xm6qt8pcIJuL9XkWtU/lleRUOZ9tx
6YPdfSczmO/+H2Hn2Rs3sm3RX0SAqRi+dk6KrWD5C2HZY+ZMFsOvv4vVfuO5fsDcwaBBsiWrRZHF
qnP2Xntok2EdxOgdu9qMTiByCKpVi8PBy+m+J8R2lS1iAp4sJEukV4LwtAPl6vBJGgiwVH9pTNwP
Zn7GNWe+dQzbNtxVr/9+ntQd+s/zRHyq7QnTXgpNWBKNP85TMBSonvJ5IqjA/0udB/WCSyoCR81p
AWyww4R4iAsqVgdUSGFgAK1IdfksM9BTg4bfgwcY2qXcIILYk5uoo0VRyBgaEWKqTWgEYj2XnBWp
JZhqRzE1FywSIbasegUkt72khVnShY762+SI9vzbZEn3Xmn6+Bu/0RF0wX37GQGeVMWY+K7taHKi
lVeH64EOhJPwZ1k0PqD3jGfTlPSTE1vfhRlyMbKl3zoW4k9K9tM1dXKYtKlZt0vr999PqPXnkOhR
v8M6ZuhUJHWbIt5/X3h5GPQOlEZxJJOSCCsvPM4yjq/9zIIMufJKOKiFlay9ZCaw8RPPOKBuPBl6
6NxnJb2eKrCSeR/mmbmj6TbfkX77k/nmT80cP9XtJafUOy17Fa2KaOlZaN74qZmRfbBdpBAWeoFL
5QCJzuoivv77L2j4f1ZX+OV8gcTAss1l6FfOv39UVzyTPsFE6+14ExJUpnPFUluuiHYdPlj/5isv
m4J7JzF+dQhRuWITM2Cz7V3rMupG9VSZsJJKGkAJaJt924UmtaSBOIvR6u9lU5Msunhytdq4xnEX
v+vFIrzXmSwQHrvHqTUY63nK4vPQWuifcit9CL0KsvLyNjA8ekcwck+KUIkcsx/pfvAITp6oa2Gb
yVpE1WPr7OZAfsSxAPO7ZPJ2gtBSQNav/RL1nGY6yhgEUiTnnBvhDC969l5SvHvw0AAiSU1BGvp1
v3ER6p5EbWpY2K1qq+gnY9Y8h4IJBt5875KMBAOrrejvrZLLlagX61nJwpWHpE1CLtsqqde1Yd6o
l4PbtIeJvrbw+h+YYVmLZDr5g74NxtjSkAmnsrG3qf8T4CKTKR6yAcobMv5UhzxSJvwkuFg5NlE9
JSdM1aKoH84X3f/m4+bQpWO+Um23KArPDyxNnW0YNcFtSwuM4GEshLO1oHiRrZif5LIXaRy3+4HU
odjbqfwt9QOxe5DtN0MgCIdxp6TdZl4tpvpt3etgBlytuE8a83zrw4u8yk5ZpBWnQEdElKbuxpoL
2iHLQt1Lw0+fD/eodRotFicrIGtxdRJATARf1PsEBDV1wVq+IOTQdL1Po0eBgLht6euYVE6plW5v
IoXEzq07S0PJxOUbf5+A+EFXXA31/BNDnziOXe+upelTbsNXzGR2yp5uHzGlQL26aZzrtJY7pW/R
QIpgrnzThiR/GeGOryQQjfWEaeSgJeX0IAzQ5ovcWlVSRITJHOHAOSW9aTnKbOVbNbbpeVxqvkNs
HzIrs1celRR/KVRkC7IKqR/U0X6vVMC/X5Q8uDSxtRL5bJxMJWgYZbnIcAftf3TRKZr+McdbZne+
4TCWGXRjrT+fEL0MQo0ibXQinpwno3DSX9pnPSv6LR3ZcRtOhXxsvdlZ0ztYK6GXmkrnYFb32Cir
3ay7hJUsHo3bmWyAeq0zkXYbKy/xaTh2X5zVvuRmXquZOzHTxs61qpoqo8BQIOZxbdhhfKXy463n
nNZZ3lfvtwLcUoUTzmeVDfGTaPt2gbYaZIXWI9qe1D6O5qWbaNOjkQ5Xfhlqf4n6TusK62LIzGaR
HMWnJgtJYlmmOZbbkROS+N5rCt6eqhkTI0Fc4uKQdyPru5vr7auDZ74Q5nyyl0qOqt1Usd0cRGn/
pCVPNkyd3nmugwYUoOsqtfuaxPuOPLBC7khFDsixlI+FoxXuIQwkRsHAF+CUY8IZjSEDLzSg/rDh
TnZRau3bGbew+pLZAEFGD6JfKc1AMuWHAIHh2pEJmd5LRSwnLwvI1dHTA/ledvpfJVcuogPupYoA
WfVtU9eYFydNCIzo6aIaqRtvFXPWXlCzVf42IZ18VJ4NT3e63Swo90gnW6s1rQcY566r5R0IHfT6
IJl5Vt8XeVyQsZRSczLsD3Wn8JgU5DM4R0aMFo64bJ/qpnut7H48/33YTHKU/amu7VtysELDfouE
cHY6C/KtGIpjvAxjCihS1GLxnSzCE1uUwT/MD5ZYGmJaDXbp/9Dlw+evRw+us6marmpFkQpv1RZL
rs1SI0yI8xkbcgITm8gdhlAJo25K7oO65ZlFxhB+Nmkut31ctXjhUEM4PVyTJT26HD7LwHHXhiCy
2uuymeD7CYj27Y6MAm5oJeBMqCjkmeZfo4XRYxrcMGAeSYoVElORH11nqJF0LF7zLntRhXSvNquH
rEheUBzJldL0ydKz0LdpJfJId1gbTO/lhva37HdJNhdggd1PqymI+AKbsPNnLT7lidGj1qDmUfdt
spnjWhx8MiwKT1Bg7kuSeYETm7lufQ60fH1z0k+JJrWtBnJ+PfVadUww6lGnQDbasAa+M/Ta/zT8
3Ty3UF4WTfry79lGCOIhlEfM6jZAxOXhnFOA2zkOscQUSwf6NPs8st0NXVPSu6DhfXp+Xh4V9qgj
ZbePwEVQzDkqXZhSiIWIob2WUQ3VckN9VL4oL6X6MEWGkVBPyUOkq37fz8I/Kb837SntXDIhyRoH
WTfzU0pJQKldum2IrPz+YM+Az0vN27rL3u8v05iIrYRZypPmJNaj9MMLmffrZJDRX2VL9nAaDvFq
dkgPbft0rZ42Pj3QO1XrctzmcaAdDUBmXpkIWh+VuC+dNfdAOCYk02bMPqfuZLNi3HK9JEc/7L09
LgImDXabH3EvuxsDfH7laclLI132NGqFi7BCeUB7wHkamt6z288xqbMTY0gUIn1XppgkaXAiM/wi
wg25f1lTBPG9ZCjAmT0dEsOpd2U95schCQ4NRugcapBnEVgtxLpNyvTSanxq1+gIOlwWwuQE7G/C
O1nRgFCfI8MJiFVzzHeFE9T3i75PqUecnOTsbuKW1K3c2hht5r7dvjdJgm+zMwxw8FBw0PooT3Vf
f6SV392RdJ0aItxHJpK5I+KA/FjoJYk5iejeCrv91Mr+GBZ5/zaZiPpvh9UXDBZaXKrqty8fxvpa
tT758vm9mh6rFx3S07oJ6MW2VknTpRMHrgFv5bbh3u0RaGey+dEnkLUz8vHobcpnPfxQ4jpFi2J8
Ig8Tlyh1JkR4SgSPz9hcl25Z7GWMCGatfD+0Z4xT0tDJhO9dPWdlsGtKX0JpCI1dtkgeQmT9ewAl
R9W1K+ld0FN3+21rPczG4mBJiA+fOpboWs0D3wF67Yl45cmO5b2NoKGVidgNKelYaoFpaYS5aG1M
pF46H25F6SmbgFtmrOujWWyVjS16G5Nae01iAqczWvJQe8GrBISNYbtoHmvgorA5xmFfRE23UczL
MPqhL4+/DhXpqpuK6TJpwflWdq31BgKmUYy7STeZIRbWeJgWj5SoeuRZwiareHFLKbt/RjwK4YRa
G0HoJanhnEXlNQzGXS3D7qyqvrTeK7oZ0v7LN0vrzoCxN8oHFzLBUXVkIrcdz249v/V6YaxUA8aN
ATI6djgdfoPGnFYGl9s5uDXyHVzaK19FeASVfQ7ttCZ50kR465bhwUEI3KOeOakSkgD3yuAUIQtk
gFLVbPViW1W6VseUR9ftIZhVdDXVeXXrjNtr6c9QM5mOg5sD+aDyBSFf2Fdn0ppjw9IOBaY4pMgn
P+wkOhhN0/xcNiyDucvoDdYZcqhOuJ6HdgDk11afK3fTyxrvB9OpaF8mrxmsECQZWAAMOJWrQJsP
uZ/qb35g7b04dH5UbvVtQlNM3CdOggcaL/gHdWjUWhJVV7VV1OEXyqrPjOvz2baNfFtYXvlVi4a1
MMmMXIKIIcutstHZY0+VB690upMhsdu4qliL5+jiiogknCBi7o8y8MEpfQzEMjDOxJCIDcg0zJyu
eMVk199Rf7RXLs08bJVLuVXaXnFuGz74/1hps6r+Y2bq8/cBoidslO+U3f3l/X8sRJlGRB1dnfqc
R8a4mc2hO2u5YeZnfXCLldvAR/WDOFyBW6dVnKw7VuaoFQzj1SFzYmi+e1ZN5Y2mrG8amNeXDANI
v49d2DrUqqAkKW2dRErb2+FmvDSLxbDHdP3qndQcKozCN2FTL8b9426zyiwvEAHCC6kF0S4K/PZe
70t/5eM2bsob2uGXuEO1oEptTI+qO8lqjsvUnLbMSTB/BWVE01Xo7yhQV5ZInA+zLad92CVvLGnH
Veul7kPX9k9Omeo8Bwb7uUWFW1cYxSdPJ2l0Ua3W5W6MZA/+t215BJr1Icu6YJtCBDjHUK7vqjQe
NrLFVVbZln8wKceezXGcbhxbQwvuEqcEJqxEL6Auj+ox4NZDg3ti+BSLbcBdXm6PB0f+vN2JDIbF
0rxX0nO1FQRFeriVca0hpfGPOnpDh8T/Gi8c1GVevZC1o10RVN5Z3YTq0dLEzlO7jIHl1DkYTRBG
R3WlP6qtZNkqg+oL6SSL5L89qqW0QlX5rkDOy1WIUMhgwshoOQJKiLa2KX7aDTdKPggXpsoC0lZT
Nxcfz/ZWvGWOMG1u7dq6xgccQwoB9epSd9J5A7PqSt3sqY4tfJyCcaMAh41NTldvxXSHUaGv1eIX
Vhu/J6rWG61pDlJm0QsedTD04gCsgBE/SmPSykajWntDUD67IX8Q7uDxUlt8zkl3mGWbwU6ZxfME
pkeWRV+9IB53rlLtJ/lPF7kw7vml09UUmcd4aTi7YaRa4LLCRobTv8TWArhT2U5B5cBJVd00rOPO
TUxfUwbZln4EZLXIQAmb8vD7DxyHotkyb5D4RaFmqQnaqDEjLLjT1CED6Nja9zqSi2E43yU0cqGo
+GJjNDXk2MpsN+kU2EcJXeQU5eavrTbTNB4W1kZVRylFc0MkOk/ApXY6VNGDRhb5USVMyWXijaHv
I5jKyxC5/WMzMCh7c/Lldh7U7hgNC53uqHqoseiijbCG4JxNeXWt5fDiyoYiLs+QSIMX+4QuCLsA
FzSuta1SsdPkrZ4bAFmBd42XhoKsonBl1kl5bbFst1D5Rz9oH6VOWtwcIw2+NT8Cbfrxm9hIyJh2
EWT0FD/SJfLBlrTkO68Gf1a73DBGzEeM0jdvNN/SFkW85nav/TXjcr0bQ8ejDj8gjFh2RS6/eNkw
ktuO/oHulX6sqLe9SVpGSoXWjMAP1eWalJG59+slW11J1H3B8oR/iOXFggJJyRejptieST0aQcOA
ux7rImJJY8QXRcBSL2bgHPOe5WXKsEbxBxh91iTBRsy5demXQB+HTDA1AEKl6gmyW/rpoEPKVU55
k2sXWR+icQeFs7ZCQmU+ibIjrpNqzcHlct8lk/TOeVB1Fz12yZ63hPY8uHq8LtqxeSFERKy1AcyX
ZwbNukPWtokca96rzrlcdjt4MgjbyMtbqiVBnm0RltoEWwnocc1g7GPyA6AqQOGNjGa6qNW5IM01
0tpq05gSWeE8kb+VW22+A5pPtZ8B8i6NCO2JayISmQCbj0bWYwJaLD4ykBdNlhjCQEQXufiqNrQy
+Fro0nrCX8zvt5g0HSDIc52MJyJegSWkGSw21FNoiZYyW0wkyaXQiQ4ndQUbCgLS17mEt0v618qg
hprUbHi8ozb+fmuA2Je1L0be9y/1QLB71A7tEWx++F4aCG/5Vei4JtmJbqC293jGYxaE+1lIqqOV
/2qVyCxU843Ol0Mu4a6xHzvNu5sWrbaq2PBcrDaDPSYbda2QbZNv68S7BIsfHEnaJnRbJplobe6l
EbHW6OoHGSbRnsglKgCDcV+1cKk+E6/w7pV8uEoG8Zhh/RqYEui5kzMLZvBAHEAgUycZ25C+jXvO
5vNNP91PeGHI0hLXPsNf0gStcVRT8jFn8eXUbbAXs49hwMDp/lsZZpP8py5BkZn7umROqsA3apgF
TtQ+qLKs14yYaamtLJ5P9YJuzjt4k5n841jittmdXpims9dk8catCNUNovNWaYDV2coVb/T3O6p1
zOTBPGMpvNM0LdkXfeH/2or1xzkJnZOqqoDhCe9YIYiMM4ZbOr2GiEbXdujDYFMzb9iIt91e+ISD
zsLYGQBkHmr5plzRv93SFs3wFY5oJABl+xpJaT/PPIufG3tD5xDb1SywbnfjSENmCGP2g+YUaFLe
q69N4Y/sGsfcaSNFZ9WQc7zoqTIc74rzX55/H4+QKPw+XncQILg7yaVtxquTQOMJtBo29PL57WXX
x560sOyt10Cn2NENT4G3/J07o/ya/KV+lJlbBSUnMe5LfPUczSqD5GmpWZcs9nXAWQ0SSYr2/968
sP5IZMMmaQuXRpcOOpQWxZ8oczM0NFPoRba3CEUGcPp1ln60DEzDfRIY6fxGcZ19fy4ftRKjqT3a
1Z1NNNu57gZrqdrV19YfdSoBrbW1auadGDbAz3L/P+oaIJQFNmuWPkv0NgYlFRQs75dz3N7HSyJh
wRx9V+n4DVrDiS+dxyPaRqeyUdLzzu3iTUNsxGlMKut96pJz7H/8+zlw/gRS0vKz8LATkWM4QKid
pb/zj2mzE4i+Ch1/xNZvT1slca38nAZv2hf7vmvEjnLvsE6z+IqioX40y1oADTsUactsV3TmEzTi
M2ZcuKNDbl761oNYveyaJrWGMJ+NjValx7L1+/dh0NeOCO2fRbjAgTXnw50oXyX0Vp5kF3d7mjq0
ZoIg+DW5VNNJPCNr+3OqhfMAPvMGEfl7T5kG/t4b6/ZDhmH3mCeYq5ypabaqAGmZfY33Mf8Z0vo4
jzkLVzj0zsXkmQ7sOsqPjsGAH/q4+4PatZ4EEpQ1mh7njSIiJYHUod2Wy5ORTNP/SgZ0lrbqP9uu
Qtctl0hA1zDRcgN9/u+/QV9RLM/DWlAreCjoqL37UbB2VbSdGnumttT2GGlrejxAftu+qt4tP/iI
aJA9lEZkveXeZvKgPat+ou3rIDeWpKFcJ8i8y9o3icvg+Pt41Gm7qW+OUUNoJDwz+jOmlZ5iWcCr
BcB5bMUVpnF17XMpX6wUM0BciOESma58SQey/uo8r/dOhsLBCeviLsaVyyXjBpjqWUrwS0B9AXhz
gFKPSpOBYN+wNNqUcB6vwCK6R/IfdvSIAWV0DYgIi4qerHkWpWSXqZ+q4XpdJ6VtHm+7DnMUY9Fu
6f347M4QOhQjsbGPUS3K8+BTxQqW9jGQzub24i27eW3VK9AS/iP+Fqyb6BOfx2oEjFifWm9i6O1s
Fy7EsAhaZ8H4iP3toPpiFtJduNcTvs5sklS1UrEpMoA2jorYGc00vljirLQbwHMwm4zQwGf1NyOF
torN4C6Lg+/SluarJKg26Mf2mLfudzV3Ue//vZdktoeojdV864Tmw+SQHtBX8fSVGYzJA3WKH9rB
NB9E4+P89Rl26XEundGClPZpcF+1KN75UWV8OMRx7exGR6kWuvrHGMUbYrW/aHKqHgYui7MTds5a
y/zqww/Ic4xak/rd5FiHlCbT2q3aRysW9YeQGXM98gwP6mtjKqCxIGi8SZyj1pXTKchnQnmWCw16
Dk6pKn/1RP7czhmuHitPP9rhTQ3wpc+jPBhxfmqzrg7ndhEfITsPMIoqJMA2zm4FDTAkBTY9s4id
s6z6BTn5Pjcr+f7vw57757AnCI8lz8k0TBQmtO6sP2+5TmvkCDwjL1hiNw016uX3aG04kfaA/MUx
Mvu9HvW1upGKRPw6XqTh8owVEgAJ+QieGVpH5TlmRmNeEit6B/AI/0W929txsyCGT4uI+QuFHprV
BARxi+Hby+DrlGRnnylD6avGmuLvbalv8pzxcQz0Cxbr+mvd04Uaa66KzB+LTSySO86QvEUeY3C/
s/5rbwzC4jQqfhJzywSsVcHwqxXls9oiKat8jkcWDgW9g+dw2Yq7vlpnvkuU+QLGn2fqook5IZ9e
DGsxc5eDncKTGFsL5TnYjI4CO+sA4zS6rXxRLzleElq2+pNcDoFJl6sW+8y5MJnW/ftfDt3On387
wogsHPbkR1loTXTvD+J1241T1/daeGwdltjGWPsvReB7u55Aui2Xjv8Suy1QMrjwa/WukdfTXZgH
39SbBNg4T3Wf3r5TfQFVYRYAZA4Kow826tBcVtcJaPH97Xt8DKiO3fon9WaUwSCgdUTI1fLjfv90
9W5XkZBpE0+17j2Gknno/XUEcvY5cw/TaBRX9dI4KepiLXcJR+RYMppEc4TVIdOpjqpDJqBmIAzu
r+/CzjRf0ib48vvfGBDdkAHFupfQ1vLqhkMCBhjBq/qSsU/umr4s7t3eucYm/Uc157e1vDnWOoIl
vE3EeQKOuRrO7GxUw0bmmnEQie+eh6gwDxCyXJ6XHCv73DvrjYXMTiZHpzMC52TgkH6k1OLsox6k
p2rgALTRVjLwKsqcOuqPWjfhriz69xoXDpWnxjwq9GJt+E8Sa8axX5byBCbqKyeGq69aagHaRtZ2
2hd7+CbcYPiGi8rahJSP1oSLTaeydt+IM2zPireiLNuAIU+5/qC0Gya3zEpvPWpxuK1qh7sgJ373
nb7G64RX/i/dIpMQOutnHIFAyBBKrMogskjKsACiWVkL5KQAitFohMF6lQ8GdJmL5B00eTRPwQW2
+1bdqnPmn3qU6V912Rdo0YP0OdRJdW4mV9tleaFtJf1AN068fRPQMWyDyNnYbvtWOANCVSTmWlgE
/9wiBvP/HfvH19F/6tuye8GVgAab8m44FB2dmGTE0ebE59Zp042yTmSk9y0tbDR7tfDvW6VFDPVS
bJsRsp+qNBnJwKVc0iIe05LqKJTFp3mI5F02D0B6l+AUs0JRS4X+S+l6+UZJ5sjmPGo67bB1MdXH
G22l7GEaWCJfV4aoL6VV1+9WeFXTL10LvyURtM7Ki3d9Qn2VAssvgHnpBV84v8FZHbJnotIi49h6
OPBUUWEIJw3VVN3d7B0Fj9hjAXwbG2nzo0yNznwoBzRlpZkHW1QC4uH3VljFCxZPlyclaxG9ljI3
n6xTDXwsWBbo2gSJrcQEg4/Fqm6ZsOqYC4K3zfVvrWzhkOqu/1HjRxAgTRag81HB827ijdAl8KRH
du2VKIPiaYLBxtbvF71xx6Pmdbev+H3cWXODaBc00+ama0W7/q24I41C34DNCTceQov7zq82YpHx
qlpoJCPW3zCHsOeDyF2FA7YLAturh64sv6e5U777fRLB3cJUXU8QscAweFzUerUXNeIDqO/1B2nI
GZfJGJzm1uveU5O25nK8KrGAIiPbqBKFHrwT60atQVKvyMb3UIQZLcjqUfXuE22c9mXMxPP3bWjJ
cL4dSztXHrRYq8G90CAn8DAEc04JVd3hiLA+bvS0xOjyVVmR2k5/OXtz/fhpNqrso6KxICA57ETD
7TgvhhTAzSOEPTBnzTyubnvLoWoqKRL54febbUwLCJUmpsde3a55ejFy74aT8QzR5efMo/YznboM
uXSiPWV2HNI0yLKtCQ7jdi0ndFdqWfdnkIrWuy0dhMn19EIEVftoBME7fa3+XnBs05ODosRfgD+b
vZXg65DqNJr6aSiS4mVs9eou1a5DjrhCq5y8ge7yEpVwkm+lsXTgN6GjwG2jH9sBJ2YZxb9uA3UH
0I15x/CxKQXpptCneFCkoAxc5suntm7IM7O1XVdW7l2RQ/wkRDAi5gQ1u4IgTYW9zLFP/kIIx4wU
bGaBFFsYfnEYMmdYOWkldqoOGdpVD3e+dlkqWPs0r+XPZSOKqeUvG1r0a0O9BXZpY2Lwb4bvtiR8
U/XiVdJW2qfuMZOVuQqavNly+ojxVHFZGBIYXQFA0oJxuw2G7oGCqWa9Jzlt/ybynpBnB89dE5+o
mm272vHuVRVySvPqNI3UXm3p6o/knO0aK8xWio2rWoh+TUXjdkHZcfmosDiFj5oma2oG82Uyg/ok
vObaoak1Z03LclDhHhMAHsc7jhLZgE7IVSMeDRfY/218lAbOTKPW8LhxV68MJIXHpEkWYLLdXoK5
+/ANk1tMvcusU9tauWPXnyqmQQ1pTpN5B/KX3ZWin6kXYMgoVYH4bEZ3/FZZpv9gMrF/QAlpnp28
vtz2/j7uD8LfZBr1T1BqFIw4YzrkmR1zlmavdn0TQFUQZOK+Cwtn60eUNfp5q9aKaTja92SZ0Lla
lo5pWfI4L1Jno97NqZmvMc7vRQn5Wf1uI9Lwx3GOtsFI4oQ/d9TnTWRUrN3Lv9x2C6Mt+GtYoolq
w2lfi8L6kiWNdYxpzasr0qGKcZS4tFeVL5Jn595aMHdqu+jQVo++y7NGRCgGkZQ327LRmIFjLQXO
9IOOQ3S0SkFv0eeZggE5OCcFkWzEOON14n/813E+9ny8UXA9eStrBMPT1vTCmgCoIdFdW2US7Jdd
mLPRNpKZ9pBI70F9hTqkalQoHX99gxP386VVOaIql5d+pQZ+vm7uMTbMhwkHuppndNNIQtrgdNub
finXo1NTshYINXN+yUudSVda3TU+tUdSfE39oKYOtWk1d2HwSJU039woYSmS9SPqhwoRjC02WTnV
3zLaW7ZXrQpAEgSrtCXjcI1Rmirna8ca8X6O0PdUELkfciP0rympD+jtMbF6jbhoBTNvo9K+ijSF
yD5O/ekWanBzzaG+e2/L5mgbQ/2kmt7LnjUuPSKrFsdGlMkdoTtgZDsCXyorC7dQwlkjSxw8O0pp
q6pInK1cCEJeNDpXu7W/tMMYf0rBpH90NPcxNOgNGlq8TTvSVwg+9N/reHxQq3W3zB8N3ffv3aD5
CZ203mEcb459mVcvoxeiy15C1yYW933V9I8jAuAN8u5q30H35URE96qfpzp7XdEggacmiumgPap/
fqBXFrqJ/lmX0cIvq9NH6frv0QTcLUZaQpQjeLk0wfJQAJM6Bz7Y3KEtedTHdrpySl3+0MMMI1dI
diAc8hN80fZb0E+QAOfavFZDhrxWI6BBVLN2y8MwFNFTTyqi5UYzQzGGMCSKbeeb2w9r1c1Ux2FI
Raciil0ezCjo7LT1jr6fO3hzaA1gAGBaN76oX029KMRLHPl3UquNc2QTd9yks3aJMzgdrp5YTxPZ
iMyeg5SzPD3aPsFkLXSpgIioCBfOWL8WDhKUlQ2f65RqOBxLmjjPsh3psHVG8uy1zeZXp3veqkl5
lCblA6S3lXpkI/nu9naEdeg2Kbdj42hZrUjvpohLb7CTYJ3Hnbu6xY95sX/X2KB8naXhPHVo5MqJ
IFJtNBYNWn9UmpBFxQYiJU32Sh0STZV2jirzAEDtoSot5wc84a1DJ/Bra1AGxkoa8KiNH2dyfrYj
KZdouoiuC4Fr3bZmgWG7bpxyP/vVp7qsCx9+Ux2Mq0bTsG4STvjQuOiZR0gtmIl7evsVq4q7JOzC
K+iXjYgr7R60M8jhlEzV0hurhz+2UAiuc8cI9ksx++zQw16VdKjEKg/9fkW732CpTy+3wRZ3V9nJ
A8qMN3XB6Wbk7PoBQ0xqSv+1DINNaWImDuPh57JR4iL7Gaa09PnvOOCZ39YCYKlhwUZUv09vhfee
iTTViPr+aPdt99wJ6FvT0nu85YvB4ljiysuRDoU+fgf6VFVG8iOecIMGeIwezUZkjAbAWurC9F6R
8r+1iFxX2CA8+ewi499I3ZhpgtJVWtpFNIMIyDJA6ho0Jg6QTwvvaHr1yqrJV4ImdB8n3a+XeQAg
TJfqnlSb4qSOIyz69SaSLf1UGN8awklvkprK6i52K7EVhfW9qolY3cga3LSG5z4l3rYhwPmULr3S
vp2I7CqhX6uJwKJUCBM+kxKAqiA59YKkOIUI0kOaTEmQWsxjhFiU95PZf2ORlFLfw6CD6E7BHYt+
9s6Ra36XflHAXy49AnPc+Wgied6obHNRU6MxsOcDP2mNHfEL9iuribUqUrEq1LFKWc8YKL+rcDP1
EjUgVd0Mp8WSjzWQwfuLBA+fikKSy2I7yMrhwcwc80wYHvetFrTrPgyydYUlZLe4cw4ysKJLk+Vy
5ZtQyPU4u1eKV/Vr5hUes6EgecbRNeiJZj8/JHqjn0FF5Fsq7m9wdhz49gx9RnPt8B5+F71pUMB3
5T0qy2mnVwnxeua184v2fsgr47FHof8EWuZOXa0YOtEiJq22HW1StEMRI56crB+kKHt3zUQUJJrk
KnKKL6MxmItDc1jLMNCfksx5oqYfbhuc9bcU5UAPtM2Nhh+E8tQzR7upUdQIURUGk3b6eMhcxqMq
TnhZ+pajfIauChISyZO9pvVKYg1d9lWlB+aur6yLmdvE8qYp3qlSh1yqEa9e9Dy1mNCuisF5sNNP
v0e96IXC3Mb+sy8pfOHdPjhMBbqivMaGf6GE+TS6FeQYc1HhtfPzCOvXkXSUm5wAjpIuLor742As
QkTpTFtr4JnUj/PKGC625mubKgZJPVTUwmgUIafpV01v+bsgsREaEFKY+CYIAA8zWMAnTtEhrrFc
MyUO+ishVuNqtIwevsDDbPruxk2adKdH7VOSmocpNsTO9FMTpdJkU5sHmzd65HvzUy5jys/18nTn
e/NVx89uRKDrRwyUc6BjHxh6sU477d0o/ac0K1KM26m7dQYKxnpY/CiFLnY9VNw68g8svIiYJIt5
FcYWNZgpBfXZsXSKpqsgj2Xv590ldgZzxxLjNNjWeBSNs6urYiIfCnQWuI2nKMWp35VWvo4Qka1H
OvErbuYXaMMDtyqK4B7SZfq1N7+WzbqoEnqCxbiubPcy9zLeUOEEcOehrzdsk2sEKezGgLlFxBby
+vflfJF9HYDa9IlnRXfT51RbBBOzbS6YJLXUMY4uiPcNkNAn0ZB3o/fQNsX0Mrl6tfXL5sqD53tN
OtLG6hdD1PfFE2XPCLsCHhQAowto4s0pApjhNc5929qrhCvAGPKLsLT8lKTavNbm4RtlM2iKMP/a
3G12k8Asnk0k1rYirE7x5D5SDfg+dAUUt/8QdibLbStd1n0iRCR6YAoC7ClRfTNByLKMHkj0zdPX
AvX/9VWNanAdJm3rSiCQefKcvde2ryjHF89hq9LVXINv2SCatZEMoee6wn07MndULnKYDxFNEopn
VWBlGt4GDsqkc9pHIYsfU/KojzpiWsv405fyKYlLpDS9ui0wpipLIX3DWb8p3UJnZmoerAsSKhjZ
lciAZxZ6RSWCAHNVzYWuffSD19TUGKdf2pq9LEUiw+Ef0TWFZjm5JHaEc0cQdk6D21DDjeI0T3k2
EYTBktYmnJu6JvaRTUCRU0Iw8XhhkQOEi06SvWq8lEOjY82GmkwMSkaKWashuDQzz6jiD1MxjDPy
dY0wNo+43YIPFdqsqSbfCEj2TVZMp1AmRZCr+Prj9snR8EuyZxvASeu3Zlw+igIJhN7QHwCtGBhJ
5vgAdBq68Wzl8Fk+9RzXZkyLYEjMaK83w71qUgh0XfJIsld5cdr0PYQIJ2Zn3lhJDSiqXlnO36AY
482SzPwcRFyni/o+JcaZoIIfKplh19jRg2EN/CA2vS8IsN+trHMoN7rihVWx+KMkA6QrzZNwZhnY
DcTCmeajNoBWW/I4yG3F3WjWuRspqqZZ+VHrRW6oga5mN4R3idXfOYS6e7FZPdTCRnA8pDW23uVv
14m/HYFLXHZMK067HKJa+1IA0kfT2F1n6Ap+EcZiW/VEhInslYX5Xp37eWMntDoA6TqkEmww2Hy6
RQvPEh2Dl0fNwr2cR36XlV0wAnwib4vMCUotAQcqpXvhR51OQWvuUtnc23YO7En7UKwl5DiYvPYZ
JXSF/QpJSgeXtmCAO8ykPFR5esqSdGf1DiVXq4D2Viy6sOVLRP7fnmixilkc0iTX3EEVei0lZxOA
2BsMRn8RMaYcZLcJnIaxwD7Mfz2mg22ole/oJjCbKSlqvuJn0JuWiMd+m2uy3kHR2cmuzc569N6F
drAohMMQEeVuqoFCzaXRZPecrhYrP8ECZjOcFBjpCd+Hjd1elMk99NX3XK1bv1HQUEIz2gCsMNTl
xQHWGNc/er8MOzXBg5Yhu9ngDv9xcHD4ENbj2PziyhLEV70uS3hmYr2xjbEIhAJr1+qewi574rPs
j1ZMnFwT4WGyhuKrUzWuE0Dcjt56Hj+M/A/6SX2owO08hEl+EKj1graLP0opRm8S+odhzs7GDcP3
LrLlTsYNS5NOu6/Ncl8HGn+pG9e3DMHag5bAm6LeAl2M90DjuIPngy6CYjuRryT6CDzQMaDswU4A
S5FVOPjURSA5R4AeWgs2tR6BoDs+ZcalGcG7uaH6qkt8zgXHKV/HbrTpZ2UrrCTbAp8ZvDLqk/us
jE9gzvAEm7lvaAuTkPoqyYKCatDam1xpba/QJ26/5h8m0oclbx+aAZICorFsiCvftKyLhay1ykw8
CySz2pX1Hpr2QAv2S1XKMpBjX2EwRppQG/E603omDutdyDj32iXlJGxi72oQG6ehTSxijUEZcyoF
wXjsB6rxGQn5UM8AdLhunt6PH6QhBrMpIuoxcwV00YhCU/oUhl6INmib0Dsk6CU7hhioQSDmP5MW
PUKuHgMmEoCIxYD4qdUZkCOf3Rh6/ZgBbegz6+pwXmEB4tPKWqzHqvCdrsov6BcOnF+jU9tKzR/m
GHZ0qnyTsvtYLNp1FIjPmZG99uj8j3e0VL+rUr+GNhMt7MQ+Gr6vUle5dwwZtGSHEJHwmhCjp80z
LjXSXcAqOAo2rMm6pOZHRDZUU/d5YJmclSeNnL6hPiN6Zzpib9KSs9xoIskkoWgruvJOwC8Bqzzv
uZasrzxEbpueHWB4ngyz1jPrKPZt0/ko09T2i6xdV0Xn2crCB1vQuVYrhkE6B0FyQojYjq5Zzxws
w5qWNeSYhk4eBgOHNW8tNdlP9pRPGOCS5oFnUPWbHmIg9cs/u8U1DUwel3bZ4q9X8IonEKLjarpG
9UddjijLkgw61SQGT0I2svN4QTxFgmQTSZ5TMpyCKM39PCnYWXOoIOTYYEPUlkshi4+i3xhwoL2q
aJ0Hszs36kcUFg1yCIrEGvtI0o3kmFxGbaTicTjJp+maMNgM+xSfKXHJGfXH+K6PaeaZWWJfsqm9
1lOPgFvrX2leDf4ypTQ2ysjZz62oKO8p7aMhcry5cXSfnjtJkqDDyiVKPN0a3YB2YLbplCTfamu7
acSN5cB72Ahb5caWRb4hhIE+T1ltxxBxqyYLwyMRgJ1Azf90tOSYckyZbwGAj7jAqiKfjYTUBNHB
l7XWEicMi50wcALPeqwHWYyzYHGdAP7ue4JQwSi49fWlFs8k7LSzFdjYH1m5IvTpeLlaqf8jKcOh
72ayw9GRnJgoIBxcjjmdSmpx+vImQHOAT7RWdTIfiOR+EGl/qtiDuX3aEeVrQILmFUVAiyBYbmWD
f9xy2u5+MnJAAFxwaZjvMVFWvi2p1bQyYTQ1z5sxXF6R/JwjmwTwceZpHzTrc3Cio0LX/Zy6yQ/H
mugcL1KimeDKub3xxOT92Y2nElHRhBVyg+ky9Q3XvTqEEePoIlKYeR4RNyU7c5f7cLvI5V70BO+N
VsGuVHAQtv3bQDWeayLf4nGCQu/8lOyHeZmkXqOZpT8ZaCvqrqA8imG4KYDiYQ5WDCgPmqtfDIt5
U8bRCzeZAyN6qv2uZ6NFHN2x7BIULQpK4tx+RkmOxLxY4MXgj+LBbFM92aTSqOFRxNckr4s3nJhl
amNVL/ApWlBqquGyPi0DPx7iSmahYiOV6CUqqnf0oduKjzXVOr5eqO7s2AG3O8qNiwVhp3bxFaPF
Gz4LygWENhsxmDPZIvUdxwcclycFxxPnpRnVrGOcMln8dVImVFre/qWB4Zx6/a+pVJVnR7Hq01k7
UVCNm9Eo76LUJ0NOR19G5WFupZHdjaUK6WAsvVG06m5k5DXqFoanPls2LoMfJHUs8ZGHxOXUGlbL
m65yF03xX4vcmtXTPZiJeCDmzOvgKF+UosdgPI8ecJXSZwL/p1+1xNDNHDhQf4nHObQ8Crmr0cSr
eIQt7cJc76nMH9kKGAZQFrp6Uh0HhuliZYBWRf6kr3l7AwD9xia4cXbH15zeRVVtiY7vpfrnlrGk
0FTfOgm0GwCmWrtofo1GXjB3o58hrj2wqKmlcOgCM7FfiA4IN73F2cVeXDLXkfIT9eCzfnE3rg+y
cMa/81jsURxD+e2w+FmJdrZByygyYkBULOUmf5jx5hBw9NnqkEXSxfYyap4A4WEDQPqurmpxHRrm
5GZ50PDiBo0FhCyqOuuQ0cd6RIMazEjEs4WD1VKy2wDYVT1ttqlhy+67C3VfQo09jZz5ZkAAVUQm
2bwwzsjq8g2zxZNbk6IFe8cJZiT4G6uZecqzYeFQ0kFaUVAutqaX6bT9dNGgcCT4wSuKSl+bSfZR
b6sCQ238YY20oCxXu7oR/uWQWjfo1JUtg5JcljHA/BBakvPRlt270vYbTcoKiFvyEua1shl0fq7S
jD4t6TwiJMAoLslHJhxPbofKOENno6uuLBeJa4CihMI3Lu0UUDKTzy5k/R9DZwtcAPtOe1fIiHtU
gIUhjbTT8V6LWB896egdE4vYDZqyjbdZyDG8KPu9yENUM6IOA5eSi9RyBjtCL0l5M/uNGhIHl02I
ChsWL0ilFKtd/d7GiGMSe2QuzDhrP5TTtUrC2SPQdcLD8JeFlE22YMFqOZnZzkQMgeWM59GKcXwO
NW2rmFnukOUHUFEs58743PXdlbwjY8+NAPmdAm1wgi4X1yxWCuqhv80yMFd38RGDTyYBuuChSIvp
Ke36x7lMGwyvbJ+A4CrVrjeJmkwXEb86U1V4iy4ZDDu9bxQdhIsktD1Y4hBcluXUZXP72oFuKgXn
w6wgj7gWgQGmrXc41rJTcba03aeaBJBD5BChQtDb95SNBF9PcffgTOnGCJWPKULKYBhrWnEXHQop
AvigyYxxAim+t+CXZcpTvuWcNfAjIIRY9/FiDj9wA3LTClP4IulJ5yIHjsa457JeLGyDvtTKdJeb
fHc94F4cOQYFaPawcll1M4MZUqsb3YaurQH3Ipdz8PRWr2GDYHwYot490IPpjqah/lML8yj7/mvq
I8amHHs3ZY42WCHWQzQl0IMo5pqIMj6seXGeE6dgbdnQG7f5V87hN1k3lKqqcUVYlx8ZGxCZSfwp
6Cc7cInV3jCTNmDHK4R4LfNRRjajbLf9RzA4B0znEIfdGxbOx0aJ2wCS5DXi+7TiSbsmda15amWW
m6Qg7zHn9DGpAlWiZW71uku3bLZ/WoZpAyBAbn0QnXR8aBf/Kwkj8injo4211N/43wI7th6inp1o
PQabjREFVq++FQn9OBPsgN/n5tmaxcsCVz7VnQcrsjNKw5ASuFCem7x/mZLK3ghtftfq9sa3urOV
Kj+hLbbo0y4P8H5Pg0lZJ0G8SZqsJ8sOPbLYC2pBAdg6TND6xNFE+IHbsEznFRIG5U5Tied2rPlz
hqUORgVTk6afS+Q920mmHpk4IlDqaN6FGlbIST7kSmygkRDPAxmunsOd7pnKlDN+ZVwYZRIyk/mD
K+GY96+Jm7q+M2Xhpkv47BTCaevIKv1U5wiNboXrMaKYbWt9a0vStbTU78R4XL86ARk1WIQjy31G
E6pgSR2QhvdI+EuFsX3LZmuSPTANelDX3acj/iHrphs0QkHqZydjkE7FmsUNceFU1nU//VQD0e1K
haYPkGxEJ9RuDtaamrJ2u/1Wp4hEb2T4c4tEG8I7GYxACRjWzY9ZalIoAIDzltSga9hPL4qWfUO+
o4pNyYTukF2yW6AqIZmKDmTaR0eOQXYAuBZ83BR9wVTTNlrfcDsP2G0IWArd8Z4nhZxAF0JjYqrP
HWa1sVR2ltq+aBFSKoVEMoiJxks8w90pUvFYpsufeFjajVUkuzIFLD1oE0EUaz+mMsn/HBQ+f7LY
FJylkOmUOJgV2mAup05bWF9GRzy4hJNrjy6D6i5l53EtxLHW9DzSxuUY8u0O0vQmtx18s3HIB6WV
7rrfMjM6DuAP9HeYYkfqTi2sad9YxPiEuso3btU240VuSP4G3SstIdyk+y5GegJMJ1yG84vrZdaZ
43tE1KPKfFqtToyyF8oRHoxw1M+CSKpTge0mJwDhTHRX7xEhVnkz7fdZGL5M4Udo5YJQFuCTAfui
6Mx3t1iuaUaIjXT1+9qkNTY1QBk0odF7c3VPm+JHNACnSnfukaxbdA7dL8vun1q7vuZu6CshQzpy
3cXGIPeARdjdxSrr5VCJ715begQ1NrxpyVVWyvhzUuyATgBd4aVC+bYm0+HC9mul3y9Vs7r2YiVQ
h+HJZqbndXWv+zm1NMoni2ylNt05XfoOxK3gOGLOa5rzV9r2zYPR74xmaMGbRBtU32vXRAON4jAT
sAr0CTkZXYI/31guXTOFKnGs5b2++vEdmrpn+u/b0GnQr62B3ErmPiz6gp1oDBPPzTjHZ+5fQH7+
NLG1Qtrz6Kt8D44cABPgZl8ChQQztFEx+qsyeSlmGe/d0PTqhqLLLOsyCN1p8e0NVst001h8OqSg
PatqD/9zjRITE8DNiArDoaqPy/5lkDqDiiga0RjiCbUyrIATNKBU0lIk195f5UkLe6dbaMuOc/CY
lN3LYuvYGuv6HA0aEEDR3pP38MeEeOpNBOACYAUEa7OFq3ZsBFWafw6t8iUml1R7mXjaWGdeDjsQ
CVSDaj4EsK2Yyckp0EZP6buZ5fO2UnIQpyauJyu+i1TOdarERzI43hTHvecODW2u8ThUPazJNC03
usaZdWBOv1GpTD2nTH2t7kqgHC61tWo8dHbOjmHCIcJS9Zk34Udtdw+py8EhqbTATl9nHF4e6Etu
+CXeSqeP7rFqAWwjvI4HN6CnUhIk408a6JRakKyM3HUj2uTFbbipHZOzZNGGI/6jCt6jsW0iIPlg
uX+KpbjGctQOic7ap5nZwQnB7PYuOnpbtMZWFhMJ7CC7N25l/YBLkPsmGd/NGB2LHolVU1vu44Q1
Bw3Uv8KxscrTV3eFP6qdckxDYpfmhuCinuNn2NyH01yfwPFlm1FxMhphOyXNuy0qQIIIHXs+sYO1
ppsHY9YCiYtJgQ1nagntLWtygpuSFIdkrmzyuJR7vUbz2kAsnC2qh54ftRP8YLB5mxwyqFsezMx5
TUxOMq0aw+MtV/ufiZTIDd/LRf8g3gRVRe+sfeqXLAfCIrBJbEDom/umU6/jMt2Vk8WGNpjqLq9/
4F0fyrHem32nPIZQvHdgMcB2h7TbsA0lURHoeTcdqQI+onkyNzhK8sDpJJIhPsMSBgz5KcBhTV60
1hff7smqpjVHLfNjVzmxTaB5mAFOyOTQadFnt/Scvlznn5DWvkHTWfba325y9loWgenSgSJM45G4
nnuL5CjfSY10q6nnmFhZ7jW95SKhqRjz70ZzufmB43tNwTpv5LNvZ8yrIOKTWKOVftP1P70vsc7u
BtsMd06lrgWTda6IROyd8Usg6fLdOT/1ZfhBzgBh5GOU+UtpXA0VaWhswNAM7SkgpYM4iLb9E1ua
3KBs5KQnjW3mTORBZwMrooGduFYSJrrXsNPRdsooDJYUmlLGOGOIkXUsIryYTvTGdhxP9b+hzG2/
TGghyHLZ5JVBwIRe0eUIl8c6o4vRt0TiTBZVumaimbLcDGwRe1nTDMa1scJvyEtEFSUD7RNOsmo7
gcW14vpAlpyNepDpyKgLrH7UTRSa8bczFoOPnVNhlWuRaRnzVxaTONTxY43Sq3UEHHYmX+jIa/TQ
dokY+x1CTxOlJ4LjiSm2l6BZoxY/J6n7Ag2aeBwue98o5h7ZEZPYkcpvDMutPJU5He0eUSL07fC5
YBjlkYFNx6tsd2AVD33LXdz3YYVetfsjnIizgOt89C23igpGgzDeaFO1LJYY2q82eq0zrQVORwPV
tx3olmx45Gw9CGsVVlJSblNCoOZmAT+nxy+dRZFCWPaOm3Z9Jl03SJLhAR3qsBlnEDLWnL5LKssE
PcRxIJVqqSqSBMrslKXTaUYQI3YNbH0auAaq7yrDh7gtiOlrDIHPhW3QAgxB8lp3tuoJ//iIfQ1K
0452P81V8GIwsOqta2uvpoxeUkHcwjLujJRsyIIdT877oSMz0RpjJgChhi5K1XxSYzxD0+oA0f1j
SbbWGvtzD/JyZhtL9pLuOQYyDeLlmurTljk3xxz6ISZsopvJvar0+qQX+E1R4W+wm9BJ7zh3DPRh
J/y8+9AZGKpMiBy1ES4sJDwvmVnVtQoktlO/zur8I9/qeAgBcZLsJTMNEFjtlkjVy/IS2c1xaYQd
dGtJKMqz2tLBhY5MNJ+GaGoxaZfJGhUqx145h0HvmqgS8qnfdvZRldM7OFqy7dBAC8P5trs7s0l6
P3XqL2PSvpGFbCscCd4k5c6ZClLdNXIknckMLKIefDSVO80Kn9V23oedMLbYxMAk1hfYl8UWirHh
qUN4aIT2qbgc/R3nDH98oVEFL0rU5ktWNAthfd33lNNyT3LIUvPYHVqj8KEesAVMVAdIYkjgsf5p
ifud9qxwhkZ5nxXKnV7TUi2JvKu7iGMF2uNtIvvD0t+R5BdmSINFtKUFzqHnfuqFRnri5HhuZ74p
0fyvrxlapW4n/NkazoZLOWPKUfXqFAlmIV8aN4x9Wiuf0MWp3iNJk9TMFiwUX4qpwX3BIge4YOKT
RNbitk8NDxKVg0alpOdkgfY/prPNFyd+wZuy6aosAsY1vxk1Kstu4I4kbkUyC8+JOHJdP8JC6Q+p
8ZIhSIkb7Z0Zw1fV1ARQJkqA0MGwyx3xVDNeHg4slyYvX6wWXbY7GgEaauSpyWdVJt9Z3ewoaboN
YtYFMQv9/2mqZl+zYM/BN4qLhxHKEv0RPd6qc3HSq8VAjGcsaC2sE8RFTiwpQ5rG2SFpL3aFJXZw
4GDTNQzNaVUxu2cZMhjYdbpBrB/NR+I5soBy00tiHgqj4qlLgUZQQSFI17XT0NE81nIW4465dUIL
n8ZmI1eF/1ZRkuXe1RePQ0t8SkYlKCDLb5Mq/tsyJcatuy7xCRd5oZW6os8DgThHT9QYCqQ4RRqT
nVTVLsRP9JuCZPCuAp5eMqpTMuurGCVnisV4VxpuJ9XhpkF5CLdZUPBkpR9p2jd4OWfdql/IuKL+
7fiLtQY1luPuAVdUtCuRaxjUjf40uh/qTAOxIL356tzowOuek8hua+vKl2ZXX66m/yuNLz2jv6mN
RMJyuHiykMkoJR+eDHuG4qI5NQxyIM4Iueut5il0RX2oFUEQZDHsm+jUS9gYaIRocyqNSQffqfhn
4d8EMip27OjSiLuJVKddKGByVMxEwoYLYVpE/s1F99wJxdgmSs+jFRKpan2FPJHBnGEbTyV487Uc
09RoE7fOs738qWrnD9NqC/zsV9gZEdaM/hE0WrGVqPLBTDGgL7xaWDBXh/s89F3LZv/Dsp0WjsZx
Ua/AkUWSnqY27wgK3dmaCO8c2ZLqSjGYLR3p4mZ1pPH8gKc8RVEhXkWv/BBhaPgEUZnsyituEN/p
BiWBjatNOTco3ZsZCnVKm/qgTc2npuvDubKN+qm+izGDnDBkF56ptlZgdfRVzC4yrwQd6hus3eUH
3JSHEtHhvyqFUxRb5h3D5bAJWhak7XqUY7Mb/9i14xtxpR7iST/cPN1jVkeXG3fKdXiY9DplKHKz
fqsoCikwqgzAifOuRVON1pKT2pqP26cos5ubwr/Jpm1ZAxxD7Jw/qi3oyzVdCNloR0SjXgfF/0ej
9m3e728BH32EHs9VKBl/X66US1mgiSboBYSErYh9JUOoiVJo5//8zgnzD0u0aCHWMLxyWKI7ekd3
go7yKj1FMRG5ZXNSW22+5DgfMR+jgbBt4u4JRA6Gbn1c1lCAeQKbZCd1dL5lBDh4fC3TSZAfr1YU
yZSW8Cc05q2mgTtAyZgAbiXNR9P3xpyKS4HqsOedS+kkyZGBmcFoMDafygpTcGbd0xTT0RfZjDCy
rit3tRzvG+lOnDvRRtogWreDbkAFZJXzbc2duOOT8Z5ze3U/GwjBbpSX2x9oFt6/DM/AdSpmdPAh
WYiZudxl0KY53ebkQN3+PwqWhgvZJEowqgQJzAvyXqlHXBMmbxpIVRTuK+ZpJtrxubaBZa6vaHPx
A67/MmVgo6QOjPkwHAlOU/ItlDJJqAGgibx9+X/XN1GGA8ADHp8q+bmxEDCx/b66idBvmvRwyF+T
emmoOYE4lyn4gBa0iIyV198vM0Kf/yr0JdBUdflDnqvu6WxRTz1SC9wuTnsG/VKeEBIGc26fwEdD
U+vxomqSUsvCYbfT+/aSG8J819GNgH7CB2OreNLi0T43YBjuUUVz5lWcENpHhDBbjf4CBLMfyslI
WdBB2NyyYNb34WhcSf94w6gJ0mrFP5rD2G2VogwDptrai95QA4969lH2qnqvGPm6BWNt5slN2eeX
eW9mQ7Zq37PzIoeJafL6GhIMJ83bhzCYw7mjbXc3tHNztcM1fN1NjuFA7zJxZBX8MjyZQO0SZXyo
0/4cTdqnwOrzucBQ2oTxaG56aD2bm5s1cosikENDSu7N62qIgvOq9iat8aO9BXeLqWBG7cbLKSL6
k94oenFd4yvZrXEshZqu3Jd2W2amEvwq/Bv4ENeFSgKOO/Manameptv5S4NAFzl2Ii56WmRHtsAE
WJRz/B/UEPx0XPp62znT/L6QyB0wRrX2zBXn9y5Nd3FRBa0SY6J0m4qhK6NvP7VWrchCaaFUZrjt
FF0/0jwVF8S6cbDM0nx1NGqqAk6Bnhgug2mSQp0gHcL0ms7ScdBcKWuvn60wNKP5kEaGX40zgSX5
eBLC7U5aNrq7rKzWJ3hSrpXJk660qD8ZykU+3Giq4K5k1C3EnnCGDUCLtdKJRvLZa7RYFMEySG0t
D/TBLv3RnYDzkhB4Z8YyBtpUtD7BkY7H5AU8tZTjPqvirxvl2dbIn+XAgTYhV4qrifF4tOPibllf
3d4qZv0H3ASgfPpNvpNAhuq75FXRdJxXeJmOsskt+CPL8FyJiBFzaPXP7s0K1Y1xs6vRFDLt0vQ3
PF/xtotDgijWl6jpU0+d7GyXjct6UIdgEunpvZaI9Lo4FTTgGjldbEXtg0oyy2/C3u8a95/EPVQz
/MRCkHK7ZMFt+VItrTpYIEYZpDX1+ffSj407nbSKcdsq0U0VySmFEf6lz3J28qIhWXr1XWQgP/fR
2P67rSh2hsjZdnnK8EALSF2i2hpxQmiBg7Dl0o1DfxzbYRuT8otasDf2pppyxRdiIMPhdcCZcf97
KeaELzn0zHsi1mJsAvwutV1CFKNu360IqRtHShp0iiBmacHve1DOfb5Ldwf6ZPEKMmbJ0oj0wK5q
+ugTBUwHyuIb/cOGNX7+1MW7zYm/S0fhVWaX/nWNvzfzkBUv36Ou1a+ZO5fBCP6QYRNDmZtwW5/M
D6Lxhrvb4w2o88PUIFV2rsVJimAkYuXDJD0oJuvI7QlVnPJhamX+WFBEX+26+urc1zbS1StdG/0F
NbaPNFE5/C7645jMD/TVR0DxHgjfSrPwL3aoDBq1uJvj2PqNq5zz45yIVUTSzYebrakrHesoreXK
Ws7OFiuOcugsToU4bRYgrjbiHajoT9x3v+mhjsQGCNvdoO/KLZYLtFjzzZ6vOODMc3X50hv5pIVD
+4y+wcQmCnft9n5yl5Lb+JViTAiUXJsP1cywBpxCczDXo71rRGto+QzNjylPTp9oPN/y4G647Nsv
SOJIHNMhrma5Cl7WQGsDwOR3LeR01z8K5+NGWMqjWR6GaM4pYZ+JxNO/HDoSftmF03mMHDrCFEL7
m9/1ZmZqEO2if5tgQanxNgW++6kgkrCRLga/9gqnU3Xk7Wlzp9BZjg3gEWM+fIOtcw/1LMUOQZf1
UDb1ytY08z8VWXqtPfQPY9LrXgrZeyPZRc4E8VqvGP+8dOint99twUzYxsI8Tem1yHbXFJgtpti8
vzF1aN+W13YYvkEI4khbMTuS0B1KlaXX7l2kLkFrOOrDgE1dtUvzaVl/CVsd/UBd2sd2YPY80e+X
U9M93vLZezc9d1BzL7dXUCOac0qvqKyfFwNgYFYnf2YAz5sekfcd2UzqpQ8HGvnrH2RLupM6wcaC
OR3YboMIJ0XJXtd/efsLt39ZukjB4m70xmlKHgdbudyMp0priENaMMxUald/a9Do+AO+CwXXnd9x
piXZICEqTuuRXiaJXOf20MdVjVBCm5ptv8TapV89VTpBAtRuq75xboYLfndz08yu9UqYzr5R83PF
2vGI57J5lPlyvi2IdpPbh7FRCkJN5QSxn+89bpAPMkML71jflScIDXtTypnzKAxtS5AADc5rfncV
VjGzaaKLYzjeWMflc90xn8/7ojk3elc+53NL0iY37pZMoeK55AqcEkYAqeF8MmA0n+hwmk9yptpf
SOoc1lexoKpbe6LG4rYorfvqfY4ut6hGcEQZ3ysBafE41h+qEB9lnec+vJPxTind481ZVBvhizY0
4nXqTT1YWKRDM/yKa4n4b/UbtuvCV4EeaBS92aIskvdmlfe+VlbyzTXsr4Lu378aILE5/DP18llj
1v1WcK73he6Ol4qz98kUhR6oCImDX5ffb/E2x0QQKiK5a+iVrnL05TlMnZlAwHD4U5hkNbUxnrM5
h4Oixc237RDLG5rM2TPjDaubQeKsXH6zjofJ6r2YnPELMxYywHLIB/qal6IjEtjePMPm+rJWaoX+
Nr0vlA7R0aWDgU8EbLO7Zk4VORnJmWEyQHdT29hbknSudRsxaHq3WfP74vYOwRSq9/tzaDaHgxte
0IiGFEJpmP7CMW/vCZOcDbyCI7GZ0QTmkmK9yM4V6T7nxUlndIC9m2yXW/Whi5GKNGXfYtb5rs3A
b5dY5pdGyvxM4+8jTK3P6b9t3zYgsT2Zm+C21vf+8we4ErOWObfsp+8aIzGqkXV1HicD4GwXxcHU
Ove/q66e1yjNqyW9i1rL8C3LbN/qLn7LOiP8afBOmROae2gIJr3lWvIxVu7BaIr8tXdVYrugIdze
X2OL8gUfDVMe86kZIOIUEe23W5V5qy0tY1cvzHSXpPqaWS03hhYmV6Cn6kE1KUOqMHegqq8KvMXs
o50u4fJwonx2bSbZo6jEwc2N4cHtrH+9bq1EGWwFKJjK8XQDSTeDYh6dJWR2t3KlHWngVZj7EVMu
PS06h4OAHqyvtHagmeX/kUztrpCV/8mscgzb1C1hW0LHKo77+38DdBr4jkov6+LwC+sbTYPwpzJJ
7iPc+tvyv3/n0Hr9fa/jQSKopHmJqQjcKA1fRByX9wxw0DLGZvEwR4XVbqsCXdbohKeFk1RgLBO8
bSuzm983UUuqh5meSyKc6aoM9VUwlTz9+hx7xLiBMGrDp//Ue0JG5fKqjtepmtz74fZLni0UvOi1
6gKIzfpWNs/6xYrdz//i67yWG8eybftFiIDZcK/0nhRlM18QqTTw3uPr78BmVqlPx41+KAQAqqQU
BW6z1pxjOvzkZzvX4o3oVBzYJFEcK8twNpGWpXdM3vc8Dt+E6XqvzminJA5wRhciW/YppJUGyeUq
bnZ+aaQv8hDWqDT9yibLYb6ne6q1MkW6zj06Fspk+OdA5SDP9EB7K7F9nju1fY/V3rx0otNfaSq9
Q8hlCHUAa6Tskwttsuulo2KhFGZDZJSbvjQ9TTCrfs8xlWw0rcYkPB+8JBQXy1H5je34pW31j0eQ
n40nGa0KDuxQjWkdVVPi7f43pUeTyUb/+Xy4lmuplqWa7LdBMztzkMh/cOWizBDsyc3k6Ndt+cq4
MDMiYv9NnuUCFvnXme9ienGCHxIyQTwoSNLKmevDlv7K3FETfiHEIhid0yPTjzUfiGy/b2cUpb6V
JPUQYfuVCN74kBrhs5wG5dQo4zhcCCHbJKXPaHQTAa4OKE1vJn+0rkqhz82HtT3TQCSzk9a55rQX
ljHOIWC3tpnsoHqtRuenb7MVA5KCGEn7NoSjRdvSDi4eTqm7VtQv8r7qKxm7rbAl4pXIEAFaKA7d
7VgPw3MXV+VTXwd3ObuPZOPu21B70ln/LeQ0SmIIm/oa1ZWkdvYC3fbTY0FlhICVip0/keoSzb/s
0PeYTyOl3AG4vlS2lp+UXmnfMsqJ86RBad06hTnNFWyUm6wTabV42MB5mOYqsOYeyjK6iGAGShA6
eqWDVG+xPsSrFMcgkc5ECKkpoHYtxswwhw/YMwSnyzqyCCeaQi7ul4U3L01yVQb/YLlCIIl21Ecs
hzZ2lZVBtStn3n89HzpnfDcnkS0faOVEtb/bdpvf8NvWpzojdlSaycNoFmySVqWEzc1QeuwME8qI
3KiDTxXdRT4vqAozL7ddZX3vQ7e4oE70yyp4hqXVnltJ5B+gCS3RXUMWMLrmNhkl3U7PBm2dFc5V
WEJb6sZsZv7fz77479AvQtRM3LMqrWbixsGj/N9HP1A7YaHb6PAA2fY+pZDmyDJMWtO0pq6PKQm8
hCT0pDTCitgxXsxI7U9qPihkijp7RWfFOcWtew1nPilEjunQ9u0zVOa/t0IfQ28z8YRGXXYeBSVG
Mn3HD61TgAflGKYyBZvAbMOvx8g6kVDcn8o+xt1QVep759k3p3QuPQnBH9SLd5kTZ39Gp9llVha+
/O83xPxvYBd4bd0Rs+7QNUEa/PdYoJlW6jEasB6oXTpKbsW8NGd907DdD+SWvtNk/l4P/Xe5dGkc
Nk9Nch+1qH6KzEo72IX7x54B7gYKa0Ad1UYWYb+4//IshbYy7+PC9WjZVrk2OwPr10hCZNXXhOJM
JhOGiMebo3fqtplc9IvzvbEtJzjZKrFPZaG/ohWglCVPd35WQeF18+DUNXb9CFr323HmXBhHOeJ4
BWBANivTAYD4yapBl6tT/UzXLHpP7aFfh37953+/nZo6z61fY6vtOLajmqotKBzAQqMt838fMJv6
7Ni3QbkNBKYGuTQeDALDBaGQctkcVd5cHUDi9ICYlA3DnIeVYSdRde3cnqqcqd/ocylfAt2xAPU7
05ogTJsk/tQ0irH+srQanGAiLSZo7nmOimmYzxisJ2xnlPyzhh4R46N96cOAxjR7LxIFqisGi3Et
67FG+RN5zoeMlFCEd/amjvpuSD9O5lcIdOyrqE6Qp3vTPzV1xms0AaQ1qaixGZ+JVzAMs6Cy3Y4r
zEVAmyfTuCB2ZwdUKAKrnHt5kIfNgTBXBRIxPWr37FgUmaeGhs40uOOmoJJ/yeYDHkC6Nj+isqRg
WxdE35aEzcqi4xC25mO7z7Qu8/P8jVoDi8dtquF0JrCr1McVYgUGVINckqXpecvaiKCd5AARosrX
8QUM4jpfTU45sb5JEa3JanjQC+3iUiTTAuc5wsTw4qdmvCqrdrp4UWUfppQgwEiEBJtOOeRGz62e
ZHnOHOp0/b8fJaajmS369Sw5eI8dY36eeJZM1SI98f8+SzVqoW7IQkKB8xpud5zP2RKUMp+aLm0O
eRgGG1Hb0WLIEoMYwjS+GZb9KxWC3MwaY4o6+fpWXqaJynjSxBf+eiqiTZ2k07n22NtRsfZnLUmh
Dp+pKFBWzeXGQrP7bYoKGtFS7qx09syrvm2Ck0WYnawydFr4NFAuPMeOlSEMgwUzbwNF66bPuP5q
HJ4LYDndXqZ+NV1QPVn1XV5ohs5EGof6oTZ69D9G0MzJt+a683J9FVNl2VHSJv/V19uT2qRkL6qV
hfxjyHe+GbF9yLvOwpld5DvkHTF6O0qumZ0Hey2Jc9y4AWsxNS2f+xilXPIPRyNCuQILeUhfYoNg
lMj1xLqe12h67VrHIEE7YTsBVmotpSYk07LCWvxwVPFBFJ2+6+far0bUa9Fk472jxK8ZE60trUf9
hHXoRmEnWlFLSD6CfnrjibXunhJ8fEFPvX8ZqIru1esHC5uAGkEJjxhSR7H7NYR8MALZnDeQUttS
bbDfE9UKluWhufWrAmud8P4Aj4RRDJ2eBnCa7se5BmuFRbWGEE+T3jHyc2f35b7Wk/MEEfQM9b5q
V9CSEEaVIcnnU2fxSQ7L7qTrH60ORnURNsoCTryKgq4rYg1RCCtxEbTeoS3iJ3n1dbCMDvKXZpT5
lTXbEaeVu0gMjTp4I8SLqUyAm3vnrFEPvE/mZNx1TSF+GDxSrW/zxmyufdMQoJq18Q45JYAlQ3ev
GbvEq2McRovCUaFPpPdAz8MwMBp3N/aSJwOBxrOImq3OHuzdTYF/FhO6Pt3pGHAYj8Qlpse4qguQ
z0pImp2VZbQ+kNIR2KKhy1JlOnyWa+pV4elYhNgWnxHi19u6r6Y9QmJfKVHDGSEtOYVPSQZ/P8vE
KSpFdksLO0VQ/LM1FW/xt56GhGGr1kVzgan5nU4QKY1ielzJVC/5WiJeNcTQivvSKZ71y4p0YrAz
58OHw7tKbTbJtZ1ql1CDOj6XbTK3cna255N9UbWPcuvIqmYTzSplWX31KnL35OUQGh+sV8w7Vc8z
nWz7lT9LvUtKNdlqoJ5o0xGMUVyCmJ8MVvq3ncCzjxiWN7ajkV0zCnfpdr1xyVBqYA5JjO+OZfMZ
aZDBJrW/lTM+SWFKRn3TGMd+90V4a4yq2sZz1Kvc/bcDckxNdi+jAGqLXLnLg1zIp05aM44wHi+B
6nnvlIINeB+AjTDOZmdawYBe5sGpzA8JUPSrJHZglvBWqom+2YgTWrDFbCXAK3C1s/F1bKObn43V
p8YKK5sD++qsfim1xHn3SO4bc2bNwq7SQ9NZOWUdrE9ODfBcjnWqNda3RyRRhe3b51Ohmc23vO6N
8nM2xyf+sE2moTwTjTDgO+fMne9BR7RxRtCtU/Fybv3BLs9fX6x0UbylMPH19V9fYFr5J1lcSrMf
QEym9gyfc8trk8JHqF3nLWcv8q1q5iTVLLB3HbZmdCi2ezAwZBMtlv4UkaIvXMdRsBiY3aFBj7Zu
ghJiIZuyxUCI3lJlHrh4fQLnmCL5UpYakzDb6RPaYdpy1S7HTu3Hpvd7tMNlWzXJT8qRziL1qNPA
Kuq2cvAJh+LXmLNKA0RgA1X7raufrTfFv7wAR0liQAGADI3Sc/CeRFlH39L6HUAlDQa0kmhK82SH
bu5gdgXqJVn9UdVgm6oAo+T7j6WWHBYvGXaF0H/aVWfsvyaoMtKg16bjIiLE5KrHebSvyrreRWqp
3dyQ36tpM+YmA4+x7NJHVfJEoCJNgTyF9l6a7XjSZgJAWppn5qOF7J3QIVn7iMeHoTIYXenRRoMw
b7maFxcdhZpsXZlqVz2Zdqmc46aGwYaE18YIL78B9hlkD2Na6/tUt94TnYh0+Qd1xt7B0kzQYqJ0
R7dp2cTrChqMDInhrK4oDgGZICvJqqHORDe/F/opJp/pLaFbkbRG9JwJF1Cp4a1CLVOf5FmWTurT
iAVMSVr9AGyK3V1V+ONR7ahOPa5Tltlr2yyqx3f/M+Rm/+FV+bh8LIgCl7RcDx8WCbtUy7rOPVFc
0x7oNBWfwsGwtV9+0qN5c8vxmWen+u2yVl9EY1JdHtNV70MMzPsw3yPrJe5jzpCM+3KePMTfMtE0
c/wyCA8sC9TnBlvoZnCoISvKGJwVLanXJIl9d8okfEKKee4skd/xCQ73ZGLpjozyFb0NMP4e9SJj
JO6DeRtr87cE4py61JxK6q6jsaqI8yMHeNbYZmxw9kVffVaqCE7Cr7OTJwjXoDzhvvgJPUkvQ6Ws
dyHCXMDZK9tI4sMw95BL5L9TgV9DEWnx0ifpe6gnzSdUoncokPUPYewMTfkT87RiZq9g1wdNuwXR
8zpVcXgpy9FdiCJO9wpijYumht1Ka0T40RQW252sf/EnZby6YfBH3oY5oWwm2IIbY/4qakb7VmnR
gE4pfSaaUFJjgKZpW5hh9xG4QlmPud4egroInoIp+mNSQHPsmIGKYIwrIPLqagxA2CLdaW9OWA27
soi9nRNk/vFRuEsMDOC1I9YuUdsLw67mtqSWGZukoKKeqpicBhX3UWM1xXNEexba5PBuqd6hAWuu
z+3WqqT7PjnYVeXILhQ7j9euRSgGePWVPVraa9raA1ouXLVFgM1ekFy/1mfpjBgzHRJc15E1rK0n
3/0D2si+IXvId2g1iA0Vbnt1knl1HcItd+3OPvgGbehUQ9tQjXr+NvAuD3PcTIeoYWuwlVgkddPd
HM3odyFFJGIDW/tqDYOLWFd4S1TyKWugdOHrufqBM6aZmyDtpmpyZedrAdsHtQWRWqTeSv6G8jJy
iWWW2XrIvqtwwqijQQhL5hZhJUAR+6lQzq2YYDsVUClz46c6js5TEenhOQMM/4CSp7G4WRRGjoUR
V5jaupaUjN5hFU/Qq7X1SHJ9DcNw46du8Y3M3nGrVN60MTyCsuzIT0+ywzWqEcZCJ9R2srsl79W7
LiF7St7I49za2SHiSGWyyDHB97iK5q4a4xHCAgXxR9bAkw+zFttFCricll11iBqHWBejTV+quCzu
Yac+rhQiSh//SNIZNnI9b6kq3laampRPE6rpIcZbIIsohHMBmLJpryoZFAfoD+7GdHTnNOb8eg64
EXajVvKDUXgRdrP5KRyUa1GN6QIYKA7cSnXWWtlnp6zm0Z4c1gMpuFbceNZZnuH0/HsWaUYH8Zky
ewGiJimU8cL/TQE2Sb/5nUFqz2DsyHNme0eo+/NQT94SNqBLehT3fLxfa2r7HfWmDqBGJwv2fosp
xu/z6okDcESYQR9RmHCGAHxlRWV4mRNuDMX6riDY3EyiyCnVqukrZZIrfcjph8Wmbwnsf4BfOZRM
9fMCM0wrdVW3IZpV31PeCmRxA477l4pZ695mKq0IbltUvk5ejcGDZI16o9cas2vsI5ZsjeQ2lmN8
dDLwEHnv9N8IqMIVwpz/X18hDH6xzIG41KXfZw1uCZbqE0WYiZxds8/y0HjEhsoXLNPEVOWm3wVx
hmuIfNqhbYv+iWDDZoGV8tRJ9J6As7QOvalmzR57ZwSfR6bP+t7g4D83QUUrR+GjF5qBtZVPmXze
+DVyxNb1ro+saBeivN/jfCquY0jb2kNb/QG1+4rY58cwiOGZ0lfL9ym0F9ya41qbpuxcMwge2oTs
yt57w0so1VxdU9yCUnOuMMPPZRqck1GJXzSqwHOlneIizUE9tY+B2+MfMaDmlG6inImSXWLvRk+j
uyhdHmtRQ5mGjWoOAWYl4jgfTX+lf0uR0906/tQLpbcgkrVps8YAb9yyum7W4Xzmz/fkmbwHmKe/
+nh8xnR2ts9VAFkKQNcS7+U9ubAJSkrhhu7NThjEJAowk5vblT7RvbWxgbeovrZh9QEmO/qFZvRG
nwaxPbEtxwdNTyF9JWY3FNIDXtWECx4G4dyFaUxvrKuzTQM962BUvXY1CUVfMjrZPzNsxojUU/w6
e6k4aNKpmYWmVFniLLv50XuARe3V1pguZmlArOb+JtYmb+eh21g2gWpvLGA0eJaIWj1pV9T1tBtJ
ETx588GOqPGQ2YFmIIhQp9txSGp24d3Z9zpPVepeHt3xaGLEUeHs2+VQQzdrtW9urN6xyll3v08t
wt8Z0IvO174BRmWTZ7fVGd0g9r+YvGSlMpS3szxWmpbfjER76dXYf6/7VhxGZIbLIrGtbe/S+HaS
YBux6fyjeUTUVbn5Z+Ikme/ML8WObyFQmfpTFDJnBhYLhNLrtVupwBmgoRB8EjrzlCrPBnqmJyIn
nXvrjsfYgkSVV0mCEn4yV1GmhB9TO2G+sB2SI0VPsjIm2kUVwAed2ix/cTUt26AMA8MwM7d0WjNr
VbkRbhaeHDhfT5Xfv06D/8ymS9s0VZmfIdnlZ3n2dahaJ4PRLM4iTP9m1pEJm76Zun21FRLRawFO
Hq/pD3qaNbQJ0E+ARvU8DVHopfkZery9UoWGxiYvDppgD6Eqw7B4CKIKL9gVAxUFOFnKd9gwy7yA
Rtm5oFO7uM/ukQhAu7HQ207w0C5KwaaJkL0PBdoCDQOnP4P/sY56QEd0tBOcCjlq1/mAS8JeTkUV
bz2ewIuiBpsJztBptBLtccBNzqjplT3G2HbG6Hiwci3t6DkDRRc0TN+CxMEBAcDg0ves2FjZzDnX
wnpq2BmJOfyknndGuLjtHQpZcjCQXdPJ3OKfrd80zxR7fMSUoOY1btnTjvz3Prlrv8EQvpC8Cpt4
knBYHeFzEhVn+Ga/s4FCZkpBfNvqNr6Wf4qeTqjCo3DLd8pboDS0+D1L02KvsfYAzaoirqGMsvmP
iMrG6H43boqDytaOviLews41bko2/j0MxU84p+210nPxuO33Zrmg+9csrbaBxjpTWsGGCgTgXr6m
QjpzrCF05MN4p0IUPEemZzxeVJqsXfm+26PWmQVYPk0OpHQAMWRLqLAj7exZuyZy0htTUHwmpG3T
zVdY5rx9EUxvX3xwZaiDM05jeaea/9YSG26p6U+NEIKtInSUAlhv4lNGptC21KbbEBhQSxTCpWsP
0FJjRuW6bQQRe2GH2xXkBPtF/YgPyDsW80GeyYNBPuhRGxEtPvtzbWLMCkzjInHvLMSMbVyisHzs
zVkx6WuTQiTmxtr7XlnKVu8D73folhe6sN3WS1inebK0aSfVkt3btEln2CfL9auVOMpuULR8Z1Ia
33dp2197qwJumI/eU6C6W9nNkQdUOEj3bKNdfrV5cMA2x8eadxqVX0GAxycqDAZTh2Tnhg2zvGzE
BPsiGCH1BcppKLqc8LJ2guPYes2eXSo/1ddeYjd1P4fMeJx0/5zMLwGXWyjgAb7//78uwIf6TWuq
lapGF0o/1q+pMmd9XfuOP4XkT8Q2JyVR3VPdev46t9LsQ2uTSx/woRJDGF+7RhlW5JrnBHKI7iNJ
dsn8qdOoe+9SErZYNa4C0eZg37uC7AOr2TdtUdDqTr8VimtSM1OrNWX7YtuLNz2NjfewD82TgKeB
I4nLiGXdwm9h5xag57vY746W9pzOF+xv5oObbPvMRzrk83De83ZFFmiINF+HSmTW1ZM8tHrhH7yG
VqbsUSLUcI5ZwLPShDbLLX8YnztSMRdSPVQIpLl0gEXt3GQfJes6RDq6f2PhBTyXHd/RU2r/0kwY
peq2F3eC6skJwtiPAdR7K/2hOkqo7VD0bIQx0yzsuDO+uZjXHLwzn0NHSJbTZtnJbUuQ8zDeF7Ua
4x+YF2eNoW1wEfansQSPKQL/JRyQile288dAKLpxehwrmuolx2nECt90eElaM4e9Owb41+nx7gfV
Te9IInNWdgCOWbz/11mAXepxL5JnlDxXaA7qHR+2o3z+BHJ5dHUACOSlhtaxGbPvVukWP/gR22Cu
9qCuuYbINpjbrF3WJgYED0iMEU2Q974iZJ1lp3ueCAF8x8i1IDnGf8na59yaI07nBtQ0JObBU5vN
5Dv3XtHw0RXwmkf2lVBNJu8oNSKjkyjHJhAHzxqUg4x3jIW/VZtgpj+hwTfyZlylmRvhlK3yfe6i
2xulUvnrOgIgugRZ0G616bnpwvIm/0aBhvnmsbWtBx1nZXfwLbP/PZ/UoQn2jxMStmiN6wCrdNAV
xyrNmLPmM3mYJpdyQOGf5P2YTgW9hPosp7EYJyDMAMNZyZSAdAwT5Iwqhi9UYjj76/a3V8cLRqT6
ZxqF/jJU0eF3o69shcnEYBTAePqsNpZjTMxb32nqJjHEn4mwOZqp9p++SP+ehJnBk1jd/ClPV0FO
X0cWf63sd2823lsHmeBEakCEx42aMLYmY1Fl9q/BgQsp9RMPqaE8dYYrco1N4ZUsQ4FPoOZT45Mo
G0ZsaL3dCimzj72qZlvv0emTMurk30sP4fTT2HprWfYDYjgds0ld56EGpCVtDVA87VTtFSzo0ieB
C6p+lleBqr/GmcsIJ0URfadnz16BsXjKtOGmFgZ2Wqr70EA9dqrCO7rzQZ41ZEbgRNLGfp/IKpvj
dn8am6AbxwlPepTy+dS3seGvQA2kP0OLwHYRh/7NzgaIejapc2EEQ6rvENs2toEPRdaDlJD+aGV6
2r4YQcqPuuucXSROFyR31Eb9OPzU0+bYpQXrEj8/zGmkOCyDbJVT0V3qKGMf/0D5gps/maXHQm3u
MMo2Y19ApbHoZa4Dy8XkGhkW4enB2P6uIjXHFNhdbFW3tyIW2vHrMMF1KhdlMQv9uslZAsUkXWc+
yDN50IiL2HlucqngCCyzOOuQHfb/tLjnM4yUr1nBzvPxlmGL6ggBJHCLGrwKpChjowRl6uwaONxC
HbPUPqmM5wxrBAiR2uJRj6uXzGifW6eZfrDpmk1dmgEMgyR0BY/qMuwaZ9F0pbigwvi0lDa6T7hl
T/lkjcvOoRVF767HcIAQQhTR0RHEgY/zVTDLIhrDtw8poBrik8sVRHpS70sdMlaTR8gwUWmstQji
J0Vuko6Lj8eDoyUwbGSQQwSSYl2VarDG11HP+FdUKpoWr1GAMtfKe9QYGoWMwWaIuyM8nO5Yzwd5
Ju8Nts690KH2jEIafMKVzAlxkI0LKVGc3KAnKFivd7JxwTvIalHo5bKdeDNZ1bQr+ZM1p2jOTDhb
uUZX8aojc4Vh8LVkl2dyLe/abnxMh/o4hzPjeq7Pj0lGN6OtiqYUXd1PtfB+TZFjM6Jp749hrJka
69PApu5PhvtzjrBYGG1ovFB9GNdNPCU7wrr37uSxgwFMtiaUfD0GonrxLCvZYalwtz7OqhezMj7k
J4WW7w9RA8u1vQQxVTmvphTVWIZjQSWlUiOsipizghChZ6SJbA2x9Nml3/PqtUW7hemt7cDXjc+a
i3HM09v4O/6wzRizw5k/iU0KHLEGxX4rVKp1YDGMtYKa+tv8Feo4/crsOLnzNrnwqsi60IOwfjXG
4WAEsbFGG45Nm/Wbtsm0mghLv38ucl/bpULNPixmVZmJk6sYy/jw71u11zYju+y7YYfJwo7M/vq3
qE2bmoSGZif/VUGcahRQmxHLVAnjaC6Oo8NfK7lb7ENgp1FU7QAk199Kf1RXJd2Jg1VSJo/oJZNH
HA+l8jmV/e+uToK3MXTxG1YC68fkGFTRm3Av9+YkwuHvGdVxmSQjBh6Z5y5iEqWFqpbbEpLz0p/N
KHpbV8cyLYuN0UPhkOY8lfzqNc06Nq7wxN6Bzg2U20YjD54DoSIX5bO7hI7+Ruj8sB5Y3L0wtf6o
Fbd5Slr1A8NFzqcy+VSCriaIANNhXFD/KFL3Rz6HNESktbajP7z3DqLe2VmYl/qwnwrbQHmRWDuD
Je5jhU6yrHoyu3Fj6gS7JogV8dZX/bYbvQRtTmG8lmVDtIHZP8kfK5VmKIb5YGhqDNm0r17C1kIR
qV9b28WUqiQGaw57+Chy6IUKkVRJMmEYMDFD1nPZDnV5fJaXY5mGx7YMqyUzhL82PbU8TBiDl9Os
Kgn0PNo2vqGv+nTOsphNl1YC230uPGOkq84mCPVrKVznmoXozYwMuIwQvWYvCEfhh8FRfBgmyxLX
pl1TNADvscGIjF4dmOiTAZpXWgzcKPIPj+88CPSb0H2/R6Gj/5hPwJI9TpB+Rh+wrg5WnG/0WQE5
ETF1n69MUBuvURUvVKxeN4+pGxha7e+ksk4uZ+W9qu2KTUQagPxD903u3VCUL51R8baPPQIlcfuS
dy/WNBNa5/FUbkI8ra528QCVboDpe016ACC/hVvy5+pGJ1/lSletUwtOjkVegD/5+Z5kDftMa8U+
A2n6e6bl6K4jhHHLZg6nqnzN2D10h2a7Kec4oElTAOgZNfn1UxLf5T1o/g2wnVbf+2IMb9Rd7qj2
rGXpqYgx7GKC5iIg0yfmsI5j0V57l8AEbO3d46yaz2IPTZ/VdOJtqIZLSsf6laGt3Y1kuG6jjETn
x/tPv+AHBK2Z91O8WybJWR5YdVqaU/6e4nPeUmkp17rQAf2O8OuAJzoX+hsLyBrGjdBgcZNn0aTc
g2yiPzTfNyaR7+wh1ctPdSypntCjYE96l03+SBTHGljOWlUUiKBz71kGvJh5o5wrDcWLpQGSZ83p
LhMWIFsbbfq9gX27yIWp3nNsZfzX/3wIOSvCASpWepBs2wHysYfWO2Hy4P9vj36EJ8Sjl7RxG2Ie
4dWgWnh//A1ARhHC8W/VgZHaXo1jky9d9QVoID6bIKPkpSkdq44CHxx5jRAHKEZGMUigIIkywFWc
5QD4bwOKwaiHaisFCbQ1RoTsAixtXBnWtmtj7SzHnISeRQOw9wTvfS+LBLI20NghGgVT28edO23r
Ft58NT8zQgiTqGXlpz0L6sAX44usfrG8V8iAwMzpEVmw9hF+PRsazSHH6uwdNUtCi00I9I9flFIK
zZVs2upADnFtTrazyFtFWdilO7L3IkHRGEGqzMNIhVL18WQ8FNKVMJB20Sx5bDa91Cg2SN5CqtH4
oLOgzBYZuQ0PNxI0IXPpzQl3vsXBEE6/+/sx1/g2KsPGGQOnvczmKmBsEc7lhMh3LIiEbEl3VU3a
m8FqxV7VBILvzbB8BzhBUrYXDCQ1tvhSRMTHPyS75qtkUsMAPiFqp07KqrlKamfzKDa5AfK2KjD3
MhYNb2S1H5R8Da7qo6TYdyPWarz7tUfcTd2dGXl99i6zroWP1iJj93iWAherMbw18yvZ0BFJD0UC
squfy9C6Sa8INRNoVwOfcB4NxlWe9Uoy7nUVMmjmQs2Z9evqGOtndkd/aJaGp8f7VZcvFJ3AJtNz
eRo9hVw0szN/rZ26+fN439T826S11i9BBkrDrEwZg5IMxghg1sLFQDV3ntiNpLvBBqwvL2GubB4t
dLVlACuscCX/tCaL3KXW6pijcyx+iLopBPfTTE+XolziF5Z4kf/EpVqcSXmpTj17/4fLmVHn3R1s
exVXUbuK0zBcMHLbB95T1JBxSagVqYFB2eiXR8fQykiHYkN0IlRUo99eaqe8U4ZjVHxGnkkGr9G9
49Wn+uLn7TeKHHPNk+rVQ6/cmKV7eNg5vbCvDmhGtsUjYYjP5aO9NHj6MqrLfDcYeX2SZ34x1qdg
vjfN93x//OdVUgKXj46LBjLs8Tu5sbbJu4hW6Yh8U+Si2LWGrl96WpbrpCjtZ9q3/tKrFetbYgwv
IhvUP7r70hSJ8pww1AOAo3na6sm7kfqMP1IzCabxpMmHqBV5t6xji32D5xgXRx09AgQJgRBNJi5m
nooTNctlC2NTX5Sgj9aB3DvA0w7qUzga1an49wyoj7pvvX6bFXfp5JwCoH++dscZqL/WQyMv5CtO
R0q2NREgARg+3QqDSwMC7DWcywABDiSkijPswBR9/ES8VAbbqBzWolTbt7JT4rWpBcY2aoPuLcTH
tgxsl3bq/GrjDiSu+VN9nrKsfYtEcxmSwAEfVZlICV19STwVJXJAHmclcYanxov/qH5ovvHE8rSR
Z7ohppS9XtdNa7VP3beibF+yZLROKnM5SR0oxBvEeJz0aoerlT1UX4YQ/KPG3Wksse69TpnWbsqr
vKp7td/lvrPVh/TzS0iieDQuwir4TJD8PxVFjAJF1SHsjeF7TQ71ux+7uJ40ExuaVxCXmPSQ2Srv
hx519T1uAc4mquF8FoS2VHPGXxC72wHQv7Rfp1pMt2sinRDIBr49X/zKPTNfG37VLdu5DjnE7L4U
ozTWRTRpewEZ+su4TQrUj4d+JRxzNHlF7mgbJSH8xbdY/kkbjDw4TRCcxzLC0zp40aGrQv2mm9rm
r/Ulna6QmMRFKa1X1gvjQVqTi2xlVCRoyPESxDtWG68FXZh6+hGdcLSAnCeek7nBnNQUtScqYm0s
Ujh9g7JyezYJ0qXjtfF4sGkbLhqXmKu4Xo1AsW+W101LBwo73Po48xalhvxHpHhoWovhQveK/vHA
Px5sbR2rk4aX2IK2xI4oPjvAKBZN1gznxka7GupR+CraCQAR4qZfKCRApkEq7xWQlDZYplUXpzRo
5vmmjpVbGTYdXrAeDEAT5PN0URyjzm9WUmNdjvY1Tav4Rd5P5vupMsKc8DV7nbjhxMq/C/am1ogX
o8ifpckir3yYWsI+Nlq6lp3Q0Mvpoebaoy9KdPHzIDfVj01QzgfnpGlGe4TB/+bk8Xj8OiRd85+X
8oUxx19tpugkMw8+Y4NX8mfdLfIAJfFYTKgiH1V3q9ddBJgRtT5kgwQtuuGS1FjBzJhTCNV5pOcB
/zHMA7bresSicnCVw2z/bJtTx1QYAGESUJk71aOQMX/2Z+nkjkoTeSp64OwIkqxpHyDv1zLU6rql
d+eHQfzfS/kqOtW/r+pjBmSqC+jvEnIR6qH/3npFeqkK0jb/H2HntR23sW3RL8IYSAUUXjsHdjOL
pF4wKFlGzhlffyeqfSxb5w6dlzbQomR2QGHX3mvNhcczeIv8ODn2JUgD9ad9mpdbbTjf1NSIw40D
7kYltg3svWtN/CpewKXbijuxWE7x0RFIi2CmiyHy0MBGQrBU5D/bHIKbxcpqzOEgK0i+NIHAPGIw
wBe0bMqRzaizgTOVeanOaOdBkfwRGSAxyGIqrqi7w2NVZ/gZ4MucTa8n/bcrp6+2oL8aaCCgl+cZ
taWbstDdM7Qykx5WXhHJ6txbdlS+Rc04nYZw0tdiOV1U+2Aemo3dOmidclMnPGKx1E38wvjt2ytX
EH6VoCPo3PADIuy9lbu0uVH6NuiXWEmqqqgfpG3o8B5sbSVrrSbpYABFwapANZVYCY7WqgMuhDBn
2IiOG0iZP4dh0x9HNxCrYHH9ZFOXHwuaqVzm/ksEzuyO9S18NmIBINXKn2zbC08ShfhJHYEEy51y
ukctw6B5ERJiWMaKyQp4NdzYvW9LOGIpL+zFdipy7LkMxxb0OKiVh9LMJCoqiKN8P89lmBF/EuPy
s4yMkJVYFm9RNUoQVRRtasqhFX22DrKeKaaZG4c8jpq9DC1eHXKDlcFoeqX2akiPofY7JBFlxIHe
qplORu2R3a3PB1L6Z7hE/lmdqgffc1bul4TeuBCX5O+rRAxNSgA5hQb75k+ilXVq9tI+eUSpbEmv
tFa3O5OfyPSaS1Gdk7wSXJkoFzOKYyArFz1qT4SEfFexkFbTA2SMGoKm4vFdISvY6H/CNxX721f9
rxKGqOutD9DuJv233So/aEnYE3Qgvv/eu/D/OBcw6wsanKQlCLZAxr+dCyisNPp29Faa/DnSomL/
c0QcNcttyI0fVGvd1tqZuM0Zgrxe04RhQ6vmBmqC8MsswfLyeXcLrKtDSW1p+4zXsOwRI1z8WXZ6
cVVqM/X8TXc2xnc1w5tTORdc5/NMlMtIIUeeuH0doLqKLHkpar5dmZuOp9CKUL5NhdyWLotzl/X9
SxkF00nEYH/Vn7Zt9aCN4jQLZ7hU5jye2Gbt1Q5D5pZk7JqHM2rEqNY2I6rDtboHgAqI0Dp0ayYM
xiH2WNxrM6INZxXjaz4BIGtks/fGkasIse91VBiKyp/R4fuUjJUoltRP+knOYrVyg37Y//4Ts/Vf
zSaeznO24VoGTCBhm7+YQvW6SBzLsWCN0CPZozfEHEFWHjmsxXyJhiXwJQeSHAd9hGdWR4w3e8ZR
maoh4QbHeiJAL3NOVWM8VkvjyO6JUEnK7ps663PyJDQ5fMtj/wWFY/HR6ETHR6zVHIC+m74XnfvW
xAPUdFQbZ3BEFGS5Ha4RiEc7J65XYWpKYu/QXczV+KmBSNpEbaCfqtCa3uuR/rZm7hBAyR3kfUIL
Md1t3T5+mvzSvdOtYX8DOhkuW9WmEQcddsI9UQ0Iz9HHNNIURyV6a9vaO+ReWa390nJPoxA0OGbC
uYeieCTMLn+Jey1am06gH22THHHyIWDom1b72P+dsRh3qJYT7BAX4ZHMhuCK5IJW6i9GMVPofvo4
uJ8Yw1iveozDZiAAfVEdMThF98Nax2auD79bMiuf0UvrKCHd+pk8dXNXA2M8l9IjMXEhVfRQdEjw
NJ+NrIKuAeXogiV3LVm/Lr7SH9t5AbpvYBCmbmu1G3tnOwzRLM6Mg4bRhwnq1HdMVZZGaaOdTBt2
FhmH2YNSd2UjsSuJPSb0lMJojVBk2bCExYX6gWXM86Z3fFLeasZ5cwG1XTMJTUiD1GbtMW+9nWvp
49FETLyNetfBM54xXOn6joGLY/nngZRcNre8C4C7sksOeW9/O9IX4WBuolcnJDU5EGZR7zOyYlYD
oQaXOpNfycmsLzrxVOPKQQd7uZ17bQ4bmHya5Sn1QMTV8iPjRStr+05NMeto3I9VP57IRftzGWid
XRIrH50xOaiPJS86sSscYgaDYQDEFlrmc6GzSxnJLbl1erLIYwsNLEPvRnicRUCjp7O1H34Zfwll
ZX/MCTnVSRKER4fhxWU22i8uEt8/tBLlVId6eEVoTQktHRQxUTup6fQ/fJObviRuGuEUxgAv7t9I
yoVUD2PvkFTy65TE0VnETcS8hSMzyhly+O6B4DTjzhom5DaL5kYWboAZYnGOVaXX783U+RCRMx+w
DkMgCjth76lBGaDlAhFMbxN7jus+2zLfikixMASxQnMb7HsWxwN+smGjKlF1avdOv+lJQ7pGwv6w
K48ecwcyY4BffdT1bNjaiGi3Y4E/OMKBrzpm6sHMfWNb6pHH+Dt7jUnc/j61gKHG9Js7UxdZ8Zm9
dghepEXw5nXDqlFLpdnoX93UsZYUTeJPXNrJZZ59CEtvmW7Q456IsN0YfXeAH1Kj7Yq+q5Ep4Jpy
53jzVdeq4oFQgfU0ah5rjMju2img0C3RPvVu9eo7fr0TMcbdzo0rbLeDwYXKRIZB12XUAWKO4C2R
W8XeWquD5qQcSFnTHQs/iJ+HmpILA23YgWcsjshiY5S29YsKHjace2LTnIOK2FUPmRZ+1JGEUZ70
DxQgqI7bFrH/chR0AfkZWuteQ6d9Io1ouDfq3HoFO/s0LMDIyUNOn+Gm29OL905hOlp3tGDJETSL
8KV0TZicNuK2W7tNS8b6rqEbnpdT+i2qWfFoLwuwC6gmjDl5Mhy6Bf6EREWV3O3A5a9OhyEGn6L2
5sEEqE5t/25kgnRmmkCnbR00OJkGWo4HewQOIrvhmHseDq7lS1iS6nJ3Je1XvzNgMJLjtTgzzSDF
5LrcJJyC4sVop+qivlsuo/ZVZ6dI/DKCpp2S+08Y/FAUDb1ptL287dqnZnkrUxMhC6i0gC9tlxbe
NfErphHR9F7i3tsTKG2RNSfEWTbDV1uumzov/igT0hoIqEf5m2aEsbD23Oojqx3SD4qScD0tCg0+
Fqxjy6hFPaAapC/TMcNxuoGAgyLV79u4Te4Z8WH2UFOrCXHs4rINl5WzZC53CoLqI9C79giO6hse
0+Kq9uKq6odaQhPaMptd7JfBRgS5t48zRq+aHeFXW0B8eYAS+Pc3esNYXKP/dJV6xnKr1x0BkktY
XHP/rs3MupwcvWzScwthDu9oCNBAtg4pJ/2wLgI3/MtrK+I6e6NQPTS9YX+pW/2Dbw8WL4/AhoGN
92Xwhg3Awv6519vnfHa1gxBOBSKT8TNgcEwZQJk/RCM2XdznX8bSuKgZXWUVfxjhk7o6IQJZaw/N
5tlD/nJGTQb2K0M/hF3Rf4bAnOzL0vRguXri4CbdKR4nZNaBXkyHwNZe2tHY4ICyPkPw0KsZ0cKL
FevzztXibJPRBifMCo9N2eTewVk0dbrvTmCfve8DkARCS/r5edTBLBYkPT0P2QZRdfWmuWx6hsxN
LmFnW29zcQyryr2mUd88TCbmnWUAmlYgDJJe8v70+WMyuvpOsJ2EcD+K58G35NWayXAd9zg64fIg
FSCBfSZIPM/3ZuBVF0XlqdPqUxvA4KtefDkjt/dwWW3oPVVrB8zVpQtamqa9bDBgYnqbolCSUUO7
GsFsSTAu6gPtewAZe5lVIb3GEB+j7SMOILl3u1d3tJrrrdPIVKy9QJbM70cCXlS/RaIdeMpEf1Rs
uKlq4Idno/2UpsX21hL+/dcP1MKvXz9u16br6R50KfoD5i9bg3E2hzrozQia6ALQAIJRwvtABMuU
jRQVeBde7gLPcOV9l41k/ZRa9EcptuxU3T/6RcY2VhXJTqIej+rKFEbFN2+MD0XNBJpm2U0toBtW
dhcQ7UUj82KhxwIE7V7NNC7uDK92NnAq5frGLOEjZw9ozQzj2mgdLDPYUlL93XorxKkSw7nIaTKE
rTdNTYh89oiX4mAnISUvC1/zcVvaJvYQzFwJ0/gZgm4StbCSYdZtuRjwxy4+Y/1y25u11fGmgQDN
LM5KHdEVM8lIywhU+KC9oyFtziRuf7l5n625a86tXz+wMTZsbd1IJo9ua4642xKYY7Kxz6MNfFi9
l5SUNdnTTrRTkDz1IL/+pbZg7Qe0Fe/EFEXvI+LefdJqzaFMIofwoPg69wbt5HQExAgEOnMm1O5K
0+faLrfvzsPAaGn+Hc0OYmc60sV/jkBIS1qUCi0TS5fUa0qgcuMvHBf1IJcjY7SC3e2baffFJhnq
EqeM1tXECnjltsrQCnTyub0tJQvVl7E6VM4qpCBMRx8klVLw2maq7dT/xFl8E/zLLjPgYmNG+4qn
H0yt/sFMzjjHEwwemEmwxC1MR0onmI765a/Jhmd9xcUVbQdf1Neb9dhGA85uNUQK2qHwJcKELms5
MNe6bdIjGhz0FukAqIeJ0SKkKO+vUxEhT8zq1Ee/BB61GUk2UZW9mtWo59IKsW/bul/hX/pHYzTs
e9816pOY5hdrOdOBIuPu4mg2RbNNBFhlder7zCpv93eTUdX651tP7ke7j8pqXyt6BBfcQxcLZz+1
CRHzIi81JJTBwP4Uz7jlxExuyizdqG6w3gRYJN223BuLcQuGbnaUSfESF9sisfJ/lJeq2gy0oV3F
deWcx9DEPTsGyYNmWsY1YyOEvowOwO2yaFquKbtjrweeodTm4++XFfn/YExIDTIdgxuaTpbYL9gN
XE18ShYGc+IPsYzbre5vLKYo2zzBB638g0ZMbGaqFQ+8P+nmNgV1bJEeJm3gWzXLJe0mLZ9Dw9Du
Q2b6IeDF53h5yAkmI9fqDUNVyaQsORV1DTvPYAy6YU7tbZQo0c9J1kSXcwlwop0al4QuexHt8fP+
POpvSR4Fu84cT2ooUPcECkZIarVkr1CkUdg84WX0H0VDQQqlegebSCCUZX/WklJ7O6qXI9tsSgC9
MMdIaAQ6v3gwa6HBVbFdeli+PRNjkNdb3/C+eN6Y3nULj9pu3eDqjtG56v3gMowLSZp42rVqi7k5
Zj2j0tlgLV2yyi4mpATAyv20zdEQyQnPebQhRg3yapAGz8uZcqHzkQTXJvCcLYKyaKNqNajC8nwr
q37/QRvW0of4V/niOoapG0jrwUS4/1W+jEQBDJrZhWd+qDjWGPyf+haZmJt4u8ECoY4MWNlba29g
az3nb6gOt0HeT3hH2u9lMd1lFhNWtdNnO5BtQXoCHZbAp6bBmNfBorCrTD3cZBMJELdl2ja8Ix67
ljm/OX11hHEfDkb2wmarOC8thlL3n5XkTj2oEsivU0mO9rL/aluz2BP9qqEaAVuinDijsuMk4nxz
3FEWL4miJCkrOXHpEVvnRQAZQ+pOBdjpJCmlLVN/H3gdI+/yk5I8PSkZvb/oKe3ARPbZ2AeCNIzj
7eLX8yF6VKVFhDjA8uGNYnL4Bv7fh9LcwgcWGiOTyGJrbOTpTlF3qHkeOsce78bI/yMlspkbisZr
hE3z2GbbxGQQsy4MkkqUZcyUc3NKkaddgKJo59mCZyOQum9Qh+At0gxtm6enlMbGE6obhFFYO4oW
jYsbeuFZmERjR6XlvxVlvsY2Mn2tddfBtQlumxCL6C5385xQ54I96vI1Vg9+DnDVE86ZGClAVla5
1woL1EGwbXK9fCSX8Dq1hvZlzjDyOEwY1uEyIDA0Pd4TGSi3dEZCPAblZ4ErLLSt6Su3vnrTEjo4
YZT80oY5LZMBqaRaUDTUcVv1zchrSCXq7hwQi37ALPI2L43+mSny+vdfdvu/enKeDgSGVGXhCcN1
f22jmlkkO1sSmFzj/3iJME9GXQmJMjaqC5sX8+vY8sqMrkqeixhxXjUCOpINXJhhlO72xjBpe6jD
YzZ/3MwQGupk2d8ro4SSujDCgmejp+FmsIuTur9zv3cNNs36+daJzAd4IUnwoiGb/a4OUGj0TZU+
sY2GRVQY8YNlhoJyqDYPbVP6Pyyne6fEqvc2KXaP4cRW7PdvjvNfS76HENbyHBYB/vtfpCVYXEAI
a1c7FwbdurJ9z4d2SCh2MB0ZwwIjUud5g1JB6+hARQEJnbhrvmDX6M5JFNkrtYAFkd2e2wpltTqt
lz9Vp4ZEs+MYX61IJ0PDIYVYt8oWkvty/7Bj/VN03i6J7frNH8jZ02K/Yj+ObARltLAPkI8dilXU
WR7Be7t6ce1IEfQP9kO/HSxQLcQ1/ohyBETME9+zhWYah651ZTcvjnENArSzjO+9aeuPWk9gSDnE
2meKeLBc5r8JfzEsfe/sTXARGQiqgaSsS+eukq29Yo5uvVmQd3akutR7D5Pa7z8B01zuqv9aiz3q
e8sCpWZ63HV/reXj0siLttaCu8nm10vjgWGSK9O7ZNIhOyYp7WKatN94f79osoRqjxp4qwSU0MJa
6mb9hzpTt88gJYtIlPpZfQq27hyZVOaPtSOdUxzRvRjojCjIa+4ld6VZnYlQLz5L7VKE3TLsnaw7
zTfKz8FH3YWsvHvpQadt4Stod/jn4I+VDL8rM/povWVEDuVs9pC4SK0cHzStWyznGBarrNE2BPgE
t25ps4h8FIHW7NKM+CNGLyZ6pbiFLwKNONIQMQ/GIbRY1mSpH6NF96lBZt61camv1do9j/Mhs6rw
EfMkRktrfERBZq5uJJr/6FgJOCxS6Pqd/eoWzaditcSzyX0fLaYpTYZtOKsIQXDM9Oz3GXHpwnsa
gLhsDUSx67Ab0mPhtNoN/6AJ/HxuYtNHJmW3Ma1X7qj7ZGztW38+C+19mqEPJ5/WHKzyydUnxlDM
YLaMTMJvR8OKmo+bT2eKXXmoF/kXQWBsztixrhIXYzK02n6VJiMpAAM3ARyzN9NZhdVtH1SYd7S8
8lZNS3KeamHVsjuOcC+WOgE+ymTkR3fqzH1sGv6TA6AQ+xh/wWMKRDrikgxrjZ7cSxD1x4p0sYfJ
XaSGA0EUODjMBzmehwWnMw4Ap9QPJPIphgM14WX0F0pZYW+6yHtK+aTOCqWooIpeiHpvJibrUBp6
sJldgUkuA4eD7OZPAZ2apnny6TVNsg5bt3mqnfwQjXO5TeLOPqShaJ8JGcUdY3OpKQpamw4PtQC8
Muoa3PscEnsZSXhC4B+uFjTtTddHD07uEHJH6FvpcY/6uQrnE6UHW3P9oltdsgv0CGv930dS1k+e
WV+bnHiy3tURhAx+d+w72MNYIjF2o+cFur9XBqzACv5w5mS6B1bRv0rHWQkrfRG1fVIDEK1hWTYI
JtkaE7lpWb5blGUnJc41e4E7Isuzk9KI5QITR+0QpwUFdodjHY7U8oAPhrQUB/nhz+fUkV131dnu
46OhacUFiDKa+Tx1zrce4u/XH0v+9/IjdZpZHjcZ+gm/cm5L6TSUZLN3HnXY5gpQ4NHJPFkZLVJV
36nn3NZYee6xSbvkRpFWl3TLAPSQ6PZfeGmGtC+AuugmuojdzpBvjTs8E/rdKF5lKc3bM2Xrvnd+
051UL6lqvLtgbvMrnUMYHWNSYfMC51FGOulrizKIEXr7NJUNSh4NFlsP7Pcw4b0GCfn79+K/mL9s
fqgRPMmMznF5M35pqySTEB3DKv/MkP9xyntno2NaOCqSpeHOm6gy2lc/02xWS4CD6vkRBv0G8kF7
zAoc814re9hTlTyi5J0PsCnLnVLhj465qjW7fHdr1jE38EGPOnSXcYGM9zHwoJ1RduN944cLOYfn
goyJXSLJG3fd5jVn2ZmaPHuWfuaBMNcPTYeh0JB8L2adAgb1r/lUYoCgT5AV7VlbBJvhbG6J6dJO
OQYtdIopsn75Z7gU57afol2OmY7WAxrxHKLNQx858ZVGxjrKkvBBPaUe7LYot65AnPPzOfUjaWQc
yZIr7tTzegkWZfC6i+ruGok7fk0Sek2qxauavbDugxUuBPbOaGV8k3lZkeVvesNwsEUdpNdkOquW
3o3AvQhIYjN79+SoH824S4+cfU0s29U3kfujbxBL+Kxg/X5M9KWpgKRTVLV20aLq9Psvh2H9u5BU
VEr+XY+dkwm2yzWWK+mfxF8TVdGA6pghUAhYHSfOrh5dYIz9VD6ph7qd/9TQPK3JnY5Wrab/QdDM
9DUK8u5GUomFaz3OuCtIEj4FZzcSyVXN3HtbS7dqKGM2fbtr2vZzrsLymhCYyE6F3N3l4wLkn64K
ra0OqBXlCuNmTkpbO1GaDvBYbFfG5JED2OtAHqDFoP+0rklpV0NNBbtTR2Yx5mtbUroVXXRXVD14
lyGwPtRRPHXWR1ghKBjr/k4svfuRyK/DWEfvCssbeq19qRpJQOFQ3yYOGaEQNM1wTSlEyDyG/g7Z
0LsaRyRVE22ZODgEfyfvxqBbuxwr+05tdoalcx4YzoN002idm0F+ZeQdbXzKxe2tt4La8W706RT4
CPLWo9v0Lwtg/+q71Ys6Uw86+kytGp+D1GlWeWb4e7oqfF8RtDznA4rZW6/CAgXFNKNf/JTeJcp8
d2MImbxVxfjOjEGeoC2RlhmN917nynf0lCT9TSP5S1I2x97Eh6UN+bdI1tklaEl5UEdq2joUhwjZ
IHPPynqTof6iz5Z8cKEoMFUD+x2BRqS1U9DRHkittJJFzYXKyCd1Z0dGTbdTp8CSDiDeLrCj3G+N
5m9iuhh3/+O7bP46vxAGshIppKM7+qI++mWl6zXZd1PrxPusj0d/R5+0p89LzZWUBIuH6fCe26RF
M1D30QDXKIQ8Kqey0uotKvVV1iKWtXnDVkVPgLEoT92yX6G/G64E8Pv72BbfRwJI1pPwvc+y7bGb
Ff6PIRqforwo3pdsTYSH+SMBJCx18fTttmPPxVsId+ilExBwhBQYimwJ0qnvvxW+M6+J+oN0u6iu
aK1RjweTWCnwuRY1WFayQQwr4k7kflrCdTMSdC9F6l8hEFe4QQyMw4kFWWrJT4rD4L6IxHZqJIDh
5WvF/B2JbQhTU52GzYgklY7eVp2OOojNmQCEFX0QIoDVQE8LmaMMQ3XHvOlHvuR89Qs4s5oLypsB
Kr9j6dvKwxdJ/9eIr2WGRsW0FkMBEMCdY/rJDQZREzi/qr3W3So2BIPVY26X9TNxoZ+5nqLU+M9B
TuiGFk80YW3dXvNGh5gKonTcNn3ynDCjv0nQ5mx4gL5VvRrJbB5SJ0PQEbXze5WIjZGRLZu0U3Ln
0PHczh0ROTR4vFfTx+6wqMUGk+LUozJuQkECuSD2oQzB46HTb177AWcQjPUWbsC8gh4UfIcxA9CM
ccJj6eTpoauL6NhkRIb9/ovr/lqtCEfQt9B14ZjglqX1C821revG0tAU78d41A9KEEUUGBk3euju
1ClAIHFwELh+eJXZHZuObBoieMFEFDRSu85ktzkkf1h1Fd52UVFZmA8o/jNPL055kxAYCb/hsZno
sngTAUtYeCAqAhdcB1APv81ev62atHp3ZyfYd054CaUlLgh5ALn5jfkIotDboMQ0H4toERsV4L50
EGjx+KMbJufrTaJvzrnz4tKNUH3Lzq6LU9u1d8xThxdjtJvNaA0MZxbQOZPpq+6Qc0R7JltZE3Jm
VDnvw2DXu5jcpX3I4oLUJMxvyUZ2z43YyfV9qTdrgVR4q+TkyMnGnTpVirgpt4gPcc37iErosWmz
RyVOVw8SjtAOUm5EIiuC9S7Stf/xScpft718kqZpuqbh6rw9nvtLs7kOR0tHLFD8Ja8rZDDfpi0I
i7VTQY7KuuBiuQTl2O+DZGgvBQ6ov46KgYCJ159//vNI/WQwiidLpuaXHg5VopGvZHQFBrkOjqOP
yoTZSCjWim2S+sa7oTXdBqkf8/0gOhuLrbm0CebS/H68GsiUGDO54xrz5UrvsSr1uh3sLDMI74yS
SdgYd5KvkkbKV2ZlGya340Xd3IxAyv1NES4s9lLKr5GlCObZWn2BXoCZojU+xxy8Ul4RP5YaNnUj
UJaDzBlOsUX31yZX0YXorvdoGaklSYwUfa7Sg13lrCw3c8KMMk79MdAvJNVmcK/FTJ0GE7GEVpJL
OovSeCT7MD8PSNi3DYjKbzZpPTWABs0G/snydaQNkb///npVdOV/NjcwITuMKsnPYIdBH/qX6zXL
Uh8/nT7D+WwgRNdZtFLj6yDqnhrbrU83DRAkv0urQ3io2rhigmPOTzTOcuRIGuTTWDsKc8bAQ6aq
fYWpk6G1brG+BkSimzJ4qiTKLQqgYVnF1WKNEubVLYv4elvYwUUxmH+saIreh5b7JwE07hNVyEvu
NOKUB32IUoVcY6ZWp1y68/GXI61HX5dnHih0WeOlR+j02lTMtw0nt/ZZkl2Vhk/EfsRlg7VOhU45
lbAOOhbmVXGuXCe/90Xf/I+yVCx36n++w4x/PctyPUN6ukSR8IvkUG1jCr1eAnKscxKyaBHYZb6q
I6nZzXVGiLORCNFe2krwpqVavcdV5rykbTjt6TZPG2M5rWIEX9OAz04vOudlLkLzPm2zi/qrbjy2
6wLKlsktbQkQLcYAK3ZLHFveW+9VNxGvC9oiXR5sAd+CRgeAEg9TVUmcG+RZ67UMjPFMGIyPoNPV
P7jdotuaI3EfD7XxUNPuYYdcGh8posNNpEORvk3PfVn1b4OBUXAx5pJ33aysKmqerSKfNr//wpry
18qIMA/KIWEZgngDg3f131V+HyF7rCcqbq4W4n0XVWSc+X8KUch7i9BttkAGgj+v/pWliZqLN9dC
sB0VzbOkGbxRRwM5XuvC1kkR6utnW/h/Pf/zJ34eJUhwnR7b7dIvKyyEiUUCb5A8ePrQ3fBY/31k
z/ZfzwWi/CypKE6KlDOjOwIQvQiE9BabGZEacHd74yJdp4Sjy5Eg1msZjDvpI7WE/2GmdG6X8i1O
G0S+0O3mySbBINZXpm+VTCVhTSg5gZp81xa3hdvQIkgYA6tltPf9jRi65A3cdnn0HXygt71AoXuI
SwCQ7PHsI6pEHkg0kDQvhZnou0zXzn7jP2m0SLtVu/ioE6uszgvGcShzapohHj+6KdkOoiiueMUR
FpVas4chFW2VJnZO7GafInBYt2qWjnwl3NZ18twpxdsEmL5JpjdtKMf7Ssj50Yyqd0WMLMak2wb9
oB2KojA2N8BdMKNnyjJjlxKe/qQ6fmmgs5sJUghwmkbgc3MyQs99MhkXPRZTfzUXhrYjSUO8bcgk
qknygxFm/QypKqLCeipMcD40Vh94A+ptEBR/HRWNwUeWQMteutvc6JfwWA3N3mCCP6LvYdKC2vxD
/T2Kz4Quwjl12m7rZZRD/MYElVg4VunWTlfhAJ6oO15yQ9XDbhtnKsMY5vmLvU7L4IgpwAfzQXHw
Gi0+2Ejn6a9AhVY67JlXv5FoqXd0h/JTOHYad6LEelvwmcR86mAUYMeRczDWpAY78SlPDGp/vUdy
yxWCebWUazX+bgT7v6qN9PWQGR+T5+s714wZn1uwM2ccY4/YoTZQV4ERGvFa5SjI0igvukaq9lAF
8SbUxWfaGK/K/uGMOYHELUZqVeVFut3vSGOK2Ycn0/MvRzkUdssYdXJirAfl4u/4AE6NmX8qK1Zs
O5gyjCjfKlVeIqd6M0vXXvuG4I7NNGs6zK75xbL8p6QtBDeVtN7zr5IFHPJmjsGjkc8fecgsVakS
cpHEq4m+3WFGV3yKC//YT0NziXpB/6z9rhofpel+EbHTP93mYvnQa5Sst6hHvHjZOSmpWsO8OAdR
fsFZ0rx26DzJFsy+ezUmTxOZ70y0Eo3q4KJ+84rx2c6cPJwWS9dNPcR/HznDDmW6dnd7VUp3rx4K
M5r3llv+cDKv3tTMC8gKJ9N5pS+0+9shkh/yM2n0hKhRNuENhOI+CPIE8HC1zaGO4C1ZBSLeJISb
RG9Jzfic+FGryCVUasgwi8QhKPj1ysx+iLNSPv1+4WZ2/e8bIXdAlmwXGbRn267LMOXfCzcDuzyq
Os0831a/QE9SZIZE0K5SL2yvNhu3nCjjYpu1RQg2g7DxNhoRb4AY2iXZ0usOGN4abIZWUcV0xGmr
5M7FRn+X06hXnY1u7KYraZfD0QE3sDfdpnhsA9gLLqqYM/aHDnJt0NwrMEBb8//poBRtc2bgl5JE
SaVZ6Ya179bzVqRucEEg/ZAsO64awcxGZkODcrfWt7Tzm53oganOgQiOagAClbgjvCFjzxUWj0Hi
mt+LIPl5gPyu3jVFQj5q7MUnNpNkNPaG+BKX7bhjAFyzhS/EFwdE+joIcnmczMj5stgtVlClCZep
yIq1WkOcCPJtd+wss9fJl3/IqcU801QZCoG0hS/r9peicoAnacWdQzG5hXXf7hXxt429ELKZv2QL
MNGtLOuzdovigBnqhzHG9q7PKAo2If4BgBvJ2TZrgl3+fihSOwKKyfzl53PqqDWm+yax041lMlYt
JIHEqs4wmSrvh4lQy5yQiY0z6+1bZckvKvHOD6e1RafyFAxoOnDGsm3N3D/iOaxWjRPqz2nWoB5x
mfFowny3OsIchjH61uUGk9zG9u4KWWRHx+uds1IwNxCP9TouV8MIMqwx4gCRGS+zaWxWleVUTQeC
xjahcs0O/dzuR7bA9NPk1RB9+0cXkhFRte0HrUT7Fmsrl1BCf3nIbYi67gTbWhhCX9W0w4+GLsG7
4Sx5cvEtl2UdP6inOuGR+iyaKtn6pfGJRHP80jvdnwjY0z9TZ50lg/3n0EVfZxIND3UIgVzpVKOi
xpjFDj4TzXQE0XTI4byFsIt49bROIB+E5RGfDLfRFD+BekGRRsCqCeZ2o16uTObqf2wIGfr+6wKm
vyppWEgC7AlWw/bkLbPqf/RX7Yg7YjvX8cHNOn+zuEjvSAFaRW7rXizcThdjeVBH6rkRyxtaaG6T
3Go1X3z0ADWu6sbbwJyriyo+pxg8hiZwnucYdZas+3GvL3GoFcAc1LIzLgi70je3vnkoGTPPrQTC
G5CChh8Owgyzu1UwgpFrgv8cyWw6h3UfcR8g+GXE6d6jl95yTS9uguZxFtI+F0LMlyF38YBi1BwW
y6Y6alI2urT1H5kXdduyzcRec5rirZsXU0fnY8kY8/KNCPeV04bZa1+4gpWF/MyuJVDRJ2WaxlBI
QAWWzDlt+4NtIUEMZPaq9734thwMmLYPs19CsCyH+4Z0RiYDQfkQl/P3pXV3l+gtNkxy5Q5OipxP
tXw8/b2YhugjTi2cCka3a2hFbFGV2s/SJuRNXTmj+D/Czmy5bWTbtl+ECPQJvLLvRFKNJUsvCLtc
Rt/3+PozkPC1y664tSN2cAOU7JIpALlyrTnHpN8WWc7LYAqmh26UnmtFZPu+6muUtoVxrnrxSS60
1kgtbGmgD6VTEXPfasxD/Q2ZzRE++fAp0KPyRLfN3+LDd/7HLMew/yzksRu5uI0sk02zUP81V6/g
HRTk24u9G6CtQhgdZBCSnFdpauuSwtqUXeysqxbLW4hZS2XS22ISSta63mor1RmAk0pqc5JGNx8D
xfAJaoVyqIXisD1SZl84kjEa6cesD3bgk4u1vBbNwGNY0ydikzutNa4sMDZMfcnZtg4EUvkrE8Lk
jlZ0ti5FCxbDL8qDPoNNZKKfX1cYCcIk2nIhGDtmnBr7SXacA+2Une4X2rZVx3zb0ZfeSMlk9FM8
+UtGWTs2QWxmoW57u/c2rm+j1JAJpRl2h8s/DlPsq7QwgjUN/+KRmzDe+paKuGeeZInRXIsZUlK3
8RURY/55KIS/RQ/gXvBPxOQFUnr1LEaPdcsgQXZPzMz7GyiA9RQRen8Kh3ycc5eYSMjx1FjDieoG
SvwgTs2tDHeRp8jNzW2k1d6KblB5KGcbQAtEYB0jk91KF5VnFfGlc1PkVjT5Kclxid48O3mSt31S
2+OtcLMnFiioUgN4yJHChpRLveInSNx3L6QhVOkIiwezfdDKlLhx3PMPeJvde5iNMWMMJjaM57nr
o2b/xxfTeaX+9ad636dDN9mPyVC9FpnlXc08iFgpKI38ONIPrMXi/M8ji6DuaZ67L/+GZCo0ehlU
5/w4uI0k6rXSc/J1pfoF6ijfG3W2dVFgfe71knwms6n9Z56Tr+4S+q6WpA3wc6Fs+WKNeQ6L3jUv
kgFVASq5Lb/IvOWRPwTjgIEqqfd56AyUj3W9p5b4cZSryTGwsiPx2PXe8iPcCSQs7Y35aJjfI2rq
MpLluJOXY+ZA9ZyGcsAPOnLJaOUV/II6m7wKcD6QwcDC/xhS1arvnhUTlcKqnXd5kWMROEClZPrW
y9hN6hN6sWhnDH0G3ceIMZY61cZLC7FP2ZLuL4AaiM9zSn1rVOHq14gwEvZH0RKBRA4CXsvMvdb5
9Co3Cuhupx1j71ta6O0jkuWDnEflv51Fdtk+VrE4WBFOHx78n5ii1dAE0brIfl3dgSZWPhwYjYdU
LpTMem30LpyPpY7vIE2f4UntlBbRgwozO+gDXLFOlJ/lg492Hh6fsp+Osac12+WXVjE8WVNpapd6
fqmGsNxlVY1haT7NeeLsuQ41Bi3Tp84yI1BbUXQJgu+tTi7csg+3ynHnyUtADbqNW4EIlzRyLwog
Cpf1KyMm8yjfbwDg8NBQ2AbMyWQMOTdp5etLdozfMrnrXXZVGbfGPlSc6CFjdAN1gEBxK+8sNutr
f8aMRKPn7myMPz/oFnjKsf61w7plxV3XpYif9Qk9vE8UwTIg4QoaTmMDL3ZUEv8kjUXsBVZh0XeH
Xi4iOvqZqVD8Z3WI8YemTrSTH9zgipdFOqd0OX5nH6x9ptblg0Lth6M3u+UNoVZOWau7XwCFQVNi
sFDprrbt8cJMpFzJq0GWMWSFTAyD2ps1xwbLSUup+s62q3RzhRik2AsA/Cv5IUkaPX3wG/Vxfel6
19+bSVkxE9CxdKqtua6zyt/JYCV/xl3xaV2IpmlXPc9L1m3rQy6ZrLcsBr333nrvy6oZ8IEfZQ+R
XT/oWwhsRwdRGyglEFzp1CH6xyT3yS8HZRUZHmJb5/mXE0IlZ3YTmp21qRGP3Qj5/hX1I3+QWEv+
x2qq6bOh6Z9tRkoWk/+ZwsT2JJCL/V6ceb5ZmZCWFNROoUdoRfGlhSLPuNVzjw0DBLIQC/1jGp6h
ppnQYCJslvZo7/Ry6PeSUD8E6Lhi2DAeHkO83329sWeifTSa3wVwWD5/D77waLX0qsqVq6voi2OS
SDa613PLp8zUxsG7KqPaHKTnVVpge6udws1oJnuU0+RRzy2UXJQkQDjKRipM5EtIFttmyMHt9Up1
D3sVJ9Lo2NtwGjQ6Z264XwwMRkFla4N52erFYB6svijfY//vzEm0N6egWZxm6GqVpF6egZqVq/uy
szAfz9sAzMyk8RBp4YceC1hZavfFPAoxcRN0PgzYgm7HKa6Vh8W/ZgQN5kXFuqqOE6HNJROW3Hla
2VaY7KvBioGxZ4/ScRPkbMDAHadgtOr8BjajOdZWi2eHdJPHMU0/Ft2+nsAD0ab2M4M/gmtntrET
MuaTpxbxLWzJW36FSfDWsvyocdh8ShLbfKgeBpSfUT/D4ra/IGZ9mbenZf+7/GOmgtimCgtWDUUT
3UsWfzBGTvdSqIM5oX0cyquU7lSkNJymmqQIzMwr0L4C9SdBGEyu7KNacq90QW8f/rsV8G/Fr+oI
g+atbaqWo2n6H9dqW+iEetteeRqy4W2UYWRQw81NlqS7JMFlLncEZMcpj0nRreSGgJAiDGel+iUU
j3o0iJ0aDyqDGs/EhjGPyP3Si84ZW7AHBJjBgzxyyggZs0lgL9qxcFPHYfZewhSXTHXbitDokLsN
yuhlgiL9IOED0MvcU+wOH/IsaD+WBcFieCfwvS4Z7Fq+Ez2s6//+YOR09J83satbbLEQg5PuQ7jW
ny2SPiCYPSjG/ES00D0KRqDclqa/+VWrgxkxols+EWIm0lknxO7wINvQ8kVqNxn70k3zu2hbifYq
BUbypbfbAYd42+yNlt9r1ZvWqtBsZRe13XiyU/MpV4bpCgduu9j4ApFWR5RW6HtLZ5ru3Ln9PpgU
ZSN7Sb9O5dyynsBX//cnwRbg9+cZ3SJDoLe1LTbSAnTeH+NHRN5NA7hDwE4a7X0+cfvRtoPVZJEn
TlRCRFBwGwbkT9tdfEfK7R9ctp/bjLX3ZbF+ucbwd6Sa4UH3Nf9g26X6Epbg6PGpeQoK+JrnQCfq
YQHoS5k4AjKCOOPwo0qUYSXfkoJyEXjWdf5DwRwjWktzVofY9xjHBCWWuVqsbDzBZ9kzZVri78ag
nrZVqv6Vd744+j5UVqg6/taRjXo78Yotms9sUxW5uFe2J+5Jsyps0oHlO/Ywibs2lm8kq7inX29F
ofo2pvaw9tmdrNJotIvr0oip9Aud+VPdZziT43zzC7EojxTV2i1PUMojuoRzF3BI8ltFC1PwuFCF
/nXJxC6t4B0M0E+OPTD7Vvdy0rxsXMS2Ty7h3GWRgqep7xHKGmr/HNm6f6S3A6K5Lnyyu0N901h4
ysrKpqXfxp+DxPub7GflywgIgAcMYQQDciyfftV8MPIOeojmmo5iRBrLIm75pHDXWnGVazj7g3Kz
eBlVu70lI+kMUNXiS0LoyClTyfv++RYal0fsHsZjlzOnRkXUXitdC66ZrcOdoCH2la3AVD5lmtte
ihkJCpkQNQi9fNUKENibLOsHljmKE+3L4klspzg82ClQEFl5QGerLssD3We53lbR2Rzp5Q1T119z
O0lX8nnOBKD7HzeH9UcjxkWjbpCVa6k8FOdGzB9DW78iolOkJEqx+RTNc6Ro3bNaO9bZmnEr5Ciu
wC5YW3It2ThiyMYCNZ93yswZMOxrZ9h8H2KJrR6hgYnreFdptXN24wStSufXG8/LvgZ5kL9kw/Ah
lUF4oYEaqsNfQmej2lXOeEefsqV3AQlXLTpsxZq/kp5hEFt0K9MPNcK2YlsZBgsVrMRgxE+K7Smf
7K5euuMeXr160xPCuFbUMkFJTKO6Gsk77DDUHC2aDn1luFh9Kli2InEA1RnwjOfTpEiUW/n2348d
+cn9egALPlnbIa9GIzNd5wP+86ljTUZB97rTT4604MezPaFEdv7me91nN59TaeBjQS9sPxa9Wlzg
pSqE2LBzt+ekhx9HZmE9Bl74Vkh6bJkY8cZRYdYp1nenq5KTNXuAW5OeS5AS/RLBWc9tLF6IlfA4
yyMiodZ+oMZMV3I7fmgHN10TnEEvF4LHhzV4q6YvcWhTduA2cspb0yXirJnVuqG9tFJsXHrrKZ8Y
i5GIODDqtrEAXeRLYAYIM3VfID90/U2CXAlTxywStJOX1M6GmYvVPBnDqD4QFfmwFAsqVq80TMBO
kCitwQ85DzheSUsi23NysGdWo4gfi6l3DrqOSKK2ouaQk3yzuDClXLDoku+W6XTHXqlzyLBpQR0a
1behEcSY9eprpeT+JUg0f1OAwNqpPoF6eRPDJrEa5Szi4lUFuLFN3dp4TeO5EMtK8hncfmXjjlsh
cXLoahXE3iK2v7RVFWyInnO//PeVoonfb0KHClvXYAtomLtty+Wi+b3grly0QZrp2keFu2kNFLZM
gVsU9lopVZjcGRa4yrWCizVjJ8O+UnbKgFdEok0TYMNXHVKAUfR3P0neZGKwoUXDobbziMz2pL4y
SanhOU8oZiPVhT3gEwY41t7XCW+8Zfnm91x9cin10C7QOp1ma9pst5MvqtpXO0IRXn0jQXA2uP1f
KSljc/pMb8yq5hFgJM9/j31O5ZKXcnDomt+KOZ1YvuO7Q3hI+5wKsBD30p+u/Rwj6aN+YW+Y+Tfh
FAaDWSz5YYfviT0ANNl5WZEiVAXKL1MDAzuym3wmX3ucuXc/jgrH2mlaM921GLHp5DeII+IwuSVW
MK099+aRNnEz4sG8mTq0XhJJonb6lLpNQzxSWj4S1PU62uwL7LzUVmAEgVjUwk1XjU3LqUX0+2BD
43jIq5rGlofA7rVOq+LWZal3ycLoIlnVzBJRNJlmeKECvXh5FzxTZ5k3kbLTU7yziltQNiRgGLvY
xMdXeZYGydETbI7irG5fp7w+B7PqbFDsHGoKCJYQ6vDOnMDrxR1DKj2JL/TaSKeQ51ZTkiclfR8m
DRklH9NdpnP3ju7LWMIcVMcQlk1cle+BW39tTS14tFUlvPsN5Yc+KdwIIQajpNMCZOxNh0lIiSEi
pjBsEtN/yq2oIOFMkIPCbvgQ0sSO5wgdIky+K4PnvQjKXTYQ3toD9MEzQa3fPCC7U9+QAlor/QYF
xnQW2lA8Webwt6l41RcTAQ9SnkS7GZP/VzilD2rjdpfBz/pLopXDkWfJQaUauFCb+oDrCpNX+T1t
vReWAYo+ZEw5hvknUZn9KYy5iD2zc34gGP/77sSV9nv5aLu6YIl0CbtwcE4gb/r97kTbxuPSIew1
FEZ4GnJGbuV49cP+0R8joDnwVIIUB7JBqobdZNPd5nd3TAuqJN1tvXseK2QdQ9aAej+9y6M8VMfl
KPj5nvzqgKPlH9/nx9lfk1VrZ+Fiwx10q1xX868Tokqwrqwsf2C06WDNgwXZpow757DExKLxZyg0
Q+Rpl7vTwdY8hlTzV1tU+xs1DL81FVgeibrGBViTFqJXh6U/K08B/BAh8y0B3+4RPTjPEMoo24f0
yu/yJa5FvE6gJq96YyJCeYYlerNaV2p0y5oRfxyHxGLOX3CxHq4y3HFI1mKfaDjyc2SyvGP2Pta9
nDF/NKQvmWm+a1WYD8hV6icZBP8rAx7deH2pmCdtgRX1Cn2y4aTXWfugYKdiNnPt4c5uXbtt18bc
80Hrp9NtSqcN0UzxUZVgLAp4psSp3T2XQdTudNYZupht90yt0jwi2VhFCK+KtWf0z7ZLvsRU+9Hy
98keUgpK5QcGQyNzkm4foFvS1uJzALKY/GhRbISbtPsuC3TEmLW3bUuqTdlnMqW3001+vEfkCl1r
w693AtTN4hT65Q9qQPg2XpOf5FtRxZMxG+gmBVMt9q0/py7OyPdEV601Sr/i1Pcg31FfPKlpu4c/
tQZ+5q7tgFaLkhnWq2slkBvJT01CO2fPoyjbFrDWKi17BPgz9T0lwe9MHfeiKHgQt9F8DeHVualO
SNejKim2ZgBZ+xNFJtsy+tRMZ6CovgUYcNHFmGjxblqeoHxUiT6aLAyDJhsSLXP7rWNrxYbtZ7LR
9VwDschXpxbkHCvJcfFXM67RL1zCd5tMx2kavgSiGLZt7DREnNfGk/Cq7zHy30vYZOpmqL3H0u7r
zznztw3bTHFFbaQfdaVHwz7Wn+sEhmQ9l4RGVac7g4VsJ+p4YF40t7oZ/K4s8omvyBfjNxOCrOiM
NxP+5wqkNsL2PDQeqLuI6DWi8r0rwlMHkHdHqJ0JU4O8R5Tk9UUeyRdVG2jA29HKC2v9nDd99drl
aFtQj78PNjEHyijSXVAjBlKVQt0kKJpF5jdvVTwQEddP1T4h4eezWaPMmY2zbatOGyjK6nlsYDRR
/6JqmMNAkp40oMX9MdKdvuigOFeiSyc+C3Km4LW5ayPJXmO3UHmK/owVzL1s49WK9hz2NdYnHgqH
djYz6Pn0DIjKYSHjYkAhMSPGMTb5JyeqyR2GKFTPTX3Z2cf2Vq/1iI6gjG3whhiOelUPW5vewzGZ
sfK/vjDAJ9nCCDJvaOxWpK7HN0dlDlpPavEejuCHRFuAEiuq/k0r4Och32ZzAIbEA933aMbJSe1s
/dNoVfacDoaGTEVnqmnA1beFBXUdeZfGY3Btz0Zep8rqdeCp5MpILdPImLnzygv5Zfk6G/p5958Y
HzSPCDanlKktIOdRvWPZngd31VnMAlS48aC9k66CuE2X7webQ7OnM3p14p+ZjcUPuTKlKyZQ9llA
Hz/4gmijvhxSughb6QqkvoM8HVuP1Ty+9sZhH8WCMsGaTnqSgZVQJ2wEarExSm3YVHC/mAaopBK3
wiTRvuq2upao7zWPKsRvpNGVNZJtP2aEnTUu4M0RCpbshjJFLm5ByQVW8JgiqaB5QbkqE9+aCg0C
HQj1wa3tH1b3oEelg3IoX5lBehZOh1xh/hGp/ZyzYVFppQ6Bkz7i4RUUqofF/u1qKPlU/bUmRHUJ
nFJMLb2NQA9T9JpmkhfP1ZxcYsDSNkInf9YLir+K/uWaoRX7wqAeCRlrg4/FZms2n3ubWyxXnmWC
aYkBVwV79OwXzvSMLJB5BlGmrpHB+G9dgtzV1n22e0Q/c23mFflw9oXO/SUEldpcw+VEO5/R/UO+
wRX9RmHxw55IJiM3wqg4a8SUxgY7tbmRYBvhdVjVx+FCH4BNt9Z+i8p0OcjtfNe43iaJ9eRuzOFd
YW1f1ahKMM7F4Q81IlGLjE7mAs6wyfOEMPmGoxbl9UTkKiO9aC9cc1gnk+1tYoh9DyN0+0tSB+2W
4jjeKaHeHmbrYDjTFaSbUPoKsQZjunMBxySujitfTx5kF26kIXu2FdNmSg+/Sr5AbWXf5kwATHKF
8BbGSmFRl4v+PUi1Tefp6t95RTNUcI8J5Z74qOKs1GPMmI5P88X2DnOiQfvohU9KCW22qOf0VnWM
zv34pjM83UjjfFmlyorM2OIiT+ebXbHqbt11RnUzNSVfOWlTvcsjLRE/juR7PTFyLLMfrGndYwfk
kY2hKNdsKccPVTAiAFAHT9+vjgRLO7fQ0pk9p3rx3jVc/amBf0Lv/eH6Q1KXClpDCawATSf003fE
DSXHncS4fJEjFIyeHoweT7hBNteDGeb2beK+2zZdr937GGElrSdiMBxl3FizrLHTPf1u4T+tRu9k
Wv43GYHjq1q/jXJF0KoQ5jOJDngpF15kBFsobNmTLREvICQIPSFEYF3mdQ0CdfwLsweR9SqkMgUF
NX0/VAJy516CJbw4ttCOCyfQ1xtS0CuAhD/R377IdvjZT5lIxDeyEfzQd/9yCmoytmrtJqGPSWSY
Y93HynyHgz9+nqYIGlpf78fJaA6Fb41r+TPHCVvx2ucKFeIIRm/aOB4rEeqa8jZYBagh6TIYpvQj
8MSrPhNS5V5bvtQqyO25azXYd5XVlBiKcbwknsi2Ss3iQZ76vWxTVh0jhYMTmtd2BgdrPuRSqJE7
8hNREvT9tgtHk1vev8ipWU+2mlV25WGR5VYzgTAT01dvNONl5/Nr+yPfc4xhv9Dc3XL6y/Mc5yCf
s7ZroittqJh3eWvcCSdA0/L/+TuqUFu3ozVeS5ALK30kktLvzAv6tSfpksjq6MsYp/qX+cBHcrIe
uLKPsl9X5xsBke5eAiXYKrhW6ECcIbBOsxz0rOR6/bjgrmLLS6Ey8igeK6aCBGDciYsFSNK0t8nM
gu/N6HzVlbI/6VVVkPRO+az6gbJzxpqQy/k0SR3K5/moN5mFxnPBbbADvQpv2E9J6j4sY96hUkDh
Cm1LnfhFFobd4KdH38HvAnCoeINWrG3aOBcHMyL3W7VoQyNO+Vx7fXnX2Hy/EFmzGaKCIsD7YXlz
Y6M8M+xD+hBMuw658dkM2/Esj369wJTRN14bfP/vrRdS1n9tvfALmYZqOCYNNDZhv2+9mlZLmHC4
3WkJLuxtHDFqHpEcOoR4AzsSH5a2ad6H+l7W5yT2nKgD/FNtmtXGGEdrY1bNKyCs5pz1xnnpxlG4
obJws3OTiTf5O5WfYpDzFibjN1xw4zFLMtyyGZG/bUfEHCzh+1CV432aX8I+39YgYh9ysztpfRje
8loZtsRKhZcSWceDHdlIaFUGREQhyYYHtu1hbSqdeu5Q7IAuQfuZ2+ANaM0lrz+O/l44RPP+7Tn2
ig8La+KL7XKHexUWt6i0XsOEtKcZYRUVwXBs8102aerDFBrfpSqzmM+Ii/oux5So/8K1GvikeAba
2Zo3IGlZks49B7ay4XV3VUM6a8IU5anzlKeoFj62Eh/Z7LyHqrNiwIHn5RkWHPChKD2goDHfm51P
0tFrll54qjr7KYrj+GjZg9iSbGrtHHrLaEVVAPs9GzRD64cLTKXHsMHQa+OBOk4B4mvgEkzEy7o7
sYXpt4NhXApU3+fYGb5Q9JYbjXH0pqyLQ+C7pHzM8yfXHrW9Nfv+WsyTO+lGcVKvYANB37iMRu65
vryJ2NrxgJhuEz6LB78dPvSEHACRqsVZPiXFO+yScv/fV62u/uuqNYSGDYp8CuSpBruZ36/aSger
JegVnYqiiDa1MZ4lBEsLoQd0RUEGvd3SB8uSF59hY6pggpBgxsogOmsBYLFBEQ8dm5l+bAgvtTF9
cfUkL2gjVGYdBBUBjJFHSPFhPnuJttZMP3yuUiCvepU0Oy+YHATiofvAyILIHTWrn8XYm3sndrw1
Xk+kte3MKaQ/4GLFGHdEJJeH3IyKLVHQzsaYcoPU8Wl68/QGIWthkAvo6UwNAWQ47ASush8pu5Dy
yFESpiCE4Zled5/rpRGBwZOsl+azxqnVJ3lNzmeMI/ZOZO2hk5HgMBf2ahOolNr6mpjss5Ob2UaG
PpWJnl9jZDbpxL4uVsjhiBTkFwsGzOGxi8yzwjBCKCH3vXkYwqtGuuY7tok1Fgak3ykBO3xM5m5m
VespQubKLL7JH6wzeyijnDHScVadRsr4xg7rYE8ql7N33Sw8+nbg3slmStZDwMOXDIX2Umn6QBee
sa/8W+RpTIw1zuZwes1L5Drgzmjiivrc460gM73SgYcEMSzpVRDm6aFWtaus2XiaQAEYvJZhAHXc
ZOjObnkIWA10V0Nv+20d6+MRzqj2OpjxDsnq+GFRv8mlctmjDdFkrspxCN4SPzuqWKq+hhHRP+XU
J9eIYeWhxye4o7Xr3Ic06lay1Rj13ue6Hi1YgylAC2D1yvPksu9qG/JsGmRo/vygKRvt2fCwFUMK
UjdsJdWDEg0YDpG9331Xscn3Mpz3Il+rgzg2vxmMvKE1KO364j4jrjThpCev988Se8dkvyY+tX/N
UvNzwqbunFch6Yxe5hws3JPA1jv/KO/VfMp2dskgNW2M+yLwSQk6E5H5JOU1PosXtrhww9ylPWAC
7i8+xqm1RNsVuft5tFzqWzXuLwCDzLU6+8JVXfmckTtxbzUWe5JKwjotD6NN5KwMLolFMjvN2woQ
MwXudjR+DO2BO30r7CD6H1P7fzllXUNQrOHzI4SSR4j2x6haVcapNJROsKJ43L1xg/3Rh6KXlgK4
ZOYHLFju1ahG/9LATVroenHgfwpDL3225vern++nvK8aUXgk5ENd6j+XlXpluF16kjGOqsuYwEw1
XAp18mwW8Zeag3U3uc5umZOD2tAv3NQUWIxFimRKnzq0LStrHKP33iRkwDeASBvDnGXMWa3HP95P
RGE8WqbXY0nKcOdqzrFvLKDt8ymIgXSPXIwOt2vcFeBH95IsiwM5iBTS83vx/FIqSXHV2mJTADZB
SDmFuAjVLjwUXj5uxnhC3DnnAwYyFZC7wbhWUJBcNl1JJb4Ce5xj0KZvjoZT8beDqZ2WdzQOhEEj
YXRCZYNIqTrQiMkx+TfVQfHV6H/Iq3R+n39UNUzLVOatusUsF+Oh+YdmhfadYhrMT/Y6CsAj+bfR
ivFmsHM7hJPyxRmcqVr9OjeBA6KD/wIi7Kvs0Spz2EmKeyEMbHFbHneOGR8w73/N9NF/AiOuXCyj
oeCozfxaSrKpU2rnCYrDpmlbOIpkgjy3KEqlJwUfxY0aMoQ5EjLrIm3pZlk4y6TI1wi9u9T9pqGy
lgQyH//INk/3MPZYGoRl2jty8PKV66uflMx+NYlmWiJ8snBsN/p8Ku9a36YgdWrvFiupfjTswt6a
tRt8ygklWGEyZLD/NWXasVE1XPUVjyzN0KsvVuPXTNLd5NGysThYboXrnX7IL/meqUMs7y2DEd+s
e6SJ1q57xSR5CfAHADjtSdoZfp7Jn2Y+s9VYW54hP78mVYQQE1cZcBV62xYTC/RBt3wMxXYiPRG1
d908Df3YrwPH9K4Ey/oPuKmIWpJA+8Ws3SwuxdmAaSJU+kyjlMZhamMMMV9tuhmnVhfWRs+SGZuJ
33XePCVW1X3hT34mZ4JGRZQQvqk0FmEdXXIh2+h7bnnOo82djsIXy9WsOJAveANpd2tdtp8I58S7
Qo1LHUc/QQsEQfSRNcPOkpXckgr0m/8PLu+2eGnIhTmNEUAVy4D6nerIvZfSuiV+gGazu5IjdYH+
5Rx07TaEEfQgm0XCiK6OQQvV1+v+SGJT+YKUEssTXThrrPNzYNAoAuHxeVmylfSxLtP+ojjmdZEU
DLb5XgaDdifWNdu2xqAcGWWHryIJDi2q8N3yB/2Q0bKM6XDQDx0H5kTu7KTxi6+LRzUfSYEm9RdE
UCfGT5rIXopGUXYDrMcNSjm3WIHD7c6VnkEw9Qt/5E6YoczOPl+pIECwHa8Gspnm/8+c7HttJy5U
01xB4eMzcnGxNO7RuRO8WWm4H+235T9s9aBs1SDu6K8X6uJCsbMiolltkD+ft7RFtR60r+h3Isi+
E+uHRHFMyZVd/gI9b4fVOCbDPS6Y0cydWGqN4aCHXbhFS1ftg5p4RkG6DcN1iB7WfEmMXovxLio3
Uc7vR026eB+bMyPEnE5YNvxr5MQIkmEzviqlX7KhYTM8hP5eiuIcAcu2MiFUSVXcBOL0qNqkiwFv
NOaNvwQIyZeq1F4yP0+R1+bVsXPUEUBZXO3IAw9fCC/gUx+19nHp/fd0kKo8fWSpL09WbIbYezEY
TV5u74ICzDGqyfSN8Bq88rblYgrWYYFjnFGCxt9Zc9ihZWMj3kELDtYdo3EUy4N5/VVoymqz0Pvj
nBfURvWZXmjzD1SZY3XnrsiQ+3XgbAj9BaDSONo1Q9AZrxqBTZbgsr9lNzPJoSdoSGD2bqlkb4rh
2QQrZ+VGYlPli5pM38a2LM/QclE/eKRF2yYyVd6vLzL0qGSPvEHVnu7lqSgscchyMa4bq0AX0ZrZ
3p+JO+XHD9vwEH1ySjW9xAl8IDu3FEDVufFSigwV/ZQ7hyXcOG/96lP1JiX46UScZdv72wJ1xZvp
P8stoDaSvyCf/xXadXk7aLU1QYkZ7K08LQY12C8TAooZo94N2Mq2UdMWPLraOXANBB/5sysv7oOX
qorqrY2wdi/XmWEic4Hyuj0nTu4wLhwMZGdVAEjfQf/B71LFmto2xXn5h40j+amZSX8R9XRgadly
RiGzASJAZdyWe/Z55mnRvRlmFK5Rpf2Tct6kmnpaCnGiy9emNPE9ewQCfzMNk7xmo3G3Qc4s8N3s
mSFVSVBd8sjaQS7x9oKULkbGHh30OGZrXSv6DFvCVTO3bQMx0CbwbRx6XPYWlyRNNy6M3A3oAmOK
e+0a73uJ/oTm7Dz/6GjOy885D8MdYArx4o9+fC7wGg4140M6rM0BPq/6OSFlR9rj7ar525bXL70W
G+0sD/ekc/GS+PEzIqBb4gfmzY7c7izauNgmcU8MYKKih/aNI/8uQdqN+qbmZfVqmbdANBDVZ6OK
p2SvWlV+MhnZrBmUjp+RDbx1bhk/8uCGCcyCuXYDzrddm7JLm1T7oKJr2HdCE5/YF6/IklFf6HdZ
18ru3tQSXCVgUbBgA7iRcPwrjufoBt3cyy2TKATR4spAe4sfEctPdm/UwJ6Tpj46qBxwpHkhgsJY
tzkziXce0IxWtXxNrpH1rJdhQYjx8qhSq8pZMwVotwJR9IMhqrhfVbH1ULNlOcoLFao4l5Li15ch
fWz0On2gHUPa1Ty2A4wJhIvbfIXsz18lsBfWPtxxpOhshdyYyM3E1t76mOvA0G1JTv0h3JXqXXQX
X80WO3+jR6RbuM1w0GZxsnxxgDoOcbBPKhujxpwkZWWiuEVJBs+CUkI2TXTQlJvlsut6kqpap9yQ
7Dd+NhW9O+YaflQTWyUQfaU4TEpMPJlBpeP2WfbCpC68NqEG0gWJZ95xk6eOOZ5clgMZ203YVXFJ
RYiDcG7VqZ5j7yAUEn1uiAuMGuJ30A2RlwR9QB75PdEbbsED1qszbZMUqJjZ61rPasDulh3E3/g7
EGu06atm1sSOpLF9iVPsyORnuDv5edNMI2sADP1Orqk46DY+aGSSqrrgUa1KCPY/j1R6E4dlqaLj
TB5DbL9EszaaeZ6/vNCd+axGSfWAYe3QQoD4y9EmoiDt9kuRkHgDWq3fh1EangS38JWR/LTxwnKA
0VliA2aF1gKvv0u2jdmOeE9yCv+M/D16+nNymTv2d9njGMaKjKyRO6rXtHvQDCQoZWWxlbeflxp7
wsinjVCMbo/j0bxiHOQWnAXyQ22jamg9eM+BDjm1M5VT4Kf5aRwnaq26NR794JtL5+rFbt9lr0Ke
hNWHNanfctoURH+R3wn50L7YmrO3k1J/WKq9SfuegAckk5KNzNLah+a5PHkh/nj/R9p5LbmtZdn2
VyrO80U1sOE2bnTVA23SpfcvCCmVgvceX38HwKySlKf7qG/0gxgESSUtgL3WmnPMpYYjZj0vr5xa
KVBsaW+FVvVvxXg1t3lmNZXfD+by3ATStCo/OB3NFhSldO3YSRPMbhuaTkxBps2m7e2L85GqMxY/
UljmBYTV7WqRyEcdTf8loTJdJvWl0ccAzKzSQpBTPM2fGBBAzlG+zI+tHtq3WObPtzvQcXjN/bPQ
mmEzf34FsVqdsNKHLPPNq6JMvw5mypkD/O5147WvahVaj1IFmuLS3jgxpov2Qbfre5vACde2b2GF
AU1J4v5tEoEqHBDurcBKFoMZdFeoS7OlmQzyFdHJxA5adzLJ7qnE1Ws9ix7LaSpPvBELLMt4cFnF
bUCtFti4GVkGDoFKUO4IaCXThNetBBczx72kPFFqeJkD7UvRx6fZtZ961rSibYzNvBk4YbN066Fk
jYYOMPDCJ18NtC08Hnvbx57+yFx637f0XNS+oZNsVuUNdZNcZ1lfMpA1OFGUyA6RnNIu7iP0jLR0
Fiy7oHtVNnZPr+Y4U4t6uodtY1BOXtI8OTTAprYsKsipfzf//D1BnTsgx9uTjO3fCT3uD/r0kPne
3Iuba46iayUpH3KwP9c1gqOHvH+qJjexVWvx5QAhexH7fsLwzHxvCCTbWok1bmbGjS29F9dPnWs6
qtYNKO27OVqIc9DnRxmD6p7CEVpWb1h4pSPTZm7xr2tZp37c9uOa5/ucndPm43GZG+WEyfCl6Hq6
RcNR7duo8i9HjbonpxH9ZGrtU4NtH1So7p9kAWZIsSq4OXWVPp+TyFMlv9Gq9GgwfnpSJT/GvqV2
7Ic3bm1ORS3TS0DCTxj/rQviKFkAx7yZCXHgbWYMQxCzxqkAQG3nzfmoThdDW6j5Q1g48iAj+Hv9
kNzPe0Th1mApXfKOnZxELXj6Ad1HbJee2aTLKM+nXb4grS0h3szD140ZL4lv+hbnzXxtvs2fbhun
2+ZrofQ2HpKNhVITkWSi2MGYSjNs3qxFsSfpQF9ZPTykcI75ni4gigUbN/ZxGUU9qTaGv3chtRAV
kMiVHNqS3XHMEO85HAxijk7nY/TgkAxg++1dkljtnV70r6WKQ8730TmpRmNti96CGjDdOegJTV5l
IP0cny9iAKRs1visR24LGW2wkf2SqF5XbXNom5bxUuYYyzjXtG1jjBU51Wp1ncQort10MPghg8SO
UhRvhtvHV60NgcyUoroHDVRy2ibWRxXBjW534oCHVV+1k4BeiZ8Nkp1fwGbNYVCkdwwbb4R8Mgdd
071yDlasPqoGHHgwjPsfhgThtwytpq7NSHBPVqiTFI1rYRDpN3AevpfE0p2GsoWY4nhI8I1CP45g
l/zAsL6AAl12U0FetnQfmkI1tmrlUqaEVbgmaqZbzUf7+aIx86sudtWdS7v2XLfmeSc/CjhC5kg1
s4NXycluj8gtPUdBdkTOrkYjWM3rCr+FM5DZY7lqNAstfThthz4i0Uxyjpq7tiIYeH5T4s3o2GUI
s73Adl7svUgDBuIBbBnDrHz2O+Y3Hkz/h2iAKF403gr4TUK3efCfutZYgLkuXkwKo4sxDORayVRv
eXZ26abV7kqlwiYSm3fhdFGO7q2qkGBRal9m0S2tjIKkSs+7+CHEjY0SrKkuUvJ1EIYCY6qnw4u1
+bCKpRmKZWx3qxDn1YF+entX017qcrt9jL0ec3JwO5tCTS0jLyesuo0ZgbHtsWPs4Z+szF6xnx3L
0TddatgX6iD9BzrDN27NtzPO8j2COC6zUGERNS1tOGpvXJFVKMykQlRzxOlJ4QeMb1Tgb08KsLAy
KtbVBPoYDQXBoxLGJzHI6iqXTEz10tRXEePxvTMqYLTUJLpizwxuOXU92F1evND10NZVSy9IIefp
PMhrgKnBhSrvcwt4CWMYleyE5H5eL8Czzq6mrdoUDCErR12jx+RLK2vvC3Kwm1B24nsThAv2Q8tf
FJGxUsTgfnO0/KWORfPCR0jASGdl17jJzseC2LckMaJEIPSuwCWjGe3XNoXmgIqAGmzS9CkB5eZg
F/4xEqH9oICroEcU7BpVExutpdpLyla5KZEbMjbWw4OCyeiokFC3iXU/W8u2trcUPkfUbcMrqD8D
uUsl9gHhSXt+ZzEhGpyyswkciPKIRrzeNk+wWiuXvkHU2erRGpv4SOedLss0Ti8M86RBa3ws9cFA
3aIwvvQt6q+CNlncd/qxSnoYN9WKILYdknzx/usV30ck1UXBijRPqkktqae4UsbcXhjsYzN4tXiK
Q0LY0K2LUPIyT9OdLguSO3VWg25gVfscfvMGzVT1TPzSBUuL+C1xWEn7Cgc1wEm4JeoGLUHTnDAM
NNtxuuZPt83X5ts8YmNWyPTYaVsAZ245HakGez+jEkzzVCgubzGvrxuazrcoLK79SmtPqNYTfK5U
E5quXtJpx0+vy/E6MZ+sMGsJR/HMO1kgODXHrHvFSHMlHTBBC4xCsewbDlFxdKc3lbuSsaPsnLhM
Nm2IoKCcFvpdlMlLOqe0EMxN33BgH5iWH8pSbye9HkN8pGscEvCPha1+6+hJcJxbDnzjzprBn7zv
LDtZuCLId6muWctYViONzO6nyqjKlGxjGTkyrjIGKNRUbzO+f+L7mo3xUjeW8+jn9ntjasNSpv2w
mh24WgpGA2biVuIYmD0/QZt+7ZndPjpjHZHIUDcnQ1a3ZxsZ6ZyrKAHFGGQE2M67UY2ifldaMP71
vL03KbTucKWHk8QouaX4tfaJhItRgZF+FeaTrj90noheppCEC3sAJziXzNycO2H8UjDawGAw9Ety
MYKd9W2eLMaxiI+6Pe4Vn3Qz0Ogt1D+HRKZSiV8cJb/syL48VZAsYM6q39tA6wjKUQEhePSnOdhM
cq2Ipux0bZyvwYfannsXqW5iyGlqGCOyMr6nfR3AifGyW7u1lN3cOHXHKl9yqkv3doQl1MSguu0B
ZyHHScdz6SlrkcOcbIIzawoXn9ydT/G+JvULigVYVnTXBKe+hvUG85eQEpvD2p1DJu38UWZOxY4Y
5e/mWIuHOVmiL5HrzkNXN3ytZKnBHC/Ni6yQt/Ng3xeQS3BJ5css6PwdcqzmMF+Dt1xf1Oa4Pgcx
+wxiIDiDWYGoaUQ23dO0jHBSfrR34rDee5XXLwsxGLtWrbxN1cHNTNTOwW2ZeNdd7ctDEgQ2oLmc
rNVs6eLB+4owpeWUCYPCqfrsyiEu9eMO1eYHaRQHv2q0FVNrPLpqma/zoAZRM3UQwtR57GMfaWVf
BCdWbM9eX10g6su+Z1b+6UoflxehQySf0STOop4kHkYJeCKRVrRyMKi4i4TTyqktra2VQnwS6Xiq
OepeldOF5sJMLEPz4BkyRYzljdu55hhtv9uI1hxX8yYqee/OI+23MuOSiKAifzmzUAcLHJUnkJHP
35QeGtVh3qRW1vZah6Ngvi1sSmMxd7DwQtWHwvD9xTloRB1wCHnh61zFnLNGZGsQcMwinQL4LA0k
JRPLqx3wpRNdeRsakr7UOA3LpgsX7vBllTfyQNFPkEbYr3Q0i7Cp6o9lSsuPZv/hmY/QH0uUZ3Nb
5Yc92nR7In8MrdnZ4TCurc5QaD/S+ygDozsEFnF+5+YHyz0s+PZRWfeK69ypEDbvI37HC/ya9P0G
379Hn5dtx6l7Mt9rtUlwFUfK0dbJYfL86qZ2NZLUqzG9yKwxuO6jnKA1wI7PQ0qOtJcpl8R6Dssk
jZ9Fhd9pLMJxN/jAItAERq8meFFalvk2wz229ajq9wV92MWPjlARTDKAKKoXyONaaGNR96Tb+aHi
TPl4nrcXGp5teNKH+fAm0wEpbxS/0hOB5qf5w46y4MyGy7XEXOtIT877MIKX6sr2wmPRmuLYWbLb
slQeL1w/0i7Oc/9c0S+FgvDaDezyJhD9JmiTZjPvv21WqYtQmPZSKugI+7qmlwJGCitPmb/WAkGJ
8OTq/G2dVWhOS68DxkLCCTfpnsbuFGSks54XVDnSqkXdwyAtUaus8cEQyovSKLT9Mx5cpiJd942r
7Fim+I/T7S15myJT7CfyWtK1iSpzVwjlfF9TgMhjURhsTQ4WfLDJZqZMEuMCiKTqKAUD49rSAZa5
jbVwIUN9G+IazCsv+b6s8KmcX7Vm68uRcdMVy0rzThsEncQYzYqTw9UPY+U+kCwroBrWWyVmAWT0
FgFkQf5AvClGXGYOSxTWT0roObeK1z8ooWl8Tbvq85UiO2TqsADtY7+nprkw0A/5tCaNVcj655vS
p1/xnOnPwgwzxmtDfWcIuBG6YzSH1IWoliQJqOrKOhGWCJmCd31SwolRMV3zptuC6d7Pj0uQ3HOy
fAhZeW1cO3Svc2w8q7jo/AcrZUyi+5X6gh38xVcL/VuCtA+aG8BCtzoAlpVkGRreMUyUdmOCabno
HUTgGHDiGzsoa4zqpnnhM5e67lwmoVbnGF/S0KDmDJt3VuGvRYkWysvDfsta2b3qkALOOkGE1/1u
HJr0LBtEQ0KgRV4s6U72t5XOSNgt+vAtwEwyCz0UJX+eNoBw56e6c/Cwu4xFKzO3LqArUFID+L6w
Ikol34eM4Wnii1Bogkw6yNyPbhCFmS9FhvW0l055W0dWvompanLvvtCah0bW45fR0pVFkKX+1cAJ
/dJ2sKGWrRzRKwxXbZNNJIOEQR51/xWos+oqVWLiAnT/jawjCENJejzbvYsMIBIrPXL09DJctYPN
0rk36kULhvvSrWRxc5bAtl5yN/MrmAo4pzzQDvPWxES9ZRl4igvlgOkNfzcN1ocWMeRRm+l9DaWf
l+CCx0uPqdz/7jIcx4IIHnNWmaZmuBKyUl4QPBYkCqn1QXeze1iIDFadQj0j/VNNe1CbuLy3GyjZ
bTq4K1o6l0XX5hTvnN7LIBUHOY1p5029rWB3mQZmDyZpP6TDYSUoa9LMWQ+k7aQ1Wp/F/JD5joi+
JLPS+Hl2misVfA5Mo/KsAgWSNpDyW3iE6e5yt3PuzY4ywG6kQiIwBBSkRDH7zS0pEfkBR0Ny3zY6
WiVDDzbzZiyJ3rUBUSwAy54gL2XXoeGOB2sAZ+hNSdE6lqW1lVJPmfFh5s+HWPNJtZV+uDOHZkfh
Zh20WtXXadLSj2EPBVDMBYpy63yNrz8jNStR1wpJYcVibHXtULTVv66q7DYYejveqJvuk0S0J5sz
2toPXOV+8FH/jrFLwnY2Yklov+EhMB7txrsdbJ8MQCuqluCyE8xoIPWxSobHUSbtbqiLdj1nJgGC
x6CXo1Fvtd68a+AeLoaiaXfzD4ZONiZqDObzL8dPQYnmuNRCBaH/LDMIEk6QYMDYnMBvgR13hz4l
xcSjpcg6pr6zgtDdQeCR6yho9Fc9u+0CPrtaV14iJ9nNHeX5wiIIe9kKctHPXWYz8a7KNt6VcbXW
vDS7zVGa3lagI+ZnLqet3FHO2EdFdZNNmahy6SjtzVyn671fbgsC05BYsuJIK8wjaaAxqUaThz6B
sjbF7PisoK1cKF2gX2ixY64dOsG64rffQ8KsbNZ/IKST28CKhxfRM80CD6jtRDsqa4nwdOpjG1P/
KnKsq9rrd7N8Y75QlaxbJrkXbOtSv/iYYY7IXOB06buy8qYjaO+colYVa4AN7q1pOcRQN7X57AfF
64BL4L3WlAWThOG1p0ew1srmigOZfm4am7oF3ULoNVY5Wk6tZuKFmFbJ7sCk18+zm5Qv5TiEdAVm
AcC/Nymg3Iu4EQPO7No6+m3arQrRKw8ZCH/ZA1nt/fAen7L+MG11Th3eyzjdnc9taWy/tHQqd1lQ
Oggje9iCI2sgWVjaAgUzFoupqpVQKKBPju/NNGiDNmydWniUaocUIOMMsA66mciQuZsYoBtuzCHY
zI+dL/gydl0Z5pdmSVMxRepAJxL7JlannUGz8ThvRWY6XFeVVRKhMqXRR8VlOR3FVfKrL/2iu861
ES9nl6Lfl5Z+wfn0zQDxg3p4Wm6XDQ2uGuX5Cl76/Krn5x7ssZ4KsZACp+xO52OqF+vaNWzfZGnY
TkXFxdN4wlC3aFimvKk8uPM0W0s4vzmvreFfzb+CWZ7t1Kgui/4Y24iGpgN8MPnDg/6oCA/cIm36
ywilTjMpKNtaTQ6tbUHyLVkZCk9PXxjw0cSccmtafj42ZDE9Z33L1xauPbvEqTxRQmY4SOBrVE6Y
ElbVjP2fDnW0FmhYip4UgJn9FNB/ziHeaRGVfMiajM61M/XoeDMx52SygCLSKKsqvHNIgbEdO1wL
qeQbJVOMu0BVA4B82jPtYNLPZstFNwo42dM6jBGev6eAHhYp2vJrJez69Y9rEBUnn7/o10MeLR0S
/i5nIFoa+Zeok9RDGGcD3VL8tqx4IIMzk3q1grJYWEaTYcBM2ktaci2asMK3KArUbFN09bhNbTda
R0mtrQq1SV49cnwcj14a3i4kdbK1b8cEC1wpVbSrY3XXBhjbJavOpdEONa3x4hgnkARcD0NtLZXn
uNPfzIzFsJlczy8xnyCPceeM/FTCRRp07kWXOt4hFVq9G6ZrisEZBdNzTrLGv+6YHzK0dU0oQ+If
uunaj3untub5D5wf14yPGoZj+gTILciNzBeEDvo7+O/e0gz4KsKupaijXm0uTIz6iBMzZsFZTubi
JBM24JipwejdYvPt7j4amz0jZwcMdj82lz+dQrlJyW9FGRGO4xWsYyocm61VMPBxkIQlCIYUtzA2
ZHDezQfkVI4mcEJyC/1iM+/1uAi8neagdG3brLvQo3bKb2DRH7fq3dnbn9T0Pjqv+t5PXRejuTbj
dvymOQCOWft/9F7rIXuKuoEggamf1jI8eTJrEJET2iGHnjx49omoT3sZ6aaOC1M2W30KpOoMfusB
/dqTOW3SCaCsSMY1LNVxazUqxO+pZdcSdvUAtv2xHq3kzR/lW9dZw6nVq+P8zTLMLTcN87BlKVpK
zflGNU3XWqV1p2jqhjv0o9ntk+AUDu3BcYPk3Uv6A3t48l656P350s72SoJ68UD6BmZThC5FWTxC
m0mvDdo/j0VyM7/uPu8f7bZMEIp4t/MXJzFmX3Wje8MUV6wspoP7MAfBKRxOEPVAZ9IPzGRtOpH9
rNWImKY+ccyuxkItOSihn98pxJos0mnGjtReLBQwWU/pKSLSbVXZbbubn1kNaVFL5mCkTfeP+sDq
OQpv6bK+qx0+H2vqGRMBjjVLZOHJk2lzX3TaToP+CcVFu+/zzt+PMqOCmhQpeUECAMJnfEvTgSWI
rRsI8Uz65iO7JsCslnEH/37Sm3VEMG7Dlnd15zaOeCKi2ToBn6wXcxAZKGV7VfrBFDKqXnioGe4y
s/8+rzqnJWZSQ+JFQ9NuByY0C9MVMdUOZ15facLDWEFEjUDsrsygT7eDVMsb34h38zls3rI4fzVi
FCeskspitAcPdgidxkhGX1VAhd9lfGpctGUL8FnXZejKSwODBYo8p1qZDstGWavBpd4xb/Z7M3mz
5CYvRfUV/m19fkCfFAHFO4PnPz+g1AMG2r2x+/QgRdtEcVz/93/lXw+YX0elJ96plv6Bcjs8dnSK
F4S4K+AaRYekxFc5K2LHNRrUntPtIRyQdaKn+i7MI+OpibTz4+2Q6UxVxNmWoXC97DOhkR2mOTc9
uejzLzIIxurjxAeFZ9che6N0nOrEPrPo+8NxGBF8LyViiWNkA5dxBkvDYBWw7HZJBaYxO3/titmC
QVImAO30KyAB6KtiymaFHD65imIEYOU03+hFiRDa1sFRGjS99fY4aJ57XtzZUhu2aZ58bCaxM2xL
ggeHwLUXkAwDNCrSWwqrb19U6TwFjQ+uQwc67tIqXSQMdaKCxVQw9K96o+iHyhY5gW+cJAstk4QW
BS7VMLrQ1EycJ0z/p7wwy29aYz+pceg8OLUG5SBl0CLYGa+igMlpBKAQcAyBZEVPdnnRyPSWYO9u
k/Z2dMTiRUHkTtRaF2tjE0XHMsViPP+cyYOrCnt81fz2wnXq4081n22xP9tgPNWaROLcqB/1ps/3
RZhlQCid6rIeKbLmkZJe6O4N1Yt3QK8VrWeYlyRnqABWR6JDvm4hrJ0anT8UOQ3l/hQ9kcoqWXLI
9B/na5T63sc1Km5W/xkBwVTvyoiM10fiO86F7ggwuhZG9U20SHCdIksfYQMvxyF/VTH/oicimegE
3ipUMoLomDUD494WlXKMm0LiBOeicoiCmNYPUu+yq0Qb9x5OKWgAdOfm84ut4ENEtvFVHbSJyjXd
a1EsgJyMyH09kXSgn38rI21UpVaMpwAm0KDwM6FAAt8sk/jK6Fu5JLU3/5LU/coCcPrNZcG3sAER
3Hs62SUWOqIEcg4gYJS1aEp4JzHg1qVDObtJioju9aTaqgl22s2bJtPApdLo4zbp87s5GAMwLRRU
FhyrQXrU3+UQ7F3TLs8HQssCsgAQ7GPTtAvkVVPSTaAq5ONF0Y1q8oKVoWR+lbF0bnSa/mjJLASx
2Wk+dYyZ4u7DkEDO+cidVcxIIzM4P4HviDfJ+O40V11uMb5kI4QxGd/AiMY2MAxY6qe1Uw40c4GK
FQN7Opq7nCILprlabtSebu35RYHzuyAoWj+vDtXEbw/Br5sxDsWFklWEpfjBa+oheFCIJvi4ljkn
zkLtDUyxYsK0tFemE2oXnZnDLEoFjdqpL2agIAgLxb+ORK7QKxifnVFUt/N6G1SPtWRPQyyMV0Bv
7d8h+63PrgXHEJbuqEKbuLD8++Rq0zvfqPrENfaKHLqd2gfGIfaS5TlnQPbZMilQ08yC2VGhey6J
8DxvQptR9t6Qp8TKL+ywrh5m5S0bgImrh+RRVEp1CudZRjMszTZ8tg2EomVtQLiQPmmGRl3c6lFG
dGii3gi9TO4a6NhK1Ef3WpHtFbw0F9haTLLzJDAgSKMPKhZrvjK3e3Mg3ji5FdzNSXO+kOPFGIck
/xqMIsYpidc0fXIF0wqX03StV9IpxZndoOisxzM9QYWHGOfpS5XS26kK9J8GFG80zs7OSfXNDyiG
q7pPg6vUi3KyfkfD6F2zXotpiV51QcZSWqMxUUJC69ALIJ5zGm2Tm0WIsIyKRnHlPma+dJiZiB3+
sXN6b9O7e6GTYZ5k6PdfGMOcBGCEVeq5qC9bepYMBLBk/kiki1wcxWbn7SMriddz13keEswXXjC9
Yd8m0Sbuzv9zjrE7//fO5c8Jd2Q1hIZog+RiT9cVZKyhhLeR9L2Ni21mFQm3iZYmZpIFFOuRJVW8
7XWvu7Oh/6GPHeKjSWjxswVm3yM9YOxpww0e0+02qc1TktbqbWlkuFtzAxqSEjDFoa7PPLJW7aDv
8YGN7mG+GFWokY1pcCD+922sN4nmnFUBZURbZS4WBxLSN8Y0vjAay9yUAiXPfMzsO/PU9Zo4p7dV
VmsuFZBRndZFZMMiZ1E6yHiKscoQ2m+KPo8e6PW+z7aMtLTXwUR7/mun6J8ZrYbA3SNtVbUdsEWf
4YtDUAIsxSC0L9rkqE0eSNTvygaYRrOed5HGymG9Ce9j04sg+Gm4ifXaPmSOvOg0pfXX/94scPl5
llDh5QtURHZtn5AP26f5Grk09omKtj8RTzTfPJrt90ZiirCIvbz1DVc/Isi++eEoMXqhkwzDLGS+
TclD5fTXH8FnNivUO+xuiGOJG2Joq8qJRf32hWBYr/rHH9r/aTicJYE1tDuzNazLM02klFs90f1r
oxGVACUxRFvDjwJQFnqQr5U+fJ7VlYrZkOaBaGVFTektzyLMIg9h9s0asIRW9+E8LHXrKd/A7Hsw
WVrxpsE1uzCnuGNPKPkxNNXzaKZUeg8pKI3Olok0q21ANWajZesuv6+icLydBTO9nYD2RANyMUtn
UrSpyB+STR/rFQW0lT3lvWdNudDZPpg2tS6+tSt8l1ZfWHd//QFa4pOZTNoC1K+JXk61DUvTPgE8
tbayc4VB295yu+zIoisgryNYSL2ursUcKXCOH8h6zT6gGvRPznQRm00Ce04/pjEU1oG1iLto4sZc
WDC3V2e3C5G6A2uRWl1VmbnWEqZ21mQO6iNMoANul02f6Cie66LnWM1Iri3pGM+TzHmznjbBQ5ZL
VTHLtVpIfeVzmr+dr3laEtxWIF6XmuZf56gat25eThSPPrpGxrVmCTygd2k7d1M2rQFCP6+OtJwQ
AFkZzwN8F6s4wj5sGN9cXXHusBw2F0mRaFu7w+LpsRRc1YbwL/3JXjMX3BYJk7y94XdpteZ0+vuB
+4ThCB9L6mQICiFIO3U+OTcxsiToNP10z9TIX7RG8tgJQgIMsQeghqrDkhnKaBF9yfOIT1limpS2
nSAtQgLtmql2kbkh3rpiRdNCrpqpJ5h4KU6OMWd9HTrJFQmqK2sy5cs+egVwTdLPJG6DsBLv8NHF
7kKUprIbAmNRE4L63FESX3hNC2BamLBXud1VidZk8Q9otXSpu2lPujZZfU3kf5+Lln9vKS7BURbz
sn3ZjfIwtqyC5knDfNEW9QZnUHv461+z/EzChIjKx2hQZeLJIHr9E/AhTsq6EsJ19rEfy3WeMg0J
++y9JKECtEpl32txWW5SA0wh2kTgC6qmrTJT9s/l0FziZs3erbo6Jb1KBzhvh1UQpP4ln3MLDTUr
9roOEbzQ/TsdcuV12JLANO0NVgs1a/BKdz37WdC54uTRJi94HmBqNLyuFbvQJLGuiuKTF3XNOsNM
eY1/f9nmibeQZbETjR1zDmzK448LTSsNnEQSGyac+qusxGdEHVktIM/EcJVMzVh49OEPRsV/m24b
UpnspN5Sn9lDeTUo2vtc3A9abWxHrRFr2kXGExUEbe2Q7vGQo6p0J02pxC8Id0l/+PV/pkVibF2T
FvloB+k2KQakDZYe68BEVpmTlJe5b/sL0sMgiU1uQlEwAUy0qD2fGObbfDwPq9TUAUUy2z9T3P/j
rf+/3nt2fd5Nqn/+J9tvWY4F3vPrT5v/vM9wPiT/Of2ffz/m1//xz1Pwxpop+17/5aO279nlF3pG
nx/0y1/m2T9e3epL/eWXjXVKM324ad7L4fa9auJ6fhW8j+mR/9M7//Y+/5X7IX//xx9vWZPW01/j
iJ/+8XHX7hvnN8HR/D9+/vsfd05v4B9/7L/kX/78+PcvVc1/NfW/O9LALv7H37r3+RYh/k46rNRV
YWlCVw3OBGlW1v4//jDMv5vcwmJU6jqLDcnBi6nrdJdQ/24IMSH0hXRAxVvGH/96Pb98bz++x7+l
TXKdBfQ5//HHp+QInkA4likoECgT6Ll/OhmpHDTkSIzDZQEpslur8Qax108fwcdT/vwUn44QPIWO
5dyWBnBom/f56TjLi3NZl7VQVMEQfSvxkFTrpt38757kUzzZSMeW1RBPYhAtVOCsWunBkrnt/+5Z
Pq19sg5rWIQM4FKgsu4uiesUAuzdb46p02v96cSkscCUgo+LHwsfl1A/1W2hbhDx2vrBndqV42Zw
1OSSDqz3G+rJ52/ekZowLFuf1nAWq9pP33wV4VVR1WK8zgiNXDUja7Y0rKnIu1jd/fXHNp0Dfn5D
JH2ppgM0WcXXqFnWp48t6ArNwwyvXTeZw3yBuLrwSD6EuHTVjLYRc66HsVX9ZzoaA8j/OHj+6+fX
Pp3qtekF2AYJg7oKw5heLy/wpzWrmzUDEYCMslL7IlLANCjFIR6vY95zRCcjjwhKE/6mNO7DKPjN
z//Pb163pyWfblm6yafw6QQJWFTQTveTG5eEuhhB5Ng9O9VeWteievZkvYxa6zdlivap8uf9/vKc
9nT/T+8XfFXodyJNbhyDKSpdnEXpWIsxi76lViZAuSc1kkh68Z1/OzBy/v/+uKenh3BEraALW/30
fQ96UDeSIPCbsChxPxTPDXWf3qnbNgiCVe4n30Uxqjh+sq3i82n02m/2IO3zMWf6AByVT93SOVJa
nwnAQYT7rQbBeCMQZvVKfaqj9qXy85XjyneSZaxlP9YPKF5OdIX3o4ivyiZiuF3eU+XfJvR0HAUc
619/Lv/VL4HKCaSkzs7Nwf3Xb4X9TUm6gH5VZDZfrCi4DlqOIQ7i2lRZBVEdMsQxH5Im+c2n8Ylu
NP8aJka5xZehWfrniq3KKy0ywjihtRFsqPHpsXAk7oN1Yj6U8IlCjFV//U7/yx/gz085fT8//QCH
uGn8MucXYAzFRd+9Dt6NQcSFbYml60IKlekia3M4Lf7vPuPfvdlPH7JKlrMpuyS5UaJMx3hB9Dld
rkn7Dukq+dpaBjANL60WHf78hdDTNyNV9tY47IraupVlveZ0tilG+0hA/cbMzZ2h2sGi1/JNpBdv
nV8qy8ZXr2smdRsWP1uGyuxeY3ItYegtcjfeGswZBmE8jqPvLYe2+Z4lAzmDiFEH3A2d3ay0VG6R
p7/5vRIu6TtfegbQnMG4LIMKZxOOEZn5aNHb8pR63pOjEvIMWBZHG3KhNn60teiJBuglXq2lYwan
jsw+VdFXlUlcfJ7uWemuO8N9aOA/Q7uIF5S73bLo63GF/CBfBhzsAilAlJD8jNw7XPV+vPGl/VyZ
4tDZzgGY8GRPVF5clRFSkiNaKt0rRlGkR9GeVe3uObZGAMZhyJia0Aetabf5CCS0N/ILYXcNy3cN
7lF7ZPpBgJZyo9j+JuNzgS5WHscw3//mNzd9s7+eZdjnHY6yGn4TW3zevdjlxyzurfjG0nGxhpG6
VQL8QKWV73tPbP2hWJtJsLKscZsxD0nwHBMwS8Zlt9TIgaRf+yVtlBsvDm5+88r+fPox2Ok1iQtf
WvafTgF6Nhh5YGT5TVR8Mznu9yks9/upzIbr6rjWyvRuWr2bCEa/2xH/vDsYtoXwkoQwCJFc+3VH
VL0gbK0hyv8faee1GzmWtNsnIkCz6W7J9JlKo5Qr3RCy9N7z6f+VjYOZqixBQp+5mAYG3dBOkttE
xI5vfadEMuQthR1toUn4LYayUa8tyisunNZup3hG+Kz1areM6OG6idTS2AKlo0Er0YwNfcjlnpJT
6Uih32zA0IiFDM/3/fv3pP79BfmxQljCIMAV+jWGzQqNAVSCnp8qex1272H+6KO77Go85jNHoD6O
EH3Iz0qmO6oMKWsYQwccRc19l+d1MyRvwK/PXfYZ+9m84KYKTG6WoOCFWeBru4HmbCkf7r//1ZfD
7M9pR+sLma9++cCEuFeHXRj5hWZYY3GaRINBWnyMwxKLG1+Kf9ja/kFJXY1kqdSLLIVTRFcvOcHv
myq1aKVStb440ZxebtX+whCduDCB9Z2sLCnK0EOzAA2wdesQcO0NdE975nEx4ZYxnBrs4MUPYfcX
08tSyUOYWBRDFfXqJxlmmGLMVxensHwYe/02SyeauEugLSs7eRNysvr+Zf99hF48iFWNcFXX6PW+
CqYk2c9lnUbTk22N2tuAxaDbiCmZB37FNRYOlp+odLmntEXu9PAff/gEXz6uZquGbSLComz05xeQ
5Lar9TLjC+AFRxEfI0VF8RbaEN7QT/Ze0u4CrMf+4fy+zgfIGi1V2FjmXtYFAeyfo9Zy4HkSypNT
GCQX7NcMS+wfhvjyvf53CO0qYKwSUVhe3DCJPc0R6qXxci7ryA87sfDVV0xwHJxkf5g8X6wc8kKN
5ENoNo70V28zzaUw7wO7ONH/eOosZWb13b2vBj8dDH9vvzopjqBPhhnKP672wDL021zNaNGpFf1A
/RIBR1Cfc7CLnH77wpdvkDysB7QKjp0Wtz1M9O9n7d/72p8/4DKtfouGElzmx8my0J+PB53uVZwz
ZiVsHki3bqfY8+9H+zv2vYxmco/FaaOxj/452qDTDRHWenXyQtpK42rVt82aDthV05s/HC9fDKXI
Njv15fth26f9OVQ4svuNRVefVHphZlYaaotYKeyFH6mfvgfs6/sn+3vC6AzHIW9TNuEC4mq34evK
F8+H+lQo+UyFZuRTBTNC64dV/vdi0BVFoUBPBqMa6vW9KVbRIZWYgWGogRehdpjCZG32EQ3oFis/
BsVT75Sh/2E5/L3ML8MCH70sdLLyq2XOxbiZDArD0pWlrpUsDFZgds3n79/hl6NwM0xyJOPEeL3o
OvospiLik0lTdkTTdM4kff39EF+k24DyhKrRPq8J/a90u9RCIcfNVJ+s9BOwrmtFJVSRzhmsOwlC
yFQMoGpPg3RK8+aHyf/V4/0+9NVS03qv9C2LlygpFnLkIHCszvopvfliHsJ6VDnxdI03eX0QZ0Vh
lpXW6kd6zMoNHpfpvW/Wxop5Mu2/f5d/D0XQJuski8xH46/PBRjDrkcjCk/9NI6LRp2qbaZgaFPQ
srH8V0PhOylsPhghtKyqf+8bsa8Y3EF046mmw3KrjsABrFw2T4khdT9cIl7tG6os/qkI2jpkVJXJ
fjXVPWScJZfQ5sny8EXwFBujb8XQP9CAoDMRffrTjLz8wd9Cp8uAFGAshW5yy8Zg8/Kaf9uBi5hG
V7mSpRN3YvYvX+uwRMmVch3XyJVsdp0HtSroE4vk4YkCcwniaug/IAY1B/C68b7VbDKagVm9kzwu
8eVGN5xUE/1Lnae0Bw1lKv1QRfn7HbGdYV7E2c9mziy4+skyynKwltJpCl7iEQ74fKiO4Lz/5Ufn
0ub3UdQ/RxGlPmF3mkknEQT6LCx0NOx+IO1kOdf+3f5GCZBH+YewfClcc23051AxCSo7g1me2tGJ
ubzxfjiMrpb+X3//8u9/+8ZlDciqlO0SZltTQKn+H3/+9RQaptxMJX6+GOfAWXJv9v2XuA7v//r9
lwnx2+9XdcmU/dErT/Z0tB5s5UReRgtSSjFAczuxjPJFTcft4yTdfj/yTy/uKj5qMPrKi1aUJ04C
3EyK9ocn++nvX+3JRUFftSHrfJhpjnmtCP7HD3+1m4wTWZA88WWyaS/Erez/b39fvwqOka4BIGz4
+8SRjiL2hfRvd95/VoZpciZTvaC94s8vX/vNULSGVJ4s61zCbhdLpX77/htfhaD/b3L9Z4h/Cna/
TS45hoZt5n516sQwj1rVaVvLFdajpBaIFtIf3tjVqfXXaFd7lyXqoBknliJ1Xztf9ShHxA+T6qch
1D/fWa4ltjZeVrtngtZzVWVHf9P37+zrefvfd3a1YSlR5eN+xRCG76I7sKUf3tJPf//y73/7Jp7i
61nc8Pf7eFVhHn7+/uf/9IauNixFEqFC6xjtx4kbtjMu1Pvmf3yCqy2rj9PECBMUmNUdkmeKDd8/
wZeTlt4CrFkJJRFd/vmCtCqLbAO5HxGxP6uLihMX2GayM4alV/503n75NX4b7GoXRN+ZNqpRVScb
pQAgqclfff80X34Pi7o/LXQCI7qr6ZSa2RgpdVRhY0mTkrUZxJMV5D98kZ8GuZpTPiKmKc346OlU
LYoJ1WmFhMmWfwhOvvwy2CtCnKUaY/zTW/Pb1G3TCTGcrLFjLa3A7Q33qI3rST9+/8Yu3/ePqO2y
L3KVc8kkaIK7Ll7qXS1ZmcH0EsqG7k/tE66H8fT9GF99du2feNfmwl2/7uhL1bJpuDiuKE/fdKgb
cOr43wa4Ov0gJzYVdhbMq9pty+eQHtfvB/jqLZELC5nCGGCa68vNFK0gb3ACnvRS9/N8WCL3LPLd
94N8Na+Ewn0embxM3e1qdaCP8WBwUSAy2h3wr6HaNz9d2n35HKr+TyuRxT3V1X4FSsfyu5RSdVzK
52jC0stv3mAHgti8VMy/f56vPjs89/8MdrW1BAUduL5ESV4330B5vH7/1396lKu3Nfqp1qddUpxG
a2b4ay+c2foMB6H/j1EuPd6CDhGuFK82lMy3omKY/PI0oow+WMGbiJ8m9YdT5MsXZWjUHy1dvqRQ
f+7BZI1NWxQKHz7eFAvN+Lf5B0ucm/f//Hn1zz8/WXU3ypJcnDK/BZKBinmGTeP37+nLuWsYl85V
SgPydbY5pdzkqWIoTr6lO+hWlpbiIYYKl98P8/Wb+s8w12Ei5xN66ZhhEiKRdDqPWHh/P8L1teo/
cRVJuqmRM1+2xKslYjbppDatxwWJuWqKZWCvdQuXTPwXnLaap69KM/t+xC9f3W8DXi2TMMhTI60Y
sFEB0xwC2U3zH47FL9eKbVLv0jlOtOs8V8cCw9QyhpCQ6g5YN5bvpW465g8lgK+f5L/DXE00Vrs+
0R2cn4TnuaMGSKLGSJHxvn9hX00CqjWyQB0A0uW6Vk8bVD92ccBcU+/GlicKPv6nAa4r9abR9bFv
MYD1GcINFv+u3vTPDIOwKyiVaAZFk6vTStZTOut99kVLW1jGKuUaV/vhg3/9iv47xFW2owboblCU
F6dcOtrTa5reff+GvopN/vsIXFL+uaWIQtetzuCSxjcKBytRuIowqgSwo9YBK/LDB/9qXhHQcRdE
t5ZJfenP0WpRBR3X7fmJRooyeiO/xeTjhzG+WiK/jWFe7cFdHdPxazEG3G4hHkcxK8Xcw6fg+xdH
Y4z+w+NcX7CZ8mCMAJl5nPY2LP2Z3D1Uxs1YzPPiU2pr2A63hbZvumM0ngP7c2iTheerIEa2IroB
3mq3vxR+WFOssmo99IGjYM0g2l+iN91muNy0v3nR3u+smeK9wgTOupPSfQ5QUxQ4q9kHlDk6R2iW
OGsQRBvdAdPidPl9iG56WEXxTuVvRtM+1g/RdJQQA/Y3g/bZtKcQWYxkRjhj0mvUnUPjJU6XWlg5
rfWrs279fEWjomtKnxAaTJ+2uo1crHpzZ8fbNqucOFgH/jnn6lb2tl05N9ODgOuHBs8YbvEJdTK1
dKxsWYibCMm7VUfuJBDirer8MQPp2JQ3tbqI0QfTuF63LzlGUA3GCJqxk/NbWDFodmJnCgpHqea1
/1grL9Zwk+I0Py1NXB/VV6+j2MP9rRzDbYAGT1+AbRVbqT7VAqeFl6H+Fckmysu3KN+geVkI6HFd
jy9UdTLMedGeIN24dcy6MpGSPAS9cKfkbmDrDuoV3pBNjzwoWqvxzJvuC22rDHsrXwjczaZz7N8O
zZyqp4tLQFFKbpTc0zjGh5jhJPcLZcY8C5KzXC5q4wFiUUXOB8NCf7W8vRy+4emqGvVcleeZnKxF
oTkXx0JsoADYN05vTk4iYYFHX4Yf3nTeg6av1XJpNvMMcpF6jvE4EkPkdMO5NI+4YjtF+ubF57Tx
L0ZUTo9xBcjK9jj2zK1LG1eDCwxvXegPcXtXy7sCSjSPZ0S0f0p0gqN0lJvZJFE3nzcXxLcIoIyc
rDCY5cXR63exMTht8dZDFhsMbRlU9FMPxy44h9LzUC+KfCFbB1MdYJ903CffSajr7dsKB/s8WPop
zRrBjTd8dtYaTdSE8fEF/pIJ72FM7w0DvA2EI0sqV1J6x9XYVGKL+Tw0e15XKS3w66HVzBx7qJqj
I0eUY8ozmq2mewq7uYmVQ/qaittW0dzRDxCmf0b2XSp5bj+95s06bF56FTAyhsr5YVJ7Z7J2Yjzn
PHzcvnagnSRl1wyRK0CR2yT+uQWkhGU3zir6P0AoUmWHXls1s3hUnaZZtcNRIXGwn9V8ZyP9k1hz
N32yiLAOjYeTlmBJWS/xD2u1zZTBdVu05jkeP9TyKHt3OQZXMW2UVsB82QUXnAFIssl3tOkJQ07H
lme5uKeZaYTl7i2KcOfbu9rcNuBoZOS3mTFPu2Npny1c80y6sbi2yUOsGvZlXDiJas6sDCMdTFyR
NuCSEzs6jmLxnWiWjXxEyyLoZxQyCNmzbr1jYuGALayKuwDoVfGJzLvwPMf3YGf5zlRgHx6jKz77
msQMfBzayYFCDjfuuYDa6AvDhSXklBM2i3sAd4YChwJ4XQwIc93pK6lcGPG6yT86ZS/CI/qFVNlJ
9l2Jl0ztBbN6imdl9KT5C8lfJNE2Hvd2u09t5JV7qRvcSpqp6l2RnBNro1brWl3b6r0hs6OdQjFX
mgErl9gddM+VMonr/mDhS5DB5dip1Q0+e2X1kEBDrjC2i6VsYWPeIHg2Li02dKHMR90/0O5H5biH
tzYPohejQ15WP/XU3IeYi5ZSmQlzWUBZl7ARomVrTtl5JrB6toM3jDhACryVxUK35pWyibVDPEmO
kt1Kw4tkbIpxg0MkZ9wJ0Mmkco9d34sctOYMTbzrTxnUpw+9qrDK2fmUMhPJqcy9hBBDxEcpPtps
yEH4iTMmXXiBO9hbq4AqVC6nXpuXvsrX9dzGbN5j+s+C6aACx/Bw6e2NZC+JTdNv6PacAdVyK42m
yXCd2oFDpREHkQBe7lyJburhxtBu5PZZ6CerPUk+IAoQdc1dE9FBVNES1LSzUr+Ph1cUzS5XXA6a
lCXS9mUgQV7qbmvlbNjJrY3iG2KqdvAMYy269zjlHtOXyhn+Seg0map5CK+2mnci4n6mmBkRgp5c
B3xc7ZUpc8fY4/3SghPAl8IfuKQDOEt0hxvTOyVOV6ke7GUT8IS5l/193j8E9p1abEXzIdTSbX1l
MQLfr6irdd5rpIhFIPDYMXZR9NIE9/Jg/bLFWxMdM/W2HFTXoEuvyhbWNC7C3MQFcSWrm77b+9my
GU6KPo+mZZlsLvT+drwbyhPoL5UYTHlKIURE24RzxE4xtNiGpoeoGTDR1jSf/fZT0CgqbS469orz
cYCVZOGXcMSZz1fgPi7b6dk2H4Pyl6yvu+molbd1+5qqt3llLQzpySo+wugjTNq5XVdzxEwu3cnO
mONbB79DM946Dz7v5NTBWe4IobZ+eIr8jRjKlWHeZfrJx/6zvC+b21jn4ogOir748AmzfOnsJSWu
WBsrPeneprVbRy3YTXE9iJOVndcLXTokCbaSo+2YaeGYUN9MaaWki7a7Q+8FI/pc6LtAQ8Xcf2Q+
tJo3nd0rYVelF7Qjp9Lvw7ZcBczYaPDdwe9J7i4COwgxj4NFQ2v0aYQnOSmcXN6YPVC8KVwrMszU
/Kh3T1giOckYzgcMMTMOmmaTAy71QXegICj77aie5HKXeRvTpkNjo4kdfqxV1M8rnIVrZEhSt8SW
ZpYgvpfSg2mHl13fA3M7HYzwqLB522ethDbaKg76SyzDZKe0SXAwQvDwuc/Kfm1L912hraxyH4b6
KRKZa3Q2Gt/GTaL3XGBn0yazovhV+6tupBv1sS/38tDPPO1ZgsEtLCKBHva7ujIattqUZo/pxS4N
t2/uE33XRmIVa0uazDZ+E7hGJFyjVrbABB2N/aWt6Qij3ZI+J7eilU8iGOzI8fyLkhUDO4+KlaXe
chXJFHixsgS7KyABcb/gBJyFbLdDWTx69rvJLKxHvHT8yRl6YDXGsfbZUMB8F/pbGD3Qpud4oVgl
FD2DiaaDdq4o2clINrn5q+rwOq+3MJIcIpSdlLPy5DtZv9OgIXXyQ1I/gw5NfOSoCPUjuvXFbmJi
pNZjT2wm6R+9B7CxAbqinrFuc0QVEds0t0MB/quj1XQ8wtl3a0gWBYpkzJN0t4EgoIPdj9hYNfWB
OZOUvqtJt3acOf3wPoz73DuJYttent6kJ1pSHRUwAVJfvDKYOtNC8YetVRmLnD07GfeTeFT7Vdi+
1JXqIER39OiZ/dE1tbciutWih0Kbe+a+yG8VmiTbPNlPnAswlPyKk/LTQ4mMb9EkbkHk5n3rFs1d
1O6tGICl4ASaBlT+9ykauTh4L7tX3+dc1ufCmhvGPfg/2DVx/qaVYEufugbbd5+Z38698sJZeaZ/
0Rnqx3H8SDTTKXjlYNoG7OmlLKJ+vw3CyO1F6Nqt7npVNwu8iabNmHABjlRGu4a5G/yl5xFKaA9h
vwoo+1vGvqR9BIit06sPdbloCaeBUo3jPVZ+HFuDmzXYR+mPZXlUiOiyfHBCvXbywHQL6RizjwXk
HtkaAnPftns8Al05emhEuklauDr1TkV/PgKZ09sOks8+0GSHO0sGCR0NLDOeHpKdO1rvs5G/a/6t
bT5b7atqJzPaQFCN6sYyUO9DsQtDjGdu0eO7TXc2/POUbrMJrEFz7JveGbyeJvAEXR+9L2cvxUUQ
u7g8AHGB7moYPqIgmSFkmvUyRONznqIm5Y6g9p9UaOZandEyH8/xY49K8yAXWEwPYqY1OhvqdiJv
iPHgTZUE9gw2nxJy1Ee5vvXIE7BnVbwn/F8In/eSup4qAGvdss22bOJNBlSh2GVshHXJjV19E8I6
UMZ01rJ1AjNy64gW+BLrBMQSxryjHFuVKyvwHG96Dn2NAJMOH7l1ahr7L/pLvR/dKWzdoXlCBDzT
I5xuy6Vf7rRwn9YnczyrBW726xxQy4SPAKDvmSxuFVV1PAOr2niH751a3DcxCoWdyHjfwwznW20E
bB5fLBzvsrFxIppuuoh+d3iRF+A0kGw8EO9jKSJ16uYGdnkRcuU6/qi0g1IX9C+vU/hntr/vs49M
O3rtKu5fxnIdGgvJpJ/MnNNbPzMppNHhsYvrcaZpS51tU8d23tgbQX/EFmSXeke1uQmsTWOrS/py
T4ZkzCCOuKa+a2xMUXeevYqjTWesaaPJzRvLWLfieWoqV6ITP/EI6ivyOzudjYq0DBVurm3XaAVm
dWS/STSrxDRTZXsOwnHZdhyGdjHDBkQK7zubBLUQzARwlhAjEnwlvVUoTRhU264i3Y7j1rM1+gWG
pYaHZ34YlKckf5eLtwkoowIETyt1YHS+6zf7OpDYhvhJqQyTKsF8NJ1bk7H0w7vJPJgyreJ6vrar
GzyOg2gxydtRa50yhFNTv7YBytnYbeTY9QjBx7Y5+JaGqTGC73Kd9NgPFlAWM8qGTBstCtZ4PM09
nVs8fdHXAreWX4qxDgGSp+e6XKbcRsf9PSlYHm91+mpMoiym5QwcDBPopYKq29+U+a9QHedNITsF
JbYLCHqymVw3Bm5eioK8BIF/V5QLtRgUxxqts8TuiN8hIOPcjdSdTbo0JayxDAcrOghtHbTWs6/N
E+zGjPMQ7oDiFHU+G+W7Un3Lh4OZHCP/Fww4chcjoNqqQcKVdDBL28w41OYNb3bepNlSpTfdr3Fn
Gj/oRFukmL4MHv7X+XrotLWX5nNNs2eGRGe6kb3ldC4rd2a+im06fNJPXJ9nHR8iAE2qVacsvolo
5TbjF5w7lLnqhQom4eIRoA+AFldTAlZYNXz2/E+9/B+0gvznxQ6g4buE5dYweovYFDeo+XeF9zDA
OSnrObnuworICNELR1RVjPpZBQGXw2sYOTA69SEtyd2M3YSfWWeZhxa0sIz4H3+iPsTbbsjlj77o
zRsIWe9lbk3zdvIwBLBq865L+3w+ZKHnljriAnXujVhmqoxE07IXTW5Wytu0/rh8WbnGCAG2xVBj
b16+ydZW1T6GVnJNK3SCZliWOWTVoF0nDRbaFBFC/xgkqePrL7I4dsVxGICes+pA/8hU9HGNxagt
wIKgSHZtge/mYYrihU7uFKPN6cqzZ8+b7NkOIme0w4WEywlFgyJpndA6a9aiodhU9ItkPAj/FEu3
KTy44U1r5m0xuB7+EwFJSaesR9/f4LIOS8mxteyG4L0kMW2SZeLzKjZFAUy4zHajfi6jDfCspoD7
DYdsZCutCILGbI+K3bGHR12+VXC45KAIibHSGM45dZDA5OUQ0nX2oVHmlv4KUCD0AvKkh4aoGb2a
2w34T/kNNk1sVbj3xglG0xGmAo/9UAAoLTl/gGLbw2wQ46m31hEOQ6l6lw+YbIK9K7zGicvnjIpZ
KG617CmuHvJ/EnMbd1rxNoJpyNjJE+WjIMjN69SxAmUxEc3WGegaziAbMEMKqDaMbkYFLWfpUAAs
5LlHEVQlftfB8RRGfMBAwOkjjJIjykOESoHUH4xsQ8aSsHwNuO8dLGQ/eomMR6wfosjbx4Qwvb5u
4kdIg+vEXGKLBr0UPA6HjRGGbGzxopRuSsgMuRVvrPgOBM1kz0tMHbELuVRsuuzQqPPGFvOavN/r
HnqiqrI4aERjenjf9r/iLF3bzcELbyxYrJp0qFgVYzdi21cTuqyNaV4or7Z1r+PEwy5o6dCQGlCd
pHHyxQnYCQ1QjVideP17oe5o56CMBSwSDw1VzxCDtVwAAN1QD63OqrZPZneqi8U4rmuqUxd/RznD
oAfCcxyhnLKpRwy7ON4oxkYv79hWnaaS5mryoUorU33w+rWivzb6ZiwXonyVK67M/K3Wwnq+Gzpo
AueWA9Cu1la475KFEW5jGbtNM56X5cHGBBCWhqPlmGPo8o0+JvfoYNE9lW7qge4iYa37d6GDl5xW
nW65TMyZ3l/8eJaj91gKdkwmHVQkvyDra4JZE7BwjPFej8AYFIXT25tJ2oz+B77HFmHYxCnV6riw
5OVRM+InleOC2pasOcFwK+JoVprYL6sPJnJtj3qh2T7nKihL7E5irZopfouzx7LkMI7osA3XUAaJ
o7vFpRBtsZVzI73MBlR6KWoPIpG8RKaW3+NT5HbemqRlNshUdvtfncIE6ON96CsEryTx0RPEOCdm
ow409mycu0EnEjMFykegrlP9OVFYPM3e654xykKRKaitKWbtiB6f6wLszaHxclcO1i35i1HxveWD
rFeOYqgHddQcH6Ml/yIq2HXDUyPsczgUrhGuNBb7VEyzJt6VEBwHCQSwsss1LHWKbcE5rLUdx4NN
IBHOQYUkZrTJrRcBqk2Vo2XeHlt7R1mS0lp5Q6wwL8znbsLkC+DvaDfbgrgDUi/WKTWBN742D515
yoZ8Hlm6qxUJrs4yu9kdu4GT+nd5TAjJgaN6WO8tZVPlxNqI7KmlR9PDgagPZwHFCyo5gXlXIhiO
VgYThIqCJy1kCZ2jkoHwpXQ/7acezkuDKUNRbZt4WCuo43XmapzP5H4gQvXf28Z2AU1CnPrlEVXb
AUIu8v6u6l+9hCN6yAHMqdoc/NGlehxtLWsbUf3qigNOOe3QEGPtFWuTe+KIXC8x5sQXrsyfMvw9
QjqMlYLVWD3pyuNlk1HsQ6UZszojYtFqIsmUcLuFbqnvulCmVQKP23yJM/DCR0I2lDn2xhQD5bmV
bNLwLiyZQ8hX42OkkbEXKzLdBmO3obysO3B+BzTCjiXYp8GeA21Vqcra4a/Jf4TeikVxTWiYrnwr
38QmF5sZ7cYvps0JWzwNJJRQ00TwUg/2fECjaGAYElWvsNpdAU9dR8HENjTz5IZfwXfzir1Sk//5
hauNL0GcO52JKgducr+IxHscmMsKvUJqlg7NVGvZ07hm2FOwrwyJdGHfwalL9ZkxseQ5jfBFxHDd
NXyi38DFNJDbQEcN33py2ooqUI6biXcHKRPItD6LrLdRYF2XU8swj3Q3LKYpn+mAcRsLI7dAnKr6
zEWJhI9AFKgETs++/VDbEG99LE36dzUVrn0hm65qc6foD/SZ3Ou4d0dk8lhlwi1nCd4BCTQ5bSMi
C+0otfsyQeAnQzz69EvKlVG89OWlZw0LUUtc4Aqaj2S3oIqZlrUDVNHJNSoTlG9aPGNzSjgqAWWK
WneMHukkW/gxeR+c8FwcRDrdpjb1yJE17c9yWZ1lnbfKKUPaGc6kQ7Hw22wDTu0MpmlehXi9Y0TQ
kIMip1zJnT0H3n0L1YOSkDLjlpyS/y9Pe9LxcMo9uiqxShlWfUOgB77O94lqKn/H1kWWvDKj14Tf
cnF9q+NiWejF0kzCpVGeLYP82sC4WVJImX3uS+L1FBjrwT700b5S33DkQj1qY3d1sppuVjbVTK3j
F9PfeRlz7UnnQix8Vv1PfTzH3sCNl4fQSHZ1+U0Nfl2McEFGOrpyKVM+eVSP6+olBLOFt48TeA9s
L8l4nqT3knptfhrDFfw6RMbg4drP3ttLxbJjCvkEwolGIlT1cwll2GSt2vi1GjGOIUNchtZLluW8
1RqdDs6YJAlTc9I7ZUHNdCbH8cJqYOpZxTrg7NB9KpwgvQrjWXSMnVEN0lyUYFy6kZFE95FMqhDZ
xJ8XAwg+P0ZwTZrMSDW3UrWSxEIN32MQeINiLzwesfT9uc3PHNq1qKbdJNjOgMulxo1ZPyUhkxn+
JVcWKTHv0Gyblspdvu7pr9YiZdaOm8R+1SSKb0G89XJ/k+vBTOOV6URPsMF6C0up6jYagKA9AIon
dzV4QMIkmlcmr1pPJmEIUyOLlTl52C6+iAvifJGT+FXipU9fmhCEiGY5wjibyTkopq0KLtXEpDEZ
n2IQ/2OSkBuGazh9zlAJiidhM686SgYDZUijSl297iiIZP1co+LoqMFSb8JFadiLIiI8CBdaW4HI
9mfYSjpZ+tjqr5p47aONpq6hxI0xASRFy9KKefHrqH805ZPVn6r2xtJ+qdkx1Pplgua3BKTkqwQx
WxB7jm5u5OqODl9XE9yr4u3GFEJptMJj+bVTwOQSpysXtuMLfhsaB7yNNLfFezMjRcBffA18Oxj1
lVY0i8TCadhyQ7Odt4wily7UcmpunL0eez1rUU0p61OoUO3bsn7o8QH2MB0LH3htXg0uW7rRlE1L
8XIwGxfa5yxOzAd7NA8cW9zsperJnPSVUKV9HH8qk/Vs40A6y9XgRorVV2nSl6aXPtDl8uIPxdwy
2YQbjVJIGi+VsT/VhnJjotqT65z57VGpp3YbxMFTp8Rz6sTMLhn+L5eRQj9Lk31i6ZIVcviagpBK
jZ5bjWnJ9S/wgybYtYG9qfKMotGduECgFS49yuim6owF3+HQYMMZBvIiVD2ufLrkaMX5yohwsYhJ
NSY7LxayamNEl26ycXgSAwVUO6apWyue0ss1YpFW29AH5yLVq9RWF7bHzaTI8jdsiHelyJcFuXnr
i1WLUglazyEv2VqUEIpNKYNlFfMiMW7p6qWK1JynwfrETJSlxh5jpstI45o5iimx1ZuLNsbJPO2Q
FeZdEagrEXnkDZk+89TswRyKZZbWayxeHPqoZxUnT+5xW6YRLqHhWwSy+i57/rItbTIr2Club1FK
luJXeK85jHdOQS9cDcKc40x46xv4J7CuBwy6Gnx1EBWtqjFd5oV+TEF2k1mZuAOWrxH/cC7gasiq
h5713mTo9XQVbr3/WXTcmopwHcjZFhuno1RlxeVC5zEu7QPshGWFYDmthweCEtmhXHyinWwVT+1d
yTWtggjXMSCDc42dEEqLV4k7gSkC1ID33V0+hrh9NmPCdZq6Uvxppfbb3mNT7cZXJGInOFuHyIdw
GTG3zdEgb2vx6sOzONakTTdZRFvR0qLsHyrywkjJbVM9OdSE8UpWHeQxfkxsG56adNf5spPHCs05
ir2VcRYwWnMRVeUxyYqH0p7I50YTyo1+E3vx2rYoOEKhdLw4WgPTZisRIQFhezINijf/x9F5LDdu
bGH4iVCFHLYEAeYgiqJIbVBDBeTciE/vj9752ndGgUD3OX/Mq72qJM/JVAlbU9cW+7bhgLLw2MPE
KyAM6bXpaj/Kus2YWW80nREzx7Zq82RHBuH57GOUEd0kPedWanZ5VbwPkk1lnnXUlJHjX5YsXors
rRrLZy/sD3OqRyT1kq9JzclpGTXacZ0PzUoW6TkuSMhsnOw9LJOLZKle15V7Cg4sNAXQT7bUHXhy
TsoU+uQNbQgPfArJ+GjH0edhPXDMkLEzd++laNatWt7myDlkRQMdO54HKfWUHhNXivKB8uhfLVbP
Qx/dYYjRF1AGl+cbKA5P76dbrXYsZNO5l5pN3UFv6GRkmY1nAO5Xir3shXZx9P+zJrqvpMoPzSB9
5R35cNR9uA41wh1Z+nULY0MgeEvIpfxEkgOEnNeHzlT2Y9NTeBT6RR+v+kBfm4F0LAF0yfC7O7m+
DeR+mYXsLkUgA1MV/U4V6U/fx+uaubRPw+tUlNdEel2lkeIVMz2m7GyEkT7mjlj4pMsfah0ciYc7
Gqn1a0lq5Kay8uiD5BUJvVZqRM9NTg2Io/2os/GgRMD2smCkmb2xFobBTl9E8c3SpkMcg9JgO3yT
XrnnprYdFSjDKuQgNY46JSdpb7wpCER1NV1rteOxwfgJq5VidXdZBWhu67Oge5scyPBUlsYm7IPU
zeJgLYS6TwdjK4RBfEm67eTxLSm7+2wP63KOY7fri2feWHvmmR+51r4b7g870rYDEcpGGXiGVbsN
2HFlxUeMLR+BkfghrTyUWR8bSbzZSXeZJWhkYvR96ALmpGmXqcmnHkRHLQOKScr8SGjsssqUo1Mx
LRbJqZSkW6zAMglAxkR6z1pzB6PAmmyED4ouN6hNwASdQxvIOyPJ3HZO1hiHyf8N3mnO/CiC6C3v
U04yaVlGAwBrFKxNenVjO8EFro+XV1cULnToRd3Z2jPhnhCyvPlfFJ5sRTC9M/VMS3zB68iWtEVH
BWtvNd+G5kyeqZFZGsNQuFavkmxBJUMIsE0uOtXn2DGEKj+iuNuqocU0WkvtwgqDlTOE75Y2bI3y
tTQb03feOIhBrGc0M4PHThR6phUeVFLCK0nLOPuDW97K26aL7+TRrBVTOhc2KJBSw/mpwZW4LgV0
hbavomDX0mw+EcVXuvQj7o3LYI37MZ9/GsV8c7LsjYSxRaXa5DFZn3Y0Q+7F74pkufwysJxqkAcB
OJPxbY41NJQ1fTKAL51O3lFYSQ3huMpS8BzVQA1GTHBDtiJxOlOmqQulLE9KSHRPQpCoBV27qKZi
VdZw3Iq9i9PgS0tJNFDCBkFWR/4QOeaBQQ46CVY/EW15bjOidEnCiymCn06xzyGR+2pQ+U1msAv2
fqSgKgmccCGc4ThO7bGUixM4/VqWW1cMgLJNuDbUAXo6JAtXZ5OLGlYHW9oMmjwvyWFcZ7O8Jv7k
Zg2IqarmoMXFvzA3LfKY0Zf1rNgRkHsvFPAwGnEJZ17kIB6WVvq2Pp9oJvNfj0zjpPtsyNC3DdtA
DGT467upQxNXCy+EuU9N1Rcm8Nwceroln1qETMxgO7rBjn0ycxrn+ddUtH9dMP9UVAEpojnopAUJ
7DV6ArIexvozYKak5KZdNuNEI0d4I21+pRfWxg7grYv+oxSsdUMiL6Wh2g+Qp0qM6MrOaBZhFgZe
W7QzA0xjEdpZe7EVejKNyEnYbuc4WAhrOpglfRmFGq/GyVyldXgVaunFVFEGSXQa7OC7Q18xEZOj
FfpV0eZj0Vo0Kf2/yJD20qogwfoqHpO/WmZGDqIGiolmo1rdml2AOK/DT0z+kNb7SUfUFQoTs7T+
de3sm317S6f2K21kErjCe9Dba1KO1wTQPJJZ+SEG+gR04Ase65zSIFnPrrrOWBsmJ4NPvipnJB0G
r0Ji4WnUHYvoDDOg4VYclRI0My9Xogw+IjLAS1k8x9cAiSRyi/PYk2VH8EthBKRiSBjjKQdyJFDN
pxFtOdjpuqU0rFK6VQ4vFLA89v1eCllsmmpZhWfbpr012/YherzpnhS9PyDrIy8f5PsM+6Rnezq2
p2qr1TVFzpdSzB7jyEQGl0ITSFe1fDKHOv5TOfMi2DmtO2oBjWoPx+B7Mr5KyPGYvGqTOmGlI7kK
BKGtPtPg6AAXVIW9ySJtAXlA/yrwlyfbgy/Vp9lwEHa+O+JohuAXbA+jNrgl8qteUv2YiTZiAU4z
qGY47RIFX6WYXpbJZOgOe4uj3hbenBTQ+WthXYfWbyFPe4dDZeyWMUuPHvcrGkjd1g5cS6OnVry8
439m96zA73SZOfuVSN89wtdPlT6tvl31jDxa4I/dNUXEVrzPQFpVLxad3q0y5Z/KZzUVfoVSISSx
K1fOZAO7TXgf9dBtjJFN57sgEk6ataVCnQupq5q1bdhWkhe7VWX8MPnCIWCs/nHElyrxdww/5ite
LDn1DdgNL4LVMnJVyjaXoGUGVFHDQ/D9MDw2QL8xWdcDAiJ+63qI9wyVFHEQGxu0itqbdfDCbYP3
LP0Iwbzy9HNiHh3Np06LgdROlPUG7oygrwSdUBTKok6z/p6hPjAdPslPneMuKKDMp22TDssUJsIo
SKwxFhXseqpdNULNmoHF69eAGqEad2Gnt8LZEYu74CNF7vXrKMA5sfsKeY8kHYnWTyujGKPCvFT5
6cqJn5BfAqND2Gt+FUqHkPemDlYhP3ynnmu5d2eZVvVKWeb6n9asyv5TN15RufAgjh/be2CLQv02
tR8zPQfWKoW8s1KOceosJWa62EKzQHUovW2k8q5pdhpynflA9TOCTTg6iMv0bCJyDOlDIgyNa8+N
OVDMCSjx06j+OSlHDTLUmcT06hgZqB9R2oX52h6fcGz6zBNW/03q7xg9qiHx+/ljyoC/O2A2+r3U
z6L7HMvDK2deSt5L5b0aXmjXMQI5j/UXFRes0nwmed9Yys1Aw0D6aUu7LD3ow7Aw9GFl94iVeJuy
4FhMaKfkXavPEOXfAjFYLK2pbFyU1jbk+eyD9zoul3pkgBKhUqNgpwaN1Tn8J3FRuoPTpEQccdcA
FtkweZrdMtPDANER1EftIhmpwzCMZT7c9OCpIFkLy7uUhyvVhgcvcpdNu7DeWw6lTLr0XDRSsgpH
Rm/5b1YK1xlOtvghsHhRKKg3jA3KcKDPf5SnNO2/EJ1TaYBhfycFpWyY2hwqt/p6EzSflvqWsZIp
wV6SfpFOu1L2WcT7OV/Ty6nrpPJlQKY00sCjJPktzNke8LCMlMc92+5WNe2yAn8u00NgPbNW5lTd
phSyA1BK3bK3B1eKAChulKtY+g/pZgCvJz2NIFEyt0C72QU21o7RG8pzXyr84z7uUFn+6AALYX6P
6++X+jGjODFGVlJKz3E23YA2PEXjQoTTqATJ9Y/UeJ+ai2rXSyXr3QGldRLeNB7ngvsxo9aeZq2i
ASuntpB/kf1rIZTr4k0V59ShPKZ/DF1K2rPCl+iX6ngnXHQR1aTfW7s5PgWIfeNk4VAwFh075ddE
xDCqv8SFLk0+x3D8FZge+/nx2m9jHkJ90l2llbZViULWWAfxs2hTtO4UjaKRZqldJNNPKX1FI6rf
mR43iQuRHxyxLsXGgN9V8mdkdyJSkYMQlF1kkKx3GXhE39HKvJhM8KKZbkD7IQuUajAk9nQbIFwD
p1hWdUYz4E9b/GtUpifqZbKOrjZBruCUrgTd7wN/VPxo4vmiCBwxL2Qw52RY0+a31FIQpmtdXmUm
Tuevmd8GinjTjTx4IIILMlbWL0HUHOUuRH6Ta5w54ZI4Wjn4spR1MnyN2XouELBbnFO27dG2BW/w
5UA7dfrHJJW7UfqZzafT7a0AcSm/rx59hG0CXJEsJY5j6azMQPbVUVto2oWsWwbEL6HMVJRezfGX
sJi7KJGSHGlRX8eVvhkyUFGZuTa+G3rgK7rm5ck/SdqE6YcY3lSbP0NcAgJUHUll1XCc8pfWDHUt
t2TjdgZ6ovC7Cf714a8c8VSY6OLLG02iez3S0RlsZboPNB4wCwl1O8WuqlOuk5tujoIl7AkiT4Kl
LX9aKT0F/MB1hlyy/2hR9BK+qA4rTShrQ4r9ajg5zruSWsuZV2nufgVN4nP9JyXXuf4e8y+qvN2a
BWisf2NjcrssgTT/pzvkUYKNMy3lLOz49GftXz3KnhaNi57noy+3Kt2EgV9D6qfrmpBCZx79LioW
UGtkKx6tFj4iW+sji0cEgIK8o9D3TrXLcskPMnBn+yprdzb2hWzBSfbUD0xXW3lHK+xaNG8JKkLC
UKyj4LdUu2NPN8nraJNMTiKcIGn03VkUcL0PDsGbpAdlPOsOtJ6Tf9KE/OK8J+W7RFGmtoc+mxZa
dRTDueRSjUTpQgQsbeiM2OjXdX5Udd7L4ktY+6R+SMpfy2NsNW/NSH3jjs50zrSvBqNuJW5psucD
XASTRmAxhycLvNqT/m/rcLynqdy2404W7xOwtJNPrgj+0K1ZUsUUdp5b7ijzUSR30zx29k16nb4N
W8Y5tACRhQxhjPR0cl5xWfA4CTRexRu8kutP6uoV7BBWyoNpV+6rjVaF83kJUoVBzy4UbFYyFqBv
kvuTUn3aDkWsWAyK9zrfJGITKB+CZ5GByzW0wq31VcHRHGCQMOjzG19itmojs/hrVzM+lvpeL+kd
Q5DEQQoaosZ77r6c4aHkMqewx62iy6DvK76hBH5L69wG0k+HdAsbwQ+DjmC4DTNqRuUUMOWUzZbo
OM+yW59ku0UxwNNRgwX3WNg7dj2ibrfk+ZvlLgNQGblkB6hdndY59VBnz6pd07DnxvZFLmpPZ3+L
orsm4LEx5TdolcWjr89GU7+XsNf2OAP0n3q959tdB+anTp1spV4HoIVQhwqmTgHNW/FnMdklOq1s
04/FgDaErJHzLbGVFUBMw+Zpx8ZiUAkG5sOGanVbC84P4p7MOKOd34AGsaFw2Mj3sgZ1Tc46Q1+V
PjnTtHT1OsTsl9qmXc2F7dsF13ZzlcZnJmCu8aEN76+8z2lmaHRgT0coJATMjYkz6l2NMixDB6qt
FHjIzMgXlH/Rvf1HI2/Jn8g66tr4YsV9rL9f8rqJalcNfoV6bjQXe8jmhAmHcwOPWBad6Q12ikcz
fcLhhIDoSsvyOc5YK/7iaVfzxk5DsG8682AmKip1FoL5GNMzbPMhhI3fW7uObbThKFENGnZo6foB
vVzqGge/pfAvn6O+GymE67prEiiuwqeX9GfUhAlCEv2tTM5q2jI4nI3xJro3UURekpyCMlmC+hfV
RzF+WeZ5zgWXBxqJ4FqN0dJCDNjV5zp/ROM/Id1s/ZLV61rp/bpNd7J1zgwYofxOfXlp6sTOPlXe
opBxPEXFhaMisS4B64Y6Mt8R8AuT1vTrQQO7eKTW+1hxI9XfvbMPw52lHSznnnQ3eGW7RyXmcN3v
It5WM/Go76yGwC2qkb+5XFQI1ZqRp6gjfqLPfSvs3FTfDu0x1t7C6U1lxcLtYZ4mPMwRj0vDQ3x1
JEobQ18BQ7Hh8azJvuoCq1W3tJxLXxxzZGEs223+Tzbe1fnY2yHppLZHaRYNrFcezsq4J9Z3TAtN
cOZVL8dtle9pNX515i5HXBlq86fmlza96Coo51MpU2TX4arq0bkMm6a+9mnj1QCOegOdMH50wLDo
cjrzMtnNkg8F+ebl9QGoDVPemHp65RzK6eRo6AjTcC3s0ZsVMgrLu4Jc+/X62Mk3unJPjg3Pjung
jd6TwOvkCoBsRBfaemozECiMBQAFrnzKUUb0IoJqp/Tvl3LGlkmVQi5MRQ4ifhrmFMEjdy6j74Ro
9CRjRS/2uoPzaqfB0QXR1sIEWACQSYg6oIMDS17EqezNMf0wTezqvepH6OJCx/SDbqAiixs3nVHn
MDE2Od9BfAklZZUTmUr3yqLSdc7PD7rLlpEuuXa5alBrve7gdPRzseo4z5GnNi/gXuPLdX+5ddEl
CowqdvC/jPTqKmYeAwuqGdgi67sL1UWJnILR2Wg4LZN70++B8cxy082ncTgMIIVUcTkoR2zyJmXd
H1GVh8PRnM5BflRqBqw2YrUklDhECWzwQEOUVvc6fS+Ismri36kmLm8zgj/J/L3zTkjdTsPglSuU
HBsMuvpWGQMY6Hsic8F0waJlLaUCEaXTXY5PVvsZTs/ZerTQJEqNsuCktuiWm5dWU3lBjwm/TbDx
CmNnegqdt5m46Xr0iEX513AkNxNldRHSX7Xbj6btKdNu5Omwhe42KFaxfnkoFBbT3LjFVLvEUayx
3S8G/VFJP239YpBBhPIXKTIu+enyV2wPrr4CFUBILQo0NGpRfTo2+YsX/hnZrqcQ0+QkcKYFK5NK
vdgsjyXqnaSw3d6G7DfQepQudokiPKvI5jqlPzRM9brOXRMQlS0xa5MoMFTPrFTcmDgJEuHnD9NK
qRLDPQhpXwDwprO6VYpgBZ25DOMZxA6Zk/DSGicJ9Z5kdIfiD19kn6yyAFEq778ySVim0LdSSR3w
R3rlvTU2JiqvOrcR2JhuzQRqp7929GNGb6NwfLbmFiTQIT4S0GAfZ37G2FgOlxRlpeXURyP4FFOy
oeiJunZ+vNmh23bLhe/h/3CnzpOkjzHflMqJ0x3UikicXRLf+LEy5cOGDapHh1pTyXWcr0y7RTGQ
WwKVrX+YOZUb8xH8FNK/ZpmgpNFCPwX9ZVTvdrXHg9U7FjqbWyZDD3X2aYimRaPvW+lrmCtQmkfI
0NFRq2ZBc6n4d7VhRw+nawVb6ME1HXde1WTbIiFPnNQLS0eX06IPRwg/JTHDrDcbN/yQfWqBoPCo
wueoKAtSYosd4tHzDlsTpidEszgp8byhhojaNyf/6G0IgOxCZfUxn8RV8FLZZXLKg+riAIfm07Uj
AIroEG+C8pMRn3e3GKFKze8xkU6TvK2syNVGY50FX9Rsc9mxfqKK0HHNGgouARyMQlnhgnNfB6XE
eSBH7Krv7MXp/GjiVS2kRVBWm8npcRH1lL0+Cn5Ak+Gtrn9E9YHGIM/uBjeOhn1CmX4SDteM7a8P
KnfEZqQNmyI4hgrx8lV6FDFPDidM3p3xwgBIwCfX0EIGR9uwsGoy4G+jTp252KT1pxruFfkQxY8m
aQFu15O6KQxY+N92/GKU1OetUj8ded3pwRbI9FzxXYrpzVQ3Jn2wsbEbXlsFY4F6odZuKcNQJaHt
Sd3XMEz8I2/Gy3Y8J8sMPCZ+ZBkYEetix4scTsNVnf8itNkOqk/E1bCKqD/UzSCjQ+HGF8jxG1v1
GNjIjR/QiNn6MrAvwcCzT7Glbi5LLT1pzE9iOEqyek+lyg0qdZVr73QE8Jfli6hARhZ8Os6lYi3I
GDWl6qQOjgvTiRHuahbXorxHgqXV56tQzeU1PDwTStMEdUMd5Z6EmnJQ40XFFx3Gw9ziSmCDHUrg
OaDAl8nS+VdZF6vYWBPnw/DKBH/WHBs0SSzmaR1P1xYHiKyo/tz+BrbkQxvX040Zsgx/I5Nf0bgq
idpIQOea8UfCsWKSrd0qm7FYU2xJi/NLefJjc0+G7c/LB99A2gQln7B+iiF2IGwGDI1G8as0wRrT
aI5OCWsDfqSfpPoyGelSXDOR6Dyruzo5zxAePcn5nYeLHF0VyfYas1y2Y+cazSkg2N82hre0RFNB
oYcWeSYuyLAAGO92sS37L+tmwFEClY5tDuWsyF2rwkZ/F0Sn11WEIe8wg9oU1mfuhB7ZDMtqIGSa
rLMgr7w5uBR8AE6GbkypOL5ewCy9FdhIwvwnTwEQwm9OXtQOCNaH77xGvyCjErbLBXjKA6DEl1AK
yxazEboIOgxi9AtaXvoOxuOQeDi0NnpLP2e2CaQKt8M7Ara1oMIHRxzRRi56/BwDf0VROoIDHWG4
NU7+3MlHWpgX9rxnnPXH6EPLDmba+RgT1h3zT2ONvmXvQyqV+b/RHriMuudg7IiawQy7V/KLTeEn
upNEDr0xTjZ18lFbvzWwiW0463zsFvpMpTx0i/0VTT88O6X1VWUtFbnY7Iz5t9Vmru3SHUbDtYBo
Z5AkcOls3qBcX7aYx52aLRN7+5PA3WXan6v+bLfPkCmtLGxUZD3+dJOhHEKR4JvwUYU7FVVQBjps
xc5CHv5VaF0McpCIVRY38OAmu2v2U8kKeBTNi7F0mTwVDTW8wcvYxJNuPQb1MFbS0mSFCXM8JTAF
GVNHsp7bz04xl9UUIi7bpS9noJUv7SBc5jbvHJLzF4UqUQaSWhTr0ilvknla2Hhd+8+i+QgAqDWa
8oxioNltO1NKNuOWRNz6CXu0aGW2bAxKmlL7GigpByw+DDcS16Lzdd3yYyX2eqh9yZivgoPEFpDk
tk7n1K3g0BQGA4vA8odfqOpaNI3YiTTGeKxuzjOli1bvnjMvfV7d5A4CIXKWnQqZLvHqg5zZIaT1
ppV+KYEARwMIaHxdmn61HNaN1yPWc7oM6y0OZ1ZJBaO9/RvbP6WMpYltLcHap8KAavoXDRFLo2UB
I3E3bktcaysixBnOf2w8RtSq+oXxmPDKDBNmxQ+HZ1Zr/Wa+GvaRxUxHsTDQe35V9G2s23vVxr1H
/bVB0p8sbkax6sZN0V1AmSAAHQYZudxNXCV6JMidfRRBzHz97OKfODiZfFqORs9zVi0HDCKpAWAT
M+Z37oDrOTblKwT4WlED38o4sdC8NUmxJDBkGYpkKzGmKnhmIztYdnbvh9g37FeBOG2ZJm53gd08
kDSgEZ13gk6ReJEow6I1eu4E7vmsvMkKciU0qrlB+aahHQ1sBaHZXLOOJgjg/8DIfYNbF8meVwdw
yeT4ZmMiYSJszmFOmk9jcHEDUBvtYqpa1EPYNC0/KL/HCjNJ1L0F2sOoQBhlHDp8wGJUl70uXLmW
aejodkb2T8/GZQ7wr5SfZohKDOitA5Kdta0qkykwUX2i3h1GnzAaPFv6HgK6NfIWhfp8MkiooxJz
19DM2unY1nj5Itn0zZELTYCkkI+oCRim3toEaeSqJSibgbUdqnsT9cpK4/uoC+RlPbZFjEdlPyyS
4K8JiPdJ1KVhGJ5aTLi/jVUUxrsKk9WM8bR1eA5HmwiaBFU38lBolSmNXu2Pb6OheRqwFK2vazUS
68Y033S5xGHlLEnwcBKcykQiFEP9m/fBgdrh9YzGrpxZgkJUlBikqyy7BarkzYxd+Arn775tNc9O
cfBU1ggy4swu6gU3pmXb5PzTOoPglL8kA+fQ7Wrdm39t/NGGw1tohY9Gec1yqXWVm/CDek/gZ3Qs
8T0KGKKa+DBXhRe2IOGB9ZFk1b96svGRxNPWiOobHNxa5Hu1eJTStI8mBdFBE++jCNamr0a+1Jej
6guqgeOh3eN1+qfWMDm2Vn6W8R3CpS6mbZs8zSY8GxaoaxrA01W3Cix/ynJ0h80qZ/yUnJUiryvl
I0cIHXFtNu2VjarP6bYYsNVnNxObN++IO2UOqDtDo3ptiYtQ+p1CGkom8Ienc3upC30xgU2lmGdl
4b3E2Fruy7M/T992cxXxZjKH4HUMvRvtClFm6dwGZV2YaJs+JqZu3fACyhLkbl1xI0kv9xYwsJko
FOdk4NOXJuJvBzNw0EOULHhUMLrJRIR8I3YNvumRvmWOWV9wpmFhbWYKqXminXK84V7E7X580cY2
woWJ81e+aFG1yuy32LhGwHadupeH8DOCDKqH9l/VST+6hCZv2KfIJw2PONxlpJZvdaWQCBj8VSoG
Pc7mZDzhRznV0MDyvC/DVd6dbISiGGNKsRuMZ9IihU5LTy/+FFgHZ8APnKy4LnAXxini2WPk2OcE
VS4XlVKswtAXso1ISPvXVT9a86lln3H9EWNzM6VFIvtG3RNvI7ZWkvuDxWCYGOdY0h4DESwztA6F
bAi+e40QmfPQ3NgfOSdh0tZYGad0W6YXTf+pdAXHyDk0ufhVLzPX4wRoYebrJD7IWboMlb06fVAa
7StIeWYsXUWCxR9nF5O32f0qVHlVTbSV++wQm9j8rB6YxcRwPIVfShTyxrQWZpQe5RW+PnHJpkNT
fk75sSsRU5/khLqbVUCSjQTCo4WyR+6Mil+bDiHGEWiLdgcWU2gnlacprQQusXwTwYfkafmQcMFg
/gPT7zYx0QGLPMv+grhkXsykm6SjaccTZRh3o6fBPoqtM/8uz3DCFusxBhPOh1cJsrFU+/U4bjL+
izquALU/RDkvGwjzSN6rESYrKYhPFK/i3zylBHXIL+ehGLsz3piXnQOjTpT6WfXSc1TLUEZLHV8K
7p8o9lT7rxFoOJEEvhlwS9CZlK/W46E2wJqqGDNJ5pbikvMD0puwxbFyaUd8xdK6Ck6qeSjKbNkO
/0TDbmVMfmmpCF3LTdOMKzlrl2l1qrifzGxdBOtO2iTpJaWhcYgfuvGZt7lbyJ+t82vbg8UvDYG6
ECaP60zdeejqklg2FSIVu5M9UfImpsZWLQNUbwcDXWNfohfRDqJko+bLhz/xdMN7l/V/LRRAj0bE
Qfefb2prP4wftI5YvqQQQkGZfNNH/uxA7u7EALiJxzsKHrnRpqfCdpaJE3tTty96L2sUCxlaCDa4
V6RdjzO/NRi9Gus7N6el3eTLDHpOKk+pfqhK2YsYHOwaDxwEToZVAKGazf+a3Cq8AN4gFqG0plhO
ZgeUq7AGiXA9hWulaV8+/2cQ5ytGOD8oCC3DEMaaIl4hNt3g9lHh0Xm/SW0ZMmZvtNsQ/BkKva48
i3HewhmLywKqJHwFzVpvpvmudjFZScdJp1gp/it76kIZX6ccyUquTX5FvsSEgSXUubL6H3wzGRIV
Nh5HgCmTrEDFmSlvo5lbraJzrKtIb3cGgRg+klZ2OXtp9qfBiiFVhpzzqb49WTyxbHteVw+rynIg
/yMXaTVQCgBhUxycUYLSH1CNUeSUj36l/sXGJpdqGunZsmn10GXQX9aqKZKXiflVzANty9jjRyI/
4hCF78YuEo6UXLpUsKgaezG9PTIxCyzZLFI5QYIIZ/STyVurQBlRKD+zbmckaA31WunEmdKbZe2g
EULWmRFW0qDZ1/ARwfQsWvRE2eCrr3e8hJ6nD632ArrZeg4fOzs2ONbil/Cnf8zGpRcXWQoXarq1
FOgNtHjJiD+dE7DRD3wCRTr75Ggu2iR4C5RqqaO31hV1KWPlKOWY82hG01YsMmz6XIX69EhT1hDu
PejKGncWWUJr2/pU8pGkECKxgntvVpsXyK+9tiRshJ207IqXmY/YIIhbWUr9pOITLQGwRF5+0o+5
zOqvZFpK3T3J1r3+ZfcJEh3nN5I+civAAkwASQTvl3GdkvZU1Al5BWiMSEVQwu8u3WQS3W3yk8yu
rOldlcceoWbo8bhMzGFZ5EbGSp1urTn4ub1hUglmT1PZ73CzsVAIUp5WLX4xrT87OXc0w+IUXx37
ktQo1l8dQ4PxFXQY5ToZrH1679MX+z/gWIn5tUu6dJamd41hZdI10MviH2UtW7ApV2V2baTsaWF5
0uxgFRfWMk28Wt/gE1UGY6kzckxCIVYqvCemdecsbdItmR2x4bfJdwhBlVR3q96Y7MZt4KXqpQmZ
Wqwv4sRutWyNrkieRu3B+bftcDbqucMul3rzTGBYoPQZozXMmKowZFcDC4SV16QoTjWnV1GydeUy
deolshQLKW2ML2RBo9S57PqfRNZOglViFlDplU3uFeDfUH80Id8GJ7CY1vLMleiICWKKQxDFPgJu
wouynSaf9JbsNrU/VLQJkz0hTiNLVDK/zTWPhPEuF2ep3ldipcSPyalXqnLRyxcOHhAk+lEqTHoy
vRYIdHB7WuNtzh9i3LRm66oZw/WItgmlBwESj0YwXw37qlm/iJ4JWRFWEZDUhpR3UZbZqYIy5UiD
vYewCoVcHNIWJcz0aRKvVIltKzJfxrWgTbweUWB7kxrfZ9l0q5klrqsUr8+KRzt8tbJJVgLRo8uA
zbSLXynTySWqvqJ87XRbK4r3LcqFmbRjQZjNdsT5R4SZwVadOdXKiE+1jLMoXho5XtpkCaUSAAoq
Sv79H0fnsdw4skTRL0JEwRawFb2nKIoyG4RMC97bwtfPwSwU78X0THeLAqoyb957csKqz6QzX5Ob
+pvIkvrY4IVmvvRU7NwY8yrATZY5mzZpXsLkz/JYpJS3dE1247+HzjrKt7rb/siRbnDogh15iIUq
tF3B5M7I6p/G03auAW/J+hZts6h6IpX4eKS364wXw/vQ+s+SYXV1dgPy3gDxqnMVEEXF+jiJ19J9
4JgAyNAuiDdssviQe1tF1NZnSzMELjQHQTI4TepTTzfh5AuBtg5AYdAsKp6TRjyIq9Zy5l3oq6GK
zlZ/bigFppa94Zs2fSNZRY26E+25SzPMY8Ojc7+lfsPJudGZ1qE4J8Wxik7oq8zXTiivLiq9oV4s
f+v529GINzLf+tj4CmzmTXNN9GtvvCbZOuyfk8S8ZsZBMREo9rXZbkb5XHXzT55Sxya0N2QX27SW
LVU3t92yCrV16agNWe6dUhO5yvFSD9UuwKtQVhPxOqhDfE0odno+4c+0tlnC+lifjK7ssmivufGF
yIfT7S24Cr7zqqL9iHWuCw9KIiPv4DfZSJ1hsFOVs/QrcYrMf31I38BBR6SlhvzFCzOoRcQXR5jk
knP4CnkNS3QKoR+ER0BNdA/eaR1Ri5fSbt+V9lvzyYrU3pt+T092cIwji1wVnU+YXJtQuzSa81I1
hzC8eOkXHU+ivXbOsWpBk5jbWNvaEenimdFH7C036qcuCGjgDgajyX7cuQ4nYh2vo/adcMMCoBG4
p3TN3r2l8g5GRuKdqz2RHatD3wILA5rSN3V7MWGzFHO1siPP3KrdiI+LFS8L4g0ie2bJhJ7fLeIH
CPpO+ZfgU0QP6rqPovrIc8JbrJo3jpyWOGcMSAjfyXTCX67kTxXhi//2p4+UsDvH0KL02pvmMSrL
3RVW5HVhU+BF+AanmxGR3XXyT3skzd8QraUy3FSuT7zLSLBNFPx9NH+XWu4rAsQrQbFFA8BhrGGn
lCygtPENVEOFrUYSWiRxAUBtQ5SG+oLuoPLo1SRVVq0R2cu4jobGPc7ZVV/si4pvHBobdy9Rd7Ag
5VLT8OY6G4ZadpJ92RaGSBBFl74jPFA5Nj+B+K1MXjywKiIhDr+rm5ELZlqoiBnc8OHVWzf41SeM
BdNPqC6ZweH17KgjO3MarBXC/XIG96ki+B7OQpL7Ss82ujsje+4IjrTF1ohmVwDViQMMEL1jBFpE
MbNuaMuGep9Y74TnVlGFovtrt8cp4NTHxddwlTjEUbn/Qna/2oecraU8GvrDr9a+vPWgoUzm+v6r
jsxjM8QaxJxCYszRTL99tx8L1sKmyGTDIsANltanSNUbLfGwot98/y0Mphc7pjJo9YsgfN/2OYSX
m2bESzfw4BPwMqjrbLdok47lsUMIt2BAEv7O1NpRv571lfonrHw4anQ+iV6SpbiUeHYK9psyy0Z0
JRX5JOdEJ80wiV10phJ1u18lwXePMGJOCY1dTdEJHmoiquAfQyNa5fLRWtreaA92IY4eVs0WV+O0
bbVdm+0m8e7g58woQdPT4GfLwGA6yw3tOqvYOKRNTcz/1nnjqSuYqfKLRRseMtLzUbQeqntpMZH9
iUuiht6SFC8EqMp5oizKtb+4P5YTO5qF/HbtU++AmTLXIVILeSlGFS+Fh7GbZpkESuc1OB/VXgve
7dh86p0PD2t+iOlYS4O7B4Gv1C8juXeWESsPMpld3EKE1GCwCMl/JPRAHYUhE5cBqEsEHQG/j+kd
/fTcc3pOgtgYU/uQzJfxYFPremBe5jAxiUiUTjRXWZsfm4IBUkmq0FzVIApb5xXNjotfMmXJyfXz
a4lzEuNxmg4SHq+27q2XkNR8vgtotUgEEVMpORsfLYK2Qe3GfAc2+yKT76kB/gI0Spt+yejXTo8e
UVjudNHt6uhguGKBarTIcG3FUj9VkpufQynyJEI3f+mG+bjJJKblw6Q6wGc2MSdz/onWx9OyNyEE
2+bBY+xNILBm2thZPziaVjr2olAXq1r99tqvYR5yjZww0XPrOrS3YjgBI9LjR1//yuk9INado2v0
3tVFq/Nx0GPojLWzLjlTu6PysTdYMJ+I0bv2Lq3FopIHgg2rJCGKEJRgApo1FJ1lO/VH2w4XNqri
MHLLJ0ujPYuCKHOABRJYns/gw+w2DrmrHEItQFThrkqHUpleJtKISzXrwCWlWBG81X6U+dUMH3GK
9MpkwJJvxf9553zZo2+FBXROF8WqfhkNkqwOtoOfTLyVTsOo6hIrnDUwI2A/BEn9ZNDltg+NmzPv
l4URLU312vmHsvhnE/b0LqV6HfgAeLX0qMZ7ki9snxlAtLZ96pDmLRXVruBJiUMuG7xv6fRpkpSJ
eZiUASDzd+qntW9CGdq0fLP2WPND/9HkpaR6l0C3IFOMgJ4LSnnkk2A323O9zsUZps02XSdhvXNL
TBComnCXcXVqS2R8sXXNiZDKT45Rx9ZPBogeaVzT2iT4w3ObMk344b1c0OGj4tO51iV3PTPBckNG
3Edr9Dg7FEdrXfw5CjztpBYeY37YZ3wjD7aKUA+gg6K5SKbaVV0sHTb/Kr3f2DjMTWeTpwhp1vtg
PxvRq2pephZbx7+u/y74TgzM80My/eutR9C9w/Vb1XSBBdUHXk0qraeBv0JD3+lScUUUbcyiwvRK
wKn3mCXiqC3K14a5q85MrsF64AFOhNIKWJOAsCoxUuFBwj6WoeDWPcHjfKmhBzC0d/R/M7CZVYIr
gJC2/tJV+74/sMYWR8bWZTLbY2MYQeT5FsUICQET/4PevGoAIVuGyEZ6d40ArYJqqNwW0U4PDlH0
gS4QYjwzxVvNNK+A85OXyaIxU6AJIRNoa+3V+Wck++fW7i6a6W162KjgYyE8EBo4y3JVz2vSy/WA
M0PqH04RMP/B2UIgA/OfGZJV1ffKx63tvWk5GkTpQzubyNf33xUlsD3+Bc3w4kSraLwN6LceGpLy
3k0yVQ38at/5N7gXS985A0Zi+atlBvMsPH+B+u5IHQytZKRq3ycxMESdCF8PNLe//nw5z9/6NqjP
NZYH12o/ZId3DeoUXvetXcl1PcqdwfpvWJP/LGDhrT9shCbg52jHMOOotcJGX7YWrAqtORmj2JWt
twuEzxul7TpH3FCqIWKBTYj2jdym8cpj+xskhexz0EMurLC4jyIlaeUjb/CHFaecu6np2o2AeEVr
lVTvhXeFAUFnuhAl8yRhAHFmtjA4kKtYCJObi5o11QNeszjCgJ1CHAwplivzTcQ/dnmR8lFWqE9N
3JhAu9tr0WMhz+P6vU+ZNU0vlYn1sTqxavXo1c1m8HCboLQT3kZjOQ36CenjGOGR9fpfpnycyRhy
AyIpPOi+g/0nNT12KTN0iKsblezBd4K9FiJkxH581EnqgXIA6DxGPPBNcSXAe5RT9U8RHRcwDpKK
SoGmTeRnrb566fgtpQdeET1cfPGkkHGwVqGWUUoq7NF4VzuJpl/uKrp1I8oBea/1gUe7XQ/IyUbN
MRed6w4R9cUM7xMVgHdTOh3sEoSZ057s7DWcP/EQY6v5aRLpSnVuEot7hFKNI6lZpmME+ZV6zhDt
zuT+4FtpblqQYKOpToNzy2mqWm/p0Rw7TEuAjCP2xMeKiGrw2if7uN5ZXr0c4mMQ9h/VjJwxIDl8
68EpI/jJpgocFGjaLk+/saqmq09/nZEVMiNoia7HJ9UFDyGIM6eaeBKab4G7SHhmCtg99V9itIvM
M/fUv9vQ2ZZOtRkwhDVAMoWOK8GRtHrqaaYasRxjGWXHqH53oAZYpFECs8LlKRdwKnDcll6BGQV7
g/S1z6aPzgqh0fMwD4mdHaUH8rpnOxiOJIqPJhG/IWEgZNqLEiGyY5DH7ArtW1HXXauECxkaY77q
GW5AZLLr3wBxcmystVOCpirwVGLqH+zot0T58yH2Wfqfm8U7pIMl94sCK66HsE1A6+REJ3CBU2uu
EkF2Ht1+rv6iicZanu1i0VK22LuwAdK2NEkQDn28R2Hxu9ugtqbIAIlhnq3MTa5xeiG3zgEmg7KN
DEfPF29qiscmmb80/mjKKSy4WYVBO3lyS1Tq9LekYhZz7ql7tiZ9F6WsLiLCj807AnZiRgcLflSN
Rk227xM77JPwQN4WWzMxqMFSzPshKhiqI/41zcavQFpqjs+PLrOUiUG54l/M9LtlzTHQpSRc6Bvu
QowSFzp/2/KzQAqpGaiaIKls4G5VtHcqgFjjo2JlQu3eRwDnjEQUf8sxOSPzLlFqOv2UEjMdo+RQ
1PrCneA04QwJTmn4b/YhTwUspJtGrRkRAyWHVwbrcMIjMK66fl9Yz0P3l/KMyvLM3Gbku2hIhCFP
2x03J8yiPDFObT1gyh6Qy9djtm7NH0gET6o96Nre5c0ux2phgyCpEmLsyOcJWLEwh9HMV1kw2aiv
JsOE8KWVJyOgaqluWoYoN8AMBRTPUNvql+NMLlegHKK1J7+i7ESwk2hcr2+t4jr6jGBvkltFOXz3
wW0IAYM2gIR/RfadcmnZqLAw+hWYqBBaW8lU4yxyYgP9YYDPTjE1YAfMu81ENCmOUzJ55wAcmlX/
mzrAJWG3adKDoe/dgjj6LN5mGw/OueG9mqjRQwL5dJ+LQ+SfRkCguHO71Uiq0mPw1FUrUdQLFoYt
4/DFsI2DyD+5/qiRYsS3MjeJNqqnxm3XliR+RvHhjc9Vg1kPD3fFBFVUhFaZ3uM/7yDECyxQlDDd
e5vcPSB+DiNxAyOcDRMJzsPCnrJVMkarWSDh7hXZV1efilkUa3YWsmb6rdvwYx7D+HDmWNWfN508
hGCP0UBQbrzg2W4ObbBjA2bfX/vkik+qM1ZDeY/xlBnErmTzjWvwKbepunKuMp+1htmpMQF7Q0zQ
dnm+atqbh/mxwnfuXfqWu/EdGXwhh3HtELYcSn07duroNBONLis1pgHvgbvPykuaY0E7tdbJwM41
lacSH2ETXpxpk+hHHcJWvhxm+y5VWMFgwS3MnSaJM3jmcrJ5l2MgMRgT2E8N/ZJ9heuwOShI7sXD
ja4pQBUv+M29TzZULNNSbDy+//zh5MlS649mH5wqta2ce4nhSKHnZhOeysD9sOsXpxnOJe9JVILp
a/P31nxU1X10jINX5NfYHw/KogfKGPAl1KLS/NPTN0PIT1xYvAnWVk7GRuhiM4z9AWQmj+qITh+r
btuo8S+nL0lx9msYF/R6yeRaLACeECsKSrijpLM5f+AB5hkeCWyWIC9Vri9qPGdDzYjL/akUm2PU
gAds32RABNw35X8o56vzqK5B1tUM3PyDPaRn2KeB9ev739Ncg8lvz3+1e0RE42LV8maUW9O/ULP9
9tMmZDpSkjXui88h+fNmP5vH3fEeAo6acZf+LoY6ZN9GCMld8BzCogveR842B7dCZ13iWYfB2DW1
R7yWxNLc5pDo5j42//I+uA4VkYZoNcb813F87J3wRSHjBUQKNJojVaPafgawXhulVlNyMYo9sEjP
ISf0kNkiYsrbb8Lox8NJnP9Zo9pkkMioAy9pF5+jigcC35Kwx6uhjHPPjegKaKqS4WAWrFj1Sznw
kzXXLIu2MY59M2SQDyd/tM5uGlJBggEX1yGsKUrjVdjiaXzgmV4XkzxG2Z/oQVPnBnyxH9fgeygn
Usd43sOHb91b68f39a1Bat304lWKgjujjEPwAmRLknxTM/OasPS7gIsDWM0ZtbVGqswqkqVnHmZ4
aQ4lwu2BeqxNUrT5DbmoqA9W+dwwuOR3YHTFBoN+FVjXJn7OypPlHSDVMc2S0SlJV059sR00r3OG
s2XYpxFcesIWuxmb6eFjOOvm/Et+vTcd6uxljb4hGb06GslRdhz5Ejo50kSdnwmPOAgUQvj0eMGw
mZTLVYNhK5ndVSafGqgyxGF8CwKum+f/gUQMqLGpwqpI/x1Q5QrXg97ZIZ0KbPjpSH5zAI45zoBM
G6dDFTIK6FiosZiUALFY6uskarDtqv45KhA3W4NpV1Re7EFACm+aJxYZcimhEoSW+LLbae+2wVla
aP643bgRMpK1TIV9bViMZu4RZa9x7RRibla+NAhAOZ1Ax6GFr/DG/y4S3buNiU/0aNzaDJ2MLFsb
eaK2Vp7Hh2gawAbHUAWCJ6eAlBvFwdEgrkDIbqWUFi0mB5JNFnF26wNGtwIsS8ggrfM0+RoOrtr4
uh39FAAQNTvY2kHqEziKAmZ4aqd36OxZshWFtw3Iu5qZjruWiF08DAhSU8d/nG/cWI3byjNQhwPY
W37rHcEEVFQa3onkXrsyPJiDDc9Ygc+THUxHTBLdRsdSCz0Da4EHuSuD4TDLvB79Vodlvc5o+Qwa
/K5KXZDz5kWW2NV6TqS24NwXijl0YBJ7w6p6zeZUmTvCCrJRdpkvL11j9tYzhhHjzeEmDWaUheV/
2LIDoy5rfOy4uAPTOXgW5z85xLqg0XRZTP/Emi0KcZZp6Dmr7uzKn7MUUwHrxEDJ6+LmDa/kZmj8
bSKdFdx1Bhl0pAPhacvTUVmD6rt2jI5Z2KQMPuWo2Vtpm59SZQ6XYFQHa4gBxjv7LMnJC3YvBoEa
rVMrv3au9mB3r3VLBsPMKwztY86AaGGYhTlsXTtnLBI4ga0vvNhB26JeELuCdkEQlaucYWflyr8G
ij5ktkly+yRDiIM4dHIdGV/n98tsyDsu5X5T1RBg2K7z0SlrV9YPRjBPpaDydIL03VL2SgzOSsun
W5yfGxPyJ2Nuw/gbR9JHpbXrlLO2uKlDRhCiuqnmOlp4T4dkUWnzDeh8G9TBep4dWxphvP5MFKt1
7Hf4d4G/iOniJcbSU38J/Ish1vRzzIaa01iQKvRYFKFs4y0BNAI6BzOysa75Evz/mH828mshO4WG
+V8mrCDQQOL4L1RdlnPeme69c0Jaz2GKJeWY99bqzTeIRBAiI2QKTUGLsFomfHpsdmutTpeGpgTF
OJlqFJ4new5INXm97Ct7gYAWtcem2QrtHRI1wVLX2UzmNcLmTLbDOdlNRMB2Yixh8Kn/Tl226UnO
xNr34P+T8dkVw6JhUjpyfpfqV2G0lvIjyjHYpTTlc/OxllZK6Oqk64xbMa4o83tudOyhxzJER4Rd
KsERLsQfSoNdH32k+AgqRYgVrnQtBjwVACJCHOlnYr609pUp0Cby8+eSDU9tge+Z3B/eVp73NUmW
fdH8iPw1mW5TeOoS5p5Oj3qOzUgj+NCk4FCmRVD0C9EFm6Y6kSn68vNDX9Bn1Po2i3Ffl1H2G+G+
Tnk+hQ/hu3kvmb3lwbuZ3DPLwPcRuTwZ7tZuIYMZ5i4e62ML9xEfTNl/Se+rHnaN/VPaPwVjyxyz
OnZ2bag2IfcwlrE6tbjFQ9wYYkF2cTk4ch/hiS9xChvBr5XlbHKCkImuPyrymzjThbqziAC5lOrR
B9I03iP+4z6kSkDDq5NH7N8tmdKgW9intVPetY8yDf8IsNKhBfe8GkpcrOhslY/J1ITr0pK5VMyZ
5thbQTwViGFEjtE2aFCQlcb0NvFzdaG/ezAN2/5N0zibErFzxamMi1VF3lPTSyLUtvU9gcFh+8dK
QStosz+KMICQTFathV+84Bd8ylBfe/sykEn08bKwW8BAQbbn+EoK0Q1b1rKp7C/2fHWLHCkxZX1T
y0MzNiebE57FJ48QlcegYQtjx/twqo5tUoey/zelgrNJkYYDmqOrTVnsJAaIAde71bekCtpVRpHL
EblJ0VANShAPHxqyxbwE4dYJbZNI/ZiE8LJyd1loWM5bdHY2QOcLQoQL0imLNFg3/lvfFtXSshUp
JqILEOQo3yfg7LSwjnqWUU3d4aW/I4Y6q/o1dYBbs93wMb8ZvXbrCLawnh65oENifzCnDREQQqNZ
5sJe9jqJjhBvZMIbx2ADWYkgnVlEX3mP1wJvN2wUtxEMfcs+RuJvcmxv+Ki1VneJtuZEiPiN9dp6
MT0q+Fjdg9nSWQOElhUukVqG7Jkib9shZASsh2FEEYL89A1MEYQ3KiBaESBnG/dz71BF9y76vrcL
lfVgLdnWzTSWOtUvWZCdojDf14F2GHSk9KG+xq11L92c9Az59gXx13HFE0cArMQiyO1BfFXCB8/A
LJjbwo7R6IO9F7fdQmKuPfhkT9hUgNF+2ZDn/+rwGROxLJyj21bjvjHQQbMBDHFiPRlYEIoyf23E
9BgAlxUhMHgdyh1ml904DTuzxhSgR+jIXRpeKqY/jgS8oqOnDOZXLfuNOQok/LCZyAB0HWLmnOmb
EjqhHhioCw0CDOreyXL8Iw0dyvSmhfrBmd1pHSI235Iek4sw2BKhYclWsc1oKkOIROfyuKKyNNvH
pXwblP8vy+FmaLWFYwpFoGPdCqga3wo6FLH822GFhcdek4CzaUyzb6eFuGgW5HVcDq2UVL0YQfL1
vQbAyDKeYFZtas96TRXTvjIBmW3VTFwxVZj13MnlbJ1rXKCWqd7J/aRrzipqVXUiU9kt2WzybTTj
yirCe23Zlw7Oa5aC2h+aMboNgeadgsQ33o2MESoLBMqFFsQsDJoKUr7s6OtcJgAWGK3dUIVo1dCW
AIAuci3Dr1xWL0M/UiEqa6ukuWMF5i7zkD/6HKE9ki1qvOfn93FqeFypf6p//PmkCPJy0jYQJY5T
PT7C0sEfAF43F59hPcCM0fa1zQCDvO2HnEhK23g+6wyzSGw+a6re+e07sMgn0cmVHn3GUGxskIPl
iPklfYLMLlVyGjpFN0W4PSXVyHRpoK4J7XWVHXyitIU+bR2Hv9jBlh7ma366kkzgDfvgOByh365S
hY+fcazH1ozYuhXxbzs8F8kGVGzofucurHoODX+b+Zs8Af9VXwz9R5QIdaG9atVr3mFUDAlODtmq
p2gom/ZYp/5xEEwuYJpEkUs29623xbYquDrHuSpnhaS2Teo7hv+nbt5gOJ1bh6DGtVMPTKsLvfw3
8jFTWuGC5zbWPY6Td3ZnYiQF1HHx+gNv7LoLjhOvHmu2smBrpfxgq5cCPwJL1JcaYlQUbGX6Nlpv
aUaVtS/RKaPhOQu/JGEcfAJp86jyem914Hbs51Dn1F1TfLA7pM+Os46SonGb+M7r7N+cqJlfcp+p
oMA/o0Xecia8oHYVDatMFEkP92B4Ep0vx9SYrTJX7mHu8bpeGs+B+qLtpZuy7q7+DLuHX19TZqoW
Bl/fdw41uGrBJK+Myiv4sFPrN/Q5iuGCkfxMsjgbifuTdsanQWUfJdp28K1PCjOw5VH2AStyXPYJ
q0c9oKNoa3s70s/Ct/9ZES0MeutT7mTvgVHAGAP8X1kj03niSKYrqIlxrTD2lhuShOCs+hTjhY45
GDRvPppMVdm2kxov4yS7BU4IjBX5wMpnItobZWf0uKq7ShKSRVrvUm+4Sb8H9d2+TgON41C8l46+
kuN49XrM4DXrKXiX2GSDBsW8odj1URuiuZMZqpsMlx2ICGvQmdOXxWvPehP0KZoUjca1jSm6dezr
XItlD0XAr941gcskK9+CGSmeBeM7fJq9n3vIjjNuFc4lCT30MwB19DxJ85oY1UmEZHszPmY3DfAj
a961lto60/jMx2qdBMHF1WHwdv5Ow+qNOaAj7tfvAjbwxVi7QFfjQgOICqeojss97pJtE4KQydgZ
zlzmKQHEHMcxhiaL0AvU/9i+1NW8SMzZjBGD0nh89yvoi6Pzxc+wR9zDoJToJ2GXp1iP1xoraFpL
f+X05pYNJRPVZhP7PQg59GJuzIWnWb9NgFAHRR8O5s5gL2uI9KnS5Kzl/rqpIyhIZb61yvKlNauj
loM1AlenpIbCQ6zJM8qjM2VvcmiXTQtAP4CcWZWLLGyoKgTQgeTUB/VfGQlWsQ5blUJzJnx+VNO4
KWEfZajqMDuZVek7aHrbEgr1EOCCJrP20emV2nAYuYSSIxZ0FNe66W6uKE6S7YD0Gjhp9LZa2npx
17Cd9yY/nqZZ6bq9s6JqHQ3pTJD/51rJruDOh5d5Dlmd6hliF0IotZ14GWnuuRvqH0tmZ5+ghuYF
V/IzOK6wN8oY4iaD145Djw0xa89EwBDu3c/p8lT5U2vEUob/I4Lcq1l4yVyyKb2mcDr3367pkkxw
szXNBjsiywPLfFdVTyIRnuyzTHTmdsTd/di4TnlJ5jI7h5wOSZoc8zkPNGKaHiqYtkH8MNJqVsCW
viYPAa5iG4z94GBV8MW20dStMsIznoNnkXnQXdV9SM2TAFOdjP4lJkAn4va5NsdVqUfP+oRlyTFB
KY/ecXZ39y3z1yx/zkOCXxU2bbf4VqicgGkOqckPzM3PNU3yU1OVy6lLi4UGyRrQhYRewfmFkX1E
hk7fpZkwaOLQk+ls4Wo3tlHQ7sGj6XDu+qiEkZeswtw/hBUmWDcXLL3Ttqk09z1z+t7XjjpLg9re
/VSjvPZj9VqAeukz+I94gWVcf+ulkjA1W1BK2bVoUISg/gQuJVgt965VvGhgw+GaQounX4RcazD2
1IRcJwUEbdCsgylPXWhwIIcxhN56kdYeVjjnMA7jvXBcdMQYycvCOGSxxrjDtqEXs0E4P2LzXNlt
8dsDY2XktQE+i5A2n27ZifDFasqy62BCfFT2dfKb3ZD5X0bNejU2E+rCYA2GSyqnTcXN7Ei82bBx
9OBSK3vnpVD78x4nTKj8VcBXzjKxBZvf5iCdznzM2nu6h7ZvriWWNL9yAZPpO1/ATynb2bqZspMq
C4dPXNrLFJJwDRYae/ZFWMaryWQ1ywumjLhc2YgWyKemcfdJpn7qdFy1Tnng4FpPZsXKR1b+EetI
VDmB56AGNFUksMnO9rGAKbQTIDcNe4OyLbURi4/xOG4CrIKYiiRbPVWqb6raXhtyqwDw0/9NkoUo
kbeTDNkz64DNM55As5AAa1MUqhzKZCl2MMrd+A8oIjgh7ZZHX5DsOT1PpL5IerUroY0MEeE49hdr
cjZ+B5Y15qZ/juJnJfrdvL8NZWv5v7TGAK2xTMJb/aqvzEUyIBIb7wGTH8N6abAaDhcENP5oMNL5
P1HeU/Uzxy6SjL4GyasbwDoyEWsfDuAuYHecdia/5TYNvkp1l8T8M4kFoM8Xo2gXHdmRMfuwyr8u
vITj2jYxHHz0ChPcvkIUk3CMiL1U0b+G6WV+AqD5xCi9wFNRNJ+e9pO2b2ZRPtGo2s4vbxqj3Glh
y6OQV4s3LZ6dYBi9XOta2r8tTv/+FrpY8EcWquqPwHhX8sXpP0L7ny3bQ2Pw21N2pFgrJt5PFYIr
e8OU0se3eHDWsK1wOdBoJSw3Bq/m6j9Wfp/4WXhyk+EmEyyqEa3+HPtfsvpsC7jjGeNBDgC6hrp5
m5KjK14jeDW98eYRKarwWf11pDf7v8FgkVnA1RvcQu1jck9xdzWpN8LLMKbLuFTsrLKXcnbhOAxe
sXjD5C0FVu2p4sFl8OhcRpOz6NDR8fUVI15erRH2CVWZ9PTrWM6Ej2w1Fs+dYSwqpmAQdxR2Ilvi
WsNbj8PIizhVNk73UeK4ZBXn0obHJsR9DA8mezEwC4qOeNK8jlr7KscNXKcOyJZgPpppOQxPUHfI
5T2OKnLsDDUtPOIfJR/sOL15uHFZA7UY2VLuF+xpUTWP+zGkkkrM7iV0QtCxMzif4wMtWvwr8dGE
hbvyWORjR+LH8iVOGpbOJYdGnlQ8zwGhvzNUou9JWWg443Qao18jyTYsqwv9c6oo7LWp3TjWWxz+
OXCaguQY8u+ZaAp9/4+IGrqgu41tBmn8qb4Gqfxt4icRFH+B+dNUJCDa/dSvde1qUzD3A4UphkPV
s/Up+AcBQ0/wEDTDJgEF4jlfZfPpdgmQM4RIV+A8Zo4Bk57Zs2XZG090H2lJIBRdwYbGkpOh7a9t
DpG/6g9h/UmDl7NVd/x0DXgo5k9I38jJsZDioRyaBty2LAcAWgwDv9woD1yELG4KY3/d+HccgPc8
aj9HhzQfL17U9V+OT7dtQZCV+Di9vj81sfc0hgOeE6bc13ik9XgWipUw8TGaAJ5N644DtKJIDdpd
wLppKc493n7zEPK8Mf9G+F5HBgNWp9l5gws75TvEWAKdbquFLsdujjWC4XqLK35fu+jCGOc09slx
R2vavUYpDmeeZHSY+CTH9oMlIAuDdYCx9FfCc99qHnHZvBhIWqH5kjQEn/JtZD0HYctc31n2jOTK
LHx4KNfS7XjrkLR7YBGvnOWM2aC+wqpx40dm09JBPKET7Y1tOv65TfRCnHKHdPtko4tAryD6+SgL
SVVBKF8/G4FxAjLMh77NCz6XbcwezBE0LEgOnZQRbHDjq8IvkXYk8OSR6BAmAbHQOqLb+oDwNnw5
rCtR/0hLacbXGAQbwbU3+bhfWHKwT6aExF//gYPhWOj+LeSbrmW8Lb3xqHfNBbz8vrfrvQ3Rq454
4kJYnRgte/j8gqrS+4+l82qOFEmj6C8iIvHwqvLeSCX3Qsi0gCTxnl+/h4l9mN3pnm6ZUpH5mXvP
PagGxsFEuu22KImsla/5SErBTmd1mdGf2h3rXNwxevyvJ3G3Kb6bjNfGWeOcsAK4Vdm/aAgWo9uv
BisnKeRhQvjNTEz0ihNaOwIbsrtngQW6NQ8SmJNVffXjRYiHxCzrpFdUhAKAPg2o0T1cMC0Zp1yZ
HHV344Jfi1+SKT7KMFpFPlNj82RDjnKizwhjSDE/cMrf1gj3Y//YBp9MqQj6VAPPLqm4VkkkTttz
ZkUbp/ae4pJ4MHgHvBsj49vQTo4WbDxydIs3nzGayK+j4N4f3txmjbG6C58jFuoOq7EsWI7olB/K
MP1dLkaUQSIdZ22cV9NZNoLo+aNW0iavo8QednLKCbqsg2mphIgXvDuoIjITom1tKXdvScWbwAPM
YDkpgQoWQ+9OADd0Wht/GgI7+DJFwXu9i5edqOwv5ZfJNuwnttUt1J+uKaIlnZyDJwLld9U4MX78
Sr4IxcWrV6Pa+XVRMDJVhNIDclkk6WA8lZKK0BW1vdSTPAdQ7tv8IJPiyFaqO7A/IV3GA73tKAye
pmvMWVgi24jICre55zWb2ArCbUXZe8DrN3wWRYAA191WHbhdO2iGDxl2zRHVM/yFFhoGmHjOB0fE
Z1vZPkJdTvhKyBGpn+WjUtEgjk2p/B36MFs1/KQPHa8PC8kaSp1seLdE4Cx0bBzLfhp7LJ1opFmW
/RZIoZdB0iF69Wgux4nmQvq8+2HqfQ9dVT3MWuK/C4FKRYH4AQHOfTKO1j1zo8ckoUaFGleeaXrE
CoUjSO0hI/TVcBXnSctmPmzCDZ5CLiaV6hSgfrGzu0w7YFg28fm5GFDLdIYnewwna/kHn53hYhpP
mK7N/KIZs4aEWQMYv6o7tEzvmUPiWrZdN9kPPSsEx0bOEcY4n0UY5GfN8dpLnFHlRvbUnUzNc7aO
YQCDazNQYppdfxHLjdDdzr0F2Zg9FTnXahUO8E5cSJnHkMS2FKcoT9lUOMnHVNJq44fU8WDzo518
EjQVGzzWHointlFvU/vV+K9KIB5P8OwA8CW2wP0Hej32VbKPNKQ0Yoyhq03//S+es2ZjwltYtWlJ
zRWGZnUv03bgAUQtHRWM7SC3hIrBGzepVgf12ul5ZV3hRku/AFo5MOZFss/y38kqAktGYLq6r7e/
VjERIpnXtn7B2VaSm0XCrmF15rJtYFJK6aEVlBGNulvtnRD0kM/sdO0p3EAZxSJrHvTgxdgMTB9r
QYqNHt2q2sQbmnju++S3/aFUuDM6xk63cMK2K4o5zcclwMzwWQ5oXKArg9gIAHwtXu+EmMqPFIvb
QYaVty2qJuY9ETtPTHKrDa8Vg3Edw2U41u7KHE21j10zXhLfgsArMwLaIuj9RcFaLDAVzbqv55u+
Cd7MisyaKZu+BPO9myNNmW9GYffXhNn9Vq9ZCNaF1m+biajz0ItQwCsafCe2nF0/WFs6FxeicoKq
TjKdlyKSu5n4f/adOgHkWjeHsvLQlujKs36K3hc/wvcjyjUge0bFzcKkj/XDxIiXzXHLMRByJIUj
6q10GnAmGUR9WW4iLlrpB0sRwJjHOtpswxRNpdaTDc03WOw1QIbPRiCxP054vjKWIzxW2jIo4gbT
NtqwQQPubtllTkZhmb3Umofw3WKsKjKQ9RQ88UduVOORhpUyJtY62nFGsW3RDtSqyl8BSnbuJNVQ
RbMMZgURD1q8JFQBgHkq4RXSoq3cBGK4DDnURtkxg0pAVFUOGHK9duwP19fEPtadAFDCwDJhqATX
uw1YyiWiZsfxnl0HQ3SrKDX67aSV1V1FSicVq3DXtj7ov1g3ZgCNKxBJJ7kgjQir21/Bxg7fucJQ
E2O1PDCIih9ZXswuIm8cXsiTzpaiC/B2JSWAihJZ85OlEu8SZoTlmXHbwKnzUDuGtMFjLFHwVIZm
Ietw7L2S3ux20N8ZITL9cDN8a7IJP+PRMz5NoLariJIUsh8rDVbGoKzsYJRInALj1VGMH3R3OiUZ
ir88rORvPQ0/Xp4iTBVKQTQJ1N4xmSznSPuQD8gBWBO6AnaaRoGtxYxacdNdZw4wKBA2EAHN4+y/
hSYDRKOxqF0r3a+Ocajco9aTnDaEzEuoJP0bwWwh4AMkC5wvTftbjqp/xibpvnY9BOWpG9Fw136z
9bqgPeDZG3uEZ3gkMhmiFdYG2z8Vvl582NBIAnZXNYYTK8YAZXY4ndlS0czhLw7NgeKpTEoN+RjG
NW2DK2LuvltOpcnO30QIezbvpzn7Vih3+kd68xv5RfgMIZm53+hfDNTLGtEj1quLYDYdqueMY7kL
hLsgUGjUv8lXc61mlYeiJwdCsAbbjBAYqcXJt3ZWYX7SZ5tJvchN9tuo3BPxcHuUReN+dPFmDzVt
IGo+77MqOYot8bD7NTf+Mu10YtkGNN2oXXSCb+3Se0og55BPsGNQsdIsfsSq33VOdRDTt6OXy7BA
BYkCB02bHn4aOF5U/umoBB/Yn8euTqHMim/8wibhqu4vcU4ZG6D5gYkWB8skg3pBIUwpahQm6Z4M
BZP2k9nVVfn/en2trNeuFtg/Tfy2mp6dS7+YNYWI4WW09Rkq2f24MSaxtNVN9ykYCb5DjhaTAuta
V5OdQBm/TQZSygi9c+nty2nOmYtrAM41pBDw9ASsTCh8M7XQHQOPcXubiJeDXsFQuLHDpQ9nJTlJ
EBeVbf/lkvYEfU7+FflrywTl476K6sT6y0iw1eImNqzPIvl12Vy10a8W/quCYF6BPWnpPa920mN0
xwQ+yhdWdgnzbxgks6eOdmJOt7WjP1u/GdGHKCEv7T0WRBr/TP1hKr9I15oxomZ2sYiN6eaIiOaz
9/eye6um9JXz9xhb05M9stp+bWbKhHZs0pfWenPFO4nUM5whCA9VtZw11EIyMZ0+dCq5GLm0LNmn
f+kM6wOghMZzwpYhpp2qqqNURyOBJmtuh2naT1G9Q9GyNWg8de9hO6wuCWGFQzi8ARFZWPKeyXsZ
fLTGa9QQZgrvsX0YHVuk1z6G6E5xWITt1vOSU8gXVQEgNHBIjC7QjptT/hjobwfjr4W+M0bIzyKa
tqUfHAcGMDFBUGWt38ADr7lbVpZHhkCMSn1bVYd2hCI/bARFhyCJNZ+X1CPNuPvUpwf4FHW38d21
VuzS9A9tJRN9465cNKHGTol1Xt1SgojL6mwY9qJk0RUmcJPdm0iuOmc67861wUIqTmh/g1cXzTN1
NP680PyIpvCKPYM3O2wUPDspwlFwlTi+IvzRdJtqrnlF/qVNqAiavoVw3h3gwihFMZK7fEhXIgIf
ug8vvyvIrQH0WDc0931s4XEHhONlS8cbUDLEFPFw2aJ3Qm5wgEcLreAbrAEpePhx3eyDBhQVDsFl
nrPzcgj2Omx6pmsLx2TcxaBR9jpnq6bduqwC2hjwH+mvRXtxytxbRm5/4Bp6qmxS/crhQSoFVMRT
UQjsFt+saVdNaR+clJ61M1ccyEP50jWsAc6AdbeyQdwFv7FpzzGAQYqjRVAmr4bRPjq1H9Ad+PlP
HNcffqKt8ACwlHUXchbsw2p4qKAg8WDD8gdzHg5n2WHgtV608l21h6C+ZP0WCpkGDIaZGCyI8qjj
ech2WXRM3WOYrFP9WRU9mX4gA7LiI6UkQHBlnzz2tcbbMNCiEUPzbRrXKDv6bAW626DP7havy3d2
a/nbIHwL/CuRkV5613PeQWzQNdaOsQxYdefutmjaDTtpoBrpwSQSNwwm4oJnOm6HyKxlANNYxTrS
cPQUCS0DQlKdKVag+9xLTAKC5NlOnq0B01fxElh3rWJeYPxLmZKnOJJ0djERN7hbvICFn/9YbbwU
/nOhCNmIHxpG/xJoSveQ/B7PltU9MuMFKcVT6T8b1n3+r1I+rOLFNBkpdA8tef7/v1G2GqSCtvzx
4dngI0fykQzP899wuoeBvZLfI0Sdj2zzd/nIXHKSgcEAiG6YmSF8fWb6h4QQe311CY1bQb/Is8pP
gyKUyAE46UY6AJGCxRG0V+URB9Li31pYBaMO16nuYytPLkDyQTf5GPk1D8arkyEQJmsBUQHsEp75
+F+KHNPs+CgOb0LCgkdHW2sK/aT3qJOcTXKK51rD1B5rc5zRNeafTvTaR49G3eESwtWGw/jcGw3i
KACqiB0ynKDlRHwkrXtnhc+pP2094cJDGc5J+laW4NJClzEmFVvVDvsgAWIcMVD3evFdGw69VEvO
S2LUr5KDTNLMqtq/jHG8LG02hyY+7z+p/dkdDUYU4ZRSG1avXv82zGEyGdm7dYxxbjhDwt4WPSvz
LEbvb/yLEC9gy3PZeqNIQUjeuXjAyC3f5YAZQozUtvTIdkK4hnQZ8m/IU82BGWBjYFS4ROUG9Rh5
/ZACicthgrHxXlqEsxH9dJEdKSHlu+3F72ooQdv6i6jIcWxlRAnx33I25q4FsaIhpTHk18HRx6w1
rWXO474u7aH+L7PBfrEcpjpgHeHi1Va84cXNVkgSx2db0wom27h7WbcM277oP/pu5o8I8hZZm49P
yWv1xr2tP6OkXwcoS0nqJSC+ZzMi8GnICZCHRwpBQMAtXNKpATnOtQyJWNuEfFoaIRgsrtMSL4x5
cQqR7o0yeeg65WLRlP4GW9i32XQssyy98ZZTWnZ7NVmn3MeZ0Y86ARuzer0jbyZ1D2539Z3XMA8R
MCsUt5FPI6U1TCzt/HMAf2tFHz4eDFn3T5pGa2CzBmXVAW0mwZYxgAOCqi28e83qf/7x2X8WxlTC
1ZLqp2lejA6xWtjPMXc7PEOLOtPfp1h7ztqToeQP607T/TPkxEBC006lLmFhyn2LTDqm4xy7/If7
Aq2tWGW4PsfJW6YGkcAIxTpcUU3IW9WMV+ymnmyfDBrdfm16l+9/Ql9jIUlm+FGNs1xuE86CJia4
TvxPzf5KJLgKiZzl4Iqv30pBRjo3a1Lg/KmChaFph1pUCy6/ledfc/zmvQuasHuZP6ctb03KcknC
bTALH5doaBPJQFFf5Zpa2bELrPM5o+AKMW5k5XmgqTenv3JOGsWJrKW4/+EmYzKVus582noSoERs
wJJarZ89PSe4eYJVXuqEv3gaphOVUZ7YAyPIib/RmegEkcyfMu+hYQDXlEjBGMRc2O5DNwoNmVBN
nquu/zEcxzX7J7N9OBVLlzW5FVrotEegNR9ecGRestR72Cw6tI30EFrQcZDSMl7pFSFNGLGSy+iz
AJvwD07Y0tDSemePfVc3kBvK9Mwp1z1rlVREG1TjWK70Ve9Nmz6U0AErxhwebm7iTzCB8YovQvvm
dj4zPyp3XOGVM0PvUDZoBP9AuIahFt0gXtYlNVzPihaLuugfRClp7vikxfAJkM2UI7M7pLw5ivs2
0i+FS6kR9AD/GoYiR2tA515vaZU3hflb+reyKlcNjVwBNK6DO2JWH6WuL+dEO+duAayYNSvVPfPP
QM3WGk17jcuh/zP7Yh9QnjkuoLlgXCYUEOTcbpTFqvyR648256KpXqKgX9cRSIN6P3k89D3aR50Y
galTRHSWI02tob9ZtbPRuw+n/mxH+91lnz8Yd4qWVUXwJQWR4M6Xh7IBIsDZwlIp8qPV5FwLuev1
jwaUh17AI67uNok1kUeqefpuMKQAFBoRUVexuM9IxWycdNkbLJFCeznfM9ib7Ezt1fCqQtZ1Aaia
8A1uHG0i20tBkuZWl0fNiH5afEBdQbIQwgQrDha20+CKhU+4t/+by+GRjghwZyXXz4zRk+efY1d9
2dO4MxLoT+R+Oz5ZJoWxjOLw1GPedpm6FzgdrYLWfZSwy+XS7en2jElubI0pcZLil2iQUBsGTGnG
NXlP2F/9GvrkgTT+u3Bg/aFiayNrZfBN29ksgeCswWoiZ61iMPVHI0xvI7EhJtgoEsrukyKtKfmJ
+seEXx+9t8nBa7urMvwYSMlou8fYWMcZMSjz6LkP1EYE5qGpo1Un88fYuTgPmZ8jiLOXdTQQaKIN
Ozu33vsSGuLWF+ZjciOQ96hcJVbNlMy0xN5WQNgDtKNTDH6oMlNOkzpaly0Il8K7gl9/zy3/FHsQ
JLgeNf2Ii/Q5rod/k6seWmQcWz5pxdSrBZ+gjVeAU3sDwUKNuBV3K11PsGqYugTd3atvRr/3SQxq
5Z5nLzDcc8wjMFGFdeZLO36Ogb3vFZ2dRsSUmz2KAHYn4Gz26L2+8agHqvLVHlBZYs6NfyL5A2Yr
AuchWKJSmfB0xffSOqrupuHQ9tPnTOrrMcS31aUP08WLR7PG3HIxacHWnBhVhcsqzVZBp+3HcB8G
l55L2A72M0y6om2EjhhRVNuc+003p9g0j94llUxYoE7msaF7L7o35jeIjy3m+bbxmdPqoqm8kLS+
bgnna7xiLb3ykDBfLN7KgSzv0F7YNAp9zjp5G0LwJSE0BxdPjptLKFcBlVuRLBjQjDpwXEXIbtLA
zchraenQoPA3i+Ie5cFh8qJNiWqjG+pFghtfsaBIJYB4SAqglshrRA9bLWV2Z4L15IhkbeJFNtCM
Vqyjm39JSDSOXW9DzZpFoP+mrv/BL7UUhCAKhGSNU6+VTVycB3hgkv+YbB8bj6ZbsJuzySQSIQ4l
DaNgKy9V/4uo5AaNwJQvmU4rnPrVokjVhUEjcprpMLFSDRNn2ZfdzugxQRmG2X7VqoGokFs/VZUQ
3RSAqRI7nEEr0Vrfg+mSLTdtIEchdzUlkLDmxWV/w/unqvmWOpR1DPrboNoVNYQBPM9LbMhc0AYy
WpmDzC9H7mk0TpIrU31h2IJeR9byKseWCwHO+Amd+tT04b9U1wmcKz9EMn6VtoAkygxdG6c/j/HU
AF0mYPkZ1XV/SMxNHuaL3PL2Hp7KmqV2zwEeuR9sjwwyMeoBe7ZnLjHRLkcMy+YyAwU1pSw1qhSJ
QrMUSHZyCRc6hY3c9t9RQReK1rXDZCobjRQmhEUamhvshI2xtbucmAHzF7hvlrr/NE3+iPHWIZMy
vhKsltFLwYArqKt1VbvXSNs29a2bcX2Fv+pyj1cKzkF2jw2McyccUxAqGJ82iODeLB0oAMwr1hZ6
6IDZZ3wSmvS2jJdjvk66cu+O3wSk1EG6aD4g2VDgMxdDyoBr/nd0qGPHFSAyxtXZwFVsYvNECo8W
wULh7mO3p8Dp6YoSD05k/1GwyRBEMljyGonnKgJkjk+i+6jw9fveV4tFKZH6giywJ9x0fnyM2wsc
pBjxmgA1OscMRrQw+wj5nbsmS163P5OcDoD9rZLgNxix5l23T7D0x7ZizZo8OcVXgach5SwPwpun
/1ahwUE1vtAnizq6ESVpL1ox/cQmgn2+rdi6JKPghhh/tM5fjt1WHwkO6L1/RR3szXKnHAchVbLI
IriVE8l0xUh+3IR3GMKuZeDwy7QVg5E9CrwNDURUw+QobdSwlB6GQq5r09w7HOpTMHAfG+jVWFMn
r6ZjbiRsn4T6qYtY7jOykgwOEux0pv3X6F9R+5HFA/MvZ5GFpCDZb8LVt236cMCZMg/ajnRuyrF/
45yYKWBD9osx7kJegulap1fR3TyMR362raY3LN02aHhrX7C8je6NyLcyYCq2RazIlY5IZ2tKxGqM
R/yYEVBxnovXBIwAn+iAacXvKAorriFj6hZspD40IJ/0vBYxKCwG6G/KHTd68ZT04Vplk46aAgKO
Aym6xPivsRxf9i02WTy925HRPyElFqeEc9QViFXpC0gE/qGcHCT9GIQdZ6M10gfKdKtAaDbZrVZH
t/+XGhj+My4ZrfwWvDOSQ6YnR37nM7TLj6kBp9Zix+i8Z2ZUpKy8BpP5bZRIDylboxo8V7y1ywt8
yqWn5WSIteF7GXXPo5NvQiZzdrvLCeMoczB9pNWXXMysb1hCqI0zPPzusx5IT+CjCwB+HvcgY6Rx
P5W3LN01pmDGG9NS2WSFw1CO4/xJ81LA0ozCPMdajjgwy+gUehunGHbzprpHXuBDj0CRvRoH/V62
d6Gjm5uHTnoMdS+CvJsRtvHloE011btTSCau9mc4BenF9IbyOFgOfkpeKuWcJfnZDPYJqYKqqLXY
VKyD0UU3vloQe6zfaDEDU5yFR64S11g1Tqt0iBeSpoA5GhB3TtXUe6pbYmtRGc34tmoW7JrHok3P
oh9vRVhtrVAHiWW/VpqXL0q7Ri1vY9iZ5uzGNrXIYtHavaKkLlw61IBQ6wZbvhztTVuC4ol7f1mA
nFSj+mCfA/ZXrcMkPbLe2IAu3rcVMZASfUUDkjXm9a0MEIfVNHwHiffdRG3PsGqOr+0ruuD59HKT
DmY6k34FlAFbmKojoHzDToh6rQP8BuhUik1LbWtIuliKcEf4RyP11qlwKXGBG1ce2Btlzndd9RRn
zXaQ07rTYDWEHqmcoduiJsWFgpcoo21WpEIuLAcsJxA7F2vH/P/DPzm+Jcy5Gw5aG4+kX1Of8sH7
2FwLducVEh5csAS1AbVgcJTgCM7APLiDx5Fa49YyLAu5V/WclxWKPvIAEZpmLLdbzocAlUnUfgma
tIYERi3EgUsKt8p//IZvAHbtoMMUHIujEcC86UgjiPDbeaPEvcCSl4FZX/G5oLdjL5hM76lBG+mj
L/OIrgyv5IDzRnSXlc0RPgoiFaO3LiSxLjo1JZOh5maQyogp2MrZpNWvXSmu4yDOUpEoC1FPME0h
fX3tlZQMSXyjZD5okvOaxS8HdzNhwSrDbMMgNDw5Bsi8MT9aRv+Jqxbbiz7yKLj0WAwDTa7+91HS
qCrbSJ660L3GHhaNWp70gD+HJ8FT41ECZrQRROokwWW07C2bDq9xNxWfRS9RfGi7Sj8HNtwM2rRA
zEMf5S7JPgmOJvqEVeDE9tJ2/xyWUjA1YvU+TtOvH8QLVBg8RzA1PHYXbOnXfRFv25YQ0qFUu0TY
q1Bhv3B106LHPVfZc0/hyA5t2M4r/kYFF4/llzAnYhGgO6qvmHv/HhcuX1ZzS2ibKhtmnt1c675F
glA5SwXJxo58iwutJ/OdUNLizVXqTRPXOh7BTmSIUVfS/AnMe03aJpMe+YoTKVwYdngbSP5isiPP
YW1uWszBdgbg2SBzLRLVml3QPkdL7rjnJO4XcwKRbz6Hxra18cezOawDhSziNwc+bFNEJ7PazGbj
Xc7FChocxGkDWua8vdepadMKYNdVxCUx8qrRPGVI0NkdL0sq9K7ocElWbK0m2CjEkqRyMzTmIirj
TTzJRdTRr2FqjfiSzehGqhk+1xNO52XioIjDXMurgd0KSoxb70wwq96hYT9FVFXQv9TJZ250i2hI
4R1cCzBgPiHHlbLWRGecpY9mtYCdFGBnM9zZ4ZrAfjjrFchCqguv5ByVoA1HSArJ91gxE2jqQwBc
yaL/QGq5UONuNg1NVD+Vt5Op/aRHNHs4NFMq2j6HrQ3dmco/Ak9kcJdpvbYpqmNrfPnjRXNOeW5c
weEB1rwXyEmNbF8Hr7JAnbFT4QGGjxNWC5N1PSBhHQiRn01c7u47phnmvFut2U6S7qBbG8Xapr/k
r6Iu3dTx2muZMeWA4k49zUAnDpY4GFZ6ifL3BNyl7750LDzFpB8LNGQsnk85N4yrBGsh3jxRdJj+
C2q2F94wfQ6xAkZA+NnGzqrvZDaK+u+VexUJmRmAH6q1lt8pCWMfIw0hUJTVkf2dJpeyRaDxk4wP
0JqoxU7MJFrzFGPdENScAWezj6IhxHHvOg7uyNfcmgBBWqvCp/an++3Y86c+SbNpsp7fpVVEwJ4N
fM7rEyZ3/MJkClk39XEGReqwA692eHXC7KcHV9cPdA4cfNUtQW0eSnKJSBUxWPLq3teQ0Skh1zKy
h4pvEi9C6azyXH/quPBy+RF5H03+59EtqQJlIyJoCDkVpY5hf4vy2GeXkV0qqaiD++cShYfDk+VF
/z2Ij1IcZbybQ67QAEfVJR7fQ653guMa+lMHbJ2Inm1knrxsc2mNa8yGv9ea0YK5NVUF2CQnwEOK
0TKWnGYd1c01n32Z7Z7dOFC1LcoZpBzQLJ1HVIHYKrC/55SYv7bxHgC8JpYrMaJFzYrUqenIh/c2
wPSqzn3xG8NHJzqGwmTndyev3PkFeK0rPGE73dBToLE+CTTS4I6a4sUhqlVO5xa/XUzIqUx9IA6M
yyG5+HDtUjxcp6TfR+61iYmhTAFIsx+zuOj1EJ9x9GKO3mYCWVUpHiFAw1z4SuDEYuiDICYkCAyy
R9NaTPt4L6pL2RtLblbCefwnJ1NrG32xE7z1XNZDcVPTnjPGzF2+RSxMwB58DZCh85jIsmyiu8eK
xJo9svohUAeMNOwMrj2nTgHpwVPfjYXNNXEIngPVPJ4z4LfqC+CWOwOLmZCgK6IoMreYPiL5qTH4
aegho/mLds6BddMt/al0MbVp99Jb1fUfMsp9WNxcwqLbwFrGPnGT1nM8cIWS+6sLRL0LlLu6fcOj
ivrgDjFuK+16ncNf0Q898y0JBohHVGNe+FuTYlyMsxeJgjiAueaOjxI/dvpm8vLk6qN11JvelWso
Y2uFKEcbxkXaEw+ekTBSveIQP+lYOui5Vz5o6UE17xGzvtbpATh2u75e09+sMXROKExjbGBDdw/T
fZbzRrq7vCtH+KLGBwNXCNeAM+qbTK4VP9rUzNZDeEVY8lRwkeo+Ey9K+azgejMOfYMH9KtHqx0E
j4EHd+QZQiZrtvMwbLZJf+Ttp9Haq1HVeyNS6wpZM8NtcjI0RqHBya7eKga1XfTJPu4JP15Zvpc4
PubtlMsPFx4UqYskjGsniD+NjW2XOz5JSZU8J427m412A5t6/MaLQP11eN5L/Wry2LcoR8WbsE4N
+742Q540krNH4a/tNCZkg+BkmVjHG9ewI8O5YmXaScbFbXqtS4/I7X54UmF/ygdrJUdm3kB1ZStX
MZWWQb5BPTqc2G+RIW9hqzmAzyGaum8sJKEYnIWLbGBvDc9TchYzCiw59NrJy46aexqsz9Ky1jVv
r8aOYYQ+0w4+gc8bo++xDbfK3Mfm2Uvo4Pc1ZwOBIgsz/y3SmRrEzwbtif/Tl29K7UPvGWcecWnd
AB85PFbOtrFu8wOcXATjcJuDvDh1XHc2c+Gh+xHiO6ApcLAkSVxHsbsaYEVNwZ6EvbRM1kO1nRQs
s+I+ssjXspcYlSyN0rJiQeEXxFBJFnKZgX+PnDz4aWX50KuPfnoX7gGVGxIZ7JZXZqh4dLkWAN3D
CCRMM6q4q6ovi1FWAweAAGN232zb/c+kf3bUp7IuRqJzQABbRSWfMPpGDEft3mgjmol9x13Fkmxn
Jr8FUeCiw/LQeKe0/EkopfLyGjQny9rDktimtMWoQBYyHVd6fVH2L6Q+3YNlwSPHTNe/Dh04qqNV
fwgQBWGyreQNENNT621T41kA0tdvMVMNnt19xNttJFQgxZ0dXH1ExprF2O/Vdb7G9NecNhBfBL0Q
R8E+oFCcWVaqIT8nPNezaER9Dkjx5vlJDTYucUmLU1S1vfetGCOlHcrTel10yLQMdxvFAoyZ9qR3
r6Im9C56G8fDgL5kfA3I9VMtbR1ahCxZuNWHzyRRjP4u8e4DYL5B4/Gz/0ZmHkp+Q/ighpx3QDsi
FM4lzIlpOgXRpck3Rnz0utc0umfWuZO7CMl8xciDMMv2aPJtB5RBUUe021aD1O5cwoIxDeJcYEor
bUYqHazx4udofNdVTINY9mulDau8vQYWIx+45VVGqh/aWWOfVauueu8BLsSmXJqMJvuMJAz1Foh+
hjEvct4wPtQFfTwwJmFuhnMCH2zKaYCivPb3pdqG5lGIi46EaV5cgYG/Cchr+bpHWFzurPAUmbsW
0ru8iPDGEIvt1bceMRrgAPGpudubZBiEYVdHW9f+Fc495xKwjqZV71J6n6T8FIwcOstf59CE2lkI
ipmvyOsnyzzL5uLq2lNFyJt4t/ANkK3XBLcB23h70+noKtQ+qt45xq90kXckiBpu/BrVIYL0Oxxq
J+GvQvCxlubwyKyL0OVqkiw5V9q4K/tVgUWBkF4Ot0Z/nWzgH8HCalggTwALfzBMmO5LWD0MWC6w
AIAKlsBaY8phjJjmhBtlXbLIry1g+AjzoVsdNfNs9VtA4/OzZLv3Ejw/Ch+r+0FPxT4Yy+GTS+4q
8FyVXBvGXw5PxFtRsDiaHk55c+m44u7HECdlcT5U40YzN06KPCzosLXSpzG66CGiRv8axZjOpw1F
nKSn5dYi62X2vno/vRttYt6ayB1vygS48N/WMgweFTK7yV/FGvrB56TdjekLXyHT+JgOKlsOGZag
2SycbjRsxs30WxFsUZuvFTN0bBJTxbfJEFCec+QMLcXUWZ+4dfSzgwwn1+9NS62ivTBXwcuONgPV
VJ+tUMUskvoaIVJGQmhJghxysAyvhvBPVgmRgsDoyel/mU7xvlF8S5147pDlgFf8Z0Y7DUlF1mOO
2o8tNIVSEK4OAcZvz/MhUQqHV0f+yPbQBZdAS+DajflymmamCgQwaejf8WBfJKTGYnpNB1R0BRrH
uLzPXt7CGFNWxx/R8OHZzwCEUJYzD0F2m9ZZss5Fcivq9nn0XzqoapgWRc/sp7ir5h/S3WNL2tr0
m+i3XvsfR+exHDmSBNEvghm0uLK01qLrAisWSWgNJMTXz8PcdndmuykKyEgP9+dUh1RHSfjKXK5O
rTjU8a+FS6IDHgZxpQxWdi/RPLz2mX1jeV21D5srBzEx5f+yDPb/8sbPlWnBm95gzrHYjBPhFvO4
co9mT2VFl0PGBBVbkFPxYhjEwEFX2EEzUurZruFso819ioxNZ3GEv13bgLbnoRm8dKlShxMN2S3r
aGZRdmmP4ajYBn21rthyqpsorvDKhyBLCfZ5s9BJ9qJdNMaSJS1IyNADTCjAwFUNlx9mAYCxjBQ9
szDGrhGN9k8MlzpH/jZKOi4HAkJOyQW/VyFGIJDzwuEOwB8g+RHFdwQT/Taal767rYsfw31rbBaZ
5bzkS0ggTaq6mHkcRjMjz6emAlumZy+NtGWhcqeWR9/nj0i4FDQMIWA6WBUH4DLcRvwqCg/n3gEC
L0lPTzkMwJJrsOodVbV0Yu9tdW5iUuQ60vJD7vWdzGWHONo6iqBmhvWiqJiImDaklh1Zsgi9Y8ng
31LHK4xpSbxRqDeIO33lbuE9L9qCyllKO/r46tTuWs/tuSzUQ0tk0KIXmxI7Fi4Metouw5kddw9J
iHkKDLC1QtBw8VfTxyA8qRKzUBgEfGQN9DD3gAzqbDXV+4rmj3zpC66rd7Wopj1zH2lc1nzPWj11
EJYYJCufOzTFNTZpQ97GjslVn0NPgo/jsV7oZB5J7GNp/CCgONP1szGsHV77CQlsDx9vQxsc4Qqw
UehtrQWe0V4N7ccdlV5MriGLPjm+mezlOuiTalXdYhq3VUkBEibwS8ASAoOFsY93EpUDfDVdfzbU
ZILyskjAeSX9zobhEHnFrNG3UFinGlbLUaN1SACSswqRhMYqvfE33yoY/AiYmx5f6lvzTnr4sFKQ
T26/ca2/RsWDW0ZkHjhYeSPxScE1wCBh/Usig6ztoi7pXlI4SxR2RHRERI4DamPRczoZaMrl8JPJ
YhebH8Pf4TsavGUdkEMmmsO70KDgCH+rjcLZDtjrwmOvb2s5XAbJflDvEc0j1jpU7zawB6/+Bmey
aqPn+ISm+StoOXPhsUuUQongn2PirtPRNLJJVHCH8jHu4TvqqNXmAGZNxd3Fzt4KB4lHRM1ziCN0
BFtwekhx8qWxYyyim9B3FjSGqqZG+lzwew1ogyOAK/OYBfABpfhjxBerLyn/+WehNMcKaXNDzCMS
sE3xJxl8xrmE5ahIibh1+bk2vsMIQhB71cFdRclPXbUridOiZnSoixQ6IIwMmtGNrayKVdhR+gaj
UQrpImy1KXejxPgpgBsm7LqN2n/VCFBRciOvgs6UsRW+8PfPJJ54HZuaz2WYjyIB54kMIcBk5DTh
x5bYoQTqTnYZb+oB6a8AXcyiLKvxNZw7HYFBTlibn2z0GJRbj7m09P+qrFs6zl2WxCIdkAKhf5Aq
W6dVPzHjVTvuiKtvtRIz1Eqa54HSDxLnLIZqfNiALgTNK/EzIiUeRTFEtpOHyccbpC+sKZOUx1JC
UiaU/2VkMotzyNbdceB/DmnYGYUxptEWqJ8TPQMpXbMkpNbNnSPoqyr407tS18j2Jw9Qi/Gjq3CX
fBcDNOTqPpsl1cjLkzYhWWPiPjkuZRsgacQFcTBDkur93HIiIiYK7OWTBVQD3QmMtifuLEybBNMb
/yjz2OLwEkLqRIq6StJRbfgpp9KX181LLj4kTUO6GURvsU3gbj+yNjE2cZe1M+gRf/S2TfGWsoCB
/0iwiE5YZDTYxBg6GuUmZAW/OF5QGiDUGjjphhZmxWOd5RxqZyfkmWN+l/2uwgDoqRRKIJqX1DAO
dyeU+VF+6CDBU7hJZemFhxa44yVsCracBpfBpcF7lD6I8ajHrHgrsKEQ7mKRj/HEvIz7Xjsrp2ak
4pHfiBDAv4/2p11ktZzbydIancljVhR7D7YzHZXNM6JpTQtybRxBVH+pKG2J0RKbx4PYlThbCzj+
tEAIaZLoz6Frv3z8gDGOK90Ev7XM8rOaAqjfKzmnKS/Ywtw1zgNL85DJB1uoX32xNcmwBFgGaPac
KBqzYsMDIUoSL8Al3KuCRaAs1CmtEXp+tauHqf+SBftSIXHXHYHkOIdAbs/ioqBG+JuE4GRAYAqG
XcatK6Ehz2i2gpPbANBJnVai6XMAqAuFq03WboATsn0wp371Z8LKbRG+mJcEOTWNBTbeomnlfirb
W2qqN3ek7hDyYtbl7KmhpSZ+uVRDkK+i+yReem46wo2WIe6KQQjbyZAJcxsPSuy8MrQsWtqSpZSm
Py1+f6rs7GCSWdKTkvZH3sZT3NFkLynG7HLMtHaiQY8tpmAw3gKjMNCwBdTBRVSiSlrDIzVDTmDT
pkVY2LNGqpYNwagvuYSSwWuaEMK68hxi9vY5Ts0Tb+A1F5qlGSvRpKvjb00DmymNeof7GwzSq880
ehwS55pCFGsSSsadnpk81ecxRrcE9C5aJAHSapSBq5AED/McvDc2huilHufBVUlONFOD5re8s6zq
fNw2Pt8j6AeCQMuw3Pljs3a/qopj3JgYxjYy50Kt0YO+hAU4Ddp/1dgyH/4ajT+v9IOePCgTNKSD
Yb0G9Mv4x8ghp2KgV4tXlByhNQDrdjAiPlDjeXOQK3ZZKLbRTIM3G6jFrB/evkT2H+uIRXbP6Q7j
YrdpzjpmQouXGRmqJdejvjrLvKbDRYgswFg+sfrzENEpYc97reEVNvalslbs93l+8Hi/W2B0sk1a
TLNCZgD9eOnbrb49vldjz17cJl6p/JjBzuazmRcaYcc/tXiaAB/ypJ6q8gEgbz1edutpDZCh71aB
c1BqWD0vz8J9Dbk/o2nDrJMJIF7RI0Uf6Hf3mERIa6vlMuAmw2BHidPFKX28YyAAuERrhPO4gY5V
VyrtY6BQgSLlc2fQFwMNlpikJHGs8n+e++caIKKKipURjFFcM/zQA53eFvdqiw7PdU/+c63QJmi7
F5V9VQUpLuwuZg1Lejz5IuDNGGZ8F7A5UFksf/Rb7Dx/IA6xFcUpZuTvkTcEPWHGWlEgQ7J4G5xb
ka0hx/KzYsGfY7kthpOl/ik5/a2jZ2DvFycyozMP51DMaFbJN62lqA868jzEj5rX2BlB46vJQscB
UYNHCpK5Xj0qtC87bheSt26Uk6TQK3R2w0PBxiICsmF/2RoHbmRNdVxylIvYEqG++KWRpEBPlelX
Myz2lw2uX+2c4zbz3z0mkZyhY6SOG7Q7OKz/Q4oNOUqmNKXb2UohghjirWRcTOsPktdX5+AxI/2Z
07lBdorG2VL70Rkd2JR1VztcRd66hiwZRRvdXmTBiQkrsjdNdCrJS0XFRfUOyqhEO1xH4cVSSFpo
9xzjUqqutRFLxZEDTXzsIcMFontY+k8AWZCq16G5Kbq3X0MZVCOyYZjEPEwa2K6Mfc0iKFwoY9Vd
fsq8hykjPdUvQOe5uYNE7YVHNaHAHdAXAsPGFCuiumwolzG+4kAcNZyuQqFT030xbQT2QuEirsQ1
TZcZfFpo7t2RNpIobaYqzNOUdIZloI+wAZR1uARsEIahxW0BehPzdCNJ04ja17Qj/CRbU6rdMu1i
chnVZGAytrIASxt4v5Uhr1gP4Ba51bYBysTbCtLLpr/3SnviChs/VwBpeDnaMpqA3kPklkhteU7+
JcN3TsWLg+NP0CBYFKeu+DeGHzXaik9C5XQ3uUayIQ75scTSFWx3ba64MLBhKsa28uA9iIUqLVLa
A9uEC8nAG6YXD9UBEfZQrH+YoA2Fwe6ndQ4l/yUk+YezQcC8jf2WiqRP3MHrdjYKSpTSfYT0h6+t
J88v2BjamBBCSNISY2PvxYvQNyhlJx30kxAWaHtqZ/ljmXE1PO+lNHOMhAabm4cQUEO4L/lIViB0
ZSzl9QkMwkLK0NQcuKnc4Kxg4Rs04+aMySGAzwFjqkbwEXyIe0gTullSZVpW6SZl5De7qVk+fcbz
zmHItuGu/INwLmeQminfkI2/ygTtwxqExCa5B21CBoQWrqlsiq8csF6/Ie2Js3OscnWGf6aP+Y4f
QhL91d2xqY+Orm087pSZ+oqjXQL1pVom4lsKVrq0d/SXTzOCoLl6TwRCZgcCoWHa2FxKRTFVQfDG
i1J8wno3Bjk62EmKCxTEm+WwYHvaGDw21lYG32zbW1ja4mOeLzxISjVzmCR+QgI5IQOpni3sbqOo
2PnMjcZ3qyGjS/IbwtQo2jvWpyvvjbYX1cnHZh+zT6Pyecy8RzaBH50/iOStjknY4lwuJ4nyz7be
+Wi4aOZ1NLdgCUfdsU82VbCMkO8cC0c5sbyU/TksuglO5EnS12fDo4+F5mPt1CK5dSRrwmSmufwd
VbOwKPEr+mK8XQn9R+3fEnR1yf0rcGTw5evaojJnpEWnQ8ARgDnPEqxGfwaavbo/SWq/alyZMooh
/e1OdYh4Vux4GlWPPvvzIXjXgNkWBoVJhcH3mIyO4hb1e2PwKQkBA+BxYdxNSFYDbiyqv9D2pjIL
VzqVv1JvpTK2GwVpthiyBPOthpu5rpgmo7NuMBN3q8hCJ31CslAkb6Y661z5qRn9I1Y66T/LP4oE
mj7cCfedNv88g3Ca9WwE+PGfWqsWsccuPtvibwNUP7VpznAGViMOUO4+mY9TrcZj28j47ONH2f3F
o2EbxTVWgD94fMrVgwb8U2YvqQUBMaNuBrEWpz/hRY6YgtuCWajs37h/62jk7wgDZprzP+wyb11l
F3xiY9d16KnoXvjD/cOYGFAdMHEIwuPixVempC4mek/UijVAiJrYjTKX6uC6ZdqxqRctLr36z0FG
bXhNl/42Cj85d0AbQBrM+Zlf8GhpJMx1aDMupM7oOwd35Jjsyblce7PW3Mv9JUZloKMcVeMQdaM3
jrFvY/SfQKJK7B7wYIeYCJ0BQe4yevlFpo+RmUnGW82KPxGbQ84cO6er1b0x/lKMh+qlrlv1X9Ce
Db60hp1M1c8dfS+jxQXkOs3gn8JiG2g3zw6fEgvSPpdp1blG9b30z0HEnihH6l/5xi1gaKsdVGI2
HmDMarGRKcxKWcxJ3XkgcFwtg/Q9RiF1R4Z4jJ+IWdPOC0i2CAH4NjweaSe/+8MHe8hJ1ShtcXgA
0LPiYA/619X5+9Ez02yaan9Qsj10iThH/EW00cmH9QfbPdlgIWMsKS67eo0fiZufMVr+TzxKTegn
QHJSmmd8n/5qUt1hzp0AHTEWWJYMxvULrXjc7f5kTEspfZJDxHSHMK0qSw0GV9F8LCpLZDk7lxIh
RnDcLW9U2SlAjCEMx13+ENKVdldm2aE9wtPbKZx3eo3byernntXjQI3+cQ5SKUi6QxdzIICEI3Ru
XDMIK4BN/wHl3QEAmsbZG6tx6+0SPrRDdvLIkakUxowHRdudI1Slsr3WaooQyqYZH5pqv1IM6Ipj
zkoup71ez83qW4hrjEtFDxDHIZ/nRKsxmDhiq2q/GeJeKF3sVl/JFtNCPCvF1iywgUh85JhQXHEs
dGydOfleTlEZHA/SDURGZBfw6hyZOFIx8OGILVDGh1XDC9nNYI8Ie0LjeCyRXjeh4Lavgt3mCJt2
G5XP6msAXmqso2YWirddeZPW+dDCoPobZzDXgSo4i0iY0S7n3TQSYmFMj3PNm47lqE1Im5tooPiU
1bNHcNkcaFx5rwpJKY2va7DOcrsIFUZk4iggCQlWGc5xaB5dPEyD8iisb0CW7Kph3ln7WD/3Lss7
Lr5B/kh7LufiHQ+8AYZtbbGZG8Fy9MSa+ifDcliHvCDOMZ/5KMfgb3yrrYFMD0LuoNbytFH+jO7H
IOcUyt8qGYvcIsFx1OLL0P6mtFRF5qkjwUTccqG0V6/LKAEBpCY2Xnx3aCYA5lr6R9p7FzbHWHcL
tBtL8kVo3e3yVwVWrJgnbgtedU6IGwvlJ/YJaTRcAT9R/t2ZT5M3na7OPZwEbUpNNUt5HiKulBa/
L66pX5F4Ke6GmlJ94Aq1RQ2QPLgSnH6atdHQs6JZwRt7vHv+MjqSTCOaElGQixOBszgoX4UEgh03
IoADIrAak33X/uk4fFP7pErZHvLyV4gZGtIdsHyc12GxksoTxFcqMSuxCiL4tPJUUbWpnr1pk0Fp
XYKQR7tbMhhowcP2kSCsRWsfK+W3HFBKCkzfxdYd+UQ4+UKzmuXDtY/4DMyy/NTVsDjGu8mh5Q1s
so2mZWlG8LYqNpKMY5mACVcFEhKVyUHzUrIf4vJtM7P4dAkEzJIFb8yNwaVV/Zpi+u00NsrE9Yru
VFBWJSevyL9ZgrG+RHiW/7kpREO8dDWtHPLOTVlDJNuuVXFLI5MM7xjTe5M781D6V7f5Ti2hnROJ
KIi4kVTl4OD0Yzxp5TvRusj94cKaaSrIRrq1bLhJCT3Wa48DKCz5M0FmGKe6HBZFwkhQQroNHX63
3TxCV3c65vPgnhRnrcLmHF8l59A5Nf9OegsQAmpbm+kYV5IhOubJptNunmOuU9HNFGQdLzv6ajpr
fHbh9j2SvVmtsB6FVy35rAf0ZJYazcRGL9HdmL2fuvTVZ6t/gpqXn6XyT61ZnSN84e5WrAABh3JI
TPJu+SR1AK2ZPmfHngRVfMemuxcNod8+vrRwT8v0U3Ig6WNzU1duLF+akMZDrgSPJcJZOmBtlL2J
Vj+iUEMuJ9iDElG2fzkIPCo1Gj4yGm/oIvnk+hnQcVYncynReKROgy9NsTMu1NTYWO1fas1K6d1n
0Ymc1qGSgykfMWqGxogetwBAqC5kP1Moc91L59xRJiXaRWvNWBxAklgpRJODYQCJsqwGdesJHTmH
saoLfky0+T4huV2F3055kMJ+X7fhqQjDj9nAm3KzeeQwPp1k7pMQfqHlfAXxsuvwYL5a+a0MWxlO
Gm/pyKTQC58ekCY6moGcGGcwcnJaLqLoXldreJea+qvyvNDjQZaR0PkzYgVnRDcdW6XNRppmMxp8
OfKDfZcSSUi+ZSqHvczYyMgMtXuzKcyKGm2WyKfB2Jd+z4BYU6h5qBgNrYNM6ryBbI3MgJ9XU77N
ap2ChVaxSBacWpAKp+pIuIPopfB7a1DxIo2fYE8Rxktt2fCoZClVZaYp7cRufst0beFdCLWzEh0T
HE9IGxOsARSGYlaHyLFLUQdt5er1a1Q7s6DvmJceBxCoE8iKICJIRspskRXvZ8wW6fXBwL0TFC/6
r9dFtq+BGdr5htkiri8tsq+GNlrFq4GeMQJm5jL2MEZzyWd1NlU41srEBTR1r+q5F3QItIzQYm1h
tY2tq8p9WYHw5pv2HLsPJBxAwG1393jhO+7CUA9e9Sl4xB1m+rq9h7QTCflsSS+WEl8MBwBZfYbX
Wd8iWHGp00nW4xghF+Bmt9hc4TSzLbipVCv6OHSR02T1TmUNd0NIVFrO+9XAYYypEvu+dtOwmqjo
07ZWAMjByQ5cQPVHO/5F0VmKtHj8f6toR86YPGJAsSt+fhhGmFCT3wakNuqVPuKeu08LwG5wf+RR
Qsp/g56KLP3apP7cVuCa7GC5Ib6wz/8NfAIXiLqNTsfpttIlwlvc3cuLhw3KL78FekDI6xT0DTbO
mBlir6RLLZ93MNeT4lanNjdMrsJRjCoJvZTjwObaLBsfq/6hX3PWoVm2iT1xut/MpEC4v3YaVsjo
6kbXPlioSMimW8Mjl7add0/1tQe/iKleQd0poXHx7yR6vRo4z13AFFmuXDUs5gmvnYQ9m4o7QScs
nXIDUho6ng9+QJEUnkUkQSNDIgh1+Bw4rvjVSNQ+Wsbdxa7Z4TCMGFAUpWaSrGcdWAA3chYZRu+B
4hQTv2LfHXRiq0OTTHPwuG1ekQHWaddulhYWHibabLjk7A9xdRhr2TmHg/Vr08EWUWWCRm8T0uOR
UBKafP8lCG0NuXxGlsDlSgrhKOGx0xOaENF55TcsFKUpJmnQHsMkgtRGjb0r1FMjm1PP59mxi2NA
CVjhVutO/lVEPikG7pDJiVXfQh5OuYbS6p9CIsAB6Zw83mOMDq12qZO7VsfNEQefxNGuq85DC7RZ
h4nG2claiSxnb2jB8Bn8ffkp+WeFmKp955XH1zNX+mgy+qla9PR+HPNG6R54tHr12FZ1A4NKSBOk
vzKohBnCw0iSHq3KMYGtMBsTcOoXZWbgU8jsG0ir3jkJPyDTsZbjvOzYmjIYe9QjKeA2JP+7CrCO
gIUjxIPIRILXKFCyMKQUH7mQGD3A1ATH0Lmp1abP8w2Y1JltIxzG5lrEwZQ5DSDbqURSM8JvOb56
7r7vzqF2KCswl/nUKN+xfQmQsMZth6QDLKGGClA5thIOKeSWPv/tnYeKxodNeEUb5vieCjnkYs69
gC/T4Fwy/d8s+4xDjZm+m2SlSO/xFTOED0ioJivLLrxqEVsy6ZjwJ2HuQsJkt3CTXPZl/JvqkE/y
rpxp+DFUg4tFdEhM7n/dP2zyqv9XsLbgCMkbzOkEK33antFbElIgur831ItgA9ZpDy1hFzoc0QFh
fj87c5fQzql0HUKtmOtqOQsHl4/tLExWtnQR6gM7MFobt0EiGmKBm+8rsB8prjqI7lPTfGftn8eo
P4QGdFr2UfW1pI/UN651ku0dOtdAlZRILFlXrCWVxniSG9pcIc8UUVN0r4IL7lebkhwqSL2AI5+G
RDu89h6iFUCqDmwndJTiT+EyZWdkltmfiOQHFAHr8WOMGVhwM0wTMqcZAhKiYxQol0Dy7olKDw6v
vS76Li2aF5RHaG1wfk0H71J6PTpFNqNWl3McE0fM2KEs9HECbhc9vurW37QyLZub3sWoiLU78Umb
Q1ND86AxLZDrRR88FflbJ93Rez+qgVuBBkq7m0bO3Bq2qbgU1gTwB5uQh9UfI/nZZvsGUo5FCM4s
Vq5HvUZGL+m+wSSTJBeeQYcX+pC8veHl4PHRVkWHLHb2/XmmrvVy9n+0YUFnhVSxoICXExnffnRw
azpgCpbzPZ5c/150qyQ/Cfnj9EcL+MWAaCjSe5oQSsl5zuLvUu+IN313Q8ylM0Wawh7ba4iHjFXW
d1l8PF7OEeqKKrhnptysF07/ZOGtkjX3il/ZOowpNyqKknaeeNBR2SSfrPaiCXbEUFBcpVjI2MQV
Y0HFc2NSOXEen8qKUsCr7N+D6ocgs6hvubkI2fwq0n0w6afhhlDgpr10xMiLfKEhF5jlxQ3hq4Ji
IF04bkX0f7CHeE0Qt2KmkfTfkH9NLldVvqnFJzZuhFV4EDYyXjENVspMRPxupK3RMqfjk2jYVBUR
5UIR8hEuDVo/fV6zw6tEutaHPe/7VNrXI0qc/b+uHwueRpXllF1eLf/QGfZFL7D/mhja6QoeIKmQ
h+uilyk4R981UaQUc28J09kXxAm2OUqDD+etD85tcrC6X2wojrLrmUm9nAhADN3lX2utMKFmGThW
LuoJ52CBRm5lr6Q5B3zlzPI4Ll3YTqWDcC0d5BhkN7F63R8meT/1qa50yQ8NyI98/5mEiQ7GntWz
tRG8kdOdjDjpvUzpkxf/dMyi5vjZ9oelUhwQzOEwbG1/PRgbUe4ce1x+ExJoN9CfUtRm41HqREni
XVbePeNRY+vOzZef7Y16VYK+sf8UiXUajWjABXL0+nHRqTBWOsxZtv0XslvOohVbnoGtEcn6YHj3
cEJUVrmht1dYBFfEUvvkCCcobTZdc1S9c2weYu6qnXwT6oDDlne8ziBf3KrsMPhXyqypXfDcZRN/
uEr6wUZzNhZOHvbaCpwB04kmHnmDTr0xePNy7fDLF8sABbXG4RSh4rXRb2ClZI4JezuUEy+t7FBj
0XeGLeCOGT3SFLZgEKws8CXKrwI0JWBkUvxhFQYL8H2zhAgBk6aOuORVl6o6KeVVw8QGVUo4905D
XkQ9Sasdpr9ZxHRgoYWnhINwQDEpgPUHyo1O7enLhpKdKNzAUYW59srIomaPBEIIfZ7BpMZ/NXQ7
y0DI+FXMd4knOr7m7SOWmkXUbWOy/S3vZw2QRlNvRH6t25PsLK3ywDVgMM5xc+xhpww3uTom1FZT
755nP1q6ipRnklE/bqizBvlXwwSWkNImlMgGzyXC7crXnEVpA8E/YyIu9WVZ48K5ZwqvcipochYL
taDBe+XywaeOXvaLr5DREZZGrZDbQ6EuAo5zhYNL+rZJ2JB2kPXiKRL70OveVk5PUkmA+ACAM8gO
4zULm3kTkDhC1vHSu8QOU7cfWZzTvAJgGnNYXjxcBNHEXGYZMhDCBxfQIV3ViJNucG1onPOGd9Yc
vD4ghDtrg3WYtAcZoTWgjaW0Yto6tIXOt+yi7pmYXqJ3i9FdmNRSKgtgXxCFUABYesbOt8S6AbyK
wJ6m4WjPVKpxOqpyrIciP0rujLF26VuWajTAi476dqKq1UGv5K1rDlMB6H1chlrtHnhdj9HSYh1W
iZsos0tYfDeZtiCJOCkVUpUDK2zWWBLEDatA64U0a5NCfkk8fu1c0nt2Y8mi4q1QSLShpz2zjftL
acvXiCSsEXc7vLyIwJLz9hBHrErieeOflmSQpk6krflPRbaNAZjVsfTlVHgXWU0EWNDLdB4ot6Df
tWTeRjvBaKnrLJ5hB8ULU5B+1ggeiH3jAn/Di+3SrxCtPaeayUC+K14jiuziKJ+zxJGMQ6qshVbS
ZsK5zReXBFuPBmHVIDvBOtSsgH+q49BH7SfDfm1N5fwXkyuafLoKMn2hsuXDIjcpq3juVHR29zm8
Aox1FTKpiYERbo5Fn3S4l3qoAgb7S1ua22Q8onA7jglSD5rIpVHWbyT26cADhVhhXKNwintCj6no
JLg4G8gm2SWNuYTyuh9heK6H57N0l/0grRVgLwSvbPMNwnuG75KZWgrvtng2w14zL/xaZP8RWevE
XiXDRzY/1AMZXHxrghoBK4UxDhnzlFNVGUH9VvjEZgz0Ib92NUf2dMmE34OxFXJcFnjlGjz2tY7u
bnELsHO57d5RToY8Hy0qRtpMcri6jQQVErOkDcwA77mt9fMMDyf3CT7aoe7QYY9aoVmsGViD4W3Q
jINpPLXuR/NfUtPjBvNZ9t9EgT4hvrg68Mt8OXU1wzSIj9JekPCgJ4BNXjzPrY9KmiRg8QCjiBsV
pDqghDLiFQsT62ni7o38pwo6MEYWCRlEW7I+Xfkyy3zqAZPW46cernODfqqGbByHlMV0VLQnwRGh
UM5byOum2gtnYVvd1ePuZ+oKM7DDiCEmUGkKcXOaZxpsnaaaWvmuDMTXwH03cia80jKDsdsh9HMK
+dbc1kftXUApJ4Y/gTM8d/q3wpBGl+hQ8sHjsMk4G/2Q+mfi/plLrc+YD8qo9UbG4XBNy6U0PoXD
w7EOQODK4h65V1Pe58xaQ3FMw2tefevuIWEMSVB1GaMHDy8qLcoyxjFnHuOql0mw9z6cij2EWQyq
4DuyeUdaXbvQdxviToFxpjU3Q2bpzuFAHq8RhKP5lmsIS0q9GsmSBkbd+CGImJJI87NjpFwUDhyl
ukfBzYSURZQTCeOdoBfExb6wMYJwpzLrazU8jfY61i9U0UHDRJZgfdMQtHQ0WFZMe839Gcvd6HGw
6dIgrU4WwZ2nrIAcxLyBPIkdzxvEjYG8FR1cEwKWX7Jk8FZgGc0nTMpuGqfpKHqEyl2tHhgpJHUu
mCq9eJtJG3rnZi16jMg3UbKIyUQz1Nn2d27F8yIEYOtNh/hTZ6dCHLnHTVhaZDlFcc8QT40S8IoH
hoEKOS7dCtZ+fKLd+DeJ8D7IjzxhSp71nPJx9qyslSczGRCN0UfXGzuoHJ3rLy0WZGmjkmUIa9B6
Fef3vN+AssNwMLOGczRWPPJINnUw0/BwqetBX2qE3DN9xDvcTFo2LHpV+ODI1rFVsCMXEwMDLD1O
CciEkItu1/2oyaMKoaDMe/fsDbtAJzBDNyduhCB9mCXz6/iCZU1vKWxYu00IRM02tjlSrRKdG+yy
oSeTCOPdxVvP5grHvTTtnrGNTXbg3gMmA2VTGx4Jm0chqrnR7GNqJjvMp5mEQvbAIvalcblky0m6
IS1OufJti4uB+dL7jeypLP+SOxgFJDt9Z+46YXIycTlUux4qOez1iBd1EiH5Irpvc408pY8mRHkn
E0+E61HCXNjygEXdyXewDXYkrh+GdqP1xSn+tbo1kzscEcRda1SpDgeK38wpSW9BetX6iPhEKVCu
hO4jD+rreMe/tsUyQ3ezthlhPyufeO1xBAxn9SXWeNQYE8PkaTfoLzlvVPOVF5+MBgSrDvk7jUuQ
4CjgdxlK1KOk05pjqPGvUnlHumtDvLDBA0WeVTHeBlAw/sxSt+jFqOxB9sprlbcn6D9uxmZ97rNr
aFIl8MyKZxPi2Qkbbsr1PE7eYXpvhpsxrvkrfmceEvtjhA2VLrYyNsq62pFqvYQqnRHbDDnMs15Q
al3zqNVwg1EciZij1IzbmJNKyIUeW54QOmJNKDd3jVdwHP6EPkWEaJf8VHy8aZZLcIFmRqInukTG
r/1DD8YJzkKKrE741zbbQd2byC9N/LL5fxTeUUr2FcdDPywpa3WsFZnJACE/jrcA1iokln5YGMQj
7bfM8dvz+vS5WUOBJkc0Omo9sYrbP0n5G/Sn3fPO/ePW6tArad06uKBxT1YUe7MfvBEd+WOxenAB
gmS9bJ2HbO5K76eN/mLnFncrapMYa7hFofM8fX3SixU0WDxWab0YZAQLb+XxK6suXvSi/cKW796w
aFwEGsgJ6cLIFyWsm6rVlgXF4y43r61ZasumzWjf7SasyHmf/lkWvVakUWHRZuGmjVYVl9CEuIqF
aFeoV4O3Dz0j6TjIx/eu3NlhNwk572pFrI2kg8B8UoKzypmTAAMAVOPgachelnqrOyqcGvyvrNOU
0Y6aYXRWr2L0ZdBGNCELgifbgGMRGW8/fJBYGuSTwIfCVOJolCFv5GDTt1zBwn2LJ6ITtxZ5HijH
JERx16EjSew6g4POfUBEcx05cPhn4PhyZ761COoD/CAyYxSoTRUMGCWfDn7Jgz+XtJOq8BIs/yPp
PJYbR7Io+kWIgEm4reg9RVKkyA1CKknw3ia+fg56Nh3dEzFVEglkPnPvuefKDhfu+M8PTz6P8ZD+
EphIijiyBhvHMpzrAjE46MSIvVZy0KLx7NrQIsySI9PrjkrLpc6oDCwOmQlbP56mCkl1E0W2DWPu
A0YxfszvmrQz4Z+KwpxRQyIlnUexmFn+j6Q2Ag1XVchEGR4RlobIuhG/gX4sVAzelb4s3J9U3U4Q
XRY4cXawjNMQnjIihmjFnSBeTbsgE+hdGpgzS50T6grLCFcPvjgLyuVnpmLj4qsEdG0Wj1Y5/Xd8
dy5qcPaVDuvoCE6UGeMJkXyZxR2mw5fPBLauvHkVoUQyafbxo+ldcbFaSlTeK6XZp8HBNq4Zb7b9
VJQf3/5ppQ0ggxQmDumWvThTEWujWFcGqeSY20z/AKqezfzmNAx1r3l3qM1D5h2t2mEud5HRV+s+
8+IkAcu0+Z/OWAGw8cxUAwIMARK+KuevaUls87nIguTkOA4+NawwjJIcb2TJA3/u00LWbH8pRPZx
VFTtyTGxIaX5jFhah3KeB9TGZer9gBnEULoNmkUNqkv3ESVxBAEMQSdxUPEVtRUT26PTfCUFamHk
cNp4tL3ppTo3TktyLZOdTVhvHJgvvQS90RBIe8jwRkj5aaOb0INry6bHhp7sfPnxwHfss3KnSg7+
XGYzZj7XMJsY9rgu0O9o3dINV0aMS/ifxwTQzdEd3vmUOmstQ+bG/tmnqciKW0R6Y4qLpoJ0i5+t
eEZQehG36srRj5u9I17dSJhEzPoCjgmaFIPuW3KXiKVLImpIF78siBw0NiLZsMBnGTQkr0LWiEq/
KRpSXgDBMsVP/VmhHSe6YYbTwpXBLO7Xav4TDocezizCGcKrkNSH+j5i7tPSDvbyLkpQjzcswhO8
GXMhIRez0Dry/Ap7H8mHY1xd8U8mC1ERLraTY7tLBCzKJ7I0OR6zAgqE+Y7P7s0Q/6ZNlnwpwSlq
NkhT8npaNEuDGQyubd0BN60xoPDXTv2CLzkiAkNi4Hh/9FYAoPM2InMBDQ8idCDw6zZ41PUzBxSa
BnKlee1b7F00pz9EbDh08VkUS3XYGFQf5fRgeV8i/OfwymZ3a9gq1nceHcXUFTNlGHcGc7+o+cdW
X4pToSM2HC8eOgi/+CfQmaqQ4CZof8DM3vLBt3b/huJR1FtV33Xh3VQbXpF/bnhrilsV3RzlXk0w
QRQtKgMDAfjUDXelv1XwzvbRp2Fi7Xl2cEwo3RUvAtKaQ82x3n1+6P9OuzOaKBOFnhdvO+uVeFSr
+qvSvg1AgrWOguAprTPpOLCIAUTo8AyRzpuUSyHlgd5w7U9RNVBEkaP3NZHJ+q4qSk44bp1sKTKW
NAyJrBHsq6dddN+/5h7Of/RrmUb6usY0sfmrh40dvxRM7w4luRPT1l2Edxf5rw0+XGN+M7QFymoC
eBNenw6hzibBsuKTqebjaR97kpCW5PdSAoSOg9IcKG53a3kgeHPSsNm1lKdS+4pZFYBLHZRqbdBu
GBNIV5lQ0fOBSic9avqH6rOp4Jia7gRv1k3mLvvph39j9G6HH6j74fV3yiFKV3p+LnhJsnoVZGe4
ZQgFAAiq8FYqvF4bGRxKTPrdLWkfdXBSc6wS/awJDbKULpoLLu4r08utKy6mfdQYNPcpI7P4wXNo
je+OXKrxP5mLWV2QH8npygSzVs9Cf2Tt0UIg6MEcUK0HWLBDE5D/8WdDy25YyAeMIwcVzb0xYHzj
34W3KHWopwpgZ2qQblfH5zi5VUnDMgxXGQHpegt2yCXCjdDuvUlOOsp8kX/EoHMQCwNsiyFYFKcG
jQoZSrNS/PleuDWse8JEOWPFVZh7JElvAiFZSKdZBO1idPBF2NUEi7jmuFbH3eAAUlvrxtEnR8pk
zchdKZrvxP5Ri0OQhXejQfhr7oBYBcpmVIAyy6WIl02RzWo/XPu8pm3zI3gcVSiogTxX+sksmBai
6ySd782y1tCWlQIJIgk2pv7lpDu8TORttXnxV4MR54jaF2b6URjJhwAjNWEprIRZk14w26KqFNmf
rRszN/otm3trvkIoPyVuxRhuKH1wMnkAGbvG/60T7qFLWpuxLwJqQpRYObmW4zt2XbyZOUvWZGbR
MRSwF4eQvnFM1wJ4mBxJYwvRblkavydwKsQwg/+T5tW64+1KMsKuxUanl44rlSfTXlbKzzhsXLBg
BN34zAwb9QNLNFqVFYGnAlVUW0PoT/YqUrKh+ZdjP/NZAo/ORtOvDkdWmeaQj3/AXQJj5GxxJBbv
YpE3u6DpWTfhXEF/ZXgeO4h9w20cogml6LYbWu54RpFuiWfQ7zImn8I4jTxn5GJiLKlRpbACgCzO
8Di0guXkux4z50x4VmuBAqR98UhcYA2u2MpmYPUvoLBCdj5MW0glqVdSBCujr//1Y34Y2MtaZgec
j2e99PZ5qDMEdnZjqy6MAHBMcjLIoKTQSXVm293DVAFq8E8xS5w1Ea8oQ2GYZ3++dVOcQ5z2b5Z7
7tqG3B6276xkJYMz49JbZx8Mcx8Gc+HvYhwbsX7p9XqTBCAz3pFjDGqwjkIwKPiLlHe3pzdvPiY9
OFIq56553wXQ+Ih9PJnCbr6hX8y1k4ZdEj+lQm/s3T2KCexavnEYq2UujaWkpyVWXqm3Sr8ImjXY
1g5cDBqHlnemdl+pts3EvbWOeX6MnBejxJR1nYJkIqu2HjfsVMaE3To3m5XbftAB1Y39ZvSHcvL/
mcx16YJ/SPRYmYQV9/khnABd9yFeVM51bBfBxAfEgBUgHHDrfm7SrQAHb52DPlFMLIRs2RaSkQsr
14yPZnuxw3lVfI/R3vJ2TdHO6r7HXrlVuqvjH3X5D+GGOrxy66WVv4yNWoRx3rNW132wl825UE5G
u07Lu1Iy04NUwf7Zc3aoWW0uKC38KbDHxNNa3KJ43WvZzUjzHUG0A5u67L1UHm6wG+q5TwUG4LZv
zihkmpIK6tqEn2NEUama6zJ4DtaF0Qi/CsJD0/yXZO8RLR7Jxb2xMsvP3Kagwf2o6tChN3GwgHr3
5tO7erACShY++j0UB5a17rjQ0x90rJl9r+q1WQH9+L9XqxnuSnHzcbOqyTITlzK6BO4lMS9R/ykB
9lfDTce5YCYxMvxz3VwyCBbmsqb4pRn0a16GXcGvHkE3wuZsE4dRnkgWd8l+mRbG5USk51sROkNl
npklrZTusovNFkF1VQeFqT+g0HQuegfozUcZ4oOn77ymya5Q1519a7hMSzTegrFOFt50ZAMqegab
PqjSfgY21a6GY4GhjthlCW0OE8P4FQynIEPZdnb5jCE5OZKTWmHJgZAs/rasb8f+9Kt1CdWmHvY1
87oWWS3yO+du8B3qILhysBXjuMaAMspNIrlpm29Jrtkgx51dTsRDCKGoDFfN+FIGi/TrX1k9Alys
FtsyPYc/DEuVFKUSiHXEyHtRy09HXynqpggftvEdM8GuLF5+bqFoonvH/cLDjNX1m0a9qyjUR9jn
zhs7oMK54GCZ2yqlJ/4W0Rdzz37Pq1/b+p7I7mpzNhuuoA8T3hMeVvbt/L9M4kAq4meYIcrxO69g
OEfv0zZTHut6XnHTspSfF1DocswoDGEHF0H7TjYbmfxG6slmkU2iOFwTZRvbRIZvwyF8Y67TwJ2O
yFydDoKroq+ibm1Gr9F5IgdHO7Hvx73D6W1TiCfVNtaWkbhDDz1EmblwIcUZ2FOIIWRHST4UR2eA
+9iYajhkUMw3TM/d6v0ybPf6MC5MUmQ0liM+EuiGOC58X7ZYDpCgWloFHeaGkh2N/iiy3zgGNQGl
x7I/gOJG7bfroyNO2kWCsYypXByApACgimK1bJJ50W0tlAfOJB+x5Nzw7yIe2Nsn8yH+M8yVym5g
6pUjMEMUBE6sbVHgbpIUEX5DkEMDNntVNX+WuRQeM6HGBs1H0SnRcphE+8S4VJ45E8hUD9+sYm9q
n0G248vjr7xbzkfhn8L+oQJd6pKP2LjmI4i7n5ytd4g8sa9RlOjPBu4vAXWLgdoFZX/LQrLy3k3w
RTzZU25SbfOj4e8JOnuD8Lz2/0S0aYYLfQZ+HDugZBKA4a9TXnmJk6dlgi2Yh5l7vLlgLfBjPKBP
uvW8EWwaKoPImmvF75Emdx/vRDQuIvVLcdGvYMArTbZ0Di83njdn3HiM/GQ/LyElSLGKCA5LCWPD
3LDqvXo28qtOaYOdqGY9wtUB/Z9TXoioirNtHP6r21c9ksE4HwuPFcp6CKmcfPdNE3tPz3BCvBv2
l0XD15u3mmFw5GM0Rxc9tN/aIJFqIp7Ut4p2cYG5jshEapX35KvWKHiCh8VaJ/gdzHVeBttJCe7+
G6yIQdlK9D968p3mK8thdcVpQk2z9hskdOmvWnOltHNLDgsQurgv2jfpDvwqa3MgnMJ7KCaf69Fr
0ZWIE4tgTiYQWic+kKXVWIjrJKxnP5hLzJTZJjEAFLsXj0RCefHIBiIUJCaESU3/oL/ONeC/9bgd
pIaPynsT3SpoUYOCQ/KaYmWnySJz0ANYSPCWdkakS/6eJKcMvJkAMGskR73Ba4TLHkMHAsHc3RgU
DAqkZRjkShEsuxogcjZ3sB/XTPYNqprG26cxJQnpUH89lgOtf+gqfyC9f1aftMF5M1mQ8QBE1mff
nlGmJ8rFjHvq44Ov6QvRidXgbWR06wGcl4xRjRI6+N5vv3ImlRXSXQJk1hJxRDtMWcrpMkEJljgA
eZk9IzvN7c9O/xIe+IeMqNBLS/k5/SIOVTNy2UHyMpHYVeqCCfy90PemDzhsyk0flR+F6NmQ4w7z
GHkeKWj9RL+nfCIWjrFWg+lXHKJw2ZrbIL4gqHmzxcZkJJ0AQPAqm+UyS4jomsa/UUXi18GZbK7K
Au4pA+qXz6ymKzYuvjiNWDPQ4ODCEE2ZD1JF0Fb6M9O7esZV4YcH1T+rGRPrnLYULAFTmnY8a8we
0/gskmBWgH21NQSk+Kn9is6u2hV4Xzr3xDNv2jcr2RfeLes+bHkdkC0N0YVZBSCQk8fwMkyvg08W
d7IIimsUHCUlraTcE87dBF04EAOD1hhFbp1twfguHCzlDRD7DmUWtVVhH7oR7mqyiAmh9DWSx64l
iAdVkHR0j81sI/2roW+x3kgU9VXzrnrbEjVbiR0CuMxyrIkCFh9J8eM2x7JmSM4Hh8Wrh6QJxtW7
6f0Dgw5hukijrFkbfGr9y4xHRsVsRdhU5hpZxCwbkB8PfJIeGyRreIJVx5TOHJpIGPklYDhNLA+z
2kGIzuVnx30vy43q4r9ndnVP3FOWHNqCuWC0E3guYude4uFTtXtXrdI+XMrw2Oc7M7529UFXoJeM
dJHPofuB2coxtxE5Pwrq8HSXM2iO23Cu8fFV+aE3g2Xc7fPhONarpoXYzaRHQYFqK6iHtY0MoTB/
6eU5di+tAalmSoG6Kh3zpmRjUN+5XIeFBB+3Ntyrnq1E8eH4q7qjTytvcc9a6Vp7RzPc6M7Oq14p
S1SX+kUyj4qQgfgBYEIi6fElEgW98iK6WrQO5GTCfLPn/EWrYIplmFQxLLic3XToTaKhlp7cR3pF
4uE8iDLssTjTcvdYF84W4LzWUT2nxLn1i9RuNzGqaZdJgplCYORiqcunll6KFFj8h1eSBW6vQ/FZ
ldayq3jpCCJt3c2A5HDqi/3AXAxDNou7Xx1rYYaYvUaZoZlMa5WlGj5CZlS5YBdtm++ROs5FuCwp
62xjKzwos/15hHSCJroZXhmQf1lKZC9iPgVw59a4F/H06oMvboCM29iawm2F8c2AXzkQkglvfGz5
+2J2wu4wlyzfEm2rDNeJ/ifumjjA9Dd46nuoQYG5ISzCVheJt2r7VzWsy+bD4ru2K6YbPGgJ2l5i
fcuAzA26scEp3/FiGP304wSEMBBFhrzWZtEfqGvNv5bNVxRUZ53j2NefavFROtClsP7If3RNowrf
i3k/twthl0sTpRtkkLnSX6t0bzqMKdVxkSHupq3LrEMRfjjKmkOliA2wwDkrxFVYHHIAejWOXsfl
NuXqj0yH6ShCdO67BJxFHaBpj+eOasy87CpaA5ImW2BhQa78cNw9CDqR7glwAJN+SfkylOLMImWu
jhfLQcki0NSfYlR1ts2051oTIIZlOcIn6CN6tx5D81UgJ8SQC7yX743zl+M899BomTNNq2aZ+424
XJP3of2YVg5a+OgB9AgGZhLOucukkmm/MJcDHyHLti7ZmTTLaAu7Pl1ZfB2ZRro0cTMIlC0Flx3e
Goe3Zxj3QT5NA2AroDXO4aynJ6nsckUAKrhFcEk5juZNfsnkuqLe8OOfpP1TlcdYZfDZJ4/+OebW
Q1pTK19o6F0WdCoSr5rYMqG/RwoO1vpHYuLOkQl3I49x1O9sBh0kH77VkflmVhOsEFRz98/1N1Eu
59pwGGiy4pbZS005NZAUPHz0/T6JB/hHzEniVaPvdXqvkj3a5AN0KaLqZFH4h7L/JuLsLeuvOb5u
7YMi0kuuAwQESWVKTZsPX1G5asWtR4BYeq+g2tZ0rJW298LvgsFRweHhNaijNsSKzAHEQNYfy35u
mGg2FVzW6PNfSfulpU+yTWBR0txqDkjF78jkWnBga1wLlkOxCtqNTbB6EvG6iY42godAC98H5pQI
S70UwQnvsMloB3d+L6PfIar54D5tFnItKzx1cpszccwdfvOX5SEQlRc7elWMK8x6JYJLoH8QTPJW
8yPk7t2o3+0yWEwm9QKTG02Uz3dlTNDZq6zwYPsbzYNEBkgsYgZT4cdJZoBma/Jg0UnkJU99tg7c
XzA9DaKPT89msvxqhkmpzDQr+7Gip8HaOBLVW+B+lajl+3w8RM2T3gTJj1KQamZ8J2jjkFHPRH/L
FR0sf0vthnfLiRZDQAWMCi/HEpgmM/R2CBaeJsBjv7ihh0wnoSYYj5ThH6w8iYoxJTiFu1RoO8Ui
xiJWF2U+IO/6U+mvUefKjq1qd1T1k5VSoJn7JjmAG8+yYZvyeIXcV20Gr4rZIewlzVp4Km0dAnNr
X/mXknIZ04vMtg2qIiU4u8H3xC5VkYr26rVAuBwAHcsogAhMdkD5fnvaqoCNNXwMbTSTyjHHGxGV
1qIZd473QK2dtHu6dZ6VYyApbs33HNVX8Vt7vwbY4v4uR8zA3d5TqBTXHtpCFz4MLDbqIpqC5sx0
y0RdZ9dffvui8zEh+2iQhDvjaxi+Wr/DdtUsuwj13ogSOOAP24wMCVtUj8O+SPeC6tlT+m3VcPR/
UnvCbJu5dsyoitg/dvKYydz2u4JA2pbqppKbMNx29cWyHuZwKmAxlP6e9G593HXMhiJBDzGyp4J2
4kH2JNhrJplKIQ8TaImFAffKYXF1r4O9abT4VilciWTrK3/eIefXiRlys2bRAvtwAIamPHb2lEfe
zlX5SM2n1l4KTF1D0M0dIN9etLchlKP9HNq7Lx4J37vEFVO8u8rMFVuFmZxZ7Ol0QG0nObZlvuaY
LAD/1vX+3FDSRYkqJUxuRo0vz9+p2UXrDiFZFwLZYUWLo7k7PFtAxWbW8G5HbJdMlHEuaK9SY7H5
Gcubm7N1HQLtaGuQQoIvOznY2l5xULk757YjJDjf2PWnOryH5jYzWVG3l7Ku9zJIcIgSA42UKfXX
tb5Kwk0h9qr1dPPhb3T+qQmlRcBsGhaOnGz+1aYzaH7zbuHXEN76aDOd+jlTZKeFdxZ/ivbpMEKI
3QxVoMc//PKoM5GyfHMhiiO65LnWjZ/wyIgg4yMKZyppIJRGZbOMyEbUbci9PFhcRXZ4A8JEtexQ
+IKkS24ejHYlYlFXzRrOqwj5KUL9M/kosxR5qa84xOS+xLReI4zuJnR+rHpvlI+2wLWPughXHepb
DaiNRCDsMy73nGA1NmLhyVVaQXzC3mgoqE/MhwXahUlvWlDxjyzL7HdNVGv2Zwy0k5kRYScMYzZI
9kK4R4v+pc7WDpaCEE83M1Gb/NdkbTFPdLS9q5za/6ZBDEHM34iv1ai3vfMui6PKfToRgwr/yyuv
BiGPCTR2W8EvenbVQ2ask+IUMXIc4utofDnhhUxExgkPF5ykj45ZoOMJ3LkDJowKp8PZVqXG1GRb
zati+qB6H62uv3U+Ekj4oHi3Wyrywn13fZ0pmvs2pr8GJqWkoyTn8TfXhXMvrENDOGz5jCF/SoQV
YMfGjlLLNODS1uu46Oc+biUhyI/gS7SK98LCGutihMTi4TIIqQoLtS4zKBSsI2qcklqoyTEv5axD
ju1IYdx8ThLQRHeXWvitJQ8XR6NKHIPLLT/gywkICLDbm+tj89EuIKNmYuh2af+tBPfBZyega5w9
LKocfhCxlgzhJBss2jjElNhFm1lPC5uhfoqguaB30MpPj5NWZRYW3lH+qf0fQ6lQfKXFP03/tqU1
q9TqoJiXwDmDNXjrFRuoOTOzwUOwfUQEBiAM1xl9a3cEbIII6D3R7hnrDhlDCgXjVZO/qCrPQI9n
SlPuXKZE5dhse3YDHuh3YdgL10VMPdF+JwhEe1FlAWrBXUVIkvNLGHzpzUkhksztFlr6LeO/vu/X
eqBMFK+ZqhH6d475pCqNp1KGB3OgooD2hhhw0meq8INGNLyRGS2keU6Evur8iDBl4mNQCCjcYGUG
E07/xGPlE92ogNDKaKQC68NgUOZSjxXVODdUOEPDj0tF3ZI605WvljJupIuYbp2GGqnu9g5Xr8J9
ZY9L/IMzHahCQ60VK7sKtYIfnFXG6CnLl6SoPqqWwDLtHdg46wxQIpsh2IX1ZfrwnOHVqvucl7qx
7ZUrDlr3CLHiajZa2H/kcXRouS2GexU1UYNbqWlnaf9eUjkI8xhY7jpI3ot44wanOsIoVXxzN7AD
2SPWANROhBuP6WOoA2SUOxbasMLnE0+UwswcnqYdHCbirp5jvr5KBu/GsiNJDlc6dnGyB8Svx/VR
0ZOCEO7yHfk8fYl39SMML+wOYVl3bP5SMp8c0jNpIcdxp4MXVL2L0W4lsT5uyWosvUTMBJqov7RR
viXFPuA9sYBNEaoXtreUPoasV15KAxTEr8KuS3gZUNsVTlEHMmQLp5Rgg7cBRa6E32oj8Q8ljSC3
culfohrZ4dKYSnUsgAZu0UC9WV7AXg7sZoCLAY14WM5q/lODlMgXFyBalf5vTkKC1jXblLhQcC4c
q1iwNYiFwvhn2ddKYfCPPp52SMuche4D1m/m0meGhS+pRZI0DguridiQzwnDbgv0BSxc8hIeFC+Q
2p8JXpx8JtL/M9LvzLhlJTJ/tP0u4sDyaEEbxbn1VYcuoinj13OeGrm9uPEhnv1NSZ+VA3rAZ5y7
GVVg25JFmgSxSIOnA0HJcHHqrxj0amhADIdRX8cNIXbIfc2brZ6IKXizkS/a9k4pH+RwzQ0Xz2o0
t5g6OPEtLw8mjjMo9UZ0CpHkO+2r7cq1Zq1MtByJTjTGtFKuo2AV4/Gqm707eeXVNa1f2j4Tj7yU
qeOMXKh35JhPdFFh/tp4SIsQhEP75+dXpY5mo3hvs2zfsT8oMOwz2rl4fLFkIx8pws3G+OF+XhTE
3sVsGjvf+QwGbW7qGlEEHTIA5KwkL5E2mYTJKgG16KXaLh2uhK6V8CXFpmf7FrXHwmWCwwwAW1KE
KbeZt/Y1Zu2dqk8SDyoQw5mxrxkfpSV5Gq8BzBBfAkdlQvgreJhlb5JqCeFERwLP5z3XrC2yITY3
TOSAKfNRQp4QA6ESw2oYDqF8CF8nbI6UdnFHqrsVylfGcVdjlNHLgVSfdKY1R6ovGwqhrmIqf+mo
nn0HUvyJrPhZVZUzlaY/jPVD7L9H+JpTZFxnhq+qN9w6LTp6jKic5hwSm1i9IwfJe4w/1Lzce/QW
nfPhSpdOgeN/qj6sheUcWvkhvXQ5IP7kluiTddbe4nDdlA+l19h9XAttB4UhKQEwn/xg64RsRnah
g+4Ym7/rrM1yGvtkkgBJi8SmDB0f1VKIGHKRGryr+gxiz8hNj6HW3rg2Z9LISD6mQNqb1Urj5EnV
XYO+FEVfWK015aBgsOu/MnYyUOViskEWnr0MwlVtF5gtNzJnLYDguF8XhGn4jGXbba3MdA7hLN9L
9RRPKIBzw0CxDeN50jWoeVjewsxgv9BCSQm031qZ019W7X5If9rCnunekftBwwOAqI9lYnzOgmrp
5zeM7Uq5J4uhDlV8yToqeHozdwk2YB+nhDyeAR0sCr4cj0gRpjA7lUaeRhnBjRmzXsL3otIpAB4i
dbxH1i15vaJ5yrXPACiSG9/6sflztQg53i5Xxxk4l9A4YVctwwcAP0X7NcVaTd6RaGXZSqIfQzHZ
QPOW5axj9eIHh5DHsakOEdOevPuZvnMr+BvJac0wPFiANo2F6Zzy6qGyX8bltp3IGhokkY8x4Cic
FPPJg/TiVSE0oISnrIcQhcxvDi2tTyFb7iy5aBBG29KdZeMSHKRRrdqanRTAd9HiSxx+ihCNoLYl
mQUdZcFsk3TmDP0bDZua3XNrY6FwGJlDj+q9qDejRf+xldo3S7aeh9L1W2qIJb9iDJBTOysqGocn
6ItE2zTBD8rzt0IZSZ0iafag6FvTOQwjkrpt6D8bvCH2O1Ekb7W5VWAqI6PQbhit9GxtGxMyms0d
ANJZAZHJWSGR6ONDkM+VaKU3K884ZNYCAGxKFw+thUooJt06vE0CT0c5hNQmbniArp3160TicowP
jtwMSkYRq+TtMc2VauE6nfiws6RjRwHgWI/1+IiWcCFZpJEq17SHPr1B7F4ggXhrqgGdszg7JmBW
g9kX02v8zeyrd3WEAzNZM2JnEAcejqyvTsPYrKd8htnGGYD/pPHcHg5GS2hnuOhCvD7csGB/5CGp
7xkaGKJ9RPfhxTzLqGXd4Vk2dPvIOmmiyZ+m0svWDKp9ynWDTA95dtKDhdEOhfjCrD8j5ZEH22rc
pAqyPvBYceevXDSnNWSH4QPLPHzWSHKRF3+SBAHU3czIdPfD56kI2Lkce6AYgGxyHAIKY2wyalV4
0toI8A1fG8E6JrhB+RSU4iNU2J3aqWvPR6Hcq7NYt2G9gwFgQmSxFFNaPBnVRsIxFVRuLvL6KrvW
2r1GwRC+zA6RLE7vXJ+AM/hYwl/R0gRKdGf8iAxz3wo0EqkFeqfBcLEf+QpbWjkfSQsmXcIiZ62j
nC32lnp/Z7GGvPpH5/SS4mxbP2U7jZexkeA/hWi3GHWGTnya+sWQa4hK3DKNmOcoV1202CFeBFUN
ttDrOWIQlyn8bR2Fv4GYAARWbJ6HIF7Hxst20C7nA904853i1fsj5K1bXyHDxb3CBNTg00mUjcnh
7WJTiVi+6jjhQufm6gtVzzHT3zMJ0CBeTqsQtUo3VbFFpI4+4MdWdj4iY4XIbFYIDtvCpjsPEp9J
l4EFojzMZlNoiRtzc2EiQHlYjTqQpl3OAtQ37ln+VFU+kQE7MQPY3IK9upyyngJ5s/waQ8RcJltB
wIfvvBpOHjUMtXlDBkHnuCATDhY6q/TR9v9MdS3TlYZ+P3a3mfuVm+eQ8ytkV4xICgvBtsLDxaaL
l+cNk/KIdiCGH0C61ns0abZsKPb2v5FTvi//VfHNNvdefRIsZ/z2mceQgxm2a2i+FO04wv4s1z26
umFt6b85rq/Wuzbpp5I/SyeaF4IeBSUvGnden0p5qkQk5Xe/L5ErQ6VEXaHnVwGzqmSL37rGgq9q
2pvrrBLw9Aj/XHe/lbttIGFRyvbBtS4eFBMp9sOSLloBLBuPRJxjCvG678I8BxEK7f7DVdamdUmG
vyK85fVPRIaJHe9rBElaRLen/6RyC/3rWPKcq0wNXZuWxIhWY3prKa3DEbvYmet1OV3VZfcNa/DW
FX+C6b8V/jYAMP171L2r8nNK9QJUqyDF8GG5rL1exJsowS0kU9jh1ArdIoj86KIZRINEGY6NuE9R
bmbMYNL2kSPSMkFKWf17RwxS0CK+oHF0Oeqjd6O7h307ryGFDL81srYIw5g5kOE6+hsCzBapgvE9
+qW7mzvQJRsJgiMQ84kGbyorqXAmBQ9FUH94I+tfMJasfDOMkUFsLjTOZpekbGAdTyTzq9T5LON+
pSMebamHvGidmo/A+7WODdJMFdTPl7Mpm5NV8D/s2HKCObYWNobJYAMq6K1AbBCM+9zGv04ZUkyH
gfhJueY8kAlecLZTOEQTePsS+N8ONTHPPYeXqxAgEB8jlSUNWinOEQfvFRAH37zW7T5itlpSW2x9
FC88K1Zz0Cx4b4B3be+j1o9hcfH0HOcHeCIsSaH2y650bpSLvv52+WUSxlwBrLrKZxoUfkXxoWiv
Oln1o7VonWkxDlNdapuKMTSFtBjsZce9YRCnwgAxrskTOVokqJNKa2YkrcLUrC6y/7I1Ho9nAucH
cjAFtL2NHXIJwAYUygGzkDZiGo3Y98LxtHd2qC2KYN+Hd61nZlveVGPHQFy1d5a4+NVRM265z0hy
WQW7NL0g0CHOjgjYuUiPjODf8v6URGcBMSNsXkmIWjTamQ5RfKsBilLoo4T4MPVbnnCwoEspm8+e
5qphspIkixBJXaJzt1iXPjiFBAtnyueondx2gUdibjb/Ou+eiAGoDglS3q8dPaDOzIxsHyUbrQRo
i6iKpOkFoYEu9tqGnJ5UBxJ1iG0IdvS5/+PoPJYbR7Yg+kWIgCsAtW16L1KUKGmDkIX3roCvn4NZ
vM28bg2HAsrkzTxp6Gunkpj5kh0sMOB4zMhP2ajI+byj7B178yPo0MJMeekQVnnD7wXX+qlECjRK
IiUDeih+Vo7LmqOvEw+jc34jbIQ1b28irVdw8VIcEqqaMD99RwqbSo6WnO8y4xcTyT9ctTGvsqnH
K5onOe69VxV9A2hSHYNaLWIEEox0tMydssxR8Uz6+PRkvi6zPfWzafCmumLjFteMhKQB3GHi5jZy
qqDseM5sls6ziVISDc2tC+TWQGqviInX/rvCEVUMLz6GVJ/WY+B/BRT+Sfz1DYRnoEvlpx8ey4Iz
UcwrXoSrqdaWkX5ppHiaZHJsywAnM9sOCGsf0SLgKx7gjUoz3LKRbpvOfKmAk3RFCvI4+LYtcO3x
bz4Vl75h/RgIAyNUBUyb3W7vO/5eq4gCMJq3JLdQfmqOs5WZD3ZTBD80zmk82OUGQJxf/DQxAPnC
X9f5j0UXZmMmK6ez8db7L2BzXkVJf7LbrYHrVdVcxzaDuDEfdhkzwVpy4GRTNeNdI7U3LVa7Imd2
mxAWslTwVxOs8baGHyw1L2KCzJ4U3qmTXhoQs6a2PtLCwoSjYgTl00pvvZpJ9TnhF0t1ZiHWT5X9
hcLlsyrIAy8BU6ssfUtlxjetUXL5GsmXkDlxV+PKmr6UWOkYE8Y/WWFXib+l8Q5KVyBm5A3gn5J3
waFDGe7MsobVZmXHnl66zrmDtSsAMg+I2gYWQC5Hev0T54eu+hTWlV7of4V1CNWhKoi2IqBSeLQL
8/8xGDxoy4YzkKm/DkG6aHGsO3mEQFIuRigQHRPDtj509qGO6Lzjh9el+KcAEbfazlTkwkvry+Mb
nB2/hotcgSe9pncpcvbOwNG4AeGPaZSJlENyJkhhbvbenggYDBdw15m9yOxzYd0VwcmIIY9h/zKA
t/1zrR0MInDxpiPn5vGp5KwZ4ej+65CsPPAn0O4ZMrGmHE1CCjwhuUJDFb85Aq1ncSS/RfXRYbjr
TJs4/dPVSa/uojuM+RGaEW4wpFX8jJ39qKDXj2JrOXCYEutf3YHKujsdl3Xdx07y5NNuo1774g0P
X1throk4MT0M2ptGivlc1hCugPME1D+5ES9T/pz12FSfvfommnuPqqIcLvKsPiYXD1uCE9Z3Baj1
BOahmCw4W9ggpggr1rnUDhlHnWa6pe4hc95ouV5M4JqIgwBdAROTh8MlHPZ8jYgvfzE79wQ00iKo
lHHZDjPtnx7/9UTTGAgGmHIoRYgwD+dsrtQV6LVYj3a8AZRqAeGp4rPBclrBZ4Fkgxi6VMZLXyAL
4fLR0+9o+JQ4TEMGBJr1lptfE/qacbb0XQbqyQqGf00FDql4xR8kk7+O6kbauQ15U9HdbilSoKmn
4H7bUqQCub6KOlysjJeiW2O+GJRPtTWeVK1fT0xxnIqRsI3YV3lLSH2kt4cZb2F4C1wWVveatT8+
jK0QbbRj+Kts0t/oqeQNErOhJ/hr3oPdzkA2yh9hAXOYBH7PwKfCwtcYybVtGef79E94x6L/8sAm
+qfJYgD06zSXHLpKeSXpGmCxCPhbXkvpSMso3PeWJZvRiKnMZ7KHZUIFgJeaN5dUZak/OzGEshFo
OOlcFX1YuFZNsPVNfWisM5DuSbdXFne1okpBs28m9gaEvwprbQvu1R7YmykfKSpnkzp/XbGX0zpk
xSiIC7m70PoMmCr7DqZI5hSJ2mY5k8wB52o/wZTli51iaC9YQO2KxpPtiAE46t8F2JcwurmcR8Lk
jaarQNBBgffNf4nqu0/jgHS/guq5JvgIFGhBRQSAaR5350UGYqkYFddwFNm6a5Q7D30V2IT5f5D9
U3IUsylARDTWyxUMXd5nxkv1xYhv0HwZrL/oSAKtx+zO4BiVaSsrMZY2j4qLZzFYU5ysJ3+l+7Dp
Le9oiMZ8yiSnXTmCWXp/L2hKUv0f00T2YXvrMZ6Imr9M6lg3L4JZc8KJPkqeHLLN7is1Y1y3OpLc
z8pFTUDmfghybbgLISLSLUk2bOk0N63VEMsheWrXQDtW7qmKdvyC4d/CjGFKBxv05DlUEFk/jvnw
eT/VzAC/KqYUMQu+W9yhYc9L4hgfPO6WLdcYs/1wteM8FJL8tYg3F2PK9KtRY1R8RIjQ8zUOec0l
5hkUK7yuy4a3rWzuk/kgJheYu7FstjkDVANM/sAgkgOuFBErroO7TN9F3KSSmSJmLDKy18RwqcBh
BDHTmlh3Z7aqoC6KOyGsCnzCSTwtVUENb3GunEeU7p0IAUURFWVbkXbLcHdld1snQtegrFpsYgYi
9EMxubM80hhIQpQq450xCa0xq+FuW4ynhlXXBSyZEZQGNcVKDxjbAENDMfJwRk+LxveEvT55Df2P
RqxINzEEjR1iK5TCt4ZcmzHqt6UYz0MQ/4wSTCjQC/PqBJfG9ICWpIty2GQdcueGztE8eDL9R0+b
QXiqLZ+zr7mYjcNtsVPMTRinHGUT3bSIi6qOtQX7FyhVV9Lu6Bm4GWGsI9DlLH+mwYhz6peKUhtN
A4JXEAUn5112ECYknUYcdhm/wXKGnYPxeLbxmcj4lDVjreDcU/P9Rrh5x21uposo7/eyIgzhO8vB
Y/f+G7MrSWinvFtEeEYmvaguqrjE7NEsHUxgY8VtgV0xx8VGAn7TkxwQ2rsBizZwsY0aHHyJKvwp
KlvSR4gRweTFGDgmz9wen2Go5wJE5x0fDl1306xsoYltbZ5i990psDoyJXftB9/lxB6a18ZCwzYY
9YQCZlWPqpEexxSTE+SXuqSf9aLnwJKVtxDWNmQR1SoPB4W5HnF/4+jQTIafQAMo0IW1Q2iUhT5o
vwxJurrjtkTZjSDuiFqIJZCdH6/vP1IiOADNZYNCK6fDFD6KErYMMCyyt6uueo/004B91sReIg8p
+TybkFALH+BEmZaDpmWCOK1wdILJq+SxBPoZY4nw36v56AEhLtYfgoRdsK/ULWT6loV7k84SDc5A
MGy1gRqEPYVtRBIspkNmiQWao3KX+tts+JDqddCuqqY2BfECirLFlx8xi1DxsTWomPK/q2BiMmCv
uuRr1HWesLe4PLXkApsQogSbcs6yJNxXg/OSKNmB6SekVcI5dwQxdU7jQ/IqjFebo0hj3v3wbRpB
NfWPLiQg0lw6E4jBSxl/ZiFxbNlTgGYcHfup56fWznVwbp37CKcbTi1qj3BqDQZn/e/ZSmr99h7P
N1SHIl9lfMwyfNfcX0e7zpD54mKnB41YkNpiAa/xPMQOyoL/E9RfjfNcc+3w+xRM0bZN7jVXROfJ
UYeBzGD2okcDzjz2+/yp9nnB1Nmxri7+0Wiuz3nHcKH8tSa4sHz5ETNZTVvl9atL6HVMPio/2ggs
OSXRwiQ6MBF0icUV5Bzdaitt4kKoC7iVe1ppYW9MN8EiQkldGTz3HEkcxk4GsFRqhU08IDoW0gHc
V2eHq6x3nwf+fZPcRIABUFc7TeyGdhVwj7AhQo/aj6BkTNLp3DeHVvvUeb1ok4aa2IfnUN+F2AGq
6A+vpB+t+2FdaeupncDP8GTo+VoUB1nSIeweQl2sqIpB7gPty480A7rSvF99itaZ/2jxgU4SiBp4
1sJcmuhY0cbhwxcVq5rnL8MUyYNNg3FEFOPaJHHYHf1qO2qz+YXUDF6G1zyiN/E4DFfqf8pgxSbe
NSvqdXvvPfcOdVhv21CjwW3AdcIM46sv9y3+sPyzwZtQuS+uetbUUU8fY/ii4WcNu51hnXTk4uhF
tTvT2YbNPcLaRP9dJf9SUmjlNau/c/MzSkmP3nEeRgMnbML5mHZclLXys6tOdnCPujeFMt+VV5fO
QAe7tpUIHKDFMoIy2FASx0SEo3sU9+su+rZpkIvTln1sk3Aom05hd6WqiAUUFCP9f+46qq9YXEcu
qDmjqp4/WtwTeay4hrvuD/n+QIGuYw5AvMKYSDbq9BJdTPIu7KjSuaBbuuIQ5tDd2e7Tc9feYVev
emYYrVuuA81ZwvzlxuhtNPoleSokNfJ3W+1T8Z3pHH7858H7FO614ZvCOa/RYsEHUELRNDQXljac
/m51jbf86GH/id4I86PGWos5MZ1yxNdvZb2OorcB5kiZEG5gIAGSYZ4WwA6gkvWm1cc8eOH9Xtnj
PbE8zEr5V5HREjkYq5F7UNq8NRVkaSwb4gKXxm2ovsVU5n5pxNRKERHuRBXIymWrRqRe/81iMhT1
xWPEkVAw/4W9EroY52MTgO8kzyXTMwbaaBABFq4Xw3uxtC0+SYV7oXKvCa1jWk17XySAxdAyBHg6
HvpVbR2pB1vn3k9u6689LbJOCG+wC8MNQO2Q76sKenSEk85YOC6ewU87Q77O1XKgjtbyN7ZkVN6u
JOSgdshWIWKDhWV1HH69fKBG8NPD/qojaWAbwxiOr5wrUWkhNPkoyIDIKszF3DLbjpZI9WGIU88A
u9M5xPMMup8cWzE4xZeZ7Fd6BN9MbJflv8xat+3RSK9e8W1GB5X/zt+GQfmotR5MTloYRQwcmvne
SMztnBTKzC2Xxow3hl+6AUfIY0HJdcK8nDnomMmRhFyb2mZ07ps2Z7BIOAJAyb30WiEc2xwFGoYJ
Roli1RFYRZtGQbaaTerTV4eJo8JgQMaTwLSuAdUhSr2uWTyyjc7sTon5SM0Qbh/EyOwhMDXk+U2n
PYJkYzTYUY5Cf2/qD49cc9FILr/MV7nWheYl5jIugKs0kA5pQ+yhvqBR/EtxTI9rZbzbBvQwMlo2
Z/t4ZHnYatPdQziyL5jyBbAzgGxkwNYmRuNecEBlHZ6KZairBVpNxV/TDItd9WU0z3lyIbjS63sp
cJN9NtrzGD5HcYw0Jnd6gKsl+4oYpFQw4EWAiMBVm7g8uv/OGP1tmDlPnYc0W4tlMdC3aJ3dOiR4
1a/JwSFg6No6dvfZ+DqQc1BIKjFesH4KOa5tMvVV5UQNR94SiIl++Z1brkRqz2AIGMNFMhSnlER9
5eGTaR+c8GAZ/dIqm8Xorh3rPEoMiDC5env8cHX1yUtNH29LWpdm19nhn3ryycZw2EHGIZNrkyiJ
HWKDmFEVDFgZ9EfLvcTQ5kroXkQaFrYHqCpqV2k20fcGfwvJOnDkoiEvZGmbov72QlBx32m3Y7kj
/WDXELhm/PpXZz2bxj3zP7p5wyRybty1EhIs10ydW24qrtFwy9vL3A1lQmnSTlJ/l+nJTMnM73W0
A2cgfI87QIs/ApN6sAkd2lfEZAknlpiMfMdc9YRA2EwGzjbIs6exfk6ql66cC9EiDzrAizNxgogK
eH8FhyRsz9GpijcW6mVem8xRAbmkb27x7nePWPyI+IRfD4bcjy/Pvvc3IkpbUQIWl+swOZ7820m+
2/A2aLgYgRRdBO6VehVaXPRGPh30K2K0PLZ41wt6gkoSjWjqGcARyQC1sAaGs69EJPv64KrDjCky
50oL6M0OELyp/E6I7eQe4bBbFJxbE3/YXCb0nHrvYXiu9JdhOhTB3TKIC8OTgQBIyx9XwVWUc9TA
GDsah0jDCbNtea5Tf93O4sunMu5usQuwN5FqgY1fFm8mX7pRMmpgTDJt23Jf2T+6sa2JxgwKkWi+
ZdofbbSxU/JsEQVML7wWYCLs+I3De9jsg/C5Vh91cnMNzj83L8P6Nn6X8jufL+MAptNDMlzN7s2o
9jUe1IGc8YqrhlN8Jwgk8Uibrjqqlg6rr44/67+A2BDy0NtHzmnbOvAWHZdbVCmr2rZM9Y3XUrsD
5OwaaplfmEVIbPFEBkcqE+1zTomKxeKdPetwaUv5HJq3KX/uJGLksDBJR+KL9QZa8g7UPlTipIsH
tZcMgwV+WlJv3EcK+9nrB7DZ2zys1rGH4WaNQ8OkW0NbJVwfxHjOrIetXyXPsF8eU7qY8EaV5VlD
3OKGxNK+Dep12m2tiMMFjuldbB0rMBGj90y1ZD1e7Hyj2rNFHTsGP/rMpzJZOOEu00+Tu5bc4pKK
JrJ1a7165FvNa8E4ZaTGxUD3GMWfIv6LE6MkWh4g2kpj6wUz+2+bqluM7OFom8rcZ2W6CcZ75WOp
iF384cO2pvem0hhDGwJBQVjLkgR/BMTJaPEY9OKQiDNwBh/MlhUTrApxRCQI1wRc0YpS9JzKxK1f
HFoCOdnU/wvlT1OknB9eZ1TUEMDE98u1BcNuBJBi1igcQ/paUp4cAs/nEO65HE4NYHNFe3Hz6SKY
PFUx9XuNszOi98rdmeF1DONNwb4BCaix6HgwNsyqOmOTJtsyvbrCWCvRvab9mOPTozyJ2Bszsw3K
FDUYyWEagI+p5xpXq01uCpuCwsyEkuHWX5i2zqZq18YAeCKK12lyNP2TyS9naI4mw93ebJl0v+Yi
uyV19r/HFaVQaR8zTpqs8GKyOvaFQ4sCMb1SjTXw/05w5esXZ8bwt7vEO0dYNiJPx4WPfcDbOtpT
OOCWU6cgfwLtX7AYhRyKbaBxrfGasbWHkm8xdeCpULoV2y9S37Suwj/rTHsfa7lFEizlvytXB49v
ckTgqiP14bJ2Nrr3HTTpQYf0RzBQ9EswyNQENdgvBGVSbFAlBH+NGQ0hnTIjFeS314LGoa5NtgNt
HiMquPvwde7ETOtM7W7pd/pdwZCcuP/QG8HqItIVYVjdJ2a+8NzlaIXfDT3RhcW+lorZHoUfI9j2
mbeYgumqYVHLOwLjOYfMjraSBnIWSnBa698WVeymH37brk+rDXkqm6OVw6ycdFoxJVuv5Wc3IDjT
jr254QZUynFTOnL2PBzEwGFThlS4G627E3p0VGWInZxIq3I2nsn9uhrwfAQtAdW+WxbJuPJlfNVb
b+VYdIk777rkEpdp71bhXI2WqG0D2NFhQJUSrUgA/psVTYqT6rqd66lTWvcYICpe1hHBHH1UJr8V
0WTP1k6jwtxWadBmdYVYyd3TBzkv3Xg/jvquaczPvhqJbhGTtPHltC6TOxWywOInwAe0qEdA5Xpw
iCHw2Db5q67dVYy9TCe+RaOLXwPilCbBZaXQVOLhK2+JmliYfZ0xv01Dth0Lc2fpEsEJTI9O/ZnA
rJL5qFJA4kTJsWiI+t/Gqs+mcN9GDXNR27jnqAjeKkTNwVb6wteqa9op1h0NmFVurlNHPpLSP05d
QyE5AQkvDO4yV6c27aDYKJMbPnTZbiR+aPXFBlcMwnB0sYmshTAxxpqZJL6CbZk1s9lMW0U9Tmw1
FFsft4prTSsrYjv0egDMwtWYN9B5j3uEK28YlPs8ZD1w/LKhz5KsXBvaXCWpDvAtksA+8zdTTltP
jpx7mlNoyk2lDYcm5C9alsAkI388Za2xGO38uMbUi5AXOKTakfWjvllWVGiFAtF2GIqVNIZ1lwNh
cIxxU4P1UnYTLiLH2mD4Ju3EkCxj824w4OD6rkYtP9Q4oOjIPSZ+/6EC42iV0R8ddL/Sm5DrkmVJ
o6ptN5vYzvcDeIAQlu0ElTbjViyCFNgFnlAXD6PXXgKB/iaBCszv+q+eO9VBYaGKjfwSa/KlieW2
kSn31SpYadGwboTEMF8/yjRn28S1l9ocaAOX24E/bu2QGz+KZZhw4Z9spsN9C75lr7TWWUeW3gHR
paBdKIjrhF7hf4qwunUNgh0tL85ylEF+1r2Zj5Rm9cIPPbxrReitTd0xwoPps6hQ+8y1RrPEQReV
xHur8qTHXeD6JfPCibBcxWJr1Y4Fox7pnlaNbpO20+QuCifj6Fw2DhPMqKwgKLS5AlJeB4QiSk3A
BCVQ7uUSsT7OHfXPxc1GdE01+7Q2pOB1aAfgmqYUeP4CHwmzm6wB9GqYcVg1giE7JEatGIslRGc6
JsxNn4ulKCr9g2bB+NNgnn10Dd8EUFzNkRXQ0XYb8EFsa9p4fu5CC04azEC/roENvopz2GDxkBC3
LAkJMtrknGrLhKSIrfJjZMf2sxBxyDneIlRp+lH1mjo+wb/EsXFreNNMasgtqG5t8UFaSCIRB8Am
StOy74aW6W8N7s1Dktr1U2xWOlPuiA423G3zFKOdcCtMY6+/ZQN6StxVDHS1OPe+iibs1yUIs6Xw
PSTsrrC3ky6QDac8I+HYBxDBiGjEqVCcuguRXqM8B8k8BFKG26jIDUW4QvFHtMzP2JJUyGUzGadf
ZfCgDD3MM9/umXOGudOdGbCn7cL18uSacq9157inUTre1k8QZvHMyvsUePo1j1FUu3jQD3VjdhtD
kbsQwdQcdel0L21Dj19oyXTvFdQfKBVGT4Ye20+Drqgo8+ABYEYPH3FXErqaVI872nFp0Z4UxUs2
tkOHgFAcU4dYWOMIOyMvnPdKN619TK6CIqNRX1LZimlhgGUlTBaY1NNI7xmReddb96/pTdJAbjYs
MXsVTId9vd+MXsBjKHNWUurKsf10XS+pezPmAFqn4GNBmxbf1dzmWwCgu2eaQxa1LJNwr7nNuJKB
np5wvjffnuHYF49UJm1RvZoA9sY216K4Td1lLRt7WUYwhYrZ+oVDbCL6nLRXGdUpeTnKisqQY6xr
ElUtKg3CuGaqdT9CAmxNmpOziBNbK6Z4VXVyftoGUB62yfGcPECBBOC3Ft4vjZlnoGydpz/61YEa
nlqeVkBMUZAQCQ/1GefDRmLPwCPd43Rcxppg74oxVdRnDHoA+tIhvAHeI2/Al4m1VZLsD3IKHuSx
Kb/MGM8mTAsv/61oqPNTYN7CFevJC/Z2zMkpEdeqRJtWk/yCNcSziIM6HjYeMhKplYuqqotHDimv
QFnYYfQKleRLA84JTCj68/x0ndhY6i/ZaBIv5KmP+6iE2hB/FaoGYVKspzkXjyUHhaScNoMg1EiZ
B73fU7NN9a0D/tbdVpO+gRM8AGVmDN2RiNM/euz7haxQp052ewIjQirpkTdkByECS5AF8leyB3gE
u+wInFL6nExPBuOsnq7MpPX3ULx+cPwSCXPeWqe8Rg2tFVmyI93sBeuSmqaebNw2tF5Gpkq93xwQ
0UikDQsWQEgcH0P4i4UmiF/N6SyRNdi8F53xNWi/jXcq9S+jXZcwRuaQSWITZ9sY5GoKu1/1dngq
XcBpFxNaU2bv3HJcaGobu9VMBmTK/WVK2lEmnUYWiyI47PO5tg36XTD9Rm3MaYPTYTzhq/zt51gK
KZUidVda9qMsn+AIwbWkjjDb35KQt8bDF8vIJs3gich/fgO5/I1+VVg9jvbWZWvTpdqaK7rlkeFO
n1P6VdN5ZgPqvedmmK8bJmlAGaGBCU6Nc8ns0bUZkRPdYWsOwdONVHKUJT7tkEIm0zCOHmXMZgvc
h/fEKRTXwXyrAeu1g+zd9/ulaSB4B6QwCoC1xiafjp0p1liD5iBjQYlGPtE3kjaoLsN1cCm1GhnA
ieoQwvPIjGpd4WjOxQh7UpEbBrI5rVTZ7kOe57ZkhOlv/GRCFtPcTYBEHpKHslnPmnb4KbubwRJd
9E9J9DSUl/9BG5K5wZNbPKn0KnzmPEwe++AU2zQj+5gNeAKwlcYtXDb09vzkKyL2lDJpm86B17mV
1qauj66+kR0sqYSCbqrj/DezPLolMxd6NmKasvISyZbvgsgQLqe5g7zqVtlwboEn5v173bEy1c1y
yuRVd2y6M0nhADkDK2bUXJBvXX7u6f+DD7HseLlKpsfADVfsFQtmxkuZXtuZ4Y121eYPStJaAxgw
jPsK9zs7eU1jLgdMavysV7bmlSIImHDj9aZmoUUwsRMGsKzP0TSuBNp7Ez9pnLDqdIMaqHMCEeuQ
qXP+8GiKzHvWE0FldAt33t3zFjXDbYo8aA9iwKc2UDKjPg1eitDaZP4FFwomakveHCRT+t2FeRzC
Lc01kjCsfdfri2hqilE4R8KIiO23NjphJsZ7lJ6VZT1CL3lMqKOJ86UPWwNbybgd7GsG0HBA+O57
QMvjiZ5J1SE0ZGAX/5+PsBVLzlMpXdojmIj8zY7uZQQYTFw7bAwcWqiUenbbQ9AdasxtZk14/lKY
IJrQJ3NerzS7hdFpjC/EIGZc2L/ehcLCnoDrRyM095RgLhBkW+IdZ+dNDUI/pU8aAWlQPESFWA8e
iKqGhRedUcNIq2gL00C55dCQGYLiR0vclyE4BiEQDwqGNZysvgDUqOuEQFAbzqT0E6pFZScxIQec
FuhgAkLioyVEsEqRghVcBuetNw5Y8Wbap1luO7bWmLEoJwmKTbUna0zeIoa9CKGhtazJYVVfLB1Y
flR3LlC/BX1QLqR/ukIaFqiOwozoEzBdRv1d8Trx6SyQHZP7qqpjytgWKGVPk2HwErNqtdB1IuwX
UBjJGvIS5+cERZQbX/VlDDcnuJsNFCRGqfqp9Ql5OMPNjBPyZd4ym30BL7az5zikhx11H5+R+R4E
1r5n4V1q4C8srVmF3VfHd21p6Az7Ua3p0ranoxbvLe3bgN0FDzveSUFsbt+FG70KF1z1GtK46aqw
vjmvRFwEoge5xlVj0pfKPYSAoCIZS5K6hAZQIahijyWGpkCcYBZLv8weN2CKpLKjtI6E9hp72oCI
mXFFY6fD2PnXDu8Cb/8U9oRU840eG+fOMXah/sEZZzky98q6jBLMEMxrSoZZBLuiWtMxP7DKVzYt
icxvQVTUF4dbFK5fkGDM8kJUW498PhljekCr6EmDkFnB3k5SC+YLXmE6/yYTChJjNudDaPSXHKR2
G4i7+jEbYLnoTUVAzeRyjK2tbla29qJqorHIDz0rvIaFJWnidV0D12kpkBsVRqZ2O1bhOgxIilFH
fTKNU1g91X0Gn1aQ46LAI8gvtovA1u9CA+qvvw0koWMMawWu8R75s9qykut0Kto22Pw11SOu2ifB
cLOKfaVRD2n+aS0PpfHeRxQv9j8i/eotl0Z291+G1572aM14jzzeleaNKokCImyz7THv0x9iVpdh
2LiMYuO9icBP27C494q1+qaSR4yiG0OmPobjpaLgGGuwfQRobPMJXyyKSIw0+LFk8GG7Z5eRs4FD
pLff51twbd4rhsQcJZM5Oh7o0F+/x5FehjnYmJGrIbIZmd5aT8l5EkJn2W0Rb8tmpAaAHIf33Wjl
soQAmkdzZprUE3ZknGF9TplW2G9Tmt0swvbKfTLaYZnPt622e9ezftuw+EW4ykh0jxgmLfGMeYxT
Oz5v6GR9V+3M7EXw0g9oApNqjo2sDpWTrzNFnpfyuKqlmIoL1CRJOvf5rkIfNBXeDwNiLQ2kbXwa
i7+pOoIzp470AtJmFC9FD2rQp6vc5lVjqdeIeXW3HAOmXXyPEtsCg4Age4y4HRKNKqrAncWDf1xp
Ll09/FYmDcw0ZqkQVIHv/W9zjbUQGhTaUyXYwg0wiFiQE5fJxVNMo4bwk4Mh3vQMb3oZcpdpi2yf
SjG9jtT40FoQ+EgjpYBkQVdJp/hVN2e3IjkzqWsKuL3WmFvFzJfgycKf8T18uj1gda74vezjpWKW
05cYZJ3p06mKcO0nlxAG63rkGDvYhHu78JRwvRut4WJE8IlY1IUwN9VUftRz1NW6jLAAXQlqNHW7
ZTb265yKswjsv30ck+joqQhmGVEkG/YDiljT74Rt0EQYxx984U62zPPO+/FT037SMk8bFprXxWsE
i62PI7Gis6CE1kuR10Kl/YytedP4X91Lg1idwTdFWOGfZWarUmDX8OK1JWX/GND7/1yvGXeuSW43
lFyPbMt+m6Dw1yWhjNxu59qBetsJbucWQxvY6dXaYvQ7A4+NCL21HG2ezBR+Me2c/JNX1Va3QJtx
/xjv4OczSbK5dU+S+XgY4yBOKlqZNQZ8vY8nhCgDgcqWKzYJfHY4v8dG75EJSptH3tKoxJX+mGVy
L2IbpCMioQ1+S+Rnt4i4UYPm7DjDKQATDj2//MbX7VitHRxVvuPosIPcr8ivzp7knCBiE/iBv8Fe
u1GEx8qw3Om09ugkQLpEe66Zu6jY3RaMF91c0urKboW7qqDUUZa0Qlg4RogOOSTddUrSJ+yIqHlr
0yGc4ltPGjHdojV2kwqfqOnFQGVuXAVgrjZ+dURrraJqXI+X4/zmC95N287+vBysiRnDIky94zTF
MFS7v8JzDvRkLnWaq9wCuwLqTCP049Cw6Rr82gOL0p6Iet36LaW1vWRxm8IRM6n+klrqUESEfTgN
mjWpU6p2Ew9cuLQc+sHcQ+q5eP2tkzZpq4Cq6RQDc1vTbNFSCOm76OVYPSWIEzFSvgx4xx4aYjac
CmOx5w8uuT2zfPvb1u2oQJsegQmlOoQiNGf0lCy50Ybtb2KRImASe8/r+ke6zrfNrqPjjqJR9Dfw
xbmaOkgnBL70pHqMasBD0uzJYuCC6FoU+6SlccNk75VmvvdCYsK6z1gyblzONQbjUu2tGKznJgX2
YJbOEVPkv4nKLMEel5S4C5UBIlgmK0XnR482nWIjpy9aPTmlBhQB8SavR3vZsZqUEj4e6WlMYu4G
V86CPi5shb1Zr9toWHUgPl1GHHXbMkbwOHERKOTMODaEY/Ir1WUHrdcPWdrfByN7haDwSscDl5LR
azUmqSlyb16V2m8gsnprWR5xZ44cWSCYFPrO7LmrsOzFerJuJgaLpXyP/ObZrOFXlBNFIiT42FGi
eEmsgmCQ4ZjLLtChBGWYgoKwPirTOeLl3ztYNYEBbULC0SlTVeRuXi3XIpVpZ5fcD4ibj94dvFe9
D8vUXehtqRPU5OVmgouAOZFo9QuOg8o9Nob+H0fnsdw4sgXRL0IEvNmK3pMiZTcIuYYHCqYK5uvn
YBYTr2O637QEEWXyZp5sV4GOT1DzsVt0o46nhRYwZNOpY4w0uXiUYsIrsXKsfW0EEBGiCEikounI
3A1V8VrW4wa7xptd7KtwQsp2sUZ06oRXzT2kneH/GcL3X5US5JpD/1nXwotKEe+roERgLsDvhZwA
yWZEL5V58mW2tHoOHfVfQvnUkEDcq3VmWfFy8BFk3aL8VK6xFWQCKxVs1Uw7lw+9yJkMkHIshlUv
a6Q+dKNqXLn2Z+3Fe8+hFDIktdg7DcPuEVb2mO5KmymVVTuHLupPuk6bWxVzwo7a2HsSPPukC/Bh
10fbRXcJCpqTTmVAbzfAV487lT+RcWhDJH4bCONdJo+wftfko8FzIFHhW6xVsfaSYzS3ObiqnqrD
4Jku+BktGCDKwXFQ1AizgZ2HXj4XvCqAw3EDlclWw6TfRe05CXxyYWMUDLsiywPstAAQ8Y0wZS19
77fWQczWKsBNPYSYa/OgJUXIkpjl+V0WLsj/QhPprfGJYnqaHtzRcukeU62+6HUOpIFv49JJysZH
Uq1p9oj0wd0FM/+0HVHX3IAxH+uhdxJma6/ztDS2zlQgzRX2tCgHjotS5rMtpG+4uQoHlL4/5T8g
c8SXxZ5BcdkMQkKBxCUyeigvIu5xHGqDGniyPIy+60IS2yKgZMFnaiQk7srU5ZjkexVFS3gWBPE1
39saqMToKaL9QFDDqOuNEyXPvomZJUhxdg4DnDKvzeEpi6kFjxLHTnuNhceKojeh7i3rIXO/2N/6
La8+lhuDocphiMqe22eVLzH7BrRn+nFDweTcY1zas+IV+pArLAObYjNGpE/GnAHIQI9JaqTxPmJa
XeOyt8GPt0PnniR/+8W3mCVoHczrWJSvzi0MsWWGHbcMMFfWw4pS+UijyHgz4yZ6D+YPDM9uetIm
89dyq/gEi6M5TxaqQMoQIc3tZaHsQwQFAaMHXhoLws4YBqB+qmfbadZ94KLo93tRYnDJQPzn5a7t
S40OJAyPAmNlUPo3b6wkBKBZKM0NLO1uttUsIBN18ojQXhdGqF80cJapyDYttUAi0x4ZZHbcIfsk
p9c7Sg586/h/edxYm3humfNkqurcJEx7C58eR1+Pd5KRYcS7NV/8aX529Uua84sc2Chz9y2sri1N
VZusLK92FxxJSW9Nk+2rCAGHNRze071XpL816u74NFFQQJ6ZEz/q/YkRRCufpF+JFItg81AdymlU
4cpSFwj0zxk8Qq9KN64rNjW2JtWrw4DgqXiMg/CIxUZtpL/XDZmzvuYpqgSxMkqhBkYZaFgvbypO
hfwGRb7liyFnBgLJ2rwLd8rRucNxj07NmxXHixhAR1nqS513OUu5FhbmiTH8XdYhgU1wfNJHNrBT
aJCJ9+nXPQb0MNvVDSZJywN2w4bsUM85lwOYzvCXQ3KL6M9lBLdpOKkM2I9MZFs3NAihD3c+Z3f4
0rgsmYIzUpEGqW77RivjVfmYGePK2ASVWo6ShFoz7uPRWgXAyO1cHeEk7Vs7Wkdjf/B6+ajS8hkr
ePHsSzSrKPvyGWoAEgE+Dd4TkwVCjEGPZB6nF0ajf6qBuSTNdTgbDBtn4buYFArV/dMm9z5p4cbI
x1c38BZBPS1yzK+DA3XAdYitiqxduYH6iOvpkSlGZSxAT5xRkyczJInlt/s07lZeJ9CrrSuflH2a
RZSSZV8l1fGgjdJVSJMKDg4QxFs87JTyjLrHUVOtVXHADDwQA2a4KcJ84wUUcvYDLJfQxcOAQWZQ
r6l7kNG9dH8GvGRQfCVTqaSlYRLsZkzm2KM7ceSW2rTnscSbAS6p+Zkbv1IrhJjnHpXL0qN/NlBx
hys+lRW1ka5Opd486A0Y/i27zNwLATJCEtAZGYcG9T9H+B+S1oZFNksZ9PUE3ofF/jFVPEsGl4zF
Np1qlg6hF9f4i2bmNUN9K9i5Buhywz35Bqkj5OAqnW4sLmi86mAS1Ahs/xA03THKzXsX2Xfbcg+G
piPL98uMca0Z/UT2SR+xyidfmNQ1hvlNXIPHbi2LyTvDXN0ET9Y1v4LCKYMfqAOuraMsMDHKXcTX
y7q3VXrCWDZ8av3hKrUBCug73ZpU7HLPS7pHPdYXA8131ORJgPsYZfPeyOcm7wnSiCO7/gWI3FbG
/ZsNvkrCrtLZetieAag9hIgfgXuDgOY25TWJ2ZNynZHcH2095fReh/C05yj4c+a8+pBkfMN+jkPl
nVKKmAwymRiKW6DKWdgvKA3yNnFsrHN+aBkH3SY11oScdq41Ljz0ALetly61ehF4gqit1hEITYvE
p6kubfgc5em+jGrkUBcpK/21sIxMtvk6oU1F+NtH/nfOv/qhsbJdhVzxS1zZTs6D/cgcLpfMIjR7
lzOyrupiV7rMmWXiXGMZ3LIIK5Te+nxwMcQTSDH+SijNKt/V2mcA3Spwx4MCMhRUaAHcrCyU2eA6
+SemqU/S2+raP1v9G6i4Vv8CDcD/bnQJ4/Q7O2CafK4kYaazLs91jhPnwYOAxXIOrXNPnK5ygKul
A4QjH7IGCKH0R0+ucfDuBz5+Y/GANrJkhrTC07IKrOwlD3Dt6v1bXdJczKSK1gGKhtvufbKNTRTn
u9ZgCoA38mZqwdmA95HGgbuoBkGbrMfNx+wmNA9CeUmpJ8xbPZKJJkV9OiXWMp4kxe8VxMjirHcD
sSlwX5ChJ/TyEueDycmwDSRJBT3ks57tJe9XVvLCatEfKNSVOcGFTsK1H6nrJLFjRl+jMO5WQ2YB
Bku5j6thaWpY0xuPmmvOJ6ZygeCMz3mmkNAtzGMyES8Wh9IEf/i6rJIPEbicoro/Zg0vSkQMpdUq
JPPqTYRrhT89PJgEHCciRiuAT+rkI0XI79Pmu+PIwgMgwG+6ZEULWgC6PthG3M0am8jfHKTApdcD
GdNq4hmdudVMKDamgOac0hDOr7M0Qveb7olD60l1N0pjWScAcDxkc0LubkGmRudYzTqRyOBBQD5h
BmMJaAeRP326In0rCWj2ufYPN/K9yeAFtBx2EzNdG3Wy0lSFqe1dtNi9ENgHuCZqWJuIQe1XqtM7
qrC5QLCNAIOa9yb/5q3GPAvaoJIn5Xvayky8n9DstgWwMo9xG50h6yzyllb3aRNf51cx/8bnd0r+
BGmZ7WST8aqt7DjWGpuD9RZaBd9V9zAS7JfYAP2EK9jZrM+8ZWsF+MAExTkpfz30v0wViRuhtqXi
xWGoi6mR1BkA7mKAu1NxSbXkV1fQ69LYzFMUfh9mcBkIz3MDgiPTm+fWs1cFZ94B5i5mC4alSQPG
RhzmWU7KVCyPuZQR0bEHnM6MBOXBV3s5tsuw+paoa3zJPZiNQHKaIgbe2CaYDsgDDpIU8LYiTpcN
7QCGTow0eS6hntYgnbiUCO+mZ9de+xjT+AC862UK6s1Q3Pv0MXW0TW8Ezrox/kkt/T2Iun3DyuFY
+g7jwbOyGe5WwO3sfZ99NSEAd6OZRVKHGE+Z3/ow23CMmkM6l6kxtrrMttMc0RovfXluBmjIXnVO
+GBUKoPlgMRDJhlny9Ms18Vu9o/JO6HvmQup0r8QapR3yqt7gkMff6zGFJHs07RrSjDA97jJu4PO
IW1YDZiy9Ozg5lWyLUWUAsMjD2t+S/PPjbBvG8/BuAMWWcNGoZOc13yF1g6fDh+h2PkKv5amFn6Q
X5wGmDZ3SDcSh06XW1HyY8w419s5HvkqRVa6tM1PakIfGQq5lmkBd8oVVGb0JeUgdoCElkoKse28
/+5cAijMc/rxS7p/ZUvRdmZ41sriDnGIrU5jUy+sQxiIZeBSq103SFJw7qS7Sc0kXnG0bn9Eohdr
d67nYx8JR28hNfuQ8I236XiHLscBdIbKGEFlv5EFxZwr+odwRnc/SJsWPLceD0BrMDVXgEIK6dQv
gd+bq2ZC/WyjdV660GK8mLGAzyULoHRpQ26qYEAx5R+H5LmvzS1IqaDeSvoXRlYPgJjZuUpKyuAS
asSI9fBCMRv78PLnCiByjmLKrjGIW1z/GsHHSIFkU+hz8x1D8kUvXkzvlFE2H0h1SI3sbNvDKvH4
iHUwA61h3XoUDrkRJJyDOdvTEDNaHXz82ta/mghiRd+1xzqm/4JhJbVZXJXSbzbsJ6OFBWuZyzLi
hGeVh1H+VnbJ8KN4iqrPEWNcPp4miKuJAcHhDwd7op+LvMErJZA8XefiRD8ja1CnEcNdMhEzUwCw
Jbo0OonWg/bodLCBVh8evYQxjOH49xAXC1XXBHQUYS+Jpp89FwTW6OI2GYwaTgwebmTODtcTp01k
/fR0CLS4PDFPCXWLYJs7QhxSGXCQBrOa9ja2JuDNqUNTVWhvGh5ASTpfUj09t2i/UN5EUi9YVlW3
KLT+VDfvbalOatxaOopgTxvatRIhUG0qw7pDaR+wtT5VRLxqWpSdJFg01H96FC9HlbcyNMLA1ZIW
gnUaF/C3LhEWFWdmAtpknGoN9R44Vhb7N00/1cyT88HgW6ULq6t+HZcqoHL84xX90HyNphRIV25D
I+7Bj98iC2hEe7OoQ6u1kIY9wiXVtSdV28W3zuDNgJCq5fG+QPZJAiqeO20ban/ehAEi8sig8eGl
t+pniq8k1GkpJI8bFIyJPNqwMUs2GKKgG5enwDQhpDiocFxAOcLXBNHK6Mg9aWHk7adK1yH9oNOH
RgRGEcBxvHwZ4u9n8exnhP9k7dmjL/lgbX0m8Vb+4xIob71XWuT08dDr6lYB02DAAPN3eFCSYvgm
cyn9CSliwoXMAckSPwPGjKJbN+6a/9qV0WTKMXFuH60IvLcQC0SH9c36KrtTkTW7XHugPj0lfrKJ
qrc5BJ+3YimTixJ/Mf4xL+qgZre8iQy3xc8Ym8u4vgjmERaZlzB4d7D12/quNtqlGg8JIZw8xbAE
KMBPnGCXCBxsuGv1NttE1MJVULh6mnwdt9vouD+CFMcsJjiA1qb7GMm+Fmx4wAUpTYF50g/oBwFx
+P6zZl6SmriGp/KmEBtJJdCaFvKu8+TozBogq060CPnGG3OpqAXVBByEo7ofUL0TCUh53ziH9sxP
1rH5ITRvFdnlLSYkiJVq08VfVnuoZ0KVi+uFAsUdfaEd5dVwDdIh34XDXhfXMqlJuXJ6qYu/uZPG
m/Z1pWOEQ3WMrD8/8FZt3W4LTt4ckxmnnrTMWaIy5p161DmEIO63mHMN+F5l86sxP2x699An+ChD
3lkrP3rY/of6R6QXzT7n/Uto3Mdw2Ia+vwCzHw7Wkw4lU+IDwK08YduOi+KfQXdiTbJ2YuAXMCLV
LaDXwAtb/Yp3jBPLWQtWQNGwBUMmTYh/3Xv+GI62lc6QKfTScYHVU9y1BkxsZSJsrKHvuV09zuSq
GUng2CFNNJQGT+rHqf6Jivph/DxxJreFkR1C95tsCRqt99SL58Y94H00mdUr84J+/iQtZ2/wj+CG
1eraxemv9oDJNfQODi9nXqRrfNz44CiTbgj0suP09EEpekgYuQ16+eIrgIVKsOtReclFpjFYFglh
Gt4bP8gnvuY+7RaxkmfH3oJQyTqqFjhJFs9l+uGZ/+KJ0IFeHOcm0ZgSJROdPSHWMcFWi+znQr9n
8kRjlxy37VzFCxAJLdeR2rrnqzDxnYfYPnLzELCThYW3nZgfiNJjDztiqemKTziWdnmf/IuEl87h
vcr/2ilaJJ5YNOrD1CZKHBB8QuPgzvas/JgZ1649DMYbIuPGbCkhwo7Bujxmi95+Ho3PkdmHxUXX
XjvWWcOoZlGzbIBg7IbupDNgmwhN5oH40cW4TusQGMl0RZDe1vX4SiXzyvazdUT35ZzGxmmhyX9J
QGQ92k/pZa6WCjGtWPwcGM1sEu69QUWhRbSqU7kuStKVCTjQyDhRn8az/PbmBXudOB/C/ul6fOob
3yKcGh6s8FB039gOBrG3FDKnRm/IugzX8RQvPR3RBZaEASsLizU9bOWi50wdEpTFJEwhHqgNjrUJ
mC+vfTQEFS1Hrkc3PpmYqfhOkX0+8MEQq6R/XBN4PjVw/tsgZblNCadBIGU8qFuolAh7ZBFnFmxp
3sQIToyXmhHMb1pdDM4ObnTvamIU0Z+bcWTF4zkiL4a4gnxF72oyE9XcVa2DR9rbDDbDejnq2Rbs
xQ5QB72dbw05/hoohxs/2vi10+8UPQ7kFps9i7VFlGKsXTJmNruueho0RjPf47jV3U+X0yghZI4C
DVnXvyD+7tKb4v/PY0msuQOJ+T/US4mgb1vxM7B9AAYJPW2Jc+nU+6i/RwkerZyiSc4xpAxunmsT
Yrg52toOKF3hgByCcAK3E+aHAffm1DZzoAGw3Ch3rfKeGrZbDpSDse+8X5EEy55DsBk8EHVcDi41
x8icm2tUL2NHPeZi5bThGKn9hcNL0cHlMo9WgbXEaClKsdB172NSbltY/ZIU75i86sWPDjPGlMa6
I6AT5i68Y2ftKuhyDAUq7d2b4QbshQRRlhOIiaG91u57wqWsQV/Df/pSsXhNzks6sw0JLSg/erQ+
PPdVPdBVjgc1sj5G/wd/zMGyT01ZvAUOecyxvTD12s/HNcCOof9F81TFM9HxJFfPUQtMTndgjyzQ
vylLjSlgRamZ8FBZ7koMx4A4KEdwWAGfRTriFf8NzX9Nnq30MV2bkbnqMJ7pfPqgaa0068qMgVOB
1svdhNF6/HU5PSfUv7gkQlOiOrZAVC/7lVDethz7uX6PO/eaS8ktYX+zqeBU6tcEeRhEMRApIvPl
1v0/SmDeK8v6hI15Rak9qt4n5OI/TUUHrpsoovedq9d+iLi71NU1xS6v4Wkwa4O4FWYed1r3WHWD
vFyDGli6EJUs/ozNMSPCl5NE26wWd0cxqRqaY28b34jehL1+8+xHzd7BGav925LAM1kF8/+XZ3De
60gzli2Kcs7KqTpcS8aHHG3w9vqTWSMMZtumBE40zOlVdxGZ5D+C8Rb3RFPdaaEBdJh/pKNfbkz8
GhRQISFpe7he3HgorQscSo1WU/jImuw84CJIGvKt5mtSHBImyNkY/vrMuaZk+ujMh1ZAR+VzUBWY
ZupFrgEEEsFRg6/YaRQp4uLriYD5hcWdqCEtASy3m4BpAxnVGUuNPrZq9tFgWQbQSEaWhOxeOCkT
n/A7dE7Yircq1TeJq6NTRPvOlygBIEuCCipbecB9wHK+I6FO66oBhw4+zcqLFlOxi+qN3mHIi6Hu
1iSjPEiauCjLs5uX9PdJvhULKT+/iPY26jycvQEkRZNXhQbox+Z+VAngwtH7qqNxVwGqK2B+ex6o
cbVTcCR8cjZV+GNzIcrpqHfTbll2AE1KGGWgWVKXfgU0Us3defbN+h8/mC4c7p8YnXgNaU5BtjRI
FRXBsjVPjgf76x7AgCVmtRxKb2XR7DB6nF3ybUe1dMuZ0+RTBFpmkNTvsKmVKXt9cKAXx4e9POHf
Nsgoi+HcOKg2FUe6rloThbhpc61TQnYWrqCGl9wmYpTAa+tZykwcYiY2qqKnKIxCkdbeTWpvAmbw
ZL2YHSKmTuroJzb4stM5YMvwr8Ko8bAIjGh0VTPTnMxD0h0L0v8Qmgb2nuRzcsRrCHMeEJvBcyFH
AjuFcgKdEODQLCvdPTX475yWQxM9c5e622OnfuoiqBMkBqqGRKh+qIk6Nfm1cH/COlmW7clSO4n3
q5Xu2Wx+aG0mRWtt+ugGhpeJUm0BciNTKguNd26pE0ebuwOmrcyjZWpM2yFjQE97YDK023YEIURH
PeU9pLem8KKzJOjEBS1j43pMgupPq2Koy+zBIPk0OB8j+fsWk2HXnwWpL5cbVc/XRFVW4r2kZQ7N
aVzIFvSemFaVfdHKYCPjj9D0ny1m3dL78CRqugsmmsSNZ79XPmHnbh7a9ussxNtS/U14F2VJERQ1
UnH2Fuj5wjSX7BOkz48VOI7UyE9VBxqq4vTPXm4mI0lBRBy6azFygHP+19MQJhSMes/fpQZB1Oib
PPjS52Ol3OBgUD4+tPDseQwwqUFGVNjZy4Jau4DyD6z6GhxD7nTceNYW/+gVniGVrNG+7XTcmli3
RwNcgyvVxUCwnqUmb/wAR7fC7rZVQicN2tds4Dhq+XFYDv/B0ecpD0Z/AvYIAXmmZhW7TIOajd3Z
Y+2IXGamOVA49Zx0WL1pHwsdB6v3P8vugVKTrAWfP2b7wSfRpu+tdIbeNhvFOadAnM2q7JhBLAKP
upX4fmg8n/i0mxRcOa9meWRT4Kv85nbxVOOwzC11zgwAFMFnFwJxgNuoF9iYrIt0cHQ2JHL9i0Vp
A3qGa+a7Ku0XUuA/9KxFLNSxY0ouuv4xhDQOuytTfE0oxX5yaKEbZOI09N6zjvqki1vrfEwZQzz8
arAd514l0Ts/MTa9pLoJxgRd+6tVYOoTTHvBigpbbhRsjjSNiKHYFtEzV67DIMddgLru0R4K+TnI
KFh3ZvQCN39EoBxrnh0BIIfvmrw0jMhT5W56FywaljDJ5CsfAb/QDJeqvajuZvAVESaQeD89HES6
/s38YSGh1hiRQ/v2ScIgaIZDSH2Fj8mpxrldqPcSCIblj9DzCCejNtkEox2ZcGsdQRZTD+CVzOoZ
K/bx8+jgnvGOGhqzJ29NTQUIuZ4oLJadpW/S+n10f0qiPQXGZaTHzn8Tcws6N+FAZPAJDgzkd3I2
G7EnmOlzqTdrHXYahEiXodSrXeNvoM+1qvIN3nnaS2DiTBd9OHTmSyKfffEIMdHCQXTooSIr9leY
m7lXPBxvlGTwAQNt7Xk3eoJrKILNm+Hdpffs1/q6caqbKTiZj1wT7Z8MekEKHCltbfZduaMGo8Vn
7P8V0CO48a1zm2FIg0RmdrAYx1VG/8FYzPxZXN9muK4g5os2YanE0D9QJmg8vICgvB2dK1CwQJSX
HnWGA9dg8zE43BB48UCDJNuG84RefBvMXets1ab06/JZPBJuaIa9w64VGUQ4sLZTqlCiBuYSzcJs
/teFdSJqU/1aVw0R9eraWL9YSDaN/vAynPb6oeGCRu4K0z03Eu6fY8SOGbHe+IgagPGD5NrqUOO5
FqchSj1FJJRutsRZxRCs7HAeIqFVvxaDWCp7o1sbvaTqqsCdEl9y6v/QeDW41AWn2XHslglrjOSs
PbevUb22TkLMPyEfFPijyIBPLI1sAVzgOfQkyD9GySvLvCWwu5UG/6vO/qXE0W3WHLINY15sGkmB
4hRvuvBeEcMwfRJjqHERZ9QueYNa8WRA0JrAAkMv0z3EVVLjBX+NGf4M2hvOlrWPocqP2ThE/YJ7
Y1vgAfSL5qhnCtmGNl2MgsZryN2kQDrE8e0oaANEr6OIWygfajIwdDj3qxpHLiP9VcaJLNWtZZio
1Ujyyxq1hfCwA+gHOXwReduoNF9WxdXCxc+8MO78pxZF3LQ/lT+yeaVUq9y9mDjS1qFqIwDpp0dU
YnADVOOiGFileqBEJQNkhxxo39MmZNEhM41MANRzFFQ/yhuvNhDevJN7jJvnUj/3PR6zkjMZECcu
xfgK4U8YBw8fbh7UwAgo/WraF1cPj/WAzO1ba3+IGBa+8bzWU8Apvf4usq9awxbQUIXFhSKbjmmd
YnC25gAhXFzSFnlq4GnkStJn2zYU+yx1t2Jq1pr3jpdrneeP0nGRn+WmsHyyGaACsFKYb1EYg1hF
UYgcilLZB0CY1C0HhL6km7PHZUmCZE6ysws4ZgtaLyCKUHHeokVeVs/+mKwj+dLLW0caTwdnUnAE
7ymrraPo2EckxuTfRL8NVN6xOymDETxveF5cOn5IwkeHQOZN21sibKwJwUEzjolbrQrtjaFypfPS
35M+BUWAp8yUTLxwITGaEB1uORZSZ28SBRDJuDLUIZsAPTGuqPsRctZnUcywqGcVXRXRrCzEQzid
TZFuJz5kEapsbrNZvBuMxjXzJ68pU87lOkZeMKI3p3wkSXoJ7PJfry5StSQg2LeZmoqbYorW+eMx
pb4jL+uNxRlZRL8dolyT1iuVZphy43XZXjODXyYdyawJSHB78UNvY47Rrz5ah9IvtyPrjJZWi5E2
LUX9XCSYNCSXEh3NJzpbQcixAHwOFGfYdwPDnhYzU3kt+NWI46cnd5MhEKSssNbDzOxXs8sOThfg
AEk2lgbYEIBFQ1zBrAQuDeRhr1q50QlSzhJf2YqCuDWLKCwFDRMLJ6ues5+efzBrvfToZTIxFiZ0
6wgLgNsurOheD+9p99EVxQrf1FZ5NJwSJLDppp7rtTmvji86rIyY3GEwd7kktBpx2EnwFtNo/6ro
MRBcGOcKayBjx47XNun+pcGLE21FzWtjPoW4Sjz9XXE+Msqbn5DWmzsxzkrHjyjWSj9PoI16U8MC
+hNLzIc482aNP7CvfJVPdonxkYC3EB92W60SNKskOrkBt8JvmjZC7l5qnUdYZckDYOVeDZDIaqTY
li254oQWOsk+mc7ssNyVYcYgDRpzWgbVrdfeGpr4zAmjVE59OedIhSVYwsUVoJBNHF69yAlATtt2
9ntQx0RLc+ewzLdbbHfs5hX4sO8owVWIoifZpgR7Ucny7g6fhANImQsOEyyH0SECniHnRXHj9KgZ
3WoM3tLgKqebR/VP2eD0qbZC+1fRxJMYAIiKa02hZw/BSj6nzE5aB4sEG6F1msvVMkl4lRxY8eOD
XsRCiwliGSjaZHgpIk54HUPpqXuM8iEhUmZ5zxpir9gg1y5gCJ/maIuU08Cm0bl8ZYg2jhi2rcGn
sCOWddKHYyT+WLFgx9ggW1hDaAjgerfMuXcELnU/WnwwKhNcjrnyuLhH4dkf6tWsmHqIrG5PVsWA
R5L+mV60a+ONj2nbUecc+ikXN6vn4IS2lgAVL0DBl0P/6DCN2XF/0gR0qohg3FqwdtPris/x3oNO
D00wMwwVGmKFKmuXXLROAbOpdnyNwZpVktYS7Y3R4EpnCCjpTaicc2vcBHxOJ7rkmnnNih3I33Xe
fcfxl6E3N6HnR42/xtFn0lV1DMmTYRfcqKRkAvXXVT+W2W8159ei0tjhk8zNEzmTHsw2fGtGnDRa
/ZyRpc5TD9vzr+yxpMgLhjUwcod6loARXqyUOHGyFHgSzElte6VzPsYvw1i2CtwT7bTUquIiauJd
E2xLdtuKiDSA5WWHZmEydJrMLWqXSq4kBEh1PDAjEzlhvkVeFUdySrKeug5+Z2MGHwML/Yyswgtv
gzRCVFm2TElC0NozzCd2+afds7ysJv3TKnazitpLZj49pija3Xz3lvqgPGdmR0nyuW3Pts4FqQG8
g+CZGe/BdJXdOfZ+/ZT87B8teisCOrHxOY9xOjjOxLWgrB4S2I9xcQ8hDikmxjoLh9KfGjyzHZux
67UHq39OOfrPRVe999qGRy4fMVNDW7xGHo0vw96jp4GI96rrHW7xvCDaMuU6wev5jBrUWV+1AYvf
ghg3H1R+BSOukkWS4tlAbTR8z2bqbPQo2JSdQFj3NsK0t31N4XVPsD750eoXw3jTxTY3ylVKLE80
j7r7dMprjZUw+wsQkExFLjl/j8Wlc+WTHr8UgOtF/uLFH9TYkXKjWJLGgEdKKdWANc4H9BvN80Gi
g2b8mZKMnI45TQZcDbIeH+EVbC3q6osXHibEvuTXshC837Ru3/bHIRQMSlgrxzedC1PCYl6jPAVT
ttK8dCU1dmZaVnxgcy2ewr8cOaoDeOAzNYS+igktCn7hNwPd4IvkjNeeKht4zKokItTGMVMqEMVj
ssq9F6m4gWyYFADWrIzPyH0Pq6OuPmWanHxHLHpI29Z8is6DW43bFLMR7GZcUYicAzZbQV1Dg0mu
QZuDWJ8vYYmGPI+5sKNBaJs6VD1GYIP/zzC3A5qNT5nHXOxQEy2xarQKm9JxLiJFfFNck7T6FDHa
oWLWd37NvqJQa8BwRE7RfHjeBzcohjOBeRmmfgsY1xrrpWXy3YUct0mkgw6EkPRkgJHEsuGGxLEh
GFnDhqAu1Y530hqZg5mFJhRqA56QXioIuE1pL5pq2gbUGXUXErG9uc3UqcLBFSKKRS46gli6WcCl
+1JPSC5TufL1fwnu1TF5qyGBjRBxJMANN+94WNWh9t+M7HPwOSRZxcYZ7v1wnw0KJgeR/tDARhhc
3A1ZzoFdXwQd71VE2KoutqnfPsnYuCRluke3Zty0MTQuqeS9iuac+TRcsWHUDLS5R4Td0eP97rp9
WNpX2oxpTNCb6wTg2Yzl75g5+7rtsRdYHKFjuGfg97hju/TAtfqr306EKbHR8K+gqTyp7K/vs73d
Vzsf7BaAbWyU471kHhom44Ue15ZLuOyWNlNF7hqNA9VviJuPkNAMYYaBjfUgzYNE8Bjr+oqng+Xy
w0S3N3OYw3CvLGrGOgwPE1TBifORAW88p0mv97AXOTC4mWQHUPAqEiAdNNbyPSaeVFT9uUrbGe8T
g91PX6d5hm8whUsWATZpbzxj9WS39ogBDoWxFpY8CLM49D0XTx5ZDVDT0C/S+BLFuXKXhvcaBtxW
Q47DzoY6BOwbtHEX7y4jDhyDPRolIyfg0N9aNeRk1gE7moMIFq5lwRO+eQBC2g68Y/WsIRf33r02
3rySMGVSftlts1ZRdpEMgIK6uCYOtAI8Tcw+Ks6eRGiwTkD8UGA3B5zL8KaNXVo7jNTFS8EZux7D
o1n9+RQzkvSgsQP4ifwJUQEzn4YQ8YAssfaiv/84Oo/l2G0gin4Rq8AIcqvJSZOkUdiwFJ6YcwS/
3ofeuLywpREHBBrd954b8gsSdKUO87qM4s8ZFK4Ua1v3+Or+SN5aJDBJBDaJ9jCDZaLE4roE6A64
vB0tSuNCcPXCA5aVcllq20veXa30YVRrvbzXfD2KQq5vD4P7PUwrIuTd8tVRrylfFjvaRC4AyrkG
FSW3bIitPTu71x2Stt110V8H9MSnzKZBUc8Dp2ZvElvB4AoDHtxqh1Y3lluYs7b2MbItRCfNeWGA
/oTvnygac613CD60765yMDH1y7K1jqn3U+OtDDPQhewfgC7r7tksWKsOI5oIAi8EfOBKa3uqVn5T
7TQHdWTs7kJWSkKPSsWvpW2CZMHpzS5Bpbepclqx2ieX+X04fmr2WcAjxpZa9B9xPs6W/rxw1w6y
mhRQvu4ZL6TRJ95wS5jIqcTcaYgKiZDdGPoD/tNMYfXZo7X0mzTehoj5ZMBxJM4VDCoA0RnlvPgL
SQiy2F8qC5FV+jPBW9MQc4jgFymPX3T7GvR1JYk8AoqeI62rqBDyAEr7e1dvlPfVm1uDPDBuus1O
cnqXxW+VVivVvmsUEC0GE/O1y76oV31QeTYHSTtWXCzBBmgxckMOQAfUFft4lDKA5N8jgpRdz1x2
1p7kqwLVFozmFGJUgw/Y1l8dSR7ojh4EHqpfH0GGznYngP/eZLav07/Rv03ssLg2Ga7RHAN1+yCF
GpP/DJ0y6ErS2uxXEff0AK0dN+44fPfREOjIk02sJMwL9vmIrc3TDv50GKE1J90jnNNWg72GSdDW
PF7nMeXV/h4Qh/mQ16aSoYo34IelNzVeM5z35V6mlzA66+LdND9E/2vDXohMYwumZCCSPON2kXpM
/JAhMgKhoWLn/q7om6PlzupMf8OcjolDy/DXXvdlfefSSGPOWuf1mzusde5x2pdir86KF1maiyTm
W8QXs0wsh9oNmYT1q/n8sgCkA7QxopNrPvUoo3uFEDFNd136BdrIZqYJvl1FRAkxrDHopJS+tTTa
veUn+DhIrbWWU/UDq80gzNPCW8ivO8VzjCkcgIen0k3Vm+eWwzEioNzoB5qyuXWL4u7gpehlpmq8
CE2T+94cLrlTfo81meux6vZu3YO3UDSWe26jE6YTFnwYreGlrcH5nJMGr7HSecpTSLJcqOMp75GP
yNyBj+TOqkoOE9Zs8jSST+qQg17izWqrFAwM0XZhe8WRtoCjgyEMZ31FOGRJmWZWy76hg18VNOiN
zybpn0uqqWIqNzngyCatH07udktVeNyJ5KvRB//6oUbhjYpcxPFfY1kY2NO9YY7wXBkMFslWZsah
ESXvxYioEg62q9WI5SkXa1X4G+Vj25n6lT001EjpB0fgc052q5W4p8BW96jQj/bcyC/8+NZ4fFxX
GXcTOkLSGqshipZxRV3ZmQyKhNaBwayvA6E4Ztpcww4XeFa4+JA4DJv5zsGr2XOpGyI3QFCnljBq
20Wex82ttKaTZjbfyqNCbKFUmRkuRi34yEPn2FraZjSmn6jR1rKDuwskSkpO/ym4J9i9Ce2yvwwC
fI1+XLmTeZ3irkM3gYjG4LxaErJMNE1T5ItiACIVUKKU9cfUU+cYHfKRHt8pnYfs5MfO3USul9bk
HAp975YUXaNLe9ZikBcZCCJ02pjdup21J2Lu8OMMaRwEq7aa3nRNggSN8xN+ZtCGGqgJtFASYxBM
1eiAmQmYcyFeopzMx37AWE/m9GsH2E7LwAJWzSpCVyzAwNdcjsU01/QZ3fqYBDRzn9XFfvTaS6JI
PqMtCDmjQ6E2PNJGe8tqhbyypmHbksGXWCkJP1aw0wNuE4rwszG194nls6+VKUfcUJ8QhN4sxFeD
Ox0oj892R6JcTWgUvEdL2TtHVIeyoAGJHtsyxUUDiZnr3V0r+zdfhUxH0t/Qqc69m2173IR1FHw2
tfMtJQcfRnBJeKozDkfhQNg3Eg46FdebKjbPDjGAg2wgyROG5emvoHkuwQCtJ8NhaNE3GdmGTKt/
d2vtiEPwWwTuWeucT6qmI5qpfyLEoRjaCBPZw1saXaOSe535weSGO2t0TxI5SFVuiObyQXK5H1Qc
5GaA44A6W106LEgkxznyXlYkV/3YUE0S+ww6dqa629zS5MCWabBeQVvqFdwgQZmXEgGuoz+AL8HL
NaKbGR2CRY+6VS7a8E3T5/iOHu5HebTwKbVTSTutJAU+lcOT7ol3WYc3X5Cf+wn7eaUDJIoFWhOE
2pjGKje4p6W5jdhKqqy7xhpwJxIOErqJpJtcAyS31OlMW9OAEE+3HM+To64if4FA85ypem1k5U5D
yQy0C1M7fRHtpQ5pfxfN1eLWXDv07fug3RA2O2svy+pX2mmyK9OgOOrD6+B71tl0JpQSkBigNQzK
xHTkgL8n4aHERqzlj4x5ILCp9VA5q0DZL3roRVcjJXa0TJASKijhNufHLq9oTxgoQIOK8IJO0l/L
s+7mmTT0Ci96JOT9ZKAnqkZ8Vb2WL3qT6KOuPUlT/EaSEL+sdwZupu6VVhO1ZSNYmPA5Q1QqZuJt
IykIA+KGZKSTRS6a+QodXsf6q9gDxFNn1T3hl7mpvmi7yL2FCZgsC80zvG2tq9pa8AGTbdkDGYvi
2t43fh3jFCb/qkNFekoyiDbIZFzAkk269hxsigOK2qOe8FaK2CmWhqfRSS88iwoeWXU6ldpykhJN
XD7YiJ7jAgVxXKJsixNhn7wMZYKq2+hYx4rLTxh45sIUwqel73nOKxl4GmhCIGCKQCVM78ciLuv3
KaEgeWrJ2aGiMOubUeIWzvRoWkqmBDudnYrRD734EHH91RfcB8ce+DVJcBzCnVdCC03VtdexuNia
LM9Rl6D0RuoM8I9pW6aTy6tCNtau7LJHTNbQ5KHUI6xtpO1ZG882pFukAnxzq1o6+rkxwbOkY10c
7RwAV6aTfm0X7NCNk3MlDnX7efKDfD8lrMVQlgMciEZdSvrhpCpaBKbUgIBq3w5X3WB7JPHVMRZc
038eCMje1A2K9KJEmpf7GWpgx/JRxcwUjI6MSN9SA9Hc0KMtk/yfqeoBRCp0tKkL7bsaiIGRPho0
pM3aokBWsvVCQ37SqwIACor2rrNZLwobYqtTdNwaZCwIPhorbRM2Eq8aVKal49Gh0BOO2dGEsIiN
lUagHAI0iqIVa3CG5aXXA3/pVbVxMu0aQ0Qipvo+qGE40nYOt/EQVTw+TTuOuo96XsWgBhLb+tIl
xMJQWOypoZvNIhBnzc4KoCCJ5XNDmtUpM4Pg1orYP2cdy4FWpMLUURlcZps+eBvQVm+bNMx2KGBB
4zhdudDDqPodFOHlSgp2e6eZu8ZmQFwTfwbeM6J4I9O3niVy2o3nlMMlVcN0kj3RvqoFPKpYPowr
SlKdtJmx6zokeLQlEh6j4oY8FtNGCt1ZpjMnHDcTwsMWPP6yqDmZLDtI1rAR+j2YX5QmfctmrwDs
tSjEpnc7YsgsMQwtJrcbXpLR9Wg8WhwbBRVvOYtgwriO1lPuoIVo/Q7mW824vPMLiXGpR4pTYoVj
76pWwqmNXduMzndY41lNi8Hf4oQHMWIniKUb+kx6xHjEcpIBrqkXrfMuMTcumBRm5HW477AzbKVA
AZfbUBByjxFU4mIH6EUutrLwXlDJdRtf5fHSTXtCAHQ4EiwltB7RAKSRMMknrdTz16TTK4TW8bjB
6zs+V7YiQ0633yzLZIRtQzS+uU3obCxbY5MJOMkLNvFFIyN5yZOoebfcsdx6HSW6M4DEYf0576Uy
1HIsx4E88cl66Rvy4SdJoGFp8WVnkguF2XjBPhS14czc+MygAYK11Sg0/Ss3rebS5h0ZXo2giWKg
Zkgc28VpkyDbHZvxrUWgtO/1OCf4ADYd+gZrA+a0XnoCn4FZE0wLgCElrT4wspeekoLYe590mDAZ
qycsbzNypkUexL0OTU0vkKJ7pI30+ZywaIU9fpECKqDmTjBiRnOlNTl6nT5uK/7+ovmwbenWi4oJ
7Tah7rrYg8gZI7oIRRTGJcuR/nas8/EY+sJfFVmaf2WBhvhPgnCAV1WSuNyXvF0prZqkzHvCYnvE
taUGFn7Oe0cE13KZruW61pjBAQqTp0Go+qKHcMUSjyOYL706dqZBbGeIu70ORLbIK6wqRT6a4O4G
5q8+IRyNgVhO9B58TZUg4JItD72jFbxEBFptBkzov4BUg3MpoFvIgpt2wGHWaK45rDIP1UvH5Jzq
py92VeGZ/GKMMyJlQp2Btlk7Oa2NqUezHlr2sDW12Y476hlVLo7CdH47m6r8N5hReqt6LKJai+2j
LdEiC2+mWmXdhOVB+iFTocyCCxG7b8SF2H9G6+QpUQ569dFioXhxRrM6t6M/fk5WTZygGzebcsjs
HcMfJIhOXTIOKtiO03iozOcAVbZck6d8qBGM3DrJtVkZmcF9uG3rf3qDzSJn6V6T1LWeAbbWt2lI
g6vCkIU8Y+Bmu3KbSN8o/DOUQ/msJSPbxnRhzGbKRPVAojOtXDK/YTbrBYaJvt83U+0uhdPlizzB
Se6E4sNMzYCpCo9NWVzJAmc+O7PJelR+AsFNL41Na4uAqaHvrUxr7NZ6QHRthTGNhjBIWtGFCkgc
Ak6/yekNSlfbZFKjNRZC/TNyXyf6OUremjDJ1myev0HamEAw7Gbf8+SeHNPFSjBZ/QsC43yRhtxb
SFehKGgrY2PljIODdIi5DAEHnHren7At/qFLg0KFKArRTcKRVZf4nBXKzUn5p6HwNZRaA68FMLVV
lmnWlkhwJkg2KR9KMwNehlrvtnGtkdhlWX34pVVuhwNcI41JEQw0uaySPK9DRX+5iknf5oqsJ262
8nuoEr4zATGugmh6G7UyAPknrU1uQ+5yNOdhW563GwQJF6bFsQli1ntyGjNdN4lvbw3Zu6hHPaaD
VlHReVRhK+WqqsTwgdPEd9FcDu2lLt1x15ewGtll5doaaiRyGOxP1tDbV/RI4ndUKD+A7M+hUio8
yVBTMyMUJEHPD41eyxBLuF6+qrzeYxlcDa66y24O+iRRNQMBgIKgJpGkmuxLH0QUXpxVdJwRyEJp
e40IUe5oPkVjDOLcvKNl+kHHei/7mh5xu1M0h11uM7brrTQ0YUoj5a6N1ry1M31obbvpYYrEd1zr
e9SUL5Qkmxhq5lRB01Deh2OMe4f8CQEf0aCzHuL6zhh6q6jZ6Nlw6JTHELa72461BJJ6GES1NBq1
DWT2JcNyr0IwnpWx4y3dWRRmNkmJfTOiKq13iNqPCXq9LOnZg4ZDYhpHuBFvdaKYFBesjn6hDRnG
joz5drsImGjqY4VBETFgap4HENqOQGTa0F/ORm1dFNEmanqe24DZLd1xJ10ODW5Xg1+it6s61zYk
4B3akl6zhdqyqSsDIIG55UQgRiNnHITEprP5RyAYVIgYz/OQEnetEr6WdjilZYc8n9ZBW1o7JZNd
TmRgmNN3DSI04UMUfsgKVaoVRV9m35AvLi5KmefMAWqmBe2sW7Ox15lQ9eJemxBsgqorPC3awPY9
l+qmh8+i+pjkKY9OhXPP4+vAd6j4tOjTnnzmqTGBuP0ZCTRNIFiQOtNX8qIN93VmV7U/VfTwOjSD
iIYT2KCy4AKUGuHJDlu6LzaMxsC42QJkkrzOh3tLK4XYUbNrF0L79SsBsIeJKel5bvZp4o1rh33W
7jiBF/qUrZLke0jtzdBs+j5cpgx1rVE9ieFuDe+TgSrVLla9RisXeVFUgkRN/00JAg2EV5EiHK16
4fSBoMrgmrRDA/UtfAFtwMHZ7+cktVLflZh09fFgcEOMm6MJcyRHzBJoL4H1lke06NJvRXmRw+9Q
xEcNhb6cuu+qrA8cuQu+nUNQvLvtaeQZ1GKjEU9Co+NJF2QNwOeWL0YULDpwqzlzH8kKdc1oX7XA
gy25cawvhn1oBImVQi1V9XufrUjTUqgh3DhKMjJozEWpScf/YohNOH0S+KP07yE+OtllCq+zWH1k
9jzhs/SYV2dib6TuWlICjHG/6MvkFPvps/QeU4MrFuXQqNxlT1N5flvLdk5Gg/vnPJv2e0+yhdca
C7bMzch7DCF6MTHNcGjZzJ+85xt2GSM7pob1CmV2HKDLI8ZNGu+ZSqmgslWqoNRkNrkSjKRzBhrh
vcHwhEidW263GIwronGwaSliUF5tOx0umEwo3yxvoRt3F2VaKmFBtJLVivg0RrEVFcOLyZgyZkHn
oXsXAW5suuqSMQBmj2Wc7HHq146zK+z6H3ePdTF8T2hu+45oOx5M59aXquaJEQ17CsRm8H+G/ify
dzoDFR8Eop91m5GFGAvEY7gOmNjZkU/EK6Mfuqpd1C1jVgXeaJqvVycjBy3nHAlucOjwxq9y/wN8
OhISpg7FbxR9gypnyDTH6OxMOLZBfi28bNtxMuCY30IsyvIR3dEN5YaCcUm35uBMv2F9EF60qNFG
TCgE7Ph98q5D8urO0YgITWcftF49p+rm04LU6IKVSPtz7TmW1855pOM/O39o4VYaOx2erwXgaSZF
tdTno/WVte9SPsrx1fcd3pRthKLfTT4FbzoUbMTwESJJrnLMCMLiZtftUjXiGwQ/HRCWS4/BMnr1
9IeTnDkmcXsgWDMUQVzNDX/bU9cbOwtLVT3fZKIMAFSwFCh6gettQuel4YDINDzJMJAph5cafuNi
lhxBaY0rbCfYqhrEbVUIP9TgBWbhdyV59pazakLz2vMxw+G5p47UdmV1Ni0f4QkfyDw0eXIoqw4O
bPekq7ekZvibnSqC4PTwjSv1eiCVLIliZlX7dvzUjV+VvjBWXArj5vmIHkGN596E/RvDVwNpCwNX
2PNfJ6u60Tcj/ZiEfc2hKnUQCY9gB3zd35GhOPsaNcBNznTPWmy2wrlDukSpkM2+3LqnC4vF2sRO
6SEaiDTEW5W/7kJvFyYqxWDRgn7KaW4MaFo4j+BbzSPKoDOgG7lfVUlGmiayA3ESzwJXYa+S05A3
t7opSEgrcXe4+x5eq1ug2WqBWWM5jn1vm3F0rOl9bCubsVESrcvaPnNUH8fO/XYqQR2Hi05Liq3V
hfvBJ6R3SLeDDr7I59F1GuaL3J5jofvjAHpHL92/Gu4QKh39qXAYIUGh4MX3HK6OU3sf7W4hYCvp
Cp8d+3ZfoQ/sWndTxu9N/CssMM7DWzTUtzZkskq/P8L7Ax2J6dpLljDzzY+a9jwiQTdEdZVNT0Yk
3BCaqGLMd5LoSIbIhMCcMwHNq5gn3bMQuQS5FH2YJFONaGM3ulkuQv1HtHsEZFX3VvVvZXrO5Uc7
SWRz+IRQzRT2zWKdpfyggPVnYXvge2mHr8n/GMSRaSJRPTZfZIYbBvlUioXbLBA20uVGOO4POxB7
T+74IV10Y/ZT2NKY8ImQMcF6GmuM/QzkIyigR/6oAbJAQX9Mk3MWLmuITaYK201EUhyQDsyAW4OJ
TRacA3UHLNU232TuIZSgYOt2PnznTGMa7j3b2btmfDCxbIKLyM+u+IGGYFfPks2+Ii4AeVh5tNXO
wZ4TmToRGBeT/pbLjuWWnwVKQvqduk3S+7tZXVK/X8TadgA1p+vxgiy2p5HKJOzgpyAPHGaYIyII
ODO3QBxQ4YXWtkeTqq5jdimRDFAvWER8tfjmQvs8im3mEHv56eBNangXEHO62RnE5egcxSzRpPTp
JANFvC/deyLQ8fXfEXLQPNPQtD3bvFKayU0XNIthIcMCFN3q70EFWqz9UsXNDGgnoPYwzL8mvOCG
yNB/xWjpZiEOehch8VYSp1e9BdGrkb7WfJCUpK+2PZriu07eYvaGiBwOE9ybbWq0lv+cCFv2VYNP
CdmV3d0WtxSEBQmvxrBru6NW3mOEBBaE5eRYdR8GY7eKzhQOBd9ZjI24d2O6Hv0f6C49CQh9iKO8
hQOZYBuiheQPAQXG9NuzR6dy1mExa4f6GZFnnNW7ErU3Fn+TLXccyAx0PiPrqgHKjtMNawlc3sLu
ThPg50AKZJDD0pxH7VAPJLIkfLQL0XyOMboBZx8U6TYk3QE+LKllMe92DhSaMEyWm9kD4bjKcsth
j+mLE42+ZXjSiYmu5UeHFyl0BhyEG7vWl4FrLx0EBYm/C2ALaiwhfAJLx2VyY6O0S180NI0KW0ns
t1vv/37VJSMzrUwPAyrYoj2ZbXZM+Q5NDoyohOxENSUevkzXYQhyAA+nHXIudfHOn4KDAai5tz5D
7BQhGC0tJ1UZiVHn4fe8yP6vNF469zor/AvCGeeLe065yZ3B+ba1rYWnJfYeuQa9b7z1zWvU0fop
sOR/T2AdAwtS21FWzwZDTsIu3Gdj6F8m5kuOOhY+2W09o0/AADZ/UBL0wIM4IcyPOH0ODcSW4cEB
+SNhCI3juEoJTka1rAf4Zi1a/t6r5/0i8Xh2JBsYPXJDfxjpT2N/CTKuRmYt7I4tjO5uItKYJIJU
Uh2AALdbQj53lXcOhz88R9WwG1FUFYBJHPM7HKmSY7FIGT9U+H08OixcH+mmIp6ettYQoJ+e9d+8
pvm/uvhNI3AYMzoI4onUsdHfCv1uI6nELsWR+B6rBCEt+oDooQVvToRDD69qk33N0tYB1boad0TB
oEvCqS3XHlOyzvqaebsWAi1BF7GKP4UbrgeqRBggyDZ5N5phU9GEBAXTJB31bbAw5TmQ41Yir0kd
YxFjfdONr4ljnsQ0omI47oNdZj5gQSljjo8r1m53TbxPPb6XjtgxFZ9yscvbYZ17gthfhHC4v2GY
GQvbFuzdxcNJo0ckqYg5hoc4fFRWAcY/QqU5IrRlZGJa1NW7yHiI4WKZq1YDOwJ5sQ2NPzbSR11O
v/gJlyEk2iyibHqbopt0Lk2zb3FB0XcfLH2pMqbQ1UKzvzvvZyz/Td268Hf1uA8SMXOeUV9YPw2+
MYWqrsy5hsQ8FeasHWOeKOfIoKDFwIH0F3khTSgwcm2oFra8p/igIwRaMZg1h5o83Q8U730XMWG8
af4pMFcumo/IpCgihCfseP9A1c35PHIOktLPPpRtgb1wyHBeM+8lwkT/ARut6Qc3EttqNPfCfwD6
adVtTDd5zOOuDXrQJvouCAbJvfDHTYX4yeI2WRQrywsfqnYe/WD/wxNdL7IUdyNxSfGyNNpzTeJs
nVR7rnfbpoi3XdKtCvwO/eRvUqxpbd+sMvY03Lz8X0StYcBFi8AFRZPW2bPVX5xiYe/Sm5aZdwOR
WkY2o9ULCli9S9cQQthMczDbSYa7NNCXHcvchLsfc1mhM7iB/LAKoxKPw/jSRcFL3ZGBO+pHAtHO
lu9jlkVHXdF+tvwmYBcG6OWqa2ZnJ214EbOLgCy5Fvkgw/fFjM0VE+xgqCLFBhLLIhREDZxcYut6
+8fBOUVGcYIwVuYV/TG87YQbo1DGilZqdyPocDBSbJQ6F1h8OvE1pRlezAqLDyA8s1GbwQOpUT3M
tbmcYoNWZgtpueLzQWHQCwbagKnkEeVFW14a9Z6LC/5rS5InIMwFrq6QkPAq2SMQY6UtKf6QNbNg
Ewqs+KHZuMw3bHn0NuoFU5pVysPLhzdprGlxjvK1nATvLVDSNf0JJJwCNVC4r8O7z1pNhkcJn4nD
UnD6ZxPcWW0vOv855fytGPnMSq6qvYeyvzh1RbbBcE0QO3KulOjwe7c42ZrCXmbuVAJUNRd32ycx
jNLN6Z87ro9Fkyxw84E376JjFWNMRiA/oFxonn0Mw03w55IJSvWgde7Kqs+s/oWw0z1AzV0jaTDQ
LoiZnUpn/I1Gf2ckDcNhCBMERi38VK294TUuGHrnBQIYssJp7tmWWHpEASA/TQ+RScRnwBtxonX8
1HSYefroaAiQC0jqXQnIR3tpMRS0JUSFOMQL+tXab73xYROXweeL0UKQorsIsAwTPQBDUztY44xr
j09DeRQ1yek1Uo90ZdfuqjfKQxrA8ELa3R1jmEhegMCn3hfxj1Oc6XJhscWw7Gzn7JLKGZ9QadCP
y/4Z+AKygtUbpdsOsBi2BFOuBwY5cccEgmLETZlUV8cCe3U4p6XKzzaDKtT1S9rIXCq+QkCqJVuq
SyDHZAUcG2x08TvG8LUAoVqO66y/kIy0kkG9GGNUfBH82pjmjNk8Oe6wr0uA41AL3M8wUGcbiQZc
if9vAYH13Lj72Uba+0yDtGhdcOh62T7JkkOm9A+ddGwmYJC1LUTUvQ9ioHDWPpflNM0ubRUx3sHO
4L2RHfY0GtdB7WGpSty7cYqdPrl0cjPT56zkMuGUrLCft/IwdB8eKQJ59+1ZBwrelgTGEcW4Smkj
cNfxkemnoFKpZCTiohpqv428sDUZJVfkApZrZfwVbox7D7MXop9YB5pKuQQkhnXG1NKGvc1iaGl3
GN5f1QGeojQyyzPDNH7OsTLf7H4vjQ/cuFuJNYSHM0U7XhmznRWOWyeEfTsONPS11aB917wX5MEO
tO4qg4tY9eGaJ9VfaUUSSsZxXW9yWPcuskfl+JhF9nY/s4LGg6VQeo10GzEAZeS7j5q5Tlh8ifkB
sXhHxOR2pGuGZAQMH7dE9EDTzCQVz5pCDccFkzkZqFNa9/5+QoPmiLciuNf6i9dSMPP6YrpB8AhS
y/qj9qDuCcg+6/fKiD8bBmtjd2mCg2VP15YkgFYAxgLmoNVIYOdm25AR8nNuU1LMHB6W+9a3r7JE
RB2xw7SYOvCcexUVa45nGME+C2xt6d62oEka0VGtOJuz6J/FdaMasVn+MtwnxfXutwg82muImQKV
+MJFAxE69GpcGo7jJ/qqvTlCmg2fO+hOsvlk5LwEybFmF/Elm/5dQMxRE1K8bFX7z4TlUE3Z+bVy
T160VVCBav3PTm4DNztBPLRW32gVLiy1ldbB5nbiBdFew62TVBmt3382g7AwEiCu4Og31bZ0GsaI
6AH5SlFKYi+2ETA0S/Al8K+Irqi7Y2NCsVegJafLnMQEJ+/JKd9YvVn/3dstFm5+lvNTOz9VFeym
7pITyZIXb5JMZOYaGcrksHwX1aNNUEH2mJwryoA4edbRkTIfLXnxou5ZTjcrZBTtHGum6eOFrE0S
YRCbUb3l/U9o01efXIbmW8b3a4uNhtbY08DbnRdQAjCAKe/KlH3V6vqi0ekp8D1n2k5LT1Hz44Xd
ctYYjA/JI3Czv9F90LJfaOg9U2DTErMppZ9JAKqv0QYAVUIjLrM/uuYZIDnzlXp8HtoT3bseT1wj
r+jFMQg1cu2W24A6OPN3moBfqf4aSmq7+xz0U6zweEy7Jjim7r729834b7TfwTdyYdCfQhS442ki
kTK/MAh5KhVuLBN2akxsmJIHSFxEiB1B2+Yq2glSHWv+UmTWI6RuhA3b3Portbd+uPCR0+nahFcJ
aA83WsTCmCpzQZ9gVbgg7Aq1KexrSU4LKlVQTWOSMuNrMFLw/nv0NELQOqAZHQBsFdZeJkOLntn6
9KP+l05wOahxx3M5DZDcBS1P3unt5ZxkXNUE2JotqMKA5XOSFW77d+GN+BIuima2ZWL1YAWlRGFb
j6m1aPlhzoOdUk7fLncvIbt9Qhnkm/j/8efliTwF/pkp+qoRxnMS/9EWLSHTKVAqffpWDVvkYaRT
ed++Imfvy+nExoLvUKmTEz176q3Nd2W9DYih1dQtme62eaqzqyjJlv/KxKfDl+wpbJBfOUcNbb2V
gWO7oB73x4+cdHuVQ417kEiBvXCvVWubf/OFuYqMu7I+SBqCl3hwQIX5/tHNrgFexUR/89uvMP6Z
6WRu+s/wz5G+FyAG8ALE3XSsJVlyCTmLKJZMqlFH8dgkEn6KCBR7iBW7XSZMJsMeSTwWZxVpPRNy
Cudm1Pukny8b2JETzscAH7lhc04gjST9jwIciNZiFD+jSUvWYPY2LXUtX+GXfJpc925rmJ2Js+l0
Bznar1k2u16+0H4jk3pZhlhdj7qsQTpszZp82w7omKklMPA6AhbEviBCp8jUEp0s1E98pxE0BHom
ff2X4eEMS3Kmxqd0+ijch7D2SQvv5dfqD735rU1AK0PMEHa7ccuTKtcgAVB95N4ZgAOx9xG20gnt
k7lIcdUZ7lnyxkcjbfVZnKSfgpZmKSEXTf05eby38h0smQU3I+mHZWa+0FVPK/HWMlsqpx+3fU9K
PFnde+9WEDT4JDRdfbgbhv+vohjkb66KdZ9/mvpDMzvccITHl//AlawtSWQOAhWA8/smVAc6MrGk
xc/wpM6vnQ8+nUZidMtndvJ0LGkic+EE/v2o/W/LpGZ8D6t3P+0WM6jW8b5nD/0YE6R2Lvk7DIml
6jFgpfThc2NS5eZrBFiQ81Nqctkn9kfJn8gbn+LiT46YLSm8wsnBrKwggTbI5YjRHfQdQjmO/s+C
YRvYano0CEybv0Q/eYRxpa+GcW850MKAWSxPW95yNEQ9WdhcxG2aPLk4jg2wEJBHuCw77Zt+T1xd
fP2zwhYyaCeiGzQkdqG1b519aaDkweXRiW3d5Hs4aYF6y6rXsiZQe06lzOEDI+Ce3NvUfblcBzqD
xliJYYIdFrRcP3GToTrrn2K6x7VgDkjjx8ofbf0KiCSIvsP2gptFmX9kByGQQIgKDL+kk5adWrwf
NdoP9z1Lnv/j6LyaIkfSKPqLMkJKKWVeKe+BogqoFwXQIO+9fv0czcNs7Ox2zzRVUuZn7j2XJBLh
HmDn4aZA1oW1xyGfiJ2kUiNYIvKK4bqWzksjHvZEWBDKJvPIokvSFw3muO8z/1kxBq1Qh3dwkRxj
PGch+mVaR8g8BvwpYTVrr/I3jIqWY/xwuBqG0fqoYosoXuIdqMxbUtIVnocK69iU/bSMyNzpc9J+
YrWGnTCGIfxWJgzrMKemDXdT9izDZK3ZL5b9W/NgTA3a3BgyjXNOokvKasYNopVtFefGSndGW19l
7t0Shhf59OUTIjADStEwgnS9A7oQnBAaR6gel1xZ60Z7tWh7UIak9q3Pr1m2icm6SPfM2+mMzjCy
C58bZkebguwhcQHosgDB7BEl99i7NDMQiGyzuuoPbnGYopeaNMYBB/OE/+Nqg4Fx2y9fuBuudgqM
iMM63qTcdv1pnN45qnY4P540/U/GZ01ZYNDfjakaFnaKn8BwD5mI15qWP1iAYGIL6He68OAN7muM
N63DhMC2Yp3xSAcaFTgbI/JKn8buN1U49fWVY7vLRn62+i2styG1kdbSItJ6VYG/z6xgncfxDmQ1
RSosZ+gnOuTw9DGNuMNch0Duv65lTYL7Xt31wnoJSfHJeQBVke24ApfEC5xYJi8chstZP3GIsRpi
FKPaS5ic48njRriD41pY7FgEsqCKwqCmrp8lMIZauHH8FrXhe8/gp5rXRBAtyv6PUDwz+Erzr7EH
NsEwt/3UwvhYV/HeqbVTy342siHo+sHSwteTgssBbvZk9CUkyZRJ6U+m6DTx1UIzXwxjvLHCDKM1
dpjo5lfXzn0bpgpOmf1UD5BSdDIAu7cW2m6Bi9Q1ypPbMsCgFBqvnaqXOGcWPWVPrG0quAnMbjeW
bS9iA2BSdGvC86yyJ8mM8Ot/ZowmwXpxnJfUOBoeUbCXCoGYV+wC5klNNNwAaRGIgdKKVSfDhw2B
bNB+CVVMb42HxWYA9nPWgksT8DD/Pz64ET3MLx8XzVy5oX9LAv2quzMY520u8ZqwfHLVs9LY8v55
3Xva3Nig9CUDII97D7qHRjEzMFUYC1gDQwFRWhxSCyvVj5VW+yHPt1WlPUX2Z26+zWtXusJxpjKB
SECcg6cDZIKKb1rN0rnwV2l+KynQKNpHDVlNTZWmOcd5PSZzrpJQgpPPB+pNKkbOD2O4xBJxA6jt
Un+1JENTc0nr5lpXwjNpFEWJXWOjUIJjxSaaUmntqs+PLhajEPeJKM/VmGIJI4UygdOuiPFkaKi9
hijfPP/Xr14qTq4BtOq/UH+VbrALu5Nfn0r2rDXyFJKo4JfcvWY1+BzXHPlDPq876OLNRqxrnCpo
3lkj7iKDEZH9y4Iet5vNgMF3cXchs9PxaJYtfZR56sMvEoP3kTsrPd0dy2UkdngMDU5BpPXxGXnV
NO9MMS9URFLDq9bjDU6xENNeK+6J85Wzox8xocUcc56OJB42u0s5cG3+H8RTJKCOwcbrpteQl7Bx
9lMBDnVYZ+pL1awrdJp0G7jST+rvI5P6XQPQGoll6DD3TYpd1h/8+qFNu6hhdExkbPQdoQlIPorm
aLI7T2G7qWjt6MehYIuFb0ep74j7ZeJLcsSX7a39am80Nz850IMbza/tPBzra5T3kXRSNRL2TB+a
Es84Rg/OiimkWY5CewX3jQ/bRHXjMMAoNIJSPHqfn3Lc6n2zbtL3pADPPMEhCT8EX3k4t95iqemQ
ZdncRAzfx4PF5xcT+erVL3qOhI1DQGB45wYuATWbQABIw14ACyE1+a0j0s7Ggt7kTGDCVR52G2a+
UHJ757MGzTKW+4I92mSznUnYj/4V41s/g+hKZAd4efnmzOgNgR0rhUOFwqV/9wfG8Tn+NdZAOZ+O
pBf3iUQOEKjrKfr3BrzB66TDAwKVkPmnghrOohAALxwYp7S/w16Nx6Mq/snZYLqfxe9zhnwl92Z9
6AjL67OP2EHFgBa4Q0TZUSPj6qipb332ocyJLPZnYf6ZcF4W7ExTEy0eOYR8hD13FNnLXzMywMhZ
FMNabPuH5j9a8UowSUt0TM+ax9M+JQN+T0G/KZd143xEkTz4aNMQiyPjJWY7a1ZF+R2g+XXzs+nB
PCj4eC4C51vrMCZzyOYcVxq3mzlSoocfihVqM9hX30FPyNjMZc3mY4xD5Wkgg1H5KeLIbNx9x1g2
719tulR5dA1atI+swQvDd0OlYazsbGc212naNeIjFPdgYn852yibYzj2fN3F2sZSZpHyZogtlweS
rYrXpC3wqMADoJycd+Wm2SAfsKA2jzM/9knDWzr5bwEIZIk6Kdo1/qfJZoNUhVEUu9TvLmZRrxM9
R0MV7/KqwqBUfvr9wPoy3HjU824/7AzgnJ5HATMgNdI22AmJSJ+fdi6UDO2pN1WbOeinxgzoAyix
AA0p7aeh5YzUWVQ7QrGceN9rdAikYPspaH7zV7OSbda7/+oCrxVSrrYFB1yuffXVco4AYcwOIlwC
ArHa53BcN8a6GJep+VWYC3t8keNrrWCyIEccV2SYm8O1wBfh6qfUhTF9lS3E32WW/gy4ZfIsw+FN
QMw1DSBM3kaWyFKuhgpMIdPdCH6KHkUXI8B9yOaI2fvCZ5gwyENfEkrYAp1nv2TfcRTzc1juFj18
WjRPWX3D9qSNJwHtGJ300+iTeTm+Wvj4cn1tIlC21YE/baGT2lh5X4hgyHZ3GxqjgwfAR6hzN4qn
2HAXxJ1asWTgSbM8/DQWHyuQI9vcBfln79xq2J31h+G98wihmuaIbp+dMLvNwbYiaJZQtc2p2Kb1
Iwa4Uj0khj4hdrU4mWh4gk9NfWTyuUIPYAWwDo6185MnH435iWzzKeJfGlavZfETCdYa/qqPaQnd
fdvem+YnauSTyW7VXoNANfgnsPSjs2AWrwVHa+y/e0JY6CgvJliZTPfXklmOaGEhrjwDs7mPflHn
ANua0QHsWdHf7YK98DU2o2VvATkw8ekXE3KOntX7ajC6tSvTDQJJCvd/MsJorOsHIbrFFKSHIs1X
DWsyMX1i6mbfVOySOl6FLsyGMSNWRawzDfRZdTPL7YCk14ioUgbvoOVsS6x2aw1sS6d8UzHTFaTr
Zuo9Q4wqQ6oxvhI9QqrYs/sgKGaegjXK/9AgxE+tWkTFiRAFgyTJGAc9LHjRXDA0LEWoLUn6oFn8
nizOVdCz+Gvp5uvifUrRcp2IqwExDUve/khhaOAxXPgV/qB59s40LiwY9m/qHnpWcjSIge2qeuMM
5HcPhDKNLmveDvN+xI7hJzEUZw2eZ3bRyfQwEiiEHP1J0BBXgZB35/s/fUWunXkBZKCDIZlzRuSU
bCs1ngYQEcmlIuuHh5QxHdarQUO63EFWtlYiHg+BFaAdSlYmMhrdMA4hDdTsZK+5gRBBPxXWvZW3
LH5LoCiMKWMs/aXDg+0blwrbHHMnxV1BH/HkMprXjbuPgydApRhG5XLeosbpKWlzaMbz68p7QffJ
hjHUoaSzOe84aKbipnCCEsC20CyU1PNqAqNVZd+rPH9pAYr5mFd5uMCTqeopMb0v3Co2w1z4bSx9
NNAiRO8t4wL/FltC7zWyD5538JI/u2H3SYsAXaXrSmSL3cISJzc7EndB3Hn5ERpH3AJaZtOQcuUy
RI5GHVr7wBFJEDfbcjaiuAfNGHl4kANZqvSVasQGLSCavBcNBn7T3yax1PVPo3tx9OdAHRzut2g0
qKdZl9mKtl+rGX+SRlwG5rHIVwVmWwCSbO4yTWxrfXpP4jmQifGnhGGbIIIL1GdgXsBH6uq5Ml+c
NDv6un3ybLWd1VVVzt6YWofI1/AlowJRw06xSBbil6kGrh+OzZAnhjmzt6olMUb9sqSDH3fZTPvw
In5l/2KifG7dmx9tqkZfJfEhY26Qgebo0ceImR8GJlaycCrYjhf1u51vDD7LpNp77smprkW8dYWP
muIzrqj3w4+UQdKklb/E7CLXYPnNPsrNM2Z4w6FgUiHjW9OCbOJrtD98/8pnAa4dm8WhHPc2mOyi
W7c2mvd21cFjFH77VBunkFEKqxd0UwRuCQRsdG2nUHtu0WkjU2NVlHIHT/omsJ/hRHcdRRmC7IBl
j0nlzA/KKE4XdwwzGf+2Lnseonts1FxuBZsL+Nn+eaheaXsc0pYsSJ6WYuP1anAaBVz0kXubZQ0W
gybFtJcY0A4xY70a2IFaUKQ6ZEsu6xQn+Y7bPyguVZsCJ4bL6ZH+zZXexD+2LLYNvoEWxvnEoN2q
CI8aEXBkZ83WVkXkHcSU72pM6eVcpUpSaI8TUwGzyNdCwlapwDvJfdyuE0IcdZkDi2OtCnOv47GZ
GmT9HnqtyfzXt3jJw7UWA6dn5cVh0jIrsrZNP+sz5yjxaWE7CePaozHsZW0v51YFUM9ag8VsDcew
/x0j8w3N8Y5DcllG/tpLFaJd2qazDC6W9hzbyanXfRoo+6D3G6/fjFC2ZMICSUeyU9n93mnIa+BY
qcWm1B6pxquNSTUfP5A0hx2KDJGjMfouw9cgiHeyB3me3DK7+qnKS22rlwSsb2rs4uBQ6ECNDqn/
Ntnqn85yRVn5McfMO431rkFKWzQcVwF9lcO9URXrvmd6ylFAVdTqy5CVmF5+T9AEhLKebdxoPqer
Ni29bNWF4A+AhNkBCvDK+IiYKytMywQjY6PC/WpMz9zubgrh3n1DeSdHtJ3A9nIJ+OfahMBNp+Rt
xI2W4XAuZUJvZpzbKnj2gQiltjVjQSqKYrlNKu1VBvNAst1kjrkKdcoqSfKHzpCgDcJlgLFMkYNQ
9DUS843e3QMDw9VbTnnZV3e2ul108ZL3Pps2uFRMcbWcYCWNOa5AfYW+hkxmPOrin5wbPo+s67Kd
vlVk/4LHXppImu3x3cJe+6TVa2V5b4wru47JYPxbey6RTRTBoGIzQXw8KfRyQnkYggSbXiejtrde
7P6L7HB6Cji2a0irDQH0rcbtw3xHYaxQECKHDtXxpz5oe+grXFSsjbgGpP+bFW+jzgqGELzfgGgb
LrdKvYlqRazZonUbRjLayjGvTskO3bhi4F/0GZDVKfXPegeoI0pn4cCtMfXPonbXdj1sMzLNomLY
anmwIbZPM6aTy7ddF+kXIQdlyYqHvszod4rjg03PrGqHUbNpZb5VoXHXwfKgNUA8HiLRgEmJ9a4z
nks6EgcYd7mO/EtENH2zgN5nj8/UhBheOAm4HJjByv4LxTtwJdNFcWK9tsV9yq4py06cxLPXZh3p
twEP6sQUXCCYVHcsQ4uKL+P/joecqTT7MxlV2iR+o4NJRhTsOLMy4rhQlS1s0tzNpiF1MjkE+ooX
6IxBak7VIbz4y0YgS5Dld1fh6zbrR+VHuzRR7xR9cYNyiRgaktIjRvMRMpS6No+tJfd6e8T2/2ZV
n934cFlQG6cifkDbZI10LcSwrwCiJOwrnVQ9YBdP9i+5IVODCGdeo2h3nIKriKGw739OINnKXSnP
CamwKD+bdVcaFAogHNzmWMke4yAJxpzfc7UVoeTyv/PuZVRHqzpYRD5gB3xM2W8RYp5jTFGWatU4
uITRJmJxcQf+7EMkUEY+wEbseh4HXUGw3eeKfQOFUMVwquKbACRqIWP3alhoyJ4NUy5dZCmoycRZ
87jfa3c7tfLey3I5jTtNsE6tAaFsmJUdzO6jdRkBqvgpNhnAlnyK4NFd4o+4jGJFPtLgbnxIl860
SLVkFRYV9c7FnS0OKbE4UO0SOCwskUUXnCziXvvg7NWXfL6x4uxgi57SEvdLwZEIO9w7tRa63dkA
NtxaD4U2WyHkHmm6JdTWjl6wqMwrCf8zln91uXbsSzbqTxVwrpBJTMURGOqQvEqeLK8+BwUuWNwE
LYOEgC++0Pal5XOnhDTUCKtJeUjAWaXye+JwHIjdFRx9zHhdsFFossFmD8cM1JxRX+zhDRCcme5M
dC7s9jJQmVr8MLsdd4mBrWFkCDDYs6gwWrr2vTaHB2I2htBs+nizArJScu1bMLdAG4DU/Z7Bq02R
AcpXGw1hyt/14dUktVw1/6b26sRsFOrfSb720K0M/o5f6bF3UPxXKznI6lWEL/xvkdmgxMGlRCgT
GyhQRYhD8JdUs1iwb44l3gPEHf1P4sTXkXVKJf+MGtWEiXatyM5EM6MQG58sfQ/LaUlLVbn7Xmyn
mvIcMH590LINAzwI6CnmlGtOYBg/xjJspvtMnrAYd5hkFhbRwfGKjdE5oLweo7hX7qmAbKmvbH1l
dV9u/pVwodQmmQmG2Ih8P+LDrpH+8w17nrHyoR7+v+Q/9NaHHb0nzouJP76QDBT9jY8KRUww6XW8
rO0pDbY6E1ud768lC0DhjFRcCpN1EuM5x7jHMamsH4jqGrh/wAQobJFrliZSBy3wrioe9HNYE98a
n9u8XxvN3GnNOOXMuuE8vargz6YeG1W6jOwEFEDxbJWsDRiUIrxuNhQ5G3L2LsBDTuTKr0MMfZH+
7us5gnUA3v6zi+jXk6sMxyHD5BBDQ9Aish9gxdSk5MAlK35HL142sM4M1OP1eqT776hEWg+zeh9W
18RJl4VLfQjYzK/QL7jT1lLdgggI0gIZB5NWxkppMK62S0LotwTJYkYu20xwU1i5O9o7jb8GNGGB
AK2S0XZTKSzR4GL+EbCzqe/BuHosUyWluelfbMbWfCDZTJDB/mSqn7zfJsG2YI/b9doePPpiYlBu
EMKjR8+sl55U/2EF4y0CD8CwnlI807H+utk5mj6VgeJwtv7hQtGavyR5jHny1g0RszJqM1s+lyVr
LTSRLcPQsv/U4yPxUbOwI/ecmfUHpHSmgg9E9v5zBmsXA+mQASQcxTyenVun7i26bQIYDfJZDYeJ
qrUsW/rocN85lwasqch3kza9DvkLzwCNIlLdlWUeDJN434dEyUr+L6oxtDC/A92gVSC9G4j+a5G0
eO61bN5mc3BTlSccDwAzaag79la8cwU6YpM8Tc8ZyXQvdjE6bTZySw+8YaIYI2Kl1dn4mUn9OaZ0
1XF7BFh07jzagzMmbVTjaEeLq+cjwLYXPmWOJtkXEcvlQK9KrJvu/XPx4oaNr6/qccKkw+oZDBDO
on54xNWzFOxjkmOvxZiJXX4v0oM+2kpw6YH0VjaRiLh0t662Jvnvr7D7V4dKLkL7kiITHuw3e2Ks
zc1hZb8lryd2EbrVzoxeXIRGFnc60z38Qk8ujuG0IhWsSvHYJ+9u85eSoVaemobBdr8O3Z2vU/aI
TZ+9hCRk4R+FUSKh4KRY/1xad6auqXkOyY6gGY5cPMT8BinvAOrh/ujQAknKTBUNdnrxUCh5AbTV
gF40H1bYHxcZr4ccvaVZVizr1Zy8GKBMjJc6E+DJI7C+rXYdewgTx4BZI7ryzZ2G1Qzn72KgV6hY
eLrdtfXfHFBkjdevpPYxaO+xe4lG4NDGuuvi7WBWiM29K6cO05xNTQ0EKYhyDT9UC/GIIHFbu5qt
yU5brLRpQM/8ii6NYSQTun1dnlr3bJKONG97EzLfY35XxkwKeICyn/sgWkfNv3IM8LnQprhskYNh
WlRitjPah9yHljMyIMN3DLyxQPmjWm2pyHgb2SUbbF3GqV2MPSB0LlsO/UMykdiYmhs3/iGF8hQh
48ktVEva3CrVKyGGU1JPOxtklz2492AMtiz31kYar/QoPei+u3VCPm+EfrZhE8HCF+vF6xKtQg9f
I5QcDqiAh+TXl3j400MFnqr1UETPmZFWfsJ/trL071zeG6RDJlnhmDR/Bf5FMPToRSNaHmauAqGF
a1gkZ+Boy+Wy6oHc4HFgEQk8u17r9bRMCXCLHEZeA+dlTXvCkN1raRgn5gVONm4kuZWslVDnSntY
ZLhislvnQLFgc+bgvpExXq+aZ2Ev5dxEsl9m82gPu9BgIQpAJFgnFDhF9M/nH9PSxadd7K2jKeAR
FRgDdZXxKstL2yL/M+P4MFKKCPx+Ca7k3sWlbNg4jkeECXQPvcmEoRQLy6p3+PU/M6N61xz1bNBb
EfJa7XLL3eNl3dkdJc7kbR0fyqmbaH9jDATTn53oSdgvEzXtLB+sXWl0NRvt8dPXzX5hJciE4Itg
cZtjJUWQL0BjEJJW6G+hkI/YEtHCmUVz4Jb4j/Y5MphIM26vFuxbrrofaKuMJgs4M1OKgDJnhDi5
aApb22ospFQ0LFXmHtg2rrFGn+owXvUpAsoiWxU8y8rAehfWXOymfBRZc+4nmzmfQE/o4RgHoOzm
zbtjhz92Zfxyz+DnhSAFhmsRl8QduYxMgiFy6CYbeC0WOGNnUuhKxpg12WS+6x7vAOdv0QYM3L1V
GhNkzSKxKXs0NcCPR9SlAET+knhod7pJUoWpq8Vkkf3WlwSVJS+twJ3ZEVreZd9Dx+wZIuQ28RB9
Wfo/3S1xMsBqN5wLnhX+NAaJqnnZ/hN9sJ/I7iytft3ZxUbqzhv8ps88wwVfWTlzFh56PvV6Gh5+
qvajj2nTCXFjglfPzP0Imsb0h5VKuGdCyLJ2/ldBZXSNaNvgkk55ruLIaYGTAwiweYOl3v9qKl75
gbj0VRit0hqCdUcO+xBy/wAKXmg9PkxZwOjvvoURTeQmIRArrWxh93T/1Motw+iyA82rpe+mw7Ta
8qkLPUHkLmHpxpxHpNEGuayUAyjWgQ8OkjZFldpSZ9wwMr8wBSIOsO5hOl600tobY42JzsgOmczf
40Ac6orRbECqoyusQxw1MMqwEjG6iBzr2E321q6BIFDtZIdpZHLRmeykPP9ki3DY9mjdhcuYVzdm
2oOx72Dp44OjneOINctzI/qLSV3hWWJjJcxqRUxATk1mCX8xbiSdgl1oXYtrTSydw9udpR6a3iJZ
yrZ8JhcebWqfMOqqIR2xyo/CGGWRs0S96yMuZQTqwcVtw2EhgugY9cZGTaCPU829hXr1Xg/+BkVq
v5Si2c0glroRyypsiIEEKtil8/ya+qegSzBmb9wk3aNTOX+Nj7BcDLRs/JkLHgcsiPlHkGIB7Yr/
DyUctr4KmF+Wn5Hj/SG5InMitn/K2PkedMShSVUvwgxhlT4R7mr4xJZDZ6FXIbuuHMxLYeGIqYtP
n232ED5L8083GYczB7AQdOoudHeTxK8YAaGSkImWDe0gkO4C+XW7ZMq56SbU9BhnNI1ngDQ+Vggp
M3TWwthLW5PkQvy0kE4TQhO0FHIKQS8VTko3+dcwZAF6fSqx9IRoh1T65eEq06bvIJpCJuAJ+dnl
rpgFczYIQzRFEm+Sj+XbCva0dRhbOGl4c/JlXp/q6QwJ9kUUUIGHeFti+6FfCF7pXkWy5ZbCEOyl
K2RsjH7JHF7q8iGzNy366NKtyS6owE206dvVUCCp0A7C/xhQOCT6uEY3uA76zw6iVT7um3Evst9Y
gFdyNBz5hzyAxHJuWP/5hIC5TPDzYu+MfyEOndlVl+X/zPwUoh3zWp5pfMc56DzvULXfVn2cW+ww
PVbDsciuBp1rzfULRbCtngJYutBnHWJSR0m2h5sc3NTfVgXJnvE6qc4iPQrG21UL65TVmoh4d827
o7105FBpCpEOEbV4D4vq5odvWfgWd5euhBLMuP0zZkPSqr+qeytxGHqosAHEPNnFPz0k0OTNahDq
8EO77Q74h5k9IrYwGNmgFogs2ARzCYxs6strV4oRVEvaB86tpYX2OOnvVX1K5MmHugvdIQ4hpB7i
5JscwaG5OROpi2Rfs+S1Rpr5elzUCakxnb6tSr7PcXCIU0yafaIFJ3joWEH64mTThE/m+PA7NDGR
RgVhyQ2refz1+sOlF4Fai2OxfCsyZjliUg9HFmtEFs3ajb8sfA0m7goCMrGrDFedkQMyeZoyycoo
pa1imBEwD3JChv4nJ7/WwIe9liBhN9k0Tb+bC36PzIOoOqnx3tuHgbgzJj4L/FmtQoSNwchHleXY
v5r5cMWjiYuV5PA2mAg0ON8KwboeJDmE10ED3DreQ4uIT4hAIJu41uWVaPJN5uFeDPF6gtbn66EW
xtk+eY/C+XaAA0TFQhZHd1iXJr7xU50F6wJbQWQQYmFjjozrvRfkGzI86J0J5A3veflmatva3bXG
rXZ/KGHR/kA+0IEScJAjB0B8gUIBCgBw3jdLYDNFlOJjp4xtUpaWhrcWvoLWQZjeLp+0BSm0i0CS
Nv+iDYhdV+WAgu7A/bX22+c8dbEz2LAeiw1cmMpnS1ktzHodjDsBZoszT8a8yeQlc7qwSZ82o7Gx
qwvG/qVTobs1XPfR6QIx2Sz+/yeb36C7eEH/FHasg2p08w3d0I/L1Wun7FbD8TUN/HOAlLrFCdb5
A2Mx4gSdu+1uzOkVDVzFK+vtx3Ab2NvWKZ6NdvwCO/KpgQrL7OGHq+UFCx0UOy/7a+1nbXIJr5hg
2oWIyvFGOBdMStLBdsTM37XwkrJIBUqVvyCgoU3JXrls+Nk2Pjk0DTPDnAi5bdDjMbI3GjsCjW8y
Vyvb2GWhYLe2GWVB8xFOu1aCcrAlzU+u2HsQbYD4PyPMqOvQ/hgeO0vo2falY1c0m2jzMtxJjKDO
8F17/wz1hc3Jd/mmFxlUTT15gI7DKsgcTkM1wdVFGrCOxvRbcYO4iNYkrYajERznlO8GwqvKdV/r
gMV9UUs2Ef0i62A+NQnT35vWJcsYl2wmv1pEdHVzasmZq1qkzAHSXAufAFV2rO1omx59o1Zx8u4h
TigJRMKRsC4BDWf2npgtfJwv7fRq2VSvEegn4wtHWqMOHnVznnJ2lLuWFXVJQTG6r8r/rmfAOCFc
s2OxYVJM2IxcJcYvqmNFbEBoI2VkQWbvy/CXSANd6AyLC4aL1aFpYX8mOpxU595BlnEgKWMUu0V+
vg+C4dWrELOJLxlfm4BQFwiBmTrHNSUnyl8+AYy2iLTEKs528LCQjtU2yjoNIz5i83B4LjltXEo1
QxenKQOYRWgC7bQK5Dpsj5l5HcoXRkN+fAiZZTBx95p90W6SboO0zPLg0ZG0Prz7qBOwYYLvb9RO
NjjONFpbtOLQxVb5SKKEQwZHMpEEyhfLAk+9z0KDHg5EQ6Cg5fLTdmx0cY3U4YYu8p8CqWSSoOg2
D1BuFy377YGnanMzWNIBkeGUKrTQtdqakwPTYt7FQUzLv0L7PWR2EoOY9c4AU1DOpRqSh1MU04Az
Z9EOcY3PelvAHERaArxtOyBI8at4R8ZHMX2iwxTG1SnkeTSP/fiMKEgnrqYLrB34EYY4Z0Cysc8R
wSZW7FuLpE8mlei9wLoxrnLDAuY4nFXUbvXI9f5gOhDLXYUvAP0ACeYbGqZlgHaqXcXtrW6uLjw0
En1FcxzHD8lyIpxtId41RZFZNtOyTGOO1VuHMDhE/mIQlq5ZzlqVahsrZx0ACaf6eo189zwhn2tb
jiLmWnp7YWl0yI1fomc8RSwvAowZxo5EqdAPrfPPG83Xyan3DERXsKjZywClTS4iukmu5qJ/hdAu
7YuGLSfHS5LnH4LksJhu/K0hoNLqyQW3APZVpPjW7z6TZav68HvuOWguef6c5QTZzYqPzzhjK5b1
G1v+m4dBlfhIiu9ZgaVdIRRSFZIaR0ItqYGUXBmdPJk+KxFyevXUbRJRfIWKhp2/4myIKbuD/lKK
tZ9hHDE+8gDxTnIx83ppA16L/F/VHdvweWyecaQPabosOyAhDeffS2G7hz7Cc4lgoMLkiC21brpb
63vrftokAO97KnzeZbl1USo3fr4a2mFVEEESjz3PU5Kjl/noRkqpHNdpP34lvNCyQ7ng8zBFVxN/
esv/I0c0GiPEG1yQfjUtQckCJh2B55l0ktNiKqnv0S/0WHT88IIqlXZuXBb46gePOQaqrGTAcFVu
WN0uk3KXQb+HurzrJsbpAngGuaWjyVwfXk9AqiDCS6upFzZOrHoWllpfPVvFVOT0urtYkgPCOHiK
CItPDoWLJ6e9aJLUn02eHqDPAxdifQGiFb1OjfOj/OeSKdTMAagsGDTaGt3s6CA4S1B4SjhZQMoy
h44B+rQGY15hwwKVttbYBeiUcQaIFJnqTGOe4VEupIpZobIyZMfaO4hZ1Vdgocv4cToEkiyOOyAd
lX+U5rVgl6kgFCd8qlXx17OySaRaBKLcWmQxOzwEwvXOIGb3ASocky6psd/NkqpaT5jxoyZzxELx
2IPeLE+aDgfCKXZVp7Z9+pOFGicNODlHIIZLlyZDktx5LdF3ecyOaw3Rf55tvLpYy/oL//EqNAkS
yX8zP0EHnC1B8y0c64/duBeSTnJq+080aAF6mfCDe9IMDmUHF4cPC3lQGzP3Kv/QEGni3mFZLxwP
Xfi46utng3rXPfUOLdTWmm51FWKZcckCP8VZuUjZOeAm4WFhgdTLTSUHZD4aYypMJM29T308Ud+W
D9wLNCSxo/aH1lyzORBjW3aPVOqIhvtnd9bcNoR2kp6mMgw1HLcMuTRyDBsWQBMBguywmTap/uqE
eIJ6g9cMBfNIPdb8tsapH6GWrTrnWZPQRnzsyfPAQrFbRq01kjgDh3tXzE3G0D+Vyn8xQHI5I/pe
jvX6xdIt8m3Q3DV4wdgVDdaZ9novhX/z859cnpKkJvdSrM2cRS9PSE6JFh/cFhhEYwIG2sBj3MS8
KgKz3yiGe8zPkHTExYwXdyIRbZOSYEYu3fDKpFIfCIbs0CRX3gp8Hzlm5cYdpgOf12tRRwfRWWvL
5aiYXvLuzfZOZRNTULMN57iaGsqteX4+ts16ykEQ5jX3ert05jky3Z0l1FplhBTdUAYcC4nsKdrW
2brR3zOdfACWb82PCKrnxkM4QACiuhOUk3piGzHQh4aoN/9xdB67kSNbEP0iAkx6blXeG5XshpDr
pPdJ9/VzOIvB4A36taQSmXlNxIlT5MJ0wiMD4ZKAhBfeY/4nY+TI3dbUsSnyZC6VtSyzjeLab/p9
75PXN3wSuC1GFlH21+huunyOjUMhuBMtVTLid3vIjx1aYEtdckYLhgVDHOFs0Cx1fFauvLvUpq2L
6uVbcwgrzQJ4aJy6G9KgyA1el82hLoLntvbOpSQwJkY5wy/AGKhUu25Ye7o8onOVwr+0vnaua/vo
Fd1e8joIgo8UMkOMyXOWZrSdOTTECln4Zdu1A/e/2LA+i5qjxm3a4PjIuNGn7Dyod2e6S4eULJRx
mIb4l15sQfuGYJQzV9xwWfBUXD3zLy1PTBTzhmvuNiR3rQBjYsUAKczYP0v3s/PXtnEcIGSFhEp4
lJ3GSmBPa3AK5++1463K/siOet6n8//oQPKOOWGgBayrbW4e7Ain7j4po+VApZQT4ghKICMhjFcq
epXyHIED8duvInzOxA1YUd0TE2iRUoY10D7bRbuu+rPBJLfIgcVIuRZGuDZof6FLq1vqN3hiPFFs
Y93k4dBLQg0gLWK0KVbxYM2e6zm5xl7aBvHOVUXzb+HY1QmLwKxTlp+9MTJlQYc0YOLIVIVlxF+H
HhixRgyvTVP+dTUA8J4hheXn1SGZZzlm/mn5b9r4WuOaqb/i7BXF3cR2YrAPMnOxnvzp5o/eNytG
N5sKgVrPiEFDJ+vZfwFD1Lo7d9YwyyCfUoI+OD4B+Ai2OkBkStR5VFmh84F1B0Y9V/tPFl5N/dlE
fM9uDtv0V51gWWxOYXHSgh1NtBVci34/8pW0es+FZhbpsrY58/JDNKTnMtiO3QM0IiDrlWkyPGcR
Z5Buje/X1irMjKu+7o+G5KUPpmVt5WgySucUu/NsCdQpWQd01OrZHN604WOM/4X03ml3ju2QPu1o
UqY5o3Ww9AA9DjwXSEVwlxp5FzhEFE6NOg0e0Lk7aL2kG7bJS2BAEnShNxQXj7KNfZi1t0Hx9Bsn
2BBGAIfIAB3e3ksdvdSxU1TS4Cmm+iQYq6XdixG+IzLtFqBQl7IH/zDQ+kxKws8ht7q3uLjmVC3c
Gq5LLjacLTEdlYSj6pMQsvIrlzW3s2hoQKaK8hMz6MbJw3tWGR9dx8cUQXSo3+1YPjud9pJonxq8
7ULiY/AZLJPTFxPG1qF0Z4q6DTBINRxAXts/Bf17pH/V0r54hoZB8h7y/ri5s+8QZCpEXVVmYuiA
AVDi/6+mtubJTlcu15vegjWp66XrbwWXpeX5jAAsJuDqjckAEi0W7zhdJzeFdcVPwmGso7glcYSM
gaszn4LmOTPXNoqqYTyM03dv/U7QIHLBBVXg4DJyPK50FQzCIt9j/0U3H3+3jB38fO2woQoozyY0
7cQ0e/eewlDPr0RCe66+bmhwMl5c7eaFz73xkfPoaCauIV7c3tpGaLZZy1EyqYcvx61l69s+aXYl
xNEugOWC2vO7SIiDRhQENozkXhOQ10ik6i7FolRUW5ZhqNL+GvPWhiR1YCkaapz6j0FNB63Zes3W
GoggGjsFWoZtBYSCKocox7Odc9Oc57bIpJx7CynbhYG8+l41+8STG2olZPDAsOZQAB0sW84fKy7l
4CE5Pjs9iwRiR2EweAJ8suTVAwM1ZfYmD1+q7rkhHdoz30qoIZZAdeuum+ptVn6MihRqjOvo3nAi
rLxqFSHUhPuZhqj/bct956bBqkHBj7IAsdCYhhvHGKgmqQoQPkFi9JaptvccKOPOw230DXLSx4B8
3SShLPl0qWmIB9h6tiTCuHnqol2t7SznUheY8xgLDJGOEixfu9DBsPJpFGAEfCGIXCnODe/eIYse
XLScst64ffueVZTENJzrqUWdjy0xqoETEWMZ4pIDCtutjfar61895713iTX5sXC7jNcRWmsCtdm6
OFb7Y1k0w6ysnag8C/PO6z41S6d9qfhC07w3MbDjOSAPQPMqFqVUWqNL1ANhGMwTqxzKz8y/O1p0
AB5CDAOH8WpC1d5O504A79c/pJyW1rC3nBvE7Y5hiovyt+drdvHVLT8qrubyguoSDZOR7rOB7PVn
rGOfmuH/ZFinZOhfOXwXqCnZD7SUHV5crGZmbYtMIEFPEsedQ7ryjH05T3qBMDL8nKYfnwSMoT0X
xEd7W59I3S59xf83IGMahm8nf45Bbtj6MxJ92shD0U4L3/s3cvGDdTWrY1qcaCGWs/Owg3Y0FIy2
A3tPTOmjaRJiVUQQrxoEFBWrWb3Akp+9OEWPaZYLitWDTbhGNwZ3YrqpBihjZH+Udunw/VZMIxAK
mUGznggd6QkUrBvs8hUjsdZiUaAn8YeNkzSBGY4PwmQSyVA7CG9WJXh58j3IzoXf5x6ahmAj5kkl
uEHgRBBIoTY9TcbGbcgyAMPQbDV3G7GHpyUCqkiWCvKKpTsPpcYZKNI4xhOre1N9wO1+6svo3crk
gRmTox1YSWbC/tbJrF+ZctuAu0Ap2wSdjSOLeepQ/vhNyHzbPjHFYqGQI0+MloXWv3d0TGz+DO2b
TIudQZiGRKqEGgxxX8qNsMrzVRtSdmGljHYZo95gX6GPHGT5j674tacz9mr3MSkazEnsPC+HaqAz
AY9G95jQbnUNoArcbNX4bTe3KiEHpipfQ6rewdL3AcNNQr5OrXkmIrmBDpnn6zS4C2uARE8NCHZJ
UeVTuTcNwkTzUmQvoYPXpluphLKbBejAkgCwa+SvlPYwp21MOmRyHrHglqG70GI2uPqLXypeoeLU
RYBbH4F/dqIjGXXLqkHffCIhxmASYxx5CuBE4y+GB7NSzjFpiIA6AXqCNk3+6cS4vV8N7R7606TA
P0BrczP2s5A5gYVzVTJnpYywBpIHg1fZ732LIcqC+5YaP5671GlbDl+i1HZVR1/nkF8MIKjM1jF9
/ujVVMhom0Qr5xjXp7bCQujwDgckIiBs5VO06d+oE/jY4p/SZkKv6kUqT6n76SN5lPeQ0jtnPKqn
0IsI182fU/NsI+HOwkPjHRq11nwPEAY9L4uk5kpOca9rGD4DDjINEcMLDtZ1B7FBKChY+Uuo7zJ5
zPhRTHNFWst6sM4Bv24LXV0ZUN7U9SJI7lHK5Eh8De7HLPxwut98+NGnZ4kW1gBMrodMyXDjOz+9
9edonPfzGRwLRhAg1tmBtAzuU7FzQGbiXVTavubG1DIq4H2up6zjQsAA18K5OMlzjXg/Gg4mMUrt
l+4Dj+QrZuNtcCFRiurQ6S7LIWjKmLKC4KTrp1HkF7D/rGZ7iACcXJzkKVV89OIRmNEgw2PCpruL
DvUP3xt8BS/X1iL6rfBWOmRnZ7BuhzkvpN0lJeIq6glkpmXcfWldspaRc2gCi778aBjXFM9gaG2I
tpzNeUAPUFHG2VUj1ivDsJcas334y2Ip5CKusdSMrWO3OK3M2iDGKzoBZILj3jOr5GaFwOAVK0/s
imJfUhliNc3Le8t6LEOSkdj/7OHDK65Dtk0YmzTu72j+mfHFUWfJg5Owt5uQr7oOegssrX7LbJH6
unZuTHfey7w5hlK71rY8Fr76KXJ+50x9plTfeSHMXsjMedo+jIxrpdSzo+zHnelrT61ub6UXk7lG
ieHzvbhMulLj5hdYHePgXDYEqhkOSCCypKo4/JfR16aKW0lW71jG8Xmq6tkxxLJvi11bI8YW6cSa
JHwb5gEBGUfUeNMTyQBMLAruEAymrGyMknFUcpyqWzByfBAeIeM3Vsd3OwS81MBBnTrF4D2jWNHU
LyT5BakGuEUbvL16NyziBviiwPRPxG1re1+RAeZkcKnRdQgY4G57oFHWHf/llRAIn9YW7ifKfBH0
MEJchXW17QHYYCnkztwPRrwz8Diwn2bNbk4fUY0kCwBHKMyvMk0PtV4hxTK+9Wx6EX6/1LkanZhS
tdX2seEefM9Zmz43OlS7jWOH3I04cFOG8xoVX23RBvnlVouKr0Hmp1554UKNCZyF2WrPam1ELG+Y
fQ7GpP1z6vKAXucRRJpCRC7PJSuzJqVRQ5mPP9ZYV7C7AtohpRenqcQ2PpHBrnImagW+R28VuTGe
DZiRDamUcTI5T42B8wkZuVe4//Sou0xm+GoO3reO86qo+3MW94fQQIhuMWqJMKl19llP1SaLi3gV
Z9XH4JdrbQzWtdJPOpzJAGESsyX4gqhG4Goge3fVmxYwVKuVszJKg4QRXogssIiMztxr4QJ+MFIG
hAoXiCJ/gSED2k0zHb6i2nOW0k1eUMUwkHfybVSWGz8l5mMIdNReA6aOMMnekwBCi4Uf1AD8rg04
SfMKZb4d04JO5DnTX5+MJvscsNWnIYGoevNbl/BdvYTiMJpWNQt8FbZ3k/ymnmpQjkRopsyWsMYO
Y7Avkr9O6p8dorS68o7ZGL2TFvOIhHjTu3ZvQAeScyZLp7FZbMB8mVp1FVWE5TqCCeT44Tav1Hno
7F3XctG61Vs9NRuluGN6l4Fvo+t/qUAqag4TwxfYiJYx20uu7eic7Si9uBGNfGh8tmbtLkIXC0zd
XDkALpYl3uvskwyqnc7Wr20eYM44naPLlOLG5KdkS3QYinDvYjWyvdeBYbsh4baL9UAgmzB6RGf+
E2OSug5PPVOwJDxBsHU8dR/qf7bRILpDzmlaO03+oPDJq3OkrhMNjyWPFneghMDBD0PItpsmJ5+R
2WRbJ4U9RUvN2xRpb+YQrlgvpUxIS8732f7jRvZDQ+HtpDCT5FvJ7RbRvOJys7K3XHuVpCk7xyjY
tBMymQmCEUPybM5wOAnT2M/pe+6q5WnPXYFMhcFtegysz9F8GGhpzPyvBfNXcCR7zH7BG7HHqWJ2
SRg1fLZzyZ+yvDU5JiIkPTWtV1V5lezyYFGUT7I85O7XJLv9MH3yAHOPIYEnjkON+IvU3jQAVJg1
Tz7UUb94TSEvlAVfjfDEz1mQ2fIlGhpjvTu71imkszKObnwmjjWBjVnRVITh99Cibfc2yZDsx2kl
4OyEMBTJ/sGtq5KvkPlPxrQ5wzshnOpH1eWyYFA3j6+KQqACg5bLR0xJkJ1osHbR9DH66kWqjazX
FSusDHAbLt/K3PbGOuPB0q1NNCSnPOHdszhwmCLQqozmLtIjoMI2r96wHbmsa+tYWMdhOjbZ2hYv
/ghBjTTstsSzjaqw+B+paxG4Vg+noeU9uLn9iiKX5yk25jE/earyO8FdlXBydLNwsKz2qld/Ke6v
prbZTgH+G5de3xw8tP1+dgHGFiXgLRDnsY2BEpBvnW6X22Q/hggw0rvoL1lzLVA/kAuzJHRo5yZv
TnfMgxdn3lieFGOQZkzPwheEh9oLkd1ZwB9E3fzoabR1ZseEX95ckDYl02SHfxsdd20RiRlrUv/T
bLgWLdKIrNT8BfXuFjTuJSKW2QBgJ6eXpP/IW+0XwGFuvIXTUpvr+OhQN3Bxr5p74HOLY2IBKOnB
JKNCL5LfjvNTd9F/50vL2GXMtbs0gfgJwcI+9Hmwj8ZfleqkqqKQzD/R6BgwwGK+i6TK3y2OUaBF
qzy7dRSNJZEV+nEa3weyBftDOyzz8uYHpALAWqw5JLHloc8hHeNoBTtVr0uoChETEspeFud6fXK0
XQHcnbAXiwoson4LHRZ54wSZl4GWaHx+d+fGJdIT7YAy6RI9WNeqP7YOupNgvFFCdCG5H8N6DOCs
mXuee4KNsqR5avr1QGzJRHVZpZeKi7/Lz3Xz1hRXWwN1xIiVVtT7sJBAJMCEpzc4I8gR8LmZXIzJ
9OSaey59Wa8ISnY0fvUvRfGKP8Rli01ZgU4XHkn6ylHIoCx4mmw0QaNS8LY3ZYG+FCIUGkkIVSB3
DkhDojZ96DZammUleM4580x27clhyPyz7/21aQxsUH5kLSFVHqPh59CH5sEZKMSKdRAbWXrATq5c
BkqN9Y75bDFONqUYQVHuJiBaDB1QMXOivVdmulH8Pajn1ld4RQHhXgnMYI5peydRuYcxQE3mJfpT
36SfrvROvWSckU72RxKxvg6qt8DlszT4S2ID3aIS28kwQeBqGsIZBOUMpDBeLye8REY+zVvFh51Y
BT2+PSC5QqHakpcujWZNmtMXxOVNHdPmmejUonTaDVp0QZi9LoXYpQFbYIO9B6K/4J53DNyzjs3Y
kFOTi3Q35sa+0vxfAba2ispb2ZKg1xlfBraiSq8vBhuTaGS7Xen/8phZVZGtB+TQvphOVjDCN87Z
fPI9Y0fXFWVegrjC0U0S7dGd8GYlrF+nMlzJRO6z1L80PAQDuTuIvBZJnU1Y7PJrxmfiOs6pTYwz
msa1TpJ5048QC1u66+YSFjNZWm+MWZhsEKWg/cTAJfBMdaSgEP/GkaUjvDPCWybbPdqMXeukH30D
WIm1VefztEXdIcQUD+PFemtqpMzexPDdmnVIyO3iFpECHaxlEtekEhubReo/01rzRdpcu7M513dG
CZ8zNLH9+jYaxAYVHRZB/vEsyrCeHt2Ep+LFVEGtI7SjBBGGbJQNTEJwEyMC3RXhsRi7L72W/rNN
BT1lvsLfVdQL3+UhLO33NIYpXtBYJMwK6lpeHSNZxz6j6nCad6MJ+cC9TF/TwKONcZAHRphs4wlH
oexA8fX7KjM+wlSiYHNJ+KTPWTR4e3p6OpJaqLsj57Ulw5wUvYyBSReSYQD7tceuPTpoEXl9O5MJ
kmcxQSWuaSvZAwzE0tQBgEFNNVuk3gWz5TEa/EXiEi5X2gQB23LbFltcLLAfshORJD3onq0lUfnT
5fR4xEV5zEUDpq4GpENeEtNAD7BOzV5sU4aI2PQ4I2KTSm1huDW8BGaXqzYfkFLbkb3uOzr4UUOv
n9dmjTYwMJnNykbGZ59VHv09rrE49qybPU0o6qyhWMZGSQ1sK5zrJv5Vp0ZlqbUVZUQLpHAygxBt
hp3T0VkcA3Ba23RjRFZ0ddo5+jRNqqttR+IQxTEvvyqhJiTSQ2Kk5sTpsmQLqCqXSUUG8jsW/iGa
3whPxsU2mTzzPER5fxWlJHN1HHDzGfl4z8dePirRJiBC0KVXMdVNUYwzAp0VUExaI1RvN2K0NYCO
rU09X/VW+IhFHb9DRDQgJaCyjxzm9z66CcAxKzYil3SgT+c/5Nx+8AZbdt5NMj26ijxl3t/sO4qZ
BMhQHvwhoZxzVLl0xlGbJ/njqYozb1HLwoAG2bkQPtl0LgeHfRFSUXk2ATXP4UJYfEL2+HKkLg+t
WB3rifVCQaboxmwd5g/ozdgRmBmCeclcPjOKjRVOaKRyNzwkGkBbbpN0J4quWMdm7x0TsGc7MAjd
auL7XTgVL60+aSY6nSK4O87c4scCzrrww/e8qtkGAg+7mhrSoawL53JZ/TVebJ/qrgEpW7XIXlKs
Nn4nurUwJRKA3IJ5NYPPCJaJtpHWINWRNYFFhh4saMN4D+sSnEtLdHTNEhQsmMhOWZB0W0U850mT
frr1o1oDfUONXDbQJIPBjCmHWLxaXtV9IC2NVvYURu9u1zJjLZAAmG5qPYEJm7vnlKTB0MCcpOP+
Ww2G56EcAqFZWgOrSjXBQq7LBKu8Lx/JpLk7T6IvZLI5vlJb8R7lEzamEO9S3zPXklNH40eYKTOm
1j7R3yPLJjB4Y+t6cY6Fmh8f1pbenPegh6XakXgLRiHPZ31lIrZeSkib2QEYKkUzHlusDSsvwtel
kdaGDlUBmDA74uEy5IeaoPxUk1Zveb3apdPguILCQxsb9d2BrFdj4esIdiC3Rfsm88p75dH3SMVY
E5oVjqk5ppl82YllPdsNPtlimSQOQuHRaVHVASIMhH4X89Z8NLwZp4S4U6ZU21RFjE0hz9/7ZJLH
pEUfVLQ8FXUVsIpUebhtrYAnPKsGktitel1XJXiwrOLdGCbCzALSRrZTgs4hbWcIQEGWYKVhErXI
3WFWyLQQyU1+1rTcW43IurkWJrTNOSinwJj0S6kkCbyFycayNrr+TxMhleRkICLK6uhAjvJoqh2Z
QwQfZqz9C/03d37J/eCO/9CZn9cQ6EPT3obVJ2c9mxfMygUwWV2ePYR5YAndzvtmZ5NrfxPw+hwx
Vj163ZYYx2kbRkCi4YMXtkDKw5lMv19rhxQPMhSZDo61BNsw6e817BxEdrPoDIB5Rb+ZSPxCxb0G
2+g2xjkqbfa0D6sFnuROyE+cTTDtx0Ffms1LgajcxkxVjfywoN5m8qJZB6ASmejijJSi37aZ1FGi
uitEba8i/J3and+/l/JNSLiqrK256pe8uFAK9sJxCC5Fe9uBvoyA2kaM+GKmwNj1g0XtUlm3b2b/
NiQ/+fCvMf4AmC9sk48DfqZhPWf4HBFpA8CY7fPxUZV7OeCx+CeSs96fmqJEuEyT43AbTRuduGQH
Y9kEwWfA1N8rtrXfqiSraaslR53RbEMUQIE3p0UQ5OwaxWs+Foyo1ynnf1nFK3QaK0J60mo9wDiU
LatvKMO9jjysY6NHea4geI7Rt+4TqnwrtF/kc1nxyJx3Pbj7KevB5K32X7PhLMNLX364hFiC1yWH
no2Eih9j8B6Wt3EOb+meq26T9HKHbeuStUSp9AcXq0faQw3GfeCifOLkftIyopmiSFv3pEn49Ig6
c+/4eyyCY2Z+TsOHtH9C7kVF3azP59PPrE2qaqgVc9yYK5+LhG/aTtlaByjGCMqYAmeOpl06trHm
KduGDYRgfvk9rXeDzBlLtJZCTDQz/GQkKTb/FHxOHEs7zxnXM3KSWdV1sK03rq+FAFFjjWeBO0dB
G3DcZ4JBkOXOvmgRAfKf/jKL0XgCvy566uM9bRhOnw+7SGHPCHwPa61MyTL1ENO0N845nLZEhklj
A8iX0G4YF8AxU6A4KkTHSBODdyrJb2Zb7VqiuWIdHfwpNn6c+OKZH7pDXMUxsT+75pYb4mUqmRMT
waeVPh9Ssp3vOZoaAoXQNnEzUpbsWvtbUwlbDa6OKt952a87hdjEZ+NovYnSf2OGjIsQsbaVj764
VuaECATKF7qN2cbCRh4mgl2C1qrafsVGZdHyYTpcBoB7o7zWNlwIICJlUiCkardTVqGgPnXmARse
qQRPRBZmuE9WWa6IUhfyIEE5eA47rhiMrwehovOGZdmglEowlrQE/uaFRpmE9UPr9R3n8jENZ3Za
I5tNwzq7n7NhlLHSe9Y5nR4fDP1UWNeA2eEId5XFbWjZy8huv5oR8ywZQ96TD+rItlmjWOi8R+xi
rLEDgu4lFGGr3YsSKAGsNiwl6ViBdEAAuIc+quNGsBXGGyIUmB+hcYYhn7QfLvtMc8hXoo+RKCAd
jCixzIkTmSvGY+9rcpm6Mn1PXDyL4Wh84nimvejgkRB6qkiUKY9xue+R+XlI6WPKMoNu1eVNLAfw
W+Oo04jqaGka5IlQvRKP4qdlCpHvNE3ZoPfYjFtgR1u8ippvES7iEAFg8Lp5OXmG8oIZlaJxrAeW
nLdGzJNGsNFETtDTNqAyetF/mQ1pUw0aWduJ12A+vbWXWeqvkOrPGnpqpWjYCD8OFpqv/5SjfR2x
Ry7SIDwKw2eCY0GgUfq73/tfo+lsB4YoJstn6dIF6RimrPwjppnTHefX9H999W/QLiEUcq0hD3GC
rGHB4ka2WLgg+3mMMqzfA9zolLSmCBuUwiw7zsp0WhfWD6246umwED6QPXdRiivphjFPhKSCiPCE
acAQstz+FtkEPqL5khDGSvK+KQEiRoas6mbQT4zbxwSt0/fPSUn6jtQAktLzFj41eHIqquHmIiCu
9f/ZcRz3jUPwnlXmS9FpmHNCO1gPsfHrMNkYwn1fGvdinmC1goM68K92Dt+23wqiJHtEZ95duD6T
q/qMcasw1omG1hYpEYLIXUyguJs86gw2QUBqUOr9dIIA3IpfFlgns1gOAiBKFh/SsApWARHG63xA
BTyGLsolNAyJwrHWT2Q01MDwm7dhRLKc4wNWTnVsdSfCq8TUXMaAwHHR8k8HOZptc04b71FH2eZn
nn1N5j7hgOTKTsJrm29dRebJlbqQCJ1oA7zqq+kkpKo6+0hFaq5Y+b0mChSYjUx+Wpde3S0L+eBm
JwGjpSiwmkfIX79qvLBYhbIwly5DfhgMUxvoh0KQjmWrX86CV89lV4eWhf0V/kzs6EmO6ts0vWUD
t7ey/gVsM0D+PDkuqrMWQf8whahgJ8JXWfYm0zHX3+wCkL/OLB2OB5tE7dNGt6okMPea8ANjrC5+
ga05da+R2rj2ytPgkq9as0S3XNyxyAB4W8fdNh2xcGTkXvULCTXGFS+Oji2mRbXO8I2R8U9KyObc
YA8Y3Lo2e1LVsY+3GrAJI7SQz2ILqOWp6rl4aQ7BwTx699tqxlWUNRfIPOA4C9S20XcN9iSysksp
xVvva+3SBldiOW24VGb5Mbr427AmPtutogEuP6fqy5mnmMVsQf4XjnKp0teCzVDOuNXlfWqCH2Ui
t8+mpUeGvJszD8Muw+hkitnVYLqsXXtXkNPREzzitRFCO9xQCj20DKNj154GDhhMxlhnugAsQ99v
XZZ7Q1XKjV/6TLoTa6XE18RzX9Usksccb1tA/jP4WT4/FL9VvJmwpNTGuZ5BLZOkZLxVJkmn5MPg
0P4Btcj1W4FbQj+T5I9gsu56HiSrgF92XP8Y6AfHwgd0l/1I7yWDVjlPru3fIQZiOpNZgYNo4TJg
0qdjt7D7PX0doIunUDEBrGwMXEOLF8Inh13RSFU9s8No4NHxGn6wrD6a2s3iJilI9/KS6jR5NNN+
kLwNYlZo2OEpTuPDhNfOaGrwzSjAVeQfyoqL62HUnP9eSbYs1wWoMi2ef3qHgFrUXoYXPztkMnQR
RzI+CJ1xHLNKYEOKakEHf63hFFeILrAWP00gbCrreRTYwzy7QAvmEkmBDZJl+tgtUUsvTJ2ZpnYg
aThloFezvnfRUYc5RnudhabS0SOgBCLTJEDdkfNn8uo+KLknJJ0gU85523i4/VXpm4Lti4uu1fx2
XILWr6yE2QqNA7wraFbEMb5ljFVKkibApe4BqjXbEAoIpQ3SDuHPFc/IGZoCwWpNUunt/McetkJ/
IFhfBMMW65Po98F0M/T3glcFAO60h1tQV++O2kc4zK3khHoF1uDdMPdpzZISmYKDnrOMFP0QnV35
aWvPdnbtzEfYXFBQNvm2lLzl4Q8T4UWE4FJxEvtRu4iUdW/c5MoQ5IBTNiKWNziYqj+L2GQKQR5w
TutoOHeAyH4dfnZF9Nk342vHzC/sX8LS+hCZP7NiXHiTRuS89UM8VyVMLjCKhwjGashhCsg9l/bz
CDWmKwyUbi2vRf3Mzp9SSr3VycHxsbSzsgZQEyXaNksuNg4TScsIkyrvt9xKTY0WJnNvRU/kDKj0
gWnoWD8IzAsCZtpHELwhaHf7bKlz4e0M4zAWu8R8rUiHksZjQKYyQ+dORM86xZasWqFOXb2x82OA
/XXcBCxOrV2Gf631cMzod1KXt3oiT61tf5uZwNXYYyuqMFBTbh8gAXGbauGaxSE0PbAaOsoi3+/0
i8gruao95FdWuY2JJAld6WOUHhFQ8Ld4OG3WgjyMJhkRZ8KM0t6MABQ6QydG65kPA6FMuAHiTPyL
Y07ZJPuIp10iqjelvdT2a+WVNxUWj7FgzYamQLkoKupewP50nhTuEHaz5I6fnHafJcZS5jwehcPq
TIYI7wCUZIypaoXXVHzlQ4wZcbjEzqWsz8SBI9/jWkMvLLRtao30FX+9+keYN4JbZMeTfU6jdYX4
yJSsE/CkzmGMOoq5Ziv4L1DZqfMosSR4KJcpvclLEiTEHSYe+pouPeTELAxDsdWJOC9CpER5eXQa
9z0aiKftsUYlaL0GVf5FSfWRG9neGhqcuMDOCIN+DjKErPyVudm+JlF9rWe1RWk+d+NMFM3XgVdl
ZEqw95dg2eBbhXKnB+ndTOo3xZB0yjm/+uSmp/lL6cV/pe0eCBXjOG/1P7c3b0FNQp7pRVcMwReB
CNftu+yFZKKVQdSkQww98IjdJAzEUPfevlnIYkcWXm11gD+r1JWJ+kudGIuRuiPGMtj34wI9EgUH
3Mdm1XRZyMBzP0RcpmudZewkJsZawKb9+8hmNIqstSs2YqS4SfoEDlgAJ9r/a7vkTsiXT0aZHfpb
baKKogKl3d8NVGwhNOfYtbZNox55/YMbZtvgXzSfdU7o3AH2M8vQsR0JdAPlZJx5tp+64m+yNoNE
WFffGULKKFrn+qmCkwrQawx/dQpfd6IbIh9L5b8w0TG27RobpjykHH7XZJxvOxZPPcsRRWpjfcjt
ZkUuCq9LfDYAw1CyS0s9GyZ9sqZlZGemBsuoOhxw62YE2cuzH3OwyomyQmyVvwuyIyj4CZ0Dav3R
oz/LGiRuIUSlaZmIAxLfRZxPFFGVIFWbiZIvP2FQLJqe4IpKf7FA+uCEXLQhggGJcd/r3H+mJf4l
Sb41HPncIP3wW0WXk2jaMZ7s96hjNo0wb+RP2SOStZR00AIt1inpkmGRIFeAdD1aa5sk7ioXNy0L
8mvR/vUkpGUmc4ickNIwmm7SOZXlaYBWj1EQOSnU6YanliUuG4hetTjGHnKmz5Qfk1gZ/avAxy5x
IpX8U4PPbvEHigKfOnWlhgQkmm1J2FTD4eZAo5ipFmrVEKqMcxR0cTfwUZ3budqDCwvAL4Tvo0Xj
qrJy8G43vs5/pJ3XjutommVfpVDXRQw9+Q+m+yLkvY+QdEOEwtB7z6efxZybquxCNhqTKGQBJw9C
IYn8+Zm918694Vh369ha1PhUhpRI5JXA/VwpIEeaXV/vW+2CkIGOhYTiS9w8VaY2kT2rOcYznsMi
x5+UH3gQmyYdHVjQXz9gAekwd9yGBEVO88hekkTnUIBWLbup0cDZY13V4g8bs0ounU0XGPiYjwV0
jZk7cSRte1VxP+B0gOcezyXwx1VF9eeD30y2xDrVBjMwf8HbdbWplsPQm5PYLBWbIN0Ow6QU76p8
rrXfVsOcdEx6dwae0/KWXujM0mxqIGIeF4Ug1S1lLkdPZMRdgoN0YRRfogswkgFAia+iP1WsLGW0
Ioq5KRSQ05Rd3q3VF3o5bfJafTNK/qimIUrbZp5laLQB0RfG2At9S+G+HJflYyyxmCfZjpvfUd9D
RH5NfwGds0z8alnTbgYBlG17hpF6Sd5VmT6YiZ/T7lpWa/wgDiWUlt9kB0gjYgv5VBoruSXCmYY4
varZrQ7XzF6KYefzKfOogRO5U80FzD+D6iaxDoW1D6MOofm6Hd39+Ba8t4aAyQT4bHA0SVejCp1r
OuYJfKwiB9rCE6nOrzpCQ/k+hEtFAPd9FMlCEw+jebhiEYHEAj1DyJGTLEgf5HETw7R6t5FDkhfW
I9WaMnFASD36A4KbgyOA+p0GMVuSxXXUiLeosmgegA5qq4VhkU2K/dhpL1J2MqCpRQnaQS+kfOb0
Jqgpo9QcwAnxJrmqHlGjzWTS9tgeFV9Rgqh2wQXIJgU13ODusC1hxpGNr75f+MEZXAuZPjIZRGyA
Oesnhb3SqGulkA1Pmh4GZEatUy8a7oFKXUHdZpGH+ptYd5ofN2VONSZHydNCw7dhfHieuh5yfEDD
IXd4ho0OnQJ1nkG3uZFNRNzQ05jAFgs2KwRZGDNNoQg7GOSihGWETAyfYD33LZCDw042C8DJ957E
A0st4eIbB08pWYeF7zIxDMW1Ct5F/7SZGZXpKmo+La/d8nBZZ0j1tBYvIEvr/mlJ2ZToL8oPAvRI
oiosPFA9cZ1ypFzp6PatJONRwZelxlOtJaIKYtswfFrDR1YwShMvHRZs1QWTnLoU+aqBu6oeRs57
xpdnbVvtvY0uEEPGGrws2Z+NqnJGmlWP+HWgPqCCNCprb7IWzSRgDp2NOiIgdSSQNPDLtJqRM8u9
G4FhFTKmAtwXrSGLFZJSnWmCy6OVkhUVMkykuSGTYkGzoSRoMLaVscWQKNH19O7B9pfCuxYGRjtW
J00kFiWNnNaCAzejLzNFQqZbWwkejp2gfB2IWrHkU0h7yg6QoEbtkg7GK8wZmGbqGojSHsUZXIRb
WLxnHpgAg/UPtEJ8MKFyhLH2ZrO+CrsFsFiNbllhj5mw2g9Ig+Jp4G9ilSPBAMpkwD1t/F+TwaXd
2h/qkAE01ZuL6slM+vAGjxudUN2RaDSvsdK7uI3ju5OtkS8D0Lin6a6VIsQTxnAY+jFXOykOnc0U
txEUm2lQgplrkU6UyphA6rJ/YNwEfG4aY5ULYvdLMSH/JQ/FRx4FyIdJXjf1xm/ch0Ke/PrOh6E3
dGj5sSm/NV88yrB8Fg13WuEBVIwmqZbvldKCuCZgPtjjTilhpK8f9La/OOHOIga+qt1lBzI+BtwO
ZbpNlKXVEVpiUgl0OnESzKAd8rVp3jYOR3uA1Vr47UICIJpG9lvmoQVAoN6QBJi+uTUt4IrRJQY9
tVwoGI/D5NMgGKGI5zHXJrF+lfhN6Oz09JfG/S3n4egQDB9qp0J+z6sZuVRZfjbEgZH1rGNiJ/eY
fFkfdD6gIOQyiv/0gne329flGt36Us2jaZotAmrBAGILHdxwlv1XJr/7APIsFtFMrtXupxEsO+5t
/k43nCcXByFpN9ZQHwjZAh6rLsNgS6awzu1Zbqkzy0ciIw4udUaK21OFHOaHHzJuOSd9mOqDR7hX
fnlyPmlAc4/ZM+rYdjOo6/sdlHhUcuUx42nVeGc3Ytcd1dD5EBadVaqF0EY2ze4d6jBHVKdj3q77
t7zxtpYZw89Z2fVdYA9W81sZZDZrV+lskAPqwEsr+2rqcUENs84Td3IAR+0J+sPE/EozA0MghtGg
JjoWyFXF9MGLXlEn+7hYio3E1KA0jkG8zwZ4AOAao63hDrM2evXEGOf9DqcqZQcdrHVxcppoZORO
Iy9Cnkmlar5J5kmJWdFKD6+DVit9ycDOiR/kSrj4lLdN8R7jqxiEPOm7fRzdxjiVSgAzdLHrdhdf
/IYVwwYDR2fy27TIYIEaWSzIWM0xRpTuNH+sWyv/6g/8zto+hX7mu0ynC2WJxBOODKFp9puUKhOT
9Oj60dN4S+FPYTxra9rh2u7hZZJYmSj6ka0q4RScXQieM5+NThdNsw77tf7lwexz0VsD/WGGns9C
6dsYLVo9tt9B25S0aAgjNYhgTU+3mxwGts06IDvBF2TH5AHTj/JgESjAm8KcJQHJWsWiDZ6KhV1/
h9F9aucnP3oI46Qol15+UXJ16aZoLlJaQbGAKCb/GDV6rv6koBECc7IPWYqlvyXdYiE3E6WhNa/v
mn50cyLlLHWjVoCQBMkiYLtgw6/Kuj/67DIGibZ+4YtFY0FBpmScmsU9RtFc9fDy1Hc3uSLdls19
4myxS9jpZ1Lce+9mmL85YsHUu0MNAc4kEwpNjWbYLNYHDFJTr6j2XvKtxIzKwFnl1wh1TNt84krH
HoMOThVQ8pBj1Gj7gOdxneg2zGa34n7ZKLhLcDBNR91OxGGcVCYl9tnL1jp+TIKOOpp0QEMEhHt3
yVanFkkseK9T/dFZd9WGMakBUbLemkHB09/s0rrfe2n9QmKNzQH+AKoj2zr7HlGfRbMJwhptEMkH
kDktNodNhUqCFinrOnAD1DmoGe2c2uRatCvJBLqsZ+vYNz8jFoAqxwzFC9aMHSAaz4CaeZBif+dh
xtUg2XgaOkB8QjK5lHKJPuVH8n5qemhS/wIefzzXbfW3oRbR1QWGNwugkMC+Q1Je5VK/IzIXNryp
sF2oJkY6ahC0J5PMYDJLj4B0s4tfsjkgfiJeWE8nNTuCjimJYRTLpCar1jgknnuqQWX0bEqN4KLh
89Fswlv7H9+xpjxcmzA6ugbChZ+22afFWYc9OqogguhFiUPCDbJ0xpuD/5WjtrILNGMThW8mxZrR
MY0AK+dxd9HrO+bdFVcb3mHqbST7sxW3oN5ZLBxpTpj6wcgt+kvUr1NlVaD7kPHnOnghA+dDN3bc
g9jWbHcJpWihsUwuI7Sq6MF1zDdhZu68gK+IECoTIjqAWY8voAnSTaT/VN29xS8fIdHx+b5a7Ra1
64HQNJsFKIKp2ixwMLAYsXaegEakcMzTR0kfgqlxiJ++sVFTvpsuWTDsuiEBz2t8l1Jq0+yih0NA
HXJN4kFZtNrUjdaD9x0yzPayPZT4DsGGjCOeld007+yZUuGOKT8d9mh5NBz9jm1kGz5DeIk2N+Zg
Gqu8kndODw0hI3IcV2d/LGmw9DnhqHBXRxRXpKx9VOMDkKqI1BLXrreyQZ45uAwvgCoIyCYbmllO
e1ymHbKpfNqDhMl5RDXxUY3alYvhJZeWFhzdkFLc6QzucB4bPODKspsr9tRFCpCOnapJ/hRKPze9
VA08pRDLSDP1QmjUkHJ012L0lECaGr0Fv1odLGxX4tHzY5JJg+ozYk1iHelPYv9R4te3EFr7KdUQ
JgCyhla5BYuzQPWcEemYroyCTol1YA43VzR0g3QfAjUUVhsnXQ4yMmZ0gTH7p0TAPbpXKMNFXn3G
xdIJtEmVhu+uReyIZE8hzmGAQx7L1Dz9bDAg1AuFCKiMUOoMKEgHZ7ibxRIEKP+MZRZJxMiqYXSD
QZeHMFKgaRLeg0jFcsd9gT01o76oUmnuwUDGUmT7XKKFvPHHDEpsCyoZnKW/0Rhp2ny+QW9dc/k7
RTsv5fgfnQW7j8za+hgnG33WtIwSCWXQanZ+Sz9HOWeCAd4jGnmDW9kzsZGjz6g7QmRwnHkc74Ni
iUBAsohBViZxyYxB/6NfHoydYmKOq5KVVuoLj+VrxRPTot7xmYGGn5L9lTOGxb1SQdTWRpiTvGcA
g1gqj1ogIASJPW2Iq9pI17smzVWF6pEx5TZQzlQU0kKK9j4cvmbZojBgbx53EescZdSUsrJZeZjB
4cW+mZYNHjCc09ZDIXq5/iPkbHMYt0BsWXggjW367MglrY5CtfUJbh7n7xVRsgUte/dtIlVoELKh
iO17Slg0cTQvAd5UYDOToGF+2LFXsflDHljTBpuRGBlNMGtAqFfhuwnNRzn3XCKlyF5D9Syh0ltV
hP90kYSvvFjDQTwp2T1nERiX73X8nZEQApnV4HceTAkCGrEoNTkVX00zXmmkgToe8R9yPw9MNFd5
g6Pbp8ndo6t1SZAJ61H+Uq6k0FglcjzHcXLB+3RWaowp1jkkmsnAIuoZMk5agoNGk158MIudn+8H
LOlhG4O0WGKOnvhEN+mttSjCD0k6YJfdNB3bbePdzMFAUOrlXPcBE/rK9lm20SG2eOHGcI6SGxEs
Nw/ona4tbOU9Kw+C46o7CKYPsf2yPUhFfrcy3aNQnblCQotCVS20uVQQI21PMQT6Csc7uZ0V50CO
kSbleEqjL9u/5iVqsGOP08MbrklQrmyWHeVALh49T4zWPtc4+1+djEQPjHzM25Kbn5LJdVcf+qCZ
lyQcszshGMlaqeJTEUCGZZJYyIgB0uXVtwaMP4ybPNQhSK+M/DvEDCJ4exHL2xgMRxndRL6LOyQ2
GBA45wf9Jekjee5WtkiosaPuLSJR5eo8AI5VvN9Q+9XYyzTUopnC4PPHyH4yf+XRbvs85IG1EM6B
pZYAp7zcVuomg1UdJC+TY9cjJc38FclnbqQn0LaGfdXbG6yoEsc+PPp+bbIXrYJ9yyHrntzh3Lvq
rAC4Ly21Zqnhx7fceKFRfGr2W1AcY4yFFStCI9yDXWQujHjcWuoVLj71kamboms2JSM0F+CmhaSB
gU+9L9qdw9C6zj5LghWgJRbmo4YDm1kk/i1RvioNETML1/uu25fFU6yVzkNxyi192kcVEMICHMNT
8ii1NYjxubYvO7A1Hdxm6hiIjijTUNn6+Tz3w1UYIaIDu8nAWLk28QGIfo7aNa65VLxLUL4y6PsK
8+MKdkVDlauixyW3+CtgFDxGUkk+YPj2ZXK36cxZ9LlwUEiuvfCrJKq8D0hYBC+PWnCTuQ2a+Q5Q
u7tqGQIzM19F2UWHfuvY6NdxPeSkBUB1yNBbVha2kaaZqqAaTGemR9xj3VsxFJgsWI2QArtEX0Ke
o+SiaUS5xDoYe05wDUfO11JzDhGOQRy4asIZNo5Tl8R0OGLWR9icUOLJygQdRKhdg1K8ScpCyFOm
MVxlsDVAI+g1SHkGlilXa7wqyrvcv+KO/frM6I9uvFS6O89dWVui4257LHFveQlPAfZIadEV1tYb
smQSZKLanvpm9h2jfHyjkCjgVukKqACMDBn5XavMXlU9E6RooJ+slmiZW6Vf6cynHAb/Fgq8SDJZ
/8svD7WpbL20qHqTVHBTpACGDLBTZ5ZFe5spinfJtQLQoCEvpJ4nh4fP6d4nyz75gdYcGmADzjFl
hugOfrnQ/Y+wRoO1KwRBbacGFkRPXmPWvlvZbSxcEvIhqDi7ZCkTk8VWZdF4IbtuD0aSiWcHR7+t
YaCOZJnco3Yi19Tm/HKOk01H9DM3EiwkCQFV5X14+pzyv6jgRSHmH0dlFuQOjLeindSFPSMHGHUJ
MWmUKu24ViK9YUVR3PZTkU/qCjglCE6CaGWAFN4QTI16qzUzTd4CSSs8zAENwI0Vgl1gnezt7G7h
hmeDOEKx7VXg1Q4pJXvrpITxjHFXwP4wj3/UAbPvWerL47iFDBMsukbPetQCPH7t2y/DzSH2nRzn
GJrvpTgPgUZ/Q58mf6qQPeOB9WDJ8CxDfe661tS0nxJ72RGHMUhP8gSnrYdHnQkRcxOE/HA29kH+
1BmadhKqJ8LKTaIkIk0naDCkQR7x9nz7QQaCKKOuiPgmm6lR3kGCH4oO3RijWO9gNMzK9VlIswr0
Ex0mZuHQXkgabReDe5ctfeEDOCO8V/LimUWAT2YByTDUlVAvYw9l3Sy+jAYrRTyITal3WGm+0hAF
6LazQoaicwQFB0FIsC4XPORjph+COd4o/NIONfdig5pbZ8ocKqzz9IfafMXyebCZYTBOY3AxRXfN
ZFPAwCbxbzJCIGS1o1ENzyxrlk7frtnpzRx9a6rXinzDvuyexbBO2CXaCoKGrfAZEJ6G7OCoyqJK
3WMvsBbHxkzC0l6ezfjqOEtFWyfOydd5p+gmrVfWPNLwJmOpUcWjiNdu+cqVj6pN10XxtOBR4oJQ
GVwL8RNwsVKSWS6O0f6tzwWykU/chmsKRsZ/dKxxnh8DZsJku0jFrRIXr7ug8oIjIANu44QyY9rC
4yC5k5JNQqG6uFTNiew8ipDREjicmAO3gEMSSXhWW09ZhKm6qcxqB510Uvotvzw64xivUA0CtWs/
0C2sYMXtzYGBpKEttfFwALpNkLhDAmYTscsB9c1qiu8Fq/9bpG3r9OCyY1RpUivKMhcMQ4N/FK0T
qzc8GG+jc1Vj66eeiuEuJ3dFTMh8N0EmY6LFOjB0H113Sugife+ii1NdUQYZyD/SrJw0TLd6pu5t
uFCGY6h9qgMxaKTwIYRFSdtS3zdNOfcbc11iZKk4kK2u3DSNQfBjdrfFpi5OwAHZU9b5SkglqWev
wIZ7eoy8T9l9Gf4xRWjszZEzZAQnh1+gAwlMyJVPz90GbPQUPgO9JaZjmMAygC8ekt+T+UdISiNk
vXYx0nX+nsJysF1k6nf2v/hflbeu/EgHUnTkN8n6DLqT1v322N3IstRlfxLyUeKD36jGCUwM4+mi
kSapRe5vnLCe/xrUF5L0Nz0hscKYusYmtg4Bpte636CNYIMh9QstWGbZspU3vfw1VuiOzugOZWai
zksXHncJRYqiDatnyFjZOPnBlyd1izBnOeSuA/ddq0+muw/iec5s0EJLacqf+cBOPvjISXCtkLWk
2tYPlkZMhqByzZnW9OWllHDzsAoMzEdAnRdpBKLctHFRMjbsxdR0H4jlpy3T6xYDBUAi2E35RAkh
AfaEOdTtPK2pS0Wxdp1yUtr7ptQPRXs39IMn9xNSGueFFdyLeqcWu9YSF4mLHSZXza6RyTPVwAI7
OsELsQoHCe104BBFTI3ph49UOqomzvgB9dYqUWDyIeYyVOii9VGSP/Cy+frHIKDDbHIQav4qcq/I
wtX+K8tYhz51cjRDtA+pjCLhNl58Nhp1s1pq1TkETV7OEMYIer2KVF0kFvxCzZuOuSOAgUW1UgP/
KQayHV19iniCEyvKzrG6Vel4E5en9SrPr4ryJTc0xMwC8AGFx2j4qA26+PTZZ6znPryEwEAbQzyw
d2s1zs9wZWH/uVY8v3wmqCFz6LC+WFh5W3VWcfcUdCyaC0UNuV6Mk7m6GKKaqdQbg7cf8xTl4QQ/
mE6ViXo8ShcHeJNZe7NiE9H7MLdChmULU9b5NY4iYCcYf2nhUtNJc8Xc1JKe6q0bKszwmgNp7ZPv
sNoZ6rsa341833pE8ty8todLduP0pRsgf94pOYmYybnPFt6u7y5MwlN18LYxlzFusXajAWhioYM+
FjA02tkiIKVqWnVrX34W5UFCDOUgcTOVX52Ze1QcFe8QhgfKcMldQVVvVECgJ0hGwPgzn3KK5SmR
4Ya6DOu7zLPRS3ZxdefhrCCYHhAvfpbDxYdyUPn9Me6PdrAHCR96nBFc8fFaZkBrwkZ1/c/I8gFy
uvNGJbVKXArjoHLIROXL8b4z7R7Ji0x5lcwiNA3eNbeGiqaN1sFqSei6O9K3KZ9lFp15uAnkcfz1
FuWXQZyydNO3v+641MWSGqg3yVuHhIWVBr0FoC0cqBHhpKBY4wvrX4ozZLSmi7IeViFTs6odJizU
SHIhkHGVA56z6jeFbYnKDDgtfgqd6QdMinWQHu2KSdmlic+9/B4B68ylH7m4qQG1+DhxdShHld9W
P5n5nEMy905h8QrV71o2Vz1Y5iLDBVxsLTjX3bcVcXCMgcEyYz3svdkhJuDEFGeXZVzUfmf5tuhH
h+wyQ0LYI0TORIDotERXyoYW7n+OiolhzLVl9appLLc7K3/DlDONXJ2UrggYhbZXKX5F6B/8nsLM
VdydaKIjuTCz1EPk7aMe66UZ8S7rejzMq3Rj9OoyMVFqD+1i8CnxE04cUfXTyL64zqPu3XXFhFEK
1nV0l+MQFNaZ1NPRBNi6F3T/KHMIbltnsCZqpInSt8/wf1jFsKqrdpMzNfYIxvujVjh3mJfTZupa
JyfDej4Pq3TSotnvdplE9NCOBDqCrpi91Ggi581wQv2IiAKkCwIVxoyx5M4axPRDTzIEnkV0WPNe
3kb5ybO37rBIjQX6/xRxdh+ijpbxo0RogK3Ew0e6NqyHgeVd9MbErnqIJDAROIyjXd/y4MFN/j2I
n1w6ROLmGftMISsxuGrM3WP0HgYCVpngwFp1seXsvehsCZRA+VxT5JXUHxtKZ5cpEPI6XVXmjbSV
6ppfjlQAButVdiuUp5cgNFjEY0ZLu8iRpfYFKWguzyJc76yiCdYO2e7U1Gn7IWfP+RuzLNBo6BpG
2rI3GfkNlVxiAv/NKQ8Mfq+E3ZgsIryCnx5uaY4ZiyDTrllJw1Pyb1AjyBZspykyFQ0ttnsMQMBr
KDIBpLnxM88M9OuXLjMQSvxm1XunPTOWLVjWQqyPWrdrwl+pPuc54LbF0Gwl8t+YbZvu06x3Cdyo
fGN0h9b/tKgT5WWXU1AwYKg3Bh3ZyP5BmjZrBxAla2U4NK4x90Q0FTUUDx+MAidQsh5zaHRGJk6/
cRNG7/AZ9XDlGubaxBLR9ABRIfejKMVGkXRYf+23nClssoWxN3hP3z1mHNW6utVZUTdo6pkivfk5
E+2R/ryO0BnVMTuilBWoYKp9RgNmjwrLiv9t6m7eAnTS5dVgE1tu8GzYDcpvZ89LWHLoxxkPrE2S
cZyI3f5JBMSIX/IB9YiPwuIgdGKrX1r2aTh7L1gEkA1ad+tQjaK/0oNblF2l5oCYnh/DKQ4zuQfT
ySn65evmrOYID4nllUarzVF2aFNmVftw+pXnbbxsPki7jgAphLjgqL9LNEBKDNkQtFCAZ6s8SwQM
6MNOCd+Ft7csTg1cGaO8zCzOnrNyhy01futiip7SAIcZ4tMaWj3wGuboCL0Gadm0zEy1fOZaj44R
rAQkKvvKqoMHwkse3rt6J2UHxUHzSlmUnswMucFWtS8JT8K0RwEhbcOcFBHvPPKtJIbvGG2z7uoY
V8VdUrtqGi5ifLVS9fDUK/doZXwNDMczR5B/tpfRHsfGDzsGnfUp09qCwDovQBZ6BBbk+f1aw7Ro
wcltF7r1zUc1VkajOosQG5kUOd9DSQ4Sr7VhwkEYGU/6+tEGnya5UAT2eefW/JHQnYTOI0vJagvf
e3aRMqIpA3OfhnG/A2cV4eiGlmJ8yfarABkbPgu9Ofv6Zx4ldMx8xjAKzF9Zvkau9yhLdRJ5PC/D
i1A+0CMudBJQK0DA8HifTrvtGOwa+KvYEXTp3KR8ZT75FkETsxBuK9tCe+hcpkrx1PXqO/SMo1vr
U4MZCs4h0AgPYc4H2AelgGJJSKckB+RWydg+2glF5LqGAq+Ic82nV4+rSed7TMOT5FtHO27mG5Wh
cFy4yzF+B6uXY22zlukfgcndOrQ2ZvdV4NWoB7b/hFz3tlgyN6VWW4vybvc/inpC2ojuelJitnDR
pBTlJTJA1d/leuEhHihoYnyEMDq8ziS52y3kX/zQYdqxiQ0wIbJZs2aDdtVIgXarX+aIBdduig0w
w4yf/+h0oKgP3ky0RewCV33/0p2T00azhkEofeq0dMXUxDSuzRoBw82cxd0habtXBxxc81+hhSeA
WZ0bk7QSvknEg4lgb9D7KdIG+TlTIdoJf9gG3RgQkq6cTGL6dXfGLC/jqcXrSNEgljEL0Wh+ennm
IvjPpB/I2AonNruWrGG04xB1hOEgTyZsXg0gaSX4z8zY9yo1+MhiBBoU/mYUqTUxeyEPsaGL0Kee
DIQekBC84KR4aw39R8V02fau3RgSgqGqVpiSUjIzD7Cg5mctCmqKcmiMILVYc9C9s+RmM46qdiYN
Kq3iPY7Np8jNfQEqpcI2gkpjqpOO4bGGYFsShZ9RaRMMsJPKdWk9I2cfmgzupXXPxxxHzz9W8F0x
MfCo9d7DwxGbs1gSLPEryLrW2K9J4J2VZ2c56wYNTkHPOcCJrj3jY2juabLp3Ysf7CRpJdgHpCbq
UwXNQdsypn/qcMUqr5ib3cHSVlq9qLlOzPKuGke7uFj2qGk+xVk1lTM8gy1e4E3WCnwql7q46P7a
QK2RbYKeZHFOjnOn3kS58CTyKWc6nNXRYCiypWnJpOvuyZ3wSVGGylIxD8VHbtwae9WloEhQaAFy
rnlWZfkJO6/H0Kbsvzv7U+ve02CpYXbNmxhbwcOHYteW576lmHeJA1/rwckudjJRz/aaL6ZhB+Pa
QA/oZ8gSckAm6zTaKjYPWOIjaWY8fyLmd0FzBcsXCdavl2q8dzwWZsU5k/dURX1zk/2DzZuI6XMk
srP1kW2R/QYmw19Sz5zqs6PvkwEgFjZ792puZNtxT+TirnoU3qdXHSo4eF1Eh+OcRBzyfCDphgdm
nFy85qT4eAnELfE3JXxLjLeKvq6dzWAsFZPgFPYAzqeev2ztFzgFN/TDh6mu17uOvUqIZdUAgU/g
TJuxXWUw43yNWRlF+lN2PwoMTDKZhPXuoYBMimHSIyMX7k2LtmnzTiVvDY86Psn6XaIA8LSLggl4
aAhTbgH+qr8ud3ufnQTH0ejQ6EJg+RahL6iGNUyaem8tZfxBafStstntWLl5Z9V5xfrFdo9xu8Wn
zUkFd8W9ZMpWFyz2dLZ6/oq5Ay302Oz4CQuMsxF8C7E3DLBoHcrZjQ5+TAt3ZrymWlTAeDQPnWyi
zsinmroRLnDonzbgcd5cKxN34DZHCSUznvBcIiy7l97cXZZxZbWvKrZiBJkW8tLM0YcjfZIKeSab
Jx9XPcRqziZUZrdIYQoRTlTnQ1XGGFN2ZyAdXHZoEVJ+t7ikgTRl5aA74E+R0ZbOI7YcfF5EnuwU
ZvgWP8eu0TyeFRkIubEW1YpLJ4FIVQPmh1LHkP0WWO8iSuauAbylc6ZEtEkB9C981036OUqGM1YC
9vBtlCydQT5yf+LvKSv8qrHOk+gkl3B0EHdYH7LvTYoeUuKoh2aHxe7KCU5ZoqJ9vTj9bxx82Oys
PARX2UlKXkEP/2BbNDvXOUUO4ZVTm7IgJNlqXdqc9kBHbL7YJBw3s2OQA9awl+iOZnhW+kNrPQtl
q8hfDUrwlBpcj797YjkNPsHkrhLrFS9I005hVLqo1IuM3xjhgQGMFFm05jVvBpmo+fBVmt7EQxpV
QbfKmgJyccf/Hx3JnsvQhrN2VmIJa/gvBTpS9WHx3OjEWim+7Ipviu2i9l1XG/Kt0u67KMtD1J4C
4zvMPyLnpTK6r1aVddJcCh2q5trY+iP2TEgM0bGY1e9Sc/yDEm/C1ZrJxtwH1qwHPx3XSephJFEo
YjcGWoABM1H2LcpD5p1cYpj+OHDG2+NRWcD7ewTV7DBSRGUYmexCXTnaC4Lj1iqWbfutUZ3UmEGU
/J7Icy06SwZhPzbr+bPMDKQAz9up1FgdvKKGvYaCCAyFR5txm7k0ydlvgyc3zMCHBIckOxZYj0F0
89y5y+KMUXAiK9fEurhFhXLmW1CKG8pFxoMqRTOHdy4wMfk8H2q+BCJhPdhDcDbgSsE1J01Ea7O5
GY9UFq4/U1O2FQo3jGazPoimpgIwQlDuEGhGrZJT8YYlWmjx49ZrQ3xrJfwjZHQ2zpbiImeQ/Qab
eAV/NhjHTI9nJfJ1g669th9V/4TBgKpjJSELMX1vCvEgi3ZBNS5+3jz/mNns2vaa89Po6LNvhYtS
dG0jCSY+o6r2QXMQrAv5u/8QrdsFmm0NlzZp9jVtlBsl+BTQsjbht94jUMQ2I5Tm7R+Km8SD6fNX
MSI1DtPW9GQP+7//7X/95//56v63+5Me06h30+RvSR0fUz+pyv/4u/73v2X/709X3//xd1tlyWYb
mm3rimrpFv/w378+z37i8peVf0ieUPvKF+lJ4gNOp8nzf/rjDU3VhGpouq0Zqqz864+3Q+a9GTqP
E+luxOLIzKKt61+/hPlf3gEvYYC9FJpqGros/vUlCpe5ZgBi+QRCvrffw2pmcrj5hjv769cZP4l/
/aR4E/iCVT4qDfn+nz6pAgMAjC2RwCQ+ZtKXniHkjfHE/Jpe8t+81L97S//8Uvaf3lLnaD5pL8mp
7x6J+ytgbAiKR4sg6b9+T//uhWwiObGGa/xLG6+Of/r29Ro/Su53yUnRZwDSKxpeE73821+/yvjr
/umT02XL4haUhTCF0P71VWolK3rDl5ITMZ+UjJ0/K+896At1mbfff/1Syviz/uq1/vSOXEKgucx5
rZT1c4TwoB5OtvbeO8vA+ukYkuNYq5G8e/qmV3ngIz38699gfIH/8gvYqJkR+imqIo8f+T99pK5D
lF6dxukpXlsydIblX//4f/ON6fI//fg/XYVCy8pC68P0JGdbP8fCupBcML/Hv34V4795E3+6AG1h
K7bd8io5KzH0tToH/+f/30v86batmliNE5+XUElTfGKj5mj961f4Nx8VIZJc3uBKgXuYf3qFqMtr
LzeIGn9F6dP7v6Sd13LcWNKtnwgR8Oa2PH2RJZFS3yDULQneezz9+aD5z0zVJqIQZE+PueAEsrbL
nTtz5Vr9X36EzPeCDUV9P1OGaqgWrsFgTnTBSOgZA42mHNXoh7X61ZLqt452fAtrIJTUdI/2w9p3
Xq8PbGZ1zm0a8uUW6yogH01kp8+5TwOG/RblztYdvYWdtmRFcN2RXyPQHOLvrPbNpwJR0knZ9cOC
b5jxqtPsabrjOLojG8JOS0dLj2qD86o6r1WyGaHbRsewMegzHP++Pm3K9C3haBo4Osc02BQOl8Xl
vNV+B8tCz4i0XQTKZP3FhGAg/u7iyVtuest9VFFuHt0fcFhQQI+Hp7C/AeYb7a7/kHcza6myJbNd
VE0xpn9f/o6ipSt39Bz1hY7ttvpWql9VW/p53cY7NyTYmP5+5obquIC4kMsd+uHn1Dn+/ndfF2ay
LWVH9kO+Xir1tos2Eoi86xbeHV7h909/P/v9pWsqTS9jwVKQbOAVw3vkLlo4veq0hy92xGRFsdkL
k6c2NWH3tUrhmWEVI5Fhu7/qwt9BgHRQXXQnW1hIm+4f5CoozFbPOjByc9C2StjseMKdIL2DSDyG
twLOidDcD5kDRWzEA027dd1wf30y3i+mqZj8UsPmEnVUR3D6Ueb2iizT89A4b6b5Nbz9d58XZoEG
xTrqIEo/0VdgEucuHPGZX68SXCiyJqsEan8W4WwpiyjINb834NcbD02/D/uFrTL/fWiJdMeSOdXC
7JC39FpXUtwXwGWUCOxP/HzVNC2uEp2is61e7kQ1LZTckivrpaweSlSj7z48+USUum7a7EUCS+Eo
wbcXegp0jS+QRFBD7z++tqoxRSOGbuq4PuF+UvLMyEMppmZGPkLlJH3YE5iqYau2puga/kwTvq/5
etXHkiW9BKBavOxLIT18fH7ODOjCZdc3pjKkpS29gMAOvX2aLTyApvm9dAGmaioW/M2KRSJbEXZP
76mWogEXOpGXH6A2mqCjn9igpmWYMhcdTt+eNvDZAcjlPBzDvJJeKu+n86CiT3N9it77SlOXNZO9
SSivyuIjy5DqWhpgLUUXdzMg10rNbTw46sc36oUV4RwogATrUtOCU4DEy7AGFnt9FDPH+OL7wq3I
SzbOqpbv1+VNHdygq/Dvvi+sAr+csBm21dPwSk+BXXzcR/P2VFReuwRnRMiXi1zaHZR3RhGeFBcl
pEj5Rxurv6+PYGaduaIc25F13eEVIJigO8Wtx16LT/Q40BwX3/EuJFlw3ci034XzwB2j8ZbWVU3F
0OU4qqKMB0pn8UluAGfaX92p3nkHpILiynVLMyePQ6dz+CxZcYj9Li0lQZNbVthUp8R+5HUbATNx
nq6bmGZEGMyFCSGKKDIfNlenqE5FZ5E8ol0XutyheFA6x3qDdzI8Sl1AjdNNdH1hdDPz6PDwkMl6
KKZuvws2LdMvo1QtT1Q3I6rHZik/hrnR7LVGI6VpZAi4FbH2cW95YVUYcOpDTalLSnnaFf23SPp2
fTpnNiBf13USBo5MXkc4okbRg9uoNcakvCaQOlbtTUbhNw6eP2HHoqGEAI+8zp9H/pnDtCpHzrqe
us0YfG2cra6068L41UjSwhrN7UDSX0QNU2BlinudVh3LqwqjPNmdBqzyV0cZLDEW9uCMX3MMA2Zq
mzPlaGKGTYHZtqD/tzwlFnD8IHgYSuvm+nzNjcMwdYsAy+I8ifNVpkE/2mFZnjqlr8EH2uELdGH0
/jmxv2BqbltbqspwCJwVWRdehZ4cAofUsvqUKfmbpNrIXE6Mkq69I3ClorOUClPmps8iPid+/OP1
BH+kIXpd63SwnvTcTgGTdAffRCb+NyCPneeqB1+VvgWp+gzYgwbl2wzmSiSndzAzv3x8ks9+iCIE
InXRlX488kNq2rrMFskCMOTF23Ujcw7r3IgwvZrjwLlBQvzko6c1vhrW3o+fmWUXEgPC2+vG5rYN
T28OmcMLSNEFBzxWstua04jS/q2sn12YL43s/rqN2eU7syE6JNmTtcxP65ONaMNELFn2QCOv2/gz
9aKbZ+PDqm6TGuNCubxJHMuRO934A3M9ju7dhO+CFMkpvitaetBdOiwmEYols9POu2ZVuI7dzlNc
bxyrk2K5tNffpPqr2936+qtGzdGEqAmd94XLedakoVnc/ZphamLmoC/6Ai1dnxWjQdBQoKR0jzHl
EEhBV6H0Sy++6NEn3Jd1ZlIIm5y4hkXfxmTglKcKCrMWddLr6ze7D01yP7Jls1Vs4Yj7GYhJKXer
k8YDyHyAlAvhqesm3ufpLNMhzrDZILJu07V2uUVcO5WiAFdyqumiy4ARhs6zWR3VBvYXa12oP2G7
Mp1oT1du4i8YnzsDtqzYiqpzARhioOMlkjMWGmdg6DcywI1iYf8vfV84Y3YIxsLT+T6gVijI9Wbh
DTnnlM5/v3C8ojaL4kgJ61MzkFRHLDYDmEFRzRhgeImoKtBL5wMtMigHX1+2pZEJR0z3O8jsbUaW
Ab2KwOU63ULANM2NeIhZGJ5NJOxtmEMv94Uy0EKdgAs5lfqLVb/RpenYz4Hy86PjsGSZByAttUTW
lphnCmv2xRDquIqdpLWbWO0WJur9EZoMOIZC5Xy6l0VXbnm61xctBvq32t2rdHvAzXJ9ELM2piSZ
qiONa+vTYp1FZXoX95HqexWVy30R0blN79mCf3u/GgyDZzjRpQXnoXgjOV7vtrqEiQylHrA6lLCR
SokW1vz9rrq0IpyXRO21soFs+5To30LtCRjb9YmauY8w4FDFlf8zVcJqyHUZ9cSV1SlC6L04ocHp
s3eTfN8DboV92FbSLcpf163OLc8UkFk2ZPeOLXpRqjXJqKp2dRqgTJOAuAAAqdqFBVow4ghBkNJq
PWpYVnXy86fRoBy/qZSX6+N47214DrIJFLJisk3y6nKbuejoIkXCmQ+oBdRbAzYg1BNCeuM2Qb7g
2eaH8z9bgn+Re9uPyzLh9KP9A5kw3PH2wsmcfu6lg7kcjuBg2tqFO6Cgt8PSOpR/qD5aNDJ0hHeT
Ugq4ieuz9z5CuDBnCgsUpllW65PHHMCHSf1WGZA390FVxXfQ+/XKQxn+fd3i3Jk9Wy9TCFlDt+j5
F1EkCIw2egKiojv7ulmYxoWVMtXLXdEipTZaBlYq6diH373w3kUx6PpIlmwIMUJeq0EDqQfBN8Gj
s6E9ki7c6ybmXM/5ZE1/P/OhvVkYdkHn9cnWd0ivVerCNC19fxri2ffLpq9HtyoYQv+mG2tLOn7i
908gCFU2ef+Li51leibHHQcGQluajqAn+PkJA6pukd+ipCGLpQ4p9DW5KzSSQuGbvwvz1098XsNB
cldaPBiEJS57OWzaTqlOyCDBea2+/LvPC8urq6Nmjz2fl1VpSw4TVtrrBmado4EbV2wuynfP78BV
taFVXBCtSr3WwaJnIXT9953xs+vL7YR5vW5v1ntNGX6HR7/67omoV1k0KJlfQeiJ7I1H0Y+OweqX
HI8HhBa2idHtrxuc9V8OY7MMQCnv3gIRYp15aOrlqY2Nm0FHQU+DTmN40qxbn34dRGbbKF04NLMe
jNIISdXpFaIKh8ZqAtdrXFJ1XVQCQbNXevuYJt9t4+b62OYO51RnJLtqUAcT9/aYjIZV5gnZyBKe
W3r2ZaX/8HObmMNSgUFNWIR3tTYjtOh6dTUCZidBJpruqtBcxPPMjuPMiHrpZHJdamsJjY5TxHKY
8IYPfryw72bea5cDEQ+qVbhNGVr1qUiPvvsF5BUYQBqbwCmO8OVkkF0favhVYtpIgmQhQJzbhCou
SKGuRelPDEHICRuKXin1ifZ8urd3Bu0C8BxtpPFnbxrI2+qbAo7Jj+8OTaEIaBu6Tugo7EKtypRI
q5LmRCpvdXTpkvl3359OwdnV4HeBq1c637c0fx3DudkD+rxuYu4CBRjHA4HY136Xt03TMqwS+NJO
LjK7Y+hBeaCt+T8unKO586oZPECmeiklFyHikIfKNkIpZSSmuvJMWuvWqrqCRmNhODPODx9EvcXi
slMcMdvSdj2aZ77cnzI9p2Wro231pqMnXX8slgLRmSOl/HkYko5Gjs2ZduTZ4khh34V5Ug8n0/sJ
z2z64/rCzMyYAsZGNUyuDRJH4mkKzaE1fKs/yYiNdLsxuanHPXKW160oM+uPGTItqgXoSpbVy1FE
Y9wggjb2JxNa1XJqB4GHzvsa5kjKQrUcPWdgfOtWXwMHXOUwsmUIz0Q6TVD66fpPmR2wrk9JcUIV
S6waZ7oMVSntwqcm2cMyDFuY696Gf103MrtoZ0bEfRjprdLJIW15EA59zSB1vv792ek8+74wnUFL
qsXw0gFmnRu07GlX1OKF63ZpnoSNMSDmYLRawhDCfyb0/L1krAOYm64PZGmipr+f7e6wl4axMFkN
vzrA8BlUz9e/vzQKwXXqda94aLAyUc0tIGa3fRide+cTD2xFO1uO6VecjQKpFw1dnGg4Bcad6Utr
gzYejevn+ljm54pjSpxgOO8yOZkK0lv2s+FU2RtoJdVg9+++L4wCEISCSiKbSqFgoh3CeOGFML9p
//f7J6d6NktuDPOApUDVCM+rq+wMmvvahSHMmuAG1kwSHaDWheXWbC+J/QYxEJMOhnxLg5mpbD8x
S2cmhFkqtBKZgMQbTkn5SFlkLF7+3feFWfJLLYIZiSE4zdpqN5y669+fmyIgr5oJLlXjIha+L/cU
BNsawiLDfAnlfwa6c8JwARAyfUPIbCgwrCP75HA3gry6XOnSMb3SC3P5FEKSI6knjzZetTgE460P
38r18cydCmNqUNCJ0xmR4KeUCoKdDFWNk9LdVTKqr5B0XbegTN5aHA4wL3BSVBstTRWu4FIe+8zj
VXLy9Gw/cMYTRI+DLr1pbPmgVdajFY70TjlvigEnCOz71+3PvOyAKCs0MsgWB18M/xCGqb0CuMLJ
qSbUuB3eqt5tPDGkoUO2MNa52bRMmWjTIBh4B4RNgm4YSbOqp0ZHzBG0I5Lz10czrb04mecWhL1R
jXXr5hYWum4DXc2u/+0ln9jiVO2pTbH52OrCluiGqTsm0+kYSja0saWoLS5BoOfmyeYVSsGNuhTP
4MsdbrmujkaNP54yFS7IaOLnWxjErAW2M6VteqwtcdNJoZT7Y5KNJ/gaVz7cUT+vr8OcH6DkZJAy
IA5iFJcjGBCGq3WZuLJoLFTZn6Jeg6Nt4fqdG8S5kenvZy4/QE2Xpup8OI10qWorVf2EMz7/vrAM
dTwglwY5yEnz9oj80h99fZLmNuv594XNGg+qa4QpVxbIrX0DDVHivxrq84gO8XVD8xMFgosCJO8X
Eainqa5bdFE7nKJw3HoQ2tjGzw9bIC0H1lBRqGW9T5/4utlXGjKKRZncJH7/YnnuwtX1vsXGQtMM
FJBGPw+oFvFUJImvxYZWdOQw0ZAtKL2v0GKAEVMvkt1YwgWstYhyWhKUcU5tIiuKV30r9So4VP0A
1TCqx+2CR5tZwovfJCyhAougbeX8Jr88qDYMQTCdZo8lLP7X53eutHNhSLhYg15KClkpu5OWpHQT
P8vhV3SO6B9GYOIvc3ixoOyELuMzVi2wDYBHCQvFy8FQSLeWkdeeIo0mS9gJnHyd93vkTFESdNZy
+gUxnFLLF+zOeA+Vch/pRhoFMS94D8mJUUG0reakOD9C0AblBAk0Fi6+mTACzOSEZzQJJIgnLr1H
1UcuLRJpC6jsXkrRnRp+RcNRim+VeulBP3P+QDTKE1qWy4m3/aWpMK7GxlCa9tTBnw53wfhxRwUI
l+vIBvb3Pv/RZJFvR0PfnUL6mUoreCxzbyH3MbckBhuASIEcy7swQdaGJCv0AmmDZJNwoPQXRTtd
321LJoSzVJZBZHkNJnpnFchw5d9aS5mCJRPCKdJCFfrGERMaEuzBXY/ez9LenVtrKu5sKZK6GpWE
y7VGljUbHKyc9H1nbFC9uj5JC58X0WC+aqW5rPH57tXWH+vo468okjX//fV/gtWzK1U366R3Gz5v
1NtQukutNcKF10cw5zLPTaiXEyRnXkuPKWvgvZY12pcr2KgR97tuZGmahMM9jnXqVH7ZnxDL6OBp
HsNf/87A9APOJipQfIijp/MwkW7+Hae/P/H5CVQPZgMAj+ic/DrX7SrjRE8kOnB2hu4nciPUuP9n
QRiAqheeXEHleQoQxb3Rou1nBjC9KXjRTMnFy/lJBhWRc7/qTvlYrGUojpYqUnPuG3Tr/zdgCees
sOPWhlGCaMB6jON1D7zFG5MNrfWZvQBFm3uiqSY96rQRWXRDiYlfZTTcXiuG5iRndwl0CMo3Pf9Z
W2h6wbKqm7d1f6crf2f6x8sBU7SD16WBHdydOEQt8f1YD4qTWyJmDemE9FYm/mbykD4ClR7cgcaC
yZlZJXOJ87LB9GiqiGg0h7DmD8jKKAkcVyjj+Q9SCaM1ylGR+eH+bJ7V58YEFERha66XaHZ+0nnB
2zb8m9ketFfVPntQzZq9tr6+J2c8z4U9YT5jwpnGD9z85KbxN8QcOseBN6nc0GGylEKd8T/khyb8
vaWzeGK9OqicwullBXkedTX8zBZuytmBnH1dOFxU4Sq3Vfm6YT1BlNEbD4N1o0T769M1TYfwlr4Y
g+BDq85J9VLDyjAcugh64eBN/q2iuNw4vwepWZu9uhD3iQdN44VCQ5HNtqDpjSqYOLBRbhHr9Nqj
g+pWCie3r2zt+p/Auq/zJ7QJtw3U+s5jFH25PlRhuf7YJTibaqSqSqpHyKjTUl9LfdK3x5GJBPm3
6yN74bEqzOb/mYAogtNF0kCMAT2/Cu3M6doj4mt0ZRTbbBJMQdyvIfYconGlw4AzlgtrKMLY/5hl
P/DIty3DMW1xZLZeFwie1rB7mg89FCJRSX7XTOEtDG8rZ9ICMqDVD6RNmyECCjkbxJHpI6QT063c
fTAA+8/PMXXDmYo170FWUkUYORpFfQSeLa0TIzTufN9GoMstnYXTLsR6/zFl0efjEHdTkxa2b1oF
eHTNqhCO+5bBONyMO6/5WLj0fzam/nFgY+9hKV1qV7YF0cvRbMw9GMUvuZLcNFDCXd+ec0MBlsjz
nfc7BXD58jL1LRqfTT+pj5KxVZAzaFHjjrOP3dh/xnJuRNgptm+VBE1xzdm7b9WHZmE5hDzjfz5v
sBDktDjgYm0772DGsX21OcqQ6TX+r36S8wp+ZLoF3etzT5fl9TmbO9JQKP3XnnC5JKPloJCGXorV
Z/B+Zi+N7+z+nQnhPgkgFiq8mCFpzoNi3A5LoMeFIYiYutxtdNcM+b6XwkkGaetnfr9p8Y9DGPUO
FwI4WK3gEG2Prd1RZ0aGsllI1c+O4MyCsAgAFioNOEV7jCA4e0G96RMLwF7SCQ54UohZxjiWjcIc
rOYYls+TYuFC3Cdcs3+2rMV/03Fm0HckJpyMrtWiQNKaY+u4T4rf3iex+5XE9t+54S5M1NztYOmk
xIGGkUgTnRUwetNHAbqBMmzv9N9i/1FRTUgl9RUQ+21Qf8+pI3988vCApkoMPf0j+MfOtHxFDuXm
aMRP/o9+WLjv5pb+/PPT388eSP5gwFngjEiJw0pb/4iqhf7pue/bSLapE+7jPRij5v1tayPnWy1f
A0jk/GbprhJzbn/W/9yEEI3QC9Mog8IMufYA17Gk6zep3TRftLJVH7NRSWEo7d1VMPrfO03qHjPk
Rz+xSBPnDRemQSgpgqv1FFhVPZrNkZr/Kt4Zi93Jc1fLmQERWI2meEY2T2+OmbkJ1Y1q7/WlGGR+
pf47Bke4WOh1DKgLcox0qJ7UStrkvz6+k8/HIKxT2QaBHxWMobb+Nv52tc98nmQkVy80CbY5uYmz
nVyGQS2NRo8bPigo2jT2Upp1dg14WlIXo9eQJsdLA5YRBQpqcpxE/7uH/ndiR/sCKc8PzxJVfQN0
GS84PKawDHLB5TvUQ3FsxhsrRPHw41v14vvCKpiRqnhKy/fTEu34t7r66/rvnzuOE1kK8TmUFbxQ
p2k8W4fK9/qub/PiqIQvMNiujB5Gcv9RNVzUBiGStDeG8kR1bnPdrjr98LN30OQGqGrQUUEwKU/h
+6VdN7IHLXbK6hiAXMpUqD4gsS3ccAvWuYRu1Nsr7rfW/MulU132Dg4scNCmKuEJXa7Rro6d/jsO
pX3gheu8eNDbj8eg5z9PPMGVnbW12dTVEb3mXNpkFrIL2+tTMHOCL0wIW8dK4jLK67Y62oO0CrN/
7PzmuoGZE3BhQNg7dg/ypFGmMZTPdXajZn+NqOBdtzG7fxQ4mCbKOZ3isxCMSANyb00RVkc58btH
TQqcLRzK8mqQXHMz5Par4aNdGo6ZthlN5MVRgV4IuGZiYIb5v18g7CQ1dyTDrIPq6LVIyKX1NkVH
DNCdVe+i/Dj6366PeHbZYAAgncur4R0VgB8XJaommJvyKyUczz+vf38mPvoPeHDicQTYPtk/O5Bd
yxWvNmp+pMCxDoq/Kkj8emnXBv/SjnDwEWZu20DR8qPUo33H4/kePQp1qR40twenLlAFz2ITigmb
PNcMFyGlDr5QWiURCQVGVCycIyG79seTaKZBH8P0FH+HU1QGTR5ayWEgUQbgGzGMYkVno5/d+PHr
9bWZW/tzU0J054ZyLI82pvRhhYJGpC4855aGIqx9bHpKEA98v4Z3eSgOXvWzQv5AN+6bpUhv3pRt
KrAZyAAvhNdvTBOrFDlecRyb/laSFRSSiq1RDE9GMr7aJrJA16dubluD7qDSPBXsiPwvt7VT6rnq
OnJ11PwfVlCtUyNch8YGZarrduaWiKiOlNfUc/bu+Kh539tdX1VHt5ZWqybyFsYx833QUexnWgKp
IvxJDZ0dzyiR9TFzoBZvv6nKXZAt+OzZz9PSArkEXXPv+Kki9nmXmtlwjO998y9Lf/vw7BBtEfRy
2eukwKddcfbr/dgsUjeBRDlE02cY35Li9AkDYGsMeeLYok5xaaDnoreVUe2PLbJFkrTtqyUqlj/Z
ciFyACgO/IXqOVQfIkmVrcQmcD6zPWaNg8oc3SWFW71Fqn5rVsYXEDirVqtfQrV/jfJ0l06CW5PO
b2zeBkn5M9fNI+3DT2G79MNml+5/v0tEKfuerEitr7XHiSxcJs3qbK7P7YwvJZkqazpdu2DyRbYO
xW7RJiuG9giQfhVBzlxHb8kSonTGL0Bi+Odx5NBYLyZtwyJLuqaElNockU0fYMcLQ+vQ5zoMzgM9
G0geXh/VjGPAIKy/ClSO5A4FR1Spaho7bdAdI9gVV2qJDFczxMBOSsxW3e/r1uYWia4d0jJ0PVNB
EIIFD2K8qDElElircrh3lggy5paIbQ/2j/YjWB0m82fnS3PhZ9MrG1nAHLnGSZxUb3bXRzA3X6C/
6G2CI2M6ZJcmRr/MqsGJ2QWlcnAL82vkWUdkTbdaJH9iaUieWLRl0JzxDjESVpJdmWPCXrCVuzK2
7vph/JEp4bZutMP1Uc2uCyEC3RLWhEMVJs4jhQ1SemyPVR6vtjn/df37M0GiBpSKhwb8eXAjC37J
0btsdJuuQz/CQT+qKl4aMvRRRbo+K82DEmr7ykeM6brVuVFp4FyJGUCAc19crlWUxR2ULU1/1NVn
03gJF+6iud2mw0fF+3OyIbagdWnaD2o5dEcHMWG6MzL/h+l///gQiOvBZk5IN4gjLofQllU6FJM/
AJO/+VuiznH9+3Pb+fz7wiNF0xPZrlS+n5XBITabneVTVrDQKsvlJV6FueXQgZfyzLUgArQEW1ne
xFC8hN3RkH600UH199fHMrseFCwIb9DQM8SbCehkz2Cc9jg0yA3eacFTs9QcMT+E/5oQLxkJ1U8H
XW40A5CQ0f1ktcR4PbceYM3h9oYiE8i54CAzlOilvjaHI8I+doI8zWPXHOSF0z43UYbONP1hVoBt
8nJTeZHZ9H3dDEjvPqvFcxXsS3fBxNxE4d4hUKCEZEHddmmCnoUiC4wK7FnwVVo3/UKcM1dU1chh
0+D3J48hprF7rZLbMS7ko4bE9KuvDfbeHNJ+6wUFonH1mG6hdhzQKwMn442xdJOkZfFc9o6yub7p
ZgaqwznKcxSeCKriQkiX5toAqFodjzBrrjv1p6EshKTTigvx1oUBwYn1TdXZVKXHY1Hu0OXxpJOr
3EeEN2jpRffd0qUzF99d2BN2YFslua9kBhBIx4eRn5YK41EvEH4pPDQ0v3v1sEt0pN+AL6ZxtNZ8
Hq/jvemjOB8fJatDSPLb9SmeiYl4txAxwy0D0Ff0s5adZnogIwoSqtl9JYU7rzqkLgLhygq+1Nfr
xubWk9DcJL6DYVc3hfVkX8lGorvkXcsW8a+tvtgJOXP6JtY/sn1wsuDahbvQd7Q49yyCFE+yIUt6
iKVHufzE1WcQR0L1xjOGjhJhGB09FopZUQbrwx/xKmsXlmRmli4+L2xKBNCt0IqDSacF/eV9Fi/d
rXMGiLLo4JjibZotL/1H2be9EWROfayGdbhThoWre+nzkxs+CxStcNCCIufznj+s5KfWMBYCniUD
wvzHOVojeezWx2C0V8P3MSwXRjCzi4BAAEQDHzux6goGZJ00WNfDnI1+Tm+vwvQO0djrR2HWhKJO
RRqL+1QESg+9lnVDxEuvzIN9il8du232iULE1KyBy6EFTac/5HIlhiCwAiPw+mNhrH20gxamaW4d
zj8vxE9erdPw4EjdUfGQbFx/5piBL4CodgL2gLm+/PVxazVyp0ZEmHW+oW1j8/zxJfjDsUaQiasQ
0zaWn4127hj9MW3XUB1XCYLkn9ipKIkQkmlA0zlyl0No0Z2KrG7sj56hrLZUWj7+fZNXMz3MkysC
CiV83/b0pjXr/qj2a8qZob+wSydXI9yPE9P0VPwBYAVn5+X3eQuaIazZ3dH1HkatXuVaudaCBzu7
C1FtivqFEu1MgHZhTpguctJjX7lux8Fe/y3/qNpVbn5mxlSYJCFtMkxTTDTEbdmiH4eJOqa7fO9/
vb6nZgIK2LM5bfKEvHkH5q7bVI76tOiP9M/VD62WOvtSk/PvsSqREGy6HrlpgqWDKSX2NtfcD5KQ
kzAmt8aDBusar0HxkR45kub2U6KmC37Jk2rMByn83hkQlihp6tpwJZVM0POg3vn9zfX5e+9S+P1w
tNtUCLicxNJvilCiVkU8Y6zOXY362yeS9pcG1Msd3bQwwbg2KRm93PXttgyfenX/mTGYROg8yElJ
CrdHF/iFXZc2GJbi0ZOelprAphm+PJO0S3Hop45CilJiUknSjbpL2gxcoB7cywgqw/iBaGBkL1G0
zBgCb8NW1uECxs0I7r0sabYxyqo5JnK2tZJgL/OfflgioZtZcmhgIB3mYYmrsYRwgdaHINV9pT7W
T2bvbFV5Kau0ZEBYjzpU5RTRcwx0YPttF/HFBTc5A5qESWKiywJ4TceLGDC0HoqejYOJMPO3g/Gc
G1/i6rfRfUuGwyTD6EGlOdTROocdpk+4jG0VbsXd9X03s17oi8mqQgp5QriIl0Eb1prN3nvK61vb
Ltam8dRqx4/bIKUJ4vWPhxPDFtWi1aNpalDEdP2HlbJJM/XFiJeIjuaGMqEj2X9cbe+6GbIU9+Al
hfU0+N1a6arV0L+Bmlm4C5gZc5oU4TSRPPufJeGGC010KT0JS2iLTFK1MEX2Cv3TcaEGh8xIof3I
8/yhLUsDQU2YBIvE0F7tQi63iTz4e7VGrE8pfXfv8L9m8ho6GhWgJEQGUtopnn7XW8GrYdebxqse
ZCjoVnng/1OGw2M/gmE02vKupUMP/OtzE453BP63CQi4W1Xp4HgaxujQqPqbEuTBIUhD/ybIkIlU
0eKFk56YhYyf2anfW08+jG5vrdB52dpG/91y7exQKaN1aN32az+AXvcs6E3yrEHPUXpIrBRMArpJ
q6gc0ZXsG22bxP2rFVZ/FTYz3mSOujVGBMhqCC47JYHco3wth3ZbNcgY45vSraoG6g3S3c1aigON
pmP4460madYeu2StlJ610g0lvdHl4bav8xPv27uk6TCcQpHtaWW10aQGJUEEv321fSrj5rFtUVg1
8vhmcKWvLZojXGL9LkyNGzmXpyPsrZ2BgNPUEp3fhgis1ro7L6m+DNDiQiHoP1alvGu8aG1E+tpO
o2Mau3utNJ9wcQj3as6mM80QZaV8kznIXku2/7t17W2fNrwXx6+F+zurv9YU9IECl1sHZXu9Q5Er
atYFqHkzf4ztBzlEcDvRj7Vb7dwq2foqknHDz07Kbt2yWZWluqrz4jfsGQei2NVoJSvZh62rrU6y
39yGNerV+o8mb/cDkX+VVAcFydRGRX7b3dLVtnZDlLAjcxuNzYOT2V+NNLxzCzJvsbap4uxYJ9lB
00MFUZ98M8ovuV9uq3TcF6h6NqiZh/oXN7De2oZqWNuP67g46Fkmrxrd3Bi9tZdQ8w3hrFRRtpdR
lc/oG+q/594POTlwB0+Xyiqoqq02lNs0CG4M2YMmDllr41DLqLSrj4P/RRuRGb0zgucOwfomGjcD
orbdCPOUcjBl714twnURICMf5aiyy+VBydF4V431oNhPjemxKaP7QEuOnd/cNU7DfVl+Lc103AEz
c3ewEPqnDL3mG9QCapSEpwjUPCly6d3YeQKG9iWJd7Wn3AfNWK9IUGY7TXlTYXUY8v5e6ot7rw1v
Krt89LR6CzLzu2O1246EVqTYp7jukO3OH8rqfijGg+92u1B5TSVno8bdHqqOcEzYFfLWMG81mv+a
7iY2nO92GB9y2hmyzlqHI7Ai887Tf5jGbzsbd42tf0N/eF3BhdCG5U7Pla3ro5gjJ/eGyTT6MAAU
5aFJA1R3X9M4X8GQPcq3en6f2N8ks1gbhbEz0YEOHV4M+RrK+r1hHf1Eydeg7V8jO6Z590HP63/S
xN5n1osi7/piZyrPHvRBhZJuWuTdIivYqB56GM5DXnfMm7dWzG3a3Hja3034zUYjtxvNjV746zx1
V2ZjrXqnehmkYdWYwXo09A1yNlvFue2G8F4rpI2LsHGsqPtUdW5DM/nHSuVV2b553a9SkVfoGd5n
PvLBvb5vonxdeF+b+K3y7gv5KZPRntXtdWD/TBAFrpIvdgLHaK+sPeefzB5RB4w3hcGGH+SVVb8Y
9hen/Cvs/Y3uO5uwKPde7q+RHQX3BivAQ9r4m7T80VFKG9DWxTGtalO7U0Y4MJAel5CYzb4P8RFX
vCqR61DQN4/1kY3u/pOMd7X32EP6pJtPiveYoeDGI2rj0lbva+EXt2rfOKGnUTLXmTkcokDdF2a+
92iFaPDo/S6qv0jBk2bHey0O9iYLLU+t5J27TsgXBJq0dzKEzctC3klt8CsLyzelkneOlW1bu7lD
UGPTSf1N1pDhtrr7rPoqAyXKkrUV5IckKda63ZCK+1rW1l1qjke0lJ/o0b1x9WHTO3/lpb1WkwMa
Lhu/Af6XHkDqvSD/ZXWOt1LrB799aP0W+EFI3/V3nUacunocffjKjd8NT1CjtRFZt1dF3dy2Eg/H
MdwbKPKE/e8ofej74RBk2rfBlDziFuNertNvfZ4jZg8+aOXU4Q/D6V4T1GFXnuF/qfrggYYRfVWr
/4+jK1tuFYeCX0QVYtcrm413O06c5IXKcgMSCCTE/vXTnoepmpm7OAbpLH36dAfIICIzS5icsxo0
qSLHGRlBFH/1u5NbXExEq8K/DW0JA5X6NZhvk9keUUGknsUiz55gH26mHuIZhTB+OcLFeQUAmi9J
UUHgVGLtw4BfudHcQGEIqYlaCmwsPYrT0FiHcSb7wfutPP+zLH1EMzJ81hZformu9ksr4pbBnK0t
1L1t5XepRuTJAGJ9nf+p/BVe4GAmNN6c+nOZ5YWz6coR09olrbmfGtgkUpwljfwnO+z7IBv0O599
TM37qOpIAQif3V/br+NOweWZvilrBHLEQ2HP5wY3FlbGMCFu25e+X1EzNa954GWDG4Qkp2GAf2r/
1SleBBvj2bKylXRJW72LSiDzFnEjuh3JPURQhAtv/HbzGgNyI+4tFYlBnesCW/bOd4cdKLBmiVNs
q5lspVlY0ezBGhs44gLp/9Z//L+lA/dsbmgdts2j84UN32T7rKV7WZALGm98m5HfVDedpsZOAqN+
f1rHGW2me3jcN++GfnjC2ovKvdr9Q1Wfo/EhrTezO5XLWXcaWsEshHhE0gciIvqflX91voVnBDGc
zorqpU6GZhd4B4fkuHll6hiwPDf+WRUcm/scgYLEi52R9UYpZOgrFrLFiolSYT5Aqc1ewYCafybt
DSFi4Mby2d4o651c3vLxNIp/PV4L1BfRHYX+VGy7AvvzLQudBZxvrq8QYDgxO4UxeShmpIb1ICEv
2Bh4g/wnEK9Bt7OnzcggEwHv6KbkO1naIYjahwqucMMnKb/M8g0qYXspJ7y2n5yuOHuoGE2Z8GXn
tLBzz6uI+5tgYOGawyDShnMPGAcQdocY8ITT+tM7ade/Y8C5GypokYybHA7oovkUHhyBWRGNI0F6
cCPbQRvsVXEOqLYFhgRFxnQhr8r9KMDshlLzHd816Zxy48kg6wXd9d7b0uwsc2+KR97++P5loWdL
BTHuNl3+mfrLxcnJYZ8+lDrKEaRMJUKOGtV+45bx3ZB5k9d0Y3YVCpom6gMejfOSQRot5L0RB/lH
Pn00NA8BF8VGg1ejeYb0tuuGPFIzJJW7YAv0ZefOYzZ30LdABAUO+i2m+lQXRQxd6KjovLgOhlhU
fOOIbdvAqNxuNm4xbCYfm1FFeVP40dRUbGhgRC25B5Mb5vRjNaboWSGuFUMZFy/9HBm5TPxOJcY8
RxaUZlctd2S4ttYnYZ+0bCE9O+yZ8mNPZmzEFqflRbp2Im600Tx5h84yE2toNrD1GlA/51hjo1M4
IZGMXonL8TKpk19hAFUhGEkrMmDK0HZuarTV2eiLqLbg+fgUSpfvZOZW2Fii3gw5t0NnHeEK3rWf
Aobmiwt/+fJLCecFRuEvRVm89WRG6nth5bdBLhOhm8b+de3ywFcrMcdgz0SDxUKJkzAc7EG/4FSk
RQtD8dK/1t5yaMYSPFB8C2cKhX4DYyLsvCUeOyspSP2m1qOg4Baj3tT4U87y0nqX2lVRLu+zXuNW
/ZZrnTrdEbrfmVzbre8gvRXz3p6dTBT+1hjsPfN36zqeC+bFkJ+JRu3BAetVDifJ+KEkOiOwRbdA
TESOSoz+UXI4sXdL0jGOCrwIlQF1+Z14xl5/gBTzVSmWKFCUxDyEbGhRZWLaNrfpOpY7aZ9G0mdV
3f4y2oRD8dCgaQdWtzFnWLvbxnFwPicxnbr+3PQPn/3mi96a4p8WfjSLPwhjR04zxoSREDOCqK/P
c9FHrB8SLFMmpu5TUJPh2dakVkniKpC7wscgSo1Z4PapGKEb4sitzaf9AqrtbJdJjjzdzhrUX5WV
gTp0LXYiBQ2fTg+lJcDbhnx95UVN/eatMMzCbarJr/CmZBkDVDXnxWjTSRVJq+qL6VuPejVisJ3+
uonHajIj5cDwcPw30fdqLmEgKtNx5VvD+LeyOvMbd8PIAvN1HsHEZ3FvK72O3ntfs8halkgrFo8m
xxd1IWFXplTJcFl+av6FAXXSTjoa+bjpoXsTywZvo+LBLih+OpRMC3oSam+6oTuL/ua7cJqFQ8sE
xvZsOedhrNPA+9cBwDC/LIYv1RcJxw7mhFxp1xNyoY7X6ZevKvbqIu78fGuNZMvw/XOoxlsli5VD
t+Y63ElVPx9RuDRpXRe4gPAkerCC7j3ASvHU25tB9SMe3QcE2mHtYx4ng6DJXsIAbJlyfKX1FcBn
aAQyFEA2RhZEeU/QI0Fkadi39QynlJ+5zmhxNswV9+PbRfRY19Og/N2EdA3xHwTceVujg6/HJlnU
HGK1ISaTxA1kYe7znVOYr64MkNfHDJzOE2oO/GLZuKiuc/xfr8o49RJtMHxbbMLGUvnoTmtzW9bl
vpUd+jIkWhMmrCvbwLAIbD3IcTUG25bBhCPfXkzGTiX7MPut6tYQJKuk0pUFu0v7d5LWvgXDe3BE
hsL8Q80i063dx/OKMA3rBxvZsHeajY3l3EjlE0wngP2tXr4n9eAcIPVjHjoPURK7HLDbQR7JB1QM
Xhc1qK66oIqq6ua2TiatlxbVJtEYPb9Y43ursrzZcf4uxHgi43ujnJATBrHk8+Jc0CjsCssPSSVS
Q19s9pxaE6hMDPPfLN1o6ttwJciWnNwhoXH2evPh9vpd+OVttr5nFAKkYpdVQUTVIBHz+Wb1mks9
iP3a1kBFOqRmiBPMRlxhU7U38PVRXqsG+dIUUW7tcuHjQa47T+Aw6sHuWVhwZu7g+/wC3MN8zA7I
kKswXoY5EYOIZGCFZldGevwpchM/oen04UCtNiUQEAA+V77Lurty2VxWQx1b0W1Wg8W6wxKGqnei
MiIJAQq35alZBYlGsNphE3uKxCj/+bQ5mW55DCowl3uRVs6Ht0Cnx41Wr0tkLyNGTjXz4Wl2ku2V
j29j+1rQLWnALyiCZOpx0//wRCNjAAkeYs0DKnh9NftvlK5b1a4nWqyh1S4xoflHy4vMLPw+9D1V
hRWrdrlVwHYSrbDdzlbcDbYdes+LARFgrHtB56UVe3+G5/q5XbJ6/AvKZyfaXIPOq8LVxitY3Eig
uOX5CeJ3Sb0wKFa/gpsfNsADmPtTGUsEFYnIrK55n6xrGsBO1qNQpiWRRr3YmxTcP7Z1BiRxoHID
NvbMYbpIAQCqqUYdrvU5J7r+zcH6TgbSckAa1m8HKEIOqB22Adv2o5sReeRNBkv0uPCNDZAZcA5Q
mq3w8Ia3DUQzcwmmu3mkzRAbEDSxrTJkNg5zgTjAq3iuWDq5iDf6xusELKtYix2MyVCMVwA8NGYv
6aRvZnedeisk9LUf78owL02bGc0Jm5MtNAuNPw6DNIh1RwEdo855XfwqlHRLg8eq503XZhOapQVC
aJ3Y40WKdUPX64pIaLufY3ua5/3qp11x8+2sgMBkr0Rc2dfJemkGGs7sVra/7byGYJaARQNeyU+P
uhALgWDtIvvq6dHOAIfyFmjUewX1wSF/wHLg/zK6nN91nx+lOSBS22FD/9XrC50PK7u0OY8Kd6dJ
/uVbfxpPZO33HT2O4K7MiItoMlAf3yQem9l+W81OF5lyN2V/rfmJtlnePUm2hyZIDJY6/pUbVbxq
I+KljHLkWlVb+FmdUKlPDLWgkIyiTbRJbl0NboH7PEYlBOigdTf7NcDC3WRWiRRQTJYu/pDs3o1p
2DR1c+1LfjXbg7tihaz+KSTZSInfUaJV5ql2rmZzqlUKUDnM1x8y73V5oOWNjbsBr0Nb+8m8T8W1
rv985wZV8LAQW6pPLQ6K7h6yM6Nq/u2qrQ+41PRHrCQ3aWmngme2fDWW6+Lsu/5GxqQVRejx+zry
pPbusOqLarnPe6BjNVxWi2xwrMQI8P6CxHE+IJQyyiljOfDaChV9/cPNPbbGBg7n6dOzwWAWrIvo
zSzlXtlV1A522PVu1PFPgsdmu0ezg5I0etH3oh9xInhM8zmd+NbDAYXVZogJpCxT1C4wv3CZlRYW
+qv2NW9/e4Uid00lO/ksLTy2Id6bGn4L731lqekwhCczCZxHj1Do4k6QIdXDm9ejwRllVBAeGUsd
z+XFF01SD0NS4QgKDiVrGhoGR75+GPlB9u9kBX+l/XN6HdEBpf9drvc+f4E5ROgi5ZJd120G+2ao
Cw4QmouqU+lMZLxYqI0ACSjgGYxsVV4mrDGzxg9iWf/B1zOciJNO5MVrXxoa13RPnTwm6DvMnaFP
upo9BDQaiVyknRahM0O1Y3hm+xubbxia71uqPv2h/C1JAf6FTgpcdx95rLdjQytE8xtbUK6K2BmP
rrft9EbaDzCkIlNebUjR1MtZ2VfivwQLOgQBeW9vhkzxh8D2SbOsUU8uzDqUfeZaW2qWUUcuvAKY
AQAb/1XgDLsmeLTwy6uq2IQTzryeIHQFbaXdZGy4cczHNvZmM+SIqO7EQwYHRGc6YjukDasJ8Qct
yYaj5g8WP9j2pbWpJtSmek+esBbf68l/o3q/CDhS4+6XhR1Z3P9uaICdVzvf1MOU2i7zIhdaPpAk
RAG8q+HVB2pNWhFobZC/GWBO73uhRvNFghKRnKCayv2L9O+mp7DveCkB/Zkk7stDo9+pPnpDJpc0
aG4cz7WY0E5ly7Ip9CHvz7aZdr4fme4Pt15tjVR61+uyK7m9hYYg7vCU0haVFjoqqXdBuc3pS2MW
YTu9Ygga+cpKGFTAKp/gXFTR4DZhtbRRXWIYnfi8inITJSH7LooqdNSarI2zLyWQNNpgWd48Bkhu
liEPi/G2jnOq2sewAKTg/nEoBQYFW4u+IAsnA5Ubkx4ZsGXCDovsIxIgPqoP7XzO5OtZVQVqjj1U
x2S+aeQLR3yW7Q8Kh0hi5YhDqYSMh1xks3mi1u88ANDfWMvVJNdJ+rCzxCHwXpoazgPLK/zieAd8
xvh0+NviX70uSCm+tegCWGMpOGsaWDVBLmvdxAXq5csp9kcReUUb+uga5GsJceb+TwA/7Jer9rcs
MMIC87/mRpEgWqtH01biuP3lw5+y986qE5SyPn8VEFAa3PcAeFr16MYmGpujJX9q67WCPVdO/5w1
adQ3DCLChV2rZo1G0Waj+Cv0rWAfYsKApL67s4qkt4EYiE2dyGy/araHYm8/y3BuzpOxXYDKeO2X
qnYN5j5s+Ef4J7ZTR3QSPSaa696axrDo3tzGCE1cQRPHZgUOhZq0gEx+Vxzo3IUT8N2GfUoWr+2r
rMp4VdcFFU4XACq9l85lndb9gkQmmu+l+cfRHs/80+dmbJFXm2fC2y3B1hyh3XMEuCbw5pAiZvVe
oKUbugMx8VivgnwMLdhGfMLnX0r3PKu7mlowJsfQgaM42VvNyS4+bFBWG9QBtZ9UBCFnz7WDBrUK
3TX19EduX3NLbhe6l/Pf2La7eqjirrtTqVChiFhiaOC44UKrSK8XtqBHwWf008EY/j29AqbRiBWx
wBOdIopoY/JDA7kKeXLGe90NQK2ciHWZsfyWVhuL6dsc3ciBep3Ms6X48/2Npgn+RAmIcDL+inrb
9CfPuw8mgHSgEEOwH3qAXQ7KAAfpdf4k/RYSQHmwb8hVAtJaq3iYDRzLJiQr0mG5xFgGpzLNxa3F
8GBRpxknizIL3eh73mXj+t1gmuCjp+HVVXRt5LSpws8+OC9U72bry5/dxLNPiP++EaH+jFyWA6EW
sEQoE+2iHFgxG7AiXdzWp80ZGr7G43Fv3w1bpmLBJdePIgdohu54aF64PPmahQRmmRzun+zdqr8X
24l7DCvGBnhB30W0PuYQuBzVx2L7qVW8F8OnXBBNgbgvzhINxb5G3buYgJsEANBGI5mgtUdKbqp7
5bZAf36lOBUOol+NEQWgM0wvMLfcDQxdxaQiRYAsqIQBAC26XUBvhb7U8NYka/viAEQj1rrtarxe
oJxwLg9n/0cYW1XSjYGHW/Xutgp0HBTWPhDqHVUcdv1C5dzKvnzlLQhKfj2GvrNZ4GPoTGrYQOYP
5W1LEKnU9EkDqPFRY/mj9m9T10DNlkggbqyV2IJDtXjAaGfUl7kD5Be4AakeJVBQjz2qFq3Jihvr
nnu3CKfpc1h+As8JNeZQmoQjSm+XHOa6ScoCvZobV3hUA3yW8qMNjSiVq9Bw0a0BgxftkZCTix30
zrzU6pc5mYu5U1GtketZaBdvWr8V6wmvHHMtRIUyrGkZLUY2mWuoe5qUVCPkXKoZjcOzyawQVkcU
MrjiFj+Xz6IPFdBTUlYCeTXmq0QhGfRWPDibPq+QEs4BxzxW7yfqhSY24umSSAsPYv5tl8TP/ZDJ
e2EDKXrpVBF1cmc4Xgh/hLZ+EL4FbOsOaa0Rn4PzSKqYVAfHTnwo0cyYYa0D0gAW6f3u0Xh4e9du
kQD7RVzmRZp7VbpCt3p0OVodzFbzS+fvivodtSTnG9a/Pj/KbU68PKz+3SuryED30NgngiDCTEjZ
5hkrbouEhG1ZhGXwoyiF2kofBcuhKI/Sw56pcwiKNqH0wkQQwsgzxGw48oI/MzhU9tvUv0iUCb6b
SLK3FxICdutNlJvEww12Qjq2gN7WJPDXsCv3+XJz2r09HexWhopi4sFCk30xa6uCbweQmnGE/3Ko
qYhma2uXGzC5wyZnAEJ2Hn0YdpsG6DbK6iIEw7SWREZRJw403yx0K7CVj7y6DzWBU3VRJgVgwgYI
tRwwqgYsPNt71/tqKOBJtAkW5goKpXWJQDvJD8t/E/IBuy3g1m/S/vUnlBrIiEZpRlJuSHEY23Nj
HChloBuY2yeqZNiIQ17S+Smm+WGBGaXqft2iRw44M/eDuj+kImEwH2n+xcw2GoZb49bR0v0LXAFM
BQh8yzPqGhl8c0NIQDH7cyzFvpycDUR7gS8/PZegJNGErfcz0Tt2i5H8hkQ2KmkommX0ngDSw8rZ
SUSC2vvUUNozC/AZnSJcuhnzp3s7Ay08DRXA1dtQ/Frkc5wWvJk/jK4Py6wj1+qjUrybzq7j/GIv
CATTT1PgHnJk/KoKqeVu28C8FKi0J2D5OVq9ZkCm5d/WcCym2zQNofQvxrB/8jtYsTecU2H9k+TP
M9aQakQ9DAIgdWXQ73na1ePJqo6s+x2ss5kfHBTlAPwWdlHqT2JzHhM1YBDBeh01MrJ3t50/q4Tm
l97W1rZp38eObWrXPPSWDSKL8TwEu562UQUcXE/V1sDgLke9U2OKWcKFcUIPUmK9tSmNjBpncNkw
hOdYXkLQsgpU3xzR0Dw5ORoP0mwr8+5MJ48sGCAOcAMYMaS9ONCZ9NZm1zRq24HGt0CZhCo3tjAp
C1B6SwoDy8qLn/2KYcNf51lELFbIIb1q6ykJMN018S0hsIc19L+p/VmMDzar/YoxbT0KcAOCLW08
3K88YapJ4CWP0mPeT2RJBEPKGRG+4GWJhE/jEhfHoDo1VxwnmdlBtqA4b6cilsbrilORWyeveWmK
9fzkIzzVR+HQDeLphNm9HxeiS3OAaVP507RYfPRp1E97c+oxVEVtP09xA2bBNEyneQmS0Tn7xpno
IKqWIrYqlKUrSnbSRksQd/lfg9Fn6bz47q5VcWe+lXX/oP+/ir8SnI9pnENaf+Wol1u0t8/OrnsE
1t0D6NJZU4btz62w/xT9U0BZfeugED8NuR2Ds8UvAd+6Y1pbf1yPMaX3eZ0iXPikUyP6QRIFfA41
xn6B/TWp41j8Gyd3G5SZ771qtOm2CsE6PJnaQu8n48bwQoOgBAQaQ91d1b8CAYxWgPKdO8ZypSmI
w2/CHCXGUMD0K3QkfVzoZhMIfhEB+W56lvZgLE1kjX105S62WXooPnj4d8B2scavdTNPh8n5ruoa
Cn/txg4UBAf/BcVtmM6j91PLNw2zaLFUsPBDNdKaiU/akAJvL+d/WMSAGLCOiH9dwT7wf8FEWfA9
wOTYWDnbK5FvWY2QYB7b9curGcLYHnrz0nmd8pd2vOoa7T2yvO3LzbBkAdthhxr8h61bnBxxUAWa
pPUrGHEzrUznjxVWf+hedH8zsOMvwHkCRWfHUf5MGGi4wW9n//OKl3HeDsUXr+RGVICJMaVRwOsc
fJABgS4BDcXJKWIm0N0Y7135rfqvGkQHWoLC3axPKsKTFYTk3cY9ar3efiz12wDvJg+vr+v/OiQ9
qxOHDt9daTBGPGgW7yx/N5pHX91c/M7ZeIEIDU7Tbz+iEAHgXDpJp9+0VFEFKIkz9OOruZlm+AOR
OcrXtzWAVCzc4uzyMtZVaGMGn6MUg8pIoP+oXKGJPIdB8WxB30bMbTx1n5/qY7zKLHWpGGaspoMO
HwMIh4KLjuqU72qOuwBuCZBPVr08mwQs3oauyjyU6k5ae8dJIbNZ7EyxMcJhaz2Wn0BlQxDDwMpf
Ig/KtTNG/Rhuo/XE9A3x31s/1NhF2gvQjGB4Sco4QGk1rCyiRXGaUE9VGETDlyrk8lySowMmGjUg
4T3Dgse8l/N5Yb9Q8MHcRWdC/bZwg4DyTsJFFwU5dpPqfG9yNzTMzQLRUq4MlJE8bDuwm3DglbbR
8y/buX7kbpFaa4FRybmAqJwD3LjpL3pkm6DNTAzkFg9zafCAQETodB1PdDM6l7lBveaD2jcOCbH/
NQhBCIKueTXsLwLXu4p6sZlnJaAxZAAGX2Hw88AhcCEgBmNeDWxbOGHZnDuLx3ACHplKxHP8adUb
YfiJZB8SIwGME9oZFb7rbYIO9MJvPbSRRferwPyhCIe+jsSMmh7neMGrCyhm7Ebc8C/evBXtY26C
7UjtiOCzAxCinvjmD+Hfa8Njq8Ng0e8PQJc3BUoU30AsXhlAVXQvXvMOAYvQXjeOelvUN0r2o7/o
OK9+oJcK5iuGpIiz7vqgTnUYyc0oAUl75nu+3CmiTAHemdGNKYF/8zR+Nwv/lP60f46oOvANAIih
xDotqsxqktXTBzMVuEVmxCsndgSoRPwacI1G/+6PMiXqMQV7KrwEm2NJ3Z0WPoWD35493iWlAOoH
u2YPux+LIpt+fFn1cjDpHoSmaGpfuPWWzzJa61fBOZR/f+Yga9ZvMswIPVtqv0rLj6mBuTWrt5yu
ke4BHwOfg9xAKvthy1W5F5ZKvNXLJjDTOjl9C0E2HsqDdnSTDkuoYiwvZnUEn2/b6hxlmfwHC+Ej
6ZxMVfog0OFTsBxbaYQa1e3gRlX72lWIlcxF6DGjetwEZvnTTva+qqubMIaU+Sga0Ao14xP2VPyB
0TtelvS/fP+9Wj6D6gN/17Bsvf7q+2k+nBz7osTnk1fjsBFYD1pK0Fg4g39Eq5PO2qwAw7HcGgr/
2+z3njNBFBburhwDBlnENlhQbjMh12TEOvoW6FyDFcoxjwU4LFx85yWgERPitRowvrdp1Zx65a7A
sBAmWTHH/jX1bz0Gaw4c3tbi8ARK1dIAQwFWMHgY92E0aa5RxfrNuDygx4S5Xn+fMNhpF4kTA0bS
82qosyy6lEmC3LhgqgQEvKzBujFCBvoajMm3xbifyiUxSQ1nvxGd+HnVjx4fQ0rkSfDSRgSEcf2C
HGUoMCIs1o/AvHL6KJ3DChuvBbcnEFC/Q/7wyRg7xkHqw+B9DKgF8bK3JjKHJ9C+wInxmb2b1YxJ
C/otaRNItx1rDi1AQBLeBHLpM8LUNJqB4ZeA8/o5Dcy0Gn66vgxNLzUojdZZbjvEFtE8QJ2KA9e4
S/oKAo/Rktie72wmccAwXQLcX05l1Hg6CzwjsfoNKOG7MUgHFCSr2cQT4FaJnkPWJ9v8Kca/frHj
eai2ZsOj0j8VEpro9N0gLPNMEBuqLTHgekAEMCYPwOiHszjfovue5StHUdkBrTCHZ3ZmaY0xjVtD
jYvoI05yz2ha8SbVgBDGIc+sKuuCdwZdUoyMc8glPZdudWZWSBYYZigOe7FeohehOMuIw3OLwf4v
Nrl387zrqjNoObb2klIdpVsnhoue0jHfnR5kKN6iWwPNtgBgqCz8RJjL9+UcPeF7jfGh4W+nccsd
fmqK4F1jdjU1yGUY5k8jDCC3oD6U09UrA4BDWxB5NoQCqwV3JtdAiA0nrGYXOBmevxpPMJVBZ4n2
d+pTB/SkCUgaFJPjJdCpW1HoaueHGeQHDzweq/6XB68rQ99Yv9kgi5Z+nA8Y/WKC3coP33235jua
JgV0ez759qacdSjVvatf2hWUWW+KBe/xhtFfigRTsaDfL9xKB3ShWn+D2sPYri+xvRsZ/VfJBrBg
fthwmOwDlOXwnqMnRjLKJoK4T9wMD+pnuXts5aFcH8p95EDu5pKn64IuFCqCrVECQcJ0AM+U6c0g
h2wBJ6L0vxfkDIUMWf8t8iuvna3hYTqrP41ggzOy+v12MmrgpqBnBe5RgC3iMh8eKS/jABwGQX0B
V7i4OhK9NbivLrA4CmPx2tGbIDdCA/kAujuhVX2M1kN1Pw730oHuC3CyyW9RZU8o2avv/SoANFyD
9iHYt1VfC5iHD8tfi8QOIMER0NQcYzViVuv2YPK/MveTjCATskyCJQA6H/wwsGqdevxdNi7g9zYe
3MNSuKHsLot+n+o1reWNgtHQVGhj7WGP4Id2/psaa9JjxKpALUS3N4MVyA/Ei1m7qfU+15jA7wV4
4uV6Ayoj5GtNM4i/hE+haosCQZL/GDqgUYDadummKlb6e1p2NfxzK5I6NYq3HdXZIF+JvJugINBs
tuuI1688B7KDjXAX96cKLbzrqspKDR7rp7KuhXxWZR4IS/uiB1UcI3kM1koMEgvzU1T1vhbnXpcp
6sBIVR3CEn6e/k9bKXp7HI8zqplQNvEKzF5CMH3N+gE9UN6ned/FpGwxJbF3eAjgpjp3PZ3ktM9N
EwgtjqD9j/HzivmlZeyV8fVsIhDx8v7t2eFDdcuzXwPUrNPyNgJOb5ejx7/NogaHtgKl8Gqtm5kt
J4eDzw+AoQEV2APtZsSU23gx5dGHv71/V+vrNBYJZvdot//j6Lx2W0e2IPpFBEg246soKlvJUX4h
7GObObOZvn4WB7gHA1xg5jhQ7L2rVlVvy7Zb9eV3DJajBl+ifIrdls/iNnb4zm2o5rzlnWxuTbhj
6+hOKCM9O8v3yGuYGyD8WE3XTvfTdZvSxKwvt21yVcJ7wmgv46NAQTB4e4TGLgQmbZ/b+iMTRxwx
v8+/h+F9CtbRnO7D+d84fVqIs0PUYbYf4lYnmPBplckqyVE0ETyYNr1o3jnTSwOsSLbNkzVNdNCv
yKcG9UZZIlf9ALSrUtnLtpugbiXN1hZvQAa59qTX0NrbUTllIfCkSFZsvR7OzNigoAWnxj1r478U
ZjqsftKoQQFBeMVTHPXXrH51yx9ThVTcDCz5Yfpmmce0PdTBm4KzriDAWUhkbRtsEzGf4uq16J5m
E9EsFduiQ1Jt37SMFgDmEQc6kFUriMyVO3zTcMMBeHBY7WcsLQnAEg37qPpLEQ8ta9476WsW4bej
bqkx04fL0G8O61LHis9qv1egSZIXDf0lxncpkPKRX8fuavDjGK2Ty1Bcpz95h8cIqlw0P2AP3Ndm
r0hSrqNq9IrwpYweddlv4nqxZuptZF2oImdeZwtLX+o2uf+PNrDNDBZ8UrBv7Gmtt/Zm4Ey1hqs6
JU9y/Mj7GiaU43K+2Nm1K3E7vlvEWQfTkvZDO/8pxbM9nNsBfju+9cF+hjmZYQ3RKOAouM/zJ+/X
unpSOmyc9q/JGn47N1N5GAUWAEtT57Y7J0y2kclYzzrVRJzy8pYNul8X59Q9BoLH0+G+jrI8EiIG
U3j06WNuBpbjl36A6Jehv/wzIoURgqwimQwwdqFN9yR3izfL1oebATn2T7KYhPHJBT0acvwYHo0o
f+a1WRjqvlZ+jOJRu/PVLf/s8l9CO6LFhwEwnVWJSI/qeENdsvhFqxapsg9ObYYoP0lW1cdosAjo
HzOfriD+16I9t3LL7dlldYmL0LPIt5rmzbJaDAxMZSNauc6rGz7LjrqQ7JRAKvZkdSzVUzWsTkPd
TRrdBnicW935KCS7GH/mqtwkmBKELlRyMMZeDl9EN/h3tNPMS7o0n+fhVA8P7NOVyUJdVs4GhXfh
MwlLropaIQcFyZBF2MXFMVHk2U3rlT3DbLmorBUmiioOMv/LIAbT8ByO4tBPgGKEGyzTCxZzkpeh
cS/1H26PQwjimr3J/FSYZ5uSm/A4eU0bo6ciI/Ym60MSfOcoZml1IdxziszU19kcNSp/Wl7tIUNp
1CW+qcp1AbRlFButPxBC4EYFK9tHOvJ/lK4N463pf6fyyJVWAKWoo+vUPHObWTN+RlW6lbz/QMiZ
pNN7Nxi+QVZldJ2NnguvK/NrS0Uca+hZ6vq2jZgr+BGm/7hjb+0MtxY6ognWwhxOWtnhmBSgK8iF
I6/GfRrf67D0Es3xJVN+Mep7FSu+G/5B3IJfNVg5l9rSYDHvFkagiaLZ2WeN5jS9aXzhSF8Pgfzd
5p657yKTHCuTJ9JxHevaWsXD0S0+XVbstwIbftKSdZnr7KQDa060UwwMfdFwPd0VZHUVlluNg1Vt
fiXb2NpoGS/z8SAx2LROYu7wLq/HlCWjrs5R52z6zCL5fh6WNRK6yIk8ywZG41h30kPPL6Jqmqvb
jOSokLnD/qAZbxmCZDHpHK0fg5KAUX40MvOa+l2XDCV9tKJ54Caa1A/Gh1Rb30SB0tEdi75ky95l
Gbvb98xY4yaPJM0/rD7cDkgB8qc2bgH4idyF8XHOjE8k0HWqxLzgk03CATEL+ToxUjnndDyo09fy
qEs8KHc6xNFebU9m8OaMLxrDUbocQrwbu7ryU+aGgHBbifahudDg435RoxPlEoYPZ3jKMrm225cq
fEDADcX/xFxR6fuMYbI2SKPlCv1mS1zipc7IXWHpReVW7T/GAQQ7AIwQR5urSSFfJ/mrO+iOyfeA
IsHNknwOEi/Gb+uYreGqtlNGO9OQbQf5r1A+RF75WZB5WbONlW3bE2u5aPWTnpyyrvM6PjwCXXtI
tE3iPMXjD+RErOMDbFVzwyCKldWwFUbsWVxTxgnDRIjQgvevUzHXYNhnylof6ovDTyky3t303anl
S1If1PhFA3kvxhTn62ZiaKgpJNwiRJ3iUn7n4+CbBsAa7EbXNXg2d5tvXFT7ID82aOeVe2HPJl30
zja3GeLObwGjFvU9uGVt4DXW1jR+AlxSMIGq2Ffj5Knq1lV9dw62ERqbm/DO6K92UO6gGx0gBL18
qsjb1MZhZEHguge+fswRl/N8O7e7BJo63LTxQAX8P7vZpEDktYQ4zpGqoabTR9aUBw3pcNhreGY5
L7hO7vssJ071rpaHfjwWg0oHE1semQEEvnQxXggv6Hb1w1V4vj1Ep752WeePeUVA6YtHK6iR0Yp/
ZXmzVTI1+aZ00Xd5KxSqsqd2Flu64TMmh91sWFeH48ao+nVsirNTgskSbS2+LIfdnrAoNRxhT281
L0g2yMk9AW3U8ykhXNAcZLWjI5VFYsLwID0De6pxLjiasp3H7liUE+NPvc308rO3N2rGngeKwWqc
B4RJl/29LzXEAD7E4F1xflfcm6rcuvRFX+yka9FJYjnp3cnGi4u8kezq5CjCcTWC887wqJipWPs5
tTBxYa7y8NgXuwLWqNJPo3mkmGFJli66/GYSx47DUlKrVCi7LIg8p+JHPH0BaNXjTSfr0mRPsFaE
nNZGuTM69Cyt9og9+WF/a5RFhjvY4S62frjdwQsJ4OXnJLnl9UmHrRkwCpQeZaOiTulZ8IVxHyd/
z3FAJ22nsx4bm4TXTVNe8+nPCb80kxt1kB9dHRdrp1lwO4bXu9c2zjdtsC+afTR/9fK3KaA49WJX
8lNyu61q87qKg83yoc3yLz0iRnkoNPzB78luvJEMS8t9nwTy7FxdxdkHL+LGfHF5zEZveXjciIbx
p8i6avZatdgTdQsPkkoqfjqG+2ubXyq22agoTC3I4Mqb7O11bYX8bfSnl806kbsm+bCBtS0iSlyu
23UnTQfbzj+ZzLyyANzAvkYVjfj52yEz0rQqcRYa53WYTtI59YrhWeqnKc9aTQoxeYyy5vTg0npx
Va0F1EbnlSyXwfuYlx5d9F2EMqQ1uxjTxOU9hTC2DoOaSMY1Ydubq+XdzfF3cXGGzFek70wjDb13
y6ekvgviQEr9pRB75DrdVTrfjWBrmtxgfXQ1NgYFxX2617BOEay/i+Lqxi+66RdovRb8Y/zC99am
F7s/gyOjcJ0HbkJCK0Nnaogjn8vqKqrnGOk1cE1v+acA+UiXJI30Q1wrpdM9k1NoSN8152wXn6Px
G+bXkk+ZGoAVEs6EvjJrgipyeu0ofy5jupKjYWsqr6VGnqBjT1f/wiF50vNg23a6r6mPTs1YTj7S
/lFEpyz4y6uTDK6FeR3nV1FvBEqWGHzRncZZXdVcE63TQlKgj8gCxhzjuRi+ovSnQkGZUr5Yxdzo
QNAzE37Mg+SSuRhfZXhQjYub/zkCXwPUshJ7rB4wTHbdeVMks5cgUUG6mXxIBh3VRvvrbN3n8Fvp
lMjksOWl+1vJb8GVsIZ2HZoPfUA9BouiFEGUjl9ORP0Y21JclXzm3CS8GPCAIUiFOmHUA9mdo8Ch
qnPepYrg10nY6ThM76p7r+JmFai/CUlK1/rnlJcsYVif0crbdREaG5kPW+Yov+fUNKfvMSaC69pb
9nTfrGBM4uySR92qbkiN8xpKppKrt1jOAuuUiHjdKLyzIm0VE+jFGMqyD6E8dI2tLrmCs8bJNUbG
sUO/U2yP5ZAbKz9kfmnyepWZp4g3qkgnDNZLRqIhrtyNSM6aWTIkj77a/dZusrJKv2h/Qy6QUXCW
yuEYF8EtAenoen9k8KXDxAPCRbqe0Fw06rqzZdprOWZiEgkuS9c0AeYlp1r2u1bZ0QawMsMBWO1Y
UB0/7qpyOycz0h7DbXHKnOce8ojr+1jEw3Yf20c1QwCDL9eVYJ+KjW6gt2ad13R7xfi2ys9EOyOn
YRv8LYh9Xss3LSEdWi1wy9FqaoZoLPVF/+hKElhSQUTS34X4tIrfoEYW7q4aoUENWUMhn8OYWM77
vLq3renZ1a0VKCHBtW01GJFnkK9Vrx3N4pjpP7mq7TmHh9Hm45YzxWCO9FQuBIeRgFNdrWMH8I9W
s6yrn0LL9h1uyOhj7o932UFLw+Muc3/WbLZa1S/ERZbPTYu33JKuyDaa5Zwsi31qM4d3p36XuLw0
aK0yiDct/O7RMlEdQaqRsRx2FoWJMFm1ykXFih0YQQNnl6PnjBXpXjwFrpa2Ct8oUo+L0sgprFIe
63Z4NbLa4xIDzsfwOW3JRWXfivoXK/co3gpY2yL3y3Cr1KnXwdOn2kUjsl8c7PyzIELSvSH9dlV6
1LTnErudRNRWc1yvSIprMFj7dLC27sLAJ+9ZvTYZFwzzUbJFtxLlVOnP7rLVoCtZZrvVULTs6lwY
n5PE78QiMD6Dma9uZ+UpQ9enYIwO9JfEgifrDrqENttZ9qZivYHOYGXfVRYRCj7WkWRJbzs+dy8d
g0vX8P5m1m9MChCaDe3rIxnmiki+rv7qyUc3rm1oWhuBdZrNuw6zkVvWyjXOpI/8MejXk3kxFblu
houuhzzpPPeg6/qbMx9MuYvG06i89NhrlnptMDvq+RIV26hHUBdoc2R/h9GnmoWOh0ubTkBI2TqW
mk9Y5GBqbDtMoCMKvJnhrfAM0QM7Vz8BguxoMBvcjIaza1uEl1HsO9vT1b8suxD7X2xwVlJY8WjR
91aJ4+5qfLsmuUqQvrj9J5OXsXx2WKk1jTRHW2LgY9NMycGths2s9Tsdoj6VBLnr0tOScxt+m9k2
LvYDK1eU3ibnQ7PwSohcBgRQMYpanUFErmpxGyPi0phhIej5BCA+MDxDftnFljRBKHovQy4oKvOt
IzquG5EvpL3P4N8XkMK0kP8iXw0PNSw0ncFUBvN8qOt0IgDwsNNfaV8Tdy26HGdwhzEczx+5fjED
bhE1cUWemnwJbNyjBSe08mMt9b2SfTeIlY7ZoGMsJZaL/3QHAmL/hqWdHJDeV6TqEppubklmPTca
n4OQ7CuSjRNVmxYVvdQ+u8YkENM9qwpVG3l9SWt9T3T3qMzjpg0hLnPzrbKCbcpsbYNfhxpc9WO0
vq3hbHZbo/g2jCvHxr8qCr28owv3w2DtNI27O95ZC4T+bhntWTSVV8L+49HpLT8Fe2MLIPJdo370
scGDpq4qfmeOAfkRdyszX9SykSk8Zx6o1/MIqoIdmDiOHyQTOROxzkvcBG1hv5m6LsVwNuoXfbx1
yetkHVQ05K5yiY0zbDOaNgTDxvRZZi+98uH0zartg20xgdnVb1V16NtdBLeMBCzmizm/WcoBrsvm
s2GwC2g9a8NbERx7+ZHUMCvan9u3W8iQ0Hin8yMSb0HyY6ZUwhDkBtLLssJLGzoFXD9or67xV4Dp
tbqOLXNhv2RQjbwhoHViegTGydLPaXipEzLFKSes+pPgrceVwX31OfFfeHwmh1TfZc0z93kwR9wU
SJ62hrGMOr8BItSOI9UuXfnitO9JqPjOGH06Y+A3mfiQILCyYWOcB4bIyk5uRmnbawOefOTaMrcp
n/WOLy1NkXuaxL7Q5fvsVAt6FpaHOYneGoD0Jiq+6LD8M9wRriBC/8MoYTJGd3qiV4KqWkjeaGDC
GcFBh2H4yJri2sztukznl14wmeRa8OmGAX+JsHelRaW5atZvDZvxQj+BRakaQaHA1yYeu1kmaw3t
KnF7fxrlp8zFd9M4RzUd7uoMasQp54fDuMlC6yi5uCdLzVXb6r4xQ9w5aK/v7RIm4BhsjE9F3Nwe
DZaJh3pGjuSLKQ4x/+Vya+tbxUjwnr6T/ke1lE2DUTX19oUDiOs3X+sRvaOmGWQZPZTpYRojCwT8
5Lyz9aNAQeDgd+mOHZx1PDwy871Qdwo5PcPkjdN5Of/qvKf1xlb8kOGkz04hgKqtry349FIBUpDe
VFovffVhkERG5NV5dufsIayHUIx7j9s7G+JO+05fl/grji9y5SMuFpqYFhvD2TXmOR1OXbrLg4Ww
qHbRJLzEotQvM1hEmop0GL1FWmRghFk8ndgNtOi4GAF9TCJQu1Uqm4KmnBPQuJwinFRGr/10MQKM
4L5/H5AHRWfv27o8TUyWIoDtNdBG5vIis2A3Wpr61EVcRi7cCoOkdj0Hf8FT2S1qxj00C2qspXlX
Jnzb3ZjuGlaTqX9XxrdGeSubu+34vGHwOrkptyfCr5WHMlsMUeY+2c7kB1AlNhRi8O7nXdeZbN4h
uEmuQBYrM3CKZAoglD1v4iE/K7bzQFJwzMQHxQyXaOZRjc+zIJ50Nlkyk+Ech8SVEwvaglvUj/bg
vPRNIteAFOsGeoybBG5aYJztjntDz00JOmOd26j9KgPSEW2rcOaRbIp3qb1LmE1jhgtbiHuc5DQ2
1atQeU1bv8y4PMZXwH5141YEMxkTcInsTOaAiaPj25rSdh2ivjfVMddUzpffRKAzmEWr3FswYtOC
i+jrHEmCS3xaqiWcIIY6Ug6MT+fIDc4tVrA6NVwixFCnIjY/y4pPiIQQcei+QqBHnihPneqP9bPC
WK+2pi9FttXk3yClCyvHghbRH9udRa5e5yVVK6InVcFmpi9ipqYfDoBYzhJXq/7FeK8RGNBsHyYr
W5fRW5DpuKtY8VrP6JPO7nNpts/83R4PFD2oHz0Xy0VmeEqooXGt0E8ZJu0hpuggJVsA9Tr8S6k/
cZp/KY9WVdNg1Gac5PRV1dvGsvzOtf2ItyqPvBcZADedYULe4NJVtrabqupSIqZOojuWaoQCvOSA
x/kwO/+K0XmLAWDsgXNaF5PHzPzSJ+HRaMjhh8OJDp2yeCjZk4h9y3luxnSFc9NqTNUbrTzpYF7L
5cpjd2D6HfTAU9zfkoqIVFBAA+A9phtH+F3zNJpPaUAmxZ/r/dJTNI0Ptbg6+cXhiHXO1ngu3XOb
a5fafk1Fc7S1U1mfRucr0g48GX7DtGosNIac1i1tOJQQTOM5MXfMkGX5ZuR8Ftryt3e+OvUxzJyW
2peG/DMYWF/1p2ooq76r1zZcAfcIe84A6td+EY2u893MHSKGSyVB51XqW8vKXc/DlVzllB+a4dkq
Qs5VkBIqGjuj2+skcCVVD/Ng3JPCOqY6v/lUO3eu+hoIHBcT/wyuGMJPy1BEPxrlZiPocXM3u17Z
MIvH31lw0/QlgvYUq3fb3TVLDGxs4MB5R9T62s30f1S0oLpeq/ba0w1VLzek0XSRaB9ocJwlHxG0
SGWeJf+r6osmcr5xAj50e6rtJgN85OXtyzGj6qGvPp2Mgjx64dTYXI9InMmMTEBtdOFQHIWYxl+R
Aa4gqG1bWAjnU5ot+N2l6k8jMHHHi6GI3Z9K3t3ABtX6LYmsLVlHcMhBpOtQd5Gi4TnmfpkCD0UC
jlCYv3pbUKHDOs/OWSOpAiSgKeGxHJR0X4RHycedqEjObKyfEsCsWRdfLmPiSLkaz4O4JVy5DOZo
UTGD6tcP/TYEeQnT56jFf4D3CV+rRYTpaXJpniokRH34LqqIBqAPxYZkV68llQe1jPwZR0ODGCtL
6g5kuMujQykRR1N3Z6Q7LrIm0TERHzfhEDvflpY3ZPXdjvVz20zrKf/XRhbsCHRH78SUhrwas0vY
D5ZZkrwPTuQX5/qrt6xjMtnXzLaOSv420/Ex5cNm0sWez8fYi3Vk8jB0aOe176jVWcubq0SDm3JS
CqTZs5kRCHv7UqbP5QADO7l7Par2rSM2Pa5WzItJq2A1uYkNR4P0piTQKRG9zoLarXmcWVheCnM6
6UyANoav1D5E1m6qkgxB19iEmFjkbO1e6UTxcQMznlZFKOsBJMody0NtfOjtI6nngz1g78E7cF0w
WFxGdiUkSkvXVD+89hThtKO6Dse/2FbpbFOeqsh+alhI3fkSs3AvNqfb6YTGeCfOBTyHfkzVmzVL
RihUJY2GIqJMUcceHd3igpioRDrTvtvp4griHkbRUC3lfDd5c6TMyWyUI3+eAgAKWgH9LmB9H/Qd
98+u7G4fdtrGZHsezPhiBd9J1VGCBvCZZp6QGi1Q+s4egQtJ3hcBBVoI6qZNnVLNm3pY6dV+qXOh
5WSdj0c7tJ80J76E+rxOjG5jU2g3wodllXEcUvulM1XWPaxAfOFSdofAFk+Nku+qSp5bl+xiEeFC
2uvKMcAPnlJ9WmcVpum0pR01lwfQZaQAk7SxQIebtnWjOgjiJH9bUe+UYVu5312ibqY0u/WTQX/G
D1XpXsgEtBznlYOiB+LRI3WZLaanHmwac6Q+RcJ17BZWt1JPbhLCCPF7VaYtSv17ZiNiD2uL9Evl
zOu0tDZpE+GwHZxc+pP2p1pMyXKP5mgzQRauDUIz7uPmOHbDczipcMhL7YZ2UAUInxKfB24Z2zn1
SP4RRbqkRqB4tSl/ttj2eHOhI1GRNbzU6luPfRWJ77ynBKkgeXNykkNp76l2LLVDXZw0qqmiCKPN
fbZ6hKGHoj2l6XF0ByoKf83ehAY16ZZ9r9JNbJ0UFfp33iMguSiuWUfDGM616J+j/B+DNZDTISob
6npypGbL4wJjnOXTqD1pM9RoxmH0aTpPFlLJFB8MZ6L7B3emfIwEx0r7VBfdashswXZBEY1aXYf6
PTfe+/msKSOHCVn1BL/ogQok3Brf8MsxdM92knsv5rWL2x8g71eMKwaa66QfEp1zsex+dKblIFoK
eefmwgud9xGc2KXGy7TYntuIK5OGdJuNRFhZ+SaH4Z3PmYHVHhc2ev1lpNGNwp/9CCnP1Uel1pwC
8S9FOxLvdfrO5QlwmnaOg3+ymAe0aThhz8YW/4WglJ7q4uAJlnvcG4cygBkSoCV14Kp72gg9MPhV
lAU8nwBIqCw4qBELzIz+YoP2lBloJGNjFZJfQmOSDoHy9tvBvzfPTmufrOZH5GQAulVCP5KlUMbe
vLnj2Z2emimHUCvh/UiBgYW2yAAtBVZuAf3wpI3EFLCqHEJME7c+ebWYnlBEsRyHjWxeo+yo2Tyk
Aef4ooQtJQHGVyHe22kzBhwRUkUMoYmPMHRcrSvT9CrQxjiuvITj1e7cR6LwW60y9WUxOwfnLeU0
pkuF2fVJm3bckLWqLYefUn+bsne1utvzTdE/I1bpUX90UkEaEwebB88Ymv3MB74N4OiZ91p0Pt0h
oYAb0mdkJ9+dpHld8pJUT677ead0C/5Pk1YiGDJtxGiiyY32IYmB6eXAOI4y0xir0QnXI2qHCL8W
0sRmwHAzdRM2Oxo7+1RQWqLRBvYS9+OWJtDdXBCmadXzAImlxT9NeXbcE114SOh0HBruxejrvcN5
2hYHgokhHRH5UyheNJSEkBQNzKbf9TNkRxV/NSWbUHDpKFOI0GEIU7Hnx0w/zdpN7opYdxjSZc6n
LMWOt4YTN6UBttXeFP2L5ucCSjCuNcqpqNzRHWCAyrfYMmuLoZA0vBgReV9k+aWo0YYVJgDugBfF
93JIGcLie9SWcTum7aJuJCEtSdZa0roVTwn97swmlD7q2p+GEO9qB8sBLLv1Qjug8q3jSj4r/cYB
YqwOekQzyW+h3qO2XPfI4RYbSeWY3zb6r1BNP+v+luTz0Dwqh1CiJbwm+KwLqkMFETYcjijk4934
vZMSl9ijfvuKdbSU6OHY157PS06vTWP80h7KS8ol99Phm5bi1iavWWqsMjFu+i5YGQBQsZmsp3lT
C+Lniu8KJvJHYL1V4TEMj0n/64wc8z4ye13/hDRy5u2I03I3c97pLQyVTK4kU3VKbHPjbFV8eqIR
inrLTV605t1TjqS5+XbYXQrWwNH8zEb+LRx6zAFvnppVFj3XxpNpAPo+ghbk3da9PP/X69Qiyg9D
uQ18VuPO9QQ0sRnNvsny6M7M5jpOeJTdqCwLTU+LXgraIuuQ7pUr7ZwqkglfJBxYd3foA5qpzjJL
nQvlukvMW5C4U+9jCHmY6Jjv5GFposBM6jPQ4HT4KWS1cViAx6lbWemwI2Y/kdsqt2OirGYT75VF
CKgZU60kuIsCl9Ek+226+7r9izt4FSwpkTpITsWBBWYTagJ0HinBvXQg3VQHeTIpYab3ZkJQVh5s
GQP70atSnBXnL85f4AMig/+b1pa0PzimWIdTRKHEeYJN7OTJ1WEe09dpPEoDbn/fM9hkcbvJ7XYj
aD5ikqKqkdEzlMNaJp+ziYVQvBc9TVT/et5RJaUQzWCzrP86+c2mwZOmqCEjl2vaQMx2v7ehPcZG
+IH7Ky16TGxqJbpDSn+ecjToCrEuFIxpqBBRSv3rbyy7zdLwSfWcb/GRz62Zve/YNXJPgKZrjROS
eFxUpK+giPnt6MpvYp7A+mPtoGePusBU4fkZzZON4lOSSKxw9ByGyFqlCpxUPdFLLaqvibZl4aKv
Dq5p5AekOOswl+sqwNSYXsfxNZRE72u/1N8r/TsnYDtN46YZAV9Iq5vjaweVoCHiBJPrle5epm+k
AuALbqUNOL1kWYPvTEEm6KwdStt+kSGF8VYVoGT1rzSUXWf+VdUSDVn3JrCBFOxL3zZfo4GPln2P
YDtZieTII9k1xHGdl7DQGTHxxOp/bRuDQz3V9XtXT1B3W+m+uzhSc0YRTvU+BzaO8Z9ZPVeSPgpr
R9RcVLe6v4I7t8NOCSOPMtCy9rOCKFkUJzwjfpzsewhIaexnSAHHuVXiUNOOMmNgh8HO7j+y3q0g
BvSDkya7SlDsH7dH7vvwSkFtWfZu03Iyuf3d7MonRQeGE5NvpeI6DLToqq+Rqf0O/BHiX95KYmSg
UsppNIq3cQz4LTSdve6jNGD67X7yeb61lvizyuXITjmRimSLtfaVWJItoMBKB7aJQ+XbYYOak+m9
TtwXPcd6pC7DEunFsLKTG8d3hDo+4hj+Wn1AycO3a1k7XFVnZnZU5GIB3oU2PZAyDYEMqX0Hio6+
SkCaySxpHJLYqNamG7rDJN03Yxms4SzJQDCVZvIx5VdluM8trldGebmDhzZ06ILGJqBCZvForfmr
cJzjUElPp3Oqnft/TZ9sk0nq61z9UftnhxeIQxoVS8CM9mJM/3hIqBoqoRsLJTvqSXzRzPCvNgmL
UDXacBy1EUnGydz3+nJmBOQB9bVow6+YzXvuqIIRUM8wgqlCQ3kmUJkNKtyowghxaBSzWesqfxk4
zP+xI3Qmk3pSunoGa6btJdo5mJCVILatvsRhhQzZ5/cZn4d3kt9THe2mFDAMzVnlu+4kBGTxrIAz
krHxyrbyCgGQaOFdNlix3IQOo//BFSreqACBZK4Id71BV47dEbKjjvpmu3zvVIType+5OfcpElzA
zAkWTTOjAtXVuOO9XR2dJd+3uIBGg4lcCV8jU1vjy8ywdlHwaaF22ovHzsPrccMaKY6GMbTtjNfO
kgZhmZoT7dbp1bfM1C9ZpksX4U8/t6s2DnxDFcoqLeVHZmFd5CFTjWb7RXNNUZwF9EUBG2yZPyMB
fR5WgrCxN5p/QAc4F4u1AlmH28pAwA+UulR+OCNv605zcDqvNlD1ktGEIjNV8zUO0Tbm39JJNpU2
vesEPWoVN9oq1q093+e8uViKC58R/hlq8DYtR7dTrTVqAfPIuEl3pGEiYbFWPSO8jbzs6/QZVQKb
w+XmUDKpbbwhsEHFRLVLua20FeWfMss3pYh8+rwh3VwmYPeDMBI4NIxLZw5+byrUdVuslPVBMGUq
w7wx4B1MepuRipKDak+PsI+eSV5/5zEat2UPlA5ic41RtNfDaa/T0JJF8K4p77DeIKDaT9ssLNYZ
bIVe4no2PSFmO+FF4kR0GkAMYmyif+rOLhxpK62H4B5EcDEkfESE3FVUBsa3K7e5mp5oQjRJSwAk
lOTxnTFbdynIulp9qjRCbuzYvpY0PpVOiN5PqqwMthbNjRL1vKNoKUMk3EiBY2fa4j+OzmO7cSQL
ol+Ec+CB3IpeNCJFSaRqgyPKAAlvE+br+6IXM9M9XaVWUTAv40XceA9ZVCeo9QP+yizhsN9Y+UPa
xEY4zWoDLsMR9KhQ7ksf4mAlbh9jDu9t4F8wAxs/2aVxdWp1gp/2hz/eai6LjsV9gtmXzB96VEaI
xqO6acKiNgN9I33tJ8wGvbKZkFwUHJ/C36Ar/7Rs+m15Pqc6ovkELauvNiwO8PUwjcdyWikg+CGz
dsT7ORw6ni0GOxwGi/pcajsHMP7T/9Z2ruZuB1pvKYMdCWaWoe78fAm3TsepMOBpjPbrbEIzW2EA
GMURHZ5dzXOUnqUc8QBdCw+T87iyrORJsgHkwpajOsXDkm7sreZ4K1eRs5FfLoBpy97Sw4P3FgVx
6fH+b3V5NA3OfZHOCiIqb2Gbn1rQMbLUv+SQLgTwh5SgecbxUzbjlrPW1QudD9PDfYtlXWtjHiHH
KnwJiAT76So1+63nGITBG0IzE7t1zXt4Dnfv5LKDQV1W1kaJrZNjXOM/2mx6qLziHTD4dhDzO/hP
zyesCuZzHThcbjERjKwqnvOxPugOny/jGpF9rCPfnEa2mcMWC14cQTu3YrpAxNV1WhSgT5Xzx3J1
ga/Nf9TxbXTwduLbTIJ0ExjlRkii/Z2Hgf4goTI4aFmUuiwizuu5bv5r+5qTSQ6qq23xzolALl3d
CZcBPCzkxw7iBYHALI+onycz2uGMctgxqeK1EBzlLO52AznNYmET9niwYT83Sw8fDieKVer/2AHO
sAAMNCTRHD8VmxPXNfaqIHqePFxjl/fOcvZZctrmZEVmorvlzo/sn+syWs7a7Jx2K+++5JK10Uds
49hJFzuQKWcTIOrhUpMXcyakG9mvbzXLDi2s2uQwHsLu7Hva1hjBt+DE3rKjCQlP2hn2DxPR95ol
lwSIXTZ8V070rA3nrigfmT1cgt5jHXDIC4z6/cpsOWUhEgQMplmPLY6v7XQsMB8aG/5+bFdZk67d
sj/0ZrwbDIJeWQ7FM3QYhyIyGtPKg4Kj6atUQA7dkb002i1qqB5s+X+Sdpdjw5j9KFo5deCwTRBt
h2wsljp70lY7q8ncWJOzKgjWWBOBxBIKKnQDLIesFFEujPC5sKxNb4/rESQEU1cWCHKQHxEhc7c4
5yFpjW2mtOeysh5DFa7tPlklilwMzV4uVoCu4ok9JQvmzSoaMZk6C+ExJJAUaKrg0BOrc8Ay0yiy
SL1hYypM6/1by6m/nW8ECawC6kjP+EmQbIBo5hdvUwa6WpkHW/1mE2su/4OHn7TTq5r9++TlOp0X
smz8deJiyjYvRsjuCDLaALvQDBDQV+X4XGQoEL6xrpxqNZmwRSfStvgHJem54K9jRNAanyusJgDW
PWmBsxQwgBygKB470JzpnQeFj6cwWCiYOHz9GKpRztm4Jod3U+b45Hj+oayiWSl5NwT25voWYVKY
gkfR/WNr1wT7yLzPFkiBUEoki90DilMP0it82ELXFoPNKSC2+W070eCaQJiCQbI3IS22zrWDNJY7
F18udATemT8UI0p6aLWrLuOMoIEOXUHxKoYBL7+NQcreOz7umS3efFOceJ1jmSR4FJenXvKAijDa
NOlKhLeK070XXSL2vy3TJnH53GQt4g83v5eXCh/7zJ40coGSgH2dhg7gEw7xjLDb1wboTe6PiHUN
QQ1jrblHYPdttY/5e03uBm8XOTemTXjf5QhfCCaWCfvGONbdmdR+aODxM3fKZWcOghSAT+zOkfSv
qvO3RfbIWQTR08KV8hnUPMWWiKERYSWXn4SBacd9siBeNE29RGF20JrAkpG8WLgWg1nUcsbGpgXT
hkTzofPCn6hon3xTrno4z9JzthHx7d7Pd9AQ/W5t69VaDj0X5DtucxeuVIMp1a7vU0mQ8XPS9mlf
ngvroMcnbby5ZrmKQBKwN6htLsOUvR+tFAN2GygKUb8oOI0YxWftmR9FDAFDJ8SaWOFsVOFIz2Bl
AB0ojLXL3qUSdGD0WJoxP1XWtG1K79vQSATglrWq5ajtDXdfxM1KlacaZQMoCRBeZ9DfcT08pbq1
FPMwaK3Ac+/JX68ZszcSxJdhpHtPmaskTLg5I/g8ivOdmNAIEx81fXQ0ZLJLFmDLshjKpP9oC0hN
ZZJuE3unghPAl4Uyv0afdRSmwTfNFtMmdjd9qyHd+s9BP2J+s9/ZLawUtgOf0YpKExt4UBOjl2j/
tAloqrxVuA5jNuO2/OdwQN2kIy2ZNgE6FhXPha0WAYuF0jBe8k47uEaJfYc0kitPI/jlGI07wyE3
Vj8xh56IRVfgQgIyhreW/LFtSCbT4DTQoIO8GaLMY76a6rNjvDVudxqse9tb1ygJD42Ib2V4lBoB
uRnFwWLX1nnYdNBA4Rn6D6uYg3nqYeX4JPQVIU5DwdXhw63D6kl19oJm7pM3VfuQmx0VaV/X5sMk
ApP3007nX5wUr3Ei/o3omG8uiKmiyljRR7jK233mVhcLVk2aHxoMbKmdr6YovPoBRhtQmOscIo13
tiwacWS06imZMRBJnl2dWzPEKrup7Wq+rjpYE2a0i9t4zR76WoYJWYrRZsUt4GZ1absP8Nhuhwgr
nUWNAodFc/z1Az9f6mn+N84QGlcQLBgERwmKZv5a6kALFGyrX6MlDv/0EoOJFkp0p0FpaIiUlIiD
3hN/yi1HnLP5vyLbpDHB7jBVpRLPKqvuh2OznrTTVrynbRB+5EWszwkhdBWeNjs2GfFa6pjRq4mI
oD463P2l7D4wOBq40gXIRWxtVWGvMdcikeq1tZuwP3uQldr2IgBYNfktiy3IBhC+3X+j/KSj6Mn1
a7g95AmQ41FL0gKHFT/JxFarmqBAUh77dNdO27CWuwjxOuES3tWwMnV/WNakKoppPCjsBn4Ysl0F
yolKmvRo7a02LWXlLyawYdIFSTkMPCnqPWXYO48BSPPKQ+lCQ4gkW3yfk3abmIxFXrzwQn/doy9m
hvFdsSNfWBmTdhhXV8caXyJkjsjzXhMOfTLtzyV37UibUKRnyyzjcUivTcr9Ogakb6kgqjCbC2dv
BBA9o42gAcJu7jZkFQ+UnAEhJ4gx0/BDtViHG4RJqyT6rSvkYHNaxdjQyr7cjRIIvEFNMOyvXPty
50UJxkyTKC3UP0JQzH9caswr6lP1gI8TrG3DW2V7u9G+J2wwY/tVm5JTkPFG8k3kyjl+kS+JwD/V
AsQQbm1Obh67vNjH+MA8BRpwQOwo35wZGjRBlKatyES0CoD/xeJeRO5XwBlyoJJh2RRkLExcUEP1
Kgz7JawAwvH7CpE8JN/XNHCQYN+JM9zDgmZsqvReKaIVe+FpS8sP9xHJhU6EJ82eFpnxz23OSfY6
AyHUyOwr07UDIyDNX1xmgaQ2Nkr7VeovMFl19Rcy8QxT+jNgguQqrAmtKru3YEdGMdtiFTBW4ugD
Cr81y7DDL4eSyCc4pRq8YQXvLJrYgf0y9hvSOTTZ0XRbD+BEcJG1vlRFuEhcecSJQOQ4E1tWJWgF
nvchAxLzZUGUA4JUhTNKmxF1OlNwaM9h1U0YIhhXOXWAjEWAqdA/uzLfDwN5Uwvkmij2yihXVggL
xuZnggG62ziszNOjVv5Eiu8e8TgugqcanW7RIIXneXYqXbNfQFfIglOB937Y28NB0eBogQyMCc9O
ShFn/orp8/CMfqNbvw2wLkQuPFLYhNS+A50SzLsgbFuck2oOdVbWHMfJ3I5V8zxjEDjDovGywKhJ
08AIjrD2j7E8TKw8DZMuvbPJl4/SPxrFAaH8einD4rDVXdZ9PVdoGdzM5tWIPxyd/g9M45X8HeS7
XhNP0ZZ1PuJOHFcBWwTBjiB90wfqNSS+2eKlmu6SiRuIDryCLULhygL9lP5qyW8fkK3GDb8x3Q5B
vSAfw1LFjjeGBqZoYm3YLgJWmggO4CaaGRJEYYa8tmlIOITWB+LvVaI453+VIc8jfkUNNaE2yr0t
i2WjsBS8duNrF21KcxvUmOTfY4OSvNXU8tZJyZoBIvTecvkRAwizyKQK0ERDFVGy8OH5P/NSnvVn
G15qn3+enVv3g6BSCJ+XDD8eKR33WBARl84pYsAEpdQ2dw4p0qvOZUaKLUzeq+hdUH7SEslzYfnW
CltPRQKjBqDGYozQbliytlQzqdU2fpTTb2q18ILyfZhFbOfSyNdeEh000HAdjc9YMc5q0DZ8jkRK
7P3wTbdY0oJmZlMpWndXjeY6HTVJC6j98Or4U7IkaQr9N8uRMdCcNSel4DC6Tno8Lu2Q1RAnAtf/
BDq9HSdC5D768DguPZ7LQxLx6t3Y47TSgf4bFql+g4ckmJyCZHnB6DJ47qKdJ0XO5kx4ezsZ6VdI
tzASt4k/H1wF3gkEVl5wPRpaUQXv6cSr2Y/bm5SAIvhwgJV3Ntsp4oo8m0iKm/tqRvgZr61/6nQm
ZdUmmxoyhQ59AzpnhnRDsQfQy2IdMp/bx7Y9KZYhE8ubFueTDY/zmTc36b2DBElu31IFql7bCvma
qONIZmyu/FFSW1DJ8OK02osrs73N19TzR5VT5gIDEXcb8qe8eIAxpfyb2L57frCsiQ25QCBs8v9Y
Zbs+w8SBYjgYOz7dJwdcsfAynHfMwtx9LFxqkePNCskhauglQJHdQG1FszGZfRxM50q+NaxNa+3O
QRSeDrb30oH5HgBB/KuKX72j9rB5ljFGOds8d1A4Cu0RygydNM03VZ4+ayjuvNnWZD4xifwJXq81
P0rN0SGi3E1cGlN0bdBbQ9xkZCK2SYmTawSnibzbs0cwWQZpNij2j6k7tzjrBM0mJUzpowxYFZWK
a8xbqRoUuPFnG1zgoEqSZjdmnPCndJlN4H+ctw77U8KG02gvGgWu2IoW+jjipv6K2nfM5k82tXKV
/Zt6DNNzwM78ETrSXHjRcU24x7HwmJ3dTVmM78Kl8dDMcfOFePEjJD5cWlDCueMM4GiaaIFHymfD
6r6HySp5i1KAg96b1i8BuH5/JZj2a/Trqsr5U2DqK3FTpsky4h2iuPAi/CwNDpgm/mqnRz98e9zd
OTBmV1KQQzjJsTZ6GCyLuXdqOBj0KprjvrH7RQNv2Peqc5A1XwGxHQMXXgBVb9426emLiRTURH+m
c5/pe/WhcmnaxBOlxdNXCqraZzLmLe25FHeqilMUsC8UWzUU9EeV56p1j3lo7uqOOBzhg45C+LBU
WxZG26n9SKs7MWDBUivcTzFBFvKqAndCsGrqo8OAOra4wdvmbgTpASIn8s1PYllHK03fQ21aa5bx
UpLsGcJ8JTvwijRw6HGxJqK09huxxjy1IQfERitbmLijc/3o1reYUaer3tLq5jQMMPOgATwuiu1N
4Khnx2EIjHvgs9M6KQUmtAxXS7klswnZrOQBfprxVDkC7byMbfm2E/Ooep03EputENVLqrfGcVFy
eXda3rMg6daKL70dibToQLcipFCyRtCWMiKeSZIhyDgfVoGnw3BvPeJBPYDcJfw+vtXZxomuQxKu
Vc0C3i2uukW8zniZ19N5vPNBwWgnOTs0RnXW5HduvKOh8472bx0VhzHDbJjra6W+UrTsKO+RHZK9
n/jHXHkHi1OPRJx2uEb6oF1q9Ml5QBO0+FHhXoCGtvGwWTbRzZw+O2y4BflNYPe7Qq5ipkctOvWd
ARTC2knb+yFOAJplWtSEgWKnuQwmhQiZuXUmsfDqQ8ylMdo8gFnJZOMK3lPrpYso/KgkMCIN9BSR
9ylE+MNo1EuaaefcDMLo9JOZF48+p6lHvCVVteh4iWjEFVrQ8rzhTTKbif8H/hDBghdO3Zw1uEd5
8AiiN7uLFzWOZeF++Sx4LMXvy76twqAp6BcpkfApcAvLRlLRebo6/T8DbEKYjgeySk+YdXETSN4+
7ilTPIWYVXwQAmlAO0INH/reYawf0NSKjPNpBX2q8He26A59OkfMcmr19BcwUWuJrzoMEbfJuWqc
83PQz+4UwSIU/UvEGTfVzp0JFAWdlUVWXP9E8kar95PHXWFo7GASaKv8gxBFG0sLiyPg4iQK2aTQ
u7saBNdkj2+QCKmhqLBg8UC3TdU4IN2suwkpc+HPwW3C0shVwNJEH7Fftu+VLM4acXxUeDbLDMjF
qUDQcYavjJhcNr1kiLjk2KT+QfMsw+97qe62bDdjDNwBR3MNQqcK9P04I6ad+NKEJL/Zl5RdewcM
5Qt/GXDqbDRKCgAKeSyUbPoFmn9qXFPxSuIZz0T+o6csRHFqzokCJ/6tqBLwB2sbZQoeXPo9zcn8
2ZPP+WY5s2XwFdTqq6u+w+ZXgJWRqOVu0N2Vl/BsDcS6wG9ZJQG1B1+TeZup1+A97XKJfvCbuNZz
a25jncMBxobBVYTY4qOY2Apkzqs9cIgjyZ/5hFMi61YHFQcKf2VEs8UG/v3k0VpBXDV/nRwYyVP7
G3Eb5iBBa04q6Z9MPkYKzUJ8/n5zMXSiWhtPHq0STcq858ZeQuTy/L8Ods/ELGW34W72DIZnLQgW
UUVpxiCXujvu3eqvk8ZLO0VYaQPGMiW37XyxNI9UrOnSTMbZYmUnTHQU2x1JPPSosyq7ClYjqp23
uZCkehxTTvDqtflZ2QbywLRuCKiGQJQ7ol1tg2gYq3Y18JJ1Zt9KhIEANih2/lLs4u5RRv5SIWr6
Y7+U1m9Pdjz3X6bxVZUvtYFoHJM7RFZm672OsqOCBm6yC25pyGuShzJe0+YcYWMHqU3ouKUtaVBr
rxoOkf492uRw9ZNlHEdfYHwwEc78pyCetcPsM57Q1zP9YEJ7AHE9uYzwPrtSrFgk4VuL+UxDvjkT
QHPocCmRVQrjvbF/HNigBhdoqpGKuFv+QCqZ27yM3xrcaUOfQdIaDnVIxyzn+ZQAPH6Ds4UVTZEI
z2Zfn+zh9mLSB07eGTijtzV1xdgvrXbLpFRrn25AASrG2rE9GXWyiDArJxUjhk0MKRiuNdmPiQCn
Kqg35p3fcujr+XmPCNWJy5wV/kutX595oQ6+lXip0nhVehyxmWSxeiwce635F4PB2LEpQwaD085Z
wKzd6gxZM0qNNEnlAvs7+/lXO5rLYiCv9xbqf7QVNBqGSEkLcgGm5ye3zhGHiMiF5PCCNxmbF9HC
qH4H07BtVPsRxith4pOVtzw5lfbnjIHXuJ5T9ZnMmiw1MU3yoU+HAgc6/Q9P5WxVItjHObwpbi5F
we6viYA/AEdw2lsl2emqazawQAjvrSVWRusBzAaAlP6liflcCbQpbJZt2sAue5kNG03LZgVEUTfC
pEB4EgbPfgrVwLEGDqVq0RmDGuVmHIKaZN1D2x2zfTZEzyFrrrT+STlt5OQ9rwUMlDwZVm1irah2
4FGHV2PcNC19bjiJKqg9hv7i28nSNMXZ7/XnJCa8jDHYwQ4dYM0s5zW4Fm9tEChRe7NSiCVGyndo
bIH3s/8gYNlAEZs/BET0GkU3LdZaVP/aDO3QOu0wOlHLEAxveXIc3HStS3/nhAbmdcgQ+P3MHP8i
+dVQExijMMXEztKLje0ASXR2azNz5pO3a/J1jwwDpWQeIGveQVPqPeEcXfjGmwrIE+rQL1jYptW1
wGBOzcPBwDml+zh1GH2CNn5KwY/kLx1berdzlnVjL7vyDtIfZ9xz2L4GU72pmWQjZBr3Q9UHR1/m
fEVBQQk0x8CFtV/dB8WH+5qVb7bMV5W/7QVyvtkcCt3cpC4g0emfHRP6x+FpuWe9OLUpJ96OH+wR
80aieHDG4AER2VFGnhwamIuaMkdAmIMVPFOUshpHmP32e8nDz4viaxlom9FpkeW6bUcHRR+QGore
kpxNIAUnWvM7YswtiQL79SG04wuWdQpCEbVxKBSSl7Wp1sjFTxEf5RgpLlP0PfvoTrhrGBzbIacw
Zg6NDxuPV5GtvQ3g3SIX1+S802mzJWgyA1W2ELQoQpHQJlJjNCBMvwlyeGlwiLF+KCTCnH/R/gdv
Q2eRBVK4Q5C25wH66IgSR6jPbaugF+9i7+CPJx5Img0qtCvLbVkFW6uaCH5jHOJfaWlns6OlWTxb
CgcjVhkh9Bd3gA1PPVvmpMTy7IVl/ut66KQYRpmMlrHCx2wQNecsLwfmBnEy5/Fiph+oT1c8DOtq
NsQP+2Sh648aElRMbwyKueBErbqRdHJJNuIrLqB2sq7JSeiVzmeef4VYf9KCtsy2OZVCvkgz38QZ
yRtpLUfGaJ0EuPqZerZTiDWD804maBj50OuEaO69Gn8mG5oCcavybIVsnpB4TCz1MZRwC3dz3GTb
2juBa2ym19JXq7Gun73xzeh2ccR5A4uS5mBTokushKES0A/u2ZepY+dNCBnPwqtWh8vKQ3lzgrVr
uS9+rnNh88ePR0IHmPfNsw0hL4+oMuzPofav0i5DvS3GH8FKdcyoUDxryYW1DcZdckS8UASIMw0H
bQSH2HS2ec+HZH8KaNjc+2JIX036Z32gRHRFoIlNZvusONHb5as+nmowjkRBqCzdNowMMjh3VbsU
+muKV7bj6WOuK96FGgzEpkHfMt1lkoJPSXIaz9i60aGVVdZWoIGoMTxkPOsrnLF+/CdBbaW84WzY
WFNn4PzBOOvc3e7cuOfGbjeWj4dMiCXf5nPHL2rRQ2L0xY49Ze/mp8on7t/fFC+roqK1kTIkAqkB
lvR2sLB0ak+k57ak0m42AeJiqHHEvXBofQop6OnjLxVbr2btcH47ZKhUGhFl1PYnK6hIpoULywc0
194C68P3Z8y3IPBGNsF892cuDlFkCiRNlOyocJ4MJMKQt2zEDdplr834WocXrAAbnttPWSuBpGh7
swXk3HvPln5JDB6PNCeaFB3V408uQSwDpbDEtx/cbCQ9KvS6Gkc4+H1tok/FfAuUf6+VPLi4Ahqd
JsC5ntz/JrqYAbLKMKXYYu1rG7NU4PNKMO73Dudnn3zGg7XyZ65BSCCOI3gI8slX5bJGT4ytXzXd
Z4JnB7jP2FrZV+J3O2xIrIt4I8LjwaBb1l/deFWRtctqto3VuMkQrXX+lHwTIbxQpejWQUxAtC0v
8wvWe+/0KzsvCzR6GtZ4HIF/clCoCF2h1T31ontN23ssvZXF7d701zK3nkxg+JKJPfF+3K7hF1KH
xks4H+9dtDUkuIyUaCh5Ex/C2zG38KzGrxm9mrw13XAX9MWxRnRxHHj7uA4FzqY6slAG0oVu/k3q
n4Ai3A9/Cc5eF3kgxuU0yPpYRfVmHiM6y3uymDQSKGj2+BH6n2Vzj01sx7d29gj0NS5nY0l4dVVy
EYb+CYTyQtEoK1jMB2a7jPBTu7yoAGDl8bfd2rQzs11M+HCnqyv2siNCzCdoH8PwEclvLHJW9M/S
ryX+kAI1Zyq/lfYypUcD/5DQvgrnbOmfsXkU/SFvAY2m2gvYbea494ozMvXCAIj5IsXRJMWdx89o
6jj2GNPTg+thQtjp3tWJUGNMnNrlvx6dyQSSx7aa7PJHJLcm4lJZ1Gsv/pfgDOpcAw/IgUUaeURt
U0UzObtZK/fZFt9K/sO/dS0xS454B0ysnI5Pu4V6pcNmp/pd6D3gTNIoNdPndvVcbsDs2zNLRuRA
Oo9q8ZJ+3+hfIWdD923mMpTa2YfQSuNzgFM/QyoT/SVsfxSaRoonuWAuplGQRKxhw1cBPy1xINUJ
OOJvU33F6pz2Yisd7nEDED4cpRwnK0yPhopJsgxiNQN2s+6mTfhrmCBCkgPjeNZp1Y75TYJvUGeh
wChIbSaMMPzvJkes+hg4ZMaRCpwiWDvNK8QuH2a5gnSaRkfRboxE39kchXO0nlrrKY5ZZWQfMMDA
+Q5/2/KbM8YTj91efAlrndsvevHpwBATWEV8DVwzj+eRLzDpb64W3KgyiksGLgAqOs7uq+d5B8km
1NQ2ffiY+55C+sH0/l+e2kuCxmj2V5COsiVPaw+7uDp0FI/XFMwxwshew4lRLGuUiLi7DNkOhFwu
AUQRb0vtOwlSD29Z2R97Elmek0Me35fptZvMpcyNJcuNDZ3uCuW5c7KlU5UbFbfbOAN27L93PF6j
5DoUj4gfWDV9V/G2ix5xgmLOltETq0adyGbQSB9t8myr4hRcEyF4nuOEoMhzarX+hLyZmi8+m7Cu
JlX1XM9XBQf+EgnfbIhODGNfg4IpzrbhPo+Tfc+o/zVb+6+hG93hPBNq3UdbKqYy9xQgfVTy2+Ko
iuXrC+wA9BnvucUmb3GSTwjgu9zpFGpVlKcmALwvEWeQYhZGwbHnPh0AIbmVCwVh9CHYC7sJZ8kD
BximbUvtSkxCkUn6j+FABeO6iPEkMExbFl1lXHGReoW4DTPb8TBprnvzJcjejAYD1Kto/SWbSF5D
e6h3Q4P5pnqv21kLkgsjOUsu0QG7ush43uEQIM4AtFvDzue9uggGVp585LY0lsqyv3xkE31k3e8h
Bde0KqYxZI2tRzcOe3At9+9m2y9rwjM+grHu1AR6PSKOCalN9RY443fuSlA5LgelBJ8Ego57Hec1
l/uXcPoYOm3BYn859P+6iGdnarwm/K80jLUHD8Vrdq3lLGV9K1T82YsSfHT/4oTaueBIxP2R6kR1
4N0Q5Ol3QzwfbckWkXpseb0wnDYTOh14PXyA6bnXggXpQos/b4AEFgKb6cL3mJRuNhkXI2aX2A0E
BvqjMoJ97Q1Y0+bGFRAnKEh+cOps79pHzfcEVsXm7a8maJMmlpo+OHSJvka+3ZssWgFmY2KkWeVm
6Y9BPYbgpoWflX7W0Nu1oDtqzTuf7NYymdTw/clhp6o35egLy+GUiefB9RYhRyoeVUD+YvIi42N0
h+8BA6ECvO6K4uAK2icgFen18DuG01k5b3580wApTP6hj3IU9d0gTKwL/UUbvA8lYJz5VwMhMB0p
Pe9QHblSxOcUAk/ECOGl13EggRsfag2fUQQDDZN11wCw29TTb2gsxbANCVFTe+BIY+WmPOvJ/U5E
fFg+lb8q2JPYLXiVK4T8uIBJQqXXiozEIrSJZs7pKNGySjg4LOqIrIeA1VmEazpBQ/41giJAlqQ8
yEqM2+w8NsbE06Xed2JV8WqnX/6pz1JQDdY9l9jY+974sbErZ92Mi+v9k+mYiNj5Qs9OLeed3GXP
xLc3Z0DKaJfpkNUMwi7jfXQwEZYAP68Znwd69TKOXvEJrUaCxiWK3uDfA8dYRRjBPZ/3VHMyaa/o
lAeSA19yfW/KY507SzM/jQ7PdhsBbWjfWz8ln2fifXgl+7GrMXNGHC4mjjNZdimSd62+l4zx1Xze
GnelcRuzYZna9RbL2NqsKGGYOJvXDvgUdreU+RoHvXntJrZDhY/GPeyA7kq9YWKDIRS3e8xBWw2C
B/CG/uH3+B0CeJf4cMqr8j/6zmR9Yz+y6VIAJ4tRCYJGX4VoihouHsD3WfLZu3SnMI8iWnn63uI1
SonfE0WVxwQJZhY/RF+v89o+BMQwaHTR4mtUYgdLVhbzA5E0YRBw5RHfTX8+LwSLYyJ+ZyLoG0Vo
ijche776c4QzY0bUecHAnmy0fnBKK/zwHtFPzt47lf816sto0QsAajM43t0SRyYO3S6BJzr7zayn
lNsj7tkqryv9qwcAJG0dBwbwCjKMXhM9JyjF9Tx3h9eJPK8q5goKQZkk2gGgRsKTisz9oIOax2gz
quE5gyslKgjucYlA/q8L2WSpYo81nN5sF0uHtfHS38Em9Mvm0xCYt1PqmrWVBhdq1P5SD+SCtfFR
m9wcku3eGfmYsMi6LTtDBPJ4jyrN6QRZazuMSEUDfCLroUfDtsbl7nBM588GVUuh3aNjGmwVSAWs
zD45jeb/d3ni1Nsxry9FkZwqEh+CO6RHsR/KZteQwcvvhVdv+0xbm8Yjym51dw8KmtBGLLRUrrBG
/wljJMa53aq6pDhV3Bxq3IcR7VkieuKN1rE0eaYQAwq+tVRs8kZ2+GmJ/5dGwujimjjSCQyL1H+L
PcynWTkB/imJ1HvPOX8/gsDUPLWOBNwGHy7pO940Td8lU35xuPtycdNw8Zotodmw39JPQE+URGUl
ltJ71BxUB8PAozAPKZK3lp5OVIqto0gtHSSDjj1TFe/08CRjtKFdZmLow2RMwMC0Sip4+djUXtde
9fAtFb8zV5gpfeWyEYvibNk35aau8oeLH7QTnxZwApcEk9u/lBAutfBd2D96J8CRdBw9b8omSTut
I522lzCGXyIubAW6JL7kDeKoIXYNmZ/YuFTm2UIYCcIzJ8wF4yKXC5CSXL9Sc3SIkYv1lEWEd8is
L/zGzXgDwoh/5hXVH5rSfHMcOfIiImHpjTkL4iUakYZbcfHLq4mz0/1OGfWU+WnW6ap1DQC6l47j
etnjKnyzGSksaDeO9l33jNeOvrKbh+EyBe6C6qNQnHG5LzFlS+uvTX4ND+O9dvOSY8pfudPviM/E
bK8+KDoajJMEoD9ACO+eAjAIUDcDIMXd9B1yWDJ7dHDqc6eLKT7r/2kb1SomvmMKekEY80kkc3Vl
u9Bmwq5xtfLuFgFxp+rgoF8UDnV+08GFz2rjj1UOz5ZnJ/+o222NSt+NeHB5u3CAk7bPT458ocOq
4dPzsfYSG3WRmGiLSU3UiBrPbXWsPO51lwU9ynfhLSxIHUb67vnHdFhPuLJzPJguzwG+nyzb9e7s
HVk76Nc665fu5hWUILhPAe2gHfiwFJaWLvcRuT5JzLD6LMz3JmoBLpvUFfMSEH9ULMj/ODqT5caR
bIl+EcwwR2DLeSZFUSKlDYyUUpjnGV9fB7V4/bqzqzNTEoG44df9eBwvZfjWpEdrpKPq1TEnWsZz
HDYhLhfKOZpm25WAlDk720eXMrCFHwnp7KGxuAMyThu0z1NxQU9Jmx+5cMV861rc1bl1C5XfxD/r
HBmV7ZDR/la0ZGn7P9pkHeM7Osh/ikKhhX/ySeKMkis23l8W6/UaW4HCp3ZQwaxTA2z7VxneIqqB
q37mJ+Oi05hhAu5vj8EljH2ImuOY7T12GJX7KlBUrUQlzVaBM3pPi23R7CueBx1J2d+0ORvuYjPd
6zWyVNNm0TZpmGd4a5/UHs9q9a0W3z3MTSH+bDQ6iZZnW88k4SDPYH3IxbQLDJVTVdDo1Nx86i6U
Ll/1o8YqejplkmOv/bXCWdQaVwI7W7vRQ8Es3pmnkjT4wDTcxB96AtcU2Y+bfR61y4i/bwQ+zciR
UwYWFeQyY39YwZkOgM1KRswa+GJEY7J3c10i0HSu/TXRQ5p/kBD6isG90TCrgC1iUYHlvNS3WfdO
h3kGuJZowUq4l57EmxHfJV+BRzy4yk/uBFBJyfwSIrYZQAWbbfvb5HwyJieBi+5kTDiGaJ6mmJ6+
tJI/8UtmPxrSibrr8r2t/jgK1iyCUwq7hlCwwD+4yHZUmBMc/0yCkagaggWRihRVbqqK7TiInJ1j
ESDg6gSmmBZq4CUTp+vpW8wDYIAlS0unfPVJxAs84VL0oZWU9onJ7XuvuWKGCUNn+50I7COf/FBr
8SwUHDa6utWHmNjXlQusWipUuWESkh9Du/P48kIG6zqDUM3LzuaYwqfjDV9klDbYbfBQnhqS3KoF
qJX118i5rKf3kPtRYd467UvnzuKN/3Tn0bKz8PeNOPKvunPTjXVuLRQsVCHIKBsUEDxRkyb5LGTh
Pa5V9x4b7xEbugBbjYklOtU+AeF7LKUTh4uJuTGhGlrOD15dbtL2hv0FloEZ2FgChg6nBDX35DEh
6y18xpkI+2D07bYPp1cx+1S0XnlLO4AgDfsqfmFJnKsKWFu4GAUmt9Bnv3TKSPTWENpS0iG11h8z
FdPI8Ai4cNjmi5sCi30+ouPedVwyg7Svy2OJ48wI/zo+TxSShFl5kOamRBAZGvyxwTZIPqp0Qv3D
HHHHRUFFxkgAtLYLgsZgeD1az8JD2JufLu+lMCUYwDJMpgQxH6X3stu/IujXef5WFZQ32i6Sgrsr
aJgMOY90XpzRPYUY0BOHnsYjYTIFhDcPQmgR3HnrJExuAbdLhAiHDmELUypt3nXyQkGcJyoDDhp/
8kdf5hDrU2p+VdoYb52d5SPX2wL3ELYJqAp0SHJZmLvKpyiOsruZJuWhrbdQrE8ngYHy6ct0SSny
j4Uhpk+NT6dGj/BAAZBQbdJyJmp4AdCrBpBRmiWwyA8zBZ1dsKTt0cw11yddkc9y9WqZb7D8lna/
T3R6dnhBhWgkDQUp8pRn5GOtX8Mg+iSgLHDJMY8dgO/UwBDCRXJT49cpCPMzk9YjrLn8W4leTlii
Sfj7Kj5XCaKAQlUMU5S+091rVB8ahduxNidmvOjYm4fnMLr6A3TjFyY04nG09fBKMKp3wfK9zT8q
Zjc1Yq7Bb2IZ7PK4TzjPqKQsG4MIoTHiezylBg/65PnD6OOo/qKENaUXv+Z0iJbpJpQ2zxEIKvOf
bVBYWrBmMsqKmvJx5glec5ZDjgIDHXC7um3XJCnmRswp7Emf3fVfEL9lSb5XE4tetHEvmPoUsiu4
6hLOuVGpryptrwlL1QhFhi5Mw6G+C488OGGP/+sd7asbYOyOqKsQmkxsjsGCUvO5kR1i52GMxxCH
bYdv2yOAYnQ9rrfPuiFrzcvZNA5mv8Pwq5D3DvZZRT29u667ZiEMWt79lV9+h90r0p9l+lmj00oZ
IsSMJMCxXMI7DqxrrQvGYXXeKqu6//IGbYY5Fx1vTQtOQLrQUnc+qk3mHtPhAERA174MN8JwwTeq
OlR8v2r8tNyYHS5sV5cPiV4/PHONUK3x+qrowS2wrjPq1/iMMnnzQT0bA7Mm3zPhRmsr2/M5V0Cz
xMYmy94T/dPGFxJcJo+nqjI14wnDVYAPIAtYjAtmFyxDdG5ClMCWTD8FYq5tkocVS4v1XcjBUJvM
IvjU5PRLGok6AO8gK3Nu6T5yTDSqH51kt8m6tgO7EGJQGVpEtfIcYZWQ+o5twKKI/vDrexRdcu1b
pPWW8A2EFW1ewN0obSQY/qukeleNeltQg5VnO1P7CLEKigNd0Gq8AVSaZ7RPm39NdVLi91B8uKw7
zJrWHKjKScIgafBW5KnO2gclzvyNxgWUN5DWeyP/lyDN89Ho7J+w2tUEbYKt6qiLGlCLzrFVcbdj
uKuGnU9SG/HQGXbdRDfg4EqMg8VoHkTXAbQw28tq2Djiu9He8u4fMpHV7qvhX5re3HAjPPaiw0no
Hz6YaGMFj2xm4pai7o/MEowJD/CgOsvUa5v/atqjJNUec32KFAA7GDTNieplXhNe/tGux7KUwBUK
MPwYcC+7vzHnARJyNuAg9PE1TgU9VvM20LPWxH8ux5lwTxMbtryN0YfdrHzzlrofVX30zFtEHR3J
fxBK03hIid4mVd6t8mzWbAzBubGBqAmMdXzaZXITFhl9nNqThRF3RlR84VZfNNHBjf+Edc8ytl+s
skC9u1rJ2Pc0wAh12jE2jlOm3NNerfeIpzZwkGMsd5kKIBBnzjzmmFe0vRSbgRRrOH4rPm+gaT76
A/uR12dzbGaVQ8UH4lKUPkY+WfAZqmqTmv3CLHY5foWWzUfP0GuTGvAA7kSYWXMeydpnc+5cG4G1
hXVsGHBYSYiJT36IIueGrbBUh0dG2iH9TOx1XVwJp8x0A6c01i53VBZD+08RX9QGEzf9F48nO/i0
6R2JuSXrCHN3iobRvHkA+egU6CVsDHNig5ry8McTCbK5S2DRnqzrWIdHNmoG0gPGvhA2UDcaGzt6
sg7InWyFXXqqvyag5QaAqTV2Kzw1sJwDhC4MZ9r4ZpYD6ZFPfSJmmPfa5w7BV28wN6BZTgyHElIW
z0bVkZvnh5c7eLYgsdgUKrOmK42T0ZHpox8obulN4w7iG9oyU3cN0pCGvhvZE36dGp2AbYSpbuXI
eQLmHD1nhUe6cW/QnixMQRnXGFdDlbkgpjqsd0n7YFjllms4oJEoOGSvzJguYIwB7SkxXR0CjbS6
QvPbu4c3rx4U0Aa0R8PuGBhrmnxg37wrON7gys+H7uVTMj6MZ5WEbdrcqvAXPo0bYB0LAFrEMGNR
ESoLaXpruwPOWPajEUGEM3+yb6izsfpGqSTGxoCN2yeGlTThGWJ+DaPsDPjfTJN0lmImscZ9xc+a
Py/M9GPE3jpOr5o67SMRx7xD0Vt34de70U3Xsfg0Uctr52cYNgTYTPU71NwvA93MrC0+yN1MM36l
fLqtSVUVFxz8wrbjEPm8Je26wVwZFeSaNR3mCgOnY27kyDhYEMp3niMe53DKDWlslQc4w3Z5LTtz
j31+kQF6raZeMKgDJQKb5rym3pGSHmmO1WVl2xvNxQ6XRKsImL0jv1DtFq6jcDi6DGBIkVY9GUO8
WTkUVHGhQ38K7Yi5L4kPqQnIfzU1EY8GPyQRHbJ6WI8qv9aUi8KuNi3rCQeNxk3zhYn+j2NJ6QDj
x5sgYEaxk1WovqLmlXI1zKy9k+4GZRlGw6EQHFwFnrUP0eDAVN8cWyM+GaH9r3WtI5WW7NlX4Xva
tChruir3eUkQnKY6f9qRL0pDXVmIjmPtHzC0QqIxwCT5x76bTkvDOQy4PgpBx4TOS4A8UFhmC122
86oZF1VQLlrG8r6+l1CLmu5QI1gHR1eY6FQhfbUkUoxlzijmhl+j/RVgO/b5VHSXNPk36r+qdvUT
yj1WCs5RC7Nui6iOe5kEIubxArHbxYht7ySdWlW193T6btADVd5J3i7xtrX5m8FCjUOuLrZ7HY3x
0vQJC2js7ksLDyMvasV7Flm4sc1PHl8uLMl0KXczBjO7DrG0FjMb/bjLR5hjwcrBOZtPHLsaCaov
8IMMylz6MLHMdIP7ZSdCd9WAXYtKDHnZW69YW6XiNZzjZjW2isux1H8KKoe15pn3f0b4q3f7sunm
Qqhrq/DWvvmXYVkfITXK5i9McvIH0NvRaTrzkuJgYgH7iJSakVrODe3C/oUsxkfScF3lfLLk3SIv
EN7bGsoli6wMUJuTfuvqksojI+NMVLhiY2iTxX6QX5YKFAhZFJ089KDBKjTYQqfSy4SFHh2yq9D6
jkCpI9pGGJdH4rexfsonIxhDSSwPCvCz5L0fH6P/peEWtq019y9u0zerwh58V7RXZj94f4X+wcEF
RsfGmB0cbjCuzQoQesOBuo8FLBIVLIAsYRcO2SYz/8CKA++eMBaU9CkQj7i2eZZ+4G5JYtTfpAUP
OeUB8dWmQm0C9shxn0ONs4AXYrkFBhU/iIMdQUYSn/JZjsLVy5JNigmq47pd0StRGnx3wKQlnP8R
somPGSNkyPbwDQ+Kz+vvo9U6OPcsmDyWyxtXPj1Zkgi45ki3zuck/vjWpSTXgf3IdOWiTHhUIujj
5ZWE1YL804x0h0KKMRQ4vPqe5mr8vtTkKIShScMjr7G6KLUZaXIo1WzWCQeUpHzUQtJENXKQbVzv
OyCsNmqEA9BUISB3XPA97aLVl75/9nz1Gi44h94z3KpzG7uJ9JKjYvXYhfyVRwVjjG9AEsWV9sHQ
7TdffmvAL9l0nVrUodBLTpbDrSmz0ktg5bRp09DOSCckN9kU3pP0wZfTUdgVl9y355h5NPed3Khq
fQt9N/b71rq0xNKRKLQTeVycT7uRMQii0bztdPaPgACAHCnxMlTfensJ2qNxv9XxaZEAxxyzBvK0
zrD4aUa3q3BIDZQVJageRdvNh+jgZbh72bHUxqFSX4nkn7122qXVxcq0RsLnGmm1lJhFudRScP4u
lL+SVVHI9c1UKbgc2r1SsHrU/8kKGw2fYeLcqwZRrKawVGehiXtkYcJoM+XLH7Qle4GVVzoffW6s
C/wZOrtP7BILGB1TRI2/31xEzNzWk7N0nfNgeSWxSPzQBk1i5srP+JZL9m8Kmo1Y6myFwPNXPMsj
fwi9B3oBIL36MCm4sqFGg3S3xmMfOhfqfYDes/Y3lmpI8IaXQk79UsJpC/5RJDXrlofonyJ2Vy24
fXX4iQnjCPJCldTpzTtooBRC96tLfrQMXA+oPIyB3EY1kaPHWcvc/DRwbCveq9dxiPrFu8IGPKmC
fclezbHGnQ6RkVXtts+wjTjmdlpmUSHGxNbMK2TRUX8qzZ6iyllnf1WctbT/wYeb7F/nqiW2i8+a
CLkDsczk4tPg0fEnWokWQIPRVlGBIYAhSvQeQhJvu9paFTDsR0hHfk6qjGiqb4Niwb1mwh8pAAZk
+oLtr6SPqI2vBe/6aVj27V9bzfGsvuvlt8W5XFGQaQ2/Lq2IRf8hAgcuGbAFpSNqw222uYwVnyQa
JNR+ejT6vcMq3PRxVhgABkesi8VtwhSVxlueuquEm6ou3qXuTA3Wq0T9gdA9V3nvOtGOYPUMe9wM
F7PVUj/eY+zP//nVXgx0tYCeC8Q2ozTJYEgeoOI6PdTj6hKm32ZjHOypjpB+pKDbNPHRV3iPSkLe
9zC4CK6FdQIAhttT/RNQF8CJQIXURPOZdc0Lr1tPVGCo/6Tx0WCPGZ3bQMQkcli2AFbLMmOpg8cN
EXFo4ljAqGEJnyRA7D7KcS/Dhwv+2NzxYgyLfVkd+TeRT4EZr6mlV9IWjkRNfZnGDAw6aqQONXOR
Sa3x3msACTJ76aU3AyOXydpaq3/9Il0YDREyhYJIWIUjqwiH9akPr5nL+dDjG2i+a9R1xrcyJb0U
bIKC8NhPVTxsZGEd1d0qubJOvpGBbpB/dlAyOdISHJwU79HQyhpTjmh7wHfakmUT2oKerF2/32Fp
pt8gWzlAVJruT2NhGSBCFR2Gn17sR6XfTLm6ghEG3yu63rsHi0HQ/wxSmgRBiEWWHB8cA4E+AlRq
HbKpHrnMSqZGGJeDuavHiZPlrDW7WFIHswZQgIkTwHX8qVElqKyi5OVGfJe5CVQj/hMcjSrwxDB5
i5mtw4idEby/GiuYMX7rfY+MP7Glkq3kthqZfOzVLwc5sdcvFk1WFa7KBKRZDDJTxY/PP4Szbe+7
2QLIM1XWRKO0YiNz7kOBgxicAiGaF1qASTZzNlkVLCyOtZGUfCXeVONma/lMH9JZQiC7IusLPGFh
IQ2hPc87rcMf/ZYkIe9N7m03jUnd5NnOBS7u4dSNEOt9MuKAqMnCpCnkFLVfuZBCiAjPLQLUHQlJ
xX9lbCDS9CoIcnpM/DJdNcGbljc7FfiLXkkSyP6yoVkgZXfr8XvmdbzsuHTVbApEFS1j/nMA3UbH
6I8UvnN7+vD0hytJw+D7CvLJxEC9c0PGrlx11lrGG8p2m0BCoxPXYrjGCZ+3gZ+U8sgH0r2nVH7o
4uYZC+GtteyK0oE1K0FkUjdhRql3MDAx59DD0YgVlWtbdq87/n+EBw1VqvWcZY2XO4K4Rhadl5Zm
tAeRERlmZUKT+GlgO671w8r1kfEx01msnB027i4PeAxjWBXjaaAGgHvMp+qqhwRpps21HbMK2+e3
CiHeT1+d+sHXm3gMSgAuzbkTVpeIHgJ1/PGHR+v11wj2fEAeKH5T4nFXBYBQ23Af8PnN6c7LSYnw
dSO5sAVM1vRbt52gT+pXY2E0MhqFaXIWfEE9opIFJSLMuRbzXsl5bjlKyIez7UKUA/o2GTsuMeB4
9VHJM7MQesod5+A8AJ9lGs4iYBkZjy8BBwI1sve+KqVZBrBC1PxCj5YfXsqInsnmpBZvlrFvcQS1
JxW/qouq3gbcMIUypwOb6/lCma5N8WgfY908hzlCLK5qjxYe7mqiWGku1reh6X7cKv22tR9k41pH
KcwrfDwB7jCTExdzAGv2nKVUwao8Pw7JqoLs4kbQyjCv93iWLSM++foXjQm9txqpl/V2TYTZmnSd
n58kt/nAuCjlqWhh5rP4mOzCb/XEieDTPVXjFKd+uDplsU4C6uS83354iwx1FzfBOVUQTAswWauS
HK4bpajGvC6p/Nz7k8fL3zTeMZ0WBw690Dul3QX4CDJ8ZwQoyzuR3JQMo3T4OdQLwqvConcIwEx8
ttCO85VZHZUAP3EwXCQZ8lYal6rjUk0yxq3WHmBgy0OeK0hLdEdZsmTeDHKLxiTGLaiT6XdWdSoU
p4yOQAv7KNCNGU44l1XeCOuUi7JoP3y+jwqDcZ+P2zjfZdoRP7E+HovhkDFc6NhGkhg2i6A+cukH
0OFCtrsaUkSZfdn9P0AZA5kEF/0sLo51+spMCyMFiCxTfQCRyYtTqe4jCpjHO1yggN0oryEGgWFh
ZNci+YcSa8cbnbLh4rPoEDZ5+Rm7tn0voCLbbIUAbS9Vbjp5DRH0XLrtvMaJVbq4WBrWFGe/2Mnu
p/HqgxLHOxzt8zp9Bx9M6GFVOhRddO2irtTvyIzeg/Sa99B+nY6KLGpUebNVNo1CfIrtjlWLcavk
v443Wer2BLdLBhOFazxL3tDZ0XO0GNPnGL3J8qqV2PAhsA7j2pGs0UCzWXWxLhx5y7Vkhb69LzP0
D6yHDp02auKw7AHhKTHoYVVASCRsM7GCKHNGrEOQp/sBlI5iHxonx6ZvbospP6vb1meJ8d2W1pWK
gQ212/siZN4B2eEzTVJi0ji/g/hXkgxU3iU/A5XeO838oxFp1yHDR9RIdmFHWzFdxmawMApEJZZk
bjWh0XkHsdUVyGqCxqveP3nEgUwcKUnCTbwMdgCVN2HNb9m326Hjegz6EA20nve9v4bJRkrsy9Nt
nJPFddQ6dx7ox2o0z4F/zVpaS38i0hMYdVhAYHGZTK6oq2XNvRjSrKJz+qWPYjKBqzTj1H+hckfv
N0nO2ERLOTtpHlPPelu/1wqmKpwENSWRWrPMWvDhNrcAa9np71q2t1x3NfAbjRGXI9c2F66wjkjf
MPRKdoPxMhkuXkbfq13sZZ4uG5ohNfayGTf3zBs2gUhfjn+TdrPGyZLVq874NQ38aCMdiy0tmwXR
ERePI8teVwEOqRtvbot/sNfkztNN3sTpMh4w/ZbwxzQFOurLR79oLTr7yKcoKtQ8yDDcxe3/x4Vf
K+duXJLLA+rTe5AkuGCLYwHfFlgQlhRcs+LMtZPBdh6UztGVe9fkWfPFMsHi0oHVUlhdZPSyGvmu
HN8zMKSk3EEVRXyrplQSdHPavJG4mpamoXit6J8RmVu/KFEyWOJeouwVecz1J9W8MgLVPgrB3YW4
HhvLhHAgtvHEQu7wvgLlqNOBKRyM5D4E/WXNQJKpwMfaU69jbk+OUNdkfzHH7tgYWHAUbzVBALT0
5HvbHrm3rRnFprgJvjGdVSx1HQeDvyfo1FmrHPtpS86zElaLXoKMpTI8rSxwKR9Gs8m6hrnkrkwW
/Hanau9F8Ja737A38VaCBE1P0Co2xdAjeFOyJZLV4Gq7IX3poqKoNTkrLu0tZ8W5V/Y9wDvGx5D1
VZ7Q7ZlH+cUROxC2pxLSEdd63i6kz4m/LFpdzoGyoXo2nw27/nFI1kX1NBuCEsbeNRCX8cQFBE1V
RsceB4/INmUJ7XX6JWowAyw7rvt02m9iaD507pISYQvSJ8+EzLZMzCLrF275tMHnGAjIXYCx46hG
xxxMl5fvHf2UDW9UpWRqu3K6lR69Rhu7foYezjvSNU4aPhOfV2TIoGcjLgjMbGO+97VlqqozS9U2
YfGpDCT2sQ9k5W+kmGc9Y7nRXmqe+vBal3eNBTIEBJw+uKJnLhrv5Ha1gpta/o7ckVqirGqDjsWj
j+A6CxivNTUEXH43za9Qfoy40sAcrYMWAnwy2faQl4yrQNgYw38D8hTBq1G5Su3Qui0yD3kwrCRd
d/CK85RcziccUrYLWC/LXkG/eE9dGnCT31Fgo4y3OpBvi3M2weJVaZjEMQEF0bFUD1X0XnsXi/If
8x4xLqbT1mf4LqOrBbZAoN1gPktJlAdE4PqdW63YArgRCD9ejRgAgiLcSeOvHSCJp/YyKm6l+d7R
AAkvPkNGjpl4YcLOFKiFNee+y6JlYKxKc0KcC/rhalrhUb5VCcsTrtrA10w5qkqfdoWDGhviRPgt
x34X8xRYyYNUM71ioA2aRdHetXSRi2Rr0qDqYzg5OP2v6x8S8JphRZKFvDi9X3ygBIl5/AP+SKEP
VTVy54zHGtf14F6rADk2f0pvXOjBd2O+B+j49lr6pxyWZt1DiuUWGZBr4WlzGYG8h9pMqKG/iDy4
OnorTR5wliPIxYsxpN54/O65DVhNz4uIayQBgL4kFn+TvklP7blvb2rKQiwZ0NAQ9flTPJZighVy
FgYrg/oWL9yM7i3pz61/atmT2A1TN/bFqSey4u6AtR1noLIyjDfTOlpcI1RE5YpyKY3Zy+yfAJEm
OVL3U1jdGJcGhwDde5G94gwJIX2k2SdJtsD9jRBDy+7m4NiGX1wG7CL93wjHvytL7tCESDG1DSxF
uh7zQfsiaGeavNCnStUCB7mxHVt32fMaER69hyzLbBYGJWPuSI1V47KO9OeDOPSYtKL3KLkXBknU
/KGr56aA6YfFojxAgb/SdIyocC5Bd4AE7wF7BjzklXcYmTDgBqgogmZZc0ekQo91G2UYsxgno21G
W1LCDgZ5akn4jrMx4fPlR1sH7FBDAkZK1rJQ/dkctpMR6WOMEeaVGR1h3Fnfc+NecTUnYMRxhJ7t
PN0O0K5NtbvNdz7kf4LObxPWyCBN6RgPPBxVEVObHLZ9xwa2w8vAz1u/CGr5pKHyEuSlPL0EqzV5
p2XKtK9VwxLvXBLdCqmsLFIhPrZWlwnF3uXs41SMP11tL0r9e3JFihilnjsToK+qUkH+MTQ030rw
3bp/NuAaVbKUSlnccUu37e8EIHEEZbDZTg13o3zE5NA1vWFIwv1PyF9Pl9hd5mLgg2idck61CuuN
CTDS1J5hTeRn+nQV+PVCj0/VB3Q5FLUdXFiDQJI7grQG4x9H5y58lfVtZG9QUdNMbWBnXLHbLAvM
L7337N1PkZL3AGtmsu2BxxNPmRT91g8Hk+Rri16fEY8W4LMsf12oHZhfILFox5JXUnhJ5T5S1lJr
qBXFcoI3SJE/eBn5zrXT488dFJoTF5gUY8QIn8t+TVUNg/8hnJcxGfUrEiykB9UjngnonR4LV7zn
NfFP7IgjakfLZTrnc9Erd9qvj6n+FqrYO3mZCUJgJjthjy1InP2l+bOIPhxct0IyxJMwQNt2mr9c
o6ydyxb95EAMRorOfOM5wZvplLQ52WvlVeJbr1CEk4YvCiVfp+IOH07ilvOOkP7A3Br1nOImz1vy
aZSPOv/QjD89wA+DPuXxhSX23MrUFR0YVDqTWeh3RFh4+tlwAOcVqcI0zHKvAzGSouyMt4G+AJM8
ombHXJBY57uYYPJLyokc9MncYph3TIgnDGOO8kU1ez3kzFPDLGf3QyrI0pA5xaZgjZxpd0nwyUwf
uHQdIGGTWb/GdxpIWNb0PqXEQbFVVOWtpozDlLz80yXs7R6ipoFnwwLQE20t0a0c1DDXfLdBJxiQ
9lOwarAx45tSio0Rj/TFfaVAd1U8ItrUnio3dFyMDkXl/D0KHqJSXGS/txvUPutf735ZLQ9wBj2H
eqDm4BMKsw9a/QPKIcbUHMtz0Z+CnO5mZLOQU4mnnPN0XrlYN5T+IcRX7lbvuQIwNr9a7i5t21tn
/xN5tMzZIBROuU47Pm/+xWwFl/IzLczsFDj/dy2j8dDtrZ5Fd/c5FCvguHlzKfxnjnAAwbszYfPS
9xWi4MUyZxs5rSZ4O+dXpdp1lrck88unYF702gYj2F6t9iGCOqnd2ZScJl2xBrK1ZLFPpPLcKb+S
2Lja7gMXiy9k811FehkCoGVFKPmX0ecff5gdehiajI9EITB9stMstw7zvl3vFIXU3oXLpQpqJ6QH
AWUPY/6AUDtVanNkB/29GtatgQy+bWBgMvxUh0ZnnmHXVVzC6CLAbyXyW+m/w+beNLehNZaayZRK
Q2zJRihA6eXo8QRGJ7tCXyAcFIiV6508xGw35u2ZslwlnFF8G/6h8Zggr5Dp4vo3sP5F/U9cX5Ev
B4a4Ljx57U+SXg2FGEsL1IOMgcM2BFdAvMUxNrrQ9Cnb892r6WDo9fJl6R2nEkGHWtUQQYfMuFZz
5mibosJm33zHPPOlw/KX0SJUvypIBQHijWm9ZcbeB07MO7QdrwOr5h6F+OAPa6d5FuZ7Ia9euOiV
9zp7JMGnN3wEsPoUAmvAPDpzl7B7iu+Zu9G6i1U/E/lZewepEgehzrY+FZY6K0rSZXGBT0EDmn4i
NQbY+TXWW5PMimVqjBn4jI2e0mTMC2w+g/DQAAu2gSBhX5EUrvCAmsFPjPk655sqJLTFt6Y6C8Kj
CTf2lPNwjKq5qS5zKE9EZV1xREsNYrqP0bbKu8Tm7+blus2NNy25+Xa4qu2Wshtei8YUrIeYClre
RTt1hzcXSchxjkEGc5UxJwVm4hVgg8ExciGGCpXStzw6rwnhObzjSiasOyyNbjsZbrF+ueRV9KlR
LtFpPa7ArpVU19bgpNsGYrLXLG2Ad/SarVIv3gecUwpaEFhBiosSPiNF7+xzTd0mw1tobD2WnPBF
t3YVMoGejfBg6to58IJTY5e3wcl2eROuLK99U5BwHLWJmW9VMC8xSeGOK5Na7406epeSGcnnL9Co
ky+QFj0lxcfHtaLUcBG75eRxgvzSHkfJTy5pbj39CgrNQ73dHeswXQHFhNPY4sENSPSB5Mri5Gno
1MVW2sqJjfOkudv0hnpC/jYePeoVadmqw9BXiH+GGr85rFdIjcXHUpu0FYIdA8XJeeJs7YHJebqe
RVbwKbH/wAJ1cB03xypVHmWKCiBdKOHjQWr+wWvF+6ik/0x6TVvZUimnLFWAi8JGHk+qM+WXbC6q
o1TSvUFWPDXkr54oU2Bu3DaAMU26Y/E2nvTeJVWQTYxVBYyGUO2TMSRLH/EmQNZwDDal2mNQLjQM
nYNqp3CpMgjGaIcyF9sp1VjA+hzBNrZWspPI6t1IGYY34jRwUZwuVc6c/H8uFTtkDxrVx1TpxVyw
McZQmpYFPxlWypzPqZ5sNVqku61orxYcJiC/M96e0NF5eDDtGcgAqth2DBYtiw849qs8emJECdSH
tPZqcxu5K6B0z9l3T+m7UKdRwqNH482yuQSXHxiSvvDOfVHTuLYEpUwkqpQsu1sUpAEa/BR40h3F
2MDGXw89Z11NoMKwebeBEuvCkfVjKxcjIWAzJbpsOK/BsTZdUR9lm5Ccaz9ahrh5a9JV3lUXFRZH
DxKxavGX5P6bUFHMPFr5vBHKCRqcq+nrttuYOqBA/+w2iKoY3+tzq3Aa05eNM9E0fkIk5waVUAWR
qhE70UZ7QQADN+9mwJubwTnRtYHLgMXYp6Mt34dg3Rlg0J6mhDVHMMfBlBZyoPRwVI0cITm8sswK
qADP7WfPHNFPd1525AbO5DiAES7Xg+eumaksOqjyTMdegRWk3BZ5g1I+ACRUlsxJi6J7mnR0C2bh
Qf/X938sHrivYXkxsUomOz0g/FLs6q6lnKdgJ/4TchXG6LtI6G9qSESVSxiZcbdGIE/D5FCWb6xW
Z4XVMtuzwspuHLIGoJ9E+2mpbkzdh87BZ3LOoZXGBmiE+KtE++CNM8/kJ/faRVFxcWHx57MvEeiP
jejmOa2NtOdWwUdJ2IaizJUfoaXwzobeA+5uO4BfGjom0PqYCW5pVJ0KMR/4ptPDOuto9u1+8Ysu
ADWo/Y8FliZnu2ODKDtZXOxQ0om9cvrVUI7WY/4PWOEs67uDqudvFs4biXKsdvmi5TIGcyZ3z8Mk
RznvJrhZjHvLtHjEHvN6FF3VvMMuKlhkxWjW/GU87s3CsIkkbFwocGk+T5TPsoOSzCVHnhSi23px
0xVMp+qWMK877mt3HXlfivrrY5aI/6PpvJYrRbIo+kVEAIl9la73RroyL4RKBki8T/j6WXTEvNVM
d6ukK8g8Zu+1uVuQNyxQPq4rScR80lKxvle5Qv3WssGnu+MTJ3eR5g/MH2ippPlrXTylxNtBHabS
Mj4q7+pT49Jxt5QWRKK3cmOwLSXCnkgJ4AHDHzM7hM2vWsWcPjybINMErw0JHnj31w2MOK0FyKCI
QEaMaOQoHHetdWngcSc1nzSCWqt6ZScyOyz8ZA09agahBn2Oz3nOESSh01tYxSPNorXFjdR+KG3Y
9wQc9zlFE7hRjQWfw3ikGl50azcV4doXztJMSJ/NdnOK5QRVgakDkjUuPO9JY8MZSotBHd1aeIPu
S1tNO35qIMBoKEmoXjU/XhtzBCuDp3xcl1QklfWZAt2XvAup8U6pSThDjO2IQAzErzaf+cB72wOR
kC0SE/TK7Uz3J64pJfsBBzWIAXzTvQoWA1qUllGoUV0yGBjZd+fKI48CRcp495C+GOojdu5oT2BF
MabClAjsVpSKZu4rGDEYfLpNuk7majliwd7fJnj6mWTllx198sIwKnr3GAGAF91ibycLyLPpmjk8
4FnKxkeSAQ7IvttxbtefC8gtJVAvPWa2ZyFFmc5aok5GCCXf/BgICAK8QkThLjb/0tE59dQ6GqQd
QPabtNZW1DFLcuRYgHfUzjqGX8J28YZnEaJNjSgbEigzAw2H/WmbVye9WlgrkMC79Fl/3A+kuEbn
pqY6sKZjYRnboBsPoSI4pvSWpnWtsn+Jw5QWziC79MHlprrbRF74IQIkNIXpcPOj8C0OqMoiA1GG
+xQ1wVOZ/WXjT0vQoYlX3ajUwunQRw8zC2JJ7SnFyUkwDQj7xYJPlQXfefZV5p8NQxyP5ynh8+ug
NI05BjWuK8watKG8M8ZZyRO+6ieP4UCdXHu4ANhpB+3LLW96vM5sY5VOHZvvbd64PMT9AqnBc4kW
ovNfHeOfbLahs4OXPSBRnEOLOWbR2gUJnTei05zt1hvGiZXevesjbDUy6ZHQKrJw+kvnbXlGuUGw
T/JsGMdMfYgU7mFITVjepX4sGWl6zYY0JnRd2SUm76wUB1keUi4B7R1zdIr+tf7uxodOLTNPIVy4
4axl9eAUUvYSKYp0y8FiQaNpTzzz1E/M+cF1lPMMJfok9yDg7ZmyD2f8jZyNlLtMnaL40fkMhhgA
NUuL8zFQPS0zO7Rhk/mvMRZ9112q4ZIERzLbcpaaU0vfRrY0ldo8wvbCnhMLcQs1M9+eagipv8x8
6M5KwYsdBHKiDLdSNxHFm+7gKXg8CtXX3JDa9zzb1+PZyTdwPoL+kEA+Kt6n6VTyBero12Sso43A
EXgRCJ9g7YcYEgOQxrY3c25N2+57YSx0bgj1g5tzYXeIdePflgFX2HyygPbbVam2PopiQ39X5Wms
IE449tLXWIz3VLW46YQ7W1oCdsgpioeJFQfcjZpfBX42jn5YSA7522z8IvfbIt44s8tVCTbM9Kk3
a42TLIeAQMS2VmFwXQWoQvmhLZicokAJ3KMvRxMX5nSs48302Qsy2Enp47z6zEPmlGz5u1MyMIaa
ZuCxg1o+IZCBJ6RgBLaVxKMXESKY8gAHIiNFVJhHvXp3GzjzCAefhjngFeaIFiZs+jBZKAvZD83J
CAnHL18tr+YDlAsT0ZrJvSuslUGFJuYWC82so2gBSnhmqD/UsFAjPAKkihZ9BWckjIxtaIB4v2M/
WiRDtYiQVeq9ucp8CNuhR1YVCH5rUsTGAqbu77ly3wqbK14mB0tay7j50Ie7m7800Ag6pLIthcfE
qTuhlYX3Uo0Eo7jxIp9wKTBuZ7lOldPSaQSnsWbHx/ROMiMgX+ppppR5zO1iGloNZwrpoOs+QFFo
3AI8x+CBA3lLfAzolFO+9ug04C7ByiCqR1QvmTx42gMiXjcTH+Jj2r1POT6dMlgN8VfR3Rz9JtQy
nGCYw7hk+jWMV1P8lv5NVD966WGMUqeG4DzFm6EzPh6r48yljTAjM6FpSZRCz2AEGnkrs4H3lqiz
hqQ071Yl0X/RnKWJYrFXNKwAy1XUXw0sFlPlbSs2jwODecl0S7LkieU/ISjQ6PNQohnWP8ls0yQG
VqCOg0tM8lo+nEm9Q++zgpHeyXsVnnRxyeNdT24TXVmfQu8elvGQLTrAlw246Cb7q9V1mCl0ib6Z
GvkwqulWc1lo4bBkZLfoUZ457GU1lD05d2rF0hfD0xpY7D0sm980KJCONEvaAe5pjFTx7HGPOQnY
Fkul7yeXnFKULwNbSs7IRc8z7lX3xnfXubOrx1fUBn24SVMMgOvYXkuxozeDb0odU8k14rkI/nEo
L317bKJTbf5z2i2OO8+7ZORh2BP4auKtJkSFFX/lwEjURiXKKzaaF0VF5886jvDdhidncOcKhimh
x7wZtaQT5Ntce0NQGCK8Sy56vo/kt6tIfKZGErx+lZm8jcifSz6CyX3DyGLCWdZsAkc/e48s1rMa
9sZ4bYytBc+6wx5JShrWg2Ve7ND4SxzmEUg3TnqTyl8FJ5epEDY93yLIB9JFlFzU7E59A3hf0G05
aFUDBQ+KlwBIASMpieUP7yKTvPAZtMtzalbE1akFIlUGc1jGG9bDb8nsqSPDBp1ZqrmrlM9sxk+7
GgNy2nVTvOqAiOfwMylxDdByGyy9neFUcTmW5rm0sufa+7Sn/snsoFQ/HALAp8IHwHKx+bcDb63z
W3WrP03Qcb0p/6MUuzp7Z9JSpzbr02Mu76gqMBdvhmAVTKwREbTmxl9hgMHfhPMGRCpwjMRcULwZ
4tTgASZK/JlAA6bVAPW590w6fD9jRbZJeEnRwD8X4hMpEPShyXgV/Ytns/wIss+Bo1nUPWTAnxkh
Mpi/rUlkNYf9D0FV/KHMf5tyFQlsgj/V///AP0Ieyz/yot/WnlZlXKwn+RZQngIQG1uklA3UXefm
ktRpy5WUCw1V2egcfA1tFJW0lZ2VdYwcmxk/9pGsO1dY0WQTLpRklDZdynDj5B8mY8Ksx28WbTs9
unrpu5uEuxm3VOCmsz18HupfUP0T3V+lY6V/JO2KxD+pDm71kjP0josE9197BjRuwGl1uGDHeQid
DLiyrl7OBfk6dNskQFrnWcAAkfDY4kiu6irnfgtxjRSUl1ZyHqu7pZ2F+yjw3zjESI06E/toMbHo
B3q3qkW2S40vg6al/Bqc/WB/o32p5c4EDQoKq1haeg1Mv1jqWJF61kvAeRldJZzIIyiIS+wdqkSD
MGMsnWGbY6SGSei5GH3oMmCJL0Z+lQGri7mUgGKN9oKuxAdwz65xVAcRfrjNsQQKHLx42Z2sXCfW
77Uz61FHLNGfMSaiHlyDxU1d3nOiFry7nf5DxoIz6JRTxNnqzfHQjF2RuK7a4D30Pzq1H+U2cH9j
OycArFgqeYjn65CDo74F4gOi4ky3acZZD8D9FEc1NUzOOBsfImjqbjzrEegdqit5Htr8YaO+6UCE
SOPQQtIFSKCnzdsQfhBxUWDNKox9SS6g0tfOvGrJyXLEopVVxFL5C0n8j9QX/IUdW6pSHbpgn0Ib
a7m1DfYcSbrq9R9NGSv4newhN0i4Qhq92Q3ATFIf/V0qUCp9UCqgE7kbJm6RtTeCKeFA9VbSsJd9
eJfVlv1UMK9yaJZbJ3guY8bbuvZaE+GkMhzAs+m/3/2Hs6y2Bd74/2ws2H9Y1HlgMDpS1ZNtZber
rpHDSkwWRcBIpLm9roLsyjRrP3jqtx7KcwW7Jc+hQ0r4i2P72iHpCAbMYy1RxcWazPtNp5jQr+Pk
eyR4W+tfrQKHwz4lnCqulhkPrPseMUlJ58nqgMCdiVHE1q4C6FWI2wDzmOsfQc7ah8+plb+mvvf6
XW58dN1HW/01af4vkT82WIYJ55lmOBAoOIiLdK135i5H8N4iyMJgw6yBuzCXLJ1UtzbjYN+xsJZE
jnQoSp7ydAQobmITscx/pOq9jC1DRkMy7HPzoz+noGNQGCUxtSiXPdF9FwkpkTJe+hzMOeOn8SNj
82X2f3FNkGPpLo2aikpNe47RRdLRLnaT+WA2miIyt5mmSbZtWap9AsNZTh3k2rRZiu4LyFoLAcUY
sHnX9sLGXdvG79ncDE4XIz9CszdcsPvHBhRSSYAcezwE2jh/kdvjLcapjsWnH16dGdEwHhP9lNiI
JwkLsJCoSBPf0Moe1g6FSw/5myZYUizNMELpvQlKA9eqmOtm+4b8k/w6IaYaBOHIryGPs5s+kuTQ
0k9bCKrjrywgQuPDYU4WRTMDOQeKgzBaG9jq8HtALxKzE8zrv6D3saSYDIImpqu86yVUFVxIuFVJ
EQj5AiDQGdK+9yXUdo/4wQxI9j5hxtyhr5bxT4CO2tpUVLN1+TOxSq7rH5cBrNZ9j+626s7auMNl
lSKx69n+xmQWVAoHYrt3nB+7voVMe3qWvjVV/hyuJ7pZzzitMrXSubRTZJF1RigFTJOeWAhJOk5Z
/zT+zkSQNtNAfGdfOa/owBzL53+Qu9lsLPbWGVsZGWGYQ9jSmsdB9ivIdnNXbuXfjMyoOd8blCd5
hECZ0RTKh6CEDDkwjSLqC317fEjDc+5+GJDtRXkYLcbWewTSNIybsCdlHkJZ4fxGBbVf+JZCs2NB
JYUP2YZQl6Bc9nxpmYMKereyz7HBeBZBDgjRPUbbHnC6xRMwxsiVCLlkB2hV6JqxbxlkwP0O7kes
o3KZ+IFQPGrxb/9fxiLHKkpl+0NwgdTFiloCWNnVqF7t8WQV3XMFxcwEWx1MiCGn30nPAZ8hDmev
DY3rUdKy0NcFMUB3ciDlhYQyFMlPefeJNm/hg7AfPsPpzwje3HSeFJFAoS1bgtkrdWEXylQB0bE8
Zs2V6DvFsedJiO5c0zX5GZnNClRfOjhZZqNseGyHKzz8p5Fh6UC1X9Utl5+FdK0n+Cl9Nio4Gf0p
7Ng7UvxaoB18XKrlC4sNT19pyWc//Y3S3ilkN1AYdPZkLvbuTj08qMGRRmOrA2GIimUavVp45BwH
EVjubRi7FVyGrKeWnvAvjph5kcbdNpge8A6xAjfSiyNfyjn9Dvd95X1jYoREV7h7NwIBW8HX5grX
64ss9m78bg5vJQjfOdswQHOShxuz9Fhb/4MtZNkETaYn3dmE5a5htxoTEJWX24JBftt9dNPZ6S6F
iXsvYQO/Eu2AUyKlX7OXdb8dwNdj4T2XfAQ6mi0irWb3b5lwH2IgfTeAJTT0r1Lg/BGXkMmZN7Sb
ySaNQqfbj+CeWJOH/JcjL7mH4yPKcDyeY/enS3at1J5Lf1HUmLKIxETxK16FumfTKYXL2UVfMSsx
kiqbeUVABgzzRE27Aepb6CTMz+t6OQurG6INrhr8EKU+0ZI+Cz56nOGW+jGrg5yzxBhd+1ynHMRL
BU+xagwKdebNDSJu461yPoyQjYZJQjUxTHEBAXpO5HTe65p+1kGzZPzU/i72r2gVd2FJWYsENwhJ
Qq9RYAS/Xbphcx9x2hXui+/8NO3JQ8mSJqeuPg06orKmaQ/4obiKuLea3ZRvLP6UNfZ+HDSs78Yq
YOaqkJbI9jqQzF3yE1pa+50r6y9uSKaOp10igsOYtQwA2mXBbtidfuNqXOTxTaNYDrt/LD1Sg1Yq
gj7sm5sCZdzQ2cR8fuT+TZEUGEYQWRXzvnBhIkULoyP5aDjh1xoCc58eokCM6jKgsqpsC7v7eej/
yHPmVpvtKP1TYh4VsKwxxKvRXMzmTbeRih0ET90cw4VRc6Pj5kJn+VSQzOhh5HZZD8iC8AhEfVu7
zdeaYZ4ITU3YitS3VvxjfE/o5D97vEz2gzhedBiPPktAa22C5jg156Q/1xxu7n7sN6VxMnRofiOT
jaVNIOIY4wca76YHOhMGdOUvRo6KfmNz55irwUg46V49L1ySjEaHg7r3GmIhklp1CsTRwUOZOkjc
t7G1DTFnjiY0UXR6xPRp/b0Qu2HCY7AVnAmsuZT/O4CiJZ38KdWJzymXXRQ+lTDvmhb6eL81SG4T
oHSq4qGzHbXWU5Yu0nHNKBXCDCgBUPNkcJjIxQPfo74NMZRYFRYSQAnASczD5DN3hInZuSYqhHKR
qOSREhWCO5zsWKYGObQi1S2DbjiF6afMt3hOA9oN59DU7yMkjDGL195EjVfiN0tnNUy26Eljaz9K
ByTHqjdPvitWPrWxy1ijJjAoZr3uLozZUMnmPQhuoxtdfPamdjEy2jiL8At6HRLk04C9O6rsVTuy
+SaB2vvN7be8ueIcIA+3jtCuGGRmZ7sBPoAtGMKy5LFvsBKek3DalVOBb5WfmYFxin439N40rCXN
vcHvwvZ90r5a+4j7bWUHL7jzsAnAa29ZjuMFjbKPcvCOLnCYNHpE7leDYkmF5g9hrLusulgsyq2Q
JsjceyMMEaYOLnhnzm3kyg7ycZKY/Je0cxdKvFWcTlrFfSnPk3OzKRhydsP2rCRCtpVExEpELwXb
8JbFPuEYqh72yHv3ictg1oAZ2d4YJe5aDXCi9pSbv6F9H3DC2zsbXl3BllEnbs1eC6t/eCAn49je
jXDG4qPHpZMjn3M0dhU8Vpizg3zXdje3HRd68xXppLtje38QWqbYWetI4XVc8y2268Q9WMmXxX6p
qL8SCj0slpp4mQDDza5XdoROeZ0AG3v2Q2/OYSrXY/DZIvmKiUJSbDNimJcJ6tieyMUSklpPsdbX
GS99uE6YAxrzGitACVI8K1BWHRvagGRWE5NW3YxHsn9xTCIcTKrzBFdoHjfOWZaFxgUBO3BeZ+PL
eY7oDUp5rYE6D5R+nK+rFBxGRPxXjXZVgBmYMRVijSYA7MNZ1446VqEsbAlMRo9cT+tJ4G/wUc6c
4vjdawJqmr2F4JeVBV2xXtNyBnCPGTH7lxA5qsYQQXAJJMfCQAXPJ9yMamkZsxAKgwfy39BqsEkM
NzQctvGZ2R8c3RO++zoMryTrPjvI20xKAZa2SFnZtVNjCnHPcoyUZys8J7EiOKp7LqsI8qqzyPgA
5lO1IyyD6gmzXJB8wCYAS+U9XFQ21KeFGbBjx4+yQd65Vv0xn+g3/3IYSCPch7iimrYq9aez/i4K
2pUuJYnAYqDx2SN9KSlXZ4WwZtiEyLiEE8fbBtxA5tI9krRp6P1zb9ofNnC95ygaznofb6Yk3VVN
Nit6N1rZgkX5Q0CxRH/00zXjC37aU2XJg5pOs+0wAPI5EafEOr3UWPVErLi6Jx88WEl7YiMjaCAz
VaQptpxWvrkfBNutsxvt2DuvjeDGUciA+QBtddEQbh4imWvjW6u/eOVBUYmZnnxMk1w0GYy63Fvj
5Yg4gCPYN/a3SXVcO9A0nf4Wk1yGc3fdk53SKsxp4uQle60uk0WjWbsxMX5FLUkFCtsOrKYPxqRi
74ChLtwXTFP15j2UH1XM/VsRxLq1rehpin5xfJLKx/KG8VmJUNdkjW4GfJMiBO8W/MiSgbTOvJUH
j++NPv2vtpILHdaTKC6ltWlB9Q9vAdejDcan7pljwwxu6l1JjJhVCphow8fISR9zEIkKfGX9VOqQ
o+TSCL4snf+u3M5JtwEG9wk3viQ4iPFk0oDLQrcjHOZhQw/Ii0ao9a7kcR2DEQl8zapBaPomi/p1
PRhLkw4gLj8NmseiJI962RILa2H3jJjFN2BMPLjAPJBOgEH2XFBNKNJiAlbrdWesJQ3SFBNu/Fbk
Wxt5e6Vjwy6XLqtlhfLOdhg0yQeWiXUAkVxvPwNvp9fElXL3RGSskpa1zLFimdCLnJSBR4hszahW
lrZyprVFVRIkZ6/IUDZ5jPK7GKagDiOBNZrL5CeFSjzqm6DchQh1Z4W5eHjBZ02jmlcm8u14p2cf
g8C5FTPR8ZhRwXBobhhWn2v2gbLmdzh1m5nRaWRkOv7MaWQO5UDLirBOvnVB3FsRcOFWy66bRycs
/zV18GjfXR45HyZofyt0Yv+WLhc3UhOCTpz4oy0Awy1NfZF5f8T3IN/uWWaYW938SYDCiPGC5a+M
2MJkS53oS3vftHiRlH9RJDEGCub8xokvFvhqeFjVKqlXocemA4VGiEJup3O4ZBK8CIa8QEdeix0Z
tIVu8lLUpwwNvDGcBGErwTCSD9fesM+fGwixkTEeo6C/Cx5EZENUXrE6ToIdSFRtoEh73ieRcguf
IahO4rJAUI7gIGAMX+gLV3EEsvxsFAQXrYaUioyOdradmQHRwzFObfQ7n6jm2YtXUfQf7WcEdD/V
rwHm8JBpoIkL7RqVaNZRn4oVad+MLP9N3ofNikdScNXwMVgllEdgLwxmp3d26gN7pXpRaOjfEJxG
NWnyE/YhJFiz+lGngMVk6w0uwhU0D4y6YxSyimz7VD+h+H425FrMbphpBziSk/XWxpe6LbY1HRLS
bO6+vcVUnjXIsx5bxx7JT3KpzY2L3JKBkbcKMcCQ1kSgV+8eWhzcwS1otmVxHmaZrEerzxuqdbwW
49oxV8x/EhTpEqzANivPqn23QojXZJE35mUsYJChGhu/6fU851Z5H5H8K/Xr2G6hmjF1ASzo0rKR
0lTg5C+i4zgbL8ali8QrxWYY+/9CICDTZ0DznmQe/CwsmOKdwYo09kF1081dAFhMngL6TxsLWMx7
3mU4hwRCmoAAWdwf2QSFnawPBrFhS37Gfpw+mQR33c2ebq797UO3wGntg4ixv3PWxwJ7sM4Nk8L4
t3Rs8hdNHIbxZvDFWvlVWGyCZ2XHRAoKZA8pr5W/HbtVBhvDcLzFiG2qQ/lHIhQ/HYmCJKAtYw26
3yzSV6uW1l/xa8Cg3UZcyPx8uD67k1ucp9he5dXrnApXA5Fx9HtFvoQNCyTGG2Hi6UAPCcTCDl8a
GCPOhjO0M+49r9cY7NwoWLQEAiKi09HrugTjdWSBM/WRC88pHoSx3SdXP2Y2AbDs/5jz5SWQ3Zve
PER9dJly4nl0ZvkZagKSb4nmWbQ9x657LFA6sh7buSjoOVBV8dsR8Y3JG29nimLBTUymmHwbxWZm
lgLdtXE8hESl4b1f5N6ldJmJM0uxu22Zk7zyrA9EkvQNrXy3lMYpS4xlAuRxMpM1AaeryPBuMPuZ
RDarACtXW6ul14+L0mvWJRPT8Npbc4SOhBWgNnHJ35Lq94hpyCDQGXUHMBHrDlVkXNOhxNhTEow2
AyMMx1+yukulx2SpwkWb3hPy0c2dD11aQE0sjBcx/g5EtPoYNo1qWzb9puu655iRiOcduhp7ev5I
gxeM6tQz1dIbxAIYva3XSwIMcaLh0hmOYjrUzLQVX7ygbxY7rdsAi2Bj8IF4Jc39VZ72Jyca4I8g
fFdr0ClPdgLCjAhXkKaNIFarfKJTzGz+geKpGhG/HXswG32xZUc+b4Em6l//1QSohVYj60iGGynO
m7PVgGfGF2+RAjJLh2yel/nSM/RFBT5q/n0K3DBJ8NZg5aosEqI2PsRZuMhUvQjfFx52eQ2PIS56
F4Q0kmUUqvmEUA3dWD/U+1JbO9NW6UyI+5NsGKT/jslaRl8hYBx+xFa+OpwHKQAIy0RuxpVW6d49
YevrH001beQA0ydNlh3QXdYtBm9DL+udAwPDqu+edZLaNjCDlQUqlniDsuQSWZhyTdYryngIYxBo
G5zHQv0kQJMLnTDwahVqW0ddfS561VCj+t3axxqoN95TQzon9UvAiVrSliWo+PJ1p+H6QjkV4ACp
9V/LOxnjYUxpifl4TP3THDp2v5hTghPoHU/uxfDWWLfaUxcDmW+l0BzoEKGp3EwmEK+eZvJ7mEgJ
CZg4QoumOGlHuqa4ZdKWUuG4n0Px3bIdNGBFq/SlshoowCECnvucNGH5dx+aom+HQBc3JqYmg8HC
jIkj6W1rtXuyWLgrGVI8fGepx9HVnzIgn5XPHp40AJ0ClqlEhtjL736shu6A11C08I7vkuvBGylZ
Ko7YCG+XF7CNgqqnZlkYySQmentRvEf1fZxiBkAvI6VC776X4Wlk82UotknWF/uZNsRLASrb7g9A
0ADnAXzNvjTQUM5rwtVUNi/K5kUk1t7jFB38z5BFRTA7JZp3iYMMFVtrkfIVwe8gBYAdLFuri+7v
eQcRk7yaPUWe+duEd6dngGa9e9PKct6BdLdpS/oB4rKEsrp7Y/bH6ivz91N9NqJTUd+oGPhot02v
th60PKQgoFxojpB0hbrLUgfmBwvHwi6BCRGag8GEjyDrjtB8AZCxQ/c2hl6yQfznDmRXtfnBdm+q
J74mHVegNM659ZAQh+2LmE7C/HApxZzmkLJ682tI3trMtaIJxpN8qAZsZUhkNwK66GQ0lNEOf+XG
Y64iWrRoGhBkb2dpj0aFfBYFXpSSDeEtrHeRcXX7U5Me/OKdVQWCJwBPcsdxk0j5rFVLXl/dxNgH
c4b28ADx1mIQFTUjxIWr2/2azLHLjIV+YpwDtiTB2GzGEXu58agByKUqICZWriWfpNYciniXyXfq
vEhUu6QynwOvP2T8GFKzNuzezAJCOrqrQbwM1k/V/Ix8krPbiSSATV/pb4U7vOqI8LoBECEMdxxE
T30Ja+CldF4Sh7Bunp+WczjgZJ3m7i8EW/mN6ZkttWj3OndPM74GFJ7CPRFEUnFmDAaje65mDsHQ
XTXVdaoJkcO82W7cqLo04ug5am3VP3HGKx7DMWrdW1qeg5zxO8aaovlnML+PN0W8ndKtgfpVgFT0
0DqJXF83hlq3BcOw8F/hP0z/bsavcW1s0KFvUmQvveYtGrr1hpcwjN1nDVlZYnIZIt7C4liwtXlC
BH2EeIrPqDqVw5c/NLtZScdietPOv5OCES2ebN2skG4zy4+MN+qeZ5edJNOWlZUdg+FNh19tAKvu
JaR3ubSNIiD3A61Py6wTIEX3x47CJk8r4SWy8RD6LA9Cm0hKEMs1Q8ZWVMtgFsuH3rtdgW/utyrC
jEtnDoa16cC8tV+ziiYj8QohcYwWyIos5sgMSHhqWeuNctV7xllz34bBWlbDrk73g/GH8IB9NNYO
JhzRyLPikkzWd5so77Gek/kMyucW5OH35H5E5iZBBTfEr5lJ0C1qnp6Py5/cpaQwZzUxDePeywsU
vNGimd/TzKnlnP8aM99bTapin8b6izWEw8eeGOFamzDafOsKFo/97hdboMHPgnWQj367ogtP6ztY
tJXjlauQoEZ2o/PqYWivFs1amCRotlnaM7QOAC2zCAM8336N1Dj05gbPs+PfmbSSjIq8rjhbBg+7
xsWAhVPgcu/MOZ11O6GM8rmsJNO1IRw2xAWOynuq+b8H7OZ5G+6dEh0ozjTlER66I8TnpRlRl3IQ
C43/mKfAT7n70cMH6SnT2FdgGxQzRQ6NRkZaJ4jJeVdoE49Om+Dj8zJhCmuvijavBmfFsjUArUZm
HsCCbRUjqiN7ARAfRhcHn+mbT/81yaMPgnugK0tZ6t4xQtTurSQ2Ok8ApmY3G/h3z3BpmLj4vfbb
0NVCI2Iw7Vi28WxNlVonxMAYSjBQirZ6+UiZ3vTF2oa2krmCXy6fgTssxulBrOOmD8ie7o8tDDHR
ujuPZq5Np2tmPuTARSReDL4RZmyGZT6VPX88V9Omqd/8lKU+u7Ef0AKKzcDAQl4OP56DrLh/jNwD
mqYz+8LGrJG8NOfFQcB2yW9MD3q5Lsy9ph/caZn3XPHfQfwXpB8Bo2K/fysoAhuxG8s1BmgXnTJq
ZxQCLM5oB2xyb60YlhvvTfiYc4BdP930+edItAXxcZD/4kWNu5AgSw90AEdHiMoGondfUxosI+O1
HVgPNcxHkoM9ffawPowQ13IxLJO+ebTqX8cv0R4Zw8t9a58iHkSv+yYozPUZR3hibVOI6PZ95BHE
pZL3ANUqC08gY6vgPqA1bvNrT6dQhF8W1UAJsKSfzDOJxmzvTNSVB4nQkBwt05u2lWqwQJIcEdwt
d2U7Dx9ILhQLflFICebz7stkJST+teNbk79KIJSh0/yU8Xhsoaf1yZw99ohZaXgdIUlVv+yK5pLZ
q9r6Kjnac7mw8oOlR0jvP+3hS0UgHX3c56ic4v0YHzsm4o6ABSQ5MNXdImS4yWfOB5tXwo/qApWq
d/KJYHetczYTb5OrAR4u1dBKcxGa6SWqoGE68lWLXnrC0etyMXe+1bRusZH2c69TsdYcPm2+O2Vv
Te8TFbAdXE0DAdl35ZBSsi9N9zMiH45V+2Lyz6374uDUGopw1RMwmPa0E9YNi4LRMf6lEm61dmP7
I+WG+h6wK1YI80JZfIVtc7QGwn2VRqgXgRG4LJaJWx9LL8Ux1l4syfip1hksFHqWYRXhFSHkF4IM
yhMX1jEfK9pqgoUXNTt4J/O5bPB+FCJmORDr3LrOzZhm198Aok3iEJNpApJ8HJ6NiSalFfpbG0bF
zWI3RVv2Dl2fi9bNenXGzc6kIDd2Vm1fuhCSkuGdMvbdS0NAdO0cQyFaHX5VXu2sDLl07tnm2uw6
l+ge61zqNbIIj6gDQTDlwhh9/W/KBuM5EWG1qDzEoRa+tcF6LojIimvkLpZ5NpVAHFsOwR7G/yYM
oTQ0oAaXXAkwb0p2oZliApygu5pFV0PDce6YNXlPyFwauLRNwPBCSIMvK1j8zNl4WW0YgA8JbvOd
td7KnyTS1i6cIDtKO/DZ3ktGePQ6S0byUVGBoFbJut2gUOL1eEG9IT9lBYuXWtdBPXNGschLrW0i
Y5TTeFifmi4PADL21THwuxMsbrXwGwRbeNbHc246j5aIGj9Oyp1garlXaY68dSzp5kwugz7oIFuM
3SWKGuTAuUu2poXFgfVdYve/vvy2q2YjZtBsmq4smBIEzq1SXz9GqAPtGrwGT9yQpi8zazNM3uxa
bNAEO8yvUf4/DzmiUIwPINMt8Zvw/8S8fThsHf69GdrAfzVo1E58FYevhrGPwJHpmPC3FBCEJ/5W
ySDB4bsI5HfK91TNq8VJjWvTmWJwVQ7BPva5Uw2zwfltMKN5MjiSfkLWufC/Kpe9He7DtBNHBVcu
geZeMuxvxLYPvd2sHK4KlG0j5YE+ESyTu//j6DyWG1eyIPpFiCi4ArAVvRcpUm6DkGt47wr4+nfw
NjMREz3dEglUXZN50r51LXx3zsV+sNfCfI+sd31gYgYrjEXxFeEPxscdmsRV7X3pEBGH4aVIXmaP
2pTdUK3xvYhvM063U/8se+IwEX0XhrGpinUHGXeuMyJOJFy4fTesdJci/lfIi155Z01f44Cpo3WV
W1uTPODW3Uum7U76yJB94DAKsDSCAff/5jGLwRZLgoDEMcFGfoYhUcoyoKM7LzEdLvM6ACPdWbew
RvI+5CzdjAkjDl9lMJMuQUVgn4rp+VqkPadMbCGLdvkhF595tBbJZ1t8iHw3J76UBrwrJNwt9Nai
Uk+xg2lnELgfxa7Ups950tzjtS34c1MefcQpR3OioZIE5CrqvyIOl1aEXSz9sqtrO6EGBsZWeM6S
AKE1boEF8yWyFV48+9ltuJhRSIfEPLVTtBLdiBqQtgV19AiJaXRvLlV0tith6oZrM9/BkGADmn86
lX11ioBALpFSmKA+iBkaWW5zwJlhimGTFuTS269Jv83TI0zpckSxsDfLg8LSQLZQejQxuToGNdhX
R9yvj8ZgXSPSF6xiaBXTIQZ/jc9SVVyrI7m07QRiOUAi1FgnL8if7fmVy892sSuDy+zFMHxGUpP8
jRLoO/rOSL+b+eMh0Gae8tjuMTAPRAFQ/F8ap3iykYmm3S0cobgcxUCzqZ3asbr15MXxNTXjMabn
K5i2d8cJCzyzXcl7Exw18C5O+5fPLgpUMxqqDQZYS1iHcLgbPNus16kMelUjEn9z4U5rA6eQc607
7gy5GdpzWf3FyCo7I1xmZIdDaIX+wbatDJFt0lWj00mYczk9AE/MgYEfnXIWTQ5WCAl41OdV5kfD
6KMmXOfGsu4eKbuhHIR9iz0/CnCWGJQIlxHL9jDoaAtnjADynrzZm9qMVsY/QXGCwNFs1lF1w1gB
qoN5Ezp4cuJqB94mEVWNbiAmSYeVMf8HJHrKXhBWmfhGB7yjG2SfKRcuwSc6+kZ/xJxguIhUo5OI
/A2OaXYWybXlzfLxCZtcdioF5GzOr1p4HJi4d+jiIocZKBsMyRe+UKClBBuirqrOlV8jNkNKJWc8
TxPdc+YV9IRCUAqec3ZeEfG7K7RfOYpV9M78VsqZt5/B2o4Jlzu4DMJ1HgJddNMiUoigGjs8C007
gfkiAjkCmV1O8V5n2uK3eIM79VJgMIDUVOik56yZMtXQuJMfJzt75nNlfcGXKZp2JSoQd6lub/za
ZU9rWOe2d9cFw6BaVO+Z9Ztqhyqr9/m8xUzGvdPuAzBSE/81/CpU7y4ld+HfanRoDb9v1X6CTwSV
dA/RMpjjbOJ5a6Y3C/tIDO0glSdMQMpCPjamH1Oxi5iF0aUZCeOA6CQD832szKvH9o8VF7mFlEwO
pVDy8PrnWYEknqsUZhVUswG0JnbBjPbKI1PGTk+BG6w5sdatyUSXxo5U9tFOP6SNh06eK4M5XDH9
qx1SXyIczetmHFiqESUxDeaH5sstHAbSpTWMRlgNDG1ljtE6MvBnW9O6x7QNQ0AhSUGgE3/KYHwa
GJc7oX0MaX3MDgKwvplopmvcd6n6bcZXDRdkaO/alMuROAn1KDM60ihG9GJfCmbXJX5gg6URPC6m
VXGIBStkC4RsTWkHFb+V5d1JsCyjJ9np2YuLYC7u7FXF9N0F5wCKcWmW7r7AEcMWfxvRfmYblR9p
T9r0GpR8vvoyqbgKJj9505A26FdXvpZzQgcaDv7EOsQZk3yV2bcy7inGLs/aWGwOCvTdMBYgRFXR
NqzKP9eMSc5oOOhCuBnMrolCBeXMnpsbk3WDyA5+DO2XuWhMCm//cNIPPJnndEgPtK3hOCw9D3cH
KY3IxaxdZ/2CEW8xIhJ64Hn/TCom8vwW3ojgA78H26AcT19KIp17aAfk8LZgj3Ir1GOcCNzIzml0
9GaLPCuFnSgOZXHU/ANTwjlLOfvwQVx7K63fAcRM6u+u2qfRp9f++eQKBMT01F7OzU/rDkAGwjh5
lcV+yn5Kf4dqCWgzVAilv+Bxdqt/Ov7oujbReQ6XNEDhJeJz37gbxQIgK81brthIBAsJM81XH556
wzB7bAfgPAiwiGpNgTHOqh5YQqxTqoXL2CDPBEO7mGXiJRxewthE8P5ReKcOK6Q2W1ZYptbTZTJX
U0hRDmO5hbU0eWifbQid7LRGif+0efQo1ZL6nFf1a0qgZ4rDgsQoXEoh+dnID5txV7V3T3vMONnO
GI46IvkBe1+nXE47bA8MfHj/dwXKUwmJNQBt5KBHhL+H3HAPt22R0udHEQEl3OMIOisUCmCFfA3X
H2NNj4YroFYqrgMSy6G3yebi/VPhTp+De5xNj5FFRL8SSZrdUFvQbUSIeZQoLr1DUDo0Go86yUI5
dgyRypg44v3uu/FhUQ85CIiGD4Gk6sjdTb65ZPy/nhCtxC2LTlpHt/3T+KBde6PI3tUrc1u19rvt
k6g0ID0y5XJySHJB0JUxYOJlMy3sAmFOLrR9TRJi6z+B8q7Hhgfo1YZSFwxHi1tUt3BtJfW+z294
zQi3QHxrmwTr6FX3TfJgwWPfIIFV1WvguSFzJBVuM4uzzG5+vRHSRp4Ivje8UWTCyrU9rhuEuJoG
krtDodafYj2Zw9BwPNDCMB4r33K7/CmBE0U4kE3m2V+NP+s/A1CM14CRqt4g8HpM7mssQGxW/s3h
jOxmWk/kRfCOv4TzQyQy1lNkJX1HwKMUxtFmNjm6BxWdxuh5Ei9W+lDRZYyuDevPKccl6SKcI37H
Rt8MwtKK42e0+Cuh1IYV7Pw/DxpLjTlJjX67nIFaHuVSvTWpjkjwa2JjmUn8c1CFc7oItjJsOwrv
Ix6/QpRBGt0dCisUyoW+tYPG3oMNaNQRgYbm52cXnYJqPtGFOR7+fB2gZ168JBYmBzIl3CucU9Ko
Ym+FWhvH0q5XcmcJogV856fQ1Lqo8Qp79oN5xbLp9ga5gURnwa0FGJ60/iEJ4PF4TNkDFRCVZGaE
Bvqcc/4PWiRuaipCq2Zu4QpxdqrrYO/76FTkzq0hS8i3fwZzm7HQijE3xing0246BsQyxMShO8id
O8QLwj86xlfTs841dEBjkcKXMW5iQzLoRzVG176poxGRLTQFE7T+WGF50SUL6YIueKvx9kDNkGif
pjJ5nazyLRjJJ6X179FPRewt+NXQEyRAebp0Hal/XbZJ6+PgfjApwDlFwt10mmJ73eB2KyArD+rR
aV8ZYiGaooEdURlqIw61+9QPK0BarvyujOdJBUfRmbRd2qKB5WRJtdS52oeWsNPg1c5fehdrQeOc
wQAvJViuxL94VHSx+ooIcOP+i65xTDqQXA2C+COI1G3ZnGrqSMNzxLoNyivh5DpZrFGutrhXQ3Fy
zW0HWaNcx9OmwZbvyOLq5Wz5YE441ls5PvK5m6s32oB+CAhWT8XaVtO3B5LBQUvS6yRO8iBGk/rq
MnMxj0015oEDG7r2oacHL3C2rYBSZP0Y83maP7vVWnRvFn1tZScbnjdwTCHyYa/4raJk6c48mq68
N9mck5ValxDY29Am+yh9pLRu6O6b/BkzMXvZt5YWoKmf7FnCztJM886d9pxq0TJjySjz6JlwHN2b
/xFH/OXwXUICw2yORSf8DNjhjEZxLBntSPE9j7TCdnYraXQuK0ktOHOGkO9xjRfIhloSDkCCjd4/
zOt42LwtnpKWlZrP59CGRNog0JhiXNOIUxQoAvRsgX8CsbIMGdwneLRDHqEO12cz4bVtyHa/acGb
XiBp8+bZDWGd0XuQMNjOfvJxOuXtZ8n3Xn526jdqiHVlNW9fJILZbm2yLDbjb1sg9WdPCxsokfey
Hah9mFDXK63Ut2nk7RPWFWJ8N6nC4/SOZeKSFggmbDLa/vd+7BvSfQrSNFO00Hr6ruxHGhJQ7L4g
caDZO8vxNjZvwAFZdaNcyJYuENl85pl3/3TttYyueA99eakZwJsRdt0IvXXxLQwiG7J9VJ0l71Mn
vvKsXmNWRbBW4HOxi43Rw/xoIVLFXFrDc48qG/WhwYM43mY0+nirEyBE9OYxJm6jKbdt9M9xUcP6
LYQWbWWPLJxEd2Ksk3DhAevyM3goS60g2YIv6DnD8NZTL/linWUsM15DYE24euP6mzfe0G/aGKB6
wolC5DJerGo/BvlLlbxDktlX8mgXiN5wYSIXRGSSARE24S7NpmNdzy5xBr7FvvfOXbU7usTUH1YQ
HdgZ2jBeHPIRmXzu+3EVEN8ujXdX/4A9H5hvrY3KAbeOv2yGAwIGBTsN6GqP6HSvkRKXAV+fKgIC
WRqMjIYB2TC8pLqh1aCbmPJlE3P2PghOdtk04RpOOmhe4dpikueoiNeH/HZyWGLEcOhE7ANGbuwO
1hymw5CBrAlOX+OndW/zljCbHpQEVAYkt380w1tMczeYB4+/Xc6FrHApOLZT/eb6BHpn9EAgCmHk
T83G48Kw4QXW1TwtV0xtUaI1Dd/QPw2ep+jC2bQHP9flVBPhobL5aFF/ILwenEfEQ8jKZIKCiOgd
/OtvhoYgIMMaCwAdxjrGhY+eGDipG2+i4t0qGzx5OFvDam2E7151SFu10FgoGqTm6bh5/T8BCMj0
6j1YuAUzncT3NllsE4fkrMLyq4BXHKKYYzSLVqS72Fz66fgb4oD2QRRg+AgmPFXBrWcxlBblxrOc
VYRhRqUvc7fqDuzprWuAn3d0bgRt4z65+OGjZ75aNzeHFdbE6xzVd8epEPjoG0W8mwkrT6NNdjH5
oiLHoGyz+wm2kuWbyaTJqfKlPx5qhqAtGxWy/FTyQuWtWPV32zrcQB6qMU6MlIzzQQzOodGajcnz
bwOvnw39qTUdBz3G/h34izj4y+J4FXNEGHT3mX8QtApEMo2px+71AoYdRhh55SzJtaNtv9WY/me8
mBkdrJgALn/nahg72L/Y7zlPZWdvEmdFUCt7uX2NiAhB4ZB/5cVV4FDuIiIKnUUpd2b15hOsQhRG
8ed4C0JqbHPfgfkmQ6hIiBBoo82UEl/a/OnxtZQbxZUs9feIFX9jbnP9FjBqS8I5+GtjTQXy0J02
rTosz0L7qDRM9N25IKfBVvl6YDc05r/TLIWsn82C2mXChdZ+JwrcUtcQonyKYEF27l/N0rdis9mD
VxU4Yzk13kBeDz7bKppOjEljv2mgosdULgaASb0zf2vuBTPuBOAbNNfOs6MzgVtmuHiMRqwr5IUh
b4IO2Epjy5ngdx0gHimcUF1Dkgy4qX5VROuML9nV2kXF3gC+9pMmyekgsHRCnUpwFZHZvB4atvxt
AD4HYruLncWpJzZL/+8QF2PQLb3ooBFHIdRnho3VyhFdujvpoLxHJ9ftzW4XaWjuoj1fe6CujXOP
AAUSywSGQEJteWSYlRTLoay/8fvb9SYlVs7IUAveFO184s3GPH1Vl0ev2sc1kY/9LscoJezyQ7rN
Fc4RW9uY5dK58o6K7t8qrkXqUpTiAsr/ArYc2rIx7rg1yUEkrgQvdCEgvc67TCpS8mKinhFdvOzk
PuYWNmhkeA8N9jCBRZyofvHynYVKZOA968Ako4EVOQE5Ovht/1UYu1FeBkYS2oSzS31XctdHPx2F
MIqtyvgpKg5WpgE0wnX5M7n50uhNfMpQkTtwwS0R5w2/RAeAi+wgI0yXNgMbNWGh4fQ10WwH9Wev
f7QDili67BzokgTd1I7mNtHNTZ3fcoasZvHLGifPv3V977ovWv2IvaWIPwPW2qlpHEwNDWt/rHGF
dtPZoV9hUxDG1bGZwdUjxE4eprhcjAMhLUT0KZbyHlvxwL4o5neTdeciBSwz7G1spLWlFl4PDoxH
UNMOXYsI5CNkyIlqBnkyiT+0ehk0lc7lYC4P5Nuk3tJ0WflAYontYNcMf64mgYM3S8nGRxI2gCCG
IWgFaS9rx22LebQWn4H47OoXXTtPzNnjcxLZ9MRI79Bvm4Tk6fQebrLHw7EIqquG78NBkzv217js
eHajfQMooOIHmzWsHU6mgEGuHkxnUkKWFOCyzjdmyjU+/XKev9YEFBbkH0fklvWau+v02+Bh3pOf
EVl2cjbakvNasAmjKKkAksZoZFC2h7zIerxzGewPzo+BDsxMGXxyKwk60yTT0ZyJmsEe+ewWh0po
kL1qY6JLLirnHCXFiUqyUgPFIfpfVOKhMQwrD+PWbMnkKX2KSoYg5KJLjVm/yxx8jfEUHQOorXLt
cOfU6MtNHuDI4tLwxcHmiuAfw24rl1r0cIFdNOI5BIrseMsedUsZYjvp0ZW2M+Fi1L/n7kdnI5Zo
/ywUnZO51Sf+1BGjZUxoRAl6O8JYTHpOHzAt1nH+ays+H6Yh8y5UFoeBWTcBk+tGsSML4kfU56+9
dCHvF+Ezyxfq7F0tn13tdyhQH2Aqj4cDacu8w0ztc74ymxOXgJe6IsYtQDR3UoyURbMWYwZTxQwu
wv1uY0SJ08Wf5qByZj33kME2t52vII2K77meNrvjaLenaeS8DkZEoV+a+wxLat00wAkihoZMH6U+
7JBVPKEH21Rht6VdnMFzZckZf+iiz2IkYSrZu6ADap7GRHs3MpBrhPRUB6vfjyjENPy7U047MqoH
fyXy5J45MCjdbGfUe1M/upgzuGoHEIIu/LE8SIi0ZGJDcphBGehQdTP5vdudjVmDgM368X/EOFR2
iqmuvw4lrwFrp9IhwIZi8j3MkBRqXyPTwDFFgumSE8e+b3Y3hSyf9QADkQ3KIX9MIfL+WeIbZIw8
+ee3Sj5nGZAy77dnEG5F1bfG7xAKoKdsmDXEt3VfXmoTQWtU4VHqLQh+aHXz5llnnWONSCZovtmS
VM3ZmI5+yB7Kbtn38xxIay0z2n8B5QrLNT4ceCA/gtZeDdfWSLYQiU9NY2MPZA2MtKPJv8iLw06s
PZWMDgZGp5JxuxnBntvo5bMV4b0KOYIrly57NrrxFtDXuAnLjPhqw4usvZ0PrlUmD5MUPmRY84mh
vtKhRr3ArSL+dUJbakayYE9Nxr1zECbVPd6uJn+ZwZ+O9myV/rVNi0dY5svAxgn312vIWx1+oH4Z
Al6p+ns9fTCArE1rN/Ji4SByQd2UqHrg7WYO7b22ayBtZzfM+jk/Zll+0wXQ/+WYnj10iv8a0msq
/RBgeKqSkyCHzzzbCM2j/DCQANsTnldAVGmiiwJh2UmHK435svOXsP31x+SQhjSKcwYhtDtO7HS+
fMlGtP1Vxco6qu5CsTR2OvZZNTbejTJ5meVOzzelOohqXcLTqgJUe+1grLRgurKTc+2Lx7yWwhNQ
Ncc1G0AJL8tdYFPatYYNxPTZJRrIKSAfwMVwGmjsd0PxBMavHQPHvHKWplx75lm4Fsfkjz1hCMm+
6mzrtIDaGTggCgGnPmeGt+UnU+8ZfN5jVJnP6tYND0l7H3CAw8qZUEqD0XPcpWseOnX2fbq4f2YN
IfUexaiU4p+ix4UnOfzwAeGOHJx7OlwGF+M/6i+Pa9Rgv6hLgv4Irpix+zqzRWnspTrmyc1giUAE
Db6dfW/NJvddXh0C9VtApfEm4mpda1MIA1R6PKxqpjhWQE3BMjtBQpaJ154YKNcAxnTmg63AfboS
UYWLAM+lv6s5uLg3UWIYvg4Vl7VsAW865IkmMGlgEy/QDpr8gD5UJDQFRoMzimsqJ0q1wDUQ619k
WVbqJQ4i3vnXeaAnG8g93KHSPjjqylFKPMnR96891zmr2S7eF/TJ0+g8auMuunMcz+hNHnVhbIRJ
cgqF++g7yzH5rHyHhdpesRQVx5EtOqNN7WXwPvp5T4f4vaRUiJO3kqU2rP99GZxa89FoX8zypHVo
mBz45Daaof6sqWI1+e9xFq8DOq46vFBeucNe0e6iAZ4QuxcMspMU33Fz8PiZCnWs0ITPwVdscj3u
tjH+CoKtrl0GnWDGiux35h4ZVcg4GyBMuqKJvpnzGVyCkT+6olsOsr2CNxyYkrp8lJXc5kaAGhvU
U5qjrnwRxU/Xo3qlUuutYp27MRqsRzBSFYbpeaTGiLYZcPwps8ipYDo0E6Sind5sYiy9U92+Njqd
MlnR+Z6TM0dw0460rf8ctTVnvOWsL/DFC+ydyEAxjgEscZ2rNXaHnIeNufGi58aVCrkNCjUfSbjm
Bfv5JdAc9yUU3sYL2w+NCJoasqZvJG8uXW1YQ77wWqrr14opizL3LW0eMSUBvuU83xdkElAVGRNa
4mQTYDkjfxCE9JCfNDeQq5qFqujrs1USCa0D78J9k/Jw4chbqJJCuj/oA18Nw+i2/opRCyNgQMBH
2UO+iOnbi9zL1pHOG0e9MXocAXA+FCwnhiVFDEN7bXibKYdKoZZuDqlwU4YnAoUon2FJNc9dwwC9
045F954ByyjMTQmYFrLdBGGkhi3DlrftX1QH8nXEZE1NBFy5QHAyMN0aWX/b47WmO4kZ1PgK67n/
4RKSnh8iu142QXYNUAmjSYNHYrOzmNZmoK0j7W7DdW+aNyeAPUU6d/lwCXZymQTLGeCSExXC5Hno
wdTcRrbuhEK63PvTrAqTz57PU8UhPb3MVqDZRmz70zpsDXZkHWKcw2DIg1chOgcLybJjfoPbTd5u
HLgbQjY4+x7euK1zUq/gVoXTVsUnc1aHwikixTQ9mcmxrgQqnplR5G8cvdwKfhdMly3EGr0I3hWR
aTZTtxb0fYgnTRjWB2bGixaejOy3n14m0qVo0dbVDJ4A417u0nqnXHs3chN6IU7HW0BH71805Wx8
vbpFEdi/F3NwWd+lq7JtGZx4S48jNgydh80oC17EIqdE8AIOHpcza879qMC6B3dkN+es7FHWhXQy
8JCdROJUmgk4g7eo8IS3RzKbakH+kppl5hn02KlHiJ2vK7QXwblo3oz+bZ4opKjiWy8h84kldEd+
bwQm1ToYCVTrz9F9kPsLzpQUeEzS54F/05r/TypfwDuDqqRaVJjjjlX+ImGcDFSz5UYLOE4DAxLJ
nou0qO6o7yPnNGrMlDERAqWKg0caQ4gOllOwJ027DXh9GINubf4hQ7dOUx0tgoHQF7h7NvXLxKLP
Q2MZnmT4axEUV/k7YcFozfX+nITh0glfhL2PEmQTa526vWKXO6mex5v7khckJdIJWE+YBisP/57f
3HS0kZF/sfI/oroBepDqujGymaqMkFXqNgOFgJG29+SYd8Yx0oYZfwsbLpHhwAgpG6mX/b/ZKzRp
tyJfFYOzlQW8ELe/ZhYwTBvVKGgc5T6b7iXEmJeIVez6+8D51zDDIq57VTYDsvE51XM9DVvO2xT3
B5jQcba298+R5G7xNqi7MVoASc2YINgMf52PiGzDJDpmkmEHygAVpHthQYsjXfI5yREt+LwUjL0q
4vw6OKoF/GS1TeOcQX3/Vhl9eLKgG0cDfC/XeRPu4H8BbsVPHllpy3GQsbNt012Q5YCUDDVg85gi
or7Ceo2Fl0UzmINS3POcPslGRndspMYDyw1oGUR/BjAsMyZBZJdtBllfPGxwqYb8ofLfbQ8weDl/
yqPpyotmYp5iC8ZoXQA/wO8FywpvEddn4N1ki+C0MyF1WbZa2cyXSnp6BlnoH93c/1B8LkWGf0Lh
JoyYLAQe5hgjVtdUdmgvUODqfXLzqoL9BmE0TewSXWJgh+NVh6F1pvm4VBYrRXKJ2SrVV9fSkjX+
iYTV8oDRQaPA1PRaWw61eLWMns0WXzSGGDQhaDm5Y638YmBeGSKwdOFkfEoO0sQbIPwR3yQd+SJS
nSAL65oK+hqXYOBl682Dp5bZQ++vub/OY5J/Zg4k0WoooNQzVXfyfYnDwAi9e6xhkKgZvmgz9Evj
T9kjfIzSms+HmuaGIhiohIcc2puSVxlXh8ZvEMy4R82qz/6ofebMEwIGaFETAUwT567XL2afboK6
O4Six76FTMFmP5DZZ55iRc+HxSdhWAiE+NjbIyt/1ixDD9swotqswvRNNO3e4YpQoXWLUt6uGhXF
Ihf+wwrw8iTaW5uy1SglgAhg2Z+lhFE46T0ZoxliW70yUFmJVeDIXVxFq7AAttQnW4lW2sAUKhrW
o6rJj23Zd09TLbcF/WRajZdBA5qnjwuB7DpX8XtS2qwXQXFHtGGEMGckB+RJtx58lpEYdsbGYSi0
CpofgWK5KvvV7JKRAAEAsON34h0r2P3P8+RiOmTsMoySylR3Ft5stW22en5j6kfRuy8Vsm+f/KNk
ACIxPTkFfX1K9nvPyZujWph2Gsu9kIdpxpiWaOWD8MulzcAytoCkaQ9vE6J9pzzZELMn8zaLXyWe
qiAHMjXuQ+SXg2RuPP4QF1VI9v0C7e+DKi5hh9KjU3UhYNVK4OVmP8UPiWKv4OobmO13LPojecw6
sZbsJ80eeuNvbNz8+jsZ3rQaOg8/g8OcFaobYG4MQxBTR9ydPdhqN66WcXntkrszIlrEverk/0L1
r6FRLFqOD6BhDj8tAVFBQVvMeMNEm1YxvHdBHLblR548V1zR9J4TE2Gt+YxpQyyPR+SrED+NpGHu
rp0Fa81YRdMJzeRQHwViOpH9pWj0io1sb3F8gn5ApX0glnHtgAeZ0FwTA/PU9x8dc4iG4yjU33MF
NJKwlzT51HNWpdJfV8aXGK9myzNOE8xG2CMir9rJDhlyS5ZQc85hlxhfCFOXboJs1XrGtrHyeZF0
tN/ouUHXcHnYh7K/qn7gLjzXjC2qlRd0q9b5UowFsE8l5qxsQlgv94EH/jhY1B7wMPMroYUX34PD
/EKtjZGdJ4iX/7WS3Yfm4tFiFmSCIYqq31nMCdKpgfOhNTGzvHnZA5vtVfZLd/zz7bvj4UdjxBdn
j0FdsK4ExUvI2eUMp4YHo+j+BmyPoaOWTcZuZFP2J5QkT319JTBXiwn4+oS+sxkbgsY5RsvqywgA
PfIsauV3lrPfM6nkEMMNPrrBHhoCcH4NyIPXjKiFZ4ceNkjfgIxWE9jNNGysFzUzuTL7bBDqBRky
qVyj2gY0UHFVjgP4IeBGrbp3Ft72AbgnRvghWDXJ1UD8Wkz+q0bCb7ct+/MQnjT9LRb3rn115UfQ
XU3xMo9fom0peGmfyQdHc0k3DHwCXR7aPLh0LCMc5k4KSVis7nmN87qE67r1Sc/1m3YXEDVNbuIX
nlFPQY2/2PIU9/fRfW89lqkeDYX+0UdMsNQWB/yqTmBEwj3Lw45TrwVw5PfONiN4PS6fOQWR7N/4
PRdRdjfhjKYa31r7SPzndqDy8JY1AJUouRflvxj0uJPfetUjEwHybRIkSTS1oAqc2LPmTIZdMG/V
JpC8y8kycw5E1K/sjJF7x2K8YEqGsYP5kDHA0auPJbGLbj1Php/08pYmO8dqMGY+4uKW1L9J/Sa7
r35ex5QfAeS44IskuzF6VOMPDB4/m0XTT0VynjFrXnIwDWb32sbq3zPCpLXy0U9vroby1t7F6tBa
GtCX3SSPWrFhEpm594Zju7wE2IbY3GKRPrFw3elo+hJ29DwpDvat4tLhQxrBgUGpCcQLMpdlxvnm
D/6q5NHV/LviTSo/kuYOrp0p74vFJCtvV3r+DoL4KYsvUr0N7hsUG1Fs25EvAbHo5G4Diz1HPD6Z
jfdkTm/wyU1/6/nfATU1gMhF79Gok4QyiQcrSoQVCH7Qd7rR0pHntDhxsiHn2kncwZ3iGuruwkHi
SZsJsxTSHAnUtrjEOIGa7ha31WKg7EgLljH9wo9RgiOY7veK16Ub5nUMTwXXhl58ZcEjiF/CfCsz
8jZm4bv/ous5tcWfHX9qFVSKln69W9ZcOMWua9/Lcp0TKzKRI+btSa0YDErZpaH+jBCFi3Uwq6sb
oL2de47wC7wQ0CYyvsejQTCwBjBvQuqJbO61MdRC9R8u5ifLu4b+QyLwwBejl0e3OTbBrou3bfXI
dOJIOhIfFwTAuqjt1GudgO/CkJ1Zj3D+QkA7y/UMJKroHWDPZOqTgXg9PCabdvfmIr2uUWAm8pIR
xyo6MAANDYkP9hrpMUw830YoPdQ3PEy7PFQ7dCfkvZSZRl3jsJFECylZqwkrCddpZA27oAwcDvYm
PvaYBdd6Oh4iJXWmzc2Hw2Q2Bp7nF4xWx1odNTlqSz9qn83ASii5hmLlwNURVGq40zZVQJrtZCyK
CYOhHJd0N8FS1hO7x3japhSyJJoX21IjFSF2AJIF4kdREOIMYiSY9rdOEkIahBGCFIGaDPejtw1g
wPi2ca906gW7ja9uFHt4AOx1ieUpsuS9FuaLxE2WJj4xUXjyKpmvA6t9KSLvpvU8sGFCOgOcUS+V
+6gx7bVqBJ+GTm68wBfSjifTRqiDsI2s+ARxkMnXhGo7cCOI0v5baDCa6+F8+9JqdkPj3prY+4rG
6WNs65uT+c9YqtaNFW7Qg7ERGGtkdUx93TTkK1EwjwAkOWAUrDTb2Aj/NyKDEGiI1cj6QuXFEoJJ
IxYwZl1m1FlykYa9yYN9q6iRtAQ14c9IlEBNoctf6yDn8tqDa31PwVlpZylZ3z04be36kNr3gUuv
Jk/QNc7d5PBLdCcjEp8lO6kmGTehpZ5q3X72feTxh8w8hzUaljlMtOJJjAl2ialCbHNrcAcZ4hmV
1FcWmrtU9wFI/NMoMtE65ARVxTBr76Gbv8dtf0khmNJ2GKWvLyujexLuqx7Xxy7z4ZStGtRgfn/Q
OhcobRjvAgd3zgCJARDqS2tg27T+N1YM6AgLo91HGeZWq0N4N3zUADkiQQPhRA85WR8+ZLcwu9VE
Q5Ffdq+yqN400ZnPCln6pFZ4BwwQuqjzyvZQVPuOiyNh4b4OycPRZp7NrJKiYMnsA1AA8l3uWdEs
jS45RxInZmqvChk8BxLCrTCRhI1IFOyT1XoIv9Ilv+E6xtmude/wEwXT7+w/0s6sN3JkydJ/5eI+
DzGkO9fB9DxIiggtqQyFlMpU5guRK/d956+fj3XRXREUEYRU3WjcRqkuLdzd3N3c7Ng5j2S1sry7
zQvn1oRAzKMMn1o86iNoSYAMDbuUPqE6LOj+iAD0TlLP9aapYaXK+WdVs1GsDD6+z0XMVV6AiIrJ
34vwo03L3TA+WKSfIugpcv/RTPZxbe0CuluH/LKgUhB7vDcIA3wynPBU60RmDUG8N3qbHo2xFs1B
q/jpKC9ZB2+n59HbOFynZfXg4Ak7RwP+1qjPLYoh29Ch4cQnZWAACS/cllIAz23Pj8j5oJeW2XtD
RR3afWybjU/GTuk45NJnVfyMDDrg/GZnG0BG+uopjrurupS/himGAUZPp75PQtfaWRZtOKV3naSk
ltHzqpL+voQYIW36H2YE6zSbO+K0yGlvjar4Jpr8u+nIJevkVuNfifbbCTJwdFSjiTQHBHMcLpiw
us+CvaaGpItNWNJo1gw0hJPo3kaKRSlUuZNmV+yySSspp3AnqPAAMT1o/mfd4uWlwZOi2L99bvZG
eZp4aAtS8xb80T55E635YIMMyLj02ii7Sp3ymkp16T53wU9ljIlqK26oW0kTYdrD+dgTcdXkZKku
9b21b+gZTrLykj5MaGcVQYSZA/ulxRkN9M6eGkyjat8CGSz3XkI5/ymb9IaCr4bxO+OxYyshHJXe
pTHRaEUpvHTkm91Gu3ba4mDwmuva+D5P1N9oSELrMzU+7nggV8kvgb/pxVYrb4VWX5fGow+FQjbQ
EGbW18IoL5MAfK+1D3lF28ip5i+d+rmkCjdJFFd9c1M214lyE0LJZKcfXHKSukGclKCkjXq5/gWp
I9XZStW8CxplF0NmLLM/UfmsufdegZQOACTziwXtA3SyYNc7no40iHcHWJUAM1FsBJAA0eeDx74F
X/MBVm/cZTO09VcRljAGw9/dDvsSClTg8TnRQZ4fvD6iAtbepZl7p5VAYWKIscuJPgP2iAxCVQQU
PBsVL/4fOmbI5Mj8qo7Ue0/S9FilaHUWcfElCtKJjtR6TCS9yaUIPilV9MlQwRrGPVdC1321HTF+
TkIBqhwmItOlV2bsb0oXjqIYnWyfomnP8AMG5Fg+SoZKSG+N/0XEgXJFHItoRYSo4CQubcHfjhIG
ue8q8XiLhnxMKuVXIynvGn+8y22ehsBqfxsoqF3FtDGOsXmTJawmdDiQRdCBXIPh0v3rthw+1IBv
K7lPEnVXdLTu2N/H8SmieVPoCPKoFdSUG9OUWy14KQzmGpYM133R9T959OACQchS+zkNbeLlHxog
hXzg9tFvLfNrYqS0KsibkDRJyKBl2wIfVA8mdeqiBOZWsEVUvYXc/KMKhZ8y3DSj/tGIUYsMRhJ7
rW2h+ez89j1JiyLQE3ekIbIt9qaTfhqV6uAF3SaHQJP85a9eDTZuRixQ9/Cbc3jEuFhC5RDybRLw
u6L5UihBB20GqGYL9I0m0ZMUDzB8IbCHRl3+4AaA1rmuyFLeAPZ5bFQbFjN6rGTXIJzUkIHt/ISG
gjZ3m51Hzm43CoE0Osu+KYCj092BwDK/CuiXqsHiKYti2DhDSHO3FY4N8PR4fEmtv4jNSSF4iuzu
NFd6P3RyvfQ0K/KuS/saFTRqz4MHq6eIYYuGZGgA7gGkI2pom02LIbvXc6MD2QVHcxvVSDx6kyZg
JsVeljHAe1eFRfYq0uEgAwgFVhWChUQefHrpmmokTkWBtZow/kxYc4fCbRt7V3Ugb2z+ZZrCrvzy
MaNd2+/oks5cwLDfXXhEgruxYV8h2dA+tpZ1NZFkZAVJMx9m5Yjsnf2k02FGh++m6+8S2g4c875u
7woLkSevo73eKttvXoB3i1jAze3cGhE0ltXwMsD56Q8U8qhaKGQpiTr0D4IlsZyWVlcS7pCZ6Ahl
Al0kXQQAgbtCgZGmkqAig++RB0QI0ZPaJpvcWt6jwW3p2w2idKDkdV9FfCWhHcC1dRv0QYNaouWD
ha0rAHdmVaAgYTYehY6KiEYCzBlUwxp3YRiYn9UESSGlV9yPgD2gz7NGS7v897/+9//7vz/7/+P9
zh6yePCy9F8oLDxkQVpX//Vv/d//yv/zT29+/de/benYjpQWrQm2ZpiAyjX+/vP7Y5B6/Mva/6K/
pfLhe7D3iQkqH7R0rN693YJOvGJjxrJVY2aBVu5OVbTA2YMSdIMHo73/Z98XpyOwlMw1nDZ09vpw
SVmq+vLPPi9PPx+oVksGm8+zWXu4qCcVtHdYsKRhgM+2TFtOS3S0BIVHD1NsgOAqkwRuWzgA0n9o
wTi1UJYwLhQCC3S2jJ8t4+P5AZj81+c+RD+qram6rTmWNpuiQuQVBBs+ny9hRCfRfVEE9BA7joQl
o83/nLe25LHH1mbTRUFNhQkscuidJVkloIrWv5+3ME3HufHMpquORIksJxbGGKYUao43EHmcN7E0
CFNVTQ4T4Zj6fFP0fhhVlUUFZ5CwYnKxOp/fbgAGEGEIHUlPy57W7MipHJlJw2pca0/DXv+p9p7O
f35pyY8/b51+nktgNETL51PSuWF/7fOaLSiIv32adH68sIXlME+qODUTeFLGnZ64exUh7uCjka6s
9MIynHx/5rmIv6ha4/D9UV46qISml+enaen7mnBsIXSVk0/Mzj4IPpSiG0t3b6GlQ1LqcP7zC46q
H39+Nj2h1xtB2vJ5BCObhsbPK3lz3sLaAGYTFLcGKO4GCwCGEdvWtu/4PMUcQ1fxJkPap+vbUpuD
MKKGXotU+Y0OLcb57y9NEJVGQ6i6xIfm84+apwq/VansK63+nADN6KsS7Fexsg4Lu0HnCnWmG1Ro
qu2cDiP3DFEUBVXPUv/l5t8bb2PIp7D6eX4wS2txZMVRT62IULG6it7l/TiBguhUUfN3rDZ3EPtN
GvzH/Cai+1oJZNO5+yszaS7tun7Hdjj+/uxgHXKf57fduvsQTLV3JwEfvX2KcCVNmsJmY+izUw8E
gdo1seC86ON7GJx5ErfvcFlDarbUpHR0zZqttWNoStQ6wt6nyncbDYmr8yNY8tijz9uzRdYrvXK7
iItB60mFwez6Qyi3bzdh6RA1GJYudRJxp36UdI2MzQ754BHogKX212iCPPjIJ543M10Bs1tUtyzD
sg2iAluakzsf3UAitgqR+o6zL6CVr8nvIooJ+ycabpbwtk5ZJe/wLi461SECkPzfbGV6cLReqzEu
jVpQ1UGcSPbk/Jim8+jVmP42oc1WZ0wgoG97TCjBo+gO8FVdyRryUZrzPK1GZmRcGdPSyWLZjiEc
aVmaNfc2Afxh0DV2DByI5qa9jse7wfp1flDTQrwe1P/YmLtcqfue4VnTrnS/urxbxuEdu5Lo35RS
nQ5HOZs1GEIReBwIP8c43FJzzUdvd34IC75mWCrxlNA5iOkdPfW1xpWhSpHFBHbyHBbXRaKQ9XoJ
yVnS1Hfe1MJsYUrqjs3mt0xzdsRkTWRDdNGa++beFk9G8/X85xcWHAYwpkrqaKAa9mxzOqRiHDsN
rb1H92aQ/EwQbrS7h6pbuUz+ctXZqpvTASYczYA4SsrTKRNWLWG16Mx9jxYZbGrtFy9EJiaH5z/q
f/Rdp94wrc+C535nppu3j1KXmiN029I0057FRR7qZiKofQucRHrr69f+R/javcRZOekW1srUdSHk
FD6anESnY9SMQi+bDDONtvPgbF9xhelAmU/h8ednrmB0fQnLCWtVChgc1JdWQl5ymxU5sgCH0npI
mj/np236vecMztx8rMwshJ/U2ivkoj5DeN59Pm9g+sA5A7N4TKoGACqJgQmuqcIgU5Oo8SkamhCS
1e2n89YWh2NyVesc2oac5x6gw3GbYGQr6fEfJdibyjfdXPGAhQObXaSRAdel5TjqzAPStLezPrAU
2tJNBEme4/RXMdwaRk+hMN1GIAvfPqRjezOXiELXrnkMK3tPwMcae+0lLZp3pdO8Y+oIaFVTsznz
IG479WyEU11YYA1lL6L8jgTTTeAPV1Fcbs4PZ8kfbKnqUzBoCmnNT25HdqNXMhxBg4D7gP4n6Ru4
cXQKbuctLWxVWzcMkge6SR5hfhzRgRjFla74DwNifzRZRM7KwbowFC5uFRAtI4GWZTaUAD4NQHqx
sw8/qUg/kctDyTh+KdBMOD+SBa+2KTpN4SEpHUufuVzjxFaQ6YmDPM6VQTll2GjD7ryJpck6NjHz
MotmECPIU1JeB7gjuvDtTuyopiU5mGmJIfI4dS69Ax/bZLa9z8vxpoQHquuQ8oWo6fwoFo5PR5AY
VAkSdSnmSz4SSPetz+PP0WFa0J9z85CZW+k8uPE3t/pYwVVw3uDCtJ0YnP5+FJHC8dRTGMBg/VJ5
8I4lzoqBhaV3DJuz0LZRATfmp41HUiRX65RqUAK+9xr0nCKf3j4GwyFrKyzdNp15QNh2YZd2UnoP
7u0I81u6EuAuTZFp8VwmkYeJ+QhaB3Zz+NW8BwAw5c7pVj6/sAkdzmN9ip2kplqzoCP1jGT0ao3a
tD+R81EqLfwe0NYvRUKA0Rjjp7fPlqUTeaJ+KfHm2TFZaH3Vw8XlP1Cj7C9RxHjH5w3GYfBcZq/P
Ph+3VtDrTek/WNbvHvC1s/Lzl/yJ7/7P98Wpww5uknitm/vQdLZ0GUyML267UWu9ujw/kDVDs3Wh
llYrsLn5DxAy1AgHxpdwmp43sbTbyW4Lw9BNk1h9+vvR5hOjaQdW5fsPsqFmnAb+c9py9kaK2Bp0
+12ksn7wJyaYZIAO9bxtbZqoWVwzpdb/2/j83RZ6XiPH1vUedEuBJsnsjbvYK0CIB0O+1bx6vNcM
PaeNNn+soYzZAh2wbsj0l1dGAv3y+V+zEJOc/JiZ1xQo1UVWNs2Eqm9blIqVbu95D8KjMV6PL7tx
pQCjLU69pZmOpuuqwUPydOozouDUMtkFDssMP7ICbXjx1NugYdU0868Un+hbs0H127H2p5NA7sem
aamWJj0e10BjmIO892LPhtR+giMGvnanm261pZr7cn52Fl2RUJ0XiW0LbV5MCCgjuu7kJ6GWPEPL
+Egvyb6V4dfzZpYOOuvIzPT3I3fUWs+MlDr0Hwq6e03vu0N/+NstTOUQh/Q7uRY5DfTIAlhn1euq
0d1XVOmNGPartetmaQzHFmZhgOKCVs0NLLTNA5wuof35n41g5jc1ijh+bPJ9Fe4OkLwrl8Haz5/2
ydEEDai91ingun3qUqC41POV2H8a/nzTH0/P7MQxq1BVExvQFyLyFRioGhmoKDzEevzh/Dwt3Wo2
973kHU2RQp35UuqG6L7Zrrs33HvFuYHzhBI/YINo7yLd/g5beJRGPdW2bH12JQSQIZLx12mdNP17
x0ddNT/kNdoScPQJa6W0ujiDBgUkwgFhivmZbaA6Azsjrwyaln4YXf4rDdub0iiREq8258e1tO3J
c9GaQ2aFN+FstwQABVLYC6gEVLSKeh8E9Mso86zsycUBHVmZ/n7kcp0RUFIasSLiW8irL+L6JqOH
vbdWjtyl0TggPA2bLI589bLN9brTnZZEOmTQ0AuH995gXFeDt7I+S0kcHrV/25l5Q9fwpIKzGxe3
+xs7GXdwHX/XR+O+GsLrsIcozyi+9kr1qZbJO85pZhLEBlcK1f3ZLSbbvk8Ny3D3bpfAvUVPAw0u
0pFr/r50dR/bmQ0xM/s6E4Pp7r0UpG2s63T+Z7F+S55svE0aVJplEaiXitRygojS6+E7mE4rHOii
VOR4oVsgicpIKeiXzKFJz5GsUbTkznbNLa0+FRQXLRK2AGCuqtwBXQhoZOO3YFARzoA0IYAxIoLM
gmcJAq2q43i0NaIyYZgGvTuRT7Wbr39s6c5DShTAt915ym+vgkYo7aLySjF6b9f1NHnCf2ZduwHk
Q/ROQYiaInVkJ6Z7X0bxnx5Sb93ryp+FLL8bXVKShwPqpBQlDK52DWMMj6hrAcGQakCrBaA9ie/C
0WkvfYhRLwERxVuTgvNWNbtk60dtcdkmlbwTsDVejSIHapQY8JymAfB4u0RjllSFCrbR7lY22avj
0OGZbVm6I2FFVjU584zALcqwy1TvobXhUq5+1chBFx7Y/gAS9De/tidjHIRkljmBXz0irdpsXLWu
vIcMILKW3orhD/qn58+mV6fGzMbsfM8LNzVk1ngPda/QVNnCJQdro0LHnzQuzpt6dXBMphxtSrXw
OjLnD5bUcQPXsELvIYG5xRPfOlg1wOe8w4pGMMxbTDcsquunxyDsxXZiR1wiNlqfXn8D5yEy8bvz
Q5lm5eT6ZSjHRmZvilZJaOwgpbMPC/m7CqCEjMpP500szdaxidnCKEE75mrB/ZTbz0P0kI00MN+c
N7E8CkclhaxN9d1ZENESJ4q8J4EIy0sMY1r2tRLDSvywaMOQ0GSQBCVdPbv7dEkd39KpUpu73vic
at/OD2FxlkxePzYpd1qLZ2GcY3SDKSuF6nSfPjQ0mDRRvPdcb3PezOIogHipKpcCZZjZelNpMPvW
NZW9qn2lnXpQn85/f3EYNrlOEpJTung2DJ9KWO2LkjdctHNhCBKw860MYdEEKSANSQ6hU8w/3RdF
oem9X0plD6Cgp3uUXgiz7d1dWhXRyr02Bbez3SEsShIcyURWYp4Jie2+E3U2aHutGZ7UApYQM4UZ
pRX2wS2QenET8qC9jdT0+VlctEtKRFL9BUwwD+lSIdTRiGptn0OE6Km7MKUzqviM2G8x3o1cZufN
LdwFgmcWmUQop3CO2aIZtuspbeaoezeDVwqlohwiR5TNpHVXoJJ13tjCOU2hR+P4xP3YTbO9ivLL
YDZhypxGKUojpVJ8KLVi6ksMN4FH48V5cwvegrkpCGciX5fqetO2lZaiGcVg2IugGk2jWzrkVwa1
ZIUQy/zrQUyadOaTXpj7TlBp2r7pYoDnv1yRQv5UrFh5NXW2w/8g2OrgFa8LqEWjpmGo2DwlWxDi
h+1lK1ZOoQVP4GTA2SfgwWuQoETz2WxqtI9t5UHRP0C2Bh+x2xDCrZwTS+fQsaHp70cxvkIDbllp
o7KPYxq5kIK5Pr/sa9+fFuzo+zpdiU1g8H3lqb/LHt7xcQ4g6r9c//rchc3K16MYKhZ4VoguQ7o+
Ct95PG9DWzgDeKTiUSAlyCJrs005upWI65wgQ+/pEpdJUt/mNFpBdqZTn/c6/3sJF+FFH+kwBdLl
DlNt510jkRNd2l5QPtEaCxi9I3C0B6JOnsX+Lsir4rNSQIF+/scuzvbRb53GcjTb6WipyN/G3oOm
2b+Dlm6eomjEipGFPXYyIbODg8QWdQjarR9872Ni25edDSNJ5a8c+a/22BTbGdT1qbkbmmHI06HQ
Vx8HsFeg/t18QU0KYoA7g/YnQVPJO+bs7wBczIcDhX8y8gp5cMPhOU70p0Lptv/IxBzSEQLCMRp6
qx4M/4ODyi9E0isGpnrc7IIEZaWCsaDOYerz9Fnt8qaM48LY1y2aP42EDonrFBGgyK3v8hQB9mhM
SvSWeAzeB/kYf0ca3Lvrmya7QWOMbvOc9udINeudKP3yayur+qn3UhtiES3lqgvtbeUp6r0rjEkF
GvQ4PIP+xnRCZStLrg1kDOGdzdGiTuNJKDGGla+2EWaw8qFFrUcd/E3Qo0WtjLwwq2KAmB/tJIi2
iV5gKFTMp9Id+q1uBM3KGbTgSieTM/39aFd46J75lV4b+5B2kkqDR+HShHgLtq7zq7CwMYDTSf7X
pOtAzE+KuNGdrC812ubs60y7y9Kt7a940sJQTkzMNnjOXkniDBMK7USUy/tbf7hRfp0fx6IRLmmQ
phTmmP7T+QrhzY+6oLX3No3i2jW95/DS4SUrTrtwsAI7+9vMdJgdLUtd+GOjxpgxO6hFog+1c6XJ
334HWcQ+9K0VJ3id/YE85tjc7CaKhaJkVVbTKGYIAsbrsbYnOfWN4QabGlmhVjOhPfqhj1/Oz+aS
V2g8uDWb6wNMxez+iHKrKhFTt/cSWZm6Q4MmlC95kGzOm5mOqdkJoGsUAMRUvnvdmuKXgx5ZSk5j
McxLWfZYWr8U2pUmcu9WfBLKSxTmKwu4OLIjk+J0AZMIEpWoK+29lX1qaYT2Lx1/JWe3cKGdjGrm
isEIK3IzFjTceNlPOUQ/8kjfnZ+4JW8/nriZGzZJlVmax8TJ/ksWX9PthKTUrpMr67M0WfQXTCke
8hViHqtQ+Uw0exCAheCbysVji4BVM6ysyGy6QHJanDvEv3QqTSjxWfhrx/koOqXLD7K5pO2111e+
P5urV9+frbjM7ULKlO8Ptnojc//LgBhoBeht8NYO7bWhzFZe9tXgavT8HQb6D7sL7fn8qs+W49VI
ZqueNaPISqXND1Z5rdgXbn6fdysrvjgCADS0ZEyojfkxmpU0Myeekx20LkCfL3Y3dZIp71kRUoc8
rchYiDmYfiRdnelulh9cqH69xt73AxoodbGNPW1/fsoWxwNeg5q06hAHzw4yrbd8VCbt/BBGH0bS
Iit5ncUVOfr87Goz1cIXjWny+QqSFXVTQQ1aRjf/bAyzYE8z0TrVkaA4pAnl2+0aYmNliubgYDVQ
uiIOrfxAxyXMR4q54lJLcyRJ3ZK7taaE4WwJhFvnkZ/hUnSZaI+aolGriDwV1vVuPJyfqdnt/NcG
AXQiVEsIIAivvLca2h7eD9R04lS7h07ER0mbNgqN7DIM3iYyTKJ2vsUygHz/vOmFUYJ2tcC2GZTg
ef+e3itVEqVh0hfpYdCRA6GPPb72/DX8+8JRRnrAmqAuNnhHc+ZuULs1veWm6aGud1H5O+lvVfNa
HauVsSxM44mZ2VjsSIv5DVl6yIPvJoTNsbOzXYegd0M/9LaB3/P83C3aAygsSSnqQJNmJ7TPUyYV
SoDOM33BNUT7Oh3WCoTYZbuHZFoJ376hcEdwiCDipQky9XStBp12aLOFWQE57DivrqwhW/H5hT1F
EErzulQFr/B5kl9x7c6UPtyBhrulVNRZK4Xvte/PZizM9ahO+yw76JFEjP53tFZGXTIATBMIIo0J
uuFM7n4U5zYwq2aQa4eHiaefWVrLGi5tF92mPMGim+Ss51jNSNWUtBrDQwSDeXujKBuU28571ZqJ
WVwBj4JeGS5U4nRUbe2mQ16j2EdpuuJMS2ZoYqMODOSUnM7seAtyM1AtegYONQyhnM71LtFX9sea
idm29xsHJny/iw4x1RAojHQEPH0bcadKriVj1kzNtoZG+C2UfIgOjlEcrM7/qHf3mr2SAls6xsC8
cU5r09rPe7iK1nbGslWjQ5VuwkmW9kItL90f55d/yYOPjczWBTkD3YbTMzoMpvMLTgda07Vu93Yb
lkkeGjQDj5g5kkn0o5YaqLMehAE95yWyX2/+PiBKsoRSLDWXloo6OtQL84NSvSgQlRrQYPwzC7OD
pIfXJvQ0uBudegOPnFDe7ronI5hFxGmZGlmrMQJbO9hpf2m0j0X36/wYFnyWYgfNt3QB0Ic2f6wG
SdKCorSzAzScw9ccDdwVV1o2QK+2RVWKQ2s2iMBpItXXhuyArvb9YJbI2xUvuaOuHFiTRx69hv8T
vVAn+m8zk0cfnblRS4kyivrs0BQ/HOd5hKNXH+RVLH8F/tfzU7awOSzuJltAezMhmmbLnnIrZrSy
ESgF9SXVHdjqn85bWBzMkYXZnLmZoRZVpfKQQAPIGZGaNvcVxJeJ5kDM/nLe2OICyanqQF8B6Z/Z
bTJyyQSWiwYp0gOMxfZQyxCoesm13s3lUf1taHanBD2ayUbRZIdcUweo+EEWdUVtwmzrVkiBuclj
MnbJ26BG//ELmuso3oCpflXdhdq2oEaNX3TgcIpdAxN0sxJPLE/g3yZmNwxaY9Az1phwILaDmvRT
mL+xyvWfUUw9WqpBRe1V25sB0ZesS5QuQ+MxbX87xcdgrbi7cK9Q2/rbxPT3ow2UwzapNDlxXYbY
bGQcAliPTfOXzNf4PJYM8eKivEIZ/HXXGQ1ncWTpbnpQJjUap2sfBts8yASCoGj1kllaG0Iligq0
BPCImvmcTBU11gcrPQgAgIEfbCbZxSqyL9++h47NzI4EFKE6zedxcVDErzCjaFT8NNYqhIvzdjSU
2aGQjNlQlCgtHHpHXDs91R7oShF6qWD0Oz+aNUuzszTgXAvbjNE00ZNefjbg+UTFF9aoN9J8/OXW
NIPYHJImrVrzXIYqEgPWFC87iNS4U4A1St9f2ZxLh7VBpMRDwqDiPIddWJ45oBmCA7jKUz78KpBe
PD9ZawZmk1VqneLK1kgPgMHz8sJbm6MlDz4ewPT3o31pDKae+hrf540H99gWICgaNGuhzKIVcLOE
YrzroNo5tdJKTRSm2SeHScxI0fdlnUMsKd8zVwBmCfZMKJXmDaeVGwSasKKExXgMjBtUqs+vxZLj
AkLSTUr0f52Up6OQSVcBBjCTgzoi455fND5Cl/Hu13krS3NlggSYUjI8g+ePlkwraAaJeT+OZI5t
FT6vML33ok/nrWhLg8Fv6V+EjYDmmdmSZNKKkZeMswO17vHOUqCPC5VSwt4OKk1xkME1msLf1CJ0
ES5yio0h7O6izLIGkne0zOGPRNQECnhY5cPggwtlw9X5n7g4EdS96JrgAQfF/+l0tznCAgWEwAcE
wCNBW6/5UvS//5kNcWrDbHLYsVQlPahIjBb7EsJ0Jd+etzG9y+axo3k0jtlMj86Q0uzGMVQ5+a0l
ukdLjs+ZkLcFOrdOXN3FgfdBJwl63uza9M1OjkRD6bOzmb7yJbE+otvUFu+xAPaYNxCd5K/Qn1Ta
YUQryB42k/5g98dvf6TgM98xjCMjs2F0CjSIXedmB/C4VzqcAkVzW0I3+A4rBHFAZOjGJ+w+9QNL
0VpSuWhdV9md341Q/FmXGm+W81amUG3uCcRYgBCmTCE5/FMrjjAyBepgQlT5x5EPY/DJzXYJ+rW1
iTYchM3nzU1Tc87cdAQcne0h5FSa2RDW9f3nrv0of53//JKDcaJPPRfk6V7hWOMm7iH4kUSNJgyG
HiTOjvsQQeb4DjMTxpjAFJTUvCnScgvyOChlHTK/PhS5clc4ygd4o1eeXUvPBwAPNA0Tab3OFeWg
EjWgBNmBcyypt46/Vf2dRAVX27x5PKTWWH7w2SRYtNmxVmaIQijSig5R/TMON4W2jdY4RRb8bCrf
QJBB8/jUP3668E4WKjQHKNHBzP907nVtOpcOWhgtunYajDBrCNqFq+TE3OyFMhExaAbElYeihWk8
g1kefli4RFFIevvUQY5k6pAJ0Cc7j7aUomm8MXGiQxs89+G2DApUq+uVXbM4GuDzzhTTq6+acAFk
+aNV+iSOvBcjyXeReR1W9ZWWrdXzFvYPVVUweSA8HEvXZydbUxZpmzU4gq58sUwI5lEzKFZwf4s2
AAXTEUBHtDO/5T1h5t7oszQpWnUKEnJ7tft9flGW5mt624Nmp8TyKgMzamoRlbUeHxSoo2VykKLb
qpNqjVmurYx4faDREE8ayRBAEoglT/1aCet2LJsyPrhN3n+01DqkKp0bqF1RlfmjugMSVT0KcaNQ
r2orzG/s2Mg+o+/kXHkDmqesxXf065JvhaEViC2XQH1NQScKwDrv3u0T/SZMlPhuMFXvKqxAutWj
QI+1KpODQq3yIhCGeuWWY7TpgtT/TTJDQSTJMWmgr+Rt4soCul3DKG8dNXU+GlGZtBdJoqjaJUWU
5L4jDrvwJIJZrlc517UOR3GoIigi0GN8LhxRf/YSI/zpZZlzHUYoOjeDbDe0irY7kSXffZZgQzCG
PKXIBhSnRXo9OClK6pZbQbDhwK0sO3HryW5AlkMzt1lQK3eArZXd+UV/fcLYKs0LNDGQWgWJMjvE
vMIFEgYb+SEWIzovn43iB5pkWolOGBGho9y8wxxA5qkdW5/SiacLX9WlWRu1TyKfHo1PpmiQwQkD
9IbGpNKvNJK9F2VgJY/SKtYS4q93ECM9Mj355NElCj1hqrlJiGl65RN3QH9Cws4LbmutT/r1dY0l
28AaA+TCm37JkSUvHqKoCr3oYGRfUyTvxnHNwsJYeKsCwNJZtdc0H11voy0AoPkQiK02tldOKq70
tUzPwjBOjMyONW8qr4UhRpLvuo32EEHueWdYHAU5fRZlAqbMAwJ1yNQ4bwqkHPQQravoIR/ie+E1
b45uJ+A83sbTg/BmXhs3aAlT6G8KD1qofaEevguy9E7tg5WdtDhdR2ZmlydCH+bYeG14KIPw0Mvh
S2pVj+cnbMmERQZekKIwdIqGp45laFpTBbFgRT6L6lkJnt7xeQFjBUwPPOTnlW9btLWZFXzeRWrC
RFl7rWFK+wvMdBrJsvcnp6UGDYR93q9RjuXYmEMfoJuaW5Tw9zS/q4i4gPrsUMj4lhVPVv0w9ne9
7d1r1rNl3hfDs+K9JMOulJ9G7TmQ2aaVSOE8gpSrvI9iUo8C+xtYw7ZHMca6dTOqE+0WhVALeb5i
5+rJhqY/BK2f4uGXF1W3efbCk3/r+d8Uee3C1aBv/eJKiMui3uXRVzX+M6q3k2Zam16Z2beho5MR
MSFF/z2gGTg6Pyt0fcaq5lWvjRdO/+CrL4qcdNyRuAuQWEbGO9z4qHYiZpJHwUU//rEQIQ/db0b3
U0vldlSDrSxQQDZle+3AhZ/QtTJC6w2bE4qO5oatsdO0LxAZXjbOQ2bemP5N2n6JC/0qq+RNg8hP
F9gILW2a6iU091Zzn4TDNVpcV0UNX7Dsb1vrwgrrWzlca8MnhJcuLGSiy3LTDeBDs8exM+CSfnEj
VLHRdQTgoOt7UfWbQH5PkcX2erEZFeQoNPdCzcZdUSLS3Hjqher9CBBxLXW04gK0FG17om3/Oulw
c7JvIqTVZYrMR/gJPlUje4xh/NZtREjHbW1rF1BIbNr8maL+harkV2Ga2ysbfnGb0BxBpZhWMGp7
p9skatuGOo8eHLpi2EWFvCsLlCvP75XXr4wJ6EQdZEprvM5ODx0tMYPC4RjLz6bpX8WqvuuCD9D5
X7VgSM8bWzooeQOAfEFekxLcbEA0qycgIeC9rQ0Ljtfyo4MKrxNlv8+beT2mKRyn0YheaJsTc3a8
xCJJKyeaqrnDp7BFA5hWnHBl3haDTMwYZHHJ5s7LfFVIY0bg19zCxU5VLpCtucjDN5/EGGAAU/MS
mDQxjfPo/s3G2JJFjI0krzYf1XSNzmvBvyYCLIJMmLamYPn0+6ZZKMAeiPcLUZkXZmh+DVvry/m1
WLKB506AHZ7ldIaf2jCyHqls4NYHhDAboBsrcdgc9ExKHVIquEFolFTho5uvQ5ZpYxFrICrowkHh
w68A3UdIuWRlfjd29a2H8LbvWsWF4uTOZYaM9PnxLbg09i16EOmlhPBhFgiiXlKqiYWvASk89EF4
rbZadZEUayXSpfj22M4s6iPGtqMhlqxVa19lWn1ljjfRWG9zVLRK+16+kYzvP/NKGQm0rUACZf5i
75rS0slFMq9oh5YUkCo/uFTicaVcsTh9lKvsqeFG5Zo5dQ8tKp3apmh5iJB3zOF50D7wz1b26qIP
OpDJURFlOK/ytr6SBnUnw8O4dUxyde8Ygy4A9FFJgGfYnMZ4tE3pfKkiVfZgh6rymxZG7kVghZ90
t/1+3tVeHzmE4yAj4Y+hoZFNe2qno1svcgo3PLjIRN+NrRluPHqFUeYMUDlyivxw3t7S2vCKpgGW
aiIR9Ox4QAjUdRyUOw46SrP2Rmk35rh9hwlQfBRgyHHSEHo6JBPupzCzsgjER8QtDQkwKs3w8RkN
fahvNjUhN9mGE1fK68qo2w9N/f9Ju7LmtnFm+4tYRXDnK0VJlu04liVle2FNMhlu4Aruv/4eeL66
EUGWUPKkKnlRBU0AjUajl3NKHZcpVd4aq/wFlCswdN7ZBcrPDSKpPBaABxdSvsKiOSxGEUvsxEe7
8m3Vt4uX/k50roUIru5X+lbxW0EtcWV3PQHZoju9aGnxzayiZHN7yVbOzWwugsLVQx2qYWXjdZY+
aPqLeX8x8XytuMJfTYQgI6APGsZPYrD+mNkL1P6+9or3tcKmcxBJFV3aruAKMFPvggosVccs34LY
Woa4z/VTfAYA1hH5Brxj4GwIw4c6w6PQ4C2sYJ+ynrr+pJEv6vBk6/cfFNgXhM2AxK4t0wHJqHZV
XqfRcbCS3RgNhypSfaMdtvfvOFwnlFxgOstQo1mBxIf7NcfoXKD05ud/G13Yb+qOsYVnRYT6MfA1
PaP+/fb4a84AVunP5wvmpC7ZSE0GAVXaP1Bd2SoJwk50+EzVKdqAVfeSqvGr1XensnQkkxNB5biq
ofAOSEwoUgWGslgorDMKgsGmCgEDnhzN7rVsfuZK+4WU9K3RwUWngwGxIVud8KZa9xNhsrbVleN6
/QHvq3N1nHoyAfomxwe4QXtUi+CidobkRbJyJSD8gPwn75DQAN03P7GhZYCcq9bCo+o+D8qnrD6O
7v23DkSgkYwgCg1jLVi3yLEAuKNb4RGdlCx7nPRHJfiAnqBwHHcbPEfVtkyhBMxC63ILxPgQ2f+2
fK5aszwMI+ke2qlO38iokl3vgNOMNu6463q3fwY95/1pRKgLJ8nh7Qc88zJfyr4stFodzOjYkFea
fTOUv1wZYNvaeQB2J9ItLjwfxO+E81BkaocIXh4jS9U80yrcKxQk2EEAYuHg0ObFS5vXFz0FuyVw
V2Xdj6vqyN+ugL/VcB8KwhFATlI9daKj08Wb4esEEs7bx31VGa8ECE8LpR4nYwzs6FhOcBqf4xLZ
ckmqb3UOAFZG0zFKOReRvVbtA6KyEpGkqdr2DYFjf/7AJADaDCR8lLotgD+sdkoqcAHHRzM2B38Y
4pZTS6I21a4/slxXkoSD1WoMcJoMkvTqkHSaZ6Ceiii/bk9n5ZmiAdPfQrsJcM6QE5lrtVs6hWvX
WXxU9YoNXjwiuNcBNf8T4uXDbizJ+NlVQ83XbTDB3hbNbY9wF+OCt94j1XAnxTIVRGaVMbLG+Gj0
xde+Cr6Ho/GCDN3jwCyJWqxq3pUoQfOCAZXWOUP0T4mnyneVKn+o2NRvHBUtordntaqBHIvDwJ28
LH9H9lJXkhwxILvd56dUxmCxNhMCGDBeB4n2OrGfMojTsHTbKT6O+p4Ww0tdURCPp5IX0trWXEvR
5lqB/sEkHg0upRoBb/p7An+owt56IkvNr60WQU8XQhoIUyN1MRcUDEmT5IUSHUFJXGsPo6S4dnV4
ZHvey1KB/6TPh0dGOc2mEsMz96W/BNUHrj4k+1FdxBH0HFdQK6QyS5KMZXRsORBE2YYNQHHN6RmU
07IukdWrAUCOYN/AOeVgMvOp4BAa9qBouH4sNtUgfGgGMEwmxIviaD9YsQ9uws6PqDp+An+19jyx
LJO0W67qHvc0QWCLOJpoK9AD15kkcMKjNThPhCJw0wWQuL99gFZ1D5wpAI/laSbRLVMRC1QRAIiO
ZjaC9LbYg3nkd6D2B8bib7dFraqHg2plg7fDoxNqvqaFimn2ThIdCbiGtiMe66+j6igSLVkzsTzW
gFsddhYRmrmUUWm7aoyxc5HVDp8ZmJU1s3pNjKHZxKVhPtYhYut6XY2S7eJvGdG+ortb434ZqJQ0
wfebyskFTPqAhST9z4aOnlkjvWIz191oDm54AByAKhYBt484nSgKtHkDEOphxFKoJCqA/FnSDE9q
0EZzqqjv1Qfe1ID4+n8ZYotZGdR2oDmQUVKwff4ywX7ZEObfrx+oSgJLA8DHwcQnvBY19JUBikqj
RzV9sI2NnZ1uj7+m6hrgmlDnhusPUBBzzUiQua9HK8mONOr2rAKdd+qB6ExrPnD98V5F3ooPG2IK
dirUUmXsghGVFXBUmPb3mD5XhsxdWZsM/H+YKIInLxEDKaYe5qGbdtmxHneTBp7NQ4PMjgz/bM0G
XUvhR/rqzQRM1DrX9T479jVIt0PTh26XsQyld3UuCEGg8hudxrb4pkEOBxzNoUqPie7DrwOrdlD8
NTayENeqGAf1YvwGAY+KoF9BbdDaqhg9tgT0f3YZ+VUx+oXe/GjNj1zpkGMj9oHu6UVFVxIPujvY
LT0CEuYLAdt7bxg5AF+LPSogLrf1evWyuhYmKFwzka52yYCDA34LWtJTSs1DHFu+Faq7aXJOST36
SsY+GwWRnKk1m85jhjhVCFGDlXCuIOrI8oIBTujYDfUX4FK8joMr8SreC+xEy4rALmDqkNTngFBz
GUpEMlYleXaMiP25QIVXqCYwcSZ4yEnpRSo5DHm9Twf3MSuSgxuo29vrK8wRNWVI/mAjHVRM8TZL
4RCY9QDY2YGUp7LdtGRXyfr6ZOMLa6gwVmVThfGrCShXXthKPH/+/6/W7/37UbDAUYlQxgh3Zr5+
QZR1TUeC4mQ63+PqWXMe61QS3VmbApJwYO6E9Ua+VDCttAG3gx7R8kSflckHr/f9O3A9vKABqp3o
8Thm5QlFil33DXlfyRKtfj+K1FxoMW9D4qbjys61PaI6iqIXJ7yJXPYaoC7q9gy417HYA9QooqQD
NnuB/5yPDE0hVKtPcVE8IQ+2axJUL5ilFzJnq5W95MwIpu59yxEOtVHiwfE5RSfIyZCZR/1Tfeqc
NzA+b7KC+q16su+Ld3ExAEFEBAXcJwS5ZEGzwHpfhmAzrk7xP2HtsV+6bF9W5mHyzBHyl7wcZpHi
zwkqhzRanQobkMhBXD/Wg+0nbbvrh1SyZis6MJPFf7/SgU5jLbLZWXWq9d+BovhOLuuqkUkQlqtp
3GkIG8ymUXbliDaNQVYwtqJmszkIepz1TtEmFeaQ1gxPlR1oKdR6zwrPtr7eVugVo8LbtOHOc1L0
hbPGHMUe+iCsTuZwcppPFSh1zf1tEYIn/65dVyLE1yq41ao+MYLyVDM4N9HGVC4UYKgp2OWT6hVw
FPdbGV7qzwPV4Nhb8NKqRWelk63Bzuv+RPZ649+ez+r2/xlf9D/jRoMJqzE+dT4ZAKKT9casHpar
8QUrGXVxTazQKE9Rsw3ITnP8lBf9vN6ehUyKNj8mYdQV6B3QISVD0vtgaH7QbAIZE51Mij6XkmpK
RVsHc8HBPyqJ7ePW2TZG7Qdl8nB7QrJt4b9fnftkUKp/l62MtszcoIn79viyqQinPlYsZhQ6Fmxi
j3G3VarHUEFvlOQ8ymbBv+JqFkEQNGqlQood7kFIpMmKOGWz4Jbnavy2aDU1D+GktLkLMMkgVh8G
pQdUGpgbNhybdXd71fh4woV5fRjFYE8Np9LqMswnBTK/+qyhQ1DdJclrokuszPvr4pYk4VlQoAhT
1zMcyzFRHulgfm8mddvYle2nTgA2t8Y59m2+d5RpW2nqA8XMK6V47rtQ23SR/f32vG+vM9Ky83VO
ChIEAGWG4mfbKN80aKX7Dhqi20JuLy6iMXMhU5XFKk1xuoKWEN/oknqPVitl78TO4LWAK/FCJ7yT
hu9fc47mRTjR6A5EMfpcKIkst+orF0LrXVrslNa/PSnxnbAQIDyDwohoqZpb8BJjcrTTZqsx/ayG
0YNiuLtuMB9B++FpkbubSL2vXOd8W/76zv2Zn6BHk5pO4wiKoVPRPttd5GWl7g3NtAF91Ye27/8l
WYKO5JHeW2YNSZPxZYqeCvU1jx6K8KmR4VyvXvJ/tkys3nLtoG7bDivaaX5aeSgeg87fXrXVS/5K
hHCdGHCWW4AvlifNKLzB/Yf232L1k1E+R6X51Mjav9cV/8/KCdeKmmmctR3Soqi/ZAo4qKN0o7Th
gaXFFvnGO/EYRZUUn46h5jQlEE7Lk+E+6+xFu5cseiFAuFxaVe1twpcvD3LUHzsV0E2ZzEJyc7C0
kH9WjWv+le0vLTrGKMGFY6SlnoqomVv+0spLEf1FzT1iH2CPfglyVPIMkiMtOVKWYDJsFna006F/
jOxZs1PdSx6g8Hh3WwVXtZw3WyF4CwJ2MXKrUIBa5M2ETbLZBtU2bbuRzIMf/cUCXkkQ5uEEppZk
Ia4Ysz647QOAws3ynCo79GuH5Glk91X1/KsUV+IEQ6gjGtRado+70/LG0kMi8/aCGZLpCJaupMiK
xRYWrEr3XxvZPSFZLDGWkMV9qo4EixXhakL9+Wsc/g5izy6ew40mI0GQTEVk3wH5bIdoNKZiapE3
0NCLjrfXSqJcumDfUHxrMKsdy5NCd214MlUwiB9ui5DNQTBqKe2GKGmxYAWCtG9dIoubrk8BZY7A
5EAFrxhqLrUsGUYX3oJeP0T6pVSPd5Pe/09l/8jgc7wyMeZQuDptuJNcP4zJa29+xMk3/4wv2MkO
IUQUdGD80dyZ8SEjkmtMtkaCiWR9WsABwBoRdkyVR739J0/i/yhDsCK2O+jgiOJrFG7BMNBr8NI+
dLKBv6IhmYS6ZkFbJwSRC7eMq1OAaLUJ4O+sSCW3yfpK/REhaKvR86JZlA+dSvWt6b61BTA56vu6
aP+nTX9kCNqU2wAOtjM4SCz8ZhUbxXpK0w9dGn9ECAqltXmS5ha82bpmvhE9Bmjuse4s9lrMQ9Cq
scqBuPkeZHE9igqbbKNImQPWbDnqUZCUxR/AmMwPXtaXyoAXEGx5lfr2aG+sVpIOWzNPSIIAcMsy
eG+e8NgY7Kwo22SAiY227bBXZfid/AvFy/V6fEFnQSU66kaI8Y3kNwWJQdy9NfbRZL9YF0isCF/v
W6IE3a1Qdj7ETleeLHOX516Q7jQbdbNfb9tz2YQE7dWmPkpJi+tbU76isynJ/KDbxQS0dBIdlk1H
0OGuKjqtzxh2htU/SWk8VlW9oyQyQGYyXG5Pas3Pv94lQZVtuzWzosGkgNgCnztIH6dhqw1+r746
mkSWbF6CTpMhZMPUYV5E88f4xeofpuFTOnwg+H09I8HLyluV6SOF3jGKZKKvjwiySiz++kQ4pzya
KJf106RSBzd1YPGbznwpBvVMnH4fhfU2U5I7od3fbY2B9Pj/ZInRyaINwoFwT6g+hA+q7imJd2d9
0EKEYAmUfJy0rEVsw8n2pHlxDMnxXLc0f6YgWIKsqIqqTTB+iLeQWv3lmHeWmy1mIBiAaWiGNokg
wT6BK5N8v31GZN8vHPwW3bQsH+ArZsXeYltpj4dEnRZAxFmYhhbgDE6t+oDSayt9rcufcSQphOFW
Y2kk/+yCcNJN1N0kmqViF4rXLP2ixm9ojflvCyUc8Hi07bwecfSGcRfqm/50e/jVkOD1WRCOtkMH
rbIDvs0h9ask9sP0S4SG37x8UrJX8EDtdBMotfZPA+232qfIBQRj7t/+CJkyCI+sgqFdxw5xHtso
8ppwp9aSWd7WBnTozW/+sCxbPeQvE40cB+MhznZD9JkkX/7LNJCRn0sJ4IZNRQYpoPux9Qdd1l12
e5lQdjMfn1hxT+sSjx+t2rDuQEuJlV8dX9fRwmgC4gGwhPPx9Yp1Klhl8ZYuk8+Iu/3QErb7wBJd
iRCmUAAEj1NO4iKpX5v2i0plmIGyOQhWqx4Y0sRYpVNNUMrYQFlldUIyCfz3q+fb5DR90w2YAlAP
0SrfykokVnUVVWEoeEIyG5QA8/E78A3Y9gjvgWQbtJlTa0+ULe2PH9mIP1L4V1zNQlPQngYOeniS
NPOLtvfQSra5LUI2EcFyuV0ed1GAhQrDwWPh2eiR3rCfxv7LbTmrRhguAxqjYYpAUjifSp5Vda+V
OmIC1jcTTnFXJl7T3knU8O91+P9SUDsxl1KkKo2DCaZedRGt8abgay2L6q9q1pUI4fxldhdQm0eD
zF9T5jW/by+TbHTh6AW24gzDiGd7E75VXpJKTKxsePHgKbVRaTl2QbH3OeioZdGrVW26Whzh2AWN
rgFGBwqbW3tnV3w/6rJM0W09QpHZfIfDsssqi+esTboZkxekegvZPbS+SLz7GE3wKJ8VlAhwSsjt
mpgE0tZpv0llGYb12xxnwEGrLq8xFG5zdPGPGU0r7vYYXlv9bfVPsfXSR2THjK9Vo/gRCpYm8zEN
nkume4n7DA4n77aira7j1TcI51Hvm4qyrkT8KXgdm53FvqH+47aItXXkvZy4p0CRi6f2fKvyJGhy
s+sz1PyQB5fmvsEkp2VtEtcShNNSBFM2uG2XnSb9n7B4MaqDruaSWSxUGvywvONZQ2URirfFYKNJ
A63vRlZcAHvkHJiWdYe2QJzZTtrfapXLkvMiuye6cbg8gCLiX/TXi/f7kNqqSoupuLDKRoX9vrNt
f8p2ecb8NgOS2HNLda9AJTcby03RpG8KesVInD8baekFtrYpg+jEYtmVvbYMgBtBfQ0wZYFiL1oO
2k6jUnbVJWS2p1sNWjXPRaPtE7OT3EiLaAMW4FqSYEPGUnOYXQ/VJW2xAHqx6UZglF3AvAbIC0li
YqFAgiz++9UFO6pWWlVIAl+sMNhyjB2o67a3ZN7IqhiAziGZw8vJxZ4GmPTMhNJUl8T4W7e7wwgk
vbwI/TvPGyYDGEDoKDBUlh3zam+gIBaoupe+oa/dlD0GifsfRQgHrmcuijqMvrykA/knVZyHlLLz
3bNAPTyY1PEX/CFE2BJj7MAIn+XlpUnVTfnVyWWtAyuaPBPAf7/acyQPgNOZFOXlHZg4f2zNYjf0
7taUXbbcjM/enQ5Kg69mIrhWIRIIcWqn5YVEyitxGy8Nm8epOICTY5c0jV/q9O3utQOzG4B6eDMS
iuAEo16Zhd0VUV9c9Ck/RIGXtqqkM2xFk0F+66L5h4OMLCBo7KwkJhDgysuosC1VDMvPwMPjFUxW
r85PubB46NdClSviP6i0FbsDHcUJgWkEQbmi4Qr+OdztWwNnyFLBkWE4AOMGFM1cDexON43ENItL
2/wYo2rbuebh9m6sKBokmDZoDxEqA1rGXEKTdk0RBEZxMfGSVY+eT+IvtyWsaBgkoFkYjw00BIqF
6NQ0OlCKqMUlNrMNWr09K/6Vm+ypocOG9NZGD+5Ovb2v2h+JggEwpzZqGhMSJ7cHfNlbo57t7s5W
En4F4vpDlyl0DJwPjnBCs65sna5pocZqegBXbrMdrDzZ9qXdbbKk+sicHNRBozCZMxaKb7mMkaHs
J5peYoqi0TjdpdabTmQPrTWFhjuJw4kOdvS9Ct6Q0qa54gZuconMA5o8ComyyYYXNkYLwV0LQN/k
4pp1hJ5doh1sSxqwWx7/9/JqR0fSFZ27YuqkHjNNQV1/dGn6aKdE+bYfXN/t1N1tvV6KAauaZaOK
F31RZNHGXetDAfTeobnQlvkgkVIGe5O2shL45ZLh/KOMDDDHvGBcbHgHDn87WSE8u3EMN60fhbL8
6NKTseC/ERWhFAcF42I1egfmsLaflPLijsbO7L8U9DlBR5Q+/bD777dXbGUuM1HCkRn6uGxqQNle
MstzQSQja9lYHR/bjjZX9AwsUu6hTlOdofz1kmRB7zmKRT1W5xLPj3/k3OaDTACwybDGDu5+sV0X
+pSMjdq0lyby1XJn1Q9DuHFk1mVlKuhE4J4s4Mc0oNvNzTKa9WsS91N0QWFj8CmmRr81HYAR3Lsh
nE8K1dvwY9DZJ5bEmXhcTXVQBeewbkzf3ZIaOLP/TYRgURy0yYLVpQ3OZvSWDSf28N+GFywKsDjH
qgkxfPmutTSV0bgsNwKGEE2xPAXLs73CDWzkJrhPm8o5k7bcdq8hM7Z3z2AmQDgUQJFtuzqsnTMb
cm9qUI4mySQvFXY+A8HDq3X09uEF4ZyHgvkoqvGo1ykdOuZlxc5Lg8hdCDwgyDtro9h5EKe9OgKv
Mrvk49OYR6mnc7Z67X6lnYsRNGoc+mIkup1dtH0VDT6iL3er7DtyAUIrKl6RCH/Mz54+aiqoiNz0
AhJvz3nowKN8e8tXFgp9rjzCiCPOCdDmAiwzCFK9VdKLST+jMSshP+L2dFvEctNxYRB49qA+QVuG
eJHnjBRZ6nQp9gKkfeamAI5rtC3dVGINl8djLkc4fwkJ6OiGkBOYrlf+FScyVFyZAGEznNRmAGCC
gHLA43cwNiS+t4MJSDJgAOVwXkDyQ7JivhtpWOmA6bH6s15u8f71nUkGIbXYb0gwQSvOm9zRVya2
aGeOWwwO7Yez0QKJzg9tUDTvb+/3YpnmIsSzh0dVklsJRBAk2T676evt4RfqJAwvnLmkCWwgXmP4
gDy2/wQJ9ZzysZAZkNVJ8OZvFzQYS55maqaZlYyQEj+CcczrWxmt8No0+IsTWUpYqkXn3QCiYhbr
U3cej5116IJLMH5tI4k+LXdbI7BQaB3lXZ2Lhigax2NTIxd6iofMc0ONAQi5cDZaXUmeue99fDNX
BHcSB/YA6SCMyaI3IGFVX1t1pqFi43calJvSIT7I7De98VhGn7rx2TCqTYJyVifeWc1b/LGZYj1N
9H+i/4uvxFWQYsiIPnRpp506qnoNCM5YRP2hGv3byrdUC0yT8HcwgEU4w+1cTIXGAzWqRu1kflW7
B9WUhNdkw/Pfr2YxATCmpyWG1/sB1ez7COC7tyfAnbXFPkEdAFoF2PtFtZhZKcxxKhMTAFZ23xc4
PMBiSt5qgrLsp7y3vVLa7bCqhVcyhfB9mVPDylsDMrsnpj7W0yc7uvc1x9UP3dG8xBVYxaL3qBRW
XSrU1k6UfaPBVxkK7+q+4F2NddOA2ybW2KEfEzSXkYZzxLwOTysZwfTSGKDvGpYAlyQS4HjNz/c9
7FAjWMLVP43Ztqke6BOrHkDXfnvrV7aBRwqAeAsia7RlCs6XAQ6cKNZz46TU/SFWuudYHz5VlQzy
lA8jaBhAaDjirYNIFCBC53NJ60htiFobp8ka/AZtNIH72cmf6/ZtVGXdxSv7goInUMwBOJLDgghT
qpopz91cN08FwNdq7ThUd1822BBDQ9oaeoVchqC6U80D60FknVh07LvJK37UKOAszfPtrVmZByw0
52wFBpIDuP35mpn6ZNsFVcxT5+7AOqxLZiEbXphFqrkVIrgYnqlHU0Vcdbq3xgKYnTrAf4DdC1I6
XJfz768rN64Bu2eerLrw/gYh4L1eKtruERbk3Eo8pSLuc+oGXZ231DqhqrGOA4A4EN+1JZflyiqB
nZIfRBA28J2YT8LNprRUisE6qV3nucWGhn/fvcs23AkoFMi+kR7jH3Bl3Uctj8nQV/bJILs28g0Z
EtTKBBA1weoDBpYDIQgnL9fUXo8Q9DtlaLJBgnGbbO+dgI4QvWvDfEAIdmM+Aat1KzoAuOmkBz7L
NxW9+/qbjb/wHANcfRQBiJNKnprftNjd/vyllQV3CepP+DnWdE0X1j93e2Y3FglOfQYGBIOg36l9
sbsftqwSc2lp54IETTJqJ+qAiBicknBbPCrD9k5wfthXRH1w3ICsCRLcRbwPmMJRF1YU1SduviHJ
d8u4hJ1HmIykb6lRCF5BBt4kQLxYMLI06KsmiVGGZ+Cz5cFTZJxu78j6+Ei/aTraUhY0yLREmR5r
m/CMUGLaPSR3AjC/rxP8NESWEHfAwRYU1umxSIUeh2cwZb2ZzfCYkuLuEhrsxZUMUWnzvLVD1kPG
WHvqmO3AIuLaMtVdLhQq0xEDAHAxDjY87PnJA6WEq+QA/j41PmqvG5nC8gtgfmfPh+cn58oy6Rq4
tRBIcU4jeLa0AaRi6kZvXxrd3gQ62YT3PxEhD66IDjTAFW+9CeOy6rTYRZ2vg+eAu5OY8uUBnI8v
zMdyJ8ryMsB8JlA3+0H7Sb3/ypuLEK/skWY6SSFCs3ZK45Xa4fbRWLpRiPfgiHMaRs4sIVypwTSw
cLJT5aRNw6ZAW0daPDjoGQpe3CA83pa1pl3XsoTIyRCntB5GyHLYG0LJLoqv7xaAchYN+Xy8d5Ge
FCdjd7ZbKmZwcr4k4LBRo/IDAvD+BG8U+mlQViu8ywD22Nmm3QQn9lgY7nbSZdSBKycEJAF/BPAl
vDohdTZUrA5YcAL/wT5s7cei25mZX2u+pTUPge5I7qoVDZ7JEw68pQyUWikmRE317yhtH+Ioexgp
/X3/xoDgCdlpA0DNwE+aT6sdALoeZ5hWQo968SzDkV1RLO4vwOVBWh9oeoL9TTIjRu1AGZwi9j1H
2z7Yhu7/fk7bDLhu4JIvErp9TFhlOXlwqjtUTe0q7W7H1sArGSS1iCWvhMtiox1bi7nmSa/9jmyA
Ln37+9e2Gc8kHqRGAncRGy0SOjC9s4yTUWSHWq++0h7Isc4gsYdr+3AtRjzgUV30Ld6GJ7S6qb9U
WdOhbBbC6TNN8HdqeN2e8qnaVHG6mexkU5Xl3Q9YvCqBNABTBRDABT9IQ5M0KZLEPIXJ9FNN3U8M
XUFNcicr0b+PVwuBWHAsI0Yipjm7smntqk+tE+maDSt2PbU/sutA2+ZOHN7hYr6+LElcAnsJWjVN
/gDaBtv1R5kFWd3zKyHCBWWoGTJ1HYQMoIcz+2MW35ux44/8KwHCq7JMcicNQwhoxwytFIn3AS9h
JkCwHior0LnBlwnwYr77yXbvf89wUDKOJYp89pINQi1oYoA7ST/pxXToY2U7lZKX98rJmEkQ7Ktm
dG0Ax04/BcrXkW1r+iBRpZVdhmXVYaKA3bfEjoWXV2pqE1unMBgOih2gjOUDNhb4yQYe+ChltCFt
fkdoLAYinhpYpzJ6Nj4bnSQnuDYDBFQ5+jcyUAjfzofPLBYMnZZbpz754nxW9K+3Lezq8KgiRBCH
1w+LrkdUkCLvWygRspn6j3j8eXt4voGC5wxGDBTd8IIid+F4hGB7o0DMVk7Wj4QDpFfmpjTHTeHK
svAiRig3SxyOFvcpoKRR4SWsU0FsOk1mqwAcZ9qq/TYHN2b1Eg/7mAClWPdVM/acQhLXX9FfFGCi
ChMQfqCCFWGDJ1A4KFU6uac+/FpZ5tYoywca3v0KREnZlRDBOwx1dQIJK4Tk5udiR+9kGeQLh6OB
twbAFAknApwr2KirSjQlGB5xxM9janwLbeWvu7UA8XQT0QsLQWLH4Up45R0mteKawFANTm7l662n
/B7tfSyrw+TfKaga6jBQT4Q6H3B6iEHCtK/TKW4D9zSh4952f1rWW0AP+peEyAruV3adnxVAPBET
iUIR6Em14qbGtYX3QAc2TzzPSK3vMqbtb6/a8mgCaN7imKPACILTzj/jatV0NkS1EYzNObKY99ar
d9KiYeMRNASLPB6uKAxfxMMGxTSnosuac67/ne3N8tf9n88J0XBxWC5SqsL91xahPQy5w87gFXWi
DSn+4/jC9ReUU6HXDOOHzsa+lF/u/XowCMDD4e9LnD2R6aYHkuU0BG54GdVDDSaau50DkFNi6RG0
4OWvYiwSJM6orrLj+tw92Fa2detxe+/3v3v9cP7BRaYtywO1MUAgHXQlqOB3o60a3B2LnI8vuMyN
GlqBYdIKKD/pp8wD75BEwPKQYeUBzIBAIOLmiJ8L2h+AfqwvmvIMvvgfTTtu3A69CE0kQdJYXlCc
9QLWD7Wa/AoRxEToHVDzDlXnrP+eGvpmVJCRQe1CVsmSWMvj/H4vWTbg6MAZL4a33bqOerNscJw7
gLOBZWNz747PxxfMRcw6JdYbjK+HPshV4r//2/CCqzaYTmvTnjVnpQk35o/RlJXNrqwPiicN1FyA
PAt0gMJOWD0rq8BRm3OWR159IL0sS7ImgD+QuEbhRIghoyLvjHgaGT0n2bdmm3ff714gG6cNeWOQ
CyL1Laz/ZDmjlZVlcm4dnzVb2bNr5TzMhhfWPw4VuFcFhvep+aM65O1//HzBDaAZ0wMUmiVnDVAy
f5VOtLu9PGvfD84KlHLA7qFQUjAY40i0aVLS5EyjrTHuSbAdNMkzfhmEQmcYQR0mL/HFC1W4EVo3
c8JJTRKUz52duNg0dbRpktSrHXsblr8sJpG3olAoYUWlN4yUuqzHNbqC1hNors5qr3p5dKhlJKxL
AS4wa5CMxhsIWU+xgLVnAfpfFTM/gyA18Izm7tfXfHgu/srB6EpaBqAGzkGqjWgdsAHBK+t1jSnZ
edkshIOBA88KRCzyc+UViT/JUIe54s/9vvkshIMxBWmPRxKGpwY4SYwvynZsv6Hs2Lutvyuz4Ilu
BLoIPH0kWeeLhXYJAGPEdDjXRenZYKuRYTqtCUAwEB2iiDMuK54Katlmqw3t2doY7ZFqp/u/H3Fy
5D/hESypzJgy6U6Xqf2ZxM9F5m6iML9/n/lDBUUgIBJf1jghR1KPI3PHcxw/hvvIvTvWyB8qf4YX
/MkoGcIo7DC8Zn1ts7O1vb0+S/sENwywHWgTMW1stLC/dTlWimkV6hk5/MGnWa5sEUNzwk3T1FLc
UXGvkR0GqRxeq5YJW4jijLkyGRRvuqzSp3NFDq+UPNyeingi3keHdwdeZYQD4dzMR7fI2E9JWU1n
Jxudz6UVO8/Io5iHKq3LeEPToLrT9YBHg0wV0Ft44h4YesLatY49oVck7t+ib4WzDWXVc8v5zIcX
ro4IRfxJUmN4fQQpafNNM3xS7CJZSmm5KXMxwrKlalST0ISYzkB9nje5Eg2Tjc9/vzK3eG+ELosx
fu7GXjU+MSp5VIgqjG1AETHOHuqh0bInpnNJkEZqN/TdG6nOxPUdFYf8eFu1VuZwLUKMsoR6pKQ1
4qZvRPPqahPd+eR9nwFyYCi/48dQ9AETV2+rVM+6t1bdoyjKlSVy1z4fBRJIhfAKBNSXzregVWpS
NHHUvSF0CsC5xLt/eVD68d5hqOM0EOFca2FMHR3UBG+JBvJDN/WyX7fXXwxyYIGQLMJbHRc/mJE0
QUebuGOx6Q7sDZSlSvCoq17gHHDXpcr5tqCVlUIPI8e0gzML3mVBEEqUKU50gFJUywtCn0hcD9nw
/Pers5DazuiOJYbv6Vel/2Hci7nwvk5Xn8+PyvX4Y9zlfY/xVfU7qd+St9urs3LSUNOAeC9C67xH
WnSWjakpsyhv36Iu/1aVbGf3ijdmueTKk4kRrrxMz0BfbWbtW1ztSPc3pduiDSV+zYpxnU1FUNnC
7ArLGjAVEvlB4it061aeEksONh/l2kl7348/CybaDeBlJQimQIqpPMaF4gENyJtMtknif2j7fUIV
dCtRYPExwCXCy+O7hOaKRWvhaJVsasM6eWNmjP4Qq+4fEYtxfvRB5ByCCbSxUdyyB0p6KoN4eO80
EmbLoTBQ7vcv2JywpkqZoKyjtJO3aLTo2bDbiXpjHeefKcGThCbVtIUfGH9KozK+tFPVpV4bRNU+
id3JD/JsAAls5KT71K3dbW3aoeSiePcAhA+Ew4rpopWCl9cLF7ZLq4wmUZa+TQpNH9iUBtkGNHvF
aRoT85OpTMQvp0TZdImpHnMnyT9PgW74bagRr1Wr4bMSadXvu8/U7JsE20zQjhRUaIV5Y2P00hr5
bwXUG1pnH26LWbE84G+CjQbUFUGVjSAmSZrBHTXYBO1ok+3dXFdQO7hSeINyYiL0LggrO8WNaQ21
Vr81OyU4u6XE8Kx9vYNaMISlgGWwyPFGGskqg1X1G+02JvXNfnP/6iDxCv8BVyReOYJhy/rOVqGO
7M2In5KHNvvA4l8PLxi0IGHgs2UYfjTPZva1uvNBjsXn8C08CYBih0Ur5pjFShMr6v+RdmVLcupA
9ouIYBECXoFaeje07W77hbDdNovYxC6+fg6eiblVKqKIutcvfugIsqTMlFKZJ0+2YWP4draLrY2c
5Mrun35fLvfwVinTJML3R+aTyB03ooeV4/7s85LtVIKaVdmJNqxs8TTO073dpN6cNP51Ha+c+IgN
MXccuELU1/9W0k7uxow3oqtUswnVOvZLGqj9oZ8jt4634Odr5yDqPpSAQYSid1EuLZVGRHmsdWWI
n2N4QFFWftLQ2XOqXN9rncl2gs516mqzwhP8gJb9NuK8HLxZpNnLXI3Toak7MA+yfEbTTAK83Eb6
d2XLUZtYmuiXZysqzedxwqgUGANvl3k49OMdyYV+5Hk6+01kvF/f9DVBaLZEERcoHAPAtXNBpKgK
y0nbPGzrcvgkamd4mGLePdpx3G4UJVf0C7UCDAnWA2A75ZKuYU95WtRKGbLp2LO7uH7E0G9Rb0hZ
8YUFnLHMe0OGypIJNWa7rOOxsMqwTh81e8+22oXXNuz0+9JRwQcF9lvh+xkPdOeJZ8822/C3rSVI
17TB+wltrxChagfxQrf87DJWRz8JXgFgZ0AQYsowFqfo9aSjxhSmxNXJN9QJVX0XJz/nj+umdbmM
pW8FmGc0XRlLsvDctLo5LSwzm8awyo7pjjXHmz8P4BV624GAM1CSkRTR6jy1W9LO4dT/SY7Nrah/
DKVYAhDclMBSw5akG2cazIGpsTOELYYTGG/lzeDK/xUA8h/gRJFuubjwhwFBkJmP4dh+6NZHfvON
CaQ8kmp472F4JjJU57vfiBlVNkUg9xFHHjsYxNwQcOkIELAEsQB2oQJgSFY6WiwGPpRPoclMN25C
W32Nilt7d7FJmH68YHEABcfFKaEncnRYZRZPzVCd7wnxm27jnL08kzBBD8wyyHaBGAXlnfNdmvs8
Qf9OQUPzsVW/2nW+Y061M7W367Z6gQJZ1oH3GLwBW7aEMJKciERdwlMrbJJQ+wUaZoXsmz+D+ADl
zzGuNuLoFc+DtIVPCA/kywr6WCbISQpI6xOQY4dV+S/UgsWgCo2yGC5ROZ8wx45dqVPZhblG3ScH
DG7X92tlAfg+ihioyQD/IYd7A4aCNAkYeEIAkz19h3lIG8a7HA7nD42lJAajsnW0tgPieq4PkAlZ
KfqRu5Amo6e0L2n30lYP9hf9s1rcOsYWuj+TJdlYWSiJ00eQpWDiAk89hW8BOVesGIlt4LAASMUD
T6arIRMIqkQ7d6GpPvetcbTZ4E6WBuqSrZE9a4pBLhqkOIA5Lw2J0r41eYE3SoNE1Y+OHmLrcLve
8f7BweWgFwp57/PPx2OXKHHGlke/21u7mytjiypOvy+potISQLGirA/L+UHJvNzaAMWtmRXiV3Te
INS/zBPWtaEYGvqZw4z8rsS3Nvmom5+5+r2Y/pja1jSgCwrFZTWAxwOFg4AE/DvLCX0SMJuDMs5g
MexDZ3LckuzU7NgGAsyQnfpGc8/J78r8vv7JuVcLb4z8rHhFEy8eaOi6vK63ixFw8k+R7KKqHKfX
FQPNolbtcuV5UL6L9HumPLN8GdhgduGcvOjp5+tiV64gODDoKYAERVgpE4yCUd1oCpbgGHpvvwNb
AATAdQFr+gTHIMoVMMqlfnS+w0Y91EMb4xzSrPrA02NtGodGeSAs83VyVJJ+4x26uiBzwZWD7GHp
ITmXp9o8zVvNacPINF8aBe16gxIgZt5fX9aaF+N5gXQDqBKWU/BczDhlJdfruQkx1VWpD8oWQHdt
29CKicgMESayGVJo0CWJGXdx1IRz+dLFj0ZWH+rqdUgfk+mpxyl4fTVrmwbUm4PJ8shsAyt4vhoi
qq5qDb0NazPNds0AUFciRr6LQeDnXxe1/HDp2gBbwtJajHQKYk5JlBmZFU2nEefTOPf7klrZgfKE
+NEclJmrJW9VNBq+zuPq/brglTUugC8dVSwU9RFCnK+RAgBhFSDyChWO7FwKou97e9pq91kVArv4
2/KBe3FR68l5kmRWQsCn2YdTvCvVj756HGxzQ1krpmf/LSSjwIhHiEz4MKDEWWXC6v7WzDBSWtBk
Q8KajgCjgT3Ati8nfhtaPqIIXI5h27UPPSC+6pAdB+G8MKt6AlfP3dywZ9rkN787dazHBibsL0Wh
vLAcHS3xoNt9yKzp+E2h0/G6BaxtHN5sCxRMR2+nDO7UxqkhczUNIfujJHt1C6W6pnvY199+IkDr
VelI0MgQlVzMKKANuCvQ1xkLza363zcvYnlMIckJ3PjSXXRuYc3URYNRIwuZftV+zj9u/ThQwuir
xX2AjrULyHhrFllPUcMMlci4R3T3QDn5fF3E5S6di5Dik75q7agtIKJTR2+u7COmcT858xak4C8/
wfk5swCekZSBpvF8lrmXej4RYeQt5Dj29whtw25F1fc8MfZTZIeZlt9NBghjTUx8dYfeUT3aqw+l
Sr7pzhQIEj8nBn3tTbQgKo41+mY1PFpZUbzzcYreSV38BmpochvNiX2HUTAj2JXj2mR8M9p+di2l
D3GkPpGJV27P7A/dSAlGTZPMLUX8HtfNndJZb/nU3aWTthXMLpYmrx0F+wV+gFj2okk61vORiDlO
wzQrDjFpPFs7lLO4G+zprlK2eNZXSg4gQMWlsbDYLblHyST7gefO1BlZyHJV8/T4i+urE8V8yLpu
fQRXrtJ3tktFUn6jGS89s2t0b+zSfiPUWAmh8EMWni0LQD00VkuX5txyFD3RgRVm2ReRY7anuuPs
oYru7fEp6Qw31zAdufnp0C289RLEyBuOTCMejMh20ItuawUUt7awGAtFjYlKSQYkfE/nFvPejaCJ
i911F9IWH5HEIQOIHCAmk61Erbpe1wUGLWfhNMxHhHdePz5EKjr7u8Lj6nMOVupSe48My634V73Y
uEgvj9EFGI9RyHhUoo1LTv2yAnwVczSw0GL7Nj7GWy/jlRPi7PvSHcpB7eiorGdhxwO1VNxUvLGb
mVzBHHkmRDIVTqmo+2pkoZo8Nazya/4j6rfu0Y2VECkWnQpBY1O0MAvba6q7ST9YWxC5VWWA/W2J
dBHdyBnh2MAjtWgEC4ePzN472kbZZXUFJ5+XTusWMbaTz9gmPIWH0h1BL7dVSrgMNqAJ4PywBLgt
nq3nFxozxyIThLCwUHZkfp8i5qXiPjLfu0Jzy4L5RvHzuv+sLeovFhl3HXJi8nlVmvpkNnbNgLSo
XCPSvUR9QQl744WwcgiD2ww39PLsQc5++RUnoSDRB6JnhEMztR9Hfs/cKDoyFGOGm0tXxpkg6YXV
6yYvSQ1BRAvs+qm9u75baxZGwc2DJDSSiJZcGZvGZuB6l/91957txw0LW90makATaIbBQ0eKmpqx
Q6+o2WA4geFhJLPybPzA+LZyaxzdqs7x4/FgQyoXeftzbdCU8DonuBrEtPSc6oOLNvbrG7W6kn9E
XBTfKq3QB0qzMC530HalB3bqDdEub7ZeGSvXDUjC/38xf+/BE9PKIhGNGEmfhY7mdtk+H/YC8ylv
HX65HJGnUiTfb+qW2+VgZyHoUMfRrbawFKurwFsQnLfAhTmWpBKm2qOi0oSF0ewZyLRN8PY7swqv
a2XVfIHkQToJyF40IZwrHizFFQqlJrSC4cI0/mpgFtrtEsBftpCCA3YBQecSiMZ6Q5h1GWLikpbu
hy1w4ZpdnX5fWkHZoIls1toynJ0vJohEU6QmY0C61ex9YBveuOy5FFmAlBH5MKTfQPcn71ZdFFFq
2XEVmkk9usLs/+gD79xCpS9d23jKPLoK4YeqvZWvBsaGZjWM7sURg1yRnCYCtzKzaYaCnR7tGmtv
Zxux4Yr/oycOPAxIdqH3TqZ7YGzqOTeLIuSN8txl2g/mdHfFlG5kL1esbelxsfAsXyrBcpJBL1pA
TbO2CPXk1w8z27i4tr6+/P3E79O5adC51hRhon9iVriFk976vGTIxgSMRYN0YOjMb86O5l+u+8ma
CtAxjIseQeMCKz7/9SOmPcWia7PQxEyv8rNifr61s28xolMJ0gJmtLboLV8kkF1BduPb9QWsHFhn
n5cc0aB8EGYL3Bkt7rvhiZqZ31Tg9dyqdqzKwesVwQMFRFNOkTXdbJuszSCne8wY34O+a59jqDWr
t0j+VlWC0QlLHdsARk66fNvBJPVkpFnIi8QlAlN0C9utQeV0fePWDAu+jclIGHCBfKmUessEK8xp
TsC1me0jF6Xy659f2y/UT5dBNoAsXBzxaEUVdtPm2K/6eW40r7Qf2jKI+puBrXhLA7iMJ+4SQcjI
uratSZOAOCEU5XzfiGrHmOJfX8mlPhaqP9Q3l87UBWh27iIDaRyGMmsW6qw56OWXSu+8Mr+V1kBb
WkVOpEhaF7TpMKoVgQrQoV5ufCbV1gioS4WfS5CecNEUKS2ZIEEhle84Hq1uZUSR1yAFD7RtS1rG
iOeM5pjUd3P1oN5KhPxXBGAFaNT+S+4oFZw1Ec/g4YAyaKJ4IzgGHH3jJb2q7hMJUoQ1xU6NHDkk
jNmbPTypDlL9d//CotDFhjQxHASvnnOLmjNiYhIz9knRmdcUHEQJKKF2W7HcSuoFGv9HjowCxhuk
B2E7QtLuPetdwvySH6Zub+9Hy2vfktydt5gAL0OVc4mSekx9mFO0YWdhWrbuvK8Q1+X8bigebaPd
5+D3Zd3r9b28PGfOJUrqMqZx7jDFJAuHhVjNZ/Ropy7Zqg+vGQVFjyPY7jBG7mKc0ZCmxVQwBZfY
9Nol36boucqD6wtZc09MLHTwPF0glXK5RyFN1SepkuPNlbha9CnaKvKsCjBRnVgYdwEkk3QzRyPm
QmW8wMS5+8hRfLvsD9eXsJxR54EqwfGIWEsDBwlOZEnCZAl9xrjmPOw7Pye5Z2ePNUZmZannpBuH
8spilly4vWQ4ERrLAJqiAIyc1mMcxlq1M5IHa6Ybi9mSIC3GiWeRdwokVM+Nsautm6/fZbQIBRYE
Y90AZVos7iRsVDKeiXpQk7Bs7yqvZhtHzMqvt1ExQLoVXeq4fqXPl2RONTXJ65CPP3IwAm4EvSv+
cPZ56U7EoNA6adHPGrLUw5g6L6OjT7dqN5euDUg/chyg86ELTZ90JeLiHyK7HapXlfhVWfuYnOGb
2bHTb34fnMuRLkYysbpQesixmtexdsX4cd0tLnWB8hmKqg6CR4Cx5LK0Q4sc2ESWvna/KH0AnOX6
51e2Ca4AwBKcYaHOkAy1z6xRHdClBDyi/Y2qYp99UpLmQA3+7bqgS6UjO4unNOhRYbEYyH5usjFn
tkiLPgpb5VPZ7+N5T7dehCtbhblUeBQCN4iqoLwWvTKcqQZW5jWedvXPaquzcevz0mVBSsIr3cHn
Ff5m/6y7DXza5fkH1hgg0wAOWGYTyc0IZdOWeqO3+SvGhBnGa1K8O/krTf3o9sMDFDJ4Mi84UfgG
kdZhAtdvjWZXvNZK4ZpUcS1rd13XKzsF9iu8C3FhoHxjSg4+ECOlPbHL1xcQgbsTJmz9t+9Lvg08
NlHQDl++knlHxmM5bqhi6/dLPo2+hxHFGvx+fTqyaW9vbM+KKwACgmvHQHM3hr1KEZw51a2d51X+
OizZd/rdzJiHtvgNKSuLOJUiZ3nbciqbQqvzV8Vxq1/07WYVnH1dOjcYae2qoGX+CgKNedq15OYr
CBRnYIZaSAWRzZMR6wMfoV8nzV8x+ZVnvtgieFnVwcn3JRUbWtSx3EzyV4sAHbOfZ6/YmuGzJUJS
8zQrqIg6Wf6qk72T+Kl90LaGzK2c3qe7JEOjsiGfKgto3VdmW8OHIkgWaHk2eYOTd3vW9FsYqeUn
n8VoYJIEP+nSKIf4AxDh80Pc0gcbyUvVDFI78oq58KxC22lsdJt8Nwy9J9TKxTPuVndHBhH4QXBL
YhoLQBLS1eFoWWJikpAa8NiNFdfR9tdt+UJR0vcXTzqJppK4myif8H2l9wzHJyhXbXjLhZ4kCcsv
OJFgpcxJ4w4Sxmav2d9SpHt/ZVuVvcVkz5SDyh2aKJF11YGRwGiPcyFmbfZ11zrsNQcveBkPHkdf
c2syV08OILxBC9qP6/t2ecIAjoBKGGCduNgvGsCZHhVZhEDutVF+6JS5dv7+3wRIiun7JDf0muMQ
aALK7/i4ofitBUhqMc0prsSEgziajxiau4ncvTAsFEJON2gxixO1VzGaR3sHGxQXGPjrD85z3vs3
bxFu2CWCA2MfOmelq7CMzNEQaJrC0FIXmNKquNX3AAFZmgGAO0FHFF4D50uwkrgq4iKmod4810e6
xYJw4Rjnn5dfYnNdN6RkihlWTf1sE+X3PIpvSDMd7CHb2KkVZWAEN7Ki6DcEPlhGadttX4lO0czQ
SvdJxYH9/UbH2ytHCD9PhEjqSIus0O0IQoAbchfQWLuFKl7ZMcRuC8vQQkeHAOJcITnP+0nrIxHm
fvKzTvZD6YlbJ30DoooewKXTDjAE5BOkCLEAh7rTmoMasvrT2O/U29/f59+XTirepJaeK/h+YoR1
90nfGrd7cU0BKb88jNHrj9owJdK5YWbLmz+nAOTrRXwEp+huSptnsPj9xo3/h0/NfU+65N5JXq87
44Vu0DAI5lQAUuEusDBJN4k2KGJO9D5Uu8ytiItpvK5qfY2Hj38hBxBlJP+WYaby+hqjnxRbRYN+
ivb/dvAL7tekdoPrUi4cBqsA3TnuXrBaGkBynFtaNPUWL7IK4M3yAMRDYvlGvb8uYnGHsysLIhZG
hoUva8F5SVFYomt9ooGNPpzN5qi89EpauWnv87hsMFa8PVyXtqj9Qhpqkg6SJwTcKxJ4JxvsnNoj
ATI+OhTd8evNX0ePN8b9LkDLS354uwWdnCIKEYp7lO9jvvtPnzekH68Mw9DmMz4/2o/aoc9uffKg
Hfvk18u9WFkZGbQZ8PlO2cc7k2woemXr8fmlp2ihnofWz20pz2s0+1BdhMOjVh2Hm3Pif3/9P5+X
4tJcp9EQWfg8Zn7Y9hPJnlLl1otw6eZYKK0Aokbjpi15A1VStDlXXA3TNnKLe+FsHewr7gYBgF3C
r+EScpTbVZNejyJRw9KMEOYa7lRwbxi38mIrmsAwWdwbgDWThUr4XBOmg2QVPFsNC+rXk29vdamt
LeP0+4v8k5hnGlSnTiZ8v1VfivRTWe3n9HjdFUD4eenJmCiKiBP+5iDJsBzEJ0JAnG+jt9+Yw1hU
03PjCG0XRXXvqo74KZBYpIR/b03ltzEm1R76THAUt4GS2b90ppkuLp/xA9OZjPvGIhEIpDKr/5Qq
aenpI9j+1VZ9isz00ejqeZfUlbKbitR5SKoy8dRJIGlJbVRE8Cy5G0X5Z7aL1u94zQ4AcZfPSZuk
H0itOJPLiDoqe6E41UvagvDOnq1hPyR6eUACGoW6Mq0KN5uocWgHTn4Tg7VfB0P7SCogW7SRZ0Fu
Ihi4L8zadyzujzYRAmAKXgpX4SVmdbSq2GUiVgLkc4y9Juxx5xRW4vNZSTKXJlH3hlRr94d0QvPT
wunfWdd3rZ+PxW7UY08nojuIctQTlw4mfUabuOIO6LQPS8Gt91b0HRgZ1epznvLOx1RazFilZo3p
wwMAkEneBnUl5o+YGMNDlYBpgRVz79mplngTGZo9rzJMyFVH/lrYWew1eYWxnYU27DFOo3U79M39
MhRHP2o8KT5PRg00Cmi9Im9s6u/pbBX7URGHqdRy3xFt9oaBzrk/8DZ9KfKkPAo7ne9yzlsPdH/1
k5NrxdfBntXdPPHeSzs9wuyzwtkNeRK7dDZ+5Il2HDH1zjMqY3KVIqu9wWBhD25+t4nH2ONmy9x5
MN8tzXorZk1DYqYtkMKqQArT26qrl8lRnaqvBt0C/V06DmIVNKwhWw3nxDvu3KabOSddPaQkNEji
ltGepLuI/rruOZfOfy5Dds6x500D5Fyopb7znPCbT3l8fkm+IvkHFmaZoME2aqOqJssI6aTct14F
qPa/+P2Ali4MFRiWKB/CqD03ZRdTEsYId2w97LONFSwHx3mIgBWcCJAOlgFdo7E2mQQByW+wg7lN
FrucoXlwK0V6GflAEHL64H7AS/0CsWrwpJ5Y3JCQsXswZxjRFyHerSF0qo1H+ppZaag+osEIh/4F
fokOuT6OIiNoeG7dpLnPgJrPmi/X9XKRelg4m5Z5SEtuCCfz8iNOzmOl0zXkNyYj1NXYh9u6OJU5
udP6L1XyTPUNaWtWDHQ0cPIAqwOFIgUTbaWOndqPWmjwz5PyadgIE/XV7+O7KIrghrmo12rCcPhM
By2s5mOfT64j/jA+HlBj9aISwMaDY3+wbgfgXsYfRzVGr7S1m0FQZzYPo5G7nDa7uQy18nnsnk3q
6uITsTZ69NfUisl///cbMXLifMfntreN2MEepNknjqm3SMUNG/H/2jYszfIgAECkAIK5cxE5nbIi
GxsdjBtHVTzMn67bzCXhDIwGkQ78jVL0nMtQpTFuuh6JPVgmUV2rst1Sz72Ot74uct9Kol1aP+a1
vdfS31HqeHH1vSqPlvqEuYru9Z9yuVIQKqCNDHTHS11Vrk1ZdLZpi3dkoGaN5zJ7a97F5aly/v1F
/ol71NqQZm2G7wv+ZzSsHdFhPfmd3Q03B6nngmSVcRB/1SMEGcAxgIKdpfPGVq0uBfsE3C3wRhf4
MoVGk1ULywzQ7/0t4+K1q2vQf9ufMsPYX9fKpYnrCwM4hIFodznAznctJWpN+gGcR7YBxASfPvUm
RuDlkb4hZ037p3KkbEdTxZ2DcgwNeuXNgPuiz2pj09YkoI4BZDLGYy1cr+crYc44kiiNzIBbmMba
de6tcxvhSShIAV+GiB4MEfLboUwyTG7BbRMkZHJVnPB1NO7gN9cVsroMZP2X+WSIvmXEraJMYmbE
NAMHxHiqq9CtPqF1Af+UF+SDPc4BBZhmM8gm9sCy9jOjWxmHFRFgf0EKQEeKBvYlGdUQgTXY7kc1
sKyXPHlRb7clZMzwtnKg74XX9VzTSozO594Y1EA4tjuQuw5o0utKuLxqQStzIkHKMUVjrXRqhAUk
5Pdog7fuZy4qz6KfmP6Yj8OGtBUfPJUm52fzKG5bs57UoCfVM4+Nn81s3Yt49K8v6jIaOluUXFdy
hnJIWhWLKqMvaRuq6ZPuJAC2tZgUuSHqIjeIHDlOE8QryJqD9U8yAAuI34qAxSgonbuivBPF26wX
/jgNhzQOu87el+3GVb26OAq8HqCmaL6W3YawceaWUqjB7BS+xV5Y8iUC528GoNbWlX2prr8EkQtJ
CGzk4nRGG2HMVRbNaPDYpeNdbLi82OhNWhWBOhOuAIBObRmPkphlQjQ+zwDpHfCAHNgx7TeM7vKO
QUEJXb7LJC1kU+VoMgbTSm0wcwbom3pas2fKs6kH5XQzanYpk53IWX7HybXc4CyYGaNzqDU+/UBz
53WjvjxqQGuIdKCFyxIFMrmnJ60ydKYoDaiGuDfnPlo4/9v39fOfzye7Q6qltUJW7ExTd6ecbIQT
lxhQQEQomAf/kvMumNlzEVOX6AkDG2zICQFfkj7p48+xqFqfDGgncTsDA9jzXFfu54U01cb4PJp8
0YX9+daVwmeX8AygFXTkOtKpahXgr1NppwZa8+TUHZhbtqiPLk3uXIJ0qgoi9F7vWpxzceL1sXjL
aOTnkemOWvzj+mIuHQj9MEA60oWFHQC7xWxOrA6XUkZjnmqBZR9jHdStrrOxXVsSJK2ZUUQ0ZKG0
oLMAcS6PbeTXYmMVl8Z9vgrJd8rSmctihgxGXEv4xda4jtU1IBuC6gDyexdvvFggiYh0kxbM5AfJ
Hx0w9wzH64pYXQLYUxfvRLpCLj4U8Vg5Q1JqQZ0P7nC0kZD6bwIko9JLlZlF12rBaL71+27rXvn7
A8+TFdDBPwvQpXCJ5LThes+h57Z84CgA1+b4M0vskEXlPS66I7W5R+fyEE3dW8nJUYuyw5CJn/Vg
+RjR4CeYJ921qZ+zeoMMe3Vv8XhcaHuws3LZGDMN0sasHS0Ykp0d++hF+Rdb+8/35bgkxnBWETGq
BakGIuY7ZAD/xfcBPEILDVLMF8N+kX7P4yHS8fvpF7v7/OX611eN28bBin+4qeVjlc5OLpoy1gPH
4EAdTG4/JrtxHPzrYtZCRVAK/CUNA4GCnCfR+9Y04lZVAyKyO8spdlpp3qnd6PNSa10x8R+avUXa
v3aQnsqUwqs2tngT55AZp7qrOHdz+aAb3NUwSf764lb38GRx0u2XJyM477tZDQYSu6b5Pa4Gd642
FLW1GuP8rHaGwTC5AiHjlDyl8BKBWROlNh7sbGuO7iXnBgLT051bXOrkXihYb0ViEOrysvZnLSjH
xC1qFJFxfPcscCwMKAAsvmzeq+mraI9NFF7f0bXFYmQpYmIQqCHrJd2ynVrORsINvF1Mt+hfMBBh
jj08Ma5LWTNKTOVBAI66Nf6TpJAKFO+opWFLkyeWvTTdkzJ8puLLpLU7tX27LuwvqZZ8RJ5Kk47g
jBvRNI2QBkpTj0+5pzbULZIfTMRuVQk3xd1limQfNSaagWrXsHoPlNdInPzi5nCsUtS99cpPaxOF
gO+WGF11ELtpyn3Nrt0+AdVVMbqzgh2jL7qOj5maG8fv2TCClxjc/D1xk/JDtWY0FXKvML8bOfPr
rZbotUfNyTLlmwCFKZsqyzI18uE4v43ojll4ssWoxHRuTeK7eSt/veZ+pxIlP09sPU0jDj9HBclv
ODs4nBw03n2+rsBVm/zHWuRBZB3AyjRncMBO7MvxUz36FT8am3w3G0Yps/Iu5MK1quLZPqfpl0yb
9k7J9lVj7+k0H0s2vphlvu/y8hOJysc+L3ZtVuyzuDl26NdP6HjoVeEJUjQwoK1555fcMDgYTERA
BFzy4NWQi51jWjtt5iwek99X1dEpDZQpv2jkrm8eRZO5yogZUc19whNvdLTddQWsXeSnwqU8s836
lMKw1KBpd+w+UzY+v/Y2Xmbe/00CA2kimRE1QATatlibmv9pE5RpO+1u6r4b048k2UJQrCh5GQgG
9mW8IlDBX2zt5IBlbHBaxcnUII12rNqrf+rpIIy9qX2Ot4CFa6IQ5CO+N9DxS3XpkEtyBoRVgid/
ZyZ3BmUvpZ2Gwqi+s6g5oDt3Pyli41xdcUgkNLAyWAuKhzI7FtqZkiYqEtyH8YFmvpl4BttQ1oot
nImQrlyABAezJ1iVMpaext+AQrv9Uj+TIN+3xJwwRwUqQm3AtePXqWjdzRrf1jKWv5/YQV4q46gL
CInYa9vep/W/WQTQkjBneI4lQ2nivme0UZBh0jGUITmOfetNm/14a+rGDFSAPhdugotKKJ012qaO
MQe9Rb+zMfcBp/vNTWUjJlgVoyFzhTw8BhjJiWUAHSY6FdYcZOYjV1JQnX2uuo1C0MoZD07xf2RI
+lBKjkUuS7Gt2lWqzo0w3lx7ZOmG+W6tZfn7md7HMnMYmQOF7JLWc4pDtXVarhxnyxgblFoBil7K
reciJuT+q444cxBrd2K6B0v98HU0b87AgYMd8EZUqhakwEUGruloYg3qHAjt0DSHpjzUW1nytWAU
ERF67y0dYH90C50vhDELoactRFDV2vcWI9AEsBjozv0EQqHD0HcH0BPtWjTkmzS/s4Dx4N3g65jk
cfPtg5+BAjnytOBUlzERqjMoNuGGCKiX5cwD1+PGO2/F9s4ESLZn9HHRJIUlAmI+1ORnm6surlJl
PNy+DkDU0OuDDlrU/KXtjNq4HlAEEsHceagAsY1tWsnTAe8Pg0CSGcS8aOuS1FVokVYl8RxYsfrC
jcKrrIc8mz2u0Z3QnmmUu435SbV+1crGyi5J3OG56DeGjqCfBQFwLrqsS71lMzOCArgaP+J8hxlI
HS5yNB6wuP7dttbH2PQ+NZEnZiTZYBhdUyB6noEGAewAt7rkcX2kM2RZVCNo6b6zf1l1gpT33tg4
olb8GjB4VNZAFIFSoUxpNQBdOHOmGUGWPxZd4zciBbvRn7JyQAu6gXFZXdFCwwdaU4q0lPRk0UEm
bojeIIE9YpDTD9pjEJUCUqitbvs1OUBiAoYCIMVKiqPRSZLnE+Rk7Y6Y9y2Y03o3d7baoBYXkp5g
4Or8fzkycLVFud4a0FAXjPazlXJwZwa3O9epACmGRD0MuCADAlSGqWFBtVUxWlM+BUfIAuyFicvK
T8cEBZxKJUFe59MdCrzFY1Kq5aFQdMwerZV6V8xptbu+qMVtLnYNfoVh6rh8kSo+d6vCjIwqUUYz
qLpHjkE35aPW3Z6jw3mEi32pSqOjXzr7aqaoiZLVZjBn4l03prfZ2Bpuuqr7ExHS4TCyOJk7FSJS
0u40e/Snf5FjPVvEYuUnl3qR2l1KaWUGOSZJ7yb99boaVgJ5tCqgAxucswtlnvT5VJuTtKw1EtDO
N6MHkt47dJ+xB4zr3ESJrKr8RNZihydLES0Qk2jxIUHZ626ue3bt98gbXF/QqkZOhEh21feNyNq/
Qjrvt3o7SBpFO/RemGBHRAAshyZRmraTHifw9bS7B7LDTyfl31jtiQhpAdaog0GUpySoMAPvoWFT
+jTGTNuIC9Z83kLxgQJejFtVla6VqSKZ3VglpAyFawMBascfWoNOiN6PlWlD2JpOUIXAoGcUOzHZ
RTrALFFPilPXJFD4sc6Ox9s1jmsLpzyeVqDQl3yQGTQvCi3G8Zi7yo9iiydmzWpPPy95SFn1VKSL
PgayM5nXNY822ehNWMluIQ79ZwWSY9hxEY1DgRXE5QF49apE4eKIkc9owq/caQtgsbUgycAw+KYA
mTOkGbXtCfo8AgRsVYfrSlm1LyDrrAUTsJB1nfs6+OxIVxoZCZy08ISovdj8OfGvnYWUoXi/Lmvt
ol8wL+jmQkiB+um5LBA7NI5aw5bRneEy9pUOim+Vn7vpX9zDp3KkjYsc3cy5DjlaFBv3k84LPxa4
Ha+vZtVZwO4ACluU7uA20mqcdqzZxEgwTZ/sZJf2G+HX+vcJHrtIpaC7SnLGik0LLdlMAjM51Lnr
jBu/f828QJEJ2jl9MWnZHQFL4XZe13pgjPu+3KM2wvKNB+Kawk9FSC6J0siYo+NGDxKMNZn9Sb+v
Eo9tUZKvbRTIPDTQVWA2M0p954ro59huKFj5A9bxxs3+h7Qv25HcVrb9IgEUNb9KOdeorKGr60Xo
oVoUNVOzvv4sti+uM5U6KaQPDMN7o21FcgoGV6xY0UBXncaMLtxXs2PBgwmSQIjB8Mo4t2KHRp5b
UUR96qA2zEmcVVzWws2MfK3YtxeIIRMMtiuqAyGGciGt1QWhYuYq8nIGOqx+a5eeabNj0UyQz5D2
B39mchCpEM44qDF6mQ5h8G6lvbYWuUgj1xh0xXOMzvgPrh9IATBIyCqhGcxkibpRyVVdqyiS6PdW
8Wj8lycEvgsuA6SEpcbo+eIMhhFycOmoH+V3JYPo1BcIim473ly6i1BC0kDxHiJgT05hFaU07Sqo
TXCAlNEjo7mqbN2znGF13bXMOWXAp8DZobODUozJcIy2CYHNYvm7zNla7fDZBMUP2tHKpWpguykt
lmgnSxYnC1QbhslTNOr1G+M7s9+SdBOgNVD7pjkLd8DcYZXK7hJ+kPHsxKtZaqvWxFDAdQAf3eo+
WbAQls3t7VMD9HwrQGog0ccWBiyxj5x1Me71aq/e3JkaG+HUysQbqFll8zTHfIEPPvab8A4kpM7a
RoGr/QmChe0wF3aglhdlDThAEsk9H1JRKLTWFBzXqOXJXg+L+pWTysI7IFX3UYmKQGx1yX2JLY7W
7iBGL/wAeWFO34CICEEQQHMdLN1kdwxFYtPUSamfKM19atV+jE5LfYW0opWzbcPyezQpXV8/A/Kb
12xO7o6wBMt4UBK4QLEWvzO+WxSJnt2KeCYgLQJMGdV759OaGsmYO9LJtsaxrh5Zv/8vI/j3+5MR
JDFF+1bCqQ+YzK3ob4E6sf/AsEKs/q+NydZIBz5WTgsbVYBrrzfGbzgA1I3y9tv1wSxN1iSmgkdq
uGriWIEGtM3RDMLgSyyR+RX/dyyTULRTOt4XOkzgmo/coE29kNONYtgL4eGsh5B6q4C0HMQ90zlr
Bw1Fg5aKnbUKHxTiiYd+SQ1jdiwnNibTZaHEX1EAV4K288n6Ta3umvbP9RWZNQHFE3DS5F/TPFvi
ZHht5pgumhyy4HuuRy7pgoWoZ8nIxJsmqGFveBOoPsjXbms8EeG4zbB0fc9urpOhTLwpb8oo1QxY
ocqzxQ/0djRAk3QSdKyRABYEic9POopTW3S6NYDNonpS/OjI7QOAmAcUNdHWCFca0OdzAyOhYAco
gGX7u7Ew3ay+WVFOdnoAUQvCvX+lECdnI1CHHpk8A48BTtZ2H3tsXHjbXp4KJIhRywaJFoi4oCP6
+RDKvh9F3QNc1IohvA879Q016CCDJfnREUuF0/KInTt3wJjItUOjBOjMRfPhMOhiM25S3Uct7xh/
F+MKZfIk/NRuz9to6KQnbYDBCYRR7u8TKKsSA3MiUet+8NCbhyBbcPGXG1d+HsRQ2ZcNL5DJxu1r
Cp1rjjcaie+Az0TVy/UzPvt9mcgDgoXVn+Y0RNYGhhKhjKoavKTd1nTBFV4eb8wLkoRI1ch636lQ
IbOS3uYOk/VAyGvtItNFienNQ4B2umxcBPASTKvJzjVycMNLsNJ9Ne3V1yJyuk+lZ/ruupUZbgpw
PiR9ZLoTRb/GxIyTgftZo7bcV9Bts26ECzmkH33WeZ2VenafbkV0yOrvJPDH4nfSLByemXWS7cxl
+ge1T2igdL7NILdShIauEH8T6GSbR3R7fXgzh/P0+9O02piPYUMoSM6DOmxQCbPuM+ZqBkpcQVW5
bmpuKNjSOjiAILoDYjgfilGMQskz3Fx6Nawf0etsffP3KVoM4vLVIPqIcPb8+6qe8TzqkKZT7O+t
35S3nxhZUINdTZCrv+DLQk8iVXWQYXz0mSy6d/32gAsZ4H+/f5FECpPMMoWtgTX4Z8jveQ8soF9Y
7ZklACSjU0mrkGDZZAmEkUUoR+00P8aBjD4r/XZkEalDZLPlYxanfqrwSVAgXdcFb33lb//X+k8U
rq6v8uWGhQVg72h/gnZpEOA8X+WQBUlb6KxDNuStHh90uuHlr6peCIEuJwpWMEsQhwIB5aJhodUY
KDO0lNbXknzTasQlxoKF2XGcWJB/fnJ/FKDNq3EPCyFieKGsNCgPWWyvJrdD73IoiB/AmAK4NEUW
apWmkFCkrd92fA1M4KuOnd/X1+TS2Z+bkLN5MhaIe7ZcDUjrky49aCLeJ0X+UyTBQpWZDKbO73bI
XUGoDeIuaFcCnOTcTDkIRS3APfIT7Zdj+pYWuXmyFtAL0kZUsiyVtM6ZA5IAfU7prS7KwBQyZjG6
Wda+Wu8z47l1dmYIylb82oU/qptbGqPMHVwUvBUBlmsX9InKqGMAhErtl+OOWX4S77Rq4SqZWyUc
efAYZCeTCx4BpIto0pRx4zOuu8LcZuprML7fvhOAwduAFGS/hqmsWtVEeQzVMsxZ4un9Slddw15w
AHPDMCWECcgPt/s0r4CEbssUHfs5KV5rNDLOyJO+JBU1Z8MGLwiPH8hSX6CkXDRqgs5vHXwxEu6F
/lhq7FAY9s1BHgJH2cnbkkDBBVoajkVTpkPSo+1HjDZy8bYmS+Xy8yP518TkgcKJGotRgQnFhnql
/Y5ScHdRlnPOl/3TVhGQ76VwlGAx7YMS0xX2n2gm1fNDMXpQkrm+ty5Dezlbcvf+Y2XiMe1KWKnI
YSXh97rSb9UQfKw88RT2Wwt/Xbc15/8B+YMJIesVZoQbGocJrep9py5dXn+JJQhndspODEzWxdCG
mPJA9L5Q3/v8EPA9ZW+MLWywGdaUjhnT4KYQiEO5bzJnWVALOxky7DD+LVfe4+YoYrHWncTtQu6G
eeYp9CDovWjKhVBjhl8H05IYgec3gvRplskObcZbi3Y+KeGnc/7m1CBYOtozj7Pn0dbW2mh6aKF1
4FG00+PheSyr/WiK79dXcm7XINhB2IPcs30BCw8FFxnWt/Nppbl6ixroGIJUHBT3+8pYYGrNHbZT
W5MIlOfoA52EducH0MA1D0P0M1rETWTAP70ET21MQjhT68Dkr024puyuVh4Kze3KlVkfinxTxAfo
Kl2fvrmDcGpucrXTITcYGWDOsbjLishlC5f63EEAeQryPZDAADt+Es/lQd8W6tDBd2RR5EHd7BEU
9n2WBx8Q+Ph5fTCzewHvOHlv/BVuPw8g7C6J7TEYO99sfljpTk3R5riHtAddVXW6cE3NThzKu1VT
CnSiBvvclpNqHPI1Ye8XHzx405dkrma3wcnnJ9sgiQJqtzk+Twr0GmArK4R6JXU7k7rIHaZOuyLK
zTlXWTKFp5VU5Ll8X2mCRcBpw9zX8zeno67O11GoeUX0fn2VLmdOoh5ozoHOHFBm1SZbDuJ9WdPq
aubnrgldfWdRW/9yG+DjSH4hc4so4kJ1BfKlWc/HIfPZBsUk5h9nQPZrnWyvD+PSGUgrf0t7CQCt
6csd5ZVsjFpYiSGR6kINy11Kgs9M1KmF6ds9j9vEsKUF1d4kuNYN7/oIZr8PHQ6gHshKosv9+RZm
lVY1BYqgETAeU08LFyCiy5OPCcLlqoPigDLoKUSUV5piQXsq84E/lepdjkcQswbXqvMFHza3EpqN
9C045aBUTKG6voMMosHiDEUdLxb3rWy9KAl5+VYwECWi4B0EOuTSqDyuJy8g0RpWzNou941eoOFw
4VbjhwGuPwmrNScAuO0lzunc7J1YvIALmiCOUWmYg3Narqkh9k1t5m5a9w+8CJZKXudmEFX7gNuk
A4COwPnwapM7RqaTzOck+kZ77vcQYDQgSXn7hpM4l+SDQn5j2rZD55mdNpGFkz9m7h6t1xc2wtyG
xmveQcCNpCd0ec+HkXZ2RUpNyXyoYnylYfCnzpwlNfEZvBBQIZjiKsSR8T+mXCQnCWIUKfHcT7PH
ytBd9LB3BcAuku8j+y1vH8dGBecmh9TEU1Zvrs/gnGs7NT4JK1lNBhyAOEe9/HCvVnXoJmGzI1Ts
wjF9ruP+13V7cxsDyWNQ05F2R1cruUtP9j1CWG5XQ1j5DGW7FooF1WFXLikWzi3bqRE56BMjYxM3
VdTDSEZWSukuFQVf/zxS0eefRzsBPVCSqPK1dkM21VKH5aXPT1ELyIDqrfy8jaK1Nb+9Yg1MOjwd
4T/h44C3T379oDVtUKfCN9yoX+tLzR1nfj06lQEylIAbuifJDXAy98xJxBhkQwFqZehW7bf8+/UN
NPt9Wd+FFAcoUM4kTBJKwHsu8P2geE+3hL/d/nlcLbJcUB6Li6qUQLXCBhqovtOwjUnEOtZvV9aT
qSYEsPAsiCmmPNqkK6oSOF7h8/BH3UYuPPD1McycsTMDkxW2eGwNowEDTi8bLo7Fe6K/XDcx4zbO
TExWmVctQ7ukrvCHNEAydtsHK8e4u8+0j+t2Zi4tCKGDPA0UHbfkNGKpIRahMht2OnTGgoBTGlfr
UDPdLqvX1y3NXMigToK0heJBwNBT1JOW6BOSWQaC1TL46IVeSllbHxnWb5SUG6uJXgo+LhCEZhfK
BgsVbVDh/KdBwKBGNUlQpeT3ZooSqB4ZrzK07rhDytsvMguJZ2B4UBRH1djEzQ95UfKsp6UPJfnh
Nev+w+ehugLyplSgvih4coI4SW0ThzIs1OKA12ZxtNtqqf5j7uifWpncHXkTd7nC5b5m9pYC+46N
cmFFZkygnABJIUT5ILpPJUR1M1BZG9LaJ599deizhZqppc9PlmEs4c9YhM835oo9j2ThBTH7eeSE
ICcvaaHT3D96t3OwpfH58FNvvmvK0tt+Zr/aUoVZtj4A8XDqe3lhKyUbksYnisxqcjfJV9YSn21u
EFLIXNLyZKX45Ha1IqK0ZZc2PhS+vXgdREs6NjM+BWls5DWA8UiYfrIIeR6lrDGC2h/Mu744RP3d
AI6+vrruT+bmCgQkINuqittk2vfCqasy5ArmahhTN8y+KvpFlfj2c4fF/v9G7EmY3YLYk5st5qoy
PkqvyRbu2pkxgGsHSAI0J3mu5VKd3OU9yq1EQ1SoxAdbTj0xLjzolr4v//zk+2pB7DQ38H00NVWc
107zxuJ4fRlmLiqAHmiWhjANCtnTZaAsddTejmu/wgoLdVjp9KPKjn12DJtv103NbFwQMfFkRKdC
NLyZkrlIJdSmzwrhf6iOnwwLc3X5dXAuTDx7HTQqREJrEhU2lWPUNCK6LzZatQvqBSRy5vOIBnEF
ofQRrYD0iW9VR2oULOs1ePDQFVDQuLn1nsT5pdIjGszhGXpRlEoUq+fGAJ5N+HVo2e9b5/6fqiQw
eRApXGhrJW1ZqypvDX94SKrHoFgId2ZmR9K1UFGLxxAempONqmuJ1ZVWA3GqhG60bHyHtNRCsu3S
K6E5JwABNEuRAuhTWJNnRhXpmQr6pHCZ4QlnFYid0dwcGspyaCTBQdQE22ZatzlEePClTaf6Jno6
tM5PbpFNhj5o11fj8lzDCi5QKeUF9zQtgyj1srcDpaTg8nRubu0BOhD9ZhgYNvAqh7izBTXJaRFE
3KcUsvcjCgdG+77tkXVhsfUI4Bm0Y+QKrg9oZv0B10h5QrxZ8fSYXBm2HbJECSrFt9xMfGPB+/XP
z8wXil8cNL+U9AEM5twPoprWLtWysMGqrt+aOIARDS39lLfrZuZGcWqGTswkhj6kVmn7Kc1ddXTb
fmFNZgyYSBsBIEUG57JWpDFrdKdUcQp18Yu+0njh98tZPs9kyB4H4ANJiBEvJzmNJ9dFoHFqZjk1
/DT5Fdab4oPk9z3dkHET9X9uniqst9T3IMiiX2TXVbuqorjUwEZbk/DAu93tn4ceBhwuykKRxpjE
OKOhsbEliuln1OXFrl6CkucW4vT7kw1lR4QPRI0sX30RAdK44e1ytPjxKDAHRUSSg7TJUkA1yMms
PIQiWwzWUbVPhw71c3eOdTsZBfX+aG6BtwtqUMBsPV9zHitpNRQl8asDb5+D4eZ4//zzk4lqKbqc
KDE0TmPXCtADYsERzqzD2a+fnLhCiwRJe3w+Mlax4zK+UJgnp3lyIqACA/KEBTeIWiYZ/ZyciJI3
xshDPvppc2zMZz3+7PmCb5obAuQqUVSIMwd3O1lpFCu2pZIL0Me57VZW6VXp0uN0dhR4TSDOVEEF
m8ZoTCfxaCYcmp00dOPej2LuVePPm48cGDlQT4Y0B/6a1hgC1nFUow6IbzcaGP2Z14oltHh2HEhh
I1pG9hy8wvPVaHg1cmQ/cbnSQxhD72N86uiSQPNMnCAxCsRSyBHhVEzWAw2wAh7EUGoi2Z+c3gds
HygbZ6l5ycyqn1mRv+JkYwEURmePkhFfM75y8hwHm+urMTNV6LuiQkUZDatkAmTyfYDeXc0zCDuC
XkKY8DS0MUCK8vbzh5DTAeQhCZ4XlIIqbaqatQnxa0K3pd4/xsJaiKhmxF5QQSyroaAHJTVzJzkC
7DUICjIB8XmtYq7o6LpJDeaOQbETeOYTtYWSSPFi6c3aTCEJfX0i5xYKPSkNaLCAd3aRmizRxoYo
Ul1JKG/G8OCES2/+WQPgNMpuw7Zcr/OVqqOgUCDLOvomt+61tn4MnHbh4TS3pWVPFdm2EVamLiat
4zROM5goxmcRbEgYrjvobRbhkj7qrCFg0yBoyTB76mhqqsdGUXbw9iQf3SKzdBeq0Ps81qAIWfTv
15dmbo+DnyCbXwIEgKzn+czZUYYnRWni6sojz2iBlkQvQcRW163MBEXgFv9rZXLFhIqS2MVoED8l
D2OQbts+dNO8ceusgdEfJSkXXoqXw/obboPsirpDINlyw5y4hlqg4VjUM8ifNVA7F6oXGdpK0CVI
cdYMOmeBs4v2fxdk/T4a6JAivevjWZm6DhufGWsstKlrFoJWeT7P71CM519DU4g5J9FQoFxx8BFx
Ihhr3WK8t4ZPI3qlaeSlZu1V9PaqZxS3aAC24cilRpUc/MkcNpCZ0ZOODpCvhPbPumygf+WOS+n4
uSmUFRvSweJVMX3TB9TsUfPX4+hGwk0GZBXFs8N/Xd9/l/4BQzkxMvEPRlNWhUgHKMg15KBm2aFN
b4fSYEJeqcBvZIOSiYeNOhTSm5Ux+JazTccnZXhqlvpbzYwC6D8KaEAjQTQ7TUuOMU3Uilf58ckW
uounx81uGiEafrssn5HvicksgaEEqrXD8qMRZK6txu7tVVlItKPdGHBNwI3o5Xu+o6gweJrC5Ryb
ZDVkG/Z28yqffn4KysZBCX9q4fOMvoXjxmSv/+H7qOyGLre8B6ZM7agXkcptNT2OdedS5LvzhUh5
boFBzf5btQb0zJrOT5gmYgjT9Bi7VfCR5wtO5PLz4LtAf9AB1Ah8bkoUGElWWHZPyiO0PjwUx6MR
8er6DF36eVhAs1UbCBFe19N7ONN7tVZztTwajceImzt3XHVJep/xfRctYFGzowH1UWZyVOvi5uqR
xI1jUotjiL5MhrgX9sJqXHomFDJA5R2pL9mOehr+UVYPFRuN8hgoR95A0xuNQNgSfV2eqXPHLo2A
gQbhEkjLTvdUUyvZSNKxPK4q59FxVk3jma7a33yyYQWHWrZIA14wZW+kxIqqEASeI0RgV8Ho4H30
f7Qgd8bJZdHbCfI6PSwkTeZ1EVl1S9Tby7gIYwDTX0reIYz82/zvxAK6oxpxDj2cYxkf0hwkvV3V
HOollZeZXYVEAkBBIMzA0Yj8FSdWwqEyixEn/VjVxUaFZryx9KqYs4CKqL/6cH8bTp9bsBhnvRPa
5VGL3rL8udpfP4Izn4fcK/w0OsAAKp86cSXIRzWJovQ4BM8997LbfRS0Y5B1hMgWikRh5PznF6iE
svAwSo41K1eBobm1soA7zSw0+tYATUE9jFyJybNLNaLRHGozOTb6plAeTHGA7mZSLry6ZqxIao+B
cyfJc85kHIGpJondtdlRcWPx9RU7v8TtRwLZZhhAwQXKrab4WZEODQ+SPj1WKlmx6HXE6/H6Ws+4
Wwl4SLrkXw1NuRdONmsM1Lk3alx4ihHf885YKZ2+Kmtn0xN0J3bL6uO6vZm9dWZvMmcJK4NWcNhr
2bA29XpNlqohZnwuuhjI1DDKj/FknIyoJXzs497KjkG5sQPm6rYLefrbR6Ghxg5vK4QgIAGdz5pW
NoluF01+pJ9d590OSiD3DN6PpYI6Kb36+dfDXGVZBrrEsRk+Kf0al0rn52YInCIHfhC0EoSc599X
Ewv0UptmR+sFD0JH3EWJf31+Zi3AxwI3RbhkT9ueJbwb+0ovEUahosoGfd0xcnfkS2nhuQMoXfn/
M6NNJqqMUaMmDJjJ07WePSv8BXVVS3KAczsWNAAsNCgBgLEnRqD0Xth4umfH0vlKXxq+cCBmpwqZ
Njz+4ExwwZ4vBkmzFNE6yY5a8Bk4BB0FoOAbLvAxZsAbbCkbdR6aJFwjQJxYoSUUs7iaHW2iuGqz
M+xgBYFezvk6VQaXIZvUFcQt+mLBR84NT5Yew8fMyVDZaNUtqtFIj8X4pTlvavlOhz/XN9vcAlky
VAQHAeTSqSKAziIoOXeIqcMM/GKzqHbor6e6/8EIzqNUIgQlZOqJ9RqPpqoK0mOL0mAN2oNRu0QI
mZsqWVonESjA0FMcJedA8IYSJsr23rYAcKxocHs8isItcO8pSIXYChOoJsm40ITAjVWQ2BvC0o3K
1NX6dCGAmIlIATzhyY8eZwgg9Ekyo6N6hi09sGOd9h9tpq6MsXQ7o3fNul33nfXt+trMmUMxlyy9
kCDAtNeRU9baUMVZcnRS1FS9U/5WUM0d8DcJXq+bmtlroHkbQFnxTJT+4PwcIRuLYLs1EFhY30y3
pQvOYPbzQO+hnYfsPmgQ558PhjEQNdbkmLxGjdcsFe7O7DDUU+LpiTc6Mh3Tk5LpTAlImefHmqIs
eGVYq0Wm+pynQYIf6TIMAPfjNLiLzC5v61JG8TR+sqFaFLebmmyTYWda7071M88eSRUueJmZi+DM
qPzzkyjGIqLnQRUUR8PODvkwruxuuNciumnDeuHq/18GCO6vLLRHFD6JLfFsFSS08YhgpIRc0iNU
/ACnfU8bZ23aP4Ze3wbA0spkYWvMbHKgxgS7DpcEgaM7HyITPanz3i6OvES7megFxTNra9gG5c52
FrzEX2hz8qJE5CHdEAAECNdPAgRROn0R9h3WcHxGgsRzwtod6/WI2qYwTr3E+DLDnY6UcR56URu6
RfmssqUE0F9AcvIrAPji5pCYv3YJhxWlFeu0E8d2VJ7MEjJC5mNgW2u7fGlavkUqbTU4H1n21dLB
TdPf9bhN0Yg97f2+sl3SiFWSJqiUOvBUWQvlqIHxo0JSG81ScOH9wkFzrZRuwmDHUyj8gL6WamTd
KtXGrstNHmlbGjTQAXVQHvwZ1a0b5Lmrty91JkVot2GYbxiPXLv4NK0HQwgv79lBAQTZJkvI4MXi
AzqQNfBy8VGnPm2VE6Z2y0Yc3ZeufwJByB3UjUC1KtuS8GYEDwZwmzpStEmSySYeTuuLrhGiKV60
NPW2RbhUnjM3FDz8ZFIPYPeFgIQ5KANldo3vq26Opll9JlbVr6r8wfKfN/pqOVUEj1hTBiAY1PmJ
SWJea32mixfTG/t1yjbXPz8zEF2q3gCwtfAWmIZUfaSVSSFY9ZJS27XLjdKXHklDL9Y8J1iqVpdR
4NlZwIMZfaWxB3DNSYz4fCxGRgd1FGb74gwMwtpbIradcnTo9zrZZfq36yO7uIWgO6/j3Mu6YCSS
p+Qp2iid0MxcvGRipwDsXghG5z4P6EKHiq8F9sy0/rlK46DVEyZehPYnXGvZreEgfj0yeOCxIVno
AEw/n6qxA88rNql4cejqV+0s3DRzP/7063JXnNw0RZOajRVp4qVMf3imtgCvXlzQk98+eQzovA5b
3cZv/+TDUfnsmvfbVxYIHtwpBENAYJL2T369UnUJuhqa5UuSfa+zymtUfeFUXI5AltMjxgC6DaR+
enU4ZobquwiLaw8PfY/XxfDB+ZKg0eXRgxEk1VF8CQjJnF7BYaYPQYT69ReF6eiTuFFY6abZxrDe
oAh/64zBFIiKoJ6gwdZFEySQi5y8DRvxokbrPFp3C1ft5XY6/7z885MF6QlJqizB55vqPirekiXV
N7nZz/0Gvm9CrgF6LegSM0XTQbUM0KyvFS/cZAdm2StVTb1A5K5SVgt7a2blUUcKjhdq1mXGdOKi
GqBhMSN99wIRmrHa5/rgsZvjY4hjYTXwSHLwDgPb+Xy6ujGMEYLz/qWzupWRixW92fXBAB4umC58
/6JSJQyqhJlR070wx63YA1Nu/z5y8tA/lQ88SLRMBoCpKwcbTWte6k2Fx6o63kxYo6jlAn8JZ9z8
24PufIbGNE4GlIwYL078afCXCP1wyCZfeN/NLDWOHo631Piz4GrPjaCoYEDMFukv1VHTerQRTtfM
vNnRSsXnf21MYJe2tlAUZcEGBMBXUfeOzkYLT/rLOxUWwN5EQlRi6dPHsJ43TRqpsFCwVao94jrZ
mPSLWXv0CItJe/uc4WWKYjighVIYceJ6SdPmSUY0+mKPZBeT1Ri5Sh1uF7zVPxK6kxMvqXiycAUK
iRcapaVoxqALTO0laq13Wmp1tbYCejQGx3ioKXLWVRYFGyAkVuUFJGWh2+rc8ljXdA9UYbZAfRYZ
qMcds9z2Rprcl3X9s7KtnySW1MEytsUaSubs0LC23nV5WDzpI9VrV0nypvQKRU0PRYpnkFk6aHaY
ltq+jDPZjdzp+YoL2TOHRczDGxG1YMLsj6xv+iNF1Rv05plHlXDTjnRT6WyjosFqbe3x/2x7rYCC
WViaV2vNRuR0nRJPM55FyTZWuGHVaw45XsdJvyVa+XtEY+tk3RdJsK4cxPKHMFgbwzbjiQ5ZHFZ4
YtB+m6q4Dy2ytx3FbaFFQFvrszL4wUian2iO41EbdWqgOFmEbxq925poHNlRL8hVz6nsA2XvFrlj
hHotCtobPA5AvfuiCbKi9n1jp16vPVJ1w81xZUGDS48Cj+U/YhDBBidzhV7t2iL3YuNHawdeDIC/
YBE+w44DCXYO/lt7l4wfcbNVlU1IfsXkUasOla1uaN5uR0d3Y6puFQXw9qDdDQXxcg3lDHW+BhfG
re1jGm2bZK8WuhuIhzE6CrV6EORHLpC5zTY1/mEMuddR6hl4/gRiPebdWsU8aGHikupPUqjPkdLd
jep9M/xyILfoOoBwkzzaoS/rxjDua+dbOz62GW7fMnbz5i4bN2n0pJC9aA6dtjfFQ85RxmZ1m1LT
H3IwKnn2BYjGGh94t4k5mne3bo9UuJ2Fq0qk+1G062FkeFUGW6ahaUnS7DKn2cSK6cKgVpHvVXgM
+z1VIz9K7hAFPo/mtjMjtKnTtiSqHpR8X+vN3shxS+gbQup1m39kXIX0AEl3RlI/d1HrmnrjNgrq
6d8U9aUmIPcK6gbj7wIN1ADW3qnjeB9FcQa1Jow5Dde0eUzqnzyM11WreaDy7bSo/dMWzyxcK+GH
rj2NPFpRprhMXbHKWpdZ/qIrhXALyMulPHCbpLrLs/2AN2oyWJu2OqT9jlHNs7PfSXwckvyxq41N
qqMLseV2ebZpu5e42/UGsmT8G36Zm2nqSm2+0xGNhkW8aqs72/gOFbvnpleaVRo5qdtmDEryplLh
cRx8KfJfVZLUVUWF5tX3ZrRV2wPKot1SQ3ZHPaRN7g0k+abrP1hFH8uMRJ5S4DgdqPlUqq9OctB4
5OXZXUqfnZS4ZtWuAfeuqxFFqqqb6GureW7z19ayVp1pb2rooSuKuuJtDnzsEI2Vq6JowaDrpP3G
nfeRfDpK7FnkZ6Y88fBY5rUnisE17B+F0ruKuTPGNVXuYTgBmq81axZv6sbw7BR11lSsDP7O4Xea
zrPp96F57qN9U67t7rOr9pX+0OtHK9wP/KCZKCCq98P4mXSvVH2A6sBI+t+RFa+6WLii1laB9Ycz
486IVk7ADilXvXb4aIK9Xj5q5M4wlU1S1OBrFs33OFHuaeoXVvMQ6b3Lmg82FO5or3rlkJSZW2nv
VcO9sRldYCfbvindSvTrLlMONVBQVw+aJwXtWcfos0geOf7tIvaU/FUr77PyoyxXRvdNwgg6pkvd
JPkd1VNM7jEc7sf6kNirlO9CY981b2pgrEa0uiMWdBHRjDpDjkvq0TsxW2WgxJDqV6CJVWodTfNO
TRRXR3d0C27MbD+D6lVRfgxxeJc46wgAs2OvrDHfoJbStTnqjXG1vIh8ndj5IWpqz6jDD2ZFHzqi
U5B54Cuz/MnhiasCQ6nat8KAjh0kzUQZemaerjqx1uwnFj2AAQ6kRbPvAuOuyh5qsdcS9G4+9BGy
i7njxum2ql+KcGWKXcYOkXGHLqktCjlpfG/V27rapHxPgo2IN+PwVLDnWLy2bNfa27Laoddb3+1t
bYUWFK4V70i6RfNTpfmVIGlpk02hbQLHq4ujOZYr1kJPa69Y91Z1T+gb1/y22dfkMTEcwHZ3SrN1
otileLubh1Rf28171KluoyEK2JLiuSaAuJwdVjkG54HRnY5NwdmbET6gp9l7WLwPybdmZFuzwtUV
PQFqipQHVf+F5/p3rvEdCQxXLbI7TcE19GwrracWA9rtQcOj1J+BMLvCejacbTQcLXYEBd7tUaqE
G8qovzv6kzFACyzajU7t6ixfBZpXtszN8h12eJMACTQ2Q6GuGtPvYgjuboUiL+eNwXaN/ZKzg9ML
14i3KDyM4rWpRt6g7MaqdM1G95oa+7b+MfInp1kX4aMTHYriVRt+WzjUxVuK1uHlqzrsO/KZjvWv
etAf9Na6j1PHTcheBbVU4YjzGUSSETqhQNaO3x04c835Gk2AaPe984WOhm4ETGwsPrPy0WnvjHhv
kXFV5c/ov0wT0GCb5Lmt+GuXjQ92WLi00tw0du6s0tj0Sb1R1S2icgB8BzPbK9GnoHcVon+nw+96
Te3CK+lLQCovwc2lj4Wb129t/d2GCx36p8HYV8ndmP/CXSGsN54f/oej69qNHAeCX0RAkZJeFSd4
ZhzX4YVY22uSyhIpieLXX/mAM7AHbJiRyA5V1dX+dBn2+57euoCjGjliSy8sV3DVVDrpczC3Ke8O
XnjvN2Xg2MzvLi7utdQ0b7qnIMnhXZTK5Q8h53U7T+boxM9h8NK1cDHan7f6LWkONpRpxx6mYSsV
sKFkPsbNFWPWznho6w8ZIby9Sp330W2TZ6Y0zHCSdIbpCvs7TFHqo3LHGlwOXHlO4kJjiElEyUFD
P8SD93V9kOJAd0R692nUV86igkTboQ6EznrHOcH76Ei3O4cs2YaBCSUzLNXe2YrBjOEceWs6tV+G
F4xewvXKVptik6G7/E12RCycDyX+KWfOrcW5scg76IPYWq7DH8c8134+RQ98eAzGH9Rw6eBcEv+1
FU42bSLdyYav/diqNzEXajl6PcBR5+yxe6tNOnvwaBiziNw8veoC0wV9hqEa2J5/tMMxXNsCqGA6
7lNmmsIneCievQtl90/va8YinRuxpiFXGZk+lppnBI6q7uyfgy0uPMQ7tfLc1+EVM0z9+KzqUpJ7
q5x03bCC2ZZ6KKWtvK31U8yo8O4nWCyi1HYLViwK0HG5zPWcGu8tXM4+PbbdNRie/FEUzvzch+Y4
jPZiVq/w2vFYRy9DcOOmmOM/y9hma/OyL+2jhbaVonKgMsdkB+xtwjz2riJBAtjSlkWVO8wFvLkL
2+MiL22G6X6K+ruXHzapYmzO4RDIbuuNQY3WEZ1P2JHg7vwwdw1iwFrGVj3Co6tqCabqEUj7vc2j
rmii3HMe6wRne1/SYPzYnCMmJowJMtoctuSiRFgoONQ5Cx7DkQOVoYE5OAZybZr02WDFLVm7x6hX
pdRBA8H4JPNg6wpXh/mgJR4XjuM4V2pPipX3Re366a8gpVlRGUHjac+NeFT48H5r8zW2r4iJUHId
mAovfqMvkWpLGT6LBur925K8hPAaUXOIGZgXfzSpQ64bskbsQiJg861eD+FUGPkCPCOn8Wc//w26
m+zuLcMe6q8ZNRANTwFrMm7XVOq4miHCSMb+rsOXXEmYRv2hd+/D3qSKTJmr+Andzx0hp1X/xV4C
tA0fLv3mzr2WJYWkxgWH0Q1rBuf9o2BjHtSH0H+J6Bs8ZC42gcCcDYUxWE2dvNTLtxRHbVCd+YXZ
D2t48Ehll4o4WxWIf7O0B099DNht4uBPSNxaELF5uPyhTSVlAVwri/ZzGIFiCPbrjozZ5xsIi9kb
MmarOYhAJFzG5bPem1S0uUnOjRzznt/v29Nm3zZ6DmNUiSKzEy0FjoJf/OqqkVfw+0ddEE9mtiu3
5ShR9NMR3cfrHLmVh29HHfFEoyadGifz7IS6LutMPrDgCJeTbG2/R7MeITLMnfBf4702w1Pjlv0e
I0+feFL0vT0oVJJaxNd9PNEWeYjfN6EorcWee5LuADSMw3PC4nxo20yOJB2VTH01YDnU/mHiAz5e
vg1R0YKuaft8hNNcbZaSqaSYGCpFit5QUq8AqpB7+GHoO/boyyAShcuJscs03FH8x65r66FxWFKQ
ZakwPzDhmbxbgtyYEISTPtb3bOGFwI0BNl/p8XuDmi2mb3Kd0mD+8GDpMtI9X7m9eWNy8Yd1zZLo
Ge3VhTKGgsbHhyFF4o4PUvqPRp4C98k4No0TkWrnVclrnaDyr2GEek8bVIUuzYNpPk9999RPFOc5
lvdckiqY71bns0X53HZhOnlO6ss9SwS2Itc890agTXwXX/1iq0b9Gcx5CeHCCQsu12yZFjYTiU0p
71JwBHnS4xvYNGqbNPFwwib8b5/WYqtaPd1DH/2627pLNXpPhgYTNkXHve2PRrdp0HhZN31FBn3u
lLa0Rn/b5aGIGerv9sE4tw5lgkiurXzEhNfXjJWRMdPpVKv7aMdvaMZq3/1DOL7/Ovq0s8oHFDJY
IfOof8d5m/VZaSwaNG4+1yiIVr1dpEfe6TT4IOwGLxtChp7DfPXiU7p7YeOxCAdbjG6LTOqlagnO
/rzDH4GilZ3PBD4uAX4kHqa3xnm/xNXvKKaW6w0IBpbbYWhioeZg9v5DxXgcPCbvFuWoM413e9Kd
e4zBiREFh9wyTLrilmCMFi3sIsKj27+JZTpPpL+T4ZMvVY/Cvr+ODf9nwuGgw+hdj7+laFCy6JO6
cDzXe+YJc/b4vwS7mMD0PQfNXFIdpYtHU85Ct4RrVFzUhPW5HywkH9EwtZ5YsoagOuGdfu7EVAzo
P62oD3u4VWLe07Z5GBQOEjCMmGvczeXApfnTJP2VLoOXj64/pkGv//qTLKSy5KLb7kiGKZOdm0aY
cifoxrbuPVQv8dQWlL5yKtKlbsraPg3zknURMnrfYwOYw9N4INH/2XQhJmcjq7oNHRp8iR67cfiA
lgck1uDmesT4UPzE1Adrb9E2FNb8mRpyxfe61ZPJhlnzjE8uy7zRmW0qet1/m67nJq351L76mx91
1d5P7j32xKBn2KPowrcVQ82dw382H3CT8vUbU2YHzjIy9aYCTY40xlwU9h8B3ufz72NhM7QK67ri
DYysbZGd2NeC6iA1g23iOz0vXnAXrD7JsO/0GeM0eFhrb95bVwAJiuqpgp7DirzROjiNbR2/Ln3j
FWFnqgiap8DQis7Dnd97R0prHF7yMO3BsSYu9pmFywq8nCYHWDQt+RZDsIpFDUShc0aCtdgH3NAl
mxwoNgbx2lCGGCgEdOsbRlFc/zCGg8pdFTx0yQ4kxIX9UR2Lyyz3Ym7Wk+PWJbxgYIcpP1zUV9pZ
3lqI6i5yXG+RwnnnH4p2L1jkmk+/bPz6dx3uBoByjKTYglHGKnrd3PHLivltcP603lzOkI9M022i
FhZSuDrtKwY/UrzW1EwXrdBhxIee/YgN4zjOaUv8dMHXGLb3ZIrTxm2KWD22M3QiE5qXKcemv4IO
eMsAl7o41WGd79NlQ6eSkLsWDQnMFjJbvzr9X6s80K1+6rMWx/7EgilfxDXRgNOUPjem/WfElMHq
uKxVlBLIPwMVZcHkVvCLeAjbQGbt3t61oTEZw/aYvR5TGT85AiWfgzAl4pSF3mkbn3fs4m6Dc7zZ
M76jn6rmjtuvZDsbicYSMp7X2F/TJmkK2A0UiMfPm5jmTI3rM/qOjIXHrn3jZMGhrnzMq+3mr1hY
NrGXKPiem89Nhtm+Hr36FoUnNp/pdvbhWAlvgZSZEwlp0SVArcAWpitDi49lgVuuvX2+TV33mgz7
dz/vGp44R3+sj8B/S263klhatO2XP34lTdm3X8t2BpkbB4Az9v3s9g46Eiar0DF/sN3oIPbAr+B0
lm7bdlp5XQFEPlI+fMyNuIucPzp64sGIvItGWRwX8lVvPTb7NFdG+vZI3T7F1BeqRaQOLEo2FvcJ
xbo9NbDfoKZgPChXNEjR0STN2ZFsLUIPSObaHKY2nzvgwKRgK8mmJvjZOfn4fQ/rzkpZ/1vcfMLf
MvQ3rC9CD1NEmAXuvee+jnIu0KjOU97Dc7fFmIsPeIruTtrzs3EvIX7FFVxy0dps01x0yk171YCO
zHeGtoUilUyIPgj0Akbc+LMze16TobTAGtTopqb/CbQ4+fY0s3+JNplN3Gfq6qsVUWo9WYJjSZMO
yG6DA/C6d298+my6t2SyhWBYHjh8dzou5vYQ1Efm/9m6yrq3aTgZ/2sGXquW+55dhQR+8tGyZyd5
pZqWm9WpHrAYuLHlRhe8E6haZ+CrWs6lz1nKLeTm+j1w7uQCiHn8CboWq+L9XIBrbRXag6ROVSBz
3OppPZquFAwmlBvHJuPzxi82WEuOvLoSH33LHaHHjrUIwqYke9X6hbMfQ3SFpK1q9eRCumfq8OQ1
Cn3zHV9+Fh2+jXR5M7G5rqv2MsxRnWxEDhxgQdgw/Nbu2PRz4Q5sRxUSVbSTTwZrDR2yHxZcQ/ha
vK7zUl+bxXtRTVvAE7ro+ZybvakiRR/m2D+jUP1dj7sTTAa413Wwx8m4d/MoStmHRYIGZ4AWamUi
XPN51UN3aPzhgRH2yeY6Al63V1agMWNRnrQYQgNAsjT8NRkppKnxhOVwfn8hMBDJ9N62cKXYO40I
A1F0RrdNpiDRjj7hRR00N4GzmS7d9gDb0duISYU2aF/M3D9vsTx1Fiqhmj8PUiIJ8F+9kKZ/PItV
d8viB3fSx4HP19ZYkAq9t6mU0aEesgQ1uA+E0k9y2c2HmIP6ddd/ZNs/XGfE8AutGNYHpNZGb43A
JXKSbObTQ1TrYxcH+TL1n7uM/ljqV+vMXn7x75XYA5ztS5LgrZHoGCrxNNQOTKk9/9yNY0nrqc+j
cboQ4cU/wFxhJeNXSzI9utDufgxx2KaeJihgff/ehSsMMD0OVmGt82YkIHRdUcGsaXgJBvkS11Br
JXDXoeq8kRoPuJ0uvcHgZ9+HXtqFycOmFP9qpA8lq9GZS/t7404oGE/a+y3CyT6PAHII1HTotboh
i0ZkrfDZ0ZfOfmvapzYK77BcOlVqvN/oSN4hulhztXdBii0xbrYx0PHNVOwc6A/S0bbGuLs9vPX9
+w5Wxqrl1zAywd2wNWFGhcgTdM6atN+1gzO+r6Xg3fu2iyroxbHWyzOlwI27q9+YeyBCl1rU/4/Q
iW4+8l49B8Q+6MB8WtgvYEtmBGZBelkAciRGaJ9rlkVsCrOeO0uY9x7rynaGTXcSQgC9de5fTuIy
JN2Wz4rU1QahWy8d/Ay4Lz/xgEp7NUW4+EW7OJ+SLV8E0kbr66aaNj6Voxd2Zzjf7pk/2eju1+Y/
ZWMTlNHa4NUJcagpENJkLAE/X5LVCTNp/QXNanI3s50iMIxJHs/kb+T7XTH5c7Yv63Nv9Is/zKcQ
14aGXxPA17GOywmn2QvGYxu98uUTWzlIZi14vKU9wAARbkTMU2c6kKTo/KiFk4yMvhrQPr12Mkc2
QSpd80M8p2x2Pw+86bx08EtXH4H8q8IYTYWbLViMMamuHKIlI8jVwyxy2v02ZYhOADhE2HY5csHL
1mqFhTP6hSfTi1gBCDT8uA3LitBt0PrW0wICy5jLFCk0cZZelyh51ctBz7jNmDkZ1zzGzHM9oPj1
/tjtdcOcnHTufSDz2IdYrtNaxcnn3i2gH/aj9meaMwdCq82Vl14TuEmCsl22AzDa+zVUOZ/DtSAi
ysD+HsYGHxqQQ5M6SN2D6NLIHw9eM65Vs8s2b2FIhA3TufHnq9Of3OgcsNcaQ/kbiC1n4Zm7JHe7
DYoREIEDexMF8XSb+AXatdRZF2TYGEtKNHSfuADBan4gx3iBAjpMnWR8CMP6lcyoqmL7zxX02W3D
RzMAK0ucQWV4bAr6SlCT21bsY19w7ztRczZCXCq87y5C9cwzH/CvYXHmhRjrxBexmInU6Ho1ckA4
oMfY22qS8ZwxvX7bCehxM5G7xvmAiC9tp73y9qBKfJWGzFTzfK2Btm/keXFvcY/kyW5e36AIPkdA
LofdFIuPlOTddb+EHcCLSG4piT6n/Sp7zIO1cFXqSMrR5yvRqbROvC8zOWcz337DIraNtUhoYB9X
8s1/y2UPNlnge+cfFvECiTfr1zXFbUjN/GDIN/MemO9cofq4jXq+rovFrX1JuqVo+qWIw+dkGjOG
t9UCnQkKGHGhrEZ0cHMPKSNgn35yjOs3xSrlXub6s5YAQ4DYaH1M1LWtz+38J+xbwFdj6U9byj10
1cFuMx0B6XeHTGhT7sFYidhW2i4XJBw/JVCJgKVHVphQW08BqvYu8dHstr+TiWu6iYv3m43a0x69
AyU0uAT1fNULAO/51PD3SL+p7SvecLABY2/whEPbBaoFRYtBJ2ujUmmnhIUUALgqYO79L40sUSjD
ow4XMAJQGX1MjrQlb/FeYuu52TicB6z26TCEEKPh9nb0RqPMRUuLHZGlB9s5dGQqFiQAJvVdQJ/B
5g3WpjZp8VqxC77/8X1xRMX8r96iMtgMSkQ0TCTfux7qACNM2hDuA5Bk/BjzffjBqY3AzFCOt6gs
4hGaxQaHImjAjkYzvsreYCO72LMmme3ffhpmv2B7CGjDDdeIViHwa5uqHazBHEtQvtuCxLGtUX0x
deAxDOxT4KDaia8zll3MaQOLOJHFs78/u05PC58SAKotlj8RN3DenGWKNwDEUYSSyJOi8Oyv2Le7
READgq3+HhZkkMmkrOF36NE+yAiAUOjzCuYLYPvfZkkufIwy1rcP21jjSV8lt7nb+/jEY2XtkuM0
vm7rxyA/k74pzYRTst4L9rdbQIC9ahze+hfWhYrCn+W9jLzHgZNTPUb//GZ9XGwAlv+086eGIZLQ
ReHfZTk43gzjKk9Q+Z4IZiIwUXvqHAoAWorKA5viEPOCJcYvWt+PcNE0CvSXRUsSZlgVno7LD8G2
kWH5G/42Io7IVbsCGK8LS5dq7sRTjMWhaY1EBeSoUxD5gzDVeKX4ptFDD5bPDWD4C8xnnZNsMb8p
PkTp/WnCqgGOQJKtIPRDtU+AmmsfUgPw+q1PChfrHSGIR5S6hhKLN4c7woBIeXFmwSRqHuZ6FwWc
QLKoOQ7R2VcxyHv0cnXUHyfB39YxrECYKPEbgk10xfwIQ8fmlmGDZnFzGZ4nwxUz2l0KL3mTXZO7
a38bMMkTJywfwj63+72iT3IB/SjPHeqMXfI7Bh5BUoBqYXJc2qWECWaFjuOSeArMrCtU2mqQugjH
WLT5Pc5gXQlq+KRRe4nRsQtz4rPL3encar0A9GdzysCkEMLuUTORYc8ZDb7bzn66XOQOGpBAYcVl
Z7LVBzVHghzuJ+VvvBrHrdi8Hq/bNtZ7wDqz046Z0wR5KZa4VOarBs+3dU+/IpsapaE+1MApNnUB
OpnYDqqMpRQtFo2jYnK7pNfPKtyCuBoxj6mQbVxbyHm3xTI6EPUowBc9SecG6oCuz8bZHo3oD7Ua
jw207EbHn3tIsxCtboeYRJjGq3QjKOJDgLTRPuVIDlfRuYb+iTpQCksj7od9UEdRT7/mzKo5dyL2
T3QhFUai0KptQZIG8BaNZVisc5x1OFAanwqCk4Lz+bLHMfobsv/bpLmbLSZc0s0noZch16JOjrkD
UpD5PHhpLeJjzTbcfDhCk16/OtN+wtbBL7b/a/mGIM3rXweJzbsS6axPKJFJkk5Qr2KXC9aIe2no
h8Obi0vCwNaZ3jLceKcie/3gzuSJ6+1EtHnw7Hg2nb1nTB38ZX+PF/rW70s2Lki5nB6iASOQgi9H
OFMj48PEMam7TwfIesPo2WcLSAWdJQBwOx5na2DLZWOV3uk7lf0pRldIOblHKBwwA7xmDXNg3538
TIl3mVfzDCrw7KL8b7h3j5Ht07awQoziRqPtyTL/iiYM1zkusXQKobj/GwpGixo93hjUYKqC1UF+
FyXIqpJCGzWuFkdwyfs4hhdgfV5qEBI9WiGzXpwNmoNwW9GOjpjwaWhOohFs5kxl1gDOcIxz3mrv
ZJwui8CeEt38dAP/mWT7ubkoppBA5oy63YhyArChHgZEwWk9RZxl+2DLhCo0RREuP/ohb840AN0i
YEw8NsOvG1Sr1mz0WJx6ZPzx2/61Q9Bv5y1v1Fb4ejoG8uShPnXUA+NotQd9jJHUxQMEhiC49qWc
VH1y7PQ60rjOV4/i8jCDYscrBw94n+3OiY+xB0wMwCZ9xN+tP0JcUA/1EkQWM0D9iedxQK5iTgB7
Bn2+U1FBbDYXCOJbhkn8rtydoMuEAam7LPYcY5sZSh784nd0ZFoLOv1rE5uNrsoZvpDC258ji4cz
HTASk4oOqAIfj3qpc1iNf0Qa/BGx4oDyLMwlNBkBj37GuXUzb02ytVeQVukSl++VO0OFLRsFnB9x
TmYo15yvge+nSYde1bg+xAF/IpAJc++B7zcPq2Gf4PZxhzR/hqN71UQQdk0bPgWWrN+F4ZRFFoRt
HKBv71IL2Fy7UWEx8E4myM8WB6y4qmMs6ut7yL7qp2mEfM1HCX23RXI4bwwmHoKYTGNgCd3ma8Jl
zoRTDMnDTppc6vaRzfTA5BqCWvdMGax7XQwcJZ2we3QyTcdAujKTx2Q+UA/LcVty2ihQl6UjwIR8
RPGt3fxqIL5XSHS22bTXUalp2Ge+x69jyNIgkPJzZvN6g1OauG/FGBQkWcEoMxvbvsBm3LYcdwea
o7HjFTal7QdtdH+c2Tg9ND0anVq75th1Q3eVRBFkqhXXbbIt5OeGFMrj3RGjVSiWEelbTP04e8r0
3vzFIjbsKCa1fkfV1DzEa03vBGwAT2xVqj3VRDjPTdgAfrOMdWvB7cCDbMRNP3cagJ7XaYlQErof
S4CyRTUMIgsZBqnToPV0Av5mf0M3aamq2LALTAwAEYSN2UtDh/4gOtPdU0GaYljdZs+kQb7wMQKa
zsKYE6bAlyLoOprujbJ5s6307IUgkiPJp6JPNJaaxa5ej8HoSIAsoSqxNihEGBYcawqCsAijLSw6
9PyVbGN6nHj7sU2JW3ZLf1Gd2CDcwyquh1X2oqDcR/YwQfgmR/8+QtlVGQsZGfzrBoB89Q8A/61i
AcRkyudQVII1PY/RFHh5E+CfSE3o7jLjob9mcwwJIVwelmdt97AwXoz8x8f1nxNihszzuASK1joA
xjTcFkO+QZneUh/iNDxVc+r0rN3MDVG3rMDZymDw1+NkdzAesgXnkcrNgNahkjt5Q4FhIze2qfTE
cGSc74XHZlU19Dc3A/yuO3WImws0mG22QLbmuP335GM/nN/eRggsMO2UT1P44QxXPQNBmuHOOKI7
bWrh36ltvknrQE0qoUQevqkY63eftjc5wH13du2vLQ01qb93CgkcWwGWsLuqGg/ZuP0TpSjbbOLc
x7t3hkd7tSY/s6PyhP/1xjjO7bJjBThxijGyx1a2945eN7Bdfi5H1KV9M88QNeqb6Qc8cA91qIvF
Xw071qspRzhu4vqDLfLCKqnlbd26lwYL22B0kkFCUwV1nKN2/MabdVK9ArQ25sy25T0c2p/J2wHG
OMmxiaecmO0uqrunEEA4hBw9ByyhIf+Jz50yf82QwJUUD8GDCCExmMRz8GcbqNJ6rAHOnCF+G+gI
dn25RYQVjhXluIl/EBNsCM7BwdlNHrrjqxkbBVGget3gLAL1AmZE6bu3YKm2xoAb7Ft90AusanR4
IyEu1qjAlcfjD+uiVynpqQ6X8M7sQwAdWTiW2EXsHWYwg4hxheAc23Wx1yewwRWcW32zMcPfxSHo
bL0BbeNEkms9hhD6MWc/9LuVB2LCVUFDtbcUHfMvBzWNXXIh0L2lmo5fgcOu0gkLjs8dhjfVqGwj
CtNe6AjkmMGZo9ohLB2AUIstTDk2DrIkARNAMreJLzMAOg4Vwjr+G4A5CYFTT5zS9UBNzk4OGX8a
b0cTOpkbaEhu7nkgob74nIJHonThuexinKhLwdgXMYV5pNIZi9HHEVW1g5NGBs5CfCPYblVDG8j2
EQ0ya2C+tUEIwsQZIv02U2wy1bITH5CgkBWKtufIV/9I74wllMi504tn1xd3spF5aNwsCPfUtzwV
yQWTyKF+bXp0SNI/8ZGcff2Nyjt3fYh16pA+zQLt27ppnOCVf9vagf4QS8T6ueny0QMa77C6cr3h
ZskMeswHR4jlDTki8h2iXdbUQy4X1E6omzYUYCjJMo7PFPI9Q52B1hp7PJgac09Crxr46xNdltug
0AX5A8hBJN9p7oA0oBsxxHlmGAz1G/XKXTyudZsRhCH3a8XwjOUr+2OwNlWDcise91wR1I5ylxvu
nhtl7W9mQNx52nEisCbwAt8J9Gh+nHYeJL676y7IcpBRTZbqNMK3gQPA1Y2RWTx6XOP5uPmIqc0f
HDv4hoV/Z4zmBhv9EAn9007dW7fW71jx8lyr+Za4PM4xP/xAHf2SiPoZEfhlFp3IwloBBIUeLu0p
+WxFg7HS1nufx+HkzGuXAhL8Z/z+A1RQdwj6IbM8OG4YbwC/gOO7dF147Vzk64bG7KEeMM26tggR
UcJVCted956FwDBQ5hXwzdt/l3BBxrqMZReidKghKIzZ1de1l44EI71B3NS5DJd/QLEeFWJSimYO
wcGXNF3WgKRh7XGw1S5mNKx7aFFu1bNXrb4oalsf4HKCrM/LboeUzq3bPw2Jj5Gnqq1HL7au5bL3
n1rJ00Cje7XTPyYGJQ7GF9Ut5KekMU+Di65Y1a+u3+2A/s37bEFqJhPNYnfiACV/NR0kKHHW7nkI
aIrJoOwiW4nWLw3qnaYLi2glHzA/wKIT/goQPdtq+kpHecR46EMj5i5bEzkhlUSAv4Koy5zOw75p
/rXK6QZ8AS6npE5AZ2rE5+iz4RMF0RW/N6pd7gMOVDCq33hMH4zdcFkhJGczJP0je4ITqsGp8i61
jIas7lwBn42YAyxux8cuGCKMrzXrgQ92rHobQ5MBt+kyilZobaCVRXe3Ps+DwPJgfenX+GEUKIgg
KEetEbQqJ3La8l2ij1qivqrlduJ7cNPQXdNR//Soz1XvlLZd//LGvu0OptXFmHcjBLEj+Lade0ec
miljdMb4mYMGKGLwhBHAOuQZg8Y5zuS1d8XVcLeaveUxZtO5iUnuzPHRD8FNmegFKPJPM8HTduTs
W6ntpsfxvfX6F2BZ/0sWIknAfOEiSwqyq86Tpi3F0PxH2nn1No6safgPLQFmVt0qS5aj5NC+Idxu
N3PO/PX7cM5it802bHh27s4Mjkus+IU3bJSgey5wIrKM7Ox45qnxwV3HXLVlNu7crNw2pv9Qde4t
rYzrLJfsxKImNgItl4zJZZnUGJ+1pz7riS1d82zk0THp26Nhwr/t0uCeqGWX6R34qMSl8Oh0k81K
BzrJHpq1hwQVAJpQLD2bGyOLpxqrF4HXrKS/zczIo7wcO8+mMgUFQaWTsbsYka8LzzA9bHIHT1xY
Stt3m6AiggeSqS7j1g03YU3PIJKgayPFfebU+EwwDJAiNOqtQYC0DBx6ohHvHBh6ET0ifCaOY66H
6z5EcLTVVCAa6BLXz3JQm0MSOPZSjz2KsciULngaO35KGAdrXR3HrTF27gn1FlFve0+1CVajFMCs
bRRw5U2/ap8IxquFP4xxuNJqsCjncUjyt17tKSVT4bnReHYseCuEB7/VvvRWXJGO3FiQF6DCZd2z
Fd+kYX9TghErceK2KMHwuF/EIJIS9DbjYLwTQbsyKnsTCG/Xjv6Vazw23Jup06/66uQ5LVPPMzIW
HCOkDxWHVk+0Mkr/vs7CfZz5q5geuJuRCQqQ2V56Z4p0g5Th0lPUnbBaWDUg0DN/6bRi59rNIqfB
Rfx1pzG1XeRsspruOni/cOrECm1rNu0OgNST7fk5VdvkVlPORfYW586lTHrKaKBpUs+9DQrF3SVG
sFc1ImlBjKgEZ44goFEEOcmzqqVdUuBMQgBoA0VDN6RaOcRiwgN2BxCdG37eUxBnJAwOz+a12/Pm
l2sgpYDkHzL2hn4KqZwTZMrOWHj9MaGG7WUKBYV+iQDsAvdYCqwDu15sM4fHtPgxZu21olybQqMH
5C/7KtnHxrCqLZEt0ZBxb/O4tC+brBBbqbXgLQZ3P/rFQwAuBXXmpa03KzeG4wv6s0glz1UC/SQ4
ai3CilEFtH4sb0mhcEmlv3fhl2VxHnrclJ6VQAG5OlDN/jlaGV35H4MRAFBuCDa9deYAFBLJNWhU
8Nw3EZjLnmaU37mLXtNWfX3qkrsMqyGRxydPj7adC8up8cKlGqevBeqaOMEZtA5y7K/10HruDTOg
KmTnIKWdfIUTpdj2mXlE7uXORusTEBMF/YjYM0hqluMXGsqbuBFr1YcUlB8ieAuNfhHnD52XLUVP
Q6an6qdMEaq7SLRo5dkXdZfgNULYpJVboxH3SRVegX45DBHJfQwEPmmKrUH9oVKoZWbQzpLmMHDz
D/19Tee+GwAxcvi0+FyNe2rfawmKviwOxJYUawCKC5tabQsKnI4FoVpJckgbgsC3uDWAB7mpsm3H
am1BNqNOCdNiqGliETgmxT7q6x9D3i/DzryC9nylc15NL9+5Guc28h+7sqL84W2zoDWREP+d6t7G
zuUTDbRz1xfDwiv8EoAn5gGy2ISOaazGtAIZFCZHd6RNN/AigfKWYF/75MpT/Ycss+JDQ5q3yPVs
AJtZ8/CCYHOcbZjr1Gvcoxv6lEa0pd9wB1XlvZV49qIfoTE4vhsusxC8B7IrxPiFUgBwAkVtKZCc
kBYIl7pddndmZt5gdLVQzfFiUJwLGTv7wMxK7gHFO/R0FBa+2lQbRYBempoMTmM2pArKwgBzMprE
5q52oQGMqX3v5KlIT2bIXS7Z65ORQbouJy6OooFC7a/yYdibHXjCyIWKp9FAFlnGBlBSaBP+ltLn
ctCooIQwCwHBa8XCgOWJXP9LDEmqizgXBpQjY0FO0C7MXtxglQdrrOSBzAxBZpE258gLzyLILJI6
H/pAeoqLfqeVGhCa8EIp0NrPTYr1JMVAcrboVR9aZVjHnb8qjeYusNUn242PmQrPwPLAkwxSVMsy
kIc+7K6ArMExaWpoQwgmt65N74n1rOs43dA6Rz9UqrtS9EQA4iGlZQ8PiOOhNjQ6G9VHPTrz95oe
D/gUauU6Vh3atFpUBQDdfBhcJGUEJ+jDBxGEK6PRyztXnX7KCAlj4U7EADNVlnoz5EvPJa8guc+J
U638fswb/afwibmrtqKd5nJfslZASp0KQPTIFeFsirGER1PGyioj31ipCTf3oAQPTVLedLX23AZA
w0XMIYl1faeYVrcM6yylydqEa01hscAp70wPq16bfMSjeZkmkHQXlc2byoTIqXunNN5DFnZyMRYW
3JosOfgCvC83TLqqEiu4NHXgMu3YiEVjGrc1VFVRtnvf829RvMByOB8fyTt+BmF8SGOxNFrYVI3m
nNJwxChYVG9QuyQZfXw/dceWhVdc1KJeKcPw26cRROkIBpeveDua8OmyMlprnSuiufJ97aR2xr1r
auLesps3gNGXUVkMzw343Scl7Faj5Q+/yc7sXQgoLFlWVhStZSgmhTyv3MQogB1NxSro+xRFe5+J
lGQIUyCf98oXPXABQ1YrKh0AR0Kz+qnDCuEayjEepxq09rr21XLjvdemv3UK8zUt37I2NhSEQPZV
dLT1Rea1T2roA2F5LRyohhXtCtDLlADsZVu81NaFqm+kvtHTqwSuC3cyEB0CJ3GdjZct2jf8n6lo
URK19m11lFq9dmiJAlxY1joFRzt5GZzx1HreAdbl9QAsizCrDK4qRafoSnzNlBIxXQVMhdlbC0sF
6F76IOHLGJqN3hqrijpmLJ99/XcZBevQN5cm5NL0l0V1IE8enJjNoL/k8iZqt+gXGuDRuEnjMj1W
YfdiBndeGG5KoLClnsjrzLHddV0qF0RhQNvM9Fc2ZsYy5KEpKbEU49Z0om7vpySRrmntFUNdcXQ2
fa+vQjoZ6LmGqIcyZ54XvISQICjdbJyICa3szjxSpgOoamgy+lE7fn05ZqO+l3XmXFeFViPkhtRW
plKAt36alnGhKfWRnO/YJfZlnWvrHrKaO6RLs7U3VqL+HAWQ6iowfsp42NCE3bo67R2NJ6YV8HjN
bNFY3DNjoWaH2IuruyHXxXbwbLah09+bY3nRViZvf7lybGWtpv02lzEoBmXRlQ2YhwYoC9yPoHHO
da7sB653L62fwJknez8oKLVQwKktKmTa4N+mVn45UAKPF2k/KHuNe6aKlV3sOcs0V/VdmnQE5WGX
HG1R7yzQaG2v7rTG23ucDjemedg2R6MmTRdAjLhQmS1aO3GvbIVIz6IyetAuyriF6zLFoeXz2CSr
nuDTLHwKfpQgzejgcyvoNQFnTq4GHquiNMgj0Mc29BcCab9IX0NHKRZ5aT76fj9ZSQO9dY21Pciz
FTYHvcs2jUq0rkMm9cNL3XQgSJfwjShhxfrehJxL7XWjSrn1imLr1f7eIG1SRLpKvI0ylWVjArse
moW2a5O9Hf2KhX8uE3GPvemd3nOnaa8auOISZnabkZ62mn4nw+GcJcF+oJHTFzoE/Luel5P+3sYe
x3VcVbdSqy7tECTqRJLMqEWcxqQ42v5d2L2mcIO6Cxo2XrxS69+le0wtYHZeSsrLq+Lo9znZOo8U
U5remP3Kd694iAAmnEpSCxrF/GuPpD1pb+z2caRZUlpbP9rK6qenPpVJfOABDbVHpYivIo2wL833
WSKf+x4qeheeQVEdGiViLuRJ1OlWKD/zyl5ksBkKiLu8cwuFOn/DfTvIYwAsNSxoSIvHKsp3Qv3V
TiDUprGXwEQtYr9xkVnFZhDQCAedt78f1yKksx81Z2VsL9IM/Wo6L6Hi3Q4RdwwIP1v2C2krd2kW
URy2rrS221atetHE1AJyT27UAEgYgESlgIRID+OBni+wN+mfPeec57DasLJ7kPhT9CNkvtfAQT1N
wqQ76spGRK86NJzsqU4AFC49Do4O/MKt7LVs8wVaspseIWETI1BN4VB1BaIaOgzbFiZUe/Dp4TUg
QCPBToSwFpuJC/Gl6hd6Yt2DK+BP0ORV1Pq1r+kPWONtMxa3eZS/SaZbgpbJ0yuDTzOqrW4fU064
J3j+tkly67kvjuWCKtH2g3bK0nbZhjh9k0KB3wqFswQf1/VPbmksEUcEFAJsTg02XsjvB1wJOmLR
mxckuEst1talc+vnvzRdWzvAq73xgfrzRqCgoADoC5Lj0OlbgTrfYClYAXPxK+aFhWyab2WXcHBs
G+ZkoJ4yA420wYXsElKyapvfpXHoin7TOA9aczEKIjW6y4a6d7ttYr/BDbjgReIaqt6K/NLsPEzf
zNMIZ9K1f1sCipZpLVr5ZFDkoiZagpYag98BeBfpu6sURJkczVUeF4sUVrkCOCemRmGB0NOBSeW2
vuw8D+T/WxvWi4zlDnv3xccIsxLFwVVLilYtvFJl7/aU9Z2fenrszfyQw9TP6npJbvgUhFTPfGq8
UL52vTOsYvB3kp8MxDejlt9vuxj+MZyWPvmhqw9GRBYc3oC7qiIFTIK9bPQHtMy2hCpkqocQQlu4
H+xxHbXFyk6VRy3yFobxQ7fJz0PQUw4kSMiDFiAbPFMm/YnGuBdec0LNdGd1oCuoxhXda98LwK/K
qhk6cGAhvAxeh/i6hQ6vQL5rhkdVu++1B0QIoogZisiQ/WhhTaYeCr0wuryg56qWhuqPysQJPW5f
nbLe1R249VLSFaecpuxS70nCsifiWOjqoxeFG8DBt65ugjCzPUAYUbEtG+0idoiWyIlXXlRsNPlo
ecByPTq1w40MprbBoTLgfRW7oUqvIvJhHpODUwLBc0bvbtSqV1WRS4Vfh3Qb0LnXxjbA7DwOEFUz
8z4vf6fS2lSa/FGlilh1Y0Xtg3yOKuHKkUBJrWybxe1+CGiWTr9kYlltLei+AXREtNBCl7r7IyIl
wrrKdYBOsM3Ta+xidj0pmARBlyf+InL8bSKzU94aP/tIe4oGjqvOWQqfjdTcKq5urHWzISYZjH3Y
/3Bl+FSE+ms3pmgnSOdaK8K9BetO8IoMVKtDg+e3NW+NTG4t6k82HHZN8ZZxGmzQNVkUwj+2rb50
4mZP5/c2dVuQ6o9t9bMGaUT2flX4/otSggqtktdhiF6tsbzyh+wl63uoGeTkij2RJVp0Omiz6bTh
CtwTlWA7dUDjcXjRJBE0HKe7WLgHT72P6Em96U5VQL2yz2ChAqRDzoJCZOc8ODaeCvCkQgNYCIL7
Xh4u8y5eacm47W3ag2V6KXpo5YW1jwtrrVD/6UcaerAH4Fj7L0UDlCjQ07VPRW16F/LpbZDFQoHv
p7PDOzBoAYowBN7c/S1+Z13lr5QU1lYIINtytXhpC+/HIHoKrKG7q8foRVFGkGH4el7R4rWQtECC
wwCM2kcGHUD4BcI41sI9+oGJvmsfOhN6q4Pb5Znlj7bX9kEGqsnv6RjQVnX1hzgrC9pcDY8NCIPM
ak9VbP+yJLXLyFoYBdNMSsC7Y0fuBV3XtcY9HSf2mqDjxbIhFnt0MfQEerSe9xelAIueu+PSVX70
3UjGTko0jOq5dcCz2115BFl+7ejhLgr6a+m0Ox89B6RJN2Mjh0NajDu1dIAidDXw5dAWxUWpZWGz
CBFyaUMDJgyFHiql2qqVRgJ4OLEQkrGI0qX1y0rFPaWhVDw1sKLtyKvXcW/UqyZWgEZot1HYD6DE
R2UiAN3qiQaVqatOsu8RdE8BEeYi522qQIrSlNzkkLNSrdilISU3UCNw7atVY1JXjsHWukgE0Jz7
4SOsaQBJaodftqL/EKSXieM/4Mi8pjF47zje0RmxT4Nanara0WBa6X8cwRosSjO4tVqwitIiRLTj
ZZihCubZq3h4yPlvIqY5bN4i2HeRdtV17DsobHBWRvWJiYVoPR40S4EppS9iaI8UFlY0hJdVOS6V
Wt8mVrNpdW/nadZ17JSglMXS7QB2qDlPXbCuBu88+C2RH7A1ER8NxbzCAQfuptj1XbunRb6xhX8x
2uqNXQ4vRdxUdLrqNz+Dkldl6XZopcvygq+naPAQBRlgVq0EcVa7963tQ4Qr6gU7B/CqeReZ0bGD
1Bjr7iaCgT2a06vgvFURnOOsJkZyfWWLdN2NIDwJTGWnGaqHr2d6STf5J1yodAUgBOHaYBPY2W9I
++s6FUsFEkaFrRoFd4jG8TowzGUWAdNQAFpYYGRpclGdQeZlaZjxroI54UTWIavy4ZzmgDwHAyA9
r6hTV5eqR6tIWgUgCYBbVb+TNkFn+SSMXU29QRusN70nFR0b9dwIsdVsPkI1LoAh/QhEfimr+jL2
2mNndOmartw2c6N97NVIKFj9tTrxW3vN24PyvS7M7IWepL2oncgnYTPBKaFrMdSXjYjp1w3Uab1L
G2xAYKX2soMinCnmUQuUKxVeeq5eKdFJM97i/rcYQZkjeWAWBzkG9AuBk5g9+bRUlxMA1hnJy9XK
gJ7rbjAd3cTyKOv4wXbh06FKU+U2kEjk9azWewm8i1R/rdt013nEEL1FYAnmxh2Nfd4/g/lauLQo
R/e+LB8CTd81NDwBiZNBXTcQIofCXI+wXwYAv0X34lJw193+3uOZVdtxm0p/LZSY2rxHzMB9goZV
GFSPSZVfdN1z73gPUQdAL4QHRIEgW9iDdzf1P700WXe9cu15yo6r3t9Zca5TXxnNe3coIfGOnsMb
aWTdztRLD0iHJ+9y0/Pv3aQaaaFCH9BVsBaLxkeJJJg62ZROnZPSaid79KsHGVmCRfUp2UIBSNdF
TNF+TAb6rXXZsYoQTXUDfwaAsxnFBd+WNP50sIqR3qHIIAznAsSGdtVk1MGJec1j4zvpXazE5cE1
IvMp99ifremqAE2p04Vlq25Tu7evOh2tFhc/ukXQpL+Fr7yVFjdnmGtvfUtVJ/fBROPn+hPOH/Ii
Lurn7hgg/aV2RQEmv7XvYYoDi6gQVFl2pYpEVS+S+zZViVocs1Kvmy6Sl6kpFYRYXNyt4sCs74om
1U7Sdx5bCTjfMEP/wXSD7IWHiW5qI8biiSZl8kMNNRdsX+RFt4Fb+DstasUPFe6jtQ6AlYFediVP
bopA+4BWS91lWySkukfExphNB5DgfjSqRyp58ACEhxxa7yvkBFDcloamhxRn6/oardX8Tm3ggi7U
1rKdhddY4sr1gJsQpLjOhh4+4FLuqX+a3c1jQ1a/GwoDyF9VI2jKGeekZNCJkXPyRaouexONXXB5
pFb0AUFO0Z99iNOKw0M/8dcQ9ALQe5PiKsCL6gCyyMd1KDguADl+tQMhVVKgBKCD9gKyFpkrxwyK
txC14TtMlOs7wwcVV4XJQ1kOABMRdavMQyoDqMRjEJGPlw2V08CJ82DZpEj/RMggF21OspXQIl/2
bRw++bCKVmXm9XQcYmAntVbBwNRkT6u9ZgKRBhNnmee0PAsN6ZXPZfE+0CucPM21SeWPzEybKQHn
uUmPqBuMk0P+66xbY5d13xd2xC8dYV7b1hADNmdyhZEj4DYkkYEy5UpDqukrNewPhEJxlceL2FQ1
/pnLqlvYGxt+lRonBIYq+l5fKah/8PeljoXj5I+EVak+k/xOItWVUSXFqbZ+dkiBfeXf+cES/Pn3
jdkS2Ej2APXn78eo/rku0IW9Rxft83X+4iOMmS6lVnpA31IG0YJjYe+Ur9QVkbWcSStOesLSwMoa
7VE5E2vV8b2lc2U7uIwc3jzxhUDk3z/e0qCUTDLPAgt2ezZDYpCGYgSNcZpkD/Yi2X0+N38rwb7/
87O5oZ9t6pXPn1fzo3T27bjvhq0TfWXJ8tVXzM4BOPkuj8nQT+n4Ovbn4OfnX/HVn5+JzOp5lXuI
phooH+2Sy9T4YoU/nCRkOvFgRBIUE733wqZ2y+0a5Ba/XqUqRHa6MN/Avn3/G/CRsXVkOjX8fWZK
oG6u+VEeogGLSOZCogUGzexfjIBPtmo6QtP+cnkMwipNglBaJxP6Bq3KJPuucR5+eXBg/3cAZzZP
YTaGecUADQz7TtDHrL8t/2ppGO44ePtgG8pY70dQQPqDYtTN0wMPycJ2v/JA+mgjYVXpGCaCrNKe
i792UsB9zRv71GXxsgTQRbfr80WY5uD9bYE8LsrLeHnYKNBrszlqIhPlPBN+fttdjeBxk323Le9k
+v0T8W6YmWQ4qITIk4JhiILNFRDXz7/i73vb0rECIBNiIxnm3PCxSrsCFmnqnNRYXkZ0s5MtP+eL
7fTBsUPentt/Ona4qswWu7Y1o01yqZ4KUXS7zDRo6yG8ve4NH8obOLMvPurD8TDLtg10sc2/9MML
M/c6On/qqZQvvR4tu94lTAlgu7erb0+f0Blj8pW30CyfbYIuED3fbQ8nvbU7D/3XdjwSg7o/welk
58/H+mBLY5YudCw72HOmOptFp45y7LhqFJMHNErXdvvFhtY/2NGS+iu4L7xLJ3Xp92eyNBy3zzJi
EFGVyqa3pfIGgogrZuiqHrs41UUHwuxMZ1GPEKrg/0R7un0ks/Bm3rC2ca4aTW0uasqOW6c2cqSp
SPbWAyjpa8ou0ZXRPw/ZMWhrexfhYr+JIhC+RlaYv8h/EdqF+6rdhaHdbz+futmGMCAWIfutmpOJ
jKoCqXn/ZVKtaFF7WXhLRwV5idK+NSAuGN974f8aRX8/SpiajWm2jKJlZ0ktK26+OEezHfDXALMd
UCJlgLozA5Suuwic+6o5fT5P2jQRf1xq/4xAPoT8+uRQxOX5/hOyChEfmfberSGbm7h2aTJ0iBGi
VNWJ8giLmgqjD9LLvZmQahXlqs9/wOw6+p/x8UqzNcn/0GZfWNci6CTJzm3sNyuP6kPloD7y9K1B
8FiZPE5teDhAjPC6n32kdAZftceSfc7elvF5oCchIHx+Pspsz/1nFMbRTZOYj1vi/VSimWnpKEQY
J/ykViYMRt9HHwkhOC3/Kv/5J8H5Y9kYC6O/6a7DUkpOXrTvxzImGEEqVPekXVeOtYCkiIjOa27e
yyBD7pfKBmi64+ffN9uM/4xJiIOkOZGUqc9dBt3GzgTaSu6JhHTrKsrm9tt/H99eDqyFYbBNh+j9
NzmD2sW2mwdg+jowqsnB0L7t/UDK9ccI0wr+Yc6QJXB3dIsRmgEyC8TYb5s/8PdR0J9U7qHKitmq
RJbtJ40RBecQtHeBftIXO+yDFYCXaZGRAG63GeL975dN3qhxE7HqOuxdHu763yzBHwPMTmPl0kUb
CgbI1U115n7+7gqTjlISwUsEg2NQLu9/v9rWrpHlnnLC3jHKn/vqe9clO5S/zwo4FtUB9uns1o80
TwHp5yqnxLlItS39sM9//+yymv6+Nu1PQgwCzL8iQF2paQ5pVnQW4z6V59BGSfHbucT7IWbRX9oX
lorsT3S2FCp3qHF++xBLUlJcBOSUsfx1yBDTKyKaDtHZVPfJIfO+fQIk9WMTmyYHPa6/Igo4fnGX
gK0/p69wrpOvXJP+PgCTibFGEiEYBSPS9xsoKhI9KQYZnWkU0o3IHj9f36/+/KxmorelXYPUj85J
eiGay9L5Yv9P5//9rf3u54tZNmrqNe18k7+vwVeGBoTc5UQzDqCeiHj3+bd8sFepizk2nrAo4VnW
7Kz1oW37sUxSiKb3KLcsaHiDOPp8jL9fPPlujGk+/7hPi6QSQZozhgKAEQTXWptqwuvPB/lgUd4N
MnsWhJ3iLA0h/pwZBV3FizH94kh8OFM6VqOOjsOhM79VYQq6fRWm6XmCiHluuizLYOfGzfZffMcf
w8wWpKtcO3WplZ4fKpyUwm8/bdJksQnl6T3/nZdEcVv2Xuo7pyT6WVOh1q++/esxEMSIRrLkBIyz
pY4zir595tr0Y1Yof37bYh1/uj///GyRIzQFLN/jz7dBv4GZmUGe/RcfYFg8DoLYhfzt/V6N9cAe
27FjgsA/BpD0wap+PsIH+wgbUd42U5gUjOcVCIDTGjV24Zy6EoGjtR1t0Nn+fIgPDpylklBjsyb/
OdnvPyKDiaxnVStOlkRiEfKPcpGj/xd3Xzx0H5w5ygN4ouqWKiZPzPfj5EkQB4ZAcN4L8wv0Xb+M
lD64Cd8NMLvIfZBu5dD24hT9hkoKoxB2qIP49Vd54HRj/3Hj4i0lDIE8KwXAKcGd+6O1mgnXsHeU
czYY6wS6kNLgVYJTSLMf5QAwHRil7n9x9c7zaobijSKfcUg8qEjMa/tpHRia5/YG9Ish6+mJxthB
kOXv/HjERaspcgh8gSez66hujNvU8XpUREPU1nUXnHJSgyxCCsRatQ1L6/h9+9sPhzbb6hD6aGne
g2BEYyOv1hIG4MT2HxY5/uVQggsXTUWr3QNZBXfYDU6kfG8P/pWxzW4CJ1Qi+muadzvRjSsoQD5o
30C5Vdrz55t9dp7+MxCtC2kIy8CnYrYJG6uT8Ujz9dax+7fEKq4Q8zhQAH39fJjZmfrPYhnU6B1k
sFmy2b3s6Uil+05rnPGseNpm6TF6+nyA2WH6zwCmAXwFoeC/YyLgoLVU1cY4qyjaOwhMtvrq/zfC
LC+oklrTTZ9PMJsfytb9Fx+gG+SzmklQPfXd3t8GfkrllkIBf95UtkHo774IGv/pFb07pbTYWAFb
miplG8OZxUVGF1C6FYVxRrxGHuhFh/sqbbsHrPSGm1irFXhOPahKf4BHb0W5dRnUkv5o2znVxjEa
6+CEefzc6JzFpWnV9jKFk7/2LDye5Fhp2Mg24mDaIt4nlQL1ogqcZSsaDey5K1fYW9MH9TstRCm6
UX8hljJufNNNUcJ1+y+ijfl2mypTUId0myyXgvi8NIquqbB6V/dvW2kuNSN9SUX+MzfG11Ivv/dm
TxuPC5BJ1aiIs/Xmj2qIF6hv9+bZ0H/LF894+HzXzc8nf54NoWom/neo9Mzfu7x2hUyEy6rBABP1
pUgyCodfnM5/3uXZ3pj81TBr04VFs3f2Ecno1H0kPfPsDA4K9FiHPIGSq81nHd9Uaxm9oW3voB7Y
bTL7UELAdp5bOj1K+8W6zV6saTJNjoCN/7lDXD3PLUHT4dTV50xmHQMl828QVjsWDpBwqSG02FV3
n8/ufJ/Mx5udaZkgQ+SCXDybFnC2ClEKsPFoehZfjDMvJeGtqrJ8ho6SpWNotjk73WPVSAuVcxNJ
Z2uFguFFObi/HRsuW2Ee2ggdIeEBB7UoYnV+88Ws6tPR/nN5pU0PfHKUp8ZNsXZ+t0SdQc0hVr1r
vRlrdBoyZS9TWKxJocaXnCP8G0IgDEqv6fscltqiTpG2BgmsIX3bWSquOLGH8A/FcaXr5ZpLvl87
BWIBdtl2Oz1GvvPzhfm7ZMpPNsEGTHuBd2l+gmHtR4ghGv51Si9wYQXGU186AmOGjEsllAR/lL+v
aEfCI1RkvUGWReyDtIm+uPXnO/KfGvfUitDJ8TQ5PxlGqMYlhtjBbefpKfpFKHpi8aQeGjOMV7YR
w5HVhmL7+ddPgdm79eL6Mi3Km5aOYjll1fdvAVVayDcyhHll/ySgCYNzC0iGE1lI2EjIWnw+3PyO
mb6Re9mZsB4GG3V2+iuA6cLrCv+2gwdXnsPyoTe+eH3mz/M/Q0zZH0cc2KIxCzMirSuougjv1i03
QoMzdvP5J3zw9x2yDqYLb8cpqH4/Y5Dtx0GOnntThNiVm2d8574/ACU13eaWt5j82QfEsJUURFnk
TdKtVfClXyzBR7+fmpQgEtNInaxZqK6J3Bk0z5I3cXt1bK1/8eN58sBJ6JJO1PyN6lUj1dTMkTdY
hWXWY5d8UdGcX6OsrlBpeOJ7LjTCl9l+DdGZNAYAzbeVBQjwFYU/HWsm74uq3Qfb9N0o0xz+UQjJ
asdF9Lj1bmWF7GZpn3PcdBzk4r690gwDX5jaF11udfYmtKpLqIqB2a09DFthuBdQEVefD/HxfP3f
ELP5SrwKiwgMX249/WDAGreWfrqtv2olfDRf1BIAHDgkzBzu9/MlYWgWLX7lNzGmQYNx5xb74vT5
h3ywbSk1kztMzzajzI6dhkjbWIIvvoEPYpY7oHif//0PJkpODUYeTOBhf6F7EjUQ0VCrnLrsTUX8
V5WHHDZApy4+H+fvqWLJdZWCBZUpTsrs+PWxsDzAofJmfK2j6/ihab99AhnAElR1TAqFhMjv18Kz
RFpanhA3qXcM9oX9vcIU0dKUfE/IEjF5SM8PoKZUNFxiXdw4yma4tML959PDezDP8clxOeRcrdTk
WY73bXL9v+zWRbOqVIabRNugjLf5rzbXB8OKkF8S7k0CdSbSDkWI6dJZqx6D6WRmj773Qrfb8TqU
USRKtfkSGaMdfbWt4ev7GC0o338by6eoRu6RiMMWaEnCF+zwVwJr3blUd0p91adwX3vtzvcCtPe3
SOYnA2QZmnBwnvbQd9atjzK+LB4LqNNlla/duEZ/D9UFG7fbocARL7jNHKxrQG33weMkrC61WyjN
qzS/Dsc72XrLMdCOanZThreD+cOBBlwOmb2IseQNi/hQpDX4fblREmOVEwdFw3WBP5uKtk8GSyE5
jMped+NFYRwG89FKf5jRBcq7q3ICEhVIGWE9JC6r3NoQxE6yJigWXUo4WEZyC1tcYHeAr6mqo3FQ
I1HZV5fomq/1vl6UxaNblleeAyMnRrUHIhOaU5sSD5Am/uloF272w2hhDe9zNI5VCEFGhDWs8auF
CaUj4Ip//XpEIgEPNh3eh5XeBPHJwO7Qaa705LnygJxG7ibrfibNsOrklYoQR6gFC0DcPopysF+N
yZPF/lXg2qDWXbPUWjhnNSgmJ3APrfFc5CiUyYu4Rcftl+806KSfXf8U4f6JIKdR7VFULzB9NZ9d
1riocZJCMVb2wyaADuyU5cKL61VlbBQH5cqyWv43See127qxBdAvIsBeXiVKoprVZcsvhNthb8PO
r7+LuQ8BgiBxfCRyZte1EmiT9by23gFLKJ+FfYBSM9ivCvBuGJeAZhgLYSTWsZqF4YwL+sVLK+KT
6Y7In+jo6MsOkIShHQb8j0kDDY8rSYbSScjFEinjplPCYhjhlFEeiIzIrfZBJpbQ61wrYXyimces
+WHNLq7ZNYPkAVpxbL5LVDi603hmPmw1JpIHZAiy9A3KZ+F0LyhcW0FLzIyuZmqAn9fAZ9JGmb+Z
6dJbW10rVlnr/IRG/S8q1M/UzLwhHFezCjEyvtkGWCjCs6I/dmz5FFvUd/Unnhavbv7AeV5tqsJJ
kqzN4pthrI1aw9jPFjZh6aCBYW50NCkKS3AIdFGhRNPZ5GuVZVdHLYZ8Zaf1eHYRuwzh16iDxBb1
itnvDYoJV1Qnh2REm5aTMYM0AlChRyV8t9CVSCXoPiadK+ZwKA+NrmguZmcv6vI8Fsd6OLbsPWYD
yJLJA0C9kex+qWSHklfE4m8nVuz6jLU7X2xLsVeBMoju2cFpgerXh+9GHEIIuxdYpPrvpGB77xrW
r5KlIXXGbdwboH9h9yZLB1+VV6wQsKP0K+sXC56hln7gmBSQ7QLB1r8JPjSyFwW/XDWeZcS8Gv4q
iz1LvXw4+UuwR1kyfwMsx17noNoDCKDZGHMUsSApt8/WYW9OWOICoSBmaZwSx0AyipQvy/wfChjM
nEMijsulBr3J0f4Z1hpYBHSwcmEBNSbLhqn7qqyrglfX8CYTfzAI5YvOisOYRuta93kqeXb7M/vS
ZTssUjs+9rBBJvsvhP/fi2hdZY5n1B3usO7StLInASNW4oMyfQ/Otm6ytZ2eJRuOzL2QPxkXGOwW
ewE7j0C4ZRgrmgodgJ0uAPSNeC/YlwzA91U9nhBG7DBmJYi6PyqWGHzrEFqCRfwYMBynj1CWSQHh
dPpgsUbJ9iOwjNS49Sr6xe6iJpcpgeMVvtTopkEhrsK7hXMVyYl6bsuX7vyTGT/Ta4A9xU5HOemY
hxL2AUvwpVPzJRzzGDVlZ7FB4pmYhQS7knX8HvY/OADk5pDOq0ga64pYbxBELlRWQ83qU5HfLekW
dxMo9xsrrw5wxn5YJWyoFMXEs82KK1QGLfxrtIvETiAMXIclKqGjx7HLtTFBTWGpDYbBtaor2RVS
360YvddXInpk44+anmdKQFoYy9g/9OlKEeX/N2RBv8mSgls4WLGPl0vHcPKZ5c+OrLm4WhzjS404
jRywag1oZHZMRkIVUOHQpBmB+Qe5WInOEoBT8F4JOxi6TNHZWWTtv3S6hVK4QrG8djJnPUpfA3x0
wTzLbJcb5XrrlMWqa7ZYqEcTy9Bfzbup8W//t+L7pWCn1JvJYyDWRbN11GtzH8MUqeFRNPE+Bsue
4iroo/dKbl+VuoN/N5u1W3NnddU+ynhNsRkqlryDhC2aYB84j0zFfQUjsOFWjfBxBOYh5dNXL71x
k+NLau6gj684tJriI3Jw9IChynz1OKofXO8KAD7zmyGBpcqU7pC0bjlT4li60+VxTVl7V2ZQgNsX
iBUvntiTHkx1O/gm3sHEA4qxMjN/TeMb4hO2T6XiTz3ycYp9K5fLTE4ezazf5P7QIVw0Kiu/lrFk
za4PBDBNtDxdCscnOWqhdJiCgg30+lPSfhSlXYu6YkMp9OJU23V1D+O6OECJxumbPHVA3tV/AtwI
okpqsUo/uJWsgMmP9gZk1lqyN3X3iivJk+sBLGS7YUVi7Vfj1Uiti6Jk78Qjwi1jeTfmxpnFsHXg
/CrAnKZcvAkVFqip5hYLd75AzE2JS1ZZYi7qZAXIY982Kjyo8WBAFTCT8iUVpDho8lr2TUsz2bJr
ffbjaeUkbGTKsMbVGlgMNrRoBIdVaH+xJc55Ff1rC+VfHGTruJpcK2ZzH4GWYViLSh2WZT1HTlg4
KmsbJtElNeD6JdW2NeS3SZ+hzrY7gjCUTc5YdEztYLN+2W9ZrYUvgjGzad5S9u+DfGIJBSw8+C+M
PP+ZPaQgfrOV9piPvBpmD15H7g9BHn/rSrnthnCF/ZDrPKlk1vfHc2SEJ34URZWZco72YF5zjEKt
u/ilCBaJYH9PirBnKp7Fb0nZ0svmpfJA6xd6LMEt0KtVM2VuwlRgn1s0xsuTYiUHVfO/Y1t+wprK
WKbSVIhj1U5Vh7tucYyyQXVNE6zIPpuaWfxIw5F30TD2Ud6vWDhmp3XYxEX5rhC7UA6Ah1PdTAGI
rMtfePTw0xSs+4xLScggtAPlrhQBv1Io3GBoDqEYNmPOJm9Ty++5I+/qVtG4ZMc/QxOTO1TCm3h8
NOGfUr+BfWGvQH5sIkDJrTS58XBKJAWgYrIVJgdtra1G+lVmHL0J/zeKnjpLuCAMFoZKvwrU7qiA
uK42g97QtEpOIpjBr0tbKRa6c6+dh6LfUC90AUwDMxtYsdxNMpjQCOwC1t8pjza9VW4j/ihCBmmA
vjjSwCWB7tAEAJKYIaIUJCRwffhNqvaRht9K/df000uAAu2NdwuGr+B1RbOEZIvXsc8WckFsMdYH
faYN9oPHCizg2YmqncJVikrcYtdUslcNl25lvMziEXAQRGig65mzoudrZBoslf6rGbqbrHtb/Qyq
QzjbzWLl5UTrXWTlcszfOstaGvkHUq2jCNNdQCrR7lLzrJW1W6n8K8RReQBpge1Wdaz3CSVCUTcn
NRtOeVC4kvoFXWjVpkeGjV0sSG4lXf3iD0B0WO5C7a9gYwK3WyzJR3VSdxLHpsQXk7DCGhr7wUpc
QwY+LFjLDjiIB8Ve+AVuOfaoSXxkdT8EWxlBs1zOkrdPhguWLV+Qr6FvMmwCps9ahjhSqfsy1M8T
hNu0R05jdeO+NPl+Lckd5CpZWcw+LuvWv7E3uDY7sSmS6MTU9zvK1A8zl71BzY4YQdHhorA0DB+R
tX8tq2oxFvi6dHkDHQy7RP/iV8BeGR6MOjlrenNqBYLfeMiW0lh+tR1MlHps9qOVn3p1vjHkM4P6
MJ5gNy9UPT1bmTgPGUswvuq81yN/coN6W+TXB9h6M0vTDSv52KpFsNSz+AeaIJu3AioPaHkZBgJU
m29jOBMyLmuLGDLTD/WAe6Fgt3rifQeqz9ZvwBcFs3Wb9Ui4my89fAXyCwnqSqfTPJXQEHHQyIR7
miTxI8dvzkYmoxU31tpHHrIUzHqn1K7raKCybV81PVwbYE8ngAeqwmphbd0dJ1wr1dtQffFHJ7EI
FgHyJBF/tfW5rp5tJC2Fai6y8DXL03WWCPXsMyUEbbsPW95Y0sDWqESc/OMPSIzU4qJyKE9hSlJI
PjPBBEG2bIF/DxL/MMKMQUlgdz6san6ydRwrr1OqZSbYsYOuwEpfLa69bHmspy/biRGTEqWTv1fD
0c3QXMgbIgw9/XBw8SJdYH0yp6FdEuBKPl4itoI5yeKBXeJnhxmbXf6WDzaHiwnKYuXwKgxj71rh
MUuOI7YijI5kYqcMKobTHoyUcXRJhQD8MfrPJqw2oFdBvLGK3OXL1DprKuv8ePQQwFGST8D67a1Q
ZY+FgLn87Jx+meVvub5VRnsZIqKolFWbbCScaMwELSdxY253zFJg9ThR7W1dDC7A7aUoo0NTwTJj
2sxJrmrmVePHoIlFoxxU0pD5Ig6NkyydE+vdCq9Vcx6sY1H8U2v+CHwxhfXWOKcJ0Vhh3tp44tTE
/z14k/oqcpZQCc0G6V0qUPyCKwkPdXjWm28hfhTrPvbpxuhugnVng9Jo4bhBUe/S8NopF0a1LzLx
oF7MXIYvZZIPqvhXt/zvvaQj2cF1FPo8ddA8CzbFKyvYcW4YEJY6vCHqsAH5uMS6ZKq7RjknRUdt
eoN8Z4ljI3YuZRW7LQ4ZkkXOnb7yXWbXuFYg/tH1D16OsRECBne31fk0h/oslzcasQxWnKdc/Y/2
Mt4cvscxiTy4QSs/Z/cKmEQG3DHu/zTpnwLXAkFvk+6HyaOEuqmqbBXJXPDGWZGOhuaF7U6QogyX
TOJiqRnebq2pxtESojsLJcx53S1C0pE1zSMfQcP2jJ/FoKR1k+hRg6KTWm+Z+o74czOq66p4G/NT
DvCR0y83bg4TtIAIkvSN5XzIvMVOILiIlcM0y4t6g3Qxct7UQazj8cNXEZM+wrR2brzJLKtVD8l/
sHSyTUaDKI2TxqieDYbuMGheeXtI1eEUOdZaGTeJ3u0MhNUafEPVRIf6ZiEAF3z3cs5qTDrEV79/
ZkG4afT8OzFir8sL4ugacxT5f6++FxrR700NrlL93tdXGoGjcRtZaq+b26RcgvycSW9sCiMUu2h9
bxdvmlxMd6uGjtS2HcFCJ9VUEIYE2m+PiknvdJPCEAEaiXJKcXyAbzItCzmA/I3c6avJrQjEI/vk
va4174UC/kTqBb5Cn//03pFlMnOuVyqqk4Sokn1wcFeFOpybKtXueT30vkeMKntgEdG72TH3K+2R
roKHqvbLIQ2hwLaJg0qDKlNUGTjecxMckpEgPkw1eyMPubzS4lZLwUPH7dPHc/U5pLHAtjEARMec
MD2H0ML9FuC2pLKRsWjPXsnKtvBDldA3yHfoZrltIKnPoipm157ekgWVEpxxBhIWFeBhqj5icJXK
QqjZNPjQAVL0J4A/+FMAp/+TM2tlKPQkE4v/E/d2w4ofS+2Y4dn3JkrIP/icFgnEutnmpDgXqd9o
hPTSIzP2WJYXmvOu65t+vDXKs4c6JQ83dZQWRRWdQWNscxrZdv0Y80PVs2QRFvAAELTJ+aoNe2RR
mmfCwA71i2lPC7xpkvOual4blwhv//IWYrRWu2aPLoyXrOQNEta/lBqd2XiOszX6XWJHCzl+Orbb
+p4vfyUhznMCXoD/lf1CU7AchmIV8mra6A3wIL1hGLtbSFcYmffqId0oTuzJkL6atN7IafCwCQRT
7llcOSNY4prYPCcuB9u7HNqPLFyH7ZuiPZ3+7hvPbPyay3vFtJsybalh4CtBO84WqKD98IfvQnxN
zSsc/vy+/zfgSmV7fJmENbmEfk7pDIXyXUqlxUB1LmphsSZ43YvkPDbJVmnvTkXwz0vDkjwpDxAA
J9rHgsTzqtm7roXgDQeCBCFMyL5w36gQ/DUJJlPraO8BirDIVyGCxtNGlDaeQ/lXCUQBKTDpr7xK
32nOM4LtywHc6MB+qJWaT9kaIX+n6AriU53n70aFAdGPbcqF8VuspveeatI0gB03g2++m3SlE7xq
GYeNjoB2hBprZfkuqKW9FEbvDcIOJp859otdknTbWuM5wwigxfnbCEElTO0LupithZTbmJqV3AAI
a6LkXHeVNyDisiFKLu1GhmPn/3Z6DTAXCPzgRwcU5KsCjlIpfBcc1YoViV1iqZsogrJoRRdyEldl
GlJU7S939nqi5ANx26VlSqWzVF/NSC9IDijVqOuRWT0GWCAvNhhqqgCuQoibVV9ZNcaPtF4jJ1uM
Nhx6mPD2WzwdM/REaSM/2rw6SXhpmtaBKUzdPSGtSSMQlfYxpcIzSF+2/a/ilgTpGelQ7hoE1+Rz
/vChJK8Kg0M4ERSjv+v5kynz7cwVRuKwET2RkbFXUxKglCmRsgTAPnBctctxZNIO1CvYl4NVyqe+
NHZKLM/CCyrkYuOn1GDLtTVJTCDMDWBn5ajbACRW3f9oKuGMO2KLz6L2lCF5dk5a9m1F9bIKSf/i
h1/eE95vC4wbpc9FGiD3/jGVs6mvtehXTj4r9dXpNwvBpDx092QMMGzsza5YRQE0Z0zWpXmN5PpN
seAFcnRjgBPJGfIkhR0HaK1zJb8QVuz10bpDV1km8rKtb2hyuTI1nsVfVTbRlhNbw8Eplf5Uhr+i
/mUyFEAIQcdKzpAF4J5oHmrR/eUcgS3S1jbbNeEP4qcg25FDbBOyo5bKVnvvHA/iBgycDd72Dotd
+9sQgVogHol5mSz22u4QxZjO13WHhY/QP41y6tkjioxsk8IV0aMHvgWayRQHUFiGl3KEfiTH67ZD
icluz91yXlWob9uWs8rQH2A8PAQrztStYHSCs+4bwJXZahyuznCdfbdlFO4x1hKkK0tQzGl2HOyD
yP8FhPj8hHUI0Do2MSFn6rrzH4ZI4bF8GY5YWVn45zNyx2AIxMRhacBlamZ1NryLSNYXEwoL9hlJ
RVIv6yNPr51LmAENzWFwStkqTcSKW/Evsu19EVF3oKFVwuM56eRRiS1/8ckAd4dF5STKb8XVpse6
m5N+cDJTfKD9NB4krAtOY2/TWv9RUV5K+j0rpUWiT5suPZqEN0nJoqx5VJW7PrntAK7upI03vf4L
opfScVvNf+GqrW3wZamHrH4lacFBbkEqh7Yrxn/ZPGWi7Ck3v0X806R/91OCJIYej2o6P3BcTan4
UppbpV4M/9uo/triVcR70wCHGC4VRYWfki7S7h8ahCXi9oWt8h7Y+mlQ/2FqWmTTbmyucvRoE7Q4
Gb7NfutwMcrFtggw1yTNRq4PczM3Kp4wcD+dKdkp/Qb0TZfvZSc9CQ73trvY5jdium2Wv5fprqwJ
i6MgOo0iuDZZ+D7geFTPIa4aJ6XBNIIC89AIbob0Gahg5gO8zpzIjjPi2bVA+fborL+t+LtTQzDH
ORfYnwi3AcXkvj6oNB2aQCzssIFcUwEGPoO9dscqXXfxpYa26VNLspybkVzpbyGsdZGMShHYaINK
AcW8njBWN89Z/N6XD71cRSQjOfjwMn7kxSGeObmDeoqx7EqZ84uiYyFiugE5At9jCXG3ix65DDYr
cwHoL1Fz/lTFsA1arsTOrCnKVa4ctS6RzTosCc5jQY12eDZgU+pqbcWRl41urHql6QbdO2a8pQx7
TsVlPDnZSatZhJng2SXLyTIJ9LggEDEJA92GHG3CeaBqN5D6abvaiHYB7UYAR4KeqFXcRbC1CGG7
SjwDwfRCB/JOW3WU/VrUXoYKxLxZB8oJwm0chbQkl/wwVMTbWM3uHWPhkj2eejPnd8u5ebJzO/J5
NRNmF2r15GF0O1FKoI7/SrtkF81CF/1NtUnZ2786+G2CT638rKVfnXuRlScxnPXB8fShXY1WM/P2
NjzDRGmzdOkQJ9dIaRZtDQ4bLBO+C8TJIs+9Vrd2Ghdyoz8r3nx+R2WiX0OAWp8a86Nmi35M0mUH
TmyMdjrnch376xh9Tz6rfjm5MVLBHR1J5//xXBHanE1YfxnhM0MxcCPR01BuVqnvW3cDs4IgNCyd
3mU8gK4Y6zy2DgKl3rEb6PYJrKZ8EeqO11KvtlGkBKI+aEN1aIv3gINUttdBxIpmWlL1zBfKSE78
IaxrVJWnrJ41wDCBB20rYR1R5lTBzDeSEa/pAKzSYN0lH+wSeVlyIzpGMTIJLzedR17ejfxpKtFj
rFqvMxgczOtqZwzGExCjDDFSKeS3oMp3U3Ssm/EakwXKFtI58qY5QFLUazZG26RRLtVwGIeNQfkR
xNNShjaUSL+M6qyYllowVLPkOHdbx5vGvaVTHt8NI2X9M2Dgqj341r3ic8jTI8T5hwVeIJ4c7nFn
M2XSrQ6qs401gxm/8mQR+qoZTMTO2OtdtJnSP2aRZ/U128DwSvt2pyXqEn52moznlDmMOVUgxyRu
HDGUF9u+stplnJavglH4PAjpx8cuqojPoFTdwDkyE4cBhA9dodYfcyQnLcbOABuICv6QGWJjYXfm
qtKoLpjT1hmsW6LOA/VOuFfbEmKlgomSGYASsbUR0yGkRmyoi3jc9IQzmUU5p4UIOa7BNRLTpYih
wyV09JuWx1/Cl961VvpA0HwpJWuDdYSq/VapNlYb7im7ZBzAKaU4xpQ+Isv4KEyy30hdWzOwFoXt
yONrlq5GJdKy95KevRpsp1NK6JOJfO7bBA+5Kt/hBr+GJv90JP+G6nNj1inVU2ba1DzbKJJ5NkC3
EiBVIfa33AyXEAYnrgQD2i/DMYouVqXjv8rO0+KTmZbkvRmJ4DfczlxpvR7GEi+dlHq9/uOA0g8i
wFLpe0cJXCcE67OcxtGJN6/KK7jfKfBiXkT/HCTmgb0qVOx44ypbXedkrU39lGp+l+KKBn7nyNle
lVZmukbnuEVruVCn5InPOM1Vt+isq10C0wbtLQ31cp7/rLpZT76OmACIExTjFeqwHsV2P56Lylk2
hr6tyuoqsulTBAQ8ls7dxbaCKBjrMJFSoYZMHHNRWi8FR0FIMRoAeWq/CpOyfeA/Ew0odk6IqNon
TMqoNqbvNuk3cOhdSdbXYwm2NowknFsV9xAUjf4XGA81Kh62abyPdMLG/A81zcJqbnXDCa1i+soP
Wby2Q3lppjzp1sWmYQSDLG2/w7rwxm5cAqnd5DlM1q3MtaLaX/jC+yl8WjE1MF6pCdF1ng77Dgla
TYu/GZ5xS86HylT0/QK/rlB2uXoeoKJmc4Edy+C4DcZgE4BtGByV/3I6+HaOhs2TCkiLUfRVofUx
OcvL3Hqro/6k278Qtrw0ecttah9lRjnsM7MB6qH49TEeWbK5DpmW76e3ngFoKX6TtGcaHqHJ2lxq
Q3Its2vITRZMsFLRj6OqWVbyifCEmRdq5XbMESdoaP6MRnvodOdo1ZzbSmbsco1gmM3axmxvo9ip
yiOIzxTMkcBJ7S7GilQ2ewoQev80ph6/WUbV9VDEp3nWYmDgIEymlTT4C4qgvvPMtYMZb0Z476P5
DyXADNKObFfT3/0BV3e6k8s7HOKlhAsVWsoHpVc3zi4FiXSMnnAhKJp19V3Fvm3CVO2oRDunaqwZ
RpbedPsrloF1Ir8LLdzc1UOOazfWGb3Qv7TxkgeNV3TvRnOjrYXwdEBg5dPyrJ5h+serpHe3BKWd
mZPLRIFx8DMeTrUwJ+YV8iUTbLRw5ZuSM9Kh3Uz/i5Hopj4khXGA5Q4UGFGH2Ec4geW5X2RsECHe
mZHa9X73g8xxO2XOtxE1L3CvP5PPod5jaU+puOo7P35o9suyPirOgBaAb6FjMDLpjdAaTFGgy9sB
O7QhXIYYtNqj/VGqX6J80WfweRU1aTcwnTM3+0LtUhYGxUSSDWM8JjgXKJ/jHwy7q5rfiNDBiBc7
Cc0NJlSyriOip1UIlTqsfxw2mfr2yphAMlEgND+s4tdi6IbGt6Jvh+rZZzRsz/J0LjImo8IDreRl
pBNMcrL8dQhj8JdRBTcXHVerjDlPuWYVcTdgQgchd2n+ML5KDbdehgzigFshxvjLeiI3pArQlUEE
B4O+zsNkK6Oh6TXmRJGwy82HoO5d+2/2cBv6X4PLA0cFLPFjE59I8av0GRoUgJtTbhxVZ19b71XV
KYwFkaRk0jPqim1UwZxuQsqvnZyt5gZOF91GWPhptW+rS8gnDgKS59Gb6NJp7V3N1ma8Nae/EB57
q20G8ae2f0G3k3N/71tf7XTNO8zRcrJrqpdOpd5JMNlx+jU3J5d2fMyqeBbSBqGFSarJwyb7gAgy
Zwel0x2M7VA88dowNy+rmWvrBzndtySBACtlQd8OU9o8Tb+xLE7LwcX8qdc7XTgHLS65juKNPv5G
9ZaQUcuvOjMMZsWUDIu5RuP10keqH/xePdBRX5rR1g5OfYJhLHGLCWHJpuStnLjvJ8w/FiAijofW
Q9xXMVCH82on4jyd0+SNrjJcwmz5S61XEZ6fSH1xzm/ppiziAkJu98XATM40iK14hbyhOFoKJsXK
6WD6v7EVrFuZzohRrIm5F0UcHi0uOViYOB5PmfUpQoqaUuMa9Z5JBoMrfoqQ09MIgwkNGnvZdD5u
LyrzqZeXKztDWRWChBcgdCkozpY5oI6moywzpaD5yA9p8j/NidxI4TBgT0nZFzJDapHqMq7tOiVw
Vv03MXtmXbl5CNKcBLMjb6H/6fsPs/B88auH9yi9O4KGOXMh1nRMHIMO0xOBm0r+bbdX0SueiSut
SygQ+gIk+S6k5Dzeero5fSCfIwTWvY995opRF6ALB7VOvsvRuA/x66USNO69UBPSDSpRXwWhnN2Q
hVrkA3jQe/GZzv3ygUDhO6XQwLD/ojHVNw65N52BEYoe+1GxLy15gbz2eXvTl24BEQ6PVTv7xvk8
byLweD+blvbFisL/tkjx/c2qcucYZNFxsEhD86tSXybdX1jVd9cRCPCX2pokkz8RPruhBdRPF3jg
k8/oksTmjz+PuIHVULrfCVyvqOLlLKsx+orae8P8AKhwAnSZOSunrxYm3GOgRgcWLj3D6o8Tdycs
UHi1tyTnqcXCOJXKMlIo9EMydgBSS8pbXNPNCfcYV5eTP5yAtH5X5rQOcJqMkrMzGfO11ashrg5M
o7TA7X7S9XTt92eNapjdZhvLeBN1S5uKMKfGSfSKSDe6TaTMa5wMe1rZVio+VAYGuQoxp+zl7K3N
dz1iHN2hfh6YO/6JnQfLonzI6kMpL1J1kDqo8z3GWx6kUqV4yYZb6ohZa+WGyBK62accUX8pYi9k
vVnNfiLzGVg4IybTM3IKmwZuh4zM0Ea+RFdQLTY8G3s2WHZWxUdm58fE/9ILrrUr3AA2ja5R8KBK
M/IUJeEn4avbk4DoErl2f+fil4KfpLjUbXw2EcoWqv7Qwx3ruIu4+wcJeYlcwUW/QzV92CXZvSgO
qPU2bXGVSdAdLiF2Cmj5Mo+vPCw6hWk4bKKG8MqWDzLxr8nB6IsvTLqSMSylKIBHW7h6Yq7sblp2
sKmhzTGX+RcSDCoDQpDvknkktQ/XgfktWtp8E0rMZnADq8E6tVPK72H+mSiNS7KzPPuZDHXFsM7S
jsWacWHeISbnbGZlCqJBw9lEpEPKS+1xkz1K/aUI59ua/omy9XTJOqKQXTUOpxmTmrH8nRdfY/DN
IoAb+5tepqD91wd7c9pVfrhQtF2OND6rf7rQ2QlbPRWUU2ntM/BTFHuDXDzhs+RT8WMvDhnH+Er4
miKxbfC1ieBL50XWjdiVdUasontoNKtpOFsVpGj7zJZjav0WquP52JGL8Q10v0WYnE64oajIBYDp
B4arYNhOXDm67hWDp7ZeZb1rg+aCPliJvFuXvCephQJHc1Y4hxZ9cM1lB7vNIwiNRZ2oVPjFQSru
U/JjNfeSOb22s1alEq5YMKQg7QbcYgZdtUTedsHn/FyrV0u96rM8cN/rjA7qrG7mJbx4000KZZfF
xV44d4zVbStTU2U2IbqOBiCqQ1V+ieizU77S8OKjx+3z7k03cUFSXxbzaBLFwH4gAehzitPHQDD8
2D4nhSNzn7EZr3ii+FVA/Ui7wDoZZHqOnrwLGq3axgx+e+MzaT3TjxZShMNEesiM9wLKJZmoN5H+
NeAMiXkz5OguSt2dR+MyIt+iKdyJ3GDg7KKoiUjpX+14Qf1bE21JtKAKuiTvbdMS7s6nECg1nbee
LjPirjj8jGKw0dRC82Xi/OjiNHcaGyzdabicmC7R5wEHqtWWnnBUUc8tdraxy8J0kzD6F7uaY3NO
/mtiHMPHGGh6PzTboTtXyckaTlUHpz4gcs5ddKhG23islwJpA0IVrjtw5VhIdCYKIHvT8ansP8ln
ZbxXnw7lPoGPIGGFvNXWkNrdGGFdGitYiQlekKKSALsdsqVev0vDjikQXMWMxwkPv2HDcFZLB1xO
t5F68ds7+8KLOTvJ4VENnCfFIwzVsx8NWx2Kt7hqVcYkj3NojZgrguoX+9HLOKNDLYUfLfbWpj5Z
yjbvdnR3YgrKsbUa1UOZT27WfxttsiCNBjr7PQ2bYugZP/toba9NZObxs4XaMSuq5wdnNJZ1p+2G
cq0n2ILSUbAXDIm8mPs4vBkeCbubq5DqbrhcLl0heIo3Gbv5Y/2vaRjfGJ1zMb0FkkI3hFJ7b5cr
nS1FrT52tUtvZUFjt2+3DAlm7SpD3hE0x6zWPtPA3khk1HNLTMc/YvK4iDhZKdSjevAcLaIBBQ13
eZsocvrlKsxRZcp7GmFFz3eSv6NOWpao5ZnL2nUIGvr20jN5r6nMgw4LPK8Hoz8wrvZWjTdzjN08
ecgUlH3mKVoTVnVreS1TnWGIot44z1plbAWYbyLiFnlZWrvcR31tA+/3pXUVbEXOVZgqTC34Y3U0
neTWguBgIGxMf2iMJUqztCmexsJeqo3Dk8LCAF9cyfN1iOuQ9w11EU/FmO2t6jBMhBlAoMUuQ7XW
UYimgl9lh7b+jHEvqsVBRP/j6DyWI0W2MPxEREDit+W9ykilkjaEXCceEg9PP1/NYmKm43b3lVSQ
ec5vNxUwoU7ncbVr1SZE8sTOWnOiief4HdLewX3llNk6ch5J/UhK72Ww9cPIe9oj5m/dfZW9EXoy
M8J/TtSsqkHsYTtrqa9Qkcai2Qr9FPADN10woA3h7HZ6yLuD5d6f00OQECZvfBnpxp98fE6ADval
8K+NQ7C26T4FKIM760NBMYT9MsDmlvW1KvMXF/gpQW2SUbEGdpnjjZ3ExqHZoVz7zgro1SaJXcoW
RpEyJcBpKe5wsxlV03WyzzToRk4dGggo5IgaNJLIun5ywnmMnqeRTvYvs/+jeojeeL1tYBWAhoGt
egYyyuTGZKNLzKbXMFkoti32oHxcSKoG8DwHGzlAuATDJqiTlQKiob4RJcX4ihp34bnTyoxfy1xc
J1rqkBXmYomw0NDOZvSBcOQprfP5pBM6XuNco4WVPmp+T1zWVDP8SMebZ+J1agO0DhFdPG/KOfuZ
YLCPzlUDpe6E+caHoJ56iYzfmNnhD04PGzYt7O6R/8hQzmA8mKVlBdzdzJKSQp6+WfTo8qXMFiYq
Q3+01iUCJFupb+Xna9IAFmHeLFLbWTuBoH9Q3ozpKgM+kYazSS5Fu4a3GQjtCYO9RQ3klJfrsAvn
pbrQW740nqMkp6sn9olZofUlYyPPFo5Cp6KuI8d6qaPDmvtS+2yGY0WxooeSJb7VPToGCme0ddwm
O5l5QEvwTF1rfkxG+dI5yUn03lvgW6vYo4mzuncIimKjnNloVchfx0dyH6sVpbbzEWOmntzdJvh0
PKjsnkJIZ/DRjr6FLbXBXryg8uCWeu2yRBwbsIsSVrH0yuGcFsZ54EyF26BH0bsnVlovXZo2HJhS
3PnooCi8jkpIg3BhBt4/N/R4dLsIv9OBQWDhIcpOEOuY8R8BpgiCYFy9TVwML2kWzEwLz0kX4hPw
e7ZmFISbkkGz6fQfU7Eum6+mlZwrgBODKtaOvJY8aZAbwLU0/ozxKLYfUb3zsY9pO9IhfJT7Xooe
1FsVtL3rZDC4/F4vOwlloFDlCqeAR+DTUMsMbYMfnKaRolNZr+PndzGIN7eul559GLFtYqhzY1af
QzccJY3OhEHdU3RyXsv9P4pNk9uLwbGerw6bS86vL4O+RhoM2CpLtSyy9agOfRJ/Z7h+pOKD7p4g
Ip4cig4FJQFwITjA+pVj72sWHsvrZoXx1tuMYB+EQKAP5CTjHWuNFz40/uWzB37ZiYGC55Vnw57+
ApehXdfBODgzWTV88whHok2frfkmyoyTnJERSbR5axBaCen5wPNWjl3cuNu2czZatJpGhMm/W6TN
ZRy6XQnutq4RD9IUlLITRvZ9REOSsmdl8tsaX2NSDiYbgPCSd2dXlms3hCmrv/Dyk2ihdlF7b2hK
V3nPyJ6GJgARuvXOndWjv8GLfMrLHzO55uKzz+1XZQTwjdkMH+3c7zO+0w+ovgAKXsJV9V69LQru
06QtFlkBghmEfPY9DXY43nEYYAOb5Wl+C7yIWs2TB2s2eG+O/t32H5P31nTNaureQnZv42F0b0l/
7D3jjzhT4Y9LXTSnePw0xLQPUgwP4c5CJVsjrM6dY+T+MK02aXwohtdBMBtp1qYt+KwieeFePWvF
pqidKzqICoo16jlQq7k1uofUN+4TpZ6CKuGnm2vXBu8m+2GojkGx8RsIrmpi5JY0qyI8CUC2l9mA
VCpn00VXXkPx6XyxumNkixp5xQxb7jyOeFLxbxTWwsG82gQU9/buztH9uccQHcXmBQ+wYa8Nhscq
vvcmZYWpvykCWFjk2L+CLbZId4W2U/rPRH024rTE/DNS8LJolbElNNqimVA/mkw9kE8aeDw/uxiX
Td7Q6V0btCSHMarUhJI97EGdEe8qLs3JfEEQk8p4VRB7y/8KPMxVTp7qwS7Ict2pbjWJS9y99gaV
4PyJfGrWIx9p6LsUqKFupiKSj7otQmTduH4sHRKzfQni6rfDVtUVxp6k88VQUMrbtDMlo57mn37R
JPqhLygZLhS91uPCGtA7jF+FG6BwPIsJnwhmCTzmeHmK7yB0z6Pu39Oy57rsv6mKRvbKKISo9iTN
U637CDLiNfklsPRkebgbwMz62XS9jepj0ftMj38j2mWF23qA4kVup7TurRb+a84IGlVXwtK/BrMm
cEejnVaL/gnQl7AXLwrOBlnfrItxLbrlm4tRJuAnyoPI6rSbhm3EYRbgxuqGtUkjcd6cfPXS9cNa
U70xN6DPnCAoF1nMotWcK3hVmWWY+nKmzqb9dnEexcWbAkoN4luWXRtuVNFAF3brvPCXU5Ozav3R
SLOhKfoELbfuESbJ3mUH3ibFmi5OwiLQ1p1b+1OrD065E1ENXr1W9jrjqCfO76Os25Wp9cvI/adb
au8W5hJxnOe8NNVKc7ZNtkn1b8PYWdrSb940MJXslPEtmsa4cAf8bPWb2+u/Uw07vNH0bWP0xzG2
V0q7VdTF2GVzj8ENcmKzkgbiV7wF3muE36lOKAdD1UfZ636c2q3Ez+cLgcCGU2ddEciBkqRC5Jds
hbd1wxhZ/7B1A7QttwxAvVCnMvxJTR1+FiDGLTZ9YB/yEkds5a1Lu8EnUhVI8vrgMflu/JaYzJsV
FOVLS6NioMU3HbAPdSMH3t/AI0Ut0jzhlcwrsjbG9yFJ93a2dPAdyvqW4q1yjHsQvcuB+irjVdFY
MTWr3I7XjvGtIYfXGU1S6r89H1U+1lM2B3MLambA8Zg5i+daOdFCaApZUpVg/GpXaBnRkFDfWV/b
fGV4G1u/dw5dqjz7vgJqagDBwGLq8kD10rojEJgZTKNGZDjYZMd3XbhAFzp56UL08brFHxFbmz7x
t5YLVyrP8lksZz3G5GxHoIDVwehvCHNzQpI9EirUUK+o9VrFxOCM3xZBs1WrVpbx/TwEw0bRj92c
6gpPWWN6n4HHnjel9sWuUAknNvI6wCdQU+FsXAU+FC3daJ3yVrEasvO1uJg5iimSaVDTjbQcV37w
Ow7Tqvbctc9XyjUC2DSB4YAYfCcSS2GNwFAtfYeeosZcxw0cLH/Qb0YkvN7SyYyjzQKqK29Zk3yZ
8MUBSFxMMS6qFliXpDPUMKCE5AwtamfdqEdrg6RyxHrNpzFQn5P/c/Nvj+lS9esIb3LsPArvs+iZ
bzoKtvd1sHPbNVNPlNOhHRWr+CmKF9R5dc6ej+Lqt/WSmoal55bfuTmtehoiW/fHFXgdBaxowK7b
FN8d6a6Ds09Q1U/vUXQyo2XLohgW2sEI8uPUUmieQjWL19r4ldYfvWbP5pMS3bC3DBJ8ys2cwrZu
3Alq23u51kwEpYbYtVN7FMO3YasNJeAJoJ7fHQyHD2zRJb+UkJb9Lh0K6g/ndfwzWZcQDbhnwDFg
iJLhcsggtHUKVHGDMbCKtaxfrAGA/fn+N5Cn4yrQkAJAhuWq3Bfu0uQWlB9aMC5Eu8o6QtB/dWjC
cXzX/L3v3WWINVNchySABEXlYhdqo7nqAaWR0TAa2V/RsNeytyzBEpHMeEtx3t1wga0i5GE9iwHP
aYBfMGR9KSlJy+u5F6214mAU7bcYm21X0ZhHBBFyHPyxlBLSJ6q1uGTTIjBXldFGa7dCjTo23rRR
9FuuUGmC0+aNSTEn1vRQ+eIch3V1CbClvdm5oW2jTIm/yh875DlOxg4bBeNj7FhPSpEC2EfCIcmI
Dlbv+XZRvqR4RLCgTKYjqaIt3QXBXsFeDiP8smRc8DNdLpJcR11rTda2FxiJVJQgF6DwW+CWm6c2
NOs0guhbAYLbXDk/3tShzBvcD+oLG+YCR+P3C3wQJMJjSX/iLlFJCSL40R6DnDz6Lt8y49nv0MLV
pKkbrgQozVolKj1ylwLvkUQHOVNAAgdjesCm5ZPamuOXi0APSlMRZkCVYjRPFZW/VS0TRJca1VpZ
5lsL27PkihLpgSxwKc56hrjdNWXYzQ1/ApHtnqiPYK2M9V7Wc2qADdwgk+0j2031g1nV+ao1Wu/c
eWF11KOCTvHSDHYj1u9FOXXl2qpMh47epN2i4/YPQhglwJJA+96MEPHNlHe3Uci/FNTSrCBcKmMQ
V1RuuTWXhSU+8iYjaj7Lamo10ZR0cT/dyTEsltXT9dXr4U/f9DRBU79El51lHuh39Fe17yZ7SH93
gVV2WDZtNPBsjpyzJWs0QZXPcmFQjwn5NDrCtlnSzQoBMAQZJ9A0kMQdER/YYDDHQQHOEWlij86S
XmI+UG9sNyOKLW9Qx9Gq1hlBBcvWtae96j2xjcra3PZNzU4/YDRshrUM4kU3uhTUezipKq5H3zDL
QxRlzmsWktGVT5un90a44pH1ztqtnU9HmwQUk4T/qzRMD+jnUaURuDWWS5OKNbu/WvpHpX4966qi
mwywQVDk2VQO/cVVeMiqdhe23pur9WebMLsEL26G/TkmImtOJuMpT1CDRhWyEmdWWzQwcxypXUn9
cOb+CSBLM0DOSBKA9eknb97IPsA9j8Fx+XQzBaF+69rqVoke+/I5R5SkV9kGnmQV+eeSE46/Ogja
C22eaC6qdeIMGNqe/dewYM5LUT+re8Nlq0fL3v3QwmxRIJ/Qwo6Iieru8IHJWHuPK+fY6WqjPHCq
0K72UIdshhBU9bLTpYNdDvSYDdWLX/q6XhRW/LBrbW0l8Twx0YdaaDZ4qDFDV8Ru9fXJku45NBrU
tuNWSI7bCmMwJYiOqR2BMt4U7ENsbvKqXw1VPQupRX7yAQ34cIkKbYj79WTvkexPHkJK3Lp+/O7U
n5M61vWjcZkZqYJ1ivql86xFUdC67JjrokoX0ZSuXQs5KTEFTf70wJD/kPnxcmAUKUOakJmd6967
hiVCIUrEBk6RsQNg4Lkp5yLEEbX104feIyJmKaE5ODcQGwXpd5SxNVd4dtp95BmnKoWntFkqK+Nz
rMU6ly9pozZVSSVIWy5b7xjSkq5lzLCT/xYO2Y4041OvRxez1G+TFQJs/CaUPA+C0jo2eO0jeQII
Fmb2p4+6ESX1i/GKrmOz33a+/hX7xVrLyXvEKvp/UkjxqGqdZxkkSuQMRT1K3hPEo3oqW1KMOnTn
Gp6YO+MpKq9Zp34y0vFsA/yppj4vpFRu1OEXzXnFT8Gx/5lxMIuH5VONgSdl3lUCgZ6/9frxkVTW
CjL6acJBlJVjFuL6j842f1B1HfCmcY+nA4FehApYBB04i9yilLXiSjsljr9I66/E86ksMRBYB1U7
62HGAJeYUL8s+1rAnQVRCP9xscMHXhjQu6Nui7km/JeAmlStRL0V/puqfpMDW1ol9PowPXwNXNG+
Yb0o3VvjoOaa/o0dRASJpHOP6SvW/pUcBR7B/7bRsHe4n3SwvaocJRtC/sg2Vi7a3Uh/qPbxvCzy
cHi4Kj2HbbTvbXwZcX3FkIsqylkG+nsQPhQqgL7EBYTsbzK1tVM8Lb/QrNnE0M2j3DM1OeZvUCab
J4zVVBkcZhPNxiD8lfG/2m3PBu2zetnu2ZGxM5oLqwjmCZkoJj3y8fhiar+9qyG4trGg7rHyQDCW
x8L2Z7H4kC6KpNoA2UpQuY0xZn9iJtsb+EuzzE05vTUGpvGG/o6Vk4v84jZaugOV7q5j5w4WY95U
F3uM3cM4i3xpzmPHSglwSBWmieFZ0C04nVvHxXZWOoydPpdxkdoJisIwf9GSsYSJxeQbEvF0yIfO
e4sIIlxSVYW8+zb46OM0xOtmvlDVnwXi5JVgZrFcTQTn6tq763V4CnEkY3FDpO51LxNGISv2ibWq
FrwJqYD5dbaJdslbtSDuWM5dWy0UyTlmcR3HYj26+NwRJjXhvTUfuj8dTDe7p/ToqiSZ15RtCDTe
hn3UMYwqQFOr/yqJdQ/jR1l8jk+ojLIcgkRvgfWhV2pj9WzYz6cJq7UgT6MdrUXVneB/1qYzHKww
Q+JafvltgZ8HA5TqV2RzzPPBJi3iYljFHN/TabSyLV0XiAzyN3quUaPl6PEoNUnZMbGq81d+1/Iy
eOHCQW6lnnkPuBDLWhx9z/kgJ2I+efpCD8WmK74nRKZdGmzM1AJV82eaTYIGBg+DqnU/ObmetzTK
7uyXPhSiWvns/bRUQBbRNVz+sKsB08KQwW4ByEc5kS9+9i7q6JHTNptWwTqW7XbAtF7BGgDQrPpB
EvtcLJTy6Udt+DmmS4zsd5ptV345LPTE39AgRQTISELKh2rHTRx4y6HKlyYNQwzg4JaUY1tQVeM4
c2SLbp3tpbkK59NFTWtGkGDwAF35EsJYiWI7ple3/hBmummKdp7o6q9IroNnIKdBRSq2ts6xj3bb
rk5jim0t8/bWaB5jEMiBKuUcTMVsMJvWaMkYe/Gt8J2CRwkXgQJ0aUl3L1NA9Y/Qj3lZ4I8CUdH9
ctdU3PMDcQwDBbE8qn5FRkoAV+J/CwH97PQHT3to2Kzd3Ebeh9UPdH44au3Niy+5wyGEXlPUL1H0
UifIslEK9N5vFfUISIftxKTZ1NoqJ6dooHJXkA2To9xREQuqq989zd6bYK1lYCwMZC99Wi3TinWR
6JFuANsM4wPTPuEvqAuai3xCYo217upxRVETyKOa6T1olSnI8GCrRrhvxTW8/XeeAzmgDLBLe69p
wbbpPyRYTltH+8bYeF6ycIb7lMmVRYBViSfaVL8aAm5imJZaf22G35AxyS3+FcTC2Ha9ywhcCdzP
urIPFvQ6t6fpfJj5mx9CEG/NEVQEKC+102s9VHujZnEK0oXWjbzgAckhSC6eWVR4Xxu3XOn82myC
WVZaV0cNs7oxT6bU9mbcof1Gsx5+OQzLnmevshiyom03bjFCkxT3AVUclXtzSZ5W5tWbCcm/H5/N
9sSiiXF6YUZ9zh4Vr5jN0mzfafiI+OdkND99YCxrI0E9Y63rvOZBMmYdqNmEoCopmFIl6BMjJjL/
TwI5bgFzEwlVubJ3A7SYj9FJM8yTHiGQsqYvw6/OKIl3hvWTOacQmi4gesJxgmWelUdyzlZRr0Bn
CUeIxToAjyCVbtnwafj/0hBYtjw25n5CLAk94xWrsizvUEZ4r4f0UVTuVmvtswm8JW0DzV9wSOiW
hez2saMHal056kIR/L2u0WWwo2WUfKUJ2eJ+2b/FsVhNY3IURfraSvXhpOrW2bAdrNkI8sQxjn2E
ZKUzco1bJTJtRSCW3S4EuWV++ZTkE5POlTbskWpd+0Bf5nL6iC12Uc/o1uiwUWi4XHIZX1Mhy3cz
Ff+Ep33rHI/Ma+HWrc2POIBMMZxhYznxrmzcL9+r38NSPhotu1gwFORD8MY5c6b48KkeRixkMWAJ
3/4khIsxWK8ukeQJEvVeNfFHWqtzUEbRnCi0+Sj7zVO56raMM0O+NSIbk1UR0ns+Llm5iqXrwKD6
lfpjy2RgaeIIp0T0h83rHRJzWeqhPc+KcePG4pIXPc74eCkwm1dO+Gtq4z4a+dCM9DgFOlCv9tZp
/fvYGjg36TmJpylBMBit5VMyOfVE/jfxd1qN2zDNIY6BaBLVfDWUjBOfMu6dVCMtSAhcHOHasREu
gNCeRhF9el67FtJeciny6Ywi5T0HmO7UVzM174Y7rAfLfPGKElibFmYCFeyNmHgcaVX+MwV0lqgn
1LLBUtfHrdajqA40f9GEBDoFme6iK1XMIaB9ET+AAE9fbbk8/jHnCohaTwZSF9ioOF3WEUIBP9MC
YRv1xYSnZJeRVcTRyy06/29nKF+R7NPhJw6Rqe1TdmM8R6swzK7PxjipkD+0/XosEBh16qgbA4dU
kOEMRL5ZDcusis+tq3gl4GVRW0LefkqA1WqoEWpFSKmeL0BD+pvd3vy0YwCw3q2Mpu3IuHIv8nxY
8xTfqC7lKizqm6QNrTSYscYkptdYW0UF2F3jP8hf23noiAcBDNlbLX4VrJVJ8Vq66cVPBm4XWNMA
lSf8puWbq4mZVobD0YqGTQZc4/v+rRpg/WMPkjkJ5mTV3OK+VrxEzGjSiZN5CuhKDAzewBCBpbbF
0f9W5B22HNy7gbsg6/Kz0XEMOI7isp52HmCzaOzXKBuPbkSBWzp9V250LFFWjHn7GKdsm4n2gBPq
oAzCuFiQIT+c9wq5vmxp5xy1+poZ6p6E+XvWV/swI65owjwkQelCuzP4P83/Eq/B/D46d60YP5xE
W5vYU3IbZfWgtpkWLwszPk+E+VCa+EqvwUU15otmTrze8bRzHHefdCmHc/uPUvGFgvZzaJ0oEmfj
xN7S188pKWxebm5VEa1tEnmIq/uLw/FgJtpPYU4vpkhPypf7ibkhhSWcIuB9cHRPVFtdmzYdXddm
mS5GqW3zsvvJk/KMiWJbBIR9mMhL3fyoBmaTlkHRkfic680THw4DJgpB3ACFruVVz+q7HukbmZg7
w+mOfjjtkt541CJ902oaOAaXaTxQNVkEWsrea8ERttlSRRHXsv+ZaeZFIdvXR4d4kv6eTPo6NDSe
/XpTaRiau4QO8PGojPHdIA3k6bQkcFI5i6IybpRAEH5GyIaM0M6ZT4FQz3iQdOiHgLEbmZ9k7rLn
t+EMOwr932IIV4j8X1qDJdyw4jWRBcWsU/LFdtpvZWEe97wrORwVbvPplLTsEzKrH6Vmkj6Z7ew2
RNtdAvAVsPthcvAN9Y98Pw+Brdj4/CQCBCl5Ii4t8kNt0JcGIrpZ1eN+bGr5qEluhEguiHpwMQgk
tnXqOm8j7GkZdHDLWktmmKo1xJfOns6Ez77NHyxheCmCbVyOO8ZSghj9Hq8xWTMZYuBs3NTIjtuQ
dxfDol4h6VVPQZAccQzHNNgT0xH3xbuXBdqiRYSTI77zsuptaoARE4RSUgYoDOJvgtDnE0boEQtp
RnheVzH2BWVwktUTIpha5o1hR9oMrqgQU0aekckXtJQcgf8RFGgTPGNv48lFtuyqVYd132v1vTGg
liDaFrFlu4oiFjmMPmbPX9nb7d0ikZt52iXWofXWlj/s0p4AQd3j+51ODFsSD0Z9rCySLYEOgA/8
FQcVWlLoKDXBrDfWS+UivfdjPFSRd45keOGVffXzhtphMd5Ntzr1cvjEtYkWVDPRljDtcuvz6ZpI
8lOZcMlzsNsTjs/nQKCEPEVkXCAm4PnTtrqbXegneIyO0NG+kzdVyDdLYGOCrrSyjGkiL98BURhJ
lbuh3hqnn0i+MgeRSOitvc7aBxmhdFNgzsnTJIwG+2Cm75teXZ5GXEcyOBetmtehuQ7j9CnXuMcs
e8upJlgLF8ipLrG7UDiJUwHNb91rpH+oL6tGfF+UcN5xNfxTbslrHhAaVE3Bh/5MqBnJjdPb6qUk
TCnyrL8g0N5Gi076ot9Uff9d5c17GEdvVDUTemA5R/hN6G600oYdvQe98yp9RO9TUwCey3ObjyA3
T7IeSLzU25vVYiGrE4RtAykK8fSaTUQixcklabKlzP0dtWcXJ7FWjgLxU/n3YDzlnJr9F2DaISAR
k42uowuIW/wj3smvK2/hjP2u8/MFbnQEAf0JYHKtSGoJivokQ21dFC6REO6s9NqjWdr32IrfAxW8
P38QK/SMzQzUeFj0mfzipnvBGxDPhKnhZXLJ03KzaIEf7axX4s+LCLUpuwTrFbu4yyegq/iS+f0l
TqvVE2sZciooBiSDeOrjajlKf+lp8XbEiokc6qW3gfEmE9lrx9sl96bTbwQ3LuzJ2m6ZJSxcXkYR
vFPpis3xMeJmJ7ZdI7MNS5AzMdx5r8l0CvAnJT9BQFoVaB1KF99Plylrv466Nlh59lWaX2aMjBOZ
ujiKiqCxKSCuU2CR2ZYOgBnqbAgsPXuf9O/URLgRDS9Z1O1cq7lUplxgzbk2aQAM51rIifoNjQJb
gNMK49G4MILyZ3QnbicsIYF/LGSyLJ7pXVVffjhN8Vl247YizXvRZs0rwPZn3aLHTrJmIcNkmeb9
q1QSORLZvHby7cXaJiqzJf1VX/XkX4pRP/glWhc5kZ7ZG59d7r+Q1sQJYsWfSU3+ghnh2wROFqST
ORnKicEQJwlCnVQk1PWiPaYaC59TADHU1r3wYL70EcYtDhZ1hFQ+dvVLauQnTcGOS+IwCVA/tHxI
eiduWtFtXMrsC7/7Mys8kKnrfRHVuO6a5sMwmZQbFk9SSJhMzK84YvXCjfkv7LNbnBsfsS335eRd
e6dixx/AaX35zB2wp52J5zCXJAWS8zaPKnnvE7tb0AJHOopzVORKgJY5CIM/dIM3CBumXRX2Wz0Q
DZCXIRErTXLzoqe8r0PMV8YrxEpgkDYOEv3meU+VANpPPSOgGfGCkzqXDnZ9DMZ7YxRfjacdFbvr
5MfsrfFFev2xtLETxEV1jENAlPAWEVPSkBTiAbsMYH+OrJZaIJYKJl4eTPund44GFAJs+1yMBfsd
QQu8m0gZ9jbrn/Mw8jdoJ5wBlyk2WD+DmSA9T8QodtBJ+/67h8m6qsV8SJB59e8J2tnhfx02cAka
kQ7ysezJ5jBd9txHhPo7L6F1cbthFwrRr2fDI4F3w/YNzWfM7QBIloZnrYnmNAXszcrD2fsQ4SVq
vjxiZIomWhdZuaUaB9RkpnBM2aS+1YWY582jKb44eWcAWLHLK06qLeEfM2wn81w/JLG9DO0cN6S5
anHOTDCd+vQ8jXECcOU7r1Z+VsFHHe/iFKyRr9mKurVvH3DufU7smjL97jQ0KO05yG4p17sh2WbZ
yAZtJauN4ldCrYw4nddEJZFrzKTKqDgbpwm0LdsFzT7xl4RPzt1ihRuQCJ957pu4uYmMYKbrCCtM
n0rSAgwoNVY1Bt5x/PammwaSYLUs68CwP23/Dpo/68SO/u250l57iOEE+3QfymckCDjzBAfUzdvY
nSVBuBVdtqmlj4+/eM5/LGXAU/4qYhMTpPURbYOIK+HzfMoDIsS49byYELC0hI8daoMEnw/JABx+
x6QiJIAMg/83UbgV4NdsSzUPy2+BILNoSKSBbij4GTndfcz+BMR091UNDwcSryeVTq+QLfZLy3hT
kpw0PPGZ1+0aZ1HavwkxsdOwaWEnejKpUv+3VURvMEfwdsyt5isvrq68exKY3DtIK3rpODPM4lPv
/3Wh9l73z2+jwVP6Qihv2mRPTyQJoZ8GoYeBEPfAk2u9+2PtIPWna9SqzeuHzFJiVx28jvX5aa8h
32Zm8N+9bj5I3lkVLVFSb9mgdob9kkdfCRiKn5yzsT+6Pqlb5J619kObkldp/vrc9KP1ZBEAmd67
+qHBbNl48Qt7Y7Y6PluSjCCrCqZaHztcTfRd7h9jfyc1HGruKcZ1FAGY2foxD9GNPC2WdQ6AxisG
9OZLbo2rhaR7fI7Y4joy0ugDSYYktQDHFcV7R/7PYJeLkGzaljjvviUgghdOYvNlKVy2xqUcfjOL
dw74oW0/svQ9TZGJVq8izueBbc9yngWol0UUPuNj8lXFTG8Qxmk3kOiFxI1087B6lXr26HijU8w/
uf0+DnuoebJiJWKvPrsg4Jwn9Uee54uShHIVGfMWeshNyo0Jr0PAbT6Fi2Qo1sqCCMRA5urmNhnQ
Ljjhu0UWUv9nUI1Ll6bm3wrrBIHM8UPKgHkMewNF6d9T1TUiqxIT2AkDqpmiGDQY2H6t9pqrz5F5
2iZzNEZzjiKYqAxe5owMDY+Mgc6ntjbiaDqEAZMiPk1BWoOLYQhRgCHebWvneieC733E4dX43ULY
FN0/03044IQStNluAh7LmIAcpm+PkMT4vcTZF8cosbNVWQSr0SPx2HjT633exky+zrwlI78yjrg7
Fh6J4gjetGIh8Q1OfE5NegsrdIkAHXBAjb61czAd0/irKEcldTw2rH0B21JV7lIyn+kE+uYodfJy
EzIMFgx8SOSGcFuLfxFMjOPYTws/z3PPIQ8o7LH8SoGP4aNkEhc56yCGKpKJAmYDbH+jEz1MLg+/
j/n57sLu2CSPjlPMEDV+4rUKevQGyWrCz5WK7Gpib4+kS8pqfQlRagQEr400/zgadhgjeZmqv6q+
BtPN0MSxgYwodm7JC3jEHE3o1EJDBp6y/8apR3roxcAXLkY0XWT9FfSSTFO9TKx+n/KPVdYwc3i1
UU+gaSA6Xi3/I+08liNH1vZ8K3/8e4QSQMIpJC3IqqInQd/sDaLJJuG9x9XrwSw0JAhVRfeJmDib
mVPJNMj8zGsGXdvEbUWz+jmJXE+5avJrVEk82NmCDFpqZxq1aF/DtwN9RjV5zoKPStwADQzTHpcs
A/T5u+kgL4aY0knMbZn5D8L+pelnjSkB//VnWkgyMGVnluRqCK6rztiGI+ril5b9UVe0hxuq828a
Qh8wOo4UBHiodh6hogKVJoNGJ1D1DehFoGEOBA1AkknU7NByKlEWF7I6moI3aW+r/EGBh2VClwvS
J5uAvp+irZFtmuh3CgykexlAO03VuAnpX7Rxs82LU9mcTOBOUIEA8+iLN3rKE306yBIV0BHIOqUq
qZGFx8B3NWBEwuQeVAUYbgR98mcBRafJn62pO6t8SOsvZQl/JsspUiHUhp5PpN0X1SU0KuB8NGcu
u/isxwkhaS+VBoX/k6wEiEkdDH4/4DIFPMxEZGeBlFPay1rPAdkGx/kYH0vlQerAqrYxbEW6YpsB
sDpAIwAYT5P9TH68QaQ5owxg/p4MzLZC4gt+mGqeFl47HuhOTu/Q3aBAid5iytmaqeHFUUWb2VFg
m9QFcGnEj2hBkjiewKUm4wATQEsIqU0zOKFqorQvma9uY+vVkzcqIodJZxzryHhpxY+x6s9yNd8N
6Bsm8PImu3yMQHsg/GsC73PUU5UrOG7OJbLYI5B/cdXTfu3ItUweeBWjiNC+6aC1gVdAtH0jshgs
H6XAojiZ4etNHV6JIMUamKQGNRojfevbuRSo3FVeclVNcFQn/6QPfkrrVdhojYLuncA/VYZbgCVM
C4As/UdUfvhNsmsQ3fPRbK/rAAAURTokThzU/htEN7zoJ6oqtOZb+NwPaUu72X9InOhMEhJbRIMk
2vTcKNDphAgd4E2No6Wy3pD5wJtnWArIK4U8pUzJbDuacImz1af4Wu3vvOhyyhBCzobTuIYZ1z8q
loPmQLQt43EHJOq4ay+84LmZjV8bogGqBvF1CE0T8WjOPX2gqsNFI6PikV1UTfqzS9/aCKawetXa
+YVlW695/xRmKC0gWoyqVf5e8YYCsj8W6K3G+daOP+zuqq3v1PJG4fmxvBcEdusEEuZT4YRHkX4/
aO9Nc4+uPRX+Dl47ZHKbvkPRiOM0OWu8O70+aXvE1OpXj0AqBskf0BK08ttZ7qYKTouElqUK0dW/
rwGJa91Ln56h5qcg3WB5xZmONAEZxDYVzm3XYVIxKlsP8ZcQnTEF5sA5eJ8NckZHna9sfWLabPzI
1KeQh8OgPenTkTTqnf1PO+ZS6WHUy8eEW9/XIQXY+ak1drta3KU6oQToCTN7KuOHQP8oi8vGeWrF
j25EkkTwt/CEw6+zRXTSw1fnYd35fnzWgH8pqicl+eUPz7pJnWC8CtQnIYhbbrqCKNrmJNNrlO4s
zgNIVAQnSWFCIwPn4iBGD7KQkbde8VQKNH5pQE7yJ2WDiwr5IMQ5qU5sldhFJdKjcTX+NrMPHg+6
dA8FsU1c3I85t8JM+xU/MzlsWiglIoNx8WAZN6rNo2zem0QIZkOflR6dl7HBsDxN6uNKc14ap55B
Le28Ec9VdlfWv0dxN6YzUdJtSjrtEeBw9iBDzgYV9Fx3U8pEGXvlqD1MTK6h4ZSzvQWdlRINlxNS
1sD78M20owdLfYIhqGVvPV4ZyXA1TFdWBTflqQzPMt+kVuoddcGjlAgWcJMjG74hzADPk13AKt7a
GE94gA0kSQsHgKoTatZxxjUwwkubLUI2fQZVATyIhaRVXVw3OU0k+xIBEVFy4kH0pnQqn8KS4gQt
eM8Ytj3AR4FQVx4/GsVD4LP/KKyQuIBZUl6z6VqUl00BIaQVJ22SQe0qfxfFRQHyyOhPFYq/3mlr
eISBl9RdBu3ctK8b4n11QkJARyouOS2HN6ogVPAU2vJuOxmoOtynw9PMc/coBGkTGhq24E64aHIe
ZfFqyCdNxUP1wSsh5tcXZK9nJd20IHTOfGVwZ0BDW77S+RuhSo7aY0m0ngeubvwqeBLb5Nc0QALR
Hrvso0Oab46B9Zp9CHHmoPZmoT1WILokAU5NtrUT+XZAkEF9VsP7gIaufhklGitBspO/ckQ2BP51
8duuTgJS3dHWt0BpQ2T1WvN2DJCOfm6BUgtMrqKLjrzO4oMb2h8RRSD4/J4nAGSamzI674ozhUsW
68KjGBqBbu5m3bqQ0jkJuB9f+dxi6T1IfogHMCzUW4/ClGM91hH85QFLgza8LMdfunrlDDBPnFMC
xiGAER9TXXTkiUHnNS0qotLTWpzGHrgQob7Oxh9KbR73lC0UnA4GGCPVjyF9iozfBhoJDT3yACXS
xkYdG75gY5a7EgZOjVobGgHqcCIHnjGJ7h0VaF079ylRFShoTM953SN4eSEVF2xIWj94GVIURbEb
02cnvOw8KEQcPnOgKbILzbM8uAqD16bIXKSDmo7ruaPwrpC1W8iAIfJD/RkJVoBVHM8x+SnQYO7l
LqfO7JRUUn6EOR0E+NVcA5X8hXHdpiYlAJSORsZpU58KeWOkxUWLjUGk74bsJoRIr3W/8uSlhoZZ
ZY+18gZ6nLU7t5vbHqwmzjop9PEa5yqv6hE1Qfn/bMaFecROqENj8ER0qb6G+N6aIJTz7CzRb9vs
okOHqZn5EHVxI4rz0Hiz4FRMNy16aJRfu+TZtJ7KwDsuab8Ubu6/dAQlBmY04OHEpclByAEldcmL
AW3CgK+y851btbgPq1sU46Tz1iiXnVMc9em735531in5ZUs3OfWvA+d19C7AlWj9T7u656o46qZr
FawjMkuzaU+KONBF5D/r9WWXXHjonof9hxPCrUdfQLgRvYEgeJ06lGOOeoWC6dtUwrmacQbeGdUP
dDzoSQPeuhrj4EjGl5H1mnonWoZhDb1xtqys33C84Q94yQMUispzFEMUSUd5w2XFocUvosC6wAeT
/h7QtKNhlOYngXaeBw91Q9qSIE53ReCjxXDPSiQNogtPeUv8ifCQPUnFJs0QD62vg/pXU8mjNDyn
sRUWiNLwSXP9Tu1FhGyMSPD/AulCn6g1J+xGBIiT4LJDr67Jz0qC38K8Rv9vHK6naKfIV61+TmAo
hhBlpvYH0OIjozopqMG1NukR8WGOmtn8iADoFtDRJ/QuO0HrrQHCftsZbp8+l/WHml4HaBINCH3Z
9a/Wf+/JnkrkV7K23UraGdaM5Gru6vKtTOIz0MOnXXxfWnDhKVGhHWqjnE53sY9mNe7bNJfoR21N
2y1B9Ke3JQJzECcytUJ5+EGiS60+QdNLKcgLczYXBfn35lH7kZhzBa4vTxrthyhuO+234ygvGgKY
KnoyajWdKt6vjCw2l1dt9WgYvzXjvEI/t+Fs1jbEAyg1NqSxJrzF4+rG75ERpJOkqUhkUPhuuK18
DWMG71UY5xrxttG8CPHcd69dfWNC40b5f5M1Z3noFul5McPQca8qIEyDsqVDcDorM/v+W4Gdj588
Rg3IYRV1ursa76sQzHE6IwM5UqI+6/KbXHvtPLCGp3X00vLRDspv08IziCKtEj/zlDvaSz+91/2j
7ZxINtvitgVTGRu3raY92oJ+n/dTN64HamcBDSIavFMKAENHyoloUERwjq5kf6MVJ3FHOZvzLX8E
8Hp4EmhWHSN1BqUpJJL76dSubHbSSggKKAOMz3V0Ww5XGi4OJUWMcOwuKvsmEhECEdP57MkWKb+Z
Mj3YR3rosfc7Vx7r3gTQJs5IdeEWaFCfgP83/nFZQORmOzvvGn2Qo6S5rrI3iU1GGtFBt0/H4KYT
/PNYVe/0p1gdws9J3AAda7mqbfPn0D7kJNpARGL/h8159mN/p5MFN8BbRQlvo9ilBZqMpivii9a/
osUKr/tXYr9CCRDGo9HQnmivQiizWv9O1fY6SLje7qzyLVf1E40H0spe+vKXXdB9eQEAbYoMxavz
ILmsANrKpCNpYbnS/qjucEtAX6kBaF7lcxFi19v3XqacSp+WyzxXYPa3taluSvEIRP1ohLc+3Xpk
Von2LPTfCoVx2jJBcTdFj13xITSyo/I4RPOgHn9V5n3kPMbTxRDeKcNZO96lFF4iWpktLMFhsI9t
Jz+2q7sMy4IYu4w3QSYXsjZIJWamRRdYbAMYMwb1O9ncV/FjnDya5XMsEQtTcC0f3mKJ4ge4hgT1
U5jD4b1s7iB4xt1vb9g4RDF6dRO1F2b1rEK11smPbUg37FD7UeQXSnaFfAW6xj8TdaOLZ3XwuY62
SX1atMhRApPnRErIb5ZDVdd4V9DohQbWtrTvrxSSy6y7oKcHqu66NO9k+q6i5hrm5rFC5ZRsIjJe
UvwMvOm6Mqj5UHkl7oGvcdSrbuB8NCQU2vgmZnMtMqA0RT4SyQ31NNM+OmLnCEZ4g67pCHHkv//r
f/yf//U2/E//PectHv08+6+sTd08BJDxv//7u9GnY1nodhkO+tiObS0cS6uhN43JsScXwIypXU75
AaPPtd+3LRCOVJ2Epv9jP/nJ2xW/htp0smFym/Z6iM4C7Y+NSrHI/Pf35eyQ/en3e89SbDXk9x1M
dyh5Hu9fnu/+ofhjqpom0fOxTfGPv/qnnx8suzD0wZtcAn9Av2il7Ea0vPYPsrZGnwdZmJTWlE96
fDgnNw7QCT2K/sOfX1iUO1No1kPDz1uo4OS3pf/yF3++rtmmZjuqqS1NiEerHM24UCY3rX+6tf5r
/6+rs5vtV89snGIdgYW1aduqasyr92kLbNVD3rE1hTs+Cbt/mqxdOsPMjhENBxZYxJuwRjanv9k/
7MrGO0LTBBVPDhgDfx3VV0zR9l1hoHZcXhrGXEOLuse5svk34xiG0AwL7pFcbI5lA2oKs9ZwVedG
rV3UE8bw4S+G0DXdkobqoHGz8PJtJTwQE7cTt5U2+hGmmzjJTyvjltw/zndzcwcbdY3/0U1NMtTX
JYt8AwmmDn80G8ayDmbVrrgUHfUBU7aXCh3moM8PTG3e+8XZYEhTaqbOmIa5GBLNlsGOJJIiuR8d
JeeB/3v/lFbMcSEfaXz3lslRMBenINHiyfAyz3K17HePBB+WjkTfFLZpoqBDlAYHllBdm5CmSty2
GdZicb6uoVHQz88CMctloxMyEN1W1p0j0DQv9JfGrM4Nzzzp82Bb4anq+OHVmD0MugKBs/AOXH2r
fwoXn80KS81w5n//6bsbvaZRUOkz8YkQxyAtIlAq+1f30AgL7+SuSuKgjzTT9VHMBz2Ib9P+Ab67
TDuOKTFRtricdGkvPq7cdjK7oEPu5kg5mM6u54mHgY/tiPKni4U+hdB5JzRWyxHW4hsbVeB8vdXq
bp1BjgDCRo60fy7at3twHsK2CFBh+mvO8izGbVIixI8ZZ1Kg+3ysil3XnljFud0+9lNFdlo/K00K
J8c/DmkgWiSsOWl5fxa0CQHSu1k2MFuO/fZkUO/3/23fLsv5T3OEaUhpzgd3sc6DodhIT5Sa2+YX
8l3rL7C+2z/Ct6PCCKrpmDb4KUe3loexLoquCqZaujHMB1nTRisPXPhrI8C45B9pmo6u6l+Pu2LO
tE36ZS4S1B3wTvtAIPTPD3y5q2yhmYRAhqrrhq3r1tcBjM7v6swrJjdIZufMl5biZ3lvO1ez/0Zs
X4fjfS9eABhXkJnKAz7i31/ReXTNsXUCDRNtv8XFQiO3sVs6xW7d/iKZl4CsAw/5veFiomfunDg3
5iP9tT/eNZ1vwVANSzN09Z8j/ekK6RHOtjRPG1wTIQgFZcg/P3f8qi0MQ5/jD6l9XdI2iQCjtsXo
imTjzR6p50rg/vkUVENThaVKh49vuWuRV5XIWzEFD2xpSJ22PPBhrx0MXTUMA1F/TodhL65BDY3v
wS/7wS3Ik0sIk5hGU7qg4t3cEFXpb+aLESEOjOHbiP3Z/vmtfLo6kZVq2A6hjrV8tM0ClQ89KQZX
7f37bpCXhu0/eHZyYJiVr0vXDEO1Td2UNrHO151K4dfFhmqNbmPjkDBoFcKKcRIf+MbmX1l8Yjqn
W4KVYiDdXKxk6IBK6yJlRCA/R/xsOLPR4ROzhhYuOri57l+61Tl9Gm1x55t+nkgaWJNr+/mpFuB4
Jw7M51v4YfOmWAafrgb9TS7no1Y8a45icL6dexsS29SaZ4a+K1RQKph1IIc8ac/7J7W6hLZmWnI+
kkQ+Xzeq64s+1iAowKskEc3q4LnX5VWMTMBodjNH5nb/eN+CxnmKNq+GUDVHN5b5Jzwyoy8Q13Mt
NLt7I92JKCbRAr0itrICRmulB2Ks1W1zuApZU0voYrFtsZ9mepzrowvPlLx97M5zVR447mtflfZp
jMVxnzrhWG2lMUb6oqIqmiJ8Rzlr/9Idmsi8tJ9uVxHGgP48BslSzLgL6DbywAhr09Ad3g0ub1sj
jPo6Ag1NLRqCkBEaHemeCMvw8XJgZgfGUecsffHh0hYhUqMlq5LqLR5fMZayLFOtd6va8pFVjnpz
x5WIYoEd1YjeKSbiNqmmYToWdI9aJmM0TNi9/Qu6cvalzlVoOo4UfHeLvyLtsRPoYdu6DXByC7Ue
SkLIi1zqKsR1vrn9o83n7NucGUTVbd34njbjg6ahNqAjSIBGoJ7/GMDzJNDog9E+MNLKNSJ1m8DR
gCL9PXK0KsimKkqf7jCIJ83wd5Vpsqg4/xzFuQVdyR9ujXQ4UgHk7J/j+sY6pLX6XEAhQvx6glDI
cnKlU3vX6e5bwHt9S3NcUY9LA9GDU7VDoQ6AB/2U/eOuHFxOkz5HHY4gXl7cYkFnmKJT7d7FuXXa
5GkWQl2w+22j0WLYP9Ta4hqWNAn/8Trl7HydIZxOQHOVM7gGyUVqnvjKpQOQuvsoaVLHzY8KvN/+
EVe+e8JsQkjuYdLsZT6fOEOOPIo+uDrF95Qu8qFge231KP7zCFD6EPryO9DxycnaDiPvbKQO7QDB
RXQVy9S/2CTTkQT0fG0SCtPXlfMpTFhoQgxuOWUYVFjQXYErY8H9F8vFbe8YukWJahnBBaNSWHHV
EcHl4AT8FhGbMA7Sx/2jrH3NFsUpy4DXx0u9uCpTx6sMQ8kxYLIxEZOntDZ2qvLsAw/cP9DaJfV5
oMWtr2ut0ZZeySXl/XLyR3V4t7WHEelUEo+/GUojcbYo5qj6MjZsBSY+vpENrtcXd2Gd3qMoAHdm
fHM6jGH9zj9wINY+Jb4knQqSgLe3/JTypEuSwI4wkKeLqELxhsa3NYx6K0wYcB95R8Mbduz+9Vw7
7JZlkbtbFMi+JUaRjzqA6RHgtzVkL4piRvURDQ/7B1lLvwxh8evkXpz0ZYZsilCpix7RcV/cGED4
IfcfK8lNC6s2RPzLB3Sqi6tA+8gBIOwfe+W6AJE4X77QVpng/O8/hQmyR29FD4XmltkIMRnaHPod
/9kQ8xp/GsJuStVpjElz7RTUZ3qiHIoSVw79lzksYra+GWWrB8xBGDZy8LugPeuBjkUR0dXrX8xF
V7GD4ski/l3cSmKSmh4lmQ4s4g3TmEMpyupu/Pvz2qJfMcTOZI9Zws8jFYLoZHKo2r9ynjEQohI1
X3eUZRZPH16MRa6E6uSqbR9daukIE2vs8MxSjOzyj5fKEvYcvWsqxfJ/Hv9P217FKTDCvGco9aOB
nownyf4B1sKHLyMsJgMkLJvUXExuiF2iZ7hIWk1KCKX4SQa/7YkGY1KeRhC59o+7cty+DKt9Pc+R
Eeu4VrSTW0X+PTUMvH3huLkNFvCjPFQ2//9M0rF0jgWlJ7n4ejz89YCn1ZM7zi6VttbfF1qxzRy0
4ZD7DKMMW3brraqH6zFwxgPX38p5hL1qkWA6JF/2skTaOoVhpy35nkbjGrz0y/6VPPDzzuK460br
1eGcTlbA2uqce087sFdr5x1Sr6Q2SupPYfTrXvk1kFG7b8mRywaLwbZ/1aT/cyqKA/XBtSvc+jSQ
vpiKmUFeyR2KTVGcnaDk+6a3gC8GAICx8egozu8hyI75Il+y1PlBuHNgo1bnaaq0oky2y1wmylU1
hLXqRXxs9Q/EWM3mRLc3+zdrJYax1E9DzJv56XuWtWkOXZ3ytVkb+atS0QE4heC7f5DVE2EaOhcU
HWcC2K+D1Gqq6fXEIPq0MWC2DSf7f399Ev/+/uLb9UZFFAaqCC6i8Z1z4qu7vjnVhgNX3/pu/DuK
vphFg+xd1jGKXm6FfgQJ4tA8Vtfpn9iYzFj91hjMzbFBOpbsPm5EtwlaZHqyyvqbafw7iLE4075l
K4L2LdaQVfU0ICTtF2l5pDbmw/5NWV0umyTQlMKidTFfuJ9OFtjCMpQt5T8jv6JvO9QuYor7h1hf
r3+HWMTFjl9ZfpkwhA/QVh3uKJXtH2B1DkSltiSHlpSCv85BQaE4ryOTDSE6hWcKTtTcTKi27h9m
bR5cxg6qv4YgbVmEOnEDxXNUJGAAEnNwbAeWaW0Wn39+sROJ3ZhO2vHzQWtttPfutuvlZv8M1r5A
omluKZX4iary14Uaa4jtY5QLPIg3wBaxdhmOcYbcP8jqPGhp0xeSBGvLXMHrIIBbA7gPBV+6YCyf
s6k+teLu+i+GIXo2qNBQKlymdXbieaGvYg5mW/3WiSpktGaX0vHApbW26bz+pAjUwBwyrq9LJuO5
lAFXwEUnPb2IVMzXyBzFga99bRRJhCypbXGOl6GhsBTDVEKiqb7eKdth+ostYS9UQ9CmIyBc7LuZ
+obwUEpyRx3iP8YeiWVtM+0vPkNqO6Zuk5bawCO+LpUy9ipWWB75GrTJLv6VzdIM9eP+bV9dqX8H
Wd6LqgVF0koZpEFquiifRXUo1107v5KMbO76SNZq8R2SBmSdbxsDe1EBBPvIwAGXh/pjq9MgvKOC
Sw33W3NHo+4X0RIc3NwoysvSUKYdwiwf+9dq7XNnK/7fIIuzW9ZGDBFOHbjSPZRXXuH+g8k7HdSf
fzEOKCBJokH5bnl6AYen6Gj0VAc6SDsQgy+iNP5toe+n6gdr66uTcuhI2bxXHITFKdNrQ45KJUfX
g0WOK5YHHXomnR/4ZA4MYy3e35iiYu2oDONYYNU3U3Ll2/BYDoRc89O3qDQDJSFu5OOnn6Qvnkav
y4qikaxcYI0ogmXoKwyIe5yiNNRTqwIVG9t4BrbCFBd/uGeOIHqxpSDGALq1rCRCT6msYAisG0nX
L8O7VkfHt0h/od+2fyD57ajPIxk28avBSfx2URu53maRwKusNjy4rj22nG065Q966iCMleXdDm47
0P5I015Nx0MwyLEj1Ng9AH1qOpw5UWO8zeXQXVan/k1lFLhByqY9D1U04TSz8s76RNVPjaARiFIE
07YUZbUNYzzUIzrE4MJFDyMkN6LqjtJ6A2lVUy9GtdFwOGyUbanE0bUsYDbVrWfTZiWqmzoKxlFu
DcjICHQnshEbnchxLhowtnAYUB0qeJsuIkxmdvsXjAx9eSpYMZs2n6oZwNs4HV8vUksiM9HXk3fj
dHp4YWcGskDlZG30wIDWQNuNpZZHAp/HSKn0K1BGJWp1unc2FDArHDhNu5pLZxOXuG3kOcrtsRiS
E4fmDPTPfLi0szY8lrN5sZHNqmdaIzce2kYoLRehmNljzovR55abZE4K/Tyv0KGSNm58yCAXI12m
QUOnr1ZQYhxkmZ9HvTpe1Qp0D7QPwJxHrfm7stFdtLzc3FgjKJjCs1OUFZzpegjGBKv3od6giefh
/5QDse3jalvTCD+Jc2Wc2Wb9qQhg8TqGmFB1xreqo56/zVUl4RVWPfK5EYsEDTY+6hQYSEfjzsSC
C8BSd80A01ksCAyiDJHVUBlRyxir5rRO5YtlJq+qHuinArm4cx8DFinSEy8PrBP0cMV5NaCk2YFf
2xpCVG4bq/A1wgnZa19Du2AMkh/SCj0MjjqsPxrtjcK2uUXV2d4YIv5ZNI2AcIJteEt9ZOMXWbfp
pl6cWaY+kmnPoPMOqJhU5g8bvehTfxjQ9K+z7qis0ICxEkSz9FiG6Eu1fbJDNrrUjwt4qfAT0JEs
FejsU6CaBFUFHltAbBFakbhs6NN7iQIMPfUAg9a0QqdNg7mZxVl5pttOe83mi23TFdrxDAlEqk92
F+VQgUcf4EgbFaLVren91PJGPy0UAPqh3QebMsESXjULRDKEjwgidUT0QfRUwrbKFD3BNcB7LLpe
OUavyIKbOg7vTT79QGEIKlCFmsSUBNiZ+XH6y/bgT4kQvmXdONomimcbEyNHByCdLIwWm0bHbbFM
jn1naptNDrONSlmcnVo9wgZjDKU1h5B5ZDnZR1FjXOV78N01lI1wfhbeU1mG47vQ0dGOZtm5+aXY
lXnXXllYEsHDH5rwLdar8QoRxNmHXGofsvTtnUx9/4QCcX/pRGTvbSVhVmZev4ljYzxKpFXf0Pax
j0zk63dmowbnYZYghltO6KdD9VY2VtF1FzVw4fMBhu4JjWboFTNxtq+89iRw7PY2bX3/l4gLaDbZ
lEGAAW4OraBQsD4KoEw1Tttf5VORXKmR4pxqAg06OzeTMxPZLxwHSgWFEBo/ThflV1PWB2ehDlu6
mz66VkO1sbusiS43ukQXZP+d9O015EZyDO5u/v+glZa1KNF3Vm/muXczWhjS1j2KCfyHH4NXPzRl
87B/sG8B2DzYHEbQ25BEFIsArBRFlvhN7d3UjoFq8lCf5gjt5hVMu/0Drb1MXCk2G8c3+i0Iy0fd
xlzU9G7QWpnNA4s/jerniVi6BXKIvBT87dd7XAuF2fgBBlRxBMctiwp3wAB+/xxWFgvwDg1H8hDV
1pehvZXFduXUoXkTJxQjT7IIAdqz/2yI+XB8KhGgQhKDdGEIhJttjM41H3277k8bFUAzLS5UbT5d
RAuLWDXhoeBSDiPXwdocx+wD4c7KVs9kCgIQ4NaAVJZz0IrRGWMjcrkyzI3pHDhJK7tAACJR1dEs
ACTmorRVmoYZdc4UuR0Crxo8SwP6UX/gu5jP/ZdgkeP0OZBaBItyqpRJUQjZeEOj+ELWl5WJxmx9
7tvv+3d8dSS+B9aK9Npe1gnyGO6JXjfmDRfNUZieWslJW9w5KMv26t3+oVY2BgSEqTE1AS5smTs4
loEmQC1NFB/z40D96aR/jCpi2SS/bUvqHuBgF3uTGm0UjVha3EBVRUjSwWpk/xRWNl9KlUyE6g1x
/LJLkHptIwkf7JsSHjneKhhZHoKort2/n4dYHF/dgcUh5yFq9TYGAQPJO7r0f+yfx9pWgG8XYAGp
AX9jixg88zguCYsQ+07x3EMZ1drPzwhbUAv88w2vmXqTyJB/tW7AS2NUjqFC9xcbQUN8hrSYIOSc
xcOB3k7YlY7wbvIODm0zdTBasbXkXjhwWa19H58HWnyJmW5FqZC9d5M46bVeSSh4/jlSvbvec84x
uD7wjnzvQ3GEP4+3eEgqD4sBpRp5qLww24qowR18gqgcz/q7SdqJY1Prarw1jeooHtv+ZvKpGu8/
HWunnO4G0E16LTw3i7o6dMzaGCAr3RjOTa+8d+3l0B3Ihg8NMZ+gTw8NCsupnqkM0UdnunqXNHeO
+IszzgkHMaGqkDmWRwRwtW06ZejdhEP5c/AxrPUKeeC9/E4VYbtAHpOUW/NaLTFOlmHWU0Yqi7fK
pCIOtjuOOwixURadKlV+7gXK7S4NlTNTabZWaz/L1jjZv1lr94Vt6IRRM7UI3cKvK2mhRdujkKnc
KObwHkaAKaPkefI6xMUe9o+0tmc2WHEJiIGbQ1vcrk1gwn3wNWIcfFyL3EB2vyh36Dv8MRpkXtRP
SfGiIBNlvH5xNHg3io8b5Yi3TZxcO3l0YOVWbimLnHuuZZlzrLA4g6AwAjMY1dBFk7wKMEDZ7V+v
Q78/r+enMz6oRVMD+g5d6zlC20M5cPZWNh54hEGLAnQYRevFV1r4FYsYzqRxwzkPnad4eI0o8qPf
vv2LeXwaaLFOpI5G5kx16A67Ud4Lcbf/51duWLh9oM8M+u7at7dosBW6rWMeuUMuLuoJIrd1K7G+
I8qmEPD4nw02L+qnPQkz3SywfI3cXvcdBKnGK7I35AwbMznWYjSBMTF83j/kymdjcaBNsNwzh3V5
m1q9V9uViCIXEdOt8C7HMEcPVDnwIK4dtvk5nCmaM4Fm8c14lj6KbnAiVzrXBg4q1oGoeuW0gYCH
McOjALVwedEFfEEIH6uRm6HONSDk14g3yrObxDmEqF5Zry8jLa6ZmIp8z60auZGJbq4iEcN/cODd
79+VQ/NZfD2TYVhJnInINeKfOaIFRW3RyMCEI/u1f6BD01l8PYqN9nisamj5Fy7+ZV3hhv2Bi2x1
CEMjtdUhpVFJ/HqoZRA0UivY+zj80chtNG5N8eeHGOyaBvlLh/4GPvvrEAYiTllgFWQ9cTLqR0Ea
BShbRcEduCD1df+KrRxlxjJ5TrWZpLLEeFiT5VXaVEduJbeIYMjt/p9fXa1PP7+YimiVLhBexRWg
eTtHRteRLc7oO57vH2b1gH0aZnGMvaCrm95vIhexUNv7WQCYKnaedyDIOTTK4hiHgLNUx5sVcpRz
A3UkiSsuu3+8fy6HdmRxhlXJ1jcOOxLislmUuLFV7v4R1Hk5Fhkvm07hiS3nqhSL+wtrr6GhyRy5
Y6ECx5MJtbjIxCAUkerxqs0xA6JYhzyHk8oUry/dOS78UKJ9Eud/Ndt//5TFAXFocPl5wJ9iobWP
qPEhQtH6av77+4uTgUBbpNgWV4/Gh7oZq83+pVx5T+mXmSTCZNrCXoY1fR8rGskX72l9m+Jr0955
sauHZ42v/s1CfRpp/tI+PaYSWGCN7BFvjvKOkel06OpcPdyffn/+959+X+FQUNDmE1IyCBKqh9YA
Nqs12szHojjEwZvj5G8HkPyQiIzy0TfO1dgpoOSwIYd6upXDcBwor1Prbe1WRbuyO2rT33W0279T
qweBJxXkJk1O3tWv8yu0wPApgsRu0h3pxm0m/+ajMpgSqDwND6/lAJHehYGqV4mLafcOp7mnACsY
R72NHLxo7OSo1c766aJz3KBCaw5Awp/Pz4QXCsiB1qexLFim+RRkU4zsMllzi2vdAVjI2vGAYChg
SFB0+0ZdKGp8dQdfw4PI+IWjXL9ztJ3pPeyfw3fEIdwV6OuUdpFP+d49TeLe00rUbNyRHld1jyK8
GV0kPr7ZiHar0EMx/lXQIz4Eu107HDOEgzEd53u1zJz/mLifGLe+9NAKP5A9rP080GSYKw5FzG+c
IC/BrAZH0QQpM0rVeH38+SMOGhl639xMQBtmcbZHwPSTjZ8TLoh3Eo3aA0DQlT//y88v7ug4HrM+
cvj5AN+fmSA2tJv9G39ghGXAC12pUfsEKrPpyfO6EvdplOtH+8dYCUXQ6bDJC2xSOa6erxcAziZF
nck0dEVdbWr73a9vjfzuPxtjfi4+XaJp1CHtm5AmNrMAYoeimPFD6IfIg6urBbyAicDd5775OkpR
mWGvqlHolhjV9MqDyE//Yhr0TWcQA+IOS+CfbwXSTzw9dA3j/5J2HjtyI03XviIC9GbLMu1VbHlp
Q8yMNPTe8+q/h8L/v6rKIopozaY3DTAqXWRkxIlz5n3g/5tABG9n7UZsuOJSgEhYBnenxYtGpAeI
jbYqOsRUIJw5Qdw60wdiDfZeB/f59uGcGxJCdtnp6y7oGE40ncLkaEGFrsAaf9vI2qIAWgW4urw7
rzIEk9TPejKTgJgoWPu0kE3AZ26bWNvBtEgu3X2UXK4y7rOS1rKZTKHXyR16b/EnO84/5YX++t/M
aJfbS51QMq8zzEwDihdpYqCrLHXzXjX8LQDdWiRK7+vSRUhVEnSFENVIaRy0Rthji4DTyUNk0mDL
k9v39J19z6vwbsRbQ87vHHx4e6Mx+ZDo/tvToxe/QXAMeUv5Z7IZr20j3qQ7xWMT5a/Uq7fqomvX
24UlwT3MPLRtv5Bxc7b5PNMYFanoss1/1VXqoXPrRslwKqFWbI2vdrBlfXWDkhdZyilkMMWO47xJ
M2T79NCru11DB+qf7P+zzy/mz1yfZU4jellm6EX2XiHB9/ftTbn666lfkq7nZXzVqayhE1oFUhV6
1MxnNw55STqwiNw2snrAzowIY+jyulKGocNI5WnaXyHS3X0xbLi9VSMU/JdyEA3KIrFLEU6Z0SxG
HOthau+AGKDQtdUzuTZdhKEsM/BaEE/CSKwIIqC2SriINJR69oG8EQ6uDYJnuoMJUgfwW1yu9kAX
TZPGNqudHxA2dCAO3PINq0M4MyG4oTDP5rRFjsFzqkMQ7K397bVe/zyvjyXe44oTziJoFNhBJwrj
JW3vGZ2k2fzvbQsrjxyAzb8tCNdOIacdXf3kInkbGo0nR4+S9IxiljL/1VV/t/0fRGnn5pafc3YA
26Rq4LvHXCF/9EPqBcgH3R7QxpSJaU8QbhB+UFb2UgSwrTtpY0VW3tLn8yVGHbU9GUNdsSJyjlKn
NN5PKF5WcndIFOm1NMcft0ezTL/wBr0wJ2xh8tJtJvcJohjmtNdBv/meo3oxtkfodf34r9vm1k/M
/3aDKmznHs8SQihBIkIaDoU0Q+Raqj48fuOX/2ZoWcWzfTB0/shFiiGz+OGHr0n0KRm+3jaxFrmd
bTWR/9AiN13XSkjSMDhE0X1VvpCYrraK86vbjXhqKWzTZS6yBEH7HJnWSK1CyiII1uN9W2y82bcs
CDc/kodIIoOi9SyEMoZvNSzMtydqy4DgZMyphrEEGKzXJieIioMPf/J5HS6LX6G6SBRZWzk5Txoc
vAFW2Gh81QdjYwCrKw3H2f+3sOzqs81klnljRKgrelI4wj/5czY+Nt1RqrcqKquH8cyOsBLAJq08
1RkJigA7yf8RwVwxo58kGVA7o9IF5/Z/mzphZQA/m1oA0NaTrHtTccdoIxxaPe5nAxKcv1OGRqpI
duTpUCb6ZuUWiU3N45//NApTGEVaOLU2mAFn/RUuc2ncmKRf2f8rH8lzY2nkX6ppgo9ESGea5sWX
pIsASOQgrx3aHVpPWoJWSInKcpGicpdNue42PSDYoXTaXW/K2nenTxrEuUAfqVVsvKLH3T9MsglN
cFS8NMjwHSynte7myoz3iJ8gvDkkM243RhlAD9N3KjWQO6XUte8JbL0I86lU+f0svytUhC9vT+Pa
TU3NkPIHSF+6eYRd7lBwSyKkzzw9nNGjHHKY4niFxpaEb8vuHapJKJR86/rh/rbhZX3E+aVPAUTY
0u5ENHh5vAZJlmJHiYlxUG/NhnGvFSrCFNa9qsL5PDiH/2ZOOGWzmo12mWMuhNC6HMZjYkqAn1Wo
FKeTHYUb22fVecBNRoZXkxVZ5Cqtus6uLFDkXmNmJ90qnovSR4tlvI+jrezr2kT+YvkjUUdDlggU
RGCzMiy6ZDw9gvkmNNv6KCG5frQqU3nOq3K6tzOA1Lenc/WML9SC/8+odrl6qRFBgJ5i1OgGlFtd
5HvCbqszf8uIENYltPfaZWXhGWX0ix6d4p2SbFyD6yZIJpEc5wku4mlLE3H7iS5Mr/Yl+HUmaaC8
0DyMCJ3+wYSRsyKrRM+fLaKE7Ek1xi4j4+M4pxhp6rz/O2o2auergzmzITjewUDdOAWx5k3j8C6U
0N12kNGJ84fbQ1m92YEawPGtL4VaYe2jNK2RYOZmj4ej7LjTf/3+Yv/s4q2jWS8mvKGXfK6MnbWV
DF39+bh0c2H8WJhGLz/fhFYb1U1GBTD5gkbatJXb2/q+cHGM1JWTFoEsL5l3Qf/KOP5g+s9+vzD9
6tiUph1SirUHqO4PW8mMVXeyuGU4Ium6FFOTs23njpzwFCmyg2HVuwkRrRGh1tqES1/b3x7Lqpvk
Jc1rHaYV/OTlWvilPEhxoPEywEKGnlnh/9ujRTKV8/G2pbWzocHVRIaSgO6KOQIyZ/TWEIXyGgtN
iPSfcDYOk61uuMU1WCVQUQVgiQZ2zbhqJYzLUg1G/GId9ndzMb9q41Dtegn9bF+hqwbl9V0S9nsu
eCNHour2INe2HiRhS+IatBme4HI6gwDMUW5TKEXI+Vu7dWNvfV3Y2Kg51j29uET0X2k70rbi4LUV
Ov/xwr6mBbOsg2SKPS2kLW8/5Set/XZ7fta2G/VqGF5pzlgoGy/nBzKebBgqQnon0d3yo/XUZbux
3sq5rwX0C72hwYuXhjvR1SeFPLatxQnyEZbpjHetdR8i91e8Lx0HDqA/AKM75+YEr1+b9TglZAU9
JfpEPkdp39+etLVlh7EeMLoGXRfMtZeTFlSaPUFpFXq9kiN7Kj0Zqb3h0taWHoTkQj8OjFaXhXWJ
pHow2r4JvcTc99XdHN/R/XR7FBsmfh3cs0tFLh0EPaw69Mr8m1J8boJ/RufHbRNrE7XUbh3aAsDp
ime/TZB2QACc67d6KoL3I5Kztw2sjYGmH3J2zvIoVYUnzxiFGV3kUeLlSMao+vikK+9LNE9vW1m7
AED4yVC2APSlQnW53kTKpAXtJPHMaddkj2F8bEP0kp7HN/MgLKHQmSHhwOelFBN8A0vQ6yPgpaTe
KG6snfbz7wsbN4Xt0NcMvt84H5CDl8N/ZfkfM9lA0q+t+rmVZdHONpZTjHbQhnlCb/9pejbajUFs
rYZwQwZdEmfagt1o2ucBoboq/pkWdLN2Tw7SwLdXfmvChP0lTWVvqS22xo4WWu7i98Z0t5nbWt/F
v/eX4K+AZC8E+uwvA/H1uPkWIlSRIcR7eyxbyyK4FNNCgQ0Ww8Szy3/rOXcHZ+MuUTbGIXqUXK7K
Wi/SxEss577t0W5/QpFO8j8V0Y+g4VWEdAyKw5rz0CnHqbl3MnqAt87QxpL9Krud7T7FiuY2jfkR
frmbxn0Q3gfzUQke/mAybcJBusAtTRcZMsLUInOrFgw1vHdesq3uhtU9fvZ5IWzJGqeuVIvPZ8Vf
sXFMftbJwVfuonBjya73BHg/WFfoOYVr4aqFIZwcGltmoFdJ0bq0m8pvB/vCbE0biAH7OWQlsuDR
cDejFdpt6kUqSdXoa9Meapnm3bc/jJFXciijGcAHrgkmiymmbEst3ytLxArf19qjukUjsTZXCxUG
aiBYup6rfCjHxNRjj/5t/2eOZsftLXV9eng9QqxkLpg0UtyL/bONqwP0HOS6j7xcgvioRPXuzTWh
SwOCXx70KdeKHANF1rqg7tty3hjCyhSRMzDhdVmOBYm9yyHEit23c5hl3tNUfqq3WjOvTzYZCYhv
lrYLXkcidVqoTXMiR0HmNemHFoG+vqEF1HyXvh38yI6Flh0ebNhCroqBZlCZc2KEqac1+sc0eh2J
VrPmUW83YryV2bqwI7h9KTdro7axk9wb76Kt7bT2dWjyluYHGuzBoFyuxag62VgFUelJse2O7+32
7TA52jHPDAg/v+gH2tVbDNjxHhDV2B1un4eV5b74vnBf5dJoyXPJ9/Py62g8QtrQjo+x8eHtVmDv
0ZcHMGBDQzgUUTy2FQ1OlUdEVN73GtLu90l5f9vI2lrw9lwIdhX4dMRm+7JWfMWJrNIz/qmcz7r6
6fbnl994mThe3u+/Py+sRDdEcjHCHeGVab8rml3W7W1/3t02sjoGk0gesTy6tsTL3bKkOSp12uut
7rEOHRcGjg0Lq8OwaHODc4hsi75siDMHWFiwRYSQjXhWPSGXHqX9Nz2Ku0/6UDn7tw8G5lYEaWip
o8lJWPWsrAwjjhK0bZMnarBvzjqCYjr7ujCQzJxTE1ao0muRK0W+VJNLtx42uhzWZgvkIhBPmh+1
K7boREnDIitZjyIY6eZ/6Jz3c/0HTgS8CDOEz6W9yZYvlwRONt+ysqbwdPkV7ePk7ctw8XkhzJG4
zlGK4vM+R6P0/sBDAUghk0YzKgRAYkHFrGkdrUat8HLbkXZjoZg7AAvq2xdi8bEIP8GpgBnh0jPk
ODO0eC48dpubRJqr9NFukIqNu3Vxd8IhvzCznM+z0+ET1/a+hpmk/FzV404lC5kjBmGcRiAe1WGM
t7iaV3YY2aclPc/bXadZ/dJi1eR5G8w6y470zqjtp+IkZRvud8uGMHmZzBPLaLDRK5+j+kcAK+pQ
3d0+7CsXyZJ7AismA7m+gg7YEr0M6TAHnlo+z/N7Ke/uoq64B3W/sUQrLvLCkHDurSy2oWPUqBxC
sQ/9zLgVTa/MloE+CJBlVISWuPpyRXorLWkSnqSTrX6TrWOrPehb0LpVEzBKUvdc4OOiZ0TlZuTF
20sn1fmgx5Ormn+HSb3h6VcmysCt/M+IMFFppThZ12BEN9HgQJAXjdfba75yWqBBAAJPcwKxnMj5
5viSqnVFEHimjOoywvWBvdO6H3r83DTKTkU14g96Zojbz0wK8UoBP0WCDKF0SpIvtfHiQN0V3uVb
7KIrsNHleUCZBo3JhWlD2AP1GIedMoeBh7x2FP0I4fjNi4Oid8Tzn8z2awaBUZJ/rKZ/bs/o6poB
M0auBXEpW0SMJqDJGg3Wea8zd9m3cSuTt/X55f9n7m1Wu8ypnCSgzbHZRWrolunD7QEsUZDgQJm4
3wNYdv6ZhQbeMMep68CjTQ8V8uJOir7IoduVhy1lj9WxwDfJrblk1cUGBqKYJE4pB594wpsv9jg0
D0r+B0VBNsKZFcE9a1YhjWmNFbs+askuLTeimNVR4Gd+vXdhwxMeENpoK50x0KRS/yOPd1G5v70c
a46GZyLZbXt5VItVtWmoi1BP6FtQuuw1zYr7RjZfKUVuOP+1UZybEWLjwGqaQZYxk+fqhz7SPzhS
/icmUEvgniRwhZP3cmP5ltHUXd5GXlA8TfX9FhP2Ms/ivkWuC/UiYjCSNIJfaTotLgrNCL3cojtT
Uvd17Oxzq9kFDapU2saFvDpfv62J3UN9ReIxqCxQz3p2VLv0BC52i8tnzQbJegTPkNWip1mYMGgX
lQJyXOon7ePPWN445+tfX6jwaSRATks453ZQao0yAm2fzH3Tv0hb7UlrGxcKsP99X7i81LHNeW6B
29fb9/JcIUdru2hzblyRW1aE05cHhl3pMqMwio+gV76Y1sYNubatUMNEEohSFt09wraK5Kjvm4KD
Yamw29XZk+Fn71t5fIgd6RACZdmwt7YsMBIZ5G5InxGPXZ6SIXdKzfI5JYRQ7ruOF+Rtf7I2HgOu
DBDu0LRd1ZrkTE71qFq4MtpHs3+x0bGHwMDZRz9u21kdh45TV1AUuia3QRYj1Tu1oqYV+YE7pgON
KPrnP7CBNBoiVEtaQl5+w9lVJcGoVI8Vc1U+J73tRp25MVmrg4BqEAInUB9XynaF02d0e4+Alerw
YJuHPt7Sa1hOgei1yEks3UnLA0KExMygBa3JHvFatbSPB6Be+msHz+UcboV665YI82hGXfjQhYAo
aBS7sZGs8xxlp8Hb2rsJdYbR3DiQW2bUyzXRp1Lv8ohXRGpl+7ie9xVpWseXd43RbZhajt7V3CFL
ymuFJrIrwEkJ+5Y6zi0jUl1IQo3hqCvPMKeYUDCbO7/euOhXIBrEEWf2BH9c+MXUphX2pkB1c/AY
Wn2E6zB3291UnvxIdov5zTXCS5OC95HNKoxDqwk8Ld2V6V4qNzb4mvu0NGOh5CBavboEFJjcNKUY
mELnRYqPfZnvbHnYWKe1U3RuZNkyZ8e0lyczTqGa8ObqYw8wSPoDQgSmCfZ9HjAooHL/X1pAnHIc
EosXZV18L6z305ZQ5+qmdiwaFMktaCS7L7/vq1IzT2YbeoMfvMah8gRjzmufNy/tsAXgX91lFJhJ
fwKsBScnzJY0qZXdluANuhJZ2qD1H4PKP2pS4s3GSMIkOqblQqvbEp6/nRaPDM2ZbeE2NdXIiAuD
hjHJOdry09RvYfvXbp9zA8IRCnUjAn3N4PrhKS6+SRBWW7O5T2RCNnljb69tO1DYPC3Y2ASFgsPr
xtIqB99iU7T3c/JgPdy+fNb2BA2lKpe1vQg/CHtOCem+zkIcXR7WHvXc4zTOL5I6vAaa9faK1ELo
SzRFlVBXxIbPap66EX7xpUN6ao5dELX/Floyb4HAll8s+lMY53iNkc+4Tr8bSjDChEsEXevmrtOS
42g8O1ABB/DFhcawN4oPnbEVXy0rfsuosCNUZS6lVFZCr+Ux2+YhALdvVejDEnaXRz+zcCvZubZs
JLmWYeIswNNeHuXBqedRjUAMNWHwHEppg1q2CZ+GvA+naQOCsbYDz2yJslawzM6d1tO1KA3a3u4q
AHwb98NqmsOBdJc0ugI7u1gyMRRp9NVmDr1RNp/KufzgZ/YpMrR94wfvBqv+6DfVzh6UU145O2lT
hmbt/gDtufTUc8SArF3OJqzlky8nPm3AVvhuKpyvdVnvfVv7k3sK+lVrweBRWRGdYmTbYwDkk1VD
BNRsvo/tT6vcykuuDIb9Dc8egLKFE0QYTOEreZYVKSC/Wf0wGNLD3AzwcG8VyFd2IGbQcIPbjzZT
US6ZBYO0fmDOFPlzNMIbX467iBNXKP/c9lCr44HfgjZ+CuVXlfi+DIeoaCFvUOv4Iei1u1Yxdmpj
biT2V3Y5oTe4ArilLYvm3Ms9kCk6NILQJXuSfR+Ed1vl+NXp+v15U6itjGmWGXnPA8yAhKZs7pJq
2sn+cep//MFsndkRrgvfJ3BOMwg70oRAzndcifSXE2/lc9ZOLJQzcM/SjQ+QVCQqq32tRhgigFKj
+Bx3XxwpPfqx5jb5MdXLfWzMbi/VrpJ8UHkN3B7i6lSemRbCmDaWDDlAqdtrYrouRhWkiRdp2j4b
t541y5oLXp0WmAX9QaPwNaJx6sdZqmDhP+na14Y+u7SW7uXivVF+SKVmp7XZQztsONu1wdESBP0G
f+nUF2KXrjUH1dRn6VRq+iGcf8jNqZ+iXYX8xptn0aLBcnlDk5dDFPZyv0+92upyVBHOImET2U+G
4h/mLrovpq2638oBXpwqYo9wFyIqKFjSA52e94LkRjY1B3gy7jsAO05lbAxobUte2BHu4LGMJ83w
1dBLYa9S5vwFjv/nUW7uouq9FKmnUrGP1M7vm6S+y6vs7vZ8ruyVC+uC/2jjys87dFu9oNVcHQ3p
LAlpzHxK5i+OT91Dht9qfn/b5krUcW5TxKWhqp4B5yLUscyGvMG7wI55wxnfrbm9m7PinflmjaWF
9RJ4CSSiIH6uqKCGPK7avKQxn521T0pkLsfPt4e0ull+WxCH5HMNhFHuMI361yF6MbSXVP5+28Tq
rIFsAAQHze41XUuilQMZH2oq+Smt9lN4CJS9k3yshrth65ZcHc6ZreXWOXs0loMDI6kmUySsntIn
uBj0LXHG5fQIPoqiA5lVyKWIKsQK0ahSfwgdg3M8PCnxMU1e5PJeP1l/Uoq6MCS43V6vAx/ACC+F
uHflrnMn2Yud1yh99nUEgfTokFndDnGgXexvbIqVu/nCtHY5i1KnBLq/lFo153Uu0VT6+/aO2JpD
YZXSSCug11oe3tHBUu9rc9fku/6ns0UlvDqOX0eIvChVNeFyrmiepkyZsRv8GNEwu4/uM7ka3duj
WdvfPLLQZediZt4EK4Oc26U19lTAnX581jQ/3pVm2N7ZZkiDtZ2kh7ifnaODStC/ty2v7XauLge6
M7iSr0K1utHVploek450msfhbz+0/iaA/wMjJEqoJPBg4M/lZmiUhuLrSAZQbv5uHcmNx09j8AcF
SiSKqXwCteFxfAXzyMfWbCbeV36MyLdRulvP+rUtxwW/sHAiTngVP+W21UhAGkMP4Z3xKXKe9Gof
F1/eHtSS7AHcCGE5WBXxYdNFVVGpcU5dQf0c19Ckb/FSre613wZEDln8mz7MckYmxPwRIUWWIbME
mZOrprvR2N9e+LXTQ+Ft6ZVjRNDPXC58l6SN06H+4tXSo3Sw7Yfbn1/bvHTt035D8e268pYWspzn
nS2dKhS+p5L+LmfOHrNM2xJxXgnxeAH+z5BYdIOtUWuDAuhA00S7uXnts3ano9CVGm+HnKLagJou
DbcgRUTK+naSfbOfuHzsoFhkvCb7KZyV/PX2vK1tgTMr4o2dGanTZTGH3rLTb6rWv0v09FhU/SlP
szuj6fdUhzZirbWlMqllLfkwm/eacB9UalvVk8lVZLV3GdJPgbrT9I3JW1slGthIXmoUZq6IGwep
jQxSRoE35JOryO8yhSDOalxT30iLrRmikEFphvIcxE3CYEw75x1fYshSqocqMh+Kafpp9uZhTMMt
zu+VI0SksKRZ2BSaJZblAsfsgzSjPbNAuQsxNOvtVLVLkfe3gWWwZ/GOQzuG0cv0kw+GvAvGPSwQ
G17garux6sCVdOIdavDUSy4t9EWqJFIXTR4KmX9nSvSCNq+9861CQcuMU1TKmnSs8q0Q4WrmBLOC
85loLeWyCCdIUIddUYWHatoI5q8bahYT3GigPBgdqajLkVlO1DlhJo2MjAcDXsLf04lM6SmytQe0
g2y3qyzlaayL+SVKIeBIrTHYjbmUHRAHrR7k0A7vnCDvngaA/xspuqsj9+vH8dOoQqDCKD4XjRk5
nlxn2uPhKfzaVbSTHW77kVULaFWZsLAtaDdhYaMw7e0oQrhTmUIXCS5oFT4VzVYV5+q0MQ6QgVRD
wYksCYzLSR7COIuzkEnu43iXV8MTHbFunFpuHb01ThEsCTsmRMYDPQ1kdQd//inV2WnMRngPNhlg
1w4EoRauCqZW+P2EbTNEwYzwrTbRSSK9jFV/iGf/rkuDj4GUjG46xF9kOdp4Qq3N4rJIqBQQu1zd
LEHVh75dz7OXogykv9qp7A7xTtrSDb7miGQOz+yId4vsTLEKPHwGlJrvi0g5NlXjOqPkyslnK30C
7Nuq1GXjxz6VH8pW/QNfc25eiKSzqfKBFqIhnSv7ZtrV85eieVSMfaa6snV/e/uvLSOtCUwmtUrl
6k6LkhHf36mzF6EM585Iflr6ycy+DV1zJ+vtU5eWu9sWrzIWy+RCPLOkf5YHpJCxsOPIKpyARUSG
pr/TJGl+1qoANh6tLQ+po2Wu3cm1O1lF/KAYs71RiF4dMLE15Mtr2FMtzQMuPia3bu5rtUUaRnZn
9WOk6EfH9BRrw4FdBdz2QnZB3zCN1nSli3W02o4Gp/P92TOk1965y6ZjWT+pjguM+/a0rvgx0LpA
hiiy8moUw7vcAbebUUb3FOclSqydb/4ojI3zt3IbLZBQUvwyEBvKq5derJGVKZmsTvaK+aM/H41h
IxZe/T6kRIt+Ok3K4hur5JGq9GOl0Dq8Gyf43TbmaOv7wu+X65lrSksVnqjwQSijW22VWlYtAHlZ
1CIJtcWKktyGaoaChuzJiNOp+9nZqgGvGVi41xZFP+c6uC7tZuBtYCme/TKR+JakrWf82oZV7OXT
xAO6JSLbWju0tdDqVa/ym+kh6Qpy+WVwzPrqn7HJP0jdtL+9cVecOsVZ0GG8FCk4i8+FLk9kmhE5
IXPhDsPO/Cw5hz7fiHLWjZCrWrR6rrk3tcRXYmsMZS9PaLHufeMRL6vu4Dr6bGpbOdlVYyokpaS3
qYmImwAaMaL2AmNwurx2XfwhCEjDSll8kjv74+3ZW3Fn9Ob8trX8/yzyjdMhS3U9kb00/c51MXUn
NfrUOZ9NP3Ete2tzrDkZMulLE+wa4EqzSCDUNGl5fRXsiNhckvluH4YbV8TaJteppIOq/4UYEWIL
NfF1y4e72Mu1dsf7exdtPH7WDSzynstLi5TV5azVAZpXcmkut17lov0N1dztZdkyIHgazZwBxLXa
TAL2aA6P7c/bn19bB9qE8TBMEa9RIZwc68FqJ1+ZvfjbJD/amudvQUNXB2Bwa7GJAdeJ+V3HGsI5
drrZs7MfZe4asAPdHsK1n6EPkjc4HNzQbV75ekX10zisY+vUkSgcwlPgfI2mYCcVzi4v30zWgpLa
AnACzEqT6pVbLnLKE0o0madCeYyeoi0+7+vJuvy8cAijITEp/PD5/Nkuds4Ws+M1qomfD4gdjw/m
lJfKMpdnh7yQ7FgzhtY4yRXI7Pk0Rsa+nYP9EFeukjcAtp+kOtwXm/iStYGdGxYGNkiBlvvmYJyC
+nNl2HS4bMnZXO/kJWMLFzsVHugexYxn7wx5NScMTYneoyJSBRnpgY1U0S+FrItiBfMHhm65zsBA
XGU9i9kBnU8MfIIIh/MYq2lHZSyp3g25ZD+GXRR/MVNF22VF9n4ea+lLpGbxh3bsih9yPeaPpdzq
iHNTdrCi1H5YGr3e54jAP6iSPn3rpM6+04H8PwbBID93flEifazl6sHQS/2QKyWY+jFS23uij2ba
j3VjeMZgpe8iJTQPRR8R6lB9/UarZY5YTFwekDxXviTzKH0Z1Vl5NqOYWodaluadnCTxoeug+99N
ZKk+pEk0u3kIp0IUKO1zk9b1y6SPM0omzoe2aP8dKDMcBm67/tn0aUyppyn4lptK+ixnJeqqgdJV
sYskW/89Vact/p+VrUtEugT7dD/DDCDS2vSz2fpVa2inEBSgi9BhHrh66MRHpW+NJyRQovswrNRv
iZ6Ee8Mf+EG2UW3cJ2ubbLn4eebTzXQVYph5VmVqZhinKDilUDRG941yuO3O1k7KmQnxyag1fp2H
JSacY5ccs/B4+/Nr3pIkiE1jIRm0K7qAohgkdewC8yTLYMGl+7n6WUKwoINvlLeItNZn67ct4dAX
ho6iXYGtIn/U/OAQyD9Lf2tJVuaLtCM4gAUBSKQgvHH5fq5VhBonpT+WB2NL7uk6BCP85lpZTBCv
iNvOCsrGUQLFPinjh463VmU01Obv9a3s0dowAGkQKpPcXNqMLj1zE0dBJSk9qDH5e/+U219vL/va
MBgH7eqE5DC2Co4fJWyJFK1jnmJZsk9pUgXfY6OSPs6pNrwj45luPI6V68c5pVxuY43TQkFNfJz7
XRf0c1rniMCqc+taRipF+4IUz65TkOqzpzL+FIT14GYSlzS6hMbjBCHAQ15EpnoXOZN97Ir8p50n
1U5p0vEVrePhoStjcwff57wrpKL7eHuOrpeAogwFB+4Q7kfEUC6XIKrLoWkg6z2104da+buM3x6p
XBoQgq0W1bA80yXlhCuVvaFumxfFqm2qTbk9Nm7T9PNLrsjVRiLveu2Xa3FpngA2CoGAkCcJUoUO
2WzOTn3hykbvWo3mPm71fV1PHtyMXI1kYgi10Ua7nLzQ4QYLlSE+WXK1m2GUjcut6OXanSwmyGcR
Sa4Een6ix9bQWfEpCdpdKn00W22n9huTtWqEeF6TTfCHV/3xCJ9Noy7nyUnLZNegQaOUO3cY/33r
Vluo+GixN2k4IbEj7ISxmPCNWpGegEYVr9OWGMjK4bv4/LJYZ2FerLRDOBh83je+zdFBap8Pg/9a
tXdxe6e8uSZjL1SsRMN4YPJ/4srH42RN8sj2UvP0BXLOtNjiuL7eWwZi5+TsaZiBO0IEBFAHsmK7
LZpTqe4b6a7Y0oy6vhP5Pu83RyaApJtQOCCRLoeRo8XNSdHzBlrvQdmVSmm/aBBOPySGWT+nWjF9
eesWWIxSQKcQiA6WGIqHSCg0aVs1p/ZHn7rxp9tfv97Gl18XrhN50IzcCuvmlKh3Xd+7ZvvQTht3
ytqykL1bQiGgcfy93GVOklZVPCfNaXSlAcpxTdl42a0bQO154Q1ZCn6XBrSA9VB01n2q303RO2h5
Nwz8ulUv43kOIUEl9AH0KAA6ubSgdGqYBPbi8rF1SEzgVPFc9o5rz2RznlBVCF94IRc708n1Xe3n
sbaL40FGONlO1HwXh071PfSrcWfUcJAnUxG6tjzxkqq6urwnFi1flHRqj4pUBfeIFI9HkPbl+wQP
t7N9Q7oP88F/ijsb4WJdizP4v8c2chWJbtnYKIxi79Rpdp9kKC6Vztx9sCdkdZNOUUe3pmW12CX0
o9zPXTLf3d5B15O/+CVYsRAtAj8iQi/MwVSMqrM6T/bfRY9y+ebEycXnxapPb2e24+da5+mmP7vg
s/8CCbvFQLE+BoqsBsEuN4eQ/nEg+K+V3Ok85x4uQbeb336jL9uGkIpaEh5d3D/yXPh1ajolHILy
boAsun7oKiqZnQ9jw5v5ymyMQR9K8oG82RXilTdVV3ZKU3mprT0OZX9XSOrGqlxfHAs/ICEodTEa
rMTqYh5PVdC3jn4ytH7ah7C8naYs8neZk6t7xUBZ1ZrDZN+PQXYfNIn611v3HOZ54JGP+tWwLBz4
2YmkueIZeFKhPJDVvZ5Ih7dbWKKh5e2uU+oXDnxCbSUI5ko/laH2asT5sxFuUU+t3CYq0SNnhuoU
uQjhNgkTnQJKYCinqah3bejWTrcvgkPj7HX57aPBFM7X4O916qupda2ZaZY7aeZDar6C8Lg9W79k
kQT/SIvOguXGC0PvK0xXnLVFWHKGTrWcQCU7NcFD0hbKyTdb5dBWbT26WRF1L1FGItwY4flv+sF8
jCebUmdBf6YSKsExTEbraMxOe6xjRXs3ZlN9SIARfYRnOX+muSj/cft3Lz9L+Nm0QIB5oQQEZaS4
BNQbGg2Ev3bSjeNcPk7zcYqOt01cu5aly4IcEJE1iQAx6pkjliVtTO0Ucw5DQLgbU79yEu1fHOBM
urFgEi9vpiodprpUrP5U+Bm+HjcdJW46jwUyM11ouZIcal+pLNt3+diRhSocv3+4PcS1lMuSsGV3
gZvgzAirL7eWNDSVNJxiPen2ZSenB6lp1HA31/SO1pM87VWHdKEdOt2HLguKY+Bbbb4xEyuLefEr
lufNWTBrJEGmVnIynub6gYbIQHvW7MPtka6ZoIa89PbBUkJX2qWJGAh61DeYmOQHbYrcRnoMoGy8
beT6Gba4hP8ZEeuqZZwEk5pjRH51fF6899a8y97M3Uda59yIkA1RjU4axgQjkuPGtRu/mQxD+L56
OVPmNLSNmuTjyZa/09KkpVsGVryns0ySSlcOW1+M+UK/nR1lkNuTwvPI2qlzUn8lLd78E+ml9lfp
23BXAOPZCjWvdwAaxwuBFDSa6HWJTWfaPIRh1GrdaRzUbucEwUmprXc+qKGNXbBhSARJTfM8G4mv
didJ2SvlfkqPm73/11PI3QgSa8n1LDCh5f/nB0ankWiwk/ZEUN4nuzzbDeWx1V+7rfD52kddGhIe
GXWfSg48iO0pSlRyGEcjvPPHdjeXoUu7mOuon+0tKfS16Tsfm3BSpcnsMmS92lMW19VxHo3koGtj
+zBlXbfh/q49PLSRS1cCWAuVTsHlp5xNI82wkd4rlBJ8Hf6t+EsW7N/qEC4NCI4tC+r/I+27ehtH
mq5/EQHmcEtSwZJtSfbYE26ICR7GDmQz//r30PN9O1KLEOF5LnYXWAMsdXd1dYVTp/qxKkRzAEKT
hATspUg2qMlpaJvhPo+MduHJmjkuVEfUifpv6i2WK3GY5qbleV5jQS/Ri0YCd9jkgUkDg26qpTaw
mc0DtTFidW8Cn16B3NO+givn5PqB1fdZuUmWKDGvjemUCpqG/uB5AoRW8hR5lxPmIIQ+dOI+y9ae
gyThevhx+4BmF3GWEJSNqdImyPgn+iHRw9Lwm6U3fkaZkTbRJzAocPpXJDAK0+KR4uXFs7Mtsz3R
Q2dp2MyCCPnREbHKhGVH2iEvfDUGVZmvmR+3aOercKRdGgSpqUcgwkCz2Lc2u6uWGvBmDhswmIme
BVTNmIsiHbYnknFwKjoe2rzQwhhTenFZhF9zlNbypT6hmR0DBScgooizEEDLmfLWspusTIbx4PF+
Tyu2rS0NeVNMr17Ytxkz/T4/Dfl+JJ5wKy/tS2OJmEaVGA952q/c8UWoUZAO5VoFrf7Al8ok19IQ
ImBeOWoYyNFeucTAOvZgefRAXqpoPia7+sL4xQa0PbOv1sfn1U9TNP4Kk2tYbZOOjICo+NiM3+zi
jrHWB0bq9uW8PqdLGZLajQPtC0tXQJeqPBR0a3bPifH5fxOhX54QKRQKrBGWUSlrxbobhsqv09fb
Mq5tzOUyJC1QjI52g5bwY6mqYcx/QwMW3rHr2wM7iZAelSUVgZys0KPe2pmJKO3o9J3qD1YCsmL7
c54mz0296BLMLOdCmOQSoH2WDKwE31SVOKkPbsZ7azA2t7ds+sZldIcFoe0ImBJcu6sibNu0aRqn
IGTDq8ncYysQyAcNSnPiNMQvt2XNbR4oHfC7bRDaXJEbNVSIpsRSjqqj+noOyLpf8dh3lkzc3L5N
ZgAoL+S4r9CdZps0wpzo9MGS+mxF29urmLkrSOD9/bqkyG3mmWkNol/ggIcT5sU/2qiX2uOwlG+b
3S0wmiHVZgE9Kr82paHAf2m09EgIYAP7uLjLaOYzutBjPmPLsJy/YqSrn5St0ThCTQH8/QpIiToq
6NdKg6JNwZWShf+yd3+FSXvHmdcxxcaa8tYOI5CoTaN2O/3ptpT584fTPo0FmlpbJFMjnCyGxzPN
XLXEjwoVsDu1q8k/SEHz8zTuRsUIdzmgTzny3aYVgcQBxew+8JwvH1/F+fcn/ThzmXlFc5DjTrPn
CvKE+eFbh+sLZz+nyucipI1SmdEDtIolxOROzbZc3WAm6+1VzKkXsHyoiSMUBD+IZJIRn7mEUJw4
120/VXc13Ud57hNT98d8qag5d/Dnwqa/n22ZaymaSkFveFTtDpzVbrDEhDu/YX9XM/39TACQeU4X
pxgqSfI29NDaCBr2kOlLWc+5dYCuBQgD+E5o/5HE6NGgUYS1aDjdDV+Lj9cYkZY++7qkWLpaszQv
2uRoKKb/yMslH3buyM+/L2lVPZKh0zz8+rTJMJtppbNvufq9jQ9LTt/caZwLkt5H8JMTl0+CDp3y
010rxffburt0DFJ8nCkUg+tMfJ8aftkG9ur25+f2CblAlPzQcHHtsyZda7hCQdev1jhhW4qACsfv
tDwYSzyKSxH43GYhREYWA+/RxPF1qbouTbyeD8nEXXqvqU+G1m3wQi8gVWbeLCS20V8K1QWTiJwr
pnXdG9REO7YS8We1Fy8ap1ubWPdpZCylAGcWBCoWdGQipTqh2KQFaRGGTpWeB1lxqPxwxWYRrjRz
/kB2YSHALE3OhPQ05sStlRRZhaNmxS/EuNPQn3JbBWYkTE10eKlQiEflVLqKhqGA/M5k8TFKd/HO
6xeM7/VxwP9B1wYQVzY0TPZW9T4FA76pNEeu2b4xuisAR7nvuu2nWCcfPnrIAmoY7TTTPCY5AjMJ
AVmNU7XHtPX0VdXz9j5Soy6wkhhUf05SL8iTQVGo201zHQwdGJYJDy2XUzog/EGE07mHJhct0pjI
KKRxvRdxqqB1CI0LHvk02JUAySRqOciCPgujSDdZk9Ag9zBudJiKzjX6rn2GgZF5VJirVtN/8Db+
YEL06qdKx1yktnDTtnEPbZuFuknfDK/e9IR9/pA2/T8xwI+gmoyDkPM4mLvueAov3INZihXYWdAi
2i3t+lTlPYsX/shAsgibDzwa6ouXZqRGzl9vI8joev45MYYGyXeyR8W28Fvw3TTM+Q7s87bI6qcU
3aG3Fyhd+SvhkvvYUJe5uZe6B3Ww9gYYnmrM5FN6c0GMTB70LgcYeOgUKAaucUt5aSpwvhz7YKlH
j7JwjHZdfzLyF5HZoaIVfqR7gWbHYB9b6nKUruwf0eCZ0lEDn/rhpP1VithEUQCigSve95F1dLxq
bTIv7C36dns35ZLUlSxpO4cMIMm6AY6RsibUR+Nzonv7KLUfdTp+4jR+cdXqUWmqIKO2G94WLlm+
P7KROkE6eFqpbFuTJIpqPVPsQ9LvxYtRLzT4LX1eWpoaFdWYJfi8Web+2sK/PvrzkcWG3UGfLQ7p
que1xNe7qO+cA+O/aN0FXfPBbhtsECTg7cFbinAYqYbLi1YNVj04TgsyXj+z7vQl+tfrq3T5ecl3
sgedxbmHzxuJ8pXq9aNhlJVf2nwhYXJ9EJDjGgCbIWtyzUiUGaOulzGaMFCxRms1mrl/3T4JyYv6
s08Tw4xuoHHo6o1TRJdb1GxstMduYjBMl+O3nht+y/eGW4a3Zc0u5kyWtGnILQreKcI+uNqwZkSE
CVlwCJZWI7mciajqPrGxGnhpNbis3exVeA8NKuJoyvkHHUaDB+ruGOoFumnJ1IyFUydOn9mHNtPu
y8jbjEtj+zRnTs1MlADxLGC8F16lSy2eaEb6enIIh9Zhj5hvji5Cwy6DGlH1K2FdtS807ZPDcHAA
pYsA7jB51Msh2zt4U0JSE+tutFJ1pdhCDXuXlb4dIUNlk/FzaYskzDDp7k6oMbg41EQLpnn2gUn4
S6+U1l2SRknQa1q3NUmCCVDca0+gr0STeO+9qXW9jy3h3WVtQQMFDMW+gg4OH58X/sg657XC+7mj
3XgYOHljLLN3ieeN67hxdXxB1wJm8DpkpqMEPB7ttasnP5I+fVGc6GfkGUlY19xeKTlt1wOg2KuU
F/EeQ8k/qW32o1Ay1af16PqO3SZ+N5Yvo1u+WXXX+lVe0sCLhNi6LrN2uju6CAoGNxBj/b03on3b
tYihE/drHym/oob0vugM5O1K87WOjaehUnKsCNNqPTbEm1gBMxIA+VVAusrd6mwA9Khv8l2Z8VMu
+i9ZHL0Qmn1RjBFjWguhbYemLnYYmtKEZamoAdFzb1Uzk/gGiz41ZV2G/Ygp9WpZAz2B630fx8C0
jG0q9rSxqtyPkFfy65YNQD/VZGIFiwOLiDyoUgsjbrvuJ4rTJqqc2Q8QAKMrkuH0Sg99KLSzf6fo
Bs4wgSpozI6BeqeKUYB3fjsavadMqbb1QHXfMYZTI+o9jEK24V2l+LFQfnSgmlLTKsOF8VA27VQz
HNOOhQYY+cK4Tb4AkPxFwaPvmwO0QxfE8O22KvymqfRAT5NkRduhXcdD8zhgQMKT6JsdcZgRsBYj
fayxSn0zTk+gND5qJS93ibD1PXIZ9jQRgAU0syNf4+23jvTfrTJ95iVg9n1XPPC07kFXprtB6Zhf
uNUnwYSG8Qc2xidHBR5sTKMJk9EVe8dQCfW9pUboOfMC7CfaLxAQTCQRl9fRqe3UNDuw3UWttdaH
aA00rZ/n4MQW6H6n2hJRyJzBfIcBA9IHjJ0MQGi4o4isBh9dM5HzKHTt9fbHMObv9h8AOyBrUI8F
a45kxWKUYtrcsEGjlugM6dHkXo2zU6Yl24/bfkATMZEdVEOow0py2ixBgzeLooOwxx8ugRNYa9HH
GLre1wKSakhx4cJfASeAdKMGj8Q0R0r3dSPzC+X19iqmA75038EK8leCjJjAwB0TnkUDuqkxPQxj
/cKJVfmM5Ft0qz0jrHiyKyfUMu/Lbblz7wCIHab3GanSq+gwz0bMand4dOidYp0V33mdrzJvCQ9y
7TxjdaBqQ8sB+P+vCtm4X0ajkjE6lKBpysVLR7+rduoX9ufbq5lTa8iY4p8pcSM3t/Ch4MIWeXSI
ipWRP+RLhLoz35+QdgiyoNYT9E66pqaZtrBQ0aEhT65PlzLXM/ENYnQUFpDbmAoZ8oQOoAk8l0ap
coA90A+t3RoB4Ihvgmv6eqxo/ACm9DZUBXF9bKmxyTSreQQBzFJrxew6McIS4eQEipRBFN04iobq
uXJoReg8YBTA7WN6xz1L2g6QL0pOgJACVSznJJhZdchwG9FhqBO+0lN7DCrGVD8qIhvOqFZ8GTpK
Q52W7ga5ax5UbYSnJFUtGOUo+VWrebLu85gHJtyYIK48dd2DRQ+81koTlIktAubUjU+bAW8rU+JV
wZvfqWftx0JkGA2Ep85mrr4ygX9Z5YbbB441LAFLtcntlJapI4bCUBrEUrAbkrrEdt86ok2h9lUR
UBWP6Tvn7U97oH6jbdu42lZx5xd0VzZfGTo6ifOL6JWve73vgpxP0b9oZrFgy/SZtwb0VbgcSAQi
ApANZmQWg60RzTvY8QOpTRTHHd9zIz/XKjAYG6sBlaYsO6TaHePfDDD3OEgmmOVXRcUoCGtcmdmP
GETvFf/JPBt/sPysVX1Nf7CzL1F27zEzjMolOj5jxlDhV090mRMI/aq/C22xTgMIo3fI8Wsomn4T
EzFF/BtuYKhrO6V7pWYdMOtzzR8YcXCoq7Ymvp5sDHWN2Q8heCZCQb5ZNvUjNCPkd7YV+UXfBGi+
CAQ7Ce+1M7dj/62tiztTWdEKiPD8E+mUja79uH0BZMqk6UGZHkb0YwADDoC29N677kjrRESAoNca
GCEeFbEjOSaVnQDDCDL+WpdvZnpH43W+SDw6c7enPiPEyCbem6sW8izKYjFY8Pwd0HJHcHKXpj7N
GXv0MKMhErOiEYFP+ndWi2laFqloyomPWYSh6eoIYo044A7z8yWGwZlECSjnwd4zEagCXCQnKxxB
BIiYMCXHICIQKtl4Wb/pk2ifFNVK1HQtSHeqbPM7egF+3T7C2W08Ey0lMpq4adI+7THNcnC/jpb+
itL6Qp/CjIipFWJKGWJ4hOnKIsoU5slyo0Pijau4cE6prSw4afMiXA8OFKgSrlAGCD71EZGZcjBg
AFiRBeWCd/aOw5RsIBbxnwQZJdPFvOgKJYFjYzhBgsmOvabnPjOcIxmtwCiLJ5CNb0y04LSWux86
D6O+09deDKva7FZg21qBBtfv9Q+OjJtuINL68EsBGbHcK3uiWWjrQscznjj+gCQaUGp+OSwku2Ys
LXowHBUgX+wB2CMvb0IBFsKBq5pyGJqnSH2hRRHqaumPnrUmS8SEM/YRsEf0McFEgjJMTkvZudlZ
NC3iY8pxkuVPxbVDk/PVh7V+QleiZQq0fM4Vr2PW0FKgDUk59MNjlm3LhUulzdiOidoCmggrD+SL
5MwjG89Eq4PL3xaOsx7rIl5lqaH91noCtHpjKhtzdIrQJc0PVWRVMDZGtFKaXD8VonffSKHpq5xH
1bqvGXsi1dgsHOnsNgNWilhjgtHLgVrmWHqnF9gAYXyK7Tgw9MIHlHVze5tnt+GvFBliYg0KRpWn
lnJQAZtsguxbgxFGS6jJOe1EnhTtzNPcmCsEgKoVzBwpVQ4sjQpYz7bykRUiYZ1OtBJDZGxrM67W
t1c2t39ThhZ4MLDTIzq8vBJjEXcIrZlyUOzM5yPyK95vrVsiyZpxvIBmRokAdX9kauX6mklyTlKO
pdlF5Ht56TtlFqZmtXWACey03cgXlrUkcPr72ZtXmEznVoFl5eV93jygt55b3He811o/EcwBvr2J
s9Iwagrod7RFoWHuUpqBKn4mOMJRnW7K5EFDqsDzN6aV+CoLPywKhhLjBKak+pRVvxRVjCjxRioi
N0a7jV6XmNBL7zH0fMMjeOC82sF3X3BQZ96kc5Gy8lddSlji9ggORn+sHxvy5faSlr4v7V4Br8EZ
bHwfDGpIb5IlVvK5Jw8UweiawjwN1NzlArhq5WZLWRsdLOBBdSeMGaKWFUeeETv4S+nslUq85yYf
9sIzQksrEHw4r33X3ZdM+6p03tvtBc+oy0RZbIHyF7grEDpdnqE99LqaMkRbY7RuMSGxKHdKC0qf
JNmixTFwqw+Ospze1guBkxE4uw1Gy1wVI34R9xj8u5V7uz5yXm+v6T1ElPwKRDAoUE10D5iuJSlm
MwDBUBRDdIBPRGxvyzRnl2dfmF8GxtBtjKjdshHQPJ39cnNznZF+qTFkxkjjFyBtgv4QxLKykRla
W+mRAccvANuXqTxilxHKPdft6fZSZ+w0tAlkTHBz0YQrB8sVR4SZTymaRqWhWVgrV7uP+198MMN2
XLobs4uCYUa0iowa7PTl0YGbRR0aVsHntJ+KOMeL0G/AbzKamu/UJ6f/0rsg0FK1Vdt4fiuoz0Hu
gNnBgUJFgAZulOyR4RkfpiKBh9g2ssyDyj9Rkgck2Wjqd9Zv6wpB+WhgSqfu99FW6fQgM/dOuU9B
ztN5ia/UB2DrfDXapOJb4XI/7h7T9Hvlgt2VYgx5e0r6bsHQzVgFEB7B9TDRaHHd0CoqTL9uwXV6
sCNMQ3zgC4c48+5hzDm8GoQB00QB6UqYIgf4lZfWAcDRPcnZqk6qjU0+2Dn0HldCJ7GAKSYCPOby
+JC/RE0PfueB8gdXz8I6um/yhaXM7tSZDMmc9HEztgAMA5JqnlCnASXC59sKPycA/K/6VDkEBbQ8
glCYNu37GuRQekt8ELl8cOzx+yah+Q5O/9Q7dpWNNChgMgIh8oGgvWJLfv7Drz/7urQ9VQWj3tT4
Oi8/Uf3RFUtIhBl7gPAa+U3kz6a1SKrkNYPRxrS0Dx1zfhMH9PNZzz9lehQOTrztLUEW3I05gYgP
0YGEofAY7SMpldPpndZm0N0KRJ1bF1XcFUhDVLS+qdER5LldiMnYbEHolRIgMYLu4ilLCAuLzP6l
JqfpMJoua4oTKk4VfTWKhRTM1YWUvi/FZrrNlLblZXFK6NDeNbqRr0pVxFsrzpecw6v9gyhkjKe4
TAcISH6qiBs5NG4gyomTLSYNId1mg0KjLurvjeJs0eMR3lbBKyM+CQTPOGZwoNH3CoFXdWNa0rTM
T9R+0JLvFW5QWm4z/fm2mLktBMwPQG5k5K7Z5sEIWpWk9fKThXRuWNLkE/h29+o4NuvbgubWA85W
G/UJROtXiLJyNDpMNbLzE0Gh2U9Uc4sAOMi8+ifXlwY9zOmdge4OeLuAWKOx9FLvCp0gdBnH/KSz
CGCFn2W9YN2uKj04nHMBkuJlcZqYGQZZnuBw/zLN+HOt0rvKLraWkoUok//UY8wEQ9Hdv72J83Kn
mdzQiGv+n4hjdlI5mPlJtbmvR692x8Pa+IaSk9nue/A/YZr1bYmzxzZxrv6R6E2QtTM3sHEpiSrF
yE+99kbgbKttGcTO77j7eVvOnB6CpRjeEawUDm66f2dyWiWP86aoYCp0NAL3zskaMIGqWwKxz4kB
oghMCHiVJnT+pZjOBYWskfGpMu8kT2Y8Wp/dVIRpBMt7e0FzBsN2ANMF/SJateVXfLAo6MzQlX0a
qgowhnwbs/TO68DtUu0wW+K2sLllof0SZRhwSqPmI1l3DII00oYIjpI9bFL3OjAGr21p865iEGg9
UFmYvgGDfk3rQizW5EDVslNZxNpaydGmqYzW2s20X7aePWda9MjVjixs5NxlBoQbb6WBNl3rfZjH
mWYkSiZUJ4PUWr/XlHtvQcGXPj9dgLPP8zzFoOQy5qcSgxVCp1749XMnc/7rJb22MyYUHRSAJ/cb
BkQFWdsH9kdTzNOxnG3QdGxnK8isqmjsaQUTgZpYG//jBslXJjMrgk4i6Ja6VR41fXNbdedMmucg
BJy6MewrKJ7aaUmLAYj8VCvjhpFd3605+ZKxJ9pvLX1TDksCZywaHjyUbjDIAz68NynE2XY1FVD0
TVbREyDuAoPZMZGzmCiQmNXEAKZkS6MtZuWBLMjCewT0gWxy+grUS2XTQ563zp5RcX6jS6wg9szN
xHMH38RGvQYZXUnLrEFDWaFN6IkgHCl8t8+UANNNdeCcAtfh6HFUVklhPdVEWZVGvjEBVWnDFl90
HtTa4m+tk+ifSiVJ3nhi1k8JLZzSH9zCuMOHe99GJwhCNgKqX1FHvl2isMtpWvk2WMnuImpisotp
jD9Facc+MNie6YOCiWN4R1wC8EWrBIfKMEHHCuxxXFHW5y2aFG26bu1m2CSqOt4jclPu4JdiFg/T
s0PUgkNmPWQd/gdS8328UZgzbjvF0QGoGUy7CjSjjV7dGk8f+GlsM6CRGz8X3MxOoETwitBkbhNE
vLG3ESA7SNnXxh5n3/3sPTJ8Q7LMe2ydxnxhDsGY4Ait+cpguqeeeNqza8BOR7RbIn+eMTeAUiL1
PCVXUFeQL6vT9oWBcAjvW3P/RoS2kNue0TZ0JACzA3QDmCE9yfWxajzYuWWSUwwuiHT8puUPabdr
zQ82iJgg3ULeBtcV2AI82HIAk3VjU0V1Sk/F0CM7e88rN2zEwrM2s1kTNyvaN6b9QjvC5VVNNCPq
VF6RE0nuomdn+GiSEmuwcApTpQKRpNw+B2rLUWilMvn0L10e+QaCotvGbW4BoHZCHhtx/HVCwuNc
TZWE0lNaBlbzai8VjBa+LxfmkCAfSNTi+6a38lauvWCblz4vKVPs5ZEFjkB6cvYGwuylhtXJKl2k
/7D/LgjU4FGg0nxltcRQxFWS8+I02k0geHMHHiz41JWV3qnKEl5lbi3nwqSL53aFRXKPFadB24PI
1lgKpOYu3lSJR1SPtjOkJi511cxJb7solJ7qeMVy4TcZ84kWsvVtjZrxJyzUXiyUXsBVfBVSYzhr
Rr2BkJNmKYGasE3aOXuhLtG+zosBgul97ic6NS5Xw0cmMrTfkpNrKPtcJ35pVEARq0vLmXn9kQWZ
gmpowTWGMfZGQETVuDoNSgfITLOyu2w1pA9V9GhntR+1yD4WC41bM5ownRHc8on0BdOyL9eWmRRK
p7HqlBwVQlcALX381iNPr/9hTAVbq+SNJyCGNpy+rk6tVQetpwZa+w8SkDefWMCQoNHf2f/PfBji
ZJXrMFaeDI4Mnm/RhazAzM3EiAq052FEJ+6lIV38lHkG+Hd0frL0kDw99a9VH2bBbU2eO3pA/DDA
CS1VgBZKF6Y0G63IioifCrJmgh9bvjJVBXDhbq07ret/H/N/2TWU2sCPgKtzFSU5oGgtsx6r6gkP
Gvxzur2iOcVCUxEGrFjm9DxKuzYIHBVVMyhzUgQYejAsbdmsABC8g6cI7jKSeZeaqyp4TIBsrk5I
zZdgePhwC8Z7rlZFDAlLCRdCWkChMQxBIRU2CLOZmzpZG9rd7S2asZLIBv+VIL3otVNqlRu3iFXi
wo8dPQTr4kppfzB3IVMyt1WeNbGP/mFJl+9gOg4YZ2eWp/h7mWy9pXTg7OcnBtBpvgogeJJ9dJQW
QwhsuzwJ9jqUge58uAcKRzEN1Pr/AqSjzrqcNwmaOU4mQcVlE30UMwQnFD2eoP2EI3fNSmU2JTHt
UuEnkVa/DdF8Yjr9mHeFlOI0oNRFquV9ppbMmzvyOFJYbIJgJaMggaT+rw+p0vv3MfEALhw4fMC3
PqnamQ2MrbGu3RZUIcpA3gAfCBzTDtQGXGt1vXCxZYzaH1nTWwjMjH6NGCFjljeRLVJA+6N7t2Jv
IBwOEstc9SVwn1nz0FbZzsPkk5q1S/2tS8LlWjqay1uGJBxIRDCzyehO8O5DQb87Cuje1X2tdCtq
fU3ifzg+1LiQeEbK9pqBo7AB2osLmh7LFAXBYdOrS9ZM8jHeNxVVRlQjrAmLJLvfgnboFJrWNYBi
uhJ7B6XtwssXnplZKcgBw8XEsBIEyZdqAhhLn2K2KzgyMJFlEOZOK7VNjyGWt7VRMgh/FmPBLANg
gaKOJ4mZUld/yFcMZyvikC1N15Je5PfvA1E+MSqj0wup8ctlkLLlAoqZH8ecBFa5QWlcJ5gDWm2I
5Sxs2awsuGQADgJfDBW4lGWQUqiCGvkxBp/4AGZOuEyQOQYeqYLKWd3euVn9RkQMZnPAG/QrwDyr
o6rMvDI/qizG4D0eJIXnJ62GqcbwCVO0KDWH2nsjVr8QK7+3EpwFIO+biloxhvAhQ+tdsammveMk
AkynR6/0nD1Ky4WfCKveqhbHuF/kvX2vreyQ80jfVmo9BiBYBJZxUNoQkyerrWsTN7QapKiG0XZe
0PGXPaHl0wgwQalcl8x9K8co2zl6U684WKIWruicaqNPAnwAwEgBXCo5sui3GitMXsqPeZ6u867/
QbRmnUfq94UDmnTrapv+ypGjzCFrKoz0wwG5RoFm/1zbizK9d/IHlR0Eb7eaye+rjoY9s8MSfU8i
ru5d64NP7vthIV6ET4ouwmnixaVW2hSE31yxyBHMrpsuASF9tqCJc3f4XILknDg9b8bGgYSC+ULd
N+bm9kbOnRcuL9Kc8D6xEMlpMKoSgzh1nRwbMu6q4pObtJtY/3lbyOwiwIKPjBdc66tZB+gyyQmA
wORotbpfKmGRLry7k+chawOCtf8ESO9uWppGwnMIqPpyDULnVTdghqVTuJ5v9cqbbSY76tlL4ft7
gVoWixQxQI5IpSJrKxmlfrDb0s284hhVDE8vRnRnPyPAStL8zUqpX4hNYe299mDbxdopf6V9/Q+3
7fwHSPrXFC21rMgpAM69jypvRYx4jVLp7dO7Hk0OrwmuPZwzIEwwuW/SoTOvxswxBq3IYnJkJljl
k2aDuU53uevuHO8naZVNVOh3nReHedSFMG07kOZ97oS3svL6K2vit9s/R3LX3+8cQPloAADQAoQw
0pprQ0kaklNyRN8G0rBF5oQw19oqtZ3GT2JjKR0wc0OmrAb8XuAi8dJJr5xCiVELj9Fj3ePFsZ0g
dZ609tOHFwVbD6JyTN3Ff2VEt5qhZ0fr8JQWCcLAXgV8MEH3iGvCu1oKpGdu44UsaUFj3lskitz8
qJG16fm5HvzDWuBjA/kPs4Io+lJdULQtba9LimPe2Bujea6L30r3NUYS5bYcbXYhfwXJPkHUVFUV
RxDk6icNKSH0J2PgmJ8UDxbKzmZigHTyuY6fKkeErPrWd99NdVz4EUu/QdJGozHG1q2L4ti36/Gk
LbHIzxg2qMR/e/ne73N+9cDhU6C3uzh6qhJ446l2n9Ty1LKnOHot1G8LGzo9JpI9u5AmaQaSEaK1
vRTSUh4M45cq3nMUJZQ37u4Fmm6UaF8w4addtrPzp9vC567Z+UqnjT5baanBU2EqZCviueE+oI+j
9/ovIvBUI4TFcHG5ztHZNkcDIs5Kg5NQFeUR09XQoOJt/zcxkv4nPUiD0xRikuxeLfY0ioO2XKp1
zPjDyLKhhwdA7RkyJPBj8ZRasMkcyPomxzBVdzXcA24ff729mjkFh9eND07jGq5wKxg+gWfLxRtX
ZGvua4tlwhmVO/+85N+gsFdXuoF1lNk2LULVfRBg+VmarzanXKjV4J1W0ZNwRRAJjUCdrdbzI09C
tbjrqm3ZLLySSyKk5IhnDm0Jyu78yKJ7RkYo8MNQfTDHOr19YPaa5uvhlUAbgrRbamkP6OZ3EBz4
qXMffzAL/efzuBl4WBH4XA1fwXzbJkvzIT+WvPH7x9xaGgA8u0kIDSxUCZDIv0KrNsjgl2qXH/WY
hHmsgnX03rRPtzX23QOQzZiBBLSG+BosJHI3tYh0m8Y5dgnoFpP/jtLPEaDoXvk5M0eUjZ+q/rNV
PGHGjN2s++ZzmtWha41BmWEavWgCvVQ2GFK+A1/XM62f8F6ualTiKpsG7vjEkm91jSGHThBhIm2G
tmJLX99ewIyHA4y0B4T/1G6OqyeZQlBg8A4DxY8JbdB/rLploPSYG+OMZb+u7XbJIZiVB88c5JPv
/VHTqZ2Z3tbEeK6KFwRMbvfmgMzNBqwZlb3gFsj8be/ahcLsf2Kmn3EmBtAxzCXsCcGy8h3pqO/G
5JEpZZBa+ZpZZJOYrq9iQBJFCilxxp3B9buWooaoZSeWZalf68Vjk/IVN+wHu/zwDHdcLgD+0fqi
oXh/RV0zpdN0dYjwAul1v/I645XSQd8NOTEf46E86kNxz+NhCYY/u/tnYqWHT1OjUecZxBYDWCBf
RxXzEhTMszRfbmuVTALwZ/+BtUWLHSJKUFpf7j/agmtulFZxNIbsQVHoRi20TZr3FUY9Y6Z0lCOZ
Z8JZGg5mIz7pw4cJA9/39z/5MmyvSIZSd2LI9/pno3+KDV+tAiDrbi9zzsS849ugZzM0Wimo08va
zClWiY6N+pFHn90ljqslGZKtL71ea3Wa0qOKYI8oP7mz19MFBNXcAw8kANiGEZRPGLfL0yrF4Dlx
bJNjZ4qgd35qCd7FMtrmovITly7smtw4/q4c5+Kkl4WhYliT0oEN0OKw7ZIAfSNIdDl+Nj5o8Plw
bqCy2ZnmQ9s7wUDubp/anJ97Ll4yeeCk5SrRIT5rLHAFP7cYrJ1bqW+buS+yFwGoz22Bk7LLb8S5
QOnWmQRYZg7f6Ui8LlTHKuDqs9bTlUKLIEeFV8NTQfVsIdsyd9dBigLEFaqYFjpdLw/VVa2oUMaa
HIXSBphDNxTfwQW73MA+LwdwSHS8Arcq48m6NB74aMOi26z7NlreHozMuzjD5MWyp0tRw6SJ8lai
YfU/YdLzIQpNYZ2BgLyp1mmJJp1gNELhwrT4PPdbtNDa21osnN/cFUTuGXRF0wRQzZb0dbAUoQ1u
DF7+ggR8gNkCD4C5oJVzvu/kQCCMnSrP8hRHwx6bzhhB/l8rQb5h+uq2Ds5+Huxy08M3DcmRrrhX
mLHQ7T49snEiln4oxT9EIqiJaO+JMdQaJCUv7NqrxzRN0QL/1LI7RTxF2YKZmlsDiGbxrIDwA1kZ
6VHHaPs+c408Pep0T9rPTrrgVs8ZBrhA04OFJpGr6bVRn+oswciCI0WPAxRi5Sb9EVmh0C7GowEH
G6OZn24fy/uxygp9LlPSraxoHb1MMaALOd+dAq7mmKmhUTqhl9IAmXY0AsYrj+vI9o6riOZ3Y++A
8Di+w5jde1In9yAJv6MWD1Vb/T/Srmw3chzZfpEA7curtlycTqf3cr0QrnKVJGqXKIrU19+jmnun
03LeFKYGjQYaMDpD3ILBiBPnACeoIgcBgrVC7ApXhkrZholtB5AZC+reuzGIs2vNuXVzCq+P49IR
mUvmKDZ7muq4i6VxuZwS4TEMA30odeTUm7L6iwOC8wdoAapycACzlz0L6bhSUMvNGvDJDyFSScoa
Y/alOox3ZmBZsPXArFc0GbZXBdU3CwmdTvpCexjzNrKVZ6b87Ar0nQIRcn3qLvnPc7OLk2nosgVz
Bs1OU9MHjnwwxoemPxUjWbl2Ly7RP/O3BBN2mmYVEuoLp6JzHwrZIp3JuD8la9Wzi9f7+YAW96st
xgrseKicEjvfllJ7cKru0JnNCUp9vwA33oyeu0+Qe0RYHKRCi43Rfrk+pxc9xdlY57+f75UcHH3u
XLx1soPFWECyNYnXtdmc/35moRaEq86Ec6v1oy/JdmIPxhqX/kV/dDaKxaGyQRCuOwNWjNYcpbcn
2SBXlW06PGHS7hsV/90BW2LeCsUCi5KL/a/yh9p51ujP64tyqdyIA4bXPtpB/lTVP89ZAomRdPKw
KiAI93kHoqUn5DCgWiy0+4ofXetBmaDHnD/z5rWEMkFRR2ZPgsoLjBR0dZDvLL4x59ibt1W7Ugq9
VHf49G0L75JJp0xaiW/L7SOvaejqrZ90J1Xu9F6GjTH5EPQc9B9T8wFuatW6c6wfFX+7PkP/z9H5
vxkCMuzzDFG3Ql60hY+zB/PV0yH7Mphs3xtTmJhdiGprYCpGZOL7ZE63IjXvptb7uP4RF3e2C6qv
WVtrRiV+/gYu+4k2UqSnHiRVBtuJKtmmQ74SLlz0emdW5r1/dn4Mo568DlqOQJQkkQGuK9csIHye
x1lKVgLhS8fIgQQRmLeAtENL7mdTKdGFW+S41m1g4rXyvrfHoLGSP9paiF43U7rWVX+xWnBucnFy
J5km3dTBpxdgj8+G2HO/C6S5mXefZ2ogwCfFZ6Y0vYt1RQDzeexrO0CdfiVwvThywEscCAki5FuC
MjRPMYqmgwNpONy9eBuaO4tn6Ah8N9k3kf9njTJ/nnXOmbXFoG09LTRO4D8sL9s2IKhbY8mcz+Ay
Vjo3sNiZohqrFp0ZCDErGkKpL6iaN6V9HLPvVvci0F2kjP95zRO9OS7ICSAFADbuhVcwjB5kTuoc
1DIaZcZQgQi4vxvpmt7ApfvqzM4y9DB0TgdTx35RWNA0W5OvHIFLZ3qmS8NxBuAIykWfj4Db075R
dPiVRvlu8Y0F5gzJV5Z/yRT4r/U/M7K495E/0MamgaJY37zw6VchH0z7pq/7iJoxqyPRPVb8wURn
i36w1BdduXGap6YGyLl/0MSKe7m488++ZREANGgZUwjDt/DpUL5kdVA3UGaOOvdgO/F1f3mpMg/k
zj+Tu/Av/aDqI6WwlabvZf/cu4/YMj4U3z360lqnITmk5OS2G1Sqq74Kr1u/PFAgGFE2mfU7F5M+
sWpSaoozYVT3Knu2i34PkWj0PWW+45hgaFz1bZee4GD3RDEcKJSZm2ixl6ZmypLJTE9lMbaR14kk
AuLQgD4GwUsDhEm+PVWDD3BogWyqk+3smnSnETT5K5v64tCxo1GcmDHBS0CMIRFLal2KNXasbT/w
TQq9SaXPIwfytpNmbGuyCk+YL+AvLujM5uIgQY4RTVcOUgF9pR6Nxo2sYtrR0QxAORIrjIdmSe/A
6PfudWoR/MVSn9leTLztIg8I3i68saAGaZnM75Rj7qAHLSui0d2qzet1exedxpm9xRkaKwEaWTzp
T7pZ/ywVOA/VDt2Wf1w3M3vta1O6OD4uT0eVDrg2xiYPx9EEI8uhAe+paFJc02t3yJq1xSWVGoOb
A2AyBwPqPYTSh4BR9QhFqadRpEeeeyub9OKrci52ALKOZDgIfT8fF2PqE8dWMIstnpRa0R8qtXnz
8mEraf9U5CzI8ikcUX1g+dpLbB7Ll5l1bR08vHgzI2n22bReM01VCpKe6rTfdVkaq2O1YQDPMOdv
gCt49f/b1HxWz8I58KvXxExxLoxCQuhGedCmIeS0/Jv7eFbgBTgfbRlLMCv4jzKzVWEmr5hf1gev
fOnWMD8Xt/2ZjeUOAZVGg5gXsZtqglY9eXMaeigH+y+STc6ZmcXi1EZCkBeG9xKJe5sa6cFRyK9x
nIpAU/pn7np7JSMr6dP5xC43BEyiTx6dGJjExVFL7Arp5l7SE0j0A5GlINJf2e6XLIDdAtkZwGbR
4bnwUWMzUA3s0nh4VzvUQ9Zy2ms/P//9bJt5nUIzEIoiTiq/y+ydrEGyL/4++hWh+gXlCpBXf/59
Bg0JjU/AubdJdszQllWBIe66u7u0vYAL+LeJxRBGtSqMQQPq23TDzApKHqRrszRvneUyn5v4ssw1
ywZrgMNm5Kav+u+860PNzH+1iXoHyPTKvXTZHJhNoNABiPkXDFbp5U2TTliUXgvQlRC58N60Mg9m
kRwzRdten8Cva4T0NbBxkMgFtAz/fF6jirDcyvOSnlyAj72aTkFdgyf0upELBcw5SY5oGTQnSJgv
6/pKVk4e1Wh6cjoZcPudgY57ktRX6k0/vqpag3552x/Jm2f1K2foq9uGaWhDoWMe/TtfgL7OwCbd
JE16SkFvEjR5LQJ1bECUrgz1hL5yV1mTN/+6grCISwoq8AAEQnb685SCE8TpiI3HuDDtkwO2ZnRC
+frY7ip+p/6HjMB4JsCYC7bOOY8P3PnijCkM/fZUKOmpVWQT5K1xNw789fryfQ0NP9tYHDLbBgm9
1eHmyx26V3CxQ1tn2w05GIjZRmXtfVfylY6ir+caJnHLznvFU0GU9HkOS0gc2Z2AnmMLpTJvBG0c
iNJvRAL6xOtju2QIHdU2+sjmXPgyPzMR0Vh1paUnvfnwoN3DQK7qKCuH7LIRNJC5Fu6KL70peke0
Nu2RBBq7McZ7/nXKzQAyOz+vj+XSWdZnAD/IaAAEWrLegB+mU1U2h5j6Exou/EqupUAuDeTcwiIw
GUcrJ46Ba3YC3TukDMGt0wUQjIyuD+SymRm1i/5HvAXnv59dTIlOQJM8oHoHNbdW2VXQaxlX3OyF
SBK39h9k8L9sLAITPbMStWMIXTXjQfe+lZ0MbbohA1oS9HvCjiJn0KV4uj6wSyfp3OjCNQwThAwm
SBueqNFFTWmCueotNRTQ3kIjqOG+zZK/2N/nFhcr5tQ6B/UcLKK3cTc0yrHlRVhRYHiuj2zJ0/zH
EZ0bWiR3EqPUBJ1gKM1K6FY+6fVPr95q+u80/SE0Ebjm42i+gJoByIA3FbrC5sADY9gRma18yiX/
e/YlS7SKOem1qBUUE4CTe1ZH60Gvhn2jiC16nrZUWdMhWFnTJUcG2H5cII7mPLx31OQBCXgPug4E
CUp7enPWNNQuXqXno9M/n42s5+DisPDAmyB8kP1SdWSyDWza5uegJD4BGWZWzaD+n9p4f32JL92k
55YXV41pSK9udMyrJTSfOsRnFnTiEu/Uef/lrl2iINy8A6TYwyDb4VDy+0bbjeZK3/7aaBY+hhEK
1NaI/YqNC6J3I41tddjTVPMna02V4LJj/rc/8xa+ZvIgBGa6mDmuCl9MPyT/dn1p1rb8wq+4qWJR
r5sdZmHaPs/YqbLTG0ev7wvaICJYA2p+zR3PzhN8M+gax7CWdGRNQ2uzp4g6CtrGuZb6k1Zueg5k
jAXVOBR2WRnr41pgdXHJILUD9hOEx190ncAhIPNqzlhb5N4meVDMilxQgF2DgV+cTfA5gAV97pBc
wu2qhDYggkTEP9o3jR6wOqyTTWqH1tp1etF1/GPoi6dyMlXQuQhPjBtHe2lqVJABIiyTg27+duqH
65tkzdoi1G+tkkJ/EZtEeo9FJYFbQFhqvCaQ4TI+WL5GSX7xEj8b3MJRJTXEtGsVrz9oIWxa9wBx
Ht/O1ZV7/OLROrOycErSSNXUqJAu1iyk7V5a8fHfTdps/ywUMSnetq2OUXSiiwZwUAFNEjncA19C
syM6KAc61JGv21ybuYVrSiQknypocJwse5uOMVKfpRFeN7G2FxYeybJladYjps00895vMi0CPUtY
4h2IqumGudmjMNcU5i46DQth/dxx7CIp8Hkqp3JIXFLgWE0QZXSqQ+LEbnXK00dCeeySH22x4hUv
7g2UuEBhhtorWuA+G8ychBh9hXgY7eJIY5PSzysotV2fyctG4AcReLvwS4ttLigzuTs7JXjaYPTe
gSi9buDibkCJ4P8MLEbROwmzNYq7UBfelvRapPfW29wfed3MxR1xZmax0VtBEkWtZzN6FULFcpPw
1q/ZvUZfTNH6fK0/am1Yi01Oc2dK+hrz1urICz2lIySmymRlm19cHGTQwEFio0CzLGqkhLOsEWB1
oEOggMTS3VyftIuDOPv9xeIrKqPSU/H7gxsk48MJnd4ry3JpBMibzLHDzG2wBBP3kDLUPelgBNC9
qUnYqP3KHF26Vc8tLMZQO0U9WqqLLLDJ0RwPUITRbFBbdNbQeZeuVbSgqmiBcSH1sQQcTkPjUFah
8oGsnT8OY2Rq35QEAq6mge6N3fWVuTxv/xhbOJsaj3Cq9zAm2n6jDjvFHaK/sAB+BrTVIvHyBeYt
CqoUiLYA8Jl2nHp4Nq4VBy+O4czCYmWarACwG4ICpydveqZregkX1x3NNujoAYQIvAWfvSNxeJMm
AJmeer9WthJN11Yg1k75xTVHAhsJFhRNvmSws8bilaZWKR5HTkS13Ifwri+njxTqseVfNCmhZgva
SqC8wPP3RaQwHzmvdegBgJ3jY3KdA3W/DUqz4o8vrgry2cglIvz9QmtUA1hsiQrJHErf3N0gP65v
q4vLgh5p5MvVC0KILTGwrXL8vD1akcJEOJlOMJAsaMcVS5c8PnCwiOB1B0S8yyC+ZXniVhNigJbI
oB9pQJXbqr5pOmiktwxiW3/zDDLR4QEkljnrKix23CBd3rYEL+W6CrlfrIWCF1MQ6AyYYfNgAEHO
9/OOBh0fIWVN85OhZvkBPNPoSuzMMh4z5qHNUq3eTJYCqwH6iR+kLQuwkbbdDSbIDUnN3BjVYPsd
FBlqWCiD+8YbMq2gOi7tHUjsgSnOm5ldlv34DWWDZSdZfgI36lZXq9rHKq/lPy5dSudGFrFdLQql
nQpMA451m1PfRVpzNP7Cv54bWfhX6XQZWBtgRPErNxZrbZ8XJwovMCDM8Ar7krU3Km9AxbrDUo5S
DRzOAcIwU3flKF86a6C9Q4iINh2IxC5eRKbszATFSXRNqnSvFopf8iqCBrgvnLU2nYsDArUUOoJQ
LATb0ee96UD0YbRSi57EaE0h1LvNOJeKXEmb/xEA/Fys0tGeCXgaeDBxwP6ga86eK0bh2HmhmGhA
hBosFLARJpbCMe4akqHwkpi967tGJXzqDTxMM3QJIRWd77KiyiMjwXNGOFKJbAiu3jaqmYUNTpvv
QYD2VmZGHgpOumjklfuQm012TFnXbTqmDzek8rwItL4F1MZdyBRb2lSEyiQ9P0FdED7MLINUK79l
+lAFqjm40CJBq9LQpL88YWZ78A6ouBRmmInsv3nMfpeqzB+0JE8jCqzOjXTtPGLEDEFQlO2Nsfmg
pj3GklG8kfQ8D3ja0W0FgXLNVzqrCthYg7pYJpVvDa4aZkk1xWn+Uoond7qvgarzmbMB4ZeMIRef
BSmhYwi4hK0i68tBGCSDOrECUs+i34nYjNQkYdv37caoDTME8ZwaKJwqG4622CBDZ28MRmDL56Jn
z9dvhMV5nvWM8GQCawbIBFBBMxdHrYVu7aTbbDxCn9CH+Bb03JPItP6z2+BfVmYpGlzU4E9dFg+w
Ls6Anp3xyMcWFMtGqKc6xlX6fTn4ntnhasjj6wNbHL8/JucCGaqrhgFCkPmCOtusUMHgOBdiPEKc
UOgnaEf4mQHephWYw+Lo/TEDIQAEz+AER6S7CKPAFcWM3m7Gozlv9xfSr2WALy3QuYHFC82W7WBy
HQbUl1RQ34xNSI5fn6pFHPVlDPMYz6YKRDGyKCaYSCAXgsbFj2AiIFL7cd3KpQXBvYwuN1xOQOEt
nFSlMpfUA6xM3Fe8jfCZHdtrs3XRCPYyaFkQdcJZfR5KphZIsNKcHxWHRxRJQjcxfdP7UdAVZ7hY
9z8VCZDAYkdDIAQpgMVomgIqX4zZII2Qr+gCIyvH8lL4dPbzS5RpgbZOa0rx8xLuS+yJFTtWDNpR
I/tZZf/ZFv4zFBfwcQs9pXg4LWP1XtQqGIPQV15AiypxktuiLzfX136xif9lAgcRivY6cK3L7AwI
hhNt8Bh6jGcwd/WjYmaYtt1K2HAByw0ncmZmsfq2SksU9waYsZM7OoyqPyj6joxdYEE2zHDlHdKU
kczFrdsBIKDW1YEVZQhFMKDZ6Mr9f3nMfxrUVLBkfMGy62pPRjIWp875aZrfveEXyOv/Zlr/MTGf
hrODWxmabBsqi1Mp3x2jC0j+kICQ7rqRhXf437X7x8jihkgMMtVjByNpc1sUd3yIHdQZaFhpK0WT
tQlbrF4BAs5UbzFhlil9r9wxMTf4BtdHs3AQ/zuaWYMCMRnaWxbutJ8yyPRVPbr5HXvPNMd3kFXJ
nF3trGFtZg+wjJZc6x9LC6+q2GqXkRqWxsFUg2oEwTLgsUncGLkZdlZZhU49eBF4uOsAInh8ZaCX
HBTAY/NpAys9msU/742hLqYh58i5TuA01bsS8ndrI7y0M85NLBastr2yT7yEnkaihtA+foFSbTSV
MmzTMm5oG11fuotPMHgQ0D0C54/e2IW9gmGkULECJq4ftdARwvCFOTh7jqB01xdCO7gFlBG0VIrI
UXTvRhvU9LFv4fXQxy3GW4I3WGy0tNiLrGw3LCmMFV96aQ8D6jQLkaOU9CUSh/wgOBWTjp48Oj9C
69ADeL51/qJY+ufqmRnp3S8CVUVFGkidIKsGxWIKELdAogU4IDXS8P472Da0K65P/Tyzi70MCDne
luD6QcJ7eWqmFqq3xC5B6VlVpU9otddYdiSVtRWe8kSUsJ7IymrrX/Hb4FdDdAquMHCAgP/s8wYm
hpdNHk8EwH26X+XipkB2p2d5zPNbnt4Cvu7r9KZPv7Ve5zvt79Ecg0zdN91P13hECIJskI1O8+xO
c9dwPV+dCB4/toMeemAngbxZfFreEuAsPE8eR5ajLTPB/T/tiPMrEeZKmPH1iGHCEaDhGYls2hfq
HdHauaKYqjw22cNY/mjLt8JDU7iWh6r2fn2Nv27dT6asRYLDVEEWbMtJHpnOAgga+0Y9N9Wu1Z++
+iWcD7TNIy8IQhXgTj8vq1YoekqtdDqWRkzxTFw5gBd/HtEfaHpRX/2SE2wKaUgJpP+xSwBFAV3Y
KB+vz9NXv44BgJJh7ouEtNkSQ1nUVotkOl7Xg7gzsf6OvlPka+ceR34Hpmq/brTwusWLY/rH4pLQ
rpmAyWhyOh0BL7S9h3QVVHhhP4M9CvQ2iJvRe7fEqfHMKtKGoh0iZ11gtjeVVHyN3Sndy/WBLHFR
f14aUEgBIwCMzNp6nxffZm7X5hoAfVW/7d04A7aEb0eoIjvFTW5thPcik811m4vJ+2JycWlkSlM2
RlLzo7w16mistv/dzy/eAaMJtlndxYOjT+7ZdJevwRLA7DKHJGfO918jcE2IKMAPml8AfqqSJBZT
FHak1nDKOS6WRjp3lEDdSC2tfdGpe1daSdCn+Q4U8EFZbSvojLISRANPBEzVTX+n55uB3CgO9QFL
i2ykNGzF2Lolsi7WZhhKbOEPZhghUzsfoCmoHo563NQGhIqaTU4T35LutjOayGIWhLXAd5CovtC1
sJwOur7vyM1g3BtomHSSvVPvnBbUc+Xw1CFFlCDA0uleR35+tNArUgyhpbHdwN1Qlmk4THIjEx4z
9SeFPTuLJz0yxCuFVBJUCqkbkKkM9PokOvbEBNIunEHa7wUX+NbT6xBSmlslr3yZz4LhGciDGKL+
Jxt6wbqnBH3LA7uOB+cO3DGhblW+Zssgm8pD6d5UxkNXKSGtTpYRUrnl5FVAVs0x7t3J8sEXmxlh
7d4l9LdI+AnS46/crjZjB9x03gLp+6xJLfDk+OpM9DjQraOr+5kjkbRmoHRoNm8iaj21zU9mg9Wo
L3caCd0+Qwd6QJK7mr3WxS30H32nt/ypUcMq1TdKn0Y8f5n6OhitmFUPlgbilF9GkvqVmeyr3Plh
ZNl9KWNzTCKgptC+9p7lW5xXMkHYyFPRl3tv4wR7JdkwM/GT/GmQT1LfJWQ3Dge3Pkjt1kmVRyTs
4sSUMQN4r9xn6CFWSBEBTOwTez+lNxmWS4cRXUs2TQ0x5LbZang3dc1WcTde90glmHGcn44aVdr3
dvpmpWnU1h+yuB+KbSoBQ2URMTeu8dIJgQoNeqD0yK0Y/vOu63+rZZzwrRS71t41Tb2d2dW4Puwz
jqfMMPis7WO9tn2iKJmP3j3fwdI1ShFMxSYz8R0DcI1vVv+eOhtDOerSCFjx1gxDSFyySUiYFkVQ
WEVoK/vGOzV9u62MIbB6EppjtUv6cus0QFDbfJvj35b/lt6t646B5j5JswuQMgwksUMCPCXoqi2x
1a2TsMIkd9GT2d1TrGgLdgZtvHVsGleTFabeRgrpJ9iYSZpvC9wPWsai0dZjClRrRTeedpcXj+2w
B2cz+uRJZoc6bo0GF66i7np04WH2S/BP0jsJ+uBx3NXWgzCeG8CFvPuSKBtFq+OkPIjhDfn9YGxO
ivpUtgdLCTP6aLDf1TRs7NQ+iKoJOvu+tm7LDHLwdyBhH9T9yLaNZvg8BZBSvOX01YLqGYWODdSi
Q4TVtgV2u29KCjoS9iwRApDKDTu3jwFN4caboXabocv8aUAboa1smasE2vCGliWAMDdI/vgtfZJQ
6+U0rPMO2C1oob8yNIDkeVwS8IfaFhhgx5vUhZAw2/C8DZUE4nlKceehA1KQWNfaKGWVz5qTDSlZ
pa4CWvUhER+2ASpv1a9zO4bGp1KqUdmC5t0sAgvpVAesDrT3IPzNwLos/WrILb8HOtSwyMZo4Aic
/FcKyLxe2sGk3Av12ayyoPPyPigMpK3FTnO2rL0jQNOnxaFCvkB3SZBYxsFwn0qni40UvJ03aVls
2qHZ1cZbntubztEOlMH/oqfQwENfA6585yq7Nt+ayW9G3xm61lNrCDWvCIbCDlpCbkwXOV3+UojY
7sCGhCu99bai/M7p/eg2gWnd9sNdpxvhKJJnZ5T4CntnNGLTWPa+lnQHlvi9R6xdASRF2oPYluXT
EZScR5cozJ8gj9fjnYk6SqQzBg9ZvLm1F6gUl2wfjEp337hwmMkUWE4VCU+LOw3AGdAJ9sRCalzb
2NMGJOM7A1Pf5+m9KqJeizUi9vZkBtyDDF3bHz2sQZ9m6Fgv0InwhJxroLsAjE40aKfvJW/3RuW8
0cItggzPtQl6EJY6xU7dH5gOVXJAFhMX4CrNCoz8KLIfiXIHwZjAtnlQyinstFcz7e+5KV549mGU
7oPBzb3SVbEsbpTJ2FhV5U+4cdDRjopEuyeufbDqbV+h4ywv37uh3Vdpu1EKCb4yekplus0n/TZT
oLlXdGHpVWGZ2ztJbseMH5Hs9xOehEXKI63eJ6qLIl/jGyLHCN8d85bkt0n/NHIa6C1KYM0mA1TQ
yIuDBk36kTnPdsJzLEUVjQPdqYWNe5HGPRL4mmLgFUoBizO0/pFMzhMRjgVigUkFQQ7Zd05ykG0R
0HE3KHsDgjkJcmVVs+/nB6QamAzUEk57HKzivU9q3+y7O1HYYZ2ivmoXfm7b3xTlUW/IvV62J7Qa
g4gCHdtWGThetqFueZck4yMZQb9lugE6gn1TgwcdcoI1SGTgliU0P99q61iB6Mwa0ESjfRttuFk9
Jtroo3gcSXt4dupu7zn13qKuz4aTqnDfybs3CzUfs072dMA1OxmxVeeh0mG5lCCBFqJ8Eh72RN4F
ibzL+Elt4knkAQOdNXW6zWS44OvZ9fzR4O2zMRpBD0hN5umxnJSI4/osyygtnwb3Se2/N15+o4GZ
QRGu34g+cDmY/JUsMsbHROi+pZ7GXL8faRF1udiUihcyLd97RbNRUrbTFehTl/nWTq2DTd/1rgmq
osZjgT9YvS6CrnS3hTs9k8ZyI1WYH9U0fqAWZbX3yXQQxXMjcOOCkhidVN+c0eMhCt1PfV4dpv5D
9rVPs/tsHOA0v2s4Ttrvnt2X0IsQtRNY1c1oH6fkldMDF9u+BE1BgZhGlb5Sgd0x0w5tVoUVboOG
eYHQi4OjjqFozP1geIGi/26tZNfWemg4G0g4pNUR53SkW1XUQNod4O4iFRILRvtagC63HVLfhABu
rZi+QyZftgSrD/cIEaDK6Hzp7ojaRLbx6CTvMjNB1fBY8G/EjgbsAenmADYpiGeQbwgqN9sonR1L
R24riapcNtyUCQ8V1z1kpRbRdqgDh8ARUqeHWwXnOmiDBEcPtDndupkzxaRgGvZYQ/aWOTyIskX8
L/Qs28opf7CmmLtj2DoPHRCQzD6p6UPNHnRzN4rHtH2iWHP9yeXPprcdtE0rfk04OxsPPblo6I0K
R74iOwzWUOOxa/VdnWa7yp2iYRwCQyh7PG+CvvBeJt5H07Rt2wNWzFcSTEjqvHFHBBTMNXk71ysJ
aC6n1ybRDrpnvZWq+oNYBQsLKMD4U8tvTFKHmjiR+jujt9wQL4Uba85DxYrASwjch6ft0Y8fOMO0
B0vdCzzmL7fNbyfzNzffa9SApebEJTuUwgs8owu19icHKaVe1ZVvdjOU4CAn3Ntphlf43ShkZFnP
na7FzfCqGMdc45uq6o7cZNFk/3Zc5veeF3qF69M0zh2JqGuvpiKGbAO4FO4kPWpOAT/ZbUBehyfx
c04y7td9Hle1UvmCDXvN43ubI5vUJ1lsaT8NaoTcSPzCfUB/YgiG4T0zftHx1jVuJLtzcOMg9QxZ
F9NPvMIfUns34XRmgBqniCimzv4wFTVw3Vsre5uvJBU9L9ZU+HWt7TU1R/fCrUHxWknrZ7UFs72o
2DOlOlQSmO9oT9CdaHtkVkoF0kHNnXBTPxdwu7Xhm/we6N94gA+3QU9E8ZUeZ5GHzS4c73aqQWyo
v6gZ3RP+OPddkQSFM1n4RolOZ4VsNOnFhrUxG+pLQ/fTTqA4/0OSBw9hAE/ALYmYI7HizijjSXXB
nKAFLXK1OqoIeKQ8KuMvrveh6uwygEurTS4/dBEO5l1FcK5acM1rw2Nb6L5Z7bT2xaHPY4PwXXkE
aAKs7hFBIc+bNkTddj1roxpIbcjHVjreJuOjVIobMsm4qpStBlY41XGeWPqRU/AqgTsRXSDAHW5a
ACNy9j6UW7V/sPJfetoG6Yiw9WCgX90WADymv1vtzmuzAq5E9atUPRVFAhWzoyj1kLHO52r3QKfp
zlO/o3jv6+nrCJ3cTqd+NXI/A2qrl0kIouFAK9mr09xkzSPPtrbmHCa0N3JyW4DKAvSYCAfsAJ36
ATZSCAptK8lwg380NDLSH0krIuBkt2mTRpa+c8VWku+lxhGabWT5NraxCslRVvwoPAvtJVhmb5tl
t6r88JJyozoA1rpdGih5thM9EETqUQGtHO+LUKDt0UUX9uiUQabwI50U6qMlM1QYbhNF+rRNw3HY
4uWI36+3NvIntQXq0MTIYq186NIfWnXIiycxDYGLzWqTl2HgyG92fp97fuUArJQBoqAaNy6LzQZk
mXV+PwJrrogfzPqV4oyUmDLpPo2iBNzmp0SHX1/vORuBXHmw3XSL3OzGzOZQ9lFTvMBFzZ/lD0zD
s8b5TZKfDf5/Qy/D0dADoyl2TvbSm6ixEPVuws1U5Ccx1WFb9r5ozcj2EDY36RAU4/P8xrMlmtFx
xzyTlEQJqW9ykmxGCXDXcIvaQFAPL3Xy26B9YBeIqPOTlUL8ZvI2bTMTGz1LUeOJigexjprcGx09
vBqrG07VoAFtGe9D5FJ5/Zw5QG9at4Vwd+ZobIF8xc49ZMWRdKDzmF9DQ5S3o19UTdQmH4XtgEw9
PxEAM8qu+25B6sw2skBLqpCUv0xoNGUWx2NUC6oOgbve+65zI0Gy7RTPST/4DqizJtPCJdceNTi5
RuAATsgj5KNfjukG3EJR3WfHQp/iRqobNrU3NWMIWIf/4ezKdiPHseUXCRC161VL7oud6aXsF8Fb
URK1kRQlUV9/I2sGF+Vsw0YPBo2Z6e4yTYrLOXHiRGxwKUY0QzzJ52VYlekEjdNcg+JjH0h/CCWL
SRFEjoUgdrQjA8/CyFhq+mrNsqxPiNugffc2K9it6zzM/gJRwoyPi6OIsrhc4yEDvxwBF25wm7qr
krUJuI54t4Zdr6DLS6DrPwUp0/ZqDlmkxw7lW50gSExE/eTMxtpt5I3b7IYRCRe4U0Zho9vpiVFn
VVIjypm46Qp4ttlvdV8kA8ddVePc81sz37bdbSbPMgRjZleaOyE3obnJEA7C7wWrVgL28SN47aYe
KWIjsBYKIiuWR1OT0BdmhDeWrPFizbgPKU8Gegt5NJALVt7grytqxZlGdvqWdcGthRCYl922hFQM
vIC2lITLmZcAeOzNyMUz5gOkp9pktrnOPfGCXPSXCTlu3N+/ugm/B1pa2JYj2bA4XZe8Owr3dp4O
klubuaavedtvh3yK665IZmB/frs3cQ8jSIeJlbuyqL8MuuLid5KSPgB/aATqg63nN0MCslWkgl/e
YCJOZUuLvVJYTxhveVjgcdAvEvxfKOrewdQhFn21qGX24dpy6Rv6HEyAbHEQnTGLJnRXjOTeDdqo
x6uA89Ugj5k5Szn+6nS+aBu0oI58NVzQ5MF7FuTXUJ8VylNxq49OsTL4NgPNmPfvzXTusjvHbXG9
rIlhreBynjhyToXTH4K2SwaviEezR0hFkImWaPQAF8ac5qgcpm1tohdoFpHhU0TVLo4iPcxyikfw
DK0LglavKNgSED5OxgKWvUA18qzZUzS5k/ot03uh14Z3rABI1dUpgCsHo1PkDxsbXf7ogd8ahZtS
3hwlyhWmKdH3WhSRmJ1nYdAt02aSN1bS+Wt3cJE0lLu5C+8nYS6gQ7GYcJd6GiY/gZNMqko7vKGq
u2mHYxZuu/kRkwBGNSeEGPusgRofxH4Zuk7RqXEj+SYHG7MwAd90EBFEjn7xP2+Pyp2BFYxLp37w
UbQ2L5PszrDgTW0PObrCE2KPC+7ZB0P2sYkUqKvZzmrPqhJLw/xNFE/wvuaXzB1gJBF076htBX06
tFxHpnM3dCeZ53GGREG6QLEcvuQ4UDZ+m8kgqZLQke6hzlqQBTP1EryRtAm8SMrx4Oty4dZqi9B1
o6F653UnrqoYSWYMpGflh9OuR0fGMHuo38oIVbdFnQNGqayFUam1OdPkEqhMs7cxwjlxOyMR8wef
gtc64Kkf8jdhh/g6yLjqO9ptDAmIbt21ZtSF9alG3uHgcxX+YzYCfFGACLNh1rdKwbamm4RA/mLb
t2GJNiHpzzZSSgMh3txWa2yMOu1GZi5L5o0mNoNpnmxDAeXTHXTVA67hBjK4mbOY3Mz6petZ7vvM
QG4515D6xJ+Th0IG2PHhsjIpeHfZaVY6TBRO5TSqj8Kz1p41Qj5CL6xivpFBH9uGjEV57PSdkG+5
DxDIWAEgKWV10BMwnqXIyY32+lg14kaWi3BWPIaCPhQkITgWjid7Rod0weJc/8rM96pcBboHKiIW
yrWWAdAEUYpVF+b7ssiiYjrUrbeATV1syGEZMHNVKQWb3Nuya2Mnqzai2c6E4QOATeAxa2HO4aLM
+52f4zKb5aHrbwxqxJZlADzhI/SpgUK15VPRwE6grpsl6dm9ZdawNPUYgJ1pURBjzbhAp95bEeBY
Gg3sBu9FliU6CI/eJZLk8IREP0AR3DvqzdRHmu2N8snGtWCtnIpFBT+YbM+trQqWuaJbgjYYY+XK
W+0jJneRCgVlRFUbVd22ElsrzLeePqCCzwPsMbe8H3A5axccwnlfgVXdAOIuih1Vz65mMVNbe94j
WK3LhUnu/HzD/VVj4R9vdYWtZIDv3QFtf6zmfYOwsg/um3ArkN+bLtwTTlMTRgFikRyAnFONUDvH
ZrSXY7bFJ6UomY8SCQnl7laRJmICYI5yHxTwMafA7WDNSC9WQ83XlbyDHhCex5NwS/xNvLH9a0a2
NoAUJDgCUUgY2e6qc5YT2RvhbVjrqOX3g+MupGckub4bTCy8sZJawwYELYVNmzAhVrrPYxSqklkj
3huxJDNbGUouavZLBEkTLjN7V7lprzfFdN9emsGRXvfmFoKlo5oj5dV4Lrxksg7+DCxWItca22yr
p27Vt7/dckrRbpfAA2vlSRBJASxk/mmoiihQmxZOmUNx8kfUmb049MpYDWfLpHGHJArv36ICVNmU
JHG6O+XsMv9uHnSiqQbqJ2O4h6YcIiRB2MbeVKUASPes7iKNyBSa0qsOz47wIPhtIv6gkbL9KG9b
uDF8SI5yhpgTQEoJjleYnyroGznlhkHZXNnHRhwr5JPtbCytgiR2/nuoCNT8gPDyDvhBsXaZnzq4
MibJcVFtAzQ92+uhkBvOdiFfe+WRlztAmHmYVl29ZP2poO26ym4KVSb2BYeFMp7pC+isIpRQQJrk
AQ9IxEbEVyWPDN7DGSCp1NYK3gga7mn11PRejoipSqWXpYMBbc1lSe46kmF/20AgnMgw2kVQ3ocu
EsLi1DFIw492keTq7Pj8zYeitjWtHMT3rH+sWhINY7Y0redpmh9o6e0KHlz8CGa8YN17r8D1a56k
kGntPRXGL98dANW+2Gy8EyF2pYuQDcY7hgKXbmmbfkJQVip1m/R47ISeV8Lvlt1oAqXwEMuuWnsD
jHzrjcGiM54GsI07SpdklknV7vMC1808RWCDJuBdR33uxrkcMasqrbPptbV2sgj3rVZJNZ89tpv6
Q54va7AQShxwCas4COAN4Zri8fKBsxpDWmQ8rqWz8HMTiQ8ArfDFr+alKJ07Zm87e5HD77OXBFqy
u9w3Io6Ul3lsaxuwLG6X7egntr3sDIVwB5xHu7sRAdZuPFuVsHeznyPSRX9A9yJKyvA362IHXy1U
BUg9bhRROZBPma0LU1g0QobaxSjRT2YkWt/bjn6DTDqf5D4Lh+FXg6KgxLNwWxnPvjZXef3qql02
IIUqh1dKrdSamp3ZewiNd2j54LUfWYiKuAv46Mw6RIB4bLwgchHkAt2wcRSCncu7KOhI3KHedOlf
0E4Oeyy9ZV2K4SPXeCtKI2LkQZv3U4MQbjgZ4iB6E2fUfQohvR4RyduYBvazZ3GAvePCAzg9UYDB
VXlb6BbhOeAUhD9UbaRz0OZrOeOyVR/oFS2wSuqjb+jSzw/eWK0zsFR7hsBQDmhkdvJE1vmHrbrE
1S9h3SdU5Dukbqlf4DTmIDXC+YczjauijQZ317ZHs7KX2TgtIAwTgXWZWAaSAXNfu9CxMwROCSjh
Vb7yxbYQ1bnIecrC52J+dedVZp400+eO2wsdovphbwyUa+aSwD5qAn9Sx7WxJ6WdEuqvG10sekdF
UosddRD6iSgMqqVwR/S9opSqHykDVLbWBGhez1INljLCG7sL4wo7a0I9si7bhRW+hzMEZ61276FM
nBXbkJ8KBXUUnyYNOqomw16D4JI2dnH2mxyVUgBENXsfrD7J8+emPnoVIoLm3p4A4Ph38LFAt2ds
yxtJjaSfX0nLY5qZMbIp+EC8oB8TjPpIVc7C6k+iPaERMTKN2zBbZjiODXDHfPCS2W9WPW62Cywh
QjSoZvgwPcI0jbfK3DBs2G7a1NZNVlcL0xCo2G1Az0fHHI4U4K+wfy/c1aXPKcQGCsonFjix267H
FglFe9+Kj95rERDiaBJ1jzfcGb24rBIIvaKGNeKxbZPick2A+GQ4bWoB7OKCou72iLJl3+NcZnXc
wodPOPg+7aNqEBQK+Fg18NymQTKaYwx7nbjIyxNTlo5GwHUEsEbgAKvLhidSnAUIvv24AkUjQeUG
fpXKii2F3NNBYjkMduSLKeEmeQzdN1f/gutfxLEvBfapTnNWxGhIS9uZvBmgPI/1E8cJ0NNHjacG
biWxB3jNrTah/R4osB2HUxO8VKNO+gw9QkByMwRACXo4qPMrG0Rk2cietiWezBYU/QIhwgx82hzm
VTWpZB47LEKzFiStexs5/SqY86TrUcoGU7m382XfXvI4e6Hq50oeGuMFWas5b7ugifwJAdM07GaX
LooJWEkO1F4bJzNsbgHTpMI6GOVaBLcV6jp6xK2ZxyFQJxQlugfUYHvvJGF5azr3LeKhSkQc/8/v
nweLp7rqUEk/GIqu/ExvWnWTC1SExYshVnT68PGpSm8v2ZHCFNm1GvwUubDHV+gJ+1Eg8ERxsrIg
PmU3q5wdMtRDLiIkIsxiPuWRoV7D6sNF3QQ0Z0hDnGF/uqFBlfJpjwAsGtp9CHBVNN6rKuYPPbfr
egR3Qm+N6p6g7Dg4uy48K+wjwsjSr9ST2xgITZ1FrQBQzYeqXxTNFt1xTY10rBSJU64LpOoARi22
qCi2jYOAQ5NVgV1PKhHbVpcIVBc5/qodbQFcPUqTbtXwoNEBI6GWQ6sypvlTx/OoxWsNtROjWLoC
SPXM4rm5/NJwo9DOcg6z+5zgB1MqgVZ0SREcS/e2B1hy2YGBYUCDcB94q0A9KwD3fmMsJbJ8gEIA
VlcZRXiXv4bkfaC/8SsEzt6vzo4DMFCjU0ygM7OZfeQj4k5hh1flDSgIK0DHcTmJZMwd3MSXbhvV
IUjLk8YakhYFRaDTOUe4YG+aeu11CXhX/qWoPm4hyogZoQZlvBPvF1ErKlHWNfVmAJ4yzjUOzi+F
OfakSxz+SISMnI4vaJ+vCsZvC0peMzWBQQGP2Iz/qseti3qxMnkqVY6q8MHTG6/foo8upnxRGMjP
BwrgHteruwnRu9AtiH3bdgsVLrzmKePtn1mgJrXsQtxRFnS18zMRdyJ/Hy7JYXMzlQwnSz0ZQUqK
R9v2Em/8Re1V0TjPDSyBucIruVBtCBtzCKANd+hNi5zy2XIB7oIs1+vigMdtbaDxLg/Beszx+8vm
lNEMbBQ34uaAhiNE+vTF0W/h/GF7NyM/2PI48A86pLbaOxo9TybqXifDv8v12Su21NkAt150FpC4
cUqzwVtgH0RBM0aCw8TqtVC3Iw/xZpNFb5jPF/Uv9E4l1EasDOQEeHcTnrN21bCcRXk5vhmoxJPu
BgniZSmHgN524BOEBUKGWxm+BTAQLWA775GVr0aUCNTCBsLQ1K/+aMU14AGuABMEJGUMcTHZ4jiV
iEn8jsegNacCUkte18Scvqh2R4Aimn238P0OKMMQBVmzDcA6ESIDVpgtQZlIXBgBG5ZMXfEbbWSR
r+y7YMRrRBy8/Oe5K/HHRYCKpHqwGrOOZ3fYZ97RcFduTvcjKRLknAZsYxnvu8gTN7yfo6IsQR2a
IuEfq86PRsjDg1GMD5Lj97k1FA5u+KaCFfQJEUjdZryIB5esGnPrB1ui62Vn39TZ5TpByTB8Z+bd
rF87PFJGlqUaYSQcEaOAt1Hrm9tyGPas3PWIcQcS4OX7XQQgN8LsoHeKFO1pS5HJuGjuiepPbuW/
TEwiFjBAM0EaU0wbeziXdb8meArws0dEEXeX/137LwX4/Jk4SJTk2S+CmYDNHaArLR+edAB1bAw7
WmfblzHr1khcfBSJEEBKxKBwhowyAIF2cTshvKnaTe53IB+giwhQMpEfOX1gol/LkB/ykUSjcwyd
YynuuvDB549TjV85QOauz+4AeTxaRG2DSqO9kuLco2Rqog4xob6KFLSp3n14nflNdc+GYen37Xlu
H0tpbEykeArlIR+4kN1CHUuYJw/YW4+CDWBzCxQfSyKXtsLfDsBZMvZ4j3VUWdYt0eMtZENi2gd6
Pzf+KnPKrUAXYc2A3s/Tqce/WMxO5HIa99Juth3CCl6KM5UgIFkzeLhQ4QJX+AyiYWKYEmeIolhh
hksEjZFEQcIf2akNrL0B7HO6mfyj45SxW3aP/eBtyIB+4CGLW6IPLD/AEMgYVkV/QuwVgmTix9JO
0AyLABIhb3g7ktOE41FmyJgHdM8Fz07wcuFSoB2RWR9wIQRrZgaBqF+geyiPXWVEg41COhh9E0pJ
3qEQWxDU48x7cdu3qe6jtkqy7lTInas02vJ2HJWgoXzofA0oFacP5RKD7CrppiZ3XNzN9lKX+UpK
CPS1+SgQGFuLoC0XBXLngUOu0UnKGRbLO9/addUNB69nvO/kIcSfDEqEJxCsFPI00BMs3/3uzfVe
PWBixaNTPAIcY+1dxlEo+l2VH8CrVXMzBOcWgHKzGI069VA6J+YdBfImmr6I0YCO1Jsmjn/vFY/t
vETU1dI0A6sCDzHFk8hlioqjZYJ9IF5bgtl1+6wQ4O3dGNVbLV4YO0/6Fm2tEz0ppJpmH4L3jGQd
sZprsoXLjtBSTW1QFEZH3tLq6Fht1MC3qVuPSBjbUm4Fbj5TpF51O6g35LxNq/AF7kyhl05PImva
tcElY3m5EB2mHC8mqZa6X2r3JYBS93iblRun3zpsS9sSwBcOT/CoKuB+Nigv8CtlXXT5QV7zzuq9
l1s4qyDhPeXuoarpSXh0bbflTukW5BgRGwp3ZyZQo6K4T195+8Dmc8AXrbd2nT2SSKc7kfxs2zcB
6PuDjYsfDVlZsYa0zonP2UqbeHuQt7E7khebuu1jiiDJ8Kt0QEpHGZa1Zhuv5vdZeMST+kO/wVek
Xah4XEzWfMdF09hnnnAXtBaBnbs6dIiVgfgo+yejOFjVf6bVohMo/ER6viIGE8CPXYvL7ej1tZW6
o/kKcdPp3jP1HOVTjwo4A0LXi8DbUqiw4Hcw8mfKBo5CHy3LVSkKdSQG0ytzaOWZDwSHrmBeOtXu
eOOX6He2Rwbmlt9p8eGKqU8KwryVG9bOaRQti1G3B+JpljWQpR55e9hYnUwEeoDROO2RjWgt67ej
vLxezcLRx6zK+ckYBI875YWLYMyCXTtbzWmC/zzIkf6wdytFATULcJdgao76V2suq3GSG9pXiOVH
6oklI+PlWpK+B7Ufz/Bihzn1ZpAQNfe93IjESNFkHbR2M0cOz7xlg2xlj1Zac1HirgXL0B9XwwTK
UIgSRlLAQ3ltgKQOAg8MyySM5xbNSMxLhlaARGhlELCZgShUTbv0GfgdtJfwrixKgOogowPHq0Ek
Hp2QnrQz1DviFPAdnUdfIVUaqw34YoFQv92CPk49XY2FsZpReK1o5d+AV8o30hxuc6N3lsxq+N5q
W1S5W+hf9oBq0FbN0Zx+Ib1AONc9BkZbnYzOyo8uEeCBeh59F0HLl8VUDmcnNIyt1wZ2apZwvIRb
VGefcwdGFMEwNws0luapLDg06dhE8Ii2nmPvSN/WW19WDhSNArWUMwoMObo60rLGZQQY18e+cFus
VjaCkdCP0HqrM9Dew27lNwFFtNGNkEcG9aiGVM66rAw/KRTuV00G0AsZ7iAZ9gHSQ99dw6uVLqBJ
BlhgrFGKMnN1MvtBPdsuNza1AJyvWsSIGgWVJYao44EokRaGPcS68v2NPzOymqCanExVlS8nVNC2
hhrbuLjoV0BPZYq0JTtwRRE8V5AKi1qksRvQico7IniApEPWv3k+u0eeBWPaOmJaTdArTw13BPyt
TCz6CNpGGYxlivZ4tPyDGLb0PCeM2WW+livVOhe6Wbs+ro6B+gz9Wda46NyKLkQVgqFTzQx/jAPo
rQN3kTUweAuC8AfFjC9aXj5dAVfkfSczOl8IXAE9SOmWjaaH5sYzf5Kb8K8I/H9uGmihQHDYRRsP
LrTPtxnULOjEmqk4TnbuvdSuWYOSUtFxryzWprSHLoRyYNReOX35oXI72BG7yzdyeIaKR1zNaCEz
5goVLPXUOSboZQP0JJ0Cyq68veTt3E5lRembngdQyMgTZbSJWclFwowWRQ+cClDEIO5VjvBTKlUt
Ey6AZKrJuBv8wdoFXgHPk5D3Sx6W9RKiU/O2UIaBkieyGCompBW8IDFp5jKtyhkvfFaJldk66iFj
QOAh1CnXmV2ATlZPZto11kpoCjis6Ez9xv1ep30jUOQLTHWTZaG3alGrXZQc6V1GWQ88aHIXjoDL
nCSgZxdILpHd9Qi2/B6csdBTY+LAk/U11MYIGn+Ht82wxiejBo7sCEaO4HwUP3SsX71Cf75bAMkL
34Ji+qVj5fN3Q4cE4uqR5OBPWSdzJqu6Hsd/3V0LwRYH3bXoVYJQzrWmhoW0mbV6zo/WmNjDDXPT
uQTGGJUq+b5R5asen78Hukz2r15hT5k2hGcwkBSvzLupUY8jiGZ/aHr+wmEH84Ep6kUhGsZkwdVe
l4WcZS6M/DgG7bZ2wl+BMyJKUxrYGOIkk1u4DMfbwfISSaoVZO53pJP3TYEs8vsJ21+cbjTmY2Ed
D6cPIlGfZ0ztALR11AsPrtTsw4GI2wY1voLGRjEEW6l8vhN1JdOxGyXagS95dllmO6MIeiDNtgDm
2Tt5hlDWUyjStvVRwaa8w71GrTvEk9OimYi/xQvJF6NToWLR4XKb8GagHaBiiZPhbZpnbUDwzPJW
HvKsBOopNcruZQe+jTmiOt7K/GAxNZVRabWgFFuI/79fh6sP/6d9KIRGoQMpJgsyFVfLIGBGQ6Hz
pQ55ed/IpQBRuRqe63+ph/jfYdDXdxHuMWGZ/nm1Z7AOHddl6iBBGfRjpzN+iAmvPud/BvDQeYfW
PnTfXcsb9WOGTMM3h0Nt4RVdsxDNMf9DrxisBf9/iMtS/nVGlPB8UioyHHq5GfSq/9czuLQLonsW
/7EgU3C1RN1gsqAUnjqEfbvpern35KmZ//UciHlxJcZAEJBwrqUWJmjgkaafJtS4N2WxCObF99vp
cul97kbDz/9jHw3HAwdi8J/XiIyaKeU008EZMlBafqvifc7nTeYMeL+qH7o5vxzMx2USQmMTFguX
f/7XBwlyxyhMWk+HkDTrWu9DyJVqOHaZEMMxfzJzuLruscEIYlMbJJYQllm2e510QBQqhAqKPtCX
Dr1xwQ8LR64amv/8fBfCwugcvTTyBVc/H6T4pmICMIACQX2aqgXMwJ5BFbuBdBKgFG3+KinesYEC
RB/v/9VX+08IcrGTtq2L8/O1E0fnNoVnQ1v/ODTFcui8jeWEEkCT9WDzbgMs9Idm4j+6N39tk/8M
6IN4jTFxH1x3b7OJ101j+vkRccC0cQI+rdmleY6i8yqtTdEcRZcHABJBPdpTbkxHvE3GplJGfmsr
nf3w+l1923/8Oldr3/h1nhPtXV4/b2f3zlkjD/l+ia/up/8OAREu6EL6aDy+2qtEuaU/MDc/+oTE
Xg0KqXdf2cEPE/lplKuslbUy8Cbi5Ec23GvUP0IJPez2/P1UvlotF8YYnhV4kLu7li7TPOyQBCm0
zpMpMsA4ATr//QhXB/vPYl1ER3HaYCjhXAtChXPYyhJujccZzHASzKheNJFAiQHyYwlpfpKO+CrX
D0ARg0eGh7bt61Cg1lBTKGSHb4O3aVsXZrsrrZwu9Cj6VdjAMCPvPOxGW1bZ0/cz/aJdPHRCE737
8Fu/iCd8vsIqPTAzgF7AITcVWTlmrU7EGdRt1nTtxhyrZo+OBX+ByMRK886F5cX3419tmD+3jufi
v3AQfagCXr1pfLTB7qrVeFDAn+GEJ5xnB+yX7wf58m6DlQp8aSwIJMKI8/MsA8DzqipbfSiF0SHf
N6dYC1MAlWS9sxv82fs1+FW381ou9r2Y+ztrlGr5/W/xxbYNgfch7sT+guLJ9QkMtD1Spe1DV1Wb
om436odQ6qsB8KxacOCx8b6Sq1lavGGMauofmh1xj031g9jDTz/+8in/eu1qVBAKaRveoR82VQW9
uR++0tVWuBy68O9f/2ortINTEQgj+werWzTDuxH+lj8dNOuyna/ufXx+nGlcH9B6uvaxDRF8TGZd
YA6qACgtQJlWsTULv4xx1QPf1QwMDNV5/hIYmGYJyk1oIewaFPWMbOCRFPQUAHqB1ZONpjlLHuq+
Ap3cBNstbOn4qHKaLXHVwh23pQxtluBwpRVSxR+uqC+/xl8zuVqtDM0wFUis3sH3T2wtxL/72DiQ
JuSKcSeZ0PeAYszVx9Zl6LuGqwhUVFgKCHlXlc379+fh6ntfhoAlECJ/bFiEnO7lW/21n7SNqkKo
a3xvOEWjZFSrh64x7FhY/Cdlh6vFugwFNQf4NgQE/omIbT8PBVNDY2yqeTgwl4Z1VOWOei0MYIL/
eka4TCHp54Ywcf1HcGsDDAqCWiIHQHJWtwWYVI9u6yTfj3L5sn/t4T+TwZ1rw/kNx/wfmUbBdVC5
jR4P2WSnlX3fmW46Vdse1J7/YaC/xBevthgRfTaacz8eagFVN9o3Qxq4ebWyG/ZEqN3+MK9/7gfg
C8QnQDPgmYe47PNHQsZbzY2r1MEX410QsoMa6xL9h3z9/bT+uRk+jWNfKcngrWVoBhrVwR6CD1OL
R14a/8tULBPyWnhZEateXfWMcNg8u1wd6Pzc28ECIUsyluL4/UT+uREwEZQJsLcRDsGN8fOCURlI
gwSdOjBbb32Gsg2g5jpxQNutJvmTr/1Xo6He4UE9xgxR+bi6EbIwA+HLn+TBY45M+UXk1ER/O4p+
1N+GozWlykMfMDsGsg+X/uw0hyaT1XMxFYjpi3xG6REKqrJHG2AnC+OHr3oVyOBU4Dz89etdbdZW
2uh5mwZ50CCjhLp5AWcDbUjNZob/ndNBUUS7h9KkP2C0X64KMlk4LFwimGtdZ58MpNJCy4NiJRgm
WHqLD+k0evsO6e333/va/+jPHOFWCLgIIjV4xq6usWa0We11KFZ2/G4ePy5UUhu06xsKrrCJt8YV
qF3ydzt7/37gq3D4H+NeTtRfN7WwDCPMFfrpC00t0EbJ2af6RrFqSLK5OLTG8Pj9gNf52X9HRBoK
R2YXgMfV1p7YHIAaKuWBculHkznwXcWgTVBZ4NXVkyq31Wg4GyC3GQqPfh63Y+kBwjOcWDbqp8jt
q5sJTy10Tk3o3PxDH7bnVV0N+dwfxIh2zQGtYmjbuaEd2pS/n/dXu+nvga7Sp6lAmIy16Q8oFBHw
m43KQGEqj/um+eGGunyyz48IwVULyN+F2Sa06q5OM5QZfZJT2R8G6ZIH8ETA9B4m5+37+Xy5cEjp
IceM8gmC788bJ8smbxo0+trmmR+KsFrPXr1Q80/SjF8uG/JBB487lNiuX44LWBBkI+0P/jCvc5Bn
QauOSz4dJe7e72f05VCu7SJVgsJWcH0LKlKMBI7EWDe7R59T226NrF40FteoTTk/XPBf3WlARKG7
COdEaAVfnfewZGE9w2Xl4NculJCMvRibm9GGUovnSfTb1tO95s2t1f4EZn41S3iuuA7gIMCB1wvK
SOb22grloWRZjEadyFLlQrD3Ihh/WM+r1PfPQQei5UON0LpENJcl+OtqUYxXPg1MhNHgwaEMOkCQ
Cey/xkCfQeWGyxbQyHLK8vP3n/Gr7X9JthF3+iboEVfbn4XlPBocwzL8eO0OB+SNr98PQb7a/AGw
pQsQCZXA66RTCpBNK8uWB2ce5jQcmznNyB/G5oW2DKQy4dDNivNg8kBY850HCq+lVDv+nCje2CBT
+WA5O1AsYJ2y/v359+wgQAHYwYv+D+gSAr4T6HrolWh80DKzPKLoPP1+Ab5YY5QvoaVG7MA2kUV8
/rTSRctRMWCIwQSV6oOIH30Xv4AsP41gfR5Bl6Msx6oGeWdadB04n2DtDSCVhvIsIKwzjA8lf7DG
If1+Yl982E/DXh3Luh68uvYwrOweOCivMOWIyuzh+0G+Wj0HZwLqzbhn/hFYuFnThPLy5k4ayurN
Bwl/Us79YQT/Kg5WVubAY13Jg7B2WbH7KVr5apX+moB/9fmFMMKs+D/Szqw3UiXt1r8ICQgI4DZH
T+n0UB5vkMtVxTzP/PrzUNL52iZTmaru1pb6Ync7MiCI4Y21niXoQIFBog8xN4GP0bUz59RjpR35
tZnZGKBsliRCoZkqvx0CXIuZC5kMmFP9jCkXqZu17NUJEzCeWauP9k/nA0LXwGlsfm2um67SmLZf
3Yo8GdZNhg98Cku7gUic/xdfEkGD5rQOmCyls0dJjFPsZBqzleNEmAQNKFD/TW++NjF7jL5nF6ke
dzxGdFUVqkuExHn+fnpMH1lWiBr+Tz9mH45bOW6TSPboTv/iDejk5YWhPwXRx+lmjmxXvzUzDfwv
a0rBfF7nU18Q/gcWSLYlukev2oX1mfX52Bf0tT/TEPnSEEZ1aKEqhs3EHa7VKkNLfS4S59go+9rE
9Ei/NNHHZkIqDo9Mgt3y0p+B0JZt8I9BbtMqLKlIcgNLQYbmZudVvS4sv8AdeosfwLwyO5tTJNfQ
69Pv5djrB6xvUbYXU7L1bBgjWnUTGXBW8uLEechNy1+5le2ARAiLC8t3xNPp9o49u6/tzcZ0Y1uF
bUZ8NnbmL8Lujy9+xFibTjdyZLBZKKzYJnGRr7OV+f6CUFbanu2hBUxDWf2oCykJLczsS5tU0lWL
T/ievJFzwONjJ0GLHbU0uEpFJzivnSVaXYXa9CXVrf1QBt26SZhc63ZbSChvWrOMzGYTsqVqgpus
+zzd5SPDHjyQRjAab5L1aTZawIKn7hjWaLIFYWYQdkKUt6ebODJUaIJ/WAENMgxmM0XlamqRFEl5
62vOVZ5jKxnzmwbLX56fy2T4W++ZHYWItPrLywVkTN32+xs0gq5OIi8sb9UqvyzB2gRRfJd5cq2M
BFXb7zCOAf41T3VWv7VxCtvPQd9vXTnYwnDUeAq0C9hBNsp7z4NjFd0luJRK9M0D4IHUb1ZNxD1j
tOz6cV0gd27kru2G36ef2LGXQtHMECwRnBHn4zDuZIQ8ACG7nYIIbDG0gJG/PN3Gkc36VJj7/22Y
sx2DQzxCJiugJ0j0kL7uwoGNT/Hol0C3nWQXxGfm17/nw4NXg+yIiiqlW+pO319N1ABLRhNa3CZ2
o/+Kk868rQMnxX9eI9FjCwbHwRjXXoUGvXDAHgweHuU8bfEdFLX5WKRm8kMR1qTtSlqDyqVCmFjr
aA+GXv+GWSy9Bdt0HDnWEHfnpgZqy/y+77/f5liKmJL57khBuDXNjDQnFyldOzg3SVFvkjy8KQ00
w+hedoCiuWQj1+2SwjFO41F99Hz/h/AF868ZjIR0IUWl+KTcsdPobkSaGBtEkuCwsODde6lJfqnC
U0hKPdgGhZWtQrWK75HVmijlwTqkPUS/ErDuFt5nBQHO/z14OK9DMwEcFOCRVvo2WzdlfW8m8Arz
LvX4aebv1gzrVV/2+kr1dcJwAjdFO0k9NmCXsh773rxSkiEAc4O7tiyMD7W3tHVBKOCCT80Et9Y+
pmMd7Ykdu3ajelcn2afdl+B+U2mv9Vyon6k54je3omqVMzsXlu1e5L62hhq/9/voToUhEZocPqu+
UJYxBF41BlPp1Y5yVVU1sDVX73fJAOtARCrdyXAPwpbCP1k39/zg7sJMo+bKF85P0P8b10PLPhCv
gLsbQ6EbON6SyxoNv+QAyycHBSELLcBvWBPwAFh9X7Xu8IN8abnwYxFc2yU+eC/rPlLL+JMNuIgK
Q/tILKdbC0SoCw9P8rJz/ZfUodpZD9wk+UExXRwj4FXjAcdn6Qr6CC7PACa3C4R8JFD8KrUyNKT6
c9hFMNsDGK35Z1ZWexe5re5VP7tKhJBPORLbJgYfZTIO+h340tOf9+Gki+yD4rtQKbhRSpmtzyLU
E6v3RL/T+kfYPCmmfOu6O1dbOFyVv7cyW5VZRbW8m96cDr1VOtkmFm9BIVb/2heNZv4uH8THavPd
eWl7/uibBjOHAT7PnKyY0t+kbrOOdfnv+wzWfdrgnO/Ig9ulpjd1rowlLKgQlXnVLyiVL2TwdrpH
xyZ4LhM4S3NPj1ButhNsHfI6LI+50L2vzZ0dn4k3OXz5eBA0woKmUt2hEGBIm04fw4IyHUBLPlnv
g8Kr2a1Pd+JIK1xMI3ZkKaJeNy+fpRKgH1sVyuWFDToUiGeDqtf40/vn7kcPp15OxATcoSlCwWHO
BwDK8CgtYm9SFKR/Ei02ubItr+rGvkkSxV0oE5jWcxEcn+7g4XZwus3UJUom7CEHwqLAqh2+3kG9
hT8TrvDDNavBIUcNgwUOQgwbYLHPfLaHA2NqEtEhlxAaAu7ZqhzjRUCoHKu3kP2Np1bbnunR4Tv7
/vdn0wKFKw4NOX8/IYdrUXr1hzr4t7gkV3EQXrSavm69cA3jHWwUhPX0KQpgCikJjvZXr+2Xxsj2
wLBXo25e1P6zCO0ffmQtItMEzZi9uTUJy7W2ypXhjtJqujQTSWVV1Z5GzdwM1YfDqX7IMZHjFvMx
JAKZjHt3XQnjLmQ6xf2xzJTxLm/hTycR298C7nVWbEQw4OBwF4XXi6Uqmic/zR9x8a96JmZy8phH
DfjpoHT14rGDce4H47bFYeG3KqBMrKZFt6wn4mppLEo7vgE3cVUqk8N2aJ/SUl5EAK6RYS8rQAIk
Ay24nrma3H8cFM4oDfVpVvy+k4DEaVKp5IqLzd1BKZhFM5RRB12wjgeYXZBZrELPiPeuiqdaAVzs
+br2EPTJ9LRdW7zmAcIrVWuqp0ERzoocLUhQzdaVu/G985ucjMLAjnaOK1P+v1weN02jbswceOvp
AXQ4Pv/+Ys5I5MWjzZyNH8VoMgtdsdwNNiCc13M51+fWk9n2XSn8aMhU1hM1+xMGW/xfqvpyugfn
mph6+PUQriP/j3SaiJyl1+8q8Pndmen3cN6YVkXe7SRSOBTz15Hhahi9+p1VsXZEq8b/KOplxWVX
cOZ7PpwYbXRt5lRvd3Qd7er3zuRa34x1prWwjfzynqu9DjqC7+Lz1CZWpdPcZKlULt1GeJ+nHyMJ
dwejWKKPRnHJfbVKmWH6918eJLkLgz+wZdw5obmtfXmhx/ZV7f7Ewjmgas+sNz26Tux7DdyFVe+i
6k61wRPhJcc4RCIfgBStW/cyhkQQLXQVJrl89LonWz5PNuWhu5PiU6Zik6sFWzgkpNWnVQkQijlm
o8mV+juM26XR/1Lz58rpNiVOIju/FZjCdOPHgOstNhR4ChZIDmC6w5+w+KGbN2F74ThPTvzQSjyV
UypFsG2oMGcCgFLRrauuW0V1yHbySRlfg56pUbz6XgzCj4yC0KfFBw+KQpJ8lh0dvNL7S1xZvYO3
JVll6rBB/LSI3Z8kBGPT9+FOvrfCX7BnXHVAjJOm2ej5AHXZf6w9oHWYHd3hRpPJ0+Dj7Rwh4ZWa
XPakW3WCSEE8prBbN21RrVrXg4wQLw0zvwZJvDHUeoWpaFmaDut7sQwaEMadsnUdiAHwETws7AUw
/jYw7vXBvlac9DbLdXj04aqDC9Tk3o0SKutR9CvLc9Anjo/dZGXzuuGyJxoAelDoYtOuH2IPl1RW
rQdCJxJb4VHh3MMb9lm10caLtZFqrX85jNWn4oi1h9Z3qaTtT8MYPvR4ICbBXodVuM0BWi5St9v2
uf2iA4VY+LDsuwmwp/4BYrque/NRIrfJ1LsKSz7gVZyBoJIMCGQsSW3+WOtYBqFCp6O7pygNgcHH
OZz1kLGS2riebK/m6OyDtF16jvITf8RFK+B7BMZHUBePjdWvDaG9qYoFFCvCFxeuKCwB5fnI1XZl
w/Qckz+97jKJbi353nsECvAjbNJgzVeP8N5cGa+tVoVX4ifboeo2FqNjDFj34rLauL4eMGBLyK2h
DrRYLpv+V1l57MQekwlT1psgYj98+YNfBpwUNUlqX2Y5Dqb2F2DyqL3r5FvV/wTdWQXPHt71cCeH
10L/gEYGMmNnjk8iJEwhXDUW9q4IuGFnr+28Zbkt12rwGGmPWivWBnHRbmAug7C68oMJ0fipJDVI
QVD+UJLU9g0irzU+oHSLrScrtECcAF2pxlVq5AvVz9lnV0BJ1E3SVxeO6NZm/hlVj+jtlqHU4IZd
R1m/AbBy4+c6pzreQt5z5nsDvIwDFVuV+YrzWIdIV2BEs7U/Xn9hKe9e+laal77V3Di++8sgfdlF
ChBZu9J6UuB6ErS+LsyHdLiJ+ydhPhrwVDyBwpOzfzzsC04zTaLda9J98OwQLW0Z1CtOQnvPgoYb
jfLGK9VJ5x7xHtR7I1VfOq9c2iqBt3B2tJTIF3ORKrhu4pdi3Gf6U+m95g1rAQRin4QVbfwRpMUS
hs11CHXZ8EkqalUQgazPEiRSC6H7l1LRL3DucQpyOrsLywcf1DogJyzZYKQewX9d6cx1uk9NT3kp
I3SHrGj6BzBUaT9HzlsUVCu9WTtEX5XWm5X+xLxTqC5YhPvOhXrtBzxVxlecF4tYq1dR5S466yLB
zsrMWuBVH9QXrb8R1ms2XIUlj65/gxpayZtEb+Ar/8RxvNQTd6MU5HO3iiRrICVKwbww3OdRA1yf
vxOZzl4D/i6mb0x06x70FGqtC5f6ypjg5DWfZJRaCyMacmRCzrWoN6a7y8DFWNG7Hr+CvFyQgLyQ
KgJxfAXCs8qrIgi3snFXJTfAY/AmwSWCzoKI9zPongjoROztfdhqSpiF3W/a4Z33Ny6DTLvppX47
lOlrZNU3ei3FosjTTa5dq8ltBLge8MEmDPzyqh8tzgAwhVTrYgDIYhUYgaf7qc4GjxdCQXprhut2
asq/iozXuHpqAMiaEN5MghMgXXrWKwkNi6RUlq5zZzSPLguPJNKvKD+V0LoqAA9V+c/Iu3f9vdKV
71ytrDxGVqKNyyx8lJLQlyLeyv5OJQOpY3NbqDfVOMJFO7epQIN0uOBqKuoOldr+ZBScLfZoXHMX
5bm5k6UF+dRve9yJ3dIAIx2Pn5b5YCs6ZuJ47WS/ZX/pVmsddk7uf6QE6WRsxlsKVLmzE+B1fX28
HrDWG16wVuPLbgokIRc7gl2lIZZOHXflwI0K6l89hOiRkw8WujsK0tsyNlepecM93rpu49/j4F7w
dSxRLAWgYiyf2pXzu0nvJcRy7TpB2pAGL7kgKEdApItHH8rKW6jHy6xPNkNz37RXQfBkp2BNOQ84
E9EkcxekkcBVWLrVhySWyHmkTr0tzNs8XZkqaTCuWEjxIgoCV6x2q/GpxE22MjMymiD86IELhqX4
CG1/m/nmukpBinfF3aCA0ev5BbAKbzNKMigvtxUwWFIEHokZ0ixIUVlJsSQC1Z9DLbevRkND8Qv2
DPo7EYGLSuTbFliFFcFRsC8HQyff5koNfvrJnV3fqfqnKBnlKfsKglZG1wHWUgBneHBc97lNWErD
+loqbC/sfQECx4ahWcHYqvorH0ARhJVFLu7MsbsKfYYRoFMyXtrfCnG53XNbXhmwbp3qAdRcUD4L
M1mkDm9aLoR4s6GPFLK8sUoFNIe2oLuXg2fceGmubk21/mijcEvY1o++qm/YuMESjxeu9t5iwzY4
xI25shgV1Lvl78J/rrL14G4B1jbyxTGuRcrKFsXvKhBtkdwXTgGMSKwt9VUCOOruQkGDxIoA7yR/
KSa9oEiI7MLE6ui3ZfVcZC96+CAHCvIElgxc49Gq17t70wG3ZKxUxV6F8MMyjvKi3k3mR6BQlUmY
FXErSvRzKO8ztJ2JclMZz4XPQsDWqlNfJLhCn4nYC/ZNtnOJg2jjn03zkrCi9BO53X+pqztP3RiA
NNkwXoi4X3R5yqP69LpxaRMF4oDvQdjNQjORNbMAeBcSz/s8v87AEYI+Vu9zJm83fLDDe8e/GiuP
/QDJ6z38XQpfIkFUs1WBLpN/ppVE5ylPpvswyGfLWYf+VT7uqTeuVOuhNsgDtraJyuE7ejc1dW1j
Z7ZZlMoowzldXgRuw503W6u2w64Ozy9Nd2nJfmisId5shGyWodYs0uGxa9vVKE38o8+d8prBBxd7
KjGyeAydOzV4iLWXqHgyQG4YaAq98hlbBMHktyEZC4yzpQYQSSvY2YTPTraXCrRyG7aD5a48DtUA
dYGLY8HWl0aWoYAWS5vPJeGizwRT3HO85gVYgmgiZn8XiisLjIlzGwiKzMwVJTZwmz8ndpTp/zl9
+Dg8w0mNy3McXwLN7IHgxY9txFNBK3fmxMlypygLNTWfDLt5Ot3QkeOuptoImiwEX5Mz+/sZJ0kz
raui1twZivOuZdkLpPLTLfz1xH4vBtCX/zTxVxPx5RjFLiOuq74xd6pTqbeuoXubLOn0l4EwKpJy
aqyPSqE8NGlIRFHyR6j2No1XDQgkt/8NS7hmh7fLGpIAwDXIW/xu/YogsUFU7dqhOrfpKOF/9DIC
FukWkIWHJDpzCp2ewvcuTM4qVKwmQlYySmdV4GiIsqSNUAK6/ZT5Y/tjeVOWun0nAPUsusihOsel
AzEMeVRfZWU9XJx+iIevydawWuE6Jn0YfdI0Xr48Q7Us8siEarGLqBPeZZlqrHmf6T8rHpCwYtZ0
uO6m8DmXWQZ6Zbc2t1i7hKiXZt8ml6G4Brj+z31BjoivD4YDa/3cQ13AOck9vrRdWNwP6f7cDenh
p0NtwrTIftTUKTl4VmHpWjJPClXjrsXp/jKxIVE03osqi39MrkWHMNUmkAdQJ5o+11l9IM6y0sB8
0+48okA4JF4QI0U0CHl7JNGcfmaHpQgbo6s+/UOjmj1VPb++f3M0hgTZ6y5wcRhUQelu0zwvfiW+
0z+SFDCstbYv3043euRJIjqciuyo1bEVzvon3D5qCkrPO71T4FuScrXOG3CmrYUN/3RTR8a3KSm2
2X/1m9yefu+fKcrGdpy83Y38nMfEUbl5M7RxdboVeawZJOl8wxTZsRDOZjvu3TybMxNvbEAUawIS
5+KLwovGrfmekgu7+Drw7lht810Q5MVdo1vpD1v2+U1NcOFzT+bYZT3awZWLZmedu9ycpTV2CUD1
4YPTOuRljVmzhArG5iIn2MDJETWzEufublDAUiaC1adRY3VTN9Ef1anJqEnjZpk7xMpk0usuOtVn
s9OCdTa9JFwTKrJNWqW7iPUQ9bi8cQ2gFkKjqJKTGLXPQ+ifRk8WJ6YGsYmihDvj0ddXeqGYl03K
1boMjfilDwT7QrMHAleEnreuDa25Goj+XcPrt7dhWkR7NW3gQDYIKX4Td+7fZSk0XYpYYW4vZVl1
93XodumZoX0wyjTMbfhi7ckYgk1gemdfhnYo6q4RhFyxgRBknrBGm68ja+rpV3+ulenff2lFz/Fb
jtjc9jYIiwgnwpVl3P1zExjQhMXlvyMkl2vfm7DaQR3ikY5YVOudhOwI4zksz0zRByOYyy6Mbtx+
UX89FPcrkeXDzrJxE8dvrnw+J1I9uD2Z/jySiUkoI3HNzD753lHVgg893Ouu06/NjHyvSHHHFIw+
y7Y2utCZ/4unpltUJtiBHK4GXWJ7Y6e5wX5w1ClRYTk4lz7REKdbOdovxMOTE4h7w7kmUYJzyntv
DPYpdcrGuE/754ZcTSU+MwYONgqaQcY6+koJ+4Dt22yYGQlscTQH0b6OtHAjqzLc5I7s1mpnPNmO
LAD2Ocayb9uK4BxvXJ/u5cEgZ21gBnW4bgXxcHB3wXygjypeu51Rq+5OdQ3lperdlKgeaienmzqi
ZEXLNV3tCGZkLixnI2UsoXn5bdTtKqVJN4LcsCtTB1Bad7Z3LXv84JCLBVj6YdwpVkQZpeMAdPpH
HOuv42ioAdm2mAzZ719crLdaWwdVtxNe/MiW3mO6zX+nJjzR0w1NnZnt/7ixFKpGiQYR7dwh12ix
DxGMPYVP5SpcgMu32/shBACxOd3QkR59a2i6DvkyTRFb2DguavBdT1xW6WDa9RMg4/9jK7OZKiOI
zyIBky3SeJEpv+G8gj78XzqCN/d7Rxqza4lioiOQsMfwB6zg4tw+8vSzwhn0vYk8jbm7rmgiStZj
u82Ud/WczODgc1bZcVsoFnnxOhLQ2SCHI1+7OL7aXW+M+y4mMnActzbyj9QXy8QsNmPnPkTRcGa2
OnLpJbkcn+ZibSIuTT3/MgrsymKG14Nul8G1yYc/fvtUwJvU+0UN0SEzP/79XUE0Yuric55kFd+b
I8mtcJRYtLtuvFdKnfDMtYPm63Qjxx4lBwshUJ1CFpofNIdQie3ectudnJI7TeuOnM+3foiuIxVc
cSOc91yrt3bc2Wce5sHUzzu0EQHaxLlByZjrPx1QJUYftOOOG2eup/aj+e5B769TcWaSOGiIjQxH
Q4vpCA0Hh/bZY9STHMtoEe7H8MZwboz0ya1fGyP5L5qRkGekhSqFJzkbHJqLCT2SJvSZ9lVz3zw/
XLpUNQo9OPPgDiY9+oNJDes8pU4W6Fl/QstGYh+zMncAkUNTXDELbg1I+cIQW3KdTo+PIxsblHrI
UCYPPzay2SBsWiqCsiBAZYD/yHd25sb6YLKYdpk2Gxo+5CN1DvISm8AJKHLbY7oqrOjHAKfUD8TL
6V78ld9+Wyn+7maFwfbP0tkDzN4ONCc9M2B17iPiOO3quh4ePfEYRDu3eQjklngTrSN6NgWf3z+k
cPNPt3+0m18207MV0VXjVg+1OthnvvzNFeVjR5mC4wix2KcbOlz/p50ObjRbp7gzbXm+j3alKPAV
QXXYi8Jfa4qxRd60iXqVvEE3bxelae4iOa6MIr3Rmz+nGz/sJeUDyo/YWSyT4TkbmeogYrtRA2JB
7kl1i4koDM+skIej8VsLc5VSSlyVkUtaQKfDtUOcjs+FJZLszCd2tCN/JbcMSudAMUyAjCt8zcv2
Pfy7X33zW9r3px/VsY7w5P+WDQDKzOXibePExVim+b5HW7PMJlwlfLDuzOR+qPBHX09xjALVJPg7
OL+LXg+jUitzglrIsVR1bsH8deYgn3pKQ+PGHrWVH2iXEakSHfdIp/t48BSRGKI05D+YP4+IATtp
E6aojfuq4sa/CpVqA/onXo8m/ufTTR3MibOmpsf9ZWVWwszTEptLZYTIa4LZV8lgr1FwJfouQ45x
urGDbQCNIW1F4kjtkbcyG+ZkdFbQfFN1n8q6vXHssV/aos0vkt4NV5P9aWWXZX/pRwTCn275YCmb
WtbZ7DIVQ1SZ19DITquzqnanNFtIMV1ukhuU3Dh5+JkV+fZ0W8fe3te2Zo+0KHLhWp2vwgV3liLU
fpldtmUv/3a6menPfJuY/3aJY7mKC0U/8HcquVcKgNLjXrV6Y5FUFEx8sz6zkzry3AC2YH6GnISa
c+4gN3pAE4M7KHuhk/n4EpW3ov6oQv/fB7yNTZP7ARDiwtCnn/FlFIqijoqmqxU+ar/ZJh0l4cLq
BE4lX5x5O0cGPDeurOisnDy0+cG51pUh1dCg7uNmuml9G6bLZveRIMtF3p4xUBwZCbRF6UGb1hVs
vt+7FZlSwS5Pt4L4KkR15D419Znv90wTBzSVIlBMw22U/ZR8HL222mUT/euMCxf0Sy+E9r0XMaR1
0yg7nli86VIKcme+zXNd0L///cEyslTUPCUzfcOsRSZTvEjifxYk0wvqJJhzOORrqDm/t2L0SDjx
HLh7sO0+84vm3HX15SAebVK5G2qYp7/OY52i+CtYPxwoefNNOhkbVB1dnctSwkpq1GVRhFGrP/Nq
DndnU6++NDM7Xg9Kizc9pBm1LYu7VA3XEcyVjny2veQ2eluKFolAnZVc6YnxTne8aNE3w4fozVVB
HfTMLuN4r6Wt67alUi2afcc9QU3VaLnuXonfM3LA+2RRDq+nn+yxKYkZfFo/kOOzafr+IqMyNoZq
UO39wNHn8odLdOSZnTtKTP7GbG7Fk/Z/bTizw37rZ4FRcW+313tb2w8x7rHasS71DJkYbpB7R4+x
g3YRgSyWs4na0qFQg+EljBKO0jbKKsj27Ih9+ZL1wN19X+yi0VWWVI3fBpG6YNdtQFiO9VH4ZFU6
Xdai4tDQb6vYJGIyXExg29wKeg++T9SO1StEgvvkXalt7y9zT79RBrwojuPeAwt/kHKqGVRwCqpR
+xEVA9Ipv/1Me5+06I7Qbw07aZOYBKCFWGKIIsm2MYSDB0LQjNvGIg0Vg1a3lCq5t0bs+Zf+IPYo
KMjnTCGzayXFRVMpyLRR4SWYNqM5DjR10Q/tu9VKjbL+lEVst1zrN6TEOFFsrKJQV0D+J9lapEih
El1NCQsLuMG3vXQtuuAGvFm6dr3u07P4WZ6l349B/0CtxVyI2NhlRvVi+S2atYpTWoC7KdK53cgh
oC+asbTxB/pcoAc8EcO/Z315LyO0iXpHBoEKzmUbOjK78SP5wVN71pL8qsj4RuJsuEi43lykpvtT
86NdV1KGRp6jE7gYV78Gv9Y2JbRXVB0890Sp8q00oMqSDgzXwBuCJ5/eL8YOhWHl4/HiGkLdFmNe
r1sRmmvB1nhZ5WSapjpCfcit+I5spb7ISrMlXoU4KS5lCW+RoYqcvdkpWnRfMswWlRffOmrOXJFM
UGxTf4hk8inQ24SJJhYE3o4XiqrmRNVPMtcKxd6o2iOZHv2ed/S70qqAnx7E66aLiJxF7YdHMLpP
4j5cBYr1HAdoCZwx/ZMF4g//49cibDww8uqvgashxCpVeNEkjrKNgICsHB9XsnSo/7sVvckird90
bk3uVFC3Wwz/7jJwia8rCqR3pu6+gmJJkemhj3d6t1+OsXmX943cRLVlrH3Jh9QbirbImvrTaTPe
mxoQoJaQ5hONXbYaBdx/yEaPCZk2KJQMa9sDhl3YyUAQ0Fi9B7UNodqcRLcWLwT3mspIN/axzdZY
acQuIOgH1WcfLPzBQqIqchSpZYO9oLeGG5E4yVrzi3cjoPhkt8k9UUQ6P3i8MzMMHBXT122mRSSf
KHRXT5Db5JV6ISNCzhpMcMtkgFvnG9YPuyVwlYrCwvLal8ointAMumARc4vJ0zG0lasGKR4N3Vub
JtdqlYtjLCHMsW6Zjb3K2qh5Vm/0MD1XmTqyzWaTO51iHc7r6Ly/z5B9wGGBGzZn7wv3xdSrAm2W
cV1L7S5we+IDPfEETO7i9LR8ZDv695qaigc+rIOdYs64itq4dvf6O1bcdP2//fXZHqEUzpiRVuDu
ZYbRGhmt2Zyppxz9/dh4qFbDDzTml/hebFeD5CCyd4PBWeiOuEtCZEf/3g0OldzaUN3HOC6+vxnb
6sKx5U5y74zJb/SX6zIMzvTj2BKMuwBE2VSZPHBA1YIpJhadu6/4zmUgHrnvX5Ro/k/35GgzDLLJ
rMZxbn6VziWMGyaZ5uw1fVwpsLkiM9zE4/BfvHcQiP/XzGx/E4ZdCyMXafho7QMgnhFJw6c7cuw8
8LWF2XaiTkSHQoQWtGSfdZeI2ER/Q+KKXp0JPzi2b/nSkD3bU5iV6SijQkNNcSMTb5H5BPnkf4x/
V3GwJ/za0GynO0oCZINqcPZZoKLDdtZsylDn7VvzXFn/2LPjDoHjNDSzQzBKbPhBW7vS3gvMD6Ey
/sCX94Fu47kmCCYpxMPpV3V0zCGwg/DvoOqZl35YGmvdintnP0xS3ju2Wso5jOHRl8TDA1ZqcQ03
l23o+L/zAqTU3oX67OmvEZY74suWGhL30505tsWkDg27EDmc5HT4fSqQ7eC3Wuc5e5H9IIk4QhWn
6Dd19ydWXr3eWchz4+9cg7O9+cAhxSsCGgxEtIlI9MmzNz8cl7681TNcPtlz4J+BVh4bH1/7OFuI
SMgWHYR3Z18YCeE+CRSAZ+lw3MoT5OjRmQ/s6PCgZobOi9KdmGcPDKhCVN6fux9adrjhD8/0SQw+
t7geHSFcJ066CEaJM5uRInsUIgnINVPrhhwqpDD5O/k2G/vsifXYijStR4xDbqQxjH0fIZrSRopQ
aSkv1YVur4PmLJh7mgrm5xxsutwIIphEszAbhKoXuR2YJrnHL7pT2vClNAiNLwySdeWPsjCW4+i8
mPy374+/ol45tx4eeWUIMNBi2RLJjDkvLykRYWJakMh9aSEoLjSNRKch1tbSarX16e/tyHujKRzp
qmSuOriOidgoNhn1MlSzL2N/4XUWu1l5oXHR+l80RJcmvB13J/ONRCydogrsUu6zPn6VaX2pxiwq
ECLuu7H49xnR4UaVozCtAbqb7SdcUwk7dajlnn3lMmYCNhR1l0nCsE/36chQxPrKdRN3qqja5tOi
mg8hNXkyTwkcJ6M0CaK1yW7pzBby6CtiYudeGoqKPo/Y6NQiqrJBl/sqJCPcFRsFgbOjfHbFP4un
UL4SejNdgsO85w71+6fVDA7sG8uXey/UqVWMLWJ8z9jULApnRoP2t8g3+8b4wjBbshdHjT3/xoTT
RGpgdua+tN3sPguAxMLNy5d6D/siwONU2rfCxyWDa1C/ryzn0xrqgvy20XoOIqIyFqqr+ateVjBl
nEpggEo0hdBOQoQyI2suuaJS12qVFJsoCc2lYqZWSsi77S7AjGor00DarUtlwmUg6G21Utw61H9u
cxzMJMiGxkrCP7woyRq8dDqMDUT2KVvTUsyNrvBLkgr1p2Gi8LFStf/0+yS883AM3umu3yxTLxmW
dU4upYoHfePqtb93sylJvqu99eAo/tZNaNxLRsx9wEkeHJRLl7XucS+vKBrrq5XHb9M+D5dCo+90
tyDFDAoboX99dGWS/HHtysx4rXWNY69n2cs8TINFn7EB8MzQvu4ClxDdQnWy6zQzkxvhtOYTC0GA
3SpPP+OoajZMMKTcDn16aZH3sDUCP2B4kUNq6G1wGcu6XqY9aaGdwFTe2Ln7QzHK8RpqS7waeRdX
tqaSAykKi1IFBRl9GMZbH40h0vo+2rpRh2Gn7dp7x2oqqiJxtY1TN9+4WuquegbHqlOIkHMDg3pc
P1nepoTcvBBiE9ZTBqFRg/a1QN6brQ9ZV5f9e9fnAWgaj7xDjKlXJBeSHeWm1uNAvBQOpshfFhRP
L1tEHFBUmAL6Kmi2Zi7CH8CpiXt1QxNXy9hqT0anumfW22mlOxjYWIknoDsQnPm9fW61adzW0tz7
jbNK4yezGyAloifCd5F3P5v4HDHxyA4GLdp/GpztYARAEUVBVrxvy32ZvPXiZ+reBv6FKe7tIFtE
VKFOT3vHlqevDc72L4wqz27+H2nn1dw4kmzhX4QIePNKL6klkm003fOCaDMN7z1+/f3Q994dsogg
QtqHnZ0IxSBZLisr8+Q5EgaBFdEGTBbEMHf3Tcz5PBi9YRGjygJ+VzARFCBykPezjt3v3qGzCsh/
gb5Yu2BmbiRgUOCYo092Wq9rhxd5KugoE3nhVvuluDQBQVMwmM3CNfEH2ipuCcOEHZt6lKHdcOP3
KmgBsHXW0QMgvFXLLt4nTVbSta/+7IESPDmupv0FS1G4bmsoKtwit+nADdMdCmH5xogTHyXowfh8
f5JnRw/dCRUsRE5uYHVGF6lQVjDJhr3K5JZT06zhdX2HEdij4Yuirf+m8YR2hjjt6cY7VkpZ0eak
xgdVM8OtFtEafd+UPncfI6YGtAQeF2qawqPVI+sc+eNoH+06C85NURFeK1UC93sSrkcH8em6YYB1
igJ3VnklXb1huwL9ivx2b2fPsRo0tD9nwc4bKvnZoGdzlZWhsoV5uNlB40Ebmg/gN9d77RAj5rmx
yFZsPHJ3hyzn803mIHxrVubeiId4r+SZ/zEY/Xxr9nhvb4TUSk5qYyRu1futqXf+zutTnGCoOy91
2CcPWmD2NJD3+larU3mH/tWw7mIp2GTs3wVs59z6w7QLrRIEc5otpvOlJpZCr2qNY27+08RQWG2c
4p+FJZlzhhcmhEd3nse11nPvHI0PFT16Qb+ET5lOqHi0KPQqvHsdED8ihK4L3SYOzNg4hpb3Twvj
4drNeiSooxYB82L4qoXe5v6Q5ixebDKRbs7sVW2IXcU+WplHh59BqtdUadFGnCXUMkj+8yUHP7dO
dIQomgkT9S1ur4JfFcp1zT6it/g85NlrFdSfOy1ZQtAt2RHecNTKooSnm33MjV9DQO9g8mkMlpAV
S0aEM6o6sR2kRM3HKn9V46fKCLe5Xy749VlH8O+MqUJSCQJ+L9VLRuIVrw39/Yq/JJR5i4uausQu
TAg7u9CVISa0ZbIy0q5B+jk2pZWqQ+sJTnqF3t6ZkRYUGXRkL6B8uL8JZ+9Hh6sLtINGl8A0yxfI
gMpVw6Hwa/vYmE9STgtCWG1g59o2FAXuW7qF/PwZ6PRIJJtFh53wKDB6P41iqbOPcuRu3LR4NAic
nTDfmb7ziZzqBhq4v+lheKltiws0eLhvf26/EAIQCpC15wUk7JdaToHCxPG0lHAarOkq1j++xwJI
TthfQYyIscZYINWdSrl9rJWXwQ9XSfjRoxf2vpG5HUmQAd0Q0QbNakKkIbu13Fou6drSpaC2q72F
abrVpmCZLg0Ih9eQnLy068E61g2UiOkKbkqoRr6hjLzqnAMq7RTJns1uX/db2XxHtvjKuLBIgNva
zpMZXaV+lZFlHWxtHWXfzcZeN16x4IBnd8S/U6kLh3us5UBVBhljVfJhNKin1/nGChZndPqOeLVM
6FtCM16qN5A6eD70VvVD6xj20bEohieb1mkIasp14sstxSPtazrEr3Xp/gxV+9f9/aLOXTNTXoFG
qakkIp5w35LdylAy60j1rqC+lvDaLLphYjhoSyghoR7zaUD6VNW19lL5vCx9FJ13aCOT5culn1XL
Awn4TrsJPNc/WLFD63wpw+sATe/WaPJ6Z2ldsU0j3q6FLL/6llU/JC7YhMAnU1jZgxLRawZ89v7I
btkfpp1KEQ5oJ6AmOIqvfVdqV0C3sHZU0bAemt9uHVDcVZ0ULjw42qJGlQ8T9HVS9zR3eaJma7oi
HWg6pO6sSASQmRU0X1Tbl3/HoyV9G+gF3UXwVsB3w+v3q0dsiKMw5Ue/z4ZjU3ndJtAtL8M/Q94R
2G75rNtQSaBY5WyRXPuYS4X2ARqgZhObQ/HqvLmb68+QbeBVeOuJ/O96yIhlVGOJeNkxGCn6G83W
1BaSRLP+hSTv/1uY/n5xIQS1ng6GQixfRvHGd5sNZeCl8HruPEArj0AuUj83CJNGD9s4dlXr6HrV
J0UaHjF5ur83Zm9V818bYkiad4papo1hHbMGXVPHRucyz35UBf+St+lRV8Jt30uPKervo7/EZTnr
WC6MC1e6XutOErYMsEdaNkbzuqa6blMyvz/Iubv7cozq9VKNBchBmB8tEBrr1l9Z9QuC9OqSJMys
/5iQ8Ao1VZBH02AvNoRV+cSMRUqE8JqNEPtOrDJEq+kmXLg+Z3fehaFpuBeGwtwwWzTR7OOorzVy
PPaCv1j6vnBz+qVZtUHN9782A2RqnOL7yzH3/UnCgPcvL9QbORvXHun0iDIbugvYVxKnfqmld9Rg
UHQxwK4A/rrVRFP03tcoKljHtIJ36KP3tU7fsQq8sidm0am8Lb6DpNz3fLPVuBRDdWVmbbKSWnVp
585OFQUR9J5A499Q8VZFQ7WWyicUxOlhhDzJMTfvWAzkWSZpFqofIhm/GvmBmkQOUbWX7bTqO+zI
C8s9d/qmAIznIimPm/4kuQB+UmS+c/TkA/CkdeGm6zB6zI14oco3O1n/Gvrj6i7OBUAxKWprqnyD
90yACQ3gP++YKwp6AMeRGrnJ1heOnNlpFjlHSx5Omueehto6v8OERWsaRTCNPJzgEZ3KHDzFaO2j
L/urql3Jw+//zoB67TzgOgeX5PG4yJM1ELtid//zcx59yu5NrasgL0VQpD+C9kpcEkJkblzpl23u
1WJ/38Scn0UYEsUyi9bmG4CMmysdhIcuJgoZLiR4D9f26EB+3o8QVzZWfrBUiOnvG53dxLaF151K
5JSor6etQXDOH3wen6X2mnmIvxlPWfuULS3/H4C5GAJz3dNtzC6j8iTE9V5dG1ETV87RycqzG4Q/
LEN6LeJfo6G/loH1AlcB91d0VBVAp5PEvF0f8yIBZBusFKmku1z7GuTVSY3HDaHL184OocOT1rVG
3q3Qiw+5pP4l5eEnshvviFaYIOhB4DuWbfFVZ5p1E4J3c47SsJP107DUcDOb1KUJANgSmVuQS8Ia
yLmS16rP3KTJulRI0q10/YGSRaR/0rVN8U3OdjlVqWBNgWR8s8YLAeWl8cn5XDgXHnpDmWu1cwyz
sfjhFHW8K0JbXXhUzu3tSytCDJHA9l8pGkM0oMpsRguClRMJ1pWtvirDt/tb+uaoary94SLgVqHT
+6YL0Q5HNXGCMjlDqalt6rEm4wkllNdVbz2wkyEDBDq3JJgZMX8XJVEQNE2YnLs+Cj+nRuDtitws
P1kjxEL0wsDw2VAkvD+6m8vgj1HIajCJsrDYehuNEFSbdZqclWpPpjdeqDktfV54/CeuRYK6j5Nz
q5hon9ir5q/7v/9mJ0y/fyLhh3Tblm9eo05qDHape8lZDY3vVv7omGspSR8ro3jylXBz39jsaGAo
otisTo9f4dZRHK9GzWRMz3311crrdWwtCbncquD9+TQ9jVDEEPiJjg0QIP1ySZWeax0CMycbj4Zr
7+0g3OleCyUNldH2Y76CEa3aq6P0nPnKsZDtQ2Z0yYKjmptayH7siRCesEoT1q73zbxr6iQ9t0ga
bmoqmevGhHCQnTRxmLXJGuGepUa+WaOEioS28NLcKA0mLsKUqYJKox3XB2eAxzBzwhWkPfm2L6zf
jR9L27cvKhBSOn6AeBJPCO6ySLxGk9sgPZdA253ga0ht+r6Fm0uRNYW3i4QoDVOwNwjbJjdHr257
JlKz92oEnHmnOnutXfCJc34K7VfoKCDUx8z0Ky48b4fWqqTmenL20+QAh8q+k5WXinL+/cHMLhAN
OVB0KfBOWUJgFLiKEgGRA4itfHMQ7fGydDMO0iqPf4AzWdiCcwcOVM5/jAlro2tt6KtohJ/h2o6N
3yoY8PujmTNAv5eBXujU6CguftZy2Asjis+N8hB4T8ZC2mD28w6planD5ra9NgJjAm+HHZ3B9a9M
xLSseqmDd8GEGM3TEzRGni1FZyq89UMq048Z9JaxuT9Pc6tOwg/sGZAaHN/094vNRa/fUMqlGp1H
8uHBypbbEKo82ho8aKMeO0Pvq3XamN5SamduU1vA4vE+4Ehvyu1eWwDiN9v4DOJ/7Un516lrJ437
d+wzHo4kI3ACUCgJ+8wiZaOMiREjg+OuB/SzOv2/tDAt48UEDmhO+3GIhdohu7eqjYUHxdw2IB1M
KzdpPHqhhO8bbmX7VibF59F+hruwX2ixmnz9VbyNCwMx7EytwPDzidiRWMvasMrRSmrppQbtRTlh
3aLNxe3jSx/SMHuHU760JzgzUIZ6kDkl0+XRMENZoByXbprbOFkYk7CnR73O6aWu47McWAcIaQ+p
btJzFe6awHjsTBgvQzc9eAXdjUb2obGK5zaAAr8uN40bLnSezi7f1ODKJqRqJvohKmWl1dFIeZbN
GjK16otfawv3w5wJ+kJpqSS2nCmXFZKZ5QndpoMDu61R6uqjbYH9vu8onJmNQofjFJCRxLjh75IQ
PolCd4zOUUXD0CcY/vXwgxI/Z8aH2mhXofT7vr05x0QwBnMbPTEWccD1ufKNUC/bJIvOqlPA9986
hySGvyuKn4E3PDT1Ilp/doAXBoWDJrVFWFHEjc6eX5/SElLvQK82Uhn+0ML0KUlAGCNtRkYz7t+z
gBeWJ1954UJUOpnGYEyiMySPvbbxkwXUxewGUYltQXPydhej27zRbNdR6D0rg49q/DNc1Biac+b2
hQEhdDDqqJbCkrVq23ZYoW/5BA/hT01PP93fE7N28IIotrM1AI1eTxSdc7rmSyFLJNO61mf2E4DA
Q1zHS2nHeUMgX8FoQXgmPuXtFH59WWIvKIb+bA365wBhGUtLf90fz+TsROdLFP4fM0IgHvX2gMYP
82aY1Gg9mlXlZF140tai5+2/MzXt/os9psip1Bs6I8onPKdxSrOTav4uiyXk2f2Zu2XnQsU8iTP2
stQ+2d5OLo+Z9daOJ9z7v7N2w86FnPn/mbDKg9rtq1/Qi9+frFnf8591gTrwerJio4urqJl8D+BQ
6toFIZFx1hT3aHndp6kWuGBwfiNMLeoTDxwllGuDph/nduj0nFAHKoR9lO18cwWm6/6wZv0AUva8
WWQ0b8RgSNNMiPIKOTo70lcaK7O/7n9+dhCkJSGsnTKgYmN/5etxX7nMWm5CxqK47YOmux/1lNpj
Wy+kH5ZsCSvUp7WdmEMVnS0N/PZB71adsS3GhYT6khXhDjKdxKFzPufOG1NjVWXOczvaD02lf4wN
N17YA7ObziAjBRbeuMVrJHaNXFrpxWe/fYzpE84H4JGPEeRbcf+eC2FiEoH5doboy9Oy2lSLJD7b
SBcEhyWOl1kfQFkLqmdiVoru17sZDrGxiH0eR6XzXZY+avnPNnx9x14DQ0unq67eIiXcPK9A4TEC
JDpG4yGMV21yQKbhvpXZAwPjKt1hlJ+BIl0PJEM3pfWmJakT7x8wsXtw93/fNzG7xeCmJTUI5TP5
kWsTEkwYQWSF8Rmqvwx17nE1icMsvYZnonw4pU2w4QRTSLAKA4lT1ZUlgtuz0hQPPoqoFLnp3C7s
/kfV28+AkV6HcFwiYJ3Z0VdWp7Ff3DlZFsem5XncBdLwAEKiQbhg/K320ncpb3aZ3y04hZl9B5GM
TDKGOIecjDDK3O/dtpMjzk76y7afyhw+9fTtl49O9Es1D5LxiQ31ekwAbwMjsXkvF9p+HF8k5yVY
Eiab2XU8xskosS1AmYpolbxu4jQvTXIL8bpat0u9okufF06nnaZ5pLp8fgyobT/iY+7v6Lnv/6/S
L1TClKimXXGx6nXrD3GqJ+G51tblsF5agKXPCzFTk6OW2Zt83ksQWPjSW++IlHSy9Ty5oXOZEnzX
v9+WuCfzWA/OFc0yNnwIleofhiBZWVq74F9mDj8drtONTCM6NCfC/RIkfV6oABjPlk6HJB1IaoZ2
FAq6PR3W91dlzgNA+TUR6tESwAv8elSpK2VoTTXBOQ+0sxabB7ke10kK5UnWpnsVwUBSggu+be48
Eg4wNiiwqa0LMyn7TeoFUh6cY8k79o761FXlF8t9z3kBBICPxhAwF2EWFSbN1oMwOI/F2RtftIVF
mtlwYEnRtScrSkFSbLlrx0DN00btz2q5s78F9fb+wtzCKCkMXX5f8CiJ3RVWIY39WUeaZJRrsP4v
vYrkob1SksfW+ZxVD3LzrEkOWjsLxmc2IBAOcuMIIJJeFrMTSerkXRhp3TlBlsfofsaIMqRH11wo
6s9sPgpRpHamFCMcAkKeXEvGwbJ9rztrzqPUPA3IjuXj32p5Koa/urdzmNExqHLHgUwBZXNTQtaS
OBhaSWvPieM/S6F5qtA3gSVlYe5m9gWbGogNz9GJ5UFYt7CpoyZt6/Y86upq8F+t8u055isDwr52
nFodirZpzzQqNtlOX9IsmI6f8Pq8+v40wAtHXSGeYujT9+3khydtenlreb8WNvf0Ir9nY/oNFzbG
UDGiTKUbT0qlbQebjuzQFnMa8g+mHG/t9KkaP5imunBkZ7b11ciEwMOv5SQltmnPOfCwASpU+DCQ
Tyi2DcJA90c4twt4gioWkQdECGJKInCaLs6UvD2H5Sdjr7Sf739+5uQgZPLv54WT0zSy7iYWnx9I
VkZ7tOid5qUy1pW/L5Kv923NDwW6fK4+Sq6iu0ac1qu0LGvPrfRFgUozl5PdfQtz60Ie2yGwUamO
iPUySKzI95Vqc47rrzoij9zDaEK4gLe7/X1Lc2PhAWISfkyVP7HaKtkwXsm515wh7VoF+s/x9b/6
vrjseSq1eu/Fzbk+Vcomyjb3Pz93NC9+vsj012l5Enk1P18zHoLwaewfq2IhTJtZCzosJpANrAaw
nAphWlX1co32Zn0OlEfKe7F2yNAQqRaOx1zZGzOUFwCWQxYipnGHiB5pJVHrs62TJO56JFi/pui7
qq9d/AUepnTbmivrFMTQX+wqZW14h/tTeTtOHnAIF9CqpVJ9V6a/X3igttPSIVF9xln+zMb9WH/P
sufFi/R2v8EsCHEmOD8KTRzZayv8hIwgx6k4pxBmZwXqfwsB3JIFwRP0ap45xWQBaVHqNHm0sOVm
vw/XLdGATtVUBK5JqTUxsqnVOXiFuL/Pvt9fhtsdzQQxN3/2wW0IoBZx2eZyWAPnOKCfBnlUssT3
cDMCHpvgeMC6TEWQG7atNqwHMCmFdDL3ThtAo7fUSDZrwOF9CYiTRizRQeauJ8uxHrmn+EPmrd/O
sD39/ovPCzsV5rZkQF0TtcJ4o9C7Hkq/POOtpQbBhnjqqYBFtRu6J2StVwbc3d3S3Ts3ScDTOPB0
lN4KeDta5aFR1DinbPju2tvEX8qT3ewkhnBpYLoyLw60mSGuqTq1cwrDptxqbQt7XxN3j1Exmm9N
KGAKD2lB6gEYldW5NpVqUh8iLo+8qfKsyNm6mJTBhwUjcxM2MdiwoaCZBmB5bWSAWlf3ilw6DQbt
txNs+0FV0yWduVkrNFJMwmKcENEPdzB1V2pZeOc2jb6SI3nyMvWt8SqzNUmWwbCLoZuKXVek1kB9
1z2FtXd02u6lz6IFZz639nzcMOgJoQ4pnkDd9XQ9cxH01HP9YNQBcFBv6yv5O8zQAQVNiIIQAs7w
eklimE3dNnK8s2W77iekaKp9HaTIlg+LFIFz63JpSniXa6MyJB1qkOeNXv3Uqp/3ve7s1/+4XXTm
QV4JX9e7YjALpfTO0CehVO6aqO8FzdJLaG5VHKAJUAeBtLgBWjlKMMAqaXiwsf4u4++FC5Fz9eYS
yZTag6RZ5ygiYCK+8uPBaMLajv2zbWUUF9Z1jQKvkW3qcAnVNa3u1ZtFsDRN6oWDaQdLaYsx9MGF
qufErr7Izfij78fvfjFuiZ2/Ia32+/46TWf8xiR1dZSdVIhwRImKLghNdXDZcIPqITkOSbGxlwco
NJdwV7e9tdPgLiwJWzuHLx8/YOEHEFaiPU/9JyTdtbU92dzTN++tez8bdoGSwmRqQ/eTwDJ59nEq
Swmp2SEboPxpIZ1hYHRCaMh8ufLOmWOsi/SjhBSYpn/TnIWpndmcMAtpSMDBVgeQQLjxlHpQld6o
vTOK595aCxJlrzoQraZ5UO/ur+J0mm5W8cKUMLd1jFBMmw/eeRzaE5Q2KcKzcYgmMGQXhoIeuLMa
QbvE7RJP8uyOhdxc53FFT5F4NpIwH9QOSpZTZMBnOAb5b7LkZyMKPof5+KurlVcaEPW3BqTTTgI2
RjkeDQhqPcIxSQbw303unQ3HOPh6eiiNN3di/zFBcoyng81zUVi7PNMSvTB975x2UbfpnLL/KzVK
Y4MSob2/v3bTp8S1m+qWlA7gDQFzcj0ap+hlwjt8mGWF1WMWe9lel+E1GiSN9mW7RSk+6w73bc4d
AW6YCRFMDxOX/7VNLQolSI4V76z1/ibW1SMtHztLSXZqUC7AkOZOwYRx5yWEJRorrk25dtQRHONg
VGNntC9l86Ne4p1dMjGN9sJtTmpXph55/rkoEUf1flbWs9m+GdXOjrgch7AjRj/RPUJ879x0HWCZ
OPrut28uX042JjjOtCRgqoSoL7blTmshxj7Xdr0dredyNLYJ+nP3F3/mar6yIqQPiyJumgHg+Rme
2OEEXD9+SG3o6e9bmV2Ui7EI27pylTFvBxcrefBdLZSnNuMdXpP/f48dSgSTbATYYWEr122u5u3I
4uMBD0Hu7iK0e2Lbfsc2hhAUNJ0KM8lNFFtQKYUWu3NPMLtTw6zSZAtL0dHqVfkdywOylxL5NB7S
yMJutiA0D6yUt57nTxzYp8FTF1zO3NpAX0yZnDYH6gvC2vgNBRmpztxTUg7OptKHX5ExKk9+ESyV
5OYcDVE/3GA0OoL7EE5N5BZ6qua+e6qquFhramnsM8VbE3nma5NVWrgH57a2NjEIUDABFS+WtfLS
ajW3xG2H7r7N+1XbhwurMzd1lxaEEG3UpVqDjcQ7Q20WmS9R+fx2oi68AOwftFtNGkeqePdoPF7M
ASXNs+puze9utDP+efuRuTQgRAsDbyikNj1cWZSq68StCg5M1a3QhFffsSCXpoTTiahyZLgZY5Ej
2k+DL6X/1zvGwokEZ49CzU1LIjoxhpoVBCC+8hLFT2p1rt6RuZjim/+YEK6XvNWMZMxN6eSi5ho2
pJC8t6J9phW/sCCcEtMrFdXrGcQY7fpOWQdjvrXsdJ3U5/uzNU23GGtcGhJWfkTlSVULVj5x1hmN
wO2LEz8CNNPtVQBj1dJ9Nnccoan6A7MnCecIM5dqNuVkGB5PySor6Mbv48398cwZoOmfh/LkzUDs
XvvKMDSKsRoq6eToP5X85+/7X59+njhbuHuHjiUySjdBYObRBE5KwD1J5g93VF/i+ksWoAAhLREs
zS0LSqyTUozMK1YEyTSseR0EKVF0midQNsY8iUC0xeu8aXV2hD/sB71PPkZ5nu1tmC8WoPiz0zgh
DlTCUEURcR9GJMe1YsbSSY/G9aigZRG+45YmlqZ724IH9SbgjEJuOhQ2pFNumcm5z2T3MQ4z7ZBU
bry7v2rTYblZNVaLGowzsfwKLgex8zyFDlM6eWQY0+IgkZFN9XwdRN84yQtRzuzM2aRqAFFAGCs2
MVR1NkKfygbU/K3VbvylJpml7wsnqGpHv0y8mg3ufbCqlVV8uT9ZS98XPI+WG8QBFr8/6TZOCx+U
/e2+AWVyKTfLcTFDgssp3cqpq8lCYK9RKlGgWnuVfmpn6afy53+ttJH0VflbowMxWLnawf10/xfM
3djkzIGfTe9T8jfXPkIK7EEL3Bb33WzR4IZaSFlSOJ6ZRTKb9F/jKQDUidXFtJO9JLN9+5QZ5gPj
fUb9bXN/FDO+6MqEELR3KVWzQZesE5oBryiY7FQ/ODZ9mK4Vq1+q+MwaI/AAQgmJJTv7esoK2XLr
0swYT9E+lHLymI1jg4SK9qDWFE7vj2xmfXj50lsO1QbN5aKMBCTDWuqTqTjZXb1LM+uh8tt17DoL
Pm7ODCgQ0HmE1eD0hJi3aIy2tsfMOlnus+p/0oZjW3y/P5IZz8M4tCmkBm1yA6qq4r6hQz10TqaZ
/YOC04vkV0jvKL6ysgPpE2w/D/cN/kmvCIfryuK0MS9evpWqFW4RBOiYNd1egnDYM7Ktn9gvulmv
A0/dFIb+aKbmJx0gCmqBr0lefRy0dmHg0364+RlQ89FnpMGxKu6XqvdHzfF4T+i8X1dZVx/KUX5I
kmCbB+rvSEOXp0yD3ehZf92fgBnnQn8dcTINlwTLYh6j75LIBSDhnDR6+vaaFybHcqy1lUr76Low
+/5J8Ux/FcZOu7BrZ9eaL9OEiXWodK5nPowj2zZdyTkpaaN/GIEEH8zcguU91KUYZaeyVVehp/k/
7g/4T/B/M9XoCLLLwP5wv13b7U0rqIOSUp00ms3v3lT9B6Xqi29JESOq4NUBorxejG5FUxyKok+2
aVHqn91KzTb8V9FakQpr1U5PSoUl62lliYKdNrbWElnpnA8xLn6ocN4aJddQ93KdE3gMfx1ZUryx
YFf8VoYtUC920vb+zMyd70t7wlFQiq71iiZwT/WgbWz/0fX1VVq93jeyNKjpR1yct97vXDPuMYIo
lIXWsr1DtG20Fp4Dc9cJpXxzKurzMhBTGm1r2pWaes4pqodHOnU2w2i9PR5TL0yIKJIOgEqq5ZJ9
imv/Hy1qTpIqfdGdelg4JnOrYgKJo0hDe4khBuhpZ0uwk/jOqfU+elW4Knp95zX/3F+VufnCqWtw
ZhJD38AwQyin41HBC6YhmfzI4Y7/eN/C3LpfWhA2lzlWsupGWMhGRNwOhfkDQbYlrfU5l2LCmjnp
isDEKMI9E9+SpDh07FOeDesSPG7o/K00v+AK2Sbqm0EX0CjRXDBpXdOIwcvjeifDSR/LWYACZqE9
ougJRPb+jM0uPKklWpgQKYcO/Pr7aEW4btjJzimGT2hbuVbKoYzdfV/aS4qTf/rRRZ8IMP4/tgSf
SH+kl5dK55zySv7il+7nojKfe6d7TNP4U+gb50jy0eIznElbeIlSbXagSMoDxoTokazT9UBbv5LQ
ohzYfI2WlggnasbPZjCdb+ZYFwsxzOw2vLA17aAL9xOGpT46BijG7MuoxatM/x7Iq2LBNfwhDL6Z
TouedZ7V7ERZQBSBnK6jMIjAHli5+iHq6mIbII/93KfIDcpVNGzKwjS+oAujPiRRQ3viiBRmJSXF
s9HqyYNpQMTZd5a1jWN9PBT9OD4lBp2srhFN+vSxukkKfYnCdG5uJnCfSa0B+mgxjAxrxDBLhEdP
kRbuNfNgGAdDLrZGrr7DpV0aEh40ShcUtAI47snQwbBZhm8+JK2c/1VEfba7f4jmHBsyD6QCecoC
ZBeCDClrlRCOOPfUdzvl73yJqW/28xMDAi0A0JWI0ZNBZ3WaVUBy7OjJPKF4eP/Xz0anwNJU9Bi4
y/AC19vVrnqlzROdWCXwhk8miiAfQGOHNMxZ+nrwJiFVK2qeEM+0zkWe9F9UuOGPPTj9XSIr7dlK
Qmth8WaHrIOrAXsuAzYT9nbtuSkROml8zd/IBuqSm/tjngtICf9pQdMn8nIxsz4iFFYbhU86Usr+
lsbiA+TYH7rwVCtQFJdJ/jtw9feYpMAMNRfI1hvQedQEMCn07Mcg/gkJ2KpukCt1viuDvZJLZd1U
73BC1tTPQbiP/oD42M0pe3gWJEwnbTw1SrgepL9TeWvwtL4/lbNLdWFH8OpyZkpBZdjuSa4jlPKS
1VKEOmfABpVkTrpGE87qenumYVdrDRKwp2GraA92tgBzXfr89PcLZ21IaqlmEBecnDHsV07Vf3RL
d8FXL9mYLqcLG0WHJkDiYaP1TkH/GNBY9fZFuJwj4Xb7ozGRK8xR9SK3n0p/wUXMXZ6XnxcuNMVP
aXQ1vMlpJx+8yv171MyPnl38dX8US2YEl+27aWUMHmaCdO9qcJ6t4e1+hwmcCnUbxYIhQBiJU6Va
6rUWDQb2xpYOrU1ZbeG1P7vYFyaEUaR1XdZVhQnf33faGvHh+0OYu0EpOHHROPSx3CixJZEZ9n3b
uid0jF2PsgAiwn8X8UIb46wVuKRolASAQ9h0vWW1MHFSSy64FJq1f0z0VfUpqRdcxxzWiEb9f40I
FyeE3+BwnZxzUUMR3vb9J4JuKGYibzOUwZdANU9dZH/V62ifGfGOlo3zO+by3x8g3jOR5luIXfED
vDR/7FPjQ5dqn2Kv38TOouTO7O4GYoQLMwnqxYJxGFV9ZCIQc6qDVTPsYTVCZer+cOZNOKQ7YN2G
D0zwZZGTVPQj8pj31d8BUtsxvCuDuVQGmZZeDDzpEiSFxP0CnEiIF0Y1kPqcB96pROXkb9XPu9fY
UvudbNXKo9dE9YEsYrhpCxpt749v1jK8AaBILWI7EW6rxVaY+DZuLm3Dr1TjznqoIZqlv4a5bK1A
R2zSaomfZ/YgIAKsc3MjVmkJoUhVa6NmNSN1/mhoD0qUDKuuL7p9byL9QNp8SSdkdg1ptUP0DhQ8
xeXrg6fUhGNhQJIu0D57we8yH+B5WOKvmPNRyOpNjHQTuZOYurAIWOO4U+0TwDdSTz3k+0v8XZMn
FXfJhQkxddGSfg+lULPJ5/+IvS+dusrdde77q674dn9XLAxG3I+qJ3cmXRz2qVU3ir0uF7zU0ufV
6wWJutKUavIAp9D+3hVf39w9ygsfljPeb1xJhIWCo5WimOQlyrx4upUXrdpu+57Z+ff7go9FvEsb
VYnvK+lXF2HXIFwqfs3t2H9HQP7oeoI8xfa6Lrftk5m9aMhMuVvZXbhTZ3MHlzYEn1P2lsbDkaSL
LHsPaNtvMhBAaydt97bTPSl68lHyimHTafrnSluSEplzAZfGhR1QVhp1V+7JU2maW7NyVm37khf+
KsjNhb2mTKtxc2omemBex+B+ZCHYdTn4QZ3GVFkydUz2pdFo214r9Y9S2Qw/kl4bXhU0D6KVZndo
HjZS+FSVbvgcOBlChUoOmHSwadUGjns0yz7ftnk4HtHcqM5SZpbPWdL1C5HC7Pm4+MnT3y+C27LK
qqofQ/tkNI9dvmrc3f0NPDv7tFVPXYFA1EVsUls4dCVY3vT9YgdJ1WMMbQMiP/Slt5v7pmaHcmFK
OIs8+lypbCP7FCWPYfQQLQkXzX/fhDOKbnSwmtNJupgqP9MKpY1T+1Q42oNbVl9azf55fwizhxFq
iP83Mc3mhYlKHcqysAL7pLswBcQ/ScOsCSbfEWjAOEh5jvT3VHy8tuI1YeYbKDmcGpDbqxo+822W
lOrazuol0M3sPQLu3ZkU1fh/Yc5qFOocaUq30kP4IW+SHW/3RxtKhKpLH2u13t+fv9klgk6YAMOk
IVF8bXqSpMU+lNCn3noow8NiyDv7fV6yk1gBtDQihsSQStkI6pJ6Sx6P31s9xpVZiUOdwk+cveJk
1sFSYv/gkvg/0QFa7nLPM7d9IKeU7Nyk2/pVLq0gnpEXUsHzv4zCO1EHP8+Y/n6xc2Ipq8zWpCw6
qvrOrftdgtjOOybXsabmrEk9S8w2S5YXVmEVOyeLNMtLnS+1gMwMgetnQniQaKGbU9iWiV63hVwS
Cch/h4BWlvrh594rGr0R1KfJYpPEFLyzlOdDEoPWPiVh/BK5zoehVj+acbihbvzZjwHnWkm1Va32
Y5FqHzxZXYh//wR/wvUA/siYMBLU3uiSvl4jtUVkOM9M4AWmTa7iQ6PuNL1axeU+dFZV/Qkm8VWY
PYZpRkm5XvuptZathR8x44+vfoNwG45q7+VSbFsnBH2jlZIZZMzScQ+piLeCRH+pp3LWHHzQkAHD
2ACpzvWQ0QzTzcHVLXAHVFuSl23GP6w3d+lz1dKeRCvfRHJxU9SRh1BTWl+xTt1a9r7+D2lf1hyp
zkT5i4iQBAh4ZanFdtm4vbTdL4R7uYhV7Nuvn0PPTHcZE0W0v8frjotKUiqVyjx5jpluEJ2sTgIv
JRW01miFWKYdkMCSqBTCK3dJvdej6G3USQ0i/v6A2qJ7+ZCt3AAqwgdA1FEamKlV3i8YWh+gMGUA
gtJoDT+KeES1AzV2rxvA43J5qI9iDPOyoSOVQtccaPhlW1JYstZojQy3jTWJxziQ4iFC2vjLAATb
G2gycUFA2uTWGs1pN0nGKpsgwDmVgphHE2RMnt6N6nGSofS4WhmOGam9y1p0nEt0jnyDmtjgRry0
dsPMBhBoRHGsoEpOaTpO7kADwDZIvdVbv3Lj/CYlAws74IpI6b9fwB7PJqWJNPz23nBEd61NvT1o
90T7rxAbt/Waw8I+IQ0NQRDUcRaXG9OUoAXeDuHetK/KBEf4v8s7tGYMYCYDbA8ZYPIBaS0hRRGU
Ji5qszWcUuCBBBmeoMw+YXPgoED7yIzy+KDCUxFMo0S3j08jI8VDPPsCEt0YmCflcHk+aw8BkKCh
NIDAA0jiZTQ4meBcZWGLk5RC3FZo4jXSja8aT+GFTP1UtAHS6YoXxaDgs/6ZWgrmfj74whep1gjx
Ft7jTWuRo9E1V2O3Rbe85inQvQhXB3SS8UHVoA+bqaIRaodBnbOrhJfVA56N2tdWg7Zqm5fEu7yg
6+Ph3Ymefh1JxYUFgugvSdKhROV/vK3VU1zfxtq9VP49tkBP5t9R5l9xFlvM0uoSJEYYhYDMw/pB
xEbfx+pBgmiAii5TkOAvHWzEuk6jAsk1Sm7rpHM4/UQaYA6q/4yw2Pu06DSlxFPeV4cd494noi8V
gdec+IG2jbWMvsQwDFYu0EneAVmsjK294QjWqnwwKJB4g75BhdrBYqNHRalkbw7AoOV7Hl61/4XD
dRB4kWlXo9d/t2ovSiBr4Sqvlw1sXpdlyALJjJnbAQ7uA2iamRNrZInHc0pus+CZ6Y8apNNLCd00
+RJDSuITw+l41YBRZK6WLkI0WTSDjr45yze53KPkcsMU4CIzc7BHCgBmDmF6W83aLU64NfsDxO/P
sPO/nxm4VeUiq8Hv4Q8ZfRxN+sop3l+fmRoIQFGmneltF8EfhG/MvIQGj98CpZEEvR1lsa1Mr2g/
AHc4ki5b4fTa5QGlURN6HGin/tCz1RtRZ5RCx+WRX2vJnlfHNP2E+zkb4kOWsDZ4KSQ1UXs2j5lG
n2AcxM5zkOpW9Nfl9VtzdQiaUUjHCWPgmnm/R3oWaUUC1LvfR8UPVS+OeZcIx1D5LxMHbsMhrQ4G
5nwE6nAayB2/H6xAegem35nAUxfiVBcJcSdCJeS3zOK2LoctdM1a0IK6MrLGs+KmvuxJDNIyGNmg
iftgOuIhjn7RRt9XydH4Z10f3IG4llBWRmhKP+Qwogl19QhQ0vsq/tbS/8ZPpKbR5D5rDmDVPrai
TV1Dgq6oxD0znR4QRP3fUXuItmaqOag3Q/B14SByU6+rdIzEvSavAXZE+uKyla1sBHgGoScB+qo5
hbc4pTF6Q6FdERp+l8tdV+/V8bvOMyA9kYDdIiJYMTJApSFDDRpdsPv/5lY68zrI7Va07HruB0Vo
SxofyTAdgXNNP9HAg4YQRJBoDQR2eLlokV5qRJJG99uY20VjW+NnpoJuNrytoV+DMRbX61ixFDIZ
TPeHCcrGavLYlxLdSOWJ1/Th8g6t+GoQtgAKhcMyP8cWR3PQkraZ0DDkB9k1V45s6wpa+z5OCNhH
2NwLsMT+RiXN0AYQ6T6IZ5JxL5uN379yo86B4Z/vLyw4DpOC6RO+T3pPfsvqxKur2DNNcDFYrW3W
/x67QV0BSBwg53B9L7EyDePJBO5xzddQbj5s8s6s5TTQr4uXFrJu0Cv8kFSBPnJRhL3mQ4eF3BrC
at+6JihcINMsL5TwZEbPqxszxzNJzXKCijq19noW0N0QmrrHKqndWX1O3Mtmsna4kHVEHxQ6rmYG
lvcePE4j01CiVvOhDXeD0O+gh1K6Sk64DRT7RhJ9zWv835ZlOKZZ0+L9YFlK4iLgORYhu8v5z7J6
0tGIW0VA6OVbnJ7ztxYRGXw0cjh4uqMSuwSwTqk1FtmYaT5TfDQ7uKh/Q2C+/4QfxIOCAA6HSi1S
zO9nZJp5rYWi1H1mPaDKbjNymshTot3Em/2LqxOCU5rL3kiOLe8+EFVL5AhS3dfDvnNo00yHmpDe
EUPzz9zIYMlBdvTPUIvkl2UBv17mie6D9RsQru+b5MirhgBKwt/F9Y9BCtLSndlXOG1FklFQ36EX
s8sNcRUb0Jkek5LuydDUx383dZQk8HAH9y8urYX18SxtzQEpTx+1SjdIQ08DNUmQd7i/tsrCcwp2
aXwcBoHbHVkPtNO+NwsK44Omuan7cPg/GqN20ES9K8j0reutKxoEbqJXX/tcbKG212wECQOQV6pA
w32QsbJIYBRWDnMsrdipk59d8VPUW7nKNc+PxhqoKTK8tT4wQ1tpG3RqrWu+iPasusug5355o1Zn
oYG6FrgcxHhLX9yiMUsdQgPWwVyIeZbMjqzd5SFWN+hsiKXbo1FlQEtV81tIjIyZYiuR4Xb1f51x
2+Vvea87qdiihFsreyIBhnBsbqydueHeW0URtXWbWbgDgHlq7tpyjH2rBSFsnlEG3ZOxtNO6lFfl
MNKrygRWspIjc2RFO2Tcw+AEwFDNxY4MEYM4VVN7MhpQT0cukrhg6miqjX1YO6U4isjDQxgLad2F
c9P0DtnKfv69g6eALkM9WEgVomNnK5m7alEgTPtd/PwYbWtdDGYbcJr4atM9aqTxNM63qjKrk0Gw
OpcMQf+wDO4YkUwxSlx0E/k6stJD5Gx35XdWobWBfoKD0UAXGIJVqNrPGj3vd5qlyBeTftJ8Mt2Z
xnHYEjJYWzCAMfAIQmcf+N8WO1OnIgsVhuAItOJPLJmOdNzKBK0dwvMhFqFqlJlxWE+BBjiABuLl
Sn22Opm5tG433PJaoAcjA5kdA8IfcKD3a6WqSgqxcd3wwzrkTl03X0rJH1JgL7Wq9Wg4XRlN9Hr5
+K9ODl5yVtZGHnJZbimmTKF9RQzfqpCEHAILMqQ6qz0uSfLz8lBrW4VUMZRm0HEEt7zYqimcpq4V
k+FTLd6Fsb4bSf7v4F4kpQ1EaKiFzGw671cwkrlKa14bPi/9QDml95+YARqK5/IHRM+XTSVDqRoC
SrCGr4370s23eiV+N7suL0tIqv35/mKF6FQbiRbj+ykUCnVbq+LM77O4fC37unsdo5Z5ECFK34aq
0vw6IDGes1kAuL5AWyXJ0n3KMrEzEpTLEgrhMI303YtoeHhTTHXkjO3QOF3Vqi5BU6Sbp60UNpxQ
+Hh5mdbsGF2fiG/RRAQaiIV3Z2HNrEiUpl/3Xpa7aDl9gXJCXzuQXLw80lrMfjbSMp3UBgFoxOMa
CfpKe2ByvKvM6Sqc1LteLb//b0MtDqehBopIssL0jUwiE6e5ZTnfl7k91lutLKsH5e/6qYugk+ZQ
RJExWq9H3Y0KW9mKjVZXDYHzXPBiiAFnn3CWRhjzrkSD8ozmiPWrEuyJxPDaRj8NobJxHteuGqQu
/4y0iP4GHqlkYBipbt7ynNqd9cPUBtSqJ9uqtnCqq8t2Ntji9JiBkFGuAUuVcmYjMrCV+N9x8VCE
/judxU2gkyAbrRHvUvCYjnzH+q/plg/YmsTi7ITxGFd9jSGy/ovRfNe0/WUzXvP3Z1NYwluBoegM
IbBIhfU06N+kOdrxZvD9UcICz6bzURaHJSsrs6pHMBWo9bCTVfEUBfHXyRpOnaQPANbeTWqb27qW
3SA/67akOEn2CRJS/IY5OwqeuY+kU8HYK6EejoZfK+k+Lo19aIWvdWh8akH/DjNv6NlhqmXehmaC
W00kxSGx2A+NWrs2yTZMb9UuNLyv54orKkcLu6DWUDBTaUGMHn6VEV5PW8Tsq4YB5cG50Eoh+bw4
PbEwci46wO6EctLBVz6Qe7PcxDvOG//hhjsbZXGCkqJteq0AWCEYK7esB8c0A6fu7kolstn4Feru
TWvYkZghNltcHeszBJwcWHZ9TtW/3ykuaNIWEUAZeXCasmOkOfEnKDCRMvs7xMIYWEJ5JBsMUVe2
3u3FVqfpqhUgbJ9b5IDH+xAhplOch6EBKwiM1yLuvjI18C47iPWzC+zK7woxUCWLZapSptYlsoC+
tOQ9Dc17pSgbR4+RZInzN70ODwlR7Qm2QafuyswszW6gVHn5V6xeUQC1YI5zGLGkz09ZBNJfPTb8
trRL3eUvqYQG/cYgq3HK2SALLxUUJDcUDYP0kIYQblDU+q9KmOE3xSLtWyNBLGrFmGcEmduNctFH
GYTZQ8JFog8bvPEfCtgxl0mWmuA9Ucv8UchkD4y+26AFirLqEa2he15Ed5ABcoB1f7ZGWthmRU4k
sryoaF6ypHv8zIKDr2suqM8Ni+8PR9+HU9vJgPtoFW7ugd1Jv5C4Hr/UwtL2IQNp3+XxZnfywRGg
uj7rI8AjLuvfyhglZCAJYF7pVaReQ1ETtTlNO0zp4fJAdM3lwJ3NLHRINn/o/QStcJ7iV/C5mY3Z
TQcpysBU94phHJK627eFcoxKaUAWRu5C2h7EQL9c/glrxoxCP5wq9hnqGgs7Q4kaFA5I48w1arvR
fhT1iQPbvEl0s+YdzsdZxI3xFJS8HBXMNNurAQgw3MvzWE3dWyBBRO8zxgG8472RkCCdprSl3DfS
ApwqQSOqfUkAIpgkpzcMSMFdpTQ/rZZPexM6tgdqiP621+vivu277tjEYjwMIvlMhvvsdy2fAVyA
N5e12OJRja8aKR09r+2Cb3TYri/vn9kv+05EQhMYDRxjkKHI46pbeZm1+8nC1Q7fjoYxANHer25a
ayQQKq74ODC/1VpwFXD5EkB35/Iurloj5Ms0y4IsxgfNnRTIMK7wAZ6HWtdFYx4qHvygef+iVsVn
QnLcI3/GWlikFZt4M4+AWbZt4QaZvAXqeyP+WnPimAgyP9AB+Mg1iLxsw5Bn5AAtOHHg1uWu514i
bVZdq1sPp9UdOhtr8ZwBdjGCJgOcZJGYNpdviKQdvdm4Glb3B6lrtAbNqdFluYZKre/RloAkQ/el
Y5Uz1oZXxgrgM9OGa1w1aGCQsHbgtf1I2E3UllAwQvghvEXUxV/FkG+BWFaX7O8Yy4s8aQMTDSMY
A6o/d6UWHaha3Cgt23hork4FtEu/UUegSpz//SwKj/JkqCKQNPt9of/MSfpFmtlGXXTtxpqZC///
EIsbsmxy9NaVGAJJaKY7ZuIpyk01OAV7uHxAV5ds1jQA7gf0yUtUe4gEQ8grPP9bC+LfXD0gE7U3
0njj4KzaGTKmKPOi8fBjxy+LSVWH48xrc9Cs5/E6Su+ZumFiK3NBgAWwAiBFSPYvMTgWCGBoMScA
svQhzXubdUhrbbVsbg0yu4izzSdh0nZpjDczE9lem/bh5GtyCzi5Oshc4kfZDK/k5d0XJCDjkpCa
8ZtUfx6t2h2y5rUhlnd581cMGZ33f4ZZXmVBONGhmoC270T33MvoCm/Lp8tDrGw8hsDzYSZZAMpr
sVw8guynNoOQU/HE8ufGeGjy52jDiFfngX6VWTQVpatljknhVRuDe9bwh84Wk0P//TkM3moDQTRe
KmgNXoRUYViSyewq3PiDnY+u5Bv+ZOWwv/v+4uIqqewLwDoQDtetZg955tZV67Zt09lEiqdgUDcA
AWubAngK+LgMYFQ0a4Hih0bu0KPSxX0eQ4UXmMV6hwJwqW3s/eq8EMIAGIpI+AOAXzMqxP4ZJDD7
abxG2k6zwZZ3omO7C7l1lXZbZrAWfc/XGERFQQUFLZj5WJ2dzVIkpFVMyX1alPxbQEJx1aRIOIVS
S5xxGF+yLNkFPJYQo+n5i5VN7U4P+CeyGyjP4mKAp8MCLzvlWdWWBWTDuc/4tRK8DgqUP1C/u3yw
VhcXXWQznHfmL1kEcCJWY2Y0oIanaPmYW7b2E0mfptx4BuH6lY6q4eXx5u8t3lAQnP7/431ghCpK
U05xgdAnTPAOd812VoFzYsMZweYTdU41HS8PuHaoZ4EW4IlBBKAvQVsZPHzUGAMeGIar1nb+5X/7
/GL9hiaBnDrB5/X2Zbgixmc+j+sUmi/Ac6Bu/94UzVx2FVHw+cy4tuSt9gkkI26Gv9+fzePM1Puo
LsY6wPfTI6O7MtpdXp016wItAeAac+0WtHfvPz+WuhJ3E9H9KS0iWxv1XRvU3AZLweA0Vp7YSrf1
4tkachFVWT3E2wY26n5exA6B2nXH3bGzbI396M3AvTy/NeMC5gQgUEDd2IdoNMn7uasDSBEzf47J
vbX/nz6/DET7EtrWrMTnY5IAaMVt8u9AU8j5oMYNvm48q5b7w2vWdOgXUcHPVplOCdLZ3QB3uzHK
2j0BZzo3jM/EesskZiPCakI/nuqzbJ9Ou748sPowbskprI4CDD+g2rOI9nIuVanUnKKHzZ+GxBlU
42hmLESCVhzHtn29vDGrY4HNGLYN/ghE1+/tWvKsskLaMD+vjJ8Ivia7bOWrEAa0Vni/9SKdg5ul
z0SJFYTQ6PmaBXrfj5YlWghA6KD6YxPcTCUzoEymeLFFa2e08q+qhWpbm1pbQJ414wYybm7SMwDZ
WF6Dk5gSELOEqk/a9nFUskPYGBvvk9Uh0C0A9siZk26JFcqjoUyFKWAZxTVPvusIvP59o2Y8KKrf
FgBVywgYzD2o6ltS83HnTADSl4X5hnZD/ZD2InQDqX4m5EYojP5hMAGgzWdhGSDB09WCwNZpPXTf
GkvNnnnFe7dg/eRcntschnwwC/DtQVUKcQru7vdmkU58ZIZSan6QyJMGTD03putAxp/Zo7/DLKtv
cpRDVQgU75FCKnMn2Xptr9rADHRHA44FuNhixWhs1HLg+P40+G3wZtKN8HF1maBdi1wLmg6A4n2/
TJ2aVpZILdVPguJR1/qDFQU/p9p6+cRu/B3md1Pg2U06oTgd9BVXcVOrpWvmrLO1SIGa9ij4Rty9
MaPf8evZUIJDy0/kpuoXaJ/WwfHBI9vYKnvNy/7Bus7mw94vW43CU0TGEGhfNLcyG1kk5ZAZUvOK
Sc9doxxCtD5sQqPWpoYMO1I7aPCHbM3C1U3QcJhx45pPMk/RDiI8xcm/p0TxFAaDAEoYQE7r8084
W72iHSMIYBBAi6f0pQ/KWzGEG1Hb6izOhpivj7MhOA0zoUtV8+E1y8ck0iJXzzLltZ9o6102O23t
ckBjM7Kv8J8Eqfr3Yw0UAm+qCHXfClLFrgvBPIUK69coleEYhbG8yaZx3Mm8lK5ZB9wpCmVwSDEK
xW4VBW8YU5OtjYhM2dXtIB0mSX1ljrRE33IV2HgfBV5RUOJYrLYOLM+Z10kQaIVoK9oRUKS6I/7/
LEF7x8ipjTQg/0GgnHrKLIV6Rh8qtjD60QUvAPA7A0IEpzHNyGs76DWMYTud6nFAYAtCAKSMRBp7
KHBRu8+i5KniZefEkYjcPLdGt+616I50wSfSywBtAgQOTBlBmXVhErKMhlprAGi2iOWqKqQllAoN
jqCwSKyNC2nVNM6GWpiGCIVWWr0AONtyUn6qwLG/JZS0ahEoQVLACIDOXt554H2e4tSAQ5VdczPn
/gsZhF5RTddgQgls3eopegy3VM3W3DiOLcq8BNQE8LTv7bDVmrBuFU31kVh7AzIHSa1m4+Surt3Z
EIu1s6Iw6LpUVf2cUnek+hdroIcqH46Xj9Tq+oFm3ATFEYgyPvggmQxK3hq4MJrmuc7bq6lCaagv
hD2GmQeT+AX49MbUVlcP+Q1ktTVrZth7v3qTErKkixDi8ewLtEv09v7ynFaWDgr2wP+BPx1R5LJU
2qS1VUA9TQUK6Grk6FozI7uTT5cHWYmKES2CCxfSGHBGS1ckh6BV5IB7yagyYYOIhD60alZ4WaFo
ntZTvvGuWFk0lCdRIkVPODpFltFj39Td0HaN5htq7AVMd8tuI2W3OqOzEeZfcObIeyWdrD7FCK0I
vuS6dWgVcW2p5T4gyffLi7c6GQhPgHoG7xd0Br8fitMumPB31S/xmDAUz5rI7vIIqzbwd4RlIIcm
BjyJGULTIYr+m7hWAlxZXRVR+Qm9RsBlcXx0NMuB1WFxiUOZqq/SIFD9vil+KQEVtjmpAiq81RbG
fV6URZDybqTF/hToB5zYCItTXprY055nWQDDaWO3yL1p3Mivrq4fn0UBADdAVXwRqOKR9P8iokAt
Hsex2ZlZvpf9lkbc731YTmqWfgFcBnrqH4gqNDZVTcR75kdJNzo5NaqjmvBwL4cW9BvUjCxkQZNm
z1qEX2kLNDxVBEcfTG3ej1pODijbU0eoJJuQko2UrxzqY04YRQm0Y2R0HYGI8JanNHdHtS6eqVll
d6h5Vw5q/tC7ADHXruPNAG4iuFkNxMngdJhSjwVlvGvRbkbsoNaiB2p1SmYbBfh7xk4fj12UR1e0
LbKbXq9uiS7K3ZgcTLPdmaFrpi7JHwfo0SnOOLU3cVhqJ9zkSDVmReUmpviq9mF2IyCYCBpoGR8N
aBA/ZEFp7WuZ5K3dGtPosTrirjk25VMCTJarh5rh8UBT7vthgnzRQAxHGrnxqqat9iTaVO44o43X
dGSrDrlmDOhLm+nI0SGEt+v742oVKhKnpGC+nsRfQ2j1gDoSctcm318+tGtuAcUCeFOUo4B3X4yT
hDKjVjEwf2AOFLZtLdkSTdoY4TeH/5mPyyrFaMeRYCbdw9A86VtphJWHBNookAREQ7aFDs15Jc++
XyqWJahUma+poRvJcd+h5ag2v0vzl+T9xhmlax571lBDwhGd5h8oJMAJVjdtWVN/jLj+KGLS7Wqq
G3fpUPWuLHjyjP/iLim04rEeQ1/tlOmYF2x0oP0RuBAaop7MtepZM9vqpkwgM3N5Q9d+INqIcMcb
SBx+6KJUChiLjnyOX5VmdlSDPj10fRC/pWEkjloxiY1LctVQkdtHoRdyjYCmvl/+LNTUqEAG0Icc
ul3RL0Na20q4Jc6yakRnoyzMNBjLCbyPGKWsGrcHnZM1brUsr9kR2hdQnMPtaCDMeD+RaurUsI8n
6nNzvBImb13C2hMLKhAsFdl1U5nhRqy+NimGtg8we4Gc/kN2V4FUygh0Es4eIOe7pj1ctoTVz89s
8XNb2Uzd+35CZoYOOqUS6tynCT/7RSSfQCSinIk2fwtu7iMXcaSYUVOaAVKi9VUsvzWh8HounDJV
3X+fyvlA7P1UxsyoC06QKsTXwZB+SLNkY7HWdv98hEVMUfX5MAL5CC81Vewx53XnAu9XeEqt01OT
B+FOTOYndAOwfuAuwAqizXoZMSlQz+m6OkbilV2x6hcIuDdSeGsmcD7A4vGe9pnaJAUGIL0bXKHL
9PK2rJ19gLNmKjwAJmBl77cFUMW2mhMRPjeGOyFzr5/KW9IrG8OsPJjQGk8IusIha47a3vth+qAW
aM6gzOdVYyNOt5PsAWTXB5k/jdU9ycWGtc3OZBkgzaRniIaxLxDHeD+exAXSkzRTfT1SDhGrXnge
7oC1O9C2u4u10KMcb3eit8+Xl3MNZowhAfCFQDCylUviHjQ1J8BK4wGqlknl1JV2rTJAi+XgTvCx
NoWoKtAi9U+WjQ+qVX5D+mWws7AjG45pdcFBbA58CpwTngzvF4CJdu5JK7GvydVQdZ6V5jaaUt0g
mFxGExcKBRuGumZJYFIBFRueqHMe9f2Iisx0WtKR+Zl5zaZj2FzV3cbVvXYWzoeYL86zOKHoKDKL
PSIdIp+aUxptPOW2Pr9Ys6nNi1K1EFWL9kU1Xv49SY768t/1mXfs7MfrZUE7tD0znz3rQ+Py8DMe
9nyAxQWram2KJwcGyIYDJyWu8M9cFhrgBCB+hYCwuaQnm1Alo1XGmZ+U0Lbt0S62b0baOUZj1TbX
62DDiOf9XJ5iZItAaYmMB8UttVgyFC+aGtlFH6KxjphGO8rviP6DmZ9gNAZFBlKkaA8AOm2Js1MS
FiahgXbbgnqjGxbeZa+wNg+cQWjGoYyOIsZiZ6q+SEWcD+jar2+IuJcSbNcHNOBuLNea/eIBgL5z
KFQigbOw36QooSwQqrqfqg4f7IJsXLBrJxy8FHP+E1nDD32iXVnHSdnXup8Vt0YDSS5Qf+4vr9Tq
FGZO4fnhBJKDxY6XDbo/6hocGBkaH2+6rU631c8jMoQNw4Q/0C6OYZGxIch0vxHfS3AAaEm5uzyB
1a02DOCdUO6H3S5OuVZOaK0IsdUytYcvZejmsed+Ygj0AuMancmMfr9vzhxJHVQCAXug+zzwjKy0
I2QDs/hHV7z9b+MszMkoqlAU4Mnye23cRQPuLTQW5exotltR9Kphnc1osWhA2KtSIvr1rX4XAbs1
7cJuY1/WhzAJGGPwMPjwGG8jGUsr6EDMFNe/lGq6m/r4FXH3Rt1t1cCsP8Ms4Rjof4hHRQBakhB6
EFPk9fnj5V1ZmwierqCHQeYHkKzFrjAalQjXJqzVFNqa/DL3RUDm+vIgqA6tuN65nwzFfRBMIdX9
3vXWg1GmmQmCA2gk2ZOmv7Z4FI6owTTVy9jepkgOT3XshUW/hw6qTasnLSxzO4rA3z8Ktxja71EH
Suc8cFjR7xCrOU3fe3EHHiRlOAQBcFziyur1A5PiqA7XqfZUF6ptqNWNZgRQTUod3v2oy8nJcj/u
YwcNRWB+OUZGYcv0FMhfWfssgAXTqp9DaQKXxo+d8SxbKOH2NTrDQboknflTCioaJoj2B/kr1Ql+
BihvSgtttC6QJgNxJuvOUG9T5b5Q/2shqqj3u9A8giLbVgVowvpbrUVarM5uaiiKa8UTsY5JvDf0
FEq/u2Beg/SQ0dewegm0r7nUbaN6yOgdVx/GJHL7lLhQW4EcMTiQToMeOcmkO5RLd1DJTSh2bQgs
Sjo4SIbB/I2eQgjpKKJXwaVDss6FPlKq7Sr6o2u1Y0p8dFPZlVGDrfpnXBxl2tkW+R6PoBvUwQOX
tfvOSkBOajjALdqZgUbYUXOmHmQYePzosvUstF+lzS+99yfdq5JrTUH3CtaoK/dx3NqYW6w2Tix3
Gb9Fb0NdJjup7ERPnRrVvOkqRbLRuqatjjUvdiw0XgwrvtUCLK3y0wx+iZQcNGicodxjp5Af0E/l
mHhySpGYBNdtcAXSK4fPOUGKPHao7uJUB9z8ex94SC6qemhPynWQhzcDmOs5hGPUdjhE8lYnaBLj
NlgjRzO7GRrVRVoK6RhrP7S3cURPUcz3NOHOkPduX1UuEYXdd5UbT78iJvdToVzFeuLyitpqXNh8
yG1hnkI0oaEm3+ieme/QAQ0JoFLfpf1Nnx1GY1d3p1HcmdMLyD8ROZ9Kumsar4j3bNgX+K0MG4sG
VifMUVqNjqwDcmlnBtfg9UqVwI6q3OGsADpc7DlJ3LZ8TMVbGUJ0UNyHweBAYd0eun0K2KaSOAXP
bTk+dcoxNaDFujcaYQe6WzQwevR95LkbIO8vG6cOX/BJu09SJ6A3MfLZRM4PXPypiW+QnLXrfLgb
WhCGVs9j2J3axHR5z28LU9hte5WocmdW4Y7pUH9ViW2GwsauakZ0VKbJq7ubkP1SaXDMieakUWbz
8cgb3enpSco3lj3E43Ok3vDmtSxAghB/K7RrA7LOHVhRs5Dg2ktsiEHvhuk25rcGGEbA8mdTAvln
aIkGkI0qjJ1BEpu1OIpQ64YiQPrfIDNbqWDNXwg7RSGY2mbZoMLJogwdg7Ub6aZNi7ck/47qgd2p
TxxLliZX4EVA533hKsq1oQfgfzXdXCkh0Z0+N+nD0De4uzKHddFRlAeRnDS1fSBF6CY03tXJW9eq
dpDUrmZ6v1UZCvD0HMmEFBViHAD4HFCAeSELwOTX3QNHZI8GjDSfbnXo5kZMtUtwdY1C2lP4parr
QxxGHnqmUdSmtjGFnih+JpCCBWACXBFHoj01rebGI4Thpu8AxLkVgz+SsbhpI4bQpD1CS9xLg+ou
MFovLnJ7QsEZIYeXi8JVe8uNw9AXuurqBf3apZA2A7dRd8/jV5mcakiPBXCZ+i0dvxXNFRejwwH/
YkLbtSbyh6NLQt2tROpq2q8YdTer8DvohIXDiBfxS4lsGf7I0nsqnylKp6XyQs3vTNwV+q0gxwHH
H8bC+Xet+g6eCrsvshMJvjdDd5sBN2CWXp3+Kgc0JdY3TBzq4qDltyOJ4bFGO7XIoYmhAVFdGcpL
B+OPySFIH8d8R9GtKIBAKFS3s5qnrGHHiurXzLpndXDd4V8NDhrz4JvSd/DA1IF2VxjdljgRdAy8
1ORuKUGUlLGXoX8ANSYr7sHK6uQdu2dVcDvWkV1LVOx5vIvV6NrMmuPA3gwdoGYttBX21EZvIBqR
IHcm/TXXr0fzKutiL9fkPQ9BSBLsp+oGveRGCuWCg8ANYMWxnaqvXX3N9J2p30zhbcoPMY6qNcCU
Le52cNcdHXZaa9qtnIA3/VVYu4hCkc5ns1QjIBmN9RrgwSYqzwq/NwlB5/H1wAm2/UYr3UJ/6+Rb
l92n6leIiSKuj+2u6W05BcDLdmgkVu2iQdEEEyH6bZJBpbc7ZlW/yxEdQvUH1lzsSvVB5vtc26n6
sSZgtU8cM1edKs+PpNkbER1tK+yPkR4dIziW1hwdaH3uxt60FbP9Ecne42N0NMYbjbmcXmf47Xz8
GoxXNeMAi9wwa0eV3tYCFc4OrFb0doxPkntWsyuHQ6E/FoS4ZfOsNqfA1B2ZQNEl8Vmwl9ZN3xxB
5qybDyrqR+Q/nqEm+H9Iu7LlOJVl+0VEQEFR8Ar0qKlbki3ZL4Qk20AxQzF+/V044h53VxNNSDv2
2U86m+yasrIyV671ys21Zh2toHDRj2m0e6oFa1N9SPlrbf3Ri5tozL4hdbkb+3I1jmCtat6AQbm1
SOUR671ArmN8qvLYYYprqR7J1jr5ZqXrPn5FFtKuSlfjo8PhYNvqYTCg+sL69dQy4EeWl3f6Ch2g
aB9Lt53QPLRheXrFHdtoVmoO+hpAVkrGnEp/acXrCKCgrd00wc3Y7G3RbvT+Rzhu4/Y7FIvR92g8
kGB0+nB4YQN1I/Ze9Mkm8r8Z8XPit05TV8AN2LcBvW/sO1F7nOyF8lZruRfGaCcoXuu4cPvBQD2+
d0ux9ckD0Yq7Tr0N63jLh/o2UaJNkz/EFPcVCvi3lf6miAG1lPehfQNAE9vuuxq/KE1SbnKf3YbR
R5BRp+Bergyu3v6yjVsbkYrQcRL/ZNleg5JhA8BvyzYjJFuEqm5Z7t/bqC2pwx1N34Ngo4iNFuk7
ko1u40crmpY/7Sp6UCKu4V6/LVl9F+cVaiXUabrbnve3tMr3tvnN1+5AwBlCNFmPDkn93Yo71/Af
jOgAKqqPhn8bg+9qvzKjlZY8oGPciQ2vQMTJFLQCsLdE/xlSw6Va6I3xMzoF3FShDrr84IsfVP+J
ZNGWl1N/ixfkG2KiRxPxUpk+5dYxrzdN/DPof/v8PQ1+sPGnj47XhLzYxdoK7w3yUNirNOJuG5Y3
Bv4FZ43LG2Nv5hG4dvtbkeY3NvP69ia2dcdiGfSqyj3YRd3UIA7Sex5gnU419q4ZPMXBjUGexva5
TtZB9sjGdZzcZtazCBkycvH3ul819KYyQQmHUqjyR0M0hIz8jdazFRnLtV/gvwC9a1m5Ey+2HsHh
bsriicYPTbVW9MDN/KfGhth97XX5eoSCsZL9qeN3Xn1UOU4ufgpPQHTLqjWCs4H/4E3zUBjmLolA
VKEZTtB2iISPuR3f0jT07GBYpVoAyrltBhHl9mUEhanlW24fGN4I4mcfWWJzb9Tr2vrRWj9CBbEm
eagq6HI3wOPZhjPGxpa170abQe6HOnk3uEZvulZ70MybBhc4VTlKsBwyQMJNknujOFbie1c/Nj2/
gQyaG2BBfKrv1Pqgm/EGRWnQaAcd3gxk32vVE2UlXiE3vaU6Q2bdGUWG+xyxY8MPfXXTkGoV+0ct
C5xK/NKCyumHt7Leg+3ZMTt7zZcosi8fZFPSaEooAN2PGoqUQY9CP7LtPCyPlUq3VZ3eVxZ+O19s
3ZpeXOfJsHM704vt5NmfJARQkxR2EjDN7FF2/gUpW9sdos6/mcBI2xjJp9uWKbhC/d7aCKtNvLFK
lEOVDvoGfQJI2QRoIebKNDd5887rolnVPPnFsgCN5ZS2Hm2q/NYY02TnR1Cmq7owciNMvoNEAIAg
zHgaVa5DJSd45EEFj9/r4rklY3yPADL5bmhZ5Jo1Qp+ODqjyZUYP19D7rlapkcu1xnYze8y3oZlV
6zLMOnfMoeZeJSxdVf1o7w21rXYdwlgXqcbMK+u2AewPNAce3vTdRrBY3VR5na/txrcfkobVG5Op
zQvYTBvXN81mVYhOWdGBZfcWs/IdJAQKr7a04IXRVqzZUJI/YFBPdtTvCXeamCn3tAam0U6FeQsV
oOxmhAzDBl3MeI+ZdrQOi0z3TKj6elqDAPH6Q/svdFleVewdND2gQwTwY+k5X45RPKL+mh15lJaW
i2oMc3lWJ8B3CYJHWJG6KDXjjVQrhQeeGcXTqlasSBwNG1uxNAckAdF6KH3zzoyI9o0qRh45ijmy
b1XU1UfNRPzJuc3ufZWMxwaA1iolildHOpx0bQ5PeS7YO4JbPDMVy17pCpkYZPAGMWo8b8rcyr0m
sLuPKuLCJZWSbVW7GV/ColCXUEGXSYcJMwNSc5CPAhVkSEepVrS4BK4FDyPTgSxpHS+UKC6Tc+ff
l46QrRdN3ob4fmPfBxOc9B6XyrDU0XTpEM6tTH8/OahZk9Go8ml4hNYv4Tdx45LPC/6em5gGemKi
GwQ6qVMWHtkrQinLcm2+z7oFQOBlDe3ciLQ1OyvJRgH2pGMXZutSqLjcFMeibz3fafWDqR6S/PH6
abhcfzTWIgmPMiqaPQCtPB8WUSFENsLJIAxYp/4jX4JnXa7/+ffJ+fdZ3vUxMkIgth1u8T8FPOBk
bUfefxuFtItVw0+NahoF6AuzR/EFdWRMEoTEUNRDzyKTBtGjlRDtchjEKJzefBbZt7BcSP9d7mDM
E8VKQIIZvLAyjiLljd2VBACUYQwogqM+cVoSrUGwsf3CVKGngxL0Y6mAhZ4vCKT6epEOFT1Q/5ne
6d2P//Z5aT/pVKit1ePzmuZoeEguTNPsdkV+FHUjzBUoDc5/vTEOdk6NHAlyFVnILTIeX/j5uKAQ
WqCnGdiu8+8TMysAnUQtYdjnCq7s4Pd/+77kDmsyZKoi8H2kLJM7O/8CrAjqNf/7+ZIfFKogXWXg
8+0L6Pgo7pd+c30Ac/uUoWUQJW6U1tBSdT5B0VDX/jhR2BbWrtA2ehGD96hYMDK3yqdGpFXm/kAD
qsOImd2UbtwvlIVnxzBp7hgAKCMIkD4PbKQPpFJBD7r1QPLbmriDsbo+TbMjQFGQEsSoKBpIx0Ct
Cwg5dBY9VNYOzR35V0YAgBL6/OEqgB4/XwUf/K7oAizMg4rMLOTu83s8fr4wAqAp4PUmijsZNs5Y
SgfNiM0DVIPbNcSmdTdv0Vty3crc9WABLAKAvQkZODmS1wKfWe3EH1/zbg8Bjw9UpW/6NtxAn+Tb
F0yhtQiULkCLoJR+Pmc6HvMc2kgwVYWlZ9ZWC0kK5F1RBwObF4cM0/N1g3N7ACdkkqIBZcEF5TrQ
rkzkBWaQi71l79FT/4Xvo1I09efZoBKVfBVvta5HtA9f0qmPumnuuL5EdjA7hBMT099Pgp4ECFER
UVS+1NJF/rQtFpZ/7iSCu+5/Q5j+fvL9kVRxkBF8n6Ly3N5TcmyMhftuckjn0T7o0tBegVW3sNPk
AGdQmJ0hNNAPVcx/lhkkA/Av8iWvJdAbDkoaC75rch7n9jRVVUF/B5Qrm2DI50PSlF50STLxrqOh
bVWNo7YKkeHiRTI4cdRrUH7ticcY6jPXt8PlXMIwaNHBvQ2eQwChzg0ntLc0SHiiqx9QcBqumMlX
9ef33LkRaUOMSQru9ARGeLVJoU1kLWyIyw13/n1pQ1hRker+9H31T1s9xfXT9TmaIRGZvo9mDvhN
FbMkOU5qJiUmkCM8idoNr5CRLWtxm3Z4X/eG6ug9cwIRJK5tJSs9CnatsoQvnV0msNlYJloTLuka
QWquNLwz0Qc20ptRLT6GKF0PRZ9/2jugKx2ik4AnEQo2M+mi7pDCSfgoUGWrd5G1XYq454aBdghc
bnCol9RSUEwMjTTMjUOvd8hqW6iPaGt7XIJizqh2Ts31/7Mjs9lEqRrX1lhMfaEp+2OiQQKmLKRN
9U7Lvif+IB5VzTd+aUUev0ZVpWwLcIi+Xt82M4OF70DUSYD4RwuItGtYSQMzH4GarNp+b9Bm0/jf
/OrTd/pEBo87fZIuQ1+8ZMQQorAMU1TH/LuqFg47+iglXB/HzOkCWxOY1IGWUImqSXuChGSAYGdd
HQez3JroFa5a4/jfTEixVVT7ehNNJrSUfOgVfbPN/As+AlpHqNIhgpv65s4dXZ0qIejs0THlW2hf
6d2sHrxPDwLcvv8skHMLrQLKLD3AnRE+D9E2Ibv/9nnJU/vi/wfAR+70hYtH/8JCX156ODUnA5Dc
dF6gf18dTTSVkdBNyrVWr3pws72xdgmfOLOlVKCYccOir2zKIpxPVTHkcZi1uO6o/W7tQu3n9ama
IQrFSADswnmAfNIFWLrWIKWFtAhi9RZUKNAZ4okb2I9d3q4hDe1EcNgcOKlWWzdm6Nxz1D0WWBRn
R/iXCAEc9xPh9PkI04EOZRUCxjR+ZGhfKh+vj3Du84DeAboGtmzQTkoTGNhllPrIXx169aDwFyAj
vvB9vEPQawJGXpz9858fdzXjNR4SqJ/tMhRjF/by5JWkcAe06OAGoNb0XpalOHQk4o04Uf2DAtIv
/X3cKj+ReHU4A6oFVXn/82A/DIOgYwtXJ4Jq+Vnil0Pmtxn0gMNRcwt/k1nFWoVgfdkuIeRmFgYT
hi6y6YWFx640cepQGIo1QsNUB0wHjWTd5xGw4A8HqhN3KGBfiAbOV6YMtSk5qqTHtPz+MZTP19d9
5s6aWucR5NgEmulyh5FAW7YeZ0N21MEW0HqZ/tNuF0zMzNCZCenGytOUB7SDCbpW0oNeLRy8y7ch
VhhVHpDMgSwG630+P5bIIO9nNenRitpd6DPX0EA0OADRsuTEZtzlmSXJ3yd95Ee5inK/Eq4igsG4
ChhZ74S+EH7OHJYzO5Lj16D7pEBkLj02+QdOlcPtX9EQ7E0r3WqVCbBD3zh1a38hFAQxK07L9BQF
Y5DswfoBjBdBnR4ZfUBgseQgZ3ba2eelK783eArx5Co9jt1TOhpOaidOTG33+n6e2Wwgf0V/yYRK
x90vbTakpKzeBF/HMez2xYqVC5mz2c020QpM8R1Si9MgT16iNqrqDeFZeuTKXWuO6Jd65k20JXr3
+ejFNJF3Rb81ClCQHTw3VOVaWQQJ5AlS8H00qkPD5gszZU48qQj6AXyXmSaqCjQAUW8lx1bVPCsG
Jsb4cX0t5lYcadAJpjoJgstFIzBHmV0f6ckRaQGAggC5rD9PgQfN0BMT03Y4WQ/Rpz6iIwoi2VZ1
efcNHCPe9UHMrfipBWnF41IFVifFIPzEQ4kccD5ar/GY+W9Wpl9xMg50k/axPxjJsQP2LI9/1T1Q
oQ2H0tLCvprzLafDkQ65hls+ECEMZZrYxbV9Z1DlW25wT7eijxaN6uDLuy2taCnUXJpG6fSzIg1t
g5vJEVgv17adMNXcoNxCmOv6RM6dfyiZoYI8SY8CHn0+kWbZa3kwYLmMLHSC5jnsP40jx477Z+Ay
EOvQ9qJMm7qDphAvgeg7Xh/C7FRRRLPgzP3bAXo+BENh/YjmmuSIlIMA4mIAxA94Ir76b2amn3Gy
5fTUFrHwNeyE0ItQ2katGmIQS15/Zj2YCilkPMEA7r8gietDEB0MPAFkkXdIZ3GXAWx6fSAzbubM
hOQDcB2oqujjBN0793H0qyf7vF3oP5vLL5zZkLxAhlpVYRQgrC4EYA23qu0gXqq1NUAYzL6x2I96
iWN65qDCIpoVVcwdWs6lsAbwEEuoZZEcUyB01fZn1GpOHG7b9pvJQAO9tZqFMS4ZlKIbniic+UDM
Y9slzkgcYNW73iWD0zUrQda+sSRmOrPP8SJA6Dm9QHFJSFcc7v5YQzotPpIEoAfX7zZ8dE1tYZvP
BG1nVqTdMVh5HFmdGR/VoXGYsau7t8ouvAgE9+MSn+zsTkQaX1XBVYsUkLRmLTOrMudKfMzIH039
puX3Xb7QaLlkQlqlrMu1hOYwkVfrJvrg6UrtP66fp9mNcDIKaV1ApVCnCcN5wothq2U/Df7dhlRr
0f6i2Yuq/yqXcu/zG+HftElLZCKFUqScJwCXvPY22K6Kt7reDeXT9XHNTh3k3ycMy5RBk8alaG07
+FaPK4jeZP6mRSI3Ywvx4ZINaShpUtexAJTnmCUupA1E7kFP/PPDwFsTLwSg2jAQ6YbLNOznEEo2
xz58ROtwET91Sy1ZcwsC+RhQ2GhQNLtoURYdVFq1tImPtgKo8Y6U27x98PsvPJ0ZmA2Q00DyeaL0
O7+BlDho0U/Vxkfa4mG+TdXHL8zUyfelGy62AZwDUz++37+04Q8l/22JBac5t96nQ5DCqYikHe34
EB9N5vHmPo28RUWD2cU4GYUUOZm1EEmedvFxrMFPuyuSZz3eiWjJG8+MZJIoQ40VVYdLwIduDlqK
CmJ5zCwwwQ8qYL03JVkqDM1ZQS3d0kBLixZ8+VZLzQZwfVqXR03sS21rlLvh85wpSPYB+YECjW4i
2SQd81bxC0hAILVMzXcFByQWCfpyPo/1gRUb4BhwCkwtf9LCh2OR2m0yMSTUmSMGG+xMjQc41ur6
Fp5ZfLTOgTsDzMjgMSGSuwdOJuV+o1ZHaMJ76BIIlU1ETUdkSxKgcxHOmSVp2so+I1YouupoaIUX
cu6a0I7qlRag31U8NNs0tJyu1J2hfLk+xLktcTpEyWVm/lj1tTKioMGmVqL7CawtzKdPG0Fq2J6k
R5ANhDrAuavRStHnBVpOjiz/kRZvDFxcVbfE7DCzWGdGpMXqi8gs4jTIp5Oapg66mdDgg26960P5
GxdJuVTQE4PFAtx2FKhmaesNYRAogPTmiAxHtvUNQPRLPdTdrMy4Q/Ve2ShlV6xoHqP/Tq2yLfQi
0ZSUlNXGzDPlZtBIvKpRxtr3SSiOCtWK3SAU+yYa1MbTfTX1otFQ3V6M6g51lTdixOneygPtBugI
+05lXePFVFecysjztYACziO6GdHLYYXNNglK3K20UhbeXXOTi0MA54GjjQzM9PeT50pV443c9GqG
8FTbDglA6qYFSCzaS5cUqmeYQmDgxJQ0wZadqsSugPw1hp+1cqPHEIFPbm0xOqn4ltsgOsjXtfGn
Vdmax0sNvkvjlNx9T3IDeXIY74D90rcJ3yexNy5Rbc1aAU2dAS48ipyYdB66JPfLpLOy45iAO8vV
ik3cOPTzMmmYyEmLB7c7yBVkJwmlj4D0DcWapSsoFNjlOq8XyqGTd7g4DCcmpOlKBc/92DaxVuar
WT9kxsL35ybKwm4DXQtUUC9kUKGxWiMDX+dHGj0Y/UZ3x35T8QUC0WlDyYNAXQQoKsAiEJ1KqwGG
6wAyrBhEYT20oAEnAdwGqMfvmlpZiB7nTCGwM/AYB8sC4rvzY2Q0RM+MGEKbLbk1mo9aoBlHfe4i
y03pQlFuztRp+8Xk+E9OrCUS0MNDlvvoD3cl/50B7U4SR9VKd1SWopdZW+A5/8urMyUbzm0FrNbU
kvsFGhKJaw7HUnnRUTUF3yzaCZYSDnN7jgIyAZYKfUZAQKOxgrZNtB5yg2/jgO8H5m+vO/l5E0C8
wdMjRr7A+Y6JiWdRXBy7cmzBvMCVtci45X3ByiTIhSoCbkZ5M/AKjJKk9fNjtePBLbcXHkOzgzj5
vHQ2hzoMij5S8Hn6dmtn79d//NzJRLkCvgWYtukBcb7kYaQpjdpA6TGoBfXUGEyoXBt+CJH/SkKy
MFNz+8tUdbSDgJgZR1Tay0aBLL/ShTCWcyRHtnEFqgL1iP8nyBaWRH3njaHLApVS6PHJiRGt0Os0
aJLi2LIPihA8sJGcL9HzHO3b6OP6LM489m1AjP5na1rDk0MaDkLvaxu2UhMN0+ORoXXEKvESfyrT
H4FaO+Ajda6bnB0eyK/wCJjWTc6S2FmekKKHCyJNclehiwgcoKAv3Ub9Bs1aCws3E12exmQyXCYr
k3rAsz87VlC3Uobb3j+kolpdH9GCERnd0DIKmQ91MmJ0z3qXvYLE8pGV5oJT+MsXKt8TEOQ2gYUE
koLKXqGIgzTQEpYdQcsLWtY0CjdhkrGtCnHrg12HdyQDUXifKfGDFufWqux70PcykaJDFKxioCXI
92oDdp2gBBlGWgep63PfXrW05w8sybWFlZ7D0cGB/fvB0xk+3V11CnWlAgFAUBhoVWX9vqH2dzb6
K0pqt0aIAxnFDcgUb7mfu22kLczYnAc6tT9txRP7kc0VtHFhwjgeFVVcO234Hy1IPo62SMWEKUbY
fKfMKZf6omYHcBKKSq8yQMdTUaB37xgD+WfXv4NcLOzdJQvT30+mqAJKTkQqLPghWELccAkkNXc2
ToPp6e8n34/yIq+TaQSG5fLRA7MoWRIPujQBJwKOMCBacR+DTPzcBMDcpiBKUx5NvwZlBmIMdDX4
xpJ69+VM4aoBmeSkYatOKmjnZlQiwlZBr90xR7AEouN2ITSbGcbZ96XDgvYqgU5pfJ9QZ7TWdr+y
s0/fyBgCSvy47ZG00Km02D3lWQzSnegYCubVAmW4z7ccINZH8R1yPahbg27wfJJwi6gQSciiY2nd
RHwDWpQ4XXgJzs3TqQnpyMVGH4DMMI0QV0Lvwo3pSlmiPZ5b6lMTUjiJHlVV6CFGYdZrkYID37t+
YSx835LQXGFXm75pJ9GRN/sAqQKSLGE4FyZJfuD1bDArO8AIhujFLP6UxuOk0Xd9FEs2yPlaW2WB
7rEENprSVYdNou+NJe8xQwk97SecOXAigeBQPnQDH8JCKRX0U+atA6Syo/JVbj7wbAdwbaoTV4Dm
wP7ZhL8b85di/wbBQNis46pef2Ws/36HdDhtva39TPPD40i8hoCQwDOXsu5z08mQWQDRNhJVF0ph
it92QyF4dLQ6Tzc3rf9ULUnwLpmQzj+r2pbFcRgdc6xYsGvEFoWd6xM1TcR5jIJH5ckopp9w4u+h
1p5XdgUTSv5DA+9AtmWlW3z+2j23Ii0HbgMtAFgJc+Wv6m5bfl5uAd/H8w7AGLB9X5St0cwy8CDW
wQip7kq+KrJNvVSYnPMBpyaktdC5Jdo6IdjZwoE0l5V9OjLBEE5atiU3SftQAyE/mp37Ye2zFV86
mrO//+T7ko9sdXBFm/30fd21dLDZLrj5he/LHahKlNlWxPD9iZ/pd7IESFn6vPR81AVnVcXRQ41S
d/lqvl8/BUtfl1wjiYVu4ayFRyH2tFy3S5S+s6cMAFdAH4EKBW7z/JSJrrbYoA/hMR5dWm7S6D5q
nEx/+cIoTqxIW6jvoP1EKpyC2HJpuvVt7/r3Z93RyfelLVSbhp4HDLyr9bhrDzzd9d3qP1mQL1oo
SvpG3WEEnbqPba/tfhf+66dNTAUFhDoICqdM5PlSlCKGQmcfBEeROyXU2YtNLxYgrjO7iSANMInl
2OBekNuZh1ZERhE2yiH0fTDG/CrVfn19ENN+kbw20LOgycfnQRAtNwn6WlVEg677UIN+IjQHne83
1m317FedL7ilJUvTWE/uBw0p+zZLDSDBEYJm0Tuxcw9kHk5f/iT5wrxN+/PaqKS7yLDL0iosjMo3
bvrgHuSJjh9uhvRHbNwmWK7rc3i5m0G+C2DBpD01I/3ilyXE2mJfPVBzawYueE5Es3BgLjfCZAI5
LwNFx8tstBmEOvivMu2QEZcFxkqESxHCggU5lTFaCa/TvxaiH1Bz6Zby9XOThMYltLpCDeJSUKSx
AypM2mmHvmbHBHRA+UBWNKwXYDKX/tECnbNByF++YuS5z3dZ4ltp2Su1dohzfuunAo3CxS/NL1cF
W8QxzU0ZziQSMpMYxEWudiz6IR3qXjukSrtnbb6Kun5ha10emqkJHXk6iGVBiEWOgqleMpOEIPao
wv6Gl91jzarEBc/hR9f2P4fBXMLVzs0f+AH+LtEk/CI9qcOwtSsOglRIOUI6bYzTN7PXX5Oh31X6
Yslrbk8YcGsMb+oJsi0Z02ouxixr1IOp7jUUKdXflvXj82fz1MS0hideB722g4mdh96ZwHL0FkJ6
Sgl46OcRLVgnoPVQWNOBDDDla9/i6WgKWz1AyskrR+Ha4VJ9cG63nZqQJivW9YryPNSQ79uJ8QHE
L9dnauH7cqWcZ6bSjD68WG22DrRCwfL6BQMmsBMonczoclCzpRrqDjiaxlMUfSTIC103MLudgACB
g5w4a2ScF2Wk1GtwmB8sww88CLaVm6KzjLUNKM3quqnZyZoqd6DIZvZFGFZ2XaG1ChbDAAWqQD6C
6l+ZrRMLUggGnAsICksLJ18tnkKeP1EtWdq1MwVvbFsIGqHQBFjZBWRGt1lhi56ph7Cq3g2OmzhU
b4WRKKugqn9DH6twwjDatma+BbjGqYGdBEnV7vpczrkc0B9MZFsQ8USh5fyIkqhp1aZvyYHqbvld
0Q7w3uW4EOfMLRi6BBGrWYh1LsgW1GFgbeNT7RDmPtk2DHm8smBLmt+zVkClYKCFHNkLXUrvxHYH
2ZBa1Q4RmGeCZ8Q7X9gVQE/9z4A0V1YBLU1cGNqB8duov/nKET39PDlfisqgQVwNUGsCj2kXevmn
nxXQ9zr59ZILQ0WTtrmKzyts24IoW134/uxOMgDCBWAKiSO5wNQUfRanDdrACsMV5aa2H2ztltDN
9f06u8gnVqRJ8ssU+paZDkdcchDQRd6f69+fPZUYANSfdECWLqEHCuWI9yL1EKUvVHvKwLgY0kNI
7kmU31bgmKLC9yLw+ib+AxR7r1ufGx3TIUusgyVIR9fu+RbIxViA/8QaD5aVeVGQeZ9+BgDVDl8D
EREGSK6cnwTbYV4k2jgeUNjwIyfpGvKOOmey8qNMeAnUaFdUH9qFB8HczoCX1qYAXUWkLj04M/Ac
1o2GSKPL7ACkv8l41yZgITWJn25TKx4W4KFzswh0jYo68EQqIu/EPIYX6uxKhfKOucvtZK2Y3Rdc
wakJaRuWrBNW0ZbqwUiN9zGutmOWfhrIMfGE4KIkWLJL1bsy9s3R1obx4A/5Ji3DO8MIM8do+7tc
hN8HcG0tjGnuBj81OC3jSbSWhBoPLRUGs/qVtvvcLD0aRl+4u1EaphgSxZWnyl6IKH7ZgfrsQGjh
gv5SHXPv82fIBigF/XVTL6I+7Y6TYejjUESaNYCOLyocWmxCCPJctzAzUagCo+SFKxPcSzIWPCqi
KKDjtJ+7woVmawENbx6//ycj8m3mp/E4CDSjQNuJCgevk1XPwKhu19bnPSpGg+cGXAKgLzLIgpu9
H6cVRmOLba38AlZ4YV/NHEfcx8iuT1Q/EFyXgqkYvDcRU2IdGjavgf07+XxWbiJysv4+byE9KB/3
KqkrBcwd46FgO57fVfVrqiOzkS3cbzOrjiAJhLYQhZwuOWnnos1cywdFGQ8gzo3Fg/la0AW/NWsB
0iOEoot+CpfOdy4LMkvvLWM8DIr4iLN6xcLytrOXUIhzZkDagqsNGTQgc6U4qdAqwxos3HCjcqeO
tctG7lbFAoJvZtHBlAjcKIoCQG3JEqZ5n426GHGT+fm9Otwnvz99OoBthLLtRG4xEY2cTxX4DkLb
9jneS0bxRqEMkhb2t6ZRFiq3s1OFS8vEDkPyRAa41anQA9p144E2Ex91uybEf7J6+nR9NDOIDWi0
4xCi4QA8MwBXnQ+HVVZcQZEPrhejckYwA63iGnkzwcNtF4p1hRp+m/ZrMC9GTkWgLtbwYOFHXKbt
pt+A7YfpxBtRvqVDRqosVPh4ADHCymb+Q6Oz54abL7ofrnJFu60Se+HxMT/uv4xYoIyEzq20jC1o
nfykFZjfjpP1CGaUXwVPum2l++8aK7N9byog6A1qzWtZl+4CVYz3QKwvuZC5dUbaCgRC8Ong+pTm
P6isSlWm3xGE4CofBmcAk7Q1jKvr6zwN5zwziimG6pmK3gLgv2RXO4BRvISY13io+ya0XRZXxUaN
kuwub3t+PyRQtyF6v9TlPHcUEfnbE5wWhHey42qAM2Npo42HBAurWP6dGJeqRjMRHhzJPxPSnduX
TRwDIQITkMQy+zvDVrwKOj5Z9fn6lwVmUUbQigUOHcCczk9KONq932jJeLB1N4CW91Kf19xkTTKV
fw/CJYVJ3EHgC7LZw6Fz2+CeqQuh8NwOwPmC7BaAzSDOkC4Rm+MZDOrY4aAlxZbqP6NEXZUaiPh/
AtXhXt9tc4sykYBObQuTD5MOFxlZaGd+NRxuCHtZu0rw8vnvTz1L8BaAaWvadKhOAq2mNECHHIvh
ILYB9BvD+5HcR+H6upGZ9cCZmVh3DXDwIDN6bgSPtJ6V7UAPNtTCn3n17Sufx1GcLnWEQfIcGUFj
KrGgB4TvGd1FKIlcNzDjVfH7/xmQgh875x0exjBQ4SFZkQqjaD3beia0XZFKdUCC6l23ODtjFOXJ
KYpAqZKcz1gYW90ApwKL4EsJNunCxT7jKpEYA9uThnGBqk+aMQEBqayuBDvkkyqC2x4zvjCAJQvS
lEGOUCShXrNDp22gqhQ3pZMHS4CJJSPSm7SJAlJjHOzQ+CtNW6mVVy8cj3kLQP2jmRP/yAxCuq/T
HHULdkCZBUlXiJAQ//MnHGvxz8T0E05OoJKV6lAjuXbIQFyRKpM3NOKf2bfPb6hTK9K7kCYWGasR
A4mgeZJsQHx9/fvTjpFuRfQ/EtA5AdgP8If0fXDQZb1oE3ag4ZuZ7y3oiEVvxo9qXMJ/za4ISjbI
RUw1HblHUVR5QaoqZweh7FUdCif32ZJk7vRbL8fyz8R0OE9WJI1Fq5kxTFDttlNXxP9j1IObgnbj
K3P2z4608qLuSQRpsb9npDW2fugZ8dp/t5vVdTvz45mod6CgCpJFyf0SmyoD0jrmQaHvieLW1kMM
NYSvbDBcU/9vRPJYdqSyuLR9GLGqZzr66O4wFpIp80v/z4R07w6GqmSoGYCTeSTfW8NcG5lonc4c
Fyqgc84XdyK6t9EniKKxZKfPg8QC9N06KDl6Nr3A/7xvhCo3MlvguUQYKT9IytGOtH5oQfxsb2i6
a36xYHt9xWdGgMojwAgoEyMQkp8ixKhb0ekmPTTJvv6IlvI/MwuBIFtFPwfAw4BtSNeHWap2VrcU
GdWidTkvoWV1q3+e+8yGBdx/cCc2Yh9p10LWBk38PSeIs90B0mPtwrvlco6QZIb8sonWFDxa5OdC
PzRpUyRIQuuZ4uUk3uSpWMgEXzpFmECkixYhtFTjLj93JIHeGhYfFXKw+SPvP0x2TLVbEW/K+Hh9
vS8X5NzQNNYTjxUKqDDmFQxB5cZJAYLWgFNcBMYuDWf6FSdWCpMraZ7Y5KCZkLbSHxr0DfkFuiGi
N8p/f35EyA1M8TW6xC+60iy7MoIkZuTAoEpot6FDg7smSlbXrVx6RrQN/rMiZ1FyywcrIR7NByhE
+cbTJHfZNz9BXr8QQM7NHGrocL1TCv3iPHaQBgKlNcg1i7T0RiPmkG7s3kmg34BI9pGM3ev1cc3s
7an/CaSKeKFMqJfzlVLKwG8bre8PrGO/EhM+hvGFvT1rAjc+yOKga3PxDNb03IDKktFDk/ExXBvh
4/URzOxo0KuB5Rvvnum9Le01UdQFCQN8nr3EzW0V3iWfF6KAdzyxIEUsFNJeoEDT+4Mfx04jnoal
wG5uhsyJBRuM+ipwIFIIrIYWi3SSDQceDW4hTKcN9AUfNjdLpyakADgNLLPPQbl+0BE1itHrkAhM
llIPMwkepB3QrW4iEahixaW1CPJBJ22D3dTWO913M0i2lhvwnQWKCy1QOqwa04NU3PUNMDN7KJ+p
SNEimDQRJJ1v4aCt0rgSSJ3bBPTXNRgiliZv3gLy5ahqI6EjHxLfGGqt0XP1kAXvhvbbaP9cH8Hf
UPQ8jgTFDDK0FkIIJDktKSRKEhCtNy1qMUXxf6R9WXOcSNP1LyICiv22gKa7taHFkuUbwpJt9qJY
igJ+/XtwfPFYQoQIzTcXMzGeiU5qy8rKPHnO1SzC1tR8qBSPOgpADuKW6TkRV0l9rthhqNOQ1zut
0RvODZg6myBZj6YSJObez+DCJZKOBCn1zjQPZBanLJ3ve7svKJQidrLeW3PpLvgdcJPAo5KVrUlm
Q9K09Rwp8U82/ObZHtBiz8DqtOYFTxQ8IpFc7RU/lRkKHeXOo3jTBMpZSFSAVQuJtvfz1WUWyk5m
NkezW0EwW8xnEPvurMnGRYCo0gBZLLAi4AxeHdi0162slBy14aK8GpXUV6DeR+DsAHnKI1lZL5/v
wc0xoUqArAg6QT4c3ULJ8cpnWBcdutWm18e/Pv/9DQeEfYS8EYAuS2l45eNAJDGAuSOeojq7UsEM
MqLHd8i+ftXoyOtA6wXtHUDzroyAtNUpugTpvHJW/LyFePreC2ljmt5ZWC3L1M0KxD5gAWp1zrOo
dnzZ8oErRwAcJQQr/kpbIQX2fmdx9HyQ1lR6yBs3kDSLofEoOWX9dN3k5LoG3AV8cf8hfgZ56JID
RQOQhUf5e6PNmLZ1KphABIVobSq8xNy5fTYcDCyAJxqIMPAHrLNIemxNhphSATyypGZ3OSnhKCG4
HXy+x7b8KOyAsB/ckUi6r3PftaoA76DATtdbiJ5+ifowxdeZPp5U5dj252TMD5Z91PrULxiDgqC2
4xk2B4rIDVftojS0fooo7TArEPAUEcu+KXPhleI8CSDWyq+jnwAaeWNodWNMer+ky0sRgVk+9xZZ
y7LZK5Ns7XU0j+MvAOI/YmNQDMpsaKXIqCqfIHRqazundcPFIaQmUFhA0INmyZUbLcFamfCiHaKm
cg49SMMJmTwGNiQ9cfy53IkTN63Bj7qGg8obkMTvd3mSqKasKjZEdqEEklwV/GeiWNSKk0PGnz/f
iFvbAK8RIG3x+P0o2KTaVWdbAvswVRtcqFOQzzz1qhysCXKPAGLLZby1tdoJcwftIWHkIsr+WEl3
1b7qP3pZXzWvO65pazcgXQdaVhtUo6iRvp+/vs6rUudjHxWD31Oj2Tm7W/cDmmbRxo47D3Jmq0qP
LLJqYF0noA2UXKvZ+G2GVJOeJzvv361RAMaB7bZwYiJ1834UFrAJBJcnzk2R+r8TrfA/X/mt1UBq
k+AShVbCB8hVNQoJvE68iJs/IbbxZvcesXxinZz8h7bnbbbmDJsZhXGkOMHPsRqMopKxK3J4G5TN
qasNtJo72g87U7YcjPWd9NbKMqVvHvOuRCWbdLBizc6FRrIzOBNn6vDxROz2gTmEARWTgN52D9qz
QZfm4kmHXDoeqEvn+epiKojaAaFUiajuhvthiENtbm/qwfLdqfWGXlz1FVB7bfGzkMoeJnjrCIN8
TkXtAyHLh4c4l5oLkWAcKyJAo14eneHWtr/X0Dn5fMP8HcSH6XUXwAHwX8iJrrzgYEEtSonhKyrX
uEdT9G2S9z6ycpOXjeZVwsTZsuKA5dPBmQjUiF1fmXKftWB2J/V4LZzkGgK1IYB1O05sc3fhLl06
BvC6XkegLits18owA1V2qpvLAi3Us/F1ZB1IyyHrsBSXEB2sQTCAxbgmQJdTZKhXTAu1n5/P7sZx
R9IGNRmAw6Cetw4I65QkwuBkjFqtpck3c9oDCW9MElIOQDOYOIN4Diz//c3hsCqNMLfA91v6OZcp
bUgk9jieNg6goS9V3YWc8CMnghiUpi5HOUaK9mg7FTLNt/30qpsPoI2rRQCdrp09uTlrbwwuZ+PN
oIrK1mORTmM0su9ZdjHFX+9/wDsaPJhI2IGJ6wMWHlVMKCMk6hiZRtC6PvSnP1/2rVVBPh6RC8IL
cEiuBtAYrTmNrjVEie3Sa4d8S/dc70Y0gUcs9i5oN/BqVpc1ezNFMlWSdhTqgJywda/M7qGf+4y6
gDgWdYdmHiXZCZY2/NFbg3995RuD+piUImm1AS0jECqYX219oDy7t42d9/n21P1vYH9TPG/sqIYi
HFbDjt6Z1/GcHdsUBO9GE/6XFfpnZhW1tJokjMkZKySRUyPXFkpB1dfbj9HFBeZYXCBAIsLDvl8k
YoFVTnQIMIeMzuZl3D18fRCgjEPZfQEigkZs9fvGnGtt3I/RNAXGNNCOjHSI/0NCA8hmPMzRtmEi
bFlNVUeqvOUOkmqc30zxY2K8fD6KrdOOnB0SzghbQO62GoWb8lYtZSsjkSJq7NKdld77+VXc2Dq6
yOu5k1Ez+rPtFXuB4/J5q/sTzWD/Pn91EtUMyLlZ4vfRfSTRe8pCTTtzHsi9evKOobUogWxrS8vR
6IyT4bclLZ1bd/JKEynOL1cvoRaCCBjAIQzsQ+jBnN5UnLSWkWUO1DUydP6DLZQ7wX9YdwNAG3DI
IPW4fhDJWsGfZyPWfX529ZqK3TLQ1sVl/7OwnjHVaSGx4QwyQoHGL4u72r4ce7RVem19UfJLrdgj
DdxyXm8NrmKpVhetVU8wKEadyuyybp7n+fvn07ZtA6BJaN+Av3WNIVIm2wDYVZVQ2cJVjK4jI1Vo
h06Rz81sHpuFevz/mVkdm2Yo4hJgXuy22gf7HXIV8vS5hc39jPYMYDHQUf+BAa8Cbn5sE5z7plXl
RTEMzRXaX/k90cQQOn1h3abFZB4/N7o1ewjpkWgEqPoju5o5FcjWj+h8rON7TT3roz/sBRd7JlaX
f1cvbOsuTGj1c5LpFIlN6qK74fOBbK0PwrGlMQAEPB/w4dbYMKvqCGoC0KXwhboTuG4tziJBiQQz
Wp4/IDGcWE4xnwVqzl0bMHE5maieut9q66dTFuHnQ9myhaowRP1QdfwI3m4MYxSAomuR0J4Hpw0g
Ku67xo92mPx++HrbiYsuSFSHlqsZINHlY97EF3MtzQxKomi4GvM0aBROrkbLGG7A/LXHt6AtZ2R9
NSCHDoZHsDo49rq/qlOARVZH1G2cYTp03U2m3qI2cHAKflnCg+uyQ4tlQmPncZYBq2JqaC9cXvbs
VRXWYbJOzTTvRKYbXEvL+PGqwasSn7ROUTrcnVird4DjG2Hc214daze6sLwOOqOODAUoRhDY0lj5
aRqnormFG/A0o/MMpQ15uZfO/puQ/DBFFtwY0omgKV6/vzqbxQUkXNHc0g4I9Eu/ql8Ult9aImhA
UVHBYzdXWf0ypxWQvgOcnfBG8SvWIaItOFXaJCgz6MBZ85XTQW2okzsZ1e1FxIwt0Ag0rK5Tql2x
iAxqWMQmf3SdlE7zdd6jRParHDVPm5kn6+TEWVQN0u+AMUgl7pcSrApTQvVSO8Ri9HUt23GeG05m
6XOA70R5BuCyxT282cZx68gxrtDwMHTddOcmhrzgbBhDi0179Cobuxg5EBPUXIsU7YcsSJ4Mitl2
WCKudPzSadvmgHkaTo2aCF+A7/gmB2/8Td+5e/0QG28OEG0sjyj0PSEQWYVWJilMLUe9JZIO8Wc5
hnnenaTqgUj+q94UuXJk/oB1Ai4ffmiZ7jfTCb2NHPSvVR9lzgWZLv587uA+jGOho1cXPTlUWfHm
WP36NCuGVAsNVZUaWnhMFCk1smz0dFYbYYbS11f7SFb21jeQbJQOjTx9JDPF02KAOEAj+kS6cu8S
+pghWywtBSMkqQAeWLMydo1ZGMDIIzfXty5ErNgUZoSgazVPGq+pk7sOJAkhN4srG5R+nsrmKvgP
c7vwxqGhBaWdtT9Hv6WowO7VR9p42RkaVfKLuf7W7UnyfLhul4G+MbMKh+zR7gcywozOTN/mJc3y
588H8uFEL/2JSEIha7AAB9ebvbP0EpoWcxvZc/rIUs2lmo0YHzSXxtN/sIRXIy7cpU61Ruo7laX2
TsbaSJ+bx7YcHjR1uiOx2HnXbQzor6LpEtuhU2idomhRWkaXkdlEE7Dbtbgty9PXmeHRCoBeA0D7
/tpYZyXQRGpDcRI2NOXcJQkt1D1E/eYoCOiSIEH4V1jivWeoCs1IsybmUZfZkg5mNQRcK8vrKp7t
HSe04SbgG8BujvIh2ojXO4AkzeT2NW9R2w1m52TOx244juV/WRb0CABuicQU2ltWA4o5VxsrbyOt
nRijs5aJlo6t5hwYcbMdFMHGkHA5LZStOhK49hqgGiN5jggHQyqHM1o3zIIHDI06ZrxHnrNxPtG6
jEAL04ZNvU6FzKKUk0LqNgL1zHgq3MkN5ypzdh5F5oe7EOQVOKOoJC+NhohX3k9eY1fjCBhvHTUI
TOe28PAPVqJJn1Cj8JsWnlY/xeWhF9xLZ8hXUA0KGsCxOKHmhO50bpTIYcxLgatzcq8hgZUGoIMC
DNKg5RDm5YNR44cc1DxpkuKeqAfopp1J+seMiUew74Y7R7/Ist9d7vf1hWnfprYfG2hupoURh5Jx
r8PYjUNlniYlplbR+E1h0NQNsNLegN50Xf8yESleISjRLsVU9GjAs7yfFi0G4+SoyipK8gGcmc+N
PI9pvDP5H/fSOyPrs246vCxVMlfRxHpMK3Qm3OLQTekFd9Xj5x5y+d53Uen78ayTkPHsqjU4BKrI
LYCAqO8E6uej8h2qSZ6qoCVyeu6IvTO8jzv4/fDI+zlMuU4UqyRVBJUXV7Opou2t0qYFnHxsXXT9
qmv579nlTef0sFD/aS/KnZO+9+Orz897h4FaAT9eEIjP+EN89/mSbK7+m49f1RohlzIWXYYlUZxz
8zBZxyo/Gnxn3T86e6wB1HhRN3Xx979vgTdhYGK5SmJ2ehXl9jlpL7G3LHMnj74xT0tCGB0h6gK0
dpZxvjHRMdS1rDytIhV0nXTYE/zc/nnUlwFCAgppDeRu89qwdKXAzs0PQ4Nn015eaPFwq6OB7/9n
YPmAN99fkWEAFLGqopJYh7HUvKFKjzy3Q82KL6ep2ln2jQgT1CjoQEDlHw8eVLje20szYdUd6maR
ngbtaYQ+FTln2bmw7pr5YnoovtzqAq+ObO7yNAZ53YeIVo1rR+bjiPEV8cXoZt9nyZ60rGhoUQ0q
zaz+9vON/RG0urK4mlHdZp1bFyp2hFs3iF9LH2+DG2BZg67uw2xQw2Y0ae/yw2yZv7N23gk8P6KW
/n4AmlAR4oDHZM1oUKdG5yjdUEXmYEdIxQQGOGeGpjjYo3vo6vqxRrjgZU5+kyqqp7ZFwBPtpq6b
w+czsXH6NEhSQnHSBJr+wy0ihNtZM1HLSJtaADwiZRjR0ivo51a2NrCOPg088rSFJX21ocZEyV3u
2GXUxwWNyU2a36XM8pAP94w+3Um3bBrDwwgsTku78hpipGa6MldDXkUtu7GHjlb8utDUUEXKdkin
nfnbcJHglteRsDVwZJC+f39U2sKSVd3h7GvlD+LexUk4Fwc+ft1HvrWy7kRIajy4egtDSk1EO2lC
p+xHNu/1IWzshYVmE28ENCMs2aH3Y3FmpI2tymZRwp7G5qmovhXk2+cbYcNVvjOxOneQP7MLTZos
EurxN3HD/79fXwb4xk/201zFaosBMP2xwpIbzV7adGO5333/8t/fWEAkCpnYepki+XMernu1CvWq
QAEwDT4fyp6h1Ylp2rYdcZ8x0FLQVPcTQBmLU6Xv7au99XDej8dYUM0FgxlrFl5R/FJixF2uh5R9
YJcvdpMhuWV4jmxCZpXUqkLgU725vnGF4pXkaVAvVVRwLeVS60JemDSvn/Gk8uRgU9ctjugdR7R+
4ZCGjqCaZidSHUjWP8zadHAV5rnkN2hKKCue8kW6XDkywgILDI+25ieQyswhxOKYv9ThsWB4aOZ3
k/oC5WtqpaExDIHRXpn1nq/amBKcZ6RWljo/4BerTVSIkcRlxXiUlUAA8cQTxtcfTn8JU0DAT5am
/XV6szYnxi28yyKijZ6Epsa4h4pdPnIVMSypyv9ZWEWGyYh3bW1nPKq1B2Co5vhJmjs7dHue/plY
eQvRDxDWbEseGf1L2l+2zP/yCXg3hMX+m6M29K3K1QK/L9WrUoaJc5rmQ9LvXBbLBv9solarjc4l
MRoESwGl8Asgz2hJgiQOEf2gfnRubXfnxG1cTkitQoEeGQcHGY7VudYKtQSEj9SRmVceT0pq1xFx
g5zFdNC/3AFvYp/hdkKHESh0AGp7P4Um8jRGL+M6yjXQgkB3fLae9UE/fL5QmxsBIAWwgurEASrx
vZWJ6HiBJpxHor/MbdrvoeU29/Kb31+NohV5U05mzaOivM/d2xZFxC+XRZeJWvgxF24YvKZXbl3I
YrCdhmCvVbNXi7uMPJYN0ARXfNqp8W0O5o2l1fq7g5FnRazxKIaGQ2aLsBEXtfj1+YpsbmoLhBpY
9IX+d3U0lbxbVLMszJhFlzLTfGQaJfLJKLz5y83Ef6fun63VMY2VUlEK6I4Bfg+SkE49oKFkJ1rf
nrN/JlZn1GlZq80dhmPnA1Xi0EHFZ9xjMNwygrlaXjyI4rCb3+/iok7yKdddHlUzuAtNcDMKN5ga
d6d7fNMMdFYXhBKgpmvZtCHnsWMUWRNheWicIDqVZcCV359vgK0juVSogbFEBekDw6VdZxA4tkqk
gUsEi7GeQUNrfPjcxtYmg4NGltnENoNk4/sJw5+nPGsYRoKGYu7LKkgqqkOSYb5xsh1Onc3x6NC1
w37Gnbne0A6GYVR50USAQ+nKd57uzNdGtIUR/Pv91Sae05woc5w3IE9XfGe40PJnQ4W4x394mryz
s+yON3daE8e1GquYM/O+kD7a45MatcrTvLc2W7cM1LQA3dcBKPiASG/iYaqSKcV4cvYTb83LrIx9
K2EoQJMLd053tsLm9Nnov0IqHW+HD/EMT1MpBgxLbV+Y+qqpNXKoNzPKxl/ccuDMA38hAiZUREEv
sJ6+Hs2aZsPLaNacSxs+TUW6Pi7vZSyg16dc5Pou5fVyeb2LDxa6a6wZugYMRFPrFrY5LsHmow0M
FC/tpTk2tDNUyjtUyVUouQ/PnWldApKKE3Abx/Mlt/QLtAVyOyznKuygv5cOd1MTqursE5z0CtiU
ludUmsl1BRRs3kFj2kwpSyWdORCLU+HLHKEuAJ/OiF6zX1JTqUQZb8a8sjMfkkA4JRKVV0lxrXWZ
J6YnO3OpET8kzRDEzY1I2Ikb5p02djuxyzK9H+YC9QSkLtAd9OEUdsngNA60ryLbwAhiTg23pwP/
8/kifzjry4yjXQMREsIJ1L7fnxFLdHGGW5JFrf6aOWkAkMhONuIjAGJlYhUddyKBpxEZi4heWD7y
MH+ssksPTmcYoN6DuESW9v3BUSv5iHQQpMB1oztUpWNCv1ukoe10rT+2zeTNmcY9YPh5kDVDdrAl
sMCjE09QTZVuoNZgev98csAMsbEjMTnYjOhnsYEpWV3upSOmmVtpGUHTM/VEkf0yrOpSnZ37MXN/
NkN8mMn8h6sxqMWRxsqmi1g0R7AhBcPY0kl/lZVOBau9qXOpZbWHVO0OxJaHfMHFmKIM2yk/6Sjs
cTsOOcuDCdRJjTJfmq7wFiXAkltoGYQccP4ouXNwRv001vOlO6qhVv3QRgtaLeYlJs5rND3Iuszv
TGxv9gz0FFgNLYCaypMaF94oDV8tzQAVJpA91+htMF47+WiCoW8EJVQFcGLuqmDpq8POcfGWqW+n
DsTfc0G52R1mLfdHZ/BbUCNNEA4z49tR0zH3v+oF2mgRzyHiUCcWde2oFVAWc1sgwzitbQ5598Yf
0KmVdQat+SNXf2lafy6t42zioasrf2yNBSagfrla0C6+V/D/9d1rnwogTIxb9FV7WZo+yTgPIDh3
SjRxkRCCIhMLpIPQXqSeEeth507BPKtPtZJDT2iittF6zgBlCU5bXfPJXF9BYjEwkqs+Aeq+LF7T
Mj5PSEKOrRpMHfOtefAshVzNIDtBK+c3ZoBXYygeSc1unEnQvkdlXG/EgRTkmdUVqlLiko9/dOe6
Hi2aTsKr9Sc1eU6zkTbV5MfJvW6ha2FiFBS0tFFBQjmOYBeaoVrd3Rru4JEe5clpprpm3zdoaSTF
H1aDkbKrPaTxIhWsojYHuWFJUaWlusVuGEpjMWB9aat5hD8QAiZ75Y+W20HTkavYFsHkTJ7SkZPq
KGgrBD18bR5UBdRcQwVaavtkZs/j5B4sUR0LpA1c7T7jAn3wht8nnS+Fdqis614+kfRbxR5b1IIM
QGW7Fl8qnsa08piBEMS6RedGkBScdqpOM7MG/uEmq1567oB4kR9ypXucOAg4oXvl9HVIZBa4vREY
XXzA14XSYsdq0W53CM17oIhQxstS5WpJXBpp7RNDD5OKn+2iwrSSoO+B2+I/oYb0MEmH5qRCZwM/
zn11WDSF9BZgR24FHUS6Rwm1FBQth0leuM1LLO8aW/Ugd+2RMfGV2bpV7O7QjvV5lPyYloI2hupB
mMbT9dSbKyvIQAzQSCNo5sQjmXIh+HXZ9xQyRqiGxp6QD0UxUqaMB7t8zCFkgvK6l/OfCnnMnZn2
0+S5fXuK2W+tV73c7QNVAeyrLII0I7+SMj/b01NaQhTZ6b3CzjHCOeBO4U8t6K8tJIht0wPxBp3z
F9fOfzBQGy4jFYPjg5EnzGQFDb/MZyIP9PHBdtuQDE6gK9CHHQccJYaYt8Qt2Fc0zfnRIijXarVn
dFlMSZec9E4Gk2H5hRSePdbmt9aUipfxeaRT3+N0ITbjyK/WWfCUBjrPvPJOOWmSgXLcPDjJHbcI
ZWp9hGSEb04vzWRTB0etsVChLV4srbucTYd2CB0qHKspt1HP/W0jmcXQJcRMHdd7BmAvxKDMJEAy
8XpwE69pZgoeT5o2djgic9VpnV+206HK42hGXIDfs1+GUvVVlJ/1NPF63OQy72k6/xjVXyUhPptK
ZPeBorJKnPmc8jb2zDql0m28QoZGpvsm+KQq9mC3lddJgvhipFqp+ZXzC5oBnjbAk7okcJTZi+vv
GRJhPQM8DB6WKvXrpKoHa7we+vGcqzmdcs0vUKkdcAvM4kXUFW2NX8jQe6w6V/CCumKdKzQpl12H
2jEq1fqN1eueWibI8DlUQedq3JinBS1Zo+s9H/OrBG6GVT8zYvlg+jno4s9I7DAx0puM2VQXQFVN
qafDI7GGowkaaHlwZ9eYPz7HhyS95tZ4nFLVGyeU2AtU4c1fffKn177lJcEell7fYMgjroS+D0Ai
dDUNOJfl4Au7CHLQNsZYsmJ0ETQnVE1ucrgbJUfPqEmN/MkUpmdjNK3anGeIBljYpiaPjxa0kKFU
BaXEObCg7AQ0GMWFBvTFM0MTlTa6iLbgBo0E8aPAiai1c19mNM0SmvPiKmmSMG1/9M0c5IQH6fCg
D/i3JOwLLWiG71mR+Hn9O4FcwLCADorRKxb49oQqHY532SJbyQsPPR7f3bIKoWl0qB3LUwnAqC5J
/Kq8lZBZz7TmNFcjlcXs53N2bw6Mlhmcqibtuw4pQigJ43KOj0AR0QEue0a7g46zY5fJNcOMJgZS
pu03DUcxdXmo19+b8doQ9dlGsw26rmmXaH7f6ghBraACqFR02p2K5hWoyZ+aMQ4Q4yJmPaCv+Dxx
42A3Jq0zE/3ZfeCkxqGzsChDfbT19IxELMMNoWhm4HDhxclwULkWZKkeuMIMa6H9kAq4rfU+6Bkk
yNvXZTXmLEey8zt0ai5Zr3kouJ0qznBIvllj4rFyiJjZemANosrUXIzkZ01sjxP3ocAKN6Og7vyY
IqKahudc5oHU52M+Kp5i2MGcRjwvPLsCOES2HujIgwmHRWXy0WhsTyrzcaqQim5fq+x5mhQc7dfc
Ki+Ukt1W6NVVBgvukJ3r/oUb6vWIvZLYmte6FTgLnsZ5PlnzfNAa9JmkNkRl7UvFcr1e/ASOOgDp
YDhpVU5bB/ERJ5wSiNaoSRfIIffrVlKR9QcNbcesf1Fxe9tWErQI9DPzlhMCyIm86hkLMqM8E805
JwDqNNYdHxwKLKZvCzOI5RzUJSIL8shaBUaYl9kttRFs9CgTFs6NI4qHxnhEwByCfvhQ52aoDBl8
Gdcj1+m+tehoNbrXKr8VYgjcsbmoS43O409mwNkh3d8KAgeX0CTRgwnOrk/VH9Axp5WZ+WZ1b3Pg
ZdqKLs2wEzd/zlrqkQQMJTZisnRA4FeA77+55Mrw6OgvLhgsQHbsNYX9u1bd3/ZUQD5WHszyjwNN
TndEINi0CLaL0MxSz0zZMU1xfSL9xpa8C4A9bfNjCfYIIprKyHzDftFKVBYUfI50L5DfvqwTcmgV
Bg71HFfPuXN1mhSvWYUbe2CHtnJ/ciZe0Q56gUyePqSnZOA3qK2eRM6viuLFZo3fFvZBgsJYadyg
7M1wJhKiRtOhzKxzEwtBx1Lxu1QJpza9FC5iyKw9u1UDHCn4EbpDrCACs7LAdFJQ6yOqMfMjMK10
7F2QvwIvk1i+0poHRbWuhPE9nY42WhOaUrlCzdsrIdKelZmnkdbnrnxqlBxYLeIjGoFru51lFrpN
FZQqB5w5p27a+5w5B+GOcOtoClYLXxTgqi+yoI4Rwas8RBtR0Et2EL2g3CWnivA7tYwP0rIo0Be0
lXfEGP2+yT1HLIDv7y441Ky8pnJW78ADedElCFGbm7K/1tUc5a0XxYrhv2aPYGbTiR1UxERoK6Au
6CKrvvecrINot3qo5paqA27w1vBG5npyhp9WOx96xvjz3lM7J5A1GgAy94CcYVSJ8oRkaDBw1cMb
6tSl9Ql9wce0IZ5u83Mn1BOgI35jmR4uKa8RP1JLDyyg5kEsFymkOCuGE5h6fVOaIpDpfaXfgMDC
i22I0ss/te5cqPkvUU1UzxFB6faN6sRIHXY0tsfTmGVebSVUNmlYo0XNEAXgYGUwDsaJJOxGqeY7
mfWewkafDcZl3iUU+ruIeLQjFouq3QAPkXhJyz21Yf4gLbRoy99yNP2uZEcHWh7SLT1d6ggVcsR/
ySEF0SotWyxn5h4VXDs8Lr+PTD2hJ/5KS+pA6fklR8SAgzv94aV6abj3hlJQZVZDINx9NDxbePTd
6L1Ga2lfduVDJ9gFgAQp71Azwy2Kx6lEHTrvk5PhvCZg4FI6CMEQdqzj/r5Py29gXGZ+PHU3ogUe
bsgeZNKEc8p9NO96eMQGzhQHRoEVZXZgOJU/gY5I6F6tggTaAnW6Ynu5ZtAcd6mLG93APZGM7MSG
+NhiYNXkUpbfuMMwIr/Zt1ATryWek9Ydk4YS6rgj6xLAznQMcUaiXNjXaB25Jwl5YX0XpPzZwiq6
Rh2Mo+nVOaB4d2VaUK1DsMvOVXOjgU2omm4rN6cKOLzhfFUMu9TYURHyerLbME+N6ym/b9QnO7kT
4+8KtPeuHMKE8WNVXzs1Qu3J8fUaz8D0O47Dhal+7xJBNTW9znP+IofhxsG/D7x+1Hh/bEo7JIoC
Lezim4WLsOPVK1jKPTKwMJFO0GmPSlx5jvIK0kI/t8TFoLd4HGTWjSmm76yJvTw7c6MIARkIk/jP
pCEkR8+aZj9rQA7lueqjdy5ou4fU/CH0LhDVQ2++Cr2lZMYrpYyK7Kp2HX80LnJ2TeLLVP+uY+hN
Jx6lqI9oWgjN6dbGBFj4aVcJiqQOTdYEVWqCFqm/UAlAx3hNOSaKtrryox5vcuyPIXdoOyIqNfDh
TucPju1XGgJf9gS5D/QGSdoXPyt57p1Xs3xu+UvWT3CVmifiPiL4YjvRDuWgBRLYIGV4JoNG9Yxf
2iAsMJThRUJS2kdYBGGwvc6vvXTRKh1C0mZWSVIiKaX/kd1N7XwVO/Y3V4SkM9jtFqzOCuBhD0U5
FujAB5Phz34qaK64/uc5ne0R/M/CGmOJZ8HcxTMsFDF2agZ/IJ09PZttG8DELGAj5OpXyXogenoy
1ilDsn6gNyoYmT4fw4eE899Z+vf7S7HgTWI7j+M+52jbifDySVg4OocYT/aztgOb2hvGajFUPZa1
SDAMUb3EORJSO7nHj7iw9+NYM9KIujWUSihV1BfKKatiH60Wwaznd3FqIKtgHZqUMLzgxiBFPBy3
ezq0mylW53/z6KySn7aOazvmMZBwzc2S/iDdlTSrncXanEVwC6PKhfIgGA7fLxaYJ0swQTMWdUuF
S/puXhw+3w6bw3hjYSkYvNkOldFms9q0LKrHn636QsxXdZdPYs/GaksToYzdJDEK0tm0ZZU3ZC50
3O4/H8neXK02NkkmYMBTtJqZM0I/vOp3ShrLTHzIqb+ZqdWO7nRuN4lds8jJnwq3DAbj7P4faV/W
HTdvZftXsvIcpjmTuKuTB041qlQaLfsFy7JkkuAMgOOvv5vuJJboUlXb/dK9vkgmhPngnD1U90l3
YeNcGKwlgKzo0zoWFrqROOlhqHRvivFegav2+dE6eQz87M0S7YwSm4L8FHqDwoxlS6TLCwQG6R5Z
ZZ8b5tP51i7MjbVI46cUMiOiRqf6qb1mPA0K5v4uq2s+D4gNyAaMxsCHW9wuletKkgwCxYh+NyGc
zfX7Qn05343TS+BnG3M332yWgbR2mRpNeTSrFyavFARXcY6ssXJJNPX07PxsaLHv41qteRmjM3HD
PCjYr5PaDFHV8NNJrLrmtwFCi7FbHAI4eFSNz2NHplaANVrfNlq5Oj928/b4dfv87NJie5ZJrfa2
gTYmrtw4eY13Qx8O5uek3HcpTCrpnaNfWHWXpmuxY1sG2Vbm4Gwzc7quhHkgCoCSyBV6U3IJgH96
24IBCoSwPiPk3y+NsZ1qpEVxrUINqtWjtFv9tsvWj0n62cJiD8XqlIpRwykKL7LhRR0ieelMOLVL
dVRPVSiWndDqpuUQVxmKFUcKw+tsqj2CjMX5VXBqmGYHL6glQffpF4YQHmMxsUsXFxoeCC0EOuWc
JmLahXvzUjOLxdYLp0ooszEb7M5S99wRvtJeOKhPj9bPrixW1zDas5oc2iDWdhi93P6DA+3NUOkL
sBblKkR4dHxfOt8cdm8px6r/fn42Tm2Qt00sFi2xYzicp8DI9oXp6w3ZC1ycrfK5T+oLu//kYAF6
DejBTIJa8jrqotBjSMQh6uzvLJgadt0FVZaTXdFxThGoR0IXbj5R3xzNpJMKxNeK6tjWO1J0ftIh
4UKeUWW7sLTmpbM8x0B4NMDyAB1asxf3TN9rLrKcGoIZZ8dEYKWe8jVeGV91/Xh+ck4O2ZuG5p+/
6ZGRsho+bGjI5SjBeMNv+5/hPIFemTtjJubi9eKOKcVkZID24zGjFiEkAlEsPpbl8zirzCaX8I0n
OwNeIB62wGyh+PS+MwCjZFpVkpm+5dXxg5O/nB+sUxfmzDv89/fn5fFmsLLCNlJaztE4kBmoERU+
yBlZc11n4fmGTp4sbxparDOz7Y08tdCRCroKVXwLKxOvSn4XRPVjan72ZnF86alLFOiyojesfBic
6sDZeEm44URHoOynOSDdAwn0CyU0gVhoqvR2dmRkQm5078qdtMMc5Mkq9ct0rVZlJPiTxR96tq+d
u3Sy1j3/XYwdOqoaWBLQtpphJIvRxF0ELZp6psVhCTrHFlahJP1tg4BFI4vRbDOQLacOzMjcCCA6
LX+bOLj4/uIimOqKmiUIDUcV9M5pUjytWv3+onszTMurYHArmUsDHCgTNWRL2H4Ko7LKkMH/rZnF
dTBBUMJ1FJAIKf/WjiPMVOyQNcaFzpw6qdUZvukgYHdAJXu/VZnqNlZng0XYiqjpbmJrzShuzwuB
xvyV5TGtwgXRBBn0hOuMHFGJSBLwmGBAjMrEVweiOcMEK0nFuzk/aqeONoA3ob+BsA9mHYu4DJqg
vcyAkzlOT0COII/6B59HWAkwnWvP0vzvh6tDqMZLqy6OJb1BLrG2/iRWeoubW8yHavYaJ1TiwUlW
SI6OAv5rF6YcFNoTWCig84BzBDh4Fvd9dwHof5OVdGGdTMojO17nt38rR9G1Y4d4GYthQFkr9TRc
crLYs5gcCPnCq2pfWCh5uyjqxnFgK5rvFnVQGCWqNkB59Omrnlp+YkJmhrODlv2o7tuPymRFsgLv
3B4CYTzo5EkoEGbVzKBQAEJQspUCEb1W1oFAkYQPxlpLigcOOnHiyHUCxc4kV9dKmh7KClVrgA06
/QUUFFR5KNJJz4InXg0MC6rOqCmUftzTI/C7HrddiRrKE3yDAbzAcSZyP6bMy/F8z1QalKTx1Dzz
hb1F0TOKAGs58I58qaxs3009TNiHFU1viE7XBcAPRFG20gbOYIBWTqxtU3WbcNdvlCo0DR7ZsbOC
tIPXq+mGYwATYQajrQaDroVJrHoFELjI4O440BWpTAO1MqMMnPNG59GUTP6ktCsISa1i1aLg2auA
QDEbQCALRTDmaMKDBoPmIWxDlUHySC3bgKITRMmvhI3cWgHcFNUCdchCacE8s3LXnZ095aj6jfZ9
NSXmRvRJAfEmbgNGiZxCCsJmLHcpq75ZdLJ3IGcFuVJ4utoIv01MGFCR1tyYKF2tSeYkB2NKvrj5
IHyRiFcW6zAIexxNss1x98bdtkVFNbfcCPDHwEwBIFPGABtxJwAzalrhl1q+QoZ8M1nWk2grwG7i
UCQUh437BcLSYYHEesZhTY0ToVGaUM9eS1VdFcMMJyw9Hbg0u8aUpca9Jvp1EX+COvlOWv0KyJsy
4ZEJ7uWYNn49QkpAqICoYBpyIEQxUFGDNVPwNXMeNXlDZLyiIwEoSEEF0gpikwdupm7a/JnX910W
306dYqy00S/1OuoAsytLClCBGoeMm1sD8ldwrdyX0MnETIWVM0VYVVeE9dca6zJI6bGoKmq0qPk1
Svd2pgCD5m5sXm26VAlkIkBgoV4f9z5VxEvqaqGGgnHjlhEB4atH7QTMhk4TPh3YPsmqsPiWGo9t
/2jkK0ffYNh9YkQsaaCYjcqtPoQ6FMmgqpqogQWZDErDON5UZQtUCayXqBmUpb5JrWcCZFXd5FEq
7ZXGgYFl6WdLn6K+s7aKpW/6tPIgGRFUMFSx9W+M+KwDyMjUox5VddsbnNbwRrxTntqk0DGxk9iB
7F7AE7kzfDDSqm0yIeYDgwoVTqjoAB4GJJWWyCqyWqhLMIECrYgp8F8cUzqaE3ifvO68AUmpoGE9
3TN1aKPMbeMdkP5DMNgNzoIUcF9dyb6ppZpeFRCwRD3ULAOicd2nnWju6yFBGkvvmqDuEwDuXOGs
pgH12kzpEogn5tam7Yc0zFgOm4NprEAFz4tool3+BG9rLazSggM4o7W3g+kqkcIGuirHwQnLbOjW
ZQ5UQhy7ld/r2RimKTS1DV5TwNiohvq+GDfS7Jg/4dQKsWCnUKRuGsYsMwLp5gpgOFm3Qsygrjra
AndTyMqneE94cVuagdv3YouiNT1CfEtbqZQEqrAgM6Z3nq0pqpeYNfFtR6J0CCKRBwnvPaLSW6cE
wCvPsoB1WPVAM0sU/JNhhlxBxE2C7afn4uuU0WtXgiDO6nuOQNLvNPtQq8oX3kusOM0GvYnHwC3m
BVTKh+80HlFSVfdTbwLzbu/jDDVYzXyJZXNTiOS1aaxHSosDr+z1KPLrcbQ038gx72MHpIPicBvi
V20Ib47IzNq1ozmw7K5WRqNtZ3FmjzaNr7rVDe/YfgAuhJvQgyYkIsAruSgqD85cpo8DKLGFzGKA
h+WbDjdOUddrZDOuQNLZKyaEJGMLaAk77VB+dgpAGsfPsmsOIFf4XCObrsUykU3U2M5t24gdA0Cr
HIGpa1wjsnEh8Sl9TgBbSrLkWijpxjL5vd2g3t4Vr9RoXyHzBShf465NtVkZXXFbTpnhwaQ8zEv9
wbaGTyZzHxtHhzRe5uziSQuhSrbObRkBtwHc1UDuUQDfjEOHYnu/SlrFi93mHs8JH8opK+mgckxS
wFJTsnVTJ1JSbafG7g0094PKqgFm6oGsQ5YGxM3OR4nK5+24hb077ujyS23btxl3cEDyFSCdoTL2
wMoba5sAXl6VKoDIA41kzbVAy6ZD05abtCyvWsbhlmKsXLO8Mu3+G6Wu4k+y3kCyAtpHNpYx8Avf
+xJ4li5/xIECgHTxCvXuG/iR7nuNBpBVTjzpxK9p4Qaaox/6OL9PmuHeTtJVwvLvLI23tlnvGRkj
hGr73gQejg7rrEZM3qM8U/V4W2TjbdMkO4ltoDpiMwDMoZDay5U6SPTubozbfQnUodbogcayfYbL
t45fE4Ws2wYAXcYB6LLvIdbqE6CmugkrhRl+agAJrQObhcC/oMQzOhqiHg8T2CGoJNDYrI7KEpw+
VISZG+N/J76WaV4DzJBR0WgOPDrd9GA8g2E3gPcRK86KILOB2CqcIO56cMlNGw4wRsir12RAJYi4
G1FD4wFEB7N2tj1w21ajPEDUEwAc5UBMGZWcPQA9HyZuv3HVO7tUo6RlXkyrMKO9ryjWhqK3nSte
EZuFwgT+mOsrNgOf4tKXMV+PVodrKotyVXioVm5tPgE0Pd0ATLgnfRsobPRs6BGIodlqMrupiRMq
eQ13nwpoC7p1s/bKsFnQO5hx3oZqBpZ0bvNjgWVkduKgOEAJGS8EeD4BUGFe2fupdPYtS9Y6sHKl
VD1Y6wW9WvmCFoGdf8YN7cGz7rYpAXtLdCBeEQelmNHCsre21ILWhlmmioyfjSBFjCgMYulUyour
pQc9S/d6kwCrqYVy4KFpfsVJxPHv3TCVYs2nJqhY66PwFtRGC/wrYN2A1QJYGo70pSZAd+moLynA
y7AySnFtGQomZc73mvIR9lneCKJBXlff8O4GOAXYi9isrwaTrTqtfhoAF5dqctcAI2zXkw8em9eB
U1yXeYC5iYCvPQwQwpxUAC4IkD99fdc0+B1QQiGOhosNHS4AbK1eKmcENvoaqLKHhiHqaCdEgQ+s
vZM9AjONRXpNN4ArbDgYq0ZSVlj+5tcRzgVQ4Qsrju2b8gCmT2vWqNdTLPe9gSvVuu+AdKWQZtRn
EaHBXls1zrw2W6WOigRh5o9ls+ZGu8ucF+a0AOh8KZTE03GXIHr0NK3akayGFghwIgw1bJaonj6U
viWnKLHAXZfAQuf11o0RShRlCAHJALCGwIpLIERycMchrTGlnpFlx7zItzDS8duOgBQFKKVaflEp
0B597pcTcOb1uAclDEsu9l3CQGxngFzl4cTIMTbUlVV1XotklpNjOjXTVwwgKoCsLCE0qGQIj5EM
MMYkMqZqh7scSTYjoL16V4jSE3pylfLmLtFNn3A7yikwdWkbcKb6tUlWriMgK55fQzZorRo9IIxa
QBIlpPUIXK17cOChhFMpsBodoAt2ZyaAhLv1Rk53Gi2BgLU85D8io89Xo2Fdj3q/AX0WZyqQr1Pn
gXPjDXqzA/D/mMFTTgJ0Z40uoqU2MGGXwGv73uyKvVTUQzvRYEoBi1cRT2vKgwC6mwwK+Pn2Q1eW
h0xlISvSlxKINNm1uCNf4CINgoXx3PUI3TolKnQ9GrDwY6vHDFVBmQEdZzehrKVv6o2fq9YqVfMI
TzuPV/qaqCJUMh50FQcx5DFtnypsIS1OMRfJc2xlgZ5J3KdTmKj5zsqyqCTwxZg1EirHd4FQ1xNt
j6Adx4ruO2AwNEkeMhctju4+G8lN3wIqB8+GlOAgLuowAxOBN2ogNR7Qog3iEpIHI0UshFVcZVeJ
RSOjs6I+a3yBvZE2baBZox87/TpW5bcEWGeY3q1qVm8sQO50KLUkg+l4DdHXI4/vmloPa6qsUqJG
AJLsWpJGdloBzGTitxIHICCjZIig6/Wof5aAbOpAEdlO/d3AzddInFhZ6asZ+/EuNCoedQNqKO43
k5Se2+VeYqm3GcQSPLU01/Fg3FqgxKRFEpTITgyQS4PElZc1UNAailU3ODjkxzCzM4QpdZRZeUCV
7AmFJh9Rv59T46slGi82oJ1SlxvC3dDFQ0VLja2Gd2lu5ghUR8+yIU5Tzdc38SAQFU4DsHCO9DiU
uhACjZ6JvFIN7yXf7F5TddhWVu5nBMwMLiKRZ8AbzU8EZ8K+B/sItH6hgANhNbd9bu6LaQTAXl5N
TnLn9D0cXnH1qZ/TcvBSs8d1wfaFmgcZw3WSx9tmlpFJknDMxFWmcq+oONCl18qUrBJX3poIldTE
2WqTDtgdHpNOHNYtXg0ESMq8vCuFDHq3XTH6WSEC9Jh4i9LeTro6dmgLMCWEJ4FPFWD0OAjUWpqG
A+g2rltHRVbtuzj1OehqRK9Cveh2Ta5vOjIGgEeBn8jQW+VLAdS6PiE6xBOyg6yEgohen0G2eOEJ
G6h5rgRaLTynBTY2hwejogCcnIAuNLTbNncBmHXXRXEj+tTve7Kxi3pFgRPN2OfKalfgLYKiJP1C
z3zAXT1DIossDhnFLc3ybe1CR7rX4bmuA0yHDaxrOwOovgGQurh7BpvNG0HsGA04Gehi6/A+yOvX
AmBRAL792O5vkdP1G9kjJ/LYu0nEKxYKoW4hJY+JBVfHBOg/06+IjSS5Bu+6QsEQQY3PNjaJMNZV
RzzG2Cq26y8ljwOozoP7ZQDFOfjQKAjy3gaDqX7VxzHqqzzKcxv4Rzw7cccwW19DUmQFiV/coQp4
xhTvfy3o9TGw8S7WWL0FuhBARCfeN7hk8jhBimTcyxqBY86CHLELNVss+dSzJ/j6SAkOUrMaBB6P
xuCTqrjqRenbQOyOUPMFVs4bGGIm8sWuwG8E0YkCj0WHcmd1AKKmHe7Jb02ffm3ne4jqK4g+ZwB/
P2Z5vppRzL3CgMvrNl1hbbmlR6MFvCOtvA448s7NN8J8KmuBbAlQlHCOANF8lWfYUz1yDIWLlwAi
hEbZKBK41PRzkeu7ruujLDVwQ/Bw7JOoHwn4GWrYA5nbJ3mUZJ1fVJPnTO5V2TQhY3hpQKmFagw4
UH1PUrAQsD3rXESGLbb1pHrtpPmWBq5zAWoStzYOYsiapLvO1SOrVLDu1QuZ4FPZU5hNQowCjoMo
aS9ymph5MymAEwUIzfIBv/fh/gVw4TO4IUZx+/sJzrdtLRKcjowbeHX1wDq0e73Fy9OyLqRQT5Q6
kHT82Zt3uUftb2DodmmboYVh+ESNg5Pfdb9tQo4awNsmFvUnVWopGkETRdKARPCVXOKJn8oyv21g
kaW1k0JQvceMzNHM5NWX4GynsvJvv78oklhmZsZON48RclPdbWUF8HwRl/wFLrWyKJWoDBpu/diV
R818bfhtLXECzezs4fn8mrow40ugZl1OvV0o6M0cCzS3XfNIzQs1ugtd+YFPfFNxNJAJtB2o3x2b
7xroH9VeaQPdjc7341Iji33oOhlu4xGznlNo4Udaep1zAPz/j6O1KGlPRSkSPObKo9L6yD+YlYdL
5HxHfgzHsh7zZn1pi5lvSNFaCVOR/+eqCSxjhWO7rEYQt1wjdG3RedB4AplYScEaY2K8giiS4kEh
91Il+vTSQK3GhLUliNmLP8SAMgKFfjQwD4mP7JoyeNWl0/NkEw70DyDZP4vBLfZqYdZu7RCs8pge
puKmNj5z/UL59uRx8KaJxXYdpDoq8ATBcZAGyPvEl4pC8ygspwvcdXgNm8AzwQwCP3+zuqleqVpj
FAAbFSworPu+elFBOWucClK5oD1aJWK4S0brp26dt43Ou+FNo+2kA0A1oCaUi00ygssQ4w1eIj0g
AvOSafipOQJO0ISnHyxpfjFn5ASRalcB/SC1g4U0RLVK2wsAjlObFxJ0jgH3cIivL4vbkEOvZK2i
nFpiYVOy54300uLade/P761Ta+FtO4u1QGwGEGIFDdBa8T9ll3yVTn/d1mBxgPKj4y5WghqPFCaG
LSRTbXoNFQUozI4XxHFPzgX52cRi3oFAmrQmkQUqqHpyZ0Gbyr4wFZdaWOxItRsba6rRQhbfFNax
a/cu/YMdCRE6OLRjUaHUuThEW4elZqWA3dORZ5U9Cp1diGJOT8TPBuafv9kdOdQrqaJBRbrXUEH8
WncX6BOntjx0yE3VhoY3FJ4Xd42CdzqKrQBojlLd2KKHlQdBveNxtL5X/UPSHKz2TyDVb5tcjNlU
KBQSawBodszZaQ0HxXYIiOpGxdi9nN8kp1YAkI1Q48BuhLDA4thXJAxrOzoBtqXdj81XQ+BN019o
49QMQThV1XXo6eHgXLThGmK0RYURdGkFPX+x1mbO//l+nGwDiB3oK8Gl5xdVOjtu2yynDRhGoBqt
rN9WiEMca1oqOFzwG4ey4mK3y6KD6COCzaNF7q32Wr+w00/99TOVQYPThznbt75fw13hQh+5xCYR
OSrbHmobvz86b7+/OEmUAc/IPMZRaOWRWyLC+M3vw1oZXqKAlxPHNmDIt9gjpcY1kdi9vEoU5Mjd
56r7XTXRZQuLLWEwUIq0epBXWb9W64NNHvg+s1bnh+nH1fP2ekcrAN8C84dJgPfKUrlnUOAAYIAx
edX02rVex/Bhj+9NgOWs7ioHfyy+cxN2zAmIqTRDUuBGUR4t4zPSp9tY5esW7O0Lf9E8csu/CDKe
ECxCNs2ExvH7lQECfaUNjtte0YbcFCr5SnP7gTdwLm4ztlJ1e2OJLsx75+AO7fe0zF+syW4vQHl+
iVLncYE/Anx+4f5k4hx//1e4gjR4ieKv0ECUh2HDyuyBiuja5gqa3/uhTqDfokto2djuXWWLa2Ny
4+D8SPzgQrwfCQLXVQI3XM0ksH5boLBigwLWYLT8CjoubJNM7Rg4qn0nCbvlE5RZnJSuFFt5pDyb
9vk0HWrN+VKa012T2oEZ8xfFNB7MeE60ouSFWPpedVMgMfRCPVANYA4ONFlIx/4WjiqoJhgpUjpI
Nk+tuZOmsWP5GBlkOuCKQ5IawBVTeRodNxwUG6TpCdCatHZe8wY1yEFAU8Uk4KzKQl9XxhilDjKX
IDkjP0YCo2j3wBccErhtE3OKhGIhv1exZ0jwXHL2Xp4sOFFgbzNHW3BL/NUfhrR0Mtwp51fisYi3
Rvw/QMX/+jb8v/i1Ov7P+It//jf++1tVjzyNE7n4z39+eS15Wv73/G/+8zvv/8U/r9JvvBLVd7n8
rXf/CB/+V8PBV/n13X+EpQQh86Z95ePtq2hz+aMB/Inzb/5vf/iX1x9fuR/r13/89VvVQuEBX4vT
qvzrv360efnHXxH0vlmZ8/f/9cPD1wL/7lBxmfxlV/HXr7/8q9evQs4fUP9uw1cZ4w37U4PMWpz9
64+f6ObfUYRFHRTG5yakqPGTcv7eP/5qGn8HMxO3MEG+BLHGvNFF1c4/Mpy/w64V6G1sf/gP4v/+
9d+9fzdBPyfsLyXizioF0xgffnegKBCeg7+7DgTg+y3cQ0qh7qGqewsf7n4tB9dc9QBsXLjI5ovk
5yb9+fXFBeDYFDR52ig3Vc0jZrh7d+hWhYSn8JhP0Zvx/leP3vZgPvJOtbE4AITWIsQwivg2U+sH
xx4dX1eHwnfK9Pl8Ax8N0YzVexNJGqjpNKh20RtRwaDFpqm2LuOqC//o60uddaODqkVK8ee7Oqqh
rjtepRTSpuc//sHYmMu3jjWZtUS1D6UCDUSbXqm+Fm1bhh2kzdbnm3j/Gv3PFJuLt0KPFpRpQhOd
SNpVZvUF6nDmegTqOyqS7sZil/ywP2ppXmRv5gFmg9kQM5feABu/SvR6nWmoArvaM4ElOqwQL+ll
f7Bol0GdoB2bxjQlN05XQRIRwksxg7gZ1BZy303UP1u2S6CqrIZhKm3TvYmderpCz6y7wUrltW0J
/fH81HzUkcXezuGSOsi8cG9Y2x6gOe3ncM3q7eQup+bonW/jg81hLnY4tPbLsoTd1Y0a218UqEwA
E2F9Ov/thafEz7W12NqZy+vWEW13Ixot1Js07KfKc+lGl4/u9JCbJgyYWZh1SuhAMBIoIjMfL+yc
H5HUiWPFXOz6ptKEOSHRdtPSxpt6uVGK255d2XGGDMvzgMLIoEwoK6Hw8TQrEZW24eVNs6XqviAZ
4J8//l/TWfPvFNA4oRXAcj1bK9V3A6iXC0P0wfgbi0eU6nJaDEnX3RhKsjGM5yb9YsLZkhrDjpeR
1o9eATEOhbtBGhtbJx980+w2vZEG5/+ABWL5P3NkLI6YnBRM4fpY3KhQI5EoV/UYL7eQqN1haCYf
vYc2EoWKaBxpKKwWvAZMk/sU8jwO9OpoaXr4VVS8k15cmDxnXn0nJu+XlOLoZGmr1OlN0vUviVVe
9YP65DZYLwZDcTJXfRhgQxYIsnx9DOkZo9W8rh86FHDYo6OjGBqjsAZZl+uWTd+A47rWR+UKFe6n
QYCOkylftNlTVRu2vdB9now7V1OunHZG6SUCEpDt3UDYa1aowUQAd0wtmeBsx9nYKqOfUqiJuAxQ
zOlgy+EOgcFWVemqbR3URmMfyTwIDivTAaBvlBb7nWyTLQ7wXVo2V3ZbfSJxuzL0Zk06vkrS/Ca1
8fRoFBcqRNCo05veg7QD4H3QhpF9E+n5sLU6HC1z4V2TdG1o5S0wJdHQMuiZyOpxbOwLx9qPmsGp
oZ8PozenNDIucWNJ4KkZdP+GKQGEu4G6BPCohidjFEpa2FJd4Xgt/XHsuiju6O+ZX/1civMt+KZp
MUyWY43QroPMU8TbIiibYnV+mX9wkRrz9nvzadbrqUmgOHQ0++Kpta1PigQWs64/n//8Byf18iFl
VkXm2rXRHBtotXu5VW9Gp17plQxjmVzIvH3UhcVJ3SmiYLUzuxuqrgDG0lGMGy5y85o1Nsy/z3fk
o0YWJ7ZRGnAUj0eBrFh+4Eq9G1XlugHO9c8+vziUHS40IhoHbj4N5KmmvLqlGuRc4lHf/FEDS9dE
xRpchRmxQFoSKlaKlYGeJDJ1lUlVD/+sicWBOVgurNNsjR+lMh4nBRUVg8t9AwzthTn44ErQ5/jp
zVptwfovu3jixzKHttxYqgxCYNmlKfjo64v9PbgDE66Zi6MJMT8bWSnbjl/Pj8z8B544OpZJjYIk
Y6omLYfdGP1O9Y6joDUdaUKPXWK99K564VXyURcWm9lxlVx2wD2hTAiQG/Yd9SrSfTrfiY8+vgi6
mKHAh5fI5ghBx28SMsew/LtosjVvo1MjtNjDuQ4FY7NK5VGqQKbJoHAi5Gk3tLsqoaCm6PQ5zqqg
mWyYUcns+c969MueHkWTuWhUJzSqhT75PQVO9M8+vtjRsZFqU8ZdXBeNNkC/LoGoYWfaF7bCHAWd
GK9lGbXoCjxIUiGP4Mq0njVVoItkd03GdqVqf1IV3asK1GdQ0bUu1Ls/mP6l6R/YPuOkZhgsRKWH
SRN3vWleYlB+cEssK2SkcuKsNyWHvI350oI9YnLnhbfgRpjmhdfcR+HcD8f3N4eHBJk2TmsFNh4W
Z08ZZE++lepYrCuol4cZ1p+fl41+gAMEBz1qpJUPKcdbiODke9mBtRGPMQ3VXms+2UU5bWqdaVDh
GhB59TEq8lOu39igN1xYPR+NyHwNvf1rs8IZBkWFN3XVR7UC+KcxQV4IGHpsjvMLdD6WTy2heaLf
NEHbgnIiYeatI+xbx7CB85xSWbeG86iaXShpM3y101ReoPp+tH4Wx8ck+4KUSiOPQw4oN4dEtybh
3Hq+Lx99fHF8oEBOS94q4pjP4DSRAQ8pXGCHz3/9g7t/CfHQDKWZ8naUR0hGpqBHVAxj5rAAz/Y0
Ot/ERx1YnBYtswQo0Bk/xjrrPEJH23ddPQ/Of/2DDiwLUrQxapkOrjg6coQoqFE+FdRwvdzRL2hV
fLBc1cXV7w7gR6YAScPAmHdbl5vkeSQwjHPdJLsSpqhv/6wjiwigcvI2M2wO7+fJuJ+lOCWXx8kp
b/7s83P33mwJKL6bnANteDQy5HeUZFWSAQB/cbEI+dE4LbZ1TwejpW7Kj6wa2o3WjLbHDOhuprVm
rE2zND530KYMHJBTZpYLtGJhdOUhYABRxADrDuVLQHMA5cUzjuQ72WnFDonUCpKQdr6HkzNUQyF+
gRfSCJldUKV80xC4C5RmXPXC0sOyVgFdTKx7uA5ASnnqm0ApXD1kLXcOpUp1vCEhyUyA9YwyMI6j
uCjUfVpT3MeJyT0A+q19LQBprzuSBzKj2ZWhjU7IE5pEpGLkYDTZTVNBhxTUyTiiWT9uOynbB24o
bMNMF7KbGTiYdaclgV47YJfKRsYXturpAYa6zPsZFL2Sj+NQgfRaGfuyALQYNY9nIAsg01lcCKVP
R3OAir5vAyY6rtllXX2EnAzbkMI1d9AhH19rvKQgagH8dtxAlvH8kvyoQ4sVT8w8ljwf6yNcXA5T
PTwhHXPgY7VzMFfnmzh9OsB67H1/oNUupA7q09GsKdnKFrrBJI4dkCIQ4/1JE9BLed9ExxNTxCr8
oAqXiJVEwsDDpRZDcBDshz9rYnG/6G2eZ0CwwgRQE4cEmCzwhfL7wbUezn//9ESYS1iElJoArN7E
ROCu9xPCe99pIMHAU5qs7MGZLgQqp2cD7Or3QzVM4DiojiaOom6uCTUPAkruo00vLN6PPr+4aIY0
Q1zY9M3R4hb9kgwKhD+ctAnjPP09O8B/ZysMMjf95hRtDT1z1FHaRz1VyV43DIgugB6rQJITnglm
/0d3jkEWa6pVWmfko24fEbZtxjK9rSgEsczxgZE/bWKxpibHbtKuRhOFo6yGid+CwXil5PSq1C/J
fZ6eDxQu3w9WNvZtbKNydmS5j0pqwvyEX9gR80D8GuDBWPf9px3EuCPwvPYxnbodk+w1Nsjx/Gb4
6K9erCJ9ADmaC9U+Uoe54PqXq7EFeJ/1kP8+38IHh6y7OMg5gbvX6BJoRufg10OCAXAn9R7k5Qhq
vutR+/+cncly3LqyRX/oMQLsySmrL5VKfTthyLLNvgFbkF//Fs/onArLirgjh2W5igRBIJG5c+34
m7D0z1EwZoL/HSST3Ki084KeykjbVJG3Cb35VxjrR7+0yX0vhXE//N/W8kviSaNkZ/RtzbPOalpl
fJemJL9J9lWeeOu+Nb+TVX3xdC4hW0BX2JkG0yZK7W1cfNQPPHb10zgZ3wE9vvqG5ef/esU1nGJx
p9ZpFMfQw9ba66WjTDP8X39/+F/MXO/i1Y4SLrVuJvsW0B1FqgyMhrJ1+c1j+OriL9/qNLXGaOrt
27n3TrnE90h2D14ldn+/+C8SxVh0/3dwstgXEjEFaSoQ7Za0t5GVb+eRZsZqVbbeTkKMJJNdR9+d
fozljf7Dm34JHcS+G5kOsDXM4060+kVVvRZeBqt+a5SPpJnWbX29uBB44VkVvwzzR469kDVfmc6B
ECZY/iaPCTbYc/jN4vzFcRtb8P8OghWrasrSwkUDNwaOomln/D37j1aEJ1NT7UV4ojZi9TeuTA/Z
cC7LhoYbzIOsdpVhFqXkNpVL7UR+q93656T/h1FyL5aUMU2r2XHy6tZT5GLiR60GghBNQVzAsK9W
DhY90norJT094RvZB6gJYiWbblUXRyv8DrK4fNufruJiwSmtLqk5rVa3znA39wNx/bxyK8prTrmN
02ht9K9QfrZ/n4vmMuf+9G0X4WMcZg5oGEjV3ZCGgMopldmqdFKQBdZrPdM/Zkh7Aqxf/4jD4XH0
PUkDZj3ddHRDQ+MYqKvY1W9gDvdFhN1NnWOOAVljsRfAE0MW86MqLHqScR1bZdigBCob4GkM8U94
BtBwQP6vhN9UWKNg3+WFIb9hg1vB3KVe/f0mv1gt3Iv4VaFjwGYF9agm4t8GeHF6LYf5m33oz2Ef
nQL/ncdzUTm0JSHepgsdE3fbJISV1VqZPoz86DtX26++5WLBU0YdC07o+a1py7Pf978ciQ3OszN/
10jy1RhdrnluW5lyUSVHhTpA9D+lIeZAfx//f1SPf5pkFwte0sWzjGeuvjes7hCrWX9w5NwcXBqD
V3WeRBySoP6uBs3L1/k0M4Z1bp5Su2iOFp0eu7juazDteXM3kyy4mtrG2HoJHKo8KearIe3kamh7
i0ijghETj6b6Jtj+alguQqQon8MOHWqOt6+L8VEH0uS7DN5XH32xACbzXJp5E2X4zut7q+we7S5/
/fuAL0vFH8b7UsOMNn/Eg7ajLb72AnOMVroXB6bd3bvSOg3pdaGyt//tmy4WKzEqwIE9+a65b37G
VZmCMZm2CueLpC2AA9SvsdZ+s29+MWDOxVIFxqWMLcSot1Wbu2s9kvoarMJ3CXPzi11/kaL9O2Qx
S82uZ10lxPLbwZZrQ2l4et6V/QFoSmEL6DHqGCW/fFffhQomiT6vwTgBTRqxy3v2rHhrUxSKfBAL
tAxV+oMmErA7jxk8AK9+cbstsTxSZuMhHOjnDNPdyN9t8Bv/fIUeuf/bevdfhJr+fyPZfaw88vxW
zeJHVpmrVqBC/vsD/+ohLD//V2CXMkRGSK/7rVMYV2OLLR0crL9/9Fdx0SUxlf79yNGyMmMFvS3E
jQVmSoS3Mk0COd+mjrMLnZu6P/z92766kYs1yYzGNM7mIieut0p0Tgk+Xt+1/n01lS5WjbxIsniy
6RmynQPMkEwe5HcSra8u+2LVqIq81EdHLTTOLANupbp9TWrum0fwxafbFxEQyboSq4Q+u8VD5brU
k9tIRJ//03jbFytFWckiKxqLzpoY7ItpDP7GARCy+funf7Hi2RdrQwxXzlGDwYrnFU9kYnAys6Ln
3lTXbmqeQCN81mn7zXd9NUgXC0UN7VJzZJ/eunH1mAw+NLyYJOzfb+SrD1+m1L/eL3xZPHOcaeRU
zYiLS/zhmW71Pz7d5Tv/9dmwqVD3YbNzq6c+UCLa/rFtDY3936/8i0l/qaedyUpFjp7AHpXWS5GW
Pyw732CtUX0zMmwgXOcftrVLc4AwqrNsAevfCkPbob8/sRjYzvNoHGzpHUQOnac4tOrAP63V3G3i
7sVhEI3JWE3RvJ4ssfYL7W6a8V50TmZv7hrkRmP708we+ZB8hvGS2yeDD3K6gUW933dODxFtovP+
BTwXIip7lWk1Rpp4uC7kGYFXK4iVGdPIR2fMtqZ9qPoDxlnL0t66HOLIc/OTGSMqbRQH9hZpxhwn
3gfHvgpd6yQL6wgXg98x8OByAU0NdZ4HOvA2y7rhkH5i4/DC/kei37sOjrjdVuPBeRUa+zTesHdU
+OrqsYXb06N0uwc7kuhQD00xXdnNR1ocUAe6hYuiADqPrLaNYQZ8pK6ytYbPO+EAv+PRa8sl2LpC
weYu4ygkncT+i2jMBYSyrtsW76CtE57T8Jdjy42rP7PrDaI+hrm17hNBST4MykYeqdD7IS6I7nbZ
CycS+MWQ31S46ZLgeAn9xeH4OtPv9Xxag1ha9TaGSdj7RYbzwjVEPudQQIR948GoeW0oTzil/Vbp
476yxl0BQg3G12aO9KDtrg3n1JLDKDkJ9gtIU+gbNRvI/vr9MoS6whRVHnqx7aE1zHYKl2ubmO/L
TYpxohjerrkUNQ0rWWAF2796mXNN+gLOh1hzw39/N756qy82hHikfA2fNb1t0wiAaWi/R2SG//7Z
y7Lzp7fiYkfIijjyVckBZLD8Z9LnE8MOwLiCwrLOSkd88zVfrLCXam2vapwG8XRK+tzZYc8Q1ETD
MxZysoUc2NdbEerfrCRfjNaldltmss7KviXGAPd58CpkcpaCNv738fpinbqUbde9Ame/nK8RCT7E
EXlnvLSzrvimS/IL6S5dJv9dZSVledtGZnpb8j7EKoawMh554WJMH3knlpipze5GsY0cc1uZ4lbv
nv9+Z8tm94eZcCnfzlWH7om48lb2lvMW+m39WFvFyPIUykcTWfoZo/Hv9G5f3ufFbtJgFYgXiJPc
enYirkZ6Re+EDltomvtq51YOuctUotQIex9nsgbq4dykMz6lvhO4sM82CcZn38yYr+7c/O+Y04OX
501OF7pIq/qahpH8rEWzeJgyy11b1hRt+jT/TmP7xQt3Kfz2Ms1y5gk8kOllP4u2eW5BzzTCXokq
/maOfnU/F+sFDO+5aBDr3OpRZsNKnIZApJaNi3Arbo2RM66hG9U3qbgvEk6Xem8X/+PQU5g39qL7
ATDvPPpqoxfDTePT9ZF1SWBnYVCE4/bv0/SL1/tSuO3R21cAq6AzdazeyrL+KITx/veP/uLdvpRk
m3HTap7V57e13l35PQdfZ3j3nO6bafbFGngprp56LetSy0hhAVjXUWEtG+gBXNWNLUkGzsa7X07f
9fF+dRoyL9aRKm2bDufinOrMvppxSDzECHz5o56ujfFTANjL5bdnry9m3D+n4n/FhnroVX3uW8lt
qsXugz23zqeTluK3VnqF2pTYfAO2ZlWjswXMXdzqdpBELGcoCuod12KcvLEhXTpU83YYqwE6nomP
aAv29ZsD2z+j/Ifl7VKJDMl2GPXaj297VWKjy4YfRfsS7pgq74h9phpbN6Kw5sOyIkzeRWDbh8gt
d+mSyAeqSe8Vm38739acKLEZDvI02/ETTuqdU2wyF6/56iVurM0SX1QRwGzCwyK779uBrFRNivSn
6F+H/pud4qvJerFoOYUrajvlfqjswbdJ0xU47b+/B5bzT9L6T6N1cb5tfFyKI6dNb2OvkNdGJ7O1
V9EViinwHp9I985yRm9vONlbZragz3y/gZxXiI0+4hjulvZ9I2gnheLhQZz2xLjyOkUnZ6IhyBCV
f0h5iatAKlE8Z0bsbzptiB6rtMK+s+yJBFu9WINcNLA0ntQ2FpN3tICPnSfZKmxGM7nrKq8IfF3/
rCY7uzJxIAlkbXd7v2p/xCMxmwcO8piOjrFrmsa8mggLVsrS5mOnz+Z5sJlrxty+tmk5bPFKNY7I
7bQnq1X5fs7KBjk54K9upnsJHymy9nPcEFNU/U4TMAbHxKfO0dUbz9bMIB0asUUxHG2FUeMjbzlY
G5mxduW4U7/O6FVdTUaZMUZp8wNr3Py+ElZxTdt0WtMHMUR3IjfSe0eEL1FkFDiLOOYzAHrOQHrX
YpzrzFulocloYzx22TmBQoZAS+15vBtLLYcdhkd9CL+kKyqAhqZ5Z8cRp4Y+NDFTtnq4y6O7b/2o
PCJTdDGZj+B8l5V5pKUg2mVSfpDf/pnVY3IwkhxtJBDnR1mp/EaMnXnyKevDg8ijgyjSAZ6SOQ43
pci73dipfk/97IFu5XYdT2F4jrVm2lo9lvIZLISrVKvTNXVt+cwZzC3Jn9fORxp3+m6u3WGLoU6y
s7oeXo8HnDOmjrLJpl6/STsK/GMCGxpRFtWlrluXUTRvMKx50Tz5A3NOOoAzerNa+N5tkYN6K6+F
C5dPas2aDthD7A17Y3AfaGzZ9Un6Pqq6ACnDohRFqlupXD64ZnrsZboHcQ1kDvNWHlzygo3Qxq/Z
+XN5JWKTzJtfbWQIpjUffrbwnGu3wfyFc1MS7vXC3XgJCPLpOi3trd+FsKCmXTT453DqrnTVaass
nn+i/rKgcIrbOdxG5oegUAEQRQWWuTXNfEuPNMU8WI/mNuSrm5FOk3Jap/JcutjLtiAxaUAwy3mV
lFBY+c06q3YCS1XRv6jQWZXqrevJKQoW2qHZuNjP18NbP7s7jaN04IsKlLh1DbXqYFXtmjjqfqRx
2mIWO9LZS3NEn1mEV2Y+3BtkwR2/hBw5JNNilJ3lwUT9LOBsegpjwH6JPa8sZey5a0+XeAhgBG9F
9qqvPqw0fzN41WXtQILsVjOKLrt8FK2+jjVInyEYdtv/GAZIieC1/ana2KG1jN+g8ySTab/8KhNy
l0fzqlH9mjFpCWGi7IaVKch9uWa33tUEpFPqIOhVga5nB5m+FXp9KBoqojbsR3kYh+Z2yg38l41N
a5r7mv89y2PJ0cPvyfOQYFMx7Hr3AbYa2sUhSNS2BovfjsPKaec7/sWOH7r2hw+SXdGUyX10xUvj
xVei+KU0MMFKw7Dc3NbGryxK5zVpu7L1d4PTnkrPPQzdBOXM3NoNGu1ZT6Mgzm54+uA9NhIgeYzw
jv9t9G7Qzgk+80W47zU/oAE/UMBwukQagWIAc3kQ9B9WDkrR5Yk5xrUHBD4wLW3DvOYhZMc4yQJr
zoMZ0KaY4ftVEDAa933om1NTTmJPGnxB1F6FabZK64Gm08S7ji1mC5Ut6rkzwPNmm5T2anTyGxdC
wDZmslWhuZ+8cZ30ybUKPVYgfZ9myN96FtHI2qYwfvMq/91l2ZHrrPXsuglrMIK8/WqLg/khdvJw
Fy7TkJuu2ivfGNem7O54RlkVHjnVGiteWGX4y49cDVqlPISpvRdDXd+HSb2h9fuki3qZbzmJ+wR+
dDe2/fLAPCsa1246/uywUSYjux51ekPNn1J19EC4V37UXI3YyksmW9Tz/iTaIS7CTT08z/kQBp6q
13mHwYSztPhxBObkIYCuSwM7gXKlG8kqyW7i5LDMmVGNLckANwvi2f3lWO3OmDN2/GJlRtNKGdoy
A8bGuqu7u3G+dcuaRXw81orVezoYTrI1GbHITZ80wgjMOkA+PyRmFgBsAEs4rJc3m7nVztGmpAVs
KD8j2eNhkAcRWSQqXnCmMVtvIboqPfAKILPLtqreVGFfKTE+lWwlnYlIORYfy4SX89Ngq4fQJy3F
CpuLn3y8Nb9kxhMtX+uqoL9wEGeGH4w9WNh+vVzK8iWZJDjS1mVesJVr+4zDtIIM6kp73xYvpue+
drwnPOJudn5YbrjuwVymdAU62U9HWMHMGSCd35dxBxgf6HV630NUd+Y7JMJ7aPOHynOflkfkdS7g
j/nD0JMT+HvsSKY5WUOMuzNZClJf4Gvh1hwmjAT/C7Xv8dzTQpJqFKUS+KYbKy5fyxEeqEhvXKO8
aWBTo7x5ptRD6t9Tq9TIKE5OplzrVne0puHQlZaHAK7V7qViipZZuXezkZUFb9chdMS1PgwrbcLJ
UdFsvPH0ZgiyeHgu5xkz+8K3ArmAxvuChVbXZf5oR2SEYuafMfu4uUfOOkmwaYxifTdC1pzxa/cG
78qw+odGqJehau9nU0Op22whcHLM5PXNovh2HBXvesIZx3oiIfWW+9NTG0fHnJ/jZ6OoVzb9qXa8
Tyjd5yYKMWbX3+iTfEzYypA6YH5rAYiuRb6xlRmvUGm4Z1mySjuOltChWd/bdfvMvlk+knHd90m3
VaN/SnPTPZQju8+knHSbmWK8ykN/3hE3RZ9gzqydoqvfDKpalys55sVG+i7aMqc30MI2OFTIydgO
TpTCqyd8oY7oBJ5ds0nhK4HZRRtW68a38V030m6jd7OxapvRXdE3YR/r0S1B9ee12tILZB1HF2uR
ZmDa9kD88FkIOuPVlubKh4PfNCOEdeWMewna60En73Y35XF5LP3ZfGuxVLnW0eAUgT75yRF5ho0K
Y9TLh6gpop0YvZY6WucWz/pQmidbsxroqoOFJiSfXOixuYlSy4pf3DxOXkc6Jo52RTU5KzoVQqIl
x4t0tjjHsZ+F+0EvnWW8VXbV0dnLe+2q+SDMwr7Jw7ozN/g6fJZl7+Pmpht41dO4+tQhcjO2XVs5
D8xrtff1IouDSiY63qEVjckz8F7qV00xP0w4VqyUHOefrT0rEq15PTnrzlZi2hI309bneQUYeMfT
OKoY7O93plNHWK4kqvtMNRdphGzs/rn3s+JWZM34u240c0KbrauIdmOzv/M4uG2sKPLHTSKtfNNb
ctQCjmZq79kleeV0FAUvcNIcpqqaUF1kTbWVHnPRclsE31XZXYe2WyL99hbxzxQjZc20nV/P5W6Y
si4PKk904GgTjkzdmK39cuzvBEWotamKHpH6XD2hKCmfogalYuZWvzxVkqLFsJgJ9dF1UPa1qrQ/
VVxmhzZv848oNmG5tb2xdjW2gclBsG5VnrUOw1rHg2JwcOjmOfc/cS6wt60RGfdhV2VuYM62Qzp4
OUf0tAMVgLE3Uz0Z68Ly1DrvR7GPYhf9/JBrwHgEhOQI7xgUWM66jrkZL/HjZm2lbeec9bYy4Fq2
3Xs3dv3L2M/jqUD+t9VMad4kTQI0noYt7cHEWv6nYTXRtZXJ+apoDDBVloijAcrziDsPmaGVlrNd
aKCfAz1x9A/OTcZ7n+Oi1NpKPxWRwCmp8bxND+ro7LiNjR7ZQgBbC3FSirwiHmTj+GNwynArzNQ5
xM1Q7vqsMo5TY3pXWhMp1h1zeijiXt7TnkNvtUHqNOAW4PPr7IhTp5nnMJymuwFnv1XejsDI+6QX
r7qrYaTQasPBy7v22VGh2Iq4Sm6iVLzrSfopCvem1DkUcrPtKa+sOWDBJdDR+5HfpDNnNrtsVVg5
7I62ZLn18UOxF72207KFmHlHWbX1b2glvU/hl1tEJ/YItMCbH4UxEjGV9LDE2rwuCv02ahx/HXrs
dLxFk59d+1a17Wfi69wp71Iw/I0ydqHkKNUazUPaW9cxDrqmbz76vhHYeUtUNDu0+BJ2KH/fEtwL
M8OWzr+PcnXdlFg71dF4RwADBKkaVia/FsTC3eFRtovd5s6zJj+wB+I9XUehP58Ht92lmtil8bQN
JwkF2o+XtA9lHq9brEgamA+6+BXV1rsrtIoiyTjdGlpE6mR4yVkI/EzcD16ytdxFG1T4dNIPYbdM
ovsin1cFzSrrvMacSnQed21ufc9/9mVOtN5uxiKxaYVwN0PJut51QJti3McaK71u53phoV97bnnV
1dljO1bbzPDZ2ocKTwfhlXiodO55Ks1ol+JwdlNFwjuw8FO7skJTBKbIzJ1h90QLHbTAY1mK+tGk
XFJsC6y3c5cjw+TX4+fgmda5N2tOB0Z8rrPw7FTxPa1IC5ec/SUerwaSq0Fpa9eOmqdg6pIrFKZv
npl8lllVb+xEbxCZFj9lj3uBSq6z1oaXT3rfCIGqGrDRhVXdjUVNY7Pb7+tFhdg5K19mIMdTYsr+
eeIDm6H/HP3B3diViydBQWohqooSHlXxOxskTt6lSuGQEfqXqfl7kA6TaLy2xQRtfDz0kKmtAjM4
wf9JmuYqEeWhx+8iiKS7W567l8sscN2QUKkW3iOMr3CVzguj3BxQFbuvY8P9OWwp2Gy4O8vxdsAW
tmS979O8dLdhZXUbAqXfLVoQo5rLYGnF9x33w8+87XLXwqjvinJ6m53q2BXM37gUzT2NXenRcmvn
tyuMdC/iIn2sWc4DJyoPUa+NB2fyFsVm9wgC+2Tb/lHrmr2WjR9dPuy8oT86gA6meB42EurfEtMn
2w5rjnVvJSulRz/zHjp+VZr7sNJYELDh4N3/8Ax0Cd2Ejg+9AiiEIXvvm9y7cujsWYd+jcOPA9Z/
hFbPwWZV1ksAq9IrjedFWVThKGNVEZhp/dQIDcOYrngbiu6QefLKi+dz6sb7ZLB/qIJOKavcmQ1c
rzbKz9zT1u/TdKNzLLadeTN00SeYkz5AXaLhAqK953GF4VA0bRw84rZzXcYB1lkspuaSzrEQk2cw
aTddBglfc9RjTa3BYyVwOSvPZXvsQJHIIb/K/PkjIj/Sxg3ipCrCb4pTlV1j+OFG7p0n+5Prl6e8
mc6mjhtV1RIrMvssQ90Uhn6M9HLprvhQfrIvZkXtYvDfUvrY2b+plvY2R88CjxO0EwFv091EYkc5
+npovNPQWndGZB8FHVhBp3mHXPNf3Xm+qUdxsiL1O9Wdx9E1SAVk/dFamBQ0ipyKenyqInkyB/sa
jVgNRIPUUO7mh8RQd1bn70Qmf3sVqU8Rdbfka97RHtLa4N60ef9m+8TijEQy+Y+Fa+O5Zx8yosxA
TfrAY4seVSRuoqHYJ1m2HxJMCxTAmR36S5tpa25cNUlSKM2D07g3HUF8kKT6tTe0P+wxU3sbRNuq
7Kx2X5Cq2lNvFivUvAQKUkIGiY9dR2CMSRkzOqFu0G7K1iphMBGqOBpYDEfZP0ze48IxNOYSydaW
p7PyyjA6tZXfH5LeLk9GZclV0cnmXvOVvdGqqUU4Nak88J26vjXw9XtIPBuPCCv9OWXDc6+S/BpP
qIwNwDCuykWBxl0y1zVlGifR+7S39brOOzKV59xUcAq7anod9QQ9pT/lGBO1/jOkQ+MQGVO+bp26
f3cLK51W80KNx9zGiX+MzZitzIL5U1tgBgNSXNlWFaFNGswajrJlu3Skwg4k0of+lqcqP0pUApRS
hItTkZfqcttNZXZjN8QxWUvsmRaGoHAWAU3RyxlsRNuteoTAG9k5S2OdN0dBb3jzuQN2cxfiXzUG
RW9Fr4QNw4M3tSWZzH4KDJarlZl4gBmFe98bUfMq+hk+D6xIrCdxbQvTQ53aGNfNthnOAU1v+ZFz
Cqff3B03OWwmts2mx9rZqdJdopdI2XBJjK/M2hFH2Uz1se6wDPxHaDnaeXyeTKwky9Hw1lE7ZGdZ
+P1WH2rq64kLqDWdxXnua3cl9EGs2Lzye38uvM9kFLfY7U7TqvJStZrgeeOBZ3e49cU+5pM++O+O
iEWPdx4nNp/Eb70xHPTGhiamU+yJbK/rIVXGEteURo1io+kuRkSRg1bUTgd3H2V98tTQ1LJDDTkF
sk00fJtStcGYG30ff13jjUStS9KVwqFHP2W60tZWZ+UHXEVyyEW0ub3EbaS/OdIeT/1YGM+pOcJn
xoUvu9PcKsR+o5DnqVE/TKlIYnEH9WkW8Chbeh/egC20a20Y+11Rh+2pszt7j/emdW6aqDgjuraP
aZY3z/1gWk8AF+uTanHLayJA7rbVVxsgpUngxewsopP52sowP6tMVNizZ2Uk6+lhI3HJAi1Dsqcu
vXm20RvP3ljPQe454lTihLHxAGavpwRBCiZcmGm0VX4l6Da5GZsSDb3VdhuLV3hdNkTnhayGfWY3
cpVO7uLw53I0cQaMP3yJNSJxXvMLiRLop6kLu8XxhEOHR2/Ms5bbKA3bckoQxYTjfGMVoUAE0zaZ
gY9Pg9tLk+h+gklkVX+m0Vghb8etFNl0s56qQu7aLGqPaU5aOBeW2riVOWxaMWEs1IxD9gHuclyJ
UqMs0KDqCvDOnNU6nOzioYT68yocV9+yFek3Ta1Rj3LlUvtF1+zz8s7DTs7+zzGMk02h448AIQG7
KN2sNmEzTMy7qLoj8T4Hc2dP5APqeu1kjGiZdv2KdMcSGyU1mE/sZqZaVSsfTzCkLEXzNhmYxsZp
rPi2McFrjBCgTWoPuc1sbJvQtXmmUXvtDu6w9hG4n/2cZIYmPGdj4q91lK6N3WCVeqTwTOfdHhWl
xVRkG1MSKeLtIm/rtoo38AambdGOPfSUaYqoG7UhPkctBqONzm7v0RCx7YCnbocQK8hY4rrparX7
0hnasOprsJztEHHHcdy/F1Okdro1zRxx7R6AEgHU0DgqEJTPA0GiK57KZp3N9KwWufNLK9L2iHMn
oWgYYrFS/444wiZlcV0Wzb3r69etNB4TyoGbYsbkLVVHjnDXfVL8BoeJm43U38yMSDrHZQOvtIgw
orbSYMS/HKsgo15no7QwuqG1iuFi07PEIweph0nTrto4xpdXZT9yT9LvE7ePc2iwbXixjp9h9ZkR
P1c+trU4VdlYzIi0x0smt3fMn08tsjeZb+wyrBEKf7oppU3mNPQ3I1twMcZ7VVvURNAdWcP84iFj
atJ6T2X8EAoyns0Sl7vJY5PTGuFnyTNdK0u8kz/UxDgi52SfDDoX3cWncMY6bSngc4BrOUPlzwVO
9lpvnaO8fobZ+nuU5gGj+5d8hHKQgbbGkYfCMZ5ykh1KvaQlAbUcShJTTnbdL2swCQQsogwc9MCs
JBwa3Qdos91amCRdnfp51vUznL4fUza+V5F67af50OC42M2kJeXk3g9leqaX7HektHtjMb1pk23d
VM6Tu2wcRM7TKvWSX1Ivu8BM6u1MVEs2koqJR6piJixoPePJSAv0aNprRxmVUuC+COVWT8Nn30we
Uxi14OuNPbOKAqtZY3kLUHCNlj+6FqnxqjT3xWzTF8vFX1YS9QY1+zx5/aPZmKdwIPOSzDI6IfMr
1m5VbN3S/TGVOB/lhCYYXzX07ELzxBUCEVmpLQy1lBBjarurdOBEurgQD7bz1sbaWQiRrvxY7w8q
Hbot+5wBgsy+H2mwpwpAjcdred7dNZ/zGM3xTcH6sVJt2W7s1N3BP/9d+uTna2OtKnFWNckCv3Zu
Ms/D2mD2nro6eZLeJDYy83tc1dT7okCMk/FmGMwdpw7UJ3a08flJsJShm4iAyegfNGwVt/3k3SVe
Cnl6RGHYVaJmKcP0kqRG4JimWPM+Hbty2IwZxRZNO+cpD4hS5M7TDFzMyvfZII3qjA1591qsSUDV
JLgXP+YxZrmX/tGGdLnxp+g+cbrXWWKuNYThknBPxp0fs2d2Te9iyyaWHTh+bMv64Lv9tUwIL+vi
ymW2RxK9Xen+dur4GBnzE9W6s0Do76MBCzI9zAGc+HdWrt+39EiujLx/DxMs0Jw8ueNfm1Wap8da
9z5ietlWEAgIwJrivhmsGycjjV0a4px7FUY1UfeTTBl95bPzNovIPZidgY5+yrutHYfJqnZrc7UI
8IuMKCKpDHbsgfMpzrG6zyyInrVmfi4slW5CBR0xrmTDjstZKPcQITpZl52trHC2ytXibVEz6GTe
3U0cUryQQIvHJPstCuOVuAlDSD/DGlBOyedYpeW+iuPuDGrVWZvd0G5r0WJS1y+Oqbb/GZljszcS
84kFqeEwNbY3kY42A2Mril1qaRJwknndR/H81NmcFuLMxBrTku2jofc/6SD2T6HrGkEzJDiqh7p5
xI/7/zk6r+W2lSWKfhGqAAziKwESDKIoKksvKMnHnkHO8evvwn05rmObMgkCPd27dyjD3LEhFsN2
fPS08oZDMwl3dSzsnWzBrhxQkUgJOe7pRH0OmdY8s93PAqM3XSDuyi4Pa9b4IWdTzm1iFK+6vZA7
3TZ/UyU5l8eYRHLRnunc5xtHuPtfv3T2i1toEH7aWF92OI5lYZt49YWgY34v0/Jjh6h67+VcI0mi
caCzHjwxZcUBie71kyi0L1K06Pqkyl4TPA/2le6CeNWEpwF6TBcvJs2b9lweurl1rxXRcEFsNv+N
M9rvopMF84gq2VyklCFzyr80vZ4fjcH4VxJrwG62YtM9KS/wLMImCS8f9+YodMCc7LKMgJWjzf3F
RoO7m9ItenunhKJHsRnJ0tFqj5BcQHN8OLNTSgycjdVhMPSGHVDQy71esTgH4lJ7pUxKPd5xyU4v
Co3I4njeN5U7BtLD3NCgZ3rW+6UPW9Z4rLYtnWQ3sSX3ejonI3dANvaEmWFyOj2W2GBGkw2Xy+rn
z6qDwFIb0r83vsYIb4Itt+wa4WusJ8EdePTa0QlGlxUnfZzBElD5T7GVvcx5bu1jIud2eS2qLTXU
C1nSNLeE/0AVsM9Qb2Zqa0nXs+APZ6bqq9kkdonREAzPbcOUMox7qXHq4ndkBYxvlFFRYtBY59Nz
k8ltpAHdsRw73Ze4tIW1NVm72TP+Na1GiDIE4iDtocesLn1iv+rsu339McF+OeAwe5b2KEisrLhw
MD+C2dEeU9GS4EOUG0Rf8mf9pNYPBZ+RU3x4Z8r8IV7b3FlD4h9gaz95ckmipUvOIqneGzX9SAn8
WOuqDoqkZlL2OzKqlQKIHLs16BiFA8Nw50jO03+GSfPgl+DtuF0zVI6CXFtyECcHS7uxZt3aFvp8
c2em7X7kOzbEZOwWwQVZNN8K0jKemZeHbi/aago6KQu+OluGjTv/iES3965Yuh32fnHUd9q8t3L9
LSPn4QzFowxlMaxh0/EB4ky7O40J7ICfCSnjqaeCRW/+JKU3RjhpTHTbC6eXn0DlprULgUu+6JQ/
QYjom+YcvFyafwwNdFvJzU1Kz1jeg0juTEFN7BOrPPat+zEuvQrMbniAJUOmpJ3VQVfxcZh6gNAJ
58hGgx/TXUpzSXe9l1y1qnvR7O2UrqejVSlgq5VVTA3Iz2wwDrg96GTfVcu+JDI89Bt5cVNTPxMm
RApdahOQXQhC10vn2be1dC/6NN+jkbrVlfOn7wUNU7roQW+CeygHQkZsYRu7VnMRVtXIhzAkoaVL
yjZo8fODaQPixEVu3Ewdqwk33SBEMxX7ZM3Vbi4a+ZX4Wg2aLgB16uVvatOzqHz5UH5dAP5WbKSg
CYfAEySSCru+WJjjc3cYJqeGZoWVNXOcaFDjwRfmd9tqv7VCN+5VHMu91cfFvRgtTvvYxNLfVV3k
QCkNXcfpo2ZSMCHJMt5lMEgO07yOLwDV7S3BtC/SOvK2XaBbFh8t8YUWXhOa9P3PKXU8PCyhzg9g
ndcWL5B9bxTiVOdZQUY8kcxonTfmvlmAYqVLKCudB3aiB5TV8DI1SXHup5Kc2kyPA3NW3MzkXu5B
2jKWd9LfyWJtQ7fmLO66znpgPpxvujIz2tBmbIOeq/U6105zLye9P2v+qAVWZkrIG25zknHvf5o9
PqR21lkhEYtlRJxs9rb2hX7IpJcdxkqJe6wbzr5FUnjza1OcfA1sTYsXf8vBjh+LkfeR9n32T7Wx
szOXofkeWSMclOzqlxbMFQ+imixpvIShcSw5C2oxmNTdYmoPTZPN7ILGLtKLDUjUNO9X95UDO6Q0
XqsOj6J46q1waublgT1E+uPGKaS1xlThXJbjU5bpFzgRj7Ein3R253sj6AxtbeSSeARGMr0sf2Rv
+7elYIFdxUt3akFUaYWG/JeduEcYeGdO3sfSGhllzQVPrSEZDqeySu2vVvrOBWxUjGTdLjAH9NYR
oV454i57rN2MlCwax4cHl8yVPDkMUXujSpiWRq9prp0R49NEN82GPvZcupjJf3Rm879V8ozZBnbF
xIOrMOsFLglVindYm4G/GQmGwjontGghm+RaAnY7T8ZpxLUxXCaP/GG9nIJYkGjrkf4cuga+r10N
M3PS5mnvZpZ3WFp2FLOKYypcVtoP61iukdM7FHW/9yTEs3a+diaMvFRX9hMesl1Uyqx/T1t/g6mI
mT+W1bSSnJ6WDzVD3n/GqlevPhPTJ3JP794nq9rTRb7nE99wZmZFNJStEZm5vT5wU/kfS9oCWSwW
0ZxuS2IPberJmxt4MtaS7Bc9qw5x1wz3McFHgzYaZL5UQ/2SsnF7Lhpi0HWpwYscLAEZxjYiw7HE
z2KV5gFqodpLY04DR9OYfUvM0DoWTz+2TiUbcWEPU1moX68pO3LvUzvMharfKj9t9xMQHCbV6fiS
zsm0nxZNfenuKG7EVzmfS9INj5VfTdBY2orRmpAIIubJPy1y+8kdRvcuykp/rTvl/lqFaH/i1XUf
BOSD+1QL62vxjey2JA5Us0JnP1FI/zWu+u7LsuUaQWqsjr5n0mzYqj/AHhtfm7qc9nbB1hA3rcUL
Z3NNHvS8a499bhlhO1TdZ4XG59AOBCbbcdpFhm3n75OudycRg7Ui6TUfC3a6e7zuhr9WSTSa74C9
xE5TfBYry1d9aOZQHyfx3GY9QJmyZVCLyYKjU00hQZ6UyaxWF9gSGfKmAfCjFfIzde2YejUJY8em
0CYELWMrgZrggvdhf/ZcRwZJ7k+vk+5W0eI5kmd60vR31u/rA3L78raRzXCCMTntpGZUWPB6HQLu
GP5Tarn2ocTfhDVvb5BiXLvZ0emQCE593rKvr7TrONp1uhN8zi+z9FAaxSV4jpk2458y9YZATe14
wvCbVY7AUuiEnV3zyC4CGRj9s/jA8Uw96HY1MT4KzCNZ4pPTulCHQqGW6WmZxHqKLYPQ7LGapgMO
L911FOl602vJjJCV2nVd4k8e7xEkYF158Ot4OK5jAj2wRmcRlIlT4/FYj/+6FQV0kC/N8Db3c3oS
duX/9cQiQpkqdRkc4C+QGzb8GPmO18VWKiLqw4EGk6V7wBcecaX5BUW2N55Ub/lvdkyvE9hLxUXS
Vw95U5rK7qcsoNNNdDlXqymTB1WX9SWOK5fmqxuG/yZFn9+YWW0FK6uaamc6FcRAJcaPVMv0p8Gn
vFar4Z0RcdS/ljeJX8mEuK+FtF+s1PX+W8XU7+0+Nc5uJTFj254TQ2LTCEBWlIGqx+bRxTcT6MaI
o85L8mfSptvvchm9qCCc5mMepu6qlEUSdjeYF71OHAyScZIuvHX8lqNJaEVX2/WhFs5y8K1ufcNo
sgw9Xa5316cEe+wUL8Zq62QSF8bskUVtxvsUSkvJYi7LQwej/HAdwJPqpJvPmp7ZOHAqecithJ21
ufQ3MEY9tNsVOka1+ocM7OfWlFoRkfU2h1ibVXDyLBUtJgdqNQsIprX3t3cg9FR0xdemr/1flfvR
QtHc5Ytu3hJRTTtNZHZgDkNF5BnhkG5Lg5sX5HtyvSVWGIr46FGHtjPP2UHGrOY7s84iD192GJrc
B1nX/ca5K767hmU4/lSQ7EfHxQ6hgGdhZ+shLQ0AYwadvUzpmSqtWPb+ODZsvyfnnlTJdHc6MQyM
jygfwST69VSuo/uSZtBJyYkQASYecyjX1Xzr/fmjSWFzMsFABSn5R2C20pgVYxVZfENAUBUM1Nx9
Vmv1nhSJ+azpor9owhPRLJUKk4rI+GFuiaBfzF2Rg4Ixu/wnquJVwXHGwiG1tcAvwakB5XCyqTzT
/HYc8BP8pIfpj+YxwLtxbITLaOSRnvjOcdTc6cRkiax/KNcBwhrMST9ZaeQNT4y/OKvCHVhUfpuX
wjwbxMScy5iatCNKzTnna3kkuqUKWmkT7E2c587wMfhg5KbXbPzO2A25KMLEm1Eq4lJ8T2Nn+MvF
Wb9Tz4YwozljUNtYz/h5qYegJ1UAaDyeMqv5xXyQddhsjz/T6tuIIeOPYbH/i8v1j8+XxmTilYSn
Z87zMPpndH6vS4XE3yn++TQ6gcriw7KaV2xc0p0a2T2aU9HQwQt8dRZXeyxqy3vOCqODHp/lv3Ko
2A0TyBX57lr0TDIxGLW+4u2IvX0wNa0eQHXXwbCwW+SZu8oeLxB7WzNUv7lZRjUsdaNJxG7Qhzyo
ff3Yu+aJk42YVA3yNk1lFC9pYDaUfiXeO7VyxBrzX4r4qU3hVHnl+t+8NiEeJlFW+g9GMyAC2uS8
UAWFG+8TfnXT9lzCd8Cz8jzq8UtlDjetc9qwzGwVtg0kTMn2AY3D2U1nEbQ9psOeKFwciBQ8wE6n
mvpw/k5+j0jYzt0rSritlPFHUx+kYzftrZUXOQMzus/QP7E6H61Y7f1U502U3rko1E307g2PhUiP
rbfVWa6uQWBr4Z+tzjgmqguHOnnMSn5vFTtpQj+omioAsc2DeUgik3c85+Ytw3q+rJJjXbYnxgBo
nBps9uZQpALUXO7NbZm5IiNeKxNd6dA+woE4TDxuazzdjDkOPR8GvpkuuxZKEU/vNACj+/LRW5jK
KmFdFHtI4ILpDboVyq7p6jpoHEYuOnH2fVboO0k8505U5hK5S/rV6OZ7SzmCeLdijrBDtn2YRDxC
UhiXlAAGix4H4HMXN+xo3aX50irqsD+riyMUXzmm7m91THz5EMcPKpa31W7NnVDeXRQNC47C+ej6
WmPwrufnPnVs7kh57lwbim+zHjhmn+1FAuXVzQ7upnbUM0S8Sb9vjQUmwNqcxJLQKqr1Xspkv2rO
W0pG6soQkIrlJzfVzSSvba83E5INKLgmbfKu1ftLXa0Pg8jlnqz5vUm92pl0ikanh2KwQpfpDRxe
vjipes9L3knrMMS7b0UxFOz6qiFItfGizQCoBIrNgWe6Z2zkP2RVanSQjQ47PdN7FdLu6e9lq64J
XG0E6i2XaVjJ0FkeDA+ytWOawWpqZyIsX20v+V1S89kbx2/2H98coofaaN9mrNkZ8suSSsqOptAo
cGM71zch5HO/1oexSb4y7dfCEpbrWK5eyIZ5X9OSQ3W9GuDnq6GFplQfHXNnu5oAOs1XuS5PwtfY
+GY8aP8a62utl3BKW0i9S5QhRs8mG9jNtn8mK/tDys9vnK1wBK2vthGHJMXxTtXRzFfbp+vzslbf
Bd+THQN1dMu/RmDrinV/VuUvDq8BD38eJFV4Ze+dDOphzFJmAHvv9TYzhf5s49C2+YZ2fcxSqTUO
azc+2lIBrY/TzjUatkdL+VMBb0DpOjCoPJiujomDE9Sru8Og69su8udtVecOdlBDolLtFFrV8FQJ
CD/C3jv2+tftZILogPGZEXVexLdWfnrmEJhoyukdn3s3fUHUn8xp5OqwdjQjQNV6KJLxbJXLIYXF
A/HteV3jFw26Xpaq+zAmlwa0uXBmxLzmrZxNFByvM6KkwWXf1SRLGLskJvX5qZ/XkKYutA1UG8JO
oXxj5WvE80MBYxHm01wk7zmr7jTzj6ZCqJ6299R1SbrTwmRZIvZ8F4/MnVYNtNprqDegSq3YNdZ4
6TP7VOTxqQBCTezhtNiSY43WVau+WZ1eVlTu2+2Qp+Pe9nAZwC8m0VEsLLNk1ekxyhRBIVYYqS8t
TpKbVh7uQ1hzO1W86e3rMUV3V6UMbWV84BsgUeT7/DVpV49Eje5YYz1Kvq9VLL9j57I0W/fbdZNd
E5lx8YjFttw1ThM6JYcmt0A3aX+395jlTiQ1GS0y3eul++ZSUjIrSTGPAbtV05PuFGdRdP8hALqY
Yx/5Xn7cXtjlI2DV8r6VW3DiA/Um8GUdYgb/wJpqt5iM1G0VZRjeEEF8LLsFru0QDHoNPTU/A+D/
WWPrOE8FCUGWvasq/QnD+iCnGmfzHNkpLUpqQr/DSmDhkF50FTZzcyGUqODO2q52NdCzDeOpTtjq
QZTvxvjKydny7tvQYEeWy/Y9q+17PRNOjKuasASL3Bo0tb4jAO+BB1+Vaz0vdv+GikanKqSHsTff
p7Q5zkm6grFsV6nSH8ZkIIXA0jGfcqMF8tuOntiGzJf/gegkd3GCSmfRmtBeNZ9NZweRXTeJZRMh
WFlUKjQspX+c/MWi1ldd4KRtuLrqLqR3TJP4nZ7sFku213yAX0gEjzLND3mTJIxMqj3avW8EEzyp
qCa1XnMgWA/pRq1Md1jbJvuuSry9VtjPZTteCp3sTlu814IcpGmq9+1i/l3y4a1cSeYemod8TN5E
kV/GZvlhvfve1tWbIXNSb9fhneyDIwX8oeqRDWi4wK9WfGYu+aeM+B+5PK+6Nt1nZr/G6h+1tY/y
1DnkuXkFlgTla8fmgv7sahqeyb5ujXR37XBHQm84wbvY3jYgNSzQ0Xp0tAbanaLRiLebKmmRrMyS
iWyZkBcNRgtTunqFWPNS2+tT40sY3DMavWQeojTRHtmaaUc6q8eZAodWzmb7mK39ZZyr05yDr/gk
avi4eDU8b6ptn5vJ55TDUYNTOYDTDge24UnUHLbOpozaQh3mhd2RlyPmiE2jgKXIT/G6gzfl52yI
b0DLr/A+jyvHmw60hViGnZxsjAVyBltcfSDRjpvTG3zIotl4dvT5uTEGNslAr0wWnN7QZZuSeFt/
EBdL0x/HFaAybbV3Hz1oPuRnP2vfWOzgO1JBpDMo4GBCL43eRnZn/jRbyKepiWmX5MpE3pX8dJrG
6oUzyuyAFxkaH+Kc53yQ+lVvzWdhlZzDk3VIuvwvWZgUpyJQnj0E6+IuYRmv+m7IpoOGX8cgpxXw
2BG8oC2hcbUcH2v3FRf9sSjMb3Ywxl7paG2257Ai8auOi2NWw67pXbFB2/ItQXuBUeuTsJp/Bbuk
uJN0ZXT2jTFdacJQqxjjeRoaLJ/6e1xk75qWo74Y/qS80rarC7YGIbZu17FW2LRMpJy2rbbXkvFf
a7AEc1L/ZKTd+7Z0a2yth0Oebz5wfyvlwSdstUsxrWdzMTay9F9Iw1Gm6o08HJm9dSzt8g7UdURt
ut13RtkFLgfikExnluMvNlXf4kTdrndBLo7uwWuCu19rL0726Y8cd/JQdX7gcx9w9Wk2oU6NU5CT
PoUBycNmRrK1k+RYHsQS3/3CuqJROJvV8GrMam+7fmjDJYMVg3jEDbW2DrRyCif0VvPW8Z6FFn/G
8Exh0lnF0R37F91+1KcS05PiC0bAfmm3zAHnWjGbgrJ+8tJRKzdHm0273xXY+qJDLKezgqISO8l5
I8LARYp7YOk8fqkZrdE/hn58wtElw18lr9r3JTNOYki/cVQ4xvCaSpgVZV88lOA1jXuPDRt55m+f
XpVNuFeJgrZjDTg3bKc7eckWP8BZxkGWNK/ebaKVomU9YF7jJyJy3f7Kn263WbXd/Fx8Su5xBMks
Gg58OFo4KT9I0f229ORo48rXkSNSjdWVvyt1E/3cxgl9ACTfdB6haQAGaqdqrLYbWnd38DqLUCZe
oM1tzxa0x1qSe7nuYPTIyC/rcZfHJRy+st5ZPAE2Rzk/OnWLL2mi9uP8sdRwVMNylXh4QK7+8JX+
JK2JPwPAmdwLxL7Q7ZvX7VdLL6KCwg4/JJxZRLRp9g87/UvWQaDno0Gh1S4z2Gjv5tHo6ZfGso7O
YoWdC0m90l5yk++TB2h0PoaNE4r+ahsvnNftX7PpscqxOrObhwMyhWYrHpPRO8c1qnw71r/qsjgI
gnTr0j568Rytc4GHsHZUPEIuLbMD1VaP05ecwjJ7TNlY9LAX6GS/CekeW/deWV/F+AgpBJ6VuVvN
D1PGVy2Lo8mBpjIGcfnh9IBmTNlafGrE1e3/sTsJSsBc3v6Kqg8cPIAJHpbqHyagIQL0N4ft8W5N
O3Bof9+SJqziMhBMXr5oTmvS/98fxen/9fVtO9SnOg7pjJUBdQRIlfQ4ntRl+TRxgjPW8tR5/SXO
DLwFqBqq7qFtZf6+lhl1a4PiyBVeMxZfTuYZD6AnwMXuF591dl63aBTE5ISLQYFr2DVsT5TDNzzz
0PaUsbilse1tEcWwz0K0VxUBUjB32T9BB+3SICZ9Mc8j/o9s4Waf69O/ceMzczlS3XqxuK0Ia+Zg
Tg+SJxccD4rEs42FLuw/Jn8WMjRrwaK5Yh+PEoaJvs+hV8cQp3MeOpRGAU6DyQJrGzq/D/s0arNm
Yn9U6bt2oZi5GLXuUEphXeDDPEigptFlRUla4UGL3Ryj4XtXOLCF0AlspczHRphIicg1HRQ7dmTL
9H02xa0ozRsfZKYRclT9tLnUqDw7JIN23goQDxfp9dduSA46uwtSa1BSI5hhohlMxn9nGO5St19x
qM1JtPHM/3JAYNj8Z8nKP6O0bnepIWeAFp2bjzkfK8Rlk71M07N0RsA4cIKqAnVs/xbWxsym3W7Y
gW4FL37kmhq1uwZO2xeb45Ur2jKMMwGbDNK5r/c/eV6sR3NKKQqFi9qlQb2mx/K7bvuYnbv35Bcw
YfWPKscBCmuy6yIbfsScfOpUbLJHZsiLcNzSUZBozZrKlvZzoaPOdtznTMA+8LXhn5sVz+bG8k70
j2W1Tnn51nqftvlfNhbcLNl+FGEnxvRk0aaBQ+vj6wj0u9fYP7wmK8aCrjSHP94CElloKyy/pWZ/
vMC8zR2ne42bMo3aCY22qfp3Y4EvN1vku5IU+IeVlgUxsh8jgnfzn7Wp17cKRiiS+3qh35Dgvs5s
fTuri7bEyPofo5HNt2Z1EKvMTIdKJgcdYMUfmyfHmoAR6nZg69LTqcACa/b6sgwXojWm3bJ1JtyA
A6s2kinSJZfHlXcezVmdwLhtvPQmWXEf+2KOmcaNgWV3xRRmY3Ubs1vde/5qYtCwWl8SeDSNOlmJ
P6sY1zxsyxl8N3VJbRzM/sFKB/t1Y3lwBi1wXAxJF7q6nQqsvEX1KLyfMaF0tuQpEqEAiw4KqixT
ok6GbzJ1/3ixxGehpS/dDYPEEtqpp3+6SeDirk4dESmNJEHLTspd4fqIQbhjRVRUdnrKPcmiWQy4
ZO1MKUUTlH7mvjSuZVzyvOIEt2V2hPgHg1I10FTXxdOpa0lFdMpiROjzkP/CNMDrf7QfE2+Yb5yT
AI9u0t67erVfmnlM2GSVNOy4sJ48v7WPIiPRcntFFxKEIy/8iQohUOQHa5oAA+a4UtdFs6tooErJ
Of9kbip2XTU/4QJzngErSjDzwM5aNJ8mj0YNwLde9LZ6t6z4sinf5ri+lHTAKwiN2dIJu/BPfeNW
eoYioRVpzejWdyAOYAXPe3dnJKpjftqeT6O0P0WDSlcbD0j/IpLbQlv3os0Fu0Wkh0VHd2EeP06j
/RA78qI53qfX6ntfppGNDaiWySencnYGShXVmC+t476jvjkKy3gUfX4UjnZyaNnWUfvZ7rsNIvAh
M+9MEzAe4lpb9rdckdKr5DdiHNRCPgebn5ID2ii6U8bGXTe7A4dSC1yv21dzHPqbOZmPJNKckUfk
US+bQ5e3F25xFJp28zUm2sGAyroOElRP+SeEGxCLXFmFnbJeck/hnmcCjtpYDRCf4eTarTdSZlLj
VlhYoDdwHRJeO9p5f9YJNDhxVjKLWMN/6YIdyli+Emv0jG0vLjTWPUvB8r35Mo/9W5HPOJnTzsCM
fhx9NFCYmwSW3kUq7+7wVSCmIs4tujRavfGAS44fNIvd7hAS7v/fgQlxlQZnFTqLE6bcT/+HFDjZ
ix5dRd6ylUkuflm8+Xr9NVY5XxjPe1IQLZMuN287J+ZmOJSJ9xxnw+PWCLWDtQT23IfpZFT72dV/
tk+dNcabWLDSy+0vbc4PulW+u91W/lT/UMQo63tXw/3J0M9+U/0X283T1MjzlLpPgMIQU3IXChn3
x2LdmhpimQGswNRPZ4KBuf134Qrlbvuh2GYzbj6BU1/HfoSHbx67pYHTYWmoK5JPrlaJLYyJgreP
4skM+zV9SznRcSI4Ftwcm5GgwNmngFXAfDUi7BTfXra8pF5+GvrkLU7Kf7DyKsp9fsoxBFyYBmGz
nTKXadvNn4we7j96FIShPrIRJiPTr/80zWyEdsf7V+kKppOWAQvRE26Owebt7qoMIi0hFo4B5wZT
jvOk58AyTJJ+0j240DUGjxOZE+G39gY28POmhEIDvjMmqma3fI6L+wD/+DgOmBHKaS887ab3/YfB
syqZMOnHWQdpfzYIxsnwrtHgqvXlqV3Id+pjD2LX8Dn18rmIsSeAfnOvNXx0xOIx8AziCDQE6b6p
fkroBzjTZJcUEvO5NKunvkaZOmcGC9yMhN5CPQl2ZIbbf8K6o21uqjsX/wDRRe3bzMueNvvmjnUN
37hW7+pVIbOuYdUiB0I+mUA3VAzmq/rb295TrwCfV5zd2rI8d5PxAWM8qtriqXF+aDG2mzQLZghl
85KwR3HPk6H9h0rubfs+UYk+a9Q2KG7DsbVh9hSZe7fa4tHj0g+bs+D2TZOkYj93bnVN2vnDbRnD
NUeZd1sb3gqBDWjphFsdkgmZz+A8BqL8ovW+lFpR1/vp0dAhwDdtezcn+dW32SNEmte8qT49Ktf2
/zWXCQ7bg8CKcjP0r4eKvUM5P8SzHyIuucSrhQLY+qxEgkfJhoCzjg+8WvsrKz9yM4fBGBeDor5o
Tc+NUBo33F2+kB8Ue79CF9Wq9pyQzx2visep6K2dLDU8kLTOQ44xPMJ3ZffX7jV/uSuxRHXdPdRy
Dvy12+Le4zqIZ+OPbjn+RgPCsiOGW+4g5tsGl8XzfvDJ+S4Q6fXJcOp775wb9nNl8FDDtt7ZKcXf
6qDBaf76BMp/8I0y4/2rY+9zga3Vito+gQ9tIYSmI2arDXHVPmS6wtJOP9bISbaf6tTlM4DtQZPA
LoUOo9fFuaFCrICtLJtpw0RAamGoOnXPWMhB5rWHW6PUX3tqn1z8St06C2djCkoVP2yBRT2TRtk6
kb6kpzFb/5OW8+Vvo/0gzk01cfDM6a9BB16UPH6momXjyFr98QTrj10o5GBTlEEaJ0cvc4GQczae
yr+4S3+SwPV8cfdSpUAVrkcjUXn/hFcO31lbjq9rF8MXsQeUlMnJNYfx4DQSIK06G0uTB50Jr7Ay
5luyTrsZtkrkLWv21zO6B7ORB6rcX1Ew6wyNeavhq+8g8DcwGIZowmqhrcTzOnrwzxHrnUvMHF7K
rnLv0DVZAbvLvTcQDhXlFqxQxj9rn8qgcCV9zhQzXw4GwhI6I9utnq1k/N3eA7Y0UaK5D8qAZcPG
+o9CCUfnPXEftYsMExKv1858NL3OQPuNSL5Tc7hIdXKc9bWjXrBWb9DywCWDuIJIyP9ObO05L6YT
jke7onLZdopHye/p2vzcKhaIrU3brco3N02Q4zHvLAUmLv0WFMI2BicPqWC/J9YezqoLmmr+hyxl
L5PkOrbDuUt+a/iUXYVotsYGV1ja41ZRV8qRgGaRUbfdaTj0hn90JpjNbqndczOOcBAAjTLTN0vL
vxBXv5VjQVlF+Gu0RyaiG8qIs14AMjntJ24g1ynpv5yCRdNmqR95OffVZM2YV5ffTQztMXWgtQ9f
eh73+0Q1T0ODyeEAwNHL9OxJIZiCczdKu0w/mB0AeepYpAZml8aFnD6NnKbxQEcSL9s5mvgvsZBv
A0xjNsooGcr12taCADavJiOgxYps1Q5auXyqRb1rysN/Ywznyb9A0v8fZWe2HDeyZdlfuZbPhVsO
wDG11a0HxhzBCAYpipLyBUZJFGbAMQ9f3wvI210ilSZ2p6WlpUQyiEA4fDhn77Ufk3b62BsuhZmJ
ZdiUqtz7ud/SBDNWNuS6m4J4Xh6xWUB+6+bQ7gTVu6pCU4sUL/+gdVW57Wi8rzsLnE9racOuKwBm
TU1HXnqlQHv5XmFvA60k28dX09HHYTt7RyBrITvFryssf+uIDGSR1lGeGgmitx3uDW3wFIcwy9vE
mXqFFxGjWzd9dSrKHh06gwdAGNOXoPGQD0kLyPDQOyzYvnWskL29FJbZP3ttHq2lXfVPFSeVezAF
494ukvrYVT0VNCd2prkweGyJ4tyH9WTt8fNRD/Tpgm5tK/PXelgmR8OiVGAlLZLXzu/VPhKQyIhj
abo1rhy4YCPNiryNccdxUiu/JA27QE7Ikv1kDVHqqPAAcWbscOvrUbTx+kDs3DYUJw/hAfuBrEOw
UwUHRR3sM23m753d1SdnUs2qiDT/FCeAZAqdosekB9GHJm/726HFh62yBu1dRjOeijG6jh4xFfuQ
/jZisjmKnDo87fwvRIt7F45PzWZyHO2OrqR5DNwghUet6we7rB4rayA4xkuaL4gK1GoqEAsK9ht3
GBAJUKjE/Wgqms4tesKS1shN0QPn4so59Pp2sWGYIbwXtrvydapmYQD0puxVfOlTExRyYaafhObG
7KQb82uhO4KP3q1DiA5VtBnq+Ifgub2hIzY8cjICjxxSyXM9gP7CQkNQYDdYUYWoEcyEVFIzN8ao
60Jvm9s7Rl8Eq9ZtaU4L+nCDAiQeIslCC07l11cmOBrdtZ+R5PHol3G/D+B4rIbJj44WcI9dGfXJ
IZ/r6dHkDT8MNVGtFEyTbDZCdz3OLirlkQqCJw6nXVHhkNLqDgFDHcNVisKp3iNY7o6FFYyf2FM7
K83yP+u6rDZdmZgH33Ub/JgD0C49lt5G2uWfFgW7NaK8eAPBKAtvpGejbR8zx8HMDO0wrkSIOhkO
hxEiI4z7COe6BaseRW17U8ZGtk8T40F0lrz3dJBe2sRpwIkuUnqEg+jBMyisRw4Z2MMD66keKcQg
6EOjotx4K/njh1SLH5Mk/dLpQu7jak6vbsqHpJfPVpe1zIzYzbAPwpQL1JM5GDFcC5E/JEZOusYU
ic8jIcU3rnJyhvuAWqywJCmDsnRX/1FxItVqqdqrofT7cNLXrmUe5hoOVcF9kKlzGuE7mcLrhEVC
+ji36Zpxbg7LAKh5svoPZdYqDBKMy7punufCUDlYLy3F18rL/nQptU5NQu+cXek4118ZAfjh+s2Q
4X5rtaq8a2LEeXhTn5KZPGY6TyaW5ptGVvUaT0a6Dgzq55ZSH0MFP2GuFXn1ZcwyCIT5Lo/Uo+UV
4DsRKaXpCuD7Bt3vx6RpZzoYHjCkJUG8ThBfg0do/nRCmoMgGe4XcOZ/fhv+V/BSXP8CZNb//V/8
+VuhqJAHYfPmj//9iGapyP5r/pn/+z2vf+K/dy/F5RmO19tvevUzvO6/f+/6uXl+9QcWS/Zm9+1L
NT681G3aLK/PFc7f+f/6xX+8LK8C4PTlX398K1oWYF4tAPz0x7+/dPj+rz/0mZf6nz+//r+/OL+B
f/3xAc1U+I9TUb08//JTL891M7+A+KdnCMfWdeESaip5vf5l+Yoh/2mjSHKloP/hws754x+g3Jrw
X3+Y7j9t3ZCmawjdExIEyR//qOdfxZfMfxpCmMJzLAoBjkdKzf+5ulefz/98Xv/I2+xaYCOp5xd+
Bb0GY8eleVyddAgoNSzxBoNuJbodTJoWXAeqYjdWRcW79J1pMxS1usEDvg+K+mxw4N/UjiRealD4
WylapjOgp2uiVR8PnJCs5pL0pDYbLvCtqLlDbc1ajWGUdxUB6ifzt0/5ejMEPzTVtOcwCtdmNXA2
U/a+8HDSI25qdkAHOmWuXdUlR9Fdfc9B5om9fM8mPDuH5uWnD+vft+Pnt7+kq/8P5nV5+zjQpGTt
FrbDXvs1AbtSIWjYpgquwkCeS7sUHVFAY8dufXsLrg8cxUafNAlpItKPNUSWIh/q9Yh89IvZukcz
Nk6DARaidyBfUUyehQ7DOzha/TUye75K3XMoj3v8y3BZwuB+ogw3VHgb6aSgnwuUBU4GNZH1D98z
R+VjXkYfrYKadhqM2trXMSB7GYSZbvwxiVBDfDY9s6hWe3zkxg0FpvidiEf5msQ7Xx4Dx/B07uH8
P/MI/zkgI4yGugyMurgOujdeUqtDTT30X3WBeYwtdHDragQbJJV/C0ZsuCMk4uQhyT9im0HAhdvI
acvgbMG1uIxGESEQ2HZxUd+yDwoeFaWXss9fJBzjVZgNP+w0QxIvHOzP8ZDtPBo6VeyVJw37smi+
yqZ2z8IX1ilHlv3AZoF+SJTpGJ4FK5qF26FqOSXao1PuhMTcoXv4W9hQWaced+XGmwK1D0z3xztD
7TUnfLlLnqBj7whbglh5m0iKD74eKVSmV/QF+sXxw2en7gqOYjU0EXMETGvkSMIhq+3RbZtIRp3i
ybOLZmsmab4dvGDTt8ChbAeYUE+E0ypugT65NtaxIY7fYXUb88h//WQYnouB0pbMW4703mCWEYBg
TPbq/FpkWOZ4cta9Zt82bdhtoU9Eu8zXuN+p2mRjbZ4iedN6/mOW+D/0VC/2rfuxV5r7aWjSE4V2
AhTZwdl2H1Ea5x7bnfdJmlQN37nH80W9umjTFIbhmrrluSgX3s5mmZFpFMexjweqkxg10eeraiLH
ohYHHAsRkvCjAsN8QLCmH3oteIpsjcqA3rVbR3O+/f9fjmGjLHNMg8maKf71g9E4OuoWzervQCDz
ecKxAiFU8UykdKZwq6xs2Jh4DGtj1fkpSoGgilZaRnUIbme0a1BlrX5/ScZrejyjkH/ArEnX0p15
cZlB5j9NJX45uIGm3IEq8PigaHRcQHYd0RGmXbjTgI3t3BpZpQv3yKw659aDrfEl7mL3HpgxasuS
KXvyIAtaeNt66Bg1JkLgcg31+1Q5cgXia7hptEns9TB7L4R6mY/ffMBSh5DLHCjmz3pezn66/KwH
3cB0KO6ceSxJl6oHAEDYleneqv0MgXsZrZClpWeVDMCF3Y0hmnrjR93jOzfyl0nPNLFymi4Tnuvq
hvtm0tOtNnABV8m7pLLjW0viHw1sQ/asijHnl8RBASQQzRkBpDsgTjLssi1nA+RHtrUqMtnfJS39
jLi/BOPU7bW44OYNbgKftdhEKoRyQSVf00IODXiC92YUy2samu8tLq/R9cuIYIDapm7atpi7MK9v
aSlqL+xLQ945mJx2XuTh4W6S7xOA303kDdmWbe1+HIvqg2k+ovypLoGfHRwLfuo0UkrPZxYYJyyL
3amvHww37Nfv3Otf1j/TnG+z6eiSC2W79PoShU184KhH8o6rWFd+AF6+8Zp9V1qXPJmDgPyvjo6g
i81VRJ4PDudi7giNKTiT6UtVyfF+GGjh4cYhq7PPNp2Ve0BNCnUbBuxTstKFw87DJiOK0GhWfTqB
BtKIvn7nrcyj4s34ffVO3iRUtG6ZdRix5V2GYyoIo6Puxe8sNObf3i0edDY1OhP425HJZBZXdOyM
O8Pr02sRBij1e539Qcz5DPxAtUUMnnFsLb/2efA5cWM0/fytp9FXMGBorIIwzm5ovzNba329R/97
ieiHrEBDe1s9U7s4wBqRmc1N55GFpPdWcVCOep4fXOqg4lLKODvJuKq2rL/7IfA+N6YJZLDQbkvH
p+ScYQHINPPx9wNF/7vby7ModIj+qMDtN9NDHZuUOe3YvJOG2XyMhfdBn5GiXYVqoYMxfSMEMUuV
g/W9DqqvgQIO29jQFYtZVWg48MImWD53713W/LG+/tg9IWzPYPRydebbNOyxg0BMFSK9hrZ265VZ
cYtsr7h19PFaC/u2wyq4Ka0CsJ1EeBWCfcQmUq4MObszvNE5JykuhAGjF+B5HD1txPfP69gwCvYS
81yo+RNN6y61bkThXqyx1rdO2hqfnKmXZ3No/HuruwSJJ9YFmvwNhVdAeSN9TS+PnjIvc09ODaIi
N1/0mlgOYVag3ulFfTDRe22UPwXn1DYeB9MtEJy4wxpTrXoUXZLd0ISGRo7NCXlJRBkwqqR7MB3q
4XraBAfqWmnUqoPdNk9NKUgMlP650qgHY2phKizjj3qRoUmmbbbu8kqdK3q6bIX7A8ugTiEj7fa2
ggDVKOWfXFu8mHkZ7qp4KLaymKxTFdrVOSz7i1agP6FZVzwUmPfZs8bYmlVzGLAuIR0ezHMPwh58
V+1e28Byd6k2wmyxpbEuInUc0mafqyukiOHo2lkPgT6/pWADPycuEkroJYLAfpwuMktOVdNQ9A87
6hP8CpIxHJ0WCls7zi7yrKxrF+XaNnLq+qBb459pHaELgEZ3k6kaNWKWqB2kShjbQ2ge3QqEr0Bo
E7dQsdPyvpr3o0NvfhFGe9GSNHgcp0+TmGN+E+/U+FAkCrqfg98R4yYsGjpufy5aH4mvB/6EsvOG
utbIhhfCgu0G6pKE/tGNAvu7ET0EzfTeIcX4uzHuzvtbl2VOgn96PUkHfSFTKYmBDkINZKSZyJMw
Rv+mk7cDVOQj0gCLoqk8NXpgANakiKIKD5GItINtVGATwcVr7GBd5WGmffAmSBsIX3cRG8a1Pldt
eoi07zyZv67ing7n1rIMZgvPsN6c/+wmLScqSyW5gW2zDkp1W9q2dxp1CBWRznHPaiHfY67pDiU6
QanEKWiJRAJdyMxXfTSsxvyImePj769rCfN5NWFIaZmmTagPBwXPfjuRhYlh4LJu43uWxbUu3frG
8CmR27V2dDIjuVRee9US6Ijz89QlFToJA+7JvJMM5/8Q3LEHd/cpZR7Z4mGgI27gRK1EQM95/oYC
OxWy5DDcTrkHkthHn9TOIjDA1qoOJJAj1lIcWBUajurB7iRWL0g0N34Khi9zkrsyhapk0Fq82OhZ
WJZ9rDGDeHfL57xdz6QlHYdjr0233zEM+82a6Ri+owAXtHfLwamtJIvNaO0hMK8Gq++g9ozeFiTh
5xbPWUkBF4RkoNpsJecdYZ6pD0ntRPctSSb6fcOsCzniKQzT0/J6U1zkRxBmd9JREQfCz2zqmv0y
uZLyTUx3yTyAc1iisaKBF2A8PjaEEa5rw87OxXPvo5Rln33fWWG8iZ0q31muhvMtD4ezG3R0EkcH
a5qfnVlydq3mxR9UCJ65iNmxoCrCetfkzl1qFGvijPdu36F96O1gnQMe740RipfhPC2nsFH82XfN
7VgIb5VZbXficftimPKbafnakaWuWItk2hhF0G4pqFqn2GkSLCSUI0XXVbAPrRxCVLH2HNaO0HQf
q6BCaTlFc0N0xBmAX7HGIu+po66hPe8L8XEZHxkygy22ho9xAZy683REHRKV+jxIlsO2LbWDkdfW
OeOHDuNAMVkjesFpCrzJY3Pbh849Z/sUNQxNUzQQn1rcmETlBDd1NcLmS6MXzXmkqXSsq1ycS8d0
7iuR6ZeiztjpS8p+bO3t3MHIXSbh1hnNs90YNbtAz9kYJkVlA9BJD53nrq6DXRDbE4mJ9DHcjor1
8iqlQZeimqi2Lm9qhI4PB7HXtqhEN1nO6O8ao/yAAqYqOv+kW3DNaDwptD/DM2I0BZmCDbpRUap1
pFgVmk0XVHI+lkBhZs27K7heMGsWDGCKyJBChjG9lZyk9yIKPwxOqOMVNJ/61rga+PN3TtU8tG21
X85/oWU/GhQ10Hm9uIbE5ZbZqOdGRmCf8zwH7a0miwdNDvldHkzFVpPpbR6MCYiS0+9noDf5WY4r
Lc6tOoUKE/af7r2NN7M8XIOxXok7vwXzVjtsk6dEBfvaAkVKzRmNUlhf6F9R9zLafu+mtdz9/hqW
TMFXs6ApuI225bCZM0yxFJ5+Ou1NseMpqymiq2PmnzRI/9DiOInWpnyp6Ds/Zpq2SSfNPSWbXH8Q
JCM8Nqp6NKs0v3Sm98XSMs4w84+4/NXGCgq1L30drIRXstnPq6dwyqbnviGKenQeU8UM0I/yVhtn
GaYVgihnPTdbWMdTAUaJDpI/1c4tjYqBcTQSeRL77DB6/6ZScfZYsy3T2vpWlPZ4jyBr1w4uGnYO
9Rmd9wMxkBM4r6R6r+zxS60GgYANsxuWlgs44O2OH3uMhZ+jcZESzXtCfdBnROam9nBic2J2trre
UbGZn0zwz2wDlf0JgJl1Mkruw+8/tF+LlZyJKahSYKDEYFG7fr0PaAb2JVEIs3qai3Cd1RwiSfo7
9buIHNQEi9dkf1ueL0tlqAC4YhHIc2ahmCR1hYgDhA0X2KoHJyBe5PdX9yYFbT7tUtQC8kAFQRLB
Jd6cEFpIjvYUS9LQ56mr8IW5ntw5pSDl13sjei0kXrB2nYIlLeo/lDks5nnB9J3xyYjs/twy+X9Q
tv7J8F3/WNnAcCxk27LVbmtlwYHtbgLh0+JqqHXyq1ZLVRF886ZOrPFec7Qeod1uWTMSr/nmgT7g
0UroY/sJQDUHfGzrHpwIdt/v3/zfVE/mPoOkpue6ninfFmpTq5cajvL4WveudRJu8JgTTkM3zwCe
YPrpLhQtLlvMi9AS/IPjjoTvJNK7BvF7R6LlzP762eYaYHwxYLmeX1b1MG56ifIivC7rblBm7UFl
ZzTZeMiBtaLLH/YVAR6kjcNnJlQbPQvr5maMzoMibwvH8LGzdaqjQtboOJqbovni5x6E6PZetWW0
q60BoYl4SpXdb2wXJNDyH9S1aqc3Gayy2og3QxM9kIYSrZ2um251rQOrGtHSW85kxSwfb4uo3iXK
fIS1oF9AwBIrY4/UEWu8D9gxaQhCiBMOWQx0Dwahr51BtbgAaA00Ym1Y0xMehz+Xxy+3k+c04kQU
Vfo5rQv9EgbZ2izb2fxP/MCyuUQr5ejFc9s1+oXsRPYSw8hDQuwPneLPnj0G2y4agt1UobFOwsy+
R0/wlLOYwUa8g7CTfc9leqcFycYJ/fraFvltQj3tPsCrupwY40anqifx2inPP00VuTUga4JbFD8P
QUe/2eKT2/gG0oBMtnwy8Syv71R0nEr5wxIVFXK/CdZe+D3Ke+udRM2/G6cU8CG8W1RxsQTOx/yf
5v1sniPlwDhlFbVOOoKATNoSnavx3RWwLIxkxEmrj+PBi0sOXPMc4rZ1dehs7Z0JYyl/vRmnZLDS
fcHTjNnWmnenP10LocCTid44usJxIFElH+1NO5eKVA/Xy3W6/XIJCOyLw4tBHMSuxdiyqlDJeNn0
OKTCW1d1s/VBbFHzxVzxzjM9T1hvr8/FCSjtuXbHY/36+lBHm3kPvOxaNqS8kNkdZLXxhQhG6A2q
rJ70iarCQBEkox6/Nyd0kqEDwQbKB1OVTZSaa34NG4T9YaF0nCghit9YbH9/mab1y2WagEs8nnP+
Ze8yf/2n26hZzQCEBoJl7ri3qC3MjzA7A0wOhnVS7v2obONEAhsRA/ABrmWC95/OJaq43NxJTZk3
qpXaMWileDD5sbniYSbT19Ru46tfY+VKlAvViXPixu3IhJpn9z5i3hYEbJ0Q//R/tXhip0euV5nZ
3p1nN9PGyFQ4gfcUu+wNmuz6zvv+m4oUnV+pm5wz/2ZpnizP6i2jBtGWDsSLAUjZFqK/Xc5tZoeV
p830HXFrWI9l6G6dIBRzYIgHDwulvFZ4+FiA0oeIgxGg1HceyqSViIwRfVW4aQ3dOOmSUCYj8vN9
C1a6NuAeLytWXEKKDXpkB7n6ttyxuDJOGZTMi13G90jl1FaG4NZ+/5aNv/mo6SSzgZxLXh7v/fVH
DWmHTJWEt5yppxh/7MrzRLsfHeiy1Kg4pWpQNju/QBJZDH9Grftt0kR7S3sYNHxosgY439DsHRyv
CE9B2n9MqSdtugn8hJj3MR2n2YqpEyNG+RzpwbZVyn1n+2vOJeXXj5Vpc/A0hbAoaOjLLuen8Zoq
b5JaqRt3S2OQUzZyl1LLAKf2ARGKmCuW+VyvHASTflwdKvGwTAIW2/NkvJKQRMxARbi3E0GmyeuM
jJquqFHb6g9d2yIdbGvMGUkU31IVfrYRR7GxmNNVjWaPmxxPbUdXLw1jIAH0yH//If1dpdR2TQtV
ke0gsrHfPI9oT4YAEIR+F9ifQzU7lgzoxaMlCP6EUbYUESgx6yfR9p+mPHmq4ta7b2uDzUvW3ofl
+72dXxqkFDwWPYQpDQ5Nb7dmBDqZRplDM4TgwvFt6k92SqyRlgFz7FzYpbazjgg+/OvhsbBeiib9
c5x4jIeuqwG5Eovid5/GZnaftVZ4TudzuQZG4Z3R8TcLFLfN5GKFNGmnve3ldjYK79jrudRlgUJ4
djUSSHmDrNNT6yce4DqQGmnmgeAmNiYRQXRJw9nob793Lb8uAFyLK+dCHqWpXzZ1eLxb/Ik40xyb
c6s+QG4WUIV1oAp+5p2dQQbb5eMMZDLtE6OK12FkQ4OuJ7zZU+3tq4Q0vWHK/V1cODckNwA3b0X6
3oX+Oi+gV0H+JGfNi6e/XUmdtmodhFnTnYke7YbAtWRXggHbVRSR4XNEOH9D26MAP9ejIkwwzXz8
X3bPOoT8m4gK3CqYImNn9CTL/P6BcN9WmebB7EjWePrObI2R1bxaoJwej7iTS3EHiaLdZH2pEdE1
u0Q6hPg4ys01fQVwSl5rr/yy+NagTVlhLwo2mZs5x7T2T0Ng+NumbdS2MHNvQ5Fs25u5tel6rPUW
TNxtDC5tBcHc1Nh/LTsxvBBRAVFQmMNdaWqgJivot2bdI/yzOntbjDCui9pVX5b/g4xMZwZc28GM
y2oTJJVDf+5biJBhG2Z5ceJot3cy3d7KpDrrds76Pu+OxtC4an2hrTX+uYkDoEZ9heBHJi2lFtfc
NhYwF/8RmZvf6t1eTPg/NZrAgc4uepnqMJ4n1yiM772up7egMvXFhTN6S4bcY6H35qqD9b2hdjOt
dJkgqwhSXJ5E1u61Eu6rFk3EMwFyHgv9GWWpsy4NcwcO1t4uHzFZDRnafkNudMhNceSgR7Wq4J2P
2fhrw/Z6Zp8PQMx7Og+Mab8V06Q5Kseg7f89s09qCC+l2C+nEKv8s7Zgy7eOUgcnt1k/Gwh04Hs5
tyfqsztkGztO1cNQ2vCEA+cSmNZn6bOoL3vCpdAKmZucKKAUawBiNYnwGFfHXOU3Q4/gsByxjIzH
iNizD6TNYNxT4R2YohfDdMoNLbiWnNvSWSUuDOC+1YtDreAjQTg/GTTgC+Os2MtcYRTdLZXQzM+y
w2gM3SnAUBUk5QWqTXevRZBRemKrdHgjiIXI/4Ceou98LYNR4NX0qZMAGClQ5HOCn+hAwEh8s5QP
UgdSLiQxDRxb4cyI5YbhkMS3Q6U2FF39tejUyKat/Io7GGZATWJa5aTf8TRRpA/AHkx5auz6BIBt
jBV0hX6RTE/6GYYY+28yDAK+3xLbKCpxIHtfLS+/EmwKDtEY1rQ3Ztq5fcmRQVSWiM4sOXBPsgBb
kmnwIAVWAj/WDYCJ51cALvWmcE0U9fM4T7OOB4x00coaf6hem/aujL5BhO/Pg+W+aK62Hf08/5g2
4tjYvHIdjwXdeEp4BJcQ1WTZ5OQQ9EmkA3SYoT/bjsajaqTfG7+0rrIMPjmic29MqgzXRb5heOQl
tMLrrgZHpZs+FI9Ywht3wIDtt1T6IIkjDH1xPbakuZzQ0YzfsimGe9rL763jUQpGmkU4c1UccPuQ
VCl9MpQjTW3iGkrwJCqCXsV0UEN9COVERR6g0VLfJZFFJ38PTQlrFEjPjGYY756jGiXPdqrU1crW
eTk0H4lMoDU+T63dxLFycXKO2TcAhfBqkdnLvOMTQ5qzPOsijaZd7QHDsADv9dIFFW7zwaQ6/dL5
9EOjreaFcdRpMDkwjseXMjWwRufDs43F75QHamAbyvzZDNGOKsP9WAGl6dKK3CmAPOj1gVEHtGQ2
ZbfF+O7sndbhvgaBu5PJLcQwV1f1fUvRT6Q5shJdnJeaCbgRb9WkoOfcHg9FGAvin3XrZN5R3tNI
TGcUhpl/NGbgr2rQsLQCqh22oqfSmqZVKP3iYJL5he28Iua6rzYTWpyLA5Djxh5a4s+x0Os+Dkp0
EJJCA1l2SPf71bwNNScf8XjaYSVq9OET9gUomcijkNM2SfgVd4v1MDR1eNCKFLZzDWenldbJwkrN
8Q2dj2A5LmabXZjMdQsdRtoNljwH+x3VR09QInQIc69YR9BtN9YpSsWBUYq5pYwnKr40CHVLfMrh
2FFfcLvNMgqVHCFwivCbgS4fM1VCu8aDYUsLRDzglHkww+FiopHZTbZOZOC8rURZTvahCwePasx4
UX16iz5Px3l5x6/qHg1dfh9qvDc9Xhiq7GrjHXAm1ziiGOPz2wprnFtNQOF8KAd6jRcLRDwgLhdP
2Fxa9KI4OCbNHoQsXLvBJniJPIZ+UuaWRwpajwZTm+2Z5Nfd2JM5rtvJO+UUK/bBhM9kHmqxLv1d
UYtTRELILqb2SLWHNpOpl84hyP4s2s8eZ+vZI7BfTjmGIJI+acJDMQ98K03oSy+qM0cHNO+m3Q8X
92Gj29FtWcTHOi6pAc61ymUzt9R9sqwCzKn0gX2c8RQyNbla+xTy3GuSPF7Po6Vs0bBJmfdQS7T+
NpbJTjTMuj3mtmWyW454+L12SoCk1ursUhFV0VfOx6Qs1XnobZxPA5j/MIg6ZID3CXBCIECMFQK/
ZmHY8ihOk7pkZoRlb+6IlELK+7rNPy1fo4o3U8u6jMpTKNY2MX2QS6dz3AanQYmvg6WIGC2iD53H
PciTpPqQZ2G66npT3pkxxanlSuG6mhDLOahN+PN9XGLnZTIVYC26Js2Oy3f5Cbr1ucvs+OSfQ3rn
YzPUJzI2rXsQ399LTFh3SVy8UAnfItOaYJtFYtXhmniYQmuzfASpCL5mNu4g5WXq4lEvwWNHl26R
MHBorzYu+ElAl+fKFSNDR98bjKRtltgvqrSw4hTAIS0yrcTceVxmrDDUz0GRYMJsm23uymyzXK8X
TmrXUEdaVZn+tAzXvqivisKIXjTlZwvz/DmqHeRVk0FhfBw/ChzfSPLbs2FxES6mmA+t5dvHjk6t
yyb+E27rpywe1WnqSN0QUsNzOxic0Q3NOiBcQ/sgroUD2CbUdP3klmQoDCWBd3yWxniUzEjTJMZ9
3AzfiqKl/hBn0zaMsq/Iv3j659OEBJwJBFX622UoTsmzXrrVbR5KohqaB4ri47GS/k3UJdHRCepq
NVLBvkGlnO/qFrw8Tyoif5DS2yEnpcRJtA+YEAJQxTVl0wx8kKzdexIKTmwrQCVXksVzQHBtdUQb
w0v+RFQl4yXkVl4hB5xh1/yoM0ufwxbh8/cdvJ0xG/DTFfndoD3JOdZ3PmrxcBer3Kqre4eXYNpw
8CMH90ka2qexkPLs++ypsj5Oj0ZUcV87kArSKrd2QVLboGnFvkbpslEYmDZtjaFhfum4sMJt1WvJ
VnVjsmnG4VOOk+whqbKDDuIyQTJ2yPLyIYVNsI9KhiWmjozVA2Fg9dWvKu8sc+cWulNO0AUmmIz4
yc6dF0RRxwfjB2MKGERAuvGsAukq/JYNpvE6cfENcdzdF8oi2n3CYGHlgAtnuY4TF+02KD6YXgah
HrkRK9oBhlVAb14RgElx2IZBdKMw7FyjuOq/NaOzqwBa3WZmfz8VGQ5XmyJ2WvA4tbq/1oS7l3D0
vSE6hRlmvCCJKvxD+ZVuCQnupND8NTkZ7X2uquR2KOzdciLHP9DGqwkQ+D1Rnc/LMi9KdRm9QV7c
5htzAQ0MBMX3y3PN6ecQ2MJfL6rF5dGz6VRdwS0EpHx0gwfrPqXW9Nc0xKI3/6nlrxXWlzNwKdD2
RCVsdEFsj5bjKan64WU5aCyPHlQ20C21qjbQsqK9IUwIGf2fdshpx13+Y8XmjU48fK5nZACJaL/M
lmHUOXRXxb1XcsgyS7KFVXJIRJfSSa9vIJTTryUQ+9iz5WatxmggS1yR1GH3k5vol7HUv6ceWa5a
T5AYrphj1NojQwmKemFWIFi8xsKJG6079TxqrK5uWFQbhvVHP0en3nr5dlm4yk4GO/jB1FBN6OIY
Htdlyq6QEyBehZuuQzS7yAdE0xwjHafVIAYiEklDOY3S3LXRLKKdH+c0ng0QaEcGruugdQF+QWpg
rpL75V7psmcJ6VR5ImKl3Dcy+4izc8T+FKidDUQJQ1mQnTKcyOuOjFnWHD25zakdBXo/nKPgi2XO
sNeRYAymJ3kjrPYL+8lvco5VgYfHExv5+9HP0E9pd34dPiZu3eER1IdrorD3R1mB8Uxp5yA9qqxq
90YSvEzWoA61zEgMmw2Bic1DodyQqBLiZgg5HUeaqG1+XAbUFDILpVM3YxQI1xrHfdP3OixxdaJB
Wq6p0u4JKO8eMBPySfVE25VF8+C5e6gzslLJpyjWOwDCCn+U7GnNSvVAF4B8NOlHW3h+7FWm5Gup
fZr0rCPzgvZzTy5bGWnEheYuwCktJ9k0IHCpl/fCtCNULB13EQ7+X6MYCaS2rYmFnOb2KHsRY4Nf
kVP9vNKKoG2YsjnMm67+3QLLtQ/aUt4oY5i2xgSBzszvu+ZD2Qlt3Wf9C5kY0S4sgXEUFqs7nsXv
8G0PIb2ug+jb+q+jG0JpeKrwkWg6g0INRsynxgd2VAnGPM/eszNvd4tUEbZEtal1KNs1DMEODelG
5a2/Y8uBk1xk4KOKHpRjYw0ny0t2adMXM5rI2UQAWx8mpy1WkwR+mrVqmI0R4S6pYBgo0/DuYtf7
uLQ7ddKl126c9cel9gAjC2diJa8i7Vfx/6buzJrjRtLo+oswgSUTy2vtC8kiRVKU+IKgRBE7kIkd
+PU+KI4dHrU8sh/9wohudYtVWL/l3nMd8MoF1EmQCCwDeGI8zoCeizahAJfY8avGvRlurx3HnHxJ
unSACBelfDp7H0UZLvB0+mVM8S/0CsExGwt6CQuWb+SjfTfCat+TWU0wov0p0/XToF71C9KTIYbe
VEV/irJz07BH4Sh/j1L7MY3EC/ql/q4T4y9PeE8J8ulTSxmza8rgTgRkvKaOaZ5DiLx6LPw9wzAs
Lo4AviSJXtPOdK/8ZIl6j5O7pMraVRj+MjH6sTUk/quU1VdLfqsD+FfSPeC5Nchat794YdTv8M2q
ZyN5jvt96RfJS+yQlT2EZf7YojCGaa2/XKvGBvXwahDgnpdyIMogvKPFIrFlWUHIZWWYZaBtdZV9
duyxk97LthR3ZvyQBD2xwAwSt0pkSwL4PO0mYlw3bR7/CHw/3ZcZ/ph6CBC0RxbQ3VirnVZDvCXg
YDherx2Sl901YDy5BlMsdrEg9aEPdbTXpvOT3MN+F8kC+kSUPcx55RyTijuhLe1v1K0dZQTyiNH3
3uUUb918nL/MyH09YVX3CddHDRKDnnzxbMjsLRkHCC5Glh2vwwds6C34+IxbvuJKABgArkqU5Q2s
5PyOg7aOTf/OUGP2wAIq9g3zngd6hPHL2FFvOTR0jdgiAKFqiGHSs+VizhUj4ho0x6xNFMS/Qv2w
ZR1cKhm+ZwId57XzHQrzkeSPZi+1iO5ozZ0VmQYMptWpHUdvl5dWcyhIDwFMljwqI3qTUk53HX3V
KiP4lQPAlPh6ArtBvloUrg/Rl2Hyw51htGgWmBncXU9h1Mg1ubPTjdffY3gIWfXD8rO67HvvywZD
bQoFVQhWFV1ib21vGcQpj/PD8pQ2syLqqWInXSKIJun0kmR32vDf89TPHu2u/C7NIFyLqW2AgIpb
wtOsO+Dub3jjCG62qtdYsrFzI7KcpuzJJ8gbRdpWuklLL2CuTA4gsBb3/Pn+hJWedla8ievJekyB
La/aPCAQr7EZlFhfK9H8qLI5erAZZWDDCu/6AjC+kAPPohyUVETO4xtJ56emgDAyZr0Cdpdt3d50
fwxioEayeXOEbf/M/Jvz1Q/zg88memrhxQYyTm61m3tHnedMmiM9Hfnaj5HdgvYawvYRuFi53g0x
MFmdLyCEXp7duXkHvOohp3uXXv7m8r4QIstfTfNbA3FRQcp4b2f3rQ4D/6Fiwet7oSal0kh2JK5m
21nFPYOv/Bujz+BY4TXjiZKTFqayA8/6bteRJ71N7B1hRtl5KPJi16b4YgujcLaZJXKYfsVwdibx
eTs1DUCnERjjom0hyJMUOqQ8xQkWOoSk8UFlMn6HceGs4nBHzm52bNHDXlK8eeA9BnzDUtPV0N88
mWb5PqfyMPNEvGmDYl8WHFFgIRAB9bjgTpOaSUf7a0oivlc4mUyn2je9jKNav0Fw3OubMEGNpIcW
c0sceKesZsbUj/ndbDsf4TSqAxpr/Od5AKk5jy4eKS3bpOvyGwTYCyvfJTu8m8Z3E2I5MdlAzvo6
OEDQ2ocU8sQpBKxPiAdoy485V/dTKp8X6QmE+WwNsTRczyikNHGYiN2KrbaNHxwY3hKMNMBAUi1P
P7zC4U/tjRFVh4nMg62bhARxAABNkF2g6YZyOYgvLRYPfM7Ym/PhW1flzp5l8YAlsf1ekly3Cr3C
vOX1NK/taSerBJhjYcEizlomlem85SVMPlvYaMKgaZ6LMb2drPqLaCKguBpKla7yUy3tr1ip14kI
3U1YDBeAbKi76+RZ28VzXQjmDx3kQydkY84wqnPoVnKGfYQ0khRGFeFO5aoDTbZzav/U+ILIoUph
HEGExzyZoDO2dLOj1l2cMzrMgoZhoHiZZE4Un5VjtGavLXGhrQ1GwZspp28SRkyoo+2Tw/raECDE
i1z1HFgixWLnI6jYFbobc0m/EGGw63vIp4qbb19O81M5BmBgjF81UK81SEfA3FFBDJwVrnteYBtj
ZvFUI/w5FibGB660oJePI9NiIJ42VBMj4dpFw14wbU2iyTr1UDlzO9j7BdEYWD9MhMO0rlMDkCE1
LboMH7zZZN4FsANGx/0lhr7fTmRPjA4oHhIq0w28g50b885SNjyOhKIs9a3Tsk3PaboWXTCNDdFQ
Ko5fsGQezJq9icGjJ+gWUqJdlRvTG46hIQOGtuOHjmdCF3qIHwboCDVN3hmpyWOmiEtWHlSa3GP9
ZxrFbVgxkUJTV+x7OUJ7LS6Rf6zjGJGgB7Ihg3iMAWJIopl47UBsiToKnNDf+NXwBMHugykhI6vm
m+sHnI8MABtt3rEZbRawxASs8yI9VzrEgwcYcIPGCxiiX+3mfnqSSfY2e2OwKgLOcWf0l4jCnm4V
ASmiscAgzF4HI84DE2CqzB6bRnxkXv0WR9Zj1DfruAUhHpvJtxT+EJEs9zb/5aryI3ubONZTjz90
1bilhNYV74JBfnNbWW8hAxJOo2r/4Mcwc+DR8sEFR/BL5MVoX73yXocJWlMJ7yUzgbrZRriZvlFJ
9Dtlefme5MRFXfYYzSRET/H0DYI4b+6SqsyZPWNrt9YqBsyXZbgkYOkkUjxXo1ky5kkTNkXNrzxt
gMCjZjab9sPt+/Iwev2tEcC6GNLqNLrVs1m4xDwUfCmP3GdgLdmunawHv8guUI3VcST5uYEqFWTU
86ON1doX2TEEDsc1rKcteRr7UPABLQbEJ7S1P6047U9cCm+i07eSCBlFHqTHomhPbs0eQiMSXPiu
ZmvvyHBFnN01G+5/e4MJu9uv8UibmzQYj+T+5dvIdlvQNwsjx5U1ROrIOwOSPip112Y2mR68HQ+s
l1fM2HaugTBZwX1ZJaPwV4WMv4/cWkAb3bNBBA6x1l15SINHcsNofRooUrr2NhhpqRWao2EnF8I9
cphTw7r1hgSLj7y4EdqTvJzOLvaBKSAIMv2hY/tnkJNzYCAdahr3Z2TFv0q2Na7BVH6JwNJ5heJJ
5sCS3UiSYZTkD7n2T5PVf88cvAADqaV474gbqqqB/a0iHVx0wbmT1SllQgE+st6TZhve20k73Bvs
XCome/DO7UPbdOMdPJTb1MjiPTBHHliKq5hjMez6gvDeUFvETQgHyVCUW7y8nfd47GHZBiTrjSq9
oc9qTo1tPMqhNZ8qeDlMQmz7du7J/3K0fzBEgpVuyiFql8OP0aiKO8v8rkMiDw2d3TbTzmLzc/Ks
Pt+FhdKbgHnWIeconxWdf+aFj3Nl5sepI2uokTI+DKKGGXDNsWG54PVVhXAGIG1aSO8+9gm2VqPJ
oLv+TnwMKS3czvnCHzDR/Pr+w/UHOeTRpgPstAu8kjTe5Q+sUvxyZ1Oerv+qDktMIP1MxKCt5M31
h0fPftMqkHa+H3q7IdD6lIvgNSWI8oZxLOwVhiIbd2SzVwoxMDBqDbo4gmBJkWfbN00pI28iulVt
s5gb89XgVZjOl1FBMocMuOmT2Wz0P2LR9U9s24Ih+xJB2TxfJeKZNUENMQIsPNMjBtPj4rxf9ZHr
r0qMEYNRfETgiM9xxDMtmO7l3NrPfjW+1TW2PAWBxhlpyCZIUreG/WhZAEURv+Xr6+T/qnduzDY4
wL3XBoNZ5O85fVTyUlNUQw2zteMfykSqtc6QJflN+8NK9NaqK7X3a1ViaPXGW8HbnBmzxfgUlBob
T8Kv+q/+hKpazNtqmOoHfDWfv4FR42OgcLn60sB4SdjFSjZcxk027eB4YhLyUV23VLb20FzsuvnR
ybo/9QVprq2NDFs6d2R9H0kLbyllq6er9gti0wG7Clvm5VuMpDV4vlFvzT6IiQ7n6RGH/tNVJoU+
zLklohkPNDOKc2BDnKgB8Rm9wVR/OoVgs1F4Tud2AMhynTiXXVzd+theP3VorFLaWKrHCRH4ir8p
+Zz3RQlCpSkbX0s2VpuA0c+pzNuYpV6lV1HgMHXJ/f7GDfhrM8a664YOdZNN83iQhm2tfKMhjmpG
2mg0+V5bjrGj4WItz4Ksm72z7FhWMfTrEBa2Vb7Gu4psXTj6NBAtAOd1Pprs7JxlaOvCPtVl/YL3
kHmAld13XgcnWKMjc/2W6+a6+msJ84k6y72RfnA3BJgmkxJ/iBIVdbrbZRuUNYTF9aZca64JDMrI
pyEsPVBV57vrtkb52bcG+d/KkY58NCqDd3hzFoTWrfARmqeypIJ3lS/3HTYWtqUQLIppNwBmujA0
OrltBPirx2yQLJVMGXzOPEFD9xuA/MTnEPd3V2uCTFFjh7uhU2vHIsICCgH7GHd4LPyeiqvpyeeZ
lkHlsrIAeeXbzTlMVX/2nFty2XeO5WkisQAu0wbHO5Qc1W3s6Sescgxuu/jRGsudMXjixnOmC0c0
4A4OirUVQxwbneyXiNt610ZAnK4HL/JA0s5dIfdjLKKHz6MXZ/6lLJp7c6YVU0nqPMsxOwzL/Bjd
6128M9g98KKRGgqWp76ze4/PBgFTg+wI6c6YZrRiIE1cNOIQtggAhDPvvLIYt0no0j/nnxNdpRFB
meGzzoevg9EF7PLoh5drp6yri6PGX1NvjjD4sOan4ev1aTPPpQ9/VKMBAkiugXcyWPCw9HQW+Iaw
Z1LbFLtgbG7YzReEICiqq6h9kJhAzKiNL/6YkyiF/jYbN+UUgD4t5le/mp5Twq9WBKaMJzUhfrqO
Cmzq8YfWCrfUvssDL5rxklWMsu4mQUPLrccQPKmGdN3lYtyiwUGlaQLMXwgmPXmyUWNscvNmYpwD
SJ9VGK4q52yl+cu4MEOufsmGQ7Sqc4IFfbNgH7n4khNMOAthenO9V0kelWfinHZxiFhFE6c4QH09
xvTgpLvyQkOn9xi3uFLLIbvFEBytndjjxEoXBQEgUWJF8Qo1redzM8/O/jqRZ5RAfsOInGpZSmkN
Pxvr0O6q3RuoDYjwLa3N9TJh2ONvQgYve3I/bPZvY7pPzPFnapCkUTjfXAvImCY1+2R46mQz5gUH
RkLdsgnFucXyIUToC1nbImyYL0+TDZmZaK/cmt+cXMF+QnYTuNrd295U76/fOi0a1LDLLU4c03Dw
ovDVIIb5eoF0FnEXGeTgGxpH0mCCUX33ctQf0RzsO0qWx0mizJy6Lw7d5iFLh3INTdPbAgH50XIU
z8qeOW2j2bgMqPv+yaI3uyrvvIT4kc6sL1VJ+Nh1B8J16iLucuj/YcOiNFskQlDbB+nee339fh1o
ibmY1lFICEKEvXdlK+CLpm92a7loMfD4IYZ3Codu695jjrUOozne2W3EXmD5jlPqLGPUJ3I3JMx/
zCjEGqAXnnW9u1oagIUWO1kU0Y5DyVKbywOdTNSgHB5HaIOAA7HVgg9lsLYRFstei1k000ISSI1+
YJMaxmdJbg9LYwB/qmBaJM0Nj1Sfgo9EigYyrnsf+uixgmiwn4xC3RCCebx+9ChhPFz18bTHhFRt
+yJBJ1DjM7JlgnVAP/P+sh5lxMY8JghJMiilhIJp2xvDVi0il2iGptPb1iG1g3BlACxdxDXIEX66
hHxdWgar16UO6bCvBuOFTekSN8BtB5jZgqCqp5IyL/Hvrr828NOXWdsUyIyN0WmV/Ql0yw0JjGIN
fQI3C8KwHUPtieQM0uFLBo2ASlZdibEy8nM2tThLRaDb57DJLg1To3PQ+OnBM6p7wIHjPbbge79a
ZQDpXjo1f1hOw3yjcIeffTn+bMlmvWFFRIgi32KuAdT7mf45uhlZfqwh7qFKyhupWNHimkysEMcq
JrzATd5ije7DUAA6GS+w58hwkX9uuFTK8yu6Reu1clTtIq5Ow7X2uumkB9+9JA3k1evF0mOze2i4
PSAk6ScC5lDeWXd5eWZMRgJRaSa7GiNEy5M49EgxynlthkGoVzOOlX0tO5egaQh8ACf8g2tAtO3s
ntPPW3HfIRb+yTmiM/Pn8JBHJk5u/eqSbsHWu9nDAzqQU5cQjEVgLo3YHVZXMIpx1+8BQ++80M33
VT74OxST8w6Z+ZICxOZT29ZPbMDNhr83Oubs/dYJHld4z4zj/OkjjYLi3qyZv0rbZY2VEDeo7B+D
nwMkbRCWlDo0b9wMi82nlKUigQyhGqFfxDcjMiHZ9TAHg3lnLT+ctnVX8RfyQ/o7P4uxifLCiCJ8
5t2isB9Drb5P85LOWM/+00xna2FdfmGJ4Wy7EXGIxS27RY6kH+N6rNd+QNvXcPem8Td7yLtNA4X0
8/k86jpfT4D7N57BAWqLBnGPnvbwxNSh0nLvqI6ca0rcIyaDLTLi6ohs5DC2/K4C3c5VF5E2P4uh
qw66Y0uSs7I4evlJoxk7kOQgN6PfWFvPQScTVS22kkqRecKLZVOQjrryYyH3NkEmkOXpUxWm83Ck
FkUJePbt/tGKMc45NvmGpvIZfc4YxwxR3xl98/X6KrLDPocEmrvk60yHch7920xtvWBkX2J+TYRi
zRE2x0FhoImWmtZq5W2VWjBM+z5dxxUo0q6y30rsrWv8RNWpq6cFhH8WVS4+n3EIw1hyOsk7eT7+
g1t2JCPERnPnhv6bHMpLD9yAJW7yMsXOeI8K9Tw54pxW4T1flICxBWfbNdYdw0VB1AlpFNcnL83u
NqUNVx674pbvv1BnKZWkeywNdA5Z0dqfLvOGa/Au0Ar4gm7AIkcMRCJoUV1lMWyVFWyjMjuy7kM2
ZXjPXKzZnoVkRFSwWio5SkhQPWyJC7jiJuRSilHnsSWE5mh3zqZy07uiNIy92zIg6TOLKGxp/5x1
iNyfRJfCU+wx9NfrDjZ2RLxWnkh3QYFXMy0b4zgmvAo1os2TS7m7ZmpKX3mVVwDWO2sEC3qMH0Us
yYOf92CGA3rY+eRbwYtj9ub5+gLrS4Ig6qo+upP/+auuxXRQpTeIhvReLbllV5PycmbZ2aOsMdqD
NXcsSexjGbrijAEIhU/c3Xmv1wauUhsjL8SetV26NC88wEoDMuM0ryNjDvG01bTNPOVFb3/tKzBf
uERoxsIEL5w3AdIkmwPmb7U0Jw968Sm7kfFqBWGPJKrsn6UdWSvdifCgB+J9UmW6667gZkmkWzCq
pBsoqnQk2NL/1AaHEDX2owdvhHTgjjA5z9kPePK3M44iXRn5zi3yegOnrOWOpCPNZdOtXasKLpy9
zYRx/3xdmqe+kRxBPcyLSsogb6h/aZbu61oka282D468dTCqINZqbYQcRIp1gcA1nzORo+gKPC/Z
5lI38N7VsXK0A5Kv/1Jruzym3YCepWffSBB2NXxtSUA7NH48bUnqQaXR4jHv6ORy3c6AOcNiN+g8
uuUSEi3zWHgLkMnDIxuy4WYekSr1Pg8nHtANIRn0JjLYNF68zvHnn1Rgg+yiqhQWWfMqRCg9mNB+
50SkDyQPws6O2j2ndw9A8CQTHZ3jNH0nymBcNaIdL0hUooyVUOXGPyPl55uKthngf4wixSEkUTcM
eVVNaIV9Q+jJchjC76FlMRkZJ+xNffnmxuP7bPcFb9bhROItt1jIjF42d6FnkmBr6mY/6ei7683Z
TeNmmyjwikMxc2WTfHMQ3Gqf7uUImTX9GfNqjXRQG4TZsZNF6YGQ1IRBgrnqjsEmqghxXxaV/+Va
awYAbzuXHa6Qi8QmVl+jPPbOVyei65NLOlpfQnzSa6cfJMq32KLKAMcFBaY8JDb7FdQpN1cFRDga
xfb6srUQkx2CIawhbciJT5W6VMUoPJ3KYiHnMMvJoMa4XffIOweJssnK00hyccjTY5os7srwtXQ6
7JM27YqtoO86EMdnsunBPpzcGQiva+fprrYVNPk6YNphYRWs4v2IXg0O3Guo4/Avvto/OJ6wq3i+
L33LkWA0f+NT6ZbKZqpa63JVHGZpFF5MC56xOPU5YtO2p3HzTQYSGn9xSYQKOBtUB1adeWC3GTwP
YUFcPRsxCAqwlLOV8CL1gpsPSkJsfGnNxMI7BvPHYWOWUqRnzl/cGX/6DlDhTM+RC7vF+90QRDY1
kx6i/y6mPXuI271y5yaVuo30El7Xrpg3Ay6OUcuGijyxJk0JTaiJ6tbtKA5OGNm7qXXG740zrI4H
f2L15BnhR+ellxCq5ZthuGoFdTt+IQzLXNtp+hdpv/VPAA0kU/iqthd4f3BCJnUw9F1o+J+WrdIJ
ydipQ3pTC+RPWgYBHTIqTzwLMxoBgIZhTaZAJtTfLPD24rn8T4uBF/iWawemg7fN9n5DqvVN06eq
iIzLtTs0SlF/LVkMTQ6JRbosNRKOieSqsSXHI6MKKKyRiQrt6tn3RrYWI4JTa3mFRki16/o1T5iO
Ze64KIPadb+YsLD8+yvtiQPwn+bxv3thnD9+finMxfhm2Y79m/+WXp05TzsbF+Wo7cTz8xIq7ax8
e5SHa8HBbGcTIx9mCsHDM4gNY3vt8i0MoKRGeCdDyvdImduxbMQLgTunzt7ExMe9lNhjd6X3EtR9
vZsGmDFYlMGMN3O2CRVPqRIeC2pCq9wOKHePUQXkv2erTjZcS9dS+n9BwP4TdOlA5DJp43wMcXCd
f0MAhbks3YFIBpK9Bno+VMZ3QzqfgGur79da73oSQxi1DA4skl/8ZhskimzdCHA+gvqS/fG2G+aj
U8XpuQwwXWQoR4cy/uXK92s/YrZ+dfzLSfon9MHnU5ueBdGAS/53QAeTTDtvfVLJakCJW53gYK8g
B6IzfXTY3ZCqgJpaOsE+som0SYu02Q4GG7M8QTo2uV+vwo+J//RY2uwppcjgemO0Oi6BbDRztUTh
Q9wDZvDQXH96Rq5tZWMVnLXEZvtjhTcUPKBWl/5VeoRQ0HP+Ff/3x28KsdIMcJUGwe8YzUqweo8L
FiikY9VrmSCmIjLr3U416M5+duiMsIWmQ7glN+pkGmLYRRYxD42sipXtggozx4ExCw89dLGeJoud
IugqZmXKKzZBhmgrZ0/ZsQP5y1n650OJsyQhRGJocfkGv11dkH2VWxog5cDW3ZhVwpCxTvJ1PkEh
6fJlVNMNxU3mMLdoE2A5UUpAjmho1OmsoqjqNqlZk2BrmPImbXIS2qlrQ/ZuKBNzepfc+TIX4rtS
+gNplWRXh4WvxIO9g3NIvPIyL9ACv1iF86YZgtO1CP3vX9L6p3PTN6WN/VCaOORBLf6nd26BnA6R
kZAGn7ZMW2bdfbfyLNrioGpZ+pK1JYhqi04AF/z7aGEOApevWN/tq1khr+yy+lS3Um4GM3kmiSnb
lAUK57IDM/eXj/qn8wFIiocaNw9Zgb+9qg2zt9iE4P5Kcm7hrOOQYYbr0Vb4oMpSpU6G4G1n66nj
eccyPJAl8PXBrNZ/+ST/tEP6AAohkQBpBOzs/2aTHmxtz0af40OzEM/FY/LRBo1z6+xU45gbmVs+
PrS5OToJQ+yF1wHJKdHF8fr4dxvfIG+2rv7iC/7Dq8s3MWdytdpmEAj3t+ODIwuHB6ywS+8x8C0W
mTFCZWtM5gPSe8LKllvNKr0Nmn1B5TloqKaCu0uy853i+r0iCGyNvy/bVAYR5rH29nDRx1u7RjFZ
mf4HlnXsItQhf6lgrD8cUAu7Nmd1IbO65m9vLYq8SppD414WvT+y3VNvIr8PFD63693k93QGGsc1
e+fgV8U22FKJ+Byt5k33WC1e+bz6G/rgD3WJz2Paw4G1FCb4hf/z7sDLbYhizOTlejPansLO4lkf
4wy/z2nxbcDVEvfKIMgL3iF4xOWeJUPkr2XJH56jvM+lSaFqBoBwfju3BnnawbJ6ueRzOu0dgzdu
6hxTijJW7hBB6dDIDWN9Pc4ZSV5LiVpRzQVsztco5bytX9gh72vgJnFk9Ps0lDYmfHV7nVRIMjdJ
qPBuRQNf4r/fLH+oTn0+Oa25a4E7sNzfzq0DXJ9axHUvrtD22dPDS15WASmgZo0JiBoDPhKrqLj4
WY5mfA59zDkNOXfXcZCBpuGhHGLr346aiRBZI8iHPaJJcci6b4VdCUxZ4bBttPUIQ4YcmrQzT4u3
7S9f5A/ngAMvBdenzbPy99JKCacwIsfzL7EZGACHjP6pa9wv1+oJ7uHL4MeXeLDFRUz2nvWDR54U
26LqthowlFw76esTvKz6Q7nGDYbN1M3Gu+HsYW4Zxiz8cv3E/45WuP8sW3/LcPjtH/9vIh1uE5hN
TfXR/p7p8B8xEP9fBT9Qtf+fgx/Ob/Nbhr3t7be0CP6nz9wH3/vXUlV6C4YcWg5e4/+Z+yDcf2E/
ti1PuD4vYiBr/yv3Qcp/0b9wiVtgmiQ9CM+4f+c+CPNf0vUxLgPaD7gFYMj+P+Q+BL896F3Ewx7F
uHSxzFoLCWu5UP83wEUzTlmRAskCHGvogcGoxwp6ZRcgPW4CB//nbYmlyCFPlK5rZRTBIpzLhUrR
qYXh/EBgTooTMe8nChWjCc1qNwxGo286lxHWM8k+M0gZK6qLQ28bc/NLlfAfyJzPGh6+KQKoo06N
wq/XmYim9L5uKCeRMIVk9G4kxklzE7aBGt/heeEg800dWVsbKiEvIfzFiA9EXpRPSUvO+MVy0hr/
fQ+G+iEOh6I4TYIhx9Fmb9J9raa5NeHvtfWwzgyE23g3gfE7P3GoG96GHp1UyMj2w+wmm2XkYFVN
DPfAZ2MiROOOHPN5jMirmpA42+WE77lrwV9XmZvrTe+JOvoo7Fnnz2k/mMPZiphwowTAodV8OFaG
r2ETtS3abhMVrHmY5s7rsfzMJOdUXjH6b6GXWRYbAJQ1P2LTh0TaqnjdFMpxQZAuZeWPRvSa4j1y
a8Sjsi9LlsddZ6KCiIqhxDY+KGdgP87MM8btk/W67lmiJK47nRnW6pKZHkLc2zQ07PIcBmMd6rVX
jinJumpMiTdek8hUVF8nLVMJ/8qptdrrOnIvqax/oSUNjVfWvcx9yp6wWVGEhXOKC5EjCnNFUkQ2
EHkzbt4U23HyYnudLzOoqiGcaJU3rQkPlgVEThnbmh60ZVkxnJsjAiKfcJkx6md5JtN+bXa9V91g
jC1HVCR5V6R0utwPPO1DN8EoisSuNL+6k5i9dUk2Mcsa39EwFFFHyOPciYZFUSPmPjwhfx8YNc5J
j7GMjU9hm++EURSCCC3sIo9lJzr2KCQQjXpdxGOUozWa40cPIcl4QOlAloFrG4gdcLb3jiTiovDx
0IId6O467bNJFnPs1i+Dwzj2zKxYzI+JiOr5A/WUxb49miqjQhGk4960N7MZ9YGDdMFy3VvfBqVw
GLA7tBA8c8MBlJsp/RA3SR2+8MuD8tD6xQytOlpqQ6BhTqB7uuMuCO6isgnDSw4WkXp1oqFAgdjO
c0h4I1RjWcgdliRV31fgQGEHGX3QQTCLMOoBbEQUYayKPrfY7Bi6HgEWVxb6G942Q+cFBN7JGUdv
gTE3fEjHWeMwtJPRtNXKGjQaGbDRdikor5AVy2Rrq8qINUpGz4hQ708AcvwtUSMyPS2gUI0zRuN4
I3uoCYIdyg30hCv0K0myQ/FaokVWXZbdWx0Sto3jNWDxV3ZVlDVR0E0ytN+NqhE+ssgB9GYaNdkw
ASgXJdJXm69ME9zhhSadzSUIhwiovkhv2iYM1K3RRXHOm5RMjm+EQZuKVl2kREgCp+ONitrLN59z
GLfhLeE22fRk16NJ9stMucjXS2Op90MUxiVa5mYONxP+Q0hvZTapBy8DVUiZXpIZSnzcXCUCl2VB
2qquSkWL03vF9KroUSEkWMoqN4ZvlxZV8Tx420Ajc1qcVNVlABcU38RGKOULMIcOWzZXXQZUs5jS
nePVNiixWi4GRsvycYQgHe7YGwtjyLLbuSzm/EvjjDPPkyGYQMrC+SavcdVkoU2zHsH9zZ+qIMV4
WCn0CZjV+VWLZBRNA3mVeBXEg8jrsd/P8xD/iqLYiw8zBBOzX5lmzO4qltkwH+oIpOpBwqetFyRi
NxcbSzdLH2skLoapWsGp2fQdmolLLStCYcexW3Cpk828CMNvYsffyFo11c+p0AbRER66YQSLRl4G
m8m3k/QWWB4DbkGTwlwonACJk33JrLnT91Mexo0+221KTPttVPKefaobhsn+ndIiaWAY1HFooswc
UhKSAcURcoZtKIMFm8zsE35qOy3cr6XpKLIZahOOjI6GuHpLxOxyvc/CVYzc0Vxah1oGaf0L0IGR
VyvVJHECYqeKRvVk24oJUc/o9lWSf2zjAq6bbCbMRqQD2jnI0bCTg7S0j3yXKv5eyyGez7ko7SXy
qy71azvVnXOma0jw48aS54jTRDSZozIbh3yvxi+3Sc1c4IXc7jq8w2medV9Lx4RLI3M8CivlU0nA
he6yMDt4tQ9oRo0F1FPH8PGBRBZyzM0kRRnTevd2j9g15W3b94JFJj98IuH6IhTo1z0fJ+5lwvfm
bkos6ABsBok3rk8mqJZhHuK4zS1dnqu56NGtSVRh1ATSIVwy6XteZhkMdVVvOONT/IW8x8J/CaQi
Ibi31DB8A4ZkRjdC9qK7FxVW3iXovKspzy2zuREMPT7SgRci+6nGCUyQFGUYnAJfWYQXUqUnxYNP
s1bcTJGToAUPo7E4KExU7S4ilHb4ikAjxmzOenLx7gzk8BC5HXbds85C8tBMICz5ux2F+fQq+xBa
ntEvQhZzMAySLy0gUhtyWup6HTtaxcBYojzfYDAzA81BivORJPYQNaHNPdGuC7LVgo/AbJX3UEor
Dy4y9p3qtlVpaRyahgYOcHREYvTzmJfe+CvGUJa9TIGt3VOQAHlBAGgERvNktGIsWMOkKWMdJ/kf
pJ1Jc9zKuW3/ygvP4UDfDDypvorFvpM4QVAkhUSfABJIAL/+rpLteFIdPfH62ZMTDp7DJLpsvm/v
tacscxdjpmhgVlmZl+8ixdd6VLrJ2ufCmSqNGbIT8ss0hlAFlt7ouvScVNAA3LcolV6kZYaxJGxb
cnqQ2rfV0gFjBG2sSlghIdm0bU1NzKzEHV5Gc0ZVWdTZu8sDwoLt+rFR0csigsZaKNJH6weM/NA4
J8xc6L79WZvyXYTTJHYZaI2R9WcS+ipqnbLC+zXFTr9EhhhD5x9Ldw4XxSDj8loYhLyvoqioR8SV
DRWtRUUL26A+bAj9TY3Mk7fImJi0FmGVU6tdJST55LtUo8beNqeNTZ7omGZZHYRPNVur0ljKNI6D
Y2tmbUa1dUQJyF42qLduKVqrX/m67MpDh2tEQ2R1jWCra914u1oUDbHcmUsbS9gw2abVGHtTsrXz
0XMoa2Rt/1WnUTkscXpZbHvh0YQrhBzFMyJ6NBlazro6aDcpko2a46J80eVgeNDWPUqt8cjMemwK
VZGDlc8trscoGQmGJF8ju0+l5VuXpq7T4Ab3SxUugiKiOrtII6hRa7QUjr7hrlU08jqT/3KRoROZ
Ln1zjAYADPjGVsjhQaBkdOPvPG/ANY8mb5YPXl+U9d04juxN+3QM6xdjtsvqGQlakT4qHw3lYwhI
tdshbnO6tVcqwrlasDLIvXzmJvpqyG9RSQVmZx9nN1Ad15SpD4zF/nwlqi6wd00SGcFGmWXqXmZE
8eivjYZ+s2mDwIWK7xmU89NqAOUfztWs94XKe0LhiC1V1saq2XJcUHax5K0V2iUSMw/9xj6wZi2v
2xm19a5jo9RfCGJFsSF15Rh4tHhx/bzIJoeAvMzEmLXIkpTRvYS0ebKbNNZEnTZzBqt/nicfVXXZ
RKn7vTuxvrpFC3qn3ipR4f/YEGdPv30iVaO4c7XvDYBUm1x6hzlBDf4SW6KzjoYfjUjDg9n29HwM
6lAN8ykLlTyrRWG69UhlxJHdE3isrLjVSerPXxE+zebeR5xE7m6vah1fkMdhZXs9ONhEOFIk0dH2
02l49KyW1AHc8UIbN2mVaf/GKnxL7Frd6GanYz7g9WiPGGcaZv/pjeOSkFft3I/FpYWw37uy86HA
ot47QbbWmhmU/ZCqx3stfWF++C0t6q3LSotQmRmyf/OdqdbbBm4fSIUAnm60NkQ35B9Tmo6QTfXM
uQ1988TF7cbZyQhSBvnjHQwYQ9OjZjJuNvFkxWpJQVMkXxrLNhOQEPCUcCPJcrgG/uNGK8Uuse/X
kiUm2rG/lsFdkwVl+9C1mR9eGEZlnvYO2mumnRVkTXDFzOVzRphsmx1i4QbavhjmKrP3BSmo7Vvn
dNRqnKS34xW12t6lHxbJcmd0TuKx8eDwUAkUD2NT7QeOYclu7qm+1AuO50281H7haHZnMod8Mo1Y
YU4MkKm4CqZxRNCrKhl1mMzswHxI7ARC78KBT49NrRod1A5STma7zXymnDuKo0Qzq9AUuNU1pDSm
TzNi/pCeL7eyGYR7SfQugfUdfXF1YXhsJXAHzdVEc7fkKHBTceDStza5bhFdyREJzSX5DX160ac9
4jBTlCq79qpwnO+NrG2a18HzG2+PZMO3j+SHBvPKyrEormRetd1qyPIGUr8oY7BzAGxDYy+9Og9v
M5qbMIDKkQGAnHcIBVUKzRhqcWTc1FkwDKtOUuglAjvQFzrwsn7rQStoDqUBbvyH8HheEw9MK66d
S1vTsDc6nXzvxuyUMliWIufwPskuuOhRW437PJ/NHv+yAzJGOJG0PkyEZPm9WRGfG5NhO4FETwlx
pSzLusx5ZRJWlG9oq3nF95E1PPUWY4Li6VhG2KzWZUc65MFmASvNPdC7Mv0yuKBhN5L9TvlhFHk4
7Kskp3e1yAmld1B7CXRNx2RCQvsS+FXtkVdJpdXYsPGW5cEeiLx5Fq19ktPoSQUn+biD0StGVOY0
8Qu+1HneGRoVeYUG1THnTdZMVvl2EhSl7cIoRi3Sy7oTBOgc26YO55WjGqFR6Qs3PGJJzZJdO2iY
ywYyFwivXjedRDNVw7NdKRkqsZM+a++Kb4oixcLRRnBS94rqRBjOvWHWwJLiHHT4oPSUeljvjArd
UO5zSH4TLjPyIa6b1L03Zi/zrwSZtuNHIlrTex0dWc17r0q6kGz5eOzFFjeOz0HUwMkLvAfHj7AX
Bs4bCs9Twh4KIEtXX2VGwwvp5IN4EAHqOc4E9AlQccyi+BLaPC5KHdAEjPu89nKy/zg9xSQjDLaX
LONad/OVlfnR8IJ1PYr2xJ4lZIsEWZVs2Eo2Lhm0JNNAzhuy4IBgusCshrypqTe1VZruK9offQeV
ga1RierSfJgwqzn3spoqlHFdmqUcDF1bOE+ZSymX7YnnC/eo07EzS35O/fibl7YZISc+NgAg3hQj
7nyX4+x1Z9h9nF2mtN0l/TSahxtzrGM6bXla01BBOnNZkZaeH5hxEv7gOSuLHbbVttxaGYwJSguR
jQBWsUx5r6ocZvu6TPIhu1ZeZs/fwNRk42NvGW68rOpswAwu+k5fm3WWh5uWSKxknXE91Y64Cb9d
mga75uuSQ22OeSx0QNIQT0uoes/XKTYTfUJkl5JaGCZPv5fALYZopK6yjHs+7HE1q8FSj7OTmNN3
Qj16YDP8BgoISUstBv7XoLMXIPakhHB2mit9W7RmGz2ZbiNCzbuue+OqNEesi6Ef+0280KE220Pp
ulOzqsYU9CZ5abNH9NSE4Gw9zV3efoVWG2OgkZlpIMfKXAK3vtky7ud1mQV8+OTABbIjhJ1TNYYH
0RoepZ/c8t4iY5bKW6guNNtqJes+R+sM8UuKhSjsFiUYS5mnBnqXg5KQbmqRTHcVJGT9Pvt4GlZq
Dvp2n+UIKw6cTyF88PIiDxfcRWTksscLD+jLdP0C9p1h5C4qTI5zwWPrGK06ZJldlk+Dhbdx2YT0
szssgVXUFasiz0jNvqgTP8nzi7lMKtHdd0GZ1d/8FjzLKilKJbDmtJY4ZZj3AAJqjHhUWzYFzYRq
NzPHVOsRx4z/THsLXlGTVrPcU2TyG2RHGSbLYFc7dhLQb2wgZZIH0tdtF3+xi4aokic/gEEcHNhZ
m270lMF4l8kboSs+8ke3yWeXZ+4NbX/rl/6Y6LXnln4JfcufvD69IwR+AN/bhH5t+e/uOIgm3OhR
CR+vWOFRkHCAeU311hfoxvFlYI8iuppEpq5HzY6wH/fqTBY15RTeIFI1MkGu56oeZ+FOW6GGJErX
2nRoVcQx8Lh2Qdk7dLp91BGIc1PQbu3kwld1yT8qcKXGkZPLrO4C1EzDxncraaBhbKjYCgSzw85v
Ezbv4C2MOXr4qRD/r4bFL6G+Z+1o0wtOqgifyrvnnHq9Z51VafS08uj4bwh+3A4cVzfWDmzqeGfd
tsmCvPGFtSRsc+utkmeqRdb7n8c/dbt/Uv/8c3jXQXhDaJEVemfqH4IsCsVJLTsh7qDZQA3SW1DO
yMH/2ZqhY/L78OZT0+vXgSwmXF5oGwCwzUbj1xK+T5sI66JFA5bZ9DlwHFCIgMowbf/5gk5/8Pk4
Lql1tAmImuKm/joOxX2BjQRFZWJn+pLjM3kV7LJvwobU2igzxn2SoPP986BnWGPuIlo6F1VESKAJ
6rqzQaVrlw3F3nITao8VZGTNUpTEY4HzD9Ut7sAVYea3fx70d1caRt4p7oYmMkvOr1c6kETTCSW5
oziId/Ew1luzt+tpwdwUH/iExCMZa83Tn0c971ybvgkfPjw1h+lfnzrFvw7bhgMU18HMNmIfbqd0
GTD5r8YdfKwra9mKL9kCXdQy++QOn78+Z6P+QKD/1AEaE/CLsc2oXNdapgqG6ObPF3Z+OxnBpaVM
Ii93lKs7u51Gl3FG1m2xIb8OSgAKTnnfDKN7jGh+jqu2nxAtA02VL38e9zdX5gLcD4jNhmUWhCel
wE9XZro6oh/VQ/agI3RxeqqHgebUJy/L+Xd+ujoPBojpBoSp/OVlKUff0D111o1T2vJ77AXTO1BE
D1NhiXEgLqz4k/fkd7cztBGKmj5X5p3Pa7Pdy0jRT0IHEuXeF8CjebAY4Zp5m8Dla1nGIgeVyIFF
3vz5hp4Dz09vKBMpCiLTcT2S58+epNtE7HsBbmwC6CzZ3tmQ174CsiEfjG13nazqb38e8PzrP43H
h8+Fkg1DE/VsCqcEj+eiL/MNlf4R1QZGzIGgnSrXN9R2YFdYoo31wZl8M7gzOHNPz//RH2B5PFfO
sb7lkdzs8m3++goh0WdlGlngU9bBBe68ndPZO3gs3/tTL3FobiUb8z+Pefba/nNMBKxQAkKawD9k
mT+9tg0ezKyYA70hrbJas1vRe9WK8pNRzl7bH6MABGQQgjgC/vfrlTlB6dtDarEFJhRrMUmltzLX
6a7ykNsHmHw+WT3OHuWP8QgasBGTEubF+3M2nmZ6sRsxkllT3gps6xxB7Rc/eqcE84Jm5iahtfvJ
xPO7ayQ/hi8ltD2LyfXXMW0b1xT2ppNnSikqI0GVd2jOxXhrlDW1+ahjY/7JdZ4npp0ulDQAi80H
ul+Lz/TXQRt6pSrukLdme7XvL9XOXQAG27fb7hOR1ukX/bQenw/04w/56T0ZB7bVIfVFtlVf6FE/
IWu+rvJmgVxsQYzVS1qA8cz1Z9dn/25YkqNOL41NOsbZ9ZltrqhEcn3o1dfeBpPGqlwmR3ND6NnK
+2TG+c0TROp5En0iyWUDcLb8N6VtjKEzzJs4i0hS0LLJIhyEOnyg9x6+AiGc508u8LQq/HJbWX0J
SwxQQbFzM8+HnMaYgMfQnTeVJqsehWIobYCR6Sff32fDnH7+09PDj+q65eSOG8f6ri1cLm94j/48
kZw+4T9dyenm/jREN6bNYCO62ETSz75wWI0XJg07oj3MYUuAerSrbZCc/92gp3ngp0FNsw7szEI+
53f01iIqxTk6DDv3rzJFV78Km/s/D/iX6fK0W+L9sNloB7gvzt5HQUxyWgkbQKPyL7O0OoZ59cmz
+v0QAZIz2sPss8+eVcq5LQRxMW6yNnrxCz0eYvwNnwgXf/dCnKolJHUzUHSe4DTnHM/rhgm5Lp5z
OrC9usXj9MmVfDbI2SycOb6atHEahHBnMR8xCq7j8JP37rNBTj//6RWAAgdoz+KJDBEE03S2n0/f
MUrl+JP4uN8+lwCWBamHOL/PV2ca7V7eZdW4SXy72duiyK+Nzh7/03n2x3b8/45y9ka7hBeECWTb
jQMAb+eyaO6nfA5viFYxVlwm+HfbFFh98nmV5F23//94v3+6yLP3WzoZAG3kQeQ1UMKCC7RFA+F+
co1/vpOWebbRqsuZVJWE1bm0vWgbkFFx6HxavH++lN+9GAG6U3aO6NsQw//6YhQwZBMZga5o0+EW
6dK6t3KwX84nXo7Phjl7YMRAUIg9zeDClXqRmeZVCuB5geii+y8v6OzZTFJWSVb488YRECJQkxv9
ogm//vmunf7c82n8p7t2bivzQHHrkgbxpmrI1BifYt+jw34lq/sxu5nxMfx5uL8subzuPw939iqE
ePsyDv8jihxcvsagLqpUrUEh9YsuCT/J+PvdEvXzYGfzkaPiFj5ADqhfUMMLOhspjLA3ViafhvwU
e6O3/93Vnc1NuM+GEa2EubHMfps02YEUvIeT81aFwerPQ/3mm/IdetQ4IqCe/+XwQn25npEOTJuu
jeurigCQXWfioP3zKL+5g4DNA8psuIDcwDy7oADMnt0OI6JCpwNnPhH+3CVCQReNoPn2Ba7KMHj+
85h/3eOeKjGBxYkek2DonKckdQp7Th8PIFjiZusULwm9BK9bNWG00k6zCofx4NkbFVafvJu/uaWM
i44eLS0n0fOLHfOmzKRVqk3ufBkESvrPXv7f3M1fBjjbMkkjdoHna5BTwt1Z4MvrKtq0OGwkbPLw
6c+38TfzVEDBB6MM2ZbIfM82t8ruE0CLXE1q3ChM2bl3R5Prn1PUfyTc/t+psq/lR3Wv2o8Pdfkq
z/Xbp/HeaonklZcHYfi/xl+9qtdf/s+6opc13fYf7XT30fWF+rc6+fRv/m9/+H8+fvyWh0l+/ONv
b3VP04PflqT1mcqamfL/Lc0+vtYdKuwfv2n//o+/8aL+W5SND+PvfDRkfHls51iO/q3J5sX6Ox8S
RxuKOhbVB55/Bd5X/ONvtv13j2NrSE0qopZsRryb/9JkW87fI6gbmCmCEOMJcaX/iSYbasKvUzBQ
L/d09Kd0/uv6CEebDM8e710zg7o0o3p88FHa4RqureYlUXZxNSg7e8uFra9SuiGXjk329yqr5mbY
z2o80Y6CAPxcPyVkKtbmKUzRruoPJBGgV8zwxOJsKlvg7UCJY2TC3ae9i2TNVaX3IKGUPvppSqWT
7N0akkB+QoMlJfKlZZvUxRW8xuDZlK0+mDmubScqhquGhMkdOlv95HtOLpaRRHG0QEKi7sOWcOGI
mfzYpn6PEpRYmgVxiPlb3NARNPtJklZlafu7Qc6es6yCybzs4W9fIWgN72Y2DBHySeU9kdas9CqR
TffkToJMKK+X7j1QJseisxnQ+ZdpONzLAsQN0YkgQIC4dscsbJxbJ44gb4SZa+78coyOhKyFz1Oo
IXiK0Dd8QOmxcQMgor8vnC59akCZvLg617D4m+5imBpa26hR4aAFnr6vHOzZUKqaASxiqQ2y6oh9
XyPA8eEvDTZBveUsLtO6r785OZe8ptenti7ymGIJg8nfoHlw13WO2G4IrRLOOIylyDPp3EdVfQW4
y1r3J6H5Yrb9US/iSlpf0rG17+qwdZ8cYF6A4wxHLKZxkI9zaIwfBUkMFwhXxHqQREDlwpKHUpc4
hPPc7NcI8zuCeTQStZh8jGXTJ/KukJWLGq8sdy1SqWVhDe4lDeZs42ZK3UboRYjJgVHhyGC+cNKk
OqZlf1Kvlq4D07evoru2s+sr5cKApB81pERPmUA1DM0rtlD0Yje9OYzbTvdhxYrrlAdJL3OV00k7
CqxOm6Zw4W8ZDmDqEcHcAkWPR5ixL6N9ryH/+PHoPuFGS27q3k5fnN5lZWt46SwzK4aFh557h/Ih
XkdV1syLcFTWk63K/J2HYwPmmzISDrMR4oLb+PEuRni07qsQIVJgc3TYOM7oI0VM9QXS6WiZNWn4
DV4XbAmUWfExCPpkJ4LC2p4+gRfUoc4R0XK5CowIqk5nJ1eAb1NkRFgUk4KwSUR1wshgLhAGNDee
2Kt0NL6zQ7A+GpLiEUBHWb/wolYto7Jwr/y0mAme8tUmctMfYSlpdlHg8DtEiO32riwnCC7Em1Fc
7U5ZcJHHC+F4cgVxRr+ApU6+lNIa1rMTRO94+ox7p4ybB4AB2RHtv/lIKNbwhMAR/K8u5g9B0qq5
y0hfWDuO7i9om6Ibt7F4oMB174xJmq9hTWtymZjga4u2yTfwxCKAM0G2yzEkkmZuVkQldcWVUiK9
0MWgg61PIirptaA4HrsZDtoEtX2nPFTMi8HTHbL6sRDTgkwLES5qq4Iuq3RwaU+dvjyRbdk+d9l1
MHlQeiIllwFEaX+R6ki+1l4JDsjLQ3WDQYF9RU//cuUnYbebiBG50eBwX/lx89xnU7wNzMh6LCdC
hNpAIQYt4P8QsYRO2mxDi6xBHljEh3ltO5W7lqzBX3JE6V9t4st29CrKYtECMjwOsvfWJG51KwgV
1sVkKZMAInR3/GV0Lr2gu0aIM11ZFOSXHuKrC1uT8rMAC+UfZ3pkHxMSmfI+ruxgD6hsfujqvLyZ
U0dsm2FOLmdcazzHaRpQIzTz95Ej11Ug0fngNgnGmyg0/Avb9fOlZWK1VJDXbnq7Za6LnRY+iO6E
mFceqZ5bZZUW3gTe+Y0ToisHBpdGe3MO2zv8P9UqICQXaZ4sjhI/7HNld8Ohk0GwrYc0/RC6GW46
OWWPucwINs9UDKhUDLNxN5SW9TJXCphe7bVVPK0LVFU7Mst9gMoeMGYxRTPCaN1YLxEKMtwHTSX2
PnPctSLfDqlR1ciPsgPUno9uf+XSmVRbFJ3+RQbZ4Egh3HYWY5G1t5jt230zut59abZql1squzK8
SV9LO3Gf4zFsDdgfbvVQs0+hux+X425qrWrj5SQQnrrUAgbqKL/pIZmPVVVEt4PhDkRaO94SNTS8
ibS+sv24viczDv6MrchHD/Am2TA4X8ZsyCD7ITS5bOfKewMgba8bpMQL2zWaS0xM0LzBEbhbObTZ
m5TIfSpDlcuaNtNijCdyp4B9Y6iY9E5MRfSINgZqXCCUuUYmF0KOtsK7pojyXd+nBB83U3R0i8Lc
tCo3r6SfJ1uLPChyN+qmthd5UEcXtRgDTOtarBJ4Eu9NQoB01Ibps0VTCuB529yHaDQ/antGbJEg
4nwsYzxZtHLbVyKXxg1hC93KG6zqCG1xuKyTlLItXePDIEZNoFUR+pfJMDlMv3R9tpql/Ktw8gLe
KoGh1JJtE0BxiMGHWRZiWp97EzxL276C4QLusMtr+I21626SEWokmZft0ienJsdLtnKld4JJJfAu
RyluLGUUH6qOAqTPKfaFRdA4UCID3I+LyhtIvFRx6C4AlE8PkU3wA6HR8lJ0/rD3IZ/fWgJ2Sqhb
e4+/Qty02KfvfbfmWhhoKe0O+4nCf7pl6c6OduQk0KSEtZUmggPETMb8TKtgeO74iO8cHfDqThkS
DAxThnWbQIKCZZ6G4imrGvtgOXX7mvKhbMFOzHAhsTvhaobwugoAuNTLrG2dbFU0sX0whNGgjYWJ
nBmiP+Z53FxYoVFdN4Mf5avIHB3yFhNY6OhbGvDXJJA1YV0eXfLiD15mzq+1QzpqgROJFbB2XkgP
tSlt5fpLk6XeTSnKdl8m8XQYJVxzQggKqfg3B8ta2q3RA9fY50iqi/m9GLNVcjEvlKyzZTMFUJ8G
1t3MIHpwFn0CvtQ1nhLUOm/A83KMWfiESe3LqmNgTNbaGAM4FlVOBEnfN0BL0aN2zwjbjGMDUH8n
CgNbeAzpiyhe1xqWySkQtIYgdRGrvtxOhW3syNxxjknte28dIFEEcCyrN2RflBdhWJoXrGzZ11TZ
04OaIjYq3QDNuk6m5LIogngXFC5i/BErvLZA5rYJYV8sWzOUv2iMwMJDg1j7rkXrmM58eIVSND+a
ym8fwj5PHuypHPbKFP2XIZ4mQKpN/MxaVu292euTBVJyg3zd2IhHeICKKIHGAEGALBRlTxDGoGx4
1R/ZMWVPZYR2U1qgIRFM+fqmVVW7ag14MdoGdUVaCvLjRVpKUDLSVc3KmsJsIVraak7evYgCmn2R
JebRyx1oRgSJIWA9hV/4fi2eu7KenhsnGB/MeXAeQF+ke9vM42iB28wX26hwXuNwyHeESj83oSbo
Aih9ygNb4T7pnKWya+shNHPmXOkUpKGWr2i7S+xPIfsLlZxS0ypXHmcjJMTWnp1h1+GfWQifN0nb
Th0uFT7CN6xjw21OXMPXqQRxXttueGmSagMbZ87jY52Y4bWDDGLVDvH4rRiN9Ak1Hroas+4G0lTc
ybg1UeFeKiBaHeofbzy6GZFBi2YO0IoMRgoLCQhJAHMjP+mDBogWaWKZCLDMaZ36OVRh5QXisvan
4aZ2wIrIgbBF1GsmoVa1vY6dkD5eg3iuXGBtGA8J+J2rIThRh1yU/wt0a94+pI+00Nr3lwgYu2Cp
DfIayqnwbif6vFy5ZiMWVyLbS3h1ay2T5iYOkuLCr8Rwk5F9cFVz8+qlBAxM6weZ9LJ0nOlp8PLg
AjiecZwMvrKqnyLioAsIF21WXzhZUqxJPbJvsYzmr7Y5VGT7nriqjkXvAHc8BDLyPMCjCHyetyis
WXUn5aMVLO1dnznx04hptl3MkDQefZXrfdBb1uUYTfOXqQrK17kDh6jQ42VLCSV8RxwlEOk0G3iZ
ot57nSOFh7fNDRi7xvjuBWF2zaLWv4eahNA2yepjWHTmNjRUcvDbk4o5hna41mBJX3Qdyz3nFfUw
WPhdLLtobzh6BVcG2l9oCTHMbsxa8dajw5nDwRyrXT14Hqe8YHzTXex9x7AsbvvWqh8U1r33nhw8
jCdGcpRGSACjIPPZl3zHaKCj5ynh4+5Op6mFhQxzmeHN2MRuCXuqTwCuGQp94tr3kvKGInu3qZJA
PA5JnWACCqLtHPY1WtMkf3U9w0Wy2LnXaAarVTHa+Sqsg/kWu2jz1ieu+2Rak3jpoZO8e7LtCBml
fb+sLQpUbYS3NmlsALA5wYqshk3MVqshTd5m660t+GELJ7OzjT+NzuU0GSax8lPjXmjcbTeNJ3mB
uTfu1WwZ1qsD8WuZhGHyJkViQgIk0GY5laFBRokargREpHxjucRN9ADENC5XvjXCpl021Lb91vQq
WI3CQrxJ99U8+BV2ZxXgkI0mf3hgdnI4PIhumSZNcXRLpOFLr67C724txftMN5QAEd5y7MJ+Ha5M
sy2eAl/WV5OKquu4xrvUWaS8LsOCbdPoz/5HHo+KzRF27tUU8587qQ7wElWnYNZ+nNK1GRBqHgfW
BB8igX1qzx43OWJBki3LWZGmYcDJq1RP1P78i6Hhj7zkyHXC1BTS3Gkpqs2ELO0aiwFGVOGRN1WU
fUheiUm6MXerXReBSm/rsTTU0s45LdemEXyf3J6dSV6NB5sjwgHzYI2iGCZ9SPuer8ywv6nWUV9O
DqB1Q3bXXRz22QrNODnt3tzVh1q6w7VKy2YHoKs/zCNuFSw3oJzTaXZc2OCWC747H6EM9wZqWzma
1iasZ+ebzgczwNTpU5KbgFeukF2XB4w2/XfI3iq4GprYaBc2uD0GwT5rh/RTLQK2SWA5RWoFfpe/
TLmDnW3u5mTT2szvhvCKeeFm/XwdYPLN9+bYhZfSyAk4ocN9YvWgorybq6G+YMoqjk6IFojc4wCY
pZpwcUqjI5nXHdHYE9rjPNnG5D7ryZjvTU8KDnCB/2jmjT5oM7RatnQuu+a8b5KXZjaz7yYnh2+p
2ytWEk5sHNCN04IgxT5tDPOLYYnyLu2mCT5rLJ2nwcm6uzAfT2TOUhAi5M2GdW9UcPmX9BIF/ZVC
QqprlDOESx8l8ffMm7hxNclLz4NjdR8Z5LN3kWcl8US2l7/3ST1dSzkrOlpNi9G6nE60zpx6hksw
0gXt9+Btmnzj0gsq7S6G1mc6moK5eIuZTS+EssVGtko/i7nm4ZE1tQVD118OLKMfZZTG/dLRpqgX
wBUSDLuldtDV9/IHCzHrSwoqvons1THmr6iES3aIefJV5LU6jI0aVl4fVHfFwHmaoj7HHFtIcfRt
MUD5lCL9Fs5Tt4SMqI42zKxnw7Lkezb5P7KRyh4PWq85D1JGWw5lgyU/bmLiC724HQDJBs38Laeu
5m/kBKazb1KPLksu+2kdYzN7Un1Q6LU9Os17jwkkWPWJ1uViClGncyj2HHrpbTXCjmELQvYUPMGS
486XzDTGu9I3waYVoDuthY3/8Nbw0Dfng2LXlNE7xGYt+vAL1t/4IoKsPR1U5IBmJVowWg6GU/qL
rrBr4k5T1zw61eiXfDOl9Z10t+IZIlLSbNMkN9SiTePuww9GjAu8PM2lHovwxuk72NWj4Nz3TlFr
uqndWDcbw8p9Vm2iJ6EhWLl8iTtKKsu0Sc2LGcXQljQWs1m46dDYqySY48ewSuqXbEzsXVcN/mMS
Z+XCQjt94Vk5NaTGgdSfmhgVRIMhbcL+fPSdzn0Ji5bC6dwP4zOEzwZuLgqPm6IaxXXVGhxeOVbF
a7DHHum/ePUfihFZ/EqLxDUOAFMLY+WGY3VEzxvt8DSMy97X3Xtsa4KXsX64yKMTe+unrbe2Rm0/
1sAxALKzRScmMH8dYkF4a+RbR7+0iA2d1NA/aOTSWxtI4lXbyeaGLXrRLRPpjMtoKudbabnDbWHU
9iYVdcNUbPfVhhCdSazKThl3XlHPhzErraUK6mbtjwHQC1/n8cbNBwBMHpkjhyrHrZ92uP86eMUZ
2H37dJQNpEcOUjM461DNcklQRvlARTTc5HUTfidbxfjuBal5bYynJCMzJga+sE31XubUSjn1n5yA
sDYR0TvbyJ+w7CWGvw1Hbzqiu3P2LJgsd2E4B6/hKORNCbF+YZe98a5lOqw7k8BFIBvyFNBkePdW
7zhfZoyvH4T3ia8OVZddkmTbKbbTNz8qp73rBvOXpq2AfMpoxMRhuomPKyufLtWs47ug9v0X3RpO
hhkQ8MTQesO3qjQj0sWIDiWtXS45fBRUUCJVGMjYR7lWfVZ9zyPp7TqNw4C9t/2SO+FoLbMhbB7S
iC/dE//D3XntSHOe2/lWfAEuonI4MeBKXZ3D5DkpzMw/Uznnuno/TUlbpCDtbfnINkAIJMV/Qnf1
971hrfXUsH/LJQSTjjbOFcMpymwSPhiWYjsl/gq/nxOBpvPwZMbeWuEyKIESgrYIYimEQmJid2I0
EglTIMRrIM8MD+1W1oneU/LyQb//tsqEgt4mN5DISTnhz9mpMRXcQz03gm1ht6O4GCvzVZp74Vtd
V+Gjisd+G8rczD2HU8XTpoebQsGiYXPEJIeuWXSiudpZf2vHe7iCidLV6+IM806U1uZRMsLuU5Aq
pm84sBRQSH29JQ59PgySGW+XVJCzjQXDc3KAvWleMawg7spcC71V7QnFF0QGviA2kyYAzWjslGnt
gNwtPTa+KJ9IIwcE4deqnL+mht6i5BsgXBdxmB+XatZ4rkzpsDS6sK1IGNlGpVluhlQuZ1u05v6X
lsmJk7eRnDAS0OTW1smKS5gIVbDXEKPvwmgRbvwMdQCGq9+ZQK2flnUVGRj0PTmkMlOTvh49XRb6
SxbWAlVZVAakRjAr1EDq1VE8XTlYJ49hT76dIlW5k9OIJRflZocXhbxg/BovcteVA3UoyigpKitH
YdH5WCdy+WSsdJdkeABkE7Lxo55Iqg0pJAJiBBJyugdKP5PxWoAgGWI3wSSvC/Yhj21N57GJiMge
1oldt6Jl8IhQhnc7pBBx2zHdZlImwDRQu4eiToeTThXnUKTy3BFtczS7ugusvLO8iljkI6t7SGh3
4vqYQFOYU0Wt7H7MCjB+SUSsvayf8wpt6ir0wpE5HrugQlkkpzMqyVb0uX1sVLJzeZRNUqU4k+Nd
jgvQn4ga3VtNqDxUcFQkZyUjb3JNqyODmLpjtFlZFRokYav7VURqptP5YFfsLPL6sFwCFVwyQ92m
BBoIYAhJQyY0PDQewRJm54qksyAiTAB+TIyDK4PjXV8nnsybOiQ4sNqJUPMNzsEM+NciKJ8wPfVz
s9bpa9EhRrDJatYvtC6V18+hoQda1ioETCfr8JwswvDcmIv+SDYEUcAjYaO3UFEbJDNJQ5YofGvK
CLL3Oi4dM+JYoDlc7gsKAY8Q0xzAgkZmJMBjqpwU90wUYndmCv1Fgbeujir1OKOhnEM3SYiy/tBm
nXehQUc3e/M4cdHLZPHc4DQa19gi2d02hDQ6IckeiLZYErBzs5rLSEHjesawBKCxcMDmESnYh8so
0nSEgnTArdLAap67pHcwruaMCcR6+ZpjkdAlGUc4g/qmIvmFrzhSeHdNOQcsDAmSy0mxgQvfhujB
yZL7EWtsew+TPJu6y5uXPnUdBl87jQVEUxxK+UTryUw6+argda2BxNMqeLjKi+9kWpX2JEVriNGN
Qfj0VZZRaWwkbaFUmPJ0/sY11+buYDEV9nLeSygQESWia4X3CezKNpfKpJKMr1nEQuljRsHlDOSY
U6QxBz2INAnOsV4JcBaZ0egpyK5STqijDaayZZ3eMZ2yWe+qnpQ0J1plY9eoeKSVtU98CKV6wslv
9tJnSGDQTcxIKcHPND1IEVEvY96PFsZjIAwkO8XLTiGx572t8/TX2g5MBtO1vUBioBCM1iC0cB+S
6mM2NE4jt6AaKv2WG2/AKCjK1Kz6kPZ2x53U22YhxK+dkFrfHUXt96SOZuoNvcDRShhFp9p6Ojbf
0RSN6YasLBjMZD2QZcCQzobwwcJO1PKPdB0XNoHsCk4DNNM9YEHyMZsy/zFMtT9Xq1wf6YDXTSy2
JO63fIwQ4yCN6YQ1e+UXUz2c5Io7rQTERW1EVrSYDi+Y11ofG6JISrMpCLsC4Ty7WoBd6lwNHz27
03vGh5xuSrqaDwavVNwsPfIf8qOKtwrw6HkgGMArJaX7Wvpk8OtaF+7Ejik+tqxt3Vif9OugwRNs
hY5qru8aTPb07Fi1p0q5FehJH/pZVzadag67uNZbnchoM3nV5axi9wCEsJKW7lwg0NqHss6nfcpY
eLHcdNXGMD3NFGqORWl+WnrWxgvwmt0w9fq2I2twk5dJ65NGojqtsQBTw2+8nOSUmPGJDg5/jpku
blxbBrA2etNbxqf6YTSklK8rk6zRpjX9r+LAa5sveBSbIMlKQuST4h5s1HdKkGUCHk15kN+p/y0s
4rG8kYQyCqywm3R4VwQXOF2iABXPBIyTgBBXEnayXtGfwlVbKpdE/+LEzWyc9WyNcYB0aX/pBZYL
BzbJWK9jTpk7wER2i4ryiPJDJ5plUo9yDQCQnJkEAy6RHm/gOBgdGvOAb1I0edFC3nF68M7cSU0M
eyUlclXEgT2XNe8cexNPlkqJ0yfKR8H7XTzxb+lIHquCv/5RGvJHZcj/+H8p2k9D2vav9SPHj6+P
6r89/M/bn0Qk9z/zl2Q//AS/AXxXcDYpxEcYdxXH9N31KE34fzSF8HRkJCIOHYU/83cVCeoO0UBG
8rs0TJX/Q0WCwEQiCVYVJQLwdJ1wv39LRXIXD/1dNfg3DQmP9Z81JJzDJDQQD7Y3RtULrVNWKU/M
rcim6O3pEvKITOELH+Bp35eHzFL+C7Hi74GB/+z7/oNsUIzVrpe7akQu4a/DLpceCDc5ldGTREsk
0oqdtb79CHOwapEOY2EOjGoniN6g3howj/wHIvRMff0WxdQecliICytH/TxBd59UMzCsamNmb1yo
VFN7NCuIHz7/8P5e/vJD/tExiofqX7xo/yC8MayBpLAoHvdZsp3F71T7zJN36kP1fk4D5579pv4q
pR9jPo1fEvuPyF2ni5gu7CLA414mq3WM/CS8JZ/8032eUUHOkQ+SfDj2wq4pHozsKQPa3Ra+TNeC
zzpyyi7y5l313vwwO3cBrMbbKiCU5Vi+AzEFG+CLLkvbzRKEnuZycHmDh/3XJZHjsNoUy17kmW7i
CDgwMq88C/anYbON8wB3xgeWX4vTIzMJXzTGvIbsy/kjsqGZyJ5mG0pven3K8ydma4UIBecpQz4x
iaStv5DOZRNeQQIPviDNzQenG8+IU8zIZ6m35Lt3dnXVDqeJlpwxbjc3QXGMLtCpF6hFK1/rRD8M
T6x13GwG3Mcm45otsL5cprzUbnn7yDccuftbyZXwidchyvqd2hym4qT2z025yxYgIYFUB3ocSGrA
oLwZzmbEubcRx60y/tKrxb1rysegqOhmfQIobG25xVNIWBu2F7sIRJb7n7E7PHXKRstu8XrUjrnm
E3SgejlD11s3OZSLtTfXTv8sqEedwTBp6Wp7tu4rVh+SakyuWWI3M0P2NxYKNpH744f6JX4NCgg9
9EpoTExoH8SkAM/hq/HASLfZABrW26gT9a8qPJufapy/lRsMGXanbwWKtofkdZZ7v7Gklwnmshid
unCzdI/sWxym7XY2NUBmYyfjbReOyeBSnBdZSJzBh36/Apx2k2surxMtgEFmlZ3qMF0gfweKsS9L
V3le+R/LY2xdkP61TZbnYUnYR510nZnPc0fgmS/7tOhbxct3+ZMVyDvNt3zNFz2WGpDWYNN8lsl/
Ic2+C+j+2bFk/INSetalIu5NC73JQ34JdzAXg/gMceSo7MrTfCp35VG6FP+FpUL6s3T6Pw5B4/7v
/+BASOdWUYFeDvvyQGtwai/zQ/UeP0QbBB0n8sbelgfSTI7mqfo//Y53YekfvqNMjBCJeeawl87i
LtzpzyBZN/E5O0I/OWu7/ARoK5BfzJPy+J8fWhIann/xmt5f6z98zzEnKw11z7CHo9c40MeIp6TE
k16sU7Kbt/ouf5wrOyYp8nnZSdsm0L3VzwI+ArvWH3b8Ox+ez7bblQfrS/HHQ3vpz7Wf7MtLgrop
p9IO4vDYQ4aXaLXcFXmB2wB5m3w5c4BVR3Q3zFfpXxaHPLSm8GL4DqFNfSMfLdriT6l0pmsyu1Ae
LaTxoAhSJ/Ukj/BWw4HbfDhV/tXoNnPmD8tW6x3ttT7Im0jkM3fox6tISEbj1/1G0wOp20Una9qH
oChZjyh2zlT4Z0GPxq/9nC38w1ww/LPTytZ/9MqhFyk2xVU80qyxgDQ/mltzsvaP3UYpbHaNGnvz
ysmw6BE7hJhveCUXYLksgh36hWAniPz4llu+wRmZABnwXto4pltrGzV1BclhAlNAKOuDISJXZtMU
u6H5tu7Y5PrHes26r7x+6xnQlz+RuG2NAHnR/CUfp73wdu/4U1dS3XRT6DtQmoNot9/iZ3pUtslP
p5Fq67Zf0ef6Bsp5TN2ZmM7P+SJeEcNxaMEEfR/p4Qu3VRwyavmbAdXSHcoekCbL39Q9IAG7+zFg
w34lJ9arQRQ0z0pzhYXOPaI4vElW0O2XPU3Y9KLfxJt4zbfxo/I6eEy+fIaKx/xYBYPT8iHq3V+t
I7u6D2HobF149aWJ49EHRELSJ8jmXHbBZDPc6reKi9V7UwbasfXYdThYs64EdU6O6dEAetmpahzR
qQ+jP/vWWfyJL/vITe3WSVzeKHvi26eOsc1fG886D896zsNnS26q2Ko3Hbn0tpBpfDaSO37FeouK
08GcqyQuNzc60JflLJ2id0hjvXWNMLEszx2fA2T+BAZUhDhCwlrKT/Hb2je3+q194yFo+AvJTApA
1G27wLQc1ePx1Ly2sDUn+sHdSBDjEytigQyhccsEq39kD+rEZwn0ZvWkGTZ/lC+glw5yM+kmLg9m
7itX8ULQilneNPB9N3ErXNuP9KRdm1fpupzNg+BxQnvKAaGRQxCS29upu9qPuhMF1U14NXztcH8x
BSd2wt17v7X4r1O/cUq39GM/OxpObb9JDvjBR93vN7G3BI3/Njtfs2f6yyH7RcBq8tZ/JJf8FD6g
hmgdFDsacKlLtmsI5uWrqba0W3fcWS5hSEiBPzJlw+iX1M64cZmBd5MnfUrgAl3Ry+jn2PExeq/R
sHLxiw2qGsoL5j83nruZO5gOUqWas2HB+qU/7vm0qb/ICqleRYvMsb1JLg+VoiOVDLpyW/e7h/qo
h+64gMazC1fYVAc+ieumADrg1TGC0IPmCafomgjP1TupcwfIwPPgFIU7/UyNg1p04cEHRTJuOoVQ
Hwdx1UzALP1k52TvqhcF6k7xU6olcHwv0osSqF6/hU9sbvJui0z1tG6HU3PSd8WzsF8v03X8ggkx
t0EXO20DQ8TuFjvmSW4cYbTTLxrJgvgum8EeHXKJoo+sQsCaotMiEx7dxMKHuCfFaIJrOF81JWi7
/dpfkLqtotMg8SEGx8jRY1xCqH6Lt25mycNZCBvnIdtH+/7QZawvn2XprTY+rexdF16M12jN3jrR
CJreDhMSW9GddY/R8oPktASg9pRf87l/7Mr8EzQcxDXnDo0X7yflFKTHmXjBT4sJs27CbSWUkVxl
O/4lvI6P48V6GfMaLVvTvFdydzAsX0fRImRywS/DG8/A67v4Nt+Mm3wRL8u5INgb5vSdDf/Vf0Rv
/W28EgdHauHUb0R9ZIfVkGPq3iMkkVEMTRPkPWCd9yjfaKWE6NpGsEGYR5U8qe02xglWugklVHsD
Guz0D+Z3/4sAMqrmhICx8TCc+rP6pj9Q5AzLqyroW6OP7W6Wt8ByIZbySBj28pEk5xF767i1ZFib
vnqrfqXhfiwDnfyMB/NZHD+z7tcibYXX4rl/Va8iT9yo2Q2iX4pb3XSsT3kgfRgOoz3xEa8KhxTu
enxeCXUsfca9dN+oA8heDV1jnA81pXCkR0cmo4qFThXNm1tPxJY5WOnjpzof2Tupdv+iusYRVOy6
2AnHNocsuCeg3NatkAj03CvICSS/Vs6DsKEzavdUz11m6wc1yM7NQ+jfVTvPWuwMLZIzeClOCWh+
AbeL0ItSz4P+XIPgpRCNPHXck0lRglxTmVE+rQVPWOKIb9xu/GrhAd7NNfyKfsWsdFu+bF1eluKN
vagdD8QZMbbcjqqPlQDlKVXmFG0A3qmMkDkgFLv4ZrsVdxtNYup51fq90UGrv7+n6c99NHKRD/11
4dmrg7j9UJR9Hh4K9dNSCeBzdW3LCIPeTmqfEqJJ64KE5SnIegekYUE010ySmKtJKGr2c/4pxSSL
k6EzIPopdSfOnguCnvT5VxI+cm0aFDCsks/LM2fjlc1+x6de2CvDSRtO2RXp2w118Ll+Var3/BWo
ZvWSPEDDZlxDOmv/zGqx2nYusUDvF84kr3fqp8Rl01Y3dFqEBcYzH7OgzDzmuoSc6cgBOkJhA3MC
0qqwTJ7cRUJ6XO4j8sjEkejy7cKtt1m97NKyGFqC5TOqrvKDRpbdmIH2zOypfBweMA3qDBVfCAJ9
bC7sP2ogdiwpmT7HDs3lfJ2+lIVjgkWU3WAxyLeIGFuHwRytwVflAQMioe3FeDT97pJrTrpBhhfS
JqBjeejfYdkkgOLljVXvDfWxrfcJG0ywwICq3KwL0qBwm0+1sPMngnvM/fBQXvNvgfjhI084q13Q
7PxN9Zn8pIeZDblNTJz+FB+yl/DEollAt6s5EsOx1F5/NS9EmueRQ7gahY0sB1gxcuwmXN+x3fri
jbfZRIIrOv89WcwGCimI4CQk4lvgMBIHJdDN9Cq86o76hEacGyD7ZjRsDcifT2l3FHSEz7uWdqnr
nuXZ1ahy/EkYnXgkeoDxrUiEBVoHVXiTmg+oSt40FEdkhCzDbEt6ne5hmtXPvz8W+9+zV50+8KH/
VP84Pfu/0Vil4W36TwZjIP6qPPn481yMP/K3uZj1myUTvcUITGbKdXfL/2UuBgvDILKG6Rep3X+1
UP11LqYx/CImSwRIIZP08rsl62/EC+k3ZOQ6NkPCAgg/w+X9N0/ZX2c6f+GU/IuwLJUf7J92oPd/
/4duqS0HZm5JWBwXRUPvExBDrEoqdV2CXOCMtp7V0K2tAD/csZQ5t3y29ErholtMhMXptHioRU5A
9PSQYnEPLTYoumj8hn68qIjhWdmz/QZnoJcUCWuVG5UrMsEdDNdUyKJ35AjwGkiFVWpkKoTGbFr1
dyY0srEwWe/iAxHvxkeWtWJzSzGqUuaY5QR2l3xuRKBOSUx8+6sf7ytaUvmlSeBaGYg3Zes+FAtz
gCUeLLwb2ZJW6LVWOEcLaeh5HFGVrLO45jQNhpkpLkiJoaYQJn+8ZOa1hPm5aNNSHcgtt1pRcfU1
jDLZwcIBT9buBT3sJVsTq1HxoRprdJxEhk7D6MzlInBP1wqWKhDcoig2R3M0lOgpI3qzeV8Fua6B
DMlKnj2rkbqo75ExhtKFFZNWns1FrqzcbWRRZkRphJomXaW6mjGOlVYeX5JF05YTC6KlKb0sjGtu
PoJEha+Mbcwv9vQLbrYyRVwniUhcr4ORzctmQMJcHVRFzhMfvrqU7ZUMqI7EuIYgjNtam2t8NYe1
DclIN0EBHFeytClQcGCVoVuMVtw2GOaIyr5UKymSn0mCtt6r2zYjj34sLC6piPhyu+3KUnrEToeF
zpFzo0GZxgYz8to64egfRoaLFyHq0zpIs7FuD2NeaIXBXDFrBZHrnohby+kIQM5SJxzLoendcGB9
hogICFkUu6sYhyWt80DINgY/wapG2Ldqns2feOHI7LelLouISO/aJBPoJKRagx/GdkJ6J7u7i6nk
iDZPnHpSFsSXOso4VHAqiEO+iLVydJJTmhwxTJLJc1qkXOWW6hAmTLgqJj43nl40k/GQCmzdSekX
1Vw8DEkvCl8o/ruwcZdGEQpMD8D4Gtw1/RKx36k0VjgvNaGcTRzwQ4/JI5vmgTVdguskdvtuFMbS
5U2qBxpr404htM20glrgRLNJHCuNZY95mjo8F6RPrChL+dwRI61qjAdZSv7EM8LBwhZLK2QLlktL
tu0KXRIeWmQNtH5mXICvQj7fvot6Y64dneKg0k13UjdHz6Roa/1hVdhyNVDnwi55VAtx6U5SRXQA
MwuN6BQwMSTA1Vu+FvxVVtKxdFNNVIxbUyT9d5ux48RHaZn50O47pIPJh4UYqH0eJq3mc1qj313Q
eMEGGO4fV4hbn5jbdNJyeL0MwlMx3RQN7PE0VlB26FQUCHj01HjIebMbzM6Wlp2iTozqA7qsoXyL
5QHxEhtMOfvOxaw23wZRq2tGHpgKl/eyBYKg2C1cCnGvhWj3/bYe5+nEf9UxxZx5JPFlEedqVDYK
14FYWIETBql3licAK2QVxXUVo2F/NADyygw+AFlcCYdX40+WhYa5x1SgWMfZABDipWpbqPsqNfuK
6Utr3VeQghDneE0GlJL7maw+4XPuCFlHIqWly74xijgOCJ4kcRd+WFJsBClVfsc3Il2ctnJHkPum
IxBAf0LIpbUI7GjfT9gT4+ldmUZ4CZKytAw78qRrlX1HGGfn6OqAjb8vc709xUkUyTyy07Dk8Ozx
0Wl2u3QtKzkE0sJwgvMWZ6cRdflyMuvMmGg05KEDaaALkjhj+JLU8mOJlak9NGjaKnYBYjkOiQNU
ItaOnFipGMC9zGmDDDiaoxNKJiHTrBdJXz300Ujq4zzLif6gFlPGeRwK4zLAr65Wncp96gDk2cQx
VDHhvTN0kE6tZ9Oys0rtl4s6tXF9CkddXK8TWKSJ8Zs26dOzzKfRcoe6yBpXKRe1ZLsJ9dYntXky
mZoZq+Xkq3VnsqpdqMweAIt4vDZKM5D2bKpE6PvAkZICQVPcZtaPqHBIHZKyyFEs5ZnBCsluVB4O
Ih8IgMhQ8KyLeGoQxTPOMhfT/Fbuav6ZpnOW2FaQCrtZW0NMHttY06MLaJ4+OoFNnaRdHOLdPSii
zp5X6VBc3S09s7jrMrFuXjgWNfoFiC6NlwggajZVXUrqDzt0VCfcsIs2XztrUJdjg6H0J2rLLPxB
wFf2x1qflm6PHy4VH5aoZU1sx/USF05sGTV2uNwYKmkDsmIQvXUkEuuir1yOaCEslTRFfW6kzjHq
ipp5NeW3pBB/WNnnnzmWO7X2hEmSykvay3LjNSP2BicjFVgkCrwhYRiEVG0QH1EZ/ehDtEgst1ZW
kVR1tYv0+rNIurI7hznaHIadwtQm+zjs9fVxTSxMk12uxcXFQpsTH8ROFxcuEnJ0jZdqUZZ8PwH2
HQLEIQOR/HI6KvshlDPhFTDEkKfOVDex9XpfnWeBSAFAhnwi9krvZtbU9C9jmhudp7ZjiYUyjgo2
3difwTUGYysLhYvNQaluCo9XtROXsoRTLYqdcTMta47ov/S4EB+I5ZXRpAzWneq4kuqE70JUlmO4
dujQbCq/EZshsGgQQqjrs6RBAoflhMHl1I7ru1FruvrWsVnX3vMpWaW9ip4t9ucsMgrADwP1/2NV
h/20x1Zmio+xnJHig064FiyHMyHP33DNDGzkyGiWd2wQ5PELSXBtHZEyCLyzxUhEF0j2obobn6Ty
rFSSHGFTixpdeutQKLZv+Uh894IHkJ+UTK9ZR8NnywsUgM5HViXUqq+k87BeuqpCsu6mnSjlB7hE
og6JXonqMfEyY5HXfSJrSvNcQhrrr3OPsxHHwDBGzLnUpkBgy8UQAmDHwyhaPZYBFIgaHmFRDkWb
T3VRfq5oUsrQrxpZphIBJjrnwyfFWKxg7M8sdaQvC7M2zEERkJWr4JMFqeqHoAGWzC/uqCrimCWd
kOptJxeEXXuQ3gWrd6ue6MfY6VEmiJqTpz1iPZeXcEo4oQZ21NJeLOtS+wHMMle9K1TpKl3//Vbo
/zOFgMkW+183Qg9Dm5QfxfefGqH7H/lLIwT45jfLUBF4mqzzyQTUWNz8pRMimO83OiRQloou0zBY
9wSVv7ZC+m8iTngCVNBSyiKhLn+XCEi/mfRT6E4s3kUDn+K/0wnxk/ypEyJBxQDEbVoyNiBdF8lz
+XNHFMlyS+iBbjIPpBu367oe/In6gImQAOKN1iMKtxW2pGu21u11qYx6w1MpsiUV7kJlKa/PFfcr
E+/RjJB8YVpm5U1uQZdhBMnzWN6qKYtbTesYSyn5iExHnbeNUkRBRsTlp5pK0TPAjvGND5W1XQsr
Opm93G8r4qV/EHhLrpwv2Z41V+F3lJE+OQfYY0EWmsdCamrmZ/V6FCgZcB/K4A7GuIBygyjRD42u
TJ3RrNe9MQz1zkj09F0m3yRxzLFq8FgOZrcBYzKd01hniEx7KjiSRT5z3Kost5JCdiwzNmycZeV9
VKp2roIM0eHYwJexGsTDlM1ovBClPnhmqRIiMMcAncUimoN0hDiCIIjh2jrrRmtnSF3pNXnJ5sZ8
THRJ3Y9i1Z7SRhQsN63mFl0W9wQi2BanaizFT4i5sBP2OpAG9JiFYTi52aqfYJrm3p2I5GdwrcOK
20adgepyFBfGgn1Zroy9aCgtG/ffUni4VcC6YvVrPA0PCFQS0agesGbMmxq0xpeUpxzusp47BI0B
XE9RHSlFRRzHKjE2btV2M/S9eG65phxcbRG9AfbDfKHR7PssxWmiRNchjZONmJfRS9kyU+c7sdKJ
lPWZWAT1MxnvmmCJltNbsm7ai7WqHeNCbbw4LUVe50h5UdSi3HKB4SlpGWYRwdKy1GNagFRkNpki
TemuKaXJLZWoCPIJFKQtU7lw34vWUSsnVlirmbDLixbw65UwM6SEzCDseiPDqoNgS9ukVDIUaCmO
Ucg5m+ru4jVnsh/omgawV9W6j3Ol3HVFVr635Bv9TLOuOrGAWWJWpPVqYTm7Yh7oKJNT5SiO6uSs
Y5Y4ZaGzDWgmNbn0TdVfDeo0h6FHCyGNzQhXBFOtDrGWR6O78gqk2bZU7vkkUp89h+ZaV+wSAFEJ
vai8Q6OEFTSgV0fNm+zQ8lk+OsHpEOPSeIiqrN5xXarMzSyhxDUhLVQTZXJQ65WBsbnOv7I8X51Z
aBev6Nf53GVSue1xiG3L3DSCOp0LKt25E5zZStmFDGn+mivIzBdsQa4O/BNmBgOOfTct9wYw6w4a
Nei5pLrat4LMSqS1cEQJuLyPmtq0L7HBuMOmoFj266CrLw3d/y9k3vlNIGB/2+bATLqpqT7TDMWG
lZqy2yiILpxsCPFrVWjW5N7QNxJ3/EEXcylYrCnnPZ4kDOtGiIYByWpxCGnRnhOJDVuIrO6Mgxk+
Z8RlrNoWcb7vBF4UlzYxxV89IIJjiOJ49mqskhMG3zx6haLBfLnQMj4VKqcju9wRS9vUcL6AQuvP
2tym+7q01MJRdFGrCLPB+YtBbNQjDg812wOd1DaJKEQnnL04GCRZ1RiSDxbO32ZOGSh3nfhGtdif
6SkQQJsybCchWg0/tWIchJnC0goHmoD2NGtQ55hZxCIYU7g/F10eMwrSjQNMcJZ3Qx/BrNKmgITX
yPTjthrARaFNfl7GUn0UVKlpXSiQQxbcU5Sj3WLFy7rjKdavLbYM4SHK61rwR51AhMaoratMEsab
2A24daJ5AcDFvCJ2y2gtCbtAevxEekTxPqRAL5y6z9rOkeHvra48Smr9NcO345MCxJLPgA7Y76EA
COKHY3sVdRxhUdEUb7KK/hR3ZVM/qPit7mtDrUDqI63xI/Z1fA2UYhsx60JnpWrksQHYU1vvuM1V
jyvzQx2E2xSyWhmhxrxg71Ai3j6l9sRSl7f8JED5xCnbJ3EMJmoOP8A6eZAB+SHXy6Kz/U2l9B5O
4vexoJygKxxjgd1er9d4HqKcYXadYKHShZ5Qdau4IZinNkv7D7lh4lGqSxckqfCcRumbNEB4tQBL
+UvbsavhCfLDDpyGwBAnmDnfkb6uiGB75YZ/S/EIpVAPUgH/TYM66KdKjQ0Yi7okOmUjC6dBFZYN
j098qiuTA69QK2g42NmaTbhaUWxL6zJd9DgkbrQN6WunDM0S/i257upAWITFBTrzlaFPtGusIBs9
aqdNa0XTaVV5DtDTio6kxiOKoZUKsqoH1t4mn95ojA+WZBC7lJn49jRT2WJ/9Ku1DfJ5ZldZPK9q
eJTWqtygRD3oPBj0sPaaZ/kBCtAT7clRrtjDcxPcpHsUAl+497s0g4epIFYbumNejVh+rDgQomJP
psthGOJgXIzjIqAtaWqeBnTgfmL2+yirTkarx3uJVZAtclW7Mr+8x9TVcqwKfnwrbObUjPaTGV5i
uf1BO3ypSB83VRTqozQvTi6OSCDqgxa1G9XMpPeiXwQXX8Vgq4UA2ifipWYVUrbyMz4DQ+XplWem
mXMyUlwQnoKbohdLbw2bbNnkchNFbjfmhmjjBxU3Sc4sg0/3auK+LVfsCNIgxUhkFIGdCPSodQgS
oWe9YirkT2iZroF+Akdiuu0g0ZwCWUw3xMeX9RbkWSm5OsFXT2MKTNHN87l7XHKz8VUOdbKA8ADb
gqpyGyWl9r+oO6/dyJUlXT8RN+jNbRXLquSlVrduiLb03vPp56PWPrNVLE7xrDVXAzQaDQitJJOZ
kZERvwmyFTw/Y2s4hbPvpYxeOl/FecWEJHZWDXo8b0XaZ3iAp451G6Yl9UwWYLqxYuoRkgK2HaaT
99tCzdhdNaYonShmpV+oE5YPXuAM5jpTo/KpxYfwDtIWxTbscTT0KKp+EyRWduIID07YrGv3Lb67
3EBT5U/vlea+joX6VS6U5g+kO0ogkWyWWzNw1UOKWm5oj1q9D+iDpDdqJrmvmWLVBwsLut+csSk3
lyhuH6gxAP1CjQo3QjxzT4wffcPmFGMrAWaNvpYlxd9jdU7+llnDQVYE68Wp3OBRoZT6nEvi8FMx
tUZf44nUHmCnxLsi9ZSnEt0DoElaj+FIOwT5Ax6gbbYtxDZIUFKqKICqivnsUrvG+rZVEmPddnXw
7A7IUUMrNNuthR7BnURC8d1sDcvdhqHi3KDqIH3x8q7dkkw071rvU8M1xSx9NXwnhzdAZQhTJNl7
EGt8kr6hYkiwRjdE29fUkWvqh6Zwb6TisNFqx9HW5ErZsY3FdqtGZnRfkA5mq0hSvGBLRbRHSMWB
ZdW/REYYbj3MmagfWzWk08a/lfROvstdvcnWumzKL34DWxIfp+rOiDyEnmOUku5cJOB/y7IvOAC0
BO8uZY/Zgt6pB6RYchp8hcx9sAfDNOilc5ujzfQ9a7Jgj/UM/qKhrIQvmEqXgP9xoKeJlmcbLpbW
nZVo3ltbKCiBMCwBBRPNm8GN+xBvvEx9cUTIJ0MplzuY0iFpbDb8tDSoSGbiiA8WWmbPVJ0hQWGC
tQvUvPzj1lF5zLpB6m0nr71jYCntoXY1ay1kGGmRjdS/M6ovITjarjslaG4cYAB1+wrA+4ncAI6c
kUZ0Kyj1HtSqaH9rcdp8zTL0Auq4hapk1a300FhqF65kXUj2vUoSoNRtaaMng7VTVindXlY95aj7
FflZHyX78X6+lQAcbNCHzo9mCDMCi3GSPQvprQ2aJc2eklD9A3regOpNmh1zjOTAuaThNwuDrp2P
rtlDI1AWX6uBCtLBb7rb2M9wlSZ6Y+yl+XZuORWY7EE8BpmaEOhhzkKwLgHhtO3XJG/9Q9O5+NF6
g2snces9qH6n7YTSJ4GiAHjfN4AemMaep0Z6OxRqhT7GkH+PSS1fugSWUxH4mNwVOHvdVXWTUwkz
/C+DJgxPrT5yX3DLkGGMm9Wd2A/Wk5rpEUqBIe7WSkRLmU7UUXRrkHBGQ7qA1bNt+al5kvDttQNT
KOQTjSw1XcMKgz8rUWXZwZKi4urDGQRfgpgX7ScazpLeeC+oWfSnKuOr6QkurKkoF0j4tPJvAjKl
bAQUfpWi2WHrrlUAFrhUroS4z56EOheOoVZiuaYW2Phx7dmnxVBhciQjRBb2gGd9Z8yce5Wcyi/k
japgnleojrB1pcF4HqwhtFaf7v4z6HHamp/6ioig4okj6rppqUgJmKY+/vxTfzH1owS9LoBkcZa/
42VsldrWS/vt9VHOu5cmIm4idj6UACAu6/xj0sVUSgWcqVum60iL8OMrbCb375dx/v862v/nBEPH
b/I/l3Nuv0e//Ob3uWjo+F/+KucYCt1rUcLSgUKO8h/NUEP+16jXzjcRNRm7oFFm9N+lHONfMDo0
SjmiYSgfdZb/ZnsI4r/QGNUQE9VkTdXweafO8zf62lNJ3nFNqAzPoyDKC2VoAgamBp+jmemLtmIO
SMQ8JmVt1+lzAKSrceoNQDH6RHt6FQsLcoLoNj4GRtUEpwveUsc24XzdwzyH/tlgMl2rXxGA24hi
fNI8bUWxciX6ARhaSE3UUivTX3slcDmI6WioQt8QbY2bTWgtyM/PToWCHxYCrlhGAjeYPBH+DkNR
5qLN11kNckXbXEf2CqQ5HS4c72051tZl5x3jh0/rZSYEfEhx/4f88u+5UGVVkgAsGJI8+QjwussM
lQTRpuO8C2Vu7cYeIvdG7tPvUWu+OsIfU9JQklNvaYFvEjTYdE7OOoNZL7tfDbocPdgrMbMx90OD
wL7+fOdA8b8eD4cikeqhqWOnMXk8QbEammi09qAqr7pnRezs2JdvRczEwx6oPGJWA/Cg64POfg6k
c1Vd11jk4lgF/RwYx84amg6MGo4aQCA6qwZAXP8QqV/TgsI8psGltrOcbgmLf87m+et1Pw2sT1am
biHS2YiNaGcNYCyazCs9qu4j46uuQTj363WbdXeiar50lre5/tLjTJ4tBFMaJ1nSgb/IgF6mdABU
FBsRsq3tgwyR+2BdpWAfB6iDqbCwAZeGmqx2vcplM6gYqgBRirbfRsYTzSmEbSAteb+MR9j0rdgz
mDFxvo0b//xLNpkIhMT3RLujyBaiSYYijh0p0YIovDQWnq+M80HT+nSUmk2tWL7mivaguuhA0HDV
oj2J3g2Sp4g20naElJS4AOGAUqqq9Xz9411sEz6ehAUMYhOapusfrJJPw2vcvTqjSNgm0g6bOFJw
+FwYg7t6ZydgpgmiQFCWLBim5loquuZnw05m1+OWY0lBSvCAPUdHHovfdEXHfkUxFJo0ghEUCIEs
oUVurOulzTIuk4s5V+ja6cQHehXTzRIoQqspfFsHlLGHuI+s7Ku+u2tlYeNKaCjoR+xnv5vxe/Db
1at9Xw47UykRa2220Hr3glTfICp2/UtIs58C1relf/Q7rOlTKZKIJR0roSx/NMge4yq7MVDcKEmw
0aU75t1BEp0aJKKP5Xe4t1T1WCPEM0TpDtnYh8bUbqFi+9JNrLz+k2fjBFc4wHVFm8Y1amwuxRRO
3PFLKd/i9C1pYxuozU6uNTzRIJhkO8dQ14LZrGq1WiOZu8Z9myJlg+S7iqSRuxl+FbK8EHzk88YO
gY+VhI2MxUPJpB/TIxkF8c4wFY6hXuXu6TQb0eh3zfDFRbMwhaOUytZJU0xkVN2ntO9vwfwilpxQ
IrcCwMPcVXsZERzDfJVvkLC5H4boFP/ds4hnVESZHhjoFc77yZc1c2dokyEWbaA9G6MEsmZSqbNG
2BQkHGYJmZtbRV1aUOf5819Tg1sCsnui+ZGAnYcwHfCJ21PrgR9uHVB7vI9i5xmM06amRVVwyZSt
ZuOW3rE24AXkw13T8hiWQxlw4VHmlrZuAJEUNd3S1FFP/vOxqLeaQ8m7GaDNUEJsyt2IPwRkRxFJ
+un739EIERh3YdGO0zrd5tTuOZlUjiZjbC5+HjUWlRB8ToV7OE32JF3hLvxiEVVjTkaHur+ASIEk
NFuvrBbMembjG65oJAG4R1BinLxwAyddCiQLlszgfW3q7qbsX4bA25g90cWwDg14Er086MD8xidQ
e2dhX8w/gUS305TlMVueHJW5HpqO4SH4ZCbwoxFdQHpsJ8j+k6pD/0CcsrsppObj/cP73hK+Lkz+
3OIzuL7B8TZIlKXJDES+B8PCZPyhj/fVof8iF9EeMVzcG7ONEXd3yIjfg/6yO2RomhS01+gnkxRL
X2JuERja6GRgScSu6dJTvbyRgiTA+dtxdwqFFoCGe2MQTqaEgFzqnEqE5ywvPnWFuzQH57z0vzYg
wYe6F2tfkY3Jvs8MsdXqjFNOQHg0B+LjIBGpNjaQs5sQMoPlFAfNqDey4Ww66UamWh90/xYz+B8t
c+f23ujWqXGuACyeLkUT5UKRJtBgo2yxaWN/k5ny0XcjULH9TuJJTHmlJp19/ftPzEU+wjJXQUDR
bHe6+2N69SmvEBOtay2BTC1PAJKSk8qisEFhZT/eRVr0sa8PJ42/b7rXTbY610KJ2wi2FGfjeYHk
yZGgkIS61dovARjFe6O6Ad+Kk6750ngULrVdIu3bBJEczTrJrvUihOmDki09ylxGZ2LlqfLhCXrT
22mieKWWWtKADo6+Nqx45ccPZSajbuQ+xVl5L7bdXR2+hHVy6p3gsDARc2sOSLklc+Dwtzim0J8m
XooGATUpfbDjzrQ9UIYUcw5m/HNI48dc7n4iZ3Ryih7u2XASTeF7HzQ/sBpfeIqZXcfW/4BamNyG
zPEpPz1FYAZ1B0q4s+EqBHpsaxYKjnlsh1WyKmWIpKSaYt/tEjFeuoKNLzhZCWdDTwIPlo192ePQ
YFdCsxlT2iD1Np5e46/woMbKLZKeR/r6t77kH4vuR1bVL5XV7zJfuS0C61mVFqsGMzuQqQDfYhAI
ROLx+WSEppwgj4pj2scFqQuOJaLoRYEBBZ8JGOUzMN5b3XKPBrSgxi8PgxHuS5UuYx8CDqt36hA8
JhLPRu1/aBeT8bmPZdJmZO/wmLo+eb5ACJohNni+Mm+3I3S0riKbhQTCzvujuxu9efBlGmv14iEx
O7LJkMiAjEigSYB0e8V1kS5jsRbek44Ve1g5W0kob8JePxoW8g5Qrf90Rfnz+vqcyxrx2qSwyNVO
xBhn8sqy5+u++qG6HXO7Q5MN0Oi2zdqti9xwF+h7QQseNc5vLQ/WYBzXbnNf9u3GVYO9L46X+D9Z
3t4JcgXQTXhSdgP1dExVlm4q43NMFrNGHY7NjK07/fzJPgIIy423dnomaKUUxbBKYKOKo/2AGH4L
BwN9K4PBpf6lLZO1atRruVtavzPLVwMxRVNFMuXxKD1fvkOJ5mmkkkZVKvMhxvsu9B+bBIeRvt6b
fQwJSz4mpr+QM85lMNq4Z3htcUSWTTayFIEpyXSSxtz3drKnb8XvpaQeIwt8JCiVSul3lCnXA9Q1
q3egZixmcTOxlJLamD5aJO8X57dSlohFe/QXnMLd5nW0b+Pw0cqFU9RG+769oXfCWaKuCl3ZJ9wz
+s5/Etx6IaTLs4+BvwSVWGriWGaefwA5HSTPMjUOlBx/lByGoIS2gwT5tvG0Dj3j/tWgudVASA8D
93sJeCAyjJWUNTemFLwj67iTyhrYbG5nKOCJ1i8hqcSVLMN+69F56/Ol5HPmNB7LvRKlYoqlqACd
P7FGcRaNW5HlgidBbrWnUqNTWKEPm7X6L7oWt8LwGiBus+o831pJ0c5DCDBU45tAwQ5JX1/f7pd1
WyqNEvbS2NyaEpeQyfMEWui3ksVSkpJm3YK0MvX4PgoRF22kHAFoIf/u1uhZJMptbA0RCs/Ju9f3
tg6iwo/U2ypxqQOV/2SFs7pwIWGKyJUmH7YNcq6MrktqRgtnJavIPPpquB9M6OwCGUvOrq94yMHN
HhP4oibOEq4Y/1mYnbmvNUo3UVDnFNCmNaAQaEmfj200L4/3ABZPppI9GIn1ojvNNnoOBppYdKnv
GlpaQWg+B+VwskLlANz4a4ckx/XHGTO1aciTKexzd4Ckpk5PowiNRNkCMWkbfoFRVQPs1/zlVQaU
MgTqCDd5Kv78+0Mq3JHHYjbV4umQVWkabSgPvd2qFMsN0R6rtnGLXoG0g3W05omWPv1MkqgpwIBG
z0Ty5I+y4KcEqcisTEH3DtsHyfjqeXimdNrepYdYZtzT3eLeyYVHVwLh0DL7pekubdFxyU+nGUVR
0KHgICzaGedbNEfIVqoKHqDEIgoujPvW5YAoxttyKJwMDXyVjkq5io6fKlATrHc1RF1Rlx67b9dn
f+58oS1Ej48KF22MyeZMwbE3fQfKB1+bLLPsXGxuEiN6HEzkpvadaNoUlbbXx5wru2oUPKG1cDEb
v/r568u+jK0BMDsbl5pnayjvpUo9COtkpeTGH1PzAQuhd4euduR0u4Wxx209nXpdND6uY5auX1zN
LWwF4aWhg4XBkvun1czntGpuStgBjaHt0c3fG3RK6JiQiWFyVuX3XqXuUwGWtGLeoPm68EBzi1HX
NEPjyqpwR5yc8C62AElrjUiEJjiKjfc0yOW9itRsFxX3elDew0OAfB8fEjncS/6wIJR0uQC4JtJJ
+gBnY2s9ScaCoBU78Bc9RHR0XlgHQ3SELPXstN6376EIsTvbL7zxZV7FkKYoE3ct07p44wjX87QP
ZDRIoGkh5Tb6vR6sRL8peoWL2lHL3C2GJ+vQUG6oCp98eTH3nXsEld3HISkrdEwnwR+Loa52oggN
LkwixsirdG9439pjmQzU0M5k3js13A4UqFXtS9BG9sIkXOYV451Ex52YFiqH0GTjDa5SRGZGHYJq
3G5Mdo22OvxV1w3RoNPWahbvh2OS/cplbN50ZeUh/nn9IS7rBNCn6TDTNsJQ8oMA8PmimIgGNEsr
7RB2iPchPPgUxLEPp6TM4LIThq8Pd7n1ZJGkkFOOMjvp9LgUP4XdOmylklQbQj2va3ZQcQGG562+
gk/7vxtKnWwq8O4QzjKGkgM+IIqzQfZQJchSaO1SMJv7kJZK1cMg2eI6MxkqBUyulTJDSU7Nsi0e
zd7YNgWc0CTn9KAkIq7FMgOTSy80kEd/Pe09KPQ7wXXer0/w3F7GvhHUAPYyOL5M4irVhJi80KB5
5KenDyT0YL54pnzrPWXNu4FYhxgu1vhmthLJE/wRUnSu2NMAUqZILEJ5AtHpt1sY4/sQSrJSjgZO
mAXiTlhUAOuEt4zlK4IfRPr89fprXyYthBKaIzqJJnFUnKyrlFu6VMVaZ9eI1qe7gJzRC7+28lvF
8WX2i28888VlTm3yNWqrICC083Wsljl0nRyxMVTg7cTwjkbqPKsBlbbfkEL2AqLfvZFsQ8t8KXQT
4mXyNIrzXn/pmW/NW3Mf4YVppU1bL0bZ6EoLKcY2cmEDLQIfifZGjQJbQimxRLsZxOA3emu314ed
CRkETMkcO1EkT9N8AQRl1SlB3tojFFKhT5jjhlYo9SYpUSjEd+j6cHNvSV2EM4IZ1/9iFn0KGU1q
OX1pdQifmJHtc+E0PMzc8SWHYwAP4ialZyvl4dIJdXkmy2MGLHEuKxCqppM7ANjW/SBu7YaeUd29
6F2whsWxI1lLjJUIrN4VnxKfQn75D4KkzL0X8T3KDpY+rVdZRqxWZapCjPDJtuXo1CLwCKoZok64
0P6em1yNMDxiB7ifTfuKeDNaao/WLwJcKFkqkS2wc0TRP5RDt0U1ZeO1+r72uoWM46Nucp6CyYAV
RMyxpJFgNq0tFLAwJYz5WttSfzsNJMky3OY5BB0vffdpBqTGdwVlq8hwd16MuLgEnkUyX66vrLmg
AWJijFk0Ji6SkCEvfVdNZax+I2/npdqq0ZRbcOIr3FPWgyVsKrS/rw85O98qkIZxx4579jxuyEBP
uyTmvVtSX5febDaKhtWPgeramkFzEqe1qF44CWeSbVnmgFdADeLgo00bca0Or5xGfGtLVmybDYab
rlTuHZSnQmEXjrX5MFu7rnWKGjIAXy4P1996bqJ1MkxyPpaYPKLWzk79xij1UGaie6fZo8YHQQeG
/TapXFu/6VplYe/OBSjqihaZ1UhhvNi6ilZWhVkToHJvk3v1OgzkW0N89WKKMjRcrr/cx6+brmVd
Y24hOYLInJaHdM0zxVoT2a5ogZi5sc9/S4P+nRpu3XfbPiTJsR5bXV446S8mFS1ojaOepWsBz7yY
VD+lbZWCOCrwZMyBryeoG/VqdaO7IwSo3dD3+rtv+jEknuWQSFnE03qJhrBzreS9aAOLyPBeKXZC
2t1YeHXH9BgyUz85OTBRPK0xEeqWoDLSxXdleKIh9/YRdMDZc76MRDx8EIWnPCCI+bqVg28obFoV
dpocxutMj//0XfnDMs0H09yFsfDmiOEvNZfWhjJKgvbajR91bzKCyNen5eN6drYAxuci9cDiSQLx
Ni1flAK2mcQRMDyy9Qu7ymeh3vV1tddwTFqrQmGu0d/tbcmHi2KZaJog5isH94kBHfbNi3ZW9CVq
opPZeo+yJf40RCde51J1GxgKVA+qnyIn3WABMi5DpAUDxPod45jE7obzcql/MzfJlijykanDSJI1
iVC1G6htBAPTxp14jbvlZogHOynbbSdGtobU3PXJm/2oY/ljTCDH8tfkGlaphd6LYiHaQaXe5kW7
9fEm9Z7HbvnYJE2k8qA0iPZGL5EfbOC2Iw/X2gWGbxGyPWCkv0S6tJDhXHYz+aLkzmCrNdqZojyG
8U85h+v3pVF3TEKIWBpcY+QdgxiZQvkGvfxIbneVW0OhAbjvKLdJu+nyeoMvdrJemJyLNHN8DoUG
PpdzII3TwI1UIP7FDs3zzJdOUosjTBnfOljsEEw3DhK3g97cWJr/razN16YEaROh4x0vhO9RReu8
YDI+BgRxzGlU0BzTfa+A34cWOWI5legGwzokTIOT1iP74yYrGb5N3bpPKDkdKzfbIKnwmEG3A/x5
wHAEDxX6NFxAULSyUdx6arj1d6L+1Lr9LfYUzmuh0UZpzIXMRh5vz5NdOWIfOGOZvkv0idbF8BB9
5o46wo3LGkJCXHv1VP+tKCGY5GGydg2Fhh9NWvzmAP0FyAhrannwyOkrAVhAZ56ULH7X+CE8yB9R
3fl2JBhg4R2UKCPhwWo4PKmqL3z2MZBNHp26BJUJNgXQzmlhwFWyzEQtCfSKGa/jHB1MbHKl7Far
UN6uwm9pIh+wBVpbaBAjxvEC2eDL334EQwS+O0IHKE9wwTjfAX0eWpqRmmN9TnjFreLQx0jK1JgC
t+2PEuPpOjy1yqlL/BtaH2HlLSRKl6cqkXSEqxNOJarQ0wxRb2Qs4hTE6v1efTZB2w3JSXPau7B9
Qztrg6+FLXSI4Oq/rr/55bHKuGx+EjRpXOzTeOQZpSo2vLgnq7dlRSfSE06h/gNzJy6SsQ0lcWGl
zr8qoCxKsIp+CVOp2jCHWxvQ4PPkn5XcncxchFSfPHh9+g0duHRo71tN3fe65C0stctob8iMqWtU
/GXqF+Mm+hTo1E5LGpTDOsjRNRbcPv5lw04KtGPWYFsJLO365F72FMevymuyujljLhwjHDfDIdmg
4yK7zi9M055VEV5vHubrSAckBk66xlk68MJHpeXQrqpf3L2/LzzEuHbPt9f4EDyDAacFPNxkbedB
iHZRbPV2hta+7hib3IlOmJY+afC3600ZoglxA5f26fq448qZDsuZChZHMoCETZtyvSCh4uFgF1MX
BG26mJVsbGLjO8iD7fWRZlcU0BfwjlytGG+ScPedk0f4gtJQccCuGiVwE8PKfiTqPXbHo4yu3wjY
1nrf+Prfro89s6JEHccRhRyRlTUt7LtOWCFYw751tcjuFVr2FVmM9EcEAifl+kKqPx7EF3OKViOx
SuKgnkYJQYMMrlqcKCpgqpH9kFMhj8v6xuqc09g5JJO8rZcwbXMxgvBIC4ElfHlxREUP3uBAjAgc
yFGG9BMLxO8m4jy69iVzJLvMtkFbfkUwbq93ArR3Z4M6wE7pGvK5R1kqMQ8Wh3WNRPXfn3yLyzyd
LYWG68e6+LSdQwFPOTVsgSvQz2jb6r5tESbO7zTS9bpeqoLNTT4gDs5WnVoFSfl58EDYqfe7hLad
kbYHgEbcCm4zJ9umlrAHG7UKRe+A7ORScnZ5OnKl48ZDvwLEPB2E82E7VrMoCqwwXQ2Og4+B1ihi
24+C09rINTHfusDZqz4GIfmQP4hVSPvAX9jMc1sMwAzZGTnRuNMmLx/TEsydSqSDUXjPWuz+Ltx3
pKnQYwy2BrrgOMaHgY58jS7/vP6RL4HqH0VHjehF40C5KLf2AXWhMghY9H64xo91q3TdDtV5ZLXu
XEvZR3r3A5e3txFa78TRO06fvzuxwlQY7zlhOHllcHBb7aR3DyMbaOHpLgpnPN3Y6wctIVloC02i
awrMaUgs1iB4sz183bYJf+OsjroKAJHOyI6xj1emjoS2lkDfFS3fvv4EMxEIsIgicyWDX4Dyyfn6
EAu57PW0prMai3fIB/5qQ9r5w5ZjfRMOwsJCmInqJArUVUA4iAD0J6sxx6BeVYiwtqvqr5pWHZDK
vBMC6V0OpKWq2dzKl0GaiGN4hagwGcsDT92WEmNV0kOGmNuI68TK8pjF9G1QLCYm2UpkrL3iFZSn
GS4lZTMbniDLVyUr1WnUj8/3KbwEmZ/GJVp5ANUwIqWq3hXqDrGGtdPnaDx3dxjyKLQ1rn/PmVFl
EPRUCilegWed7LTONH2M2uCPIVZyr0l2qz0rgrtFf+Kmk7+hRLLuBusf5GQf1DqaKPy5WESCWwJj
zOvO9gL3tpack+sJL0LT3hbxsZLwNHrSkekIEj9Z/YO3hS1ApZv4jTLX+RzDTm6w76WXpCA2MdRf
u+w4IOLQueo+S9BkhzTxz1LQkepLuZn5BS8+mWNHrZVBUPiySMwJ4XBwSu+lqZsNjuWH8FDg4jUI
yHtUh+svO/7ayfEtU0cCZMaC5hCZbNVWKjDsTVJCOXJLnqIcFYrp2Ek+S0O9srABEFRtYX7nAjfU
eZiaI5eGAsekdSPpqFEWXdPboRwcEbnZMd6LnyhrBehhUUHcC5Dp838hlff4D97208iTt+0UEYEQ
dCTR/SvtYHgz6dBhT4I8467rxVXqLIFMZiIh1V5WERxROrzTeNEhfujoLS1urWmpotRHLS232oBz
o85JoSzk1TORkJq+icIboAogk5M1hLep5IvGiGjRtDWaytscTGcnPDhlvbs+kR/LcbpuANPDDDRN
PuQUPup3npbIsIls5Kp2IgJEayh2A54qwa4r8HwVi/7oIM8Ifa47aUa31gX5mGsaDNCi2aMM9qfL
hpWGHs4GMy/TRkh3IUuZnXqaCiBqEK2mPHy+jRvMwxOtZzICPNhIiHegz3cO5RK4wXjRL/UVZlf1
iCSiLQeK2JgGySYY0LAc4URu4G59LT4NYvIetMm7VJwwaSh9b1sOX4aOS9X1bzG3hek2cxhwlZIB
yp6/qGzGuYG1JCmnMTpM6OuOsOEPgBn0UWW13ZbwrK4POXcgaCT9QDFVyiPWZKE1g6m2jgXzVGna
ldwDicl2RkIftn/v8FeL82EfQ9a8Pujce+rQzqFqIlPICj9/Tzf38l4DtGIr6MdIZrRHtvU+UkQ7
kZ21WXd3Bh/4+pCzH3UEKlEF0tXLElaRI0iNPDzLHLnuDmcMTEiOQk0xpnvDmnPVBVDtkPvTMnNh
6LkpBpwF7pc6OxedyVcdkhptncHqCFPhTq/AqWpjewy1GswQm+DrgFWDoy10NOYCCD0U+HLIClBs
nExxl5WNgWgIWJTMP46FX9Id9IkV+x+0WFk+XB2gnn6QFqd1j26ogzpSGKpNwTaDqEq0YeVSa5FL
ZyHqz04lA3HjhyIJ4vB84URF2wZdzwYZoQIivNGsbtEQA8AsVmsmn6/nfu2Vpbx0rtQicwv873Hl
83HdLEaBX+CWoCCplH4TcP/oRROt2PteZdvEQEuTmx66b3w/8g+vL93Z3YIYEtmiDCd0ekerAkUM
TJECdd7EJytoN7ibn8IgPXn1kzzQWKDTen3E+c0C+GNkms3AEpomdIam5nRtelidaDLvhNBFk6K4
j1r34BnKAYb+pnSSdyX7R+kixWvwAuM9gKh0PtlDWMqC0RRUDVs41ME29fRdlgy78BCb0brOkJnE
n75duGtd0ijGZUy3BuAwPKeLQrEiRE3tJSDIMkVemWhy2v1gDBtHwZAxvxUcgc56Ld9qsfxTo1vh
evWhi2J77Fz0dVKsyt7ZoWt823aebbZlgCB3V6wzAzlRRXK2ar3ExJ1bF/CSKKyyLOC8TObJy/Ne
jiAe2YYx7DJXRO0Z14uh3SHI9qAZtiwvETFnR6RrOOKqjbENfv5lcGCnf1rLnS2iOiUNziaBTV+R
CaCopTI4VtsL5aG5o5+KOTq7cI04jSdHf6l0pePpJbET5qVaiHdSGdtGb7x4vrR3FhfB7AsiyCKC
+gJFOO0RmaoytK3aUgv3tWNdoXtWJOh25fca1lfhxtXzhTxv9v3YYYxFawz+zvmMFtVgGX7E+xXW
beFYaxlzqFGcIRnuo2EJJDkXPUko0TcZVW8uIPoUcgOoQCwYz4O/KFWHgjgW6N/LUgaKcy/GuNZJ
Swfv3KDj4hwb3TSQpqcDfqoobdYFX1CDli67T16B4V8oriRH3KSJtYoLGYOCJVD07LCU7/iKtD0I
YucTqzm0HUuPYePe3/h5+CgAefHafjey5JMweodYosfOQqiePSiAso1VVPbJxSVsQKBSCyWG9Wt5
nZWbwP0RDc+SDGMQljrkRboe6BOuHL1YV90/SKssEipVpXjC/X7yzkmehGjychBnP9tB27aqSyiw
KBqDnQzbddItsfLnJtkCFEKrntbuRb85iyNVRladtwV0WwjkGsGe4s5tLirHWHjtQgOfqX+UnlMb
ErkVsa70afYIfAMetAssE52yA1LL0QqUcZxCAfUiexDrQxBF75L5O8Y0Z+FcvOwhkyl/Gnrczp+K
NmFcVkLfMMMDfKCwRxUYl95+5xFp0fnja+sbFZ0c8iDFxV8ER3qodwvPMOY40/sajQjQXrR9tAvB
KEQTZdH1FF5fHBhGOWpOfOC6bbyHI8OCzLZ4rQb3QVhkX8+mBVTER/rRKFU1TSp7taigiYEMTQ38
yWvUTbovRS2+5UV+AJBxxJMJ6U+M/wifbwuvPUb6i9dGAoBuojKHDEKANiwHF+hH7zwnPXKksIvG
1A9nh1cpe6Ofix742lF+dXitsT1/9X4JH6FYWAMzRwSResRefdTQptlJX3roD1corsoabYGSTkmc
nBBc3+dWtPbp0Wf5EgZrJpdnSFKisdkFdXJ8pE+rTrRkzHmEgQSbfKMLnROC0avqLkjK/cIkj8fN
ZJKpRkIhGVtA4oXQQoRrhBUXVOpEA6qoE3H5xwgWNckByRNXyHZ4Q9o64gYRfsALY8/sLcYGJzI2
gijaTY563xIgZ2USb6mOipfaEejZqquObSb+7jrzxep/pb57iEzvCbTUY9VkW8f8cf0hPvSdPk8A
HXrS/LFkCJSSMD55iKQs6lDoM7xc++KE5cJj7wg3RZsgg4nN/WbIhgdTzs1tXojfVde6V4J1qKCZ
FuGDnHZ7S8meFM/E5JVW8SbvjUfPyH0gHoiTiKm8K8r0S3Fs2rUR2FG7UggW11/gfHWSIknIg5FO
yHTdqXpOl0qa9H2fV3g++2W9fvaFZ+z0sL2U1hpKbmZg2NeH084/2uV44wnxaWnCnNVwvnF8u43L
FZ281xHb07pZgbrusJJpZA04cIgDpV3LQVU5SZsnPcs3koMJI+BU2xXdJxS3HpVcyZCJ3gXuK8Y/
+CiCGjWdzci3r5Gm1sEpp7SpkB4xhoakHDpoph0NGv3xIO8h/D673VtvFG96530L7irwRojyj7Cn
b61agamrJORjDVw5xealYYmt0C3GkTApvtc+Gq8Flmo4Osd+ftOUPG1TB1+uz5V68W1GfPfY4qPa
j674tEA7VKWLqAwtGiuxthjBbA2qa1UUEU0x67xnojbd0Nh5X9xknoRevHr3UtXc7xBvb0UjBytd
v2pij3pp/Ni5zcoR2SiBseI0ADmkP2dufx9wGvrFSt3iobOupfHuEa/77g+8WC0WbjwhufWq4kZy
klsFoR4oszeVV9gSqntlZuzy9NAY6Vb3gn3bS9te3ndKv7DTz8MZa4aKBBucdjIoVqSzJoeo2uGF
YwmsGXfAVtTFkbp/jMVfZv3r+oRPbnR/DQRGYgyakPKhapwvTgXF9wY+PJu59DbOEQvAtdfSvcdB
JhP9J6s/9bJ5P/IjC9N61oXw3bK2+Xtn3iFjHMXRuvWVY+4gHp0q2Ke1Etpl4dJxPkaU/0Sc//eQ
dMDRPcRicdphy8MKEZsuDGwva7ZiUL3pZf4cRwNOtRUiaWidpBhpq/UdTb8a9GASbh0ReykhX7pq
nQf/jycxkPvTFDpEI9ZrchdRSvQLUsyn7DzvHgQ135YS0gHZc6tmv2NRu8ks9U5N3IPxX5yd6XLc
xrKtnwgRmIe/aPTAJkWJFEVJ/IOwLQvzPOPp71f0vXez0TiN4x0OO+xQhKsBVGVlrly51qy406S9
a1/Agjlqg32Xddqnrn1L59diqA9Taz1qeKtO1a6b1J0CWt7r7Q+/UO8pTHZ1jaaW3u2sIPHm4U0u
jJ+q1n2RE1LyAOn+0dklc3C0g+mk0gHTo9Sde/T5JbxCftZ4UEv4diFtZnQ6yvvl2ZgQ4eC/w0zd
K/hA29J+DpW9OsSeRUO3Lg9d1XkK9jmlBnOgSbCnr5+rrnrq8R2fB+unOvdfAib0gin9iuWYC7/7
zem3ioOrYAn7C4wMKpSKRB1g++V+xMALsRKz4AUPsxsj5y6hfYZverfXqocIsKOYv8S0H/0Xubjr
4NTdPg+X545xSIAN0aoRlF8h4LU4d44ZKzMtHCaLlPAHanEOLvF98qhL2u/bC10Guv+7kGAEIRql
U/iJH/LhUmgzW5GQ1idN1P3eleg2yr3DNTQlXtPG9A+s3tVMou/tZZfViOD4idqdf0JquCr50lpR
bX/CoVOK5KOA7n0TUicC8LqV7EolPk6oEsrgB7eXvar5/lnXgnJmoVlI+nD5uByNztZjGSmkNtoH
QgwmCndBFbl6BcvXRDuuepGODTNrEQogCOpsfNf3zOg/IQQIiAe36RtQcqKQdpW01PLA0H+v9Z6Z
MatUPBaB8AWMdglSiEb8Yt7lFRYuFfTjhHJFSVw7fTK5OW+/h+VXf/8V/AKCOhvsqo9UR7Iq2RGK
UJU57CVGYFLqn1pusNQY7pTKOFS0FW4veVWQvK/J1CcXKmNF9jJnHLS4cYra7r04ic5iIGPC1jgJ
7mEtYC5wsuNvfBdixb9FF/5Z16FHwzGSGVS8/OQkh1BiVN74iEqTNof7uQUO1RTcPfxHoVRro7AI
EHi8/bzLE/y+rE0hAKRBh+idzPLhYA1+hXcm4wieWhtnodXbYVXXNn+GnbrVsxdPsNxToOzIFrDS
df9AjaNCq9IJSTN85B0Ft8euPKIp9CL0FAr1VzHI91mCJKFef9aG5iGpNhuTl/fRP9v6XdVG2G0R
SRYvWcK/pNamAdugX0EynMTCNc6XjLe+qN1XtcTvqtA/aeHr7Zd8NU8l3jKAI3CjrgFYGYvwxTbV
o7xm5CVAWR2vIRykKmghKTr2P+fYOdIL38moExuwtcy639MH3AF+bZzqtWj28VcsonWi2n0Yq83w
rhjzPqpXzcciGe4KLpAAAqBQpBW88I2nX33rYO/gHABJV8E7QdCk1MZ68ET0TJiyEKKY9ahDKm0P
RZbcQ+BwcVUSllEbm27lkTHNFKM/tNivgX+5lJohMZhIMOTRrVtkn6MdFrHayTFfDG5qqvKNRod4
iYtdzorkohqXMgztxY08W00C3BEOeGLBGJ71T0MHYEj6YDl7K9oKV6urIZ9nkudBslyiyx3IhuSX
JP1C8XccUO/UEaTKHyr5tXS2lBlWXyajDoh1EhiZLr0MUV2kosMfEBo7tbsT+FzVBvvRinZQ3tC2
Rsvbr37YFKG3989yvIHDA1YBKoXnJNXMEiJSChuCSkX+LMZPEsW4awqMoLRu43SsRX7YgmTMQmIW
JcAF8ySWlNaaZbP3cEU9vM8cIg9XWdE5iUFdDXjIRrurcUgaLWnj1ll9s2gQ6jDUVoZo/SmeizJx
/gn+fvcm1A/TIntgIDvjYRObIbloSy165XalPc8tj2oVzaklqUhyAqmH2T54QtIF0Y1zG71YZnfH
0K4YDMG0YOsN62tnQ7QJWBRlFW1RPWVANYVfJ5SoWr83isIV5OMqKr7E40OrHylRj0KxGo/LnZV0
JFgoLBenvLI2phdWn/zD71hcA6MdRgmNrn9GAvP8hza+hkpwiNvXEe+veJPTpK0993vP3EDH6KrJ
FWPCXComp9SIx3vR5OphxYk5pWQnKcaXQsKuM8wwPmFoAs1Fv06/Jaa69fZX7l8qY0hVQsPnmhbd
lxiVMAjZe20cHXMDyMM2dmGOlUkhebORu34s7SOya1T5K6ZsMQC+fZDXdjkzmDatPgiDYJ2L+ME5
dkwKaEqoeBdIA+pSIMvNTla+R+ihp+Twub0VPdYWFXNiFJ+iW7SMHnYZ6FU+d9gYKu1OoJ0hFYN9
pNjslYzJmE/JMG/kVFf8JxGxcH+AAGwgvUwmefmgs1o1ctxz68C9+TIVAI31qcJYUYoG1+9fxvor
hdUuReg1te4QuHVlE/9FRjxCy3aD+pNdzx4TuBu7/mrO+P1ngRWRTTPjAXxx+bPsLIP0Hxm9h7G8
G9p3lfq5i+/1vsfvE10GKhr5TYzrC8G/219+7cBp/1l5KfYhF7GSmhHJraAECQWXKvjbj/4M1beA
7pWE18vt9VZjOakW4Bg1sXF1C4e5EqFpNlK/RPpJG+6FqGY3UD4Ne6cNn/3pO0JmbpdtaQOs3cc0
UnShBWiKUdjLV6ynQTTUGdbaYcd4EnqRgsEYkVLVfvusJP7h9nOuLmfqyA9yokWddLmc38WjOoxt
T7fM2GlStyvQFHXUJyNP3bLbavauroaehcHwAvnssipNgjpTO3SqvSwOcaZEbNNQz8KhyWY4f1Sc
59sPt3ZyxV5lQET8YxkurKkq1Clj0+Q91CrQWtGon9qfTMO5EkOBgYF0brnVXF49JUy2iTBFkCRu
XL7TuGtqyRgUDGqNQ6C9+Kh6hb+c0KDMlfbcSsjHHmX9ODbOBtC+umkNyClMkqIZctVM73ynRl6V
8znINJUV/RT7iJ2CNsyx/6C9jU3t6a2+E4Zkt9/0yvEkLacZBIKEo4O8yHzIb3Qtb5C5DdTcTQw8
IFE9b+QK9p7ito1+Hhhvu73kyl7im9LhpSRADMASV+aHutOu2oiuBxoShgKix1isWsf7sH1IJNPz
9a27b2UrMXLDzQt5momMZUDOA31s2tzA1FWCYRIy9STSi9jcCRFI7QgTBGA73XjE1UURbaPsQzSM
JP3yEa0uySYHKrP3ybJajF4BS5DtCyjl6xHZXak6/Lr9Ttc2EHyP90Y9bBOQhMsVa6ufRzKbHsLs
XW/+KQZMQq4SLSxQmnyJ5ZfOGo5Qmf+bZWEywxFgqu0q2PqB3mvYkfVgckQgKF6CsecP6cMYf8cH
DiaGK3g1lvmvG9fcaIgZw45QbNGgWvbW8I1tpRYPZE9RZ0+YQtR4fg49+DEkzPjBdhrX+dn21bFN
tkbb1uIEdYfwdOGWl69iL7YI9pzLfF4hyyaSWRwYKUu+O1K2px9I+2Sk0nyJocgjvb1xYteOD0AK
cKilMj69HEOQsKZTaz0hFNfJXsGjmBv2HqeAXoX/mWwp0K1uLNBXmyE+IQOwvNYwpHVi3GOpT5DL
KAPHswPmgxj3VebPcfKLMUIlmo7zsCneIXbsopoWdDRL3DiGENO43NHG1A8BAhb0Tgpp7wS0RUHx
E/jZ8PZcCGnCrEKo3IogZSFR+l/sbAZMIPnCLOb5F3cBmMVoSnXNztaMnbjxogE6Mwk8docQKNGT
NZBDDvYoAWzACGuQkf5xaRGzPwRINafrWDJv4QkV7JD2hmP/HLDWFF53c1udR/nOhEJuF4eODEfr
7nUG0jcef6Ve4zdAtMJCC0xyeeFPTldVup6xy9BaNNG/KaT82EfYU7af9SiCtOqF2VnQJ83YPJuV
/a0r/Du72GIhrUVS4RKBpBVQPEjl5btQGDbuS73ovDTunwqrP9jUjeN0sp15J7wJIizofancevwV
3IohLpAAtGNA7ZYF8qhpSZo7bYfOrXqWd5HcIWrxu2hyT3dwEuPYy2F7NydbYVxkbYtNz1YH/DeE
Kg/Qx+XjwttNIGHjfht3xqnVGNNDHaHC6TswT1Hktuz5P+g+09tOT5m8hQivHfaL5Rc7T2sLpYpN
POOmxDhjTX4OGVp04JfL9cEZPouWYdA1bgUl+9/vN1YWnSSBD2tL+mlSOlY5NABmEay6MkfJgIty
ZjKx2gvFzyhBhFySDjCy91H5MnzNpCdp3pI8EZtp+fZFrwcwnBFJdv3l28ePM5rr2O+8Mf7Dtn+H
qbnLMgCJzegi3uPVQip9UTHuTqd28Z7taJATRxpxYOUzC+cT34/ODeqDKh7m4lAZHLONN7y2tRRG
c1UGczhNy5EjKa9lMpK495wy3Buj4QrdNORNcGS2X4Yf486qQzfX3SGOT+RvXzeWXzlRkGA06nBq
FufKdc5OEK5PUw5yIg17zEyCyXkuigb5jgrlRcwP7Jp/keAHDObm4itRBPYm2QJUHMryZT1Roxqa
Jj2LV334I2z6QyfFP8cof7Iq51mMxrRJvu9nbOtxpvad9j7LnAelhgwxK8DVBoZN7X3o6PVO655R
pN0KN9d3OhgcE5RM2omK7mo/VIE+9LXfeCafwdZ3FmLcSRMefcyAupCusm587dv8zfeZ5DTtr/j0
8Wd/len82AbSqwi/tFg2ipLrTUraLJQEaRExuL68AmR0TLJRUxuvLn52BIEhHA7I7QXZm2ol5zhL
tmLA6oIMRkDCFKDkcv5vwBa8dpSxEdo+kfLT+to3hito+0b+1Ks7ob9K8uHNLoNkLj1geFGiIdy7
cXTqYLDo3I8bu1a/OqiidPjPT1peP7SzI3/AF7hsdCQocCxXO2pftHUqw7Uxb8ya6o7S/xmyg2v+
iLEDF4y91MxOG7/k+vwwESPAcO4AWnZXbPlkVkpoRzVKT4Yb483QlN0uzvkVDYJiEXp1RXnX+NGe
IHrYWPs6FRNrawxwiGKGvy/jInbEptS2au2l+WdD/tL1D8jtKPahjhRyA5RDQ1yY/5acLQ2U62Nr
MMPPDQwHWicVW7z9gNEmPZ3b2nMc/MzR2q4L0LGa5+8/V8IOL6CUG542nvZ6G7Iq7TquI9oOV8ah
EJxNpdGz2rOjf4xD24wxDmaeBu2QaCfDn11Lx2iOXfD/JuoG1Io0PJXtnnBeMWUXhHut3bqeVrgB
wANCowVWMiMFS06NjkW2rflB7Ukkn1UGmAyZrcUTcOyDsyh8TMK6WNcqktN7l8b6ufFyrg8EBQxU
YXqahKmrvvzUSsakRg6SEnCWo5YhQvy5D2rxJn5KhqZTryToqRku1J/3PEnwlqV8UwRUVNCXN6jB
DAfeqgQmknNjkSg5Sd0OTaXVXizTVm1e6vQP3BxosFZuKxwvArclZH2Nk73u/GT33H4N1/Ga1YmI
QgeJALGk7apyl/plYuO7bMKaBthEKnusHy0tdyOoErcXW2FksBoeF1xg8JXh0l4evxQqUzlFUcPW
r9+HDQudThTUbDhNR/H5HeUsfaoDYI0aq4j0pFjpAyYhW8HwOj0ymLwXJAVAOXqci99hG5NeFBPD
9W9hMn+REJEo0AuqLaZ2YL0JGz3BInAY/hUpjIVBQe9L+z6lmdV5vzdeisjFFhuAXwF+JMYxYKku
NoCdG1niJ0HlaSDazNm4zaPCDESWvtrB31aZuEVVuSnVYnkXdDjEdC6e5puOVtdJFa/kw68QseRD
qTbg5h5IE/VH0z1MacL4yVs/PbMzv9boxedPtc0cg2R4kh7jwt5sbMOV+Cj4jxA48BJDbkkc1g+r
T7mvzL1ileiH1DsB+eghtpO00bLI2KkYFpDwHXz12+1Xv7qqThPPRFMRRE28kw+rZlMQ50VrlF4Y
HdMRGTk+vlC4FHZ1NdP7EnrstbnRzV8pioFbALZYUPSxlniPXfYS/ARin239qE7Bn1HiReHZ6Sc3
qktUNX9N5SmZnxMcNTvF2njRa0cQNhhQBPcRMhvL8oT7xwgkreT2tWGAUZeML4b+Jq4AUQ9ODd27
Eg+v9G2gET+ZaJkLmw6KttuvfvUtsNdh/hGFr2+AgYmoSIvT+p1II5p4bb/LuYUZqtwJaXxBEhMX
pGjkYZLilQhAx/UWUP6OJi4PH8OjNJJ0bqQr9cPYSXPTGaPaKxQdf8pzCYGFKZ38Sxl/tpCOMf2T
NfxVJJJr8C3y6jVJml02PbZvprQbNMutopcyHSG+bH2plcubVFqYVzHSQpASadSHzTnqWSrZ6IN4
Do2JZn5Tj7MNebN4I22tkffc+B4rF4FIEMW0O3kKV9HlcrTQpaFUisob+upz4sy0J2TmZtLa+lOd
9L8EITNQ/7mjRY6QcRM1ak65Me6lxHrIiomkygc1gQ688dNWEsZ35Q7eIaUFVcXlT8vttpSzUa28
WpuPw4BVMmdUAN9SBGAKe15vmTDt3cHcEkq5Eulk0lY0QSFKM/uBe8ziIyhdZc2jOlcg+607v8QF
0+klNwEo7YRWqSg8R11opsY7B0RDbNa4QTw2DO7y8vnfvwcB04o8AbID9e/lexidCaZlZZbeFIz7
If06N6ObKurZ1qfHLgDbg30UVfmDaWypISwo44JzRm7CO4CBBJp0NVNbFxN+hy3xWbVSD7EN5I7P
KTZ/Ie5OUA2EI7gMDxn/LE+QdwC6d1YBr2Z81sxkb5JkWhgxdH9KgellaX9fV4MLerQVVFbudSKK
GPolpRSmH5dviPS2UZkCLz2HSU56XK7WDG4YwAiwv7SdtJ90bN2kwpOjx96s72Brn6mK9sIAO6Zj
NOnaFgK6kmVe/CJxBX04xWY0Ynox2VwxyFU4YD/4cdnpOXfeTKofMSMsAp54VxzryXxrSD6V4r/Z
x0y4wheEz0XZvdzHtRxnmh9xu7f1j7l8klov6d+EwGtDJBn7did2svhqgopbSSm+b+RBITCGctjY
xWvfCFQK/S72MVSlxZGSBz9LYjmsvFZPuHWdbzVJb5zmj0X3GYO1O3mMvotfMvXGroveBI/G9vN3
nx4hKBBs4uPi2CyuAPQguIsJtGSnS5ekyYiGcC4Szjjq9220y2xGNFPVpw9yRPUUTwu04s3fvelE
bont2kaVthLngcipzgi9lCFLNKsj/VaGlFMt5PF7XaclbLgVc4zouO/1RPPCzSHgtcuXiwXtVWBh
nel+UZN82JWNbprSrGnlu1ulY/1hBc1OUHYHXBBLRn7sMkVA6GEIi4OtVHe8TYYTNpQ4VggmCKwA
AcAUduzr2Npnc43AtlN4pYyiS3wMOyYA3GkmlEK/a8yXmvFRmgK7xCQt07u9IBALASM/xlE5+lVm
3Z3it1u3zcqJ5WeJcUosu66F5Bt6m6gqBJzYvL1rrW+gjWfcYzDx4jZ0QPdAKdoy8sbuW6+r7zO9
9HPc7aC79pUE74ZNKRgEV3IwNTJoo5TUpYfD905r251kZcfmONXJqdDbfdk9l1BtciwrE/wSI3rt
zlahtHI2+Am0J9kszAppi42izsVIsp+Wnq72bp1nJ5GpzTiwjxXKhwxQm5FEXSodorp7zGG6lQwy
3A4YK/ECmBOJAfJ00U8Qf/5hrzoFcGeZR6UnF4KJ0jEpwKUjNTt12uK4rRzFi6UWiYZW9JZvpSzl
dN/rIPgkCDdC298Zgn0eEBDn7//22TAoovPJMcBCHEzs8tkStbMmdAkKT8BgQuNAVaQDFhk4x26c
tuu3KFYS8Z+7XBBtLleKel3Oesso3j2YIGeK/h9SJjsp3jpAqyu9W4pQzDFystwyUpkkRdsVXk4Q
CVX1PM3w/kHn9WELvFjp8vBUAkGiv4Ui5NKBOtVLPW3yqfAGhKPJx5qR8SgjPZfQ0XwuDdHQpZfv
Fpbk3v5ym0svtqU5RuipdUPhNU39Lk8xF4DvNfw4+Q9j1N1GS91CcXYBIWNjabENLy8snpqJFmG6
ibXk+/DphxNRlUas9FVZeBzB5tBOwFVMQWYjdOZ7K3b2iv04tMek7h+NnnhF+WBH2SnLQBuxSd64
vlagPPqZgrbNHQZFfWlTJEvwmwbcxz3IGu2IaUKbPUjRscNyQ1SUeil5qYFmmKBXVbm77eAqwJrl
6wBMFkw1xgk4TpdbOynS1vY7n0M0fnUAr6uJE8sNEicvjMhBhaU5xOx9SbQaui1psrXdjrmjuErF
NlyScoxQL8oMwwWvTjjBOikxdSpooitzwDa+uzg5yweFtU7iJMjytPMXD5qEzqDCxsSsgXKZXS81
ZzHP1Kj3E6iMSCR97AxqhWhl7xQqojHeIBNcPS5j4EClkChAqyhPF2Fk4gpgqAoqTtIH+5CXLIAD
WvgKBcDtp71CxcRKqNswG4wEjLaE6MyUQV0tNnOvMeSj0mZf9ADjOnWLonAFAbGMkAKDFaIgoreE
Q+SRZt2Yscw40qsM87vItHcpsoy97DwIUkyFMKYWb3EerwtLsS44EBLWmipf3e1DE5Rh1Vi5l0n6
2dwXZUOHuNtFJuOapN4SsLuKXV2Vxjs0Bs9D2N2Twe9DtbtHm/h4+11f3XvixyAJg9Y0/EvE5y43
lhQyRmZKEuP5wReHKbGcYB3kWGS4TFT/L1KstW/7cb3FtddnFCqB4/PwzTPyzq7N8YQx4VX+dJQT
npqjajUtA93797pWNMbCaO8ke63Y2GbXSRbPDvwNO4L5AXbB4s6vtKJATZw4bsS6K5zG8pzVtTZ+
Uqa5wJwzPVlTeppTRkPKXvky9eF9KmMGU8Rbytprh8sgpgPEsu/ZGZefoY7rHDiKmzOmYm3yaC88
2kPOel/oG4+9sdQS9of7MulIxBdsbSyomnjX0YASWHe8mQ9cGTPb4g3D1uaRwLev2vVVjnJh3NQF
2AHipxlOZ2ysNs//kCfUfvT8a5RUzwQWT8q019Rq7Z3/I5mmHxns/jmUdpYZbqS1Vxeo+EVYjoMU
CHaSvbgxQsV3jDnnypIlYyeoSV0X/5w669dc6CfhX3j7eK3vMboeAukUIlqL9bqwyeOuj7kkVI55
F+3LFvl/7EcR7NlXXBxDAcrN3nOcr3kX7HsT8bwt+uj1Rc1TmzIkKKotqGDLUBcxgGP6JmmDJL2J
SSu/PjTj7IoobqOiZyIV6Ge5GxgPxohagvJ14y1cwXholNJ8ZTQJQftrg+4miQoDD+YCDnJ3VyKz
NTaW785FDAnPf9T9zx1NsNrXvCCcX2+vfQ3zwqtEnw0hRhanHSrOw4eUSaWNIhW9n3lN/ReWaO8z
+oItMQXDQZX6QyxmheTukDKkJCakAGOg3u/FKGPed7DB6AZxEEG/Tn31lgWmWwx/3/6N11zM99+I
BTz0abExRWH64TcmANRjjtuNJyBO4ZMhO0wawieRKHgmSd8Jp3Ixt6sbCX5uWyFhbX+gvoK/paC/
ivNxuX46F5XdtLyjMfqG76ErQE7haxrP3SFhukFFWRZrjWPgh0fZfpLq7HD7DYhjcJHf8AJoApFF
UqkQMbTLH9CGyZSUhsUP0KodPcknHV9gDW/C28usPujHdRYvWp2iQG7FOmAM5YzcjBiqGWgvDD6g
YbJrnFhQ1JyUIC/gBmXrvl391AL6oAVqosGyHELUYDyEYanTZ6G9V+2LdN9phxYR29YmnQNMDrNf
gzm7Zmb++8BPp4sRaQZJec1LIkLVGnpvYBhLXasc5CE8pYnhteQheZ1sYJ8rWQX9dcwDhDw0XYXF
mcNaYTIJScT1SP4sIPsA5IQKjePOdQ+cEeUbK75f1ssdZIMmCeobAnfq4svO/jxZYYU2jloVO1Tz
QV2TndVrZyEcHEN9VYFWRZ9ZV2ZuWR/gJDoLSjmsZ0GFjHRcNPSNem0lxeQ9/OdHLaL/rIcFBRDb
zQdFasZuh1jPO4aB6dk77RRvFqfaWPS6PuUwfVx18fa1pMyMWbyKQs5dw4ZwRDk+f1eyH4k/uczA
uvFcuna7IaS/vi6ZJAJ0IEZX7J4kTxQ875EcqOS3XDFOJiWoGBfQBxzPaUz4+mtvh8y8bHFKVmM8
8y7oCQP+w+hYvGez1jszkFh5poceEDPz7HOK249PLu0oTBUTxFvklawJKTqZYqJWdm18ZzJS9V42
MQfch/rJgPrQRD3q4qDiNC5uBx9VBLGrLfrhVy6+i6q3caJrknD0/YOuXiGf1FEFJUAsNIIHQRPJ
N1SvvVOnws0SmZ7n6y4YQzT0/L1vSYK8Okq/i+xe7FkxpzzHG9nRWsJGcBJSLGDE9IjFwf5wEZUT
Y4+dEeVeKTxKeZkzbFkbVSQTh2tRTkcwVRDQ8gRRSBiZCQbTNHKyNE4eDaI8kjbqzv/htQndZjAG
+sWL15bpGbatdpJ79re0i466SdsC6uVARgmTSvxAcbRlrT/gVCn7lZcy/zfLXNdmeARYdMWMXlCZ
u9p4rIzkZ2sDVg6yv1fbjZMnfsnlB7ZwNmT3I+MkYIFFDJJLrbISU4tINR6Alz1dLw669kt3tkZz
ruMrC+HgwLiTwgtZyuZUUj6OWJxHnpXKaM53noydbBgj+lzTNJh3g29tbN6VnSF8V2gfAbXwdMvh
SyM27Y5OCQ51ZvYpgrYXqabXh9UxqKbI9S3/NS71RzvqviZ1/uQAh7T5cJKrcCe9TLmCqd3WON9K
yBfAH/5tgCKozCyHSNS8CccwyfhJFs28Sd4nZXic5vIVlaundJROppyc0hAtQoR2FNVtlPoPPwy+
ojn2V6C6/gREZ2/l2iufBjgBdQ6uPXhGy05theROMWhDxLxu5IZ44XZytlPG57ZqPSPb69LWgqtf
RnBcKWL5PHDPL89s11tjF/dx5BFcmPib3czGPhrcDz9LM4ZNFPtAHOGxh+fUWsZeF/CoafS/YJAD
fATaQQk+WUO/lWtd53TI6hrYmwhRAsrARVDuKCUk1ZBCZDPKs9zo32NF/quvvrdBvi/i9iWqqoOc
FWdsvYNp+Bs+7k8HZSQcff5CB/927F17ScKZWDgUC0bFkhUPE6hBzppyUp7ZmWH9mEnNkQ3dutlO
n8Nyp5c292KS7Ezl+7cqLu5mNZbdJqbbgHrhkcJxixi6EtgYfVKFbIKJjjNY0OLD0WEZEMdHG7vo
71IZAXUhTVup3+sEIZc2CTjbWQ1ptFXdcHrQ+/mH7uC1Vij5Xoq7u6H2Pzf6XaPZrybldC1DppY0
6mqmH8A8ExW28xYBf2V7w++mpFepZSEGLD5q38uj3Ac2v7nUHjpnoiaav02Kfx5UCOmR9hcKj2cl
0347eviUVulJe0KX+r6tc5rx06+2qdNdMSE5V/vGBpS1Aqwx/YkCBbAh7QfglMv3GXVtmyWII3i9
rzwUkfrpuZLVxyQYvzGk8l1zGH1CDQojUU8dMRaKo5+ZfjfI1d/4AmxB41fINPiekCRCLZ7WGey2
y9+SovEcSQ2aqHPqfIua8BmVt1fh/tk0n61ae5DjFIcYlGpl/1lQrTa2u/jfL26i930Fpw6K61UC
rhqpI+dljM2PnHmIEiGJRIdZxdOJ5mES/bZQzolCbk0lPkxVQN2TPNR2+2dnhFtT+9e1P28CFNEy
qDsoQBaIH+AqEyRtgCY7qgmYFDz0dnvXmOFzPOdfZB0IwAkf7RDkLZ+k1433IP7nV+/BoUckOK4k
ECIl+5DPBFCpZDoUSNMiD2UNAA8wThsV66OkO5CJhThNTfVLZBxzTdv4CCtHBda3Dr9QWJZddffx
k45NKbN65oGp6oL0YS4G18lxCYun/cAgYgPncON517YdBCGhkgSmqy9xRFDuUi6wRfFGQAOhi5Lk
GB2PyGMFk1s5zLFaB4FmsCtPmbTxwCvVNfgBBCWRilt4x4k38uFtd3pm/mNV7mAf5tp+WTPlYPVu
36FU3yF9mHYmOvIYLyly9YecCbGInP7/tBEJrssugWMowKgEArKWRWDtm3iUjMwcPNsvvkB1eRrC
1pP9fB/Y9VkFfYPmCeHfqDdumWuuFKeexgXtBEFxocS9fAEgOFotS/bwTnQSYq1qUuzL7FMCqhvg
PwWj5XcTRl/VjqzUdJ7bGalug+ZN2P6dl+pOCtJd3qgRR6HH/Dx+rdL+T0MbH4Wo1u2tsrY7HdQX
hYaykAtaBHJFqrrZlpzBU2pqIqLDEMXnHkGJFBdxRKuNeEvX8xp65eV8WHGRp0BH0WpoF8ho6RB8
Qd46Vg3Mv2xI4SId/9fPx90p1B0BWwBaFquZrSmNUYbQYoyVb6Hq50LHHDpzmfE+InX8oBOLb6+4
tv3fmeV0tClWoPRcfv02zuZBaRGlDpo/NcSQ+kThao8Y7+zP2ZsSkHal6merLO57vXimb/b79g8Q
j7QIdtC4aQ2j2oKFkCw+wIfjZ0vMc6s5ctFzEZ3Jze4DA/KOVZ5S9GtvL7WyeygSYU4x8QWneNnp
z6q8mdMJ2wurQO4Z/hyGiPvOlLykrr5gq1NHW6zhlRqfAVqsQMndQAnJdS+fTlbHOexH3q7DxFJK
S8iq7vLEznd9gKYjliNKYJyK4s8gSVpSDOl1RJpthy2Zyw53R9DeucSeKjI1oNXO9TPd2NdF0LqB
/fe/fzkI9pCICEj1qsEX5lNXouwyeBa+TWyUk9Jrnyqgh6BJzhZYe+b8a6dl0b0j/acwQ1FAvWoQ
B72TSZJJ5Cn1+UjJ/FC1KMGOiZv46SHUt2wO1nIt4HTohBReLLmcLA/lFv/6vCfB0F7z2Drkans3
qO1BQxmqmPrH6M4YvpnZrsjlXTqjpizJ7hRReDOBvhF1VyBV632wGuRciH4uzcna0pYxc0hHfAdi
TBaKx1R7bYL0abTv8FuCnaruK906OlL7J65p/77mJ7sh2zTfwc7lIAFuikZQWGQYhRKfhSzHLGFG
X9/pzdagxJUxq/jG72YL8LLIvq1Fk7Ac+6hohM6+leRfnGq8r00dneb6mwA7JLs/qE78HCvRSRvD
O7XoP5Vt8NnghtWTQ5EWL1bjPzYMoLXxr1JON1hGK9H944+zF3cu1M4wz/0BKd0h2od2d/CjCFat
BGMee5o83kgrxfW0jHW2sMdFk58EeznXWRYFOFWF1kwmxe98Ud/Sdwydb4BPayEVuAPOBSKyjAwt
Qnpcp2XVjEgGgrpNlk4vpqVfCgWD9uztoLG10uLjIt8QZnFLtihmRcUUmGN2e9XAt8HYeHVrsfvD
My0bwElATTCUrNQXzKOjKDYoiPJqPWQOkDVm8ieUW28/3EobFCK5AKpE+c3c3SJ461lJZzJBu03w
VwSCV6jxzlC6Q6w6x4oZAvv3OL3rS+YTJBru5mpL5mV1x4CPCCle4M2lLtIQkbM5MXJMIgIHUNJH
pdtvWyWunQOGBf7/Mosd03VF3mYaInECd+7Cv7vkFT4UGOoh2mwmreS5QluE0VLUSSFUL85cnQVh
31ro5YgehyDjWzSN0ko6SNqnFql0oTDl/Bd6qMQhkka0axTmaa9mp5wOjYGxR7Umyvp7HWd08Ta7
qbvXovxNilrPCfKd1OtntbdfNjbSyuuFOk78gyjBX8ssgBF4v/Yjk0cWohLMEtCkFCOufYoXdPcN
naTnuPxdJ+lT4wzfM0vvGNNxh2j8W5KmexCp11BPfoSqvVH7rHwK0kzQJUGFw4tGHO8PuRc611aV
jxTcKQ223JmebOkhRXahio2XZPhuxb7bVP3G3XO9pQV5mpRaQW6C+nqR8CV+BwoTI0KlOv1Bt15V
Yv2U//u+Ic0kptWoC5lYQ8fk8tGMWB59Sdc76I7P3fDstMgOyt8TfaODd/1lWQYmLPtJ1K9LmH+S
NNi+qtJ5MBLcRqrdsviLVmw5fqrKrUdaaVUJGJCYY4oyFVLb5TMVtlIO9lyhkj3Fj3KKN0fQPYyO
j6jhr84COCsct41eVYgbtzfwdZhnYZB7xAGAalEsu1w416xq9HsEgbrSd00JmtXsuHp6SDfhxZX3
SSWASiiuEjDtlz39Xs7VoFcRIymUu3j0IQT+aIonGmN1lm3sw+sbBasEJFGhB4q235KLWxc53PDZ
ocZOHKZ9fmnZRLtNcu3uFGUVnpBbSitrC5rUdAYyE0LSaXHaANjVZk5YcEze7ODzaP4MQo9BRWHe
Fr/e/mJre0VFnJjHeh+/khewoubMOq6GdotG8Y+32n9yul9Ze06SQ4U1OJJs3c/bC16HEjYkqAUR
naEQZDgvt0gopaT6kKE8vfoVjc8dUlUyXgH+yc+ZCw9/N/5GkrOyU8SggTgImiisxA/6ELtio2/T
zAyQaoobOvMIm4+Cq+QftfmOadTbT7eSCqC9gC4/KC1pO2DR5WrVJDllWSP9pdiTmzvJMTcjpNTr
k5lR1MUHfwRxN4z9bNj3WdQ9jp96/ct/8xsYuCarE2zWZaxpM9nO1AAZmTB6HtqHfvSPYSYfrcg/
Gmrmzk5ykEvrIE/Jfe3Sw1G3CBIrYYCRS/qEAqVCiWCxgXUJHLKO486r89yt0j/b8jWsnmd6mref
dO3Tis3EPUF1RK/s8mXneq0plT+jPFXbu6DJ7mrtm2ImhywvDkXz9fZiKwUK1EU+KswW8Mcrmpk/
5tFoZBoKNbW1UxkVDJSn0R/duXkyqy/ZjK+N/7OwASWCn0we53O2H/Jh/3+IO68muZkjXf8VxXcP
LbzZWO0FGu3GDzkzNDcIWnjv8evPU7M6IhvdHBztzYmQFEENOQUUqiqzMl+j2t9UvsBwGJxPuhqt
nLivdjGnVwVkMDlthdQCW2pZCaqjxDBzPSJ+xVd5r7hK8ABRAjuIp8F/adQboCpuqqFjf+jbZ8xX
AglzFJxZbvEQ7eTHsnt86YvMHcedme3lsnW16E6fVm9356VbJo/ggLKRoMIvk7lkMPIuwXDVG43v
SjG8gx2yy4LvdmJd+86IHGpzPUNWluyXiYLh21/uwnl6MvZimQzB1JTKRKxIc9E1bfdW39BGf1ba
cjdCSAnSNZDK5RGRRqWKRB97SUPzrbmsOp/ONS7mbk1TizKDGxXI2/Y3RtO7bSGvrIPLIwL2RX0E
ia5l/q/Vut078Fc9PRz2rMO5e8bZfd+j45yh/uGPP96e0wvHOHP6a7zFOTfFcd2YNSpoc8qB1msb
DF1BEs7IRcfb4ntIA2LMv7w95qVYRdUbk2vUhxQyqcVR3pKbzzB2iUoqnp7a16zUjrKfbIz6m6Rp
u8HcGvIMxkU9rAx8afVq4kYgdDQF3Pf0oNFTGAoSYpaeSqYrg3QaSxmG2M90ABxQooeV9vSlOUlT
C6fqtSLMpW+rvZY9xeXuDNqmNmkTU81m9DJ2zfQlV55D5wNo2za9i7W1tXuh+MWJQt0T7gu6SoA9
Tl82r3vbytW88/ry3kGyZKAG0SifQ22bFsds3Ps5L2uGG7X/WNNs2GvJ3aQdV2b80vriWyN/j24o
eexixodEi2UIKJ1njQ+1qmyiJnLnEFreS6L6GKjpnly+M000uXs39WXxQBCFFNTRStc82F3tBhD5
smll2V+KbCik0Xnh2WgQL+YmxRM88EuypUh5EhegJO5oqSvAateU0S/U/fgMuH7C/+HKdSbvqIRS
kPd0WnFZ/xb9FGwCFMHjBAIpRX/6irhbZfK7cVi5g16oRItxYQtzyafC+xoGf8uXnEhtojEgeOPI
1xV4THN4QHQ6qMMxN6+6T903A5hdsZfkz1RCi2hHOuU8OQAN5KvQ9NaunudsWmANBAwQW2T55Pv6
6XKUIA1J6Ix2nppdj4GHvHRXzLgPhDdpLh8i60GFGtU4X01n3vWwnFP7ukGazcf/FlHScmevoi3E
iGchlxqlAoWVG/Hy7tFyv9IRFyK9Eb3lQbsxx+pm5BzEsrRx8zg7yvJdoDzX4GRiI3NjKbtKsWU0
Z2clsl1MN1kb4t6K5An6yaeT04SqmXJlYXICFCeDxpODgT7cuyTMsF5s3ECfPUNKNjYxqFNqV7sq
g5UtcZaEUaVEz5ggJwRvuXWePkJo5DSGsqn1bF0H98C4OVtRTzYyHYKVW/T5+4rBEHOiFsEuxO3k
dLApwFOxQm/My0NPooimfHCaH5V/5Uyukm4bsGnY/Q1uotMKk1cm+zWGnnz3xeDa6eBqNIYBJiS8
qXLVRY9PmEsKgnftDeH72bqdww0l203NbEs7FAgi+Xawt2XqaumjbG/mw6TGGKl/amPsQAPXUrlg
+ejWFpv8q5qEm8iOYTgqB8gdOzV8KOf7qn1KnMdOTt0O97yiUt2+eJK1zMWpY5MRbPMw3WhzucFQ
Ucm2gbVN7U96J7sVqbaBBuKguQE+qtgJVDhq7iB8B/13jKxcI7FQfkKNx+1ieoeHNrtvQAe9fYif
neHMF4eXIJzDRDorQ+AqkElR3rZYWjwLJpRQCc4nDywBrXK0IThAMnP79pjnbUrIxsRoGvUkJzAO
FisklaQujiXkAEWFUqD9hegSCA23BL9JvaxIPseImUzBp9BYuXhdeF96U7wxvXE0NJ3F0HmWOJNT
2K/iiIoWCKa/7vyUNN21NvQsumQNriQqoIsFeTLgYkHKec3FPXIaryBERzDIzRY7NCjCOX8OJBwt
2BY62jZwoFam+ewMFNOMRqio9xCe5UVx1kmDnADFu5ZG5FrBdVaYLsK0GwHIFtpysvozZfINM/WU
ARU+ITw1DttqLVG4OOe/Pccit6/lsXQKjefwZ2C9OFRrSL2VQ7+dZMSFpBHT7tkrV468V+zacuIB
gYjM3uHatTzzpkaTqzwyW6+vPrXN+9o5tMmTn24m/b1k7+3uR09eyLUmbiPP2De+6+OAO+6Sag9M
WxDErLUi1fk9kA9CUUUAc6kZESkXh5NTzg5qGxSNxp1SHyzr4EzXZo3MxcfyIM1cD90kcKFCUjHP
Wk+z72rZKyLX/lBoN8beGhCn2lTfjWHj+O+09Pj2enm9353N2K/He03tf8sqihoPgz6i7BOHXjVv
jWyHz1r9EKeb+r6e0OXYjdU2ttmXN9mNDIam0dmx13NxmPPjTd64iYaEotfK21ABAbA5AABwhkfF
Wjk/XmG1Zw/KWYVuILAq+JOn85jFcerPCvOoTPrWZtZCxKJgzLzgpfg9DuDc22N2dGQsAC3Foz+5
HQf1mDq47w5D/RG5Oxd7E7fzf9Zxsp/LD+hqbaueFNqQ7hPzpyFDVLAOKW1U87aMKnr4XiTbB3so
DkaKKj2KeaTYWB6ozi738wMAoqNlPJIDbCT1c9vP9EI+oqXYlM9JpT9EsrwD7pbg2x116aGVlC84
egtte1W4FL7ECQbD5nXYPcf5k2ke45ACgHGrZ3u0291EugmlatuBe/flh0D+2WkPEQsZfEdifmlS
8SLVVUHGX1jzc1gku1Srj1oKkAfhZQLS28vEvHSsKK/ZJ9ALSgWLI9Rw/GAcC5WQIZ5y13wJrqtH
Y9iVaEMRHa/j7jCD9YVKpx4UE1gbnZntMG70AImXDYyMSr1Smo3TPRxxP5HjxA0V9K3y7yzwrWHs
IrLZ+sju0x6V2/ZztptazqatQ3j+ad74N5J0B4cnHje1jg6KR7FHNfZlfF229769QxktfafcVTvn
ISxBGXcvcNX7eL8yCWf3PbGVAXyT2Qp843Kv6JU0BFqlt97UFdv8Y5c/2Gglfg3upU8Nu6SzsFT9
4lNZGllUj5l9rdRHRd/q6aECC9LdWe3RMF/C4mOKu3HUwm3bNI2nj6Vb0ryu9lK+nQJ1U+fUB1og
HEcnvFehas+KRz4z6zsY0xgkvITGzmo0F8Hc4D3YEuPeir8Pw3Xe3QXOJnvOyk+qM2wSpdpVwZ3h
Y1eVcATSCgKxcq/5+xHVPzUIvKL7DoDxJgrW2g2XJgp0BkBUpIi5ly/qjJOsFr6tDmSDkLGoyLEl
g60wIXDz5jMY4pWgd2k42mDk2vSjKLctbiJJpimxZOWUrsNxS3AvOvMgLA4S66cW0xdL1sDvxoX4
DtoJWhvtL5qSi+ze6ZNQGuQUG2PIfFP5Wci1CKXbt9fb2iiLE2/Ev6Oi80h5IeT00Z2befw8KfVa
snJ2dWZVkxnBU6WCcX6jz9DoC8pUQBW75xL2vwP3Z+YYHSlNK8l4nc1PTnDfCwI6YVyZIC2Nwx0g
j61ec5Fr1zrmlzJF6rlkiIhcwGpZKno7UGRjI0c8m+sth8ug2lcSKqi5/TWNP4a96nGpDHzFqxxl
47ePb0/6eS0L7QfCDI0JwTrhrDuNMz5JM6brGpf5oXJF7iZQioKYr/o/fUASaYisGnCCon7/9sgX
MiYKK0DJMd5EoGe5qLrByfo4pgJqR6TBiAyq6MskWr4xIacW3x3P6NY6uRdfliYTO4evTAVvscSS
qcvIo+IG6hB2ruGzYIUJvxCRqwqtQ1FHYgtgv9auLO5LX5nKAUV7DlTZoNV7Os+RXcwyDgG8bvKh
NL6nkjs1z2KerfhJbu/tEFaXBIYSZzUpWavKXrgbv4J0AYagEHDmgGNOhjlS+UaE2PHdpL9PRfkG
hUCj/2xY1dqrXrgOQLuldIND5qv48+mrlig/20kMASAGem/V2UGtdoYyYwt9Lwh2TYOKogU7Ff3V
t5fUpe8rTH5IPXEtoFu6yMLTxHKGzrFqD6Wpjdl/FqrwlsCAhy8cJq9KOcpnIZSzMq5IBxbJ2sm4
i3QBL2K1gzHJDRyp+aH+3uo3yrB3jM9Yr7r+jGcu8x5lG8HjC7CKeHv4CwenkLai/8R5Rr99cQdq
B6UeCkqN9KDNYzvph3L45I/R2kuKFbp8SbSQuEzrgme0JILlSZRzirScFPrL1L0zKDUm3GDDOPd6
vdvh/bMzkU9W23uhLZ4Hwa4dbdeU3739thdqLwAx2EP0brl1UpI8XV6pBDFFmdDzMykrxMjz6KhL
GvWHgmzdbh5F0a033NpB69zmHmZI3rAmHXt+dvEIuEQIzgeZ0bIVb/hFYaW2XnqCSaUhmihIAFUG
GTIi70Pzoiujqzldof6e7+LTURdpBo7BdRIJedK0zA4YGCBXgK66fgCnfFOV+cPKPJ9vY8HyBoxC
fZng8FoY/u2qpNhJloUJTE8fW3lMid26VjZ9A8MvtfFR2NQNLlK4I4ekVytDa2dLjWxT4FSgOdMD
WKogGd3YcFrRh5udKxNVrRjgFboJnZrd5CVqycL8GlyZzhKMQWQKHXFzXnNNPk+zTh5iua2SMirD
2AhrT5YDrChRwo2MgwydR8V33Z/Bf615GZ63POBRIE2DfQKiKdQxxU7/bcqrvmpzTZkqr1KKbRIA
GjRlL9bao1VJWyF+VQphXgmbC0N3C1XyuiF/aNP0EGIgqa3xlC/c5QXzE5VXVrroHy6ONfKeIanD
sfJ6I6TQX7htH3tfU9C9OVpnQQPIkOtxgIy20e+E85OIo0Iv2MTKDucfL8vuB2BFHbrB9oj2g6kB
tLwvOmzeShckq0ed6O2l8yrmfnpK8ahgpZHaR9WRet/pFGaDbU/K1KJ+OsZbOHoobEBYp/AgBOgd
G3KmHrg1kjSq3W2DuXNT+UH4RUTHvPuiz3cdIcNun8YeC8XuKg5QAoHaIKo3dRhemQmugGp1lOx6
7XgVx9bZg9PlEmgJ7hFL1fIKR0m1t1BJzZPPPtm8icbdgBA0Eq1CuMJs9jPKnQPPlXZrOfGFrU7t
3Ja57QmprGXcRA2/MyWtYt1xjokkUAgzJrOxKcu9mqHsoGFLmHc7s1k50i4d5icjL5YYXoQdfdK6
8qIJCx00BYQgihCOEaNb+pWd8fZkofwpwoxHhcJvfX97yZx3uET3RABmAfZfUCvqTK2W2rovPW2A
OiauA4A8c2fYFV1ykCkm6tTS22TaJ6hXGE8ro5/PPaPjHwZMRkCtlySPPinywopVTnXJ3DXzwXiQ
ZuGnGW/i5LbzD9jq7Zuy37097PnhdjqqCPa/nTRpAzHTnJSSHgJfubttfrBFFKM5pkXiddYKbP1C
9ns63OJgAxY8aqXGS85q6AKXcacQcRQ84dHD7ZHkZZ0J/c8g4TP7zwK39PbrXv7Gr2kLPHYTZNTp
+1ZxPmOiLSP1yt21iZ/UYCcnmZem9gY+d2ikr/a0veLfyFSNVwYXk3m6tXn73wZf3LHaaIphJ84s
MLotCjAF9BUy7dbxaRpnElUSTnPxmfENuEob/RBmaI5jyZlXa8fjhQyZRwEOBscBCJG2LM9aAY7H
fTsJuexkAzq8m5+LuUcaLz8MkbBafwqzhqNwDSJ1fusGJ6Gi8w5nCnTQ0jyWXgugxhlFsDmo9vX8
Yw4dtwKUCU9opcR7YWVztRPXaTQNRb56+qVDq0AcNW7RAsNuSI3qzVTp2JTT9Sr3FDavkvnryuc9
P7kJkMgM0RcmWUGG7HREs7SCCouCAlLBuDPIQyBo7sf+bsQP15xq1xipg9GhDndFbz+/PfiFtxXY
WmpOpMPnkvVZ7SsZaIDcw+znUKbdbei7KCyF+FYPRfRzrH+8Pd6FpUxLiQ8J0Asm1LK3lOlqGmiZ
nXsy2a88IW0U1Csh/PULLbYLcEE4OMjogh48w1wQEmI7R89O0sfdpKEGHRu3YW7cQurbTekHVFAO
SHpDb7WfhTirmdnvo7GhNll8dfT+e5UEM60nU/f8xPQCB3cw+y6wk0+JgRBBN++m0Hnyh/5rhzHM
pqnig2H0tWsjyegBcNlFsRQgvKE+9uG3t2fv3BxEQzofyB48bep2ZxJkoRTnnTVkOYYkJqJB/VZ1
bsqSMj5RnbqpyJ8avd20ckTdPXVH4wGknzuoX1ae48J2hDpMDYyEE0HKJYlRwzAbKhtScRKoobnN
DqEfvK+r6Moc+us6vZ+G3rUV1IvH7EYwccThDF1m35jtdck9x1Kbla9+cWoEhZTzAY1ZSpunuyhG
ExzkHep5U8C2oYSejmT8U+5qA9kAKm2Qz9CVoJsW51ANClcIN2aTug/kVXu5CzGZxu2vZ1lcMX09
VEMF9hNaIuTbI4ljEX5qUFcww/TG9NvrgNM5wqHeDlbxNpd2mGDOcJLwvyD3TueB9BnJgzQqvBaZ
sikLdno+7AYMgUrpIDrXwtFJ/1QEBtm29hoq8rHczXKw9kFE6rXchjQWWaYKNS/TWMTsYoRLPE9T
DvQJMqVxTauVEn6CwpbxquZWmr07mzJ1DaxMEE8ax8PKKr30BJypOqqKAtOxBDEHc6rMY1Mg2Cff
W9QUFLSnhIj/hCYuMiMbH7sHYwy2qRXs1YOB78TbD3BplziUZqkyKKRmS6UhJdMjQ0sMToWQJrYG
tx8Pzpg7SxuX//ZQlHCAr+joPL/SLE+/+lBLZYuqUu75qny07HDvIMauNQFRbOW7ntcuEMSlciI0
K6CVLmugcynHVhvDn/F12U0n+w5K2a1jfU/96wZ1SlmLH4Y++/cBM4xK+DcUbHzQHlzESMI17bZW
QavOhlusj/s5rK5pImXSVZdFV05eb3Kn38d5tvXb6FaTjGPUDSuvfq5PI74iEHwhBQOda3m/LpLA
yvsZqqQ0Kl6Xf48b48h1CO9zaZcbNZ1Edtn0zlbSozYnW+SeJEXed/aMENh8KKLsw9sL7EI6Bn+Z
lQ1XjwYS+IHTz56j+S3lMuohTtNdkWR4aOLASdRfK9JNjWMSYmmWgULYJO/fHvt8cTO0sGgUwiFE
gMUZF011YZWzCkyCgDMoZCnOg1WFSLVFD2+PdGnFEe7gd6K+gwea2Oa/3TWaUgtwuqQ1FoXNET2E
D7k1/cQy2euaXnJby462w1ys9XAvz+1vw2qnw9KpC+VEaECCh6moUpRXmZrcDXadAD+ovd5pbnw5
uB5sneU27t5+53PZLJYa7RQyUIHRP7vOx4Yaq0aNXlvZHqu2PGZT8RXg/k7y829hPx0MFnl8m6jh
JwVHNgp713VR38ym4k5uWn7uiuzd2090nikKqrwtQj5COcS20+mI06ZWpogTNBzrK2W6djrkgVLc
UChN93LB0W6snGkXv/tvI4qf//bdi6ExzKoEiKNWd6jDPklW+iLV3wYf7HIa3wY1GYf1v9pRvwZd
Vu26CbRXMfOajelF0OGjbNpPCc3fKdhLVrnpo2jXxuGt7QQrr3v5k7PQiVU0Swkbp+/bJ4lh+X0I
/icd92YB7aJpb6oMlElk4/NjXiVZvkvVetOUBaaktmtZk6eVL2A2vuNef8et5b1WGCtH76sm52kc
F8rIbHOaixzBy41uG2PiSz4cu9GQboKoD90EdKpvPgSlU27KvMn3cwRUpEDdnrQrqpxj5d/UcL0c
NfDmOvgQBSb25n7Rcn0tnpu5M3FzSo+ofX2fY2kzqc09FKK3l+uFfPBV0JlWnUDZ48JwOpt2legY
ydOrd8Aej/Zz2bmtvQ/A3VoZzZ3hazm2d5aCZuN1grllTIM2DZ2vK09xfrc7fYpF3AqTtoCKyv0K
5taW7+V+bB59A5ZLAq0KbVkrmrexnt7JQbx2glw6oEWlAh4uHQ30nE8nILFGO60KrAAqtynqfRoY
Pzt5okEZFPdBlx4HzdkNsr2Vg4aixfjBl51dqByk5lnRoLDlK+fHxfNUhE6Mp4Wk97IaPCp5A/od
Jds6BW7HYGkCzFnNwn0VcHo55VNaOw9DZ4c0XcJ/lz0nSmOoECCFYmPlurwTTnrkmGFHKhbI0762
ZcnVy+ZqNtqdkzR3ml2EK7nCpeMSLQKFMrKwzVzKxqnyYGm1rdHbGrV7jLp2hdm99w3jFs/AgzRN
75ogP7692ERmv9yovw+5iMjgRTRrosqPvip7Lw53nZJtgtzaomSyQ/VoZUovFOVEuRE+tTDodbhq
nC4wGt9j2TgKVfjAOCLq7c4I+Mq9ch2SUIMeq72kKVzcYX7WWBwnUwoILRzWrvv6+WULyXY6DNBn
WelnfcVWm4ZMxbnEM9C8TLVub0nxbV8Aoh7M6JBqXL66jLwsfena6BCX4adJ6z5QTsU/ku5fKCnf
KplieUQ7zK/1ykuqFPi7Pb9YabWztNbGVyD6GBsfRxUkUdnt+mn4mGsjfOTMBguqTzelBRDNasKn
NI01UEo5HZ+xvoljfZ9mw0Yr04NRGg+oGo/u2x/9XM0Kaoso+BOZiRpnInI+boDDMKaiJBB+vo1m
68WOs73ZOEigy3bnWj7wNnv6FPfttRIMh6RTt70aHJswncF9680mfle2GSIwZFW+Um0O2RAc5HFY
yRfPD2TgC7LgmvCh+ErL8OZHc6lKiRJ7kzbtG7lBVSp5N4fafZrX0I/l5mP+VVKqbZglP4Op+mpq
wZcJq6U5WjP3ONub4klQRiAskDOTxJ4u3CjtWt0ueRJrcLyq7o6tpt6ji+zKXbWp5uSq8f2VKHq2
N8WQsDsJ69xiiEmnQ6q+H/Z9bsWeD/eD+4Bf1Lusb3eJHR9MZ22uL70gCBVBJkXWELD96Wixas95
1MuxlyifMxqgY9XSdXxx2vv+y9CulPREHDk5dng11F0INAwlsDGng/VIVVdRhcqxpr7oc4BNXOtK
RbN9e52fhw8xDC0OFLt4KyxhT4dpjEExsP5KvMlqrpK2BckJ5AmGp5b273K81WIVrs+c3DaK8n5l
7LNQyth0BHlBTnKuoIvctw5bucomIKihhvNxPF3HanI1ptbHKFfuDSO7taGucBu6ngp7IwmsuJbc
VmN/zy31EFo+Hc6wW9tPFx+Kfh9lVEwyyM5OJ0Tts6CWmjDx0ji9ipq7CTCF3KNG2tnb2IfoNHfH
3K9uJt1xHWlwU4dK6DQ+pPIMuWQqQa5ZK6I1520SMVEg/FjiXNaIt6fPZDVZGpqShAO13Gxjs76R
1HFva3QFQvNhhtJp+fKGezy6/fM1ClRrlbfztUhdGcUz+I0UtAmGp+PnpWJwVSxjb6TBXMzlVvIf
jEFeWYvnMw9nQLDwSWYgMmqLUcbJMUp1pJctly9d+a60uYXOtxji7FbW3Vloo6wBjoFTGNAM0JzF
upNrSQ9RJYywOizcmi5zJr3Ug+/aWJFAeW+31kPrhyujnh8eDCrEkQ1iunCyOp3DQuljo5CtyMtN
QOJNI1QwXVnKDiiDXWe65cr+Sq4k5uv0BGFEmDUgQyHZn1W1p1yL5CKIOI+r+Siat5JaPqr+vMvM
6Dbr/ZWQeeEoAexE3sGFhv18xoBv0DIsjNSPgb2LKwlK86Z8jUfaQzVY24kt1DrV1tHrAIyE8bLy
TcUWWL4sWqpCBF+0s5YmYTPqk11SmzH6g76XAVrXffleTuheV/NNaKtAmJudrs3XkZq4c9WBpOyS
lX16drNmXQm1Afg9rK0zHrAc9XmQyzxDOFVuTcCb7O69nZp3VmRvcfv5mjjjY1KvJIyXRoU8x01E
4GcZ/HRhpTU/kGtiINQj+DazW43qB8zg3reh7ZWh/JBl80vv/3x7wi+OapAg4WZrn5t0Fp2qhZwZ
sdfkPw2/3kb5+KKo42Oc2fj9ju+wQ74LV+kXFz4ymFiOBuLVOWUsBINq2D4T3NX2Tkkdb+znF5uL
aCbxYfXu2Yq/vv2a50gIApRQsQV0ZcLlWYaD0ElIuytAPNRur5LOuUXXORZxB2UH/ai1/dMkN/sB
ik+Q/OxlchAlHB7z+n8RA9BTV3h5kzYtT7S4FiBlmYVtDEcwQ9NJl8fHeja/m0VyK2nDY9jLWBnr
dyz251GJv4zOmknXhRjE+KZA0lOmpTa6OJ1VuyEvGsju5qTcGMa8MYoD0je73q18f1+WOE4iL2zi
DgbSde1oES+32N3kQsIvlEbUeYMuc5y4hj5L5kWWMiTjY5ncOJhARmZ6qwTavRLZu0wNvbaztuzL
W9lvXHQ4dlK4pqhxcUGI3gfLnqvvmV2QIRmlFRYT+bY8HdAczMvwQNnpTkVsuNaaY9LJwPLsbZhX
N0HhvMyAiUtui2+vy3MeNuvSAmzJLkBnmzh2uuubEPX4IBR633O91dLpAZs8r0QTUXj1JtF0aLL5
feKbn7TKBlXcV7vavC7tjVYFnl5gsyF/M1L5s67mKPUb2ibhV3TzvHI2vTbZlx+O5BwOsrBqIPqd
PuZURRnabX7omZVzX0XGY5QND41q3vXBeBeCWkwGNQDNHnpGrsgYdRrY2tMIcQun/mY3MqiU4prk
EZ/PsrnvpfJuiMp3cZbf5k6zw1VnO4187Xun9d9JSvFD73zLnabsWjGRYLFBvmah/mQSc7dSl9zl
akWhitaVHTlrlnoXAjz9UfTsaRkA516+qkJdtTRbrAgEDrQYgBUH1dbA06qu4chHbgvo+O1FcCHA
E2bhnKAG58A8WeQxAY4BeW5zI++KH1ORPJqcTFUdv+M28TDM1kod5LxNI5YctGq8jSDPouJ1+i1T
fUgSKLMYbwTaY582Xyxn9Nq5OxRaj1A/DLS40/ctFI0AC7tiyp/GVoW9UCkwlJFGTViZNV4Zb0/C
hUBE1ZynESwYMo/FJESFX8S2hR1Iokisn89JVl5JWb3tKtS/+nrrQx6s10hYF7cfLAkkAKmQiNv3
6VyoUpjWIzY5XhMNV1Lp/0T4Gthl9rHPzJqvPn3utNlVR/OqtrNd64+bNjS3GV4LQdsdxH+1RIfz
XKmmgBSCNqBTW+B8JXlvT48mnmS5AymWUsLhYc8VgIa8bUIKh5HXT3eyNTzY9ISd2K83/qTI11r6
mQrms121zW1b+bAoa+d5shDErA3YN50DTTWQ0JFNSs9ynsa5C7dhJ/kAWyL+jgzzqLDgiUcaPCsJ
nfncFkKXeDAkvpZdOXMMPbKdv1vZtJty9VBUH95+v0u7zoFWIOSGAdovmcZVlNQK2sjsAd4tJDR4
RjJ/0LPsJemKa5jeBMvB3L096KVUl97gr1EXlQDs2yutKcbIg9qOudYDwvNXIPX8sdwMDoIXODta
5cpZeikG/j7mYsnF0hyjPoVoxCSnt1EiUcEJVhJYsYPP1opBGUWksWQ8i6CCnnxT2QGvpSBeEqjK
56LNNrafv/Pb+t8LYJSrkLBDgxB+HgU2wCWLsepCzQCW5iKB9Dkehtssr9/PUv2hiofboZhvMAm/
GgPnSrLLh36o3hmKeq+pxWbS3tOpc9VB3SFrf8zs8jbW1Rt1DK8UBTz8v/Wp//mczquUOkk9ndLT
nW4aqWTR8yD1mG4j/Uqxv9b1VWUdO+NHR2Oe0Bb2T2+P+eoO8+s7nI+5iJpaGUhjJ8aUc070qLzL
C2PvfEuLYidL/S0YPVxlSjW/TvVwG6UV/fDyLpzfzcrtSENNTfF58JVdUsCdi25rFBwa/aeRqIho
jQ9All8f9z++jf8Z/Cge/ufBmv/+L/78rSinOgrCdvHH/76NvtVFU/xs/0v8s3/9tdN/9N/7H8Xd
l+xH8+Zfeioy/rP8Kye/ltH/+XTel/bLyR+2eRu102P3o57e/Wi6tH19BN5D/M3/1x/+7cfrb3ma
yh//+Otb0eWt+G1BVOR//fNHx+//+IvrPERFh030H//fHkGokDD6/3wq8Yr/fD4xzf/46/ZL+mVq
oi8nTy3+yY8vTcsLKM7faTxqor6NQguXyL/+NvwQP3Gcv1McQbhBOFnQhhBt6byo2/Aff1l/F2kv
9ROiLvVCaMh//a0pOvEj+e9UzLgtIb8vGvwCQPHX/322k2X0a1n9Le+yhwKZj+Yffy22gQQUD+Fk
Ll2L5Z/3FkV04scR9ZPoMOUTNu++JGXvrAmOQutMiErkuip9GLpZPwSyrr2jPpUc58BGc2+WiivN
aimSxZp9TIfKiDeZlqECimoUBu26XHxSJzV59OfYMj3NhCOONgVeXeZcJUSLqI2OgxWO3m9T/8/X
+/11NBEUfu3qX6+zOEGcrAEXq3f60XYydIe4OVsK8LnE7jdczYPv0lBGiWeWfpt50xDEB4xMxm2W
6YhmVKUM3abuIweNkK78UUSR/TJnZtW5XTWiiIBxsU9XyFHTWz8z1E+DZNt3iR+l7622SFw+f7oP
Iw0+vlaO2RcbNJ8QBOnC+3zskq8J6pePXW/rN3OY/Jt31l9vvAiPw9A2QAJj44gwWmq5uj233+ig
ZfKGapv9nPnxBOmjsJ9Hs6GBHBuN/ZAbhXOV+aW1Bt07LV7+eohFZXs08rYa4HceNW2WHmh2KZ8q
p/E/9mNVSStR4jRw/msMUySnv2EpfKkcDbMZZpaeNn6ztCn/GtWS/N6aaLU6RTSmm7cX0UJm8tdI
izQXmwEtintdw5NXSvt9k3VpvqkRHboq4w48iykP0qOEgd1LgqxO5Bp1ICOrU8nPSt/ZX4c+7A80
70usaVrdwT6wVGnfSXIzbakttR96KcgQLArSaSWYcYZcWvXi1Pl9ago5pAQEqB0Ug7FHT2wXps7D
25Pxp1kX//9vs97VQ63609zu8+mDZH4JlXk7yI6btfZKknKaXP6abLGkfhsgwbFLH4au3Tfqk98p
2yb5kXYPZjlez9ad3AX/y9Ujpu63YZyQulKoVe3er2LXRuwklW+dAY3NghP9X6f+haPnD1vAXByk
lj4FTWgygInYjp/RBJxnSAVrudyffv3yYDNTXdezot07c+VJAKNxwuYdupWD80+feXGKJBiEzpY9
tHvJT92kvjMD0e6Ot3Y8reyqP73A4ojI8izKKNg3e9L5xxkKo65kL45jrNycxVK/cPAbi9OhQQkQ
bkXY7kcTFDyfoNbkK8V5kuV45/jZSvL+h5dYdtHyEahcrLEb/CGyP+ZtoVy1Zu68o3cf/Hx7Hf1h
Ly9rf2OnyoqfMUQb9nS5DL1yvmjOsEbt/NOvX+znNO4Vc3BYptlEe70e694doFqufOQ/LKMlYDp3
7FRX8MXZD9Z1rwi0MFJ87LI8TnZvT8+fvsBiHzfI3jd9WXJcjLJnds02i4uHWa/ev/3r/zQ9i13c
mEOtpGOMMK3avM9Kw8MMfeXJ//SrFzvYzot86POo3Zd6ua0RMEeicGXa/3CGLsmLsxT1WtNm7T5J
humDnyXKwWeEF6Sx4kOJX5QLslq5CZxizXzzTy+z2M11TA0snNluQ1ZvZiWAvLhmFv+HL7xUCdc7
ZQjQquEoakCChniK1i2F/rXi8gIU+K+Aoy+iez/T2CqdmkbCJjzGKpUUL/+ef0q20XZ0dQ/Kyaa7
8b91WAKYiKe5VLu90B1cy1tTyPvTGy7CdVb6qE/XTbOvQsxKpeb/cHamzXHy3Nb+RVSBmL9C0/Tg
IXac2M4XVQYHSUhMYtSvP6tT9d5vwgnuOvn2lJ/c0IC0Je299rVeQ+w+keDL3x/DG5NwbRGxMI+G
Ud8g0o4AEkB7LICei4o9j8G4CkNkM96/z8YYWMsTBRn5GNUU91kWmdJZ8bRtHffKgr0R0C/npd8X
bFZNgfJiDAOABY7NxTfO+Rzxacf9IC3cT//2CKvpTuMiMguJ8SVItyRdX32JOzDy/u3iqwnfVFyq
tsf7mYGlHTU9SC/8t1iyBkCwmFfozml1XnRTgwwFvKktr+uvhJOtD7ua3M7AXEDBkbsITHQOmnhX
NddA4Btjc+3uPNdoMUHdWucWAxPE9qqcdPqeSn5snenfxuVacsCmQS7ogNS5HcNiPSp2ur3mZLD1
81czVxesmMZx0PnI7GxpGbrBisNU2WjiKLL3R83WLS5//22j2mqfVGaedU78OimjKO2nT6IOk1Zf
yXFuTKy1ISPK8bVHK3zdqn8hqGIsIkwG+4M2P2HkcWUEbT3EavLW0q8Y04hwHf0Gh8y8onfMblKI
Ia7cwN8Yo+seV0tF7lzVmAHcu/ApRI28+TB5F3lmeLIXF02FPbTvGAkBlJOmYfuxdcjPkgnvHplX
cdAtjMJHx+Y7JHrNSUPJM0DxWfgvQzRHr4UzDOlkSjuNG2WfhFbFnJa8Cb8u0xJ/jMGN31uwvf5k
67pPY64T6YNcMDvxeDRub+0K3/X3XVvKnEP+AnVTVOh0tCQ5ouejBckAqngI03sUMYGmnC2j4CVf
oWjHuvG+cGN2KqZ5/sGlH6HZL9KDSERDwicLTV43LtXiVs8WcigtC/RnlBPMh1Z51ef3B+HW212F
LnssYRE9Yo2ELjYllr+zsUr+26VXJw2tHNW5FFMITl2PAa9uAYm9MnU21tW1s4FrJiuYLiNb1Pcs
gOn6sqSx/fJPv3tNvA9kQfvGxsVxdmkSnw/fWHitIWnjda/d3wZ3CcuQSBiFO3WXOrpESWdRV9oJ
ti6+illhX81G2zh4oeB7A7fIY03ov0XatSTUNANFw1ylcy/q5hQGYSDjQKt65XNu/fDLZ/4tEjJT
RdXAMMW7EJpfZzhoS/3jpS+3/O3SGgtbPI/YIpkBfgmWAzjitfanjUG4tuaFvHIGLoXofJnoLmIc
IG65I+FVmcZlnvzloPtLTP3bT7fGeGxdGzqYouzFyzjKdidkF4Kd0ZKPXgGHvc7A6oLNIv7gSKFP
SuCM56Kz8kro3fosqwk8606YYRRYXlvanuuC8r0FkfOV1Wnr6qu9h9BN5YVyweMFdTYOqGZH1/J6
G19mjdPHws2WuncQ1CwKqqHatX4H02Rv936A2Lp89OeYQq8m+mShnMiVT0ExqZ87Rr/bzL4iw95Y
Ute6UKrscpAl9gVBRc59+armOS8EGHrulcm89ftXG49yCbpZ0FrDoQisgbA/QBCdmTr++v7r2fiw
v8BPv41bpefO8S+/fx7bpAxuOnHlxWxd+PL33y4MLa0xvT/p3LlIJC6uSlfT2luXdv+8dDPCaVQP
uDRW28Ae08pZsvffxtbXXC2wjmOhElF5/dEFASXrg8ja+YtWexa6833jyuLm/ftsPcFqssLl2Pis
xUdtFVwB56J7YvVUXzngrPRq/x2l14J2YlXNINtCw8DLBFldBWguCQMKfUBbJBM2mukY28spAFbh
7Iydm3tch5DMtNdMmzf2smuWSzO7nlpcheOEcW4qvz/WY/GIqtQXZOxvPBZeCUobX2tNouZu00y1
jXXOiSFML0jOWfVhwX4RnVdXPtSqGea/d7nmUcDRF7w+B6tdP5WKJbYPottYw6y0Z2jLtmbCHlwt
5TcqdXkoO2Uf0II/7SyU+w+eMeNHUIztr0s0FudeaPC5xyI4mSJAakZFKgc+dTwbryA32hfmxGNY
sL0/xDbixportESCtKHCDyccnQXOGTvgZDDiyhjbuvrl77/NblkLOaCwpXNaf2shfjHzK/L4Vy6+
9V1XoWPhaG4MfIRsXTkZ9qWZsKuv4wKiH+n7K+Fp6wFWMcQpLLyQsNR5qYNb21Qfkc5Chrqtsvdf
/8YMX2smUFCSAGthbHaX7rSor9A4Ffx4/9pb72cVPWTREuEtmF6Q192EZDjTjol0VMv91JUf37/H
1u9fLfiez/wWXXjjUUrWPI0A2qXLGHRXFrWNWp4dr+oC7RIr4QENemzjARR5iabVcbBeF1Dg9uDK
W/uglcUeYjvos2bPufU5ZVld28HOW/zp6MNf5mEMeJuN7gzDWWkHoHA7LKsgjT4swnWuzKK/vwZQ
J/8c5zhYTlHrL8PRFpGHvirY9S2I3lcG+t/jJASMf16douMiCIA6wBwNXUQxS90Kq2/up6gP0xYC
BDiGOT25MiS37nYZTr/NWUWaUi/CJrlo3Pl2cC12B5Bic6NgCnkTViFarK0pnP/pfGPHqwixMN5Y
APz3uRfW0YkMY7wb6ER2/zI8/5d0iqK0Goww7Dwy1ndQ+0zkeZLW9O39q2+9qVVwYGiP0dUYOdhz
1SAOOYdKVMepYTeBcp6qor/y+f8eg9D48+cH8adgkBbDEXCeqrMSwc+ysj624fD4/lNsjd1VmLCa
MW448N25JfeR/UaWK29n67qr0ODHS42SZ0TyGeedA5w6XiPeRFfi8sbF14DV3vRztejBzZWJwJzu
gaFmIGn90xtZkyYgvPZRXsMpRtXNubXKndP82zEDbR9/fkthqq4BjBSCnaoHSdAeQuujhyacfGrh
bvJvP381gWO4ZAb9YnTuF+Ruwslj1zZLcGVGrbpp/99OBxC1P5+gkz1tLFu4+VjH4YEhU3sYCgv6
PtEinHqWXRwGFMs+tm3A89kl1YlZsD8DitXKJK1oRhoaJ1hKYQfyb897GSO/BSxX21UBbrWb9xzs
02CE1wh0eVcq0xuTL1rN8UIRu46J0EcGvAlYwcU4PISDsT9HHpef3n+AjTiylki7harH2Yq7YwWE
fN76rXy0XVk/eugsz7wxALm/Jt0/rdhoCf7zbfkOut3ivnDzpSs+qdrfL0ReufTWc6xmvFa0ky4L
SE6ZwHHLm63UNkGdzL14ddnwbXJ6mr3/yjbmf7jaGLjE+KA4eCT3Ggh1eAzflT4i+3+7+Go1N5U1
AXM3djn1Fu9sZrTxeIZc04Js/fRVCOiWAA5h3dDmATjbdITr5mRf+eGXGf6/s0uw0Prz2zrTQOKl
iVq0FpQ0C7BnzSTM7Q9w2e5/tMV4TTK/8aHXGCpKerO0Pevy2ecTlHcWXFF8OOUpSQ7SslFvdeDp
9v7H+AUr+9tDraZ36U3SkNK0ud2XLSBWpBRuYncjy+I6LsaEebXnJ4Mq/FvXa2KWVASOwa3fjOcI
rOoXGfkgJ9pW9JOi3SWF0xf5MMDH+V61i4K9ld2fsAnB5ltJVKtLLNuDB/K+57ZHwbn1cxGdJRIu
SJxZpps/e+gRT8ZgtPdwUww+FwRWT9EUm89NS1huL4pecxLd+pyr2NP4WBjQVN3lnPdBRgLrJ3xV
H2To/IR735f3X+/WaCR/Dpmq87lhQGTnkN+IZGIcwGkaXmNkrMwn/1st1uwemGSwaOlYfURFG/wg
KGyz2rWqE1GduFFlVb7EzKlMUvZN/OxJj97LEYl5WHaarG0C9wmqBxmmhfCNPs+112eG+pNMPcXb
gwgq+5rA6SLK/evcWQUvM0myCMPbHCeaY42OE2Kha22xzwucnsXsZzGXzyHcoRS0BWMpEjN0L3F7
ZQnY+AxreWTPkQ1gPSO52wr+KAsjzjFqiVfSExvzdU1pY5Gje0sh8xHyeN4biAo+MI31Jmhp/ACV
Z/jJnXX1/P6I2rrZ5e+/LcdoR0XlFvPhCESTeKZ6KnfGb72U16O98yjvgKWLu/z9m13i/V+Cw7rT
ygaUtuGgLB5FaXnnBk3zKWDg+uTz4lLmC80R/enlvmohcGFOcY0KfFkJ/nbby27ht2cMhSKwSHXs
o8JC3SRhZRVvAR36bF5C7wyfMGTMtBU+AETYXTko/Wru/9s9V3FQDNqOhzHAE02wTWq07m+hl1Yf
gRR30yK8WGbWwUQz1YzhweVDtIfVQPTFL5fqRjdTlVPh0B3ErhUqrCx4lHxUGRjS6rWYKgeywVme
VE8tMDHJHGa81vLzzNn8eaEx+XyR78Zg3fn1fWXV5sNswjrzhaI5toPl7dIX8JYzHaWo2wVTCihO
DUuDqj250+DfwgsuvrLGbc2U1TwdgwrdnAJH7SjkTho5Ltw7i8W/Mp4uH/AvL3ktRPR7UethlsMR
fBT4hs2Veaau4RIq4eVaa9zG4FnLECdSEhCB9HCsHYssyaw9+65vuvIBRuMz3APdOptNvKSKEXTH
vz9PtgLxWuBaW4za3jgCbzAC4EeLtsfYJcD0d5YBksxTzPriB5PIGgc+UhMfyJvnlvw2mEz/kfQh
KMm960d5XI0kRTAB0wXQAjA8Gtt+HRyYk77/Qzc+wLpHXzQ1jtQBPm9gwvmEovBtz+GW0S/hnL5/
h41VNVhtgJktQbGG1PvYTsQBIYmEtyDW9l8a73I4IeX/jSL439K3loJCOIkO4moYjsKZraew89C0
yFwBwZ2tYMIgHPLFd0avSp1ycu4ia1iuHYg2ntC//P236EQVkbTG0ni0a+dBAD1nE7lvXG/Xa5A0
3n+LW4N4FQFjpdp5LthwDK2pXlLXE905QjsyjGuWEhk216q9p6ihGuUiAUlS9v5tN2b/L0HJb48W
YzfoRdyu8pKxlxHRCY1fzrVEywos9v8/2WrDFdNodIsWtn9T62ZL7JbnQS1WAN+WAqi8ToNwHXS8
O9NRdDsUrYD8cusml1WFBhJ4n1zlvW6soegO+uMLDiJkbIDva65Ub2VojnAOS0yw0ESB+0HPE8zC
h6LLNPgsOxhthkBx2+YwNjLM4ORa7t2p8vNSSsCO0Tf0TAj+VzwF4b9FybVGsTAhCxpgDg6kXPp9
FNrtfmSmy9EIcM34YCMOrOWJGDOyZ3VnH+pymPNY8zGLoWvbd4W6JjjZGEtrjaIJcaLvTa1ylAt2
vBO7pliuzI6tS68GUnhpebZGXHqiNxwN7qy7hqPauvJqZETDsHRm8iREG3V3bPVcAgRr3CuxceOt
r6XILsSnUAtir1BEgM8Ubl/C1A2Iq4nIaxmwrQTSGsPW674hC+hgx4kO5DmiGi6lsORZajCDuwWk
oUCf487zfkQFUMgpmMvz52AcYEsu4trZUTGNB9tBwicpiMbzX/lkq47l/yb/Wrksy2byNUNRN4Ie
+xxoEcIMDK5SIgl4KFO2VGpXSjqkFRGw2XMn5XeJRbl9TeGwsZddS5srXSI12LHl2PUvvVsfNPYA
KPmlmt5jAc49QxMLYq73A+nGl15T2vVI9bzAgOJQAyN2ML127qpQqWNY8+JKlNgIYmuZa0D9Vo18
kTmAmA3wX7QBxjhcXP4Jdq3jwQOwetoNg+9ceaStI9wvUONviwPzusZVooVmz4gg1+UY/qDz1H0O
AjrvaMXEoYbNdconDs4C/mV3lLMrQLr19Y4glwBUv7hqQrWxCK+1ssbrosIPuim3PHhY120G5gAK
rEtSXjVDuGx5/7JZXUtlJ70ow6iWuW271p6WZEGWIBZwlZuBZuOpr+Po1h+86aMdwXo4Yzjjfvc7
z1wT+2+o8cHo/XOdkgukEHHVTLlX9K8FaR6HZQTV5gna6WMwyrxrq3t3gu9yo/dV7WUN3J8MH/Yk
LH5iBqcugR+ATYGZcjNu220ShEi6lOmA/aU1ydxvyysFg43BuPY4QSSBb6FTy3wEGBJeobo+w7A1
IuDw0x+whlo+2bGJr1XstnYSa5kut92xbEyHT+NL2D80Hp/rxGoL+l1A43hvxdpyE5TunB8WBu03
Z3IcmmCBc6uDbXtD5oy6u3L4X1mH/xfY1i4A8PljStj+iCUDcy4BH6gNYK7idemAjtjDiK3aGXo6
eNXBtDU0QDS5UKBVLbTRrTW+IOnyo+duUAAsw9GOG3jlrqfAHtiqg9TBK0S7x45EHygWjR3INuVO
QT2XUStQeU+JuGnjpv3cWzP9ODEDR+NGwDGVlAgHV2b+RjBby4mbuqgt9OMP+QyL20OoCnkYPEuk
TiWuiTw39ru/4CG/xZbWIl7Q9faQK7eiILry+miZxU8BPLTycGb2Hby/kbdvrWuA1Y2V/leT9G93
lKNvVyUFtrEs/K8A64YvIKhca53Ymg6rU3RpID9xu3DMbeXyU6WG8Gh5YwwEjdK3nArx4Omlv5K6
2HiStfh2VlS76GmVuduQfdxhpAmevb+MbV368rl+e0lxpTpDRaFyjpq/03znKAT825VXoU14nM+w
PujzyO/sG5tQks56Mfn7V98YsWvtrTcZPVl2OeUN8uYH0ZFpB43gsGeuF115gI0R+4sZ8Nur6eyh
gmchkJeQeKn7ikkL7PYCS7A2xtyMWHhPtkdVKoNpuvKht57q8pV+u6VlabfpAwtNctwfkqYNmw7g
Htu+KyrePr7/5jbW1bVCV051NZcW/dVh2d3C9o7dcr8uAKtq4/jWV3P5f3Q2/C9wrsW62ilooQc0
Znejrgm4q5mEnjDrYYMAEyFmpdGixB7VzgNqIaeoeWamvbY/2xrYqywFheEfhRGwykFGt4++6b3M
FrPZ/9tLXE1/6k1ooAjnKmf9fOIW2eO0+cli4dHrqyvejBtjYa3XrSyfB0E1okUoDOK8Mna8W7zA
JIPorq2yG0Nh7QQD07I6qOE/gjXd7pKxaR+CmR06LzbpJNnzP72qtXK3Fja6hRmORANO0rm76GXv
MV+8+iiqPfrFck1C5Pi/toZ/2c/9wor9Nn2QSekVRQM6khuifSv6wNwrMPtqOBs4y57R1jvi6FR/
GswiDwVEJ6fYEcuJA1ACY1VZpD7OyTp1pn56BvpjSEgA3o3zcS6q/Uzlnk7fS4NMEODghMARyKBk
N8r4rGCjqMsh1/UtQCYHZySZmcM0kmQXc7gR9zIL0UFCZPOAbcSh6/RtRKPPAf6NB7Rk5BSnxWpg
kVoVMBz1y3REWc6BGwufMreB+WXP3gDmR0tmQ1PqN8gkXrIpFWTc875p5pTP5tQ4PA9ZdYtdRGIN
L2IeweemYyKcGLAyciyoVYJ/8cpqpEHgg5dw/SmIYcjYhD/UYN9UJYR5DdLX9iwTgNdTyxPJTK29
t9hvIvhk1cWl9HQKFwdCsPEgL81ZF1GNVJnfP0qz9ImtkUuC9V7St/WZGPMUTdNeGXKPlvQ99U6S
flOu8yH2p1dPN9/n+n7ETsaGGYsjP0zyp0d/cEAMRVDOoOmJw+CINHY6dPtPO093aYFzBym9Q1d0
N0U4vKFskLRWkxorPvn0EAA+Tvy8J2W6xE+6ChMatXB/eSj5izXS1FH3shdPZe3l2pQJJU8uNUkB
P5i6GdLFeeWhwUAA0FEH+7atji7HjoxXwY6F8AlCgp5iex6ZclfIt6lqd0v5oOziAV2O+/aCqK8V
+FKoEQRRGnUqm8MPkUdOkyyxOeD4KvM3F3ZCta2P1J2PIupuoJBPuuJE9Atgylkgy5wAxKQA8Zvi
bzAoona/ayvz2EZh2nCaMveF6jendVGlPfeEn5rpnsbQNA8g9C9i2Pf2ee4/B0SdfUrADP8iSfnB
ZW9q+qIExZi8ZxyoLY9bO1XkCwgd2OohSRzAA9I/us7cJ8CbJpNRMg17BILhoQObvqVvKFqnPfVv
lF+Pee9OxwBDNoBRnVUEh4jCELqmT97wWNnigWLhwm4dt2gSm3kHKx4OKgQRivQPIEPdd3F900Y0
xeYdlPthNInVi71v17tRw1w3/lbj/5y98cab2Ic4+tmHOvEnkjNYHsMJEYNaomXYS73GQQczcnOc
7ywBcz9vSFvo/Aq+1yTKmwHl7CBe4BNBX9FDhiOExn8AGOQYvXXYpY+RwSpkD08gfsJXrtgVXYU9
vA80pPXDNNEeu/XM9CjIN49t6KegnBzqzvdwCEXSsPHF2bEXnL7CxKEsZ7E2iet9YEMMG8gqLdhT
H4IV6PrVTeWhcbeu35CKTCww+8Lo3m4e6vJDH1U42y/3TWjg5gywfN+cZ2D/ZwhmqQSwjB3rBYO1
D5OpqLCCvvag+FW12ZfucJA9z8yEFudmhsj9uXO7+9mYV2e6cThCOjS3y4egvevLMp3LMUVmpIrl
V2pV595CEt2NTyERJ9EB0DKi4GX8rK2drCPhDskhwIyKE/ik35wGh1/AYGl3F/rfZCwyy0fL3/iN
LWpfW+6elw7spxUmq3oKQaUlAzrLIfxqSwbvNrz20cv80P9uKgCVFLyTbagvpUrQzZH07qeGFqnd
YPL43wL+YyavjPSJF6ACBtwdqK/QeeCLmnJG69lMH3wrLNJ5afcUftJhW+/H+HUcx9SOxPNY3HYG
HYIznjdKxoUm2JZjnMbBgRH/gEz+rrTbg1+/RA4/z0WU++pVElQRnO5tMAqGnfw0RS4BxcRJ+4ie
+uWlbYdcsrzv63Mx39tmfOra26qDJ1xza030y2ijm5dhnfHJqQrjtKmrW5vY8EZxU89DlFtECmZS
UsHXQ6oiLQPk6Ui3d7Gb5L2+txY7M81dHOFk773OSiY1HCyo93bJqNqy2Vv1j1l+0M28c8Lqc1G+
eIWTBvDjgX97PpXLjkpoqzAeFt6cg344Mdvdj3A7mioFE0mZLewtutgXRl9rUX1uJLmdwy5piulm
afFJkLM/NayCs/SQlXLAlCSJ29k7hIa8RaioXHlP2+6rU5V7wjC6h37CIjHfWhJhgqBPeiqPMNMC
azI0qSQkZRIzdA4ORSNgRkq/LOJJabiLAA7OCrNv2jllPhIUYf8G2cIR3ZspWotzaN3ToMOJkMeZ
0XMi3Gd7Ko7MrVFEqD+MNrrKCg0l8xl9o1mE7TdaH0AoggeNFGnrkly2X8nwVUmxZwucpEuNJmiM
XGw0G5sjwN0WCrcu+feS4SxvP5HGt1UCUArIOHYUd888HviAwFZNZwduBmg/9QUUwh3wV+cQBKAo
AR2P3sFYjNw1JYOT7mjjFdqj7yMnx9SbPY32R6LhXgkb7+axBBp9Lzs8AaTjwsBxd9Zn5NWGm9nS
vrvzGzo9KlaI24EtzrGExQZW9ph3pxJpp3o3acJO3AmUSpawkGPqLbw4m87vNNbwMUaDieNk8xCF
u7gq+QE9Xqj1obvL+ym4iI8SXUGYmVAR+okt+BSlLZCrsBz1PxfwXrvpmNH3DZ1BYfBlWD+xufo6
cOsgWvsmmNWxKyx57lykzVONgvSHpVYwo4DCOR+xR8oK9BJmcDiwE3T7f1PN/GmJ2WX5rMesKZBi
l+43WOiIM1iv8JgiiEw1t5PCoMFNi5+AYd95HU1Dpz6YUJ9r7ZhEcr0frbr+JAr7ZvRVhqwuXl8d
3EDOM8GJnL8UVCKjosupv7U9s+9RJbjr5ukeJd8mm32UhIURH+cWRAa0C9+QctiXZBDnOhy71G9J
lDiG9KBCoF1NuPYrmkayWoLkasv+oYwjlQCK5iWA53zylyjYlWKaziWcEmXMS3RKI8DJePw0MfbM
u9g+Vk5lgcM77FQU0ASCbMwuDnuUZnx2iHPksv84RN4NkP1Htw6tPbo5Xnh0qVTXIVbPAAbjAsIY
FAUD5OVbKHgmljiiG+C9jgSfaMTjRPQOvhmH2vE+gCx815bxgbvWrhns57GtYKaNU5SDvtzUiWDv
ZpZnlPZK2MpEL304xtBwAxcWtUfAExRatZ2sjbBvASvYLcWes/4caf9cIUseya46t9qWidMuX3g/
zzuwo06s91TCBD3pqrQPVkESpCI/URMXqfT9H+jXpoD09jHiVNM7STXWIKOMNnw7YeYr9qGpve81
X0wagXt3YIDvcSgPC1ZmwoVRL3i1kYB6Km6wr7ComdtkFC5jmT8MXO0h4SbV46BlqFIr8nAI0s6M
Zat2m70dTOh8c5lenmK3qJ6libvm7NBxCfJhQf4E/7Un3kIUGyVsNGq4sMWW82BHi3uGkcxwcWHr
uhb7bpSGkgHbq28hdUs069WiTQP4kLaYtmPg7lxpRXtRKvsmaiRSVbEQIWr8bn8bOSAEdjoij32P
7uuR+GDc4AIp5kvp7kMaTc1hQu3pq0MuVd1RLP2SqG4KdiRq0YlRluYTWlkDmVrTFHepMCbOdacb
nkS2tvk+hp3hqex6K0UWECFEshl1FO6UIcJs0XVnoB9kk7Wl1YGCjbc2fvfKSbA8smBu5C1uVO5l
ZJysd3tzA5UsLGNnH+aDrWKwS7CcAq0J/jgLDMOBj/i3gUh5OamsVDO7FYPkh4gNw+NkabzHcAqa
4OSh6oEdTYwunIQ4QdkiXMrISWIPe9QmBp7XjS2N5b1saX30VNzUp8ElZX8cZ/S6pu7CWopQzWDt
zIvZVHkodNVnkFu8hdKuP4JQKv1dvIB3vW8IznBo57VkkZgC6pldhRMywI0jndmuEn54j3My8GAc
OxhsNJTb3iiofdIJ1lJdAgtAgxMbhGkO7NaRioDovbU+F1VD7uDw1T6Mved87YcWnJXFQouYdmz1
COsW056UimWZwDsFdT2JKteHgDr9wcN4zmOc0c5+EXLsWQD/O42hZ8DscYb4zKDzPLh+Jz6hlB/d
182os0It82ODDzEnjefNDwGtBisNFK3v6xqmVv7AnLwHgDhr4kEfItC8cehb3DtPh+0twDlyV83z
+JF3Dksnz9gPU4GDS2pjJd+rmnf5UizdCTVwflYBAUXLbpG7iqIueJuEA4585YZ3QK+qb7OlVFYj
uY5nIkGVkst20h29DvazDYtyoJ4xwirS630I2XmuaOEj6vPljvpedzbM7fdB1AF7DQddsDR8z5mx
DABIiL1/6LdQbMRh2dxMwksCWYH7JI6RiAqRVJUTZYBgjqeatdXHoRzpTVFNxV6oQJ41L6angmm6
x2ifMt8uS8z0ya5+Yn8jd4PS3xY5NAmd+g8zrN+wrUel07eG4bwE7qmrOAJF/1DgCALH5pmk0qXL
zllCCOcb/tNZmtvSN+yL8KevJqQ4m8LDZcc6+kjI0OIY276CElakAzPFfgr6T3bJ6jQqpb5rMYL3
/RhTfKJ+BFvDszMb/w4RunsWcM5B0rz6bAH3dtB08CHoD7A/sZ1jrQM3H7phOhAGhnjUknKvKnNL
XX8+UzrQtI3s4rYOOUtFa1zwW/hbSxGVRMCeSReAqzeJGi1a8QiWFZ/2LVXqvoRz403U00unfWOy
MSbxTkNRAqOKZd6NxWDtnA478b5ZPk6x3/2IQxV9ssBrhPeSF91hEi7wydRRWlaiSPsqHD7OTcSP
cYWjYW36KDVFGO1r7QZZaAv6SNFwf/Y0axMx4a24spLYigbP9dDZwLZVNBWyaV9pQSzg2YnZu43m
e9D//bzCUbBEv1JaL5G3i7DTHjwcPIlvRYnNYSgSQjaWho1VPY2M0dtewN4bPYQVNvGUJbHyxxNU
d2WC0rdMehXTm5lIfiKNnh55bUHGXEQFciPKx3Gu8JGWmczb0kB5h7bY5166EnVMoT/WaMY6KqJM
bmo5QYWiLQR7QEgCn6tbqw/aFHYyI8A2I3wWo+5JNQU+i2AwBOAGztyKZ03PZ2hE+PDFY2P/Imc7
RGd6ey8u8WOopyZF19m4C1gI+qpsXowFIS7xATBsWVvcUtMFuSyrGFJrvGQcw9w7d2rErd2h8e1/
GDuz5UqVLE0/EWngzDd1AZs9ah4jdINFSApwZhxwhqfvb2eeTOvMrraqy2NHoVBsgfta/zg2tptk
rEj3pgrzm7Fc7Bs7m7IdfGwQEayNftalLtjMu4wqIas2dsUyyHj25vdKOFQCNHqJQ0p2LwGRdFEv
5m2HinS+bbL6T1WbL5M9PS6WO8ZWWj3Iafo0tbQT5vpHkmW8Y7PmG4pP6pgRNcjX3AyBoolWi7zC
fq0Cv3l2MHYmg+XrXTtVj6PiFq2FXR9c7RuHIRxeKFuWsV2DqfAPoYpnDfpk7eqzGqfgNOdmmhgL
dWZys3aOk/Lq4nGKylz9Nvtpu99oBAvT1CZjTbRvVpn2yTBsFvSeaR1nnX1Lb2piu83V/Tpa5pMu
2iaWhcFjaQUnib4+qckgSEzlZ6RA5EVitu7b6FXTbe4sNIqMFpE8S+8cfavrmPfnNwXxRZI+Taka
CWdU6O1i5cXdIsOAW8ybjnoKvXhOjfCuylQWc76dHK8zLjKkmr4T1hHd2HdGT0Ic1Lq+QQ2Jpifs
e2o7KrF3Wis4NE0RXJTBLSIDa9m1m6TrORvvmcNOvDY3S8FZYhucd0oEX3Iw1AM//EPrj7eNNdTl
UfctQ1fhVUHiD019D+gjyqQrly0jQH151NioYzav7tF2t/mLZULwgLSDL2Irm/SvDGP6ehWqDycK
RqekX7t0SxaP0sGo9utHkxrB2G5W43vohR9Lu3KeNlmnu23JjAg7cpewh87Rqpv5FKo23Nl1zkSM
fTsSuQBz6638YcF1d8l4L557c1tfWRGbidliGuZdM9rWl9f5+E57ylO6SpYPeftdunZ/rDVrI62i
22FZTTDA2nLidRUUN5Z0stFEksUhw9OlbqogZ4w3w7eFu+GF5Pbp1RkatS+sGal0ZlypuGp+XMVS
7UWRU0UAhTL8GVHzXnPgEb6tS1u60VzM9WVWA9tV2BAUDytbFD+djDCXYOgEf4k9cJvkthlR7Wt8
KKesQe5ahB8qtZ7yrq5fx6H3n8bBb/fWIryTGgwO18YQF9yTdIuHE6fRLFcTXh4c+I3pK8SMq4K0
jQDc1g8Sc1HvbNS5YWZZPeAbS6c43xdWgKYsYJvlwD4XbY2jbp1Vzwgx9ORyetCMY22pHVN/ad4S
pe09Whm/uiRs1vBAyt94tMamj3KLz/y6jU0Hsa3ZufMXkfhNwVNI1WFx6QzLf92c1gSOMCW4oZmO
/Q/bbJ0vb3O9Kc5r7PlMN8BfRpmVSdqH5o0Brv9aO6RDaLoxfhVi8Jr9NNd1CysqwfT6fOHWcmiA
frOk7OkaDrAk7HiN8zLGNj95sd8QvZrg/ie1YuvCpX/EiyjVbVu1xgVN3Oxj6q4yuh+8vK+iwtkO
Ar49PMzB5te3K0Uox9Gww1gU0qfKRft2LEw+5tho/PRO9351tnotv7yChSMKsra41NrJPqXW484r
yvZn2eCwp86KFCL0Qam+NWepz1w4Fgtxe004tu2yjyWZkjstSMkDJlg9Kynh+Zto8I2W93uQtn9P
pEX2tm5NcRpXOX6OeWW9Zpvjfi3a9neG2eZ3aZa1+yzv5wc+1v65KgQXXhXa7BdlXdA1u67RSI5x
H9EbnR4yw7d3eVARRVJ53h3KfPHiGU71RmeGl4yIuW+EYdnvS+VmH4zPBkOvXdK0vgDn57G9BRu9
NIP0bipfzBy/QW18jMqpE4Dl7rjgtnkwc4IRXcLJKA5Lb9yi2X7PoYkhHLn8zZbSI+e6s0rozeZs
78MlpFRkqD4bOVU/3TAI+DmyeZv2GRnpTNqTkamHsXDMOi780aAlmUcYe2bBIKqX7Lf0a7nrjUbu
iWoWN0vYz4mpKc8Ya/1HglpwgRCJHOn5mrmMRszgOs+egpVDRrvbyegb2pfcuqf+cFFAf8V7m648
Qun7TChqS0LiEeVg9pR7/pQ0/rKrWcnp5BE6yqrKjPiN7hCg6f16VdYEps9foIMbgs4fmqm8GJ3X
RZru8mgr1X5epaQCeOaqaVlOdnXLhT2ic70UmwnKX/avzZQegsk40hIGiqf9R7/vnyC+LezmlZNM
zsbnvoSApYxhfNYf41yUj9fYjlYsN6wSydhqzXDXfTl6/Skc67ld+aFEz1zdOjs3KG/S2bmhj+Gg
KmLU/NU7mwV7cSm/fas4BlqBDIEcoybRG5vVnHUOnop6uui6oAMpOAq/qG7WsOyiPC0ZaUXtAYPz
Fq5pD/PRaOe2Mj56fdGt8VbTkQRgA19bZtfoDXkI0+7DL9IkG5wbOQE7LpYXXkazPts9r+JWHyZC
Njy9HjihgoNAMg16uLcryTZacyvb90Y1GPHSMLRD4Hi81NthXXPUtkV9O0zjJTNoFzwAreoflO9s
/f9A1Fp28P9Ref1n9E6wUA00+V5+DLO+pKLQdqb3jIzHxJ9V+uoGdXkH/ckYT1PD9NTnAZF5MpPq
sy3a7Vn1g3EMfWbDa+a0bUVXMcah7Jtr4XCXC/LPmapvqjk3xG4qV1/tLSY9eoxD09kH84jIeS0M
uobZ/YcLiTGjEfEsTn9oZF+92GlsuiCxpxcP7tCY352vrJNOC/p7AMDYlPLBgbjrNr18tEsrnkXb
lG+ESXsBuaBLyK06bPPJaaYlwThSEIliu09p7ZiPHKG8wEYfxAU45R8ZjG0yWsuMxNzPjPsJTSim
hCHtx9002P3HIsa6ZEoySQ6UhcVd5JrmS9+NqxM120TknhXo165T6a3hF/bLELjbzTpJdd+VpkaO
FTigwXKzDScGLNaXzvd6pmyV3/JDTNTNg6/u+t4UJ7rd+dIWedoPCkbs68tVL39WFx1AtJR950eV
t+pjURGjyMRKm68lB/t7WzU+CjMfp1sP9O5+sVr7ffCd7Jj1LPBMJ6GCvUBU+mnUhXVpUE/9CFXW
vftr0z7ao20fQq8b/HhSi3vjOqtBDdFgfQgtWDMd2zmkdRbcOWVvK94Be7hJbR86C7f8H0LUwZGr
4OxkbfZdYtuBtcIr9JCv4/g6uvb6Zq7OGyNrdjJKRC9R5pflZydInZF2uD6JcbZv/LrlXukzfz5Z
wZAnC96JjxZmv41y1aUv8+q5WSwa5TyHVR08hD2tKxxFo+IDnsvmrIYZuDwL7YqvMldUvEs53Fbr
2p5I3bfvU9dmsSxXPE65axUusZMWfa7YTuotGo2u2m9p5pxTsfpJ6thLfQxmk93AS0c4+bx4H0M7
5DQWpA9EDiPsdW0PhzfExuOvfB3S4lzLzg6A1ScoX98Y3Qom3Pab/dqZHEEFJqrdPIZBfiwyx72x
0Umt6FTN9NWbQUD2qSXTW2FXkKd2wb3vuWs+xMY6DtNOOAuoa9qsdg5HKbiU2qpW59GyvCWydTDe
Yh4PSJERtRmheV6DHc9T8BYMwcYPjU/LpQd87Y6ZHDoaqoslvcghlT/90nNPWz+nsMlLpWJVMkaR
AB6GN5kc02cN/n3NoMguPWzXJe/d8iSKxh53szOOTkzRVzAdpzyd64i48+rO9+jZKNKp++XqDX6A
QgljLxuprr8Re/0SLAZvxCB0ie97V13fonb52IovIA2TNMvFLunC62v7FbJ9+FUjKMx2lpF1j+gB
ik9CN9ILjx2lqt7VhleOjn+r1x6Ue+sqgEamdNwDwSdhH86vTkrQ/azetoNioju6II9GrMshuK+x
Y72MltzeHAkoTX/Z8GMJUcNRJDG8ia0Zc7bkBoqxWbjCgPKKJo8qxRLPiiLcnYZoPRqbtEQyXbuD
4aaa/Ddiq36/Wm6/H+vMmndVaZl4mpTY3sWcT99TuIlu52q62KNhUvMfowjyE5vDxp0s2x+Y0IYh
blbukHpz9O/W79d3l1fkXZqpcU9/2XRr5E74TuL/8h2A4++VnkwvZn617vwg8CFl1w2r1dRl31Mm
RhJJYQk+hoXQ22gcSyfxlzR8bfxqOCpp1g/hNFYXo2qD903L+n5uPfeZzviip/l5Cp8DTS1yFLZi
/GgcmLjr/I3ttjGv0dGwvMFS+NcnPTMUX5VWfN5uKC+tWVrVic24M1GFZDqIfHNdLmGN+hzebxui
tepMCNx1KymuDLpXtx5WYmcyjtFSVa/FIn3EIeso39Jgg57p0rQ5zsa6XczZzvtYiHBz466/op5V
jjOCMt9pMCK/q4ZlnzsBQoe5x0kZgUEMivo/h5Y83dft+5BmOjtWRGyS9lr13qsKF3Hccr/9Dtxw
TFw+K5CScQZi8dd2ePDKunwXlOJ8hqkPJhU0nAVdlc8/hzYMP/PNWhEyWOnymhP6ezusQ/u1QXs+
CTk1t2EF+AsuPykSg4JC3aVdLW/E7LEAAarP/s4K5nreKTfUUHRX+Dq1qawkhXebmh1ZnfxWR36V
bcSa5d0KT2972ebpmTSR5rc/wRJYZmNilRqzldyCkRt5l4LrHhrBTxnVloKoTyeVBI0xPtOQ1zb8
+AMgjhcuWxxurf1QOhBG3BHOfQN4zdY94Lgv6buRUNprR06YWz+StGH+It2TQquyanfbVgZQ9Gq7
C4LeOedZbT00WDzjwTDrU1mvDUBoLm88qzBPWwv44DUleTBodC+LY4j7otHlndJgF/nYYYbiXq5j
UCLjR9Wj/7bmNZCJ1aMotQS++BjFv9NGdTGXN2CP1FR2gQAhn9p6R15ek0hv4GF0RBDPZF/Tg+d6
5yoU3Cpe3b2G3jKu+wG5BS0s/koVEBas9j7NHR5xT6VZGvWm9l47tqB0h96GE9FT0GB0cq/I+INy
+xDyuqC6+YKGArmr6mFOIOqWMC3uO4mrq6JwlKWyY2nurM7+0QRdc9emBgoeppUVuMl3kWiMPAlI
H7z2oNrC2m2ZSpPKgIKqKUi653cnf9ljhjbDq8bhztamDKJANOGJpqTgR+2GHOltFQx3QatJS5hS
CqPiKlXekxzDLDE3a3scAB5O66o31PMMYWM0D3mdhO62njCkLkWUFmMDZQHfGVFx6r6tnZs9U/Ta
JNZqKF7EbnjS/SwfCuoVz6tXwd5a2bDeT2QVvqm1DpG5DMZlqc010V3q/xpCLoaI5g3r0PNu7k2s
LfDrfLKiCiSIPcl0KkWNGqxWtl964gC5G/rY2Doz7tgFELD449UUOu8n2ksPLlqw96mcnWfVBsNz
KGir82mJ+9F0brk3B9EdvGUok6CEhw8m92NeBbhpDmq0IyXeAXdFTfTkOWt+l61OHw9TZh0zzyzt
aAgFw0tfOVO7K6BtI/7+8H5zLeNBeaLP+NUM7oLyhxj7yPVaOwTYGsU9T1Vd74rWnrYb2hf1q/SK
cXpZNTj2tfd68wHZ6uJnS1HnR0rF5IuBIFdEuTlmTsS967RAnoR6cVfzmO+IfLZ8VpNpOUnRIDjT
4VKTyzuP6lfrO0b37C++POSTqj9reE9AmDaVbcw9S0ZG3eTLNa/C4oDXqzaep8wc4fczgIpXo9uW
4KjpL7WpZSUDAcRhSgZ3nJLASp3nNicpu871BGgfzuZtGYTNXgeQ/RFkIWnj2zYwMy0rGv2wXvN3
zSC9T4U2EJRgRfdRxsYrDEYyBP2SjL6wj2aV1XYkPdv9M/kZIiB+qqOsYfeg0txTsYxLrHFF/Cok
+q28aeqndpXzq+JsPvjDIG5tu/eDZDKd8kdly+YeTrR/S1W3vdNolJ+WzCrPrq/kqWpLsPaisa5C
PwuvF7fO2Vl6/avv7eoxK/y3HrXTO4dnfQIGNTBCc121btt8TPR93jX9vO650NOXfszMsznK9jIP
Xnk0NwRb9AhvSHGGIDymkxYnR4nsFQ1D+GpxBXKSrDYfqKr2+TIRH7G6gIyA+9kp4wNK1qnPm51H
TwsdmKgcHjNHFgB5dbs9uQGHMPKufLPRJyz+9zpxVhRL1n7PU4E+Z1knt03syQIG9tz5MplVmZS9
gP/1a4Uwr00p/Y3zQI1Ud3Upa4iSbtKOYfe4qjEIrvxBf1Zmkx8N04SXSLkqd+xJUp43Q4jz6uTT
Xd9v7RFVJOItdo3GjlSApWPT1fKiw6C4h2dNLzWBG1lUZlbw1C4zL4Grux3JmtvrlrvlDyNfzJeq
s8IDrPHYxC51dk+jJAElNSf7pjVUf54MS0OYemM8d4NzDgygVs7xFPEal8YpnNX4CMtAQ1K1FV/Z
oLj98tmIRwkQpoGyiIvH9bMsK7A97HJ9azmucQClXZJKp9yknA7jTVePITqWNezu3KWq9jJ1NiIz
J0UpyUheVD4G3b2CMTIjqs+8CxV7M2LKtjNuB8PKn7zRdi5UqW43FaTexa1ycQ8CVu1CjtNWBfoU
0Hv1LF15PTdzsKWIdPH5Idu0eSDdB/GFww50qv28+85nh4O9W4svo+7Kd+7yLot5eMjhtBz7KGaW
k1lkwTkosuVtpED1OIcivxT1XDwtSCZDSMaywEyEoKOMTSBiH8zT8GHV0dZCBTU/Z2kERwOjI1M0
IoJoG7ylA8FrOhMQVxsWjLAIP+zF8G4zf+t2o14GesOXa+3b3Ldm5A0mxdk6lS+Lsvv95Cr7TXlG
dQAYWBNslNsRcKn/ha2vZsrNOzLdeEChncdaab59799z7eobGPbwd58Z9jFEy2ScIeYXdRjAZL5y
P9dIekonO/vVUt4U1K2cgmWSn6Evjd9hVqwJLFgbO9TW6TOTV0PkOcjR7dyVAhWJCo++jc2DGqH0
ORB5+9oz8nGzoHNDitbhATOQqtgDFeXcX/Lo8LR8cNJbX4vR2V9Fwfa96dKJAZIyn8aTNt07JPe8
oAVo7tM2xyafKojamCg8K25Gw0/AG8oTf6u6Fco3zzwMAYq7QEVZgDc9ELCaPFPjaSHJG9IGgV2Q
BT0CYzDjGXIrXF57yygfeqConSy9/hZenXhxGLo9PkHrPLFzXvzM410cnPDDF8vY7SqvlnS49zki
zqm4StCHwWqqXcudn7FaWwjkaPu9U7PIs30guvZGlxuRXnVW8w4pS0e6WWgJZg5/yrHk7Duvzh7S
odkuFRPlrZqC+aY3WfxmJ5Q/5FatcVva2OVsUcQu+doHledWXBkuTcU5UQJoEVaozg6UmX7Eg00C
HPDvvPJoNh6RD6qEh8VSm5VIQE0xoK3wwwo6hcSrg1l6xkn3GWJbb2Y7JUvpnBVFtyssuTzVIVKy
fEEVlaWA83YzB0evlMvt6s/ozylgkIem1+FlGvIc3N/z+YOLyi+UzbELe2l6WNvUfTAmuSLstdHp
sP5Vdw3hnY/ZmFrn3rCJQCsXeeWUxb3rFurLhTKtbx0diPtw9UairGzlvZVTPf50LEv8nlUx7GcZ
NhdObzTKjjV3Y5RraNU98fObjBVH6me9DhiDbLcvLuW6uIdeyf5UOtyaiz2In5V37aTKsCugeGa2
U3sXof23Xgd9Z02yOQHs8wZVoUvrFvVtwZNZMs0OzRI2R7pQtp0sav3EXoJyxC2zJSkxIezZNmd0
3Zt/JvzBSFJKu86OX88/u83IHpl2xv1WhMZunCvndhtV/oM2RCePlRWqRKZuyR2bU/3opkRPDY38
VuUo8ATbrnPnhHU1xYSUORfi79p3x9bN0R5hBzOrFojgsK5EbeEKeKOte7Bmr1kTqZS4a6yZS9MX
xo3OfVLIPHM6jUxdMwBOON6T4Lbd49mwdrSlLK8S018Yg7uHNzBaU8Th6ySl3wbIMjrDx83Zlvet
sWVTIgknCKOR/lSYkgW5DfxXi1p/MUeNlRqiO579rUFjZ7fvnIHm/Qy2dhrwKT24TBA/C4sSHIUI
+TEItZU4Reo/U5JuzDurD+BFRtN7DVu6nUEKvPLS9uVMDIMkGXZs3Qb8UdnoGzozKbfNfeSGcZ+G
4u8Ckipb3x2Yhmm3sejFSBqL60yfWfupBOie7do+lsZCTbAy60c5SRuRF8qyAuXXpVoaK3Y5JK8k
C4fIVllPCE+qJ+gr+ZU1NYk/vdw+S3TgyLyXzX0GIU8RW+s1SZvZivJ+3T6ZJq8MQjgnsBNO4gDE
7qRJQbjvtcGu1kN3oCnOOescrhWKV8QzdHzS9AhtTTWIMlpHe7srcVm8GZyDebxObXGQ9qL3hlLT
Pabb5YGCmC1RxdLOUdB3zF0lSLGX6yAxTLg0fpRJHkqfDvKwrKs7ZXgZh3xQPi1UexCc6DnF2xgs
IOn5CJAPn05beeqtzGSBfJF1Pd+RojuAWmkEp43DZg3XDEjUZFuSL2UdHIsW2A7/Q1W+hJkxfQos
WTfplnX5zpx5Ym8B8lOmznr247GzARHn0pnu+5SpO665N3h/fbkfLfD9eRlwGJClW1/8IpyCi2EL
39l1rWNBnjscZloF1YM9QfWOruW95mWGhJS8gClSCHBwoY7z3k4b41ib43zEdYfqbQLpuykARI14
bsPlbS5NKLSqJQ/GUr57B/qbPjMSWU+VwPxCPRszEOFLVpLJDLNhUw6IKDtPlh9AkDnPqyqg42av
CA+m4J7ehXna6t+EcBbJkuKTMbWS9n7QZD1jrUh7CfvTO7dB0WsnUh2GMjEp+9GbuzW8Hw3D3Fka
T+2LrT0j3OeWNJGy2cIeb2BoNkBAyxZe9qxx0vySclsOrNhs5WJxwvB2WsxgBP0bqnfL8JwlgqVv
s1eqJ7xup0vDBe4tU32LABsI0TGu0fi8oSnYepxLwRwdkoG2QBRcOl1d13jXxcUjUF9QXJ/HuBk8
NzEzM9U3npmu9TFT3KFsMqHw0+zkpMhODCT/eDJNF5sjehfJW1n2QYG/wMpuexfV0pNly/Y17QE+
dr7Kw2ZXrOic4rwtACHDKe+/6mKYzF2Tq1WdxATucO4XKJ/IXo11StBm2Hy5mnPilnNvNeIyrynV
scNtlpEgnOoVYFDOce8zmB88c2nmMyQKipNsnmES27rDLyYwAXAj6y8U9Y7/sykguKM87AwE/bV0
i4PtqZyYQ0t320nr2XqWDGTmnkqZcsZJ0VYboIfiWlb55OzkpsT9lg1eHoHJygaoTIunxS29X8Jl
QIAFXOU9BfX5nb2tIe1ATYOpRRZ7NfDsDlB0b8g9yp0NCrrz52k9izRlxYHJ2geU79gxChVA9cUZ
XPzXRYHhyalEe6wdI018RjKcBF7FnogMHlnAVpb7QW3ZEwx30UeKB+2Mzi47LJDjgAhrtZ8sd8sQ
kS7jXe/ng3cEbckQuKPITWpH9z8Hfx2/QWKHvRhSh1IksEedQQmRBVVKUCRRXkohijXyMhSyneFu
OzVlFVpoD0ztrpLL8qd3ruTrlM0m72oj77aWYUiaG+E5g8jyA4ccta4U0x10sTkf+VxgoYLB/Gjy
kuRvmxyy2yLtpg8yRMp7m7f0KQ+KAWQw6L+3El1FO8ltjwJGYqQtjJ+chV0e0wg1J2jay3Ougpmt
DN7mwymIZNjmsfsWWwaxYEl4duQSxO8xMXmFuHF6Y/22gYDc2FZL94qA81pDteCjQOn8pBwQXj9r
gjN4jv7kUpgBUG3F8cIvqTxrw+t/6bDML6U3osuZa68VkZNb8w+anp2cC5HykmvcGBoNtYLzTXju
vztWwU24keugjldRTo8eQJTVXUAXwjOamqneY3o2n8dm4sxKg07v3FQOGZhF7iXzlnYJoh8f8Njb
ngZKvW9WYiQ/3dTP+CFr6rBnbYxB1EsxnJtx4VQSqgORSWHXGmO65CyifwTTVwIGfL0RVzDzMQuC
KXaCqv00tBK/vKLNz53RNr8oRS8/yZEdjr1eSGZJU8/YTdXVvvR3A+Zf9fQP/zBA0ldPQ/tn260K
Bef4H//5Xy//beP9//0n/uvw3V4r3Ye/997/6xv9o3b+X//J9/3r7702wf/bf1xp0nF9nL6vRfYD
dOY/e9mvX/m//Z9/dcu/rB3d8p/t1IzX75bJtvm3gnkfr/a/2omv3//fOunvvrtf1f/z9f8opA+C
vwGd2b5vW6Ftu8iT/1lIH5h/M2miNz3hCWH65jU34K9Cetv8m2PbdhB6fEHoiWtq9l+F9ML7m+0E
thm4HreIcPA6//Pf/W+/mf++jx4GBaf3f1pYwf/+M4+xMOo1Qx+gjn7lqseBx+2e7bc+zYROIDzh
rOQiHTWS69nX1tsyYRHZCRRHbB+NDcRn8lqmqk6PMl9h37m/9jC4yKBriYnBXcvfsz1R0F36WOjY
TvR3lYOmmCN+v5b8293cb4S9mL7/2SDyOfZpMdzlrYYeqkfx7hBJfutYNrDeNC+3AYrg560ibDTb
LPO7ZBrY0ZmgVKTMkhTFVpaPIWKgs0LFcFfM7RUa63oQ5Vq51UPo+dZn43JFFTXlHpu7FD9FUSo3
AYL0IBFrBhYShMyokR7ukYBS97Pb2M65wSZw9kCJLg12xfc5t6rXXrTYOcc5RLbgMN/4O/4BXCt9
5esnsS1OBQyeGz9FrdolGiqK8BDGbfK4uROCNkYS627ijz0FG5rcqBZu9jrVfoVbslX0yDu5vX3o
dhwvdQ2EElVVLX+kfgkaaDoesocepZjUfv1uLwJ/Ahf1elM49fTFbmreAMxvbYzOQaBPy1bAHGE8
IHy2ALq34J2JrP9YoUSupojC4Zi1zMoFYlq4CDvyKNGwOv6y19Yqfjr+ijt3aodxF0yt+ZGFsFOR
aNnbsad0Txrl1YOumJp267iUAjwSsjDx6ooqrqUcCVPxeytkj8wsTm9X1davPhC6itYsJIbN0Vdt
uZird9KDp6dybNRj6rpDEG2WO4DQlPaYKHixneSELCNkdfQdKK1uOscAdTAWbrAr9Ikr1m9RjYo8
Xc9+2GaHynLmNqlsu7X2OVr3Ls5kjpXJULoaCfjBNleGYfij9iH75Nj73z353iUEzdr2sQUjlO1S
x7uC2sGVotbbYv5pyTfzydsKvUNq2fZ9ceWSl6Bh7FordytjpMLpwZ9gjrwSvXu8drP/G/+780Py
p24LrJu/yzltsyiUbn3rM5owEOO4AZ2rHXmxHYWW3E8RgMWMAetlzKSRdATQ4EOZ3MqJcT51wKa2
f1KdUl1crfg6a9o+Lwt4D+bjpqg2spNsgrjycp33ld3r9zLLjXbfXwkQpHcZkN/medmXtK0ej4ow
E2tc83ZPyGIPRa6EYxKaYDrvMFH+CsTgYjUps8JxUDTYGNpCNZXdHu1ykCBSmn4G/CaODdEkG1Do
guHUKYhpynvsMTO2E+uR+CFIfLn092p23ZeqaOUuRK4hL6Oqw7sldehrLh01g6UjKpN7P8islMi+
efzjK4E4gKHNx/oRIoegH8J3DsYUUmPSzVsLfQQ+TK6q0fCVJiXQX8Rh6mbvLNLat6O/vIQ6975Y
WYV7YqSCOMFuHb5XMugHvC5BMcVSu+GjtxUKnoSjuYg7eA+Aeg3tHMuqDYGq2nBlNNBMs4HX1ve2
O/FSejlabUgROY/sjXDSPRViJlqK/0PemSxJypxd+lbaet3IAAfcWfQmgpgjKuepNljWxDzPXH0/
pGR/f5lVXWn/uk0yaaHSV0QEOO7nPec5QrxGeTI85ElXv9CQmZE4tslTOVJNJLBM59Yuyvguyzp7
YCpuh/dlUGHsDZN+O/caOlSTjc7RsHW82DI0l+XM5hivV1ZChFgrIhKdmko2cz1HIaKRNIKVYvh2
YDbFJdn1AIitsov63jDz4icCcg2xTKmbQATiFOeB+m6lWfaIzS3/LojGYQ9Dcp3XgdAyBy8CzuSK
+UDhEZExx21U9bOx6rN+PDu2BOiAcNJxbPEjvNWM6tC4OmWQl46ZLSKdBvP83cj6XiMFKK0nWt0N
rGK0HKx4Lcor3hw6JxWRPNf4gvaEPwOyq2GP0d9Gc3ytHLukFRodOjzgVBtfA3bOyzG3NDAZm3iz
kDSjFl+9tGvOazauCj9ZAhVxofqG9GWPUaGYm/7UxX3DHDegN32bIYwRxcdbFDIlXPKYQerbh6So
SoTeMY5vI5VSVd0u7Gp/dLWzzYGRwXaOLxADdyVZGWTpp5uAXA74PRskQpk4QtuJDq/wKgozkjaT
6PKuXqnY6keysRYLaQFg+bmzm+KrzTh600uj8easronRaslTlXa48biTN20bym96PjevweiKF1IP
xc4JBQoFhIuiwi7aqtfUdfs7w6gJN4XYmRmfyQY/Xu1OrkVQenZwoFC08JJbRf4tajvWiiFrtHLF
END/Fk+5ZX7hoIeqOOv1+AOVkieozei2WvXm/NMoYQxiPc/GbUaidpsgev6aHE2/sE0v7isxio2u
RxMg+WwJ59fpiAXBV4vqakyX2s+LV7uxmJQ2TlTfzS2rjOcC7vNmvhLPdqUgkKf1TOXH0nG+o6Ux
NFWOZVwzr1lcWxxb2206d8UtSHz5FLgdnmedLTG+FU6GgTM9zHFVfoNbgJa4GIR3sQu4HEJrMiA4
U1O0ihkRlKukVxV/og5zE4nMV5tKGuMGWMR8zLgN5EpLRrodS6fa9YEVXmnj5NyFNid6p5p04uqF
ka1818leY1n5BznM46luMdgXIiAd3M6wOzAGexofnRh/F50trGqXrA21K3PgOItS0sUeLt/yx2TV
kUccw/ByB5zQqq3j4GI70cJvCJIvUkb6rYzpsloP+N4O/pzTLN4XpU/GgYMXFsxZVJuimgnmaHX2
HFCtdDAoT9s1qjQPLUeZvQ2L5hix6wMVkPIg17qvjxtNFuMFk3Nprn2zxroR8F4bYYLl3ffQmpiJ
y75bkzHOrixGKw8WTmbFNsqofw3mDKugz5WxzqJm3onGJn9jq0D7qhuafOpi3LUIJZCpc7OO13Pi
ikNWuf2JF4yzt3XNmr0mGJlkM6caL3aYRzmjFcs4M5Rrt6GmN3hEAzz0nYq+TmGr/aSYlKSb0Edt
FxIvhGEK8wy9NBLe5FAfZSfx/MUuQ0K5Fq6wFWNek0y7Md4URpdurLwuvhTYza7qAKmoaAAcku5H
VDSncSOtct6mnZFcIOMVi6DXnPlO9DORS3VgJBR6FsO0DP+UHDwR0r9hpNa05ZRZbruCqbicOves
UiR8MAwDbYJIJ+uybPAjGjb3G9bTHHkEALld3fYMGF5o9ZJfnN7vDhZbuDV3g3tbqDknBtF19jVl
ZTOGomTpx2ndEAc+huyrwSisExTN+sV1/Xo6Jg1j7n1E8IsgdFHkNzHCef7kCBU+Mniomm0B4eBX
wIxmZzAN3OsFfgUvNMrE3/WtQdXybLghkVur7h9NG1HWd33oOAh6eE9nbE7t2jZH+3qQJdYgUSa8
VEynisJ9mrUlSx/bfAxCaI35xprLbD9YZnbuW3xIScGcbKUpTd/jQGlOU9qqe0TN5DYKAVdWqdGt
2SQHh4ocycUtRgw4RlsJSCil6h9Lv+oPIy78bRDZS1djG4U34CGrCiNUa5Ur19HkchXptT+E4hor
EwtjrPd+cLbQe1Bio5FZgRqIjMK9JotMII9XGGUnGDpwCwEzUC1en7CRndfhKLuN9QofLumAas+b
iQaDiPiEIJjcfmP6m0U/bMuX5oYft8Gp4QbtuOI2cWHQmBOSYBIN9mNXNvYTb3VUbg0TDGGzjhek
35A91bXm3GGEeW0w9x37ehLrLjcqi+1X3fws6sw6z0QItwxgMoyrjvUAWiS5lX2OW5fhOKHcwE2t
Z2AEwyFE2b9UcokSBUq7GrhDT4T/BPH1PtgC4ggYTsaVfEGNpO26wFOC4hTN/t7Cwa9fEx1v9Nuq
Bp7ixgW3oWz7nU9K6kiLUm2iZVAa2sc+Pl2qJuEcJkVwlxDx8em4zZ37GQn1IVwSeaRMqO+r2Nhi
raP2atVr/PB93dhrLRq1gn1w0jzgCiJp1Yxl+uzawrqd2kJ7qv052UR5hvgUNO2msuyGpxzN2MuE
Mz3VWZ6dGaMR/CUkwfBAVjh4UqGvex6N89TMfrjtLEu86KFyn+Yk93eGaJZXcp04t0FhgoUGDDCV
NJRm0W6yiWitE6dAmOrsmfI+14rvDSJBB7YR0cG2Df/QZC2CmybHzpMYyaHQQJkByimucp9RicvA
AwZP6t805tDcT6R8IMy2GS+5if5cQar+eSzn4pAJ7o11bPQKYoOJT4yIGwilEqoWeKau6S6RVQ5M
fghgYhMIyn1RUYNAotyiNnJZ1VZsLKwLS7zPbhmz9n3TWSbb+SmSuNQEMecY7fgsOHyd8mmML0nZ
zcwUbXZ7uqzvAmAUv3CDTwdZV8M3XzPYu+FmudI4FL1C1MkJrNh26onawNMaGaW874vUHTxEApaU
lNfDKyx5SgMEINtNkTW8P3VstvpaEM0gYIlD5GlSNaPTkFPlZar7/tVODPMmTo0RirhBs56Tx8Mz
6SVJ8Jq3BPCGpL5Cavezq7KHWU9Fe68BrEnHaYdPyV6Zmht+kcA2PRWP+dE1g2ybRHOz7yN39oZC
ztf4e5qzNeJ61mtWLUHz+38Qjv8/S1dLi+r/W7pa18VrG72+E6+W/8e/xSvD/ZdlOgxLXRfvB/fP
f4lXhviXpZRuupZ0XYXqgEL1H/HKcv5lE8InduAoR0f7hgL3H/HKMv8lmFMrEgl4p1zLFv8d8eoN
s/Z/tSu2UhZGWUvyl1mGtB3zAxyvD+TIkGWEvNOQLu/B1HLHldtliLKK86Gn86DMDszlHPADcbFO
ICMcZ5qc9nEbPbslz2RthuWeEflNEbrGJxzXD+Bsro87kDw3Nna+KDoN+fb+SVkUwq3ZWCvWUZbw
S9dl1Um7HRz8SYqxIVCkdRsenPaUSLnvTXDIoUlJZg6EYjFIfUKXfOPfvfu2uBpkApPfytYdne/+
3dXIYhiZ90Tayqq+Gbg4RCjFTSfSKwHIAAqTs5S/YqbTUlWs+ghTOzPPaDV3DNzKh6ZadOQwhx0F
G9hTnxatv2cDvn1ZwnGUZdncNQ67//eX1xddEvQ6ByAyVjWtvDvabya4OcH3xCcY2MSUPiTGxPSr
zYMNIJ5vwJRWjqgOPY4CNmvmvogjSkQ/Iax/KOL494W5pil16Zpc3EcoKqiqfMrJ0a4RLe012xDP
BFJh6PEMe0seyCTLg8TMRLXL+G2e6ZZREC5WRRKdB7/lPE6wbQ6L5GvaVLumTYlrB/0n7EZzoUx+
+HF5CAR2dJcHAcX4/bdnq7pG8cm0VZuh382cVNYIIjDJMGNtIFY44mJwl15hD9AOTAJ7hKkH06rn
Z9qG7ucWRH1etz8LYAcIIwZ6TsboN42sfl/Z7l3MuPPwj3XmP1L0/8i77LqI8rb53//TeGuN/nDN
FgBxTBAsLpb62J3gs57Peu4sGiqgJq3IIACEPuNTBCRmg7qbU++kPeAufQjt1N1pDh6c1oqvak1a
t92osY10mc9QlvFjRAR6ChL/ixPrz2BmE/aOhCGUZHYvU6v09M7uCMVl2lpEeXhEFiIwuOReS8uo
91DgEg/3ESz3bgrXnJr1m9H7SRLZ3MIImr2MSdJmFHlwaLSOZJCUzVJVvjMwP3qzEFAFMR9gRISM
UUnaWKV2zUIIg0cmam8zEV3hV165NppJPskShXn2t9SckZ1EAvOxq564+/ZBTzJw0gKKy0zIgRHN
cLRDav62G0t8czEUwnTexiUUEk6ehDeNot1AGMFMmeUnAqvdWgE+yaSNf7XX6i8lfxQOCs7W2Uz3
1WAlhwb4zNaoumnbAuhLGdSfHYbi0q/jU+3G2Tayhp4TcVmzI66PbqI/GgBSPE2lAZ44GfOpTe4X
rPLrYHCPgCTdncLaeDRV+a3LRHoxrOmnSiXyXTKPW0yanbfk5AOaMh5Duzgn/gzjqkvtz9J35u/P
AW8sR7C86er35wADWxxmDryZsCO1hEyc2q216yx5ZJA17/wxzvkS4GXS+R1tNH/8UQwcuhIOD89/
v7/fHrkPtze+IQMHjlyWXLlc6vfX2ygPlqfhf9UKG0cb9Rrmmro7RB3J03k2R6atXbPNREEVn4W8
NOnOtneD11YrT9R7M8XN8SYExasfL4dl0fQYIuTV29vKycZ2kwsH3zO1dyvOgFsz0aTHvolgRx8+
JA4dFr3KL61VQa60Iu/vH+qNnv3hQ1kMS0xLuFLn3x9ot0qZQLtVqK3CuT3goHD5dO6OVW9bDIZx
SqVAQGRUCWAQz1ToP2pRbnmDW4QezB4s66R1PNhgliemcvwyFS+qX7AJKQKT0clfGu7NTdCD5ZlK
vosivkfn6DfDQNG9rBgfTVXjFUPILDUWd5jEzZ021J/0z7PQ/H4b2ZIjicEriRXqY2stFXudSrSS
Derw5BS1QNcTCtP9fJEjJ4g5Rjwt5xdHdOFeShZ5YgmAC/oMiwxPNwYp+3vnZ82VxZR5mjT92C5Q
o3nKwyvuwXVDUmk/0GO4xv9TPLKef+/oKD6WKr6MvT+BpWr8NUd96t+QZDQi54F2YixfvPwA/skC
RP/8TBb7cRzVjc3/nBRF+kxW6SYyOfOh++KpDNNfk+LYM3Viq5nlRJZxb9cznl4C454CR1ozQGta
K9nLSBqbzh2xNI/roNL8YwXuYRPP5QtzKBcAHlH4MYkU+6wx2Jdj/80AV7FL5zv+quRYTFW6KSZ7
PIzRYkGpY8ywUxkesZ/2Ho7cBleYcy77wIQUWZOWKJ3ruO+/xwYsWvY++KxZkj2TdPK2sMm86iLa
D5XZnFRX3UsmHfe+22O4dfdlnV0Yfcu96ZB6wFMzoOv2xzhMn/ygNY5ZE8IYDeqZjdW11caYr2cc
+jH8vceBZm7PSa3rUhtsr81M8yFh+0dYl/GGA6Wi7CAnIaku7r0JFEMxMuWIIBT6aQe6psq3ZOr9
lxS3lU3xaOF2cu+6HJYM9zDkboNfv2wP05Lo0u7IKPRXbT1/S/nWt6nuXkUVFrXcjPb+XH5X3aA9
ODKGYGuwGJEeHbiZVg5FOvvZKPc2t9cdq9VDmxtXSm+NU+dbHPha/l7TgtNF5ICTv7MDs5CQvteb
vTmXUIkX5hzeMkFNFhrIqqh858DbynPn+BXdC0zHiK4+dEx3IQBI3gOCooHwB9uG5mEsxG3B63qV
+yqge6HCN0yH1HUd9P7RHZkV86Wpyn6yjP4pYEi37fkn4uf9mfoAZwPUIXy/TXsxiHmNxrDwjOZi
Z5YzX2nF1tY0mC11Q7BRwxhs5kTjew3ScM38lbmAPvwUGQy5RCNnJziRmrN+Fpb0eXGHR57LUztN
W0yKyJFhEKyQ534FurnJJp2/JENvcILop6iIdPgS8VkbkeKCXguOwaCYVMApKJx1Gh+mgRMCNvHi
iGvV9gqMjnjSySGCIkAFYSzisbbWB1lp6HoMVuET1fVdyAfmqzVu+5pIeh6EqJu+bq+VAEuDeQPL
avUrYWBBTZ8HR6m/Rdhu15pUEBe78brPfWh/cYrvCy/vynei/ic2UdsPr3KWd45q/3Wa+9Mu6w8v
RCqlYCxyQKIm42NNm0+jSj6ZRMEDB0xP7w/rALAUclp0bbqBeHD4XLV07hOok8DIlLsipQo5j7bG
T94df9pIOxwsLGwL7PHNjzVOfe0aBcuQRmYKaGgxQoFCCiYkboQvkLR6bObgLTEPwYvtcwb/stxJ
m01WnjXXWYkPvVLDrjbidi1Cprc6SaAYTvLfv7E/bqUdfXlt24Y01ccOTtw/NqwcFTB/UINX4grc
d2BMYz9FZxlksx119qHQTDQCTGGzgV7n5ZXxsySArwHu32j8syGwNnKHPRUqhqxeg55QTcXEGDj1
GJ4tp/v296s2/vA7s+3BLWKYylj+9X634diMtsdKsJlm4EwkB+EXlN3Fqs6VSSo6nCyeMjvREOGZ
IhqhOHDH5atKBen13y9F/uHlyWFJ15ENbI69H0HsY0oTlUw7ooVdqu+SkdmlpnY9mWKvnyuyJ+TU
Vl0LQHZQo0EIYyivozq095yU4BeGtgc6uL3TG/Wd5bq9pwr1aU6ZmC+TBaYy1W1jl+fSGPxdEXFD
2Ga7Mdu4IUNL8CYCMqTo+Vglrg7cukJBzNppHcCwRA/NvRp4wD5nW0Y4q30dSdkC8AmsL7lGLALY
y6+UVM52sshZGmkN52s86I5bf3GobINydd1EOnyPjjHaWHT+saOPpSi7+hjM/MnB6ts1kT58wW16
LuZ0jVYNyzcrvw8Va0mTFPZNM56TSidu5JbJgwwWjXq8B2ynYJTQVWCI6bU0y8/O/29NNh+2bkoZ
QAQtjtkG8Or3d0g2lIUwm1mDV8ZCDk1t1Y1I9FmfoDRWzrTh6TwHJZiQWoJAj/Lhl0XusnAb8r5E
hjJyKN7MtOY0CHND+aPLeieTDdRUk4mx5VsvshuvOgLGm8SZoY0I5vJIkdz5Ge+jNrcxs5VTue3N
0wxMHvy9xOVa5peOgA8PvvbJivOhifrt6K5c3FOmgUSluCPff2RazlPk/ChYy15ZmJAWclSgX+tB
c1Ozx70iZVWs277C7s18ejOivHtF6CSXhB0VUmmxSnywBKNp+MfYZIfSfw2SuL9LwnGfzi1ZjUJ8
0bIKYH0Ytmz0IP3j6Gb30cfGhqQ/JNsWNMtg59jnq8lco8I/MfI0XqrhsQnM6pPSpD8sA4y6dMNC
XEMPMOwPKooKwyStEOBXbLvwzBi8RAMge4yonW5lIfFo2mBteIODIBI91BV02Q2a9p2Y+HX+vhB8
qPdavn4uxuR1zmFMspVevGf/OAFlU62biNDaaiqC6KZS4RYQz5oYNPkCWO5boxn2hml+aW0ksdIP
vZA36S7VfmZu0H0ixr198ve3vyUcpSvJ8Qgt4mNrnCtpv42JQROIDpmvJYKwflZDHNOPoi+j6zr7
Sa64P8RwPkHv5866Z3NwsLQppTqcDFQ3vwAcc69Dxt0nqjiwjSWgfoZIgKEMo3stQMVI+9k/knZ0
1j4ms2uCwh15dwqdk04fdnZaGIiSPg8NINQi8/XribfixYTCBTdP7hqs46vBaaFWlbVx1ULfXg14
VVTWPRSN6R8pVizr6A57hrMuBGZVkndejhK2abP25OOJwKwVBFSXqgMT+bOLteuM32hFxa+7T0JY
67Xs9U8PTPySH79cyVerWGF0NN9F3PvHL91pc0+iJeSFvmyKpiYmccCTtk2XdSDH3n+cG5cEMS5l
WETYrZiclX3OoNHJ5zsdP/sq0hZDutYd6STISIOHzVaPmbrrY+Ufy0rn8XKa1xzQwE6LwXVoTGig
arn/Nq/iPP2zI9JcnpAPH2XRpjnfyuUpenvC/vFRXKAQjHd1beWGHnGlfdt2xpnEESNI17i2B4iT
tr/WSb/unRAyE0SzM4OP/LFweDf427KI232vIQO69fLgCVs7VlgrmWsQVyXE9NizDGltbm41I+ec
o9W/xlSJFxHs//78vXUTffwoKOTAw6HB4uL7IAqCODGSfuKjpHWXeZPuDttExfYpFckL7/4EJjKz
8erRLQeTfFXrBV3X3xNAQgFDB7StXDtZfviY17VLGhjEFhPsXc2Q8hhTVAY/L7C3bOncbZrr4Ofy
4SrBxbiiyVt+spQbf/owKPymkgqxX+gfX19ATghxdujDEQg6ALLE3H3pP1oNMGhqvq/NdIqoroN4
XURyzUl1ghoSA6kIR5ifRh5dJ+MPGXuz0VVfTXPaFXGwEIobnER6Vq7Y923a5DZP7nOmojhbioRt
QkP+2+iufy5AJix2zXMKigkLw4KscYLs0Ce6fQs9Bvd+LIIvY0v6rIB1vGfmji+A0DamBOfB1shm
GfFVmqXOHaELHlC76T3WKaoHulKd82p+IfBxrmlluMyN+VX1RX0HBf5uCopNDdvxTpKxJU+zr3Ur
/+LMY38eicB4EjjCbsQKu55Mzj1olWpuznnIaYhYnb5uUv1Fk4O76nsIGRJaVsXI01PaQRCCpdRP
z3bVzr8L4/LaJTS8xuGjk7YpJdFR2AHEq+sgBz6sIOXIlnOhk3fmdpbJvG20CStLhZvSQvSzq7bw
3GVwYFWz+hI15gjLACCINbJFNucu+6ohVqVATw5+WwCvi34glbte2hbDFXvxLToxZSmV9dWRGbJF
kg3bHMceZPFa32iWqq5zP4GfFdTQYkKSgMvrlFS3/tIkOE2rtHro9NY+RajxmfRj7HPVg7LRZ0Z7
LD4RsNX7wqS315tjSV0p3nK43ZwPuwvwts7QMAte4yWagTh2+H/qziYAEAsIXXIVA3qMVoa6aZt5
H5Zmek+eUB2JVuOUqCbQvEq/t2Zu4NQX0ZacDhP5hSGV9T8GFULyAoB0IKqA2xUUleeSjh1cQOm5
2IWGbt4Gic55u5g2wahbO5D9YE31zD1FqLHr3EXwrDCJbUsiHUHexjdGZQw4ohTGYm1fy9A/WITP
V1TL7bBPqHUKl3tIxuqMAniUraVd6MdNrwIrYZIwAbYP9PybI2p0VIMmI78vaRUJ7bUJevYctSAS
lqkulrn2yGDmqSvcGmdTGWwokwDSHwX382yJ26pbvq+5PVpho72M1eiu7Wiod/XAEjMnpXU0I+h3
gBaT5yl8YeC/qQGmfHUMEkUS2O0qxDTl+b6bnkZ7vvFVZpwFsvJ/f/10bJ29ozLYS+nyw1uN11ac
N6aJClhCssCvb3tBELksMEwLun65sRv5UoVAN2V4iohSXU1NKdaMuZ1NltoVqD5bbsmMHNKe47dZ
SPuagxMM5wXGQdAcxl7alJ7gZbal4yUZfmK8AVfb0V/49w/zB0kTazjnWVII7MsUuYF3r+g608Ye
myrb/wZaXtzGl8hpn/K4eG4tYvFw+HAQYGZZiGoRIhMP27yQy5uUTg2hhTfYNDChasmGPGJzMl1Z
XNVueqM089Asv06fSs6+dvoaGL27nVpcHuZYDruiCz08IRxK6/ylb8U3k3dpjkVw72JaXfmdfNaC
vD/kirVlRC/1oY/dij7Di0iPfeI3BWeM2b4Pg3pbEd/H2TeS9bd1THZzduO4Xe2xMznUk8TTR5Jm
8/ev7g3c9/49SveMRE2Ulu1I520h+MeWIAqR/RoYpsArGaQMQ3OJsVUGGv1MSZ/cC6qXtAAlutfs
i29HN+0maoZ7PEBfE42Lzwx3+uTV/oetNZfELJLjnERz/yhQh5BcB9G3cPVF+FhP/WMIKQ3Zd0Bs
i8Bhl0DqggEkYu7iw+21hSru9sFmTEsubHA+2eq/tbJ+/Ioc/LYMOkEBMWZ+f3f1vmYHUUKzWWGg
M3LBZAytfHgMkOyS59zPBiTtSt/wabr1jO82U4iGTcxFJ3le7TU//J42HMFalewcDUqtFs23I0Lb
TQ1BGzshZ1DefxV9K+TaM86UtWJLqAn0ynkFDk3HntsYW2dkC2/6YhPiH4vt/KY165vU9KvLMA13
f78xloTOh72i7SxjV8dZsj269eENADtfTr3ifGkz1Y2qgWY1Wx1ch+Lc1s11tvq0wkyLX4p1L/G0
PEvpd5xvuw4g71CWhyJJ7ttpid0FpD8jpjcQC6NpsShREjGzwcBoaGCZBUhnPSIX+1vaZNp1YlAC
ZXUWIWzavN4+nhife7ZPn7zk/iDa8REdRrQKqW05Or3/YZHRoU+lOKprX37VJWru5AxUP9XsEReJ
dprti0XV98oGpLIGGfeTCFTx7+cbfK6xCipeW7VL30/vAFWNN3ZXRJ/M6M3Fu/Dh9pMgIXSCVMv6
9lZ7/I8ntKkrJ3B7JKfU7h9QIHYhdb6HBAYxIEUwK5hp9ShiiMaTmJtUyFDWcR+k8aOxTFk5MO20
oue0Hw+AZROr9fIhHjedvIlxMO1SZXaHwdWeeaEd/34L/eFBlqwry0BtWZmxi7z/fnUIIm5J7nA9
zXNwkNGcr4gv0scxRdDua0gaWWhf1JxZq8U/wFNvbbCB4YAojiKE1fjJ9fxuw+B6lO4sw2nJj/5B
QMii1DZ1mw0qhEu5yniDbyFFxR7GEo9eLOMMKw8gnibv07Ge2I+YXyOabnZvx7S3SbA7Mx6S6fZN
A/rk6paX1PvfWXJ5pr44aizGix8cP4ZmDVmuLBw1g2+coaGsiGiC0A/Ui8/pn8oIepuwcdbsBd3i
0G1FFTxMun3/9+t4syZ8uA4CeCYOKD43//VB2XAmPbaHgpep6CggmF3is004fJnI2e41wpg7szFQ
fmG+eqQnYgATuCPDilPYMC8mft0QCzHqdjCWUQOHtx2tHdsO4CKuZtzis2a7O4IM3Spg3LLTjUfJ
hgcmw2nklbrCq0U+u7JrD6NCtqEH4EnTaEfDRiBA94pzCX/6pDeywQ/SzNs5c90D+IM7wlk3wHfm
rTEEAD0Up1KhAMD6HRptXt4r39Y5wcp2E+NepZTIdrxKK4mdNDQy9v5sfjawX76p375Jl5WF4iaT
Gu8PZ1RsGdAWMoYCTp7nB/WI13YExeHVDXIpMmvhEXUiUZ8f9UEnVzIU1z4njg0YVv/kW592yL5N
IT5cENqZy/Ef3Yo77eMDUBAAHPSl9y3umXWR7obrhqOmE1wJA3UJP2iFUb9cafqyZidTse/TmvSF
LjhFml30FZ3ttoycH0EFuZ6zW3Aj5oUWayUnAvMOfswZSJBaElt5RtViP9b7RHOua9bSpEuORjuZ
e4KJoBJF2+DJuM3tQd1MGMNhJWtnoXi/TZoMHyLaPDErF6+Wq2c0V5bNTYbHai3MPtjZIZFkPQ2n
T87i7u9PIb+V6QpTEkH9XdeLo9GY4prA9pTb1FHPFgBRg5I73TaaifJx1gz2GssxJLvD1MoAZ7B4
TY/dIa3aegPcCl+M7awaWd4GeePuijpKN9Vcj/QBNGvXfFXQDHZsXRyvndQvVEzjoKfqm8iVeWQ6
rN+AQII2Hwndq5PupYNicukTGV/cynC2frOcx6ORUTM08osLJKC2WoromhOmoGxPLCg7+SAyTr2O
f3cBbnpRnZm3vcPfGCOHXrXx/DgjL+1kQA1OqKYfJFl2ndldN/STbIPa8IQ1Eb6D2+Q5RkvZXNuS
GNqUKXOC1jEp6WQgeTLM9rG0c490EOVKSlvFa80doVk7JSi00jNV8EgkzTpWSECMZbHHRHmxcQH2
bOPQHncpmwgR35mQYX2UqRMCFF5BVe1LGddHM3kO5m9xvSjVRV1s3Rxc/r//wxWf/Ox/UGBglLuu
g3+TdQ+A4/tXVWGVsVuaICP74FYPmeqo/IcotKuoh9Fm5wAS0kE7zQVcnLplFxbl5wgK3VFxblAx
4c+om05Yi9aUtm66ZryLiJKGnenfgG/biWAqD2/yocqoxVMm1NZYJZ/sFN7ajN8/3ssMxDR45bKf
wYf6/kNgzDCTyqYGEsMnmSrMjIc6bSiGN/NLBKJOHSnQuu2oNvDbePzCxDTfEn4hYHgJImukG2Vy
PYresZTOxQuetexM0cb3v79f/iDjM58h4M2+C/clmJn3VwnYIc+bjtuFCm2aXbTxgaYlsas6ZW/i
jJaCKcLCRzQoA9Rq+7ucJ2mkU5daHUaAf7+Y31do5SzKGzZbCOMYNN9fi0OoB/gb7E0cMevKbUAu
5Z/tOn4fTrGU6MsrdRleCOttyfnHBq5SaVIknQzXaqbkaMXBsoXXxPddRUSo0S2qTUcA+yQKO/Ci
jtTHIpLo4OzBVk+dR7fML7Ap/jkRgX+uE/bWmQm30KqgC4d5acKjMnYumziyBjyq52DXs805O9P4
o4yYSbVBV7HSlhj1hA+/Ix+m79yf0QkjEnL9QASlKStSmungnvQAvLzmlP1Ob5mXRTGKe6fP3eM0
NR7bKnE0+7vGT7rzNLYkWfOGEstBfB0sTihGy24K1tOaSOGrI9DX3JoLiCx6FPxkO6TcbFbaGAdn
ij3ILI9jlNMWnJVHGMrhsap8LxyC7jBh7xeVbuxzsDo4xzzLjq3LmLYbgfFry4Lmb2y26ZC3wyPb
pOAkwnsqGDGvYNahVNB8bCBteqT+pRfZrXnoNP3WTlEqszq4tDlntjhsk507mdl16s43BEcujOGD
c15PlynHIdC1sGeLigtPbR+fEXaiPlEXGluoz52sBKI300VC/azf4HVvA+fIDLI89NGpL93oS58x
lqIx+U4bqXGwxpie5lo/FH6jXWTC6aHS/XpjJZZxikBnbNAR2mgdNL7c2mkL6aoWDshoSlAtZZyI
5RknOHcrx0yrY6iV+skkbL6yRDB4CGr2UbBpOoImPgbKooiJrCW/45B99vj+vsosb0YhdIPfmjm4
+rCrGamcGwB1hmuOj68C8iyBuv65hhJx4IhVrozvrRNNxz5OxI5kUUQoKtfOKZBjmmxnfq54MZnq
zJLSWJsWTxlnQpOKiSZI0s1ckFXDKrb/P4Sdx5KsSJttnwgztJgCQajUOmOCpTiJcqQjHJ6+V9Qd
3Z70pM2q/uo8JyPAxf72XnvBaEFqcJMQqHwQ/37zI0EdX8uWSDlpHBZcP1y6wdvjN7nLYc9CBqYg
c/sItLnCowyaT78YY50fPeoOD/Zo3hXkDw+mGu6WNBgeyStv+7kFg+AYN1CNbgmrTaWdnnSnzU50
kDL6qMjEkuAMF71k7t05Bg2uR88HpmwvFZiSiiWUbZmCFqpq7suyt+4V4AFG5Hdk19awIHh+Z3ik
9SB5f2eNc6dQCTHfKNBvTv8orO1LlwRFMhK0JbjwY+2QuhUAAvbsymG/9KATVy5/aYCzLjuWDgdn
4tS44jDejJUfS37DdEZhNuVVtuuJvwucMXEVbHBUjUwgeN/ChUR+pHzFcoCBBhm0oXVEAsfUQ9/G
YC8M+ilJR5iZ75bOezL8FueupZqk5uSDSEgOuQs41A1uelwYJee94ZzBKU/nGgMCdr+zgBKDBQTK
DM1czf9xV7dgUrIW/3+7m0ea5mqhN63gqlv+r7Xa67NxrQiiR10/0eU5HI3JiYfWeJdmPScTfQTu
tv7kV6ajr3fqOsMgi1VwV7Fr7w1P8BbRQsRRJZiO1pLRd7f0ibXl32aLqtQVxo9nQegQWvbVphXT
rWtbWZtnu1JqtOu0jMSHXIsDsyUFNfYPtGk9cwz9hY75mKfZa0cxcbhNwM/8vYZ4KJdZ7bpUGigH
G+2c+bsLbSZKPxGsquMIOwkJDFEn4NFnSjiGqRR7beVbyNRAwtpuk04YpOcW7VdKRgMuENzQxWIk
FoGXrGH2XOpUy0t5EF5FcCyf6Ut1nUfOt2FKeNmX9fMCJzgGcgNPy6XcatHAOCwvbRr8M1dphpWk
PQpbUheWrvPjrTl8N5csN/WVBfzNqAKtG9ab9W118HSA0c06Hw+WgR5QYswQk6YASeaka59VPe80
QarU8Eix4aC8fpb6VzeOsHlBK9HPQY/aS4HTP2kcvE3TVj1x51kxoFlzpCCzEeMkyQI3NRqQ8XLL
/pQ19XNGr45Aq0BGWipWLTgzU+mXVWzOPuu3UO+1dtcDkeLhIMC5nuHl+ZTX5zscyvjRmNw0V5BA
6cAvnYWzn1YPwlR5ws4M1GOoYMKU2QUv3Y2Ra7ea37NJdXw4eGcCQNTcNrXhNIGDiKiYov09KyNo
XPHSMJPY2PJjo9M+WIE+1zqQoT0AsoAXEtNDKUPKTDgUlh58cPeeMfddabfTjtoSut01cVcWAqG1
sGjz0/L73NS+GFqe04YalJwfw10OmB+N1aMG/SLwsHMT9d9iqGBrMx1rydG7qyd/N2fikxz58wad
zO6Lb3peH8RKMbLEMFgFf7asHnlIPgOf3zY1EgCHAl4MUJHRs15TuRRRXdfk57L+d5EBuXaWO5cO
m5JKOH7bAFOpeNct6ihqOo41fRa7piVsPbkP/lh+GaV22y/8qlPAB7dp8z+3nA+V4ibjZvwbQ9wS
g4Te3UkgOBaSZ5FVfwvNZ6FpN6+lEZFyvIUWVyFfUbYSQL8CWZvdZ0b5BXD+uQBcGXszwxXJ124B
OY345OfI8R5VAejF5cgSKZ/3pVLpKVWcFw0HrDGJpF+zcxJfDedppE2hBBEceQvdfwY1Vrns7Ugf
LvnW3GwjDg5PpA+V5TwBsOTy45/pOW+ZXgGL1iQEcQ15FmL8AVQ06V4TCZSKqZx1U4OLL7aDtzjf
G8YRzq8Toz0aResAKH93v7EmXodiIt4CRMMm/dx6QiFwxzCqNSNOwRqHRVtclIGsvBYv/72ufIM5
eX6aDfOSdJDr3KQ5b1LjX1/lYv4LwKVPHunWbfSxsno25wP6N/vxhZfnjocwo9+uw8tjT4mWQR8t
bL4MTQz3WT9+dfgU40H9I2iBGczgtEZE5WdbMCxh2u0eADH8OlZTI4vmHjFHfrhVT3Fb6g2rCY1P
TvWp9eDh5vrpiuBDtw6+NF7KgN/H4aQWwXsOwurRWSc9bGEg+7n+V9FMyXIrPuucP1bBSssrEN9B
BTQgC8CuQQdPG8qd9IISvw4zCNZIqq63f3ICW6MOmEZqvAftUVU2v0yqvkzJpwjX6d1z67Oqhy/F
iC4sLMiD8muSYDs5lXNgnH+zjhVLmutdw2r1Hw48rfiiSWjt/dn+53R75VxRhKJmwcyqZ70zTl6T
UyOTPYP/tCMhWeV9MINlSb0w57BfvVRPtSffmm2mr4F4cL9xpsVPe2PqxU3f8NvqHp86VdrUSwX8
8Yb21ncWdEoPeb/ztUez8w7rwnJbr14d33YtSHpX9zd+VARZHvxISoTXRTwNJ/xtNoZHvlKXfagC
J7KhrgnMMQYTfY2hV4TXdIwIOrd1OxEeY4VPvEAxfm6vxVcTXy84+D2YlUe3etBaUOQlRW9UEYjn
TmoPm1OD7evTPtace21yqnjQc5uEYfOdQ9YI0QyDeB28Xeurn64aDriiSQLMkDK3iYfNKPsHzR/+
Bp9HVrfqnWHPOH+yU0OmO9aI10Y01jyn1fgysOCHc9phxegY0Y7I7GhDP0XgnQkkJcqdyU050KUL
/72bQF54Am9fPlFQOcERpXr6uWnMD/JSVpxi848AtJ87u2JzaZM1KD2aa3lmBhdm1LVVoOmsJZ5n
nEK+CnbWnFAsBHFk4dfLISsDcCT8PPNlZX1GSNp+1waJXmdWvzUscepVWUzTLVr0mZSNKX0slBmR
+Ov/4c8ypbB228YR5epINQPM0JCYrlaeF07SPy7VQpHLgTnKjHVHR6UIOaX/zB29itUibuj/ya62
7BUnxJYogkUh3qhjMBrTzqb4Lhzb4A8Z7LTo6Uvu8zCNGFUcsLeR0PlSm9G/M+rpZtmoXXIkluv8
3kv1zwFABeukxC8+O5+IcCin1w4vzwjYrLp3x/E+jJUkCiGFFM+OTyba3E/l9NU2eRkplwNgsFI6
ydYV4YPglIPsVOkus88AQbcNxL1j9jzP9CZGvh83A4LJOG4M5+zyySZAnxbvokZkTN/8Wr8MiofR
yHK4lbr5Sac3X6QcYmpdvmz0JA1yQDQTFpgD+dGm2MT01TgJW3VhT7uspAw16kaSGFNvvcN0ucA5
LWKYbx/LkL2sK5u/3eSYxXixaT+Q7HOKrwsJaTH07jCANAq1MkOZs2nA9rQayK+LGFYfqEwiQTVE
zbT9uRXUs8ncQrPj0khpBCek0o56l2TaZlJIUoGnHh3SbLKY7rWud8FpYD3kOIQLlbe73MCPrhwR
Viv4hTz3qQdqTNL04Vp9EIkt5/LsZDTdtpzmAh9+sHiqZ3o9uEr8Cp3JO2b9ObJrdrke8uwsnT0H
vudqsghxDF/bwj4pRPtBdQnPhrwGzQv/tRvJE/H6EZFZvvwlr+PZcZrEYs68YM2ooNMX7v1UZM9Q
G4BarNTRL0seZzbjXMa9iTlyhoN18TziAInq6V8HL+xuDvJfc72pJe9fath73WQ14xF4d2msCEuH
uIHGI1wx8adilC4Vz9jXPKR4dIQP/gv7G89pYQSgbuhuc2YKeFa+Q66zb0iut40IviZAlWSudD/e
NM49QTcc4fNfe3fF1xJgizP4jWnj41SFoYt5iMODwyZhllQuBfzduKJ3aYlECayNmpU89PQEtzYy
9EZzh6FAtRe1wTZVlMcJrlTiwUMypPj0LPZQf9Vemlrf0aUNgJ1TJeAt0At9vS77rPvNKNHGJlg9
GbOpdsH2Y/f9H3A+KvpqGVWAwSnhahxe5azCHmVFjc44Y2tkEy1KsbaDxVi7OLBXJ17GnPML9a1H
tVhDcm1zTbyCFY0FPURIQSxu7UuNvS5nWHQy/UFGaTEU0ag3Ud1kU2SsAQqA8UjPmxEqRiU713FO
Ek392nhMa3w772e71o8OExVQTxaKuqnn+6yyTNCigF6k+jMoNeee4yYgSVXMpZG63+XS0a+HJYYb
pbbOST1jOCJ/UeIK+YHLnt/T1OKTDFg27Jb4WlXVxL0LoHQkbgFn/8DMez63VEYsk7/cruqbUXGW
2I3JOGgIEojp5UEDSUQ5UnsEVE7z6ZXCssIJW3piI649fKQbHbaEFNpIbiv1rFb+/xypqfnIXPw9
cLnNpaIEYZNld7AN31DVTq5Re6zIG0IOpTC6n3+sZX3SAcvMJg9dIYJ8bxaAQnseenT7MOCTDif9
Z0m9brdajZ2YrfPSqOJ3LEFbD1twY2sz4q686ZTLib3RbU4+DW2N3S83ITr7TMk6M+AyVxVHxGH8
4D9swrqCbT+Jl1RkeigJUkVuzxPREqiCHPyh6lTj/u48ulkOEX7QytD2utsxk7jH+Kqp7AgrL3gG
ArdQE8kC0bv04BIQnxbJeWTFBWaiJE71FFYL1iTQLYzkVlYs7tAc4llFN13+EupLuS62xa5BMWQ1
yysm1SMjbF72l9r2Bvjj3kWVhAjAEcEf3qEh59RqG7u2ByPsNJQ4wFc5+jWWPjBJtL8iZWv9sh4g
AIYkE77mwHUwOtQXaJWciK5XuFypfTHWepQFdVQ7xl+Zo2aKisIOrWC5ndcjohYddswL27n/k2Ne
sBdUMY7tg87zZggj2QKfD7Ku35tlickZjonnQ75p0hUobX8Easg5ZoYnGHQfYshNroACS6PfPGTg
GxJekDqZbftCfwJA94WDy2YY3xNF1biWU4tVY6xim/gW4/P8fTPUr66IUIuRFvgJMuUM8Ba4kx/j
EDSYeGT/qMsaIzX7ByriLL728pMuzIPrVH1oT89rPzwpx6JhOEijiaoehj0e0U4YTzdlBgKxYgqS
DSQYKdF55TLpAoVuCdKSYKdAUDfVMesL7tMt/XyNUcWFl96CDIy7if23gqPDhSyeLeAxUlVlkk0j
wY7QWJ2/wdug9HYllN7FOlfOiqPE8J393Kk9TcfDocCW7mzDY0Vx0ApRiJs5T2mVEvaBYgibmlj6
vrylTAUUjRE0p9rM7LcuCP5NPFqh6w0zG6jF70V90IHvrmAKvCBEbfYSDpaz7/C84z4gWqCzHcDH
JmRBc2lc+Hd0UAS3tj2HzVDrKMfvJCn5ti14UY5BZdr2n1zRtnfA9hw1wexa2UvpSq/3ORQJrYSM
uRrabkLFji2TapNW014zs4c4YQYvAAsURVHrd1nJh0xub+Zciv2I95WaOXz/aT7QyW161N3B2GwE
Q7p53XjhnPR2qk32dh9C++DRnrLUzwHYdI7lkXv9HzcVimbYz5b7BNirooL1niBAG7WFNM79Ot4F
L4bFzciEkU8JswQWBaKq76dXmrqSNLO8MyUrEUhOL2oHZM6clxasEIsmEb6DWY8xlBn4DkVNkGd7
Bu/Fk26sX5SlRXRF4N7IgyoSff1dCq2Ic1I8moEaqc3WybcViKqyeOo7fvJss4aoal9a0wIXDf+s
Vf5NVPbEbg+oi4LJOFhaWOJ2d7v0XMRp7RxCDkjZNdUDLQf7bQabOQ8AYi4Oxeldtp4t72v2ZHGq
tPQiuX0eU8Y2tsYqq9oe9XWYHtkwL+lVkrj2EHDZoGGb9ZuqYm6wjf/dNV8QCk1ST9tl6dJHTvb0
io3ZacAYkEzFC3POvVtQFGBtM+YB4bJ9cdTy0YnTr8bqz7ZTLSH89yoaJsk5Z9rbTYEi6UF+06xb
LlWvNHgu7C8t0bqcz4yjj1lgVeZymY/3uRcUCT2nmBzNs1doRZI5zGK80riVo/GIcPbmAiKMeEzI
AuXeiQWS5HKGGugV7BDWLzjjcMYGG+cNWaCtcO86XTvaHbif1PimMwGkYfZLJ0Ss2+OjrQN38sWu
y7lejX20uBJc2kSgc7m0IFki/nlFK4B1V6w7+hITo7IfLA1+v05hYt1mX4Q51z3NZcem0e5V7T10
BsVxteELHPntzUK3NzJMdMX0c8yO6cr+mza18zNasIy0/F6Kzo0l5L3BqyOL8RL79MOo7HO90FHM
ZO4Wjm+Bj7w6dkFVnTLNJ6KS3VIsFUQTNaZDOuwpDrtr4JHGlILipEgf9Rx0OOchwd9zX07XVUfe
Uxg1H9glGeN6vsJyWR59ey32Ivvg+RJWomiWw84Ba6GX1Dwb6hrth0oJ7vXXD/pfupF4eg3W/CCn
Zb6CxFVJWYZ0Uz6xhn3TPx/O6iVtUA/qSkf4nSlc35rptxTLrVd7h67uLyhV5p1tV99pNX+jX+uH
oGE4A4Nww5NdccBumshQ3P0dulo4JOp9xGm9iQI++q3+xLjHFURLaPr+4eK5JKY9X8xhoxqbyohz
q6z2LDhu4gU0T1XnbMlsXTkW+t9w/a/18cpFdctE9hZf6YCxRO8iprSkxcfiMoneu3WmldOpNXhE
zBrAcLW6qWftQqUiCD6PvLo2jj3pJekC+CzfqG8+enW9xa51pYJyaGuwKu/JwzInH3zcde+UyBc7
J7WLnRhjpTSZTF3/ZeqDiMfNN5PetVC8050R9JBvNIuXEuLaYPZlZBY3Ro8OptzpdTQrBDFQMCRX
PJ0o9B03LXCiali4YQZZ7Dpy2UEWqaJ0EvRnFfMSdsp8nCdPO5etKCkeZjuzKM091Bn0UVVOh2pA
MYYI3EQQXzX0K6NjBVdco4Lx1lwF22rOWVcDvGr39PhxqUP/1Z/RwXvtGjEaZPFk0vtju94rOGQK
i6N88eedi4uKkajZxkXnYSFc6MxBBdPwTt04o7wp8F5vNYsBjhJCz+XMhUWo8nFtsAbrmYbhhlHT
UF+CVPX8JYAhAjSMhad9ekBTcEGX35yyKXBaBkVftdTp1FC8aYZDZard0zzSjHD5cCi0LkiIjchj
KdApuBh6YS/tW35p/7Rmmncyzf5XuaVIRq0mO0keKmLkipSStwgd3eQmrmN+O2KzIxkyNa/3cESf
2CpuNohsCc713ncfJ7t4LHLSNLTLcVWwrzpfjMOnQelgtjp222mgTa0sqEcO7O4I6raILbXWkMtR
ylaS67u1KrjcpdqdVyFXl9n9Otki0XSqZ/NBoEM2bXmxGwcwsCdeq6sZaKzkhxallMyElmZgf7c4
AjoB9XfOLS79o6O8n8lNkzao68jcym9yGU9qtKfdVZ5iExluLBJcnJ6fDLCug8rOJjtHMdrtv3Fe
GOPsKjFfIALUu2FlYseo0bphhdz5zqCiidyrdqEC4lfzNsn8BKs96rV9dZUPoNehA1pciKbFtXf5
uJMmdSZb4UB2UkB8kTrb3GZWMmKc82r35G75PSWPp43TCBOQmhpFfzhZ43z9kFHInFbdCcf4Z63T
Z1BwUqPnEUiwvh6Q3t/obyvuzKF474R7YYNwYwaI9zD9OFlKXjF3m/l80HV9x4YymnkoX5Ime42w
EAUvBg5I942a3FssJiAYZhvkc39bUH2VEtA02oq1wEU4mbQHepFfhfeTUmcVkAdgHo7TzattkjgO
JwgSvOjFBbCcNLjRl3u/BNc+OY22L0v9YGfwEZoBU9fgaY/dLNtolvwJ/pr/tOtwN1u9tvd1BhiN
JLeCdaskak5VsTbVf5pF5EnXyq9MR+FuQOTwGjwIt6nxfNvLblz098rO18St/W8JhYuzDDd9upDb
SF3riThg/WNi++KamnnGqcPOVMmd9GzyLutnv16pqBW7bM8+PgdVD+xkNDnoIN5CQmTzP6dD8OyM
883onzp75gjMn21qcFxnCmByfDtxY9TU0pL0m7zXLct4JuyJufJr747PYBAxjqQOTCgDGM2yFD4r
JzY6JniMQgP7kmGt2rWLl/CengZn0t6wGMNdIKdMAGygxN0iWBUaJPHCbNQPy4p7VZ+m/uh0EKe6
mftyIUha0RxCCJgjZwgMHL2aNJy0zSbOLVoTO1N7XTm0ZwFFe37eit1CJ12kd+xr1dbtbIVcwupt
8gPrDHGkR8llV5sXlyqSlCIXFhmIHExCh2T1gYkoPYsNl1mYc0VXWWN5Wgc3w5ZH7E1N8hyIBmcY
lV/TMtM8xqsw5Et6RBe/t3PjVrfMj6KZunOuZSrsHO9JG/oHIe2ZiJtH3XxX6km5bGxtXp0seqft
WIOPs3FbZqzKIPhhVrBj4tu91YLtvR5WVPvlAkS4vClWZ6+vQZb0NtOcctG/B2TBg6H8EnGSsM2U
TyeWuK8so51NFs6NAXVWXWcVaXt18St18e35YerXr7Qpelg5ANJwgIVubad3xCdQoyQlA2OZzFPw
rnQ2AMu6TFLTQgat+pkp/cGtM+fQkl32+u0AFS84raP/MxbixfRva/69y3W1aJFPco+blNkdCzoY
sYMesUP3O8wW53HE2VaNe4OZE0gJNGZUo4RhbH5taX1CY99lU0DM52BvnDwb5Z9dd81vtWV7Cag4
GWtPo8WrcNilGxTk4p8zGi3BCve7L12PIyvFWWn2qYYhbrnRwPDglSUxnHEu8P/6vGYQbPO3Y3iH
bmaynfj4ZA94IPX9kLuPqZsnQmlLgtDFhMHVLYxDJRfw9Z7rAeAPpOtYrhpNO8vCRi2nvQHsjtQx
PXBpV5Jgc6a3gJzPkye0m0CtRznozh2y6AFacJY4DsXjvlg5EbohrU5NKFdOz3i0ToWmsO514rVr
K29fCeN13HqA56izWiu5d2/tr11Z56KlmXe75ggrddl06zuoJ46NIC0gAn3mgnYWG9kpbGAauFPp
MPPqvqoVmgAHrY6Z3rEGfMII7QAe1gvtzGWO0Swvla/daOWwC5T/0gTXQsVRQ9pCewBDxjMdcAzC
0E9OpM9veL9YckqG+Mo3q0QF1ivpPLJL7gWPBCLEXD2rnKuK4GHhgyG+w6HJoM/brN+g3oxsWq11
HKvpgc2ToXLONL1P/Tt36gAHwDiizBGkmk8XBu1HnT8d27oC/2shqZoV41M3d2MqRXdF++fj8djn
A4jpcZ1+3LLqb9IWwhX8PCL7kGanmTvn9qoqmgXLbGf5DLhtQRDUsjQyLj4IaBQGQpNPEyabyB6t
+6kbL6QRH/DAkG7VNzS3VTEK45o85P6vDhjT8C7CQ/ElHJdQSv7LeIxpLvQGY7A+Ar2bQuTHP4gT
NwGxjANnIJRHk4CjY/qSZNTRU5az6678RMVg2AVuFc1258LERQtg3MpG3CeQQl5J6gUJG8htntUi
Aa3Evle5Dxy4ztQAMGygE2NPeJ8vfWQOOK7wy2jE2ijn4PZCIIrDpr91jOazA6MzgEw5FFuYBeSY
x3usk6hA/5HG3MemuY6kmVTusnqj/aNfXksODAW1BeFWNB+djZXbaCcVdSbK1xDQMcj5ZZsJ19H7
dB0e9DsB/f0o4NZ4jP0jFPwY/0riz9Yvlb8mT5sZbXX6XDDzI4baR1t73epyFfta0UW1WkkLWNpT
IYOD4Z8Ktn7gJXRr5Mwcufkd/Nr5hCL6B4SH3ie4BD7aEmbvzWEWZPkX2BFEw3ogP5a4Rc765P8b
2t2g/cmtpcEibw7XmvWWt301nD1I6Yn5eYGSkcL6gzWOelDvLMWxeh2wgkyCf924tOsytdEVvYd2
RWBLVYllfchcvugTQnSJXzS0QXKH9Jd8pr0swUH8NW2vPilXOpK8fxn71T6lmfk1yuw0VgxpRKu+
egvqoFcdVX+7IddcDUMlVChEISZVFGFcRKmgIhmtFeXSPlrrU63Jdwxqvy3/HIl6L5lOHWgZoCfM
MhhFkZpjZUMRXN0VdSSbD6rrPql2a45WARq65gh3/Rl2EVT7LNP2rjnfeIZGUNP+NuxlXyL7ycEZ
sZC0sJFH/nu6yn57+1oDnubsrfJ5CM7Ur2jjAH6hJdEB5jcK5FkaNO9uxYOjqFLUdJTy3FuLcPYs
QSjJoiLSEI+DlsUTKmcEdrSJvI1bS+5bWIpm+csm9o1zzMb2e9XwmDY4F2xAYV1quxGu4M4xtX3h
DGOyLO/KXSF9GdzMpo2e1PHboqYU4V+eC4tpJlnrbIdm/8wIH0O8H+vDLG8gV7UF5YXkXvOIkfgR
SvDLWus/aXNNYBh+VHiL/hTU2pmlivNeUb7BPgFJLH8IRzZ72d7CiXqnl/uxmpCLdCy9VMRZ0SZX
+hQsPgn7+sLVQ2chTVRM2JG6GEQMe0AHMtatH+ZPBqpLep2KcE3uS8BurqhRV5hzQmEpY+YDR26x
XHmGa4o5pUNlWckl5Xmzy2mf43BnQ3YbjpUu0MKZbLpS3024F0N37qq9bkW9iRJiB3Sp6Jv1Uebb
GUf/ErZaxQDT9R+9hXM0OQY0y4XpYWDVXJoQmynK3vFzmHFbfMWdrSZyBv3BrvNpv2nrD3aP0anw
u6XUuMDACUp/OtiSZkmx4u+tfASpTBEMnVbuuqwvgYBo4q0myzXSY3HVCJlxnwjAKUZ8LWnmYe1P
a129CGN2GEk0zOVS9zFTRuxMEwKab0mONNZ+890botM4ZpcushbFF5hvP27dJridkQRwAMWWMTpx
Tz1gNFlUOeionItNAL2Q854vQk9kCYI9HcUn2Dyf5wvc4wg40WocXhlQulMp2U51PLWjFGCBfBhI
Hj43rtCcok0KOfTqdWEUjo5lXLgfaWPBfuXyAi6TOFFqKHZqYG5UNPpbXaTUOBsUeyrW6n5gFAOq
i0aImi6W1Hpj/d2PBiSxqlkvnRVU+LE2L8YB2PF4sp4vDl5YU0fsFY1PGUC77lMcI9xM5Yro62Is
oCKUQSIiHWZ452nKPe65G49W599xNBuZF4ggkYG6VW4Pq27gxLYEr8S4gIAUfUwrLUvsWy9nnE9U
vVJHxJ3omrs9y27xT/3yUZMOiniueJNRR8JOd2+1dNN3mafnO6UZ1z8McVx+WsKhcqhp961wOjwN
cO9rdj56KAbOuwXLgb9GctlQ7yWTa3fgP+7eGa5m+2FgsrEyHRf9mxG0bcJBjgAeHRZAKLBTDW51
wI/KQ2/ip2xc9pJRQ4CyccIN/drs+3a+CxSoVC5ZRqxA62DJhixPvWeUKQulOGezT0mx1uiEqYvl
x3W4JaWjz9vEd5tNzT9Ly94Xy/9Xp1yJjJHxVF+2LxKzTIzj95Mqbr5+BJXC1xK3tD5s0bq7ah12
C6AIJvB6GrU+/rEa/tSuYA7OnmVl5OTbUEBAiXLB50f3C1Ck3Ly68cY5cSiH4UTcXItll/QKH8X5
gv1W64tDYfIO0gDoQpOoONW09yKf6oh5GPVFWPfphETv4a3Nwajgz2CsOszp3dj0H16GYyOrTIYG
HQ42roElhg8ezSOTN0qEMMgmJlNJekZ7Krs39GuoTMWuW6zDsKAkmsx9UwbC8X9LpV8svPcBhSId
zOw8d/4tpTzMNLGMQkqyTts7UgstPs2XJxDUlrm57rIF33JXdbu68pJ5MHYNs04omK51UiyPlKCg
WUwSJFZhOTFYFMZFy73J9SvUPQu5gRs/Szcnf8frjxb+DC5pFC6lE8LlNQSes/Oeecw56CHOhy5G
K9y8TRc6Y/tQF9XNmDvredBmgsMZHgcLT1bTanFVs61WA5Mx/C7aYZwnxF2nxY1ibnsEN6xnxSiO
jdFez7M4scc9jvk8Cga8cdw8Eob/5Q3eaOoKzpgZ0gOJ/2eXXikIIxhkFmDKDR1nOAqL4Z5d3gjL
GpArBhWINYKrtCMa5tok0xtrShMzQ4Jylyom6cZl3OrfNbyrfP6oF60pf3PDvEArmOEJr3qc4a1z
BvfYTCwCKnQLhsMQVIvIzdrbXJVGWPcYFUbaQCOFmWBnTOb9mt4uKbTEIp8JDOkljUHA0xIPTwdO
BXkgOSHjRmVfAhNWrREXNSbusMhVH6a1WjvRcEoTVyHFZyZV+gND/36IM0+jY9tGaB0Nk6kHVrUd
0Xs2zhYSJDbp2JdqOFES+zjIim6SAOhnTplYZjLzx5r+YcJ2bH0x7AxfyiOBZ95l57J5C7KtjjLt
duqFLqmViw6/WempB3umb0FhdQL/OXINsQ746Z9MaoiJQnMmcqn+YE/gGA6PCaKQmqrr0vNe+1wM
V2N8DpYsHofg+wqsnqqdvmA4VLq1JDhYyRxvlOimItELlIq8GdCD2vmkacHMGXkaQTAHnK4MVFY1
8/PgVnCn4LTwsqjgRrD+m5P2sjF7dKaFiQTQjQrmkN/SnRmQGoPcK7h+cCfBh+syxQ6rCgcaTvfX
Slb0ZiN8XZvV6PrJsAT5zZ0Gay9zAiYa6NAcdPO95qWCIfzRyKZfZ+2wWV0FX0dcrUdG+0uR32OW
KmhR9EsvLeHkzd6CSJFd+O94kwYAXiCAjlHZ9C88jhvcGqScFoY125WLqWL49uT66af3o8u9a6DZ
PG62+2bIApRA5rqtAMraZRFNKy/kO4y96BkDCG4WFNYjqBTaCEyKjxV2MRdL/kmQ4xDruO6bFjSN
CHSU7kLlSeVNnGFSBtF1Sl8zuJezpnWfFFJQ2M61FbGcEyAbKaMpwe+AXNMsr5osDnR6DbtNYXdI
hT2eOjdPw4ExNgWmOBICq4mLI35Km0at7HmVKEHa9uq5oowlttqexBw7upk4Y+cAZIUa3xq0BgrF
vuJWgPQwAT1KDztHrTlwaOqCk269FzPFIj0R04M1tLw7Vv0PozXclKr4QYd78THoT5j1bj2tu++V
98E17w/OLU4eBn+ROW2EDBUl5kU17RBAiQdo/WudGy9jjvFzsqGzitp59IuSMWspb3GLFZFBXROX
HSRfUyE+OYi1piX3ATbxK8V2ivgA533pTk8FY6EDcGR6vpxfzzWjvHHONKl/N4IqXZMRNRcE4jkG
OjTm6C/+8sNJ4UMPudrjiDBpLJLG39BN+Y0o6oubIj96ONvwjantQQ/Ebvgfxs6suXFjy9Z/pcPv
OBdIzBHt80ASnEVR8/CCkKpUmOcZv76/hH372uVu+0b06XCVVBJJAJk7917rWyd6H85tmUbXsKdz
5kSgTlUneSUqetr0WQbmXvnQfXj/rcteFqdyXJvk1zAmws8K8wsmiR+RoDtjYgn96B22QBO0YY74
2RuUgSzA0t0FJkok8uEvVZQ9jbNaHTqK28FSvhMKlK3x67fkMcV0BKLyfah0/UQ3mvar6tyC+zBP
OSwdJR6tvWEcoJn2aB4ZVfai709Bk+/UOQShSLu3iHUANCDBsAXfR0SSkF7WxzvUMawg8E22ZWzd
gjvAbC890KREt7d6194OCJA2OJGeWkwNTPxRWKkSboxWwmPVirdtbT0uP0CY3YXevLsBjjOdwpqX
wXBwa/v6cMBKXHpzS0JCiOvMUyhuZ8e3LhJCUKQNQjnHiTbCZDqbRQryppYub9712Jl4aUXFbtuM
xiVJGnHn+uLQZ12yEwwht6OYku1svSS2AU9TUwhbIwwPlT9aDocum49Ky4LeGo0Z51jZA7Ibcm8K
20OtsembnG5KSdhFwBkpd9SGmBpW0qzOCbEsaBPZ+kswCbJQowkNHWc2poi1h9Y/xi8xz5sy8ncL
ZbNUsnht86Moo9nbRwhNa19NjA0JneFKaERE0W+mI5Y8mJlqeCm0tPXU68gZ2uIM5fzc6qPyWHwo
iII9VED+ccFLJtUlCVNnP4XDQ0gXZSdm295aNWSNKFLFAZXoTUyEGWXYDHOgagnx8RHSQA61me6y
C7lVTSXfjAgZ85HKC7B7oOJkS2zMSTEasTJSD0Ji6+dIR3nVssj5eYj2f3RdsK4V+aLM/PAvrKR0
bGXi7TmQs656dke+YAuRBxkk8NJSUPyHcxztfJ/AVgLMsm1V1NCN4v5cqArplYJmXtlYTBJKZW8O
FitEMcyeIeL8MXSVtatd63bg2W7cd6Jg4Q/HwbOb1zqOYO2tn3p161TlcwfY/IJLme6PY18T2vPI
FW8IXhofMHvTPIV3FlBiPBu287Bw0SvT+QG+IV8LprwBHflzJwSmRqgg/Uiq3xhwWTXSCrmhaSjF
wfeE869M99bZ67hdWthunj8gzZ80n92ccvYVEPkh1erLNIIMRmBKCT1z5kg0g/FhWMfvUZrd5EQy
QrKqnJMTIBdx9XKf6pr1MjThmpad/2Uk46sSc5K09DtDR1aiYqNeTbUmbl2Rf2WSEE3XFPn/mHWX
GntCJG3YdPzNvZ2Z921E7EZFB1+jMjjaUvrIHqbdomcyUW2Erle28xnWd/bMK1Mv9Pp2QoCXnB3n
tWZES6W+Yt7HXAsZzqkoKAL7RH/OO9tYk1sb8JBxESl2WlKI8C6IK5EQzTXDlroRnd94Yea05Nq2
/oqOYXHKg2CLSLWkMzgI5vnGozUYBJCipUUm1p0VfcAkMSjb3Anp+nVO7OnFPQ6F/pkKEpqeXeM2
sPLzIBhMVwjCjZKmUPcE4MS4VXtiLyNOi8FovFYdk9MSzuSqzGx3w/E7e54J2rJNv7iPkMA1Yanu
KhGluyrulecwExsXpj5JYPClVWaO+GGY8tHAUfZ46p2HOeFU37WyBrJdWAqlbZw0RAoTJ8FvirQO
2GHG1KhRL62bRbdhgd6kL9gchqEI9pnMEks7I9/4jGVIZFbutUDpbxT8e7tgjNKNm58TGxG4zx57
TuBeIRjlJDz4Zu8VQY7CXRHZRujVvT2Ll7lJLlpepdt+rICJyafUxf581WJ0cMOPlCY22Y/aKdC+
HPCmpwY139yhe7QJud2kJg48lq76EMEjoDX5pruFfiQjguTj1nnNUGWXGhNNNc+qrZ8ZX2U+Vle7
7XH9EdbukX/Y0rYyx/suppLuT4NL37RM1fhKEwaneLLSaj8+0o0a9yYpGr5qxfcIQc6a2xK9G9CO
MOP+cdKNU8JJZjfWTExhw61FoGjPOL26fQrgwLAGdYdIeq8uHBVCbQzGKmg6stnzp+mjQsB+gz++
2Ks9SdlhzCC/r9W3yMDyL7uJptknd0lhi5UI1exst3PK0SJqt04SJAcB/4o6yM9JCmX3jeOov3E5
ipWKq+wYAXE4NRhcNWp/6h2UpS0nH00oeyJiw71AJF831sYpzXhHFIHwdKlk59HbYm5ASBc45Xmh
edZm3G0dayTIIkgRpGu+Tk1VhmcQUIdyLt/y/nnop+gaZD0p1xCN0MKgU6V8Bp3Qv/AwJDXcjIzJ
zBBJFKC8ueKoQXhV+NpDooRbsDfHuK3KE0/f3qq7+tAYzAZM31WuIxNAgpKm4NbtWEFyY3zTk/4W
HO+RcxGo/RaGudKaDg/RDTqpZl/QkjzRgH+Pk5i7IMoMpAnSepa8176iM+7mfsK3Qv/XLT5tVXsC
RsfjmqWv9dSYRxDxtOCsG0urhhtUI6NHFjfdtxZFOEuLflWS/E0V7OQT2RznmT17b05RsIvb/kL3
LznnzlRsI1ccJ6Oyz3mBANymt9iFUX1SBiCnyDcJ0suoPnQrekjIZD1Ug4badMzzW/XTmglQoYc3
nYORCREtKcZsCg6OUvThQ10zYdaj4c4wlORow2E6ZiZTLr2h32jkqYIwAONU7Fc0EvueCqM79zMy
hnAcgpsOqsPO7XC8UnyvANl0IPRJb3O3oU/b3lXfCcRjolEl4zX2nUOOzf45T7BR4gCQ2x6umr6M
nzK9nbwlJqNJmffoRCdLuD1Op6lvb2g5hOssLM8hs4CVRcNjlWPlTJqBAqGw8v2sz+UpzpxvI0XT
Bgw1phY3djeDS9YHgNtyg9QeGL/FMQ6W77e2x9UICcZr1C75GOLnmBIL21WkrQH4fjY6vNku9A1v
ogmL7iSkOtfjOwKBsClytuNRAkBCAOEzrvNVN9r07WLjarrNeOkk5q0MC5R4FOs259punmKGv86I
AoXuqzPRoicXqj9mT11aKF+FEh2jOv7huqKjIFEQmWbt8KZM3GZ+ekwcWCld89JU6UiCDiMP2DFf
KrYKpiQ2ZceUBRsF3x5PBaXwNCFNLx5sRTHvImukRyL4hJiR4kXqecSdd9EC3tYSok8NBzW4W9OZ
i+JH0xj7W4N3YFX9LVfvMahpFGlth+yRAMVGMy81q/oKiMwnSrjNhCHz3WDDbgLrkym39qRMzWfI
Xos37CXEvvAyjsljX5Xu0USAhrugY45uO68M6zdThqYIzv38Osj/mkqNo4fvd0fSlCH3W7OK1Y9/
hKSV5VShaFMxcnxXON/0M+7dfHCSS9D0n1E6UxhPiut1tDtPRgFLG6YJWZqReEeEc0iV4jimw/QK
9M2jgTvTCooTmA0PoXBR5ptJcyhcxrdFuQ/8Mjurgq68ZoMliwJwvGVv3hQ0Lu9mxm9nFbSMRaOm
o5EY5EwMZaPRYsftwF7VhlSbm9SB8/gtVRIT0SazU6WU7ULTPZYKQdskWmer6Aggl12yAas3U9yt
Qo1wANF2rxzGQ1SxOpC3qSoPwCVf/TxNjvh6il3VNMUWxduZUz7vOsu0rSCPa2XbJf13hjRK/hyZ
ZUAUFIsM8wGcYGH7EgezdtagjUdUNkVaZJwkDY77ZUX6NzlHKq2JTnEOcTW4Jx2cOaYS4lzC4L5o
TOuxQ9aEWCsnByafAAi4BLt2+kemWPYxRjKdWZHCR1jcZH7/0Po+lFifJ7btBuIwjPx91nLHwx9L
4CU0DAS3U50pR4WEJdSmts2n0JSXdNoZFCx3mcblsA04ljEA+Zy2zD7KabAGsXozzgwduJT2Rk9q
tG2a+ZmLDonKRDeOqI2VqhXYySMH066dPCoVPXPOnugDy1eXZLpdyGatRhBsFQCs28xhyIVDF71g
eMwT/Rv3BfNc2v6xMKZN2+SemYT2uuleHAN3KeAmugy8EmLG4Uk4XfjDoZBQa98kmfe7ADJBfGeS
7aH8gweKiPNyGyTIuoPsZSweO2iEu8yanjiuKVsT09ZmYIKyhvyOzxfg/XYapOClqWQxRbhxEJbe
gN4dngvqcOOiT820nwvxDm8Z+4twr2wvtGGcutsFLbfbqI028vikOtnNm43j7uKIicZsNh0j5Iiy
Co7XlakgaaBOgga4VVU1Ql0CM9EOpzdliB6cSaotWoLZIxqpmYGsIwssT7ey9Niy2an1DNxrgDq+
bOmpzUC0U8GhtP5+VpcjE2UhSoFnZ+AmCuw85iaTmbcWnbJQ43YdaI/spqz5HBzwEvQ3j45WPOo+
KWBqD9GWfjyddDV4sRyOU/DcskeHCoVOnuS7NJPw91GmNyeic8W9WqDe6FocziF6B47UrFEFU5Ro
aozzZMa0SjEIjJwWNmMMBwc4wHLZ6k5lcqIUD1XBY8Kjm3AyBsxuxQqPNPKpUxEPWx3Q/v2k8tkR
xB1dI4RReN/WOtHg65oLvyaqa35Qogk/YbilDdUjGryM6mSc4xJ9BNLU8ILujlGFSq7eMIeKF2rO
LclDUkZn10+Vqa/sxH8K6/rCOuQaiLebiEN+yClmXVoKglbTt2gWE6iGxwPZNZZ3l2OTq5/KlFAK
5KvxiHpKjwtvak1l4yPk2plzY52bNDn0pMMoVa/f1WRJrcvpOFmx/a1HDWbW70wHp+8Z7mpJqgDH
RKlL7dSSuOHDDwnD7KwlSr+t6peoytobnzBAkpV8NhqLAX+qo8Iqktq6LyR+eRItWCmMZGT1hvd2
giGUJJfoDMPC1V77ts2vahkm+3TUainHvHaERDwMNkTCeUSzVNGlvKmjk6PPHpxftN+yjhHWkVwS
7dMZGD4p/EK0fspdK5ePWNWqSxUPzYuNOApk52Re+5AbRWnB54rmPokCRssAydZ+mAVXJciOSpy+
5kNKqr0vjnUKDEcdgzstp2lSmi60YaIs5UHl70FIf010Q86u2SqRMIIzs7aEo/0BUoS2NLJtDJxr
Jnk0f5j3B7lLsRR6AMyKI0fRZEe2AwsBAgdC53W/wJRQT8O+1ax9SNyY17sv06xSRaK7LIWzqzs4
k0E0aczejIsNGno1yLQJ9q9NS+V9LhFheG3TsNNW2fAP78j5S1SLjZDI0h0Bh8Z1Vftn2F3SuRpB
0Jhx1ZoEe/tWcXGSMOg0AH6sk9Gmecr2fVDILkuVfMtSHe14a5VrxkCy1OrikgLi554YY+NGi9GE
+hFNhqijh980MLfzWX9Cw6IfEdtBGVEIcw8yYd4GfS+TCIsXuN8NJgr+n2IwftczVoEpNvIzOYJH
59CaenHXZEF5zHTuAwJkshNzuHcHceWRkwkTmAqcCunjNG6h0AeTdVtn+Id1JGebzDaCm1AZwcGq
4GCqTP3sjXREr4pENAXhuI94lUcxidPyrZb+3qROc2gqPLsMR+/qZBovSJ2ZWheudZ3xm5iI+M9Z
gPpKAzlNDorXcho5ZWah3djN7HjwzqI14R/qrcl8ausYOVlojjhUE1TBqUNJ/Pf3pf4XZidXERaf
ISAW6jIS98+ErpKeT0yLMloDPbu2eu3sA5myh4XkrAS4InwyQc/CyXcgtNptG/Lo55ouqYr4xw0V
yg97RtGjvU9JC4AN6Yyso8m+w/d/8QnBCCJyaWmckYI2h5AJh7chNx7xcPXbqKvDzWh0DxVrRq3D
K7X0FuV/A+evQZ1nzFl7q4phB4fQ+ae0k//p9nVsEo9UU4XqZv50+1rNZMRwTOXFxiNPaVPs5rLq
SHqZdHZwltk5pLdqpwYF6ODS+TY5Hv/Dp+9KmNOfoTsm8DIykg3NEmQe/YQJxzapDlYwoHirExaf
QAE6i/oIiK/6JPVMKF/Pddqd7bFWXwiff8ZxgUJtHL9wjT/jDHffMjv8NorS2kmXHfTrCoP1AAjw
gNqwWrWzwJ5GdxtheLYGFwUlSqEAn5XuORLFhzXjrbUNciAHiOIGOVR4O7GflmjesJTTF5eFX+Oe
2PcQTfjkC8YDuIG8/zFwhvcoeWHN0rvJDYx/KAEpwLrmgkJo1Vgx7pAhAls2etU0DQfdx7DSodKa
sWNuzIpcJtPFCqhV9BwEHToOYtYaN/pTGr1NAVpaA8vnOolx5rSu8eKExCQl/LWvSg89g7R2phFl
FsqHvIgFWUyrjvp8hb6spAWJFX7CUj5jE0xYBYjeuQ8oH0GmwOSd1VsaeAyMQ+bRmMDxupr7uoGT
2WkcjRgX+4XKScAxdDq3Typaqok34GURYa1dFiIM8gGm5Zbr9b3SbMDByHDXD6TPsdfUdGdCd3jt
TEKeIPDTry9dT42sR9zeSIYgvUQyrLlpsnXSTMG2ldV8EJRnhK1nTGH3mQbmvAkISgUP92o6OIDk
ykK13UKqQjXYUg06rPedg5ATSVANAO9oJ/jtrZE+fOyAqhDZZynUqzxQJ6JzwPegL/INe+RW6DG1
K9ZxFvk1rp2Jsc+wN2frQ60h+gR9eTvYBN3W+bOhVm+RguNuHKAI66j8g26I1sLk9wpcPMh2y1sB
nWPmJNzgYoBek6/hzD40o4Z2TiDQHbVLlWUjys6QcHb6yZ3NR2tNO9JAyi3eJGSMkFxHAuuRmFQM
kDv6tAPRQ/g1IPUUWVjvGLCipiblgT2mdW6L+Mmsy2yXdURE0Xr0shalclfx2hy3mO85is33joEf
d0rj+AiaGW1k+JjDRd+XJSqtUlH9UyW4niPdpy26i4KMb3+E4yigCkXJbg5694TPVLkIgTPbGIpD
abnZTeDP2U0f38WlsI/c9OqpLXQAEJpOnWol3J7tSE8jj2i+pGHC1MUU4mBqIri4Ibd9YpSvsQbm
YShohXbmWi6jLpsUUFCLq8rxOy2QXJWG1H4BapVWO8q8AZNc7N6WHCdvw95+KBo0AP5kIbuWago1
sRi5pc2tayAUiBDFeLlu5KcoMB51bQhvRZj96KfMOTgphVnQ5rctqX50IMO1OYlL0oXlLlYs4Cxm
mO80DVFEBBThgI1WurOReLvAYS2fTIocxQXztpspVeE8M5rcMpq0PEfvv2PjR3aT00wiCkQQ2PjV
Zz1il84At280lrN1EBloOVknJMdb/UqMU3/KARhAIMBu0HGC0CJaKmQO3DcOrYoxtM5CSLMVSqy1
lYn3oTP1G6AjT8qQOsc8SpF6BaC1stCoD2gv23I8kAIvbwWKiraf2r3jUAohnAnImc3fR6smHAjF
HowEGj7Z7EfXvGb65ke6dsaN7pidxezRACqfZT+aTo8OUaqUa8dvr7HOeQxFBgc0a37ECl+fclTA
mCvH/i0utja6o9Tvp2vpW8i5YxOjYNrGp2hop1XSVeOd6gRei3DiAUhGV8fpDbvDE4TF5tpU8/0M
k4gVsT0oxcxZGJOJdJ3zCTp+dhP15Rt1BRjRyEw3tho81G38PhcFHEf9XZfjMfq1uBrCcpPHFhds
iIEkRDWJRL2W0iSiDbxAIctkvClLapaEpLWRiadnNw4QwKp4aSutuYPRdppqbt/cCuNNPNK5JSEn
X3djnhyigtktykVA2opJN6pgW1EhkuzmifzC3sKRhgI/fMFw7dkmSHJ11N19U9I770uAT7kVv+RW
pntKZXNHw5KIYvQagD5DLxf0u5UBVWReOdljJePIZav17/dfucf/ZffVDY5DLmI3U9f/XPwMrTMR
LNzHiLjBmDQkTwKwTgc8IbW2x7Z0Z0WUQMvv/D9/Solq/v2f/PlbUU7MGcP2pz/++7HI+L//lP/m
v7/nz//i37uv4vKRfTV/+0030be6aIof7c/f9aefzG///dVtPtqPP/3By9uone66r3q6B++Utsur
IO1Kfuf/7xf/42v5KY9T+fXrL9+KLm/lTwuiIv/l9y8dvv/6i4x6/O/0Ufnjf/+afJe//uI1bZFH
Hz//g6+Ppv31F+H8ixqJfDAJJzQ11+Q6DV/LV7R/Ub8xaDI5VBFoIWOq8qJuw19/Md1/WUQrOLZD
5BNscMnJbYpu+ZL9L1OzNP6Bvfw0vvR/3/f1t9vjtwv2v6R+/VTDqaotdCok2MAyG078fBCameii
xw80uuzTeAUx4+7Knk6eimx6iTpCGrWbmtFB2Oh8Ndb4ZNTOSzhTXbmsKpRS5i3QDZLNbMKAkX1A
MJCtDMUaWAaxSDI9xMRpIHqyeOq6iLyTOT37cEwYLypgU314Rn/49H9/k/+Rd9m1iPKWTHH757Ru
3pWOtI68LA2kBR/WT+ENg91Ww9hVKk+9+izKfgK4xN6G3QkPGGP8tak0/dn13aNBXRHpM0MT7W02
iXjvA/IzqvyHVWi75VsrRbUQ1kQPsM7RTiTYpvvBND1R0oCOA8psJxM3E9KSdelqnjOG0EXLStkG
RTnSzpVU214Ltrbo0KWGIYjS1DzS6aH8CmD4LD/WrBCKVmCRttXI7s3ArNwXfbpaRv52wXjfzEvb
A+WEyGURClo16nl/3RN7tBN6j768GtS9KspHH67lNg+ADLKbfkZRkG6shrQmnBjNzowjayWq+iHV
Q5jlEWj7dZPb9y4mmUM1ml9olCKPMRNFgJQbwMNGVIdTl4+b1zrJyUiH3NVApkSzBf2FHEzglv4i
EeZNIt12NcSbKUUQkELKXWG2A/8Tn50cWmZVZi/Ch3BsorlkvUTniKFHl3EO6JebTd2U5WYq00sx
u82xSdjvY1Z81Gj1c/+RD5ZPh9E5YZWvtoHW0qVDNprMpLEvH9vUnN3JVmAYcQcGYLdXos6sTVkz
Dw6Ltl9rCtXYGE8DugmdCSY9X3VW3sOJhbzK7a/lMsQd/5pQW3cHuRN1XtmfsFrd1TynZOPZkn0c
0QmQ1ymmo+r5SeE101wfUkO5z/P+0++dYJNF1bxdPsI4qIPDnDUAsXT/aIV1eUrrBIEEkwQ1JTHX
7b8t7Ug7528b8VIEWA3UhrRFs+LDQ4BzgHD3TW8Ub1GNjAU2hmmglWliLF8zsiqPhvwMW6pfLx+z
Jxqm9WaZJ8dqZm4MTf+2XD9HxJ8W/5tMHgS3o3WZSLU8/VQN9fVW1Ea5roZiQ5ov6qUKIxz0zacM
RSyaNPRFDaQF1gn3CCjsqM3Vt8gKHgndQkhCLEXfEki7/CDbZZyjdtsUWMU2LZVpqzbhsxgddK6k
PHphj6zRhkd0qhH20ol5tOL2uNzLTMPZ8C9uj6s6GPidDOs4n+hcwuXxZZttOAnwDLfWPtAEbD5/
4M2Ulc7DptByrRxu2Zzf7gbY1nX/bMfO9+WWaAvnMGjd7/8+FrOz+ywySk9DYqTJGe/XpcZXOznJ
p0ELIlqqfLuPxnBtr7aQvS73atNE3ux01//3PcvdG5OYsEFqAoIq4IFfLr4T+UhwBTRd65DIr4PK
RI/FRC5L6USgRTCokdNrlLOito0L/qmjbbJkjlsa7zIKkVHNuX9aLv3yxpf/SkvQX+hWkIFH7s2y
GPnyM1gA6cuvXt7Z8m01gJt10vvrQefUNg7UpCqipTtC2cHdqIiRKvN+lgq5LBYbS63l5DRoV11J
9bN8+/KjAVPjkkgBFqE9fYS0idtvhSSN01cMsygNsu+0XR47iYWF8PqwaBNs+Sb0EvsArg06NfKP
KkvzipiFYcOprN/Zxm551aGiXgKT4Y607pbwVZneA0ZKGufT1+KXib0TMehT0E6+tzzTFpa2KRjo
74Q4nvAaorcIUnSCqE+UzvIYS2MfqymHReVu2etMnvJoN1mq9OQVBxw2zK4jRnKZhceC7AZjy8YE
ydLitFsWu+VqF2pLIl0KdpG7MTVz6yYJTo3CXIM24aYHk0DIKUuG7drnLnaulVw6dLf/QKR4n+L2
dH1AaFxZQz7NaZc86fP0GOXctVlbNi9ISUj8CMhTCBJGXBFAttm1tXOG8KDEXjiVt0nBihI3p1w+
iUI+qg4Sx/Py8rS6ObRB8COydMY1gtELWGueleHZip7iqvRZEWJC5VysfhKez7kq4UaYIaEEVUUw
1gyXidBXlpNea8Z1pcyAXx0VP23jrEfMYJtlM/f7lvy2uXqBl+vsbBy3mPwYbqU8nmaGWnhSIug+
8s0rJcwfG3msXHjLdIj3EvSxPKIT3slVx4B7rYUF6xCrVtz7j6P8a6tiumcVx4a7a9EG5jQp+dTY
GpFBQHeqxmuphnDwDeOmluvvaNvOrhHzNWsUVKGddclr7rSyI33VIv79Ph8i8EIzxxK2qlqnYUqs
3X55MpaNa+gxN3VoTuTIX/7ecS7pRMtN1alC8FybCUni1rZYDARP7da3tJuZvo1H4wt2Mko4jV5x
X1XjpawiAjcBUE1y5rXIJj+IYiCrBh0Ss7fscxYTqCU5aef0jMWXDW7dMY8/1FVHJEP2kNlOtI/r
aNjYFqPUSeGyt7j6cSIwjynVRlxD84bnt+LRQO4ORr4/NFaIrtTOeWQw/clLXFpZfCB0y6arVJDg
7EpVsGE9LpVZgc5uLzSeDvmtduPaq7jK7mkVaUf6Uxu1sl+Yrs7H5e5Kq4lWxeCp1QsNpGE/dQqs
PWfcQ+7yQDnt9Rj/WN27KJe1H8vypBiuxnicdtaAi5MlCeYS1aIKxqRuhtrTS9x9o6ua6wxjylZJ
2ru6x9lXCq6RvAbKI77PylN11C+zg9yGOOlUbqe9DgnAbd5DjR1Fi83hMEY2LcCWqoNG2LjuObt0
chNsDMKaKsyyp4Y1H1ISM2R7PGkZanW8VqD+nOxeBUCZjNbL8kEUFv5AnNdPy95HxgzIyoLY2P6a
lzTAcBXlnm904cMA3MlbPsncF3TQUE6RZ5xAqFDbdRuoJuLE8RWBCl71ap+opiSKuI/c6s1OK1G8
kZVkcPkQ6WIJ9iJ6YiuDKSgYNu5Bu+FuINSd6a77yBLfer8FjvKnIKbS6oJpbYaBvlRhuCwfmfPP
26Qi/jQMbXJZZPAwMtd6U2tmvJILdV++J2Pg0O3kYVsewuW/wpBGj+1yXl3ezDDwrIoh3TMiZ6m1
wCvizlg7sZ6ivJMT60HvmIM4dARj9Woj/TxNK4JpHpdd0LZZHCNw0UHzEFk3qcEysGhWiiIiuDCq
oPCDWcxrmwrcmVDN0GrzE5hXy69Z9s9BrjWu3NqL4qimBMOaWJqZaTASKqodgbcTUge+bCZYQHK/
xz4sHpphulRO/UnzBcwM95epDF5QgQJLjHtV72dGHVa7jSdtDw2M0n6oDwaAG3qh0Q+AnOApaL/I
j1vEDp2OOLoJZtbm5a7o5GcwdNaPIXGnzfJXy1Ji5t1Lpdf3zcxuTlqGwk0+Xivj+xSOmBHli6xC
/aMl3bQBWgvghNVqyW9a1h7mezU7kHoK5aJefgvIvQDGxfawBFqo7MSdIRtWcpNYFv2ayVvZ03Oj
Qc23yqJbMXkk/ILxp9NmJ2DsMo5zfnMihDpKQTxHWXAAqnCSYVA4TrPz2AQAgvOIvervD1yC4+gf
exEqpy3BfNmwdU2zHIzmf+5FIElCYV7XeFRlDbXcyNXoPASOj89FMV7CiZzASaj+juY2jA4NHJaF
cBFo8cEtAtKajPBNMYjLjlXzx1yJF4sO8SZrDEKVg3wfqPVtbcMt/fvXrf8U8cLrJnjF5VULQxfY
rn+Om8mZWCeDhs+2M05lhqqFdmoSWnQ1ufBb0AjHBIvqOtBPSz1fhh1QTZ6+pu3yVUmewA5hprsb
QL2tTBXJvaLcCJta3zeHbM9JaNWA98I1wDxR6avNIvnXWwRgAq5PEiH7w7m4cd3vPfvNDvf721IW
z2HzD2Ge4qdhmXyvxP4wvXXo1lrC+Cmz0eWsQipKDvZ24jELpeBKCTjT5bIAVpgS7cYQUDm8Ak7w
qHqWo61JnxHDn3Jd6p2E1BfSYLB15MS9eplDVRvUNWbonC1gLPbLlafdeqB6XKNBTeEjWicLz+g/
vJufc3N+ezemZtoGGAfDkg2SPwavWzlV7zxHEJnzTRuZP3CdTGsNccUcoGQJhuCq1QgT1QZRX1H0
aNrlM1liOcJ0b4PYSG8jdXjKlP73p2x5toFhDHvLrbZtKt6mNNw4ajZR7gWEQSCmiRt8DwxPk72G
OoSJjbtrJ70ghpt9nw+1QzqxqoxdH377hxtVPkB/aPbJt2vagsk76UgELhuyjfOHCfzgDEx8zSry
BgOPkGb3GyW71Se5TWTdqWhoJtRR6RWxf8kmJutlTX0hNOZAy3a4FHByiVsuReYMW9tmGGHC9aRg
QSxNE3eF9wfBAoXBXPnayqDZqde02t0Ieairr5YFhkbShJW2eRDM4gZH/Pj796n95X1qvEPNNGh6
uQgOnJ9u0qFVyQcXibVZtihnAroT9myQE7vySlfJWBc9R8oQK4x2nNzkYSBoG3MpSC8tVZ7//tUg
cvj5Y+flCIKJTRudNLfaTwPmIVJtNwDBt3Et7Tu0y3BHU5+TRilraH9AyDkwi/S0EaNNUoUk0ZTT
RFYvmiNkL1dX1dKj7muXGXHeZmrVYN84U8u+Nx58g1Z/aPAP++ZmWTbJFXlvYkrgXHXPHFOpnuQy
z8nTAYr9W3nUV3AFKuxd1S6eeG7L0pk8+AGr5WyxVHuKTyfH9rs7w8UesxzcEJnsVDMQG6Ei+ZoZ
/C0/eXn8JdjYQVpQ+8EmkG29IDbRy1YjpBbT+SDno2Vu0m+tkXySSh6BZb0ex4nCjPJHk4/3PDmn
3866re5RkH0u+3ghtxlNULvXvrMHSspx3mKr6qGDB8HL8rzU8NgoIhvKEo3YeoBKrKzzsPPryD8u
PUZ1Jh7bcM7LB7Q0GUQf3fsF9QgRgiuCd3UvJuJjxYwEnKIwoOW4j6mieqNO3UHPRx72e4nL5pUQ
toSmhMeAofVwA+ZoO0+opw0ONqgTn5eD2NLXyXvjgsuXGV5GX2f0eUSKIfoKEuvcGuabbobEv9v0
SgEpHtLQFdsyw3AJ6brdJQUgyEAUW8R4T4G1Gwyu5FICY7j3cA+g+yNTCG2odq6zCKYeLI3c2Qpr
Su4Hfthq0V7M4NZJ+GUmLFtLwop/GFq3UcmtGmrzGKZGuCENr/V8+Z4ClFGxzlDQIYUGdq/1CJj5
MRBUgPJqUXCTt8GV3qD2bDZ22o7XBgnPblJQuEzhuQAanfbAg/pmBOLJeQB7U0MJfjUJ8vI0rElb
MIfrAbGlVpLAIveAVMrwixAqjMhqlamw9bzsJdaIfama4+/LkpvYpAVWSvVb8aRJjPRXJoeijY5K
tYvYOBs7phZUq7tAiR5tBkQrPQN6MuLTRB063QdImY8apIOKgRCBNEj2AcgdoH6z/iqc1/6LsPNa
jhvJuu4TIQIJj9syKEuySIpONwg5wnuPp/9WJidm/u75Y/piOqZbElUFk5nnnL3XHiVWXRBso3ap
CS9KsNJzU1+270ZSvvCyuQvxV7Y3elfrtzqgJRqmOWZT6vyqjttMi3Yda6tJjzEt46evvrWsP3N9
bU4sNBZWTm1eCObWUCXkBTguQv1Q1LontYE4TDprjuVbW55fbFk2sqoA9OrIQQX5wt9WecahBPqq
+irZnJz6JhxPQ9U8+3FmBaEZYVhr0wFLHWep3tLu0w5RuFrCNU/TT3VD/nNRhucpbs+p7XLXRPan
ANMLVnYSVxlWisJ4udSM8VWzQCvYmqUiyAGeXy3uEqjqUbR48lV+rfz2Oic8zLcpXU8Wlqgimm3w
SZoZqGwTaLp6xICwGahQSousS2oi9Q6XMgqiaigF/tPFRV2Oi6N/E01PHgB4wY21AEvByU8mq6pQ
Ug5MHHHroBb+C7XrKZdthCr1H+vKXnduSSBcV/sfahsYclaIIqEF2wM8smsI5PhfixNRYgetaDuc
EmgLiLjjx9k3o+qRiHNW/HJEtljcWhfTPY2Jcyk3So3aZKvhtljlnp15ONz82MzBRPk+UmUe0GSm
XzZHzlVf3Qc/7W8kD3yqNqMun9+BLT7yWp0zLIxkczyprz7JVSJpwvLopfZB6FFFnBvRJbKPOJmt
uGDs6X6O4c1L259K744o8A2w01E9tepkqN4YlFwMCiiQNg6OimDSxNGzHXFVhaBVJ++mleIUbOyf
+BDyf1D1CDl1+utRA1mRIHzRcDzP8Wl1/fWoYZaWnxslbEKl4y2tgyiwb4Ig5mGsnH/NTyy55Rh5
eI1RFk8kzambH1OHVy4xsVYe69dwz1JW0WavLJ39nIcZjCq/gUV6HZI7J+leR0PCkbv7hsL7Kldu
mRW7X7BLqNYRNt/wjO8Es6ngZAenWnOqF/WiEbtCwp6/lQUovTOy9ijGBzmxGNyRdnYJAAaP/17d
FRdUCuAS4ucaJCfqcrvyPgNkOoh5xqEqy7zSpGT1o30FNh+PgXsyJtSylvGmbEuqDUU2BVvnOu+E
qO6QnDwXRfcCEfJFFWQm5vp9w1r71SVWNdhMuwe2CFYHz8PGaQEiwf1y5xrx0a1JOTfHgQ6PdjCo
KHathZmA9rTcouTVsCbtPUq86WuI8u9fugh6roHqaPsQc1S2yVdPeIA7C8b4pG5H0li0oYgx36QH
XR6GKW/xattm//S/z0lCnsr+cjrlkXHl+uDYHISISf3rIyP8xcy7HF+FqTOpUhWukSfPbg/kl6pU
PTu5N34f9eWXNlhwOYb0MvF9qIx4O5KQZks75v8QCyf++/Rm6rpJH1m3BGo5629TQOJJ52l2R4C7
jJOwm2lonaxvFjQYKEHySZF3nePoNp+cIQCFCXnQMIbgH66O87dJvW4KUyfLVFgOM16PidlfL49P
0kWbrzSAW4HlqMiIsuq1nT7F78CaN4VslahTB8YxjuKdT4bTYMv5DPscxeUYZTgIbbGRsR/qVKR+
9zqLk2l4r5qHR8aKf2takwWLnX0v8IVvcp4P8RJm7r6D4G5MH+Qp0Jhd6Ce0UcjMrH5yBuOFwpWW
0l3k0FToXbIAFsRWiNbveylcgQV7GQtR30PhStJ+ucd5cUuQYlwQqBBfqB/HgSY+1EF7s9qJfRbh
8jJA8ANS4pNqhvJIdTbUG6s6v2lDEYzMZEusFOustGf508/F7WHy28vrXJgvXvRR2jB91aI6VmhR
qjJ9mrUyOk6tR2eaD0Zr87UfINOYlfkx03n5qlPd8pB3bEyTnCkLbQYfiZj8a2Ymep3KnqCDPFmQ
GdKVowT6RtKx/zXmHRZQDmy+Fm+qy7iY7XsxsSWYjR4IXf8jkbUJhkDpyZ84G4F0ITQGGmQYqNEa
ueFEtUJ0V2u4Ixkj7tWY6eOrtaFOom923H3kpQUWnbX06xWtx59LJX7I5gyt6j9adFRfW50A1djX
h3Uezayy2Cb2WugitnK/2ubqrYriI6q7SuedUq+dLHC7puWMJ0sHVbLpcs2bqksdLtEeA+RpGGhI
qb8tda6p1ZbwRY99v6/6KblXL6SagKqP3QEdTVtiyaeK4U3X4OOQK/3gRj/tBbOCPDjIMW3n+f+U
jfvfTSVhCuLIUU3Yuu3w/vz1tfFiP1pH7CW7SE41bCd9X7PvQmvflKvPlHdI3Vq1VagxM0DCf/Xt
1KeM1viPMdvXqu8wdJhoM9nv/31eGYGo0LRN3/736/53sbx82130HIZB2LJlEiD8148dluSIYvUy
d0yjqDbkQmN0NvW5U1/8NjrOLgyCr+mWPTwtvWxQyAfCkLUScddPxlCv+9gNv6k3pl7Hi2+HbfDV
UqU97BaSDyRXCTky7/3poSYlLySfQw1qmc/+U7fl/7PAozKi9WCYTDMsy/5bt6X3tXJwbOJy1Qgb
MjPZwsK54claA3tKXFqtLaYP2ZbvSvswzRz2emHdsrBlbCPnRdpivHQcuHb/+2qbf1NCc7WJMvMN
wePhWXTx5Nr7/zRG3LwCUwSIZheF1YvFXG1dePd9T03I0WauKzJ2Jv/pSKNH1ZtpyiAmk3oJ7sw6
sdCWFbk/PIzQRYVxyD9l/aQ2CNV+VVPM2u0eISaZewXQUEdB1TUXts5RkHSXDhHK9X9/N1oN/9UO
oeVDM4QuvGx0OX/vP0R5tAw4wOlPLrlzF6YtI75qwm0cIkUQy6cxUdi5jKR0f2cAxjz0ifvodFa9
k+T+tiTic35x3OoFjIl/AX3ZP7VIqnUi7aCjg55S/4im0UVPADh97oIqjb8XhHg+iGYn6na5NhZG
q/o656V91s/ERZOW4cB6bBz/l5YTrhqHzhPMqL4T84H89mVv3S3MpAIuFQq4hbdMFM4RM0uFCd18
Gtlt+cxhD9fIt7fIj9utpUUrOj6fFBZEm5EJ35yeBU+V136r7Dvm8UxPyc45ziG+p0WIb3p25wvE
sZ3WrsfenRCNyg65Tjayw8QdHGZ4rQY+gK+lNLka7bewx0fLKSOo2skF53B0rNwUT9wINGuxIWw0
6Qk8LgLFBvwPcEs+lb1sqch1RJ0Bc7qdle20TNvRDiNEEiKJrp2JbDm2hgue+bXwlkNP9zTxnxKr
PSdpDm4lZB9aH+Ai3fU00gRBdNAWJQIsIkM+kiaJ4XNl8YVTuCt8Ws1xXE8bI5q2qf7padq3NPIe
4mHvTjya5mgFbChRamnEAjC4rOJT2vMEkqOM7ggwa/9YgkhBxYADckbgyME4DrVruZgPXZIfk8Y/
ODsAjPRuIBin6XEB6Ftov/ri1BSQ29Bmf/caR4fhH5PPYr8zfA9it3xDOOHHu+XFzGrSB2GeYid/
7goD0yAsSP1thkYCVi7GBmBArrOxqrl37cX4ROl6r88odLr6Fs9o6T3Bi3jko250cUfAScOxvnR+
Q3C4M/WNQ3ZTIAqGmZm1uVvSOwJ8JrqT22Qw70NN35nRsHPnQF7HPHodezAhDm4bzvurV2wmMX66
U828+eoCuDBWgn+xMdOhOVpZiDYtSU4rotXKElzN8Sd/Y1v5PL4lXPsD4KYKnTtwLQ7tXgsDwr0S
I3i/9FzGYQyY8OHR045c4njvoqsKAa0hkz4JZ7lfe+ZpIscYCwxu07j+XQQDQiTDhcEVc3Tn0pEv
SAAY4zTrp00SuTa4P2Bq7sPq99gt29zKTks1EiTu31YiIubIYMRqT8+zBdE5IxrAFeOpNuJdRwKN
2xY4WuYHx+iPgJJeQ+Y8Or44PtbHkg1PNt82B7JVZTdk2ShR7dfFjt+1zqIZ5R2rCaPpahiHqEK8
DKyQkh7LW9HBPcQ8nooyyMCBzA4FvNHfN8w2ZhT6cTEFwsFZ4A3GQQd+OdnlUS/C9zxs6GKF05mZ
8N6QOaRgiLgMY3wEbrAd2oRw5OYJHAAiICzAc4BN9zEy9FPh3TRteZhgB9bdOyqxrWVXTxnEWBLz
PnSLgCSEvCVNtBC/A1E8xRzfG1p3Q/X+EGolOF0HlCi63JmJmVWU59mpDoikH4yc+WvV3cFBRFLy
mISElkTMmT1xaJqgSvQr4NYHQnYf1yp+A8pz80sk47q+c0gEk0N8y7uwkOzY5DkYhwEZVQgb4xMZ
Ogl5XtY+6m+LcdSyR79Nvme1+OknxONYev801f4FmpoGUl7HmGlUz5UIchOU3fhmxn9E/HIpy0rC
A/cGiW5Nbu30Z8y/j2W0w47wg48+h9GxNml2vwzWC+mDm9z9rCQ8knajpCH3wHyHCqEBRgY6r/WV
5v5uzUE+3fV4PX3jGYyqW92Hy5PR/tLrm97OSJHuI41Xvl9OTGyCOkYrZRsw3fLHDEN+Wsn1k/xY
er0+7TmOKuEA25vcbPyRzwP9t3LIJBVsE+k+QsgDxshL6F+M9twhiw5BEc+o45ZaMlwyzH3I4vv6
Ye7OLS80HCUkAS245RU90s8+suGg9JfOigKy4gAXhHB0KuAsIDJ69xjXyPysx9X8NWvDcR7bJ9uZ
j53E9PDhJqvGOpefIzlcQ5unifFKxOqhjD4bWHNzcl0bfydIDiqwmfpJG3juh9XWgQdb2zGGPY4y
FGQZ5vv7zkx2o91tBGXyariHHNv24pI9QUCfHt7i8I4e1LERpEQZ2TVdDjKIDLAlLtDiZAqwrPhn
mvXnWBvXuWxPJg1P07E4cXAN2uxM5hle2X0F/gn2CgEnPr0Detvs4kA5wrkKKOVObQXJhjm1JtYd
wF44Dj3VQ4dBZqTnZmsnt9SfDPstZfiiMRqdxpOeRLsw/KyaC+TWfQi3djWBV3u/ZwPa+Flgw20s
wMxYmuiIg2hgKmk7vwbTOXVedaF43ujtq8AQxOAFh+6DmOiIo7V04JIvwPz2o5btTRKTAVKB/f60
aX6BoN/bKx0W4b0lPodRm5Csqvs28BFFhENExrsBapZqzSeLobuGsmOmxYbadL+I8iXSl+dWR13p
k8HNpQOysJ4nbd6jIZQRmgScbPHnHbUGL75nQrbT9YcqGwIzaw6CZA/JgbK87lBox0GMH/0K9sBw
Gxii9XQJ9fxBN41fDu16HSITPio2ZxmuzPZiErboX2Cv7EoIFOfBuuHq/TV3GWCwCpeZKN1XED4x
iDuhb2bat7DrdRDiUYmv2+D7DO7b5FcvbjacSY3cakb2vCa0o3vkuEKkN+O1IGzN0Z7Wft4ZoXkP
sM6CJdY+WyK6tTpcyMm3flcipZzHklbaPMyggK6j7h7NCn/pdDcIgNnmy+j8rsfyYkCbzjmjGm62
HUkg7i3ONWS0ifrclW9DSZAcuLe4hN9eBB2NtiWrfpijCDDXfLRkeRDmbfK4akcjyx6j8WFc04vH
QNMosiPj6ltsWUx486BCRlKY/k3wR70P1yWwkvXMB2wXX1DU3SWm9JPIcLjmFuE80xiBNGv1knk9
mE9OICijf4J8/NlAw3DWKrk43Xgeo4UBS+xd8IT0e05NK01am1iFSDwxgN+KMNc/4FVZSEI5to3l
MDym1lGwB01+Bv9GJMu2xXtMJ0v87POZuWcErsAqW84BsYlocFe0jv4DZSACrSE8z34eniPSjM/p
Mrqg5cv2imFiZO2YygsmKGK042I5ZaVIEP1EzdHQQu259UCRaOswn+umjb45TjEczBw4sPpVJ9em
B68nMJI4WSJveoOGdF6yF/FHQ9sPiTSZEdHKf42rSr/U5lLgk5e/OV3+EGQGGx/JT0AqePbNceGw
0NsEudxEBgoDAaKUo8y1Cz3Qrs6lXaLydSmJruTlpaU4FcWrPg04gVoy30H+1KfQ7jUyB21IIHVv
79VvaUU3kHkDHlD9gJleLgvE6h6neS1e3ZQFrdN0cVa/asqRbzVRXqtf9VOU2xp83n5vOBl6ufDN
r4x9NjXMgy2yG3MHmyXA7SPAwbIJP5Zw+dnpfPoSOOSsv9bA48zuOXeKpzQhE0AIbVcuSPcGdwFG
sp0i2jnLyIF/TPZiyn9BYhLNYwwZbJs69cEZ85wta4TWZJ8r8tpLD8/VaD577mpuwBQwCmaq9Z6i
OmOylbxN3W9ax2f4Bs+xB8cfzkpgAo5BSfu5pBMBO5xJQIusByJm/8Da38r/CcD9Wc1sgsyooNEz
zA21CwJAhhwfW/ReaLTwoUb5MZ6MKchbY0/YZbTzhkIicB46Z8EbOgdEhjCOi6MX3+yCwej2JRZk
khmfmg7Oz5Ku57F6CId5OmhIJUrJUyaS9IDv87wYxfdYD8JhdQKpTou7DvjogEGrIh5e56hnMGqp
UWnGa4zqVTz63rRt0/LO3SDDjc+joSHfciKJykB13KL5t0ijKKce6LO33i9Z+sGac/an8tEsHNIz
TB+uSesj32KNKhkqkGDWo4NKLFbbqopvNnp5fQK0M0IIqWrnjikmkj1G3cME/BlJP4wLQn1bj52f
mRRKuvnXoDO0NTP/OnsPmFovrtbcKr/nsajWQ6+bWOZQQLZYlObahSG/zkHDiHnHEb7HC9lXVRm0
i/en5HjgNyk156mL8yeISHe6VUDrt18z3BbNhLS3moLJcK6tbe6Wyd4KcEuu3j9bzS12f9f8UPBJ
f5guSxrPJkncIwXvS1kWJFHYYVBk2mGOaEhMpHy4OPsNbPe99KxnS4GFs1pf7Zgmrd78MeAUbls3
JRScs93Ujpt4Yb81LV7oyEYvnMaMrNjQrCG7l35lxv1Fsa/M+r1iI9yjxb1pyw6dKx5oEn6cYcT7
yskmhM2xmVsKk+5pXaIrwG6Q3E384uKPW+oOJOIQbUnKE4f61cw16xyBScfffZ8MBiCeGBK14d/B
15ahEKt1h1rkNjSPprOmJwgSy6bH/XGlyFBzPcdwVvoA+a6pDecitBr3cqF5MNv75CBKJ9DqIj65
Bvodo8wXHO4vBpXkDmboUwXadSFg3O1ZiqaDZ8TNOasWiFboV1c5ptCc9Q1OY3HJPRiNRFpa+7b0
JuBj4XkxU+oPEqt3bmbo90hiHYKWu/CjQWd4KgQsQvIVtjYnKgIBZZe3MO3mbiIvd9N6Of/EbjFt
C/hDZxPtFUSRhhpyCZ9XxOyHSNTNkeDAy7I0uGBH9yKYoFCzMf6m3WQe+kY3L5iG2bcHcJ4018aj
4rcwvakINIH4MVXuG/CC9OaPNH0jvb95pv8ni8VlMK0ZTTfn8zFJzKtWsC0mmfU4Cc5Bw2gCDJTC
5TEHd9eW0UVd08EI4B9hTTTb/WBZBj19aHoZ6ZRbnS7zBk6jsWcde6ygmNekbH6J1lUfE2/nURsJ
xKZsqPAsaD+I4Hosl/A3TtKaySTKxzXS/6xR+czZxN6pS1kjzt4vdFoqpgAOfitzqSCXe9OLsqOo
rrsSMABP1OEZ46LncGm5TE3l7/Yy5z7PQ20PTH4hUzr+GmFPFS9D44COILeZY76VF7s08z+mEb/5
unanUWJrx8Hu9r/gheFoyIARrlUxfk3W9IQ+QhQvaOXHFZxlXvAaZrD3fBM2JrpSoDeYLRp/X3X8
TR7qfOXp6FrErogC+isqR1+O56zYP7ZJ81q42olg8G7faO0UaIX3okRNqkFdxOSFLQYRpUqm69Nh
2nDaOfgl2js7No6s1Yzf5fd1+/CPASvjMgvrS9ys5vMEGP1x04m6sIPuSV7Z11+uRBpKrvCfRqH6
5lXhbrHM6l+zLfWTjVXXmESOe/W5UqPUvunRfGf3Ng+e1Px7PmMXyit1S1CqwU+VMRWMiw6J0T6y
PzET+xJcqN8SC8wdq4fK1ZMyb03KszCWEElYz1BrsSqAfmY3FDvAdngy0rrc1U7+1oc6Vqiiexxl
j19N+iuTpLI4boNkOtlDlBzm+VcvJwQQQr99uUP0Delr1T4T9kl1NuVMFaYZqhMcbpmVWVjBu0fN
mjg/y7FCZEQfRtEdlADDxanGgFSnWUewmF/yEs7A+JAM75jb1/DO9VtYeEoKq7UL8ZNIQlmm4FWd
MnmodTmgTB2MK75oN4jXtVsvqd8UXxqFTA5oEmxWoHS6N2VzWdcnBzrDnRzRqq+oerVGW/v8Hv2g
1ic1CYjmBk5a5CgNzFSgsQRgvVFXLDJ9cmiJnFYCXjWjV912YGMbc1xyGjkodJWCQE1rFr/dLW1H
EUNwn7JZKQkJbH0KYkJ9AxcxzFYTlGm1r+28yX6Ftx5tlJJYXW7lKQjd9Ug40cnRLJDgnu6goSTc
QnpJtIE1cEZsunPsmJlUbiybbtSo/YbiOg8GQQdyvKyGHWoG9uXL0dZPJ0zACArt2+h3nnJDgHwn
n16j7Q32QkodU2nF1xqc6WNjneQWtauxrm9J+5IJElALWEYoxBxScXMXmzn3YqrkmMjjSak8YkwL
4kiUvETZPkOpaiBw6TTq7J+1V3CCkD8Vas2LnbSsgLK7Tid6xPXtnpTIkJoYbHy1AL6lBSBn3Gqi
PVMsNTYlbFwzJBlqayNoTxOCy2eAIebyACJtHwUtHHIU1GTPMeptHDW78a1LQEqqWaIafzk6Qbtl
cZg0nCrFofWi7Ji0hcEDw3PbUmMc1H2YBxQ1hBqpxcHx5bFuoE/dajx1egmOuf1N7Li3sRJ6ekb3
oPw97chkXw7Y6rm4rGvVB3kTXWKguNjTViymGMTV7cnp0WH6kSyJucHxZxrdhs3M/3r97Zoz+wwx
z4xon/ooV6IsknCxaNrYXf3Y1qxFhkR3re3CKsMy/aW0UTOtbMZTGR/VMMifu9/A2Mmc4VpWPhKe
wf7mJW4QkWTFi0dxlrnkDpC2htlnQXwtjSsAojqEXPxMBiVM3VF2Su1NuaCf1wuCBywWFDm2/1o0
pZNPYyf2+qrdp/nA2VgkcKkqxoY9i61a5C3iETd5B35KPfBtw75Ppqb66WGChRTqJICJ1GHAPNJB
NtLxd1RZH1PkEKqe+XdqmJKmy1NrTQWXofopzPUem/+HoGkV++07eVGSjYxQwBbpJczMZ6gn8VG3
GuKeonqn6XV9ahCufRkImkIGj3SBer/VC6ZzgjoZHDnVM6RHlPTyODPmYF1bzn5DZBCtbjJtMKzv
Q+QQ6T3AoeB21KigpL8MhA0j5ZbkPek4VJJ+tUyoxzw1OHOF2GZ1T0DUQ2YXo7fYDVDDt33urmy3
brNNmrsQbNSxN2MOcXJTcuYHyxlh1jA7G3MHqxPSZuIAbTgTDekBasnLysJCmeZga+MRRn9LjGEL
yS2G28bAINstI1FtNV4bqUM4MEX8qOVBPvNwpUoT1TyKz8l9acaWFkNr/yJ5wOVJGL63XhKUjmME
Fm/0xkLlSVeZsWLsEY0pJJvD8onTtWMHFaAZBZhtaTtWOS03MsAOnsgZncgvol5/9RLqGqbBzHhQ
8iptOTDMPvpRBRBRjjmL0Vo3dWTrTC/WXS/FjWnCI95aPJaztPiF4BmHlUAsMJHqvTVFku0iyCvS
26KPPm13Xjeu5081oFNDYLVcqCVP3RcDl8febJuzuv9FFv0m5sf+Ovwq7ZUJ0K40Pkpn0k7q1Nj3
CN0M3GAI49179UXUWFZuhgTxnmqkJigwkj+OY19Li+QVfQ1fBqmibGh9zwPRJV1HkIVcO9MwxmJU
0sLD4KSWf7UhQTg51pF/Vi9JbBDf0+Kj4mrjVAeGs/FLZjaVHGKrGX3m4M/THpmoPIGreBsAvgQW
kk51RMgIwNl3sXbQEkbNUsP/tUiZyEYmAGUSN8fjVdU88AWHmgh9NFlWfDj1cCoVU152BNXQlTkP
7VEdKZVqdyqj98QePtU2o1adtPcfdZQbX7sPAq2eCVYGoYlt6ktG54lfaRrR5rI2pPQ5QbpS50p9
TWIm7yWrqNrV1B1UUgYnj3+WES1Htffqs80i79xzSn/6z2bch95u6RJSIVq6rW47HZV5x5RSMhjG
eBSJpsZovw4+rXjp1ZbOVjsBnUjJRJWPvLEr1zSwKutOrpFuF2GwB8KsWSl/Vu4JGroG0rPTc0b7
IXRyMPTURwXvcSOW8qiuVVqPS5CRWqFe9JEeGusmIl9ce4BSYvhTmgwUV2IPpW5sZ+r2ORqgQUrX
QV8RbzEtw4v6N6VBJEuEyVRrP4jYDs9EXNIbSQb/oKf4ByMA96IGHgqgYOeZ2mVKjacFZ79a2myp
R1XuQrW75LaMlXzIpGNbSd+8mhuNFvi3m6bxXncLlHZYbWKS46aY/BGueqB257UlnMzVoSnh6u5d
1hqipXxMouz7yNqJgLC0k3rD0HLWe+PXIInJUZi8mlp6EmNKdw0wKfFYVrlVT4bSyLmCZSg2fdYp
eYGdnIml7k63tCOLUbqcpe5mHTntJF361GXxC/RD6Ki0aKS0xASbwpEgPGiYOLbJEj40UiX+7+MC
/LvTijB97vx9MuYvfNPwbFsOxLD5W7emPccBPqYTdm8LVbdBsvpJaqALQ0O/Gh0soyH/sEXmrFW/
zN7sH11ApkzxWCUjD1196UX3gBP2vsAhQQ5Wz0PwW0ktlEtCXRB3DK80a+gzZe/rNExHYyRXo5al
Bmrea2KBrBFSvqs8e+pBU5gHpUAhTkVsCzdaoVwDtY5W3CgtqU2ACplUDH+UznOIpX82RNlu6mV8
aEz95rh0T1M7Dkyjda5L5t41Ic8qnK9DV1fXbIG4lqbOrpMKKfmVzb6WrDNQl3Lh7HusalHjfrNB
ZhzckJw/eb0tf3gdO7BNck+TL4mSLapTUhkRbVCxholWA27wXT0Z6migLoI6aPeyalNv2lLZT8R+
AJeWP0RuCXT16Ez/S5lk2PGnU1fv6lfChS78kpNqNDYCRjxsJLWotbLTuXpyJ9ApW1oyb33n3Lj9
M+FVh1R4tlIwtaWOvqQdPrWKY+hiSwloOBymKSe3MEy7gEEArzCiYamt+1rBpEPbG6ygGvL1ounG
tRmWMlBqzbFlLG7Ii1Vwsb4O9tNM0NnQk+icLjdVB/iZZW+nhsRh9QaqNTx1i2TfwFmWRucuGe40
GEjYF7BkwjW5UuBdnVSiBDkHK6mJZaSvZAEwf3Kkv17i5JTLfxLOIxKq9yrrr/QBvjRrjBvfm9A+
hLZNCalXO7U69EP7U905o5ieoJEeTdG4vKe8WUoSKu1X/lpBHevNP+pcpZYddY5Ie8ffOWV/X3UM
HsDLKZ2b0ubCPQKnQXSWMpQqc4mNGxitUfklJlMqbOjjGHD15qLqWvXAqw2MSKSbF8FMsvXXxJcJ
MK/qqVcJM3M0G9s5t74WhAm5bdiX+5dm1oxNK5+frKbcpQN7IIvoEI4mcrMUOU3S6W9T6H2qXQNL
GjmvgjkGAXV7VbkroXqoF7fQB9RcYgRI+t6/MQaJkBEqIbdOhHZYr3dkUj3xyBPPp3220guuUzyq
+7hkDv4JPInjcuGkom1VkR+OLidqZOfq2pEdN1TDoyvlyMMAvFwvaWGJErYV1alcmmqCEs5Ghqgg
Xt7XaGEtwWN6HMz4sZR1kZF3QO1ystbkV50075uZp69OTEyIXjM9U39Xleb6ebAdfdtKz+jc8WPU
nR57/bPVfEpnetZq6Vf/uSFXu5WZm051tOUyqGkaCROjReIIeH2dVErZpiNqGPNzQrKpbgShRcNx
qJBLKB+zxcIplwp1s+T/SWUtMEtnRQ1xcWLm1VrRc0EK1tdyoRu4J5h1fNl21cIyLHlFHyL7pCF5
h5qnPOmOOH/tfPIouQCRl9BDhh+GRcCePOJwZSMNsniJyQFpP2tvOJslIfFM7ApLEJ2R4kCxuf4R
W7aNZsJjvQyreQm08XmkfKKLC5y5t0ctsMb6WzTWzSX0xNMXZ1kdPagoqVsGkMrk+zCI4aip1nH1
0KvPl8Ib55hIgeJlFr2ouHsP633hLzTDS2ugwrH+RGv20eSheEomMj788auKsp3qcV7Tcw40l1Ub
HeuESokyD+Nj1lodG2ueb4iaDhyEU4zlQyJNB1IVXbigQUxCd9x/rH2OqsGB3hfB99NjxJ1zxGDD
q58Uh4BSYbrYOc1VdbMcDbmM6GoqdR45pTodUmrS0fceMsu9U/stzkXKfmXKwA4+Wfm2Xc1vjZW8
xJ3xGev2RS3jqmZ2lwTRPGB1jMYsHwRsFHuXpNUchOo+8/gWWHJBt2barbXp82hZ/Whb3JC81JkH
1OyTjsU5l51jbpixs/Na2xDJNeRN9hhz35dYXd36NS6FvS9EcohHfnI00PIpmGuq85jrjWeIh1Ng
o+GYOZcfNbPAoDF2T2nvPtOm4tJQr+bhQJiblHw1WX30zRGXMwMqAjq7U0prbGUv7sqw2Jk58iQj
ww5ZmquzGzKfLFi4oraIh4OAcBWQmuztHChMNroCMNdDHrQFr+XEyNT0xhqvCE0+w3UKAv66W143
YcDg+Ic2W27Qga7fl+6x9DiHFVP6E67otMOM/eHa7dEujeI8ooEZGtBAGQkZwdBeMKRdKLlY7ryU
sAZjfogqxNdanB1iIu/SogBNToZeHPWkZ5i8XppjDzthDQAFl+2agqNPPbfdhFh6lmZoLg1SMafM
zkZLDzgfRmbWmKAG8L40dzGTm1508Ug5p9JfmycvctxTurZ/pmkJEQDAL5m65BJH3iZbOghGg7YH
77tfk5khlllpJ6CbEUFRONl60B4GXJMtDalkzerrSEwB1Vd96woffLpRe3uSyYdJB7EN+r+yQxvd
h/2Ix4Q4CEkNmcve2PYUGDuxsEzG8z0w1PgoTk1LFN2yamen4qkeY/OZ9yHqPvuk/BW3vCWjmK2L
OVm3fm7e11DX9+MEwkH9o6YDQ6IIq7ChEaEbTzc6TDSsB/NzXdAYZvW6M7W5OZFKHRQkwq2oI7Ff
uAPDaG5tV2Cl5cqUeIgnqB2RMZCytgakdRDC6dk3x/KeO7t28Q4vYFmZj/fj9NZ0xbW0aQ4ZLir+
ztDeyUqH1mXX877Flxi73vDd85sfftTVQeuWyJtIF4lWFNLGQMRak4LJ7mRgxsJYiqkbLQcT3clU
xS/+AuLKQxlCi9m4ZWW6bkwzRuAbyvgvuDcu2eoewE8m4RzzGT/9iNzokZE4asBFsqC74hnr2m9c
p7vcB37QZu2l9eJk76NKphSZ8o3X5a/NPIzUCyk42v4SF9Dt7cFn3GxH27w/pHc9xPhDSp0t83Cy
Y9zKP9ckppyRHNJ07AP+MARYoeHf8PHmzVP+QbFhH9ahfdXos64TkJa2ercY6QTo9AJkdzS6/Gcz
+u0iprjWqYl80Jsv7tT5r4Pxw2/M3zYU3iCOkp+JPht3CQY7Yw3j+1eUxuslxBzZYR0Cx0Vry3Sr
Xe9Re6OPR2RA4ZKxyqM2OsUyt3l1Df9QuvHzwBQAoA6+AxcSYyNkMmVl+sBTltdBtO6+R+9YAmc6
WXUKKgaH89SKkTRlMd4J0BATnqQshVSeEjCf+yC63dp6n+nhXEqS1Bk2MyIB2Ec2cJj+8nMtOVlF
751dc3oY1skNEk5RCEIoOabqR1EbgNQb2nh6xmA5rj4zd86xNAwnemPpZW6g+Y7JkqHexGCpybWN
ahN+h1eCbvs/7s5suW4ky7K/0j+AMLgDcACvdx5I3suZ1AuMoiTMgGMevr7XjcjKkFghqbPeql/S
LCyNFIjB/fg5e6+NVutyKihzkkX5fjE/puZVaQEgnxOHIr+T68bpnoKxcraNAq2EqXwNzSm48ugR
2ZFb7QdXP9KK21oAipfKwaSWB5LYCRmF284bmuuEHr3RWNNBuTkRmyWTe5Nux6H2Ciw0vIUsbmgs
0mMTm9kCU5fc5H6PisfhRmg/1Mhyc7yhl5ORW9l/URv+hXk8fw8xfP8ZhPL/iTD58HtS5f8mCKXw
sOr9nEJ5fqvf3r9m/2ffZG/Fl+Z7GuWfP/kXjlII+YdvKv/SB8TahKrsv3CUQog/hA+l0nXNv9CS
/8ZRCvcPvgrX8nzPEo6NNf/fOErh/KF8KEa445GqOUys/hMcpfgRyGHgmABGaV9+yw8yfiOAyAnM
tDk4dXKTgEVCDP+uEo/WB0P+2OjPuA/2ssYtXBT1dkqit2gKz2QuXCJqrN13N+5fL9j3AEn1o3Ps
78v44CYYnVaWgzs1h0SbB89ACB6VGjmbnxfopRCBlziQgjpfGyQqX3lO4i0w2REbOXcImOUTXOIb
vG1ImnrxZru0poVB5Jjb0HuMczffiCJ7GDp7REAwPWXtBLh2ZpNWqL6kG5Z3giUIbL15yLr4FZbu
k4VBeM6Tm8xAdprlNl0m+mBF1pBGVxsOGDp8VFC+4PDa81fHC/ZhTpjEHJ6riRGDIqvQzB4qsgVd
MqwXHDhGhjp0PwbHfK0M8U6iNSg29P1BiuqnbPdFZt6ToUmV3vM/EzD9v77fHxiy39/dPz0Zf9sF
/767H5ylrMzKaIHcHPyEvauvvGUn+OMpQu8C7LQEswimZxaVGdiKmFjYQF9NOnktCwZ9IfoQewxX
fdNse3d4k7p3iIPp9lqAZ+tqeu4czweG+xBZwg0jq3yP3ChdpXbE2gYZMoHyXRM4RXML0yX1frac
K0Z9FzKWKwC/9G5/W3GW/vXLJH90R/79535gWUCwMfuU0OXDFAznLIuOiUN7uXLSm7YvTLzksITp
/rnPgaWoBdzh1Y6zZN3PdAacttoNKtnEOrxPhoyhJu03r2WE0yCtRuP9YpUSoY+dEtMW/fUxdCHJ
YL+59oux558e1QfLIkPXfkoMTpBgIXZ+LA6Y9U+uhebbDohepOzzxifXp12qzCeV0jXJo1VaEzjo
NhkTHd5iUSFxH3h3Fzn6JhRSS98t70bghjliz19fp7i8Ov90nRcDzXf2n6jQkZO6+OC7jvBdXy0F
M5+gw7p/aRK3Y/heO7w8XvmA9vp+rmkvBVFo7uxeLesS51xJIjGm4t9Yd372yC+387vLabUYxlbl
NRJBNG9of53uPeq9/+lT+eCIKyJfJaFZ1wd70ldVVl017TQsKrp71NmkmfUu5/rIVIDW8DdA0A0X
URQHi0zm92FO0GBiRqcgbI8wpJgIZukWkgXgQgILzCy9R0Kzo53w9dfP5rJ0/9Oj+eCDmwaaDHNc
UhWIr2ORrezwq4+sJwWE4FBlppb1m9sifvSC/deHRpv0x7vusBrGedxVB4E3Cg3aAssHtyjc9qjC
6845DsQGdjbeDUq0X/9xH0yKf/+bHzasoCCAGUtUdSAz896e4EWAiiP5IoJNMKhvaQxoqZ5G4zEF
rQGFfpcoZ1Ob6q5jqoNuFkdJFzMiR72JSzo0X5KKBiUamM8chUmt8ki150SW/+56//nNtC87+Pdv
pnImQwWTpw/t0KMLnJBLX5Tb1cXIz+N46+N6V7blQ575jxHr1NKz8+daRlS9oQNWDkWgDHNCCAQx
50hdB5qhgLKOwxi/VyzguLkJHPaprTVQTti1v4k8kZcL/O+vEbCnHy989ppqiGyrOrgXM4BT3qRk
DjAjXUhLPdRReGJysJnNQwUJltjFRUYeWdwz0XILwI7GqfZow5khM4Xq1RhhQ9I9rPSwNkry183x
rSvBEdTxJW2Lkwlc0l+/INY/v/62/2H1LwojIyfQRzNXW0w+MRoZnfSucG2gokrj/sYfZrUOJ7xB
0diBFhngEyAR/NoG9JKzbmi3Dpnpizzz0CRXClNEA2QIqqKfSyT3Aa1Auh3W2oJCBGc332QyIE8g
eeLo9ziV1idfdCVT2mzbNfGb2YhoHfr1XRGZb/FIM1m409HL3W41FP2jpq/y6z/8A8rp7y/jw9YR
VGnrYa/SB4l2XxVIwEm7zpX/tXfEriy6m7R+4Xkendna2HV7JAtgU2SF8Rtn6E9qONv/sCUUHoMB
yTuLWDEzl9mM2IrVOFwo0URnTdHh27TRNLGbq7o071LLftdG1TLtdwmS8616i+6NKf4U4jR0+Ka7
L2M+gqNxBBGXAH8YkwlEmn/2/KORBgZx6rfuVISbWLaXBPeVpetjnvW0fGh2ErmG1yBidOF7UGiL
Tl55ekChhtk7C+TbLA0aL15fLqs8he1l0CYJc1surMaCwV6jSgsqkyARlMh9VH9yggRf1aVxMEU2
Bnjjpi/axzRznyMrfc3i4opgv52dlZespp2Guj0Oqt5Ukf366ycsf7beyh8/SddsMI/1skN2TQHc
hNVD09sMh3ubTc9i1jtGst1YNc0gZtBIRIZCrhVLJsykKN14FCrLNrXf/EjDctWE8wLaxrzStoea
/XNRjxTOv75W+58LBM4oP15rX7Yh8XFdfzCt4arN78b+xtLF2bayY5l3p5RUR1/VVxL208rG1SeJ
Muvc+ex5dBQd6hriq6zkBjABqKP5Wz057ziW7pJIH8ui2VUVsErm0I1r7+izbjM75C9lMCptUDIp
MKhPk1L7KrgE8Lj1XapcrFINirhL2+o2U9B6CWtq7xz9iRiyTahYvUhp/fVf/9Mn9WEPDuYpgwZ5
OZkbvr21Kq3ucdSE6xYPzR5GjotGBmhtaeLHKpW35H00V4gRt51w5rfYwCQLa6YinrXI1ox9IHyQ
aLEWkhaFZUf2rpnG+XcX+8+HL/sjRcSYPKA57DEH9JuOXJb+FO5jpKnXDdHPT2FWAS+5zNlMq3OX
dskpK/TLK0SQ4V1TxDmaJLBcZy9Ouvsh94zlPNv1td8XZLgUZbssByvfmBqlmmq+/vr+qssb/w+b
0+WA/v2uOo1hGRuOD7LYMdvVbHfxAhgtrccGOX7v4+O3/lS1UT2vJhvPUZ8XHiYkB7NRWF0lc3zn
VsHJmec3RGXhQjuU0jpjbj92dNZ7k1YqsGMwN3kCwjdzs41ypUkXKLnEhObmoqJ5tGxE/Aqd7tyW
Oa2lUNq7wkjTncWoe1EZvVxmEf9HJXK5iMnLXGhsYIt6SjCJUgdeCsmgYYYTpc0O7eMrephzPKBA
R/p7HdgRry9hnEaxVuNcGouQifQSc1tDdk+aruv+UuebxbhtevXcpqgOYY1cUBM8IQnXae0OnrX5
9R3/2RvtfahjkIvDzzEzfQgMdA9ac7xomgF6MFG88H9bWMnQGlMcKeW8Bg42L8XY6DXGzgF5foOR
oBTP6VQ/xbbzNPjZ0iJWdwFiRe3thvYeyHDxm51I/KR08T6ULuWgC9tNNDHIqfcc9e0nYpUQt5nm
k107b6WMzq6vnqVEhk4+0wi6BCV8zZJ4sdfPBdliZNvTZYcPksR3v76BPzkx2R8JixZrazS6BS2O
SsQnQT7SpV6S7X1gFbuI6fyTI/0K2PUEFRumzipOimGXVVjdySd2t6wp+HlmOkiXHKl4W3dB+JvP
6ac37EPpIHtAMA02ao6088B3juLfsZoQD5Zy1pRPI4Yt9COGOgGFNRezD9MFOZa5JpySEVQ22ljl
S3NjDB1ZlALYoeYl/M1W8gEr9O/CxvtQWIi5iD3dif5QYNSukMdJ7dK0D1eEVL7UfblWfOVdYW+s
FrS1iG5/88R+9hpdFp/vDpW5zE0hs2k4BLHYtmmwJdKBnlh88SYTimab24YwyspxV+mIDSMJHpsm
2Mp4qsAz440d/fFIyvjZi9rjby7pJ8Xtx3wVHr6DJ0yQNdb3jzg91NICwEia6ngOEsSmhMIx/EyL
rzkJsAUrhRWRFUUvANMeEH4L9Tc+0PC9jO2Ow1Dypjzj5tfXJi8vyz+tyf99zzN1Z4wdaedomunp
hJ8CiuVvYhL+gcfU7GSIn62i/Izj/pjSKmtptKUcjeuY/kAvUMz3TAE3U9/FB+rJ4bYNVbyyRHbn
9NZ6VgnWSM53BfHeRdWefnPhPymr3A/H2CAzHNcHIHEQVf/ogLpbN4xnxpbgAV3nryJtPw0h+4M9
2Qfbbt+AwuTsJTbk4S66IQf3uomxGNmda21ChFCACvkMipHmEsby332jl6v5h9vrftjylDaIAR6c
7iAFSl3fTK5FNaKVNeFZVN2FyBSeGn941Nn85NnllSjZ7EC9cmE5V1dZzsPssV1VwbNbU4wx2TS0
bLd/3sT/aEbw/1v73+dF+VX7H29K+/ZDbBVUHMYAf8ZQuc4fMHWF8OASmT4IYTajv2KolPkH1lpJ
uq/rw1sCpfPvvr+lmBUAM3KJGOMnLp3Nf6VQSesPFwu1ItfN40xOdNR/0va3lPqnl96x7D9Pkd8t
bqGPXiPsSwWVEd8IWH5bM/OycLZUnWke0/oSxj6Y9cqIwmI/RbxHGVFV+2SsyDzsqokw2tA7ZMY0
P8Y22a3hbBJjgs/qTPYPDJPQletQ9eoRqdjrZM71FgZkjDh5bI/hYDnItvr+2FqeOmXSL2/TJEpx
aXo4Xo1EnJwmAlsPXGY6uKmXXTu9zl/sOk+2wqP5UHY9ROg2ZryN4Ggr2qC8NoKMKMtAM/Ibk+a2
HtO8wNKH9pIU0uPczyUZd7WdDFcdVw27oSuJhCJekpCH4lk0c3ETcsZiEfUzYB2u3SIJZbyKEz6U
SDtZqV6KkoHAArEEbsImc+Fe8BjjxWwFb0HclcfUGWA/uI1xYiRhrMeq7XdD0ForkI+cBhK0AhiP
vomLSKWb0veADgVSgdFYjbiD115QpFudCIeUyeqdhO35Zc6Gcq11UwPSQ0hjOTBJfDGjSooqnS1F
NZxaAdHQ8AtxBRRm2tTtAL/ESOOzkH5DCZaaKznY7bLGeE+b29njAD2NklU06pxkWfaoPKioD75T
iO3kqYtKqzc/2YPGhl3R1+szJvNtAe+jVinE2VmZJ+D7MAUa85hYOC7lVLogr4szarF7Z7SZGfTh
Z4IRPtdpUl4hMwa0VfQzoEfiJdXohTvkkBMiiwA03JC3+dboRhTmpkO2s+cGnPBET35mioarIYzK
GxmKIOtBFVdB9dvAVmFnmf2zJEd5rXIu2kLBvZsqZiomzZBTPvT2GtGYs6/dSi5J9OXy3RgLVDMR
suLTgGVngZ4VefVWqk6v7LKE9+KgBbd0Yy7tjrqUMdHTbIs4/1TFmIqLYtSraLBuoea1BbnRIDqV
gHJoZeNW4/MYF7Vsq+PcFQj9grhUODb6kBNFCkQYFNBGT2VNeK3Z5xvde7So3DjF4M2B2cMvTfrm
wrXs9CkklTS8mh3VesfUgM5y5shMn98q6ZCsvClWcuEOaTsfEpcgq5XnxRPdCBjTTOaIGwKkM+em
aV5pR8Q8f/LPtmYkLzP4qs0C7jEqXczYrrSwVONz2GSi9UbCZOPq3aO3gLKe4FqSKar8uTDbZKTP
VecPoWhJuO/tLKnX6TQUOdkl8/yJe+hdF3MHCmgsJ0YlPqK3awzFdnLsa2Ey5JFedYZXGTzrJB5O
fF4dPJJoaoDZTWV+58CGfrTnefZXtonGAXMhc1SSyPP6VQx+8lwnXrErkKRblAod80C8sPhtg4GM
1JSwZ7Xu0xqdGqnJnbkD/C1ZlHzI7GS5pxU0AyXs3lv3YTBEZ8Nx8JPA0AdPR7d4yDdBFuENYR2v
t9qSBXoqjG/+Gm1HfEJpPZzNEYv/Iu8UvEIiZRt9E5vkcm07pB31MnQC1KVGw0lj3XgzFgvfqqz0
ngighFkYPsd0Q5JpqInoYNa2iQmhkUtn1hmVvufXj7ApZb5Rs0Ojt+ZLava5aaMTysfSa56Smgi4
DZFLjn9jl35QPjtz48Zrpya4dW2aBnrERVoHZIuNHgL6vRlq+akMHG94sDFCca9BvOvgIctVnV5H
HDn58620wfMkkE1+CarWHog6mSv3KrToWqxRsXiPjGUD9M5+AFraLhnSrXTmkLltpRoJWzVYfXjT
yKaDRDsb9Ga6doBt6PVpwGTNsMr+WhXa089TPTQt+Ap1kVYk6ZQB+mlVV4zP0G69Yo/+xgHVblfD
TDs2b6FUXrUxaI9z73UEM3VNihyF872Y9K5lGzDOvhhKBbIr5vGlBFDjZZbrFpF++aka+pAXxK0t
0bMSpdNUryry+MRDFhDVtArjzunWxoysdQEHDtmaH1sumuzoAlMlOcx+rjBn36hIpgWKH1O9y6mx
rB3X4NS3+C1ac41Cr0acWRnwxuxL22BBKJ6+bkH1+6tJkGC+aqwL+6pBrUm+CjDLE5GQLEpoQWhG
Y/AnLcbDso64paUptLWakUiMijxugpc7kTdrsnRb8M0SJciCfGR+2ZgHpYvZueGdM5Q5uIcSWEF8
jV3KehlqBVGtNR2MbxNrRrAjxz4S21EBdFklXTTW7wnOvW6H4GYmbTfmcq5U1JfmG/HxukbAKCNm
1CEQmTPfahrv68Zy2ttilKCN6naCzOnkaBlIQVHdS5SqGmZp0bjhllrHf2oIsPT4gEfLWKRQe++j
auqtXTJIRENhN5lHMumJ8R4td6ixFBfQrqVJut/SNqRLxI4rW0L7sqyzwLi0+JTDvIuJ5e6Cbtir
cG7lzoIpz60pram5DjShsgsxY3PaqijsImD3GiclAkCtj2PgXIJsZ7R+SMVn1Wwj4ajbPHGEhSER
itMFd+bF30K3me5zYgeSYxV6OkKaFCVQVyK4Q+MQytdKtUmzt1VdGUcR8arjnPORzs3M+u6Vxxd0
x3+rW9mlHEKz3svmnUwAOqO7HbF6QBA1mq2BkA79LXh6kILVoshkwxhx8HB5sPtXbIRjqpjxICHI
9m4J6+hJAQiBXj24pdwyxDc/C62FuG1Yh2PUfk0cffZ4rh40pi4rd5fSA/8ZE4iCKm1k2zZzdoSb
DoGZv/c7FyZ4a0ZBhCuVyIltH5oppgiYLCW2Ygz8LGR1ePGKCPyNTgfqfEWutTAXZZ0XBP0wIAcp
75E7dUpGJ6mfvIAljijnoO6vMd1luB5oTaAys0fAAC7rh/PMmmHOa1Du9rTFK1+Za7s2fSATqlL9
FbLfqv3qRZrsxDYqcONrrYBZk8GbDStch81FTGDAXckMw2uX2F8xKDA8tYfNiMHORqtFpNRqCnqS
7pibNdNnKjoBvK9Hbgliow+Gi12v7vZ+mnY52ko7wXUkexr9yOz6bA0vLDoVIELNfaN1Zr1Q3lx6
7JXViENbxQCKnImZ+7oGyFptZe5Meo/qKhULNyDhdcN5ipdvcKYu2TX8U/nZJDuPLIFSa1ASDvOB
4iHwfJwNXliX/jHCf9AcIsNN220wMiTeKKsKYXK4XV7cTjPpqgerlYiz+1E33bUJU9i4hLqFfP4V
DaMN7JG82cgB3E6OStIt67verGgHFDPS5rX2VFvdWH3EhJ4vyYK7CH6TIUHM53ZoXZbxRVXpvvtG
qOhkEZAXqxGteMNNb4IBbhMRRtKErmWAjlg0EEHtQyUu0UJlqEYkI9XYwIMsL3CLaLauQq9prW3O
QQdCVucVxmawAoJryhZ8x9VsyflU9LrXKwRS8gvzB7IaBq8qPbrDtD0xYcsA07OUg0kqN2b9s1AO
Ocsz2x0OcDpS6jrih2IaP3i+tmhMXXTDxG6I/SjDzEd8SyP7TrdDFb7nhTDkrsbLMmwdafDHeuQg
5RRvQ+AvFb3RCLbTgHwXMjGvy26aLdHsfCfOrRu3i7GFcm1jf1QhxdOazCepoFwx0qdt56ApLGaR
9AtXCo8vYaINbfau4xKk5KtobXkB0vdSFkW8RyaLxYUdxmAd6SwRLCmWCzadsG5UvVM8y9QFUyD8
8HOXt267meMLsM3WqJ229fgnX4++m5eughzZBezghI/HDgtZcSu8mvQyL7evQFuOcAqdmDHYoi9d
F5iZq8c3XxYjPc06KfErgAmT5oUCCXjAm9NWL/reSsKNTph1rkwrqEe01K7TXkV4q8b7pIb0RKB5
iLFlnihQSclwC9ADGarrde0yoMZCgFh81XkR0mk8gUF8X3mFBnLWtgSol51wySAZwx4qQJ1K52jD
UKy/aiJb5bbMway+taSOMaXCcBOdswCH0p2FjTJad21Cq60gTHWjbFe8lFK0NyqVXvdlrryYWA8C
tym1irJjT2vGhIMWHjBj70dB5aKEJpFtaXo44/GlzFpfp1Hv+AvRF+MVNMhc7YsArgkkGBAyDG9h
i91EtjFhFoqYIb4OjZebJ5GleO56y7GANMaZPpV97cS7uo0hglgkqMIabPCGEXjUdcxOEou4Zj04
6MUpiywqeuJmjCvjAl892KzZpEqg82YCXBESv0AVlrvnrkl4YBSOPR4GWWBRr0FqcQS2SpGeSXrI
3DM4T9T3ZH7yui8qnUQqWxc+j4Wy3WOXmWWEqQbNsAV70wK6YD8HGBqi6wY+h1h3dLqCdzqZYv7i
92PeNt+k5IMygeXMrnWGhzcITh6KwZqHUrt6LAfVoIQWESS4AZoXwUxzhGsxVrn9VrlR8FBznBEb
ShDp4HzKVGSJz0GbdsN4DOyBfIEzJYwRTYR8WinffpsmygRbYnAAWcey8rKlTBozWaHAb6HgMcU2
llRJul3VMSX5HVTOkKg1Jp0BHGQIyBYj8z6qXI1Eos8m+4V6LcT6GIeOGX6trJEjIsm8zbjpc0AB
u6KQsFMSRBMwpDglvTr+WPuvflTL5o5MAEKYi5KNa2kPE6fU1HDFa63DLl4NhuW8uFFS35e2Pz+R
qjzs5+IyW06IVvisUaWvulEm+yqSsVqm5NJvIQlMEa3VrFjBKLdOoVa4mLTGoUiqwEy+S0+CVNFE
KXUwD8q/pq3n37fIVPqFaCZ2JAHopjqhAxaSsV/a+8vSEi7o2LIa7iVylVePon/B4SNbhE2asMLG
BZUQkJZV3yu72E51nZ1o7mW7nhzJXdtobN+WJYwj0VXe1k/L+F2q1jyPunKgamb6aNUZS5EAQ+l7
TfGl6qhDQjD4NxyC0k2JrvIUt9K/u1R235DHWzvHj9W6srP5S5hxmB1kKe/qDIxULwAKeiyD5hKB
pEmqt26zqzy9gA4IDSx22dAmX3pzaBmXVeKGYseA+e42J0hvYEitiNLQ1HPxibkR6JO8UFtF8PGd
UGw1ABK9Zz4670kjoFghvRInEJkDf2DD6CRI2uhg8gzvyVudAGBk0x2NJkXCbt0fjHYU98D25LZO
GDuB9uAUE7D/gTLSoBG6VhfUL2XxdYwVws8IQkBRpOldUfsqP/ouhQ1QFRIJKcAZ5RnkDo0s4xsa
QDy+Vk/UYezBkE/KdIY7TP5SuhkyEwZNw0jAAG13yOoALehc8VMgGZBg4MQbu0BnAI4t3hB1WVuX
U1PiCbHS2M0wBVg9yr606kqk9lOb8+RtUXLqchwju028gBWfqv9bLBuFIlVSRy6xuctzbWt3XHdj
jGpd9yaDyAkNOVsP5ig2CSPjd0R1wzaflCHHUlmZUK+VjXucKp6u3S3qVYUQN2SHkuCPqTWjqwgf
58lJVb9g8bOfjbi9GI5Hu+JQPg02obZdnKxjRwts7lqbtJeczDlZdoL732kKSBcGSTbd0tET3LXM
6cxDb/rzI8k0wAL4TDJAY0a6oyeBprTiMHc1tYRpsayPXxlVvdF8REbUl8m6ck3N29Y++pVzwhEQ
bBK3KUlbbPLnJEsEZ4cSwilC5xpdoppcYAIWyZYcK9yTdZHKLfw2FcWeM36NKDWyVHOae0lLHXic
wXQ7tZKlHvBj9XhhOFadR/ZiiBayewjnccIpld1HaiIcSNrRWUV0FFPZ5OHr6DJUp53WeRh8s5it
KW7uLEi1jzrNc/wCiY1JrvMd47NZ90TSRulNYNLCyDPX3GI4m5c5HxAekaoNBezVSUIC1RgJXRow
d+MkynJhFp1LgI9w3/wMfY0fps4dj6a+MUjB2UD0sO47UO1fQtfTC8jkGF8HOq0TPb170RUgk4PU
e73UtvCx+/zUMxNduNBlFwKTMEss0dR0jjoPn5zmvOpH5U1mBZwOx+4pHHO9wqBLsEXtzf2hZMN/
jkuHFyV2iziAe8fsaZhTdzW2ds3rRfvQr8S1YiwchNk9XsRg1+dojEGJ4k3mLSQ2uf9G/QS0A4ca
+p3bsRyGBfopDp1l85AXJQgzktPU/BJaOI61tMZ10sQHRdOOjeXrCHrsYiHc1m543/rjnekyYwrG
g+2wspDHeNGJl/dJlUG5th7x+JzCInoN2ot/S/HvUhwurK7MUdC0993ovF1+2EhKbwkX8q5vquyW
HePgOmS8zHJ4yZyx41cW5YpwzWjZZzCOzNBcllV7VTWcmI02WVl5XqwSEakD7bXpGHumux8TNAbE
FjmvlgeHDcYK6FIj0OhXxDGMuicrCu9jAeWRcvqJ0nJfNs6X0tNiWyMTXzVs/hhZOe4XgHqAqBjM
rcKr2MKr1WgY3V457FLMKUvduVfxNF9zzL4NwKtQ0ZCxE1l7wt0QfmORCad1bwUxGhXxBYPiE6fs
9xiY79Cjf5MUEbSVX2CZHmbB421C9a0trTVpq/gGzaWKs0+0Y/ENjE+msI7GVB1wCD5glQmXBs49
b45v6cCtE6V2QWp+05FeXhx3y7o2zmYzRUsmETfAjXdjM9/rxrumvfMSKP8zes1Plpk/Jo75SBdp
r3wPPi5tcKO1dqkDdN5OziVeVAB58DoVZnRw9fU9H3+wDGxMgx79mzGKl3HGKbc1PqUhvBc/0YKq
UpIMwZHZtuKjnc8nbD8Uq75a6RQ4VJkzyowjAr5qmzNWYj6WctrHorrhqLsvU46InJrOWCVJL7I3
dRw9lJl/7HJ4gaUj+DeMPV3vtTMmO1xvW9159IN0RwBPTXB26dXLOrWxHNtQqscZasAwg9+X9Wse
cUcyVR2SIdoRcXLvzPnOoU/O3MIHFzXh1Yf7c5idcDPRx8B/9aan6gjxgeVjXPgcds1xcBY9zFM7
s+8FjnlWkevQEGtNmxCS1DNjk08uADoGw4gTbZkjIxO7sKieJHJqfFDdpuR3mYlNsJe7Nqp5m2ss
Stx3xyBAd+7vjcFehHp4yN3qOHbxJmHIksyjvfBa+0Siy7YJ4mTnRNl93aQPFLA1THKaaghU3gjj
3nYK8bzSajsa1Y0rY+LtsCrGIS2OpnulIfFsmAPD4PjR8plQ+UWy4di3tdUAIzS4CivE3hE5iilh
tqGbb8sh3AxR/K5h5SlLrOknH30fwS/4PZY+KngHDBCalTtKTe/iwsJq4iG7qNB2unDVY/EpNiua
M7niCGY4A8ZKAsZy+Ab0ywZgALp5FAX+iS7CL1HPzgubwJ1j9Rua02AqO8fej9N8CkPnC8USELUZ
Y5x340/dNz+htozjwxg3N/Y4ntxyJmovmrbo0jY1BYln4rImxMONop0xjDfIzq/QR34ZGyQyrcDd
PtA1n/tn8iFxEFN2heEpzKJ7QxXbOCue9KwOSTJjl0s26MzueufC5AJytXBq9WSW7c5Q/hUE4Afq
vFVCKl+hsqMo+51JZDO7ifqGm3gXGzCLgZ3TV74qjQiKR3fwpwQie3k/W2qTDdWyQ0wwNu4tquZ3
Buh8eaCdSpcvZjSts2BvXEwRRxO6YcvWqL4RcL0HAXCbRSij2NfuaMXcGGF1Y071zmUUSXw8+iwP
E2xNn4LF7E7ZJDW0IxgBDHeDbb6mYjh3qX4J+hBdQ7DmoExCUv5Sks0JWhQKNzvDqO2HQFXXbli3
CzyTX2ved28ApW2P92Okn4spPGRhiZUy3WcJgFP02RKnfSrb/eCZ+8q3oFGxekQSSzC2KHCC8cqR
5Xa+BLUbA2Dy4ilJG2Yb5pUUwNZVYeDcQW/FJoTSrRNEi+n2djACoFKM7dcQ2OwlLYDby1NzWHjH
oF8Hc31dkWC5SJzupTXHW3pvb4OmLJzGYR9RFpkt1MqYuDRGHbmTrjHO3BVh/1KyQI5+u+8NQL11
wPdfnBHxYCoopjs36o9OmlMczFHC6uvtsjE4XjSGTBR2RejeT6G7dZvgU9UNJ0Pm/aKpqyuj6q+B
lh6I9Tr5o3/DEfpmnuq3yxvbIOeTdR+tizmjEemsdCUPXms9FtDIlo0h9lmZ3Nd9cj1Bu1lgx0Zz
IDhZdoxO8X7uC7/AVGW9tp4xLFLTOUdlxPYbP/lu+OTM3Y3PrjQS4p3I/iaQ4UPlU+y3EIB1AySi
36UUYmCFtLeKKUQWFUEDTth+ib32E0/knkJnDYZiI7PkC45ekrvy/qTNbhdY2S0QQvyx9m7uYLbQ
+JlK1LpF8T4iSx5diLqXD8Mv7aOcgEYDe67R1AcPzhCYwGnMU9+6b3TQ9nUUkHF48bHk0w4V0Gup
ePQeMHXX80fYvRroATdIFPXnSUavl5/F+XRtALmQrv1tTBm6XW6lqyQJBuL/cnYmy20jXRp9lY5e
NyIwJoBFbziTIimJmrVBSJaNeZ4SePo+8L9xsU0xolZVUXYRU+bNzHu/e74NxPI7kkGbBsZ+TetB
0IzPZa4cQP5QXVTTLf3TZBU7YzbgM7yggW/ptMOjbkfkT4i0htjbPpVM3SxoCxI3EWl54O4jBanW
e5WdAja2e1LE8FTb2S9oIVi2K2+mS5mMBSJNok8ryzbwt1GHFzf+WO6EXq2szD9h9/tzMPpTHaSf
QS4f0VdvhRW+/B7oaVisR0/sOk3QVGXfxj2DTTP9ux7y7bpVsDHQ0/GZMr9PY4C/JqHdLagpsPjx
VYPKuKnBszFe124dH0vdhyIEOrhU9Xd7IICrHozuzD2IqqsAKWr0YVHviAP6AuP8hQBwUCz9s8/s
m0bRPjOy5VMEa2X0DrrJmomqvlVb5znFR5DmdQwdeW+uoWzqxtkbI4YZSU5yOzgFAVtsd4rxLRz6
nDWDtP6iYKUWtrae4JzwoGcqWHca8oJnlwZnlJz+phm6J5G4jMJY+0HfG6JxkholxjuzkkbGeVxS
TYqU6j6UnJt6pab8rJ8wnrgZypKzqCiWvAwAdYr7jkUpkSPRjhoLS9Oq+LfVJHwyUom4EM3cgj8O
OYgSVa2bgC1xI8QPqgx7JbKabaqwTXCMHcXbZY2ufjaaujMHp+kenGp8pNz+qzWzm+l1ZbW1VsP4
Q+lxbAWKd1M3vYOfs/fRN3RGar360Sr8BZwm6EEJSj/9BBX3BCG95WOUbAyRIafKhxuXxgfbcbl0
WxUwoOAUTXU1DsNVl2v1Lne8dB0XOWcCI9ylHV8Nk+fHmCzQxgC445BArbNPJSxoC+/Igc0b16KC
XQATaFBV0Ur/7luWjVco3hqtuRh4Jx7G1XR/ps56MMa3KQCJdPhZ2rBMUloVm3SgVY5Of3odH7JA
PFU+GR1dsrmIs8FlPXVfG6QZ4K+m5XAE8p/hciMPZkbEYr0IC6QSdqAlIPTMrdGH8XQYnTq38HJV
U2U1WHb/Y0xMxZl3iqv+DPta0OeZZWuPebo3u8yb2QOzD/C0MhsMxd6wu2c4KJLkeR7rS0Ntldso
6Np3UMHeXESM7SaEA2kWApisGXF6nemYI776th0tusx2Vo1OOlCz3PSg5jaCdUzrSLxH9YAjGFoY
vwZl2gWF81C0COormS6Usg3zfSezCBdQJuKiK3PvScrBBt6dhmJB/0c/zrAX56itOKnj0pcZ+ccY
7ignGvxmzGxQAHxCBmnYI2+NBIyxF1GI2immDYmwa6yD3Tkl7iQjqTAwEnOXLr93h4L3I/ttmoFK
E77zIgpyMqAZW+d+aSal2s9DLSgpK0m1QqFimmX+pERgalZdJB24ZH7jgLKi+qkAxMgWek7DIvdV
ILtJqVCUlYS/5ZUGJX38TRG/xEKlGdX09fdxUAA2J1J47wkjbs+Zqr4hVWNtayFJ1UB7efYFItKk
bq2FG0WLytebw6BW6n3Qxb5+iMDvlfehkdGzUlh19RZEpNj3UVrWyjLFZmkXogVYWj4bhq6kbcQy
M++oBWE1dVY6xSp0S895zWpYKsC3QRZiHugrztGMuxRAmGHesS8y6NLEHWIb851vTdfEKbVWgWMq
Zd6e4sEw6KgsBSztIjpIKusHz4Jv7PWusrPKOFgx8uNF6QIwNpIwnMGCcNYgMHtQ8JZAc5DaS70P
9B0uZcE8dEk7+sLhBxryUGWJKAcKulavtMHELx3I91ve6eKtqdXs3kq0aEeipsLMQa9yjjuyu43s
1lmXvtW0swIcynxIDP9lbBXbnmke4LymKYpNWpst2QzkVn0qnaWOCHLbGCmy3JIE09ZA40KthUOV
k9mP8KwGMGxFEuzHbrDgC0JhcAeOrqMhBSjM1kRdCfdEiZmnBawW8KNOMRfIfjZOjuNc2kakF8qN
WrXUZfptDwdPTiZErgoHBBv1HBu2yfwg1Z85LJRzbgoGhqPdhK2yMW13aUj7npSuxrCYFOLWk63G
Lyn0W0gmd37lVTNbE3dsLo8W8g0Iq263NFoSOw7tRFVBVTip7B9aYX8NJtLVorFTDMuaE6CgZ+gs
2jxzFHB6yI4URz2IVIfq5O5bEUbzIJS3bd8lnKrkL8MeD6lVgaQoASiX8VHR1OJAyWUfEUNl7B1I
8q417NHmwGp1wPatvUIivhWZ8ZZE+qKJ/HVTqKtBGHu9rDYepqFkgD9DJd/KFFfrPLvNJoSVn9j3
SiD3oqmAZgZ+tPFAFDkxSQd71Na9QdE3SJJqFSskCW1dwufJY5vTQsFBbxLEaVY7MeizJcKheIEG
gt1liZkLtHY7ZmnIfOM598af01N3vbouqv5TzehLbFmVGacLjBQYQ2JZNxnt1IDXa23Z6wM1eXMH
iZRYOdnX9KgPx1LdDen4K1HVR9xGokWiyhukKbjEuCBDWvkDklcJAKN9jhkyPorzuwadX57ST1b3
7UoKynpaR3tC67NA9+NybAik9IqB+PWVQ9dZRzHIla3gOxhnR0dzCJH2bYGRiZVZj56WvauBeB8M
zONyWyWjQpKxNFbTvbuKXGcUrudFaGwT3TgqNqeEISAZJPOooNav7w0GWY0sDFTBgVawaA2OgIq8
o+5cSXUFQt+pc8fb0Q/2dZLcI94mi29qYtbrsXPgMz+GmnOs0gK8DI33veHgrdbBuEsArdH6emsl
7sPoW4++QbXSUU9eFu3LoFmYobdlHQSs6Mk1Ob87GMIzw89miiKoUjk3CvIlFAAfeqrc0aO8KiO5
m56os8MnLXVfY7O9rUvtzdCVVau6T8gVSR3TPtYm3ULQl5rykRIc/hY22RbTq0BmY9cg5QtZLphV
fP2mMNdscm+nNwre784R8abwyqMZxl8Ur9CJjQutqu8bMUKjLTCe9uKv0jcWlRu+oGxf51EIYBi9
Xtf6q0wFEhpg6D20m9a7l6b/kvtISFRF/WFrzsnssfCqqlkWFs/Tp8JOq10gbVqYGMho6Q8jVI66
n2FUoN+ZtqdyQtJ+mBpu8/xBRl5VuiRbHXAyCjShol5ZacGGyx5nLA57F8+oxpMbyowszjZQKI+S
QaqyRtBZX3jv3OJ92isLTXlW7GDbqkhQJAnkcKUbnwiYFkaGqIIIoGIqAaL/frqPTFQH1EfU6JNb
Tkp3pcq4U5pV7HowXCyKGUMZfA6es2wg7Osq4ltpzaO2vfGl4G8pc7+uHxTb8dg21TAss1ywTZE7
hvtS17uV1rS3LOZzSNA31JXZcSKTIG+3dvNPxyIJO5DFnKXYyYCOx2c+/WVI/aQlLdhhCUE5+1AQ
ACvYsQsS5GPQbUvd+5E30UHIcpfp73QS3JlVu4nhRcYjzI1+i+8q7xGkmweQ3npVEFrYjbbCQHTj
CU5sTlk8uE66UVuMx1VBEcKCBMFbmMZH2OOhFhiULWPtvcrGddEL9PUTXDZPv7o2eVLK9Lb1cjYb
Wr7hyPrz9yNgJ7QyrH4l1JbTnr+r6PAMB+eN4HWDMdSn47ccHBS85luA07MGdwzHib/QKhU3liaj
9RiJjTTbVzRvLeRDZfhS4PF0O7IywLyLJszhcdG2yKxDo9EKbaD90mtf0ReYKAcIMZprfTlT65AK
GmNVVykyDSSOK7OJxhs2P+4tCN/02ZG+2DrFEP70UJYurLrT7vSOMKLalKVmbRf0c0Qkq14DqC/x
caBZUsVNyEY1qwk0BaOqyRfV55wU+/FtC8WE/WARzOOeCk1UZtF64LiP52LsYRJfqbwUfWJViUoc
Rk8GB0STWDjXjrGtqwB0rDQcKlQ1jjttFa57PbNpmwss1FoRSg8OfW+DJqq5No7ddmi9iEbasN46
YVD2HIfaDxBd9UZVcXfd5KnnnwKve8wc6vGtHwP7sgyFjF06aO8WmfxlUKOnHhJz1xg58MMxfsk1
nUqYN+bPAVnVETzr1EXzgs/Sk5qXcCW6eKVrCBUHU7sLIjzxnCTCf8Xt43naxuZGC3JkI65PN5ID
LsUOadfOkc9sEq4ILFq9bfoA34DGKNeuHA1Q8UidfUv/WUYNXTodiQ8CubXNRkNh+MkYJ0JMgGrU
T9DyZHpooFBHhrZvLUS0jg3r1FMpdVbazOAOZzLKcZdUfjYW5DBh4YomcyVnkY2zh66sg1ULks5G
cVyLT8Hub4GtxL0wquataiN3jvJyktUKyk51/YtM8runZse2oSMxR2KFcbL5YtvquzupZlzUAPOw
KKp1llPBE3r52mPbgS7beWR82jcU9MOdGVp3EqMoLUt5C/1OjbGQsbutpajPju23swxdKsZ/ZK7p
a8/mdos/ZmQ9+CJNNkPL1jV3RUHQ6pKF2rMohyV/VU3Lr0StbRausVmXmeWdfNt6pXqHiKFOpnKe
YmzTGOuhgBBEc9j4YWgdeV5jiHvGF9pOjsnhTdqzxmU63HEp/J1EPzKjtYvVcyS5U5Kbno+SLkc9
kTw0hzd/gFreSQNeTzGoT6ZIbjk8Y2Wk+h99h38SMFl3WaGcmnVN4S7Ri9/XUkarxqd6qtU5ojfb
4Zw1NKfCthIWcHQ5WJTux0F/oHRWzoRXvvu6gzkGIAjOOtYqtIydEoRvCKXv9VR8Bk1W0CSgzfHg
m3JHnDnHYSSHH3R3Q1Z+hoH+A9nWQ5Y0CiU2jiRMGbEw6UMloe+8BkZ5jMMhmTdAf+EoFTSlZr22
T1B0zdVQf/ADQXLZptwGQaNFe5F+Olk4HyqWG6TQ8d722I8HcfeqcSCzp1FPEyr+dt0dG9fHiHIv
ItH6NXU60pP1CJBvPOJ5/eZ3SGNrw3nVfHKzI3sHPRrAdYwAc+lZC+PqEQ1sTLKLOqev0rnmZ34A
lETar6DcM2zcSEOkjiAfmeySIYQaAPAtKLduLk9xOd5bSpbCoMM+gCcX+9rVfkJsBJhYG+6ya1CQ
JyQIF/a0X2oMj6yn3FTBoC+lSREtwDexa1pSsxrVRbkqVJmOd5YdjnDukxTZVF+N8kQmOnjVnCE4
FD6+TwTJ3MCZxHFbXBHGHEs4eRPrwRHD8QaunsDdWPUP1ti82An+xogSZvQf/7CMaJ25vMkoJoyI
Xn01hwGLKcWhvmbjqeSjyclN21qpnC9nUdodeoemf1K3W6wzFooJMNE0HLJ/xUZvsq0nh31doS01
nb0OU3LEFXI+1v4+sfxTpolPrSvXidNikGLTnZfYNkFceSaiHzL8BFA+rWo33da1gt2BeR/UeJtJ
BQRe1pM06CbqVukl2CxT4EOQQsUnwG/at++CWH3ilb7rIQG/gLeYpsW9V7bLwoL252rIR3qDlzVV
JOnBl4qwoYe0HojV8Oh7w/OIoGEmFfbuMgKImIfWyXfANYYuJjcOBP2538mfqa98lnp0RPTynAIH
JP6y/65Jbk4tT7MsIm2BFPDLFjXGU8U+yrQbpUIu0zPRqBDEqG+VTh6a0d20ifEpPHU5BaSewzub
0v4tl/mLm+dHBwMfah/JM+zId7ehZEFNo57ZIP8L2dxB0mV40XSaZyrbYHsuB04fw6kq7U1J3TIb
PjoWdiIOC4i5j1rvaNYcOIZ78AIoWvdp/VJFfOksXMn0JwyEI/rHucPP5yRZeqjxGOOGBdvUlh3I
4O7ZwoFKnAGQnCN8Xkx/m4ashSWiRe972Elg3JAATmd5hQISdeReSh8HvQqFErnXDq0+waZyK8gC
0d7HvVdpAbdg9h00A/KICCEeW1j6kgxdu1dNMpHAtIejF0cEeW4TfdjNdPNMlYWnVMt6eI2ntQKS
SsZw7qwTdNTlqAMG5OAzvZvRyFaj7iwT6zk2+62GYITe9K+6euGRHXb/GkzU3sZXNcZUuqk/oaAv
qtQ5tvjwRWk15y7UzIMFXM2MsNrh+LIxLZNT9XAvW477wTv/ppvs3bWaCge1FsNm83IUeLa6eby0
o/BgkEtHLvdJcZoskCYfYjZhQCqb2LnFGiJ5LGoBaoEtaMN/JPHQWqeWtpKIN1M15N8pCWmgODst
2NDnQ5xLb6lqRSFFY/0zxCNehK9llLLpIffkwpxpqCPXZFVkY8ChhiqJqJx6KhYrGdS3+GgBQVZt
Nr9jCgDbSt6lmn5ZwEBUVkl+0MRepWKsevxWbb2m6vNYeaxz1dwrglXfpzekl2fTLKDP5cRKvhY1
ta4AS+qqdQuiRzprAFY4Y3+Pmhq/AgURSU02vgAGArcr3SCgXeRWNleoPgJPvkWzdehMcVK5EGkZ
mcCM6sc9PXcL11bvsLHa+BHuC7ixjzYVXBy/FCO+g2F+siXNn5GHm5iRsE6BsHcACSUF9iEeCulF
pGD8aLYgVJMXJPdbq6r2vAjLC55a+vSzrqTJwoaSm7N61ItYXUMFmVfDq+ZyAoKDslE5sJFPQngv
hhs+OFYkJx+YQN+7i1Er7iy4Nm79Pg0iRQuXMfli3yBHW72GvXqKAp3Goe5n6ALqz3qqzyqlveaR
zxihcPHUPXrzhd2He2lX93GJHWnRFyl9WigASbe4lIRJrhHa6/uwflYN566rKxhzGCrF5l4V+g2M
CVx+eoAIvF7NdD5drXmcRkAisQ0VsqM1pngvCEHYYS+EDVhVV05ZzZQbTlMbt20WW5PA7Jok8ouA
HHQ5fJhRdxtb7SYZXhKXDUh/4KWUEbaXnKKoqR1SpluK0xPb/Wanq8EmzZ6FQsdEPt6a7DB0OMwx
T88hZp6QXpTYEZolHQIupla6uXJCYGFpjk5v2Moi3eQTkdaipRFLJU6TqXfI+uOIECaYOgI5Bk4D
iebGU2xAIgwMbHrT2zi2n5C3b9h1zNTGm9V4hCHa2eVCvenowreFIuf48z5O2T/NPvLpI926iwMP
PDkUo6HepC1bBF2bqd6edNRH0437lNslwc+W1tvW2B+YwbjM6kk4NTx609G6UbXH3xMu4t4qK361
mfKpea/KeKFgEOMQpAIGwbQ0OaRh8XxBgHxKUuRELu6itdwTvNpQ/kIURNJJBY+EsA9lCNvlTUkq
byhX0/8UNfG6c9ybfDCWMRxaHqFg38WHa6thTV8ExYtgjpTjToNC4bhfngsvFl520vfbabMRRmRC
NVIgjXGDgm4S7eN3SXteAWG8L1YllOhGiddTQFeD99I317r3NX0nIuNh+ia+H8xtUuNChpyFjQUj
dwof0ye2crkJxw9sLmbTdW3BiWT6X8zEPUhg8jAeVy5riixXU0ThDSMvXMThyKFEwqKK92GJk9hA
w0X2HBBm+5CUPmEbitoR3eITj2vXKhVh56hXoPvD8NZvtRUxIk0RfNKJarFAoMajEGq9Oq6Hvivl
3ALvB9/M2nGx67PnbmmvRoFCTTqrqLIXiJ44kRkLZEBbnqZFFzaflstojJ6s3i4AWxECFPorRW4c
EtLjnKY20hYPU3wtDP/YRuVXOWo3lY2cilKkd1ID6v/5MWJgEUNJVuB6S2tr/Rxn3m0c4bTVysX0
4nPqQG6aL6cbiE08w6xXvdXmTF2Lf4zVq8jGk1GE24iKKv91+twsvniuLaaZU6FMnOLYiI3RAM9p
+sa0H93wN2lKIF2TzyutOkBQP5kcEpsIX9ko24+8uZFBHuB0qxWUF5IZe4Qk3zmDsuIW2qRakELk
yFjhMI/5ucFW0b2zOM3nuAPFobh10ZTOi8zbYQ0p2Xtn3hYYD6f9wjJI+FYkgLLkI0z6j6oanhx8
b4l9aDQVM55HY0NPQEVpwvWWuDwxmU0PsH4rKD5pnkM20FrnXQRQnlPx4vf4ie2PVvdedVU8lo2B
hIkXSOVmkXiduskopCXTDwYBR1yOWY9VasczxXPvTfy69IT0ChjiB8uk/wa4JpNsUt9NEXj6cxse
ntplPyuvz36oiXpn55IKj/me2hXnhOqh06YOuu6U98OtJbK73MTFu9N2QsFJRAB8nilZewMc7TO3
5Nc0TKjf/ophFTUxqWwoW59dpt7jlk7uziK3becPKjraFfAOXMcMTkyRq9xPo5FC7n2ThnuIPG9x
NL6FZsXOoLj1ybCSVFjxEre+0i+t1N3avfYmSv1oNd6+cqMH1YoPtmgeFUrfJnURBGTKY5x3tGEX
4b3mucMNTHBzRRvtrinKVz8ynvtYf/dN42RBJJuFFlY/OlRwvA6ChW72hBy3vPe68i7tzSMdYnub
rQHniXujwaLXtHBkZ4ZHNlx+7DBBhNfs8BMoG4WefmWt946Ybs9xBe5mk9prUVmTYpRqbZxwMJrm
fZMLuozoGpACDwNUzgWJgVmi6veI8xCguT/JfCxrQUI7oOJII4hLLhJ9vaaG9azKB/I6RXNEjIV3
g5m/E9ofdaFm0Of719oeSmoM+mutG09s4O+EZZ16J//08bYh5ZWt0tFe8shLlaSsLuzHKDBuBT03
tRMucTxhpdPfS9UiwhDNWEHJ5RbJVwWDC/FPbSw03Vh7fUMaKCjfR5n86lSEGmXtuTflUE03mNBb
IuhpzsJmpL2WUo1VO/1S49Agm2ip2GW9T2T2UfAy4ro55WZ7anqUf+g076YZjAlGhpM6Xuul8dKz
YyhijjVTIJoCMEU7yLzMnN7q8zns7B9GwcGoouwYl8lHgaCg6pv30JI4uKb1u7TCTzI72PtZFgWI
lhYZ6wc9YwmrqVnOKgidtfCeXLt6pvK/yk0q2ypR1ZLYwPTlsopqBQe2fJdX7j0h/tT7uGbUintq
xujA5uxZFN4HDRcTEWfcOU6HENl6ILdyI5PktUYVhKZ7YzT2TaROt86tYEvGeSXcOSoAjo0aPMeB
u/LU+ClP0HMhFcWilH2DqSTbUB1TVGVsMOCCnzT8BCDbiweE+9l8bNAfmBGBbezipdpkr02jUyuM
HoYEl+2wW+HPOWwU3B5WQYRpcYa6sJyNTlFizMAKHwUcdZUaWnFDXwPzC6KXk/i3+Deq65HW8lWD
cdvCw/BnbnV+OEfGDOtEa0+wRuI7EhmoojvOH5Gf9RuXDM+GFuPwRDMeUrDJvxnSKEKy7oX/+VDS
ffllVHa6q5E/UMYex5UskaKJQr0VZtruYw9LeTEY6MZ8C9OoHkpt4nDIdSMtpn2c7lAtx6hYjcRP
iYN7Z5WfZeGctFBuy8g6eUFrrSOSujS91GmIvyHR1xeQPqEMi7lnNeqNUzrYEDS+MresLvxFO6qL
ONjLDv8jREsTtWdS0sNrb+4X6x8F/KNmEEBaS2U/psE9/dVrmcTboqQWmB51s7oCdPkbz2UCcJzR
hXrNyQacngl6ZMCn7UTLIlWw++Kkx26I/fS0V/qDTHL3H0rMf4GXvaPho6n/97//hg2arnUG49MT
T9W8lGtZktZ7fSh+ZUj7ITWN9w7H0RgAXppU7r+A8U5Xm5Ajf6BFWKf6NtYkFqJZvC9KY8muH8Hl
NSzT3zhD/Lx6huuBq0ejUMPP07z4M64TCoNYITjaYjp92RQ0lyjJFyF+1wutb+eJTcoX+tA9Hbx3
hYL31ffvFBbL/+PxTLdxxuMJ7EZFjU6fpWfXJXUwh8JCW1eoe5Poymf7/X3OmT/TNc6ga4zNMqeP
uWB0U7VNlV6jq2NqGTZUasyAfrO15WScIKuEtaYwgLT2It3GeoEi/vvH/BsEa7qFM5aaN+B4XOOa
sNTU7FfaiAdZUsf3/O4uDEyIIdA6v7/Qpc86vec/Rs0A3kzTYy7UGeYqq5LnLCrfv//p6V7/9hqn
S/7x02OHc6os62I57SiTQl3H0ZcsfhZVvf3+An8lIU9v6QxRlrtRDRG84uaLcu5UJfJ/NH40gvUk
dlvMrXQy2OkIVII2kX95zfMAgu4u9o1QLqH392O5MZtgPfV56f7zaCFJaaMlafsFuJzV91e8NBTO
okjmFKL0u1r+1sRlilwgo53jPLQsUBCjl7sy6i9NrLPwQdMcgAxIHiS3YHqElOnnhuMkL4lMnCtP
8vfYa5yDq0U1KDrzStK9oOwke9+CjguaqNkp7JUa9CwKFQyZrzzQ34cfBoz/HH7dqIVkJnNOgCQ5
RxTRjS62vSTSZ/LK5Pl7gMcU4p+XSMzYID/M/irHRVkNA4qAYlFmq6lDI0OiSn3rysNoly41PeUf
k4n2ooK8T4rnTot+onvgKj6ZiqIa9tJXT/ibzk0O+GPJXiS64x9qRWLlGS3xdEOKl9+M6Ca/H5EX
5p1xDnum/GaDnuBmQl1Bw/PLsvZOx0HTetbzd47NCbtL07qyrl0aNWdhxIToRvovkUudxIVHJ1ue
f3aI3VD4LT3m+migLWiuDNG/8iItw3DPQgptaI7a6rFcIsbDQmjb0OZdkageaFYZHCBzU/4gOjiU
+JpkSTVwIUnbJMmWt6xryZU3/Pc5j3PUP7+2gauWQ5aOyRgruIjiJUxhPwXW5JPnG/MrD6tferVn
oSXSqs4LqoxYBlp16nXAQIU29IYGw6Egt39yDSwP1BVXn0b39PwZZlimX+1yEkwp2RazNeYp++1p
hOW0I05/p+ytY0tHrRJYWJ0NMwMVv0SlxeE9SqprUMbpi/z/5QUj+n++o8SzxrLyS8aFrjzS3EJh
da1zdCDhZsTB3tDGY1MNCGTVGWNRVmIxTcnvZ8BfMe0Mk3N4r++4fuJMoawauycm33I0qMU4ckvL
8pIWBpR+zzZO2hwcA/Qo9U6liC3FmyWNFVGPG7Jp6zA1khakuelwXFe0f2juT9P6jHob/8B9bb99
f7Pa30M7Ufufbwq5sJEETvSfMU1AaLxP3lU2hL9H9TR+mT85saqhV3YYnmXYwAK6V7SHKzfwd+qd
4ZzFyUAvg75UmVRjfUig1Uo7WsWcOQhTgfFOJ8DvXicb5O6VC04D+C9j4xxFm5RjUIE74IL0jqkR
HWE89qhzSPF+Fs1WMTlAZ6vay0g69V/fX/TCZHLOdlJRbGHObDRySYPosSaTrAqUokZ1wIqYKYK2
kedzKMB8f7lLK4JzFhfZe+pFqBEj0Ksvh/xkkumm1XBWlN5brQ2bSnzk4doiKUULBpWb/zzz1JCo
Vs22LcGVm8KlLeLaajhd+G8vfZqofyxRtko7Mhp0Ui+B6mI+3NJNrGTh3b983rOYmCB4KbORnxeK
tvONz9xDsFrZxyFCrUm8SQ9Gf+j7tYDFHj30VLOmWTZ2myb/YmUChbX5/k4uPedZ1BRDRHVY9eQS
Ivg6ch28Es0ra92lnz6LaWQhSTSGUi5VkxyRhVoHicdV95jpQ/zlA50TV+n/UjK1ZLvC2GfV7myS
9jm8wcMUtBtGbA8dRXi/1+7elXTEX5mPFzYv5xDVIMZoT7YMUyXz6C9IzXeji3CYUp9wGuQM7HzS
TFxfWTsv7Pvss2Cji7QdPDUclqVPWtNCCC5JBSH7XdnJtW3Chblun+3GIjg8qVNbcmlxjk8HYIQq
EtrqVeEY7FjlnPB6dUtyYS9gn8WVocAPqnHY/7v02yZ9ukubaD/tZREEr9ohfP1+VF/a1Nln8aSO
HGNIBq5j2vmxGsgfN89pPnmez9hLEqrpFvv41091FiwaFeFT2RMtbepPHbvySHNWHpsrL/6VhtaV
IHnp3Z3FDD3SE9uxeKba6UgHxr+gE/jIlJyk+mLD9v2buzTgzuIBkgkryTIepRTRp0YX6RSHqlf6
da7YPk1f+m/z9iwq1LXW5J3gAr06bJyoWogcTCYl8e/v/0LQEdMg/yNuB4B6qkiOBJ00fxujcaMh
QP/+py/cuZgCwh8/3am1IRD7cECiWTUpxrc8sV/Bg319//MX3rw4m+qenUBLmjAECFu+xOAfsRzZ
VihdxrK8EpEvPcHZTBehMUgbQtfSood06r1DQTb1pptP3z/ChUgipuv+8YYQhwwIeHt2DR2aLHUV
+JzUahh4FGjZEbINi68dvy+9rbMJHoxGpJkR4T+KxU4zCb6soBjw3Tul+vLvnuZsVseedBTUGQMo
ExXZDVa4rCwGwoFpWkz+LimVwqsx5MKyIs5md2kYUARpQVui09vY6IZKMBvMPMsql78Pw1dzCZem
yNkUJ/+Cs4AbI+Co7F+RbLRZgqnd6vuXdum7nE3vDrZmY7FGLklNn1RPfUSPP4+8Clt79Qps/cIo
ts6meDqKVknCfsB6Ht+dgrKL12Cy2LtXJuKFOGudzfOK6i2C03ZY6mLA6lBqq4gLYdl9bxNt+0p9
/Fevyjqb8KkJ8syNeI5KS4941OOOlSxNKU5l2V7ZZ14YVBM4/M8JWUMaxGm5G5ZTcm+gUVkPw4Wb
t5vSrd7YxMCADBb/7mnO5r7nFF7tkRVbCuG0LICQcuiVhG+A3XHU/assrGFNQ/qPABPRViUs0kTL
0I8xRkFEp0PJn+ADkCm+f45Lr+xs1vtK3JmKxtefjh15i3Q11PeaCN8VL12mAepcI4mvfJ4L8dI6
m/MBVAg7MOsBBB3ObS1NgwZKDs3tkcSCfMJ9VG+6Je0CV+L/hclpnc181xUhMCm2rpXX3tPslwBc
KleaFrw5MN++f3+XZudZAJDY10Ho4EDh+LTmWikChYiPdT17OH3rv2wgzLPpb/ZJjWaBfBlq3xLl
f/ZE6fOKY92Fj2+eTf0eym7fugGhMXmgh1bSUyGVYjHlwiOpPZXF+l+9JPNs6meBBZc150NIyneY
iifBwYnwfK09zbjyrS89yvnUp7lGzdmpLJ1mZcOUcFRYkuHaQ5MFcA15WX3lg18YVOY0EP6Yk01s
9BJG8X+SuSrkfL9Pn3FCmwek+r5/XRfmiXk27fNBsRHmA0dILWVNkkXzn4Ee/FYCIvzIP6GdXTlv
XbrS2ewXNSR+WnDJwzXPvvFO9/CGLrkp/8u7G6ekOL393z/UhWXGPJv8PvxFuxhziEmJeYpyazIG
RgcWgzxxOy3Cg92/Mtou1AApp/7zE6FRyVT0UcRmbQjNWd20Jfh3MwSSiEKoh+A284NE3mKSo9Ak
CwWNJhFX3GtBrVw5vFyatWdhAfNlkWCliV1AHj9UZnOCoXmtjHrht42ziNCqnkmnPlsnNLM/88CH
ndIM2pURcWF4//aI/GN4A/dBYq+Uw9LXC/ivlXcsfGsHNX7eX82UXJirv02X/7iGokfUAFSuobbh
sugQuDf951CimOK8OvGGNJbt/+PsS5rj1pVm/9BFBAGCIPmW3c0eNEu2JetsGB50wXkmOPz6L+n7
FjKOQEYovLIWRGOoQqEqK3P91Jmmo7kF8GiS0AFYFZVvdrUYEV6ONjBEC13V+giL9shHDtrWHILr
piPlUYFbBtRptp3/nkR2UXH7jROk1QU/QOjyCoxgN4QOQVWWe8BDj7U9/ARx8w2zulNM6Q34ZM8L
Oc4si/P67zKdkuXv7xZZookBGukI5+0ou8l8+gAF2O/rnzYtquY1eO4MFdiJpsCBICmY+I+haIM8
rH8BjfdrfYhl8T649WzNW9gQCBVRgSGGLLwB0x4Ql+Be6pytd7NpCpqLGCfPoS5gwSj1odkZlE4Q
+tl3wG1BbfnH+hRM50JzAWD5BaW5i+DNhRbCHq2dIPLmQDsA5djeVh4Q8cIZ/P3Ihn9oVjsbx9Gw
cH/KRe+2HcSonYpSOAdWxwNQ+o29t5HgQKNHVGy4CNMQi1m/G4I1U0ZawB4DovJnnonDxCBrW26l
Ok2f14KFkaAFZxLYejsd3xo6HIGMfAVGYwvZY7iImOYSormjfuNAyQU1siVuX8iHmuqEetqV6PiG
/zdl5Ngyu3eLJLy0mCsxw8cl6OKJVbgvGnp20UwPhgIQOqF7hgAb5Qi09UHlJ1g/cwaj/yM09m5U
UEHWvBrZUlOIbz3KzkR2T+ufNm2LZvQQVYlLkKFOACmy7wsrWBupryr3N9yVwVqYZvAJjyFrEmO9
UCvYOVP2Az0p+x72jmqaoN2Z1/O5ysvL+mRM66SZv2u16DHlGE1G3VM6os+k9Deco2mdNLMfrKSe
wOwHA7QqgJn7KxdANcueNrIBhtP75xZ6t8OQIUqtGTAPPAdA49l5X4b5acjzA7Mu3uRvRFAG7/in
bPVuEDeqPeVWZAIsrDsg7coL8cXjF/Qmb3gpw25TzcYn8KSAuzZc1JSsK0c8I0nd5C8L7AGUK9Ak
ieataq/JEP+ABd7NZYqbKrbATx7kNuguIRyiougr7dT9kqkmFt/TChsFalbQZ1H3Zf18GQ7Bn2ru
u0GFUCiTFhTXC7qqFgLGygn3aF8+rn/edAiWY/3u82AY9G0aO3hPQdN3RHMYib0rbBDeWCc/LDZ8
mMFIqGbxYwQwRd3YeFLZIwTpQX7mg6DyczPQzB2sX+jsSuo5aLwBGUa1CElng/cwxLX1msmq34P7
kmwcZ9NyadYOIuHaamYMZo8OKJ0J5JHDQwfUAYiaQWnhbOzKcv99ELP8OYHvdmUGPXbo2hLUpVP+
G3TA0SEZUZTPQAS0lxGfv7VQNTgScNZsbJDBTHVYZwNFJZCiJ3MQJ9V4SLJpvPTouj9OtLYvzpBs
leQNp1nHbVbe2HYoY8zBEEUgPeGnhUKyQRfG+lkwTWPZtnfrBulzb/BBXh5UYHJsUe4lCfkZQZCN
c7Q8rY9hOMs6JhOwDNDpOcveeCB89frH1N6KVwzbbi2r9u7no9t5kTOAMYZoOFpIPRPgz0GbvM/A
8YsaQDVv3CyGY2xpVo88E6kjFxoACphMTyQnUDddj6AXQTpgMy9v2gzN6KMKrPakBawkASN4yIpn
0pC7SDqn2lKf3G/N9ru+L8HiACm8Ok+fLV9eJam/b0BuWLc539hv01ppJo+tQJEEqkNB2eXgVAF9
dgRTAcQdPFjVNEXnhdN3/WiZrEO78OsKXOlNhOkMfKzuaidWF/QJnWMw325M5uM9Yf/CXmYKeWwF
O59JF+1La7qFOgdEeqQ8gIXwvD6Nj48x0yGXqdVMIi2bGSn58IADjcbt5wWDtRQDeuiWVMmG6q0h
PcN05KU929mUDHDHYDvb0/GOo+SDyg/yvyc3Aan9sYbCx0KSvI2iWo7Wv10z85eVfWejZdjGvTcV
czASSIoj2Ec7f/aWjOjc6cA8Jl+XXBcK/xT5POVmG7Xfjw8h06GWmUV5wdAkHQDWkhTgp76AuGjf
ofMfYmzH9W0znQ3NKUA8l6epVbEgRa5QTeD+8azHCe0gELHauGYMIRTTcZVx5HNo0DQsiBs0QUUZ
JKQI8Oz3UHLcoUXgbnLGY4poygOD5/qsDAAppoMowRaB5i5rGTINF725Y4lrexzRpBIOQKJlV023
4IVAfwB8Iy+TfY4MOVQxrhIfioQVLN25gTLixgqYNlLzJi5r+trrQg4+T59elQBxg20IMoag97IY
1DLRlwNmofWpf3xTMR0aCfgxT6FV5ASo+UFYXIJ0wk9mcVr/usHKdeyjggqMIzMJvXT4J2zeLCDH
VwMKk4AQV6TfwZrU7wduf1sfznR0dPgi9CGhTDvFDu6s9NDgaYcucd7cZhE4VqbbsniNyTe5heIz
LJ0OVZx548+DFTmB73a3VaZeKvn/xZp/jf9PvpUP/3MV79uBPnbyTAclzuAbbZmVOMEf8kJX9dMJ
mtbQtqFSboBiTb9+GfqdjwpR3Q+bEN39kha/k6y+ifP64ZPboHmJDNo62cxaJ6hZduo4uYyAAPPC
OvY8PQNi9aUOu7PjNJem6d7WxzSdNC2QSDOCN8pyjjsbsan1qwZhAvgSuvK2B/0EqP8O6+OYrhNv
8fnv1g0lXaG8sXcC0MpAdrcGcffRShmA/LeqvGsxXuKBYuK4EBduDLnM4YPrxNP8QQn2kxas/k4g
QBu6kGOGNuj5QfMBoFrjfMfII5p8hu4uaZ+XHrWF/299aNOqasGGYCMdvIY44AISeysjaIsfvisQ
TEHGDTKJDEp2KtsoqRmuFh1yOEHW2IuUFIHTnEc/fGDQKgvrCR357sblZbCqf2ELB9A2hz1m01iQ
QkDTVjamP1p0NK8vlsFt62hCu4I6gYKga1CE4jpN6xcwb1yDhhKQafumTOlWRtFguTqicLJzH3Kg
Aw9A6gw9ArAxOnb/Y30Of5obPzhrOoSQQG6nBo6JB+6AHScvBAI+of24sK4WznPTgoWrBiC7PbgW
QeNmvHHGDQdNRxTOw+CA4B1X3kKEmdqgso3xomHpYcLjA7yRB4/9XJ+h6RBojoIm0BoVM9gxFGLc
PapPeyhUdLtSdJ9K9jFXcxBCZD1oYTEAJflzn6JLed7C/JpMRHMEkpOaz2MuFq5mUFC1i3ALA/ES
eMcfB2hdbsQEpiXSrN5WLcJhhhmEVZftJcgdaqa+gdi3/twAOowQ8naQ6eihJ+GJ8b7i/nUM/jWP
zRuHybBMOpQQrMexxUDgEPQDBaGfB14pCXHX/1YQLUVEkNkbeIaP04pozf/7KuAOU1aVYBzB0PGT
kDu7+tKi6FeocDcCwQY+nZ1weLB+cE2zWv7+7uLpQPKejOiYDzhoSIcIhPUVdJMApWkg776xMaYA
SscYslCJBrAmFcjsv+gKgNzydUyd0wTE4QT+evR5AN1befPnbEVogcIUQSIhs3OFvs+fVS0eO0jh
rK8WXw7rB45MaHaeExlDPwas0FC9OjPQ34zkN5rPUu/L0g3gxwmAM87JA1spCjNzHR3DCEzC0rYO
ie1fIdMFWtPiqcGjV7r9xclvhWwuXXcbR/Sbv3Ccoj0jow0a3u2vPijwQUgeFOUV8kl1SH8vEHkn
Jv9Y6KQD2AFKFuhnmq+BQgoifyvMMlw4f4Ma2X8qkAXxplsAp+59HFag1HOC/8wpJlMwAM7DvnuS
cwve4s4PwcoCgVQHLKY+I6Ag5Wy4rnsJitnek0kPqVrSZ6caabdm4f6Sdw0i9nzjDf7x0aVc24vS
m1DD7RvcWAoply5pvk+p/XPynTNxN9u9TYNofreDRms3VBjEkeA3g4juEF8R6iRXUHNK3/wOErHr
R+vjZac63iNCA1lqyZYHMY9BfQaS0RDcaj08sgL1OoQYrI2I6GP/ggzS3xbvxFDVi8AKEpStf/Jn
vDS9ud3h2YEQzxuhzd3EV2Bfr35yLj/ZtEx1uEfetiqvWc0Dr8RJsB8l2NMUkFo+CDJUeeukLwkD
u13SHNdX8+PLBmwZf0/Shcp0PZcZ9Ksin5wnZ3Jf3HhqbogY/W/rQxg2TAeA1KqVXQiejQB0Jgee
Zt9mRzxAuvqUiBqcP9AM2AiXDUfQXv7+zkWnoOBowNKGc55DTt6CvF3VfxtBjBTy7nF9LoYzocM/
ILWVQ5ow4kHf9/f+BGnwNsT9VlX2bm69yzhkb3iSlhCfg77p+pCGJw+1NS9dTrkPRVwCmogOtIeg
FhyQ/UjK5qUsujPYy8DDAtntoj/lITt77VRuDGw6GprbAC+hSmoloUjnyXtouSBFF5VfVcI3HKjp
XGgeo2zzvp7rjgdymq6L8LYfQUXLDxFgQsP0vL54pjG0kM3uG6BPZWgHNZSXdsSSz2ikfYlGfz84
zbOsAHhfH8iwWDoSAxWNMfRBvgX9qeYCmiL0EU77GDyE659f9vrf1yllmpna0NRJSYzPQz1s30oP
er8V9TZ+u8Fu/rTOvrMbS+Uovcc4YFBcAa+W3f9auB6dnD5WZR18bgKabULqi0GJDWOAiA5K9KDr
qxbG3fWPG+ImquMvxrHgBVmYFroMkNPFX0Lz3TvwTnUYa76xenFERfiZJf1X6Cxu1bJMu6JZphAE
7PcTJkX9BH38JP/RzVC035jUx48y0Ej97c566Ls1iuDrCzNr2M0QLYL8ohgfrdx6dEEZaMfyjYSQ
kYRAArj5j3YMJr2KIL5a6E4dEDsuLHtpRH71RfW6/qtMP4r9/aNU3dVVNMEplD3USh1om6NFNQlr
kH7nUwsSanWhqUU3Qnzjxmr2K30e11mLXj0wl3+3Epx7Pk7QQ4h+uQmETsDRPVbf6yKDZHkOstX1
ORqcBtMu/jQFEzBoDJzAdR1oCKCkD6mEn00DlsFm3jBow0WiIzvAFTZCyGdGMgQMZK195uQZuSSv
At+6hIh6252I2HrdG+ajAzxIAarhNFROYM+Q+5LWYUJ6E7TTXpAzdu4j0MOvL5zBHnSgBwHpWgpq
bCfI0/qpTSHrBlWOz31a8x9Q7WV2POD5hXziLdD3dzPY1j736cWlv3N/kEhSc4KQPbDKHFI8IJtX
CQxp/eOm25tqPqLgELulEH8P1MJNkb/EvnUG3BopylqA2ZA8gy+Wp685ON7XRzRtguY2FEQFfQtU
iEEv3DtQf1wn5XhZ/7ThotApuWjD59Sz8emhs76wKL/zwFNbz+m9azsbeXHTWdUMXoBl067wuaBh
4UmJ/C7vGmgeDe6NAg194kxv61MxjaPZeJaECH1tbMuIV9BMLrL+zqV1HXZv7sZiGSICHa8BNYNR
DSBPC2ZQoCxXkkAX1ELY/akJ6DCNGgqZiZ0zHojmF6r1R5CpLmSAc3iDQP7L+himKSyL984yJilq
qPG4POBWd48o4dQXzknm4Ra21HBUdZwGCDCj3M9g1FMrDgMtIVtG4y3uG8Nh1ZEaFFIEXppStHnX
3aHz5c1CBUsqsG57YMZeXyBDvpbqKI0Oj96U9lBtBunPvVNH16UL9FRngTHVhXrnWD8t/HiiXHhR
rfhayuk1d5Cc2BjeNEfN1sPKKzJQWeBppYobhY5zKPEdczzndsRXL3llH8PcB+eb2GUF/5FYxTc+
IoUckZOrEnBxekED0cmNX2PaTfb3aSkhEQkJDiTcKpAKRpP94ldbCE5D1GFpXkHK1hfod+aQbrN7
sJcScpq7Vp4cp5evdR/F17Eb5Se7tJOv60tr8A+W5h+KvHbssLBgvfHAXzNImkLFAeHwtPMz5t74
Sd6BnjrN243H0MeLZ+moD9R5Rt/pBN7hYfiwLJ7rbWE9Pj4klo718KVfWF0NK05AgYALZ1HOQxrR
k+npM2tl6RCPDHcmcQaPBwSM+C004suh+o4RQNEoK8jUrI/y8RmwdFRHI8CaGcVweGXdWl/HLhos
iEK4cb73G5DwBfUwQiKvaGawWqdFQT7X+2npuA4rRgcEWJdwrJl4GVUH8vwyf7TbPttDHvZlfXKm
PVqOxTtP26YQELMIwmpAAP5RYXgbCXZoKw88z/RpfQhDJILb7e8xrNYS2aSQu3BlBxr//KYhSQ5m
WpDRqPoW2fnHRS2hAgIIkOZDmoAYdX1k0+Q0xyCsHGIoLV5nC4m9l9AHCl30sUq7Q8PyJFgf5OO7
CvSOf8+OdVE54d8SZ9Fut7DvZzJ8Wmj217//ccCOEOrv71cCMI0irHFXAeXpq6OMoC6FVOCiegF+
WsCXTkP2fX0sgzPQcRtTGVoEqqgoZVr2dd4D8RcX2fP6tz92bJaO0WgHm7SxzJyAMPc+rOMzAgfW
JgEEyK4Ukxu7YZrBMvq789xA17PgdQbJ8lqxK9GH1p7yfNpwBYa9/hc+Q6RzkUcoYI2hhyvB/942
YLEfPlfnA6nG3z++pSKJ4zYV6FxuftqAEv85ThCVOidFtBWmm/ZBs3grmubCTVtoDmY1v0WXYnIa
pE8vXToOe6uNE4i2gMp/fdMN72jL02w/zTNJcxZBlKDoftPMem2RWNgxmpwgOreHouy5ZvZbV5Yg
xre2wjvTNml2XykKMYI0EcEiZNBE9FnGUMEOp3njrWDwKzowI6+HNJUDAAU5OMp3PPYBAcqf05RB
TtzawlCZ9kmz+7kYkwoUEiKYZNccqALoIgtBP9+ipDMqD9plkIXb2qbFWf07zWfpIIwCglcTxDqx
YoMLCcKB/BhSCIOM0z9gqztNzLvqlAWq+DFChiuD8IYDxcv1I2KwWB2dQVmLhNNIRVAwiLtbsbor
62bj6jGsoQ7NqEfw+dX1gIJzpn64CBEPZFJnf8h/LSISIfH+uz4Hw4HToRl+RfK0yR0RDAs/EVSp
bt2BXUVxtQHxNK2R5hjGkk5ZigghKMsQNJcSriM+UF7R18/9fs0nOCDGcaC25ga9k5x82v8Dcsnx
4AJw+Lmb2NXcwOy3neWGGWQMq5x9TXpRXpIKHJD16MpdQz3k1z43E830rbYcw8zDTFCbdcDBwokP
7cgE0mIeHejX9UEMV7KrXfnCdzyIv7ceWlYkguZOeGCOjOfa2TkZ0szQH0lIvYt9QrsDKLHFw9jn
XrNRVDUNrvkFVHO7tnJiHgy1e9dH7DJ19Bv1U2gITeyCjBvU2QWUlZg/BOvTNbg7HbYRNbZiA0d5
y4N6hm0zCLOkN+BtOhAoUK8PYTBUHboh4yquVYJIbV44LgUEwpm4WyLCJZm8JJLXhzHNZBn+XXTg
UqTE8FTDMBCEg9RE7+1GGYLZfuZvAN2+rY9iCnjFMvy7YTKrywVY/RFU1x5kGkB3ET5CQSYBvim0
6W1a94EPCDqFSi9yWeuDGlyEjuDIAW1q6j5f6rfoaErHqAPulm4RnhscnA7YiNs4cxLIVgcRKf4B
oxJABdWlkVsMNKYfr7mHuoCgTlxgwaQMf1ZD/kobb6uMaXi+/Y2WoP/pCxfXZoRvQyBoKJ9mqBIK
NHm3YE+MoUPcDmLD9ZgmoXkFNfUu7VEQgqAHje4oEiLIHVSfCzmEZvUA6NgQqgY+D8xJkFiVh0UY
JnGnczs/rx8gg1/RCaCmKYEAYIRURwUa0Cl7hRISMsSy+mlFvxcrzCBgtj6SYaF0KqiOt6VbZkhQ
ZrM97DwU/ekUbhRuTN/WLLycLRSpEh8pga79Ct6R+9Il8cYGG7yHzvtUKx6XLRp6A0jag0S+QjsE
4eEPESXOjsPffnIY7bIHjUgC5UVkZHLvS7EwCVnRofWtrzbZ2GmDReh8T/04W2EsgC9ZXFPEG8jG
igP80yAkhM/cnT3GG29Xg1t3NLtGm1c/QHsWp1aow/J+rd1ht+hX+1YDkvof6+fJNIp253tdWYP5
HNAVK8/y26SJS+hTq3FPIYm0g8BmsasgRvuwPphp8TQr79H4ntvOxIN2FMUhb1W0R6HgRwSRpN6r
vmcqTPdtVYjPRX6OZvfTTPGWqZHnTVzyE+1m3YHKjJ/X52Lw6jrpE7XLKQrdFEDGusk7CICG05d4
YCPe5bglj+uDGBZMZ39C9w7YsdoC+Qs6HECPdYgrfli8MHUdCK+yu4z6wfpQBgPVCaB6hwrApSIH
wJElHCro61CTCzr04n0OEan1QUzzWQZ/d7nnY+wq7hJYD/iDgQ+ssmLR9NqDgxOiEtALhAz7+kim
7dEcgRJzHboeumg8Gh+tfNznKX8iSbsRDJk+v7jQdxNRcgzducDn7cp/JotByvk28p3L+q83rZNm
+01VJsIR2IxmkG9S2rdFO/mIiKYTI1Cf68S15w3Ohs80uH2d9smbKKMyzLHzkMAEzxgezPUsNk6w
odhi6cg/4Da6JFZQI0rzxsvPfsMqSO8pV0IYbHLqIoBmT/FCeM7UIfMZhECHbh7yQy+WwjFyIDk7
DlXImsP60ppmqzkFEN1Pdk9QQ4y6tEddoJx3CqHs+sdN0auOBHQGCzlwq0JCM4KsHfiSesu/n/sI
rQESNA18VwBc2UMvE6hqGyjT9WENTlzHAzqOL2gkkObMhr6sAMgNnfCqsZDy3tlV4YvrkCdpdc4F
HbeEbT52F0yPeHx3gKhxhIbzWhb7QXmHzIEic/GSbHIbfGwDTI90iIoLEaIZFDQa5JmH4y516NOw
iDsNuA93QPR9WV+9j22Z6ayXYeMQVCdwpXMqR0iZhA8DOEfQrsjsLSNYDte/U0SgjPnbXdSxFHjW
DLhlw/rkQnQCWlh+e0IbVOKJ8wIrAFoIOd7952akOT/AmcHchgoIdLmbG5DG/rDBZ614+d/1z5v2
XnN+k6ygz+QtV18u/B3U0+6cAoS0uVcegSPZAHiYdkVzgdLlo3I9zEHl013P0FDdx0c39jY2/WM3
wHSiS26l9dQ1uFkjB5X+Lp5vG2er8GlaHy3Mqbldp6kHmBCUHR8iNn4tx/lLlSdg0IW+x4bNmyag
+bEEfYjUayYM0suLgCyzsJ1P3dJMD23c3M6auMXvz9xFBvbkzuhDdVMIj926FSQ/oC+4fpAMe6yH
N2Uczm7SYw5+pB5U3+3dRkEse6vEafq89p6JSBriEdk5QZgQZ9eiMW839dGNtJo8WJ+AYRP4cgLe
hQHQ+Ra5jAHSIkN5E84kSN34af3Tph+//P3dp93eYumg8OO9qeKPYC6F8vMUT1cqyqvvnxpCaOe0
qqx2JBzsMSoi0OEOrzPrTHq1cYr+gKU+cHr6sxuaJFXdWWDd8EqF0mRhv3oFxWuPQicmdWQKOcoR
b6h4qB+cWnhXWVUAj+mzej/4BbmOxaKlkouN55ThamY6ZafAO2bi9gBp7vCfFkoywGFHIjmy247s
o+qqKcMA2Z8LupM3LNRwgekdHG4scz7HANYlxf2c/ugX8Xe4eWix96ivg8Rxw9ubxmF/n5ROZqDp
5BinvcqsA8hVw8R5YKDrKfMnSFc+rh+Wj2MMpsdxEJDuu2Qxpol3R2e0MlD1JK99IX7aIrwr0nEL
nmM6+JpjC4fWizIXNtWMGZ6gVvYVATDk07uv6xMxfF8P0TxKCjWmPWy29m6dLL1KZ+j3wnbXP/+H
e+mDY68HYxScSXGXAW8neZ/v5xbPG6Kcx3xMb+bQuUw2+17a5Pds0TsLpfuG826POvs1y4qNq9Nw
/+i9G01I29RO0YvY2snPev42gjUVlL75PnJz77A+TYPn09s2aOsioRaimhsBdruLpP8WupD8XP+4
aQLL1r3zfZFyJsRQiNFdN3ztZ3Zw0VezXD3N7G8cZ9MQy7zeDaFqhhpKhRcGy9htDjFkyBIfcNfV
gGSvT8LkcGw9gknHrFclZiGi9nZw5HU63FY124W9s/8fmJRPYWA7KA0OGxk8g5HqnJzOLFMpQhdR
TeWAT3I8jlCRB1YAycgk3rq1TUunXRtYOUtxiUHGUD2T2bqIkJyh9nxXW1sHwODSbM0H8NkVLG89
BDe+dHYWzCYF8LmPi7slW2AX1W0PPowN/2naKL0NhMToy0Y/KFxbWl38hjQ7NoXI7In4LZ/oP7M7
3GW414GQPyxZEsi0l9Gn0hRMbxFJZzaCxQ/VdpCd3qeFf3bi6OtQ+J/8vBYBQWCyGifwfwazBznI
jJ2sqb7OUOH73BHXiTrRUt31uapEIFXa7ub4W4wgnQ0uujzVtz4c74A+/univy50sftwI24xHEC9
cSSOhbLsGL6ngnJrFsf/tcv4YGNU8C5toTQ/zugznaYTzgcN4gR0HCh7JEmPKIwdMki6FdCTC8ty
N1nkOIYbsZ4pVNK7RhyvswZ/uZMoGPgPubJvobz7teU2BDyju4aUD2D27I9Fyp6KLLmlEynRUDT+
KJ2cHRSyW+v7aZq0FkmMhLptOcEQADgs83s8TwHvvUTdyzi/IoNOu2IrNjJcH0zzIQC1qdibcUn2
+VyeZ+rwfZWRra8b3IfeC6KA5yWswtenuLuhGX11qPU2yujUg9P+F63q9GA1ttwIdA1z0btChslL
kjYBUAI1LBmoJn3sMrZF9m3InzG9D2RA6gCCK/MfE760kwAmeWZ0n9rxVZe60EsYynjn2g00Ijm9
X0CApJ7ZzpFeukEEudy6HwQ0eoNIZDnoq+kxvz+dQ3jL7lNX3Mf8s9wJdLHzd3exNdhemedA6+R9
eRoZ36fCO1tzuuEEDe5CZ/p0Jm8KVRMDDLQQ2rnqpNB2HncCsgNNmW+YjmkQLZ4oR9axdgZWi6Jd
Z3nKRmP+VMbeKZ2y87p1mvZBiydAzVOXYQFnLqT8NkIxZ+8lxUszxVsaxQbAGftzBt9tBB0hNYH4
G1Ac7w4V3w4sQEvRCZKoe+LaS9Bi+T9H+bI+H9OSaT6gra0SAWqPJQOtTIFKwIJkXFBn/bzlV01L
psURIyeu1UTwq32I6K5pbnouQWAysnnvhXgpddXOY6PYd11WnjyWnl1iX9I6dZ98ruxHMaDpIFrk
09ZnbPAUenfJMMqm9SvktIQAKzuHmYKdYgubaBBNZXpziUOmPAclOx429njbTMOXkhMEm9YJ8t2P
eJJApdN7DKfHHj9gEt4lBqfrjpZi34AYDq+620FZb2lVI4lhXSqWPxRFeOoacvFKnuyqcIx3OOEu
cDpddejQURwP7VYXuGGjdE34qARLTsQJQFpdpQ7zRPJb3rXhHlegdVhffMOloPetkKZgbkwQ8RNo
5jaC79EDGefWobCePajHErvfGMhwi+o9LOgiR+NQKVAbiiOs29RdLZf5suIoBNwAL/YUD9ZTgtUN
1mdmWjzN91QF6KY7igH70rqJvOm+Dq2rHEpk6583PCp0GfiwV3xA8gLI2lSeEPIBH5XftCLdV5P/
nU9bcvMm49CCj6qkI5oa4aZpMjnHMAutezABOT/XJ2FaI83ZhBPQl22PSaRl+Iu78/0YR1f5sEU/
aHpD6K0nFSuKMpYI5MGbDH5K9ydipW4X2fLaGrFyNA4yKRJosNNAzu4v2qcbPu7jY031HhSRpDmy
DZhYrapk14NOr2nlrceaJ6+Bg6nVmIPmNvpULED1thTGSpy1CptUg9NtXyS8P9RN3ZzLCaX7z+wU
1RtT6orXWEoAuX3XPVUyOYyggaY5P61//mPrpHpHSjbEZLAzGAuCtZ+ZcsCYHR8XrzdDGYNTtesd
z9q7veo3zOfjk0f1VpSEZEibFeBoE5x8TbrmMYsBHXFQ4v3UrUJ9zfzRTO1KbuMEOJCBBTUHypqD
mF/Xl+vjS5rq/SdpLt2pcfDxxI7qe5Fk7iWbvOgUteV8cB2+lVT42PqpziaaQF/GzxbYOWBNv5Y8
rJfZG/Av06c10+fZHKaFXKoMkstDnco357PNlnqDSTKKaBYjcjyOC/ocxQIK5q9wKjZCV8PZ0XtK
stGXJGT4fKO6W0oqDnq5+k00Ids4O6YBFq/yLuKLiNP/767q/fxIQvfJ69kpt8PHT50ene7T80cB
aCIoltI+vEPim0C5CqisEXfh+gCGvdWbSmr0HSsnQ+ex080XPwbCnm6WOT++96jeUTKyWgpvaTFv
eeHsWOp2V6KZn5W0blIwbfdCbUlRGQJvqouNRzUa5ZFJQ7HHcpfaMABleHzzNjosgWvL7tCluovZ
9MlV014SFq8gD++iwGdPSXqDR3G4d9JiS6/Q4GF1tk/qggk7drFuk3L2yDz2FkJud3yo6RsOG/TE
6N5m0e/1A2DwT3o7SYRG2giIC5S6vfTSegUYy/0zDsRbErtbrXCGK9bTXhHTGNYha4GLBKMwHvgz
dOsA9zxJwH1i17Z2hDW3tIW81PqUDOun95NUcS8lExiOZbEtdmSi9NvshXQnaxEdytGSlybOp4e+
xxnphey3cl4GZ6B3k4ykaSD7AXSWGqYvTQSNDxUf8CT87/q8DDES1TtKGklD4O0BmvLVFzofY5Xv
vXo6RgjCEfHVvTqVpLuaxLzLtyCtBhvWm0ssxhXBM4jDAQ03g+9eOLWOypJ/3ke5H38qBQTw3d9u
1OZhIZUL2KnjJ8UeLT+Bi/f/ho82+Did55NSDgrDAefBLdhCYT8fCfRmN6It0wJprgAc/JFqGvR/
WyVFb2wU5RdQr85XYZIvrdkDCGtoqzbKE4baGNV5PrsaQWq4NEx32cgPfR6H4MiBmGFetTvSosV+
dP1LARxJJ+1DFc8HyF+KXdnShcylO6+fQ9OUtXiAjCDyS31MWdTpy0IMmVfVlzpTN3PBkeAnG8OY
rEnzGjgOlnBdtPlXvvjpTPOJoo7Qu/HD+iwMn9cbSxTN+NAk+DzkxPwdQ9neiRGDqzZ+/dwAWmiQ
eXZvy5KjV0a6T8gMHW2aB3Mm/1n/vMFx60SgvVIiKlt0hls+SQ95FQa95cw7CKGdvV5shH4Gz603
kzRK9jlF2R/mmJRPFtQsroA8Di9ZVIWHSY3hPnSa8J71bb8VjZu8nN5M0vpk6DOO1nMAvBoLjYd2
ATjt0hLA5e8p8XZT+qNAwbFiasOGjUMunuNdFEdUSkGeuQCdc3tfJ2AuKe9G4Bj68s4Rt9x/sqMG
NS0PLJUblmzwSTpTaMfiRrIJI1pWmu3mfrpvx+5zQa/edAJULboBZ8TrTun2h8jh6WH0UV6C6Jzc
CIAMLkBHvpRl0tQJQwDU5c1vQYZ7XrvlLuFZtrPE8CaZs2GlplOuOYHRgnSyPSwBPEegJe0XmQ5N
YJO+AJR7i97LsBk6FnMAZ0oZdxgk8kAL0NnXXlp+WbdSw0LpIMy6hMbtVABbQkiR7Rsh7h0kfFzE
BZ1qnAPN/I0DZRpo+fu7I+xwUtUTcBKgaT6JOgbzK71BFFz69VW8JT5gcJk6ChMoZ6/lHGMQNd6O
ifsl9t3Hcdo0fdP3l7+/m0NiO3k1ArYc+DU7Ou3Md30cRTvgTDayL6aN1uyc85DkUmGAQaXDzp6G
u7qkP9Z32vTjtUAgcytU9UOYBO2zAJHmRVT1Bcf3c7eJjrecs3a2OgufR7PidSryqx7wfw/N9J8L
knQh8YTWXTeU+P5c2NdlSB5E5m8xpJnOpmbESK/y0mlgBKDQgxaxuLSOpw7Sj7+hvegMX74RRRqc
hY67BAEAcaHuwQPIYR9UWx9wZzSkuwc91Poemy4KHXAZ+UqNokfQINGG3tnZHm9NvC5BZ9dO3/sM
LClPQt4Qtz6sD2h4yuhNJbPjN2Nt45rInfrcyPbKbqMfE9QDvT7+VeTYfQuyLYe02+wzM+yVjsjk
Xp8WXbwEd2ndPNqdUl9ET707xjL35IGnfx82bb2xYQZ71IXGrQjtvZ6NECkv0Pod/x9p37XcOpJl
+ysT9Y4eZCZcRkz3Q8IRJCXxiPIvCLkD7z2+/i6qaqZFSC1M3+nohzohiZvpt1l7LQxiYqsVxX81
ksVhV1OfynUHzHjfJj2oSnIIH7VgchRd6KvuEHfEAq1b9fLzSv0LT2mJuMHZlyKIbmEoMtsnanpF
eO5B7Bmi0hoqpqyyEQD/9fz+55lWS/OP/8K/X4tyqqGt0C7++Y+bIsP//+v0N//zO+d/8Q/3vbh8
zt6b5S+d/Q0+9y+71nP7fPYPGyveoq71Xk/X76D4aT8+H2oyp9/83/7wP94/PuVmKt///sdr0eVQ
1rp+D6Ii/+OvH3lvf//jVBz/z88f/9fPTt//73+I57B+jr78wftz0/79D1X+G5cJhayXajBuKCfg
4PD+108YmEQZ1w2qE8U4QVfzom7Dv/9Btb8p0GzSZPxPIzI73atN0X38SP2bqjOK5klDJiph8LD/
+4sd/izr/7kU36vqfLhE/6z+67KiahygWa5rmo6e/CX+MwGzdtyjW9Dibb7jbdmaXdhuA76HVvxc
bv2TeBAEmrs8fOLd7GVUdsJIvR/bRrSg/yJ+YCVKtwepugUOTRdsMCKGGl/POyuoUy/tJy/SGEr/
/EUZKxeS2KJRVeBtXoaicpWpNYGWNBsWQnaSmmMBFrQksQrWHNHW4lUB5HqD0imG/AFhJxTsa/SL
5F4sd/jdWUzU9zpCnDGfPD3rPDJUVtj6rpQYF5IKjaj6tQ1lJJFUgAApPg5cvaC7/bTYf83pZ2Wi
D+jn1zk0FEI1VdbRCnTuIEgBi0FNXkO4Lb7t6aukluh+CryWBVfzCNnTvvIGSq1I1S8NTb1S5MAl
RejN8muCvuIyQCPPmJp5N1uJD5WyKhPxjLGluhVrgRXzweJNZke8MmP1JgSWvppCU+e7OkDWvktF
CCXCXEj9ZM0GO6hd/grpY/vnQZ7fhf+9T/5njB8pzk9OkDwkKfBLGGM5H6pKwiqsPfHnHspXC4v4
fe4GNWEDLKTkIGsHzbj1+zXw8Qco5IelWkIhKkrqjuKlsFIPkQFSfxvdHE1DBGZrE7M1I4t7qwDE
86v+z5EpIMCQKU4ZV5cVfI3G05wo2JpgQe9FFIjcKczyXrupHlo7ObRut0FDbvZYurr176/aZ8uL
ndlrkcqTKKwsUEfMUgCK07Xep+9WTWUyAXJOVtmXbDpgruAxm9PKigIuuuzZb2JLN9aKht/tvs9W
Tq7Vp92XtH4SNyqsFLBCpac4WOsbXOTo/1ykzyZOi/jJhNGAZqqlMAHGJ5Pso23kqi6x6W6Ng/QD
9bfcgyoyBbBJNYMuqz9+mgdjMmW4LsRkTqCS3vXHxpw39WN5FWzZ9eAEb8XN4Cm78qJ/75+GzfrG
+ABf/fAllhUuUJaotaHkp+Eabut0dus1ZmxJJrlmF5MjW+DnjIWxcot8e/4+jX3JDFfMCZ+yAWMP
8wldzvkVlOxFztyJX9fVc1wz5IhHtIcwV/dvoIKi6LGL2iSZyErqaIHJ/Gu9FfSFagreWG3ZHtgn
YFsgER6+1how+MzGRS3SnSKIWYv+InCI9/NZpB9QlC9zjhdCh/No4N1fxGI0k1utkoLKakZ9G1UN
2+kRUi0p7v6embGmiVBP9hmLQ1AnRi6+HMiNChBsB/su02+rrj4GE71jo3aS2bCyUdtI6mPY4cnV
uTlr85afWvyNfKMkkcuM0YNF25dSO9WeeT9XQK0ov+dEes11LDfN9nKQO/n4EAe+q1LNHBIDcpnJ
JhjuBr12wVGKfpZgG1YEXf3KboACLgSdba3XbrQm3WktbjN4/RMgEU0rCTnULIVGmzEs7SbrL4CB
3iX1ftCgE0mtnFQOqGyEXsio+xf7eKouYwnKo9OAfmhyqfgQiNGz3pSnl7ahdtDgYs5nUBbkltZN
Tt1BKbFvW/wxoPX8qiyeCgCVch2SXDJ5SavO6if9Oe+25SA5YRA7ms+FQqFYOfo2JXB3W2mT56Wb
98a2xycbpwQoFfnYCV3RRT3VhxFkHzJ7mpRCRBqBi4O0v4be27ANd+hpu4hkZidtdVVMTCRSuo9r
w+Msh+TdIFK41vncHmkjwCW30Q10UZSDk4fBpvYD0x8foZejZ7PZBaGTG4DFDhN3OiN15nhy4xl7
H7KbJFLQCS6LttJ2qkZ2Y2fcDOltURsb7jN3lmQvkccLZTxAnggsgRk6KQdqsrEkAiwM1hgXKlww
w5nD+xB8TLMPtpL3XNPRnHUa8mPZRu8hyk5GVNz47dCKCVAJsGGzBCPS3UKPn0IAXqs5N0FwbxX+
riyzY0Pu8bcNeev8SkjjYze+9Mr0XJXaDi7ILlbDJ7WaUqFUMSpAo4XDdYozdq3aPkIQMhQJje1k
QFmtCDOn0OlxGqU9CaD+yuXYSvhwTPL5sVCM30xrL8CsQs1mlaDgm1Ovw2tWVRCjKkz7UqmI5bie
pebk7g6V6JsBYw5BS9XiClCrbaFQB+2poqOSFTbYZRF348mbstyMRuP25/tgUS053UDn32VxHRRz
59d4P/98cYpL8EVvyvvIhL7NtjVzN1sJAb+58mEP3r7KNGZwbdm4gp6RmUEx+097Yy+AobYaM3OL
2GpFtq+81k2uoC8XuysDRbDyCWH8MVCK2eawqUMP4mMiPj2tcVXTagzRiNNaPfwEwTaS3YrBInfa
DjeM+bO5Dxj4+TWrn5k7OROfzEUjkpqQ5mgs6qZmaalX5CGFd2ellmRHZn3XVmb4HLm1PdutKVlr
Ptd360oNBFMykSk9bbJz+wMwzwAwQMd5MAdbMVMrvIKMI5xMXyi79Xfl4/OW4+VEARsAyk4qnrJz
e5w0oRoaBuxty327Dzajlzvp0bdeR3NUnclC4u+q2a2pFH07z5wYMqO6bCjycj+VTQBQD/NP46Rb
CJheZW7pKZpAos5NTFxVd/MoQGhp+q/Ukndr83yefPpzV302v1hmJAO1pFd4ZY1Ov2/czCVu49HN
mrt2njn5y4yqwk9T8KLLSyRCr1d1zmdWW30cXhVhCEn2wZxBBUG6AS9MLlT6b6Wd/rKoaQjtmULJ
F5daQ+mWN11RW1XzNtJHzVhB7Xw7ok+fv3CmWSzVjFRNbWnGdNPLR9monDQhIJv0QC+3m4By//lE
fuP16VD+5qpOGVG5uuQ8gmLmnKQNGEga23frbJ/YhSkfGmu2k9xUHHkDtijkDtacza9Rw7nZxQ4J
JwB1wTtfW/VDZ6eHRkR25M6/dLOD5diOrta25DcDxSg/eXgLizEZpi7R4FV3W811msvKvAlEYqa7
zJOt9mL9svvmQTu3uDj80tzzNJ9gkW8Mtzw05smN1fYa3FjVTLeStRrNfp1VWNR0xLMUiAi6lMDy
KVijJx/PSP+g2bWVXQJkfZnfg1tPdPv2Ut6szup54vx0IE57B/prCkS+kRRbZAYCXZHBKQCLjZ3e
RDso2+za+wM3O4c6BbLpIrj6vWr0lP0/v1XPjZ4etU+vCCqIc5lFeJ1jj50yBfNG22ee+gzOF+vn
40G/vo/nphaOQNn1WtVOMOVfUFMx2avvIhZzZDt1QivCf6H+b/qp+Si5mQV4syGazc9f4ftt9GmK
Fxu3TeNM4qfR9k55o5kp7nLNk73RbLx0m1+E72vbaG1NF/t2zmvOpxiO2GD022S6JXO81dmjLl2v
jOw0eT+t4+K2C4DgUqPiYx1zb7RCBLmhVe8Uq/CUfekWa3Hl2mIuXn8NV2AuE9gbTHQ8wF7l+l7k
6i6zs6twpaz6jU93vnVOd/2nXXpiCpFr8nE0RovasTPA0SEbxWusyQIJk2A2kgcrkexpbb5OqUFP
bwjHu78YYhkqrFFi3DnjcIwQjGnjMaIr6/bd/jCQUFKQKFEBCV/YyNUkyjmfkSSBsNQMaeIKjcGh
dg+kuvh5h3y1BLcYhlSdQ7dWXeJBYx/uGtgpkNksGqsDILMde6+XLxS2hnw4fefzeTtZUgyOWZPx
Di7OuaTWc2QUXWXNlWEivOqmmxgVoBo4Filcefy+3tLnthYHumgHiRccTmgotaJufofVSrHx+2n7
52AWBzicw1P/IAwgbkeawg66R6YgqIgefl6eb7wVGYtDZWJQSuRlnmaedfSTgkwENFvQyYru5rwX
yYAUXXGcZyjSjmuY6W/yc5g6xUCwgkeOK0sJvjaRhypsx9OGEPJlvA+uueDI2Y73zUWkiPgKircX
khs84EG3mz2xE2ctZPr+O3yKUxdPHquUOkBGvLKID5BcpDZmMvMrEsZ2wUHQq0KFoNTvR/D0RjQS
4fAOJUWKZEWmhKKnfEMiZskUYk1kvIghQgeVB1fp30icbQu2puqDY/ndzv4UWi52G8mQ+o67sYaa
WUjMIe2omfRFLjRjmN8TiEtw+bIOqh3lHRIr3bzvqLrn+WhTYDcTjiwDC3elLBUgOneSoRS+D1Hv
GE2xfNgMRZaaQxk+6VMospAhMdBB5lkfq4cMeawhloQKAhY14/aYPaQGurlrSBkbb3DFzC6iyEmF
TyQvGtOv7CzqA3tKmQ/OLt8plNwXSIhwaPKEhzDKHV+pLsCF+5wasWdEu3BOC9vI73ALCy29zrID
ahSHPDLsqH7xqxgIvXdJ67dTgSyCHr0laYwkFtI4yC3atI4eiTRdUQk9h+F1WCa23Odui1weYBM3
MmvuYum2L38lYI+TOzj7g1Xo5NpvGw9O+lNQTFdq8MyMxm0BrA2S8NeYQEyZj7949xCD9XYqIxRy
FbDfXs3kUE54uRNu6XDmy15xuyE320ZzpqmxyhwY6oK7hnZJAzQUGRMCl9hlKrdzUP/K7DevQds5
XnA/RUslFUpB3Lkrzbx88ZEhyPijluiHIJ+dMifAFRQOZtSJK03kBZJ0dSPkqjeR3w2hZqFuGqRx
x763smJAavFWIYU74/AWzU0igY0tyu+6ntkdWlBBMzBWR1ASi7o2TN1/a8khG3ohB1ecESsgv4qs
5KIkiVlXBDrGoRmq0yaS307E8uDfMmf2WnWTaFhutRqxJrTg0KnBhshtjucCkDBTiXuHtvwyL21a
SpcFeiWHAK1uBETU8Qg4+wgdNSaaLhGBNoimSC7nsRLqmO7bMTZ1gM6TCQ9e8srD2zmWr2r+lKvV
PuDhK4HSTtYqV0maOJNEN+nc7UboBsTprutzJ2xmkda1GeOV5mhWLyLZm6RfOjbPGB17FE1lkHsr
AzIVcWkZDXpXDUTLnb+vC0DeYydOr8GeHAl58t9kHrtQ9rk1gFChBujGJ9/RAtkteno05tCNDLor
88bN6xsaXkFcwhtAi5+hIZYakqVO5S5PC4uzbDeE1BoG1YIUXiPwng8QUi4BEi52cR1akgrCY/Up
6wF2xHrJHfcoR8wbN2Y/u+2cixrC0kmqmpWMyBtqk7VRmkMMeU9Ug5Mm3SflcyZNzjCxY1UrO0LT
+/LU8cWLdOeXSuYMvg+m0NmVsdkjgPNUtvOnh1TO7ICpL4VcXfpBXoq0uYn0u2G+jwNsBt0p/EhE
FTVrYC3H8Kmlt0y7of6MELa15Fy/R6yOtHTWmbWcOlMESiam3Or44xzFY70dLIh97Ju8uKG58jRU
xf2I/RIp93GR7OMCdJxaaoMrVfiZhEfH9x+r6GXMqQWVKafvH1mMBMsouYaKLHwIjc/TAyt3yRsE
w49BXaIzPMIG6o9hm281/yogwb6QX+WxuUrKWlRScTGU2A1Rb0IE7SVStTcWNk5e7oqowxm5aHKw
VXXVLugaJ6HwRzqt9HpsTNoeDKZd8K67DGYCUKhsJXN3UNR36LVbRQzd9uyU1IzNOClupyy6ifxf
Pf2t5RfTsOumay0LD/oQ2+0gC6OldsUmp1eQIwsCt/R3kvY+VJqDlnDBc82UhrwWkhQcuRGAzmY2
BxkktYi2YpqIE5cwCPcflGEWzJA8AmIzdIOghSHVRZ7tCgO5+iAQevkEjQkzRNNnqu1mJdvOMQOA
1RCJXL6lgDjryWWoybjNUfKJuMfip1pB/Tz3cW1POwM6H/q0n7XYVHz/OPepU6JuJbqyukyQNTDi
BITxwSZGT00bX/DwHglyK2CnPeLR8shA/RM9SZIhIOBq6sb+9A7moxiKp9mI9lpyLZMjz7DDGTKS
XDGD/BfDJvD1321TuFM8btGJ4pTx+6znZtkC4FY/GUkvhhx7Oa8Lc2ghEB/OWzkh0CAKjknIbsqw
II7ePZFIF5H6Xg/gP2a3WdTshywwaZKa8xSLNKutJHoBIeV2Mp6BJ90GRrabwb2YJ4ltjHbHo6cC
66NOnSiGBl2mlSWr+UMPUh49iHZQj9iTst8kvMFR0EU6qI9Uh9w2HPKyPRo4x21wm5LroqnR1DkQ
u9ZSpyGKCdFOi/avg6ZnblCEhYlGvVQUJAtEq02DqRqggC80v7UatPakrX4nRVFmK3P87g9GaScT
vNc0tzGULUtQyagg+SqyJruPpSfojIlAjleyYt+mVT8nkRYOJ8PrrMoFsjklssjaFsAQK3lqNx8F
u+viuOaCfQ1yzpNHi7gRfn2bjy3MxZ0MNslk09VcBFK8Ekv9yb6wiArOkmOLSCdsUOnJAxhK/Vfd
P5W3qNmjM62UB6G2N1JwLRE7Sj3O3/T5QWp6Eb7OkiKy4ihlpcA5Ljlaky96OTRVaqfZJHz1OHXP
OZpsi7b2fHKvand5d9f3v2sVrtRU4C5x4nqTtHdcf/JbaRcCJWOUW6JfDUoPAp5fafmrmy6mOEdI
FEAbAi9IWlBclDMczLoT0L4xmynYK3pimECvXsYTYDaWNoB/I+lLO0h8q0nuc7xdxgte0QhOT5xD
wklu7sBGjlxHpSRC0V6iYnK1/AgUaYnSZWL5sbLvRyjGzLmHZ+8uUTY50HE0twLsTogNSvpLnF8Y
2q6uW1yChUnV7HYMwP0yHjg0SvXJJFm8oWxrDMjAJXZFAzEk6H6yptIiITNsUAMmipKbYWC1o/+Y
JNBeq8rAhJLDS9m8RMx/KhszItWjMVLHr+6jzsvGezSHaTOHtxmNVsTuNP0uNnYTuYYQcT2/QWPL
zKYno5i3EgSc8HSMEOAziVLt86KTrSjyIj4XFkmMQBQzmI+1dGg3WR7UoijxC1O1N/obXa1NXHFg
HheGPjh1mECBRoLodGYDNWAZvT3NhjnqJ4cgB2dQLlky9+2m383Mv2bFRk2zlzpLrRGeRFXd+uBz
AZ4RwiR3OtpVzKyfmQtyUbwrcrttVRDU0t04oG9Cq/aS8cyxcPCRETN2UADdy7UHTA64JGaL+aU5
Zig/tpuGMRENoBAJE5FNBYqGncn9zp7gCnXBQ1CMl5SPB5BLWBRq3GARu85jzaNYyLLex4NnyBvG
p8ScCdSP57LcG9I4mXr74pfbyX8hDdIKP8eRH9xDX84Z+vbkE+QCsf4ipBqjsSJVldeWMcJlFcxp
rgfDTDaJHTqtiGpL7R3JRtXIySxttohkY+eZa3mvBUb3r+z+p69xyh99ythIIXQS4wBXf+yhBv8r
sCVzcBSnO0bWWiXsm+wQ7jD0pykAmjDtC9KkkXqonwC1ZdWhDKqXpwbMhYaxC43biUPkNftdd/dN
WO4pQ8ACZus0KkxUts3Ty60pkfXzCvyLoXO4r5TpirYspajy0GZhhq+DttstcYC+2uUb9FXvpPWh
n6bxy2oDZAFgEiFMXpKJJePYkTE+HbKL5DLbBFuOilRwAEWpFa3mxL95KxhhOmcqsmFoS10kdmKl
4eNYd7XFq5uZtqBrcPVg+v/YwEhTGVSBp60q+jITEmbgaBp9PBSNjQAsQKpPMcMbadPukw2ox/ed
AyxN9Zp5uR0+yaW3nqn+7g3GjIIfQjMAY8N/nW9ef4Bj0EVYwcHE+tWGozvIi1uTM6s+MEOnuVXX
ds03db4zm4sDE/ph3ox+DS7+/YQRF7/CgG1Di5sU6A4ntftSAnYutrknbZpdEwTmanb8aw5ZP/sK
i/XVp6aU6aT8OfOIT2y92GoREp+W7qomKAXn64w+r5yWNaOLnErd+6UmRTBKKxzgOdikkn8R1JUr
Ze/E7zdStGWc2urEtsyPoRWKREd/t/IlvjlGAPVRDbkiDsz7Mg0708ioGgmX5lC8N+xYa7+hxWix
7IAtavb1Qy39BllfFV1P1fFn09+eKQNnyTghk/Vl50egkiYCByEsc9xGUTFsoorfFt2w0nTzTekD
i2twBTeSAkD1suMSJVgjUHxoPVR2va8BBCvMHEhcMxVQlQPwWUgWUEs/D25B+/bxCnw2qi96T8CY
3CE3MOAxupBR8kG550qyB0dyx/9FkfC0U87uQkOXAT6HQcIM1LBPJ+zTk1PEc9JPCdIPNA0E8V96
QtcO6Zcs7YcJLJNCULFGvv7cBCBEYN4zUBIIEXrw1wqIoQ5Bl5ITl3CwjUtAh9WxGc3QB2FvRobo
Yqw9qGpudRpdxUphN0Rzska+X5nob3PunDFZVU5F/OXYc2whko498KnZ5Rx0Qi6qbReg37qrzYDL
rjooN+UMYEpPRQZFdV+GCloRp1bV2kGe7EepcvS0X4GMf1kRQH8YAVRcBhqGo/RwPl1SqBYSan4o
txntrsrGzZhtVgb+zfk5M3FasU+LrtcSBDjQ+o/XIvcQFlg6usxD69W48kUt6guojQaxvRY1fbms
T/sA/Q4ocBhoU1i2zuglKHg06C5YuR6LrGJePSmI7xkCQmKBn8IE4fR+GrW1Q7xmdxGtZcSvZvR7
Iz4mv0CMG86vII8QTaJYWY2YFsWWE7IwI8/I9t1mHZa4eQ016Vlvo8shzS/LEYA5CXy3fHUhvhSS
F1OyWOuy9HMlyFFfUsbmMmMPWQ35xVjayGlv1ui91kFUNxSK5yveyhb4kpVfWF5sgYyD/lZVMCkM
hOzyeBvlzUGdAbYYD8WY2g2tzS6rDl16TEDm+n80vrh0JnS6SH2KnRDzRAxp77W5dDHPSNkorR1W
1T4jd1R/BMu5LanGivWvzv750JcaUVWZM784Tboe51BtBqgtvFTKTtRwkSI2WjOICFRI06jKiLwx
WPsogN5yjSZu4DqD977tLXbSvmDVDlvaqZp8pXz2QR/65VLm8MqxET/QDefnE7pyUxOmuDGhunHd
QQYgVYlTl6CYKKnQO83yo9RK58Hxa2L65ZH0qijgn0dqYJXSjOA7dygiM71sDwXAkj8v37f3Oddl
jcKjVb6gnmTStWqkAqcNllJnnIhZGjfpfJT88Zq2m7RYmY1/sV7/tLdw8jLQ1hRYMfRGSoMNUhaz
imozrUarbjsTIDuTQxFLSbYxGGV71LgChgpYaoCh/Dj491x/q8CSRuaHsGlENqR2tCY49XFzLdaL
UaYaBucAjOtLOSVQPhTSPCNu69W3gcWWhswsEiJWTEbw6ianMgh4QiaKWq4qeCKZrY/XNjNuG3TS
G0A9xnTTgAIjwPqhNiuUGJnT5q0ZK1QhNuXUO1okIWWCwsfsm8MQX8oFOHoNh3WjmUJ2nLeTVfnV
rm7B+u2nokzB/N5CdC08Tu21Os+Yq1xwX7VAtG5Jkn74eUt89VnQkUY5mBkJWkqQslo4/1lQ00CJ
UL5WBZR6nhuBSfDAEmBGj3SzJpH1tR9jYW2xI9TI0MIwgbXxYbIbM9jG9wAnA0fYrCE2vlSyPyxh
AeEBAl+05AlPq6Hr9An1Xu3DF9Pvh6fKTdx52zjNHl4utAAF8jiPK9P55YE+N7tszVSyYQTjOEq8
7UNwLUOsQ2S/AIQG1Ed5rZ/lfb6VvGTFHfrmmYQrRAheZkSR2pLnb2z1sovKU9HeDTZsk7in1APd
rHkB3w2NyQaQGx/9FUtkKPPRY0VygDdi/TUK3sbsPmf/djoY08dAkgOfFgkOgG3P78+61lqlRecv
wsIATXSH1CpMpNlf2Ra9XE/hdg2l9e2G/GxwsSGnKFJ4cEKkxB48VweJc6/ykBC11uA1XyOS09CA
7Vc4iIxw5Zym95PrJvla19Y6qSzIwlhAgeERM9FhgcwUiq6m7pXu2nv53WsEk8D0KZwbIDNk5yaz
sO2HtqQoeG1lpGaYFVv8OrL5rnLbHQjFtsCBbZRNcgyupJW7/9vN8sn0Is7t9B5N3AFMy2D11rUZ
2ntsH6aJ/fN5WzOzmFSjrXxIK2FS6/E+1lxpmBy/S1bioO+uEoZoVQN8RGeYyPNpnDOINMynoJWh
/jcfG43aPlAkBGnSn0fz/W5EuY8hjYbOu6Wj3QAPkWoFAvNp67tsM246Z7B80a6Cvb5iWk+7kcvI
90Cd4bQxz8eEpADPQx3Jrd7pLeO3hqvYfzthaPPL3M6sEpHEKnL3dJaWj+1nmwt3ngXzXAUnm4Op
bDnk9txxh4OXWdxN7WnjNyvT+Y27c+rDRnSsExmt1Yt1k0setERGsBSVrzwtzdnvzBJ65WpUCwC0
BYq3K+v37U38T4vL23/Q4cGEcYOs1li/zGm9ybvqFpJQG3CvCKDU7nOl86JOdpI4RDX1Om8NkaJx
upjhWbRtKBqpcofmWMk3fbQSnX4kR5fTr8hoYQAICpDbD+T/pwsoTRMj9UNs45T39hhRhyOAgtBS
LqZe2U4hqu8lSCYC1Uwa/eS4irmpPAnIGxWFaQnpkhQorQgUyUH5EKAWUqiVEzWNmXNQjqOFM1bJ
RiukFTTkl1gfO1UhOvpMADFH3mZxiQUUXisNkC1LZ/QfVFesrO0YfuGEYk4/rFHCE2hUfd2maM9X
oJqEm1r9UlIIZFC00ipCGK/eNhV9zDRkj9LumtfqnUwqNKfFKJSA7MxJyxJpdSZdSUh3GKEMnA86
TFvtzgAACYqOSL0fZMX3aChdpNAAGNXxOJNXVSt+NWNsqbO+UTGaECjgwN9lQ2sixDEnIETihp+Q
IddD/N4N+nOUSWiwb6wcpcHZ3+TaTcy5qOUGEZCK1sHfQA/dhmjz1yYgiwvpFwWVTVopxyFrzCm6
RJjsUKW9lsPfRj3coKXHa5ULoPe9NG6eQ/7UkfRNQz2/yq6NJnsiciWKKrxuQOJUMNmMp9qb1GwX
Kh0GcEcGIhS0AxtEeTD85CbqEwEYplCwZ/oAJWcGtLoRWWlbH6ZZeVPjxgK+BXqalTlq8R6y0p6m
TwctiCxCZKv3pQsqN3ZYoNgGQdu62xUgqw3xLGOhRA3AEkd9cHzJjMhu4vs6euGAJfWo5qAnDqp3
ux54GA60VhFA7b7fg5KQoq416085hYAX1J6H1DXKySES2UvwlMbAyxn3Eh91mr61CxT7InKjKTfT
wG01Uc24MgBhK+yRJjZPK5ujOZ8gvE7S1yopxND3ghaamIdOKEhVt92735X2CHqRouYXytDZflqY
rJOsCXqCeoiy2yAhzFMAVEHNjzYuavtbMK0oQkfMELAKTGqFSIDTYnprJvlwU5LTyqj5owwNtgAl
vWrUha8dqlPWHEEV0aSriasPYCcWRoPHtfV6kMkb6LxkvPQqICuLZNz3/oQCKw5wj+OT/iqVu3FC
X+WmHC+nqUPyTrrxpfyeGbM9S0wQGTgr/1jgZgoSYDPj3iyH1sqHS5Lug3g2JXScyuHBqMBcrFQb
NOaFglSViwpvOL5S6dLXI8RONsAujAwgoruO9fEiJe9VRDZ5NR9iKAjIBTe5hHqustNYc0H0R7X0
1LG+qxq+4Wx0VHKYq1P/nnSVla0TtbGQymbTtJOXlv7NOALRq6hbZf4FDeybsaWXpLUHEEgMunw9
1JKrN/EvI8+ukEUX2ZwcyvnIg1uMGDgSHNT5VqqjjSb9bqJfsooadBNNaJ5FmZujChA4fXqf0LdR
fwpUDprafdYpaKn0d+j9NsteOszqsEvizZC+1eUh7ylYz5460BxUURiZoxHfxM3/Y+7LthzFtW2/
iDPoJV4Bt9iOvn3RiIyIpO8Eovv6O4k6u9JB2ubuuC+3xsgXZxZCQlqS1ppNe9UNGnAuWwXeeCky
k32OwOWSAbe+MH3wa7YYZzYZ6kXFAayRjaeBb6QyEct06DyjVQIbqGOnDpqV1ciesOpbll0numEL
DTgpazjIzPNV6XcURY6CAq+VuIZkrkzAx0CBvWmAIgi6R8UXqNUOXoWLZG7sFe1OyiwYh7NNYZBb
ESceLZWrLhfXGYFrAH3kkXKIq2u/fK+i32n8pGiAVvnWuuyrtSYfiPDthh3CKNx14oEPNyA2rVOq
bwezXMkBSK7FBxCYSzXlW1V66ZrC5ZpAEuYqCG8ppldhPVn+TZ+0N2GgQUq0tDX9UTF+tcNzXVxx
ehPxG0W7amC7m7ODAE2hzRaN9gBqcwhUV5zey0XgMLIftMcsCJZRkKZIrrwBbYBRDO0OzFdr+Ehj
qJg0t4BzBTYDyxii8jYPC1truyWn8kehQd6PAltlqtsC5pkBMGtqCjAplluAXdFiY1pbs4FV9noV
7gzRNXKfy7gZ7kLFfx4dKvzh3tRewjpfDEqwhKb80orqZRVcdTJFHIKsSZ94ivHgA/WRBDs91ZYF
iM9Zp75nRrMwIlwATO6AMwF5IGulpWKZw6YrAg7Er54ZtJ0WsfLLqJ5KWDUNlrGjRg9hJKwdDmRE
7yphskKWjzumMHGbzqwC2M0K2AbgBUl5KEnvhlVms9ZLg9aFG6WdA3aa0WQdRPWey08qQxqqBwIr
vGulN1Mf3jlBeAJznpvuGOA4QgYpQ0Bcu2VWwbwGguUR86JoWOjdVk8+OuQ2cnmBKrwdZ8SpYI8L
VMlQBTYWV6zfNPJKB6oBtjhLAvgRlDDxzwEpBfTMEtkiLABDyFS7ME3bEiB0ars82RuD11pgBHWw
wuvpraKP+T1r3VrCq+kddOB7GBjXEYjpyjqObhiljkSxBym3cfsZq/ckj50oeCP6xuzTR5FWW8MH
Pz2M1lH+GCKMt5ZpxwQZcwvicvVhGLQl8QFBTdpl3/oryNq6EQZR1gPQ561DI8W/tebR4sAXqNdA
ZY+JM7MA+VoBkC8H3mQZK5BHtQygENi9YnVOaT1HUNqh1WMCqa7a52uhkS3Tr7XmLaliTPvQSYZw
CXsomyLGJIDKWnWwFNKjL32oEbSEk19m/YtjC7eBVKJIhLWrjiKRpgZrhW7h5LjXy2Ytl/4y79Zq
mTpCvm7i96bSbFbcF82nySqEFy/SX3myCthTwu6DTsLa+NUbg6v6H0b6JOVPPgPuA6oAQYx6VZbd
GfEAh01MTflRNZ+or9maAMaxqtwSAO96LKUg/pPbCkhkRS8euC5eOopnJEOP8Fbl2K2ra51YNgxX
YeAS2b4ab0JebJOQ3fEGusjNO8ovVxJlV7GS1ws4YhBbJ2aywl77qsnZYAdZ8wqnc5tL5ZoEKcEH
1re+f5f2zUMOf74iYQaC2HVXyTJA8WxttAnqEUD/8mDTVm8Q27sZGHvCKAI15/dQi6yU3pUYYI6S
ulSBOebVAiyRdaLKWzk5UJHdVz1MGCK4MKdOpXMI//NyPaASDIhrVSbPpfaBsY9qyCENeee04qH2
g7UYlFeDvOmDYhvt1jIThIpaAWrms+IepJiWmQJWW65u4ix1In2UTgKasYyAzzNTW2fqp0/fQwts
bXyDFrA7Il3l+S0jyBoVdGn1t1qXXvVtdSXIbxZgDpv52gJ2FcID7WjtyXdNdUeosuXJoutU18yW
AubteerKmHpUqfDyu6qoVm3OVkGTuGrlO6aWQjgmvBUisKPY2JB+VWn+HeuqZxh63qbFWoKBmQxD
Acw+xCMBgE0QqjZFydagOCKoT7oK6yp9LQyoatfBbyXZB6xe0s54IU2KQ2MMLHHGgBleC9Paalx2
WX8oyrdewkHCcjl+HAKcu5Rd215D7m4NY2ElLB05jF+7GPtBtq+DeBnE8jKRgEGtbdXwFMUEFJ29
QKHQCUnv5TGIX6mxqYHx9IEi9ttgO0BtoQ+bG0lql11+bQD+3Jmw94Qfl5y+GGEJx5LGATEYFm4p
qLEbDi8GrUY48VUbWnR2pKxUXEdrId8EEBCPzdcIOxipXgESX4j4XqmA8OnjA46s8btK2+sccu9t
OsrvioWhg8vQ1V4Db8KkwsG9vJfyYM9A6dCV8qHB+iBJvLKGcCGqZiFFwcpIUDoNXkp2m/oek+HT
LXcOgtIqK7dJ/DR0kidylDnL+3yolgTqF2YEpFstNmW5yeFeAgbAla5Q044oz+2a1vjskgvWmtvK
poN1jaqAraVgxkt3mQDvRN4B3+LkzRNYMYCD6k5YjBIPKeB64PtI8Qf0zO0Ggbuh0DIPqd1IINkZ
8T4yMGFIpWHzCmwI6NkpFLlgNbIoUvlB5q1HlG3RrU1xn5v7vu/XFKGG+gLyo5sB3A9YU6MSYMuS
S0l3a/m/lRo+GLyF+EkRo2H5uo8frCyxVfNeViOPU+ZQXi1bKuxY30HAYteZCLVpazcIoWHtpfl1
4z+r4gE3rw8ZW4VvIn/tb3N532jIv3aAhUU7q6wWoo+WoEylIVYqrrkS2MN9Dq7iqyXB0o7C7rdE
VSsQgO99RIYPVNWDNqRLwM5xLgIwltIIRzNpR8LebvmtkUMZQ5eu4jT7bK37KtQ9xr0mQyRkLcyR
+Ypn7VopuTPgnBcGv+T8frwWpaiisvjWzBSnieHe1D9E0dpPIUyix4uhQ92gXRsVeDQtMNOo9bkw
P3+UtJVlHvSYLFWka5pHTN5afKDcvCBGtCoJfOxQV+njdanRNXh8DwEFcLAZPkJ9bUK+qcjr61Dq
S0fEZCtDoiSgkSOMg5V6xYiUBgKS8xLekJqjhCaQc7BAxUgwkgy4dLTbiuvLrGeOCaGFwtypgAN3
Xb5RhLkbgtRRxaErbtIE6ZU0lZGyEuDA4dqbZ9cyCCMB7Z6GVoFmebLIADTteuKEIttq6VMc4hzc
NW6MQ5yfPPnZbYXjeJKThQiVg6gfMinCYgs/wxH0KClZ48L31S0qsBLk3CnB3pDy3rWAYUwtcP3y
YXy5hYFaCwuxGDpuRnZVwE1EGis7flsQJ4thURNyGdO+Np64gptjqeRbLQRjpO+B+S6lUABUgcMI
BrgO8sek416LvbQLkpmi3N/wK1Q1UaZA1RAgM2iGTtJUFdHlAXLqyDdUAPvLzZ5qQO1D84De+tE4
k4MVaUPcxD4So78vcaAX+dw7nEhcHb/DFLlSEzkZpBj3FxAfMAK6m5ndXgkHOzd7uxDFNfiUWA7h
imJrjKDt10u4SIHOpZfUjlDdixVYYaKMF8cgn7TJZiaxdqrcfjRGZFIX0ElKO03C+0Fhx2nTwpWK
zvWBu5UswyHBb6HvK+EvOkCnLrd8soZ53PKYLTrKmqWJJRQBgJar99pG7ojDkzcBmbwQyMq6QxGv
BiUq1hyZgDUjxXuj2rTaS9xBm1K3a6XZloriZEm6QlEetCewuqo5r8RTyVw83sDWR1ULII3JDGp9
CMDoPmpdxp3higUSeaB/bNoVbhWQm9jKS9WN72ZVv04BEQhSRTAvhP6DPgVj8iDSiVrLqC5A/wEp
Mkh62cKldoZcLtdmcrmn+3jU2iR5HMa013HPHpW9GiSMbFCwndzRC3sURUCMUm3Z9l1s1pe//+nV
edTuBOiBWhWkEWS0O+IzAeqGzIw7UugVB7aXu349V0H8C0Q0RoOj9ibwDhRIIWREMKq4c9g00xyQ
heZW+1wbk/mi9jK8s1T0KdkFENAInMHL38dxVO0tX+GqsPrBIAKjBpSQjnosyszfF1EEq5I0o2gQ
lY1F/YGDh4PbygtQ7ztxJ220+8vtnUgZy9RUTG3kF0PdcvLNBhWZK73Desvz6/HclGQZbhccmvH9
wg9eLjd2ajCPG5t8sEiAOOAraKwwxLJT2ULh5sPlJk4V6WUAFEwsM+DL6BRjLXwWM5ECVlItOhf7
5FiqpJtui/OgsP8vCoenlvZxe5OgJ3pIrnYF2hsRwaCfuuTWuJFWfGW50kyhfvz0k6qEDP8OHYgU
ZayLTtL7eAtN4yEfi9eweNwi+wp9Rj4/BcdXvtTO+BmP4nhedkOSRmgHRwL+pYrof+o2zrVvfJWt
5ggBJyaFpiqGir0bJ2sI8X5vrdG5zKIA2jhZ2juGdNfNAsfnWphMOx7ltapWwI0jFb1uDCAxxVyc
mGtismrNUi/73kcnNHBudfkuBs7z8sQ+2QIEAHRT1rFZTKuQkhzoamZGQEOLV4kcSkAJLzfwNzsB
1SNV/QKJoqT3F4hfLZUoYyb6IG+RshereF8D2wIisooa/yzo5GR/IOMMhIQJTZAvTeGjSab1Ikzp
+FFqd1w34SLQ180vtqsXvVs7KFVo+dL6uNzFU9Xp4/rY+E5Hbcq6RCW1Qn1MSPISqY44pSvZ1xxN
e7rc0EkEw3FLk5oxCxIL9RO0RAnfBADx6C3u4mYIM2uxy8zc6RUoBAjlgQ3RvZb0uEYrqyj7kKNi
dflVxpYmi/lbTXByGFDyKO4DDW+SQ1LZyt571NjCuWLuyUZU1PzBikCZcIo2LPqwZ60Pxa4RsOGv
4acDhTuyaJzkTXO4067Nwyxi49QEQuXx3zYn59xEFQY00dFmu4WK7CJz4YEDKka1FK7mFDfZqlz/
YCSPGpxE+kZLQ6uDo6+bSVcRqLdW9sT+a9D/WME9amMS4mVIaLaQSEEFFxAQc0/LfURn4CYn1/lx
G5NVMEgiJHKKNhSwDP0ONgUS9D2jF5B43LCUYZlc2q362OXwEpWb5f/bIE4WRqd1gwEpCu6y5Hcj
C2QIIRNhmDOxbG4+Tia9ZkmVlepoJYX1FZi9+BNsdDJznDkZToBih0IPxOqh/vE9nFAjg0Us5APc
qANlGTXtFmzRTA8XpTWLJj7VliGPUkDQrxwF1r63xbRMysIUwdm640t9Ox7pyz3b4Oa/xCnAidb1
ql3PHUZPDeNxo5ONMyl04EKgVOXWSWMPSFWYEDSM+lkgwTirpzEKfcKxBtN/ZNt87xx4LrneWOMG
7aTSgm5R8R2piJ2jVotqAwPPaPUThJ6B3QdQQB3w2amIW610lQIXdLADer5Mw09fVtw4mEGMfuFE
ph0DFkMmlACn95dwG/QOeNIxHObl12pBV1AKXkBneal3EOFKHfDkIBkO0JIRu6aH9N/i8lo7NWeO
W5/Mz0yokE9AudzdV8M+ym9Csgm628ttAB104uOZwOgpOJXApnmak1GMFCiBAtogsXizoIdBs3g5
MBNAD/8jqBUn9uGLWfWbxkDFXA0d5HpXsgTobhmtASxYDgkKfmEwFhFReQeuV1YrR26Da78OVi01
HB/uXsJUtizdlrHYlhGEB+CkBvGTjZJluzhMIzsAgyWz7gLQ5GwoUNU2I6Yjg1buBBaYn9F1Fm+a
+AYEKqu7NyH3gDIJXC7hyGyrw/BqdCi3Bx+EQmCnlKJkJ5RdRu5EADZwiXpxCUb4rYoLRFnzrQ+6
ygBVggaF5SBh+1HbmPZeYz1a+iMY1+Bt2ZCt3gkB3AoDR5hDJ7NrbbWhC8qltToAZaChGufDiKhM
QU5gTsl+tUkPfRdQi40MFu7mfdsmSzUrl5FCPXP4sPI3ZYDkSGoN+160a46knS78jRK295kCN+k0
B9CGuNxCKXnUR5LzuUPuF2z17+n876eepr4g3eEPDIBtnNnahekA9QR5N+qUi/Kx22hr0IjXIBzc
lCvqvqOKdQPVN2fYluBjQkzdNW/rQ7r03VSZmeen7nwatNhw7oAMEXhekzglaqkywO4Z9QOD63Lr
b0PHtI3f/+Q5hD0z48dl89comMbIy0MaEnSf79EKq1y30kEHqkSx2UpfsE0KXWynW8husChHOWn3
covaiYsfbE4gAonwD3bZNGkFJnpCixG6qUQoYucf9QCaeF07nCEXXMGAtnMyiCD1+RZpyAIpfQV5
2U56kCAP3iEBnNMHM/ikQCoZQe+oOmoK9AFKOQsAYYAiKhyaP+fc45i4Zdm9qsWa6quMrAflYJVQ
1yCOEX1G1bsCIIsv6Wymf6cSVsf9+8J6Hp3LS59mWdYjUAUbGUK6qMLcxA/5ynTHRIv4QE57M3v/
GOfEX18RySMENJy45Gnio5AhqQL+23hvb1yyDBc19MPsqlslv3x/3V9DKtyunWChAYQRPsp85i7/
taddan8yZ2lYEq3y8U2jjepgO1+Rg2htHTeuUcIUaIcerqFInY2EbXpQrmllj3LKIO0tIecgz4Tx
0zvV0XBMLrBkYFkC5sOYNhmXNjQbURm/zxVP3Sg5zoFfugDAHjjRnhYrtTpE+XIWhToeYi6MyddL
Hs0D3eeoiAuMCbB8WoLansAtt8vv+zh+L6Rs5pB4EuWJFfyfKfCVzz5qLqEktbSxORyFv66gFNWh
/YiMURzThd7dr39SLOpaPBmubMfLCsihuwiKGLdzWZBTS3ykRFIVqGlKprkdJa4ElRqMvwRpvU66
hfc6DAL7RaDsA1nC9mO4akt/Xw4sJxcewV0fBEzcw/8C2oeDIDBVADnUaIIdQEBrX99GMELUkmjJ
K0AJqzvZyLeZiBcaaqASydw0AfrBBIoFBLLLb3PquILMp2oiRW5CoGJy90FyRi94BcRhWgC6KPlA
C6J2qMI7KSXLy039LQyBgyYOZAipBlzJwdf9HsN5lxCaQtTMLZ6V53CdGy5z8wcLs7zcoQax0D0q
2+x2du842cejdqerHjYLJfK+45RrF/2bjmtr6dDr2BlTefLIpXgLl3Nz6yS54bi3k8VtKTxum8gc
866SY0AIr45SRwdeLi9vk/hGDSGtFAZua3xq8UEDlNFvPEYPaXylaflCt16ivgZfee58eurkCEYy
OMC6BYUNc7KR0s5vKzmjmPNx5JhSatNi/ZPvDIlmHXmzMcs9mVMGCY2AjTuLcTeqRNRX47m7QWDt
FvGGbEGnWs9nNE8VQjQs5H9bHTt+FFhA/oaPk4FW+62+jdeDZ8JgAGV9BPN69ROtj3E2H7U3GUgm
VbLVErRHrkaBXzCB9uFqJKapO76fI6aND5sGaVzRKCHIROO/Sd6ll0ijpASTCYihqFqVkEse5lIU
J2qY6NCfNsYj2NEAhirLLM3HMok2bIVAvO626hJwRndW2eJE+l6D8RxkVTUZYvpT+7eszQkMML6O
Hua2WMZ7ZWVsx30OvmMz+82p6Y7z4igZDm7MP2D6o04lLYdlszFusSLZF3GwyoD8uzzfT2ygMHqH
Kjng/zgtTnvTQCIWoHU4P+gj7AL3E8N4IAB/mUrrVObN5cZOJZJ0BQdgDYWj0dhvsriCrOR9PuY/
smS4lvTBCToGAHB9CzK5LepDD3BEDJx6g/wS68OZvp44wCHDinQZhlRBMWQSwhUqoMMZQnJVhe4S
xP8AHIwWENhzUpW4Zh04KfkBKfhbk5PoTYqc9prfcGgKI1glIC6E6LQULjsI+Mmj+mzxv5ms/8pK
ch++87zKf9dTo8hv3pJXxWd2V/PPz3r/Vkz/5f+HlpI4cx/Nt9Gy8punJMRmk7AowuyzOjai/Pq/
/jGWhNvg/0CXBcc3XIlgHytjs/3HWBLV/f+xVEuD4BOW9Cg18cdYEm6U4EtCwAecFcwcgr/6X2NJ
/X9w8gB5BoreFMfCUS3qvzGW/BYmJRRqwKZFcnAyR5jax61MUwolUer4SgRiy1VSHEIRr46G4/qf
iHvsuvg9nPxpYDLvWVzFsh+XzS5P74Lk2TfeLj/3+xHlz3PH34/CU2e1vim6gHqSpCvOENTLLIk3
XUJfzAjZmcuNfN9E/jQy2alSS238QJjhjjDB3NJqdFtPTb7Q634m93auG5O910jCqii1gnia2V8n
UIVlISlsYegPEkVZ63I3vsfbP92YRL5GEwAmCIaxGkzHaJ4FCs0GD1HP/jT4XHr0e6D704j6/YMM
SPxIJFGpF2d06ZeW40cg0Ys3ncFwohzgc3x3uTfnZtS4Rx59eVMbRCYZNfVIYdbLAQbDOIkBxvyz
p497/dHTa0tUplng6S1h0OcNILac0Or98sPPzKdp8jESGtJ3nBDPEHyLwsWjBjybHs+JVZx7/GQx
A52lKFLIiIdj+1UC4GqnWzcSPGJ+9vaTpVxVhOkARZienreHqpJWjdQldglqwuXnT3bqf6eQOVnT
qIK01Br9VWWU1gX80bAsGmSIntPyvlNWzWO7masFnpmt08N8JJdqmw2Z6QWZqbgqSZ9pWF8FjN1W
gXrXV2CQBJT/bJGbk0UuMWiTtgUzPINZBXx2xTtpils1Qzfrwp9hg55Z5OZkkVdwlim1GI3keepl
Uto5eavsQOgDRtLQXKUI51SxzsQsc7LSqyqCYnw7dkdDXTHJm9BmVIcGV5nth0r+fXk2nFnmU/kK
JcziluZopYY0gt37yCjBxNb92cMnqxybah3wEjPNRPTdQniwAJZDameefmYdGpMLbK1D1D6I8OpJ
A2ndKLRxL7WLau56fmb8jckytxL40MlFSDy/fodRIAwwYnsInivIj14enXPvP1nolqW1KhDBxING
CnTLG1jr6V1bOL3smzO6EOf6MP5+FGazVPKhrWxhtqp9tpJ8BfowBoBclipHKw7Wz+WenJlExtjD
o2Zwz9QavDrxLDasTOrfJiCYzewU50ZpbPPo2RGPc8tHXtTr4srNsyxf+zn8IIEHXl1++XMNTFa0
mg4BDto+8UKW37Sh9lBKHOTfKp2JGGdioDFZx4GkRy1A76YHmh2MEZp9YPJV1zPQo5tDwZDR6j8v
9+TcZ5hs2ajERb2aMxOy8uA7t7wIbaiZzdDJz02lyVpuIq1QTNC+UBCAKH5RwMYO4tiEKwWoDXPH
gjPfQp8saaku+mG0KfQG2XhkvHzuhPE2VFgZl0fo3PMnaxoeCCCY4BrgQVRjQDms1HErbob15aef
GSJ9sqAD4O4LA1aEXkI+zCi8aqGRnXaQe2flzEI79/6T9RzHNDflBu9PFP6mqkx7AfQ+vDdl8CMu
9+FcC+PvR8sN7ipaNjT4AnnALOizQ3E+b8CJ6pgy14kzW6g+WdHQd6mGIUInkui2BztGSkqbq6mt
AZahRrn7s45MljXvCr/XTWgog7ShrLgJl1jNpyMJJK42l5uYlBr/PUlN1a9gZ1lLQjeSHaBd0Bzr
2nw5ZGVawOc3C17ygbUvvVyV+2R0U1pYVhT78HXtRWG3NKRXltVpM6+ijtHkTyLuz6tM1n7FoFbG
sirf8UwDEZ34gNi3eRUPkERQM+R8LBg52YR0MbHbgav5qs1gqVAWurXvGkm/LllroUAO10MWQ0qM
DIEFxgcR5bWstbAuaAtkM0zGF6wkVWkrPpF2RVNW7czEOxMm9Ul8yWDSzCGSzHd1oKFCX5hIwNmU
C+kZqTMS212G7B/YczWYxjpPzXwm/E/KHv+O3Ncx+WjGg0zU5KqU9R7okEvsLG64uL2mQLZWG+Ry
bMiKzfRwggP809KkizBBZAkMvHovBVX1OXmJtwNz6TVZQJ/pN2CAte+gZu//mpmdZ0Z0WiBWeFQG
uY/m6J5c+YcOjFy3UR2Qz+336NBDOMnHnHW0RbDuXi+3eWYHkifxVVRIBJt53uNIVtwZfnPf9dXD
5Uef+07yJLrClTzuVByYPHC6b00nhfxZBxfJzAZU00GdxOXOXC3iTIQac0jHQTBTVE6NNu09tZMO
dUGu+yhesrp+NuHy0NbmnNDOmWA7BQ3EPO/hxh33nlb6V3pZPDQNv2s0OZ/Z7s5sSF8onaOpXciA
d9aEdl5qPsMYvKzFojS0bRjxxeWPMqkU/zulv0AKRy3E2N6s0siSHbhvy8jQrjT4A2mluoYJrkug
Ym9Ra98gksRBBM+Qfe0Pdq9COocPK96+11a/ikfbLhPFzQyqwtQAZfLyu50Z3Cn+I4yskDZ1CNGN
BiyiWi+NTYfqzA6ejrMVpXEzORF1p+lmZJNiGUDJZAcHoqI+tCySfCdMCORZ4NUXAX1kxKAot1p9
AE1VrAEuQz2/wQA9xo0/7EmiqNsWgvS/f9TnMcV5PHFjSDCQBtuKx3sP4iJ2QZ87+FpdfvhEZevf
jy2r35/eZqYEc7uw90Qj6hccEgrQeUKd7DW1htVFk3dLcHPiDWdVsCqDmLglyOQzV5lJlfY/rcvm
JHp2tKJFAK13T75Jbwf4AvxOXvQH9aXMRwtp2L1BD7uFg48tbaSZXfV0OIMi6fcOV4EpmB6iyQyG
U3V3xapmZi849+RJoLS0IcxVo++8jhK702+M5Nflj3TuwZMo2WoylCkCBa8MfQwp+AV46I/uMbIx
CYpl17Y+09XO8/lBjSublTAMg4iQCvXgHjv1z9Jf2qSZgCGLXYPKvDMyoYD0W1erganJAjykZi5q
nR4k1Im+f9e0LqQGymfZLuB+/Jr5oiC2BRO+T5WUySv+SoCvrzDoKYWQd2NcXurQ+loRnWuPzCih
26EN1aeZJwq0v2QJuih6IirIJwjNeKpFAdYpbO0Mz7eodpPLnD1nJgc+t2gU4HggWTq3JsaJ+Hf8
kacX777qgyJQ5c4bFeFGOetsGbnSbeHxRQ5f3mgN3MCebMoFXbCZwTs9dqjSfx87ralrPeM69hTy
VCIKtHP+HKc3XXkKdgmCoZI0HzM3gXETGDNOBZp7FF9HHNaOw5y/qXL6VCRPr+PQgpJqk2Eac3d4
Dt/8g7oN19lS8aQDWYBvvfGvg1t+yLbspx9pcjTH7bgF4UPrPPbKIawT2sq98ZTe5A/sBbR+YJkW
5bI3V9BG2vnvYj17JTi9+0Oq8PuXInraNKaPngIfahvsqluOCE2+0dzRrCGGwUrrBofid7xJN8Wb
tc1uVZyhosU8f/HMXJle59MBED4zxyfF3vecpv6BxcHMNDzdOaB3v3fONyiM7DSEiYRfaTWQpM3v
IL+22rnM2elXV6ZlbEHlSg71NN5BD0J3zEQ191zqixmOzLmnT3ZSH2YBgxit9RoO6YicJItCE+bM
Pn06KCjaZL4ZMW+LGnSKHRIdSy0FgCjBYZnwBdeuDPrMmgLB7ocZG20yycCaRiaOpvnON3VbhdBb
BoODXKgzfTkdFJQp8RWlCtJLZoFrLV8H8q6GZJa+rkdHl+Hj8oY5wef851yhqJOtGNSaDtKRSrZL
9cF4awejXDVmoWxLNkhrQ1JL6LlYbKf0CpjzVE9QtoDAQK30+Hec5ZAY4enM9enMpJ567GZ9F5il
oWc7uS7XQk+u0zx6MzLrmsKvcmZEv4CMf+8ZqJd/Xzm0KEsjEDzftU7nJksIz2HXgNnyUoFWMHUh
JmK3m2bVrPgeKWPXdy+P89eMONXuZNNlCh9PD8hQ1OAwG8tfUH5alY4PY5HPxn7a7Q6a8/Zw19oB
IG8c9MK7jw8xc9oamzjV9LgMj24pvMxrzcqjfKe22i7MoCtWiPhGUed4TGeWszo5drOuYBCc6WCK
nBXFmxoq2bLOhT4TLM7NikmwMAuZ4XyNUFSYD0zdcqBYAuisCPhHXP4054ZnEjAS1DmgcYcGBNwt
nUQXxPaBorHpKGB2uYlzfZiECShREjgso4nW6N0m9B1IMi2gbtmK6x81MNUYboBnNSuaxBDa2wt4
t9JRtk1VnDqbc3U504WvA8XRJJJlKQZlGF0w5GipQG1GwYlPRU6fZeXMKJ2ZR1P4OQf/tjIjke0o
zW8GoqylJJ1ZfmcC6det6ujtW8hD5QE4dZ4EHQgXsLNo5UfRFjqbRUAXQmLSzHHnzGT6St8cNQQp
pDJSzDDayUHxORjZ05BL21YDR+zyhz73/Mla9tMA9npKEu1wGN9BhffTaKoDHF38med/BdsTweJr
nzjqAOlJ5vsWkj+1i2LrIgELIF00m+rQXCXusH4HiQaf363fEEWc+jNbCVvAEI8tEueHC/Ir33z0
CjWDCxLMRJGSzPpDashQaa3XWS6tfjCEKpmCNQmlsSUCknnM7+w6fw2C1uHh78sPPzmH8fDJSreS
VpElmnBPU40XIfev6ezB5vSjTWtyHdcCXc6JxclWI++dfBNJjz955b/0/4deC1Je6pkXtxryzKEt
V0+Xn3xy1cEsbPz96EMir56yMknMbVywV3juQNp3VLI0IKBVt+FnHErLyw2dG5oxaB01lKeK0CJL
9F5Ig0MrgwySxKjM/ezh41I8ergiQVkwbgLu1X7/yfXytwU23+VHnzyrYoAmqzkHoSoRkj94hcXX
BW4Keiyt0gw+D0I7lJVw254vpLhfX27uZPBAc5ON2o8LLdSrCOqYBOJCMdQ/NJDuH372cPX7MJUx
AxVP0xE4olcC5c0ISRK5UH5yhsGrTzbpCqlo0hewQm6hHWdlFgRP4xCeiv2PAisamCxcMMSyUKo0
YzvkcDRVHlCMgRJc+LPXB4zy2xzqOAR/I4XnHo2fWijwIjNZwe358sifmf10coRnAcqISlLlntlD
v5pp7VMR+4vLzz6zhOlkCfu1FKVYW7knqeozM5V82fpQIqQipEtYevc5WV1u6HQ1UTXpZA2nYdhF
mWwVXjiU0rWR9JBr08F9WpkBrDM7IeFU2fBka+h1vpLTTMDMljII3lLpPbcqMVPoPzeYk9VeoGpk
daZGtxl4pq0ZgPQhfVzu4rlHj78fBZIkaFQem3XkNUkDzQnLQSVi7uw0jtJf2zZGb7K0dXivW2FL
rG0PV6Fcgo5pLl7KIEjsptRn5tmZ8EEnKzwJ666GWYi+HcVNHd5HitND7h2CzPADvzxE57oxWeax
EhpCwABlCzn1EGpcHe0cs7qv6BzY9lwDk2VudXnCNLh3oQEkL31IZkNDvr8J65mD+Mn8mmqSyUI3
M3lQSsxQL41U+Dr1yv/h7Eya5NShLPyLiAAxb4Gca7TLVa7aEB4FAoGQBAL9+j75oqPDj1dZGe2V
F7YhJTTee+751LYf5/HoBtP8E4PYL4Ylrg+tgkji4y678FXW4movdGodaLQo6uACmv520x8VDHA/
fviF7lpbLDQ0SURP4wAk+wUO5HOzTV22gZknhVmtcIqP33KpCee3/zEx4Po1MhcVYsfBVOBBGnrH
4vqmc2EU+HcvWE/qymOkTqPgOPZiqyLk66J0Hy3j9uPHX5jY8WpiNw2xOoIs8mgGezdEAtaaw5Vl
8VLXrOZ1OqSMT2k3nCo4XFMP7NGQZo17jSN86fGrKQ0/c64BIA+OpQf1ydRnDP6Y9Fol7aWnr2Yz
dW3gw/4Axsv1V6l+e/62p9dOZRc2pnXd/ZJAiBGef/ngP7YyykUXbcr+TS7fepc/ffxdL/z+tZI6
RP1vTeYYMfmY7kdDn5YebshwirlyWbwwbqLVxl2xnppucr2T9r3v0sJMvpriK/mqS799tXH3PSvL
BSySU1y19xwY+Czm7Ag37msC0fcjhwSF//+etYuTIEXRVt1p4c0EFl813zpB2sNUCbvDCIeKrJob
2C36EF5mDhPTQwuvpBsqEnYfacU20mthB//xp7qwUK3zGosXRTMNTHAanAEGd6gIy8ZhePTr5T6J
5t8fv+RCn4ar8czRCEo8FZ46WOzDYCJTgA9Uqfd3bVjLxf0ymTjlLj/Nwc8++OyPKUpOflvnr6LJ
+GCrZWrxhBu7SGKeEiqzsX4U8A+fCOjvHFRUcs2Y9kInrSXicx0OlaBpcApVk3scIJEQqtsrp7ML
n/k/qnBqgroWaIIvjy3wIt7d0MDj/vvH3/fS01ffdzHD0miv90+R+lSTfQRzWjtAmfHl48df6pnV
2aOD93BdAeR2AsXzgeOmOllIt8tqOPzV89f5esklm1sfnVNPLfxd/GJMvjUO+bsFZS0It24lx9Zn
wSntprwJIDrq70LpXBn7F5bzNfy4d1BLD/krORnm3Pk2+clb3WQahM+tG/ksx1X5yhC69Kbzx//j
sAGP8ciRRIan1ANtoXNwfPX/mQYj8CVD8O3vvsV5DPzxljpgNaswB081PMyrbom32omPUWOvuWBd
2DvWiehqhpM6ghJoBv1m42MT/ZXiHAXoqxOHWFpaAfqGXx7y7qB6v91K31SboOXXspeXPsFqIjSq
tKUO4a5SUS9+dGYjH2a/qw+zp0twDOq6LMIeDKCPP8WFWb2Ws5USwAMblu4pWCBTrSKzT9xJZyhI
fpqBWPj4JRfm9jrXK8bJzrE3x6cSalPVR/sSme5OhVcOsO+LjwhQgv8eT/B/0to6cXBCDCTTLUxI
3R1AY9k4iTzoodNkz1FMMie9dmR+X66JN64OEAwVo2VQ6XMBSAeIzffE+ybAQ1/Kz1bf+eqHmzx0
9Ys73M9AKPvOS2Su2Xv+E/B/5zIbrKZo280Nqt2d5RSgrthl8IDS/LmxU967/c9Bw0urVqcW+Oi+
Uz/mxBoQBJInMVWHPtZbFIPuGrB9EudaAu3CeA1WkznQo9OXweCdkkoWgDR/rcP6QLtuR0i9c3h0
pdT/wpReK8Mnd67nsenCE8bOqaPdAYC0p78bnqtJ3TLrdyPEqSfY+mdi+ln6qA3vPv3dw8m/x6YD
SkfvcO2dShS1LyOwSAZRXsQgPn78P7qk94bDalvWNfdF2A/8BERpfw8LhmrXM6IPDYsiALudNA8V
qw+l4w9PaQ8i8qJawEPgBgVj8SaJCwQV2iKZ3NbDPFHL3tcUWXop/Z9maVVh47TetEHlfu4Sz30G
j0B/jzwHcD5DXPll6lL6KWhjmKKwpoQ+hwUvKhXuDtXu3r1j0mXbLPBmydOqdZ9KFiEmOXdJfC1k
cWFYrJWc2kwE8LxFnxzRvfUwpWkipN4+7ttL68pawqmDeFTjyMUJVPbpp+z7YKuFtnsxml/WGdwR
8Dc4ruUSvvH3RnnzBJDQOIRX1uZLy+ZqJ3CZ8Ywqe/ckfBTyRr77i/b0p1+DXfZxAy+8YK3QJTIw
cQg580mpMeejm6d+ABDKy8dPv7AwrNV6OlRpJMkiTl4Hda8ZJ2fJJE/ar5bWPlBrIOpwGCtf2/Mv
vW61DnXBABNMP9UngtJOHCg4KIRemyN9eSoFRqbTPX7crovD4jwW/zi+0EWnIGgJcipD8KuoVtEm
mpGTQNLXPUx0cObMVyE8HAOp8xglMnAWhF/StSl/4autleEl4uUow5TeiSVfmgSMw+6ZlteuQRce
vtY22SaGU2HsmlPvRmPejjXAqVWDlSCL6dU97MKhw1+vibPuWsUacVqq5RnmVTBscaLfdkJ8y8ep
58rovrQ0rFZGYSxPkjkgJ2nZgyjFd2iU9ZVnXxpsq6kJWFlXodjbnODLCMECCZ+lI7Z9ByOwfiFf
2TBuPh5sFxqxFjkRJaa6TaoJrJ75jpd+Iek1teaF/Npa3BR6rtJIxwPzBPCZWr4JRXFugJee/zzW
CEAYQNSa4Uo7LoyrtXxp6gPBpM9AX+nKU0rK+44BixD71/aBS41ZnYoq0bqdpsI/EdqVuVd1Bgxi
3qcbkXZ2F8T+VNRTVeXpQEYgxCL4U338gS68eF1HAW8d4yEb451Uu/dGmEj3JA8A3ZvGO2f6wvn4
GYyuj191oQ/XCn4a2trTwhtOZIx+C9n88Cp9lLZLr5wlLoTn1xr+ru2Q65YWJdkmBtCM9S9ap7cp
iMaOqETWL9A1G/H948ZcWAPWhBMeRa0KeTucrL3T0UYG9qkXZA8uUPHxCy70Flmt0jA7ipeJ18Mp
HR6j+MGmIgvZlQvNhZ5ai7oWt5dJH/TkpEMBfmj4IiDEyoAcPOlm/OFb8RY5zZWOurQCkH/vNhOP
nFrMFQIXnripjD5fa661459Lwzunx7Wj4cKsIKwCXKtJsdyTqK4O1RSQ23Bw7J7Cnin3mQfLOYXU
e6+mFlph9lw2HhyeJexxyxCsWAYiQ15HKUiMcjJg/EEZFhm5PE9s6A40lC6qPvqxSEeuN4Cj95sl
0MlWhCbIwoiDnBs3LOtAEcT903m2UrgH5LTujNI+HHfdVx67b0ws7jYOyhvr1VgEm8bd82H+Zamw
OU+HZwMxReb5AiXTQQmlOxGmmKfo2rZ4Yb1fFwICrSvcpg3NKalBQNnERusnuDDIZ+6lCszlCvgO
3fHdXw3dfw4efxwwkp7XI0Vh+wkYhF0LQjDBjUQtV25SFybGuvZvoYNN4qYjJ1hZ3oVDeaxpepvU
3fPHP/7CxP5vnR/3US+qh5OcPg8G9/EY5FLkZVJ9ZWJfmBDrYj+eThzOQxTFfvMIJ9SlBDjSvRZq
e7dzACk/D4A/ut5Ec9Pq2MYwWt4O03cU+GSCfv64Z95PCuDhq01q1rYc+3hojkKbPsiYieEMrXg7
Lqj7AhS6HO3Q5W7nIYThlo0GljrxBpbPiM38IrWoNlpMZgeLtfJa7OTdgY2fdO6HP9pLcYHyOyT9
jmxKzilZ1vxYurDFVYD0zSZiKBC0njZXBva7YwNvW63Jc4PdpStNfGgQ+Iu0gBDQfwxFuYlMt73S
yZdatLrNTyi7s53Q8YG3EG9n5RTV34e0J3sTyegR26Z6HOOWH1ko5keOtYVlCcieJ8qBDwXDoHNz
DT7olhmAXadGRjed7ljOg9BcyWxd+oWrFT3uyzqqukAcU6Tp9qzqy20j2PTgouAaslEP92/Usk1X
pvulPl8dg+nc0taPwvaoFw85TFMO9G7pwPl1Zlj2TgMQ9B/3/KWpszoTz+7Ew7qN5LHTbNwt0u8L
CgpqMcZ9/DcnIBRCnPfjP0ar2/g4a3lUHnHRew4NObQlRc1yGF1ZWt7vq/+4vC6tVlKHwXAcpzov
uc7aNsh9em/T57/poyQ9v/iPBkgVs5hD7Xxs5WGwXywHjlSIv/z1q7nMEWMdRtPJoyvH+yEOJjgx
UzjIILXMKnrNuOfdsw++wWoOI15gm9aY6TgD90vJ1xq1D/hD09cYLr9zes3M/P3hBBj7v7sqTcZR
8ZlPxx7axTwKJnVyGg3wwRn6+fHXeN/uCm1ZzUS4rUioK9IBsO3gRyXK3Azu1kzd1h/JD1siduta
gUpyzWHzz4nesKm+9rXeXwVgPPjv9rmTaFGAZZF21v6N8qq3qgYYHZzKT3Nt06ynyV/pGNDK1cRU
dobVrbuII7Nq14e2zW0MbIIX9b8/7scLTVkL+CIYG0b+rNmxJ1RsWtK2T6Tz5+NSRfaTduPusYKD
g8w+ftt5oP3nzAoG3WoR8Lso0pLT7mhD0ZyHeHj0w3K4MokuPf3cxj9mqCkTjyumAW0ewJ6o4f6w
EYb0V/Jrl56+mv8Bpxah+YUdx5LYLKKuuxcQ2V9ZHi89fbUATBNIs2pp+NEH065wWgn/Dieurmwk
78e90PHn1/7RNUGip5hOLD74cv4p5znMXGPuGl5/H9vumzvbbdNMT5NNfzInMFe+9oVlYK3dQ+az
Cf2l7o6J22xUTQ/WZwflXVvNLj1+tQIsUaWRTA3ZkadLdD/3xv89hZ46oVj9Gkfp0itWE33yS2cJ
Ifo9VeGvQffZUiGP+/TxXLj07NXU7gExX0rfEdBGW5jZwsI8E9BR3ssIptwfv+LCoFqL9nyTAmE1
QnoKYNF9ReSOk+bKNfo86t+ZyWtNB8XdVmvayBPuTqc5HPMB4vSUN4UbX5O+XPj1a1lHwxzHaQxi
JqGHBAd8FWCxYJcrs/lC76/VHBNYjv3ZBgcBE42L77CcSdxMwKG0/f+Rlf63AhGQ8dX4pE1nQRzv
B1x26m1d1ocabmGx6a+oIi7N6bXHXwzT7HQqE3EC2uCurOzRje8ciMcTNj905idNl980mZ479vzx
aLr0yVcDdmqWKKVtiaRAHW87mhZlzIsmaLLlWtrhwhdfCz2mtJ3TeKADKjbYZ5iH3IbEfv34x1/4
3muVRyV9P1TVhI9BkMCuKnXiZrlxaXhlqr0v84YT8Wp7GJ2oceSEAaXLjG/MTjZAe/Av0WucIycf
FtFfxQDOlsf/XspLm6ISUUE5GcU8r8twFzpuHiSy+LijLnzldbLWSu03PYRUp8l0G7M89mzGWxSs
OP6m7hG/f3U49NJkStSEaS2HLiyMkIcwAah8mQYUidb+1ZzSP6exd5aotYDYlwG3OP6lx6qtPdzL
XJ1+7pvBTCiOIsPDqMPuZAkcp/AvXfCN5sXJFk3GEtBzQk+81uQVHB1/vA3YFPVZ4IpG7XkqUINI
6dQtsLxh/CcsNYY5wzHN4L+Q8K733DORCTVeR1WbekI4WXb7pmf6pEKkzOKmjpH4acC+sLD1heds
P2fGLPYYJcbZiRT+fiG34yEZRvcOsqfggAgZxO9Bp2AoIJeceQgtDTJ85E1ZI/lH5hcfLifbBSZv
dzJl+qmhNSrCB0oBvA5F2u5jTk3eRGFfSEjPX2LWmEK53gCUnX8fBdUnADnmfBmXT8omwF3VvoPa
8qraoJnOdhYprBN7k2RDiU9lUfO7Ry9M4ETA0CGtuNoOtIQF0AS65VD5dpc0xN2iYCzYWicEnj50
qg3veAr9S5LsnVhsETQ8VmPbfqqT8Rfy3/AQpcuddnyTuQsMWebIA1Cq61BWwp4dM6vijMPNjXTU
jrTVG0y9UdGcjrjElMmh4SUAOgZlm92ZieRLsODbIfrsteSmmgMGGFI/30gSIzzawFGqScYsHhO6
FaV3mLAXQM4pgWvT7pekc98gMjMIa458F8fNzpCgyt0eDazdJN7wIHKyKgI2BXzRJzbTn0DX/E5R
eo1CzCcXQdddgqL2caJfsMbseFA7GQuB+PGDGdzqRN/A3TSC0Yp0Cw1iXK5YubVadEeGHI7KxtLY
J7dGKtKE5U3nA3btVYA2p3yTTmrO3HR8IizaJIDopRVscer0Z0jqR/APp6yeW5XRmjrFCGOdzIZJ
jsiRzqcQ8dUhqLamFHtO4zKvOh9xBWayMjUPekn4zrTd58EG4x2ZRlilOCmKIdzxNWU92ydxvwt9
e3RchgKZBtzeJm6X7aijfUvTNxM3t+d1I1Oq/Xo+EgRp9Fbb+pW2otkOtmqy3kdZYqxVV4yibAuY
v9zx2XtpkvLZhYJXh2bTJ77asLTcRYEyEKEm1TZsO5v7fKQFQrZREROO9bQetri64pishMoigoq4
yDACsI3/rZnT3y0PX0Pj+xjc9Htro3uRwoZtYvJW6/6mHOpbWVf3OJhGGQJNB9HNp2nyP6k6PdnW
/zXL9jtJKD3AX1qAs6Y/JYN70wbsngTtz7mVr2Hq3qAPcb0NRB5XQVgI5tvDWI6f02ZCsSFdmox0
5U0o+m9RH0P4F9Gir/sfzCTePg6Qdk6StNtzXzbZ1JYvfYQB2VsiQcTTcd7EgNWJNHitO3JkUAhl
fgtTZZQ/geUi4j2p3U05hnrjUPLd5dFn2cy7Kq1u1RjdwSz/pmRl94NPxt1EgoP/7psfsu7Elg18
yJjr3jLqcIweX2ZkPvvrei74WzZ54p0DxkPNXkWLgdTXIcksHHOLWsMdsK3jIp38t8ozT+koduDD
bUuWnGo3bvMkCdONj1rzQxv09SYdAXrBbawv/FHMBeXhpk5MDn10XsfJiwqc/oU7nZ+lMiwzQCe+
hDa1mLkl+zbW4Nm1lri7aWJYW3uM7qZBUBNxScCCmZfmqIUErMY79aE5x93AacKm2OzSkj6PQOVl
cKf+NUnygERvVQQlpxvVaiysNLpf4jkAhoa/CK5uxxnxAUsqWBOa+EtYBT9QcwnyUZkSRI9i2CcE
nORLnAaFmVroi8whrOS0QTgYu24U7j0rnrTTy1zaMn2AumbZGOres8V8c3nTFSniFKhJhHGuttYp
vDKGaRm/xxL4OWbM2+BY0qPmJID3xehia6LtpuGQjzvQ6OQNW25nMQso7oC9920K7t+kvzqOfHbZ
8KmJxgdBrJN1qYDFC2eIN3MFZ1I2PEUQs+zA4fwh5uWZxpphVLZxRuqkgP/7G+MgxwQiKMJQeJmU
yWftS3CgRnmqK3XjB+PtvNBPDfxGkhQpgNJESxH1wWswzi/gt6E7hH8cwmTMU+29Wpe0GRvwD3sW
PqEG7K0bzFsZ60NQgu2lobWBRQ55rSGlgkuuebPUE5vSMJDbtZoOfkOhboqOHiQ51E4bP1JH6ap2
C60/8hAWjerD6L6HTopGwIxEFeiNzpDea47Hu2FzEFYmuZs0vFh8EDsWeEv1UxxnNe3MBlHiXzBH
FxuUgijQTWdbhAk9LkK/xSHOHeNc/8aGg8qp0QDuKBDgTyc3n9OBU5ynRXi7CDAMUAVPC5kQu0P+
4rQ0SR5CsOdgswVVr7rHdSXaAsF1jq2N4GI2v8MKyfhx4UWHaHHPxzrHIM9h6An3b/cpWmL8mJkc
sTHcdFIGGff7r4u11TYKxiafyrjbRDLs9+7itDkQp85G4+AAoCWi2kA3uHCvxh7ey07n1nG+69ad
NhAEgYsyoxgzQMlOJuxM87LSYuuH7mNHfbcADxjGWF30WHaMQHCJjCCiPzuuuY9xrUDX5Gn9FliD
fUuaufB1+LnVnGRzxOED2DfngdHa5m42enzwhRucHI3e72FDes8iF2uEUnvG1B0qJpBkHOr5aZ6W
W0c4VcbDCBZNI/mtVfkpoOMpqGpx65r+frDAWo69xnkwwRE9AlNDldH3zo/mAwk9cYu/R4G1xRER
pVuoCQsWtXHKuimk52FvJmrcpiYgj0KhEoMJr9kQ45bwHO37l1HyfzYwWgzT0fQi4wFstZya31RO
OhV6qQjmw5dB/+a83cQDVDOdttmM3XKK2OPYI2ISKy+jsoTvQUN3sEjFZu73b804KWgT8Ek1KSxS
FJCqP6mwBQx1RjpC/xwTP6ub+a4DrmBw5x2RGu7849DnJga9GvCcuqkLbatNKNgTlTeI0Gata0BO
7aLcQvcuYHDbeT08X73vNuj2rfV2EIA8+Ko5Ihu4AYMHATsU/ktn4xFz02q5Y4EGpqbM7ZB8DZCu
QcX1W+OjhkTbJU/iBRf2mBahizUX21WVy8jZpbGFyHGitwSKGJrQvHXkS2fYNujpHgeUYmDlA8qQ
irCeN30fvdYmeuTJD4UlLPbqh3ZxYD0KR1lqm9uJjjeWhE7Wl0CejRFuEk0eL9iW/XHOpiD6Mo4E
0D0X6Edmp0Pb1oWg4rYRabE4/htcr6vcqZWPU+avirIONDMcUYl7QqUEoKpwtvKAcDu7wzPtvqEK
P+fYmhTZ1IJoYN+Hz6SOtrTm+2BAjDGIcQIKh+lkxHJ0mrYChNY+VWoujFJ5MHYnjcNV6PuPzK/A
6U167EgBDPEcLjPUBSTZVPf7YHoJ5QuZ3Jtgqoq+8tONbls342RBCLgt2+HYhx4KeYdwO7Ch3QoA
ootkIId5FOEuGtxkNyrl7VLl3IxdU/0uadLe8shvj/0EdSfq4m5HFtNt6I0WLnXTPiIEy8Q07GVb
qqKyU0ABbTNNXgI7vyn1rDadaL/IGKZ2jGBe9N23JoXZj0KFbM2SW1tWGwMZaOZr9JyevOOI9V5Q
F8a7c/tqQLYpSk6++W2fe0sNfLyHHqGBP2C5QYcRSIS3i7/p0wl6SR8XtpjWj8ZdfBwsOFL/Ooyx
qWMRHvxAbojqwVqrdJAJ0eNYJQL6mvRGPQ3+EudRiBwZl0J/A+W6uXddknzHuOwPIkGTUCJND9XI
7b3fdOyGOb57g4IDuJqkicKSagc/ayrt17mCE/RjWuFEO/NIbUOG4pxMRoL6e5B/wg2yJhL3NJNi
1/c7JCoP46zEt0bMKRytVMfulLd023EgLfDu2qtvmta1+qHRkP1tjCtteiW0eyHEvrZArhBtHeGw
Ppw6r9BigCvqgwOBOX8Kg2t6uQvRjbUaND53vtt76dEs8ARzVNbJX1z8TYGMl6x1ujEkEpSBrnhM
p/qlxCTcwOPy1Udie/NxyGHFLvy/SNlarNu55WBUMpQHJpVkxdh4dA9T1x7VXOmMoNwEn6GH0E2Q
Zzeybm5xUJ4OjUnNJ3iBJxarN9yjIW92sJk4dpNEY/cz8HBHkXDGxjoOYlelrkogL3T2WngT2zSC
BXzlHfmgw/MyCqdirh/LPrgSrb/0glWgrTZhxwUZYCGLJPjoPAf0G8q7rwSqLjx87ag0jsuUehD3
HsHk2tGzfty5J0NzLSh5juK8E3RZ2ykh4gCwdlwux3lhd7S+V+dkibLNpivDbSADlNsA5U3sLbyY
cwLwkEm/Ia5yJSt4qXGrDNDY1FMtPUKOCcw765bkFj1Ilb7y+AuxsbXbUsA9icOET45K/ZDkjsQ7
KBZySl8/ngcXFoq1x5JeghlZJniBeYkG3Q4nkOBtmkUB5M2yXJPgXHrJOfb6RyYIaGmwkJ2aHBEW
yhRFqdBZCWszxkBAJuXfrRnr+noYLbkuY0t5ZGqyhTc3NF8i+ivmJPi7OGW8ircuasbO13XlsZLz
zuvt28Ih1u6g4Stbea1A5l2F6BnV++/OMsyfwt4Z1UkEv6jiO8lCXA2XbMR9saNNjuL47KrRzIUv
s662DzxeO33Az+qrfLmVBDYahZ338TV/3HOS9Z2peabh/fnlTVTXlPZhevQx9fgAhngEyzBYXBDy
e/K8PTdq+/FAvhDHj1eZj8RCAYdjCgSiPm7ifVlUSfWXn32VkaMuqJdzAO1p23cP04CjDJ83iMx+
tbP3+He/frX8Lkr3BkrE4aTkc1g/mb+qskY+6DzI/ph5Vk3QN4N/cCY/3UWp2jWKPUXJ/PDxz74w
fNZF90vjz33UlxJF/YjsNPdVYws7tLnyvgfxNYz7hQU2Or/8jzZQb0p1XKNvZnJjnGfIv8T49vHv
vzBo1mX3XVCh+Mni0VX14EVfO+fTx8/1vH8UgO+M/HURrhwH8GGGpTw0KPr56qTc26C6yjmweaI7
KiqkIaTuN0wSsXV1nM4ZYh4aVXgD37pGLSfppcudkwbTkNe4CD82cpkyM832NIUpe+DKc7eOB1MA
ldp6A3ve+DVs4vEuRHgpx7nEva36hAH03UA5MPm4yTXEHElYB1upcbp3uva+8bVXBGRashC4nB0W
z2qvlrTN2RDEmwj2boDimhbFkMMUeL84AAM/RhvXW5kqQCYs/COXWg/3giei6BJghFEDYEe3QB4S
qf1oIg8O4NBPQIoMXhYH/fIWlHOECEoyxgWt2+4AeV98rOdh+aZ5AKudKnG/d4g1YoXop23pz/Ev
l1hE2ZYIMkMyd2KfxpruUSzkbUlL+MHtsOniMn0OUypLsrHp7R1cCrsNIs3ycwJCYOGC3ZdbFfcH
hM3Uboyc+Q43wPh7sMCLZbB63A6I/2wS64wFCj8GlGmCnvDkLHX904kQUmki09zCmt++BjGOE4nT
wSdQdTWcZElcevilGlVX1RmH0o9yeKgGTABJunEs4pKWd9VSp+hgj31aWsRDlApAr611zO7jXsRv
auDRbRy28g1wSZl7aWP2kNLjbhsa9d2ipOMHSVu+I42sisHO7dOSpkvhWeREtY2G27nX4UMD6+sc
/c93aWr8L1Ur7Ua6elJFyPHDQkADMJpc5XtFI1DZ4I5xuZmdkuacJTZXCcJ+iQc+4ODgRwxJ7X7x
Fz/KzFCXdyXMDHPpOdEmjM/RUPhGfWVRWudEOvFzhUFVzMtY382JL/sCWbBpZwItcfFDeD+Z/Hk3
CRSMAe7l7hZNoYbvvKUIofWG1T6RezWnSNugVBZRdmwV1bfRddPz7pp8FREUzbVSyS5MKe6CSnab
oWbPXeqS57nDf0u68WkmNX8IStbh8bEGAALJNUlRTNZ03G4wL+4nyZYC3ECU9MtzhNsJ6XAjPIlb
neRzYTWyCkHykDbjd/SCPhoY7Z3Hjr/nxHe2ZuDOc0hg39/HS5LJtIMTCObyF4zA6gZFthPLpsbh
fR7Xxu0KwmHbUCuoE4KIh5/FbNK7evKDk6INPQXRBIWurFu4iwZppiakqhIiERNCmdtmJEhzMbzi
Gbpf/zRH6QI0HXHMW5eMiCClZHwphzQ9LLRPEG2u2TYpjf+ihUrv4DtfIjZb03tlugFyWeRWIuCq
jukYdTuEdKsbN8KxKLUz283N0me19QyS6l18D+M5mM47s+DPXkWdz7EDtVvuInDRbuGxF92bCY53
vhrnr46rZR7DkPxult50XHTfFgOG10mlyCXMCB9tgxF5rBGoqSJROCs589QgYlCrTTuN8K/xSstz
ZN7rXW9CvVuGZNmMiyH3tOL8N5BRVe6nZXikCu2TOkoKMyfdljRztWGJUffI8hAEHXE2WpxO7OC2
vGwQDZV52nlmF/gdqgbTod7CfT7eNGXibmJnEHnnROFhiUPgSGc3KehMnZ0/KFvEBvnQ2Q7V3mpX
fieMNIUlfHlV2KJfTcLGTy4NGgBJWHeTutP84JmmOdYGmYKq9V5wbdQPcarmXekgDJ0F3YKMm0/r
E3COwA15U5nDgzfJrUR+uGyT37JZkm9A0ugsFl61rQKEEGK/TXdkZnsD748AubST9KW9n7kf7eLQ
czbViPwvch7JrhqU3DlzDKYqPmTGou6lOqc4KmSLC+5MmNC87DKUhcw/aWBBtoCDejbGJL4Ze2/0
IChNli8W9fzfoP1yEcl2kVcZBqQrRKy2XfQ/nF3Xjqy4Fv0iS2CCzStQVFGhc35B3SeQMxjD199V
56kvUxRSa6S5M0d3oHDY3t57hSr2m6mpfRxF7Q4pSljYErUtGG21Jn+wgpT/KTVjcDjKmZ9KCeZH
kQ2odWtE90JtKnxWaOgRNo26TetscoKYK0/wq6lVR2/bZKfD79SNLDQXDaYbjtIbwW7ICUVEzfS3
rhOJ11cdBEDREt1UohPPKVw/X8CdK33ofUjUi1PNg/soShBVDzMqHZVpYbSmO6GTswP/I3EpiMU3
NUU5c0LOtpUDVFejrEjthLahCx2UCcfhONgpnF0DBX8+ReptkuTFLhSoM9Yi0sBnURGoknG0oyL8
RbWgd3N9qDZj21AEWdDMoVaK/7LvB1tFogDHcnSmSwNVWS2r8sewH81zV+i14dEbJTze6W2Sbwv4
Wh5UTKXdaER1pTplv5sxH7adEkL4EdJmEPJCQyArpVOprXJGqNdwm8CPjBIawTQiNWwUpBHCS9mj
/RirD7TUf6FrexdW0P5G18g2pipxARrAfyPAOm74SH0OUMqWgGnqNqUoHPOscziWtNjQRi3hjtWQ
bQttByfqS3TZ+6x5SADH9/RQ4aiImoMbpnLCeWC12EhwH4Bo1FbCDfJkNogKsdZuzREEu56ljxZJ
p5umtQjUZ83EpinMywycEk5JurchR+8Aanh3UYC2SwoFe9vS+FMYwPwMphef4G+8JGWz1Wv9q5AQ
ZUQMw8mrhQNShOkPLP5qWyf8NRnRbxLRhMZsJ0wbHhDdJk+ZBbJoAaeCtPtKu+i3IWRug3sdeWpM
6SYMtL+pNtwziz3SxGI7sFn9cKAnrlKcQmmAnZfjFyGfeSkbhe9QbFV3pYURsixIqgFMMLo1RaeE
p5BkNYGTec4oea1J1kESD/SMJhhLoCBaGLlPwNNPNaBAYmo/hm58Cxrw4jsckhuzs5iTmPFtSMw3
lJDfpeCvklZvqqnmu8AQ4ybOR4TAEW4vtlorf2qzjVxTM5+CElHMQui9qXRpfaYmRUG+RDGdCfMu
HjJsLr1+MM3gLY20ytVDNPp00uN1iFIeoB6t0wzGl2Uo5TZl/PfY9zEuUBUcJtv21qLwwykSELVa
Zv2GvC1ynBo6hQFiPxK6AV9ZyAHNRnW0pUSRHaYrDJLZMSzQCuMuzuM/IhkKmzDgWGQtVbeZqhuw
yHpXI4lwjIajWjZSlCijuPSxI3CLIJW6VdMYbT41+puNwV+ehCYajioONYFGRd9M50YDe46GYsfP
0kv6FLzqIns0dWSOUqG1b5ybF1QFIxVL7rPqs8A1mZjODdyHCNRrd0Bb1IHWZYdyUP8HJCfNicIR
mW5JTCeugLfQpNXbohp0VzYpeM2leKl0ZdioPRrKSYyUhURpvUO8QC6c0L8G1N/2IGu8w8pK8VIJ
rpnOZbljRfCSK9AaYUMjN4SEz6OCd/d9p9jgGMeO4GfugKIMrjCDxIWafO+oSAXNnip2AfcAdFfZ
KcxkD4YJR6XYgq56BLvGM3jpU2pokORwK2om+ahr7IuAo2/rzCg3vYIkmY8ApgwNjhWZqXcq+oT7
Cn1OGMdbnQ15bdMZLIqaQikJNE+mLzLl/QY2xJ0NHE+N9Dr+m2kNAItm+FlSYuD1gMFQMSWOiUhi
V2MrNyzIS3cyrcQG0OQdbb/cISOOvhHxZiNb3CBiZTQ8WD+Wf6LYCjeEGsoRMXjYURwcXqUm6PMn
9LE1RO3GPVyZetoNf8oBGHGbteiXAQZkeGGetU9D3BzLCnB7yDQpLjg400Ft+leQ7W6SLOzsuEbB
tu418pizqHwcSEoeW46FHmc6eJcqf2Q6jW4YGowAFo2xF7XEn0KDHoNzKyYtY68aOJiTAIJ4WmBm
Hkr6+Pae7OIJzaQ2ab9giNe4Wd09VlDO2Ohqcj9BOOVclT2FOdIdVJepHzL06QIhXmoYfdsyER+x
GNFn71sV/21gHYBcTRwDbTKuVzdDiVZAmd5OUBjBtatD+DfC+6KAdjFq0jmqz8EXh54QzgH0M+sw
wXmIm5KTtuSZ0+KRphEOnB77ry+aciP7wrDNvEzxt/YLaU7mq0wyOxuyr6pqb2ROkFEGClwSSFN4
cRfoO410sGrk5WNbpgcJHVQXiJDCiYxhRMUbAJmxIUd4rAcbkigfGlrrXtXI27FNe4cE8AQ2CrRh
rVoNvRapni1UUPqGQiYO8G6AW3X5qRFi8opJPfSaFvlGCgJVaIT9Rm/z39ZURdDZN3KnTBOKqAj7
AxEGpovrTIE6fAnBlQoCeQV6Dq4oJqgZ6Dj2CVWOIG7nG8lRmYEjVuWzIEi3OKNjN5KgqlowfrLb
WHsjE1ZyKAx8ALWAWigKYD1qpC85rxMbuRzuw3rwKYPiboJ31AadMqSb2nib6AN1SNuNjk4yYpsD
ie+oMIBmYxrfhR1Mo63B+GjBxTwkZguj8F4V20rgB+UiYvtI0ybPaPPayfKeb0eWdLaqa5lLCHsP
4VDpGEn+1pXSQj+aIhzgrtoD5rOVRt24eQPAnlrhAtbmJXdUdBq2rFA7R9b8BOiKaU9mBjB0alHb
jBA000Lz+riCoAUfOvwtgwOrpTf3etm+M9G0t0XZx+9ZnCdbSDPqTpSW+R1qFsIJtDJ7LIUOISLk
ebYoAc6htdQ2VT5ObgZB/u1YMd0XwPNtMwrZf2DJ5Kbno7Uxx2bfKe1jnjaIrUbxHkzjXdbxye4g
6mSPyDl8poi3YSofuUQfcxCNcpdXXYMDvcIiaUhjR1kmN0WbwDKlqMSDFgFhV7UEhyRHMzYLkPIB
Ady5ejuR7Viiu2VW7fCOor/ilUOMcwvZPDZbngCkwRRAnKpuq6mGhN7S6HXjMB5oEv4u+mHYQLym
8IqgS08JUBIvOuDTfoX7l60mMfwZEwm4W9ZDJXTsDpZuxq6RdS8gY1IbRJL6ngxV8qgMjKOlrjyO
05C4QYXkW4OTH1JeTmxYxkpw9pLGjkcmbF7hYCziKQcvKf1KZPJualCRbDuVPYtmuGuavnMqqakb
7LYXOIehb0hRjAgydBCzpMQDOz3wh9F4nXiFYls0RAAJxLnXEE5hHq8wdB7ryD3bdYbOEAdhucu4
QSDUkpzBSFUcCHvKWzTaIR4JnxZFVx9hW6PdDdo4HbNK0ttEGbqTGZU4ZHGDhSVFQBkWndLBXHwv
NTD33F4S+RwLFr8p5pjvoHRaeDm41jdKA8frAqqtyTYmyitTwIcy06I/Sp5pTiHNbMs1XFvGlAwO
GJfprRXS6ljINvCIMZUwnO6yLVxuSy+RqbmNuVFurWgAYlahxkaBMYcLTklzAwvcDve2TEcHfMxQ
tUZXzlNJCKU+c0CkQxLh8eZ8sA0gBqKPHrFtBbWF+6FTNHT/2wI1gCoE6mGiyYHkhXbbdkHrNWBy
7AMECD9TAsXBNfl8FhNob+ZdumMkxNXSnHCNacf8kIxV+kqyNMDejwvPjND8D+DtdgBjfXIhtBTt
cggubY3x3FefMrHVrQiFtSQE0A2MGeFQsC1dHFBw74qV6gGiWDhCy44XL5IVMeow8XTkasZvJqRG
m7ASqVMnbbSvi8l64N2o7QnUhnC9DctXnD+DA5qjRDRoouhT0ky9LXUAUwKrHgCBovFeFAUDqG9o
Tbtrc7qrtbjzTaMGtClloj5NkHW41wtIjxaUmw8qErtjbMCvXu1NA56IrZHeUEI1/HvS7UWP6/Fo
hOqfRIwlbBRQsDL5udgiAcM1sC03sWJBWs2KSexBrpu/B3EwbhHI4bOVolilVxwqG+1U7EctBqVf
JHplOLnoAlcvreRnraG54WCoxzm1AlodCLCuCeIT/qeIf18v9i7Up41Zw6aN+0xpFa06TPEDesZD
mKOu9rMC+1yZsJ/kFE3nZ7PyttImh4Qe21PzU5/WfMwXSuBzicKypEqnC6s+jAbZMzM66Sj//Wxg
Zi0ZNQOReOpIfVD140gecuWGDytjvvSrZy2ZaWp1SxKoRAdtcoQA4itXyAprY6FlNfe6i+uaxYXU
+V5E8fMQnkne9K6t+8zuOd2VgMbrOV+hdi8snbnSIQfIf4wyFABkAzXqDL2N1mEA5Fwf/4XW8Vzn
0DByYxxwA94nyC5GEbuoB7gaU4Bofrz+hqXfP2vNjKWAyktErT26TPCsBCqISe2UadOvHz1/rgkG
jK0CgYVe27e4wjCtQ319cqp0zRxnYYD+ieR96yzVlFbWSLm6R4+y8xtjwG1LMdWNiGWw56PxU6jM
eRV/e0+qhDi129LYF4Ay6qgcn2Owka3RTpY+Y9ZkRYNPS+oREIE6eOXDA0tau1Ue4/RnvUltto2z
hPGwj6WOzA7IyqBOd0k3rsAPFhbQfwwG1bEsrbGn+45KuxlMQNElagVrA78QJrRZWxUE5gJIdnPa
12Z+i57AAyfp5vrSXHj0XGkraYNuqM4MGtRfH80auVe1Np9Ljz5Hpm/LhfUgE6CMTPdMVYEpxPHZ
amu+GQtrZS6sJUF2YaMKtEoL5HGVvLfxDWe/e+3z+qgsPf78599+utJrWagrWCss/2h13FbUPyM8
WAd9jSq2sGDmOlApeP7gN6l0X2Ro34wxCttfGty+r//8hX72XARKs0KWjkGv7y0VJAQzqz+mXDyV
0jzAjztErRWl5etvWprj2Z4NeRWMOlenfRF85oOJG9qaJM3SFMy2K7qzZMwtg+4VNYCAa4T6oZVT
cauKwdjkcYBr0Q8+QVPn3l8juv9tIuEQXrMeBYNatH7DxsH92dNnWzfl6LihSQzLWQ6GAv3SgBX6
yZOVufdXAOgpMMemPHTobrfxR/4jnWpNmcuNoPRW6BaF81RY/wlwaSutX2TtpL24MvHs2UnbcA2K
lF1mHaBcZ48aiF0ByACtg1uJzYLd9ZFZesls93L0VWUSwErc7LTNiHZHI24MK/dGvUGFdy0tWXrL
eWt/ixG4VmowxE1HKABLVNF/ATvg9DnaEIoB8Hy5Amhcest54317i2gVA3JlWD9qRXw5oaRUV+2x
SavfBXzAMpTnVrbBxf2GmZntZNAOCsgcCPiNjWhDV9V+aNH2BEkyXbsEXIwVeMNsR/d1mkijNSTA
QakL0T03aB6vT7h6/pH/Qang0bM8WkSiAP4dFtz6NvhrAV9yKk+tKzbW3/aJH8rHcoW6fxluixfN
t3OfRLxq8aLI76g9bKYj8wCdcwsXda0tOwW3xj7/zb3aK7b52kvPA3Th6+ZCI9jkPe1jrIHKMDdg
i+46yNQFIzyq0X7IAUUFiJtSCI/kBvoFyaMWvPxsXOeiI1lk5goJ8bl1Y6OE7Cae6St+6GMF2uMB
3aKVWHbxONTABP3/VQ7iRZ+kI5aGFRqOITzgNByir9xO/h17l8ZvFg9wpdc4sJoSpdqGxGj4Uoa6
h4iP8C4I/KlHQxHuq3r82hhEekL0zJchGDFATFiuDpKTF9eBOGmxjoIsKBn4p8w4O2AP21wJiiMF
lcEJ87xykYZn2EBa7tJGgErVGFW8JgBDF5bBHOVlFqkhWh2TIbzRKfzK51tY0GwzF337Tb5NndaF
+t9G3YD/vIN+y3ZYW4ALO3euWKGAXYgrBnzTayAq3qq74ZQ+U3+8TX24DLxn+/gRjbWfLbm5dEUf
iMBoSnjDo2i2E0+gWz6aWHH8je/KWxTx1iQmlr5pFu8oRRRBLQUe9EnqigiE/TBZWc3/QM0XFtxc
vmIYEzLyCM+OjtIzt8ZbutN24Z4fY1/xar/3DQcFQ/f6iC3snbmWhdEXoG9EGLAwPhH1szG9Jvp9
/dH/0tELH8JnZxxwJ2ExTdiXqPb6/F6+Bff5jbnn29KOHBgncDu6ZTeoxDrAyr2j02N6ZN8+4SBc
WQ76OYJf+gXn6ft2/sFihHZWjV8A5w9XuKA12W+Zn9ulffu0efBj+yvziltpb4/vn8CROQhMiv15
h9q6c/btTmCeHXvE5Zu1yV1YN3y2blJW6qxuW3lQgmMDNFu1ls/9I0Fc+tTzvv/2qWCuwj7JxKeS
HaidLrGNXemENnH+IDfCcQYZUZvaqQs9AQTeVcOppRGenZ1K0Y/gQyKsDM7k9ZvUJkfjHOzx17gZ
ncEZ8Vfidy6wAjaz243hoqeCCWhtaOe7MezKq123739ZH8Dm/gos2wAO04k2wcp2oufD9dLAzA7d
SA8bCSyIPDRYAeoR4m4eyihOsxkwJvEx3FYb00Zqh3eGLjCO1xf/QkI0VwCqK5ZwovSY6HQvySFu
ua1mhwENrOvPX1hIc42Njpj6iFxRHpLmPei2dLi7/ly69MNnh2kS9JRAKx3nxK/wBWxV+7yW0E+4
iXfB9gMIBTvcQFrDgVvmX21/nqz9cEzs6tSu5N//tLQvTNicYMAbaHQEHL8AatRusKWbdBc5KPtv
ul1wDI7Mqd1mY50UL8E5lWyIG2z4RvM7D3r8r2sb9V/x5dKvmAWvgQEGKEJckIZ7EMu31W2wF0cw
KhBEMiwgcQCD8oH61K92hf0JMJ0T7bsTCtT79pbuwJm8M9yVKTkHh0s/ZRbF6lrIpCUYEFa7EvEr
fGDIpsDXxohUEDixrQ/yAYBTdAP/TNtywYx+qndrr/9X4rr0+lnMakSBq21xXhGu7rz19mDHbuAA
dPc7uQt3hrDHG0AzD/Fz4PHb9ig+dS93Sw/WIJgd1BE3cJFx1+ZFXVr4szgnkynjcYTtHMU2ue2e
KoCUX8079owu1nBES/dP+6WubIalmwGbRTcAQSykenjZdMseizvylZ+YA7SbZ+zpEbO8oom1dDGY
ew9SoQ+ZqZ4X2x5twLv6ZtiWW/aAAX1k22kT7QAJtJNNtgVec3t9VS2M45wUIdGeB4ACs5rGtdMC
QCGBrbv+6IUQ8h9CRK3GlaKcp0g7U9ehtPAmqwaovDVxxqXMYs6GUFiDEnWDY7TxgLEFXZneG369
C2/ynXaon2uX/srAerttPbCEv9ITzPVwmBen6I+2UrPVFsZv3lcABmxigI8jq93UG3DUkVpA//0E
6Q67cT+eIsQIQIW/ACc7cbc4tMgukE7YzZ9skxyKDf6+se6y01oVfyGP+4+50pSZ+Uh7bFKkc4Dg
Meig1K0zBObKell6wewaFAIQVabdhO8dPwe5V/ivaE1R/Z8E/IUIM1fWyqAwUbAESWjvQFjgVnWN
Q+VJ3/KSW7kzXUAgT+p+dBunOI27/NbcNSfmX1+rS581i60xLMCbWmIaB5PbRHnOyWf5I8EwTdFn
gVMDBxJt+PM+UDU3BPA5qISTQ6Xi+k9fCoX6LBTGQIUlYOTKg3ZrvDVP+otyyh6bQ+B1L/Fv9oJu
trqy2s+H/6UJmsVBGuSZOSV4UxPEbhzCISxjmzb8YESz88haaVDrC6navz//lsOCpBhAfAXr4I06
H6qduE8fp9RGFnL6ivfeV2l7sf0QuchoM1s61tZEpUSx/wL8gd399/Bynzkv18d2YXfPed2xJiET
1Cs41cokh+J+DR4/+bz+7KVUfc7rjokB14MRDy835V8tQ+SFWIo9PkOY5gH6LTetX3vJRnGNe7kX
G9QKDsnPNvGc7z0qPCrqGvMIfSQ7AuBIavcj1Vfi/tIxNu9UBrCqMtQJtd/geXSUTX+K94Bd+MER
jlrSgSXGVjlSt8AplnXu+HB9OBd28Lx/aYwjN7US9dqcbmn4FAeAa6lrtYulh8/CQxUDzJGNGDDh
kVtxNA5Q+3rmR7mv7zBH+/iWufVK3ru05GbRQoZVNiXGefCsCj5huKelv6+PkHV59857lzXpezSQ
zx8RPxTlp07uYpq4HTohKdSP+uKPuXZ7uCzGqCnzViaEPEVTM7xK3mq3477yLXvCZhWOcttsgl/X
v+eyACfeMrvSAWYEVPaIKa8qcRTdDa3hCAtctKppvjqhphpHQGOh5ZOtCU8vrIN5o9MoiGFBfgfV
5+hUaZ+GepqGp5WvOQfRC8F17ik08SEXk4qTFXJoRlbZrfk2Br8gpWKngQ6Zg68sAn7W+tVOKztm
afzm/U9tQF9ABFIeaIdUHo6lQgAZmTQOBFTshJCdnqq2FX12qz3opfGbZQ8kj2hW5gh5KjRUAg0C
ZJCUer4+gAsbZ94NLThRqcUwNxAvSxyAIh9bkq3cAJaeff7zbyfSCLGNCqRC5oMIBzx4wdsbQ9Xy
lacv3S/+JUTfHp9OwPhNJGd+VKowihkabrod2Bm3ihkHvjk09FD1wHsG8YhSmZDA/7b1UEAjsIV6
X9xMum4LztOftYv+1Y6//RxZtZRIkF59S5/cPIGuT/8OMgEQ2E9TuqYfsLQUZrmEmYJCCZYf92F8
g8TFzJo7CNWBoZWUPxJ+ASRyFh9Mi6dIvVTLD8yOebUZtTulTkDy42XvaKDTejBtkitn6sJt599h
+G3QVHNqy0pm3AeIET6NunFIi+ZeVL0zVNFKZsTPv/xCjJirewQcvTs0/JnfgR8FHJneO0xNiDOZ
JahYNY/+9ARmP1yXfJt2gfKas5Z6fVaRWyLV8CksEihBMkyuT6MWmnx6ANogjNicjugR/lVNoRoq
NLiZqKmTsxTyQYWM35K+CB66QGWHupDE16OouklZ3GwU64zeN8FD5a2iuKQI0SFtBwjjJkUMicQg
hREWV/apalm7tq6Vu7CpwyeZih66TTHbCc0C4WwCxMMulXAPVSEFsq3c9PM4VV7BuZiQ1vVD/QFE
eFQ6ugith6zVxht4VSZggOTsNE51cscahT4BjD45EKwLb5IU2rOuGnHAPzWu66DXJcRtioG4w1TX
O4wfajWBaIQXQ1ME6SvE4e5G1qM5oHE07kVXNx10YKPho0OJP8X/Qdc9INJVCghsNh1HVnb3MRfy
ZoCdkxdJpXm7HsgWdoZ6zr6/rSSIkAEH1AWB37GotQ01OXQRg1SUzlaY/ksvmEXhSAGxftIM5tfj
CAc+VFJsTgXqwiUEKX72DedXf/sGkNJZPGUh8bUcmojwiUnK2E4ttnLn4Qv7YBaPCx5pRQEpW5+y
9t6klgrChbkr6+51qqfTSGA/0Mg16eqF4P8van/7FlM3G0YysIs1SF7kobGlwaqLxtJUzO5ughiF
DsKj5VcCyIWUQ6IqGjJY+5WVZdyCDg6iKIN+mdbaMUCeCPtGvSuUpBMOYYynENkBhdLWclWeCphV
rCShS8FsHpyVCaqHI2G+itQjAGDfUoWtpFAUIy/XF8jSoM5iMwjESW9lDJRtAZnATvpgWq8cpwtj
qpzz32/zJRh0HWAoy/3AMCF2GVbn6pOpbYXC19qoC+MzN+qibDCUkGUBbMzB24MUimI3QfhWDPGu
TvNq5SK1MEb/5DS+fYh1Vr/ssGl8reveYtG5XT6uITWWBmkWAzIrSwoIqeK4Ukw/a0B+EPJUa6p3
fXoXNujcGwuiv2Fdp9zCsTDUFkiTRD+qyVDauVUSV0f3PLC1OoVDzVBEKzWcpUmZBYWuDNGGgqG2
3xcW5PEgffGS9aYJJZ9KeWCTwlbW18VpodbcugCoQSwn2feHcrL8sLSOlrFmKX+xwIJHz8JBosHd
VW3q5tCDwBTxdJuVULhojS3oVBtz+vrB5OAts92dQJOdiyZrDtqo/4WvdbmBw/ydZUm/K5ktW0nt
Lga95vrbllba7EKbgQ3ZxiZnPrP4plHBlpT97uz3fP3xS7M+G7IOcFCRs5z4kITtnKCqjQe9HNR9
Edb9G2uneiW/W/qM2aBlOeRIJwA3/GQg90okPjIIwEO5Y6W0tvT4WTw0NcgyQh6B+zkkYTv2xwwD
2OGGK4N08enUmsP8GCTiTQ7vCL9qoDFZSAmiZAOWHunDnyQteMM5EHyLVbCXjMoxjgK/HIHugfgx
iIXan4obPxl+PH+WFAVC1gImAAjq4KxHE7iPGZSxAVK/voou1kbw+Fk4jKE4ZUKfm/g8b94iCi2c
HJLvg5JPYHF2LoEPDTwCoAVnVenaIbI0Kec//zZkESDe0JWXKtK73pZQBh0McNK0cOX0WHr8LBwm
TdiODHYShxQKr7nRGTbtolutLb6uD9lCGJxj/ZRQxnXV1x38c4iwDVqFkH/uH64/fOnH0/8fGzBB
moqD7XcI2Vtb5LaA4fXwcv3ZlzFQmOzZVobfKqxg60I9iKHN/RBaUtC1TSGvkhoQfDYCvfVMTsa/
bT6Sm2TqJwfi0EAtqUMX3Wmm0O9GWCVPUAePqn0HGUyP6IRiRebitoQ2Te+E1jnn7fQB2kBNy5E4
4UIFg57rH7C0WGexgqiJ1YHxOB5AZTVBcRQeiNteUBRQXlUrnBvKb6gsvY9izTvwstkbtebgQYVY
RYZhwYiVPTuGIiieci2qLJuPSv1gqRBmgnlFV6EJj7qRDeQAbvKBlXGIs5hsJQT8AzX85/aLXzGL
MV3WhDoHLfUQsGGU0JWMGZh7aRuPbtCGBkTDafN35Fr6ZYbQ5LEHpsLnwmrgAzCMYkenBlp7AyS6
Zcb6Pa/OmuQNOw2skQ6OEd0uzUh34lztToM040/ZkPSzjzpxQ5ghP0KzgJ7vxGA8khl9dVDGxBqc
ulVLMGA1uJ0qmPS9GQQ1AH5qv4Gsqok0pMtfQLjOjzC+UVy16tJXHcL0OxFBvyQFy9jVswSaZQkB
oDA+y1rlav7a0cI4lLKNPFpVFFoi0tg34NZtqALLg7warO2AD/famAbOOCXwDGg7ABBpC3mizshB
GOyKB9zyEg281Qyt+EmwU9FbljcQhYJq3kFNMR01iIaXwyEp2/IeMGQc0OU0hA4qaOh3QJgtG52q
yovKh0MTQbGzje/rKI0L2ywgCW4XUjQr1dyFHW/OFjWkQ4MCiA84ClTmhxqd7SzgQxxBcuNn8XAO
D+0qi9S9FN2BGYJCSr8K7LACZ91SlR+hfbBAZ6eI3qUGjABEc2iU8aPj9R5VjwJaXeNfyKm41zf/
xXwH75idGpagvAolbAJq9b0ZBpvg8q7+DbE0rz//YuaO58+ODUBY26kyz2rJGSeuQHAzJRwxlJjt
i3TXFfxpqsvX6+9aOELmMDiUggJIhxTcN6psX+QQ0dKSz+uPPucFl2LF7ABBOdWCn3iJwxWnnqOD
kByMYpvDbDove3QjzOTr+osW1i2fHSYWoNS15Gh1NEXzbKbpDpdAuKbQleleevxsW6DUOyQoMskD
4lrisjyZfFio69DNroaVjbEwC3OMWlcqcQFyQHcgEC38nZRF9JBl9Vox+eJ6VfX5VTkIGa+KpIFi
pabBqCQ+Uosc6zTyoCS40p67ONd4xfnPvyVSUyunOJmS4kCt3CnKbqMp5X2jVU8K7aBQvdZvurgz
8JrZ7lYgRwIXo0buy0ocCot+ghCLuqDU701EqjblqUs7dS0j/VfT/c8KxuvmGx1WbBnYXNVBDpqr
Js1dKeNNAU8DyXBIBdNNDZU+QhvIyPbgWURnUw4IzXHAgtGOT5MQJNHBhly3AxcS7/piv7hU8JvO
f/5tpAvQOWBtJKsDBHh3ekG9Ah5E1x99caHj0dr/PzocMkiEBmB3wzb2wYICQQd/14DrDz97/Cwe
hHo46G0/9Yd/jtRM1Z7HfELzG5rl11+wtAhncQBuTLnGSI4XsF/nHhq8ydzASBB2oMRFopW9urSb
ZuEggvMFLFryCmFt+KWl+gv82/YsE29TtDYRl+dYm98V9YHA2QtCdIexHD0ta2CkVKz8+ssdR1Wb
3xJppxciVRqUTjQoeE/xIepimP6gggmv2lPdjfda2D01hQrHi7Syr8/M5ZWlza+OBIojVlsoOeTX
YKFToTSQVriijit+ekvjNQsLJG5ILYMAqF6Ihg051G6Eov7MGFyzZkGgjesyI2PXH/ruoZIhSvTv
qxS9y1k9ZmO2m8M0hauUGZaHHvJQqRsSxdp3TVFsQiUa3RLee/YA+cRj3YrIqZIkuu2rovidd0a2
gnhcmJo5+nCAoiI8S6viEIJkB0G/HZOmDx2vFdLOwtTMEYhVctaTawp43CTyvSfNVtH4SrhaevTs
zBkLWAQbVtQfNKilPepqD/8lEPODlYG5jKDA3MzCYRlBsChRmupgcdhx3VfxHdwJj9DqsUE+9TR9
uoGg0R7XDE+YX4oWr7z38hmnzel1I1E7yJBV9YHIFjhFlFkgFZyJTY62YTXZYTKsFGsvh0vtP3dw
BhJnNBVYe7CYvYeZd7oRBtF+FXlr7Cco5DuIc+1K3FmYrDnhTmYdtGIEQ0iDiNM0Qq+3rrbXg8vl
gKzNb8a9aWUqBASrQ1U/Zcl7ntxEkK+EF8jKT196/uzOi454TsGfgelrnRqfRDBlZ8S5+RfiipDy
nPK14vnCTpzfjjIKcR+ZIzJHpbnPVIgygwMBiT73+jAtzMD8ZqQEOk15FxeHSkS+FqubqF27RCz9
8lmILOukp0mk5QdT17Z9V8Nonj5z1u2u//KLxRYVveL/z0vSWJVmlJ1PD5gtecPEoWoF/T8psmM4
kftaMLJF7ajcRCkaxtffufRJs81voC+dDjGchXE9ghREWwy2zFH3VFNjLb1cmpBZPhTkY1dQWfcH
qgz/4+y6diPnmeUTCaCydCvNeOyRwzqs0w2xUaSyxKDw9Kdmz40//tYI8NUC3gEphm6S3dVVt3Pg
HitQcXzt642bUAwOUw3+qzFbrCcnPgnDXJXOFsB5xUH9Q0Z8uIEiLLuM2hZ1FoFVLGqxT+sfnmeB
Gfnal0fudxvXuZX5MR9FqoJI7lDFdcaraRdAwm4q2o1T6R8+7X9v9q5ZtGMBVkpkM4MkyUbtbVlU
JTRc8ToKGg7FTwVkh2zBBRlCrOsY9qF7WY7I+kZFmV8RkH7t+3iQh7Evl3095tZPpoiT5LHPbzxw
W6eVquUjaUCJra2iuDxV+EOHh5IrWVJo8gVzBWGsieyhhdtdLPmJa2TiwQPY4Zr7L20As8Z06vwa
gkB2nTk25PoWejlQwOWs/otHr2HwnRPOuCKAjVbM7mHswh0oar5/7csNY2ftiUUcUr1ZPA0U6nLN
vK9JRS5G0NZsXBdXDj4ze1hA6MBeRDlmYy4h1gbuZYaaCPudOmAP9V7Oj2Nl95p5xHKqmjhCdXxW
5ALMgfGbL3S9Yd5rbRvmLaDWvMy8rLOxv13AokdAAnr+q1fOuv8JAfI6lj3jUHYcVHioR2t86nnc
7e1SsUsOMs+NDbTiQ8LT0nzwISAfCgu85lVGS7BSs5xd9D6gld74Foog80sbqpWT/eP8oFZ8uVnG
xhoNZ74scCSgwHUQKJjdP1Xe7s+3vnI6hYYtgKfTa2uKayixj/3wNwj8BIIsSK1D2Am8znl107XO
xlVkbSSGcdgR76cGF9Ns7n5WwcHLDzVgSefHsbYkxolHgAetPb9D236Sg14280E33AlIy3aXvtyd
72Rtspz/rnsee1QuI4dOuPhJ+V9HuU+DB0h6Nd8Nnd5FpAEP4LKxMmsjMsyEL7XdTfassriRyIXA
bJJcsV81yHubDqrk1POgxcCfzg9txauYlWPFyHtkwl1c3xo/nWxc1iGjTpGKYURBKCT+2hbwTzP7
wXJmZFSEgA5c5vptjyTJDDkTUVJUGwXl5fmRrDgB/zSfH7o4RcwBfY1lpgGfdAB6AdqJpWPePFRx
vvHKWXFhvuEAYp9C2Nc+Pdlnec2ofIpa/fv85681fRrWh893SgFm6oiNGWoTk1MaXJCHr7VsmLqt
aDXPPVouEPXPT9TxW8jpFcM2iRXbqBzhDaXOQL15HIL+AoyU3woxXX3tww3b5gO4gMaKYNPI7hJC
hq8+0M4bfmNl3/uGSXthVFBE2HQW1exQTuSwtCh25wW4xJ8W5+X8ANbmxzDloB2GEFdAlUUyvI3Y
fOm30HId8o0dv9a8EdMrOzKwXHg6850hAYv4wSEUAOIv0aLYrsmr6C5Q2tUcrrWIOai4W9QFgozy
loCc/WtewayBVNKaGEj988xlw1ubz5flhJS9F/cbzm3FJZhFjYOcIWTdYgR+MT+O4HEVjnPB+uov
MP9v55d4xWw9w2yjEvoMw9zB6zjfeghrikEdzre8cg6YRY1c2cjRguAhm2zxKAtQd0T6QeTLYfHc
W8sOj5EPsYTzfa0ccN5pdB+cTxW7Y8lyR2c2I6gk0/PBs0ecoS6/GzwI43bgrRJxMCGqM1RfXHzD
uvEUiSfXQvZoIjVPIeg1go5rIcnYNlvD+px7B1vYsHLQIwfluAwi63BDvPF7a76xoXBAUs3j9mXi
IYGAwP1EeAcGXh00HeTDo+Euhz5omZAuDoEPbnJII5RlJQ95AxnsCc95Z9dBxvcHx235Tp+y5okm
QcvSwl1wcgZ9wI9eLWpIONR+e3F+idb2suFLxBzEwVwGOnN5gxuB8F6Xkf7QGgWvQ73Rx9pmNhyK
mGx31AJ9+Plt2BxZ8fv8t684KrMa0qESoJPe11kvr33MJgW/ztfIEl2zGNIOyRA1chiysHCgDg6Q
xQzWcNqhsoXjVn6su3b42vSY1Y8LDyobxI86K4GAa+TfwOL78xO0MvFm4WOkbWho2Wh57P9MzpsI
N+o+1to9LcgHuz7JUkJcY4RdLygIRWFsmwffzn/yyn78V9f+sWnX6schxwHKoOcMPKD7zfHIZY3d
s7Nzf2NePq8IRfmdseu5C7V7PSgMoFao+YhqdeB1X+4XAmUNXecTOIDcGgTZpV2hqHjoL7oTR6/v
1d0VtOWtpHegfr4g9QgRKQKhb9rVVsomCxQ2YeDdQopg3ritrG1yw3gY73ovXgYQe6iYfo9RYIL3
jrAuNXf8r21As4oQskRD2fNcHgcoGAM9HpFLiyztxgBWVtSsI7TngtcDm3RGHGjsQG/iGhojz2zk
NlBSekvMdK0X4wrtVj7cqKd1NpTvTv3MoQXBw4OuH85vy5Ud/4+W5sO29MI8hgQUNkw5/ej0b7GJ
e19r2DClfsjnYnLRcGfdFG2ZMhQVnf/ktRk59fjhk5tZDdTpF51p4Tw6BEJAhRXfMCZuNUTNzvex
9vXGYdvGaiGEYm1jZ3zi8XyNesGn802v7Huz6M+BahbIjeFjuny4t/340DXsqa+CDRewcjX5VwT/
YXaWEDnYaiEt4s3yGVR3WU/pbQnoFQRq2le2lN9dr/jtaOSbz49nbaoMO25Cm0PIqhkz0t/W+V83
+hqPsmsW+g2SzNCbkmiYPQbkT8y24isrG8gs7rMHNjCPAI3X+FAaVRUUK27zie2iciP0uDIlZmEZ
lQMkJ2x8ed0/eOop1luFKiuvsH8Udh8Wt5qhyLN4Y5sV1buaIWJYgVuNkbToLDwDtvhkVnaoKc/d
6JjlsYBctpdPEDcDyXSZ+FvF8Wtzc/r7hyEUCJl2rhQA9kBaMqYvcqvQaW1uDJOFrK41IkeoszoW
RwFvo6EMxMYfovJ3mm7lXNY+37ghx8MwWS603jKvHx8HzffEGTZ2zefET7b7Dz7wYWoiF+TexQzg
JO1o4SW+EHUazgqE1s4IirZwiCA/JMPdGDR4fCOmJQ7Q8Mn3Zd4XAHB29mWctwLgLH/ZWTqm+3mQ
YAtTFn3qFXQ0IKTWpyV0yvDjGiSNrAr/TAOKEvFqrS9A6B5fLdQPb+D5uoOo8JhRHQrT/wmUTU2f
Q5Ep/nPeaXxugiiN+e8uUFYO7EsMJyhO+nSFo1Ge1mfOMv3Ild44nz/fxhj1f/voBLG1NcBYRu4+
D4v1I+Lqlddyf34In+83xwR1eI49A9u6VKAWhJSRJP5jnhcZdcpHi7PbRuhNVkV87/9msRwToRCG
bjnVEgFODS2+Ws2HxmWv58fw+W52TBSC7JgVKo53bDX2O2m/EfrzfMNr62vcQ52mHZfFsfBYbSK8
kKNqavZt56tjXgzssVadf3++o09HANoBI4qJ22kAzlt5IiOI3qYh2Nn0S/otaNq4ecWQESMoBLfx
uiu+QYP7QcSgIxu2Sj8/3Z5o3jABCRVaiDPhIWbzH7PqUltfu81WuO7T+Ufjxt6PIO+xOM3gAi1x
z/RjV50Em34pzTcO/U83P9o3vDgKwaByALFLgKN7uUNGJ10o1AohnHfZcfubNWyVa62tr+HVHS9E
eJooG1q0EFBCoCBQWzooa2MwXLkblKxFKa/Mag0Bp9F1Ckg5QVm6m1i371nxHlXNFtbv0+AU5suw
Byxsr1s7trNi6u+nXMZJa6PSt1pAb2cF9c51gl9DbD+fN4q1kRlXsgEKlLZXenZGWk7uYwW57ipi
71482pdgcQPZ3SDI7nxfKwtkIsskUiyOx6SdRcS5oaQCJ5B4Od/0ioWYqLLW7SNrCGGAhavay5FF
yxV0lK2bmI5beZaVmTKJ7dqhpLm9zDawv9MN1LV44tjVVRlMh2FkDzEJtgrp16bJsHYUmGCr1THJ
6DCT25KG9VXcErGxCCvmblI+T0it+FUMK4mb7lF3AhViAb8nNXuM/fnP+dVYG8Hp7x9uJzGo7bUq
gPHr+oAehVeKPXdRPHm+9ZWFMBNeJOwgDEojOxsXumslBMGhEAkgPqqN0piUG4iQtV6M02IppwhF
uS7BZr0L6bBjSOBBk3Px30S8BWhZMXUz53USFEZjPgHgjkFxuLCgLCr9zO/tHy70/ZKeWeDgrbyv
HYCmylghrbYKxnjIWru4blV0yQa1cYFaWXFTYywXTadYNdpZ2S77kYHvCcxp55d7ZcOamTCH2z30
RmHaTXtjeRwKj9Avq//M6u/59ldchykw1kTjhLivb0PHfM7ySD3WtfM7ZvNGnHCteePo0PNcKxY7
aF46qTP3j7JkB8W3oCtrE2+cFi1zC9SeKJlJ2r+VofNQ9ZCgOj8za9vTOBvcpqNDH0d9Bl3t1Fry
tIxeISmeNKLeQ5d6EF/hPsHt+BSf+OAuQObB6rHHDQHsFk9NGdgJLaaXPIq+BKxDB4Yt+54gquzF
nHFV37lxfeg6/8f5OVqZfzMPptUglikf7IwK5/tEi+tY+Rtwt5WdY+a/SDG71uDjwCl6VCV6Nmpd
fzaghDn/4StmZebAgPmkXSggG8pRaG0j4FsoyNojQVHVLblkkOzccA0ru8hMgBGULQqoFpGMl97l
EEDifhIowGuAtygKjMrvJ5Ad8i0exbUFMW6BwgoJIyPtQULc7Gromc3LFj/H2kgMU+5mwNZZjBrl
1uqO4GfrEmXJ52gCuZMb9OnYWgQ0Ad2GVXzOQIZda5i2sIpICDCVZ1OA6rjCUQAx2xriisGJ8Ax6
K/qgKQieKlAG/a44I/tcUrkntS4ultb39yKIl+fzu2VtVg1XoKUdzZ2HwvVxpreeEE8hFDS+1LSZ
wdJuR1SEeyhoXl1AcKJp/jY5apMF/7MXMR7EhulD7auGoPMpidzf+foZdeUb9rNinWbGSsYuV4Cs
y4wQngWaXHTdeNsP0f78rKzsNTNtFYb5TJbFtTNRXM2g3l9El5ASnFYoMLPjMm2qjXvOih8wOToH
jaxtMEwkq6HlTWbHTtwQRS0QIf8VxVuubK2T07b64OHt0okrJJMkyE2DKA1rAc5OPuRQKx7BDC+G
fMNlrvVjGL87ztwbJvAfjJP1vuRvcxEl3OmvIufn+WVZ68BwAQgS4ZxVOG4F9UjqMS9+VZMqMya6
6lQs88Vbupmca4PKB9UQ7I3wHvLOyIHrlFEULFslpB9lsCkqsHLNNfk6IfKIZyYq4LNcyKSO/Ksu
funZkhTBLxzzF+dnbcV7mMm1UgeuZ7U44HUDRG0b229gI9jCvq4YoplbYx7AXXISLkrJyKvbDT/K
aX6tSft4/tvXmj9N3IetqwnoFTHzToaa4r+2U/YJAIR3VoMy0/MdfM4VjcDaaa996KGu/GlaEEPN
PKeqr62eu/sBdZeQvm7AK+/o6XIobMgJ5Gy6agUZv7G4DncDArHvvrL612iw5yP4Zb5UUIrvOc3E
h++pRIt3jzW7WRTmT7IBk0Lgb8HaVuznH5rkQ9vDkg9+MWo3m6fij6BiT0vvtdfjr1B6GxfutS4M
HxDrQMuSj24GRb6/NkpuFQgMhEfeWEE3jqwVozHzcopby2STzs9Y9d7WYap0fmDNLzsGtby74WnW
9p1x+selLXqIOzpZ2Nw5gZta4oRF33D6awMwjvMi8EjOAulk0BC/195yXzXWzyYOrua+S8Xob7Gi
rBi+mZezWvBMtj51szwA6eaiu/BIkUH+mmmayTnZUqULFXhZCPL2nPHdfPqX9xurvLICZmouij2m
PGp70C4D68JQ1vG1qmi+9y0+fe28MpN0Yen4MamplzWQSmzD27AbdiS+ZF8SGXQgCvpfU8Z1yIsq
XtfZEnHrIoc8+94jJbsJRykvXcSCLtowkl/0xP8c3EfjFrqnCMx4GXhLE5X/yav3fPmSmieGYpg1
eGIkgm9MgCqkbFLAQeKM+s5Wqd2K0/hX8vnh06NocvJogZfvR4g+Niz/Iwv22gn/N9HLFxfbsGhN
B3uMXTwVZcVA49ze26BFTAPlph21voRlwzQZli1mAoWyeJiz0Q8e4hx0qFQ8BAs/KtV/hYoYBDnG
c92RFp2doEasp/tGZjxNi4Mdk4TrPyo9fySuWJ7JTxF5gRJF29uZ7Ut+pRSEGsAOEjuvwlXF96/1
YZzrPFSBDfryHoKlMygawogcRh6+9HUlNg6itVEY5zq2lNWGiKNniEbv2BRe6YBe9PYWAdRpuv8n
14dlMGy7GX3QiZXuAjHUgSSatlXS5MM1rvE3wHCguqiA+hAp7hUQKhvrsvIoMakmbH26/yqQPS0i
GO4joFYPyBHY7EqhtvM9lt3yrZsEnhBd1EV/zq/TWp+G3fvA7oOiYF6yWdn0hss4us5B4/PKJyhs
pKPb1/uAQeYvpZMIvshLRIxr/hIJG94RyU6Ev8DviodKgFJWdXF+SCunLzEcgbUsEnQgKJbjsihA
8r8cJrqgpFTmeHu190u+VdW4tgMNZxCEKFIehKYoIIiuqeZ/wM18wMC2QrOfDyQyaSnyJvanEAwb
x8ZpH3OL/bYa/UDDZ84RS4K06f78fH0+jMhkqAh13UDkc4yPIE/r6H05PS7+y/mmP/f7kclDwQbC
8fhZrGMd387xtcb1vuL3TbVxiVtr3nAB9WQ51gzF7mOFLyfXtVWmtn3nyGDj7fD5/Qrv8f+e70Hv
gThp4VgAbr911HVOSYQvFSk4kUkHoBtLnULXiKTlDwHUX9IojEnaBt/PT/3/8yb8rwfDfeq/X98V
QUNbQYvMhi++6ppZgOCCumlRjfn9VPgP0YzjhU3Nd+r1bdoSJFtF5TQHYPfpARyC4zURA1SmLPBz
XyLH/MLm3E2Zaz1PCDZcuR246KqSXHvNDEXDhdUJfl5B5GD2dzn1/vZFrxLfG+7b3G2viqBiGWVz
tEMw2gF1u3/is3N/MBQDA/ysf3pjDh2GIvZfXUm6XdlL4MEKN0jCwq92SHi1PbDLgN5AKYewpPec
YI8fIW8LjpWk0NGfBdwaoCXmrErbKO5Qhm03qVgGqGIBr5VOLJ73HpBsCaDWRVK1Az9WvJ0OhTX8
rYmqEqUjdoHic3rhu4D85CGeoRA8hVIxnj11erqwIjsCNYIHQJv8h8myrDql2oNSTTDSm0kRmiIg
IvqEyk7uAlnKhM3QLogXkK+jpuNeOqSsElwbywsx+Xmml6jMql5MCcX23Q22iJ8CAEG+lTPCgKPv
tAkyDpZIZNUjf9WDPvtuoJYrE2X34avDAbEqVYc7JwuXBFUJ89ENEdDKSxBDuVb9t3FbsNK72gO2
zhmOKNl3k74/Ud9F7i52vdvYKY7dslw0fv8XGohPekANYhFVL1OpgmSslEiUz8PXNpR2CsZQiFmO
HU/tyM4vpO/RK7ssH+VSxalTd+6hjuQvX4JkHup5zwSc14nNnUcfteU7FxHTixhVCDutOISLIn0i
bipJEns5dtKU90nruCGYKCEW6XXFX+HKuyhHjYUf9ih9n5ouDXr+Jw5Az017edfX6vcY15dqHMuk
dxeVlFX36lvjX4bkX9rnbbmP7I6hIL9eimIvXTp8IxF3w50S+fhWKoEAOQncfSkbdVc5vrynFp9B
2w9h21m74d4pQrXveDedtL2Rl4n12zgPA/gU83IPD01SWhXLcSwRPLT5/F50A9B6lvYuJjnUu6YF
dWLkUHLMVV0B2lByHKqAnRd+qw9+Z926VZunALmPSW2hPGLSS5noGJGupcHp5UNKNokL3DVaB3x3
YHfJcWBSGNmsbyAJ/1zF9FEHU49yegpYmNX5SedPP5RsoGviTsU+aMP5JSTQskDUQwFRNlh7RAfa
H43NliPxQkg1h12ZOsKGhLSwxW4GC85F6czysSmc6/hUtA2DvZeybpKaki6ZpfztFI1zD8SJtavz
2YFkClTPpRW+2TIG66pwX6JIvrukjDGsyE2CrnmYT6E2ZMK7JLbYa1SMT8znLwEp+jTEENFs8zNy
+yui6HBNq7jfKb90UmuqxbhvOeQTcG2wyMHnGtAfCCaMLB1qb553us0LsY9tOywumq6IsRSOhf0P
CYfqms7ucrUgxNfvZrsNXkLQbx9YVLcPeEtFGZEq3nddGaSsYAiXVjxwf4ogbC5jFlT3/gJlgn23
uN0VhBEcnfTYv3vBBN2NU5MfwRTvPgZqkvdKT9GtWkCFDmIc93LQcY0qdwd+Pqmka7vP9lx797Er
nWoX2j7LenjAi7AoUmpjD/tiiKBeF8UPPg27XzbCoHoXzCFNQT70K2iW4jqUXXU1EnihJHeUvqN0
GA5URNWehU68L52a7buKl892qEtICzcAYIXaLS5GXOueJiAInwfEtd5CPS9eIhA33LOmdeUelbrd
lUtBJsKsSIExlFbLc1QjI+z18Ft1VTFvZxHwKHuzU6b+RFtUwqp7QLK84wBVmAvH96N0RLg5TxRS
yvl+rGtA/aymulwWxo/MDuD/2Djti7J8zyOU6HfR7TQSFG33s9xbHDmfyLPkgcuxSAYHzLHtxMSV
Ax7S1O/DKLWD1t9JGnSY1O6JQYsDK2CFSTGXN3T06AGiFkUS0eZ7zCL3yKgPoeW2fujBR3qwiRXs
Qs0VmBOqF0zK+L20Wv9ow5XupnB+ZXkLRQwFunY+RS9AcDSolyrIT9X25Dl2AKgJ2pMAQct3coI3
IEUAhhKcjBdjU9ZHn8R5gvoOO40cFBnqou/vx0UPf6Nyxv+GZX4dLkWAA0+Vr+cP+LVrm3H7BGrN
a05qLxmLvec80uAuQl0aPmzeKBn+nI7Pgezbfy8QjpcvsnDC6LjcYZ3Yt/F5/uH0SX/Dv0/31rvz
Gr2OT/Je3iBn9XB+UCs3OpPvlvUB6n54FB1t1hU7AUoSlQTlYhWJF1YsVaz8EssQBmc8UFGpPiNq
SaNjXctvnV3fsGJ6d6V6cJov8SCgC+N6Kjvbhf6hEx15cVW0r031Z7G2eOVWVt/kRNVTbkP8DdEz
FF5fOgHbe0wfJJz5+XVYe3oYz0LZ1z5jgI0ee/VTBjLJbWtf8xqczmDj6r768jDegRUpOynHEbg/
GbCLUvnxE7GEdJLK+hrHrm/CW0hH/KoUAd63QXzdtuW31pZHMm6lLz5/PvsmusWzAQgHKnvJWjbt
ywIi0VOVNnC+YKROWyQVQWj8pceIb9Z9W13fBqFAQMKGoo+vw7Taijh9/szxfePBfLpZ1D4U7bKo
Gw9+2T4Cer6RZV9r2nBSKtLt0lDVZ0UtXpwqfCnjZSv6/bmv8E1ciyCeY3EJbCWNUBfr9N2OgUj5
EjQ2/t6V07fzlvC5ofkmuMXpQC8RW2Gf1SBVzCQEuvF+FQLXEu1fnu9iZZJMkIsfWa5o6dhkZCje
dG9fVfG80fTa1xsuqIzAljorhBDa7rflyARqC8TZSq2tffep0w9RXc+efRK5TXxsFgiciGO4fC1A
5JugFumraQBjUHysWpF/p0r6N77blL/zrmZfnBnDwwEZ3InBC+LjAJoSR1a7fHlebL0Rylubd8Oz
kUnZY+gyeixDDTkulL/gcdJF8YYvWNv6hsX2BRi08AiOj75VJVAbQdL3waWPPXM3vn9taQ27BX2F
LRgUTbP8dHvCO2W+6AePb2CWVlo3MSkob2FdCxmZYzMtuzwI2gS5hnLj01em3oSk9NqFJEDkR0dS
ioQ4r9ohCcIrGzP/+cHo/y8upa+6smXRsS0B3gZ3/oIyFry4rhDXCraobdaGYFit5NNEvRLZvEUu
w9Hj1N4tfdXuCrv2Ni53a0tg2C4nVh30zjiDRemuWW7q5dd5X7b26af+PviERXCwM3UNolohBD0p
xA7reLot3WYjO7Jy4Lruf9uPkMmnqKegR0oQJIi8eo9XzuNYy4NCTc4AgpjCrbeyPf9ykf8bQvNN
/Vg7GO2hjVwUuL5CEmN4i198mVh1Ely7cwKm0FvyNL0/dvdRniyP5yfwnxTpZ30atj0iL73Mbj5k
p4rLfataz9lD1Y+opAgdemzDaXgO3Sn+W7V0fvcgXr+HGkn4wCbI6AxMqIuiWZZ938eIe4Rj2YEJ
gvf9XzBZzbjHl+4f6nhuIse+lWk8lvKuptwjiN1Buz6La9u/ZXOsisSF79IpuDvoFlB0bT5NfAKT
ufaHPPQyEIh6V5B94hcsGvL3BgKmAF9SdW8NdnCch1GmUwm0V1mFDaILMSPHiLMuO2W7E4+I5Tvi
P03SB2V9RcZp2rCKFet2jN1Voba4gZ6jnfUyf1Gztq/qIY9Rrx52O27l6r4ETnfDk6xYiolywDNT
SipO+UqJl6SekrlSu+pLxBWObxYfM9T0seEEnNVLA17Zdke8Z+1vCe2seQ/jeAhajuSqGsqsdqNj
xexbqKRvUZ+stG2imWhAxroqNS5cSmTVQF5yPv89b1srx6aJZcqDPiK6c5BaLcY0L3+BqSZpl4yx
rSz6WgfGoxK3lSq0NQAHE/fuhjm6LcLyT20jPN3Mwdv5QaztUeNwcMJBWC74JjLffQjy1xwRRVKI
NLKapNvysmvjME4HsQjf58sE4MTk7Xu+pDmxd0XvpTZ4ps4PY237G1sIsfCgQYoYa6FDlCrFCO/1
xBsPAwjQLs53sXJWmPCYJuqqwh8UABPB/M2T0t4Xg96VoYsLAQ9/9TY/IJy+O9/ZynhMtExXa0sv
LBrBsiCq5xE69xdqUGCwJWAw2Dj8VkzDhMxY1pxX3gLERLBAIHFKQFr2tdUwkTJN7dS64SDk0uHv
IXoSzTsbn85PzMp+NUEyMyi9Xe5Buqm05SG2KCScm9xKipr+DKKFYxC4w57vam0NTvP24fJh+5rM
0L4ds4GDwDtQbb4TLSAyAZs2Tue1FTAOCMXDUXtBOGY8V384t7JCUJl+7eud/349ZOoG3XML2cZ8
VknbAseSxH7RPIQeC8KNTtYGYNwucjdSLQ+9IgtyxGLb4Jur2f357/93cn1yczHBMbxCloxRXmTA
fdAb1HeBkFF3NYGPZcvBVcG8s7Ds3xcpVLVzFSGIbccg6rJ8fTU0etnLJqhfG07rY9siXl9ErnVo
/RpvJ0W6+srVcfEwQXT6UFSKpRJqkq/nv/1zmQYH4dr/Tj7Yhscx13iDL2Hl7Tjnf0PUq5Mh/JW3
+WvVENSUg7M/n99UrsaN/fq5HAF6PXmuDxtWuy4eccEYHZkM9qoNDrPy0kk2e6ERZ6PIZxcRr3e8
KoILvIlxocsHteFMVozFlJDx6MAs0Ngt2RhbJZJr07SvW1ALW9DA2rCW0+R9siFM+RjukiAulniG
epl6UZAGwRW2X5JmrK9B3nwsRrdOnGj65gVgOTq/kCsnlwnbmb2CIHFCoqNVvPtTkNjeK+3uynzr
5rO6UQwfg02CtWI+SOy8PK2Yn+aW2EOJG0mTZ3fu92FV3eftK223WF3WRmS4HIi3gE7SR4ee0+9t
660l3kVBr1W5cedda99wO7YqwXFBxiUj3e1SNSCe8FCJmYU62EDDrnVguByXM1E6HrSKhvK6riB6
7rx0oKbx+o1dtta+cZMoZFyoOm+iY8i9ZHB/zn68c7yfXl/vzu+pz08wz8ThIMtZ0LYpG8BI33Px
3aJOKkIw2ZEJBLpbXEqfm6NnonDm3CsQwoetdMEvvDxAlvs7wll5fgSf34Q8E4dT97SuCAjgMuT6
A/lLCnExAIgpIDyDRJfFf53vZm2iTiv0wZ3JQQBgkqN0WOXdlT6dX4tbH1Bs8y5kAYJeq/nSlvJM
YE4UQlSXQqglC8fHqGBJycO0mCHkW2wxE60th2HmfuU3pRf60IRrQhSI+L5MpTVet9Du3thVaz0Y
dt3PUz6G/Rwcl8lSqWdZ0yESXXA7xoJvdGH/e7j+rwf2TFqRZiGBAJlweKxnFhwLuxG7IBbzDvgd
93YiswfIi8r3Sw8qptQKaJtFc+weCqX8SwKuBEixM/e1IFaDlEOtjhq1Rkkd1ByX9YalvtL2JRSg
yh3kzjxsJJ+iSm7qeCJCvtzxMdKJNzZ0pyEgnXkDcCPT7A1XzaTCBEWQzbUIApG6Q0yfFhrpu3ru
+0u80eSTUiF9mB2BqH4R+XsZh+wKjIjxgS8WCtLDnqeBdsaUCUvsBov/pKEjd3HfFFdLIdtkHqC9
PAHEtJd5A4hNzvXFPAj1HWrcC3LlojnmXoiKr3KyUj7p+Vk0DdtDBm66aDs7P4S1AralGOhVQMPy
ysprtDo0YXlboOD4RYGb+Sc0SYsYKjFg45GlXV6B1yEHIxw+X0IDgQEu0bIL3nr6wgnrKR3ZUj2T
YtEgj1HkQsVBc60Gm+3doSRPfCjyXchq/54JRzxAezPcl7qLL6txaF4gu/LXsm2ZOlbvp9ZQFbsi
D2LIeS3NJTKBIa5DI8k8r/k/zs6kSU6dXcK/iAiEEBJboOau6mr37I3CPraZQcwSv/5mnbvx4evq
iuiVw72AQqDpVeaTNERSe7kzQnmvqeHtj0bayQuH2iYaszgLfGPfJwX0rJmGCgm5ns4WeuDfjYjJ
tkimclsBYLVDKk0fCiqqc+5AEZNWvYnajpKVrR3z2Jse75uYggRpDu2FW6JQ+fkg8vFw7v6PLo7D
EtRfBkIew80E8xROnJl+VMC+r/qGfXW8XcwaQECCcDxl7WEq1DnJ5Tke2xfwm9Zfeorl2XkRN2PX
8B6BterU8XPVAU4rvifi5fPLX4ahD/r18pzcH4YMWAzl7duM40gzf6LjLWDQtUtfBve/BnE1dAmE
UByRRGjrotq38S1UzbUrL6aHnBqJ6UEi46XwHwe3OVHTfWkx6y6Pw01RIidqQDk7VibgTRN2UP41
t2yJV4bqZSAOG/LBEDEaRNB5gaggV9RxpKGy+/xlXrv8Yibo55wMcz3Xh9nF+JwkkNKUDlbEkmfW
jZngSqcSi0VeaZhlVary9qMs5YUj9geY5KesGOE+s5rt155jsdAbrbzNW06rg0ufhPyGdbfmN97v
tU9n0VtVgySGsiQ1sPtJeS9yqbOgk2T++fkvv7JwWUbfxEAgG14jSUfD+gmticDoOtrOBLWiG+84
hLInGNLar5mbQWz/bxeDZLEd5pm5e2+O94Oxt97IgmS8lWd77WkWPZi0ypFtarnYVaZQfDqIShY1
M2FjjXVY8dGFqrHLbqy+r3y8S3gWombZIHtqDpr/k44j4rEPBhK/z9/Lld0WFlz/bSmU/Idezri6
H6M63qTG3pge6+7ecvluYC0JfTfVmzGJ5Vb2jnpAGcu6scj8ePfqLslaPcsgeQS+C+wJHDEZzr0V
dspsXTPIa+dMr72k6fc603xTK0VufOkf9lRC/22Jv4bfyu8ZFVkHL7eoaFD43WOnuqd+JqtRq93n
zfrhOyN0WewAaNA2nZAd7tGtZT4eeapeLGe88Qj/Anb+Z3bC9RfftxAN0jS9BukKgDmFLQBYqzlF
QOREaU2CPKEkC8ecQM8l+2rdzzVfpyC2/0yRnnSRWSabSivUfGZWPMZdWe+8voRtzO6wM9WWt2qn
EQr2mU3PJJv71QRL6rEeShJiEtDR6DV013MAjJWh6oQ4kPbeAf/6RcZJomEVItUf1vUSTH0v2/b1
NOL404cq2xFWGg4tznpk63lrUqc0YEkfOeVrZvuTH8X9WO/gKmzWdKbdnWP0tIMzKEmDoqIe1J72
XL5kGU3uiympNhAVt4HwCn9VxnEBrFzdnePUHu6FTJsv2QgIjEr/7SGedplXIuocAJx4ZeApj7kT
KMpu9cDLJPS/7xI+hf9efzSe8VLb7g9qsnMWuBbSuBBNovb+PPENAcIpaocRuTtiqE44/MjOzsjn
jS9r66HNmDh6RT3cWPV8OLDhu1oMbF7id6D8g1hap6oNASD7wZLKCYm8I4kX6ZrcuM+Hsw3uc+mb
f/VBcAz9FGlukJ84Z8FfJIJ5Pu94H0NHcOXFeMZzavkzypj7CYLKXzkWhcD+/O7eU2jeTvk7rUOU
9NMbs9q1x7j8/a/HqPvBQCqLm/nqXWeP/ZdcPXiIxXplApuBsLoAUrLd4lQ2aBEj0OjXwjarz5vp
w5EXN3D++8NFnVlIOKQFMlL9+4n17wWN/+Bo2w4K143iON91gM/VhbxRub7WUIuFi59KKYcUKNmB
3CvyLG1z431fG2gXndOms5r8Gh8sJo58O7SIvXCYHnayaX9/3lQfTxfOsjbVTCDHuwk8JGUx70eU
yg99o7s/TBTDkUFrH31+m49byFlWp+SYzLbwdH3oy2yFQIRtyfyvLCAwgC06tSJ+kzkEjW8PsB1x
YInTICkaxoIZKuxbx43kX67PRwPZYlIqGycmuYuoNana5GCpWN7BDpI89jpmSKSI50MFd8+uZzHY
7sgBf6natvspCp7KCInnagym7FK+9Fk8HCUVcTTFnrxrGqg0mkTryAXef8MxsR4GP7cj5JPHGxvQ
xDHQ0BnfjT2UeIGOO3X20l6ssr5p/skQnaBCyx6nnZYCDGOghYPJtvRd1hvrrjItXcd5HZ+JbvsH
M5T8PA/M/g7hVD5iPcR5HmhiiYj1tXlPar89gwMJNlFTTy+JQ7iFQkgtXuvMFqGaL2lB89Q2gdUl
7Tae4ixGfLpfrtzO0acmUWqbQFDyA+6Z4bFDneNQ2U1yNkDFRlM5a2T0sOwAl351L00vggpeDFzL
yGPtID0Qm17dwXdAOcK4ch5UVZZvyoalYWLaH1Wsuoe0msiK10L9cMemWUkAJdfdTFKQOHq5qerc
PwvVWwctmn5bs87dDUAYhWjvLixsksNWM7uvSZPEPxCbJXbQOADWoWM3sGsl192YZiGZZItaD7Kp
GU3qCELpaR2nWHN4gBA/pTRXYd3O8CtlLt7n5PiIfXVms5JT2kYOV2yVSVU84sSpDCFxTMLY4yVu
bGW7IXMRm4d0pHAsnfQ5kaRejT51zn7KnTWXWkRwCZNVYSm1ovb4lvljvaE1rSON3riukBp0tnWZ
7TOdZPcTKf2ViIsykjJvIpEN3ycx9fe9ll1Ampr+Em1dvCHGsvml7KmBvcMM8Cn4QKV/3rE/xqMQ
Z5kumhWtzwvGgdyhQ7MCiMp+0/AqnUzlepFlMbimTEajhjK+KpIGIdlSWlE1zCbw9DQ/a5KlG9LV
t8CQHw+Z8I38d+z3DGPad/lw0EMSoSNsOzVEpf9+43E/XkI4Sz244ynTwdKAEGsXJ4gMmetRxjsE
9DYNwLxsVGvSISm093vAWfggN/PgVmeeamdFmcu3kmBFW0xOGcL7Mq/GIZnWUAZVN6bsK0+/dCWY
qR1lnGPl3PU44cngd+wDMBNuTEdXRvGlIYEmjmhthqHW9P9o8iD0jfXSlUloWX2hSCEqE8S2H6qk
mPuAYK98Rqgl/TPFufVgAUiz/vz1XXuAy9//XtG05UCcHqArx30fGJB98y3q6b8aoI+mh8WihpoL
wXCEnaZbzet2N+7SQ71HQO10LGB7exZRE3nBuOp248k86ufx2f1p94H6Hd9bO7l6udGSH698nGWd
ZkIkau5YWFrxDMnnv+3awXnsIw6m4XeEjst+M8Otaty1T22x6CFYRlWFBSKhhreygMOGK/i79JeE
ssRZllQGELbGmND+IEaY7+sH2J2jOp+DtHgS5S3JxJXe/D+FFAeGRUawWe4SGEitn6VIItVhTE9/
4jO/0Ws+LkLgURYrlF7FjhSO1R0gUGx2Vd90GyO8OcyysduQebDWxMxJ5BDXPs3D7Ecdvv3o8y/+
2hNeutxfX3yGKNVelml/aNvqRMoOTIbWEsF88WV7JN6XXn3jTlf61rLUImJUueIMQ8/IkkAiUCyd
fn/tGZa9NmkNlRZ6La1zfeTkEv48I/e553kb5phoVhlkvT8+v9mVz5ov+vFsO3CKcjDqWk+nOIkf
+SGeHQdZ5krcqHNeeyfOf99JmeEsBGcqAKpWngya2U2Oftda9w2ryrUXo1ThJKX3xdey6KYomdC2
UT4CthI7vZPas7aaTbdMRddaa7FByUH7raoR0U+k5aDN1NjIeQ32Ef2tdfeVGyyh5EaYuO4r7e8F
HMT0uedvFr2xcbjyGpZQ8oQ21VjMFWiE/hTF2Z9+/DOpB+pYKH/ckntc6RTeouvjeBblFTvHeGyK
DrWhttzFTprceIJrjbPo3K1FRRpTAna/V0XCZSiNDUDF3jrDvjKZLFnkRduTeerw41sY3QPVj9/8
LN15nrOlOXQLrO849ETNuahuilUum6kPZlFv0dWtpm04ojHHg4cJMximFZTo8yq9z5vV59372gtZ
dG/StJMauxjlKOjKep0H5JZi+tpPX/Rq9OUSqy+Mf4kNWieCJNO02ZbK6Tdm5CzKbG/fTPpWifRK
Oy17dTIjP9LCtwu0S9SYB6V5aN16kmtr+mWqeGuXDY7A2QCoYqzD0hom1Gn8/q6iXbfDFmQMeQNy
X5vGAlZrru5tOlAcR9uwyA9QTto4LnhqfLcMP39p/3K+Pvgslkx5zmKBzbWPgvMAiABIFfu6TLfg
DtRB32S/dOqva98PrbJcJ4W7Gbk/BwIH+zfuf6WfLQOWHccxbgrJw8ERj551mthP3zx8/mjXLr0Y
IFLEjxeAr6LCo96baVebdSdueCcvo8BHjbYYHTxgVYyk8rITgkseyAs3/adhYHDo8Wtzy9K9Otic
0VQof1+2ZwVaRTzc4utea5ZFZ3Lw4XFmNT5OuBTO0+puVef8J7hWN6bgK511aVntejvV1aVohFCm
AZSYzI06P93A/3tOKdrI9aYfilt/Pn/J/wqsP3oVi2kyy+POgEiNPCigViNbz8OpNkytRiev9g4q
Kned33YIh5/L0DYeiiVgSq4zu9IhigNDQKk3veZiBmwaE/qmZ71zr+PylsvzypeydMI2w9jUnZ8B
Lj6y4a5ykpVVucVKOdkY4qTia22+dMJSnLL0wIeMB558a8oeDOM8GrCip/G9EG1UpbfmrStj/NIP
28HZCB6h1R/cYt9OkXfLGfixQJk4S+S72xviI6ahPwxht1K7/Bv4O08kqqJinazHwIumdb3z992T
eycO7aYKb5VPP9Zh4c6XfvLXMr502kJqjYj35I7ei02/Y2uQI45QyFmn9KgO3RoLi/N0lx2qlXNI
9nLlP9U3wIg4PPx4JFnaaXNsVjBEJainJ41NQy3TYJwb+OyzfBzGgBIinhIPUh9HNyg8jZ1fwVxQ
MusEykXz5o8z88IZAfL3BKGsdyUU5HRVexaqIHmvpySSMIjuR/x/DzVNmQZi8kccm1nyFyPTFAxt
76wYLxXyzTyxzr2ebXRRjlFKB1DkuQ/GCCj8q5kQH/tF0e2rxrdPJZEiTFyrOmve8T+0SsyhHRV9
MyLJ1i4t3DMkXAmMMPG0zuIRx6XGTx5sx0WaddwiSqEUUmwb5gzYErql+8MSRXHvkSr5A3CYwPHC
7Gx5m5sjq6YJsFyl/2nrtKuD2e7zX35bJVEJZdyOl1P+Zk+c9EFqUki1fOdRIhHnzmlGEsSsjCNM
Mv0LopjK1SS87FdauVbAnGp8HjQbT6j2gfnTuR6i3xCZU/ImfxQdcpryCilzpEAyaj6auIyU12YR
n4p6S4Trb+da9XeQ/ycCealJsmlqS64ckADuBzTY0cboioCZxPnmTqw9UGgJAFDWafHWtQ52iTmf
QoFXcPDHHuSui6LHrZm9gqHXj1juvw+5cNZWw1GhLe14zQtAawfV2yEOQPsdzAgkBAoCYvSqH3CI
C8o0BUupla/JEANU1PR+sZUGQbpgRNng2iph9EqW9XS0HJo/KV8IGAmLojjQrnmVGQrMSvX+T+BS
TAm+L4yI9TiPMF9P1rT+fLS+MjcsLaItiKuOheiAA7w+1apQET9mRdBXUZ3dWE9cGaCWttBeZMiU
t1ArSkl3Sttml9j+6vMf/zF0BULOxcqwQcOy1i9hoiC0Q1Igjh5ygMQY2jH14uqxQ5FyDqY+oWwF
ejb7UVJ/37dNG8x9+loO2ZZaPP6Z2iAcB35lnpAPNG2HwumA7IJn6POf+eGMA7TJpWX+Gs9001QJ
96CIKk2bBgAY4dX3NshiMnvrRr77/C7/eoT+Z97FbRarfUrntGcc3iFlNQY4p3Y3IySxkDRSDou4
Xb1gADnMg3zQonyk1LQBbVgfzDEFRY0XQTvWr5//lmtPvFjR+InuGtq6BdIpSrYuOjKvig5af6sv
87UPvd8N1cmH3xYeefH+B542CMIAscFlo3MkOIgO6xharc+f4trVFwsZECvnqRxhaC77HB35T/Ol
vG4HqML/fhDDHJcgtxRy7xInPsNkOUfaT2916Q+Xk7j6pav/9bkhQTNrLNMOh1JOcMvisGQKO6Rp
Hme3NI9fappllQ/ZbxRAsFgD5szGTdayagdqVfvra1e/fFZ/PYEl27pxCL5kb2D9OWmUtwEhvPjz
tasvlhdz0mImqOAOdx3o+dNyPDEryaLPL36t8S/f0l8/XRSySYH2zA+69GTk6zreIcM8W1Xa5DeW
KNdusejnRTrJKbMUfr+aQ5I0ESFO2Ksfnz/AhxMCvp5F12VAPlb24OEBZgf0QkDJAlf7d7yNWWBR
/TNtpQxct7sxal17mEUPziGoHE2KHAmp3LAcp1VRP3qN2nz+MFfGIb7owdBmj3UBg/SBJjr0qm+K
A8gnAz0VN25w5ecvK3ZWPikjnGyA20WFFGnVcQlqWvnz859/ZQBaFu1mpYkeWx8GSo0DT+Z7xbO0
ON7I55e/0jrLel1upXneZyDCcvtFmT8+sH49wrflrXnvWuMsujHLeE2FGoD8vSxDO/sBBYCz6K1b
UIBrzXO57199TaFt4s7y5Z6g9U9zN80ry+75jVd7rXUWPdkameCu68HWXVjgsQ7PaeHup9KK7H5+
/9oLWPTkAbCM2rVB/LXn+85+c5tmM2a/WcbWn1+foyE+WBF4i77sugxJSX7s7wHVqYJJZ6cZq+ge
+YROk66SUj19fp9rL2LRiYdK89ThoBvMxgPitWbOg9076Y2t9LXPaNGJ25T2Mq0n9DGuo7y7xIb/
pnBIff7br7TRstrWyTR3ODYbB4s6gd3/gsCzGn5UyVvu0Ru3uEzrH7yGZUWtj5mX+RbGuNoFFdyu
OYrjhnf3NkMhJOJZrY+WX4Fd2SF4DsqY+RYT+0rLLZfHeZN2hsV0gASQ6AikzDgoneJXZd0K17x2
g8WrActt1IMDS26cOfe08O+pTHc2z1efv5srl1/SLSzkdIJwAmBcX9j3poQxiKa73NBvn1/+yme7
jLwUGlqSrgGSvPbMhhJ9lqa80SOu/PJlvKUaxJwpr5N7f7DuUlPBi5zEXYDgqRuj07XffrnxX2Mf
lhOjqizgEhEScBw85yekYDcC3a/99sst/7p0MySVOzdWjuKCw0JTdVaEg50/+SytG66la3dYjHtj
3vnYd+OzkfIVO7Qwm1UU57eM4td69GLUw4jX5H3Si72j6n/AecVW8LGEMMkjJaKLeXfjDVx7iMWg
lzg8Yf2A28Q49Zj97LGu1bYz0w2n8bWnWHStehTEzgQGDTafC3/PvTKYqmfX/17g6Ovz7//KDLes
hFqTYiACMrkfCrKWEPaspd2tva579WXOVl+7yWI3Ug8O4Ksc79qMZSDSYyq6jcBmM01uPcaVF7Gs
gBb2qN02tgTsOj8NUTikmUFa/9oOc1kFLaGXkLBOwi/t9G1gDeRtpP3vz5vmY62EgzPL//Y0Kd2s
qKZR7L262KquhN2wt9KgH5EBYJoN5o3QhoQwLqB9rppbqNorQ8eywAkTgMorv3IPjoOD1MtrwRxx
a032cUkGz7To28Cd53MGvPPBGbp005HW3+Fc2DwVrEtWSdy3IUD+3TpvRHUnCkbWyBSGJoTD4woI
V7nxy5msPSboFLQN0MeUlsCWxc4IqWQV35r1r7XBYowAR8GShDvuoW00Dae+rFFvI+LX5y/22tUX
Q4ORDZMK9tv9hJ1ZnAtg7W9Rwa712cWwkEH+qWyb68Pg5D9aDyXwHoUv3tSrilYvn//8Kx1qSRy8
WKCB28Jyrjbfe/NCSwD13cfPr31le7kEDvqWPcvYxprdHX62EMriHxfio5h264G9TOONR7jyBpbk
wbwehpYlUu5Tf3gzjT4o7dwYEa68gWUaJs2Bqo+1i9M6q0VIhG1UqLNiXrGSxoB0q+LWsvHKDLBM
w4wzO0X9RrkHaY9BToqHTpgjTn7Xk5l2Zi7Wn7+Ra89zacK/pnsyIUAA98J0OSD5pUsTCSNVyQIS
j79leov4dO2FLIYFEOZZMrV4GOK560KXkILdQmZcu/SiL0NfTPKp0WKfKTBManeakFvW3NLkXFm8
LzFote3QtqJIPobiHAGoNlJNGhlC6L0C2RLVBNuuot4AA5L5t2Rs9P/NjR9sGf7lHf71Uqp5ZFTN
CrwZAlx1YUj80nizu6uA/tyMY2bAT86Lg5dP8XufQpiuDC/fEYnkr2TVjG3gteO0tlzFnqo5HXe0
nEFiZPOgv/sxYlzzOm/vB+YVCpSyltyz2dN38zTkILRI68B5aY4FqABbrlm5Hu1cPtFkHDaObtNN
CcJvNMY1tjFzKZ48v47XmWjVnWS2tRdkAmDbSTAqkUKcqhxRkYbbdRLa06BeiC4lCbO4y48g4OMk
VCPqIc2NOSvTd22oPL8Hi951yT5x22k/9ibZ4pQLVh+4EuaTa8R4krQafws/Ji9mEPVuLFLybSAT
fGLNFBceirXFiNOAXG6bgvBzmfTDVuUF3BheS96QbKE2TsmRE+ZmUzTjOPgb0wTRGdLzcApt2cKK
V2mn6hVkfmkASGYeujJBehZO+CIsCS4M2UTtehRfo8l3zLOEU/Q5QVNvctmn39K2rOE1cDMnUi5F
uppbsLCceAT10CNQar8L8OI3ld2+kMxJTwUrDk7bFjidwpGRNggpKKxOnaZZ1JHsqjCVya6OkW2V
WOFcjOOugkLv2XVqs4LpMwupS2lYYL8RFUU+r3lj/bRyy1r5c92sBlY/USuNA7+l32afg/XlOYGl
6h48h+k3shT+AKc1P9q+yre45byPbdsGRErkG5E5R0sPP5gsRDio8dGZxaHW7rPt54iKMt5d62D+
KXBMGIyZOnYpTvJpseGie9CpuQSUxjj89nEgk5fFd6VbN5Qt9rrgwSCEEak4m9zvTtCwFECl292W
kzSJiM7FXT929RDCbOm8mkqz/WiqMUTkTtgae1wjlLYKHewiAp7m/InUBvArbEB1ZrPvlCu4B+ai
j2TuFwcoAkWQSdu6tBPoIX5RIqPG9zZF0YKJwSmOuyaVIBQg1v3QRdoqPAqEZVOsbFaNa2HqZD9p
STYVbD27JmkRXYhl56oVmd7aUExGMmm9sJNNAcBm3mxjrcq9DaXYjgKgt9IuwmygFvVeSE9GE/TG
sTZd12KJU1NnK2Uqg7ZVdRX0ddN9Q1qbiMqy9A+sKgR4F05xzEU6nkXlv0G90IdWDksfIW1kUgpb
Z06jasqeSJOvLJLv64Q8a40ACgSt/KkBs3miDUFehi0ubBHvj6mrvdXJ75AZwY8GXFrgjaI4xqne
5zReY6f6u+bYcTtz9UR8PoQiKzZDbaqtS238Ri5XWVNubVW9u2117EYamURuYHg4QYVzgJxzD3jk
0c3ibwn1f2gvfext/5wnpojayWxV4pZrZTQcAdRsadslJ+BCj0bWa2WrH3apV7rqHgnnd7MTv03D
CI4Jj2hiJUFSVXssgPwA9cS7XpKt1vWdmxYHLJ93A2W7VlU2osviqGX5axxrPyCOF8o4K0Irsb4V
sXXUxtkJOX+D4Pqe994LUgfWQ8aioiQPdmLWFc/+TKP1kFK9tVJ673LrsaauhqRcHkcAKqxZriWJ
zwNJ82jiCTI4SHIsEaSRF9UWsOa11PG2LhGzMZsOghapAixG+i334JpX8ld2gSOR/BnWplM+F2d8
3yu4qrZ17SB9JX1ChA4S6TFYIe4WcUYIUtzgautybE44nPzFeHdIS1hXISdYGzv3YJoCkobzTgYZ
TkoC0Zs46nM/ss30U9n6znL1sa7aPU27IkTTgyzjPDkiPl7sRNjj8zPiOaJyLl8t1wDAmbevnrGe
oWp4I0odtcComNN1wtl3qapTxkgTuL34XQJvkmnypJDiglMBfLccbi1Vt+fY568xM2tM/Hc1m2yI
DBC1DAJMSI1VwF7PQLP1oxT0dgG1eBUDTDNW30TJNxlSTQPL8ra2JXYOLOoQMJ2dWb0yf0awoD39
4/nIhoB1+QSmPSSI5rUuRRoopc/F1J1J5j/k8GUJzBlNI85TRdaJo7ZjVtzNFTvlZXznIeIqTvAU
prQBdIu959JtjqwQz0lMj2LSOBfFMNXhCDAwufvqO8D71p74xSk9TNw5IRHIjWrBHu1m+KO19xRj
5EhL6G+AdXr3XXWXiUkGnjvd1674VkBVzavqcaoQGZN1bJNNDU7Eh/ucls+JRc5+I9azj29YyLeu
6u/mMr/HCjMOErt6k7ONIKf57E3Vkc7VrsEMHCCMbNW4am3jlyV1VyETqL2XzrjVsX1IaHr0mXlF
ccIJ/VRslC8BI2rSf6B/uidVdSrlWNw5yLQJpxo1evDp+YlR3u89ljRrN8G5JwIUGmi0kQ41tMUj
IlVf+hRlGkREnwgSCTF6qYOT4mZu8Tr6yKtrIJyMnLx7YOg+poOioPqpkLj9IFKkRvM8c7ZTDBFF
h5iAreb8VHrIz8IGO45Mkb2QeRzuEANmtiafyk3Wo25WeibDLMBViISpOQBQcggQ+nlUc/rIjGsC
Wtm/vRJfnh0jgGwo0yJg3IFKs39UXbwlOGDCOXf1BAiQCbqp3TMHH7SfRWAWhGBhv46e2oMg7gaz
YjaMHW0aUs42bd/CRNKioa0i2yTZ/GCNeg5TG8oVu9r7U3GPjcAT8LKvCEh7Gsx0MLxfuTjhBoUO
c1v5ziokenVT+WbK5jxz644hX2yTjupYzzDO130SR5mfYntFsiOLm1WGE+2AesNGAx+fz7DZ57bZ
Th3ylZj4zRsWYVx31tRx8yBTOdwHdnJIcWei5h2EKac0J4jn8qaNkwEY6aMmmCDKLhBjsnNlddDI
zgqhY/zmApfUWtZvLPZQsDfNs8rTNz+en2JIwu8Hm4E4pc0F383OLi+3MW3u/AYjLjTL0Sgy5Cs1
3byqcGq9x7oLE3v2nE/m3M6gZxXlbtLpc5eKKrRjcvLwMcSarNNpvHTS5ns9t8/cjJuZFNuxsd7V
BN1JY2EdSKt4JXI17AlvthTekURNB9Rpt0XsHWnMEfLlt/vJmQ4O8Z/yYXwY7fIiHkwK0L+dFIDc
lAdDQtey04faLp7brNlfPAi7JFHyewHlDJitXfWu2ng9DKYMTDN2keNbpzzzNxXz1rKMD7KZXnUt
cwQu5TKcOTpnW/lzmHt8y+MhfUo6u9wJlXDwtie5JqqiK8MERgw/Y4CFAX8FmVQdFLZyosyBeNxC
RikWIGKfd+TR0ozsmspzA6RWOec47tozUdkcAjc+Iz0D3/yoPWi+OhsOuiRGctrUWME0O/8QWwxb
XagqKChkYAwIonAephdpNxy5a907fHzY9pZOMHhtESHAMI10aoGFVaOvF5msItL2WMFYl2y9bMYU
qoqT7UowzPQcJDU4WQVCYAKatirIlb+L6/p9plO7Ekn7A8i63/boaDSZKVeisuag7yGfEnLC4G+7
B8WbOGy4fmgTDHXIrX5lNH8ZKD6ZEZ3Jj7M0GGhy7i/ImLL0EnTskd8pe8aXpbx3ZJE9VWZEnOHQ
gthVgLpKUnqQ8Ee9YbsD1AVR+YaMKIiawexZUT0ndYaSn4tyFmni90F1q1yNuwwmBIT3rQgU1POA
tC8itoDo3vmwkSJrbVNlMgmw1lvNqohQ9Qz4gLrUhL7msTQoURNFjGNEkeI4Wm4AxfuficzVqq+H
PayPG8+YFzYB3uBMr8xD7puwzHM2enf+RR5eeyfLJ0dIPkMM/Rs/IUcu0mdeSgb7anoQtO3BAsDT
mKLeOFWDiLQBg5woGTheSYEEOs9+7WXSBeyygMn7Yks8mkAfZv0fRee1HKkRheEnogqafEuYJI1G
WgVrdUNpEzQZmtDw9P7mznbZa2kGus/54z1+3k2pHLqt9H5EFd8P9X01Iajr8p/M/F+hXX+LdeBk
Xbd0XnvrZ7fTG9ENskzWlXhUvWMEtrzFOxNo4vzVqjDofyS9px+M6bRh1D36Sk/nzcgxDKtAPYTC
5u51h6p9NnEz/9WmQ3Hkxnd0CBrTOziBmb9LT7k6WY2ZzbCfx5MRTMNj5jfjw1IZTTJ17cQGFu7H
2ZR+wggvwDn5pXvOwHgN0CAO61ZibB7dV8jj7knY4XxUrqhPfmNsqPpyDtmlvLsA8uaEKnM7kjzh
DfEsOy+hD2582+eaWBQ3CF4rvTWv+VThnUIxkdTI3JJA0QwRdMJ8d3EivWbOqlIva4kgHXYf/2Lt
0kaEY/XLxxcdF5PYDrs7+QfTsBaymJdJnMspG998M5ge7VKYV9+3zKRvx573a+rinpS/qxR6SpZp
WK/k+EL9WJX9NjDePzHp9AckS/tPtivvxq0D2oKNwrxai9wvwbwTxiXmLVqUKWLWaXWabBgk5lky
Bcd1jvZaBDAZjriD0SFRf8yB56XyyQjj83J0ri8zycLnnHyp182Z8cf4S1dh/VDT9DgA7N8kyf2n
si27xymYWnakYLIOFg/RM2NFTlu6FWyxJYrijBhkesZDbiPukWuIHVHIN6PgvZdsSw/sZix4vfKv
m1ko6u6X2VRp6+ZsVktmp9KTzaVc3CxBloe3HZ1TXIl+vdSrR4WMdrN4zJCzWopQcwSy3iHojeC0
syMdnHVTHzKTY1qFw/IWOu2325ElHKzSeFVN09IpNIbPi+9vj0zUe4LM04vUgvvaDbTzY/Nl8Q6u
XUeGX01Hzu0ssrduSfOgz5984ZFDcI/X9ZeAskzRBD+WUcyv+K8E81Nh8pEv7cOaa/mrnm0j3uq+
J8Clrbqks4KCiznvvOfQtCEbynxlKPHznj+u6ERM9jDROC3xZ47Px6DdBWCt6IqWLtVpNagIdO0I
RYr1utaT+8no1ji8AzNjAVUvn/c21SuNfInaN8Hrm91CNyMdLP81OMaHxIqahqL6Kpp2PXhds0bm
2j/VZfNukzEjFiu+2wX5Vk5r6wkCktXCpdm0N0OtA55V645gOGviljxsGNVPLRWYFo9VZEz+1Tem
4ei1s3Xu+vFq1naK4JUqwXFEAWzULqOKvX57o+Rj2gLA/M7rnlqD8niR73siVMmNaPaYfcc5Hjvz
rZPhNyLYMYZDzFOERRO4yDhG1QoNDqaiuSdLVNP1SLzLepmD7XuseDO3kICetUsKH8iFgqNnZNbr
yVHqN7xCEXWj9g5UM97jL2pii/SXFGxzrIZxphrek3mScbnkHKYtqsAtMH5iU1ppvqWZUPrLkzDz
KZHZSB1JfjIby0qkRdmT02S33CmSSQbniVOWjoI3xjtirewkZ3qImdne2+pei6vtO1yafSlbHtqu
Obh1TQ3q+t84G2/mXP3c1M6m1LsAb5JYk5NqzU8v7xI1eA/DbiY7PewRTp+b5+ED922GGypsHmfP
/rTr7bvyt9OwSxzH1Qsh6i/1xrbeG/dhfMj+c0a3JlMgeHazEfuPOS9vM3q/28heQtRyO044Odc2
tQOiJ9FmX408uJKuEhxqr8Qc64s/bCHGL1o11qSlVfixHp0dA8bWHlZCL1+4/4aL4a7LuVs8/9YT
THSieIRXm981MloRxq7MlhePDtCEY//3YunjbKznwmE8WbbTrotYdeahNJq/a2u+eKZ3pD62iohD
YNb2yitR5kPSy/CtV8V/5lI/gUVctn08aXug4WOZm9Q1rb+rWR8dLQ9bXz3jS91TsxQb1aP5k+UU
DS2/6to6PIqLRR3q5DeJ7TSAjQtYLa6+MAoqN4uyGYjWbjvraOWKL8SaHhWTSLrc++d2gulJkKg9
epsqMyZvak3AgwQNvveCz92w9kNo9937ljXO1e9yny7Q4UP5W0giiH8d/eArl7zvZKQM0WK03cu6
un7sVBIcfbbciFgyEwHX+jV2FSn+XnYAe0obszybZf+mvP67z/LvxkPsrUEOu9ECjOrJGWuG385S
ZNdpFcjRXedEsiz9FX1w6DrnxWiN19By5rtg/2ZXebyHtJcob4Usdge+hvkkRk6IolYy7Qe0GZvz
OVMATqv1Svfqstl/ygA6AfuHBy4ofS/qBycgi7XibHcHwklW7UzYHBanezRY5S6LJt6Xt6/9IBge
Ai1vsgeJGzbJaj3910p7IRHM7cFfJmKH5qZ64vprT35mmWkwy2oGRlmMmVMrwHGze4ayonU2qYXO
KgaZMqBNeCp7XotZkP06CucDW0S+pw0rOFBVUHQP4bS7bzNdT8j2lcieXEhHJw5zZ/tdNvX8s+ka
/99MHsc3hRLtSGVuRYVsrfq3rMpIgF36LGnt2rupoR6I31qcN1dOHQpiv75SAmskBNhlJ3uhMyfC
VG5SJMzK6mPAM/e3fetnWrIXIVNL0oAcF4U35AdtVkbC0O68a+ECYkp3+zeua504tq8/q3moX+2l
bbKYUVLc9lwVuCGkUT12xjy8M2+AORBGyPNRmM23SfobobGiqX7vcqYPFuT9bOtxAA2xh5vnl+PJ
VKvxt2Xdj0mVCkXU+WZ+FqsxHq0x0F9FxwlFMIudto5vv9aloc7GaAekZNBiuCSkZzig6q7rm6fK
r+cyka7hbk/KyMoUyzYzhq7L8ZV0utPMEPYB7DJIJFhDc9xcWb61IiBmqgvY74QKlibpxtpLuA2d
A7+jmXjWaGDIUCQPGzLEv24yf/EjIX3+8KESDlY7ek/0MA9TNO2FIDuid/SLxmRyxCCT/VWVP3w3
Y18AcTMHJa5V8FbVYjsymeLH9Gj3jmm6Lh+abgS2Ug3riNTTxq3iDDI/2PVcpwKLwBY1BExdZklK
ddVZ7mklFDv21WBdA7p5HnuuqF+d3uGti865KZIK08Ft2+s2FfvJMNTCVzsFx7Ge5qTtZ5qIqnFL
Kq66FAp5ed4orYkd2VkPJqr0uMIidBRKhVdnNbZvqrFYb6qyvft9NmM8GI3sXoYgFKmzkh5PuF9Q
vazhyA27VTSCDaoVz8PQZEnBcRfVA97XyMvwmVSzP/6BAOnP2zwarwx6+7FoGTjXpt3fmfEDJArS
+LENBVN8eA/5m6cGh3Fh5MespRxq2uf2ONSufuPhDT+VMosfyJXotVb8BLRZ6xyvsxlYxPCVaFvB
k41PjBb+57LbOqGfhGLtXomWc1Ssc2pAtT6Ti6//iGGVfIBF/2MN7JDlD6duoSTTnVT7ufJL/VRb
Y5vH8xoGn37v24ddbtvFyofhP6na8Xffm/LUUdtypKlvPZo9VcQtiMJh7ehxqdljf5n+1jpxTVLT
OcNvdHKpGXgsCsshd5mLwZQmQyOL87GwtX7UPq3FURBI8W6Z8/pNGHP7nTHA8FcjHU+lp5ZX4rOb
41Jt/qGdRuDcunaD/5xiLI4qoORbmG14Kvpw/6+WRXUxhn5/q7Q5WJi11IRyofItnZ0VI9mPzobf
StByyJabo7eAeUqrfK+3vl+oNMdZsirS2phrbEKyirBvTrXozS5yQkN8Iuxeg8PqOgYZFg5lZW6j
6iRbVf5nNUr508z0eBusanrbholU6mKdfomGIGZi4MrUVVV9UJMYItMrg2RarPuEGPpf9bbCESqj
32SqWst2b4Enl+lVAFgWPwsSwdFmTC04rm6W13CQPSjSHQKhDraOdFhjX9KjEXtgm2lZFoSF9waR
Q13YWueMQDKeUH5vQKksq3Ei3idBiKgIDsp4DwNLx7O5+Bc1DGMT22s78OTVIWtTad+yngMiNtB/
5yntZDv3Q+2T25QvUv/i1NuutKMPhyWcfwWWNyYNHZQpH9gaGQU+B5xZvgqwfdjSTvgnEa3c1fO8
qOaztFfnyawJyKL3176/V+JmZDUjyaT0c9E0pNfi1ms8JlZ61QvDyH+oKkdpMo0i5XV609y9JzcT
f3S+YXVoPgea4hJJ+08cUjEbj7VFcGX3rBUU0GKfXH95zO0d4FqS6i7Xn4s2jlXDSJU1Jw5iiuoD
+23X3QKeUD0ZqKOvVU/fSwVqEgNgvGADbhJanj7h1VJFZ47JbxHtziwTCtfbOKw7auzUX8dhYF6y
okLqFO440bN/JKTXAED+IWh7PxU5Xeq7QzZF41FIvcHps9h7Lkds1Sat2eZ3q9mJP11FQhSP5jg8
iFrkrAT7mGJlfM50EXAMLKSAWsJKHUlhtt/tvxfU3AskM2kk6+vWczrlhvFSegNhYrX4CpT/YIHf
stZROD5r80/tLewCBZgW0aFfOTsfq0bG4UkWVMx2x5WBUy/ecuu/vqk3TG5OFdtFwRg8fCyBc9kL
w44p11wS3sZf8G91lIeQG01wWkRJsx15LIxLrYz2nfAGJAzs6iZJUGY3/tZcoREqTyMaOVaAvYom
msZZRG6VLafNIOTe74qj6SAu8jbn3OTVj6Cdrk4urvaQ/xqnqiWlieGQLT/esJg7zmIWkber8VDT
9XXiC86fd97lZzsv3bOl5u3kUdcXGRuj0mC3LyovwseZKScVhUHuXQEm61jYr0s/URaFvPmoSVNr
xKNDXwB1FjmCL8mf4Hjhb1OTV6/ZKRPyWg5zuGNu381Lced9uU9TtYUkYbYk7iIoVkljwMW6TfuH
zZxlftlNSLN1g+gACN8AwaIJvynOOLxhvvenK8Qtm8j48nQZvuXE96aBObRR5Uwf/qChRFATlLX8
vYWGdyipGj93SlpRac4NJHo3nOvNKGM8kt6xbbrgNu31fPbC5bIPfrhEXT785T+torB30LexjUf8
QnNKcFgRDc5cHqxqlAl9YG4Eje8fCCky4r7Y3Nim3T7lSr/UGi/8tpuvc1D5aemW4VUFNkisW93y
2Xtvt3I6mZ22z22r/8uIbr7zuXMC+eEmUrg9Vz4IrBRU1orBXBPcLFMsOXtTS/dvopImuECdoU9s
rbSQQiVt0VEsJAbsznYdsCOPV18s4aFii40InHNeuLISRzZhXGHuPXeiIAqi0bAcfaAjeOPHcu+g
qE2eSjGLLA66TNGQaNQPk93NUWGhRCid3T95RfnVFyMCScc79nbXvg+9X5y8JhcQpLmb9OMqYvzx
gm9OhxQj9MfMydZYd+3PId8wCtsEzO1hD0O5rTqlSg1gqL/7V2X925RDDj+pXoJC2ilvUvsa7lCB
nhp/8RUZkfIDC6zG/Kkd5OfL5NsxEXy/vcxykqEkWl2p+oeo5vdt6hz8Us4Qb4XfJV5PmDMhLCKu
sxn0XKOByd2K3vmC18y1+Tx2HyqXaeSdTah6cIys+81q+ujuLSGSzn3ntGf2/zB47kv46KlKezsw
TpnrTGkZ9sA9CoYfNn3HVAMbICodpjrYfwa92Tzu456RMJNPvwx/5u7xgzLmNCwvZuaw5Ju1R/xD
2cYq0P8xfXfxIqacIdlduZPVzaIRjtuwuw3lXgAs8V5lewFbb/XuUTjTNTMtmdgmKcxuw4jb9JbP
q2t+M/90182o5mfJOhErC60LUNMH2SFm6tBEilZo/dP7+/jUteV2rE2Ar24OH5ex2Pk3/X800ju3
JWcwskVpMydI9vINfmoYiQjWmq+6Vz3rwbRM97TKMdYmoIfLZsm5cz8hvJz1rDOX44bMJd399hfF
pF7Mk/NFauj0OIX42mqgUNlUTVIa8z9f9DwpHg9WS0TGINSZjPZrwYvG7TFM5BVSY6pW0X60HbRy
41hFsk/5O1Hr11lsXbwrFOzUT/9dPWykDj/eqts3e5oPQd1Q/RLOsZlx6QOfvDdF1cbbXhlR5bq/
+Sh+eTVvdBCwbUvZ/O5pSyG7L7ac6m9JMFQ8DsZHv48qwnEJi6fFn9DaUjn1a2ovujhWTv/kLjRo
rOZ8MGb3xcyzh3oldLKue3nwtBYJEePGQ9c10CwWLzmV2/82e/pX6P1xIDMrcdpgQhvQ25XGjC2t
v1DuE7u5GdKKI7pRvAVEcVDxs7pWyp8gbmRqeoeNEDOChjIW+J0hnExiokq93OoOVkFfX2QrNE6c
H6PeopAwXpn41W49MlN2D3Ke84MHS/1WdM3+KPPOP6nRKY6+aeapCp3ybFWF+vYFgeLmjkxauvX0
ulXUxwwdgxgjVIY4txpW/zLKOehjNQT1l7Zn568xj9OUeB0KAcNaudC3QZWx64F8qZ7nnYuQ2ldz
nf60YdWs8eI7+RfvBnmfa91kryUYPshWKevTpN39a2ozCIbFVfM5tMRQJ005zsewp1kE8nTCuNv8
LmnzeliFi/l+NsXVrxvz0WuU+IPNu30B51Ipjn4kP6Pd/ILTxU29Ubo7VsGQekRKnMhwnc+izLao
YjBMQMfCw+R0Gd+wslt0VZn/mRuDxik/VPG+dPnR6abp4G/TflzL3v6jx2W/0P9S3HZDzUeACdyD
k7R/7twFv2WwFf/m0YZdmdY+1atBY4sOupMk5uNVF5ztpt+A3LUoWqJwQFicebNmwrNUHjfKJwaY
CAgDOi4bTu242tAcqABoZGrkgAKClmAauKU81Hdojd/JOPihbK5zkI8bNTEdrZ9dH+RPoxES9uBL
RUqmEj+Hts/w7qvQjsNxWI9sXPsPWOKayBcOSzA1sheOtjGO84sJ84RNccHxP6iOxFki6MFax5km
ZdPqAx4C2TLy1Ft+gcUyvvyupePHdI3tiprFiqkKLF5DCd9WKecfuurpH0/pFoEe66TOQUOygRrj
UApw3Hql6eBu+3NK7z6KLObBDpr502uyIq4x1h8mQLa3sMrbg1/aaPYKWV7DJaheNYP2NQgr55Ot
2zmVo5Jx4/rtsV4D4xHLTnlEgBDGJtGyNhem3TuK1EF325INldcN7MmA7HY957SsnfjwBg8OUo3Q
S1cEBeEdMdfoj12gjOYO4wxbxBsmQThVdl5CH5BB7XXqlno5kg7mxxYgBYkyeJ+iqSr8c56t4dlp
VP/bGB2VbmRlwzyZw4fwl/5lEoU4d044fzik7z8TAcERv1iIkbMRKLMCSou3uXeObtF0jPpLkXr9
MAC4dQiG1tlbzuQ/ZXE22OWfeauIPbRN67GyLPXWBIR9aJ7RtNw6cep0OyaKDqgo3KeTWro+Wb2y
iV10pLFRtzpFWrS9MiUiROz9cTqNpQRJ3nI/9oADnvqKCyYafLv4lzVNcdoRN+koJxcqdYkFT2Bb
xLM3agHukOeH0CqNx2C7FwkSv1C+ea5HJVUhxyPaenXWy7TGMkdiJO1hffJ2ChXpnBFHOU/uq2iy
PF22akw9l4bFMe/Hr3LMLa6FsHlyt0KkLCj1YQYIjgJ7Kbl5ZlR1iIRoITKyxAphy9dgqE+Y8ruD
g47iW3JSXsXGls2rnj+0ABkHh//nM8IuxTEcrFG3cs3NnRj7xKKxMgl8uWAL3msUKIX+mkQ+xKFe
3agHxU2KwMF1OxrATbm7jEmVO3SD8IYyPu+OybHGnvEdDGXzWITAOP1WNDlWacKOW1CY2MqxmMH+
jDPlV0WAFUH3cduULAhVKM87b91jO+TlD3tyHAYZ6o9liV0DcqG+qEpuCUkHzo31RsH7j83BkUH1
M0RT8VAFmRcv/Q6kvk4SYtt1WEJgiHby/3+BEHHSkvNcvLA8V0+6acow8fy8iQtCYtKydsm4Lucx
5oPnY13X9giWhpKnquajz3n1EDqdc5kJEzm6/th9NQ1sozVu66PloIiM/KmQN+mzqZuhO51FFer3
TeV2n3hb01w9RGF/PY02E+5Qxpa/3qwqXJADggwjWtUVnJ5zQIjIuE3qNBkWQyRqK640GpTNJoAP
8X6fhS8Gg8gq25gUaM5x615Ry5irx/4QmtWTCvLp2E7GkayLF+KdjzwmCac2m8CwoBKFBhRqjGo9
prPWFx+p355XiV0tl7yCrK6ndJyDi72CrW0CKni/ZFv1OBTmcDRL466MbphW+zOBNrE7BE2iS/sp
nDipfZMQ1Voy2vlN9YIjjGlQes98Q7ehmW+CYkIXth8ij2JNy7Cfqr5+LlYztozltSr6l4zUa7ef
ngebTcUd+6fQGCekSNI5k2FTJ3MzBwdZhk/NJsYHn0MsXcdpPtdwxXFmFB/gnMdKyms1uGucoYOz
7eIqnMaKOjP7b1mng2mTBaVXQCyIQ4pm3Cv63fycOfXysEMFhoje4G3tk8fci84z7p3uPXAR4qy2
YdE2pfKDWVErp5BfsT9WwXuvO/+HN1n+uaPN90Xrxn6f3MwMEzqZCMYGqnoYkA3Jgz0r8ouKttca
0ATxL59PFTz77eCmCBWtiJFtJamEzLAJzTIpN4F/6Ct4vdxgXaEGrY41L0+i7ZYV252qPkGg5x9t
368PBME6l8aZ7LMgJDZumsw4luoePunCSpp1xd3YoGQpLAjJergbtwIv0Kcl83QM1EFv56D7x7FE
5WqzzDxuQ7Ny51Y2kGxZvYlp++rdAtzqrp5Dr+69Z/bcvwbuPZx9R4cwdniPJOP7ZVm87aKaAhUl
wHdqWQzeS+M6P2Go53Me+PNRGH79C1ZdPfjuHVVRJU4lDCr22ULhBn7oEFYHfHZzyFZvGnZCHJ2B
8+6UfZAO7NcWzOg2H3dZe8xHzg7z6tVFvEmxHMH3GDk9LfaTNSwdskp2pAh2YVxeaiyuf8JtsF5K
aY0wyl7zKGeB+MRbqu9aav9H04n5IQwbIqlqf+oS0eWNHcly8hn5AqP2o2ZUTuKNOe+i3+7GdTDz
7pLPoZNurUVeep1fA5gG4Bt3u1A7DEhuNf+ovScepGrU9wyIdcjoYxEW1DYU6XMYVKQlKIiPgESr
q126nBWt14+HEcEzh/+8I21fuoshoZIivW/6B6hXddzkTkrBsLUoljpQNIT/yZpx2NYthJwKdXDj
srvbMYXTXVvJVqBEhdl0CME1lm2OJS19FTCVJZKim4wnghjHvzTDmGiAyBh3+ro/244qvWhGYhPz
LsknWnraA2LjLlqDKfuaCvWAX9U7guOHEuNkub6j0yz/CLFXSScnLAI7/G9lz/mlaP1/9GX84Gcr
T9Jpv2TYNWC+dfi48aTcBlt5fAw2MpfE4PP/LWd/+wB4epaOv17Il2c9UHN32kdjuAR71ZxNL2Bf
KoKc0c+ZU7ytdaqrVR+2rMhPdBpuab22E+BzWJ/3YM5JaZls5F0kI3NITSByefHGATOgC9iGs0Wq
zSWc+GFZn4dUrm3/MbfKTFdr05eMSq6zsekPfwndQ8O+cOwcUccoLd8A6xHbB4y2oWk2T011l33s
bvaCCHy5DZVu/20CNVdVTl68DvuajL4bHNu248AoMJu0jKWxpxqkOkXuIu7v16MtNyfezZUEoS33
Xo1ZYm0OMfLS9vS9K/YPKvdYt7teRKraqqeusuyYItUhdpfZBeh0bHCHfYBv19Ih3W/02ctbmVIA
wmfh5eHvQQ40OrrVX8ZZhopRuONZe9vy6KgeUQI4zCuEIHLRfmwTtEnNyXBmLzKWFdM1ZR7Pfr0H
calHP14A0D7GIph/+KNjnkwrKK/9b3Bi7yB63opgBAUhF8x+HGEYf7hzrqOp7x9ozHLhlLaa0wBu
37ALKA1TUajlu/yoAykva4d6q7Kaq+Vs0+tUrggD+tX6kd8ndbdEb2U2vOruZr0jDjx0Yvhh7DTY
FNsLjZUvfeNhHdZgF3V9qVBOW3v/PhhoucGNqEL0zAd/t7uT9kwzbS0H8uhOxrJ+WKmnwoutrGd3
XumVFNm/dQgPDR9TRMpjHvnmHeKc7CMP34/aKN7cuoQ2gvBbKtlx7DL0z8p2rzmOy3RyEAPSVLpc
bc2oYzv7qaXg6a3oaS/JiFqD9S1OtjcRr64xiJmc5llTBnHl6ze/t//mTfu64BnPt7uLBc5kh+u7
H3kQ+fv04lmul8y1Lk4WMvkEKrK9O4ggPKWmzJuXHdmVeMlRaluNl7r1QNk1kYzJ7tU/TVKjImmA
gvgwfNEmoQ9yorOUELw386sBXxll5VQcZlvU6UADR9K0gZ8AbNmRZeffwzzNYBt9QTRom9GcfmfC
eW2HOSQXww50atsGB0gPq7AuE+CuuwCWoiD7nGkVSLUU5GZk2088qNsD6uAmXsY75TbSXNVW0LOV
crPD4oY5UKOPUorSVlaRvL+/ycjzucWua2GsJ18hUBjwYZ1YEbqT39rP3NWIkdEY8GEG1wwpO1rT
3HicqYc/NHmAiB2KMpKy+k9ME7XWpv1hKBJhAZovZK3/V1I5FQ/W9keJ6ds1sb4x5mI7QOBDeN3k
nf2+5SIXzfJS+s1b1nmfuZJO1HULIlLhnx2RP+3GNuEdE8XTpMc2rfTgQuvzNbgF9kNvvd8l95Es
V7qNvBLJ5MgUdOmLiei+pfmX1Q5PHnrFBJXnzuxQZtGk0NeulXzKSrKamwn9lrnYQwxpbsYFQjF0
ETIgg298aZ38lWCjJ0o0vopZvuyVc3cUZY+iz0bmA8DuwUIKencSuTgeHgOyzm7M90+9Y8SdV33u
1fCTM2kAZBqdQ5dp9Uh+Ys08v/6Ya/SfgiLEk7DNnFnd1jeeyJ/lXKbF5r2pYkdD4r3Zo/sU7pwb
vKDoQSsiFLf2POXeGd3Gq2j9R8Qk/DgKGHau4HKFVmVS6fIn4jTa0Vo7EatLeF5BiqEa4AcYGQ5h
aAKiyvW827tATqARu1UjCw/YqjB6N574FuFXOpbvYExHW/8edAabYurii/dUHYmf+YcS/LCuwcdG
ISWEVXEzHHc9IHgpI8FaFzW2886D8B54PGa1qV8tOKvML2CQlffD6PY3NMdZCqWReLOFMtkK5oTv
OllD92M022s2IYTuO37EzKqLA74wnnm//Xvn9+Khynd+UaIbzezm3Ns21nUq41AUr2tuXnKLiC5r
TjxhvNM5wQ/cHTzECA6gWEzQ63dPD/G6Oyl7MwdbhUdn6vz34p6MUQdc2BlCHaT7/N0Q3Bqcaghr
NHMFfbOe5T9n+BLoMjyYs/nBx7LGpeV+hjo/0nJ2wpmVTAXlNx1ye/qoPjsrQ21KMXK87HnAEJ9d
xzlko9m7Ywe5d4FaZuxQCIF99CAPSGXfISnBZ/WLGuXX7lVbvGDS4cWv/5kzyoPFtMEmh/qj66ob
BDQWUBs0Mh8ULpy6uPCa/xmt5agtfb/QESlzyWEB8vKkdRE61ohR01J4kOADS3Xf51yqwooDpM5R
2THk1ps9xogKAmRzGtR7boxrWfbcnRVflhPcEOVPgGbefyPl0pHPJHk1jU7fstWFkylmlfqOMs5F
IIAYmtBELTJPh7aZOHCaIPyFRsY6yWxCc0WSXeNvzWVZ+YxV6PfpTkuzMZSAwtncXcIN/rIC2qVF
GjzG2uz9oKQJndcPfz2rWR1qders9j9n57HkKNNt0Re6RJCJn8qWpPJVbSdEuw/vPU9/l3pUzS9E
hKYagCANmSf3XlsZA8a7R02j0mKU0SzbaoZ8YyhPVUl5TYR9/YC/4rVLQs5rHc4BEX59DhOZfS85
5DpwEk5oriu+ByUOxnp0JSnxdGaZFP0WAYr43WQKeqScMwg2oWqxo6L+JdQiyNGEIebjw5iz6yiQ
H0lreNF60ECOvgGDqq7UsSxWFPzeB0XsbARO+6GrxJGii3qfjgOZvYIVadpSSJKA5rZUD7V16g7N
VqD4lXm1R4b1VljZoUiGlzjl3LByWddpPT62QGlArmpHhY3SFlHhn1LBsOl43ntT6j+lQikwqnEW
NVY/7GTEbKIq9TdfhO5Gcka+9ssC3FBOAJNpY/L0jeoH7CQKvQF118olVlyoKafs/Tsl+Wg9AIpf
cTTEMq7nqDpH+baj7LBp/LFbJ1EcbUqTIyeMFR7SXY/AwVQ7cNY04K+Aam6P0tzXHErtFAwOgSue
KiP4KUabI09rZLmmlgp1E0R2Tu6L//y8O5e9sb56Tuet89Art16PXxaXNWW1hqqyxznlWlcFuk/4
WC8dPGPZVPsobZ6HuDefO5w9q8TX1bVB3WjTIsjfOxgN3jO90Y6qGprbDGc11FflHnbHYWBFo5id
3Aw91jWzQAVvFe6eNfdj1gb6NjLHh0zrX1Tqvkczqr7acXtQLP/gD85ZQHVwkCb3brw1vfCUZ7q3
UTnEYhJTUCnY5jtz5Wvs6K++mhlH2iQl90D700jj65AX4Yby+lNP6mVCsWTHccx/qTeyiE0Y14jv
gyx7Y4f1HNni3nYo+WdMiatsaHZeGbHKoVi+kmHd0jjlN7xxtEGOeMqOxFoFAgwgd3wOo4zKSR7c
s6V4qEt12FS6PCDZ+c/qOuox2R9OVRHlt3zOiqB88506XyUZ62TRBXcI/upVlRjkvrW/Ka2fjUGe
TuHFe7UUTu6tvP/ktTxqmO3BbTyYBj02MikwKA+jaX+zKo6khW1Qw6mUldegSfUU9T5U+5cUmsFK
ldn90PRHJWpTTqQpxAvLOQY+y6NU4UCmc0Oq2qBuI9X6LYLmW3puQelyOoU1GWL8SxAjNutkfScY
JOtyVN5kpj7VlnhHkPLeOwOn8WJAfVrDPuYYS2TFaRzl/TAOa1Kzj1oe3adgyrE/WXcNNSBM7g/C
PKv846PwtePA5Ft6FjqBpjupBVzXMU3QplFL0nMAKSDN3sJ6/I1BEoxrhpMr7R8b1/xVmc4nUHGs
853s0TMJc7BcFcqtR0XFOvtnHktLRhuY5QlQcouMSY0TdJlyGGU3xjEaFeSUdZeivie+y3gtkErs
YM50d0poiRVhptVnMyIYICcR5nlEV4XwzUPsNlg+OyIj2fYxgme9QqVeowf8zDlHdW+aoXgyXTX9
TymzBngQy2nsyudb97mI7+PRip4lX/9fSjIWr6JjsWX0ifK7gkK98/KOM76EDqZnqblVWpcD0zql
Ugwn+aHR8DWrSoqV2sTRfmgLoyEF0jJ2FsD3hAN4S9mNbRgcTa1MUlDFVUooqb+qHvvsbDVmvUIV
OngdOXI767O9XVvk2hpTYP9YqRZntqGOZ2tUyxp7fDQY3GL4TwwBaxldJKcszMXx//LUbm3TP0cr
cJb1p0wRQq0QIDDdhn8wBD2GrvOjNi1rgWc0A8yQZ8LFB2hCZEVFbNmJOA2JY65Ux//dqXq2DlD7
cYxtr9gafrrOzJhBTsgJuCcYQx6mGbkTvkMvbb6GHcbo69ee4XHICY+jrOB6d3zRTkHOKg8pcBDz
Yeeghx4z7A22ogvgjxnMy1/8+ofXFWrCtr1OEuTpvqXDfeE+deECQuxydKu05YTJQdZdJOzePnOM
qpNSVbt2DNFka3IdwJgOg4IoaG2FomKvQUMmkPZQ+s/o035ef4dzjzYB8IC4GMucUK2jn3wqrbdS
pWTy+7ZLTwA8vabEFccO0clnhi9TDG3lLwwdtzW+OFNIPrSJ2yu2ReSie/RieYwZ3kWIha99KcTr
9b8/07v+Yps+3CDHrpp0XuCdLPFHM39bhbUG3Ze279cvPzMExfn3D5dvRGSqdV/Ep7HgeL5pBDmU
zZ0lvZ1h2mi+1dRY33anyWAH+AVNJvA9cqX+syi01VQ23AoNUczmuLoNPfkXtf3hccyuzIR2BrAW
+LTq+IFK98rJlIXGnplFxGSkF0ODX6urSU7u+x3Miq2uL6GrZzBLf8flhz+OxNLIIt8AfBs1j1qY
/LbYwCN7Q3g0mg3fZ6T6SCiX8uvmepX8t9lRmtko18f6ZIpvonjS8XWk1WfylBYae+5NTcYzBUuB
+qwE0qmP44NvltTI0X//uN6V5q4+GdJejUiRVap9TFxna+rtixP2h5suPQ2P71vET044OlD8bNgM
+VZJraWEjplJbhocnxU6h8hAPY4kpIdrvRUnQ7rNllXr+/U/P3eDyWAui3S0Abg1RCWoyQqHJ0pL
I0lWeWg/X7/DDFxpmh1eOnjPMGonJ3cYfJaSrv+GW9b/ZVK426sUMV6d0CyfszG3H8aMivnCyJvp
r9NkccQ7VTuaEM7sgSqpKpXHDK4amtOi3STdYrcV5x50AeOkTkY4uRp1hbjAPfZSYQkV7TU3vVfU
HrLa+NVDdSu0+LOTBdsSS8TCWPkbJHrpphPUFiqIVCrsq0+O1WuPQdXln+rWKNmeo6NZZWMXH10O
Fe5cyn7vAfyvXewqCHSxnq/jJtNwGEhY3wTWblPk309GpACHEQ6WYZYL+UaFP6dSnum6b9gv5C7K
Qw54Ke5TurfqXiBrHpR31PPjfe6I8tFG5I4wqvROrIipI9RYvvW+7nc6bqtHObrDW9JlUUXOoRXt
fZRRW73pvtSEe761TYdi3VBZQnaEq4x2oeAJ785BGX2esnTIhOHfowqgDGJ00bapscT3vUIuDXX1
nxwY6Ei1CTm6z0cPqabGjt9T9G+2jqLUSfzyi9GQVeaM8nz4HFvbzK/0FVIedZtU6nBwhi44dFqW
r0gZcdeZhUIS3oh3NwoPD4Xo8gPOBuVO0bKwXvdWk29tLTXvdVOrkVvrGMUYQfd67GGaIwADmQ9r
c95Hgsx6r1P62nl6JB9s6BvV5vqgujxsLWcyGXOwUwxK6tvHwmg5lPSZioM7GAILY2fu8pO5GFVm
jYGGJUoTf0nQplvFoyTz5Pp/F+er/G/ntZzJXDyMSt35EZSEzE6eAi94EiXlL44Jv9UdJXmhFxsE
N1vMD5xZhAe7cBc+9Zc/ApY9WXkZEVX0ik0ojLe6P6REnt/1LJYWaK4zL82cjEm7ATyCV55PjF9H
gHqKV2fUvkHjGBZe3NwNJo3u9+hq6hK76Ogg9OPYBe+l9zpS0N9db5m5KXNyA01T2Sy0DCyAvVRt
4rUW/1FZ/kbi0/UbXG4AW530q1b1WrsAP3ZE32AfKAIObz7BDAsf4rm/P+lXTRaUDiAIPsTtlyEH
fAENp81/yujr9X8/8/6dSfdRiDCHcSfGkyGa53Hs9zEGutUgzZfbrn9e6H1Y0Dkl4CC75/8ndgLA
adye5daYpm67+uRLTyB5HMK0AJeZfKkAqJTJZ19fuLb4i7O9NKbPbfLhv6MJVsNYotIcc86SRaI1
T1077BysDDCRkhYdliMJGix78AbD+CVqiXlSmtjdld2gfcpGPdmPWl38dDom1OhMIkko2ZCnppP3
FJjuPmzb8t71zsKN1BvMF0fLyJqVacU0oqEWMEHqdFafbCiq6YeWQgFlizJw7rKoa99zGPCcCyjq
C7ojSfVXNf/ofJce1TxMdqI9+yJG4a6dLNP2RSSyzTgOLWmUmKzLM5hQq6mTeaqfr3WbM1FMWuGD
RS2bk6a6jyF+Ya63ZKOcVZHuHlsDjjGvCo8uV91zvNbDKjHf61BAT0wtBxZ2jq1RSmdDxIr+Axvb
SGU41PM9LDX3q6TsR66canwSLhFdfWyjOyWI4lFoanknQE7cj1SDY9wWhbbP0KG8dSMfYtSzKOqB
FyCSEv0X6o/6VyVyykfT8+NihQknvbP9IVr76BqfitShqjkUBiCTJnu14pp4i7yox3db18cUk69K
9WmU6R7x4/iqD0F5lIWQlMVdeSQC9ic+ORfBtilyQB5Kchciw/0sa5E9mGkeJ5yvoe5GQAq5rBHw
/5ICh59EPFi5SrhRpNPgtVYcNEpq5+wqxC9nORAxaljRgPT1VDNz1CWGHkRbJOgcSijkBN5pochB
V4XYWQfKcK50441i0H00ETfUTQMfp/HgHOoGMeDQOPmpJhJq6ySZWBtNAFQsddV7L7PhTyhUy8gW
8++xpFVnFWuxwkkCzNpqUHuNOdXwuNKW4L7n4XZhoJiTKRDvB9l3ajuyjYpfBwRhFWdL+qdIMX+Z
knr69cF+edGNhuDf4YjLLYpGWJUnJfqUp+m6jL558k2qz5H6KJqnIVhK0Lg8o1vTaAWB59ByYU2e
BgCpq1YFxZ753rfrT3F5Qrec80T8YVLJzploHvCXo4kgy7UUYFI+SmSICtZC7OzcHc6P9eEOhtMP
xoBw7qi3n8KIYD52WTHHEY270BCzi53JqiA2jWKkJ9pHYXTvbSV+qL52h1j9l6KW2UpyTL7J2/xg
p+K/hnGzCaxgYbVzOWNRIun59+GywkBnboCo1jnFvyMRIsHdYAGRK3VjwB2qmvdR06evbuybWxwb
+Y6E0vohxyeAxArTm20hGPSsStuzHHd/NTo++FTkmMWiJOv3nLuE94hG1Duk6UJZl8oAAUjqVSkW
3t7lbqxZk+YZYqamyoybk9Bte22ZKVYKKbStFULcCpBsu7UntpozcDhc9p+v97rLXRp457+vrdAK
UwIqyk9Alb5XicdZiL65funLKwjNmiywuGyW4OuTp9GT+ja22Mg4SRI9d1pa7m+7xWR+MU23NZ3A
lyeM2FRR5JORaw9d3S9k8F6evrT/SVsSfGTUwRYnmKfIo81XU/i/EM99Bd/wxO/P159i5jbTzCVP
FJoHJL489Qg5OeBwopVfoYHqkC/EffZFOMnCHDPTJNP8pdoaCyzHSnfS8+ZVQfhVeRjRk2BhTXd5
guFc69/OJAoT244EOfBXH4L63a6+IedcqckSSXruAc53/jCF5XXagPpXzy1i1OgejT8qsIbdEMbO
wiice4bJNGwpgT44OXeoazTLFrFz0SayDWMrsnQ4ApxB0nG92eeeZTLeK7VgiWYn+skRYM7G1Caz
gjO1Y4uO6Mv1W8xMyNp0m2bIJK/jAYZD5VQ5h8/pyLl6qX6R/Rkv5hKipPYlCLAYHX1nut6qpr9T
TPW11+v/YO51TiYBco6CxgQ0cGIW/iI664X1INHwkfIMWWIBYH+e4v93laFNVxmhCCSC9YBOMZbm
Ds5/u6vK2t+0iJjRXCQNNriWfFmNVKrrTzUTTalNlxwA/72scAr91FimfagCI/mKvCF8skVQHQFR
DZ9EaX4bnDI4FcU5kUKEifOY+n75gKETdjK42ruhz/pV6WpyYR6Z6VDT5YmN0l4JqSidDPzCJeAw
m/NaZakCPzNLTT+wUV0nZSEoysbafwrltRZNs8RI2Jg/NPAqCy/2vGa70JbGZArBladGjeb2J9sJ
3jDVIKVnjZBjIZPS2Bt8SJIyPutYfvtSkYfrd517cZNZpbOxBLoFCBTNN7NtldvPjYkK0O3j5qaA
IM043/nDvFU1KDg6k4Wwlj112Q9FHp1b22UyjYxpY1hjrvQnt9OAWgd7jqs2ss5+VCY4XaM1F6ar
mZE8jYsfCFEMtRo4bm3+sPXnoer36sCu6baCg2ZMZgpTlQPdF9IvUo93YEAo/av3Csvz9TaeOcGl
QvpvE3hRrSv2OOanpiUEAmRIcnCIRN6jEPXYhgX9vV/V2n9RWXWPWMzVvRkm3clLQPnYeFvvQm0x
sX2uv002LBmOkLg0RcS2CI9AOQIOCSGnQl//dP1hZ9pqGoSEoqpv+UxGp6ITSOernRZaX7WxPQmH
Ldj1e8ysHKeB8DZbOpLOXSAbkTymDQQYdeyXUkdn1sLTCCTcgHXe+8p4ytkldhRw4P+AG9lpw3sP
hANY3oYAgusPMtMa+mT0i6F2XOz340kNunVj4wKT3+Vtp+va3xLSh4FfSF2x7CBST13TbK1WX2fs
gXrL39723yeD30z13LA0AuUM6a87MK0UO6Ju4XsyN2Sm0Uf4KDHbFlV58r3A/GSN9FqsJ4HnA9B3
ODxOKpT1cEzJOAV+DKXS2bATR9eFK2RLtAgp8Hr19bYnnUwPAm+Eo2S+etLKFwnRSACfphhy28Wn
cwNBTGaVsUqRIwWV6nvLuVKT3PjPJ6O9j2KcOXaqEjjvs3/zOueh6R3r6Ju92Fz//zNjUZvs4mJ8
+1kBl+/UhZaGWrVs7iE59wvrq5nBqE1efQg9VxVah81uVFFoNl67HbGB7bzCMU8eiQkbLYjKd3tI
mnoVlIP7+7anOv+fD2MnkV5k1p0xnqIUBB8e0BL48fVLz4z5aWqT4QyZnbosM0aOaQFrHEp7OCmt
tbt++b979gvLGG2yjKkpeILKMbuT4wbDb1Fjpl2TPlENa6+uJAd6uv1t1CsnQsttgslr2BnrazJU
fAp9PewPrcGdiN3FN3auC+95MEMAr5C5H6jjEWZiyURuU85dOGQERxJSS08o0RO/oAu2jZ4KQ69o
0uEOKDKW11DqD+Qs2z/grLjfOKd0X20yzbcpUFfSZnBFeErn3Gltn65zVUNHb1UcRpb1CDOtxwC/
xuaHytcWdfc51n3lDvty9qJEVXmXh627UYB3HQcly1+dth7WRZ2/54njbXMs4MfaytzPQLHLA4tm
WA5Op/DFc/z7IlfVjcTgfmfkUfTbCmWzMxPSAWvTMf8bbSAq2LzwC9hZnt9RCBkQllrhkztm2SmP
eu1Hb8U6zpDEHY8xeR3DSk+sisPNNkjfrrflzLd0Go/lJLriSFgNJz9ulFWuAoQJIg0NbBSGa88M
Xq/fZm4In3vqh85eDuBzjNzoT8AQkdKXVb+Kk3ahkDH3DOebfrg4XnjWgQ0XHzk+c4f3szceyv66
63/d9u8nE6gPdld0o28AEWSnFRcSBrYShQur57l3M5lBNY1gUK3ri1N85nkpVvVSFNbCR+6vDPHC
UJ1mspqq5uVxheRY4zx2W8aWeA7KZnyWvvA/m7muf48iG5+H4yfPkKEsiuZ5+6jaYXpX6g683gKD
IUoYkowUS6Ha5bCUM4ZefSxFXqKcdfU7WPfGo92GHarAodnoYS+ZKV2SQK6//pkd8DTTazCJu4JU
2ZziCsds1MTqqsuRdVlWfgwgS6yk5sIi79vN9fvNTJ/TNC+cOWUJi7lhYdCBIHZqlK8Uk9H63xQJ
r02Vr37DFFH0ZO8EBaZ3o7FJSSpd/E3kDS2lhc89xGTEwX3OVbv325MTvhrDuDYJB2uXBF5zLTIZ
cV4ms6w8Wzd9iYwCY5hnPMpmi+l31da/guq2yWkqecWH3eklmKnT+chsTPSVis8lQWJZcDJ0W1tP
vv4WFrQY0LR91M/eufJeIVuhW5g2ZuYlOZk2ZGh6QXsuGNKFTqG/t4HpkM1LIJSeDuvb/v9k8kgC
zfZ0RSJthmafZqCqzZqEEOu22sFU4Frg0kmcYBCnCIa1iSeIFWSgf7rpv0/FrSEo2wxbhziVufOI
o+iM3DA+k+awJE+ZaYCpvLWGqUo4m9AJyLOb/eA071qIBzmxgMJKpzdvG87ifPsP359q8Kj4Gawg
R+M1MYCLFZ9HEP7XX9LcM0zGcaFpjWWYfKCTwP/ORgR9VkJOUQojBdLQbfeYDGfTwZ0WAD85qa1H
doWq44aATQLVPXcICFCVfOFhZtbaU53r2InMzAGrn8IsOHpVccyikPWNw/G5oYmVIqs7JGPflWYp
HHuuRCwm4xvPXoitVBQnIiGs7yO4DWfF+tV6hKtC2gBxZOmn0YdtT/zTGVppEBXnRNhM+qWv10wD
qpMRmqWJmY5haB8VX/sa2kWxFg5UFVFYdyLP/7vegufecOEz//fxP3RB9FH4TT3KZMCVQSx44P1/
RmDsrl995hH+6iU/XF3DCR2M54FaJMUP9nXiwegGjhh7zj69HgTFTbeZqm+FKuAR99Rc4jKOtji1
MOkVxxYVCixCuVSEnXlVUx1uAu9IsT2DdEhUiT4kPU6kVw52xusPMXf5yd4oDerUUzGFHys4L5HE
3Gm5qbNJsMPe+JrOrfShNRpAz4ZZ2dZRVN1KD940wgVbDgbd26azqdoWNFfZciaEdqkQO8+GZOWo
+7qJFz4pM3PAVGQLfALOdMIXN/NBU1p1NODYdgMycxVNuetUZLdejFoKPu5volyX1Ptz7aL9+9YU
pRd1dlbvR+n4henzTR+zJ+E0b9ebfWaIqJN5hgyetCGsAy2IsyUwcaVJCBdJ/q0Lw6UvwdwTTJYT
GNzIcsC8eEKIMGyKErcohn1vreIqXVj5ziig5VQXZ5qIc2zQ4Ue/xWiMJ24PYiELoNGuFTiNCmee
C734/G353xlLOuel5YdenCfkzvpGQQ06bJ4ySBb2aL3c0hbwM/+9dAe6GFx/dbZkQScmXMwOv2sQ
ZM8MuNvuMBmCue6Zpt1RVImzbwLJbmn0cHUfgrBYeDuXu5OcymW6oc30PPGHk23p8aojp3WVlk22
qn11ja9sybw21wjn3z80goj62PBAOB2tgJ0O0DNgubr3ev0lXe6v0pmMuKwl8tJuUCmOzpMKHiJW
CfEa9JtmKTmVTbusUjKvI0a6JpdTgNfDMRg5S7PF3PufjDWpBj2gTz7aqq66r6btjceCcKD7uirU
Ozvs3IWOdO6Sl0bBZHGQu2Bbc6+wj2bewvVI/8RfMnjKaV/sEX7cdhYvp2JpdcTDMOqWRtar5RF5
DFSpbONh14bjbZ89aU+Gc5jAHZKa7x4z3k2LcdSPRhA83sJX9fKGU9qTIU0xsZXROPCeAHt11r0V
6hCpHr36IW6RXvkLJ98z48GejGugzaPIHG7Te+4ej8ljkunfro+GmZb+a//4MNRsL3KzzMYn6rZq
+BKMNbkJZRS86i3zrNHBZrY4OPt8/WaXv7HSnozrCNkIdiDUdn4evvpGCnrXvnfz8SvpTMQCBRz6
tTBB6qxemHLnnm4y1jkai5XeAZbtBKl7kqEkbK/P8l9VA8+ScLTsaZQWAMbrj3dxZhHW1M8bQmgJ
U9BTx7DWA8q67boz6wTYlcy3t91h8gK7c1BXDFH/mCdEBaV3RazvFHVh6ro4ufD3Jy9LCuCvbWK7
B4uQJ+zIO53s0K2SOW9KgmnitieQ/07tWdzY0EZUqKvKCKiG1Je3IiQqRW16d3fbLSaTpNXawehk
QL3F8FagrhnjA5HNt117MjFG1hjWWhcpQCMsEHDMkpt6JL0G07q10MYX5xRhTWsbribweHT8femA
IXU865OqGT+azv85ZvJZWLrgg5I/X3+eiwOEm03mR03iQCe6zDmAZavvEjvcmKH5aIbxG4cnDai+
JV/GTOea1jwITK5BlmvuoYu7dcriARqJKNZZ190yFfMk5xt/mMig+RpGmusueWvho6+Vv6K4fsIl
8ACSay/d7ksEGOf6S7s4HXOr8/j/eKsobIpm5FnSRh6Mpt0GoX5L0Z1LTwb4MJqBlktYMjnktiHx
T1S8FzY4c/96MrxVA8hMGBbBMaJQA1oB0mnX9wuv5OLMzv+eDGvFUdDQizI4gohN3kRkhcaa3ZNX
b52xcZ4cxe/YSUmQHxYD/xRUEcFO11vjchemaPJvazgdEL9OKiGkSkuFaqeVw0G4KQkgWmDLY27L
AOptZ325fruZSX5a0gh4Z2cuD6wmR10lwny0a7gNNxnreY+T+SWPtXb0O95jHgN0iiAeq4RemaDA
lYWWmhmI02qG2mg2oUJVcKz0+rc2/vRbeEFxcIRUf9sUP61khHnBGaQaKIcyMIifhuzqOS9O4Cz0
47kHOPeDD6MPsLjoDI3RN5Q/S/OPiwVLimfCBhb+/sz8O3UTW6oj8r5jIomgXBJ4mrwnUfvQj+FJ
tP4rfPy8zoaFuX5mTE5rGk5c4EnR+Zxg84FEbOw84Xy73k/nXtNkJsl71yH2IfWOlUs+Xn1nV+Uj
uCbYW/pCQ8yMBHUyoaR6mllAo1nuVF9jcMRJVN3HvfV22/+fzChjNpBbqwnm86w+2FXx1ZeE86UB
1THdbZeQA5cnD2tqFyTDtiVX2nUPvlqvlbBZed05XwiIfY5fNAwWBt3cq5oMay1xNDIxbfsAUFnD
21UlGRn07cLVLze1Oa2OGB6Z4INu2Ie8N49SGfZQfl7b3nkxKnV3S2uY07KIaBKtQOjrHnT8ZzD9
Vo3+nMX4rlRxU2+itv/vsNZJeWHkMawToMdseFYj5X067cKovtwCCBn+vbwV9SZngzYRO575HZAR
PMGBqKkyy8Mb73C+84d5KXQ1Oy/AVh3coF9FEeEClg1uc+lE7fJUYTqT8RwQ1aVitmABpcnXBPqg
QaDpbY07Gch1nLD3pqAAw1pdy/KHE8E0lo8yfL9+/bm/PhnKetFZrDtipiKvlDsUrfrDqMblwpJp
rvdPvv8t1aIwOu+6COv2s689STKp+aYBcbv+7y9/D8yplzwSwRhEukVMYHlf5eSdpQUszBJ4Zr/W
E2VT5sltPWhaD+nJYDAhbbPyz4YYzqYCFQqy1hcKI8rCKJtpimk9JHcKe9SRxh9tkE3b2nQD1MrZ
TWplAcj93yHQw+uMdUryx1T1MI5mfg1jzDR/D3Yv7kNDLklTZpp8Wg9JEnLotDYHZVYciuIEfyGE
MOYaC8Kdv4rd/yl/8RyToQyXyzYNu/SOX78+HZTt0wP1kL2+P8E5X0MOXjNK1tnq5K5/GyuifFb6
utqDIl9rm2DVryhRb6qNOIKG/JwdrH1xP2SrfJWv35RNs2pWv6/3y8tFcf7luY0/TDi5rWgqbmvW
in7kHEkHqVAheETIEjHbHl1VNSj5D6FAtWmEZ/huAT+ODay50JfmWmEybRCv6ZtVwFuKw3s7/WmK
57PAxhqW1ByXv82mPZk27K4qOk5bvCMA87suh9Anm+h5IEXZaNwHrBFLm5e5QTH5OitelTdR2XrH
zvBe1UQ5Q9YXClAzk4fl/NtGrsn6Igyt4OhWChRV1YSnfsauJl6zw8JsbaFGr4l4W+IrzHzmrMl+
noBUu/ELJTh2cFPz6puMWYJ7S1yxv9vQCwPDmgzwpnY66Y90udG2twRlQXqx/hCFHayLVB/QwFg7
C87KqiCluwRfDJU3+dHr2u+0JCIlccuv1/v+X0nSpT8y+Zy7vu+ChumdYx9o68r9zSZ/ZYcgag11
o4w5PIl0Nfa/a6H3a6MOjq16DhMSwB4FGXPqFnr1Y2O026Ib7r1A3bme9ayk3n2YZy+Js6/ir4yc
z1YgF8gdM13MmswoFqTyKjJEcCzT4Y8oyo2iBz+vv4u5Jp9MA5A6kiKW5x1cpR6bvntRg+oPrpe7
2y4/GeU550hOUNLkjUNoYvBN+PKIW2N7/epz72UyxlNZRESk68GxiCwcXfjwNGXh0peF9MK0JguD
nMxKSYI1Y6+UZIp+hx4BeLtZhxC3XS36ntTvUiGOgrSeGlwv4P+TGS9htWYmx6mLdVBj8maHMDpS
LrTh5UbgAmJFPvkVYSDO6GoLTznzAqc21gJruW2S1HTMmu45c87ZTGm/sB75+6YujDLz3OU+fGEG
eE9k5XjJMWxV+w1CLKm1qunv2iE0rG0b1HANXMVsYccXxYvSDPVnkrfLB29ooadqvnhkb2Xtwz4q
d1nuZLshGrFWm0m4btPKeMo8UnWLlGAhh0jtddvowzfTVrVvUWzG90mgGj30WBHfDYVXAt52M7kP
sbALIjYDI91mhLsfK+bvGq5YReoF6Cf53Qo8kVAjbbNnL6xsbvqOor3Wj1boddGeyGq5dn2mq4iB
iOMAP2BohNXd4PnKl6AJsv1Ict4dokcFDBNpX+kYMNEMYXpPfqpF5KUbf4G3VL43BLoSphOQlBq1
YIJDqUKmjrv7JhXOk2co4xbvv7eLTEXd1mPe3hWDFr6YSqveFRyarxWFcK+4PFfCrXGpwnNunQut
NnXz5WbZkrvGgpjMghXhZWtqGQEQ6esj9rILU5jGZOotQfqSGFlnR7i9yc9EGOGjkfTJn8Qu7C+E
OWgH3wCBDdLefmp82z2RiF1sAs5edqGoytehS4mXtrXxYCl+vnB2IbS/pcYLjz21WVsCuD69VTuy
3HG+OVU/vKpdF7zGsjNHQu2i5BdVY68E8atD2bLjEoSsk7XlOtTVnDjIlKDOO72si09ZnZbjGsz2
uNF6f3yJPThbK5/4mvvKk9EBYV1+b/fECK8SPTAIJQBh8BaUlamsEstKfiUyIu4htmISYjyTcLys
BdESyvFnUufJE7ESrGYqEaQ7HVR2ta6d8Zxs5/rdBg1uX5Exqn2utTzcJqn0PnWa1258vS120gjV
XVGRfZSmfr2v6qxdW7bENxdr1gqqd7kbS2lD5CRElAViuhkMhdKrZrnBPfTzEZzbQBIf+VzVuhxK
bZ03nTzgKWvfxzxJQG97IeliZBTbrm0cAzhkv0o/T+49eul3wjbMYwM656UImxhfg+mdnN7qQbY5
iSCJq5E/7ACW+Uiu37ok9n2b5kkn1laRFVvOYU0w8E7lPskoJZpAI6NFW8UkjTyUdgGj37SYJ4u6
c/4AIpRoCpX/skIpzgGu+CJ0mwV03ZDG7eNDYzgRrlEA9CPyyTK/uHao/UKF1BObJeP+GVp5+ydj
4wZizBkOpVbg1PJ7woRrzy/3iLj8g64bPoldXrcZ1AysPDGjIPU70lBfXMuO1lIh9CDoOY+MtDT/
rhtZunOFZ33tO8LbNpYaRhurSIHSuFX007F92PqhB55ihTdH0zbivA6JakPdqmYu13wLkoJg0Dx5
kWbarvOalAezi9JqnZMdxI9DTrFaJRNxNbhj80nhKOhTltItSm2ID3TTCqGryLQCRL4Ytyjoh5c6
DZNnXff93wHc1IOaOcSPSTfr1goJRmKj14FPCZBO/TUYwm7tEasdrZVUmE+Cw8QD69DqaCtR/Gh0
WW2u/Calx1h+8P+cnUmPpDyzhX8RErYBwzYh55rn7g2qnrDNZAab4dffk++qL19lptTbUgkSjMN2
xInzYNBLCWUNA5ICXnMD3LTioq/NZwfLSDATFKx9SNARbPOmTiGaD/Jlypo8CeUAKE8Il3SQmw1w
ZnE4QMsY0cJDSakdbtNI+GI19ZUn1sZJS7ZGUXOYAM0tGdpdgKdZmS7nO5yIzcucF+MPAAQQTLO+
/d0OLnhrQGoCqB3VfoYOlZqtep8VGiWlDDCSyrUp7Ol5CjP+ejiK2VcvZRTymywv2gfQkgKA9sqq
lRtUWPRnr/lpc5r35g96uFwJqx7ubvw88A7Q9/lr5INTGNvM2T4H1/W7hIHZTlXkm+qq6r63pd3B
2tAHCsnxHlq4R923k+PuWDuy9dh3bK+7ot4IzKuk6tWYeDnzdxZSdTCoOnovS+HucweAQlr2YlsQ
OyU2qIK70fpbOzgAzadl5d9J17a/wrwakpH46bP23OnYDTRdU/TXbvE70duExn941ZfytqRoyoG5
AdjNRsCuCshz1h4i49UHUveOXXkm6rcps9UxDXglYtGNNkqYRZucG8F+0LpgFuisWBUpqhCh5MMm
BOk+Safe47FO6YTGsF47a1cNZh1KWH5LaX7XMIffZVT/QZMaW2dTVw67FAymtRNStm9ObucDr/x8
RWwVPgp0GMDnyfH+NOmYb51ZjPumpY2Jpw7w4cFk+ncEzvJbODHw0oUqj5Lrecv9Rq1xFGmSqJjy
Q1E3+qZyB3JbaWBWwQ5yY42eW/gqeHAnqdJcbxykJnY+1FFPzJtc+Pgzd+epEoZYve7LDyCldeKk
xtnooZjXbiY8jhawyE/gjCpXAgsq0F2nVDej3lGWnbM22s/oCkTKUm3A3kMacUL4/wZffvc1Gsf8
FgBwsR1Dm8KBIa+ASMZeZYCBwZ2eoOSYG9SqDCDjSWgm+A5nrl6jATe/007VxE3HvTVGWH7oULno
QwM8EXzZ5mb2swC9JmoM4j4E8BzGo0ECeEVxgxY3Cct2F7HHTQl7tDSCWX8umq0TCL6RoCfvnR7o
HUOgbZ4yVn/inrCF0GiIu60QUb9HoMo/QmzF8dkAoLBuSaNevKILwHcQdRcb1ZysxRr4zCvS7AX4
5+CEuTlcmUEXRcdz9JZZr3xqEDYeYXQSbR1cfMOD0bmdaJmh7Dc4YGkIBdUV5/27FVAgx6MElge8
ye7nxKkDFyMVvqMoBQ6mUdk7rO7h0um7IGdmMEQDSjU9or5YQ5Jp1W50Z/sageAMzY0IDpVTN79T
puUdsHDyG5L4+QEsL4plNCPbCSewfTEItkoHYtdeOcldF4XoHWic0dyKQZXb0HH976xRYAU7ehqB
x9ZueguyvfmOc7XehoNy4NyWpfy3krzdSQa+Y1kQdTfmFVA3Wgf1Ixn76K4FOHFFdJ29uaEgzq4t
+vBpBIvjCFN+/7vx7Pw2lDlCqBybuBRB9Eal58/YYothSGTDUdKkhfrg6Adcp74YNpSNsPOpym6d
W0nXLjBHewOg2BbwXvjuO6PnbqIgn5MhpL+UlU3clhnqcGHUHIK5c36mLZa6gU8zmDidzEGOM+WG
ZxI8T+CpE+HUqE0IjZCv4TQ6zAV9np2aAYw69oe8zjSQAZV49wqY3pZu2e9FNahkQr/yxue03XpQ
Y8chsCsbVat5DYOE7n4e8S5D2FbGVVvXt2gSHM1GdH7+IH34wIaI0YDyCHY0oJkAS2VnZ4UyKLYH
DTh+88pKC+NXkRJw9OpuPUgoKDG6qM+khnTHWp7WWOwkpnvSOYiODLDd05bkaczCPklNBAH/2KLl
P+yC+gEuT7AyZWW/zkWu/tROinZ3ItojzeBCOraBvkW/GUPFjJAUNnelvOtnFaGBLxg6+rOET+s2
VBrwpU4Hu0k0wT1gbgavLux2bd8CFTx5BQJMZndQxQJN2oIE/Asoiu6+dNHytqKDF62dDkQogFvM
R+P3p7jg58W6QzYP4FC3yG6EG/ANthzqiVtRAvs3trW3wSG5A2FCwtMNLhCrOcXaU47Mr1e1L8Yj
KFGVF9tQ90PS+4P+sN4JkZQifAkQ1Gv20E3YZ/p+ixA7Dz2WTdnU86/UNNkduJYDZM8aSMrBU1hb
u1CN66KQ8g5mTzkcaVNSbrHJakuQhoITGNmZhuioPdidGCSAClB3egFrxqLLw12hq6yOAYKkZYL6
KRs3qUR6bQODS2xu5tqIDFS2EicxABe2bLTyLmuC6FOCDPUL+d0a+HPHSUrKzCNqE1A3nhJ/9exq
0N7YdIKqE3nLvOyErVf2HUwzgvEjMzh7TgAPOonPxotdxP0PcBvDZ+K20aGiRfuSKRRw8RbQ+pRP
XCbYUTYP+NH8aFCNrRJslfkb3Jzneq0rKz9mmVIAosEYX0e57vcTb+f7sJj1b8+4FU6aRJPfvbHB
3ZTa+vT8xoEls8ImvVUeacDs6HyspCIyK8UBj/InVxwa6zAQ8ip3G7miOnKgTRKBgJiAxyEO2A33
JcQ/BBBHgPbuA6Dpa+CqBuyMOm8YS1xuZr912ec3hcxfIpZ5CfCO5N5hHeDzqEX5+OCN95oJkH+O
LrGQo82F8RLgE8r7MWTAmLY4TAiPAEGgJ67WsgWKtG+BC6jMAS1KOKT2TvThlJkGt7xR82M2av5R
NGCruoSzLdSa6FyuK/nEYaV7BCtj/Obj1FQjwQl9R+PJEef5GSJbOU7zL+yNRgtfqoF898DM/TY6
CvhNhnUYME/GblywT5/KDpRi4RP6NHjSBXrBV02SB+mEXySwe4ZTZxB3Ye7cwgZD3TELH1/djjvm
iy1nXX3nECe8i6K82zrGg/wLc449nSinCcpn/VPTOTWA83Z+x8fgrTPMkw1zZL+bTTMdcNAKEuyq
qzjUbbeBEGBcdziz3ZixSxNvnPjbYM30UIS5C3CnZ/cF2EZJi/RF4lR5HeO0SQ8OUhB3NS2LpIRn
UQz/0Qm2n6f23Bzy1nJ2mcaBCbTyDKH+tR2K7C4v5/Ipz2DmQEcPaswoM2uEX7FpKlQPZhTo3qQu
0ejKVXrMAxN9tG2egVEZRAn2F80h8lT7yAo7bGsbpAcV1V6C7gITFw0MMUU3Z9+4cLrnBt3n4CYD
4LDrZxyMO03GbQRI5Q8w69G/7ka053HY1e0L2rmHI6PU3mM/FEQrGPUYsvKmro/dAYfRIgCFz06t
EwJLxbG/HUUewApDg78MQnh5X6mC3Dg6dBvkuEtyHw6nHSPmD1SYAsrFZuh+9hXLfoAFhfOAMVP9
pkOZHVxHoWGNCVhhr/FRiJsRVob3ckT7L7p+Uuw9QTcp16mVIRA1/51wiW3EtuzwFcjIjlPiAksd
Q9EIL0LCzA+V6foN6SKNPVtosJ2riGwVdmCVcOCbzoZf5cko3iurQm1BV5wbbG1q9obvb34buQ8m
HIvaMY2heDj1h4QmjRunh3WrdcQqrAS4opEPgyY849YZ8Y/U9INaWTvXUFHzad9UGdg/cKRybrpJ
T8kU1iBxZ6l+LzXw5xREN2xMPLc9TFUDBx4sT/WnLU7JLoT0GAa1+kh54K8Vlplu1Qdoly68mTxA
wM5ic8q9G1o5qGtLez8q2Y5xy6p6jVV1/kxrAzPZXnk7V4ZQWxISfnaInijNGXNXDLbXsQFqdxOJ
VgSrdpqxvwhLWFcn4JNZlF4yRbDtQy9UnBvu/ID5xFhvBkeKPfIWWJepnFHvBi1JVbGJxvl7UITj
tLKktShIdXMeW2RcwFMLoAFe0aC+AwWMx8McFnubNT4srXR+GJhwt7ZW5U7n3vSJCmK4woGtpCvA
44rYgxvBJrTAtIJbO/1kIwO8GIJefsxaUqz9Mc+SEWZcm9aQCFCYvNugiW76SEdsgxAniw4ssobe
FD0+LElQ91nBfCTYAUYcYIlUXXePbWsdC/SzgPup8F4Fzx8qwC4AYe4E2OmsS9mnwFcKs0iE5P6k
FFIebwDsRm11pdwcNq9pYXcklwUIitQ8sakZAR/P05dmhl1YPHgwiXLBz0QjdL3lZac2bOAkgQk7
26JhASbBrlN2exiXWSxPee49U9UQfM1Wbqo0ax9oBcspVxbyTfnwsoONg9rVWWbeIs9kcckRpesJ
KSgogJCnHYbpAFJ7AVULXG4THBDlTQY34Q0O3U1Sqt6Hi02v/0ScosfVnoChuYEOFeInnDOgOc+R
I7Dge2k9sVsPCL/HUVtAAQyiIoirU/PNR5v7Ix1nIHaLXpRxK21xqwsDEIKk0drg4L5HQhYJJUiS
IAzr8kSGJ2MenKc2JorqH8aEQw14o+IvTeozONUN3itXHPg64iOGwog8FiVaZSrPzL+9tLJO7Oqy
vSlDJ9the0VhBe3kO8zuEeT5zh5hGGHeRS6D50owCG5qxXgCFYubhPDGOMp+FMBr8iCGgIY/+81U
75GfCt+DyW/ugjxDAtW08hHgyPq7kw3kffZ5sBtLi9vbJkx06zn+Ctm3eWOq0w5YuGLNUFVqcGqe
sjfeluagHVW+ipyWL+3g6R8zp+Oe2zHfzVKg9q48/2hmTp78YvYTyOHbPXz3y52rAPS0piY3sDXz
7tD3L8AvN+KeZA0Mc8oRQStqirtwGLFvqIus+I4pnd5NqHgkZeACjdYELQ7kEfDCJZs55k/Rocwl
9DqPwI3lOPZsrMausfDr34EuUjRRt2hdqEa29XLuJQWVzTf44xYboMW6P7mPdbcBm3qTD0ri2B6a
g1JTcc9Ui7YvI80PJxLmsWh5eAS5etoJN8VmbJ48ZE/8CD7mmC/uUwQH8ntWoETZkomjmTJqxabI
HP4G1Xa5m/gUPMFDxY/LofQ0TJt7wD3LcQbWVCgwpmocrv5IUZVPDupecEQDBwISUP3GR1fukKSk
8VDidJcjA7dJbd9tywZmOgB5ef7Bk21OcALV6dErarufcFKFs4idm1vQPNSWN4HcUT/HixvD6Lka
S52AnStjaBpx9iuqtEKutw/WgfLd19l68KGl6KtEErZk4QMjeXXv1pocS3j3gE/IhhhnPdA0MSwb
RnS002MrDn7h48BKJowxLCSqfSBHezulPMCeZ8wsqHGOC/A8OJWlboBzFtjttE1Y7u0A9+whYO63
egKR25fNkBRFVv5qau7qVQ/e7WvYBOG6Qion6bu+eqimOXtAGsrNt4ULyQTtegcanCCF81mjAcob
jalWig5zAnwNSQah+DvonfqWjMrZyqHvQV0fM29FMlRYKI3EdAObnICukAcp1lC1uVsXnQNbbQcs
vg24HbEeJThEIU5v1Ibddxao6n0YsS0eG5p9T0thXuQQZcjFOfrWGHIK71m6BueN3MLZxjxjdRM4
6/NiPyAZc8NxRIYlcI1aEdKKY4WNWUV3Pfr093CFHTctReIbGrt044cEZ0AUnH64tsDmx/SAuVal
PDpDHj2lXIvnwPZZuAppbgAsa2EZwlrdbPsI8hSA/mwTewGpv40er2B7hnld9015ExJIKSvkIUDK
HsWL01N1rx0v2vswL92gTdyuS+kj8V3lFYakqsAeBuO86UJxVxSabHUEkXCLNO4bSM9uHJbUvJfO
jCF3wMkGMtACUg7Y3hNOvuEO2Zrupquwv+JGsFflz9Mj8tRQ5FOkcOY0T29xlpNbGtp5U7Se2bZ5
Sn/kYTpvjWmRdp1CvR+7Nk1w4lJPCgBPEDKxLWVgnyRYvJ03NdDxQUoQq0eMt9iysAyKTeRxBEhY
J2LLqnHQu/VdfLGqJTIAyKXmP8I6NQWK6ib4Vrqcuw9eiRccV7RK38hQNUdee/kHcjATWi8qnEO2
BRbAAG54vf/hTyzQmMg28mKSh/aDpHnwApwgdM4wuVc/kHP0PzF82StAQaCNwGee36M8aE6OR96r
Ip6HcoAW7M31RnvUTQvhb8Xct3SG4Weug1UACuYb1EFhveuUFcd8cAF7yitnAy4H3U8pLf/AqyU4
VrlXyITKtNt3AANkK8xjtotykJzr0B+f6xHaFnxKzrsFuegVaBoO0nwQsMcwyIddMI35r8y1JToU
53DGnrWjON2gBlusM93KBzBOzDevpvkulwP544OCGvvw7NlcLsSdqTAHCy2GhY0i4O+VOrihf88m
tLv3aVSvMHP5amTj1d7bU6H/q7raot6HHIvbj5WDNNLAzGHEdhI1Zlrct3U1ohRF+k1RhsU6haEU
cJytSJSqHWwKhd5NWAcBQS+jK1qEM4qgYCF1QM4A2UkpoC/zcIsZ2KMkdVJY+xFvWBeAcieTLqsr
7/ck0fnquRfCh8npUjBTVXFgrAPTaJ4zngBpEN4jq4MUEuA+MrFIaLqrOuX1SwFZ3dPlkT1zZ7YQ
LlACM63MWIWM24lsHbQE/pwcuKAMlYtnFNiDm7Sa0sfhxNWFazUYN5dvfLaGupBjmMbFsT+kxSHz
2VZ3pQBU0Z7qeJtyeK8qts2Ug/qpe8SpLw698hcJxvfL9z5TtV76CXdAL2SpP6qD11P72Fn+Df2h
oEjVzLsyoOfusJB5DT4B0cZD6sUpmdoxqrD7QETP1m6q0vpKefyMHmNpB9wXcmQOcqZwKaBNEnBY
taHQOL9efknnrr6Qd0EG4U++DOqDmQXwwEMTPIGHYK4YWn19dbp0nuRDNkWiS/sjR9GPdh9N/3z5
Z3/95qm3+Kz8bKzDdqjZoVFlsCrm/AcoxcVKdtf8gM6IEqi3mDI1Q3/ngETPwYuq4ohSzbwLyFgl
swNJc9DAq77BpB2g79llXZ2ko/stLdNbb2T3TWqmhM9CbH3/n9qOCT4qxJS/hDNcl3MlUHE9Iicj
5XMBwodTX4kOXwdByhaSQlTBAu7jJHSk5mZkM8jZIzSFzk7RfKum8tpkOb25/w1/dGnWKBxwvOsW
H8OAwtLLAJT7jU5LArK7dnYoKKB0xmBzeETFnR6kqejTTLroowMTJpk8pFYGVOlilaf9vW0VwPSd
z5IsS8stfHvKHWg+TgwYc7AhjTPHupzqFyE9ADhasNJ6kfGNRu15a9sIDgkzskFFgCyDiWQISOdU
32YGe8FqwIpOsWPa5khF3kpP9o/d0GJfkGJ+pI1XrytIB+4Yb/yDIjZMYO833HEAvTcTbQLAnAd3
PUCcsKNu6D7Kio1rtxrzhERw2f6nr39pS6lqFwtoDX9FEfJfrtM+etZ9nSL/x+XLn5m1S6tEU6kO
Djtdf4TwqhRvdPp5+bpnJi07/f2vb7jIKdLRKldHQD9Rpem3A2vXafNPKC1C2elx/ro8n3BULUd8
X0HgrjybxqRlCa34pnHNlW84OPMJL2ahpzzs91G5OkbTHTI0qGfNic55bMzb5Vd05tUvXQwHDR4Q
hGz9Ebnj1eQ8luOVX37uwos4r5Dp1owgu2gysic9YEn239zHCF3aCJpG9KPJwCsa23vm38sTpfGU
KwSS8/JbOfPalzaC8IyFZWrB5BH55Wdwjf54dbgTLWhKObmyoJx7P4tvUw9jIAbAmY64z7SG1y9b
e9L66397gMWnOZJI1g6gzAcZeRkIjj2JI9vSFy8K6CuSNc2VzpUzM2zZcK9OJfLJMf2RdWFcOS99
DWub4Mpe7two0P8/vyxNYfJEZX/MkIJeOUX9QtLsRXf5ZhjEtaE+9wSLZdemJSJbgO+Utpu+ClcB
1FNp9Hh5GM5dfDF9MyhuXE7d/thHJ22bgRFsyn2beFp+/tMdlq32FAlbZHJbBIhgTrppy9oaQuEr
weHMACxb66kTzASayB5l2Q2ApUiSDWINscjln35mBiz76aEjm3J4WfdHK9O4O7nxXmvEO/e7T3//
KzBr1Kxdn5L+WDWPIX9wgx8NemHZ/vLvPrN7WfbOs66XEzaA+Cydod2EfQRv66jVB6QwK1i0GrVT
U9snl292Cpdf7GGW3fTDTFHYACQW9uUTePHdlK+FT3/NgrKbzGb+L1Z31Rp5WnZlRp8blcWZkeWq
rG0IgjUkFXfCcQ6SZ1c4Ymdmw39Htr+GpS5sOuhAoOAk9U52/qYqhi1sFdaXX9WZbiJKFlO5m5XT
ILT1IFokukvmatU/B/Wmg7fQphY3GYkv3+jccyxmtZcVkAk2JfaVCgmiEkvy3HRHwAYvX/7rszNd
trdTv647jQ3dAalbdCZljt730keRvYISEglkL/ayisWurVGWY3N95ejETj//i09t2fQu4GjcZm2V
HcMMnSnQz+jpN/Jp4iXtmYtW4hopSAHd5IaoVNw57qkVGxtrs/YhJkM7TcW3eQORNs+a8qc7QmeX
dOj0/QR4rwb8rD81xPrhdPDZLN/7ytrPQsPHrahsl0G+BM2fzzCXaqdGtpZx+woALZcnHGazR5Za
flx+vWeCg3ua1n99hXnPA7DXaLR359ndekEtX0baAkpjvYa+ThPrr9zoTJxYduErNyM+rAqjfQ5m
6Ts6DxxIdGX43KEWCpH15OZyVfW8utKf8/VXSZamYGPAHANRXbjPSDUc0qyATNg/AQm8DOn0Kxuj
r29C3dPf/3p50Mt6le+T6sCzLnyE0vGULnb89Qyx9j89B126GFrH1nMHpMkh11qvAiqlXhHIpZMm
pcGVoTn3GIsg1/U2m1B+hfggFZ80T0E8QpF66At1JUSciaJL08IMYaiqQhnuBxU9VKa9dxv7dvn7
PffbF1FuKq3f9Dbke9u7x6iACaLKJglJTfbn8g3O/fZFeMuGoh9S5vB92U/3KDSsaxpd6XH4ekqQ
ZZu/mrrQ9UMR7lUNsrF8nrgX97ASLLM335ZX3v1/8f5/AxlZdvqLMICOWQ983058SwK1yhlbo51h
q/RDW/zss0cI5RNl6p9Nk19ZNr+OKmTZ+18joLQoefF97o9PYuo/SCg3oq/yVQHI+eWBOXeP09//
mnwo1TZAEXFvH1quNyIFcLeBmBnFcjajn7u7sv6cu81ijmd1lFNl4N4UeDMKP+y+K9y3KrTbWrS7
y0/y9TdMlk4AYJyRNo2qaB8GMvqAr0H3hOZgk0FUUerfl+9x7jEWpweBjUWamSLcz/n86AdTQnhw
L1OokMerRivn7rGYi9A+kRHaOrYvR/+xjQK0dk2btEHDdGXXlx/j3KtazMYcSpnR7yJ2cjZYoXK/
lieTg/DK9vLM1Zf9+goZqHQwaHhS6EFByyt6f26L0Vy5+pnpvmzVx1jSqip8tifoDnZHGUcpxHRm
20Cn6evXyy/ozBgsO/bTDn3JLabAXjU+AB4Eeqx6IisxjBH2G+rx8l2+Dopk2a+fQoiYGuEhmz/q
N+GGejX55unytc+9ptPg/DWvRw/V5OzUXYC6QWxD9uH1EApVykc/by0g/gK26N/udHq6v+7UQx4p
GJWIjC3VH2CM9/sU/SlJEbXZT7gy9tuyLtSVYH9uYBaLrIvWhdY2ZbiHlRZkg7fQttzYFv1i6moz
92mefRHpl/31MCCf0GFJgj0d0TaJso4IfjLrMgDnM/Sp1E7gQ2EzkE07mz5hTDbPmnImgMER2XTl
pZ6ZQ8Ei0GAvPg0SfI6bAe5hq7ar+jWFzfYu4Kq7MpHOdK2TZWkJbRQiS0kzgsbtgXkPVqX3DOtw
epu74fwaRcLe1Si6HyepyEftM/qHEG+6MegHCFdFXblPWHhz1KKJj2rf5Y/p63MKWbqWUQgsbQN5
1X70g3DnAEm/jdLAg4JakBhsADQZsqH5SFHbxwFGm5+Xb3tueQ8XERGCXni9OyisDS31oN5QnVAx
jPybe9xvrFbEVNl9BB0luOoQe68cXtcbBg78Mwrl14z9/8uBfPHpLW0RQIfolB/m3j6guoHIpy1q
B3bIocrRsDRSsM2CipgEQLpi74+ZfKjRQkE2EMXm/QrsiiJ2aZTqRFeOgUoNnqHo7AXuw6kAae9a
H0i2Lnu78sq+jF6ULwMxj4qyJR2JDinVAnpYm7/XUSVesKL36A0SBNLJAt19EKKpOJUYRHxNgFsR
egJPcf9b5TR2jRLVvzmh82XQdqEVG1jJo4PEtCUBeOieXOWc/8uniec9haS/4lwQKJGnpooOgxp6
NJmM43ooCLj1U8tjmK97W9efhgMWjuDQu013rU7yZcjDfReRnEJ4Eg5dCDNd+gJ7hh597F4Iyf41
X7pz11/E7xrwTM8ZbQiru/Y9bPU+E+JIG/VaesOVqP1lNMMjLKK2nxGoGIs5PEAlkUBehTYA9uag
+/fK0Jx7hEW0RBOVj76EgB9QhNMn6X1jH2clmk9ds1rGUOpUV84BZz76ZdEq4rr30llOR7Q2UrSw
1gV2N9fADWde07JkRTi09TiP+odmxuG6dbzbqirLtdLq2jf85a4AA7HYW6L9sCMcemN01oyrTH6U
vF1Bo736L7hdy36fG41lLKVGzqhqh4fUfvqQAammTCC5i1GGvDIK4VdLNOXLOOn7xZiXFQkPlNQ/
vLC47SL0VpVglaxyD25DYTDFqrJXklhnhuV/zGM843UKve7H2Vqsxeh3QUtkGZc+ueateO4Op+H6
K7R4U44tlJPPx8GFzfc0blzFHrPq5XKkPjMe/PT3v64u0B1jGBw/4L3urcr6E+S9zL8J4YB0+frn
fv3p739dH/y5SA1Fh+uDI11M44ijd7Odi2voz3O/fxGgZgdtVp6D9x84KGjhrdubEFjrlc3QxVm6
Xbr+t+dYRKkJfa9BTmh4YLlJUlGg9Ko3LaTc/3b5RZAamm4QnVQYZGHNKrDjjz7MPuCCdOXnn5nb
S1+XwBNmbhVFNxdzAGI8Ks/EYfZZz795eeUU/x/D8382KJh4i6nNBeBubj4pOMJAsxwyBkfsQUQr
RQpx4xvkdyCTZStnCgf0JurAxoXb9CuBmLkWlviJoNzb+g4awZUq9B5tBOXdFHXeEXXFKu4pBxqr
NK9hC2aGogDBW6epVkJmzsqiV3Xn++4cF1GYg8PmBck09/kd5AzprpZp9D03WdBBP1OiW/3yoJ2L
94tvu6xGQt1WY0Wvu5c0LQ5+JB4uX/p0iS/e5bLS78wWstnOq44djIedXK/qaExM9S/ZSPS/LOUw
cq5qCugFSi3QRsvAot+98dcV2tb/6ecvfUXQUpZFswW1NPNYs/VLRdZj3sw7zFHnyss/80UvpZxT
IZ1iYj7YM6AJUzT8rSb4j+T05I+dvo7I3SaXn+XcjRYRMp8kWtED3CjkUbX2Z1vsAmWdQ5UTkoxy
1vsCG6N/fHGLT8orzBg1LsIlQW+XgH5biI/yqg/NmaVxqQWVZdGheaNXx6jZ1ewIlClcv9JtRus4
HaNjq665w52Jyks7nUjCXq+ru/nIvZ9T96r9EtN3L/0ruc+vT2QU0LT/v6rMcOsjA2zYj145pD9q
6pbf0H2UvRZBmdcbXYdUr1rj18/uUH6KEMZrvUA/R6bc4PXyV3HuCRcDVWisZzTEunk63Gt462a3
/vBp0L5++fpnYou/WNeiwAEhqHPRMk79Y0mil4pfU42e+aD9xVIme1MV4KzywzCVK0NsLMVbh9AI
SbTM2JVZ83VtFEO0WNE6ZyxBQyYw3CjyR2ci+8Y88vCjZ8UNVVmchZuBoiM4uvK+zgRMf7F5hb/J
EJU9DkLjOB4mLsB31b/RB/7r8nCcG+7F2gZDU7Qxg2B+MCXaCKcONcchTuebgL9cvsGZQfnPVvOv
fVIA06C51hlWZrjAD8WRFc9zcD/bOp7F78u3ODP7vdPf/7qF7IISlTMAanhlM3QImoNn5T438lvr
FnfjoN87t7xyqDvzvrzTY/51L3i9FxR1VXh2hPCvCXKkxtJmQwIKq8/umov9mTH3FlFAoNMEVUEH
cKjoLi32mfc0F/+2/nqL6U3R8646hk13RuF81kXzXlN5NN7weXksTtP4i/XdO/39r/eDZCAAU9l8
orr000vecmfn6vSfRFLYNC1meD3XGVzS8fYdkx5D2n9aWn74XXulYHpucBdTuxrE3AqB9x7AWWAf
DE6ZGKegK5dV3sGEgbgS5s+N72JO1xZ5JQki2rEmZiW4jOGQhWbgf2MU8qXgGPTKMexHzOkyb1fF
iHkdhqAT5CvsWS+P8pkXtZQdS3cKecEAtpI9X3Ua3Sa+G/v+i4reLt/gzBtaCo45qVAn4MhtFAH/
noXDWy35/YwW7ysPcO76iw+pA2PK5Z01R9UHLhrzJQSJfhHFU6ro9t8eYfExycZE2eyR6hhGd5H/
mmafnf9vk2zZEzJFJ5XF/3F2XjuS6moUfiIkkgm3hEp0DjM9c4MmdIOJNhgwPP1ZNVd9vItCau2L
LbVGUIDj77W+5XsMcj6eBk3TLsFgiq9t/P+JWj714AI4hLzz9SYpzUe9+V2xOwQlXX8lF+vcpqtK
ZNt6cMyFFg72E8u9JYs7XSJQgZdToCPfG2EEQEHxPCTl/LWOpqZyp0DrUmAWYENLIUj0WeoGoO/T
uLC20rj+5TldGPBUBS0SArHDA6o7maQocCJT5gF3QQ4FVqX8VrIx+5gpefdxTntCDClcD15lxdo4
plFbuhJkCWEfZuagoAzwxB3JmHd0SE4jupjOX8A2erjmKzh2vXp+IDO1Y4QygUUHIHXUj5W/MUuv
DNuq+nQxq5T6sDsmk1POENtrFEYYsVXiW/vuSlfoe9jQkEnAk955ozg18docCqX7HJxuMFqihrVx
V/6+3sZWerYaaD353pijkEROrpMfGxMgWTJ+g85wo1evvShlveTAobzAaQfvugPqGZzgLKCN3Oh6
K8OqKpauFqcVSIYA0gimypTCsYrA7Mn+RczvX3s555f2qW/DvJ5NAA8VScrEb40Z6ak3iRbBp87j
63dYWx6bygIAJ0jVQCioJU3nioihQ+wIiu0wB+KZKOBBmJHgEASxA+FDvZHvDBAIvtbdVQlvDsFF
x+ZhTojug2ZUB8z3grzaKsCufB5VxNsxA0GwTKAZ66YVcZY7oQtlRFQZDUBBbKvGsHYbZYk5OIVr
ZIOGFszBawLEQi9vcud7r7Ho+jda6SJqOhYC05HW4og5yZr3dvxZIl2ooR9fu7bSwnJv8EujLNMT
rIPBjDKinH7r6bAxba+s9FUNrzchsK8VZZsMsPGDtbR0OPYglAbU5f0B0nABLp1mgdqd1htrwpUO
r8aBG4BkGH7n+yfbXsqnpYNeqNDTbuNTrIyMqpAXtlkCS1WRnmBoDhhale5hWP/B3Bp4EzA/bq1i
a8mz9iDKolOY8CEv8MyeimV+ECwHILlAkez6Z19rs8qwKLFJLbQcF8+bPLJn8yZvIDed4KGnh+t3
OLf+C/OsquX1jWJgVUfbBCZvE8hYDgCoBDOkBfSlp/DUwa++cauVN6XKd0vwPC3fXVjS2YgjZaAQ
Omzj0mvDo6qZHTw59GPJ2qQzP9K2OuQIb+H1GFHw16BFC8BKQZncBa2IbIz5K59GFc8OnGs5b4Cq
Zq1RiIAz1twCl+nj+Iux7+VsbpX6126kdP3ex8aPeuj6oMSHVslhopCAK+LIrXy53gbW7nD+YJ+m
L6fEUhecUcSiO1q4AMgjqHnyHCtwi43Vw7+Od6mZKRuDEmA5q5klwN5L+dra2ovXm6iBGf0BeKU0
gCzjkDOCoY0PpznvflkGrDoIpLr+gCsjsyp21WbhIJc2rRNtSXM/BAhNQ6D1AjposzDj8fpNLr5F
6CvN/3+LCHJmfCxlD7eIf7fgAGJ0z5qJ2T8tZru7fo+LD4J7KINNCTwkRImFceoKJF0QNw914YGa
oP29fv2LXRTXV8Ybv2gABl6YfRpt5xlqin1pb+lPVy6tniH4vmxqs0cuYZ1L/lN4o3k3tGKZN0bK
lTejniDQXmrZMss6KbviWejuzVhMz92mum7l46qnB9mit2ZB+inxs5+y08BufeBTHrbgD15/896l
cdjwnfONP/VBr2mAdR2zOmHkb49cHwtSm3L47Xg32mgcSjPbaEEmOX/L/3RF3EkZT+zC4pmFGIGE
1/YBZFUAfm8Gs94R0Pp5Q8O6AQznpuE/sKFLqz8MJWpKZQxFU2AtOAdIDzZ1g6Z+gSwv9WHo8l7K
otrX8jsgirH0cMzGkRWUn+BzP1j2HlKhm2l8Rtw16noAfgFHVP3K+Yk5YKCle6azCBEHRi52eP6H
lMuwqVnQwxqcAjo646TcuBvtA+XBMOqxA4z0eObUIPObdd/h+8VRhBek384FaaiC+Eeh3zHdwKUf
hR70db1b7N3SnKS5HKYydskhzd0Hb3yZsg/SLo+usQBOlYVldgBGPlh6BIv5N6lgu3H6YN7OkNPu
nLqu239b+wNgqmM6FbFeVRHCoiMCHSd/BbX5WwPD3+QCi/PD16OS3lLQoUEaZFMaZixuvP1UId+A
B439TV9AK3kBaSecsh/8W65hyRBkLIKPoLV6OEW7yMFILEFSGwsTSKfhoKXQc8515Iz72jvYsMIC
2AngH8LhnhFMggILoOhAFFkRmxENk2L5/5x1XjiTG72+bcxn03ghCOIoNGDkz8QheAn5LYjMCbYT
oS5/mYWxKzOA09kj80QH4tI5aQZfbZc7h6oNM6ACzX2HPC4OxrBzbAH9w90gU6dtBHR1VInYcZHl
yG7dCancY9hmD/N4TizUQZXncWfpwVDVIbfjPIeOA7UV43dPbjvH2WlZCZdSGU0gPA51A1K2vsNR
cGAUr4y9sG6EPgKOKVgsjKUJORamgwsG3w+73tFGi+0e/Az9VPGbc/pSPd2k8ieIukHePHEzBp4r
sJedxOHFVL1OeeISoN4I9pdTUOt3fAiAOk/zXQf3siZ/etMD0UlQ2YDsTm5ggljrFFPQyyVol1th
BVCIsL92ta9Q+HuzQAvyP5j2btB3vQgnkqR8jIp8K3rkX0nlQm9VS4KLQLL67GjgXbaivyFWip9D
UhnltLfDtKb3mdcgwVhkiXDHyPT7bxDD/yrguogd0FuPLYfvmHZw+utmMHS9FTAblNLaRPZ01ZXa
wYe7FEz+lkRdQ/MYBG0N3Fb0wrRnHIWEjH9vwF3ZGKbXZoHz3z8Nc/1iLKWbwQ0K2FUXC72uHwBg
sjYkBWtXV1YZQCRzj43w73HoSg8519PIqZi7schcm2KUCR46nQoYAHdMFuevAU0kVB0RSfPo+gSw
dnVlapf5GTYLLFoyIEAB8E07BQyNDPXtBOfpz+v3uLgtwtCvTO9dadkVJjH4G7O2QA6qKyNAB60f
mUXbOyF8euKZQL+jwE4/a066lej9r0T+31bsqbu93mqGsbOBImFaKQPXHq0T5MLyBjSL6qHEwuAR
sA0M473f0wN8fFUEW9V8MyKdzICGaQJN0516QOU044AMEuMIxZaPjjyVEYDX8oY0jnxusnq6E3mb
vU8gLJeQQABZ3mS66MKUgTmN0GfgvSEgjdjIEEkyeUgwDyQDSZmkSNHIhLABl0T8x1424GGPA8vu
Ifu0jl2DAW1nVGN59BG+By+Tr6Uba9OViV+F2ZCUzoMzY6taL8V+BHg10Lv+JEdw6BsYEhsp7WCS
5Y/rLeDfG//vl/DJ+Wd86oBtYTe+tYDcCJbZHLgc2FFh+d8tvXp2mD7HY+uCr299y3z3kC3mLaIT
AJHJASNu5UYrXGnp6mF/yvwKqEXPPwHoHwlPC6Z0jKD+3ehIK0s19ay/srif9oUlErs0v6WGG/lS
Pxq2vkds9sZp5co4Q5QllDuPZWaZGGcsYR7qrrtFiFKzMUKu/fzzPT99ILASxWC2lUja0g/77ptc
/L007gkkZBtNYGUBqJ7n96b0IS7GGAw7aRozuvwYBnHscji2EJ1rDEucllOk1cap1povkRJ89XSf
5NyjLSKBkn7wKFIBRPpMstzYTTPiHPRexNefba1pKYMo1Qcvk1kGulL3kqdL0CODFsWgjZa19tmV
4bMFhpgODq7OvbcZAHAt/bj+s1curB7ma+CUVjBjiqSc01+LQe8RUbDRVFeak3qIr8mZeqkJWk/p
62+tZE9iqeega/waS9NhYwy7WESCWU4prTpWXnTQ14mEsi4ClG439lg5YF2R2e/5tFExXPm26un9
3PhgJfJ8wH6gCwpmRCUCisZsq473r5J+YWT8zxF+WWXSGgDL0Q7jbg7TvR7nYR1bB8mi6XZJkAES
3kw37E7cVYfm0fxe3me7r3ZK9YAf8lNEBfjnuw8BdOBYEJdTrMm43UG9DduY+/d6U1t7i8oSCWJK
SNMc3Mf2sfSNnCxunI3usXZpZX3UVDOT46ABalEwJJVocaYBH1xttLEV/Jivnl0D/D3UplMhkx7O
oQMCdRCZYle19aQbeYWCC9bIVgpgMecNUlhaPoWz6Yy7tuLyW9fpehfr3jB+xxixvKaL3JL7rczf
qoh/agDz0DI2wlEBK5xbuXh8uFIH7bvUABVdAIZJGbAq1z/fv/O2C61UlfWXfEi10kdIuIBAIXYc
Tp4sySBfS5dwnpECRDugMWyptfDuk+ojTWXQEecwzMuDPYLM7xugtjnOq2Wl+gukIAt2RSBvitnv
7mjNUoSJFctGl11Zb6oHbwaItZ6lU3HyxIKlWVPkD6JdEGOzmPMNtjV83zis+7CE3b2kru0frr+k
lU/y70z50xQ6DbxEgIk+nAS8fV1RozXSDpEWafWUEv23JP7TArLy9ZutDLAqwmt0coQAabgZQlmx
q3UQNXMPygEWNFsm1ZXHUbW9c5W7llEhWwqg2+QcA5VCuha2o79Dis2Rl/JZ2PnGdLF2L2V44Klf
54tEVtmIFVPMvOkN5L4n4QtECmoHApNVSBciNpYi/87BL7VmZcgwRj9vLWDkkjQlI5xcwJTk8USK
+cPjSw3FnCOaDzF72VmLaZQ/uqVxHxDwxF4GhEMenNzw9oK4OgA3s8c5csPt7p0KOhw8z6oeJ+pP
t6ZdIKN3RqCP53H7z+C4y5+WO4O20dpWhj31ZJYx3RlsZnSnaumNQ+6Dx+0XWR+5HaXx9Ta28lVU
GcGQebCElS6HKaJA3QV1Nu1hnpn2QU0LvGhiIChDQj6X7iB87zYWJWsNW1lL9RppZiBUhlO55Aay
3UaGECxTu5u5yA4OncyNIW3tPsqqimIqz0d3wADqFHZczgLmdIOgPLQgRy+vUu31+ktcWWSpKhkr
z5DmoJvdCRpzC5lyWhV6S8X+fO3q50/3acxBIlKNdoDTCzDmnV0HaPC9YdRb3XJlgaWqYeoOYexl
Cr1f7rB8z1EoeDZKRHO1qGpimkO9oEa8z8Yece1FKZ2y7iri9JrHEdSidcgqAVIZiZwPX3tPSqua
s7QSSExAuQq5mNOSh33fbTQk4Kjxsi8MJ6bSlDKWm1NBcPHkpxa8kYAEdfDXjbwQbv7g9jb6SYMd
D27fkiS63eG/++Nxd9zdRtHt7cv9Ux1mwfEp+LPfv++f3o/vY/Au4puH/fEY7I8vx+D4fuMFYbyv
gvjudIrj+PVwwP9+nJ7Dw2l/dwpxnShKDiH+TRyewkNyG+12b9Hj+Z+FYfQWRYfo7YAMlo0HXmkV
qi7DhabYkvB0n4q2rH63zSzuUyzqI6IVIsp97nzzWiQwbdxtZZxTZRoWPl1OOQAiAolGiEvbkRRu
fG3LArDiIPdV2lo/jSa8a457bGtvJyk8OgZ0UxUSaHDqMOcnJBc+dNQLHfcVsWpPU7rs6PA8VF+y
xhq+Kt+wmsUepxnnxo5TkXvpavMbM7Qac0UpDnTSjf31HrD2Hs9//zRS6LPJailc90h5FsAM5Lcf
zVbX/XcedaEHqEoOTacZNzu7O5mO1RwaPnkHvpgIV7BkN5S72Z5MJGZiTxgyyD7/GAj3ibM8nW4E
iO4/dXDrT2XWVlrQFIX51yPgtXLE04bSbBArKW3r0a4RMuiVWvuHILsPIgGXwSDFhZWa58OTQd+1
GTVCwMPToMBOA5myFetuLdeeQ2sxmgNccQjH7JCQeJh6nb7bNq2Sc3Hgrc0pKu1wG5hVwGWNsBay
+IdZd/o9TTvU5pxi9l+Mcpr/uL5ECh4iFpYk94BXcFpS7m3f0KqAIQHxtc7sJWqcczKLx9rnCQFM
D5k+I11sYhp2PXUXli4SWi3WL0g05OJHlhcTZtLUCyStyBwUXc9eESgL3UUPY7ZwAQi3DcfeWGhd
bgXef0BDPlKHepikT06jzT7W4AiNqTvEXFmwQG6NiCvjoVp2xbFdbuaswACRg5Vfml4ZAyplfm3l
q4psHAjz86kDxYhYT9y4px6yQjNEMmzpwtZqlf/cPJ96CvLCjcIbGUHqE78riiZClQGZIyK0aji/
ESWDs49QaxHG0loPWWd5yHEzorlON1Z2a69PmU44nVu9r1ETayFWT7v7Iv9+fQhYGbhV0c2sw0Vb
mwwff9abvT0hBU935PRKwWZECHRqI+gACdLXb7ayvlJlN7WVAwXZlvVJAm34Axkb/KFHVM+NP5XD
S9G0Ww6elRatAsgbr4Q0dALztpuKHcxWARCQgbM8X3+Ky6/MU+Hj9SD0YtZrnvD0WSAGzU7f2+LJ
1mjUbJ1SXG5vpqMuH6ZWn/KJZSTRK+Ta2I0n5qBF5iS0IsAMDLneh4XL/SeACBH3ojFtlwmqRYid
Fq+eROkB8N0tAvnlrZHp6MpCqR6QGTMxJJl2ndYdx36E1rMgNnL6vDzbFyCqvDLXHeenxTSXp7JA
8mF4TjC0o3LycYpc2L4XGX2dhXqD1GYyIcwLKXm2h9RHZgxH76wmdHDW/Fp7Omw2MyzFP4pzZBGS
8Oy0ja9/t4utAhFEyoYSOAswFAVk7xpAJx6KQjrmhRa4i+uXv7gzwuWVtaruEtnXTmon5wOfoS8C
m7mhXSCoKZnLKtLdLfPHxbEAN1I+xwIiHxKEpJ24s3VflQMkDe1XTi1NR13GmSi6TGOfj0mTEgcl
hKkJid88Xn9Bl5dVuLqyMaEUy20rH63EZ+0NG2awCmmbIsyVl0fMuu8aEq5Su3lHbM5u9AhCwPsp
yEyxBFaFtaPh86/0YPyQc8/+NJrzinpzg6CdRK+Nn4zwG+HWkSkmJF61/DcnKOddf+SLAx5udP77
pxv5FsI8elDJ0OQIDhud5uQM5EWbTRJwW2y818vt2lEZu6RsrKYQPk+cAqKGZTJfysHHWNS8Xn+I
y+3NURdyiGEus8oqjQShwRlUMPatkOVWY/5XOvrPMhGvSOmVPnP0PLOQMQIueVDBsIZw6qDa1Y/k
O//p2JBHx34fkj40fgMef7Sj+oYfzZ0VewcAA5f2qRkiODLoc/OK/3WvdNrpwRZDZu3VKn0aiXt2
WXnCSirbrZ7hpCxuW9uHZBQhiyy8/npX7qErU7tpmSay4Wo7yYtXzn7bNjKN6Mb+eW1MOldDP7W/
yRdlg1N0O8nyEaEXCGIHh9bvEc5FDvAqGVunRpefgagUyRoFgQwKYYx9xQ2SawJ9sg6avmXau1i7
xYCndFcEeDUsy/GGmgKGzHEMJE4mitwImDy0/gP482fg7kaXvTi742ZKl0WAQOryTLOSUUdgdtYe
obNING2CVqnFq7M3Vqxrb+z8909fpiLe2HVDzxOPNBGxu5Dq5n6ut2KcLg88RIVGNm4KMhHk2gkd
6riFmEryYUcW+CXarfr/2hMo7Tb1/Z44xuQkAyRpsuHwUMIYtZUhY6zoqImKWzSxhXJdDUsgLows
ymbNeUiFnp0cz/WOSDWd/071OdelOA9GrW/iFBSirfShMTT8HsQt35n54uznkbTYMy5maHf+koVI
E5F7hrOQyDYKJLZ2NdR4BQUmEq3WbnY0z7197kz2aUbA4a1b1EVUIbgZRcA6+1XBZxQboEvvablg
np9az3nCWqDZjX7jQLKm8WcJAMaus4ncIQzR3SNuMI0QStbGwmvELh3YcBwlnY/gk4ugy7sh6jzw
Jlo5uXeYLZqjWdQyrAuEjHVcViens41DhyCzwC4Z+INn1KzeFdp7VYhvpB2nH5KJbK+x1ILIDvTI
dHLqkz07JQAmHMtFDbF3UU7GcdeLGQNnhrxE3ZXDnSsGVNFZUbp3wmD9s91ZGCIGGz+/hvYSgXt2
QsEbyvSf/qIfESiXRvpEyB5cohIgb4RiBxZxUsTlZR8DxOF39jIRCsT71EdyANVGOLyHz8FKozwf
7Gdk4bWPeTlhVz4yMWDTa07Orz7zslhDgP0LL6uuDazOoXOQkk7GVp0zPRp1ZoS1Y8toElAjAvKO
DBG/rB8QF1c4UWovfRZpLrLcNgaBlbatMuDK1hCjXnhD4i6TfrAN3Uu4LM3d3HL34SvDPlGpblpf
NHbBEEwqrdFA3qkoQI+DP7UY5nJjZlkZylSym68xIK67tE0Mb4zBx/omnZqEJtdoaMr06JY4u/na
wyijGULeYQyg1pCYvtCPS9v5D/0M5WEHCff367dYGdG88+rk04Dp2wOCaVoxJNzU5ghZfn5id0I8
IazNuxGolv2+fp/VcUdZkIhx6CvWM0zyzghIZEndG6SGz291AXhtpBEDOY8udIiPXNO9LGhY4yOn
ECL8+PoPuLzcIiqnE90kZ1bvMCgH5zwcMiQgl5638aHW3qKyd/AczccTGSxZiu6hEPVfiGBGZDfJ
fdFwa6P3rD2BMjM489KekVYMcTYFJBLZ0cuLjZez8vtVQlqP+Poi1StcuhyfnQInygjBHhHAq53s
bCyjL30ClYzm4giFDrPNkrbN20CDfxzEoY+vXVtZzCAaUhgWObvR8xqZ21R0O3fozQ1/6eVgAhMJ
xf/fTTpTIkKrXsxE6kUH4SHMx99bYzHepeUtB44x+U7OzXhPGqQsp5z/WUzEJGd2rz9qdLEjEFnN
914yHmp9S567vEASuuWOL0zXnMieqLztkAaP4OBSf/fNwYWVCXvdXi/044DIyFCbwQ1sU4JwNWEu
WJb1Mxl3S5aVGwPByqjmKv0zFd7U1b47JXXz4XY/kEILU4AezHTAZLqVj7F2E/P/X6PZmFm2iHlK
DCKKGLHI0z3htH3BauPPDIA5yuVaNR6/1iSU0ZOyqqmNfIBdpx//jGZ/S1Jvo274z47z3+0VcZVh
sxn8Uav1pU80ye8IMStEFPctCH+sA8m6Fqb2KHAa+eF0blkH2Ob1twbYAD+7lLk3MCfVe7dsitgb
SpyJwx27h+aV/MBLyW9ZmdU71sHx3vgzZP7AU5ZhX0xGIky7/iGWoo4ySPxCC8uYez1vhpAPCA+q
DYookwwRLVo7YE9STsjbpKaHibytWeyIsTl6wLcHoFBKKANLhERiTHzw9Lz4VpadlTTTnN3TXFhH
jzpGZFhNfoKNZ3m1kEQXjqmpRyIlCI4Vfnfw5q48OnnW3JaFlx4qAn6crpflsbUIspd9Sr6VnPZo
x1MWV0XNm73f9VoMZqGcgha6vSp0sCn5bg+d7oUlGAfFUQrPFdgODNwLoPP1UcnQvxkSy6frTeL8
6S98tv8oR03IVWSJPf0A3yOHHcBs+rDJnq9ffWVbqIpGHWFruVGDW+qJFCg7b1nA0skTcM5+IsP6
pdHGB7PvNvrrymygGsVEmtrdkvIpybKCgdQ0GK+jO9cbV195FNUm5szTbCHkTU+QYfCoc/9gF/TU
pN3T5NK9qLyPWZ83uunKmKDaxpoOlJuslUZi6Q8zFOJjiw0ixLaV973st7xpKxOcah7r8sWTsnDt
RKb6DynqhxlgmmwibUBKb+swZqV1qRYya4TbscxMKK+tLujMV4jJ000RxdrFlRmIE+plc8HSU6V3
cHgIGImQWutslWRWmpPqGYNkG9xs4EtOmPhhDs682ETAZHy9Y/wTfl/odypmTlptYdYdlYkxLRYN
RkfOIa+g3K4qab2RyvAisVC5ryjOfwwyAU2N0jyKHUuaxdyakP2TfiNBagemjflotOyw+ihm2wyR
fD3HbEbUSUA8uFvMBp6ocazdXZVVcm/CIvEET8w5A7AbYol09FSOd1O2NHtgscVvMJqXsJ7HJtI7
DbjpUsBENmjDEDYw/L5l1DZ+DLQsHjOPkBun1GzozabyuyzS7CYnyxkU1HQOIsRbuBfgUaZxzjv9
xkEqnYvjUmd4rHWtOY5GBnIXqnLpG8q1/k4Unna/tCnTN97xShmYOMoE3qdOOw+Wo52ssYlrVkat
AHoWRxg2xWETeXXT7xmVp5El1H2FRTDoChp5WwC+lQFDJdDLNs2bCUmnaJ7y3dA5sk3oLkNsecOH
F7ujoebLjUF8bcBQFttOOvrpAIB4ssxFDI923IDA1ua/SwMpLsP7RpO9PFOoRpq+WXAaVfH0ZOuw
j9nw2WllYNGtk8+VZ1A9IaZnycytdO0kbRyaVF1goAym4eycApDG9a9tS1QriGE5PnMZHgJW/GVY
IkJfrHKMNOFvNDpy+S2pRo8hJzXBKs5OkNbyS8fpdrAI8gAH9rDxBBffk2Grpz85whsYzar5BD5J
UPgnF2IQxrJYDn9ot3UKfHFywE2UBmX0oNTaUypPyHw6WQjs60zs58f2BPfoxgnQ2i2UvZvHHSi/
JcG+rTkHUeSxMaUR9nJBPW402BX1tK0W9gqj1ixeUz3p3qw3fre8lEDPxyWy7N/kr/7+5MNMGegb
Dp+LtWPDVis5nW8VZgdbB+bTCss93bKJCHRdNw+0cYvdDNrn3tL8GtO4NZlVjJCGYeNc5uJMhVuf
m8qnioXXUgmtDgekzRqO1LEOiOj8db3Tr7Q2tbJjwPJj5/7knGj+ViZ1/7NpsSOpkl58pTqF337u
R59+O8KSEUcxLM7JbOYXpFu/myPochlPN0w4F/sjrq9sS1JRgawrSkAYxp/jgOqloK1zWEwybIha
1r67MsksgBFQmvY0KRfN3Y+D0T3h6Lx5ZEM2JhUz6E4zWzNqx3k4dtLfqhxcnF3wXMq+sfM1AJ0E
pFSpzRA9yMMZKdbNOAfw1YQWdhmus1UnWumpKvM+c2TutRPJE0NDwbvS2BDrRYXcwEInJ0c40+/r
bW3tUykjQkOx35kLW54g/Uae8hR03hCjOrIxcK5cXq3olNSDUKORTcJK+iF17Y1JhI84XXT916+0
A7WUQ83BrjWd5ziVzwHbSk+eVT5MQu6xWX2kdRE3WbfnqbPRMVc+iqv0+bQooUaedXlKaRfNSCEY
2iz04aJZoBy7/kQrw4pa4cl0zMda3c4nt51JmAr4qdthSwG9Nji7asf3MFiRzGoSMeb1joP2cuL5
JADVcxHd4FnGB2k6WkVDAcF3kHqaIYNp1n0r6pys+y5kah8tqzUS4nL7zbTtbksUufbcSjt0tMkD
0NGoQE7h1qGzNKzMKdnaEq10XHVzVxaDhDJBa5IqN3dTA2FIraGelIcSFl/MrgvwAte/39qdzn//
NLSilOEj1EMfkEIsYsNhgF6AQ0Dqu6Fkp0J434em24I2rXQudaOHElXttAj2Sob0e9fvl/7J2Ap0
X/kcKiWkH4k+68g8SVxa3bBM/y7hq9xYOK/9bKURysJvPH0Bc3sS+Yug45NO878Ijd+4/OUSv2Gr
uzyPuD1gi453moU53hCnwKf2chmXpDGjnA/02T4nlXijpsUIY51jvW344frnX5m6VRGMnM0c2PfM
PIEwhzghewIAbH7UON11vE1wrvnj+n3WRqLzd/vUzKhEHa2b+yaBDOmjySkkseXwoHn1ACZH/X79
JittWa3F2q1rzoLULCkMI5y5MwNVCiIGZPq6tewWy0uc6WsrEpVpRKrSH60la6GIQzpZ8cQB0uBy
4zlWGrNao/IGa6mtwmsSvyyHsKdjhQiGLUPlypdQ97vtZNR2CgfeSQDDVzhI+mWPMyRoDcgW1z/D
Wn9RVh3Ib4GFfunsEy8B0elrW7t1SlfssBShG6PW2kMoWw9qoAZR96l1woHRSe9p4CFIbrGR3rYV
A7vSMdSNbJphhK91Yp3GHDSmQJZwfuOcrXyanboNx2oEZswcxo19zsorU/e1YkEZW3gGKG2sPQ3D
EPujc6tN/UYvX3ld6oZ2KUzTyBFadjK1lIdp5Wc3S+YZMb7UvC+ZWW0sBlZemrqvzQ3owElhwW/a
8qiuW30H3/CLP9lHkbaPTl5NGw+0dqPzg34aTjppZQAZ9NZpcC3gpt00HAssnsrqQ6/NvYYciY3B
ee1G5w/26UbZDLddroPKAaUKQpPLk6kja60sfslm/qZnWweha99fGR6dLHXBfWxRN85+efkc+Dgs
q0Dzud4hV8YTlWswjQAXLQYWtR1tErc0dhobNz7E2g9X+joDK3jQTHwI5uXfsmwgIR2ab9aUba1P
1m6g9HTAdXnal72eWKMflPNRAtRTuBvnk2sXVxdxvtU6BbGQrtIvAZHIzJmwmXC2RqmV1b5KL5jz
MS9w+twmaEHkDnmCPNE4zDN5A4KNMZPIon61Y5Ai70fZ5hsPtdLZVbBBATl2KU3ErFiVdpDOdLSH
Jg81t34zKdkSSq7d5NxfPvULC+ljPXdll6S02YEc3IKIOjyMvvxDhLuxaV5ptirXoPcEF/3Yt0kx
mM9OK29LSb82fatIA5JDtQXT+xmC3aJV6UFZ61D+bo0aa0s6FVowm0alN8aoJ1pOX6VV0ZueV+8C
1OMxGw+MnyvM1dGfhwOlX+K/w/qn1BjcrOhp1btLIpHSAsx82BXVod48A7xMqsT1la5uVqIE7gqD
u7Y06SkbjfwwWkP1OLuWfe8VY/dsSU5umWtS5Ha7ufsikSfzDVX86mGQerNhnV9Z5Kl+h8mfux7L
I54IsHcgVURaZxUi8CMsYJ5qchmZoLReHzf/+Rv+c/6CR1bGh/9xdiVNcvJK8BcRAQgkuEKv9Owz
9ti+ELbHRmxiF4hf/7K/0zy5aSL62vZIaKmSVFWZOZhD7RtitCLil4Ey3n0QbNQonXYrhAcRPW9y
ui3HdGd2eQDqmwDGVjo+XqePNs5xbzDB5uqHWGk+vaBQbsWdL9ieznyWxInLJ2CvoqlloIlsKLW/
UpZ7YVlKL8BZ4tTb6xOw4B/1ynQ3JbOJAG8Hbm3AYjzzwaPZYXLbFU+11Lx2ikvmtqo2BxW11NiN
vDj5RGxqehsnqKPzYhCzV06JDqBtxJAt6JqtIsn3kQ23nX06wUXXsc5uTMuKarA0b0wzy168HvHp
BlxrK4HJBReok1r0MQSxh0HgnpsbHLrV47Gf45Wa34XTSedn6KBeC6hOGSM42IAickj26TQ8sj5+
tpRzMHNxDyXDfdxar9c309K21e44tTEXA7RO5lMPuS97gBSB99iRetsgBH69h4XL2n96ep8OJVcU
hjVYuR+ZKNGdKJRC8iq06d909APHGnbXe1kah+YHR+ZWpkgnK0L1EVTM8o9mKB7l5D9Oimeb630s
eR5dcWMiIBosR7c9gSdlTMH8m41uAFJA8yfCTahS6XhToeCcl5EYR/7iCjEVgcjHcQdNdciR+wO+
r3LMt3KcR9Rbz7n4wdgAZh4/LrIQxInOvgUv9MmpqLl2KViYfx36IbyZc9/CI7/o3Y1Z1x/mjOwf
L+SHDVrAsPXo28r0nOf6gmPWQSCovjZKmeL5bf/ov007Gu2m47C3TiCB7H/RN+eVPiZP5l18sg+v
xT3/kv663vGSx9LOWEd5JiBw6Lc1n5ziKe3rsJvXIFsLxq7DRk0H73KY4nCKk/prTOynaS5X9uxS
09ot2gb5bD8TvADMonlsuvk16VHJc9ucaIekQToEtVNVn6xk5oDRNlhyI3+xTcVWzuEFi9NRoVlr
ci8zyjGC0sP4KNmcvKBiSm0my/C+xH66xli0sH//q2L85D+GgQm7tiewdbE6cuq2hN4GifwSh3+B
lGpQmOb++pwtrIdOuYFUfDl2PQR1/CSVD2CZn/eZjG+qf7YcXYUGhfjEoOeKVz6Uh8SL30RmR5LU
365//H94sQvWp5NutFOWGraczIj5UhzcoqQbUk7NLpGts6VIzT9U7qSwC6AwzzunONpxWewr0BYE
5gRVCacwsqiQAvy7pE/By9p6K47h8k4h+gkAv8BBVQnOSJEKcPKq0LbMR56xQ+6vUc5cXjpCNPdv
ibGsnRSlxEUXzwcUqNlRXvf95vrcLjiYf4ihksFCJLs3IzuR2N84YGS6y6o1tZTLH+/8QwBF0Tw1
pR1ZIFR9pAnxtxBQSVeu5kutn3//ZD9e1lujP6GYeOK+A1AMbx4YCn+fb5sazffm/eQ4jauqE0qh
XwY6fsdCHAw+rjS/YPy2tq6GVdtSAPoMhlHzlNU+uIqiKu52Q1IEtFjpZGl5NT9sJeBXAq82icbZ
N77z3gT9oEvlyeb5WkHD0jg0dwxGVtC9TmN3yuunnJEQ4detad0ldb2NXWt7fS0WOtGRuQlemqld
0CkaxLir+o9a5ZsMySMPhNNMyhUveXG2bOBy/n8/JYWfjtNZXqfqwbL1qMDw5Lq3vD3QtrbcxItH
UfYlSgpSdhiI+GXNxUNeqZWFvjhBaF5b6KzIS8TFpDqV05fMzoEA+yhGHCPpqwke+OuLsDQ92kr3
wkEMqWmhUJLSR9Ca/PSr5q5z3N83Nf9PDtKaqROXVYPrCLvDQ2rfoHw/mNzp43r7F72F7ei1pcQD
xYpMOVSBeP2QO+4XKzPerje9MDN6orGy2kIC01ieWjzYLfajB19+Y67My9J3n8+eT15OSkdWIKlQ
J3PoQfpPwyy+6UGMKTmP51PTbYuoijekM9h9aIBaOogW9yFF/dH1aVn68vPvn5pP0sGlrXRYFKuy
vIcOFgqtCTdW7pgXAzP4eM1aM6tuHXCKlydVWzRwlXEgCX9XqJe3/GrrgxsC8ZG1u/LSCmvmC8px
sxsTvzwB5hfmBQtn4LStcu3GuWC+VDPfsQOpNi0KaHIg3F+VZ5agOIgHK2w6YAypCq8vyNIoNAtu
HL+j+TDJU0pA7wQkYvXku66C9Dprfl7vYmFV9MxSXHWW67qwMkmbnUhBLJ0J+nMaU5B3+PlzL4r9
IKdb0li2o+eZynjsEQqDBGXhfCXyqVKvWfvl+jgWVkRPLVkTteuCAirWjObPriC/lA3GhiaR5zqm
u8FBovd6RwtromMdLNydh3nynUjw9plP5MtgtAB+kpUz7b/wyj+XZ8zRud9PRjgPlati6GKcwJDv
n2oz6wMwTMUHT4x1HjDhg+KpOQuiAzD5MCMjjwLBYWKvTFnmu296vRF4gtKX0XCcHXhN2r2jEPXY
VgBy9XsGCMBPnuJ9f2QgPgzSWGT3sceSLZJW2XbyO/bdb/vhrrPiYj9Cif1v7djtn75vje3gSnbM
DSJ/g0imRAE58e94XJhB2pns9fr0Lq2j5oNyN228qsghNVy4JzseX5o5+0lVHwIa+tpU3sp2ufgQ
wCxrzmhWee7HZ/UuVAB8nab4AOQRlJOzF6NyV4x3wZu6mgtqRpGAgM2eTqDUPcamcchRELCyCS/G
5vD5mv/xEvCMDPFUn6iv+KFJ+QNFjg28II9koIdyNt9i2UIMF3WW15dlab40TwQktms7SVGdJMpg
i7tWAfrbZ8EU/7ne/oJV6amwMXaUSOPePhFLdptMWc0X32/VUTauveJ8Foag5718z+VS5BM5IUWL
qoOvA/+wvCyMV7XzlsZw3tKfLFfIYk6TVFgnh/M4GD351E7qJQFAYmVHXWbaRjXaeWifekhylRNV
lO1JFOG0Sx/syAm7EGw9RgBlpaBVYbcx7gGX38VB9Jps4ofynW7Xul/Y0HpSzOFqsotC2BAQHtUX
cESnh4ISe61ibsHy9ZwYqLW9ru7yBhWiJOi/md63mTyiDnozflzfY0vfr9k8smtgiyJgIjKLeauK
6ZhV/vG2pjVbT+yWVNOQ2afOaV+BlH1pzLVShqVtq5l61qRWMRdousrMV+nBoqWQVZC5WRsAp9as
7K2l2dcMvG4UoOLepE5dAtqc2vb898ZMjR8jESR059T/C7Lc20hkHD1DlTk1OLZKUCtlkNLI0z/5
4OLu9/f6WixMmJ7W6WXJ7RSwpJNtZJAbA74hm4KCvpflymL/F4W7cETriZ0aJfoiNgg2UuiE3tfx
HhkKEIEHT6DA2EJp+WB/78vAeTV35cY4Gt+H9+q9/GW+TFnANuxYhGu1WgseR0//eMD0AaoMwhyw
vB0Ywiu4Fch7Iwce9PpcLpiMngPqqePPtknJqUn86sEb6BSO/uCsJMiWWj///smdpQqC6qVM8PnE
PyZV/8OQ/sttH67ZupJgIJ2NzDl52GlHJhz5Ri0V33gJ/CfI50rXHgAaP5VjFqHW+A8QwB8mW5NJ
WVpXzeZrakwAoWJdO7Pau7VAGUITmnItQ7XUvGbrjcMhmWMO4KqJ3R2zfiFIFtaozr5p6vXYdSOA
mLFjQk4qcz9akx5RCrK/3vTCh+uBa8jfVASe1j3Nwxjgoh/U0CZDBezKJWepee0Abx2QgKu8s0+9
AZ5ryrZeCUhXW5D6xu/Xzm/PRRApyxjYmkb7AK4bHpRN9kBU9v36/Cw4cT18C9pPqBmaFjtNzIWM
eQpWoNR8quyJB0Y1CaDBjZXL1ILp6tztEHPBkRS3LrSCCKSBWwWemyZ5uj6MpcY143W9zJzZlMvT
BGbZEaQM3E8215teeO7qUdx+aseGAuwKwEB/tAHJJ/V4ohy1/1Pz0ozx+4QCyOtdLZxD/wlRfPJu
0IFqfQuQlxNQsd5X5QMUPVHJwb8KCcSWDGJ7vZ8F9k1HZ98s2tKMOafs5MKuj3nTz3jMlXTrC5Id
UHZAj0lPh0OelfZ9BTDRhhFQCNsQfANp1EC+JBaCVNe/ZWED6nFfOuVzKTxQzklXsR1nsto5s8z3
jbLKH2oycwB607VowsIE67XpVcsFIO65czqjgz0P2MIaFP89QMCzueIRlsZz/v3TGs4FU63PMolY
Ht1wxoNMjXuPGWHm/WXZ79smTfMKObADcyrh7WsQdWTVN6P7NTtp2E5DAKjK/nonCzal594bw4mp
iEGxVtCBhoQWaUDjZiVYvrQF9Xz7xBvw6PUwK5PkPcQc5/65Knn5kvfSvs+ob6gA2hTJvVcQti9L
5u1SmuYQlO+a+8YoZgQiylyseMGloWruo/NacxhH1zk5srifpvktLuTKUi2cEHoKXjkuAt55a584
QRpbMtmcum4kWwhApitlN0tfr539RpzVWQcYKKA9Uh34fEZMTab7fH0bLA1AO/o9j+aN0WBDV6gg
NuLvbfm352tE9wsGqefhRZ9nfUxTeZJDsW2re6nMTdt++OT9+scvtX926p+sUQ5yrooKhsKbN27e
ZWO5Nx0o/rrNyumw1IFm7rY3CcMoDNwa2XAcGEfF3jy8zm26sd2+W/EpPr72wutB1z+vqQNSkdYH
+2SMcpS8ZFsWy6NrEBzPwCZJowsQdXcDu3R21+dtYdHN8++f5q2qYsttffToTYBCUBM4VoN9gLZv
5bK9NG3nrfypfWbRKmM1pg2ejISeIm1Yx96r7Y27lvRv1wex1Ilm1XFeZBW4f5xTlcg/RlVtzIlG
kMQ4EKVW8tNL82T//ziEbxPfIxgH6uqggdsEVQ6+fdddWfgFy9aJqYsxBSF/2YtTlnfvVgKNXQdX
2Ouzs+SBdV7WfizGwa3h9FTfPDLD+NkU47fJAYi8HOB3B9Dz59T6xiz/2BsgXfTLV6TiNwPgkyuf
cHl4RCfmt4qUEfBiYpfh9v/Nq6fm+wwOupU9fHn5sQ7a2uBCODlAwSD1rl6tAphDqKwf3B7cjKk/
rLj3pSFo9i+GoqqgC+SefM+6cyAbPLhrFeXnJv61eqITtaZtl3T+MFsnu/4qxge3t5GceEnN95qv
5Xsv322Jr5m5YMrNxAgKUonMhADUoiF0P2T+g5laj7xUj4ZaK7C7bClEJ2w1Z2GrGAjQU241MqgB
F98UIKCEVvKazMPSUmjmPtB+TLpcUizFr5J9Gd2VitmlfaTZeJvE4FNxcxMp1IIFamDzs8vzbDN7
bQbqwnINOLk0Q9oxzkDfms4Nvt/AU7WVOxe00En2dt3alzaTdopDim7oJgEyWzqkoWVVgZpl4MZN
YFWvINLbXu/lP7mIC3tWp77gWVfEaYKMLfgiyc4miXXfd8x/AYLbPTHcecptgbJs8MfLAZrqZtfZ
0FOHyFkyDe2NbkWnxChdGc9QXIHEZ1L+oD7/xRhbuWot7IV/KC9A6jCSMycwlOL2A7nP1UPGXpt+
DbW1sId13ou+HPO0mNB+LtOwcOvAVh/Xl2Zhd+mEF4NNPDPNC/tkgfAAM9+7u7noINfXl/WKw13Y
YzrnRQU1UgYaXxQ7lm3QAJCbVgRMB+oImfhpFQmztASamQMlbQ2Eee6pMpDIsJIADiXokc+w+Moi
XxaCx8RoFj819VRwB0693mAAEQ3LqPvCfiG3euy27pMKoZ22LV7TZ++7+erfW9Fwlx2K5+KH+AH2
C2NzfcWW9oLmD0qRDGXauvXJNcVbS+hBDTK83vTSZtC9AcAtPe1N+9Q0/uNs+q8GQAZ4T658+dIE
6pwXQzmYom88ECUmbQWaiFls+lbyl6Ho5tCxK+qEbQ8Nm9RoqqcMNaV3HR3TB88vpns3h5yQkef1
xrKHNuLQktsOqVf+wF+MRyPNitCs5yYwmg4ioL7nWSFxhv5H7lTjzpgzsXV9JXmAHLYbDrQrtmbf
jK83TZzOHlEWNtQaKtqeQO/zpy7AaQyc/YPZr1UCLWxunc1jnMxGyji2TlDu8O2tggZJPX3n040L
r9N31P3Uz3RE0tTiziN4tXa04AjzWCuv+oUtq1N3VEAxxW5m2Se/B7kG1B+bfVaZ/i3+xfL0pzT4
BKbWs1F4nLF5j2pk0I/7e/C5QjOoDhQlt9zp0Y1md3mHnTrPqAup6geDksChICZfq6W8OENoXLM8
T8wQy2znGlkGJ4Bc6rZrb4NWefpbOmdJZ9AsAyI0eZEdWEtwT5fTik+86DEsIBn//zKdiKqg0k6h
Eme8Z8O0cbIySNXvG6wKjWuXaBCptEbqo3bdKrMQAnt7VlShZfy5rfWzrX16a85q9qHFUszRHBeB
F9fhKF/bcY1/Z6F03dOfyqqDFHDqzaDsJzmS7ClV7s4okjosmYS6TN6fhyWmb8OkzBkFZfHwkYIf
OQBpvQK9I6/uBaMeiIesLMAdqNp2LvjLbxv6eRd+GnpDyrZrstGM5mT+UeTIanqNuTfi+Tb+Fc8k
/9/BCF7qAjxudlRANqCDRgmngaq9W96H2BfaOTz2tdMZg2VHbW7uR5P/Tgty65drVg61tmZC2MyO
XCD5hHgeyJ8iXQtrLVi5/rT2EgEGWolpgUAOKLFa99ESk7+yqBfPCIvpr+akt5lkLbci1ys+bEBo
A8rLD2WwQ+av0ZBfNnemv52ZbVhd16gZ4ZIRz4Q5MMYZeOw1AvWLN0UMQTP4rqyLPK4dE0Xr/R7w
GCi+VUEpKkhKgd64/nl99y9NlGb4YwdVL0+QKSLeLznnGxtK73PbhmW1lnVdQGUz/QEtPSdvu8x2
o6pCcDdOuh9IkiZ3BhtpEagWERvfNboNcnitu4WgA3+BdMW4vz6+i693zKJm3X05sM6HQmjkjGpX
8zIYRzg367Vx6DY3X2OyUr1weTczXVfMn5gNMcnCjhTqzSGuAELo1+sjWNpmmoHHwrCLzAfueLQr
uTU6+tPtpidmMLYyRUsdaFaeyLr2SFWZUeaRE4nHV+QFI8cu365//9I+1k5zWopRsHqeIkPwO8m9
Lpjd9GU2SRFYk/mnq/ub7iRMf1eLHlonnMNgvEwM2wrH2Zb7RkSLbIUZYWGi9DezGjJUurnGHEG/
zNxM4NjdOUnVwaV01cpaLGwj/e3Ms8rO5xiKwVS6EVhzvzr9VK2cFBcj5BbztHOogsyqBfryPnLB
ydyM/SHp4rAtqk2D8mR/fLSI9zgb/YoHXjA8/X2ItPUwdHjaRKkx1JsKeaigEs5TI6qIOOkvH4mq
DdicVsxvaWk0N+Zbduc1eTJGntcdIBKzAb35fe2v0RVfFijD3J37/XRJMKu6MrMmRiXSLPJwypGG
TfuGbF3G4nmTcchDBKgdnV5U06izExs2/iCNt9noyh0gHfGBGcR7m53M3PAZNX8h6ytk+J253Sci
pl+ZV1n3Vc+dY9W69C9tRH5IeWfdG2Wi7svW4MjIlEb/2GcF/UVjk32x0k79rCeQ84Ygtfe/oKxY
7is79X8nEOReuwP8l8r8J1yFoWseNPbKIkb9QxdZ47sF5UYw8+x6t996rRtN4i2m9d6Y5P2Q2GHd
GWFRih2ExkPF+Vb2a9zAC05E57l0oXsrzaSVkczIs4Lkcj1V9WFoiylIc/XDkRPfXXdXSztJc1dT
3/k2BCKhbV/IZMPGzAtbMpHA5f6Kn1qwcf3hD7rptDRRSQe1VS4eCFRQX6g7ey/Xv3+pde0RkvHM
EPPsN1E78O8sy49QNLhJkADCW+fV+WQFboI97Rv4cmtClKEwdkbz1zS8lZlf8E/6w9jLJXQnPdJE
qsF1bT4refVR53Qf2N1Prt/vslH+bRLn6/WJWthSepiiq0EyMlt2A9qCMkLs+iku0y+ObI+APO6t
GHIO1/tZWhDNfrIeWyiu4zYazPRQ+fPTXFR/bmta8+jWODWVTdw28ufhkA2eGfTwNSvfvWAIOlRP
lU4prYy0kZk3Pydu3Fdms6tAkXhj+9q1ox8bwkC23EcGVLSLIOnECI0VwwpU1drfrk/Q0hprxmyZ
uCU5dlJG5Vjk31rLYKFd2tMhRxn5aVJucnKpvVausTBhOnIPtZHQ1JnNIuIjazd51qrAgtb5zoIi
3cqhutSFZtzWGf4NXCM70vorN559BBmmJl6xv6XGNeuuig44F1k1uPvV5Z5XZrntsszbDIqtgYkX
TFznCx39DMRuBcsjSE/kHEoGFX2RQMMENY627WAVCcTw0k6EqK3rZYAAk/98fScsDe78+yfX5RQ0
jxlR7NgO9s9aFV/itsUlJFnx6UvNa0Y+ytSGNxkhau2W4HccE7U3fVyzuJ+todYW/IgO9DPcjuGp
VrlHYVr9NonpuO/GLluJXVHMw4VT/l9FhGbgA8lQRi28UBSPsQkpVq+GH145l5Y60MwdEn3gLStJ
HXUSEslQDyDjbwEK1g/XovHejr10f9NKu5rNm3bXD1YFnA50f74mjPxMyuy5jOObBPUspmNqJK9T
0wU6LeIIiihRBKnjBkSWgZzfrPjG4IIOqzGUPOc6MQoEyJ5thmzgmIkXN6V/r8/Sgmd0NGPPwMmU
ZbzDLLFqDEzhPRm+9WRZ9K6XqC/pbks0Wkxn9FTOYEmIG0LBsnaaPUqY3btyAHf09WEsGIWOsxzF
5NhO4VaRyjq6tRmzQscamxWjWGpdc7ftaMeJ38RF1PfJQ07HN4etQV0XzEEHVvoprXqQt5WRKcib
NWTkLrGMJCTS+dkx9za+XKajKlVfWQ3zMxkN4GsP4i7+kfD8W514KxN0nogLXkNHVXaS1W4CbZio
69Pxh6dqf1+rOf3djE5+X8UjeaDCapOzzidfOdKXwknuebE+efJmFo43DKiy7XOFaHDssrBPpg8H
jIWGh3y67NzDNENYxvV+90R8vW2jaVetQdqQ//JxW4Ta12OV5m8trVY849Ik2v8/IEuVjVGZrIkq
0uVhmQI1T93kfu7U12Jm36FSe1dm7UqhxoLd6xDHcnKSEURpsPuab7POBQEOpM5SZ1uoF+D31W2X
Ox1SNyCCn/Xg8okUYj/7rFQOuHVTa0fSIlmplV84cnXcnGhl1c3gJom403obQ5ofLbEgflvc6ui1
jUbHOAdmDi4SEg4yqAbjq2QlCq9HhnJiGkydt7ImSyPR9lZdFF4hcrwQOuu5oaA7/F4Wb9e37X9V
2xcsVKePzA0U5BjQB4481P3cF6qEdgNVku4UH4e/kjTVprdF/yLymnyLZ6regYCj28mReTSgovgA
6hq546bvbFNq5CHjngoSZuTQwi3Jx/WvXLAAnVwyFrNAtXyMEKcPkRRCH4bEgPZPf1eYcViP9J4r
4ybFahzf2vXAoWpiFYhJIMhC9yWELV3oQw/tTZrbFtMxeNKBdlvrqPhYyT4PehFXwTzPD/HIf80z
/319vhY2jI7Fo5UtJmQevCOV6QFK7igPDGnhb663vnA06Ti8IXNMs25cAxfN8pfdC+8wVX37mMY0
/xHPFVvpZmkQ5+4/+fGhtvDgnoGY96X/4KJAOAR7y6kzWr7yWFoax7njTx3ESYxTx7fj4+g2APPO
8mEWeF4Wlv9s8GEtPrY0DOf/ezHHFhLAtYiPhvNi0XuzfuvXyHKWBqD5hYkojyduZhxjsMZVZREg
KVt3X0QrVrz0ZRU27Fbt6KHCNUw1zPHRjFvkxEdC7uyUJ6HNkPYLQC9nbpLRyX4P4DPciaLkW+V1
+bHhRvMMhkR3m6YzxEENp155Ry0NWXsl5KUFIiUbQwbPYDhCaZz3vyC5GhhrqJCl5dLMP83tiihQ
3hyH4n32nu34flU/4HKxsMV0iN7kGDPv0io+lnlBvED0vvEMlVoXgP7Rq5+6CrIo3KHsvRLeWAWt
laPUcDY3Qw5YcMls+gqmrTUWp6V7ko7qa7qUxPYwGPBEqEPAYTwEuPDf+7448hEZ185z7tUkzAC8
9Kihm5s1/t6FK4bOU4ekLoRSQXRx7H3rgakPx6CBSACfH1Elf+P7RWds6+rcTJ2m4RHN53dpjezO
z/J8D7Xzh2KWqNli84qRnA35nxPUtvVExgymQ97W2XyyOqMKU9b9Bfrs/bqrXWpb2+6q8OJeKgnm
IdIlgSLWL99aK8O8uNPx3dpOb/PG5QTH0UnmxneQNPzCif9eqnSljOmy77BtPYw9MzW2vejA4i4y
K+KAcjwURMhfojf7BxeI+jvoBfsbJ8ncOx+AajC7dH5o54O6S1A3v0myhm9pUq/BnhfGq5eFeSgF
N3Dnn04oWNhCdXrLZ3vTzM7++lJd9EwY7nm3fz5NmngyK9PxInd+5xB9dVsKDugsoGl5i+9DD+ee
P/UwUIY+7Do7KVEfi955S128CCmlT5WZ3qQVgU7Os/epE+iCT9WUJ/PJtOGBxD0Ak7s2vW8goO17
f65P1dJKaEdiKmqD+k5GTkhrPKi2OJlx8csia4wjF2+LGIJ2LHaFO7Zem6oTcuDFE7VH3w5yNyYB
FXO/ycAU+7WNhfueFiO88PUhXQxcok/toJSMz6WcZQqchHuHIH6+MaCI2I+gQXq2kTfIfBQjSmAB
V/pb2m2aY0COTyREwXjh5jYogApE/eomNLR8vr1tRJp7GFkzW8BhZ6cqHVEwZKT19C2d2w6QdaOv
IeqVs3vZCXUyXNH8sl3VrziOBZ+nh8kTZqKWPo7B0UeyiE5WlEzd2/UxLWw8ndsumwsic7+bT3Ty
D3LqjyQeNrZFVt5pC4ui89vFjRODF8pjETjiwrzeK5OHlvct6W6pL7BtPTqezG1tGoiTRjbznhpO
tqTxNhB3OVyfnctSAmj/PG2fbB+q1W2G+kSBmZ8ek5w/pMkAUZL6kediV9nGWzLYbTB55TEmswoH
o/neDv3K5F28FaBzzSmINGntjuXzKUbp6FPu9KgTt4WLVDIqyiYbC9aJvF3ZCJevYuhN8xEOAChW
ppQXZYVF9l4y9sc+81HWh/R04FvCu++LrtuYaiQ76DWSjZm25W6K5RjOqYDIEIlBBLMy72eTunCD
0GPrttdXAokzdSpcXAgHyFECWv6tgiRZKIQYA5/W8Z42drsdytzeZMnkriz5gqvUCfViFcfQ7TPU
CTzpHpLY2fSVmH4gszGS3a8EpQzXh7hkGZozSYyql4MAcV8rGWq6UlSVk2JKAgrxemS7n2/qRQ/2
QkMLGPh+gsRK84xwjxizgGQJdB++39b+eRY/2Qf1/Jy0ae1FE02D2MA8JYjsT6B8MP5e72HB9+lR
X+4iLJZwiGeliXrEJfngDf2KP19Yaj3U23ejIdjAxhPwK/N3KqsUggK9uTG8FpRPRid+2sKQEcVF
fy3It7Dq/0R/jcyuIJXuRa3ZhJn66nd/604FxVyvWM6Cz9BDvVYMJTwwdTNkVJ0OmIhzYsJqw5iA
nNlgeRj78bS7vjJL06c5DLdpetvxZlBP+u/5PD3SVm1mZwqZnYRNMoVlZ22u92Sfm7zgDnQGOxOu
yS4bbGMTr5WNHKYpTDM1hTwey53HW753TFrsM9tInqXgAm9EJ71LGg85IJkNB9SdFt+mxC5C1Y1D
KM15AO8WBFBMSsVdO6b+tpCG3EvTKMOzOsKWCz68X//6pR2sXUy6ypmELbGDRylfQcsJFgB+G+8S
aor+3/7GNFUem/AaKt1hCkru7hAyPpqZYCv76T+Pe2Hq9dxdVw8oaslLdfIB5PxemKiSIgAEPOeQ
kwlZnYCmkwr66DpZt2mzOt4kM3ucUXkUsmmeYEuu3KJyzdqjvN8N6YCopJzsBnThbr6xhjR5JG1f
/5RljH+ANvfWTVsSxp6d/qio5xxnmre7zKXjya8qEXa2YWzK1u6DTOZJGM+mFwDsDTSVKNwQaGwU
ije5t026tnse/WTYsrSuATPnLCA5ESF4NOywG2a+x//wvxCDQwTY7OmhTTmUS1y3F1uHO13AUXEE
LXLUBAU2ICIzLvvVk0Pa56JUv2NqjT9EbE4fNbOsMeAxwmQWMYftKHIamk7XTisrsGBmOtd/yYnL
Z6i7ndJqjMxKVYcexdnbpk4ecIjLcJ6NexRtrD3aFi6EehZVlC23FYOkptuNgaB9UEPqxkvX/NOC
MehJVJkrqGgaVXtySCEz6Him6q7hZf56k63pSRSHYJMxxGoiK08ewFD6zgUUj25rW7sLMi9vc8kT
Gzmzpt91hPahCZDGymVvgVIRnIr/b8om4xY4+j0ohcR3UF3YMFT4cGS3IHoYpg4LOwgJZ2NzHAaI
zINtE/EnoBd6bNGMb3An2pWQl1DK3OE4PnAIeCnfeUiMfJ/P4+NkgdduFZ6xtIia50/d2vKoGhnq
k8ElpOh8NJqbiOdtW8++1J2fDsiCqlPv8iC1ZNjRv0OxRu24cP7qaZM+drKs5pxFtST/4+y6duPW
tegXCaAoUZReVaa623HJC+HEiUQViuqUvv6uyVOObsYD+OUAx0DEYd/cexV5bWo1gbO61FtVseBB
MFXHn6+Vc7todS5nYhghctPyAzePPV6F4iW1vhZyrcsllvIh75l2uOEX6C5OP7LUAXC2jKAQ8LUf
v66VoJYx+JYh2ESNf8378jkX1hauYRcq4GdWz7pY0vdeqznDM7lz2k0jnHdTyo8vDftahhCWml6g
O28+TuJuKG8C91Wq188/fSadsRYgLF3k+209D0d4FcWTRRJdlTFzdmBnbXK4U8xYrrP98HljZ5bP
H0z1X2F1MY7MVRUe/B5BZbtX4Sjb0L/k2gt53n/HU2v3ERzBENn0W9g5BFmLXshlaxai5ljAcPdX
23nWIyC3nRdXlKYqIpZpYpA12n0JJ6bvgbtkR0fuF7PQbcXK70sV0OsOcO1twGC2gNsb3kBSddQO
rZJwA5oPk3YiHRBFYVHRFTpMG6e+8WrLXNWCpNuJav8tIAONIe5ZPBWeTDde0KUb2VANFGuRJn4w
+ree19gibFwJ0SM8/fFbGMxo6jI1T8Ky9Cll9rZAi+UZ6qq47FtfQJN+HKfld6MCeWVaSW4EMPSR
66d9NA+khCK3qzdIhPphR02xw0uy3hZQGHhra0dHkvhZLAYr33l9rneIHn7aVedveF/QrUOXbmcI
/SgWt0aVrKuBaKqL/aCs7wN3zf1Yc7OBW6P9uFDrRYyNm+BEVr9rJRAjt1adOMgu3jq1xP9X81Id
xVyL0BswiF2KGHpGGffdKUugNngxJ7Kt27hCPSIEPp4AvJPNcUV0lQw98aNyyabHoaTfoawV7GfK
u2s3g74fsTzIf6pB7VvIp0bl3CNyk/CcmVG8jmxdfWSshA+ZPfRhOgKiBX+kIukcVGMXsgAxAn+u
KlGMqkPZcDgKUtUhjRuMHaQaK7Blb7O5LmnIOogv6C4PNlXuOKE9ueBnV5MbuaZ8dws4ODusc8ew
nEqXgsKIelmp3XaX1c38kqcuT5zRYXvPGSwwtmizsfrJscCBAOl3ITigXbdCmOUjOrstrF6GbtuI
27E09mZqYUW86BJu8Onw2vMJ/qtSq2dL1PamnoruoemnaasbPmkA6Urzo5hc04UMPJ4QnNkhQYxX
JMKUy/fcmn47pVffsTadYkwNSK9y8p3E44hlpT/7CDtbk4yzWDawYgR5yWcd4PuW4XdpM+Q3RI/6
sVHM7TbMg0GLPWXsB0iHBgd2Iaqjttj4VsnK2UCuCMEjpO93dd6+loYHQJnU4s6dbKq2i5PBTMTS
c5zq04CbHqtkLLurKbflxgLZPvKJ6CJUDfxvo4Tz9ijw3D8pnLXFzbTk/V0GLsLblILiXrAJqm7A
cnYRBxBhp2vpJ9Dfe/dY86anQUV5VYtI9SXMRidod8jCtbeln01+ZInOTWraZYg2BhfBSZAH9lOP
9aPCzBj+ICUy/REFOHmK7WV8yBvWbry0auMBGzTW/FEPtrUNWpEjYEBh9t5Pa74hZa1xu8inShMw
Avs81UWiIP1+wJKFZi7EHaM0a/ldUU8vC/UWL/azLr1dKs0gLGDh2WwtHumxl4TDrtygyeKuc6ss
dgvIHERfOo3XRcoeKT63RmLx0PCBhnXaoWpDvyFjc0mP6VyIT/8b+i2ZGkaVt8gFWZ4d58Z/za0Z
ToCePAC5fKRduivIcCGZfCZDsDbsG9tlIJSN/iEtpqgev3tFGqvgcYS1oh4u1UzOXDDrSuoEtEgz
NJ199OvhvVDZVvmUAvr5JQtZiurCf0cMdAc6uNJiByet51CxCUamtB9vc2ZfoqafCVPW5dLKzF6T
LlN+zArNf/YiXaow6Ocv+WehB6eR++uKl8T2GyNhpN64BU1EBY+EXnKJlI3z1SZOPfuriUF52vHg
AnkYFh42vIX6zw8PrmZf2xWrRwBURH1TVsw9lEj9ZeJNZkOo3Qs5k3PrZ70jNETDqF+Ig8s77w5Z
DvBbpJXBPT3I2IXM4pmNsJZFdVSK9B5B7oSyBdKreesfurkw4ZxDmaGr3Bn3cE2+Ar3DdK8eBEHQ
E3cAHAww/nanbGOQUu9+amaePp+NM51Z650iOugFiHMzbDJTvvGIX8LsOs0f67JaDpWeip2PBOru
88b+TXBDZ1bbz6fwaikRGh0gH2hFEHmjNywtnNgBWC5ecv7eDG57xVrWxyr1RNQVQkBh2KWxsITc
1oKKXeECSLd4hlxYj2dEouhahbXznKysOiaPjPti6w+UIlQCwcfyFZa+tGUQ5pC++xYsbXZlnG7c
YkEF8di204Ww/cw5vnYhnk2wAIE+iMMSvAf9IwiW9xTKPYGHEKBM71Xnhp9PwLmGTs/bv3Y2TUu3
ag0uapAAwHAfFJKiHXmfJx33S7qFVfy3qu/EhdbObMa1YmuN60kYx8H9ZxHIIDNc4VaQpiHJ7C/Z
/VH6BzHxV4eQQYSfjJ8HB4vb8dCVe9/IC5Ny5sn/p97116fh95hnosZYpTnM2Sx67VrzleDqJbez
C1XIc5uP/nc6MNw1mM0cpxWj+kBr/ShQOYyw30WSkump/qKTGl2LyOQGQmGLccSB9sCdpfbO6fyY
seUCnuJ0M/wj2buWkcHbREqvBWIjgEEqvCTuvfaLlaK1jAzy6V0TjHZw8EFThH56CA3KyCM3aX4h
gXbmt6+lZFxAskwDhZmD1kBOz/KDd8q+sAPOrKG1Uqocld00p3GRDo+IEYdZz+9pNt/0inoXzq8z
u2wt+FLBuQjkLYcfxgZPrlKD8EH66qUj+kLgdyaDQU4D99dGQJ6os8dW+gc/W56aCUpY9aRvhkxu
0nS8SUc5RbOaHwta/Pz8lDpXPV/LuAyUNXa3oEXj2GIjg3FTlTj9U/ZanB5/XjA+deVwnfvTLQAq
+7Iwd5mAms7nzZ8b0PWuHKAF3ziZd9C9x0IFg/tNmTt4K8Ci68Kcndn4ayHV4GRLkSrQKGxbXTnG
f6gW/7sFg6ou8L9Xtr70QDi3/lbRQ+fYNdLlJS6WDgnfyfRPvGAohjVwlWNfUk+h9loAxrf4TOY6
gNVvX4rQcuf2A8lYHmvbkc+w5xqvPQAPXj+fHJvw04///8PGXovB5A3hdjVM6bFZoIsXDkGt5q32
PIdF4F9nA1CY1fhSDUMVhDBKhBkML4R6deapvwObYLxOld0fMcX5Qw0s3bau+nmPWI48LwMjvyXm
4EkHunyu06aAgDISNbDltLPg2WLF7G/7gRT30IjvImPbxU3N3Qpiu2n9Zijvh0To2t0iV6WuB/Fk
ue+M1tBEVslYB7E036vKjVK9HGDiu7e7KXEcPO59CiLgt55bsHmpYzX+MmmD9X6A/n7kFHh9z2nY
tc61r9EcjSyIqygUmZTfhmnwM3CcuBheeYuymZFQq3KTxbfjmvbPusnnLRTmH1Nd/yxUDo2vH2Pu
Ila9FflejG90QfTNMUR5cWT+74JVO1Ky2HOQSGrsJJvSkNGfQLAlEJJOZqjkhTLn29lv94FJEepS
uYSD52zy3r+l0xtxrONI7Wjh2b5Ng4Rn7bfOmbccAZRHnT3kFQ48V0dhTSESlU/AZzz6/EUVJOTQ
azCveamvLZ5tZOVv+ixFRyf9iMLaBn7YkJWuq81YgGwvIpa/QaDvAJn+MhzK5edSO/d8maLeTLtS
swOX5V3Q0IfeHfKNXPpELWYzjM+wNIitAWLCEmmVZgRyguRbV70TZKJKSCbboC9y66am900HU038
tdcs8vMlqc114b6npgoJrUJH7ww90gKIuOygSitZnJt2RtLT3A1VHrbeGwmasJi9k2wCapdIJ90A
dZ/5W9MEEL7i+wXGc8XgRuVpiIoNX7J4Kh5rw2MY54WztVw1vNm1I03yKo1d1DRqT2w0SqSjP0TZ
JLfSW0IDFH87qG3BpZW086F1fkuHZKF4bvS7zq+0SaM+g6DXUdW3tLjhpX09/xggCfNiJlSyYX53
g9yPe6DX9k47zzPeNfjJIfjUsMRwgbv6sKf8t93Ctn15qskWDwbIitUxBL/D8oDsKEwRMplYTUKc
F1h6UhaJ51besDzRYtfcZmpr6ysTHEYr0k+e2lUPMj+2OkY1G59H92wa8r3b3Jg85lmkrcceYGNo
9UG7uo+WRytLjLqf3R6SSaHgUd3cKBo1033dhrqLoUOTDE0eClLuF6Q4u2f+wgNrh40iFVx7odXv
boH0eeZDmLrZDffa2H4d8N+M3WZ3st75wTOY6vOBuXE+sLBlUem+zL+t1LySznzvGVZGmUu8RMze
kekYchvrsToo614WbTSfFKMUdCt67MgNT73QVs8E4j7Ltbi1vSZclJ1AWj7BM2KLbKZ66wAvRB7V
/onEmCFs51Q8drw6amqeYBN1y6Foworvq/qByzDQpzdsPAcJjhN3wDCFxL9R5G4w+yZ9JOpqcTcB
11FJn4RzQ0EgmR55tRvq296XSaUjqwq78qZv4rpD7LQtq1dTXtV5g+fN/QKzDUNBnw5z6xbrKTNR
EITI685yS6zNsnODKBvDBmnrHMs56R8G5Kzrq2CKy4OyNznZ5M0AYZIfsEW20cmP/KRTymDsVuzI
e7bsWjtR76YGDDkCktd9b38LHIltDOkmjv3i3wT8A7+tMJsZNlTWXT8ciPeaWjcDSXzvHi4SVR+N
z5mfqPGqHa56ADjSDdRC/G5veS9etrFlHo7ug0ci4V4vo4+a5XU77OplP2UtnuN36ZKM+kCqmKGe
D3Y0aH8hAyykahIYVYBmpp4cHdqomMClHmcxxF1gVSlvTBnlThr6/dVJ+2X0ksVCDp3GhZXwasJc
Jc4QSUuH2fyi8++Ndy8g5Se4PvAC5zQS+8wrbjWhe4jV7TIQ1onuIiWwvWEjW/2y2qdag4bqhr14
KAEbW+gvUl1nwwcxdmgyiajDiYJKht2Y3VqAcZb8RU/lthix83PoZv6aagKrvjYe6ZtxdgrlpIq+
OKJPpsIJScvCPJ2jtupjf7pjy4w0+Le+ppG9vJWyiX19rQD4Ke1v3H/uIQI5qgaljYepr2LhPrfq
WTb7nmxTBhvgxkSsvmkByW5GcUTUiV+G5NZ867Yg6oGbjQJjWBoMvyrCMp/DwPpRppAv+eAZJJhl
RLo+0nwHBlwIAZ4obUnM5NOAVHhv+bsaAsMCP9y1rgTD2iPAKKDikE1J2/axNzzw8aoiRVIMHUJQ
GQsSoTgQZdBrrs2tImU8YxcG1rvXin0hso1QW6fHMq02jV1HXgoGWv5Qwsm7LncQeIx1kCYdPIxY
pmCAkYzeDCHoLnQNubb7E2vEeXByaKr2dybDA1a6JMpyHXlzCXuArULCRLL0sHiY5mVuQwLWdRc8
uqi/zbSOXCgxw9Olbcix7Oi2T8f73vOixoDAPhVXfJyua1x7tCJxwLqoZ8HWrRonbHO6A3YjBFvh
0cu6KeJ5+lCKOba633yugVwcY4UKZTFgL8+Rg/J87yCJ3vlbb3ATxD0YkixsyetCmv2MJVy6dVST
7yjOYtH/lv5rVqZbwuBANT444z0LfuTaCiE+gWLwlAzWt37yw2xMk97O8Q8LHLo86fg9wdWUkitB
qiunVkenAv3XQ10ASfTfkHaBUsIQDt1zqfaMsLj1x+fFWPfCFTB71LelugraHCyntw7Sem11lyNO
QvQABlRk1FVtQyLLjoX/zAMOhdPZjQo7cf15CxvesA8cEi6G7t0cwZUf0fEtzVETytv2Ie9niIbr
IQpcwLd7Tt0Iy+mq5CJZumErAPREXumeU8xy615DJa2Ga4W+D8o3ksk4sx0oXf5mFrw7U1xGSkdp
cS3FM2EUjqo3lrxjoghpceegfd12t0gYhcLzI0hLbkawiQs93lBRvrVedo+xjqfxJYA4zNJifzUT
GBIQkVj64zz2H0WnX4e+jVEFQBkKCCUabFKgK1tiEk5+1Sr9VpBiZ7ifVCcs+tj/7qtXmTE7Cox1
I4wXjdBk1zC6p45AP9VNr9U16oI/nHHeF8qB+YbkyViZa0uMsZV3D6zrNhX4ZX4GGzw5bhUO6ryr
b4ty2ll9ufEcve/tqghla+2nk7AUVzvCcI4Ncjc2OH8zp7o7SSJHENT8ifqTk5T+8ha4Lmqcyvud
MkgxLiBuA1OHuYPdo9poj/8kVZ9tDbHYBhVbN8R9SkJ/mYebxbWR4EM8XDxy0/wQAc4LKHVJrB6E
W8xAI3n5kROEAKWIOKo1UHwJLQtEA4SZUQ6kShSkcwaOU75NabcbUnc7pe0jfOeAVESQgHdB1s33
+WIhlB1v3AV6fqOPsKywhQlte7yDj8+HF7TY7UKnsVQyBhDMRmguAhiSk30JxbYFR2tdmiHJBdyX
uVVZSdHgFitaFDOH1oPAs+l/u7hsCneGG03W7rRCoZfVMpxKe45BAccXiPXLTNDsIsUM8R3JRERS
OA9k6EtMauYmVdc5cVdYz8RWeN4OSP8JZ0hcL8DWK8mmb4P7wNXfimm54rX3miHiXFqex5OadkOR
/yTZAlMi9uj59ZPfj0cYMEPnBS/iuYeqzCkjHro5LnFVQhK2dsaHQNswhwvEuIUvt3ONPfNcIwOc
6KYyh9p2fmUpCp5tlnXf4Nk+xDB2GaCCjbA39UrxCudLGoKpQVCXHHlYmPGnY6c3xpyoVcWEUKhF
3ZEZAo7DmHVxUKKXfl7hXZAPBU7h7mgqe5+7CHNmDnM3mHdeNVV6i+zwznE83GFVc8zm0d3MGPA4
5eY9mEmEt9SH8JcEvNmoaZa4D8qjUd1NVQwxz70tm3jkZD6ghhVsdRq8riNUkzYSJqMVPEf3UK4O
c97czzj4Rio2AytREzU7M5TWLq2MFXPo8bjpGESLXdLHxmsfoEpxXXvZL9AxN43WyVLjSvBaQIt0
r3FxLfnBORntUJcgfzSdwiOhYWImm6hbtI5li8W4NLmG17AHQQ4kM+xiwMvUD5DQ77dzi37x+Wc2
ZNsy6++6pX12XD8EsCKUzgj6A1EPTis2dBC/IV+wk4WPsLqbh11gjdkVXE8zFFJmVu5aVkBDCCCf
vbtU/IVhU+9aq/OvWtPqbUNTf9+3VXrMjcbLsfeqLEXBnLf3MI3phmSAC8bRKn33oP0AP4bV2Vvm
BOlTMRHnW+NbCF9QE0/tEJhMb9OXrqvCNi3KiLkZBAcs5V27AgnksG4qnOQqs34YE+ifljXX13C+
AVkNyvgxLCcHhALlGGcWm97nvlOJYJJG3M5R7wad8hrwDbJryg5i4y0rb3HbL3d+UM3bFtXkGzqk
9U0T+PyxHLv0wRRGVO/QKNA5nm0G5exae/Tl84TDv9ODtr8qVxnwchzP1eSY0aW/6gOZXzsZsKSf
f/3fuTV7zXhkltu7ue9jrUO4auSvIv8xIfJwB5yWFLfDZMdQBrvQ2L8TW1D7/m8ib6nSPsCVBV5I
78Ag90YjXTNeFBn+U4H8R17GXyWbqqWveoN6/NHdiq3cmcf60N9OeFTmMWo9ERCnEd3MV94GC/XQ
3JKd2g47L/GSz4fyTO/WJEkGu3XOEYIdg+x9dN77Rob+JZDlv/N1UGb878iNplQoiwzNUQUNHowy
cuwckuBGPDQjAb4Dl97nnTiz2vjpB/yVa2WUuDUo9OTIcpKY1LtjFx2ez/VhVftRRSPknLLgkDE8
g9IfPR4+XPUxKIqha1VfnIXT7PzVATL4laV9oAS4tdziZszDRfd32tPfPx+gc7N8Gri/vi9EBxBa
wJej9j8sH/6CnQap55Lw17mvrzZ74XSaVMAYHg2uggo3CWQlzLeaiwt1kjPfXwtNs7FENhY4laO1
NMe5eUjt5tg3X6om2WuDptSG425vNf0xDfxbnZb7Almj0VS3eHHclR1//HwG/lQl/7HP1yLTojL9
DFmP8lihnLgreOn8UPXoglkGjx1uJsilUgZPuLRZoBEzAt+30xC8m8LSavlTSXTwnsoaruslwCtw
SjB54EQUYYOKxtmHktvnv/PftU5oBPx3pViNnh0fZlhHKW60G2xGYAg5fwqCOe4RYavhwpye21er
U7WpRlV5+PHHpfwuUmeviuu5wZE335u23H/elz/l/n+M+Z9c+F/Lfobv6ujbhX+ABuzTCLmBsGgz
dm03qfMrsEjxAteU9hbCLgHAiUGTDDmQpqCEBdFUUnMgS082jVsPd4QX3EZOG2kZQCy9e8jiIibC
M+LFcqBD9/nPPXOKBatNmpnKL0ntd8eCdSO4G6eskl3sPv/4mStzLf99kiLy09l0x3SaAeFpkIgo
2itK9KONOrBGohsHgkBtisWfN3hu064WEp5Vg5bDgt6ULbJMDvryvZ8uye2e+/pq+cwgiZUea4eD
4EHSiLQBpodvG/BrL0zGv2tAdrC6lnNfwQOibzrwQGAMrRBOIc+ocu8b91T9m8OmePulcVqLghuL
pxaXmT4qw6BAbVuP0nIOdVNuvvb91SWMBY+ItcT51hqzrec+EuSl4NWFYTqzZtdy4D31CFRY6xpY
OoYkJR/fuqH4EogHHIf/HkW8XThoYQhNsrl/5CK9anS2Qa3qwgl0ZobXitntHMCelgT2oSvmIfJh
2obiSHDXwUttpBdpLOdaWW1q6XcVNvVUH1HtO0IvZt/N/gdl5t2u2MPnM3ymiTVfnfu8rVQ3wUqi
7Z6CxSQWnTdw8brqgQj/WhOrRTTnjhQNwSKyLJMo27oq3OExZ9Z3ajXvX2tiFcMVueuRuguWYzO0
kS/bCUUKettwvgPQ+hIN+A+04h83wprBLkwBySDTw91sGl5S7qHCw7v3uZY/CmANmrx/sgt1a/fp
NiPEvbCQz9ypa1q7z0rXFg1o83XO3nNASxXKZJWGqH3vVFcof/6otHchnDmzIdcs9ob4oLHrrseR
pb4Rfir39l8r8dtrznphQ7pUyHzAt5Hicef0tc/YEXLklzhf5waK/nfHD2lAAMdt6aEh1011l3n2
vuBJD8cbINfjUZvo87V2bpBWt0e+aNEDCHpKJrFrV7mHWVgfn3/6TFyzVhMtco1ktAbMcckbuh9n
S+1JnYoXD7pLm46rJQGpll4IKs9c6mu+uU/LJRdpTUDW9MljJzplnQgG3hhJZk/7lvjzI6rdsGtr
zLQUIbL27YUhpKc5+cdOYqsjoecMruJIPB6QmL9fJM9fqyHniYRUQ2TZlY4pb2YwNGwtdxxS0wc1
zuVmyE9iU2aRicNms+1xpPvh4JTO0YXqeBc6KXLz2dL0+8IE/hGWBvU7tPbcK2rDCOvzKTpzXq45
7vUiWuUqnAGTfKkAUqA+A+VyQN7u0jo+18Lp73/FnbboFSJ9bzky2iCn5UuQYd1HnD2Ib/1L4eK5
Rk6h0V+NMCNKC0bq5CBdYcdNmSOrxES/WdiA6o5N7Asnyrl2VjdYqp0KBsywnyrsNAbzYh/kcic7
iF8z5+7zGTkDXbKZ89++KLxf+m4c7IOqxgeIUTzR3iSzZ1u7wfD8wZEj0oK17jflOA6bQDr0zlm4
H9dgal04pM9ElGvSu1X0yCkPqQ0fHvHBATBiurGQrCSbz/t45mBY65pOyNnVVpryg93bkWqfPHzd
ATVKugWqp90Xe7EKW0ukWvG+zwjshsFgYTsKvjXxLmD+zgyRezqG/lpxy8ILPQAGeZBFVceBrPqE
6bZIuOVfAtGfWWxrPrRLBstjBRjFmkIoufzo+hl8uNvukoHqmZN/TYh2REZHpNaXA6vEeKAjpKWt
gF769WfurzUfmoIAX9kmgD85dTcd8ACCvhTug4OkGjTa8AJKL5y+52ZitffLLu9sp8A7wW4mwGBq
BjvNYPb2QwaO5Ofr9VwTq21fpzMIoxkzh1K/iUVHvgUgUXrJ6uffhntAIK92vKBTCSyWDfUmmVbe
qUqkXiT1l/fKYQGJO+U3P+opMHPYDMYF5MXJQUZbUNWCZr3D+G1dcPqrwJcTwMvsF3/oQHCXCxEX
eLPn+r+KRdrWYUbryj2kqE+i9lW+oIyyNWZOvja+qxhESSjqTo2aD4XrvNAe0oNEQu2M28+ff//c
TlqdBLhiB4uQMT8qfatyup2x+BBaJ75IL/TgzGpfU6NRFO58Lj15VLQ5kmbe4C0rQjMCG7E0VTi7
OchlznKhtX8LBVN7zZNe+kEIDTD7YZry/TTxRDVsy9g7NgJIllfKqW5LHzfsyKNiAb4JxXdDnzOz
d1sw5KYmbJzvFqEXDtozw7umVQO24VPgh80ht8cO8sOy3zWImJP0VFEvfDf72jJcc6wXSnIrm+3l
kPdyC2PJkA7gZFrWhYPkzK30fzxrCfhj7rnOgY2PlvfLYz7k1b4Xix1Cde1CvHVmJ63p1SUiYl1O
qDlOeW9UVBepggg6dafIMrV/YXmc6cgfnYe/7iZiNdJTwCoeiuqlaoB3+sUXC6fuR3DRD+ZcE6sj
CyXo3LUHWDk3wWMqZSgrK2w7MKXI1VjyC/0490L9E2//1RHtDUNJOseFhlQalQN+PaQwBsTMfNMS
AIXE6By0Peq4UcPVyNmFXOmZ9bymZ/W88WD6mwm4SrU89inArXUTmMSHejCo5Lzafn4snRnENRfe
LlwLTO/ZHGR27SziVtkAjbXQ0hnDk0rM542cW3Grs5uSVE9qdKcDLORPbnt03grbjEkJuvCFqPhc
E6vje14I5GCWFGpWfJieyqyxBqDjJEBKONmHr03KWoymT9PJ1rTujq7gVpLX8tXAHSicFuBtMuvC
YJ2ZkTXftinmws+8xoCG7LhHUoHVDeZ1t7M6QePFAMHLAE6/kHQ719jq1ahbMLR0jmMTKYTNxIAH
BD+l7u/rKk866/Xz6T/XyOnvf20hVZZDZhstISF677NHSzcAPJWQ+G3CtB8vbNQzkeSasKqnpuhE
o+SxFhLC1PzJd/WFaT/36dOa++v3L14OpSmGAsQi7CvplAfQ/S+8tM7c2Wti5CiKrCmG3j2MnI6P
mHdyjUNthiqU48aNk7aIrhRBLOJ4F/J6p8fBP/IEa6pk35do0OfOoWOGLlGgmL+DC7CKC9C8t9AP
cRI5lu6h7bnzEy5LX5OXBndrtdQ65I/VHGh6WBrx1AduG7qTTBTixHASM8Av4tmqnf0QiAoo7O5C
2HVm7a1JiXkjHbxZOpSiYbUVz8ME+pUPvOIwQ+O6dssiaSsgqj9f6GcWyp/g+q+FApcfG3qi0Dpz
+/6qKljSVZfim3P1yjUNcTDKLTOKjsgy5FlSAujyLU1A9Y+BZ0k/kNMAq+IOYtYJBAK+tjrXvMQF
gBQE8KY9TuBjbdqyzGJ/BvhTBy0eyrK2IuKBelApS17YxWeO8TVdkUroRLSa1cfMzce9V0n/ynaA
bbWa6UtOz1iHq8tIQrcMAjaOfYDD1FtLWLqTPgRdSqfbjPZ8CQJxriOr+ygrF89eFKbLLr/by4Pq
fnbDhVk59+nVS4LOprVc4y5H34JW3CKhE1MpANsEgSLp5wv5T5jxj1NizVdkXjfAX90DVISWHUC8
WTX/4B5Tz3k5siPIHSD1WsHsLtHif6Rwv/wJveNYSd1duY4eNrCBIzrWo/+ofdp8Z1ID225N4MqE
bBBePJjcin2HQA2k1N2FX31m+605kHYhLSxXAJWLenlxWP08U/vCp8+M+ZryzdOpBJiMo6bjnZTw
bfM/zs5kuVKc28JPRIToxfT0jfs+PSEynZm0kkBISPD0d51/lMU1JsKzKlcFHNRr772+dU58iip5
1Kx93eJzL4j+u8f0rkNanwAnmaCESsFjdwDtxJbewr1i7vGXv/+7MiUpTg40I2fj9qcuc/e8Ad+m
jbJvts+lS/55vm/GWJcQgJ9t+GDanzCstEs6yrmfPjnmV3D2g50OJ2edtd5VFKRyb+J62CSZ5y6c
gmb2RDJZEkpXJZ0SMjkFQRFtBCAyqKY3Y3JC1UcJTEj9XGGZIMRF9COokoUr69yHTZYIzTNEuEnt
nqRDU5QAYYaAOOyB55HnC6LXy+j5bBpPlgofmi8wrEIk8eS47vm4aRHuD9ufoEpuvzNuyVQ2OYY0
LcYYIte6RE0otohf0Zh2OxlkS2r/z5uJTAuCZEDymLII67WpoAcI2LFpqpvcLhHl5p5/+fs/Q7dD
7eLQXaA7yDyWRyep8p2H28Pap6Y5fN1In3cDrI/++woBernwFehGkpODcdmIpTC4C8r0FYNgyX71
80FMphUlIXbmoO2Rf/DgvrxKM3ZTJPw6K/VuDNSBdQ6UgNisQ28pYjb3VZNZM9SDL02FiQn+E7zV
+DHOqg6au/Zo/PD31y33+ZKO7P+k5RQIuwPKMU9DgAB620P4EiQLQ3fu2ZPJ0aAUWvRDSU7C+C+t
jAE99fgStNcl/9N5///JR6YKXx4gJAp3TyxcKEXflkWr7sngJyn4sHn8Q8TUxissNQxGOW5jd7mj
oTCJ88giPQXMHuy7VUxWJeceznac4z9GAsGsouUHlJxX24jKx7G10cp4lXPmpdCnsFbVOcoRIFUx
VSvjS29TgPix1VV+Z5I0XMM2HAXZcfVH13DtapKEXcFOrFmXLgf2V3VPoOE9qNb5oYmE9Kht7kKq
fycSIhJEK0dAqsi41qY0wL4DVtGS8M1Loe4jJKwRAkk33BtOUZf0qJsHIlAFIyhoFlqwNn8qc/cF
6gEH3FO/h7IB2WQsgGs/jH5n0pIVqYrrwAvc46hHSOhyipiHk9iV1gK5weE+SupiWzjg9vGKHoI+
FvvIrR/KAOKdXo1wPYIwq037DwSeghXrYVDXglwr8h6q8cHClQyE0SOq9YdrelFIuWZINxGAEhsT
tNmRmLxdS/h/jFLeCR3/1k2draog+9Bl8teMOlv5mr3DhUfuizhG5Z87yoPLAN2VRvS7ukZmvwsq
tvYaPWxDNrK1M9YnN1BnTftopaosOLTcRwg4u6tBYd6Nw4gyaWQPVv5QQeMWQk9MKvGRN+ZNV9Ku
FbC326LGP3FDr/0q8jcxH/4wN4ECCPpTnL+v0xCpABRl2F0BX3nk4FixzTOS4ps7FzZ0tbNpFWjP
kGe2GwhCcmhwxGOVljsd2GibcJTStQ46ApzmYQVmn934FcT7YqTQBwe22rm9d8EB1W9d2Px2R/PK
fIXGHEFrK2/SxHt1YacOxUt7xH3rwQ5eDqhw/zeTyCRQ4mL4ltEj6dWvpB+udI3UC6rF3yGFvQdB
9dazcBgo0zpbC03Ao+vKeIW65x1gyfug8YtNVZgHPwv/CqZPAyPHqMofALbu1yYYr/kgHhPTv/W6
E+uMZcM2QQR13RTsJTJoGJS9bYZMH10v+iWL8j7oySGESgXRIc8FR1hCI1w5b1EN7ETSZ+SI8zTI
yhz16n4zeLu4zo9kTJ7rrJPIsQnkcv3uVuPLwZH3R7jBudDNh9mt5yRXpIvXQdnEWzK6+6aOGMSY
EorM3H3WhTy3jgO9Y4/2jqnzyLqBnEjh6VXAfQiDvDHZ+qpv1kRBIaxKZweIZHmsaoidar8RT3HT
IUdZ1yG0kaQ5ZAKC18znUPo0QlzC79UmywCxo/yiJy5TkJBgpgMBDhRzZaJ+BWz8gBNKsfJEzbdC
heegSH4MQh0IVfEqBW5xQ4Pwt4VmYhuEyMe11WseD/e8TE8ZQOoIsbJbDz9lG8aw5qH5cCyq4lCK
8QFWOlcBNT9AKnBXjKZXXRdJ6NvKW0gdrqEDQu0F9QCm03oHmwWogaxEpYFq45UDovkO7XnmIGD4
BhHclELeK/LuJS0MInpWe4daQ+UFH+MV6yroRIzZWdKi6EWQ27D3j6Or41UzopTawS0V6tDMW9E4
h34cQdR1WEPZhcj6rbSZRKkuFoXIDnuUlRVrGG9dU9eForh3QW1sSX9AJewLhmK3H5sYzGmebLrE
Jbs0hZioK7J2PZROBrVqgGILilKIvK6hjxzFjTOG5Vs1QD8FLccTD9C1JAODPnCdbV+rcIs8xL4S
EL3WMjj3lKI8G6Dpp6hyj0lM7lTUPVKnAVm50Mc4UHSV6ewVHj98jW97Hlz6kAC6CQifMOs+G29r
z63WURhew5vw3WXeo1vz39bJr3hcHZ0MxCWlsPoANvOrgcfYFmsdhpyh+hiW6RtgFe1ag8t58Jo+
xprhe2u4fNJDEiGp0bUFAI+mD8FsgFglb/gmyMUvsELlylHVYzVilMZI+686Xf4FyTZYYbQ9lrUW
O6CiM0hCvRefyWeQHHC8pRdj0uBN4/x+kTvexp1BFEbav6xi1bpMij8292Io/AJY18Fw8hYS5hHI
Z+ilGze4oMgBucNFvUCV77azQHTyonA2AeXhZnQYwAEAJKRRd+WjkvAUdmFwgGmUQT2ZPaZFflW6
4mVMxC3JiF5V0fCn6uwfJ+h/jbZ7DAnEjK4qT4qWvyyU0Hs3B1nSpHTrjRAeZ7l/B2PMn33F3pso
+9k6kNwpYva8a7dF6f3uR3UDkuurYvrJzeG312h7BhAdZIIR0BUXdaQYj+C7OmMK1gcpN30fv9gy
LNaAaJ/CAsnU3LF8g+0XFlhcvOUUa0UIMRDUb95Ngu1rKzteQFyFbbUv7cm/YNQGt+nXVQ8R2UDt
A4RIYpV51XvbuwGGKn/NRqBVByGffdE6G5Qi1Ye+lbdgnD8nBJbwqW9Wfmz2A4dJRtNDIE+iIyiu
5Q5HkrcoRgUyjZ5N5D1XFikQxW+yuvvhe1hUlWDhugXdcONVUMglqElZqV6ixAjyLshRL7x7Ax6R
dVyIlhsOu4Lx1rftg1eQfofRk+ydYvRwzq5/OxXkTpbi39oM8H7U6rhHG2f9NY65dk0A3VwVWEtW
LZYIyKipc84Nds5CoOo7CwXOIZTfQeLJIbaFr5JJ+NktCbZPlh9BOriWht3HaZjsujb3tnmi2AEF
0f3K8ugDW/Sr77I7gCcgMrTYi/MiAeTVvnbp+JxrgN36Nks3ce/dj45kII9Xd65pPgZi+F64gl9X
DcoidKzjMxzUED9tUOURA5p6x2qpDj3OE2Dx+uSukiB+MCpAyTIQz0slr7GaQfjeFTdeZh5wdn4O
mrw6Och1r1IflXAUE3WT+RJiF88GSDOwYU2b6CWl1ECLULvkTHKZ3cm4EUcL0fZdYUqAKBoJU5pa
D/d1knYPjBThqkKU9wgzZA2EinOAEVt3lZfCw7ml6XedGus/HOblkGE7ZbCTXqHXYlTiw8tBGDV5
L6+drhuAlL8IiLLKvW2MA+JrnyWvkQurW8eMd1HaQxfaR167J1oMRz8fsJdGzYuOxYHEethxWyW7
0nrejQDVdFdAhQFwKhmv4JUst6nDyU502lvnNgTN14VIvOUR2YwJlgVq7T3QzeW68LoXKxj06rkF
9KYEk2ZwCveQq7Ba8ZhC6ooo+gqIvWItcEq2jQquXR66B9PTPyVtw63U409ZmBCS7Bons7aDlbZy
9S4u1XNEGqhj3SbdRWlUbAMUcV5+FMjOjomO8GsdV6kmfM1xlt6lVIU73rrAxBZSnUTeJjtnhNLf
4ajdT0VWrQEUTjdDHIb70gzYA/sIc7kBN7JznGLT5S6YiI5w3xsEOa8iryfrwAHbIPaz+opHxn0O
O5sdoCwG5Dh0w5vYgqQAW6x803q0/snqpFL7Surm1W1DgFNhOr5qmz75y1FxvJVwsMVNwP0Lsz0k
3asUiKNU45tZBrk+SFtrONKVGzjfpjvqsXFdGNeu07j+k5vWW2c8yE4ljX4F0O3iJAPWRBQO7m+f
E/82iKuPqkmLlRWDj0snhp3YDVJ2WBSBmWiLGudwx21whIWAn7hldSiLtNokwgI0HPC1kYM9djUg
J8rvvY0dagdlRqEPC7OyvU7KqFpTL2AHO0BLmJSjWVVeHsM4bTCrNACspWfSXXvtgDWahHLriajc
jV33FibFfcNEvjYYXUBhQN+b4Fi+EwpjIg/Mz1g7Ldw67J3EzWfFlLoLWswALFAodZQuvM/Vo9JZ
ju2VsW1dC70pyvaxIrjaZMLpthRyzis/BDi2S+RDVMQQh9oBm5EXfsDLDpgTFdsNp1m+VTUOJqZB
TUmQOm+EyY8hwS+O+uDJLcH5iEuG+9/YopROIzdRZ9RuQpLg7tanf0RO4VSnY/z/EGPvugFnbw3Y
9hahTqxVVQeAEDgNXZf9Zb0Od/gUhFrD+ihF52xhRA+5eAvwSl7DLbpEdhEuMDjKMi+uznFPFVkr
VLpshtIKwGegjcZP6lbUs+V9kgKc1AD+g+FaQPk/lsV6hP/DLUTjxYZiGb22aQPhb4KKKoEQx1aN
bXgIqF+tXC+Qd1iu01XdGWBMsFAlEaiiZda+dF2ZIr9sy2rbCkJ2lfHIjgn/imS62obC8XdFb/9y
HzAOQnK1lVGEia3lK84vch8lGdsJeMffQJDAVxR1gqtCsd8NBxFjTAEMySAKQWZePdoWRqqrgIAV
nSfBO4xC7G0fgu+Sj9jCQnzgq+7rxzbwgf5obLNBpSHexEI4jyYsX5PaHJ0BkHUe2seSQGNf+3m3
InCOQ4cGZgN/t36fJRxZU57xFYpPvLs8w7aEWpw7VChhG8Ol1bM8R1lthYN/oV7aJL03Y/roX0x8
DC+f4jj8GTHc/WIYk+I2QMQDHz281AAmEF7wXUXT/0pqIUCgIAlWKsFWtE5AunBa7NeJn9+VvkNO
TRW1a9DlcN/Vzt9WI/IO95S9inFVNzm57iCc3kku/1qirwtS/+IwvIPCXGSb0o+635CA9huKFgcp
u2I3DWTIa6SC0a9SCeDYMQhRxKR2Xgh71pAEwdqR4K/3AfyGORT2qziFhLrXTXfLYU65ygbvXcum
BRKLg73V+DAwI9llEJUvpKMtkEAGkDqwNEOUFUM1X3h1uetkChyVwjXWAXljD7SpufaBRT/IerQY
j+4Lcv30VVamfAwAwD5EkaLbhFI4MOFkundgwgMEWZBfM2tbHPOxgbnYsXaNT+CGHGVuvE5khdIA
GNjv0oZZjDKoIwVCK+/ISZRQlfcJXYM3n16BL5/9GYnun1x2sXeqB2zmYZYLgOiEfZPS8XYemvHR
7TiSqBbVRxw8Dpj8lcVVRWT00DoFPXdSDnuSjuFDmQLAWocQ7wGW3/yVXBcjcF/A14Rjwk5xzwGo
KGmwcTuFbgEQ5kC75CJ813Q7Vkruc4ZYRp+x5qSroj/XJo9QcSVioHm0TdZuF3onOPdy+JHBbKBd
9YpmDXAF6eiuh8QE91/H5mYCp1OlVIsSStxBWmBYLZLViQuOEUgZsGsxUbcQopt7xSRn3PY08yKX
k1M/IjyAixvCI73/hjzJN18wKU1o+0FUNYND46BjvoPQrzy4ES8hlrVioUr38ww0mcqmGNYu34EQ
GrXU4XNZi9vRBFfV2Ly7fnQ9NuOfr3tjLpo5+ZLAZWC24PJ1DqTzXrjehwrpwhd8XqRApsossJQG
hWNJfEqQpzD5sZLvKTlAhL3ycNgeCF9IIs0ElOnl0/6JxGcV3Olb0bsnD1az1v3o/kfxQHxmWGIH
zL1hkkuKMoJf3SFwRRoYv7bBjjl/KPASVbnkkjr3hklQnBkYEQjWuuesfvX0u43zfchBGZH+/ut+
nuuMSUS8LVI5Mpb5pzgsyi0qgSGZGqu/MMR4crr+5PS4MeKGv2TZNzd6J0HygdUVyFRIjWUm5ec2
pHsdsE0kseE1ltz6gwwWpuLMm6bkg4R0yCUlAzQHNkg2SP2DX+dF2LwR490K+D7dtBHgcV+34kw3
TVEINWhDQRKFiDkZyHp1XzQr5bVPtAJPH+Lvu6/fMvdJl7//M6BJQT1Yh2YpCJi3vKGg16i9zXFr
7+Ek2i1VPs295fKN/7wltb1yjKmbc1D9bfM3E91R9YSjiFmSz4R40CeJjKkFdNpgBa6VA+qjFKch
QlgegWXgKmHg/XU7zb1gMvHJkMh2IKF7sj4F+ClIX1SMQu/QLrkjzzXRZN7D2aotEiDKwIzJfIS4
4XFTXliTLVTX5dkuetbOfchk9nNn1AYmKu6pTREcE6Z7GF0ASk3OF/L4M6t8PJn9Hs4zLDIouq5d
Rxw1LS8ZPkQzvu6HuWaaTPasR4AZN1FyAvFpBf7T2i3fOqDicv0OR8LN1y+ZaaOpPLbhiRMmHKRq
lfa3Pe3ecAwGvnSMvncsmXo6J35bhiGFwhf3qdMlhxJfQloQwH3v50/mdOdC46BHF2lWUJoogBE1
yTbaHxc6eCaLOxXEemRM68Yb4RqfiGCHuitzKoB/W7cIw6wh2buNs2ZX4BqzEpYvgRlmzAPItOa0
SfsCnPghOmF8bRTSLrFYdQDa9RLYKWAdkw76wTy+qxGPUV21MO1nhttUh4vjbw/HrQG89f5RoEw8
izYwDAJ6q1nBf2T1vf6arC3eoFsxNqjJGxFwKRGWbpo/F8T410+f+4TJwiKzXse1B0fbIAQzwwkf
WRT98LPyR1SCGuz6Zvv1e2bmfTRZWBKdRbYZAvdUhu0Z4KgnpDTyhW+Y2Qunns9Wjn2NoDY95ZV8
tgHbI9J4pEWH5O3CnJlrpcm6koS0A00HPKDCI6DJoaAs9JDccEJyFBKxfUQcvmdxSKYS3ALXaLjU
pOOZBHJH3AaZNjhExX9T9t03TO4k2lRJELdBeaZxBfAhnNiwowPdtmqyx687e2aFnApieRUUDQEC
41SlkI4OubjAUEF3HT33e6ZOJJycGTTkj6UtLAxT6rDeel5xLwbwgcNhqdx37hsuf//nUMIgsu4Y
+Hwn2jqnprZvtIx3nhoXdqq5x09mdTD6mjf6wtYPg6vaSzT4rRaczu+545CpAFYU/UiQXpXntEZS
NVbJtmnCRy6Tx9ymsJ/nwMJ+r7MnMztD8cbQUqbOyEqAAhifRhUCoMZ+fv34GWEfDlH/7QhcNBFp
5kKhYDEFbtvDwa1ykvwQi/4oDdnHjngxg/odw0KO4+pYOsnGp9ktVMyIFiLAkgyPUjQPX/+c/x1U
PjlLTi2biSTg/qHG8VSB/n2wYc6QCcNOJ4Dce+wNbEk7v2/2ianrQ6UTUF+7yMXlw2/fEVXxHzwZ
A5niKHKKbOoeajfmtzB/jg8WTie3ygLC6+va3oRAlK6VRoDNQdzjVjhRc5RVFF+Q7s2BWpY9JEyS
QwoW7a1BCOAqsMD/jhUorU4XpdcJg5QxaW111dte7rCFmB0taPIcRZatNSpctnXDzb7IJOwVkJbY
It+m1p2BeaEEGIqv4SkRIHqNYu2Y0u6EkoLgsaWj2XQFqIdOROMNUgshDChNsQuU0efSYbhPw8QT
gB6mjkkWgAabF/AthzLxmRdGvqbGjQ8CEaZNn0TNLnThMu2hmP6SWKEb1KjoXYCcyvbr7poRgpOp
kxnsp4sQjtLeKVXDbesjF5Eie7GxkMEh5FRETxm0nysPdSG/siJHEYgfy9Wlx1oE+xeORDNzfSpz
9mhKETQEuxDB9rObJaeE6R3Jy93X3zj3+Ml6zgYkQm2MSu2WvLvduSTvtl+oK50BXpGpvBmaFNep
A/xsfQr2zVUFEDZcF6/iA1tnW37wbqtjeovMlrwRO3vNbvWCGmpmw50KnxNcbjMAmJEFrRCC3yCz
WW80acZtTrlF8tLzt15FzRKkbOZ08j+j1X8We1pFSIIlMJ43XfsTl52fzsVX/OvumfuUyUofcZSa
V2HsnYa+bB7qtvCwDwZqrfvMXLdQYG7yTOnv7bxTFbQPl4UEZWeo2rfV+I4Eb89XTIKgMdA2e/3e
B00W/IG0EafU906Oy+mewdFtk/gg6AUgBh+jKC+enDRKvheBmDo++4MOK0vJeI7LZzdWK9d++OP7
WMKMI186A8+cH4PJ6Q7peMyekvunaPTZKo+6CxAbDhu0Td6HBHYJX7fbzGum8uaADRWK/MCkaARs
LnzUKsS0PzU5+S0ib2HezAzkqaYZAngNkyAFG9IqhiFhcccZ+97Q8i/j+585EvNSg1zpjOcIyONV
zoKXcGyegDhfOpfOrGNTZXKI+02MSQ+IjuR7M+ZA1nHvo1Xdt5iVZCpNzoNallkdoUieOsBvSl0+
xA3lyHPrpXjZXPNP5nom6jIZHNyte42yFdrIX0iVLQSx55rH/2/792mcuiEypTBlINVxaIAbT6XC
/spFt/CKy47xydnGn8zsNqvrDKBmpOF08gPeWHshNHwWkCEJGAj/NQxxsY0uMcBmFsb/52TKWhk2
PSEn1QUPJe1/D0X8qzQE6e/k3ivUwh4295rJ7Ea9IO2qQHbngPgwj0Y6TkQvrdKHColflYmldX6m
76eeppd0ofQ9vz33XbsJe2Qll3BfMz0/VYZSaZn2UOF7hoT+bxT1t0hcwSxjoX1mAjZTJ9PGxHAx
LpQE4UVdJQPOdM1V1GiUZ8GGZdjL4X2gP761Ak419UNYOVkLwjRqMVmxG03/lPcdagRj+VeMzsf3
XjKZJ6UWQVXQIj3p3KwJkuEX5AuO4/BZXNiT5vpjMk0CShM9aFch9trbdeQU/CgG5J3TVocLM3Hu
FZNLDx4MadyYRlC1lxolaykgVz5j69RHfdrX7TT3ism8QMmJM/a+Dk5cvfkR3ylUKWlvSaQ48/Sp
SpdGwCxJVN+f4SK9UZ45BAM86DP7vTPvVItrIj20Th1GJ99CL5r5HzWt30OnXAovzKyEU9VtC8t5
iHth0laX8X2T8qMbO6gpcrKzHwQfPIAXvUcW+npmgZqKblGe2fsJ5APnihUSNu49PGTcO1XGz0Mz
/s2oWogrzyxQUwHuAOY4XBUicQ6M/xTEgKzV3sIaMtfbk32vcQTuONIXZz3C8iBO2ZHCC2VFUWew
MFrnfvxkVpOsltRYENDaUu6BSDlWXva9UMxUT9vJoYAYFQu3CjvUVh8G2DShSmHhh8+NpMlMzrRt
OMwh8fROw3i9Vi9+Ke6hk99oQB5WHMMM5ZPjwvlvriMmk5rUVhRwGSDI3rIj0I0bgUADar/X31oz
pqrayjJjUD9LzhJNpfJziWBDWn1vHkzVr6ITWV3FgA8a+Ha42Tvt231OH3OAclUgFhaOmcn2/3Sw
MYg/RoU+XDSDO100N6arkAmMI71pCJYS1KMudPzcmy7XgH/OyxKCW3es2/TUeRmi64i3QZeRwzs1
RbF7cZc0UNF9r1cug+GfN/UlLngRweyLSLw2IO4gZLPuURL19eNn7i1T41GWG64DX/unvEjJzZgl
7cYF2g76Jcfu+kCm+6/fMzN2p3ajlZ/2ElYwyclPkqeIpM9BCWhMFpiFrp9ZQqYiWWU8bjqNWMbo
21VUvqfJwsI610CTKc6lH0eNcuS5SsDEdDTci5gMH1JVwwO2bMuFbNNcLItMJjfqlaKYNQPsSuNq
EzMPmgwjHVREBfxgEfoCkcTmwW3HynTrsTRaeaRjWwjCcJ9VfrvEify0HeEzOlmKFWSHcPxM5Zm1
/TUqv1GqlS500aeLJR7t/Xcku95oHA1dzLmg9A7Xsh9FROCCmJVvA6K6CJWjaFEUC+356XjDyybd
NtYSxdqs9k+IoB2Mw8XaUek1TqZPX4/nTxcAPH/SXTbvfFRfM/ekDOyHmGO7dVmFj9LtrhirUFLc
1r++9aZpIdtQ160T2do79eltYkbYKN3GYNz28JKC5u3rd8y0Fr102T+LTKGLiiiG2xocld6LuLvJ
e3N2hQ4Xtpa51rpcT/55Poq/ACQI4MVbl1Js6sJmTzSFlyfu/8WRN263barQLiw1n85YdM3kYyo3
9wqAYd0TCqrYxh3C/kNfMvp4dbeLyoAvvGduPF8+9p+PyjUCVd7IBQRM3kYqtu4y2F71zapuzU6U
BHaQ9DubAD7p8qn/vCrTyIGXsHE9i/6nG0GagpuPWDQXnmuwyRYDS2EAJFo8fSBkY6AdSsCc6dPH
ohgWdpmZ8TWVmOOwXftQysOPQyTDGcWM7Lpv8/FxaJV7+HoIz3zElC2PGuqhqI2ANyuDwovDn69/
MR287NjCRjDzDdNKSSiGOgjKgW+qpLrquP9aAEoJi7S63339BTNL77SQEd6CETJrcjx5iBwGECOE
dilBP9c4l1f+M37QyhqhVuqegP05Vyi9irs7zMed4yylQWZm+NTCKUelvpChgudYIA9GmftAeNde
Jo+ZyX9oBs3Z1400957JJpInXobkLYwi0hgVeO6r6/So84Q3bP5rpN+qY3KTqYlTWKGGsW6xHKaN
+nBlegsB4sK+9DmxD8+ebBwxJPU4c3kIjKF+lEH+h1P3vi5D1NzBcAtr7jpv3LMtYpTaV3Ch/brZ
Pq+hcZNp/WJaw7KEwHrxlHflXVWmB0e3myiAfQRoqdAqmaY5DLW3I22/qsMltMTMkJ4WMtox8VqV
Q9Vp2vxmVMNDpszClvI5BAhfNFl+0wzV43RM2jM03O0+IKI8ia625dbjrLzWmS3r1cgSuN+APFpL
1K8H/bmlyt2mscBqLWTpVJuxrOKXJlCSQmMSjXIle1g2rkbllfcK6mgIDhKCKEejx2rNVT0s3OVm
ZmQ8mZEFEam4qO5OdQAtsLzxYJ9ng3tneFvo8E8jf2ieyUGutyKt4BNkT47mcpM1NaYl5d6d7PLs
gNyE3hCe6pcEcahyFagCgjHm2Z0bp/UxRaT7nkGbu/XrJt2YGJa20iFsF8fAwBjleUeeBt3CT50Z
JNMsUC09LmiZqjOwti8sI6hby75z6wR1YDLZWlFCwleifIHI8VcMz3ndYgAGbvGzH+R94To/v27t
mb0hvvTyP+urw3zYqYsYsA6vu7epKlZ9ne2IZt+JraIzJzs0RyURtwanTei97dmpMnMcKx3BzTfq
7uCUl999/R2fr67hdFRW0Jb52mbFKQKBYh/4CX3ubGmBwXL9pyFD7TFsh7n78L23TYYoh7FnC0qL
c3Qho6/+FBKaXB/RgQo14qrffP2SzycaUrH/7ZqEjm5EYRd5lN6fOH7wwovIC1SH72CS3HBa8krB
aSGlz1PYiN+E9VPt3sdmodM/H1RhPBm8ddCPLCBNeqyZJ58hKR5fs7DGXoeIfrIwcD+fe+G03HVA
NpGPlcgwcHOQCGhffmSRiV6+1fbTYtfCqLFIUX94pJAnr0uvfCo7CNscPzuKrD1+/ZKZZoom+4Ci
lLReFDhHpuVjzfKXsAUVAMrNj6+fPzOApjWvASGQ8vMuOlZmOBS+/mVb9ZL47BGk6O3Xr5jrhcn0
1kB5pKaCoblqw2HTeVG9qn3v+euHf35NCaceL4lmWuQ85CcGh+ldqFi3reGyfSyJo25xJkf1kJY0
g+s21wt780yXhJM5VwIQAxtbzzvV+bDtzHDrJlCtgSu08PyZT5pWjfG2SirbOd5J9mfbBMPPABLa
t9SM9tyKjm/c+mJCO9QVW9itZzpomjsljYQIMWXFWSuQinKGzbIPlvD8cw+fhCqStAR+tuvMGVej
DhwL3X93XE0W2BZaIk/lKTt5EP5fw7wwOaAioVoYtZ+fMMJp1W8hYDFcOB4HHXZARB3aSHYNxKG7
l6y1G0b7HHCjsH5XmsOWIWzMQj5iZpOaVgQrqUlQovDuFAeIhRNngHUynBp+IEFkD6XU9hg3hix8
5NzLJouw2xsj2siNTiZKjk0d75No44IMG/v1MY8OX0/RmREwLQvm3LQpjmHD2fdhFM1sBHddGfKF
BXJmAZt67yAR2ASxA/CkFQT0h1+kfxwHtkqqJXefmTaaVgRD1W47bcHxYwPbsspZq2REYVJ9agWK
D5ecZebeMukJaJ8Iwi0o3rNDZFehn/zIE6h++3Tfo6qkhpT7686Yec+0oC+Ueaq0gsykUPVrUfcn
TaNzYugOmIPj0I8Ly/JMn0+9S/JCxuHIoZTTiLauMrfaYwQsHKzmnn35tH+Oo+hZ05uoQTC8b70t
dOFgtcSu+x2TATeclu+xIqepqHB1Kerxmoh+I8lwmzrx9ybDtFwvclwqcLgtzq6T7UZFz9JzFo63
M/tScGmvf9qFEKQylXAt8NH8uZFmDd+O65Q2C7vEzN0+nBboVWHEqjgPzSmzvlz5Zb9PuP93jBls
o1x+A0tUeLs3CYFqnu6c3Fl479yInWy3qENuwbaDmwHuMxGgBDlsOoO3Cyi/rcf917Pif8ep/1c+
hF6f7FJDQ2KQKMEE+z/OzqRJTl2Jwr+ICEkIgbYFNVfPbrftDdG222IGiVH8+nfKK19eV1dEb7zo
GxcK0JDKPPkdDUWHWMd1MyNHKPOwiefxro1t8cdDV/fWB4tgm/UAVVlbeqdi7KcvKLrKsECkeRAM
Pje+6buocgZvh4Z09Qrjc7qeKwde9QQM9jal6UZ3jbMLiqntVm2VGxBNBvdB+V4SdpCGbgHkoRuq
UTYQ4IetO5eKiEFtfT+iOX9dBzrbNX667rzql03ktPGKQN3btAK8MJDCxGhbkNl2nKbym2IT2Was
G0LdFRTQFj3FRz6M6oWgsX1XaEkjmCzMGxiUAbPjExvRuRZbCY++x6pz/RdGRBqmrgG+ZBzdMO0y
vaUkyNZ+SgPsGcEQwYEUgm8AJB0w1MbuxiENBh6Jr3WnXljil/K9nrUK8PJpOuhJPbd+coSzE+gS
9e3Eq4ePB8CFufN/Ar7Wll3aTMkxHmCu5/ItbYsQ5bDo48tfmjtLAV9Q9wDKKL8/NskIlknZnWAq
xEMJII8PFiN8CW9F2v/JaIIKZZGyK/v7haVyaTfSusJJYlakx5TKOwPKGU6en7z0IvrqpjwGiagb
j4UaVi55HlR65cqXJvxiK6wdAtsoeFRAtc+OJnZh7TyhlNYB3rQSqD9vyqSTn9sOl8LWdE6oqyfW
H+OR/yytuy0b0CUCijI+OH1eaHH2/XgI/M1mvLPELPWtqZMUEtLA5AgQXvGUelVThn7Gki3Jtbsr
FZCULT7/BqAX7y0gU7yBNF5tZZ5jJaee86Xlg9mBPEF3xLT6jmk9PIP8ENxnfTcFoRsH/b0cEuDj
ZKzgIaITPqQbWrNgbW3urwR4VuhwyHvwRoYsgntsfq96Nq99w/nOIy6Iig5IQNvCBvkpTYd8A1y/
f+DT6K7Svi83cGNvjmAQkptSmL4Mpc7HdSCQrul5FPhO1CpW3sKcSh1nz093wTzlERAbSLrSbNzZ
s4iqL7tsXUwqXxV5O0HgIer7bEg4WicKvWHp8D0r5nTH3bhGK05Rb0c3qUNInPke6pAqKseqjBR3
64PEMhwRbKhwSgTIp5t6dZdAbANoVNACxemqlQNEzqaX6XRluFxaJhZDsyMJcxyfQT0i9EOepru8
c+/iJv7cDr5sBS0U92ejsQqNhL+OvopGgso46dC0d2UQIhR4ZwwuW0o6J2GicuQAow71MA36VGe2
XTVF+VyVKYiuMOa9cqcLb2opKSUA54E0xJPjNFQvenZ2tcN2AMB9Loxa6kqZQ1qiBpMcSSFaQGtg
iSqB47lSxriw4Sx1pQItL35eewm6PQFr6n8U1W2GWdhcNV299HYWoRomk0BGCifuuv5T1vnGouh5
la+AltYLn3mxNic5+KK65fFBUNsAVkyMcz+0Mt51yG/eQzZUI3j2k3wzBa7+U0C4QPYtaL+/0bCG
rguQ6Ca9wqrYvLlg935LqrZrd9Nc8wzeHV36zfbB+GMEJxlNc0Geh2kmglWmUUhwmv5MBfTqAdgN
wu/h2OVvbM3Yzte6WQtAkU9q7qZ7IJPFfRfQ9FhgUD43bj5t2txV9z4P1Ga0oow0J8433yP1az7A
skZ0BK2G51F+X8VNth6GqfuaFGXXoCUQR2YwF/P2Fv0qacQtPJpSasCjTRJnwz2WYwdMs++Fx8R6
6ssY5CHUEFaFI6ptymZz5Da3d0GRT1s4YRdvoE86dyA52nvSAk1ZgCC7dnUhV7MTg/dsOX+gTg9y
bJ0NJbyMVYtgXo+3GSnYucPAzBs6xuUGvun5nQMN9HpUvDwJ29ffpw6MS1KWyR9mW3ZyC/M167xh
2wLpyvL2ZrC5isC+J1HmzE2E/o5kowOAcamkZTTXwa3y25OImwrMsPkbmzwRwdT8CYBqdI2DuwdP
mQkJqQAUWcpyQOFsh14+QeaNp+pTgXPsyqhyR5N5bz29K7x+XwLIC9Op+Xc9ejfJpJ9bU6QbF7by
qyyB+K+M4wKUrclBeMuegCDugI6FTNLkoKqWibwvZZ3D81x+E7z8RahXbaq24ehDYQB52fTBOWNg
KXr1wkxVXw0c3ECihlVe7mchr6SNUnTe4hxncRszgROB0CiEYugX7HO3MzNvnfK+C6Xv0YMP4jI6
9NCl660cle4Z4ywSkvRA3jqvnawBjh5B5YzrEXN2FvDpoAW2NhQcozTRd4BD80g5zZleCwIXt+jI
qlNvY4EdsmNlTlh0fwFl9qj76r7SKBGhqRH/OWOvaI88wSjnC295/ZgR79VQhhZqXehw8CqCmQaP
VFu5/h9iijtXKODEGVq9UmLAVnEaB+84Bc/F50B1Jk4Y2wpWWYPQESArT7CnRlLJVnuYUTi78czN
60r5Z7LSB961fvQr5wf6bSYsRN1JeOpVesXj5DYhOPrPaJ36mvfeb9gpFOACtSda+b8nAgKdR4wM
kxSU4Y6gqdH2ZCt6cBSrIM5C6JJOcZ2oiHKkN0zqDSDA0l+5PSsXUX0GQz3D+UTfJpXdezx/dMZs
N+XFC6gOWUh7s1Fa3pTFfE9s870q55uWA3lcq+FQufjIAc9PboKaB4x/2FpyLKiDr9wIwZWJ3ITf
apX8DDzvcRLsS6P4vvUAtpz7GrAy90YMUI9nOSjWwyT3PRxiwEK7YxVApt18I4rs0MQBnrBH7noG
o9ufvmjtHrtKrmMAPoPMPrMMqUzSsHZVAqbIRfWg2mnnJDjyxHxTzPnvDntJ6LX1hjUaTZQt+VJ2
5E+b0W9mamFUJHIXoFSD4TvkN8avDWiaMKz1vRGQNZTSV9qAh90zBr6tDGEKPp9MLPuNkBZl796N
uC+ewLmKqrIyKEXH4AvWdF10al5npPxdJjA+hzwRQ7Va2bFEnyznL6qMoziWG5krvapps42NQvcd
uw+s+Vb3YEUEAQwz2gZUcg5x5nQO83j9u9b5K7riwaT0WAhiclR400bHM9nNRoBnKyC1BCA9w0m1
64AxJUUJzq6AJYJH4jArm4dKJSKqEHIjPLU7GAL90m7xc+5wiBybPgnRkfIau/Q5cwtYDhgKGR+d
XjPYumNeKv+cGVCopcLMLCAxzoXK3kma7BusFDzJwK3VM5qHY9jRxHV8kzYSPNh53qMCaG/8qkJ1
gHX3cWPvHFeCnknE18bBACorOd5r660ss/cOkeDTSrx1u65i0CJd9gOkRfephfzqtaxcfB/IpFYt
ywB+HPVRD8mvKZ8eY8G2GRqCGhzu9r2Jv/UYIKvU6psJCyR2kumPQ4obodjzSCnq6izeWomT8wjX
OSO8YxOLR15OJcDsiq4QvT6ntqTAPM4EKNOi3AQjBYnbuelTeqyRAjj7j28EHE5OjOfzmqZYtzvl
r5sZx8yxN3caKPvIK9VetTJKFSzuSo2BCHocFt8eux/MUIIZrgCGngYe/J6pup9mvseC8zPXwI0T
qPGC3nyVvf+doON1zeN+CxOnZ4nmYfD42Zaj6XrVkv4OHYkkzDNv7zbIyXnG7jrszqtKm2Hrw4UV
LHyND2DdW9Ymx1k6cOrV82vMxydNZBahorkHYvRe1pqt4rT9hso++kHh9hu6pfiWl/MeIQV8Ggdy
IhKLniA9iTzgAjddVry5bRaAmD4C5I4WKpgLyDdqXHTFC+dG+Ok2D+ZT4MS/MweA4IGg2NFnwdPg
JQ/5nDwYD79NxRBBAXUaNfDiDrMUdummaGQ4T10XzUV8pzBaUARVbujb5Kc3gHExt9jhbeCMIV4+
X9Xl/DDCdGE19NU3lvLsi2M5JBPJeAeT22/oDdw4bNjXGFcTO3eAWy3gO5RiVDfIlwwkP2Nwq2BV
zvEL6IwgkAfIfY2kfGbS3Kqxviky7GimfkyaYk0HJFqGMVk16bzLEs/f5WWHs4knXv3U++J347Ys
Mwf2BVkedhYgcJOqeBU0dE3L+LGEhzIy6HPISUph2lffdqLQUQsUGcDcZAzdv0DSpoebQQPqOfCe
MAiXzbzB4IGS0qqXyeFocYUMcZAEdNn6wSK4aDT/LYbpsUgcMNJGpwvzBi1zKJl9mbPkGBhMPhyG
3VUxcGQrsJEkM7onu6Dcao8KWBS4X5uE/qy5ODZt/VQNZ3pn4kbT1O9YLpDgkvAIdpPQADG1SifP
DRVSRGM5gOGrQAkh8JQpYv6WtB2Cxh41nBo+D8I0CHXyHmjLpp5urCOK21SjdS+NQZpsPQ/90316
W8X6F7MyXfdYjVe+LJs37tHRi/SoDBDCWZM+xZnZ+KNAMqdrV9WY3nqoESZl/+Im4psuIEVO5/lm
6MaXpmdPWuDxiRM/Ul4G4cDHZ3RLfc/cdAxjUkS1GCEWCWAD0GZwO3WZAWFey1cwzG8qYNTT2D1l
QhyY6RBspJ0H+DIXGwEvr2EVN14lEP9U+qGKKXxC8gqDIyjbrXJ0c8d8Kka4cmC5hFEFvpEGIA82
BML5VbkBOA2ZLk0cmQrvPYFHZQwjcA6e+jzA9sKrTPYi6RSfqVd0PmYN4SRs+xRuIQA4+mVoEOK/
BIBkTxEcxc+Q/zGptzaby4fCG8obxt30Me8qdYNURP2UaIBocsdLH6ElocB/I9sOdrbjQzzJAeG9
L+ZAvwxMNSfiZkhiughYtqXj9vcZl+NvkSvZREnNeh2CYzzvqKFmD6EvIKWEQpJz9FETHFcNif07
d8ZCowoYocBIwI7ek9s6AJZDSdl+TeNEhnoOIHovZmegq85gTERJR5M8qriAjWAQw3OEtnN/G+sZ
zDILRNf9jF/64ulO/vr42HzhPEjPx7h/MutKuzDcS3J9lEVW3Yop6Y6ANTunNp4eWCGLK4fav4fj
d47nS8+/BgxSp0OkdyQPzf6ubsI7l0R7UYd34GtjrhzLvQDdtl8dbLIK6duTeHnKn56ybbz++EGD
9w+OSwvAxu1nJnr0MVe9Def5jQcnjTNHET/lWLNBXwk/vs+lF8r++0KBKygSH9YKx4B9sRhFeb4b
QC/15uCTN1jk82mH02s9oYevkzcZdF8jD613qr3ySnrj0gMsEkEJkNvQATT4Urmu/wQ+DmWdSrs7
XmMpK3vnGpLsUqJg8aLQ48jTVteo6RTe1zTHMdhW6XeUUK8h1S4kW5dex5VHRnj3lWjQxVE8Y3xv
/fERJ+Q7+P1EjuHdlRd2IRO9NFsV6AcsOUdSd6TkYej4tsxIe+Xal0btuYT/7/T0Nc0d5BoP/JwR
tJWsVmMK6PNEwXUn/GC1/VZ7w5VE7oVPsuzfZIkJGigFx8PIv2DtAuLuToLN/fHEuHTx82f651Hi
uA+U4GN1ZLwCerpN0+aFQXEP87VBp1cqapduch7U/9zE2mSmLSR3B1bnUaZOjTOA0l6vP36EC1Nj
2WgXJAyco7qokRv6Pkjn1sXe2+c/RqtfPr7BhZ+/bLaLvbaYgdaujp4mO4f7iLAM8EEDg53Qx3eg
F2bFstWu84eh6fIJzQ/TEB8SZkrAhAgSzdg4b30/ISt0ozqRKSYIa7ssbBM4BvW5Vms0qdqd8zde
AIsWvhq1POXoELnlCW+vVJMuvYDF90Py0z8TWMrjQPgfgQUanFb/9+j3jx8/vvtXmvHORkTOd/5n
hMBhRedDTc3RZH35ZFwhbsc4AzJcx9Y+zuUwQpduOnfbgtoBChtom5uKMfkd5UX21IGM1CAWMsOh
gy77rj6HF6PUMbjauXVflSB1E/V8RuUogWIHdTD0GexGrdlz7eVwdwhooG/HWQPOXZnpqWm57SI4
ROHMACeBrg2blgC83QO6vysaDc81WXrDo4tT1EMj/SrMfLTzIjyz+GgBImgA9RIqyxUIEemmacpk
AweEJnQhFfuB0RT8SKEk+zpUXvtS4Ml/x7Kpvxos5F/N7Bbof5lARRhKiTRfc24jIeMEzx6nPLie
o09wk2uOxGawh5gbfoJvWBmsGIMrZwRcuI+DOWq1gLQz2UWeJ0Fi1yPB8pcDkvVLe24OQ+i6CCuw
aU9D6cMkpxZFgsNYUjQ7lzlAAsYJeUz7xH6BXwONGJykdjKQ31wfwX6R5sNbRZPmpobX2BYH/+m+
zOcnWLm8jK4dDr4Lx5PpHNBXCY6XRLkOGtr7PZG4ST/D2zwWIJ+DkA5bqLlwkNFIYKwmXXeTy7QI
5VwNmzKrbwtYztXerHCkdh5mVpm1kOMjTCKx2JYEwbbK3BuaexCpyXrv66qJtDE0amBYh5YVGkSE
kvNcin8IUcDWLqPpOi4cOI/l8MyzbVmvUZKDyZFt8IJn98WpgMNUTneTCARczgCYUsfd25kHdlvB
z2JVlgZeEsgUhBMOXfBLMn6I/2c4uz/1EUpR46bXGqktJ/hd2cZbTb339wGdt7mroMeFL0E4yvSA
TmofGZ8EVnCt1wFUC4pLNXiAFljTotEZiWU4MfnuXqTBfaGHDioBJ96KwAnWSUp/QyNS/sj8RB2w
dRZbkO3VGGozBXcwGJqfWItPM9XCgYu5V97CC6beVSkftoSotwxS2K3qstsp5nfl2ayils5DAhLO
KuVwMSEWfV1MIWXWeSrfKo2KEBoq/W3bkmEVVBg3AfNAbKOQ8gC16QnQeXo0BXMJwP6Yl49uK27w
OVp4stj6ZoYFSnG+9AvMkZ6Q4ELreOm0934O60OZKH5w6r4x4UTiX7kuFQoUgLvlgWNfBzJ9a52k
2dsiYM/pXKKmiLQOMGyTXKOYisopJh8Ps542AKhp8+B4OAOSM++lEwP8vAb0lupezruEO86qkHCL
6SkWR3jSzft2mrwVS8RLlRdZFKeDu5qH+atbKyR+XKsebYlEjCv1fHCFLSNXlfnWyJpiN5jhReQV
Ly0Os1uGCBNmQnXxlGEJCstB4J8g6UK4rMPlY0zfah0/OrJud6wJ0rBHk8rKR38ooDQK8F2v+Wpj
/V3kWuxiQ/vVJBwcpFgLUKPX+DfWgqyAogVyi1affZE4ZOXC12TbzaVGYd/zQw99L6dJU/7V1bNG
DqgvkFdzyodaAdrvmWxG7grOpH5pwZCjFO6zKG7AiAweEmWDJSSv+XAe/Sh25npIbwJ0daCGEvCf
I2o8K6uHHHJ/CotutzZrNdvqpsdx9bVqcPqvirw4JP6Aqi66MOYbasvsoeUTDH5gRQWRWadojznP
3G2F9pkzR1fvHH/8k5ytjwlIu8i8qjLEMu6HjI90Eww62JvBOL9sIIs7IPjytTVxdhiRz0caf0Ke
J8xs6j3x0RTVzouD4TYt4KaMZEHTAPXXZU8TZU0O+7683qZdEMPob06+dpMDD7S6AHFzqNHuJKpu
C/tKGrlict7awaF12M8j3D90w5CfnWHL6RDm7gbPd15bkUxIQiGP/wXNy40AwW/iSVi1QbdzQTBv
gF5rUSCitVOd6laQDTdoOQglAlL8o4Z7txPIb6AX2ocRIsuAcR/is//HiDDJIA2q3DuU6+QP4k/0
58eb7PtBK5eLLdbtjWgguqlAudSP45Df8dz5mtIK/df5YYbPqCb6yn7+fkTGl/2JeoAJxgiCIRSL
2Ci9ZzcGOXks8FGvtfFfuoP733ghna3IYjSrHVgJMrOK4V3EyuEwyOk5ULBK+/iVXThDLLv5kY00
rUGt5air6QHUC5TT7BX9z1+Oz3sRz+IJkmKQHiyHACJ4MKd0165EuGlXeyxB3wXCnsh9mA/+wdlW
66fksIOQIn+ZrrTxXArn2H9fXqVRn60HUR0dOq18eCFXtyW/FspeuvjiIGwz05Zzgli/n9hj6/bf
AhMfi1L8+fiTnI9Y7722xTk47lrBiYIqZEI7lYbHbZC7t+NYbqSHxPzQPdge7WbiSjvK+wOALw2v
YWYlcazHm+rMiP3CzKiTFjzYfPwsl2bk+e//BL0B6Bp1ktDmSON6Nwqykup+pO59bJt1MaN935bb
z91pccorphETHRZsyIPxfTLAM65m6pGU7aki+XOF3Dka/O2njpRwVvjvYyERWjJoZKFZqZLhVaOW
95Q2rFjrdk6uvLn3RwE8L/97i95nBJFRXx9YO9+gWvkn950vaIt+g6vOZtTieYItTogUs7ryAt8f
1cI7D5B/PtU8t5b6iucHitL+irkdg/EqPC0hHzKfOmSJJYUYIZZBX0lWHNCmWq3E6PzhSf7DlcUV
nfH7cGAKx9vFM8AfNm4UwsXGVeItkCM5GRkwEWVmAGczNsEeZm8pZBColEniSxSSICUFsgt7e8nh
Xgn/1wK71mz7R5m0w35wm09RkfDjFsuGCzMqJKZLdWiRRxnbCmav35Pq58fD/9LXWywaAwyFCjO6
xaE9l01SkU+vOAyym1zKa95C768UYilzV1ohh2UHse+lvGsshDZaXxFpXbr0YpkYHcSLKMDXB52h
nure1+bKPnBBJCqWxNoeihzo11r0MqWwvK29ajwg/ht3o2e6B9GnXbXqkUZZIc8NsUzR8kPuQyn8
8Uc5Lwf/v5KjMvHf4dh7OCii5UUdYGu2qqrNWfoBs6RWXBvv5530vRssFgm4SrNYK9McxgoFujl2
EWUObUVgDjj7YlvApxgRO0pbPIJRCKRWBjFLtosd6YOgmtlXJoJsPGZuNl6JJy6Mw6X4s8Mc12Tk
xQEEVdjp2vJLZuffEmrqKze4MFT+T/JpacE7hLWHIJdbvyzvBb+G1LzwuZaaaAR0eem7I1ob4+lZ
MdjUGovJ5M5pE/am+pRpExVLXXRqSGONQAel9Kc1n7/Aa3xL7bO6FgVfekOLQWE6Px+ysVKHKf/h
QXw4jNdQCpc+7vmO/2wRAx2LcbK4sqRvRfwg66+UXxnK72cHhbuIFWGorqpWanUQ9W8xB5GDChAJ
tm6GqmT+uVVm2ZMHLHmZ9SClH3JYnMgMNr6wSfrcTF+8mSZJwOv3swpUZwovHvpDc+yfGTqJVyPt
hythx4UBuuwWAVhdgASJkVPEYuPG+Soh07527saeffI52H+/MKqEY1+YGHsU2r+QnbCzeRE89ba8
pdWJDlXyOcCIWHaHdG6M+6AsfSDeUZkTG1o4R5+rrV8//iIXBtSykb+vmxKOgYU6MK66SBEYY079
kcRmVwfJpin6a5/+0nRb7LxVbGpC4yE5NHOt4QyfxCE0l2rz8WNcmHJL+XLTNrXoskAdZp8o2Mg0
D0g2aBhpp1d2yEs3WGy9TYcvASFWeqgGZ0freVMC4Q+b4ytz7sJnWGqWJ5raNME+dRihglMd5BUj
sj3IXvDZgyBT7j5+TRc+wlK77PvMT21QpIchmOanfm5Jt+LpTK7Upy49xWJJhSgMdFE2pxAi+F/y
KrsrYrQY9TO/aTz3CQ94pVH10mMslpExHkrt+zBQJ9NrZ17Gq+W8C6cJtlhepc0sGBkiPXRI4rg5
+Y4c+nbyYjTGsBV3yE8hyu0U51cWqkvva7GMGOoTjfOkOnQmVyBbwPR8suqUODA+1U4buWa8Vva+
NH4XUfXoJwaKU7wyCiENmvrRf3VfsWs4mkvvbTG5FWFDj6AqhTig/+qRJNRlteNUhG0J4lUgGHSz
U7dDPFVceXUX1vglKRemsUWT+U166OPmlBTVXo761U10WE75p9DqVCzLrVI64AeMJDmU+vfcUUhO
f/qfs7fAxc9j4p8gIYOoNR1TMDqK+NDBQxqp6Ilf2wEvTJAlHDf2kFenA345LfubPu/RXttfSYRc
GLNLQUpjFfbXUYMtkkGU5+R98+DAXfqAWsRZyl72T8rCm/dT69VSlVJ58Aatg9TZ97ln9pA5xSiw
QHr78dUvzIml5GRSUKeLTKoDGBFZNASDOUykKbdIjbhXbnHpQyxmeA1TOgFFXXKoS/5TQXcbSll9
bs/4S6T6ZwSNKbwZhcYUqAI30v5wAnxphk/yuK1NkYWkp98+954Ws7vpOR14ZpMDbxTkjUEYtF/6
/FqS6NLZc1m1Nx5vfYnXhGL3b5S6I2ncsCzHkLp0k6jyBsrtL1DOhbX6/vHzXPgoyyo+TC2haUNh
+AA128bTCQ4x7p/PXXoxq4fOxCjQoiDTivTYIhmpSHplKF1Y8cj57/987rJF5Z3Z6XxpsxfJ21Qh
uJ36lQu538c//sLUXpbek8rkEkB+vBeJJsGnsq73bv+asp+mdq9M6L/nz3eO4stEugCayNUE734M
v6lj+xgf/E2OIo+C8HDF19A6bpNNseGog72gGLGT4RDSsHls78kX+dY+8ZdqWuWROYCOMYXlU7O1
R/Jy7Vge4F2+9+sW+38wxW2axZiunIlTlSK0553+QVX9q4ihfKbJLVI7V/L+F1YfslgawGgdvK7A
Gi05dq36cTa/C/8abZadr/Lekyz2+zrgGZTtkwvwqCVFiI7oAMQIAPjh36r0LhhmG9ZoGDjF52pi
KU15Ax8Rb0fLpH3OyeiFjuj1oSZFf48+OrhNVcgVT0INYSuQDXJY+rPp4nxTQo12tGN3DX5yaRAu
Fps0mNHD5Qtwn/gkDt7o1g/OMOqdqrnajT0qIiiAu1cC1vfjFm+Z1S9r1zFxgNOPy8xjWgZFODD3
gVhzT1j2Ckn5vXLHV2jHroUU709ib4lQHbXxClN78X4yuzn2V33zwy1fxHAN3vf+oPLkYv3haZ4E
xPPjve9mPzIR/xpdVPYhlPh4hbh0+cUa1Ep0xSBlC3JWHiAAgPQYBZ5DK4vXj69/6Xuc7/vPGjd3
vVuix8DZ59TdU0UcHN07BF38AM7t97Grd8aOW5Y064/v9/5O4C3Lkx4rbZew0dkjwf5G1fQtJcXn
skCQ1vz3WUZVZrNHLT7F9CSRX5L6d/q53JUnF2uHzOYcMgTq7OfKEHQ6dUMGT27gHT5+LZc+82Lx
SJsxSwPU7g4CMiJp+i0dHjPTfCqC9JaEZywkCVogEE602Y7NmAPwxvPgMNerUMtk+/EjXNLRLenO
tOdGKIpn8MCsBXXfS6J2zOdbM8rsdhwaCFbEKKPk3KZma/4m+PyzdRBpmLZb93qSd0PmqCif3KdC
wAclb/gnFbxLKDQ62RUk5rWzrzHxHwXX7oFmqZ9CSZawqCDVeGW3vfAdl+jeNpngOsV4vK+4FxVd
GfEJpi7NNU/6S5dfrAZS9Z1BPQ+XL9K9KAgYCYn67utrbu2Xrn/++z+rwaQdz/Deifdx97M4N+Bq
tB38+nh8vL/NeMF5Rfjn2g22LbSNYZtJ8v4pUaqEupk10ZhOP0nqHkisr9GH/x4X/38r9oLFQiBA
sKRuk8M8IXerO9vbfM/gBLDRiHrvAPJz9m2sTDhM0BQBEe8iB2DRTaVpEa9oh0ZI6uTubmK2O6qa
kf0o/OCYTw0cGDKZiE/lVLxgsaS4iBhmKPDjfSPniOX0iD7oK7vGpXe9XE7Q2OpB+4JdA2qs3oWg
afzlVW8KRQPOnj/3PRdhA0DeaY4irwMa5R+4M6948dN4WQjZJHQN15gmFwbkkvXbEVLX3vlBUDy6
CdIRZmWUPQzFVcnEhbOQt+T6ZsRFx3sNTqgT+Mke8ZWCf1ja/7I+K4GULYu7mjn9r6pWFHnCSgc7
zymvWb1d+E5L8G8BSyvbuTi8GPOQxOmqih9ogPqrK6Mm+6Qq5P+IrgEa8fwcOcKG3ac9uoB1vprI
NaOSv1SbdybbXwTKP/N6qgHW7ScXxSlTsoMM0j/M8ZoN2vZR/WNBF8Xc33oZKhuWwcUOaatXWzt6
barzuWJs7qBwxslTPkKpDvhJj0ZLz4rHtDWnJi3WNXMPQD7sk8lw9JwDRsVL7zEPMrTuDXBH8adQ
p/yks/StFFNkabWFT5G3ljM6PIPOu+a0dCFw8RZLbxoLtNeXIMs7bf/QBOQBcodrPQ0XRvlSUiFk
MgVcopsrBXyFInLBKRMI5WtHk0uXX668jFDXFD6UNHUbesW32AfXDlv0x+vApasvFluUDNsy6B3/
0LPkNg7Gu8Am62n6nPqDLudn3aaiLWiCJlZpH+KphkoctbKVk01Xkjrv/366nIPj4FaByhy+ryfS
PUEECXF/l2Ggypj9+PgV/S3k/f8cocspWHkstQnt/P08wFsp/jnC9ULNCthFsVLjOvYS9Mr98Roa
jgAFMPkKgg44kxHxq+0MlrB1jik63OUT0+ilaULdfwVwq6/2liUr7t1lUFHr6ktTvMB8ES5BPlro
rqSizuP7vZ9+fm3/TO8esAreKfs/zs5rR3Isy7K/0sh3VlPzctBZD5QmXct4IVxSa82vn2XZNT2V
gcqKwQABAzzMTTh5xbnnnL22tZ+T4baTUldbMBtVTkX/ixPIX33AT6NTEXmxlKNh7RuhnGCtOiMN
/HWeHM1E/CL+/QtGimL9NEbNUZZTtYvFPqNtVncLMXRuMa/ZboxJEK6mmZ+sChxa28nA2MbUxPZ4
0II2VVB3Rn3u6cLUPv/9YPir8fbTtj8o9pCW8TCd9PGuXQ6rfNVJv4g+//UapfxMcLaWMhKR0k6n
agUQInttrXn/f1/6p81enWiRlVa+tKoc7Pg0GcfB+sX8+4v7/zO3mVRtJdKKL41uBCYJKih36T9S
+Vcyx796/0vm6Z8GsF2NOSDPfjr1ZUK3+rUpCl+WgNtsv5K7/UXqR/mZ2xwp3RYZUj2dirxxhUhu
Wq3/qGX09iXCV3ghepae9QW977KhXp4JkGRnKYQ3Vhe7AuEoighngwSsorq0+txuMZyGyvI27Vd5
NvVyp/7FPP6Z/WzFJfbBnDNPap4sL1NrGx607IJ6UWXQjd1PgbHouc8ptA4apDRvWx3TEJuZ+uBp
xTpdzUWzPUQYumwXFq7mQiIvnlSjHhbfttAwk6pC9IBBgf3w78fcX4RmZDn+fOdqvdRKLbkMOnWw
XyM9LnyjieWHka+TwFaXce0TeOT+IAccF+iFQcDoy6J8//vP/6uBc5ll/zRwcBGrc0swMFWjzTBu
rK0dsmTVs4omQeEV/arh4F8HgfTd/Plz8jFOEEszQCl9vUcFIv2y1GjYX19nOcLQsSp+MYn/6oN+
msRiBpSQRvZ6IguZAARhnbAieBBSfGssxXOT/Kp19zK1/sVY+xkCPA9S1IyQd04LuDh9Xj6ElQ2I
RIBLKhksC9QkAZCS939/n/4ov/yrj/tphse9SmxIWunYNOOuJGla9M1FG+4B0/S1zLrKShvO3b6I
v2me+sVa+5efernK/zQ84ETnSbesybGScTDbzL0sMZE3REpWcYipyIqmDwUEyN66Frrxi9XyL7Is
ys9xqDy2eVfnbI+LVdmSS/ZYiXaZuiqyVydS+5ziHOfNBKqpl6cbEpKhMPXX2Fbmz7jP+hX5k55O
u1SW5kM9KNIrOhvkTe1kzlciXf6Bmv/Pj+V/xV/1zX9f/v7v/8XPHzWxXhonw08//v2hLvn3X5fX
/M/v/PkVfw+/6qu38qv/+Zf+9Bre9x+f670Nb3/6wa+GdFhvx69uvfvqx2L44/35hpff/H998j++
/ngXROhfv//2gWX0cHm3OK2r3/7x1P7z99+US8fOf/7z+//jycsf8Ptvp7dhSgl9/vu9/ucFX2/9
8PtvqvgbfCowZuwRQjcvLgLz1x9PyH+zTUtWbeDFhqapF1PBqu6G5PffDPE3WaiabFtoKmVZu/i/
9TV0dp4y/sZ7CMPC3kI3VcFT/+d7/enO/N879R/VWN7UaTX0v/+m4VP1pwlrybqOcMwyNKHYpsZX
uSyF/zSmYZ1gm23CBZ/0LUyqsTl2El3HvVosvqQN8VE28vgoyQnTqzls9u2KXjIRGxFVqHSrGw37
btzTQ383RJETdYZvVHkLHUxIromRvKiRVGU9NJUeNV4OwJIweDR9ZZRUVFntiKZNMg9y8oAk6qYo
CuWpNNVrPQZQoOQvW1+png7rMcjHOQNTeVolHy676Uaj3B/XUXsu6K1xizjZ9Q3dVRLu1qvB5IeE
lyQCjr424Myqna1culcW87lQtxZ4nVgdNTeU8yrPpymHRKPb0dGUWm+UkzMSMRoqQLUutR5QKn2x
TKkPjFXVXYA3/tAJt9dgVdb2e5XWb1v5tmXaZ6wPATZxrtbh2gPHlLTSI7QTlsM1dYHYG7TI5wF+
sbcpEkfTrLwmKr5K5ZV8VOaSEoKjmRD51xPXv4je4gSP4uY9gS9Cgu5qVovbGkWdBtdt6AvQUM9I
lQOcFMGkqR4bV9DqiL26xRPKGprD4mqbdK712o9TUgxzqZ16BVBQFxt+VUueXseUoiKg8I9SS/9n
uwpUoVTpy94MqanHTjS993GAE4E7m10gp23tIIwMEQs+tdXwlJ1EJn+lVn1zuchdooNpW98H4owh
WS9NI6jeluNUqT7Ne46CilTSzHdaJnatVexo9rUm/aynEh498eAki/VcSPbe0BDZpctuggw76Oq+
s7TbKbMcmF6aJ/TIrRFGkoMadbqMxS5KyStq5oZfA78kRopkohrcQZlO7WrqjrWRO3i2q0coAt42
8jnZTYEOLBblMU4Nb1J5o8KU9mlOg0tZOqhpwlp/iTMdQ7x5W/1pNREcY5+ZVm+FBVgsMRb8x3EC
xf3n2GhSUKqW8NJhaoDbKcdJ1x+nKT2wMeTNVZmrztgPH7ItADCvqE3fclneQ4767B7jOj4O/fLQ
yJlXtyKjt6cGslhJDvQ9/P627NqQx+9Iqn09TyQH3yVHNevFH3p1cGD4hVoibqPBKCDIyambxBvk
lMQe3ELOX5JlyWHL6j96QzF8abJz5p58mpYWVBc8MBQHtBODLmuCoa6wbyAymMMJPMtSVV5dHmSI
g3OH67OBxn9604wfVeRN0Xva0/9QFtkeV4z0SjbKU0nCYT/b6HLLcVpvq9bu9nI1NH4/toUXFZG9
hw4YyIt6lvschaaZIBWFL3dlFemjrJf6Ayck/X4Ef2SNw9FOpltiCkfuSNqmiHNkt1HubMiyuZe0
vD7/sSl0r9fHRMqPC+kBI8kfxlFzEkhgE/Ad+UwHAprr0jXs/Jjr5k63XBm0zlZtTq7QVd0Plxc5
K0WBdfhuCdBl5LGUY5xkXH1zekRE6BjZRttscYJaQ8e6ejVw700F1WrlxurLrNj+qtLv5RO8hUi7
78FWwlOhK9J4i1BMjwVSufyjquq9aGkcoTtWVms/0iP4buVF5OhkIOY2M4LgeQad5Xd1Gop2hJk1
oemWEMHfK+0WLlUfTlbnFVbm9+rtUr2Yc8MI+KHVO3WQGeatF00Pw3Zs8sgtGDCZfBXF8s1W3fa3
fdSGckGdZhCOrjxKxuSp5CG6Kw142ZTi3q5IIdyDsFTIO8ydW2vXNolkieSb1r8mi8JcW2+5TRDC
c6/l+6WxNoSVttuAp6XNbSKLm1punE2BRVg6xlauDo0lF2F+9Vy1y0ONQtewlmDJ8wC0gCfFXdAA
lyNR4mjSmnmDrT+tWRHIlThc7M9ock+LyI/i9alUdhOuHJv53evTQULovvW922bNfhkSP0OB2Fcv
dXeRqz6n5llcjn08sQSVlAVdQ90hLa7g6fmLSMN5jZ/iOb3JQQ4WvT9qhzT/aIU/WLG/ZUZYGoZb
rpJTbQoyygTIHv0RXe+yL7qpgEXV6366qGSGC3eo98VwyKPcb2oqa+Uz8uz7YaX7Ty28TY1fy/Gt
hGqWlOqetkYOL6QX5KnxNP0U2y9tXIdTiva+tHxZ+REn3+0KHnD9Bkr60QLFWxcznFO8vqyHrmI5
XBJnstXbDlbSgu8dbuwuN94xUAuzntAL4+SW7oysJnr5vWkbO4CB3+bauko3wnzrz0k2epg+7du+
vs1myVsSj14yhlVogIpzNtX+zozi9Y//szdXhggRjFl7Y05KoF91W4r+G+8dR16BWbWRWsNdFJnb
aq0aXA6X6oyyQ0qepk07dHa3W7uCNSgXgOgGWIH5vVFEoVTmqAgLzo8/IuU1Uq5x73bU6n0YWi9l
D96wshu0mgPne58+VYNwtzl2DJWV1Jgva4ejjmD2CshmLahSNKl1dj9Vo4cu+9Spd0CivLJ4MrMX
ZpBv9hcUA24PTZAueyVKsHVc0aTX73nShEY1BKU9eoRvzpQ+RUN5qtPFn1M6MWYyyyIi9/FqlTTC
yFzatHPkEV891I82E6i6hkrLoE+cCDw/vWLsc0W+A1B7AHNK/h2b6JiNNN9tWh+OQxOUJsZFq+5Z
6wJb+9hLnzarawJmbzC+Kpa8C6tU9FqwdAOhxPpS0gnSYYegYwNsM6eVORAomOMSxUbcebXc7tje
wzED+bU0u6I3g7rOCdlQa9bNvlSnsxJx2+Quf4+0cGqnV2OwvWqzWrde+l082Xf1opxakz2oZGPc
cBNg98zwP7nwSWN93UXRPfJCrzZkzyzVu7M0l6nb6OZ9H9lvyTo/mFX2Po8M8ERpA4sKaKKpcEPR
xQBWJBtS3ReCgVrWuMxuF5wax5UfxDEEklEWJ+R/gIlq03ijJenk1zVL9AzM1JLI5gOnO1ho4Z3q
c8uWT4gCcWBMxmMb6zcRlt8LI0CQeim3VCN3ZxyKaTmNFc6AFTX1ON1cpQ+T1WaLjE+F1aV+0YgX
qQEdKYS568TmxUvspTP4ViW9H0XVOnGyfhZTTyvheInmhOHY9qOagWVHRR9X650lJye9sNG7K1QV
qWLYc5Cn2XFkddymq1Y+wqz8jjXxOVSTb/Uzsh3IhrP02cWskg3WE23P+tGyHIzHGoKGk4oXfZ4J
cZxNHIbtCqm7byY1HMOoDvvsw8g0z66KwFpVB4DKs5l/jpO201rTHaLFVUHXrcIgWuYNxsWnB8mt
i0u7KCO2dyfA96MCha68XtZ3CbnJmtwWK+DRqjmOYGIhJgej1FzbOoEapA6odpQmAA0rEFFEabxG
9ndt16c/zBhz/CnkK0Me9iUU1CxhbFjQC6vuKG1PaaIeZ/7rwuYdsOZkkWYWQGgVDcY95MMi7Txr
s1vyB4jcXdQmbDNB7vJetTVI4suTRXwYWVGQVt4F8WLVirvM2TnRgMI8tQn4PvszBR6fQTjt13m3
tTIH8B9I9kBiNAybB1Xku6XFDVJZg3pYdwW3sRQlAIKJnbh4MFk3YF07qfFWV/p9Uu83ndWVcrVH
7O1UQCxyHLlK676od5Z42HLgc+LCp6kgneiusep4nEuwHOsHEJMHXhgUtXkLjyB3Ir0LZmt16ep0
G3lA49m8zIbkRfEH0/QgVZLbb5k7zgCOCOMTbbi1R+KHSN9XSmPs2xJmoEzhLlPzr3zWvEwsd6Vm
UDlgM0nLpndkohhjXTyNBgpXkiaTINPKb8d0nQIklxBGgMlCCtH1g1lIL7govVLtxOFIkaCsaveZ
2cCfNUYHVTpDsXgEoeBEsAO3jwEv83K7jql9NxOhl6kGWGzSVEun0GB5afSkjYSixNZ18mmS36w5
xRHkQBVnxZZhTRUeS6e7arcGPYbxrLqJ9Fnlj4M1OEqTuFubBVue7GWx1xm8ObuXaugUROK3AYzx
BkgoBghplzu1vcuXwzBpvix0N2osP9fXs6GfwI+wYRxtwGxme9PK+V5a1wu6w023+m6GZi1ZiF8G
Qpcc9Kzt5PJ4ZrT7QK5djus02BnAvVXPXsE/bkd1WDmzTf64RI/tMgWbPXt5ZrmCI66q4C+3YVze
j246ycGWDufyLIZrNks2FvahKN3JZnxc5GeMnAl+d/M2vOWwrvto3KfrchcbyslovuOscaLoAGfD
r9nUBhaLqfou3jbmZsofuGUPYB53mpGECfDDpi5hQoqrvonOse3lEkdOddoVyrBTBNMpM479BWZi
Sm5FkFKCMJi1Y6E+pSbWBdazwmGpiN5LOwI7OaGoMR5lmaGKD7taf2dFHgBQgfwc+1Z1p4g3JNEQ
vWu30T66ynIoSuF/tUYiRMVbEPcHW5BrD/S+3WQlNadsL6c5582bcXrCvoWrf8opNKcd6BzjZYoT
fzPZsalqbwNXNSrdkQZJG6BzaboCivQyPEyEzXLWOzFLRS/dkyd0Z+BTRaMGypq7k8TV7W0oxs9b
m7MpC1QibKnLqySBuZyuV+5PZmG1JFuhDk55aEy37mdOS3HQJVPYyGXYiXMp2+/TRuhSWADkNj+v
dhnhlbqeG6r/pvJgrL2ra+exejfzjv38UzPMAKNyV+tBT3ehlab7tZqDDRyZYcfnTp1dMWggXO7S
eTwWpm/U42EzbEeog7duQ8jEcM3tzSKEVwvF7ZcyNAmwcA/fJelCJEltYODU08N6twkMWXbWk6ju
jFTa0cPimPSB6/YNvCOvVbUrBbahIRVXdmK/jvTMIpBhSxZIPji9SI1jLuqVCmcm5x6O9Yhlxxho
ZOv17w6jq7XUHS3vwgZ+a6rXBFvpaRrnyJ3HevCHOturdnedYbUYdC3Qlkl6N7L0toBk/4ch7CwZ
XmToA4kIKfJp4rxf1cxTEylc2unZMlgLWq5gYbFkZFsLSHq+7ax49tTMVj2yw7TkTIEstx+l9ZhW
lrQbhO3XSnmbx9FRSPRYDPJjVKwATI1Q4fSCvvsQad/dXCPRWgMas28ze7jpCDjtTOCikocSeON5
KTa3r68X8zRAYN3EEDQsfrqAvJpyvpttthZp15q0tpfW7cru0816OOTE32t1S77MWT/6Yb+Rd9E4
XfWDBwgLmDyrc618CGNklyoO2kpwWDX7mCvk2MvrzNqqxsKrOSPYxlHZMmfbPrRC+JtRHvSoZO98
WxgbVHQB+R9RCXtxtHgNDRCdpl3JUokdqoLR515NxFdd9+Gst55BA1abTYHS0KU0jWDQymMSd0yU
0ZVwesDXeSTxfFgL6u7rC7oNSDaI16rqRYYUm+GV0PQzfJwswG7Kj7X1YSvFPtEwTYkKTxgPhRhD
y1adeX619a+1+Fxl8KJrvgO8e9vDelvkLDDG3qtQb9OHnKm1a81g+ckGxVXuKbU4p9L4Ztmmr5Lk
gj88+PNdIVvXY+Gos1/bwgVRNHN67ZQ7oVjtQRrwymoy2MKYMM8zGKumnjY3rvxImr+rGiOUYmhh
ksvm5BrKeFh1RT6eUxa4b/LUsSTvH8z2MbM+YTH59UzY2WHO7khm5BcArsJE3cp9Yis7M5ZWp9by
UyLaL03/0jLF0SDUWxy1l2EJam31L+xldeTcb24b0Yh1Y66d2xKjl9n8I62lJyMT7AyYDDC9F3aH
TtY48YfjvK+L/rDgSQeVO6DM0UxXRBi+vDQExWsojfJho8qYmtM3On/ibX0/qvTIyPDLiMFIhs7l
Tdrq962Wc/Hut6reKeZnlhsw3XaGbYYSwCQSM76YXulYdMCis+veFn16ZzIPFp1Nvlm8ONbxBzXr
q/Gi4+cYZZjyQ6Q2QRET0ha2+LG2iIqjg4xvrW7VhyHbPjmuO8tWefJsP2AhBijPtbBVGE8UEJoL
Mlj6Nqv+VEYvqgQ9z17/2CnlNnuW+ixML8opudgZlcYOTARhvKs0FkESB8D8lS4Ul3qLKFGu3bTf
glH/XqYzTXkNGTTFSzUlJLa/WrpLQpYjmrW9RJyeJ8J8RS09urH2HIecur9Ti1V3VH/ijRgNN0OT
k1NLljc7bx9jaVpYuPgsIVmPXd49QSd+gz3+1XZAijtOZlvhksGmvcM1yh9YH0EKIz3oqVHslnoT
yIrusDXilUaoQypDKv18K9GDrhBxQR4SeJCGdRuje64a+6yvzZGXH+Usf5o5MsrqTl3snWmf1mw4
WSsp6uG8lEa4KioBLSyPrnaXLb3Vo/vSSI8GMXAyPOe+7VSE0y3Kg6gszt38pFO27D/brr+auocy
Yu/kTItcxh2szc0X/b6czyqHLRS8RzXF1T7HqMI11cldI6OjvTTZqfGU7ISSP8J95zBo3CRdeVRz
7nhR0lZmvNurfZQK27PbGl1/8dmQ8ZFUQN72RY8a+/2ZGuc4x6FC9sxOLKykSCORAaj2SS/704Rd
aNm7XAgPDP9RNwRBXke4PXLTCGBNjbNs42bZrZ4/9TSmFlPiqe1TnVi7qGoflnpmbnyUxo9era+a
4pXLcRzMcK2eDP0xx8q6znQSD29l3forrPAR4IaatIDsZV9NpnMMVHG2gSOa2HeN9zO2KUWtC28W
bgG3DR8BO8g2+0pEFisnnfi3JZB+0X3QEx5mG/KscUBn1n4ZpeKBgVijZTerhmP2NpZC4mQoFCe5
Rap913ejn0rzozaFkp17chF7A8FJbjhNbPqFxckqbbw1+xHnTxtnjsT4YRssfkK5jaCr9tlXRUEB
Z6ugwBplhL0YieTebuRP9Id7cxg7SCXd4lcKjL/cFO5agtXsAfyBqRdjjtENfSHgXYjRb/oL6bSI
rdm1Iqa91phgWth7Z3WTgqKQMBTUuFRY2ClBlQv1sKLCnhTtnAkJvw3xkGxUITiIM/tK/boriNWk
6lxPPUKmXlinUYqbfWbaz0oGbj7NWBnS6qW00qfh0icex9WNjnkQamkSGevbnKTO1lUHNs31tl9Y
4EWWPluDovsQ4wlHbW1fXvxfsK0ONZWoGQc3xR/4ANH+EU62pIUKwhLlRqpZkcckSFe6i/oDOg24
mWlYpePl1T6kLL8y2WuWeAqpW4WxWA96bTmlHGMB3bhSpVBd1XYYTj+TbYWSbzrlMAfLiFkHOT0r
e1lVpAaD2jhSVZCu6LbnppTcJZEooF4eyKZGTpHJpyyyb1ON1n5dPRldl+9ibfJsMw0lgtHYKgIl
2s5qNO7yCYce7WNmx6dMk8RO14QjVheBJqvXttk8mKwq3QHeW4+Jjng36VusmqV3OIe4FFu/Mzy9
o/zYlNVLl0of+bD6TUzsQwZXJSUaS5QwsAlh986Wx2URzyLBIUWdCAFXtcJ1s/Eqm6QTNk2jMALZ
7/FgWKq90Y5EpGysGo33QKRHtrkuOyYmSxCElT6i92MuTmve+mn6UlFxszHoSOrW1RLVT8fKb0k+
q4yWVh7DnHVomtB9jcFSJNg6SAaHn6ImWF2ZEKR4zp2VZntJjDAcW0/HK8PT8jzerXiaGWYVh6ox
3eJsCSwzG0h2s39hUBidrKj2W3mwT5EuF8fRmq8Hqdt2kTLUNHWcy1VRHtbLLF7Make63/Aa4wz5
q3vI555UUk5WWJkovOU2QXC87edJIke92KS4zIiZUczmTiq1O4ya8HkpzV29kjDcrIuTQyInQXxC
YL74Rj4uIeCbMqPddIvHoM2tD+3Sf7tQYbrK9wMQ24OIqtOK7aaSrKel8HDriK7rLXpd+q4P2o7d
vLU4u3f68Y8HuWa6Sy2HPkSPd3Iq20dzKx/1/DFurOJetvYteETPiI1bDHGyULE9YSpnbZ6mXSKm
7wHwjTNcTJqUQvP60TLOotWBE4zzDvUp/jM2GSPTKNgobeSzW2+rwYCIxlkpbExtfpinNfJ7UfmK
vEWHvG4m17LKwY0HbT0AoUV2O7Paq0kcVhG7gMW1cHWdS5gz2oHbPhqJ1e7tqT2Bi4hOqqYyey09
lJbWCPlqT+OAxZWcGX6jCY2WKuVkS1j3MKCZ1gWn2tF0DEEAPgNM8eMcZmu3Xphq6UqBpZ1KZ5vy
7FiX476wliKwtW9RL6o/0uyJeYJJ1nGp3yyqm1kJVHbaZisQ2oyX0yAOAGRT2rSzDxvqnDv2XIh6
Wnhfhv1RNPpLaevVyb4koQoCvmGmqYnj2UYS8wxtm82TaLOexu1mq6V6D6fWiUD6+tYsPxU1jded
giJ2sShNVzrjesLGDjwsd061Q7uhqmfRCbU3L7O082dTHw9NVhm43Fs1GWfbDocxPUuJ7WTVth1v
tC1KaEDZwuxS7krj9N1cbC2IWu1zUt+4FfZTLpZLURqsWVxVJz3+LGLJvqe5aR5Kwu8SXmhUvEya
erYMdoC8eRKTpId2kr2mE1jP/tIxCU2EfH82DVxOvmibajdpxzqrZ3q+w2plJZtRYbpyTjh6liQx
7Mx6SstJcqThOFnUuUwE7CGGUk9jzesiGkTcXiSp3+fdccnqbadHipdXyWfdl/dE+rbLukwfqxXd
xHbyJimUJO2loetaIjGHxax/oZlxkE6ui4rCmZ2oN3ZJj7ex0Byw1MnjpEGgMUfjTKUluhng/Tkw
qIudNhIAJBsFN2QiG8FkdRPFfRPYdvuWWmL80XeV0xhQg1scwnaDKsFGHiQy0oSUppqflmx8rqw8
UEFnO3mfMOs28z4Xxk2R4GQ1Q1VbYnXcZ9WMWiGm+N6VSYQDiln6BtYZlOJsk7rP+h0pW4DHVbun
+82TV1aWZNS+dUrkRKIzYkWJdjms7v22HjjOkI7440FLLJkL3pLD1W9mZdHxJuC0OabVhxT332B6
E+0eAnLipElE939LWLrn7JDstGTh6B4dRvZtshPAeswJj5GN5k6vr7XbWSJXFRWkb5d2OE+mN+Ka
4wuh4wxWVjeZgGqbZlZ9Kqm+KpHlshxyjMXiAbuJ2M1qFBtS3vX+oFs+7FXJl+fOL/h7YN+lR62U
DngpRDvJrL/6bbFIyuHARYM3+cdWOmxyzFhLIimQTdCuST48aV3UkjPKDx2y160d26NErTUXFocy
o549DJiWuRm9bZVHjDwM9lsaYEORxQQqI8DpKvX4q7KwljaQ4NO1Vkc2+0mrOqUkH6cO18C8Cljb
Yh/Kk0/GqzxMY7vLuvo1ko3Zi0T8TmWJmGNjMJSlj92uFdAn8lY2LfZ/or2JEqX05TGhoAYP2Y2N
mnCJg7SqkUNHW4kzGzUqjSYdb0HqF7CHDGHU9x2+dAKnrJEL3Yja7/rZcPLCuMCI0xdpaDyaSzts
ksTzQqrJyVVR7/Bcd8pojK4VulRU0hBePlj38dzfxTr20TCf93FZupulVZwfcloyZtMM7FoDW1yq
XVB0dMmNS46bDqX0naUGXOf0SuQY4SVre0zT3vDNTlzmrqY8mFrko4JX99Bt2wBI/r0kVV/SlI93
tWWsFJdyLkkdq1wXyw5KIVX3ahopd7DDsVwZKA/M6mju2lrF5dvA9qq191xBKVyjkt4Ze7qCqfso
ZSB2q65cZw4U2g6D23K3sNrSrlMaB2vDvRqAYOGWlWXfYgvmtwY5dFIOykNHVxTnwPy6VWXdl/rN
eKmMIANn9qravbErNTp1cHv5iKYoft2y8odUf1pTnZzXrQWD3gILzkfuYJ4aT8ME60aDauUDN6Kx
5vJjs9rYxqzj4Et6ep+WGisMphN+n/bNbsJQl5QY5bmmT16YTV3YrY0IMtmsHtI2CgmKKaEpfXMw
85w/PZ9zZBhABJulqd3csI0g1pT2hgjZSy322VrVU5wT0+xslNHqRVIyu+ZateReSGhgpEWX9OXB
ujykZintRXKFUaZ1kLuKHLEykRaMEi1QSvm9VOtEc+aKmktPCWAV45W+Lbga4enJppLeWJmKGE2J
D3HJStBR2fLTVjGOWRJPRzp0cuIPqzpvIm7PyuWh7NfJ1TI53UU4VnKUWqUrs0+HhzmJgkS314dZ
p70GTypNypKHSIe904M099NGq32M6wyvVnLS82atHOhIyPBNxAp9NrrtWNXtzQRH/cqgbLIMQVSo
6qHpSAusHUfHdCvyWyVRw3aoPiW77c55nh2amKOmpebeYErZCVvxhJaZYteN03Slc7oLtTZ/3Uiv
Rata3pRKT7uWnFQ3W7N8Y9LceHGBZWWUVtXTFte1l8ezxbQw9H2ciNEv1QBXOTJ9YEJ9tVm6h6rV
XxGyc3CrjGo/sI08GWaWuGY2KKAcqFjLAAA6KcuO9kB2SJjVncin6o6iLMoAO3M7Xe52mfG/qTuT
5biRLU0/EdIwONyBbUQg5gjOpMQNTNSAeZ7x9PWBmdUtMbOUVr3ostrwXqVIEQE43M/5zz+M6tHh
XNpand17ucoBH/0hPRSk8ZW1iXlgTIg3jK1um0a1tZegsNuiLBvPktI4kqX3YxbI9eMOxqXIbxqT
rEoysS4RkkNCA0V1pFy7y4bB3I4Np0+pl4zaij68OssX2VuvM0JEL2Qs1dSafzOXlXZjLF+IrLDX
iSGeYlqDJXxivG3wXbs1Ywn2xCQJGdlw+/7fHUWUXtnbmIlOneaVDV7zta3AvAhkMPAWdR1afDvD
FKc98SzGOyn78c52guFkauJ5bmLXs3QOkaR024vIx+5SGiacqCyLiNhr1gFJqntTKtCQkhQMPeka
RgDkepmO3Vhwf6101VNob+vZtq6unCwwYt/cEr/L3L6dzOea3IJFQ7bPsRm6tSbtO9GRDqdWat7Y
hIRD04uB8/ridfHqrrqa3jCezuHotmejyukHQD0ZsmXFXk/mlHjOprsaEX/Rp8ELE4ZmO5iT9rml
m43n5loKStlhaGCx1Q2Te/gBlR90XqlIehibOHjsahsS0WQz3pvTi57kJMIOAaDaZOPDg6oycRrz
YJSU2bIrfch31ieCqZubwgHnwqteUiHlwxlnWXKXMa8PNxAg1ZolM18rq9t3QuD538TDTVNG5hre
W3Rjdf4mKVWzCeds/hLOhcfG7b/MgQ4fJ4FzyPv7BgmXMm0obhJfDs+kL+4lJ9A+ttyaka6tbicX
fYbrA1QjbQLgi23m1jD1HgNrtB/MdF0kRrPyDTGf8GhwHvNY7BOTXNZcv9gktK0lBLG1bHp63y6l
mCjEBKA3BjTdTuXARSMwPIwlVoJmW91O+EUcNL+H0xQaDIcAgI7WUJef6qUpcxl3jxAp5yyaSB0A
xeCfHHajM1mXLBrJNcCJdElN3dVW/RoSAn/RmNB5iSJ1zXTj7MmPVH1HSf4YRFp5IktT35Z+layN
vE53IxwyUkuBrSffv4kGStIUzGSs8siTVpzth3x8SEz/LnDqeGd3DnNekYhPUUQ65CJCnOzaIE4v
Beox/ZqBaP9NERj3KXCHS+PLG0cSUxD2zDiCMUr27TgZ64CEiG1axTSOnjTn6eL0Aum63m/D1vle
p+I+s9t4W82phI/YbzKO9FUx2reDO79kJa2rDFTpDb3vbCwtqzf1yNymhUFBElzBLj1Mn3Sso5/4
QSJX9JsyisSNMNSL6Rdfcl//HHXTMzcoImPX14HjrfPkQAwJCkZjRTpcc710n2TWbkJ3EK/YPy5H
DofmmIOWB1nn3kldebOlqQ2ehNpKNCWf3ygPJrmM1CPhtnciRtt9/9ksuvlY+8KEYmY/hgpLRC0b
sKk05CXmGrV4LlcJDsq7VAsYvBpngqIppCriP/xmkPRFgBcZu4He+T09Ge0H2YxI+WodXpupZyfb
TtNdvjC/kjCkV+jEsG2sIjuL3m13JfWsYITmBxrzFYwF6N3rNQrvbDMmJf4UujxM2XBtHHw9ysRJ
Don/4rqtfRcSnDv3z42a/H3ZOedJL/oHt6vgO3By1sTvVYaOAHwg/SZujnECR6cbx/B2NB+KoMj2
YoB4oFp1gYI0rKa5aBGqZTB0u8jyRmuduICIFvU4XLxVTeyKF7ighEl7djL2Csd/UbSna10l1nYy
TRx4mMd7qQ7CnfW9dU5KmsceQ2sqNGyYTB/M166qk1XE86bUYOrk/gFivnmBNHwfVo0Bmkmz3uXp
4MWhyr3AEQsVxKrZWBgZOOFjXfvFhWCHhPlRZnumPsAoCzsdzgsczlJZycomuhqxbHSTTUF80znX
tuIBCKDhJTOF7EOtdMklmfNDxLzSToFrbDERW+s43jirE3OKrc0FnyMDOa+VX5NS+9Lp5LO3kyLv
clBkaM+Ts03D6G1MW/2YtSgw3HFXpgDAbX5Wg4ugOiCaZNKDclfoeXZwSRK2+rt+zCYG3EJujApZ
ZvlllrBAnfG1WGgzSWV8N2PThncEhhnHcCDbqDX5xhs9ScuT5jNFcKw0W5vMxM64IywIXxt7WjrW
R3ck87l3b7JC/97qWun5E4P8FsCS6OVrKuDykTc1g4M19qaOGDGFYB8SIGfVig60KHSesL0sCXyE
btUDiSRtS4hRO1qeswQoFsakPQA9YRVAhLGdixSOQLFwDpLmBH7WwgMGzR3IiWHtUX6DjAgVMVnD
XoTg2y7eNzn1KD37tWnmimmP3Pi6a2xn2ui9NlpyW8nmCe3Jj6rrxrMbivGsLV9cUyPvSPr7Kphp
RSjvt2U8BV4orAThvNxHaVRtMmk99hbZ4FNX7wQpjEyiSo7PrjKvs0F4SJN8IkrGi4Qfb0c9uWdm
MEKVmaabemjBCeJG7IrGbb3YUta6AKSLc/MSYKbvB36zHwXBnlXc1JtSTD9Eqqm72a6cO4248a0x
jPB1tPHaEVd8GFSEflXYwjNSTHUBMg5ZMhgHVerrEXDzaD0G+qyf7bTzCtF9NnuAp9wxVnH5nY08
JyodqU9mk0jsMFqPS+ubLZ9Cd2QY5XTzzYzis/0UYmLEtMLJNlFDQVJH5DET5LWSfUQiEkm3VHc5
tETa41GHVoGwBkScI5y83Svb+Qrq73iYmKEnkvpk9r86KU5dJSEu0jBw5MkMfa2bVQOsT79d+uGz
JV50G9KE2TNJ6+TWbJEbCCC8SEIfJ2E7kzAgZrxO2DMgRGnAHNiy0VkNWnyILWNag0GCb9R+A5XD
3o4FfEPSptc+Tu2nQTQVPCIj8UQe++CbNDhGWgHsNmnkVWYhoArEV/auYRNljLt97ew6lYE7oXww
89HZtWXLs0WH5S6KY2mV2bnKmgfGnz7J0gTU2gHtnxUVZ3JbHkupV1Dh+SAo+CdJHamR5bU2Iju+
bb92YguUbl5S6C6AtmtHqXGnafN4qGTx7AAp7QYThqZVWcyj4GWY7XJIU7jnM0xKTLF4t0iuPudm
9tS34p4c5/ZGDP3JGoMLe/8rUQNvJJxGB5+6juinc7OoEwxywbbJMuNOCo1UZopF6W+xy4u2IieY
NNK8KkBtkfay3NPUnwtAhWNPwQLtmaGbac3ASeQO4QUSmD2ERBjRcHHiE2TtbL+kUjW1AftAT0ga
jORKd/JvNfS+2SXOPIPKIiKOd6MfSFvvdl0p+4OdBvfpUHN4GRn4f9NEnkul6NPqrIypYIIfFbsA
Zdwcjj9U/znvDDrjOGsvbvA9KHzgxXqi0gtJpJjNZDsgBoRvoyWkDOVUZBMdiDvA61eMECYXrVfj
3IVZGlFJh09159PbkqS7Xn6MLVJviubs9gnzMcv/HpmZvZHDltOdhN063paDdD19tsZN6zffhiCE
sWESMadwXl1D79V2TXaI4m7ntBFMpSW72oi0eJO3ZJoPilljyNxpPYl5ouirLjU11SkmMGVuBaHs
DcBy/FhFFfE7KnDJ3GGc1kge/jipGaZKrLZD0z8aFRcYkOC8I475tW5RPMBEQf7ujveYfgAPlXWC
pqUrNvEcfO9ROqQAIkehG55JtMKKCNr60tQPg8OCB9QOtyjKb3Rix7xBhxsk6QfXoYR/4bRPPhJp
GBH0WXpf7JIqB2caODacb72lCL0VYcRu97VENOzFFcQLJh303hGid30OBpImo4VU+lJlnfO+CTh5
rNMBLP0sYHEYe6UTFlv9WAxwaojLeYyK2QVLBVKGfDGsMhPSEzmcq6Zs11irMcwnGJfRwuRZxvzi
95JnDEpA//ZZC61y1wbfG4kXtUbCGSe3M2yE3h/Iv3hrDVkuUx59P92bhTlvOlkM67AF7nVSpos2
DXjA7EkNfXHshp5haVNQEob6q25mrecUVrP2/buqrQhLIyYOIILH7fa+xlyvyzB0aM/kTzV7x66+
6GaDrKjU3LXZzbz5U/EoNPYKYANuUN8YVwVZT9hf4SE8R25afy4shM+Zsr8rXzu41oMbF83t2Pjq
EeDubWCjOgeoBsYhvVNaIPZpkB3NxMewJhoSsomH2w4VwEZ1odyNzaj2oGIBKp38LU3Mx26MprvW
pgbKn5w6mR6lz9TBZXa7rmP7XhHKfc67bgOcUryJPCfc6XaMjXlvBzz9ZpmgO+0A9ZFWcD0Lm8Ew
7yWPBNiOjEFja0lNBzmSxt6s0+fEL52TITV7J1wVrs16hnlpcEve9YJ/SRd/Eeb9Hznk/4Nk8hJ9
rYum+NF+1Ez+IrP8XySsNBdn2/9aWPkQ5cGXsqi//6ytfP+ZP7WVhi7+0F20VQ4CRbSQi13nn+JK
Cvg/bNewdenajq4rBwXlX+JK4w+hHL7ZlYZjCMdZ3DH/ElcafxiSkQd/xVdpmtZ/S1wp5CIX/7/q
ZC5LWcg3leM6ShJiY3zwfeCFtyvch/PdMM9XH/1fz7jbbcJpV/aaV6gE4LB2SY6rywpzALhoo1M+
OMV8ahxSMiLkGJa9rzQbejyR2Va36VyUSIHdolTQNm0qtux++S6o5V4W6Y9cG/knKia8fbXRRujb
2DtuqZbLdS/Tc6EEap3UK6OB7rEgRbNC88CmgaDPXltdtoYEth6jDLI7Kej1TOmW3FcavMtZHbL6
IUk4csvs1WFaComboLnIoEjQ7L0Ly6yp35Qjr5NG3F6JrikL+k0efI1JUKQwRUKILzUsCub1cDNh
O2059mvHvLMWQXpu7+Fmbk3FsJJLXS6mqmBU+xqMOoYeImc3tdeVnXkON9IONvbcrv3I2U5Zvibb
cdfn4g7+7yeZLhQXKmyQnY1gQtAO+e3yb2mdvVZN+tqX4N76F0dl0DE0L3GNu8CHrYRykRxJeKUe
WNcmJ03eZSConqboEFj3rdZCguftb+9bNlkkgaOpDrpEnhDaFMCEk/rHFGUjnj4MSx51OJy7qjYg
IvciPUyMqexxhM7FsLkSYr88Xae7bQOGIL7YY+OxibNgM9cdrMIpgkBgtp+ielpxlJ7DuK9X01B+
brq3Qn9LuFMamrSlSKFD1F1S/KDUcpXLlet4yhgLewwXGaEJwsyK277Nb0l2Xf7T8mjeq5te7AJd
7KCReMvFaJaxchrJCDz4JmP7zvWbT8v391pwqYT2KSEfkcz1S4iBBdMedIM80xnPDgf5favBR07g
skyUa1ykNMV+GnosB+U60u/T7j4v7nXW3vIgptH3lgXB4HxLvt86f3QjeweXAs4sUBlC9+U9MUW3
GQy1VZSgguUwNNWOtixS+AKxYjrKv3BkDWfQqIcVOwHHFD4iselJhz+7B1l/W359DUahQdo3egpJ
tMhLsuKy3tHurHPGU4zCZohGWZ16JlGhqiScCdUI7UGW2PtizG45ca953F+qLn8Vc0YsvORQUo9G
hClr1W6EOrmoqpY1QUTwlnTYdaHG58pJvGV9TFC+MHZCf43LUOZ1beTRre8sJzgFKU8+5EcUyX1T
oR2pXHZZNq9z2McSJdLs5Bbmw+OFjWsbMcpG6OGlDp81V9cW4qBNdPHyKV3f97qE2p6ntjzRqGUW
a1q7AQI1+U7w/TSEiv1leWNKzsflObgMUBQUmX70aGrXvaMOqYZ4yMhoMDWP0eR24oCGH3FogEh4
OTpzWT8O5Kb8oYci2eUMzyHWI23zDKF9zVzWe1Ta60JoHu8+46UVdJ71snb4YzFnzHTurYnJYBGe
fEx3wuA6Jf0hU9kZOPMQi2pLOBJWIzNCgkgyYC8mOSARmFwENAw2EmxHsli9+l3Z7eDeneNmz878
rWEytGVDhkydnYOsQE1RFOmm8yEFuJk85vyMWwdyxWRfIvBEM2wSgZ7JMGeV1lsj9IEym3SdFtCT
DACLeHCQsoUK0sxUYA4VlHzx15qRVygREGg4ME8cuK1mNUAutygMaQ3ev9c3omZlBNFjRGBMiHJ3
p7s1Uu1hujSwzfIMAanjVPbGHsxkHUTmhTBmuWE3BHiecuQ8AVt9Q5s+QvTqlbjN2ZtWGALs+yab
1oaOcJmUci8jPGTDnJjuOwozJJPq9f06W/tY+bDEw87kESM8pQvM1wNiA5ln78K5S2oM0V6zw0ug
+58tJ8shGzYE7NpyFds2x03XHR1ZMoKfJTV0S0CtFrmbqA4/V32+i7Ui2laD/2PoZwSzpBjvolzb
92ljQe8f3tJGtyDCobbgINrEDZWwO7EDa9381ZhbSSMYvGDb1m2CJtsMNiJxVGyVB+9+44wuhjRw
MUOxL0Ba0jraFkn6NauNQwauMef+pzINvCIbzzrtnMowGtVPONIcNPPfMi/fT+m/neLMLAwhdSzS
zQ+nuBZhaRuIodgxLtvCZdksO4gi/Fuxm8y5iYgqX6n+LRD9Bs2Sp7nG6qeq56/q8GebBuOfCgml
s0PYwjFszCQ+mDQ0Ud8Fs1PsZKGuXdScQpiJ2E3sMRR41YV1R5YqhyzUJF6K5dXOE1p5XlZqgLvf
X8uHzPA/ixqlO46lhOmawvlgGOE2gcC9SRY7HKvX75sp5+yUlLdDC4e+C7DQ4oVHaVXIoxY9pCEM
guSsW+2zMLMzIB6vK/Tc9K4J8lXhHNzi25RzotOjlmweICwi/Frb1o5MPoR6yc4fjmWqrpV0DqMh
rr5WHx3rBfbhvh7loWrpPU3HgumTrm3xpplqu8AvDSvfnASyt4zBnL1rCBeBiFJLuLg96oo8OAnx
Zo3VQ+kel9Ig8BHa8RGWWuL3t8yw/+n5WTb2ySYTMt1eqtGfTTasTPYq7YjENVyxy9zyWPpDD1PZ
2YYof97LKcoPLB+S8ttSBo2NQuEglmhq85JY8Rcalec4M++0skDiGI7PdE/lsPgm2iiULUDRyi2+
mzAXoYXZhnXTzOZmOV/ZdRXqXUWDT14Tsi51jTqxW35JbJJfkD32OhGAFHvgAFQGy5kWzNqx5xyf
p9RbTuJlnYtZ8wxAQL3MH5LeeeROQ7RYI3hK0RdwWJLFBaVMHnJVr6fgoPr8deBQkQ37E3mHgnMK
AvJ2bhUSt+BU9sEpHiAxjNCwI7l3wG6XPyvMRnTny7IMYo6weLyveXAyZ4BOdFiEKV2fvg1zD0nx
jZTlnTGziDBAkbFcD8b9sNTMnOYqM/9cSjx530/PAwBiORQPrpP80Eqxfq/0DO1YW8dglFe3Ga64
EW/TeaEIngNt3I+1RKpRudccWlCdQXRI0h+D7s0oFNtJ7MkiDwrIhJM8GPg3XtrMR5xsVyuiDhGV
qcehZWdw4h9RkLdexBQv8PHKmufnpQ6uMDBZipGRKYIWQdWwfW/5KDXFXZd6PsfvcqeA1rZKECTU
bJTM35osO7dN/pmIdo/FW8z2VYMOGhAl/fsV+6td1J/vOJMc0BKD/ZaF++t6JQUOkp09FbvBn/RV
jl6EyTTSOsAVLifUorff/z7rVy/yP3+ha5uKlg0LGn7rr78wN0woARi/7payjhgAiA7lfkArLJBG
9eUL92VI32ZsYJYn6e+64JMe9vTuVJE+j7N+Y6UoEOwRTciyAEamm8u+3AUaBSpVnim2CwwdZ7vm
UyXGTTfV3hjO1wFlbhmIzfKLEzgOppUx7xQ7nO82//Ih/+muujQ2+OxAibbEB9OqwQ0YvTPC3fHy
LB3HODFl6LsNkSI0O7wfQ75Ny3EV05p1eeaFLoR++81JaFLCt5VDqEnMSG/w7/U6PUNIQinAWmH7
fd/kyvtlU1s6qDRpPCc7lHDKxl5tdftiiuYwOvZh+Vt8VrZT+W+bnPmrueFfj1BiWuSyzxnK+GCO
ZTG4ygd75FyI0zcYxQhkD46te1HN6C0I5aGA3EI9SxDj2/ICsYA7+7uVGDcioy+I2ROw9vFRPpkQ
CXorPVds4ctbD1GUrVvBUcr+xF2AQ/7Z/+j94Px4tvNAbDZnvJh054PfnJVWlqzhDO+WDmhp8UYN
mrXEqScT+2XdT3m/SbJ+Q1Y5MPyqVMnZIsQb66arpXgL0+sgogMELDqPT13EEdXhP3FTj28RqGPF
acJOTqcVC3aw5h5jQm85H5defkjCi1+HzwXb7oSOjIRqfFc82XLsSRrQ2dozd93kfKuOLVASqW3L
IsWUeJMX9nYqGohN/xZLYi5H0d/uiEL3pgDEpfP+9z/5QaVy9pmxIq1e7sLSDixluclTsA3GZJyv
bbJmmk5BPwz2uq7RGKf5eulIl4+oF5+H+Gk5z50QNLOHFUrP9vv36D0g7O+XKJlxWjhhGR+t3e2y
xMXL4BJLJg9LO0LdtOaOL23h0oOW3MWlB5rG9BxHQIBLnUbPadmncXyteITvcIBNocCWTxDz0iSN
CDsldoO/v9b3Vf/rtQodCIhkeUy+dFzAft3YZu5c74NF4tNzmlvrvmjgLvFEVU2jxWkxBHBo9GEd
qZ3haJ4FBmz5HVwhwZCRaU6ysap/C0v4h3KSi+LpYizGtUHE+/Wihsr0tQm78N1yaPPB18udyxSz
E+ADiFPe0m+zWpeN8zyXxa2ssAAb5PX3N+c9V/FvN+en6/iw61dmMGYVjLNdMteM1FDgOvYOmqSn
Ofc8zwGBZBF/XUqQHCHxcl4uCxGu8b65S3oIV3A+Elesl/XWRd2mnl+L5Jw1Bt9/E40X1vJRNW8j
pgrtdCzl2/IuOQj5mfLBVgvXU6Oufp15yyu4fNieJd1TUnd29/z+Wf+/IbzLL/oZOv7rF/9PuuKZ
Jlv8fw3ePoZfovRL/u0X7Hb5kf/EbnGys6RDM6+b7DdLeNGf2K2r/rAEfZZ0LENnX17e77+wW1P/
g1VrvIOqymLXZuX+hd3yr7GY4Wgr3aRDYnf47xjjiWXp/bw0pWvyeghzuT5LmR+jC/SyQwg4au0+
REKHun5AYt5POlPVpLjS6V1bt7ofDeIXyRfqjsqwzFW/EHeS2ZfPc6JdgqQ8Fkmpv45MGGd8ALeR
3YeHAQH1SrcbHAO6/qmNIuPctUI/O1NNvYkpxMz0k96qG3YVZMrXBN2b6h/NNoM340BRPM7m6OzR
RW/GPBwvsVkWS4b5EUVPczOjIRcMhx6SurW3UUKcT2QM/xKO9R70+evNsSxdYRkI+cjk4Pxw1NtJ
GfZ5Grb7ggyTcye78ZIzk4JbcanCHjXibPREW8fTbQT43ZozdR1c23vG7T5nyNDhqdeiy68S/N3h
TDyECt6BPbQOc+Llc8YxFZkzOOjsG+heTS9gxeRDSWcxxhRA2vCQBwub5f3/NYX/L/Xv37ZtWmyT
E9A2lA2FzxFLQ/fTKahQi6i+W+r7mS9K9uWZCKZ9WfrabtajFwPy/ec5tU+F5hdrpuM9MCuJOfDi
541GnXqxnazeab1jrXMMNE6RG/z46W36B1Dgb09B2bZlOjpwNyvfZJTx6zWiO0EbVoUcHG7C9qky
lJPvVMQgxVg21Sx64/YGxkN2qfgwa980wvspa7/UVu5uaxvpBZivWlXLt7pTeIvjofvUJ2hAaqff
NlOaenECwOumwF6JnU+37ajDzgE3pN9CEKyh9XEmt9vGMhX/gjNYH4wpHT6eUOAdbANkV/I4fv14
ZWI4GC7qgLcxobYbTCKsXZsZxaauo/QB3kiLDikI4pWh1fdw+hDV57MNO1vHgQT3eE818XzgbI1W
Ld5YU2xkp3pyI6wts/JqtqxYhULjXksbqBYygWRmWvSt2JkldB2XqY/liVa7QAnZFu4pMpP8FjNd
sf79c/wQWaKYDZmWazmmbhDTQxrphxIhqIRtFjCRd44GMBAgGams8CGu4wg3PANvomkAG/FBKMZu
71fTJ6fxo2/djOLexHFs1kvaaAc+sKH51in2e+0YRkhefn+Z5oLr/PzSc5m2yRBriQmkZP74ShjQ
zSRkim5nBcbglQYk2ToYew+iQrV93wNkyJS7DVOxkE/i9jVsg/1Q88rHCLdvg9GBxBpFxz9f8XzK
sWYoPRoJ4MNqSq+aHTR3HbOtKhvmB8N0MWpBPLV93wea0fi3gJG/1ZFqmfItIq6lHXN1tXzin15y
s3Ijvx3zftc1kNPsSJ921RiCy8wy+zqfMLEikWgOmhudVIrVvDhfijwbL84cPqCRnBD4wMCTjZ7d
tYv/6AwLECn4DDfeqamlavuB8NTq8PsHYX2s0JfLZnhp6rpwXVwjP6yXwQ5r/Av0bodLaX7VLMqd
QOvPvq1cCAWgtugz66dQDkdTT+e7wpTPNTowviF/8zWj2sRo985hhx1KMU3la8EQRIeTJ2wicQsx
hKcqh94jeRqhkuUW9TSeF4N8xl4k+5r2QGQDxqFaZzwhpcXLEErb7z+i8fe1xgEueReY01IZfDxg
piiby3nhqlnvx0FF3kdsPbnZBQTduOenGgTjGLziOZKTEwMi3rrlCt6bc8cpXe2q3BkueWo8Qbb6
l0v72OYqyfI3LdvWhUmZon/YlnCrmMVg6fVuofcehixNcJNrG3I1O9T7eWKdclkeLE0U+2DCkQ6e
FSZ0CsLHmOLG40AvxHIE0dzn31/Yeyr9r++nrXDdMLlb/C/Wwb+u5kC6hkGKRbsb4VjsdCPG9XGE
aIpiyE7Gy+yXxXmaB2CqwjSmfYEV8crSV2ahFLayg35KMY/eTMLFswan1B51PWI0nwbBnuBPVg7h
LPAf1mFW5F7XZ/KkJ+Z1Cq3xFo+X/NDECE1jTR+ZmabqmxA3Ez6IvjmPl5Dcqu3vP67hqA+tqgMc
L5dCj/6FLUm6H3NCwoERh4VmYlcjBOyGDVr1Y4ScACAzdo8IKFe9PT6EJVJq6IBq5SucJBPk20mV
oQiBkC0ADt263wt9WGBnowejdNHJ6TkWdDouOZBpoQxNz6YhP4UCAqERcLIM0OGbGvP+JNPznb7M
NqoIZkkUEsORFRHuDa1+IFD+u2BWtxomB/daU7GbmMAbdGUo1ZSO0VjrbIRmxhcQzHuG6/Ha1JdZ
pltAAOurlzC6nSzsU5Gt3wS8Liu7jD0rhUI0wHazi/I1Vt2+MN2bDsUsk//wrIwi9Pxat0FSKjws
GSec1WgzNDQnPAonjArjDPstrQ1rhIjYOi2QkEpTe+tGwW3Y86vtrPnmYtnj5zPoKO5dqfgmrSLc
uOMLLltkQWTaPlKDuLHnW6MgO9RPmm3YJJOXt1DawWKtnRMat6N2DO6tXLsZsDKELFmsCcf2D3DS
TkxB0w2q0LXVu2BEhVt60oS0e1RBMWMc1xdr5P7Laot2NQS8FbTncmXV5ilHR9IUkmIHw1u0ODOg
zSIrZBLDTYv0dU+xhu/nU9T0IMXggZ2bQbe2+bhwdWMr6nd5PGCQUH/xa8xJ8JFb5REeuBaeVyjI
LlRzoCvak267sK3ibVd8X2Qim8CE7TBO1cY0updYwoYsMM1GRuB+hWYMGxM7sJpzC8CSJZc0xT5W
sJSUD4Wz6IKNWaN7yW39x2g1zzpaoj0eqHDXG8lrMlTrQKKBdchNOhS8OSE+GTEE7rQUp14fHnVs
NTh+b6Wj8CDtGPCLuPsSDi4KNgvM84yhStOIDbNHa02aaumZAUvYifyLwg+lRS24FdOy6EmnIH0A
hiVkPmn1J5WiU9XtLaiTy3BB5iteWPxOIQzGcb5tXIxxDe2xAbv0jBISm69ZZDPg9Box7DNCrCuD
8G6aGBqCgWA0JRDsBDNUaWQ7YROM+yKBxWvgnr+WsNMQEb00VP5kfggxMb6w65fFwcXv6tdItOca
lsemjRbH5uC16NUzUvIDvZgHepxtywI/7LJFVF++BQmDm2zsXoJUZyTQOns5yWiTV1g626nrVa4G
IX7Qho2eLPguanJoKCx1q55XvgsbFaUzuzY+f4utTOf715ArOI7jyYhmaDAY66RBFzL3DVpGl2h3
ZqPG0xxFJ3mQ+6nl8jGESNY+ryU+h54elde4UPmuMdkfOjl/cuAtPsrsGUNta2P4NQ+P+MvIxY4h
erGFDU2bFm4lS1qjRn6lJB23cxdc3CK/xQG58uLBxW7SSPdVWdjPAgvT0ZibXVQErTemBv4pF0wH
wrcuywuva2Z1jKiVz8CTx3jEGk4bAvMGq7HoYNR6s899Tb+tGnNaN7luPzYIzil19TW5ODUTNYqW
pJaPxrIRsW9oDyKKQPLMDPcllJ6pjKO3arzz6yiGVzqGxwR/kk+2fo90fnopItM4OYLIJnew5Kc+
whIwjJPi7Bu9eO5s5BScYVujjcodQoBuX6YMloKoND7PdMJahzaxmkJ1tnDGREql9M+IMnnha7O6
IoJITw2W31PKhGsRGw++W99NpdNjIda8NHkLJ6aeP5VVYsDgEPq9CmGBjogGsDE7qSgwr6E5NDea
rU9w68Mn+gRcg5a7NxnTF5d5zY1gOnAL+9ume4+e5+WkTgMLh7qhHT4rLfZsZnlfB4UnTNlEZ2LZ
dTYEwtntgQFs1wbmXUPeTLW4V4c4T8JeJoA+8Y23EmuwPArtxwHZ3XuPgRDe2vZ4diN47zfSr8tj
r3X1eRoE1M/Us3DojWDC3E9svw8N2iwvG61NmRQbu4A5gOQme6wIe7vDDcmDSpZsu9mQ3iAc7RG/
ACvUzafCcQ5wRKGza3AMrEZ3X9ohuuegb79rhtoPZeP/B1vnsVypEmXRLyKCxDO9cK105f2EkCXx
JvFf34tbL6J70INXIVW9KkmQkCfP2Xvtq8Ri2ugaBc0NjrbM0BzzvJjgcT0xAZju8/ZkEHoDaSNn
WVuRc7dMTYUNAEQqS45NTmbFU+aJF68W8stOxLzxZne68yz6rXEFYBerD5L7wq3OxGydZsWbYaOj
lRnryX3l3AyalbdpUrj1fQcv++TP2Pb80oIGz+62633YD0ZRfs7KyLce9efJp955KjXt4fL7ngJc
i23bCBsZ9xDDI3Vr5bW6HZMckVUirY30F25+ZufXrubve7ibd4aBlInjE1KUqO3uMOl3dw31wImE
ylePNJ4gx92IKjj2bvL1l8tHqCIy0/o/v9EusKR4PyB3WhL4YRKAYVdF6W2jw3C//LL4BVxCYjug
vvIHZMtpjBCJWWhANVyz3udrw2oha1c+aqGE6IXL73U8/v/+9H8/tYsm9POxPmv+LlZK3Lk52207
m+Ku7ky02HPfHdPM0qPNMBLJEPXALDMIq2sZXaSCs0Ndym1FdXCT2c2jC80fZYq6rmTiEuiYJzW9
HaIX4aJVgVZN1S0QoJRJtZHc+9VIvVMUcp8B83Fa0d7XGnvSpaid/PRf48ZtCnlWnXaeoqZ+x9x3
zpYStFfGQtSjLEVLHul7LjxIVzvHeNHg2szc5cPtIT30S+E+GZgjxDD3GGBqtIZI8Z/BifbzUN5h
gUUpq+4t215uUgmKUHeZyE4AITw9Pf/7DAFPeSioBLqi52UB1Yd17hnOUevY9gfXgW1e2fFJMqYw
V5M9T00OXtfLfURMbRt6UdVcXX65/DE8GD5tG3WKgetwlsUhWAjYSFyPWGbJdxW1Zh/QTLhLe/t1
ZKxwNWJWoqZpfws5ercNzpmqcuzHaGYWb4PxQ+fOpTP82Hw2oMtm8Rw/ZrOlArH8exPhwpzuIsYE
u9K14jNnpnLLiawLjcExnnUGNKXGrINAwSxwTRPqUQyqaJmGsOaI9FDikqE/TokLKLkD3yWNjHWW
MYqyjfSBzqzOfK3jEOO3Bke5iWzcqVD3YnKfRydmWlf20BhKczy3/fNyOT8oLefYC8Xp0axWKYyG
ArvQ6nh7ed1EFbGMY0ezrBfOvkqbx6r222sPJleVr2dKpg+nyGaLSDFRb2Ux0vDLZmZv88JxZaya
4air7tlqu+Wu6vRfSzR/Q29mt/OQrMpLK7rxRiC/k/LlbY+QcDvUJtJ7v8ofhWV8xGlaHSxyXw7O
YD52gIjftNpEQN+KB/S0RjjVQ3VjF27472s3wmxPY1VBqoUOQLU8QhLJbqtpILI8twaKci8FKZvq
a7BXQUuJT4e4eP73182yFNtsvWbKXfrtFPsm4gRIhrJNIVfIujonKvmh3TXsL58xhVwAyJfED2r6
iLGioE7vcv9kepO2I2PIDLGEdQ9pVDzoogds2XRXSnjLACNWFMecEJJ5St5K58fWo2WPzA39BLjO
O2hCZH50W6X18m6wCSnIkuTcWgOeiaofngTfw2a2oGTHdeTd0L35r4XWFD46bNP5saIWoUhO0dfX
jDxbdoub+ylxpgfVxUdn3R9S0yGC4XLX9GJM8I2aLra7zrkVMxFIS3Xkxhivi2NMwWAzb7e70rrp
Os+CNEtfZd1QB78o4XU1uNIg8h9LGxVs3Yz1i5XjaC9QjllDmV7H2ZGXugWoITtaoNPoruuHLJng
K7vj86Cl6tzyUJIswgMzxnl0SDL0uQosIs4L/3qkync7Kc+XX2wrvfvXT3DFsMv4LinUefhsqd8m
LXgSq8+L49zYnylTfH4uL9sDDSKptBftldTpEZ4z+L+nnrbjUTX+j9a1J9m/taOZvCMKBY8oU6Bt
TfuTk0FzC9Eh2tqxFx/LiHQ+XA0wraBDU9VcX+5/Zuh/xojdqcML79vzjblSPKM5Dy/9Zao4c6P3
uAfB3b27IpkPQtbWNu0K4A1tOZ5sa7J3xgTUdWmNaBfzkg/91ThN3YGeR4328fLpZXlefk8sxF6a
6LqQoETTMTK1Bdt5pqg7puEVnTrXZPLf6mIHwbk7reimgBtjPlc80/8+batuFW/l9+MIeH9lIzz9
fx/Ru3i2AYNcXfZgs/fEwcfLejVx2Y1E3seiOmPK0PFVT/HGJpX8sb411+IrG23EWW3ubmaq06ul
4LAXo5k8Y5d5Tk3NvJt88ixoY+DPMhC3V5prPU9aWQcc7qznsVIrGSf576PLn57/vZvzBiK9MAeG
walZnP41kLM6m8jeW6odsPWMAWRaZztYAZQg6whiBte8afrVwoscBplzUejbcQ/Qpt/krcm9jKW4
LnXCH5BpH8zOcM8Qut3z0GXLkazcsyvNYU1MgNAPnODbYq+gZ8dR+Gwgle/16kY0DJggjGhskA2w
xPX3jL71Thn4NzU3hymdm/eC6ROPUxczGqqKHeMUHfcP05dFcAQpTeifWQKNSRRNeWeTsnloBk4h
NcfmQFmmuKYRqx5sr/rgSDwC31MMMXycbJkd3+QRAhlnvon68b9fSMOjPbA2yqknrLNuz7+XRnm5
YKqfkNv5VNyPE+8qEoOydK8n6SlbxvmjrPUy/LfCOTPelx04Ijo1Xkgp4J04iaeFU71WeaLdZI32
qxctEUaZp59nO2kPQ2WX21kyPpl0t9jFqSUgjMucxaEYqUx2HxajCXUJX8NBY8Z14xqqD8bK6XB6
otfdxPQadqkuE7iy/vLk5+Z9k937Sv1kxexc2evWlQ0kiVTljDF+FRdNHA/TudZPWCLkuXQisUpR
zEOto4fNlaQ4GXGk55Yst/8GEllF8E+3LP5tDpJzP0sYf7Bu8puFaQnNqwl1bFUfUnJy36zhdyjK
5Kn05O0iGgOsQ5vt0DTDi+wU2yTkN8gBl66lhmy3uwy8Ri+NVlEKSTMrGcU2rGZri/UsDyztZsj1
Ky/1y1vgSOVJp+++udQKsVu5u9FM71psY+yDYxyKcRh3ZWPMH3kZb1SRA4WDBZ62UwINACZsJ7rr
XA7qXP/qWhV/0T5AATPgA7NcGoZ2NKR3PYm1Y9TJLzbBJfSUf1M1SYkBmteN1mk50ExkVTXrsUOv
N1C6VTyQw/qtknX0+G+GZ0h4OdDeIi9L7xargry7Tp/g4Rh7jqjzdqS3i0lO23J7jGdu568W2/Zj
OeZ7ylBxslqdY72Z9AjJU4LlPcV2d7la+riM1y06ekzQ8+Ol6tQXkmDCBfJwkaFGFS0VbQcT8IEh
8hC0BrjOdBBpeFkQUVl+XC7guGBRKztUvKNIyxP9TrX9t/0uCXkxGQ7F2kVaVhTNsCUWgDa0kebH
hDy96CoD9JwJt8pY/+qYGo6PGc97KasuYxA6femmph4EkFsgnPOD9EAsm+3Q7rv1JGsDvj4Vi/c3
rJ8ttCFBLCgY9bQgTn7EncfseSSLRrvByPsTCfpwixTTabrcpsvM79/SiappxUbCobz8U61hchjt
vegQW+b8gaPGD4GoVIFlTPo7hB6E/rGOxVH2t7afnMiyy14FSC4cr+VjVJkPwyjbPSgH3LeLYb7i
pb6Ss0ftofnwa5eTMYJbnfpxvLLMUSOquLx1iii/Hxx93vqoXTZKEUpilTXcdCNtX7O/bC4lGyKj
tipLvxoZpScZk60DgsELprXzejlb0IKakZX329HLeYuWYB73tfFK/MAazOQ0D75qgZAW8VPJG2Wn
MSk7YTXFctvyY6nSOY3zshwvH5WeCzty/b3LRxqictStCxhpnf5Xk83tw1SkeRBxa/eD3iNHXw+Q
5rr/cGQrmJKMRAk9J+b6xRnMbecaXBSgJVpp8aJOI/z/ax+oLs9sqY8vfhyJY4fIj+7mZxLpy4Md
Je0xn6wkKHkFgQvNdZwqnKGcgowFM8fTIZvp+TJkNe3k7rIFXX4ZM75SV9TnRSFdrDLzOl6caU8W
lwHeDgDjaLvmTUPA4wnG2864nP1d+86v0pxTDMcVDynBrnVd7zpRnnnMQXhEpbJv0Za2dHTKD66i
eQtFzAE7SqRYLFPnXbM8PEypL68XNP9b2HKbdH3Jm6yInYuEyUWH8O/M1w8yxxmT/3oJXgGauRpN
A2Dtje/jtSHzdAuzZHwB3VhmzKLLoiYGqnLT/z6KBSo3lNHweIzpVKTasq3ZjD58Tp4Vg7kvUB3v
dpJ45N2YfxgJQMKkUl3rNccoelE3YKu6e5rwYAFifMgzATaI1E5JEhUbUkgpq+bitbZgQSWehxEU
E/ZGd30JEl+cqryF4dFOxcbfuSl4FvqdbuCjr0a8bKTX1vgUj+3VYvYvvOQ+3RSDNtsQrRvy7PD5
PXgRqzyC3GaV5IPQr+8C+yCtlgbnqPvEc88c+SasQ04SY5hrylCYHERlHL8zdZ43nS+DoTA/NRL8
tnKOjtna0DBHuoVmnH8vVnkSVhZ6Rp6iB+0XmHo5GAFv2Rq5hzRRk8NVi/Ckkge9HODSK4eDFZN1
WBMDrWq5d32FR4TPCKHIbydtBkBES5TdO85RWuK61WuyeNjOUvwwgoZbMm+bOvqt+W4BuCI1n/R0
g0XukAkyEFtIH2ShzmTjSMlUYHoczRresEbGBCpayG6ctTwjtLvtrOnMQMbaJuVlj7sAklLu828m
gEM4xfByysDFaDRvZ58QgE7lB5btp01iVGBosQi7H6GDXuph8HRKuVdAjQElAMkVTkuYQrMVEX78
SNCTysBAYqjHo1aAhEJAXFkKzAKI4SolFKSI24FyAyM7PfwjeUIzCeAD05EpMcqt277OhmRwxYrf
tFqzt4FzKPGS0Flf9CawyZgLRbY89LFLzWV4z5wTEoiluFi8HMtyVQCARsu88Qb17CKTwNKu3YwJ
2CcZeSud28T70hA65uKiJ8rOSL449H5EKmn3g/lZaOxIeupcW2AUEIjDUsQcGHDsGqDf8WeM1V6H
xOByqolBTnlsfbKuGgYLG73131qaNPtujr5s0m0sO6HJjdUG77+YDosVX9e2/T3NilFfQpIjgMyQ
jV8ccqMGuE+rv5SkwhFas69nY2cYBq7AQSCeQ/wksfSTX1m/KMiccdzdKMuwjssRqMRLkdi4EYq8
3+ippe01Qd1EAPXet3Oir+yfWZZggisVMp8lCqV4JbLxajbmdxpxlZB3pS+nUEBX2Mdz9hIV/ZdI
hjnUXPWZWvLZXBvneP+inacZGH/gzrlFke8SHeSaSN7TKZr35rwwqePSFypS+0IbzkMqv5hpPc7y
d31WejZEL9KwypjZG6/MKEwqaP/akOxr2rWL6P7i3GU0pBowsZCvk/q3i8cs0PyOuZyHOLvvEJ0a
sUaYT+mfwX6Zu8VLmOBNKf5BXmhrFEA6IjAfEutpQOyEyb7f2m39ruNg6RY09Jw6X9OWQCKRtQ/g
IY/eEKePM+Bb1/bfm6jLNpWu3xdWBaB8+HOqnVsTTucJhvuTbWdrBZpiocvf9ZmSyEuBy5JAl0be
ORblo9NCSwNbFiR5uYQRBxdRRY+21jOmiNmo5jFbvXVrL0YWz01r5Uw0xAewx30MOIvs0eQKcl50
MI3lCFr304sbqN0mk74KWtx6nnBDR0Zgo+pmb+TFA+f3ktThiOJr5ng+0cnZcXkYeLp2jFXBCtmg
uj0Uz28e73jDSIQTetdvaCQ7pIbQdYcKfMRY837sjPhzQlPCORiNm9YkIxcD9zFeu0XTt6JZWysM
qICjf6LuHUMSlOh02MX3YCgXYKr+1o1OAk6csJ8cEgRt5xeplWT4lNnBmtxrgy5OqJL03cic7CTL
8lPpZGTkU0BWjaJb9tNDYGdsUGOHUy6DMoOslgRHjN8B2TaIxLDUoA6DTj+8N3dmzASMbpHFATXB
sJY966chJ/PAiItjTxruVjEx2iwtFIUOQQyDpHKksE9vJQlfZQwspEqyASnyOp2jL4n9enyMGCuF
5OPuFzCwiGMfJptdtLaMfaZnOCzZk/ECpYZF43Z+mhtnRuRcYXH4HpI0YnVaJAQ1zW3cJipQ9JHC
WieJD9rNZizG9lqlkwXayE72g2+6W9Mkv8MbZ+c29W9Fa/3p2NFxitpcmZ5ku16ruDINeTXmscId
skLhIHQy7lot3LqlCByqfmwv/Sj1pHyfZAxljzyRfM7mUxnP81alA2mPI+eNVNrPiH1W0tuaaJQ3
W38ktQTuW9j4K6JWe2YjmcNWDLidOk4wrTrUEMvuR/iNWy8jIEBPCNHJcu8dTpYWNvG0rTQmw27T
hG6TfoySKEErS2iA67XYd9L6yEUJa0un5OGpmACFhDqNWAfhTrUQ92iPQ7qPfWaSjC7HtiVVpGTU
OfB9UNnd1BoOjWUlJxmY5iFyQ4FJi2+HRqRq8A03izUHLs3qqU9eWhwN0jPIOFHue5saatOa5Oxy
ilxoiTPCxq2nQxxNXfMXH/vWm8gfqUsn25krjELzaMX29V2M3DOw/JskH/VrmRt4clPEkrVv7xs3
6g4smOMyaDCrWnWl22uGZTft9a451DMU8lwrSBTNzdt56vYLWyBtY3VHn+3Id98TaQWMUQ0EhWqw
S5Z6+u2F2g6Dd21mY3nk0CghckUiiKz0Gv3afdr7IaWu2BMMQ7aRX5snNX+kUPOvltg7+3zr+gAN
vs0HgkNHotEnWnbFjDt1tOvrrquWnbSnA+BgP8xJCK6b7qPgBRnZnDdNF6xM58OPjQvjlMR5HXrN
ADY5vrc8bBOt61zhSZW7rm7hk6TZdkJ1teG6A4LHvbYQ3RVq2fhDqBeAIzo6RDWmJQkno50GDLE/
mIh2+7YlotHsSYBI62Zj+oTEFzpzppjcG3LJgMD5BH1Y9clOW+cQ+wNtDf2ryokGGGu6cxC5qq0x
IMUzi3ozKP9FLVwI0DpfpaI/IVAYZhClHK0ydnNDsooqVnxQc1+sSplljq/8CL+2hKmTFXHB/XUB
dY/ih0whufMHHZJ5TvGskl89EneZpmt7s2JeLVMKP6uLOOKsJslGf518ygFrZqlq1lYtunV0B0q+
ltGtNyG0WBpEOImGopAFrGTmhGkPX9GqZzZY0oK1ZhGHkR0Qzzm7SuuId6uUR3Z1eGLJsrMzSv+a
ozBWivoJufQ1VBsReFSDZLVR2mDUYTyykZ45450kiA7SOi9k4yeus08SznOKWkoKD4huASQU+1Vl
baIli3buUOyIBcGOX+gv9ajDcPCT67jH+u0PxNxOgwImAIBz79RTDzbheanF9FA+0aF7maflLHZd
3FH3R/Z9JzGLOpymrdlgB8Ulj1zj08O9zZtSXaUzjT231/deS9cfyzDsLoFD1XhufRiFhpVSYhq8
ehGj5uRusIoqBMo2rtCCMBwAmgkQ1C7Tjrb8Rj/0Sk2PYmoLxe/aWsVvVmLl9wIsAsJTN3o1hpKg
LaKsaFLXG2V16MKK5H12Bhj56JhOBBzexzZHDwckAYZ9GdKFqqDZBCDfdJKEmWdF7VBhzK/CMps+
ZyF2iW8SrprAn8Ejzxyx59MyyoIOdXDQ4cAMe04a5CH6G7bIA0Up5auuHvI8ugJc/57Xt3rXvWv0
4fC+LR3HA/xwuW3QYOEwaq5lTcX7dq8EWPPcTU5x5w9QErCCFC7Q36z1GFMQv+yPCtmSU9GVZx2A
vUu2zPOag6G+vMUgvFOROnluqhnhp6jltnDRDzK0XYdk5smAAWnj9to7bsShBdJvoNz0aJrqiYYK
JLFUeUeA5xAoExlkTIPCSUBO9PU33QRf1A3Tbb2mp0zFZHP1co4XjsUCGbytTNhGEhPvfC2fDDbZ
dbuhY2o/lCylQzOyIGmLvjlVZu3MCLJ7aoMEltZID8mZAwcCw2A/TIY9BEsv4dJaahcbRGHr821a
ZjvNHqEsOsP1JCL91q6o6zicBMT/0MEhOIdQepcMSTJANlXtEu+QdDPAAIjuZUeAi5YNZ7OgTz+0
rwJyKdUNvS555SOkho07AgWYwWEI7L0lRMWaidHSaXJjyhgKeffagUe0lfeVGP57ESMncVP/GKGE
D2Tut4xzx4PdJnXgJ1i/BdEM5WB+9Yt/lRHAR+d05rSp5TCl3+iumWdTwcNyCGkrcfRRChDSxNv0
bHfN2fZvtTaqTx35cXbzlFG1HlqcPOyA2GLLiD5QD7KqMWx1HJslIfr4lHh66MYeOibD0Ojfjzst
ndyNWSp9J7SYRNb+x8Jds0k+swq7Ha+gMbRr8TLbJAr5h8q7cpK/3q+2yu3JT6EvqeSxHFmNmXlE
3kox9qfIyqighLQDCXTdxh3wBKj4gII8mOdDavzQr9mjiNjqE3w0700UH6HVvTDP/UqxWivnyctl
kBNC4CIoik4+kWnFhGMNsRqPj0NgEzjQiWzlthmCYQa/4+pBTu+9e1kpBlgT2K+oYXzjr8F+ZPvP
Pk63ckSwTWMEqVc6OkHDGLiOOrDg2HxjM5QCGwBjN7r8mxQbQzuwOWo/zTxv2vgP5svWknbodypY
kjic9AXUPF8GkJ1bkINDcK7hV/sWrdAa6tOJFyOmXuIfnBCILQViLIuqnn9/nRZkj0b3CS4yKBX+
suXdssS2pMbSyccYKKHEvWeCn/5y5YBU8xa/tXXfqG+4Z4FGFHoH+097yudX28C9NyI6hLfIMYwS
EKCNo4eKb0tbJDG3dSgADTEODuVda4rQZuNhgJgTPwfROUDhEAiEZEmbQNyjrUvsb8VBxSLHVsGr
GcWCt4BRS5zjZP1xaVNFLqdNdIomOVrtFKSkt5tMKUv0xh69vyULlPoCC0HCA8YFSY5d1SJDsrdA
ZgML3pyTNoge202Y1vfiti3eLSRqsrfRrOVh5agt3zFmdvzySCQ1IOgTHpTenAJasjT7kOZaV+tX
Xy+upwjmBMQT5+HM0HUyf67m8bskJcetPhOUBtn9eG44xfjOLZV+vbwu/heLTaL0JIV0k+u/yfw8
9MduUvTsqyBFO20V6JrSfBP6/Ss16qZbKmqFYocMZbdAlhwMQlQ1FRD7ofNfk7+SezfLxySZ2Yrv
s/TNpX0hWbbGALTOJsaEv+X638jGiVvBmtne5erNxuzfRNQBrhcKQIwGXZKqaYKZLhTyw1A07bH2
p4MBxakmONgv3IB5B35ptqyOWBESe4r8sbfuY35Ar+w2avR2Bd0YjRq4G2Y6QdbOsW2260cms1tN
h0hh/lQ0lwbo34P/xeZ6a0Vm4MglmFv3ZjHu4Njz9+xw5h1dA+ec/1rW+foAFfTdGvWC6+S9ct5r
zkATxFRYKKSGlJuOjTk2nvzmaWBdaRVNE44WVN36+MDMEyQ67BbeLGnzvlKCgSqC+WEayAmRp9In
prBly+/JMSY/N+guT5fkODB6b5UGHpe/6kR6UKPQXkOmCvGBp8HLgD8zeHtg6LNpNBoWxDyhwDJY
Sd3ymNe8DMDONbjNOx/AHtGDols4l9fvmJc5X9J8BGB/Ay9v45E3aMhqi/t9Kzy6keA0W5rQTNsR
m3FItWhlLWwWGe3PgSxTY2+ZA/pkH6RGEiyEwmK9RqcEBgpQvoOP9KcSKuh9f6Pam/Xn910RpNGz
Xr+sz4YN4JG4rlBJApzZJKBMwl4M8sXfSMva2UgTemY+g9yOLP6JSc0okm1W+wEyHQpyJ2TeGyag
buqOkm3KEOkRyZc6oQXOuWVqjBkA+ZKBDKMKZ1QVFY9IQamPBBenM2Qy2w1spIMK9UHb8LqnqwHN
ixEYyt1jJmr6l9Fr2ZI7RfGiQWlHYYwOaZN62HhZ22PehbXNpBswJfkQAXXUBAM151UEVTmcIoRo
4xfvqobgckmV2xi3Ff1Ecw3e+hhXPBF2urF77wilpqVqxaiBXA5wkCubhibdmqKcCDiVItBIgZUc
8CwUCbHCoQtZyoLl3HDwWJZhO+r6biCFwO+jYz3eGPFb/zlENHR9eW6G5qAgVg6J4CZb5ZdH5OLQ
+FdznIQ1KUmeMe+y9M941giUgV3EeiO7mUtOlAzP/w/srrDxeNZ5uVpFfVX3EkU0eYA8bZYVITVD
Wpp5G/nt1ihlA4r8beS2N2Xl0J2dQzuGbcDHnopDD1sOPLpNOblhZ9CBFpsFVUZJOFSY83mvZ2h4
FayBOLDZ9S3uYFa8LEQaSBC4JaEcUfGi4w1zqvV+Eqlqk/rJj8zUju+1BGHsmWtkLiphXv5FC5c6
F3so/YfeHdloZjraNFHykDy3TdGCIkbaw+w18DkkaLb7kYzixY7ItfL12l6LSIYZ+VeD1tJ7apCx
F8P9aNmbXqMvnyFV+Wh4L5nc9dAEqA7WO/TYeRR3LyXyo1tTGGEbfHTt66jea0kFyHRQNoykjozs
7ZdzNSXsQXe8mV1IWLaJCMqaNnViB9H46XAsiXtSXjmpTbw08/a+dX9qDYYYwtlDXA+npv0Yk9+5
2tbRU9bJc6W8jQEpsv/Txl8pmU/wQLNzjjbB60jS9ZvcRlWBpnZs1q9qrF0M9kKnfOzX5F7U7DAn
qYa7LZ1kepwkgl0WIW/VCiS9M/fg6qnNOpLm0nZX6+u9KgnE5F7pFfOzJGDc5DAS65o/hIK7KSKQ
zprZSfXD0DKKpEFFMJeXh+uPpiNr8ahi5uixGhCcN+8lhutNW29lStVIarQ673TCPzABbriJaNR9
KkqahelL0qhr1TX0lpLpW9h0gko/PuhEoy6zv3ETf7u+UirEo4r+s0nF0WTEJ6X3lVsTcLhdWn8T
ASy1TSaA5Ny0bHl1Cd+LJNc8Ks5L996sEWFs2+uPl9j1rmlfyQGnXVEvV11+azCIpXZiEILtgSTA
Cd9b+V1DZtc5PnZMH9YXakEHIM7v1qVSk01JwVwncosnH2/ZEhJvxpufcwFryjXHfSXRIsTxaRHp
la7nIRl9m5w0elVXx0S8LU3z0s9vEBvpIkaI828GGGlaf7cKbeR2iD5r80/XXpmsrcUN62bcemvu
Mnkqw9hQwNlhNxcHQDNiPQ8sP0qPOKKwDBPAWmMF361GgaLv8yq6yoMWRHsEx92gqV9V36QhU6Ic
rJy45igg9GDtZYIifxT150grv5PNJkAlTfdUo1TlmOEEmj1cM7klp5raI15eYAnEvAYAbO1aHlNj
dsKMwXxp/VoZBfziIxTWGAPxEoq9reXOB0ucL4slXVPjuc3csKxpA+9sOQQhrfx2bBLL64jNYr3w
EYSdCjiZyy4cmXVgt2ovSSdpuWjrws3KlkXovsSCCnrcfJcUFnU2gxh2dlNCoJKnHQyT3RJkbcLa
y8qvVKdpQ/DJMBRPtjP8Ys5jSQljCktMnDzcVBZR6GrDBmL2zpPfWd9v17d9nJ7ZsteHutWZEsR/
Ur0Ow6n2cak9q1hglxABfOfN2LKQvXU8eLeLZ49wrkeHkqmi1Jy6iUMIhRDLFwvpVnK6sFYir/hI
vQfhijdaZZRJPCRHkpodgPNgepuOb4ZWhKA5ih+54C/ACQ7Zq0H2/6R0fWvKsjx7kiOax3f4syHf
bGQ98qeLyWW9Ik+x4hUURfRD1pqPTRoQP4Fp49pdcSjq1w1P2n+woe8bn5QfbwFEbFAZmcZRLg1q
cgjGpQqb/KGqeS9Q3a1WZCsvad+xZxvcJJ9sbvFUJXvesWMN0vtxXaM1FNKU1v4a9KyzXybuY0rE
wGWh+s4RLaga0hdmzMKl3LIdbdOkNy0KGAloJm1Vzo0hYWcQXCoB4BLRM+oY5B+G+djPNZqxQ5F4
L/hbSpMq134l2rzs/8S4Kxqxcx1/r/lqZ9jMdO46ZiPekXbluWmTYL0kXU0iCoBeG2FN7JOOI5gc
/hnW07zELF3PD0uXMBJ+VJYCq2N97a9vMKKS6cbGW/3TFjMdKzTv4FPi4XnU732v36n6eyo/FP54
bcyJNcn3C/e6hE6tRjSMPiDpbgP6HWphHIxUrCC1It05m2O6jYAB2N4QYpjYrocuyXjNoZhtk+fC
xU8MDpsAaG57svyM6ipOx8cptLQG2Qlu6/VCYIlZ7/H6MCpeq07zi38UngplM4NemT7rCyzX70x7
JKz6quigV5jh+gZNiDzh8dVKQHwJOQKwBtavvP6kvbDCkvC3l1IOu4rdQ6afg/FA/iEx8ei/+uVY
9BwvmIp0fBEo6eSoEisIWtpPP6rx6/LodAZ3HkvV4jmnhZ8rrm/8LmJzfB5MdnIInqiSPXFNbDVP
yhSuu+/IycUV9T5iyxl7i9d6xxmzC9y2RrNz08HxcH9ajl8jP+vU3nsdfgfqJruzN4zELn+nZGsb
6Ucz7aFBfRDl00QXMKG9KJkbyeh6gIrfqbf165VAQtaNm/ownDssQ/yz6zcf96AcuaQm/y4p7JiS
cB+1jO3GYCDBYV3g63tANsA+M874bsGbUrJwki2NX3D79DnZUSTu33z5kW0TEEJLU4OAh5pHlv9l
PfsbzRQ4qDC66HvwVnpIGyKDDzLznhdJk5LRhb7bhUcbNwyt5jF8KAj16pF5TAQJ9f0Heh+Yi7n7
oBtsbtiu9mYt1nY1l9Ti1eX20RZVvz8tZB5YV2X87qgowOB6BUT2aGfZI1HUGxfBiuhZ+3HU3qlM
XLHWu9BF1cApvyeoiEDF3djq7ME0AERBbz/d5YRALbp3GCZ6TgbZAT72Mw/wjHmfiGSnD8WRZL7T
NEf7nAtdUfG7hgOJBY2TSvaKCYPPCqkidXLI47BPtWSdWS/I0GhUpFARGGMk3TVyhio0tHmb9vMH
KRHYCX3tG73BWUYPYpYH4hvCscqfXE87L2UPF5nNj8pg7RQMyXVRHKv/4eg8lhtHtiD6RYgAULBb
GoDeSaKk3iBkRvDe19e/gxcxE7PobjWHBMvczDwZ9r6KDlmZ7pPzg5dkGBawoZHMrJnnsqDtZ1m9
ax9O6N6Y4P9GtXYOxvTJ1PI9ajciKF5l09z1rrsxBHzRhXs3I5Z29HSvoLIt7uVF8lHjHfRVI/aW
D7EHPqEy8SJVtUaF41mi8cwPdbEVSkRlC1/dxcKlUjQavOZZ9arTmGZY+G2GgwrqI3Zh/1Iv3xAC
y7E4ThEOFI3Gwt/Ymf1+dO9BgvSIp67Mek/5mCji5WAKniPZM8bfMlx38BpDxsJsRvtZqgAWjiCj
E9PkIW9F4HFMeJkn65HL7slcVWv7QwCL2EKPikR06gy4VEbOkXfyFH3CbI5ECXYEJG2tkFHiTufV
uXO0tfxiSWtXqNgijYNuuvdcY4oe4KRubS6qRDmHe5uET4cXgvbLZRtG6qis2QUg27IKp8N2Rj9o
++hutzHKhnNX4TG5Tf107QVuXzCFgUWxsSOV9537CULsvWXCLEM/rvCHURnXu8Z/KPa7pkyvGBnS
onyOlU4Z8Guujwx2Jq5pSm/5lut8pcxZKr7W6Rl//UEt2h8TzmAOUSxS3JubFSiUcqbCLUxPxBoZ
HSbVxpI9glCzKxzuA052mTiW6ABJS5oiMeKQpt2QbFmFQ3ZtKPTc5oZ+E2l2UQHO9tzJp4FL2TDR
YTeW1ktvtatanGZ6mHNEsVBWu9qZL6B8dz2gNQtiSQXZJNYdHM3fRX/Tp6V/W3oBdxpAHVRL5hyM
af2zt4oN3QXHbJEW+0ybTsvCEna1T2SLYQXsI6Rb3N45gHDoFpuYWuZobRvL9ZJxidmtZd1vRD5v
A/2fw4ysxeIYGy/0FePnWbuTw8kvLX6d5QaGXopJqbTZk8SwXk7Cufm+1GiLOX7kIWcLQ+JsnjbL
32jiQB7sX7s/LjcUWrw3zWKimumKyT5lwHx5NJ7mQqC18Z80FgRujr+jJ+laGrl5NKbfyN8heyVm
va3PKpmtSLhrzWr3rTmuQsZBzGcbHaROzi2I/FA6xafEjTedVpx6mjvn/BZpvxB20GTCZWSDQvRq
WzG4aW5BJWUL0tjnmRtuQsVFIWI2Z4RYhMpHP/Vbx3B+tOiCU2elT3dBTIYWNe40YBnHjJqIFmj6
GUEdlqu7aTN3pwgKBYNsL+Jxz7zNd+Px6ZiznzWvzhivG2NpGkp3mphwyLfeIJKHWbTXQTQ712xp
6f2yTIxceoll33oxBXFSETu+It+NJt6ZRn1R9XlH/J+eI98IOKWJADWehxO/fsdPUAN32xWfjtPs
pUr1kmLcMrc/LSxOyrJPvC3/Ee1ZZU5zQ4v+dXrSMW7uabl7GXt5Fg6qVO0n9JfWE3uOw0FagB/o
1xk7f4D45onsWtXG4OvComPV/SvK98hOlgLnU9mi8Y8lxJcAMXMUDLqa9xzuaireOfOtNVMDTems
i+GWj5817hymeTneFuxbuJ9SZT6NU7PTWsZAJqIQwidLCFfCdttAz+h6stMS/0vKKEybWTe61yip
6CN76uCIe1Pfh4ayS8PfKCk3qsRxUFuntjZ1Clj0Qx01+2K60sC7puXpx3Wwc0XWrpPRvSiDvSZh
ppfWcBsN/UfWL5Qu1hzfxcPRlU8jde6dHM/2hXz/e8h3Ti++Cp1g6WBcelveEA03Stxs5+B3Rk+b
AJYbZbpbatoMDNyqYt/KQV0Nxr9c+aE2BiMT5vzpAyXVVVOcfKxwpNopW1qbCbMC49xVL0R1b4vR
zdW55ptIsQ76N3NOpe7oR/nrW/DZOlooC2HfeTVewf+DsoFI9SPu2fSQ4jCkSM3TVKzfmvpFAnJB
7M0Mv0vZ4KRh6AG6GoLPRuNGwl8cl2dt/HIp+0MdY1gYLPDorVW1T8terBDd2rkVc8LE4VvXMBDb
yFyIJsWIroaYl4z2P1qxPa2eONRiumHR6jh62fKNgsuh8nkS8KCtwVWGRM5bgtWWEhEVP1f5HUtV
0x21pUl35Bw4gdctmMa4Mc26bzXlnCqWpjxxCHO7hDJnDsi7YiSJ1/m2uZXZqwnpMtAGv+xCGjW3
JkbOhkVF1CR0/4yc81y4VDxnewz5W70yNssPdK1oUfHJ+ets6Vx4Vn2qHNXxU1REQUb1YoUaEzxS
C72yBp26J3ZyxDpKYoN3sS7vfaDu1HpiFWko7pQnmSdewIIzympNkmIXjtdaG7dNKtZ9TwpB2Bt+
MkMwSIMuvVP8t8jMdddhWRzC5hi0xrs5xQeFs0dm4xew/MBlZ4ppEugYSEgscFSKfaIjswRua3P6
6WAT6LFxk60kzTwciijxxtQ9m2V+00REWhXOFHXaCrfjsG3fHGt8C9xoC0nkHEX9Pc7ki96Ut7nQ
X61cXqi6ZBxHs0oVXCrduqbESIUVfjWF8hPlwyOgagsLV01Ks8wBg3FJt/qUXZ0I5lQdLFwZzHn3
csS2PcC3JQIfxvdmjDBivMjOureyOQ/jgPOMxizqs+KCBuEo3FHk0NAMhi0eO490+2eihH9Jmuwk
2QAMycflyTCNLz1sNhljpZr/4gZfU7JCK+TeFPau4yNaHpBl26bTlWFNsdFtrMNFeHIm9WTTzNPM
0VsewvePqR9DgDoNvQo8cz5MdfwqoR6v7RJ+c2oBh2W9k3ilV3FKlxZNvQ5qC1Ln+zi7qOFUOFQ4
QJpIe+F8+xEO3degSG4ybfgYQR9SZzavwV4z+lFkSBS23M7zwXQR9OAdZ6o8YoZ9Ygzl+VLaYaNX
GhbYidxU+27NOplQnAWIJNYdlYCmyxnhi4rgTTP1PofYjal0FyAB3uwYgG5Z5JOCzmhnXyX6Kelm
WsISZNhoN9k0r9fZvR+r/URtJE0OL0obkl8vD3ZPtac6UZqXvdQBTGC33rctVUpzTaUYtyFuwFws
Xp0SJnEcnuqKq5Jmqgc8e1UBy4vi+aZPNhS6IVbhQyraSmVQ/61HHY2BXfiWwZLLZImKoa1FCOSD
advy8Sw7fqHQbUvqIkvfe0EYY7BOFOEpMRnhQcVhMfjKOB1VbrQRNBx7+gtl8cvMyiv5vIxkepMh
RZOSpKVIfxka5rM8QXW/LF8/fUZtCubuGilYaehfcEbjHpnuEQ/4JS3DfexSOMLMNNMvVaniu27f
3dl6D1PNC0izsI0/lcp652eukjbO17jdfUOFhjBNO5HaV5J9xzbnE7B8o8FF4GZcqEql/0s1Kn6n
kWDmHqgdh2jKNNThOlbJYSFAL685UV5tGe5odYj0J9PsvehZOKXdbqMPa4wZ9OX4G5KRsUDUnAvF
dXfQazZy/JjnmWrMgpkMNYu2fXClcSI8eZId2XhrM6vzAZPAzpr0c+N2B1UkUBPmjVe4wXZgZyY0
j58sOkWF6octeKGoeGblcOLEyqo9btpemdBlg5ONSBKjl0CBOWaz9n+JFIjraoBaorR7pcSs01D+
It84/E9cnLVa/EfhGDyBQDu5Nm1S0fhCSJD0iVjbkf7j1kWzknp/aRemSWm8j6P8vxTmNuUBFscF
oMO+tdy9mzzmwN3n2HilJQ4dp6Uo+C617GYY7r0rZ8oKtG3f27hCsLugLJhGs0L32JLU2mYdKKsq
3uetyVOaP3Vcw3n0klsxK4x6IPv8QEs4MGHy5/Q/0QavMIduMhVo/s1BsaeDFdDePhjYv92HFcVL
Ci70gwnccelVivEow/iRmcZpqrVLqKmQDEZWEeWc0TqV8ll0oYOF8UWt6GEwnbPe033oLrO6nO0s
o709y1dKTtXX3NYc2LOO4FgUsIq19wUslEaNINaAi5jE9TUUDXPawqYiLb8nVnK0muxokjuZre5L
KvapTp8xkRVCo1e7tX7L8bOfyq+5w87bhh8k5o71bNEf7jzrUnwTef/O8g+1L/dOFlyySr7lY/q6
ki0GMtPGLFvY9j8u10MGCzyO/oqZ2EKOFRw6r/unxOGnOjV7gqf+0PbswxMSm+4SIDGOabqKWOsF
K1u87Bqd+sPh/d5k/S3Q7BcR5+8pFymyXjuYSTi6nJyiugdwRIEEne3h+2pu/0NbeLvYKyXOjRS0
3iiPeencXQJ9Selg2JAL4WZRne0xZwvR503nfhKSwHGfbrt+PJkmR7BxtfC31lRrIh8kLlOGiNFM
RlJhYQHS/NBtidWuIAexlTHiXAsDrWhGWrWKEsm70Wh6FOFfhgPZGtwahdRhcIMTfT1RujEnIRQj
+6SG2jURcttRIakGzT0plNMQfTqh8jri9BcGvPw82g9TfK5n0MZ4p8HtML5uE3SNMb1gnlzlmfwv
tdSKKCfeibYqyGjsCN1FKwzG710TvyIDSXvCPzKTLUsYErBMrG0dn8ei3xE3vxgRGQk2/GQoDm5V
87/C6FgEFaiwer4VykZK58Iffc0KfRdq9UuvJOgOXYvwZZ+1rL9j/gRdXTavhWafi1H8zdFhJjur
B662gRHwbxYsCBVzR9FMl9FwH9gMPs2M4LNRP+ye67oSWofciQ+F1Z3srLmqJGRwF79kk/mddZcp
Yf112/Os27cuBfZsuu0mdc0/U8fSholzbZOHCCPjq4ip9Zwor6W0mOQl9bSG8dkW6V1Y2XMWmBOn
kivJ2Fp/8PUZrNr6ltf/qLvsw0Y6IyN0mgfrGQGvC8ulUSS9l6zSdQ1OK6jOJAo3UEwuqhbeur79
ix0GonF9hGu27af4m+h4zwfHA0Kz0UcZN+uBYEgaPdWobU5GH5/KpP00gAZ5ZpTf52FEKqa+mJWe
tyacjyzaL1FO/owSRR7K/I8k7o9t/mvwYbcW34aSaQLqBwSeDPG40f2RR4Z+292c4ieZi49x4uGY
ra/RxLMwZxih+B6XnfuhqTgPOU2YxrwHzsoSaFmvvaOfWqP9CUfQUnm5LM1kPaQzNBu67L+Wz7iN
dlZV7Ir6ANSDCFq7menpjIxsRx/2CT/0NejCD70pPvucOYcqHrkZ/6cVwQ0Vkprb7E5cOTTCbXGd
6q1hQTUapK84LBoiBJzc0dTKsYz4ASCUeekJdfnuaSHdRxbR30oWPE6zZ6f6hyb5jDru8hoiDhPC
W0XVV2N8pbP5ILPJlBzlN9MFnTOyyTcWrzWo3zQtfqi4/Et22rax/hJb/1dQmzKBPLCxAMlyuBrN
jLMkxgCAIXADBaNeg5n7a6S7S4U7eSMxZhSlNwWkx6q33KfD6RBHOeuS27yDRruW3UcVBFA1GNwk
5V/IRDUGgzj25mta2nezWuABmIv1jKsStrGvKaHETBAcxtq7C6h+XQz+82wfUlj1gRXtGrM7sHde
Uz35YoTOvNu6Ave9miwDhdD2aeN+yZ6RmFE+zEzFAq5DJwicrwSxUHPNg5q3z9Qcn60ZffaqAnTp
qujBOZA5993uOVnZ2eXwFSfKXdQVoVICE4Nr3OW8Q/kCUXouzaUJCbUAG0LWNx443XdMUPeof1M0
QoKO+aSkAwErxLEaO4ckotTaqXdli3NQpXVIZtc6UvfTUXJnLZQQ0UJ7usyRq9C6Zd1kgigavmt1
em2Uo6zHozp8quMAqzjKPiJmT4irE45jZFmXUJthKbsOU3I/Z/tuCFeGO/9H4ewVEfAd5/dxruYz
musWYgD33w6O0dSv8qA4MW3erGJ9uSA+pTRvWUH/KHBzveYribOnn52rEVqnRj5E6bzZBR1ukiP2
nHX/tVZ8EGjERq+f1GA+QRk566HpjeSoq0Lbz/YXzc6HIAvwDdEITwZitOQu60HAGlheuq8w7zxm
shvGSJia6i3Vu7uaaVzYjFsxuzs1KT3TPMIl47Yw0XgNooaKaWKyNP9i7Gqd7QyZHO6Bb08nUQ+v
6mAfImhghmyIQQ8XzH53PeRhze1tCZO2jBifxRQuhNh8EtnuS3IWGuB/wFMb7U5+0uvS7DxUTAuL
0H4TYcQH5u4M0fuly44c0EQVCxZpW6cye+865bG29yjxey0hWKKUL3XWX6IKWmrS+rqhbCLV8QK1
P6dqc4/t9hq7NGbhfoeRtC2elmG2tzZ+2EsPNoNDzEpunvu9zhs3U/A+uHcB0addKAv5eE2b5sle
y9f3HD0CXRzjQDlbouYZKV5YLCG2RyeIO59ScbeW5JgURp8FhWsIrPVIY3Or4q6ziIEx7yf+ZEXZ
91ynfhKjjhClwLASMdJrUMfbQKR8EsMVh+duiko8ye5pLfLxPrrjwbU5pUQqkobjTQNCnIXzqGe4
jZ+hw+aZxfOzEuU5UaYHqw/OUveNd2mld8nZ7ttLKN3XbhBMvMqjlhyMqj7jgcfn1pCRiC6Zs1bE
hFWiwuOYoyDo3XedpcfBmPahJa+FjM7yrhlEpfC0DnN5HjKGm+X4U8f/2sJEFf9PCbYxuMQV7ByX
Pii+4JWy0wy8DnVMHgWGITcEBjxeoQlqrd9dC7ch92gkg9yfFapuSazDgvmOLTP1s4KpRU96yHO5
G4WEnl/r9GuBHi50LCTnibezDModCSjeTT8a0y2IZx9d3gsU6dtpivF82oBDoba59zXtTpZiUzjQ
9ZV0g0K4yYdkWxN36EWzVUiicGRfWzA+Tlltn9qhY37I+ThoGRPJvo08+JWXxCqBXzqFvjZmZ83i
a/oZ8goIg41TlZ6oEgwxTEx3NQmNWZv+C0l+b2ht3RgRh07aNLSpebGcaRHTPKIOu7DnKO1eI5os
JnE0Eudck1B02+4CR9HvSeVaOh4n/PVlRTY7qjEOtT9dxSxicLeCs4tTsKtOHUaf9eyIm9oIypNY
x8dXdolmRXcZpm3js7I6PFOyYw/A6zVSPdifmsS8qwBCNfTLzB4OvdUdXe1glqPXKNpxmCi17Tl8
DSlYJmbuy6/Dg9iV4XRETtgXzguGoW0+8GvKFJ35yoqCeNWEWUPJQi9rSa5Ag/kuY9TNrMLR26Fx
EU/9KMzye1gSTpmnucG6IGQWuSAZndG8YFq8mZ0FPiTybIHpHlhmmqKQRB9zVVMQLuIrcPyNES82
S+WFHd7yBgz9xMNGRd+1re5ZfLUhCmwsdj+acF+XznqrvuBWPVmZyb/uRSxl89DO9hoUpgCueZ6v
SUox/mCgzmwSM4FpzgdZ6W8pzYasQdhEZMUCZnzHyr9poEQrn9WQ7tD+ksoZ6xr51nWhqtEerDg/
e6oPQbIGzbaJ2Q0foq9Oy7SHUEFEyHzEmlzdRqlcp2J+iKDE+qWfydv4Jgyf1NqVWQDdGNT0pHl1
axxDo7lYQw+Nipw1CYDIE2r/JlK9XQOZPGsw5AEvj1deypqr305m0jfylJGlvNluchoHscua/FIt
QLQEh2vxjY7rL/dsRyM8KcRpGnyiif5YRz7EiTPl2N7cPE2AKwGv0cpy37Haizkx8c7na8xva9AH
Be9cE4/bMTT2tUt+jHPWxKAlH7/VpvnAX2oJhst7Qa8rUVOe/DzeeMmU7jW+RmMruV8BFQiwPRYG
mck5hJO9DDH/hqwhwl3GN1aNM0fnAO+cecyFue8qe2915hk4vjlf7bS5xhF98hKJsu1sWK6EogiU
FKHmyfRAVHPMFHxs+jaHpTq24uAOxU7PM99wao87FvfF34a9TIzjzraMXZSlfuRofpIrPFsxfleL
y8a0RjY5qLrO1Cr3kCDO0TT7Wtid3Gp+JYXmB85/FlRJvuOeIvXDmDo/E3Qcu48vOjml3jXfZvyr
0gnO0PU5MuU3iv0ecccKjwHKsAkFLs6joGCOz9q+N+LpKtDuNIhYXX8jJOvLMEPpisZbOgB4jafP
nnYSxWDgZywe0Usj8dm1jBwjLn8QQygq7zMfcAR/b8KAMDLMb2rgh6m4Oll37d5lQ0OCWSSrxJpu
lR6CF4WoZhBMyMt1SXY8OMXNvwW4qIXWlr6IbZiO+6QNtkagHu0CsW6nu+27KtgIopJ6yR7AKVhX
7IhMTMgPcll26y9b5ztUJkh4oYp/pKNWfBWNxYe0ecH25AQEqYrzTPYZy7ZLOBDpQW1f7K79Bwrr
uy+SJ5G3Uzql5yTRd0XIbJ8EUIW8WSlHhzNe0kCcZkQssGDUQ7tOQxzc3K/KEos4YlvFsBGvzQjz
jsmiq3tEEZxmE1A6W/HJt7q6pRl8A8yN6RG5oyvk2E0yZJCyrJ3AyQiimVl19Rrhaa5wS+WSrV/N
9mDO1mwr3LQBdoXbLur2ZpvuFTvbzcyXrSw5UDVqXICxbtWmOpnsbdXwq07dWqjDzo0Bu2IfGXA1
2jmzOI6VERS6ctqAhthq7S3Tv6vwCZ6ZCT1boiWILkKX7EkW0JzFhGVDcpCzMC5AdJI0y+iS560n
TIYqS5M4h8CY35xZHJCykLEDzZHKfCGU0h41g5v2eBoLUqkNCSJLP5T9Zxc0RyxxtC0D6wp6sBtR
vwewHawmbrVb0+6eJIBjj0GHoc2steGxzPJPvT2b4DG76G714bpyPzpT3eQEIxwc6yYLfT263kww
vmalbQ2xYegRLVkPz7HCXWdwoq/u9Ibg4YSCayQHcBygBOmYGtRjEyF0u+K9Gb+AYq9gNe6rILqI
BsyWnqm+VnJJMLgRodIB2zSCfhsEHZYoOGyGsNZGRCShwS+5MQ2h4liGw1WHBCOc7wHPvEXDDhzU
TcwAyVwMq+MXKqE/wi2xhvmSlTbSty6QDaiL/5f2fo9fAysazlw6S2rBfLLzWkrVbAec/PAuosi3
+/BrNR0yCgZnYj7uf4Z+EZ3FnnCyTFiTAL7cdJ3P4TqZZp53ZMLqq+2zTaJziWte5gadUf0AylcI
6CngEVO8I9DAINZHnlJ1FFNnV+zRfpfQc68OhNIgkrxaScbhvsY9qJbo7qNuAH9Ed3S3hrbIVUx8
EwaezNdDA9d4fxKGeI8zjW38MA7zqaqrm+wH7ukNIymJ7UtGeMXn5EbdaghKO7tEPTV9GY1XNCme
CFtsrIlgVK/gnzZrY6dEezlp26ToCS8ZPqEk3F+h16n/Cr3AqkRdxZpY6jmWw62fjMKncYRdH6lP
mqQVrGlqt5UzYs2TBCSU4DM3f7ryd8qcreoqu1Gt/RhzQNPj8KY0omwviHb/kmei8qfVUN7t2H5L
LVboqeI6SH72oEoKZlygbxtbTQ4Vfa1D5fop0Fn43aDC9dD5kp2OLT/SUrZEutd050W35b3GG6/g
wMJsN3CnYD42OrrHoumVtX52q+i5mF+ESUgR7UEn8gSJK1Kcm54wUE6ciQCBFTGiTMn5KSj2RfNU
+X+rKfFZmWnAmghJg2pQhIyDFl8y5Y9U8KdT54+4ZUbNvP+9xyXR6e2pF2bId1KHGYG3KdHeytcx
OFB3GzJcMotDA9LMbo7D4qVAJh7lNsd+TiPCBsQkk64JuyUVj6RNGTwqpK6NvN21UfIXDbCz20gq
a4Bcw7pWnzXU9Ug0R2Xx7AH8GVc2nhirDnFmt/2uSa1ja//kIYZ74BB5jJLByjOrwN1h5PQ5p7lg
HfHN9yqDI5n4boI7I3O8/9mAgZ4K854jMi0ltxlcVKd+hilflDqZVsp9KH9Tk9ujyzkwoeKg5tYE
Ir2Tng10KUJxHRG0Caqlb6X5Gc/M6yqcJLhWB7Stp9Cnq6tr16Jjv241JlwVwtvaXWAoA1SYQivf
fnBYh9BLh/AjZrV01XGXeXWZPqS7CclCKSa/7a3AXcmK7FAZHc5YnGtGlAYnUT36LaEfa8WPNVyc
nDoukp2/5JTXUn7SSGQaqFbnTnkLfAPrYdTdQ5cL4ytIjJGqko45XVahQnLJeuWZRNnu92ZvHSIM
9qtOPybkCKQGrAjToYHgORoB+JD+0rnzQY9YxGHzBI7026r7SBjpbOM+/TDz5k8Nb7YzFmsqzFF7
ceMDHQe8ta4NcWgyJHSuMMsgPiDVMHRYsCBizh8KyVKN/Gwbdr6F/G87jOtj3uCxyV4UNT7WJem4
OPhw7PC/wqxNj6X1ALP72NvWYWzctzKIM4zYIH05h2rdw9F+LZX5l5fXAQZ5ARBNv6o6+bEYLDzn
kZxIUTllIfNngi4wrDCyxNZK1Wh4CvFZd9mvghiSciJy4qeJ3ybJQR7UWBrj2D4OXLkAs2nA+5XU
XqWieZ/lTxRTI28sN0iH0YDsQXtgnXZUkpt2R9nplyxwMUPqONWLMZNymo0a3eDkqB0GRaR5Dfp7
aLfolVHyUzjqf5pU/yVutgcSEG2LkdlDNZ0DLy6NPwYdjJ64bgg3eAgqO4C5VfWmwBVOubpvlOY5
XzDjkAEJM2fz6AfczBted9N8C6FtZ1SPAqGOckFs9rhGWAj+cF1sFjKlqd81bnNatV3cXeycT64b
LVEl8J+WApx79nRpUhf/lULtLG9O/yydBcbCuBiMpTfoNx48EQR4qbocV0cT+u34Sc7KLHxZk/oY
wCzrOLxgP3Ob4Wj8lubf1sg/nCSmmOzNp7twRrDuag05oQ5rlTyh6pc50SZQRXrZ83y960Dpq6Nl
42UgEF1ld0kqNhl/8/6zyPfybqWsJ4hDzqobubicuFSsWuejir8yEh/q3ehiwGh/BcMQSh6XYPZ2
CXuLbqXrR9zbGYOsn67+WBJVRshFpBPbuHgfp2If6sNbn7RfRh7+AN/xRjs9ToQhzzL3jWFHBpcu
A9MBKP+njveh2M+4THP7pKBBpp9O6z+ImCOwc5JstpXXYUNwW4mtHQQcRxdwPQD0KN8tzU02fNg9
tm5Y+iQykrjlhtk/ppm962Eod7WEd/owxb77P6UUmchDtyMfz/jD2oyoukG3Mfu/nEklvgOoLrlp
EqP5JyNuJfHLgJRn0V6i5erVRmlX8LZIpoe6+Ttx8UoDY50NrZc52lYyjC0i5txKcKS/bVtVfite
YnnoaYRNjkOKA5OIklEYwKaO4cDdXJzRp2MGgEe2g7U4WPZOkqU5ci4OR4w/bPHdeVY/ZgBZdYI1
n9xI/oepfSVFvA6zGhLiu0jkI+aY3CYXk/pPZNcImag4Imsu1FvMZAaD7IuXmeci2TlAttN9Gfkz
XuRyNUILjzySsxNDcIrL3sLf5BGe0/sSfiCQlTQM5HzT3QQ0RM4suXkG9p7AKPNKpzOuTsfpbU1/
9bvq/LPFQQ2uSU2clvDCRgKs1lNwBznIXQxMo72dGJMtiKSzTTjJAudhJ9ENpCl/O20Iwbgp65PF
Usi2UWk0f6lruObruIbKW71k462uMeseE/VlLv8SBk71l1pzryxAx196eoHLX0rAKtVcZe6y93BC
wFyeJu8GTidV3ZEbHXFrKOKksF+nghhndxjcryT/NyxJKGP2Q36exABYaRc3OJvxhow4d58L1eJE
9O7SIdWg+ZBP6YyvXivxVLOdPVySft9Xf1l3dtUfJzpU7cskT4q7r6sLZM1VgoFBGo8oeyusZ+vc
RPuiiiPWp2utXsPiRUm+FOPPwQVbX0dSS7XtYY/+aDkTBt1PU/5L1UPHrqij34bT96T+1EsXF4/W
P73+dQmgDcAlu9cCS4uztca9tM6Z+89FclKzb6ExlOoJv+65JmBWPy3Gcsa/q8p5hN132PwO9WfA
cMl0fonyMSpf+G3kLk42v1FMJFjzuxW8W/LT0c7LS9QwXgivH/mi/Yp3UsaOcrJmCt08LzSJBvt1
ttOjuxOeeXty8VlMcEJvvFS6v1FwR2KWGnWZ3WNSvqP2oFuvk7PnjzV48kwW9I5t/VHWP2N25Vqq
zRfX/mY369I3QjprBamXLIFR/Y3MZ/ATuO41bufVyPaNhDx3PyV1cRoL6WxzyMNW7gZftRTehBNF
niLjrwufHkC6IfeFb8BpSDghjOriyYCfUx4IZgzV61S+wjpDyv0NuwzTfkqJ9ivvXtBfB43cAJvD
YDHgOddEYDAQBNnOtc7aruMXFcY5TLDxIjprwtEGrn/sqhTTf9U14h53Hso+ViVxRbmEAjgINwbn
yqj0++HeTFxEXEZ36boXPw1u8vbbICVpccvNPlpYwPG9JRM7ux+hfenrtyp5Dae9RvqaT2Uyvmzl
Y6EE1bgB8f97BfPkHJOkE+5kT9eL0cC6gIlddLDyWpAzNnraKXVxmTzM4WPCAMGFjJEJcQHlGXIc
rfNdvGjovPkDeeNiqjH6cbHgZBhM074rPEgAK8MZ/iq2zZL5XeveVPXbgfRUSxiZDrFaRuOkyMdn
TkYrZkIpqKaqBrGuJ4fEDv73Il1VCQwvIktGgGUXsF+BHz1u/8qAX4Zt1VQ7wznhwE3UE+AHoNZM
MGOqJ+jRzVGkei4K82SvsrH1cXxvdBnj4K92QIg9lVhKol3UGUmEOI5NScBXZ1FZn24k14/JqoiL
Mt+AL7rJjAe6zloztu58YWnYxxJcFhLdyNktIh1ElIoFRZIGhjpejoj7OuBjbIXK/0g6r93GkS2K
fhEB5vAqUbSCbSXL6YWQ7DZzKmZ+/V01F5jBdPe0Fchi1Tn77GATK/GXlHup/RC/bvNsVHSGfLUJ
JABWghV9NdgmsmoVZEnqshED+xYV1kLUfH4Uzl/8O+jax9J8ecPryGVN9ROSomVNbXDOTFrE5ceE
6uqMw2PpD0pe+TDNXmNQJc2CQxAzXqZrtriiXTbBnnhNayC0mNhEtOECm7IsejK9dJ/SbERJGWSK
2M24UeFB4FtOvK6JiUu9G/SsNcaysU6Ez02Z8aVnyOFQw2YyR2lCtmaYK238wBXNj/N8r4EWpdCJ
nZrcg/C5bZMgFIJOBudsfL9ei5AsQGPYuDbd8gS9M1ovMHs9xNjzovvkgKn6bbGvdiOHohGZSBol
PF6DKUwJlEajdejrX9tlNsx+NyoG4BByoAbNJBQMo0AsBqeiHCHpazqG718dNWrWovsSSSDfqURu
p9UYPHD0qnDDPBP5Hm+gYbs0Ojabo7mZHeRpdvxSZirk2+XI/yN/Z9oJG/cBMVISEIxs0k/12sbB
rBHZKY6In4StIiiJggwZjloA9tt4FaT7iuMT60mX3WhCwIXJepgTye3CiHWajdOeZ12D76Q/OVH7
KI1mjcnKPk3pekvMCTI6xBgv1hgt22L545wEQzKCNMyBBY3JaYe1THMBBENoB5u9i0FqN6rSBSpJ
QDPJC43ZbMP6byDEMUc/qeIqTSOmGb/MxdYLCBC2b0GmDYepRN9nMwPsUSOFHgMWRtaVnI4DoOrm
U2i6p6h+V4SBkhLRooOiUnE3E56mUD7ci43Dh3w9gzYg63MclQC4VDpDB58bF1eB9k1PGNIML521
baebXZ+MKfZbOiBjyTdZp22SOdm0zdqYLd/g0F5a1PPah0cPJ1UE2HaptXkWZNIk4nPQyGnKHjGU
W/B43GWy9YLEzkPPX+Fx60GN7ck7zOINn1sPr40brhtMxqJo7Yp+B00/gBl78lDpTgJQ0cjoN5sg
zpllUC+e9BwKGPHqVU1Zu9x75b1zEkYhCCAhmwKV0O80K4xtVmp2wvCMYxbp6qQGiCm7mN2AxJcU
L9bRF8V8bUPE59RGeKg/D9r0FFbhprHSnU6pQQgaXWwU1Iu7NWYy0rDpHOe7O7lw1BmB3aMZGtmL
TOfVsEfUqMxbJ7stXb7v/8VAxyN+OlbxNg/PJtI7y7kQubkS7kXy4gxsCmaEQ2r9D9WCD8uUZ1cl
JaFYuzU1pD8pNyU/WvWWtFgN1wtkzQpnyGZBNl4BGVrqhMMTtqU5hD9EFLgCrXRcQOSrYOqQJTC5
CnNVx9luGPkr6aRQefL0gs0nzfdI5xb3qPmYySvt1cuPc/su7F1jXm1Y2yZ2Ne3ZtA+IjOzikGCM
tjRsq54JBFxvAtO+zvVddOyNjuK3HGaKTfMBc3UQG5DMQbvg/sGpowclEXruJ6xqSvdjKDWPPaFe
lLCCvKaquMv/pOlXph+64qXuDu7wNVa0U6APJuC0nlnS0N1vUnJSLPyMZQefrKJLhI9eIbQnq5uf
NfdS2F+FcWZEgFUPviKMCpdUmqHAF0cSSaQc+6P6QgbQ+gks73tsPo1Bx5uTJI35vbexps0oTTtl
ncC+AsiGARiRhwYzy+WMlVYfZoSZB0BgwX+9a+ilkJiIOuggTmF7JbC6w131iSiu7LuZ7q3znEOi
d7VPPpm9SATvmtUIXQZcbZD94QgRr4m0DYjOS8OH5uqrpgd/wEnZrQ+KclSLq2Lw4LS8TzX7qsCt
fZFaHhzQsIsxcCKW6wlgJZpWrnjkUG/a4d4bX7C2DjUFhzkcS5wna/totr+yrmxANgrT2sQtgsFw
x5l6IUUWbwyuZ2RtqhQpPHdjhrzndad4/GahcJtr4673bzE0Nh0T/TQPV/XwkxUXr75G1Ccd+oQx
OdnKLkboO2LpqbUt9klI+LES6dsduTvkihAjOCQAbsC3AGbXiD8w1A/WnvzjOB6xOYKAGF+H3EH9
QPdPMqfcUoZNojeYrDEIP+r2ySPmPgXSBPK/acu0DsW+0oIeCz8QBLiVWzBXr71CObamZ4jq9A1q
fK57aOmBYV9S4szUV8fdmXp+xLCOJGCHLtj0JlRMDnvGphq+LppqvOTTs+pdzIYUm0eef8zmKWWj
6Vgl3Qg7JUcLwv6X8c3KDVZufrLU7HDUpKmNLQy7JaTuJczvKfZT47YpohOjVgyDV04WIqz69Qp8
4OKDhWjG4yUKMJ/CPRVsPDVU1MLu6esif3yZmPtUwKQZWj96Dponeky7yrkZmN+ju9KIWTYNJwhj
218YO5kRM++rgHYnZ4A9+MDCN1syB8WvRq1nbtxs/kVJdcXrlsk/s6OeFqgBg5meHJkTlP0I+94g
MjZzYGq2HWINRV6vkxrYKYQKZzj/YlHCJkBRnVnMz48Ftjrhq9CByxhRy3MGrj2tuM6J8Vuaynqm
8FT5/AkqQFyN2Ac5HoE5PO/Jbt9VAoGSiEO2Rk47Y4jfJKjNMLDgkdD12rdmsthWOjCL1UkYmM+b
hOsqU+ECdXhgh6ArJCHqXwkO+CpKd0XjUI0V5tsSeAGqo/JZyE6wnvXkLE+IlOSgGS2bwLfHMjGx
QWbgQp2XWCUSOFl47vE1oxJELUJfj10W8m+eUrZ4YR87YHuzOTSDFH7/VDoYKheoUfV1SEXRNRAc
OG/l31juRO+su/4zFPjvoTKo6IQB6I8zT+9EpR5nN9jhzPmaylwnqr4fsF8VqeRT/BEO07BOctE8
Lcq24h6FS3otCg2DWMrp4h//wFdXNe0Izdzz5fJxm79e/EXmWx3egLg98lXd6jfRt8ECgTH9gyhW
6V95RgoJ27f44fcu0Qz6l6bi9kJU0nJnwgEx9l1vgyQ5K5DSo12lfToA0QkbOH8gvC0/lpHL124I
lFjS52T+1rUvdDpzeq2Vb1EeLQdj2BtpwwxhrsV8aZGbKRKX3PETI7toDqoxFpsZJlMR4X8eW/RV
z3wWXnqmKOKz9QCdEwDyEv0Sgbdy0MXzSsI9erP7XOB4A7Ym9EcLvVTDjD1PMb3UPiKu7Ng+OwlF
sLmJcV2ium5UOZXrIfTiCoJwAQ2sSnMoeLegwASon4A4FmNrGDe8bSgXf4iVMlwF1HnTYqpaPWXm
vp+4h7j/2NxwacAjr6qlPWbzzUwYKnLy4aK4Xux7oR8svjJTVQxC4vhVXlEGEFtCWfy420p3JWq9
wXkvsr8R/6REh4/QCOAnkHfl2y15FcRXWH7JCzhLjD7uEQZ4K1l3UymhgkIOPLO7T09+QgS5vJvw
Iiqqf5TNlPLtBrd/n2vdgoaCdQ4RmjsH827j0vIuWGHmJOuQP+SbOFOYHd5pB7keO1gpncZMhjeq
jLM53pqLdCQdoteov/AWfD5Zq3L19C7h8C+3ptVs9Ak5eXs3rA5ILQJys1nt6LzaHw15vRqDIxH+
A9+XFfneInuGioUPRYYxjOqoK5JcZtiKxs71ym0rKJJhqegQcAY6fsYN2Jdw6RXMDgugIS/H2ybA
lMMpvr2s9UsGmJMUoXNC6oCdI0tjjt6CavgZnIv8nTynqSlA1RCPmweTCtI4u+F7FO8X414iQ4yW
u1Qmk1GmZn4zYWIJ2rVQh7rGFU8mWewQfBxOnxVafVP9V8ME72dwOHXwkRHQbQ98zW2QpE/osrzx
ewk/cfb1ZH3DqUF6NYVrvtqB+WUmwsUfnQ4CaWVqfhtg6M4IIcz9pwy/HkhLTamDifRKbrMsp2x8
cHd4OHls82QTyFId78FdRSqc4b1hu6O22DMg+pnejP7AmtP7L6M9hJCg32YCjGOkdlPTbezEJnbl
YEO58dpd6xyIg13B3fNlzS+eI1y0DJMOlX2qtpTAZiME6139N0MbL2jv25Ct22Z/nQJ3NjaphTPT
E1Uu5BmArj9ZmpjVQ5d1lThW9B5yC0+ZySCn/a8AmanZsXHglgi5LmCTmT1bL8tWiZBj88SUluL7
Me0t9h4ulK+xXb/lJD7J6+EQcuB+5v3nEmTqrjXO9XKVkj7IziWeA5DHBjmxYMb8Q/STWl0t8+jB
zU9zGhT/LbaPVfabMIUIHfwQw8IvzK9vvfqT9bgi/SyGAVPPB/rwVW68j85nZ8NXZRYPBsmrVTUq
kxLDGRpweB8Q5LahzUQcgULaCrZzscZu7V6F7zWDlGHm0c1+u+W9KhjfiD/EevQIr1X05+mkHhyt
kbvCX4xoX+ocRi0OiA87PnvZLZJdPJZMRvTUNwfPvrvp32LHa0Eg7dwmfuxmazacfaS/VEyzMf8c
QpKDGS0yqIA/uNKsf3n1osPMVjzh14Q2UTpM01/Ryq2LM92mM9rN4gYEwckJ96q7esNfZn9UC2pZ
IFU5LdTwOWBC1x+KbGPodxciPGxfhGx+i7ZZZaQASZiqH6NA04IP8oLBUNEfTY8RN4Ph8nuw/ziX
pHuQfqASpbCQboTV8jWbrxJ2MTgVeOay/LfOCF12Lg51NqkyrA5c8gzwI8KJkFelKlw63BgKD0dE
jOGWnokpuJcBCjXpcPe0L9GjUNA40luoNq8TsKT7cMyfSbKCscULO93P9LeYr+ZgCzh+0CT6CiE0
mt0GU3QH7uogf7QQ5XJ6OggFgmSowYMkhWpHoZFN6Vxa56SPF6lY1bsJWuMmTD8U9yiooxN2K2cO
NFfCI22srKeFLHRckQZnXqUG7Al4C14huSZ/NFTkoh4NPfmY1R0I6VfvbbSOcRqdcRPHqzbFsmuE
SXw1+2NWEaoLXvP3n6lF7BJXECDpJoBnbO5IXaCGSLsXgtuZg4yw3h569SjqYDSvneKslfylQ/DM
9SWIHrNNkMEUJ6uPQffD+pSWZ6bJEUZEc0ufQe/FQAFSDOPYh9s92EJ1jQeIoTvXE8cF9uUZNXGY
7Rl3Mv/tGFZAQOAaRQz8O/Ofi8NPTxy3Yf8FGva0KX5/FR0+lePCUEav/1AIRfWh5TYOBm5B34r3
V8UzczN61Q+ccbziGe+EQRTrkGyGmc4jnCI/WxZ0lvq6guCccnQ5xgV5zKa32PNlmdd82s17YnzF
5Y2sQBa9Xf3LnR8UCDkLRF66JbwFMkBknm+5l7JD8SLo9XXQH2kwzh+ZuGfI5aQyEKxHrPDqN7Wm
mMXqXq0Og/ZaUMOq1ps4mewjxrkCxJKXxmrPJForyj1zPuSFxihAnb/le8bKrae65Udj8x9XR94C
Ljm/6jCEXY49Y/2O8FTSdlhbrByM76P5qyG/qQNdmhleYNxEj5RaDCJuEH3/u8v8sgPzau6F/arj
keFWz4l+LR2yF79GEt3I78IOmXx4rFINM8goty2iTPT41Mf/SMnWm792+IYHBHNs7QzvCUYTJRe2
Ny6meZU+Vi5/ryDk5zWjdmmXWxKf02E+VIV5pr2pgKMQjHrmYcIw20LBmR6IQwqEKZ7k2qWRwLYN
ah2/tukxBuBg3M58lWw2ooU2fTduLPUhsrfQeu11mb0iH0uRMNjHs6QLdCpN1aYLdXaWpPSxVRBI
wxdMm4XgO5xCogPl12wLKjOyRgmvhgiZ4qiYVM8mx4gDQ4gqkVAzHMuEr46Msfm6SfKqOefFOcfT
acgg9WErOF0yxeAeHqzuSu4yWx9C8oIZCVUEvoQg2nb720hjFUZNNSgbfidAmhQmjFDEO5+E6Q4/
zgOpuBe9g6DLtLOF3hmULoNEqm1q2NBh+oaWnaOs9r4V/eSG7HtwXLEke4/bjNA2jGFWmvqMS8ww
/46wyvHSgGuy4y7ALeXgXGmlxgz6HltRgD1sqwSQMNexdSujH7xCGEEnBa46cKM4Alx3ncwhjoGk
6FKp0aWuZpAMUJqxbQ9z6cBoJzqir6ANx9tIxlgxzZw5MiIgvQI855N47bVlkR7FTFIu/Rh9qXy2
UXND7ibFNf91ZXnB9ajwlIpbZOHqK/Po2gB5i/2eywuJgwvNqCAsHpZx4wqtnPlX3ilvDFctbhEC
bqhCvBoDEzjFOzxK7ChZ1eYdc8NV4hG+QziOOMkrN1H3JZ7FbaS/laMeHZJcQ3lsEHSEiC2Cw6U1
NraowKWFSt7EdXRQO2KnlA6vzkQRx5XOoTMn/DGpZCvC4HsDAId0DwzfEvxdBh5ok2Oga888kjwv
hvdFCvGajLS1fLbk/lwXZzPkI6SY11ErAxoBDUAZYrXg39Z6z3KfkW8nD4/OgmW4GdlWWez1wF3U
MY+f/yb6ktJ8N+arPM6UkmRdC2jxYjsHuYi4UhqnoE2rAgHPd+cjOUic4biYMPyapACKvF2dGb/h
HcEMALCHjpKmwIEyKvYtzg1Zdww5D5o9lJRVDjdB7VS/4uRS2yxYKDK10PY1mx/eETSO1zAfAUIY
wckRd6CT3A6sSL0tJDQu54aTREzv/62zEvVWhDM5z3aWcmTiRDhVMGdCqCHJTxNt4/k3tnCi/yza
m8Z3LlVSGXmMF+2nODcu1TCsAHn75MElL6mWvQ0ungcMSThoS/0yshrJNqJ2LzHKjdnLos0Q1xg+
4y/e+67d+HIqaUNQ4dFhKTINSCv0uZDKOBBr1ucwfPIwQdtatx360e7KVXdBNhb+jgYE4Dqp37Eg
wgZ7kze5k7MrT+F3yIBTuRJqilVrPLzE52o4Tdz+jBSpWPnXJachxlJ3ZcGprD7D9Ff91yZ/Buw6
kx5TZN9efHPHn8x5c5edE1/6+MXF7DP3fqrkJeEH+/rAXm+Ota9gchZjTfCKRbA8EksgQoyUs+5Z
V1GW40VGxwPdHZk9GIFKvs4zi3qaDsanNHQeeTGX4wkaMcDKZ0O1jsYXbqrBh91hqvtqLM91Uq8y
7TOhq2mxf+y5t2hm+TS8WBGyPSQvcgwz8jqR+4nTSOdCx+4AP6HOnEpUcPJHuO49UqXMRSIUpM6f
kcI0tH8Xzk2+FduVgeSJHW4gHotuEPsqZo2MN9eLEqTd3taIwT4Q3Ys91EMVeMaeF8AJLRz8Gdf8
DosIbFvDBAcjv4H3f546OLEjqBKbAI8dG+X/6zqymoiQh6wM2IUlaXNPG0q+9tDUH8l85NYtVHVR
eBhzPEfgM7GpWobYO9DItdeS0m2e72b20WZoJHFBQVGs8trdhFUypUYxb4mMEc5posjpcpuD5ica
xBOGOzUxnLBLFPZ/JKygaTJiXpqJ1kct5mTAt3keUOXMTNJpZPFyjA+L9e6VADoM86oNnmyT/SSv
Xi73RBnzIl64diqgkwpvYiL8i2akQzy+SxmbOO7e8p7wASCEVF129nkiLuY0gTTO68j8TAhAtQ/Y
xcQK1P5nUVfyTk7MaEIw8rI5pu1bBgdPw7lawcbczpZNG4NP6WS2OfQcVDiuc0jIXjMUZL1apr0m
40u8vLPVT07yKt0/JvwL3+bssMwI8ajKcMczF0wsp7cIBWeJBXBPKE61yoZHbF0wo8rng3RDozqS
iULRJSmuuqqsUD3AWTT8wWIyBcwtPyYDfvpMxjbaiQCng9HgPGyFEWYPoKiYUA0zEemsF5rbgtHV
vJXkc9FNvgv92kNqEIuPlHl+zAy2AL42arFiKOitSfrgZMw2RWuuDFd9VjMGo2CZT1kiT1gkpm8q
8RzWcz3/c0H1tf5qaRgQ8VoODZnIjsTJ+skJxxS1eI7Sh5scwsTdxnfVuaMnLmCMAAZEMxZUBmx6
02enz75b74XQ5hUaxVaHcnIpjI+QeV0DDqdHjKkGYA2PWLF93PWNPzf1tqh0bJy22K+t5b8IYnxo
yr7dvGniHZ+Ttj0b7cWTEWW1wgZ2n4v7KL5lmQ4e+pYYLjYjAp4+Oyxg6sdIvJyGyfJnCmQZuphb
dyDv5bn2zpP14iYn+ZOJi4YYdqgzV6z/eX5LUdSrRnF3HTqBMDmlf6rGj4Ljc3KiBMJ/ETWXaB7a
8mLRPE42tXwGnwMIA0YiA4G/FqWGgvzQoAOs8DogqaeCnQLtP5n3XvPEemHpl2CwTJVz75G3L6yo
8R96W0Y2aHBNm82X4Xz5bGq/JB5DzIbWYCbwritmeId4uIkMOvDVkCq7l1q9ZwM4sESbXQ4scqHg
0o0RVeBuUnwtfJL3lEwpDO3XVvEi/fa7XV6S59a+Y3zAh/lPcXGUqrUB9lzncdQC9aAQQGuP2umb
zstNfzr3TAHK7os/P4zfsbpjcxSbaxzlOtiu9Azuw5M8Jr/n6rJatemHwoze8FItTwnb2tSjeX7n
C9d4fps75ly8svbfg8PjylahxeamLjCiZdBVJvAh5u8ZjXl3qGMk8TXOHVdCWCzxHCufzitK/LVJ
Lh3ZzlDWLjFjJj2Go0o3rS/zBnvHDqBYTdXV5OLhzNWRRY0wgaoBaShNBu0mht8Q5uXMDtT2uzm/
uOIb6jITKcfXvh09C+z2KebB6IYeZAD/YeBTA1K6O350VrHWWxh9C34mD3egS/IODjJrKcgo+w9I
snN1KRk46ZCRrOxFLtJocXxyIfzR++3NDxSVHCMewZmQmob8bC/xwTUvjXfUtWvG1a+6feXdze5F
/iaBNZkNZ+oHpbvBtY0jHPbs8EhbXXBENNnNqV7HDjfiF0brq5EWW8MetEre++GoqOS5vYvmmsyf
xIit/slxqB7CnKxubX63vb9Cu3qZt24TdAzmYe5f3Hb04+ZaNz9q+q01jyq88NcEPxzTQGDGiNHI
armE8QF/C/k6hXdJq/ceI0YVz7V53cC0KdmB4Y6T72WFB8N5U8YEAcznqGD+t3egJkDKR6EYv6fW
Xq5wx3ll8owHCT9Wzjg1cxQn900v3ozuYtkMzapfCIvjEzVQtUUYpsf7wdqq+akjfpTP5XZHpZTL
Opl3o3aYjB2WXB2kbMWgffe+xnjbRScB2L58ljq3OulWvYTb2oOL+hfRmO2qPPQ9eyBZFoOidS/G
BMhdV1T4QoWSlVS3mHIju1rprwZZKi2vnvhZ8JnNrJ//RBvmj5k8K1nxlAzL8jLEORtSPwQDNhbk
B+eHvK+SAIsbZbh3PKkMveZcRphhYJVR5aYcTJHHbGUaEujW4XWhKJ0hi1Rut7FmBuU9nCl6GI8k
We/q2fiS8TtksGxJY9BK+5KHh7Le2CYMd/KOONQQOmNe+Jb+yDlRlZkeAq7Z5J3b6UUPfyc4dDbe
cgKmI9bwUKdBXxkNe+bWcbftsgvdV1f8qM0JY4MNfT2hAYKBWup74Knoj4T+5ZToSP9NuP+SkFng
Tz9QUXfbBn6iyvpFIo/pQsoDrqLt7Go0tDm5LdBXqgsMtFoG3y3nsLo4xrGCHCbXvIpbXt2e1Am/
yjdr+oN9mQxfDTlvTmc+1XBdY/cLvuyQXquZWX52nczvXco4X8wQTkqGixrGpkqyGVGGje57VR21
6pfVbSfvmJH5Cl5xCOmy2ML0igxCDSYP7uNwgTBKw5hXoZBXoKIp9GkF8Ub19Kf3RzxLAEYpeCTZ
lt3eJmtD48rl5NQkQ8nFYMzHl0z5ACIhdGxXenTlfNeESkyzX1QLt3Mj/MEMyRq/LZyby5GICEbQ
fK5Jf3RQ0aWvUwa1bfkv2AWiEJMO6dlCuVGBolek1um3OaTC6S4jdOcG67TWwIqBIa7uYj7Jpy1d
DAW99dOo/IBDHJLyCxTDxW2eYKKnPq7igK11Qj4PeZ6zJ3OHgDp23FTJZgqJPnQm49VocYyo0g8R
DZu6OhTNOXQhAFB+TdzAVQ0VPKzPyOR5kHn04NyOyR8nBk6tftpX26T9dhjmyxsxatl3HhqIMWQP
aNCm/9ajHQishXOsPZlzAV1CLKJdVnq5A/z2mo8hI02hEgg7CpxyV88wwAjX0siykMR2j7jWlGs/
Fgj+p2vtvdbjd8i8t8fXGv38OqZ3QjeXM+cmfxYJYLrJm2xXDkqwOPGTibe9ADsfof+4p6aUUTf/
GXQ4eRrEyUfL7q2xaJv0hy34azJesrD9KBxlxysF8u6zLid8SciPw4863bTZD+Zb6vAInA7YjG50
Gjax8RiLAoLbzrFhHOzBenLrL6SIUEfvSHv3opnGYdHyjV4A8/ZnlB8ZRGAtwjdtCmYTUzbL7wcQ
diXbeGKhOj9SItYtvoNRvrNN3TdhmLqpwEI/2pr0ed7s7AQefRXSITnao5PBI85ZYWW8nwkGFzgO
Zw1kLP4U2xtmiMO7vFiKSSU1es91j23BpsUmFOyLQb/i6z0nqa34EEkYABJV0fdrh8eTVSofEAN4
oTBQ0hXtPk++5EWR6QMxfT8DYCpLxsb3kvI86LwHF6in6EswIgRldN3PaHnTlA5yKtBi3Qe282EB
grsgGPwSw3A2kAf8pVd5M8aMEkSPt0lnkrdm/hN5czLbeg3VQUWohfqcHi5GvecUNYslIYBEW7uq
urY0pDA3Yi9RsQC1MoKn0DEFkS01czMuIg6CYBgzaCiEgR8F2r1qECToioswoMEBm5OkfpnYyCi3
emePCJjl3jCplG8xMp8y5CZA0lJKMAReIg5XOW64EgNBxwI3BdcNnCim0NRWjMOaNe57w0Z0J7l5
9Gm0C+bhK0aM6uhb+cxoPEJuzHIe4q1C72VhikR6QfNFpiWejr816IkqzK3QKS2S6AkHDRwTIHvh
rZoVWDWB4ktqrLyrA0NbaQKPgyGx8fTC+lpv4K0wmq/NdV8v64kS1LN+PPRPbscYf0RVTRwG80mS
NXsiyvaImLQYUm4VaafmXbY4+sJp3dPjaoXhy/0dpSvii7+2eee2u/WfxS1f4G4CUaztEKvVhlMd
8Stro7HeCsozMTvHLjy2PMuFuGlwuwstIucFpzqrOGA7hvgBHXCxJ1AApyMkJEgtHW5IEY00f7jE
5SgSq1Maz69j2P1i71wqwzv2Z2taghfMDr22AfOblduSpRCn2U6Fr3Se388EczaMidUFMrXH1v0a
kVNnPMsv4VUjRyScLQCygf6e8l9mDjKy78TOIJkvSZk6cF1cSiH018iWQQ55+CsYQhBUrEm/zgwt
CV+KmdDMerXJ7UvOXaIweGHMOxg3jjQ2/JFHCIlNwbnnmNijz/sRk/Mp0MarnNdm4PnOj46DkvCO
FoQoc1HgOV1wKAdrchBjgjc1mV9kEVPAfApM65QU1SbhsHBx2uL0VOJHH+9HvDzr8L/tQi4IES2y
Y5WDbZ5pfNyinVs+dW317Alx0rtHSsJkMXMO/OCFLq4w/BL9G4AlZDYt1eEwSmjBI56mz65U0ZUu
eMv/tdGbPt8S9TjkyP4nKmOaJEL4inYMHBpgJuQy1sjoqkAHP66QVugS+uR/1cu4quv9ot8kn32E
T4D77wZmg/y21ZcGHUZrcBN5TtI/uc22QJfgVQVkhyW9ONWnbb1RqOB5uCqw31r+CRwlXNx0e3AY
Ylfi+W+MP+VWWaLPWQp5qzMIrDNtJ+7ovgk+BZdrnbzO0vJD1AGfDvXuZU4+Nb6wNDWMZ5wzuLIo
U/XojaC9oZbV15upvBIrsjJh+XeoQgRIZtv8peTTi5qjHzbmaL+yi9UWxxWkopQeVSH0jSEUdwf7
PlIJ7g2izibCWdtdDR1mv3BrVP0rte8WijHeZGajkrvmlB215bLgrUi4RoLPSaXI9vooHzD5BvKL
jHW9mw1rI9duYp25IQUIuF5h2a5h6OZsDQEiWQQ8cwXVLdCw0cnLZjZwjp4X65LkV4j3vfZpFQGA
eZpe+HWqYppaPAdLCms/QiqlXxLwX/n26xEikry1Ir/JpdabTG3gJXkdhkys0dz5VxJAChM/4745
GMvZrywGtCx8NsAJi3vCV+UjaPVXSm5qgfSCpp9/WXQcnaH6Kc9ZfqXlqONv8lsOREPjr79hkana
N/dJ3tnIog1mNRYC/gaXJHAZPucLo0w4mHyXu1xo/F0uC581hb5MXaem9DqQJ6hMGdilVG42/pZE
c9F6DTE8LcV13tqC3Vi4+Pn02cuwcObC2JsJkEB42rgJaeoaOWEMCogbdpIj2uCVadbbthzPMVY+
eUSG7gxLesDYI14QKHmfg94Rd/Yeztk2EeErQSafUSuY8cfwKNHyGTe1ZGxb1vvM7q9gnhabUzXP
Fh0HGVcwtRT4Y8uVfX0wzFe83Z9EbmwXp9/K5VJp2pZotTFFsiUqTIqllWA8IVW2KtRAJGV2k3J3
Q1PZ6HEM+atEVLr0DAl/NboIgfOaY3jrSpD3q0E4sRnV3s0KF2BM17R4WBdE8coz28Gtf0xvNdMZ
2yOhtDe5LAJj6xDjVmj/Ln7teIwH+UggKQ1WiCeB2xDBOj8tj7epndiQtOdBDekoyHtFLkqjsp2q
5bgUEPcGlc6jW4PKhkBvnlbuFdjOAzNpefZOthYUk/FE1uou75IdEMWETp9E10MTL8+mLqh/ZIj2
Qus1wm+g6IGwImqSwfEZjTVGSuxmaOg38jivj1GFgBDebyXr/u4KRwhlT9Q8lMJW4FpPP6LJfgmg
Y/RhEOHR0YItiqHt58rbeIt6gpR0SdTqU9MaaPtL0JjOb4brzYrI0ipw0QF45QyeXxXIBbs9NnQQ
U8OGpovg8iH5zSdqn3IIH64Bd2DAeJvTltkk6rTObopjLUJmpmC/ela+Wirdnw1LIHKBfRcc0zsU
qBlaAWxSoKzZHencOfkKtoIIkvtD0Vr+YJ3lCHjcIWYN9UIT0Q343I4TYxJ2iKs9x/oWgx5k2C5D
tqaEJhM64Uxy6xAoCRJyCMakszTgi970O1snr7eDOnb8Zsxe4mPsYKLTY32dQa1nBCsU3Jz41/L+
Pz5yWAMYihFEJCCiW+jU9gMzNMemMmYAFT8UGxrEAuk9VOjkiHcYOUAwgMAU9gU/aLpkaeg9484D
RZACACkWrnxmP607UtPihdOjZckVHapaiFVV7ad5sxsZuZhQepYuEK2GYT4Zv5jgNzlG/sLbIyMh
mRfxZTNsa3ybCwZF1T6pGRLHLdpA5iWe/Sra8cIsdUo3iYoCPkloPSDtjyhDeMA6cNtfAVcmjZFm
dW3+Lx1Z3kqIzbaV3gYF5b2SPHkVatuqvZNmucHrEj9V6S6+6aqO6KzhbZqlHCd97kV2KqPxM+M0
7nv1wGgP2Zm+m3XuaN04LxFN59gkVxqcSyXPZSVH6FFhMVxo9RptHX46KqxBpfiaJjBN03F/dIXB
Udtt5gS00NB3SpMHcUY0nbpgskvDpQnlmTgnpn2udtWGR/MfRS9+CjPjM2uVc0bqrz7QcVe3IS7w
9XPBfJxdOdPf4C8PHZrSNxEWaqei3HcajBR1OmAih1OMXpETX2UB6WE4RjFljMRk75RCuVihdzRd
dW+p3q82qXLG8aEUk1jPwlx2VoeC1ETzAbzNhJMizslR/OjEFUNG5e08aE8qDLOtMsCt9vqi2Q7G
8k9rgqlHpzEApRwLrVnrqIALJ2qe5ghmQ0RZEWlpyCmuMS3FdgePIQh1Wi62Lj4wBqgo/g6aP2Xm
wzPaszO3mq/WIETT/zg6s+5IcTSI/iLOAQQCXu1cve8u+4VTdtnsiwQIwa/vS79Nz3R35WSClvgi
bmQwCDNzWmDQXXYQMXh92enJduUOggogiOD/W9Zq8+nkphymRgAgetoHWp+jqqspmcSvulqg2G4w
RpTqVH9aQEAotnvpUJwUByi5pblx0vBWTL49pepZVGBjuiB5VnTWwGqtnr1GUpPSqF3l8dMbrwUD
hShDRyAXxHQ8ZBYpiCJdrDGFZcreL4+1C6UhSqqdiS0R4KY6NsnWqYfKEJa0l/fdehfV/VXUwiPA
Az4SX6KfZTeB8yCsRPRm4dLFWYc0vSa1fyn85LFCDAyNzPZe5vyoMv+ZOE9nrp6vJ9cue5lU0+V3
stIq5yUCFU9jPJY3AGcG0uDc613r4XNYcoBfPhUaq38o3EUd+nT9mSQidSFGgNocNi8p0nppEqZl
pI8nED1FfABPDgCswClPgh5bDy84GKsA+YBz/MyGE1iYbZDaQ/XTyeWvdsbpNoqK/VTG37Sm/FbM
0JamS47h8NN209sglwpysX5i8n3gUaGyCVRBq1BkmwfW3WvPhAjh03yalL4uRnNMe0qTkih7aYcb
Ey9f4waXrFcYzMt2ErUc73wwnZEMU27F3k1uNhNwGP4Mq4y5SGy3Old27J0Y3FeO+svovuQ2yskR
ZutB+4l/jJ2JmVncwzkZvscwc3dzMrkXkWYoXtUfWGwfFsF/kc85IBNkvCwEW9dNw02aMkY0n2nO
Cl8orkbxlg2qo4ynuXPzQ+Ot5Av4eKP3B32oOkYY5ZKY8pbWvfLhaewzNjDp6eAc+djLaq89uugP
o5pbjAxtfgdX9sZZlXOI4QtSS87RfnMSFe02ogneZSq3vyL18Fo3whxle7BNQbojMD+q0F+FYbYc
xEWBdY9SdOwqhCWGm3ryu8NcB1djKw9UjO8dFrTdikHF0e4hawKqPnxzbjx2qJag+82cDVcTiuht
hYUj2/jBsMv7gztiigoXcacYBnZddjstZPS9+n2wZt5VQwnkn4Al5ibm/v5antWCKyfHc9mNQIEy
Z+uG3QmT9cfcyVDuLqEeuDtR5wu2uu5gBlIw3mzY79YaVBiiG0jZP2UnADzwshznEeVH5wS/m4po
gM+GXmDZzY13auC/HKZa3w0BQwwHxKqah6deL+dYOrAaKmYRy/hUZnAOvJm+HitvnTwB5B4+DmkB
HUCOwUtHRIiYAyQPp8dVoOf0pDbZiB+DQB5snRUNI1/6957mZDkWryYZruaUEH01Ev2alE/uqxeM
OPjHwRV4UPJCEsB+jhd4fpwS7Z7zGmKsy1tgViCQVRiZI7arnDrcUwBbpo4Jc6WSOLht5W3h9N1u
GqXgvI6SIAccjYY0asELUExhs/MGWs11eR4oZ2FqzgAs63LMDHxDXLEYUYDaDlZDEqoiV+lX5m8a
Lqd4HN9LBZEEKgin85RWlonDoQ3OXlj6x1Q3nKIirKYJxO6dXVHTIr95KcnSnQ35jgjbVDLUA2Rv
mNSl80fUs7kdwu+GEcEmh5cokFHtP1qofFvu5LlVQp34MoBnUszU8S70nm8P2sseE4x7uyZyn1wP
93uztsclpfGiXqKjDT+8jIc2XJElR4/ZDOmOfh0eosB/DbLMMCkL/01+GiFqUF6l8byNSUEkOPbf
V9OD6ispxFhi1KNiC1gur0OwfEYZBvXeH5+GGqUELYJTScZNfwZQl7rYCHPD0KCdkdDSonwv+Tzc
xnDitXP9ZIzcpZtHPcqju1Qq97o2wDTWEcA6aVoQRft8Q8MFYmMSEvXksvLHG3DNzd19kzi3oc/9
dvFWZGhknTrjiM8JF2uQdyOtBokhMPbNcHwgI6CiRjGrTVm5uyQnw5OqmVvqtHlRG7iXAJMBKdHW
jvRoPe6USz+llE3Qu8Voaxz69VQVfztLo9vEZXmK+Zvd0IB08bPnOuO8SAkJqbwo+imrLDqlFRG2
cjPDxslxHBM8HBNeo0yd5todjvy8mBUtfCuXRyL1twFduZYnZ9IRSXP9VFpmVPl2Hy7owl4iCLZB
YO8ovExpssWM3KT2oLL6mfVyPZacL8P5fxBQ7tOEbq7kvLQH3SQp5tB2y4iqfq9cwylgTeKLweOK
XfabOJRChsnX6V5tHZ9hPlFe5xOlSsuEOOy4L1Mb7hudcLQuRHDyRU25+4wmF8R7x+JxqdJXW8Yb
+CRHcBDtafYWKmy0aHbGG66qzrmfLAfoBHbvqUWGwerT7/pNXe9RTnN9wawDRovnYGIs60Mbcc0d
Da2ocxvfCHKQeVxkO3eQ372kD3yMes7GmAcyKY+uj7cI5OztkDFlcuTzmCgGWgt7b2goBaNOBOkp
r54SiTwQUWHvbtE2UXQsPPTHUx3ZlelDzgEQ3VVRBtCz5PabqzXfuCE2XoBOwGierAGaZYkzro57
XCbHZxowTYcQVJ6k/kc33oGYBwa/jL87Y08jvkMITkeJBecS7wZ3BYsaAPwRyWNfOhgM0alDUUYX
JFwWQQbJLboXbz7HTUYMt7KbjqzegyUFtOCGEMyaed3JpcG62X5Kl2tgLRdkGX0VCozRFd7Yg7Kw
+NQ6oe+EH4CNnhZLy22XqPwwkNzDYkofajeCMKetl+Yms8h6z4Z5qD2WriaPz2aBTFYORLY6wfub
ljdDtv5WLYJrKNFjlXP2eo4QeZt+uQrFCbEYIJR8EgOj9d7gz0qRmfI8BXjNdh7Bt+8Gn7toI4HO
Vr/0PL2kmmtn1OfsAy65QhmCIixfUn88u8DAvYbBj286xlC+szUul/ftHJGYRvG6YAnhyol/Zgy9
LW1bfjkdE1wrkbeZZtYDhRyE/130+eNUFtjy5KeXiWnfByXyswBDwoD5YpCYgLJqwzYszOYBmp09
zmp9AgzMnUeOfBEkMHf+QbimaVKp/VyIO2wytwLE12y2aAVXE46lZQy0wE+ALIt9n4XzXkLcv9Th
ctsMU0av+PIvEPFbINeYVksSd55eb9p+pXM+DEASRsEfgJvZnu6+3zgiqm8LqfZKXWGiG5rbyqM9
QWTwjHvN9ZEHSOR4xiTsx6A3RwAUt3ORPggCL7qCeAhTb905YXODENSz+IgrgOGcdQyRCOOWmN0C
bHZJx1ox1IDUx5peJvs222Xd4/p/zvyehWvGRxIVP/4IRxXPtl8kV0NbDnswlZRmtNVHE+DMGMUd
q+S8b9T0so7zt194Bxk77JNiPPZrSJtRB7t1aHhuAAz+0S5knn5lTuvC0mSxxi9AAw6GEb6WZkRX
7kPnlLAyNs6SMuOZn1OLPO9sRttYo0w7eDUMCopuw3UfVoSJVb7FiJ5Hb6WqqYGWYrnGGa+Efuw8
JGYjvOoBl3fd0s0RXTes6BzZiYt07LdUTbDeMxvSU/uQbq5o0byMTOsa37FXken0BXsTB9cKuSpD
qtk+klGCAFaMlWfMmaIlITHWsNoD9WQ8X0ZPfZw8+e1EWGtgHFOha3kzCbq6qrhs05ToeRHjAAhb
2jk1sffeF3o3Versw8kI4/w+yXk5Gt3cdwVWBPpx7upmeZ+UhJp1P8kWwaYu0/cJ34XKGxAZhebF
ms4VLYPG54crNWFBMcvXYI33IjPvQ4vvqXLQIgGuXniJBh/OPyT9CNi743xnjCsRAb9nxSXUX2dE
PjMRtoP7h8/kuk2i38olp5MjyVHS9zZQF7zL2/Crq9IH+M4E+jXy/8BC5hv3tqnwUlv1FUYMXXAm
yKJ51UzM1oFxTs/rU89o8hXuH1g9hFEIBnclLfNjiKYdQidr1F20IKe7Jr03KDXgIEr438k/p44f
yPaSMYg3AzzTMa2WY4vL0+We6alfUbAJCclBuT6pPC53pstesgWHnhe8J/ajS+crSu1QD2K2x05Q
sdBnLIVp/dos83iccTGctSEdEeCDwO1UfVoFBS0okfAMmLko4mP7Oe1UNoYDGED9uwtIoznMJMN1
oXKoYZPJ2dhdBMGpVf/s2JPOGYqPQt7Sn0GFUFp8jnY8YXQ+O1w1pyH4gAiDuQe415I0RE4YTyww
dV1exVxgzzO9d195zpdglpknWBrTavjEzhOT/YE+jN/OhiFM7hmrMlFzkCaDz3QgynswhYvn0jCC
psilb7916zBPpR5jxZWPa8w6sP+E/slk+xJmy8W0VN99hDIZ5axOeZxWh6hPbqvJXw6GYblR6ecg
SmKJ4/Q7ZdjZHejdKhxJRnsOZ1XynxcIY6eul+ZybZ6jRoKUbYldZH/SkL+DUCEj6Lh7SQvwLI2u
GQ3Ty1DuelGKg+xR4iK/fAubb+6C98M2AAlS7Oyw+tA4J7ETuOaS7BTxv+ASQQiD6n4xTpSJCDqT
1yxed/+WSj1MHKx3febdN1UPbm6uruo8v21Ecz27HbhTrZ5K2Nptw0Eva8WhN+N9JrG3qyKBO6CX
m6FD/GOW0AQr0Pf2mshSH6DgZ/A5TT9dTjLimpAB+FxSZP80usn6/D7lg6YYFx1tbztLHLRk/8+B
QuwyrG1tTHlfk2R4FLvyUXJ+JhWBXpfruzpgUZnqikXaevd51r3XGx6nBj7VsguMDIYM9QnDrH9W
LvClJMYXeirhR5E/yVJuhCvWFmq0UaAYG4Q0OInhbkncQyEheLnI1Y35s5a2IJPCPucdfIljNhiB
J9JWgmeTiVQ1g1+3vn3QLp0tPRy2HGOsbJunNZQfTsLY1M9TcpVy2dtyfnCr6UHlrJBaew4UMxxp
MHv9uDhEmG02PYt4Lc9lqznDhunIsjkStpyv+Q7gfJIMcU3xh9PQfVujWrKtvaRTTBTOAodzqdGz
03RdcIA2hXsO1jdv2dAkcc5FhTMJKW+HjR1+OPPFuiLkqupXmBEPHGEew8KiVkdcSpb5PHThq1Wa
9sPo2vf8+8IZH4oF/54j9EuzjLe9036hjD/643WT1K+p0tRSJMGuRurpOUdiaZ6nre1bnEZlD6PC
uDb6h1W3/7aPkSCM6Ub+yohjtXCCfVHMf9fe3CaTOXEnBn60vrSQ2oMFrqrrdYc1DPetX6ED5d+J
Y7GnAgLDcN3XIRc1H+x0+2RZ25bq0XbijHo5Y7PuuzC/6Ez8MuTFrTONXDHS8Z2/L3eWQzngS6vD
V77x1xLN1zoIxv0AFlo0lMFT5nWJcn7AcPxhnQCFPGU470P0qexo30dUj7CBd2XL9SrOGfGreLC4
4jVOjLMcaK/BqNhky8m0vKauFQ8OLVYXtH5NN62/fThXl5fhlNwqEjZYKhB5MyTOuETzxl0hbfSZ
Jhmn1mL+aev2y5tiusiz4t7FSrDSNwGpsxno8hoacRn6dBuY8E9kQNarNLwKaD31qNYegVvbtH9P
DIq9T+6Z/lq5HpZ0fk2b7qEo7clYLiEjCY5Z93/c2QWEKv6UIIs6N/ueS2QE+jzBYWIIdph8dDkZ
NewOorOf/cr76A63rp/ja2aRUXNu92mUMREEOxyD9RMoQqCFL7yFxcpzPhMV7MuZ4uN4gr49oMKx
t8l9AbLUxWPAmngeYnxoUv7Lc+epKYHXjX5wVTYrB5SKyaszf/z/hZsEcz/ztRPncHxjZUsbxrZc
aPyQeJxCM+38OnrVGD5bil8j91RMv6seiAwRTFT1C8GiEsIwEik9giRnfAJGd8tkzhkr8c6Z1xud
U0FcYQETpJlKulD+/4PnpvisbP5quGBd9Bh3YhpKxm9/gpSdMCkccVV6UCndGDRB0JePbr+iqMx+
g7m9v/Kb9mmCxFj40SkzDPKtYO+m15VrPDdy4DON636lihB/0wjcVsTKQs3QQAl7k2zwtFyF+Nhs
89htSeq04hiYMwuMalbQFawi8DKOi8tDOmH254B6mwPkXBLVXPaJ8+qUxYp8h/OXVKwpQdouy3nV
/X2wlY1FOVaegOn8/wrHPDYfbpDu81zchalGtJv8W+ZYXyDD+Vd3fwYmac00RUQpmFnPLmYgWy/Y
Rtm3hrcsNIxbo+wt3oZcWkCqByMAKfYhopiwii3WN3ggeTpdt4U8TRIfjpL2rDL5iDWkOnArEWHy
kw28MJ3CdhfHwbejGfChEbxWXF0ucXvTH/1oxHSbb+aERmNfEqK8Ix+rNRFlG6XPvcMMLlRcoPL0
31Cu7Q5gppSvBdlPreyJwdmtapgNExecaw0mpbXv7csgJU5AoimEx3b9AEczBInqdfhmAG0TBMAf
5dTtYyulOkWbnaF9nN3ihsL7sAxuAxt/zZvT2AYre8enS60q/DeeaLqDyoUHtrXtC8XYExwIc6Q2
uHxxc7XrR+9VhQ3w3h7PStj1VyHkxz5v6WuEx31Zzd5Lr7z5WkpYV/ASlp1oOLTxeoMx7QpxJbB1
obKaDzP15xhA9p5oBV6wTiRnv2wuV391YTLMYFkMB6vGDX79ka8nH3wP+D5jzGS51stIAKzoJSFO
capqOHli/lu4aB4w4X765QUcJGo+YtalFOOvrKjtpJ3uqNbnEVWHkq58uB4YTSr/X+hY8M4Z8067
2RmL/keBq90IzXfzwO2h5k4e8TkwJXkMShqG+gJNPv5fas5vg35Up2L1XvzBErRQzA/0Pcvyp1/n
nBb1V54DNBjYzvYj6vflWDufw0pMy6mukoDGIhNzOF3z5xR3H8799EYKKy+mmOWCe/lWRXqs682R
VjMjlaMDbyD9pTKcUSqZtsWiaWYz87G0QqKW+gr6QLhzQ6aWi+88L6O+M6FyjmzmjyXgsTwK7x2l
zd5znM/VYCHGNhBy0KZRXEVc16NbXJlkt1tFNTUVFfPtLMLn2GvAH8zTTRIzph00GTOOLbizkuxu
nd2DE21nCooCoCOwcWQRELuCdCgni8u2new5asVtR2l6xkz4xC9QuVwVAxqBRobjaQQco/Um7Htj
QWFncYqkObJikv2I9F4KHBCFm/5GPVYQ0i310XO4O+nFO4UujTLBQPdKGSBhBSrCGbNeJxMo+XwB
ewP61OWp4s+o9HZCcgm0DzFB9+qjLb2fXvg1rR7zycLepfgYTmUnMWExK7taXPp8OPXhpXf7XbsF
4wKm3IiCAeofjCR3mBg4eOuNZc+AQgUBrGc2XTS30whYbWHi5ZYjkgb7TMkwbYhHecsx/UrFcQtC
E8tgE8L5d/2XcaSPSej60XEZgIjsXkjOS5HPgd8NsRzD1F6v4CQ8uLMFVeZFA+an4ndYLAY67oai
wxsc+vcmwikmfCoPBuAjS9M8V13x1XnuMZQtwlITgSdmIyURHxenlAmdQ+NPVpB+hJoHja7y72Nw
WS62vm7xbqY1+xJDfTf0M0WsQOtX4qEQ+xhtrKXzHeQENvDgD0QboyVAWi4fxonHa9U59RCUvRag
NEhG4T1WMvgVLki8Au8B1xPo2PrsZDzJsu7cYx/n14ZeM1oOYHU4w51NDV5dBrY+kBZEqgYOcP7h
tJxOu0Gh1rZE7cqampbAdu+VpkFmKNj5dMxoMXMwT+B9wmKq74Hsvwyxw5mEUr9dGUDD6PKHgS2W
aisQ+I6AoSD7D9wQrJ3ILFRHFzsbhH8mN7yL1nszTTl9CYoWlfzJjzRcHNRvzi5mHzAgpMTNO6kh
9aiZUvdp3axsaPYM7JRU3QhlZb2uHKSCDWZUjgIzex0uzHid79SbXCQJwiINjSYxJAqJm65pGBsU
4Vif4wWajZMxEl2K0AM90D9NKZG/FZvtRQmKZifZw0EMcNAx2FtLQfSttUNwMGl+j3byHCoam6F2
qfi12GBSUDTWPX1He8v0muigoQRiViTJk/qjyfz0kCqBOQP3hk6G9GAB8Pd2xuopwSePsxzIE1aX
s+OwNC7xEe4W/DAvvbZ1d1cPWE/9KPpEUQcskFWce8i+Iz4zIgq7uL8c9L6bwxtq/3JqSfmsObzT
fCEN1RdNdRhL9SR9LJkZN46ycPCaRzd972ElStAMEiYZc9U8+jFZKNw0fzutS7zQzvUyr6/4TB+n
VXn3XXoYB9jarex/F5Pd42BnwZ7+MEZ/9ObxfrEh5jKoC8fYH7EGzelrKTZ6X1ZeGQKXMyWUaa6f
ujkBrFCmZ38LKPWXzOxIRCtPXDQu//e7zvwDIo8wxvReJnrLLtiA58Ah8URIMsmS5MCc9prRt6AL
TB8TjEhBHL9RJ7zLNxpagMeVlfbQTiFD1tX59WP1V0QcqGnb2E+FOHn+8GrYo3YmGO8N4edYI/7P
wxzsfO1BVMp+KrqWTVH8HQV0R/ZG4inZiL1P/SuZp4WqvLIDQGm3gg3TV99M6Pg2gp+obnDxRYpJ
0PrXdfEgOtzScfiURbFLzKIew5TJHf08dWz/hV42HwM3f/eA+Y258+b2qj7zgl+upsP8NPMTCuWY
g0y2LqUWJzjRvYMKi+/BHR9bSNQxuzwZaKQezw0j/DwRtL0uEUTV/E8DS1wPPF0ZM0+y8ILYLCp8
Tb2jqKj2VMwNwTpxWy60fcbzdAk3N+GmzfhvWPlp2PAGxuz9krDrwD5l3nL1y53vzYkDBqDOx1rZ
J5YcgrQpo5pFDHiY0HB8/vAaW4zMUk4msfqR0vnL1km2xf/WazgfRi/grfChJYTTnxYBofE0/k1n
isigM5gKxU6G02swrkeZMOZMsw8vHV5MwJUtYmUAPIJrsqh/BlX/mIYvSlPps934X3Vbf6Zx8fna
RTzRlKMhtZn+QxeSdMUWom020Yfc2S6TBO6CB9XzcmlKQkng3yIQwTXWJcuBKV8Yx7y4dLGGCSVU
1LcdKcHNDlI0GW0K6d+g55HJuuRXMrjnZ2muOBeLxAHBOnOjE3HJdYa9nUfiQdaxRqsH9sXW7k0t
NwkHvHkj1nMWk1gyzZzgvZOnZbsFKXS4KOw/JZ3DTM9IEzOJOJqV+FW6FQIJNhdaNNA11rXeIcrd
tWXU7NBYSJ54ehu1Vn/mhEFIujAO7id7P7rM4cOY/VG40auXMm5aNiSTU8S/XkBMNixoKQ0mEL9H
HS3PEtZePmEuWNaYydRjziX04KRsEklQ/vVdBkZrX3ys8WbmKkjjJUuzb4rqBl4gyjqvSpusX01s
zgyqnvUMdDUwuMAj9RwN3V0iipbErKIS0v2XsobNnij2q6wU6OiBqWmC93foeW6L0+Sl0VXzXXj5
h5gW56KMthEBM8GLrFnhYF5Sp3m3VnAcfURcxHjE1M78aVJqCxDBWBJeopjnfOkR6DKOEFXKmMP0
cnNNJAc8g/dc/I6qoT8UGyriIWO2NSX9AIRLGkexSnLhBXlmGfYiOUExZSbx1dgcRjvmPdsDnJOz
3a+bDjRANW2ZoPBTm5YAgwISR5ptQiEgD+R/VPhAcXx8FpWH3XGgPkONHxT7fifbDpSLlTKofL1W
9WfNjAqEL3tjhDIMdAUs3Wm2xDjIos2XnZpfDRUlmfDwZsT1XZpdp0HkYVUmlBn4w7EkF+nxb2Es
EpLhJGYzxOJHFGdd48/wK6Rw1w/PQTzOtLU/LTycaG582BKOVcqm6kUNShPFn2E+POgMLhd1ZRw1
PNIrnC2LpeHYk/tfHRcvXpoJ1/jaZDdDG/EbDBiAZdPIy9ghdBU19rEX7gwfO/AP3chxK4O2pjgU
pUx7l3YbyEKnyFlLQJ/7tB5wkOS0eiVKfjsnmrF5FTc2yeVhtt+uiFhPyk3+FBwME+kwVw+3CGlQ
v/Zi/tCrJSMYL5cxfZI7YwGD13hN8ABydKQIB+plAQ7U4jsVw3jTVkW2X/z2ne7HncRaczm95/X4
3kZsRX0PfGzK9PUiGdZkeebuRzV5B8PQmWedWbuKlugyyWkHrGhOxojRHNfIl3uz3Zy4FrqpHyHy
orljdt8NVRScOk1/PDgyGor9ZsdqxR+t9aXoQJ+NuJI1og1HUx6qhHwc3Jlm7p/CMqL9OXvI8w6o
AHjXTvffcisISEJwNeUb5XvrTYJFsva5gZQJkb/V6a6WEkvLFOL1dh3U9qDzyX9mf/RI1a0lk+tL
52kgc0vV4Xpg1jfuxuAu7uE0zEv2F03kLUz+rcbkKPWY4+iiNlBvE450qfMQuQznQKU/CTG+uq5+
mqmivmgjBpJ+aj62RSMgoUdtRPRcl+W9zJpvJ3f/rSXHEFEx0GKcNIIzJsjiE1tK3z2DUFZTe5sW
86svS9x9ajmpWv2r3ajdt4Iooq4/pxh3e7txIJx4TnZV2P4ZNp6V8IevEFEXBx2d9YyBJdbTIW7f
vSgfwHI8DSs5RHLlr56NLEeo6pzbvx7rcNGaRykHqruDq3TT5LXf/U0bXgkdyDezNcIXTkzwkxtJ
GUZX2fDuh+ALoRBE1G6iM21jNkafIwVyfXlTQcF1VyqOk2ADQblfja+uypahrp8ytIr5jVwXECuv
4njp85i67bFxy7tKOAeUT8QWA/co7OoTWzarUgFCvab/IgBjIBJWpcGr/1qiNXZoNrYDY1eCzG/W
rSr6P4Agigobk5KsibBfAfBAw2hke8xhBC3NeFpi0pTLUNV7dP5wcsjre7vcdN9BA3es87JDqfCB
RZMLwtAlvtCaZxojCWXI+Cmdxz9DPHPJdoHEevR2FRGXDp5ELwYmoEa32bd4XixNPEimv/3YHKrW
9HuuRJy1hRovDBNtsCmCb6v4Bu+UX+QukJZF69MQeRyLsDOU7V9/0I/SiCdTOP+GOj42KCR7TzKK
63rztkp48CXJrcthnr/D1fn8/y/mPMQnqmkIt5SCh/5MdDfoHwLcK9ZngCaK/qYTXPmrhd0M3/r7
jL1dGi/BOqNw+fLRqqyOjpzHGdbXVDMTH3FE/IWla1cSKpYi4jqC4GQDakaWkEkh1w5mUGL9cpho
4tMClJboNz31D/4w/Kwj0/3tgwY9OGZ68T5Djgi7NWCdddp0n3TiVg9M78lpOLGLpK3cNy/KRpaV
7LYe8bTx3N8V2wd2g/hEtoL7SurxT9OzWjGir/2rPB3fqK3O6W1Szd4PgVpFZkdlI+HT9bkL4G0o
ImvkvexVA7ZkoVltrwrvKecOAW/zTIoJtAQW1l0fiKMIuztMdT+Sm+OFnPkMZVQDHOyv6wWmbTTv
PMuuzCkcV8nGveyDN+jdJAHd+T7WzE0gx9jss12ydW8D8W3Izaytt1LUCBlttNO7TNZ91sRsuIh4
TjqIo6+Wm1RHkCkZTbsZ90pH9XhHA8LPqZ9eo2zlFxbcbk0FOOMMhsfsXdRkGOyuw6Xr8zHTmH54
lynz3NP1U6XTzlA7C4c0YwrDdhKtXG05F8H+bcMbJS59d2Nvjji506xjUFmi0jJIFAcn838TQYd5
DJvFmfLgwMzycabedEoYJIZ0GyEneNB3yJ8MQfGGLlTcKMoZWu9lFQZ/02ifw07uprQWx0STC/Kr
hphuFhyzlq5u2dOaHFZXbmvryw1lEbCik3x0mmOy3ksnnHcLV3b4ALCxaiRGW7X4CAt+5aTgMBwE
7TtqxAIdZYtqrJ+6myk/knSTNNOmIG+/VENT80xwgRQQE0oH/4B2LCVEnvl1th6WpRR7bZntdN2H
iLtz6mrS5jQ3ZCOfLlsQ/2yNbyCjItnRKXJ8Hq44Ibl9YuU80jYcBQPJohWdKnFKcbm6YM0Mz9tY
UJTnswzQhv0hgtTQkcKEZOK796LxnRyju6scji7EszdWylcfNvdLuaqdO4n0vDLudNTCIm1/8Sp9
5a1C9rb5aYM6BTSIp25CrY5Cgys5cjl8TpudlQpIrzvkdsU87dBz8Stis7pUOXwl3a5/szkOD94M
xiWYf3p37k8ZLqLOXUPI9OqMyEROPKLSrcVUhKdIfw3MsS68NWkPrOnGwVcnMhAQ2b8MQ3ReM3Mu
FpjqhGiu+Q+3qFS40BaAc3F71/d7XYEKzoOJtpyATTuwCTYfgDGK4x5ZwF3QkTBIVeMwXtvMRrXH
r416X2DYvUi20dMwdC+i/R2nNmRaXf1WOQRmvICHJLN0dkOQjvQWtiq84P/ewsmuhC94k6hA7ud9
IbiqJOxi7FAU7aSvM8ooXSrHqXgVUwxrIQ6eibr3oOz2Ezlifv/yvVbtM/cS3LB8C9R62CXaOiQP
eumgS4bFYekBuhFrwCc7eTdFjj86tKzlfch5WKK6c9Y6wAnnyUyih8bz9lZRxFVARAcqg4Treq9r
4xJfagDOCPFoly3+2ycufdpEXLLxum07vH7F+1Rws1jTn9YfOD9QfCUcyFi1epeMhrnlzhQBjN03
CulXZzYHqe8il45XDVmAAwbuqcYDXmwEB2MZ2HMd71O+jqVmwsV8Ip55PzOuA1jtAZnSSEcIi/mg
txbkcysHqaos7uuym/Z+UviXEbcHrmtzS1Ht4D2p2f/XkGtBcF/Ava2FehCyjk7uKuIL2bu0MAwh
FQKJUA/aqZ+ckrCd7JhXtXQixEUPh1uRLW8WFp2FFUcuDJWV374ipc87U5n4OGWJvNFp8deT0Zs2
8fSSrYwrxti/99POvIxTVfF64eDFwXjmJmjemexdT6MzonTJ4rnEouvXi+G7nD0+GgnZnabTRPn+
0asi++nGdCTWAxJJU3ofBPb14xxNwTmkcYuH1j8PAW0IlSyH+xAkJxfsLWDxH2Nn0hw5kh7Rv9JW
Z2GEAAKbTD0H5r4wuZNFXmAsFoklsK8B/Ho9sEeSzRxkMusu62puycxEIMI/9+czLXlH0wVIMvfp
b/jgl6DgZxfT/DvQTJQ2jsNpzMPf8BS5wyJ6dfeBrwEzZ8nUwgGgr802OmddhGNNGBSXFrGEihwl
WrfHpFf48a9QAZqksre+5xd716V7G1hmeGAuxUgqTb0jo9P0XOL+PcfT9FoOMy0MNZzeqUgD92iA
Qhr96Pr7DyGjn+0gcV+EZojV1e2i68RqTNqW2JDHc8TMJJAO3EXPQMk0+5kx208x+i1JGHfahTmy
Do50BBuRR6QLmG2mSbmJnZzqj2H8HFAT9sZsR9Q6uB47yJ7mu1rQJc3/UpZh7EyRPdQ6SE+NztWp
cBCosYhmXImQHJp9KGZyHL3cSaEvuVOWx5DazGJy0xR9Jqq2lmkWa682SNuihN1ZngVZKkmsrU/P
+9qA6ruR7jRcsiKgZ0wwcNINpXXdqDGWxvay4/h+adhhVDveSt62x71/kMJON3XrRjbaoxliNSrD
UxXVS1yMs/4U6OqVMm5YQHzd1sBUegmnjiggeZOV8rrlUzKc2S5zdK/FrWFGKvlVuIzK5SS3fz3p
syWn07dHxvY8dQlAcTlTPO2rjrSzztu7pshXo7KGoxq9lGNmEF+PDv1B3/8ll/ZSrQDvDSDLXydh
XA0qCZ8JDFMWbZvRSYzuckOCJIKCD2LASwCdq2TYi4wDWyUnfWvXUt/y0hAp5wXYOXTdotk7Hndo
9ZMbUwoMzZjvzNkN94mE7sDwfBsJnwNqgyF3qmnwoHGqeJycIHrM7+vlhtZancAkBRl9hqVYewVq
XP8iIl3bnCG3wpcVBhDWwmB5J0ZWrE4tCf2mN8tLNGImz5tUHswG++qoMIp3bLyOdpdjVKFwt4br
Oj13sqAi9q/3br5kU5ZvpUgr7qtAPkSu0tdwNu2du7xzsa2k58lJjUumm2es0dNtmrfJtecrphP2
lPwambBAsMO3gwmw3MP3b06FTpjZLN93Gmi3yomVjGxTQ7L9IXAYxeNP0nj717VvRLhQE4EPCWU4
ZVkDo2ZENPZ8P0Sam2mtweNzLayooqBl4FksMQJFUEbyzJpepogpXKVpqAvww7TkRa6/34iNs3QS
SJHvuZoHXJ46PTCHQkxyZzo7Za82Rln8NtKOVd6M5eP//lcRKUwry7PGBaE3ccTO0bXKbj+29W8P
AMUmzwkjCn7LgAjBmXttcev4Tb2aCXfu4yYCbSc+GGJoyuqr/JTT9GGXTnsTW9bD92tEu+nCHUJ5
aGNVnmcT7i7EiIMRV+J18AAPZybHyAQLoOxOvCNKgqcAwtOndGjkJhg8Xi+Z+lgWCWNbZuE86m5m
aiEdNlBIBuD9pP0S59bKBQBz0wwQfu2Y2aFdH5s0bG/ynt2HH9R3hFTu2ai7t6XrdU81R9A4r6ib
bZg3O0zotDM1Z8c3s3OFTRmT0BZrsoN9YKof3KTZ10b1KwmC6WdtUpxYBeNzxZK/SdoIoT/T6uTY
QOUz2aZ3XlBfrCEINsIMyzv0T7IBdE6to3Z5NijC2jlm1HwL8KvZccdrMrIACQdf7TQuoPtm9O+a
QRyriphmZgv3wJEdc5Yaq5dcf4XxDEWxXEj/zkMUBs6DK30OLE765mpNqaPBETjq6osvCPFLCfFM
dmfbsYybgjVzY6QlM/0lKtxLUZzDiuowxqd0F1fKvI1mgKTePNvAPcthqbKtL8gdnEhE7VXbxPoY
Czs+6IawUuWSVRyiYly7gQ1pydPx1vSi6W1BQc/MxXelXxC0JEVtTU1O4SCllbRBi2tbUGSU6/qF
qF95ZMfA0cbBnp8iyT7kgIuuBiNPfzM72E06PjZd5T7VuGsBRtjW7aj6u8WdulHDSA8oqYAtcJPm
MNDDt/m+LEZLJedwms3zaJiacQ3cvqiJedMMMrhP1gbZo20x+uqCVmVsp8ZJqGWHs5wB+xTNZG6r
zAaMF43eCbIKbvu5yY8dYsvRnjDTxI8mMtlW5S5o9XqsD57jNbuiKghUFBRNOIu7rNJqx6zQ2c/K
9zdOBNaFANl1LzjcpLFgmSc8mPopxW9DcExyS5/8FEFg1Lw5i+FG42xcWxikyJ8UiPNU3HwjJjAv
GhebYI9jw8GNyPPFRb7PNPN04n8rMzPPcMqNXdeN5n6e5xvbhAXSmPg2E4alGzzMXExjdEpHKkOF
F3iruqEXqO26aKMt8lsuabPUaG49FTD9wYJLhyNt9F2/j/G1z5m4b6KmO3jEzkZHZWc8XMFecR8F
MFq7e7zqzi5OyHtwR032zBjOfh0Pez+i0C9nhCWzBi6NlS9QaPzR5RAfVVd5eyucj6Vu2NTmPkch
ePi9Dww5DJe7U/jLaHKgCDVx6rxvN3PtwLUJop3lBs5VQBTeK1pv32Xma2EB66sh1VZh5a9mH4Ng
YMWH2ObSIJlSkzhQ+5w3Y5FG4jrRgwtnuqan2KJNuDJPrG0l5zLsRYWRvOfcoZwWX5Qv2NYPbb5z
eVMCOurErlwKAovklTkYKCfTJqNE4HIy7Ic+N96SZf2bWvt2YBFHWK1vJuVexxMDfTM257U9mM82
atUKd/ri/fIUNV9nnMf6mYfDVBC3TtlYm8kvLKBT8tYrpqMfuUdONUxgJN9UL6B/wjEoRRgGSfXI
LZmDdRRLSAIsuQXJGy83vkoD8DABc4iBY9ZtSrqxdIcT1E6yU2AM0RFe22vFRh1zdEhsusP2WJXF
2pwnQsXzlxa5t/n+sdydtolHaAXT7rVpESVL5ja++DzBCSRyd5y3pTdybGfstDKlZoRXU/GKs1iG
aXMKHIo+LIKNvlnf17T0suFd+pmb3w1yvZc5qGo4kSrXIErNpzlO7F91KvcOs/Cxt9Y/ZRnedGL8
HY6ESNvWfQs4uCnfOfGKdrTpqb3QNvZvb3r2Y0akQo1w9Yb6kHQmBKllWtnlAr0WR3CDENw5cKTT
gfRBR8yH0z604w5EmcZ9sYoWAqorqrPv+/FucEzwP4xHNl2HF9ZmQNHaCpWzytcc6IE0LN+0q/Wz
XsrU84waTRNuxapLjsFoMoaToC2KisRMme7sDNpPTEdJFN3nru7OOpHVmjHOWZbFpfOo1qHyknJj
Y1oP802eY/FvxHSsGLvuKE15nizr+P1A1AzdtoAoecfGxbwOCwE9AMC4KZA+2KAnGeF+JNlsbbXD
nad4lg2/ebAjPAF5PdwRxs/WxLOPhdLPovI1yCeQsqRIqaKYzIfUnl5b3sTrbsmt0L0HlBNBDIuh
eq179kYu70JH0fkYx3dTaY6vborhpfhIHVTAQQloFDNBZdc8KNhGXTk/uxP3y+TaF3R2tHEFX2YC
IMRKvNx9fzIJQBdePNvURN3ADjh1QMxabzcnIErkSFxDGsFz32RwDljUMM8zCqkxbMR9fAcH5Zds
ELX0QB8EKeHXwvEIieXi1p3MJ9fAhspBCsWnzN4wO7qb1ntzKC8s2B2AYkAQovhkixblMxN1MED7
iOpJzFnCSBFvaYPZ1HsjbD5akiTR5LzHZXGrvPb7+fMdsGsqqbeBTfKs5XdVVY0gRc9ewdzl+yIr
m/qOGQpcwpkuucUWG8TmoSjwNTsAlNBiw/sI7ahzk89Kcoag5u+xalR6ziRnEFmamP3ogfzxx7//
/T///UP/R/RZ3pZkY8qi/ft/8vePspqaJIq7f/nr3x/LnH++v+Z/Puefv+Lv1wmtyG351f2fn7X7
LC/v+Wf7r5+0PJr/+c789H88uvV79/5Pf6GIOOmmu/6zme4/W/h534+C32P5zP/vB//4/P4uWA8+
//zxUfZFt3y3KCmLH//40OH3nz885/t5+utpWr79Pz62PP4/f6zmz484ef/XL/h8b7s/fwj/bzRl
41b0Agu0g3SDH3+Mn98fsf5mBq4IAiLmNmQ06f/4oyibLv7zhyP+ZjosGJ70BUlOjsg//mjLfvmQ
9P+GJRdUgXD4MseR3o///r3/6fX739fzj6LPb8uk6No/f9icvX78Uf31Qn//ZqYlAp8H4fk+cTLb
ciw+/vF+T7MHny/+bS41D424GaoeZrIloyG6ojihguJNYyEa25QsNccAeJLpXdm+5C0FWCaQL5Kw
fbKK/RkEdKkm+vAkVGspiE+Ez5bI1YGE6qaK8wcYpSFTdsrklow34YTQMYuf6t4JmDb0pTgKbdzx
BSczTw9ex9TGqSf6Mn3rRGtJva8laOjSJy1jMO608aY1DX2pYgnhcouiwmBd+uZ7H+GcteXaSDKU
hJhzdy8UGeOaK7SRhX/V28kNaqpzD6ke3hukS8aY9doIMxAcGk0S1rBfVcONNy90tDQ5Fg5mLAyN
2DQYyABGOGWq8a48t413bttDbAkRZceqvXgVIOQsOeUSBdbpu1NvZ+62yyL/agpweJvhgKMoiGGW
Et9Ctbd/RspfR8zAqNX9sshXHoFPvIQwPN0AYZ6b5lfb5j+7CllpnGZ3ZaX7URWMPaz8hi3hiGeC
GiqNxjr4A9OqxlqzD2CWBIrNCZpVbXtYaEfw4mL+lWbGi71UAxV+uxWpPrbmBFZqGb1BX2kyB+cd
w6VP9FC5S4VLPDiyCZgExpUdwG7xOXgOacFYQxwAIR2TwDZhuvVPrYr2NQZ3JuQTLUa81cjOxCgY
TYONUQcrl4wfwMZm3HTBgpkvpm0e+q++ROAslXKB1tqwlbrt2ORvym5Iz95lSjwkiYLFqyy9DvH0
9+gPV24h7tOxh8bFqFGXDABgYFBQNEPYCOiRLlzb2riKI5qs02FVlJzwUiPfdgOwNS/hl4YK68wQ
GIZsMtazne7D4JKk01PTWnujwJgSwJlZqRIXqNCQfJxgwIuJ3J670XrMZUAjC8Ee7Kkr+h9Q+ejv
cKUBcYMbmsVJZHyJLBexeQCfZ81vbjIfzXZqV2EwUH4a/cKHdJ4Nvzj0I3p8CHDIiPG1ejp6BT3i
rlIJpMuqeLbVoC8yqQ9OzUHfwvIRld3Oc0amYmxsfJtQrNt+IYVd2PrtR5++rCg82NaqiLxkT0aX
LXta/azmpWMd4NJyc8YwI1eYSPEUNox+Gb6YV/nMDNXIIsA2kE1s+TYVxNX70KDi0sBM09bJvuZf
Uw3VluzQoe7SACo6um2fcRgwjZ1e5CPYvs/RFJ6HyDn3TE5z7TPSnVLOkejQ5cTKoGZXbwt2SSRu
UbZhObwYHnwrq3Nv5qo5RWN1XePJi2oaGzxFrrstgMlbmZ+sYKCwY6o7LnhnpNJHeNnGiQ1MD76x
1xYJdSM5GbDNt/PvzImBGEKVJQZJrhMfchSl7Gp9oiPtBMYJezTqR3c3ETe9ipcjqNjGGqzXXAXn
ohi4m3sViFwi/7lxiTSUl0pcp2l/bK2+3beZOmKKZmpo5qSz2YYYLWDxkd1bkjx2rHkwMAn91UK9
4oTZyKjHU6nx+AHrfuDs3+8Yw9Nh2APyMewCdoYFAS1taDEd22HPppYydHC1nO9oWQ4JKha9XM0e
TDuCXUdzYt9mNRn1297Exo80LYSnVWBSZyE1cGyr2FvWuA8BoHiS9jusyru+jDapxjmaIjZ4oX+w
md1feQbeylYKnwbWOFknuQt4OMHrFOJdmwMaKzPnsfDwRHm5/zGY7MSMoHsIzTlBgNl3eCCj5UXB
0MXxTmYf7AWfdDjeCw+qnorAJlhGiD+37/RRXpoFay7FbeUEF9vWH3ZCeniwiNKAZzUezQjo0/AI
M7MlkxsNtxmcG7Nz0E8G66JjqoCQyn/nOaiKYQjUaZq+c/QEATlrs19fQklY7YHFDeOT6/jEgERF
W3hjbGqbVBrLYEqAJQ/W3mO51ExwCZAvs5s1/Lv+Ji3dSzi756EX/b6JhzsLlECDt4Vnm1aOtPc3
nhPfmJPxs5vhctpkFjZDQQgnsLLf/TjMh3mu2bADEQuY+OS4dk5ua3HX65ixYs0/1CUz0DiT9KGP
3rSW/ImaEOFZGV1yyrP/mfYVHIV0mNdW7qKUvPK+ADfuevnNABg2ihFTjLa6aXQITtOu78lNQDcn
d5u6kvZrNadr70Y7OYx7Jg0bQihPCWtiT0fULh3T+tCxouleHLXhZJs4CffeSBcw9bWOgUVubHEl
EUiAz5NUcheza/Z0T1inbCGbJow9UW9JOiQaV1JIpWwwf5nt+A5mgqSvJzao+ahU8sbwc7lFkz+E
Xexvqtoj6+SQchl4FZlBnITdn1XJWbsHZwkBaGcMpzRzLjV84l3i465FSsrl8JYaXzqwb5HP6pVO
xgJos3hwiYAWWdBjOnaOfdJhnZZQsI3FiEvihoqZcC/c+N6rQBH0uMxhH+6L2HIYE1oZHh6OIw4F
v+dkZk5kReODVzmPZQMkQjPoXntpCHpWs463s0cEcWr2csJfRCp8O/s4gpkEyBMr806Ae1370N5O
isT6TehwKaQOeTxfOe+J523ctPfeoQvvfJHuSP7171ZnHLMZHKal/Md0ok+J9FO9niHbYIktFotO
PW0Rest1NEMfRW9e5zq39qPNY9BjSi8df4Iof9MdWP8eeZ3bXxtzkx6zQ2Umh3IE09QzRhAEoeGL
qHQ7zph7ijK8hCZ3n8Fk0Iutqa0XDLaGVjDHxXvuiPJgZA5ox7K9Rsou1lHVF1s70XtvHofzhLCP
MpKwukIiWsUVmpVO8RGGuBGcwX+vEA32QiFZzGTOQPPZ8GF7Qm6IKKeZS8DEhnxI5HScGU4eWgsu
VcKPq8H8WSVcf7MwqS6JsWwlcdmDZe1cZvultwQDBjw4LYGc2Ha2Ojbvg6z7kjrKLlVgv/lzr3eD
9tRWNzkBLR2Ze6tD5Iskpy1c/GmqiDrFk3ENVWHXzjXs7wGtMYbTsTHmxSEwO2Ag2B8OjKhuisLc
hU4urmlBumGHv1EznTujUCmAbg0oKPb2Ik71tsKPd6UCpmhpIIO/fkTOnNorGRgnoOvBVgtJX0S9
mWUd791w3EyNB8ut8NAFJIX3+fSUIj06tXkEKgfBZMDQL5scz3ER98eUYpGV9mW7D0aS58pOVsHA
iT9cnK/uPEM0xEwn6kztK4Or1cgZOZXzuPf8Ojqq+rdbEuqd3So6OsUEyaF0dkU6HkoxD0fT9qGq
yPIi+/HMIaW4ZpChbnE1rLyi986zjasN/sg2DWEwdT2lDKOq9V5Ucb3KZv3O6WKmElVc13FxVLMk
qo0Xr/MmGktt82AO1b0ZKv/kG80hc92UeBjSGBnLuj85SBpIRlW0CrO2vjESxogq77ZllrTktrJo
38ySuIXUzdaUHJVNTJdbhSiVTs2G6Qr+zCZ754ES+2hok8vb4jib1iclYP4GEOVySU3tiZSFS2rY
BW7kJHD2RP/Rjkm3DokPrIfM38MPYoyimMHNo2zOXQUXrGQgXppFs2lq4yZtuvQyU1+NMrLuR++o
VPkJg0XP+csYlIyti+6ct4RXNZODKxMGqCYlAQ7GeCaC3m3aeTlGYJYe4tqH7JxSGkycwXGng7bC
fYHKsxpH861MQKumgzNsbYQxTRJ/7eYEejpcxbIJbGhdLMODy24JI1JUJWdsqpiz6QMPYDDTf8Tq
IWA+SnoUQqiIXotO3DhsHxrq1WYf/A7Yj9WEtbHL9Ly1mx1JpAr9B3Ncb7Q3KQmlq5L5Oi4h8dnT
vEK/0Cf70Wyb8fstCCasFepYu4i2pCH3gwHlxEgS7E3heI0xkjNC9lxWsBpkUPxKRBCv66bnkGTN
3b40+hAijE0PQF/TctIw8LK6dHrPblIMCzXDDY5MBYQuVif6ENeRsIy1X4FAnyIuPFhXI85FDNht
6P/KFg1tdCZIO95NFcGM6Y3xOWyIk0zd9BS0ldyAJ/TXhs6pP/cpnS2Ve5ATNA967pZuQDyEkYdz
bcJOgtzKQlA1D15xO3Eusw3IyG3Vp5tqNHE/oJlPjl/vtBuwTo/q7DFUD714eJgzGuPqwCPd7qZr
t9MfHsDVQ2cBiW0Keez7/eD74kQC/TFPx2g5RNL6K6DpTPY6qL4ksbHSYZfcCJJ+DoJ0he0magdQ
uROb6lqUb5XlbTi0A1ZyRLdVYXjCRvzQ9VpdjAzHspV+ySfJHnE9VgQhxtFAbq9caO/RdajwcICe
3IhdniKoySJ96pkKroLYI1DasPdsMZUsj0DPFPfVBSa+zJxhdkzBTmcNfmVegA3hulVfzxzStfu+
KJvR4BuQ/yzaBkb5Gb6mA/gXyv3akd8BEkm+cga5KlIM8mU41WTuzV1Ue6/BYFDzl2OgH+nUNdWv
jDjo1bwc/ePPhFwbWUJKG+zhDlsK2mLUVFQaFzeRLIODp9sjdU1woKHwRAkONJcGdNzHDGO5sEjd
NF0NXVq+NcQynDrcUZSzsTu0NwsUYxxjb56ooGon+wvEJm08fN2kCSAZpru23JYqOrn0rXlcQrly
yx3gxyT7hcySrdqu9pETLRK7tNXWEVuwaL4bEP9WKhpvUHBtitA5hiYgRzYZRXAVToN16QUY6AOy
ptrb2W55Wysw9vYA5nQI7Q+SRemup/t3ZGyNVV+N26i3KJbzae5TbKZWtBB6flbu7LKoN0GY4tGT
tF5lwCQgZAwxgoSZ5JhaqpsKXpjMg/eAsEnjkZfQtBUPjuGi6ibXsb+cIizIiQo6Alk026HZsauo
j/PIsQ2QjIXR7ETSg4yM3j1ZNwefYISeg35rS/3KWJCTnD+cjLl6pzgkAhUDpqC0DAwZ3PfyrHzq
YvE7CtjO25GgMiwmYBUZBAlGp3xkosg4PESeIaZDIGXMVsLixJlNtNxS6U41PARfAgYOLBRlbqRF
H62ToaEkJeH9vsFlPhfWi24kqI+YOH5d3U4Lqsdq3ot4Yv6eYzPIM9BSCZgv4uZXg/DfCY5Zex98
E8fAnengKgmnPtvYEptjCSfL6261H/RsWwl9pSywXQo1jmP1SqJyr5KRMYGbP5dJbiL5pyF+9/qL
1CvUzpSNYmpum+qhKCybC9OFMNex1AmP/Bg7652H0GREmElbZ/itRdUeW/asK0fFb0pF6Q6z0iFs
fW/v9hltIFsZzuPGCG3SeQW7gLmilrFetvZL44nIbjynJfgYyY2BbkcJHB/GbJfbBQNy/ElkIl2Y
tSb7vjB0Tt0wHAppu4fJpBwYNCnjHyshtCKBGrHgZpuyP/rGHX2CZDes6aGB3drX2zTmwcyZftDK
/dWYPbnCFPK8bxkMFNtXxsJraWenoYh+2zRXXNE1eZ5nj/A/h+NefFnkf7eRA17dG4NiE7TcLBHm
T0NbPjs12XXtTSekpPuR4QKLEn0aDi8Y8/IcartX8YYVA/inmGqPxNl8f4YF62SVRiNoeIHREVOi
4bqrHhc1nUAE8cemWxBkmOg1F1AVuk9+j8IycM9nt91WRzb91/VcTodJtvdzO/dPWW+E1Ph19Sbv
ga2VXvdoi80MRW9lt/V4HMqFGtJw/zU5bfYm8KHJ8m/cLl0M7tFbI50tjY7PnlIfarYoiQ4ZJr5n
GWVHJMPoW7SBQwTFhR0FK4g7kIhBQ+sKR2B/VpxV5FusAD+NRXrxJX5vEm8khUrnF7G+XyGYvRV1
MmvKESG1ide2flN1eRiodgV4rBm0++GaGiWksMyZd3keYbmaaBTDnVMIGjtKYbPbqB+xZSd7t45u
O5kabAoYLM/w6ex03A5Z03KPL6h4tToSi1edm6vnaOzJhgzJfSkQY/w41mci38vECiQ2+NaNC9d7
NxGDpIZ+uYXKeFNRN92pKNy71GUvPRJ+urBZrQpznkxfWGjXKnWi61kYOEes+DT2rb/VxdI0MQPx
TkhRGtF4yJUm29X48NtY29qQgmTEGxCzS4hqqYTlfXGLqZL8bdni1QWHotLqwe0ZTycccg7sO5BT
zA9V2zg3hYSFVFcIETbAvQHoCwYjrBBL9UHHWm61vlzPtburs4qSVYMEFrMZGQQxRHjU64Z1fptR
LmJUNsh2B6TA1DJ6mxO9Ez4FGrgZqIrMXnqBwzaV+xRf9NrSL3iCY8omR0wYvc3ZTZanTmX7uGZX
5zq22GaOC0YA9sQ4pLdlqllY+cb8ZG4QTYeNAblL9t10Hhz/Rc5EgLAgzlAL2QdBhKBhxADbEKdr
8NyMWmX7kqomvwZJjeSeVjuvKc6BdtWJ0+5dJRfDxFy8YXuOz8KMnseh+7RhiAiCIyqjstTriosR
hNdjygEsU2c0eIHN0QMe5Rvv5QidF88S/Lx8W0nqpLK6fekVVYFSI7B36pKi+my7oHlzSrKTM0iV
Iq8YFGvYny5S8opG3i2bc7VyOwIoswJOVnv83mFVrLIWXclHUACZYK+ajlcrnfTXSPDv1lLmgXXr
yE3iYhVy3Ib0MdfBEn0lkbweBfKWl5dHc2FUzZSpQTts4OZpbs5zdYu+/SB6zW2sAkyjHAMn6gKF
CE2NcpbhOZny4YnTyD6yIT8lVpSuMNF9dbz3IzXd9+3IttZMv3iLVCvSFTMJw3HL+kOKigMLIxCY
VCQvVoZtghxRLiPeMdv7E3HuGIlsXRVZwhmzhnaiydkngbgtQlzA33/TMQQMozzHfnWnehI2fkJr
VquM37Nb3OYeN8tIoHzgUkQzzbcMzK8xTAKWK509WKxHvSTmpAVddXJOJTnwS4bxPSsZ4xYPMCYR
2AF5LzdHisefLXcbKMQ/k2T4FnbvUlAWdTsfA1UUjwleZdAGERID3aXkJpopg8r+7tW+osxQb2Oy
Zlx95cb0bJpO0gHazp0qFYy9Wr9b/ZIjraOdF/bmXtt4gJIZZrUmJJ5wXeaRmx1VimSeVM7ebbFl
LG8PTix5dQN5k/djkWMkyNV1CnbsSvRls4vQzUODMPOEPlg2A7uUlCBKYAGgiXpVQU8hBkDBxFYk
MJhsaMyNhs4kwkeHNWpF6MFcy+iDYBb6iAldcChDHCIGqJuec4yw2DKYOr3vQjqXw5GGnmSBceT8
0L3hNhT4+n6/ruloihPT2vRtxKWPoNSR2iQdB9DQiN3fKOUWPUDxunUh65BqRquarYPNwd4V01vV
UuJuJWm+a4jh28Z4Zj+A6UWgwfYlZXipCO95hpttblMCTVrvmjuA2JSivB9r3Bmcwt4iKym2Pi72
ROl1Fxp4Np1nzhbXTuDecMNjj9i4J/KUzKqjQOxYuYkZ+9lL4Ucba7TzTWclH5kkYYoTIlxhtb4J
h468HuSL1TAgqgu0V7xRIVpMm+HYmLv8hC5BB/mC4u9sPd9Zmf2Q2QBryq3XMR8f6gpsfjC+WW70
ElQ1BsLmRQQKuFoWuSyxfLVV3U2R+5L0SGxZBbeYgPSlpYPVdk2OGezlV0PrUTjF9NDEG7aquvYh
o3R9VVpsBGqwBSsr7pONOQb3DoigLGNsIgy+eKaYPg4jVlufawBuIMEi6rZW2Km+ayQwARsN5qau
vo9/mTJClZlhQFAIhpEaDvSVifPB5I5bC2xQhbfBZEFlT11v/QKSM+z3as/0clvOxZOcBoV8Nmwr
K3sRyVCfDkMGU0+pJWDbF2t3Br/rn0Vl/m4h67AMMqR0e95chtGyGSAzZXATmUd3wa1Hm57Xnttc
sgMszktl2c95d2OTmqeMjj6J6WUoM4pyGPesyG/c475zOR4HCjgzK1ieBrcdar6ZPwYdIyxzzPqT
iGQORmGyV0ZSvJlEBkICc8dEMHoqW58fXjX52jabJ193j2KyXKhIpGjiiiyxGWIwMRxrx0ICf260
L/OAKshJnEDv1JsrG3kGK/PSS8RhA52KysDmpXJ8mwaeg88W7VixQ9eEJk0f6+TIe3F08/c0kR+1
WxfI7lxusee++RWJjcKAhtKxZALBcSkxYT5FTznWWM+hOChU5Xowgn6TMkhi4149eDEmeLx4t+jz
Zy+yroVgL+lggSrDEB00dohkB9GGws632Kjw+f6ae1IBQ0E7kIc9tIPP0jc7S6q3Oba/+M0F6Rjr
ISo4+4X2cD8x1MTJGHxljT5ZIJicwvtJxIPgfnOXaRg0Ngqf6sf7YkrPhpi40/YrJ+sbXP6QysKY
7giHMoc+qPQmau0XDPPUGDUUfy23q0W3LUqTTKlXe1cW+LqVW2OWymPrEotJrJJeMGqXbrUTLSYl
MWtilLOL6TPivNXEG8pHCUIE27QsrJPbEE6sAK7k/bArfJw6vY2d3TVwNVfMKqqWmBlZvZdW9pyg
TPslicBAVCY7jzm9yeyQ8xbYnAvfAJtiBbqO/UhHEKGcqI+xLYZmDApfJpN2h6a36xW5nAIMZ/YB
AfI4Tlm4bnVPP7LRIACwKQnorTM9+OtF+FDAuuOW+5ljhjrSC/kC+4DKcoWvazVijXEm5lojNz62
aQ23IKMOb+xOASZN6RDME/kTvIPYuKJFu2XRGILfmK0OY8H7NZucD7xywYrsxs8qpkovLTQnjdj3
OBikLnZt8440HDVL+BqvcGohJTXgIWaXkvEyRDwAWcANDlEcqmkC227HorCur3qvey1kHWy8Hskz
tUCixOOD3STT7r+YO5Mlt5UlTT8RrmEetiTAmcxM5ihtYEqlhHme8fT9Qfd2VR5UkrTSoq1NZlrI
zkEQgQgPD/d/iECG5oZxoCQHwiEPdvjU/KzSdiX5pQX8EK+LMDHX0AGIeSkGCVAPelvqXspYAFkI
fR425oPaNK+qTuqdywW6FhkUhaaSd7HnkgmpwtGkj1J27MYa7UN4eFs9MMjDXQp0LtUvMJVYxoPr
ghNkl1lE0iQF3VaukhegsCm1afk1iuPf0Mr2+di8BEn21jUo1ikxN6iqGI4VSVaGtWnpAy2QkTsD
PDiYlAw+xBRzNAQSw6H5mRrUvosPrSPl0Upumjq2clKR7EO08JGdSn7mRn2oLXBdg+GJq0EzNBRe
uEUFFiBtEvTMaerJ9M5ttkhs3KWojyDGjb6f8Fa6EBljUCpLrap/pknwpmietQavTkEi24ipSlF1
q8M6WIpJg+kg1+pl3ee2ghuVAZ8HRbVwVyLRn5mYg+TYuEjVsKrzpHHAaCEBxQXC6mK7bzvfdrOK
hvi2ERO8PypI1gFAckHigV3pSJSXmmDr1SP2S6osO0lq/MYgx7eVEY8VIYnvc6h+XZLXSys2WHq0
Megyw5cOof1AmBhAYfPceNv75k+j0Xe9RneuQwvBQfbfcxSRXnzjNQVMi3YZcYdaZAmGW4Mm7g3X
2w6exIVE4T3aDvJLT3ZRydG+1rkS6AJdc0kIPzpDwONhhJ1YxPVbz9pZyXAZuTPgDqnAkrUNcfwR
5cjrIYAC78DguoeeiIG0fUU7EcGHpjeL1Yh8SIoxEdEVyTD0fivYEOBV1HEjaz9zTTOWRFbs1qlI
OboG7VJootdKEXHn/iMDEOT3Tdpy7hB8HJm79EpNQTTDy7IDPLK2fxTG8rjD4AOSqALBiCsNKWz8
Xk7SBL1nUs+kG0z1WKbpoOUvcg++p2vgIxKZeH9lxGEhekx7E92PLuvoSKFF6ad9h5SY+02GPp6/
DjVlIKsmCeuZfWmo5UPvKedRlESqHYijp1h62N4Unj0OcCdD8zoPzceoQJK0B09Ak5CczERXCfMA
jbLoXV1BznYr0Skrn4XlV5CII9+yU3BBNvL6+FgaYUVrhkU54LSVSbUJ2slslpZHpVxF2kGnZZln
RmpTDnxNICpjjECFoTx3alfZUG5Id9L6t5EXd6leY4hZjg0lxXETlsiQDUboHURjncreJMpLzTKR
0q1En3qnC9JJ6uUXvDCgKybuahDan3zZtWphiz1xscres8u2+eEi/4mjWGMJsOBUPNKNTFlW4fdC
kk7pgKmHgK8XYoDgJAeOy6TbZXTQkDcIHatR32jtnMEMpCtkGx4794lKW7QcsDGSt8ZR94WtOGDc
zofeREL+AlUSsQNg/U21wt3EXMoFbfeiBkwE/CtxjPDV11h6qsk8sjJIjspu1ffKoYI6vZDpvC6y
0UQO3RfWBU5+Kwzp7lNNOQpIPa/HzGD56R9iRWMzs1Lwdq17LDCXSqfrVIMNc6k+F6hc240BwolN
yD3d6bBcpBjrp7YMYmoh5aDmcTUCjiZ9CMRG4Bjpa4ZMYKrSYRh7UDuJST9W4xLsjx8tLHKYaQDk
YABw2xcPYVHTQleea9crVpUgQSWpfhVEYdxbjMlhtwAg3AgPMFh+hyNK9REKQCmGRWFbP3GT0iqN
wh/oAB1l8Zp2jYCyC2IQ1iSAozx1CpVHaJk4ORySIkmo+1U/UCrXHc30sPpRk30O3rhP9HAVtwiw
i/nKH1Ae4s2WYG5AtasS3rmIOCxVjZKq1ZPZZspAL0/GwcS3Ks8ee6NZ04/z2zhfIXqHgVNtfY8k
7yNUjJcOUJVkZa8aUB4P6QNoynYrg5uThV2Yx/oWxcVnxXN/AhTp9+0YIsmvIDupqI/ABRFlRCgx
GNNz3GrGVg1Ukh/4ZUsWHeGEGKPJL9pESa/z0KccL1d4uNKflxRE4nBdo54qoOarHGMNMSBO0o8h
Q71zpBQNUqeFQdb2u9CDPCh4zTsGr9maUvOxnD4QwQ9v67aK12bTy0gN4FkjIwQLhLkkeSIIlWaB
fotZZxsBB7Uub8+NAKaDfjuMF3yycOrG1w+Z2F3fhHt5pIoP+JH0Cagh7a11NcEy8LUg3GseUDn2
dxbDfZa8amtmAlJh3fikjBi6l902YPewk3W82cIW0mxMSVFS64/um1aB3hh8TIoFhHrwF0DWwSC9
yAvyjNPQj+LSM6l5pzJwd0nLCFFxDkibmN9x3EqiRMoYDsO6rLg3am39bCEtS0YToY8RwaX1qBW6
uJ7ZMYQzCJSRU5bQrbO8OsuhisqX7kmAeho0RDxjSy0NeaY2uHNVbx/n9NIsmaGSDjJjzSUMkSQa
+8e4aN96mXZJChpsAYhDQvAUq7q2wOYda+bKzqFV+Kn1U1MBEkYpAPUY9sGQwwqV4gRX0eyb2AIA
EcdqjQ5EsMoRxRYbNANQEKAK11t2UqjpQReZEJnn2tysdVzhTGpZy3iFJWGg+5tcR8DFQB9cqFEA
DHWQU7VBeLUq9UTrcuVnE+0oAzmSuMp4gtaFckEPKyYcn/GR2BahzuxUj20bnkIyAR2PlAMoFMDr
DW6QHukL5CgUWEr/A2AO9tjyqQvQts5cHecPOT4y+agEiEAmTctFON7ilLEk6C/eBPjXUxsjV5f9
uOuDV2kioxUp1QADO1u3bVfoQiV2pnUVdyRjH7Tls9vBOS99LGspxiV9tvE5r1aIhiD24pooOdD3
Z2UHjpFZCQq31ns8dNBUqBJCQUa2Ln/WWlyG4MSgDTJmb74ytSU9bZsVXPlTCsYqZM5l3PWvWERl
W7o4OlLXVKhH9aHGuqJQnvLh1e1wKsMbK0KqmAMLpJtWF2uEjeEi+v6hC765ppFv84FqBJCyULDO
E9zdn/AMDesuJNnbehmlUxGMmToMxiqohdFpmzSHC48zWYxvuC9P/Jn+CBj9Phf1FlaojHbElDj0
arMPXbonRc592oDbD4rW28vcYXemVDy1ElKkSlOBrvINvDgmrEljwnZPbFC6ZFgu6N1IoSaEqJId
eSCCaQJPJ2W9K4TGpELmrYoY33AX20oWq/tLj/QzVwZy+qraSkSmONXOMSJtSwBIJHku/qtJuq27
7CGx0OgbaOcPIg0Yjg9M7KCQe3T86HoUSxB7v0rZ/1l2IGeBRaD9QYU5qptm2UMmSavwwxPoOBsa
7SHwDguUqWrqnV1Da0j+jvg4Vwb1VRWj33Hco9CnJlhVNOXSl4EwRJbk7cDDPo6KwCWc2dZKoMy9
CtbZGyhEIRtqZghQ+LhqQISmrt1D+vA7E+tnJFbiNEQGWRdoYZb6WkfXL8IRCukiCZVQXaP/jbpn
XkO7lgJgHyU6aQEocxtw0laOrPYgDrHTc0iJYu0oRjOeSX7HM+r4C78MwwU9Eyh8xtCgPc838al7
eKi1rmStO/ZoUiz1MOYBAn6VKaqeS6q1aIJXXC8bZKURbHhPSpddApSv6yZ9ccxlqGcA5y7BTKKl
6STIYq97jHSWwZvVVAcDYgq3df+1y8GmVkn8TdLLPT3GlxiRZuL+8G60xr7O4rU31seS400BFTv0
/ZrjEKvChmSp+R4bdBpd12goglo4gPXcTQLdeq5D76FNB7qaFdWXJtY/kCWrsGf06WOb34uuBXmY
5LT0KGB2INbzMoRlmoo2pOZzFOCFXNcHNTJWKuUF12xQGsLWYZ3U3ZFQ2XOB2gLhnqSQkHNEe8Hf
gGa0rTDA2EDgNhiEGgWCMXsXkBvFFxDeumo+GZp3HlW059y+tGxO+bdeMPxDKlirQoaEV6KExEE0
tTxKILfaR90JAxLHcAf9qBOxepNfrYLXElwwsAo6R3lQ3cuNrK+VyRonyrk1xzLQqab6KTfdUQdv
BCgP4EEkGzs5qJpVJersM9JV7gWogUmUxL34CJ2TkkRjqE5pch0qOu9VyKYWE62bzle/9RWbVjBE
DihdtyOp7Hd4hf52Q8XduCmVnzAXFGh8HMKKLsV7ZBcypx0aO68JWeDE1pSNduz4B7mYNP8S4k5B
d83PBaqMpoZYML7YlHXRdVIVbU0pldutik+zqbqw/k0dSfKKvwo4/Vxj/de6U3fEjLtGVNAsk+tf
ahx8dwOUqcoWHjImfB56n0tfV4HMcsuhfE/VSq121hah83HvAduFtAe4q7/HIxg3+JSK3WDBARCN
jljCnlq0ICiptEYG0jxAdFO3ffCKCCmbEFc3uQnMNZKepQq5p82xj9chNNoVVDcaDOJRcwGGNZQz
aLXEHk340ofp1fuv8QBGVYW2nFd/mqm4WGqYIKI3A98NKaXHpOOEzvPoPBgkX+lQMzWev4KQQA2q
3QVaA5gLtL6p4s2p5lMt1RlQt1ZF9VxXJV7bIH1NRYa64Iqh4wpJsRkE/zvVEwj3wgEe8y4Mw2Ip
hRK5BYQAerDeVmsnwfgJL3Tsq/oHVPKzEFfiFuFBiKIsFOT5kP0pDSQBfTJW6tXUMoZoS24GuRGF
La987K1gPdVKHV+dANB06IeIu6qH+g+ID24sPUJHWR6cdHyV7NDyf8qmROtrHSt6YlNucuJa/SWP
yFUXpk+RMUZdFFGSoOUqFeD3IHi6LaXQDRS5kk9yryOu6Vk7cGSHQqUDnSnJOhmNc9XAwZYthORh
bSFvMNpmG/0OsMhDK5ooZU0QH1l+QkDQ28beGvfuGu9rCeQDoksIKWWxCJ+drkvMoTQUfBK61fCg
Y8HnukBfTZSxcCUJj0ksKJCjNSqi2wp2ftu70BDRggGL2O4A7XnOqCSBnedov8GSOEYWBblgfJEV
3AMSShcmcEFJb5yKtBuvCuNgBFpyijP1jeyMGEUSuCNbwro7AiSPisuGtiM6yGYbr7kzO4CkP6o8
ltYCDUNvJAn3g2cQkymbVuPii2eNCISUi9JYrImMO4S8160sozidUFFmvfwWPQKDWSgYO445t+MP
v+PoUVIgMmLGFTfO8p+VIHKkoYlgj65+8EcJiTCTivXAyeA2QWOPwoRfk9pJhX1R18qHkCpbdHCc
LoJqItfpOqtRp8Xac220wjdMSbE6GbeWQIuumsokcJU2FQz7hW7EKR50kHN1X0KPOagOdY8xuAwG
SUSdconmsy5FKg0WvPwy0nSv1t66ONAREfzdZ5V2lMG4iiVYjshPpHWuH2r/pUn8XcG56/Xm5KM2
vutG+ujr/kc+ldeTJqbavpSwcdyNRfUCv4MqabayNOt7bprJ7v8tR+//Q/qdrEBag6d4gX/39APL
k3/w9f78D//h38nQ7ERDo/Uoq7JkGlD5/sO/k7R/cXOxLFXhv1dEmHT/l38n6/9SEFWgAmwZCpQh
U/ov/p0s/kszSdoBxJpI/mqW+r/h30k86BP7TgBqAMdPFiUIfp9Zd60nmQgPiNIhP0h3/cG8Tzby
PQR8fV8/C6tPs/Ef0t9nkt8/GX7/PcaM2ad6pdj7Eabz+gOmGy8L2tPfrj9ZEi/8/Om1PpEGMbsL
BGHk0crBOMP4ec0O2Up8936rp1sjXPr109Cfhug6zahHuRIPZi1ED2aOvatL/X2deS1JkdZhQhU0
lrWrcY5YjL4Gk8XEIbNA0W8T1x418MZAfIFGOKfAEJ10f6SdrunQQNiUjYS2JoCYlra2mTptgJqe
JLT+qsojnTM0wjPboDZltngttJpv7eKesn8dBQjcxIKxVnWN/KPLjA0JVuBI44D4RSQpD9gquK9R
68pbYOHh9xA51mWHeN4zSiFI+nF90MeHUbBIB0vLhbPUY6paAN/xatCSriyaW1GEeCBkZbiquxRJ
6anKjnYpGM2sIXAOsrfOww59Pr9OtlRovOkOWR6TjGQDON/wDJs72uuqkT9aCTwFGsjcAfOxXvMz
e8Qwm+pX0wUV2mMqreeQBBGLOFo5PoZVG7hpFdoQveyIgpEfdD3DzSBH6E3UM2TExzLBkbDQHD9D
ANiUAhBtxHJ7KAcgaF7Q7clJxL0aWSb4VKThQsSklqgBE0MnH9VSjdQfodK6J9GX8U0MUDhGdjl2
KOP3mzBv+ifVE+EyFSGuhiMo17oW0OpJOsUGx2H8O1z+O1R8sTkg2X61AUVouZ+XFwxpo2mosB/U
IzgoW+RUWuNQJy6ur1+iy5ePn4b9tHrrBskXbdogMtA1r/w10PuzALVdf/r0I/+bu/tfO1uc9syn
p0tugyZ8XxA95ENBlVIr7krqWVH+DTmYhWLsUzRLrw+lXxhq+vdPQ1luqvm0KJUDhhTd0vMpFA+1
Vx55P2GDtmr9b4r5//p7TBP5eRzdhGpJCfoAME7GbPw9RFtwnRcyKEREEidmoAIgCMG/6+916QOp
/xyvKwVo2VE1HmK8b3KIGqn3kMRv1x9+KT6Ks/COsP6IPYw3HiDhLxpZtA11Y5Ymqku/PcoWxZZ4
EPZP10e79CryP1+lqsGPjoMwHASqyIr1vfI6x+q21x+uXjipxFmoB4tiSVIcDQeqf3a0v0PE/DAs
Q1s7Rcd2q63A4k49NBv8vSM6tDsW4qpfngrbWlsPxeoRHePt4DxSSD3tUJJcNPtb59ul956dECal
wgYR2QFySrBI25OFb7ILFer6i3+58CVY+v+c1X7I0kkvngVZ/RzBpmBkRKfsLfP7x+sDSNP3+R+7
mBFmMaJqhKSumnw8mGtvA7RwARFhSb/YVnYYH9xIAuQvj2pGmcUKyLixb1qMoq+hgL6k2/JADWWZ
b9xH6xm4+M5EAB6w7JGzaBvemLyvNwCjzsKGhxgnGuY1NjRcdiTh22SbRVWhPMG8AVdTrej32RRS
b0zll4uU4WbRQ6eayT06G0nn40k3ya3WQojtQhyCPTAbC5EUH5Q3PBBvbdGOxB5VBJAW5935+i/4
ci3yA2bhBKAIlMiS963lEJV/+Q7Vl0PSq+vrj58e89VSmcUTl+oC2PJ+PHRdBOT/oEjCjTgoX3r0
LHpE7G/gIFijIyinfig9pLtcgg5bt3Qpw9JCzAdN2nVbk2aVYS/vkH6Tdm5ZNFt/utujd1ZC3aNx
K1UJtHTM6Fc+nJhVkFStA0acgrQu1U6gYQrtl2Z6VvFbag+uGVJk+bvpmcWoERUcE2YUazyXbRN4
Gw25G4+WLsWBWZQBKNekaom78rDrTtaKfp0jLEE5biBHOL+FD952l97YNvKFdWzOgo5lBnGNvdEU
EoI91T7xGO+lTbRHZyO9lxhy/GH+FA8YFr3Wx+5RPlSb6zM4xZwvFpg5j0W92fmhz8BYFq7DAVRP
8ZjQ9QkmwLV8l6rfro9zYTbNWTQKSlxFjILZHKG/OylgM9S3Q32bY8y5kyJsPa6Pc2E/mrP4Q0CA
y1DGw4H2HXJSye/arU5lkN/IHi89fhZvEJ1QtXrg6MF+rPOR7hVOqtvcWHLKtPW++hizYGJ14Pu8
1BwOuPZ+h9Ty7We17eyttNBfVsnO2NPtXVAvdCAsLu7FBW5U9k9QK2s8Vt6jd+y/Pq5P4qUobs7C
jt7mNSqKBpa18rcufGr17yH0cKHey5T4xOQhzh9bYKPXR7s0p9NsfMoAU4G+4qiGw2EQ0cpv2ndw
g6dqSPbXH3/xZWZBovBEJWxCZpXuNwrBP8BaOhRcX3XOvetDXIql5ixWyBY03KTVh4N/qBxox+fq
WKzhWKX70MZc7ai/FffhBijIEomPdfKi2WiBr6T768NfmEBjFjwoaIhpTLv4EHjm05Bw+cOkJ0jU
w989fhYiNH30wZ5owwH7QXqQCUlXm8nfBN8sb6yASwvfmEWH1Egt3AEYgm6nbTp4vi5aW1sgv78Y
7drGtHChL+E32Xi5LymwLvStbq+jbbDE3WxHGrOol/HfHbnGLIK06EwPsZSOB3jbIjAvQ7GxR1Wc
v5vMWQDx0jjmkGUxmvU56e4G/Bdi2hfXHz598C/ihzGLH3rSWklJ1fQgYXJjGHdJ9rtPwKU193L1
rpdvejzceA3p0pqbRQiUcSTTNRnKXHM9t/HPXuEQs1R2+AffwQ7Y+Y52I6TL0zO/eq1ZgFAby0Tn
krGCU71Vd3D1npDd29EU5Q8GYotgDU5w591HW7TQlsIejY8bY1+a0VnsaPE7HtOWofWddhj3HClO
uBmPxo2t9XU5ULKMWeAIMH1u24LnU/Oun/pHY9O+Cr/AAQEpErg5XV8XFz7WJEX2OcJmFJIQH2eU
PHjWaT9m3b4VxxuL7kIGoc/Cg97KfesnHnmk/BSE71X7QzFBJSHHT4fNSM/XX+HCh9BnESJy+zRE
+JvCI72tMICiMiykCpkpA6rAXsLTFseIG290aaxZBJDhMseVxFij8ito7nr9IKAO3rh3Rrhuh4nB
fiPtu/T59Xk0iHB871WXz2/9EKtfZus5ncbBP9672jGx3iVI620lLjUqddfnUbr0uWYxIhAKBdFc
Xg4Rh0TZ5vHRlR6M8jGUEFagVUPvCpC0CNs1jk+DdzZJfZWthHaHtinC7tbPmBb4F3tan8UPKntx
J097Gs7JMwCUH9IG0Xna3KfwRoi69BXlfy56lIUaXbYYwXyQ7Ce4pXfuInbMG5/u0vVan0UGAwMQ
r5wiQ7hV6UMesj3Ns1W7VezqCF8qXkH+Ar2wA857LzkxyNX3619QubSbZzEDS4pORklOOgBW907B
i7IqzrmNxOR62OR2uR1XyY/4XtrD33wRjghbr4NnjM9frJ278E/eMrJhlh8xsdhmj7emQ5qWzxff
U5uFGNhPgzXG/CjrUUBNEFbiSV9S1eA4eBNt2vb30V2zuT4DlzI6bRZyZFHMxGyKmmBOhNIGfnHO
X5D/xyLoGNyI/PKFjaLNIo4pqYKeoPZ/gKvq4FC4kp1sHa/yVWqb69HWbX3hn4dtvVft4lAv/WO9
Fvfa/bD+Hjv581++6TwUeaXelh0/QllFG9H5Zaxbx1oL21tnqzS9zVffbRaBOln8T6yrV8Vieq9q
rdvmU7DMF1A8lyih2sLqw7+xJy+NNgs+koW7jDp9uC55zPsXHVNo10XIY+8P2xszNs3MVy80Cyy+
EKVdPuVA3kv2ozuP2+53f4BT/yj+zJ6EdbUaX5rH+Nf10eRLo82CjOdWg1mqjCYvzbW+ezqPy5Ry
3hntSDJXaXUHv/XOW6IQaCd25bx4NkKTfzmZswgUWrI5WiVj48LjJEu2u3MrYVAuvdcsxtRDFZr6
tO7qVYnT9Bq/RS6b4AOdcov48Dm2cUddVY6+1DbKCjskJ2Rf3EPa+iHb2cpdiHfasd9TEaadbos3
9qRyIaarsyiDd9tYh//ek6KTrvpD84Lmww6tg0O+DTaovDnqGvIBtLwXVHIW/e/s4N41q+TQO/V6
Iy+SrWwba3nFzd3pNv7WWxk3Fp48ffIvFt6k6vo5yRrRB43UKWsoV96mPTROsx43uROtRcrjrm0d
y1Nwr76Vy/iIhOjaXAar64vwwrea2tmfB87jwDfDkgTMSESgPMH3AG23KosAJFlv14eQLk38NPan
OzqO0KnWarwc5LZVfFespRXS2g6GNM4rhYg14kQr7Fl31f7W1rp0J1RnkUnwpQpAHkPiIrUFo7l+
kZjYxmltgFgcLf4K5YLFL4luA5Bjx8QhvnBq+xn1grW0rLb+4vHGy184CdRZ1MqpcWaQHLhW3VGI
dfQ1Bsx34J3sfoGjD2ac3dZ4KO7zY3i8PuKlAWcxzEXkFEsOBqQiCIP63KDtk+YrN3tPYAaUza12
4qVTW52FL1HJ3bafPmu26JzkFO2y5VZ7cGQ7dh5vbYxLp/WfBtOntQNPd0QnnUEi65QZJyldIfe+
TNptNIDWVB8D4zxJxl2fukv5rTqLXGCv40DqTebup/A2PmmwyOVF+RGu8h84V6p38Bh8nPu2ymO3
Vd+L178b9k/E+vSSkiXmdTmtEYQZz8Pv0c7Z+/4UEQFA2pio2bD6FjBybiyRaRd8EW2UWbTR+roC
s29IB0E7m+X3QLyfsNrXX+bSs2cBZRxDqOfKNIWIMMmyicP6cweS7e+ePgslIg0bJJM1DmhgL1JP
hpH8KsFzXX/6pSvVn6z504eoES4zypaJQVglgW9+9M75Kjqqj+IbDjXSy/VhLsRDZRYSeoiCmR7r
bJwhNmytrCjL1vLbmOL7YZnemhxkmYTcUfM+vDHkpVxDmUcFQ0sTMWTM4gWMcnBqTu5LcQzvIhI3
u3nC9/Mw7nAoXgS/q428yXfyyls3dv3sk5hef+1LTZE/wfrT7ELTG0fw8yRwvzXbPXLzUd7C+zBd
IIWH9MlvZZefy5P/oJ+vDzgtiq+W+SzHsXot1gN0zA+y/hhXp5pGsvsRWMGNFOpSaUmZRQsfo74x
MFktd+1jdq6nuaye47vOTrbjb2vnPabrlkW0z9B/XOhcsYq7/DnbXH+5C/tMnmUzGOQWWoce7KFO
vqU4CgSFv4pvZYeXLqh/7jWfPlXRWUWNzRulq7W8q7eBky2BRVJHRaB56f/48QMPGAfSLXlQfiM/
+xNkv/hc8ixyxClM57bnjZjLgx8eIJH6UC+4pELeuE++44NGjW7Z3Ymv7quxwycwzV+CrXbuug1U
Zaz+RkzXkfteBsf+t/ISI8qwM98xbOhedbhAe//hVlvg0uTPwlAWYqo4GPxU+m1O9BTcOAguPXb6
90+zriH+1oQ1jzWMdwl9w8j4ieDEjeD2Z2V8Nb+zsOMZaSJ0f4Lbz+AM+3qrQKtYhNsQFUInfUIn
R3/SjuYdXLZnjKwXJEaUIU4FmbBTHxFUW8Peu9EKu3R1/LOnPr3qaAm+itUddQgHJBXLCncA2Fng
7Re6/QuO6Z3vBKvixma51CL9k3d/Gk4Ygsrs6SgfEAZxkP5wxhUmaoAbdfseftSSnvPCsvVdazMV
R+/Gkv4T0b+a8lkEiodKFQxg2Idmhy4AuYSM5yTcn5PfLoK9dW73zVray9/kJ+EY3EN5esD8Y+9/
zx+4a0C11FcaCLq3epccy7vecfdg4q+Hjwux8c/G/zQhulA3GerHHKR0J3yvRLMeVLmJLH2t3xji
QiL65zrwaQi6IL4CF4AIJcl0pjtU3+l+FovMUKqVq6fVXacl2psIL+LGZ5am0+yL+f6T130aMgeY
LjVdRbL9U0W7LbeFdw8B08d6Jzfr5Ce0c1Txshu79VK28GdtfxotEnPTH92RIk9f4MDn2QhfL9De
WkgS5JJDFp196zXD0VsZn69/tQsB4s/J+mnEPlXGLBcYUelylLGtXYbXRo4T4fXHX7qp/WnYfH5+
lyUxtgPTNbS1ByfahGQ/9aZ9Fxx1+zM8Txcj+LB74Qm1oxtjXnqnWVhSk84vUw8DW3U9ONWp36Od
8+jtfFva4YSxDr3lsE/XfznYLA2K/bgbcwMMZCcPT54nv+SN8qsw6AS1xSNsuxOMyjWOpye1Kxwv
Hs9JFTpeWR9D5LtCQ727/jsu7L4/4K5P85wASVYb1C0Oan5qglVbfcsn7aK2vxF4prn7ah/M4o6c
1GHUuMypIby37QtuyjdWyHQWf/XgWcrTt7IAKT/n5kBZGKaxED6a1osl77ADvfGNLoSNOcY2EuCX
IxxPzERRzIeX20FVjMKzVCDPD9zYggNz/StcChfi9BM+fYaxFvTQzVgN1J3vsh/Frnv2Hgwn/mG+
jS/t9+hGoLhU3Zkjb01Rr4pEY9aQhTmVh3iLH5iN2sPS4uDR6U+TA0MhXoj7/DneRLb4eusEutRq
FWeZSiv0eiL5DF3eoxvSAg6i9OV9N87ppt/JP5UfJiQj9TaE79LXm6UwUhn0oTa9Klzju4iS32j3
GzJTyh3DKl8H9jdj6S0xzb6x0i+NN4seVoMFHGpOREQKPdbiCTLf4RYc+1LxYQ7IVU2h0WIsPA41
Xerh5C3iRbjpgaNaN379hX0qyv9cgDrimYLuT+FIOJmgz9r2Fi7mUsYzR+AGalZ33hRW21W26zfl
XbIrdqENzvDU7ts9tiZ2d2duUKjdqcmi26Nod31X/bn+fBEjxFmM0Nqqq0HpSQc+yBs8CHEBJm3E
UBuNA2wrc4iFy6nJtUHrQMvPiMdyAfa+oSfkNc6wV5yqsIuaftQQ2yICMnZwp9xf/20XrqDmHJ9r
YGOR43PNNRhm5EpfYjLxAV1bOFundG89yHZ7bNeJXd4CqF/Ic1Fb+ucXLsocvQjEFg7Zy3iIviuI
ntLeM47jGhdG1PG2GJHop3odfEtWN95xmuf/Of/mHLs7kHVG0jRk4bgP0Wb62kjb7vpj93fxzJzj
dAvclSI4JxKRjHp591Bvk53y2m8aOzqUTr3JN4NdLrVd/CPlgiiujae/rAeac8yuEeA5Ukw5l6Y4
VvaEtDYobtxf9n248/f+jevJ1/sSL7V/fjUcnawEvh7X37pEzBD2Qnyj9PZ17Qcztn8+2c/lUXUD
bgQCwud6U6/aEnvODiHtcVHW6PYhK1C3T3+5FGbxRfVcbxim6Fg41CYW3jpcyVuQZWvzfH2Er5M3
05olGoh+pJ1ipvTJ5c5JJeQSsgKLrVugxovbZxZLYuQq4ex2bB9nrJz2zbiTd9EZB5dVtB0f/Bf3
sUb7cZH/yG7snq/PE3OOpR20lsKyGE730mKHGILmaDTof90qSV24M+DW98/vrwrtKA1ZO9HrojMm
03S78qNoE3oWH9c/yYW1OwfLxkie96pJ+B068zXyMyeI24frj/46+zPn+FgRCSixkDwKatqi+x0/
tjs8ydsbO+NSbDbnqQP8LT8vBPEw3vV37o92C048vtefu7O36xBXXfeT0csCBRz9/fr7XNiM5myb
u7rXi2bEiC1yNZNiLO3AbIt+aXbf3Ch6XtggczBsaEox4pFMWeX07/Hev3W+X3rufGf7cdRkFc8N
UHuZ7Iys6FXpb3zni59itq1z0cqRnDTFQ4k49Cl9Mh+g5LkH6wFO8kHaCevUSe6EJ/cGxOzirpht
86GX61wQGK8Y7gI5cDT1rUd8xpJQS48ech3Jvw8zQp9uuIGdu7CS56hXCVmmQCuZPqARz+p9eSxu
3zGnSfri/DVmW1wwNTnpXV7GOw0vCHK/KPRzEOJHUO8uX19fuZcC4xz0GpeWFGppLB38reoUz8be
eOu30U7OF3pB7U5FhHVf3MUd9tiLNl9cH/VCcJyjWw2kWhpRZNbq7VTHeZbW8aZ5N249/tJHmQWA
Aa/LXuxIKwyLmo2I/BT6P++NcePXXwiMc4ArlnWVlccDWUuMyhGTEmk3rvMXWqGmMTvVM20siqjj
1DCEo/SuHTsYa4htb/0HN1lUK3NlHUAw/V1IMWZbf6hToxUrjpDpagUoZXP9416IKMZsz1tu0ZmW
4LIHIQTXw8sgoMOI7sL1pyuXdsVsi2dJW1pIL3B27HKa7xqchGBXP6X3xh5AwE57SO38rgKJki0A
EgLLxnDI9oGnAJl9MfeVg/jq9mZ/4+sCjDkHtVK/NzvoGBQZQKGkKxyb1hElLvcp3zcHqt7LwfFX
9c4/6Ztu02wEO7AtWwV3oX27Ph8XZnsOfMX0se2SqcohoBbUIegc69//D2dn0iMpEmzr//L2LgEO
OCzehinmyMg5szYoK7OKwQHHwRl//TtReou63CJDaqmlVpe6IAAfzM2OnU+HhPL7q69M1KXgtR7y
NpMEEEXXo0dyhquHRy7xw/cXX/vpi5QCACOFNcLs+CiTewu8FktlcO+5NVBWFoGlqnUiNmlcMiKi
bD6hnQBc6MkBpxTOHMV/G+j2YtcfYmSm82udiWbwaIEXR/EKhuuNcb725hcrAQdtSdgVLs6IE8Ld
/oNAMzDATgCGtYGdNQc4sd8ImFYaRxx7sRAowmIqGF5VfkQLYYQuZ/HAIhd6oeYAX0yvfkJ4gByT
fRl/J+/jR3bX5n7z0l6+Hwcr2WJnqWIdkxEWo92gH8dIe+leunOyp2fUjwIrFMd8TwL6aUNPUz1o
wa3j01pkYi+WEbtF1yg88JDhh54HkII9ixAgHDLUjQAOeNcO6l5t4vD7J1yp8MLB439G6waTLjwk
sNTq0QuMmY/2ST3JTf6Qnayf4zHegbWwFTuwKFBk2CTwXdRvaoRXdqulTFXkrHXgUoYv6MZR1mhR
6hY3tqu1S1+n3l9pzxioxrooXe1oVI9gRxXi1uBfmbvWYmWoZReztsWAiIcAdZfJ9VX3AEYpOgNv
fJCVddu6rkl//fQSZo+z0Vj4IIH5PO+MZ9gclZv4Ql+vcSkSN5C3gvHtg56C8b/Prx9l86PCieHW
kXRlgluL1YMAg9PnSpjwHKqAF0/OdVHD2BtHkyo5WRY9OvONdXbtWRdLSQm/StOy8KyyG/EyRbdT
LY9UPUSyBLTl+ze6NhYWa0gHl0xLlQiKuHpWV2zz+Pn9hddiemsRT9g1GaieZfpRe0mf6FYhOzSG
be8VJ+zp/22fsxargWhhFNd2Col14LuDMs4D3ssT6DePFDalIK3C7xbdHTee6PpO/hHYLwWkHbgK
qbqmvewKPPDM9uuu2QIA80tr+LlIEwPgYrgfJ7y502GsKkkWgWR+Y7VdOasuFaJFO7sW8IZ4nX7z
aO9/9ftq32/yzffPtjIMljLQwaiJDdt9pNXGV0LeqvTx++uuxArmYkUQdIQbYHLNFNYnNX+5QFTY
+dP3115JzztLkeds54ZVmThoDfkOsI/yud/TvR4igQBo743XvlIjcpb6zQ7W8IT1yHD1UR/B+9+r
d/q23OVRHCHx5F6KG6Nr7U3R/7my5ZWulZrJ8X05BKrlO2vAzBluHHdXKlDOUqvpiqQFcA1pU1h7
6ncwS0MaGnDLoNw2O4ghDsjXwuTba7bVCySOe/XSbPjTTbHHypq5FHEaTqNSU6TI4nlFCUtUz3yp
Ds4xQxPmNRMOS73NHMLfPvXcd3YjwF6LFJZaTsHzFBMWQ7rY9VG8aTf9MX/KDmXoBNbGiXRAoj6n
I/uP42Sp4ZwmDfmECvNz2I93zp6fYqQrLuSh8HRfe3Uv041dYWWcLLWb2SBNgzgY9CT/cWWJENQs
u1t5mJUV7uqg9vf22hbSEEWK9ZTXTg6mj3HOVfJMLbpRoxkNAHxoMQ0sgq7NFqriuTkCtnpjjK7N
tD/tBH/t7XHTSmvOca5QwRC2D92pPP2C6TNaB5xtf0pvRM0ru+pS4lmCCJTBIQznUK04AB3rt2B7
zp37yEp7d2NhWnuNixhhMDXjWvO99reC9OTzPeQT3pFsBLobrBs3MdYGwmLBMISBltCrggfOumG7
ud4kCfnJeDcDKJo2GiB7B9jsb5LHYpM/swvZpeDUIjp2b/yCtfV3qeeEkALV8+tjAj6Flg7po7fb
Q7eWf2vxXdmV/uQS/hoRoNrAb8xAWkVRsJHV2WE3JtFawmYp3QT2hDtsxMsj29aL/3wlYKP2aP5A
U/gU8LtbihP33zHDUqY5k7lwqYGFVwGeC7mHN+M0nl2a+/L1+8G2EnMvlZpWHJcJZ7iBvW89+Nvf
j6f/JjF1loJM2Rhmlglcujd+W/bvjg2+Nd4YPCuj949O+a9PawnREz7h2qIAt/xK/vqVyuf/9kqu
9/zr2v1sWukEAstRy+Cx55xHMD4NiiK3G3aQ8X9/k7Xl6s+p/K+7pG6p5KTjLrI+qPIO5p9hRj5z
8zmGNspOzobY18ZTOW2BUgGz4O3GbVfWlqVwEoTABF70uO382AfkIM5GmN1v9I1ledBOh9/fZe3r
XG/+17M1qU0ybcCpIOntTVlaAEd3x3S4lWpcWYP/aBb+ujzg9aDCuDiAllMSKot/SWZGFet2o2ve
6kNYmxeLo4Gb5TC7bXAPUAGDtPgYUsejNmSX6XkAd/s/vaelxLHKnLJn1/2yZluTQBtHLiy+9QQr
H2EpZuxmXsR6jSeoxips3S+CSk9q3drqr9vEPw4zS/FiJUFed6+LN/rwNvURDtMHeu59NN2FECXg
1Pz9G1pZ//5EZ39/atc2VOngNn3UfZj+7F0lxdrxVh1kLbBdKhbjnPUmaMjYzicvvSSPk1/c8b0d
sLfyo3813liD/gaw7k+6DwoFXOqBpCy8mzWFlVH2Z3/56/EyvS5gOoPbc6AUdbnP+tMMCbp0Hur8
Rrp/JXj+s/78dYsCRptDml2fED2i8oxd1oeLtbpx7FgrJC2liO2c/P+TH6z+U3hNvwAL+QhryxDE
A7go75XPnmBbgM6uW/nXlS4r50/G4K8n6uZ0FiJGZG4MARxCs60OWwSgB8Ej8Ubk/Y1tkwO7hJQa
v5DrsjZtvx+MK6Io508k89edjUppmTBw5xFoLa9oAvBs7NQ3wmRj3hUR8fMXNGPjSd0Tf4I1Ov7p
w1uhwIoA31kqG90scScOcwiUQJIfAl9zjkwfSFL3MdmCKPDON9OpO0EIGEBzXz2Q+7nxAI845Qc7
EltYyMI3/tf3b2ItO7OUPiYpVlqDYuUafPClov4w37cR9etNu7/lNbD2nZeyx0Y3uQOCg34sz+4b
kHkcYNAjZuNLHEi/OMhjHIHJHcUQiKG95MZ0WVk1l4JHGHa3Wj7OyMNlxm/AXR5rB7SNqq4+v39z
K3uXdr3vX0NoQk44FTZenHuXokWqPd7Spq2l87XFqYEPMMrLQXk4VkfjA+lTzIxX9UmjEkiCY3+R
p+wZQzTMNuIijkazBQm42FvvxnG68epWwu2l3DFvzbbJbaiFNPFlJ4YPfsmNfXLtML4UOk7tLNPG
QiK9D9D6ANYJSM7xl3ZhAG/vZzimf8IirH0d9sPevpUcXAvylxLIkREtnq7jT72VLxKKcrgof9oB
DeKdCrUDj252tl2Din9sptoi2Ohrqs9yRGG8eyDo0ffYBlS3qDpJrGk3zq3/HtdsqVzsnKnX50zR
oy1luS3R4etp3ATUsy/ljb165UDHlmJFRwIEn+sYgckHzEhICBCE5SX+s36rwr+yAMMo/X/OHtmV
UwpYg3Zkj8kDuBP50/DbfBnvJZxhkdOW16Yf/TLtq9MQgI0zBdXpljn42gtcpCK5mTdlfJV8dO65
yN9V8+nmN5I//14T2FKU2OpjDgZSpx0LPfVmDQ0gNXy8QYkHIvT7VeffQQBbChJZzoDnMfBlcnk3
mr42PsEHFtDyym/is53ff3+Xf0czbClOJNKsM/CbMUttG8yjJ1BYfFI8Zuj8Yiz4/h7/XmSYuzha
VHMBWPpVkK45rqdANpH1ra6HtZ+/qDiYJZyctFhSnMhq8sN2wE0qxjyJkqpRj21Byk1dgsLx/XP8
O7Bl7mLKi1hno+PCu7WfCaDRTtT3HwN2aneXWdfOuS8rtcLvb7Ui4mdLUeLQwqgZoOn5GIP9CK8g
NF7U3QdBWQ0+Cu6xjHdxGzTgJxfm3jhmWhWlZnIjQFwZ20vBYqwA9OimHgaLOI/4ljkATz1ZdZQI
HoeyNG4MvZUdgi1li5lGMzlyPCM5xHvjd/WEyuee+VNUnJutfi+eAHd7zJ9vvNGVr7dUMmYuDL+q
Hv7GAHpuNbi+DWENUWlytUKB4VD6gbQjLDIbf/BujPuViIst5Y1Cjx091in8OfMZaMDiLrHQZYk1
CUwVEVp9eUDOEHI7o3mZJ/UJuPd/EjOzpcrRYVzNjA7zkQFof7bwRaMxHuJbMfW/D5JsWZEfUjj2
JqmkB+QHSBx0s6v1YdskTHmId+2tbZg5C1tAjsBYc+1BA3eGKqyRWqOONjW1Z6R9h/sBvsq7VGQS
1QFm0l1HuPoouQv+4Zgl0GTajKh3M5sAnQIuDPQ30dt5WHVOG9+Y0ispHbYUa5KMSa4s+CtqOBHr
AXnQt8AUwf1K7lLogMiNTPfalFosgVMFmK1lQcuoKJhk9tOkACZsL2S+tc2uLITOYiHMe0LYaMER
s+w+ZrETYBX21l2HsKtAA9X3U2jtIRbrH88lA0Ucw9mGTfb4S1R3enaq41/fX30tFFkKNK3YVloy
5tpx0muof9t7PuPXWzLszMyPFfCyWXcfk/FXOQ2P399z5YmWuk2ngfe+zhCbCEqjGBwkBy24Y6q8
Quk3puLKNr5Ubc61qkeu4RYwH3ooomRnb9vLrZPP2u+//vlfJ5N8qgAguUqNO/WZA4RmVlvubnpy
4+CzIvdhVybO39efbOqKor3Ojnt7n787G9QVTvpOD/i+PxR35QmnZQJDnfLLPNw6kvypPP3vyBpI
j/95077mkKdUGqyf79LjXVDu46slnfczeGm3XHnaBgb4mvdKfEg6v5Ds2Q/eYxfADmGT+cnmd+J/
wiP1hATwLengH/3Cv37RIoRNHWK0hCX0KOYaYOKqtA9mBm55I13+IGaCXRF8wI5L6iM9jHAdxuul
G4hOHmdhBYlr/QDklgZFOsHiUjlwVciRjOhtzoJcyGedXtN9CtQUvbH2WQkNnKsJdLvYLZTvufEI
+vy9xXoFn8wM3mA8PfCev7llvs1sGtBk2oxdEtZx97ssWOY17iQ92fY8sLIhAz2wQVOrKrfEniyP
9kkOJq57onDHIHLOT/Vs/05jyYAbNdiNtUI3197aUnzbOmbiKGVguYDpvg8WOprDrBy9YWwGibQC
E77yElPBj4/3OBegscQBwC838gdQeho4O4/dA5un8lJfETES+TATWJzc6ve9MsZ5M2VVjA4aANPL
EHx62ofCARkYSNURhPa8cxUo1Rx9ljoo4zmKs25fh+hSg7FPa0yPs1RlVLYJEogMx6spTWF4S6rx
0sncGANugHHjMTIaBjxtzHx4iIuJbF1c6h3OolfeXeq+9XzWNmK2jA34UEC6g4HS/LKKRAKsYWif
yEZDAlNjAICIAgVPUOH2VUTmoQYlvNDHh5THcIfKYDRNcyzY48RdtsnStnuFTMc0wrwX6VbhtxC/
plX3SzdywsN6TjLLm1CeeaW6UI+D5OnDSAQNXNUmfl3O6cnKgZfuTP0jne0ORWNwpUHcnGJszzBG
pV6ejuMDtgz9p1nlJQPBOsfsEimfH3FMFOxQi6R7mOCQD0LgEHdnkxRIoqIhXVx6KCqhf3NN7C20
GpFXq2Ca7Xe5noRkkoNv07ELctDPgfnNtEjYsd3ga5QGWoUQqkcmWC1+XxKCSD1x9m47GoHtgKlc
u3IECx5mtrSb4nAU4OEMmWmHLcDU9yAVg3ZHy6ouo0TLUW9PSaYbHnNJgiRaoxUfXU8QrlaN68Wk
mvwUoNAwqwTYTabbTgfgxadIOJMGfKhR4oY4Z/EvR6v0A8XettERf4QSXSLe2LXlRpND/h533Lwo
p6sfC16Cmh0z61eH1N59Vc2GD0yb6QHJaJ5p3dNX2hVU80uVdncsw5tIMqkFk6LaTgxo9qrAXI/M
QgcpNW4KEH/6+AF899F3B2Hu8GOA7ywwe92RTZGtdz2sOJiQINQm4B4TSNzaGRmULp6tsNJEjRR4
HstAS+W8o4rBSVeTkIMWk3HWZtXfgXw13F/ZmxeZxnD11LPWh+kKAhGL23fu0EnIRaVWPIxOW70U
sWXuJliDY4wI4LNpMmBcwHKxScbukwFGdjcRDgsLXUcXYFky9zXRLO4XsZSHBqP6oleOOBcZOFoC
0L1TlbXE5wnjkeAzSMNJzSFVxWLoCwshCpCY8Xl0U3kwh74BcdpUB4kP4kOk1m9kZ0HoQwnMbCVG
b5gwU6ALSUnAHOMJdYU4+zE42mtWArJY5FzjgCi2NZZMs8lgooW+z1OOpglwvSnYWvPQec3QAt7I
DMPYxtQhUUYHdVF8rGrfTedWRW6DNiQdielGJE+8owyrNBrEDcAO0imQM+wthf2R9ED1SYbqQj49
dpYCgFWDNSUA8QCFTzz26ahPUQUOmWfFrvQYy+dHPY+7oO3cKdQ0J4lKvdqkSbqVnfJzC6jxqa5+
zBjVIRZm2BOrZGs2VgovX/UbNX/qawrZsrY8pTYVUafpINVKbcS7t/pfDhDNOCAamKoNKNv4HuBV
iq72RKWwviiysYey8Ro+/q4s0QAuNNdhM1l3jBX3mg1mum5MQZ7awdDLoG2REq5avwLykrbqLpsd
ANPsGVaV4KHtzQaKK3v2TZ7fFak4Jmo8Zmn/wnSAIJg5vGUd6CMjkVs+ILGdJSZaIwYJz4OmfmvI
BPp0mgGtNgLuXIMzX4Ck2VjtS9+zq1tHorZtHNNX7pCTUU+6J6kddjAanickDnOoazrRg9bNQl6O
YCGPvoM1lKf5CY98aAoKPA4dvKxIzrGmvYtRw6Errrd90j1xApOhHJJKbusHIasDSdp9LzGLnerl
uh0XdhLFLvDz6aBVm1KLkabMdGzuLA4bzEQfpLxIIkcmmn7TUIVx7pj2JR+HOcQOd8B7oZsib6KM
1KFRuHvSF1swXkKIoUKnyy55k+4FRkzWViHwyXsLANx0Ts5NNZynDN6XiRZoY0bDJO22eYN+VzhY
ek2mDwHVjFNNhxHWyqntCUVGr2et5sVtzuG4EstzPcboa0buwMdpb1c4EFq5OkjTSMCSZN5gLUbn
t+1Db7YFoH4v6wap+HYX1+DOamLTyuYPyy1yevc8uVwFOYuj0sEqMEB4Dtiue7Q550BplxfTni8S
7v4zoKeg0k6j9YJ2GMuXXftzmmV15v2ARqTOrmHgkMH73+1N8oT8GCZpJ7aO6Rw1IOx9bCIplB5o
WsqKAszaTp8OFlfQahkE4awzPVatAJ16UC7EtpYZXMvIb+6IQ0EN9qJHRZ5vtDHekSwNe2eSm3Ew
y0DTjUNF+BamkFPAOGZ93FKIBpHIvx4mZZC65MAmhnhubumGSfteV8YDc+OgLiuYJljzXjKRRt21
Kybuuzcmp3dNQzwF9HrnV0N2KmGeKfoiBJove6ZayfYw4YDJctPOnlkPHEZ4/X2W8MeZVDxi+CbM
o7q5nW30NSIr1kYax5RlyoXHVT2hZgk//lNsFUC5NIDgGoXtRmkFA8msDguAZn0GOKxPdI7dLi/b
Z5uJ8RkM2U0Rj1FCtOKdmKTbWEiE+anUdB/2/nDs6E0UtXoEAVQ08sJ11KsTw/psWzjpURsw1H7X
DtVrbLJTRpJtM814iB5eHJabp9uUAfGHYReWdRvJOCb7rKp2CEf1DXf08Rwr/TEd0jOtbIjTRC53
tRnHOP7npu+QBjOGgTiHoBeU6bBoDX2fk459WQY61zqDtltsZru+cjwb99bL8jKPee+VdYk6YNlE
9gQ0U6xSrNVTaKb2i4jpnWOPpe9CxsWd+mWybX+szU9aWp/JAF12nU6V3+nx4DcD8rGJE4MvzdL7
PJ2fzKqIJiMPQeBod5Zq0XyUuD141z33nAwrMMYgrxKySa0WthxUG8LRaMewsYcksKhehmIoaVBN
WR7mOkMjzyvUrp/9PJ+0fjg3fRdUvIwKV6KKw7tPLc33xRSfSVwf5kKcdDysCyZ0m48PsY7sDyLA
R4u4mZ9O2BRmxCXA3GrK+j0JKk/g4gZxGk/BlFCF/DgkeGO2g2Mh2WmxW+wQz5o7CslxlU8yartS
CwBYlieEIUmg9ObLGqGK7owgz61I5IkREs16mGoSilZNHmuq+lE4rXWhuQhqm59I6R7scd6lJqJV
B424Dlxwq/YZgF2IbKvB73FO90xlyANXLdiYIIZjsNTXXNCFzuTJnNNNrA3+1NXh3NhhPPWhM7WR
m8vMM+zhBC9uExRI9Gy04EI21pNJVL4DXP7JLIwj3leBxajb8MoN0jEPSlaGGXWjWcJAexpCJbCC
IHRHtDF6OgW7V2XQYbgsAYEIdE/NtX2d55tZ4cfiiz4ASIXFROtbrx9+NnXFthnIlR5rY7pnrY4G
/BRNaCVcsM6I9u5MUftN1h5oye8bMhzdiirwJdkZJsd+IkaMZx0BLXJaCNrhnISgIPZcpf/oSbth
meEBEbqfQd3sOxnwChmeKR8+p1GgkyyXb7Mo1CadyEUf2XOnQSWaDGD8qj4AtiIoO+pXSeJDFxlY
LaAcLvFnpYe0BzQvSb9m4A99W8+Q5m7nc53WP22Ca+H8cJdrNorZeh6Z1Nk7XIEaT80uiA20qdQQ
KPDa/MVavJPRnMieTPlmLNlXa8qXkgM/X1jvPSvOTgaWREJrz9H7sOctAtY29cxO3uXIJU0znHh6
nBSLFlrlzk196rRbNtCQZ/qriT6noiGQD9BkjojTTJsJ6s5IjDzxM57eNVOVBYK1dOek9k86GiP0
ByCY2gaOwMJ9MBthICYyzWBM0wvX5jNyqifd1k+DgqVtUtl4uEqFsQ6Ukmvp+xogV0oawMwL82Lw
BKS4PNAVdlVh/Kit4URGfippfT/0FaiNGnDmPxsMllLR+7T/VVKo/yDgofSHyj6h5L2v9A8r/kXi
fvZqyz25GtkZEg1W1a+ud+4qEr+IpvzKixqYSw66UZ7dJbZeQFo8of8pFVh7NKTpW+Ohl3IK7F6/
7oFGYgVmYv8EFqI5D5KgAG5xw0Gjc58/mNf9XZY/OLmCZmUoKz2cNW2TEpxfC+0etNo9QSm9Ute/
YOuem2hnVnwho/qS1drJmcZgpNmXMbf3WYkzNsRPakQ6s5m+6gpCNaHCMrMvFmeAq418w3H4iF2w
kyZd7Qeq7dH9CQFnaW+rXgtG8LWZkhF+qj8qoN0zM0DbeWRq/M6UdDu2cmNWwKiDu73BAW9XCIR2
oGjVB1pwazNOaoD+DcPVGPZzn3s8n73ZaZXfN+CXVy9sAHI3eRjmpDrlDiaqhhQJvvxdpolTynmY
aHFE0fEKGAiMwBzUOwU8AvVReLGsNlWNQIg8I5LdKt3iQU0fYKAI/abOQ95NX3o8Itayw97KfkwI
5oeEgdOOhlw6b6zii+FfFaG+VdB3bG44kCUlAPTdV9lZ783cvdgufYHG1afEeKognw/yptvbMVIP
Qt7Dk2pIat+M07skny5CxR6xO83XFUKuNMWUqLB+yBcb+7OgvxszfzZS51ErUy9XVZDXLz1qoGX/
22ze2u65rQ2Ix14H92LlWUist6n/4pbyxgacReOpaYBecNAkyyEHmO47WJdlz3mSehJrSV1P/pS6
0TRD0a66X+lMP5PMOQ3VB+zi9lNO907/hd7ns143gTWlJ2YUH8IlE4oP7Min6jxCeY1OcecneLsi
SgYQefG9hgn+XuaZJ0YZMD3xJM7/bXPIbLbVTQMQLPNnQn/P9rbo1ZPgz1llvDUAOGQWEhs43/dA
6ykHp/HWDSz8fU17oO79Fc1udXeNDk49FKW2gjmUyDY4EeAN7hm1QuDRwE7uUBIRniu0e2eED2hn
V7txnoKkVxTLEYRKMBzp0yQU81lMD61xGtAF1KBtFy8/SSEgUnugwXwJu8v2N4mfhHEf11UA64Qg
gRtRLg7tYO5Ej98Gt4GkfWKZ6Re03pWS7dqWefnwXqTzhy5SL24QpVmX68P1LjbGMpy0RxSRgr5w
tk3zm/UN/FcVpnxmhMPY3zk4+aVXywocrsxiPlqzdeID8mog4ha9+2y5LHByRLAxssz0Z0qGT46t
eaxi/C9fPTSxmV0GEzpTsxatWbBQatAWrZHBk271ijr6gRcnE+fGUVeYGZBUlGNgowLooDzIZBF0
fXZf0XJP2hmRWIHZCBCNzvdzUwVSy6PUeheu69fNSHxrftXM31ZZHVtnOLRN+9hNrdekI+w4R7KN
DbUzGPvokfPB0hKNAzv3FoZ1MXsEJ7d6BJJMwarNfNcL/NIBdGH2lmWfwoxDjVpPAh3xUtXhBLZU
XECq3MSvZZ89JTlcn0ZyjIn+piscNJuXsfwQLDsZ8KFPJztQ9DmuMZDiBKMnRdCdiUfw2Q8UhaS2
UMdEGi9TNv0AcNWtZYTG51CZeyLFWx4bXURxSE9UjAyihTFn0dgvO31TJhA6xfe9MhFewOfCQ1Ls
BYlFQH1Ny58S9YUPfBZ5wfyKWMQ3dDuseoVhkNr9cQbVe490b+qpsfeaqQk6bYJ7SLdX6S+jwxez
kvSlwoCJ4RSL7I2CAzbtdzYmT97NQeq0/ow4oQDk20a+pi/xqlnnyQKV/bgAVkA/D+WV5JOF5lAg
+Qnznqnx2mr2iv58HUQOkYEBlJAxi2Ac8bMgkHfsi20Ax42Yt0+n0Cod9Iw6FDmLKrKd2B/EcE9I
DZHqMaXnvBLhFCN/1pUIWjpPWIjJqbbhnG2r5AMY2w0beSisCytr5BU0X9N/jTQ/2W62kVW9dXvn
WYF0O2RjSJoyMOH9ZMG4NTFOJMb3b5Rv9p+57V5UAfW+9YEzLLIE1ckiDeLatEI1GXF7NkCeK0G6
I9K3ShupsBINxAyLHBa6NgPNPNHkBpPkJIx9yr+uaRyoBQfkHbbM0SHi29WsDRyj8PXy0qZ3MWZ2
6+yg/oWpI9SfoIxzDTvTgAGS5Z9jNT07CXy3mftba+rHUUO3RN95SE7tR6f54ABQuXirqDnCfwSH
XdVozzgYlQEKg6Bq0fLAkrjBOSLrAlrQtxkJ+lHcSXz2boBTFKZyj4Q7/nOoUuT2jW0mmhdVKnz8
9ItUGSY2kKe5fCHdXVfBXb6JLViE5megWk8jCNM+hLlR5hZouPnSLZxOdflSa3qoCmJ7SUJCRaZ9
Yo7SUxRhOxfNgcS83fb1V5ZPe1BZQk6rM4SofhZn96XJwRNBgS6u6CMMm97Toj1CnYhkC7cCGyTr
1gE8ybL7k8HtY10Nya5qYEnQD6azNXXt3TJnGXJRvTplQlB3fbBTZ2daPJSdhtgXhmrjtr9CHgVO
Op5oUz/X7nXWfWid9hkL8S4Ru3uOVT2Nw2A+GJoLheell/seuVw4gm8Y342kCOOrHT3qAHJr1KPP
7CewHXcOdOEkrjaJgldLUmneNNgRxvSzDv/tEek7uJp7jOtaxN3WeEtKy0VCoTOJEfF5tqxdb+BA
6rsAEMJlIcuc32Xd2eqIqLi/ky0bLlPWIyHNUqt4dbhMPzKTIJGSVYp6RovDRsxJHTmzMt7dEVb5
CSGvjKb0udImTXkOy2IBbaOGhaatjFuaj5WyOrv++V/VPDzpjIzqgBqup/k/59fRQ+0CooT7wcOS
eUOUcC3diWJKRLX7+r//hxg6SuqOzv6XlYgAzss1rPE4Nk+yP2nNfebcEnRci83/uvaiCC3NVJsK
augHpElgfqxRozlNRoq6SGaJ9KIPAgnCDhKaAWlKYCSwhpnylzPD9tOXOti8/vdl3bVnXBSqJdYp
FHN1JLmzY5neG1hnWuOWZGBFR7L0EWkUtWcbpVLkEYcYGWwmdwNcjd80FesITVBpQOlNtx5w6IGj
iCryr//0UPai1tu1SV5A+w7tJxJeQBVI6s357Pql0KobY2Pt0Rbl3kq7qiwKApsDrY8jSbFB9Z1D
j22jJRmwS/14zlhh+7GFlaTvs1sy6ZUy9tKeY2ycwuBzPR27ubQ7b+T5FGKI1o9xmpG7jja3RKnm
vweovZhhmpq5ZtktPSZWsq/U/AT92Mv3n2ft3S0UHlVVDRPrmHZQSW0/soa3dzg65XqQpDa/71s3
eYbQBauwO03oKVbqVnfjinE/W3pyaGQGl6Wa6EFhrnmqFo+1DWGYaOmX2/w/6s6sOW5bW9t/JZV7
5oAgABKnzt4XHLpbUrdmWbZvULIsc57B8dd/Lx3vE4l2q7/k7lSlknJkNZogxrXe91n9WbcA2zBS
y7Y4LxtUc+xyVBlKw69xnm3ysMDtTubQFA7I5M0fhpo8WxHJd4lsT7AnjrzdNVGjQ8oyIYVRHEQn
up0Q+bhN4gEnrHhiQeWQ8YTS4sisX+Mz1ACfp53K8pDOVu8OLb1A6uSrQbrH99/w9xn+i+WNr2QA
dDLrcl4KJ80bubF2iJ+7er8YIIH02xruvQOlO/PEOc66qDYkEclwDUjtq42AEBlV0mBEQfEyH8Hd
Hbw3bgSdUeEOQFfEHsNS/2Sh3q/eZh7sAVcIXV1mW4Qi98oFJTbaOotHZ9vtugvkETaownAiUX+E
3Wrz1boiHBxtRImnggfXww1pS7fkZvTjINEwhw9+7NmBOEMWBiXKmK9hl3z59ADq4wan0wuRu6eA
/UdsKfYa9BHPXTrOyxcZPLbVvoS1cekiAQQvAm0bJIs20cP7r/K71eVXr3JZIF5ttc0gkcdY2lIH
4644+5L419Nz75leEZzaaI8osvhqrZEaQfuGTvZeSb3t6vRyTquXbMy2s5x3My9ObLrHmlmtO/XQ
FC0Q5zYsYyyguNq7csYJ0SJtkIb6zmqyUwUyj3baans35iklYpjnfW2OHhuYx6aHPMWCIm2knT8R
BKA7tTWxN2Q5aGjjiZX1iIJqTfzoSqQkcYEcIG0TPrYFz0DMV/Zg70dgzuCimxfmPzs4rHEfFpk4
yzJoRG2EnGbyZE2o0zc/vz/ojqxPa5xHNVkWzRB/ggeqvexrFMFjFNEw59REPtJPa6CHbecOzlcd
6pY3pXE2pw2H+SEexy917TDEhcLpMwJcNBgFtAPEjpNPEFmFgYDeCPE3BE6ZSetNrSPTrRxkg3GY
BMc7m7k/9rPja9qMn4AiGDY40fGrHEIRX6UwdVSsJL7QXX028yE8z5yIXFhlMW4Q0p0PYV04nxit
BRwfAGM9xpYI/XiW9j4zYvYNxa0RAponTm7tOim/vd/VR7piTUxw7IZXTU3HfWiep0VQopCXARL1
BXKwYj5xWDpylliDE8bedmY48sd9n36GjjXF3ez9L3/sg1cLMsnHEd2HDx5LmP7SOz3dv//Bywf8
YtFbcxA6mHFyRF3GvQBl29pMpi+UW4wnvvaR4W0tj/N6SW3BHse1Y9xH7b1uUaXteQ5f3v/iR9a4
NVIG18FmZjSCDLGxIS06B03ZT4EnLdWDkdITc/+YWnvNlokbLoAxRis810gYjk48bRFP0tthtNuD
qKL0Uk1RuIdreUJiCZoDOBoLL8G29c9OMGvwjIVDXK9HMe4nu0WSfrpI23xX5f2Jjz/y/tlqRzIE
JGpkDKe9UR+QxKfjxpFbZLref0lH3v+aN9P2ipWj1Y+g+IFKkBru5BxC6Pje//RjQ2C190B9wIqR
j5htg71o7+RnuBS28Epf8bnaWGn5+H47x1TIa4aM1ZTRTGeCSTIhmN0lyB1aAjVZCb9Atn3fW9al
imuI7xQKSzKEtd5v90jvrVkyRT6NoVSY9Mq6Ue1V2J03yYl959hiuHrtgnVjmCzTXmovJygIESCG
Vtw6zEM89Z99e/p27ke5Cuceqq89o7DbI3vYD53rTCdW82N9s3r3Om3yauR5eSDtpL4U2F8Odq7D
Kz7k7ET3HxleazhIhDD+NLOiPGgVwQStTbZlesi3oSE/kQRx6cpuTkUnjg2xNSBEdF2ZNQMkqVBp
pJfkYYaUEiqNm/HBck+VVDnSZ2tGSIWgVwWlV3KY6zAskfBUsV+bIGIkYxWfMgQcfZKlO1+t+Yoy
M0tCnRx41rtWe5PFH+zxwkDGP20/hs7s11bqWeUJE8WRjXENEKlzI2OsyRGPjp30oddRv1c2i87+
0Rj+Dt159SxZAV1hVjR4K+oy6661hVDlCfLCsZex2hqrmkRVTjN88WjwqLXN7dFHMuz9730k8LCm
gww21wYcoVC/feDQhCYun3xEokJIriGwLE7M8GOtrGY4hzo5Dme00mdeAeXb17H1gGXvFKw6Xv/y
/qMcHU+rmT45pu6nDK0kpds0PhQHLQJczNXC7Yxz1cHM8g+fZxUiTGOdwvu6jCXUFFRugj0F4eoW
+REcy0967o/suN99Fa/GVGdGcy/qLD90DbC283mDzAAkPy09ZRI91sCy5r9qwDanqMnTPMeCiHjr
eKDN4I7sXPb377+RI3vHT8iQZGgtOpj5gWEvR+g2AOM6vSY1UuwnNvYjk/q7OfDVEzANiTNYe+gi
/SGCaGUYT6wWx85za05IIQbFoX/PD9MNjLk56nG+5NWGDi4ERnHmQS3TlCe2j2OvYTXBAYCpusJA
U2USmWd5FgddGgOyAP03blzliTF7ZBn57mF71VVz1gOwORjJIUT20JA3g/W17O7ef9FH5vf3O/+r
z0bNySGZozo9JBDiQz2JS1/optS1Rr+GQvGUTe3YI6wmOI9gZxjsGRXm6Iew3tvxWc9OnD+PvYPV
jI7MgjUi7vDRY4QN1WwAHDBgcMkueUE/vN9Lx0Iga54H6KYo7pPEYK7pZoJ4CErDW9MoYFQJo9jT
ZZ57MyyQu1aWSdBhlw86pedtqh1jZ4b9cOJZj0yaNcpjTmoDMvkqO+ihduf8mz2duCIcmzRrgEcb
TZlTZ3l2qDqIz+AuhtwN2jq3e1Yf29IdZ68/aavCGvWL6+ga28HbHgq8os4OM9VeZz8Z4kI7Jyb/
kXG2RnZ04H3PkZDpwZmBy0fCuE6eouHURDyyKq6xHV3GGqMq8Ok4S23L8amzrpXxrXWe5lH4EWLt
74+2IyOaWG8X9ylEoTOTx9mhKUqXG/cty3Bjg956PrV9HBtHq11dIU9c8zHKDrXJniuMJwBJNu9/
+SMn6jWJIwLDSDbwjx/m5/7e/FJ9Ux/lqZj1sa+9mupIgfdA7CUY/lDQu6gg/JidrNb06+8t1tAN
6EaK0I7R6d03Fsy75IPYRDfvd8mv3yfAGm/fp5V0hlFm0PsnQ4iTvkQCFEQE6UZjrt15PFUN7Ne9
I9bADZLFKbSB6J1MPqfzJVX373/9X496sS4BVtSzgWrCeKNQeLblBUooXMvionrSJ3Anxz5/mcuv
tiDZtbxwQvS8hK7jHmAo+Btg7ywRxWxOzKgjfBixhmr0VRlHQATi7XJUuWmfKuBaW8u1Plte+MnZ
eSoA1/397vr1jgrZ4NvHAVr5x0AiGEjGpdjzb9VB+qcueMfe8mrq8tIsiygpYB7h1NXJzUDu3v/e
RyzxYl3gS8kWperbMjvgg8tLC7gs7uel11Vu8226Z8pPUMr9MfxH1xexhmoY5TAO8YTnSJFP+tDc
G7fkCkJxkFP/WQNrkgYEPgNOBmgAi+jsnHWXArWXG3I2P50q7HGsx9bAjLQ2TMda3kX4ND4Xz+k3
9q29MW5j7mlz6zzrg/npxLtZ3u7Pe6ZYIzNyEwIAJHuxUH9LZw+msPgCE8W6pSwAG6o5j1663ftN
HRlfa1wGEH7anEIzPdRt60YOc+FZeP+Tj3bXaqJjg6RTthwCIyNVLuV5uBO1rD+1bSEDPtXmpsiR
ohAa3uCMZTroi6a7iOHXPId4vkSNtvlUuYcja46zPP2rNYeJttRWtTwlHCDwYnwMHziSrtDsn9pi
j9xphbNaB1oyCNYK7LHFs5F5UA9mjps90mf7Rn3EDf39Pv31eUc4q9VA1qVNSIR1zZZXqdq3KYSa
zaky8sc+fHVoz6PWWuIs8NSDd9/Iz7kdoGrQP/zmq73cZAbv1bIikwiGu7AvUQFOheRcZEZ7ookj
++4aLFESO4dSpk8Pc7xXae/3ZeMVKHM2nCrbcGSurDESrBjGSRU4NBsacstHfao+3pGzyJodkRPQ
+pCew2y/UXQbb2njj0/53ftD5shRX6xLe411zA0HookDumK8769z1PUJXXGlP7dX/ef2y4lmlhf5
iyVrzZDIFv9nleIhoBIu5wAa4x627S+WuY0rVzIXVvT3Wzoyl9e8gTFWUsUKzzNmGwRxoaMPu+2g
3Pi5OnXwPDaZ1xK9RoJek1hoY458uAiAts9grR8Du9mASTNELuT67z/NsTG1mtEU7nCmc3TbtNzC
i0uj/kfBSGGvZ3OhSgYDLZJM3d7ALTk1oHH8+P6XPrJS2KvJDLdLasxpN+7N9DPB2a3Wu3D48P2z
/+t5/O/wBRzD7xrF9t//gz8/w7/exGGkV3/8932Z45//WX7nf//O29/49yF+bsq2/KbXf+vNL+GD
fzTsP+mnN38ICh1ruCpemun2pe0y/b0BfMXlb/7//vC3l++fcj9VL//6/bnsCoQFbl9CAC9+//Gj
RY1JlwT1f73+/B8/vHzK8Xv3XZPmL1Aj66eff+3lqdX/+l2IPwQqyxLHFIITSy6X6eFl+QmnfzAm
pQ28FoOm5ntBo6JE9YV//c7oH4AKCgF3hWNJB76w339ry275kcX/MKnE7cOCoxbHDP77f77dmxf0
1wv7rYDlt4RAtkWTzjKm/pr7NrGEyanNcJtiXHBzHaNODEj2G2W2m4hihnoDkAWIimmB2nMus+Rs
gl0/Ik3RtKPWwLPi/12plqS2W5ZsigO4FHPI3TtVgQWA+tn60Dgm6pxatRytqxS18WDVs+DKVk4a
AjHIWiY/DG01lIEi1tQf5CxZ7yp0BZy5BBnKG9vswU9wx7FGNLPqyTDYbuwoWr7IetbtJrO4XPRy
htqN6VTp276MaXsOGg7gdXICs+suZbOBqGijWaJ8OPaQJkw63TLXnGWFCktWkhrDU14KrmFkKAtL
pl5TGXZxHWvo5Xdta2oC+V2eIGqrgHac7kg0NMauRnnd+Qp6kaHf0tqE+znOqcw+tE6G1N0cOyTy
YUio581URiSp3XSGV/Q8xTjQV3ZfawEzUjtpJPpIfBuixHi1h40PW2tVKqJf7GSM5ZmAFp+fw6Fg
ovopfLKLJnuqix24F8OAQlFJWwCIUg8RTEhZDopn1MMEYYkKfq6JFZ41KbC8OYzkoLnOUz2eZSO1
C3h9w+RrGg5jV3hjhzaSLeNGNT5w0NeWtZ+TkgBRgeBP6HFzHpFeQ+3yJId1pUpRLaaPDJWdo2/G
BL58FQ6m2xKWZ+Nj2hvmUAda9F28zUEpCWGQ7We1qRDMV3u7N+L0PM3GOvSHKpbsSfG54/etAfeK
do0OBQmDMDeZBB6ohJGqgGg39zqMWhjJtGxo0MGbzb+AqEPyc22GKW7nmi7cmC42sBZPRXFZxnPK
Ng0ZzfFM1ikiJlkH68BdNdUaqEZhlgM4ncbQu1OLCfY4pyi8hWSrEII6QRg3g7MDnEXxnVMTHGej
KmkhPeM9ib/24dQbOPTacl8R27gDeKI8U31uxd9ypIhjv+0bXR3iMiXWJUmAqfI6WLljb4zxuThd
NtmwbaMEZQU7YIdzz+5yeVOPhORnTJSKX3aRmuFdpV0JRARN1SNy9uVZFgE26nPUjrZRFp6lsD8n
qQWSASVtYcI1UOO60RpNOFxmvKwSP9PxcJulpmg+xknc9rcKh/npxiJRmHZBlYkxAk5ILlyNmEiE
3+HB63xD5e2wM0sxIhPZQD1U3mVhwu+ayZqKD1WSWG0FHwVV4CVNTnRJ5ZijQi8rDXk2RW1NzkuM
ueIirPARu55xZ9yWYQGGSQcJo70ZnAEF/vppVguaAz4xd1TV/NTHhnPGGc1MwFsknKuhgCnBVYje
Rt6cTyL0iG1P5SYKu7nYTB3uIG4asfkx1wSGIKBZ2hFGApI/TmnsXPBaOfZZBgpIccbkPOO+GrK6
0AeF7Cpq1s6pbhoYiDvb3gjAFfItY7C0BFbWTiDEzizWu0QlFYrRa5r1Z7HZm+CJ5MwuA2kXhvad
Rkaw4MS9rS+BvOmVG8Ew3sKeIqmEus/Ro2Vsot6QGk86077e8HjsLyhNeLSZrRZhjS5NdjmZgdPG
QjQD9d2KYicwqpby6Q07ZF2nbhx4GfZFIRJMBnShF0cq3IyNnG96ivIQXiIKq0aywYj2Yef0Dw4l
7ND1cswCHasJ8yIFvGKIu35SyM7JLL7sasZghRE2GTN/kBnEY6A9L0aJK2Rk8F0uKu5Uerpw8Epa
58qKYJX9AnamBe6ehmz5kPFUgd/FUPOAubjZIHcN/luKFdxwaGEFdk6Qp8M4bq5LVWTUDxnJztoE
XpVNmgkCjwi6rMdCLCwwsKiN4s4GFnLakPYK1iSyE3rSu8zh/Llikk/QlrIayCBDxZN8NmUHnmFT
ibqB9Q0GH9XG9J7mfX5LUTYGGGZBcPgbs05/7kMYXnxwHpB/q6MsQkUI4AGUHw4VfFgc7il6TcC4
vC5o3F4nM6YK9jcSPUTIdd6rHpJwLJ5RuI1M1n4EU3jeVWnTj3hnTl2A2lS0H9lA2uiutnkl70yh
sq9DjWcIVFfOB2oN9scG9nQDYwO2eddBodPuearTcroyKglYj85FOL+ImrXXys7y6BMWfPVYtTFg
AlNtAwsj7LlpYQfuosuZsqXnEbz8XFkVyQMrbmDiAE9QYotLE3PHgVvF0ToGyMTN66HIz+Q4UXFW
dQ29neOqm10YAgcs+gWni3E1MfaDYvPgj7MB5k/bgTuDc3LVb1mUWt0mzlvmDzyRD1VS0K/W6ACG
01sSUnULC9eO1I39cTaL7qPMYJWdvs/gXkX0ViamvmsG1ezlCD+SEoB4NDY8W24UjfD7V8haf6yT
odhge5sPqo6rK8j2mhIDWjnnjYnjdY4tF04oe7I3k6j1CwSPEJpUU/4s8wzFfDnpPvN6tM9B8Wvv
zdYyzqCpBTAiAVnWN612usEPIDNEkaFtPUh1R+O0vXMGaAO9cVTjzqqL/lBXkfzapTY75GWBtVTN
00LfmCtyA089iL5lj8ySF/J+wrF5NIwvVFVVhVWPYulwCyd3cLmQAt4/ng4YX5FQziP6YsAeyTOd
7EEHA5CozJvKow7cbZ0BD3YEvhlyYNqM/AmBHMPtpqK/a3JrenLajOGRJ/4ltpjQW6yC+Tc9KKPZ
zQD+GL6RNRQnA4TsEsC4sgwjLKRQD5mWAyaaMeBg5pc9gDygkggsytYki3iLUwb2l3hmyV51eryo
VYm5ymuNSlJRCThDYBZ52PhWFVf3MNXLIeAkodxFaWus2igvSlCsoXfmjxA0CxgELYLazSI1CpRB
GDsb8AcnoQ8OEiPA/Ykpe9RYPu/ySpag4mbmF4dpCJ2sKKonN5cp5zeWhFd2cpuEs25HazkY50M9
jOS+Sg1h4/QEzlL1CYbuGpwUlJuk4zcV2dOjyVTxWHRTRUBngRnMLxrUN4SPbwyhlsWoTeA0U9VQ
bEtcYsyHiCySodge4DqjszVZKIRZjNDLpjNX8G2GtnUB9LEIgzmmmp0NXPUIgDUy1toPrbnvL8Ys
wv9zAVCaRI7oYd8vbujBHPvnITQrvZ0jFbVByFu9JOdg6d/kGTDkKGydl+rOiGnToVaklaawdoyT
eDB1jKte0wpY0Z0oje7ySXdgRZgCiBvWs+zRNkwSAhZa2NYWfT+NLzJWfRvEAMhO10bsmIbfjDPT
Ac9aZt9OiXKU77SxROENNsfE5yCXiI+DgykAqy1o3t0w53tABWi5m3I5NVchNfPWy1LRpxdzMbN8
N5q0rJ/lJJnemQgwcVdMUz3NXgOrNv9KaRbzfTmAgByEXWm+6LJgEHwWpCu9ckxkskMGFhT5BD+M
busKDDAf6DMcRWczTelmkk5huAysimybAZ+FQi0oc1Z8avVoxHd2ONaO40naJtjp9YInTzydspai
XiUZwsQvZ5tWkEpnABfNhMbYjAccSQIyWLIJWjgT07uUjoW9FS3L20ukGmywBgCoC8aol80jH1PV
bVlv1vK+tESPNSjrTawGkcivgQrMcBDGV39MSccwnXKOKfRciyzMz9JE53xnA4/iHHAcMM3LcEo1
ig/geAyqUwLZSvDqPvnjxvb6hmYu0YTXFzTOOHUsfEnL4kQ66yg8vL65wGIOzF4wgI+2mXcoAHRl
embQeLH/90DgNuGcChNYLFuggqPJ17HlcNJ1i8SsDEzW5/uu1k0wJODVnHio9a1zaQZ3X4oLrEW4
/F5A5lVwFxcklJsSvQzsqBr3wKnQ67Fj465OJHqf50p8ZmNrndPeIF+gJRzOc1R3eWQ6tE8Wq3kb
EcEj47pImY3jFC7aMFUvsclX30XZhTNl3LKCxoeb+OoQ70a/C2YfnJtdssHBxzVvp+f43gKAGsVl
t3A7+PHmVJB1VZcDXwP9LaWDS7htoUzmOgWZGtw26mLgQYuqGV+ykIWP1FZ98yjDuJWYleBIOSCq
PDhWVcEVAPN/Z+bljpvp/BBzUSPXBOrgXZN0TF61U4jgVKMJ8DIVN5tPY6noibf4U8ctLxH3I5Be
ENuw1lJ+rB6JBWQqmIY5ySwXJmUo0ObSYA4OLziGngge/jwTvrdnSRMjB62uX1Ql5jZvRo72xGhu
rTDpwVybZziNZbhFxcfMq7UNXxKz+62e8w5HiUn5OJEiKdZR+5Sa/m3o98+pgoiJFJI6SLmuVfUp
y1I6R1IGsFLb9w2P9ZmdsuJRz0V4UUVzfJ2i0MYpVdwvWrU5NSkeH5PUXnd6TPpMCS4AchhIuIkV
ygjaDuWQ+wFt1YZRe1C4dKQn+v5tqBPPKghmhukQTrkJ5P0qejhFPDSKkDmBJjDwTwUMaRk0hu+v
Cm+jw/9pxIFDFxOBiXWFu1BWiWAKF3EUbITTFJw5nOUBGDPK25pGD0VW5W4xF6d69JfPZklBcMKx
pFzru/mEDkscNAtoVwAiB3bME2v4T+9s6b2/WlgL10VFaxAB0UIie6kf83nMbs1k6O1zBTJS4qXW
PFpesnB3n97v0p+mqCDMNLlEf1qwn65rYeCNKa7hNg8qwnAcCXIn23T2CVXALzoQ/iNhEUQrJWKT
y3t9tYACWonAccFhg7SUAB85qXEeC8v4lDV4ZaP9PkAQXmSWaVnYowhZBd4LB1Ala0LhQKBGg34/
XMpn5jVX9TZ8sR+EWzzF19zLr7rH8s7+dKpwzdsU1Z+NM4opYJpEErn2sPadMExYohClmj8n+g5O
K2+sLywmT0y1VQLjR0NccolcIXpzLYSIDZrNAA3KgKEoFYpB7aBA8YxtA4fp+4Pjl08kxBJERoTa
/klZr+dWDRpQ3RLZJlA6FS4QZWycZ0XbbcekmU9I4r5rat8cZTAal8UILP9lLK6T8Y0915xQzAP7
DlcLnGQMz/gwpjfFnXPNLxmqHsM1iF02vjPVN0Bs3n/ct2qPP/v1devLz18NU4HQT0QbtJ6dxTvU
b9pOG8BSL9oTvfrL9/eqnfVayeCpbtpuaQcVqUu328IOhTAGgwcUxZwBXXv/sb6LZde9Ci0SI+BG
IASwFhXpcmKIvBAH5xe2NTemD3iDry+EL65AZ/JS3/BPqeV/3ooRjLKWt4gDo2DAvL3tSyK41bEq
wVZ8yC9Rf3hX7cKz6JZ7UQBr9Ikn/MUihiSIZTvCwaHRWtt1obUz8pqAi+hkdwpnRlybXDU+v9+N
P28+IG7glId6QcvIXB8uQNKckyScDdAfAUgEMRsUmUwB/YiEYqVcqw5P6Th/XjZN5HgIE/gPwb9W
y6bO4z7VQxNultUM8WrTG3Hx2NheeTbc4+yWbqGH/ttbLBYwhqMu2JMcaaXlO72aA0M2OUraOtyI
/DxS53DvuLzq9mMh4X0mQSYj//1u/cVIMR2JNycZBVRErsWGttNLpbok2gBPCQs+YFcw4NvBtLGC
5OaUXvUXc4FaGJi4wBAsMPJ7Qv3V83VRFKpBZNFG+8TLklsKnaAdGJXH0x2HXQzlAzt38BBHO/GY
Fjru7SSkAuk4pNMwRClbT0J7sAdkTBGgbYPoevZbNw7UmbO3t9Qv78AtPvEeVwKdZTF7295q8EQR
8Ng4k4UbepNe8o25G1HLM4+xUxA/CQy/OvEefz7CvG1vtXjGWTyAK472nIi6VQESkeAbmlxWnX3f
8b9n3F0/HV9XcMNwyhMK59rGACgNwXxfJbfvv7CfJ9/r5+HrYZnQLhrhIAs3fdXec2O6qobp8f0m
fl620ATHvWBJrKISz2qNLJmFOgdIZW2Gip7HU+IJKBOKrj1xuFwJJn901qt26Ns53YG9bZiIcmHM
h8WWePbG+BIHCHGjVkruIwlB3Wknv35/uB8Z9x9xiVVuf/XH43n8N7n/q+qluNPNy4s+PFX/FzL+
i7D+eMb/7gmZ9N8uEPdrf3sqvv52+dLH7RvFwPL7f6b+QUf9g+Pcjzishb2L02W9/TP3v/wIu9ly
lMTWhrscw/D4kfw37T/Yn8s04i9sOS79b/IfPyIS+60UuHFLiaLyfyf7b65OZNhVKYK0XNomYRYl
/Psy82q9DFtq89gZZp8KjRQd3xi2BGgWRDU7+dyCAN/29Q5wia3sEEW2UBRwqutdVtEzp9fbpqFb
S+U7J0N6y8z3ek42JqsvRqG9DKD+MYeLsjSvC/nZAfufdea1BjLMRP7MoFEwwORjdvN1W7dBBftr
kjBXkNxTRnuO+lSosUK+IId86VDrUwVumDukUBqgIMvWqI1NMU+XCSKkXp+Nd1iQ/W68N0dnQXD7
CnXyJoccZh6jBAuWxunWIdYOYlO/hqp7rJpdr8xti5Q9YqG3xdyfFaDAu7QKr+NBcr/h/MJo+qC2
nucoeUb9E78AfVpHIyq7Db4OzTMwNc4MK79CfsJDgvPcSb70w32OMgiWQCWHmckRdQNiRJLgX/Wa
RrlTSC+dTN72WAMMYu4MIBm6uL6QdeiGqNcwlwDew6GdUfDc48hHJGUGv9kAYb8AYxDZqUQEtJJu
1RAQHCiA9OFVN5Y7GaP4x8Rc0vbBCP4rEpubpOGubp1tWo4ntoJfDxocWSyG4AfHef7tgtNmiIcn
SyBA+9Pkqi3SyZ7yn9UZyhPsDa9HyU1oR90oAB3nVHzy7aL654A1KeJ0ODk5EM4s+/CrAVuNHVLc
QDX6pjgbs/0UX5bh9av5/KuI69u9/Oc2lr3jVRvFkhBppJx9+y665pt6C1TQDtSmMzMAQvrkXk7l
skL/dXj40SDHccVeZDhAv71tMNGVIVsoK30YJ+6A/HRVBCWOJbbKAiXNQgUSFKOohIOaKyh0Ieag
18SLi2ZXo05JmmpPSTB/KpTWmb6I6pudGLuyK5EAhpAHJe8RrZmRI0RWyTXAlayQqGkLY4un9GsF
yQbK0pRqvNWwCKflbdN9NJxPBOT/mTwQ6BQQ178YdOW1kw02yUMZf805fxhC+A2F3QIzGCrPNBtY
7hM/YvWmifOnFHFzTcxNBbabOYHqGmt3ojjREqiFJfERgEeqq7wrnO4hKSOvqjvPLGuM4E9diGzC
kNSfkRQHbVm7NEO5ExkHOZYJqVCGuhkqFJqwbg3R7AG2PO8KOxhSAJAieU9odC26eN8ksD2r1gHn
KXbCoGfdA/CgX8mU3sJODI6yIphHLdtnoNbnoxfTbEtQS8odBfRtidq0oxEAy4uqoeMdih65AwoP
6T7+XFdJAJYLSL/RN2qSq4aGTw6SuFnfAcA05kAzt6Y3xZWPpWufgOVNdXVVNkBUR58y865NkBVM
h2uoBe5tQhGZhNgjwdNrelMvONOR7dHT5y1DJeyBbVJQ0DtUFi0KTKalfA/gAHU9nIUU164W+TzY
Vq7NGIsZ1A2AsO/7ERoFi19OUAelqNdSJKgeijIBiF8g+5iiNEwFnP+VGlOvGkLIhSEx6VBcsYu2
y5IWpX2AohEXupNeH6PiArcMXwHMawuNCllqACuNoiQT0C0TVkQIdoHgLjZ2MrlVVS4ZdO6jZs/n
mqKidH01oFRCkqeeDXWGW0RsgtcWUpeQye0UknvkuLdGseTk63NZ4qKM+AE82EPlA3CJZxWeAb0C
kPbewCpg74xbIzR2Fta4Wg+eTFGSsqieWA2TsIO1iGC4qSFFHTDEDmmOwjIcQ0YA1WKdqbS76gsQ
BCKsVzy+I5UApe+hsi+t6DICa4Ukoc+k4cqoO+c9h9RcuKQ3PypOvap38C02BKj5eNq0WbhNpsFv
qnBj4S4hyaaGWCm0wB9OeMAHjrpRH7J+n0/dwzCXmJcAL8sGm00KgnThsob5IZF30PG4CPf4ufkE
NcznYc68iiCxdx3aoQuGEvLHC2EsiyBBiSkcKkiCzaYVaKBdbZN6OCigSIHjl+SD7slLZ8xux/IL
aYVgPXUBMqK7iaIGFUu3WdW6pLO3RgKTsA0UVYMYLpq38xxbV3SHzNZFARzkrOB/GtM/94y/dVz8
P3cQXDBNxw+CD/OXl/Rn4efyS3+e/mzrjwXlKWyc/5HdEUu464fwk/+xZHo4YrN/KkKxIfxH+Mn/
4NhabWkiKodQ4wIB/Y/w0/7DRO4cl2nkWixCcCz8O8rPN3sORCIo24kwJnZxbuEb/uSBaiPhRFYW
7cgwJN9CzM+gaCm9H0KrO7GhLnfRv7a3pSkIX5ltohkHRejWccb/R915bUluXdn2i6ABc+BeA4FA
RGS4zEj/glHJKsLbA//1PVGUblNssjWk+9QPEsnKyjAwB/vsvdaaRje4dirsZG/MSd5uFRrG2naU
KqSA0nUre5O7Gl0W0VjVfohz2Gi/Oy9/8kD/s/fX6VWBAGFrbv9R+ozYCVVDqaZ7aDxBUhmbUCdm
OFp0kvwMwNNldGslQrH//V2p1P/H98bxg8DCVmkam7TK+Pnv6oiknQFAmLIKwtQK3wem3NrTYIpm
QemwQCRAPdcQCgHTrmCfNuRp/a3glhyAC8QaGdeLJWVFoWPypG9tVaFynHFiHJdicb4NQ7UYpyIS
kowdYqO1baWb1fiwWMbwqpooL8HYtFb84ERIKAkAHwxKMmWGvoVcktnN4JajEixhlll+2+eLfqwG
rToWgwjpwFpdQ17cUAE/qbV2Jbp0uW3vbUsSoq4kKjRCRxKXCUJPA7gVkaOvXJZYZj30YxVALEZc
suRLoWLDLaJZ9xPQScBiXauXu8LVYEVUdiV95nzMzZjf77sqxBHelJG6bOJ+oIyHmuUSMD2Snb5F
wlKT9jvYsGCcMWs8FZvpskc6RXJYhbiwxw49s+uNnT61jyrK3e6qIzXKtl2WwcHro0aZHyttmL/Z
ymzTm00jI73rBBhPTzTj1WmfZ0P01bvMMc/NnKpzsBgjvqeOS8rxNLIWHG8cnQae0QSvxTMTOIgP
Ebv859Ct+ifuBDZODG4jQTFjQGjIksHkiUOc/ofTVLVxLXgKfU4qkbeBXXVueQCDXoidmFwEfflS
zuouKhS39hwqBo0H9GCCMBj6nCc10A2rPVtmPl3F6MxslgyRQFJ0ipggOCGyefiKoL/Je57PPezJ
noFPqTjqiSlT16JpoMTcOE2a6BvZy6pm05eWn4bNfoPCsLLoio8k+AS9FXbKgcBO1dmilw8lY4F8
PMwiGfJjjXRl8Ip8jTPsdfBIPMw0BAK9E7eI9+Q8PgyWPSg7vbaE9Ls4q7o3alMKxEkqTugPVhdC
DZ5MdRD3apDLo4sUp9rqHbcAIe2G2oOxiOI8PeRtHVYkRiuLongjF+PLZGVGfp8W1823Sao7z3PU
mM9qI5p311Sn5jIgdYNykll16FdxYup0XHJdvuXwS2IUvrkIH42oKNqDPQl8KEZkZNYtSrG9kdOe
SutujOGQfCftHynNBHhEP8Q1gVP+MoRNtC/1aHoco5CjH9nlCIdhViT1r7K0sz844FH9XpKNSwrZ
CFQyb+EwsvkD0OjlFlI9DLOU+v7cRd1Jd1qDtHbLgZshmFXHu4wAY1qHpkuS/zLMRIenpnQvNK2j
R5D2oX1Q+iafjgm1pfrMXtGcvuooFrE/46O8i6kbGYIXUQaDTKJ7OGUmN7WPxoliaHCV/oerFiab
4DbWrmFjmkOgiJz23WxH7S9WXE3zbuirKt2IeGazT0KCoj4tbtQBQTUabEidharRRzTovvPQG7Ug
RPO3dq6tmrLSZjK/71K3nLbS1RLHS0dhflWNs1xt8MCETdtxRuwqdDyy++3pG1ixmp2BzOkG5KH8
PsqRaAPTHOvWC9UauzHrk1P5U5t2/lLm1HUol9Vb25uDrwDJiA4muqg2kGiskJzWk2MfDTPrrVtu
UfRvGk2ukqM8BMHepc14751xNt5DXsV8y9qaot1My/mWmXl9dZkDUzSjpVp2UZ7b3zpXwztkDZ3J
1gbwewpiUDeqAE+CilokNObOU6YZHWpLIRzdOCBWsUffiT86I9Ip9NoOkWi1HLp6tHR0e5bGu3bl
e2KlruB3u16/jFOlv9hNCetMtbXS9BdbLuxzTL0SmynKb2ArTwUhe/BYR9dNDijuUZfrGBbiXV6M
Su93mTk8Na6gANTi2FEDOGsxvXYLdX6gjDPRIUnF7gBFiGs3NyLWdfshY6JLlnQzK8JHET0rh3EK
S+BPc/69cyxDf9ViOw5PmSabz2GshRP0OhjKB0PnVJpWN3goy3QC/XPFuTTaPD1JgHAR2d5qZ6Fy
w2nhC3QSy7ESXRUIHhWE8s3Z7JyqvFroipStEz4AwsvlQRdTWfrmolTvtFM7xEdEwQ7bRWvMM44P
pr4D7lLK9FqBsTTLRSpbLdcW9QKKYwWo2mmyYnOdztaDSokd6yuEfbr4/Tiob9wOA12uniplU81t
s1yYvqavg7la/atmqpdb2ixafnXVJtL83sxB7Cm448DQa9bAKle5ffrYzN0EKstNk08ByMg910BJ
i0NRj458NabG/eaqXMNcpHZBdr8yVNeW6M3ZN8hKzXvmgRiRDsNkaHCvWLGjrQN2lEK+mmJGvdyQ
10ilogAMp5irz0a6wVRSm+/sUhYLIa7Q/rjn6ohTWWnl5KWowlkyCmv4bHhKyK0eO829jxJWZsuN
DRL68SjMm7kgjGGD1m9M1wdS324rEbcDxlrUdPLs6pbzmkeGFW/1hv3bxszK3D44ppFDUoi7hTW/
bklrj+YFG24/dLJ8oJEHKwLRZgXgZ0gnKMzRYjaofYfM2PXwPFhCYXMRbrfES7i3sXWxa4sdMtX6
qKBfMM1D1ZGw7OTQXTcyrXp3k2Vqk3Kyp+k1dmIBBUBLPys3TOUeni2ky0WEBjk4tV1/U3G/NjtY
qEm/6RYHyYGbNDLZoyJDPF3hCFJONvqdcT8OnKl7bA4TPoYJBfh0G3T+cneISGNDakpweolmaK5X
Y4pXTwub1SC2yhaOmBa1luKrLUzyYjMvkjB9rwtdk7V9xKNQpGybElYxH49T2jeogcN+sDbgCU0R
gQTpYsvn3rRqB7yT3bvVEX00uIWda0qn25pm08QV0Ud6YnJ5QT2sRuc8ohlnikwt1/aPbq1NC3CJ
WK+FZ7dLpLW7tqd0r58As+sFqIweAUm5pzaja/ZSjjKplkcRguWLrxXoEeI4ejZ7lmLvi2VQgZ/p
v1kVQhIIYdlqcekW20lfHQ112enqxehRroIBacJua5WRGW9FoQPwkCgkh8Pg1kr7PBZub8IjJth2
19iTWwQgZB1752DyqfZ9FbUhdpLW7MfHqY8VgGWDJUfn4CodT7NptWyQt6e8OJIAb9juq6cjHvvk
22iOCIOTn64Ph1ZBteMrrdQpZLuwROTYgBH+qTfv0DuBnY3D9thNYvlW9znXftGLWJCIs7pOup8O
lEoZYHDYRhJOgVKtLpXEzJ0yaFy176/9TydLr6YlyAttdbjAvUkeuYMiNu6oTwvxtIRjz79LIoPu
Ki+wOmWsGahW0Q1dj9i2Dpnb/rTW5MmEgWXOpCELjPNI+Z8tJeuHp+ynMScUBa2jikO7bX9adzBm
Ucp10bB05ib6afCBY1gogfhp/GmRnINKzbWwxq+zGoQQ6WK+ynScGBcJ9zw6ZGaTX+vaIEJWMxfg
2oaoSqgz+M0cigK2qOR+6nO8hYWGRanIezEE9gzjE0ZlQ+OoG2f1+2QOwyWCu7LFgBX9SPKsagKu
QRxQTlTTMG9KO310x1EJA1dmrrm3wN+I3di0VJMsYQ52CXpgv9mrVqtVN9S4fI16LufzRHzA+GIO
lYR41Am9P/RdqVk7aoESpNRq5OpmY6x9+dPghZh3MbaDozlLBVV1dYExuXdSWLMyFHfg3GTpocjO
oWXZLVLhV04x3jK7M+dPo5/xkclRzsZe6QvZH8wmVlJ0+1qBU6CgLX+ItbCi/7JAKSm619qKDQbT
v/na1J8mtxKbV2IH4cJm6iFCPu4+o8N3i/XZY+dghdH5tXThbKg9cLQWXByiDsbM7d3Uk9OQfp/G
3ilBUa8uvE6NGItEPVLybZ/EFGLFbHZH9iElFq+fhj7tp7mv+2n0U0aU6ftGSZJ0b0arGTARSmYe
cUTQg6swv9nfUwHIb4t/DiOho1TJk5iiSWxZT9OPKCxiEsJyI0RPpzXgb1l7HJBjOoS462gKh+gT
t3HiQ62N1nhoBaXIJhRtXx1QMuaNv5AA0tKvVN15W4W9xYQ5a9kZrH81UfH8mG1PwFbhDv9i9/wH
OSxbJceFK2SgQaYnbv0PVQuSytkSiqME7FOhbEVKk1GqjUXbHlNo75iYiljQMR9TqvhiIVN7U/aV
fsXu045bVRFG9WGFrWpsySPS+/MUUVsdw3hqToZVhh/lLHoahJiL/56y+2/1uv7S4vx/ejRKIUYb
i9H/X3fFHjB2D9Xv56H/75d+64rpGs5mWk8UFDTHUEzwcr91xXT1bzTEDPbt2HHRi6w6n390xWil
WQ5tSYd+mUAvQ5Pt710x8dvr8TMeKwKdpfh3umJrT+qfujY2Cj/b0o1VnsZLCjRO/9y1YbVyRCFE
4RmF88OgU3cqWnnpZ7V+6fXHIV2a7wsuXDoZ5xUjcDTAhjxGTkbNncdrA9vay9zZTR1QN1UZ7K3a
SDzRNQTQyah3CWbyQLbLVyGs/NUWp1TNii0kkENj4yeU2YaoW6pP67Mo9DNV0LLReTbuIvLjNztL
TJ4WgXVtViSdpr4hlc9P6ehGB3uZ3zlA/a5jVOoxv+k3OvRPrELxvpRmsxEUvJef/8cEpdhoWoYd
VZl3E6JyLBZL8cJYslOG0+zeuN8tr1OUaMOc4lFdVG3rNim1YaxZvG2MfcIZfSvdL/kyPyhaeBfs
O65IgfA09RVOvs7dptWHPmQvFam6YNcI10RixC9RXDY2CqAE6GWVD3EAUzEoujR9yBzzQQcAeNW1
4bB0rdjVqg1zKqHiRDnra4BnDtFI66VbQvucj/4C46AbxuQAVQ4a5RgtSM9XrPcifkw1jQsG6YEz
qPT8nJ6OmpERlddaPocPGVCmw4K1QfFyTJNXylgLK0mYemneHHB1q35ija1v4VaBH/Og9PkOK9ir
7K1zBkwsos2xx9ureW3j4s5zTrMCqRDe+GYifcIwy24/a26yySNz8mnqMn/hweQ51AYokCqESCVR
fqrKjGtuKbNhL/e+U2UebSe2yoXRBmGBLS9sUPYNwItUUSXeEvYb3PN3Q951G+R1nQ3FVtO6T9FU
ngWL0TJSY1PY+eNc0evoxXtJ2eilnW1tpkagCXkK+/EYSkYcii1exFiqfiUanNxxtQ2hDG612By3
hWN/GFE9BkZtquAEGqRFcC3t8bFLnqCLe3oU7t2KYmNatjXNFdXIt3kx0cRoglJJtuagnMjFO8wY
2hOc6U3WfJbRdM+S4pgm5UFW1Y3nfdXX17Zpr64JqDh0tuzuNnJWgyp09pWdH5sKBUDrBEtfHjXF
QKwqrnGtUQw9q7DoikeAHcchKbDmV4B4F1opABIWGdhdtRvyU6wyv9KVTSnxdH61c4MltQt0Gmq9
9R6rzUMlVlK5s58bwzfsZa9GOPbiHnSltsExTvBe/DTE5dnBQq4uaWBVWgCBHRsR29VKbvNU/+6U
4y5M0hPuhGOSciOP8y6smF2yNXBGN4hCYvEX/YEnsp8O4XGgn5bF9SFPwLuH04sKGdKsXAov/WEq
h51q0iWR035pnUNlpEE+JRiW0lPHd7J0+IAq79fUQK0+p2L0q8nclZwGhCgYIRxagih+MpQFxD0n
yX7sh/36R+zId32v3gYIbJifNpqs9zpHq+0Nz2pf59DcsU3Y8ab7miD9hMFYo40nJ5ke1z8vdPOq
KcnjLNxDHSo7R//odeol5rN6j30mE5v1nwUd6byujsAfA93i1ePkm4Yzuu7CIJmKTcWfCXur27U3
APvUSYDFurxtysXjbgpiNnH0r2wXLUO+U64YWFaoCWCrgzKGAWrQg6GX3nqmqynajXG1362HI0UU
0Of23jVWhpJ5s451DhcxKc+ZysmY40sXfsN3f0xtdB28GQkFuWp5AlR5L9NDmn2aZEbOrvaAKfB9
/ZSWM9yXXgaxEDvo9XuxGD4NbRJIDkrj/jBVlrQ4CXDCnw3zQH21cRv3GE/2wfgaRLdNl+xol8Vb
5tr3NJbbhFAGkPD0EsYdQgBq+OE1GS22AAszzQl46a4v0pOj8Ym64sBc2mfbwRh63ojCOinTAGyw
DUTabpFSb5IEemXH7tTk9p6A8nCY9Lry5HKG9+4vRcLS5x6ifPEWNfYyYZ2a5UBfzO+M5NFKuo/1
Ul6POfkcpDLcbPE0zbTfRlS85Y5qvlElunDU2G5gOG1ACMAVRPG1FPa+lc6F/s45HsL9Iq5ChMdF
iR+j4+zGD3PFVcRwfRmK25xkj6ZNYWbEAbvEfRSDD56/qpL1bzG8XgmsOboAgg/UJj8I5C5ROWPh
zLdDR7e4bL3OYvljGt8URFM4eyMdd8hx/W6a6UcpZ/7nVcIfjkvPUy10zw2LBfeyTIZdUeu+5SxB
mCh+HS1v82Rs14V4/e8elY7J01ppDZ8L4VBF+bbifowWsSvJ2OOBCo7+5C7AD03iGtLs54+1DJBU
jX69UiE0KgFxCzcQXfdo4sCUGzyie720TjK3ThNxfC7tISZwaA08fQBtms9HRXWDrJl+cZzM02Ry
MUf9GmvRq5EWZzdjRGzH7ROijAmxQzwqO5mlBFHah3gO/bV3EOv9S165xxA+pCtp0nC8TCvxh4qu
YyQ9zW6CwWCdzpyjWPJ6E5pfmoIzY7Jg5aoWBTDrJgc7r9+aFgftrPhuVNzCSp6knJ7Vaj5btEIc
9WFwdg2f2sm+lAaVRld/KPZ0Wy5Or78RvXDMnNTPwqcyEx+KFj9WcXbrCgy7ogzGkbojT57ksqrG
pNix1h0FIHvXV7LlvDhsKydGVZXzRDtlC8MZ0wiXDIMC4lU9d35qJ1Di4sy/2S6nU0UAjj5baJw6
0J2kLwDosSZn40JNm9TvOcEnTSU8g+VWZDt19qWYUb1QA/VokRYwpeZuwjpaDZySHPf6QI75nARD
WB4A4BzHVKdbNx5GC6VZynFMWagdxSvwXUYVEG1S87N44ckD6v4q2Tcq3NR1amCiHuQWkjdqDXjr
7eLpSC3cQ8tUC/z82W5YiPLwOJO30vbOQWrGLtmbLg2CaNytK3OkzF4puk3PV6pgD+Q6lmV80RwB
vXM2ZVF6vU2sBkqKcXg0yLlp12wZigYLCsbEwCltgAG3pQ/ScUfYDN4UYNX8eWylRDdEhwIHtzKf
DSNwpmmzXgWa/NGX9UYWDu3SECSV9ByIWN/rXnjrWbBNbb01PRM63Wy5P9YPkzv1QxqBSv6Y+6sq
7mNc7ptpPkslCdKwfyrZmW0zN3tvv+K8uGVG+jg3C7RhF5Uts1+7tqF1d3ciDMFvK4+ijImG+cW0
lNWW7cUa1BNmH/RQvcnuN9GP9fouyuxWDPV16eO30LwpBRtsofhDOj/affIEaPQpdcyvuA3oO17C
ej4ag/tQL+kmSYuj5kanwQrMxT4QBh7U2bRrtNCb02TTJupR5s2xqOx95DZXKCxU4oWnmD+KFMSs
vtEMnvEohSw1eglxpJSIyGldITorvUpLT+X8SuuZhTzbJknka/p8kBQl/UK6dDTczYhnsEVDXJuJ
ksCrlOzSa+pgKX7TEhr2KcHU43cFeVFKEdirD/TYgSH1Pskrp7jqTgT+7JuTTpzZhacsLdmj1I0r
Y4dg5iPPLbyY5QxN+tRm2bYs81tadifuRvrj07ER03bTol5ZF4ilLOlVTgelE+Axu8AFvtT2y97h
BqLHorv1XqGJHsMfAY1LcuXijEeVnsUwA3Bt8nf8+Hu7ZPmcIUtr0RMgdpO2S2M4gZE5p0yXniKG
Z81CU8JxnhlXl/m1G4dradg/rHZ6JZnoC2HUs6VTl7GDn1Lt+1S+N111EzZXIiSGs2K2XqSLq64k
qxYreq3pviR97dH+/UW6xR45g1+MdOKX7IAKwXOHeadW8SksywfS/g7q4j4rCQeBCl9hLTWUCDOo
EqCDIZyEJ6Nh7vphOisuVapJKW1vOmRV3VTuYuRFw5zR5URQH0av9irFG2V00wvmm7X8hRnbl5X6
ht6Q6ml9wJV+caoXeil3oM7CUrakykQoa/oXaTn7Mt6hQX3I+XFr0nWX83BZH4SFlC/0xXWO37g8
kPTy0nb8xmR9NNL6gPD4lonsfY6i53qU99CJLqZ1bHP90WZuZFTFbTA/EzGckiZ6ihf1ezQ+x5Z+
tNyRWyF8NY3oVS/KL+EKv9M0P3EzMgj6/r7+gGbUC7uPuswoP4+RnJ7CfH4p3Ws6Oic9yW9qWrwb
8XxvivrcQbYf2TDI4pwOzoWj9ZKOxU0T/UUs8VPpTPfZnq6l/utcKS9zQFTJY/NmGNnn2GRffc3N
lpre1BbnQeWWyaLn9cm1fs71W7jq4pmKeVw/1ljNpF39GNhZKN3wTC7IIxXvk5mtyIQiWH+NeIGX
9deyOXzpmB+bijzPKedyVAPy+D5yN7tFXEThYH3EANSNsXuiYn6v8/bupOFDOS44lFE6op0Lm/7S
yu7FhgWexOWtZ96X1wmXufJojd19yPJbZWhf6tzd3fCmx9NDqa0iMYb2/fOULG+601ymOr8tufMh
s1NvpgitxrciJGOEMqINOyrpXzp2gNlQfc5UnHFnM9d8z63eVwotKCfnbpvDEWjrl0v8C9ZTUMaP
TWt+sHW+l1J5KSJfR4uzXhQMUl5Sx/lYT6NS9M/LND22OiDu8cZU/mbq9qpge1w/Ai7yl0EnJJ6J
gAj3yMDuWBcv3M0vuoNGIZwek6lEX42Gkp+5ecZTVQJvH56corjZbfRkzFxYtX6N8vGpadNbJ3+p
des8dkQqmeM9tqyPQmk/ybsAeT5Hr6GVv6/Nesg2QJimN0WML4ggYXxGTzbql7A5x6GkvatQCDr3
3JAXvdfeFDs+R8pZ0dHo6TqUceWlL5R72oRn7Ayv65fK44YomM+4jk6j81TM6a0tolcyGI4MfO4k
ddea9kDYy/3n67fuBdO5resvkhO5nuTFZgLrILbkyp4WeRntX5TUOK9vFS7mpY6025JEb/WkvIiy
v2juWzxw34/dxSadLVOjp1aSrddFT8Vonts+orv/22XTOOG9s+RFTMojMcZPCt9gkjuw4ZeohDHK
91XBD5dIu9lWfax/NYqXG/j6F1UhR6+bjp2Mn+oivqmoTnM5nuZsZ82s9Na0+NJpj1OCKEKDzVq+
uPLG1sFxujN92/WLaS3L5G0tTY35qv6S1e0LD4kx30V1fhxjmhnhNeve0YjH3GXhuKXTc19PwBRH
L3njoQF+0ix1kxWrv4btncZnHOxLrymPdu7edUQ6zA02uWFdbNYtpDVvGXckKUGnOKfULqPtEqk3
w+rPS+qHmfpWcINiSX9F3LFtxWVSMi/rwkfI2S8jlQGD+Du+tBPX5gHjqbdefOsVxbj10prdazrG
T+sd1Yvw5p61svoIjYxq8FjPm9EK767KDZPnN30Y39ZPP8/pLlRbWjradf15vDh38uPeJlFBlbjl
NeepjnxVIkftxrfSWd5cMo/sKL9ksftiaOpt7rq7I5Z9p9o+Kuu7MNpnkrlurTK/OUbnu5PpNwlH
QcuUz1mdp41strYYfdEQLspduujz26wOT2nIRKpQHxTRPXW/trn7uNTxe+dHWnjrxLit425rVNmX
m8jPsVOD9elgTF+aFp5LXkKn9aJlB9SX8GfYr0bEEE+h8rA4aEGb7mX9TLFtf4iMrSidGcduXiw9
vK/fcb2y+4Rukzsf13vVRCbcZfqxlDbfc3yRM4/MNPaqCpiqY11K3T050mvy5kFyaadc4saU3eRU
3JoOlkxrbDuaUlqyXgPa23p0Y6Dsplu81xUaarf9FONI0yj7+d80bRaGY+h22uZtjaPS8mUfZ+8L
jR0eeoQ4WuFZnQJd+S7TxscsEyQlG2w7ujhZdUsQL2/cuf6lpfzJNf3BRp6wQSlFG9/e15NNJstV
i1s/bENvLVCnDpn3INCrDH5po0pb74AsDgRqabK8dtUcn1T9tcq4rKkH14tmieKA6bifNYaXme6z
cKir9fnBDN9auhBdf7E75bPoeSxEarD+s3cm3B7ZNisUvxwMdEEs3/a8z0Xhl+VxRFCcIWR2DAaY
VeV3enVIzHGvLDkqtegJyxfSlFttMRpPH5zh1x4IUF0yvSUUp1PMUyfbh0QQIokeTu3Ko9Lx3CKl
3i8S99hofOw+pC6UpOl0F2vVoEfWelboiUQXmSH2KcXOqBHv5eUeKcduKKsHN6XsdegYDYde1a8l
3bP15bj9cKuILeOai9YTV8kNXydKMMXqbURLmNTvRkkHwtoOU7t1wjogT29v1R+xeJ5UtvWxtx7n
pnlEkvVQtEmgtZFvjLSzuOpM2o3r0epUTgsyDxRt+8JuT6Hm7nhKZUT4jcUhHMdDlYWew/A8l92p
6Rjj2e7z+pusUxH5YLx/LTmk4GHSRm6smrEhcpeU7dSM/lyiIhz1ZltHa4qc8Ctj3JdzQ+F5WY/J
aLmBOlZ7CweBZYa+tMtjBmEmH8ZdloXHCUGdnp3UnMVUOU6m8mtYNreoyn8AZJj8TEOELlzHwz/z
pgyTdqqK5DO3rekc26c0G45pF9KU6lUJobv50lOopanoH5igbhi3d5uKTjw4V7/X6zOSPJWQSaKi
yuyhqGuVdKsoJ0rKRjrQaOzvMjIrRfVshu4PDbCPb0hpben4eTmJWGadNvs0de99Hd1liF4gk6Tc
mQbzQRmYa4RjWFVbsN3jtjGzyGsM8zmU4xXp5a99Qh5f6XcO8ZxZQXhaLdjmzpWzZdCleks9fq/0
nn9R9a9kSDd6lXzOrnWPZLqvNF+J3TO6nEOudR6BZozPDe2CzuLSjWnp1bnSb9AT7rOFvTSq/YxX
jT0SYb/nEgkxW4RoOog8lw/mLU7xLBAkb20kX1esgihSYt7spX9vhuwtUU3pm92HYzXFmWQ2igvz
Tiaritq0UHZtaiOvU7J94aCYSAzVR163FSUZqqPLh8h61JI1AdJGwRotYF5NjrJrSGTy5s56qLQc
aIRCI0FXnG2scTQ6DPIPKTIuLDZeQxLoZgz5S1mVvZtLeU/kOKPEJ5csNOhoxNMvoqzJnY+VfKM3
WTCHrdgMEcoD3EfFbkzbhn1g4xktHfgCqh4/XDSvcIZD05PlVljTr+MY7VtXr7cFDYUlxgCXCs4e
maN+a3XfRiwpmTMy4JfsL9mGbrQXCxOxVxAjxoN3IhbEWjZMSZ/dekQRpLsDXVp3i0zPYeidwI2f
7zoaH/RLzUWT8/fOJtdVNHUgkaZCs6NHWIj8O1clpO4ZqRfPL/LgOs/Kl19bbX5RmNNvmo9Syxqs
OxLahqMc+6HvtkVBihlCVU+O6tkkoD0xSSB3wsb6bdD7b01L/38yo/9poBr8qNZcZvl/wWZqYvj8
6znqa/KjK78Vvx+kkrzzD2sBttG/EfSomaQhYBUgEu4fQ1RN1f9GPpKF5wB1/2+T0r8PUXXjb/g9
1xmpIOiGOAUmr38fojoYTvlTPPo2+Qe4UvV/Z4i6+uP+W+8PSJi5ri1c4w/ePN5zrpa8mo4taYf1
qhNHefG7g/AnUv5/Hs7+90uvUvvfSemnxNLavM7Ho2Y1Z4geW2L0flGa6PM/e/k/WLXrdFLCCqfX
sUvtZZM02lPjZNeE6ZX3n73BH/KTUDi48OVTOiozzWatJ6K0Kq55Fhr/IitjnU7/ybHX/+DPR4vF
WqLH49G0+xN6yowVT+6HqLnzXPoX7/EXJ+GP4FKHRYrUbb5Eb0baDlOW4hutQQ92KJV/cZz+4hLS
/+CEnErW6UaXwxFzmb1JM/xNTQKw+D86C/p68H53FTG8xeFmAm1OKlH7DmU4Ed+2uiOD2v0XnpO/
+gJ/8HyQu51Y4WL1x1klSMdB/6q4wf/+6ddj8GeneH3L3336ETPBFCLyP+Z6per7ASGBDHpNtY2b
XSDT2aSF1U9eEevl3+1brJ1/HhP/F9/mZ9zGf3H2bc1x6kzXv4gqDkKg2zmasePEduIcbqhkZwcQ
JwkQp1//LVL1PTXWtqDeuZ0LoWl1t6TW6rWuPhmClZuXSz+cBzrsM9gM5BlMtFtabQZ/+ktscDW6
O3XA6qNUcpG++6GyvI+960GDRU0ba6GRZfwva+jd7bSIHWx7BB2icmKHIK3IoVf5xXL8YzM1Z9F0
n7xG/GwLhUOu9WUe7CisUQfl+UbEGOznahlxDGc+VtOoLkC9Hb2JfJLM/bPuDW+bm/7333QGRdct
BQpznkJ9O01+W1BJ2Ie8YeeKlm16cYcwQYNE23yyFMvmDem+JU7+64GA6Lz1QDS2oIYRTM2lFL8r
tzrNYFOd5y9Atm2smOkDmr063rogOB+bC47aRytO0L4CRwcRZVJV0brd3l+S8G8v9pXT1ULUg5fh
PwRshkx1Bsbw+ab0EjJtFwH8E8VJ3+kudeJfxCA/lZShEcnbIA56f+bgfnhrfYZQCdAqri5VZ31o
bRcK6MG3daMYIvEv8dqVURzlqArIeHUBMGdCu+xgyyc37fwjXx6A1r9hmP5fVoGrb4AKYeynVqpL
A1DPE3emGLwRZEvm/H3PYX/hhFejJ1BkAdCjVpegpS+xkA8Sab5mYoGeBxunBEPI6W36QswJnRP8
gwDvi/UhFKMDgZkufu3DGL0yaFlCw9YEWn3PyX/eZrTl7179LZReGBU2UqTTA+YC2v6hqQ44KPIN
ajbTX9LOVSJXoZ+5FRJUwD4M2ETuKPdOlh+CD3340/joTFJiS0/Y9DHNgTPAsHFptLsLsVtxFO7Q
HojtPQB2/xAPoKuQKgLrUbWxXS4nn/8mKxyS35putGcvaEHGfHEnIXdNoi6j7fwzpeyeheLnYDnR
1LovRIDC+qa10gVos7CbaTJ43SUPQlGewZVYfhqzYL5FdgjHa11ZdgB1F5pmYb6MokeoHijY4TmI
CNZnb0gBC4nNtacVFlC9yi47JCwm7/3OoYdcTNZ3NXTh6bZPaM7csZ5nUw5nnkXwVIvuNyD/KC05
/sv6+IYMo/fbuoWcwGgQtJcE8gf9uarIkJ5iNJL+vmX8/5CgzkGXAwOYNRcn9/cgXAIo4P9Gb/L/
d3Ngn99aH5QY8eyg1wQgsPxjWZevU5+f0Su8kbnet0yoEy+KZhqtOgFYdUwJuvegGXJWqcqP63Yx
5F5dc3egApzRBBtTIKqv6Ez6WuXAH4Q5ZHYAIV//xvv/AKRJbw3UjDkEZgSOcqIcPkOh4MIneqvr
a0lwUCjnCBF2F9anD6maDxKIoqlMNhKRKbK0tAfW2QrjI/+QCSbB8fz7oPhjQ0GWsW4b0we0TJcG
bLnZIPEw8BV8GBwHpTC78u4Tt/u/EbP9zz916V3lxMXY8aS9sAa1sASFw3zjWPD+5EEV+HZhfZdD
vaFzm4tsH4r8OW+HQ5xthdX7ngmO07eDV07guSkE1C++bM/FNKHJUBzmJv2cWOXGedI0fy2pjajR
WFzMzaUuA74rbPK9gxaAiL2v64tr+gvLd69OADYoS6ey6RC6yvqY8fqBQ7OGU/dVNcWX9U+8H1t4
hHv7CeG6NJUj8pqHlvMavE6Ku3frQxtmr9PJ9yF6nAHfaS5z6n1MuYPKLirgbclAExzMf9Y/Ypq/
ZiKfBkXnUbgQeIN/pFP9xEFKsz60YXV1EdJ6iGuahwluC2g9Q4vjXtHnzNo4fJkG13Ka8EJ0/y12
t+bHLAEHGPhvUPs4rk/dZBUtq4VtkFSJgONg6r9lBYqwcPL/uW1sLaVNA/qxlVejFafDKSQc6a9W
pIf1sU1W0bJZSKDxLQveosvJPXeBc5zG6n5G/+n68ItT//dYiGemt85OW4EeF1LALIH3HCf+wxCA
LUuML2kznqkjNrixDf9CJ3cVoeWMIsBdcESzHt7ZBxsKV+BHYvxEeNhsCEYa1jjQItdyRdYWjd9c
YuX86e3p61B8XzeTIXB1BVKWQFhvbLEKLcgPdtDMS3aK8ues6j9mTb4RAKbpL8a7ym1JW9vdiPaL
i1Wl9+Dvf5n69rYTj644OkBUkDOgVC40df40Y1Mg6QBFtm6c9y8y/yGhq/k4l3igl5fM+lSCNaMb
Drz/MhavcvyRQ4Fp/Ssm62gBXDLfSWawvF3GBE3PrM8h9iXc19sG1yIYRwbVUoXENhX10YXqHd7X
bhtZi9+WzVbOGoxMweKFltRd4T+tj/y3MPhO7FItdoWsJgXJInlBu8V+9LMj7kSfkhnMYnUa7gR6
UuLglBX70nsRyjvJYQa9DGCxUMlYn4Ehqql2WLF7z07oOEBrMiDj0W36RP0Q0HaqX2PlB1/WP2II
PaoFNWugYgEVGuyZjdgpz0HgOTs7sXbAHG2skel/LJ++CryytcNRMAZwFeiA0MK573HsAvHHhuea
hl9+vxo+b5HyOkDkgB+FOtDFH770yb+3GWcJlquhQfTQ2vWMmZO2fIAa4h1eLM8gUjiExW0lfPBc
vP0EURyKS3WAbnJJwHEzoS9bNs1xff6GoKZaUONKOtTt0jZoo2skSlTm7nuZ9ef10U2G16IapV4G
ZpbF8DaY+OJ/ufMD8oIbTmOauhbYltuPaLaB6UEoeyRFfYKmxUZcGYb2tcDOeQAMVoDA7iofcntA
cOXTRtXUYBJdtgEN+HQYBZUXFDkhcv3db6EwXn5at7dp3lqoot9QBamEvSFgdOjRr1e57sYeY8gC
vhaibgBmIjuDSbL+i5QAhjeAA7GdHaiND5gMs/x+HUkKGUt4vrzEQK8x6ewH+WEKtkR7TJZZfr8a
XaJ7PO8mOAvay/dNkj9AYzS6zehafGZ8AGsahahuLCvvOSgBY0Qf5bgxusksWoA6+TQE4J9FaiTO
48RD4I/szy0bNtxx8Yx3trDlSf/aLsHYphCBRJnNGyF3uFfgHP01jY4HfYgxYL/tuamAm5QCcJN1
axn+z4IUuP5g1WcF+ntneVn6blP6g1d/ivLGVdbfB1uRFDwP4ENtVX5DYjtCbvl1fd4mB9KyTTPH
aa6qEimBOoeQtL+kC0Gg9bGXtPLOIhA93cRykvU04NiceK9VB6YYVA4Bi+0/g/zrhwOUpjfn1j7N
bqtehUQ7N0jAamkTZhKq1eKS9NkFvGAb/8WQJxb6yev1nfjyAEwwtAP0IuBKd2jWvicgiGYZ3Xj2
M7gQ0VwIoD/mqNxBKnI/dAG5o5Boi4HSWl8M0+jL71eZAmVCBWVJ3GHAXcbGHQX1E3j7OvAGc9ci
tyU7oqWjoYYU6di1Eo3CFiQwWf8E4pMXH9wmG8tgcFeiJ6WG2L6FltsLtKQIhJXz9hCUnn+4zUbu
Wxs16OgD5ZFAEDsQXp/Ay4e9GDIvpdpYBJMXaWmJKHQUBCmiTbL+4so6CmrnkXOIo1uy2PgTJhNp
EY0yU+72M44+cixBfDzEiczOFTCJ7sYaGDxJF/JS5QQK6hKLjIvlgp/dyQL4zPZlfQ0M09eF16AK
H9CZI9Bmlh9o5nzsZL+x5xis72kxHCvBk4lx7Gijd46TS1A/Qn985zrxcX3uJsssH76KMTwWQ4y2
g3e2FjRB2/A4tB46COsbh18+ezX8aDlgwbbL5jL4bQEoBckXKv0mO8qpzf5d/wsm8y+/X32DZyn3
42ISl2kq0BlVTf19O4f+jaNr4Ru6MStTLuVF5PQfcLY+WdTdytCmmWvBO80dOvYdtBlmlP0SWfjQ
N8W04fKmsbW4zdLCqgcfTjmM9F+0W+yFq8SNY2vxaqNtqCYUqypkScsjmIDi7AjmFDB2ri+pwe11
/A8kJQool4D5u/bGCLrpCxm1f+ka+TJP6jbX1HFxsgsHtDwgc0IQ9k6F4utUoN21tb6u/wWD/XVI
XGZ5xeTUiFy8WzzOvn+p6ZZqmsE6OhSu9qAkjq5wFDvK8t4HgTiQ24cmCYHP3brRGQ6jOh4uBfWp
FQswKkG2KZd/Bcbl3eBU0Lua3Sqz0RqUhJBwH7k1bpT8lpTwztFLB7H0M9i4AALBJRJNqhw3s11A
6zPIiW/L0jqSJW5FLPOqk5epTdE80/wMmptPu9qx0eZFmlaixoqE9A7CjZ+D1Ns4Yhn8SIevUAAf
ZYdXmAt6e45dTSK39Z5vclEdtdJZEH7PoZp5QTMyeoPw1sCGrcu1Ydq6EohKhFeA8xapbZB/BgYy
FN54w3594iZXWT56lfEtyOh1fbu8DAbg0wf57L6AYTyPh4f1D5giTE/6zBqY28BXSjm9AiZ0Lxq2
C+nwq+672wr0OkqPgykVneuoFMcQy+XgKYNIbEpDeVv9QQc4oiFpBCQsQAZ1k09ZNYCAIt94wPgr
mfZOpP4Vdrsyf0FAPt5niFTwGR8sNLarNoVrFge0xH2xsvFlcMSlF84LtNJRl/C2UFZ/c+d7H9b2
NBwkCLR92LJfovtcEPRgpSHQk/EAcoOKHyiK7+BhLtUe5A+PAMmfGI/RMzSzvdeO97PPl0aqH03R
HrxufkQjOZ7AQNMzV78dMFzY3vw9RPe8Wwz7GhQMlWjP0zTfQ7HytO5Xy63uvT+gbZxknPxgqFAV
4mAlTZwAf+TBGb67Ado6wFuA5vWbvvMfwJF0ncZZTqQsKNDk6R0WVZeiCj/kDVpMc05BImXRjWAx
/CkdfUScmJLew0aKSncIiHx4yoR1mHtse10XtcT+CsbDjfOwIa3oWCRpJZ3yGlteQDpy36TyI6ir
v6/bzJBUdJlHNXdOlQQYerLtQ1WCvx6NoFDAuS3Z6hAkSNL3FGV6cQlz9coK58ntt/K4IVvpKBuQ
OKOlPUathaEFosmazyUnXywFwiy2Vfk2fUJLiGMLAnxPLQey2IbaVsoiPtgHxdxPHdhs1hfAtLbu
26zeuiBAZQ1SFoiUwT5KIT4jz7cNrSWOOmtDdPSj1Aup16Od14+9LzeOFSa30UIavePgp3Ny3D56
P915LPs4gOMcXCsbofy+VSAL+tYqaNjzMzZj6gT3b88BDVyy9eD9/tShcf92aKvrUhGGCFyQrH1q
WmuPbrLHesw3CpqmmWt311BMHphbsE14yv4CRs6HmeYbm+f77hiw5ferHahm4O0Dg5S4FHH4A/IZ
d2nqP6K18XNdk9d1lzEZZ/n96hPd6A48X64gfRufvQxdfUSkd+McbPiN6S8sVrsa3/drWfK8QVkI
29HJR0PvD/RqQrOhKu0ncEZuiY6YVkGLXCf20ZHVYMtJ2yoaevVIibjpxA6y7Ld/ofTk3KGPSFxq
6T2ECRjAXf+LF5OP6ytgmrkWtL0/9h6bsYlRXySHxvVjcFgF/ml99PdvONDZfTt5IiBF2KcuMppQ
n/taHvsuPfaZPI+WgsITmTZ2LIMf6fhNnJMcL+O+uFBVQXkw+ZgL71yU9gaawTS8FsOpGqBlgRZR
YGLy32XZPiTQi2990Fqum8ngpjoCLFAuD5MBbhpki6DJ+Dz0wytuUEdadsf1TxjWWUeCBVbRg40a
62yN6RGaDOCXdDYWeUmS/z1vgSP27SJz9NZNVoO6H6i0Fai4xgfuu68W6KUa4LCd2rlLRIYu+Nsg
eYEOChviboDewoRLP2rIFcjZ69K6a0P3KGW7hel8/7gFwfS3/wkK7D4UAZFWue/fFdS649CeC2IF
pbT5GwOVPE7c2WF9aUzepUU4zVwx2wqrb1XtWdDsmdnFZ0nTjW3ZEIOhHuF5XvUsw8EFnN4HO0++
dTgwzrL7kHjWk5P0N8aIFuqJ41LqKzx08YGBGjeB5E8+lf8MAfTu1u1kcGEdOpYVVhqDuVxcwEax
GxL/B+Q+toSkTWNrET7YMS/AJbmAPuqFmNWm0J9gEJvZqvUYPqCjSrxJWZ6kcKikRtqA3mSI1u5g
67Xa4EJ0SSxX+1zBIKGa473sIlNwVtrxkY/xcx/4X26yPNUivPUgi+VSUPRNw/QF1FxnQCZebxt6
sdfVzBvXdSsgJJsLKjug0wclQL+lSm4yuRbDPMSzzUxQdc9RPwXLiCd3+B9bWA9Dztaxf2x0SZwK
IqAUae1ygKGaznsOCb/jc7Ox9RuSkA4CHMq0o9htUBUfsnM7T5FTBvddqqBaMjAIIoJTQ6bOTReD
INDWOC38YI5x2rjYhfeBqPESUG+/vsYmU+lrLDvPKkBdeGnTIoO42nwBY82RNeIDHCs9rn9kmec7
u5CuTBuPpKVdMIpL0BTHwJ/BKd2epmSrqGAaXkvSFeGSdARoQHSDnQJV/sblFVyBfH5Zn77BWQMt
S89B31lhDRupCtLHZfkI7sS79aFNU9cyM95VLL+SDDX4zPkGOY0/bgqScegL3ZaXdVhgQieF/g3s
x5SBCXeuFoIfkdIN5zEYRsf8QVsIClM2by7gYge5Lf/k2tbPdcOYhtbWlFmCARc8wOaudUYXxL+d
FXxdH9pgc6otJ0j3KE4l8EYOFuu2yvbuwh/pbUzcEFBUW9Gik9Di6hKsqDO9tqCdDDP7Hk+AH/E6
tJGXDX9Ah4Q5dp2PnYv9Cq+Lv3MvvRu6FCST9LRuH4PpdVhYgzf0eLJQuWaQEqJZ8pyE/saN+G+F
9J1M4C8HoastxZVcugBULpexPP8V1h0/sn7wds7cAGkCurd9n/egxBfNY8x7MJlPHH2Jcjz5iqiN
Q5ehfBvo+DEH10yGzk55qfrq3AzWT6qcZzwW3nMJElrUP4va/iFJ/WGBTs01+bZuV4Nn+MtyXv13
0De4pOxxU0ncpzT+DGH0fVg+9fZWNcNwmPSX9bwaPyCKObxHLkmq/udced2JxfkzlAZPs8f/CWSw
lVRM/qdt3gwaQIs83FJuU+c+YwcQdO4horKxPqbhtdAPEvT1MPBVXfz4RPG6GovweXDk19tWQYv+
tGoboDWB2LHBeElr+xP38jOUpu+pe1s5MvC1FBCGaSwdZDAUt211AO+7d8ZrhICAAsiupomUG4Fq
MJSO1Up8MJqzCi9jqNSAnRq8unkWCUttPHMY8oCOzMpYWigIG+KxIetAOVyeoDqzse2Zhl5c+MpV
Y7vnQdIiAtXogo+X7wM0iK+vr8koS/RdDY1zfOXOI7yngF4BGOYPFfFBbrdxkzJNfPnq1eil64NI
1VqWlmX1zi6tYV9k0E9cn7tp9OX3q9HRul93AtpCFzS87hvq3gPYtJF5DclHB2Ghhlqg2Q/v2bME
e9mPMujnHy7YjvpXUuAuMtlgeLztX+i4gtESYwEVNRQO3Tm9r1xpgS4QlMXrNjKtr5YdYm+MQSmA
FWAC9KtDELG5ga5GvOGZf/GZ7+xQRM8PjALiGjOUq1zvmIU88oPgoSTxw1S7xz6dnlzoJuXx8GGR
Ne/SGbp52T2Zk8e4xXbFw6f1v2lyBS2HxKTo3BmSZpfABj+jrx7AD7AxtMEVdCwYtj8FOnv8w5K2
R+bN96njXkbHeQ3y5nDT7HVAGMQMVeE3WCQ0mSW42U0vHZ5Gb/MAHRKWpCkk1lJSXwSUG4qKNs+9
x+nXeBo2NqAlC73jArrMEdquoHAzBuJieZW3cyFyyMLkIbars49XdjwEHdetFBq+oyUTFGWyaQJr
Fxgm3Go32E735KT1lIDuE5TaINGkEB9qSVp+axoSb0SnafW1HJPFDcBt/QIWG+QxSPkdztnAuQcf
AtXdVrfWyc46UOcnkD6EakCPPwNBjXRHZeZvLL8hMjwtAdRZk8Vti1eyaqDenxRKkIAMQxbxxuG1
+Hc8dMRBzwL9m30I2SeC1rsa+NWNwPgL5nnPt7S4Rtc/bSBkK0C1CSI4GyoFDWRjICcFYW8H+FUP
agOdBHskjt3MPhAJ1eshu2ROtuhuH/uYntBk9aDq8QnV3jMkOc82ccBrCmHOda80eL+O23K8dHDB
T4sZonRriTTKiwNYhCGPC8GFMr/tVUCHcKGMygfI0uMEEHTySyu8/CChiAbtXAYxu/V/4vzFkrxj
bR3FVYFmm1cZdEGauZ/PhRLF6wxcwKHKJd8ncQYBmWKEj47o53wAwlSA5xOqzJYVxKhYQ7mvaEH1
GcSsPYq0niFcBcLX3MWqddWIC0vJ3CN0Ab3DaHsSSiz9vyVJ83PRV0nUAHawy+isXlH5SI5lMcZQ
BUy78YD36nE3pnF6CMIqAxGmVdzPyl00iroaCh829E1KUMiyKasjqwXEx3LUuHPdRp14A4rqsejZ
ImEPzty/NKcdsyIQ0EFTi9TlDrQqbNfggrVve4iuh1nyTxLO1RGEK905aKx0H1iNewj70t7VKs0O
M/SjIF4rvjWVKu98UjaPLjTGj6kauz26rtP9KGqok2YKHKAMsjGlFxdPVTNM964ftIfWkpChpkyd
cpa+8jYV+8YlHhbUjfctFy8Qj/VOdkuak00WGk5XFQdwe447ZPL6dxgSb++nTXKo66nat5CcPU+8
/2X34fwcu3F/wEMneFcCyBt4kvxOwhCv/A3LQDPvtM9lS7JvomLiPCa1+0H6NsRwC3w5sEfrIrMs
v0drLjvzkHx2p/5PLHkAJjih7hkBq/QoLXGqLXT3CKuHXEUN0WOg4ePPli/HI6HeDPExEkMvw+5A
55ypw6QglzzbaK1cd1NDQtNRaFDzbIo+ESzqsp9tW+1qSNGvj2w4K+kNLjEfBKNxzaKqPQ7ufdNh
EastxkDTtPXdK6W2O7bL4GAfxuM5TpZk47Bqmvfyyatz8OBVvoTUOosc9IR77XxgHnTmNnnODBlO
h4alIiPo8IL8UzO636C8DdUui4NUNzi3if3qW3zYsL/pQ+7b/+ED4p24roTGWzoCcFX8mxf8Z0zr
j5avvikZPN+0zDrUsJKtIKUzg34brXaVFeCJxH6osnrjHvjXLu9lUW052mGuAryw5pc6t9oXOL59
CT3LhSBVVSDoGnZf1oAIOipwv0OMw1tkcKbvjlT9zykNxKFB1G5Y1OB0OmugK0uU1TJ0CkmUjr4R
Ok/QvEYy3zj9G55LdUxiNg49GZBcI2hv79u0vMy1c3DBZZaCJxmaw5B0YXs8mm9staZymA75LVhd
NSzH9xSYzL+qRwgWVS8uBJR38rt18cjO3sCLGCJKx/6CELPrswYfEhZ2cv9j60EXzb/xSKbz1/Wx
k1HUH1hk8zR8Kv3KfUadz/++7t6GE6sOAK5q9BknFKMP6mfTf7PLnx0TUNT4vT68waX+Vgmvkg2k
meaKBghSYjU7oCsoqzac1WB0nWbNsUkGlDrSmKXOBRzHDyGlzm9bUR3h6M/AgxROxaKaQq4E1OY4
PbJhw+QGm+iIRg6hzrBvaxpBI7bYzx0qNA746TbsYhp9SZdXFiddbBVByYMIp9v2ECoQtc3pWNx2
stRhjJnq48RiDY2sbFGLSmMorYB28C4Vdb7xHmfwSB3KOEIkhRaBoFFp8TTyra68qyywpnKZzXsK
AfMb/8piwCtDMWm5kBygfsTjeBf6EHeLrb3sb6zj6sRhrJJcpHPvR01Fj279g8bnUGzxQZgW2X07
9wwq1kPrdDSaWwE92F90+LMer4aosrULGomV7YFzi0Yd0sAhp/knIvwCkmztRmSZVle7ogUWqoeV
RXw4EMR3+3jPubiHVvqL4ht5/33bQMT7rW0mb+bSSXw/Um6LGw9BG8ZQg8niFgNBLvzt6ElFM+LP
g7+IS5xELO59NOA0rf+8Pvz75qE6cRj05kPfzjG8ElAW7e/JAhJX6PK56WWd6tDGoeciBB7Kh6Yj
SInzCTefkAS/BRgV2BCfWC/jXVykWw3P77sTnkHfWqtxA+5UimG1IQB2QINefYLEHjhUOgj/3WYx
LYzbiXttXyLObPepI1+KJI8c+TxXzU1pAmoob//CAEVdKCorP6q831Kmu9hi+4x8WZ+8yVe1OE6I
5M6cTX40OaDsDrmyj5BC37qim0bXglkEFt6oFEbP5wDKkVCK3tu4DW1Egml0LZItPDO07gBXHVP/
oVb8az2TDZsbhtZRjR1JSdqWSBJ1Xcmf1pT0/X5oudWebjK7TkuZd4Nsx97xowxI35NfZNVpqIKt
HdhwpKc6qnFOQ5rZqYWdJf9RpzOiytlluOpmSEVe/pVLqOHk1T/giN7Rxo0Uzfcytza2T5Ptlsxy
ta2FRQ/UiYuPuw4EjceeQpw7zNlti65DHpmkNXec0I+GhIcpVD56Ai5igN7+3LYyy7+6mj3awQP0
gzckqkI8jwMVlWzyuxlSq45sLGoHvc11YUc1JLhxaNmNJUj+5+DQFNmNfqWF84T+jgFdbzb8ClbH
rWZ02UaaMy2rHstOPhYVbtCRjPmXWdoQStzymCUZ//cGSkMtkMsqLXKR9nMEuUvkzgE91DM7lKza
ykOGD+j4Rer1ogvmcIrSPtwPDHwgU6l+tFm4caYwja/tyXnZ9LMs0znqFrRDVmUJviCh4APcPv9+
k2PqqLcq56Pr8WCMqKJQxiuPLbM3hjY4po52m1Lh49F8hoRR3O47QvYyzfbo49qFUNS5bfaL5a7C
ao6tnDTxiNmD+ng3TOwzHW9DWVGd8a5CzTdMUEKNRl+kx1RWzSkleFvJB2gg3TZ9bQ9GLzVLLUga
oBIPYqyuOFZpvBGyJuNrIQtRUAgYOeEQoax8dAfyk7PkPNvBYzxV326bvRa6NVA+iZ0xfMJpHsJi
PNfqNg4TGmihG7sCj6StpSI8PB2CNo1Cfz4kat5wG0Ng6QA3VPQVxMzTPnLGr9DUJcTdWf6ndauY
xtaCtgYJ6Rg4sYpmkFrbwM87ajjNNxZQqQ475mTCmwJgTXCZAWqiaBc+t03Y3XbH+A/suIb+FwRz
VTQ0AbT8wjyHNN0Wb7Mh1eug40Jh/854r6LWz0+WLO+Twdk4WJmMrm2vlJMxC+ukhxKtc0ZzTZQG
FFm52wgm0/BanPaeTIgva2iRlW2xI+U/eKK8lI58XXcZk2G0WJXDKItJURXhInHuoMgYDFv9k4Y0
oMMWQ9aHIs7gjZDxBEo9pRPKAa958xlIlHDD+Kbpa8HqQ3a6a2xHRaXvC5ChF8meM0gR3mQcHbdY
QrvYy+xRRVllPc98OGU5/XXb0FqoBiBvGX2bq6ifodQhgks4FxtLavAYHbI4EfRlZn6HJU2DTyC/
OmQjf+7jLS0G0/DLcl/te76oeoWLioo63B1GPzm1Cs2fxRYjnGn45fer4VueTuNgYfakkXgatOQd
yGJ+jnhiXDe8aXwtXJ2Cx+haFSpifgZaxXDv9YemSo7roxt83teiteqKzg/xsBhZ9A4opYo55wx6
fA3f6u4yTV+LV7cqCBSpBqT4zO0baJSIES6feXiHxOtlT1/W/4chrnRquxGqMXbNlIr4DMLmxjsV
1dZzvWloLWS5Iiydy7iLWA4l+HY82c1WfdAwtI4vjGdPTG5NuqgJaPUKyRB6T0YcX2+yiQ4vpFQG
2KKsLpqgZnSwQwKim7GeNs4FprlrNeYg7bnikHqMFHf2Reid8iR7um3iWsR6NgkHqLx20dDRs8cA
xmi3oNcGdyTL71fRWpNykXiy2sjO572E2heB1rJQ/kawmoyy/H41/JzjpcYb0i6iP8L+6NU3DqtF
KcRgORMF6Duc3tr7AY9GFX9Zt/WSv9+5+BEtPlnAg4yiqhLlwbe5BNK47T5yqFKJbD7ELd1BxmTj
T5hMrx2BPTL2dlrANknni0M8ZiKye8u5E/2tuZhooVqOFBpIRdBGDfe/ENl86NLhByhQti6x7H1j
6cA+iEBKMIVPXYR+2DvZ9/0uD/0DcwClsPIXG8/1+2nIz9L2bnvhojrOz20HiGtzp43G0o1yBclh
rzkF9ZZGnAGpT3WoX5oGPOuTsotk6O8r2aBN4zOt3b2NsovDXoRt7wpoM/sQ2bbt6rTuc3/f595x
Oh3/Z40elHJS3kVExYc2AeJKSpRimrt27o6p70Uqm3dxKB+qWG580+B9nhb4tAubkBddGyVhvxNe
trfBujJNt6VaT4t7HzwSbtxhmWJgmJqcHkHFdVw3lmniWuwP0wQ2O8pbQBxccmdbRXyQTdkdghzq
2uufWFL2e8uh5wCrArIAlDsgXuTeZUCTw8+qDYsU1+xeukePxz3deRKvBRvmMiQdT0sFEIUe0KQi
YK45/Ao2+3xXsm4vKX+SqTyHVvMwEvsmrCT19JwAIm0r7Is2qqxZnJRUdG9zfhujCNWh2LnVjSVt
4FaQQrB3Pg2HY5ipLc1Dg510pGAK6ozUbZsmCkdr5wPDevRIuy+m4vPsk+xQOuEhzLf4nAxHQR0w
CEwBBEFc2UQsvvio6w51AuaCz+A3el53M9MHlt+vNsdklB1BE3ATeXm/q7vpa00+xW56sEmwAaQx
fUEL8i7NxqZCaT0qJ3KQTlDtctCCCSF+Z5DYXv8Xhj3A1UIdILep40HYRAVkfaw6iEAEf0ppU+24
N/zmDFvA7AT7QcRq44vLyO+Epw7JGQqnzmZwcEchbe4twR+mfqsWYBrafbskXuiFIOyoMfQUHiCe
DubMLVJaQ97SkTco8WLjBdIx8oZvzkz2MSSz5nSLEco0cS2q7TGEfoQdyqh32CGm46FN5WF9gQ0T
17E2FBeV1AJLYNTk1U6BFThuP5Pxn/XBDfPWoTZTWS9qLLOMyjpJvrl2kYLeqLB/rY9umrp2JmdQ
ooih2Sgj3/uTlDm02QVecrfAdqa5a/FLW9rGGcfofdDUhy5GZ1EX2ltvrKbRtditVW2BWx2jS4cD
31vcJeNWy4lp6OX3q8TDmzRJWFJA8qB0uwOpk/HogLDusG500xlKRzuKpZXWmwFIroHhHT00Xwdo
mCA7IMdjdikgxSx/jU52IlN7WxVJp8fLhtLPYnvkQA85eFeMq2J4Ldu53FLCNr1e6pAtJJw4bgHJ
iwL5jXdW5CbufSHEXesCpVeWL4MM7yA78A2MYx98pXYKz2heOG4kPJMba8FN0tCD9Izl35HiBQXK
+24CO2vsHtfXy+ANOq4rzcq56UkW3PW1gq5WHas7L7bK59tG1+pkEzijFLQC6Z3v0d2YsR3P/tw2
shbcdpcRCbB1f9dOBTuB8M45oLO32rCKYVvTQV2ALzZB4if93Ug61LHBAuLEO0IfYlrsHNpesuJj
t9X3aFhfHd1Vh60DjU/YvahAR+VLfkK3yZPr88/rljKNr8V7MQytC0Bmf5c10+fS9U5iCJ6FxZLb
/PM/sC4LGjaiha38WDFoJ+SPSqC9EsRCd7f9AfdtwvIg2UiGkcExZ9Ufaqt9dgsowTSy2KiwGA5K
OsSrjNPeKsZA3XWd/5i5H9FmeU8cuY+HDQSCaQm0EG5KUbVT5fV3ViH2Dk8Py1sm+oI3agnvz9/X
8V1OKicLXTTqjqHRwy4iNHbuVPEggo3pv58jfB3hpRqn7Amd+jsbj8dFy6PaHjbQV6ahtTD+f5x9
WbOcuLrlX6mod86RAAnouOc8ADntebK97Rdie0IgkBBi1K/vlXVP963KrnR27IiqCNvbVpJo+oY1
sAZqrELP2GixuaaKbiAOkv962ZzJq9kpsqtDk9QXwkz7oFUPhtkPRtqNbY+7udQm06H/ttBW5N0R
32ua93WW2SnCKwnB+LGjnvbCLduYdveGugvH6d+vI3bq+j61ErUp4NyxUOmtX5ZNJkIg+1n/+utX
9vfHHjtFdiFXmFApnqY95+t2mbpsXL9MDAUPz7ua+bABuBgLS1ygXZyb+5N9HSlSaSPktJ+ty0qE
3YMp3oV/YKf+77YnkOGRmHpVjhuhA2iRGbcxPX8fLZidqtl5U110hjTTPqxmb7PW7dUqHd/APub7
r6fizFSfAr5g8TRBg6Kd9k54+eK9TupbIPwLW+PMmz9Fe5F40OhEYPDRq2HPIAFtoZtfP/ffV0/Y
KdKr6OlqIomhSfcd6t+pA+3qSGUyybfEXoqOzxx4pwp2/WhgrQJ1rn2Nslnaeuq2AASiJ+ytp+TC
rXPuHR0n5k9hsgGnlPWLwhKqSTZ2JvfFeuG8PkY//28Ky05V62pGyoni/30SCNBu+2cdTtnk3fix
vy9DtXHTpdLSuVV0Ui6rwgQdoAFbLHDhVhP4HDes/NQNlxrz5ybiZAurdrUQ0xZYpaV/Z/mcWvM4
RgHio0tcj3OfcFIcM0onvtXHaVijvEY6IZlNo4SkpbkEXTj3kk5uZzIGta5nTEeLavK6BHs62Otx
uQTHPTP8KdZLhyiPU0AA9osnQfhw6WS/cXqpGXJu9OMa+9My7WkyebKtcSW4OwWiYEj6dAFJ8te7
+dzoJ9dz40/anzxv3HucZy4IUs6WdJrbCxvhzGFxivMipl9hj41TtDNsyYwXPYOIuV2pexRtd1A0
/vbrr3Huc45f708vKSlrLmmJr5Ek/dco9p6S2d36ibmB4VHGxu5CnHRmrZ7ivqIGFmK6wcfAjIDG
j5E/pSa6XeIfv/4W54Y/2cwNFY4TyO3tw0CnE7tv2Gs1Xan6Qih2bq5P9vJQCs6GBSspbovUVv1R
gyUr7aVdduY8PVU1Ix0XvVXxuC+Ozjdxs9qsleGlNPbcw5/sYRFLDrFU5Agl5xosDf0SueTehkl1
YameefxT4NextBDNPR4f5Pzd4rzdjBDy1/N65tlPZc1o5PtLxDnSD9987kORD6NYACS+pPp5bvyT
TRyMwQAFk2Dcd14Een/c+bewvTRgb9NLDilnZEzYKfwrGVwMIDSo0MaOx1konOnuRZeMRcbo1BTP
TU3reN/JfhY7HvsGbHHtQW1ARKQU2wISKEve8k4OV9KTkQAaM1mKdJAivBSynZnB03ZoYSB/EUEV
bR+XVYVpFLDoGc07Rz9thoo+0CBvBuCCjx6MW1zedv37IpFT9FsxMT4ptdg9V2ZTSrnilV503jjz
Vvjxz/90NMYTifs6sXZPE7h/zcw7SEic5L9e2ecGPzmxqrZkcHmb7V6ScTPH6Ji5so8vbJszyQo/
Oa94GYyiLXosOSV2ThU4E7m66UHwyOqyuIkd09DyCu8aQt4nO8tOMXGQLSEtMGt/hFMwlKi0Ht5M
Ld/HmmWnWn513QpJibL7EvN9qGojbsoVO0IX03yhVnrmLDjFxI3JDDVeyPOjX/+hEmWalN1Oju+8
Qk6l/FiDUHOaG4tws/k2LvRJWJSZ4D/89dfr6dzTn5xkk/RY0cJKfO+69rMLgxumIKbg3tdcZqdC
fZMOQhH50u5r06BS3X2F8OHtHFeb9z398Vv9aas51xoZg8azr3k8wNOh/CbDehPO5FIseGa7nSry
aVJWi4Nn5n6ZYFMehq5DB6u8FKydG/1kM4+T0XYwePkz9xewdhRLR8rex51i7GQ3j+iqw/ETz14w
8UqG+RD03u7X7/3cg5+kEJNfOTGFRb8f/TIPEd/DpOXCdjo39EnYkSAHpXTAipm8x6oemyxhaHn+
+rHPZImncDgydw2rcBbvGfXfmvFZMXtAYXVbymkbVwEgG5foWWe21Sk0bsKEQuSkGfd1EqrrBMaN
P2DLE8+povaSl9CZN3VqjkpR2yEDYbh9FcRyZ2W/FVN3iVR5Jr4/tUUNKj6WTefj8q3bjPGP9Qxh
2yaHxIzQb7+ejXPv6HTzxsZTzuAjiiT6KHz+HS55H6PQXPoK58Y/vrc/HQ7l0NFOOYxPl+WK6XEH
PeErf3wf0o+d6vHxRWrNIBCyLylO/W70YOFVyq8Krh7vXK4nG7jlod+TGQFQNcs2DVn9zQf/KPTN
TtY2i1SiQSnn75yNky09BLPrqy60sI4C2OQYFk1eTgE7/vVkn1mspzgzrr0aVHuEiknV7AquIJzK
LxQ9z8zzKcSM6KXi6+DsPpy/SDAdhykV1ftaMeip/XURsQU4JSiz2H0DDZFW3UDVKFouPPi5d3Ky
AWoiZMcjjG0IZ3cKbClE5/6lg/TMDj6FjNXJGJPAH+2+557s0qbRE3QgOnsT1Wt9oJUobkGEFO8D
kbBTyTgfevBxZwe7t0G9i0v/Nggu8dXPTfDJPkhYZ9bKIFp3TauzcNB3Rbw+tNCpSd+3OE/Wvukj
OKMOiNhlOOyGacpL5b/vpjxFh3m0ASuxwdDwQLhqqiBvl/YCGOnM8jmFhhWQVXFTMOGNe4m4LQiv
tkHj8QsPfiYXOIWGHUkBEJEmComGd1eW5hV+w5/KEXXUKaZXvuafrJKvbTzE79sNp/Aw14ZJT41R
e2itET8d41GytGVcXlqhZ5bRqZQc81ZVs6ZTe9+vr5T1X6N+3op6ffn1Ijqz3041nNrB700hjd2v
7SY0Xgo04DVd2wyfmsbTpdLnHyihv6l0n8LDRG0Ta2hr9qUHVb/m+yL6p7KDrXI3ZHpNbkt63YQE
mLcPZfwiqdpAeDkvmjGPuq9rK29iL8xr4NLXi+Y3597rSRS7olo69HA339uO7kAr3XYlfeT18M5l
frL7XeCxXnZu2VdFHOc+pd120eRSPn2mAniKIgM03QJbty57HyS1ik5341LnoPN8VOySK+y5fXoS
0RYSZkDUN+te2EBtiUGrwHjxJX+bM6Ofoskg09ejD14s+zZahzalnvKbLBYh//7rZX1u/JNquFC6
mhpUjvaeDLJxrjfcXEIBnQnHT2XztKRjhbxq2SO/7WTqBUPt5bV0DFYiYd+6TFtBh5d+LYBBGmBl
8uPXX+nMgj0V1XML6Vb0OxYgwN7YWqRe/3FZLmVd5wY//vmfok6n2jIE+njZ6wKXbvW5NzU0Ht8H
emSnrtLeGsKxIcYrGyZyTWe9h9PXYwhz0F+/mXOTfbKVo9V57VDRZQ8PjgphP5fp3CcXXvu5wU82
chkW2gfYeNkT29UfYhQiAZRXMEK4cIvHfxy1f3M2nqLK6taAfy6Tbq+gBRC+9DQSV/HSsOEG9YGi
e54j6tcvtpRVFaTE79emThWwPA1NUbrAkksRtNh+SAvYPahDKBqCszuIdfTUimJOjkZ3Y3Vl1+WI
fbTNVH+BrsYY75qYBvEGmpUMND3aDvGNtkYNW0ngqbGhsyHmJxrokNEl4VBr2LXiTMidgXNINjVQ
eASR3SbTTixdE9yXtvPsLvEXpw5D5yS/nbs4zBxbl2WDbvDV1Prhx0678Wsk4vBWPOHSGciaLgTI
9+2qFflWCU8vaMSMAd8HsNWCVFffjiXW+ggWoV76oMxdh94QvGd1qJ9p7U8/3QI5u7SaaweiIbHj
ejWH1ujvAaHlgGHEsQA4BlVXXYN318TXLXxb1udxmkv9DKuPddxDBSRWN+NqminjU4MMWBh4Mj10
sivKh8LVVm6kBkE1k2WieNYGSUG2YJGt7MoVQop8sTJ2KRLQzu1gi9s9hBEYMT8gVxgFWYKTrsxC
Kc0n29KieIUD+vS5giETOfhDbIq8Eigh7Kqubng6aD6NP80ENuBDDdKXfphhVxwf2mKCJLQclGqy
aNQxyZaZuTjlA1dqq2rO4STRF4PLm8KEDFoGHmqhHcivZuvWKlRZ5S8e8PHLUGPqXABrADIPlCK9
n6N4Hzec9Lu2VSXbCZpYnid4tUUqUCtfN3VT1EXORu50RgDpvNPTFKvNCOwjjoypbOryyoJoFG/H
dSiAO+qCWOVggPRTZsw63DA2Mz81Q9VFadnT6iuBXj5wYnXkbmoN+Ede+FBZfPbHxmv2xVzpMQ0T
1XTgW3hASlcji+inaNERwWvtpirzapXgy9qoDrer6kWcIpqEIDNbnCsyrTS40ExG1t8wVnE/U20c
YAfweSmyaerdmi1OlCIdIgbuYq8SrDEbSMnzmMhkelldJKK0WgAwBEOTJT20OpkINx0fB7fvyGr8
rG19UT+oEUy0FHYeZtpFasZ9k8h+VC8eN83QpMCJkmbvKGn0PV0TsUBAF6QS/SOqkj7JB2B8102F
CQS7aAEzHxrzQlCg9MvxmcZK8iw2eonyduW83kI5ypF06MuV3TMxw4Uzk3DucRtItc+jTptezc1B
lUEcbT1IV8VXqvWgnVEkhENpR1X49dqAUXmwK5dkS6TqPjWB98wN3bgiSFAWIKG5jpqpFR+GuClf
6ByKr44MnXwdurhtuk09LI2Wm9lOYfNY8aJRP9GWpHwDWSU/HlNwxgN+tQwBZDpTNZVMqEzC+KaD
sPlA5gTqNfVIbzpOwmknZ87YTdwOsoE5swRJCBLlo/tgG6+d7ksoh5e7qpVt8dMvR/gU4HUEbfnd
wuLM5A5lsSWTwk4A47YUGIQGWPLpqhgY7KOhOTOxbYvFLj472Utzg5s6rrOQYak+617iVkJnvlxf
vYSX1ROXqlCbVYBvettGdSJ37dj7csuGSc4yG4agAQNoZTZEZ4dJSBlDr3AO8gqBjNmBg9K2sHah
kCxpOxHNaRD1qrlBHbmEgl4clcHGh6cWz40DTu229rz5jatYmYOWLg/gRV6lMyTa1qxannwIQa/Y
4AotqjAVxZq6oL93JUShK/sovT5xmxrWz58rqK6wjCvOh4cl0Oz7zImFHMjqhIR4mRrqfemvMBLI
WVhnAUhNH2U4kT7jlPupMnAWjpIKLgIFIm0dxRL21VUb7MAeTpoDG6MK5sxN/XVcqttk5pU9CBcm
Bz80DJt7aQObJnGrPkNbvGm2VSgpNkntNa/wcpcuXSdS3bPafsczyK90DcQ3vyOdetQy5pAcdRym
d5B2I9HGc5BYvxqqeHQZkme65kNXL/KxCSTp7hokWiNknIHKTYuiMbA20TEvb9uFBVtY9R6JCeQW
vh6IwqKFu+kmhM9uj3N1tUqkcvCGeQtXv9LcKt1TvL0Zl2Xm6knK1GhqgjSB/NSYCmmLJFOuqwgM
4kE0TRXXtshMuQJC1o9j2V514dqv14Ecpi4lLhphdQ7mb7KdAy3VLmkbb818VkFuXXgx+DwRig3L
FdEBvV0DuQChAWEhns3IThmcMKk/bAyUvFBsrQgfr+1SQmXeD2eNUQSMllyfjCItA7e2aR0VgX9o
S4nTMSnQH8qNtWWccaD449uq9QzWilvxQkJeuzDlpeb9586NpnqNVqFZisOO1duO9m2YJ+Ps69y6
hspMBUnTPzWlI+bGlRwIAA9Wwj4Y/OBI39TEFUcf5yKuN8bTXZ0GTVRW+ejkGBwqUPxg+g66wr1H
REEzFvr+uvP8Ki4y0Smv3hl4dNBUgwJDPoUxnz4znOQdtLc7s2R6VjTMV4YD5GESrdabyilNrzRr
C7ZzftMB4jiHc4b6E6W58OOIpvHgr022iM5r9wCRrrVJoXw8trdknccpa8cJIPyph987RNPn4bXq
wMi+8YayYre0i5MRVhSYYAAcIAj6NkWWeSIHJG4KHkuOMkgK66Qk2C2LY3s7Ikj6PDSBPd6KYvZ2
rJj6KIO1vNotfREud3AuhChhrLoxyFVMe0RKUOGbH9YCRk9pOSR4o6yAsuOjpxZV3wfOFxxLrW3G
NRN0npts6vpl2GmIn4qrPoLEW85x5+Purbt1yXGeVetrA9i2lxEKhGmG1dTCiqScwE1WhjfFHj4S
OILROW+CHKCskh3avu3n1MQh9ltUDXNxyybEC0ceMzhbPfYS0i8YLw5vslti99BCA47n2KWihwBC
O6wQox+77ho5u+dver8HhAm7vPkIpiwEvRgCQXkIk6EYb5owWNsHh1vZ+0kGC6QWa1l9NLxqwMQw
pg1VSocQ3TTneRO9Ci21CeBWFrxwPI37OaoAvWFaFX6FOY5it+WdbaoNdTDzu49aCJdvpcaKQQ2b
dmVWeXD8gGqjN9d5BdIHS6eCTV8Ata5JXlNSRdummvj6BI2XIMwh3SynjE4L9EWCQrdNNnsmctsx
6qsmFW623qaJ5MiuFxDn/IwVYcJyqROTpKvwNc3mcfSXfDYJZhSBVsuPaC7db0ePhY9juwbLrdGl
LXdNWKtx13WDw5pXazFsKK7xNnV+RVjaleik7WS7NGFeyGEtX1GS8OHFoAdYZkWuJZ8YYLjDtorY
rDdwGBKAK0TSKBjozoO+jkqYBIRtza7RQbHBLgGKqjystWrDDwUf/PuyaBt1N1fAPeFGde33ANaa
MAJVVQevyGnxtb0e4CETbgucCncBb7RJHW18svdCmFlu0faR41U1QWItrxsysByXl3x2lk7Jtc/9
uU0Tf0hoPqy1qzeLPxmaIQoQMDRACNVuggq5wR1ceJpoFw8MTeC6C3W1q9aiWb80MAmGorIbPHYP
u+Z1gvR/spQwDR5m/2DmSPUwdW31sI2DoA7vPZ/Pce7Zef1h1BRAK7ByfI/cxOKQXWiEa65OPN2n
vgqqm4CVBA9AaLhtJwexPLjFxwXYIV3LNxJyJ0WGy2UoNkOHizeFZ1Psb2crYpypLox++CKiAtbO
Q0E2osPBkFrgx9qMRGIgG7bWEMprbRJ+btre+1oYhIvpWkfay5YEYrnXhWRFks9s7G8QfZIdHD6w
rN0oB1htRFBmjwoJeFI8VPAaI4bQNKEiWtKwF7AN6MZl8a9UMUYvwsIW7zZeRCszGjcmuSsRZTV0
J3CDeE9Fh9QOJsRmeuBhJI6Adhp8qkbZABwpW3XPGi8cvo0uWso0liHneYuDmezRiAuh8weWBuKC
hlabrpjqGnZ4DqdBj5IPLmLsEpECD+6bzEOXF6lgq5oiLSc04A9urIMmkwmCozRGRPRUx432YTEh
5RtD7PwaCzkne8XavsmappvDXbH6860dp/5Bz1J7OxzoFv7l0XGdTc00R7sy4gT5VFyLchdr3c04
hkrD7mRJJnuXsDCJtnQe1/Ux6XsZvqlS2O8LtsVP1PTgYzFjFcL4ZV3KOTNrEHe5LSCntet6gDtv
zBhxuQvw+Mk9Iyu7C5cuwDlYjcET0cX8NrhqUbvJRuGSMoHCJbjEnaC5QqldbWU3qnLb8AXpB3MO
MpKk8iKarXHi5oNxfayyqKo6+kH1laO3wbjARgCpEgC+IulYl5X1jBWOq1IdxQM4pEdy3UBXNiXw
XlHbULahzfu+TZptFChb3elSFzKHDh7vNpzWtNgT+FK2t3agx5sKipDBddv7wfoSgMyzHgDzWumL
Xxpjv4vVruZD1UgbbeAfxecdUgef3yNyUcnPvmJ4SjB1aLCm9bo4fs/9EUWGuRGue66J7L5S+OT6
XxbDh+DaEyZKPut10DNCQ+SwGWtqkmySUovwKpoJLtNGw/oz0x6ZoTmuHIVkoqdKGj54iUfekEMi
m1fGyGRTW0XMNYToR7KrgcGU26WGsP5RUHk0ezLSqodlMRyWkOsr2mceCPg1pNAcD2+pAQ9v7/xF
27tuQVKPNJK13XZ1ch5R0eDRACtcPsocTqTSO7RD6SCyPgjxyTljlrwLEnBMxgF47sznlnZ3MU5J
Py+CMGJPiyJel+G6GGZYurdqfIjG2mzwC4ixTQFv5baIK5r8RHLG5o2KGmb2HomB1jPzRJunBUnp
jCxhKcRhamjEJGo0qzdsA4jOJq8BDtRKpigoITaLo771U9GswY8OFub9wWjPd4cWBxEEUzyVVGsa
ha2dbhxX3ZEjLs06/6hnCiXBYKm7pwHmKG+KugD1D7EIl1oWiu+TqON2H/KSfJB1mPiZN5EC8kJ0
RSqsR5wj6AxGDjAOfFST64VM0cbCySX+2PXQJj40HYN4MxkCEe8i6fkI04pShR9jeLr7aYeEv87r
lYioOvqThInFsaKW8Is3CMm+xs6gXrBOZkQyPDj0mUfpL9UGtReq06Vp2XpByuBcQfakUo3nk3VV
aNAw4a+6j6LW5AY18cxGPoMmlN89KO34Lk6CS+bFZ2qCp1zJnnZUk7bv9gsSrRyC2pDlWIb/IAj/
+W35X+UP/fDfpT/77//C77/pbu2rUgwnv/33i27x338d/83//Tt//Rf/3v3Qd2/tD3v6l/7ybzDu
fz43fxve/vKbjRqqYX0cf/Tr0w87NsMf4+MJj3/z//eHv/34Y5SXtfvxr9+/6VENx9HKSqvf//Oj
w/d//U6ZT9B4+uefP+E/Pz5+hX/9fm8HIGV+OwzYSN1v//xtM+heD+Nv0Il4U9//Zqgfb3bAuGH8
D0gCR5SFDN6B9AjYmn/890/4P2Lwo+Azz1BpC48dfKR2g/jX7yH7B2Mw0YNqeBDSKDkiea0e//hR
+A+cDiGUbgPgdBKOCf4/j/yXafufafwNDkUPulKDxdPQP7qA/1PaxTgMOQQ+jBACVyH/tOnZra3q
tdfwDz2j30enb1nNXlBtg2pFhASsqPCr2QRDFsbi1uf1T2iFFgfirdvyKOvZXNFFN9tCtDcDEkiU
pMqrUl6FZHBbPSWPlvtevlJUOT3tbnt3FxVoapWLn1ca2SlMex854nFUXuL44ImkRiUJaSzTkJdk
o9ihgL5rwxghYd+arVYO2OxjZWOluNcJapQ74y9ib0V0p4Kj35Fdb/B9bzopX0LX3lgYzadwtIIl
Uz3eR2GI+k/xUCbJet146nqGgVJDgseoA+NxncNH0qEyTeXW1/Ir3Kqu61XtgqPVQJU8rLSCDZWH
CmISd8/tWh5sHX+mSMfoGD7JEYkfDuxuI+i471tZpuEqHkYUXFmLjO1YpNDNFwfqyaTdwxpXdQbJ
lkNgSdbryKYUraa0rItvDPYARYNCmqrE7SzrfTGUG+L8HHWLlHO1q1e38U35wRshYVG/6hKaB1EX
H/zWe4NlGkR6mp+1fYVMKvQQFW7L8K5y5db3gv4AqKtJ6SHw7acVvtcgPgWgF4b8qvD1rdYVywEB
/FrR+AUH7r4V5A56ec8E2pbZYvldEXpXKAIhrxjY50ChZkbljW/Rp/TYmyntFy/041wE1c9kET+J
El/aar2P9H0FN56d8FGP8ly/GQW+Xk0RUi4L+VitYJ1Q96Vpi5eRo85MIWUc8uhnUcafRRW8GtX8
hGwqyau4eUHVFvnnF10bnq2TBUafD99aeiu4rdO2IzOqBhQNr/p7CR/StJcfQHpQKWgJHUqc23JJ
7gfZfi0iBOw9Uw8W/asU5f4m7evlThz95QYd39UTQI8hipZlAE0l2FfvdBmYVPJYI1OIbVrztT/W
lZ9ACRyrqTiskLvNY+XZFHVLiUWy1rlDxwe2mEk+GmDFyVx9U3PCstFvHolQM5oh/mOyhI96aeY8
dtUXO8V3JogIkPDieDtB3aWE+Y3XqFyYtBoGuaGQ7IciH+YR8Q7irDn4pNsds/W6m8KNZ3uWDmgw
ZPBJkxtAC6+QYO+rqHSQ9BhI2g1dFgTiGSGhzTmpvntN+JhE3lW5PoUIPnBTw2nN0+Kn8sTP3lQ/
xn3VzX7WMZmPfEJXfInzoMXbtqX/1CzqUKJuh311nDmoRafDYrJGqIe+kusGSKKvM6Njip1TZajp
4/VU5iaump9R4j+yLXSRVGqJAMGSJPcoMR5W6AGmIzDfqfmoadJcLUWNdqZAT5ayLY4sFMym6XZo
EH8IBUsE1BruCbuua7JBNfHjhHbtbtJejF2xvoqXwELjuFce2Zeor8aKyC0vFezQxFMCuZkF1pmo
j/o2LUXzpZ2iF9DQBPzM5o+wZVmzISeuFLln1GO1t2HB0npRL3bSO82q7w2S+JLwu4nFwUHYeO8A
8BNwlH+I4jdeYjUoT5m0A4Y9LbvwceaxzbrOP5CIPkpdf59C+HYUj7UpCWim/IlELkLIBqRDjNjH
RB99vPzN6shNHVooqCZeyiMoG0IMFiIWL5xPKHus5lrVi91EMMiEFJx+EOt1Mdrbiq3JFovnAUmL
S/uOKpglYqmbvrqLhnXTrfRjEk4wWSqLF/jAfZVzlUeT3YEjAN+1GhMR6biHK566+mPBoO66qfvw
I666R48q0IfioUYaJq5n2T2QebrFjZMFMkKZhEJ0ZGGfi4HfokOzpHRWhwKF1xRlfZHaAWcAW9gu
UfUTEgN0jsarsKi6FNwBkePy/QEBkwwxaLdJ2vhA0G5iGk/lafUwLXreGBbDPFohq9M3JpxeXc3v
fCzctAesch8MMyykJlRIUXfe60E/Lwgh02lQMbor+oux7mPEk61cyN1K/I8FGqjpOqPGGg1Jyqce
lhGDQnMInxBzND2cRqUWF1WV1WGKdAebpEQnKqx52lnJ0zbOetCFcxG2H7x2LvNOBdk0M5IvoAFk
5SfL0AEclM1ij48Z9xaJaBN9pphtGq/fWHLrO2hz9GS8LePmxnWQeIsg+20RKFKKpI+3H9py/E6S
6M44vD0C8byUDR5SNzKiuLjKzNc+TYNFdfmIkog/TJmc4Pbc6wevG29Ng/Ue+ABcG+SiWU0KD+0a
r0Kaq+/ECnFbPUF+BsGSzoMGtewezaBcWxSS/La36TzGOTg592tZwY6ZYIdRFAX0R4+vfobkMl8F
FzkaWB8qS5+4ge+hrNGiKJc7A9BDFhIcXYgoorn73LfxDZ3vQis2dhm+tCj3pXqKns2cFXSCS3Wr
0BnaFmM75wT5IIh9SM2p12fEIyBYBv1PEqPU7MENkvbRi5nh89ZVArnruM5oK9htYUhyWOpnQImW
Q9eJqyDqcKLgX8MbstiSwm3BXQAvA6YIiWvSyPSvSOhe6Tx843CfjEY8axWM2LQK3eBVPUc99JaE
a6q0DKd7dIurLJkWbJ/m05FpmoK/g+YL3zKy+BuvauPcThCxJcM2msLneEqQs/OXAjj+Y2Ue17bq
X80w5hJLV3TFW8jFzwIFnFSHcY+y0KOY9Neom6CyF7EkbQRqf5wfkHIvGIAdJhRhCunKzcrUvbX/
m7zzWG4dXbL1q/Tw3gEq4M0UnkYkJUqUmSBktuA9CPf0/XHXOffW2dVdFWfWER0VtZ0kAAR+/Jm5
1sqVBQZaa/4xK/2dlBG2SmpGR7be+5i+WtkyAn3lsMnEQh4mJaiS5YJD0PfaJW9jvTxpxkszR7NX
VMsFq5K7ucUbJxPGG9SFvxjCGzue/Dop9iy1fVtyUDLMA8nsLhds8qTZgwsoHCGSL5rBnPHu5Upv
bGANJvhsGQ55fhGF9dL0euo0I7ddLHrI3/VAU8njorURbiZ+JMX9Ub+aeyKwsWFOBeN/qf6DSGQt
4nuVuYyESG0zGzKvX3ufPHlmhdQA4qJuhlqehlDL0qaPe+dq9c2m1UBtZrMI1WYMimiNdjCdthTF
i6cqPARJFQ9W4stL3TuoRhNPTjQvFRfRngifzkxIVhqSxEwL81jYinFztsrqzVTAVE3KRozDkCeo
tponTt5aMetm6B30GT9UeXIlegZAZHIm9xT6QYwkzRUMBpPOps3AEdMhzihBiysl/hWePGSNIwuC
J8rkVpWsncFNY0tO7YTRvnmRf0/Me4B3DBqpUEDIBhlBf6faQro4E7M3tk1UvDXfNCrEbiyrs5c2
QlinS+fqbeZq+Vq6dPNByVlPyKw7Z1jV+1z76tU6CVI5UkK8TJjx+gCP5NDjww0ROMWkDO4c6Y+5
4o3d9agS1+eiYUlJZIU0ypE8hoNab9axOq9qfZq1/K2RsFRimOsSN6aL8exHvHA4Ri07oj64Wbtc
hEEnzRrvsrld3IyWkHnmTAAkpHmjrahy7orGR6e/REWxLdeCDTkjvA2m8IO+3MnR2twuYmNTWcWb
NnUvY3Y/1f2HoRqPVml9RkLyRdHzFSsSIaeYenfpi89JHnZ1OvFss8Ry4c4q20p5qaO5OhX5clnk
ObiamT8UcKqiSII7XlfQB8Wwlaodba1XCtvShR9anW2wvT1GR5SzX4IIhtKWTMeGZ33j5XVQQDit
MmZO/UgjzZcQs+HydB8jwXjT8LmH75YFe5r7l3mCrsrLl6GM3iSe/Qqf4ohwPI5gLJc5L04xp2AW
7HVb43Nim3L2ovWMic3EmUGmD0Ie6ygl4p3QEsJUrfscWSWBro0nCEkN2NTqbSKupuVfxRx/A0D6
wxB/rV3JxyvxvZLu5YI9oR2yb4Q5mY21fzgk3JVWFzVn86zO0en2XtECaUc6hpwTshCCQyPYPUy3
HdZG9DGuM6wDk+CwnmTxFsu2maoPMZ5Ud/wRWWniFkL2/fNmC8W46c24IyUgLW1Sp7oaT8w3tSHd
X2VKA8vJ0wLPdbYvqxQer9otPRf7SypmO/RsPAadtONKO5otNWnuxCUU1kSQqBaKRVHvWpKt+XFa
qiempNRu1+JmN+paZF8VMfPFm7SvuhSyilri2qWBjDAiE8OxWuMt7CdFp5S9tfsJ1A47H1KurKUn
pGfCcUK6PS9DTjqQ2ClC5yAluofYnjAWjQaMIErSyW4s6xxNjtXvxmEPDx27g1CcSAhUVxQlp1O6
0bYykm1FmC95eoXckNPd1ZAOTUXrUmcZj3FR7czkbUhxE+Bdu5PJYrgpX8Wgfqotw8kVb20NJSBl
KonkpR2bvenGmJramprfD9I18RoRYnaO1c++Rcdxi/7OtZ8vWsr6XiiGajPq3Dpv9t2om8xP7l/K
qn0xEhJjM7vEOFekWkfK2AJhS25tUtJdo9ohKeBOS8E1fm9kYhzpso4mxHqcMOs00hq5bOpn2cRt
S8eX1rgtZDH25KLY6+16QdRVL7nmws+9oTR6RNPVO+AdQZ4rV5dmW5dp0V9p3r9UM/meqdOYoQiJ
DRP70Mp4HbcxRXiVyoRJTYPMXbrck/v7NNZ1m5jBdKi0uSzRrNtXnewNwSXVEKIfmwnmFa8DYhNq
A5W4namF4RnwLoFgnZvZQuPQNgOt6+K9mBl+pBsvszZNQWrkb1O9vGhoZvQqWlBuNqdxiphZgyUg
wpbzZJnvmOCuKfh72RNV0uQWo5X0YzWKl1io9gWUjDMPmoBgYnbWlF3bHITaibHrsgsjOZdm912m
RiCpwuvSsREMN93zijrhlrHpSvxVN/nbtYemH5QfnSXJrqjno1d2sYl02bg3YtYLcjKnpjWbLFXh
kd4l4LRONJNFJZH5uBqggVZjXWK9qiEXFOQ4RedoY7B+kDR2aQ+xJZOAaDqY9mQ1g6cTauzeHNzV
oCNebcrWFqaBNd7n6LkwKf8Zyau4jp2lTp7iSN6WifatoynIRtDO7iq3NlMbg2xYLmqlmGTwJJSw
IT0DyHNXNSGMzVVQnXLkG+PuleHTg0Mlpzlwj89WAq8SVySbS4MuRxA940qIT4p7WnXP1ENbazEe
pUI6Dmse0jFe2Dmeu6muuik4PPum5CQGG4ERzzulP86aU0pXr7XIh1Lx3rTM7Sio//B0+rcw0rv0
s6v7+nv4FQH9F9D0v/2u/4k4qaHqiFj/FifdXav3Pkk7kNJ//jH9r7DS3w/3T6xU/w2bItPSdVFX
Ve3mMvxPrFT7TbEs2ms0sFTAUuDuf2Kl6m+aZCiKYfB1bAhubf3/xEqV33QOIqEVVTQVHkH+d7DS
3z3E/giVypZyA1wVVTQNQwbM/VclcougRxakrHvSRgrWbkMt8zLIlRkkMWoPKSs+dS37ECzARsuE
N2HWrbtgFECGB1vcTGodiMl9YcpQ45l17pMIt3ZhCSgwKoqQYQvNXIcyNiOTaq4k4Spb8rSch7Za
/Tgb37XCeuM0osuse2FF8vkTWcgZLAZ1LO7ipAWKKzeqSoZy22dVhSIk6mYYKqndIEByrt2AUUoB
5TdJy2dZxkuw9MOT1KFxpMO+pkENSQKaF8dEH+WiKFLiJd5X+vVeYAtaBUjmosotrvktj7rCjXv1
noy8cSYpf7/93+igqgzeApnskSO3NHn1jIAtGfnpJfGhZJYlf4HXna9QjrRs4bPxXOFKEJQGuIzY
l3um1S7IpEkvp1Vg1ryicXPbhzSrHyvrK5Gq1CH27ta+bV2xeZYsHaGg9V6tn1ZcUdZTlVxNjHcT
vd6OHKWhYSg0zOKm77o319e4z4J5THwricgq04/UAOUwq3KPcvaiJiQXQl/6Zr2+UmR/pEuKUWB7
vlrFHiKN4NqlIgAmk+5mSvBRqN+MVcZ0rCvuxhq6eYrUr66m10a+migvG1oNe1O9/x0wa9XV1ukU
icz8Wzaj7RVSzBGHzi0zdSSXqr+Esq3dVMs/UIRAY0aD3Sf1OTbGu7kB8kMi05IApsdSFXZA97eA
nn1EJBhSOr1zso+U1AWNqxQWTRwanfFgjIB219wIq/5eqknhZbVRA3GASZ801FLGFDnSlI4bNMxs
v5KfIKsIy3WVnEpDJGMU2XeRiJcm86jRT7jsoYkjyR/V8YKjxEcsZyo6q+VZlqoSny5WX3ur7YAr
VJ8KORjJGq9Qg8Giz6emfRMH/oFa9W2WTToMkztIUFsTy0+hKynlXzI4nJ9f70fNM/t4My3duVri
XUS/nSdX/HQyyF/x+LBcrsJVZsKK8PkTbtLm7gFWkwU13EFBgNTfALkm+bpKwi6HStbwXY3VwjYT
/fFagX3qJJZ9V7xBIg521dOUrk2Z4IMGHiaBUNOLsbsMWudkw/Sl6cXqMwj3kqrR6lqLojv439bX
eaAsQlQXV+bB6JUwLygJ6XLXGRWZf4ksO7Ul4pWkBm1sAXQ2pyudAc4Y13tdWC7y/NAwihwj+uz7
hrDnCytSE7SzoB8tCw03O6a9dstLKdan3IKlLOXXQq6uvl4kZFxFEk6y+jEvkUZFg5nFGAfQVx+x
BGinSPuokLOwuUgzmfCqKaMtzsZxEuT79Iby3dACyyItWY24d9tm7B25sRbcH3mSsUKpbalxD8DM
RSBfIV9axA2CooLP6Qyx0W47zZiZB9y8Zfg8BXo1LaHYKrtZgnZX+y4BSOzddL2+oFUO5BQQabWU
MNZStKWL30jknkls+bAgqCtI/+K8UV3Y87c+4sHXjYZ6/knJqnPPDcpa8kKxPKXqcli12Kuq0TN1
0ht0l/trnWROJpcfylo+MDnEbsro2ZLHL1UtEjdVFcEmimyK3hRtmCM4Fi6uasGBeuC0xGTjLNIP
o4p3ZSJskw6eR59ehURxrXm1pWV4itPxfqjyL9LxRwkIN6oppMT7+jYZSsMt2s/N9pR3mdc0VAxK
LttLX179pZs2aimfYWd7t2ZQuXPF7gaBbuFSNCx+sdrXNKv2FcIj20D25pSdQX4qp/VW9KOcPJHa
PRQA0uVOC4dZiF0lrs7dwoYq3MbQyhujT31tke4XNX9Fjekp4/UojRxP7URc7qtvrdF5yoQkPuUY
qDK1ZM1MVUcTsg/kSHtVqTaKwXsSlWCCPfJW1yqnO2Euj2Y/2asOBSPEVR0a+nBs1/EhbQsdpasU
yLM6O1jpvFxLrjSqc75xzYKkydgQOzdO+VdrmGrXbKsMTNdCKbqoZ33VBsbLF4uX6+VpbrP9arGp
ztpt/TMAwhYyFDNxyWzIgv7aVB2kfVa6V6Oi5Cs6th9uZDtOZfDKjnArqat7K+fmIRCIvdKAo0iz
Yt/VC9oESvGJKaiMBAJ/KPeI9T6QDeAAH0u2jMcXCvv+KPBSVUn7coMDcja9KZ4uq6ZvFPUe3zun
EaM+iPrsjVKB6rgwN+1AjfoTFtTE+oBWJxJ/LBqQT8ECdSIh/Y5MNbAibWMkzV4ymKjcrM+oIzZe
o8TZcRUmRHrc/7wbNzEWvmqLbUtXPRRsRkEOY2snD2giehcHBFhRIpAsrigswdEKZB0FCLGrIi4W
yxgedTYCHpto1yaPoIrmi0p1m2jyaos9yot0usP+5JQ0spNL8LuDToAceQJOkQFCqEBiEUy4rbZU
WHJZSg5atkTwegsEe8oGBH6FprlR84rq6EJkSGxF7l5yM/4Q8/otfzTFkcnjkXjPnYpdOQejk8o0
7BpueI6+K6FPRlL4MTUnP8hVRpcwj4HHO4huVxqvNSIgx2S6sh3l1qVOTWpIk4KyAR3cqk30PKBO
dccZMTtW5pKN+/FOAeTw2usTk15aJzetwtUqLj9nM9dlicYUpZ5dtWO3KjqA5cLQXMhWZSOmj02t
o5tJkVcX4dAae0WHFFvQ8972YgRCMu9bjMyTEVhjzONct1orTW68GJ+ixOrKNa3yLGHaCyZwoY6+
nFCqf2vqP6yX/5eXE4pk3Iyr//ty4vyOcuE/7t67Ia3+4//43Xv1+eP//lFt8Y8j/F5BCLr8m2WI
hmmIqolCwrwVCr+XEIKu/CbRRS8bliqZ1u/VxT9qCMn8TZI1aFNDU0UZyvX/lRB8RVR1zTRNyzBE
jSP/OyXEL9ZjpmJRv4iWJNFnqIuG/muDptHlTBWtFsWdnMkD1m58JYRYdJRAuLe+S3cJI0/6G4OI
n3YN/79s+fNJf2k4ZYh7t96kv262V7fSUT8IoXBcX8bNuG/8xI+DcasfDc88FR/WQ+rodhSuW8O5
+ijEp9pGamCnrnYSA/Ehfb/9Xn/84Yn+Q5XyRxWK9q+tnX++wlvL/B9bPJNu1uuRKzRmVByOCX5x
Mb+NY7nrvcXTHcCqXQlq4iqh5Kae4tJmE0hu4dK64NT75ZQG87PlYRQrPcwO/LONk7gTPzLzMMSE
xpc8Y6uwO9i1H6UAni7iay/2gZIZiX3/1x/m50zhP99uFVtZEnSKyF/6VcE56IysRMUt9tVGduBm
N7pTP5Uec92Al5CF1IfpEBU2vZJzbSe9G23V1FH89t04arUtvVifRel3r8Zzfz+HlmPSWNjZ6abf
G50PEjP5yhYUX2sdI0Bp6DQH5q2hLfCvG/NFuC+/zBfZnR3FYe5rUITzHc1HXlw5yTbzTF8OBTcJ
uh+ouYXBNQ+pP+2svzGXlH4aqv/VTbh1h//hiU46eyON07eFrq8bFMaadbRe5sf+LTlPwZC6SuJJ
L+vVEVq3knGYXTdW4s2Dc11tAW1wqHpQ3efRXd3Gj3e3J607sWd+EaV1nLDd+Ee8WbdWIH8a29WB
1m1lWy2c1CHbaXbqNdSS49LYXTjvgAad3pmfi+fuI/IXHzFPWL1j430Q7uFV6pPxvj61oItbGqcw
9ihP48WQt8htPAMS1Y6/FeQWP8IqP4iUtvb4NLnGd+vL+ytTn2U7fyXJcIun7G96hn86D/x6E9kf
8flAJ4Y865fXomgY+zwt3MQE5Dx9h7Wk6wr0LN7qbucBwB4WC/T7lMU2jzjM7oWtvJvcwWkceuP/
xrbi56C9P10NEIulGiKC3F899MVRGJul1hS39/qLvlWda5Bvy7vpTiNpPwMKa88zUGzkRF9AkuJJ
HxxjdOWjtM2RidtoXva6bFuBdV8+6v4QdHdwMG3kINERrz6NrqKjH1Dtq63fP6MI0x7/+sWULOW2
6v7qIxAc/rgqDWnWoNIUxVX8a2cv3Udcn0QEydqO8kipjjhXVShQjALqpHGMrGbkuepYzXQRsM0S
1kA3y7OM6EAeP1L6I+Rgap3hGkBcC8eYWU8vFJNY8pBSUaLB1j5KPuKuTRQc140Rko5MdxBNAb2l
EhKWh2Z05n19gMNPIr6Z4nfYD3vjmGyuSA/QXPjRrXH3YHptve2jXdQ5KzLZzCkNO/rB5TUkQDKU
T/NSftff80u1l17QrOvB7Pee/pZt1pcIKYGjN87wEj2NVxvhGVLcRw5Q79odQuCwBEHYXeG6T/Gy
T36o857Gh9J6pe9qVd2YL2TeBCoe1PSF9Tu57WyLEjA7tMDLdCG0nhSHIh0QKW2vt2EtkmMatk6u
bc/+Gt1V2VOkcDUoV7alZvrpIL9NnW6jXye3nN8tPd0qU3C9fi2Xmi36XfrUt9Zx/Lx6mnv7tfVq
r9r0u0vtKa/WpvYWR9iYnhCa99pr+q17wFtu5rRedaceJmd0de/q9dvct9z1lG0FN38e/S6I+R70
MW6MGhedB0EBakRztJqdsvByF6tNV1+cKvGmLddhvEwdVZInwxM9tR/IzJqD9mNwQP68YXXmb9mX
3cRbvSEo3oq77glPV51GcG/0IcVaT8DL2i53mmRzMO1qW0d9sYtNsyFu+dUJqcAs2yv4oE1HDfj4
reuFNbEboCP99K17pfNiU8429JKHocNsC2fJB244x/f9XUa9fLYO7ZPREAv5Y2nT6Vy56dvPYNnv
MnQAgbJbn/PZGXZrKO0EyNmdtq/vtY/lqThyRnaS8Xy9Yw6GCE7hNI8Alf64sV6WrUitCQuwLYAo
PkH6I0889J7kV/v8QfXqoHmFWfX09+5kbtOSlXx9aA/1Ng5rhGyOsUM4h7Lvedi1b9Ku8hM3f+tC
kvwxNJ7Q4GuoZrz10I+eVbtwoAl/Lferg+2Xfh4unTd/i5LL2AONzyUQJW8f0lducQGwQ7SVj/G8
vE8HCMlS9qHa89hpBKd8GkNZdZPeweyb14fW2yc6r5ES3fUBd8R6oIfIqsMlpwFmtw6OOMOLOKoX
0QFthVf2V80jHpswO4nH8F6e0E205wgv9BBg5PWtFb6Fy5NfJB74L3YLiWyPFJuf65eWHhARfAmb
JqjepCfa25fHfoP9yX58W1oPVYp2SjYoZvkoNI8pcNHcN2m0cdaS24OYOma9Q1jBiMroe9h3j+xS
L/I3GJe4hYNphC0zGG2xoRvI5yoeEHY335MZdImjbUkDTIdWy4ls59gLQE/HOPdoI7eR6Zi1L1xP
Ur9r1gfV2PfWRRwxos9tUz2UyZZ2z5t2oNCO1yu4o1tL2GxAfY8HcbrrjpZoJyLtv/tCoJP4syEs
W3BMnlk7695ij6vBI1BLuaNbHkovO7OZQnvdgZw5V4+RpHfTJQ3n8+xWJ9m7xWLxvQ0sb9zUb6hV
aLsqjlPsKO5tNqeX+cZOvii0vJdOx61PoRpvd1he7OprsVikrIttduQtUT5YGvGT9AF3es3t1EsD
adt05IHRpv6hhNEpdxqvZgu7h08kCyyomYsDQHdZ2mUo3gGxL+/5g9F76/6KhsWDTot7uxte5s5d
SLWGbdQ4tHHzXDeZo7GdRciOvmJ32sxPejgf6N5yrc3gNwGbR4DehbyqCrQN7VvzK/sq+hP5Qfqa
qecv88tIknKhUFVXz/oEGuwvbJ6rU+05bmebd9ILchRem40W0uFSsbGT+zSbKRj3+a47l4ERyp4U
Wp6n2sbDGhreGEY+frVO9KjDZ6onw0Gu4ygeHCrxE9tOG62er6KnyoKJNm3JTrf1tn5Dx/VuXmg4
btgmkDSjFXuTUQjcXu5bVJ8ONFzRmw+G81x8jsnBaF6k1BWakCKdcRubbhMjvKaS7jfrXg0oJ1zJ
zihktLB4TS/5gaLek/bKOT5E2+YIxkZos1XSsNij28IX7m8peu9zuR7hgjlzD+p5eTFdKTD30Ze8
mbeSEvIw49qhVUwePY2Q0h9pajLAUuZ9xLphOHVS7cTPGZR9AAAz78CF6cYZdsmxC7HKz+3Epy0t
ULb9I/n+UUKO4vHmXhZXW+y8cxUm3eiuQZtQby8/0Ba566MSor/YxXf9Xe61ThqUG8jTTeVK/Lt4
XPAw2KWpHZ2r9wy12Xe9z/cLp4ufoA+8lG1qCNGa76szj4BZ90EeLKf4h7y5zWekZcey08fqgObi
E9j/tXsGEGEYs0sL7d3oSV55rIj1drsh5obySMy8SN7wnhy0oH0xzwxI8LvFbryCIi3xUyffLKkt
urlbEcQlr2IDJTtxRzko0C1xikd112aNHcvO/DQz4ewN24B88mO3ikPAozjeK0sgcsCnunFjBNZ9
kLxdQzoFi7tbNZrnjrVfJ5sI+dofW17JfcVdhgF+lcmUVSQLG6qvbRfqZ4x5InRl3rjtOv+mggId
3kh+9F3WQeJQt9Uum3deQ99uK7c/RBeWHcql3mmfoo0JwmrTeoRs8FViwzshWFm5P0ZgXK6P+YkP
GrHuRtY7PbiL4mTWoY62bexJb9VuNOzkWByNh/o2y8MtzuxbebodyQpImNMvxa9cegsoxDjiQ3ah
M9orNw2rL7LJpMG4DmvrrN8/66tiZ9ZPakO/KVe9fuRbOmVPOdtO6fC62WnYBkQaFsVtNfc+Gj9X
3WiH2/F7d3LnZ+H2fQ6Q+059BWNm6dvSYa3dxDccwYte07vyrX+LPe0h5tixh+zdbXhtDQcdArmd
TwxrMBIA3bXL9r7dWNDl58pyMPoQ91IRtKnL3+JXY6s5yx6tZDA+FZ6FnwcZ3fo6xk7r56d1m54o
XTzrtbpHa1p+TgN5pZPtiofhArETfXKJ61FyrqeMFlLBhVqq61DfgXwbfhmf8tTNT0hV6ZyU7tVP
bXvddE5KiHCMr2Sjbq19fF521f34hnuJ8o7Vv7zsZtJizdO2WjLTyxom6GKwoLG14nzNngrhOZVp
P3da1WPex0QSK7ZurzwY5SEWNliOlOpp6HYIXNMD2kuK/dxLzkOIiVB11vw20E+4KXGvWcdv8dPt
qQqOAURA9rSGk7FvIrdWQYvt+t780Q2e+H090Or+PIOSxt71s3g3GJuF+ua7qLzMdJSDfFbu9Vfe
F0emtCaVYKgQKvhLPuKzYLfHWUfPbGfs/Z1vqg/xwjuIR6AtCjboZBfmm+ZwWxnZQT8iKSGvwGHd
tfbQJX0ohAUpKDYKJKkxemew013zMN4tLo9qVz73x/6EGMQDSnTLU+FdH3lAYc+CRwfv86e9zH+V
xwPnbQap1sP1yXiX3mlPj44N2lLBS6JzX9vVN7K+bnW1MDuCVEOUPMep3cjb7NKnNukqVTbQpqe8
IwwC2IGJib3hu6sCsed34foUPxYHazuU4fS4vqcv/VdjOfWAQdE+tQJdcjvS8w1w6h27NwEVZ4KA
lMEZPIR5m+FjdNRPtknnkx3XOjSeEaDEELb7feYLbMPmMYdJYgFfHYu3ML1tXQ14zZTay94KmGXK
C0KCXgWCr/v6biKVakPZHg6lG/umUzw1TxChDpzNj/GQnpbH8kipImzZlX5CVJFXWAemuSqEwRv6
kfvXXbaPq6A80wpMU8lp4ey7mYy/f4N/sRGJjfFm/EHzeHqk7QLdVil7aBKR+N7z867whQ1TMATp
S/sl/ZAH2/yo7pB+pYgQ77A4UaRjBFRMr6Y/FtsJOY7PvcXVJeKzQFNXiVOUrjJGbt5t6FlGw2Yj
DPzI7PU7/so3QsDHC7RLhXjrs8figvi2aVzxmfKG5ighHMptrj9oDlHLiXbiHrVWZuxwHeT5oZO/
jA2tJ+y6NA4pTvVtHvu9tZ2OYojEBfOeQ7yv9/1+Ub3YG8mtFexT3tjsMsMVjwLPIHHZYdLei8Yd
YQczGcCmArvFzeiYR4PwuG031T2KoWKbPdW71F3vuBR0bZkbweDcRR7cvOSrljtrJ+FRe4zXB5TN
iRP9MAPSPcqWw7qj0PZMw7vWzq34KW3eBld0pJi0SQjH4Oe+UzmLyz72w/yYLL+ZvOwOO5UAjYPc
+WJNtN/fsmB/3kk+DU5BipiXuMn7N7FeSNVJxBSbNHZ4Eb2Ko2OF1YfY0SDmdXSHaCBM58lDYmS4
OFWEVu/Fu/EaCNOjHgeLrzi3KtKkTF12t5pOCbCSod2Kua8u6GfANO/IVhzmangst8EpDs0D68NF
Rrqnt/8k77tQtSe3fWRLvR+9w+1BL+SIYqjKlJnZ1jg9JZfJ5bGS+Lu3anT0vyM8k3ZjsIR4Rbzc
1mx5YrGzWXSHBIZyqo9de4jNB2XcG4OPmF0QN6IZCqtzTXY8FnAoXCo5GDHZguKzy5eVi9QKD9FH
+0PfkG25TFQCP1sP8VPkNjvzCyVrQuFX3rFznKenhmEEpD70ioTEoi0JYaScu2coed7XvvDVc4V+
4xVCkF1T3ZWnytMJLoPD+Ykh9m3nkjx9B0dTeJTWsquGqc+sKxY3HyEc7nJAZ/C+LMB5ebDFAF8D
evl3wq7ENclGyvBM5Tzd36r3yVtj12rRodnIli+jz6+heF8E64k+YeP1uo0c3bM2JRARt5DpplfH
uBXe2Ta76wLem1cxTHIyouSteBqSsPTJZcYAP55A+JspNNJN8PMrniTjZAIlJaMw+lUQtGZVHKM5
BFkH6E2c1iEyecpW8ZawDf8GvbqZ+f3VuW5f/yOimualZaWcCxmer4EEYKZwp29QsL0m2+Tpr8+G
Muq/OBu9q3AfEuSH/guIPUF4zzmtgYB9yotJIbfcxw+qA90Wal4ckM7AWeCRTuhC/+Bbp7/9vDdn
xD993j9cwS8IcpZnctPo6+0KRCcOf4/zKbWDFVRg9/rfTOH7ZQLj7xyE/Ifz3Vxo/3B/ERlDwyd8
4tEvD9egDOINbk+gRn/nlvu3Z/qFj0lklNCKyier9gtF8hpWO43PtOxM76+fovJzmMWfbiIrk+Wp
S2C3v9hPlnPeD3gYKjR4ep1Od2R8B/cvvdQh76JH3T52LlKU3pc9Y6d3vpY8TNkGEgKsaqDcvOsv
bek1n8rrZPgr4B6hr9rFEQ4Zbm3AcNRiEGv44z7gkmFfJ0gJ1xD84bPflh/ycgOPXq3MNly0+i+D
S7vezWPB9DC++P4SXtc7IvwHQ+WC285s7KpTepC91MN0kPB2bDbprseWZbN+dnsgMyAr97rNL5NH
9XwNhp3+LR1HN8Ge4+Z94GRfwz5x+mB6SB8at5kc881cPDAKyS8BrbAYQc9cO8lJdSo/cnUXdyb6
O6PPbgcM5k+Yq/jy1twKH4YP5fShcUGVHxMNyzf9FPklIKWNOqGEZpD+k7rz2o7bytb1E8EDOdxW
QmUWi1k3GCIlIueMp98faPc2BZVUdu+bcy483LabWsTCwlwz/OFpk8IknFlH3t651z9CrLFDGYM/
8FY+Dqth4R4bCq2QW4m2z1eoIdtuPYMrbafHYiGttPv4MboXv0KRnNP32Yu2d4+uFI02dVutuPvu
2p206fuZsgq5vxHC40flR+EJ5BpRPftqyvPeWbtLOh6r/MG91el4dPMjb8Eep9wz46FjekE/6Sbc
K9uKfMzst96qCbbt23A/ptXAfPUb/94geaUI2Pj3dPDzQ2yHtJHG239eMFno3lHbjjko3ryuFjoZ
KGyjk7Nxg3lBna/OaPjPM1S9ltajNgrf4KBDftgttXl6V4XjPAK68K2+Kh6CB39l7loRiTSAbPOw
32WM3csZ3TJOMH+7RxGLcp7uewMIhUGNoO18tNfinac9FwH6eYsauZ81wKRww3XUjqkfPNlui6o1
SXqULrVhaUqn9j59QaUxZgDnzUiXMyZuwCWXwQAreyWvgNgtgkNw1tgVmZotO3JZrY25fxhsumMf
CWVkR1vnfG2so1yKbIqsGpahm5KuqxMYaVD6qau3RPKxo8qYcFXce1B99nwDy/hoMexKv4cHwuxW
3OT7scfEHUouIc6kZffgrRvmPFyzwsa5MnDSL0X9z7/Z9I5x0asZKQXcMe2yPbrrdmkwSODzOfs7
Gprb8VekmXxmtEq1qrBbQDEZ7FATUIFZH4NaWAELlfnjm/tg7jtGVe0qX9R7OIhjyijuLIqh5hnR
KFJ97vxz8SwfhUV9F67aV2Px+whoftjzTSOgaimSLoIf1vWPae2nsF4GCCXmyCEtFgJY3Rn90uSm
6IC4ajOV3gPI/1mVrPLkCb2ReS5uAwTlH72TtGgPFsQy27TDNVwk81Ag7ApKlJLVGCcwWjIHF4hx
0Jtb7cv+i9t+1dBYf6AnCbWt1glV5LwLsHPt93i9QjsRkc+Fc+oqqtr8rBCRtDf3Rj0Utz7zrpYQ
4akzhVxqZZxqGvHmPH5sbzW6z345+zI8a89YCWnv5ramJwOL9knKb7E5FhkcUxB8LRY+70u1q82w
MhZUCXSy0xmJ/VbaxeeCECuczDnyNG9IwM0JjTaBPpNnSrEQTLs24KbNGMd6xQIoc7CXNlazBD+Y
wflAchCizU2GHGlsGLMyThdiRHnkLet1f8ajjbYOzDLqMgc53IU5Jn9zZVa+Vi/5zi1sureHtRAs
KcdegyVUHFs1ZgD93ZX4FMytdfoKlUsV59rJ2uevsG7W0WFsf0n0tNYidbI76xomYuptvaQcGJ1O
uUCgPR7bte7O6ifhFJC1AzZbpjcqIOWl6Bzknqphlu476IH2YNN6+zMiIY9z1qEcw144GKfwCXo+
I96O31GD+wsyaS7LWxd6SL9s20Ubj5ckQfmRhRqqtnY2F5J56szlV2eOOBB/H3/tctktqk22p901
bnq+DkCfzsxjv0Zlax5tvAePQfNauQP921P0vIRP7N2ON03/aQ7mOzyAd5u1dMWHlXMw9oQ0frBb
KXQEqkNnF/Ps0O6c5VjiOHYJ2d5WNtFeWrW88XQtPevkD/I6srubbqWLfFy6rb5n5MPuY/NceAvZ
NvnSFI6WvKUluxE/TgFQX44a7etlOxe3/TsqfWSXHXMwZm/dCjibHW3G2nvsTVurZNPSqCRDolE9
Lw/5Q7tkfMW067Wg/a/sGa7doES5lLcewQnUHyljbStQNW+tep6dcmPnr8GMby1q/sEkYPS0iLeV
CQwlKe6aV+9m7Ne2i+NY7Xpn07RjbUnPtTLn5h0gwcxZ+v6Dz8QGUo95o0pPHXeLHJ1FZ61o29yA
JXsrKZsiW4YP0hOmnTuGJtQ7+cJUjtaSf+ilVfrdmrcrfVP78twMXweu/dxWNzL9Q3cZgetdpfwj
DdsG/uyToqzj9Jz5L6q5L/V5Ry3voUG3gfwC/zbEfMWd64+yPkuHmTzM24GzUL+TQzWEUed7D9Fn
VvECwi1TwG/pa7YARVMDHZwpb9ab8RydyOarlffm37YPnvOiobeSQs/GFgJQ3Bw8BOlGu/Bfmq+W
nW6ad/mNBrS+h4rGU37PbW2nLhHblKg9inDdxUs0fPMeXeWZ98jtr97oi2Hr3CjHsSfZMmbLdmNf
nO7/LltWS/rZtr+jmqAzWb/oJ2x+AdFt1JVL10FehCumcsNWiUk41Lf+2ViChbRpRN+l31yVr4WG
JBC6RJ/R2FxFX/2TOx8/MmtbF4t2T8vI2Cb8prwm3vlZ2rabZDYchYO2fcJbhs7ESTnIz1Js+3vj
Nn02DupNukne+2fEA7O1QPJTLfpTzZjEgHCYAKJuZkm2LDpGHNSCJKXG3m9eTP8xkOaMpJ2XXtp5
xZ2UI0L3wtAn7mymgOGDchS6GXCaU0nzsF5QOy0lRsnWQjw5dBRr5jrExX1Z0YrtV9S+dLZes7Vx
0M7Ve7nKN+Gm2qGqRupYzejHLowHhRdSrsKHEYU0ZiJIePCsa7CpWxrDCzgc7+2qXcCoWsl34oty
qJb0ROHyfo2BOQHPUbaoYZYr5ew9vg3rcUhSUQCTPYFmgjp/MjQ6bu7c3AFXkGfu2CC46xcd01Lh
PP4StCc2JsgVbxdsuTyig//qYGd5X6/BUmwjWwmXpEBxQWqWnuTiXvWWyPoWX3VlHp8sssNveQda
xiZWKltJ35G8+RC7tXPyXrQLOmkiLQDpJMhbS9x40VN27DddN/duKdoRYiB9ZH73UFdoIy8HhMRT
pCy/eIzCanPVIavMC4pncGEdV0OuZ64k85JmuDszXgYQZ8XcOqVPwg4Zd4EJWWenOxOyBERbYsra
pzaijSU/WC88GpEy5e1mtHYf5CcENYrQplMkmMuWLswqHw8ht61MuG8XyXuTLFV/hspqfiec6nX3
ndtVOsWvojiXb4WNdiXRGKE4P6cZOsLIiqFoojoptAwg2UVqmcpCtYsNIzT6R4Jd2PW1LsAoGPa7
dSYIFrPvFdzzSGfGm17ZVfScLFtaimvlCmrww5/8dytNOgCN17RZbfBEYz0cr/3tM3r8trYwv7gl
OACU4p5RZ91H32oSh4X1nDFiqR9z9HY2pD5rY5dthBGRAFAoW8UHf+t+F0+Mv4ZtdIzerZW0M5nK
Ml36Er3rs+A85rn+ghyjsGEFb9UN2RDDN3kR3xSzkbS+TAG4FXPUbJfVXF/nd+JC3g1fhBG4UtK7
qx7rDW35P3f8X8Fub7LvyV1VfP9eHb5mUybf/4scPZnj92tI7fZ7UX7vP2NopfEH/kLQSn9YEjhV
C66bjCiYZPHi/0LQyn/IqJiJFijWUSnM1KgP/sPCs/6Q4caZFtoBCoruJkXNf1h45h+WZqItYcgW
HDzaSf8GQjseu0/HUkZHbdRFUyD1WTpOEZNjqUaCmedWwc083IzY/2GEjzT3n/bj9Ocf9xmQOn5F
v1tk0nsqdUfzUU/m7gzv6vZFbJ5//+dL1xaYNJvQGlIdp2CB4Y4sD0jqCHChT+tr3BrlpjiAkX+5
suYkdHzsnClqI30RYDR/56E/VUKx3meW3rGmtyH5p8GlLct9uqIMnl9ZaVJG/rTSJEilkerJXlUB
gnsD6wZ9Y8lMSLvNjsNDu7tW4l3cy8/PNTkRoYdkVdKz2tgoBEyjPAlMZTuaF0zy5gD81vr5ygNO
+r4/PeDkfPiuKieY3sITXAOvW6NvcrS+AESa+9Rev19rcrH8tNTkpDS1iBRzzVK0ktYQy+x2pQJm
C66gO6et7J/WmTQlhxa2fRCwjjr24ujBFa/t87gS5JRvv3+kS4fflOTxnZmGpkwVB1tFiDxfZ6mY
qXAifa2rp3+9ANJ/miyPfymWMtmzOK8jXR2AVhk0t6xDytzu9wtMvMLMcbd+WGGyW7WAWFCL3Tpn
jmHSo27ToF45CvpaS3FDBrcsb5g6PqmgrZ2le+XxpAvfF6vTlNdVi84uEpA/fMlWNnA1V7D42u3Y
QBrW5h7htXHgyUDqv/maTcS8NBkyhWKJ03ZVmFhtgfIdq80BvGkrCWhNNUPslRSSG/vagdf08fVM
oq8pytw+IHG5aj5IFJ8C1ZBmnYwkHRN6KGEp6atlOKh2+XY1GLbW0MMrycKr/B0Ns5XcFO+BRB7P
r3lGZtoT3+PiiFT3uXCBRmCWsHIr/5smhjutKu+zTj3jigN7UX91zaMq0ZEuAFyM4OMOarO70xxI
jDhZJBuhwehhFBII4KeexXg0foEH9a0YDh0CwEVZLAc8VQSaWhYEMMQGuvDYxTqWJ0ju6vXeQ9qo
apMlSsRzrVIWRZiuEhiGamFsc8hoWUVrb0BEvXwzkw5JRnmWSs8+AmSyJvBfs0NuPoahiLwkgHnM
CMt9U3V43/GjQbUs/WSGwh7q9SWg6X2ieHMdRS2ntuUQlh+dFzENj2r4aEoDupInR79D63FmhW8a
ibJuHsrmJdXeGwdZmv62gnJhvdTGq6/iuqOAbZHcg9yeQvMh0rIVEk0kBQjP0f0IgdGYIAjJ4Bnn
hejT47kg6yekp/cu/0bpvvuZQ6OD2Z5F3BLeY2Q3O9WzK7DXfv6sOrYSb4Rg06mF3ecq/7d9iiNE
APwN4sy6R5ODisEuRFSH4vu42SDBHY4KiEzSK4a3ybYBiC8hWWQCFXIx+zEy8VAEG8PaW4z0FSpT
0XLQ9HAWnkgzCayWHJjr1t3RMVfNTVsxfs1p8xb8yCamW2zaqn6DOcqpAN9dGeUuceNbs76torWL
wZyvKXMXHeEcUFxc0AMJb4eRZi28D/2LUjJVQNVP9/qtYhnzBHhzKan7Vmvx+oGqAn+u+tIMr724
VzAlLXJ70IAFjdOXtpuLaFzrxlIzEYAEMND4Kym+c/pzD2BKCo/esM5CuIYcNF+5E5mxWtpCRoQ7
SJ+sCNDH3h9ObZ7A3NXm2CHPWuEgdttOPDT9bclPVcPXLH2GZYci/jKVT61ARy18R6Y8dM+FcKsi
tNwcB/rubvdupbtSPTmg7rJ0GxXUhclah7IaVniJgFovIjY8w67F2XXJDrHsQpGWmgzzkPo6pAqD
G/rcgcASbWQPgMzEh7RcS+ZtQZWYpmerPIseI6HgOSJfV75H+sFiupPtqmGfhFsRoIHxRfVOZZEB
s3hH8HLlJXY0vObue1c/hIZvy+yd3t5IJUrONcqc+wTAxpBFyGlR0aJqkojbon4JIxdUhIDmUoqW
wtJrv0fZLgxfq1Gvr3ZWqRWvTQ+4S4zOWj8z2zvD2AIG1KJ1XlYrJ7mXuq918BjpiIcCgo7Su9K6
F7OWU2OnxtJXlmV2cOrdwEEq250+vLdVh6LAU1CrsyZ8inHdAaXlgClz00ercFd9jTd2oZwt4Bst
iEutFBem86qDwJRDaCwVHQqnar/XpvXkJQqSeinjs1irwQaa6g7xp3WnmLsuF4+p2CGIl96UOdx+
WVrUUYDGvTQzHI679SqnwZd0kNHPLRcC83C37BZYMS0DUKiltnfiYxaOOobvMX2Utnl1G2AZ5s6P
NzpzMl3bCtFKwLWsL2u8vM5IMFYANQIFxRhAM8QPzTVmEbMV7AKWLjNg6b6LgJYclcq2vG9S2x0s
F0eraoeq04tnfZeh4Ib0thQ5RVz3m26uBqJ2H9tIasxko0ayZSVkBy89VyK010ZHXuEsGWdfRAxX
2cYlU3VU7g1ffBfldK7LJyRZl3UgHNqYGhB4O5IEwM6FedGMCrDF3DDAVbbvBZmGpBKkaIiV4otB
CDSEYZWnNC/8hO6cvoZdC3q6nQXh1mteDPerCa4kprvfcILHd1WUKIxrz0n6tU+OZV6ipT6qZrXf
+Mv2BzQqungXdTcqhzBVzmawU6O3MgNV6tBEHp4Dn8EhMwAcTyDV4p1g3mGnsvCheNEwlmR0ID34
2ChI6FF0ivXyFjWCN93Lb3IRDLJTxOdMaR8EK1HssMOeAVCMJiRLUT8LdEizxsdnA60z5Ify7oCB
F/Bs+h/0RurqZUBgGE7Pi1+dorhBlPXRaRlJ5t8Sd4tTglCd5eol8w5d/WJVeyegbE+eHeEl8t5c
DRlb3VrK9NxE+VWq2S/jyat0uPY7N8WrCsqxxXajkpcG/m1f0fuULNvNlaUj9Fu5ERctlxeiufO2
QwCqBGWHBl9enBL6l1jYrVFonZt1cuNk6V3m1iQZdSAiOGBdSaQvZJ0/ZBWTnN2pesc0Ro0NDXgm
4HlFu2Yh+fMKGpFHV5i24w8EbWuSlqmJW1jquFPGrgeMXX75fdZ57c+fJJ1smFZIdQ1MXsFf4lzX
VyAQP5fW4+9vGSZOKzJy5JNCqk5qORZx15l55qZEZKuT1zzOteLw8lP8vcrkPSDl3ZmxOPZwCYGP
HpAS80VfNMvkPd1UI86NS/Vauj7uzI8ZJU8mKfQeaBrI1Bw/vpk+06quC1vEDvrZsGIEcWduMBIE
jAtIG6TXCc+AORC2dna9gLu4qzKquJi5KJY6JfGlStclRsCuMi7vcJLNFFgE8rUn/Lki5QkVxfwo
7unETGbKpWlUKMyzimrH5xp0crcVbFBkc3d1tSC4+AYV46M7pLCrk/IDceZYrNS+IRUA+Tjvgdvh
ltwDXiaP8b+NUMx2bV47Nz8XPeMT/u+qysRKIRaDuE0tVgVEkm0gLo8UonOxzDca3Itr0Bnp4pH5
tNxkQ5Ga9WrBH/gYGJ2Kc2db7YfFCGIX5jWCxuAvRrQeeGmKg2uwsvE4/nRcP609bsWnAqhx0lqu
HB6VCW5GNxngDjJI+t2fYLvg1jjpD78PLeNH99OKSMEiokX4Uj8gC59WVLueWjwSgYpAgGnA3GRI
VZFUqcW12vXi4fm00vjfP63koitjVHz/VJOasy02ySqAe44dkwlkwP3mzuPV1d7GtaebBLa0xpNt
SD7WbJepxRw+3JIWzspiMUKvxvY5yOz26eqZvfhVfnrYSayrEjzqxZKFVXsc+ENFnpOHb5Ql2px/
WXIgFPcLK4eLHwgyZ6plmjKAh8lnGSm1V8o6izH0t7u7YS07Z7T3HhXGcYEMBWz9+zMjXTqm9HR1
E2cLxNembZawcb0uMQ2amHgvcSVS96FIGq2z7jGunzH/WmTBu8zos/eXJNkE38ff/waXQuvnX2By
IcqDE0uhyi/Qiy9WfIuJ0syorzi3fNza00/j8yKTbVX8GPf3lEVUmjxdOEdKeEDKaJYABxvnsias
u32RIJIg78RriJwLrZ7RG8Si5a4i6v/TXMmER5+GOqtXDNidLdP6nXYkZ4Ol4MG++P1+Xn6jWNWO
nRdTN8cm/ueP0zI6Txp0izd6k4Aqt2t7bEoDI5sHR8req1/mxRf4ab1JoNP6MENufEQViweBZCC6
K4T3K8906Rs0dFVU8Z3QQUFOsrJIKuTMl5CwHjFN9VkCEjByf7MvMCT+mzvq81qTAzmEGCgjzPRn
K1pcjqhr/wDbzUZ/YSVce1uXQunn1SYnMzGr0ssLVjOqeTkO4Upw3Ij00L6JZh0HckSSX3vGK4vK
k2sYw+oWe9LxldVnP7vN9NPv39fPzT8OvG7QXiVWST+pZyA+5vZlx59fNvVcYYZa7Qo4rI3w3es3
v1/qQs/7x7Um4dnVpcjJ+vFZ7BG+rT2BO0VTA373g3ZtrUv7ZqqWpY7TMZkU+8dPSxNaTMkCakzU
mKEIUZKOqHwYYEfhyyAsi+PYKTb+myPyedUxhH+6bZXWKMNBcFtgaji+zp13VAk5I3a0qxexCaow
viPp/f22jsduGjBNDWijpnErYPP+45qh0puOb0ClCTbjpTfSPAVb/c9g9pf33aUEDRlOVZFG0yJj
mvH2eS+lURu0s7J7cKJyWWg0heWbGLUMAGOlefv7p7oYGz+vN3mBUSSVUt6xnv5F57hgj3TTtzPC
ChZoIEj7tV5cCycXz8ynR5y8vZpXV6FLzSMu+6UE0c05Fa86ANiPucxTubsGur+24PjfPx0Xtaxd
DF5Z0PGfVOccV9e+gktf9+dNnGRifs5kNXA4G4AQb7s98iB8d2NODcDn2QTfWgCERzn62k5eumg+
rzs5k3nl4RTd8GCI5vXvIw+5q4ACRf3MOigFjJXMppk7At1+f2oufguf3uDk8hlvbpgUrDsmDyWw
kH82vRt//cknx6geWXvJGiOnNVmmTxFQVGqZiUl/VMxvhYF8CG0cUfv3HYgf1pncb6IcpUpesU6p
36n9XXYtXl3YLuRuKJURmTF1uCc/nr8wGFKj9xk1jSiacdg5omjkq6HjwsgYv7NP60yOAzY0iRFG
PAe15IDI0AhZGdbKMaBRu483/yTVufZok1dUImvYZ+MUbQTuSGufkzCe9r/gKr+Mihe+4B+ebPKG
8NdNrcLhyTzhvsBo7NobupSQ/rDA+JyfQkTRenqtW1xeY0IK5PUObY/5qD5QHYvDtcrtwmf7eTFj
kmz0ForLScKm9cmpKu2ScrvVt7//RD/GiT99PH8fBmOS9EYycrnluEiw7+fhGbmppX5SjjXiBIDu
QBxBrL+S5FzqLvzwYJPLZDSkkC2R11QtDBI3FcbHKGyGqIF8Xy6yR289YsfCJxFU85XHHS+N6eMq
yGuLVIiUDx/33KcXOLiNFSof09W79KuyKu30IMwDpHEWgt0cdEyxFv/HFSe3iivDKmjL8S1ulefq
HnrDHKXbJRIMo3DB9QnyxTP6+RGnYaQ3scQa3+hIUR8JCxX43+A4wkH+wXz80if3ebVJMJELi8Qu
pLGMaMjSiOcJamB0MxDFWuawk9+xK1obm//jnk7CCQMYXIccHlEF5i0/+vCDYB0soKaOPIt/QFq7
UEYZY7PPUIjLQAEm371R54okl9rYtxkpB9zat9UWSsTSv7t6YMbT/9MR/XstbfLZRy1jPWlcS4Up
NdbZztqEDDQ2afE+vHJFX6oCDAX6Jgkr9BBr2hzGnFpHEJat1OgNj1xhdxvtDPIQYXNNQ+3yyaS2
Rn8ST1dRm7w2M41kDVXoP3fxI/e5RWGJmgNZrJV3uHJILu7jp9UmlwH6qnXhjqsFG1ptdyPou1yM
Gg4hDdprgNFLCbKBNSlK1EwQTDL/H28GNIKFPDBM3tqtc2u+j4RNDzgzHZJZvYGaMAfXe+UBLx3K
z0tOPr0Q6TNFGd1oor1/1tbNboREm8+V/Q9q+0sXOMUb7S60RbEpm7w6T2iSQkiptkEt7LVdSg2g
7GuEiz6qRgjkS09ZtWtEbJF7uNoH+jlqI1SrkxSxujKycn/cXBf3FHDvIYUc127jzCg/7qis2Fs5
5oP3ttcizM9R7ccFJ1tr6hXuyBKZa4gDdINwQWn9+4pKZ86EdYMsYl0G4vTHZ4qMQnKlCA/M7E3e
GisNkQBjORKmFu5cRWrgr7jyr6C8v7TaIMP628X4/zfAL93eMaz9GvJ7lxVfq6j/y4Cj/Iz9/etn
/3LgkPQ/eCOgy4Cy/2U8/JcDhzQCgzWaMhTcKOiOMLD/qOdKf3AliPyQKJmKJGoczr+wv/of3Bg6
BsbMpSxVZj71b7C/E+Y0WssqNc44RPvxpBRYLjW9itKQguGqlrw5sr6IZechkSRbKJj6A1Wx2pva
vTY0Hk/53zfR3wtOPvY4TZpILuVuM8CdzhvLlmsR14XBx6o2e/30Jk5//mmfwcaTwPn3IpNPTHRx
oI9EtwfcdG6RWlQTWpRI47kuYh3dqzMSkHx5VyhM9X1krdA8Ux39Wnb24yXx9+qTiBLpsdT7Kgb0
YtDaaTw6+QjztEDjvowXBk6eqKnywLMKTzti+z6J11ee+8fo/ffKk3xQsQTfSnIBeQ100c3Urgp/
ozUSWlT9rhYboEzGzgiROBXQ6QGdcmXZMXu49E7HEPsp8Q3V3MUvNE83fbe0bupjdFM9ed48gRiD
V8XvFxkP5KU1xs3+tIYgeXJVDil6Yc3IubcWktXafXGDQfOiTq2Fhwng71f65ekZd/fTUn7filbe
dt2m1U17QAjW5x5UHLRGXP8UaVBVncHexw3uPPeaUiJ6VyyvLP2rFzjJz/RBwLREaquNGkl2I56q
Flxm4ULYQd8oJE0r2VF0x0zEzXTpytb+eA//76lRJreFaXVCijNutQlloGmttVDEzhYa1OD4ZLCn
s52ByXOr2v/dQ47u7J/3FwOw3sxHU/LsObvzvwOZA6mHwbHzVBzgMQ9Xz+UvdvOnMZpTBKYSKmh8
ofyVKvexhLYhkv7j8RmIaAj75EK9kgLlQbwa4KSJJu7f+zmJPloLPqd1CkAXKx3a+6P0nBxS7+Dd
+Tl0zBPS1du2NkB3IqjavDn6FpOzY3JoShSVkcJ5c4Kd5C2x+kKd8KjV8/IxOGnC12YvzCBvzUxX
OeRf02N6juoPDS94ihqCMxZ6aQX/+jYINtXBzKSnKI8QZxbQJ3ozZzmqy93CLNcVon1I78rwPF+q
c3Mu0UdErC3dm8gKo8YToLGibYSdAx8Nwqo6V5B2tottuqzElbroNwl6oyAt3rxDcUR2Jt4iIXa0
zjp/YoTsYXcfn4VVfZNDSsVJ7lZ1XoMnZe/aJuiktbtDIQOFIpDcQf4tuoWgJkJxfVVxVUuOwhaP
ZDi5dmIbwQ4Tj/8yMiqTmCy1seVGQi9vsHNgqgMFWPXXRuXkM70JTvgwLyQHfnoDj53/7Yv9lW9L
Ghe4ELeUSUgWlDbPsUGGjzl+vqKMG7uFN7o8c+QvngN1uXHmZfHFlySUGxBIqLJT7AMuxAq7uvqF
f3RcLv0W0witdwRPGSN1oI6igjBcjM5Fby5aK9iWA1LIYKfdMnqKWnHnxEDMUs3dDp6G0Tl1jYpt
ZZlJ6I4myLY2qA+rcNRxzfBFDEX6VsCtsLE2uZ+fA39RuBbMb1dutq0p+atY9Ze5jypH71NFy9EN
1j8hQFoxxvBZ2sct4rAamD+thAWO/GAQuU+0Kjls/UPgSpvON70VrCX8nuv+xU+8m7LDgK8Cghq5
6qmTtEOfQJ4LonylIL5s5kixAXg2kL3zmmQhYGoS+95d6pVrl9oXuiMSpUaYr/oA7DT2x8cklW+s
pJ1XGcj1L1J1bdD9Y4nxdyCY3FmYBFqRmmfOxvHXQf5sWe6rKWBZ7dcnI2MHUcPC47430UvFEog3
Thy+con9KqZP7rDac8VGCxNnIzn5q6dI6AKCD1dIARxj4bvoCHMUq0K5FtN/9aiTi0stzM7XxdjZ
5InNo2kOQGAO+XhrjtBkD82R0j97OV3hAAqjcbWz8YvcYwqZGvBhiztXcDY6tlkJUiVJBrk7YlaF
Na4VIBM57BrtNknPV26vXzypPLm9VCVuSkUrgm2ywYl0G5XFg4AY1vhSgxTVSuHQFBDPJW5qHRYl
jPzN71f+RQYkTzLnHvucsMz0YNuY1i5XUcTzm11p4TmgI/bCP49p0O+X+lVZIE+usFRsI7OKfBkz
UfHkOUgaaPdqgDSQWz7QOCYzQmCwgpXvRddSn/GjuBCi5EmE7oaySGCtSJvGqXbgw2ZOezYtlOu8
cFlJ0s4nGjq9cTNa/mj8KmFvXAvSDIt/sfgkSqtlryuRT8rXNbuwtdZID65MLocgxcxW6iwE6lIM
7CJCVBhW+8QLd3Fk3cTwafPimAzdDtbSJsqdl0xJ96DLS48Ri+XPciVAun0t6ysTNruyzctVmu76
gVBkh8VK4O1JK6FywObSxZXXkJDRChywsSfKgkMnaHm8WZjneYcpoe6NF/fcG2jXn5Vh12avKt63
JIme3TR2YW0SE8TVukMSv1gb3UrslumaqCj4tk5Ch9Nrj0V3+KzIGALsHPVZU8+1fG91T5n6XqmP
cXInNXao2I3x3lRrA53tciNqK1Gy43AtxrbUjb906a2KzpaatdCsPVy0tY2GckMGGgq5uA/XY+Qp
M3nfmD2FSBOgXJ4I60BRbsKivg/kYq9gOF47wxGrqJ2F01uNa5mOmrcr46/hN6uwtjaNCy0lP3Z9
uBkC5U4vKrvuN6I4HFXzSdEfmjSx/b5fRy53KJ97lam7INJWnoUvk9l9k4BQG2Z/Z0VejgOV+S4k
0rkvzQe1Okopo6lIv7eU5JAo8VtleTvDBxePtDN2Tpu+1JdehNAGKkyeh3aGJaBpUL61AuIaZDkx
ELcsSL4OooUciQ9t3+yhBPTEHPUhjgJ7yHFfD9gMoQQ0EpjiXvTCe7yON0hDadF3D7S/irZomWPF
9u6766JeRdYianARKJT24I3+59rINEJ2aezlpC3UbJeirsPqdkgwHDe3rSJvXCFDiQAFzlycmyV0
xqytZ7hPavo299HbzcxbySvWSUXXvMZsLfeRbpwPyAYInrxuSnQ4u+QGs3C4Gsj2SCISOCncRNvp
8nFrIPol91X4pITA9gdavXiwm6RKwTmM27cswWU3EVfWkG0Mtd5EWQnSXlz2QeDPVFxnet/Eq727
q+FcqZB2RD6aNESXxoh1aDRrWfS3rauew0491L1+17oG5JMOL7VqEYry2ouiVa9pe+hQen/KQ0hq
uXbbiO1eNiE5DvqmFWtbo1+hxEikOulGU8FjGOZa905xLy41TduZVb4LanS55Bchc/h+u1vPRSyB
dNsJGnhjof9VtcqV69ERKNG7Ep+JrLPQgHHknyTdv3ZP/irQTBIxqbcKfLnqepP3m6Hs1mbeYN1d
LH3PXID8sIf3OHDmlUNKpQ9bOPu/D+gfw4RL0XX8fT7VtIYTDarBpGhjKjGSEXBrKz7wuFmlgXhU
0OmJy2iulhXulscShZUUmhSKNC4Jn4j8dM/RMsy54eYoUepzMRNx1kRUOUGSOkbgxFkHiBW4UjeL
lWERmcE8RLVOTe7L5EUUyXa++a28xKlt1UoqdyTaNqZgOyktelK0ri6XtYwxqXXrNjh5n0NIK5aJ
C8993A7z32/Bx911aQsmKdHgNUPYNG64UdB0lZOdE20j+T4RX7hhZhpVp9nVS1MTEK7t5l2PogIG
6eSsIsZ+Yn9bdxsxgbATIMiScfn5UDOUPZnbMc715a0XulcuX+sXLbIpEIwOoTeoGrK2OEttPC5h
A/MPvN7tpHiu1LNoHYshxAscFRP5tpClPQarmzCp9rJTreLWmBfQF+vs5MuHxtu1HDI8bMR8m2ds
s1fMsSCooVEV0bNScdxQ+c/meYT2kYguaY6Ia4DAq5XP3TBZ6A4eE3ziZQM4E3JYmruj1luJhQOO
vLMxYuRIyzEjw3szVkpcud+i+H0sATQd0njlLUugnSGUJglDjkodNUsAfROnsuqr0H6RXJRJ5X2m
aXNZgCupoEqFx55c3IbVJvI2MorLMs5EAyrDsG1MAfp54u9T5ImqVSqbKxM5dD/I53mL5lGAgAZ/
fCEjPOUADYQyalUvSYWyoHGvcnur3atB0K2Ha5CijwHThWP1QWj+9GUJGFoqYSlRN+/NQLLTZPgf
6s5sR3Ikaa+vMtA9W1ydJCDpIkjGHhm5bzdEZlUW982580qvodfTk+hETc/81fl3dWEGupCARnVn
IysWkm5ubvbZd9RNrovruas2Udau2mxndfhzP0ZMOzXTSxPfWMXgRSNHaQHGocd+uWvvzR6NTH5I
I79lekzSHuCQtR/t+c5qJn9qYi+S8mSEWdAzgmobTAcwhZlmYCSy8pgmlU/oWxVC3xUWDT0H80Zn
9g2QIO3FH7/DATmLgmZYtmaDo5ygJZfjgOza20ynhVuwr4LbW5oqSBN838vIF3iJ6aQjf738vhtj
/tl1+pw3h1KrHaCjOyt/YUzDyxpxYvM+qAO+gVG3zZ0Jm2j3Ru/Nr7WS3PeYNtrqSefGZVF+Zchm
N4jmRpM7k8c8nSEjCPgvMntoY/NJL9qdiDDU7nRfYVpNuOiJy8shmpnVpnwRrTyOMModBa8w3OnU
/K13S89lL12izJ9mZeOkKhjl0ZtL5azkzbkexS6qQbs3+P32/VabX82Kat+Ct+dUBaKbTrXNoGVS
Y70bbooCigH/blQRDFLAo8ZO8bEZ00BcTszVXZjWmIJaHj8JG/N7FZt1BlMnSQcWnuNfX2btJ8Hj
syi3inSaBkAg9yjCfMfF7Ldub3oKmA5G1HN3nvCmdnJnU0eW37TuQ8FsPTnXKte662Z2N78uK36v
rfzZHf90iFjmITQpAUAUSt2W4GUc1PncIqminAmYKVv6dyPPj7k93pN+74zlrttFmXOwMMHnhqzc
pruRK5BZWJFgYjfPT3P+sOBvHAvKCmPxXvTLjrL+XndXXpiTgzrd7VJV+DXBS9Dd7WjtuuwXo1w/
qwp/L/D8sM7t2rTsbszFrglNamPxs0FFqxZ+hzWW6Q+pOJRd9Aje61BNB2Eo/tL1v5qD++mbfzqf
wCHXEkcOtGkoCM+azrC0c6hq943x70Pc6KtyHg7GjMcat9FN84Pktiqm9YvF+7Pz4PfP9cOXz0tN
KLqM7F1a2GdZhwejwW2/z67DlBp/RbXyUrsareulSh//+kn+SQXje8P/h7eUmcLc1zRb+P65/gX6
54BR5Fx/qZzkpCZjrK5y69+9u5+SAzVROwYPXWOXiuZBEJutMF/X1lc9dg+Wc18k2DVatm/G8lqx
sBeMmRbgHPTXX/UnJ/vvV/2Hrzo0pQbZW7d2YqQkV4jN0l/NwvJTvmab4Uzb/LL2fnlg/mRNfja4
0IdljpeOc2Izn7URe22neFD5jpcrq/SIwr+1jeNNWspW2eKjnDAsbJKaMp7819/1kzjkn0Ux9dM+
UAIgx6tgcXYZu2UBVCrFC03LqJVzPRuucdfBPM6ZaiX1yPhY/+b7fiqf5PmgydGcGcB0axL758va
bcLHVrdJcJaDxqUXpeJPdXbdVL+83j+5tRci6495t5toJjM+uMtPPR791AHb8tGZKQyk1N8Uy14J
YPIpKafrp33E9LJ5M0XPY9i99kZ6HVGPNrC/iMJfNbd+sqrUT1WWvDGS3uo5W9e5/hYOUdCa2ACr
1iYL4TgX6gHW+kELrV+dd35SnlM/Ba7GKOgiD7W7G/X03aH1iFfCvhm/xyvHwAUxAYtVPSUchv/N
+/zphNVaUWQpDk+4xcpJTKzMrNo3xucwctCvt9fjTLG4fm7sjapE/16sUvU/3uUi7q1pVFyFjH04
RIt1SOmW9azgS1h0Svug0qzU2HV/8R1/dlU/Rave0vNcZqayiyj9XQJGxTqdFoPdG69SiV0sfn5m
q/mWFf79Pf8lqcd9VfDPZ7u2P+g8fqoG+X/Q1M2CBIo8zTEs19XQbzKr+cN98N+6t799lF3SzVdv
xcd//y9entQ1eJuq/F308aPm409f6x/+b6r7m4ZV8sVozcF8R/CY/O7/hkj2N535UCaJGWTRzEuc
+IcGRP3NQHyOLAp3NgQ9Bjf7dw2Ipv6mOza5z4Ws7GgG6o3/8d/+IGhuP/38B7XEp+7Qf/roDpfh
D8EqapM+6c1012MKblI70z4KzCvMcqZUhCnMfJXZvo55ZePNcF1xGQbQ/d0Q2WHGJ9wDrGOu1rS9
DpJhtrW/ZIL5MwhLt01zLcKrxd1gXmPmW3t5cvpjan9NhsorZ+Bp3ZfGvMHXJYzu6VLFkR/ZbAqe
Zr3RunGyK6WHlLZv9EMrrivnaKbXQ3vI+POghIcloSe0cZzSy8ODpklPT65QlK3sefGW7gquWUTh
U83e7XIbhrej+2gl50r5yOAm9ianaZoTrlyV8CXzU5Fem8NOaOshJBMNRHmP1XvGSHJDK2mLq008
vul4LEukDVrIYFh/W8x3sXG/qDsle9KW1yGDR38KcXbvdqxHDu6S18EWt96m+caCXqSFnL4eL14z
0AAnymHnad6Q1JrWOXaPGoiW/NDW2ykG33mah+sZ3BF2O/F+GV6UCottbFOGNRsEDsGhsbWHrVye
fSvaKgyn80+1Xswnalx9dl9jCa+kh6I4ldaVNO+a9i7EBJpqLeQUCmJOQLEAz89s8Tu8nsVeKhhH
UIM+1dpaByIQ/70b9n8hgPw/GBpsvMBYln8VDk5v+dv89rdDL5P8f//P/9Vml582cn77+va3//q3
7dt7VbwlfyYP++dr/y4QMxGIqTg/GpblMkRxWee/C8RM6zdmNjBYIAQQIWw27X+YQxq/CUtl1s61
TA0rsUtI+Yc5pPGbIVReEc0oLpEA2/+V4PDHfMFGQyggeLhMg+kCp0n1U39vdjOZ66UqH0SI3KBR
D4Up/LoVfqX2OCZBrSnqTVrNv2qdmpeE5D8S1b+/MWH5IozGbB756x9jEgMRetN1RvcQow2IR09C
2XBASFIRWSduFih5m+KeBAN8bEHngT8rc7ykooYRlAGWQdWOgBPATJsu9rVl5rdmuzcnsdbj4jVd
5iDm/F7qw20qGStNe3+6WBCo2OFOELPE4o/Vu1ZYm7koPRFZN0We3Vf1O55Ua9EUR7PCka4Q9+k8
nAatOSq2tsF0CjxTtROl8FW3gL2KIXUqXkb6/DZqWhOro07FirdRAdHh8RKV6TE2643aAglbaNGY
ydsQg8PQK+0LNfvzIJ37qKCeJeuXJGJuE5u2ll9ceAfTgvsB5me4LtQYayPcweAAzsihhJxuBwHA
syQB81LpXI25fV9bmufOGDfzhm0nd8PIYblVxl0mnfPoooC1Z6jYbVftEAhTVTL9Ij3a2MsoWbu+
JDVTr+xTEvdOF2YwJaDzDKBQavilqEcUHxFNqmnZlWO5LZX0q1oyRMsOjPFVe8ZbixPcWD+7YRgs
SwYrbJo7DIybNvaMfHpUJ2WtL0NgT9oDrkPXFx5eDdPRNiS+Aqa4sgrnUMtjonT7UkJHCjMfXSM7
COUOOrGYvcG28UuzOGqOEggqzHl4lbkbynSrXPS/PE1cUrtPzyciW0SdeLSxOD57fzZtU/STpsiH
cYTD7fjqZAHUaNduMyN7sG7MMfsmpsDAVUtPk/tBRIfYzQNTYuGc21cJbRfdyv0yo2/e2eukUfaV
OT8tSfsccT3yjutc1ZtYsXAd6PzysldFH7E2+FZibu1Cv0ldG+ACll6hu5tJuFdFlV/F9q5vcSSv
Lf7zvWhDmlg8YKk45u24nxm1x82OtDikpTsdmrL0lDGNV1OXBQuLiSIK590BC6xuV3YQLrX+Vu0H
ipCGdVQcI5BO6Mukuc7jwctzjg8xT2Kcv9oUG7PcOjbtOHhFicNYXmGBVnhFD3FYs3u/n+uX3JJs
ZdmVrVvbTlqrfEm3F0vCQrePKWZPkTGd66a5c6PQz3OkSFpyvQznOKF45+oPA35fWpeDaCmubZbw
FJtXGb5NtjmdhugLUlewVcV1VKe+jEkK3MxvtDCotW5t5Lh6l/2e1XCMl/BXE0+fxhC+hytduxhj
4r6Jpv3zyMOQSVmUo2gfpOre18K9T3GVs4EBzjif9/J50fKv1UAo06ZzMuEv1aWnbqSfIKvbcNhU
0AVDazqnc7ORTXpMHDcA0baugTnqtX6qrRwqW00ypdybM4TAHCrjQvfU4PKrpe+YyZ2iTQfZYN4y
WeAghlMxlbvZwonQHoO86TcEjSAkerchockwNyUrPLXnQxi/Zs65FtUmzOUeeahvyPRdX5uTeujb
ajtN/TP+cpSexkfpYEFxgRc69JeTIhBtj41dt3bnamNEBFcMy2dVXw8Xm/CuuMhcuR3An4dym87j
KQEAOdXiWKoZS73aVR1+jnQOGeNjzpjCKf2Bwp44yyATyy8c2+tUG0+Fq2/KOl68Tiu8RiKi6nlO
K/cqbh5NMZzDsd5W2VfMUXHOwER9sleq80XqfBVd2XNv9j1plTYpJ8n8flwxJVaJXW2wdYXK9Q9Z
wPXfQ8CP6fQlS/hPkUFDmKSxX7q29lnQkNqiEFZStw8iyreVeO4B9mhYL0YzVsRmuTUU3OmxbXdH
C4YH96JtN7kd0s3HoT6tN53S+8rEdb08QRScdQsapiQeDmu1208KXXCp06OuAI2K9WLItTTNbSjA
PbnmVpNPQ3RTwy6fqv6pdVAdGsZDEyZfLgtMJxhEbGFSDF44u7vepntrPEmITn99FS5Hhs/h0eB0
hfAdkTqGJn/cvs1cb2yRLd1DqZsPl3ho8M6j3kOBHrFmC9NfBeQ/fUPTsgyWICe5z347gyINpR7J
F8yq21tFtbZhZBldTe/y0DXWQ2iPh3mwjhJx+8SeMGVPuLCuRW9daQOMXTssg19cgs8pDJSwyzfH
IUuz8Bn57FNlWHS/jHEYH0ZRIX9qdoqLnpbgswhz25QClQSM+JqcKmc61za3qW75bXk3dvgvWdYa
H0F/4aN2ypOkIZ06DMEp7qGE9QeLNYq+EgWCuLePVdw8T2V5DTwP5mTq60O5q9z+pA/VtdPmbCRk
+5Z8MhcAjQ2Olon+YKaSnRnYQ4Fv2Nw/FX16VVjuPrbAhOfGUTZiHaXR1wLLxYGegTP3JzW3aAZ6
qeW8tWQmupjObcpbkg7mWR9UixZksxxWTTRjjFkW6Qo3m60Tzo8av7tqwvolKowbk19aKTAxK125
b1W4G0YMtaoYf/FMXJ6xH59Bg7TYdAyVw7Om4YlyWag/lFdrLTSTGNP9B6EYW2qAGyMP/36P/6VD
zU9LHv/fFkYw5yF1o4D28/GX+6SopHL8aLuPH8sg//ybv59tdPs3w9Q0jbrHhXlo/7Pyoenmbxgf
X/yWv5c9LlHy97ON4jDiQuR0sZq2VYvZt/+ofCjuZTDGMlRU15oKYvBfO90YmNz/4SERjk4Z1uAl
2b0NPuVn0wuIVX0xGHV9sO3uFX+IZlsPqKySRaLYyodlPy9VoKh1B8Izn+gJNI9Kh0beSNyHJZ5B
isvkKmtwo1QlTdTWhHyrLVF0a5ORaN14X/aj4c2RVP0K0A1iBNaSo94MffktqfGsqlMnC1oOgau6
gFYSJepqqWT8pFDbADOTDtr9rHXzTi/iTd45II8pvmiKejfnHba+xW6JWvVGVcQDIl6YVBPU8Tit
a99dCn2TcjZbGX0a9LljPMelrfsuSg1bxGng6FXo20sDzUQ0LqabArFRR4mgnMJiQ9BatnMcMUFT
0g21lVdLIrfS03AF/QvKVJ8XG0fvce0F+usqXbnNSWoUVecMIPjOIjSeesW2Dg3Wt+zycGPJHhHo
Nn7BsdbvcrHN7VnxnKhSt26KWcWsKdeGyjlM6XUvvSQdQtDwXkzoTBonp7GLcadNx4her5qvxcwB
RJ2SL1NJ2UkVojxHU3RsW0nlJ9MHvwwnhoAULTsosfUoE/V2USf9ZnH7jVZNxbZIccnNLNGjNELB
ZkwkrwsH7vsoT0ANax26qJgWOUaHy66qvi1tqKPXMsezMiCH0US7trVmvjbyAUaJiQKtnT4mGbun
vG0OeZqDvS+BNWUahI80rNVjfPmjqbSPSl+yNcnyqe7b9mgPs3rbi+QuldnAHdLQ+5U2BagqNuQK
VSZmipM+rqJlTnYyt15DIzlpsqexLZY7VfL0ZHWp7xeqOI6LFESYRbWblO+aHd3cDnk6ehH4IN4+
fM+wV536MX/WR8DRi4K7YKwpNzKeFJ8jqSyiym/F5YlFIe31acGhai1psM+z/ti5thEMjUpSifKB
v72PBM8eSvMjULjJqwb+zqKINbZD6b1RiwwlDdr6qKET3hdXY2ZiEDfN9apvp+pGlQoG1Kp9FpF0
gkHT63WNKWFguFCYo0nEgZlmULunxhttN92arROuS805KspgnMelCZZU1xHKhQ9zZyQ0+80MZibq
vUjXhjX2z8uKBm7hx0qx7DIKd0KWzW7JxHSMTOwBooRBc8Vtyrti4ASblmFyDPPJ5DijTn7YocbQ
7KJ4TMZk3ViNE3RtX9PWiOmhzKqyh87xypx3F5QtPN+5HZtATAid2qwxVxN+0520B/zDDfPo1kXl
5b11ZB4NtG/EwnfmxF3FoVhT60i2ltYtDDe5Dj7X5l42JhXIRe+OGivVU4WdcnZOwzX+6vpK9FWI
eNwxb3mmjHWuMBo/thH0UEyCJye07vrQeWWEMUQEOulBUeJWzVSPtTNFsU3rRjvklz/ceFlXoy4Q
4Y005ykGNLZZHNDkPpR2ORytUFs8K5cYzsXgqkWZHsDLKyL1SquVN6gR14Zdyh2X+0uTtdMqrVV7
O2T1jBKFAJMrEYWKnlFlq0c1nKUo9RKDSZShT7whzKKtYxJGB8u6GJ9zWKzbNNvERbd1tOxolum8
6eLpGzqxK3OZ4MlFePVUHej0mhZ8uXTj2dIa/A7x11YzO0ZHPLhBjgG/3+vRsE61ep9n7oQcl1uT
YPUXcIVZxm7/VrvDKVtq+GIjV8FRlfFKt27t0mFsxnyymC04hXFerBHpvLeJACjYlketHPqDOhpv
syi6K6yJ+zI7hkqzto2Ihdy2uxq5WcARIduV6X2dPjUNDsmh21k3Nv5Dnpg5WbeLytW2szvCDZza
xF6LSuSe3RavdWnAxlabm84djYNTIpgFdS6X9ik3zevCThd/0do8GNAKN3E8P+TIoeLWnE/qEGMf
rSTxrnfkvZtk6r4s5tIblhoLBdNYGDmBMG4brzSKzshzJ/R447OqPzaZtRHaonpKfAF86uVu0vUh
SCMXi/jsQu1OF2JjzBax6BNPRm7gtwWibJ6tdmPEzKVHSnQaIMn3LEDHMpHNhos8xAP8LlUOTLjo
uT9YC3Um3b3L9MiFnWur6zjTAiJ2uE/Vlw5Jv6dYWeOHSVEcmoy9IKk4LzUGqtzOACbuSsy13bnz
sl5QiqgMpuMX7WvPecNrwfX6fbv06zqLOOxWMQxsOWPZaGAlr7fPddUds2razZx7vIHRc58HE7MA
ueqNKMMwz74dE0Zh+tjGpzuNnZWbhmccxrOUB7u2bK/OKCYobb8ZsTBcddxjX6mopDd5AXct6cpN
VPbCw92Q57Nk6KQC6Mq9e8EpFDlWzofR29E3B/2JDXHZI6XN8OpGG6QUkMJwhNAJcS9O3ot9J4z7
GG5BIO1iTymQGpspn4UD6S9ljIWS0EwYTzdhDLKtHJH3LQam0SPn7KkGokGg29m18jBnFPlLIaDr
dtUZ5UZ+qkvUR2kZm4GSaMFQZhnTXldli4lBSaNHxNlab+DcO0qzs8OevkCiL3t3iEx4jog007TG
pD1tFF9qA5qusKs8NW8FOlwkP200Ia1Su+TQm2D03L6Y2CyicE8VCaInNrCHsJ9ApE3wdi0tSYE0
zDhsNvDFGk2pKFlUuIVXzXDkmI2qvddR5yNd1CWVPM2gTVTWWKhjjlvpo3WYpHE1Eg0Y8gvNU2uT
vViXkCSGSvoicW8rLUVwrF+7jZ4FQCt0QpZ5V1uSivGwKSeNrS4m79HCtYjjc1PMp3rWMUFjYgqD
btX4KN3sJu+1INHEXeoqhzR7vKgjy130xC/NgSQegbHUqx3ON+uk3lkAcTsP+XugMVJAH0dbZS0N
fRpjvtBXF05y40/4+wdxc5Xaz67tl1BG1XMIIa73oDHitZ66wA7W0BpTNJPfhnrdXqfRDdNL47LG
ndxtVnZ5gGJnP9oM+GpnHVIyfvXZqqHw9sXUvLjYol/v233U79VzqQfCoPzsFYxZxSe0mrkKE3TT
glae/e4dpwB98Oo8WLDqwFVPoyK9NbNzgw8+ns7OHp0vT9hcrO3IG9qVJ6eH6U3egL7r2qMi18QD
6SAv20qxLm8RDofOlhb5Crt+N/TqJ/XMd8kSP07u8lepb1oETRCvXzz7Yqu/ZrgEdcRU7Mw7LlSI
TX54RClHLTfBonteM31mlisIqpJ8EE6Au3Ix3B8Dhipl41svYOvcjxjgBTTTW6t9L4CcXJFgUgdU
5o2pUir1qaInT4N+ALnavDdPPXOLMihqJhiPgqZec2wUT8VUNoK7sYnyYzz5o3K2gQhAgSVvAv93
4eYdwtrXuLckN603vwsYqc2K7kJ4oK+X6RdkclScJw197truX0fnVi9Cb8QVP1P8et7wRBA/MGx3
kiumNcl9PawoeOqzD8nYW7NhzeU60vZNl5x7bny5NhX5biZoQOmdiqpBqrvuRjTj+ZWdbnQXJXKQ
QD59L1lPqJnTE0VevfLr8DErKMf6pX4wm03YruzJy6yTjX0a32Lfz34i5Qq/ept7TUjjEx4YFMFl
pFg7kB+gxkGqzFYZ7YJ4RX/FeadmEGJCC2ex8NpoYzEq4eJ+uFIxyxlXxZeaWbNiTX1JyzZmCFIa
Yetqfu/yffGlHAP5ygvI8JjUCO63pkEvIFDAo5+AJPTu2plPs32vUPqN1noXdJhhAyLU3sZ5N1T3
/XJyVXqWV2700YQSPhVP0sGJn0KJrPBVyKvOfLCsx2G+692nNDnUw662r/vxOrFxLVoe2V1mgJDq
/OFMYjWAkRXhSzN/GYfH0Hits3VGS7gqWbHaJoYeO11l7bsqs9UQPrTyi60/ltrRnG6jkjif3zjF
jZXs5/woZgULhVtpE4fvBlXxDJLXJruZ3I+oRHoNAocRF8uP5Fn39aOTv47kkeZ2uYagWKrQhjT4
jM1t7G6Gta716TopqNCMuqavJKW9HfbAuzrmZLdE+h0a1wXTOMi3JI3QbiMwk3n4tSwtQGRwQZZQ
K48IqDvRZKsovlGSN8OsxiCpvlitP3KYKsF1dhSLKJYiMji2Odt2BWNSthuZHZXpaT3nl/PnSlGU
64qxZC3Gcaa5G5cv1fityzM8FHIvVodVj+d7qRMSwESoIuFJi5gyfSymb41Lk5mWVBgdO+sui161
05TihW3fSSrdFVGO2kzgm9A4JNhQTSXXMYFUwuOZnI60vFvNkuEEhUjXgc6uzRuLY5BO/zsPL+RL
J/jWS+y+YNCEgCPi5IMmwDQ4RJF+Z8/WKYqjc0VjH1tj37WGYw+N1pFite2UeO0mpk+nZZWw3auG
sapUDUqp6ys8xT1VaZTuef0tan1ZMuzD0rGSSzfqJVfhBRX8LywOrdbyKPOtTLLRpKl8qzBWY/Qa
Zg+FTGHt2HyD0pti5mjQLTLIzRKOQEBb9Uen3jfILTLrNluecvFiKyjUWG8sjTkCUWobdEhe2gpS
iI2DZAklurjgkplon+pgYToq21Wi8rMs8tTla5O8xfUjOt+2OTk2kGRX9UZEQZkJmp0MI7HGnRvf
pdTl5gV4NExmSstDcyjTkyhPSnaIuicU1O0q4RTO8EMK7b1uvRZ6RK9/dcyvwk38yoAgBHG5ooLQ
IUgI8ebpVjmMDH1ZZd2TY0fI984FKIuSoQnzxR0eKwbdakv1GnJZ7TET32Y8Uif5UdOCLHN/NHbt
fE6nbd58jPG7BhUGt4WhfOdClMkJLahY3qmw2P272m1jroVEEmFfhR8MfCXc/k5so2QtS9z5nu2l
9ZLw3YnfzejIXG0+rSxtp/Xbsdz4pvO16Q9Ze6jJV9Iz7gqt2MT1cVx83d6rggrLeh5IBjgW4hwC
k0XdZmB9bY8YJ3WEL6s08ZiRMAn/sGC7o3D2U7jFl4m5Qb+nIoN6pay/gdek81DG2jZeZlArAXTa
XocWbONonRssLREs43vitKspwTDzvQsmF1rHWlt2U3FH5FvKg2m+A4i9PBvRk7Bu52TT55wkN5n5
VDsvsXwqrOucg1hfnBX9XPXsd/GCoCWc5EyEYg5tcAFPDYiwa6hcQxGBxonLo1EqWBunD7Y+A9wq
Erb6KFpj5wm9iy5/sXLtep3PNftbmTOyINr0kCc0/KLjLi2b/dTxUZv8QdNn1kGgMO9Pvqs6mKle
Io+SrIfvcwuFZ2NzlBs3Mw1vQDaV887hmSdh9pf5VXffdFEisX+R0mhWJYiVfla2SCKRy8N4q7X3
siTFT5X9bABiX5Q1GUmXwWVXnV3PpHEqr2bnK7SftNhz19oiyCofZX/dXM3Nk256s/Nu2Pf4DKiX
wsaXJLthhpWvNYCWHtdD+qViUV72LWtfzCTVBw+qjYDWq18nxZlsNIbAXNFP8gAeOXHQZQeSqqI9
9YqnEYf4WIwTAqqZis30phgQbraRueOSM2lxFaVsJU9663mX1xj94ZVxRFUcrHsj673evbe0NW9b
xn7xPghvEVc1fhiWJ53NZHiElOGB/TVdPP1eRSo7eZK5sGz45kbbLg3kuBfyltL7mN7U1VrTqdCw
mFEYzW+6fHENBp1eZ2oOlyyA9AkxQuR87Y1AbdEADB5TxSs72mkMqBRBke4i/PqtXTozJfCQKZ4F
Nib3yYQaubGxsCjWxlteeZUe2OFdwgBUdPTsNyHRVNJIW2e6T0FfRitbrBmWII0za+bDmiykXkd4
EPHXYszLtaJqnOYK5UthRUdS7qTRjBWC+cD2m+4W/ZhvlceeUTJl5TheDY1XZUwmaHmoI5RZq0Re
chph+7YV5PKEp3o8X0t3sziBO2x5RBYXyBcTW7ukOyDpxeQBDyCyQ9/qT+Z8LBRPKc5Fsr48Jvq6
v8wm0Q+PPGu5zyOPdud4Tq77L1gpTh+asq2VbV/tcCkCzEz6qekH2FI12vT1aO4IJehLeoao1koR
xI/ITuyPsfUr/L1iciyUB9pu6f163C3WFckTJ4CB4ayM6RXfnjbqu/FAVZebnFOfIp9mGQzZwXlS
73sqAM80DqW5tz8c9dap2Ur2CY80aFNrpc+XUFSot3N+P7WrEPCoTik3sKs74FXp7RTSIHxaaKJO
W84HdGMtkj7Fh4DBNBKTNw004Hhlim+9wcGWfWL5cKmSovmo/KUNnOKupsua7lVMfcme81UdQyHD
P8KrwL2025Yf9PTWNg4avC9Iblgr7Lvq1kLU3ONxVM77vH7gMRWNvmqbjatx12/keMqKkxwQiXhF
GLAQeMgtBAU3JmOAFuceg+wQt8X5VgdRPWIYQByIgrB+t1Qya+I78HcdBc6+i59qhAtjDJjcm/Kg
LL6Ar3bZm3A8o5t1PYlLslUVJ+o7q3jyaib6+m9j/zgw9qe0G+ZTfDm8FM1WyxECHaL5qIuzSSpT
jfTcwm3CqaUZriJyRYXfmB8ycZ7zG4kWiFyfDeFe1GzSVKRree2od6E4t4mvF69Osx+G47QECHMX
+0lxDpS9h+IxLE55/OGECtyGdhVH95a8HuVmiSClNZ2Xas9Jw2O7Mw3esfhWKLDlnV2nsQPBlJfH
CC8WsQEpqCVXdvUqe8YjvHK6fMrNSgPP1TVfu+5dybaZ4dNCHANrCGI0gSSzKrPCX2ajDpCAU6Ei
rV7ygDGDotw26W6w05VffcvwwKs9knhOCFO8NVPmYg/EjjrdiXzd5GSnsV+6VwTGKr8viUbDREcg
aMWr7wxIX26F4pET5s6znh0z61vGEUlkntrcZfM7r06hZKEoipTzUlteq9ktRMnhgepDstx2wA3d
iwLohZTIPo9G4FZrq3yYKWxQwJj6szHdYCoS9sxN7UT2yvGXsp5trjxKxQyYZSZJ7Hp0Ny1gx+K2
EXuvhV2WXfMkNuaW7GNdM+Q8feTRloHOkx6/Nemr2nFs+j/MnVmTnEi2rf/LfacuBPNrMMUckZNU
0guWUiqZ55lffz5IlVJSV3fftmN2z7EsUQyOQ4Djvn3vtde6i/I/+UI67S0++AvW9mcwgKn+CqBb
40uL8DP4YkNHR+R3NIAqhXAUw6t+bM2uPOlGSduqxMnyswgAKHNdCf7DWaluc/ys4osqpzi6DiHG
8DCU34jtDFZeafkR0DxmaHeQAdmMTJL0JM6OAkmQVuhviOSCB9HRYszb8IEQ8MgUv2FK2bck2g33
c1/Sdv34yxD+CSeLaUll6YoqiYAM+riqMdy3nRlsHKHIDxqa4AMuxLLoQh6Nkli9GdP/MkORoGp4
IpUQqc3IkzfBHsZ40hhnzZ4IFx2agAiRKOICMPJyW/TjfG4E6aGdIc8W0/Re6Eip7cKphlqmSm0B
zBoacYI7dKJCNxzVO2EybqK/yIBWjGRKHH3oovmVBELDa00cPQo5HGMw5ocyqSdAdvLnZ0Ow9ASE
0z2OfrE7KMWnCelz6T4dPfwpxanFG94TfXCqypGZUDI4GYi0/Vkdm+gah0+K/zHwb5W87zbPIs6B
6oCZ3PU3S27d7laDd1ZPWee01UlLH+snnATFl1J4UY1vw+hMWGvKfSJ6OlTkW3mf4cuMrah0+tZG
uZKgTpkeJfnQMv8tjDMWMwDf2S4rlyzBXMK1YE2lzRA7d+fG16FPBwVnC8GLoDt6fCmzD3myZe6t
k8/ve0EL6yf+Bb786qhNttWFTLYJQ56HXPcs9Yn8a60/kPBPF9uQtt14MZ1dwUTlMhhbXm1/KPxP
fXEfTMgi1pgb+FCZ/daKjs1eAdIIHAW+/3lIAChgh6UdvDwiuoC4HIbwkI/kHuuf2/FuzNtrPHRO
HUXMVWGUxZyqn/yqsgzmCNl86jfhzsS+HixT+SpucmzCdrLGvseB14fgxMR0b6S8sw3+Q38TYVnJ
2q4BHmuDJXPknHkPWOibHQALQ3cTW4Y3uSGMpQGqnj4Xylm35+ufgokZeLfRbQHrWsdN6um4jjSY
BXXLrbHgBycPvjBegDwTzmr0WTLObXbfyDUu+GQLDccx3rQMKt+UOzxXJ0N6BnKNWDiYyI8RifGm
/AF1QDfQ3aFh6G23agVW2paEQwhre/oQqZ+WoEvlpuq3c+E/ZMW3Wd9vuldjeBk/YZCqaI+DurmE
HXjwE9ZE/LnL9315NYw/08jWqssV2FL+abHLrx2yI4K2kwQ3ZmA5Q20BIQTzmaPGiBYGEJN86ZvP
BCzl/m6Q8A5U43YaF+zmgiXLGaZf7pi3WBopRqLZbUP1Yz55800QXWMz2cmHIv7Yu8hfbmHwSL8Z
my9V96DDSPFRNO/omwusCRM31JA+Fqm6lctn3GY1+rU++cek1vbEz4BsVsTqwuyLuCTvjy8MtfmI
6i+ddMTNDi+b8mAZUNZWHinl44JEV3GJlTi7KpSF8JvuVNpl3T/maYqP8bkGpjYZMqnlu1kihIB6
HdpclSulvGob8iD+gyaNx9aV8HibryH0EduKOdh0wAuT6eeQhCqrj7z2E90envL4W1R7mFMBscrU
S9N9j3p0bSu1nemHuDgVhZ1a8bh9vSvjG2EQqf4wxS4fIhwuyrwHYtZ8WDyp+DSAjVgG8ffhxced
YCDt6VIlEDqvvWQ3TYWl9lAC00oe8XwkNhdt8EPWGWxE3tDfkuSqF64tPNIFgQ3ozLtIfU5cCwwx
2ijjgIpTfN8QO0uv+IO0+JHM7WBLrDLGSxRd7UB7EkgMqFw1sYkOYlyM+m1zLARQnA4vY6ej43si
X2A2jgPMMRHsBYDIpF31UqM+ijzeZ3vJ1tfOhvyM2CzByq1ePIF4Nrpblf+5wQVfnhLXJwvbrb/W
oHkdHGxC7AVAIPLCZRu/9d2gH3Y/IUb+Bim3KrS8A3QM2NIlHXyHDC0qqS//AC6fRbVOa7UidSqO
H9AS1kkujUbwz2qZAtTqPie9jOBnRQikCR5CosmBIrpjn7bMXgge8nVOkpHY2cQcrsZ2tMYoZOAZ
gVUEJWGo9X7/I7DPfycF6hc8kPetWNKKmt+zqf4XJkOYxKY2+r+EAz18y5PnpPsr3eH/2tFzMXUt
CRB3Xf7yXPyMEfpR3V8YIeUPgFoSMC2dVANwcv/nr/yHjfzHCuXTlI0KCugnjNBG/YPUBFE3RSRx
DA3szo/8Bw5BpWca4gZ0EJo52n+U/0CywS8Aobd81QVR+Bt6TJ0HRY/6WD7H++hYHZoL7AA70gNg
/9ka581h2VQuxkXDK7nt3cbSd9NBeqiJi16xJy+96zv5mdx1VIhGVHviK7q2h41V280hPiXP6R65
TtlkKociIVmDx9gJ7NEFVeL68E9vbM3RDsh0O/1OsTrWR3vjlXZy7x82TuWNx9CarGqHGeMoFlyP
R6jP9sKO+ZFNov2u3k9O64qecqgQSYkh0hfcYqcdyofgINuSnVwaDwu0O0v2ov1YuuANL8GlRzvX
lW3m3TYywBBXRFvjlJz1XXWBUfqqebhWzqGt7RV7PqSXaN/vSjdDiCV1iSXuEKE5FHf+TbikD8nB
vBTnbMfYu4PoBlnScg+Q3GEU9nQLSkK4hvRtdg6vKUwIkCNg9j/5N9A12/EL5JJ7CGOcmGqRVNh+
2zuN7buPERozkqeh7LBx/Fe6fkqUO229DcVhqvSEury3aI8wlu0b1yH/4DQeIq/wyBmBrL3ddR4h
bXdwAYE4slej2yR59U77VB8heXDBLdnyITnpzuDqXrKXvOGW73rOQrL5LnRnz7xjutHsCbnfAYuy
Eg8rGrSIxxwbMv3J7q3IAuZ0CA/xAWzEq3RIbsnL5qv5ud0V3Adm/LZ7tAKU7tqtbvWOemhOZIld
SbxwmSg6iVfuRBePwK476Xf+dToxBtqiK9qyRaTZ1q7xvXjKXuYPzK2ZngXElDdMAq0aSTlUIC7y
xTw3++ShfMoR8xxfRbe11L1uZ1QS3cIjcJRd7OHscVoHyKYbn5WzaqeeD+0M3gr84Q/6TUenA6lm
C0MfucM5ueWHyCY33Yts8aOyKw+b4/CRzFcb4hZuFlzM14h1rPKdcp8dsafBdNE/W8ZFuZdutETP
R4godSq+E5F9L90RF+It+sL3Q8n4DoYsL2q22kHxBDe6Jg/xOT5tDkRWzsXRuI8x+DZefYr3GKIH
5dj8G5FQWf8VQ/z+qYNF/BkoOiAOihu9ks6TNTgQ3oxua5cwzmNxbPVtyT3U9utr60WuzleZ7sv9
IjAC15XVMq7DYIGcVPYc3nC5W9g6dusOzsYSrWT7IbIjl3CtBabCMY1ttCNOvOcLc5OdBA/pFqck
FO20Iiu0K0uyZRdL3CGGasu08vaoBIfMSyzm41a7jSz4t7xxV9ypRyivHIitvcDDBf4tq7apflDx
1X+bv2RP/a494iZmPrAdEcaZruUObLmVFFZ/vGe+ZAkfFLtmX7vzP4Wutk+PhJcs3y6ejE/BebOX
LkF0MmhLZ+1Kg9wH+83jfA80xmnc/qCfM30X7PtDcEqP88V3G1e5qp4M2pjS/jaw4i2BHk+1sMmc
cfke3H6Nccbb126bWs+f0u1X6GSdgW8Bx4/dOOKhteXty2vM+YPNN0kdvmWgKDihukdNTrNXD8Mp
3vVeTMdqXKpdC02t6vZwj22ZSjnMVazIJX4y7Uzao3AMPtLi7NJ6xnG1j6zZgmuYm3uhDz8pHi/l
LBzzE6F0u3NgKHO6o3lLLWw0J7nMLh59x7hX0GT3oA6m6W08FQZ9pLft1MHhZKnbfC9cp8Ny3fQ8
fQnAsG0DAtRcMnYKN3T4BPbVDt1wtKpEB7l49DY2NhFKK8L81JzaHizFko6JgwIISsmJO2wJbkC7
2zHUNA4gCKSbXwNGBNKFHCLMdr5XbRiMw625jylV7cT7ahdb+qP+KbARRtlGfxIT5UOV9wIj0CKc
EPPTmAza/j3JQVt5C0h0BzwUiYPyCV0T619bdVhuvwKv37+jZf9PgOtBj5JFBlM8A4E740i3sPQ9
AYGFapeRlcE7qe3ZxWWMMnTAo+ws/RTyJshT4eEwU7QF+wG+J7dzVFYjnsaHaqu6k5NtX3IrtwgD
b0PL93qepG6XXnqYdt2x4zNsXZJ4+a3AQ+3R/mx4GkFUhmaYk/FiOYQUaWO1m4KYotksgyQHEAvk
DhlcsehdzQPjuMc1QEdVI1uW010Rrd+Kn7sDU1UqbHYabUy0ssvoVqyFdJqV0/DHPBgkpgct89aw
ll20oOelPTPRsQEF83pxT90rVFTBy2jSJDZcJt5jsfJjl8orR9rHNBbUKNYfEmMokOtFZxDahk0g
llYZ7znrDEOGpW+rDx2/jskK8irMuxjPeWgM4rJL78Uv59twi+f4kfp5rkSQLd/RHNFr3ZnnKdmZ
E/HH7MyGbYrGAa443Aq39Ml3DKfilqZXXotVInc5fYHuN3jAPRc+LQp5pa14sw1XmIUPx9L2+IQt
OP/oO0c353WaNFPThURYgkR6Y+G64d1OS0O3Rae3Jz6cyVo4rZdjyzOD9I2XGbgBYwfJjgyMKg0Z
oQw6TpWmrO9JmnOXplw4JudJdsFFcn5DBn/wSUL20bf9/fJzFlMJv81x2tET8PZwtHk8IEoIaNHU
Nv59Hl6+n/80zuTD8Tga7trg3WNPeL5XnsJ9c6iWhmprnnBd3rSOFGFOH6DTgAO3Rnq0th5gMeY3
TDS43HrFobw1ud2QXoGA0voskIXkppmhrw+55eYT/omMAyIWDd71mffM7ew2x9bTdtquZVSObN8x
d8KRPugo3IZds5tox8u1ELTiXQHitWMnXBumxFCBt5wXVHq1Zgl7pqlcjQANX97SJPITfRMqMbRk
eheRJhbSefhO7bU8YuwO1JuI6Dvzn/Of4X7xqtghTN3FjvknSXUM9QRl6LvaaJvS8kRG5eoL/Br7
2iUdiz2hN+wEvuKlpUYXw4O53BV2tbsD6XLEz7wLveVzaCkCd+lWpgfunQkzJMTUpYu2hF24b78q
dMPmaemrUq/jkS6KQctP7ZA9z3mixNO5hE6rAr+EODpP1OOTujOehjvlQp/Gu85s6ZzZy/MuuRnF
SnaYvza1bVHm4Y3IDCbYSG7NfeReujwPK6LMxO8v6BEMb+C9DBeJs5eOn1Ae5mrHl0CYgg95snoG
Cr4LzGjRM87qV43PV7wDycMQU1uTXT4LXkG3VnAOuTAf8L5j9ZNCSccz0AcbNGk4+LiyudXdDW8q
3WO/olVU73w7t0vX5HdCBkdHQDDLJthPvSkPuXV5sLZ4IFDGWxXXFj66Ej3WMvIsX+tkSUs3RDTA
40u1ZOzPkp8OoeipgXqRcSTkmVYWsB1b2m4cyYWfb+C0ddTjVvpTiG3Rb3GEbJP78KW4LI8aVyg3
mvIYFiVcw8YxgEluePGjj4ldXjOvwlAJbZn+qfLm46yd82t2N30bd4uh0GLZRJgr9Y6eg0/d9ySK
mRcz2/ZHZiWo+WKVnxGHIqruwodjFwc8iYfkEBwKL51OKASEV7JUz825+RZiLU+u6YF0tzCCYPZ7
wtnvRTvuxSWkYkHuhsAcEmX24FUWjhC48dEx2nZYSYVXutFuxoLCuMXOiZlSRFsynbCKFrNLYH5S
IZzJn9tuxRcByarII0ToLHZL6fCC3OncXcaTZsUujLPQ2Jtei6E27uCdbqh+40C07fh72bfMS7kj
9ONUmOxEP/YlCtP+I+HAlhXxQX+qtCci79oJQ8wJyfPakknBVAIIrmwxC9hGPBZYrB3tcaHh2LdH
f1888XxpKIq9uSKk5+XHzW0gSEr+75Oy32DByZ+VF+NRuUUej4ey8QOBs732KfoGceRRu2UeNGFu
lmwjAEEO+JLgTnAAl+4yjyESM3OxQyUwIU7gCU7F7yR+bwXsJm2F9XTbW52NTkG7W/QJVY8dW2Bo
2xu26XP+DL1iSwL8KToFBfMaXJQoMpYOZt6uSZ+VapfX22hvflbVbchpf24efNEmcOmyUjxSGJtv
eb0QvboopahwLNOSDZ5hsV/mYeb63kwqJJfiWRmPZKSc4XKyhebkr8JNwSORs80+qvezF7owjNjx
J4n28HXkJfpfB3twRwcf2NIpgLzbGnyJ3KNu6Y6y1bYarQupQNruIno12YsZSvrsVlmtRhJb0YYi
BzUzki1zLqaXoo2MjbvAxGZrElDmeiW+S6TAAuUISDd43HzN9uRrOOFlVt3xdXJrx+dyi3WLBMDI
9KviCumqxEYokStxF1uTFM2dcEeY04WsnttosZNjXFov6X16mQJPcQsGt8WswwiiWyMsbpVoe2Zn
3aG1060HbuxkNtmhXEt0gZZheObegj/RtrRd67m1ZAZabt5aPpqSToPsgdXojtzF2F4a93yYradX
/IBcZHlcyxSk3TKF5iLTEmC0xI8AgKmyP8DUua0Zspeb6iz+TwcEynUb0yFhnTMR2LBPYtyhZsZF
nf4f9C6W9GLVgae1GNSYjJI5jl4FY2qCJcXv4KEzDUU6ruVmO3sRkCwtwET2Yg7CmoypSyKTWz2C
gnLNfeohIsHtzw6UZpRk+LXGq8oPUHbmgXb0WO15XgxKg9N8mF0EC+iUkW1mTtF7xq5ktsFA6i3+
l9YLl27YWZ4yUwA6ZcyCU0/s87XBYhTckgvFDigQLH44G+yWG8aQcsO9eIgu8X6xsXFFEyDZMgNR
7JEfA/u/U35jqs0Is0wXBayKf21/k177TzxWy/6fzG8oUqNsKkrpjJGKpZnNVo5jiXHdecFOcUhu
QS4SPJDFBIAXoGNZDcwrmHTyfRv0VMCaLJOhDtg6hspsB7v0tthb415axgWk6xcTS8KXhGWKor3/
5J/9c30yr/V+4/R7uK7wcJhYrI2Fjwmjejio+IyaD+nj5IBa2fvYe0Rw6LEXLXccNbvs0JxTtz9C
VM0/OKaXQePcHrX90iN2rvHQL9M27rD/OH4ctzedQSjzmqd5m1+bc/zQfFuGAelxGd8ynDcAvHfS
tmAIaO7047j92vNxZ4wHS1dlblX+xKWfZ7Qj6EjvQMwBRg0OwxxCF5xSGJ09EtawM5dxxbDrI3qe
rmQbB+1VwvDFf2SXLZ127OY8PBxLOOmWIYXI3mnAROX6CHKClHYBYDLPaBaj1V0GpZHvbUDJErVy
SpNfdDe6i3Wj4mjAat5uPoBEY0Be3HcbB9wvHdnyIBhLEe4FW2PP689BQQqjsKKb4o00DCMKozNA
lUMu3zUan/u2wJVFNJ1vdsCSpicHxJR7HQ4iGEwe+Ol0A4CFnP6DcDfzockObBWHiKm+yqjd7xiY
vYn+Eu12L2aetWhIAwzx4JZnfrTYkdAzYiEuNjazBX4DaEVLba/mrTyLH+O7DH5UEVMPIDKf99KJ
wHwXWFaGEVYuUIBFjw6FT9ok2EQbgK14hDXJfYqxFIlBb8HL0Eekd4SXwgPkTtt4t0xtmVzzzS6y
7xjmWz7A62Iidtg/i4knOxVqNeGWpB8HokhrMQxHHly3Z2ilLyGRjlunR8Asw5ODUVfKqGZPzAoW
K23puejHTv7X9BLcBnukT1pcDhndDIwS2LP/+msl6+effK0LwchPX2uWlGqShoZ+9r9JV+VgAsvB
TsbeeyJL8UEj1nnu3dleDFmDrnExLSU3vwnXAS9z+0ndRw/qrTjiVbubv6Yn9r9CrOHKO8Z4xzjA
9OqGVx//8WI9+Dc4Bh/6Y3mUPPkwvxb4N+FutmZng5dzcqO9hmHYnphAY8YwNd6TOucxiXPr3XRN
sTW0W33Un0iHxSxt9gyaTnIoaCLRKTuB6TPPnxgc6fpt8ULuCO3KAXSy39w2n9pDdmIUwqDdMJaR
vYaTs8I1QbR3b94ZgT18RSWk2lcuAldH85ru6d/pxXGf43mTr5tLc9T3TL2dZYIfe+ZbGOr/W1jn
f2XERoMKgUjGP0/gtuHDKCCqenxOvjVhlD3/GqL5fv73EI0s/QHYmKgKydeGKb4T2EnLESiqNiKJ
9ks2Ni6f72ncsv4HTCg6oocqPFXQVxHX+U5RtRySdfhDifmRzE2F/wlFlfQbFY8hk8K95HEbog6J
FqqJv35JG9GcC0FNi7sge0WEYQRsWoO0g1QLYFjuFHUAWJmhOaVLwcmR+/W/IbtYaXDfA5nQ8/12
BySs//wth36byGbNHVSgLVNEDBp4tAu4UmBx26sA2ozqLuo+Z1prLeJOpvCyvrr/qAn/v9EQ/Hfi
l/8LGzrcZ6S9mrQ6Wvr3x7UQN2Inwtt4132rp/tvTZe2f/Eh/icHv7M/Pk4l7I9fiw6GWmoLoiL/
+Vv5fgvEEv6nb4EP7H/sFhbxwH/e2VhM/15+6WGW8m+dC9CPP+DPgvlOBAqwUaB++CsALPysiWrI
f+BqNggQf2fKpBv43p8o0h+arsmyqGqosEPm8B91J6sO4fvXDF8LhJoLNagC9yb8LepvI/M8FXVS
kBb8UMZKd5ISYyfWZOSard/DU1kMJ63UyEhat3U4V/BKKxMwEKX6vnMttB4OxXE4vZWB5QCzYj0d
oFOd9s1+3Xrf//sF1lpbkubBPv961bXa9+Lr2o/7LAdD3gVqFD+FhvGqF775mIrSBOinmg+iYBoX
OUK0Ik9m/3OTVo7abLSXmKKKOJqPaBVOLoKX34uKQhHYmZz4nyXULgc/014EoixqJpJE1TDbmcP8
Fooskt6Pb9j+y/r73lyN0TtYSq4HMqnJb7Bq/ChJnhTJ1u+lfMG8qEqPkCJ6NqSLC3nMnEwuwod1
oW7Cc2HM2WXd0tQZzPeGxNZ1M1REwI+CcPqtRIFCghVPS/L93xxdr5APKsGxv6l9PZf8oeyMKGji
BMKTAswysQIpmQ6mTNaVKISQfYhtcJ+Qz+zEi7hsaCKp0E/GMQVJ5/oRMPV100hK6NvHACmBdfun
VTHpIozgNraUOC1gSePsUfN96W5dfVtEY0MyIxIk62b3b4axBXDxizFKs1+Ga3Fj6iSVqdI6nP88
kKH+VTRJZpZkpReEQtRCwV8wgRYI2/xsxgl6ecuik4r5lMP+GGrq5vpWTCoFH9XbuYXzsC8SZ9Rj
nMwqqYDrKb7ffT+5ieN8O+jNEh/+q8L16HKhOYn/4UJoA5Bc89fp60nrxUQfNN66WWtf4q4Gc43A
zzko6vHclZAVJMPGXneti2jKUlD9SxEpV/L16Fp23RWjNjWRmMW5P47+dIY8k3U/ypvYUgNFPcjj
AKh6Xa2MQDsUy2JdMzS1VN4KZeIkIgcBIuLH0Tluc4LqsGIAlhcKxVoPve1dT58QXiHG/6POZC6e
QEdp3tAFxXldTCMpPuqstK4vhsC01p0FzGuHYkL7YCnXrYVHHYKAdbsUg2+DUhAKEXpviNT0iNZN
cWmXxbqmbbLishxs4yg7rvuhnBhsGTZkd8h7Mgt8c/aaMS8/ymlNRHtscMoumxmg01StzEeygoo7
5L1uRADLjy1CuocMXhFrLbXWAVWn+FZH3KDY914HjJBW0sow5+nCGVW/sCZ4NtZAVGUxOa2LKfWT
U5mGONNUeInf92Ul2Ypa1QKpX8us2+thSfUVy/fJzwuivHamqub1dxoIx/Vw+aPu3ypbN9dT4uVS
v9WqrJday/y0qBUHSgR8XZpQ79dfXE7+p6hP5Su05JsPdIDrY4mDXr0ArAu2a6FZ9KWd2CjMR+sN
WVxt2MDfYHwO5j7/hBQBGSll2T6KsMfabTMktzAWCEDocXMCKqvuQ+Bv+4HkVAhnQgKHdRvcyX1R
2emcQ4VWknI25kn9OZH0x7aItW9Bi7sLOgwoHxG3M+QueiUpfoGMn6JALI6QWrb3WRw0u6TW6ei7
VkytPiNHkg+MWaGYtveqXhl3XeasG+sJsFmiL5vLsbXuWxe5rn1NBFFOzvGoF15fTBMZWpvNU6gY
0a4yG0ImEQq85ab9eTPf1ERHzCjzen9oHv0yf26jJPvq58afcl0oj2pREUgYjWT3a4Gh/DT2tXys
jSmUtqKOJC5TJHLr4i8/7QqnsEBYDpiJ0qFbp8ZfevhSRG8SSYKcpi/r8XhDuhzzHXTBlv6AfsFs
quL81osse8K1s1i3/zr41ldkgx9/70U4ANnO97Pe+5n1pDIinXcY5kO/SQTyaeawOGUFxIDbMVby
kxoBFNbAykK5aB6S9UCylFmP5qIYOCXEslggJtmTapgR65vJIl/Pm9ueCPy6arQG2gOiAkEmUmOh
oIlPOY8WZgUjf3VMrcle+xE4mzrl81MM1tJB9o0kFbXEf1DFgitlynQv8cARR5PDa1I3aK1CwnDa
gJ7ekE0bzEpuukEnaYgfsr+mQ7JrCY45Cf4HnNskoUjQCe1LIRbxCOub5vi+mAXh++ZciQRnmhR3
vjzO3wv+7Tk/Hf9pda1T61CxkHVC/Hr6Kgv5DHxNUJIjxBQdGSFCmEIaTn7VunNdrPuaEIYea12t
1tV2Cq+GItX0rGbollX3mpdmfZoEM9q4eSIM4OnFJDrBXSkUDdRCb/veCoUNh5uxDI7LUDitm2/H
3843jAjQVE3qgJY1p5+PmEU5H4Y8helpQrUumEsoANblP643M8TPVtCXOExq+SBIm2jH9Lg6DlrA
aUaaVvj0l8MpTr8mjvoDmrwmrbowCJNK8BYEeSCfDXqR81BpSGqu22JX3hciyR+N2YyoMUOvckyD
zk6Hzpi2elnJ57fVsNRlyHRUE02W5RC5ACwRdJTPZimQFayhuV2NqMHLUzhcu7oZruuaqCYQnKlJ
662bJkMTIR/I0AKDHO613KT4sE/k6nTrp1o6vBVZSzc68IUyHU/v9a37helWdNN0ed8Nk0xxqcqv
kbbpf7r6pjbz06jPXqWNwVZqE/jcx1p9iNOwJK2puCmqrD4EpaA8dGH2IMW1dl4LRIOkObkYwvSx
lC/0TXGpwwpyU4quJ/0ov+5K8X84yJaOznpwLb/Ur81DClI5LR4mIfhed/Kj7rVsvWkKLG1Fq75s
hHhjTRKkMaEpjF5lqvH9uhiC/gDzkXl+2yrr8qLVMr0qBfQ5Te5J5AG+UA7oo/046Z9VVBWZeV7P
Gv6qCHMWGGTnj07nBxCnjio08rA9rYtll9/m6rmCj+auWRbLrrIyieRPygudHXcnxc1dLCKvtZRc
C/04+b0+GeXPTu6m89vEoCRHzIRKzF0nC+uCRJHsjCTr2y5/2mRv0w1NLEC76cHkCv2sw59RkF6X
kJe51vR+frrUWS3lsok0ou1an6CWLuw6AriopZr1ku/nrUWWqtZa3mYoazV/V26pavaDp6FQLsgO
90cdJsyqQ5nPLxAFMeBmKrdqX5C45PtCd5ShgfOxSlh927uetG4vZ45jn+3fDvx00vdaJGMvpkJ0
VNEzudI0iZD6iIsMSj/gZv+xLW7QOiHpsm6uiYStCO8goifrzlDtTmOGNLJfJtBGqd1hKivhmrWi
f4UoSToOxgzyXvCv5bJY11B1xG2rSYT6fj0QS0T2G6k/vZc11Ag4ZKc/r0WVSQLh223IrzEFo3LX
y8Amz5SojMkEExlB2jweTutap0FcPWZ54xo9SuHrAcgemF6vh99WlYKOTYllUJXL2U1HRmmriSjT
U817Xevab/smpW1cf6kamhSxBzsxiMMnRYecSE5RnTdyE1ppXVpS1ML8azQAUPi1hFb47W6eqvAk
zhJxv02mv5QAo2K/+SonUPpC6C7TE5XZXkY/1ssmQ7+vY8gkikLWfhStGh2moN5tSRIZYH9rK90G
phFPTftlrHRwzq0UnM0ojS5mSX6dHEzZ118KqLkASlOTrkXViRkqs72+obdIwPEo85IoCoJDKXVC
G8IofyzD5KU0YRgzVLXMbFmXG3sqRPAOS2HfV3rCYH+dtxZct7Jl0BuN9K+j/fvqUmMGd6OLyt0M
h/QtKrOZDEbWsuBFSvTyum6si2AkvXrSoRUJllJvRc0+2Q1hzFCwnDR3Izq2ME/c1Pv3qtbiUtQN
2zCdm917SdjSEi9v/YSJRwrFuRjl/qXpiN8tF6g66ANIXQO2ZDSbft+j77yVB3I7ddIeoUligWvl
+9psGsBH34/8drifpdtiqXu/7V83fz/3vdb3+tZ9vpkS+k0gtRdy/Uz/Ep96bDIyHMmLsMKhAuPV
RmxL46x7pgqP0tu2gkvj4ushs+ml+Ajv8a2BXnKtYt1aF+/VvFUrJs33ajqZbLKsaQl6mgG5mwGB
uk2cP2yWrfaXLSMjHVDp8wc5FDckO38vuW4t50Ft9zCSKrpbqea4v/m8rvkV/Xdco5zt9/AkrQfW
fevRdSHUkNMlo2Yi8lUBnGzY/LtyeZCRUD/qiC8uRd4XawW9UeJZyj9qSWMgZ51vdijWZvfqIGb3
fUsKv2amt3VX3Jcyur/SuQxVspfBbEMUfK0VLXwQlaTyshmvliZ3IekaUfiAvetoSmtc113vJdYT
1n0/6ngvkQ/t9zp+lFjr+LurrCX+5VXKrgWYWwxk8XVicdG78JMSKpvdugWbOlOaejmg/nWglnRw
Yh3Mf8XciWRnwnf407TkbTrStAvzqq8C91wnJipsPoURxVl0mevY8IIQkMNGzzQw5Qpk074KCg9m
hk86VFaJIQdP2hQx/OYKbDBRHn7ywwq2JmhVj/2k5R8L5OI2y/4hiMu9kAbx2+nSDAVAXQ/mVZ4V
7U43uqe1WiggEldNO6TtlrN+XEXfKCluFwNQ6HL1Xu7ACv5ylXX/ehUmzw78xfuwyD7NWUc+TB+R
R46B5HRMYe118+3ATAplII7kfC9FNlN6UwZ0dlrj68YP1du6d+ySzXGpK8TniF/vRz1v22OQkkRZ
lSIafa3mCCb60kkT3jIEPx5zcpYPmkF2ML1r/hxL0ClKfvBpGkWyBhM0wDpfVv5s4GVZC4gLA6UJ
Qz2KSV33qJpQR8V+9owjCFhRV5ZnIZBG2ngH09ByYBL6ajtDsX6LzJgsjT5x5AIvQzU3+fOvtyHh
UHPW/cttLD7uUzYMg6sYwSFOhxkKs9x/UM0BqsBYKby3zUEMj1GiLpxgHDX02ccufQj1GKj/sqeO
FVCsGWoQ62aTKNIOFw8Y2uVomUTKHTPGt61116RCJYCj/9JIIC2GIbnIy2JdE7qXCWWH07qBfft9
96bI0Hka46s2wanxvn8tti6aXiRvVBugOVvK/nY+ugcbK2p6034/8F5OyLDZJ8FA/frHFftwBD8o
SB3yINrm9f1C70UEvsfD1IB7Xe8u1JBiWsv9F2Nf1t0ozkX7i1iLUUKvjuM4tjOnKul6YdXQBWIS
M4Jff7cO6eDy7f7ufdHSGSScxAFxhr3BEJvcy5vVU9bRgN7tw3LEncr21ioqwFXVfp9clZ+y7/8s
I8CW6jtVWTitWTlHgYzVNzhuhT26igedXDkOSP9ISYOftqEDWIWdlynUOQyZRhKCeV+tOLoeYzV9
i8B8cT0ZPf9DH4fQk3/rIVyv0XN7NIvK2p2+cTZpJCtaDUKMbtmM9Ouiz4uUeHc75gGguqRQ3aPv
VbctILRPQ2x3+EpCpaMWFe227LYysz50Y1LX9zrGfT6dXbEhP1lNzsZrXLHsRM4cXK630YRyxCwE
iD7IELGruUaSaee0LDObtrJEETE4x7eLzlxXNHZ9bwfoNjZSEM8zvj4qQJZhZO9eMvztdxYSE8GA
bi3GXhST7L1K+LzzKl7dWDO8CtXfJaOPelg9o0ZEdgBE1Bm4svCUaItC73vASl8Bkxp5A1U3d7Lj
2T3dyS+tyVRdWocAPAPIpwAy53PnuhXAs1X5SYw9Gq/mogR9bFg8Thmw+2kmy7+AgpE89BK8GaSu
B+BTrK7kFeeG8HVGersXnT1u8knmd56d4EiKe/2Tj2PVnnVtfie6YkYBroNgROgjJmj8zpy5nP/q
+pLtcpwXjg5HbEbFXKObEYGD2yAGjWAJ/hJEwrr2eDYdwO4zaHwzEVBC4TDHYAPSemezPsZJF3F4
MoDgB8BgJIdRARS/jPlf06KeDL8zYvVSticA2vE+QGea/xMAyONdMwfePcir/XuHT+1xBE1wMALV
MmtFuMdZbHzszKDxDbtJbBZfkUgGpLJKHC43q4ZmAhHfjZMl7s1qwLbjXjh4OjDcXG+6zAckpc4B
6Mg56gOAn4j/JtBLJei4liE61UsUSs4toG2SAAGD3LHRR434ZajGHNTpBUf9fef+3WTVSQuhfuWA
qasHK/yhdPnul7b+rhr+tz825Tfm6HLTDZ7At7FHfDue2qvIyiLAlnTpa6hRuGSCoiTNAPNto+FD
MjaKn356rjbj+f+3DngNG9aW4NDrpVf/AII9ynkQknryLADo5MP0LcGL1lVdsPhuLr2I9NkgPvRV
nCX/qQc91+JP+wAB+HIf0juxGIAbk95YvnxwB+Z+CaY+xb+qfLCNxI30py0W8QNBj5CnkdZ1mZM9
BHPnfnGnIH00tlyPHkigdH81N8AsmQD//tZkIwAdgTzyA7frY5bLLMFb3nVfTgy1fxrNQqpwfhai
/N36c/2Op151ZQEF8MWSLUJjefvojfIZKN/he9YAOsoq8urRA5nT3iun6bbLw/5+RGptm3bp/BW4
hn8zPHd+oy8mSobfQVf8xps6oIciwLy6TY5O2yd83XH40oH3aEugChbKZW8tm76bm/XvFtghbYIs
AXg1nuag9/7iY1BfcUvWAHNpgGrti+LUxFmE84d3vk/gp/xNlOPnPs6gsU+NaIzDe3c3y27eJz1w
2eaOo2dsBOi3NrPU6GJtgOU+revsf/tdWP9zP/IDMj/akwbWXIM7BVDCSuSneqy8L3HknIurtbFD
90vTALSCnElcrVYNhCuRhRFAhNI8vEXcHlSzTb5d3n5b5GJZl+Frj7T/Te53/IkGBPy/gKvMOpI0
ZZI/sf4OyMUW7rxGYG5/x7v5uEhNwJ+K2pK3rfRRlGi2WQyx44CfDchZJJJB2RzdfeZyzCwjwzDk
X/osis62k/xEl6M1DYuHOz/Qy8fpBAMB9qSAKaMd/8H+K8b37CF0ah8gSFCELB+A0hP8aNIhBX6n
0fUlvn9I5qPBJmmBKyxD9XuarexWd02EDsNlDz6nkm8+1y+u69LR8sC5MHe3+IkykAJj8E3gnFE4
PbYQPid5Nc8xQ6A90oCgmxV4VsyS1a/s2vDQehtSL64XHutONFt3p00udMMIBI+o64ZHlqBF1gRg
8KWWgICJ9ascebATQ1ofYj8sH5BbAaDOrLvviVWDLQoRmKIDIEzG5/FVZXLcItd8peIRUFUOV9mW
pvlUAP+vjJE59NFVtepo1vVBdqIZ6NOQSFzlRDqHEikOK7ac9xLkcMss9qqPmTSzUWmgfH3qyDoZ
3YXfukspq8M4hL94mOMmgfwZjuMWnr0UnYkooOPHiXXVj5a7BHSWKA+SJ2qjYiRcOYjUH6YO2KKq
8BtwDEAknV+BV0/KL6SpAV61qO26EbtizkHtalxHZOXrwGnvaI3IEc5MQutjH1qlmQShnQTGFraQ
Q/mKSgD9aj2xII7+BvUgAMrGMf4Cijt2PWivOhVpZx3twkl2eexPr1WJlMUgHOdv6wmw3udrGg2K
o6h02kM5zhuq8qgawNdxgPHfkjjjIXyaQ9yzJ1Pg0fxpDRWgqTMOaJVINHhVGV7xPHeOyFcBoK/v
8J0xYjVOzRMNpT2fqWhRCy8HfJvHoK3a1avuhnPVn3vxNgNeWuI42xy0Sq5BzZrzuH6sEc0hCQfu
RXLMIy8sm0UKwHd/4fm5jmyfnsj4hNvUVfF921SP9tzLV94FgNuPinYrkmL+ZvSdkvJVlPJrEiZo
jVBeeQ80/Y9hAifDFtHYAJDxsWUDfPofCwsY+u4EsMBX3brYagEZbwdgLiMrGeIGVZ4bq0JcNm8z
NIB+Xgr3hI/rDY01AhP6jyspAOvflpH9UvAC+POuA4w4nQbXi9jp6J5mvgRXWhS3Py/0JFZ4HieI
e53iIAY6WCX0PpoD/Zj6Hc7wEn05JOK+ND3SLJcPYpjtB9IkAdSTh69DOyEytLpOVq73rVlOLmcG
nFDjDNXlwvMFCsq7/Evqju2DHkcQtiDyd6+CEkRaRjeTLoAO1DcoBLFyROZ9w4j5qWNNEd5WqfMt
cC1xJ2N95Cxon2noQMx6LcYBzRqfOqA4fw3zEkhSlIv/YxGpXCD0L4tafA+ObclQsrBVSEYDmBZV
AvjjuP5pmfLUQnd2UYKVb1XKSXrXo+hx8Jla/yQ/B2vOnty8bPfk7HD5YbwQHWcAQ3kldqSn5cvV
LrZbLy5dC5+LPM8+B10A6Z8ngbfAXV4FmtnXMUoED0UdoEHcYwKQ8Gn5qhxbHaq8xa/WiK4TZM8Z
0Ba0KjmSP23z3lsCSCfpWL56AQiYJj6fL52i4WNp1vfzY9a3vwbfRsaXt8NryCd3m2mQHZHY2wPq
Af12QkgbVi9K7PsucZ9IosEuv0dWJF9Q4gQ7zrWbdbOy9j82S9t4eP23zRw2IwxsWXi9m1GQMzvo
6k7xzbD7BJVldWSLO5JzHxnMIIzQGOfXiAh/GmimwEq/m2rc9M8Wz4GDLXiLcAmPxXHZkey9g2Kb
kXfFLuJNjBBP9eZPU+vcV4EEwJ9VAuZjDlGUx/w5u/NChalvpr70n6Ur0ak8ogZnS+ZOVNkdHtT+
MYjqDUnx6HjDgXVNt+OJWwNxVGR35FwlRSNvfNtFSDeNeyDqmcssV5jrcR43eBvcNVoBv60Ap9Oh
sW3/to+BCW2uT7sv18ZRCE3tPTi2weHT7p0meHArACG7qa36jSPs6QQ0xo+BLLYx8+JXjxT3cWhK
PKBJRUbyXUWUcgAUusFrbj0zOK5b9Xx+jhVXh8FTaAkaK2vjxxyxRjOk8Zg/Rn14qmwWAM3jH5WF
XCQotqZ5Qx7rgqgF5kSXisOqUtlg70FGgg6RBPSm6yY8jL9VaS4PUc68cKP6sQMx0fTbNZeJC6Nr
JmAEonQegHPl6IebHEfeAyqd32kX2o8+QBjHaPHTqKckkQxF5crjFE5Pc5ZhK9KFHUccB3nqm3WD
Im7RwJ0Gx65jaCmZclBqmGRxNTa40wKzdomFRSngzHo8kHG7we2WrEYkX0oXszBeFiweJE7CXzzI
jfZYt/zcIxin18yN7K+jh9jp0PrJVwBbosfH7+3HtgS5MMLdgAMv2+EgbZCRBuno37tZV16Pbchf
kItHLMG2/L+CNP5i2WL8lhWZ2rCwRae1TP3H0aRekkqCuyqekNSkfEyvkIIPSsA/1InXXdtjdcf5
hHYXsjphiX5Ls8NIMohigpvKqnKkbfHW5U3a2yHx2j6cDS5O81OfR7tYzEjfTvqdhfV4NTvJgAoh
hFbwWfoTiTQjXcPEnXLjaZ+LGKj5pFum5KjN4kHJZG/X5fO67MylaKvxCNotQNeFJlCE+jK7tdWj
nXVooO158sNugtfUn3HPykRxmzZdD0DHevjLiYEGaINMo5biaaiT8nXsE+CcIvnsC7sAj6CPbn7p
qD0ZC5B07acumQC+p4pXH5TTj16BDUkyCz6Xk7/XzQx461m1TxB6RxAeRbh1yo+hJcNnZAjCxzT1
vrqzk70nXQogpz61rkmULmrpsrIu7wdXR1/44BmioOxdoYrj6HFErem4noLyGIQCCa7gZUFz4j47
DrjTPg5NDbzpOQvvYovFJ9KpUtqPWRIjEtki6k8iGSYL9yc3cb4VxkNbdQKWtvSbZQo9qZgzrmSF
glEqG3XniR1w+2/QbWkcyCvOxwblSoiFlXPVAtHLWMi8LJpQCyIAhmy2oR1XB5rRUNOm/36VcvIQ
twAdXXanqbjJCvDfbYY01vI4for5wNk2ckvg0hpDasn0WKeqBs0NeUv2zzRD1Pmm0dUbD4Hep3iG
QuGCqTc3Zv22rxE9l0ZEJud7N7f9A4jd4rcSDAWteotBvIH3jfRvWmHFNj/boKzAgduaDcg62XzZ
IPY7dFBnc3w1iww1UlaPKihLu/nNLPhTH/f1sTUDWWm40C0ryIIvEF47Vs9FafZqUNC96pclPPMP
fdCGN4k3dOwqxM1QbUCnnhwDD1HPudLO9aKsFfJmQM8fwAtEDucrljmpFw9QkCRH2+fAFqq944du
3ZzM59pld1RqJkfaZZG5+SDrp2k7DzEJ43O2nswkk2VZSEpaHdFFlx+hZ3YLaAoEwhKDHzsUln7s
E1s/hpPLjlOk79HMAfBe0kVBjKOv4x8XXTuBCkZaNt92Zhmt/a9lY9n6R/IgX23xEHFYBmAgczEa
RGixow7m+1VFvuaqtDwYEvuYVclyT6RbH4Wc6c7XAYHUsy379kJPRgpS04wWBFUw7wIukyVkvRpo
7Squa9Ou/45AYQZm7RJEJRfXWLfPcCe7RXkzaqL+uYsvK+i6F8sy1ofIgiI4uW6w/kAXOl904bFn
+4tPF7UMn2ddRZdoeA1wA2QIl4dJVOldi3KqU2dSEHMsNYJK+yW/gHqhcMMFiOJRBJxdVzPO3Jup
9EY8zW9Fr2Cl5MTqQusqPwVvQBv4V/TwSjRAYQGWoG9IpIGedOCf6zeZyBCSN08/xQN+HMqabxw2
PjARo4mZseJhHULQYoOI045uVh3NJtZqVG9N3vVqGIe8fHDmtLzWMouu8H9YLluRoerxkifYCNqF
z2uQIUfVCsqpyy8X+tn2g9NcToZArXggV2vE8x1whU/gU67uSTXLo1eN+YMfV83dyMF6GPXRQxEG
0QPNoh7QGEgUAu7ZHmfgFln2C35iQCh++lVtPYO/XZwS783Pu1nzQ90iCsiSDpRWUZuru3VwelDT
OE5uIUuP0xlYnWB2RB/uYxRJREXw4ZyoIEZSuho+5HhwP9bRinDuf1ZjEN84TiuBe6K86yqJ+S1I
fCogOMe4POjV1YlkVnTWFcoXAeZQB+q0GnrHwuJVJrNo3e7ge/ZVFc99vkVNVLkNWAW8m0Eghhi1
hgkMxVjHflaO2NOUBiE9GyRqSAcax86K4EjT1YVmqEX7ZwtvyGpA6JndaFjd/RHkJFcpOHVRbGUY
lOCyeJ8tJ+2M5wYA2IwDLV+8tPkMpJxm+3FKGJ405LheAmTzs9iTvPxUMY40DurlbsDUyI+WXY94
edWMHWmw7DQ85O4bGRvZN2gFwj9lAwYduLRu/M90seV2pHax5/4mczBMcwJGG3jOoX89lvgDeeAC
PAVmMC8my9DjyBjKCugLf+pr1GSfuS0LjE6jjHYTs7Cnt5vTxZ4szNFSEmX7kBfAXaxt7yjAlVcb
thnviN4RvGnH44EMNKx+JBaoVwMqsll3YfZzhWamqQE2g7HSfsvWF47rYvJZxQbf5xxBk9R8lLNP
dbYLrSA7LStQMLCdnfzkxyi2HvJxepcuS7eyBMGE7OX07tZvraXytzRp+pPIG6CMGDXCUx9eHP+2
p9nyx6s2xHk5aNrkrzirwM/rOcN9VPDmhYNl0TN6vy+jnSozeUNuRaFOAa8mkGGN9X2OoNQmHlEz
kk+5IXIq5gNPevs9cxd13VjyMASR3pIXrz2A6IR+BWq8AcBFImhP0zR+maMSnTVD2p0AzQ++WKOn
IU+6c5F0doQTuXkfX93+0xf0Hcmx6YB8/rklXYGu9W+6odTpvp/Tp//c8uIjKW071wgaAqrp87Pa
fgp0txzH3/mlitBaFQ+gnaWhGSLca/sxPdKs0K23Z3myI2PU/+NGYh/VnUIZPJQXy0j3b0tWv9Ty
gWhEPtrJvH1QyeUiF/utYjqhsNUapr3d2eIwjI0AfQpmkxlo1uCuWG5IXqYXdlrDa3G+2kYYaZM6
tbe9MJCz6+GkvlkvSD4X4nKp/3Y/s3OtKsRAQDGO+n4GCkMgWqo2ro8D9RVoGq0efQWkTVAosMwW
+7/KpdmpqwHNtDiBdwwH79jpcSlaQPsJNQDeE4zgFkcEm9v6tm8r95a1QYljSzTHd1044k3t07I4
ksVVQuIdLp2XNaSjwSYDuKGzGyknYMx2etrFeKpu0Hkpgfpnqdu6Qy9gJwYPzax+9H+ZeZ0/d0mE
OqYMZFd+0w47aV7N1zMNqgmA9JKGenlnXw2lPcZXaLO1F0PetQj+Sh9kMDGrvZ2KVXtkaZJs0yR+
B7V09IR4F+pV8gIP9NpyrkgkA0cRy1VUsRAo8JZY/PAE+BbVoNglN9K3+hR1tXwiAbTZ/smtowfd
WOjMmsvUusmrOV+2JRfbBpmbG4l02VYOlUJFNwiDUx9EpJ1q7z3TD4E/wnA9ZgwISKb5wY8L7w5v
ky+WQvMDqT79lXEIWuvcH0Fs9y6Z+Att9unPZdTck0T+roc/dj4ul1Bcu3SJKauK5oqL8SENphaR
1h5YhlMXbn2dAWmfj7NzpGGOCwApIuh+1VkFu1oNZ45t46XAHTVrzrTrIoBcODgeCHQvySne5k0F
VkoHTVd3XTN4d8OAQ5efA11/7APvbjWQiCwvO0XVCwnkv3rRLEp0ssP3BHBRXvRzbkBWRelDyjjS
AN5c5BTXlGNhcpM80odKWP6eXMi4+K3rFKglbD7xfe92aECoLeToGIqPUAyjs+F4NtWeBmBfJqwN
jmfD0ZYT6GRolV2BnRKB/wwR18p1cZyK5ugYVCI6IgAwA1HWTJ3kkWcyP5LRzy3oVz+aoXcJBRaf
a7GgavFr60qQkCLCqgHMVIYo2rer+6Js2tuZFQEysaJAf+YEoDPPy0+ly7q9pfrzmexkv+jiz9mF
3/Tn2tHp8UpRDt/r2a62VuFFOIGDIftK9EO1tUfxh9wwEzjKSxTtkb8cvCt03AmeDC8VR4i1QRaR
JKvWyHKlSXG9iDxAdHDutqnNBKpGJKhrhcr72zjph5fSStxDz2LQYxuRVkxNdsg9vC1EMVTSwrmT
tiOP0e6X7fKCDS9q1gBq5Pjt1G1q3aKo6L1BVzffJGUqHnoBKp8ir4FEnfXiwTYDGTQwkNC3wk6I
V36oPteTw6pf9yBDN+PkMQ9qRKpF6Ho4rO20eRnP7aZSxddkDJoban696I0lkQzrMtKZVZMdtzcX
+rN2XPLjHFQvKLLa0yaC11/dZmpuyLb40nTdxY1xNCpaMKCcN8nluWtqe+JbaoGj4aypjuTwsltu
6ZxbbTQzG5VlHYOqxnTULT7c9OflaDUV6Oa1Xs6AMf6FFMPwKlR/oE+Eru3aDvKlHOA4wgW2yXkL
fp3XzogqweS5akdUaKFeENBpwvldNdr/ZiYIffrfUs//jYhu8JrZGlh8U1De4t3Be060X2xQZlz8
7JrmIdaJ/jp3rN5ZIBqr6woogNyP72hocOgdURQ1fMhMNkAcT8AAljkyWXxW71W3+kXxpK4d3LXB
EMVBBtwJIPF1YXnvTwoF6zTlPribfWf4sKBsAn15xoeblnPZWEB59TUqDJJhm2a8eM1wmz0xHfxM
jEQqVb81oIN4JsEt0M7hxjVoXIwDOmj6HcrrgJDlNIBrGxRQ6wzKRF1xQJBO6J1DZQDiF7EBpqga
AOS6fod0Wdjc/e+/HDMw8X/+5XjgoqcY+CShQHIFeCx//OUkVymS3MOTpdzwNFpIzHgjiLaKxuNv
VWGhKQiNPF7WAmU1dB20lymW3YHfAuXALX9OUJ2PiuEIEBGoZH3uqUbBnePwOAQt2J3d+FEkKD2n
mdvM6MigViqJ983QDGQIUPfkyxkZbsRkN1GO64wcBLRkZN2U4TdRy7cAKCfIxxkRNMXWoWb9U2Q2
4X2L0NGM4zgK1fUj8EK6Gz4MQBoNDF9XxRP+kA63ZAQ32PQYmwS6rQKQIaHSdb+40bJ2xB8EEA8K
tKSyZQ/cWpata12zLCjrbs+HCrs3nRL/D1ALMMpc/Flc9NC4zLYdDOixdy/goYS2i176XvKUo0pi
07d9xzZtVqaHwPa/VFlqg3TJ6EI7TG50rZCAkaiqAkN6Zm95yhwQdcnxNsxwXwIns58DIBE1EI/o
fGcPEjVzJaiWwT45AhvY0sFiJA9leWDSjUYk0QY8S80iGryojvZ5CmJmEucEoCvgRcKzv5hkvV8d
m6rwTpHn3USFuQbDt3ujMmAKOy7Q+lNVfo1jiZkK1VecHdKrAsU7X5MEtOia6/arnrJfwmtAQIkC
F6pmQXthtQ1A/4UOU1TEkIF06JAEGqxvvoJoBQPEt9ugoYK+g2OTfKwhd6qDWXUX+8SNb12TX67Q
zDOwAmDwZaHvasXEVc+jGmTKOACcDWrUi0guiRvUW9+sIBdaO48K78ld53zsIHjGxrN9aCHCbn8s
HGy04jdm86gF7qAlnKKVN3XRcJzlcSj3BVrHRk8hPCgjYC+0c4lBi73f1r9ITwPpk0pNuOXbt7lr
hT6ooEt5chyQzTuAGkRpVQrqdNdGpqmx75VCSUCoJAhY03l3oScx8vEjooZq2NICGjqzlGax6+Bp
b0cg7gN/AyrXJYiPkwi5/2Sy0IYLju4krFsQ5pYQzVCg6wRk4Ma8aGl6ZmqoVk1yviPlmLrAXh3R
P2d1vv3c1qhJRnJDH7xidJ6HcMjvhwkZ8TabAZHcoaywFTikLDLLa1Bgx8MjrR21CvY1ygw3dZ2B
dC93m8P/vq0S0c75bdV1XeTGbU9wPwT83CUcE2I2eLcqi+AxmCaN2oUBjQon6sIWUdduXScp0VmI
NxHVuAEa4EsgOJq3ENINfrwrrS47aN+bsDjVoAIHxTmY+vCMoHbizvM8hOf1T2r3JT3N8JBCYscG
0T0aK5mXbCYUcKPSCK+8DvJouzodf5y9xS4vt/RaHJoDAs1oWF54V3n1KfOuQPK+RYrZSh9n05Mn
LevelXX26BgphkQ2N+i8LxZLHlxpp4vNSK3vBzchB0ewlTFA1AKcAHAijXfPQD5+3TBfv5Yldze4
A3bfVVCfEIvlKBtJ0TIhh994t3jzShSjR/YIaLo6658tJwLbi66skyObdIFa/E86zAsyJaD0uS4L
Q8YEwL7QBcQvoLXwbomIDHC0nkrW4/SySTQ6jfXgXEdhCn7eIOe3RSwatPOWzUNeeeAyCor8qwjA
QCtEW/1ywv5qQCV9jI7O8qC0nL4nSoGLttHsBaW4zrUz2T84R2eIHaZ4CwU5J5K4aY/bzjSyE/59
2nqblQm+FbE6+ExV4EbmBTstTihvHJA6QwmoNYrvSvrXeZarv+LeA2Bt2kUH4Vrt4yBM366l9bbK
QC6pJbqPwUmOk1RYz/pUJ7tFVZjDlse//u//CA+AZn+eNHBE4Yidg8Em4LZnG9TF85OGiA2EVOPL
pxZYUUiUItnec/0cqaI+IOIPDNax18c2n39OrPsZMN/7jWobhSNjkf7swjh9qyK8dUV+mz2MtS32
rLCjvQ7b9MEOK71l6Od/G7EUv25gZCNasY/s8Ceg3Pq/nETgmNglYDZpuPs+iF3PVP9XPqrkVgx1
f01eWa6/dKMLwOrURWO8i96UQjN9H/uJQp7Bnm/8QQLFWVTla4G26vuq6p/aURSvXqqL1zq0rztt
AczGSCwHCM3UeP1tbzwEbsk3fC5R3mFEa1YovlftE21GC3gwXzsKcTNUsuO+zSMPvUKquS/SbYAT
FYBqjQqVVugzSapyO6oQRPFGtxosRA/NghD8ORNudywIsiecDLKnLLe3Gk9/9LiFOr6qs+wxzX15
ImPe99lTEaMm2XYdEFdEOVwskYKFm1WAzjdm8mEcTEN+JLKd184T0NhD8C7LKDQ1o/Chy7khggSh
8MCfQPuE88D3UQLOJ/KhC4JbPTrg3fN9+TTJ3FV3bdHcDrrXjx+FZBkw7PyqBmBAo3AS6V3UeAEd
6b4yEqnW4d90y9rPZdHsg5AyzKOjJ217p5jFN2nuii9SDVd+VSGCrkNDwg3a3m7i+l1ODUJuQd/c
kVuVIEpj9Elhe7coH8ZXotCHHg+jUyelc9Io20GZdRaqrc9LdeNa43eyorShYzseyezWmqo3Jd1f
HKe+p7IHbo3jK0CPm744o/fQM/xv+qKL/1UfcVTUOkAQuqIEM+WbbU+idjkGgyPluxEBQ2hsqPA3
qXEiQxK0EQCPRmHWIlMq2ypARuyjK2XR8SRRV2PSyG2bub/QEGS9l+hPQa+r+tuy5nsU3YzvRZqj
dCLoQsA4hclRgmZ0V8rafo21C/paq26/tq77rUeF+xeR92rTRIP4OYZyq6lLpG7B7BFL8T0WaCOe
iyl7zTMfKNKRcu86u0UCfIj0Hqx5oLzNUeIfjkzdIk3xXpSaHQGKwo6pySrRjHSAJQQL1Wh7m9XA
ClTGoaYGS5YpeZJ8ts8EJCI2MVDVrY5NLdMDsppXaREUgGGtneDYtBEYAWhKQ1eiKTNTDL1tdlMC
Q9wGKalld4BHmoOD7sPgIOucHUgEQCNw0lY5tRzIg3FaPD/XJGQh5WomsQu6cuO0YAwtxd7hcfWG
It+fWVOUD56Rfsk8Kt5QaV49CIEXN6NzRw/gOLIFP8k4qzcvC6et33lgBjTWEOsRnSk+1k/ML9+C
VFcPkcp+VujvYOhzQR2kK1GpHlfdgQbfDkA1btfxh5y5ujuUlYKS7NWF57rywrwaaAsS121nFU3/
L/RqxzE0iGenMw4gJI9DjZI/wRzuXTzRi6lBRRKajN8sawCMN+i4WrQCUJG725wJ/1io4B1C5jlA
ujaV8c304aYzUInzpN6Efa4euwLHTleamn63A8GPn6U3BRCFXlBlWJKVJCDPJS8KBNtnHlk7LB5k
JLfRm/JtgV/8sgddQRVgeel3gGzjR23wFquoyoE4b0Aal2lSA+Da84rbouAa9ZGhBl8fapVupyHy
94OYURWZun1+paIByICAK9p3JA/WfQqIs6dcjM3RC5RJ3qA5JC776m2sInEzBXVzTd8ZGVeg3YiD
/EBWVDE/TxYq7Mu0AZ/gkIRIJYoCPPMqv40Lh79UdVygCqNFAZuxgnUrerbQuWRspAF/LzglVTIe
RoAavIQS13MDvDsVHWKYU1rtvMaqD8AIbA5WgyorNOYaGS3k//eUTI0zNgeaTTJo8LU08jLF/bY5
CNqFprQrmrHqq6ydxHYYrQJlh7ONgLPyH2szTJk94tHj4VYqvEcaigINjLXPr/NcKUQtc9AMxSFI
iXKp7oSaEMnxIuQUgcqDYFepvygxOhtcq/82Nv1rpRPxN5LOABFs0Mte+aho6IcHyWJwADQOQIra
GBWNjX4gqVEtTgvcbUiF0s8PL09U7cnDwgvV50Lf7Tzkz6cO7anlcG23dXFCrAfIcb4jtu08Du9O
j8Jmg6iaMesZ+abibXWtjWuZj6BeQy0Ien4k3t9y/gtt0c9pGSLH5M6P1VC0d6hzbO7coEB5Xd59
J2nVt6rshi3KjEc2y8XVnqtRb0qzlPz8XP/WpWhu9ChgGILJ2uqhz3YDUCevWOmLe1aNAMerBECq
Z3f40SG82cqm+4aYFLiaJ9YfyqKQzyKdS3RAlMMPljTvVlmqV2BbRftQ9Xznd514A+PEDTmsew8Z
wwdDPdD/3ru2Brx45rLczapVuy4FLs7gF/lDH2bzCTFNkJkgW/+DjVeACs5/FAIRyjkdxTEsmHjI
shE1aHYk78toAjBXELuHYq7cA7B7P2ako2EAjTD4kP7FR6PH8nZuxoewiEDOxcvgJQcM4H09Bk9j
G7MXUrWd89QMAM4AkF3wYjsIDHfSd69JrFmZ3AvNEaWDUVVA9htZdB+20ga/SAkSrCl30f0RC7UF
zCsOOF7jnLgc5sVcFB7YVUkks5N7PUO6JETHFyykW8zLHqMpcLekFf9wVLed8dm+BcJGOKFz0MUO
PPRTg7DMNuud8a/KAeUoqgh+WRG4pgOle6CdBdGNtBPwCU1u/9yH/4e161qOG4eyX8QqBjC9ds4K
tixLLyyHMSMYQILp6/fgUhbbPZqZ3ap9YRE3sS13AG44hyN5p0z+jKbXWnOuQ308hWkKTnRpty81
ql9p1QLX3IrAvwfYxxGBvmODC4oRtDudddxdgAoLypiuj78n2M60ElnoGCBR25Hb/dYfzZPT+Ma5
ttCbMFj6pUJnUbhsBcbw0wCETqiMPiSenj80Iw/vGDeWriHeRImV1/dIm5IeCUd8n8lud7WtKNVm
Zt5VaEiJLfswAgMu4E2uFLS0ffeHGcWgkXIb95xKNCklwEAEu7vlni11AQixxECGuj2P6M4+kyWp
ZiNyDNKBr2Qae28+ZGjnOXpemufBBqIda8vviV2AVS9zvLso8+x9N8T5Vht0hjqQg3YDJ3d+Zq0z
2YbIel3Zxo5Rb9C/dpdHxYFwJOmCL+AeGJsKvnawgAKrtCQjbTzjVba5Ex6Gjk++E0LMhAtDmqAv
Jw2wIw9M79CSiuP6oYrc6hBIFoxLus00rTQAGg0VXfRUq7LFZIpzwmQ/q6/MJ8tQ88GQKMEyiyNU
80hYoToHJLBrZ82BlmmBEfDY0a/QREVW5+A+D52lFAPK7RZGHq0odu7MGr+rmWd6LxkaAJbMTZuT
l+bxZwBAnXuDpy8W8H76ACw+Gcp4FsaXnhK3PFqG5rwyZCJXQdQVx9GIrU9mU30iuZHgNxkYLYAU
C9vksan0H7ay1wFtuHTRknoOvA6YgwCGWphl77x2XWyhGwo7xz7xkjuOb9hF2buPZV7svbYC5okW
lnt9MI+JBQQU9O4EJ7fQg9O8pDuSpWzr+ACHJCvypju6zFaVMzymoQ7yOBXML1CPcjhYyTQGopda
xN/RirKrhCyeY+kMW5v1gP/V/eGLGwWHmAPdMrTAN8Yl/5E8BxWKu4CCSHr86kTrtEUiRdMcG50L
nnw1i03v29k3U+9BFhyzZI9dHP+SVqD9qQv+zfGiT1pTnd20+5HXOV5IY7BH9LoD6qJvX1oR2Y+N
uoQDkodDKUErUmqoKKsTKUa/tKOmTpR0AQAPhHQbaTVYrCpHRynit/rWMCZzp0KRMGPVjyTC9FRr
jmhVoxNbnhomPtueg2xNhTpEBUAWZG/QiYKKxJqs0c7623psOaiRjNBdFGUEJgfrzr7ECjAWL8Jf
ptiyrGhpKHDZ2lM4sxJ15FvNqNRkI4Bugh2iuCNfl5eZjv3nH7Fy9DeBCki5lC32aGQ5CfG1D7LA
rvf3QQ1Kz9bNfugahrftflDjCYZ94LlmrS30m7/gW3FDZT+yCFybowhfnNBe0TyWbWkvvEQL9wYg
Zh91u9EegMts5TbSKvhVkDtedeDnVsqPHAblkADIWWj6uUeCHHhRzSkHGOdpHAGSW/kWGLvUkhR0
qYJUTstZkSkTI8OMkIOeIOzGf0chxbzsPMdCO7VSG3ZxNABcupvjzXbk1pgSSDcAYBG2fu+VXvfW
h+4GeB9bRWhNzeSY4gME2ojvFDGO7dpJk2Tnc+E92wEmR4qovTdwcP8cet0mMHz3mbNUR30MbfCu
svIqG1UUzzf2pI0jkOpEKXsUY2g+aP54z2pL/2LYHsfMm20fUcN9u5Rt8xNwq+AkBfzyJNe9Fmdg
sstzDVVKssYLRvaaVT8jtwdx+xB84qYEygl66eSeLMaxDOqNHxVvJhTGshzMbKF1OBwGpDJd67WM
c3aMULo5RYTOi0oOspuZCTKjLpL4LeQVSBI9+T2J8WNOWrSFIEHala+F6N58p3CTljxk4d1hwDfZ
MtmDgig2QQBtgE9RrejS+XE/3SXc+RdZpLRkMuLswhc1voNWhtmAeklpMFSc8EUYV1BN92mBVmgp
nB1gDscT4PH1k2dEXxwzZFtazXJTKW9kIgTGhxW3xmZWtCrBNLvRHcmcAYOQwLAy1/8L4yIFuJLi
pFmR8c3Dh6YEzIowN1GQCPzYYR4IxYQKLANjduZS1x87w39C4Tt9HSoHlMZ26x6QOWT3ZTYukTzP
9lbGvhs19k/Ylr4tSzvDlLFQKV/zt4xhvh4DrAoV1Gbj5PaRDIMzGDZTrkBAwZ4aR/eN43b1Oi0y
kKWqoYtBVANOafgr6lF8mFJYlA/DgNhnV8/C4zyIQa6ixdjnLAs05PB67ELIqagae5tG7bgscChd
J57TbEtMYj2PrAePXsm8C4D9yy+y/iqU2EOXzim20J/niNh6np1oiTrRjRP8TL8yDlcVFs/Io3jf
VuxnXzpoC6U2w7niMldhUPBCE7/f9Kubcs1sPDlTeyKVfSZn5pfrhift0rJztixZau+KrrY/5wYg
Y/0m19dRYtufrTgY9sxCqy4tyziyzm7ovZCtUZvGo8gCVOHgORmAQiTgcfcwBQMy28Jh+HPQ8v/j
UcDUw3SgMZUMqQ44FRSpjNhGlyIFKPmV6L28aCH/uGqNJlmR13whYzvFfpN74XGWA6QQ9Uhax2Uy
BZ61dEeuPzigy5dljlE6J9c1kLcp5KdwLPyTK2J8UwMMSvIA+Xq6HUevX3YFhoTJbnJBats/aT74
65Qv2dElTFJ2cdBaArwMIOPdKFoxXD2DbJFTfvOfn0OKsGleQ7NJLqhQuosaY+in6c1q/goAA/4F
w37Jndv64fSmBTpNv2UBZvDJCj8mHzmFqB7u0cz3l+ixk43VMLgxMHZ2Wf8cC7v93LuYHnfBa2cJ
kHirhejq75Jb2ZlW4LIoVglyMFtamkiK7SjWpG3lFItWFBCxMuAafaZn8bT93nrAD46AyBaMZWUf
UMvY6ha+gD1XFdftVVab2mdMuuCLIurqfdnI9AnDmeHa0MZsy60ofWoBkbKx7aFcZ5GRPLk44+3a
DtOLtNQ92R6NJAJcjtJqkVteZC6fyRWD8O0DsoobWqEkFT71G7KjB6E8uOlLUZyFEx9GUK7cMwmC
h0Y3HpBvNx4SF91tfpFe0OtsPJAczd/RwXRDpFLfzfBlALZmBhh8kqV20Z3zMQBTBrLbI3pZ1qXa
Ielq6zOY5rEsAYVNItkU5ckIky+kows5eXHhrmmJ93j9GGHKPQZ83XlAaeocS6To/UXiFSAizg2c
6Z0Q1KwK0YuWeCUYfJ6XXhovCdMrSIzLvxcJUVn9W2bWNRwTmCuMGTaY2G4ysyJtbCdLOvElDsUA
GPJ2gZ9/+RVlw35X5L3YFAoNsMTZ37Vc+TXQnA7gMJXYJHo6vjqwl+/2s/xP+0rFaVXJpcHv9409
xX9/LsX3mfVmr+K7pZsqWox+X3CRn6KkRCeZExZfS1U56jK/x/znmH/t7XKbAIn4M3cwpiZ8XYGu
QR6AhGeTcIxWkJc5lt/czqzu29IpPkWY5kC/evHVQmPIDoPG4ZqWmo1qVd+VPo6JhXxGsZmco2jA
9ivsBb4vELocelBTRoa+GWzDO2DjpZ3pUpWFc0xrdFm9izRU4MYFrbshfY26pN7R6kph4j9iPRpN
uZSp9RYKnWzG0s5xJgh1HZtVeyx3Y2vxZ1tHpkYEMr4gGZc/47CLE9DYP2VO7dy3BiD6ldhsk/ow
IF2B2v+QPwORbATmUzhuKQbSvxhH4VF6Jq1I01XKfqaiRe/z3J03destXK3gF2PUQYTB0JOExdSd
Z3GMHYCO2gqyCwDihbX6yKGUyEZVgv3CdH0D8IMUpWWnA25hjFoVGkMsHMeKgJmLzIjd+4jbLjbq
QXg2RbMnUSI92KE5AFg93LhMy0EW2aITOg7cQ6QtBr9x78ma4pet06xn2fwMCk926AyNznFb7WcR
OajnxGNnXKaXNz2nA3TC/PJcVw5L0MFdEiShMoWDHSp8bGJ4kASDTevMGYDcmaAEsotgONvMLiSb
jN/DyCiNd7peTg5X8Wa7HF0PB68FC05UjN7SrEW3At0RNiwKvToERDEQkzB9eKRLrtCsp2ULXlEk
j97XymYyJ08yYipGn+sbX2vZ7kZOFiOOIKt//z4ymGp//KNSZLv4qICpxvZsx/b8m++j2I4a0+8x
il/rvgPgHK9IvtujcLGtRxmAKgPxoOnrkgX4ZXsvDfilgREarf8yi+iuNP/y8Q5CM+LvIoKDERcQ
I6mIto9U1luXUILR8y1DvXBFHUFcVh6wS/3VRMUQOwVfBJ3XHlHhAhHEB8Zoa10x4m3IgNh+ZZyD
X1miKQwJRJQvVI8dXeLKTA/4zXyTUYOcYOhBAk8hYAdV392NjJakIF+yo1AfyWZfegb6LsDhhobh
lUQ/PDr02XJQecqCEpeJymvSGu2N+dJBgWRNS8B0MDBa+fXkcmWdsa4ZVTckCLbRhrNGNg19OJEK
9OcTKPbkePOEKQQJTZU5JT+EWZJLG+ivZiC/Wxixwph4Xp+aFl3yqeq/oIuuGjOK0QFLtW+BrJ0a
M8wisqZb2VeThzMEwEtgsgi3iRrpxYcaQz0qIBB4TQw/qvh+F4HD/j3OFEx08hKrSWhR77LKx6FM
gYHTBcD4J7sqxYVWZGFq7M2iUuCwLRIrNxZc1v/RB27d9r25no2/sWMwhzkAkkIG888mn9Hr4kSW
tfvk+MFfNrebFnO5vXusStSggRJRYFDDcIq1lrruUXSFeyQ1IBEs5A9mS91dBs3QHZkfSbEgxaC0
05ocKcS0RgoFRQ2koxbTc0gVO4BsAd7g72egueDX4EkwX1S6Ga3mVyAG/fczZms9Qg1DGEBWRTJE
LLBHivdD4Uxd/R9NC8yyQBvAOS+KcT33/edtXG3GFpsAJL70Y/B+MdsalE60xuwy9o/KZlbTHdPM
UVtGWqkfsVsFuraWdR3miOg+KqpzZAfBdhL6nTVO4ck+6sbswAKwcVspO2d96S1sHANfBMeEklEI
/cSFbn1uzHjf57l8GVEo2mRWJre0TPJ63Zme/yQizTrmIj4hqXPf6yM/AiTjvrBksZVjBfa1IeJH
rUPVeOHIDFeSAnGJuUu3Htmb4EpHBrXytUsTUNKhq61MX6QJ+t8Ri56BijdCzev5UXRHNqSl5VXE
GlUoOxjz5b/bzW43zyAFyaZ/Aj2JhGGZouDr1r9oNWnpdvqnXQkmAzfgS97KYJOkgBdxGvcbenHK
VRtwcTJHpP+YmXWLvvXcb6hWfDNLM/808Lw61A44PnA85KcqjMRW69PvjgTqGrV5ElelphXFPrbQ
zEuyWSGz/HsSBYAGUOMD1BzqueCzynQgBc9sNKRQcf3Czhbm4AEBYIYIlajcg/DkTECgSVI291UA
AjjbBtsjsotgiYn9r2QPzDr3wUcibYvZ7npJDqQoA+wAHJTg13Ncq80b1MDzbt+2vLkzgGZplWZ2
9hT2s9FIaxsb46uhRLMcKRx+tcTUNWDH8zJfz3Zk3Lme2S0oFGbIl/iOQSODCjXbkRK8S+m67QZ8
za7ErxRjlqjh2sDxagf3LvKAZlXJOtzFAgknTlocR+5zP+nOIJb2HgfMwO1NCeghMqYLmoHDRe5J
wBmqAMHY28exbX6QAzBkvEcTTZEAgWT1niwADaSdE6s9zzHq0TexnYyNreYiRjwwYPi6wXK2YHno
rXAsTEBpZukPoXHiETALMitoDnWMD+5iXtPdfPkPG1KT9RRnXt+EmJd09492hpV9NbLWX39kBtK/
t1c9avF3TbhsU2gaO9FFM0ob7XRhBuIHJey15llGg7W9MQlFg5GPyIR1PWr1HgMQyMT+jjKHupHp
6VAt2SDB7v5uTI+cl7Mvq752Js7L9JRZPD2a1vj8eutIWG8vdjZMNVkvwdVUbHOtzoDnn5ZbswV0
JsB435bA2zeQLaiGBU+C7E7IEXAcluaepChWtCJ5VWX2f3SoG7dtzagf6T4Yg7FD1MFD7N4ykKO3
hiHTWQ5PeZF4e+BK3glumy9onB1AnpgXD0HF263OAessXQtEDpGuqw9N/9lDMX2Bw6b1AwBiSxAO
s18sY0s9/MEzxo/MWtk1et6CmPNjlLao6gwh6sR0S0Iyu1lqrcR3PQlJPXuTTANQnooMqp9xWcuw
XVaqBYouLdhfo5VLLVCaHclN6BnjppL9d3SBYXtNmtm8JJtZOLDxochafUsmIwdSU2MI1BIL8SkC
DPZhyj6rPDSlsJXcBPMlWjYgogulsd/tZxHdvcspDoV4l89xcsqRD03zKVHPJAuyJS8lBxUsP2DK
p1+aDrjm8MOfgwQEFw2AYdPdjSyJQW+6SDMN14FHMGIW6oijCdQGEqaag0bQoRzf/D9eT7YUm6KQ
vee3/p5hp3Md/v0lkcn0SCXzeVmug95H62JYALcr0qLpgoHHokCOB+ukDH/fzvrcB5VmCz7iWdQA
JO14E4a0NzJJQWMz/6/+Qd/526nQNbAhBQE4GglN3bodd+TCYDIaFdMMd+QQfB5GE41tDigbV3UB
+sxGgHmzbdsnGQzlTjPyLN2SLG26blsI/8dYV9WbcZAmCivH6p80MNntKEDkRh4qP6DkaOvARhIU
jYfLDGfgjTBN4MumNfqg1V1pxNkuQrFmURclDElIapcl+J/2wVmkjG/DkN3k4tt9tmsimBsYMD9U
gE9OusDCABJoFg0dA7QLzfqRpsZwuhKRiYey5DZGqQfkLgU7k2z2JVlYp+izBr33elZMQWnN85+F
B3zLSVTIEV2A6Ol9i4o9aLl0Al4eA5y+t56O6oTP6uiu01i5aqps/NoHwX2l8JeNrtqgG2/4Bqi8
amkGjXgQdRxsR2EOeyeL35xSdOJ+NQPvHnBjP9LMSveWKjWifSEAIOtpZgXtqLxISi8agewBjOwl
Lcmm0yLnpPWqfNl6IGrheSRWrdeDiYKVYIEIgGTwdgti1vpIQi1DdY3uZhkah9ZOqOdgIoIS+Pb1
ke6mWLT+2+2NKUV0ZXWpLZA3X7nMj6qGMFz0YVttMZZQopHRKZGyQgUizj38QgdtecEWdARhb1SZ
C8b1dlN5LDMWZE56/NtA9dr0SFyG7kMTagJssE2qo2bihBcztJ0VcjPWMgA2OHqTPCCYBej7mZZh
nEWX2slWAx/cI60mZ60BDEUFuiZK4HeSeUCJ8QXm5NTYfTxU+S6Kw6oK17wN9zmhcPqNSgiIFLCD
tA57nPgTJ3BWZgL25uW87oxU4G1T66uw7V+TPhOPsSZN4ESaxpKYHbqmfkWzrXhsy8wEpjr+k3WM
Fb7mgbyyx+nkyl4fq7/eCJ91ZBEdq8LWxHbRzMPi8+DKtwuocyogwap1p3XuOi5MwIGr5Y3hvDTd
BgMiAiW6G7u0NIDUQ4Z9A5RzZMP4ehJePYb0ei8wMdo2wWZ+KfMTZhnynGj/Y0/BqPNN7glxH2qm
wC4/LfZ+GSYAL4vrSUbaOMsuAWBMgd02YsCmzrJmI1LUwsgO8KONj5aQfekBhmMyafwU/+GDiVlw
FTkIcGnQ233WQGYaGom7A8YScHRkaS9LWQ6vfm19xay1/hhwC6ihwLZchhiBI7mme4CszSGf7V3Y
g016nOwlPqdLtFNWJasvueYEX4p056PR43lMO7zD4gwkVKpiC5CCcoN3FaiZnIo9o/kUv0ugA3p3
IisndN6ccsyx7UrNbHaKKGqsWYJjPLPvSiv2XoC1Vi8LoMo9pICm2ui6GPBzF9pHnLjNjUw0/lj5
eglGs8B7Cap+b2sN2i0LB8N+RfgKmHwPjVYQZRwpEJTew7Wrllbn53dVEh+zyNFWToM5nFwvxJmb
QXVuG6vduAMTiy7W4nZFQjup0DPQVcYOTGHfR096ez6oKXI6/CXq8DcfFKfTIg5/ZDcfCsm26oNr
W9KqQyV7P4BO7hbL92RL59E5+PthFd+BeL72bgd8B6zf49EhdR5enO3IQlSYm2uAwbamWTe6hIaT
nQB6R3NxJJmm4aZBuFrhhWv4W61mj7zEdBxycJiW+9cIFNEJkEjBXx5bLRx1QeBtdU/gvO2PlNOk
7OYsojljtXRtqztOk/Bq2SmHeUn+05DyP/kaRpcsrKxJUYcrCm8Xu1l7BjkeDkFa8hhjevLRQIFn
iyFpY0lLUqAVOV0yB5UKktEFZCIb3qMqPIl+B5qd/jFQX6K/qkmsv1Bh1A8FkAwuSGojUeYn3isg
3te6IZ2fft38yiWYESw0eW1iNzEm0yhKr0y1JJhMAaNybZoN0r0AFCQE0upwE5VMA3SDAm0bLyCO
Y7HDb0AHFABs/ek4MPIIROA1sLfoiJDmtu0u6WRwdXq4Omx8fEvxihJv8TnUdCyhYwrF4/NtjcmZ
hVXii8428XcNihEtmr39iS7Yl3+R6MwHoWtmf+Kek2xGC6VlUvLcsS52BJ6ud/sxEV/8Mq7Pyd7b
MzV+k4rkCeOSzT0gATwcDZ9RDS6fHfSEXgIPaX4y8uqM7xqXpetITWOIzgpXtmy9fa8Gejwnf8p0
ZGgizFmDiuEr+YwdiMEohARr3L42ArFtQnPrWh371fjNDqnG/huav8MlaFvZY120w8bkjYWCsvCQ
k+/lRs8L7VGrMXM+Stf+JuDu/3YPogRzrH+6W95obHIJqB4N+QugxQUHw6iAap/XXrETYNjEXCuI
wybhu41UcJ5OhjZHsquFBGtOvCibBVF+5nj3XnrXQN8MxosxfjdeupKBMQ2Un6RTq8mSN5OOVpaJ
cnhoRneZA/R41RN51QTZhx4/KQXJqJdxNjEBwHnysBeoMhOAH++udEdKoFABkN5i6B0nRgW3wY8P
mg8s8MaiHw0jveaL17doE8I+k0hFMvFDj/zkZ1bgdwjzw+JTazFzgz9CdJRMK86ZP+Rr9HFc+ZTN
96yq05+J8pFtgRrtRJ7bxdF4Dyol4PmwKN9k6t3XOS0HL7rx7KU2+0Qi5EDRE9X4l069A8E4m6Fp
pXizb4Jsso/RA7/qgtFcWzo6hLUq/UyDYmAwCg+yAvUzTfn4ZptjyMKNd6S18bYDhRHTzqSV3U+7
ys2n9xAktXFUP2CnESzJxxBuvo76GqXEvPgEPjZtP0NP5SgFrboUDdGy93EOuMGjqjHjgAEWd0dy
ArIiX7pwA0wVFdrlbuSzbWx2GAE2gW4+P3F6Dq1VdAyMuLuWDfouLIfqs157yxRJm2ih7kKRAkz/
zztNVwD7Soai+9udbmHaRHbyFc0NbwR1qG3UR1AB4kBgKOF0S9KuxUjoRFanld3SLnQQpCpzuswh
PnYhI13T6mMWg8q2qni1C82uvsM/tr6rHHBFFn4qFiiF13ctjhZ3dDcryI48ZkXLizePORQapP0t
KWbjm2fMxnMoevj8XMsAzIGZsPo4GGtTfXoz6SZP3fWibdcEG4CRWtIQogBnMnmCD4ENFGoBn1mj
fHgCYjoMDwAJbGg66+BraXHJRru4BA439kMz3Esgyl5mOd0BK/VnXpftPsUZPVyFvjSOdLHaErBr
LGD6uijrfIHyyZvm1mYy/1M9SPHICgNAGz+K3kn2UdWMh+T9MvTpeLC7Ghhpdb9Fl2vDF6Qlu2lt
xuabC1nP6pswZPdxiJ6Nki9mdzKlJdCd4zXmBiV4m0PAZaAItc3cVHuouR08eGZ6KUo9wUg2VlFv
1Pe1zDF/DoNcXdAE/zPEwFL2DfQIF3xx1MjC4h1HJDHEK1MkZoi9aW/tSEEy0s6KK14ZN2Bv1j1x
z5AlCcuAWTtazrGtNL4HcA6+9ASQstGeOQIod3DPQl2skIGf0xnRplW4YNqACL0PmIahNQgtUkBF
Ak6ZjK/UtQ8Oe+VHsrL5BfqJ7tXQjY2dlP5Xjt7odatLS3UNmve6SJ0JsQroHxteut6VhR3X/2FB
MawMEBBxj12mYMjwlGN0SPzcOzC78w6tab/djTIA0sm8JjUZ3siCvBty0GbAmy7m+11YKA2tp1vS
Y7KILb0m4surx0YxJueu1u8v40pGNhTi6pFXL/PqcfOroTt6xUHVVpssA1kL/UNvnjjbXUXUxVpr
0PkKppsCg4FdWp0bkAr0C19z2kPluxuSBRjgRpOyrM7IBbiL1s2HZecOxtn2PdBq24UBbbKs2sw/
klwqZYeEwLCIgWd7wH7yEKUJyvdkPN2GQMRe28BFWNzEoiVdeAEIqAIVCsDeqYjqQhHowVauLStd
43t7lFW+8DLpHOgix6Fd9xy0jkZkOfg/5y1b0u1sk6JzyNiR0FJGV+vC88Cr4AGYAP+PKugUv41x
NgSrpcgeXOGIieO3ypl4CLgikknd00T7q+hOGozdyUa6wBjBiuTKqv67iByJ8WQiNYHV7PgefhJh
EmnfFmhTwFimfkkDkHJhe9QClD00LrqL2c0FBjNB1JOsMUeeXUaW6eYiV1pAr6MBekhBAExCcqEw
nuBgzLYZwMXhOkUZDd7tDb/+TL5TGDLWcfDGAFxabK4eh3kw54we00lELhReAltxLcFVtqyMUYJ1
xLJBkZmXh0bTcRBs2iFDfRRoXwddXaa11bLft6SiNXnRki7oleDo1+gGjH3h/86l/3+B3qt8kYJk
fOUOejP93w8ihHBSXZtd31MMugBKBtaTj47PwPR2mvUku3okrXvfGFZWDbiJufPdiaL85ILdjkQh
jRsxoKqZ3MMWhPAickB+rblp6yufppOMweIngByfJngJTGFkpzbDdg24tR1aal3tngsePshUCzZO
CogektGFtWiMNarkF60KZQbeafecId1ITrOpyV5zUPDczZZNHj5aNgBTZ8tKC81F4OXljsxIoePz
sKLXQvFJMUZc+8fXIuJWQ6ueGKfXUZtZGE6vGa+BGWF/Crhn7fSkAVhD6QHYWWIemS1ZyOyDoy6j
E0BFt6DALNmyyYALfOVAqmmdYwQV7Zn8mWQDBZ00t6EmHUnny9Wj6PnTS6FXRUZXD6UXIYRIAauW
PtdBlK+MPq5emgGTHQG+bO7AqYFf/MZ/InlWteNaApF8VwN79CXPf/VVOT6HlQCnS5jnq1F5t8rb
Bv/b5G2Y2hOZd7UxYk/3aAxBvmwccL5iALvpjoJu9cBUGRKsyxTJEd420A9KOGv8jJlbPuiXK5cm
BrTTcra59Z4CZX70F36gsw2p6TGTYl47QyzwXaCeOD/2/YlXr7QaonodSKNEVcxC3UECOWto8RZb
mBUO8yjSbUmWK4Dp2YSW82U2KasKvvP6xqZK/B5waQlS2SogXXxdAmV6utITZtUcxwb6yjoJo3oL
9kiJBliOIlKUm5gb9etIU+jTwaq3rGQ16S3DSMBTAdIzD16LKEICH8NTODGa2ACakYAWRMl3deI0
DEP5w240seOdnDP0OPsY7NsD+6ssUB5wUaljmKQ6VtyWK0fDGMQkxMQeDFqvArp5ScaTy3TVbcmj
zWTZdHV81NPup8VNb532yHTSZYow2fzda4owySlC66zS1jMO14+/dp5exPSC6BWnOF6swDA7YgSo
wTfchpAdR83Nz/GIYkHcqzdAnb60SSAPpJywH5OerXshAK5EoJKCF7maathGw4CxTOXhdk2Mv2mG
6c812MlR12kSvg5TjA2PoJY70cVDVv2kJjlPlfDQiUu3k0ZZayLDkHEXd82VD6mNpm2bxeSuLKMa
lh8HUtHJZwqu+9n0KgA5Yq0nANi4AOgO9RWiK5BdXHWhZdS5GwcVCDTmoaGRRHQxTYtvAGEfgRnt
ty0pyK4unQ1O/uyICZa/fG8MMLuL/XcU++6Z7hynMvDtCcbdWWHS3t2swPlgJtEeuUrs02u1ZZ9u
yWeo8cElYaU0vcd3lRZ32qe6T5KzMJIdobOMumM85GGEkgLoSEHVbTyYVbwjTJcAc3QPDCuCbgkT
rJRu9nu3fPfzuH3E5Cs4T0pwwaEhzT7Qxfbk213PfXYlKyM9zRckJBvppsa6RpFqaboWSNN1oCec
8wATljg/4EyGFYnE2LzdzTJ85z17hpfstDaqQS8PixszCS7WFZqCe8wbQXv1iLEsvooC83HGQjTs
kQGmfQHYFv9zbGgDkk3gagDJoX/pLU/D75SlvVp6OaV2Z9tM8BGVDH+YbHOjAwGee+RxW99XTaId
2lLq6yDIyxevszA6NvIfgJn1F/9qUXiDvwCKwD/HmC3ixsEmnMCEO0xY4EiimfjLgROlUrzatAxx
Rl20rDWfJFD3brWNjpTZbCzUcjYm7bykyAI4R0+Ojoma2Tf9Ofrc3MwfA3q3Ywqvxk8/nz4eNx8g
O1a0oFWRb28+QXUcNUCrTC+AhgTBbrx3FJpwyJPvVsqbnU6jDGrJ3abZRY6PIQt7AFyG0rYKg9ih
cQZlUqnxhRsZudk0J9Hxtl84wJDcEKjCgOzkxgpG0OIBINE+yAFThnoJNJoJhyFLVr1X+5+Qj/RW
RZ86O6qAoXvos2+63n2dJOHnxMbQryqfCcD/H60RbUK0/CcnIOHZayTCwCHC2vyTiwQ6pWwq0J1+
qsNhiWoIZryLFj1chq1Fy85x8JPGYmCDDiw4V6njjovC6JudoXcvJKPLbAIAO+3cDy0ocOz0ODnM
dgB/RxdoxcfVLJt9dT4Ee713T5PbaGnZvub+nYXhr1Ncgj0P8JPRiZaTLEMhE2hvoBVRJrOC7mbj
j3zRS/JQaDnb/qMrec0xKRwaxb1tb8n7D0OqF0FmH7mmNrCtE3zzrGft/BK1xqlXjl7U26Sq2cpy
Emerq840ZvdsJaVnT41qpKWloUCv5iW1sc3G/yffLI+dA9eyv3LLTeu/csc0D7wXHkdbs0Dn2Gjv
rmQ1RizR3oifghE1iMI6tC3mUxt028AtistwOWAQYgkIpmZ8GZAnGOPkHISu2a8aC9sojk71Ta63
+jlx0Ly26IZMP9PaS4EWxJB1IZHbueMkpyX3M+QY7Mlc+kAqmW5JOWZut7cK5/yRJwUS8dBsFF4S
eG9AtBFZjbOiWfmrMXoaj58v8wh+CTo6DM9LzETFAJv7yGQKE/W9uc8rZB3MfjzrYY76O1qNV2kt
orsE2Jpoyo0O+dhxpE6UbEyBReKDD2UtNCO6IxldwGPibEHWXuAQ/m6tWfiTRC0yiFnghLuUtY+h
FNFhdqMoXu2Cjdvk5brOW2PVIpGCZmegnJcD2DOGMr7QisDSowqtzLQsnILt8aELl7UlwanZW80D
b9uV4UnQH3s1CuB/upZDK7Zk28rw2hXzjpJcSfn+5EFo0f9w9iVNcuO61v/lrT9FSKQGavE2OU9V
WZPHjcJ2d1OzRM3Sr3+HULlUzvbtvvFtGCQAgpl2pUSCwDn3os/zF4SZ2s3NdJD1gDxbr8z19GpA
Nf/byn6rvF1iZF87kYxnauyofe3RsGDecL6R0dAa2A9nssvdf5wqg1Kndb15XtxXQaT+JVeN36aq
CRPA7r5wfd9kACz9G9TdFJXMATd29WFS4DicRo8fQxmgkioc7qix8ISdezSU+TRbzFA7ix29KUiL
ncR5huAhGZlEGrGnA9PTUafqvHIxtCG+KanfmZOlj7jKVqcarBcXix+SgS803XJAxa5vFLOvxcPt
F9CfhKaQCc5Jrx5+txKZLIvQtIZuQCVenWPBHrtmDBAv43d+bLJHTzccmPJHC/BJq7KtXyLl6jLD
BFkeDu7q8ZYrUJp6pRFI4toLsHWeAbqGq/o2dPpd7aTZZpmQYjlAG/PgQDNI8R+ckAG4tcQBD/Z+
j6yybj/U4CJw9MGN6QMeNUqm4oyX7977VU5mQE4GhB1ycBb7KFDJNUfN8mqK7eqwKGgC6uLzTWiX
oHN/c0eKZX1eAlIitotyRwqy8ywU+OgP0QGW3wZSlz6kZthLp3pxslsWWhYHwEFkYAsCTCtac7Gh
Huizuz0uK1oUv+A7I/0wPk04Lu8BwV1jjypbduqLwsvAlKhfK3qMO14GckY0g+WM/hmhWHTFlB9R
+bdqTOaibpVaMlrMLTBdr8MRQG6j5oeRueHsK9N6oFGGYzPCrFoR5a1TrahLDcru+AGwecd3iliT
yywmcR4GZ5IlNLmPAnYcAf7Sa4eLXQoesVfXt1OAIGafYpAD0JTZDU0ktynYm39OfFu66pl39t6t
kct8BJUdkwO4gUeEKglzuhtluxp4LrHt/Zk1g6hI4SNuNfbHEZRVodF08TOQRNqVbEK565I092dz
yqNBBgfisqiR5oPLy/sB8ItCGPI8cYDKeClgIiy7MUDM4on8YnCk22yoO0sto7uvW7c8uNWUX8as
y9PNu26hwMiO6P8vTirtiYzIEfUWGWrHwAqFXNx3osWtzaXEcfvts9HkzFUPYnLl0Q+BiIR8BmTD
gidZAsz+/E4UUapsqfgdiCiyXSpLa5UPko0bmkFNz9x0BYTZdB9oQyuxwVLWACfKq1oOWJiEX2Ls
WOYeoOueAqPNwGn+U5QEyM/clHkOpjzxRQi+NY1EILrveI/9iJBqZqXZiobT1ItH00ZJ2Tj5+YZk
1Pi9O6yDqiv3i0zk9VeVhNXZ7gxAgY4d8J/FWD+QhZsCMaz0nONi3zZOcbSmAYRmemlqnL5hCEWU
9mb5TIiMJ+sKlNMHMpEuGKECaV8UsJTO2WS0h9gVBxoVWuQMAy9XvE9apLKPzZk01HDSUHd0Y7tc
UZeMRMGRfoArky1NXBTL8NYFjal5tyz+KpqDvjR8t5ZX5uG/vIlRAvlrKbGwmAMIeU9wX/jAdzZv
8M8HBxdNJVPsuQWO0RZH2YeuG4M/cMA6REoCtr+bEFRGsXGE1P6jZLEZr4b23vN4Ea0SlW8AQR/8
5cbARRYV+6PM2SPwN/vvvOq+WzYr74Ei82fRN/m9CfAlHMdBlVCzTu6LANXYIunyJ1yW5k9VUE4r
Xyl1NM2seCJFO+xDFGA/zgMko5yYQEh7meQK7JCiMi12CdKlV05b8kPSsuCxstW31BHlmfVIflon
8iCx53icdcytL7ExPll4BgDFMgJYIaZYnYkk+CJr16U7efE69Bxj3QUN2zWaTw6BRuNRZcU310vV
ua+qfGf2ZbWJ9Ny/+8fVw9O8tmDeq1+XPSs2eQ80ZXFPq9Ma+lPnGoo6AT4wCFLyIAaV9TFw9I2E
y4G5ZtodCri98EPR2vUGRLPBPrQKgATLMd9VHFeCNARkfHvoBfgWRmVFHwbFAR0ZuAwHbRjLFntQ
czI+G6YeDWn3aI7g0NE6asR9A/qXF+oH6rmxi+zUDuU5GvthD/A5+9ToxlEFsAanFLtlp8J/Zpvh
2U+aopoCvsalBPRJ31XmgXRIhXVOrMxqAUYYOJi7ydR9Qw62v539zZY/V1vmvVtSmCwCAzwtT2Jk
maf/9stg/G+/DNcGGrNjcdArgDfjtmi4AixcP6n+2XM/eFHqxWBy1+8JVISsykREF2oG1N/jjaHH
77rukMaXLhfFefQfbBpomHtcBfxmHpfl81gAMKIx2nj2+lu72b8dK0BdwPeajMg5IMjBujrrmaHw
gYBYAnRRd/hYY6d46K2AXyhZ1GjN6tI445WyRqn+3f8pmpNDaViL/krkNGRGIgDfXpd801/9kKnw
1ezaqQobOEKW5ohBPO++SfAbRhKWOIGZ6juN3KkeH+Mox4lyNFAbWcUAKRqcpN77UVOj2FDPKIbi
WNXA76gTE7kIk+V4R25kzy5YE4194U0HZOj156FGaixyZFK5ASqzgbBKGNzHRj2ixjvGK1pI8xry
yrwqHtfbPJRyli2Kgg3ZuuRptyMZSisH/FmPeueGd8RCDki9RVY06TfZYYexiBbbRfaOZ7BleKAC
gKsFqX326hmwN9n5XwAiuPW3v10f9Fku/mhtx7b/9lRPFLOxU1Dl8xysxObyHI61fcHZwb5QD2Ci
74ekQAHpt7YF/uM80raarxDFjG9zCwO4fKlCndeb6MZdDBRKYOBabrY1exdkTNqNKTtEdWRhY/Od
Bnehyj83teG8tAbznxwwjprgXXvBFtp5QaXbzo3q4pFEvo0c5MhSw4WGKUph1xUS9Q80RBSj2QE3
ot/WRuW+mPlgH6UCxDd56hwe7ZrAHIxs67HIBdouAuaRbqhHjdEiYI6aC+eEgnvEyqm7aKhHMjJc
5pEbPBjTfLW4WObduAHWpNri2iGa/S++GHmgeVbjAe0KLLx3RG2Y5gg9DdjQzKMRtBpu2LIdDZs+
ye65Apq+JlWUmg+xsZsYsapwOBPdYYNHOmq8gNhLWr9Uz13jTkdXJ51YHf9WZ6B3G0bDHldCdum4
ST6xHJhOZEANuGvZHTbjYBy1+uJg18Znko9NhUkmtXafF6B7xjtrmUc9mkc9RDL/7dnserd/39zk
oMCxgX7sODa7ZW1B1TpAUF1eP4/O5K3AN+kj9aYM7vI+nc55h4LMwPTvFjn1qDEHcGyXwsn3i2yx
80vN/2m48exzUSzGXmhupyytzrTgIqcVp8ovN65d4rGjP9PN/IC107nu2axc5i8ftrSArJ244z98
ugGZ7+++8TKXFtOfzi1R7r2sv3yILprKjeGAQ55kNHX5FAD2mM7TYG1INCgDexvs+NLQ/3bEta73
zXPLYYuUX4XDq5c8d0X3fepG8c1Ms3aVu4YHgjZwtwgbYOPeVHcb16uGrefJZtihSNTeIJHJXyV2
UUQ//AlIpMY0HHt6L/psjC6zpdKvyLYMt0pK7+iatpV+IpkR1f0qKEW99XpwaP0YI+AieSgCWyG3
ojIecT9Vbc2xdHGocdShltX3wQD+Ul1M2X2rGxqOwGZEHDN6XEQkbwY/u2+CxDvVtXMgEYK0QMyl
rp/6+cUKujWNblzWNc5Pst6SbnG7WMn+U4iEFcChoaI8r6oezMn2eOerdrwL8GO6i0oDyNidSneq
mKpyT5pBNn+agzPtA6NHLXYdZeATSth4FeBZPpJJ2kQTitTKfADVzbg1ehSher4of1rbJfbZIE6K
o7QC+gvLve2/vGrm39ovYEQe9km+rbdItoPC05sTROgGZo388Oaj1SGFru8ScQbs5CcUTst9mCLe
EjBgwX4frcHdyyh8EDVz1sjxqLaRbYbPoAxI7r1uuKPRwAugwjSIjoFAZDiQTGgLlF7NFpYto2d8
R4BZgZsNFD5mcX6FQRrX2GmJ+0B5f9XAk/6ERyI/ZDXuEmiIW+IaxNStOgIdFfUJSf8VlYLW1UqE
81GJNUld1oj7kVmzhwTsogfPw/UDKcmDmDJ1TEuADtao+5nvqroA1/cqzjykXOurLBpnVufNYcKW
Ad+4byXfVqhSW9WaVBT/JeeMG/0nHikwZYQtNjdx7D2iGPfVIrNQqM5Z9Mhr89RmxvBgjwiDslL9
xcoYexnspDelBJyiEWhEZmcM2drxNaSLhh4ddFPmFT+WcXM7g2WI+c3gUVPjq72RW8a1843yYibZ
saqM4EoNyRug/QLb2zCRtQHFWCpj1gZ6Px8X8rLIBXJvT4gJfDa1Vdt1bC3iLEPxu0r3nRO765x5
6okniXoywdODhA3TOSLPVT2paFyxoLDux9TIHlCp6aEgIW73QW6hNiNT+QMKGQBw7YYXsljkTTJ4
oIJW7Z7M0nbgQFh3wJWO1PpNXDMgERYlOJCbMAcvhu9+rvrm2Pki/mMEfvVqnJroBdQN076xNe5i
FPuPODThalabJH68loFbfyNvLKvxYGdjegEEVb7NtbcS3hKgev7Bax9QVUUYvaSOATD1TP1h8fpr
Z+TpdZgm62OEP5EsyoznoubyZbLsddFm1kfpX1g9IELtoTQxGvEXqJteN3mvwacjlJbSaMjFvTGJ
V4uEJTFwS9r0MGtR5gdObInbzTJC8hs5IE1khC9IRBWnWGN8MWTpmAPg9WlETRl12KslFQfCuyuN
FQCtAVbggKHTihI9NpziMmbBZR6+ufFr27ubZUFaiVXrOny/uK3yAPfdrrFngJ1/lAFKDpEran6L
knznGdL4cwrjx7xT4+e6j9VGdY28NngRHfEk9jUU1e2krBiCP90wfWzsEWWdlWu5+3jM/6pLXh0J
Bl92gMPEy5fw76kZPBSjDTUeKlGLS/S1h7+5VYLIGP4g052fp/YV/0H2tc7z9BzY0z0gBu2rql0+
ywcQKOwaJpv1oiAtMCiDVZ4GxjsnpGga5zB2OiXxzTnSg50Lsq52ZLA46hWQfI1uYKvFlkyswrYA
7z142xtFYDVPAsih+On9/Jh4ng33jvh249sM8fiKI9Thg/cIWOykDqt22AAEUdcl/5xPX39S4s+K
V+nxRm7GByRdIYz/Zl4aUXqy6uzjIiIP4JTqt9IT/rt/KFJ0LiC2Olu5+2XG/CVFt4nSXt0t3xH0
FuxcxCg41/92i5xX0kQVl0zfOScfwPhJ16qop9v/hSkzz6LMrPPiJPN1iktRbZZ/KWCyxzuVimQN
aAZ2JwL/m9kiopNVIba5JAt7C93qM+pd+juS9GHN7mYLpwI+AmAOPpMMIWl2x3BvPG6m0iw2zOmi
zTyfJpL+Py60uAg+0GIkmD+D/nDUowUr7n1eHA5lq5nfQzz2/DK5UxFulVe59TH0Nf+iFnEUjoB+
rwOmdek2dwlygMCzHsnkLutCxE6Zg92TBUbm1TsV6anx8DtfVYljblF4AITrRUO9zpNnVNlhY0Ur
I2AOyEzScCvjeIvV8ygN/DWSUP50fTvd00OfXgTTILYWclNAw473QN4Vxdl+UNWkTqUqv8SJ0TzE
fvHamM70kIuyQVLXT/nQ8QR15R4ukchMK1Lf4NcMgO5a0kuUMo66CUqwPfkRsoAXBa1UONWXZRGa
oFdq5YSV3haXPlgGe70SeSNFCPLGXVggay4EQpnrF9NTGvnjExK4hy0PJIi9HYTPSSbD4egj6HpP
oxx3OScgxGUrGlIzSCfD9qhVB5olWNA/lt7jYoBkWLkHlJjcLDKkG32y2qi4kMioACaQFWCu0x+D
PlAZAeMYwVPUp2gZNbFAtnaOzGgadY7DDijqQJbx26xeoejKz8PsRLIk8OR1YP2eRtQs33H53l43
HqO0e/8dM1wdvPuOgWNma+5b6kCzjEwNj3hoLwuXFpN7IwnDd99xiM1335GFNruo7gh6HOW1YF78
4XjPLkO+JlEqIh8ct1+VJmVcKBZpWCXDFG2y4sUCW/cZtcu4ypqtybCFvwPjtZPcOdb0UiNbaMT9
xENIZ2z8zlCqiKIbGvruZF5TIzpkqN1/DvRRHG9DUJJzpzzR0EeY95g2rr1Cxp5frs3M21plUj4Y
Ekd2E4Q7wBlgQCvXc8mdKJMDKWkFctd2rx+o7pEPQRA80gUHgxemck84PDNKT/Qm7MeuC7eW7F6N
ZqT7pHXUqpgrNa1uBJjQfS/scE/M9F7e+8fGbA4Liz3Jk18J7MlMoOLzRp5qelaaQA3iT/Dmq3dm
YOcBsytNoyWS9g4ZWMbYA6o8wvlRiPhEZMNFbE4H2y27NQ0R6bSe8CdLiKMkSYEzsArAZXwqB5AT
xz7CQTf2Uf5EptREdgkIGu3/d/aBAlEz7G2NWTr7D8FmR59HuGF8EXH81MZ2gHh3ajlr1y5RYQok
Cw/J9e/6SA4NTtT02jhx2nGlonbS4YDfTpjleQjKeJr23m5xNi8Umh58xNQCzfM7XoOoWfYQp0CE
h50dXefH6pDNjfnWIxlpye5myP1CrWJuoVBRz/idHSn+eQ3AVD6NKmn2tGztjLZa0bT/4mOQXVkD
XSQt2XH5Gr9b8XcyWqIxkbPdxKf/4kssJlWZ4tcwf+WYT4fUxyXiv/9bSlnsmNmo46RxPy3d1D2w
PKU+6CJV89QEfDyQiJQ3ZqSoR43sucwFU63aA4XkZda+uVu8UI+WWEwW90HsN6u8YvV21pL7f55M
vmwTqfJmdl0+yc2nXZagno0y1M041WIXWeEeFKsAetKQ70BfUWdmlX+8w3dnndrg6qHfLTLeyH2C
dIXfTSpUZqwNJ/ZWKYJMd7lubMfo74oGoOKWDRYtPQKqxHDH+snuN9yuDz2bPgDsKX6IzSJ+AE5o
mfUK98yJekz83HyIUB+jByQuxz59VOfqzYSkTb/2C+4/kB0vJ7VzOrybbN662za0pxXxTlOT6Eec
ZCqvN79TK+b+ZK72Yh7v5IR7IteNxE7U2fBpCuuj5RXW9yYeA/DcT+I6jbFxrsPC2TR1Xn5v0hUZ
9CZAv3NfNCBv5NUVKdHI1jYc8/voIppjqexzifclIFmd5jhkQfaMqvC/aGaUZN9TFjjPuHOUR1o7
N+ye1nY5/9va+RA5G2AJLGsDhPZ1bZCGVNca2U5rq6mjq+ehQkuC0VciV+CboSxcjlRNd03BVX+y
rRywPnVevLg9SHZlApgNq2ezLQBrOHDHo1dbw3OqdWcGT5SsGXTA352ixDvQMMUN4aaQNSB4poZ9
IO0yHOsQaSFvxstcJNJ39+C4DkBGVIDE28/l18EE5pbgDMjgbgp66VQghx9yDlztVZ2b1b0Qonvs
jOyH0nI8zsF7CoKLM8792QegjyEoAbnyG7Ht4tA5pLiA/oLsGhLb4KTcI2MCV3ou8AcAXqfW8WQ7
9z4gizZgTwYXStQ693Xe53yFrPnqrkDe5zwkTaqtbY5C18QwDWQpakPStEAnOOe+dSKHZDdrAxuI
tYHFrT3YkUoBrhhPHBBb+jb7qnIwMYxu9aIahkC/xLFvKC15LtfCQsilbaLmyWoi59DVpb+iITWA
GAtWnUzYwTeVvclij20aP2THugvHNf3HFCAgOLZ6SEm1y5D+n2jYyOy98RCAYWSZS9rFmFyRttIL
/Rdza5lu+i60HxkSbQ69I+I9Qkr1524INhloyb4BoiXZOOFgXqawQPgI8PfI7ILCcMpP3uD6z4OT
2scS+HRblhbe12hE6QD0Rc+jbZD2EpHTPHuKB74tInkPUMLxq+l42IyPNQfgLEsevbwGbY7GhCry
JMctbPSqYCmyVEjRSJnPM4REFIqjdBP8bLzkIUgiTA4WPFzFUo8a1lTDpmwK3Hm+KRBh/5vdbJwM
f0XK8mdPZPY7n7Otf478IbyQVVAXSE4j+dIABs3YA4fqxY78BtUSuDazkbrroWy9B+x3YB3yBsnQ
KzNp/WtUjNnW6atyU0WOf6UmwQ/9Ohn8sZ9K77TI60BZ587sLiSi6dRLcxN/XVbHcKEXX5uqx4PN
U8pcGSD2PjI395O1094pAHkiChrnT4C2APsnww3gPNQyV7Yc1xeTv11kPXaBXq/ai6PTSZwyi66o
79stBtKIgDATd+A0x93lEYlxcm07ajjj0wcoVonZl8YNwZsowYVaF6x9cOsGaUeDZX2JSivbIMAX
n2PLKj/mgbEhuTnZ8X4My3xf6vkVDuCGzPuPWZQbp7TjQErVcg/FrKjJB68ZKCxsQHWaxaqIUWPP
K1CupBMAr4tsLK5Wm/tnCersLcIw/KvjOMA+rrIf/38WlvbBf/HRDI+NQhoT8XkmToUc7pTIwYm9
05bTF+E5zs7U1J6mSP/6l3uCv13ZmTjTc88EMCXnLgBeb64JyszmAPVzkue25rsMOdZrNuTDR9eQ
9i5Mi3DnIDPvY1HjjiMAnv6BtJ0NhpEqtbA51dogUJ8LQBpeSVlMbBOMsn8upj54cTO5msV9jWN7
XD7QlAmv00tuDGCHLUX/JHDuQfUFiK4TZSPSPFgnvEzDZ2qUrbp1UDoJWPwg8+2IAZljmi1okodk
8LWBJ81hlP6w6awS1LC/npBazZ6OTNFxtyjowINAeVFvFnVFGwY6LvWTzLaTxLHG9BN1bmSrzp1u
aFj6ZQmOitF5sLlV7hcT6i12NI1kfetGB2Nkp8X2xgz3lPBJajHyB7xIXh0vdq/L6o9he2onvNY7
ADwY1SvLQvSZE9ONdiWLpivqqqdraOFdCHD/YueaURtvQ6P4s0+rGI9emCx20wBgJ7saLywNvHXT
m8EWhK4VjoKGlV1GXDZMbe/sFHDPLtTYoXjCwUeTBkhnHWlUCpydxcnwHXPPk/w8Fq1hg0sMWBOI
OGUBWFNg0xNUBUlzCxdBq1uDUYK+/EBSmjAgul53mftc8Tq6Q8LbtxylUC+2stMXHxRMgynLJxIV
LX5iuKjOcOFTpS9SCTCNARaM9yJ8sHRTemGD0HHVrPthCB+okX0ePRiReCymKAAMkZULMLZ24QnJ
sV9uzFBeYIDnor3+888RRMW3N+jCBya4iXI54fkI7dz8HEU5mQYK8uRz3sTdIerM5Oy1FZoadarr
uavHi8aJY9z0A4aRlIuchraPbJ3VMg21GRgjuoN27i+6eYnCmpJ1zM1gvbh6P4vsHf0Rfu+FCz+N
dmQAOBZ3HxnV/A1UadpHgUu4bGIBKoe77DGJum9Jmqgvbd9nW1bx8kjDsNtPAe4eAFyWn8zeQBKE
tkI+ZLLSDGBXWdnpMjtWDEktenblNQbQX2V/kqUPztFQgodehxfnuGEjAZw6ihgFggg+LgrckIBu
Prcui7zgttoWjV9vSEaNUU3YngKmW1mZBQ4s7WRexwd20mKXDkV+zCYH67yFQkmbm/VRgMb6ssiV
XgcP4XqzxEI7gDbSOrEQWIc+5zA51mpEVtO8Dmh8kVOu7qWlvBXd9kfMew4RtgHedlIfMxvJl6Yl
sq91/IP0DWhA11YwPoLjer6/lfqat64ytmbCdPZ0p5tIBm5yWNB1LomUtsCf7KuFYUocTZv2MEzJ
tEocgXt+Sszk7Z9YYnyY0zJ7B4cyf7y3KdFTpKOxd+KOCsONOd/TziTOorlR7OZcTZ2w2Rjsr3g0
+ImSL0n+0+0s4Z2+NB/uKe2TRDmqAWfXSz7o4nrx86trkgcR9g5ICBRES+5SCz6VscUFIYr5mugI
XCnrMotmdYuSvgs1ACAML7060qAE0cHK8DK29QAceun7chVG2HwBLCy5zCLdc0j5G1mQAWTGr3EX
/dNqmUQyu+1QSkhdasaqbE4ZUvKQWuADgqE3v1bDcAIhY/W1bMFG2WUGf0jBMHpA8lZzFCYgjSUO
u5vCjNLPgB97scbS25s5MrVwLZvu+x4kO7hLdj9MdeHusjYxt5kIPSBasnaHtIhg1tYODtENcMh2
RgBjZsTOtiptc0dzQY6J60qnHzYOoC4AjvHKxNAA9h0RxRLsCiScGkD31i2KW3gIPN/FUFUJDGnc
imCPzIbkRIQOi8nc09N6D9nYPHOeFyW5a1BT8eqk9gGqwqt1+2NExuu2Qfr81YzrAAkCufWpmHLj
6PYdv1KTgCv+mhSr2YBs2xxpKZNnf+O4rXZXZDalNmq9e1S6vBM2LbDjjbBODmQD7/5dyvMN4OZR
JZvL4ZR6ef6Bd8ap12xywIwUG6XlxWjmHzLfP3HTFudMNcXGr+tpA+gU/1yEgftQJwype5psXg7T
ZxPb+mckeppHGzjc4Ilps69+F84GNHPCt55nGiNI6Bonir5X8fAZeXlinhkC+W4XMTwf9EwyoJll
G7c7G2cHFPgmApCXxl9OX5bHFujsD9TwMjfOHl6mVQ3C8i3nZohzNW5UFhPq5cD5lsCRuMeDFZ7q
Osz3I8pCkEw+4dA/2xTm9wq8vcdOv4RJlKq0PzducEei+VOkIBtdNz6SZBY7FG0mV7+zATJ5cAsc
vSuQKRlrtxHmubJSUMABbFStsLEwFUiEICAp6V0gCSWsb4+LaLa+Hc+zSUou0jx9anVIlUSAdJfb
1OW4WNA4fVw3yi3FekSKB4Aif8oId4+a38kIkK+J/XMlvWA/I/eRHc1YnKJYU60X2T/7I+1ifOOP
hkBO/JzgrXQpyxi5L5ObWkjfEOYFUK7xKct88BFhRHLej+asJJmpFdRrrTg5gU9hGzjDKgp3IsWF
Y5mP8jwkSTj3SOZqBfWYH0TF6kb9uyk3Ms/t4wJIW0IBnNOy1qQmj+Rr8sx44+hKDADhN2dqfF0e
gjgT4FmWMZWDLMPFWgLTb+2KONnQPMe1+KnE2eurxf0fPAz755oH+CVY04RAK8J9qFkBsahdnZVv
o0QjTQed2OE+uZVh7+MpSVEyEfAHW4C1Ji767sdgAMoUqLhk2iTZe1PPK+3ZNEnDW1OW1PgGSN3P
mOZs4UGEpzpKcvkooyv1QAQcb42hMNY3CuSnAgNLeS9kixMZqnvJhPmfEHwJ7mbRGPX3SGOdTgPC
cu9WINNlhaxtXldYFLRCOvovi2j5XFiF4eh6RzrPSXOU9f36HbI6lOsgR93ETpW4Lm4McYcygvAU
ahxV0wNr/Kgb6gWpNysX0WKGWsdZSaaLnGx/dUtKQLgX99R7U1ZCM94vU99cLiLq0VQ9axoBBNeZ
uX+ylJNd8NIrz8ifaTYUdOpt7+o2dfJSe5E6C9vD61dHqXLmX0uA49+Noeuv6bQnY/Hz4Hc7pmPd
u4MhjUXgmVsboQxECH8eSJfzH8nmg6Jw2+RoOzEwXTpmfqB5VcXiFS5Y4wj0zeF3iUwD0LQ2UTBs
aDszaO5waRnrtI6s07z/oa3QovXqyGxXwvdnm3kLVb/tjshDIhpjD2hMgWSysN4Ncck/5QUlNkcK
+DkMWOvdtrem+FMkavxfIDFjRVYCpfr7300iLRCdfzcp0JOYXmmysW9vRd9vl2uCGiVSJzcotgNd
eJIisPStAWkcP9/GOmKQIIETbHogxj6C+uWQ1i42WqCpO1GPmjox8DNcxtSLtSE4EKGR8QQk1djb
07xZ9q5L5jcuMzaAkunG7zye29nLMrWuBQPq+M2MRZ+EIgISTe5viNGj4uzBKMFCM1N7kAznYAeP
TJ7NJiSbFamTnodiOC2ioT4ZGa5PTdtpgvXkse5clCwoV00JfgHgJCK9Wsr+rEhI+kEbpWCJDdak
ssLc2bAx7O551u/zsADWDG6ncMgyQBUGRMs1filI07NBWccC5kWIkj+IsACIvoN8nwS4E6tSusEx
iILsNDnO++Z3MkBx56e8t17taLhMI8WNzMfuB4WNdbq+UdC0mzUWk3mNgl0CwzF2iH5Xp5jF1YnL
qUYpqx7P3Tr01KnABgIQNdpgMaXhIgOmf2KuSW2GZvzanZ2Q1a2Td1as8/d9YTjndvLkA8DnimOD
jIRVS3ssLSNFwmO8CXCvtK9ob6cVwijVvRlZK5f2bI1WZNxBdU6DWxhyABSJWKz6aTrJEEnlMjWG
lSeEusZjecXJ3vriVGxELM7IHptm6PZVlg4nc0zSu8IIpq1VjONL7Ll4duS58wPXVniped4X2+yf
WSf/qhMuDkMD8OEEeJvOKmucH1Paxcd5SBpkdXyL81G9l6EW/Uvl5MMx9vvJWRHcsC/qTwJFT0ea
RaIIJ7trk9YfJqcyXueTzO/a5xooBieypQapBDXSSPhjBaycWQ52on9h1rKJ5PJdnjZO8C63mOcg
DOujz0xEhH58Q2qDrP/3f6z/F7tZ7yDSXz15nd2uEgAN3w/YBd/XnoEbTZT4bzo9dIayYRuAZqc7
b0DOoI3qdiTBaxXpFRLAAAFlfScPtipatvEzywbeYHhMBCCnZ999bgOTJvMjP972vfMnqM3se5PZ
Dx4wP05MjwzNE0/ypsiAOCxGQFAQST1pyKZk7gMTAAyZFSQLumbYuxN+v4XXatrSn67b4mMbcT/O
7qwKrNeulXwZ/dLdFlU1nSoRxY9FMpqrCaR4P2QUn7woYp/AFoJ8fDuwjp7tqidUHRSzRTHKBzxb
io+Vy/N9YKcxDmOs2aelfRw9nBcBHI/8/bfG0Jn8RpmgYdE6Hgb3TEqSC8rKxxVId+dvbbvKhg3J
yaKLfevsAeFsMmok0/IBlLqDE6zEWLeIrIJRqSYeJQ8IU/vOl6hg0cLlsUk9P/pad6k7UystjEzk
Kc+mdndjrwC8ciBv85Kkds0vixPcN34wreBFaGy11AOprBdeVT+IO1dLFnHaTWITFo3cvJNpe7Ib
63kSeaDG0ihuo2jEJtaTSGbz5HMz5unx/yj7siU5dabbJyICEIO4rXns0e7phvC0ASFAzMPT/0tZ
dlPu7e3vnBuFlJlKcJsCKZW5FilJhIkotOVnGiDTnR/SpDjSiK4YVUW0IvOWhUD7I03FPl6N7omu
pn8vl6uRKSl+3SL4qvpdGGVpmu54hBjoO3xGmvOvGXDusQAHmEYQteoeSaUX4Ast6SPAyYuhRCG4
HlKjmsBfWRbQ6//LT1L4xW2VYBOutsbk8zP4h7ob1/LaG0RWupuyMpu93fiPLYpxgYmltdRYFTgm
UweY8WSHD/AvtWUGeN/FboxCi1++4qZGhJJzCZB8xY/IctX8200gqpUVpfVlCEZ4oPhlmleb1MhR
wz4fsJIbGnakLrT60iUpNZ7Mry2vHFlmN+y5AyhCfUFq6ALku2vrYRMxW255w95oFYctVYZzgkvU
iyQfloK0KCRZhff1uymJ5xVhEaW8WGXBgskf8SQsLDiHojFPvkzXDGRWt1EwAYpeN8CdcU9CJus+
tAd3EagKhRiAQluSosbvvQMKYLwe6/K7zyfz2GlGiNLM80Ph+S80CtrC5wsW2K9F+YzQzbNTVsMn
g0/tJ7mkvq0FSRE/W3LkZ8sL+09hnblLsBGOu7xMdwo7zlsHPMlnU2R3dgHC+KWPI1ukI6TOxs2Q
n1YLJMGNxYHZAFIgyYhCtm2MXMYlDUttACq2V9BAJCcS2RbYm+0sfvbjiaG+1WmdZWdP7Za0Q2JZ
a4a6nWXGjXjLQhxgh0iRPwfAoz/7uqGhFzeA8AS1p0YKc3fIVonwIX5Xk83s4YPiyoNjynsriYCi
FSRfGNck1TrN1O+RKA1iTbWhYaJllQuAbJCv3w3ZgCzaDvAOQTqwBSlJlpXIzGlEMewNBNYWkQTq
hmwlCtN00yftz55bD5r5/n0824h363lKawFK4OLng3q2mT2Ac1odpkHY69FHORYvQokVjtksI8Sf
42Vcyux6XFd1tm0lgIdDR+vnMWDQq3unVvX97KPTzOY1K9MNCKz42pDdbgJ71Wck3yBY0PFpNYVO
/pZMoHFyZPOYSas6OVnLliTHbf1jIJPqPsoDcVMFBphStD0SUUHXhbDRLbN949Yv2xKMWXnxNuL/
Ycm7oD+b0gPOgR19ceI+P/391Ak49B84CrmNAyfPw6ETN8Hu6Xw8Bba8su8jT7YPQ1Ujnuv7xkHp
ZrCdEMW3NG6jcQeIok0WjMaBRM5YGvni4/gy56K79Ec3jY6zGfVkxzH3oqdLtSAUnP1/mHLxRhel
2R/HpKE5/746eUcawpfWG5qNwSYkgYVVtDA46BtC5dugyKZuliuwjekuNW1QoIDEcZ6SykYo0dHJ
nBbACaMzdRuvwMw4E8F2ylDrpedJ1UbV/WW2wnnI6HWbAZetF1255xkbjk2Wjdm3X6OKoQ4AO/k3
t02y287PrHUTBMWORdX4MrTVQVWF+dh4rLjtYvwISE5m1bvZaNQHO+XTI5ZD12bMBt2TaSJGQW/R
1Im2VlCqk6NftkK/Z2PdGL2xITmSx2pwgQHXnJ78IkV6OQPq1qKxPPwwaAykRfCN0w9lHpM5/TIs
W/2cQ0NSkCyJ3WhBv6XZN/miISnKDMkuY//DtoHQ6GJX+ZhUbXEPFIpFx7ysWMZ9Y67AlgDwb50F
kGotAN0XtZ1AK7SW5kY+wr5pCaAYu4weGfgfduOAfEIahrYd4ZisPhaNh4+6thjGuN35va2WpCSZ
3yU3mcuMM4mCynF3+HqJiw9QGi0HgSzTzMqXys+H58QZ7HXUCmsbKWt4RpYwYmhStDeOV1cPeHjW
xRTtWW6mL3FWyI0thvwQVAkQ9bNpwv8qHon/NwsZefFurA3zlOP0LwUM0ws44+K1rbrgFAten/pO
AteQl91zUpj3jp3537ksLqaJVcfrfJDXpnhnX0xVwTwybTukUbD2uTKYtfG8ChyJST46qO//fRwP
BQAtYnUwsDhbAtTfvrdBhLWNbH8CGzhPb9siy1ZS5OkrImRn5fnOj87u9qXdlm/26DhL0B4kd8Jg
wa6t3XZnJS67MyPeLWtWZF8k55uqarKdZwFEIgKG8im23bhB6YOlwNKZ7Ujmeh2oOLWW6R4NTQsg
LAsSUuN10Vc2GsGGTEgEsCC5mNyu2yGDQNc7GmJPQBqEvjGEANu/yOjxn8ekJkOS+UOeIlGO83Pi
t9j1rjvXBGRIH+pHoJG3yJpij8z39rb+TUfCL3eFoSacmQXDC063ssXQJ1dmjjYLgUtwZZYAkn7R
jMk6wodzN5om0iyY73/2ncLdeTb25pMJLq+kN/WfZBhW4BfinxtDWlusDcNVOYIszGwMsW1VUa9p
rpmm5satO29Nc3MwFm3CDh980mYFliE1IBk2NNf1sLQFqaraktaZIm819rV/GVYABwFAaNkgWxvc
CEwBoacRDeL/TqJP0/RRgG2Zv7oKZfrFItAnAoVhIcU8NHZkToaXOR+n01hEnrsXTb1ADB7VIRfo
Mo1XJnWTMJZvEPhD2aiGRSMZsk38n8BmNKamaup64blTh6ccVc0s7zegGrFuaYQklnZb9m2wTIcB
lYla27xrB61FulmwJONYn6AXCdhPh9S+mo90oGCJgAjeS+/eJePRY5321/N/vz55S5zE3ajiZPLC
3MZ13D7HHSDhgQFjIIg+Nc+lPLtRWD9l5TTeZoPxhaSN07s7W3goqdZGzDTESjHh7S9zkulhANbn
3ZTX3icHaLrkOQ1QF91EdZHuM5SzI8E2PeWq+tkUtUA42LdBgfKuwD4Q3zIaG11TpCsyH+zip2Xm
x6hrezenIZnMsqh0AQgjsSQaK+c1aZPxJbORryuyMN/SkPP2oWir8B6pP+6dtupkP74EkXltFXv1
xWqMuXsHVtmLL7LiAoGBJAjGl3erd1+D9kVXJCsa/tuKJuc8vh3Gfuup4OfzRM8PPV5/knVZ3K1Y
BTaS+WGjh/TyvJIQxAd4dGc90L/aVdji20JuL5aJZHIzCrAG9aY/PoJU+QHgIexcxOb06Df4awE9
DuxnWtlMvnvX5dMqblVdLlXUmguUNGUH0vYxUk6w3YqWfaxPJVlaIrlBIsdJu3JTX61QcZptybhM
XfeUef3rxZW+bK1S5+x6+X9f9qLUFi2iiVeX9nNe78MRbBmXO9E3qy/fFUjhdFXaHmjqn+6hU9Mr
TUJ1zTT/83kPeNgiQsbzkHbAF0J9GfVqPfy7rI9bRL2cIV/TtP+vuX+6hqrxO1Ap2EY/XNwrDa4Q
a8UdlQDuXgigJx9rHxywod8kd4iTxQ8IAjxmDvdeJjM3ES+e1HYouLOpyjzF1jZgwEbEK9TE5vSB
mlBiLQe6YLFrEoFTyrqMD2z08EkFIvFDFQf8xkFibaVHJEIUCHvCNHQWNF+CtGTnSZWsgmiXCw+l
9S7InYHh439TXfOjiL3mZczqAnFbPj4aAe4jl3l5yxoXWG9TNR17qxkOw+Q1uwYHuDfcw4ejlU32
ULvYM7dZ5T+JwQR3BQB2v05DcKpCyaPF/7peAYLMxyRL0jU4PoDa5rbDetS5lmE94bVHXcnFN9cR
qAj3fHWkhuTUY3n8y25WU89/t774qlkyrBWQum0XKw+riOWdZ6N+ABCKFuCKe3XX5sxetmVRv0kQ
6+FrF/woygnMC87wCswUYxkDqvEW/8J0b049QNzMONpWfb7BiRJSsXUDoNfgtnMNew0oHB/rpt8U
U5q89aPlA+vzl7zqw/D0u49QByHjALy0vcbdlTnrz6PucRlMW9U630HyjlIbkpEJiF6nrSn977IP
xYji0V/TasBAHtw62tNUbUG6tithNnsPkOxDjulaszwZxhRHL+/e9Z2QSe4Dg231fj80I6drzx7e
p6VhpRYutr0jkuxwIX0bwQg0dxAR/fwHXfylJtBDUODiLwFMEhyAa/KsmtS4M4Ub3vldr24jv0Vy
DkYkx1Mb3tlAyQ2syDvbRuAbC+xYEiSb2Pae7Kjx8F5bMjOvNyjogQ0gnMoNNgz+crZJ+nHaD5Mh
FqP2TwobaffnIAw2lxH5t1FeaImhuaWL022AveTZFVN0vJjxetw5ZlABYQ/YzuAVC+VN7jyg1EPi
GYmuG2PI9y0H+NAHOU/xDlGCYX2lJ+Rua4K8wwd8UdEFAbI9f3khp0g38DZVlIAf7l3RJka/bbLQ
OU8W0vem3BE30nRQJV+kxlI0KftqOt8DpwrfANVQAFs0zI6Gz20UaAh7MfaW/RW5ZCdRd+6THFi2
DTkqD9oCxUQm615j7QFYMTHyMWX0GA6AXTHDot84TSdfhNSAw+U/2JQ8sEQ4d4BSce5EB1DRqban
TaSHJBsGa9zKCYGQbnCdOzI2rLI7lyLd0oi5yCgDpUS+9nQlpyqyn80YMBcUS3pMGuddTUO7GiMw
wjtgiv1tGjLR/sPLlGRwSG6uuhdnKJHIEdn6bSppBppE3WyI7gXyuzZkZ7LiB5/ksI7CsTsE4AI7
+LrpC/CqLqgLnnV0SS+oS1Y0Jj315ukXm1k9W19pLj6vrjRfmWZ+vNDsjnoem34ETeiFurIdwLMg
BorO1DS8Rx1d34BGxi3AbUDC/F1tFwHg4lIniM6zzZUwttRf9fOFqEc+2Pt1Zq01cWvjVMJZlg2y
gdWIpw/Z6vFeFpbYMmFmTwAhuhORQAHZ3yxGY5IXi1FVnx18gnZlGhSrdKy7N8sPHmzedY8iasJj
EAXRCmeW3Rub6qfaMfkDUsrrE0rm3CXJVSrfxloAP6cr+Kn2jGFJfiav/l64PrtPwxKELhaqSi7+
CzdetFku70drejVkkoGc0KwO1PjvvT/J/Nxp8fxomzRV3/5HJND6iDsLnCiPA0yKW2BGwZ3ZH04j
6yEJwrEN7rEaaE7A0BRnXzfUi4bkZw+V9Q+SIUOd5P9pZhff5FgZRzKQJgNSGM9scSZHhazqQ4OS
SRrN8g/eLDXJbVFb/1zMVNX0CzKZp1nAuV3led4tPyjmIfUs/fRm8WSur+6lyZGfhWwNteKDrbas
BFu2OQTY+6GcYS0G/UG3m+FBCkBkWO6RGisy+j3oftaWrsshkaTaHeqmmZtVi+ldhbq15phYK9A9
A+O+VtF4lE3e40nRXWqAU4GKf8v4NHXqp4jkZehsY9dKDhXWJQMys1wwTaAwERluxWVEosFAucBK
YVV3Ts3qB77y7VZaojqTtm7NaljQmAGZTOMZoXyHHA5FCo4FkFedwlF9G5tM3XYyK553jOjG8bm7
FaH9jfiYHZDq7YEBCWJArSwZaDOAix3vaVixx78/jM5HNEHb9E0EowFf5gMB2fyIYFaU3gRux4zf
c+HL6alruHEgFhyisqkMLCuwDSu2syzKAo3oBXD5i+Yn501UAEuY22eUkFkIrHfjG4Kd/cJ1wul2
ALmAri37lwLAo9VOVJXCpgmR3ysiXz0EtCuiv1Sn/kFtR9jBl479MstLNkTrslbxvteswkQtrHCU
ghKCwdzSsA+savP3v5/7ESkXfz/m2lYQ+H7guGbw4bfsqt5Lemdy7r0ouE/xTID0Ns6OXtXikMtF
5pPUr2tqWgt/tyQNJZC4UXZpccd66v32i1EACyrEaoRbkQN0wI4tgLQfPxp1yDd2Z4KH1E2Gs581
OMt0DGd3lcd2XajENLsK5afN6WqU5+ajEGeX5Az0RLqgababHDtCfjVzwYdSDEhfQw5AGIn8yGMl
zoUyyrVrS/GUt8mPpHHCH4b6HAun/t5kAOVDzHFEnZCaNlxgc/H3Pyw2BB+qdGyL+VagH82AcZN/
xCCWcZIPFZJg7r3yqRMivcHyoDwksY8AmULIN61QTO6jsu2r0Y1LAtSSUfhUl6p95gNifr6ZImMZ
WQeLFBW5JycxEecO83Lcpq58Ixk1VzaXbmm+tu70GKLwAudrwICM2xDbCcN6QplGvCs8r97iIIk/
t12G1HANAzlg54JlSXjKnca/5b4Nxr6MaSC9YpumwIFdCtcfDzyaxgMryvGgaUC6nafHJKQGG1e+
waIXpxQs/zmlSNwyA0wpDNssrPC21I78ulb2MujByIHHD8XTbVsf86q5KZln3FpglEP6d8MS7B/y
Drwebpitq8zCERkIV4EBhgMwxHvv2qAvdkiKrBcXEzAX9IsyQiEJ+SEbqwxRDYtSwDZrwMMbaSwm
MwTDtxJjsrQ4A6aqbkhxsSnMoF84ZVhvZvVsQ70KpCRJD5DoD3IaBkOTHare25NPElEjCZbK9CJz
rcoBdLLv151tqIdFzbRA4LC43EDV9dYeuLHfOYozV1nfuOdGVIBtmgDPiUP84hMYWIqFAOLej8rZ
+0nWfhdIMwTyG7D4C2vIDbmcTKQv4jjRHBatjAA1V/QcCJ8h61ZxjdyVsFTNWdGR+tQUy0BNzTlK
UVAPREtQg0ln+Bz2gNE7GEBHO8XW4TKa0uJ7ksSvZZCkqOSxARsRiPG2VqAsDLshuU/M0l8FzDAf
4qFOEcdy1ackcLultMLoCdywwSKugulsuJ23GY2w2ba5zU4Vs8bdgGPdYzEG3h7YPMEeaPHZUXhC
bzLkj8juwNoxhQVocH81ON9Xhz7OBhO5G7+EePxFsZvH1EMBCw7gqUuTPqhnmWOAi+JyndwJhVzM
qo+OrkyvulezLt2P02aHV3d+6c6qq/udb/XqKlddQf9emnp1wSuDqy75mq+SVlPy8081C68ufTXz
6p/1xxuaPaPAje///nrFt+nj65UBAcJ3TRZYOJm2P364AmeMcTAjuvs4iTRDUOl12JfJEiga1qoc
+vAHCEc+NZkfPE9lOq7E5Bp7v7G30VRFKHNC4/DyDSRfKXgi7Z8ikrs1slBruwfbxe8K2SpQeofT
wwc5d6L4tgrT1QCotRP5aBJzzWJ7h7NZE2dcyK0M81C92Fy1mx7H80DGxDD1h+fAqoEzz0T7kPvm
TRxU5UsX40Brktm0piEorkDTif+YG7uNus8AxlqSvM7L7DC2aQ7cdLd8KQfUMKVKeUfSumKpWOA/
N23cnmIGwESRTFO+SvgA+HYhtoM9pgFwjoC0J7IOsOutussCFF9T0zLQvXhW2+9Kr5AgYrT6YN/J
/CtpL7LYd954pZLDZZg6ot4h+bNZSO1rdigBDeCXRbqzuPkp6TxkEMTGQ+I51blJwQQreum/GgmC
CspHPSDCMON9KtwvzI75a4REV2ASu+4BiP71E0cVaDlN/qtkqDDmoWZVyvrlvL5roqG4oUVdJPHl
8SxN8KNls4KMSdshSLklxQcH+Hpni0wkiJBgnbNP7Omm0Znr+BtbIMlDyR8NL70OwMVpYBbALNWl
f1pLTf3eo+Egh2FnO8VTvU5jK3/oxVQ+GD3Qi0K9JOWAb5fLoe2BnmVm9vYydrNuyfNW3JE1UrG6
HSAyWpy5yhVSxoqT4zMcdwLP9GhFlbu7DLvGKU4VT6EhIxpTLwglvrm8ZMjYKHH+ScKLZWy1065U
Mcg8mGWsw1j2L0Ax39LZczpZ9qKMu/i+LEV3mIRZAWIVBaWoZsL/oDD8GyDlWthMpPaSRWnylQ8S
IMLI0kRIHkRrOOfdBUMun8AwcSKDqYsyFOqY1zPBhyMekQ8sFkUUoWqVxf9Ydf2SdzJ8CWVXLRF6
Yw+V7/E1ztO6M2t4tTeBdbPHltc5O0AnWDeoX3zs/BEoH31ZviZD/VR2SfcPCz6BKH7cFrHge+TP
rNx2yl8ATWluJ1WNW2Sa1y8pououN9svHT6zoP0GkK8ZVxZO6BEKqLL2y1BMqPVHLtMyAzT+EoS/
wGbUCQWNULG94g6oOINK9Qek+h2SDuDTRyz5AJmB4KzWJXUZAaTFGe58jiw7N0aZ3kJURoAAW5Ih
xGrcTjGAerosyJc9s9ub2g6HmzpDIhgWZ/YX3xjv8tA2PgEvSO27qcg3rhGYb744GW5tfxEcp5Mh
CA2RwYIKbvyujkI3fieidWXLehGjyLK9I43sImt488JKHNMYxLiLLs+9HZssLI8Gz1v2TXjoXave
WgOq8BBT8OvD2CRG/d2MPXdhdG64bK20QeViK71H0nscQS2gyWZ39QRkhwxBe29IcKYhXBdA/9N3
Jbk8Y3HmfUJOyrBUEU/3FyUOIdY4AA3WvBi9Txbj2T6vKwA9aWM3MYozUM6/0VRU3KcPHkqxaCaJ
cHT59yvxAG978mX+15XIWxIp9V9XuhgAR3P+N019/91FyjRYJc2NDRqzo6MbA1k0l14o0lEB4R9j
ai7j2WhCGvmVeTEu2xHAaLMD6l1ZgYR3CfRsLz2Lyv3kId1nDZif8a1LFBJg0+ipKf3o8LtcJswA
n0wd/0leewLnRQqoyFYVfcMjaixir3SWBg/hNTReClAcPAR1MpyElqdTP76FdfKKOvbxT/J47IaH
GskIF/tWpPcW4vnI/DBjJ1qC5btaJCZyn9o291AYbUdyYwGNanEZW33bntoeUD0r6kbCaU9Y7krU
HYAWjmQsB0nYRS0nD07cKnGONSDo53kXBZlTUzFgpZYjyIzJI8kuNohB/7piNsVfWBqm28u9kGXl
lgIXixq+zevw4XKKjS8TsOpj8E/oM2+SUSP1Cfk8vJLJZBv1Rr0HJPaDUSLruxDVPg+D+oWDg2xy
7QkZ26VzgzcfqDO13GkytuZ2KXaZWTUvQeWfkQpoPTRN3d3hkOgLgjnNS2HjSDC0nBDMQ5hUdtOL
HEYPRK+2erBG7xbMgglSU5t8UwgQLVDDRT/uevwkaBSXOGUACSESCwfgISDjTUFAUlSFY8x7sAzM
pnkZoFa/M9LVZRJZclZ3xpKM8BVXmqlX40TmXL5Zk6XATNNb2NkW2RZlVSxad50qltLMsw2p5yZP
p2DZjDWYRcEoG62jAlSgolEdys9qN1r32EMvC5VVq1CHzFMkGG1LMLZxHKE666BK+wMzythZkxp1
Esi8Nz5KO6miT2RAE/jgG0jJmZp12ATu1vTr7t70nX8srNPepIwqoEMZzZnq89q8KlY9Dm1XXsyr
23Hw30q3NZ6QXJIceF17Sxo2qFxa4yQMaboxN55ahpKrsHBQBaWN3UkCuT3P7kdwKnx2kltXG5HD
PHLfaEQOXTP3ljS0cfR0cUhDQwH4ogUyCjklkXZaIJn7fhi64HPu3NCVf7/LPsCqjZx+uEsaVl4k
ru7SZMhxRkbOxaGDTXqpouff7zKJp3CZJlm38LgEE2HefOtTwJATMCuBt5J8RnX9b9lQfpw62+Kd
6ywD1zXWRlCMqLdD0mVrlQjEtgNyxsfIAcMNMv9mrSF7o1mEmTBWSyfv1GsPToR9WYf+qkyr8lW0
6h+c1OJrnIzjnVAIEslAvapWBissDNmehju8Gn9O7UKBonw9FduBf8DIMdyhdL/fJ+Bh3eEPYB3m
ZkI6HHCQwYW7JiF+kqAwoW7cAMr602wKsk25CZsBeTmAJkNxWb0MQF+8rxOAJADtt7DAdsjHIT6m
NX4GJ7z942M1mFa0iSQypcsxyLdD7le3KHbJd9EATKww9nt3gQOk+laVWbnrJeoBY7uvAWgvoSkG
t9khhTn9KaTZZC1QT4GXMVDoyJBcDCA0RtlVDO64Xo5Hldr3Mlflcw/4LAqYJgB0XwvTkXs+2ldy
MSERACeLcu9p+VQj+cyPxjep5WQPzKPygFNafgGZbZC6l9gG21/QZt9Bmq5waN9NCIQJRIvNickG
K4cFEsrDEu/lMbe2SHb0VlxYfIW1UHPXxKy5Q4VOfdaQImGQgGCeFLypgTicWeZOshpwKokF4mi/
BrxZMqhTkxUZvlC62wGL/dB5Yn2ROWMONWAY5erKMg7HE8InQLbVamC+qhNpP1p3XLZAWyryVZQj
Orog/VWXJtF0q0BAbrS/OkbjIhViHJfONLY7Gk7+qBABcc0FDfPCcx8j/ub5bvPwwR6raffR7Pyf
9giTJEvkoZYg+5q8NtrLYJxuo9QBCBqLb4GtOd2SiBruIP+LIzV5McvIZLI9nDezBrFiPX+ehrdj
uMBjC9C7d1eZ7g259bntAOo7e2qGwry1UfI3GlZ0MzuqEo+DPL1bzyLqRT6T+0ay77NrkoMxMd1M
FkCbaDglSEJZ2DFex+PgjhcvpKELsk6fqjVOuyMZ+aI7VGOy91M7Os3uuZkZNzF2X7//WySw7w6J
M179pci1ESqUxRXZhCJGlBOZVRQcRCZxbo7c1y/eZO27PhmwxemzZVtH03fwyCQLZiBKa/lGCaJN
lLDF4OHb9rUBYJDO6U+13ZSb2E6R+8b7clmUyfRqtuyhrMc+WqA6DsnpCepkPUR6hfJeUDwzIpBn
ufedKOyN1/vG0VRdfAwGBeICnJjeDVWarHJstSzlDNusi9SNA9Q+4C/qbj1kAEWXgHSfZalWjAHQ
lFTuHMms0lXyJG8bqUCuKI7YmU7LgMfDk+02I8qTauPVku5bODTWt0nUh8IfpwjI8mJhYr2TLET0
T4NwI+p9gaYVepn7LezytwAbt7cGSCRI2IztmwplMaauP/ONHICqNcCnG6oeI2Gqq9ZMy7wxUsDP
+0hwunF10xam+z9KMv2PLG22gyIIx7HwM7Jt9i9IPM+No8nx0+ael8bnhpLL7KY71rppdSOTCNQN
5uiuSUuVzrPdn2Tz3MBJq2OYIbOy+F7hDPbzwKvw/D7q9MhIs+9lr9hFp0dZVY8LR1OJRcpwHm0k
hKxG3rENIWMDVLc9IYHi25Ri0aTLpHZFa7FbR4zpsrEycE+N4cBP0Vj661rf/NVJ5HwGeREmVmQu
U0sZaxF67XIIjfQc9757PznF99zsrfsi99MFVjvqNCLGsm5YH3/ubHx+mhqf2PitBXLqD5W1aiFK
VPuaTpVsamGDFDnL+P/gHPM+AqbZju+7OIwxXbAgWCDW+/3AGqWzCUgFO3VfX2hzkFJnPtad9RaL
CWw+3HwFXJ31ycW/Y9vnndhZWdx/+psB9griZjRZeQJtGf5+DLyA9GEV+utKn0vmNMh4T3mzmWUl
Avh7VbZ3mYfEzTwDWUKZCPY5x1ZuAXqUArUftn0ZzlpAHgBz0hp1OK65M4zT4BggBk9M8cDBMbDP
YlehwgpDUoAFxVuBF5OtZ5nRF19ZU5ZHEoVNhUJuIHjGMaAkA3B7Hfsh8cC1gV5oThC27+NZXdXN
Q5zHSHaNm+Z/8B467F/nZS4OyjzP9YFxEVj/+kXFjSOENZXdXWoiSmvrumDV4ggmLEoAArVmynEw
kOzihnXHpmw9fzWrQznFbNEktXVC6GLlip6Dq0X1KxAPdI9x78mH0XpFzKp7bMMchHv4Sy7dKu12
NLSswT3adYACeK31QPv4CCw0YGPFwZlmpYXiG1GbT0nRCbCaw1GRZ9mD7b7QgK4z1sO11xif1pW0
UCgbSzwoRdOUzaLGxgq0zFF1op7QmiBLH4SbhlsaXexoCo3Jzu/VWxF3Fd6yxrhREugxCpGbV5uB
2qOU9bMVq/ZQZ+a4akZuvUbG+M21KnnPyri8HScEJ5y+tV7F0LNl5dbGEaVj8nPK8h35IbcmUga3
YQf2EiC3psa0EYDjPY3CAaO2AUZ0ECPua0AyWGeSUZNjg4cvga5N08aXeaShyXnBQMqtZ+dp0O4v
aiVyfzf5Ch97ObwiVTL5OhZNu0B4zbgDAYZ7LCL8L5KCZ1+jCdmWdlLHG5a7bB84gj3+YWIN6oaj
OzaI/ivWvwX9N9Svg2l2Sm4olbLU4Lc4Xwp24ABJkAf3K72SFABXA3SSxK/1g+J3J6T0gha8rL87
qZibHguevjFs1AZUVTy3ExJqsZhGQEtnE2h5p+W9lvPf5LM9joKv7O3eMZ/VxIyd4UtjLbvg4me2
J/9e5sS47axfha6rslXk5Fu8E0ZgOuCtuKHaX/6uiZ1+3FNJb9p0QCNrGULp0QkIneq5HuJxM0hm
7/NYxQ9ZBPKXZHABZfvLIvCRWU4WIQI5D7k1/bQA1MUJUcW/+CiYWIGx+CTCwN/TKxLplT9fltmQ
PyGh0N/3lgH6Cz0E34y/H/oe1b1k/EFGL9X3aYUhAQTBsRNfh1hHTUjccON0BaRMzrEAA3eiQB7k
OhpCVPxKo8xuS+eBioDHNM/v2mTI7kJtFmsz2QzuGcgQETyKYMTpcjPejEXQGI9l7kU7lGUF2F1N
yjjw3xuHg1FLRvV2ljs5Dl6B5RGhXBKlTwevlEBhqg8xVQwSShjljYS6ONAjRDIS0ph6vDiDFcQ7
D2IXMiu9qSaX3Qis9djCCCJn5dtVCsRVCKnBMTs0Cd+6XZXeRAJADSQPNWQDTZCs23VtUl5IVuY9
+YVL5V+8KplrgAHG7/313/fwowK2VNWh3i62pE4KBiLsamKmtxRdUrpAa8K4NDpvia+WsUCWG3D1
+P9RdmXbseLI9otYi3l4JefJdtpp+7hfWGeoYhCTAAHi6+9W4GNc7uquvi9aikGCtDNBUkTs3VxQ
r9aDtdfX/I3JKjOcZTL1UjYX6uFZKE5+MK5S8iYDgCPfrSQiZfmxcSNkfzAA16Xqh6+a0upV0UE0
6CukrEZrUlpuld71dYAmCwcsE/H8d/IwzbD0AhETyqgYTs/4CHhqY7JLFMpU3Y5EvQX4tImfYJhE
yfgYWZcoyrsGeBao91saHM7zdRk5bBVrH+Yu71ATyCfsNsmT5Lk32WqOsrhpfdzsAmDdHKVpDEaF
M3bvxPAvPeuyM7HeSIHkTV0c5lXrihvTyuw6bJ0+2ZvKAsUO0uLCOur1zSc78g5+j6/y9NFLZLn/
ZKaBn2REIcMBQJKn3KHEanULqAI055uhKwLQWxzjwEbU9WPq+S57oMbtvMF9+zKCxJo+CAKa8cYs
AeotW55ugT9thkD5NO6psXQR4YTbDruxNmcV6ZlnxgdeYK+zGBrl4nZttZkqVDb5APl2kXkMpQdA
/jCVPTIL1MxIaObhfw9He/+Whub6emBZtmO6Lrg3vqZEjrnLzLauxQNqbpFcj8fOveWAagdg9wM2
km5zx8sJeNN2m72AxyzF27LU/4i9k4Y8yz9lL16x1Yi/mYaCyhd4AsZWwlY5Q2jIll1+yRQQ1mgB
xbMNXvTR7+7E6OFHqdTOADRzHF5VWxJpUPrHO2BXe+BqAyE9QFODCP0BPCfWIpEt6dvZVvlGssWi
CkmIiFTcUxO05huWBf0htSr3GHXFeMJxM6BAUT2KmI0AQK8LsB+mGBSr6g+k49Y/jNEOVl5Zy7t0
CiQS1y25EV6kveL7fCZaRi1ufia65t6EJW8S8O3jFXnlw8ExJLC2Ul+sIr8wkG446aDhC/TzFxEQ
MdP+v/8Lza+bBNv1fOwNfCCcm75tEgbPJ4ydyBjxFce64jai/gqYlcY5GQYAClvDuBXBhJqEMeVv
emdt4lI3nl0h87OFsvuV1sPNA4dumOeZeZGBjmJODHfq6eCNhcl/6HGDteyIVH1vtNa93ZvPhX0G
4Fv7hhyHI8Io9XMwpsMxL11/bU+G/w/fT8P8ul/FDgiZaJ5jo4DfCCz9C4LQoDluXEUivnl1s7FE
ehO+laI2uuyeYt3a45DUexXAUDiawk5RIDh6rzEQ4NYdMKaPZE399JA2kj+NLXKSddTkkFczddNe
RgDcuAmAcDy01lScYwc8wnqqJz8sbwqrwrbfvCrmW2TztocxRsKSlvIXcqh0HJFYSAx/AFhusQZ9
rLutQQeh60X1aPlu+djmSbz3Kr1aLTocLGQrV+/rPbmQQfbZKrCN/MHMk2aXeK2x6tE7AbX2JzlU
eSlR7FoZYZCk7TnweQpO7qwet4AbBPfnkA5d6PLhFZh8BcghffcNgDkbLHsRAtOBdeuZuTg4jfRf
XB3VuUpf9va08YNOgM/FyY88GVEtNx6Z+mHKqcrwdcBhCome0ZTbQNb5jhDqeNwCC8hFiTn45t0X
JCs5eEG/SiTAnUx82GhkP5CzGdebxLKTMFIgXakb/RwCVmIb1j6kBuBXHIBDhHXN9Fs7af66Bwr7
fYPk/J2WeMFRTOl0inFMsPPAXPpgMO0Um1Z/jBuenQe5FrrTn4XbDmfqIc35vUc6FNjg6Nw2gaQZ
FB0KwwA++t9/dGAa/pLGYwP4y7dUPrmOB6dH9k+/unbMO1lVRXJDmkdxKnPHvHiW2IPfGngCJMoM
0D5JJBIgQGbWpWi7fTEW7ZUhqe8enE6rOE77h6rwQXBd2f1DzPA/ox7pPllbN1lnTQ8QfLMInvKq
29gqRxnoufI8SaTLgXoH61eUj+/atMm2ZBWtrFfcA4IQWUHQdCoKu3hExjkSCKTt7KLCOLapadw1
QM5/ytnA9nUl+pVrieQpaUp5drn/I+JlmIOf6DkSjXvNjfiMAIr2wvQ6OTPNARO6EnOnFTsTECkb
EhuEi5Cdl4ISRlmTdPiDgxYIMJyQ1IwAwvaPc+rzUOM891prIuoOVaSge0B4R28EsMKyle9M/sml
b9jQrga3LJ4HmXrg8nDBQYNvKxAosLtWgxyjA0EZ17pD6w02uyB55am0AQ4WR0BsYzLjR+yj0i24
HapvBn7+lgTbRaWbSHLCaablg9X6WzUhKUuPhnar+z0y3R3sTU7IqHZORp/igKGdqho16MDRi4yg
SNaLvSqNn2ZWZ2FjBD242mNnZ6uFH1P/9SD1mqvH/O9G4QEm/kMVjc531GdgeU1gBKVmziINIrcP
lRxtZKlS8FyWPsDs6l4e6iqukGeLK5DzFJeoRJMFatDVBSvbdrYCeANbEPUARNnvfwWaw0PZsvhZ
R7bTpkLE4CLiRBwRQRt3gK0ur00E0p3MTv03JvI7v6iNP1E9hASspPzJimgKvUKLgLWMYzQb+xzk
Fo35qcRjejshceLR8TjSY/D9/a6IT1hme6+JWx7xX7YvSZc7F1F76Clx1EuQKAOGZ0M68HJzbLUG
Awtmf+NOlvHNHTNwSxuZpcDvhsfxzzpCLB3Q6s4vAMisJmtwvzfcMQG3YI/3oDZKj7g5bcsQY7+R
b5lkPOSeCaiMwW7Oumrqxgd1Zq8JHGfgYdSAcGFH0uwyIathKGM2XiPfQhJoLMztWFhiTb8U+n2Y
HUh6Gu4/oBSTXzv6vgFIfnrfqqFCbBNNeX9Z9mpAgmi2qMUZVrRr4/IuGxxLMX7FrwkHlrj6MtoM
gUEz0CpgMdeAGmpBuWTi61ru/Jg32/k6jpPqB69ngNWPUXPYAWFpHfN8eiwQ27M1fqM3dW6/1X6x
CCiq5zdaOMGNLKVntWe3KNQPJg28fwXaI4APAFPZJsAAHyf+p21jgz2hkjbwyhenEOK705gAbWJZ
/pZHL6D8tLrJXQWc1Xs3Qk39WDTR1uDwGUQ2vVRGKtYVGNzvBzCP7Q0wWBy1SksviAX4m7SPuidR
tVEIkoP0e4ujcfXtqvucXWt1vJjkBZCHfktSZ8eqCHQAlU94O6gDSxOAMxs/ipN1qkRLxQAXw+Tn
yRrvE0QMe7VjX7zJkYbkqHVJMz5uBkQBj2WVAGdP9WLeN2DTBSQZHUMUCoeMDh+omU8lhH5yWWGe
ZlVulit8QNBuDnik92KID0Ps6W9/Bv4wvY36kB5MXgwbLamNN5bz62RV6VPrp/oFYG+oJFfOeRMn
K0dW4wUHY/kTHgwPgfK3BF4Ofl6z0GOxs84FQiCJmdSraUIdUju+aE7p/gIPcB8aPI6fBlBr7fpe
VgcXe62y0ruTltk5UMpj7xJnyHCjHukGpUuVjnqkS30HdBJxdf0ffP/7nNrAP1+R5tMy7aUoErBQ
Kew6N5XDfTp175KCwLMTbu5ZKcDGrjyoAdJGsjZUBfmiw7nxg8WkfR5A27Q2yrQGeh2iL6M93iJs
E/edpcV7k1nTreiCt3bgxc9/dMiRsIryzNAtzewXTmwPCUdMCnAmyDEyPHY2UZZ50WNermWWdd81
meGArMh+eQ1imRNWWdeyGlCTDk6g3VhU6S0oUBHXWol930W6ExpN52DjgWhlWpTVc5nEFh6XNjuQ
qOeju84BvLFDsKJ+LvIow8M7j7dktQt32jlOYK7J6kbAr+9xiLsqUxRtV4UbIZqKV2GNNTV+c6NE
QH6sfgCxMuyjwv3VJQKgJRFznyrk6u7AMu4eyDdgQDb1kKv7xbcuR/eJK99e+QYB9/6hlOffWJpw
fG45gAp1DN93wZuj8Ls+LaVEZ6R6kAjzaX63IZq9qzPmbXVHJOCVA24yEHPZHzL7ybOh+QkAZPzB
S7u6jiwa90gWGfY6H/k141228oTX/fSbf81DVJ297zDtySk61PSMTnu08Oq4s/2JrdOuyf7l9+2e
fDVZ3kv8aH+MKVgD/MZvnozRcMCyrYFR1gCYNFD9dEBAfgf8+a03jPIW1UlwCLBN3JDeBCgPiHW+
D0ImeBOW/UEE3hmgiMlpiEZ7A1Sj7EGzm/ceolb2ZgBN2EPJbHsjVS+O3irTQjpGZ2YbAgzBdxc0
Uii3QejQsW9m0YJSBLgi6YDTVXKbEl38w/I2+Oue0jEC27MBAq9ja2np2IJ9qa4yEUYGmHY1PhhW
ckDI3j2irM49Us/46C26DrcA4KFy/3e+i9sy/v+lQ3I1wgaA2o37mp8ysFzWYTBKfiLZUz2R5TdZ
dtH2i548SDcPI9lHun0dUnex0zSDiwTKUE3WMz0CGO3vi+R0UZJzEf9wgqzrAHBX6vG6RHD8WP+1
YVgxHIfWRxKNMnTt5GDP9OFDFhRjuoexe17UX0aRgXTUQ1azXYSL/B/HLS4+qgXDrAPpFR2kMp+1
mwyoXKtqjHHO6nInTDyUzpVN8Q+we6ZJdWIL9q+DfZFpYvFj4WzCNFz9ax2ZPU6mX9mN91AaFo5z
x3XZO8WvrIxirOljDsC/3Nlbgc72Y+RUj6aLPG1UcuEZhYdbwYtfcuqBc2ZfKEE0BhEfso2F/lDA
dpdGCWDbVOYoqviQZJRn74ZcA2Y3GZIahgRU5g8IFUwtArYF0w+AuWiBwFG0OsItlffgjJP3YIPa
fJ80KMdadLzptEsqpw2y34UWkh/IX7a2mVsXkqjx8qQPTckNlBtE3gONz1GzvZkS4a/JxVKXsITm
zZcgHfn1Xn+NFf7jlBtbphn+Uxwn2kPQJEiRHq3XnhneftBQhkRipiXTqvTG6Ejivw+SaQZS3tz/
uSDPgSlJesx5yLMuP1de/w2Y1khvBioJjmdx/MOxNltzGzm0KFLwvjG+AnUZf5OAKUDl3Zhu6PDI
ivhP5BwFD1VUFAjkVoqnEIdKNFrhKaDmy7LXTcDlpXI0JKqWdfZsYcEZFi5SrgeQcKCs3f7Tb4Kr
27HsbTLAmobEJfsBrFb2rudFcRR+/D4c557vwyevecxYcUlKRGgAPHEF3Gx8HVMvf84Y2AyUOu16
eUH8qQnnja+VOjs+ofyOrI0X2wB5NZsjWbuou1pqjv73HMgCCqN0CCwAx7goW7WEDpK9HvmRZlHd
YS2GEoeCe9XdwGt8aWwerx1kV+xQ69drT5pRAnUIULzMK26JakYkXIajtLpza4niZgWaKpvIyy25
5DgqPxV4VIE/C84ok++eTGxulED+PK5wOmw2+iGiC7S2P2xFNrL5HM/rASUXtMid5rl3NrUSzJ/q
X+E5oM0FYYt2HqZhuuGTHOgfjGq+eJdnnO3oVFANt/Xevkuq8Uj1I3O9caYiTUihWC8VJ0mUluCc
eKU/Q6McLO7z+a8yF6JQQbJf2u9Dhwalge7U9gfNYSPq4tCYdlIe+VQchCveVaQflMiSFH9vt0P1
rI2zfZQ7TTv6Qxhl0SMIiKoS+pM0jZZcbaDnkEQedjRedX/s7kii4UUayHl40Yv+0GA7EQZ+v5n8
4FiIClz3ou3uGQfmPk8s+a3WkGmAbPB879S1/AYWlFNZ++KpQlnKfcLBZIt0lulbAa6U/+gW84QB
7wnDGzUbthu5jCJ8kxIrLraVH1cnR3Dur7KoRsmlPsQ18LHQ/Sq3dprUIQ2Yu1haPDMhrXmSWUcj
Wd2Dhoe6nwaR7JZAA3GBzCMd9zK5QDZHEa6/9TrE4BzVUM+sgdftdpV/HA0GSu3femCUgpipk3G3
Ktoo25AfYtaIxdA4VImMF0sFJDD76KXQkwvJNoqu1wIxHeRmYEu4TllSAVZ+HHdRVPxa4Kh5iiMi
wPgBt08t7MkwCL0MeWuyI+moacedVeT9dRaiKDv9p3lE/KuboubVMyf8zjXdODG/bl7aKFkj+YC/
qRSzPQvGYusoEefM93anpU8oxyzvhhK18YP06rdluI9V4hP4BHaxKP8omCeR6Q/msjoekBovCwbO
NBOh1UWmHvmoEWCrmbbkR3pmuG4I6EG5HkxEF5gWRU/U6+pGm3vNR69OWHKYIheYTTErUaDf8h1W
KNYrvjg74shyA9NcoepFv4z15N+JacqBpYXzaofbZ0u0DHncfjGPBDaq9Zqw2zgCS0Td/ZfPsYhk
NSUIPEcUtOZTbR6Rqm4egxSwUauqKbHwyBkih1MfpTibg31WOpENE/kaKmV4lt8HfEzjWxkAvMbu
F0GdEK5Kg6h9CKjQdrvAnxDAyhdRJNmD7YGyTUOFyigAdkBNC4CHuUeiMFtQRMr+8kX/xddWdUUJ
Chu3qLT6PN5vWnvv8L57GFpZrZgzWMCzZtHNaqMdPUY7ERU7vxHRlp62QWkiJ9gVN+ClZ5cCVDXz
U3gZnnrgh0Wx0y6JwAlujI+U8+ZhXaDV+XOrolm/BcqUg8CQZvb82w1ZWN/G2t8gdUQHqLf/knuy
uBrISnnEMYAEVRPqoUmkptZks/K7PFKx3u6RdBg0ujjeQFo14nKDHa36OsXJf5a8VPqQPKEqiZ1R
xQ69Z+KoPLe6dYxVPIBPkS1zbsCz2OIZCEJnRHHrdWzG9UpToi5TlW/m34PbES6kIz+7zf8iF+Zr
hA3wiTxo0nk6Nf0X3Xw1gMXUQKkJWDhVrrZHnESeqGnYBHSRRTYJbWSRNUO+e0qkcm5Td/qDjIt+
niGIqhWOpb8jNgvGqVJ0j30HinKJyo4wyJzqSKLQverBTqsVSdSAw4Hvvoyy3PZfLEEOvh4OeJEj
VYOlbOciWLZB0q4X8jJlzp1hDdtUG4ej1jWdPCICvwGkS33N3NJ/UkUrCK9Yzx+S2bvmLAEQGZ/4
s7TY/n/jKsF1RJ20YCV0M/3mgU4rsfrXLjOKS554iFwrdYuU+Q3qB0CrqERnCh5BsCSu2Dn1jy7r
LuSFRau/151OQxAGXoBNSZEpkDSIxMxT23rdv9pa9D41yhnzJ1OT40m6RXc3qAakjFGoI69mm8dc
N7AyV2/y3m/vKjA/cCOuDopLydwFHcJbjZddyGN2juJcnGQQbMsJ2eXreSyfPBy2GykYuBLdRP7y
CNxgQzNXuZgMXEDNTdcvB+/90vMVPi5ILsXQIJ+RW9oOy75dHMcuDuiK9MqT4ckBXQqKnv1gHxiR
s5ZGa78OVq+vahBRHEFyZL3WwMyjQSBwS69lbwJB8ZuLfcHe6Ly95+eoPdWBW3HqsfGeG/xiwJpe
ThOqUpUypq7LzTMyZFDRTmMW969zzHIZJcHKTsdxRZ40J/WsvECa9DJ8sXzc1XzBxYV6ny4725ve
6046CjaD/C6IbG23AAClCjiIoIK+6MjwRfcxngelO2MLkRvSvx9jPwMMo2dZD/5Y1ytfBPGORBPZ
LQ9V7FYIjiI3lXTUGJksL0GQ7hHlA8wa6WLfPJhm4Z9HD1/CMKjy96loFg5ChBOqba5OUFlbkQBK
oY+T7NpznqK6HKcdiOIji9Qw0murmqBw7RMyBWYP0iuk+Ts7xx9bDaKG9Gn6k0+xc7+o+1Q720Mw
nhdVrYOeDImEqBFR05NBihK4FVlS75br6jV31uAtqjaBn/J4Zan7dSbkzCxz0f3iV6cQ2H/fCRsy
55Sl7nX5WH3loVSvQ/lk1r1G9ZC/mQKleWZiIUCpRFfUKz0ZphejruxTh/yula/0ddf5IaJC48XB
PuNWYwrSs6ljOw50jS0NT+oBkJbg7UQhkYeNmGuHpEedrruyY3s41H0UatY43Gs4TrxHLXazSnxe
bKPBh+7D0AHsLDR6ru3I4Csr9erBenZK8OYtvqRPXcRFwHVx/qIHsQ9QMoK7RR1PqbgIW5E34Tbm
66p7wSMlPgW8uzNHU1xMKwg9x8gBi9l+bkjnKYJbMvjWWpSDffo71+pvRvoSGRXC59tl2sUNldpG
+/WqA+IhuyaZsK37y918ESWNpVkLhMTW4L1ykY2Kex+nFoTkKL4Z7aI5IKM3C0Wijw/UdIU2PkzA
LwD3hrxb9HqDEn4U2k74YcAXNLvjA0PY9+v4wkakB+AYJXB5DfecIM8MpTKSxdvByEUYS1njTMRs
3LP90YxxwXvkzBuHEdgMBzLQ6Nl7lnuOArBu+EHY0doUWI84pyCB8KPbxmk2JiqGNqRrx9p+zPPZ
gTSlmIAPb2r6hvxtPJMfOUrJFTx1rXcuNuqsC6tuBI+RH7F9OoIv29abHM8zFLFwo8XqFykU4B1C
Uyg/PjUI4A9avSVd6yJdEfs0DI7VYBBkQMZpagooURO7/LBF9qUdFey0NOZfRTIEUc9OvHW/CRG3
20W1jDKiAOUoym3RUe8/TkcjFmcam3SgW/EE8kZbvcSKp0d6QmS3/U54ACTFrgH5Cb0GqAngeZar
0mmba1vaAO//0JFIBtJ1zTbLq32TepcJ7JdHQzVVZAG3nbrUWCMDlmhq8eg4dxfT7Fp6sYtNn/Tf
J/jkJSfR7NT0NAZPcXMv9HZbODaK1fBOxbfWsc5I9MLBG3XrNHXrNU+1K9bh9d7wUuQo+XaMUBh1
lXssAXDiIlB6zIDn7vQ5rBn2IFtzwPED1eJR0yU+OKKEv29MF5CQpGOqjo8q+v7qQnpSeSC22Bmp
+xhoCTZBcjIQTecGIA8hUq9SIvX+TvwfhlljYRTAYhleRVQ99aVl7Dts1u58f9DWjaHXz8jyw3ME
xB4/TavBW6PCF7HPit1Uy/GH5iOvVTq9cRscr9oYApipgShqcMi0/l5qpT7PhGLM+hnkTigKzysw
KPZ4uQCE3z7X3fjeAKrC3KStJ0PSkdVDslu9JrlUjh1QbsJG5s5WB5cramszz0a+DvfrNTAHATje
3s8SGWiKsa1TOP518lmpgfR0j2wgAK0jt8LU110d6+ekiPuT1v5ZlqgQCElFjd5VGTBjk62h4YGd
RrV+Jv3sx5QcBcCqDxNE0IMxno6kc0DnlB7Jk+EYJYL1AM5cuxHHtEuw90Vh+3DEZhwYIk7ZdfsW
nJBHZKdEFtgDpHJQtn/TkkJMwjNO5LBMs/gPYMczVuQJSF62kj4i2sIuW2C3BM3c9IN5102o4vyi
JzHHMVQJxrrL4k96x8m6s2+L1Rc9iSDmQ4gqtR5nCQBuYdXbgG9fYYlfXhJt6kZAgSGT66BVsj+h
Mu8euY/DLsrq/uSrhnpWgzp4MKZr4rNMdgDc37cCBYWOntbRitzJkSaMEf6MVstEZAHNRQBw7N8D
gxzQQyH5zF0aSZ6+4XXb0su7+Q0Qgda+QRn/Hb0KJpE0+8kdALxigQiB3geOrZ1aSxarIQLvYxSL
/imuC7bTJOdIEkv6pzypp0eJ7ydoGJ9mTY4lYmq3wIBRDuDJzM7Ihv9FEtJm4FZzhNuxSJol5PDO
E5KIs//xhELIb30E3hSkMSU7XvrDxSkLHKaphkRqhhjoI75yGVFGOIBAHY68Av4KWUaG9bAcwCaI
jeXvKZaBy9yLdbnAMsM4qkfBPLeahnykuvQyA9ONb2MH4nFCDfLHNNqPWGURGBA1XwCCCD6IfJMR
qHXKd1HRABKpR24kfvguUzL87I7vR6iuAO5ylbY3nPogj3HyEyTiRMFptKP6yfPqW0nAIR/6ypA1
CCvam2c6QIYZE9SHugjIu1O16mp717TYwmCqDuzu6NkDE/hKa2YdLjL1ZiXZlzEkTtLiAOLTge3w
MRkZXBCuvM9TKwuZZ+Uik5LcmTUae18z53ta9F9vh+52nsYZ8avQA8sOmlVmcAN9IMkTsORCjUw6
5NGtIp3rB5KW5hN6JSnbzPoNSrnIi/sCaKkmbMXgrjT9m4YH+0sgg02hl86b10fWlmuFsSMxBdVM
UdnWa6sV8dHpgERAemnmLxPWoY+tnsXg/sSugvRlWQFQBTwpF98zzMekim+mk7lvno8EiVa9KwbD
uPOBYnRXT7Fxl3b6r9op+32M56CHfOvSOFqgnnOVx6wTrt2hcriU2P27ugn+md8zZCsjSqZ3N7s0
9c3kajgzU2NxdIgYFnU71Ak0mQF+4AHncSFdF9l2Ejw94ueEsMyd0Du/HhEn88695qSnFFi9J8nM
GhhEHzIpy6zC6pO61JB59iQZOwq+ylKp0j/+1zmWiawYJ2uWjuT5EvyzYtJkyHAqtkHiW7VCdkgE
7NsBVR6ua74NJZZsUatbF8YCSwJaINFPKTgTyINPlX2hHrlQr5fF+1QkUlPW19R8oUrMrm/v6kTm
F6rcrFszuUft0YZs1HC8vfalHOPVomulcFddkiS7RffXiQB2PFyM0t0h4w0IYwyhKyQwn4Y+YCe3
R+xmRV2hRbIKqUt2XzTsNAVInXNkEaxl4eg4yBs+N/8vHQIS72NpWHeUMsK7/2PG/2GyGgwjBdLO
cBM0m+5j/92U/aXzOrGtkhQlYyxyr10kRJhmKOflLQPelTO8FlUptm6km8DoMnD+ZYJuELTSyTFt
4/7GoqjcxmD126SNA7GKU9Qe8zEkqw74oWsA+tsRGDA3agAge0DUIXsgf91okGpmYi9NRgfLhHk2
8FN3h7iIgDxXdgB98gCMcJo00IlRbxGRQCBA65WmG9KZntmedNWU4pYznl5a6YDhVzUuWIYQQ3+s
/Q6xOVI1WR5i1+qeZ13PmgNKXaxjYNVY3fklCrE8Iz0Rou8nCN8RHLTAvDmSvlLI7IsxKX2Ai7aB
sUo1/MCFl/xomQQdYtyW934+8kuJIroVnpfpDyBdbUqQzX4TZYn3tMuABevj+DVh8o4cvBQbIhoZ
IZM3DXR+qRVKQNWDTKsd8u9Yi4LNXSbVnVQ9z6rk4T0UjOwfRws7IYA0QrhO6r9xxtIfAEyA7xXn
IJfBbrLZE0laClVHKFKfHAfp16vYmvr1J1PUjXyfVdljpQLR1GQxEjXH1nF3FJxeDNTrjeYP32/Y
fpYUjOA8Ss/rO6v1vncaE7MxUyqHMwMsZAjdt66UeGlmwbF0vPbWO5an0FbdjeR9e0PKfYSwUCJD
subAD77iUQM29nzqVsjBvPNrM7uPyqq7gdl4XFmj5+/JV3fyfseRc7xGUBJnLjw5xEjL5eHUJuaJ
aAe/yknj5Qcc/G/JuvhNTocXMSnnJqiBEuGy5BxVOsN7teurm8m4qhgBxasqabssTQEAm1kUOGw9
uSBOJuOi/+rbA9WuZ/ausPF1+Du3/+FadoeIJNCGQEE4OWNoTzzdLCjaf4vATcovPiRyNYOpZiAX
raY/IyClkF84gqYt1ZtXhnAGkEVdLzi3bQ+A5NJBxL8tNgB3tsE7OOXRee4CKic6k8wMMPNoaXAM
fKyc1zT43d2f/gC5ItvNIs04m9Vg6hl+Yq14zKs1TehFRn3Wgd0TmEMVonKHnTpsuyrgoOFhbQon
O5HSUBZJTqQkc+5MfxgV81TFDx7/fzvFp9nmLvmmMR4GqGfOt2Die6FSF56YAUqkeXFOulJ7rNv2
hamK5L4Y/1b/N/40T/UxT25NzYEDoRM8X+NaRRyeUWrkIJY0rKcgthbJUFIhp9kGSJF36a/jkDnx
ZZZlnLLlO62Jp2XW5YrKuviq6y/Sh43uzUOiSG+WZRwmNV9bTBNh1nIvQmkeL05CNYZTZtm2k8BR
H/WpOFHPF7mD0oEPJ3BCSgApTBeXDF4L6IxwcdcBaYQy2bFa+93QXiqrF1uGnAJkdRfthXTUG1u3
vVCvlXFz0hpsBNUAVzXU8zhYY+dhOp9OFmgSDrNumYV6DdhvcbKFAsovhuUadBteESBsr25jMdAI
uubHbTQBIOP6WqB0adLto9E6XN9T16JuIAL7iMrZ+l1LJrfXUmSbOY199PIRqWrUdSa9Ad4noBNW
Y+WPKxrqN5oD1gg1yzyh7hssREWtA9iVpHzofVbsi0b2YM2tUQVOSlT9ArpPAwIOgLgeSIXH8bsf
idSQNWkAy+CbyWnR05yBLzCn0ZbzeLIq3wJRtlM04dKkwv7w9/WVb9SDJxxI1+9+y3i3DvK94Rh9
SFddDB++i36Zk+GBvTEVa5EWmsxsNgNVyhtOhy9A6dWbfi6kj9TJwCdZqrDJmEdrpI1s8HHkyU6F
PFFvFscJ7D+LRTMGcOtwUFqPwneOjOfuMVUNiX+nI5fBls+6pgNO4cP3y1ASaTy5sNgVO2CoBSI7
sDrOQw1QY9h7uRe/bBKk3CSfm0+6IYgPieXPHnY2gSsDVE54NuPX6VjOU1VU+gOQjzdUvU2Nb1Ys
bNLSPM26oQenB5YoqGBGvbdGfHioy+S+Vqj69eaCwKIJliSkhpuquoQ9Idk3+rHY6xqsYO/gMjLS
7PWQlNV9CWqtnTs24uybWXNIWRMd/F6zTkbW2TtpAHS5B8Lxpgqq4Wr2JnIDysK7JakPcE9/6L9V
NkuBEpOJH7Jnd50czD87cOWZ3jgi73B4cTXFn6bHxdEY9PEn18Yfuu8Nb+DqtsISuBaAFPSCVYJ7
eExq2W2W20LWn4ID8vh8W4aNiFVr5++31Ualj+RDEzVMwGo6FKxxH21D1dIP5hlsIO5jl1ruI1c8
KEaNisa8wGPbyWLzWmQ3spFXhvORDQNo3YYcyGDzcQ3U2OyBPGJUSu01u2pXdBHSJc7wbLYoiiF/
rGX94+Qhl4HmIA+BCrnQHcHgRWInQPqX4nR1uYpT+vE6qlLQwqjblUZjXgPzCcFwiXIDCWwMgAYn
r6aMsA/P/o+0a+tyE2e2v4i1QICAV+O72+2+ppO8sDKZCQJxv8OvP1tFp3E8yXe+dc7DaEmlkvCk
bUBVtffWH4ViudAFeIe7AIl2PPNB8aFB9/vDw2q7xAfyzNv2btKhRt2aKoTPgWehXg4hMJR1lJpP
Q+Tn63li8WsBy/tfqI0M1JP/gqBEfbCDon9UCZsWJjkKl34t+8e3znZ1HBAeKjuG7isA5sxN+lUn
kuQbRD0eJojo/uAlCJWn2BWoE5zWzEujfwJH/9yVif4F2UZ3VXqt+eJU3bRuJ6t6SMFUhAJ5gNKk
GJFrgqjpgbm+LGOxpwJI1Kmu4iKJ3pwoTk+J4OGa7FUFvQpDcut+rET3lETJM1X66HngbIyaQcgD
waSUQ5rSmtLxiwcAZ4Nw4V8tmOfXGgqq8Xsf88sQ25FfqYmUTSeUi02fMjAC4qykH40EZD8oJOFI
pTbZxdHMS6xl/MUdyualS/1EDcjSWeIO4dzgkteO/eJF9VPbT6u+FNkL18PkPsmLZxq1ysRGtkZu
t3rEvSB96WWEigwu2KEym+xlSpJmpwPnvqYFjqzGbTxW0SmZ7Pw+scweNcV2uuF4+TfXnibz+xAs
bX6ijGY6fcvd7EctLZG2qxQEXqtu7LSV3lT6nlFtkn0oAYV9KlTdkRWYfB+XhbvSVaUSNeRvZ5O+
b3SBWqbyVBhp/pROCKqMSAHaqeMDdRij1FgiLKcIiKmhYSgVATGqJ3AWrRi6WTf+aPMWyEPlOKkJ
mr1Z98fhvBUto/2Ahf7h6f+0hmKTg2oes3PnaHgav2oWG3LmHHyP/8mF1v4Xfv+Fiwvmlh0OsHf/
he9y2XrCY3s1j3/9pDfblP0dhC/No2OAFQtUyc2JetRIzqDqpBrqka0YLW+b1OnrYrpZukzcLCU/
PO4RbF12tkPQvTjG310UC0WGC2iH4o8TqqHe/8dWFd7aNJz0UDrNv7az04SDrjvuN4aj937VCu9r
1+GtJx+Cf1ou7nOvyr+4wJ6vu6EdLtZgpAfcXot9okf8IRvb+7Sv76TdbSuHgX4rKlD5XGqKnkns
vUnj4LIT+L63yoK52csM+m1RghneTPgJfGTZ3yAyfUpC0f1V2uO3ETe8r14mkhXqDOUT3lqGbYAU
/XlpHEgsnV0ZRufhy411GVKv1RLN73EbW7uiEcOKVorcDofV+3qQocFugfHWl01tcCQmesE3IK4E
zA4sd0fCGXXZE8eB4Q08juWdjvdTn8zk5VruD7zh8hmLZjih6wcmkBRSAdcAVg7WHf7iO7tuildt
AImAtFJvg6xl/mo4jrFrwTYxr61z/o5jo7WgwY5PkGOBHJ9aa3iIKgWWg3iHWgsijAg3Rv41mzLv
u2XYF8jdRW/SFsl2AojyiGiXi7urVYCbxXK/G+N2DDP5ve0GqLI3nX1f1Dp0yEDeukasy8eDc8Bj
FWyyno7nDgKn3gPyg+m9cMVmMQUe7MpUZTK9Jy+aDPRWqofvcFhsWotyQC/BSwQ0Q70H8ktLPJU5
45lPfrSd4so/eTl/WZa6MS8eRLyzpfu9cRHxZAi34NgyTOfOsyy88E19vcH7EWQylJGaVsv6Yd2U
Ngh48wBvCmWKe5Tb9Xjhd5J2e+sJftUXwT1jPzsCHrGugMk5kZ8FvtwzK3Rr39k2V6H1ps/XtlgL
ILU/W3GHLy9rWoglVEptGipWSdTKEw15uvZ4Lj7rpnBOY160qLYsoP9RcbCMRJ081j0Awnie58Bn
BhKUSYCtWvjYYTOa3zLwXvvc9trL4gtZqXdfkP4Zb7UwDjPJAkBc8bpOIFHrKag7QzX8cUABsjzr
Y3E3uP23SOJlWKrGyZr3pgu16yHNkh+5/G5IE+TCNWkfImBwhxakAyCBC+Rdx3FQdrNPqWJOTxD0
ReZcdSslFE4eSTaAeR1lwoPjgelppble/CgCJ157vRueqeESXHFrw9SLreV2qD+rxybcFaUMDqKr
XVRU5amNskkJCkHWdCcAAssAdBDouoso89W4yF220R18Vlo0O9H81Rjg7Bap1QlJMoNVHWAR0rlr
BfBhZgqkx5XRsxrnjqa1jjXQ6xOM71wnYAeDec9UbYwjSPNUOkA+VUFrbFp61qMS/9wCfXsml9Dr
xzu1wKQXh8WZZkcNb6hZZRyXOvBelgj0SpBsxUYeXAl2UpU4+c0ynEWcD6uyQz1p5XIf+fz8VCjw
xdKQjREA43fTwPe9ewdOa67ifAI4We2wOCPbcerxer27sd9umqqrXy2L9HSb9L18yBpw6He59aNA
R+st84cF2gH85eeOGGD58FFTvcONtxS8Wk65dTvLXc0VlV31I5YWWJMWUUaauCmpvKm8/FgbQssW
p9ufRZtXuyC5j/I7HDmMe2vSyiMCA8OJmsKUwymJzffhCAl7HHbF5sZOQ1pAvjfDZacKmiDliqah
U+gPnaYfaBY5iPdL0PB3tsWFF6MfMp4fa/Vbi1tQjsUOSuZpmKkf4dhFYJij8dwdSuMHK5tuSzZ9
YHu3jvq96IAr7Qj7iaqZ8kRj6oHkojz90cbAaXNyXn/nuSysTK/dDNxucNsAfmGBKEiITGwaJVd5
M0HDxQYink0dhyYiF7+s12SMB3ikdikBP5p3WdYiZVTtBzdtIGjm9onho5QNuq7SqO/GImBbMwj+
IdPSgGasvluG1LPVgrrQxAZwAdS0q02WiWV4s3ZCtQYIO0OA5dQGdNnFmWw0XCZCnKRWoKdrN1lW
auu4nZxjBVzpwehlt2Wi7PASUp3szkm+VylOI2BXdB/bDCJrgeu1WxwEuzcGFfVaofzJA4X1/f79
B2Rk0NX5KBimUuG5aviPBcMdFRDf1B1TFTGVIddSVBvQnbqnoAs9aLcX3omGDkSRqtUyEyD+d+jB
1rS40ApqUNCc7XIPUoII13KfGdDQaGIP792jYWyAybHf8L9yNi0W/V17w18NZDJeBMApO8vM+sOI
E/RjYiWo01UelvZPiyLEvxB6CHzeIFAT9XVwZGHXrfNMpK9j4Wh75hmWT8MYtIynOrYZ6Lz15JVJ
6F2ORfg3TVZjnzzULjJYaqUXNtFza3JQNzbpK5lysDknJlgENHCoSx682IhXniMFZbSKAW8hfZLu
GgWCdFNPOwhDgqFezfYpqIT41Pl4DEK5SVUmQnYv3HZIU6/nGsW+a9/HVHoIBpgayWf36ztLpuei
+IvQY0gmDvsR2UCEAn4iyrQaUAfNCZwt2ajhg3VB6UhwR6NIpOUld7UrGNrNRuQmcxlcbdTj7c+e
hUHAQpOhuDybVhGT2QNEAjwcenlw6bu4Os1DRJEC1FmW7z4V6xDOVT62l4LGvyC+z6rr3sakHz/3
wP2jzjR5ySvdvp/kgCooZa9zvd5oYz1BBgHD8acbBDnte9EOXxHN7k5Fq+M1S5b5fWQFONensXlM
BvtAdkvICMIx0nur6zg5tTyTIFnMIWCo8LOx7bBt2nXNTBwFmcfYl6APn4mjqlgeCpC0PXmDLJ8z
I90RjrYDRBDkU7U3g25pDxGxZjv0U/5mejL2Y88SRwPgM7zl5ul6oVDhRt3vsqr9FAQWAlJEnzJT
vlLXKMBnM6K+XiSQfgmQ63qgBpqeoOAHkbQlxwdhoyGzZZcQOWgQTbhyBZpyBwBPhMjWTz+GHPTF
suZFZLZtcN9WXn/vFFN7V0OYTIvG5gj+u/aOTPiT4Nvv4icQux5u4DRGRGLa6U32iUY3fouNJmgr
qXWRnzU2oqtqPyscIPlD03N3WeO1cv4I//JZLkOX1+LkE+09fy76iMs2wnkBSXApAtQ6F5m+NaLs
IdJLeU7boXlq4lGcR9t66PQE8CfVBGFfbvKoqjc05Nyun1JRPNhW+L6Iod7tLDibF1UxGKK513mr
XkXiqbFVOJ56BeK8JwO6amavsR3ZQ82MIU9GLgN0WOd1Auwlv3Q/Fi07Bm4tVmMf4O1PbXu1hHwW
x572pUtIyVFllJq7K9vcJXcAdPFhlpUtEunI+AdI2svmgOM80FimNH0Dh895CDUfE8pRmDVVro+G
yyw5/x/XgpLIAdYt3zOU6mwGyoXEisoI0AbQoyrjTBFMVMJJXQP/AejaZmEgXibIW6jFZPvjRKGQ
FPUEUrQIqboKCLQehZgbgpGmZwawC4i7eL2pNKkf7TbrnkyEDgFijaK/QleLV6h2RniixvPZrsTH
wiExnG9RHjbzwhxg8Qezdl90bRfndXu2ckAw+tgJ+zWNu1HsxiaFJK8eIp0NKG6LinLVZbX4O4LY
LDCGypZ4GqRe1RbxkAILGXXZZnacjR+bGxNYcrvaqXy61nLVxS9DNSuQ+/jfyScdl1Ixnh3vvX9a
KLqdqDG9ANX+seyKjYyRMay41JFYgkTIyaYp6jIB7p1tA4LwqAE19zyk9QAcTZq/7Md7Hac+PS+K
DUc57opmZuPi1KGG9nS1iRdFWISY1C5HMGhPjlfXJXcy6mXcbfth+joIZAeZqgmjXhshAbjYGEpQ
JofJA5kW+zLs1Ppl+DsXsv0XfvQp1BVzu/3XFdMizJEwVlezIZ7gt7aIN8CR6meefqmApphJn03F
o09DA2wpUBrxoAGoZpcJWuRZnxcLz3SNQT2o9qHQBiynaMDkEFsHou+jhtj6nA9Kv8V240JDQFzW
rHDMeX2LsvKZCHDxlYXdQmm88/ZAfEMh1JieKiQMzrqOB2NiauwLlOSED7bI8eyWk/ZUt9ET2afU
Ljeyr6rDmIYayPh3ZHbLvts7DeieUtQKfAEJ2ynCieFFhk53h28i4vK0a9X2K0TUwouLGNHjFJuo
bMLVEFwFMoc7PZDYVfQG0NPs7w5Bs4MQPGA6alsdPHXIfsWf5BQkwMvXyXrK8XPW7AL0j7JKt2MR
aWt3dLLnwKpQIW7Ng8HI8merEf260kprSw4Cr4gXQNT2tTXlz2SSDNoSWau5exoasezvHJN/oRE1
mZL7cAHXOdGW02S6h9wG4yjN5kNfPhQ53iAT70vmglJ6IhIWUYOMHmosxXYeOxGAaCmrwLDKMmQl
mgJvLQg9PRLHSgP+ZTk44kJkK6EiIQbJ6kLTojbn+jgdaZ7sUkJwRxUSb8k2M7yoizBU/fiLjS6E
2+M6QbDULoBokMEUnEAXFJxo2BgThzITtTQ1z3NPbrRKn8AZ8XPNzUIaMrMZd7odvnTNiGyiaqA/
ZyNYgzIW0GnUGw7C4ndbaMXg0J7nTVW03WrNGy3UhWcBjkXz0D8ZV57Weus67a2jiyfL3ExA9x9T
nEUycJehSzPk4+WgzZyNV/NX3Qj6NKa/bOVCrAs4AP4mdMtdc4Gy1Cq9WNWQoKbTSc6Taqi3DHVc
E4R3qF0iv6LjJiTM1RIBpjNXD9LjPKEF+66EaMiy3bIJ9VDoB72BVl70OEnny0TuMwu97O7G8+aa
5L9sS70YDLtDVuHo5PJmWtXe6KBqpLf2yPu+0si2cufc27qFzGM6/Ag43nWcpGvfnWnaBf8mrZid
Kzme8RYImobmCaUkxYqSt4lun9sycT9lwra2umjbA3kUIURm6Cz74WFlo7V1cnbtQedhvA6c49hy
bvfQNeRP7WFHMfvEYXztVHp9oCF00NaGNdWvZRjbZ64ou8kO/ScODL4LwmN13tATKFr86tYpu2ch
8P8nN0vtRstpt18v2g9hM18U3IDvF10+G22uLkpulYakgulCF0HWybAKjHx8jEdDgMi1wI/ULp03
x/YOTSRTRMsRBBwSDzLRHx48AXdTmYbumgqVK5aBiYIjuLdUIA8MUXLIaYMHUknRUBOA6VzPzOmB
Vo0DZFZ6Pf68OKT4p/pfNhpYAmx4A+o/m7nTIdV1xc0HHTSumlb6onPqZ7J0Q5r5mgaGSFJBW/xJ
+IxcjHz27xrjJMJk2supbZS8ibmu8X/wrcu/0XeFo5LEjyDoe/8HBy3VRl9Y1bsDx4E7Bw+MV/Yo
HEBK4Mm0QZzTgJ71e+5OR15X2psbTtpG2rlx1LO8ephSCKGSB6QH/LGVwROUix8SM47vChPsR/SJ
6X9Fi/NdhxfkBzKhAheC5qjw2YoAkkoh8v8bRwJJGzipdRIt6NXBb/lzTEZqTLsPwIDcGqvFRj2t
UUuo+7t1kAWx8TYJYUkQCkC7ExUo7Ic31NWeJLdm3S0ly+WlWnxIef+ZTKj3VYl6B6pcjmH/wEmh
2pNQ16zZFRaZJGeWQAoGrzjhlu7akK/APX+5s1+N8woy13F0Tw+I+RZfp86/HxA9g1yW3XvHwjB9
MI+L+6Wsi49SAITqmCBx0H7WhSk/cGSFQCUoW5VDyRAptxJPf7/Fk1K/rwPoWsS8j7ZGJQpQaDut
PGfesA37rj7OtrgB8r6GImMvwbUw21CPnWw1HIVRMmY+/Gf6bORAFanjL+xwnukaum46nsN03bvl
dbdEAwKroQkvXYfCxMzRupXMUROWMp5uGhX3T81Q07YcbKZ4cHjMd7QRFFSQ++tRCMa0u7lL87Zl
oQxS2J0/Gz2G1/ZBc7OcYMk7KhOgkoClVuCPpQNtb0dr5HKlv6y42WAuRbjZy6sgj2u54hwCu48n
9ZR+uelZZpd9ETVC3xmkA25n6zJ7HqIs2TJNaCdtsgKUjxRVty3zLjiRsdAKlB/IcEWzi52G1FjG
cKnLlD2wEQqVcvral57YWQ03d7bmuV8ca4Poj70aRY1jmFUAy6xKx6h+TGRPIHUxnshicrwKghQY
4TnlkLpQPZQiNVdUm9Yr4RGrbf+xxzACbWZSgPZ20B1fQwJ4Q8YyraILOD+jC9KHxk6gZBY3Ythm
76RKorNetz7ZBs9DMCqRoANCFc09NcBUW/4EGv8NymMKtkK4/30GwEuETJ32NNEEeetePR5kXj3P
NvzpxntagRha4AMI5qxvt3FBi5BIiUoYUUJJVCvqPeiUw/vOK96bCge7oK2ReIUlCnEkRQYaXXUu
XanA3rooxEFI1Mrjxfg1bsr+iMSKu0YufPxqDc5Rr/X8Fbxm/THqwQdISkjK3nl4Q66R/t+RyJ1r
AWyMCKp+RC4USpl6DlbEHoRWNFuEVfCYs36l24H2xADY0LOeHYLGGddOqEc+L4BC2MYRCEM4XoAo
OyaMIupXZlaZIMxoAM5VoInG7XGhIgqggB5q9T6Z2tTXktQ+CKVxPrRRD16IutnScDTCac8c/Fnz
vrZfmD72d8ACoyJLDUGnmD0Omj77ahHWJ2O7qpHXfSKHnsWfu0IPzrQZXSotGuh+6c6Z1OOoGb1w
itctEr7cXkvgb/0aDAYXVCo0F5ch4wSOlSOZdNZDK0kDS+AJAnyzzRYMtM+qyaHHd0Kq4UimrMUd
bmiidB94uk9yealEiZU+JsalCI0RSMAp24BBlkMMFtIN3LH0ldEnwE6hrO4t6MzpjisifCcDifmU
gUXeQOVj7rvmcDVrq1laqw/QmwR3/vCGf+7pjpjCl7Vuz3o8dS220owskTugbEE81nnOxg4YsjiN
IrSiBuHe/JznY47KY0TPaDYsrGgXcRu0GbGYdk4WgZZKi/VPQWofHYVr0QHm8wUr+3s9GICxi6rB
JyTMWBt7PozZW9ukKargu2k7n00idWChRxE1VqKhjq2G7MvGbNTtk44upjneO5Cx3ttIpB1QZnhe
gDkjZ8hZEwxHh1jTAYWI8+wCzyl6KSGwZnnhuVQZ2kngy9O2IGKoAQu/mOrmQb2ijJBKD7utYyeZ
Nc/SRAsEcuCi0mvxJXtgVCCC4cAd03BpRJ5ZIGzDJVTU+SBy8PgFU9ew3NcYyMtqkopQTZ/rW/AW
8UMHUMtdR4oSyl4YVZ+B4APd1Em7jZ1q02rx8UhcYhmj7g2CuUxroPpg4CYDSb5n044QamY6uC4w
osaym7/q2p3uUCmMV8DAnrZZVP0t2vTViTo8ZXkd6TjgUUvwWtg0E/k4vZbgeGuz4M7V8A2IzWx4
NQDjQlRBH16RV3rvTcrWoGj12Ejmbhdg3IKTS8JhAh2GgtQt053ZgpN60PC3VBNX2Do7ABvau/uy
EmB3fBUstpmMCEo5MSTGpkh0mziD/E0y1SUDnk0Z1XQ5ya/gwuR7MknLxI0caOrkTgTWenGjXgCU
gBHjgur7Qk2dVs9Fn1f7WJlaunnRxPIt/HCZv2vLd4/8euBdqrYDi3PmsCMkO9gxVb221XgK1Sp0
66VL842QJvKOzW/mp4i0i9QuV915r6ttl23yNLuEEde2t1e6Wk7e4PY+dthoH/wqH0QaQpCB0u9a
Z3xF6T/fLSbqUUN6Q7R0nh37W18xggbEFum0LTRQEaPAPYZIbobkj/xagyDolfV9+4B/sxeyIqHq
Qe8zDUGvxfO3crKSTeSWyZ5mdQdi4D0A6ojmorTc854Y1OhWAq8LON/iWEwH5PkwDObyh8GJoTCg
jtA0u/gxe8LJA6AUqOhmciPiCreglGKzwSUjrpLy1yHk6FTkNriwGIhIXzk3Dk9WUE+15bmIUSXN
gyh3DyHuA8gs8WTzriAImQsxKYY2vx8htUy8HUTqQTQepOEtLFFvWJzjtkbT7xwgYFTETpgiIzUL
9cdi0+3eXfVGVm9mue9l83kMyPH1PrORNsJ7LiBuNjLfoy1DVFyM2rFyHA0FGOiRrYqjN62wGtQb
wo583LvHwKwgA7HHv5dZY6llKDyE51V32XvZo2sqgV85yWnjuQTklHrhRBHdJjbG/pBljY4KZ/U+
ujSzkUn+pIey2pmirVemGIvNQsl3w7+3TCycfL9z6WuUVknEFqMWxIS1Zr9oRpfdDXJMocGLYRoL
76GInF0BFajOT7p/UEFfPOv2iEppK/wUVeDvJ896tCLkuTUon6uFEN4pNyArnvDMqPiLGct6b1tx
uE7iabxILg7RMIIbASV7/TnSJYomo6jYjhl4T3vVoHorHpGoQLeSeJzRNHlTw+suBmzceA0hc3ty
dIRRQa5nvAaO+c2pGTgj7H6nDXb8lcV1sUahfXHv5QgElG7zVkIxW4FgOdAb6C3Nlc0cPb+Xdujb
oWXfOl/5fWwAPtnrrX53jZEH+Pktl/udz7I1NPG+v8NFqhx4Xfx7QAtbnTOQ4S/8uG/7c+o26WN0
nLV1ihAUAJP4GrSs2AxgeDl1eWNfLAPizaZZARGpycJvWhCsJopbFVAVth/rFEqqim5VNdSjZnLj
sV4tY1rGDBtljD9X/G7Zja2IwwcJvqlLmPbZqYQAoc94ab2B5yjcBE6m7zWITLxVY/rJ7KWBsIaW
v0BhDR+/FpcW8gE7qQgs3cQBM6bqUVODWWk9mKybOTJnKkyiu1yYLpd183Sr7djgoIbvY6srRk09
4RFiIsDJiH58cKNTi5LRx6Ifq8efFhrYdVE/NsjDKh+y9MpxfF9FAzJ7qbP4/LKPF7uvXmdVIVOn
DjzZZetdSDK276biNDrjvaFMix0CvGwdZIW1bnHKBnog9M45CxvI5kwcTPeWefDwtowSchAqUtKU
hh4QDjhBAgXZjHo2z1LClWZ5AnFpmo2B8yo80NYoVel4KJIDN4TrzwcGVLgcynoESV3sJNMnDQTe
axBC2Bc2GNbcWEw8AmkM2YIPuwf1wbNVCJ+8FvvQZN5OjhKMZWr5MhG3wvbHqDY3tZvxPcu1z01g
MrF1gio+uWlup68DZ5UPKkV8FhoXSZL5oxNkUu4hDlAC7Kq3x8G1nGRlRCA17JMg3wwhR9mYHYQr
0G+BtHjQxCGobBQc26AUC+Qg3voGYrtmaHZrVw0ZbjWbPGOAHDmxeIsL0Be5uUjPNNQG3KpR7vVs
Qjv6uYcUbgUJi8h4EQYw/6CB69g6j1HWWaWAH3edI3xPxf+rwfCmfaPyASokjjeQKnY31MUH4+bs
RfOzK03FFPWnrhU66cq1rGgzqvUtYmHuhramaQG2GlR0FfEm4D1e7MpsDE8CqjLcv+265OAlTnia
uyUKuw4Ocv+/92SW9uaNkZObT1o4ZOB9EChdykIEPye903y8iudy3TjM9AHVNE+F/jTWAoxYk8kv
HEpeX3u8UiN2WU4IeujlFnoszR2DUskR2OFpF+A8+qCnkBRMw6l/02T3XUeB1z/Yh6clSlyddRNB
uiqCnKChKgbUqEfx5DIamQT8DRQluoLCRMja7PEZQRSshoSWgdKItQIWLTqQzUL11KMLsc26MC4T
4k8J3giRHRd4jue1qR2pmcc0dTVuLVSgr+Y5i3HmdxLfNvJqEEE7Lf6LjZYvEznklw+uFKAr2GYB
WC8T3djWSiuQuXG7MQXUlSfN7j79xt4HXXBxQlnuJBWlClVeOk6BfQI7nH2i4dUMjads26SgoCG3
KMieRysEUunDn+y/XflzeYvAyNUFbKN/qiFizB2oQAt9BeZvfheaOf2AISvl6XYBXgoYbXvaQTXH
O7AhtqBMJnl4NLRsSyjoouja3Via99xw34HRILpLT9TkU8HzFfnRNBlpSD2yiQESqvhbYA3hoqlH
jdvZwneGMhPrasjAHLzyqjFex0Mcnagp+/q9d2MLBi5OkI5D6rzMC7Q37jSfMB3V53YAcnW1z5Xj
vNKr4s85ELFKfGB0PWg4pHijBzzuRjrckEOyFe7QzxPLrb8v4h9RPEDPUYmQA6fpXdJ0Ms5qj1Rr
j01c4Q1IsS0g2l6d6zqoBkR0MQYR3tqq8UC7spEPzZq9m/tTBEXdJocY/arpSyyk+U5zk71jJm/k
ODJoDCMR8G0prx2obHdqswHkIA+h0ebIq6l63sWF6nNdxN7nSl4aLrZ5CX4v26ZJowO4iW/qk8gw
Fx5VReAeB++24olqiVjg/AVyne+AvLonahLevPdubZFmg7oBiPHFL/vV+c9raXu9O+IODgCdGt34
2qOXbMIgb+e7Bv3C5zvDfJeg332qbigG3VvIodr2Wucdl9sBOZDr9b1l7t/cUpwQelRVgjwpGGAR
+yYQ9tzlFgMWMbMOZPNkGgPhQMBt+ld1O5TjZJx9hzbouHNTqE8u4l6xrpe+gaDHjk/QBKMJkfC9
CT28ezKJiXvnLKiOiDp00qdNIJbqFya02EwligkANNTTpRvselWXCMZ5lXU1+JlmwX0G6Zime3W1
1npITe0pVAWRhgUtglG6wCW6ZbzJYzMM24tmQxiEApGd6L+XJUJeFHj0IMlig32nubKRGwUilb2p
ETxbTNT7sJMXmahRey/+y6KMIUAWVUeTd/aW8tk3SW1KW+ejM915zu4m005zS5q75I3Y4mwHAvlf
0/KLH014wDiv6IKhEUUHq3Y+4T/jJZa5tcGrRLTlahgCug2K2L7wabYWVn1vjOALdlrjpYNs4csI
aRblSZaB8weIuXr3tDhtx8gfIct5EG6jP9QGNKRKgSdQq/cbArDGKA++c+MQkoI4s9Z+U4NvMdCf
Cc5atzGyaGUJvUaFhEVwLN7aaXWMeaFv5prSWb+Pgxd+lQp7BKEhwO34fPZ5qUgVVj9PUAGqV9rF
IdFNlc8PINImSm3TJD1gOW4TrMkodAf8pdRtYysA6QM8SwjDzb0JKUNts8xcbURGsMMPh75yZ12G
RZxh0Y24seXcq9aFC0p6msjUwYh61Oh0MFrGpOyAIozrJTTrtAlfuyB0WDtxlbkHK2hR6hYy8O0r
WcxMFfcXEUvtM7K0xRYvA3JVklYmzXObI7TS4RY7T+kgOAPTgFra56NnbGlVro1yNY+50iu2QqQb
RomiXpxzwpNDr3qgaMOr3jJmHsI2q3mOzOQwQPTvpH9F2R0/hvTiuKzjavG8jBZA0u0fFGFE2zCA
HOWWbjgd3WWi+NFIbevoUeHn1YSlB4VfFU66jT2zO4kmBB3w0FbP1Hgyek3sLj3TqB5dd1dXgenT
kCm3DtEow5ycRzJBAFls6hIoRK2JkIiCwvMFAgxbmpwMjlgmagtXrWDFgWx0UR1hYtaN2xARR0R8
hTXcjYHHra3dceBNLUTlGulaCFVjJhOZlq3DJobMgw5aL2W7mijbFmBhQ4x3WRG0EO4Q1ZpsVRIi
Wxa7Kwdl65+hUfvg5V701AxV95ha3TOwL/lnPE/4rtHA9yTTKcObgomfVtCV99rQ6K+56PHqgtV5
6Y2Q7gXZBg1xwsNBQUziNA9FtYoit/gkk9E+BwOwW7RbaI3I9Ydhtqeh+giolIdWrjNO29DiQBmq
Jit6gI86QO2h+cbnCQ3BA+RNEgCha45cnnKJuWWy1extxsU6z4MBR9EYxmWfqTZWtj6Is5MmbN6a
JtMw67aQoXJWbePEzhqgdeO+1dLnceoN3B/UiLay6zo7THn0RheiCdqKQXdzZO0lt9pNGUTx2Szw
tzZUEwByehwS7ZFMPaTFoWHposSxwbNkvfhRz2rzv7rKGA8RmFYvLWLIF9B4d/cMNRTksNi1xpt2
vahRL6N8l41iCHf6biCM7eJMsx8fTgTD/QAk8N4MWHUC/eJ7gxi+qjD6GFNv8TEGBP9cCAsspsWX
bEhOXe9340ezNzbaICxd/OkAAYR28s8Nfudn2XZ3yCuoKyrwh1bb9kZ2qiSTQr/LeA4UgwDRhuK4
hEiv4q+mNdDJ+peN/Bq8ba21uKsfyZn2WtaOH9dbbP95vxg1kT4ymIB5QRuasysZLRLU4rZZnMIh
2JJwFhG2zcJiNBFb2nZ2U4pjiwJXB83fZdWylHq/TtKWhhvuh8orjks2Mc96CIdlOsLkv2YY8cZU
tuAjgx5bYbD9MjtnHGkMQPj1YlZ0gB3RjFqH+iO2R1qvatdk46HzA4q2dQmywtg795FTQqCsC8Dj
owgGYkUmQL2o0KE9iJsUSL+v7TRJTerGYAq4WbZM01a0mGwBAEyrIGhQWvRxjcWZq4svQ5NICGj8
x8sDpqT1SIUtXlerlq1uPsbvLt64gwfkNEOh+a8fY3F2psGANuGvn/xmuHxSw5MPk8zb3bIf+S7/
GjRBtpz+Ff84LdWfwcKfgVZMYMDA0a1eWR3oFxt1fjSjAfSlNNZYY4G6U1mpuRob5DX7alWr++lo
1j6zkPQDQD14XzCPudo7iP+HtO9qktvWuv1FrGIOr+w0HSZIY0mWX1i2JDMnkARJ/Pq7sDHTaLXl
851T9wUF7ER2Tw+JsPdaBqBSlRsJgsXvsj119cUxresXSTkqXVR05bK6Pdal6xLskho/3qART30h
+G+OFa4bAA0G+E1iuJYoTLPtHuyGclhW9nABR0sOsCqD/+bmUfGKjXjSUSODMT6CzArQTcDYnVcJ
2zC1zgdqhJ98MZF0fNaiQrJue2nxbKyG82H2+/6lsP/W+gDzIMxbqxctYqPBjmKMRmAfmW+RbWDP
7rHsQsGajEPGwALj23oOIxxe4g5I4YahHwN6gD+QDOQHPagdaacxAiPpihKZHnt+ObjmQryq1Xhq
cvfsJC42wICw1sd6TMLc5s45yhYDmmrbtd1wvhGRCTWWjEA9ZUxGYk3dw9t+kRVFTpy2nz0mIkzw
Wsw7kE8BDpbFW5Bc2c5W7IObbYfle3hxS7/tTiFwMfaA1EhRVWVb9WtlKW9TAP/SANHFFnB1AJVf
QfJzyfBWvYSjHe7qSWIaGMabTGubuS54TIZpKoDlEDhIiUHaFI/JqEBuQ7d1I95ekLlOEZSWoSw+
dtzF3000h+UhPouZchCLy9krzW4BgNDLHFnfiVGoWO+sEeVyas5M+mTMsyNmGk9d1SYv1ohTR9bV
auROInlZBzyCe9NGQZ60oMaxkFljRZhna1kZ2agT7V1rQ25hEEYvgbGUJ3sufpCIbF2On71nGxs1
klegXjqWO5/X9vuvGLxLYazfc/UCPN5pxESWXnv0ngsWK91YBp4F+r3pXWX5CsIFXkYejlU9D8SV
gw9CrrxhMY2d3EJ38YxL1MgJBg1Jw2W1hMFsJ46QQ7j3q7V54WBuRRnVGOxxhItsRbfjgPHfN4Vt
ffWcud/4uTV89Gdr2Iu1HS6RNzmnruvMg8kG84gM3HXjL+aB8nJUck5fextROyaqYZGrA8bJ4dlq
xY1Fjh3wzSItyOFqkQ5+uRkFkKx1KodvzynyumTmB6WDRGaSI+unnPdk85b5IRNFbiwLJwEwrLs+
6ThYxSyg1qbKawBH2BsL1FTncBZvjbeUgC/V4zWwpzMStcnMudreeDk4bTdy4ihdkK27m0YXrAZ5
bl1GD+SaZr2cSEQNiAyQLyAbww2QkUV2HQgFj53FTzcy1QWWZ32YOyT8fsCi7U9aAdctyM7qdD0G
+B17jyT7WZFWaT5+XCRamDQGqgc4Lif8zQYTxWnenO1AIgCC1oCNR/JUi3EL2Zs8AmPITb0nknOw
isxHZIAG4ANR1aJTBL7Ppo4W1BsLA0WigckvEWocz7OV/SRL2/lC2mRMOB4SaKgnQFGJ6iJ33tIQ
dI/442rDPvu0tqy9dEvQTdsIs6O4yMHDa0jEnQqLSVAczSAis1LzMWk8OVnqzD1Q1XxQUVv5kx04
Ad51YfWtYwf8b7C/UAY9ggNz9Q6tPeYIBLjtDtPNFXRIPZC3re5QIJcKmYBA5SZt2gLIOl5REvwA
nqmPOQ3xDb6pyQZ12RYQulJ3S4oIBBgPb4kMWLIg3VjCYAVIsThSdw4XbHFhY2qJMxtY2GpMqhJJ
mzUW7iMI4IZpn/KmAIM2mgQ/eUBPu0MLUmx0p6lPfJyN1OZxMv2Y1ElS4eiLyRe66mrP9TnxAA9C
CYZNH8yXKtm9JRrKnEN/8BokVEjFWuLBG9TDbTLiu4LcFaTHklQD8At755AhQ8UPq+RsAUBlb6d1
EWdZhCxrEjKZp3A/TgQSFUhTptgMIh8aaoV2vpOpWLPjrtvMs1knXlFyJVlkWPsaZfbeC8r6lOdr
dPGssWcoIkDXUhC7kmqgs+3djQYkLTaPJ8sXO9McbXApOnmv/FMH061pQPWgDEFNjY3oOAimdkeb
+Wr3Xm3c02a/6v5DZ1hJcsC3c/qHkZytWdWy4rRNdgVzTjKf+EFncUTyu9JDLEVdAKxjy5YUmOTj
m6bEY6/r0SVLGqsMEend5r4L1jlhb+4U2rgOgIzgvSW4EdcDwCD/ckssLgzbQtLbbQIc6Usz/7aU
QBu+1ZOmAa0v9pJw7EhP6CDAkZGzWr+rB7J6at8l6NHzvPeGL1hBzwf9lNbP+TtZVFqbOeA4DKtw
gjzYM7AZeqvbzixlTUxCav7XsSlR5bT7/xXDklhzZES3UM7dA/b/sDRJjOmsWVDuOFVI+1/IpnpY
N11ZWIqUhQhWtBv1/icZ3t9v8RQ3i2SHqasa+76jd6TtT71ZuiaAq+xCb9xpBZCt3jdUf7l5Snur
9xp36UE7xaZ1Hza8OkZlF54D2fS+Edw0v5LlOXIDUYUH3KB/M/7P8XiY7zkLBgBBv19sATHJUtv9
X3NTfuwlEVIrG+oFNnA+qddFNsjFXTvYaBlKysF+dGdoVsj+5El6JDk1FM8iTiUag+akP4LF8KRD
Ua8CFv2eTdWEAnNAtQ/2NpdHso3HMF+7QQYK8f6ZWVnsKtKQkeoSo2NZYzP91l4Gya9OOtBNYOWD
FHlUX2bI5fJzUeG1CBz2AXAmP7GC5ZIgrKsi8cYdRmMiBePtl2apAR8h2cWU3033l36kJ2dPNKu3
0eRiwIiaTmBYQgH7us0jZPET6DjBjSvocBZJZHISUDMT4jhSFjloJqhPYnIDZJuxmxf/G4kIdJzk
ylrbqcgoH8zyvZb+I6ZfFU9hiyNnfU8UU7ss8qX7YsgTYCzRcPZL3bR3mrcujalBfgEISUiTAL32
TON0MY1ds+Tf7uya1gbijBbWwBo9vKGSWI77EgAh5Hka8/BpAPupHPRuBGA96oV1sp85lg6ksCLf
DOKiwuFfUIF4iYR1Ai4gaxTegP8T3+2A+t4C1yft+JZuruiCNNurjxQxZOHHdLv6hvRHot7NJ1Yf
kczLerGRPoqgZFQjbfFt6h3U2EA2eHnm4FgAFXw+oGrZLfFORBW20pjLsIwXkpKla2TVec2Buroh
IQhrkEgOdjnBUPAMeuT5XLvJCtZkTOGijOG/hyZpfppMh7YC8bsS6ikeTf36evEBf1dEu3tHGvfh
n+PQiovRVv1GoMRxm6PO67zIs90y9Dh21K9j6lHjTAzcOxGAkKVSN+QmpO+dTA8bf2l2IAhFueTV
DlzcOOEKRqT2+ibnu6ow/Rppvj2SToMq/ALAiIa/0AQQhUQj8hA6SdKDdTmV5Re964IQDtzamLMB
15OEYZ6U57KwASAzedhnz0vA6+LgQhkWZEhCbBsCiWV13gwn0GrvkhUEhSEAYh/AoPxyU74yy+ow
DRL3s4mWk4eJY445Rg3wcCjKrejH+qto+KltHf87cjM/2401f+ZW6e2469tngJibjxlfze0aAeAa
taSNWmu1OENuUTC1Yo+M1Ue9/lrcybxY2Foxq4ZdstS2ty6q5j5XWfW3jQSSv7se2PRAdsP3+Mdg
zPxLPTVsW04jfx6XxsLEH9iiTNQZiI7abbpwsO79ghwMgNTzY4/z6w3PLEnMh8UwqnveCcTIpbf9
WanvFVeir6425g1dhAL+8kryIvo+1IWvAWhIUeg+aKhIydQtSMNGXkSrVQTJY6Zj6fugW9W+ZEIy
baK1d5+LLpTLr0wr7q92/U50ZB1PGV8/MA21loIC3t86Ch8Lxeun0hdTf4aePtv1Qjd/Gx1L3+rN
t6UD6Q8LZGjQGDEJdnpF5EiRW4JKNGTQSlGpETQUmAbhbaiu0qk+Bx71G9IG+d2BgwCpBSd6PjLk
AJvyKDgoTZH9jaJDCWLQc7vnexp7VBn0s80/1GSZRuGjJeMoF5Kh/hMljBTzZxtk0yXnAIRGoDCJ
VHmIqgeZUXNUrR8XGwtvXSEipHhIOvtQ+1Md39eZVKwGAF4ZYOeI/B3wRJvmCgwLp48WgAZ0FaY4
wNBW93PzwahLDRn1NdJY6N7SokBFFHVJPdXlRxP8NfvEQgGfJ6GVbTmjp96dzCi8EUmJ0gbAstNh
9EYknWGk7WiIRLG3UDT8/5G5oOTcMuw8YZm5vOUkA5rWOGXrXyRRKceGVGoLBhCV4cYjrZA5Uw6g
FEhTViMR/5rfjDP27HITwynAUDF3+F4dSf7EctYfoiX7EPJE0qpI9ijVJfWNdOYo5MV7MjF2EaCK
45zvXKR9P2cdoDrStK7dOGi7rx3qzY8kIy01SWK3Wx/Fpts7RSHG5aHGnlSsjalnOLJG6e0KFuCN
i9Dvu+zDUudiR3ioRgo6t7hqo28mdrP2JFuGYDpPEm2VencyAD3DQ/mFHaiQl9XFkUS0Yv+dzcg0
WpEKvqNx4DnJQQx8ynaiAtXRvf5+zIep2YvBTj8lYkh2gTX1D+7c9V+BIAwKkRUgEa3ZnRsUhm0a
7vRfwRAyo47JMZ/YCupKwKR+xMFi+BSE/TKve2NukSGNXcDg0FRufS68aGtio/xIowbYQci0kYq1
RoH67NlBGyuVFM5SSBqS4bAjwbzIN5eHKZ0Oakgao+mbs2GX797keBPdAFRsgPo4xBRuB17zPgDg
0130ysAWD11NRSZ9TtdUpnR3osXjUQxpvVMXkTFvwitXfc9kpO5MfUR5Uf0J5fdRYHp9VCEyJ8f5
+oAJisFH5A8rEFEC+60knmhURjlSurN2TxpqSAFiO6x06iADrp4EI9XqofbzuAMf1l7ZkIYVye89
c4K93gOmHu34Iskcj6lkwLPrumOst4Jv9o7bfMVPSqvIXHvfKfQFfhU2AV9Z3JnpsjUj8Epq8kdg
+//oHcfYkfyeQ1LbkfrOVw+pR2SV1JNBhXwA3Mk1k6W2JRkOtTuAUqRTD1hw3J/2I1lkFq9sbtNL
WHruKxgOeqQWsO4wU/ll7Vlnp24AhczKislclR3+TaMTT6wPFrLFH82s36FC3mh3wwSEpSjNsGIh
PAVf9EqdSWYeampJiqPtDI5sqhi5yhyUYmxjrZmw2J8l8CcjgHSd1LOgCMXrzRBEUq/gqMBhlpGD
YB1wwdwFYGGsQYMVpjAIiSG9xxdWY/ALHcMmah40xDH13Lr9g6PCDXV5qEedUGHwvmQDTFqyzcNi
3t6t5TzXfKlsYZy0HGggzjnJMA+Q7n3es73NkU2T1jgitGi32ZEbz3Y9LydWvJLcJEIFlK77BeBO
kV1dp+C0mBNZM2WXxrYCG8+GKqWyli2P1FMlVRmTgK9STcVWN3VWqvjqZ28qwCJv0mZBVW/elq0G
493ecMAv2ovlCQAF44svG9touy3v1mlnuSh6iFMb1HsAukKmRDG+UEPGSQ4swMHiw1EryoC7SEuv
XHlICF8yTPMQEA8mkGd8bIjQrohsFtcFGnoBlD6SGcs6YAXs/BXlVn8KgSD9kPXIlUZS0ooEtRH8
pF0tYux/AOLSH9uXHPQsEtgy9IwmAQhLYcYcsFigFIBFlXBAXk6LfcgL4LCSbEmtdOeYSCJ3kLj1
mAdj8BiCh2AXSGyFFbioArwfHlCJGP58Q1F0ly6rMDRHv93MwAl5NIoyXoECnscoxH/rSdkMrrAX
/K0LLBIBczwS52Y61xUWphjrJlp8FgDEGUJSCxS5xHYa1lst+6V1mONxCkhZdlor29giC3Q+2MDs
/URDzN7mg8V94C1KLcpWl5shaZ1VsE/dNx28lBXMdBN1kNQbMTShurEMXyXmwvIeyebuzmoqbybH
X37OeQSxKqgvFrXk0tN6WjHMId6oAHh++dX6gWRNAnYosJ+//Jp9+d1frRwC4ACJOTpO9Rg8cccJ
nlzCyAO1wmaUQ5KRNgoL9oh8i5jk2oGGEZDG5K67sSdF6g3cAVxNbT14Xv79zphizikOJcoZCLHy
0muLrZ8IWN8HvuY9nkMgfnNrpEhiuyp7wtluZcaJ7JoRqrO79nOWV9mT50TujARkZEd2ojySLELd
w5sD5sXuxu1Xb0vCIBKjtdWha0zPNpjdNBv6jmmBpL6VOe2AbsGjL3dfvlpOkTaElr5uva7SxtaQ
tYDDNpQFmXUSNDjr7AtYgoIzOHJA1WYCMjlDCl4qG+pxazT3jZ3jn1VqrbGbn7SdCcScTTV2EXIC
oCAPrY2y9uRgynkiuQ48lYPYW0XNUR7loLgYZIhEiU3k2OqIRJ7fKkwAGl/tbmQ3XeX9HovCFKJF
NQY5D/3bRdpyxgnVui6DvRmboHxgnQF83iKsX0bZUA/wXF+TtKhONEJld/PiIuP6we5zkNxfzUgx
L/1XY8WLbsqX+oVEXZQDYlraCqv7LVn99Kie4rqEdmHIvRzawNnpNwE90Kmh5zuZWGPmSgaNWb0s
SNGoF8qcovpKNG/qN6G8ApnrC9CQroK3+rPowufSMDDBskOA8Cdz1MZqnIEO47HsHFvErQFOqK71
z4XJYImyVECYSHVo9xlg6pxxS0NSKBdnmsuz14z722B0ndzBcfWaMXG4ibYGHHUL0d959wfNZG6m
VR3NdGj64zoOallu5j9kS+M0SPDD4t9uTLwCm1A98kBRn1SNJnZyl86PyxB7vy098Qv5bshkMy/g
wCjG9gBSPeDGXeXUI5nppM8mjstNJIeGl6gY7U0ugWVT2UwcODOly2pAX2Po4LT2RsECLM9JRg0H
1dIzC+b2QSsoCvlqRWMgX1j53cUna0Ay/j4nJQhkAQufbseZuchEQwNuehe4rE5zHsx/KCfA850H
2ZAtVo/ITqYxaUycBcRAuyn3pNaGehi0AVz0mHrUGAGbdsJNBxVQK7Sxck6j9Tu4cLzdHCTiRA2+
+xlbq3IMwG9eAxIHhNNzYKPr5LaQf5x3gzcVTF2zH2LOUMx5o1ZOkwot/SmqdqJwenhzedIo9/vL
39lPdGPkSk2Q7IF23p0SyWEZKOZLJOKcIsmXeTP27Go5gL7vrGThnTm5kw/1SE09rXBLkKThNBpx
MakBxgR1lVQ7Ic8dlYqu/ZtOaivaKN00LbKBV0qM+/c0NqWnxLhZeOzU9DN+18iLIxedMPfLBLqZ
grdeMAFctDoDeOLL2uGFiRwVfjEl+zMxPVNDdM/UI0UCWJkT69fNnfxXthSOZ3a4BQWOEf9rzDvf
6+2AFKK5oIp0NCYg9JVhfsHO9rzsqesuVXEZaucC1qTxwc+bOZe1rvnGHMS6FUiGBGuq9FmtecBx
njQPcJZQbGcrrQDYFRUApnKE8UGH8yL8nsEjEue11VtHd3asGGmuCbBdZuyvIYnP2QYdCgfU+O4R
lFm/VbYTXG6eW/RUIjeUqTkb/eCiHgj2gkfVyz7duGozch3M2kGaAmzVZelhqK79dkV9I8oCJ4/Y
qMCLw8DDdNNnq/HYBM1tM8+Fe/IFe9Byb8oSEdOYefMHrBK6469c2WhYW5YLH+k9P8UkYyCaODpw
dbVYc+QxxE5gfjBQonPUruqyowya99Nt0AtD/QM2Im1g2lS+bZ9QcWefFguFgqgdRFep6nQCRo7n
DMFuxVLjIejrnR16gwP4NBiRmno3PuEymdFZq5Q9KmjjtB+yqAcDteWgziIFAXmKBdO59/gO8DEt
shfR9GPYPNHwqiRTLaceKYHotbuTUwxS4kWilHfuBtjM4iWcGLJMg7h0ovwlG8P0YwNG+ovvrc9m
3mYflUi042E1BvAOSAtqjHwRWEAAURGHgm92uW+9rJnlgE0aZkNZdi+RNcfaqbTW5DgXJRb0DivL
DXDaup09rDWAYd6D2BPe1ijz8Y7kRworC+LAbosXzrmJZ0nZzBy03TLpESmUFy7JAwzsZT00ZvOB
RutQdc6etA6xCvTuMGzmrBiwb/3u4hmch49OuOwdFCoelaHyGcO82a7M6/dDkoKlovaCFws1/C/t
iHIaUGgNO5IpRT/XD4aHebCWta5dAFShOGrREo0B8DU8FHIu4onkJLIB0QrqOYcdU3mZAIhX1gyc
PfnLMOelwkNhXA5pDfKUWJc62FKDw7LlQIY3am81f/IxDZGi3OcqHWXgu6oK0upodBkVkjRWjSXm
TfmFjEA2Ouq7dYu7pLv2LHMBq9vPdRvS8TZiN8ahkQ7IVLoCnmGLBqTeeCYTdJlWAPnaeWxs7EL8
jJBGQxRVv6LwKDnSqBUz9soBYYc8RCD470hYGo14GFQOu11NHmBgU8x73fYpGv3w5EqoPGTQzyCb
Fr2SNR6IQmLksyk7ty+iE3lR8ws5ia5xyZ5EOi7J1JCuCLhEoCidsTvWnsG7aD5TEyGb/HnaU99K
xjepAw6scxgtT9qQlDbPpgPwtrGNcY0gpJc/TwJvE8ve3ikGVKrhOVSsBx2dPAxs+nUAHj3jhLt/
ZGO4XZ02exVGh3y3dppPNBxMwP7WfP6euWb2SiKgUSINzrBvLapafCclqIDS18FGwgzFIK+Mtd75
akFmrM1eRlSLdgAB4cCAO3oVnkXU9In91tOynLMMmB1I0SHZcDW5M277pNl3eQsE2ms8HVSMriTq
zoFoHSC3k3x1KG2nfXFUfnN7Ylm+vOX6V3k6HQE0j3cFvTBkU8gGjBCAFiMheLDxrkk6JDmCV16N
SOEhjQ1v/aujjtPKdxQpSHYTbNBxcY7YO5s7U3K6MVIXqoPnnIFSDtS8zslEGcUp6957WmYBYmTL
rAm8PNJEK5g/RbUSkuZO/T/JdFRyK3ma/FehLTAJzEaGJOIOIBw58qGzPPns1v54bLlp7mpveBq7
vruAN+VC2DhBOC8v1xHAHNWIYHSyFM/pqkaenJ3PbXtUdbDADTr73M6PEUjmSHRTPtsNzp8lKCL7
8pxjZYwkMzznUhPgU53RHmmk38j0MrZc7iEVvUfK2vubXb/or0oS3bn/a1gzEUf8nxrjMUmj4eCK
FVVBsrE46oOEbGhYpMuPJausHY1MbDEoOQ3JjBxo+F/IUrfqgagiw79dyMGYHHUcfXXbw/REABkI
BE8LcndAGRJVVQJcH9fKtquUjaYDfiScUwRnalZ/ag/RUH/SIuQz2tlWRaCuVpUNCpJEOq1bLbsx
n9lqjXu6DtLWt70TYm/aBMR7mSMxR8GWEAaJxi65wSm5gzrRNtqFejxKHhonaB/IgkR3riQj2JP+
DipFu/zS5hqatHd3wCYfFbuO+yfBtwQOx8SSutQ0wJ4K1vxCg7YLO47qWd+/qO7kMLZdGlSHaQ/q
3YfJQVPZYp2jze4trAU8Bb8KRZfrPfHaStK9IerKx3XiOHQV6dcOxTr5wXFFCfhDNHa2Zlubm+m2
xYbOY1RZC5B9w3adQTMAxzpYvjIbqXhkrf1IqWW/5w3mXiS8iUPjREwrGLwwk9i0gdufZpYb/pcK
dLptGYlLnuHZsXrj9Ek4OJzEQXHyA6h/WIlUP6o8HGIvi6rfOhG2+wEAzsiwN8dDuuQC2IlGhRIe
gEPtwNNTAem6tgF7NIJrHBi4f/qtCygwpMuD0SFlwU6NpXXiFcjTddtiW5dD8oQ8+eSJerlRoNgK
CWx7kg1t54F9s8M8rGkBKagNlWYC0FXNpicmAygRRTBwHrNXYwq7zpgxUgQl1HHydQdmPfA3y/ug
C+UrwNK3HYsOvjnkF1ClDaAwR7GaBcSRy5J/uV+G0gqyRGkhTp0WFwi4M5a0egk62WuDNWO2xgFL
UUYhZxY0F5ja4VBiEvNMImxmiUNpBt5GTy8yoNtUzQD6WzmVIAsdg7xkjEJa0IiFDdCA5VUsR/IL
Cpyg3SXAFVNunWygmJCcUucoMY4abfuzmbbAirkEGBIKOKaIA1sLrM57pG5MqHbOPYHK3iXcm4bT
A6zKW+aHCrghh6bzHvxVWCdqhkVEixqbTofswnEILQCw5jmQFK5W2p7UN5aqS3pSaUvqRc7chWct
dHq8V4CRlAaH1PYfyMURrh/7PVB99dlPuDbreNFjfbAFQCOkf5JGnRoNa1fuKgvpHeqYiNfgueYs
2QJEEDsaQZ086abDUcJjsf5OkrVpUP+7LsiDt8feOJBw8EFjFE8FKCuBHpfESVo/TUlz8iWoIzU4
yPVvhneyscIr9j+bkMdajEB21FHvwtDQvV6TJxU7Gl2gHP41fJWisIgtLViG5I4f+GTcE5M3REMb
M7Mm1hrqkZoMaUhNLp31kLRIaoGzNrzzMzl2srln/qEt7kKx1cQOob4bb/jTc7AFRxm6uqrKt+y4
WpHNoaqvVNHVsPT+wQ7675Svq2RKPzAkOTMxgTGJarlGwCaAIgjnyR0Bo3BjYtjqazPADLXYYphR
+LkloVvgl77H+RRYxCV1amFUgbUPZFGpsiIv4NQF8Y29ijf16760MZ2eO+A+AJG6RpkYTp+qtudP
mTyboqFlm6DOxhxxRzLSajvHHD/mgy3AEvruSr21BqjJZKUqpFZSDH3BifkpMhHb+gAmUP/Cy6qJ
9qwIQjCyrgdRFlO/RSWOf1FdvytF3K+5s7MW3+meZgmwZoL8OsnWBfkZeFbF1ghaavKhkCwfUYK+
8o83f7qpEFa403/km9/UjcqL8q++EMhe6vFe29AfXQW5+1Hc+KgfWOsBgtpK12jLJFqKWzWAXfFX
9sML/WCvhqTx/XK5UC+RMCs0rNIaL7O2AhHJVUYmrMbyS0VMc0DJ9PkfZGEBT3dCHTmupD36EXVW
Y2IuRo3XmdkcTYmgk+GpMxbGeFK/E/odAA4bpZEFNAOS0E43P5NVutC4xO3sMhBtJ+BtRCGjOaYb
5MLkh3VNhg3OgDE2cJxwBOYR2MdpbOfMkif4H2crGtINt+bpqUm8beo4xQeHDcWHOc2KD6zAR+qs
lzlnUwo0SPMAMHTzkXRkaobz78liJidlMXFzxTvbXB8oBjVIaseBbzQse3UthjXEjiFZQl3MwF/i
Kcmi2O5sMESh1gE7pwFDulwKLkIpC8YBCjmkHsm6Hhsfq7Oe78xIaUqvsXKXw1yaf/1rDFKUs0ji
3DSfvKKe8D0YyNxzlrzdGuUCLsG78VqV38N8EpfF76eXQXSPtsQyFXK0MIapHdghh8RSOp9l5qXE
NwrqSms6lBX+nacIP9hDEAoWPVeDhVS2FGQBxipkOa97QcJ4+IB5LrDfE4n6TQ3SfMyLSIpqn8zg
CQYlBIudvnMeIsoSATR0dXAAZ7MxaAzY7vG5dr4E+QLMat/H3ifP3N/qNmQ7TYe79AtqkBb+TCLP
zv1LhY1NGhGvbmMv7t6ZRqwlJK8uNb7nBXgi+MggsC1MOtaq20/Iq3sZZcpUPpsj5tgYkgyJUelL
zYPXOpvxwpdyEk0uOB9T3/qNTJVIKlvkK2wcg+O1OERlGIvQS57LDRnwZcleDCOvHouc7UbHbk/B
1D2aHX63TlTdNkmRsj0HKGx8p7CknRUBoDcHltdOa0lBQ9DffHEcO3mgwOESjDfRR/eReab5eC+W
NwPql0fHB4VjheLztcwDcDKPwQegJO05an+faGTWQjwn4LUFKs1YbPIkxSnsZHwne595wYfJ4ukB
Cz15LgJ3UowjSGG7cp72Dbb+C/xrgzlprcziRC7gS8C6wQ+8XVJwvD9dp/dO1CxhBuxXITzgz6JH
MtaFfyPLa9nZ2gx1SsBul3bajXp3vndDMtFhtO+/hgrNKsQavi4Bjhv1gFqkEhvdzDPfgDRhOuZl
i/ppUkSN50YPVJbjY2ezjUnqUrcdkIxtT83ndEa+cjPkKGaSxduqWpu61DBsMRYJzreoiptEWCK2
j1jg99sJVShxj+KjaD04KQqX8fbK+6/BtAAJygQO8SDM7mtUdz+ACGO9CDwpX+Y6+ZvElun523Sa
/aPXOtVXvotCsz4imwW5EyCV2baskTQtrvMFwPSPHhflx6hfrY/O2J7HpHe+lCXLQbEKmFkvaPtP
EUgRhV9Zl7UKzQsqKk3VI1lQ2jMSH79pnZ2wfhdFlgWKpqF5sbsvSIsG347MVUwEGtvxht0i8Dgj
GTVY3/xwxOwdOoBxHbOVg+XCTbHqRIMCEtDD6PHSzMoEvERQlFfDX5hoEfUKK88eWcbfIlOkGbXl
ogOICQAWRtlMEkvBI9QFGquuP7O/GZP0klTJO0l6DrLUPiRrcFYpOZ9flG8K4GmklLQ7x2bAfRUu
ZitDhPIGG/8xwHhf/e6pjIBXAARmMrGknY/zlx1WivbOkDmLAMuordemH02+q9sTTdgBC7NgU1XU
h3pcbuf6GYgGD2I2l1hN9G+m99Qlc941sRktHwwgVICbEti/RhCBn9ieDwQCTKIcVeP7rhDDloak
GKry24SNr906rNmOO+2wn8rG+gKMu5O9svpbNXMcr4nA+VBnRXL8vy0AMtNuXNMSB7d0rTM1Yshs
1fvPsknkrzj0729crcT45hqhCTjc/K1q6ucCKyzjP9ucL59Xnrg7cEk75zS0fqgS2Sjx8tPcyypk
G0CFWEv5F92g7At/w3XFVs6CqoKLGEB1DtGdBZCzb2XOnCNfJx2aw5SZC/BGjOVlBRzKYUg9Px7l
kBSg22hegE5Bg9To2wQZGDhVbbKoeADa+G84FXy1r2ji3Gt9pHoYqHG/yqiXzS4O/mzDA4z7O/Q4
9aZm3LSgcnoEdxaAoYM+Ao5klb9wGookix2GxPVcZO1lAQTxpfHGFicC2baUIpIjDamptjddLLOC
2AQp5TYaI6jItOhKA6BNvsXA1sCRCJgB6HCSkN6qJx/9N0Op6Ksk2waDGyrjlgmAGpK117cFsgR+
DsHkkGShaQOydpIhue9GIKKT3RtpT6G0g1kDVeMNpMhPgN1Je3tq3/Ff4ZP1PuHd1qLeEzRaTKBL
I+k3vzKemb0Jp6r/fShwMhEN1peocv152+Z5tq/TZAayULee72goWClQvdqAshg1Q14UqzFZih6V
4Huc/Qhw65rryfar71G9Jq9IwB8fzNW1DkOY1Z940n4u0qL+hrr67/mS/LsBSgyANlx5hybhB+5N
qMFxrSK7DNxGkY3spWlYIrXoOiahycDnWgbOtLtTLPmYAR4WDdktFJHGvMT6ApnDBz4M0wPPwlM4
m9ib68GUrI701ZgO9tXpPZ3mG705Ohvq4rAAeAvUVdkBqitPgEZT5hQoNz4iv2O2zARTlKuD6k7W
aD1MdYLpTzrxV+AhApcDpPQglQf25CA4SM5Ld0dKf+md58jxDqRMM9g3pQvuWvzmTyRrIis4tkPo
YOsEWh9TLrvLdjdr6qTASlz4yDi54IFrgfgmzD5lfE/cAjSY2j3xDrxrTInh/j4gjS+AtdDk4FwM
mhEFS8juQ9sFlgOYcJzCpBHAVKjMiQqcKmwdF0fOh3LXCieJLdQAgQgOJL5dLIJXLnAO5qFsJvYk
PjcNV4kQPq0Zztmklprx2tMKsoumCqDi/9mF4ududmRNy5Hhma6/F2GJDVnWPuU4en0aQiQuAKak
cc9SAZBQHJn3oLtU6hmLynMFRQlmh0MXpWUcAGn27FQ/qMxVV70q5CCNNvRudgMuREpyI/whGmJz
gMtoTrDpMHV6vE/WmMT6aKzHXx0PGVLXBzeHTto5xfnYY1Cc6MwJ5IDfxFgAMFXiZGhIi6YYd57p
1Ect0igXUWXLkq525eC9+cmNZCzyzI0ZOS6A4fp5ySSiAvsgJEykM3V/zhMyfAPsc2cbPx1uh4WY
/rRW4YN1Cr+HzdW4bwBRCcIRpv07u8w/JP+Psy9rchtXuvwrN+7zMIbgBmBivnkQtZek2l1lvzDK
dl/u+85fPwfJ6mK12u1vYl5gIpGA5JJEApknz0lQ5RUah06CXHls2vybYf4RtDz4Pk5QmzbCkt+0
ALzctTqww7lZB997z/8agHPh0UKs/iDvy6prgcyC7ljaRNGdgYBxgjvNI5m0if3HzmuIrShTg7Ks
bY9kAQCF6GogU178ySNsrU/+taZ7W9sDKkxAR+mmL8d6wwf/pe94dapjpj9MvM5OYRq/5rYcU7c1
C9v1AErZMT9gDwH4Fx6Qk6Cx3gpBG6Uq7WkmNaBEfzEdObi5KPdcVT9BSJrd0NXS1UcfVYMWszdX
A0t3ce7DJD8GUHAiJDjiICMypU+RwSGM8WevyoohB/RE/Sz8wiUuTYJ0LLiOyLdWjgly7QVRsrj5
lbnq6kRXYgMjRB7A4D1N8rZTjQEiBVAfa0dH0SaQfUD898YztBsyLfbS1z1osLX9mmxydPTdBKHQ
4T7WpXFEvRjfhCzRjwJ8bHeD4VmrZnLSH54T7Co9r8+ixS17llmAznGz9hyowJJYAmkp/EpagUYX
lzFjk9vEQI8trEA+0QBRv7HwSSO4rmiXDI2v29qAvu6HXOnCCrTYZuagpS8i533eQhBEV+DIVTjC
Tj/YlR3d+bLZTpHePSI03j1OoGNSzMzeYVA2RwBxbsfOtJpHlS0cmp0FIdlbMqUGgO7YDw0b6iZN
ZeM2XBX7JkCAuvb0B2o6WTVbaMb16ybI9dTNWHkpUOF47vKSPbSWCYZpqwo/zSilkboMjFZ7WgAH
qeBerTnaE3NroX/1RW+seWBqN6HXx3f2kDqrHmUS3zUvQLrOqr9oaYQNw1SEe1DSs+cob+7IATKA
0yrQS+sus2R7UyeTv8l0EXyvUWirVqClxyGU66FuJ/ydvmtJGN7N9xZfvv1jL5RvZdKEd2Mb4B6F
ecxsvguwNWzrAmqaoHDNEYlSmyLqU+OM3iBOIFW5TKlt7shWtg1BOKtN7VnZS9I/kca3bwbTMXDM
EOQqcnzlnCdum/H6NEBR/sUSn7xCW8CrDcdXI0B12OLVFM9kBup2PBZWEM1eUxa/e6US6kVcT7cD
mzpIIIcoVy+H4NEzTONStONR534SrEvFbI+jJx1C52Nrp6fjTm+Tt+WIen3QJZfJzz+50NkVYtrY
32n+KVCCF8jPIIaR3FKnUOoXrIBQK1Ks4KdTDsuAXtSoMkOsYxfzhPGVF5WrCGWPYw7oDOs2Czb4
Cv47oY4XJe7D1ysIMU2IUaWJl4pQvEZ9nqYShJSDD3ZpMBqvrtb65K5NgYsgm3OkecvaSMRkaxTD
YTuaFP3K9tvwDmRiAunrtnRHx4reIHf0Uk9p8eilUNnKmMMAZ4A9HvNd1An7iwDUYm+Ak2ebQBn7
bWpdMXX6NzDv2dtG58UeMkTmC6IkaxqHImC40RAkPnZZFT/1onmg9Sw/BXlsl6bnrLKcO63XsN9R
L2ToNWqcfTu8Q/HsMUs7kDxNSFzbRTG+pk3tbMA4Gu6lFU+vvNRvjMkrHsvGGm5RF438dmC+u41V
H+6p+1c3PbHvrSpdYw+wRVDSfmqHoLggYNDOGvahh/yp32f+gb6iFtwgK8oAwu3ytRWa2qOTVV+C
bLLfCg5xZWkl5m1f9+l5lLiV0oAdJPumaqIXUU5yl4LTfDeCaPbFH6wNOURFGKMGsphOIFap76wc
CeRxjO03oHzfQhRYPxpmVB9rB+l0sjsoRQQ4581PNWdT2AU/NFapPdpD88VDoj3I8DQfoET30FjT
4BYCsPTwQ+B+jOMbvYcGApmaLGgvBW5IUWRARyOrkAzv8Pm6MeSPYyTusUAKAeNPCyBK9v+yAC3v
NU19Ca1kWysO6rDBvjoV4w1Q6fm5VSayU5eaqEQ5aMOH3F1sdLX4jVNSnQYd2r3VWnhef1w2mZBa
5/ma9pvUfLhw0lZ1SG112Z1++CCONxxzK/iPHzsI235sxGlLHpKmD+3JaQ9Ow0uXrmafZQfvJ17o
dnwI1osjzbMcD7Jbc/7H0EBpwDPUC/uiLjeBqqixVEVNpK5sNcA1KE7RANlodBnoVYEN2ZYBgDje
Z/ghV1DPKMaprLZyAP+oQMgwY+5GkDs8xlol7qo6RnWriikZAyI8vcZe4zyQm195BE61K1AI+2pq
DiqYQ61ae55l7KABc+jreILIcOdp61gEfBOARzPFnrhYp1wEd1UZs4cuz8LDWJfAjZA3oJAlsDxt
fvRbS3/wtWi4qLX8MUMeq8jqrVDB2iWcO8d0I8PcsgGRa+9jlAcNGI0Wx9HOLk4LvBuZhNVHbjYg
IOpYSNGHSqyUrix8eRpkjBYzhBuA6KjTdFy32G27AyqIJmRL/pyGGaigQ45JSZpCUhnltDTYDdX7
jEqN0DANOOn0+n58wL6drfF5WBdiSALmxlwHthavcTz+kzaJKJGQfalCcAiT28ypFCtnYcfJmoyf
ZsB5tL1kdmZ9GF3eC6LT8tDURrvDCRwbt2i6E6kl/9P0b1z4tgIZdxtUWw8/wfb0ZgumvVYofHbT
pveffGzzIC/uTLd2EuIQ0RY26r3j+qhDymE/GQXKINJKbLo477Z2mSJ5GjPIhygNERBZiUOheZvF
RHZqBosPzepTv+kmPETT82Ii5mWaG+goCwPibUBJOVD2fqKHF7zz5LnVYqhF2f3roEX1gVuVs26H
qn/VwfYMGuhoOuvQHXoWA1Ktyi3lNlSIIgGZCC0dXnMhUYKoWRXid6h0O3hO7rk5WBfOUQ6QrB7i
ZtfWDKxUwP6KJIsPnl6hrINcqNEiH8H/Mjbd2qmtbkfzwK+pbu6Ovg5645Jb8ksZ4H4vWjw1DVXL
nEy4t1KXqUrnpUujuXL2lLOunK/m0mgQx2twtiCTW3DQP8xtANTLn9e9k39cp1DvcHQDWBjZshtq
TBX6XbqL7fM8sn5Mnl/jb+PkFFU48oxBfBNkvnlmQ4f4oe4HO8lAgIJdEYzUCEWBmwAc2bDZsFgJ
chEXEDVJkLyHlO8vZjY9R+wTleZ4WP65JEE6Uhy+R6DrIdtug/KMXmZxQTVxuPEtlP30tpe7HOx5
yCpAuSMpgu42Uk3fIpsvfXAY0wA1qPjpbrMYLOJBIdr91YxwjF4jPPYPVxN8pMZFhoPxsgZdaX21
9cKxP1GvjpDYXIU8XjkICVwW38xgQAgBgdOEijVfNYiRgaIX+9m5SzYvSRVPrzLS8CdvbOAaDjn6
D7UsX5cZBCSROyTxLBpoDfnYdkF1IhOqr6O1DH3w01QO35gWkkkg5cnPyIvgZkqXS8NafccSLT8u
Jrri6h482yL98yo0INVonO1DxHAepNfht69VyAirgx3OL90hTbGXgZwmxHik7NYM5Zx3dPbTEbzf
OAGHOgBEXB8t5me36SQPQddCbfZqKb0ou0OXG3LVDPh5pLHh7NLa2wMDFDxCZDF4tBoHYRzo9exK
ywHcv07D20QTs8fof0UlnJOAe8rzQORXQDMM4jceeJt0B9D5XPdO1M8SfH6t9LsNdQ0opGpbGh6x
CV4jtFu61BVZgIlcTVxm83z4YVlatV8giQRmlIaBTy/O8x0epgCnpI0e7XqOqpwxD7QZrlj7UM3K
++Q1bBI8K7rEtC4481kXW6b/AaCs3lNvsafdEB7wa/iqs9q6GKrxoAt79kuefsl5+yVG0gswoNVA
2pi5MJ8r7AxevUabXMMIx3sQZ0j857zppo3sHloBmbatMPMeZcY47465+ZoN9ZchCEq1TlcNztdJ
Mx4ppAA8wktp9d6WekuzKDuSrZCZM0tEXrmUjbye7wCd2oJSlY5yDhJP/Wo+7lWRtsoqQEtoZDkC
IkjHXQ9CMEqGo741LMAhbcTFFmU1FKeyE6SJd6kBygqtSsVuloUYUR/vQ6V1DYr17skZY3aO0vFV
z0OvcfEESZzsidQkgO4A40tenGmenMxfL9MJpSVVyeTA47rfhyyYdsg9Vc9GW0E/NEbeQIv+YLHl
PM4OTofHiIMQn25GOyarH6TzzgkeQqLwpPZODY18+JGpBjhsPaWVjadBmZcBJDci685UTcbGPywQ
8Bx6bpp3ZPfaXKyLcNLWi23M8ciUJj5ZBA80b6Wnnn4nUMeMST23YLEa9mkhYYNnc8AOAsrQxsQ3
zRTKY2/Y4khX1S+6iwv5gYLyfcYyLY/qVRWY+mHx5X31grxtucVxXAfY9q8vsfjRKy5durp6FzT3
ym+AANzK7KrcdRTBYlMji5VmwtlaqgvdtH5uaJRsiws+M/DdVIoRcHEMR/Bl0go0pW6m+oAPFmIk
g5j2o1aMB72ygS+RTbeppQ4hOwu7GNNMgu88MvYt9yFda0ng7QSzf0A6GbpNAzefS7zTtUykdqGV
QB06HpIuglSFzLqNAfDbRQZJuqc7v+PJCODv6Znu/NTk1lhs7dyr1rOCIldQZsiUA5JmB33sDoG5
MrUwvyNvs87iZQEWgW5NA8+wrYHgymkgf4f/dJCN/XlN9BrUfCI88Qv+zWgTfok1nz1Aur0tzeCR
mgLHwI0dWcYmApzpEXvQ+rbI3vIscbAbxb5n3XhglZ/7ow1S9gF0TUfohmIc3ImrMXa8WxGG2v3I
8S5EM6Huv/Tuo9bw7kUO7d3MRFaGujQgp3RaJ7UtNzTLqnh0ixpJHZA85F2Dkyd5coPj8MnM7fq2
Htr3Jhd2spFpvPXbnJ14KcZ1JyPxNvT3dV+mPySI3vGOs/YiLQ8yDAbeexoAG8h4Um4HLnCbdyQO
qB6vHHeBr4FeDLlkwqRRkwGYIaexOpRTb74PQNs2nZFwRj+yLT6OL3ppYB9h8BvUeyigV9LwGwdv
qjtkDlipqW9Be2Q9tqx28xpI5K5DWSf3vhVmjJjHpHCEJNNHVxVkVg/gMTv7SfQTwsrVc9l51Vab
RoFweQEuvb5M1g73+29Z0m21yHN+KlfbcsrZNezyCRixyD4is9Vd+gicBA6IX1+KQY93Mh6zbTIZ
5sskEUGZpjw60yg+zTSTzpdlUqzb+d00FQEKkRXhHnjnZLFqjaa7QRzolIJRE4j9D1uj6Prm/mf/
+XoAg8FNkEITzxSVferxG3PDaEp/lPEzH4XxZkzYsudhNpz6iA2XBJxYbgma+q0eB6ArVjkhqSjN
7S7Hm6C+p7JFdAV5UQiAD2xwlwFBGaWlT1fXSxSlP27ZVP7AXyVAUTpodJaGbFKR4Pp1ItZ4Br+P
0kCkh/dB1wR7JqIRaf/WRlIHjCSndiwgOVUCdUA27JveB+hqIm+6zEc8VVI7huJ4F4IorMyQv1TK
8ciRVPcKiTrbLKUvv9iwNY4ODXOQzlp8aDgXqXaxMx+oJm94BGfTuC16D4nNOI7OWilKKDZp4ZfI
if6oVM2JZjx1llb/LFCDtgIWa3yEIM+4NYYsu4lj5JWB7X82tL4+j0j8LW8tCbLZtLwzMhWOOEhs
2y7//tf//D//+8fwv/w/8rs8Gf08+1fWpnf4eJv6v/7NdPHvfxWz/fDzv/4NKCN0eSzJBf41IQFu
qfEfbw9h5iv3/xEkVZVlTW5eUiBfd0S1Q7Q6zEy2OkON42Ii5p2lO7PvhNBpwb18y+MmnAl5yOOK
7KeTEgSvzDKA7vPik+2A5yBEZtHF4zQ+IcaMj5kuIeIQAxcGH+pSA6mL2G1j/T4cLcvNka98g0a5
iz+/83OEftAqLbTiSUMOaqvXdnI00rG5Na0Y9wQD9G8k/aPZiO7jrOfvZ0U96uNk6e8Tyl4u/VmB
DzsZb+U7YbAncbzR20xyPT//Ij+OtoWm69CMKABIpH6l+qOT2v0aYGntFOPmhqLL+0wI4z4MIIVe
jfyWemYaDrdd07rcR8LA7UDpdoOy8afF3+xjew+dRZR8k0taB+k2dbx8TQtQA42haG0MQ72tP15H
h6D5ygi4f5iXDjPrASRnyYmW1pkVXnoZgqFKBo+UX+jK/JJgJ3umXlToDGo/SF1wr8/d33/TuP63
LxrQpQJ4AUdanBmm89cvWpXY/hj7crro3PBvSEfJqYYimMWXZnWlHNV9YYjwyjwM5ZkbMOlm7dwP
OpYH67/66FPh1VvUZOLuRhSGOh6vh2Zs/JU3GukdMRrSQNwMP0AdZh6QLoBc0xiyzYgv1VbzV2k0
8u+ZepAZjVWcA0jXnyUz8V4AvAS80d7OHN920IYXpzzkA0qydr4JZjq/Fta6AXv41gSvEaq9ykhz
KdsEVlBA0im1VFkJFEXH9NZJkGaZe+ATnnaVn5QnCIeWl8YAWJAOc+r0lptZ6UJktJmPbx8e+sjS
3E2CGqNW+D7q299+/1Hhp3/9WUHgBzcDE4APCeZRrsY/3RS6Thvy1BLDBbBMzx0mceLS0B6Nshan
SViFW3Q++4pDqLlC6W5xac24eHAM7ZnsXqBFmyk3pwOihMZroB2tvmVfUdLX78fQ8Dbk5eD46ZQJ
3/ht3eytpKhvM+BONirR6lI3klN9G6imjc3PAwUq887thAxyxSI3Uk9cD8p3m8wv/P0YFeZLH4KX
UAJsk9VO8ay34GpUXmM1aNCKwSSvnV6ZXzcoDY4Bn9Jx31lrZiVd2vLmUiACG8h0XTNx8pjef21b
zXNr3pu3oaiCAxTn8OfHafaOsRK1Y+U0fcuD8FCom3+e2SdrzDaRFmC8F/WDdIJ4lYuGHanL5Gjd
DmmHwCjw6G4lUn+HYhYPkk6FdtAijoh5aLyOhRd9Vxfg442/h7jolUVdkOVjKNOnxQdDO5Yl5Q2d
FpeGzo2IRPA1lHtylwZM3Gq2v//2WNy6/vaYjgOEAmQUTANPFXrkfPr2jEbMYz+wo4sGxJ1bOsI6
28aIn5SE9nJjsp+DKkgiEw2SnbpZpKc3ZqBvruzUpSbou2bN21yb1/2VX8Piw6CjoiRXr7xMpVcY
B4gE8Zi9XNnpPfBMdMeo8Hd2G4mjqRo9RW4MlT8OPw7agEsami/JSn26AseEOC62ax9abhmmKxQb
7n1U9+6TPnjEz8nYvr/ePy716U0sa10tff3K5Ejvbl6d3Jf3nYJgNlWvvdg/+S2vsiyz2AYtfHa6
pt56+OiOMo4hCEeX1ETQTjrieKcfFxtdXdmQXR/AqKCWoOZTn5aY+7wMwdDUIAz1qzV+ZaOXARgQ
u/Sr4QAkdatSq7Itk8A3sNz7A5g7pCPl9KVJKvBRWEV/doaJHwHHhKYf18JHpAHAkwjEwA8lnZI0
lvcHK9gbeFOnL47o/5ykNillMXTbpuBn7OETcJGyJHN5Vk+of0HATsu04BL39pnR/XxUo3kbv4+m
XRHSKDLFwSNNmNrg83zyCDFfR0Ju24s43A6AVZy4YSZu3oE6uwrxFB+MGPJbrDWe2tYE5Kgov2J/
GO5iEzXb/ciLr0bm7J2BsSeaPgpgG2zltkyX+D/TdGSxAogs41w3A+2Ypss1RMXxf/3A2M2YOxoR
zNiWPGvXnZUnr3rdXXhtOD+RaL1nWty/WCDm2fSZ1YBTOhOn1DSDTVobyascmsW1jCBZ0QTiWZSF
dZE1ByFPA95P1Uu4Z4JoaUKw0BmZ7gIUX27Ij0aoQfkYatIx48o+QWvc1cdq2hg9sPja6DdzlmvJ
nC0Jrt6xsSNNsSlRSbI5f0Z+nQkkXutF73NpxlVyTM3FEwYCHFqwI6nAONVQOEmXHdJrzYrZ/qZu
wuhItryQKH2jgYJP2gHPDQfaLJMsALxRFcWlXbIjXdmqS1fLQKvqjzuqP6ZL8raobJicUEqNCuJl
ZlsmxWqUNQDWcuq2PG1+2GrXVbL+vZm6EKpK1NcR46tWrRK/XMaHPAGyIQU+JlMVFNTUqjSionoL
6g+ArK0MT3c2sYKvLI6oINQOPgLv8/+Y/vOhwObGwY1j1kpM1R9k/qOx6H2E/lLAozA3ahQqrGvz
m6xJ3pvSk2CWXvo0PBoKrEpG6kPcxdhgIxiu5pH/nzXm1Zy62kaabsZnkRYJwsYgotWklHeIlfZH
hv3pZmQAcwCpsSMANXmU+K3cGQJ0POShg0BzVVRZugYywD6BcvXQy649UI8aqexLF8WE7bH0K+Bc
USlYWH6O+hB92IxmW5Yr4jpxwna8mft0GZR2VmzpkpoUeW69zM0tyGPb/EA2Wo2uQq9QkHG1ug1y
X4RZneaU1TiURzWwMvc0srwOzUGYugLAr9cit+pZfiCY5QgKgUPJoSFOKE2y9dva9vRHurZ1nO7I
XSiCc9RAfXb36652HS8pXNBGS8dYtV33c2ImXgn79R2VKIYT6MeoyxTS2aytdNOo0Ul1adSIknxH
FYxj6qXgJjd+M3dxprnCNo65n4hVhTLfm1h9zyxE5KEejSw+Kn6UVS+mDKkx1CG61E9QXYl6LjVE
TWSk3ab3bSQJlSfZ+iz04y31adHFe57i9d3691szprPrrZklUAVoGA50G5k0HbV1+7Q143qgOQhL
GGfAt6LmIL7q0avJS3dBl16BUhew6T+6IDesHdQigYFfbeNBO9jrbhFbys+dnjSofxbyFMv+Pm2H
5oFMrVHkG7ut2w11aeAXkzJvvCcHamo1iatJy0Ifk3qrK1fYsCfzsa+wwD6XJ+I7nf9SKEmANn0K
ghXuw+WBjMzATT8aug7FcanQ/M3fZDzwtJG4Xx57EvUgOHxGSHi6NKCrtuVWVOCBliFfF4ufVsGx
I8jHl9wHjYIBTpB7EyTf29hv/VMNTkLoYzbWLppM+7bD2R0gVuY8+8NYIQXXi++tA3JpBJF9IOzF
SvY7iRPGDcoEIdC65CKTKJZrq8YJMchtf1gtCcq53xjI+aqJIcS3f/8Fkn87GFrCsRyhOzrjqH0x
rqJFkZc3JX663dmXIP3xTVT4rsqpRM1rnrim6aOrlSlUqLnIQPuFihMwfRcQUktSa01GajT8MnWE
lyZvDeHW2vVyZm64bU7YJIHHb0UJrKgFh3KbTZNLXci+AjOkGvJeBvBHaG7JZRkgP5qxLBUo6S69
sLNvXp0j6YlKlMc+1CCvLEIIjTkOCqhQlOV6uo36s/QVjAjF3kbazq1V+LX9kEyhK7KhziTeOVr+
SFIqi/1Xvp9cEs/Ydn03raJxDN2xTvVT4VjiS23+4SjcXwJt0mPGkbFrRj68klcV9PoJhTjyi539
YSmvcgRkzreRkCMvHMUUrSnWIi+sRebFiybRWgxcW6fffzOYZV/fWpAqdpjJuMUF9OjZVczAAGFk
G0irPVtTLdxJMWtTE0QMkoIOOHIWG12l4+CCgiW6BIMHmQnyY3jKffLDCSy949WIgFQdXVoR+oe+
tepVXiTpI37rlGan9LnASdoNjcjZkQ3YfP3Eu+jbnHmfnOpFq0ztRL4NAwVPgo9/Tb5VVpaP2Wn2
7ANfum1VmfM6LbZ4pzpqvooYAEp3DNNXwcEaTevorTHtSqPRwHLDq3U+WvWhBl06gM1MHkauxV8Q
Z9nlpTF+69vgs71AeRTZZZF9tiv/SI+nb14yftXs+rGxrQtKz5sHnEO9O8HylxDholen5vlOsQ9u
E9aUr6Zvnd9BUZFpATbm/8xB2nAm3I3qTb7vnQmU8zFmT43x/NEjSM5H72MeKAQ/rUJrfswD24J3
pl7mR/MrpDGAnb4PEKta6p8mJ3D/3dujN/vxFsjz4+1NonaHrEVBWMJtJTtvFByCsUK71bo+hRKz
XTz6OFUhdNcUj5nuvNuW0eWK/LSuNv+b34K8DnWqoLqwOWe4VSL8YV/9FNoe4Hw/7ZNzwVExxpoO
23zKQM1pKVCX7QyrmSCE8Gd+ypQlsuT2cNKmChkIVJ+4IM1ynjTNj8/4Zf3hR7b9ZI3Cu2+cYc1Z
4jxJ1aCsG5ocY/pADpKXPyLdKc9zb0DRedc2+YFckfoEpjFg/pa6zIjHjWH1X8FTkqzAZmjet1lr
3ld1ne6GQAOsVtmoaYJSruOKt5vFprVe7I4B5zvbtt/9APH9abTSPrYmR6AZkNZd4vnFhWaldZbe
59gGqVchCyJx5RmgzZtlBbNL/OPyjmLbDgBR8LPjpKMUNK9r+w6ldr2KlUaIhmfT29gCv1d7yYuM
wnBfdWG+KwvdeE083SUHqGQb68FG1cGAUMuDKfC1oQFakgtX0wIEoleZl/DDf3NXNK/vigYzHF03
LNOyLNQG6Oqr8mnDVXahP0CESTsFNtjUlyISG1k+G7meWbB6sS/FJFc2yHM3ayF8lLCgim0VpP70
ic51KeYJcogT6NIa59FlgDhjjRSSCDR3GTABwmErGrHDpEEZaH3XEHI514F8iiNgpWp1aQHdupWW
P65oWEOQMd7RJeSmD57h+0e8t+6oS+wH0lwrXgtwQLl5aGfbvO0uOW7dP327urpQQ0NU1D+nqbka
GmCZ1NBffJATSVamPZT7auPIsrglulZBO4dyTZa5Q/Zqw7BNv/2LBYi1aFXrCriQy8bNVOl7qriu
qMkmh50iMB01xGaFuCyYSWJufC9zje8/+alpHCDnTceC1p0E0MisqtimD1EEZY6HhccmLIq2WRE9
EvHaLI2q7pz6YtspvIBXVMGj3UNPD9s7wFxVD4oVew9xHvySWwflqFBmThJIGfbA8FcruqQmU0a6
EmIC6UXUOpvrgW58/P0X3DGvnvoG47jB2Q4q15hp2teZAqeewObHAQbI/BwRIhS0P/e59VpEhlO7
D1ChSp5CcCI9tRlDLa0d2TeN2aZPcVQA7RiVNvhO0NU1KFIAg5kC8OSgsKKVihGzQVAhSnQJOEhc
7iiJQw1k2eNTUEY3tI+nNA/Z9SI/oJAhHu71JPJ2dthqTaGodDaB9nNocFvC3e/NtyOkd4E+RuHi
R5dGcWB/az6SxPGfHnM+mDzAQnwf4sw352HAC8SAzkRKiTI3wszYqZfJy0Axv85sGVTHuvfRqBnY
qcVoKVFy8/tPAZH1v30MEr9paTAmGfiP/5Zcc0xbYMuPSEkXWxPKEMFMPrl+3NUBeBH1EhU6vj38
KEc9ulQ4Uj8aSboBVytkfQBBetSKwMRRrO2QfSmxdQnZtMmlLx6iDDXzQ8ZNSBTU4iEutO4UYzMF
+ssucydZRlBDlMaenDMdtINg+tl3cTlkbtWN6brIfG87eTp/KBLT3gKqzfW3Kcz0e2vqmi0I8Nr9
FHrYzYI8o0b+8lsQFA1C0QMi41U/vqKWbJXgjDbbF/8EMZ7F/ld/Widr45+9gIAG1bPq0BreWYgM
uTbVsi59Gs5SMPbZneFBx3coTn6Exh4zCEpNDppI6w95nuzIRIOLm5HgpgnEN/yMEMXbohXxTd7b
OtCMaEwU01zaXH8qqrw79ElU7OzMxDHV96dmJRO9Pgm6HJok2rVj9TZ3ofF0n0+lvx0TUPuvNEQU
jtkk9SOOC7iyJIzU/3T5yXW+/OQwT1MLLEvNU2kkqFsIvJRATRYluwnD9ms3Bua2iRrwOBmjhpZG
AIZkN5/6s7uaQ1eVCZqGHjeuzdyl6fMiECgFLVex+v1X37l+wILRzrIF0hMcWy5LN64esIA2dMxO
UO9QDVkwATGJGjyophVQ+WXWc/RxlY/Bu225+ke/3LLw2YRed595Tzg3JF+nFDV5MuyMbTz14zdR
PufOkHxlyhwi3b3VArM8d3EGRvfc96CzJnDaKKzmi9XpgGahKNDrgvDIcEhYR6qS0KjEdxHaRnxO
9HK8tSfcPl3fg+Ql1/zq7KcQqJasNe88cNBfOnAKINOJl5Z5ASJqkNPftSjU+jRAM6DF9T5jtEBp
SjOAqk5XfoeBCaw/8wwPOvffkijCUkhv/P4zMdn1BtiR+NHjczEdhkin4Fe5ft0DEkErJ8hnmz1K
txb0EiGcwpjF0CqN2hnwVBtAPc1QJhqecU40iTFTzwAsA8CJ+jRTAIAGGPQHIgpIjdBtEIRZe6av
3wjVyN6cbqiLjRYiQ3RJRhqO8aNdOxlU4sjmmBI+dLlMvFpnmSwtrQRwMPGBBxmf8glIjBUdaNvQ
RCAnjLs9dVHAk90N8QilC/iV5OckY3ZHfj0IFvezkXwAaH2aD8IhYjCu6AuIFHjjf+g0OJh15RrM
b84o0cTjLe5n+xgO7/aJQY1D+dOpEpQUn+3KH8fUb4GXxnunyNhZqwZ2piuFtT0H7UYOY/rJDBro
CViSUHaHIK0u5OprHlhFTX6HPdz94IQDx4a8EbcpDlJrDpjRmrrUFG2d7n1tvIGIQvY0ON20zvM2
2bGoR9ewvEMkPbkKSjOFsk1pApNlu47ypQnYSD+nQe6cl+lxKZId+Y9JoB1QGPg+nQXeuBHITRza
qgMrTQtqGlRUrNOkrW90hN1G4GQi6xxWdgOkpPVCbt0gNQjcxwwy9yYoh1xugt6CJlPzyQkaZ/Ni
ZKO1Fj9aVZTGC9mZzuuD5lsnvcsZ5C01DTqSH40ZFc2nrk1dfSgPhWesFze6It/ZQ82/mkou169B
PkHti42dxcGqywy9WC0TG+rXWgQrLUxDYwjpOFDf3GVh0T7EsTARN9W7VSn09qFWDTjCclfnU7yn
Lg3kLShqmuCBJinKlH1h2t5qMvxutoEGyMKtBSJ55K/ZoJOw63lMlAi/RNy8mLXOQfJU12+xYR49
26r8ldBjl2Wy/enrOOa04Kj54hv2AMzC/2XsvLrbxrk1/Iu4Fnu5VS+W5e44N1yTZIa9d/768wDy
RI5nTua74RKADchFIoG93xL156jyit0ccsTjx94FduvdshkS+ZdC+aqCuJi1zv5RlP5fnu67T1md
zZs8aYQkH6GD4SpLu7L9r0Az15oIxSNk0brxoUa5/xkY2XSr1u6X3uz1ZzuBHj70xpfr2OhZXyrV
1Z8VvQTH9Hfkv8wTkUqhUARqwm3gmOPJcKLpFMNDpGIIl0X2XQcsMSqbLjxqVER9EOmUfMimiMld
oLjrqq7rtaJl7oaNp3OoMHOitkmtWgU++dK02h9tU/p/dlG5CBPT/O5B4yEbW0SPvmGf8354Dl0o
eYtJ6ZqDvGD00hyicZzSxeeXcpyqVnNI5PhlUhW0l5nX6R9i5MsInN3vHyfW56eJo5qmrZN39mzN
AVryqWjRTzaW8bHb3LRoMIIxCw+51kWLC5BPtot5/LtdZWp4KMX4JCRMJHrPSKNxR/15UetGcCnB
u8qE12TtIPeaUqA3EZdHG8PDnzEaPBgyCrXmZWtaG6kecilUcRJeJJjgHWWhKvPjCDJFMqzkaGDO
xR2EvE3a2icjrvcXytAnuhGKIhM+0EZ5ydq7VyLSNYvvo5WJHGSzb2JTPf7+b+l4nw4Kjmo5hmUY
mu2oSAlpn57MOlBUDbZLdvNOntASQNaXZ5gb8NXLvczfAGnyhO8v0E4Xr6QPjy6EsQ/24IBhO0tk
s++G/k3CAw3TevBVgZ4km6lsiq0cbTwDcCayPLcTAtsv/5yUgYDF0mcsdngW1/e+DsJjUIJiXwqY
ruyzGgV/I9FnCayuHAiMX+I6Mffa15J1AG+PL2IO+sBtN44zvjpekD1wgApu82p0FwF/nzdsk9mo
GS4GQl5bPQzV/CL7uyy1ViGqgweryYpXryuXQ+fbb1ojfjF9SLeyqarzsius6NUL1eoQsfFayeni
7dRMSx/6JAwvbyfj6xQpNvl2mc8h9/f/WM8T/7mPQF5bNzRPdR1qM5Zmu/an0kxrqf1g2MV0mlIQ
1frY49FUR25xlJcpSUtcQLmkrRdzghUvJ61bjzkeljJEybryaOOr+T7vQ/sSLabIyGuz8f12Y/pK
uMiE5nkElm5dOFVxjketOMtXrYM9chH66erTwIze8CYsqVrIgURkaeQrRKMhJ1H+oKT991KpWC+c
/OgQG+PjdXUZ4VlWcZMb8+bDGmKmTcHitsu213C5jJxTD/kyw65mFYyJdozzcbytyiwC6VOQHbAz
cPKiL9WbVF+wwakgzUEDyDSgP0U2GT9GK1rUsWlidJk/qkNvfyktUMlYwo134wDVtcF+ea0F/hGM
XWOs6rr4Gg8DGjo2p77tvzRBtUw7HO7JxgH2XSoTjp9hVmrb0dNVHgc2T8uLrE47YBSErfW2M3RE
FNndA/Q/XyJQa9O2XTmri2z0vfNlgtDnscWs2e3mbYsE7O18kXwyjO+OVA3AJIvy26TlKwngxvOD
yqXEeMv2dfgCD0+Nzt4oZMK7BTrkM6LxSNAj6+cVK1dqEVxmuU51LAGkvTVZ7y11eFUnRwcyD+qn
XvXRPH7r9JXkh3UiQBUBWcb2UIsD9yhZNlh7OxvYsSQiRoGmv/JvLqScGa95yIOg9AR5SV4+BIY/
h6/GuWiTs05spkgSYVS7zAXGJAjCVyWcsWGSLXOmS1w6Cca5hCCAsdOD9OyNhvOQ1nmELSBE0ikn
GcJTtFqP1TCvpyF2H2SIPr8apEwWkWXuuCtbj75rKqumgLRaoZ74GAIwuxnK5iuipbi35z1wszzq
VnFl21SzEEmIUgSPkcGaD+yh72RX6OHluCgzpz2YnnbPcXMGO+Wg1Bt33sN1lnw1dexu+jR5+tTf
Nfi4Ibnw/GFJBJ4g2Lbui3zTUpqW1txw9l2af5F9l0XEz4U5ZL9XE/PNCgMUPJsGWLSpVX/0QrHh
GgZ7K927pv/Nq7xgm2IWtbAEiqoRGgI4WKFVoPiAvBV7+alfRsi+JJryZe+hm+1IOQLZGQqJg17D
llzMlcEfRi+T7fZ9ngyW04CnO2whihx9luhgc4//ZgQWBl5Zpz63YT+ugNIo52Hsxu3Yx9lxKqgb
IOdabWNQZ3djMDYrs/WDl8odsFvNS+1baus7hBejcNFV8SJJB+VPLze+JEPkfZlyDmh2klW3iE8g
lY2zR+Hr9b6bjFfp0iEvsl++mrxsowLNuJGtvvFxU6gRel0qeVuvr2zZy7DZ1XvHt14vcbLv5yp5
17+vYiWbstraAniocupHtcPxL03Hcr3bGT6VHDQlNLGyP0bYde7fBkm3v2IRlZ8Rsu/XNWpBRS71
8oeFexv1ouQI5wroAwwzNTFQO8ic9NInqWdOPxpkEVtOAf3kIkwutMIHQ1/DUk4PiptpN16bzt37
sC/EwsVwNqJXmuLKojrZSWv6DoXETI84JVFzk45vWY3netzYN1JCpPBxjx6UKCYFiPyIvMiBWMc4
JgwARc7DAPDgXYnk785Cfgf0HF8iIV5/Uay/5u4H1X81mgnNkKtbwt/GCFT2vNx9jUar5tBboHQv
51307ycmamLiJRo6VbbA7BeJvT4KH9oEJewqzJ86cXEq7TWMdU4QpPyeWhMghaIOMJWNNn+qtTQ7
qFqLDJeIbdMufKjaCFoNg3LCr9OVCPpqFECJZBuz9hF63HXuOH1BoXKTdqP65Hdqc8tToEUKlX5N
hLkibBDNprY2kZeoT6jYLDMjHW7QO0e0SVWmL9RdUqHk6+3CNLmsGIsVS9t/X1H2yzeWYUoGwj1F
d5+SZP8UR6GQ9SlfNcUKTgkVmoXpBOWrHvj11ul6ey2bTmX0Sz8GlyubbuKd2Obr93KNIgtWsnti
+3fKxBr6zzWigpJDrdirKi0UONZUe2TdpytQSeOhf+m69lP8NJaajzyN7LvUgsYMyoBlpa+X5hza
68oe8Lyg2nsujX3mW/1tXjuqssKy69ZNZv0QqB01ecW20/PU8llGUGPc6g3ozlVaDDECOX2wZl+B
E17YoYPcO8FZXnR0ZXZlo6SLilyIv3Kzib+kvuvd4T3CazLEbfLE/gPF3WB/acq52NlqK/DYPGRF
dB9l4WXRWOmGfc9NXoZd+2Vzbv9KTFIl2oR3eA1fdovZJduRwAnRCGmUpx65g1tfSYrby4AX9+Wy
112AgvC2Ukne6uwRIjvAYL8rUZm+9kG9TID7QviaZIwckhN/RsuW3lTH2vXdg7c2UOH/IBkkv57v
vTy8mvMov7UethVDeb7oAcnvtb3C6Rc9/ch6DppCWdWtDcEQuuAULqLG7AAtj8bO1aLuNOUChaaQ
xJNFJCPu+qWN3M4mkaixXGsuMddiE2LP85aiFxZOgreYCGrjJ/Ohwh2OCFDWZHaIuF5aYOKCI3sY
q/Ee5j75QzQfHuIuwTCVVt9Z09NgxSc/TYaz7LJbPViqYx2A62XQh5GzZqtmr+XoHNdgw9r8R2kl
BRKDSf/W9BN7bUsNjmTcvJfeKpatNfVvMfmIbQtabyPDYje44Z4cPCV2l54AIyaXMMVrouXY9iUZ
dd9+THJ0xMmaUcpynEOSxt1DUGnP/aQiiwkf/oEDp35yVOcm5abzkIuLUlXquuitaH3t0/XmQQ8s
60ZGpC6M3bzJRvg2x0FXrefRUdsnV3uTjR4Z58cQkqZsWfxPHuHx4FQT2s9RqPkPYOlXl0i36R+4
I/HN9u0nMu9Vgp5aBO+zVCLKASSLMZbRUdeReftEBRwXcAs7t44yn6cMYzK/MNxnThXPUi1LXoog
4WkkBV4HB6cUfycluHCBatn0apWxBYw6L1D+vgPnmL/EhRYD6YAXVE2W8mC1bbKQWN/Et+8MSC0v
AQq6l4hySoPHqq3+5wjxLr6lekc9Ucv1hFzAArcNdRvFDdaOfYv0YjgOGysZAxQieIivAO1M6z4c
4zszzJCDCN34rtuPTaucZa+8FLlnrFWdTff7QiJ+inGhjyoMcUTrEhf71lbB/2HR8e0p1lNsv6Vd
Gh7kspc4Oy4Og2a/XiLKKDUW2aBg34UCyvuPONQ9Eu9iAeTc3n/ES1s5FF2knK/LgRU11vWoAsSS
ExS73Rbih9LTMVgFvVNtlaL/6mg8qsooNp5FS62qD60kVJrbJtP1Z9MaL2ON3xvPhdn827yfYyhl
FosoVvad5fCZa4dvsddzBhAtHVDPzvXR25HN0SpeMhd4Tj2tc5/i6CSUOvumwNPGr8ttLyRgJmvi
e+QpT57Ej9Xh/C1psvqmFYNxkL4veBkdzHXkmSxUqsMyR4h7a5fcRxJ7uii7XzXe3SZm41xGN1IF
XvZXBvpZaqGG607Iw8u+uU/Ho2IPdzLs2v9zeuorCD9k5bBxxyFZmEAe34ZZf3917fv0qpzD4OuM
au9lhls3Zydrju1cmqdhnPQX+NH4gSnjQ5FyZi5Iv9Sp/iIe/XdlqD52IgZRR+OYorO2sO04P6Uk
XNbw6eqHQh9vsC0xX7EAdvZTGHAiFX4SyuymK80HGi+btG7seOwesrpH+gRPFFONSn9JdqPH/icd
/eegb4Fzhq6/vDDWayNPdpODkDllQRi5anuyxQ82qB7wdzt8sM1SeY67reyNw9pCPU45y1aDr8pN
aKCnJJukyNVdyQ15JZttkGlr/vjkh8SCuVWCKolK9eBYtbtTbA6Z6BfqxgLSKBuKBmGtEfMUD0Wd
eUQUkVqPbNbG6N2GuvdnlHjjjnsefHeM5A69h5TpUDfD2UDj5hwjmbEt1QDzcdF3HZj4F65HmL7L
a598lVZDs9IQXl99GnDVoV5Obptu5MB11DB74YpBMkG+pRyQ7wZa6puXdNVe9ke2M59cb57X1vTm
A47ns+3kN/JVg6tuu5Avg46R0APMsjCpQi212ZtwF6FTDstLLIflyz6zKIbmvbIy1AIKD8YkjVtZ
O9kKhilBR1Pcu2XbGB3vGMzBIhIDcjS1Zu0/wPP6P3KnlAE57bqqZXmWB1f9U4bNcb3QHMopOql1
MS4uyPUBL3E2ePnmilNvC2yOKnW4lTD1CYkL4Y769RqQ/T+TgG/bmxZAIqZNQbbyUwRTrt4m5EpA
G4Xfrz3y1TXUx03IXcgwL/zuNOWSPO9Kn/TwHLRO8FS6yP/PIypMnpGHT+CDVOoiEyUGMTqbnv8I
0FYMyQ4E90ltKI15kOGq26Tc02J+XRGOu5l3W5Hqli05S+niU+/NKchZQ1sMQRxgHsVH3hpy/1Dj
/vPc4Bu/4oAc7VrRxP4dlRsTMWMZrFFn2xn5ZC1lc1RBdkZiLymDy0avznMe311iGzC7GcZx3ECC
YdmlPMXArT3It5m17NlS/OFWhvYa31ke+8lRrmOH9qJBJQ+o9OzvdKFTxyM1WE2/NuUo2H39MqrU
zsdgZIA+Nv9tbkXtpk/6Ylf7Klt7LBcfg6Gyjl7kUDxVxuZedFlZaB0TThX3sr9U9UuX1zarvEzg
j+sOCrtIpXnnIdCXkSt250nnnWdxoRKG9dno/iUDrv2c1XqsYfxsIwcui/ycfw0OKcDhoaN2lxqG
5QJtTob467XoAZv/oDR1cZY1D0ppkNVSq6XKgai6jAei+lW2qjrW7o0WIQeRh7OlVpBkU0tdIL+H
o5dSC0CVRWTfZFDeat6m5+xDIj3MzlZXig9OMX1t0Jfmz9dNZ1Sss3ObRtoiFzjqlqToZUDOiDAU
+jAj8s0JekBmk4ML1a30OiC9wWbLezJC/Mva/EPj7xEZVik7Gfb3nLGJHsB1engaQr+brMF41eKp
OFQJCSBpfsiBoNjpRmMlp3hWv8jHv9wZoMCyUWzVP8tWDsV7LS+yKQdEhNwCyE0CbFCNLA91K9mU
rxA1gsUhNw0/l5PvgHTz+3IyOOKDfnZ97hsW32Q77PlWhpq771o7pao1u09OXM2nzBj/kC2jz9Dt
NtUZpwTH30fKFD31Sq+ywRKgadE0k6w8h2wu8rKDm5HM0Smlenk2wMA8KYFerqYsG7Z9pURPc41X
V4ygyUJONZIsv5mmcYX8b3EMQmDaVTngOqfEpWxOvk6WRcnzbPv7+ocmkYa/1D8c29E8kIjI+Omg
Tz4BgYwyLjWyFzykA6U8GDpHF7dUfni+slEo44YLdOrHDq6H0I5BxMdE4Wk2YMlzIP7O7eEPU/GC
r6bJ5ws8kfXSqDGZhlyxHqdemVc52Pb7suqDTek23W08+jOWSXbMw7vq9kE1BwfNM/sjblzxrh9V
k9Nn3m0mRSnuIB0Fa6MO2yU0MNCcbDeXTj32ry6UMbDIevnNSoMTWvRTsCi6B7UtI7Sdh2BdeRmO
VjZ8WUNsuTRfCC44zTMww2KV+FNxP7V9vomqcj5Rb9Z24ahR3G0GNO3mUduaQawgw0ghQk/Ydaet
Eexty9KP6Op4C82v9RdzdKKdY7QKeyuaowqZLulGayubeQGKCP/U5iibnme8mGWln2UrdrsFCu/m
k133yWMdxhvZHRh1eTuj93F5g6HQDvi6m9U3yzKRnFu0OjrSwPyoM3UJ0liCiNB5sbUo7Lk6SuB/
87M5hKRdSTI++n52343Z+JqOA9ThboY67ETujY4d5BoWTPKF4sCtrOqT4LoHajq8+pwK1j1y+zfo
hjk3dpRqK0NQboZ62OpZld9NiZrdGVCQobRON71hkwdAeSW7Uzy07Q286bayKYN/xsVG1W1VxY8w
W43HtZKDodIt3BJl00S+DF453MPrqKQiumqNZqISJTfyuROaytIIyvBRtjq2qdeWPQerEudCas2q
CSMmudghJCZPOw7ALnYnQ34zNoa9Gscs/0PV/ueIuHR7xEhK79/WiFVQW//x1VSdT6VJapLIWnqu
ZhkQWP6hMZT0lW06EMtvvHpYzJ65fNfcifXoPNKUCj2yUu/9P13UxJcXYR4ZIdaQ5X05k6J+fBYR
sjVU4MIpQR/51xYHtMiTjU718Qty7jub7+R3Q8VbwXaD6j4eayKKRmh65V/sUL2fw6q5H8oIywU9
3MmaNsxrFUDBzDvGJVLv2EhgoGkme9lERe3DJC2Id4WhKAvY8u0m9gUi+9dLo8FFWshOzKOzndUO
p3+Lu/ZVan4CnGnaX0mIDItIeN3Etmnsqnz+IltXAr7m4IYTikHgYF/whChuZdc1TM6cGbz0+8b9
SMFi4Xa30m7DnTuBg1XqWzI9xo1aGuOqQhHj25xcAhrgzsvQrurb0IE487sA26/K/ex5qwhqhJrt
fv+p+ke92zE05IQsqTNimob1CcmQs5doJ1cLjxjvkNtZDFF/yLpEe2lNZ+HGavfkJMX86Mf6KiwN
9WWYMGPVq/ybH1fqS1uPHonzHB0UMcfLYIG6TlJjNkvsVGX+ineId5cVLZjNqjWPWO4wV9wEVd9X
zz/fTvWdlTFidnoFqUfFOK88dJTX177U0+0z6myy54pbT1X9Y6gckKHNsJRZx35ApNEyoaHy9Smx
RslN3B37Um3g3ZIjtyvzre2BV8QDvwtJItmLyoR5G/Sciwa8OF6Bcmu7WUPXWY6mvy5ROtpliU4b
5RKaWDgy1fcl5By1cdTLEoHI1F9/isSt/5pVP9hfa3PQ5e5016ZAJYt213Je6OkpuBkTI3NR/7sO
6GHyH5sC9zMmwgEy5IKGNzzN1lWgwtyYPrBv7Co07bmcmwN7H3ggYjvfiYcP+j48aMTev/m1CTbi
fdTKVeNDcFOb3zwVMaC4NPN1q6rpJvA969FTfCT+zeQVCrf1iEweu2LOQY7VIgUpurDZfI+Xgwnw
3VPcRq+y9TM+BwF1e1mwqgcsgib0ugu70/An8KOdJLLoqULhcDS+tmi5nGtxkf1GnTeyX7YGKy1v
vT5aGq2bb5xBTx6rGaRlEutwpageAEr2/8omdENUbFf8XpjPZInzqCuJu07snsdk56gHkoXdNsMJ
QdwOEXWxp/jNyKaHHEPBv5r0a1jE2Z8jN+GFZTTxSwp/dpV6yHth7RbsQ9tR7rC6+NKWioPKgB9v
1Eh1tkU/Ol9SGGlKPiZPQWwr//EvNz4TUlwNBqrpmJZu694/8eDJOJjanJMtcXuXLcmknDoNlkIa
tup6yl0F3076rhe/ExpvZvTj2iVfKRw/VzrEidVQTC8DvkZ/9p6P7y5J6IVXNqs2tv0fU6199YM2
fNNHwFNgaczHOcJkrOma5FwrrrXtuzE9hm0ZH6fQyDiIUr4v/uNeyBb30xMWuq2hOnwADei34Lo+
fdATy+jZnhf10YQ1eANVw9l1ICz2bVAEt6NrCeCg1j4pHqcKNHribyqmdVVVduzRynhF/kb5nmfQ
hvSG2rZuKOpK7ZrqnNtlvZsm18WQx6lOcOpMMu3d/Dhyx1xEmc62eWbvJFcKO3CNuHP/ORdZiFKP
5b5MgVWuDP7Ed6o+OFu9j/sDG0Md7luUbeymsx78BGMwH3DGV9fRzlZmId2mK3e964d/eWn2LQxV
6xWbMX8pl4jQ5a/PfBN77B3GaVvAdl5eLccUvfpNXyNcyWSwjCujDPCHhd0ZNH93WdUh2f1xqB+o
l1tzrd/7ZlI/2NzK94mKT6ocC8fJvU1HdmT8K8uXkFM3cJ2p/4O/wbnqqUEuNO/Z1yKHz8lESrdx
+x+oDf/hV3xOQPpGS5ecxS1a+fEyzKKvV1xb0fQkw/Xkq0S5SVjbr115Qh20QM5/G4T1sqhUPou/
voqNBHrjWFSQfzRefRhdAymlLqPXQ/MgEa6iheD3h5Yck3jXvJjXpoiUeNef8xqBfhVjcp4cK2n9
b/N+rvJznlwFKoO39zpjXNfRNB0dTRmPZa6mi7kr9UtfABkWe9W/LzLu2pSvZF+fIujNGWM3YLBT
AX9jvSIdU6Q6en19iZuqH67qTHvVGfMHB+LZNgrDZimb/ezlDwkqg8vQndud7GtFH1+Bhadn5Z3s
ArpeHiOz+S5bXRCDSlM1dYvCHUjtADsNAaqXF13i6OXLhnTXtuPMAvZTQPDTWT2pcli2Oy0EOjU1
EV4KAnt/XUO+ChLYcQg0RVsT2tmeYx5MB3ApJxuS0xGNc+tg1eGFD1j0STDt265UN+WEfkHiGbg0
OW25n4wCobHATU9dXj6GJv4PqeEGj9cI2ZeJCMAtjzJeXrjv/OsasVPcAsh/7qwo+mYYzcqJR/ML
9t/WZnBNa1fWWvJc+vm9DAhxSFuMGgfIPHbQElTaaIXBbvit0toVNDXzSxbpNnBL1GPYfMCIDDp/
AxugYBdJUzOD6DGjDuDWGXAo0cVd8T1CDsq+XyPkGpNpFSuAUPVtrdqP4BdQ19Ai2A1xW9/F1HaW
5mi433DnAj2N8K/bwDeGp1Nivja+x5ZTaN2MbbaL0npcTg57cjNtd0oRKH+Wpglqwa/eWq8NV2Nu
TecGnOSejFS1070SpzwxaRCTWsht+EC2DzbgG/4xSfJUKNlezW3rS2+n/jaxxnBTw39APHH+Os2K
g7a5Xd67ivkqu6HGKdTXsX7AWOrspcMyNSrnXo8V+74tLOdQFtaPGuXBGPGKGuwYWqK+G7v7EAba
W4JTio76V2bOe00DKZNiTvGm1vqPIi2NO6XsG6DMPWB8EYb8urUykH7cwyyMmJzPSf/6+928Zn4G
ebuI0lh8Nz3H0pGm+Swa6Fs+PoW6Fh9brzeQdtAG4UQRpmvMzRBEIYWydsPR/W4nfrKozUZ/UVsI
/4GWjHeGF8KqM8zm6M89F/DVW2HEfdeaKbYBMykfPWuezY5kFcrx+RLAY/Ps9HN/JBeqLhLRrBxg
IbU1xAsvD9rnVu3GW/bdr3Kqm7f5XeEGJzlTMS3l3m89GJRM7NTQfcyHHy2ZhVUThs6qHI0C1COX
bg7KYx8NYPKvbT2LwNhe24rV3qh2MtQIWoS9tuyF6kUXjdlda+vZFlSaspB914ue1AejjUvyGsTK
y4dYTNdvq1R5wz3LW8R1BNw0a/VwEyaxvyCDpk5sKydldbGQQxjcOFbcb6UrnJSFvFoMyKa8zJC+
jgrk8muXnPApVoZZuKuurDFVlYVfa+7dpBmnptCKG5e9g4JZHA5JQONctFNE2ybdvea+Mb3PcfxO
2VVKgn9Nx8+5CIpSO0EX2sjFLnM4HC4Dx5huPTXw7uQAKs/RQo1ygwLhg9mCbVNlpnyAXNLaw8PF
rU725SA7V1aGZt+Hzm4YoATbCpkDkVsXOXdgZJe51y7ZX/nC1jt29P9QyZUnko9ZTJd9HBtYVIF1
0pn/EGgaQGcHRjvFRyfL4EBX8Fxgt2ScU8MKLdQ8eugEUbxQhN1zjnRc6M2rC+kZO3Vm/P57aX4+
QcGs1NB/VT2yqyoesJ82lnFkWSXYfZSLHDW9mUi381HlIl9dm1lRCaOrEvS/GOVO0208t6xJ9U74
KUAiv62xyJat68W1u/ssCrGrFlHyEkNZXdYxqcQoMyDBDIpd7nLwr4uoxzklqTySianQoavbUd95
CUTNEqLmRuJ+pQ+qfHUF+5qm+neI0PCXox8uom8IjYff/93EH+fTltxzUEiyIVtorsV29PNfrmn8
EcxrWx1ym/2vxb3UWvu2OpwaAVngdBIsZLMVKAWjRobYsGH0tAKmkGOtvEjggq5qGPYLxNPCUxG3
JI2N7OjmdXiSXXADQRPJtp0pD2oyuvdh6XvbSe/zdW11youuTig6YCW/l03FUZNFYk6wwMVois9J
6bn1U9WU8wN62js7dBWIGio4y4I7o2y60XcVK7+dGdbpMm4A69lIRZ8LSgST0wDdq63+iS/ZMgo7
5V4GBH3ZYO5S9Uc5CA0YNdy0HTdydNYSDbRwhq5EriwAyxevYMT9TU2ieSMBfI5v58su5mYuRzk7
HKIyrR+CJDcfzdxZS1wftzPMIkVCBDdg4xgC1l+iV6GY3+Fk/oiHEqcLD1O0SRLy69c4re0HiXU1
EBFZ9z4iv1VnrOw2DQWm5SWwDZ26XB7ehcXAZmoygrciB9c4UZDdUyQP3xTo/3qfxa9NH2nHsta1
pZxO5iBcFlkdsSHr0mfwEBv8DsXBUAl2/eDzdR0ojpgDTgizkvm7LhpSFMTRor7Ik2lN8uZOZXa4
4M6Q/IwWse3Gi1rxyi1AyYkEt3mvYtn6oE6Bfqe041fZjWVZvzGjFIyy4Bn3mX1vREHEppWosBu/
DmKyk5n9Rq7VhdPWhw/DGUsggZvUXCrCbDwUfuR6uzJNPkyygUp2ujKHvt7KptJM+QnIxXOi2ngU
jZ3yxzAY7Y0vrM47TV1bNqra8xRzOhayDlUZFbd2rD0gdMi333eVVQ+T9D4RihCqV8jzz7z3hhzo
alP222nA8SRyp1vFUnL02qPRRMV3ePFna7yTFwVbyLsisXf4Krk3l7AsMgBrteG0Tkf8jwojsqKA
zX/14nDe3eQ+RlHY69pvQx39WXhxco+xCq4i4DAX5tg4b6aKsmRgwthujbR9dKPmDidB5y3yNcSZ
ar/bZ2PUI8f8LJeJ4sLbKoY9bmQzMPjre5r73FLYPCaOiR/GBIo65Ea5IHngaWSCK28zePn3SzNo
yxDPSaRjikUbtNpe60LQ4Wk48YjWtCej671d5PvzEk9V7cltQvWkF96bbJmj1z6G5bMSEyl7+Nrd
4Iihn+Vky0ytRZpX8+ESnlk1lnr90oT/uVaxjH8oBWxPAxBZo1p/kl2qHYw3uVo8kQ5TEaROtGAt
J3h2hd2kY74Ek9UvyBrwLkEenUt9hk6XotcgB5wiMM4T1JOz2hgfB3QxQ1Ewo/o04zpQi6USIfHQ
xOVa9+qw22MEtQ0Tx90EZVzcFoX6j1fxz9HRTnv+2IWdnCYgQEu28OT4/eYFFBwOW5WOHFJSB0dy
9oCcSWvyD040Tkpl+MNR/oRY5P8ZUhfo++R9jlFAwIc0GLCJq038UBvmWK6KZZh5nZO0yfd+avzD
4JMebl2YZrDqnb3i1jZ4ZAxWG2Ga0rohggn2+HqNMMvAvlcj/3NEbc39GqzWX/WILxFgV0w8LNNp
N11DUsTRpkeqx9o5AYB56uwaZ5jOUt+aoOHO05XDaeJU9Gj4853S5+it+/m0tvGS2YUDTW+Fs874
pitGvHc1oCVyMoeve3TSg8dBGe8GSOKbtDE6sK+e/Rho/MsrxzJ+2OlJ/pnShqIpewXrOfNCPMKG
kTNcqLZHeHKraZx2NZ8ezndkQXtxabA4w7jVupNdXlcVKyAhzVZmOimITsfJQQvDGrTvjufEa5NK
9uLChSmM3WhDWZA8GVUj3eGQm9xdaDM+OhvQ3XaWhxogoDGUoX5agVzaXTAK5IhwDsHNEnStMaSb
tp0bfp4hnl/A/cPMFiU7xX/QMFl9kuqgufGod9N7I6of/aEWzmiqXn0rm8GocCxy0vkl6oryJc/A
klqdEZ5AeRuvdYGEXGC+9Lk13to9Up+y20FpBRGsJNsMxjDyU4d4ixjc4uxymm6zXNNXQK7jlWya
ok++kpfWnO6GxPP2ahoJLxwxGrqZf6iD6HDpq4FX7y34KjvNtzR2v5ylo1B/aqkVPHXKkFEh8LqN
2sYAgG0EAkVAgxX4yoGpc1OA3Lzr4ZeMY8zTWKm6xyEbujWYaQ7KnT/uNN2JhLrjcAMQUsWrri3u
q0bBzgBfpBfkgzOe8xi1zwIsHv8fZee1HDeyhOknQgS8uW3v2LQipblByJyB9x5Pvx+yNWqNYjZi
9waByiqAEtldJvM3TY65HKVI18ziv4NUeVcQ7f5ipnG6ztKC3dc0+ug5sGmIknJgP6goBxj0/Zva
wMEYlMTaSC96kTmO81Gykt5EqbyXoCextTzaL5fQMZ76gAoHGlED/rJkcTumrYcktc5pXycv02IP
bCqQLKoGZps0bx0uLufygMTkos/oZVEDukprTHEhdLUhWlG3RE0XbjXJ/KB6SzUTHSLIDn456wcn
L3CiXcgOptb+r7A+tNDyX93c9rYZCkEXElH+iYMDPtm1Zj1T+6/XZlE0f8V5d8H/xfxbA7PZ1Vn4
fQAwtlLMwDxpkf3dUlrr1flWsMV9lXsvGNI18LPs6CxdfTQOx6gt0NVcmuWgdmu1U0aUZfDwGhy9
X5cl59D7Jlg2vGbd4czmomQb5HBtghLKEt7LP+8iYgPwB7jPMRAPubuP+3dvZNbmygz7Zu9UjXlo
U+Xx7u0jd+LjI7Y+qBkax9qxDkGGbVpU1+AJxhr8cmJk/2r3fuNsG4Of7WG3OnsPLrSHB2/g1A11
KHiwk7loNhEKNMfadh7wEvmu+XH9MVrzm9GqxWvB7/ucsHHb3ISB+JSoA9P93GrUYTMt3GAJGx8H
GNJr+PaBx8egCP8yO8gbn8ZK/zo7ftu+IpSNq5PXZQjZQCw2gqk9zKVrrLA0AMnVGchI4ERjoD5J
9y1Ve4+JeZA8I2PkFW6ECVqwGJFXsQ0sbEE4eRVVaMMC1Ga4VniwcaHb1H5mnrN2ky1eR+Uyo3XL
BPZHUzrusXIEUpFr/bHByx098EH55AFMEg0kq0HsuI+M4DQgd3GP+xMSyfe4G+YH+ZXdx3sWtNyG
qRmNyUcRUg18SJxuNRwlJLKqv+IjBdijhHTEkHbqklNCOSwm+dAGGPDoybNm6V/7eKq+YNqXbus0
qI+JZJ2a3ZBiX8GeODu5ijpvxmUUh+R4NYJArWt0961aK0l3a8lTl8ZfyYQh5FpzuFAFZDG2xkrL
wv4s2C3plSZ/FOSfl8H33nQZPC3PGgseTJqDX7drn7/HWjamcdMgRpuEVMOWfepMveUsG1NpFioo
KPt4EzhDODZdFXnmndOAZFxdQMaNKkiJKNta53m5SFMuZV6Vq3by5m0K3KBe3XtkoDySBiy5cVaY
7AyNUq05c2E4+2EhSvCgeMrKQahmY2dsGQWbANvgwYziGEpGYLzYNsXwBaPQR018WvQJNjIKJm+1
KePqCbedbHy+bZUS1V3sueb8oSRNvgVHr7+hLdGuVKX3vndhurZZzf42kI5QS3P80nbYZo6NFT9T
dh/3QCg7jKKLr3glWyTK8TxA2wKLuOliq1P0rYqmYUO1YtEsj0o8f/4Z0JSXKB7ib7PZ/GuAnryM
s82s4nk5hMsifwuT/lE+laqBj8B/xLUeqiyfm+IMwDGT8fKp15Sm24QuK03hu3OjA292o8ugDGey
z8jPLwUfqQQtISMtoIqJB9Sv5rwoRyRW411vSnRd1uUPo59xhKGW+g3Z75W6qIdAkmkRLOmK105R
hj2spu7olUF+mILMhsll1TaWe61mWqfSzX9f2fV02OWNqp/vi72s/QkHIOSpi3eJG4Hxz7IPrUNf
s5SnW3lT7qQVE7A5rWT+ceee7R2Opdt75eiPmExE9q9x0pTBf8bYYsJxhntToMtwnCvlKxvR5vHG
j8yW2GS4/xkbFu7vnWAZV4W6943XPueT07te/K1lo4oMh/3Dmkbo2uPsvQZ2m+zNZAH127r5iEfA
vLbc8mj1lvGUgePZ5FPVPsHHYRW1E+i+aN2egPAoHEmn5FFJQckV4BTfIKQ7KI9P7V9toT/X0bKF
1qyfe5K8Cc6d2cffuon/WRgOzqdxTt9H30Sca0y7vcC1whYXigZnn73sDKUpvbI3vDcFzNXE3s/B
/1/P3t8sP+j+bPjvf4b8XH6F7vW28WxIGgJibGCOL7AJoBW4WZr6mD8AY/4DSXGDXIxkdtYIRI0b
QWV4YF/Ok9kemkax3maNlFnVlc+zNVlvsLdjcIjeeOmWzniGft63s3qQJlreTNJjOW5lsNcH5tH0
S/T/lme1IfMe0pYZfGm1ce6+pP64kiflRy0WzQNckZ/ew7bz5i3H+cDiJC93bmp/LXszPTl9yanf
Umtlm1SKt/YlC2AbyfSAud6u6VXrBG7JWmdWAw592XlljmFDIMmLB8VuoveBf1UP+vkzKTn7mCb2
5vbbY7F/bqbBBo8aMBkajmOfQp+fkOhz/JoXbbAeXCfaFqVb9iQyGZl6D6YNxa8Mxj12F8kT5ifN
BuvQ/J0qXbGwLqvvqD3vBkAogBq7aOOgj/Oj8EY0F0M9+YgrBX9d/GqfRqcP90vR4jxoRnSWd7o9
vt6N4jmX3E/g+9hknUa3049aRSaHSvv8ik5aBV2UL4yGTWaoF8Nz5s3+2mq1swNt9GpWOLnpelmi
QUfuS1zc5KKZGKwuyGQlLKtPXmIf6z7In4URNaiIFIL2fRbW06CZtz4EtKtd1IIvRKky2Ka2lZ3n
wNSfbdvIV1Kkqz33B1ha/8VogvLkOAPVZLctvyoafg6U/9QGsCgM72ejaLXbVwp2I/vQpSkffGlO
k0pzWX7vTflKoYDobtSwrXZFjGn2ogEjzohVZD/7BrKZd59E1ibQoFN4ubkzLkOXkAbKFQKK9/PB
JSQPkjIsH2st+tQpgM1tux7Ctd4U8Z4z2b/aEbPESumpninxPm8m8m/59PPmV+T3G6VQvZgtM5Q0
c34gBYsTjQ4STFGDq/xz5V8jIfLA10D2kL7GiKV5/z+i5UfCyw086n4oYswV+sBkMp0NBpb2tg0Q
pp8HDds5PZ03pGSs4fawuajiNHG9nYN+uP1EeekSquFH3Ub9CsmD919QGFVbCYXLn6lSVIR4qnHN
ccv4YInA8pDs4EGaCCZ8IotnP/k4PUImSXcSxm4iOm9S1PweW1tb/rXJywww7mVibj0ABnIXC87k
RS4pwq7rDuHA3T2GGthTFOYOikQ8lYdx8aiNpEH4GqDLFOrKeqSQsM+qMXz1sMd9RD91SZOh/iY5
n65In2H78IGfy+aQLVwKIVR0zvgzdqdcGHFNcmoUociGrY6hYP4zk6ClxFF/aeMnSUPVY2bdwtmY
1l/gHklYRpPMcyUFoEKtiTTtR7NwbroSC2O1bs5KoGRfEQPwSJVNI3IfDX87TuEPpeeFJ6+IsoMZ
2fNj5aj9xkQd9r1ZIFS9YtlXXU3+BhtsXicEYkiI+c5emn3mY1wQKIp61Af31Zyo7kmHXGbfTDdp
or65hTc/e3WyRsE+4aCJXjTMiMo73U6Q2uDte8tyb0dGZCeDzS0TwnlmJ8BZLXG8g40lL9wMYDJy
sdP5Z0zgtoLRDfP6Z0ya5LzRuE+68FCrpgU+kaJ/5Vnxi1x8Nd4gVKM+3loKAg5NaD5LC+u75KUd
SNGOA6qd95iRw2Wu+BqkVEV3UdxizbtcoFL9vOshgAWR9RCZIHcgbNKpA+Deux5GOPexqRfR3ZcU
AvLlVZYZj+t0SJed7CKtkefpeIlRLxQFjqkxBszpm/JrbFbBUaQ0mqJkXBbm6taJQOZJMEkme9db
lXbwnCg+mCWbFm1W61e3L+rXEd92o4TfnXJcejUijmA+ybqtdFaOD8tWVbbSKQ8BQI7WVmNERxmB
gJCBFvKye/n1ysz13/URqS17+QHK8kP581yKKoefokfqyoG4tqnCtnbWFSnys9MEXXsxlDA9uzn+
r1RTicpFgvKQUZQAwR0/T5IDSBL1mKIXn4HIT6NdHWXtNjIxUp1Nao+J5f+vzKwPy1RBklqjvVHK
OLi2gYoqRu+Q4XKV/sXNQoCGLfkMeyjX3aJGZ07Oh97mxUdVAVWXh3LzYJMcnQwEIxuc0Z7ikVqE
XNSO712hoh5FRPpMTpXbLIWN7ZI0+G2ohpSsX9Ta9f6KMA28begMqGcuY/3AAiStZXgGAWZ+LXrE
mRYE6JiOv7V+9QkcdNLNH2yD2NV3fH2apNff4NXMyIxP8cOI3eFpVgpkO0xleLaKqFtrWZ3/lWn6
pVAD7W8VlAIkAeubilDlCg4MQLkoTXdzFRfYUfTdOegGYxd3ACnH2g3XnqkPXxurPPiOPX/CkebD
6d1uXdTsvcg9W69mEccnVHuRgVmacmmTZ9dT9Bdp3McHpWK+6sv4SCM7Ib2z4b02upo9gKbezk3i
P5qLyotVAJjQ0hDz1aUpQi4V9ZsBQ+xHCfkpILMmzkJqGYvn6H/0Vkvvzd9ueXsz91Tyi+ZrStp2
VyeAQrN6+uxls/4Dr51TSTb7SwGwZeUCoVkZlD0PtdOjg5PXn5LMN54CpUre6gB/0CXcYH9+Vvx+
WNt1ZHy4oe1vyPVZLAfwbqg1VWxVgCB/QCwgq6DVAzNt7h7E2M5KPxfl4HzUSq6d+DKB4lz87qoB
c/msdZtHZkvzGQz0h22Vn/Fg//DMZP5c2BAS8Bt56XxgFVCEflTYdn32RifDJxbGT1+EzSrNjHY3
99dMD+0XmV0p9sL3NWv9IM3MCUIMC2ZzNRih9VoUtvXK+HzYUdOuHhKdPeyp6dNskzRNvNJTMLjy
n1RL2AoKQLC9/ApKEqKrqsvVq2UN6ns0XyVMFdOHC89DqAvuHBbQYdp584UT9VOl9zBYEEnJn0yz
mlYOx6BDikYDen4uJKxlzMKJWGOoYt0E1CMlttGJVIf9HZLOL8M9d+FPQHugj+XxVpip7ZpPBDgL
1B2ib3OsoLMYKMVL6VGqy0zKWJJhDlaKnwffUoVvL/rj+olUZv0iDwY69UYnz6NjU7v1ywsZfapR
S10KII1xgCoGylaqUGY1eKuWfdXBtmbr2Qp31rLZKc2SZJrfP9zycUuzMKfhQU6zs92Zm3KeJwRp
swJ/QC5yx2E5WUdGZGzvsQqI9G+9llOQ+FmeuHfIYHnWWXqlQy4UGH6Ou/fe36za4dHoSaJExfDZ
1Tu+QX6MCV5gAqOK6zh6bfxquCSluTZrrVspmVnfAOnZbJorhH+oTiz4dKd20Y5ZemXukua9Vwb/
PzyLFBT4snsVNWRy71IQa66cuEJYtOsBmPROyqsyrnNd5TjgmSwtXJMSXOaa5zhfXJTKPEM5cHbH
9c0K2VVhuCbYfNWzZVzzgrJP2ik4QjWZ8w/bRYgvY0eJzy2o/Cuj5Y/HsXBqaDtFT5ZmjJN3QTI1
2dxi3g5mUZpeV/DpLVv3rKF1dkM8NXqG8W/aTgddq9HdbssvpZ7jDYO/0cp2tfJFispIzBsrsDqo
mC6pPPTw7Z03sNWVXr42x6ihlCKyU46hd5sc25i16E5JzF8Ep+TiLneRbcaHxjGep6nySd14aPuV
9mPnZx4HNsg+93jV61W/k6CvjsUu8bVkfh/14rHLKx9ZQAwKjID5sfS1i85R4NWt8QTGtg0GoGlS
UggUC06LHz0IWwTB2WzvLGApYYTcGSRlU52W7+fFcqr8YLp9tPojQSw5ZIkVrvuZ6la8v+eW72PH
1gJSSPJyA7a7fxxC52fC22c7/ljz17h93xy2SNbOjjuHnADi/laJF1Vdqp+mpOye21otn5uhfZdw
SUJ7AxfiEHcT0i1qa2SvjRv0T16R7mzRvItDdBSLybGXWivrHbPivrajdqN1nBIRLHMs5/g5g6z+
qS5i9jjMx1HmjbgkZwa6kjTbjKlwRPz6QaPsgcoa2jJJUUUPpVqsS21EiVgts+DR0x3lWvrTJxc4
z/EeQpQnePQdp9/wRR02Mkx6pcMYZjbe2vDJBLID0mQZLEMGGPbyY2QsyI2ATCkXDg3WqrNTCyVU
mrfHmqVdLD2/BX/9I+WlOR+9DrK3nZTuubQV5zynrXN+ltt7UJr/FftjiGnZOl9KlCbuHe6vV99j
f7yPHfp44FR/iXrHX6FyZ/6U3btlnFLVzBBr97aSU7rFbukmGR9GhnnrugWF3SPPUK/fig7f7Zl7
xur+c0h1TzvEJNVV048au5gh2EM4sF+YImHllHX3HbQamSX2lTZ0WLWa8Uzz0dFqi9x4iBotAzvJ
vrCuyuADathB0WYL2F+ZvmV6vBHI05yl/oPJFLSSZj0Z3iHOyEVLc6zaZFv1HoeZBR+V99lEoie2
L0kdOqcAP+NtgFDHWS6uirhl4GQJ4vp0DHYApVWCt9vboDQl7S+3zjhVZ3TWfz5+63Y7baePRbBh
8TWhRP1zcHLaLtlAFJp3ckySjk5vXhpkoS8SCpPABPprr+8PtQMbIHnRbIbPEVCUi6yKQUwSAwWP
bK2YSw3r3u6kXiXtMi0oiGF2c+XwspEEcVh3017i93yxjEUJKVvLq/94v9TE3DomB065fk9mVuP0
UNW7UIE4hN66pR1nxft7rKvp6RZrHGRdQiVFqRUMglwma76Gi+VuXJeotKdytawxWSeZ126HzjIe
bkEmN9Tel4ueteuQFPRZWrcHbwN1TEt7zf0qrSACFGJkfbBuc9IjDw3Wuqs6cK1tZjtRuI16e7St
jamijvdvYIGACXJW8NOg1kgZUKP7bUiuK8WhsLS/gTlPe2zJ/H3NpP2OQcIp6JzwmwppeB3q1XBV
/TG4GlM/rr2kir5RFz+gTJ5/FFkRk7PxnmzND9kDIVqAjYv3ZCgRFZbBe5PQ1B/awkveJOIk2RWA
wPQoXYDBu1U/ZOpZOi2VU3WW4GIovY1l1ztEd+et9GoNdjkVmjxr6a2YoC5YXYer24uNI5CJ0nee
53FUtqOdNRdYLpgYBeZT2ZfjGQIxXPtFIXV0Fx9jafcVr6uXwiXL4T5REmAruOKqaILQdlVOtVZh
lAbSdOTuDFjnq5rU/nFyO+s9RydzpfAhB8hCM+67Qx6o44vCH+YTfyx2sITrKJ4enbH4TLLQek+8
xjt1MWg06QzDLN2XVWttpRl1XbkJIjU5uiGyJkkcc1xUk12Ce8xWMCkttgVXtB3Bt4BXCRZKnx9O
73XbLRYcVXc2owa/yLR4cJC+e5A7uXBKXAOkrM/3uB2KZMoyuMrCZDuDvGaf/c+zWW+VR0Mdzz3I
cKo3UTf9vO1hrlMoHNsDMLKjtFqYysXxNoZd6vmWxjbmbtwFdtA8+24S79uy5wDfBCQz723QEcbV
94y1slTOpXwul8xI4xNG6/t7WV3iXWr567IP/M1MwuGxBdNsDpy91hGupafARHc36XT/WS6u7hvb
oinNTfQrFqak4PumVg8yRDraKjzF/UyVfhkWx4V96LL2f+gnbIPOVF/kogScrDHqzQBRuHO2nhR/
P1K2u0qvX1ne0dGSfnV/ok0BlyHNjq5elWgvwwQJdyi6bRzo8TmKtU+yJ7tTrn9jW0uQeeniZHFz
+GOc1VnuFrxHtVILj/SN7o7VplZSfX1X+AOAR0+nO59vQOsCs9NjZXruo7OoK9dRyDl/Noe1tTQl
Jr2uG/4NRRD98l9xEnfwf2JvLQNYbClvqOMVVQ2Nc2peXnOlSU9DrbYcwdvkxU6QABzLbv6mTuEm
L0b/f142ffK03Hoc+slYy8FNNoY60LJNbPYImKtAS+8dx5Dy7NNUeRcNwAkJKs86mO1gXnFd8zaT
m/efUgrOqxENke8amh0Ad7FjQMtnT5W9+dYpOh7eXTa+KV2E7XQNsdCMrQazwnBGz4dtV4yKjiBt
rZLfJtoMt1QCUvvIzyIhsgbBM1IhAGU+HHW/VPOTqxrd2tXYenXoAuYnLKxYawcq6Or4WRohK9Rl
aCJnVWWkclBS0ltA5rjP5mXfcrjI/W6dtTGApCU4VjAsN+r9th4K5ywXCcKzOPhVpBwkdHub3N4e
vN0GJMT0aH6wET2qV7+9zMqwJ+3GsN7oSxYWMZF+HbCSbSUVKzG5izJsQ/VxXLeSu72lbOv0ux7r
6BZa3bB1xmb64nYBam1h/p31IViXqZs+gf5Lzv8xYnTSYK0nY/q0kC7Pvj7ba71q8+uI4MJTXacK
i5oRgJ6iKRd17BpOTMaLHsXmLSTxufdXuuaRb/4VJ+k+rmBIdAcZURXJVU8Wu7RFJHVMHix1SG5i
qRKRi5vO9qpSam1n81n0NoiZGXtKN+VqzvPR27TZ+Nft0BMjWAkrpmSHZXInBRAl+I+23U/+9rYh
6TjCbZLW/zSxHNyWFmzpy2xzW2UyD5W9sfsRqphx9wgerDSV/SVQoyNfXePE/qg2NnJOZ047qktM
U+ZAW92zAjqDmbmM0/2wP8uQ5Ql5S2RklXHLI/x68/3Y/+833X6EocAi1fnRRZnha8+qr4PMQfUl
TK/GgPMhsnHNbdWH43RSq956D9H63qt9p++9Po0+eic5dpOLcY1ePRu+rV+jJPt8S072g36Njfi3
Vs46OFHVOxhe0MPxrdDFjM2w2aqYfa5q3YYfkJRGdZnyxxvuYXSstR/NbCvFBy1lvri1sZ/CgKr7
1X/DRKAV83O8ICYgPBVPvn51DXNRspWrnI/luGyGubdHVvJNQl1Xz1vKIzm/EmTAIkCnaFZQWZB/
yD0mTYFcSAwNY2x6fmE0rNY2VhKTf8D9WafpsIESp8AZh6tTi4PcPkmjYSdnRJDxf2WzCwCe/9hL
UHrP2ZSCUb4hMwqdY3YN9ED4CBVpzwNEwIXTB2hMmzX9Cqr4eVhaEpqUH4HrKy/SYJIHmzQX5Y3+
kIaJuQnrLNkri2VErfUXd45J36Ph9NsCgeCP9RDjeSzrwH3hCDwsruyBWeyPjrZ5iZH3Glh3Xgoz
tZ9H13wKnT76TAt3PH8ildJ60We7sFiA88a9LKpsHxlWdVH0uVIa7RK1OnWy5Zk+aqExRIF6kF5K
+qycvNkv3251tNYZzOTBaT5jKavscV7W3iyj/wKULfvO1+SvAaDI2wzF9YCR2Yz6c/c1X3Zgmp8W
q7Hl9C0bso4qTOJo5gsgMOetm0j0L7s2y4e1nUTuF3kmYp45Dc7c3HZtehWGe6P13NuujcwaUlSl
Xh6ZfgO2fx1cK5To+FCDMOgG9gVjQAqzXbAKWZQnV7Qk3/ul5acIEelJimKxki97o2ofmUX4LJ0p
MmWroqjrizQT0uHrAZvVg7zIcJRhsbKAiZYX2O+moEJkOtTZbq+C0cGH4dfkCnlN3Sku1aT7LGpU
YX2J+OuDyDKf7nGncKmxNtaDhGSWbnrD2bDGFw/hXH3N4tzYgzsoHtgGJQlnXnSfR938kBG+7DvF
A37koLhhV+Wswz796nM42PvSIQPl0icce4PY+UC2DCWr2xtkTBAWX0MnbUgJZ8CZgwyyv25O+bHy
AauDd10Obb6ZPw/QJLGrXc6Jo5k+1yB32M5TUnc9itJe5Z5R3MR3vlk8Ym+3AAbKrTKOPNEFBRZc
XDqxkL2PmXSsmJ2Itcvt03PtqvMjmuXe3suy7FA0af3mOdNXBECz76Exf66nFndjUPcLcOC3ASJT
g2DmZz9N85fBy5Jt7piIOy8XuZvgdDLraVH4AKMwnrL+ArkqQAn3B/UDMtH5+FnLlWrr+uBFTY3P
T+GUyUbRUv2rBzOgLLX4B87sIDy9UnsmOZAc7UJFFjRXSjIJyt+61/lPkQ+y0HOC9wBVrVcgx+nF
ahEgVWMdRTxOrQl2mA3yTcxfgzWeKAReJYYjDk6zvy5ON1yirsKO9FdIhrWe0my8AoFJ6TCQ6YFM
sbfNrsLwIE++p9HXHtXjH1q1fMtGP35VNGoUARLPR43yxxMKyBgaueCsK7t/wPGhfIVxf/SWSSNH
bPyooyCwkSZp9xrTOV8/S7Pqv8ZxP73naBw8+NzCQeMhSAaobyPcvpdRuFR92EavPYWJzQbCmT/8
RXxV8ZUOpRzuqDj0tzuEHz4G1TV2ErdEqfU+xEMBv1wpxdSfs3BIzl2E92GQlYdKxBMV1bBWMMT/
1c5JK2yiHuhxN5jQ/HtPWwmmMzTC+WxZCxp+gYfemwIPlcHSW2WBwT4n+iT89hiR3pjtGkdaSOXJ
gDigX5B7l065hP+MkJaJURS+CerPEWHadodkjIEfBfM3N6mGs2NbzYsS9uZVjax9p6bti4SAAtS7
qrTbzT22PFR29qZvPvRF+rY3uy+kcNIniP32W9bkWNUjgZsqOd6GiLOvldY0PkyYc1s9HGFIhpqz
j4ux2fHNLFCSacOdpmLFdbOTCaBroHu9RJfMBAhkBokhtNzF8AxsZKn3dYyzyIiX4jvyP/MeR99h
K81imZKrzGqP0rQr8A4YTE3X22B3WoVkw99gPUQvU6ecNL8PPmpOIBemL2vl+fNBq/rvvpEo6EvD
f+wmT90ohefvhfDYKxGqWtJc6JDSHGfNWM26iivJuazSl/uGS+4Q10SBe7DmnWzgTPHNufdEpA6o
jVPMSesw33VFrp0xYZjnYPhq+/64ZVZpT0WMAomXRn/LZs00kONTo8B9xqw2OmNMEW/zno16jfq1
S9ZBjdX3zsq0q4LJKzUzz/iwKcnvBzenbiegmTJBnnsa/Is0ecjuS3cX+Q1UgeVEpoSKcY1RP5LW
/ZDmL27HhcWW6RZbCmuxNsIaoYLoI+13tAOLtVzAHUOyMRESvpEDbE/J17odhMeu+lpiZbUvkep/
UNTan1Go55Z8ebvu6z7ddomhIEdPTC8MFMxL6n4HNAY+fjaXnvsYxUm2dtYNZ+ybgp3rBD10tQ5x
fq8k0ym3KiksYNhc+qXnv2JDR8UhNaeXP8aW8hYJ+tmlrGoXaD5+4YgeUxaZVLLrWZxcbB0XnVg/
YVEMA9KqcP/oHesS60n+VObDqsqH6SqtVEJKoW9tqww2Emu9acki9SyFHXnbogmq8yiJ2ntbgkkw
83+S29ugqDbWzC4tMHieCTQoPyuQhT/fIcEq2VXZND6WnaOsyqLJfqug6npSXSjJnORYLudwEmkD
wqCOt5LFHgOqHN+iy33xlvC92QVdvgnQqlrfO27rfYjw0j/gZs/Mo21XqeOfgPJoAaLfLzfQ+Q1l
LvjzpC75QCwPgvU1c+pmfRhvUw7YTrFyBmtCqi+Jtr9vWGXX2ifgIOvUjbbSvF8cNEgUp/fPKooD
zipLcuuklvHLHCb1A+L4nHVRJueEOz55WvtDmxz3eNc0bxU0qFMHG1AZBkZ/ekoa00Gi++eT82D3
RxOYl7fXCjf5EtgFCcM5KrZJwDbG8cOPPHO1PRACe+8Pjvmu+OlJkIsZG7A1oAdE4e0xuU4jJg8i
SKImyZGN77xVwjjZu3HfnjtjVtft5Iyfw4aNLqS84Twoev8Z4WBLKd7Qh96XejQ8eSP814Vamyhk
VvMB3LDwcWdPexqKvHhZPCJYqtOZ+RA/ynfFa78hSNbuUT2o9yJ0ezHtbvjLXoJ61dR7Ebn9IsFs
RAa+8uHXaoPVPsCIVmDKgXVAGqlh8wvAJxzb+pPdqrsb6AFh0v2gRsatWeXF2enq+BX+za2GkHHq
QXPLPEnFILYr/9m53ssLY2P2J7YYMbhpVuE1zAO8xQq33sr4xjBHPOnFViGiAoSwsn2aSfjeC6Ry
dz8PSiFVmtWS4gmxWxSM2P1H6nzkNoCLVFDNVD6kY8GH+QtQTEKk+bVHKwg394cEYiYv6lH53egC
dE1czkRVODTJO9bawQuUj9vaHc7TLgYv+CjLdl0Z3d4JAm99W9OXxT7+v4yQnUA1FumFTcPlBjfO
8ecuvempm/T0ZUqyZwnbVJD2LYYpu6FA82Jhr29EwGNaPIChuhgdMu19DKhEIvMibKI06C5LLGPx
zl1NfUiC8T1YyJquH0XbvMr0owp083PXP8wdVM9aCbtDiU3qTpqF1V+qJI/e9AljDS+zYDEvT3eg
geG8qPW1Yxf1sry1DL/kdZthic4UvSuVujy0gcP+ErbfXryDOqdX8V1Enkqa5liUz3qLXnzpwN0G
ZvTiIih9FWeh1mrPg5BJsDI0kBdHT9v23PFYxBwSLZ2lN9WndFstTfQ5prPexfVKerVKjV9KDmfS
KZc6RlaHk/ujtPgggKdFOEufDe3Stel0Th3fuLpVScotrGBfFfHfErL0GTSCLR1W9gUnrvA4oTGP
1rDyFgRRUX2Cx12t/X3ZldNfgK+r/dCZ3d5IjO4vfx+wiv5FLavazypydxIloRX0/5vx3LVLx2t2
RRs5z7B58an06+ApTovyYEUFsEKVX3/HWeOCshNb+DEJdk2jwhdcOnq7GS5yB+AAzoG0b7eVXZ9S
R4+Ptj4EmGAvT9+fQdXCyBa13CGMnWe1M34IosZJ/HzlugGiZG6dn5lng61gcCx3Z7hD8RXwtLaN
LaM4NQBIT72FBTCWxjiNLgDyLuYUElX1t7HVR4hKqf84maN59JGh3sOaMV5lbNld/Q4/I1+1UNZN
MveiZTZ2UdmwRkZ6vFjoVlyM5WLP2M7uGtdvV0D7gOa0VthcUw8nEi1ke9Nb/dijYQExTfXwT1Hm
VL+wZ7eRXFBAAjjNmQ0+phHSYZRTc7aWi18bp4j85D7yyX6tXb+Oz4Uyay7WG9xaftiihVkn9aHp
UWjF0+tMjhpxG7m1vLRj8Zrr9kgp9LfsvaE5HX6X+uqWxk8Wz55QK8noy+2v7j+teqSdwlnMghkJ
Ms8MD8AhPmeGVSGq/c+FU24zrqQ9eZRt056KjdX/PgSjwfr2RNVO2dqN2Vv+9tj9XXCwsl1GHaFz
UvTbYgDBiMABBDcqzLHMpDgKyKaTzHLqZflBBkrQX+DDN4jOMlpV3fxoLJlq6ZXLMHT5oUY+ZiUd
emgda4Dep0lV++uwXNzAiMmol942RcDjeu+QOz8sTknDaVU6w1DBXmcZ1qqKfbYUNBiWlsRlvDT/
D2Xn1dy40q3nv3LquzbKyMHl4wtGkSKVZzQzN6gJe5Bzxq/3g0VtUXuO/ZV9g0J3r4ZECQS613pD
p/GOmgNEqKQpA24V8rUMofnVIN7u4fh/RusYpb2mDu/lIP25BTm6RMserNw/B1S1uLGSEsu9ZUCC
5cyIy+zOyu9y/EPMy6D0O1N+A98To5zUuPkjjytbiLRTv6RUJG6kJYfrnqMLpi9Ysrj7sSSD8GJ6
Uba+ZFLwKnt0GyfZBLMV3SlJGZwS1y+3pMTmL3zNj27jR7+0ji0TYNHihSIqJjtxE+NXPumPnTfq
KwlBBJQsjDZ/l6uRiK3X7ewX+yJwtA3qS8onbY5xwWy6+FcVWmuo0VRoWmBUeK8Z380MEHxlG8oz
mhM4ohf1REJENQ7K6PFqLI3sPlWLeYEvHoKQ9V6ca+6tUELaSaCC0cdm59bAUJa9mgRD4/vYnGtt
XFWp1R+RxtLWgQVPDAuTtbBVAB6yv7G68MX2g2gfAIM58niIjnpAdXEaM8pBXXdr2ZilGctBzlyt
z27TmU1+ngx3Vde/9ctg3RnprlapXUjzOirzAw3dgIZa9O46er3K+w+s2W52rMufbRu588Zpu0Oy
SLzUNSoWyfCa8Rq/9bvGXku3xbOCNYRXn2EEWy/ATfbWIgHjjaijAwQH1bXMdlNk8Vs1fGoqtC5M
By8vZwmzCsQS3Cm8l3yIJDeumZH/hz4JyfVZOTiljaIxqZRLnmToHsM51qikQSOxGm7oYjxS0Vns
YWPWjKwB0t0fyWS9cNdJ2mnna3+eIrK3VCdlBR9Yyo7iXXWck7irNm5SOzdF6J77JAVkDh8VXlS9
8KLyDj1FKy3H3SVSt2w07EYkMFDLnB4qu30kmdPeCrVLDnmeJ1sdH7nNlfNFDTk7mT7aMcukC9Gr
YKq5TJW+61QN3/lNnPAMYH/2Nk1Gr3HLT23V8qZEcuZWOHWlHyJNGyflWZr1e1OIR4mXvI1K88Po
whkWZffrXAlWM7s4C0vpGpxoZbed1YlPt/jUuSyJlT7ceosZnbX50Aj3eAhgUunGlOhIPLB9T0zt
9nqYm1D/2OS3ACHwHpMVpIywIv05y4A699EmbyoHQqBKjeIx1Ef/aMJg3qADMn2Lg+GsdghNN3Fd
72Wr+sfOVTa/4YJkklE52E2WbtvWQ3XtfaCXrfK1LYEyua0NJGJA2yJUiehAvXh+YKHi37CJgDtC
S/rFAESa14jeaB+nEczD6jogccqs+ze9NT5+MA+RkGrCPCxMnQPZoBdBq9sLbp3XHV+MJmlJxNEk
Y4sVmlO9SEsOSDNSGpkxbZRZbdGG5+Ua1wi5Brogb9eQiOUa159yvcb1pyzXgJzi3E6l+Zeaa8GL
l7qfbEAQZxxKwpeogmA/9XO1k8EIrOytpiNnIaPSp4DULKhtPEmXxy53PafRfOiX+TXqd2TMgOXK
aBUWzUO1GPAsgzIdbsi+saAHLixtnId9Kw9/IxNB3Qk7zc9qrJkUqVv1rlCmkm2XNwEyKud7voxU
Yr1Me43n+atHyvBoIgVS/WgCSIYp1W7DeXULk/QWZrHfKoMq/jwlOH6iedrOMWpi84BUD/2O4tOf
NhiLIwvCLY1mgGb4+U4wYWkM79PQNFzcBGNGHuwfbRl37cFbC7bMzIOn0HTiDWgWLEL8KhuPUxk8
mn7BF6ePeh5xpf/AZ1A/DU7KTrm2jXXa1NEP27N47vf2q4Kt1z4duuImi63wMzvZswS0gPvX7ISx
whi16WzqwcFpYai4/JvOXYhZBuJYzjZ1vfqzG8+vw9Q6vzrDPsRm0Xx1lG7a+EuoZmfz7YQd9TVU
tEL/GcorMzp25D4KbsqTW7TlVvVL7csACSLR2viX6xgBrOMuf0F8bti7/hwdYBmZjyB0UEJaQsrE
XaWhM37PZytl+TOEdywEQ3JFXxozz9fUcQDrWX3xTWlC7xax7vEpU93yHFbKvcWb/0m6FOwYNqVj
R7u/J+RbIHjqvYyCXERapgB+XvRqzg5utJQV1VfjRoZNw87Zf3y/TFU8LQRZ5SprGQxaNFUaatQ7
VPajm27WM1AFWnzf1D3PhCTt1VPboKC99GH+0JuXYRWDY5IHOZZ6TaTwLOQWDo3e3PeIir7FRJmq
stqruKWuE+XHKD3SHIpX3IQI051cVYUuTIbpYE8JsuWDxr58yS4lrVluqhwvesVfUIe5ynrVBV7u
V0F+75eY2cRe0T6g+BTydfG6gzQn2EwPiOToe1RdAV9Lc4mTgQTfRQUuDa5SS9jSH6gRurQZzJPY
dSEkqtxAp9yxjjLhEtc3oBub3AVc33deuqsm1z9q6uwfO1ShYMEvbXTTz0NaN6xO3vsio3oLlGiJ
+zBcUTlUtjJ0PRS+oVprr0ny5QuUwsmJWNmXiaPiwqhb7tEO9D45hTDJfG7yPQ97bFBJYZCI4EW/
nvQYarliOGc5izTbR4Vpfr72pyausFSUW+fc4pi3ytJs3NtJbsybeOnUtOkyRVofBgbFDVeW5w97
GZErDh07Ibugjk3yLEYYZZ0VY4cXKcb3l540N4ZLG4hH7nS4tTKWSrSMyaEHwsiYzLv2unNXsl/0
tq2bIniqWBRZsS19apUqQBhoZxQwkgDOIR/sB0oES3lpK2r/XNajfZJYFYWh22J0vjchwh9rNhoT
uNGm3cfDRjI5kr/Bu8rdG3aCReai2lrOyA+uUAS5n9quvZWQdsn9WF3r7rM8VD/IucpVlti2TN9i
IbHf8lm889gmzcrQ7eQov4xuDdodlZxD3Pjqk3QNFowz3jom7EI+2oBGypNpjZvELrGFWroCB0CJ
C6R1dZ1FGfZnY/7K25kCjp76j3UTfvHaSf1KcsPfWIONitnUFV+y+FPRB9rXvtF4pjaQkzBA0r6S
5EBsMa1e8rGcTxglt2uZ7RsFdRK4cnd52t2PLmoMmN2KLCm5Wm7MwHGPbKGVlbZwW6BRvjXF8+fa
lNFrsBgEORF+PGk9Q8YsZ2Ofpa1KaboD8Q137LtiNlvehP5fSjwhbj7nX8ogQDRkSKm+Jb11GFFJ
WRczQImZvcqxx5b7HCXwjIPecl7stGhWie7Fv5AMWDlmYf6OY+3BGZTqa6552rrqAgVClaPuHQ9t
fMdq4OM7QXfkzaccgtRs/zxLwOsd+zpQDv8+juVSsRuQmcI5UqsfUUGG3fdjFFBniwswjbAsxzPr
fYMVf9BYBuJVKBWD+Tpeil6XY9O6pw77vQ94Juud/aQl/qlcZlw3tBc81DKQ8sbZeam3/Lf8MvwE
b3EX4tX7Ow0x96LC/d1Cm3jdW1311BaRvVNDq7mFLJuf8krJdhq5refZd62VapJhWqY7YJ+3VJzy
nWpD+viFw+eTjR9FMXvWwc79CUIfzRSBy1VKIeCO1V2NrPaCL16qZNeDNnTPQYv1sHSVqenvMs90
104AysMCyndZlF+bstyXZpWE0VlkB67ND6MUoc+y+pfRvlB/v3FhG0eh3u1knr/NXdM7Oik0lhs5
TZf2MI1oUMipn8XuW1SAbs4xKdksxcb8OGBGkkPapm+wQv8IaMPeFcPw7Awz4g3LwRwTFvlyqpru
W+d1WPoGxfiql62Okcff01o7gqVvBun4WLMqOaIDgoeWN7e3Y9La95WSQgEfrexn5LBJUCvzznP0
H8BwtXvXVJCAdCGd2ZATbcCsdA4DW7cgsd1dPZb6vfTJwZqDO9dmT25VJd+belT0O9t+lKj2PRQl
YojD5vztOlsGW8uhvFjZT0WHUfQ77Ctp8VDJkxYL8AVuJs0lIsNisC0Qv4GnBQJ0Ochu87Lx9NOc
Qlof76TvGpKXVMZW1zbS0PC9YPJsJbBCBJsS8eQhCeaDi3TTwjzqKkxDNy+y7ZD4NbLySby9OieC
HfHu+3k+5mWu3KIrBCEn9tiWmFpgQrPk8ftXhoPTIBju0C/LajUs8G05fGh/OJUhp9CL47jIPo3A
drxh2BSmH/9YfCR6BWiK5YKnxPqggpWaNAfM+fL9qOnai9n3vyTCcWAEIRb/JQeRss3LQifzmXd3
jqYpa01nqa9YCsA0J83XcNzKE+T2+tVOFocnGFrGoB3jjL+ENP9rVASN4AtSqW9R0SIlK1HU5aoT
mGO5lnT7g6UdcRsJEdTn0teoqntIobEdkmiInxQAVlgdaOEPNweAY1NdZ40azUcURNptn7TW9/qT
GiTRD8NIkAfWDfdozps6YrcP/RZanBN38PUW5p0cIqWFmJ0q3vbaR44Nht4SLX1I9IJLlMC4T318
4RNnPxb+p/+rtnneq0C9ffiHV11zOUPINThfFNKjCs0YiYkXVFE3BPWtgWw64k6pMQATIj8d7rB7
jxe7L/LTpmSppSOUNHZUgmO3YhbEKooIt61krJMleX2Z4OgalNpY14FRV7l+QkRwr/SdeqPV+gSk
dkmXIxBFjrwDdYZWUo1GY23ZN7DLWN+M0xdeRPFhRl0Sy1gECr3FBz1q8/QOPdjxbmw8chRGvw8H
5O9FM0QkQa59V62S1vLf4iREgq9x0ifB0jexSSD7t4DFrjHX61+vFQ/2uC6zVqeYiH6REMOEQzYn
Wrxpcyja0pSBC3ms0lX1HP24hpqVn61GK8h23cR2F9pXbN+6GHHgU2u1WxuI8K30yZkcVPyymp2c
GpHG1+8aHuh5Ua9kSPPCtFsk1f5imVLtwqVyLodEKuVyiggd06dF0w3E5wsvjWr/Z0zd+MRcp8uZ
TJGz93mXy7IJePsxTjb+LEZeHewCuX/lVkYUyzku+AO5xaXrMupcULfLjQ+DwjlmEJ8u9/1lnC9W
QxYevxrHaJvbvicB8PF0tI3HMvLyvY5m0K3EGGFW6Cc51UI7OwZjNLPYmJza468SZni69np4GqIW
dZ33M5d1sAKV7vBHfywzrnHXubHHfVsNSyrx/SrXOCUg54gcyz/EKvIZKZBFvEJNmy7axYrj7fRG
eSreBS0+aF2gF0U4G8Fx3csbMuQbsfmTodNhEHVL7vvCzRGCTiLAy07DL2MA8LqVThc7iu2bejvU
9XLdKNAM2qDPb6RQiVqhtQ+xoMYijzrnUEzpmUTkD2vO+peg9OMX9oQyJAel0l69YTbP0pJrRb7y
orqase36WHm1q2IdgzT/Bms63o14zm5S8JgYUeh7yKbWKlo2nWE8g+mN2Y3y0FLvpK9ftqQKSIhN
uOxGI9mNzstuNGM3miDYi2PmstktO60DPEu0zJveL+3xBseSwDroo2bey4EPYK/KvudGWfocrTLv
5zaw7j3f3JpehQbBe2yKzMZta4631y45M1JSYE7f1WtpApEpMc6y+g0sPCCSIL70NTpw0wZNnvEs
hzYOLKxntZ4dsR6tRA6eKnV/YwBMJiOALV2f4VUb2+N0kGZseq9jlwUPkRM3n5XiGC7udLWbdSDv
nCr6ZrsRucYMbeYpoZjbGz2Ydq9jpWa2Du9bDlMd/x6i1DhKS/rLyVsnucsubpmEGqBzR8Zh21hW
i5+YDnsl1ApkzZbpMoGa8biLdGQXZYbb9hQtk9Bi65/2YXWoc/TBVmMMK1MOl7YBn9xSYJADqczT
jYxcTpM5LFhhV+bOqsJfCcaSbFKWvoignVnmOm8ttCUAASz5VlF7DXSr2jQx4mnXvqvbgejDSki1
hMx2xj3mjk8h2bNj7MJCFUlvcImfwKmkz0Exh6cME0OkHNHnfu9PHWS2/g/9qGyFp7BN7soxQFXN
gazbufpWxGCvArENhrQDfzdKsJiOY3Nc8t5TQMAH+2ukzPZZhG8gD7jkglT20sLJ9MBN6u3azPne
MBOMrWj0wDagYpGaP6RPdHp6EfmpfbC95qSf7LrSN3E5mUdsBH4WgVd+D63ychL/ffI+tJzgBVZ9
lx7dyr9ZzrfSH87tglBM67p9WFqCZsz/0Xofy6Bnrn3+TocLUMHIx98K6vj4kC7KXkWMGu0Um18E
yxC5Nh6b+Y2oLcY6kotAa7p6YZBjv3s/vIsr/t0tMRItAaT7JXocBvKn//UCEtmM4BOcIv9dJzMr
VxMKomuW6Y3al7hwaNN0K2cmRrTYZ0kMbhOpspbuJk/Mm2JQoKsQrjOZTEmK2yp2e28X/DBRgq6H
69WlD4IdYqTZl8lv62OEGuhGimltpAMyrJDQ7vBofNbV8iz94ZgpYISSkFuEmptpOKfGRwif3X9/
V9sjdfylPwn6emPMVXtEKFn58ks6jZDfmCL3HmX4GOIiC1vW0lhZWOxDFlDLa6F/ku58ghKSQH++
fF75RS8fTE4vf5brB7n8aTSE+9eOwQeSoB5lpq1WNfkqG6KhXc2DWZ+MuHG1neFVn5SpVvduGDWn
tGR3YqOczzp/hwqK9WxYhvWsGp6zAj1jHTB0Np+nGoJ67tjlWkbbCIJDV25J6NtevUaQCgHw04TA
+EmzfHPt+421rg0V1eD3gWszzYO5WeGsMt84gXYMlKCw12U+Bbf/7tRFNB808xAXK3D+83HuttJl
L/1yJpeQs0pH+BSNTqSBZjS53/gvTbQDQaecpNIoFcjI6O0DWuIYbg9ssWSgN1xkJ4PS2F46iyR+
MMsWQ1vQuNUGhd5VHmPEjU/TjBSGuQoRbr6P5/EHHz04NGOa3lfLweKrdK+pNXoKVuBupem0Fljt
Ah+TbQKYj0KFQw14ig1cgU3/5x+TKSvYYHLQe0wA8K9kVC5Tjd5afgPpImVzQM9CPRmeHt4ahb3Y
WGgP/Vho/sr1zU2n+OFdK800n9N1mZTpvsh89cFEBPEBCSl8tgt2fv0yTyanuevfIafz1iVzy7L9
njpDeZQwObjkP7bwSLTNtY966uW3ACWzcKa8z2NTo9XrGfk+Xqo2NboJaflNejFcee81bL34lqjo
+kpvV0ZL7Kz3ymOe9/WqKRB4acZB/1b29bl1ArAMBcL9uMlmf/URKARQqP7nvMMcPo5d5T6yew+v
u64+hrXqnBy9BneB88CzXMlsWFGmfVo1EYhZkNThUjJJsKnZmYqbvrC9SRdrGOtXW8zrvJut74PC
SsHL4vG+WUR3o7j/0Y5sFGtbRxHVtEHxGVH5mBYd4kcRCldLQRDXFaTdlghpvkdISyYNiaFumjx6
aDBFuTwaSsX/bLZz9sjXb3iMkvDyaNBbvBHqSLV2slEeS/uziYH4YwQ89I8olKss3I9wX8jilNXY
8iwPs+BJS/IGrRZa0mUsj3WKJ09d79cf+rMeBaxmwGxgWEwFpymwh81gd+MZfeHx7GVouOaRTcIT
xcktLkNjiMGe89gFRnHZn1w3IB82JHFm4Zokm5HLaZYsZi2UtVdegmX1BPf9oXbJ26kQ6LYiI2om
PRlk3rWLzqiJWzsiCeG8x0F13OaGZt0Mi1Z3PH7XxtF4jdzZONq9VgCAwk8utHmHuElbUkDUnMfI
BOCz+Mm1iQVKYFBeDBt8hUGe6DHRFyUflxSglgX+o8pHvuiepigU+fMvRBfeImMvfYtEWQj4qknW
UTAnOFS4rfqrmTc66YbzhfdwoThonwe7yc94qcGMECbEhf+gfQ79KMcFBYc8RPfOgilQzW9x4VT3
LnsJf1W6Fe8J1lv7C0RB6QILvNWSt7to1caxskfuExSGZ6cnYS+Bx8ediuTFU2Sm2iGzh3kHoyx7
JVlzskuLPaekxFE1IC9YFK8ZhOIThA71iRuhOPWF8xoIIR4zFmuNPEKzl1HbUuenX3IqBxK2FQiq
xFn3TULpIlGrV9I0MCFr5RSbAC5WyTDna1x75q2nJMVd73XOelD7RViDWm9OIucBtmN4pxlmtJa1
X9LObwM61Y67gbXz2qzNCFPYRU+2qFDfz33tmUpNuUKG2vnVDiT9i7T9ocCgW/dRRgUyCM1Doc3F
PmKtt4GVOW+0fBhuTXUsN/J4MZPqUQ8M51n6W/Y3JH0oOL/3g7E8oyxW/3TNNH8ti17JD61DkcpR
2/wMWBrhtEXOj0xcfh5rcGBSNuinlYVwzB1AEf9WYXkrOK4/4V7LYODCOl+IMFekVzR45RFFiQyF
q+2wcKvUhpKskXslRqh5fDOWqX3TGA28YKTn0JCh1vNc+yXyXsOo3TmubZ9Lg9Ko0kL+xYhxb3VF
94qdRb+v0UBa7p3ms2MAaS3m/AHcwbDqp7TYwG03garb2qtW/WxmFa06r7FusmCcqOLRNNBUImHs
PhaLiFTt99VKGyPA4MvsJkKYyIIK80bajSChQFHpbi5ZVtXK39oX0i+P77f2h3jdULsbPRuM9diW
E4KQMVgMIOmbXkd7zumKYJc4tb2bMNz8bMQaZQjexAcZJceQoNyeW2cZdWLzxuiT8ikbHBuh7RsJ
gnTlPGhVdS8tw44mMNUhVb/l+llfk2NN0d7N4UV0ltNh2+Blz+pPAKr9c78czBx5Sx2dqr00+9qd
QWYX36QlU9wmenVMNcBFjXggTP0+RmZxExWecYP7F1XQpQ5XGQX0iSSs1lKvkz6pww2eDWQBjfhr
v6KE2m5JgV5sGSVWRvME4O0SK1156oO5rSY2//zN1yDnP1X5OGHMCp4Bj+H40rQjPKGoHIwg8nP/
ziqbz1KCoELp37lK+VnKFW7oeTIm1QpriXSIFPTR/2HechWJ9AuIqxb1sV2kZntZPsqi0VdQrHfs
MD7JMjP0w2Dv5eO4kVFWpenDbLwOOpbCi5CyHEpkrc++NuyvCT8bPT7puuT78ILwsDLv937toWCT
FOlNqhev/sJMS0NzuOnbMQYFCW/NCoGQN6FWk/mkCUF2azZR/5KbUf9gYSlRRV9Z/Ph/ucNfCdCN
X5mC21I4W+UzdnjGLgLHfssGCKW3wFqcK9Lms2+XP714mjduYDdrZMEL4Ku4t8a6Zu8dEZ0BP/6P
toyny3iX6nyFK+gif9Nf57ovVkLIq8KuecJDhadPOZ2lq1YK5BVj/VkIfHIIlsoraUh0YRee3+Xw
/zmpDCk2jsLGVcN7r5j5dbLY2cZN5x5c0TvQO7fdvDF0e0DcOyf22N0VbQVwZVI+WXCoJf9ru7Z5
QFVn2jQTaxbMGKL5cx2CDkxJDG1E/kTk6S7Ce/20oUaL27JtWHuY9M+2WTjnKPLg2yxn8KY4VDz8
w7Kdtn8MSMhAnQX/JmcjrTzDpS4dEQlJJ9PehsizbYVAIf7CnrlDcKQB4QPfQiu1m4Zy4VHDMG1a
XSFiY+4fvKCMjgL6mmVUTgVKRhoAcP/4j9HLFZYRmSeXGpxY3ZrYvrLad3hJqQpYfqfqM/1k9D9H
Xu6IyJP5ZGXBYt6Q0yVR2moFUoBsMhpAm9qqCaCHZ/2kby43k7RHz9A3BQBudX8dv9xMQ9LfXQQv
stGDe6Ih5BH0rXIbz5q66xIzeFLxHoWLazRfB8N9ikU1mr9fUljqb9/pv6pIE39Jwxx+dx0Fjyn2
eftxcIab0dJ/zmP33AqSqrEbzEVoXr6HVqxbt50+PEelsp5b/aIjcMGDjvy9VvwvebbKPstV4ugO
59rLhuvSlyZYtrDaqREYNwBfBs3LMI7qa7fh+Wm8UqzT8czIOyAlnvGKCa66i4zG2Mlo7WKzZYYW
sBGrA6NtlmgqdF6EcpyJ3cBiN21qU3hrtzjHyn9f+vo6jleGDUxemobqvIVIUw5ylT1Q4uFGm9VE
3deh/W32xuIN9con0ch/JesqycZNlSJkhUZ1G+yFBC6H68i1T84GoYjLqdZhkIDYMTSmSDvqg3OI
Q7hYjmv8pSvqKans4FeeAIGBwQnSLPnRp4r+za5yNAb6PPlaB1Dh5xbUmNYANYIxFn8OfKT8RhLb
L0Ope2u7S6Fq6iw30pQd1RzyWMzK8U7zrOyOAhjl1zowv6e9u0+zBc0HET/qavV777Eu17PGfgK4
NO4qfuHbYuIZb9eUhMXyrFW65KDo443okUmXHLLFPehqinaJXcyEJG4wjezQp8mNaJpJV6VMn8PB
7aHOdP3zBFW2S7Cd9hZrRwhPydYPfVACSxNGeXyfhv3Rp4yA8BaoaUrJCrnTzO6f0fOrD762FJWX
K5VkQdgnGovLB5BX7R3oeoW8BpWjV6sYDN7OdPOvV9irnH2IS7ivWsQ35s9kTIxlh+eFDiBSJXyU
LV3SI5cHX43bYdkRSp+OcKXuzuGjdHGjIjGY8eqTwQlB9RME289IquYvkZPPpJ3gzfcR7ytXx812
Ys0ifKgcZ5Y1GInqYHhq9hKBf92Ps5FtFHVQdnplF+tCCbwC3leknZDY3flzEBwvfX5aP+f9YNw7
q9IwC4R/MgsLDZty4LKGsw3td14VA+hGY34YLOsv6aZa5vGUdvSDkRfhS19V+z9siK1Ig2kTzHB4
l7q1HJDD6e/GMMEW13rrkv6sDPRdVxvpmn9+D0RtsahxyBmdRAbs4q7lqjUOM6TZ1qISFlgRT3E7
z1cd4g7Uz2HWl0V97mYneOApGD7Uy8EsIm9tWoALZED6ZDQCW68u6I4lXi5hByoPCAMc/x/XSAr1
x1h42kEmyqChD5+Q5DNutJ58ceHi4Cd1mcshsz7KsSV24wAscQ4fIt6V1659g6X/rv0nKMP5zWWH
p4XJvM+D0V1dEObaOEUPubmxMRprtmjEIAC5RPdOs3+z7DTYwIC7zq3noQns5yj80jb+8CQ9aT6M
oCua4UbGgnLKj0rpkggPQFhe9lBgn+fdFfKRRxO3/7UtUI8P4JC2yT9TdAr21xB9xG4Z65v0IIZ4
6EBaQNGfEbNFryYoAiz5QvUkY7nvjJupnJu9jEYuqvVROCG3C3D8RbHU6m6KtMvUetLqVdYsWOgx
MNfoSOQUbxZPFpucxiFzk79CdDGaLakcAPmxcr78DTHO3KYz2qZ1odnUnwHwpGAeH8qgrO9iWOtX
OI/0q3wSOGjEeqiCfIglE/Ih1l/Mca+xUzn+BuIN/BiJKaO4g4s97pVJKVgektLV/OxnE4zVQ23G
3RM4ynvpjur4LUpwD/pcfowy9HvpDqlS+IjebcKqMZD1Gb2j7uNByvLWAD9RNmsy3uW3oDFPWYJx
X9sPG0NX4p9h4c58OaLwJUs6d4sXYbGuJ9QlUbNtn2xUGw9h5zWL1UTzJIeRlyurjl7dwxnBazV2
IUaifP0QL2j2zrbNS73NjtmIx+Y830jRTepnUoPrAK6O6Hddu2fTD/BH7l8l6NpfRE661TCv2lwH
eqy2/y5qVo0PIa4s3I0PqmKNAhIGiAMeC5czLZrucIh9Si3kcq/9MqizD7n1uc1Dc3FgkD45xC6c
0c7Rf7O37e5zB6RiacPqIs/0Oqr9fEt6JlnjwVG+ViO6oLYSYbZhN8UrDDl35aRmdpLRYDZ3njbF
j12KJqe1SQs/2UqKZh7CX1ZY+QfhfwinZIZ9ubMcz1pf7kg3UOwzvI3LBAlJR5yXFWSLMTvGTCq3
fecsZ5FSuOch0NBvimf3PC1nJB7cj6Ox+Zl8U7DGpN78ghLJRvxufNaqm6Ae3dOoVfq965O5F7r5
qGAMWGvJp8HFDcNvWmsXANFe233rHMDRmetAafy9H/CC5LXQngaslOXdKu/MKJo/oUSXn6VlLP7L
2givUN6vxuLOzG8gY3JwMbwCniWuJkNC+r22wn2fd8Zjuxxs18sxyFbtQzDzBl03mXlqgPueL01P
OVAG9B8k1ip4efjWsJPpBdDOx7kMg1tLG3+8hUeLnzVpy7XWtWwPyElNW61GNtqflquniq+u5TeQ
2XbVv06GjgHFUqLMSJCtnbYMttfqpNQkr81riOskJD5lBKgNlQCpd7pao22mudKXJFtvVK9hOjyy
RiAjXU9HTLTL37PWfm/LEQ2kyvSR5U9MRMDKBauAH2dkVxnlVwgleW6UT1B8q3XZOaCkvOKkzUON
0yBpXptFlbWfJ+fPivY0FNEmCXgIynfqeoC78sI2sTpKl3xTnYC/puH/kh4KPIgYBjWmfvrsFSvp
rB1lM3g+YljGCOsqn33vpk/rs7HoICLnWvWry+ll2MCUsud+QBVkCYdBTpUuRjE7KJ3w3pjDeqUo
pb43EHC8H9DpM1fzhKJVbCi4xy2dl8DlzKD6e1T0/PFDsJw2FkKPc9Ker7GOq1g3jet8EkiTQJji
LHDXAzXndS6QJwS+4lsZlsMF1iQIp+ucD7Coa/ilU64p4VmDfDcf7DsOwr9s2cdHZH1R8B1/qcsu
P0bjEpEmcg13I/YhMnCJS/6Oc6s5ujHU8dfwLg/ccrOcNQrnZyUyfplAGvcyGIu2sJxOkZ6e2lZd
XWP/mO+EWF5ZZY5b2PuFpzg8aOjsnRqnV+5xMJFn1JWf1oXVuCotv7y5DjSsLvYluIWV9HWON99X
yVnu9QI2CXZe05NPhdY6GrVCU+ueatybi70d5trpX//x3//X//w5/o/gr+KhSHnh5/+Rd9lDgXh9
85//sq1//Ud56T78+s9/Wbrnsp1xLF1HTcs1TV1l/Of3JxRyiNb+G6DosYiCPD2C7c62VpRAoXP5
ki+5UcmgS+bcgKFLulp/HnF6afR0fNF5ex9wDXO32KzP3+VAudLdkqLQDnFeTy+eVSOvs1BaNS1F
4b+c7jQffHg9jEjjmrH6HfXTp3Hs9Bs9mW34bAO0hiP6eeYRQbvb0iGvh3354iqAT/gKa3p/Z+eq
omP1lwcn1CF3lLQpI+GOe8nQBaOPXUAFA1zLox6sxNKMUuSWVJwinMKK16QiYhwrOCQT+ujAytI9
cIfk0hdN0dlWuP8loqhm+27E+fg6CQRpdiMXSlOc5//9f8PV//nfMFTVQ5qdbI3lWobG/+Of/400
MUi7gLs4pgk4n8kK6ofUrWsKhlqzwW233EqfHPCP0M5lE1+60JGDtdUBv9bNJt5QcUXfJa2Ge/g0
/eWAIUcOVrTgvQuwGnGXNBxAKXfafoqGJtq2TfUL3d7Nm8xH6TbundKOwTpUyS4jigW98dqm0EAF
aw6a+3o5kwG9Ij8gfW7uAEToWrz1pPMyu7RaHcWAfWoZPlRkNoyXLWaOYsZcvG04lZZ3faoZbxtO
5AJjUEf1UUJl0mQ2bDrDzjjKKxBORXO4XvLSxyXT2rMfpCWX7Iox3kkTPb/4HsWiy55VriuXBCtt
XH6MXNLTFR+NNza9Ol+gm3//rzZU44//teY5Dl850sSGBXJc/eObpyiugdlYHt5Epar9b8rOazlu
XAvXT8Qq5nDbOUitbmX5hmXLHkYw56c/H9Habo/PPrvq3GCIBYDqkVsksNYfDkPqkrevcYfQUzSA
cTBwV004gufxc9J1sj+2qQ035kkfY+vUmgWGeTX+uUskrar1te9FSn3nIezmRO1/5lQ1/wpDjF6u
kRXOKQT9vas00ZNJT7zn0Uu+YZM3fRqTeMZEyXsZESnbGErb7acysC8863mGua36GTQN3ICw/vBD
KoUTGckjVjo+wg81xp1TP30iN9f0Y/Rp+7a3FFWbnXR/wGmc7zsUG6uCUgjJz+SnJUFtLzyrV85T
kqWI0iPtYXrpE9KowcGADPcgG7Ui3RBmSY046eTCoYW+JWNydNCjdtO2RrCsuq6ZbQ9ZF+ZkI/C1
u7/GsmFmXna6vg/6oVslfRLx9k/RuPb1hjwUX3346ajhyEYnp1DbHGtlb3L64d62huNN8NpCOg9/
ZZ7e15sMLmXmmk3E+nYTK0cDAwhCfL1xWpblnhyYwE0w1kgO4nTA412jjBRrxUmk+BL1iV5ge1IW
p2KONbDRec259q+wieLddbYcMZv4zXdaYCFy7bxCLpNdGLkPSg+QT4auN5GXWu7sta4xIKoY3FjG
5F083XjN7WhrdXF87CYAC8PvRrdzJA1QlAdLTBn9rwHZDYMGFk0JrFh25YrbPNNWjL1At/av+K3b
onTmeLiZ/bflvT3CGhMAIOUCp9WnVRgiWXujeamVs3KVUBwD5GgplEuC2Ewbmwf8eeAWupLKrHvh
coRUvym5GL63UWkt6roYHjQzNe+r0u2WcmAS0wlx+uzFsaZyHzdpgp5cIb4jnCnHMYhvF1ph7FRE
R04kIZuTMzg0gN/XJqj8pTV3XQARJiL0lLRVgBMbKwBZvpJr1DJ7MPDK3puuq2sLOd2KOJGDcppv
JwPXMb+s7L1pN+frJHkPvAiyDWxOdyFnd/C3dxyMyf6T0Y2fim7n6BjvFa1+V5NjRsnfNS+JgYCQ
Fl07MVn7e6NN93KonSfZHX98FPoE7md0Zczk/EVpETay7MoBc1Z0xksjJbXNPBnTyX7gYt9n1/vJ
mxZawDZthuzMP13O7WOQakFzqYzJAolsTPdFgPCUDQRkJGsZKjpqDi1UO/xmJyxs49J46HzVeJBX
pTCnha274zZCls4GCsKwp+abenTMu2vMUeLmLmUDLwevsb6mQAHpFtiQ/AFyqLYGHRIx7g+y+8dP
SUmODEl1GOYfLONi6uGNdrMvmwdgZ44X+Ug+sAt/XmPAO+//9ytCd72/XhE6XEEPvzbH8rg0rXm7
8MfmjOe97gBgNrYYf8yIr9TW0s1Qm23x7u/joewPyHD5Z1NBjLTpS/Fpquq2xNrovTJ5lZT59OcM
Uj3DeyEwMcsqzeN5QAG97AY02N0aLvDMypvCpl3KUSk6LUenFqawlanGH5M9B0Vf/rTO7qQ0mzrq
I95ELhTwZCzmZ6yLfkw56Jd4bgYDQFSMV/dOxsKoeo36Sj8Orv0jgc55QNJYv1wbVdniwB6fZE9O
l1fyPlrSMMAMBHfsM7vc4qjNWu+GF7bVYorRii4VbX4novpejyrB6+XcD1IYNP91BJVGb9L/nDDP
l3ee5tvLRbIrr2RMdlv2nmvfD7Cs+f0TUMrgPfvHD/t/3cvS+wslBHV7u9/1080L/vzwt/+PPMzq
XWNox9vHui65TZGfKxXxXhdA/GLP9u85JhmLQXPEh4sX3RK2TX8Ekei8jh5Icjb2qMuMw0abqSlS
ZekP7aWr6hJPOBSC5yPerUHWz1iOllty5ofIIgdutxg81Ck2f41YXY3/Zhs4yxZ+/9nujE9ULfz9
qBe4vkGCqTDK0tWlo8wucJOZko8SzQLZvy5v3HdyIsVujNVhg2IVwl3dr6RVnGvY7ZNsZZe2vxVa
b3SLSSQ4+YaD4t1FfZlvupn8IbvxHJNX15l2Ufh3jUa9sLUr8yjfLLVTIi4fatvre0byja1WB0Ye
6fovf1SHr5H5RSPnRJZRL6vWQrKPfdfWaBz8Vo04fbNdZ9uOufnd9hx3ie1hcI+VbnAuY7LCBS6k
331Ypj3qN0+NNWCJgFXeWsb5Kw3avvpuYYK1DsvM2qeGmTwnisAvcQrWU0V5iGPwTExPsMpTg7YG
o4FU2jXo8pd17NC8kTGc1c1TY/gcncZI9RY8CmvYmQTlcBl7YEw8YPkL8/qfIWqTbVEp/tE16viQ
lDm5iU6tqPRl1QaIaXLhgV+swH3UL3krDOwh9OSbLcpXMEuYfQzpCpu/4TiE+KO2iqKd7EynXj7k
bOU8VT9dY4Ij6SLqu33M0//YtOXXQDVfmRkm8pAb+fbJeTIo11FJ+gwiXEfKNgxOcXwnHWoDlMRV
3wpP+sx1AzOrbGQXGCMUpSqPthPP65N0rg15U+/9OOiUp2tiXvPMBkhPfZZgySFRqlUSZ/XRYMnz
HJfIJRmP6/z8vx/1muvNR7s/DuKkwTRbdQD1aRaHAcv+6+in9nnKIb3TN0NLodgH7rfXmjqgIgSi
yKZo/R0hq1Xdxekv24p/JWbTvsRmCCu7FAjy5al274KWXynu2L9PaXbijfhzmtiOoCfYrEbKOW/4
ckRr1FXFTnZNh3NUSHGDvCejRmiuMpz/ngqt1x5NEPUyHNZmeWf2tomMHf+qxSCmfT1+C7TWftHc
oTu3kYFYt1q8Ybzq740emYh4zviGSoHbUqomOzladNGbrjy1CMY9SRdETXlohj58lJGmLFAtHvhm
IyCX5ZRRroPqUIpdGIDx9vQ0AUz6n2YohreSP+ytm6BqEBRufB00Grfnb+d3Xw7LZbiOIFxrBM66
tHJrYWredMq82lzWbpi/9KMQSzFZ7is5BR3t5HTChARcSIHlzjel6T9VgIQ/cqE+tZip/uTBcQxV
P/oH9NpGV4cYPQQHMBz7sngRA8gbVPHaqGm1wK+jf3ORoIOS2sLJz5VHBK32MoylQgh4WXlVrfqu
67o+31r2hMqBL7T9HMumjkSojgDUwkryhNPOVik0/xP9cvKv6RRfIJZ5uxgF553qkipyS0NF16JF
GlxDDlz8X1PdQcQLWzPBuc/zYSf8Nd8JocvLW+uQiXZ62Hzd+l9TUTOynoPW/YymSr0LRTuuVQBu
L0pm/JN7pf3L6l9xvMh+5i0ZuzhV0ycoU92imKKXITTIfjm6t2crmDznFqqM0WQANzPT9LnDi+YE
YvxBNTHhwi403NVKUJwL4HRLHeTdth5aSBFKfzenro6y52jhaC2KoruzRWNsqW1+pKmivgJO/W7h
zP3LxurLrULzM6tyDtpVGz2ZceluWlU4hzDHDcyygSZl8yJsr7478yKghYti6L8W9UFnr9IGPWEJ
UkiQxUQGPru/9mDV7b1wwmt1Bj78e4aeYGwVKeV5NBSNzWl3fwXf/e5esXlhU8BUAeerIuwN/rzQ
le6UR1pxMSlGadtW6QR8oNLhb0O1H3ykY4+dI+5kKDW6ihJEWo9rMCLeMmoVmywHjZycOXxDU5Ei
ktmntbPolSo46C0MagjfF3nA7d38oFoBxZM5pCgQxEMePrfDrxmg41a7lIRvi7TRM9dV0BorGVOb
dJUMBhLudXuvmr71oM+NvCr1xuZvrzaW5Km03aDBkJBPgqgJOEQPDg7QRRU+uXpYXowIdcz5WSGb
1E61leeRYZULArcsLj7iNbcZ8h4iz611J2Czedqzi3bdoRxsLG9kt2nEQzfUDzVf0Xbpheu2tJJn
OWbayUuLtsxJ9pwK6XycwPaNr5XnNi78tRqU2irrG5Rx0RniRUGmfX/tN9mHNSXueTSVGFyPOR3j
zvq4jt3WytEUo4DH23oZA6A1PqDvs1Ah8Ywje+I+5yPH8IwfmyQqtw0mbodpMmYXHmrTGValb1Np
vcovKErqS/X3ImGo5aOfgr5HE+yh1IU42YWCOrdvPspGuHG+mpSM7bnVVietTZPX0OVIhgXBUz2U
4SvY63ZMXkWoqE+91iw5ICavWTA2lwnzO7lABSfwYPOegMCHwDAiWnjdF0gKTogcyW5BrvlYFclP
2RvmGb2VC1RIyuAYW9TN8FLeNC4o0wHV+AtZx3iJoaLzacV7+ewaMlTXjcrqHrNJV7Zyqt3a4XVq
nhfupzft2gYGvek7T/UsVQhrP4Qa77ZbydLKgB4Bwtfaq+i8HL11BdpJf06e16IvdZ9yVj9WHQd2
Qd3kwzD8ZMkjOL93o6J64sx8lnFFG/p15WbQscHqfmDcil5qvFbzHElO1KaW5RhW34dc2WHMrf9T
YguIG4T1vU5KZZENpfM4eNW4sYZYPzozUKwd8P+LgnQX+Va6k8ct0/W7FdUasZOHMQhG/Wqoxq/R
lFr0KqMkAKtcT1Zjhm8j7FrjZchEslOG7s+uN3cr1dVfcqv5Gr115doCX5mnvODl2Icuux5BxcQO
YQhiTPERdeU2KPvxJ/j0X6OfOs++F9qbKM8pHFQV2JaWCqdALOFH3P+SM/UUWckpp16QoUy09Wp2
/5VZlAeSdliKt1GzLOaujAXgca9X/ztWUBafAo6s7DJs/NdB4KroxQbbab50Lbtc9tmAtXw9hBRQ
0+heXslGANtZO2Ojr9R+loHQUbRQs/y9LzFJxCu0WzeFlr87YE0WcUkJWIgqejUMNIbnaQG6aIe0
7txlNyYfnFwa5akvC21joS3P8cUavjUR1QYFTNBJL9QcxR8GpNC3Cg4SrTrlawAKQLmQYt9y4LZC
DngWOZ3JFJeQBPwjBNI9mzP3JHs+XKOdH3TxUnZlo9TNK1vH15HH/KIKxT9SEpkHpHmS3ELZ9G4I
qLyN9rd4HSXn3AFBoSqmslZUR39GqSpfpKpN2nE1arn/y7J8sYg6031WlW5YG9HGFLl99jrPRAop
VN7x43nU2t75xxt+llir/bRtN11U/K5elMHB4cwlB5wb1rDXsbGDbtgeLJGJ+ygIXfakYnqHG3d3
Rdv3BeiyPHnDoapcapF9MMICEYm8yD6nLt81I6gc3mD3hdmDcjGT/jwWqf+t0zR14WOn+5LjgLwa
2Y+cxQDDQW/0txo9n7Nsqq7EEyItq+UtJq8mDBUmAZz5Fh+sVltnwFVX5e/1ctSMjjjM9A+YXMfe
AvaEN/PIF+z29aWmFCgSeV76Q6i9cUQLdHr0I2jhiknGzbCnRxlSB5S/LT3oNrIrB8pIX7R4+Z21
eVoV1/bOMkma1EbYIRfMc0i0QA6LWD2rnM+Ong/cMgay9iN8Dq2s+xENkbVSDNc5hkNZnHsTNdke
CtcPtbfvB99WD1Valxsz9vGokdqi10v4bfGuGpHK+suURdqz3BRLr8NSxvQqQ2qkQbILlOzYIgO5
zoDi3Sth6SzHFC2GKSnmUtHvPuhTYEMOmP8SiMdCeNQo2tyO39BWxp409R4zb1SfauwdePfFb6hl
BvdOh4WR7DqJRr22Tut1NmbJG77iFOGh8+KOxWTdML5hmNk9yEHHokY+KOxu4vCSwfBaqBihvmS1
OsADVvJzwuZsOw46/q2Zlh4Q41B3aVfgfBHb1lpTx+ZRTKGKO6MY3joVpKo61sWnYma7eHBISKcp
JaKin6UWxYM+asV3W6TDYggj8yWqlXzV551zniwP5kDfq3fThApvH7jhnn+59j7O2cRDhbcvcWg7
y8Hw9mVb1sijh/VdIFSKJfPVrXF8p9yg2Vguaq/DXQ6Dt4bqTpytOs5b6rZjv3vtF62aA2GcJ8lg
mebZqpqDnBiau7pKnwO14Hfjq86jGnr2Y4e4WSR6DjKU+x8nx+iOiZX8I3uyaerKgqUF8FHOj7Oo
OflGep2vKLnz2GOsCs1uiLaQttGicIvhUMfluFJLNT9kqtm9W/UumTlhtaXne29osnUnmWN59B0J
yuzixCJfNoM1bnz8mBacHfIPbWC/19owAwdYl+8RzlVzeEIIH79YdMquXbX5J+j87txNisFTqfpJ
jqv4sFtBdbOOu33Q1PlHZ60BZavvmVEhXw0LaSXDld+Ihdk5GnV7dbzkSf+etCru4YPb37kIZK+n
sNN2gqP4u+/jhUMR/oU/Lww7E3LAdjlZ773jipXuIMGLwIL9PiLa4Ab5e9mp+dGFyIZAGeHah7nU
mjBWogR60ZAp6drHZON14GX/WqAvdrGnEhdyQqTW4zuds9VCdt3Jj3dZmAfXBVEdofzOq38nR+U8
m+rQlpxVA0Z7eo/CcDjGg873a26SMltkQZufKXs5F7vFNDJEX/02oahAJTkF7MFbzCeHuRndTqzS
hCrWUoN7hJAnKER5FzkRdvs/OcqPB9mT8dCsVpmOX1tjmunKCO0+W/lB3sN7s5G6h8usrcc07Rem
rQ8Z1lN+d6dlZB02qCjvNGsacKciNmn+qFwv5Ro/higlR+Td5FUP6DQWnGAid2jPgYCePCph/82w
BEnoMgtPQa/550wzcQ6eB5yIL5mjKZA66rC7kFX6x0CS65srinap+0pyX7mFcqki/cf1RrOEriqe
cOlMQ3c6dRnEBifG60BMA7UhEHf6Ql7GRfM6A4T3f8QCRVgH3Q1Qi2EtejWDvcIDOlxZjm6u5LLA
6NyNV8FtlBKoGsZuWi3CB6mf+jukWk7wYNVFfZFxleypnCVDk1VrlNchOiF+k7Mdr7WFXk/wIdy0
eKpUKz0aOoLNrqPFAJus/FVTLNQf5WSHZDIs/mbphG1SIDWrI1UpurMcFYUToJFYJuvQaPInEcbp
o2k+XqeCl/8Rjf0b2oTF9ScLo2pPZoQNxfyD5R2qvPj6MNcbapG4fhjZlU0eV398oCoN6h2EDIy8
5x8p7/TvD9U67V3QBPdT6CVnpOjTc6yabB5IZ4H9hsb0O97WGoVo4Reb24BLMf0U5RT/5mkynqZq
DF/enfEkPBJLXceqAQ4yhxi6oHPEPVnvxxy2EsCJim0n+aBoJ0dhmvkPWM9CV2+OedZXB+q4WFbh
Rbq20BYz96KshnUYh2SAwbKu/DyMNlILTTYD1bNViR3GH7HU0/APwC90k4c2kEJMNCpzqDaNUdWv
dqM/lU4Q/TQjDZxvlJFdwc1DsN05eG4cnQFLs6+eZ/T8DxW5+qnVZKQtvWkfPJ0kB+XcaBPZuvKa
x8a5inuE6S33zSIr+dJh/bOxRVVt9Mg4l0glQ4It8M/Gj+c9i6wzKrT+r8qoNkrWDN97G/6czpbi
oqWlvx1TMe7lotjHdDvVp+k9ZZF0K+6aYgN7a/xjkTAif9vPizI0tR76SIU6Pi/6/ZOcEdWAVTOa
6QcSUNpaVxK0+HT+1kvoM7hZJOKzD5D3/J8zRmYgSfbf7wE/PP1Ewvd6D/jnq8kO0nu//BhSRZxl
o8PyPpcQhVc5NOW10BLEPc2uDR+YFk8t+305T4TCWzoITCUxldt2cFdm3qSvSiqiRaZo2q84PYjM
NP6xNPetsXL/zZpU9F5MkMoaIL2dppTdXq52fq/25tWqmuq/V3sudLqRtAePP3yXW9tZSN5sVkRg
tycjPWuBNZ3kgExjF4PKdxZXEwmlU9rYWocOJdhGUuD0xzpCUTPRN6FVJztVa5IP132RR5ZqYAOT
ZzNNZHSSD/vP8L9my3OMnB33mr3o6/KjDRrL3PM8ze6auTHzWajUc9iT1vlM8/Y4MAU8PtjfJemj
FtfGluqHtS3nE+qk5Z+OyhO8Mzv9BVHJP3o6vQQ+IBgyTrrzTNkLq3b4zJQnj6MIuBGtePFQHZo4
Q7wFQaJj5jbm127bp8maYsGwk6PoSFEv70Eeodn8pLfZttM9+y0ytPGAGBs17zQmbznY2rKfP68k
8EvuvmzUJmp2jWYg46fN4u+FYVOhm/s3pr9eZDUaPexeraCNSR+mFgkuL4bonqO0b5lPMmSPY76o
clEcARtYT6roMBz49wLYj6teOtVbYYVkXp2syhzZdzNUp7vADzuY3MiVyu91I556I7W+A56dVg32
uGgJ1d2JLwBvjFB84PA1w7ch5JG2gDZoeMNGpix1dBYuuDAt4rHgjXkbdVU9WtuQv7Ya5R9OUu2w
bRujeC/b/hlYW3UZhKpcXMc/D2ZRvIM5pgimKNZaztI5Hi06WHen2kzgCaIlcexHYyUH7cxS9qrj
gnaa75ikCgUACj1HOepcPG52KLV5OlnCQ0GN9NqUbJ6yxa2v5fbXSAVzfAHPU6w5/DuH27qsDl0y
QsNJzxAcRVnZ3qMQXj12nIAunnj00f15lJEUNtEuc/J4KbtyYAoDhAGySN/JmGyyfAMZH2OaBP65
cNtx2YsyD5YTKqd7DFGKBajy6CKb3kWspc/Kh9gNioAsUd0/6DqbL9lFjTrfAP3Ll6pZWysjstAq
0SNzWMSF19zLpsyz9n6ai5BgtX7KkF9Mzf0f8xw/jo55CdB6niunpORy9jHk6DjX3AMnxQmV6MR3
D7Jxf1/9PSKnh/aYLlEZRThrnihj8uo6e4xaYxug7msEeXSEEhcd5dV/6/5/xby4Q5rCseLV7X4w
xKGaQixQxNjfy4aURH+fzxDzAkwlz1l3fRv0fk+TsVHFZjQFzCLny5Wwa5CflpdqX8Z3AmFAOVcu
7a3gN76emrqxHoxKAyhsqneBMfkroCoYZ0fQvuw6UtuFE3WI+Cm6xrWcQH4wuE4wS0rTX4JWmd/c
c7ARj5GqJBezfgxQEU+Q8lPF3ldtdaGbqJrHvPcLTAC30Vgba7d1wnfEqqlVVx7K2CRS3zCxrfnD
fK8CLb7L9TlZGRbRe5eDDVQBaOxl12+Hu1RBY6IFEnrpE+3JEo14rU2QfwMQ0Yy6jF0BtJJdCwtc
e+G3yjtqnNpexpze7R/gijHZKPYKZY6j7Mk4hDNxMvABlbaXUVSGx2lALFt228p1V4XqWjs2qgYl
SPXZA5J8zvE4yB11pY2pe2q7HClNjI98BCbqxwrHEtJDUGtWEeKv+qyQ+wcpStiGerwkVffWdooF
i7QPHifVhwrQAIt3g8csSoNH7D1DJMDFTznez5PKNkk3nQurWs6QA2F88rRLETsvZCyLs6v3wWs+
PEnOio7V7qlW85TsLgXNUW3y3Ygtzlp2vTkRAQ7CuhJc5ls4tgq3AOLPGu/FfGW2pvauJMN194Te
A7DKsfs+1Ea5tKIpv/hDoFBmb4Z9pBvRQ/J7EV7W10U52Ay5yCCtk7Hzml8A8o0hUDfUvVBcZM9I
weA0kNSoh/JOsVzotaqZgiycF8hYVkV/LBjBFje4Hyb3rSlemiD+FLP8YJX43dIGGXkfmK11IZX1
syj18RvS19iIKqhvdLWpXtrQ+CXn641WLQOD8taE0+aldDE/lwOhiolnMdTDvRYVxWyiFsKP8c37
MHO9jSbtxeYmGwJEilvqjLOz2C0uu7WV9x0iGVmzwosMw+1/z4lA6KIN1cPqtoWLki/3EzhU7r+o
YoOr/Rin5lUdTPHe9vacN2KnXGoomrtdr+5FpIhT4IQc8rTYfxEt1El3cutfjcoG2TT/+fdqpzLD
6+rQNv9c3TVBteDUMa5kEgabofwU4V5xglWnLxXMIldd20Esl+mYsgntNUCezwYdwuVY+s4D8jnQ
tAV0bzZMlNSNkPe0XhfP3mCdRsz1QHWRjp2quzT0tI9qXjg1E4VAx/laGLZjd/Zijq2D6+XHHB/p
ZSXZ7OEY8kmQ2ulJQe+vez/Jpphj7Ry77g/5DV+7chC/YW8fmHG/trM1cGTnbNsVsIoY789br3VX
wMrdczKI+oKmW30hMhrtW91HxQNQ3PiBs4VYGEE1vpOaQ9HE7jnozd3Wx3SQzPuTnObnVA1z00SI
GDeRZYAgpoSoWYLfbWiM/Z0sgxj/7spR/JH6uyHJgrVutLwBhPk6qkXyQr2XnSVo8V2SxeFzkRmf
0kJcDNOrUepfE3TFhrwXGWvFCupLSS3rPDZPdoUi+y3ShU9XOQ85Tk8O1Vrrb41+VBZu5DDdJjEU
dWG2S+ffhKV2X7EiKrKd7Pq/58mYHqlkr8oTQtzuY9Smh76g+C17mOQou2qIeAU2yK0vrd79mHwh
7uSo7tQFMlk66Vy7G+HMsHPu1FHby67cSMtu6DB668rRzN5cMS+GoZ+tUAfHz485OhXI5hnLL0Py
KvQq5SiCZkemtpnlWUoe1XG4K3jJ7CLbH549Lf/WhiGSiqn7kTXe9CwnqH0YoSADC4Rj3nVCqvkf
pdt/TZB3CHs9WcwuhHf/96xBKcMdp86v2zj8HAN11s/ft7lNkB+kFtU33RDFEycre1PVilWRq538
I94MnMx0C7yGzfbrKIPJoG+KzCr3f8XloIxdl8m+7+rbKUMhddsKTbtoAnA5RGtlYQy181F4ULuE
jrOs12EExtbyvScl/78BQrrquX9RdUzH8zQHho5hQRJRbd39NxoU3FZm21ph7XnXTbsQc4Zp6Wki
O9ScPsbrZco/AzWTOUritNsXsGo0vQ02JuYOa20ovec69OfayARCQLVNknvEwibL7+qhyBZUpLxn
gTsiGUPr0DpYYizFAmyX+yxnRlN0dDSMTfV5Yt24GUob0DblIOJ6FpUp19zJLrUTZU1SSlnLydGA
tYsbuB8Omr5LaA32s2WPHF0asuyya1iUveA8bcquosQ4z9D4sE0epthg04uy5BWPqPwke9ijh8tI
N+ND245wEkmVH8zAG/YDia1ViJzuru1BKXlxXq74FaGl0aBJJCre2/kUe9dRPfBsWH9tsZeTp8JY
ai6mazl6Zfu2mZqXDtH1lR0VgoIzXU/FGpvPlULiFc0L+IxgE/YtwtTzqJ62/iYXfcm5h65iKP52
CJJhFWtqBCMPzUyyfvG9MzfsleP7yVa9w+i1K9lDJu0rLqfdYhwOgfklHCdcJ//V5mp+Lxs7yovr
1S2mafp5iBxndwuRcMLDbG5kDKlIOD08g0hg/GtAjiqjH6FsEVUH0hjW/hrzER/1AuCtk5U8RXC8
77M08AF9wyTeGDHQeBn8Y+TW7yHKe44dwGZj3a253sEQs/iz2Z61Qf8anXIXOaMA1xF9EurjiI5S
aeaPspPwsNuOoTkuZVedJ6R2+alh/nGUIVl3y63kYs02KDKUoVSxgiRJ0X2ONU0YnvOuWBV8wch2
PtjQJe6CsO8fSUcBihfwSWRXNompgy6qnGiPemj/aNsc6ITAUXleIBtktZBd4l2O/hMxyD/9YxQV
v6xhwkF8DunYQp9KXBNlT95nQPhh7ThxvpYxxGVIEReWtxH5dO8gcHQvoqJ9DCurukM84kX2ClcF
5oU9NvxYhLlkTDaIRe07ZABOstdAzj16SfVDzpch7EzA7VfOq5H0FI1Ut/7WmT+VvjXeByWY8PwD
cCtgV/Nt1+E5l676kjqDsRo0PVy1rvhmVblywEs22zp5Miwz0RYI0IXtUpu0c9SzU1CMiWxZU6kf
nRbda67wniI8r3D3mb6DAa+3FQw4fkg/rVEy6XbDUIcIN2TYPw7NgRwCzjdDvFOzwL4PLD/eDmyq
8VjqnFPlGS95hRaD23DE8PgQnlan+xrvqrXXwxjsK7EtbbO+U7J7XEvEfNzyOkwPND5Rb++0NN4k
RpHs4tKKgZGnqHEE46IYJ2goWWhfVB/Xa0NVhkMWRlQkXe21dIbmOxLNPF8KUz0VSmkBqgnYB7lF
sDWdSls3Q2o+gMpdFqMePMoGkQR1PwFy4Ob/iYG0TNZVYVVAMP8T6z2c5UMl9fc4uYfXtUFtkGJI
07OcpgJlu6O6/XBbpJZKz7PHb9FB/s+iBPLlUtOceCtjI6pjd37oHTsTjMbCqMfyQEkU8xvZz2fk
hezLxlaAygYjrtsoyqWLa6tjFnfQkIA4JEqnqWvZ1zuzOMgrKOdMnebxWq6S0a+lajEsfEH9R76J
5EsqiH205edGxm7dW+yvebF8l8nh6+Vt/HYL/lidrxfe9VKIDmE6CDW4px6GuvlqogALjmRuYscK
04Xsy2EZlFe32G0giSrEi27Df9/itvprJnrn2xJm39Ivo0UfWO5FQT70KUq7PSoRP4EPTg9qhz+M
2QX6qgbkAzxd+E9TKoqFQhbnl2X+KoIB0EOPzSxP8fDCc9DcFV5dwAQLzUvXC9wwoyb5mbm72NDi
X6UYOrSufPGkNEW9zbXU3BtKqkPQRKvPBej7PR6d1aRin2Z5QNQDBA1WFtqQR2Mq0hfchfYW7hIf
YdpFGzeoQP31WKixgHpxEAcvWstfZlvHPxrqgC96J9aOKQzKnWnzkUzJemhN5aWvp3IXKdaiGZz+
aOPDckSEPz1W5loXzbj30mwuuZLxIFGZrQy78naWnu2jKTb2bYDQAxiy8ljYxvsMepAP9njOO7oc
BFf+C2/PcSvsBuU0RYs+4oqCHb/QxzgqdiHKYyfSppigmCmOTNO4zYo+3rpiWo1KU69LMRfGiwZx
I8BlWyMIVApgIKb53iT7UUGQx4EW+38oO7MlOZFt234RZvTNKxB9m61SesEklUTf93z9HXjk3qqq
e87DeSgscCAqMxUB7mvNOSZQAzsjCz15lhql3+szM5wgodCPBtv8AWx/n5Q046MpGs99ihST54qX
S0SCKbP1awmTJ92RdHoIiaeP6VsGsOI7S6xNEtqtS1k6u5ZVOF4DsJIe7Dzpe2lLpyDui3cTtvC+
gOO3WyyW8ANCNqehr27H/c8KTYI72c3whFXTPmRzMm2TQJHeURxc0f/XZ0zZhZ8Hhe6RWNKcEMBn
H/K84S6oeEvOBwZunOMbEQbfWi13bT0Vp8ymmW3V5Y21IlHMXZh5rarpvkIr6TYouuNPMEgds/LH
1tR2faw7V1OVP9D9waDoQCrWhJUcEtplXhSqf1nmlB4BjGFB019sbmNWWhbHIUFPLVXyqqkLq0Op
aTYs0LimxFTJe1PKj/pYK15rVq4TZ53vqEXtlyCTr5YZZ0eTCR22D1fqateRTXRjkx186Wugn13u
WC/JIWZeCSaMOn/jMDkxcsq9MdJP2dZ2czK/aX1dvBQHY4yfhs4kYBusDdkC6HMi6k5bM22Yyi+S
vWlyZmGzeiOgWDoGWkt3J5+Q9q3Gvxx4UuIklD/l5twn05NqJjipnyRSsdw5n2Nu92l/xsASBskh
+NUns7JtSRM9ik3tNJk/E583l3biAsfpjnUF473OHfBdRbo3JH3b6Jlqbsy07r1qML/KnGCpRAGN
0QszoW5bq1N5FBvViavHK7ErVWZ5dNaN2A1JuOU2/t+z/3U4o0JHz390NdaUx2bNCWRpNxeP/bYo
f0TGD6s2+BxElkc+nXos80w9LnpksERnfpthM+yqwEWw/I00KaLeuYsgCiZCGDORs3jiJarnN1ON
qm1UTdpxTEztaM3YNDGNTOjfDkEaO24ZDVRIRgLAklzaxQYtdtexeYeyqbwk6XnqN2iIaxsQNQkc
swU2xwEL7XGPR2jE7V1LaFNP+ZM5yny+ZVdW5/TQNGaheFOWv1u5RaTZ+hPgSjMduTrM3VtdFdPR
CcfpKK0bR/azOoK7WA7FMVg34lkjXkHBiTDxUMJ0zVBS/HGEfiYnY3+kCEQI3PpqMIafVVO+ksBh
urWc8heo10csVTljN/NEIDiu4WM+BtslTq+gy6Vjs4Y/ik0QgxWRMp2yfwrdr50PRswvJv79FL1+
N1DzbjrKLMdxXoojE6BeyoZjqxb6QTcQeJhKzhrNops3aH2x0eUeGgpY0WPp5N+0sjU2hZzMNDPK
jhSVungPFac58i3FZ8cfVp+kk5kQ5NnP2IUcayd+sQgymVdUOfqPWF2Ocd0tR6ODGEX5HHaYXR2p
V9RH5vL2zkpiJiSFfEzXHLm8qfrHn+nzjfgziVdZUQ+PVym850Onse4LwHggx1dzLyxtNKRys2xb
03jSyhxmXugA0Zei9ig2tly3xz7FmkVkB9pKTBpuVZYuxvT2mMfBN9KenpoaPWAV1p2XqIqPCu1k
N70rB/ZJMaZjGOfPSY0KTUMHchjC5lgXlOUVy/jamFJwSaZh8bqkeCqTfCLVRPkBNR7YeTuectq1
0OBDsJhmYeP2AC5rIklI5e65TtvQN01mRE2VtdsYrLSHT5fOa60D00I3iXjxfVaDfAviJfGBAzSb
0CCTQorHkJUfLmGp4gunZ9sisL+nEgVww+xe5rKa/KkKbS5xAq9R1cg1ly7bRqzsMXCNL5FFd3Wa
B1ToawFsba6mhklgugVcCl0dOajW6ttPLHde+RCdoW4UohO24HJQW7Gs8vlS4QW0G2OPFlnetk7H
5MCwm03kRDwk8idEn2RkyiPu6HAy9hiQbk7oS00V4m7hO6EExbSDN6Txv55UqHH8Pkm0UO+cFDfk
jk9wsMpv2TOXocqUB/csDcGzZo60C+PsPiVGt7fN7mwGknlKo+qQ8Mw6xkG86/Ok4085WGAOiFDN
iBJziePKN81SLhtsImSdSeE1jfPKS5tG3nBvNTfEUiPzsrJ3ciHljZlgLkqkmlSjCaJBHGWb0VEJ
rAe5uEnt8D3Xcc+NNH5Cq5uuPOxufIeaUxERPW0N5/Wx6mK6/ypDwvNjWjpeYWtoR5h1+7Zs0a1U
lG+DjVW+65roiHDbMxpzJha5hVEzxOnG6rved8L62kTxoYg0FAKOfiMgFrNQ6ei4bDLVs1uk5H3W
7vh+widuyye1rHAoNO2Gf6xlb9q5scvMYTONaosLRm9cmkh8qHPzZEQx/65SkjwvGh85VTssFA+3
LCau6+z/3Maw07J5Kg+KNrA0GGR6lczG02VGut/zoKez4Y0VaEMDWtYpk+PfydznaPVXctIAoZq6
LKGCOslqMvggpLpknqY8/JzxFqaz5RrSAikC9fs56+/tQrSXXPH7d3P6l1HVxUaxJe0iGaT+UoH5
7egJ7KyseWMxdVpaFXa3gWl5tOVbkgBLqJxlp0rORc+i0kuVzjkaCpL3SoEjkyb2NoVqfu2cyxQq
IRzpKH6xiilg+ZMZe1saLJ8akoHlp7snug3Tj/WZajrOUYmhnUdrIdsJgguWaoI4KJFd67qRbotB
XhbSXrWs56OU9csOc/W3slRU12ZafB/HtzLLyHIYSZtmwqdsmEeNXtMYZzOLjD1AeyivSvNzmpmu
AOMITjyNrklm1Pt5uoHNM1wDq/auMazkZGYy7fHoYjlD6xd0hpuhsm/RROqE1nTJrhtRJGnU4N0k
SK1Lvcjc9ZfexGGtK8R8MaMah9z2QydXva7XKldBALedKseFkWY94zhSUMmX/uDk1vrgNjDxW7VX
D+QvhTVBlpS2QNyi2cN4BW60N9YfKrlGQ3Gn4QJnMAxakCQQX1OHz0lu0pqU0jik1WeZm345wkrj
18dYvNR25EkL/nxAkYWr2pTlFH3wl8p5n1OVRzQAuF24VFviMb+p2L38YKFdGyuoQssqzm7lhNYQ
PbQXylPH/69A5l8YlTdGyBFAf6beSOnGm0drOo65clfDvtnmPJ5vuVPgqjBwDPEQiO5hWL4RankG
d3ftKS9fIcfOhIvR6KvGbWAPzpNuDLts5vlT57W2MWUZlGgd57dZmjXXmfr192EqWtTmvG3k8gXh
f7uxtbr3S6n/nhZ5tzXtisSnHMWFFpLtl0Yg4jR9QhXIyol/CBb7wSKPaJVKmHdVPGITx2uY2m9L
qUuvTiLd0UmfVKjyF0ofw1aVExZAZjtelajb2mmlnKJ1r+/i8Wrm2niVpdA4mqSw4HfmjDhC7cwd
wstwfC65hEHJUa9xtKjXHPea34Ib8sQuN+3jNCctoSPthG59qT9CHX11V9XtR1WNo9trff8x4eR3
HVMbPqjpDggnw+kj5Jnt4mPEDcmKxI0BwXwoxdwjd6C56Sxpj6B10D7a3sSszQf6QyeUDmRIY30g
l2pdAIL2B9MPVj84m/2pUwCg69RmKtT+H6x3+EQ1nfIlaRdEr5oefVljBFwtyIf3Kopg/sMTeGti
CWEn4adNX7+ZOIu9Tu6M16gvNFAbYfUa59yVZ5O+meUExX5qWwhAsFCescCxAtT1EAXGBWdwDLEO
hbahICtbGku9OeZYb0MVNyhuRAJ54ma+OEms75Ksm8+l1Yx7nXjoE1X2+tBZrXLskeVD9iRa2EY8
gL/KDvbSnJGPZybZfh5r7dghptzkuenViWEd8BFaPjkL/Ei4j+GUtNmmi2WWsXH/lM3yrgzb/I5C
u9l3IOFW/4cBe6l4bVJCHZOl+lJid/YRCcleqZM7VugnM9bPJIsprIKUn0OrvaPa/V2YEoUXJv+y
Wh9S5g+IgHN/qnFTTCzE+4gv+BKNn5shlY4FP4urzbbj0zk9G0407RprfodYOPpGYK73vUnfxiOg
lyrL6xOrEzcpsFcoljLtCwBj3gQH0LU1dfJmYn89a11KJIY2HvQxf9adr7Ylq2+FNP+KBlbmOp/X
SNr3UpjcmqxgMeFYHwH2RLcyjP7NDnF+4YpHPNTU2ySkpCs1KrJzSWMx3nbXIR7tbegUqmuZM7Gp
1G8H9Yy1HgbRCmNI7PRDQT/u105+MBxq69rADTXOo2ibgw4FyRk/z7TbXSWL3iurxXjgauOC3qY/
VrGk7CMpfuLB5Y96MnnKDCVIlZvfoJcVsynRhnS/KciOPM07VG5yHLtGqBvHfFGGzVL0BRnszSlS
rXRXBsoHo3dc4y3orO7FkKRzZmVbo0I/KTEJfHRtxnXVmJVvFABYUoKEpCBoUwItts2QxTtV/6qW
ubbl/vhaD0XhqXkyXno+8LQdtdAHVL6z+iY95RpC1bEacUma49uU1eYuDIKO6Jrhm9yWlBT0fLOY
Efe+KRguMaUBM2gh7uF63dCl/5obHX4grX8LgzlG4eFmCz6/voHSIMU8maSq2pSdYm0yiwd/3cNg
iMiFwbCzwdARvbb2ts4IjyzlwSHeBrCTo1+XqqevC+EliZzlXjKTNpPhp6SCIFPsFDJlAErHtF5y
9cdkUTSjF86Mc+q/PllRZv/l4ElLCDFAyYpxogiPQaukGJ0mMr3HxXmC6WgeO3X+1cyFtkvH9Q8S
281ttqD9eW1M0ROu7y10YnU7Fkt7bMkqRDQH7nZcawV53Y6UiihR5I3XpebU3GRV5gMeO6w7qpkl
R1GRCo6guj8wER52szgsjjSYnshtbRPOFwOPN/jbMfEuai4f9Tifd6b1O62D5jD0En2TxvZkbChH
jWR70nmwpimVbO4JyPEq3OleBdpViRJzp82blCbWM8ybawZD1Iu7HhlXAZt2ov34hnWVjJwBz1KR
bsYOa7iUFtwsUQtRv9lJhWn9DBN6/0SU8iAoF99cSmr4AUkbMZhnmSKUm7Ya6/xqPFVR5/dDf6e9
VrmEWuJBVRCYmlr/1C+5hjyk0jGSdZsoPEQhnBwtIzV2TvUaDMWaD5mn+WZGEwRGLXouM55XMM0k
soFnx+xAEBkaPL4m8IMgeu1z6LOqdeyGQXnrs1cZVQ7khbC59uX4S6fnuxuWOtnXckT7TOH5tiBt
It9sg1VT88oJmYMkzdfAAfFTNe1bHDR05oLfwVgUr3IwfGd91wMgb7dzGKxEa76LVZVeTaJcDoTk
hp5jmhuQPl9Zh8O+zvtl01sBi93W/kZaaLZfJLJttGSgdaQFi5vXVugSvcPnqnlPdTNk/dT+akbi
p6xkeTWqdJsWH3UZ6d+DuruYTU2cBdzbfP4S5nnpwhwn2nIun0nM6rdWbD1rU/alLEiBj9uv6aS8
BX33q8iYp/bhdzmef9txUzCjcHo6B2FIXy6WT7YC+ciID23d72SzX77XMVy2gIBfNRtIQK3dsqOU
IhVKvVVqrdskRoEPP/6rI2WNxlXZXcYBOmUuZwliwRqWpzNulLhtfUk90kfIU5KacyP43a7aLMPC
SAD2Wb4PPZU3PrmxRRhyhgYV6i8eZGYfA5INZ7Es1tbBN7kbNb8yZtvt8+Vbxh+GuHnWI/29rDVn
O+VVdA8m3UAxdy0d049ZOH9Y7XQwzDFwdYxzO/jHb5Kdx7fVRrpLAolHVOfsKUc7Ox683yWgNqWs
hYciCMrnsEl/wnucXFsh617VpNMPixsE0werPIa0+lzQ/MQpO0Pm2RM3+D2z7vSQpvp1tJl5lZTU
vJLISkoKBeJYWeMrQUhErVWFH8NB4/bPgipGf7NdKLn4sqqDcCv16SpeaR3lVgtHmjyW+EqCZsDC
08RP5Jcfwray9qZpSl6ZVNJVK/lVLfJmDGJp+Ahn2rWOZ+NCW6pwmSBJ786MYM7I0mWdL0nv2iJj
Vw/NbK8abXSXkjLBaBqZYIqdTLkhi26pqziUtcNkaTbm3PF/Iqq8e0FJAMs7689dGNDjSZcOtEWJ
EukzBitPkbYP0UUeuAvrS5ad7cTEwoOV1SutJbjg2fc7M4J5W4/JLxmjGLP1iNqfAnqUpLNYx1BY
k34QzTSkqF9IZE4khivEOk2YN6c5xc0kHM2lY9ennmQrVyh75IRC9Z+TxVGxy4TSMxLi3zIKuWtj
eCB6KGxyP5ajcZtPgXMzlfJzMwbwDlCt/BlWNYXQxwXlWLcsItH989RGIvg+mbGtQEyHy92rtAqp
FHKDxI+O32H+aMHx01qzb3ODL7GZwUKsw+Is02YKQT7a4yybZdZtaQ37WTWGixgGJHW1HDp/KR45
oiCbJ8Ga6Uf4rlmanph9su60GpksLVSy4qAg14ih9QzKRSQIid31PbRUPWDZj3hUG9ZdbNT8V00o
2Q3iOM8QmX8TFAPx8c8JuQVjcWHZtWHKhUhFz+xpF01KCMhhvYTGKjljQCbEJUW1VL6ZpDSSzOSD
WdX8UnVzc5QpuzzQrkpwaaCaf7Oiud3WcIYPihHOZMQOFz57y/dolkfKQrJ+KZS2u1ndaLniACaS
D7tqL/2EoGN2SJXI2pT+JALnneQkX4bBiXZLItMkmlBMBkVUvGtx8yHC/5IYFd+iD19LlakWDuL+
nAVfuPHhx4Eq4JlmjyMzUYeUdkC3zTLduoqjYdk3FyNrL6ka9ClmoiDdKY5MstXKZ9BB/l9R8bwO
sulLyDOf61U5VYKwFnvCV7DuzU2qPgsHwn/P/NRYmb5up7OfdNoNujQ0rjXV4hFjsRgd6XA5iK5Z
VYr95+B6/F/RF8lkxoc1T1AkkKPWNU+PhHLyzNodJfQXcQD/YUmNEbfU6RFYXi4xdvBHQHc92tb5
wclWrMKL2kY7fWKD/7MLr5qMHdPats3esmznHpBQsNXURfGcdVdssKmlx7nMf/0ZCmMwvfjGPUgc
ugSphXNJ9t1YTZUj1vzPlVMrR65d9MaBTnpwl6n83xebSh350tVWnCcOQPazWQtThvmeaJhAqiif
ntI8Vi/jMnR+TgXVV6MmuSmKktzEqynWQOHbc+3+68BsLsU5NbKtGB+XdNAfp7SswesCOZF4k64Z
et0NhgXophzGlNd4+z8byZQ7v8I/4vb99EsQ6ItpMTaVPbTgF1dc/axObo0D5yKO1lHgmZY0vJZL
Kz/ZfXKN17NS6v3HcGgQxqDYZRXnzJsSf/62HsHbi3CzrqB0GhsSc74164ygCBLrdSO+iF3+Pme1
l/snsTfzeDTHdyUblKca2YgYbLumvCQtLAGRr8aCaDxobRT6/ZTI79FcDBT56LDptvlTdYgnyduh
5h8U/Qqgqfw1jeYc/Qw0cLUiLGuMtI+yRK8rzpXthWpSH9tbca6h5Z+XDmsoiriUpeXnpcNgPC5N
pjJ/tTrDpIVsWdvHuVRNMMI3NCHXpnFt9cor0QTpzbGnW7nuOVWsvC75BuJ8/NjJC/mNW1R2FYfY
tB4AveYgLlZ7JFXz2MkbcTQuovSIp1Fyox4nXkiJ8GZp7XWsx+wjz5UI+W9n84UIuzNyxmYzL9Pw
peKTZoP0+Oufp5q2+nnqINv1v04d5/4Kg7VO93FUIZ/rw/qOjs5ELlT+Ja+ZLcYyhxvWwPNh7DGC
9b+ByYVfqwH8VcGcxhcniYsDQqTveFzNu6Fnf7sYn+l8EKc1rEMNslL+XC3eU8UB7oqrjYaK3VCn
khdMiNRaqKZ7JQ6cux1JvTcG9JfrRd2ZVLp/Tap2dZYy/tpAd1i9Ne1NJmzPJTuePsqaWiIPI8WR
ZVQ9sTvnUvxsEAMq9riPGC9DOk4EYC34uEOJFm5iZct7mt2wnLWgErV6r4dyhmtVhfAsBrGZ4Ooi
MsPVSMt4nDg3OtFtY8czHJOjG/ZFfG5GJ3+VxkzedEknbcRu0Sr4lUNUMGoy5a/AaOwXG/vDuiNO
0CuqdPT7znPRtkdDJokH183y0YVMvNtGV4/iAW1icW677gtPkhohXqfeZVb3hbJIVwT72lsyJO88
rSScu+ytxwitla4xuZaHmsBwP0wNl/+CX/WyfFUnJWBqrwVU9wedJ1gmH+d2iXZk0+nPxkxYRyb1
7U+Nm4xStPeqFZGtyXTXLT/krpu6hepHI61JGs2Ua/PHCwkqIOE8tEL+v3Nkosu2VeeQ6GSN8n5o
Kb23q8uNcEh5L9dV7s9OUZ0e/yvdXLmI5NloFIlERtGihz9wzYUXMVRAxd1QLkHjt36RVVMgps0F
FzYXrAamZ2g9hJFGKzS8+xYrqy0+b4uzk3bhHZosyUll1P6YehuQSpS9l0Zv72iwGzuzc6r3Ii8u
1DTbH62FDKDQJfvWZk197lgg+7Xu9KdiwAogjDJEaA37Vsmehz6nQm5Vv0ej2JdqU/+WqZf988V6
jhiZeDFa2MWlEAyeRUKtnwMQP4A8nOGOzH5dgcDrZHoKKRIxV3wM5iEx/WSM+oPY/edp2M8+T5va
DzV2voydMUYbeUoJqJIWqGDTSK1EYgW8UhOEil+8srrQ8nVFBjkD0sGne9AcAMc7hJsW6tO/XvHj
fY5pxVidbCfK7qEUbhfWXc9trqpv616ryeUz1hIVe7lKtmqPwCZiniMR1qxbr0x6DPDkKGzK1X0R
NfM5j9DdaHxeL50dSHsRpqOo5FzHACC3POrQqPSYbS+UhLYidCeWIeqmkqyll0KOiMoB8Di7Hf6y
XTtz34H8gPOpqLoYkQWaPuQanbyXxomlTmTTYofKnJ8BRyUubWmzmmcYkvaM/I1XYsO6ZtqaFbQR
/b9jf45OLZ5GmSXZToxVpCI/3kCbBvOixWcirFXIJCNUiDiMn/Olmk+dudfrjmpxM9KsRu88uHw9
ScVW1YBEgsI4Iq/B5cGQ2AwtGE3kJcm10Zf5+Odc8Upelsmf16e92EXK5Ox7qyRqoLSDp0Jrt8rI
ArBf92I63lciF2kEsic2GFaqg2ZSCPszhraqAGvIRlwlDtiUbFy5yGuYJFwL+iG7WUOxsceSGteg
3fhx5ecFzNahg+dL9aqUc6/te9ZczShBOK2V50wH8wOQZ9+JoxEO8U2uSuQZsozNvfX9UjUabiny
7UyyQGH11hlN7U2aFgvfQmE9ZYqELziNESGsu+LAREQtFwbJxsj6LvGkKHBI7cNtHxITThNTD8CV
6NNZnO2s72U+ZSxwH28ZF7Hm4ZpIt1hEpbKzrqM+8K0x0v99j7kP4gVqKeLZEUtzfC5L0vt2qWRF
flsCzWiZE/rWBKnBt4DU0FckWixXg/qxmfLO4yk7nP6Mj3QABr+q1lhKRyv503ByV840NP5cF+iN
taty9dufIfHq8TbJxtS3UdOE90799Wd9JkYIM38sz/o2DO95/jsT1NClIM7CMENCnlFvSN1GVWD9
GNEo+SIZA3rigZpjsCfUb6Fur5Jwmnb1ttVnQN7rbhoHRPDESn2tFDX8MttbojC0LxqumTNA72Y3
d0A9BLqLB/br40bwiJUOjamDD2+/5aVqnh+5doYxH4ZsgnW8Rp2jOOC7T7XKV/QwflkoXftJOOa7
ePX2xo0e30ny2MTCzGuurBZcSZ9HtTpJ7gGfUHFulkG9GRyt/5vDEbnVsFVCTBrC4diuNkfxSmzE
vb3Jv+bhbG0kat3HSdHUS5fZEj4rQJp5Hn0TvqUOrQ7ztOFnOg5UBuLAfE6om+1AxJ26Ngn8kLv7
iw4o8jCFSNXS1QI9rca1TvMKZIIvYoQ6fuGZrH4PEHCPcRlq7xT0xnCefiTaBByV3+/SFsB8Gpr1
tOVWuwjzQiuc/3bC0C3SRQ/pFsnN3D23cCe8wtCpm4bhkB7ya48d+bbYOotHVAg/UwrKeD+ib1AV
qw01p+GEmSLypYmg3gBYELMTpXmJmNTvncWktTsr5tvcG8/VMqVnu2MNnqhje1OtfljJYvJOX9Pf
xeZ/OiDGcgPKIh1yc2sXDnxNTe7cSJ7XZTK7Yky8EhtpXuRzFuoyQvOCuz3NrPdk1aNb5n/iaVNZ
8aQqju8i03Ya+u4YW6i5xBlizCLswTNWWblkBV9DXZu/BUN2bdpofJXCPD7hWpt8DIfLN3jEj3F7
FYikrfQ5bnN+t55vruP5Op5ATz3kVgfKwgkTFxGYda2A677r2RdMM9qXaIwNCAEAWa1Mwh+qDmRN
Q+fbGeuuPDlPchUWyzs1D9Mnnhs7mgh/VOvwhahEJ4Md1FA573ocigfUNA7CGGnqQrq6tnnGFLdQ
1asA1hrq95IM8eemza2/jXe5/BiPZa4fB3TpZmESaOI4HtlQ8ldbIrp9nV2rY4fWMRy/5VoNHEYt
x7vey8N+NhtpT6A9oWOWwf9dgxKTmkl7Q+FlHnPbuEI5HknIm8CWaoAPxBiNNybQWltBupBTIhj0
SvpL45PVvVpaZzyrI5O0vu8e7lKEGfJplqXEE8vTLA+abbP0On8r1qG0/iDPFVl+FrtWbm8Vo3Eu
RMW/KHwXz23lJL7IJQfpwMyJlmyR0lICoEijqRzDN7m0nuy0jn/I6rSmFUzGTcnK+NMphsNr3odq
p21YBBHKY5Eh5smZXrkwYaSDItvJs9g0ztmQNeRTTZk+905QnUxl+CEOiSHD6tZWB5YTEZ0dqYBz
SDqNuMNM+V2MiTRuTDU/FKW28Z6AXHFSQLzxNFPNgLIyXmxaEZVMsu1jbCnxCkRxfCxlfM9hqhhP
f14teWX70VQZTyFTWJ9YgeWYzPk1VowcaIoDcFu1Eh9zdnFP1PRz42AJqKTQvIrxFUnrqU4TAOxi
RhonqfI0D0ALokyrt4HuaF+cVRi/3nH+nJGF0+cZWtnoX9KyfJyh0mRxy1Y+DXmB2lo4xs2/bVlJ
j1vFyVOkzL18JvSntWSqVgHJ7Ys2h4ewH742i6FdIWvq16SoOEDS8y/QMf2+jjtiHuzhF3yY4dIS
z9iZmlRuMkkaPJtVFLQCFYzlGtLYKQSSKDnsw6TBMWZp2p18bv2urps5IDwxqXgsdzFJOPCKEM70
aoMjg/PEJu7qYFvYOjCY9QoxFkiTjnO9OGZ6gAwSHAXLy4BS785emYRUn/hpJUty81kOzmJMIAoF
trBqp25DaXr2xJhKzoqem3r9Ix2673ZMqp4U8/fIiDgIYYcB+MoDX+xKdKwpRunc240IQO0ilcdW
Jey8AQznYXAgybIlLucWB+Shi4BPGhY0BerB3j8ONxOId1B8Of5svNSqsxFzBCkZ2qc/Y3+qtuV6
XjusslJRtiXl4nP/z9xCXDdUDWk+smLfxb1LcaSrMS/WRV/vZKUz6ngpK75P4m42G9FNHBXnRlGl
77uggzuLTAF9Cg3YymnOkY4XWGzydTdFgecBwhz9PwcmM28fpyjDtGyGHjrAqI49aKx50wdO8xSl
Ei2Exy0zqmN6xy1zaY1QpyPy9OJ1KTVzi4fS8rV1PU5bob7MTfu1Xxfy7brJ68U12raC4Mf5kULW
AKqkXaL2Eu4ddP8RYIL7smSfr8RYso5N61gyGuV2QoL4s27RBLfOFB2N2oleiBGtzwjQv+b1FL1Y
RncdDZmE63Hknkki8XyRaTQMoxTyUQtQgOIq3tbr0l6xbBPUSkROwD93BRQWi7+1mSf6mk6H32KQ
UpfuxPDUr6RhVlPAloDs+GI3wSv+AjKATkcGYG21yn8mq+uoLpwuW3oSfflSGWjefBpVRP+uD2Lx
SCaPhsP0/X8x9bRc6mzfY2Wxb7UUpW8InB5wBMOsCBmciUdz1nztnsbfxpAUup0rK4H8i8dFndL/
ny6aw0I5Dc36C9YAX8TcMkRKdBC7AvxKvsnnrjgazf/YTQnCeZycqhLKqDB5zxu99isbZiIs/vnD
LFs3i5vlXZYMC38SuhNpivOtrizhIZdYXTqV1jyXEwUaxYG8qpOI/KNkickjhvzNCk+opIPNM8pn
Z2Zm4KwHHMyrEpk44kdc4D1fyWH4ED9hOSzy1VowkWNReIMH/u9jM2dGzUQeYmzRzDRaui8VpkS9
KrDqi8n8GIWI3JdBPggGlzhnIHH7fxyz10aOOCUazG43jOgcI3+JFWjMeX2jxmHfjLULJV6lMUXs
IkGb968DJKxfeuAkpz/jJUqzkz4n+xxmhqiligqqobVHiLu0FdaybZKiLIPyPe5FoTZR7X6Pjkfz
xAWz1Cu3fNaOS5FWR4jeo6dkKXh0M4wOhtQZL0WgKgfWLfDlaDi/lKVpvEA6reS8Bg3ECM/tHwnC
vRAuwY/YJLiLAJloBBAqx4VzocGdXbJkrH2roI/Sic9/p/I3XueyZlXHFzqbYLvYE1NZMd6l8mNc
DE3i6/rPMXGauOq/7yHOHVFWPd4IjM4GHc4ddS3K3bj4ObIMdyeja2h8juGJz+ayyXWCM9YzBlu7
PWpijdJtcKVNF7GJy2a6hOtG7FL73iUG8vMJDairIyIHgnis2hxFyjg3T8N6PwxQyUXjfNdX4J4Y
ZsTOrfnerYf/M6LV9g44A2VibE7MkAg08h71F7mqtL2FLdMV5RlRhRGbyQiw6iT9MZidL8o4R6dK
p6BXxM4jjkJ0AdX/x9l5LcmNa2v6iRhBb27T2/KlqtINQ2pJ9N7z6ecDWK1U995z5sTcUASwkMrM
SpLAWr9x0o1PcfxOPj7kIYImlVrNZ5d89PyeuGxXRbPRm1Or1wDTMmV8GOtqetCbAnogmIqd7LMH
bXqAdgD9JmnZzom4pWzrgKwxkIC70+vv44R3RBSyYK9UDZ+RqDixr4q2Mgcl+rUu/+xPnDTawrCe
v/4zXvZnrPIfwMjFqyRUL20ams9j0GtXZQI3L7PetmKi0Oc56QUBOP1VZWG5JM1ratiI3Yw7mQWf
K/JeChZ3bQ6csq1QPNv0zQmwVni3tKxW5AVtNMUVsRZyq/RpuVU3avuK6rH6iGQmPqu3MzLhCJtX
2xFXSjKS07CeR019j9L8Q4v1+Jfdf6hdKiAewOTyNDa+DToIjnS07JemK5RNga3KnaKA1RtnLxZI
A4N6alCBTe8BkrgwXX/xYRL2a4WdXJt5BqrWa9aX0Iv9HTYWkOJlExeVjde5zVGOmoOD1nLm6teq
LKwvAvteZrX31Luh/tJjnCgngVTN7rPA+irnwH+aT2rZd2sL3sadF6LV6GT+HVvZatMPuOU2ug9g
XnaqLQrucVLfy5Y8oOVHGk3McI3xXMW9crr1m2OmU5AGJ1GDlbeAje8i4TRfRZZ3L88C3GeiiU3f
rd9qDeeAN2i8kn3AQ717TRzki1RuTS0jiB5IT08Vy0CBPVHS9HCTGs7UczK56nl0tWqPnv97XbsI
dU2DWV9iJYVS0StdfekCbxlOBoqSG9lnxhB2dwFojs009SXyIZtBV81Tp/gkIuNeTc7LaSpOh95L
zvJMHqwBSPN6aQfjzBUsgpZe3Ak0pzZP/mzzdmfvXInavnyGAIPDTCl6/M+e5ZFT/uqjKX6csKsM
1wTLlnyq/D+mKxTrD1HSYtDQ1OG9lyJIG89UbmWzVrSQpCIDkGjKU2yCyzFnKzhQFlnNGUL2+Tzg
ALzMLZIG0JA+72/T5ECqoktph9kaO9URILo6PsiDEZJ9HlCIasV94tZvdcGR4odzCRSB+AgCFCJv
U2WwnOrEyRc5axK3Inn2e6pDBQcJtQSdSDnVbbXpWHDFsazzDFLiikPVII6PS1PRinsf5x7ZslrN
fOKdIyjlqQFF1tJ8KsQB14SuZJUuo1ygczgghPpajskoEHzPUATci2ypaNCfVb0Dwihmy1mJNf3K
YEiSejCPg5TZqx24eS0yRlI+iZRk+ox+lByTPZhVQAP6/4lP+8GHYRuNBwfAztYeBmunCz8223cn
SC3ln83bqAyWo6oIdkXwbfQ2VxNeboqrg0eqDGtnza3++q+5t+bt/w0DkNKV7uxjka2uUpU9YKut
GpmOdiYn37UtVMtiMKcMaL5/abzGvbpCTsGMLeuEtViyMmSyuvSqeI38znQYUN99NJ3vhpHnB82l
IiUVI7XpKxpHynuXBH92R+G3DrPB91u0VKMMwm//ipbdY/8N5oW/RJuha2zRMOQXLXSeY7d4g6Pz
VJWeUCeKqtcAfoDstrtEvyL7Wq3arizfwIY7+8n3GqyHuuJNyUJ7vbxG9tWpcXg2EbWKkdLg196a
MC2s1ozvsOvAMWLQrFdzZtWK2H3x00qfpcpnrumvfRDW71WUkO8uh+RBIQN7qEkIH53fs7Xfs+1y
zH+643OeFuYvMTtGjOw9DkgzzqWTPGTQ1g5D73zODjRojn5bPmvWgF+OH4JhdPzxw9EwYTJ19WcD
a49bLXr5I6ZRs1Z7P7iTfVXQDX1vR4yOBhWgz2BRxGhIdN1pZq7sUUH3Tq0JJsuJjXkfmkZ7r7LN
2jRtkr4k05sHzGwVa238AxWBFaBX5ZsTKcFGZD3v8l43z5gYdtukDIt3023PbuMDN8SsCo2q8QVJ
m3Jf4YUNexk7kRg0AVDIJD7awKyp2ZXhOU6wIxFIp1SLnAcwwfrDeIrwn0MDyWvp1suX0JmL89KH
LG+/nhsuFjm6zDTRNSkGxEMSOa8aYRfZAXqWytVVIvNr4Gm/5Al+assJmJRfmqoaX8XJ/zpGTJ/F
rH+8zn9O/x2jTtm2N8LgyfKdHnW18F2LB/bMaFS+NOyykPCOn2TLTmAJxY6dn0w9zl/IILNsgC62
cf2xvwI4TzZGgkWT8GQs3L579h1ImuKOEFO2e/49RrF5GZNYPDmmMU+2fs9DfgN8yhgVZyurkn3u
k0ICTWG+2nNzJzdlc+mH6xJnifuE8sq1QKZsHaBF+F1FfYTcTPMFybLVLNiHaTGCtyhIvsbiDPTs
55nsk6MyDtmD/2H09iokdSAvhVN7nCCNo8mhffSeQ8JUj+qDGQ3aR2M8VrHavoehYh79if9ZRlVT
94ZXe0ReQu/vghQaouyncNOgYlnrFx3H7JcWftbgeRFKUbX25A2YbttF1zxYeq0gO5irWBuo5UdQ
aqiC4O/UFL2yRaZ33npdWR9kjZl6x3GoSbT2uArcV32VLaXoEGjdEiYr1iKMZbbxPNvY59QInixh
s4c4dOJma1UJDQHDLPYFWs//97P/Oc5NNfVs+v7aaYxiTy7jf/9KjYp9e4hIEbKBzX2Dr8i6QW1t
V7QN1lopDMVVM+FnISEWQZj1e/n59bB9UHqlekqHtHtAXPG7q7ntxaiocxpqo13g6n6XBR5ZxAlU
+xhqBpRBUfMpBbPVAGGyk+UexBu7VQjYag9VAaimqeY7WWaTaFV5Bvq6uIPmY+OH0f05Kt3qZZzW
mNupR11YWGl5mkXWWLGS8SrbjkIOQIUntkudgoQo/lUH7JyDqzwU/hxcSZWs1cBDkeZ3/0CC+6AZ
NZWNqLnMYjFayXVpER96RbPPsksetLbvW6zP1WDjFNg5Og5QU0za6mdT4zsjjYHeXqWXD1oXttBL
aue7AvmlV3z7Rz8967n+JL9X2MPkxrx4Wr7myNLu2c51T0UPpAiywF+Vrs+r3O4EDQy8tLe71eCb
WBc+RNovWXiXRXsV1r++8tU6WVd2AWa2/LuIf4vBVBiP6sK7yFI9Rn7NxlcTe2/5/aveOcaXua71
LRhH/FRLbkVD1BgU1nXlHRjaGWfL7JvmIh1awtxB5jFbW4XV3LtD5Ewv7YtVDaiihD4LYdNWg32D
5OhaSgZK8UDZl1b5uO6ncAfNv7uo01xY16SvIJHK8g6qCFDe2BEcjDmrWdJ7xoM8DH7d3c/mX9kI
R3/pRxf1S66PLjz6wlyiVLHqNAogZbe+po3dQ0Gxu6h+Sc07VR/4uRuJFR7CsClhUiKQZ4iDHJYD
kYCTq3Cs1iVSmXvp69V0unbQDeDvk0Cayr7S63k8RhplGglVBX/8kDmedZEhEZZt94ODdIiYgKMQ
0HMJJEKdrr1ftvfTXAPZMId4/lJFx7pNvGaHb+x0nJt8i8tQj2TjzEal1S4ZpIhLjTjzZUrhkmqd
94Jj1rCHzTg2K9knQ2wJr8hqPzqMnfM8ySSNrjj6yTUmZD+EkrVnJcbJsof7XqRlKh0rnFhLkIlZ
j44XruU3Ib4xH6HZRTRQdsnvSvR7FeJjt67f8f/uj0Av2qSD13hi8K37fTPfJb6g2vEmfrfEexhH
JV7hAzSgBgUUR3uQGZs4oj47Yteu2Vh8/t2iCtBso0Jk51my3Ns2egRKl+ELJZpZlrZngCXn5ZOr
/gThIvSPUrMbc7SHBbaQ6f1V5mA6DU5ASCrssBiJej6epVnr9IdPwIAYbzUwTjI/w58KKf2+DoU1
UHG1wxaipTwd4znZuEYPkk+MOGVfXOXZ7SD7AB6rHmk0EaTCed59XuRN6H3IzuU1UVRB3drFw0B2
/uvlZNMT/4XameuQhOn5FjZ1VX2MoD9Ee014wsaaehpsfdSPwqBimxc6le6HHO0r8rG//x14EIj2
9Pnv73EX/TfEcXg/+oFUtbsg1fsMlGSU5d5mAaKTFHAOfaA1ZDlY48lAZPe9q9ea2wXOHoiBAAjO
RNnjGssVnDebQkpZw/gKdd01Lpj2BkiNPnyz9fRrpDvDrtPb/tyOSX+GrVn5SMVlJfSgEteYYdbQ
wUU/WJ7dDopPYdV2psOt67+FyT4AQD24sClekEgSSaQXPrd2ALJr2bwd8nxqeTZE21uXhC6h3ODf
pU0BFaaOkYICv9QFpn1E0gKUg89fITY9a21WEOrsybecjd5Sv2u9X4uhbzjX4dbNFHWTdSMmRUjX
qcZo3/dq2j7NRqGe1HxOVnJQ9nmJCXnFdcO9bFaT+o6HlUt9eva6YcGo6oG/tXxoNpah5pgOoVsg
03BdCJgsQyX8mhs4AwZueQmHoSIxpoBRNnCz84PJX1m2Y+3lAzlAEfpQzcnb7UF9ex7/c/DWXw31
zqfwdeohZy4MEQPRtquOV8Ynf4SU2lWOSnty0tx/jnaieZsrR9Ewep6Dsv2mY5EBfRLOuVx+sfom
bRZMT6OCeGUQxT/iCaPauh/GczCydbj0Q5zcWbgJrlkpHr0C+0+18SGWRuNHJ+C3ru4Y+B5CgAga
vz2ocTs/YL41kz4N1a9ikj/0Z00jAy3zq4PvzNcxVGAZiyzI79Rs6KbfRx+lJNklD0EsltLZjKmN
UQ53iTdsohJ/VSqUn7SUgbKKZeE3ItcGo65gAtG4xZ3hNEuY/JTBEAdIBc//EaaUo3ZXCcCljy6l
Mz7KR048JsLQzP8hW/KQkHLddqVQRBZmlbKvxmV15ah6dvp0vDS3pYl9jA9FfUklyw8Rh/lbFmf6
KZTZoQyBpe3sksC+fc44MpRLYaL6J74Ss568ja847kY+w2HA3QORwHyQS355YOce9CKX/OtORsin
dmFG4QEUjrE85mXfoLEorBF4vK0I9NYt0UbUdKrPtZbM+x65kjvwGdSzhIG4HwPLSqbe26eV+1M+
GLp+OtSU2c+ytawD2nj8o08uA2B/1uvBZFPxWEMshACxMszaxVNosI+TzRONZ23/5haYRwtAwH+L
wMOuf4O48kdE0wgdUatFqUssa6JYcS+Fph6NKGFJIz9mPseHJkWD+/YxywycktcB6bz1wY0J95bj
Ywcjlj4Jz7rj7MbwhpX2+zDk9as+kWGHaU45pGvqe2q3YPywfiCLNq3gZ40/psblF2a3sJswcCX9
5toHvtLxseUPtoQIx0w19/6SLz3ouig6uHATDDtYFUn0nukIOuJl155qLsiTXQXNzsFBFGm+rH/p
w348Z3hyrap47l9qtLef5gAL1CLy27WftpdGa6f7xko8yPnqtLFNfm1BbKaPNRy3U6cBTsljtYJp
2R5knQgZ+s+IVkQ0/7uIpMsqdAy6P17Dm8t2q+IUtwZzkexdLU7XuQ3HBbCsX98r8Uc3OTDikgla
rB/G5mEZ7WBTb8wq2WV6QRqvNY03BaXQdRzY0UX3UvPNpPiUTUX3OgFNvyeb9peMKoLS21tGxyQ+
Ah9tOuOQyJKuCPARkKd2r/Czx+YJjovwFkA7Y9dHgpsuxMbVQvE2XVAi/CKaN/yyVCFPNctD4Cox
17eBugPibJE02/iOl228AYZwmhpHxxo8AN2gSCA75wHrRsxwICkLQRDMcLBcRHIwN18NreuPaGSg
cu8E5duQg7wppnQ6hHlXvqkxuDgtMtQ7ORpa0Dfn4Qu8Rfe+N+33zo3wqcH8YKVW+ITaSuh9s3z9
ZFoZXqrZ8DF5afqr0eZ3TOas97mNOlaeZvsUsoHZAaQNr26u2Uc3V9VD1A8DFBIj3aiwDGJ8LnfS
LUuaZOlpzl1V9KF9wBoxD5rP9iBqejJQ9tnYTSzzZJ9vD+hJ6Hq3k1CJNgWTorcWC2nH9S9zNPuX
qdKDDXRaZY1QhN2z282UixzOdNTEkR5dT6r7FSU45/52qK062dgDFi6yz+3YWYFfCC8Yw2vnWxwq
5vM5j1vE5pifpna4Knx3bvS1H6NKEqh9fO3scluRlblH9Mi6l2fDUCd7drGuEJn77PNKvT/VsfVj
iqy1joT0K9kMXETmyESvyhvfuwmJVLO31KMphNk9VAQR/nr+BO+ISrGsH8vCshHrey6F4EG2LC1S
N3jFeDtZVK5HEOOZEv+SJWksHL9RHXOumjjIM7VV3/3Maw8h+b92zw49PKiN9z1y2s+IVq2mHVJd
7D29ZjgkbCFZMA6QLOxiopo9aPsITOZ1aaItT962KOqNjMlLp3mw6xZnnQzr7Nx3eAIjUDeGdvaR
T5mF4ME8nutksL+UIyqaSZN9QKKdDvOAmI+pY6hB+WlcQddpDrPB1KkJIG0iQ1ovbTKV/Ix83Xg2
fe1jMi39y5jPr06jY7nex2cuwOAjSXx9kwAOuVpj6pxnP9ep3qCypXqG6eFBalcKWLKxqzZjiCVz
0RqnLq8NQFjQei/cJpJt0BmUvWWMqdf2BebMsOdWOEMTUJFD0s0IonfxwrrxM3txy1eQck7Q9wMs
ffHVl8lCOcyJtyhs9Uc75Traz44agZRIsK0xC+e6dEKHwFScmF0CRWhVYu1zlSYeA5eoadRvwA6i
u6Qjcy67SxXimNY7/U425aRQa+q11Y/uWm6ecqdSXG818jfZkW3rjnOqPafc4p/Tmi+mMJFDEQDd
r3ZlPE+4Q/7R34jn9D/jZ3bCm7T3lv4JtaI43+uJD7lf7nJTsQfOfx9Q/xZbX3mEuQHhBbONHfw0
5Hbt/rWDsnLy0RzbyP9Ka/3j4MzDKwqV1R/9Ij6kJiKw0801r9m0G775aDlu+Fya01He2VvTgzrX
OYBGqeG/oR/ds+dkl2GXafL4CbJCKx4UkWalcLNwkGkjANWK6aCmkzYUtAbAsgvmTw7Lg53mFkD5
TK+++6XjHyu0DzZOlg17TwgczCE+5VNtgQtNHPhTpZs+JvhLtkYH9U90pVpFkYy1j4xX0WrW6/KU
kii4/PsZI9sIs2kkgGrUNn0l3ql6o6yHqNbv0A9FclGLSUtbBgATpRsO0GmxdR5r6zm12vHJd7mq
aMwQ50+Jqv+VO2ZwjbqiWU81DoOyeTskFP+vsom/LZoeYBv3KDsNEAVcvgmLrfmuopJ0pCbz5oxR
yoVSxXtbwOZyJcwfVM9hIyMwwIWif+/sTkUXH8iHBIneDnXagtionW+3LnmGQc54RXtjvNpGioqh
aS4RKIE8h6aNn1uZHVutmT5GWHEboMXutel6tpkaavpRrmZffFN9x0TO/kHFisJGeNGV5k0zlOap
GuuW0mLwqwji9Cy7Cizd7tsx380iQHbZlq/u4kTJNnnYGUjWDc02GMsEVwkrWEs8bDmruM7Fk33E
o6q5RIgcuCsj/6EgFq7VmvPI1sM5VpHT7eaxwZcxLc8SuQ6crFvZojiAhBt32CC8S/IGkmhgvNaq
jmgeLYOK/dJC3ukvI0SqZ/QnBLck4KdhN7sa1fgchrr+NEXAfN1cF7hi0GqoYR5rBLQAFtOMxi7a
aKkbneQFICZZk4VahemiNzyEAPdmzy7ObKgui0MwWS/eaRhekOXJ7juZ4Ru0HVKRQteOb09+Q7rj
T2vDU8b97Wu1yhGIsjs/yC7EfoJTkCB3ODVxReoW1E6O8wjIaavaDpNTfijN/OEpRvsY1pp+7/Ak
WMl+tBPRB/fD9tTGdv7e9FdnKKsPx33pdTyuwzSZ3lODt65AErlC9/Vfkcda+q2kMo/UGNBoiJ3N
WKj1XT6Cj/0ibysB4hQS/aBEhcM2DfkLUBCyRyIjYk3zdvMUh+t/DeQlCkt9rdYHOaB7fnDwLd88
6eirjUH1Kus3VroOJxpyX8wIepfVK5KU852mAXcRmW/bfNQCF58qLr1iPxi4lDRapT00VZUKNd3s
Z43VQxaYv1RleLX55b2P6K0gO6mnDx5aTYfWMI0jHgHx3ZBi+4JJh3I/5mhSWShjXCmsNpdyqF7Z
HiLKqpihv5mb2tr22OI9yYNGVsFOYvua5R0ima4fHtzI0pMrSA5tb2buI3QN9V7+IuPUfuTnp5Jr
5TcoxmQLyJv3NGvzNhiyXW1x558cBcvhkbWlluT2KUcdaqebYf4KaenH4Gf2DxE6mE22LsLErr5j
8JMce1Jhd4UWf7GqMlhauL4Wd7J/FINWHX7xqRceZX8CjFhb2cmP2jDfam9ySMVwMHiGwqIUpwOg
xSlQ+Z55gMpBN+27GYCTWm10PFM3BVo1uwWOtNDwnKT+gpt6tYk8lkDyD+m005/N26gs6BnY8a37
MbjoecLH/ccvCJVuYwN4F9Wgfw7kennXe0F9vvU3uVufxWt4U13sqhlTu76zjOsoDlldKiibxhQs
Ujgkf/QtMY2THYJJ+ZAD8pDIGfIUWYh8ncdOue3q/vMFoz3m5KCCQsOavzudZR58oXAU9g0Kk+Jy
jEIHcyhPhbXSuOGrGk572U/6nqIVHl472USp6xTnSf2CB0F6ldNrJ/iyCAh4ZXBVBz10PqbQe/aA
KJV4L58TvyzObNEDpItcFaBv3wFFYKUegV5lvCV9UK7k6R/tZcIfY56r6ivDKIsDkpruvaO0D/J3
mYSdew/k7UHDhPEyxkOGeB9idllWltdmzNkJ1fXarSzrBWfN5rF0ZhTCoWhMVaCebFJqa8NVyzcf
ReBti8XDXk7qfukd4IL5LDHMse5ZD1UCGdLvKfF2k/XweyzwC3tp8QrsSLTwbiihjra1kpyQTzdI
PGgnUOAWOrdj8BRn2V0qeWiVMx8NH6iy183Ng1uh7GDOeNq9K2ieNigK3vmzNT7EdtZzCw8/FDOZ
HmTX0p90+4Yt4TWkoLb081HjDXd78kEIgFyXGk045Cet9w8Yeynv1pyk2ziPi4uHIOoVhfpyY1Js
/maZCOSGGVCCFt6cZ/BO2Y24Bx6H2t6wFFwjMhdlNVOPfriucmB15R+XZVDrGN6WxZx/avPwuZ1Q
/9vqPepLhtmWhz+2qhG52dE8zy0bo1M56jBBrdy6GDFi1Joa38lbFDW6+KIW05u8RcmuQtUgQZFr
Xe5kmh1X16FrLnWsH0iwGR/tHHUkrprgzi28+sxsDHYgPH7B/PBDbgR+h1agZ1FRjz5DG98PdqOR
hF/Qmr+Fen3lXGYj+SlXRBhUB8uyyDGVO1j4zuG2UpLLpcnWoKdMCez634yVUnmpAj+5lxwWyVqp
HaPeOpNXgNKF11Lm2p2itO6h9nUgc05QIdWMIdM2bBxwc+Wg9Cekj75OA3/VMOz658nX42cX+GBm
94AMwv5ZPFvX6Ry5e9n0EhVnwSn4JltyTlM0X6Z4iq9ykpf5LWJzWbyhnKliHzOrW/LSwbWd4biQ
tcC9U5Rc5UEOyDPSduHFzjIYXZM3rXwr1n/020Css8y4QvSvN9zH0oTD6nqAqGYVS7o0ZVlkDnm6
TWpQ6rgKvcAQCv76xwlmHqHsYaexnLhl5bxZabYvO7zZudtYj4nbAg/Ea307+G34vYbH27U4KFjU
/S2WFCfdQly1M8efclxOtNHHWpeNnt4j1Ht0WBs+OcHQPWtCOlVe/zPPwhJbmJViN8VbNwvIV4dY
gRwtUuRN7TbjBjBG0Wuhmts2B48ECQ/mWbivezxyjaH1PvRw6VaRYd2rSfrZTfSs+Bi1+dqADNpr
I+4c7BW6FxpSAUE2IhMlTVgSfazLEclH/7sR+DXSlHgVPS48c6srANLZEHKwSf3qpgguJOxw7hyd
WxkAQEC6aG2+uE37C4Hk6Zul+WRgxrcGM6XDTPXwWgyg1fcTfR2Po4Tk+csENgnGZFhcJUpNNtFt
Lq4SpTbXiIvJUfam+q6Lk2xjWtg3DbranR08ZZ+zWHmo+D+Vl6julqaWOONXGVZ439UZDMxcojEr
kq/8qT6o8GovUdRjtah38SGsVcQb/XY82KY2Pg7wgeSOQh5SL7E2emWVu1rwaxGOnsjyfkbUps3G
Q0Tk9lSi1Mg+JHSqF/Se80fDRJukMaLmynorfrFdpIaFWAgOK+au6dJ238xgSULb2rmseiCq9N0l
zmrk63q7QWtIJJQLXbsDwxY+JyZ7AN9Hnmsx4p0aZRPUmMLI0UiMBgqj0sM3NdzgeW6C7VzZycNk
N/kx8cl5f6FSnxzCFLEYQ8WtYIGkFoj9UbOg7Ujakmwjn/p3e+7NTTej0gwX3AUACRc3KBW0TjOU
nWRTQiAt7I7wGXiWPZlXImgp4mMRb2nYQtziZYjb/td4I8uTVRRiB1oLC9feMfSNkjczCQtv6ncL
hrpIhoi0qKjxapFymdN8uuAWKPe3ueqlh5LK1joS212jdXJ4Gc5F7oDlntfJZ1xJqvRBxluYBbJg
Me2DjbTtmYLyBwJLAkOsVi9xhZetV4CgRaKxwYNxSuptrmrz2m5Yyy1vQc/sGRoGqxSZYUTHCcYc
AgDc8TYBW/hHTIHqRxcRkrs+dQS0jfet+NHSlIMyTEYombWpYUrva6OGuy8WlmONIYWXmcY2ijxy
M7/Xl/KMqyg/+54Jl51157LkXKZNzVFPZpsKXxMhP8a32U4BtOG5GXcmiuiUs+n741AMqIDlXrOE
3AamEYWrFb9/42Km5nc/o9YtayKFFbQLDKKLNMT7xYCs+Ts5hFE4nHQ6fjQs0bJaIoc9UTyVA56G
ydbPwk0rnI6xvLlHAcTcDxbUB/kHa7HXvYuL6AG+i4O6pVPuUBK0lj+dArJznYVTeRySMXiYQkxE
hmn6EaoKMutiDR+h6G9s9DxDrPktisFKfQeTOMG0YJMf8gPZxCpF5H/lARYWqRxuqCkuw7fkgIyu
slldu8iMLduDKVTqc89jU/63f+wYcGVhRRAhfiPfimuusE6JsZVHFNjNK2Vn2gjLoasqttjO+Be4
Jza7mHtqFhzloLK/oDgTbMe0iY8DIoTbWOjuSEhWmrrBFcztZqhKFBhkU1HqjYxIAfu7bia0YyPz
Th6Gqv+Vk7443LpUsFF3wRTGR6iV77I/zzQ4BHYtDH2Dq1tl4VWeIe41b80M4ahbnxwwdStal2U5
7dI8yM561L/fftNNhmwdQnDvkbgQInTKIalKTjaEGa5epXfPKFsm1NMLikA+2rsju/mfNuLixej/
jCwoeergJq+DkVtbvTCai6oBFW1Mb8ZmHU0AzZgQtHDteMGMechGXee4/iIBZRJG5uOeluWoeUCU
HVdpV9q7/BkB/BCsb9HdZ0P03TQjsVQP0yNKGf1GNluQOps8KN2DbDq+8sNxp+hetvLn2bPwIpRp
kblHGKq1EebJDB3zM6GbNBeFgb7cg2EMSb2uhHZSpvXRSSorUUbM112o71QBHZNsBclokGfLobJw
0VaiF9l/C1N0v94aeVVD8CqaOzztt0sh41/NNKgPg+ll6z5rgmduKPGaksH0Fem869SEDaTXIVw5
wKZ+zsb4K+XSeMM4vYDoqkQUeFpnj7hpezISz8Q/Dac0vVSynT3UP9Mu99KjnZE6Taz6W69P4/Bt
BhiPQhTsSIGuYBn5ebg1i2giUSzbuT/hKsIO47/FyT6926KgEFzlfcoWNyso5zo3wNJdyRvT7QYm
R2Uz8AJ9ixnEZ8htoLFQD9HM+6Caiq0PVXaDEm2+cJ7lWRzdK5FT3t+6uQ39GarMxP8d2llp9Udo
m0YPYEDvMEWdHpNeUXeDa+UXZR6mU6i2Ps9tLBG6ttA3lHj7174futXMiux7yy1+IRf5lrYy7LxE
4Xb8y8Vf7q0eKnPd1S5uASQF8XSo7HUIvuC7gjBHOpCErAEf7vyo9496oZtPbIrZU4sI+Ex/oZI/
PCde2R09f0YAWu+M986kNiICphjGKR4d5R06ePrVsbmXASdXLi43zasigEa3Q9d+dM2UXW498uyP
UFhdG3zHxvWtjyzVxqEm+BDVTbnrPMAqlp3Pzz3ejg8eGp3AmefnQXWm57Kxenae2niSTbtUwqPO
2gZUYNhWa6P/oulD/SQHTbEXGVOy3bLJqo0b3Gx9X0L9Fp1OBf6RHKwd1mRtFpwB9GJeScLrDgkv
hJ2juEUfGP9quKkkvUVr1iIOIiSeh+4wJ8kP2b8c5CwMc4r1PCcmqyo1PxVgplZ2wRbQ1b3uvuOK
3MCw6d8QswaFFFi/0mRtKWr+CxVyxGP8+YvnmTqJoNq8A6aHr3us9tsl/TWTjsz9TSKcrLyhchFm
B20be970TkEe0XicOc9xF03vbrzNRNTkYLm+RIluk0zJP6OUqFL+fK3fUXOPlLd8rb//xzoKN34G
z1GZNm6GdO48xuZTV8TxHr1kKAeiOQMWeuphquMIO1+jvqflTBiraXa5wrMGtriChzkeuLp+DMRw
GAz9nda3Jzl/mVE0mPjAsdulKFkyY9oMPR44C496LEC9lD2mOck4ksOPyfcI6fcCS3e5BAa6jz4N
StxyOBXDoR9+DpPxgUUpZrsTRjexXj32WLlqCN210CoHSpL/qgWA9z3bdmsd//Vov9UCsBk5l7lu
HeV6QYZVsTKcRhR1/lvZItGMh7m31UONG9iwkiHAXnBRkBv238NyQI+LApsPURGRowhVLpMnEsJ/
z8B3FSV2duZo1SbnOUCnezmV7VJ0yrPuA9dJ5STPTSVMl15byYm/Rcnhf8XIZqD0kNvS5CPLvHr5
aEOf/zRiVMGpD36mH/7bRxZZCjXt82WS/CC3fIWcMGQ5OtDOhBJkGQh3JtUFlRAUxy7SwzOAqM8D
9hyMIvsQhLtbb+1WGr61InQJkENCMSZzMPw0SmvfCCDUupvzL6pZ2KC0W+dxSiIOPmrjLBaXRsTv
Nnat0xLuj0F+RKYaTXsRH4uD2hikrtpI38gZciAIlHztiP+mr5T+4JeKMM4BtyAcD/Tm7OQtFjFu
7yMN7RotGB/Rm9lJgFOL4m3/PWLJeEgW1ICGjZ805X2bGBWYkDj7q6b0n8el/nUAcrWd48yFjkDp
1ANafCwMfVWpXvyIpakByAh7qd3n+l4ZviFfkLz5SV8ee2FhIiVuVHzmnWDMVhVljl0+OD6Ymjr7
P6yd13LbPLeGr4gz7OVUXZZkW+7OCSeVvXde/X4IOabjL3+b2ScaAliAFEcigbXeYu3UIb4a85Za
qGIb6yGIcJ/rsTXLS+ztMtPkC2uJjV/d8E3sbGQfeKBri8lEZEoksHGNMImElk3uIHRVdmfFWuQO
xAiNeeR32O85cABJgUSpRvmqnbihdb8Q2F1Bpy4G+KJdgBC5q0/wjP49RgwLJrappv+YhwQJ1uFa
de+S0nswPetFHcrkuzNk6L0X1UPSUr8AQ+VssyrzFkYGYo+6V3AFRg87uHqwn4fU4LlDjiBFH2Nh
m0Z3/s8RjZE8VmVYY3HZVDcXDZ8e/lLbggqxFR8Qs5D+mfoQ1ZWOn+LkqS/FqH3ryxWHe9D7m1TJ
vaMv9dmRTbW1bqNSetA0eCTYn7s/DZy8Fe2n1tuodCqF/BBPcwZ/9I5o8WRHt9MtoNKu+wBb4m1O
c/w0R7yP0+E5GdrBk8IN/gRGVVmj34HB51QEaHqHIgC6uRq5Ttpjl/70+4iz2dRyERgZFmIeh/n0
OGSYx7zHiv5LiO5216iA7h273SlKY/6IVOM1QwgIzU3F31SFXBwarfPxBgClQa1Wf51Ci3QcF26c
/KIy51Q4L1ttvUXZdVjztMZuQkFJh7tieR+WxtdUsf1vOe7yi65X8jNWu93BQ51xJdJxgXJLacD4
ElbaaxC2OrglZdjJLsIywfRQxPUsJ42BkwISTeFD6pA/lMJq78mWDiWV8htPLKTgK8UqVqZfsBU1
B/2pbsBCg/xGmTDz0FWMhwRxRXCH0SpSyZqPgYT+LwN1Y0THybFtOdq5cfAV/b7S3OCug+53Qxof
9xZU/F87H8Oewh2avWia+aurkifzihRN9BipSe4o/qvfkdS0Da06BaGtPeCTsxX9aNRxH4wcDtHT
YtOb2KCgFoimm7sya92DeDHt2EUUWn9rFkMIw6dRMdd6DylBbQQru+8XHZ98PeRuc19x67iqe5zk
RFMd1ZaNHF4xXiRdg1lp75UsT7Cgw0xHDGIXRFLOMJdiUEyKWtXDUkzK9q7ecILRi56v0ohBntVa
d1LRRXvoFf7WL6LqySw5ghRp9djaandVTe51k35hPr3YphtcccOIeVTY5lkMpLIERtxBz0Jx1Spc
+pNIIaIv/vbSTmzlR5Q11pUr5AyneYg3L/U6lG/EKiieqdddmG06qck2LTTZK9ykftRBlHzHceDJ
d7P0UW8LZVub3DnCcHTvSy37W0DRJ80ubclMKla0iXVsYaH5/QxcF/ykAxZSb12Y/LH2LejAvjde
oD52FTasXsIXIuS5tc3rVEX6ow+PyKvDFdG66jxCNgespqrP6KT8QKygu86nio+4H/tts9ZCp7no
iRpDh3pC15zD/hFN/QCrHzUDWR3bz61p7sU/CiYKJ+EYOeQ2xVmE3Vl6lCcUgg07KZN97Va00sJw
9nZgIo4/DQLmqO8QaOiXfe7L27kPs8DPswxNrRZigggzehM/IPYv/3JWm1LSgRBcTXBSCsjzjEt7
eo9yaA7cLdwj4Ej/vsuccWM4MGbkLmbDiOcVPyaLrx7nARAhobzxyaWwgZ0gIT2jZPK8c6WsOxKS
z0bLucOXO5ySGufo24hatZOS1BjLFMW0OMLRkhuERpgW+/2HMNEvwpoEyQeqt8NLAUBWhHlK9LZa
/76aNa0mmlNYDt58MQIvPrk6Z/hYVCB5YDybFIw2vYWIFng8jgKSP9nw2t6Ngn3Bo6vGS9FvRG11
GBAUWkY+u/y6HpSVOuTZXoz2/GMK1CrvzKHXz6bbA4thMTWk7grpy1uLZj5SD5fs0j2Iptf+wrO2
AL/CB3I9Y4UImrkoQ9SYRy8JX1BTQ9pBL58GhNWuEeWukQosgpeyR7w2bbNhi5xE8KLa0asi6e2t
ldrUi/JoL7prpRj2SY+Ti5hUeD1cwtztD2L0z7XlMGPLPr1nlRgf10Zm/7Wx6vY2qrPub2ur0ydo
x4mn+L52k77IHTk2TTuOluaj0MKLLNdvV1rOfcTSJCFi5l8nfYpnowhEBMNdxVqEsN8UjcAqI2J2
b8fVPmiaM8zb4FpX6kZZiSlwghZS5+vHTi+MHUKuTwGqn8h8SjHlQ+SSWrk08Baq83QnZTmnf7dW
ViLGcAz7pB4bjNiTg6bYr3hmIfcwTRcv0fuVPprxisxLmuj9Jp2kl3ybvUtr+WdL75SzHkv3nJ7R
RfIrZBJyXJIEpJPa2qcoMVlEyajbo4Nq6cuYe9aVXZQ/0s4Iv04X+e8LnVSB6BEXo9/8EBfK74sp
+H+K+U9vIRYEXXrib8oWUUILS+ryYccGoH/J0n4Xp3Xw0CRTBUoJ8oXoF2GuhtCAyebphYfLznfj
8AGc2j/CnGk1ESa3zYewopU4NPnISs+rvb/pMKBW3/+5mu3I9Vq8qUGZa5VL2Bf7AUZk0QC/QRSy
RNPQa+koylwxt5fLqJBbmEeFkMMgmf+vc8XHEG8kVqYuLh3n950/5Py+YrR7/xhDULdbeIXWMjJs
MBOOczLCTr+RJVO/EVdhhReKG+k9Ri3TQNsE1qJwVHmRjnW/FYGq6KzKYhWbZXWaJ/+3i07v5mWx
fjMvXKcRRrbiPd8XvvT9L4uK+THAusun/bCoApJYtvyPn9bXUBzwNOnyJ7jEfv7nv/9dxKK2Kfdb
8cHnf/O/W/jD+6eumay1ZiUE8Fs/em7yUMa2EPk9ycZDl2ynvxVNyHAAPpIS58pukuPLa/ecB9RH
JiU+EZGp/ofp2H3+Y7pdpB+nV2a2FIu9T8eBZFzkYSWfvIYkpjmBnCPtazIOwXeqpBxjUaRGM9KG
ToiB4zZ32+jeo+z8l9DIrN5CexM+jggdlOJn1HVL3QriRy3T9XU8Qv3Ai9U+APwDfopb3cM45d7K
cug4kSxqbvY/M/Sg6EmSbc32aKFMZY1xetHy1l2qnY652FQHMcoWjSLUAHWcXu9FmOi3PAObHUml
ZNpi19KgynoQV/OLhgcCNUf7LWQe+BQsmq6t5cvEAgtIFbg7RW4J48FzvqEwXCGM8rsZAufOwK9a
+P210rjOqCigIRKDGArSYbKD7K7YPBr3LkpiQOVw4NYnMTcEJOM7kvKQkX+hkRg+QAGuH0rpSRy7
RSOXnsSBPEOl9s+RaPgQ9nmOQAPw/fvnHLHR1HWtepCrZ7G0mXr2xpEsdO+Hp/9l4l8/E/5g6tLv
cfKU5SZbiqcThgXSEll//Uo8wxDzZEPWPgNDS46OPfDtnNgKfq5/jFKUE5za9pnjy1uUPJbf4npM
QcHJAQKWvbJ3ZNe4Dzv3hYKS/62RgWyNWmejdAqZfRgR7xPit2H2s5ft7Es/TYSPqewrxA/ubd9+
EeMgWT5ODL0CPZxpxTb9JSZ2oGA3gfZUjUZ7VUUuZuZoK4GbUSBWGTwye/dJfIOlwPlR5170RImg
WKt2F504LWHR+Zc5Rf8krCne57TTnNpPo1NfZMnBqrVxo2a7SpfUDZuOAjch2zi0SatP8gnIuZf8
xnyqaq+xjJQLFBRv4ZSLPM/c6fv0kqMn8ILNvL5s5SY5a2MYbccIH2QtmcRXwfL695h8OutRn3wh
+z66qaxeoQjehd9zfS+QXFIQh8sg7Idbtv3OvkFXdpNg7/Ro5s6LiFAM9SbTQGrmzVcpHbTbaGK6
jTmGbFgBULylJfozP8OYYOSxmss123QJn8mNHivuUgyLF1PWqN4n0rkUIWH43JsYewOKCE9alZn7
ovXkHaWO4dpw9HhtW2H1UA3Y4vig9r4iPHTKyul8FnGO13X5V54NT1Ybha/DoJTLGGT/nafxv1kn
NmYlTVtuxG9bvKRm3iM0y0/dyr4ZQVofcxTY9jIbiIVHUqK+HwZU/50bqSWV9w150gyVejiaC6Fr
G4bNNlDs8WAJpi9qePnGakIJH8xRv6asrKDUGniHsAQcOTT1Y+kBkYwstd+FKJrda7byE4GM7NaL
omGZqe0SaivlvT+vMn1AAciLGjxjp6s/R9ku0sch8m30z7hMrrg92filTrM+x/rMCsX8P9f8/I7/
Ks7Lj4nlycU3ANYxRBddvuNpjshe1fWoG9M0jaS56TN87mPsQJduMbbrgD31uqsi2nilbSsOgTci
uCs8NLtkEotlESl3CHUlWw2h1XVOjQVhxK8k95x1Fmnt3k/8/FEdjRMMm+qrYUcIzCNbdTLhI97i
99QsxECccLMderM5p/iiHnMT63OxkmTle1DgFXrkubGrC73dVLGlfdH1VV0A4kMzptj2Js8cSHyP
ZGCRUIiLHwISn/qKtc0SY1wLxohZef50vouPAj8/TapATGU+VT1ko0Z2Y5crLy/hR4f09aLPA8v6
YTSyKuo2tgLOTu3XcmlXQH7AreNIsB9H17w3DIrYsJFRnKnc4h5vMoxxip+pGZnfFU86FUXFHb7Q
+Ym1GiiFAYhrGDtsJTwZT6nw0Gs5KBDXdJb4QZbXxuiB2SeBtW5MrXjNdX+bJqH1fVQlKBNWPt5Z
I6rFnKOUbaiUxQNe3j+NMXRvLT9B5jiE1aGqxrfKK8k7O6X94HpqvO6KKr9WZS/eq7bk7TuzbziZ
msHaSNXg0cg1bGT5k3yXRhe7zo6K9rRSFafjm/h7gAEHqmpVtFS11iRR1fvXmT+gg6n35leDo6/N
LfOJKnmzM8YeO0Svsl58ylH6zklOAnrb9bn24JgnoRYsGsDYxMiIoNo08iEsOQmAbv828sccFTIm
DDHuiFGPNkpuNGtKLeorafWVYGd0ZeEvCyw8b/9zxBhk6QFkfenXCEct8IfFLCTFMNrDKrPjb4Ig
xsZm6ZcBLsQm6uA1KaleA2VM+ktEXHQHufDz5wIz+w0ptoYdW6/cSZoUv0Vk5rlOc/sR+/FmG9Vk
TZVSd+9tL/1+eZNmfK39sXtQKObuKkCKW4TRraUxsQcB+d0mmuXfeVZcnWute6B2m7/IClJiJCd4
mk5NBb7eoksj5zqxfeOhJMEr+jO1sPadpNQwSIz8BdUCSkjs0Y5i1HnJ0PN7aRTAIIWMS7xvO9lL
Ywi5urrfiznQyTZqJxUPHBPzG8lGUxhb6+QxU3od0mSGbPaZp+g6w8MS/1OuRrXjyk/ND31hVGHH
niMVNxfq8L3OV0k2cKt4L42Jwpdomn3mH5vmQYGadCzUkSRemjw0fQ5hZeoCzFxTd5ku55C5Ka5s
CSfrBl7b6tNALGcd2uqYbGN0Cy8kLfL+gIh1f6girz8YNmzDS2dQJstCUe29GJhDxIxLnBixxJR5
fA4HOWoj6eB1qw9ri0snjpwFiovDKigU48BNxTiIq/ll7ov88JHELXVEo0zLxd9C5r6qcn/H1IZ3
mTf0/Y8a/uZLiSVXga/hlyxO5JtcP4dSD74m1/R9ihTmBaY1NgkG9FGCPxgQr7mUK65E3xRhgro6
inqu6Bcvb94Bv0fngc9lY+f2jbVpuFq8JyekXZTucbnEkqe25dXc18AfgvQufVXfBfHFYKVsnF6K
Lsr6oge+UMQNuar3YzsJCJO53VQ2KtbQpNp4S0mrWFzaweBn14pVZtf9+4jog43uKbgUqtm1mBPq
2E9eOn1YvuuwQWMdd5kbt2r8F9vqwrVcI3XRN02HG1sEeRgM07PhGrcCtQ7f9wYBpbfQOupw5vBJ
aFtwRP8SWiqSueSsC292MjQJ1a66MXzDWFohbvGz0PNF35mUF7kCBubgTwNigTgLx2XVDhHi+6AV
Bc6nAxq2HDtwt3ADQSaKzhmuaKhVvzS9AiDlXwCOom9eYV5VwIU6a+gPnBFXeh4327QHeKrYZnoH
zye9i6Dd4t8mmTzLkuzOjtr0rhy/Vabn3IpG0TnGVZFgaWEZKvL6KsV1oPO+ve7yRoqWVPLvzUTr
jmK5AHDnNXS4jWiJBeZ3jYG7r4sW0vms4C+k/eemk00YP0cPl7O0vxitUKFMEre58p3SgW0rGOtl
a3zHeyPe155mLpw0VjZC27fB3uWi+Wt4lb5FVilfzKK/4uoS15wMuYsuoXO3DrZ1QXlKPOx6QKrL
aFAw0p6MzUTTKetqLx6Seje+jc7NYAquUtnYW+q09XNLLFD8/ie4p2+xVkcvQWIpy2FM9LOj1BNu
lXSAW9r1leriBexjNYgmlanji9bkj7gcdotx6LNvQ4nBpgKTeJGXlA3iAD8fAWVvgQVYVfsQj3mz
VpsEKZHKawGtU3yApk+NahpV4MHdNlLJT5fBywSS4o1bDZfpSuF1FChhcia+n9yqElyaIi1QcjZ7
aHwZzpZl6u7A5YxL0QQep5xUQ3kVrQar7/vaJpNBpBcpykOmtegZy+rNJToCPpu67XAVTINq4xfr
sur1dUBFQEgoGLgkLHOrLq9EE0uIsyY73hmjoOQxtEaeY+guFG04npqMyknfjdlziqP01hn9dt3y
/DhqXfkr9YFQiRcts+t9n3BsbFEZmPvj9wjRJ0YRLsVWU3bddTkW3JfeZ4iBT815GiA6kvMw+lef
4kTI/EaWCfJmkfTKqwsVYDt/lvnN50XFUpdmBbokrZDpnj7yv38LY/rXNjDZkDRt8LMDDVJJpfmQ
DKm5bLRB2bWVZJBYkcuNiv3NWoa9+uAFkrpPuRcsRROuvn2SVPNFtHBnNO+iVl6ImfU0XfZA0Xt2
cRYBkuuCWNLN4RiMBvqBOX+NQhrKE5D1NYZ9GC0OiX/bTC8RgKvVqPvKSjTFgAhRx3aj22D15gm+
AvWaUivktmmRy0uPDFpZpzUmKGG6E31ipez3G6qWv24vLgZ9VB8RmQqWl3KpY2PGRlWpX1/aucNT
iH21s5vrp5WsHEGEI2g2VVPJLCRnZAQu8amE3lwRqveiOCsCvAr9PNL0yJQaqnQNxWjJ2bg8CmAr
usmTpDfZj6u6sC/i3WJUrVu0E8XlJUZcvgcKaGwpJl8GJjCtF+GvYY2evmp7Pcw3oA5Qbqi9K03z
MM2tcm84NPoY5BtxCXR3OPiSAoke8TESagiSbqB6bjPbht41SNwTUFwxTCzmM4RMinCRQasNECoB
wt7W6GPOfT3CjfPofPXfxLV/mTut13kgMIRFshepqK1ybPPyTHn9dJVVkfray3qyGAv1H6P91DdO
o/8+ToySsHiL+/Qe8/t+jgvQYMsQ4p9ylUIHpDfqFbYGAXV28pV4r0crWN1oV07NKq1g/zQW5vZ+
k5TLKdhKVf8sVEXmYLEcFOW3YDGq1l/YcDW3uaLvVXy9n8Ky669hbnzP7aF6CvC+O8jmgCbRNBjg
greXFTuG7MlobEYWJXnFWovR1DGw7UtMxACm4KYfJ0yAn1+xpSyf0lAC4Sn3HrftaTSs73Q0eW9F
q6tSKN5Gf+87Vv0IXkf0Zmltnl1Uc5rBduDRImUjaWWwkdKgOVKgTQ4Ym+GQRKHyTg4yzjRarX1B
Z+dgaZ3+S2vadYo27TdI9Fg7kXe6140mWFfe3SSWh4W5lx5TBQ2SqaVKiKiAL4B/LNrhoNZUdIdw
fWlOCiriqusl66oKtO0lu+RJ3bCqhw7BuE6BuYd2NJ56zbUejMh0jug6Bkvb1+4dKzJBqCmFvyF9
wDZU7LVcafyVyIpzxV6nXnDOjA7CgcSQs2xTdmO5Fk2vllqsQrtfI04bUJqMg5K4+b3wLhmHGxOC
9lfTYesQFLn5GCZav6oczbjx81qH76kYV1LWeEfDB6tfq3oGLauwl3Vm9c9F7P7skM/9UXnZ0nYm
awbF6rZuXpsPXceW2rYHeDdDthd5FCdWbxGw7c8ol+b3Y6ru/AZ5gtG2O2gOwGZFLkZMSnEmjkpg
t+XSL2Kc2/MKhnetWqdm8OzT3MzsYuFGZn0cC0kfwTUSV4Set44MrVuWftqto0y2FxiWlUfXk39o
gYdzXz9ieu9yHj6a4nIw1Rzj5LhYxxafo+ytEwAf3m26ykqvHac/MM8ax6ugU9NpyjEPHL+CVu7w
xUU8wVq6tvnFrIv+yq9G95xRObnuKh20VSGdRZffOtZuhDqx0D3JPYsBK26clepVnLenPvGSF2ax
iFxgcD11nXAyTFwlRVjeeEhvLxOZb3k5kMj08p8VHrWLxmzNRyXCarso6uhaQytyH1YGBzif/OzK
t8fixc6tR8O2019tCfh9L4VQNlEZHNGvkHvyqWiJ5QZ2eYoR+ufKDbGkIpuA9BTAYtBic6gVexI/
01DaJVHr40X6O5RVNcmOHwJ9HBZR5nabIMOPqe3LRIZiFyxRIrk3sWjDwEQu12qhDKeaGgtSZ42x
BTSr8dSNjKXrkuqF9HqGR6X/khAedgOp/hFPlJQozYttVSjNCn+ygnM8rrRWaZeQYLG8F+mbRDHv
ZIt/7RzhIbPyIcLQ7bua/6zHtFPZuuELsv3AE6IqAN+DUyK6j/g2kBZ+ThVLQ4KokFa1H+MJ1SfG
Q9MG/K4mjUdkUrUTX49jMuk/iq5Kk5QVEupLX3G8NZTI/k7LyuHOlyTSDpZxEl2gK5uDrdU/+CJm
CZpWqDuZtlNtRawIQYVdqXmsi4YXDsVOU9H4F03xIoFbRaERY3kxyWnL8MbClmGOSEs4q3oR+pfP
oTb2czgBJICVtqCBzfjaUKTiuoKduGyNIPjmudJeRhviCRqEuc1aQ93y6POeYxtI6xQgZnYu4OBa
7hcOv/h/q5qKbpGxHE23WIk48fJBfJW0qnZU861bm9IG3CbOxGnwwWk0x8sGocCsuRIy1RUCXTsI
kPJSMIoq/HTuQvgWiUcBqAXGh5ITMipIuwDQx5l8q07NHHfStcv9hFsasirzqNAOEKOo2JCufQ8W
zSipsi3JUCx57exky6P6Y7pIQduKC89LvPs0Msm9LQIOHKaxyprRftJ0k9o6Zg+n0Q7KIyidcN0G
VfhagYfoJNj1fYh7uqVQ+6xVV9uCQjF3eZlGd2aL2Z0I4VSKR/toPaQqextNU+1VQO3hWXMsbTV4
xrATzaGGzNNAxDyJpqPXa+678n2mqsW9o1f8LynS04j34ynE930hmq7eVjuxZKnx533TsQ00uzua
EBbAAsrN2YyT+pB0Ns6NDarykgoWVpW+GMiMrMNOCshkFum9rjnfcgQZXmL8GtC2bl5CXO0pNcn1
bTe9NEaJBKOdH+Z+PS1T9s6hCrWCWPHS9oF9E2WbuUdc9XGIXGIBx3MeiCmJXKlj/pI26rDij10v
VU+xxnQRlwr2J6UHnB+Pdqw8fD3YZkh5d8MGXKqxEErACKUMB8/KHkVrUMLq/GdXOdnISN14iRKt
PyeqIWn25fskaXIiHPJevk7CN0drZPXu0kF190JkdtactZ3RXRUJEkFioMpynP1iEzhdbPmfg/PE
VK+T8Wvok3DX5MNFEEA8zADIlcmKLWmEVM0msrtfeKqZB9V2jEM5XVUliNXFh0sxFHSdeXCpDu4y
vTqJLk8CMmp07Gb8SMbeN2iSPeoACMeEND2TR438RFbfvBcdY914aFJiS9f1CRsPvNt6f6WXebbQ
sVk9RBzeUYX44wpr67c+ADb/GJ1neG6MZKM8gM79S1yX37alHlB6JODfh4o3nOM+fRzxhp5mvCBs
0F9lbiWdxEvhIF+kSPWA/Sqwknng0vR7doxRBsDyfcanOB6neFyqp7kbo3FrWeJ0xh2iKEMJeEFe
UKgdioO4Cr0xx/Nwal8u53HMEOqlFhraZY4YsGMSxAtxKV4GNbB3Qabs6nF0bvJWL69hMix8OJrJ
Osb1cDMEHd7Mkx2eCBFXfo/YJxKs2m4eqKLmMredVpr7xSK5VabLTwNJW4KNmhYRA2L1oo3JWqBo
bY3ya2FhlRgmVb6LSj9fCyPFMZKyZRUG8kEI0zlGsvKl2HzQdBj0f5kkolwL+Au/3n85yTNK/Zyb
9k/qKNgU2A7qJVRzeizIv4SwK1aOaRUnVe61Y4muDb88X3nVemcjj034wy+5cbQBPgAK4uC7SLYQ
FIfPcZdrEUhSxarQCUnGfdNh2dJNt8iySvSbFB33Ra+Ok4xRe2o8M36S1dwFBu6oW6NuhyfDMQ8i
oPYSfxknQXNT+IN5lNUsYZMdFd+QK1qkvOkXyuzSeoDisle63rvndvlTzDQmKqFRjPJd3WY4t/a1
gX511H7Rke0RESS7SrQuGYTpjU5Q5j+EvXFxwEiVoN8pKtYvxQSiG1XctlQbDpbZyf5DE+k70S/C
Bg0fK2OC6sm2AuquwX3GNS1PrPYpTEgaK9Nqf4apcfLC5hRTaE4vN9GAsJxc9O0KJzHoFyKpPHeK
pLLIRc8DGoB2xPzIWc9JaifERDopIMPrMqq3/FSGbWaU2raIffM5aLQ16f7xq+Si3tRA2DrKkpSf
DT/JFn41yF+pAiFIkKGQ26g6GsYg4lZixtDg7s5v8oXiZIG6zVVgGS4KJqb6CKnCuTSFjNfcvChD
aZy6HMNxL1rYfRVWV213X+HutWhCO7k14yG9HSP0rMF0P0ZxOVzN/RouiTsRy38r+nH9H3GXvkbV
3mK6pBigkGnB2u0NcPcyVJyMZ89xboaY7ommE1g8aaeXqE+qM1/upR6XyQ1EauvMht3Y5wMUKSNu
YGnFZI43hpMWK6+Om3A5ZkAGcX7It5e2VKhfpQ4/TMQjrDMbLuucYMHbF75/KxaEbV5cI5u0FWMK
d6J15hXuNlPqrZzl46/poo+Ny0X7++KfQ6JHbrX12HfBB/f1xO+zPee6r+ILMQo3hPc+8e3BUBT3
bt7jQ5wI7mqLr5CT/Rf9QFOAfDhWeSleiNpDoLrTo1i5FTWJy/FblDZiiBV7Vx1vzZYS96KcdBpG
qe82Xpspy7ZLhoVsYWgUG3786Ic5ymzA2IUhcolczMUQ2VTlde+7V+aVOK8UWFWuWtOST26j1CcM
STiaBo3/vdwjf1cv3h4eGSyEXQiAJ1s4QZIcgP5MlcmgRodk6vSiNjmIFyyd365E88Pwh+lzuKn4
40avgMT5g3RCoZqHGHaQ0ml0SLt4aS5txIhtYmmwsiYRWC+BsyBiLuFiPHM15UTlXDQuPZq98BBE
uXVRqEJSx7oWBAQfIOrBNJrvMyehRL15xd+q2YiI0evzK7tJrtUcjST08tGtmMoYqKD9bk7ktyQY
35oCbTc3BULuQ/D73HQynJJTPUXtNIjJdEIdigsYjXk2DvFKCdwMiwB+gxu88NRFVFD6qcGkmXt9
SPMjheAISPzoORskLL5dmuo0gr5TbO7RfUNzwE23ll1Ym8ALjEdrdKkAgcFI1OaxLW3rMXR8cwOa
SNvD/Y7PAf97i3DCc6TwGx1QBF+9ukIHp1aSkwJ9EUWmvl956Bp/qftqSY/5PR9qXOtdJT0XXaLu
ba23NmNu9PuuhhJSNOkXk8TBD7POdp3pmq+lhDiFBdkJrVE5P1QNqTCEM53H91CATpfQRtf/Hqq5
+WVV33gLrabQppPfVs3N/sOqMakqziAgHbKxP1qI+ezYAdwhquqkq2DqEwPipZfz/ohqa39MTG2t
VD1MmalL9SLolZ8vh2hyvQySfiUm/22ty0SbU+sOO5wl6nbYzreLwfbiyWhQe4zxN+HI2ETHdnIt
nkeFwbEYzRstOnKIeAvu3TxctRZqd9MPTQL5CHAs1pODO/0aRWeqd/3CyjkEzn2R+HGKYfEiRj7N
+xADXr5d4GfvN3s7V7VtPsGmIgg0Wzsp2Tw2unx3edEB65n1eBQtvCCkQ6VFXy6grKEFAtioyrAV
oyjnZ3eITIrFRE+cJgiZFom0RLxDTkAgxo/ln6sVrHaBdM2riQXyZoCYHi5Dgf/KOFhvavtsR125
LbOivo1LtCuCwO6fBg1uruMX2vewqNe1KAKavrkyjcL7obgYsZa5ajzJfhYjzi7Lt2lqJVsjkttD
rjn5gTJBua0tE+ZHn2FgyFHjRrwU8WDhPNum67nPyy3/JnMke2uGiCd/GuDbpHJ/5Rj9voiYIJqK
E9/7punuRUv014O/y4DUXCWRefahpVTLpvB2agC4py8QAxnrWOcU5BQ72MjBg6NK4X60zHwpRhvX
Ks7qWHNgL8OHQBqCB3eQXpLAzACGEh8OfHiMzsqNGGwMuz+oOZ87avQKIzQfgGbT3l8GQS/D8XFl
+KZMbXTV26omFWfRtFoUhFHoO4tW6Qev0STcHlCx2rhxPJ4H8g4rxHHRFidlvDARSfjCXvkBDZ7x
p6U4S2BKcIoSP1gocef+ipvyJs8T9etY6MUiQxDnCcc0Ffy5O9yx9+zXjlxq11hwmMiZo7JX2uN4
1bHP3nWOa5286Z1DDY5TG/mcDyWKnFqbW9dIpuvbQtMbDO1I+eotoEm9NvRTkunhBtv39tz6Ybyy
q0Z5rKMIvX27Kb5Y2fjoVWPz081TZHg9Pmvd/4gcKfAWkqxfD0pufkUflY2NGvnPIbiHZR4q6p14
5ywB8SopibpqyI1pq5ydORIePCDlqjmUtePfGi3FY6mLXArmmveqB5lJZgaOeprXLfD9cWfglPya
SJmMDkyG1soUliINJstGcdeWaXMDPZhN5tQPRstaJWoo761pVm/wrVbM53oitWmKD14pbrSl4K0N
GYJXg9Kph8w30xcTl+GJ5mY5bXZQ2lxbChKciGohIkJHSrMXAwPf9yhqZtpSsNnmKLGWnVwYdGAL
M/DzRKFHKW/9po/5TgIHSQvZWGahwf/NtN0WL+20azIHsnXzgAj2phnzwCC2YqIz/8syIezgA3z+
W3GaMI3IWnQW3hhACaOnDDkR0e82prWvTLdDNRzLEEQdawx7vfZBdzivOlpyB6O4fegSH7KrLCsH
MWipgEc921A2AgqAUlu7R+sSiYppaqkn9Y1upicx6GWStEMhR1myvbMuea9Ud/+PsvNYkhtZ1vQT
wQxabFPLkmQVyQ2M3c0DrTWe/n7wrMOsy2mzmdnAEBEeyCwSCUS4/6Lb+7UzbyUNNqY81FNfm47S
rBX9V9Un1oO0jLRYKU2YsZBTnecZwq4k2IaqCy9laCK5VthU9yvHYvmVt2H1VYu/+lTfgtUQTo8t
inU/NLyj121Tay8axIFdY5bDRUMK8IQyr7rnD2yfjHaONzXLg3ejD/5xsiz/5pDewiGHTBIa7muS
OXPTr1xdbTd9DCPKDqZopRRehwpelO0oLxUXBwGgMwlbZ1fjRfEy475DBa1UEOUtT55umv9x9BhJ
Q7f9i4taK68rla0z2yrc6NLdZSVpbdmxUJTAZmIsskPVxOZFdicyIHEOiju3uEI2L9OcH0LdgtO3
7GJk31OPGH/noXtsewxJRGXMERGympfC7l87uzp2V7cgib9HDjU3iKfk7SmHEPjYoVn4v20v9ALx
BsRTye4uVhgGknKnOB6+R9inHtyerV1XGcgF1nH0Os/TpY+88kG6as34iAjNRRgjqtRLY04fo0bo
BYdet82zE0YW7k2J9pZ1RX+oLYPUfmmob/lUqdsIt5q9jHYh+XTHMPuTjGZR+R/UIdoHGSzxvAli
I3g1EmR1I+XX7QpFk7HHKF5vLY2XOFoSfJpKPc6psWhHDqQ/KV6WriWNfW9KGtvR+DQZlTT2p6Yk
uf9lbhbz+5Mk96fgUGVpvVwqWUblg3JsvPchX8XJQvucK5QnpDqX4SKwBb+bHKSkp8XZz6RxvEdV
raKvTs2qY9HYd72SrV8YBztAReZ7HztnALEDRZexfFHHxbtpNN79qMRlK3DzjUXt591xnQRhftM/
tnV0wtYUqqFqHB3bal5ghbcvaR7GO39ONLir9MnBNoPvaqR6Z2mplo3AMpPSnB9hXnRPiutPP760
ejr+CJUBoUPDqPdTlp5nu8A/HccQ1K1a64uNF9CqskbvF28j1M6mdMhXVhk4XyI4dtskn9ML6tbJ
ZVEzdKf5cUqdbpuVQFQGscSTdhkiEXTblJaxn+6TNCzXtp0/40TePYjI4VBghDy1PIulacVee8w9
JV2LyF6Oreezb+vbMuYNj9Ji+Zx4C/XYxHTT/e1wefe6nBeghSbgjGA2tK1rOSha3TvllDwWqWI5
zVkZ3oLu13BUfARMDLQR7yy2Y1wa7zoPxrVfqPNZmlFabJAUsr4MJQrkal9+t6LEfHdVozx4gXeY
JveVquQpXngiYm0kZ9E87cO4q6/3/kwFeOIZdf3JFak0VX/n1wqctWW+HGBUmJc+Lk5uhhVbGC8p
nEW/koqOuXFC29iJqJzZIdXZTN7fmevC1UJ7DisQaIlSGrrHylR1pmC3xMqgdIUoygWubTx6RjU9
3bAdydR6F0kimJln7+e5aVa3/+LQ1j7aMtwZQPhQZfpHVOOhmaVbqjPVTfM7dSDwrmo7fq15/Z8a
3aEZZml00bBVkxlVZHmPdVFDuGvM+tB/q71cgeEz+M8UWLQzb55vQ+H6z6DG/Oceec0d3FdrLX0S
CzgINc7CzvfSJwf09r4GXhsiWMCFplA1nv0fYYD47k1yHU2ZZB12Ff8ptTawIOCsmNxhHy9nqNN8
nEnffRQsT4wYZeKc/ZaNVzPX7ZaMv/NUY2Pw5OASQV2711nQ00dNnYFKja5BVRylCxGQVuHFhUd3
p6sPt4gl1ihh2rnW3BzvfaVZj5iF8zTG2A9nVcjQcX3NDKvC5EGtkUtY2hTP9FPPRvZTn8RUElMF
8RdXR/FS+uqqaMbVLTIoXHNzv65l4LpdIYWkdmyNTSVVHr2RHWM7VNnfPoZ8Sada38s8w3nqXyKU
ATuRIbJvEY3KHRCy6Hzuuvi7F+nKW2Xj2ebFOTLcsJpOkx4Ah9e74rUyoLl6BYYRHvIi2eT8qiqd
fdpwXGml6d4sCUQp3qhZeiq1Cw9H7ivp9NRYW1mWNUMIQ35e7ikZuM2+3XL3mTIukffZje72CA/5
9ZseZJsKWaX3VHOjY+NjONx58SIPJbKlbGNK6HohojYtgNXNFJv5BXw1GWM0IldNXiFnKp2fxiUe
uylSKlWwN219OErILbqxgMQnVgia0mnPcjBH+Cyr2Y7NciUdmYqosm0sJtbSaUvALex2HhRTezaH
pDt/HpPJEduQstCD4+f4qOhQOQMl0p6Hmo3vonK0Ech2AiwHhXSkvRzw3ALqln4BcTe9us+AtJz/
6JcIzUQzaJkpg/fp7Yg1hmJ5/wRep52NBBMpOfu3pvQppUMpV07LxPM2ccgNIvOUdMBhaPKfePP2
55G3ybkFknc7k75mGbiP/lufpjtYbRTj7o9YFZ0TnRzWWNlkiNX2kMygqllb5o+dORgHnVXjxXJ7
94I6YeHvyhbEUobL19pqrRDlS3uYjjhuWmQC8in6lblqjPie/k3olLzr1ljZZX9b84IF48f0AqAb
FqM5D6e6nt0rXDR3g61Fzu/IzDelZ8Uvc4v9kD9X6m5uWJGvyyJ4URpj5iukmB9icPJYlXBNl1g5
aMFgH8ArWytp4sDsbsIecD8KlzyDx/oRJIbxtbKGVzbn9aO+LHqWMWnJGAzLT63fYxK5zDMr59r3
YwoA0xiud87Cnd+AKMyvYFZHeDVEyOGuVyfNJaKt4eGTVPR3ie4Gx9RpHnj86F9rVcU4J6gf6iXp
FM1l/vR7rEyc+II9ALQLkrSWjiNxpzoF1b0W9VXpzJ1cuep1Uu5H8pawZGjeByzJ66q4sFlNjoY9
g7cuOW2igB31UfSbBn1TRlb7s5vHaRvaTn3ysO54UQb1l4x72SLwHOT2cwBz84wnYbQtB8g+uFiY
awcVwvPoumiKx82jHLCObB6ln+3J+abMJQO/+yTiPqFS4GQhcYJBCoKtOcan3yoNXR6vsltuUJqO
Yx+TSAXGFmTaU4nuxhBibNiqgb534tFDGZoo1L6XbVPHLabHEKPVH2TSECbJW/0sl7aR5z50Yzdv
rKVAWvTGGRCIea5MD2eJpctDv+vk6j5CNnTJoVvqo3Wg9ngeKZTyf8eSQVbXJtvsFSjWYhsHChDM
KFosyVrr+5wZX7LUmv5TV29s6CjfVbN1YJ1q/TWEGTXddmrfxiFYUmGu+2SYvCaGos8uRRPWp9IB
+kMRVnuQa5d9FK0nO8zH59EJ20dkNv1DgMHMduCJ+IOM+ZqqqvbOPeIfSsVhq6db4w+F/riokyvS
bN+6FqOrZjnImRycXll1qaucxABLukazU1EcpTI21Wq6k78+RIjcYxV3lT9e/u1KvxqOUTT8LV34
CamoTlipti6TSNlKpxxMaxpXdpR9NYACPtZNsHGdNL1Gi5aydGGVABBt8g8oVJrOpreGJ4ifbAjY
ejpAg6Nhr2ig/kjZ1rgr7qJxsDApVsnSZO3w3aNWhb/kN3RBolNj+mhOZ0r/vTHCf7RxUJ5UtUa1
ou5Y3S/hKGWmG2cKojOK7OabbU9rtLOH7+RvzP2MftNOphdhc9JrtftiVopxgURVrWU6MrY807D/
uhadEr3qPsazy2XlSym5O6OdbuvcYliDLVrLa1zR8OZaFJzkALN0xj7yRUyVxjhXDkmU4KLwO+Df
Js3ObZJE+bGCo4ebf0ySCznOTLm5Z0Wve/G7gqPjuYn76oVF3K+0yJqfXefgaN5p6iOOHe7V46Zf
N+yMfsZJ/5KqTfUFjnhyKquo38oEa/5b8QEuAwEL9lGvZQfA88173qU7mWeF0bhR0Zk4hy1c8xkN
x4O4UqJhbVMiiC1KX//LrrJaOeiyPE1xU11uJWP8OPF1XF6+6nKIHf/sAYQ9SStQXefSoIgV5jFr
HS93ttMQ4AO1NGtZXWep/bPzVO0ofTzCvEdX19OrmbZb6ZqWZRLbWTbZs4Gjl4IAlHxJOUj6wO6m
FydRlJN829tfEATFIUE00EAoIA3Nr0KZKQI/ePzdqucifIwq+6uQbaSFt8CtNWRzKJEz6A/84qoc
jVe9Uaj8FvqEnkhhfpN0VVdXINgpMF0kl+XHnrbxTGQ/ZdSihntosTC/ZbpKbB0e7BI48kKSkQO5
xzZzktesm4OzXYT9qgUVROpNYRfVFyj0laSVZECaACGq18TprqYx8RKf1frVHuuQWiisEBmUsGRf
IpSNiB1XsIOi3cwe/lgS7hTx9OA14+V+PfnIIqZ8p6A3O0Rh9mQkZLmH3JwRy068L1pi5cc4xp1O
mosc9wUdazLzy6g5Vu5To5cHacnBM/eOhWeeNKiVPiBLPT9Ky7KdFsOsmtXVMtnSp2jjtx0gyaUp
HzyNe8v81rs5Mt2zmqj7vsA3Y8G9A6KsY3XvQC3fmmNcr7H+NVluFTaCOI1y4qdN9QJiUoEAWobj
Tdcg39DCElOqBmZqX2UYg3jFeVjwdbzAn3zVcZ8crc3fajjfaaG8FZMFP3K0vkmrz+biZFi9vpZm
14WLYyrZt1vscsForC/I6vUPfTiXD7mCLSbiXs22tWMgjnGOpWBojAjsc/DKsNtZWFkhtxZNT1Yb
TVedIh/1I1Y6EADIbQBe4SFAE/rfR1NSRV2t/B9NM9I+gv+YK8Ey2uexhaGbWW/Z2mZX9HTTa+Nb
6dWta/MyqRvplp77WLcESB/3fbLTMG1fyegf17jHAXDL0Bvu9d0fcYPagMZXhn0WKk7PWtmOZyh8
U7NvNYokUva/5V/unZ/AJ3poN3sq/PPyAO1CtsTIFgijo+wcH++Q7WD54XWYsxajuo9WPqq1tCrV
SxDWGLcl0q1XCF3uxnGs+duQzxdrKbemufbaVU30nrvesHVrLb4USjZtGtf81S/Wa65uDlvszeEY
LU0xNorj+qXJHesiXQZUt2sQGg8y5rkhdkDittMU3XujgHXt8EGbHU99K6DyXyk4p6tOH9S3ssrI
nCmauZbRrjGs5b4Kd3ZQa2+VamBo2jjKQUbLcOYtPLvzZVwuNWvJY+Bl3pMMZsnBS3v36++P62EV
8kg/Za4XoIs4lO/dL08flLd08vtHMko/zUW0f7YwZYzVtttIU5lMDdZ0CeK91Yp3pxt+OZbiHCln
K9tyTO2NUwyUHmczRxC602yWe1PZr0Lkbdl04keIsyLZ2CCwN3p3NMjrAfXPIBINmGCcraiDLhTE
I3uT5dTxWkxXWjJpnqdRICv1dzFnvZm3gmmtt7DdbZIYy+fJ0IiUOwtEpcR/1V7UsTvrspfcgjvh
9mgXabD+lD2QUzlMZA/OrLxX0jJU9C72cpoo1V8T6MLbVaTrU3aC4hYwnptusc3DZ9Piofusjq75
3GWYIWe6qu/KtAE3bjc5eX4vcY63duakp66dtatE913ZwChYBzUo57VTToiZFc71Fpq3wGHKljqy
xMoByati51l5gSknn2Zn7l+ol/wcvZZETYgvOso919hLO5Z/Ia9FNcj0g9Yl7pOEBK4RbCO+Il6+
lvMULIeF0HIYahNf1OUqMtC5s79YUG7vXdKvhSxMtz6Vqfd2iqsdnIGQP6ean3HoHFZagNZvmKcn
icjiqtrxewxOABzm50TFwIXcev7/ExFmsBOijA235Wrcu6qzSR0NYMvtOJlRdLQU7fUT2uV2yi9h
X+RGcL6hXQTGkto9ElImfDKl2PHYT7/YBmg0C+mnX21Eirvwf7WFhUJ6k3dfWZsC7/HJ3SNWpp3r
2ip2QRFnX3hmf0yyEYdtTf+XV8NeKzMV03F2V9ugMufLUGofk3TFys4WTJIbUx85rXKXkaC+c/T/
5PFrC/1f+P74a2b1KkGen1+gcuGpVm/8sLTeuh5KtGkowS8dqWT+kcmTA6C4VGXt/nA9RVlNXlC+
5j1vC0A4qNOlPhL77hAcsEF1HuVK8IHwHgla9RQDUD6VofazHKb6WdjN6dKFoMqtS6y8JWrpkpaE
SpfeYU3VcCtL15Tlf+Uj7pMwRHaSqMol2dVbir7Nub+pO7GAu3XOSfQjTlvneM99DSV/aZunu8Cr
T4Xt6wMAQDsC8nnT5sBbLTlgZrzX0n7+yXs3wnm9ny9RZupPzgDNVQaiJAoh+vvJi9tE5JZq1UD6
ghmpj9M5xNJv2YC6WQ6R+VBPdvTeslPQ0KBatU0RY35u9E/13B+Fddov1NMCZx7S2K/SY1fVa0op
70F4qFOCTgh06vokg9WAEECVmc5OJkadEx3wWwcsuhBiefq6ZzNDcU3mIseRbx0vxlYtdv9uIiU6
3tLWvyn/aWt96r+9BxtDv/Xd8HQCs+SJ8Xc7zV9yBSKT04bhVQ5RpHyrqsLa37tYRoXXKdEQPMkL
kDPoAYCpUAsPnfK7XVxhKDura7NTshjKSX/vFL9sn8fZMLvqdi40b4PCSvwih6zlYZckcXxyluyO
9KXGwWqC9lkaU6Cl53Cw/r7PmczhqwO9I/xPgkrCahCTLqXU3jWIhq+RnlIhgF6DIFrJAs60SgCP
HY8pUw1f4aEamNkmHZm/ZTSdKsgkho2aBGXPVuxuWctlQC4LF5WVEXVap7f+SY1LtRgCjVUfrFqr
M7+qTjRsQQk4F9WFy6MXQbfLwhawZeQ/oBmnb9K4nnb62ME/6urk0Z6Bki0tORRpYqy6jgqHNB0j
9k4wHMuVNGWWZutPSpM4V+nqrbDbu5UL3n65iNJGNbZrx8nv5pdZs+tXV61I35T6tgv0aS+uk7lr
PfmZMjync1JRaZwP4jrpt8l40loKVtKsUrh69SJd+3+d5KZw9aalTHSflFN15lWla+sKnX1ccsE/
iPs0CmjRcdDTHBB8jTe11zSvkLbtGSWcP2OHpo+OMyqJ6wCnhNcutCQ2jk3SQJ7NkxDxVmWjgtqr
8icgiu42Rn9xB5ui5+GLV0riYhiydxbvlNTASzyt7eOffCNpU3/Mdgo0z5UdtlQa/wziW5+Khnyo
n1n/vez9s9Qas07DHVUl29YKMAGHffrhhnc3sq/9HNpP5YA8qW8kO+m23CI+Z344rgUGn06xv7Eb
yA6/J6m1jplojkGdNsd/TpIoN0U1SyZFZqWtU7Ufz6EDgF4bEXzF9oRUfpm81gs/L8sz42BQan3u
YRyzpiIE2YWVRmHzL08djHWDmfBjoUc8v/Ui3xkwrN763vs6KEHzD+9mcnfd9O6NGPwmdaOfy8jA
pBb80ybGr+jn8sFU5bqDU/JCd7IEDpNXZltLU8e3qU8wHqgAautjjkSejcVL1qj9SUbnHgUgMwr8
q4xWanBqPN19lkF7X05ji8x3nbywFj9KiFk1yUMYo7XlLJefs0Y75T5bNpkiHx52qr6uzPxguqnx
o/SRU19MKV2r+5VQWP5auDkqLr5jnDoF/6kYwu3md+gwtc4/PqEOWZN/DXVy9dNVf4fGQ/dxVaUf
Fp08+9NVc7R/dT0pXzCyKHZ6myt7spJ4WINa1cOofANLZZyxVTcwGhyq71nSkdUNw/QBTZzslZv4
UeLv08OBMNTo/3V6bY8f0w3TSmW6XNb3HLhWCZTwptjk7fihMSLCIZ7RuRh5pq/SanTfNECyEBJV
BqyNbjjLQGvPkJTGosWDeuIX2Ev7IxBHPlQTXj9Nljm/r/DHR+q4km4C0HC372JmUP9mKv6reJyp
pkdmi7ren6fJWAwrrGjNjYxnmhKc5WzW9Y+ze9+n2TLsuWgKfLyvwM1uKjefHhI/8LBh1rbSuh8s
IPIPsHHLbWobE08oYsEK8xuSU6eCPWlN4ZH7aXr4NC32EfZwBzLNQKXkPeyPaNR4KE3spCkDglrH
kP7zwO29nDfsTbwUhtGn/ap0upHp7+6XlUu4y7X/HwYkOOIpN3qZcs50v7oqKSukMtRP0pJDrhaU
V5dBOTRT0GOTppqbPwZyU62u0pdw4QOSyq/IRFGPbQuYNiuZ3BdYrUxujNriUvW6H+71r8EuKHPd
2/cYmKdIS4dxfZus1FWzg6mNdMxiRSurCeSTFhOfZWGR5fwv1UZIwkMWINKZK04GX6dusL3WUv82
s/eL5GQO/Q6ybUOZDl8YMYe5WcD4ULNCNQtPTtVn+kWGb2Yyt/G6jB46KNa4h6V6CNQ/j9l4Rphm
GGQ2zwC1PHvtd/TKUIVESRnj9tB1lQ8cZAmXQJ1c5bEY65U1Dq29k+y6qTSofSJ1sJOMO+joqVs5
TaQCe14S7/egtLcJCnOnwLG3/plWSoJMjYFZWeyxG55b/eu9KdLW0sw8SIz6wmm5j4q09b1583eN
QlDrOXkUJDWL3H2B2pq+uS+2PTRvWuZ0L3Fb7Uszbt7Iw8dYZ3vfbmOqvXwRU+XPYHBGP+GYUhMh
ccXMJjBAJ4wjq6RltBzJuCj60O9ltExcnn3OxNJhGc0NTIDC0O8uMgqb5A35xB6BMQYXCXr5YrFR
eMe5VoYPUS6pwUZdg9xm5CfbW3MR5vrQ6FpGnNL8GCkjDRQof+lH559CXvcRKfzK1f71QjIyk+Vc
3zyzlBjmPa7Wpv7TU93nybaBwtRuuTEmdCWlCSfJfMoayz3EKNGsjKUpA2qqdnD7/5bGPRQr1Dfg
q85JusbZwjzRxmPGIsN3ANrrn+3B9c+6VSKgaMQD8AiSYBDTR4yQlz5UP4+qVf6D+stagDyqkitn
NneIvywAnnRGvNPp2dwh0WO85/b4V2lpxmOrtuXXZdJQtc3aHtvy1SrVje+Oxc8KrPJaQ9htWTwA
y6NCvNPZk35RYzdcYdvjLgochEx2R84UNxf8f5sXmDrsKhGljGCWb4tq6A/9hOF8g0BSF5bpe90r
8TmO7XAj/TI9gUGTO7GOeHOzKC6HY4AMtYXcGra3iJk56fzme7b90Ff6KVYLjRPAfv6gJQctSqC3
S/r296gPquwVrd7kMC+jEhxYY8PSY6TFCzmMYyhOb0o9wP/n5NbDUNgsPZ9jBoDS2z5VcCLJlPGJ
ZE1KCcTXgEdDHmFfD+srmeNvXaiOT27lZ/6qBp0eG3p8lT6ronQB/OXck5fbOr6hsoD5b5XxViwz
UflkcXu898c8Ma4QJTECpgx573f8bjOBJZqxZA865LqyxEx2bcDuPc3HCvUXdV41C6TlXyIWG8Vn
Hx+Le4RmogSup6GGsG9WXfsa7YPfxFAhfCZ+4W/RNtJv7NI7O9SKg7/VqJ2OQiKVfir3E7CYPHyI
zeKfqNfnn2xcIVCVVfFkBL1yCWLFWVPHmn/6w3Ack3JEfxmDF8NIvV1tOfV3Vx9XEqCE2FmXUR2e
SbWoL1oQP3ayZwNpA0K7qrpXza9+ilQBZPaGJb6SPZcxZTDfRIuuXTQMBuUlcUL9h24G3rbsR++I
lPn+5mOfGtTPKTsNayQn0u9ZB4RflJnJFpql6f3HqrNvfWY235oWAYmM7M4zEhsJmDYLlrve2edY
xS6m8zz7pvBcjgkar8WM9iIl59d81OuNYiX2Llz2oybSYk+VKqrN1TWNh3bbWdYBDnMXrr3Rn68O
MiJQFOH+Qbf516bb6ruB18zXBLAogsT+vAcAk/zIkZJKMOEmPZqytEbzU7q5GUPqPj/+iF7uUSqs
rwoE1PWQ1Y+qFeJ/PvqdB7SDh/qtbZrsxTDD6g93AEYcFFsdJ7hH6WpGK7guF8jUWFkliq7uvUnP
noLF7RPI2he34yebak1+60r0vj+4Awpx/phTkeTXmQCdQFVnedHHpABxolG20rwPSDNCAQ6NLE/b
DWUTPsYsblbYFkE91ikUGBlQJmm6FS7ZSqJPF7wojPfM/Gcm2/Dm5drWtgOrQQwo0pB7hz45TgmQ
E+x19tK01P6jL1/6/CUkatStTq5vMyzOt+2g+HCv0BdwE8t8lT5kRWulcV+kpx5cHqQFu0SrCJ+0
vg8vcMHqkw3cDMmIcvph2fGpjYdw35hU+d6aAQUJXcX3FRDDtEfINkIDVlfXsxH338M6eUqzwPzP
GEdrPfT8v/2xQ5+rCc0vlVKOW9+GaWI4ZrTOmxaPTrN8iFUblzFKE8kq8I3m7Dlh/xq0pnUYKrVY
+yXI6PUAfHQAbf+cZnb/CvXT2HiWA+MvhI0yhOiELJfy8RJfDT5cyDt5ILIDd4sbzbAWYoAM3JgG
k+1sA2fk18Q7/Jp54xoldV5bTQbpEuK7f/7UrlWfsoKd7KVPDlbp4ZWVcIPopf/ozRaP084qT6E1
/wisZHpy+pIHrjtou5C001UibmE1O5Y4zV2sZokb7Ejfx6aKZ7Ee9GenR6V6uR/lNpTbMzZZxyR6
4pDA/++tCeasO2dN/igR93431tRVDLL3dmfLwGBayXnSD16kncirB9dKX+wns0WddgSBRzlW74Yj
ef6T9MkhWUb/LWSgVngBkc5SMaZcrxYPNw6LhnzUBZzequ/CvyDoaLsy0stFESf4iuy8h78RCdoY
seYv/bSwg3L7LVxaVCPTFxdakoxJvD7+baKF/dqEg/LFmdLHHF3/RxlyGqQOch11ZglXTert9pB7
AP65lqpBY7UXUT4ZnewsPLiZU26UkUzkh6DIPNUhykk5hg0KXiybWO2DTQXV+Iriv3E7IJiCv53i
Zg/4UExHGfAb1bje49wQ0KxRqadb7H1u0Bb7NrfOUkBVS5U0kOPz4Fkqss4Y7+usBZWhOg6PXBPY
Nd1j1OrXue+LlTRntJkPUYfNgDTTEbCmMuY5II1Me7BssDV+1RYrWd+zzEWeJiUPONkQn2/N+wL/
U/vT/uB2CjcI12DdOmMZlVzkYKbR1KzcsaIQ1LYInklbhmbeSFQ6e9fcVrFj7j0thSyH699Z7LbC
CMYSaJ94Jc3BgQeIaLlz7E/uPM4YeyfmQ5yXgbEqcFQBqMT7RjqDmJGa3fwD0IriejPNHkntsAcq
fQcTN+c5XKSEp6WWIGex1BKkfTuV3lr0gcHtj/tljk6pbvPBVI7DEIQFz7sck8+3GuWQveOX3jZd
mrgwpxt/yqrjxI/4DYP4fKlTzVdp9g1edKClXkoXUQivwRN0mTTZdfUYROEPCYJmjxb68gEhonDH
AqTzzgMOhO1IlV/1BuXYddTUFkyA7l2QdcpglZs+8rtDD+sM1Rf/o3kfLWq9OwAODdZ5UvEymLza
PsjCLtIvaKroj7dl3TBowZofYL2XNdzHQs7pD1bddSuZ0C/LQRlgamwlBj+nZfUHDiBYl3NSwyKr
CmRqWH0ffBK5K0dWjC5PpcdpOud2zYOsb6jG4l6OU2C3sbIp2YuZuakPLvkR8AiG2JlT/8B/oQi2
jpoGTO2jw8JfxiB0+Qj5Fvl/aii0T7cPMQqy5Y6Fpbl8TfnC91m3L4oxKA/Lv/ldlre/Q6KC3rYo
wIbm7S+X6ZTGooNnNc+p2R1jiEi8sBcZPFHEE8k7/BhWCZS3SwHP/r/6eEsgm3tlEynusDbAshwi
pzPIppYKomBRGkBBM5Ty2Cy4yHtT/rvyzjFvo4KTvDdl9B5s8wp9d333R+dVDhodzc63TOw1DCvZ
lcPs/wWOkfUcMCKI5PCHattsHlCmjY565cbHohuqBz108SqITe9L0DpApXGvO+p+ChbahjluJm58
Feiob6sJT7g0uQpaVEalOS/Yi8Bh9B5sBeozxElsvxvrEcH2+plt4g/Z9bRkKgBtBNnRHsrq+2Cf
qOPxbkMBdNhIV4n35sqwY/uoK6m71TqnL/bwuzDBzSh7s2mfmOPDHZxqfGvkxpK7IB02SNbGH7cB
zjYuhad8/nQbK6CA2ZQxTauDbagWcM9B32fhxqqc5JBMYOF5jevIarF+QTpsHnhoVjpoGtSSEMTr
LrWpX0E7tLsIhP5tN6NGKVBAculQTP3KP9zacd5FD2DFSeiCsrz1yUS4Sedo+pktAhYiZTEZ3fvU
ASqVFpDq5jkLqvd8jKvzTQ7DqUGiLU1f0dIj4nAqgB2EZgB3t+4mU0p1JYiBP8EDII/Q43E7Y966
AyqkUV0d2rAAFe7X2JJkuqJuexTsXpLGV18cCLua2+MdsrSGkieYYugo+RXARdZtWHcrntTKMaAI
8hLlpvOwXC/Hin7jDAOOHhu8EwC4JY76xOYAzpjWf5EDFNhdH6vek7Qc09JXSuyqJ2kGk2ptzbby
t9LM66o7zcbMb9gLhy960zS7eGjMk44p3CPr32A9hmS6gYYlYJzpkwOARX1bROqw1jQtfmxiG7cV
lpnDsY+6d+m7BweK0j1kNW9zy+adPiSPwKrH020S+QHtkmB7J6iifhzNU2EpwY01JvAgad5ARo39
ebT5381uaZZoJq9zwykvia8l8xv1TG2Lwh3vesUnt4LuzqJm5Du7ctFcuh+6RaApAWOzA1DW8+5i
VFFrSvxyag6qfbUePvVIt8ySa6oTfB1toLgBmRk8UJb41yi0vSsWVToOJhV1cRmRzlRRCKoTpDAg
hZ2Ncm5Vfk6Et1E4bIAQKcBueu96v46MmipLV97I6JAR++lSclr5bbUKHTLE0pS5U9kcbMVo9ubk
wahzGmQhqSPYZpsdG8v2N/VitOQP4HcGFBZOutmyZ5vG6Pasvz3A07Zb8x/VPcgvXw5q4g38LMpx
d3uPRV7Q8XilehuF+fuHjD7bIOtamlq2BpObH7oFpCQHSJUkf+bnNO/al6RyCsT2dfjZS0BCxe5S
db1LSXQOj9VkKS9W2yZLLij7O1D0pxl835tV5PG+QDg7zT13r0Rtc43ZB2+n1DbBYVj2opzS/7Sb
7nR7TusxnshZ2PzT4MQCe5drhK26+NQbzWOX8uMaEpXag61ge++gilUlMVbFKtbBqdeBD7VcKGR1
6p4yChL7bvDVZ7h4Ld6tXvZjMKKr7KBaNCwKk7yIpYMLAzP4XR3aZqskAX+bk01XV/eGQ2DO9WUG
njP/D2lnutw2smzrJ0IE5uEvR5GiqNHy8Afhdndjnmc8/fmqIBtqnfaOfe8JRyBQmVkFmiIJVObK
tbr6MLWZwTMxaHFRMFnO5FA6PthK31bgvuIPtDoqpfb5y4sV5DyKyozXZde1h5LL+mZ6szrlMpo6
qGen+bsMEDbOhOJxJ9SN595rj9k0wIP7D3sfjDxPypDCzwTdYPbixEF0Z/Zpf5rJUPNISIlF2uSh
YD94J8/S2DOQHBy+ytG7uDVEGaimJmoFN8qHZda1rMBzdrbeF+TtuPDq+DDUptbYdo5S7laHGgzR
1kwyc0dVwgcJEMGjjo4QnBc6rAW6Z56lQx5UuhQgwpdHabBEoDzjF6a4raDLdid7S592v7VUNtAF
8uMABQSLzsrRIc9+T9Qh3dD+vVF/rPPWKaS+o20Zgkm1q3JrFnzWgwbOUNHOF5D8fTSdU6wkcL7O
tOpFlpnfarH/XY6kPdRV9aBD77eTNnmYs7TdAhOZALKyjrRl9A3KpZHkCzaOC0hhOliW757pIqhv
/ZJSsD6zGWBbZ16lzpUHmAdJkWQ4WNJD2j66zLoKYPW2s5A7qeKrWZICWPDFufr3OHY8zYou+1TX
Bzqg/XZBJmu+M99kOiIs0kspt7jqnrLMjEUPf9TfaZFl7PqycHfodfVX27b6K2yXw9WMzb8c18pv
pMkU9sUpwtJyX9pasESuE3secG7UsfwiV9B8/m3kJJ/S387O5mS3rqF0r0in8EQv9lDbSSkhCDGQ
LM4t+ELyxr/RJg0MSKE2pF8Nd2sYj/JBsi/MLRvg5FluGXw+lHLk94q7MbXA5C0e9bbaBnAO0+wy
jN5ySh0fji1pXU6bWNf3qlfDaLxGUWZsbnn0nG6M3ii2Kwy9y/X+kCOrsDUyQA6rQ88RVwrL6q4N
u+deo99OlhWH1qHNZqJnVQ31hTpttWuV4V2USFvsshgoC4m/7NLU1iMMryWQtrVU2/Pc69CqgxpY
5l9X+9RTTQGqM+5XmwzR4agB3KN8Xe2eS4II5RKN75XAx8Izr0OblidfbQ+d5Kx2x7tSc8xbc1aM
vZ+OMyyl6atJFvFPESrAPu9CBz+xboFovoXCQfZaFoYtQwOQ1Qe+GWX/iuBeXGnFRWLNJCKNfprj
6FT23T9NpsIjgkSeSbulekvUavo1cQWpCZOcOKfIqYR1X+6nETjqZlLG6jSq6nWVQAFoPN5JBjFp
8xK7OnXWxKeZOvEyS57KQ1VF9Wn0h2stOMVWe4I8xi19gDul1lN14xd9eJ3Zde1ao+zeG13hcRUz
vIn69M8lGqIdoaIsiLn8ln5uIjwgRNcwSiEUlRPEofXSLxqPwTerPfaz/lCKrMDYBcXd3Jagm5Ri
OzWk13fS5iWxEP0EqrBtrCqCFYDAxZjV3HA2xQSpqcqkQM/T5Cj98jAEIN1pvIFPnb7cu9XxNtus
vJt88Gm9CbZJFCR35JuTu7IPRyq/v8axi8gYDRLFpvXK5E46RiukQ0Ge9l0u6LTo0Fom1iJoypO8
3eniWwR1wclP6QlalnTlqdKI/+c/LgvvQ50V9bmnEH07qXN2201hdiuH8kzaeESBD+rfYtDOIH9u
tOCeWSAaDeLk6bqC7mou9O5mTrHLhrB8HrRbtW+6a5HS4zhkafJHA7zUbfzoTyv3bDh81PKROklz
IpGbH2290F8iJ/1TRti5f1vqWfIFKnKYaHgGkjmPUfBVQYuDThd7av2fQ1UMQWG8eT3DfQs27Lo/
wRSq8x2OXD3ea6DOzy5kWMcyLwfgeSlVtsgIvqmDc2dZpKSjVtna8I39aBNtRD88L18qBMv3U5d6
F32qAAos6zVGXW57FaCqm4rdVAyHrqTalTY2VBU8DmKnOYoYpWK88PKKwKYGJSBtuYyRc0gfIZW+
kK1alCe3qdeEyo6apL4BEagcdLH7ifyKvZE4m+A/3Cd+5L4FGtCN3qj69IOH/LcQGacWjX4X9Rkw
QKs3N9ImDzG71azt81s5imad9tMmtfdtS1vdCKbq0kURzxtFe0IOBlGXXyYZIZ0Ik2SUxZ8ynnkO
mWeZu3kkz7A1O5g/TW18LEXXzdh0QjABTCWt499oP9K3kRNUD1WLluagQnzgdw2yJVHkbIM0cr+S
QoVkL/D/Aq23C5Lpks9KjVI3jalhUY93XV/BYCi7WGO4uqIyb8SX7qdNBsqDMuivcu7a8brMXZbJ
IEIRK6tzyaeN7rKtxGFIxMaQVG/4T2ljx+Dw9E7/HGiOFdKxDuWZ+j7qHbJjDYP7bl1HXiNKoEmN
Bn3ee7JoNoLnP7Fjsdlt8B/u1HCbkAS8laP1/wHKdj7T0/wjMi+RrhevTdVHD2befM5it/ickC8/
BQBmdiBsi892MyogcXMapMWws5p4o7MvucqhE97xcBRTXnOUDZysUOFZkXWUXE3aZCEZUdtP/IYr
936Z/S3NPd2Mh/FXFLRE76K0IX4XZbdkgSPPm75wA7wDk/y2VmcEf0v+p2UtfVQPpeEjVlQZ2UuB
MOvOzML42HpVBgOZH56jrHABlOPtu8p59BBhlM5AmFK3fXUdcjhl9VcLzOJYJPlw7OgEf2nMOdj0
grl8GkM4Z2LtC83q5X6eq/BSaEEEZKzljbLH6TttC0soVAEwhia5+Tj1JjDQrvF5UBMPY27cp5tK
1L3o1gRMHUKeO6XotLo5TMHF3wE8iyir9o9FEob7cfDezuZfZ6t3PYOiaHgcQbXv/4u4YgIFwW34
6GdmqX92x3hLVWgCywj2W4UCYhvDZ/S117KnBSfvVcfZGfu/86H5ViuIsemh74KrCNyHEr53dLNp
I0UaIIK3kHUKRa02ZiZkelvEOTZ1D4z3vrOflyJzzw7ZMrsW1tCkuXRe13yCXujAkz3CnYPZHXuz
1g8u8LivArTUVl7wEsFNfWfXPsUuYVfTmbv6VFXAaYvhZCCb8jhP+UUvKuvVcCP1AiO7IBg2yLtP
xXADrynoYDFE5pOuF6UwjjJ4qgaqtDaKLdIblONT3ofdg3Sa+qHjD//a9AVyVW74Aq20ejH7yS14
EuhPY+9wI8o99WIb5txRIgftO9e1UrW7gual6c8gGet9oKo3RZ3rh9agmy/1kNSiAUzbRImTvdia
NT5VebaRTkmNQxvMdysgwypNmgfusJ4DduBmcOjLpvqSsXVz6376Bg6XRwlft27JjTT3zTix3XL9
4GDQaLJfGnDGlCQzydTnlUtEtueUVk/J/Re/CImxQw4R4vk9YYgMtPps2CZ9aiCfY4GUEwc5z099
nmEorFrs0pEx3RVDY70YtqbcDlZaIkphWS953cwP0AXeyJESYUJ8uoi6+Vla1Cx+UVECBTSOS9cg
S3HssDjLtbSedGSNbuBBDuWV2jCi3QkpOyqKcW6r+4ly8SrSlKDpmbHhAjtXZOl8oN2tvgCjciFO
E+xAaOeKerHwj24NS7gwyqBYoUfmoIqxNOpd/BazzFkj89Qm0TMnR7T1ktu01/uWijenc8DnEVCg
dtL7Mr4xlZyh9MiDl1umd6OZunOjUpwPq26+pccDgXF5SksynX1aj452nNWnj+53kcvpEDkKt8dp
2ixjfzDmW7gaJmUrT/0K+QtEvE659Uv20hjyItwVaQ3YrdFh1BMlL6qsZbgIacqxPCyR8rTuaVwz
mzneyEYbaYPz1G0OUBf8bIgI6OJeMGidEs837pR8k0ixD8QheqNO0rlgy1bvL8cKP1udYeZON2mc
f1ukJOXCMs5TdERdspbPAWxW4IN47Fc7+D/JnynJ3m1SvjtNd2eMmnmvtoF1T6daTvKpvC4RupME
ByTfp+0a4mqVeb8uBdvBFpjFzpoztvSjHp1Ncgwbb1L6F2dw0oe4mE/SKU3dWOxdz24eq3juX7zA
hibGo7FKOqchG/cF/AWHblSHa6/TeGbagj7MS8K9LHWjn1pcgb6STBBnVnoJxoi2n20w5s69VFnp
PWAxQzl5EIXBDyblVwKvhGdR9/SbJUQ6Nl7WDec3GYjJCbVTj5ixZB2LExLqRZC4Wzk07GTcxUVQ
L161Tx98e9Aei0jRH81S9N44P/md/RCSB0HFaPYhNEeC31kO+7mdEOKjMXSg2R+ebaigw3wvqaCX
0In2F4D40xc3hKrT0CyfXCRhH1YUYWggTV9WYulSgwTIiG2+b7CsZ4NS3ZmWYT0j65XQZE31SLZZ
9B3EmLDELM5AdFPY7vBadmV9JwNkPBhAALSiLQMKA/PqzcMdlMzWszRpE4kTTws3TcHSocBZ8N2e
HmglNOHUg0XHF0gMeTBVzTl1SfTXapJn8B3tGrPz7+RIrlFypa3liO4LsZp0oL7nnKxG+VOaZNiv
6cZEYn65MKTIhVbWC4wZ4icb/kJ6QiUgecEhr2hmtUyqy6R/fodMXgHOiYA6Q2gDg75fZ8dl7op1
TjIKsCUfDCBSZH2T/BJps3ZblB6MJKlIC2vebSJM0i+1QL1iBgcvxzhVtzpY9R/cMrTbpVjmu/XL
h2Fn0ES6eKshf+kMJzmlo6E/Nh1dOKUAw8vaYlnx6Wqc6B/Dmr4dWWqUwdIrS421CJZzYSP0n1QN
CWTAbQAsKKjB2hBF30QKhc6L2LxTm1GbdpPd5jwdBxU7eDwKZPfTZpmTNf4WFlxNpl2WORlPVtsw
qyEBPpVR8SwzSEnf0aCTJvFh6atexzIXJWPkWW5P9ZZdV/QWKMdyonSvmSvaqAG8ydSRnZKdLV2K
QQv9kKQj8lXLvfiam58hizokkrBo8NQn0dJ7Y0haItNCXW2ZBxfbCeDeWaZ2ZDInbVqD/siyu1nT
PVU8vtlCK2bbqdni09WF3Y1iinHzy99pNuN1jY/jpc8xg0TMDj3jUFo8IJWt++p36MzKQ0g2/Koo
rnOd9PC+MbX6jDQdPKgZ8LfrhNDK3tXIT8tgaZNnTUFyNRqP63R5tqzbQN7CVrE+JBVJRRArXExe
Gnay197r7rNBNYdw15SlgVCdFZQk/NLilr9WcSvP1kPle+Gb+0NMbdd4gl5Lzr0gWRQrrCFGhEia
3qQXeW9ab1Bd6zyralCc3ikjS69wGCRxTm8gawHc/uVAGe7njHUpBVCEnCHvi/AOFDe1DnBwKDQf
VfIkQne5Sz/NFRxR5NGuTgcX/5yq+hNSdFutDzWE4fKTyNC+yMiqIT+YzNmjHIHE+ZyNZb3MQ1AE
nnBoZG6lEwGoAWYdOBvlqp0VOju3h1RAepUKAntP4KLkUDdhh05MGHcL+YKiCsIrvWZ3KIby5dYz
rMuhO8P5FOUX+p1AGkHHFt92vkGrQebPPw1uM/7h01Z4eBek+Wp8u4yXSM/njrtFCi0mx6VWW0fP
zUvVjubFTBHmiyjiFGKkKRr/LfDTP09ljA7+Ht7oNtrL4Tp5asqo36xGL662gA2CW2lavGu0ogL1
UzyNj//RmUhSesivXUJH7SGP8/vlbLWZTU0/k5MiFB3naL39NlBONvtbCnwoGImVBohGTpPSTLD1
dxBLWdYpJMk/QQuRoMtg2cNy+OX1NW5j1KhwxDIQJOgtHekXfiCM5gBZaENXSxE+u/YfehFrjxKe
W2pdflDp3NxJnzx45Q9VBMgB3LBvATI+0PpPdki2t92JHvHN+r9u0WLZmV2GLpx4O0DZQnq8vhUy
0BX/M3k26+5Gh9/gvNqXGetYG4JdHWTJ02C72nTjTX11avP5sVdE75vRXNOpzr6kGcqAkRZ4F8cJ
2ovbFvW+mNGyLCEi6+HG2Rrojt+VrmU99ZP9DIGz85VSawAmZnZPA/3+nxGo2jTz7HzNim48ZlRK
wB0QZoOr83LEbrpM0870SCNSL8KiQvtWWLBPwndLIlOH6UjG08oZw7SYDHfI5+wmCwx470e3S2vN
u9Nu9MJtqUCWI40LtA58c/w+dLHyADTuk0FVbgwTIcGBPoSDIYrmitr+7aq6f6+FtfNEjujO9br6
sXFgO70L3MinkyazL3MGugG4Fx3y0xg/N1HubgxPLfYII875WUVb+LCgE3p/ovo1Gp9VfTPRWPk5
dpIYpiLUbEm4Gp+NtnIPHUhVUtcMg8EYNraGOtAQW5TUuLnvp9gQffekdMPORXoqhggMeTkXIfdg
k5S8X5NHegFCr01T1TWXM4N93xnxveekwU1M6easha51C34vOfpgxUWXSb2DfNP5BEFHC+OyrdAb
lls7GqMtnkV6sqeVRvYLChcUweSpPMSNXrFH8qPdapNzIsczNlXldlsfoeiHIdH0a88v0YqWlWeD
6oe7AQ1J9vY/YbS9VunXAZJqaVohs8oUR+9i4QY2TxX4gxvJPxcUKCZ74XRZCeumSDDbmR0qOxNU
86jW97a6k/6o8oFEhs7fHzju5DCd42yfTTUKrCscRII/PBj1tmC8u70cysMSM3VhIaCB31u7MXsS
OYBJQlvf+gK+kVaApWP20JKgVB7yz2nuqw+rwQK6MlW9QkYDOlTJeArBw7wNfXVa5pmCExWgo33Q
w76jp4ahtGVmWt0mjvIsTXIq/YbfMjOGligLQI2HrvI6QEN/mKeuOchhp4OzrnoYGOTQbbRPRuZH
D3LkPUG4bL4mftU9ZFr3XFud8ho3o3eW60GWAltZCKl+MjzOTa/+ECdFESwn4/+y/IeYYGjaLxE5
tNkN4OCPq1cbAODeoF3+klpDfnGTCHwYYKxPjRv+GDxo/A16l2ECr/7ocsris+EHyBr1tBMGs37j
Nx0MwIXSbE24mb+XfLLDKun+imr/W+3m3dXoQF1PLpvw2NWz7z4d34g7Gda9YrOLUiMH0AhCgN/V
wP7kg5+H4aqHj8IV4jt1mn+fInM3AiX7bFNdvLHAyB4r2B6+mtaDXLBWVGdvzvlwgq17/BSHNLeJ
C5WqEcB+UndoIFbjo+0ByfagiHpJgvHU2oZ9E4Z2s5nSka1s04H26RRzL/+c8jMh/7psug953Jl3
y99afFasaOggyhv1m9VWh0mwNyeq8Kpcrv61vDXPFHr86LToD621xnigy8udtaOsHK72pcwovMNE
olV6g868B3ZV7JpALe+mNBz3cVqYL06BnJ+qx8GfGRlGfpDMv+cmfQhKr/tq6Ka6zXl4eqRWAfKZ
r8i5s81kmxiafm9afrYJe9N9CUD37GNvzi5ZlUUXyG6Uvas6+kvhVlSBq8r5K9hBY5R9gu3k6omk
oS+yiXMLb1VEcnHvtik5RN/NtMUDozpjR0Z2ggxFBK0TyRP19FJW5lHQ+qylucmzk1M7qnQtUXZb
a23lXFLKWuOkZ42RQwRgfxbz1gqf9OQU5DYAHr4OYxtsJfhCwjAyvkK7yc1DvqMW3XV5UaIXDvPc
WcZINEeVqGA07eRBmsaoae4mknIo5jmIqXC/ueH2E6AHUSZHxdSqa16oef+nEiv6NyPT+z2SiiHd
WJPxIA8lfZt3epYfayjkFpO0p850rnjCu0SCTVuabBMhZbQnoC4T06Wj8pL2KJfkpwzxEPrQgtF3
3E3pDnsy4u0dBFfZwyR4/YfJbw49udZtF43Zw+r4Z6x0qgbgQB9xlq0M0/qcdkUlmS+QLIqeEfvP
QrDnDIpZQiqn9Mc87PuT0YzVQ+KSdE9hHnxSHe25H2rvXHuNnm+cyqOpoRkdf6+26s9TGbBYZcAS
25IMpUAa9ztplEGV79fWFinw4pRC+9KGCfA9rbL8S+k+01fl3aGO5t2NAVq5O0OQq04aN/3cKVGL
qMdquJmN6osM9ChOA8EQC4y1exvUbYTwnohLpyHaWwZvkoyZaaTk/pWPZ8XK1UNNS6t4SBm+5n0E
N2ic/Rihw4ITPM8eHPgg0CMN5GPMEiHBc7ajvY8owQRvDGDwodNHXyLH7ASjtneHdO/w6npwMmDm
Rg93uAa/ndt60Re/t6Zd5Y3dSXot3Tjx2aqeu7RTHzoz/lIUUfQFlS7tWDourdsWQoxvhIxadDs4
TXBfV3pycevR3ZnshL/3YO0kIZNCqxu74pA+T34/9lIbr+4i4Lqxc+U/ja5SHHzuBrCwmuhAVq3k
g69VWuf6n+ahzTEcNJ7FUQB0imtoBvdtELnk78biautZcZV2efZPZ5B5IbAgESIc0Oa4p1bMWqcO
TabdjGP61clhohm0Ejp30BGewESERoyslTiDNJXOvCb0dh8cMjgaiu6IFFKyWWesq4j/3yXJ/lot
fCB6jSRz+jTXbXmCQa3YlbVfnFBuhCQzSeb7sMn149yU8W059e1topbdcUQXHM5DSHBV/ief1BiJ
bXfqh+9lnN8hQyLoZF8rxDWCTW0l92WuBt8RptM3Ngj4l96kvwVsMnvietPrvna/HBpVv0dXbtop
emfuPjgSEOC0VJBPiRTPsGkuE9FuvDcG8HuLLeh94+LCwgrDqX7vqDMyBYlSRzfyStI4GdkP8Djl
FvA0EDQlSrqrz+tqc/O6mFLfhZCjSctdHAUzciwMIYSfIIuGB47H43QCHibANJru/wAKrvNbL0ZD
wW5uveEhJfHDSMAySZOcsN4IYzP97AZJdZRp+9DQ/440xIbliAQgz8XydD18JNeK8+atcue0T7Wg
AbKQnizSyP6e2SpZD8UaHk3XtY4T7Kone+6cKwDYhj2gW38ZWuURdSgfqWzfPAWAofJm6H8ocGeL
DVD1onsIIPaIUF1Ur9fPyEvRYZL67SNJdtgYIE38GmQ5tICm8XeMCgDk209pPep3g5Sf6CNt82HY
VGF+9FQ9I6MAoXpMev6mFT/p8nc5FqKUjWZ+kj/w68/6GisdayxsT5/kaLXL2CRCR9KN0F6603zo
k2AHQJcmC+etU9FGJYeONkeXxgn+kqOJLrBnutef2lid7no/758NK4uPDu3hMMvj7O18fIqDxefS
C7WdgXweldSw7xEG2638uH5j0TE52d6WGr+a0hciFP3qRD1XY90+zf3rZIXtNZkDyIZNP7ohbYtO
cagDmhO21WHzwLOpq/rN1oqzKjeimxDF780azM3C9ZPxIqFLXWHZqPgE3xbE0wc4kwQ2NXPAXy70
F/zTJPFTJCD2PE/mG1l1V+xEoRtzTjZTkTsw8b6UABOeLep6L8GAjKk3x+qtDB3NxKNZQdFEu4++
RyrW2ss/iq32r44992c5kgcAMNqNb/O/Wv/Ek3LwmimAQcDi7nF6B0gEh0oXrQaYa0EthgnMWRtD
wBQlllFzRic+kaF0EOIY5nNlZurWhQzyCC8E2kEOjMKZVo8PdHS3T2ppRufWCfhWJSpDbzLvSx82
jKgFcLUC4+Q3dZbfY6ttqgPVjQH5kl/f6+XxVbrkTEuDsjqxaBUURWN17v4erXa4yAoxtLX1PnbN
Yikw10mR3NJeS1OWqDfXBeRXmn9bpHbySAlo16GGBirISf1dlodAln5hY1eUbDo9jYVu3UnILIml
8NhLnjEeZQ2NZq5USJLIZt/sovvt/CwNSqom285toLkVfj+KeL4R4TrsTrS8i0K0uC054lC1bg7H
5T5NRuvOnAruWdIkDykazsIuBwE6zgt0oPb4NpXBdLse5r6kcSw2xtui7oqK1kHG9lBD2l0WZxkn
TesMeeaNKpWk8jo0RnTbOWEFDhTy8Q7EFJIwefglzLNvgMMG3ue39inTqZ9GMxu+hq7owPOD5Gms
p+nQayHk8m0X3bZef9NWprlB5ByyIXFIaZq5Kr3jH+qo1BaHtElvYbnTtUN5KEKTeSdNrWeRGaMS
fyxML7+hNQiJLaupHwvfROl4oG69lE7kOKnLn+O4HvKzHDsVCKptJuLluBFdSpXZozTSBNVhUimh
mFbvf23cEjJP+BjjtD97VBC+jY3gJYEu+2EsZg0dOwSVFXOOHv45aRTMj2JSRk7v2ywmef8yaYSd
G6mEuIWZlAx4rSv6lUzdtirRP1H1nLR9zCYSEobgjsYl9oTi0HkpgG07SG5WWwA8EcKiethJm1zA
okXr1Ft0dVdiPyltWi4kRh2KCA0SCjTScpBn8hBkBpKNdsUdQ1PfHNoYqMAZfg7JKQrm4UEovTBX
OmTIukppZemmNQF2rrYPq5TNALFI2dLn/3PhdREnGFzaaC+rRa6zvtaqVpJTZMwPH+zJwOZ/LuP4
VIm/qGkLUAq9Lsvf2/XH90ODzcww1N1Vxnb6X5MxpI+AEvtzSQPsZtHL9G046yKzd+idRG/T1sf6
wVDG7aJ/OdBTeBjMxtmtApq0cp0hSiyvbKbVJ/YyJ6NIrdMCkZDgiQWBUe0KqIgWZEU91KQKPO1m
1iI4pjJP28RaqyMl207X9TAPxnQtnH3lFdFVhkqfNM9ghY5xRbPIGh8hfagDOGe5yMvAx4j5q1uu
MIYHudxqlmeFVr9f7sPF1iVB5T/wnYjPS2Updj3npETG04fqlKxFAQZ9SmWAqG6t5akuMZV9EHrZ
di1nrd6lWrWOZWksEtFG5yt7eSHpdeotpN/+g2L7f9jpoJ2XWpugH6UE/kOaZElPHoSpbRBgWip0
EGgswxXQTduw4mgPWZAH97PihJ/Mgd0plX7nNtKK6FNSI+xs0CFzkl4nnqt9ENfmQQ5RZqf2M2rW
TgZrM4VsxamLrfQONJABweLjGoil+npQwF1YlJMZVWGqPZfWN+laFkNRxZu558hRZTZP8lWlGmh2
EpSfRz5dNPFU4Z+mMaigNcQQDdvospwiz8QpzIUXeQYXZXSBDKQljw1gsrD+0ELDPtNO/HYwxNCa
uyoHgItR9RQbqle3fBsPdVD/71MZusySC/zreL2SjNGApmyhfe5JQvx8CY68sBw7zqQiBVlvWsUP
LklDzdozx/CyDiNhK+cpoRlQHx96bXCPH0IoOqbNZomRS8g5zmjEqLEgDSKWllOk88PS0rY6ZByZ
oj8SwzUOq70kWdssr7LM+vngahkcoiBpzjFCiGd59m/D/4vtw8r/eanwdy8jbUI/2awv8D8vk2QD
95N/i/ntq/H0kq7TaXqQs5bLLcvQBvCPS7/3/dtyH1/q+/h3Pjl1ucI7q7z6ckVUxOjslYb/9Zr+
++u+v7pcRk5tkg49g3Xt1bPaPr6q9yv9H66fpYAePv6B3o3fXfbdqXxZ/z6u9ZnfK8ev2JJG+bkU
B3k2WFb2cfhvITJO4MnO8uy3c9eQNe7D1X671H8x98NS6ytdr/bb5T/M/S+u9v++1G/fl05RHiHo
hvRcvPW/fbWr4//8ahXUVBI6Ff7xl/4v/tO/fU9R9yMD9t++J+sy63vyb3P/P9+P3y7126v96/ux
vsr1nf/t0r8NWR0f3u51KRtOsigJIHXpkL1zNxMPENeJ3fPWGhq0R8GVa8AOMYYCHdN3tNsnRebt
ZaC0rd6hj+l1EN7VsawAkhWPYYG4FctA1vy2oBwGMPVsodpDTWIuUaxo6l1ljOqdEuTjJSkCBfoJ
Z/rqUuBu80j/5CEwDHxONe57cfAi273EqQPzPSN5iGhjZ9OfTcc8iAWrUqPYy4xgAsyWmJ22RMtA
OYUcBFXJojyvC9jKENxD5fxhXc+YYVBL0QH1Ry94bRrN3uTD3N1WgxG+UgKuqCfn9iUeq/DVdqcf
sDWjKSRGeQyZA22H93IEDh7mQBqK5Kg0ZjJQcAbJVYP0WR28aFPAT3Ao60oITUGGdX53avpBrW9H
4ENv1n49lbGkPxrI5GIIYyJwhYDDLXiaYZnYubavHP0vgdsZrxliztSFyudeTYLPY+u65zCM0YGv
DYiMfLbXxpi1B+ltyrHfRominaVXH6NPIwW1B9u3wV9Q1NREObSA4nWTgW7/TmPbD8iXtKdQjWFR
DyOhhZAP35183FKaiI5ZjQaWb4zDvQOD7T0iDOeoz81bTy31aG8oUAtANXNdI0qIYa6N9l1abAJs
6Jx777ZtEUQV65S94BEm1X2DpId3R2Ly1QcGgaqUOrz4EAMpRfTikHlA5O5CssE5mIie39ueCXav
hUdvJiHjhIX9CaEzHbLGIUMgkKFtk46GJgpQkRhWoesfgZ3rO6jlrU+2hUwmAi3+mxdeyeMcJDlN
QQQbIzy6GSjcvQzOJ3ploFCy3rzTXB3ifowOMjifaR/QYGg5yGDTNI09LAb64gWG2u01rw+ghFVZ
WdXSfQoFyFEGF0Xl7cxJ1Y7yv2CQ1EJPSQlu5Mqp7jU7ts3NjZxrGmCzi94ybmwF1S6rCsn483LR
berzS0k+4bNno9riss2c80R59hQLiURhDs3yLjZHarbzHH82hia6sZIq3UtvqCI1r8A+f5JeKPT+
pNvGv5pFOdx5rX9V+zHeOa7mIwCu1C8dzZo3rjFAvCOGhdFq1zxzH5Rxql+Mrm5e+inbBnGRPMW1
8moCNbulTW0+mkVSbPvWHFGiG5Al7/PhnHh2juRY9gMuwOSpBSZ+zAR4PtVLuvaiaYgPYPzhWfEs
7XOfwI0061l9kcPOMJFt4JZoCg0dfypeCnpJSweAd9koxYulJjCGQoJwThM6s/i++IeqGG2gf8Z1
SmsTLiLdfDTA+J56G3IlaQtpMX501KA/VAEc3dImD0UGH1WbeCSExFwZp1dk5SmOpxDZspR06LV3
3/S9eom8OBQKZ0+zMUBtodF1kThnvYv4OPv2SHLZKzg6sP3fyoN0RXx1l2GrZt+nBlmyEGBSNCOe
aMVV+AxEm92f03Sv6VhQ+kD08lvRFV+hWYKoZ7JQ4GmKdt8G5nSgslDRNXNeD3rSNOhXC2PrN28e
nzz1JungjxuNor4G/Z9d2Cd3qLp/HWsvO9o1zGlz5JsgQPVdCA2P5uoXBB/nh9gad1Fnpzfp1NRH
p2iDR7b+1lZXSvOhSNVrTt/pLgSXfexT+1ybDW224CS2RtLMN51bnFOzdR7t2nIelQQ4sz6T95U2
rTChwuQnZ9OEU/yoac4xhmfwLuMNHofUP8EhqUCHx6E2g+qoOEG2gUVBuXMsuz+McddsQF21LXzb
9Kgsp0VBlbns+2Tfwgxy6US3izyTMS454n2r5sm2D8knaYAe8sG8z/JIfZAWUgxC0CR0QMMRIB21
p46QEMIuLW2moyWU53LEK0RFfDR/5MhCXlfZe7tFVywC87KTNnnIcy9/MJxP6Kon9y5lrIfc2P4P
Y1+2HCmsZftFRABifAVydjozPVbVC2HXAGISIOav78WmjvFxV9+4L4QkBEmCEJL2GgqYhD85qfGU
QA7hvsqa+rmfYaAmCGlnRUb1M7T0wPQGBwiSQZichyISN1erxQ3Tjt2YKNbZgaQBsACQU8RL9zAL
QD6U9qQHdqkqQTxHA6dyKA5pBAyGEfN2lvv1ACWsN2HtWL4TRf3JaZJjVg3OrXXcAWyJWN+Ekmff
OyX91lRKf4vHGrcSwqWIgta5pykKIkYFG6FIOb4ZfdjuTIBlHhADjg016KLJ+u0o1hX2PZDfyOeI
Yc0gY68bwyFzsARhNEnxSGXAdp07vYIaYolvYJaKYs94Nd2po2LsEBZJ3BhYjtxk17YWIoA2In+x
ZS89ONVJIHfkubN75tWO3iMQMtp3tFElPALXLKUMYed7rEo/FlULGXQq68w58GexIciYaW9HuJL5
IFSPd6MDr+/I1eEIaWvZN3gy+W6qFD4Ebe19WlnaM7zHkqBnENSIDMW8hZniwyRqOnbWfIdquMFt
KiXLPaVNnsd4XqVGeFevh+GPOTZvzGr1VxG5wNs1Gd9DtqXYWgAMW8MFVqjDJcb462A0zQBD9VgL
RJky34J6/ZnldXgcJQTrJ/0OQr4QQ3HKR64am06RwC2M1g+jY9mdOWGlMoxgO2SLsjgPIClu+q6f
XpUGdg7aDl8SXfGKgrlXO0jNwbpSGqxY91qZ2lUogwUcLXJRWKNOYrgeEMXGbi0ba7vcRJrUAjqK
dmjJpO4HDeqWaxkU8soAtMfvpYqZcglg1nOYZb8z3mq/Tbf2JtFKhD971wMVpXhoOUROB1eF17uO
lTjRKaDwpS6cVIviewHzztJNjGuHaMjVyezfo6MV35tWiza60fUHo+4QPSgbdGehAKG3Kx4a2zSe
6tYBtgroN7tzmvsGwwqIbgNNZ/YcfPO0EQHtLUK4mcdTpe+UvsnOejWYXgfopjQgsWl1R01r5DWD
gNDTJMDatLg5AJtkO/u4r6KNA0RIMKiNdRmgI7lTp0TApdi14NIGklEzyL3WS7GzK5HfYlALIeZW
RD/zyDpWRde+plmNtbzc6A9qkY8PTo/ukWqofLyZUe8+q3ED0xeQivZcK6MnSAO/Zy5k9ey8G+9h
OZ9sMtkmJ82U1q1xbIw2IWL3nsv+t2v09kMHTxiMJiFCXqtW9VaUWxsOaZ4GJ8Mn1o/nyO21b5pZ
aME4MfOMVi9OkE4qtk7BAZyPIZkXCVhdlWLwc2mn7wUoPbOygrw6CdQ47KE+lVkjsJiftNuy0+SD
FbMSYlON/X2MreskYxAFcuusWXnyZzLlO5hf+utkO1HQI/RzTXT4z9tSUXdQbIOABodOY4zgi9Km
ILMzDfAzVt9Dtbz807FZnl6FhNpoQqWqzB81tbZ+m6m5sW2mvQm3r3w4RuU31UqSvWra1aEUerZp
yzb1mxANVW9NYz8zkK68bpnfaIWEldQAcATAaRjyQaE2q7/jWfKAR24DD+y6PrQdzgasIUgCtVnh
pb+lkBh7AvvRhvwBhyBc1YiNBi2Iiy7GEGr+wrmLCvAcczy5YwFiPDrcCijTPrpCuxpwdQ2zpQTu
1pcqNcetyyEfH4VWvavCOjrbepnvYfDunlyRJgcrjp1jVfI/lgXZGHVQ7masK9QUdAi/l9WBclRO
m36usVZrY+stTVm3W4vWanHUtRs3HfCRlbb5lOuFX015/1DMOXhPvrFYH8+92cLIKtZrnwEGdqCs
M6onhPPeJ93I7+HtVl7hgRL5rZD5jrKZ0pbXTAe+1TKwxD7XoCLaiYg+MINKGwKUkFXAGEOQqOBR
F1Rj33ipZM5dz7v+uTMehzaRf0DA8/FBApiEf9eEQypckI9ABO86Jc170WvARrnsVwv1bDtvoHWd
mJdcjlfRx+4x6u9NEPN9NbEehBPBXBBxQcfvYC4/w96AV87n0iWJT8Xo59FUbuF12h5MBniBGJzq
Rbdd6F4wIHMp6w5Ftxkk5syxbg+ejVHFTQfJ4uaAWOd1mjke1jIxpe/tYNvHaQz7G5WnRnwzrVqA
nYGPtN8P9j6DwuCZdsJ79xfkenNAawsIz/eye8kgDHIcoHTow+FYYgafPPddBpf2cHwObVEETix/
EDQSCmcaxJoU2EhQnjYAqKGwjKNdGTOY0qMKlRPWEraNzkFz23OltvGJKUBrKyH6XoxqBs/Uu/7e
LgvlIRytC97p/LtoofwLuxvAXeas27qbEKNSYdwpVs4xmkqG8TDx6AFWFsVd7P4WeZKcusQo7gaz
vmpJKc9FpNnwONXAVdfUZ7V2s0sr6qfSgmRI75TXqS+/dfaonYUptDPIr+YmUZTab6M4uYUpeygr
VTv1c442yZjh/zndkeBWDuzMYMU947jKrD2amg5DWlOAt5DZeJ6wJLZNvPFN2l9r2Na/a6XDvQjG
H5cibL+1nFnbsWgHtIHMeB0zCT/F0T2FJi82VRUeDSMd9ilmDidhmvZONjCQG1KsBdiIH5W5YwdR
l+/dxr0lQrh/APHpVBOUw6gH5wLkyp+DwzCzBgzo1QIT0O8QY9pZ+B0gQ6CJq4VG+24U1qtSQ6IL
UvteUQpI5UbwC9G1dnqzQ/Ui0UE+OG4IaSkTX1gP6r6AeI5V5HdiAndXYFFxVprYKI4lAdEY4UTH
1PoUiRBhUV653yYGR1x9Wwje/VG6flNg/hl5ingzsgt42uaJNv3ArRN8qtERJdVt6CFhPjV97Otg
l/xMcxak4ah/j6zybEFnHnMvCN2D8x/upsyxXgGDAQG7q9+s0sZMXYNlbtWO7GGs6ncQR8M9xnLa
PhbSy8KO/4LDRe91vIy2XOe4n23VPQ5D/SPjNUCkQFo+hpOuQH8K1r/oaw7gxIR7eE2Jexixlhvg
YiAhJpMrUyvoA+jx+MpyQBRdJt3vbVX/aoD7ec+T7sYnGzymKtfvVQ77Grfiyn1nNTmk2LJfIm3M
74zzGpPt0D2m8BG42nH85ECTGA592ksdW9oF8L4XylV9JTH4yBqv1MUcUawvK5aIqxBD5bJItmOO
UbM6wp0qj9Wn0hgcT+Vuc2ph3hE0RWjCpUaE20KCwiFgZBdA8WvYzmHag5hDnO6vAdbJN6hehiaz
70VkuV6KtaytW9gYtKCrlpe10JyzYdxaAcKipWdB0g/2Y1DRA3EK7tMtpHs7wNfUqv8B5Kj1BszF
kphLPnYJezL/u46aDtabjcrQoxl8eDYU94M+xB7eNwHsiGVf88r42bdh9V1Vk3gT6XI4kJUVSPpW
DSUzz+hiI8BfwAoPAzoKRtddeIhhTXCpBxCEIN4Xv8eYFYqxcp8t16pAezfyXcUd9zV3wbiXNX/H
Aprhw1erO9dgbtR1QIrDJENMKVIhVlhv3RXi5UvxWhWDJx8aaZC477jnxrOfhx5hiaYb5WaYTcud
3OZomll2GFM1v+p5VVxTbsJtN63eqAZmuDP1PXaAVgQ9sdhGLAI/A8ZB17DSNSxeTtUuLtzxMaxq
WNfPsmUDXAX1fBTvGGiCJIrV834Sr6OLBS7X5lh3s6PyNdXzJAij0jjQXkNtXxTZYPrJs+Ql629U
GupVdZ860BgOWwHcByQ3moPbALUGFm0RdDkDOWXW0AQNw/gJVCcGgniko4IPlxIq2Q4XKh5oUzNj
N3aJdk+5QudyCwvpfRbDDsw1LTRFmO/90KO9osTN22TqgJ8xTTuYceg+lWl3gdh58wb02uCD3NKf
nTGy76Yx50HkNOl3W0RbAjbrGjhWGoBCcPFjNt4uyNP+d43JRBPtuTCPIB8+6wrXT+BOskAwGb9n
yisIAf0PZnBlAwKqdYC8Y7GpeWt6NeiTmKwVpt/BxvpRQAbxNkIW1lAa87G1GwzpmXxjwgQgUK+r
Ta4UIDnjX3ojA9GnzNQSYwEHel1E8pWp3FYyPmpQSLifXFe+lFZ8AiRluGGq3rzkxqWIiurZxiLn
I94wkCpQaulpeJnC8bEscBciK+sCPRoqmM6reek1miJ2nVOZJ3gzF+B/wgIKbJQH2mgupCpkApks
jA271HdA1Qyiasi21gRzTKpT9Q5wjSp0vubD+lFrr/NJ4g727fCwhAXDBx/LVAGInJw2wi0CR4s2
QNUlxzB1vy+WHK11UUQiQEeOccsVk7/yNIRVBgRbX6ms0OFp/SVFewthfa6nCPB8hFN4+qh84+Ta
yGrjpLh9cgEc08TaZZpsYjAptmwWLZj6JD7PdYHQSPxS79OtSWyPdcxC5BA7wwCMS8PxaYei6lgq
wFBOGQKg87oHStlY2V1S7kfqX3uhmHy26RXpIhVDR9uzoE34Ky+waKeGqfUI3e58N5aYwJWWAcfb
CaIY9sTF+1wXjHMD88LZoUMBBYa1BjDmjAFx3VrTBfLDPfpVqBr1JmSsjHlH/d876Aidq5ekS15i
uwGoiCfsmUM7bEdZmev6M+Y7+q4SiKaDLxhMcK8+KsDQXpUmLn1Rasmv7LdZMuOnCfYE3OQx7Wgm
rh85kHlbx2bqS5hOD0oEuSYW9s/FhO5CNkYHXZdWbsLceeaVapdgSMawNFdUlp6LIonvWVbKC55N
e1Dq6EenhshR0byJMFU4cIf/oKI8rsp9bMBdAO0SL2ZU/oRdAT+nGjdOeiFarFVee6sdzpyotqCk
DWd43iAP9MgRQr5WjpdtF8M4C0JuWEuvwaj1tQYTxC06j+k4Ai3ZzYQRrkME2ijd6tHWeLfTIzgE
5SDvX5MZVOeMoBf1ylhAtACdN2iC+nOpd3bQF4a2Iye0EZLFgWrDl5u8zmjvMFdW58r1XFlKQOT1
dOAXV4TyKiN9P9gSQiez4mk+hPCCzbIbryFnihY7e1ZV9pF2AvUMOK5E5ID2Nr1bHCdZQmVrPtTt
EMWBQq0vw449552SbZtMZnDswFOH8GK+naK63Agz8+CSif7Kbc0TuJZwyJyz1IepSrSFFnd/paI8
6mSQxg4aqT1rzwhQg1QtkTe1MwJ87PT7VUlvLoqijN2Xtttf0yj1VQvMUizVFE8Dxmq3hMH6llDH
LAtflMZRz8aMOzbQAINSsnhH2cHi6ZEOVQYozxVg13oxGERYLZ7SO5UZUBde8zlrpgB4HMgfzLvX
HZzlJQgjkNFWbXh1yCQZTyYW0J5NDZ0wNJGxdsFyGKAi4FnaZfxriv5otlB+ZyAPskKBRVzTABPL
ovrMRh6dMhtILFPG5WMuUgRJJyv6Jfs/jSyhe/efY4x8yjfw9K7Pai3Ygae3LnTrG6Z1pQ9fGLlb
enrKay4Qcc282zXsAcOSaQiYHPNANSy+JQQqbRC0g7ySVP+WEbaU6vVAXW2n+XFQvVBgaqkzaeIF
Q+zUVxRgQYuwEU+RAfwppfhHat2r9IhKGImKpVVw6Zq+dS6lKVyMnqLuPTNsLCZI/SVpwJ+aWi4w
hLbq57YOseSOCoMNIz1oBEa3Ie0FVobgizeanOGzt6UKRqiPUIYrlKNhP42zrTZY4AhwsAO8DPMl
Q8WITSR7JgwEmeZaa9XGMBwv4WW2ox3QyYdrXwZfzJLZMA9RHmi8Sjcaj9M5sQ601Pm+UjkVcWk/
LLeesiZq0E5jtgR3w8Y+hWA1pMy+o7EQd434GLqa61NWt6XYSAgZ7GkQxAZ4SBsjOKC012n/5Eak
PWuVO13H1nzMM6U7FC4H8zvroToGVoHAajs8g8OPVN6oCLzU7ETltFmrUTZPUgggyaLy1x2QhMx2
jE+ZR0K4URt2ZwQ4vcUQlcpIExffSo74N6SOqWzd4cRYbLOAmPfXMizaqoc+Sd4EdD0111Mb52I0
WF0hKDoh1AmwzkHUO8Iv8p6KaCeVU6oHtQLyPaCBfJJ//jiCquS6iJm31q7m2nQu1hXbeqavke7i
EGbVkUEuepV0pPKU/LmgvQb8N9hswH0CKIvF3V/QF5h2Azxad60RDa9GO+2WZUlAzv2Ip+a5aGvj
3mYtUO2lBh8jO7qbgCJ7UeMp2bsTiIFG524xQFJPvBXOvhh79aR00f9KYQrt7P9VLzKju4a+1SOk
poYbBt/Q7BF3ioAeEg1I7DkuEZpjeKABicVLYx+FmvRpb6/YUJ9zhwvMtxxomeFbgeEkSPFzlj4d
oBC2mGMiSx+WoUg6X0rYLLAs5jMFBfB/BbbL0HJL7ugnTK4q28xF30J7mVtlV67mO6OMjIuJYNii
gDoa57iR2t1fAVRkFWAc7minnkECfITG2g4rBfKhdRuQqzI3hpoaslBwah5EekNgr75RSdo08/cc
6va0T8lzCNW6FqTmMrgCZ8Z3iRi+2HT6PAlx8uhApP/CmpStxosWjFQESOw0hJJ4Y7BXwWOooPHu
qVIZCOZm99qEFXu1+1lgMGPJJmpRq66bFiuKPavel086ltZVSBzwNrwtxQVjl7zSxx8VpqlBmLvV
aWphfx1XyVUV5qn6q+OazfoF5uQW91rYKrvKHq1tgiDwDwc+kD08pq2hZNt8vFvcDZMO7jAthM2S
OjfvXDBUA5Ek7rMwoHrU4gLgEP5EwkpwikIsxEiW3LyPcrrZsOePmiSytOb+s0/XTAMWMRARIgcm
NlqDP+Qw0qwMCwaUrbDv2xqiVrPSOG16jFb/1gCDExaV0P9ppbHUoIPWc9ABtgL5no9zjKnBroOO
6KEGugAIQ+lRSTTtqeZy2oTKUGyxAKJBLWKsDoCGSJ/2WuWQ3ndd+BynqKvCH/FJsze0i6o3dXlR
Ozu7LLU1aNMwaDUf1dCP4lmXCH6LXmMP2d6m9YXKBDVWa1W5NWcCHps31axm3cfOcMKAyqdcNUtY
L6l5J1XDOt5wAon+b425PK146/ECVrgjLx2/iiuo0auw2utsAAZGp36DrNx0NqNC3Y+9+9SOmXqm
IhtshSEw48SF1F5ior8ZQV2punnBoLzBHWYEVbFU1fxML8A0CuUOI6wbtX8qguIbtEt1xH3Wl+Yf
ByEssrxDVMuF5eUmVIdmoxdYmvX/XwfE4SQf1l9Zf/njIDsV3V5W6IC6vCiPBpigR2l15ZGyTNVh
OV1w6SOcYMCsecAAUY7FxkLLC0y4p23KGEoiWKj1BeiV+abHG+jZknV7fRh0G4uRfLpX3N9Ljhlj
fuf03UHFItw20nNc/vxFp683ffxNruVelde42R87hr5v7zt0GFTDyCCgxC032baIbV2HYYi2aGya
P6mIatRjHl9px8jMK1xa+UkbXX4vcsTdu5FfHZkoB1eFICJnGB4Pc5lENF9zc9fvoMDjV7oUzhHa
Coi95aLZRir0ZIOEheo5nykkXCQnG4MISDmwwjMjzNWDTK3YnVQh+wu2WtjBjK//LtA13RkgHwdW
lCF+XELABzEEGyu4aXVPGwUGlEuqafSdHYFjqI/O4IOJXd+PhYkVlTgERYaXEIq0MZ0LQN6q75sI
njkgI0HEulOmIB7q6lGXFWyeQ7V8VnSW+JFh1K/CxEwQA93mnGY89uMGxgwJYG+AfrRoyMYIy3cH
8p5YOEIwKfwxwjAo6A2tfFFKuClU8mdohtOVNYa6cyCUsQWkzfGcyWjPqWs/phYIxHIoy12BJaKg
kKkfR2IEZxKbNNeGrcphek5lMJ4aHvJweMpEoiImBZvVCkRcriTAGqpNLS8Y25dRYhcb2D+0G+4o
aVApDLPNkCfLJq7d7WB34d0YwvvcdOHPpUJF/UibDABi6HXm4hyB9xeobT5Aicd0XyoshXhaWudn
PSrCl0TLdxBajcBsRBccunFAtSIDKysd2I4eEzB/jLRBHDoximWvAcIOXJiSAcMHnKNONcez+6Hy
cj3TfVvLi2MEsfoj9Kb+ptYy2pGImZxNu20dUDpgmFCdNlRzPXAtW6tQCtL6BSCJ9rhp9e7HyAYL
S20cZxGV9d9JRKFwKQ4Hunaa0dOUp6qUojJlbED0fQbluNnpLi+PbjV0B6spn1jo6tv18nkaD349
QpeqEQAhDsrJ0GeLL8AXjv0M9GczFNyazF9Cs0qAN2LTc81I8dFZNHOP0Rwr6WCRb80n0oIkRVHk
hx5QByzzwkGwVhHDJnoAnbSf9ER+0+ZTIxKHqHEDDMqx1MZ7iYg+4KXVpjbiFqJrbbK3E4zrEgHs
h29OBTgDVlSC+QtrgWJ5InTr6BbTZqkUNjoeyZKmYqq/VsW80NoPClzD0q7I93LGKY+amed7uoEC
XWsDWiUeQN8i6AtT0/m2QyOigKtVwarryM49bxEjmMvX208Pk8qWR7TuXvesZZRaN/Rc1uyXei1X
8cyb2Ar3BmQZ4GGBcD4e8FpNoVZB+RaoonG56AzIz9FHZKeCKk3WAcOKK14367VTWdS2zt8DKU93
Zq1NqS+HfMl++uPrcVpX4+JhR4iZazo8JQZzpg21gMbWs8nvwOsPIKuBVajGHLINPS4sdhfH9UGv
WSpbn+iaVZQSgLT1gdOer8e5jhsUJShTPNIFcDVqqSLE2gjIf2BTI0aH9pwrcvKpAD1R8zdp5IA2
w5nlaeywLDiIo4m++1gjfI/GOSdpA+fZ6nM+55CEbhvIkdLzWW/Xp9d8SS53t6itTeeGG1v/OToY
7HcRvtrzJpnvB5t/51/Zf5XREbSDDluzVIYVsb+nUnsEh1Wl/9Ol7t3yptI7SZt27ggoZRNph/L0
Iv+rzr/KICWBx7Lu+foLtIdOu/zCmAMbWFeJD6QdVoHmv70+U3qJ6cF+KVuzlPpy2L/K/s9Traf/
cljs2hWWbKLO43MfyVV4Tv5NzvlubkHUZ37aU2JSnUHbArvGPEeSDqX8chI608fhI+AWcHP7KKSU
3lXTTrbZnk5eQTE0mNhGgdzl8j7Ta0pd1/pR+FK2vslrvX+VCW1mblBTpIrraahsza6noSa9Zim1
vPFr4ZefWk/zr1/qNB2KgdFzxhqoMc9f06X3+5qkYz8VLl/ir6VU4VMtSq6VYl5109KR99THfvot
qvX1rBh5FYcu/Ll2GuYMCluz6dyxUO9CZZSl1P9vPTqWDkuNLJgSXe6XbnW99KVbp+v7X0l6Hpx6
ckpGgDoBwPO23gj61FDbbjU4/7AO5Hc1itCYqQvLEFBrTtRJUD4HbHEGUH50cRWcRtrmee1a6Vz/
7G7nD/X6olGVL/XWd4x2JJGrIL49qstH/st7/OXYMFewiqUel4u3ip9jqYrDPHiffIiHQNGuR+BC
n7KtgYUWpOFi/5/B2qfhQUwDDLqQdUNXbUcJXMXZxkJwY0s3Y+35KfulTKe7CPQaDc5kHKsbemcL
SjqAR+8NrH7tlMH4MQLYPvk02oKLkAK63/zWU/XQbZ/6GKqqXDqfxqDL1dNzlJ2m/B1qZjQAXZ4p
DUApuTTm9UlL2PIqYWvtqdFArC8LlKkYIR76cUfoHy+Pkgo/5T8eI/B8rJ6Gw9qYljb2Meal09PP
rq2VUlRGe/+VpbJ/nSrTpQHZlMCY5/Z0cVS1ScW3CGhYzBmqYOluWYUZHoQFXKB4MYVLu9GDfMrv
dh7dUU9EKbhGfM6KOM83Vq79iZheHdMWq5BA5lXHEIqa+5BjpeHcVQ7Ud2LEYDRlgmZCV+0/fdIw
KsbXbf1K0qdxEEk6+b0QILkijuABffBzvTGUoo00gf5nRbOV+qVNwN5fv9EKgMxbIBXvqaIymFoA
317Mg0Cnxqnnr3IGVOFeguoERS5gjWGUwLn1UEkXVPKh2lGfM9UZhjICDPJNh1tGrZfebNds8TGa
LAvz/Db6rkC1DhacZe61UpoBVdEktP0hg4gP8LIxavx+M2gB3UnaYCwE7Qz7QFdJT2bpqkYY5EI1
z3mksirhrocllqtljr9isGoOOO7Lg8l6JUdM/Be94pmIN1rSNbgQ11cH/UivSe22+7TFEtE0DScM
lHKsyulw3xTv+GKkGyw3Qk1+ftzr9SnAPW8gcvEGP6RngDuUjYRlxOQ3sKE4JCqW6+AJlnmQsv0+
uC7bmHKsjhjoGRs0gG908Z9mdcvA+lPp8qrRcHtt3710qhkqgZWFjzHbehc1O0VkpGn29Hott2ye
W1LbppN86YOW95sKvxxSKgjbxiXkETEXH2H2BMsbGpiGxVYYUIeGOxZihzCXQicP9peX9067HYfy
ZnQG1oGAEgVtf2/2+Q2BM0+Dlk0ehXdWkvr51Nys/Cq4a2/oV1NIes4RRw9y6duoxLwbLQiNZX65
ICvlmWYJ4z59rwiJ6UlmHIy4ZsskdZnFLiMLehHpPV8HB1/KGM0WqM6S/LKfsv/3AGM5hpoBwrdb
NRXhTvJ+CxaZvUyX/s/Rh8Vq6G4Xcrd0tAy3MftWN7G5W9tqYRk+MEP9nooQUcf3hPqUJUmllKcU
baxIQaUIDhYYP/ZbQ58gvgE/H0Oam7XjWIbB1Ho/hty6sOpDWg8C/rRY/fhYh6BmMiRW5LWw9gZr
Jvv0Aq69KL2Uy3jGndRkjz4Fy4um7+bxsKcWCQDMCKqB7kNoItxpWral14+eOCJtnt5xZ09Nr5m6
pQL9doZFt6AQ9bQMFenKvvzuv8ri1p1Ds/yu6fBl9svBUrdAcV2W7qzuuy20K6902XQ2S0Zilzd/
l1PojPYgVSwhxT/0uNCmja1MiOZnuwk6ybT/0xeernv5UC5vD33VlteJ/qGpSX6cHq3aCJpaEft1
5SPvmB60k1Z4nwbEqg4HzNIwiqVZf2qCn5J08UZaiCBqWGt5Eipwe5Hb+EgAc7DNErRC+sbT/Ffq
WFNTEM2OSr4F77I5JN1jNXFrl0ljywobY1NqTbbMYhBvGkinN+9hPXuQVJUOtfl5Zk1vBP0wbCon
BH4AxlubHzWsr01U9u1DLsIA9rT7qY5n5t1/Vq0+3cHljs4ff0rRXVQB9Pbk0MA/96PbMloxBqLi
6PY+RgpAIx07I39FT4+1ICiszUMis7D4fgCgAP6R6IVpDrokaaA3GLGFcMN8jk/JKSyxSFCFHEZ+
fG9A0TKg2tSC46jCraV8AxH5mfW2DHHo9z51OutbX2O4F+RDpC83iW6NjHkTlIUOeWua1ZtYSBir
9NCBLTf5RqIPWx0BbHpdWd48mkYCIMzy7e+xhABvih+fhlwj4GubtIX6F9acR8t3EQjGUq8ucTMs
OILN//DvrWrfmqmGQi6NQalZ0m3GVR1jaO/PjgJuu1vvv6shkJTM37u1bBnLNvP/gjiivqyBFFr1
y4Se9ybDOtuhyC/UJKg1KO444bXu/X4CSWgP/xaggdAj0S9bg803sQ2lx09vDSWXjTC9TK/sfT63
GKzIuZsK7jeHEvLF8wBWqdUd00AGGkYsu8N23ljm/qadg00ZqxiVzZ0cPQ5K6TVUGSFY/9GTLhdF
+5ZGo6XqtKEkFdKGnhqlGGLZfvjbaXL7VrYiQAT8O1yS9GVS53CjAFxNKXuAQo0Q7lv9f9bs7LZR
dtIuW93vIUVJd2YZ2VF/ZFQAru8puSxU0sNfkoMjo6NpvDdh1h/WuR4cDzAQM6zK+zIJHJsQoqxT
BhVNbXoE/zPfRNnoZVYO2B2WlGL1jxE/DQh47sedOT9HSPsAREDthLqt5RHbwOF66ak15uUHGgPO
66jZvCnmzQQRvA2Pshcqoo1RnTq4ARyoehFfXReXnM2j4GF+I62mhtlE/qxOb118N9QXHRTQICm2
XWlcuoYB2aIgrGrbwEZIbfA1CzQXDBairNobwINDdjP2jBqNx0Kgb4PJVusptQbvTKAJL8yx0ks7
MXaAzuo1mp24eFJMu1DhvwBms4JC6ZTAraAGHAGYhMV8WyLUHoknaKeafmPUf7NliWAWtIiYzyMz
AC8/OyatE+8ZY8rOCnkOei0CFWJy2K0t6xLfS44A6pyF084r1816q0/cg0loeJ3Gp4nBK68A7u+a
Z4A7qW5uw40H4bdOGXFCAPPcLQdl8TEd/0jgpq9lV1pXs0FbUbK6BXWbQ6nZ4e6LBIU1AOpWRQ+n
eIsfaBWFaFIjeKhKBCpmM97Bp/pUYPIgVYir6FAB4IpqAKdg3jvJ5OJCA+4O8WZq2V6J6uRHabxO
LFZ3sP21grRXHrQ0gkacAt4Mk0FRlOzVir93YA7JeTwMByVYBcxBTdjaIvD/R/b5DvKX4Hp39R8G
WznFTzQMbYG0DAD4nAJImkV+lSVVMI1bLdWno+okL7wdQGrKYYkEPXfVqxPRby3DSO46Dc7Vs6dP
oVh4V4V1X0SRV47oHFvLgZi/mTQ7DdaIQZaUDMbFUXEoJu0J18OOA2AFRzdE6BHvnwg7MDBz2gIK
p4AXZLowWKvxe0RGpE2fAZhcTXrnW/MZ6DQ21XaaX1MBpgIs27NnV7wNJYg5o9vbz1xWL6begD/a
JPml6QcgJOPJubf6sfANbsrN+oFfplEQwU+DCewHv4W4qt2WxT203Pw+wk2A8+9Jnx8pmwUrIjvO
Avput0bo+rnFRt9q3eE+i7XQDyEXGThzVmXqFeyEEhAf/aDk8IKH6yHCXVwfNzD50X2ZgpYF6kIL
NHGpbfUCGpITbBuqXeFmXua0Gvwy03aflx0k6PmQBlGbWoE91aCZqtyDg290v25acK+ObpEDpIan
WxmImWF+OnPOzmNoarDhgZZbp9Q3GEGAx1cPDDZlPtS7ua+7Zuw1jnVz2yI5IboSeoDlAkmtdOAj
2DLF2vYtbLQE7I4hgRzifdMDbbtsRsOCW6y4JpluwmmLvzRdBuPspjS9yskPqZ3CBCCy4YsKhxLA
6pX43imj5jYZdXOTSb3pOojSUe5/GDuv5biRLV2/SoeuB3tgE8CJ6bko70kWSbGlG4QsvPd4+vMh
Sy1KnB09E6HIQBpAxSoAmbnWb4xs0E5pb+zToopP8VwkNrL41Xg/5dB5THcAi+t/AxuSPUxTvKty
ezgMsbb+ZqEpCqDM2Ud6ZxwRxC93iO0vhqHMl1CCAwyYLeYgMjeb0eGGchDHWJleMSyUcrIuVtVt
hZ3W+6rPAZUx8R3l0WtReCFMISNeixbv1H4YFg5ilfcetcZTzVVlWzl6vM5TjlkQSIbk4lp5tawc
1HWtKXZ3WqnWKyQIoTZaqX8IjG7pF47yJc7dg4Pz6IhkR6M23hcE7mMgCBWcmXxszG0URVsjz2Hp
Wq3zVxSHj1qOh6Yy+R2udTVJPRutgR4LCwSWC3XRlAFS4rMIvpIV1g4PPlJVKPktmzzzSdaNCBCG
BW6VQvEPSesvs2z6WDWat0gSyAVBj3RpaT6aVlU8wYeFlO5CQi34GdNW+Gvb84xF0bYfOy/HzSiJ
PypVtFbFUCLBERIWiNuQP9s9FVH7yQzzEMUMD2cZj3tJCHLuYSb2Q4mwMLdovo9TvcamyL0GaXM3
tmOzayH5LXssDk6w3K5lRxJaUdxFRJ7/IjRVWaQtqFhYvbMsAO9poibq0sIItokVexkLmkODxGcF
I7f51mjpUmPDBzsNuFjkOdtmXgfUSAmTWpgpEoAgdk4JBc4F74IqHmaeZoMlZKwaq8IPFm6E5KfW
2pCG5psRHGi70BHtXQK9dxdT6V9LvR23btpUC5GDZdHxwo0z2yIpztenZekzmPoUaXmc76xVk8YN
rlDDA6HWwbTFuTY9lAprCD1oaocLXbeGpWUCPqvTs21ExftAab5o0NmOHnXzmeUvnxUPvpI/t/R4
mVWNgvZsrfSgxOFK+brvreNsQVpgkSmmtZZe0JPxt0d0B1Ox1QcUFKp62cUmu8C4WLV9R8A0zXll
x7m9bBVo3wqEgC4p9YWpata95osX1zWtg1KX1j1u4987Nao3tjDxNYyXRhmauyolmhCFX3sUmbHH
SF9E2Vc7a7xPTUfbmDiQLEl/8ZiCeF7AODIOhT7py0a9T4qiWfI6dE5Jq30OuxE1iDYCvObVyTqv
8uhZTB77DdL/xDE0EmKaUZw0gX91ojl7YKzELIzRP9iwsU6qppRYyKN0rHXQlSZoLSlhIV27jrOc
TdtWlyEvtWs2+NUBaO73GIGI3FoO0K+2rVAuWvqprIT6jLDuuA/SvFwJTem3sUbw0Wo6cbbnIjPb
h6otj7kX6Pu6CmB1xPoIpk/9XBS+DY1HM9ZtRrId0c6FWsUkygHJHa0aGQhLiYBuVuGyxPN+mRgI
tRp55i55lmHkWuJTYInPuecnm9jNtLWrOf3GiJrdJIp8aXVmABevHwB7NOXKSQd3n1bFtq5YlVWQ
+NiJ7RRk3U8sVr1lpI/3iRgaHLHjFr9wzV2rEQop0Kybk82TuCsV8dx0ZfkgAoWw0KCvEmg2a6XH
3Wtq9JcY81ZmthHspAnSzajies19UB36RsQ7PzPWOpFRxbf0tZvoj/nQTUcdU6hFYg3qQ+KTZ/Vy
/ZRVGDxYk9Jzh2F6lxR9cLD1r8gRK5fGSjz2jSraG7E6MAt0L9Bm4fSGzgFoOR4IP4vIKaaKpSeN
o4tmEteBVD49ZeF7rx+7hVFH6ib1fONkjbiy1mOfLp34rAa1ez91D4UJJreG5gC4lqgNphOrruQX
mgaj3bCkSLKxQdDewCMNb+EN1CtydhauU13gPDqsXXOFgGhYIy+jG89Jh2F72/XOfra9XIEnULiJ
k31uqBelsqtVUirFwsIph1/H34Xqcqh47CYM0FZaYRwtNbDWwHqW8Pux/azscJuT9WrrfICaoH3v
3d7cJG2rHDCHGlda6CAlWs+v2UhPF6n7EYDEsjYzMiX43a/SDv9gteSNOOTVHq8Q2E14dLE62sU4
iS0TK3/U6mhcpURmbbf8HGkmMkKQVBZu0Z0V/MIqw4MrLMqXxFRJQmfJqSpq54zlnYOzVdxsghpt
HHy7gFOqfQHuaV36wNxGPz07QwXBujL74jD2xrNVBR2fxByg+oviMoEx3gejDYTeSutHTRPVY8y6
V0316E42dazXkOfG/lh2dkXcXz0LkZ+gQ6nBjZSlXzsDISrOtNJxOitadTWHtnoE+2Ss3dFnReVC
0vC1LN7khYKnCTYU5dB6e95o/Mcg5Wc8vnJs+0G91JEHqN8pkafi51vJwbLN0FZiMFzAoLDQEEp+
MBql2jtWQda3SfjKrbpBgKOMglXjV58HkaGvPbjpRZSdrS4G1ccKI4+uv7TJQztJpoMR5AdZk6fx
kOPRJMYTtlqkLrq+20J0UK9CbYarvZLHsrD8Gh3dntDda1upib9a34tOLhiuaxmqA/Kj/fPrgL5r
/FVSIcD12ibazVes0gGPd2DgHVX1Drobf0OIwb8ChPKvLa7Ymxg+9uq1zahKyGs1wL1MT0KQYJWz
7T2nvsgzptyYLqy1trImi6buiSqPusn96vhX4Tgr3c7C+65CjkMXRrzX4bhccy8xzq0Y72RNFrWF
tm0J62Anq2oWjZdh4kPO43W99B+bFtICDsz2VrbBJmjvoDBsWcXPIxg2ljgpwcHNbyNKLa3uaxMH
s9s1GAEAu12ZPV7fsi3JlHKVpYq3LtvvhdLaVwih9tVtu2HtpGGN2Tt+MyDyB/x1lOBBDglTlHkz
Juyl2uhgzMHfnuqMZa4A6XbV655kDv5nCzn4VvT9LCKeebvCh3Odt8Zjr+O3zCKgW9pzdbDT8LGI
tmovjMeY9cyjOlX+EiuMdi8H9Gyi9tGkYN49j5dDUE+JPZcNrz+Y+1To4VUp3OygjcgfJHEVXqO5
KGZoaWWmOZEqqrJwAnaoJbDKAxGxIsZWBikNCPedauZLAIXmU4F5yzI1dFaMVWY8sZjr15aGA6js
5QtydzO1fpm7k/HkxyI/50PxRY7F4mi4emVw64v7rypfyzgFJZbeIj5lTfQ9RrEBgnQVHCrPru9I
cemPQxSk6wAia4LxyTIai/axtvr4TrHZ8M81Wbj57JrpFf2tzfNNAwIrew9Px4/MmYtGzzdwv6P7
21mYI615QY9r2aliy3tf4vP+esnWzcQCPKm2l224eo2HYFb3lyfINq+D4B/A4LqNcEgPZNhUrmV1
MMPiYfBgu82fMsM68y5Vwp3eutFSIJ+3bzVTfSwaIPGqwcascmLtkZCX9ji43Fud0TzIJhEKjNYn
kW7lCd4gulNnDJ9ZFGmPsimJ3LNZ8GDImqPbAgCT0q1lNRR8WWrZrcs82pV6pZ1ds+6vZj+g9FHo
H5gc+6ssJifCGcZqtHnC/NFWuM5yyrXw/jZizB3yCuDsDXIB28hGgC5osajWNC/4ZnRnqZiSj+pn
iNnGe74AZ6WYWXwxSwuJv0DTttCwmwelwWUub3T341gGe3Oaiu84Vx+GTAnPvRt98WYtZpdl9sme
C1Ha3qKEVXxnGORNyjKvH9si+jAWCl+bb0zc5RlSHKVYKW4YrDKoyZd4IUMEQYWKx6Cl5UZVzGph
Wqmyc6plNuiXstMQk6tCd2c/tm26dpWP4BTNO+wWKxK0EM0HoeXva9Pd82z6G9tTyoWNsEOXaVfb
QaCi+VInWDr1qHQhDm0T/gich6xD/MV0jQJpaN/dqS9ZDXDYV1cjpsmP/OmbShPhfc77cYr1KwDP
cQX51mXr6A5nayq1dTxaKIVM0dIJjPhjF/di01cR4YY8I/1q2WtclTVMHIm5NkNgHg24okYVfutb
XT34hf3FqePjlLvhWp8mGDR6mbz4Yqs6Oms7zLJyosBLNyrV92piK5sgCm1yvml814TKVxiPqMmU
IUp/NhjL4AvPhv4+94Z7sy2fTS0dn/I6UfBSLD8XQ6ru49kEgv0kLpu4SO41u0GyDGk0FqOtvoji
OLrPoIyB2Va9T25/8IRA6qFL0luhYRxcKgO6YmExLeRyOjGqDHsM0oXhMD31JrqGNuav8ZBFFzx3
IlaIIltrjVZvdoiMhl9txD2WahGKuwyRjDkBLFi2FV+NMRje16N9jS3L/6ql0fvMcrCXStH/glpC
5sEsg6NWDt7B7qpkV5lDcUGqPSeDggwn61D/UUutbBkCAP7g2sqz3RXTdw3hGXt2Psq8hLQz2gS4
u4+LPiqSZ6cczdUUBvUOJQFtYbE1wJC1rKsD0oMszXwVU5K4wFMw8Lr7tmubp8YTzdM4U8RE2l1l
LdEztqSBOh1lddC1Yl3oRbuR1R7zsH0CQ2DRNln7FIt5QoM/+nq1MlM2sW5b93K8FtoCi1qrQKuP
/8oy43QT9NGwllUX/ugRfw32jnNvUDH1W9aIdhE1WeAzdnHMnhDa3MT4Bo4AAvWyKpoeSh6Y9pWs
YoUznXwi+D+uZqfmPIPJPvn5rMJ+mUSmn+Vn93oRrTqS77cRY1qxC3dHohTzf5UzX1wSK3uWtaYb
/VVgxsnCH73grsNZ7Q7QQrxIoyYj6kCbLKLO01ba6AP5qISyGmHT42uo+neYA6O5j4LqnaIq2cEu
zfs37bIawES1umk8dQ1BgoVs87uGlQrA9o08vyf3A8bejdZtV7qXcSjVbTUQd6wNmxtaNsoCb7lF
p/JgvzYRIHQvOYD6ZTNE9u0Csld2GBDj90nS/YUr/UWtio6NlZ4bZNADcWmC8Wl01Gn/S9sIR2nD
jhbBgXlIplfiotUBp9iAG2zW3adbld0JTkVpH+zm6YckUG0tgXWU7L7mc4w67y7E82VFFoj/0Ikk
CQZzY0PCRdZllz6O6TGEkaSnuriYc3G7FODidNHrmr2VjS36fPDT624Tlcl0QelWP8BWw+KUmmzS
K33nd9Z0PwTjHoplic5Obz5D2Wcd1Kq3GnZ+W1Z93kMTuOZzbEWbchL5VY6stHQ9JcN0q4VjuarD
yb3VCpC4uFXlj3IkTuCLaqrGx9ArrOdWZ+Notu6tL6m+6h6b08m1nCNyQMVzkWobOxi0h6R38mcF
LnYbR/Wd7EOCFI0yvLPPVVKkGzMm3WA61TXH67ezFqEOTtEQDthOJa5JA5CgTnx7FXbFYzThalcH
k3EF086OIVLn0OdY7ZCqyJbo/XP/c+slbO52ekdcZew0f2E4GB0ZRV7u3XZkCjRUcQ8DSTtZQ302
Zv50PDr+oR/Q7pRVLc91ZGUEizULmEeEueCAUM0SZUVnFQAd3cbImG2V8WMVVeEXn/XfEp2y+t5F
WXABnz9GhNAutjxA750aTcFcibJ1oU3tMktnckuWHQv44qgtoQ0SPZZaa33h/tizqbKeO5OYgg8/
Nkhi5QWAPzw/vEqnoc1CYsrjIro4umP6iw6HyMrR1W+xopxdz6i+pG70VyllyEZ8s+oUuz4Cq8YO
Y6wvmJdcLV8PUR0uYzACWnznG55xdgtu7Lkpmgt55KiRsYUIEi08mF6oKnmPMLgWylC7W9ysp6ch
b+47t8w/ReQSYcSk2sJAXGlpJ0qDmp7WnHS9sleTYSNabJcjqEElJDpfvdjCvUu9rUjjCkQMRYip
FNykVZ4pCqZbRrYMuvQxGSG75AX244nZblrNKdYp776l3/X9Ts18e1mISEc4JK821YBpbZ95wXPW
xdpO6ND3xdjFmGWU2yRtw7Uw9kXRV08ISzHHtIhWIrH6IGuN671vlaG5CFskz2OILBRsJAjbczVW
gnZpasO4H0YikI3P27NP1Bcv7oxtNqXts46Yx7o2hAU2shePMZK6BDvmHXMFRr17SEM9edIHP9z6
dpesRVJv3v3xn//9X1+G/+d/y9FmHf08+yNrZ2xQ1tR/vjPMd38Ut+b91z/fWaziTZiotoG5pK2p
tj73f/l0DTOf0dp/kGeGaxEF4a61x5dEFQcpZVpOqsM3qA/egsklxzR3rg9+kJ3mMXqYf/CtiXmt
KLUHnxf/Kk8n9XYk23Iz9YBR0Bvgt8cvieuoHIdYIZrAcJ1vajvjrLFToH/L1sxKd1JfRxYsHlh0
pPVVjqgdsZB/+H/+9pfX8pv4khcjcx4M2t+r/739ll8+pd/q/5rP+jnqzaCnPOXfPw45h1+qvM6/
N29H/XZd/vcfn271qfn0WwX5qrAZH9pv1Xj9xvPf/P0LziP/r51/fJNXeRqLb3+++0LovZmv5od5
9u5H1/yLu8YvN8h8+R998xfx57tt9e1blnzKvr495dunuvnzHey+f5ncMbrrqK5lq4amv/uj/ya7
bP1fvJlUzYGSaOu6sMS7P8AcNcGf7xzjX5Zt2KptOYRMhanSVUOXpcty/4XqtObMuqKOadjWu7//
9B837+03+/c3s+v+fjMzswlXVecLEQzXNfHmZs5FM7qqFaFENH1IsP06joVRHKE4sR9TQFNmZZkV
C9koC3UMDWcpD4OsLY6v58i2fj77dbQ8KgSe3nXTn7KuK3a5OvhwtbIRNULUNI63w5pn4RhlI0aC
fjmub1WlUI+2QiSU9yrdvxzeTkoEgoW9NQNoyzLaiARhOWdWu5WFZeGbe6unCBYiJkU2A1WU8Yie
rpoftFkNVwnxcOdZ6FfynLIxxhwzbE3f64HYvb1Ok/UW/9kgPghwJ7yvw3w18nmX3aynHArW1GTU
D7ImC70hTUiCZO4tirYBQ4okszIvvueB0gerqBw65BirDDdt0xJzLEaSizry/Gp3Vn3cMNspKj56
ZoTCRAjQwnfE0WYKXsGBzz8iIvPRhsR9bZyu2g6Kh8BR3KVHpY+cQwJeLkzTo2yJgWEcfrnd/837
kJv5f9xDtmnZGrePqhFdfvtCtDF0rtlPamcRAzNKDa85xHNRt7pBSjjQm0PBwv8ge2RVHhGBGlcu
gn0LnoLiIAsdxuohiX2C2rL+y6Gsu3khSGGGzTr1CYJa8YbXcnIni7bXkrscdTmkEZ19r1vOwWna
2FpGIelZ3966FgHuzEcrxx+xe03bvTOo1kdwywst1NS/qrGPd3WiWmD6RPYs9GkT9e2nsYnNLVRq
mKup46GBkzony+mcE1BE5/RalW0gGyy0CvQXWXvtfB2rWDqRfi9E2zWq4DWkI6Tudjzo6F8fVMvj
oXuta22fAm6c+29dcpRXIzLdFc3fQ425//UkefTLmAaTqz1bAzhSwryr6y49J7Wz4qk375osRrWp
FXhdR5NDuK93CPwhdr1IBpKC49R/E6BhHpqC7TUpGYTeBiGOr0UKZuiXqm2zfglH8HJySD8ZpO8D
2NfC7CaLpG3zMWMPxMPaeYcmMj3ybhQ60Y6lZ4N/FuRI1rDp44dgTJjy/HZ8sMzWWaEZqtxmtN8m
tF+ncpN3769Tua45hqkLXs6IsRiW5Ti/T+XdoNreYBkJxrk8jqL3660Ve8eqM9fCjk3CmtFHvy/G
xxhLh13R+wm8Hm+OASurvjc+lbNHiNVlhDfq+XBC2nU3ee3XWxtiqHZYaaQLHkgyV4+qkWFhTFxh
6QkNtMTUBx1OtjGHoA21daZ3wwJNjGtZJc3Z8IfgPU73f9VJeslMwKVISDf+FrVv/xymRKHJWSME
T40b9J8fasv+N98M6xvmBRAfPNZv5gVjRFxrcJLkPK/1PVcJTuCiKiPOGuxC5zK2NWz7KqXAXHSu
y0O/M17iOK62vlHEQALDfmnj/bcwR4gAZdR+jkO0N4dR/Togcfw0KPURDRGUsybDvY+7cpm4o3JI
lUI5gI73gNnMh4Nhk3eXhzVe5OS55lG3w18G4P7cw1EfFtUwsQh2muqCYjy6yHrfaItBj6zlFFrH
FtW4jevY7R3iBcJCksV/znwiwWiwxoRW6gUwIRRZi1j5cSgVWrUCVQcIc+GiAN61/+ev21XffN2m
qgML0i3DUU2Lb/zNjeiB9NbJT85TQm+CztGhBfwsClX5UR1y5NoXr3U5ppONb4bfRspGwxKbcNCQ
1fl5RXn05jJjmxu3/7Tmw/76vxQVKAK1MaARzbuNuokr4mRltDbbTsWpvrXiU68VvFe1NO0OdZUu
LdRY4pXsiUaHHgte6o9BA5Llexsc7a1Nnj0XJii6H+e89rADCEkIi7tAXsaWl5lHK5HiErcswtlP
YmI217GRIRY0HWRdzI2yyiOJhaQG9KhrpuZZT+CJWM2RVTz2tgZCyQRJQ2vvaFO2QjBdf5FHsq0t
pveOzja7C8e7FqZJ2UTuqcp7c6fOkn1zTZknAXlUhyCC/5f74u3Uyn3hMLlqri50w1Dd+QX2y15j
gK4OkwcFyJ40xwqtRP2eDZlGCrmOdzbpa2KVtGHaTJIdoNdSzSZEL0BwwDx10axOrbK4QIq2TwGS
S/FcazwrxmJ2PsxNbANr1jRZ52NyG+v4weT+93RO2rYlMUx5RNDYtZaInfFo/t7ToUqKGwFECqRf
p72W4sELmiRVVwg+9wvX6R1zWeHZdKhGYR9Ey3oERCCDuvzFxTIEo7bJPSqicI/I93gLXY/Ulay+
FtXg/Bjy2sbawT1W4X5q0RlC2sYqyNuWwsGYwBlOSW5kfKT5sBnR9NwU6PQNYG94hRt+cLDmnkyt
422hmR+rwYvgMpQvFkq2xxgCNOLXPm6Lr/VhLH/0vLZFBFuWtuUSdnVwnR+1NJcpNhdLJ7TT0LXp
Bq/bIO+Pg7mp7wsMHUA8leSd//kmsd/OYpbQeE8L3UG+GyCHOb9cfrlJgGAQ7/UMe98KYNrjKmmD
aj0iSbHNgVGSADJaYzE4ymkoYn9Z59OlMWz3/UQM5AjEgA3rXEX/td0CpxvXt96szGa4c7kfXETy
Qhc/qbwiaDSVwYE3anaRNaXFhUdzi/eyNsQ520+r8Nd6gV2GbJMFe5v1mOfj3ya0/qqqUhcjka4L
cNv4dzUpGSddaWcZfHVw79XeWHXj5L5PffI4dvAZyWCfuHqfHXGu1x40ByCX1D911P5r0jfKFbX2
pyALT6JvijPiZFt3soZ7WQCfGZGunT7YHhJhr+3EetHK7wE5CAXs4D//VobOxu23JQd7QEezXEeg
MqkZ7tvFcmMoU6Wr2rQHmoYmhaunp9x3eMHKQ9hQHDLLZyf0Ybx1gc7HAsXpDOdoirfDnUgnTlXi
SHpCKQOyhx8Em7eD5JnyGp1Z2iwCCaRO8z7EnAhUAUg8aXKbIttkkfYhEvPyUARhfQrM2tiFRXp6
HSLbjdfzZP12xnxV2HO3wdlU1Scl7dBTLYx15NX1Jc2I4eBB7/K67XjWZFX2COHG5zH5LitlYdSX
ei5kVUlccw9y6N7A7uHW9NqJNj7WVUMP0OrnCa/ns3nUIMgAeJC9skNeU1ZHnTirZbMmlR05kgoL
gOHdIUfwiyxX5eymou9extD5kHeFewfo0H72s++y1dbb6kwqCFf2eVCYusG2mFpUK+dqZTaA8+IM
Z5zOdA5pr9v3+gAMcqqIwHcsbhUWUp0NdTbH5WrulmMKYDHkYoID7vT22Um6diKaj9S+0uv45MxV
2dO4o30GNWKfpwbBn9BHURKU2NrLXPUkC2c+sntEIldW2xLXTB3UwTRSisSYSYN55TlT8+o8sbKB
25Eiskcmj9jf3COLJmc1v5CHw6gJ0P32x1vbaNjVDtV4f5EANX/QsSmbtEB/Qk5Ke+qscOXMuRlZ
K0SJszvS+YgdzzJcSpmuSJb4O1mF1ltvtaZWwXLTq7cfvLJP7kxQ2pZm9EeeFGJpRWWytZpabRHM
Sr2dqsyNDejEeUyq1dm97PhlXBtelNSt7gPAEWCB2n4hZnsT9kvJDk3zYC2rbheAJ2dhtpNVzeCr
TC3TPMsq+/uVpmKi4vbooSXz9CCLUr7PkWEKj0rwBBGdGSPU+6tBZG16Hya88BIrafdhqVlH0n7I
JIWtZS96kOto2qqfo2Cqd11mV3ctDty3gth5jBrs3ZtmG7WUodQvw++jh+JFL9l2yPOTvifh3zSH
V2nvSDvgUIOgo9ljqyLVvmWnn7Xjqsote2at2D+60YLgtuIUc8qSsxz3o2keg6vSQ1DxlrIQqJ0s
0d8KX1AFc4s9Cc+tHhrk7Bt/H05wMfeG41rHiCkpWCUawGy9mO6rth4XNXjEqyzUoUZ1r+qnvax6
vVneoWe/qctGxf4Mj6d1W6IznlskapaDLzZlpQ970+7I08RP0pU+a5tvFin49yAdqzVuK+HZi7Ts
GFXOuNGtfHrMHaBGcbY0vKS+k0XXsOvQhDFbMyXeWrbx47ETmYvXDtkme2WHmRMuej0jz0CWuC6y
zp8wrQP4UwuEo9IksCAd9DorkDBytomKCXcWfAoxFT1JL0nVrvKLK9xVreInZOZGAWZ33j/Obbiu
i2OOOpWxkoPntnYeJ2vS0lKeH8SAkf55dtKsN/sQotoG8miGK3TLUvX/EdtWrMhNqxAOxpCwgmS3
UuDHVGC41+RAqzobVaFpHaUiB1gZjqCKQVXXQ1a8ZI3wt44NdC3oApIAcR6uzfnrZr39Evo+XBbC
Xnhc/d3mVrm5D+ZvWzZF81EmkpfQTRRC+92tTzb/PEdep59/Otn0s52v0wRC//e1frYLo4fHK390
tGd3iQKvkHhig9JNA65VTfOrg4LS1e30YYVsS7yRVdlh2bONtuGeoABl1wKxqEuMOY6syVHkejBi
xAJi+XohzIAQZE39dC+HeFn8NId/t6obl0dZdD6422Yu2rjzl2lvIZ0799YRkFFSV0G4l3WwRROv
+3wdmGrwaDqw4siAavvRyKlOqXEiu/oesA7LTphqyA6yHt3LwcDxlY0OHWbh1QgwOmGoPLDI9x6s
FnVWkmKgiOa2CJfABxSqyoUZl9ZeVmVH38Juj9PqTp4F2TZmp2DubLtMNn2XFispVNsCIT4VAzEk
KQT/syo7pURw4hi3Eb4Vsc6L/q7ms1WDHCabnEm/k5q2Ayu1Ch85dsF5PKIFiwyCloPpsYBsczvO
coq3rhoNuVuXbKyyYsi3srHupyf0mD4m0QhuE9sV72i1D/4ktOzQtYgX//MjY8w781+yQYZtOizp
dANGFQFQQv2/L74LywjZOevdbMc2bSz+lqP9s8At8dyC8TmkPojMNu0BCtj+Xd1M0zJNEnFNJxsz
BBHEi1wYQP6bAVxSHL5XAhZzA/TGGrJa15/axE5WukK8hOQhKljEtU4u9NyVkjqb3uu9rTtbRRIq
/hoP9p2Hyf3OEd3wIAvf/9RPRXFfTGyLMm773T9/CW/DF3wJrmurqqXrms6S13wTLUJtscdeh8yg
UReJsqqcKVuOc3ArmFH2KoKeiywjphDl5kSYLTVwM1F5VavtuSsyVlli2AJVIk0WGOIw2M65slNj
2znxeHSNkAUZmcltmyKtZ03OWulEsjAGD/hc1PRwezPYADOPSeTxczy4GOvo/jdfeP12KHL3lJTq
hz5qkzUOht01cupikY84rdi1c9U0AvrYztikLk5qm5m7Gi4JFjLHzq/w53XHq5kp+p2lK87eTrK/
gqg07vRMe3aHejjUNiQizcSZVB2SUxI0SD4MhX5XBEDmOl98lKKbN53OWazTI8ixTHxc0nS2Q4us
9pSXoMNiU2fleJitrf4yawxwWt61wIGq+ykeP8hmuEsaOsWls5YnEYsbF2qtD+d0VLKXuN2molde
WrgiGzYeu66wAJuW0+wBs0gMRf+QJLa9zswq+l/2n2+3NLzyLPypTJJchmGyA51zTL/sP20nqfPa
G5vNGKnppnfs8Tj+LESGBMwUuVAFdAQ7Ir2OlsQFq7WYn2Z9sLNzjmOMUOzja6EHNj/d4H4pYIQd
PY2EeWZ475t45OtNANlMnuJfHEPzL5WJ/MU/384yuPnrM+0InmiH4LBuMxUSH/v9D2oSAzB8H7Sb
CgjAwgPjfZZFEPqA8X3oGdxoYiPbhrj1cQIWa7y8skcUZPGFDlpvU5VD+mh0AejeItyptZs+Ev3o
YQd18d4po3EJNNJdhaFrn9+s5WcXONa0yBXAltIWrWOG56T7OoWjc2ER4VzkUeuFCjYMoDZkVRYZ
XPKlPaJ5MclTg2gSgMHgqSq9FVz6L7UZAb4Fs3zPIs858pP4D73b5htvZhQAWiwfTfysMITM8efq
QH0aORtUXK3ilTyUReea0RLvofGXtnlFgf9khl/wP/8a9ptQNLcXQVGsjXmBCdgG9ptfw9OjPu4N
8viTUN07O7lGYxqf0tiNbkXhIguBnRNwFL/2H7oGFpddDHDG+OPUMUH8fcLTRSimgGpQs5U1nVFD
p3WVBbb3Xu9NB7V4hGTrUvBAe2G/DgrvqEYIjarpLPzi4BdlYEs9RitlcGFKDjhgYAFrP0WRP26D
hv2D65Tazq8Rfyrmd31e2PYu0JrPja8YMM/mNllYlQPlr21PsqZoaBjE0KkJgsBM8aMa67RY18/J
/6fsvJbc5pWufUWsYg6nyhqFycknLIfXzDnz6v8H0OyR7e131/8dGEU0GpCskUigu9daStmvwQTF
y4hH3XFGanOc4Q8Gh+VT4jWAotDM6ZRnFINkQA3AxhScCYmQQJ4aHYeq7x7A56xzil6p6U9IS2St
vq5hcF4Amis2/UQRagEWZBYZOrDyba9uE6CA8wqyGw4Fk/L+v/+Qf/lZkTilahNgJgltyxN/6F/u
E8B3zcErmnoTuNU2FhE8sFmUNTUiwCf7bVbXW+4zT1Ufl7shiQ9Q3dZCCdepbpzrZajH9Y00lm5O
mWxSTyslDqubQgBI5ZVsGsVzNr47n4LQJqV4GRB8KB6J6Mkst6FdUs9V86idxDlgdt3xtvaznogu
ZKZwCxxlM2pOdhwKAAGoQx3SCTS6bn8bQcW3iBXVPZpuKpUzaDYcZdeuAZJPAFs1Nztcm9k3WngG
TNI/ilMsfAO+DI/aVkdAhCtdA1bW+ghb8wcf9Kw4lqk2AyQADvm//xLOn9t8flJs7nlgu9znXFjT
f/9LmCAuAJAGiJ+NlCd1wUy8wvLzVdmF6spS3ODeN9yew6Cl7yLPbk7KFMKralMaXfbpWWnQKG+C
sFrbM9mjhTTWYZrCZVzbq3jorSV1RdBIWiAhVI4Kt63XNIuGe+4zxyGrPJInhf8d0KRQjLE3vYuK
fSsaJ9PKs4g6dkFxAk5anLI5mA657lRoyKQrjaf6kw6LwZPhRDcU8wSLsKO8thXh6kLEqDsZlJ7V
EJU4CT+SVqDibCXs6BAKIQcTnJ7b5NqxjKwPbQeP4q+bWBtfa53E2IXQeWxJsQMM5o4gZl2dP+dD
t4OWH+fp7WS1xV0Wq6f//bf6r70VfytLpQqEv5dlcj77Y4NJBWEX68iZbhQotRe2R6RLm8zhqSvm
YK9UcOnPohsHwalw3Z2MBnGr0NfKFIAGg/KqCy3zZnRD60Y3KnCQPJluRu+dna33rS5h+NYS5dFO
I2Unc7GyycJQJN4ycxPZhD2oe/AeDMv0DrANfAvVaN9MMNUZM8y8Y8lBVhRoJLmxYadYv1j8WdjQ
tKtUUead3ZO/cEOlWSOh3t94TvprkyeIvCyuRunjt9Geirt5G4n94yjTpKKR3astyQaHosVPn+tw
2iY/w6YEyTQikxWPPNPstmgRFojaZZMBA9FNLVl2rdYXSIuutISvgRMl+argWLV2w1jdtyjWo6/j
1fccL/0NwWUgkjY7PQ2RzL2j5v4Z5ps3gjz5ko2JA3O4qz3YiSCRyb/8728BWApX/KF/2ZWYqqc5
Ym+taRo1QVTt/P6j9XXA72AsY2SQQLrPZXhQZu0btcvW/aXRBm0bmHW5hKA2oRrf15RVYlIr4SJu
Fi/NATKAIjDRe5bjauW8NEOtH65L1BECV4Xn3EoT5AIUALmusdPK4jZuNBP8F4p5UjavqSDGzrLq
Nhsb86awgvZWmj7tUQ4tO6Ty4Fh/t00wsHd9pO0jLfRvIbaAlkaFdds0K9CYonsdmJQEJESvAO3T
vVs9Kax9UPaPKqJqB9n0RqAfmiGHylxeojqtV4tx6u6Abs1baUvUGzjT7pTeD9DbNaZ14sOYL7sF
FC+K0aQv/K+rIzpe9XLO7fDdQydgOfV6cwzMMXrpi3il1034ro/ltCtHaBHl9LEiBmL/UKewfVT0
tn2koGDV6/p4Fxr0XFsZ1+R71bX00IOsvQutci0HpQn0RQCNVJfvpc1JR4It9URwQix5abLwvh0y
5yRfwJqUbGt4yNbJQd82q8d5Vfu9CstzAkONpUdI6YlXj8LYOMFQzR6ItTwdanxCo3eupXyZyXGQ
QVWtRxBqwwZBbB+So8B+tEezvk21EURVmdYAPqOvf/OVUw29/ja7mgOPVg+XEAXUL9QIP6hzF/9w
Tf3Z9KboJbCgLgPFUt5A9BTfsasoltKD/2OvDeZ3NVsZiZ2C5s7cO1EYvQNkDLmP6EYGXAR+PqXf
bD1YoWLS/uNrMZDFOXkpbEF7CpryWIqGNzKv5QCHzW+xGlMBFIFiqZOo3SMlPCKlS3kPP+CqXyVz
n24oJk0e0NNMHmoves1RED3IHpvu/q4jxR0E2nJIsnXiufO92lnZIwHrvQKNw2vgKtyW8tlZyq6a
TCNA67jaZ0F4phaqOpiw3/t3bq+oN7HRVPHPkTepwQfymNpdsZzc1N7Jbps0wK8jDjFwO/ioP+Xl
eQwcOPaFrmfoIH1cOrkJPR5dHd0+pOORgZI/KflD5M4K4GQE3j9OZNO4d/3eD8l/bzuSB4vr7zZR
CmNdwxII6MUCswEwXhPqLaJnU4tzZ+Wq8YzQy2VMBzwnx0qi5JexdjL+D/PkmqpY5X/NE68uX+Hz
9eQ7I+yOCofdfZ2tB7fLy28UikArS/z6hCa0SaUGAqtgPswvrYOwjKFq34PIdRZ97Lp37aREMJxr
/cZXbePFSuo76dGMxQ/HqOqnsVKQdKysid16GD3qXQw2S6xReD0omz59M83ZWhtl/TxHA/tWsx8P
Sh3DA8eN7N5KPJUCwsp8M+f2RQedHyzefLeAaFC1lGd77O230IRcRwnH8T5WLG+jeNl8kMvYnetf
lqnMULsuQ86YZU7XZYoa5oBBrb1DlmbAFRFi+Pe1vDr7WMtVihfxG2KtRlH8VRanpJRSwzihj/4Y
Jvz+5S+ZOP3trNj1WXVy61GPI/iokBjRFwXivzBMeuGxEnJstZsjYT+oH105KruNM7oivSMUpJpg
P6GTvtCtCQmQOes5qoRZv4M2o0WQmMacl8aQfTOBo5hC5tDi/nRjA9mgOFoxH2uhCqSy6VArv3gA
Mho91lH2DvkMFE/NBKIxS9Q7rw71Y90k4UoOUAe+6xVdeZn7KNsV9phsyfl4b53H41DMNJXIWlUD
7JBWHp8ucX0NSlmnUk8ytn/NARAip6gEOY1pGHh6yYGqhiISiP6yBViwo+6EO7kSk0+i1ugr8Jyf
ZZ8XD4rXxotwHoJDxpflMWnihacOybMimnggzgGh5qPtx/SsCky67t9Khy4nBNWEcXCSg2CxQnh7
3fpGdpE9q1eDvk0KCtIa/Y7nF3nDQLW/KynB2xBd9zwfS45AjU6xQWWbsCBY9Ze4HaGlT+zvQiJm
kRW9cR/qUC75JqFrTk7FM1CMd+lhh+ODkbVsIe3+GaJ7anS7SP8yfl4FlvJTmj4vpFdoDfqXT9Pl
4jZBsO12ztzwGaqQhS6EWoGoDKc2J1sN8LB8ZYdobItZbqy78rXtHEHhGHj7xFzXs2WcRa322qvc
GR2QSiRRQNflSR+d4LhDwQeSJvuslkE+v5BoyUi5tjUSKPFHU8YFsXCtPVztqcEHLj2utsaej7Za
9vseimhynJ/zoyFTtmWi/uS24t/JBvyCth7Url4pVvthg49Y2eVOR2RA+MkBj6f8SUXo7WqSV2Xy
bchK7TbPKXWTnrntv1RpFXAicV77IfagmNLfXAtCJNTA/LsyLfy7iPD8Mleh9xjdjv1bTfZ+3SJj
QsKIYemY6g61gFVfLnTYHWGacZXmFPnJznVc77KMUg1s+1LkH3z3rHp9d5fL0gt6uuhdZLT+09Nj
YFdLep6VdHdSO3ESin39dHZBVW0TRSeOaieud1shg3aX5FCfdQNB3FhP8jvZNJZnIwbuHdVZXdZQ
apmNoz0Fsd08WCNwSdErnU7jBpztAC7pd7KHVnlPCSRi0bKbO4W9Sr003cqu7hDNUanCW0EO+A5P
xrCqrCxBS7sZn0pd+WkrZY00db2Do7F59wID8rFsVo5eg9ZVogTcA4M8eddh95KutZf/0ymZ9eT2
IEshB7D3blS1d57Cpn5EuPZHvk1dQqamZoC295IBMTl9G2pRzWlKdCvd2CLEhWpnUYMKFVfhOBGb
/XQG/dRYN1rm9jcKzxrpAoZzY1YTfE267p9L0fgw+qwLtQQDlTQfNnmVV51LbTxED7/bZdcywxdJ
O9JDkE3uUbhcV5L8JNJ2GVAhHvlcaeoCc1OFlr5pev9rVoz+PxOEoUnkW99nPjru/ln8OBP72OQg
hW9K2DxPo2nF636s5pfPSS3AqZYvJxRQnnhkMMmltn7ThVG65o70w6hVpBiLYoHE5PSGMnNxoyZ9
uSKnNL0B6oYhIG2s41/cdOGW/e42jKHxUuik6IXdgYjiJuuCVwHr59ZrNi+zkeWLOvOH71Xsrwsq
hSBCqqD8gNT0x+hTCBgnY/DKTTtadaVhkRZx462jWvMBxHF6GBEF9K05al1ygm53B+4PmVm7+amW
EOUFrf0NrgZEqdw0fhx1ZdpQ8NgfTDXrjkj+eOu4NuonlbjwIkzC5kdYQMakV81PO2he1bDQX4ci
7VCdjsLbODaVjZ1DZmsl0yaHavOLa30Hwem+Wa1W7KbYHzcDmkVf4vKHNPuh94eZMHmwmMe5fYAm
rFkr9tDsQO/nb3WqngmT1w/NZGf3wRih+mplb14Tc0zU+2AjuxTOlYuegwoyVn0FW1G4krPRERRP
Hy1aNZAivXkZsDOvj4tDnxj5QxOZPHi0kbgCdHmvhTlsZ6dRH6nlzu5bWP6sKDFfI9Le+6jsjBXi
Sc8aakY3QzDH6yw3lKXpQAZEnkWLb6MiBTFn6v/IXlP3HdxffdqfjEa7eMgB2VBcBptCaFFBOnUH
aXKESdr7NFSBUmwqdeFMVXsTddH0hkxqwI36xWjG6VilLSFVYe6CMFvpxdze9OkwvSXT93/1mn3n
Y61o+m5oofKS66GyNOom2Omp4twHjhtuQcDxEEMrBanmIE1XZWi1m0sfotlsEVTE2iQjS+Xnzn00
1RtPH7SzJ0haeqPTboe2gxqLMZgHV6Uzz0fFmcutxlH70Np9e8gHo9jyAJ3u2rDLVhW/0hdfg+s1
rArvuz1Eax4KfN05Qa6B3znfM1hbEO/YUSKYPdfxqAiu+YIwXaDue6cpdzP7tTt77uKVlQ3pW6qp
L2QjzJ9xeWtx5AYyLuhKci8gAqe1e6VQ/+tq+hz9Vz+lN9+oym4eo6p77ey5euizWD+FEFAtR2hN
3vOYEu02S81zNZfJvTG5/yRUbr5P+hSulFSdDn4XB88TLDzS33ZNe200rs0vxyze23QTALn/UjpV
CKkTR860V93HrhjOpCvXozUlL9McoeYaRfWqmWfnvVDb73Ea1ffEgSweiRDRGXrovg/dgODm4Kan
1CeDw174vhL+PPGyNW913rc6WUC9+m6GivmewVYUuecxbflzwONBRsRwwAEIm2h8IzIPgV9RV0tP
DtpW83HVlKD2o8ZKd9J2KdRMo7mFM7ppLytf58nJOuTFhIaXZdrqO7OcmsO14Z7T/ntXo27iMItG
ziji1NrPQ77OvOi7OwzqiX9gNS1AIFThJgfURNNniC/tpaPX7k6OBqAy19E8QUcoRi0qeDc1Iqhr
2dXN2N25igvBpp2nz3zyMdV9icHuSKwsXoN46vdLrxo6yrKSg3SdLHN4DOrk4pnmYfaclPEiIPS9
8QNo3iRREmcJbQm9TbCT3Qrl1lNnFS+ypwsqpRT4+KLvPPUgbV7YQCwOznyJ7jgioJbRbOqpDiAt
wllHiGYTVGG6BqOhLyCnU28j1X4w/ch7QytIaNbF6p2T5e42VjoRJ+/0UzO1JRnYonx2EmhkczQw
fhicGeWvRjPcX6azGZvvqHn7mK54fOWJGJZQ0ETdFgFpb6FEoXV0LA7vQE3HFx2GoT3ir8rSEt1s
6swNla2QeYiuUVtQ8lvBvJOjvYkCWJ1qFByI0bJp34o8hAB3zMeXkZLHEuaUR78yvCc2pYtB5QRI
WqOCia3Iz5C0wgMuihS1isRy5ivq2ta9/jWunGpZOBVqo2J0DstdAHTukXqQ+kEnJCDNUaRpN2HC
SVNOCoI8J+eokGYSkwoqwQns95AEj+lDEof5zaDAfiJPm7KZ51dU+8YH2RkRl6cewgVoLA6gQTl9
+EdWmNUkuF4BHI8PVhI+DqFeKSl1a+He8wKA6jl5NDKglnkegC0dc8iqf7EpPIbImertUnqbfKBn
XTRyoDZN9dgY1lLatb5SD80MLL0KUf9urXPXte65Ntr8KSizaJX7k7eVg5U6x/t0JFooR6cks/a9
LYiEuyE+kBtyNqlSPM6dFR+kSREUpfJK2q5d33NbdJnFNGn82xQST+puqEu+2vWTHg3aO4x85c7V
imRjim6g9Yc+tsuncMxVskZzu8zDSHvvApIz1aRO5wpe5fu0UF7ldM0b02WZ2A1nqBrS4TIYlmUb
p4dk1o1XNCXXQ6mnTwjlGndTMj/Lh7kzRfoOMnhiysJLTnIbOznI0f+eJL0y1LwjAQ0g6WbeUABD
IxIR1668qsWovNLDINnZMO9IXwsWIARW/z/n/rGUXOEPG7SuybrMmmrh9YF3sPJehTxHXLqjCzVf
Ren6nJX63uZpCAeoNF6GfpkAYWO8zCvkPaRRNtQ+z8XpsmCnUXmSF+5DWSow1E/AuNcWKJ1FE4EC
EGS/6jkLXWjHPGin8xTh1z77MEl7YyJrYAfF96v9MjXs+M0PDvcxo81I65ddOZyHG0125FQHijaS
u2ApSF3wYvXnymQGvnZaYu7kopf1DB3g3xToD1EC0U/d8n1JPCU5k4eY1YUAhkwQFlx6ckA2dVvt
tTwwbiLhe7U7ZJLOWW/+CGE/3plyjauLzYe7hGPfJaL6+RLyskESfGWaVAxfvS+zOdM0m8SAIvrS
l68At2d6bnL7YbAhteso5lv3ato+ZN3YPiSNB6+CA3BNmAynCk6mGdzLMWkKNeru5aQ2TLV0Ce3f
LQHo7I8JrZguJ9iDWa5bx23W10U+X8WO2czE3FanYh9rqrmJS689Van/Fo1+tLv0iryD9SIyKawQ
o5HD16dIWLURI9Immwzs7biY1YxKJVXPlkY+/josvSsxBQSdu41iOALlqtImV5AuUehWhzCFf/r6
wvJSjjYohi4i5JXXLVUQpuF0h1C8K19BuRf6ibk9wVLZnqxp+llOfD0ku7lhuma/kqPznLuw8rpI
yVHMhDw8zraDhuZC9kH9WZupA4pxMcrxj8UjSmFnjr7ScQiSF7KeFLYGE6ythX8ka9mefTctH9uc
IlIUoii4yLO0XPbl0zzXxOvl4Ogka+B/wcazIIVsrXwQCKiVHJSL+UPRLQN7ALooJrhJKBCTyYsc
lJN8hayjUr+1VLbuZFYLZnqCfSTO3ydUhvd/ZLT6xrrYpe81+v7p/8sa7X98r27y6tN+DcRLe+Y6
l7Vl7/I+9HLpdtltVGXxRdRcRmFgJbn/i2l23Yh0Tt/cs18Dq+t099IkezJyw/H1bxPlWnLlz4lZ
P/91LbnMp9d1efmyllVdlv99rVG8r99NcqJc6/M/1M/GF2io2FOKGNOnWXrK3uf/4C/r/dun8Ze1
/g8fUD+q1G3Y4Ve7L7ZW65i3Sgt+1xdE5XZgBmu5gVR6y7tP8n/kmLRYhWIu7XCATkjsMPukhlFw
mp5kbyZP9Vijkkw1UNhddqgIzHrrrA1DGKCbpU9071QSTIf5RW3HfqXnxrFJ+DbKkYnyVXhOxUDb
Ug7PtpWHmXRPIRf7mAmgft6QNqoW0piLEXcsTsms9UetsNVTqtk3cP54904Y0XTs7mF61wUP0Idt
TNnTlyVURdJFDtR2jnZY2NhE68Q00QC1PJReOZ1kL3SJFiLJDc+07t7LSXrLSYKKj29X00gt/wYY
sL2UNjmzazKASQnsOlfbbD74gX/q3CC/lekoE9kD2ZOpqs+eHFMaCiKEp0wdiV6V6/nt756XFFef
PrTQnGbRE7yV05fINaJVpczuQSu0+nHGnvber/YkRs3Ym5OT4erxucnUfOkp7bAOYKM9y0ZNwuRy
FVBksA5as1z+OSCcyzpi922ZX3+ZIOyyC3ehd5hD+PL/tq6weQ30+z0/KflGLm5B2h8UUpoFCYts
UcyeejM3GXfZ3J3sdcCJ6eNSWuM4g19QekWtMtuUzTHhYpUOgVH7+pJ6gR3/Q3jSxVKRtDmBS1Cl
ic1VbzvuQTZNmnqHSVe7bnM1QkRKvKXoNn7fqoiL5Ny4F10WsZ0KZhTvUIYfIFsS1suYXOVymfpA
g8N22LWcFs51ifI9/AeHyqhjZ5XVc7ftqASDRq5x7G3iZD9Kjuu7y/DYUtivhOqpL3RK7segEEV1
AeoucnZbIQox14cSlKuOVopYv/LMtWmMDj/IITkW+hBtfEiDFp0AGEsbFWAfV4qpT82iUJO3JIYd
tq61cKerBWGdIMtMYmFDeJuHg3ey2/dfTOD5wtuqHp+6fLL20mvMIJmDZQ3WOHNonFUXUG9ot2so
KlqEAuruHDQ8By0j6C6NmeYulNtUaf4xIJ1dTTkldpRS3DOY2kLaPL0wqdnayzWk5bpaY9nhXnXN
l8Gpon0Sqs9Koxon2QSFAttV6Uzf9Ejxt7/Y5GU9gddLxmQpe97nNNlVCjdbQdWmLLuGDbQDFXbp
zwHsy2zBEtMLTrJ7baQbKkoXt6vdaTMLyTuzW9qtW5My3GoSXJvB77FW2a7BLgW6Vg4OMCrLQT6B
aeEEzde0mZaX/IUOXcOt6F5SHbJrKfOvXRddpl9G/5jrM6pBzAJFf5jckNubH0kW68sqQ9lbNUKE
cPRMOzg8oxdyVNqGtDkk0OLcShPAA3OttjYVZD7zw9Dobvuh2l/9s6HMF5ACF4fLdNNrd37MEant
3y0C+NrCJuBzzioHIQEf2cvALAkfByPd64C4kqNp0HcreyZftpLDfRBnq1gahc+f835fMCEftQz1
ce5WSaQYG81MPUisprZHA6JL1pd+YMEvNpe7CMlxat+FC1RYHy4y+WPlbrA2qEldatSfEhlTmu/h
4LobWKebYzwZ9aUJoA9cIPwyrfNqCInVWRXcGhXaMXnuwAgJdTwyEcarP6fDwmyC6eRGcHa6bgxB
u0s0KNYDk/Rtap2hNs+WcVNH3wIBqS1KUt+zm+yiQGm2g24mT57/XQIKZGNG3XS4dv9mu7p0xjhs
3CL4qtoUT1OlZDUcfv7cIeozPDSlcamRkls52ZB8/sVOViFbzVBb3OSFd4ph/UTXluSsp2vJswYw
dkURis13pxq3+lRDsJQ2+YFg37RtG9241TIfqnSf1Grfi9rw2si+ko0+h7H+pGqAerpamzZZ3lob
GZm3fWhkw673T5ozDq/O3eW0DrD7NNggSeQpXc5p+dltInG0v84pSmV4dc9ExGYUCUr/HKfZfLQi
KJyApfTUIPbNo0rEX3QujVE9KlHQiGwC41WgLycdzkSVsPhNHcz6KvHK+8CFLhjQVUuKvNjJNxoT
6r7RrNBayrckKL8RzzTTvexaVOHJSdGUto+lUe6kmbLDj0kaZ+5jFycAvFB0OYTG+Bq2cHej7RE+
VNBjbiool1bSJpso1WKgrkayu9pKSJoNb3RPclbsAtWhDGB9XcgPDWWnB6EOJpvFZaO7obaqSx40
V1ubqj/n3iNFGJRQoPRBtq6yJjgStwspkp+04Cj7BN4BDsQk0CaoBkFyCyfHzJp5f3UyyigDcGD6
61+c1DBA2kj6S88w41FcsLnwVtn4pTHK7jCY/RCuvSg5yC6cOpxvzO4ZsqAUpo4qv5ONn2v5XYZO
FsGc4SRNc221N8E43JdWVFknOy+sTUidG0Iy7ipptB1aRMkug3h0U4icleM+U2Obvpd5irqNNX6Y
8/i5czrufjUEGo5KZDTTHsCQdHzrVH9vi27fKe5ZmZKd9Gj727aGy6iFQBYxj7Hnvf/RgG/ZWSg8
DHmw7fqN4zTGP/bwAqyKkpthzm/9vM6/2HmQUSGvH1VlzNej9o86GvVJNgp72MtV6AXRyoJeHcRG
2h6GlEo4UDi/3nBrj3g5BFGbuO7jI8Cb5eT03gkcBxvV9BRak9lt8xxdiAo431oOlqZRqSs10jpq
Xee9tCmB7fH8i/R54frUkjudt2IfZH7p3NpYwkvOO9Xr4IFszI8iUMwvo8ceEvwtpFpZTsFARKGr
nBCrnQc3Vgp2sDOp1gpaFXYr75QOJRC7z+7UBKTwU/Qk5GgsR2XXKpXTpfvpHJGavA+GOKAgH145
NfKgrRiC9Qim4anzzfAwIXqG1LKBIFbjFHee6uzlIIJmJPVRTC3H1n6QpiyJflRGnpxkz20BsjMF
8TA1WjncSUmO2YG6Cbu0ODp9k6credk321lNjcNlNIh76KYilQdDwiN7rGP7aKVJToVN9VXuz3WK
/Za9sNc9CO/UKJ7T3Bj4HHyggrlsw5bQEDoJ0VIO5Y5mDWxf52MKJmDJb6/bt0FU3w1+1iztPvO+
kfJfaFpn//Aa2H9Mwy5IWVUkNz99c5JxKIkZrvStjM58LlWClHnTHnORQ6eQaU8Apf9C8oBSLX/q
71TEIHZR7vo7O/bt28YkQZ0OeX/v2w1JTqqyFrK+yrD1/qTnoOVavzeeZVeOtpmuX7q+koeLsTGq
U9RTKVHpSS2UYZW9D/3Z/Uw4EAatKP9e+M2NBdno6988stACoTL3iO2I+Hg6vPIBkJsQHdnIeLil
ZwEEFB0Vsr8PyAD6qL3ISWySQuOyjh6GHxOsiHxna8cKkBmRHq55+lqWfweRrPfY58iIiueMGfj+
TarCmhOLrjJOzgr0jUPa+9dJhpF5j02r/jJphJhHSevbUgBJrQYpCM+mcijxsn4VSqxpFdT/3VdS
9CvlnEGUdRMkNdbS1omutF3XgQYBRUh4VdDBDFKqvxrzXDYIToRVPt6ihJvYiyroKGUrhpNSYrsM
KKVxTsfjZZI/uMPtYMAKP6bzLgprO1pPY6PtGy98bxs0U9aGpozbOlGIvQnnyzwbsue10YENkStT
pcaruWTaVgDDw3UWT+OtdJdN0GkvYwZaKVWznfw45H9SVSOHSdSrya78Txo9QoGa6WQXm3SWftIm
PwLpDPbrw+/yecq+IeZdP6vrPDlFrpV/a7il76IkOprQNB/DTrOPwTQRqL325ZVe2EiKulO1kd0x
yKA0lZfRcsyAW7Ot6/fUeDyqRkXuyLSt/myLJlVCZZUBKF1OckQaZdNQdAOnk2ds6zwZznXX9yja
idmG814CQVnCogfxhqpHb3V31wDLo0CyVqHP4POX5pkk9LopK/fiRRT/uUtShTTgrDyoQXqQXsCT
ckCmiIHWCBivwj6FN9m2jTs7zMy7vvG0IxizG2kyhUnaay/bDk3anaRdNqXihktvHNstWWF9mUTd
vIHzA7QkojtQOY58tSOHLPWnLRmz5j4TjbQ1zQSrjXCRTZImPZJBSPy5blDZZ0GT+FRFrQoFQ6MC
tRz1gxGO1tpDGvFlSs2XqjDsH2Xa3FB4kL3/q2s52C8KhGk/OJsSw20/XJGd/3XVDNLdF+FaiFXr
/161bAcPXk2UoKh6uNNjU185dZ+vq7JgbypsxRS1O1DEE8mY/9hsb0APEApHQ3hIN9lE1Yhig1Ke
K9t37owsDA5jkTyMs+Fs4gTi0hQW3VNmFdqpqap5gtaDS28avKWh5u2q7vz/GDNNJTIm3KeY6kdi
AeNWekvbL7O7lJxn7GlQJ5FZoxBbrJvqgJd7Td+Q1dEONiGlj9pRxzoWwA/3Y9DfqC5MAkkb5w/G
UPmkNTRvKbtyQNPVedEZZbmXNvY4+UOqHTgeNveO6AApBPAMO8hCjkmvNPC0ld6lMKcLFzmQqaht
wuF+lB5eAU4FaPDm+upw1U5bbUyGy6vLSb45+4BD2ml3fXXQxYtBq+Mb1QufwkGfT7KpTeplFhXF
vdUoaCnEgM6HwJ/CETRZICYv3WkM1MuUuFHsnTeHj5C/qqfGhkXTy4Oj1xlwsfXWzRzO41k2UpMy
KsgTQBtKOOw3u10FazVKHCgWiUXKcF4em/1hgixjISN/kd/1Bz/j2W0EcXocldAWxNj2sStM65eu
n/feyong9JQuf/O72mrSDfrsUfEvlpNNL67cztnAKQd/fQqzjEWY6aY27fAxHKLi2Fbjl0ucQgQr
ZuERsFG4kbZPjxq0wqMXeO0+CrNBSCFqd2ZuZAsvzOYvVUsZMJD79Jyik7ereqV1kRojMr6gQhOy
UwOkvOP9IzvNmKa38sq1UawA8rqBgKw4Xk3yai7in30VGrs/7O5QdUvFN+71KqR2GxQOecmS++Uw
bEoqgW51SsN2E8zjW9urq2Vt2RRMWol1ZweDdefFir8xM69aglaDqNOFUuLoV2DvhYtsKCSMIRsa
tnoaAMZBUxe+Oc6wkkQzmsLibMQRyIve2HepXiGkBa/HWcVZ2qRbSKUk1BSVC0k4Abe+re195DdP
f0bcourLrPItj53JeKBYo1zUzay/QLCLsC10y/eeAH5BR5Cfwrgr9si7BVtVrcH8zBzQM9P6MXE/
FVuO9nhtsjTojlT6oYwHt77rG+pBDrI/VTeRPn1rgTje9KIJ/IY/o7y0p/nDmGWpTqU7Xd40w5Me
lhsnzV7+H2PnsSS30WzhJ0IEvNm2ne4eR4pmyA1CIiV47/H090OCIkYj6sa/qajKyio0h91AIfPk
Oc5gcKok/H9r6oqK1prE+Y+uV38h6ws1wsKmA29rcI6qASIe/l5a3ySf3C6wz25keGeDCPJHV0uf
nDro//BKXlOzJhmfK9htb74L94fjlvUfiGEu84FHqaYzt9atIOFAtimYoMmPh/tetShjbb/k/dTf
vIFYN09GTL3d/Jjc3HyI3A9hiGqAuGwTKO2Ws9pdUyWKb65fxzdQhfFtG4rNXiakJ03mz4AhgBAT
HkUM81DI+I3TMCMGi+7GjVBK8N5Poz/VyfOvMpqXt30qKbS8n9+JZeh7Fclm70WmVqeYF714atLD
tiYy8nA/1AFBrWVXaWKtuZAzjx5lpKKp9ehrxWnbiBoZ5w6WsM+Z05xbMplP9dJIz1oOdOSzzHXC
HX00yObkBeybTqCutp8iM3SeoKRrLxQrfXuzfIIA7ODkE7y5i++63DWM55AS6uuP3RzoJ6MYDIgR
wFRbRRBKHIoGjhZh/lKm+QcHmOJm2v02JKH0YQyfsiiH4coNzPmQq9/NWEXElmTSw0yMcz4ULtKt
Fg+yo0ByvMbyH3OEHgSvIybXdwEH+ekDUrvGmfveUucxEYvuCg6JTfGHjKRJHc2fd9Kd/B50mB7C
g+AqD5uL9GI9zCCMnanO1GBrrebmxUS0QbQJpto13tnLqA9TZz9QaHMnk8iIWlDGDg95Pzb7skQ7
KeMIEYNfhyqWJ593qS2LcZMpAJntHvnZ1nmHQoDzVHF/XZ09XsJubpJ8S2QyiZx3vISksJ1Vv/V+
9ClxoLDaqUkHuoAaYSkWnpaRFAZLKXHOt4B6ihxp9KXAlK9ycFiXiU8Wqr9ctpQSO7nPm6+lXypf
93jRbYHN+7Xewy1JVzcVUPo5orivbNIVd0fjduyh1nkQb2n8ACD8Oi5zlXhMV3BsWDaTxqFUBuQE
+QtY4q6R0yUPLuUmd84EBG4ZGUqSgFOgFyzNRAaD5xfEuIeQes+9GDfHnvDq6i3r4h4kXxfEDqBM
Fm9+0stDCEB3BXc/dLKsm1Is1GQz7MeUKFFYZJ6U0BzvYWwf73Ut5Bv3c5iHuZIDerXjHfDIfnX0
lmnxoQ43Q+P25xrLR0Q2nWDwQKAY4hvZEnKpyq+KJxh4PDQy1A+2NfdXhLO8J2mmJi7vHT25gEjk
P1xsvYlQZNbxXHhlbDz9Q0hU6NovO/1qLdjbg2KgthU9xo1aHmZqMz46Yf6Rqurqybdq5SM1tQ99
h5pMWeacW6YI4bAp20mBpD1kqEJ1afOu6s36Uo1Dce6cWPtQl/p38aAS8UYaLXsJM68/QiVh3OwM
JSekih00bX2vQUZZhY9+gGhVN3ww8zJeu2KtySnmaPx6P7x+6W87DeH20OP58U/HOXaqY+XFLdmp
eD7HrfWHAt3bgzRu2f/obba+6ahWgCN7M73x9fxqPsPY/Ycsj4ixkwtf9ty20/UByCeMFmLP/eGx
GTuIpJtSe0ZKUzs0hZ8cZUgJmvacQe1DEWb1+2aSXj1O0LBzOg7hmYPxp0Cdwwa8ci4zX30WlyBb
bgG83e1lKBNqxiPBVYyDbG5M2TmDMBlwX65cojh+thbufninxsfKzUHeLQ03tuQAN7J2UFHN1Xcy
LY7GVF7zsXCvoRN8ncIE6jQhoHXc6k71JiJV8A1OC/1sJXyDGcLzVCYt0L0xtMb7rgxfGrJKKLFl
/Qe/DIODMQ/ZXRXP/YdonOxzkTn5QWZzOBke9NT/XSYrbo/3mhL9rtVwGeuKHT+ZSzPwUsbt3y4P
24T0xnrK7+KJ37YM0ZxOnqQXjop9P/M8lU0gJgK+L1t1c3iG6CK8B11gPXTxS5lPwc1NneBmL430
fmX7lcuI6PdliufD/7907AZqCXT9KNQPGyvENpTeShIh0xtHhBBFZAuHhPS2iUytERSdNW23Tcja
WJ0QynA7qv4QjIRoSXWLS9gXoNky29mP6pxxZkP/7K6bq+wGkW92k968zMBTdjIdMNyeZqOyrkK7
VjmdRUV1nuqPVJotcbesTpx7iDkgKSzz95M2fVBIIH5JHDSah2SpWx0YEozfdalXUWjXB8ijRckB
eirvfT5b5zZx51u9NHGWT+VFxtag9mTS9eEUDXp0cWQoTlpo++VJnNZu3eSfDDuZLppWketLS588
/IBQb8EZ2+VUk+fPVZPBWGv5t3EZiWnzk6HVWelesfvyVmbupSmt7hOAxf5OiZYCo8bsv+hg3l0O
Ir8PoECPrVor16jxjff83b95UKH8nrUFz4pwTJ/JNe3UvAmfZ8en1F3VcxRMA3U+BEGMdvKSNW2X
DKmkO+OC4z+qBfcyEnvAK9qOmqVivyig7Q07SO8ClJ5+K9RmvlGvG+8y1XuJoxGVwYIz8gTP9w5G
sPYTwYWI9G2QkYNliAqwcaqpAgEDn5p7y52MUypVWCpC5kWetXfZFPqPYpNelmmfA9ODMTYEVOws
jx5raSrTc58sf/yUZqhLbnbFcIZ7BQl4cSihRr30OuR+Zq147wIfUGEMAQ6BwmDYuc0AgedSVNtG
IfrWpvKFgvInWJ9MxKHKyL7X4H4ly+DPJx4Y4UFfyr7LAglJNaSAyZpb/ePkg82Q4Tbb9y4SU4uz
zMpQbam26Qo7if+ihqKiagJtWEvR50OINMxn182GA0CiGLpOSj6LyPhjjNz6Scu75HN/Nw5z8dnW
TAVJ78bk0fptdsAPCfME4FTqkcz5tFFTtCQDrvoArnyYAtgtIGYroV+E/sTxWmtlwEiDQT/kQQzR
sDBchHVtcewcZih+YMmwUu5/QWg+j7EXUo5LtXhgldFH8FqQqCy2IAiQ0fw5Kz2xFb5CBYRD6WOi
o1LuNvqwn8Z5PLnw10HIFEB3WodzBL2kwtj93pvwZoXmXMMp1+qXttNOvm8iBiO2jNqldpeVXr36
iFGzkJ3pcXxjH2onBrPMjx4pDZhzz8ZCI1A287vRDrtj5mcqPFVO+AB4KDkGUOLvlSCNHuxGIWuO
IlF0bZOIAGNe96c8U9Pf5hzBSZX8xB+eEh39Nhz/8hzjoR29GJyBafII4QqVS9E5ucn2LiaJ+BDr
Rbrv2zA/wK0PfWyZlNZ5IrNjclC+TmkEgsxenn0u3whQ3j4s4+70OLhZfodoUDIPO2p4Bt6yTOUp
blvlaXTClyiPYd1ZRmIP88S+xry5Qg5YQIrqWfF7wAzJ+zmGqB9dMGpW0G9I9pH7wUAM9LnO+8dA
tbS7cKHZTayal2fpvmrC4nPu8d68mRAyseAMz52ltOEGU/j8hAQhublYGc6WGnXxMXSndw1cENd4
mRUX3q0I8KkhmIQOnHPrOpckIE5t6JNKcixUKd2YP5gdodmgPXGzVN6ZgeK/g/MKSIiufZWR2LMq
Mk9T4fj7sJn91c3qxx4B9BwR7WVVXzX+U09tMzdz9zfTglQUbWHtZE5++RJPCL6TYf8jVKBisiNz
flQ8r36geljZy+t90ru7hG/jl6aA9s+A4unaIc12o/bkJVDgXcrM0fi9gOemkdRpOpv7dtDi722U
kp3yq+CTFpvaYQLWQ1LC6u7mvjShH410itiMj41phjuC+wt/exjH1xakx27NFXgTkbC3436ZV8yF
BzRJiIPJeuDL9rGc/QzpAPLRkZY+uryV3HIt4cFid75+rmvSS50TITfqjsF1TTch0/CbTSXypa06
2zlAvkVouLKj3VQNQPe0ITtAxwn3JgcyooxtAWBTN17M2LgMShZ/7w2CXG2QJR9qJZjOAYDMSxbP
waG0eLlwkFvnJjrOnMQzS73KWHo5+dQfRhlLA491fATP81RRcD4VCCuuwCmzVIuDosXxIR8DuPIm
90nlRfii2n0LKmJM5uuwNNKTxjNgjbZRjN+tZLmVRtCyc8KVSXegdmslvm0bbuS5g3KzDuftKCwF
P22bmzDfin3ZA2iBC1SwO5U/hRxU4ciSsTTrOLQbKDaT9ps1Q2FWwQuR7/TesVH3Y6xxHLnq/AF/
GPnT21e/6vnbTTA9gnZBgMAptYM5hcNTXzcDZFv0YsL8e9BPylFsQaUGNlyk07Rrqdc7b47i7YXF
t7xJ8ssbO5Gmh8rs0RP05ufCLr82Wt7ychwYH50y/1qMCXKAmtAves0tiIPxnE6p/kR2zDooYWR8
AE8ACiKLh/PQa+op6OJw55Jf+Cq9nELytbfZys1mNA4pBAVi3a7U3nnJ+IhORPPZ88n19w7EbjKE
jAXa3iSO7+rMaj4DokhglM/6RxkaPqCoxP3ktVn5RADvu6ypDZt7WO3aB3GyVHRmA5/bnQwbrfst
A3Af6qXy2CJlgyq4mgGTaF5kJE3e5D5IQMO8C5TeQ8XM9K7p0njkFHmw9GeKFEjgE+Y6eXG5AE80
7YO5MFe5RprsZTYPVesxD9R3MloXPKZu038IPcTX4WobjiYMbs8dkJxTRrXzomMLyAhgcuyda5D9
cKbS6IgK38E1XexGGxGuHUHP8slQ4/HS9OpLlsPpIqYq97xLqhlf7SpFTc2MkrOVVRXwPnV4TDXt
viGB/5uYen+CLNx1w6vXphFwknvqRhL96KpVc5XGskz7zLs0NCl5fHXr8vNQq/0JlFCz7zJlfIZZ
YHpGSuVjXmoe9UiYpOHB1R0DK2i4b/xtK2tIlstEv8iieVkpkyXLh8z/13LSJfWBWCSvyTH0nm0M
obM0yMjV5a4KkcHJ+A+HvoEZUG/Q0DpdwNTqIGaH6Gavg5+UeoLOSniywHjBSyjEW4InezPRB9RK
u4ZyGbIGBjd5w5ibqOrv5eVD3jNmo3K5E9n9bmqJq5UI60ZWPj1XTk3RX64T8LYpHN7Bvx0+WGV+
105OBOm633+uZ05EayoRvjn1YqWK8dnm8BKaiNLmlIE/Tbryp5jVmUAgcAnjOJvjdNTyMD6oSww/
h+3rjmLRLzCyczIPl1j/NmGn3RcZiV140KUnq1wmZfSK+HxZLpPQoOyDqb2DlHS4Uho9XNsg+NHT
uvH10OsHIvRx9N6tZ8e7U/ji3CK7fgnrqbqkfj89l/0Hclj9kyMnOjsCHjZXM4/fyeVpZjcfmjKP
1AuBx/oSVwGpyMIYTh2gHJ5MZnylTPUC/iC4DVpU7lookZ+Lzn9xKbR8ASk5nSlK4YfXetFL6OgI
aCVZSGli0n6qgHSQN41eXOSIb2MYtgCXWeXBU3DoXYC0UxR+MPwkO0z62N/msSDntfTUpdls2zCt
c6/cbWPWu2au72YO+03ePiVKWfK4r7JvzQiVqzmNXwlmxfDsu4Bt1ISDHT/5tEM7x/cBHMRN0H9I
WpB1XaaCVpNZWH/fZ7a3k0kxaShvJ6mVPfqAmCCUteK6OlPkntfv0ONqd7oRVEd3IEUqjQOuEN5k
h2tO1V8xSNVvANc+NGo7fCwKYDcITrdnRzfqq7/QbpXx99m1E6RqvIDH3rzgZCrjszF3wzkzcu/Y
anF09CCwO/SzEzzXxaGBD/HJbryElJk9aadEafN9N2Xhs9PlGNU+/lyNSkEYjwXSaKmpXG27f7f8
R+bHPOZZVtf51duDp1PC93k7Fecha38PABndtNo8N+7ytZYUljQ/J2b59pf+31mumAPWbWaFpLbm
VK3vetf6vj7ty6b8xnWSy4AGdEhhxz+HVX5tK7Mp4cGhqtlRauvBWhrpJW5okddGeAn6GWufDnM6
78S4OfZudleHoCzF/soF9mLnDHbyuxrr1oPMvnLptard1TYiWttMYJJBGWdusW06dzuCzyrSzuXd
WEBaLyOjn9zisE4YiHZwkiruGhBdF2748f2kntuV2xM8NYyfHewcCCrtxAjzFF2Ynsb7MbpfRzIR
mdNnSDKAbkHfxTE/6f4skptjV/X30KkJOsXO+N4ZtOHs+5F1mUy3ePK5eR3aKg2/Gk5zkTVpXL1L
yorf2zAcUz/5s+qm/r3H7e59Yrjfc2IpNzFZRFcfXdu9yGiKq+G9b0MDhGh2dKzGJn4HCyw4XPWd
Xvf+USM/e5ChzalypxhI9EULx370wAHdepcs/XHIlZvWmmdl9I+ZUUefh3h2rlYz8Ksv+27vBZp1
JWfcnCxELeC0UzipohewygdoNfnXxH3yoZS4ekWfQxlbnyxLMy9+FmV7VfPLiwb9H9LZ40xUMIof
1ISCUO+usaNPk+nUx2xJaoKfbe9n33UWtvYINWZQv+io8hIlzby8IW3DzRY0T1OZhOuctnj9p+ub
5ZVHTrMMl3hKePMU5xHBd5c7OAGw5DgtmnvxHBb30ssLgxy+jMGXFfe8W883J7/KpN96oAa3yXWt
ZfAWYSm/D1TQ90HyTUP1D3D/hOh25Ua3OlS5P2R2/hmw5ZO8BUCz9+LwVfsYIeNwCoPYv0BE0CJB
gGCPlk5o/gTc3WGaqx78Sek/51aw6/rB/thD1ffU9dMX8TLMxruLHVjoZGjxUn1wKee5yLBPAA85
WvluclqqGCdv9SLdWp/sNnzOAwjLYqKOF7s148e8CqKjMqNKzqEMzGc55n+O1QeeedZfbjx9rGq3
fqkjeM+Q503X1eqoGhfCN/Ejx8wfq2s9SrlPB8WyOkuh9IjsnTmXn5M8iz9QrAyXfhZbp9rigZTN
sIpSu/xH2VH871S99ajBOfmQaG4IoI6Jhl8kKuDFV9ThTVg6y/rquLV3N44J1VGprh+qyeyf0q5X
zkXgjAQAkvLeRmn35AEQeZehlg4dsO5/dpL6Gyis6s8Q2PvKzjOq5LY6I7oawbTQqhSckW3UWG/9
6Aw3hTcoEsHzRUYW2K2KopsyriC3/dtnHa9zKGOON5lqNA3qmRCCABmuTrKLX8KP0AxeCvYWYnRp
+DWFj/b4pLhR/iCDzRwCTXgMZ9glmszVz28mxHk0ev0weihsucuWjlVlKtmoKLzUSdzD66y3kbHn
afKQxq71KSji5j4KqNiZiEN+So2qurON3jnIrAel17GMZ+8ss1Fbu7uA+8RNZhvHfdY7V39uPBSO
orBI7hKHL00Ju2/S6OFDH55aC1IeoEGhc/RaqknzJO/vg7J+8CC4CqBnRqTA94CCVNG7TtMigh00
CSwZMeyWj6tXbpXvCA46tyhvKN6eFWgxlcaIL+Isa3kJmvbo8JinbReDJNZx6HX7YE+wunErCvNz
z9d/TwawfSDXCv5oCTHNQ+oe4aivjz5EBr85EPU+T0F/JH0Pb99kkQFLB1e/iLPCq97VUGHRK6Ev
vPdLCqjhy/jeOlV4kaOxNHJSXuymzd9+M0nvpz0buvrmxe6dmZjaTZq5CUnj/GIYmLHOS4+b7VY/
q0XU9m331cJtHi1b/QjaLtvJ5moBe0ulqh4SfSgsSgaB1yp7H49xtpfUgjRvuat/PRZXyVasyQwZ
qxmqOikB9iIKSPu6luhzGg9W13j1eRqddqcNgFU0crkPfqJR7iVdpDqNhwS9+lwHWVynN5sXPSq7
fxDqBZ908EX/4s+rCmjzdNtqKb1KmtNGoLetFBsF+/OpGPnhykStIrk8eoV2KTjtPnWR81HQW3XS
8HiwzHUkcz9HMrd4CuwL1tTVU6o/f3rWUWYfQVh4R6nJDaGWm5pofJL6WyMdqpNnhN5BJu0sy95D
iiVza8OPa2/o0KVKqa7t9/2Db0e/yaSsSRwErXPPzG8ouX7l5vpblxgKwP7mR8PRjiB58yDmXPFt
lXi0pu5iv20WFUrlQS8MqIZkHrbh4dTCOs7RaVXafBWQEaXNV+NXARqZknG+hHJWEc5X89Kl3MPf
TUFmc45ooRgjFFXBV9lUHPb2scXrTKTZkMsgE+4UDtEU6XoRSuGdOi3QXNLfTmu3sK2QcU94DOpT
uRMWIXPhHRIqoW0oto2BSNEAU6VJ6KBpQwmFOINm88EM+tNByrqNzAifDfNbLkyEMlLLb1uVtuR3
guL7yk1o/fCWEvR/rH9jYY+1/k92JK3QaS40GGrvniKndYA2GA6YBHpdErnoG9tXJMSz62YfKgsl
tEHv0FRVk3G3OW8baMsuy1riJxkIir83zr3O3ZkqUc7MyfxHpDfKPdksiryXYd6OgDGXXuZN6l1t
J39S6TZSs7PY0rzdgxUOr7kfREOyK/0weAw6U32f5jOCN5WrX8sq0d7Xy0SoVvf1MhIP10TQJs19
iLCWBdKQ0tiVHbnsfkzdfZ324xoEsRv9YxJAyl6UCF1QdKT3R7UyqoOrQmq+A6sDV6JXX0hSEOIt
0HTv/QpglnDTrF3+NvHKZyPUNW9ZbH7FdCP0NjbFTPuio1Ct3Qcl9VjwQrbcWApj4Uj8ezS7sz0c
kLfNOOR77npfSRvzyKuldZVbyK/oPL14avctgMyD3HTe3IPENpNiuvML54OMcC3v0B5cRFOdUE92
r3hAZfU8PRsglu7F+1ebwnSL4NfUe+u9spEbojgmC5koVQGoUQCQrlVq8pzkcQPYL6ZiMa0x9GUY
KkPyqGYQSvpR3FIen7T3U9t8X/N7Wj7fdZpuPUl6z+RZcoCVkHdxpBSopI69p3nBI2UTODXUicSy
mW2z8xbdxxB2JFylydrp91lV3LOg7pPl/14NqLGVoQD3pSfNCs9Pg4rov1YfXtnqCpowxdQ4D6Ih
DHMYB4ElKyDDsEhPa9D/53DNETiUw54DdYSMseV/bTKV+L00FmKjsIto+jkFRrTabAp10BVIHsUj
NMzokdrjC4UU/qNXjOjDLAXlHIGFeJPHvnozDEqy5Ev1c+iknX/oIYPaN4oWPkljTEH0lASEhAtH
t05vJvI0zE6hQd7rzcQA+wkhDLIYP3dSqF7aeaMJOejP8JbdtFcS7vNVwluZxAEkjuUyEZOAuRTD
t3RR2pSGyEq99mQYqN23ApmO8xu7DDNTrR5Mn7PSMIDc/tX6eiri/ZQQ0QE2FOyXY8g3x0e4fkyn
L5mVDkdNh/OJGu30WXPy/9nD9f2DXaDEWgbugzKb4FOyktRi36DF5evqrsxbar3iMSXFXsMxai68
CdJYtWXc6tY6qFQ3rCaxQxbbs47K8lpDUX4dbsvs0nrxO4MCl38u0xbeBYjiEwCflnrcFmx+hRmU
x4Fsxl5mZaLR3GcX4ORlo2wtBpssdRZfV2bXZYhgXnRd70RC2Ros/K68tq4TSLlRZiY2mfU9E9rf
cu8N+QUUIyI0fqg/1HarPdRZa0y7uYJdDA7cveoa2JYJHe5VNLyWsdZr4TkbdUBxPcHjg8zLFqaq
GvvaRRZbHKUZizSaFrqbl3Auah4jbCYT647ruNxrHGCORjV6F3Tlgve2639wyyH9UpiWd9THsQBB
FaVfpiI/aCRbiENGMdrZEzlahAJOmVqm56oImn3RjsoNBXn78wwB+kKeCTOuAl2x8akz83ejAzBV
j2K0BdJqvrh5Fe3EJo0fqu2zCTVtC6XAatds/5s3kCQUBw1RL9dyLQpQCCOJYK1VhBRqcV6C/f9v
m/QI/BNLEkCrjMXRd60fjm+Qrm8Wb7vqBAsviPmdJVyXbwG6Kft96MeYYmnC1jIpITwZ/j23Rvs2
j1T7fayAtov7ZpaFzMl+29y/9xvUnFyCkZ810/0RGJXoqAwT1YmCg3T9Fi0jBCIvI1DU6rSFUX+1
bptFXOb1MmtMeHuR6bY2KHGTrm9G49El/4EYq0t0n9LU+n5aGvgP6vuoLDHK2EyIK4DDLE7iI9Ob
owzXxlY+TX1onEZipgS1afQArVzpQS3+L9v/6hei8wNThn2W7YLW/T47lnsC0ZI9dA0Hh510pTEB
EhZaNp1L28seNrv0xDbXPufvLLgT09v14tJGNvT9pC9JyHGNba30Brkkx6ldGpvqzeKdg1QYPHfu
NB8qI+VVAWggFCb0AK54xU660pBVgGMF8uBimd3sv3SWbbwFQCbT267/adMDI9ypEVi4zVnWyorC
0LKr1X/jEKoqeyhv5htCZrsxzvqrLhCwboGMpeiFlhfpio/OU/5gVSBw6gFxBUpwUxUtUzx7JHZ3
FNAWx6Uo+7qJWomylTTFonG1DX9l25bJLuLyxoZQ5JJayGAnWoSzVJ9KcrR2/33N7XKKWxdHuAuG
nbOwYFiKcRdkMK5XrZs/gvJYqBQWvFg1Iwe2TLy2LT5dY901zehCArq4LSbZSXrLpBaOMOnUO7tP
CAENvUdgOrHbaGGiTW4Vuoc/umkwzlBho1UHV2xIDWkTw6agQi+uKhP0/WGhaMB2cijssnGczraR
/gHLNDNGzUnZWpofnk2oUFQU1sd1jcw7Zg6z88KYJ59PiVAAVPzWhmbm3x9cZiFftCEG5V8kjSno
ORNgBXh+Ztbx9i/ednw7kyoxEp/ggU8wVre3unGgox2Sbu3FpaKXOxmvXZmf7dgseY7+7a9Y3ffW
itOTzIp9dZFxPSBGsV+7y+7UK7S30Y0v0zRG185zgkPg+tVhXKIZ/ehRRKhIjKPW9KuRk8iTma7u
ITVcIiAyhK1xurgpR/HFXkRUk8Cceay0wbptjeVboNX75DNgmOD8xv6fQyDu1k2WiovH+hAA27p+
s6NTB3+ETpXsMCfQYkdmz3fAsepzXffAafWwjp+oe0cwkr/g4ZVRI/Vwl5qQjIsP4lHxk7E0OrnF
h2CseP1krdhtxVVvQZKf1/u5W1nki8g47bfbNnRczXrPF9v6NJCuR23kYYqVeP/m4TAXvMxpRV8d
JrUc7w0uAB9AZe88ssJXyKJGDhXzSM6HWYvzYn6QMagCd1d0SXyMl2mxvZoW91ENynMaj19lNm9A
r5SwiQo3U76QNkkPXOfYAC5aGJrmaar3sCJyEUTvE05NlPrsxE0aYXSilizfu6aOMLmigQSlIgTJ
Dk0JbtKbdT24kd9ayEuXmVfdws1jYL6yShYogYmwnUq5duxQ7GAuhRML3czaE9ucRf51pPT8jT1c
FmyrytHIKCJL4Y3/54S4bGsnciPkBfryuF1ssMr4jiLkr4L5adQlDWcPL4IPotBlQINrsanF/CIe
s2CGfvr9p002EJVuYrqv9pQFUwq7x6TFaFxBh8axb/7QqtMAaaH6l1RJo5Din/pkmE9qWEYvPgwO
u1IjukzgIQc8EB6aPIlflCAwr2HX2MQCYuVjX3z20kWJgJeHpQ05HvlLQx3Cn2qTGkcZrT4OeUVr
L4atsWWhjEn0/1i9TYtt3XzzURLfXS+z2WL4GM4KxfxismqEM4/rZb0RybLd2pfJVOn6u8m2T0rp
IEAWeJ12M5ZYsvSkQe3nKwo880nsg1387fdqyb+6Pxet/rLU+ue+22Ve+cgVW8/6SqoKGO3ycV7t
/csl6+qxCwJKFH/THcBXijJ+yGs9eAjJ0e3dTC+/wJtDAt3WrHtzzO0PFFnfiT33FerV3dE9INgD
FujrgKwJVcMAqx1e2BdmlfKLH7vPlQsxLnQODSqPGpI/i91uOmfvl8Nws5rfUsdIDkoeq1dp3KBR
r1E2Dtnu7VimNs9tOoHk48eazWfdYxuLu2NE44+Nt+XblsF23VfuVRK4+5AKhn2AgDFqLbFLvaeR
HwK7sWAtxyZNOdnOdXCrLl+NMpaZepmRXqihafV2zbaF2XbQdGzj/95SfFBmAU2kEi7Z1m1X3bZ5
dVX5KG981unZ9voLibddFnT6NbV1/YoYemPspduqOoreA7TG2eogXvniJfPbUHqVqujIoLORNOs6
8fa18WB2jXEny8TUQLjBq/DPJWJ0GqsGZYeuoQoI01tAmoLMlJ4gMaVXWJV23YardynAzW2NL3us
c299t/1kq224LXdm41z1dQDuGnzo5hboNll8x+z3E3CaYjcQLSUVNzTRzY+VEqLvXotu9tKIUYvG
qtjBegvLvhh0osmn3Oy/vlq5rQGnY/xwXPd/tXNJleINaIoBxGV8aQNSW41TPfNzLh6oKUZGteYx
udvGOT9S4oaRctpsr3xkB9R61h3ExROIhnSlmX3AstxVfBRQuEDadH9m3VSd3bZJH8jqUSi0FAHK
sNfmuT2QdEwfjJqn/ZhdZKAtlslxOd6KH+XeGbWIhgIDcjlxTGZaBVYF26bu7tpCLR7GiFD1YI3W
fvvg0ls/vXyWJXzhpsb99mFffXg/B0oZR621f2WcmqrqDnl2noZJv9cR+WnycaiQXQUsfiD7Od2y
uiuqnXSlARA93YrNKGOZ2ZWxMd42pzdrZLguhBN7Wh3FaBhBWe1eLX9lfbPJuj7QOkIyav+iQ914
NpaanmQGoyGNuYAGLWiA1olSxDhrCIxeGcWxXWxvJjabuGz7h6l2bGeqCkrHzQFL0Nj1/KOhFjlY
VGcZE+qfKVpSUVCvEDMW25T1QDc2d4gqx0NrI8Wqyzntl6c16vkC7uYTBTfLOU+OcV33D4rObUgx
nHUheG+bd0OOxEVNCud+AuXDd8FmtXSDoeVo2JfQnOZ1uvoQw0yQGf3bW3rrEhN672a3eDdp/MP7
7Y5RVpXTyabkUnzcJKuo+Fu2hGh6pAiv/ejZHYVhuQYkNqohEg56Z0ZetPTCx7nr5r2eUmEaGrCp
7pKsmO/7KbCsE5GWlkCtSXFFYBuw+qE4d591IV5q3ZKqHPpP6yYy0+ZWd82NcWGJZGO5hkyU2RcT
th0Iw5ZdokWlb0qrS2yPEBwsTe8ZCOJOILcbRBbanRhfdbWm07D6VM5oKtH5ZU1RFD9WJ7yJQQzY
W8gJLEZjfOS4p93ETSZ/rF+WbRc10U27a4PkJovW9eL9Zvu+hSMadYMTQEGy6dlc6lckcHmY/LMh
maBfayv4MVFl7t/e//8SmQUBZfLUkTVrX7aTudfWMTFvttNrZ2O5kRdpy429We7xMpbe1mw2R54A
MrOu2aasZaPJK10wQNlus/9qG7H9Dy6vLverbdwUltWhS/6SyVfOv+7+aou3K1V5mom1HlJ/5w3o
dctQPu5//6FeXXKoqZTN3dLZ5SmMK1Q+d1cLQY0U5kLoJOyfDXUoGLexeE49YZOddGW5TEc69P7r
djKWaeltl9j2ebXvmyuKzxvbm0tpXemcrBqGh+Vzbh/hPy8pLusHlCWvrr5dbv33v7lUQ6YejgG1
MYNoZyhmdYdIsX2zl3jDrCLLbVv/R9mVbbeNK9sv4loEQYLkK6lZsuXEjjO8cCXpbs7zzK+/G0XH
UOuk+5z7ggVUFSB5kAgUdu09gjwCI9XwmKE8isYU3L3P0IcYnr/PW6P1BWn43epfLRRl82FdPTSK
svFwSAAGBGph2/VfOWTY/VCXmlJuTmrZGPQ/QuOFtkjKD5xdtDWysVknzmqNsovbaEeRDSst4atJ
1FtXokVv1h8AgBFQwfJ5bQNLmOB2ippasLfev9tYHYF4k2L4FPxPU/7Xpe/i7ob/r3d5N/duqJbS
oeHnx7Gub0QS7pDoRpGzPoAcK7fwtAA5dQmatsIDAhgM2m6C2njqUkwKbqrDMrovSwrSK2+YM1xp
y8nUCAtiwm0L2idlW1fFXfQApSrD2dBaWmgbEDCiV2iLv5CSKjZFDLEHuXukppX7uxUJjG1YAxyO
8SfZeumoE+x5Npb1A9tm65zwGAW5yGmqQl8hc7vNMgS4RQJHhHRShE4J3hYcJhcBB4WRg3rErEyz
/r7kWkb87hj7YtnzMf8JfhQkdGXDUr3dta34Atp/6OBoBRK75KiKcYh3VGSwWrkWZesc8gf1Oagh
ctTXPHpGvlU7TtowS2phsEdFlr1PwWqxB2FSfumRsLqEWo2cZJZ7ANvhf5ls5EVV3VsI2Vb3aLvp
NhiF4VGMO2uQXVWL0Rw1pInLUv1o08zZkT3VkYTqOUDeY2IDocjdrH+0cF3WV0t11kG6/ugASfZI
9rAdh4sGtu47Ozl1y4EgWwz5KTWhsQeLSapWY9Oi4GSzBspFbcs66WEERuC/3xmp6yJyqHskGjom
WG6B+QIxL+6XVOxdmJpq5cUVWoTdPhqq+gyp5hraS796kwjBFgUxpBdR58GOvBSnQm5sHbbBDuSC
+cRM1LO22s4whmAd6l1oXckhyjYHk3gx72ioHLw2j2NmhBdl0u1kuTiQdMS1qJeWzDlRAox61FCi
ypXZKuopx11caDoLCD5lIMXcTVHLqFWxQYlwARhVKDKgcnLuaNWO9JhHUGc9VIKBwGiEMLwRgJAC
sLtrXxsZMg7FuNN61zylNQA6RonyK4+61ECjA7jU94YCgUZ6s6l5ZQNhmaaZIp9shYZbMU+51Vqo
rf7loXWAPyhPVXxs8Ag4UxNIWIJwsrch2QxuNLtynP9iM7ca0KghhBwq7ne292n/Hru+ItLeeMDK
14V0Xb9x29jZEa17mFfdpSrCnzQi9ndUpVwF+PzAUAkq+RynR5zE9Wglik9RhPCEavd1NsWHDOhR
XbOmE02o6yQ+1kkHbpJULM/ZAl07O6v2kLBLPwSop73GgYF8OCqUvoKvlvtt2OJtQU/nk9OAGmAs
2Nc0debdYIKlisJwMvDKcmo+m23XA2e1YdYAue33eh26aC7jGYlLMo4R/3WXfHOtDLxwuNFzvfYp
6MbzH12cc45BK8KjBaGVCzX8vWewNu48AKah4RoCdiEdbDS6DLxU71077yA4UDm634HLpPPCBkfN
Gz91I9RDnCDq7keGFXUe2epwwe6UwvUaDz8yLqhQ94yeVSAewDprjN5ny9Eamxo4dygTPri1CyRK
bOB/VfJdFYOId0D5iJXgimwr4VVqZcEFZQNkouaO9ApVIgn0dlH+esOQ9f9Z1MEFsr7pWPR9cHPA
t8xx/FR0WXmuAzeCOKHsUtMIfKpvxunQl2fcmXU+NI+BSn8PJAcNqwAUTRnqFdZ6EZGNLuoEZdUI
AEcJyt/q75pVW+6xkqR4oDvkqO9aAqiFVkm8BhbSM1uGjXJsFHZdaDY1DipPa6Dz9wvx7VEgrZOA
a3LH+Bx7qxTJIhVIqFkVTpasRfKPdE0qG9VjYBsvUA6EINIqWd00XrVPKPxtqoxSCikUD0qNX7Ip
/xIvbPD8ZRa4eVgznagxrcFFeUkLrDWAmWmOX5X0iVZ/C1ChZINAAiJVzDqWIpNsBLPXuhzweW+z
Xcvg5nYN+sc1715CDdc3BALDCTyDvQ6llPFY0JFZHo+pR81Ih2k1Tt/drTxCN3QSVm7qZXId6oGV
CIfrOfsOii2+rk/TyKmWuptFQxWSLJBW0MoeSqNuh+SaBBLoRgU0gQQkUM+OY2S1hMncvdD7h7uQ
dBbDG3yB58ao+etCnZy+9LPptQmY0RIeWfhQs6EHh4Z03cbSq4xfnUleVdPboBBaQr2Nec4FaHHk
ZDLOCShEYzMGuJsWJ+Pdm+NWbmybGswHjVVEfFvFCUjhTWhpXPNWdKfATeLxD7KiTAjYcm6hStIU
2bSBhHhnhFfyAZfVn5g5uMdZa6MhB4wKrDenoKr5QwwIxENXgSqnQmH0KuCiAR0JEi40IC0D96xh
PJBYS0zyLmtMH/EIsqr42hpDCxrUcXICP7JnIYVcgS3ZaM/QaGjPTPbU8N5NMTHLJig68RgwWh03
e/ffM0kyfE5DGwLX8mtGfcPcfDPl9H1kWGHlKb/Lq0/grc/34EoPLyDHDi/UuxvGGZ65Sdcv2ywO
IK+gYqgXjLhj3Kg5LgCu5jyD9QOLrjN67HkwT80esZU7V/Oh60b9hJs+HSQNnbZvXXNPI7IP705l
o97vhsjTgthNuX8Xc2ej9dU7UHP/3ba+LdZD04HrAJgChgKlScrmUiKX0ryAG4ERRH8kCzWUK06K
Mypll9WsEsBYxIEozONQNsALsOZEpwQ7i1EKCZltT6MThjqLqMPF3Vmjw02glxXYVN4cZG5OLupg
0zgRPzv6jizUGGkGvjLwudkxDmJ3yfAoyZtjUaeo1v2HxDtNoAw9vl0k8yrog+gHz6zyUzCBvI1+
XrMecVleR81qU78f8r7Hkl39Tt/tygQ10WZv9BCIApm+fjYyyPX6a7fWw/pI3bHLLhHobA6T3Uyo
KZKRk11bmg+OfUA16uCXNahkF1QZwudzOa4rRQIEtJMEYNFMaBTH9RGZSalwvwQHnPaTj9Ar1sCN
nPWHSWKsydbzbpuWTXalUdpa8UOmBY80gvR29RANqJ13Z/sB1dP2A/VMjc8nSDdjVdd+gNrxm93J
BhRLsKyEgrLu2x9cruNqR0oQ5z3QraM2dxcmh/jG/WgadvZkQA3plVm6lzWif2HGFDyHkQ5NBQRl
XQaNG236RFOy0Q4vLF04DlRwAt8DvtVxajbkNYPl4PSo9y/B7Dh4rHXsC5gU7ItIcCKNE5QzYEBm
S4juNoI8PVBgYJYJhq2aSg41j3qGpZWHPLU+0kjIRVXYXSxLbYj6GM7hbkkzZqfUhEhXTVtGu9Ae
lhhMMFaNyqwI5KiFNFEzMojec4ADdhQLKlPUC1EXVMO4nupaMK9MO86T7urENugi3Kj+ABXbKOgj
v9Ogm23p9fc0XBikJT7kUA+z9k7kdLs8A8MhKgvmR2oyMClBCS1Fzrs3WrbX5n4+jyU7gXfdehVl
cwz1oPwIrhl8GHpIscfi1cki69ov7JViNMAAz9ocQTB9YNbr5LjVvjMNQKfkCtA/BbC304KDbunX
KVzSYyEvRKgBX1UKPjF20fEcPZBppPuZuxBg+N9mkCOylktl2z00397tRjyA01kgAWnpQ4M6xrKw
HhyBj1gDAoohM9vNSgBA1f2d0R1EYIwXIgFoJRNAVhfOYUbtEngZJScAGXMHJOemg8p4xQzAi8V+
KBmHzlSp7wEHhGB5XALTjfqH9ExNJXtB1tQGJFwgwSpyLfS7CUCo+udsS4ZX3AE5zmJgQ+kaZ1RN
9eGGuokcU4/crR05kHCkoBJHyTRjmndjpCA1x6oHCOPdjwszfGl5Ue7Vunev1TeJe6xz7s9dWs47
Mxnn7Zy62IRkE6qg8b2I+6D1InTU2JFD7CsHlgh3+Tgnorv0JT/dj1cXWW8m3HTJRVMtNjdbcCBE
3s16N/NbEMK/vSDPthakAgAaD5abppWP58k2hhzgcnjexr+L+WX79xATKj3r+v8e5wYWMCnra4J+
YOMa0Mj53VugBUsG5lmeBc+8tbNdFuf8IJDv2jqxZfk6DsIA5jmPVWy9UQpHskxnyAqGYiZwYXVD
dMgyM0cUKvaoTI96EJdGDRB105SjlC3ZW5JwPna6DzXKQx5oxOohPuKJBNyYdL5H8NL8czLHZYMq
7uismDipRzYDaB5Q+Ly7h7p/TioT58ahm89Omc6o7TMtvw8OYYvMFYqTut6jLuviB4gGWwdQMofx
Cao0HWq7i3LTSJWrOW57kNK6Ho1UY0pxrH8ckgP/g6DIzAYgDGNZEwUeCpAcTlBqbTmq6Ef7LIp8
ejCGLjyh4hkyb2N41as8vGb1ZOzNUcch4N1GPQ2KNRC9vtyZC8OJtiwDORLVVK6VlmU3Cj+fULG7
jqkcE0pnQBDKql6KnMJ2F7nYo4OYuj8GFjDhuJN+MABMBJ+t7K5jvOyD9e3GnEop5lg2FJBhY2/n
hnVUJoogJ9mMSqsgWFkyIM9+LUuOru6iS5OFryL5jnwXKsOc0L3yhQUbLcDJ2+1nGzy2o+6nY9Zt
7azrOerqXftRr1DlNVXuhUYUFw9xcgCJlrsBLZ2776ZhOdVmhhc45FqHy4J2qXU8+bB3ypjlbJnU
ecikpAY5RtYFvmUGUGyJInZOqpqdqSdQWoJvWTPeKhs54qzEXymllgy5Pe27yjyZ5iSgP9XyJ3DL
hq54ChdoI3hOmb0GkROeyQZFBQGgGSpYkcDa2EJn24FIVWyBBIURCIayqRFyaAL3ReAFtC18iFDj
iE/iDOqFh8bZ47IZGt3LMn+Glts/XhTd3BFRzM04naB27d/NBGdnuslKHkLlDrQWgCAXF81Iyx3K
lFMgN37ZyNGAC6IDIB8x1FhxU144C4G0mbLDOAZB7fEAJNAzdZnsmhUH+/oEUkMJtWrbBUd06qom
lRAtZFCB05IxNOQzyAJ6FwAhZxhNb3SiDN8JYeJjz8j9Mgvx535vOKircE/+PqYed8vlBG4AbBJb
45e7guJOXHHrEDHenjQdTQpMO4gptL49zfjxTtRbjeSnSDJGToyq17V7N52CYlpJxdNy+JRjefVy
YbTTSyTpgyYdT3Q5Rj36s1Aver8XVI5/tFFI6QzR273g3RQ1/G2gevnfusPWcf3arB2Ae1120Gwg
VELoePr0ZzLNurS31K0Jeaf+oDdR9MckT0MQut+OcfmH/wpy5QTXk/8GyObU3FdjEQFcgn3TcY0m
xxpzN7FId22Q2OdR5C3UPqC7EPLwAIzyxD+/D7U0jLuPGjO/GUGDYh1LT5B0dIAIs7mL/AKaQUe1
xDoOiyhYjXNsgJp2SpHCCVo8BlV4AX6LZh1rTYIgmrTGG0Ni7pyx/l40gd/NPeSuUeE+eFwS4K/d
uoN4ggAnUQY+wyONNFxWXWYnZQPUt9ElYzJUqW+7Y7CZAq3egaYx63GHOQaaT0WdVM5JvQJ/vp01
QQtPOVQpqPIqgjPIs1SHwbYr8A9DPnWa+nob6c70lDM3QB4fJYFFYIBtTMyfiTl4bAMLhXSSTpiB
1IehUuXSlNUvG76ZUdvaox6EyIZ5ZP50uqbaAdE7niZJjzbIhnpkuxuqEM3A2qiIwTxD8qipFZQt
bLPL0CyvEELuL2CbgZykVBxpxyn+EefdyzyY04sAu9+uHxLbB2N7Cb4b7euIZ+0ZxIwABCQl0I+J
VAihsWooZn4PNCGzC2qVZPLruow+7HU8Xj5Q19aX6AMqDo6ofMcFsfS60hQ37R948uddU+6xiefu
x044kH5DHq0tuQGwU9LYO7DZp9s6QtYajxpQba7n7SQIN1Gbo5yYjtd0MscmCYLqb+dzeVRffe4Z
BfjNSe0A6OGvtgFmq++5kdWHO/vK66Di7nYPROtwN4VsfbwvOg46OpsXhs/Lej6Bd6TCLjJcZtBI
FDWy0dJKYyGNq5+MqsljsNOskaufQm2ab8/mdEgba0M2WmhGZQokSOVyNKaFbt4DeXSrMf1Zh3wx
kvdduwBtIG8vhQRHd0371lO2wMz7jcM0HVfDOM+D+gsxYPLUTJ/m3FhpvLooipkJJgQ5Np3YXmhb
7rBvwnGTvVE7zQXYA9/QUBiMi29gcOrwWAB2QKPGtjUwNtRa4VG304qdxsLp7EDGJgVg4IJTjwP2
fmyNqEk4k+puk76hYVDEA/eSxnTPcQpYvdwtrRsnXFUBo1rOtp8Ce5MLQFxxY1I/UZM5brybCtCD
K1tRAp1bTIAR68aVzEb1eYjc/jK1IBARS+hsY+h7ABY7tg/IgrYP5KAe2SDdPgFD7uBThYi7MKOb
pgnCDsN+1LJHKCiKfSjJYmPZ8CADi1ebf8TGr8ESv7cXWjbjZlvGgtEeHyD8p9OIGlpIrkF26NYN
ft725qbVgvACDnq2oMDWxd2DNX8kG4BgWvtA3aAU0DxPi1PbQ/HIzJFnpoaGTQGqFGzCfqw3BYUN
LJ+8l6hFB0x4tyL6pIGuGG7GkIw2Tut4jaVptMpYzHiOgq9x2Qxa8DMzxZe8T9krGNyrc62bsR9V
XH8d9MnZL3adbFOn/2aCx/pS9GD8m9gnPqJonAYVyN1wXx98olELIq2PaVItO7sbkWaW4WQLJ00D
VUzSHkK9fBFAvUB6foboZMpyL4BA4JGGpKYIdq7cK2L2ZiOSCGhTvdkUZ8RcWh/L1B7AbMAAfsnD
5txLLtFB8sMJohJVY3KT53c2t+zral0i1Ubmo0Bu8F0iKlVz1iX/eUyeClrPthEeTWOECkGrpWAr
1sPtUCftZh3Xth1D4JoLSAZLv6Ohqm1Mr4blIOuaBNcIRSAoJYhSfkqoa8liThpTsw4bycB0M5bh
NLyZzjRDHFCCulFxELJFVU4TfAw0U9+yHndJ613939EBv7OZdJ1fJJq+bfO29ggBcB8oymWzNKAB
cS0T6pO4eS+w24Qeik9dV3L0oXwGCiU0jh1enBzN4cv2JnR2RnPjgi3G7xIG7ZZUHzd1VZivAmmo
7Yzj264BMdZTiLTfB0hchF7mAhTNmzb5QE0+LppXB8LcK5tWR9WGQ2ZqW8yRvQG+1IWwhxVcrVir
UeIebTuRalcyUQOOqG4LigDwrY2hA30HGTyb7Kl0QNlHwZZbDAdTuLY3DbXugbxmuFQy29dm2oXl
ov/AKrt8XZB9lSnBbhnBtxvpHwSN7CI7uUXwKQ/F1uTWfOlKuWG66YZh0AD/3Ade4zjBCYqEy4Xx
Gjbs8paLKxsKp2Ezal8nuwfh9rv9ZsV1raQHBY/V2oBE09p366zxNvgntskYI+Wn3tYaTwZ63UXT
8KfJUNqnYtR7uXlh4xHcZLgTpx9OvbVMpPk+Bc8m8o3jQzPb86bXJwMFIynobsioPFD5MXyL8hgj
Nr5jZ/AdmCa7J2QjumMrWOSBI525wMDBKMbxVOS8u8Ru2T3h8N09tTmeSMCUlxuyUcPzeHmsInud
VDFsNL1pBBl8CPT3XsV1sw4R43CMvBiEqU/KoV7n3W7nxd9eRzq0ApimBsQYKLgekdUvgj8LKBo/
JxqbDyJKp/3Co+HT3Jkv4ODJf+a9/duABLzNlgNWS73ws2kQf4QxruvBWhm+CHOO99ESgvi4HtnV
DiD71k5c96IM3BFWLHPZDrJTfRN1uzhvf9BI2WlITRRUqLmgLpLr5aYSAYiSJK9XMNvjpolyzdf0
Bkl6xfPlQt7+5JgWCuMRp+zUI9tizFfDKOejWRaljz1GsqNEMiWXUZ0DiI4F0aUFrLNkKqO4PhmJ
eCWTSk6jGrnwmcNxFSZz1eQNy0C/tqO/pqsnG4wHMg/3d8pOGtZL81WWcuN69hezJ9FwqiH17qYq
m5zfZCAKU6YptoN9pOFqVoom58ZiSZ3dzUr6M+WB9TiO/f1wJf0JoPlLwfToM5OlO7OYf6TbiEaK
+lYpNlD3NxRxwp/HjI/H2EQ50HqB0WUZLmg1bGpm8IMIMMCsGcCiiNJtNjklYAD4jKVghNoUQzZD
VwEYH0M2AQeXCrbwoD2WQwX+oSHBgKw22Q+iTi5AAOrXyAJxYVuDZpWGs72wK/WKARI2FlKbdlix
qyubompdYJCauXX9OIpBRgz0awUMAuqSeXluW8AhUSr9ohcsfNGKKX2MWP0RX7vRahqb8piWUKZD
gqvx46EUWwjNj5dJQHuR1BWjNIOEVgYsptRqJDs1KVAIUD/DfhYs6Seej73HY3M8T0P5+u8XxnSx
PMtCtrrqIl8vy3Zzw7OihANnG4KgTp4vGyJpIXYValIwD++xO/0SlnWBggikqZc8whXz34c3Ng30
xKFW8A3ZqEnHMd25zghSdLlxHpNM7p6bcWuhxhdFJdgukwM3ce7V1f1BRCDyd9sUNFJQolJNFzdb
NxJgu3y3WxqErWouxaEnSFjfOZpWalf1gHOQw86ibl9o9ui5zVhfTdBBb4UNqFRgpDWI7GO7viZV
xnbxUGhrDAU6dltvUY0849E36x+XIuv8um+WbSMfYk0V6hcWN6jbUWPq9RMwye0A+c2F3EI3EP4+
x6iin+PMix0dF53SZJBQyOMeRb24Y8OWwfJTmXc2DRM3CXRMnJvePUT6vLGQLT2F0Tid+HuPhuQg
2xh3AC+pMbnVFLWCslGvS6FDpOt/3plV/N0r6mM0r2+FZqhpagYYkX+9lbsYGv7uPZLNcHpx1Jsr
T138oLLRh77xoMQsAhxCJ91nTO98qFviwhjaBs9RUeKrd2KNV0X68ky2xjRAVKWlqHds9edxAfVy
a8/Vjpx6WGReMzjg1Nb07Dll7TfWJfN3BxsurwXp0RXcfDpgOBczN3QAOqsfi9lrBy5FalUzBkaP
qjNUsikb9SI+iINhBj+VPazs6GpWjvuI7AHExQ5SaAEUPHHwpFld8NSNgwaWEJ3hRtjg6DZ2tcUz
lm2qsDM1lITk40GUORgwZDhNhJTofGmK+FJQCNmk4lyOj9qYOJ+KJM8OlGpWmej4PSdtOfgKHgzw
D8mMNNkpLKlScDXTOC8lbbMVOha2d+CKnbosQK0g4MShHhVP1HQg7T3xrH11ZyNfTWQ35YHERK7+
EOAhBxJF0BZAaaZ4zVhbPGUimU5jgd8wKnxQYGhPzQnfqIDLo9r8nM3uj2Su8tI3B4BAlbecIUnW
287WDmpsWyHeDF4nkg5WjWsGMa40kYtTtkj+9kf5lVAWWrK5c7QFnkatGbySfZx4tDPrFACI912H
2l1ARiYFp3GbiU1WA/dOMZVhT+v2ZBZs2S1B/LWfo/w815DLgqpGk3hTZMzbkETlyDWRvEMnVeQG
2eDjdAFFJVDvifzCBjX8oy2BB4VthuBtjqMHqMH14V46aivABTdLunCv3E4GPds2u1YGaCcWcGeI
DRfVdF6iam+FjQvduB47Kde06o3AlShYFYWxPJZLdShmnDfnnk9io+O64GCPAAHSsCgj/ZGNoB6F
sGyx68ZlgAixnEeNeexta3i8MSdIbgLuPfqcldkRf4X5is9utAE1J+gCdOthZmXwZzi2eP+T+BY4
5eQng4UHB9TFvBs6cOoSV3jWgXg5sKA08Fs3GYk8fBiQ5AvCdMeLfGPP3xyzWl7TOnBwlZZXR6vU
9I+WUYGCYgEf3BxlpW+3saxn7ecesCqQgXemfplQE3bp4pgh7WGAe9/N8PceageEWRGAKJ0wQ28C
J8bO7fPhUjsOMLHSscbY0kieXnTlyXE5Uk0wKTvN+J0NWnGgk6vBRfA/BNNL4utgM09Rfbp7K+ol
qKf1wLo6RvMnawcID0ZCe4n1yeNgLDwnU5m/cHC5bd220LcG8LMvixvGl6lg2OUYlQB94+wJ5Nee
xdXUvTi2jYOmhemXpNYAKIZAk8D90Q4Suzd2qBGPAEm5BZDjZlZ9XvIOorVtBBpBCG3skXBvDjgj
v65D5nTFuV2gmp4s+U+ozHihlJAxAcuSuW/3bMcDGI8qvkAzDfyQu6m1+3M/pcMZoI1h7Slb4+pl
gPsIMC0YBtSHlWexZ/uQ8LZO/somsL/rGiS0eGcFz1YinqBpNn8bDVZvyG5JO9Kdqx2KuW/2gGca
FGyMQ9DU+0Zr+wchb+H7TouPrQFSPFKNJ1sSTB8ogkyGvLbH2UfzyElN6A4fTDxH7teYob9sCuiE
zjJ9WNrhCAY9O2s9EQXDTk86MHTWfVJsFxfV1khWtQ+ubPiaKJTdIQbFSy+Cc8QDzBZj0+6HrP4r
54ApUZPKXhHH1Q6lUoOHui3wPys39dyliB5K996cST7UtpfMz5AZKz1Xd9iOjJU11A83S2Vy/Uyu
T+tRDPXW2WE/RQ+ddb/+lEYRYBXQ2FkLFO5I8awpRalCMkV7MA6EYMeWRQz39Qxr0F29Aw2hS7Sv
K8go0ZQiTwHdjZyjU4OvC4RcFxzQ2EOoRcZDT2yP7dI3R2S7rlkTmaDYlu63bhCGyJCBJyKW4Tdz
KCiW8K7AasI9DVGgBmWMHPDtd+jsTChZUS3tlnVgXFN4WRVDPWoIWHsXche3Lqhifrc0LXM3j4bh
UH2D3HC1c/OUQfB0MrPz2k2iPkc2q3Jxlq502x+ka+228ll3YxU1D5AglwHmOGTnqlyGfaGXj8r0
H8uTq6WV165cc4IKNtAqcqH15SCwmiyMQabg19p5bFt+GLaNPwdad85Quld5UVL1Z+bYWbEjKy4T
wsB3h+pUoUjxUE6TVXnkoeZmvEaSNZGLJLQexCkXH5v5xV/Hyn8//2Ypuwf9l6mBAKTSEw3snRAv
SIO2fdSAlXk08MBnXhClvWcZYbRXnljG0DAd+bVZLPtIM5qKv80lJ9O/Vj2qKMmnZruLJs7I72+V
aX0prc3ZAefRb8pBrxRYKLaKcM8fG0BRS0Kjc2Z+ySuAphbHRhpCNtN7r4YeXu2tYYAe1x75aUy9
eAKZQDTFVzVFLXMTJl9sygZkYZVbvQPeNekmdarcJ+8aSG4a0zrrO1FzemvMfECw8IBbUCXsMiDI
Sa15FWaGgqeBtFu0EUHTXsi2ijfrKKk4dHnyI+FWtQ/Smj2YoxnuZjuwj6Jximce8p/gNip+aM0o
Mf0CuFtusdMQJCDMQoLsO0/AAIcAqD5jX5gydi6rAoz2LjD5uf5zsWbrJQMi8eNoxZu21awXMlVG
u9EjcLnSKF10pBJ59kAje5kmnztDemy0RuCZ3GhbTWvdbS+nY+NUHMNa8zts/U/0EE/TItvqUQ/m
3joqXoYkFqi+FMDjyGe6BWbNj5b1hQYUH+fjT8MsxIWe+VMTZduFQV2NIpBRhkDgYEweLYbnKbRs
bdfDDXj1mTsFMkIa9O5w8WgdYtRpHoeqDB7NkiOZoI/itbX0P8p5Gv9yn8p0NP/qB/FdgOl4nQu5
luqaaKG4mcucadnYtrvOxT9l4AERgoylRD3HuHzejkEebhXq2RRAPeBwnaMM3ICEaN1uTTefP9CE
bkLdedJY39mQLEDPld9AVBb9gDIOyFDdKf6AA7mB75eIg8EDjib8krSN9gJqRe6zRW+eQfnhnsPK
/DMfpYrGlLRfirk0Lw5Q8886h3Z2hMTnW6y0GZ3j5f1Yf8hap37WwgXZA/BgbWkCw+7hKUmbrRV0
qV/qQbC1qqW/2LIZZTFVKTeS1CNbIArmz7L0ihyJ40KVwQwn0Xlrn6Jw732c86k6qnWop9bWI2s+
xrg3xDuuQPyKy9EB3z5xgFRZFuPoRd0hG9IO6ulTdaGxJYO5UYRe0rcAJ8sh2f5jDrlQTYpdloUU
y81sOaefBqi0dcaBePeIhw/VK+GZemRTLH3M7CtI+9lf7uwU+7updzYz+yp3qecORN4jkukm0kZA
v3tjWuMEZbohtBrcGGojYMhexyqGbCzKcOQH3uq/MasR/Vrfu6+4Lw120JSPAR3UQfhu6kBq5nN6
ChMb4nzyPEuNVmrfgI/MLxl3QsA1RXoCQ+hbhK1le12Udfpdh16OVwI3CuHEKsHuqhEHdRoxMo7E
L43fvXRMgXY1JCAi7uD/H590yLXuDFyCPtEnN9Q6JE8nVoJxHc5k5OY+TLMMwD98SRjByB6BorkO
QGG3/vtUii3w/+6nXVce1+8AfI73Wlpnm5IJiB5q3amMjdx6wJ5hmzSDvS+dZe/ajvtEjc4bEHd1
wVd9nt5MHIi3a2YOHgVAFgyJDW3o9q6pgYtbzqTYCdIw0GR2y2MJGcN1tTlIM9BoGw4uv0BNkDtx
v6ViJipZooom17Jq7AT1jTJRj8JsKoSisY6v0bUaSk/wFTaIENwzYQsFuiDZIoec4PQN/iSyUXXN
8u5Yy0motkaYZrJtBJSro7Hwa1EXVzcNiysYLIrrOELmoAvBQ8/txDW9Urp5BY7yokh+UBwytHBo
eWOctS48qrnUy2V9TurslXldCNrEm9xarAutqF5V0/LnGOJ3EAfFe1D2eSlajzML+NB3RzQE6V7L
oWrIuK6d87Ryt2Ha5SgraTQw7cNGDhqqhmzkJRsNe62afTPsXZ9sKMHSmnUZGjfQSXobq4k1Srab
rm53v1sa7Er9tsoZ+NpTgMjNSnRfDEeP/WDJ5pcudnvk+sP4A8cGcCca13mAVHYBrfcFXCQoYjkE
rLmWLLC9ig/FU8Ss/Al8LMWTaMWZ4+h+IbuFL9st1JAgyEVqdq6kJQ+5joJjKH5uV2PaWe220QEY
I3BEj0KZx/QX8hRPe+cRBVMzyFSBKZajyt4C32mvGitQb93G4/KddFSUZsrN8E5/hTztgnwMfmro
saDCvARyZnE2cVzMoItKkYkcqqn1uYXL5sFo9EeyUWNKL97OYIt0NVNAASbkR1ADgIgUDCGesq2r
yTXqCInCFKqZFAvQYuzbuPVAJghsaNQstZtWu/aUzHTUNpNqN5Q4ATiiykAn3JuPqG5CVioMvrME
1MlanJqPyr4EQD+mPP5JJnJSPPW6JfzB5SRlorCy4jvbFpBVkKmvXCbBmmgI1x7Z8MfZlykogMlJ
jYqloVsZn41y+AMPouK49HkJaT6+KfUkfQbV1gn0AeIS4p7rgkztcGgZeyKTslNPm2bs4yluyaHs
mQhwApFnDPMaIES5jJpjh3w42Dr/b2u1dYoqUjDcbjStOK94ysVC8ZKYky+NiSuucAqQNh0SJ3+a
wPdsBGBpmdOieOpBcfmU2na5o7hq0XGhTHFlb61xoEWwNoE2y1zcLyaM/2Psu5rj1pVufxGrAJJg
eJ2cRzOSbMkvLIdtBhDM+dffhR4fU0dnf1X3BUU0mrO3RxIJdK8wq2PgiQdNjE8qGGVflOsgCGDE
qGU05vtIHgOyvncZgLv1JZQAT4ZmfTXDobRWEcsF7ER5u3fwSNl7MJ4AnYnbVxomrZlRWWi7lmgF
rj4tGJb33WThuKe4y0v7mitwaVv89Y7W914axra0sYPlvVffgQZs7syWFZDnIthSjIbQeB1lKG/Q
F5QQQtvSV0HfVBR2EHt1oz2F6HujeNkHMWC40//kQl/wkduD0AZcvfRhg+GqddWG9c6pYuury9kb
XNbzp8p0+QtcUVGV6ayvWZUZW5DpYX0yPrU9TC8ECXujun1+qHlDoCE9AzIQbqcGNimP4EP4m1Jp
UFGAjvcA97fHujH17aHK6qMprOikJBwhI/AB3/LAF6solHKf53H8Vk4aNF64d2b28a3p5CtlAQkU
bBMOS2WaWmU+Qaqu7c+dHPBOMtJg7/LMBrClkNvHPltvtgEdOkfYyJ5pr+3ZlndRTbmRZtDCVbpo
8l0ZZpfM7y9Qj4b0uVNC1mLeS1ZVObENbQQljF03nPnZYt5BNtKIi/tCjAw2kJQKqN0iCx2x/z8V
XkjrhZRg5pQRnglGX7KHuMwc/7dcinXwpgsKyJ1Deb3g9tFtUOK1BkiMixooQBR63EtnWe5FwIhm
AZvSdjvmsXehBRrKRsodSk3JI3m+o9G3QXsTJAxHW+rik2ig+4PQv+D4NNXmkgFyicGM1+AMgMBY
SFio2eSA6Grvw7gcOOzEKdwO8Eqk6GMOO8iN247xnmKlKv6sPu6hbAoyOOquUZZDnV5X93wnTvZV
pa5Qo5vYgWJdluxdc4oOH6p0j0tTy3D26OasKNHNY1Rdmfds4hC3kq5R7aH2Y331W/865B2/dR2X
z25SPMKly+pDbw9Q0tBZ6Vh8vEkN7tWvlHkLmuJxU2jk8QIGBCr1t9BRWnKU1d9BXGsXTm17EDvs
i3uSRC/1xIp3GGuJtYN6827SaWJsF7DPZbcQTcYRu9vBai7SnTY9UJvfAigQr3tXcFiRN/2XjI9/
4i7Eq0DiZas6Evah1UOn4O7wuPIi8XGqF7pPsU/TvymfPur/4+MpBd3aGv/JrUh6+0oDMxz72jTY
nUkcq3afFkLrV9GW3WUOwyipPAyV+0KhFtXQq1PuPll4yFQW2yoTb7Me/EMzfs6rKm0UkgEbtLWS
4I004guK0SUNZtN1zYIuKbHn7iOx0X9VtdG128loohu+fXGxJ76M8fa+DTpEVzG01UMUPa5zyLPi
G95TsKT8myqZjZ6M9FBZ0DEaxtj2lzjK5Bua0n+lHHtvnbeWQlOhS8Ml2K3VrnVAt7XrQ905xy5p
863Xe+F5HtxSRaiUtzgiTrH9K1Q831IsdxwcDimxyuVXal9Sq5L6mkkNUCmrZAR0AjqftDAYQHK4
TQpeLUItM/AargvsVZOyiuApqruezggQMgRT9vhjwHIwIXP+LPSmqnMTmisulXfyNUvB9jrvFMVF
CxPg/t7m+S5zHHVFGTW70tU4pOn11xwM0149Vtjkb6caWOY5RGlAgfx0RQDctP4kGihjaNByhpwQ
hBz0wnxXHEbDCr4W42qO0f+ATMd+UzVduJw/KtX3MscMdkEtfvZKoIVOyQAWOUeYjew+fcjjH2C3
LZhsw7ivNXNv0mw+z3SNS1dK0N1zv9xZsvN2hV2/dBGQoTSEsT9hk02Y0o7wo7ZGls4Jo7kfnChP
GQpDHFwAO5e3Hu5zO7g14NSZMHmjmGOm2nWmfPN52hyktH/mOhUUlOEsA7kTtZ/c6mhMbl3otk9N
tYPpahsCd4i4cgOgwhO5VHWHmhkQa509QlI9yi8zGYRII9L6sxZYNxVXX5zSc26FiN2ncnqy07ZJ
AGXA7z7wLK+PaR+UzraysmxJuVWQubeqCq1VUHTWmqa0AObsgHapl+4tiC0DfJ3mq7xt+dVyIA/c
tHUDKwZMjVzwa1Rg8Pp2WtU8tVYig6kOryHsUWnuhApCC21MxwOSRc+xh1K7yOrvwO56+9ibSlg0
yVSZizIO6yOwTcOOD9XOSIv6CH0TIHxMfWChOQ2U13jDUDxu+bflOabYrVCgIqSwAmkD1PUDdMzO
oUaXZw3/cxXG6YCFdmkoSMyAkIpV4PJwSTkVjPlw2nb3Zg2IITyy3kENjZ6LWH4NJ989+HrLJSYJ
dgB4ctNgVWfhWu2woEuu533Jw6VnyXoNUhJWKIieJLpceoCqk7GBB5gENfI/sdrWPwWaRwxdsixa
0gRASyDj/6bRNLEjNNHjMcWpEIWDAsb3i4lH3UnlVXeiq3mYY5DVyzaxVCBEAhKYmelv4A+wMQlr
cez1QFeG02on3wKYwMyKBViD0l4LFHiwr2Ip5Dx18DHQ/HF7E2GJLmmpwXcDfYe2WBM/MDSSbZZp
ub+yB7mEYlwEII4QK9DX1EC6slk7HhL8nZoKvPsZ8eLJeNrA9BAAOo2+oAWNm1/DcjtZ8XJKl0kR
mzvs8KNnHO6CM7DIF+Iy1xz+muicQLsrGHfQ3UoAO42do59B/7QYRLOeHAtOuDpmKwO49OxM733f
BIW78zv+ZLomDsIRJBSgmD5+owUXzqRwW4q3Te1B5k5qyZ4IxXVQZvVlHovOfa6Ai15MVhviMB8Z
UJ9FweAwD2PcepDH1FQqCuLYGC8yzjs0XIr8WHjhx6GxY+h0zcFPOUrfMnWuB3w7cC5go02HVLjj
ISqbCRo1mM4xeHfgG6F5LvNrE4Eq8m95c0xWpbXPve9F5rbnJs/aMxtGHKdoXiUosDsVpI+zAd1n
PeDNnJ0hPwtMPczw8JgHQqeKMETDOSODvBRImXNguWI7OPmtjruN54+weIiN+rnDbgGGk0m/pxhQ
4rBEttEaVmOxTmF0epaNAYMkK4Zvtt8ChO9LweJ1ILH7HuDWWKmhugCBBfBf26WLxnLTHeMByorj
fS53UJkCzLnq4EzW+VMFhKalBgANA9uNHmo5JeRQ0F1WfX4F16Zf1WXEVv3o4gfsD4lY473fL6vc
Ac/PsLN9qgxxF5kXroI8TlFhqJy7SELzNnUvNKGEBMDutQT0Yl11JV7wPlT/NFw3UULhb0pfRhqh
62GPsLWt5mkOKVFBmjeFD+8eZ7EN6YfSEEno4j7mdeG9ZH4oD4mpEgAIwHmCg3itZUP+vJZk5gG4
4FUv9JKiOM+icRf78GxiYY9DTBnARwhVbzni0URXTWp+F1Zt7wE68NeWD71WszPkDZameC/mylya
Yf8NddsCMBQ53Lhj9zdXZBbEH9NLw31rB15gv8yYozZezRTQCGHPt1B5D/a+ERxUNbKlY/svvqs6
DWL/4dkue8tKSCR0psG3MPdM70Esj/AT5qsMejgrbcpyjfQwRnV3hbEDmHC84oCpIJYYVnGUBvgD
XcL3ygjU2zgBYuRGjjyzWKW3OnTlIjKxZ4agCVgrmX3KS2Z9GBp4eZwCfOnCdqvjvEi5PORBu1C9
W8L3IVzTM9X3pt8sDdA81k9YejjSs3WkJ+b8mP28rLMr6VzsTq7gVcq3ZugllylX8kJXNOCkCyqJ
7MI106tWXwHF6ohsi2bUcM571WOfC3RWQ3+EUv/BkS1lVYEKZ/E2uBaZ0u3dKTjS4A0ADu3pEh7N
0Jtnj3isM4J5ESzk4FiG2J+2Q/LWsOKFaKU1ttswu5PwXh3zYCvbjh+JkkoDxcvA8pceOKFrimU6
lxbATbX2tlO9UHyord5f9fgQpT+EMuZPmj+k9LpVyfzmLnIOkmcPA0L4wxqvERDWpzjLx4XSU7CQ
/UNmQD60FsmEtgYkdgDNGPRAVzaQ2xAKS9R6jsUsS085WBhQyvybSEE1OOmptMcb9jjulhbnOF3Z
DI9LowKVGXW5dgnmfLeCCIc4yQSEVwaBxKzwK+jdYCB2NF3hb/+35xl88ymO3+a+WWAngJGWVNK+
e9LMtvO98y2xY60HDmYzMUbCscMJJst3QLINZwp9GCCZdKaMwlO7RxyYqhU69tVqftXiFwsN43As
YMyM169hpMpeMBvEn5aZxx4O1TYaA/2fF7PhJuteg6znUK+Gb2KIq70Y4PMU8L7dzUxBIhnC7vfP
AhXIaZUW6A5c/bnjwTykoB/k//MxtOC5KgUUoPPhwqTVdqxZfZmejgMJ83glaozA6EPEw3Hx7LUk
zgq8rffwQbeO0eRbR7rCWcupNgUqq1DjqnYUc6AnUW0EfmUfOV0W40tDYWNJRExAytka5Q938eBa
fmJnFlkBX3AJfZKgiIPLUPpr1APFAa5B+DUhtibxNlVsT4u0BoQUu6Z7aJrFzupGdPQA44cbalQD
bxi71qYCs3ZPbYfAU/z0WCU3VJrTyn/nfehU0Oqq0xub0h324M8w/PUodci+duDeblovy9W6AWil
QIf+zLWRNLlJJ56V7uFfBqgjpQRW2C2ZBLSTclIXJmuL0UbxGa/Nf72vrHy56iuoWRJfJHXt5pw2
fP9ghNAUj6L9gz5CU2zQ9w/PaIBV/ydZ30ufBOztArq4i0mXuJ10zJ4Ymmvl5OYXCtGg8tJbs0a4
S5oCnKee6Kov0g+5FE9yC8ZWUGpydXOHvrLH961/EPQlJxW64YXxk778+Wun6SNV/2icGgo9rkCf
yw9+RPBVPI9jzl/GEvD80HCnHU1deFTBo2aK1zTlQRUAbDSgmgs0yIswmHzq+wbu4ZhRxlRm8IoM
rlxUqJ9X8Y80LZY53lDvU1f0mzBN0z1+uNNLwNMXSoAACs5gZulf7ewiOmjkzk0WaqbQEAKjaafY
bc0dlSFTQCLJwFh79hCdkjqPQIWxASac51EASfK6/UWLhlHi3U6Xn+c53ZfkabYcmFgAxwmdZjH1
T2AjFssoSdOfk/nO8Sj75eKBtsiDEoKTwggBqfaj54nbQApgg7KmA1qShvzk+0Yu8WxNQQvRQOqO
eF7YUkWpIbY0oyEkYtc8tzU8m6YR66F5D67Qkho/vMPuvPFtHCL+t29EsTmtx4N37hsNsR9uIaAN
sk1n1Kc2mJ7Hv1bmYB500HxSULnvm14uQR80UTCrYL2ic8jfHPUIGBHKG2d5eup1i92b0nLJaqn2
rZ5aZu5ueegn0ElHPz7OhbhEqr7SzOTvIja9bSLleLVCO1oVFi/eh8Y7u0Zo/JN51W7yMvdbXsXD
EkVSY+PDnRqfB73LAvLGuwFUPTxC43jYeSiPLspRgD9IQXcC+YhhOzGqADlwcHJWMU+9lWjb5gko
0vapNHFGyEBtU7xe1wa6Bbp1+mFo5XZggXEqzA7VLO9rwZOvMJxM3pIm7tB4qZIN3i7xWzyhDzwB
QnMRqlFfIjQ1gUOP37Q2/FEBzrWktDQd2xX3QJ6m1cQfdl1oHEXq2Ss+xTecy/kJKoj8BAAwqhAO
wbUpEKZxudM50LbAI/WxTvkBhKFTHJbgeOPDhWuSJ1+mEYeOqBlfIJpk2L9si19r2wyfnBwgZ481
2Rm+mdZrUaC2T1ORsY9TWp2TmU6ep1FgyS12jtOqGKrmXrChB2dhYntmGfXd70HqDexvtAZtwPou
+zCAaFxYOhdHoQ4VR/kaCqXdiwis9hh2AL3SNGoN/9YrZ0mzuBLdS1xCqmACMw2Nru5lsOJ02eKh
s/vTdRbcwS/b384tXfESUnoxxCTW4CyNRzg6gR4J4ibKCcB8GTC+88Z15gfNIoKj65mGwinLM0oB
3TKCXOOKYgz/w+dRD/NUZNzdZ5axpzhl0OKnKag573DQDeDbjM+ljPkzKLeBltpmqvHFfVqgaaAK
iHjCnG0AjrQpkmWYiewSxq25MngyfVVRhL6kCP5xHRj54bT2w49DVOuyvL2OMv7W2+XLqF+CpMLG
9FUuiwyW5GO+pti8AGXrPZ5S2ekRZ2wt057voavBj5NogDqmy8e8jsyjxRxAoKdUS3MgRYfCUptG
fr7l8919CUp2UKYHusfmYbrWFO9lXkN6AiCHbzUwORsJZMaOpiGa+F3wHtZmuTOYkW9Ss42/SSfc
JH2Uf4HUxXiA8C/OVTqei+klHI3yEk/jthIJfyoDgA9LF81FZrT8yUgd/iSgG7AfMyFx+v1PjK5w
Um5hYPVEdzLHxtkwZyBzyGLVVCEsjpOGH7Tgynfsm1A4gwbcswXZuw0HXPEE4cbwWMAadmtJWdxU
6LJlxrNuxUADXNIXg+3hk6wUOrwuHMdKs8V+ZfTwytMz2M2kK1/bjE3kMKbCTq2hCQdODhmSURat
N/gxgQ8cqZWX2M2qVVZ4aVNWHasgCDfooIRfytaGI6Xp/HLKCTtqz3ofKv9PahpXFfzaUmzXdKoI
+Hsli3rllU29brQIXKrJeJxF0BhRtQWXFT20dhd8nE+0TqmmKdQWAOQrJc630OIjTwxwW1dJ9Oob
/j+p0WX3YYr5cWhxMPJ8WX8f6mYz+G7xFZIg+S70B227atvvU/WN1jsLPEp8FnSw4q55Cavg5rZT
/X2Cf8BSVtM2yUQD4s3004HG5SEdVH0jMc1Ymj/HwEENrqrY1ha9h+J5DF+JxM+8A82jgr2ZZtKt
IOm5l3UVXSe3a4OVP+6mGgjkx2xsAM0cM9XgVxOPD7ydqnM+Tl9MJoN7M2TZKYft9tIwLX6pvekn
VUNoEFLh19REJWsumMSp1awKNFDxxQPwr42AA3L/pctGe8PRFZ70+XEsnmlSFF2674X12uTcfh1T
AxrznRn/7r82Iq5/Jy37XcLJ4gsathGeb6N37lqRHppmmrYVnPRuUYtvi8vY/NZ3AOTpm8AA2U2w
o/iO7yNfll3o3KwgAm8vM9G+LQyY1dpeDcqSBxb61AzVEw1eF1vHDI7buR+0/oJiIBrFqJqW5b7u
vT95kH6voJ0GiYQ5RslJoGD3O7mnOZ4VPYPWOIfyQqmqJ1roc/ZjqgrAwqAfsBcdcMsJBFef/RrE
BSGUFupjTblCl/S1rYS5KADoxckjUteklJpMNhk7wDSiq6okujvMDb50jf3TsnP2e1pmXm58iVoO
dXaoQqMiVNe3qUkBBh/V0RBhfaO46WQfQuCcFWi0QJua2gz1yFd+l8L0MZHmNdCDjIzxxFHg80Vu
OwtKg8whCnsOuomUR7HHkKJpHKXCwd8z7n0kpyLCv7TvtnkPJp1vS5yJZX8p2w4FYwcMNKgw8H2e
xXdUUv6E5sWKwZPahZTIcrJKA2K8f3N4hxI5Q5lw2woFgeVA/kNvadHiv1UqME3pDU6DhPcn0GFO
fKBpB9nIJ2ZaC5rRXSUMPbbgcXy8q1CQcTVQQIDWcuxtQQN3twWX2X5AQ2nhOqK+0zChM7PMS2Ar
WpY2j1hf7RI3NW+UgK662psTnoAOKIbpUo0iXTZm+ueGdEz+SQqYzpt2pMXgtATch8tCywM+5k7F
wH213qHfO91VY+O867L0Z9THSxAFwM1jzVuEfQReTemTGcG5CHpwhYlCeQPrcT2N0YZb4nVuLx9/
lOT0qPQfbempdZpBgA3m9MBQ0B8up+UigTzokFnLYggCULmyX6zFXhM/bH4ZnZRf8OvOL6ggtJvA
mXAG1bFHbhazV9crn7yaw+MQDwpQMNFAK3L3qYiKEd1XExLJf2NCFum28sOb6U3NtkdR+avdQBSy
daMfFvh9Szti9hkK0tYlLGqIQlp19KPwjGMJKd1l1DT+wSgZjhOsjq+BaeBvbNonXRqv8cCx5RJu
KHA/cgaoYOHEfVc5aqdBcav0hCKwz6qgmC3B1C1ZsYSjALtbvyfTHv9JLIgHyMjpX6CcHW98/HEt
A3tU/YW7GdSBc6vdNEav9rUx9jgb2C9TzABOL0yOqkTXg78Rvz2qKbGAYkgoQK99KGGiAhoteDD+
7xz/kHsgAJRxEtc+ObpAOtUF6FhZM9gnE+poyg+sQ6FnLo69xYpyKDvxsC10p+8Cf7ooz5hFeRjN
Lts3KXhiroFjaFnla2YOUIvS07IFy4euaGDpgP1V3nRLS5b5hQcWtL6nCgRcxxt3qChlK+6H1isc
Jj9OmwiyIvNqBPr3OmnH721XdYvetawnHif2k5JDeB2gPDCHLB0vS/GMQtewa1LPOXPHil5LtSmZ
Z77GvYxfc7Wp9QT2qdN96F7rOjs6hvSexNSYr5ORP2Zm55ivmUg/zP6uGdKSLyNYEDnQU5VlfCnG
wr06PeovTIZfuy5qDx7vUOjVi32e5BB7ie0NWMU/zNZzVoBZGjdwun8yNxy/CdvQVag+PFPcKeVP
2fkf45MP1l8/+D0eZGie6S8tCzPjDrD5yoyY+TqGbkAzkDdxctFrfzNpTc9M7F9fGUpgp2n0tt3g
8mXjYQMUAof2xnZV1TRvU5uNxwJqwFgaxje7kRyyB6IGrh5TNDyk7N4mMx6OMpPTMkzl+GYaOLJ4
PAy3Vm3ggAfXDfCrgBA60nzC78exgAk1nCj0+od5Y0YvKd5+cO6p3q1Y5ud5YMB7fJiCEPHehBEe
ov8dx4kqxssCXoX0wkIBrgObeLJQn/vPS2yOzW+xaYCwsZsNSxt6IO+Vrz0nzOp7D/3GdRu31QEW
9cZzJPIX2nJFZZ8vmeOkFwhYVwB4h86CFszI+AFHWXZ38L0eWQDGfqD3cPBLXyeB9dRMwBQ2KFWe
+1b8GTgo9+ekwokWdJBxk1aFAX8+GikpP+ZjyB430K2VhS2QUXePRyo9djtzSk5Hupw3SB+eux8u
S+kjNR3Vn23UnC+gB+MyG84sofeu4r475wkaXSqyExCTWLgr9dQf6hBsF9QsaNWJvRbt1ugbLSY8
yc72yLA5WmZTAi8xF+5XukVAQ0cal1OFqm824fTZo3O7oJWggdWTHSfRmqZ517jAGBpgVNlsWPZ2
l+xCs0ufcy+LLnbGLqDRpc8+uoLPgWzcRYzX5Z5iYoqa0xTKb2gGrEQdeffeB3wx62BYYJS+9dVR
QbVx8a/Y0hRUfBBWwxF4DTt5g2ZxDBcTrzzFzN85PPevzHeYi8dKV66BY4TBsQ7OAxitr6Fh2qs4
gTq/ZVjuOXYbF4CE2HtcpdnEIHwj3VVfCvgp0DIlpn3ypqBxvEzUlJ5qCO0d29C0N2DW13cBGdBl
KkTyXTjW3rVz+3eguk1llvmPUVvJZuXAQIG2OqguE+CEBmkxvu9E9zSrl85olDbJxa43ut9OmGeJ
XAwMbtld7VXOBWCQBDRNlNtAWe5uwaRBPFNRisPkTLeWY0uUh366K6cJ+gCazRLgQSZ5al+JyGL4
fr0dR4iyzlQXnsP2DP/310iTYSgjs1SwfMg5/L3/8Wm2WW8/rbqJAwIfmmTLGcZrcDTFcmVVG4Lw
PhYm0Z3DoVjP0F66KiEx88ilqRG1zQ7Yi24JfzDQZ7BbXMR9zJ4dlPGfet7tvTY59nZefGndqd4F
YRptey+w3zzfXZaDI747YdOusO8ITxMkZG+hW1ULSBCFGwcVulWtq1NUkaLBU8k+KqNuP5euGi0q
QIsUm6c6N0VJYz+HKI0+sq/470rh+IdWtuZ1FDGs5+Dl4i4CFxQHASKYWER+WG5rIRn2P3ruy6q6
wsrV3sKHs3lMPZ1OC7mhsl0DD6MFxVy6JR65iYOdE378CE8ytcfj7Acl0n+QPqGpHXOPsuvX+UMp
nll2dhBT+Pz4TIp1YwIti/6Kooj6FhUoXgA09Ku1sY/oRCCeRdMOW+wD0v3QjfkN/R9/wcu4+sWa
A29F+ROVuha0u0xcLeiVHgwo6IBLxrpXV1XfQv1hONidejWVb8HV2JB2CamWTJ5X7hrUyGfVkw/S
25SC528G5A3Kc4sIqOpFb0Gk8jGnJUD5yuU4+WJXpuNzg3/D3W2i4JwP2C+7xsTeoaiULo3MVWfh
jcNzBIVRio8m4CFRrewdFMD4O7YAOc+wBa2ca1WjaE7P91a/CR5PfZpDmOZbHOEvbX5FPN4GufT5
sePe47ZHzMmdTSFYcCoqvScwjG5JmnGk6sZzF7pKKzE6dolqkt8sIyPH90bSctNUiQMwJ68kKEf5
QZbGJyMCa1Pji+ZhtgOg2KfpHBuqJAJeNH31gi1EEJdKNDV7coo8vWArCT84FwIt+Dlh8/f3qh/D
pQOO3ulTvEzN/JKnUEfQi5SfFkHIF3QpXIgz+aJ7LFT2YKyV7fAlsOzyEgfi1FmpmS1l2ZjAzpXm
dhClf69cjlNMylaP1QKycqtcZDWeUVhNoZt7H11QFzF5RIrBXudeFa2N7yTt0utmBA2P6QCx3Ie4
3KdlynEtUYP+4OfrzoAdN97/x0iLykJhxL0YhgeUOIc6lOECY0gxpfVp6SoO0xY2SD5+I/UdlEwL
NM1yY+lCXOYkSwtwGVpojSRbJV5sgUKCT7bb9Do2jncqSsWAKip+2qrn97C12V0yqIx6ietuaRpG
lXOLwDHSazRYQGdv4CCTrgDU4XfmQ8u7i6CzG9lTdWoiaKSiUap065siNASBjQN85I6vIVpsHDqY
DLpWQVJ0RyPAPo+u4O2oN4MmTCR9KBIvKejpnIeW2jx3uPmDmwVgZ9S2MeH7A35cvuthWb2HTxqg
LMADw1UHTZ15oNjftCgBvsEeeLmGEt+0ZC2aHOSVNnuo0RXFKhhSsQQoAwqR8xp5sNHUa1xnN3Xe
8xxnRQM8OSA4BlMhtDKn8dLDpvLLAMgCZ33w4kFi5z6gXjjqsDLB+MQeCRpjelqA1r31Bq9bGwWg
UXFg9PtK84vhOXMCQ9R+Hs3a29ipxVblUInnPuuNqxO5W5qB9SWe/zs/cuHwS/m0GFZOgF2K/8in
m3S+1J9PsznfnWS8UV0Oqxtdkc/8thgWAAz+RC7bUkzZDDIeetW2wTFYtCbAVBAP4ouOmZjT0jw4
PYhUf7aBuTg0WWajAZSMf8p5tE/9MH9UBcBnhmipTqX1x5Z1AuRHojEPPdQGujIA1eR7x4Y4fCiS
LsKJ6r/nTR8Vezylq0XDHazP+UEXY4NtGc7O0tWBmofxObQhBKRnQ4qf00IXa1IfHDkqJ5RO4D6l
CTj+k4IoJ8Uo2W/UsGLD0KwpNnj8nAOm99Q0eL3l3iu+oOw2AGWBzZ7xpWUlsKoDfhFpykbIfKfO
GIBbitUoHRzIuvXRYVQ2ALRjU/xRmK8ghoht/2nWm1f0+OtC4ON8iMh9QhfTHk8vClWyUxeY6RbI
VVTmhwRi7H0NWXZ9RUMAWPQjNmRs2MZ9dJ4X/8/cf0vx/HzYRK1UAMj42Lu3BcguMat3RcxR5YIA
5KlnWbWRRRHdWxtYLeVn1VtUwbZkaMx/bM0GKhUckYFA3k+1x7d2VJsHv/cgIsPG97Lz4MINJWco
J1r1S1yVryyU8Y+kgceYlfnlUx505SlNjGpFCwF2DjlT47sFo4dNbTk52C1JM9/p2ZzBYhFVs6pm
5cEQ2r6ZhepbVjTXxg3rEMYhr2DKwj0ny37VJmu+1r6TrKIgr58qu+HbYTDYAecBKMlFxiFUPhqK
SWZCRzhix6QHG9KuYQAexk2/L0JYTRWarRZLhkFYJd5S4LJRjIa0fmkyPEfA90Ebrm1uEJUO11U8
VlDDirEBzyBOs0aR9z/zeX0SDhBhjhzOrAdaxuV4qpRmP8AN08m2Nlpab4lZ3Md8CG4FNJLxC+29
U3jOaiD9+Gba1d2Y0uDmxOMlSkr2s4JW3tWxmP8kls9BUIVfIJRUnk0fZ106/XPUBlZozog9661+
lbJ+OjY9+ycC//PZDkaUXGp/2CYGa14dwwdfV6qf/5KgHFsbpTLU0FHnO42pB/Ztj1JG1gVQPdBT
WrD6kZ1S5X81WAJTvGAY1ww7eLCVmXhWnXLP0Je/15NrP09uJp6dsnuyGH4fC1KKYjDq2sEUN4Lz
jSfrBbTkIuDHMNg8iU5mFXgQxB3s1acFmlIKJXeiBVSC5tD3yA+hBcBo6UAtGaSawZXRxu+z7KVB
H/0YmqjjSemql9JR9nPCl7RGEZWYUPn2k/REMYNF49pUVYQWH/Ln2x+fNjrW8wS7C6tVLzxpu+c4
WWPfKE9dVG8gLTbulT7Q45dNnihOU0AS8MhVAxjC4N90i1JX9Yba7FZ4TrZL2PPYJ24Ad/5YcXVJ
8DGvPesGkFi5oxjdN1KZ0NUVQ5qnfh4fBFDd9DEUigYthAfbhlUxZQCDlUYACb8CCHUzyNERiNLb
2AC92eKY+MvKIF/X9T9d1jbLbASQJbQBWprigG/CiFevkyW/G8BI/Srq+ojyZ/fmDKVaQzKrOqHf
2EBqIHkKHBw4J5sDjFrK5h1abyk0WN4F85PdWKBzRtO4jjYJqnpfurqxAUwFfy3RaVDHfOtjNwX4
cBRnTzThkvJBMzW139p0MUAnuwHp/4viVQG30cTM2IbzBIf97P9xdl7NcVvrmv4rLl8P9gEWwgKm
jvdF58xmUKBuUCJFIeeMXz8PQNmS6D3WnHG5IKwFdLMbjfCFN/TAZKqx3eN18W3NnOaQR2z3qAL+
aqs57Te/i2oa57gQiLRM9awqxRMjDHuU8/6qgsGS95Fp+z7unmo4mKd5pgkB+qRW7p2SOtMXTh7X
10zWxpGsxlqFkdU8PUrpVk+1mtgrMh1BKJqByo0hk8+bjcoBnFoq7xC5tLexqIFpjzWFytA+pkN9
M1Ajv84L00+Mqx0VK03WOfX6P+e5ynTC1c7ffZ+jhFyg+9oay7YU5zweHmdaXxx7H8LMMm8FPcUb
R9FQ0Z1ofU7X5JDIW3FI2tH8EIvHedpIKrmLhdWt5+H06kTG1i1ZWHlTwNz/4dWSz39wiq48RWJ8
NHOtehfLdgNau3js8xDLhKgVGyV28scurY+II3jIVBvg3UsP/YlpPqy0eil1Otfzy6E2U6rl5UVo
Nz+8HBz9EeEF72HUKqJiCgeZItEsUaNtNOjeo106RyM21fsqEfklDQoYydN82+jZqtLd/qDIzvhY
Pc2ziRySg0MBYDUPA1dCAXAK/TJyXqOkgqbYXNHEUdM+h/mAJC+HeknMYp+TYdx+r2XOe5RS3Zrj
AONBMxZFZufoRIqrhVLQEWzPB1kYExkibPOjbZQfqtQob1OzKm/nKZepYpoaZe4uYPwAY2ogJ8hu
yI6O6cNimFfj0eWmrVWPP8zNO/4wfl2dZ80kKu2lPcjsaFbjIjMgVDijJZ79ZqV2Q/Ac6oW9DOi4
XzzkkU5uAiFArRLzsdIQ1G9K8Zy5clg4NP1uraSuAQpV/hbylfJQW0tsvkrAwmZ4C1rOIwMEThTH
tfk5QURxCDzzY6RSzwlp5AHQ8LeNoyXvhBrcoYiXPzk2iveu7wzXNCusY2QhQzlv4GzxAd5+ln1c
wjab+EPEqLdhzVGYd4gj8SgNad/zQcp9wEW5CatW+Vhrzes7JG5lLd02Gc44QCMg6xYlnNjyIrnz
boHhQ5w3sTjbDjlNRSvJY3xlprHp0S58HQ90Ubf6NH6NAvE3A5Dew8xrChv+ljuON52axDdwpzQi
SNoI3zcAlYhvQrfRFmXcfttgRPl4E08b3rxi3uC5kg15qSFAR+dhfis7qLVViebEPhbau0FRrEcN
DP0K1RsKUjRtPhigbPSgkY9Nl5fbsMuCbZDY8rEdqAli3fa+RCD5UNaOuprnjaL/mNeud1cVaXyB
fGAtynyAl6Yo3U7VDWUH4W1YdnahPSjSEWfDjR7nkVub/b0KHGraNC9y3Tlx+NUbpda1hxTR/UUW
OriC8ZDcN8Ieprtjf9Za6RwtG4j7NHrVm4QygCEVvIbX4c/7GabSnbE4/VANY33pu8DYBRNPRYXM
81HjFF4kZdudxDSkDebWDjITeLVC7ndBWE/TQCyqNaWqYjcP+86+9S1ZbnBpa7fJzKSZMf0ori5J
3btjm2hdtg0y6IcWmqOgz0g13PyYquCBVMpzdx3cK+T/ZXYmNdf2pNLGrinc6sI9OF+D3owfTAs/
WEsf3U9VqJylAzR5UQ7bOM+razxQAoUCCDGydctr4tj5qcujajXqQ/DkWpL4JhgfFVv7Fnt7Vahf
p6MwePClMl8DHcJx+b7wwmI45Sb4u6zn+PY9hHor5uydVi3d5tTr4pKmc1ovNNEot7Xojb3rwCB1
ABZ8EBYodLvUn0JUfhPQNKimGw8N6vxrgcfCqVS85NSI0VmHfiIfnDhLF/0kHvu1R0b5xSn9bCEU
C2N0HwBWnyvvY89V3sP9aw9ZzEk0D3GuQcuwC/XNPIz0Bu33oCk21E3ipVDjbq04dvAYKvbnpAjd
a9g641WG6RddGOFjWNfFWlJj2/HUYEiXSLZJ+EFwIuNmPxrL+dVOl9sLVMK6cyPT5qGX3/avS73e
9nmkbuaXa2p8U/DQuU+7UiCaQtPMuhsoON75bWvctRjLKG1lneZR4WXQZEZEoueh0rBHbxs2D6zW
38+v6juJnrlhc1v48z2I152VUiNxPlTSeH3zHreGMik2wveRijPGj+HYDZ/UIDWXlpW1JxQE1bv4
z/lhmrf/mp/2d213+NSDdl/29fBt/4YrOcYb6UCwXq76tsaXzLDR3NY75X3IU2Tpm4Z/TKffBHe+
O9r+47Upi+F9TsQ1zWaIJN0Mrv36u/VDe9FSrmET9ZgPja1GENAEGABVG96nIRqsQv8gtNI9hU0A
IWkaBrkL9gvNHJy/GZYOdID/y4sa3Z30nHnr+UVmY2U8RfL/9CJaHta9q8ldag/KtjV99K/CRLlp
C09fdjwAP+VSbII+bF5QPn2XN33yoQkDRBeiKD4nWTAew9gIN1UkgndOXwQLnUb/S6THiyZXlLWZ
+rRIFGmiXs3CrFvrBLgLUhoUk+UgYuvkeGVRrObN6jRWVAmUH8BdYAhr41DfuhvLDj4pAM8nY+jX
KrATFG2jSwkS8bFUsKZqkq6/5mYa73Td7MHYV9qlyzqxcNzw1o7T8iaRurdH0V7bZVRSb1DG9ld+
bomPkYaVlDpUXzuNBq9Msuch5IWuEM09LS7uEBSRF1qDFtFQeba/lHG/HLk3YUI1DSOJBl7RYG7R
tbemKLNbdP9Us7kNori91TFhvaauR+o1jab5UMVORy9qgjRrZ6h2+QBTr3yojHqHeExxfZ0awXcr
QLr280bfxp8PkJVczVsNmZJIqt7XeaMF7+Xhy7wBs9aSN0iObu3uURGt3/ta2u0qJZSTtgsmR10F
G6IeP6f42qIQorkHEgvjziAjnuedMcHdoPdi8IpGtAdkgXJP3T+81ptU1VCPiTp+G+Z1+zp8rVb5
Np26aWfTRt2m77qVbrruIVYH7RSK2llHolfua4tIxCg0ePqJWFk6gom5w4VmlOUnx8Y5QvOzF+yn
s0Vlkzn7ho7EhaZ9UFpFv5uoLqd5Pmvy4dPQWB+c1DA3suqS1RA7JD+h9anBuwG7Mjci52+dTYeL
yZHwt0T4nYtIV+3h3qk9Y2EoqrjrQxW799RBwVvU7VFD6wtSybRaT3LLQwK9vI6VZtFm7uPcs/re
wvoBoz1viVS1XkFYbZbz8Pvebzpk8zCZdtZF+OPOP3TYRFWgOxlWy5ntNhPa8hZV5amDTlFcqZRV
D+/xlf82b/ayrsGTfaK+pdM+9rRPpyUYDlt9tKQqo48L37ec87woaryBlUj2a3Jr9xyqJZvn1UaT
1R7B7OsPc6+rtdHdUZWP9m/fjIDWgOaQesv5veN86M5tuFYm/X4doR2cVYuXWbR/Xow1Tu6l7UNk
0J1Xgf95vrCDdRaE6eX7rp2PlU+ehtZ+frP5BYlONVfGZr6Z50RlUERNkJKH32/BfZwOAReVSxxE
pin1wvlGGpy3GLEyBqvv2394EUrM5jKzKwNuYKMTX1fuMVf95Go4hrmAWtI+WVp+1lG9eK9YNF4G
ZLJ2Rtno78w8us471NA6FzY37qubJgjX2K6yqtqvnlaJtdAje9OXgjZfqGLwbI0HFZDaYR6avmEv
NSf8mhdDtMiDUH/Xq2l0nocul8yD1t9S9oEqi7XWSgtS/3H03GqBIpR1kXqHAmOgXVw4Y49dmVub
WqjJdh5GbUeXhMhHdbEnfT24eKF4UVa9Hur5sBopZCmqY+4+GENz0suwjeXoTCZE85jPbmpo9fWD
Bm859WJsK1y5tCINTP80Ny80WcQ3XhgNG7933MX3DfMrCG2jAxno3Tzv1qm5aMp02LRkPBfLNA8Q
R7RDP43mqXltTHAqSrLVPAiSvr4EFE4v87BLQmWf0w+a51/3+GsjR0Zs8FFEyv2vuXlt3pl7XbRy
UoTlv8/Na3GFnavCB1lhDZAuLMRZtzOSUnWRNl5QlgOGKdOFYznBeQZfvm6AsSr2tB9vJ1KluZq3
8DbR2jRCILUOmie///Zf//7v5/5/ey/ZNaOznqW/pU1yzXAYr/74XbPU33+joTjN77/88bup25Yt
NWE40jJsTBIcwfbnz3dB6k27/6+mHOJB1nazScLUXcqg0Xe1BP+3LnT7iDEOja84z9DntIxlqI0+
VVy0gsO2eCZS6Q6ZHZRTfPiAK1d30DK/33kl996kGu4AwKAuMxQHlAj9gw9V1AATNy8CkTUbWUSP
vqz7S51n9SaCAUVzZTzb8ZhoSynj9tCpwQEnmcaoQYiI3lu0Vj+eQM5/W8zDRO94eo7ocFRddRom
K17dLK++EgRba7b17OL4rtdQkIS+G+CqrGuHWMP+NB7FE+lWv9bKZTFBhOBerIhMnb2Ho8yOxXqk
tGLGqbWzYcLHRWwdrBjmKcEM/uojQUZPzp5FbXvQE7U9wxrYiiYfDx6h3spztYSw0WnWfRsg0pyC
j/L9jEgV4m2pq9HpdX7Umq1muN7STcJy1QS0cWdvRC1QTkSMyb6O6j5ZYUhVYZcAHDyFMb21MkyL
a1WUnPt6eqyxAs9gz5LFpZ44tcitFBk6WIOLwE4NeCPxHPeQetAkWl/1gaBNZn3TwgdTdtCcgRae
7S0DVOOORuTRaillXR6jadzKQd+XNTdXU1YPfqF8Utwsnxo71UM5inIFfXTcetwc6PPThVP4lY9d
aUeLrjKqfBlWJQIjan1WNau8Hyvo7QhV2Es029ALtrt7FVxG2XvFvWeh21b71bh34IJuKByuYEkU
2P2xCHRRHOah0yW33L/a86DHn7khAoqNZP1Q++/TyU2IE5XO8V/GeKOrSPJD/D18C+l7LxHHeZGF
8Pz++YrSzb9fULZpSv5jYUrD/vmC8opBAXVuUneuhuo5N8Y7AsLmoE6Lsk6bwzz0+huYAjqkAe9U
9cVaxclmO3otzVFIHVuEqrtFhifE2e+lfe5l65znoTZCSlbgxLbQ045pL1bCKoZNJks4hnVarovQ
DNeGCgk8kEAtmtHZBaMZnKJhkurIJU1rFR94e/mLr639p69tm4LCj2ULy9F//tq1nXk83cDkghBt
N9ZodOQFY3AKZflioGJrpgUO2zLahsZgLR2FJHleyGltVAy5VwX0OIzLjInH7cfqE2UbpBMm510M
9LR93Qv73QgRgZI9J62JY0hNHf+kRTH4FM/6DKwx3AoKSVBqWHgY0v3iWxrWf/iWUqq2KhHINbhP
//wtZSpqFzE4pCh6TdnqsRFczGlRDK3cdoXzVLpRcxoiP93Ar0gW81DzELvObP2SZ6W61GkRzSDS
ZZN2tx3E70vo6coukbQgTGNU984Icj+rahtaDAtP948mafxxHuXNgBIhXMJFEBfJhw4GQ0DN6KI3
DllHaTYLH2bLu84etMuo3lTBJgycz3Uqhvd+ZYfruG0AfgR0qbScP43GXHbxi4VpE/D9z08JRxga
J4SO0qNjT4+eHx4tmR57hmJ3NXJyAhZF6iEgPC1Q56SnCIxsk8LiOeTw/hdgSq0t0zA+5ToH0nZU
e2r2GPWgppCEWJDrrX01GpDHbCSirk70w3EK17XiOuLZcw1LBNj7kl/FMLNlrjYf7fCjMblVNlGV
rXVEwUBI/eI7GtPj8c3j06FbYhpC11XOfOPn76gVfY5FZV5vXMeRW0HJxCTlKDq8yKlN1U1M6Xta
wLMj3274zt/nENvWlqoZi6XXJfFR7x1tbduSh21TVucJs54WFgiwwIVfcRni0ARFadH5RrwsOEPw
4gKgwTQrkcsU7aAObVDUEpG8E95QrFwvpXs+9bxKK0tXvWzqdWSBWXeKutmJCbLte/Eui4qLZ7jr
UHHN/4/rxbE4yIapa6rKAfr58GRR1KT94AAhor51AigtTkaG2FhVaO2yk9rNqBTdEduybBlLy7uY
dL13tZt8QLLVp4OdYDhv6kmB/Ml4Y5gG/iBanmCYHbfmIbAjiqG2cZvk9ATN/jkLc3nf1+/gZgzE
IniBj0i1A4TU3lUR9HXaZfXO1pS961frYojdFVLEFOv9VrumXf8YFuaaOm78bGgpWZ9tvLRRdikE
KSHGrgelfiSzteUiNla/uFTkfziNpMldUxgGnJS3lwrEcb6V31UbCoIeEq58fmNyrVOnLzGvzXPU
CCaSRIexQXSwIEbfN8BmdG4pq5vRm4KzaBx3Kbiro23FaxfvgcMs1w5wirauctDVQhDI1/Wui41D
TvvymGPutDWy9IF+iHXQzOyqyS5YxCVllFHJd8J2xpsSF1zIJuj911iy7P7524u/f3vACo4qhOao
tiQM/fksGfNUzUszJjDxIFuDvZYk5AOlXRHdTG4+91T+b/0oIgQyRLYvk8w/KDqmCQU9jEbDH2Du
rxoVnspd1m/drPUvfhD7F3qjF9VrvnYiNE9p1bQ7n18Q/kXWUYSBNGb1iXKxgXZv/vk7zU+Cn28M
oLh0Wxc8J4SpijdhQDBqQSnGvNpABTOWtWGv6eMlhzI29VOVZfYhgxDQY+B2qiGqnprY/LZwsPBc
6qa/V6VJDypR+utIKfBaVoE4K8GJmyE+D4Nz+r6wG3M9Wgi+CaRkVAdnhAg3Fh81RQAhcbOYV0Gd
96BNWOD4QZsn6LeqA89ogleCqPJOnZmQ1Ibxoc2bYhl4zdlsdXM3o9OquJKrRmRUQUsju6siFFzK
6DQhKNeO6MAkpTq1j0oufbfupq+K1puqiIPiygQlPVjPfqL7l0jR0LBCMX7ha513Fc0Yvi7Kxn/W
KAL84v6sT2HH259BCIP/bdvmnzc/Q4MoJ+w5UAARh6tfRQnCTSi3IwwUI8fTPoux/ejLUgGcJpSL
YxjuQWnsU1B1oBGbnhrEaO9HHvZ7VC2exkxACJoW/V9rTY2KVaEWcm0KPTwArafs0oQn1OHCU1gO
D6TG4RnITQPcvfQXdapt+XkzVOqK21+cdP/h22qWrakEn44pxJzs/fDENRJfNtjvlJtOR1C09Gj9
No7sqIna0cY7DqmLrqOTfB08/3ZIt2aiF6ewoBQwcCYogMn2IeQDv0RcqZT7TsmSy2hZLYWAJttX
KM25bZYuvcRqtgj/OYB5+g8yjDHRQU53mWZluRzb1tk6ehKuAuTVSRTV6BhPC6HTo9UBny0HlEAO
3bSgTu9sZEbHIiCbmBcZ1cizncOeH4dJdD/HUaOrUXgYBkB4ZXTnIcctO7u9or04+Z3X0SqbcgbL
6eqVlY7vNYFpWDBmOammaPeWryBQaGXBJcultU4LvOkjgJS/ONOMvwfADrZU00EHYKca5hQp/HDs
c58c1ECScjN2uJ1NEDJ1NLudb1mbIXPipVNp/VZasMG1Pn+upd3eBDocP8vewPZPPqRoX6yKDGPO
Kpefcz3Tp/B2kaqtelZGCuKIrtibjmahYxbVQrpYJCrqsG+dqxq4BsYIzl7H6HAPwAivl0ZtDjrd
iaLN9J2p9PqygJ2mm856yCxsDuKEQ6MYq6K00l3b+8//81ORu56UUMY0DsrbugJahm2e50m5AXfM
B8AQpkyaz5FRAOkUuH7Eqn3yXC+80dxYW0IRtLe2Y4f3KMg0pxJNfU9Nd7P+aJ0X/k4mc13Osk6V
Qz49jmm+7MC4FbmVvTNxLF1gQeOteii8Xjo81VIVuzkMoGkeH+j2D8GgH6Se3ToxsCjy5LBcZA76
bnoUU0BsNDJJSBs0IqttUSE6WcUgal0BG3mKLnGh/YQxPJ4is6jxtCh6LM2BVp+DvNcPQM2UNVy8
aOEUClILQhu2WZc36wQpinUjB/sOyKl9N4brClIpCYM4tgB9zijn5b8Iu8wp6nxz1zM1Q9PoAk/3
vbdhl5OHAyhtZWpjAeE0++ROeuWXpIegFzQ5d2ufroxBR/FMJ1Pd6656LGOj2VXSNBbUd4KrWbYP
9PhOQeIAxQsSTOkcsVM7q9sh7BRS4yw+4vkXrXiejauA2EkY+n3KRdqmxlOSmcE58tSrSb9wNdig
tXkGfSibWB7aWIY0I3Mc0rwCOFhuIFw7ehBJbXdpeQXP/uTJ6KMeZAX1Dhlp1ckePOc4pu29D/Tp
5FAkkaGBWKCbRCDdWAgoiZSMdMqNgvLMP5/L8+F6czilYam6bUrib25UP1/afpY0BUYiXNq1RTrd
YZvVQGZqmmKkAE4WFhTKS28Xj1mnheQfIUe4lfWmiCdADb+x6JwH+mnckrNCUAZ678XhtknGlkJf
Gm00Xg8ksMSF1VhXxLsrtyzdjwlp1SIbC8IwGKi61vs8rSeXp7q3boqoOtc6OO/S0/hVQbAHZXj8
5y9uTk/Hn764JC7TdFN3qE9L9W1gxtWU5X3LeWSN5kbD+vSINZNOHwzznyIINjUNkGXUOe2yGjqc
HXKuzxCk+JIKcbQqeii7EAb1+2h4GOnHbuH4Jrvag+gXdeqiA7aBiHSMQpvokB12omiD8Niml6g2
F7QgLoPSb0KTwoXhBeYG51UsIbmf1rlnFDT00KZznOGZPyg+9KPA7UQsTY7Oc1XKWwQPFTQFhngD
j7Vd+0qX3ifmQkwKrKltJgeDxkYXOhtsX+B1F/7a7TNSzr7UESkNEYK3nZbaU/ZQ0p090CI0DnUh
y18Ev/bf6kXkxpacL1fL5NbzJoOcOtsh2I4YT2uqHUbhnHNXdc5WQ2jlUoZfzkMiE41qaqg4Z1AI
xlmAV2UvvC3FiEsTq/PCNasYFkvarV/nkAta50SPy8AM09tUgL11FbPZ6HGb3s5z4PzoppIzronz
3XOjNYm/UgwMKMIMCJHVpOM1ciCLEHeqz4Z3QAWFUl3RGlcn1tsVwCEfOhSCvWqtOoe2K53DvNb0
401kW+H2+7ygsYyGwLTfYFVfRWt0NwOPkAUKbMk9nTpzUyeKcwD0Up99E5O11Bzb96nXPGV1Fe3L
Di2JKykEz68AtEauDc1a0UP5fmhbxJEgIe3KxJXv0cYDWdoKfD39PjuBXnxvl6q+9cw0XMaK7A8p
wKoFcgzZ2TbMQ+7YGkWVNjvDGouiLb8SNp+TzI/l18AKCWK1X9xUNP1vWY8UtBs1aaogaoRuvwlN
0cnIFd1Kgs0wGD5ge1qsdRF/AMNaIk0FVm7guf5oFe90oEafHSsZkUsr3X0O/OBBwQu70vXyswG+
cqlPDtwiGVEByM2dG/oolmYVNJ1CpksNo7VHMseHofTw7Y0LfukJ7mJHI7YBmvnJ8gOwvarwHrwa
EJdUnPyomTVIQyu/92HfGklQYFLDiFZDtnW0GsGZLitvCDY3bQPBEu6JEaxxTVKX+URrxyYOcr1i
eesQ8WANK7UHyl76u2lEuhSdcdf9MBRK8IApwpPdw8R5HXVaQxKLI+Y8VPrWOaKxGi3mYWdTMSuS
dumkg351dM91iYo+m3g133iJzgioTrnQSycACKaAFqUK/4qYNuOOtMQPUbSYcdIOBaJFO2Jv3IgN
2lv2LYKcBUUIs/2kBMqx5rz+2ijuyooU+0mnQgCqm+pCWFXKOuJxfqpd6nKGC19Bojfx5uVJNPn4
8XI/bJwnowIqZiduvEsqSwElENBXjVLvWgaBRYm7ck+Wk3p70UTpoRud/sg9XW6R+GouhWyttYkA
1y3XerzSqyZ/F5uoISXNkD0WRv7sq+HwTI98z+mA507Dh1foP/FF45WGJO+LaxV3SI2UJ0tvnpLK
jxMoEkF/CLSyP8xr0V9rvQfL45+fIpr1tzPd1sC6EQ5SKdMcx3hTCEwtH91mQ3XXgLC6lemboJMC
xD1mLvMry7kK6PdZREmcLBTCVnEyKAjx3s27dNbg74vCfqgm5crvi2IaOo5eHdyhXnyfn7UtoWR+
23ceCsjJxes+8/j73l0e+kuwXPXqzQY1d+QCwvGwqidiW/vX4ruY3pu5WPHEIW8e2pn5liDEvtJM
8Tl2RbgrEVjftOFAlJDXV1sI906RcXmxjEpFsJd5k2rnUk9gOeid11/ygYecl2poJWbl8KVr9UOv
pYJ+LefUs6972XZOwudF11iIiMyryRQ75ZWoEJImR0fcOT8EFbHVVFfHNbdeIkvoriIhYThGiLBB
uEBjbexgNaJnSfIwkOFVmxQRkYXrDe8z4aSndpJacetMwemmPlKXq8FgMVVrGEsMNeztMNfEth0M
B3qCvsN8XnxyA6QRIrXQrmSA1a6ivLDXy0K7acPIWykqN5oibD4DIK12RaC+V1tpkRmq+I5DPrJo
4/J8jmv0+3wvQH9hokgk5YPdZMZn0Gbqyu1qb9f6IcA3PaOaSXgqqUV2XF51uKY3h/CeXv/pYDd5
2WWe7JFWkKI6atNi3izTeko2p3Eb+4cOkbndvEErR/D4SUovloOOfZ2Ov3lv6fnFtwOQ/quW5oOz
qfG4p9FnFxTRkxjypSo1PDVzi7bT66qG8d0+bORmTEK2WBH1/HnzD/vMq3EUuP5K72kG9AY+7vOk
2dP+/eer8u+PH1vThYY5oa1LyyKw/Tmo5VkZiMpTMXAz1XGtwTm60eDVGwsLmx81FTZNO6qvb7VD
3bUuXLGJC73ZIYnlHudFpAzAuhWFgCHAIhcoHqHxvIoEmR8vctFTrEaE9TBPzmu9mnEHNuUqNuIt
WRm9zWkB4/TEEfbu1XASq3ZN8V4ty2RFz7y/auh+bOcD8V8/9cCruSf+nOVDiSFH/Wb47wd827Pk
v6fX/LXPz6/49/Ylu3xOXqp/3OkcPJdZlX2t3+710zvz1799utXn+vNPg3Vac0ncNi/lcPdSNXH9
Zy9/2vP/deNvL/O7PAz5yx+/P2dNWk/v5gVZ+vu3TVPrX6ikMX9hBab3/7Zx+pp//H7/GcTAb9fg
pSxffvucfvntHBTNC8DRv73Hy+eq/uN3xbT+pdqGMZU8dWdKl5zff+te/txkEOSQQZmaCSb3998o
BdX+H78b8l8axRLLsaY6gWqbvKbKmnmT9S8iI4Dhlk1Izz7i9z+PxfU1RXn9Ef8zzoE25JtURgg6
dipOJpRlaaG+rUcYSqP7QdoCcM/SfC2y7kKV+wN/d1NUCZKZNRqE+khkCyl5zOhI5X4DcyDAs7IN
rIUs1RYEdHFW82qkpoHSjUZSozgeDNWaxl3HTpAZ1wZi8wsRJMcxEBfA/6SJWfwpiVUV3mZ77lFt
7MHOe1ALVy1NswXgyC9NKPadY7y3/YxED9o8kOxm5ZKIGJiAOv743tEwE8+M4V4bVqFH3l2FoJ2N
3nuq83zr+NN1PH7h+oERbtg4Eevyib/+kkSOsvbG+OKG8IkrMKNcUMpKRAHwHAopVBFuOTQXRAk+
RQhju+JL6UuyIJmdQ1QBVxVSbwD5y2U32M+9jn9BOmYrpdNVpGkjdzEOdBzCODqXPaJKWNt4RMs1
Oqg5qLgvmW1u4BWfwRDocFKLj3GefAJMpcQlGofuoW4ma4rQPdA/3WhU6tZJHT35VvzFld4tPjwv
CbLL6y7yFKwdlxgkuBY7jU3/VVK+NV9setnkMghBhh4SgTd9rl9HxFTXLTbG3WBdOjk9PJSvRERf
fNd+4L5lbUmuDjbR1IhmBOA2WJZdBxarS9dckmIZG4ayaifxRUyHFgpEjCWwdMjqslnhG3JC2GDl
9h5VkOipTDy6lrUkSbACgdgFymOW98RT6JbeZgXnEewmPhJD4j91o9zD682X6LujJI0jZKCRknbB
18q1LtWId54Qa72u3WWSxlfFGT+MXYVfqMlpIVEixeoV4txtW4WrsUBsUy0qxEL49m7nR2Buugs6
hhyQPHnJ+5oTBpG0fdaaBDAKgNEUG8UR5FfpnXFUTNed6mCxFkX+qvTHJdBtVLFiQkg9CyBP+f7a
8IceGCCidaN+mwtZr3vf6ddlVXzyM7RVqpKyL2flwhhfzMljUbXLRaApOuW96p1ep1/qOEAw0VYm
s4p2b4R6vaE9RdFgNQgLQLQ7nMnsspWsSmOF2hdgwpF6etorizgJ77XR2pIgsz+ihIAiy6ups0mU
Ds5krbZKCh5R4GOX7uTVkRZ6tT55mOYtgTXdWU5yW1kGHg/HlLp+7EVPQsRrrzfQnCwvWY83pxPj
UhmT5vBoDlCQdXyichWEek3wFXcKuiGjcsBGZTLjSq/1ix46e43zgBbhpzFvu1VqWlhcupME0q4e
1EUcllepImZdRN37fpAbALKffrgTf7u7/YjamupNP5ZlaLlZQGUFmEGhWejL/fzotlI1w0dWelsb
q5CFzMztEFo7ENs6J2v8K4jY28L2/NfAidHH4q9qzpu/1jaapii+622lnU2G4FcT0wqdw2qgydsE
z6SW50qNbkKZAVquPv7zd9XedtjnP+9I1TJtYuW/1dWh+ulZZgoPe5HoKS2lvfTqE1YNS2x5B24J
82+R4Mfsxic7TU7KKDf//BHepi/TJ6B7bf4f5s5ruXFkW9OvMi+AHfDmlp4i5ahSlUo3iLLw3uPp
z5fJalHF7t01J2Iu5gaBXJkJUiIJZK71G1U8NxA7u9q+iPJ2VlkaYtd9f2vq2TEIbbYj2XIy03Xh
J3/4h8ti79XH6+g6Tz+NfIzF3/z7xyvAXXXP/W9rzDxUQifb1sl9W3InqYc2XkDwXFrhjMpuhQaf
NXx0Gu0xN7pVpYc3nfs6gT612vxQfCRftnRd6zXrWGb3H93C3XR6sjPKCskMc2smZJ6rtF05mM5o
M7e6vDMe84lF8zw4+8qMvzZaBMr0tcB51nJ86ihqNCxJ6q5Zu7yOqeIuEN1m617Uy2iaESbMnjsv
RTE+rEEKD18qw/uQBWz6EW3Hkp2PcI0nkLWMomaZ6f4D8kBOVWMn7+bcQ4xmW3baI3KNq7pOyU2P
i9SrEQQIyLZKxVT2gIGrf0wm9wN3Gq+1kJaPCow63TsdbRkUSp19488bhUdY2tXLgls7lh3pefH8
/3rN+F+Xg7+tM//byvL/xzWjyXfxv68Zn/Oo/fH9/zy1X9ofzW/rRDHv1zrRtv/Dr5klIjllXXMd
FmrnZSLbq/+INDOLQQscKtjXt3Wio/2HH5kDkEh3ET99WyRq7n+ATFjkFDTd0TwHZMH/YpFoaOKX
dfnlIaDE1dErY2PkgMVwr6vFqRbXuTYk1o/KKG6lrPmI0M6qJDGwZR+uPw8m+ftsrr2t7FXxMjn3
StFz2Zumya/ef5orLyUH/9NczfsSBUW4CnpcheXBTdOqRKv3r7YHZv/giMNVLA5mCqPnoNIcbQQr
AbCiR3M5pEKR5tKMzEw5FMnOE6pvAY4CR8P2AlgjNKspV9fDAJITeKH5iSf/dxIHw30wzguNhQF4
wxgVKahRVlktca3wPvXwgC0PEhiZYGc2V6mw1JkEw0Ce2ZJWIOH1lzYuyTgS9jHMXzVYm9Q0F9DA
4mDlDjMazylQ8I1mutpBtkO7u1cKX/2K5yv0dSFLFc9hcUzFIfRHZ5mqpbm86pBNebCjujgmZYKQ
lTwtd54AR8m+FNGKNVaOMRzWqd+gCeDeAVrtN6AI3btQnM3jiJIL4p6sAbcIVjcfPbVSHtq0EFtf
CvojCWRcxzn4Crgh34HSbJX5sGjbIeiwKs/sDMmgwNuyxLvT0OhCVVUxn7QiatZ6jwR3LaRswgBu
XFA2z1WW+UJZ0OpPSRI3N7j7SHlbqXrL39Hv8ohFsYzJg/it4GcQB3vZtGc9OP3bJHmh1Op3Rl0U
+0Emrf5JqUnGWP6NZ3GnQSTCZKw3y+dfnznwxinud6Y2pJhYR8jfUWjYNlR/gX1jWjeSgVz0Q4OJ
lT60W1jbBlwZHXySM/SAsiqQlGNMfd6di5M+Io9lKUn4KUmByaPliSZmTr6n0Eec8DAJICnFWfp2
1gxKdI5dzhyq9WxNQhsHnFqsFHKLnRLs06VsD3lvbVEnIYFEHWHVz8AgFbRmEGZL8t1cw0gNEAA8
lU2PiB1eit/DcVgjM5C9tj7KzaGpRLdWq/vHwEjMFeKU/qbooHmcOcgGK4oFX/picyVFI4UHK2ew
yMLW5UYq09TuRBJditkoIeJ0ZJK+OcBPKj991eMMJnvpVcqNaOYY84XLAnXqG6MrXvl58ge9NWvB
Swc8rRkzW9CLBH+cp2TcWmzT1sYw1+/19uHzf7VZXVBjtwB4h4q97HoldreW8g1fwfE2cXzjLhsB
YiKxPH/sU0R/VHwreWa7VAwWmoWbOHvS6cGbrfF8yM0VM6L3EcTPF0WF4LpvMhRNoeVo6lBunSB6
LPxCX+hTnX2LhmAHXXD8BN3+DqHfraQvyYOkK1niPiKb72g3ss0HeO/PCIk7tRYf217LbsOanRqP
m/kl8FXMadC1R8H9yQQQ/SlzEYhVLT8+FnOd3UbgN89D+3w+xmZWfHr3KPyHRTtEr6uni6cCh/Wo
HXlg/nnQXK3rHC2LutAO3R+JHWFo5yVxutC9CLk+QAw3baLTlqfX7euh79p/O72eCzEblhZSJmuR
3njuquBUYdp9n0VR/AwKzs8Q+PELFJdS8THLgwZ8m3sYiil52p7jwIRDaOFiiCtmjErtr+W4y7S3
GZe4pc9oLskZf34NSr5olVOmnVwqPk1fDI+RjpObb4dIldpt+SVI+ptgNIKPmadEe9P1kbyq3fIL
XLsoSL40ULg2bVS4OxtDtY+Kku0zVDyHuX0agzl/UNB9PGXkdQIsDV8mC6V04E3mWnPa7iXvce7M
6gaksoWEax0g+KvVWrbw6il87f0GcSZVHY89VFc0W6sHR8QbF1UuNZv9fRVZ+ae5U5cy3nlQJqc2
1uFPJeGr1t4P0+i8+FOu7PquNtcyHPTmvsXY8zmAqH5oTehEgEyiV1h9qz98+9zf91Gm7QF/4I4n
EnRiO3OdAJvR027ALkXfMbk3EvS2FOh5yfxqqrNNckdnzVD6xqmbXR7lmGWpqQfhPgBoPTeTcSKH
8mniB7uBfB9DlWTbIxks1CZ/ncmY4mYPCbaTu6v4me0iixRy3KU7tquH2qj5jxsQYi7xy0uoTbwl
G/cIOAWeWNcNR7XNcJqrgbNDBQpeWju+d8SPG63Mh4pk4ic5VA/NX0P7WX83tHBS53uhGA9xmWmf
bB9fE63URBIEUmco8j0gUh/cbtjzk9wMsQlmS5ypKbSYRdCFv85+770ep4zRZkwKZvw+DnagdqPX
nbl0hdeWIhy2Lgev1PaxYdf7S0ieXcZii4o3mphqW8URXhBa/MmEw/tlyGWujFlFfq8Ds9jJqZfL
XU/LPPWkJPqwGotkgwLY9IGHJ67Lrla/2BMVxah1h69B2d7OSRCinYbyShQpHcXWqFy0lleftCir
l4qVP2vIod1Lse23lhTbjqLqGYoGtQZRDhZ9siXFtt9G/l/Nm8UrvF3l8noBryBbb32X1xN9l9bb
60H8dvZJiQJeLEQTXeAly9HSC2w9kE+UMXl2OSSyI4A6bmukEC8dV4NDqPx/AIxYv2d/gOEYhtgm
4Y2i6hCanWugIXVfh2+v+10JUg2WpaVVEENrXJYKbZt2uvJBNpJkN1il8qGM7OIpmr6gAHbwmzi4
te2a9cRbE6AI64l4wP9S9HqAVB/Re6YEpOzAPOlHw0yDXVOq+tESZ2ho/DqTsUtvgYLa9jJOng3R
cNJyaECD47F6NfVx04L+vU/m4NdBdhSdN7Kd+Csmh8zcnpeyo0R83gJywjxNBOVl5Gg50Esmb/Hv
d0vn95SP/B8bpsse0KZCJjaWv6dgxjBSdOrHyndEdJ/auXbR3I3jW5AJ/VLeNVl2fetyw31keQmF
8y0Oc/1b8xbvZ9IlQL4msUz7NjqR9268jCNa8y31v0S1d0IlF5FzbqA4HL7dGc5nIoaySbWOIxzj
PWmMKH/Hslse5C9dnsmBrECo5BkmV5TB88Vdzc+x/oPKCOLbfKrSpFzkvYfzo9h4oOmrbkPVwPhI
NNXcTR9blPBlqxAhww9KChZZcYisV2HIgNiFdUirtrmHyFSeC7QVH1Hs2+NrxlZkfRlhW99966bp
XXuPLQFsGClBeWkjMPHvn+IV7kB8itDv2B+KRCkF9Wv4WmD1kaKOofHdypEue8eNFzrU77j3kpCP
Ohip96i5ubDu0c4iDR1hJj9HlnknLQOTJl3ERtgg496Z6JJwkPEoJhnoTZr5j0aDo4dHc40pbNt5
FEmLGVW1O7XoQUnr2Us1RtreKqzmvhGqgoY4E/ECRcjdeWwSY/UM/enQmz3yi3rhPThOdKiH0ng2
SIcJatRB2ja89TWkMp9Nc/hQFOm0LnRFuOuU8UGexcP06yx9O7v0Xs6CwYkPid7U23//bNy/3cWg
CpquZZFXtrmVGVe/sNaG1D8luf8Ny+UVFTu7WHRzxZ5FZeMCQyY7yGaFy9TCgsi5KmZWyQvZfTUQ
UJjjLM/D5aBRXEOOvAyXl5RNeUm3tO5T3chQyUZJIDKNUl+0OKrclQcZmQdjuktk2CljfxMMKslI
foLojooZsp88FrYITppsZw1dyHP3r6to7KsX1K0xzQ6A4Lldyx6yq49aXFTZSp7KQ6OkaA0Ea9lQ
B7NGqvpt8GXYJHpC1fUOSrqOypLLydD5FBQSN1bH8DcS0tbkEOJLVjEUjcC0yZg8WOy1KFRJ2Nvg
HEt1qsHHS4SbiF0Ghh5WC/IKMuaVlvdH/NvfvgEGXB/bJK8P9weE6VVaPXRCP40ntf6etPncmGun
9DZ1KGA/GNiUQL/2snUOOZBBF3XeYcRkuB44LdkWo2V/nETTzeDU2LO5yq2RhVa/nbzi3WVkhxwb
2bgRtAVWw35Zx8u4mBFE1PNTgaAXIlDHYELmdFGDUh0RqHwdfCHC0+bqkxrO4xpxaf+2wkphj713
tXft0LhNWDWttSGunzC8jNF5CYNXccUwcVRxRajdyck1wnprKiBE2qHKvpmqivbwML1EfeavZ7Tu
bjREsR7kiLS2h7s0RkOxFbeqrkUVfzQ79ehIU8ehAq2CuVu6ufRcBhZ6B04s6PNlPhjNI9w6MH9j
+AS0NHyCbqqvIg9dGhl7G9GOVbLSRv8khe0wicg3uu9HKyl9J2NR6mAM47H4d2TKIXhrS2U8OVDG
FC+mPKnFzVky73KtTGYuct1caI3S3phAbissYu+QMoZlJ84cPcNnwsqtg4a8zFVcjpCdYqYceplk
iZm1mPl2WTlCxuUwPRrPl5Whq+m/X7bxij8s2jTzavPvqJZHoUHu//mCGtcMv8BDAcMrW+Vr0iTr
ltwFtboadwmtoIIpnyCXZ4nbe+Od+yoDUV4yVD5sJug6Kwh+v8bLmJw5R/N413/jiySuCtD813Pp
9+ufXzSKnZ8ON7BkxOcuE4feOeHyVD2cV35i+ccW/BIJ3Cx5KOOj2elUwckuJW1qPXlKDzYA0w1I
/571BJw2PqBnAupW9I7aaD2JCabP10CGyLgyYRB+z02+lStUxUu6FU+IYiebAcXclZ5qxU5ahoYw
qc+9MvN+6ZWZd9mrisFXc7VEzXEtwhdqLsef/qRnD6gd5OeDEvTf5xL7MxmSnZ2b9vtYr39mWpM/
pOiUrdCPRmdgkRU5UoVGgOItsLO4bxIEpybrvprU7uA0Vgks0w9eG0dZ1n5ovMyzvwqCqtj6Yxeu
uLeET31lhE9aMq69oFXuZQjeXcEiqwxXgxVzi+sGfe21Xb5Br6JfWsI8pTI9994RZ6WFfxbZlHR/
6RgTz7ytlHkph13i8iJdm/fvOsgVzgtDBWeI6j/ONX1dkd1IWJPHZfGgKvY3qW48weraOEIc2RaS
yH5X3Nudi1JPGP7hd+BQw3lfYXGE/JGkR4F71lheX+XAusEHiF3N41dwh2z4RaEffRRztG5Zpz0W
OMuVS6c1f+LaAuMDNs4Tadtmh+gvhE3RlIe+/ADTq4JMQ0QHuLQykW/dyCaKVdZtEFuPstX5sEZg
UP9M0qo76L1S3pFbNc95rmlS1iirKQeZwzrnqlLXCzdhj7TRZZwhs1heB8/Us1YKDEmxCMMJTNkC
4kCBXqy0sDN83/QmL1u1Trmh7GXdGmnxJJP78lAm2UPQw2+QLX9CQikFpLc+VwPi2r6ML7TJWMLX
NW9M9BdX8iyDLfWhmurjIPI0Mm5OiXnjteBbQClfx41B5WkYR2B4UPL2/7CS065YIiafqQ3eywDG
5ZqQ668/U7fSm3Zq7OIrJBAXNIZf79sMVYNxAlA65pAJAyHWKM+KJG/2dt3csddokO4Wg0XzLPTo
GadUTVGqLqJsV3peeNPi8HbrxNgxO8BXn1gaeQtQ09kXJ8NUqyuRI69TF6HBRP/uTDgS56p1p5MT
vCWJn5PhcifqSjyQqlmlri290pG/XHjOvO3wdkYwECzUD53K5iqfwmw5i4XW5QA2HvqROFxiwI0W
qgZP29GhV3g83dtT0dv73K93mT4an4w4LFZTaVp7K1WMT8Jnwte98tSl03CKW//ALTD5WDr3Dt4C
R95KcpRn8uDONarUcd+i95BqOxmrvZ4KkR6o2/OWjsLTh7RssBER2SO5wZP7xktTxuSe8G3seZiY
YCvl2rf6dt8Ik+PLYRZmyFma7bIMGr4hzY8vvee2E1KwsnGtt+LBvJ9trG/Rgrs1REuGWp46B9TE
b2WLe8yveF+ooPpjdVheYnIINZxXrZua7UCOt/4ao5+Gmvtoo/xss/0qp+BzZuCGSO5ywusryz9p
dXyOFz7C2VMYo3hCRuoznAdyUbbm3ZtZbj9qZvtsi7jF5n2DyIC/zRUnp4g0hfOA/rYQlO/HwX7K
QTw9t8VGJp5MQA+iIfNHZuiGb41UDAv6d8OCaFPFKPv/++YI3b6/3Sa5Nzo6sFydlQPI4av8gzHk
pZfPxtcs5PcCdt49yoPizvEG5QKonG8xM0RocqGTCD+PydNURe4FLZG/ZsmxV0053lKnHJwVf5JT
tU+hgtRK3HskRsVhsvB/NFmJXEJ2BFZ9qnSYmXphnoeFhg1tS21cJJSIGUOirSAfVhvAjeOyHJts
r42V96GyFej2YE82slnOZr1LWiTcZBMUG/VAkPGwYxkMRgSQON6TspWEc/EhgIEmuuQhs3toLrHz
EHjoIqtZfshsks6dOfoLWQKDCMvy5veYKmLJf4spSM0tzrW2q3md4VLvHBDwmJXgM24Oycem75W1
poc8UqbAv7VneKcp3lKf1TnYq1pnf/99aOLw9DHFUKvqIU0BA91inAMbS0gVuOJQqaRzVTVcSuEC
28KYZnERMhhcZLKgHe+VWk/VhRzjobd5VysJtOpwytfv5sFAdbYp+n3HKgxRWZvb19nx1I+xzTLN
zEjcyGZdDuYWTf4cAxh6Gx3jTsMdfJyIxODUD5d62tcH2QyU6gVFgu7eDmrtY5ggem1YPzp0pxcg
7q0nGKfRbWlrL/IpJkPU6mAmZtG9U3gOuDx0IifUcZHTZ62vIQW+KDUygpeF+mVVLnt1dPc2V8t1
xVeL/ahF7g10Ne4+bTfFN1Vk7sNRzRax7lJynxDIFIcgKzENEWczoorc7WAVv4XkmRwmR8imPKit
0xx8X2u2VN2jRRx07lb3HWNdFFGEAx4GNhGo11vhTP/Rm+5Dp49eVN/yD7Of50vZ1L3MXDk2zmCy
WQDH6sG7nuI6/uw39pdEg2AX2Iice7BLn9swhYCL+LSMRyKuI8P5T3FkUfSbSCgxynLoaKNjJpuy
Biqro7JDNq9i3dzuylndK41q3PpqiNGmnqgUvWleDtLu59cQK8Ppxoy2shmw9cUkUIyuEUW5naO9
tACKvbgSqMp8bcwGYlXswhbBMKAIn5vzMgpt/9CTX0b9FS2vMao+mwnoM6hgGJAIWftKN29BcHVP
rhl65+mzGHY1PeuUlYyzVDLXVgQ5uXJxenrzBTYKYGJx5sDzFjFWAtp9M6PfKFpT7rRLa2aV6HZB
cu90z9HoOy7ahywTQoqNqzFS6rNDnoxZtkYFw3n2uuK3Ybn1kiBqVuDNDF7UnE4zyb0C3cVcgVNj
RBvL6ELUtytfdFYC++D39v2/PyFAPl49IXQSVkCkALQbyFBRVf79CeFkSl71eV++lhhL4XDcoJjU
RznsN1yz6sX53PYtC+22UsWNGP0+S3adB8iu86G2SuTII5yOm7Da9kCPz+WEUjRdvpvI8KrGs1/Y
5bZQmnQtN2R4Vf3qjfsMWj0/VYlfkHgGedY13XPtdHB2HYzNZPwChRj+6pRxiYm4DPPU4Tmem1MB
XRSrjOg5icc1YtLzi64BsA6h9pLhqKcXb5hHnHBGlEW84TwM/Gd/m404WMsFD6sLdeNbWnSuj8nY
ZSV0lW2/DL5aTl01L1fmORWdM+yXi+LgemyN2L33EJqUdUncQh81JRk+mbUFRSBO26OnJN5RCbBb
V5Q4e2mM+i5qKNN0MkGMrEVw8nmWLrSyRbfaYu076OoNT+3pxWisbNdMNVUf0ZTDYFcOx1Lrc6yo
p2rxzvtRfL+DKXtGml69OX+ZDdTdd0bGHrePqdfKQyvOQsQUuqFQby7xy1h5zfOPRrGK8/XiAghu
M4f1kk1qciITra3GBpEJtCrjkzzoWfQ6ZyY+uSLkD5r74CcvsiHnhA6al0brwbgQA/7pOmOeqH9Y
YlkCNfjbTlQHTOiRlQFkJMDN17uWZExQZg6L8rUN9eyGLDSi9KYX3I7NlC0TNh8rq8H8DnYSwX/q
lh1tif1Cg9ih3Gi23n1nB/1JNpK6blY6UNitbCojGhOqP57Om9wkUX9UiBsd+9q1dpNmRUt/HC2c
V7wuWBl4Z62GGklGeGefIrY+yNqGAHjm2bu3zEGDIjIbn9zcjG9kTBquxpNCncivtrI1w+VbgLUD
2zT0JXfAooDdlfu4Q7jhvJZvCtu1fKMm2IjK3bJfdOEjheyljcfYkxxRmylluDwt9rJZwde5GUSi
RzY1I8U/I4mGLaTk/Fia46pltXRnlxM58qolq66F6rAOOhzRQ7fL7ZXsahT11Stdczd5OM8FcMR2
xZSj3TGO2il0GlyJSe6cgmTq0fTgLBaxwneRQJLLdifRPJ6REaX0NHywQp2yiTg0okoo42z6HmQL
W/A1dWwPSazEeZiV/rO8dTRFMG/6Usm2Wj0Eh65FITjM/cc2HZtbCVlr0WbYhx4ywBBnwyd5UDL/
EQui5la2LiMk5E3OeruGHBEF4wSjB2TP5b4ob3a61oS3rf/9KiybTq9DCO/PfZdbprw/yj6/+365
WcqzyrztGxefWvGwKt0Y4xsqrjfsGwHDxNaA8CZW3oGbjuT7woh/qhV/7EKzX2RtVXypshY6v+n/
tNuvfT7ZoCC0cl2AIPzetNqroMh8DhI7WMLlNW5KnQ21Lqx8Jz12bmOndW4jqyn2uZY8ukmOIgi6
rr86cvfJDlkD9ipGoYJcGC8xGw62l9TcmKebwsOhNggf3SA0v72dpAHy6yIS/3UiulrNuVfCPjnY
8LuxNGgwDR5qUoudpdRsRQh6GgjOVdX6aAwOTvQYxRYsf3WMFmHXqumyMS3BP01QHxKLA+4+9WM8
3QNo31aA2I6X+5/DfwP5Yu4J51tfz+jQVYS1eLBH5SL9wPgXzTe7r11kZ4teI9cPQ6JBdKY01lVN
CcHJGjxIGFF0WrRq6zq5zbrOucMDo8SE09H3CoYma3gI1gEdOPtQi4NsXg51pW4HIw33l1BnJ8PW
gPI4f9TqpttS3lmTfAvvdKqRD6Mwf3eVGKXHcXa2MLAVf1G4cb8JMeRaym4spc2HaAxjdh4Bhcwq
3rpR6i2M3vC2cVrPNwjE5sc0abVNB0n8sUeMbtlYvvOpcqxv42zlP0poJ2cDjTmYdkpVj19h4ECC
6xp/NZEUX7h9UT8VsIs8XbeRu3erpwJngrXaofghO42ode59BbKv6JShQEPGqSUhuZdNBfuJgxVY
bPDh9pbkadLnNDbSWyw98lVpgceFyadm6yij+BeijXlQkdpjmSZOZVAeEtF9PoOvXqAMTqnxMkY2
ud3aWxdpn5sEbysHIm4d3YRR/DIWo3fvY8h334uzSo8UweOa1rJjSIpxhxOcsmD34qC7HnFbcUcs
33UKJ6PzCf11/xCMZYOhV7OoMjOeP845zMDO0uOTPATKc+dX/oNC0vnU4pZ10Kb69dJv1CjJDWg/
rmRMV5svbjHGLBQcAGbbdELfeAjKL62VYeZp68UxGjB507QJsyyBr/yHEWWgapuhNF8MtmengPyn
wSbjWbZiK3jXEn1Sx0H2FRr2IwLG8zYPZ6vkR0YS95AiPfzQgZk7/96qlKT/SCb0vFyXwOO86Q++
CWDPL1G3FK6fltsgzjb3H3zs20+qlu/TtFA+mrk1Hisj1RbSQTQuB7QRqhAHLtGbxmGzCpsSdHEJ
EEReWi/S9EFru3ebg37oi23tx7/eAZKr2bYNknjRJK5xRD3m1GUOrof5FKXr3qbSB7G9OckD5bK7
sSysdes395YEVdQN9eAwakneC6zGOZhOVrHt4XshvRnzCMNSbR3pSf5QGn0OFFYZ7uNwLyOX8GVo
qFkZxEnGp5k2iqEqWhzbvoQbscNrVId9B10SdGn6A11XafDiZG5EhaBtn63UA7KvdfNxLDXtAAl9
7JYsEpXVGWiSRjeePff4Qzr1TY8Y5CVujijUFXPxFS6jceLhs1SRe/ogMy0FqkxeNJQn2Yp950Xr
ff+cl9FJgi77ripuZGcftB5C0HO6lc0IwbdtHDn6Sl7NnurpxtEVB61ZH6lHrYhJaXqUClGtPaom
lZUalvBi8NsQ/SflEWWQ4Nk0eICVemZs1KhAFE5UuNhNb5taib47qZEJZ4zuyZ8DZduF07QDIdOf
0hkSrhwSJ2RbQIG8wuXjE+lDwGt61v8hB27+w2ISeSQHATgIy2idXu3GDHCdgYat3GsUJQu7r7oH
JA+bU9LqyU3ZJNUCDE17krESuhY3fSSxZFN2zIZzPWtUtB26ca3yZNn9Ip+X7uhlCCF1lxNK69mj
oQb6mmwUFWFHKB3IA5r91aaw1C+zkDxA8xvJA91B3UAVBzlENvEbYp48vUx+N0deZ5zqz3/Yvcra
fvGmOg94zeE5BPsHHDTI1L/9v5pabcIB4fbPep9nmyxAztgQ6wmoo86tPMMNkcc6kuGnOnJQjRAd
kVhUDJVFB3WAZuug/bOQwQ6rldtMN5xj0jtsgYqAzait3V+d9Xqqn2Pj29n/ftyA5HprBfNW1ikt
AMGL0CSxJrfFshmYMZpkApInm4k5xu+asvcy+DK3LXqskX4ffGkGTc0LpYq/VEfNObpFUdy7U7LL
RHFfHoISRfjMM4wtCdjwKZ29/N52jKWpq9XXOpmQRQQJ9QhPQ9+VCZvI0DUT9gWGMPfq7e/QuRs+
7e92gt1vlo4Yl2ncku2yKRfumOYvwcQtXwlHDW9mmvnofFAKRwhLUYwDOXZnoPz4EqVFswsV1IbP
zXieF/bgT7dD3E8fjfxHnM35y5Dm+cEwXfHN5lowDaJV4arNjeydTGXphXn9HEXqyHaCdyAvpmZR
sJHv4NyEilq4aFl1OCmemt66y4LQQtIijvYd8EgkwRyLkkbpP0SxwMgmVfSVH8fnyC2MJ0ONDQQr
tHDTWHH96jpfldYJv15NxBnuD8A0zYAj+tv2EykCHSU5tGl0CVLDheH3/I2qVnnhRGEDYpPSHb5I
+jIbIuVGHazgBdU9sOcUsl0H6idCwNFCxgOhIEJqR9soUR6+eGqB/TICaXdAR6bnrE6XcliOhsYh
gKl9bnIj6NALGNS97aJn0I5teTOrw1dk7eKfWXmHunWNRTeAF6fz3c9ZhmC/TjH+ZPqk6DK1qo7o
LTs3WlMN27Y254ei0oKVPmn6J3GdvvWjn/P86zq6worSXijodMJxCm2ey0Xc3/kGzg74hbBp04hV
rtkB90Bkdlae66Hr7uQoGZZNxN7mndmrX2RchmSnPEx9RSqxtTDGla8gg9j6dHeIbPaLLs+DrYy9
ezHXabfkipvDu1jG3efYqtXKGipkyOQU+VJW3qlbPa2z9zE5RrHqYtVbab/6p3ddDz0ZYwBP27wJ
qn2gNg9GOjr5JkZocTlgJYW9D+vOY1zq/aFKNLyhqk7pD7JdIKK/bAMtWrvGtE5JFBegNRM8/pBR
3Dl2mz05Xejczibe5WZIS4S6FIhc06rWPvKs7EkdA8RAzeznZcRgqT+rPHbW0JN4PImZup05+xam
zEJewxMXSsfsobM761aOMNMq2VUsKllE0Slj8JzWDdZXD+dXypD/yiYsCc/XiKq9H89A8ett1CTj
SUZ1qL1rzdOc9fkKhV89GmC5Lhd1sAlYFZFZbuVVTRzs76I0uHFRyyuWrdPGS6/0px2FdjmpDXz0
d1tUF8WfK0PjzP+xdVFIkk2f+9qNgszq+VVkDEOyT0Fq60c5K3ADBUUmPhP5rmTM0PObHO3/Ozk+
MqN6C/gwZBXNnz+N/qsoLx5dCAj3yN9RBDSpZ4iDMY9kpjXDW7e2FeZwY1iNR072KIc0s2PwpBKZ
cF0v1npstluv30wo9X2BSZVuxtmEy6IgmIFf2g5J5fSLWfvNCt9iHSWofjwp2AZplZ98CfIBLBp0
yzs38BKE9DExlB0YNP3sK0d5jPwigbCBtoV8gd7KDqCJXqain+4cXKj2Ds+OtXyR1P9QlJ7xecT5
GePDwds2gM9eQMEtQeX5Gz1t4g15MPOktIchrhCi7MaYFXJhxXuI1uqTMvEvK4ecOs4YqRVcIpKu
WpA/yl7NjvqVHSnBVjZDxTNRvk5fz5eq+Q5XQMjuXK9Tn3R1ijY4KxRo09GECaTex5G1O49tRySE
Km0ugDca3+TVnNJRtp45WEsewtqTrozmKaOCKN7WOUKVf5lVIR5kIob+RX5DZh5NedE00pnbhMf+
1mA1NkbNX++5NLtV7M8hYrS8j65QTfDv+a/3PNjuPfL9+fk9i68D7D0L9oi4JKJs8/3sODvZkq8i
37epD8P5ff3be5aTxkb523sOcO2EW1GE920+bgYlsbZd7e3LBDD5WukQyVIU4DsLeTrBecfNroWy
HDnWDpAWPa5SoK6fo7J7buN4WCxiywVgNwdMF9cY1DbHSMD9lBgh4lsypuYN7t/y9Bxl+6ouqIL6
uZKsyCHpk5E8xUj5b/AqHFe1GqdPACPTJxRRXb5Pj3JAh6DqWnWLei2bpZroJybLgXJKlk7uCpeu
fCNjDZBK8tcIhxoT2iUYT4qXOXeFiD3baLFuI71Pn9TAwnhZs7eXERmK8PyZXbGTEyh4eeTySDgt
q7KkVsuV5NQ6GJ0F2PBmL2P5qA7HCQ/LGTffvYtk8EpT3XhrtqN1oyZ5dhuMdbMMxpWfk49ICuy3
1TxbpGE5/QjnTZo7zc8pnb9hMqujszCghlb7+R10MNTDG9PZanobPI5+OInkV/bK0viQi0mkQbbc
EfQvsWWARW3n7CRfeZwK6waLa3sPHXtbuna9xbDZObRx+MMY9GodWgoKi7Zr3bKUCTZmGfwPZee1
5DaSheknQgS8uQU9i2SxfEk3CKlbgncJj6ffD0l1U6OYmN29QSAtaIHMc36jbZQisNbTIguhBq77
pmByYJoNCPZB++aG6qXMqzb0R/UaobiI7slYbyOcmP5WuvCvWu3tTxtJn5WJxvRLE6K4086p+uga
869rh4Ve4bvyH9eNu9B9CqzZWznoPbx3MYENHY+r/7zeUMdO5JcN9qJTpaHzlxlb0RLsDrIgg4Gg
OWtr6rVvCia8AbKdX7ymcLaRmMa9mpblu2faxzpfZhWetoIh3J2Nsdceizi1/NvIBbcW1dNLgFLS
0THTfiMH5MUO7pf71dSjbKu1Q3NYIGivs2dfZTu4xWIltHq4RIQHL45CoO820AufZs10XvnbtYdR
jdJtrYvgayC2t4GG22/Qr2fvi8DRyxCJz9sLyWfLR2lHfUwnhFF0B4+Pcnnp8aAcy7grECeNpj2W
u/Y2b7vuC+EjX3ZQDOHCy9Dyhd5aPyOGHRIjYmRjYSHYsGq4huHQnexezdayQcFlyOOu+dGxL90h
fTntonRUPkqTb34ZWdVlvZ4jNzuF4Zw82QqyqPJVsuQnUMSy79lW3O4h0IRxm1IkqBkBYP7Szna4
G+dK7G28ZN7nUj/IkWluWKxU8xzQg+I9Fmmi+zOPpDcrL95qJJT82K3zfRmm7Y3NICkNVtti3RHZ
+f5Oc9BC50UZXf2wPE2FkljP1XJwM9Z2tZEQW1oerjEoh+fK/QtpoOb2QK3yeN6R6jVWcpDshWrf
y8Ry8ixL9th5x9FdgmJlqe9Y5mpH7MR8J6uit8xUlKc0ROI06MMPdK74cNLc9mM9Dj+EQKS9U0m3
yFY7D7NFDLcnaENrj6hnVrnqRZaWGfXBDd+KZcZ+RpJh6WTVXBcNI4scCRYU6cZ0e/dEJso9dUjY
9X5fj/p+cLpHfWkQgavU69+albHac9O3wa8m4Ho0tElPaHb9czpFxG7befw71L4OZpjsg67PV1bp
GSnQg6iFktMYuxoUJrTfMNvpPcz8xirz51moEdB49fFX5wJxZWvs8vWtrBfGiAxy3R5AazBZU+DF
pSZPWexlz4NlhQ9W5P3o7Iw2vXPzjd42/MzkhUiH/9VVrUY4EJBPjHfhqi/t5CMLFXuDoi9RsaVY
D4HFryCtTrKIDtQ+hr/zbJbBAiEm4TAV6UcYER83KhW9NVdNP1wLaXihBr9aE5xb4aYF00G29qrz
zSzxuZdDlRChKnV8F4hmXAGOvMnr5IWJddjyovJlfqg8//1FydYci1f5ohQFGU0jTWsyFQvIbuFg
yVifLBZDPOFFY4P/W+J/ss6NGkRl0RWDdCVrQwXJHNkJZfKFifXvRLdOcs546WTluCnWbYj61bjq
coxdQiuf34CBbQh2d8+ypGJ73Zix9SRLrmYcYHSntxIwuROKoMNVtuGz/ZhNJd5RyyzgBl+Ai5a3
UmAYH93oaBfZVoT5dy2y4oszz/ObGoA3bjIT/YlloKuKDF19OzjJVi0PUebypvZ0u0hXjoh9Ze6D
bC14zhP4NsXDrdW28CnBhPsI3kJ9s8kQwJ8+t7ZID3DCytfZdhJ0M1RtLYthprZnF9VzlKBifsV1
6odToD7LRrXlUqXReMcCk7tXfFXLbZGMzcIuK1+HwMhPcJRh/suxCBqlbvYqu5K9SH2C1Czcl65R
N/QbA77nVrZ6DbFLcLGZGJpLZpjROksx/IRK3FysukSxoltOk8jtfQC0wfZWWUcQvfy60a5JDoNb
x3EAvZNlDrUO/ZwQCAzLA0mXeVekQfGi4VZ3qePooiqaUq5ENrNhQzD6IFsR2Gsfgok4bpDX5Yus
I4D91SI5e5JVsTcEuDKyESLBywSThpaqXjbcfZl91LDqDKK5W8uiHKGjK5H26rOs0SLWepOVQepd
LhBN6XDt+unWXfYYRlTyuspK97LoRm1/Tsr+eXbGr3ivtSdZ3RLS8fmB9kdZDJvaPAY8YXxZlAe8
ul+NNsvO8krenDX4wTft6t5DtdYjXrv8ULLrYI7qxlC7fsOdpt4WbYmu3vISe1ILz8OP27ttyMit
JxBPWzkLRHb9MUU/Xwf09iK7W8VcrHR11n+9fDfEpaWxPuAXhGSKZgR05xDfpH+SYinwNgAY7vFe
Jc/SEc6+juKFLN2qhl7xvQr/zqjufuXUmjQ2QC5N/WoMSRBXo7PJ0GO7QYnumcOgcZ8xDg9+gS7y
BqLDOBa/+hleN2w7x+lQpa5i9GpD7axZWXu20ihfp2MW/RUcJFPo3q6a/f9sl+N5NGNlbGXlNu8B
mSGPZZLcNmdfglvvRUnHvhcl2rVcOre2SmeW32/3Vjm26dxyLUDbHNyx8h4bQ/tZR8b0aWNquVUE
Bm5WxTKMVdt5Epn33LIKlb2CxHmbBg1UWD5gp7ykxGxde+u7uH1CJap+yozsPcrS6bNKQnfrVDDB
Oh6dnxEfFpFDNNDUEsAYmZF6yaRkishPuG8f0zQmDXTvEi8ZlHSM8AOPeqQEpaSx4xXXQNGTg0Ve
73yrqxejQXtsAWh4IuoO1SjUjQ5CZtfbqsuHlhhv0WyqO7fo3XUb9MabbMXtGBVgV/cz0H/bEfWY
VaUMZeBreqmeo9TbaKKdrsZymPJ4uoIo/D7pIj3Kkqx3O/3XUFknD6qtjCDGY4f0UtpDsYWTOwF5
eLXSrlk0Z5rtsBRNRXMOeMjEK9lamglZSGFCfaNRVlXASz1D1Z5kKcCWxvcmCLtJE/4+Gxm/OBT2
k0w/KOm505FWlwmJAXmrA9L3CBj+m7OwQ6VYwWUmIPRvnZeeW9HppMrzy32gPaF8KIvycB+IFw15
dwYNy5XiYG6e5ZXkgCQvgn2JXH52KVgnFAMJLMUMnb2iFPpDEeAO8ecZK3yoFcH7rGK1WxJJI0ph
qs82LOWh7q2TLHWjYj1EmvFNluTBMbVplaiFsTPyQXvuezd87omnLoPlNGhWK8u/O17D+JnxFWLG
NrKsE0SR6NmOtpaC3yQZ5HddvqUEIcu1GdnuRl1SPvKQCPGQGXgOyxKsiPw0Dtq7LAn0jk74qc07
HKjUE3LF2u0AUv3XmYVh7q5N6y+yR6bVv+plccow1TCr5AzrufWlBtcMyN738DW4DHXmPapLQ76I
c5VmYPquSgI4KgeS1qP2a0SSeD/nSt/3gZUdejSJnw1tNp/MdBfMevOcF1377HBrh/dPGEV2kHXD
WC8ak9WvQQ0s8ifH2xbO2bZGjJz1+IT0oHmRh8EbIUfPSbjtkeNkQ09D5KboyExLi9lrm9EgpCb7
yVZlaF77IuDbttIRM2AbWSHbfRhspJA8DYUhXzbI8tKqBOFfrhX2T1EE5arwBv3lfhYqU7Suljol
pNXExeK31nu/sbROJNq+RwtkleDs6A98/RdPi/XnuvKeZL2AME/YrKn2gEjqLxHbpHys7Pe+Y8FD
no4t91J/H15UfQg920mvrU7eZoab98FGAn375UwsdfJM1slW2W/oRfRnK0JFv8aWIhArb4j0HY5Q
4RlsJqC1CBX/CQyCrLrXy7PSbsNz55rNzrPS+RXd97NS1ePfy0kKfFqeRPWvGkcYLgZhYa+8BHwT
XYJtsyK0axawh4jlNydPG2+uARlNAwESvlN7OcgGY0aC0vtnBI4H4cXOcwjvyO2JveuAydHLsd0N
bq298lUquyELi7UsZo3VnizCNr4sNmPKNo2VQihivVsZir4dhiR5ko2eUuK5xj/vQWkN7VVOLJKa
wOpSjPBs2HkFsfaACO+rPkOPt6DrVZE+XiTLUZIfVSBAvemjbot2l2l8qEkyPzQpirYaUKgPxS6I
1oKyxY+yNj5E1XyZLCO7hsQ/X//LIEWbVKx9dPtcdGsFUCemFTikh0jd84/BJ2U5GfBK4sG1tw3b
2uaKXmAAH+TEx0FRyKLRmOysloevLLath/1PHtVP04Rho555ykqCPlW1K0m9W/mJkEv/oWnnwjSn
T9krqkieicobPz13IoK+9DJ6RfaSg/9bL0OptXWh2RHRkLT/MCFWLzNUbffrsrL4x2Xp1WRDua2V
AatzXQfH8e8hMXYlMRUgYv9U5xrPcR/OGyAPqzrJBmgSxaXpyu6kVj0iTDn/ZZ4zb7hw2vt8qq1t
aqrWZw+UMkND9HvigKBCgsbFWNjRH8cesWx0+uLvy8hAJOkbahS/Rmqkr+VI2QHK+K+RtZ4bt5El
PiXf64yUaNnu4yCpvy0wFSuIfgLlI/pS9fab1XjNpuyHGNC7kj4IZdS3wLHLFyIt5LacHiEQ9nZy
VFpOX7pojj9agvEoAw/RJTKDCldN4ncouqbPSQOpIsyz+nsMV47YffwzDUAGKFXzOcdevU4sFKjK
zukPrii/sOjH9BIjgCe4BT3Kt5P7lQXnPp66+Kdmaac0EfoXNHIXJokVg3kJ9L3rpva+NDSSRDGx
QEsfxi+mXZ49j2erpgRfOh4InWZ5l6DWytfeiYNVNaXZXvPK8lUlVbXnaTGvKjOqXodpUB9bwHb8
ZctX2cMa3X04T9lVVtnCQ4TadaOD7I+HtYVdrZatZStBfKQOR+dJXkpWuRGerq3ePclSGxmen8Zq
eJRzx7FQtnaZWGtZtEOEOHsUaGXfsczFJY+xfXOhPICtivNXQlcXrH3LrwYeF6gyN8UR14f6XZuL
LY6F5dcpQNuMXzE/CnxGPyv1u+yuaG68G10W9rLoavgQtsOX0ujqPYKSAFSWSac+W7dmgjsfRsmH
Uo/qjZy0V6xjyZ8RGmq7eE+Yh0qU6XNamg4G6gULCKfv01XZBzwKa57VRJOfq7bMHqOp3xCVH1K8
zkS3d/tBIUG6lP8fB9+mWq72XyfQwr71E2S/CXgQEm2HVaL33luiFc250yrLl/UFkMB1hU/HrZso
xt+6tW72ezebxdIBKSJxnmKD9YZPEvHvOG09v3G07tS1s/kBAp/IQBO/q6oXPdp2jdD4chNlfdDv
vKRA4WAp2rVl+SmBgpMsBsZbH9rtewSq7TLmIaJvy2S9bfkO5O+0Snrfxjjzr6YRa1UvCE6w/H9I
0IP9ahpOsugUqs+V7SDYmbbKQ+DBshLE5LZGXCkAOjUB/ixNvlp9d9Hl+Dl1/W6Ixd9VAfhvdNrh
bTREjF2Wh/xANXUHBaPQfRI07SMWNOi9p1HwToLoR5700c9Q3ePyyeuoNf3NzdzxE2coZ6VUpXFN
khpnT9Pujm00R+emL6xNjJjpq7rcKNi9j98VbFWUmpiYGXr9PjXUYD8p8OLbRjcWcV13X9UEIWQR
Y3t7j7JEcisqemDsda9Jb8Uh5F+aF0q2VsvEfMvUkWy5URQ8Xym2VjJStMtbZ4d09b62k/rWaouw
3SNOyme6dI5Kh3VeFrW31some4JYZ3cbawRjvg9MwFNy5txq033nquC8l9fseVW8DzVlurVmCwca
Tyn11jpnSbAjxQ4CbLmQwO1hF9eGcWuFH27tUNlCnX6ZKoox6FJb274VebZpu7lr3NvYYhzmnW4F
3q1V6/UR7c7axC24OTRu1e6BYL1p7YhGa93nzVke+Hp/nSUGCnHzePqzh+wWRYibkcjLdrLYVHgg
FZGVrcsx8B5zUwdQPLerrK+CRxgXgLUikpvbOkQ1X1bKfvIQlsl3J7a0gyzJRlsJCP3mwzZZxt+7
JhmxKNCLbF+Wy9wPra6+6kU2HO9zNzOeVIvpZAOPH4DTMiBICm9diwBF1WViLefmA8CnvORYDj/c
LxaUbfxQK+U1ZUP+22WGlIcqqP0Ek1bG3y/m6OkBKGZ1utd3oZIf7UB5l1e+zx1Ln5g40G5zOC+B
o1XEtNPudlBisztFXoTKboVKwj/VWRZZrS/LeqXeTy1SaSUPXgQ0lHytAgs53U5l17bKFD9qG+/W
8j+mw3UAyl5IamG5JO6eZE3Cjl2RLJuTgoh84aHZkiz2DukMj0jzDnXIr1wWbSt12DdF5RkCSfgu
IDvKeg1d2kMtVJaxwzR/ak2LyFbjdueo6sy3nGiArMeKdDzMEXz92+RoV5MjiQefGAgLWhj2J3mo
2sQ7ieUgi20Lak8NkO2RdUNdk6Qmxw/bHDFRIlP/YO3TrFl3njE/8BA2iY0tDXbgYOEXEvW3JQBf
gvJliwa1Xfa+Y/LvU3mB9muYHHAbK0LriLTHmLE2anbTpCsnIA2Za+Zo83CYzLg4D8tBnsm6mITR
OnRURAb+syHikfzbsERBi0DFI+iPejmJHEqaPNgKlsu3K/63i8mxmsBZbVSXyByh3wyA2VZdyPtS
F+munHSTU8ps1zvYoboRUl3p3mcwQnWlesqw0xuMSS2IOC+KLsKDU+XZbojC7D0O0icDCtVfcxMk
/Cza33t4Uft/6REodbue5hbNTw/zAK9rCV61YXHSVQdR1sQ83KucLLFB+P7b5T5C6Gm3N4DAYm2T
n2T9rbMzqc66z2t1hTVIe50qntCAL4k1EjvxSPcJZ18iA+XXk9Veb5VVAdteh8Ip67BHbK+NgPzL
Hltdy2luDZoDLhXu8uauozUqEwYjWdCt7nU3AS5Z/lOl609lr9/aZf+mQTH1j+n+nEiW/7emlxT/
khJf/Ot4sMshblGPqx7nb+IA6KtmuKIt5tLjpOVkdspaxRUBsXIjoihbuqDRu3XYCsjzfMtbWWkL
2yAsMhnJOhUxfgdD84xXGfcSPXYOrpcSLhlE+qS7n7JN1tRekCDd4BWre51txaYfF9kCnrHEcwRW
4Ll8lt3lAcg1y3bVdW7XkHUm5n6r1ImavV66w17LVTAweQ7rIR6yc0PsYx9100cdlNrAb9flKFtk
H1jm7arRemOtLb1lgwMFZVv2xkRSOtOPpZX2zWuQJ/nGqlUYA274ggr0+EXLU7ZpVt6Sh67Fdsyg
F05FMx2nOrV3LBzDK4KZAiEzU3tP2Tr7Axy/vw3MbbAmH7CZRD7VGQ0PzJKp+WkWd69KQBKvN0R2
GRw1O6hZmhyUZd2llnW5McZpfK0aNGFiGxCm5qaH20xoSBJcCdq/+46/X5YXl2DO16XRVg+GpZPH
daasIjv0T1meyUMTN+XebIyLWYfh2f73QGgtPMOhUE557Oo71W2w2aTHvf6PvvNYRwu27b/OcR8a
pVj+tLm+kXPf6+XZvW6u3PgUuy/3mnvXe518Mel81hUXYt3yYmUvKH/xrrYLh+SD1ZzdyCt9xQmN
7ejmzQahvHI950+e01ovStm6r1WhXytnSh9x38JAscNFdnba7KEfcu91DroGh6fW4TOg1WwGvGxY
/kNFouhNk3eAL5et5ExJL7SzF0XfZKMFi+w54O/CmvskUqs65FMI3SaVxyDOYdWkPVgGWZanOT+i
I4jW9sEaR+8No9av/CkHdN8p6Z32khfq8HgrRSaBLXe83kq2s8/nUn2SJS8lQmLjDVkYzoeql/Mm
H9r5UR6gByMhHxgqEAXqitr81SBAVCJ57LqbVrU6289kiyYiP0R7cH+foU4ToGdhtCsQfjzd67uh
8jaFAfrSG+piDf7Q3LRo4lxbQDdXs3RwJDAdHdnqCmjJcjCIipzznERVwG6EVSl1nYGri5gRdl9K
sm8Sm7ov7Djd213SX7tubSfKeFLjaVjnRLa+J2v2zvZ30bXdWk1zBFmVyrlMPWk12VBb3JmMRv3S
D5ZBArn94eXw2KamLY950GPk8NtpYgHBJa3bzKsk1FEd1+xqwwYlOCySES1ciqttieoVBaSSjFmB
lE9hVq85C5ydaOwWGz5ac2e0zmLI3wlGZ+2qg3vndnGDVD7ZWdwTZ99yBtSKsDTelT2KuzjLFOqx
QbTvdkiL4ffid2W2cwzBlPCBqFD4IM8CbNh+K8qGP+qyZUTlFknpyyHa3G64t1h7QR5qjCIyHvhu
bdBMEA99GCdPmiV6P6qb+nvT26/eqBqvaTea6EuZwTar+uAD1XPCApX4Xs95B1hrai/oixjnkWzn
Cm5b8TjGkdrs4KxOmwKU19UehuCgNQg9mw2WNvpyYNdUXwbDxDaScP8GDCyL9Ga4yEbZjUf0D8LX
yVHOIQ8oyQICD7ekqcClReb8LvAcD01j+mpU1bDpSKQfRqdLdnEPIjxY5D8SI4kvZR2FK8TIbCIR
FO8N0VLMzRbokzEBvfh3hIK+yFkBuOnUBUIeReN84qY7sOsRzgOcu+pj6L7bSzWKr/ahW4KDZAkw
3c6KcK+puXJy20E5VUj0nBqQ15shRK9ENsg62YpnktfDsKMPcNh65aFcokCNe/RaEOKuY8bfVXy6
mrpGphho176ZERjP6kL5RHl1JTugNpOuuzo1T3JkUADVwfsq+q6oxXOuqeR3b1gbzIDgdaJt/pjY
lv5IRHLYhrmS/1YnW0US1aslnLGdvKlPNyk7o34aXX6YjJUHS2T6xStfZcEouUH4OaC/w1g6fzti
6tIN6+5sY7Zuvr6PqpfxoVH1fjMFzk42yJcSgH3Axz2MfSkHhYgKAMsmep+qNn3sK0QnSegTcBbz
tHPqxtnIbm5AigAvAZ67S+v/9yjEb+u3rmt8xdD7K04w/RU2Qn9FgufgkUk63eu7uCBRPM8u20G6
yYYUx8ITIdaDHCTreb/TfmqHJcTlGI8ICxBhH1z7Q7XUzzwrzZ+Jt0OSzPmhhA22d5pbvTuNYq97
D3ydEUbtoSncfg8yy3i0qubXaD7RT9DDP42w+8F0SFC3XTJgDM+pU+cRTuDCXcVBlmILQ929oe3H
R3wt1EU1EDBw456l7I/U+YHjsgtVWEGyJOuXKtnLm6Ngd0v86liPI5iHSEc16cGTkj8DEo5e5AH6
jLJOEOfdyiJwUSICQT3t6gSOImz2U6O106M15/1rR9Z95YIEPMjGGIue7RyhrCNbVScbH/LCWJIW
DBV5Fz1P4Lhko6yCaQHU1pweZckKiDEEDTZn6lhgODTkR6k20AMoXaPLTyziP1UJUOvjI5MqBePS
p6nh28+BifuV444HgdLVi+uiHKkrurtlyTu/KCqyXa43vk1LSVapuv5e1GV2lv0bfrI7RHp46iw9
XGBET31kEsBnMg8yhdDXIMX0VTTq8cVGKmfIR+4+VfY0qTarRzM+k5dS17yg4Wm2cPhA/JT75tMo
+gpwpY6gYj4hl6j0n8CtP0Mk5K/p0eZm8+SgKJRNE9nWLHd2JtH1rYtz1NYsM0AClQJIHyftiPTk
nnTsQXFE/OQF3NyxJxi+Yjv/YbbqhESTaaxLtrIXeabgubauK13b6jZfa4K43EoY8Icz0vrEn3hK
E4olcsYjeVCDcjU0gbl2S50obrogyffO+DR5y4rIQwQu5Pp+AVT3aOhiXr1hMf3gJkl25P8PO1Sk
fy0CZc+VaoQHZDS/eH34LUpCbxfEmocav0Jsi+0wT8mYX9H8ZsVTtrMXwIPbjIdEVLxXz1678QV4
u4WFZBVdoXh526i76otJelRrr52hfcVtxPVVEGFrswuIdkKyFAYJInUC+IP30Kof+PcQJSii9dzi
SapUnXr1PBUjF/KEvj4j5w+6pt0AenbwO0S2a02mAwuojueymiUPI7BFPyrbc0c4Hk+D+O/UKjQA
g0a7CUut3qJtmvsDrokWmlErvYoBOsVfNLubv7V1twus+NDM1qNRCfXBa8C28nDqN14sCiy/p59B
900Uebxi7/sjGTU+i+ZLgf1L4hUffQ6YRK+6rQE/WQet5g+iKn1d+QiLdGXBjPfZY59FGZnfoJLZ
Vbo1+GQKT5CXcZofKsuEtWW+wwaoj0CO2Z2IWPVN6GhbVVGGlT4XGQAr66se6zOAb9aUXlwiY95P
X9C22lQFD9gp75tDXaWX2AZZPYfk7ay02YqxhMoZ9N+UoSheu+Bn7aUEEkXzphAdZZ0wXyq0RlYQ
19CwGzMeHrOzVjX9Ah6TdzLXyR4t3wmI5PAjS0Jx0SYMrPvstet77c1wjj0IypUSRK8avJB1ibQW
EqX2EvE0D6UoLuY8HksUTZ/nNL8M6E9vNCgymznlyyDR2+/wRhHHODx4dbtx9Mo8BKUwYL4MT+gR
CBafbb2L7ajy+767Av1Ym2IaQCGbR610MbNGbxGkXffizCUJy6mc14h/iGOUDAfRgc1VsRpArHiV
KJ26HwY4ZqVZAHwF1xWUHtn+2HkLS2jvSdu5x7y3Om7n9sV15vrZMTdRV9u7toOfXMQqQjIYthau
vZ9neAwmuixoJxTakW25uxogJoIPXjQjWW7V7QSKQz0mKOIfWUXE+qaeahTcU3sU6LRyWsN7w33w
3jbrKhVFafc70JqHsiLQBTqSrnIWTTbfJggxWkyQiMzHedhB9iiOgzAFbl6onIxIVh8jLLS3Vqc+
qnpVHwGSz/zDYlc8ZuyP1w2SdrtOn37wELOhyczeU4PB2EphZeDz9AuPtr5NlQLz0srZuFHm/v1c
jN2XxGUDNzl17Bf6dyQCX7Cs8nVyeofQQDTBSfq/qoavJ/Lma2Xa8VGtgJaSgUelZQVs1nsUmIiv
WncL+jV6LeK53mQdQGTR/cidlBAGAhpohlW4uiqx+9iL4JDP7pLzx257ih80o3srLBQQk6r60hYZ
YhdBw5eXa2Aegv6s2lFPCp9EtdaUL03cfw2F2W4zK7Z3qU1CpRq6bdCLYsXrTR/yfNx5MR9IXuWe
r+dWf65LPiwti17zgby+XrN1CaJdmuTbmYDy3o6aU56XYouN2tuAelWUBPlxdkmuZaFXkdFMt20Z
nEQlXibs3Daq1l+rQPuMdYdQTSMeVPYbKML3/QbmonVUdMQnIi01D1mk4n/b1j8jrSx9E+k8VfzU
MepB5CEZV3WTrb0gfGoLQ9sn+VGEHV6UtV86zYuaRe+1qca+Z4xsfd38Ejs2nm3GgKB1CDZVeHj/
aiwSUjf9bIWHIEmKJ6XTnCpcslx7wszTK3TfySt3W5LuuXRAFkXYtJcCTvPDnFfbYGQNBe9G9T0F
hSxi+gkSpdanUYYwsgg5PUaqtx+yVUuE/lgq0w/MFnVM2L5YQ/6cWsZwQFcBEH5EupiH87iasHf3
S5xEVoSh8YAp+Pk7CyM9y+uHZGi5B7ujubUDW/c7ZRzWCC28Z1k1gl1FunxyvXVS9Zk/pJBToyF5
kIc+spIHsqMPWS7sIxCoHBhv/+KmECyILKHCib90K34mhvVuDdNfQm/JgcXmCTD2QwULEbFW5CVt
FLCNQHw0SA2j8Jq9unFnXdBBCrBLyMS+Cpv8mk/g8FAUeYogfptdnm1yFnVrHWLWGskobLu0ASxt
jm+Z1uSbWl8kako33YvcDU9JRJatGYz4YfZy6xCwUkPLI9WOyWDA0IyL+aFM0mFfjMmEw4lt7DA4
nM59nIcsZqG1Ao+pt/0w6ECqG21TJagI5W0Yb0LsqjpoPWZkk0ydOuvZq1gS40Jc7GNQ4agvZN6q
TVXy5ibocyuKrFfb8IbVgNfcW9Pse8WOV0WRuG8tSfuVcKzuXSRYc6OqGH0YU2/5CYj6j7lm56TV
ffmpYOTqe2k7HirLtNZQXhu/5Xb5OVowfWJ4LZ/QilvAyWAfwKmip9mhTc0DrPNbqFqfo911aCZE
6mcZWx1aDAA4QysH31zOwyfxdDZsad1/al6ANhAoqU/Paogtzq74DEtuEWOQ1Z9QyDCD7U1xDTF7
jidWSNgUegQknGAti0k065dCgUU0xp9zmy5CN1iShFPYbmtz5CFrmsfYZk8chGZ/adt4uDS814fR
FVsAZ+yVeQCtKy+Hapk51pm1NhEl76rMQnltUz6ywVz1Nq+yCpJ01aU4q1eKliIbbyxR0A6QZiSA
/YYNv5DR1FY2kPGtqirNFlerb26fkWJuENatVcSZ1Xna9knYIjle2auaEClSPkb2WFuD409RamxS
QsC+gbGAXqbeE5o5w3auLn1aT/uuSYLLzHtBbecEUvEti4PoSiAVAS42ESw3FPVRCzvB336+2ubE
A7sUiKOoiIr30bKoDtjJqn3SrSAztFsDj9yww0vAVI300R668uDNmnvU4tlYD9X8tezKbSvKeVc3
AyuKynsHHLzuxJBAfOH/H8wgfqfajXgrNtgQd4A0AloblekgjfFozwi04mo5ccuHjJUkUIaiAMoK
/o1XdEsu+nLrDjMCV3beiUXkd61UAudeOGz8PBVcP7vAWnVe7vhqXpKI5PHQ4vvyPFQeQXUr3zad
UflDSVCj9EJ3nZah7TdkljdNXNlrTN76I9qG9jmJkH+o0hncQkO4TDO5oRYsoZENTU6FUQPS/T90
ndly2zzWrq+IVZyHU1HUQNmyZdnOl5ywkjjhPIEzr/5/CHe3u7r2PkERICXLEgksrPUOxsOi9FYw
WriWwO1o8RlyLD7ZkzLO7Ulb8muidNGl51HdOXHz23TWwbeoMp5G1XhI04wU8uJoAe6k9bGOk8I3
s7fO1trneJn1HRm1H8zeVJinZAmRrxyXEaObLlaekB4YrrON6XhFuf4R2QpEUXHdHDzVC9MePl9N
mifvxTPZbsANA8CfWnjmqbKa6OhoGjoMCGPsGujvqpZfoTceuCXma99RbcxBJYZx5FZ+WbqPhUoU
GCvFbnRVNP+6KDDsZdlpvRL2Xv2WJLbzUPXKHzHzQ82WZjyaTVsF3ZJ/dAb4HYHrwj4fnutBZA/F
OM07JVuQL/Kmp55134F6jliiXYalakbBgg/jPhlhSg9RFFZTU6LapfwxZ3O6oNtvHOcm9dNhtvwu
4T4ZGmTykN2CAmqQGF3m+uwu4wRJp24fUKS7qoItlQFUxEAiSlcytPxgFwZJaV/E7M0hHoRip4mx
O0KyDdIZDVC3TdZTaRUd0Mrmte/qm4Jwpu8OlB2drvuuJYXuG0IzecIKHj4PxelhhiWHyq4bt1d7
y4kOSCUF04Zfgjq/IDYz+o2XblbYZKRsHO66zgArR1iw56GAQ7EwK6/znOztwfteRJW5652RXEd/
mOZCXObORtO1n68zIMOKCfZQuPG7g0xyMHt642cIYq5zbLMZHvmCcOM82NhLBolTvNflPO9bUmZB
IUCUFylowlqJr2upNw/VnK5BF7FElTaqWE7kFQclGx2/LzPU8aL0SA6uCPO1Otuqbl+I8TGntfqT
iZSdoWnKseFBgkX0XADgmMosuXXsZ2OLQjOGE6z58Er6tmPHqiIO6ejs7Bojno9lY2v7DIDNLnF9
x8qeMLq1CG86hENBSO4tJ7+lXnKxLVcEvdcjjWaW6gETUOu0OqoH47fFMgXL2Z0+5uUB6algHez6
kFJ53sUK31y0qEHn4MkNXbk4YAnBTBIlcdBn/Xdt0xdsh266a3iYp+iLQqXUk53qeZHfGza5pyib
94Uu7vxU7ibz95P0Z4ElQrOPF2PvFGBkYpJyoPUdEUyFyPazjvmjgXTZe0p+Bp6rr4ANBNTeC38k
pDi0FoqmLUoQoMPr/qXdXMkNCoEeNX8xg6AvZnPZqUTS5qAV2/zzC5mF6ZJkxU2J2tUfVS16TDrj
u21Sh1/HJsyGPDmjEm/uTAU4V001o3EuDrtMqKeX0VD32ko6vG01lXkvgjoXgVPKu7BHxxTFsGIH
dL/dRbalHlV068KxtcRnY62gIMy6HPdoCNwiL18PcDRnH6vdkkBWYac+l3i/61571rJpCOcpGUN5
9NXEtjmEOF6SsRl4MmeHdDv49uNSFe6RH7cJjUJtQpt816Ff6+sy52uYtCwMWcmmzYOX5Mt3c3uK
AUMxH1sKjKbrXcheuDtS/ddE80SYt9W7cEsSKJU5idOa4nLEQv1Dd4slRGxkCSdjqIIRt5pdbWsl
IsJWteNLMM+jUoykF47zslYhq0jFJmiOAmuo3+0UVECP9yTvT6qls9BvNmtfSWtsaBY3CmVD+Eoc
muZXi7T7IVJUEa4DxjrFZB0F02EoUPVDa4GwdNeK+hWTwt9dXw2f35U8kl9TuloakUq0ujsSj8kx
QuiOHS37DHnkbt2ZHQe/91401cyHprHnaArt+A1SU8NEF2hDbbC7oCrrORnSNnGl+Z3a5ue+Xym4
r3vcxG+a4mVBNfOPUXyztGZTgiCC77oo8pmktg/QIijXXXOF6SLJOJ8vEcpWaoQUd9Gepq7d1Gwj
d4eszdTDS1QI1oDBzkYoPwFiHtSFnfWNsl0TsjBsqjrbIVL2DdvfyMC7ERAlUiHQv1/rymNrNZnk
azpXCwE66GECx9xvHHhs7S93LX6Rd3H5ZqOZO1e3XHbH9Ct93OGNlyCaw2/V6HMdiq2RXdmYiHlw
m///TkcNTrdfV2P+1x0WLJddkNBaM/ntaH9nczIg0FjodmArJgIjVX7Cm9WjqMMFcdOHKyqGO1xs
d8IT4DMTpwVyRzOC+DssH0mEXhQCh5rSP2DplZ4LpUx39tPQoEo/pOOtipqHnHkgrEoDE+mm/LmU
2DkoaI3tEGZUwlV/6koPV5FVcQMnFyj62QnlhDhbX5D/q5i71xIn1PjmUBWLynvqjG9CdY3juKUJ
VMsqwzn2drMQ+mXR1j0Ufm9y7oPgGfZGF7xkWb96kgbpkEKMIVKO01mp7ZxHB/3UZEkRpXGUjqiJ
PKOHeEM7FiGa3eoJKxnCKshYF76aM1owirVbqTrvlBmQlmvou9yLzfts7aqmyUOvXj/4sR1/AbR6
NifUqlw96/cpJTJ96r3rlKzGkaRyA2vMz9hC7C3R1U9qCalxZBvlJwW62kMR109WRsW5rvELHKoj
RPsVDU1AaGOdRjtjTjRf7Sgdr/k/oP7FJapQko3Q1th3yto+5AhnGBqKfQ3T7MGZhXsuergbnsJO
ebXW/vecJ0dn7Y8jYJm74yT1kUegOkXk0d/rKkIxIVN+DptopulqI4jRpLgqKvuezhuDpkiTnzFe
umSS/NqZze8jWqF2lDp/yoR8GuuCXin2UxERvlRx1u6Eupxas7N/kZl3yQUwRzlqP5xIlrxQGoTj
MrQQrciW7Ou4y8+6Qk3TKc31NETeelwpHexBaRr7Vem7gPBxXzdTdlTbLd+BAGhXkWntk8G+AvRH
GDMZX3B1uBlZnX6P8GmGCU4xQb/njVpv5BUEMQ17fekm9Xvfaf9UU99eohHCJNV+6jB1CeU589AB
mqp9nMP8TbK8hNyaL0xSQb+UxaUtG1Qyt+zdAtR3MkR78kahvKlLFiSeQUoVxt4+GooAHdb4DaTg
r6R310dTYBtqqNgdLiNyve5Qgmy06vRQiNn9LshfC88FW99Fy4XEZ4wqMnJKIxXkk7GQoa7YUHXe
ZPhO7mhP7ACMs2jS7tjBPbunZg/rnUr4H6GeTMvLPsTCDUOKxbh5ddGgmFKaJw/Ln5uBw7nfK0n1
u2j+ICuQUiNNm90qbO8O2hgfvtSBMNyuFQF1vj6RYvhY9P68Lkl/n7revQ0IW6QVeOZlZFkoUsF0
JOvfBR82lDXvnFpasfvqf56WV8pB2ZeNvPzr1V9j/8+3kKftNZLzfKSXyhl3Cgf2R8qq8nlYTxpB
9NaXR3K9GVOVi2T/vw6/zn9dLsdk8z9j8n3k2KL11d5Qm3nH3q4odkCCGxbV7VB1CGFIp/571BhN
AoLtfKEA2Q307bzsf770s00WyoCKpRziPGlD2TTbMjuZ2EruZN/sln/3lcQjihzxVF/0+MXSVB4H
tzR8QETxixxrSpvZPTOnoxyTjQo3XU2n6OFzqLTz55hp7OtF/eR5Z1MH5vP1oqpbBfUdNvz/NZYp
KO1qo3r+GmPHia2WbTzVZqEFqdvER6uJ0bRWWuuqNqZ6jTAqZemb+5/C1d5LgMh3XVXmcI2SMrCr
xL7Vy8r2KV52KIzX31MQF8fMaPIThRFYy7ATJ6TmNN0b96MoyKVE1aNdj90Dus9HlzX2IuyZEGnN
izPMsWPOlv9SCac7Iu7yVonC2bw91EBh28W0EtuPUz9nRPjqYz73IWIo5cWbiD1bNjcnUFQrynpI
ZS5KiX5cvf5MHCP2+aK9Own9x6oX6nf01qp9MtlVoK4aSqzJwBZzaHy7zmesUNvqaIqaSo+KIJOm
Q5Qj9N7n46i+tc4EYLTPNzYFmaSitMDDm7HxT9Z8GN3QsVMG0DjE1vs6mc2+hDv3UqSIFDRz/Ytc
PhZC25CI9eHqodYve7KBKBwfOqjfe3m9HOsH/c2zRvEge2Nar1SY5se+Xzxwan2yr8t8eqmSqIIG
m06BgrPEixxLa4JdwFFX2fOGtr2kbfkHGZp/XbDOloMcxggGZXsP2ZT633Sykpt8G69Z07OKhe3u
64JxaLbwXhRnOdby3D70SnT18H2tF1wiYO8+a2uJVTaKigfHjbf0BNO2HEOf+FZWVFDlkFWPK9rC
9W85r8uhdFoXX200/Si72dLVL6jW/usdqvyg6ACVJOZVglyBgz5nTeacso75FcmWf4NuPy/pML0x
tejb1/j/XkeKHw8F1dAP8v2+Lhy19D5TjWNng7caCk71I5KB5tmYN/2cFp9QOSabsVbrx35r4kzB
qFVf1sP/nPi6WMtXB8lW9flrSB5h6F4/fo25WflH9QTRj0i9nSs6JGh1SsbJnP7r6GvMVnpABMIL
5RUKFabPy6q4LU6KDhim1yOk8xsz2tRb+reYRFAQETMcZFdLED9nTwLv2rG6tySKNpDPlivcLk6n
pDxlCTLCsjslQ3OeU3AmSDWx90rsN8MrwLdhx/vZNSmqn/QO5H4/DfbbXInphH1fu5cXox+fn3rR
LPvYhCs/9rYTRoKgxM7JzqmKliCSVtivzlixBfOSd9mzSg2VK+oEspe6kf2K1xoqSX15k0P1EBNN
lM36ILsgpkw/n63vLToPe33GGclKMSVShlQJLM9zXzVCo5NaEdTJbo3UC/prBDnyYoPp4hkGw0We
jEB0vH7Tua1Hf1oMnqumeVa3N817wt3e86oHeWGLoKsfLYPHg2UXOzk2sfIECXr6B4/9vZc2IyQa
lrhZLmxybXJ1JyLduW2v+hG6iG/Y+npyiu6AP04B9jNOjxVqIa/xdGsaUR48pc0PxbTpXk72nSSB
RfFXG4IaVNabko9kpwr1G04urO5LVb5Z2rwQ5zPLeY5dEIsbzmVNoTs7W3dUcOIYvOgd2d3iDYgw
fiWDeZS9tpnEq2OcmR3TwF7bowMqCKFi3YO+lWunuYqSt24mk1W0lKSg0egnDUldP6EmsGX5HH8E
6RKkhTkcSGNtuTGXcB7NwMGo0F4t45On7+2NhWqro7jJRi9Ohqk8GZX4NuhKijJ/uzzxoZHhqGfy
1QV7F8WAFplRPPZju4FqqKMhiGpW/bOvxucoatXXLEZpEsTNTphedC/Ja+UtsbqqtHw/iwa6aGvk
UbLFGHZtPsZVXHwOaXOUhooxvmRd8buxXePUGQZUcQt9uIUQ91K25T/E3t1v10yu41xqfwT6DbnX
WWyWnrpl3RGQV9Sw+x64hIWrno76VLzhr5Fu3cWuZr2ZWXdOAfL+1kqE4ZTnwrOsF92uL0JTq0Ot
kaetlKwKALA0FL3TbwR9mNAgTOsnvZfsIphdzyYC8iQC7PS3SH6q8WofvU7b0PmVi8I8OcIKxz0M
a12StirIWHwLsH+cqtdpyDZ2YZGEsosH5COlF+0B5r39HA0LdahhauFqGPNzKsyNX5Z1B1DB2alr
0QixlOpkjHnlZ4UtTiT9RGButHJ25sYLoT9/fqUGSYFiDwgqyBQK/RS1sAjX+5Tkjb0z9duk9C/x
ygxkMNUe4kivUcKtQH3hsfCmO333hN7/zWK39jaurnbrO/0gzyF96l0G7HR3s/0xMDm/mYnj3bGw
2tm2br2NlrHcV1T95bkZIThyzaoveyp6iy/tSOZ+ex1umutLpVeB7KED37x0Xn5IosbC3a5VbuT3
j/Lc4FnqzcHJ8LPXmO2tn9azqeYqshb6KW+L9VpuTa9OOHT2Oukaes3QjYfRVWy0jHT7Ouuaw553
KXdkdNAMkINYztjXzGKNWZbyUurYVaiTxtlo6dfATDFA/ezLU7KhgGl29XiVnc+3KtsOEfeuJo1a
TslpGpHFZjKu8RmwRAJhCOUw2a23P0ARwObVG+yZqgVwIrpzr3P16qrrGc3w18+uPKOJZgxTK7+W
xfiPWWf1uSTjdR3H9l8NCphO0OR26//PiUn15kedj/J1bW84mrHrZq3dASBHWmR7l7QnGTTrGYIB
GEc+Gbk7H5IRMqVWqPETTxIkAXtcl4cUeJUck9e5SxM/ya7bms8w7sgybK//Gl/bDvkiYSvoMsaC
UC7S9skSJTBOaaqsrwAYQ7GcioYi8jaWmsyeCAHFwDns/rW0qrcmapOr7HneEm3QyorNLienPlOO
ymRnbKSr4VW1K/3RbpxvIEZ6QC9cgXUEIE8T1xg6iaDGVIp8fZBdrQfKARmvwAqHs81SZedo8kAO
b11kPMundUo//7Acsq3FT0UR46TDBVY5kWKd0ESR3XTCDco2t0S0/Fu21YRwMWwsabi40B3rWUDB
lT35+fpYPxV2KZ7lZy83nNdsZQqONlzfbsCiRcfuRHabRF25NavN4Gb7bHaJDFKGENTWk++WRuNz
0ZDipbBMac3SKtVX2k6ENsUCEslLy1xtIoGt2lSGYlsr3pyZOTqLY+cnAOKL4CiBYfKMkdP6l7zF
+0Im9HuDhrVPUT65V+i67bBUrXcj+5UrCI7i1NR2FPbGmmBNp6Qn6pDVqUbE80kvs/cCebYPrHzx
10vmd8dtPqqytne1mc+h1qT2k5uBviH3k36cKcR3ZPDZGGixm12LucpA4sTxhRLpMZvXV3utjB1y
nMA3msJ+7NehXndlq3F786SORfkkGwUbgieyoQaAqp8OCo/+mMNAd6eWelrcjgCugJ7DoVPR2Bxg
sXj9fAEsv55F1/5qukLB1LhcXq2h5babn7VI6O/2mvyuVhcPxPxxXJrokNjJn3Yo86cUJ4FAKxzl
AE1ffW+sTCNo7Q+aq9tviX2kJFZ8M9Z1OhhKmgWuUlxixftNuK6G2Hf8MdP61zAnJuWd1jlpIEap
srlB1iA0NousQIEJ8oOXGPmPiSIRVg4uUKSWYqXDg523s7fXE8pLLUCAl7o+kpHPKPklh6WvsnvR
o05MlUD71q6xd7I8Kp8A34ugTZDHNB3AShNY+K4bowfrhwvr+zpV2ouB3DlE9BabpgrF+pqMmIXc
JYmXmXyvSmwuHONpnn/oPUHSre5t97SUA/KHMwBl4ZNnVE6aQl0NTlN7gDuvIw8SGeFvoB7qtSAD
tkdfyd5XdrUzUKs8szwisWnH39vSFfdVZ9FmSH9yKNwD7nYSMqY0ijknD7OX/V4qJX2cJ7Rz17X5
u0KDaXrd+xEPcedbuCncKN5qyM1bSRhbFVn5tHH3MXZx7yA/f2Fx3fw1UcGkFvQnHQbswZ2EZH3d
IA4x9cNORaQO39x4elFrLX1uQanInmxaC9cZiPMkx7YrZBM1OkiX2ducQ6YXZFQ0YH/ZCWxEkNkT
AY9mqveF0mrg6dS6ZddCSPFaZt6j7I2gC++TARl7tscHOWTAPjg6qd3uOzfX7t5o9KA8ARBtPTmE
CR+Cb32Rh/IF2+pzNliZiV3SU61Fm9pnM9yXCEirmTY32atLLQ4KN6oOsjuzs6Fe3eM1xqWerg33
VClACDjj8jmmL552Hr3KBsnLJbIhKDnwaJTP8gWxqyxB3mKHJk8SVeOyolN92N5N2Zp5IvGnQBo4
yytIdU9hVKMC9fWWuECFiK/mn58Zb7raT73lvmSkOxZL0+9d5KAtJ5KwKBNWurrP/tq9ja40sdOL
k9gvxfTReKvxSk7TXwxrfmGdMF6bufmd5AhNyHOkaFUfcUrvBGLUfLW1HjzX6E2BvLYy9DhscdT0
5dlJpdKjdql1jMxn1vsGMIxYytBLiCCgoqUvskEcpQ7aPKqD/D9j+pKWu7j1EO+29fRliWdQXpGH
9rd5LJLUuLv1YNzzVWHSB9Nylt1M8YaztgIPkZdok23cWcAWp0w/r686ysgzKq0ne3t5G4sDcPcI
QXS4ba0yOC+yybOO2a6b5rMTZ85Ljzb6dc4UaOYYq4GCjF1gcyt5nu0VZASTG1py7GmivvJB/XYB
X9AcAGz+1/uJ4W9dKlEAsx9glL4oL3Dp9IOidcNnV471ptgLjfVM9tS4q49rC8Dus6tHvGotjxHA
jSc5hBcW5bwhU3187eO7HFvWKNQqHgzZE70ynnpL1FzBH5XNaC9PDeCQx88hWJDnifh/ZzhV+uy4
POY92ln2ops7artUio0pfpGNpyZHtTbWq+zNEfY5qXCPtV6kub92WxZYtM5Onq1TVvnC0kmddXl2
+BozvPyPp6osemPT3bQUbtkfZzhYc6e+yIb7CAWPkWr111hkTm8Cx4gHFH3UlzGOsgeh2f98XZCz
T0F5o+uOX2PunrT//Pmm3TghWIGMkG/N9vKAkdZzj/HKlTWwxNG8DEdIEKHs2dhLYd20nfCK5EXr
zf78X2PyZVZX/xJ9FO+1pi0B+VTOTTauIEvoQAiAoc5YoyqAdKnFiGmfw1G9iyxq7lHekF7zsvQo
x8q0IleZATFPqrrxlzbCizkto7O82DTcH3GNSrFhAv9pVLsPCqZZnPdScRdr89KTKHxE7xUnrhyR
WzPZjESgg+L1MF2cwRz5AjiZAJ/aU0gFKaXZ4q4uInvqMvcsT8ohTHA0kvedd9aWqbku5nyxRYLt
yjoZb505NaE3iwFU0BKXjyJugqoJFHVq9l3niL2GcQrAIxyAzM3SZdyMW7Ixyh9KUw0su/3WGVEN
H358iJrx0RpjFNsTalLwEn5FQ3awEgQPcoudTk0E4DVae5pT7JbdCgSbOKtjDHNCScB0q6O+74lB
/I7oo/J+dJle7laQwD5OrxBJI1ZzWe0DHwO73gSDripTCGLiTRNOeoxZEEhwq0DSASmPo35RV7Tm
MKoyKC7ATnKVYzHr7+y7mGxAL+wbQ72WQ3FeFEd5aIcGeuw4uedyhABnGG9ZN2Vs/1z2yaA9yzFx
72tpaeFCRZt8R08y0ah3ZbX0cKZ26mwMaNKQrYdO1O29Zsx3/coayWb4UR1vWtJ5z5sI3wKJwV5a
E95jbDyYHX6nyoRccJ2+o+n6SkVon/Zac6jt3r2MJS5gJAI4/GqWCQV422gviJZ9A2ExnyO1Hw+N
k0Q7kBrRdaw+eJskRG7F2KH7PPkOxkyHpVa0h5JYtbRm9WYUvPPUlis2beodGxY9KJU1qHMdTh4+
NZ02iVAMkQhU0532nYP5ZeGKda/2+rd4xj8AxNQQxDj2tura3CzgH7dWN9+ULG1PJWqND8gkgith
TQmKzukfmromS6JP8LfWyI/bZXwASHAaBIKMvcj9SjRHr5y9c2UsLf7cAKLs0UywyIUbIcbhZLUb
IjAetMCccDEHIPwLqaafzHLlyaRK7vNtjT5wuMFHnY0MHveN3SnA9fK+v2i06CQA10JLgh37YLDa
GzZsG/VXm+sLvDpTXCaABmdlS3gY3U1G1NoWVhOicBsN1EHwpmzRYkUyIp169U0vf462ci0KeL6I
o/hFdgO9/Hd1jTak/qayEuYCzTU1XOpWezFheJjc9pR7bTHl4G+c1jeqJH0YqjYO45kIo9R4fpek
9qF3NsjtTdvd22CVR+iBJoWTvi34AwRGTg7VboU4Jvbyy93s42cXd3FSgX1CKvQT7NBBcBOj7Zzj
McERIoZMo6HLqdViy5R8gwhQ+VOWfnRlE5JGNk+s5WMOYgV5K3HgC/0rCixiZtLwVB8w5ehb65nE
iL7LQJfto6y747cGx8ztDB5ioz4ngnkwU0w8/8bObwZyAqJ6RtNUfRjTVHvot8YxF4tSPdSOapfo
cRSYA0i9RNPZoSjOwNxrdUGc564PKOuQ1vGHQuUBJYYURSFSGb9Ha2ree2TNWbRPQxXhe+LCadJj
aiDqDD3VIzx+jDuAPOuNHUnvU/dsG/Mq5qLcqeQgi0xN+POOtUGo9wvk4qfZI8Eu9GGhKhy/IKzC
8tm3IJQilKIblKUeZpCXWEmDzSIZC2BchcNj9iSv1yI+2N6mPtuOH7EblQiUGcAbXb0AxGBWAA+j
Y7I66O1DmN8NGlSm/s8EaTAF9ht0HnA+YTtknZ0dPl+qj9B0Haj1AEJ5UDBg0VQF+Uj0YuI4orDQ
uPelXV7mxO4eSDWW/josiKKV/RPs5Rcyzd3OQk/+7C24+KV6ZJ03K1glGr1QySM3tDacDm61PzvX
e2hSplmzU5jGirY9rSgs9VryYwKIemyH4QfeBwacYDsOlCZfHie8ih4cksf1RiCOC/1eOO4F/MNC
lD1HfIPTj5ldO9mNGPhShnOcMWBWVUOiKLOWREUfm1TdGuvUum29s3Ks54Cu14DiPAvQDYvBATJz
6FQUpfQazS2kY++NNbhkeWptn2fZsVl68ziK1vun8F7hMg1qH/1ebbGH885a6m0QGeV3aox+ZZVx
qM/x7Out2u3ZqXunEeDZ0QIHCu6EkpQSsXkbINw7WAIOkWruiQAfPQx+n4sJjSKHHmIyedCb8WtV
Kvblq2mn2vns2kT+Z1tAEROrdbUiYkdvssAxuiVAz9bzDlEceX7iob6mMfX5bJl3uhrzKEamcVlF
RtmU6OOjqPSgwk03VFfkmxCKumFf+sfaHKKg6jxgES1vRnZnLMRbs4nnmNWMnbAp+ts09su1z7aZ
m57XxP1NpIS6rSiOTeyoiV84/Ixgws5Kz/5jGAsiDyt9zwsdnUOzfraM2T7MVcr+e2si93H1Bnho
vZYF3XArnC4PE7YHYRE56d6oIQDAxk4vlm3e9NiAveHN3FFYuE8grsjvZcGkiNuqRyTXyMFw/yNw
ppUniQGzt4o0VGFgiaa1eV2BwPxPowzUizAvP9UedhlGgqRW1IDUmEuvJ82CX4OD7PlWCFBWLLaj
UGkx3IIjMQS5B8c6HkFjLfG0sOOMeC2pkQcEpc/cqPWlM5dnNVlnqB2RvZ9RpfGXrYtMweKPJj+W
WbgAzZykgFcyID25aqCLPLO+gMg4TQuMFOBK18EcbkqP/xMOz/leH1ocACVmLtkI/Bb4s8CZlgpO
wepe50LTCAWH8smjNBdmXfu+Ajd6w2sDtGH9M8Hc/U2t8ILx+g+3jri5ZZbA2VIFYtXZ6RTcUI7n
ao+yWVjCAFh5yj6SV6MBHhNUylYB7BmBFFhEZYbybepVe01FXJ3LrGHKngdnL6wMeAglBUBw9erX
KKalTo07sWL7+NuZj5MGpVcAFFAGgFV5x99DciR6zEiwnvI1eU+QgkN89LDEUbN3HIwmN+TcHoD2
Ptf4ddH/LRTUt8Rf9jX9pZ/Ko5gFyySowNzJo6OKtyxpR6iC4uwk3+uqMb4hIY8i5/yi57F1Kibl
ZSUJsNFb1WNrbsYD2Q91ME6ZNydU6/detnqYzVvXjFKaX+jIl/ZqhfCfAWLcvrimvjxoRfY6q+xS
kzZGRjGBMryZNLURujZ5x98DCvT+qQARl2I42BS8wXI19qdwRLH8HSZHuwPbdZHGVhY2AibztLbh
6qti7PZ1YXvPsACcJ3V5XUHwPRuAEewqxu82y781BAbIV6ZAKxuKqbK7FnpJzNeUADQV5ZgPbkL8
ZBTAX6x9FQ+Gj734eIIdUb8OpuhOM2wRX3Z1vK3BGwtrl3RKh7luy//TD/Zeb+KPxVaWY50V6wXh
j+dxBextYqr9FCPl8hR3mqAyjBSmMzpFYAm7PTbQwI0YdoaSIzFX8vE2poY7IRXsJBQZ63jnrHMZ
sIt+MshzMIvvy/JpSACL/azsV0zL+nO5YWaaDVeXgLA4m85TuuFGhbGoZ4ARyYYklc2ip++KYkRB
9p8hOS4vL7fHToRNzPfq9dDpdmVd0EqgZ6eDnNZEG++jw6IaBIbJa9aBFIjucxcXhxg6r90bcIum
+Y5QOeqGeN596mpIjJDEDZUmGwY3c1Dy3rQ35IkhKiBJzr8Wt4tDcFnWGhCs8knkoXyirRYu2Uke
5isZJFhY/HuTqEH7ur2OglCjHJcNUkgsC3BoBG4dd3g9RLtc0bY8AqMxWKyAqsp3R6n2OR6vt+XD
HCdQzNsX123vKI++8Im2lqtrIKGKcnBey6U8ySux1OSbQRYRb3Z5rt/eRB7h5r7sbKcs9vJT5mhN
U4BF+Gxz9TvGnXqUCiOO50Nyn85gOH8P2+83m6lzqlCjljVg2eTy+5eHGVtkSloY38luWbbHpFF0
/Ge2z1SB+4zxzjjJPyk/hhc/JWk7IU4ytoHXNB/ydcUcwzHffsbPX1gOSrwUrvcZu0tIo19jc6MP
R6RW8GQC9PGJ/ZV3A7RbKtTzUsyBqoufEg8smwkY9SDg15FPRXKkbCcbM6LWKZjj3S6QRe9PnFei
xj9GmIuB1yX8ojYSooc+7+7yt7dz92ki73NYhcG0buEifiYdt1XK6rBw2P71OAsDmvz3jwZ2WAdC
3cV7+XPJX0MeNZpLWVceyrvASvSIujL2I/VYhfg6eqDP5OHWQETg3lCOrcYuCn3BfAWIAMy5YEez
Bv91KF/t4EgBEtn9P8bOq0lOJNrWv4gIvHktX11t1UbmhZA0Et57fv352KUZ+vSduXFeMtIBVZAk
mXvvtZaR31yzc9oTDWVHJ7ne2DTYqJtd3Caf51G/kTt3vUtASzeFlU47uddyV5K2YP/fapCvLDEA
8kzkCMlJ3XU4SFkSI0UxpOlCQjQhfRy6T/Lgr0NTbs06GqSlxvK5qYhh38mtkB+p9zX3pw0KfYsF
nVWuVf1oF9kQ6C6v99fMnX4m8Mo4ZKwGGHXPWpW3IG3DQz4DdG716ZO+TB3y2c5i2znOwUwkMHJ8
GxU4J0y4DXxCVpIX/8+F3/0GySJ7BdhdD/Vrz+vTg00mJ9LE0HcyBcj3vYNu/GQTkDV+SsHyXm/u
NZzi3VvzLqji4x00cOMVEajJuUG+O9fmfeyG35QuU/frHWYSvNEdF0j3Ormo/WOGiOVBfkvvVw+p
PasHOBr7edtk4W076AphHss8tLzWcqTk/rPO68oZ4oAw2clI6OP0wBKGrcsyEPQRaicTjPU6fJYO
djXTwdS3AxRsJxnBY2cNpym32JZU+9wZED5yl+DK/7yuXaRnPyRW2MsNwhWWgJR17M3xnasvAYxG
YdcLvQ3T2zIty0iS4lpXYP1ZZiRLn52971QDMSvpoxMozJHSX5L1bX03RK9ZaZ8rbzh5jbmVkXA9
BFmBo/LWNjgIZC5kw94cYeg+r2/4OpalTorBMgrVvj80BOkdQyc6SJspg116rMd/HIJSlqcmuesx
Ur5mP7RL8UPdddiWFVrv16kHWTkc/Kl5DsDKbVLCY4qUILfeJsJ5+XDoHkDTQGejOukHdCjw07Mu
kCc+2DrCoM5DPrdPDmsD9oe3OhaLWS02LdCJnKCUoe4u1hKrOo/lUz643cE0Z5YSja7u1KDAdtND
MLPBwXsQZMGUL3KR5jzUuyAqH5ysevfg5aoyDq6v01qWynWYrGNFuhRD2p565AdlMEpSL9O15PQE
+JIZg3mSuy8nKYhnnIhZYdj1PrD6rbwloNqpley72sE1vuQWJEqyb5lQDd4DqvtqC5Yi5IZ1sZKe
sYMDDYmX+IYx0V+jnnB3aEz2co8lkcceL8sTiHLZI0/pj3zSb7zYyA7qPF4Ss4SgzOtOMslozNot
mN0S9txdWATXL4DR/gUoPzvLCeXJS46Zvl3QMHY0/DUP3iPycu41ZtlP7GcfzbNDLiNinQxUTXXO
HLf+Pr0dtV0/Abxf72KZOcykyfKZydzM2vkWcCEBlYAL+EJcssFK3IN+VLrgWwNyYsCLMmrW/spj
Jost4nWr4+Q654nAHPy5R+CRcBRH9jZDMey6urruoiItKPC56dp1EgZLfV8biXGQ88vv8u1oPLf6
w2zk7UE1jSd5quujlVzedT9jY4o2Y1HA9A+E/M8GbZ04FPn2S/m6sGN7WhbJxPaBGP+9ltk56Pw2
H+4gZDdPhKZVN4LaGaKuumEs/C7DLLs+X3kS6xyzPhg+0L9S4Jnm5NU7C4A0tBhIfsdqwUvgMoPv
YAjcl9wyeTIyrAMV26NFeLBfoBvyz2QuHdYZfX2S1wG9zPfrTVhbJSdd/v+nYq02gl66k/dJVgry
Y6R4XYuvZcldK+cI2Q8WtBAzyEJX6eyTisaidJHLXpdckkVhk1ftmsWv/Ses/vqhlN/5bpVxPbbM
3S1hAbc4BJHH4EMv61ecI5iu5TWZC+hgtsFkfoNrBXty2CenoglDdS/dr1l/+YJGBIOgHX5dx8lI
lRXdmqx105zhctBgitQIE1sWYfJ31uQaJSnld2vZ668v5xEkzt1YwOvWk28ITz/YeKnmLXy9BU6o
H678ELO+0V1dPcvNlkWd5NZ7v9bhCILzOgAAsnaWq6/F9VjJrY9xbVjP9+HYKH/tIOpgDmPOlIkT
Cjdii6Qsbx53PGEbv7Rff/xcasUmUgb13TJSHuF15M3fA4D2Zxmuka46BE0vzyDsOig3ZKT8e1aO
vk5VBOU0J7dMdx+hIAFIkXUL9wETIgAPaV0b1j2gNEiy9pPi4P8ctDo/X3/9MpKvYI/1nbmuZ66D
WWo9Pe/wn/zz3knu2kuyH8ty0PWs73p9vMDHoxQNx0Zrv2gzVLMyr6yrBzn23+rWLtJ6XWdLdk3k
eaxFyclx/3nWd9sZ6S0dP1zq3+o+nPXDlYJlwkdoru5CEH3LK46GM76Kar7uVeWFlwRTCuBMYERs
3hcz25qsdXOGJijwO/pUrUH22kmmWzn52vVdi2R9MyBCCBf8dUTLy7K+8R9eqvUFWl80qVsPkyP+
s+7DYf92+uvrOucLuL+IifYbdy4KbSxrl7WwfLjW5LqTXcvvbBX/1v1D3XU/sZz2egU5z4c+1ysM
iXerKcNvtfPCrUwNsgeV3PqNljlkLUpuXZCtnT/UfShKP7+HMKD/qdVQIiSFDZCPlxPfO8tbGcLX
rNRKecaUzbY6q7KD7hXP6/ROMBWw8bWszAuMXMoy87MWCrAoWZnlXk1HfmC181amB6z/ULI2MAP/
gatdJw1bxYYgs0tRzoAwIX/byZOUZJ1upShDwZFN/9pnHQZr3YchtJ5mDJoUk4UL0mtQZ3PXOXo6
b2X/mxBggLkoGV+CdogO1zdebsqaXKfVtSy36z+L0rC+ulIMMKT8mb6l/OEMUjdnCbETWsJrtE72
14X1tV2ez3pkg1YJm7fsbGEYMRYLybud49pNjpVEFgZrUXIf+skkuta9++PS8uGQwauU/WzcERX4
WAOlQDVAemApNzQiOZYPV4kiXvssU5efJVl2kjtTJn2enWbV2TSZY53kCa9P9PruvzNmvlsqrF0l
Jw8/KnosetdOVyNX7kB6YsQRNCk6XNnD7JW4Y2Bz0aZ7eUWvdkoZAeOsx80XeZH/WLVqNdgjnY3r
pME5mOfZOYEiGJQ4oDVJ6gZv5WYt+1agwH8WWpty4R12ZgsBMibk1fJh6VpwNHX/IphtCwdApMJd
I3dVnkudAWXSq+KljMGZCJ5cXx7w3EK6017tmR9uv9zUd4/ounW93nXZs0j2+ppHOCdnz5z2cpfl
smsiP2Atyo39UHfd1UnLRzDn2lOa17+kh6G+tZHW2yBjiFRckPtvXRGPRwMiwL0OYpYi0DMISIsz
OpO0Wjq+M8OBpmdp9TzCPPUkQbupDp4jLTtqyznUpM7uyqBuN9Jr7rLxpMyluVP7jCC9YSg2TcSr
LomXuebW9gjw1Igpuk0T96BGoZXvoQxCcJmd/R6rJFHDk3Nu9KB5AJOFrxnSWIDnmYN6Uazepv74
skS0fwoApXwCf1PvYI0bYeWgKHUZhEdZgnuiHmGBiO0q/RR7DsyCZnc3xXAhOIQtHHR8+0fP8ufH
tGp+gnc89aZWvo25iapW6n/LS5bkNTrwN36gEimeNS+9N1vfPaz1eHb9AIeD1sKOMwyboKnrz/VM
TC9b8vJVV1N7C6MO4VURtF1qscgCmJiS59yq4G9SVaiMYpxMTUkcN0KM1f24tGBKQkxgQFEgTLRj
U9jl/Twl1b3kJMmKwoH3LM8hFsYIbxVxsCsr6If8afhq4jw7tupC5ZeplYEcCUwcu8UAvHF9dm5x
EcN6rQL4NHyERFUYDHdtVhAT5LUD++GmcG+I1MC95mFsb2H9mvopehyWBKBL9OiryTdoNZWzVJUZ
It3wLsLKVUB8Zlh4a5zgsYEN+1HFE/qYKpq2ncYxYAdBQ2x7hFalNvcyR1IUDdnNNAzdvZZ03sO8
JHVG2J7N2AJdTY+1IdSzdKuVDqpoA94Zc0Jsbhx1eGH8X1MSzffXEtEcMP86jLn1+CqyvAdYZqJt
FbYbeE+NvaNZ5m6amhyON4LpC0Mzb2yHUGfCWrWdbutJu0EKHhoMFMBLLyxvK6B2t82SrEXG5zEp
sKEOUBvZYNNK/SafzdTYaqah3UhSTMHflUVfKdvJA+XuhSnGZkgNXnqfgFHXHvuvyZB/MXClExcO
3J93ywTPTGQi0QpFBUtMP//C3fk5zBP969QkRCtAiPMSjBlh1/BgPcwavmRrSqxL5eb9jd7H7SlN
4+KeR6AB+W/VT82oMLiy1LxTjf6lhjXozo2Sh8GuGqCvSv0p7nEcOZA97qUoDbhCX6Ffz/f1uOkR
7thMS/dYSxHli4nlWo7Dg02VowC7Zc7YvTvYyr856Wxe5FR1Y2r3jheeAIeh1JlBi3bgg1Pt1l/Q
BsnvMJyT63lrY24fmq7d5yq0NlsfieU+yJ4RKpwx2hcNe2XbvAC0aD6BPe/vMR2fpYTQbvsJ0TrA
UNkIWdPSQ+oco/x4UOK+qC58XKgGEqgN7AeLxZJVQNDdwp/W39YDZuUyhe1EGhyYLM7QYCZEs3Er
dFNpj5Btalspyu3JUnX5VDnEhC33xx5HAl2qZaEXH+3x9/XvpEnuH+2iBnO23D8Ip4nIyyYPfXrG
zDiYMKdIVpIqmEG4r2UZbWMLheS7SmmWlg5wx254IHCGCLwAnmts9d/hD2VS0usvdR2Ep94eAjje
w+pbWR6kPR7C+pDqsDZVs+JgsFZc1MKxB56bIApuuyUZEnhPXMM/vmvo+xQ5mbfAt+M9EIb4Uo4Z
GoZLIjmpM9llF4ACYFSLtahBb/A/Osoh197r0d2IOOD/5ZDUHYivULXjx9O0XQHJ7dN4X6pYA7cf
fp30lotMRak3t2m74ChwO5pWCwIWRsq7aElyCCbupDj5PoyFkT8AXldjjOtLc6nCXL5ZO0kOBb0L
H74OPzIHxy5WlbCsPDQxJkW5cd4sQvFhlpLWD4dKUS7cwjp6ciACvx4qV3t3RKab+64kQONjw/Kr
pjIG7Pg0F/aXFHlSIpdmN720U5Ve3DEi4ESDebPL8DOqeCv2SRFqz2oZDreuXv/IQ019HuxCfdbD
+r5jgr3HNw3SBdJBvn69Af+XU7f6xSa05M3NOBXOnPIuhc3gLaqUz+CRgwdpNMvgzi9i+1HaiBTe
pwDqPuVLz7F+SwbNfNH8qHjVkrN04ZuTPatNA/zyPqzT6bYPtPRuXBLI/fRhYyY1WbuZN8zZROMt
RekD0BRHju/+UpMB9VIX2yXIpfQt82p4tDWj3UrR6JvhZKCauitNC0b8jW11/SdEr6AuskZ9HwGo
fGt6ZBFU8HrHBV/5RihYubMz3zyNSGY+lvb4QghN99Uqv89u4362FLe9ycoI6iRb7742M4EUqmPl
j5DowKUb9r8Dx26/ErKl7+YYFXG78V80gs/gsG0H4j3JxWG7n5GGBS/8dxWwyD+NH+p0yyEqNptv
y8Gr9+i1lTDMOcVLplj2TZN2E5zbffGig5j+hPT7RhoVwtheiMD4DJJXvZMq22/wL7hDeZTiCJvE
WfOmZCvFOnbNxxkvnZTkjN2g3qlwvekgoi/BNBOXUFihcanhigEWXfuwsNn5HUb3uNsRiwetJ9Sy
+8ofnBtp6Vvf25vaYDHuUDuZfWYeCGOit16t+i0Yn+hGik6k2oQpRP1FijZCROhA6v6tFGdl+u7y
zb+X0tRnj8zX+aMRE9/jj8EpjAblKc1a9S7ygRGHPnJVQ149Euizh3aifyq99jWJW/VCsMLwpOst
r0oMq3yVuLfSQerhRTyUSp3dS5UkJixHkQ2Aoe50BFcL1GMzO3iS7jFwtMfcfGqa4uB2boVgYb2H
xry82JNTXKIOsNxCFlxeFJWk6SoXmll12sUeKlq6HTUPoeYgBT5ZLzCEpV9Vq/L28GaWJymC0SGk
Xi/eSnOEktLoiSVYumn95G/g9COqJh9RV1ZbAsWr9CtR1NkROL5z0PF9fLUt45K7ivVshplzVyYW
ARZLt3ZSf01ES575tGl3LOs01IjIuUsya6m/xYLXEL/7d93aRXKW0v6qel07/tvxeksATGfHD/U4
N/ejUhEuXbhQ3xHVZfIl+pWr/qs5DvZb44zwA+V6cZuFhg2zcZUSETfMn/vKfZKuo5He1pHhfamb
XN25dWzdpaWHAEtdw5YCL+wrcKSfCuRX+7jYuoQN3aolL5U7xt87jQAxy3CbB8/sghvFdpJjlIbq
M6wq9UZO78xf1NJrfnb4jQgjMmN4GCfjhM22hHW3tJ48G85xXncHYkst3yRZXcCMC0fVbcmcemuX
4a739fimhpz8T8O1jzSXay04EoKfofHfqXOgxjtpD4l7vJWzxY5LpV0BJ6wc83wtSrPuacl44NWO
rj0DTX+yzMQ6qvYAdns9heWYF5vw8hsntJR9qhU6slSDc7KI9z2jddPcaobpHOwkmx4ndFx2fas2
r7yNKqE/rvONtfMT3DzK78Z7cYeEJelYWIenZ7stzJ9gEiGLNJnnGX28tFniAFIJ5n1dVfV9rLf1
yTSq4SZyWwt1X79ElqBz4MciWJWJD2SmXkKL5ff+1zgYX5PIVH4pRFpeL5TlGlRxhfXXlA7fQ0Vx
vmh2k8F2rM3PoQ03OEuU4AEItXvMFlJxVfHTS5/G1hFzQPrgAgUixrmxsJ8xkdn+HH5lAv4G+FD5
Sw/QQSY6iRU2i/AkcM1fGczIete/BEhzNO2nviNmGZ7i5sVr2RN2faU9ELfREZ6DwhK4K2eHcc33
T7puoEE1OgulgZpml1nrsovkHKfGBQgFwl2XQOuCfs0nzRm8lzz1vmhTrNyZvedxD6DvrcO0vpFi
Z8A8lztxd9bjHmIqjXXZuSsJdSsa13sNAKRvqiFU7/qq9F+jev6qW4F+L6V5iQB3dOtBunqac4k0
y3+UUtgHxzYt009mofuv/owvsbCa59JwnFf/OPqZ8zXmU3lsR7U9Ou0QfCv0Yz3U9reSiCwkc6r6
NARD8QWZu21vRe4n9pG3iDwU97WvQJ4fAN7o+lDbXOuWhqjA44yy7oJkGY+QHU28RBCvGZHxS+QO
LcjUQifoXtcOjVEbu8rurMOApOB9tyQMjGnXoI28k6I04LAt7psZtS0kqy8EO3HloKuIbkBwdIPt
rrg3lsSGivfiKsZd7lTzJ6wAX7oymr5N0RLo0YLngAcKyr1U/xLPw/RtrCNrOy710VL/v/u7UC6t
/X3X5zyEp22bwIXw7e/zr/X/df7/3V+uq1cDyG3P3Ju5FW8HNuxP5TDVT7pj6kd7qYMuo36ShpzN
77VOukAU2TyVS92HY/lyQmeleMdY55soibWgLb2qUQ+MjOxPnYp8tJebh7WbNI6x523qGrxBUD4o
WWsBmATzNWr1EOwd3vVdD4/NLhu14kGS0eR5Ff2bvtGaaq+HiXobVADxmKSkAEO7etsuiRRtQwF0
fy1n1a5nuwbX49+tUr8W5Qipg9vukkcEtK1V1zOt5ZRJbx7dh5Lb9b1H/gNGMu9rAp6JQVXmZ88H
S6qPzqfJ7r3vBgR0WAu94cFyXQRHE/hWilSN8L6CJgZ4fG5K5WDo3vwZRobh2HFWITx9A5Z1lmuE
GeF8fdVadyhhe/d+p+HoWs6NeMWDzl17JW7EQnXAMA560443eh3C2f2Pws5VXMcKC8C5bL6kQZIe
ru69S5AVSPTeOZupWUKu0/pPmZMoTxBEdzv95CEjlswznC4G3DGQkDvmhiUIuJh4rI9KlfVHNn/Q
4hu/K7P9BsXI8DmKUYJPurZ/iJpeO6lxm539MTXvw0BHE0Mp57c0TH8TdJj95uAQOfgbxTRhx0L6
9wk9maMxdsF9VTTNU7EkhsryMCygS1w6GPoCRWoI2bDa8l5LwcVDmazuB6/o7qW/dEPgaY9o5IQA
GuQ0yaLJTsg8WrJ98hRA1rFHlzJ9hHQIgQgLYTSjU8cDOmj1vRV0ybECWnOXZIAqjNGcbx2XyGLQ
8fbFyYboXEBlfPHMyDpj9ihuvGkebrJqHM+KGpWXzCgQ9vH76DZpfCieBse9TcoJrdcaI0nUJf4h
blsVBQa1PrheMQJ0hXQZAqj+Ef9EuU9jp3vyYXuCN5jYQWYcooGqvn+eO6R+EHceXyILeuTO3PRd
iFEqKNTXBh/0NhxV4210Xbi84T39jPZMv6miabzz0aGCgjpPd9UURjBhwR/HtwnAh5/OP5LG3fvo
kX3Be93AaxMtWPs5eiaW9Hdkq/MPJTF+YPgFXm4FGMoDVz9kLR9nfzCP/XIGN0a/gziwEomHkQ2V
PUHSSYjJj4K4RL0zv3vEGrAFzIYL3KjjY504+sLGP0O6Vt951tRBhcwbwM6oPGWNBpEM5H3jfQxb
C4vy8ZSbSvTiK55z72igaUUIPjR7IHeWP5z6dJi+mDZ7J00LXtyCN0Wb8gLaAHX8EhEAuA/KoT/J
UXqcnGtj0G5yRxt22BKLGxBBMVvVJTLY8hDk8NvNtcqcIESULpJ7V2kvLVL5sWXtPmbCT8gF1vNI
XVW54NBw4G0zFAPvrbJFyrFVurcOAcub0Vcz6Cu4JRl829gtB5AeSxFGO28/tQU6l0tRNydAS6ZV
nKXop7W2AZ0YbxB5ACRnO2wKlkTPQ/SeSnMqL6OXVChYkJNk7SM5qUNpnN6NTojSkBON9X84boYw
qgSg/r/OLcV3l3bQETizEtq8q1sPkeuPUTnfZOmXZgrDF+Zcf1PEjnXWfbAVfW48q57jH40hVLZz
zmN2vCJ+tKviJCU5yDS857bLvDvLUk5QF833XtcAKWzz9nM/OtXGGJzgexsoLwCKvL9MTTvkLtMB
PODbQMv1iA6Q8nZZ/BtjxgPsIPGPKqpjPjtN+2WRu98mVlfeYee+qJC43wEUqO5yrQoP0JnOm8RU
q7u1QVpZYP3pZyLJU7TOVu3eCJFBuXk5gxwiHddib4/OxhlqfJb/XOTDqZUxAS+k+28pMaoQZi4X
WU8gxXRQTzi/4pudOyjObTcGCBAhHYrii9KHQEh059GEyfExtZfZVyuIMDBD91oH0hdJpdQ9OZgK
7hwV4ZJYher/WlzqUOoe7qIlkTpCMLU9umh4QZbWtUH6SV1Vq9nBHFAFkGJrG/k+ghZm18UT5v2q
/hEBXPAKtf6qBRPwt76c3pySTXs9Nf5zPuf9jlCx/knvYtgwnTF7cA1IVWJI3O4mqx9OBVG1MDhG
xOwjW3W2Ug9OkGUWHxw1us9TtTpk7HUfVbh2sRhgvU6tWsGwXmSv/Lpwi83b/ZzYMKBYs2l+Q1P0
i9+k9s/S8m9UDJkBTDjgmpI6YSn9WpStDX0fRgYcGt3vcfJu/TwvfhpN/F0xsVIzWxJAT9SQZfWo
YZlQLVhQemZzNrz69dDAac4GQlpHJywvYQYUUFpzJDxv/X5uNtIap2GG5iWcctI6tXZ6Xyvmt2Q5
Ex6P/CGtq2dpi00XmxNES6zJo4eyVZX7GCUh8oE1Rw+Sk0TNgq+zrlbntUpyqKGGuxgdn+tRa6vq
ZM4xxhG1kTqnCaGbdBtwp5CDbtd+63XUIbtrzMK+8WedvnOMKhVIpOcx8UpcRD7OEy3VLp7baRcV
HBWY9Ug7pjNUMdIgyejCGrRVlj61okzVYT1G85Wf5VzCbPfPad51sZwYDJmcfD1bj0zHtnemcnc9
rzT7acwl3vWcbUXZIodl7gzbAwi2nF4ZaiCCIFjfHSgN10vKDwwz1T94pvl2rTPkF6wXn7yEIeg7
nXpuwnb3r/9p7f3nvNpfWQBvw/U3LHdBcu9+7PLjrr9JWq4X7crsIYbYFaj40Wpd9VIs3aSDb9aY
eSQrLZJMcvsla7od1A3DDw+P0J3SDQdWG8ipjc1dk0TVtkbAIoiAmgVN/t0qmgkOPWIae/Vsh/58
dLzuF2G50y6FWFGNfvZ6gnSkaaNH4cEP5g3dOUzbv+rM9w6smS4uFKZRpUc7zZ4WKlvvp60gkR13
G6VmIodo1oQO3/WwMTaoW7l18sY+8wQI79Vsem/T89rB6zG91H5FcHH3qgUjJwPmByN2ct+rza0T
g7+siHrCoLNPsW4Vpv49LIZbBa/nVCCJOEHBUC4Ov0LB6ZCA9z2BI2ab6iWXSNGe6jZRHtWYLW+J
ntFj5V9M1iLIyy1Vw9gDk0qTu2udhojLZi6G7LweFWDJ22U1lEvopiqP0gAG7Xs7g7iq2h4o5/zc
VM9Nag6PAwuh1qnhQs/Zkg8zISOQl8X8kOBVKRFZQSEH2YOqc2B2aMfNCNTU9Ig3tNL7XhtRAFuS
KfWf6gEcf1ZcnGCwiPonKbAWb8GYjQe9gGtM6nIYGI4zKmsYTP+u62YWElCa6scKFb3CtfyHbEmg
o/BKp3psbeia0hZenJE1zOO8JFFqlCd3cqaNFJlBjMcYNgoAQ821aq1vbPNzZLXGjVS5SqXDSzbO
yIU2xV7qJDF0X8dNBGejdHnXAGOeMTXXC0u1pRf4d6ciP8uFpc4Ph43ttcaunWo81suPlMYoUfOL
ZUNAuFRZmNXvHUfZDUEYPxXlvgAQ/NhqWvSEz/z3GFX+edCMO4jI09sRsapHSdwZrn9orazDWpdO
fY6IG8z8iarECpBG30DzurtJrMR6xNhvXY/tIns/Fz7qR2HbbPPcZdPmp2gMzVbpHq9lFJKqQ12k
5pY4X9rD0tIvy+I5btyH2WN10M8VvqKqMx89L1EerOgSLAUjiv8ko1V/7bBa3kxmumwLwfug/kdg
xtpvTGA5SmemXjmRoxY22hXRI4J33X1ZTLvriJrLKCDWuN3Aitw8FHUWPJkYyZ70uHgu/WC8SDdJ
WJLpG2SBypMUpa8Gy/rOqogcl6OkDkRFCiQhuWMPN249NfAe09zwHuHlnm8Mo/sW+DUsIUu97mQ9
SlLxxo9dkP/SDQbMM5778E56sPJ7VCPNuEQz46+YovakBJ79CFjUeURBrNproYuWwTg7j9KgtZB7
qiXOGSlKA4Qp5n2VsmBEeUOBOTZscSUbxraPmH+T3rpd+4bYThEza5xjqlfxwZ2ImIDOMnwqQUPs
kGdJ9oYDM9rWaSv/YHgGzOHwtzxB9Rw9mW0DNtRIsB+M2ENdI0VUaNEykYS1y4xaFmqe+jyy2igD
5PAUxEL8hanPh3j4T24pwq/3OW/R8kNbwyP+bpFW8RGHvpEccs0Z/uubdkEJdUsIo+QkGSRQcknY
1BI4KZVQ13ZHT8fjPcYQvhTTS3gNvFrivFWW3fUXVZ8xs7TsYhfgw5qwRgbqIOVMUA+9mX02F+BR
tyBp6uUnoE0E8sgW/JFVQewGGyRGAXh3byTRq3acETiqF/6Nf7J66v2MEh0OjCaH9lGa+34GISrZ
GNoZKP+TGDcHxPk47WDZu94xd0KCJIFnJHZtXIhyF6/NkL1cFqvMEe4T5A5AmAFfMPfKZChA7Lpf
U2f+5cMWkRbVcUT+a2dpzwG6jjdF139xuK2XCDmwQ6uZ38LJ9PbjElWbcJrCuzDjZHv5v+vdlpw8
AXxY4d4MuFcKKmkXtdN3dRKYpxahthvbKMqzzSYhqeJ6o6jdcTDt15R/bVkjCH1AHSpPmCGg1azJ
XQjpZ8XaxTUg5gWUli8R187ysCSXQdqwr6AF4bvbazcNzBZBZePoMkqY+JJ0vH13Y4Aoc99sr4FC
0dG2ipL52PsxuFWh9dPMQmVvWLfFUI83TWgP18Qwo/HG15c7l03fMk2vboD8VjdeXkE6Ltnc9Xpt
L1mRXpWcJInjV0Q7ebBhLLHzxSLHUhoVAB0WHf86sErPyc9RBhHAghFd/qYk8ofXYpcZMMto6Gb6
C4ZpXmIU5XYUgjmVbDtj8MozZ9qtT0bG6VqUnKcNyFsB4GXyLuAJJDGWsL81sTozPHamdUmW2HsZ
B5JES3HAxXGYo+ZWqkrfQtwhcFmNiKxBL4oGttLzfPui+JRqTY36qJGDAVtQY9es0+nDOYHkC5A8
93Thh6hMZAwkkWIcwUKsRcrvmiXlcEEYst3MjdOjiqLE48Vxi52BTFdbjNMmyJDWDdGn3qluxS5G
V/0jtp+/vHR80cqFWJf1CLqxBYJzQOknXOd7PevBjSZ3WVGFGzjKcJTOZXhrEwtzF/jdFn97sxmm
7D7T+ETkXmXtPFhWL2rVbpkySlzoWBbLqjtDN7BsbWf1CfS9fpoHFIRsF01a53Nbt/nBxAlDFHvX
o8XSBIeoRYgSJXClz/CPECa444PLpBE/mLpmbydtUva+0iIL0+sHuP+hp5tfDTM952WJ/Q5Joqgx
v1ZDhWbhlB6gX4r2FkC/ou1uw6BWN3wcQSaHRbFrAGSE3S3Er8STxLh0FRXXaxBjVAFLtYWULToM
1aIR3RpE4WKiwDm9nUt9QN/YbXYlFBWNi62xH383DjfG7T2kUjh+7r3bYEribYTAlp/HKrymSJRG
GubqXoX41kD/fEI0s+p/xz6IbJVIqu04W+7Rh+tGKdtTq4fcBHjoItPmTpshWPFmMImLGd48dzFd
IgTJeqz5y+HTvcwtmgZ3jGOf8+RoKBNAYIV4/25Qjqwo5i3+x28snsO9O4HfLxU7gZuIMB13Zu1p
gs1xoUcjfJM/HuTedErcpxEKpBMeT/WWYFrUM1wUGNScB12C0gUz3wUQBruBq6K11ZlwToF6CpXf
rY+2TD3eLSNIj+32Lg3nXxaN27zhQ1mxyVYc/77Qu59VBjuSziu61YYesaZpwN8YOijmqLG5wyB6
WyQNCrg2ODEQ3LsUc4JhAgqfEzXd2u1CKQLX8mbU288+34sdLK8bdJnRB81w4bhcy668CE6Iud8S
lTPB6GXddZVyyILGf5pgXJ8r90eZoqoXqMH3qVcOrctGcND63bIA7G0jvBArd7C88C8FHtZNMaJN
rI3zF6/CYIEBUlN+OUgkwmtkRGdDw5LnxeoTjAvu1pjSnR/2L5PmHhDCJXwkJBRLMVW8reyQlORn
UmndYa7GbjeFaXlQ3LdQyfONFWf+vk5z7DN9frBspbidQ044tFgGI017CMa4hZpyOnfqd3b+4dab
nH7f1c9NglRrjV4X9vy97ZVftbaHngWCJNdA9Ljt34jINSA7isMtKp7ZhtWgtp3hX914CKZu2mnM
NrETnixTUTc9lF12bL5BJFaZBElC85WyPqrUXR6jvuLCGKpq3UkzAou26XPg9d/9oKohdSr+iucv
s55AvpaGPwnOzXaN/oqE4mtPvCReF9hSh4sHZeri22jHzt1haxunzsFkRhCw7eu/Md9AYWJ/jQfr
vhhx2qferanTLdOGO0Nl9c+cHu97VIfbsrn15w4B2Xw6Is9roy6bh6fpx/9wdR7LrSvJFv0iRMAU
3JQAnUQj7yYIWXhvqoCvf4u83X0j3uTEIQVREgkUsnbuXJvkbPTqp7waP4yRQHl9mO9ERuU/Lhdc
b40QSDQ6jT7BCl0BmRzxDAM2jDkngq4eAYJlnxNv0qprCAXWLG3fKIqsRBhtMGx57/WwcBH8iRS4
tZpNV9rRPdmGw5rWThao1n12VBla1chCoIGhLYo3Mu6L0PBpePfdkK76vnzFL8qQ48AeWuUpeUm4
N52OIOFLTizOaLXuteIFmP896DRv1b9ODgS6Ns2Zu5d7LzV/ai3/KVPzu28twgI7yPw6eygU7m0l
x3njlTQLUgMvu1fgI0rm+M1ABVUlsD8514961p7ai1BVzZdG7K/Vu0QvSH7hBKtsP4kV3LturTTn
Mu7cnKckW6W1g1pyMeq2sdrXBjeFEo+QA7wP1gurphMHmbHvyvTsYsRYNUV9KvP6r7Tcfds6n33K
xkuJu8QrylDoxQ6jCnpQNJDXIiPm6j15M5BmFoOqDlsc6OvRyiDyyCkPHY00elMb5pVmVyqMLO3b
g2yURBNG9NRaC0KlzMF1trPqnoh5ow1dii0qwNZeUDKT6rlS+kaQ6r3xEgf/MJ6V1OY00+o3X6+z
mymIE+/CEHuYrATaePEyL0MRwp8BF75818p5Nev5fnICs3TajROr4wKaM3cgz/XkTxqOc6zBWHt1
D2ewNumoiX6fRxE2bWcrUy30UrLu3+e0+fDj4slpxoNy8DTq8iUZil2PBydXnBPZ0G9AsoGmmQ4J
4EAMbYDRusIO84YduNaFVsf1CVXeLnZtX0tE3BlmHHxooAFkV8T2xzyoD7Kpy5VbaM+9B8hmSM33
vsy/JTg9q1XvzJf9YtvFF2ttlyndj6J8mhkjDwq9fmhG4OUpHKYpx1HN+/EoCBHb1rQB8PxZaEf9
sqUBCUyt38fjeE+mERmCHvq4HNzfXvSgKbjDkrFN1HslQP4CUF5pQhJ5qVdgm4qDOVT3OWielbFI
ey18f6scf/9e9gD6oA3ta2UP8PZzzPIz9oiEHE3S2G8JxahPzA1j4XPBpptckU2EsoMqPNjfejkc
cl2+jfxSbP1eU0wYkD6LF7/Tbln5HjGXNatxdHnr45NBMn1tm9shkztVR5t+18tq0/O2sEiw86d3
qFb09lLqfwkK2G1OKSrVbiBPTe8JFlP+Ia9hfY5WTj+l2siUq1d60W9REKGc40+rVPfqjMPB9Ie7
0SsC8hzumyH+sEv2jYyQEd0gi3eXmXr4pPUU0Joh5UEQ/blwbtARABtfUTZ0hqSiUWvP0jEYj1vB
PmPvs1uuyxPRox11QKqjVXG5jK/OgKi8FJ5aweE5F5nqV60LEVAXGI6sMn6qneK3GVS3KodChq0/
khjJ0GGX6PtJ9x9ciyJyTiBnV/F0a/VU2c0YfYwD190ymhsHmLfbT0cL9Q5ySh6CuHO0gm5oG4ES
xTsFcvcVBiFGpxgJzUI77CaLN9nlbSTyZGFBN8pwNF2fgX/PW02ZLMPysS9hRE25pm9MC2ZD36UP
BMAPEWx7bnBUkvf+j67G8WAAImM3Zu+8aHjSxAx20x8/xABpfNZSfC/jR9f7m3gCKdqnZBT7uR8W
SAQdDY4CY3xY6RoXD0VYK7KgjVEERl0vUazzXblM3p6QyVc3Bd7DHXycmh9joDaeJZdnDV8nSw9C
q0mYkzAUM06XNn0wWH5CppNwNZHfs6TtIU7rP0JGk5UwRtpK1nPUewSVVF8G5Dpv6ZiSMEgEi1KP
fM7qOMbtrUOxGA/VafJpGpIvAurqyADRC7X2i0fTIrDjS1aEqb5nmx1A7k3q5Pncapw5zL3xkjDI
3dwhQCrr4ai2r7nZcnXIwOkW/WxPpaIYL/KV8KjBnALfRpz+TejZw61dXwhZtoL3puSzXcu1YdqK
worQjNSF7eCMd5pUzT7V8jsrpiAnk7Yy7WproUy17SIpaJNpy5C21TtliCD07CTxF3wr2Kk5nr3E
aLkCOGm0P0S/z7TO95FjKZKBB7qVp7IBYwbiXqwK3La7xY67sIeI6cssyBb72I0+3tTx19ZuiFo+
pASzVojQAB/x3uXNmlHGu2wSYqNX7TuQhZuxWiA+1xdE80crCK5WvsGwfp08N8KlEsID5SESrFo9
pu6sUzCTWNArb4tpySYa0pVB5jDc48xMhdif2QgCcpIzme2OuRHW/GTqzqHNuAIT3uFcECpBV/LX
dqMpLAaIw+U6MZxt6qiPRd3gnHkucKSuyAVp16XB+0SU+IlJDGwjC/t1h1mlYb5I8ParBpnv4m0L
oIe8mf2tZmwcAo9Wvq09ilpsJgC3l0WqXsFBZRRqxkC9vdDlSP/IWdg06xZ04PuUWF+mo82byJyA
JTNCCtGQ7WlRgLejIrR9zv5aY3aAwoTYxIT5FWr8IU1gJOXWn+UM1cpRyP021CTWTSREG7ygqd+n
nm5ClXPDnJTTleZzlri2+Yng8kuGcnM75XStTRr3M1FFuWk8AOwrQ6wyDFBaRqjntX35hnWKRhya
Jo19L98KGy6todTONSaPOiBrAlBzPfSU4S0zWnDUw62WcrbVnVj1RfOcFRXjSM4NYMxwqamf5eCT
6otIsXKKZCtJHIfauZwcLOyN+JkN/7splyzEyNZwmo73biXf3V5+QxLdLfMcOKbxUavUhpYsQfQy
fBGpzoZPIquAPojeiMcpd+/H3mMsIyuPkzfSQGl1Gtn+e2YPJNqX1lM0PIxCB9UNQ5QEMRJ3dDcK
VVIdC1schOFw6cYDeU70MTrdPTfsOqa6kmGS6ncEjjybE6mY/lht4mR+SCJ7wgvo3tNQIcAli2A2
L2+e/+A5GiYR88LiKwcVDENGgU2BCb4uDjOzDmcotsScr6ZupN+QbLWmOlbFM9g8n2ZntOOcDLom
sdYqM9iJTQaHmmm11kzHCrybPgbYieiHd4FscH/Ec1K5a9nqb1pR0GoZzW2kYO6piDC8Agxa645B
PA3fSYv13rb21Bd9VVBgSHdlU1Wy+5JnPd9TSdtQhwtSqlI/MOrJ4ceQh1D4WhDhza1aywg8L/uZ
3eQtoU85z2MZaBNswMw35707v9YiLdaRuS0EDemKOVRmUOO1Qw5MLca3vIovCjU7/yjjU/OdLuCG
QK+kM1BayavTthlDpLOTPyvF3dsm1XvTSEqOyRloE/a0hxNCon3Xh6H800RkZORJcxriZGMRJLLx
Z3Xb5OZXoTGwm2SQ3y+8oXb4xpH0TEO83mh4VFYtV/za11z2hj6XkpT9qZo3PhTgeUZux8/VhlEe
Q2erGQtsmUQo6GplPbN/RYQWkqY/dVQcdFcDap41JAtFNq2ntN8lADZWmJbcVVebP9ICO1U8G45b
kbhlfLiGtnMXhX7i4+axmp+6BnUKr/sH3swnFbXctGZyWkAOQ/bN84A0WCgEy7lLiHC9U9xNuRQZ
OKw+scRg/Z7+yLc8RT4RyylrlEHQeTm5L76hbucOGAmcObLkre48deKz4sMCiXKf5r651S6Ry0kz
Hwpbh/qeVuMmTdmn6dT+TSNfuEaxgWCqvyyHzrqL5y3fRxd8jAHfJntihZ5zw9RCErC2LwySRivZ
RriHfnz12nrWK9r2k1uOVJsYU+0FxxnR1YxO3Ba5zzaVJSqyKHi5NjHZovW2Hfaad90xP1oDL1WJ
ZwLB9qHmzVtV0rrXihzJUFhvE31LI5ZTSPrPhafix4fEFk/x4uyMggJdxITysTpRAUDaYw/rmbBb
29HCaAxJGMHqzk/i++aXhTei8yOZrFTJdF8IdmpOxzxNJolFEfpb0hHUMJs1eVDyCQBpscHDdZe5
04G2AoN+WnESRTyEbAIP8kJuna1H4zOuvE937F96nRMzt1/Ivng0nSoUMTmFRABDASdIdr7pO64W
xrpwiO96S38bB/tLcyd0ZZxuvUV2XaYjxmTc/90ltZiYmPbteMpbOOAsANjgLvBm4z26bF49LT4s
kApBah9y01kQ7vrvplWb1tVeCiKJV25iyUDWFN66jZsh4myhihmr2mdUXOgrWxQ3dTR8VYIRimRc
gFJif+rGR7cQt1bp9IGpjdRUFfZ7HUC1yjQtFJd83tE31oyCE0Wf1d9JmewAV9x0abLRc/sn8Tp0
qo4uIEmqRCmmW3NuTrlDoGjXFvtmIjJ11Js1rvDP3Oixi5okdNvpOstpPGcD/reoAhxsr/kVbsfk
7KYVJmF5qDQDvpNjJCuGHiNpPUQDIxRR9LdU2pNJlJBy6uRJyz9gJlb2YgZarOPGkuZphj0WWoPx
7Y7D3vTTx1rSWWcC8GeILm92UnzMxvSaV8xVk7YA/armb07lac7lsc6w50XxJyXEJ8Gqycqtp43d
zB9jc5nL07mRa6WPI3CpYY+buO2ozS9KpdrSxUtCa0aa1VOTAHgTNSH58G0SKfK+OpQFcUq1/VB6
UtBB196XWB70FoS0Xx1NlnDhetuhrr2glEDuqmGdyvQtLToR/LV2821bxVfUNHgtzfq+hNY4uCWL
i9ORtmQP4PFul0quI/LjcTkxq200t8wZPZrahDmdyV+mLHazBEuYkA2aZTqi3lhNnI14zhdhhTo9
VRhcMbMglQz0YFhURlJimm+W2L1lgvLTEe1HsSznCc4XbTXnyBXy6uTQ2rQx9KsaD6YXb80uC1w5
YjjWSIvKlhPDSzdQa5dta1trG7wB9x+DPMoi8EyurmnRpx2ZDlD0sYErbwSyzh/VWP6DchFvXPSU
lUVFx1lcHa3iZRR5SIDqXZcMb8lEC/xyCi4zEVMYS/RN7HCiMD9xWopoiyL+FrnDCeX2HAHKZ5fA
HFrRGmtSiG4LUT4OifleKkew0Usoa5mn8nwoT2Lgxlilj1erQKwjyiAeNzt2Y4+Ear81Q/bN7veJ
KdBhDzafTOUlCpl7ebObQ9dE75QH+DESSpQIof6g0cjpDMJWxtnO115p7nAZIetls0XJ0MbkQ2qH
2m20E3vNV1Wi7S6juyEvuwpr25Hs6ZW/KRdQNIso8l3VHatao0HAC6y9XPtm37uamYUQaeTt1KIx
N1mCrCQkK1ZefDOlkk0j5AR6+1rQZDaxxbO9nfvSuNEKOlgtkwh0Ilw2al6iM55hbOfZb/eMx6Wr
biaDSRlW+aDNPdB4N++314f/PAeGPuO67IsodBnhAMTfmNyrBsLG3bImy+CS/qTePJEC4ybAwnHV
HLT+vK9dRtIZcvpw0JENgf/UtUZtx9+zWQwK1VFEKH1A7NnavCxF128nKvROcg+bOgTIdHgkX/hz
HIrLZBd3n0WTe2FM/taN/lwyO4O5MD7xkXGv6bG7ZbqIyTku3rURoGptUdo70viNKo+Lhgq7jKIv
KxNjgETkhWADhG8BcdYr/iaHZclrb1J5KdkS7TZx8fBF7nfim99Tj317ZhGOxmgPiRlAOorV4Juv
fg702940s3ZsLz8uvXRgLAf7lIR873sv8PPAHlYkSyxVMM3ZYdGdh7I5N5mYVlkhH6uY7nPhefuu
EUia7jk3mSZ3vZ9O2UD84/Zutov77NI68LUS2VB1t0KPZdB3FleETwo8U2U35GNUYRu3ih7+EFJc
Sy5ra19NgkAdm93bzooTAWwCZ4fuQCQw3AYmam65EBrjbp3ZzbnLpjdVXoIWVTZtI6v8k+nSHwdI
GzHytm6zU7ZinxvsbNEfsKy1n+hv6ewe/fjP7C16sh15aB4bzib1KpbH7LGUL5GVQhfy2KMlsRWv
GLFeqQGWg6pV4PkZe2fXlit6qtss1Y3X3Ge1hh3L7haJRZXkQxnprRhRX5xJnNhjPzl6+dqXXrHW
OpFitIjfYIwwwu6ZW6aZ9ACjB8vgxXToEjuEcohINQYX2XM9mQyrm3zG5qXbumgEQ9p5viXIlO8y
by16YRvdcz4XJvlLiVQZTTRXQKgw4k7HXQ6KPZxG7pJXFV6QO47BRNP0ZBQAAXUL5MtUN9iqEKzs
5ifPWtgvldwVMzqzUdj+3hT7oRzG1RzTmOoXxCfXzT9HRD7uNrW2qjA99EWd7ONsuhTQ5rvNiMsK
tTIGd6K6O70saayY9ld9aT1FHy0KS2DkGrXrcOjRLLHJdjcxo4Ejxch95HBWVjVi56gzdzKdJubr
AjwqzdqvbCjpM20P55JYM7YofukySvplnDCQEfJtl0CpoLxbqS4f71sy08OeeKMLkP8WXf4Y221Q
jOg2CqKGIZE1qaWafTa1ED+4IyStiIJ2TPXjIPVNSU25ml0mp9OFxHKhn/1GWFuhj+0GQuR+aTN3
5eTVOjEJbFlibg5xLPpbid6eexjcs1y9OBUmU314pmvG518tWH9QZKO0z26KGlmdfSuc2swhemXa
wGKAItFW6WFw6Z+2HaJ9YymNoVh4kIVfrpfB4mYs+zcQPevKvtSfNaNxy7S3c1bSIq1fKmexdq5Z
42YW9Xwj+ktPqMNOQ/wGHj4376hrC/LEmd1Yi4TTQpOCAeweIZALjW2WY7+URVcGrlFFAciVCi8n
U69NFhDZVgGAulyS50LxI/KZS9gqOjsQQlzyFNqDLbLXweG9jYzB2WVpjoGJy54xn5fO4S9ubX4k
80QoMbHDskZLxvGmV9u3MRbn5QHUp7qN63sdCYUzqlpFfCrrJO/Bffcd2z1+ttHMG4JGJrrOVFku
vZ614zV1kMXTTrBxJ164JGJ1FNWWZrEFI2bjT8c6IbyFWdlP3RHDQ2lG6ymbXy3J1OXkTs99xKwn
NqBuWxFEwxI9nFW6cJD2J0gJQtaJvxrLGUPXG29ieqgIh74JGCWekc2d5gd+M2/RnN1N+qgRPu0x
ATN5xG5UDCa0DX5aE4XOJGxkJGGz4ky2I3BrXEhM/TdHMQ8sN6oy94BK6oWywuacE43xo2L7Uzf/
JrX8gJ4h3AJQuN3eLb2jQ8aJ0KGjT+BbfLcwnY1eMEFByxB6Tc+QCbqHJqeTpMfskOKTJdO6T7R3
vxPeejQ6AtfSvD7S+XPXxeKRjifo6dD2CnSDSod9DsO9VKzsa7eAfUQAEyMPuW3vMyuab5xIp7fB
1kdUWHLcuFYbDRY8PuTHQSv0TefdwbigMNTnl0kZu6XXUYVV9zxMdEQcOQRmXPWBkr5BoVgs/Pbx
MemH98KhRWb9mVN657HbZxPMXXGaFFYjtgOjogGd+Bo1+65jbvwck0ei1YRZE+4Uyl776erp3YrJ
9SqiYz7irRTjj/QQ9JsMCR535dOAKEDemw/3t3IQP6znKWJ7mEFvWDOg86ldptcSd75VLtEFZZbd
a6KBnm/PnHJLU69qrCihMbHncy9M/L6pfnVLfg2TTsXiyJ3B2rO9QLdlXXzh3SC9Evop/V52xqbb
PfAXZZxVSYb8YhfbBAQuZsMw17JdqRPo3EXWXdv72U3dc25bbRjzJq/mxsceSBPcaH17nQxSnhpv
beGeDT0lSNsYP+e5PnOHzaiCrZVoGJ/r6gofSLOZs8vA7sC+g9A2DPJL85MxZMVWIXs0dT8Kkhbp
NantlP8hnBRxPZ4rh8lc7RutXX5o8Y7uqw7aSZymnjbboqpv172wWQRbo67HWDfxqRj6so39pT+n
l39s1LcSJ+3N9SmnaIkyQnlocoe/tr9E0ERqV2J/xJNrspYSrO5pPhT/bprDpmUdjhrjKRvTjPNA
f+3BS4SGabpBbO08x7FDsfivcZoIptzQtOu+lOsuYiNTSuYgslWn6nbfqv5pcptla2ZWup664qSw
jNE7pjtndUW75eIh2NgbczjCil4tnThKONZYpvTBVKAOr62uH09T4z0UFW9otRSrsjG60+APDRne
G4+bvtfAZBlob0AdO3fRjMiPzDgk6kuOBhRxl7Z8NhovloOzsOk/mhaSCxNdlELl2u/cc0lHLGwW
0QcUreuI0cGJFivMnEvQhvzNujmMnGkgvvAm70a1AfyNczE6+Ut8jB32KmzLNrnZJIHUcvQYQ94Y
5A9Q5KhfllzgUa53Z1jdfTvmyDBO/FLM9D8F96UYgnSnzX+K/OAssoxTaltTOFRlvNEKkhFaw/tz
bTya5fCihilaCTDIgTvrgdvPrM/W8iOUt+ssYrKzP9fhBF3K4rtVzNbq7kDtpxFiVM3xrbSa5y7H
TDFwcpn9E3Mct36HwyeOknWUdlA8RnPl+uL7MnFCIQ6dpPdNK4hM92DivC7ov6yn2Nn7WH5uGFR8
Ni4x43Gj0W2veQNc8dMXDFsyR1Qjvm5U5AG1yQrykulTmy4ZRbBAbpx6Pk8W3QNbRO/JHQ4UVpUg
kst6NLHuT91xHvNiiy1jP0/RmbgQRl/QInJDYdVxec14nl/Lyv7tFnUUYjxTpYItTm7ziCM4OzUM
Qf0mFyNn96U6o49ydrJEUM72JcqJtWvtYW8octBL9ajNi3Ec8QKZ+IA3dborO0rcwbd+zdwaV5XT
v2r1sKBz5dwMeN9MJjNbTE+dl9wO9NLQ3D5NMQwHg7DYLPHmjTYMftgvdeCLhLMlvS8gMwQxa33d
bcEq7fFMcivPdZP5/uajcIgTi5RF4rT2G9vjZy7yr6FLFs5+cytbPheREl5I3vrGWfqP2EKEzLLL
OH1GB80i48msvTgQIMpQGOjY2rzNUzdtMD6xwt5kQ/bM5//gfnVN54cxegEyLaJ/7+srTbKtsuNf
1auH3nR/m2J49eb+kS5EFJiZBiffJTjLhyjVRmwHhHFx79BH1UgNdgSWbCIPvNVYLi1bfp2usxtZ
t4DSvoxIekFb4RO7dLOqgfF8dmpFSOzOflIO8Ieb2Zq3LldQFdfbkoU7crQ3a0z/gJtVKM+t2tY6
tjbG35Put3L7V3KmUKOr+tyKjRFx52RNh67s70oxQT+uvszcw5uu1qOXYqnTRUMuA3OnzSV+Rpsx
2EXGj2v+0tD01sniHxWWtLAyQCNgvU5bHU+vn9woezFWWZocm1ojtdIqDw7TannVltthtvU1tjmb
6kIGY+VsDaliaGNNSwRL+2DywhDWuPxzcdOxKY2Z6CTdMWHw2m8HVvjt3GS/Sd1eoFPD3qo0/m5S
OYWDikN5yybskoE2yxdjSfxblI1A9WSPe3ZqrJVbPSVNd2eNBEGAqebXSENZ4nX1UMuZ97aPTs5W
qKVdHqSzTnCVlR9g6t1j/wb6pxo6VoomhiLcCefUth20Zi2b87Doxm1VThtZaXHY5hRlTb+rK4O6
FU04rVI+PVWtvWQ5piULUJS01VpvhpvYI7g91oldwHFk+Fq/9guNceXprVDdupt6SoAhvtMMin5Z
1T8xDb02I4zSj7U01Gbz0xnas9CHXekX83owqHeLIXfQgyyGhQqILJG8G2LrqxG3scWqSU6gSzvs
z8fjUAubMffJ/yUj5RPxS7TeCx2UrSIGjpmWW4tNaRJTRqjYPDOwck6kfk7liNvD2DdxUW4M5AGn
dO6U6V+sPJSjTUuQ4ozXtenM116lTzgsKUfhUNnDxKBG5ZyqxXqMrOxBsKZsPHfc5t2y9RvjJuJO
zrBoMNY0yIimXGcZaiSJnVnarcxWWSE2Sh55McVOgy+mL1HNmeVO62Q7T8bGHQaqEsRGn8yCVaMV
B6G6nyibfvKeXkW2rIz2oWjHkYuGkb+ofjMT5ydV9u841fD6zdDSi2YL/J5+2QxYoWXX7iRfSLI0
7JuqQzzTzla9PCW2+5K5aqeb1r5NKFW1wTyA32HcQ+DRGbkh2r03rg5/htDWrd5wwwANMfliY7fc
YXX51VVgA/MvYQly2PI9ou6946LEFUP9ukR+2M2L2CaD8eyTw9q2/nsyXhzxaXLQJEYKjHakQJTq
YJfkntYmAnfpPetQ3MaoPgM8mnBeTY/thBYzxAzD1q5zZHCMQLuoeSgZZFj5y3yoRj9MF5sUJQ6h
Y3Kw4KTQZvU2ttc9WHb52fVklWm6C2sfQ5o+PfkCednyGSuwvUc5GBRsdsiSSwcaRgI2XPGcE9DJ
uAl4MdvqPit9DDVcqi2poSo1z47hkhkKNzBDcx+baHe55dEXeF2q3F6JpGI2nVGfqLXvW6s/2Z3y
AnqNbLsJrVtprXVXjE6/rvD0SA/noxpuzZFucEw7pdO+ITkQ9Yi2upIdBEl8qabLRyvplxeFwb7U
3SPBszamRsN9bdmOxvhS6khgUJEuE+lbjcHu3ncoSigUJdMqlzYgPKkU7IQez4gDVL9R/9F6xmbs
xGF0XXgoDcmQOWs2QAu3RtAch6NsxHA06nQ8IkAstPWktsM+Ile91qh92YvmIRNa/sC2+vL/6xN1
z/wjnCJum04ECzJKYiPobL3f/ufLHKipaU2sYXu+PoUdgD6ELd7/fZFMxhnruKfW9tI3D+gw7QN2
scdGB95xfcoi3vXU+vrunwMuRxUEmG74bZPw3xdCSGdKX5ra/nocZmt1r1ri6y+vev2H2ZJdwkAl
bWt+s+tzvdMPAQ47G4zLf58rUi8wgPqcr0fA7ppxu2QI2nYuz0JN//mHvd29Jyp58/+eF9QGoHQk
Da3/Hm+0DhQLcaBPap7+fbogWu0U4zC6vuj1+aKeiZ5K7Dv2IpvGbKO7jEzPpzbCOFU3cri5PnT8
Or9kwC3rVGXjk9/Fxa3ZoiVWsRy5cwzePRkIQcH4zRBUrjpKncX3+q1z5/dBjFlvf32YFX62ZbBB
hP+8cBzJA1mFiGaXH9sVUOdy459Drz/K85tXui7ieP1JMiWycYm8GEGCw+XYlju201pwfZgyeXqU
vvlcthq/h66frdboH6+vY/CdSBlde7i+kF1h6msrP9pcvzpkdjDj6WWqpqjvr//YRdtt8o5LC1RW
kgSjU8O6kGUfXL+Mo7m+5wemu44MZlbxyzFluiS4rmhq/fs6eT8r9gPVFpHC3AyDlZ6R2JNNLVVx
Rwv+4hxomnsQdW5Yx+n0kIPUDHuoCo9z1zpBxPTNE7VXF8TSKV4G1DeuO1u+Jgs8O7ew3bdK2dWq
0Mb6Q3TNL6GyjEt21as3ZeW3airGBjPrp1owshde/TcoKoqSngodjjqY9IaFY9HvIkVFs+oOqFVY
cksoNMLJsB8QTUy5M3H0Um8TeiG/NCJurWFpf4rOvXdx+H+lMnv3qqT71NkTUL31/rtJ73aVZ8W8
SZuYaBTfaO8Jk4erWbgsQZfA5etzcd4wUrloFD9T295fv2DEhssiETXr68PrF7oUcSiLC41yh5f6
57gmVmsHi1l4fThcXqB2TW89KQ+i3v9+BlnPNfZp+mi2bOskWDpX32iWAYX4csz19X16glvV2tM/
v+r1C1Ufjduqp6d1PeT6+krT8flPCf3+usXPxkT6bply4iJpgZ5JCyp3Y2tnRII2yZHLTFsPmsoe
gRikQWfYw0dZaCfTbmRMj/h+8aLkry3tTwze/qt0TI8I5IGxWekWqCp+e6tVtXXrmtLbsHmduP5L
k764Nb3JaHqza1Auib1meoAPaMmX+8ptnHflmHUQx3J58I203vhOCW6n7Kcb3P3eltTm6EysaR9a
ba6/4CjMACYld62eP1SLaZ6spgS0YDmS1gS9wDFP2hMnDo2iuM5POVunrQVr4ZjnotiOLZSUoqLB
VeZyPua2NWytCldBJWj+j8Ioj8Y4m1vINvHR8E1ny4XiHvKcQYCaBZer7KbCdLJtGO3fWXaW3FON
UNIZrvMdFzdwJZyfgX34qh/i+eF6aGovGqrMfw9VU///DrUYc37QyfjeToPN6jvmj7insgPZZ1sZ
wTaFtoyccX0OwXM7tY1M1pK40LDpdLp+kbwvzZ5k5Sxa1ma6yPvrP8TLuoEFTmJzfWhcjjMmJnFj
q7G3DUsbwd0ZWjZUn3hvpq365/uSDFHZM6Puhib4z0KaH6AqlH68/ndD44O9YU6J3aC3q0lRwWMp
GQZmLuHegiocYtpR6+tzsvaie6p7PPoQN+kJcdz1OVdaoZzBM10fySQqTyDKdtdH1xdiPs3fZaTn
YWfmNa7/2MKOCG7mGvr3OfycHa1cx9yP/zuO/kdogrY7X59qfK8C6dbt6o4IdVUUQ6ibEncFAsqw
0TLBZ0ccZLJmGpF5TG3J0bLM/uxyW8AIcHkSbTIP/nnctx0APnTcf468Pvw/ws6ruW0mW9d/ZWqu
D+ogNcKuPedCzEmiIiXfoBxk5Jzx68+Dpsey/c3+9oVRWB1AiiaB7rXegHA+qab58HEJ2ZELv7mz
KKmjOe0gA9PXd5o3qluZuM+UhDfBF/N/aPSFpW4VjRS/nCgHyoPsgIdKOXiePE0F8PHYtXb+vAEt
g8q47cj/3PlpCawF1cBPZA1rijwiP+sFQhVigo+TtxQcDTt7z/TcvQ99iDduST5dtqe2+4jch/ro
zsvdsoQWowQt47P8kBeoQokRt2lvzMqVbG8DdkR9W1yo4tiIEw3Yq0aULlOB5awW9Mqhtvk23cjT
ZsS5NBs6pMyFcpBNVRTTK+PrqWz96O9ciGtJqnz/o12Gf7QJ3dF2aRmveoccKr5X4yHQxx8HVa3v
w5a/dTLBi6eBLV61CPKBWsTFJ4p234RZWJ8VO3tpNK3ZmZZhbhwtClZuaqD6gQb8i5lrlM9geGS6
w/3U19BlqpLwguMlpsbcMEFlKKvaGA8OKlveGBlLUOHc/7LhdizL9H0sEPVsa/3VF7UKgjR32LH3
yr6/bHWtQ1ZUpXR/o/aGv/XSjK11A7XL0dPPhau94U+uPCCYnR8yHZnB0J4AJAztukyL5NKpFNFG
JdHWChSuT5a34ALpqr10lV/stbJK1ioEsV3e+umLM447kpHZZ603clhPnndIgy568Ez/u3y5SXf4
HyyH/M7O0+7W86kyDPOE+X2AoKSmFYENzCzf3CAn+SVCkvQkD0Y2tKfSbIHXCgeJA4VdeglA8mTo
oTncyDFwOedTYNpw4MzDj/DnJeTwtCguaZrk249LJwawYFPpmlVbQg0YhmmHbot7K6MshoBmd8je
yzCqQLEAT931Tn1rUxBsdjUZENBharjIS6W6jB111Sgzyzd7om4dDkn9OU/SCzCP/isWzaeW9eh7
3VlQsjIfB/t8uskdaAI3Chv5OR3t+vBb0gGEjOObM90+hSfewFOexeVyu0RhTteKmxBr6Y0MPzri
REnxQQZn2ZHuvgtflA4bcQNB6qNjBaW7rgsgvv1g1bvAaPcykgc5RMzjZFjO7CKz98mXNfZ9OKjK
LnPgdaWw1Nmld4go6JCvluHcLcdUiqcukoScaCUEY3isfmVLr+yvU3QtWVS6L+6ug/l/utVwlhCV
sO8hDHGRn69xnd97acU3i9eogRQchqLp14sGHPaDH6fZgzdvOUK1Aqvzs82p22YZkwIDuoMkHMwV
/VypjnMs9ag6wmW5sCcWTyq0KvTGrHNR20jKRuDJbb6IR9kpULVfggMptmoBTrDpjGKT2eBdk8bw
n0Mvt1dFhziCHg3wqKB3Yp7TQXUbUutpSkDZuLmvvK+pr3nvWceS1Kga8ZRyrRUA2fg4CCNYFlEC
gQikwCPZzNXAtc6GMMTjVHkkTm2dHSYkO/bmiLobZhPdyF7boNI5NrZ3pDyPwGgYJrdFbVW3Nog1
SuhV+KW0032VReKlMgobToWPHMiUhpdCIYEwD7B/n0kttSap7gRfwItcZ1rcsRbFWOtnaktk3O0y
eeoTGEoIeIb3keehG6U1OSWSxN70o6UfIp4RwGHSlop2lB+5vzWbMVXtW5PPZ2XHsXGfJ9jfhapi
Pw2zZBF6vDdlaTqbuvWm8SadPRhae9ROlDoTEpeobs1NGQj+UzEfruOayszxtlB+zJA9zTjikNyb
HhaEkNupca9AJLYPltEGj4WFZkWI0NtKhvLAANO22gdW9jMLCOGhjwGyjQGaSTqQDEi/89zWxJm2
8w9WllSnPujTVZwmzYseRl/lf7VmfA9FH3yL+K6STB8xupjnOEgVHcx5TmKTU6gis36ZjLl80Hvv
Znadk7mJdqM76Y85pQUuJU6yA5Qq96A1o3ug5El9q9cpSJRR5q9jng0Vbth0ZbLrz1MWwcZSacN1
MpRpi0mBCY8PV92bmr8elWd81EcfEYYboTocs7nh49AkIQbAoF6fJoi0q3bAcb0OB+OYZ3q8CkWk
XCDJ3/V8C7+JsDubdW9c4C1klMXrvwz10vZOLl3NYDgXbvhj6B9XNScVj/W8jEkjftarzHhWvap4
8rtfgrD7rHWWfu3R3F96/pxTuEW/qSsPEMpUdjiL1+rAMxbGPwVR1VzJ01hDECCcD4UboTDp3Kno
dh2qeN6vydMMDVoFT9XfW2WMMny1nwxS1u6o7DPhH6CMmJuEUvGeqryyl+0Q30meykYtHRx0kefR
FP3c7EaOai2tFVs5oJat8lQeSkdQK7Pb6KZAOePHeNkzav6n1q2Cw8h9/uzz09gmA4k5LS2zs5dp
2VmesQp9aSim7j/aB8/Xto5B4V5O/X0saNMfYxu0e2/QOGiRHXb8kzwIhD75HqXmyi5TtEuaFu63
PP0YU4+UO/4cI7stVSDW0mEsEwIz9J8UxN8PWdao5KfnU10B8SXP5KH2eXYBTwpuPto63RnL00cc
W1O8jlJ0zORkKI4oNf1xHdKVFGnq2uJ25VAj++UaLJzsRTYOKviaAq4Wcn2dG54RMsjOvhpk5zIZ
bTjinrF0Rz39tWPbdAj4fbQWhmEvqbQaSzlRHpBWzs71tppHyoa6Bx9mseTYwNNIcZq5TJQbT5gh
lDcyhMqUb2oDpSUZ6iaUUQWu5lGGoRUueUDqT4Wr6+c4NZ9kcx+i3dqYeMhFYzZeao1SL1sIeyd7
FaHe4aQ53WOUbT7W2XS9tJuY7aGP2gI9JSZR8RhX6AqxH53flpagJpgLxbjt8VW66B7OJH99t+b8
blmGBWsqScPl493KS8a827RGoLmEpb+RSugpj4t1k/vgomex9Ks6+qyn/hGWdQATzQVCI3tlxzQk
3NllnKjZW6Il2VZGY1oeuFVC8Um0lRux1oUWGIZntN2GZU0+ezXU9giUKUgXHkIFtzlLIayTPEH5
oUI+S46+TrSNAOx06cy+HuFZKHV4Bm/ms7Xo72P8L44IyB9aZXAuqs7Lj+4A68h1z2UXP9dzc+bC
s6liyulNGzuXoTGiBYn48Ch7GyvCE2OMX3wN9HRjYrEz9IpzqSCNrbMqGtZylq73pCPbKLp1lcR9
maKjfElH6dQjSq9UAOeX8qKIQm6VKRsZjvH4NuE7i4ZVXTzVvreSL+k21Ma0Cefrtkv0FxPWWBw6
pyYxqHioKuRijKxOOGXbp74U1F4izfLAhZqP45iYyA397B4UMAwfU6ZpGrmJIrEveLQaAtZJ0D36
Qds9YrRE6jABHOr5hEjeYCDTj58/Rmit99xHRnKS43E9qTdGB9FShtV8wbmKO19LzumrVCzQFHE3
riE2TTtWd0MG354FAFD7SuHXqiKS2RqW/y24b4Mu/4aHUwpO0J+9BkzYtlPjQPTvo2dh1V9cQ8m+
xZ4O/MUqXw1dlKsGZcIj2UjrVExaiQeSa3+KlHIph5YOdT69V52HKcEbblRDniSi6h+mwu1u5OtZ
kBSTzio/ewVQRaUcWIwpsTjUkCpXeWg5F4ADJzm0ifS3zlHhIOqWxpsioyP/htzry4XNPurff0PM
Hur6N+Qpayr5N1Swhp7DrPwCfLdbe2VsrhM1nraAA9KljrDHswy7Ks6WeqDqz2ZT/+idXN/4JVRj
vdxSNErXsJ2pkxhK9KLik75UR7W6BQzf70otrrfIJqMjqoTJ0kY373UcuwsQaPO7Ux/qRJnem5Lb
BCLkEYRyZk+uV93W5DPzFsGF3sg+92kZbNDLSpG/S/riSGYOy6j57I+wReQZm2GzWbAPYHRZ9iPs
CGygvSa1bhPNWHmDEh4pGzmLhLzrSraXjg4WCKJzdjREvsqbHssIv2WG4YYYv7iDc71AvzNsE1ct
bbbXs231aJpgQeeojHxQPHk1Xju7KtBWVdWhSDB3yCGy1+30/EABARX9iAIVSmDrpPLFySS/ebLm
gwyDpLcOE+aSMpLtcoSWUj+i6GOjTJ1FUN/nuX2Ox1Eg0nWA681CCrDDdH0uEPp/DH0Ak7UGzkIK
odtT/Wy5TvxIOT24theJvWg1vf6E2gZs8+4bauM8w4C/3PuF6W19pIM2TpBkj3FPkaNR1O6b0asL
BKDbzyqqTUtkHLVbpFNxQGuTcD2USv1SqdqzX8U9kjoYZY2ZexERHiqRZsfHtih7PECMEdX+0T+z
x4CMnfn30Mr7o6E31r2YD6YOblHk92MUWrOiWHsCgnmA/wfWsjLjaqdPLCs+xrd1Ha7Vhi2bbJPT
ugAU/hi26UaGskMNq3dk68X+Y5gNksqu8/QO8qZ1n5Refed0yuJjAMoyLM2i8evHZWrDLjfNBKlP
TpIdbRsOyzgJPCgXXEi2aU02YHYdpjsZdrlnrbOwAA2h4o3j+uLisKU79C4gABnW4xisUKpRtzK0
4/y5odx1hkzlPcJQX9dNKy7F6ENgcx+0ITJPlC6Q4PfV78Cw1E1UFWxpZJs8hGFWH+FcQVtmrDrl
xtqbqmLXdNkbWGCo566nLzXViR76MRNnU//SkluAOINdxQ4ZMyivc2de5fGDaobqUqU6tJJt1w6v
eDNGXTvICClFcXazL3K4bAmFpu5YtP56nSjJVVARjbKq7K6DSNrUbz4cqus12FwA1y6nN8gvzqJy
qUxHlP61+QYUovf6+BF53jWS96oBlYuPvu636Oc8eZP7OVLOo+bUP+o9ter5Bvhz5PX15r5ZcOc/
zHMHH/Sj3+/8foxPMBvjk4i9hzYduy1yLPHpo12eXdvKgYJZD7KB4R/NWcWd/kbG9dR9TXyA+fgz
nLxU5Cd5Jg91OaKpoictBmL/7vA0NRx+iU073Oaqn+6jHh/K62U+rtDVyrjSolm7b76+PMhrsSjo
bv75j//7//776/Bf/nt+zpPRz7N/wFY85+hp1f/6p6X98x/FtXn37V//tEE3upZrOrqhqpBIhWbR
//XzQ5j5jNb+T6Y2gRcNhftVjXRhfRq8Ab7CvPXqllXZqM8CXPfzCAGNc7lZIy/mDne6FcMUB3rx
5s1L5mBeRqfzghqa2ZNL6m8fy7V2pncdDxjgtXKIPDhp6SyyCrxveaOEvctCBZOAZO1HsXlbTcK4
HtJJuzW5te6pDfNZo5Zk3oLKLzaK5rc3H+NkBzU3DDTzEMnkIiQpKrJtmTn9SWTpcJJnxs+zeQTK
KRnLOHCnAVuTk6druyZs8/siBErrmeMvkZupOxG44/rvP3nh/vnJ26ZhWabjCsOxdcNxfv/kQzGC
4/ND+1uFjevJ0tP8tm/V5BZ3i/kc9nZNfWNuKVdixJkM2MaAdMh8+NEcVS6ygWXtnRSKm8vUVAWC
N0N974Z2hYQCbYNnCeCkahfA6vt3XLTV1zKpWtxngpcSuP5dSDX8RdVfkrhpnw1IUw8xWG7Z6rRN
dNI8KIYyTDSKKoOhIJ4/zxFwD1Z+UleQ91vxAtYiWUx2lhxkb5bHv1x/KH65vmKou76tIFp6Gq6n
ntcg1lF3J7LPf/9Bu8ZfPmhLU/me26ajQfkyzd8/6NbJHBasfvZORqRHL4bPT37CfuryoQqkLCD2
oZYnP+OP7j5HFrXOsv11XFC3MIXREd0H5lQdSevAh435wqXW2GKaOTd2zowflqeeZ86ntv5jVCGs
965k3VX6hbtDs8pYdU4zfW6am7EmHz5hELNWU73dtanpPAlPO8v+lF0OGXO9gMnpWbcV8saLunOm
z14dPw3kmJ+4B/xxwQT4wYPqGgANF0OCbukkhnNn28Gx7YuTjBAJHM8/2rszPs8o8HVF5t10BsqP
wFyMpWd+DGFqY2bXqbpiVsuJ9ck2j0B5BEiHIGEfDg+qVz6Ng6Zh8NaRS3Ka+W/xlVfbXo2tUN9U
1P+3gIWsa2iN4W0Gh/XRcDAJCnORYpjK7P901Xl6ZaCF8PdfDd1Sf/tumLZhWxY/M0sXuqqbjvHH
7Y+aMtpq1Ipf8DxNpxdTc8x1HUTAQvxk2Xatd1AswzsEXXkfQJDZyEi2N2lro34598o4olwNbLow
tn1vsphAhewmAwcDFQV4HBnnqd4ZnRgeytIqztBnFsjejA+yiQJvt+4U9GdlKDtM3X20qlY/yibb
7rtjjbeXjORh8LQCjn2krqn3uqtI9/w160d7k5NkhRJQGJfcmUXTVDILgrvnZYAarTjp+Bx2eLGW
kc3WtYNWvjFxPAETazvUgtgnFkHCPlFuI8Mm35hmdfBbxDJE6qebaC4iky//cQCZCaQ2gQLw0QF1
mzLmPMOeZ8jBWWF90QzPYg1VkJTq/LY8qLMdQ/PzrJI9MsZ9yHHQT7CBcuCcKwcqg3qLttpZWsPE
Yxac5NnHQbahlTOxGT7K5twDVv4xtMH46gAhHJIAwA10JRzlBUXSTyap+TsZtc0dbinOM/ya9F61
gzvMBhSMsYLhoLKyAnbVKi/a2IYb6Cirutes7qFkDf8wgR++r/kPwfdHPGJzLB7LANdP6C7lQbal
hbvJm3TceBhrHxRPaeF8jN3BTXSnuPmI5dnHGGceLUM/tm4DN17pSBbjJ66QyQrAPe8Dr3j+eP7K
MzNoAWnmeJJcn8K+W/8yTuTkzSEMThtkfMw7jWch6jqNvjLmUB7UhspNZhb3OUWL/ViJ0L5pOjwu
KnDzfwyLSjTNVARnugd18sxDXFfBnTygHRXfOuNZBhMUOW/pmMFL3urTLpv61LyRPXboBEuNIjOm
0Ex1+TIdHJ45sCWiB1I7VMyADMiowKrt6Mfhs4zkIU3ccg21rJzZFdGDPJgFcL62gP4dd8Epq8Zv
tdcZzwi9OTKST/lImX6Jgn9HNXLbz3hc/9LXeRhWshBKl35hTXtIL+penjX9MF3PZFs89WgP9Am7
5TYp97ZwkBzMNU9dWXYLZ+x6DrMt3qTovkCf7/SdU1JDRcMBQTG0oDalMnq3bZ9OuF24/gP8+3Bp
ZkHznAkWhF5fRW9DF75HjhJ9FZnG13mAeQVBBzXWcESaD8qnHfspSJsEpdBScb5YQf0dBSrnNXNz
ZCkLLX3Ouf8vPSg3q7+/oQIX+v2G6hgGsjn6fFPlZkr3fMP9ZT0ZW16Q9WVtP6O+rN7IFWNftJR5
YS/s5WJyUBC4IM2U7OU6U/amYf2jV9VQspK9H3NlL1JOO+j6xf1/mv8xIdAbn+xCpY+HrEQjMmsg
f6a26Z8iDQy6PLNabJeQY+2wVi8HjSJ75ALI08N6oYRt/1xQllugzN0/mxHyZe24VBT9zjTD4jI5
4bTHY1SFM0joIY29cnyQ9zK0fJtlf9mUp6nR8osQ+QKMK3ghQdnPbwJrazg1ZtWdbj3DZX4wxir9
OjYY8TlNWD+iGim2tQ9ZzW8i+xl2xUOoWM3WF4G5hfK8V+s8exMKAo6s37WTaaBfC2larNzc6l5I
w77YtW59+zk0nR0i5VBohtp1qIPoSN4XylI0un0yqThPS0QF4c/n7QG8/nznR/73pOtRejKa3vmi
p9ODxY/yC6TbdzsYrDfAUu2Nm3rTxWN9sigsq3tGYAB+nau3j0kEY7Jsq+FeVaBpoqBp3mUZyaze
roJbaj3qZmjN5mj1pr3VlcHduw7VSEPJ8R7pexWzRBxzRgt9WjfMw007FPYtPHuFfMM4nVEp81d5
jutUFuUJiEqneapJTS8AM/Qv3LgMCBSD9hraCGbVRa8AXZle+UuqrywAThTp7XfR4/LS5sHeZ5m2
LXv+nI7i3d2Yj+V9VpRfYNRpOLyYKtR1rdxTYZ/T5T3JKtrTobHRqE379QAM4C3wxRYqavDUt3e4
wMVsycdoS3pnusdKBTJa3cVfzRJ6KsLl72MJCLG12oLicuKvddLvB2j11F58ka6wf/HxDbZeendq
35U4WrctDGErj/TtiO8bCjVx+5DmnrE2WrU72NEYc0P0C3DHQYH+HLTeBDLeF1FOa60gcYEsGJpl
AKjJoSv29SBDqGdgVCsRYDhIh2ZrJKXlqZpGnMpB11N3ng76MTvE4S+XkYOdsEExVc2Tna7g7Dz0
rHG9WbWjRV0ZwoiTPuGiAgFbMbN3I3jrp2D6mvFgZlWbqfd6OWVbAFTO1lR8/awggjKrMJVfar8i
NcqczHG+t7qaPxepGa9bvnoHYRT9SdEyewnNc1jmXqXyWIxS8A3Do0S5Sa6eMa9SZHvVTo8fTR/t
9aQ9yugKkEvC+nqN/7FNXkS+wtAlr6lBcdsKHbG0VcN/aruyvm1SWKNKFDzJJks0+zrWxjusFoIn
x63SpUDocCM7I+GkezNC8UCGMEXLx9zamLYa1YsaSDdchlsjmcB/NUqDvAbmCUj7vILwQThTQwKk
c4bxlf1JRL3Lre9KLAke9db/ZVg7dmDv3IsR2+O2ICGPawrbFb102MOI8cdBhmk88v/Hxng5WpZx
9rQcObpwrwoPbppsgpn7yVDd5kcbPs3Q+VAkgnbNBFYZxeHvnye6/vsu2XRM4ZCcIPUg+HFqpKN+
f56UbNunPMoQ4m0CoyQFaozFvp+cjdUK/b6ct+sT0puu0/yI5r6PaO6TI5v5sT78NvKv8+RIqrPG
889X+DkvjJVq01fZdIOqXYE2V4tzn+Ue1boTp8GxRowPaZGHMSnGjUIK7eaPjtpK2AWMVTi9OE6q
LoFIA/YU3gk6bPTADxwBpcrbykgezBpNBm4U1UITASm/rnFaWCPOCCoZFWTLdjA2at07ewy9fWhE
92EWuXeySZ4pGBwuW39CfOpnhyZA2kCLBIHp1iswbDp+FixYqbNh7x0rGK3YmXgMwCYdWD/EKCjq
X6qpT55CzXmfILk+Vxr6WyP8r73mxeIW+nyw1BO/3hV57yI27e9soxEPqLkUj3GRbeLUyi9W1kdH
0WKFI0Pgyjp3LfR2qiErLuOkhwusVK28aG+VJKPYQcluiZyCxc+8FzkyoZh31eZtUiuwD8hcQR3T
+nwzTtNnocNDH2MgXb4Inee20B+kx2raWbNpb1Q9Ys1ubSmK8XD964gEFV0EXzXgM32hrScccA7k
CNJThE7MCl3H9IVn2TcJ5tD1t7Zp6zPAV9vcejbqzrpZCEgliTj3Sa7toyq0ETioxasKATYYRPpV
U8DyyBG8e3XfjuCKbMtGK7GAGhSkMUvwohhfe/IvVA1scdCLMHwdjUWoOP3Bk8sUL2j9I1aJx0H1
S6SYwbA3Sj3rMaPgGY+9/t3XzNteteMvFeJryPW73sWBo7tgURo/jV2oLT3+mHMSus06c5XuJIJ0
3A6Nqu9HbKgP3iDybe6AJgQIm6yjyg/v+R9rl50xAgz2U6teswafTkY5Tstcz42dryrjK6LPC7sY
3OfW86rTQDUPdXLaTQ8hXSMYGDbfuIYSwu3PYWpcQvyb72AUILhag96eHBbHyDrH7nce7fHF5CPU
jKl685M+WSWWQyoiwmA50WJv4Set/gUdr8RXra+hir78hMXIneW7+r5uqpA3q5cXPB1vUyu2vqZJ
8p4pffVkl2Xxvy19xe95pvlW5WqGqWvIvyPzopl/3KqaIdZsxH3HZ1WkLnijF8doufFmMOBENxuO
JnH5loZRcWMpTXvXoaZ2P+jaRbbHUwznCv3EokJqrxjindyIyDCsxa+h7LXy5lCGxb07OcnR08J+
HVQDlB1ymouBbMebkU6gVAvYXq6zK4Rdfq+t4jM0ReeiOBql/l5Ld7DSvzdNrR4Utc6WRYs4V2Bn
D7Xp6o/V3B6Q04W6b4yfOoRCIZL1KsUXuaMHbYDpKWIpC7nfl9t/ZOaHUwj7d2dhQ9uAB1DhYAoj
2thJx8pSgCU/YWRVbboCgtLW7vGIbrwO+6uMpC7GnP1Rxp6f90d/EO268dDO+qNDDrEKiylyYAOj
dpU6A4UY64yuWH1fZWZ13yLKQN7KOitRV98H8FaPORKjy0LV1ZNjN5Bs1XkzpKqzNWQ4fGuwnA4B
LX63nfIh8hzlNQVFsIijSjtP9ox/Q3hq/zEdeOCP6Xxy1+mW8M3vFYyWyRj9O1SX+q0dYt6KbAVY
C4TBX6sqhJUIYnGj4OD+GtjWW+thqRWW2Jm6OGHJ5tHNnG0S40gqJ2Ujuz9Tr7wj8u3NJcy3puGl
ry5A6sNoBRXqJoSDMj4qU3Ena4lZ5d3akSiffLR1Dr0GGV62+5l/52l1+WQg3p65kHPhOK7NpmEJ
zkr+WI/9r4ePNkjw/crMK+NGDvnokGHrYONS4A2xzPqa0qGeJvcuZKMVyw2VB+WsHY5VKqbIyM9g
z5ruU6xWDgY/0K0Rte0pqGBgqH4HIyxCeHZMo+EB3RhvUThZ/YxKkXdDerB9VQPUVFJ0kT7rXv3Q
BEUOOadejyiVw8ujFip8FFSN0SOD5aNoi3D3AXWp5mvrh49GN2XRdyQeWa7OxaqhjvcwZeJ7dY5y
J0SAwIrvZV9KJPuMuej0s8+Yi+5/nefGFcb3fabj4wqWE81BaEw5WVJzRnrOFZh9XgR4qkoYKKrS
wG2TovFu+Ea2jxhE7VjG+99tTgIvD9/IhcAJx0PzNnETY68aAAHSSLcfnYp67Ezgekcrm18/BQQN
bbRJz5QHRwOrg/5OuB98z7n1S9abpZ6Mb3npH0I3aU61Ghsbm0zeDYlP/zuY+3S2RsbA4y2PG+1i
t3GxLJ12ujPsYtxOhl7sDA+AY6wkyAJEFJCToNYORqWFJ/huyUrFX+KCJymkGt7TNLaQZ8zg8xjb
GjvDMcC8YOBOU4LC9avOuLeDGI1ZRI+/2P0nlswomWCWhR0n2iyoZgxFf7AxNeqzYIBjQwepvh9n
pjYON40AQK2Owjp3ffNWFe7w2oFDX9uZSa7Rr8bXRjOXqNi4T2PSo+nj5OFCbczwtc2xUTD4emxl
6E4V2Gy/f0CUt4EdEj9izx7ymzKSbdqA6pCjSN6R+VSCr5no21uTGtU6LhClKuYVmzUl8cOELBeI
vFCnIEybPKAft0Srtr+TEbQPKHPI+To5xKYkHsQ+8213YxY1dwYVfhdwrvYJ8JV1A2O3/9T4xX3E
t8OHtLyCNpQHN4inHkaj8780k4bvoB+az+p0e10Y4MvBjfrFQ/PzUjTatG3TDCWKOXRd5LgUdAMP
117+rD7zrdu/X6dbf3n2WYZBghjHZltzVd3+I4+uIVVijVapPIF9Q+jVw5BsLKfuTu3TeF/31ezE
FeRPHn5y3MZS+1uBN5/f8CP+GDsKqh8jZKtSMBy4G1zxILkpcsP6GJ6qWBLLSycK6jLXsfOlBcqM
uC82+gKVfzuBVY6gapIkh4aM7zuV6/3Q5vGnpu7MBZj27AxEQd/m7Du26M0C3XPmNCiijZ/SMTr4
LMrlJIR/Y7KgloqHVXAtMRciDZ+gF97I0nSAs+tTjOupLEbLvp8Rsth/9s3zGre2/5dKhvHXjRI0
EkPw5LIM/pnqH1Uu0jeeaRWD/WToCprW7RgXl0Qg2xNM8aYvkeAGkTQVaLhyWrVKfWjmw7Unw7N2
IRv7pEYiaBqdhZ+KAa+T6aRTwjwUaWYd5Fn18+w/hX0vECScGnxmGn5NO7OdbXLyznmEc82i0+na
g6aU9hFVAsScLM18DlPUWOdd0HtaINyYi29yUqqETLJRJkYz4sck3M/5WQaO8WwnBUv95E5HK+Zb
2/crR6/5lZRY34JvyN5DxAxtGHSv6EkDljdU8QAuT6zyOLRODSTr7VTE6i5W4+AkRpGvzQn6jBuY
LwGWaqsEdakjKTqM0uYkjJJO/VOWYr2gYuP9jvRR1Jh8QXKyulRmkARBqXeF+9CPSSTCw+sktq3l
z0mjlnvvdoWobQX08joJOZ3qOG+brq/k6Ur/pHoWJRInTDadiXAaxPYgfJka/7MmHO3YG3G0n4rI
ZbFLlrH2WMvWw+BvZQ6yBMNwI8rRveYgUzxT5v3mc4H/Rq/GKkonGlLi3fc66cZPwHGGdUU+ZeuI
yJ6bSyPKz74ZvyIh591SHK52da1fsmbwbmWTPMjQTZM1iffo+Ee7Wev6ok37apWND3ELi0mWRKmA
VEd59nGQbbHfFds4O3KHcjr2bepjhk43BhCeOGozQNy2OrxdnMzCjApoguwdW1UcK/fRr4Z6p6ex
cYknd02RznpUMSq+r4L+MdEHimAwc7cayFbwx7qxUtohXOdFlW178u9L+avVnDHbuiOesjKUvakF
8UobN6Jovot5a4bnORVaJbJoIlQi7VRC2Hzw8m/GaCvHGkejk1zgBto6tNXydF3z6g52FmTn9W5J
cprlDOrbqx7xciolwbNckrHL9JElC4JjEQXpo5iiX9vRkT4OmUgf5/EC6/A3Uz8mo+Gc0kbNnuMW
qz75jsK02LH0d5a90albaxL8B6QBFLWmARAaB/mz0qAwPo8ds7bYpeSHF32st4/jEBSbwjGitSwU
enFqAFU2cQfhI7tk0blQtXEu3j9d1+1TWRjLycDngrWxvU+9VsFLrGF7GTXlq2jisz/nOruo2FvI
C731MSxTiCbhXYnd3Q5hk3oT+q75kGQJslKFMn1rcCSI6++Zp4q3LH8gGYxE388TCGt/tPza9f9p
O6/mxpFkC/8iRMCbV3ojiqSkbrX6BdEW3nv8+vuhqBE02pnd2bj3vlSgKrMKEEUCqMyT54AySSmn
eueTFrX1AtnoZ5FyAE095YjALIqkQlqRMlIDOJaFtS33dZEN323Yswf26i7/ziW4uPo+hp71rgGE
vI7hKX9pkhIMMmzISUalhaMAt455SdrzHwYmCJLlU1K3T8IDCSE2rEH8qc4h5wKCEEAD3hQPzRR8
Ex4WRGu50Q6nnHvaCjmp6lxOTSebHWpvibKyFZ/izsgMGbRMDfZHK/yU9MG9psbFRTx8IPpnv08+
WXxvJ9vco37pXe9tHqy97X94+Diy9a/Pf8s0NDI/Cok6xbHUP4fpNEMCiiv3w9PooKKpIKAcJL23
dBy9XQGMN4/JUMFSNB15jcsGSFfjYBVWrrToAMdvmtQ1DoioFCuF2MSxgImL7Ln8FFkRDJDcqrYU
toQb00Wde66XDUevOiPgApVnDjxFHqujyZ31M2CQz6kdwSwy9WQPmsc0fIoomLwoZuoeuG/DfJha
xssAkthKjOSaO5V0H41tP9WbQnztSFBTRf3Vr9vqe+I3Pw0YwV5KImvIhrTDcwi1EhIU8SUavO4+
g9OVuiI7uy8dy92FSlftS3ansDtLoB2K9rFX5fEuDtD0GlGyGIpUXYbofWxMh6xCzrPupwOLpcZn
t4uUEGkXt/4+QKL3kOgJ1bO6BxZIccpvCr/2VM2tZ33Q4WTWzXRrFnlz9c38FIPFeokTaHGmvJJc
d/5y6DL/YoXFtZP8cN/3gXl0U8O4NTw+vfwbFB68Z3o8QrMsaH93Ks9bMjRB4XzxQSyva00uj1TA
1mdSYjxKm2BYU0CJ7m/k6ueSuxMQnsLeoERC8sF2fAglmsh6sF2oKJRm/KZ4FB5lk/aga0G6zcvF
JpPtZ4gt2++2HWSLoiurdTg24Zb6NGXJHaB7dkzKPUrdb394xrAtvaLzF4321Ka689topSs76V1N
dn41WA4yNJG6rGsFSpbEt7eUHDrHDBKunWlL6LpnCE9SQDXG6DfIlETAKwP1XBto5iZzG3bgaX1W
c5s4WjoE35uou9gkW3+RciJmYzlLaN0QuIGJ7AAK/eC0hn+PQwIfddb6yCGMLWg3ZJcnaWbRFAUE
UFKkPbTTUCRJJSSEVJ6JCrZOFL51+Zfezi/oy+ZPbVY+KaUTnwEwyZ8ySfmceYp1r4Z5dRqM8tKF
enqXQ+LIFu5XKDfpnRx4D9D5DnvPShAsL4NMv5OIPTvrEW2wl84kaowoWrkRXWkwz3bO9tBU2+6+
MdHj9hDte9GlcFLvaPyj6jQnpW7sPfAQ5c5NHfnOdzgqfO1nlPveFujj67gwRgQxCddMLqLv+NVX
yYKnsXWHT2RG0nMRh594O6nuBwoul7w+KQeoX9vPss2d2pTjZEuQ5CfP3e6a2K126ntrZ8S6D5eA
WRLQ0/2rMKL50l3b3rIO+Rh9J8eIR6cYw94JIqgsRT9Q0WqjgjGG+Q260pzI8mdeY5q1Zjk81qau
qZlQejhKs0+9Md8ETj4su7qSMlJxWnq8HYIdZ5vEGxe6hdMoircPsa1KS5/q+853Dmk1XIohNM52
Um/ZfaL6pf1E5o03vLD+3ulGexlrBD0pUSk3ZfAylvwOQ3Y6QxNWvzv9kXLy7lMV+c5d4Y5Qb8I3
ueojVGmakFt6IDXuTu6CZJHzc74gFZRf0unI0pVLwk3/KIaEsYUncttR370UXcBNyb2klN+B7R2z
qc61jOR231EuCqMkXSvwRiJv0bdQSs2noBm6hwSyu3jq5RmyioHXwmwg9xK02TSZlb4exZGGIqFv
fpuHZrfZ19HygtQGZ3+baSFDMATxb0hN7ENfVOHeblznSPwy2QW64p26IKi2fqlF96QSYcXNteI8
2qVFpbxM3VLnXRyezLssyZJjao/1wefnv2uCzL7TsgFVjwHBj76o4eoC9/EArSB0PHonP+XxFfo2
UAf2mEB1Eoa7Vi/Lfeg59Rm4OSx1Tly+qG56ktHI/gUh9r5R0uprWCLQYlpaAikcG0OAVPKuzZto
iV54vFaIou4VZO53nSFNjwzKOWzYHb8Bhl2rcmn+svPkUeEdYlkRVLx06DR3kOP/1rXy3ude+OK1
XGHnR9kFKYNmVw71vc1PaRupdrdFJ3G4yJZNbMH01WfZqL6rZhL+Ts2TDHMJXCe+eTHJPb9YPkxs
RatUDyPMG5sCirA7G7JydDyooPCk6gLPUoN6KZmAAupvuBLjXzKsFxCh8U5iQqi0aeEIPI6jZpwo
Z1RWvtMpX3TITIiB2CQqHYVb9qaSKXgJfGOECEEuDoQprYe06n4pYHC+Q/6QsCOuzGtSNeFRC6CY
spN2uE+caftiGN9DJfeeHEpWd2juNlvT4xVJCYZrM6TeDweYHASmyfAwJJSixDEkJGXaNs+EJ0iQ
4BFML852kSVXWC+oQeurnWx58d4aIapQRmqP+V9G20GuzbOjU5oSdIVHESsA1UEN4DLLO4pMA8d9
MnS9uljUf0Z5SMkKrF7FxMvR1/EpGAt1Swa5XgtwFyyi2crsgmIvoF9NOIEzQGLeC2vVUJtlGfqT
LLcpgEeElnMorI2yjZea3nb7pkFhdLSV9MWJrV9kXfpL4YT6JdP8n8F0zzVQhslbCdFflTgsVZTm
vg3aYdu3UfrgqZ1DvLKpfpgOLLeQTPxCp+hXIQfWp0LWRzhvohd7QCEkm1Tok6kZFKoz1ZAvKoSP
qgSPCRQuY2nla3/SpheOjmNCQRHqzmIeyyVoI0uDG8u0inCLjd682Le1b4vFprL1QDW03fgMWwda
vFmeAjYmAEjoi/fnVovvnND5akWacwo09td+9ThqKHqqo3o3Vs5RT0r3YDk2ld15pC1HZPmAntT9
zokrFdL8eDjnUxPs0iFJN2yOg13OTmEF9lt9NmEi1Mq+/01+bqQYmxcVdtulFKOWVDvZuiP2ze0y
9ka0F7hR65Jx7bmP7ORBCldxYSqfzNCzdm6EggZfeX6vSvwFzEy8Gu2KFy4ZXZ/RBT2SaIa1CVFz
W3UIaFPPPaDlWzRNuyAl92hQL78TY3OjVPYfLpWtEleDkAbW1woy7Kp6tiukgVNLDz63JdLNbWJo
l8jx2aKChQDOvw21cbzrtTYF3xN7u04tOmR84IgrNbaARKgeE/JMiwLqhL0YQ/DBXLQjRDiA/y7w
AFu/yEWtoLOvXc9+8DTekgNV/iZL0gBIORsPusSLIARg3N2HKTRRSB0vgtEXyh7jl072VQAEgATh
57AJgPsH2VLbYzNq5jLq7XJtIiZg+AEJSS9BiCHv0TVHo5b9mixBxDtCj+g77sNgdQ+e6Z0cw/Tg
mQolAixRs4V3LLsST8uuvEvDGKjU0mo0eWvyaq/8BHVteEJuj5e8uC4/RXlm3zuR/sT3B2KFYQmH
dHqxGy86Ww3BniG9tKGd3JqCXdyqaEkAD5OXMISg4O/r/IfomL4vrzOriyYSg/ESeS46AUrdbxtf
Gy+3Mdkwt2psg72YXISB3YJ+NqQ7MZJ3EDLJBjowtdQAk3Cs4q5p4tejWMujddaSd6WCoZqoz/C5
HXIn4nsVy+0m5kl4Kg1EJ+ByhStKcdyTaPgaOPumts6QC44nozR5ACThFXJTlA0ybouCNEMZe7ij
+WT2xsSaIcZqOzuoEQV/WWirSD9WaNjEJln4HsVGGV7nrKD0TXe1izwMxlKDLPDqc9XbwRrincTW
slC98WJDFUoI4QyCddUass5jGuSmk6twsoY6qnttdPLbn4OWkWhtKGhxbAK3eRBZh8qteBebjqgd
rJBmnA7nprbuyfIOm7YJ6jVhU1IUuWUvOil+cSM/+mpIBPkh9as/c79XlnXoeo9gUYI1DJXu2ZT5
UgTRNzZXJOAbOEfVxuDRMnVFA9EdqFrDITqwECa1t8wDunNSF6sXrXoI9MoLl7IZy4STrHPohFCU
yyj8odSIXE06KnCS5SPxAD0yYqguJe0qmsJXeC3wzWYDL//rWFk3VJr0arHv41K/+XUKzNI9oSjY
a5xNDjsbDB6KfoCIc1w47pA9Kb5ZPXQV4h99kj3pyFw7kSxdpxd1t6mUZw3E6h0BAvfWNfIEUu2h
CzeJmodQNLS9tM4zHyJ6OY7JxWY/4FrPjmFKgT+/tYAds95fDWrJEEeLx63huPYxKqXPfkgBWIcs
hd6U1ROMpuVTBhoph0rwPvek8snRUHRtkaLjDkvXJg+8VVpCM27t3sOz253aHPhpGpo/lXEMn70k
LPeBDN1u4XgR+kSke/SuCnbCGuk93Me+noNewepKxoqIiwTpky4/8PwAxsJwb7XpXexTKWCy0Txa
0ghgsDW0naFV1NG6svnJIM+5SwAwoT2emZ8SQgk7kPjyirg+Vph3t3nG412KLIMQi1+iY6HEazFX
dVpvmyt5s77NbQCd8bQnzjc584ZXIUcAMl5Y0b0PNjpVrLcuMC0eWBADbIRz2sXkN3uEcoSz7CGP
UcI1vL3N7Xs0eUhob4Wz1tYqJKe2e7PGZoW2ArqyaOlxzXKAHGzRkhISf0I0QuRNhjXaQgq+Myyn
PbfeYG2gTszv7OgI+iR4Qrm6VeTuSVKs9ikp+88+NcqnTE/7XdHqIPe1vjujz7OHiMM5WpoUmLex
WvkGl2B+fxtqKRy610k2uxDaoA3GjhmguX+AnKE7izXSklJf9s/B1k77ZYKAJK94gQVfSxgfPa9X
HhKl/5ESnPqW5766AOVhnBPXCHdBbx/qekwujRF9auTIezadlFIvHU3CkFq75zKCcZdY+7ARVsAD
MEcWsXMQ1kwvH5Mqay9eYGufm29VkXg71afQMO8gMYfhAb1UqYDXOyTJCRnSOBycHFYdJHOsPw7h
fhwOOkQX6vKdw7tDPVFgUB8IH3jGgzt03meTP4+ELDDe3vE+a3zbrm6cHURPMjr9HEKyJ3rhmGb3
aHb9EL2SP/pOswK0hnpIu8ayaI52T45OrBrWI4WaIFNWISqW58GVXxtd2ltS553nYV7480Psep+E
0zwOO4Oy9gcyxR8MmRfKUIRTLTA7CxfiEex1TBsRvT9O57ZsGI1SUT5FkbUJunp4sUfTXY01oOZB
SeWTrBLuAju9skP2yP5Q+tBZ+9m9aIoY1T5xBC2Wzc875Rlula9jyCT+Yc0SqItaCkqE82wQzvFk
7RrJe2eNKZYihd1VRCWIvd5WrSoYqSuIssIG+nwCLMOYQnYbvDZU5KeHeGrE0WyY/WbDB79/4DIv
PwKIj6Co5cTzPNGdfeYz/QOXD0vNc//2Kv/2bPMVzC4flq8gSH29/L8907zM7PJhmdnlv/s8/naZ
f38mMU18Hko7FJvGDx7E0HwZc/dvT/G3LrPhw0f+3y81/xkflvqrK/3g8ldn+zD2f3ilf7vUv79S
2wMzpLlatsyHSf8lmH6Govk3/XcmUlHMQpfrddatj5xgdlvl1r9NeDftL88gBsVS72f9/RXNZ519
ZPLOIwKyf76e/5vzs5lh693pIW/n8xlva3/8HN6P/m//7tsZ/+UzqamBMIoOxa23v3a+qg9jc/fj
hf7tFGF4d+nzEsISTyf9MCYM/2DsH7j890uBqW9gc4E0Tw+H6r7pfWtdgohHwoMuGlbVfa+nFcgd
umC04MYsbHcl2VWG9jJcjpRMObxRTmbh2A8emDjAK9CQ1OVBzepeXwmzh+YYIronML9U0ImhdnTi
Y+HwFpiruYpgK/xQOkkllJqKJWkGoJcEp48GAddj18N6toChnnw4Mjevh0Y/RqjMTaOiUa3XifPQ
bfbk4aKTIC3LKv6GCpu0h0PcWKZJEm3JSRGPkpPsAVTmTi/S+l6zzfRBIvpyZzj1RdiEV8EvF3rk
sl8pk4dwU+EOWfgEWw7CBapHXpFSXk1ZVTjEeQaGSw8BC04nEYZ/eHYYTi+WoboEUf/izM7g3bWq
+91LNSJwU8n+CBILHNhUri/6iNj5lDE7r+bZoL+5mLqES9bjAsP4bZqYKxrh57ytYiDMuMl0ineR
bAaAWIZkAcShaIgSWiGlM5jm5uYU2TZa7fWwfTcH5Okf7u9GqdZHKK7XZBT+Kj9lr6mb94iTw5E4
HcVVvGhbuEw/jPNCFKx4P+U79GFCX/t3beRt5jWEh2hytreLBlml7TwmjvzYaneUQf76MC4WySv7
WOajeRBGMWTF3SaRh4kWqDPATJInNKZGK+FPM0vnNi6MYlwczQ3wOvMoumMbpNQSTavYJFPcMnyd
K6ZVCKuuAq1EqShJ+g0QAMgtw1F1FiYS6xfmESSBGFHiWwuEmrCd2W9CJ6svnSfXl1LJrYPV2k9i
aB6vx/EJUiGbvQauokmAI29M3UO8dJopxm7nECvNg+I8tuUNt/MIg5yPX+AEquDmpExXHPmDf32t
1/1QumuCtc8XN9vtWNTsiupdvx5AO9Qrp0DVmhzuQa41LYYLrkiqg1SgIl8sXEku/3RcI3IlL4W7
W5dtf6wVqAQgSIAfNdRea6cjqUFNVp7KqOdGy6t+YxDNF0PvXD5WXgu7F9qUY79z1SS3E9NFIXbh
QB3tNsFXonc5IGMKpavYNo/+BIqAHF/+mmQS2iMFJQ5vHr6pKGjxdCjF7T+AfqIE8PlGDFqjn91R
/2oQAFmh5PmKDaoM6AJNj8zRFNvjl/IQkEU9ztE/S8mSnRnX7UKM5SOMr2wp4oeabNjND6hFhzRs
Xa2MKq+uSJAnm6Auw5VvhBBhgBRMgYOg2tO5TnnNu6GEQ54xZRprKOr2lxUx2ltfmD+s08vhGY5S
b9+aVXfXUvt853QTEY/oh66vHW0V2RcUEVc3A8En8AC91Xz3tTogca+2S1ny8tW8QpOGr2t9GEOQ
Szu66v2HYVMOpK2kok3z9vB491y5PW2oJhqXxBCUd08Y8WD5N0+k20OmcwN56QF6Qs+7tpauRMY0
gaIauo4MPaMyIr1CE78dDcDtq8XcF+a2i24zPoyLLjvodgvy/0vVNTakyDr7XZTzkFzXA+k0N6lb
vXZ1r140wETuhFGM3+a2VOMsvbEc1/M0ouruqs0LZakLag+0fyClBZ2+UnUtCAABK1CPW9WLNsBT
cahTC6n0MGVjGlTFPhzjYh9psS0/dAaxAxlSz6XwKSfHSJQqDBP1a0PW7aj292LI9pEh4GW0k9xl
pcjJ0oEqZzH21rjjMaecKWZVz+IIqbyVOiIFM4+rBr+CRDW2YsiRAdUulD43tii5d5T4MX9uCOvx
l4D6XgWSM2UGJnOgowmkvJ1NjFXTKfsMyffpbPMF+CW8U+gt3872bjyNkWtEt4YKVnU/xkGxJU4N
j3uTIBYtIU2gwmbkN0n33YZVb1lS1H9BdO7VN9Cs8YNvZ30pOU1c+Pemp5ACaCrZB9deEU5KvZ0G
iX13MxdmQEQSpMPrWEZhVdYX8UbMuE0W60D3T1Cv8OGCnNYqM3CUK7Gi2fs74fJxyrQ2pbXBUcwQ
VgjIV7FqWb0JT/XEP1+h/sG/zvxpotKYK1HxzTdDeD2MKj4XZVQdetVHsok6lyfhG/btR1+5HQ3S
NEAfJBViT0vhkSRqBiq1lSiGiehOBQUyamU3q6g2EFbLBuggrGJu1pCHfCVycVlnqZMnR4nNVike
1onAF+Cn5q6wFlCQ3KxJlh+DUgfQVCnbEIgHdD9w/UNUQgXPdDQb5jF/soLgULbI/CE8OvmJpqut
VwO1Gz9HMnxj15FEnSeIU3xYSZximMSChUE4z+eOp4sCfVWdCmBNmqUjfjIAxwvMPnyhDsqpB/nF
4wMgWRjoawD4ykthKICs8uFxyDrq86QoJhPuQTqTyhbJT9k9efEoPygBX9hpulg1rdNy3xPv/Wer
uug6Kb0kWRbSsMne6GyEsd2WymzwWchkSe1doAbeM+x1e68g2l/b4fiUFdmyrxXpM/Vz2b0KvSfq
rHhRtMi7s4k6i7A60DLyp7CksIolqcrr7oQ10OV3S6ZIpYoz2XX2k5QCwuQucsq6ajUPshTV+8b2
zU1CwP6zNAb34jk8e8QAP/d5YBkbvzLgXNRbCQYzmLOKrXhPHhEQOuro1H94V6aokjfwUZa1oxG+
Wl/HhCWoyneWoefxs7i9qpPw2aFDgpoRXAsotcGio1cH1M2k7v6tS1LUO4lmTK09xdH5yZQcsGq9
ne0qxQ4eROMA8MgjsHiiB7eFihxAfdRavULxekj6bdJ0LTdZJoz8/h8seLqXdRAo2yykRmg51PIh
rxvrJFwG1e3uTXvczhNUeIV33EGpqhcTKGVGrdIogpvP7bxjdM6zzL8toilldfYHEp/iKixg+Dun
cI2F8BUNqOl4Bbap2+jT8qNkw9+kR96jFK/kUG4fs6bqHtGBV5dBZ/g7MdaDuL0DFfUTivHuUQwV
mQ5VUCKfrGmoA52OMJPJW+TUzdn0Icb2RdiEuw7h+NJJKNmpZVc/DIn7AndId3SQxDkObg8KXRyK
htu7JNXH2eGjF0oQr1OFj+i6We0VC9GX+eauVQMBejFx9kmycECF/G22MBvl8LrYbQnRzxPrSe5K
b/vBxaxknqie88k3Sv3gNI5+sFspADs4yhyKZu4Lu/AUZiuGTPTmKfrm7HkzCVcSEgPi2/CMCCex
hjiaT2mOnqQt//JswpM9qr/woXDbomnXny1TilaIMkRr0W0dn7FW688QdaE6BwfF5oPB7WIYbMN4
/3E86w9+nihIbJeoSItFevtRHfLu3lO9GnBSYm0cdpZXU07KhVuO3V50RRM1NgyQbXgnegX6KdfG
6Fdp5PvnbOo5uuddKcycpxSwcJwaqMndAZbYpdPUsAw4yTeF8u9gCcfLyE9EhX5VTJ9O3Ot+t6mC
BJxSUUIuVnfX0pL9RwoBwFW6j6LRQrMGQWS4h3gasyuAquMIa5ywkq1vzqmnHgrdeZ2gtkAYkITh
R84QpWjJ2hrbfCP8wd6md21m/Z79KQ0E3mVWV+FQtMWw9Fp/2InuWOcNYDQzWIquZMfaQ5p/TqL4
9WzwgBeEL01rr6GPCeom0wja2BPfohqAHMnhhV1JVZydxFiACk/PVv6Pvr7XKJQ7iQF3miS8RFc0
WmCG4Ggyb/XBMHdhYdY3voH0UPlZU+z81KOSeaWqmGQTvG5LA+Djqu6qcUMW3n900WC9yoG9gMM8
+RermKs3zkL4xprtPYr5FPd/nC88fJ3/14czvJ1fGOc1AAVvyMtXZ8cIqA/w4fCKIB92FybFOydb
qtdUZngQCRjdj7IOvUM4YawXwrsxA9RFfa2/iKbWSv2Uu9VaLevhkpoUeSShC/nr9BdGQ/viVkZ5
d+vZpNEqCaGWSHwcb1ZxdclfWGNCYu/mNtNcVGn8xxS6+x25aiRdG+RCyygvD8AF4ZYCAPvQ+8s4
mBL+00gmh87B7NPfwnRzmhSf4sIO1vMcD1H0xdB6r+sIgxz/f64zn7v/z9fTtKO8RFWsWBexgZZD
pW5b2D33tavxvhW3rXY3FCzDq1es3cWmFh56SoDTySCGOmG9+Qj3gqKctVI71JJMU4SnWFt0pX6U
gQh4ED7VUTGsxaAw384o3HuKkNYUXyHjZQco84r7aD6A81nkujbsmrFeyzoaiUuCGvohQCAO6Db3
/NrjkXcn+o64vws7sZzBXudFXe9e32vcPtgT5ZPu+YF4Z7uJbXQFakha38bkyWAGJZU5pXobT2He
0W+HSTZ+aVUj34v5YpaYoPD1WfFNgRZlmi8MXZvYd6Y6SMgS9NRzQHUNVqK4G9+Yrz90hUGMDaOB
APJIae1/9hULx4H3zTJhRCvNxxwS76U40gGt3I7SaSyPJeNRHP0DP9uy0RWHdNS34/UHbizRVYHx
SmkAYPaNM0uMl37rvePRioEWxKgmRFCcnxTLy5+pNV7oegLGudc1AMzhozYNIwwSIfNCSFR0jYLS
eziSJADMY/asKgThiQJZJ2Hljf62BpKM+iW0/EePYqVnmoifLbKxjkNQD6kqeZvl1kPlmuX+XRdt
tX2LqiM4jcq5WT3Iyq6hqRt3gvESLY+rMWjNUZBguhPNZRVIwVouAnV1Y8HsQzO6QyvmNkHMEo2t
xbepoifm90YUri2gNKvcLlBnLZthmymBds0ptFo3OXEy3TCQxJnGXAnu8zwzq5uLMAwsgIqQkx5y
dfjVeAiOExrWrnKZHuTQl09KU9toTT0P1Ipd68k0NLV0Usx+V2uWEyy5hQ6HSFJ/3zx1irVAp+vZ
UpxzvpjYawCEAIvJwbAfxXhcO5My61htb0vNFyPM4gJDK75dyLxc9qw4kbVPQ2SGg2nHKFTk7EBq
d0D9qduadenEoDKM4G7FflG4g/nGc1BROpo2mPMSs2Eem9cep2VGfqcI3vSfCaE9U1ApPdXZgLJs
o+e7OiljFEfgLAP4+OPPDn1gX9zSIywjqIAGmToZDSIvQQYo+6a2MovkfVefusJZWIXz3BXWD3Mz
E3h6DcZ6KYi9kwg8UO/aX8C3Ku7BU+qc2gUKOuMyhwFc0H0T29VOwrvqEbMqte6Y1b/jzNAPPhRP
RypJ+VcVUg7BjtRl8ChPo7ZGUomQkLAOk4s4Ek1ZUSR1s3zsm0GtHcz2R47sNnXRk59YTvQJIjWU
QsO3PHhmtvCiNqEMmkYbFV/a9QUB+5HnyLI1IFT+Hcd6go5fmhP6DJLkWIGIWqIkg6zDNKmyY2cd
NE3Au1VqSfqpyGWq1ruBCsCJjHjqwho1nB3fbfylhZyMsBpyW17HWo5PFOA9s+vMvjTJJNSdBe5z
0wBHUtpseHaLwFhAyZ4+u1ZsL7LMcz43foWOikHNbqNR0UTawDko1iRwPTE26GHo3rqKoHrI4Z0T
VtGdrcL5n86NYy9YWh1b8nqq/tQa4DFaiZhUEDjWyZzYTkifgWIfyBkeO69Yi7EeyOWIestknqYk
bYYcwbSCTkHX2lHUcm2XUr6DPsVeR5TtvqhR+LmixOAqt4V6RnEhXohxZOb1VYLc396ZQL2UP/Nq
pnxxx6I+8AFUK+Ba0QvVbdWi8hz3Hizg+JBL9VWMe2pSIKOsGwTGOElQ1ZtGB05Uw7P5HHzV/LD/
2Y2eu8i4rV3bvB53AYS/O1lPvAe2g2DozRTF9K9qDf+J8ITebLiaIbQwr2/W8E1S+ZQO/goKi5ga
qJioUTlJYIpBSg3i9TBY8Qk0nnVOCzQSJM/gafZ25KWESsVY8HY0W29HYZ+dmhRyrMAzrz5vr3u+
i9q9aChi1++N0JW3Zqxlk9zRe4Poonl6zfPE3gvf2cPXiJ2ZBphT9PUeIPdLH5UyDteuDOw/qygc
C6U8XxqtFf+o+3A56kP/1UM0cD2WiIPMHtWUIvm3HoInKkZMNQn84avuSRR8pFBtbmG3SfgVSbJ/
dqcdSOU71sqATRkl39onEis2J9a0DRF2F8F70IHG0YEztEHYCIOwOrHNjwaJskHKS4pCpj3Nu2nT
2uSA+2NVnuogSn6oLQFfrXDyhwFgIgqIkrrpx1z6TATr5qFR9LNIBoiHzJCSqJT8sKJJ1QME5t9I
PStHmHXrB3gUh3vP6ndaymUv5WzINrCfdyvhKxpNjr9BYYe8wDS9aIKRmko4+tmUXthcLtsRcTYA
cfqqHqz+S10Rh8s0oiNjVQ+fUNBbiRJo6FHZDje+vhJVzrZqKQvbNCF4h3Ieme1WegzcYVh7tpSZ
VMpAiysa35Tlg2RMDVjzhLsIh2BrdZWSguZ7wr2RTMFkEe5TTfvfHabeAMkL5bDUvRZDfw2m+zVk
XwY5HHSTueVWdfprdOsUbUZvgMCVZgR3exwRrIjtwdqJIU3z+Gw/uKSh1h/jwdcXIywcq3nu7CeO
vKjahm9LfXCL7LPkKAn6XFCuqOGqTowVYsPpxchjNpp6hKSjisZNpQbsNOWYwvlGHveGXn7v8sTZ
qK08LgXDfNQn1VWM1U47Lmfq+b8dk6e5VPhRmjr7iLXisuqWDQzgK5F4nAmib2nLd3lMv0nNjdt1
n0TW8ma+cUf/6/EtvalrGkXCYskma8xNmzWf7GAF+eXCUPv41A1t668jiVJPqOs/dqOpyhi9jeQO
dvet6L251tN9TNzM3sbFiqInxoXHm78YR1e1Or/5i1MKV+erWUDAlE+s1aLJctdcV205Igz3x5g4
mvgzT2rmQGMrfAwbXkLq9V/n1XZHUZDw7KLCO/VdZK1R3HvvM69YQ7y2JRv102wL81AUxv3t8xBd
WK8oi+YDmP8ismw3NzFkC4njt6m3rrB8GCPi+8310EBTEFpaVzV3NsEukFfaTwD17dkDWgyGFUr+
iay88ooE/R54QoWXmGR5LewLk/VfJ9VVdHpNlSiBgvq8nlLulkfDqdS9bFhEudmjpUHfG8nztwOp
RDEmTWPvHam6XnO3muQ3sAgzMWGFzCLxN7DXGsRD4S+dzNteSgftIpqxbq2V1SFGNo+VlNeRQpS9
RZIiRZigV77qYM4/i4ZoNRiJkph32rswOCqZc/bNSLsv+6/C4d1w0yob6GyTpRib1yAmB+6psqzb
GsJgpopzUj1eNadTNW/nAwUUb8ZRR3HhzwbeOX6Qem3RU+Y6hLFw+BnkesOXz1F3MChBCTPRqkFq
WF41NaPO2tLPVQrJWjE1k4MYEg6iCa33Q8J1mghY2bhN/PNa8/J/XmvI6i9OECoHW/UXlmlUD6IJ
lUzfeorbIL7Gy+KyziBFUkdH3zdyXD+0beJc2sSfYlRjvOy8Tt+6Mt63PoErcvGp8uptUY5zydjK
fPSezydmyNP6YmzQe+fSs77oNbnyHCT+s9C17Tte94pI8/eiK0p3nNFCNRW2R1HDk4QOYkrKUXSE
kw8zPbWM+lOAoN+t0Advdxu1oKZKg2KwZWMDllYqfjlihphLBfLrqealplNZBHFPwg0lPv/qltT5
TWvIVF7ddZwmcabMFjLOKEr5gCzA6V/8pEV3JR6OYkg0OaxOW2uMVMgccbupJ4b4yUYzHCPJKg5F
r4dWsVGy1tyJrUQkHnHiUDRwOLqrGoGthdimiDGxLRFH89g848OYWEAn67eQ7axZ+xSAAhmCFuwd
aRjFota+lGOUGCY6McpdXwnDsqFcG4YKRWbrq8nmf1j7sua4caXZX8QIEuD62qt6l9RabL0w7BkP
wX0BF5C//iaKslr2+JwTN+J7YRBVBVBLN0lUZWUa6J/cNLpAOqVVvkGbQbqpdTX15h0j9peygKBB
SS9eok/JW/8Gk6cheSuUHGfvDQ1PcHpUacU89zfHvJT2phM+yUGAh12ALqKqdF4gwd4tQwuM/n5v
OS9hx95CsC5dyNm1bAGSPPZU59D2GJnYklnkPjvxAX24isXuiypNuSugQ74irxNJYx0FCepo+gKh
V79fYF5Seb9dAMXETxeIfelvQGUK1CvaXNqjI9Ilhki70DB3AOgbLbbM0n5vjIV/7MIxXkknhiwx
GjkmBv7TzjHszcBKF6QWZfqsjOaBAgCg9EB2EfHLbeaERqPvtYVNcBDaX7IpdzatE+Fj5YC1Hqqn
4IeJ8bHrNdjldiBboZDlTYJie7MHcTNsagAlkeeK0Xzz61QaGgSm1HPRp1t+mjs+JjE+TE4XNdWi
0/oUdHDLDokqOm0SQLBafbi5yTZOEeSkBySCyPH7EvM6EKVcKmShV5w1LhTVfh6Grpf7vgJ06cMU
AY105ApEe6ufp2g57Cf5KaZsY7VN2+A7adeAK5mdGmPWuZmla1ytJ0T2Ot9SEFnojDSFIDXETni3
uZkji2fgtEOR9ZdFP613s/+yaASRt76Qse8tGTqn9J6CNiBO6LtbpdK3eYui7XT22/4DjcJfencC
nlZHAF/GNnGikC3Ww1usp1erRfw274DIO+9n+npYAeDkHxKe10jpFM1VZmjgM40JzSh57YFHuPae
Rhed6SCs+SdtK//Zwv0TOTwrPE5J0xwYBxAy7T1+xd98WAijNf822gvU2MMfeo5Ts/c5oWWER0iJ
NocpLSHaNYzLMS+xK0ZG+63F/XnRg8Tl0sgedB5mhN2XyKc36YH7AXyR4zKT4HL0hrFcoaKSXAA9
VjvXH40tg9zdg28FNXY+6MPiAeiW9eXHeLhXvWRffptktY0BtlW7fGgb8B74I/N29hCMOVQn8AKJ
/qDG26ROwV/SRp2z0c/+SnmKTkq8vT2CX7NBjykihGHyl2boz5Q/+1PExxr/MQJNbJD3Qhfwyu/S
Z/BSQLhYwyC6tYnq1oszygYNYOKJABWlMN29AsfWDHPIKw6oJ9QwNlyBvaoD3+624kUPNUOb7QkJ
kRTxvCjNb1e06Ai0JC1KGAo0dnrzop0FWbAEoiWAFuM1xfQGSPTWxRHaBtiBQLFqHqKHXj4Qb6wF
E3InYFjRJrJrU5OYxZGW+FiHTIkD3uPEsPBnBn2/C9AjGq9A8hEdJ5elF+n4ctkJUfzV6X16GwRv
I9SvVxk2WnOE05r9QgCkEwBpt3Flggaqj3wq6ADkpawyCw7PWIyUP70ZHfBgL3rLwNaFZqNoUy8Y
OB/0AzlyV6WakF4b8/wCbWQLfdbge+vqRAFQ9W9H4xrYS2hHhIzaPCPtA3yKtSNKKvvIOHiITwqp
qryUpry+53cG7uUbhQL1UVUWGMD60fzWpq9JlICDqBfmMg5GSGwC33REA/stoOjjdZMZwPMZib8d
227jmK13cMfQ8VZIl6SbAkSKQBlZ8eyODeYdYvw+oB9K002G1rtdxtDETr8ZYNZrDvT/a6fA9HGz
gxtnbWepeP1DvKvtLA5KIBsluMhK0HtkaYNvqc5J0tj0o2aBsrFzp58Jy6Cy1MJ28xZilzV/lai8
NC2SkEgOnEXTVQti2Rz9FJRWBvgOaWi79n+fVFs2wHnFeEKSqgT9rT4Y4KkEvBD6Ge3006YdibBd
KMIMgD2ZUNICu3Fl+fUxgSzlg9CHQjlrWZVgd9cjOgDwb8cSL53aEkAm/tKhVkwjcDiCjwPIvpMZ
RoebKVFNfhh68yuZ6OB2QbnzTdbOM2XciF3ROD8g0dMdwP0JGaNOpf3BicpuCSJ0BzWmoUK+XRvJ
Q5F0NofT2I7yH0VmmsDLpOqILZO1rqd+WBDW0hrQfYP3cnhoTDF0RgewpIG3ID3ezKDvBYCz6rr3
CY2s0D87mZeUeZAyMtrAwz3ZYPjLdU24HuvIXyUpH59kL5BHdYIHZgLLJVQF9lDXMg7knAbTRENl
WW/J6/tOfZeHIlyS18ej5uSO3jd0Fo9PDrigr5ADKJum6ZZlY1zqAdxiFFk66M6uRygK0jqswVdH
OsO4Ji+THWTZ0e8KNkz8RMBxJPcJq/a0LEUACQnCPqN+pFFcgIgSW876SKshZ9WBxL4eQaPllsfY
hpC0Y/XYhk2CPYdoZkXBIwZNVDyYdwM+yDsOGt0TurJxa26i6qkGOcbCHOr4e4k/WoiETwS5ILky
o0TddVEBwIVOnWI7DXXUWNRgxcMwZ6XgC6AZ0hMeSuBrqWw02xi2t0raxFpmYf5LoPAgAhDW+cYs
6nghtA6doUtwoRapy5ADCnrVnslETleCwMYM7AGiqIggh9uByInmk+22iOV0wOjm3ZnspjQGSNJA
Mwv9+tax6erirhLhQzgZNqi/iNIqyhmIrCxwpE5h8leOZznIVbRHyACn0IJJN25TAPikjeBuRjid
zqGgroTUXYeyVNCEqyB4FWU7Xm4pgNGw0RYQxsYdJQ7IEUtbrUGi3Kxwg+X35MiYRM27tF5BkJHt
vbIscOML2NbOu+BctdA1yJ0YggrhNC3Nxkte28EvF96Uh99qvz4PAxLyCzW9Vdjw4a9atugg6esf
qZ2/OENavHUG/rXoXx6fsR/IIXqZyYeuL5EQsB0Isws13Y2R1+1rMxgOMQpkv1+5VPbnKzv6yoao
ztVYIs9SZm8o2n++ct+lL0mVm8uksPvLFBcbkJiBjXuyja1djsY3PuBzHnQpu4IOxF+D4j84oue/
36OObm35kJj3KQjNlp6sqy+O7F41aBvz/wG1ESqdU/rNsAzzNeq9dMXwpb+PstDYon872cdpIk+q
hXq6E0zlkydCEEYL2/oOIY33H8PCj2GEUfS940gC/vZjjFPwrx8jtv3ylx+jwYvNieM9edkpfJ/r
AfIVKELkT6CCLR94i9uKHtmBiQOwfAUk6s9kwtuWXAWSd1sa0nQxAatEw5areTr6uj251FPRGIAe
c5Aie5Mdr3ounGtYWvkDtloAJrTOFXoCzrWPdBIGIkgHsjVRpFG/musKJMdXIIzyBzd8nw5JMNQT
YwfZBLszj11rvx+kPksBf3eNHuhSPXLjfkJuJeNInGoPyHmg2gPFYBMslSsSbLAtZBdQApmOYIOF
pp75F5klpAf3FEU6NRRVTON4rGrzAe8t4TKuKvBhjoPdHHvNoEIH1vaQzoSS1C4G/ePu5oA0AqLN
j+hRNeuyDe/aEjtnjvzZjop3WQruKzBM+CBDBc6avOC8DnZU6cvZ1C0hQbBAj3y4noED0yDEAjLC
/raMrYav0OdTni1thKaCvzU9NMGP+kBn5GVgcVu02lu3wM50Q1vuCpCEXSbBnxix1OrR6JpPRGFL
Pj26+XSk+RH56zz1c5WKNxyNZICFhYMzrtMWHEr0Cji/DZJRxRV0QvTLIpXK6TBH2y1Hly8q7LdD
MEJdeKzw9jsI9y6xDQ6QQjy+Adi1qrIgfR3jpkKrH+zETZvGAZgs6my2+6NmGPPD8U3bb/EWs3/g
9W3APQy5F6UZ2+nQpgzdIkMXI90G280b6bjcayeAHWi3WGS5OEcWHlxtO6DTQpd5giCMVornbE/V
Ha+8n6ZRvv4WNXiJri3uM+z+Hwz80zruonDhx5698guBAmet9/hcqod6xL+Uyho9w56NymvQsvUe
MtvkV7DsrA08b6CZ4nRHI8N+jZRqWGbhdY4JNBFpHRvIvhSApgt5IG8LqfIRtBWPUSRsWoPMPaRF
jyLHGrQkRx4MeKQ0X+SiTKFg1YlrNdY16HcAVKp5LK4liPtB1uIvJwX22WXNe2gahqG3qW333Zti
W01TyfSn+TqCnB4a7NYONGkgAtt4baV/FTkTmHulXR/xq8iZs9x0RHMk76Qr4+RFdRzBum5+89K3
iYbCY5/n/imYvmu4q6XH4VDEnloWbmA8GdH4r7NRsXfb8HH2W5yRRMZCyUZtZZHyg1A+SHf0hxY4
iMexUuPV6Vt+qLoRquT6w9mA7ptj9/LJTh/m8Gf8kIALdOrLwTXXleshQQQSk8MkBTuMrHUhpZzw
Bdlujj8NkUuAijXNu7l5MbmrVkC0+jeHpdfP8MRdtT6HxJdhiQsd8jJ7Qv+qB8TjTxOdgdctWIJT
PluXpJdJxiqRoE1xfVCg/RodC4DdM/f7zczHKL5dIffK9yt4DrBbmjUuWLJIZGuacQt2jfwaDfnO
MMCyie6lZFHnKtlARRlbIM9nu3Yy67OpS7WGyIOD2QFioCu9eNLKRwlZZcgs1NBt1RHkyKW9s9BD
Nk9Ce3G3khA3G60pPEOOtF0YWVB9bSuUIx2Wi0Me9tUr9MhmezNCpQiCRPa6Tpv6a4V3Vcsqy0de
hGArykcgjbW919PRARXdpteQXL1GbvcCkYtyBe299DqYSLfQGdkGbRu1jc7+b+KMEumFwgR1uVLC
WgZ8At2+vqM526kf2y82E+NhNIFZJmua5dZSDbijVIJDv2LdTSDBDiDCY4Agb9PIxNqS0MXk8bNj
leZjmqv0PpbsbzJTlB/75raw7fGLjjIDb8tz4GFKw77iXRPdzA5uAqjHO1eylUKsFJocH7gDfZLE
ARWsB9T1liJogj0i3akFYK9k0xN6F+ytcx7AZ1EMEF+6Bmu3eAVcutmFfcPWQqe+PNid1vlsL7Et
etPxf7IPUwb12TpcCCW6c1oM/iZlfbkuC5E/g8aQ30GXMliKsM2fB9GgadmLvIURYJhMIZISWueI
gi0OPp8+H87kTKtkekxBQhbh1WmAztYqj0r2xLohfhi8drjrU9c3kYZz232Fh2W2GKwo3Nl8azlS
9n+TwyhBd3XImWr3czhk+6A3AxEqoKdqsLBMlTrbcdm9titX2cOracgWglMqg5oJhlHVaYZJAzKw
eghV0griCmhloWGuoGAWOcMVlengwe/cE5nx1wVDUQSQe5U2WNKHCloOIZg78nrW+AaV+naTZtjf
3R63yI5k4yJGhgRaAJ8ew/S0vT18Q7XWTb2fAsgnSIEFzgkyL/OzmiYy5KBjkCEdbbC7Yw9pQUVd
V9nyTrWP8RRu2k5EFzJ1pg+9Y9H8TT4y3SbdbL9OatVUH6xu+Jvi/38nxVQApKt00kee1FOXIIkA
9ajkwOvvYxMdjARvm9cibMunIg3/sfRbV+018cLHy+QJdIJ8Hrq/Dsl7C0bGSp5uwyFFx5mVRfUq
MHahrTuLFfene4wi6jPu/zjiXlEshsytHwEJYUsnF+zBZ9a4gax0cwQRXL8fJMRyAs+XF+SX+coA
YOJ5qiGkMZZ1892vxU5awNsuSsC5QVIAodCcf4fyjvjiMo8tU5Tb5iV7Q9M+esX7ksMEwFI3OO9L
oqX8GOGzG7dy+GKUrAc1I85G9OAtoHMwfCkkrklng7b9Ma7kE2hiAxCWLlWbiw1pg4VIq5xcDxQX
NYiT1zRsugZC4VDkJKUw0gyrcuadPuwkLeYigYGHcZrgXfDkF5ANXuDEDvH8WUCqYz757PovMSYA
P/t+ivkm6ni3EpMX7uIgGL94kLPuhrJ6kVaZnDIwRC8UdD2+UFgMpccdOIKhs2l7i4r1wV2SsnAr
0Ky4QmOyvY6HCv/rKpu6FS8z6H7QeGztDrQitr1WEBWCLqg7rbnpbYFl+jt0xmhHvPUAXbUXOvuw
30xknxxrjucaJkImR58p2PFUjXZkJxM5/6f9t/XxGf/08/y6Pv2cASE6PtYemLMJ0NW2sQwXauEf
hx5EtiPrLl2Rgve9HnyULorke8O9MF0D2478T9OBZERPmGP4lEDoJfGgCpPgLv3vpW6Wj+Xm6Qko
fV2VQyFcqyHYpaM/RbJaBpafbchG2gkdmE/PQ2YueM/Ai41HKbcja4fSqDnjxgY/sxeO9LuTB5b5
57jm7w/gpHoPm2FkOixoy+4E1hD3Of0ZNrXqX6v9GkbTyzDC/83Fp59P2BhDgenSVg406XntPcQy
th+A9hzQP4wPemkesxbMFhQpbd7euS73wZXIsCnR8c0Ug+pQNOC6pZjRcNxFI4GmY6ixzDH6CmBf
dj5dwVzN4dkQTkfQRtxTNC2rAty3+FwcMqXaKw+oFTs08rsMOpgvZoWSROiF0YmGoPrbNnkbXw0o
0l3zka9G3eOaZpyd/EqWCxpOk8XvQMZszt5MCQBhVFHckZeWFBDcONFQLzlm4OSjJQvQ62Rd1J6c
KAQtihEgWSGWjPIm+iCbHDBxyMEdKZfSRdUETbw42tDQSsVwYCY0i/paFE8R6kZXO5tTKRTQ1KB8
vk2XsjaXgdetrZZDpTBKggdVo1WNRWP+VzX0oJ3wWgCNux7sD/+OGPz20Cg86n+LAHIKaXFd8vjD
Gh727ysVc+jD450lZ2sgcZBScbmN46Rp9/vE2BCR/myb/SDVB8l+3YAF1ikMa+vUNqoSDKymKKfV
R4+GKJnMQ0LYEKZGDM5sumFqPiYRWoeiPkw0otCPiQztCEcRoZU6YeWly9ID5Ae9K6DB3tVj7AVt
XM0JJLEeJMtrf438tlqTs/WM4DQiZdVqJ5mKIjuXXsbASovZaewka7TUNxua7pvSwk60+T7P1pMg
pbEFvD++J5Pp93ipAvHzln4C1fvdQUAPeEFeWoOhBleYrH8g01AZ6CAavPSOfgSoa9d7h7kmACA/
fyIw+0D1y3gkS2vmUH2avodJ3O8oASdBkLud6q6aE3hDzNszHrQP5KQPGaqxEH1PxAN9wETaou3j
1+kyr6qVcBnom4vU38V4DgC76+/aoM6fHJYUTznek7hK1SWqOT7jDrOXDhPyjpxASE93HEQJS5rw
MR33qxwkrqO39t0yOXN+JdAEw0NoBUjvBPYd8N2nNYrKzaDi76DB/eZ20PcB0UiwywXUGL0ss94w
kfw0cawMf+UkAM0UK8NM2M7REHzLqMc7lMUtDb2QD6gLO4uwarKND9aCATJIX7o05mA7zVDB0JXF
Vku5aDuQteyT/dd41AxPLGhEt0PrsgKENQVSQWf+fssBVl5cLXmMgsbN8SlZ2FAm0BvAqlnEuIf3
fQkujSF8gIpX+OBaqLLg9TjY9pCxfQBHAHL+Llq/Bj84UgQLE+tedd+m0XGSZRYIV9OH/wi9wU2W
jmYHbvSSFEtr0JJO3UCzT1+h7hmStx3Uu8MeTW96Z4f7kgsZv6jd0bBh5kqAFfY5xs4Dry3/DqNH
Re9AQTvI2z+G1Xo1AjJ/hOl9zLwa2emiRmfL20Vpta4Ho3KfDgBOQJhs205peoAuWHbILcPejkAh
XMRQAsZeWv61C5G6rplTfmWx+BqLofpRJ9C7Sz0lFlwBAt2I8kcX1F9HQxRf87pIII2TeteR4ctc
GSK7QKDi/Sq1pT5fxbXjZI06WAP647eam++sMVCaHg7AbBFHzCcztCFnWpk/2WiSpuDwIwsSG4G/
zpB7u0Ikptw7qM5AmMexr2SL5Jd2sPvHwcLjIHAgO9xM4MK6xUP6CpBGaeIttbGah/nw2rcTREtL
+94Zlbvn+mXVBXZjY6VjgjL2JC8otitn8ZtxFo8nI9eRydreK+n7f5epeTTBcnI78VxrtgQ/T36J
KZNgfInb+o3ekeltmV6Uxx5i8zI0d2QfAv8iuA/sQzZ97SLIDtzSu5QG1nabQezcdqMNdR6Mw0sV
QakCUhHWKkadEZJzyXTmoTSXFOAEL2lb20tRoFm9kVG2lJMZbabYsc8GELfzwQqYOAbSXvd5iPQW
OShkgNzSssCXbEO2Hv1/K9OJIwjTdfLSD6ALaZ1UbcpC4u9XlwYSkHLc46Vx/AL2XA8SlY6x7/SQ
sU0dKO+1AnnNwfGh3ie0drSVT96yk6DwnzyjABNW9aMaufGmT/y0ej+xwI+bSgiCOBaqi4WVWS+1
37Yr0Un7MljQFkibON+jYABGh3AK1hWDKkJihcUyq0C+E9lTg08gzjofaG8AeTA2LRT9EmVa6/8c
Q4F0SBKwnQgdfVuMzkT+rSjaANstfqQtZ1+K6Z4Z05FkyNKEjffaRztM8jUMnxa9Of3w/bd54EMB
y72y3xrIMixAfCSugof+ZvSBsRlAY3hiSRCvu1paL6XRfctLFf5gMXjw8Fb3F+ie+ULpSQb7OQng
W3VCQ08CZk3DfJmUmidBVnWe1JRIaAFuYoR9eohrx1hm05AskXNKD1GoQNJOnjZMxvdTck2piQSK
k097rlBAK3RbZWmgETy2ILwOLbD4GIRg0DBy2TwadlIty0qKtzEfLp6DXq9FP3zrpd/+QMvUP8J3
/Bcv4+Bh9pV9ST0zhe6TFHv8ZatTOnK2lrbvXVkiX+Mw2k66fkSHoRwDYGsE+sZpnHGUi1NH7S2q
QH2K+XALX4x7GrUmFOfbMZi2BAkqFXTK+wYZvRkhpOFDoGT5s026YKAgUWoKpjj1MZdQR7Qexf3H
9cDtFZ38tD2CfwPtKaZnrG4Zlt42n8CSDsyNTtIUNkCBpeOCqkyjo/WBJoXQdlrfbFMSnC3jrca2
ex/7QYVdsmko/A2j1TxUQ+5exiFP0LkbB0gXgDgp1gdygMkuXHCnENtP0XhbXjVj1p9uwY6nib3T
6vopDELu8Vo5eQMu8FcQxAQnWVYOX7TIB+wCHr5WjIXnUWLfsgL8fuNykI/NIei5mhZJHBq4u4z5
CngiiBrc7k+KZRUIrtd0Y2rJbo+dfS6yNl8NOpg8YYYK3MKUAAgmcg7+7eZHq+eMWyBbRFu6Zjt0
NT1ixAr0ZdKpScSHNxcZByuxgeoDNkNPIQ28T3Git0qxokAnttAexCuP75g9zLZ5BT5Wdw1k2myx
yKscchOWZd/H6VTfOXGb7QrujJcJQpDQiEvqrwpyj54RGT/8ob5zS+a9tV6uljQpd5P6bsgsMI8E
3XjhWHKelJvuie4IdtHeIUfkzpNC4Nrug2RcMyj0LXLdIeDqTgU6VKpeImkVnLg9WMDV6K09uDYE
6K/QegBCxvc47JrAXCKrGnhzpHwWH5PNMh620EeDvDHKORdghtUlT4f6xFwo1EuWuxDfAY+KGTfj
vgzMBxq52kRn4C3J7jpXtyfoqbQIOQojSjdmBfidFzbF+ypBlrUr1iGTGlt+GK8LGxtNlTIQEt4u
hdoSfhogaO5oNTUmd2GSyLMEqcLa94d4Td+oUn+tzLi4mkPFjjRqwqA9FXUH3j/46BDU5rB2gbhY
J2XwbkPn6kNYGv78XURXbXGqJn6hePoqgjxeriMx1OvbQkMo7zlki0+0DpLDoN8YvQRJJlCqVJr/
ykrjf+SQePdOD/FuGYK1nuzSdbyl1Vjs0ESFemaJ2Lajb33NBgtK1kUzbiksRQk9s7Cxb6ae7f/T
shMzqoU7gIaLls3DodhzggU2Rsfv0DUYrnNnajfEQkbDBLn1T0Ohh0RZZjZ1uL55wwFJCbP4J8Jj
4bmHptBepvgtaWgLZMtL10cjgvYmjuaIFBVwiXpoJsAeSk3TT0OUDOJTWrXpPIzGwTxFlfFjXgkV
j3MSFd9oFEnHOfet+eJN0/TcFrK9GNARI5+wuLhvsuBMPgXk4n0zcnAG4Ipg1Kgf8IJ1F4Jg5Tk2
JgOYonFDvrxn1qMLwkCa1zldcx3beEm+aoriJzf/p8InbzskwLp3YdFfh7xIQcuV9QdXkzsBNszv
EmZX0NIBX9Qcgm6amjvOA42SImPAAMbWhoa9pcpzkQZnGtGkAi/oCyQI+gMNaUnP7x68NHkaNe1J
1jfpo6GztkUl7C1eMHrI3Yhqp9C7f6YQFGXEGRoUu9uENpfmFo0AQFDoRejQ5bGcF4nyut9xQJcX
YJgIUMqu3EVSB0AzV7ZtLJjhCIhsyWBld1N4X2VleI9uyewuhrzRwqSYmqHNrqi6M3npQMHjvggi
934OShvcXBp8BuZ10wBMSaaTRne3SbdrFfoyVgIK2yAtnBUaroAhCSKTHRz8cT7eBfIhBlqbxp+e
/ioes3XnIQleteY26bL+zkW30DUSzt8imfK/CjNA5cArn3PQpf0pIG2852AsqzkAD97+rhqx6dIr
ZNgsPXrgkVnELjTtCyuqTl5m8FcmN1OYx69VreqziiPgtLW5KwaxTQEc36AYxV9vk96HeFtPkMma
pvIwPxkVC/AdiUWJ9j7II306dCEAb6IfofILR6OfrXQGmXfvjA1PzFWwIkvAGN5z0rLchlkBNTzH
DiDrmsm1I1nyLHO8CsZt1P5dIldlMNv+R6KMVXlj8tVpkdTIgM/GTrvD9hCv33uratBsp6eHELuZ
p0++2Tyj5NGvkwxv+43GQrgaHyEbG49LrzvTyDPBpjC1qVxaowV8h/Z2/vDujSK0y9dOCcSUnvox
P/BVsTEDMJjGoLBGLgCN8L3uUck4aFXwBbmibu+DKwp7gd5j5ls3PJE/BLfbivFgOtDETE9sqbll
Uk91Fo97T7dV1K1fnB19RsPIDfE9DfujNUFrGywc4Gesy+FIYRQxGVG5bTuQxe4APuqWvpPXqHiO
xtwbEGZJuYgtc7i3er86A/tiAM2K0qk7VCU+n5UWJ/05g0dp8ABCQHCYZ/ZfnvTlgR5OXRMHZ8ig
bVuBJ/2yYVG/AZNes7q96ukJ7pC1BzINoOnbmD4HSBrpUZm46i3Mqh2Id4wflmMdIVw6fZVgFlh6
6Pe/gDfLuHM6s79DeylQm3qS56BvMTHr3aREeZlCu1ikYyFOme5KTWPAowdIAs2jD7sjnUKu8iHf
FxxcijeSGcBCoetjdB7YVc1iT44MH691mdmo8bMQSq6dOZ5qMKS9dv9Ug9W9RkxF4MgFK1pQB/xV
gv9rk1iD2lAQWFvf5zC3tl+tv+wouxvqIn7oai6uLOcAxmcm6KuaJL5msmyOuON8JeckRHUCRfWp
UG525GOaraCMC4FFPQw6PAEXdEqH0EhwC9OeUaXweBDu1EI97pqMvfMdkLjswR69+pwBP7po+8D8
IhplrMqaFTsapqhYQB1zeE4tvQUDznYhwAzzJUxqBWyF6e884ScHdJ26S7wOLbpUypcpj8TJNMYA
BLqAAUBItl0ZpR/tSz3UYVKHmVEtTshXQhMtalAMAwprBSobsafhR5ilVwNYDNxoBCqYmu/o7ADD
VlV+C1zk1HXGPDGbAUirzj+roCiP6IhzVx8RKEmgBSAZhqWrI8IWlPIUAU2i8ltUv69BEQYU58BF
BI5k3JDMxxbFtPVUowdElbX1iFZ66zGTwaZBlvJCEXmccCAOArVAdgo8u17iTgvcbcYdBdscjdly
bIC5wlSa0eg1kY5s1nY5TPmyco2N6p2vDJpauxR0TItWM8M4U1gdaAiRGv7sdPJ9GKkx3sRoVV6p
Wrp3VQHBMNqru/it72Q5xCvayJOXhrRbvwXb7RAekNRJFlTVau0WVMFJ0W/ixjcAUs67vbS5fzCB
2pqrY2kISi6FCitNIDuVzppRxdsRGKB5pduE39dEpgiqhKtU4LWHZQC6ibxP74MUTzQ1eQ91WMAE
DMFBMf/tZuoTF5IIdj4sozbrkqUncrlKjDbdzOMqmjRnecx389gK8fCty+JMS5S5m96PqsP+UE8G
3m5eP0OLLUjq1D6LD3k0pEe87bwfJj8B2Of3sSgrMK83B7LTjDYMOGhUTaKa4WdPg82nPoRgsIde
Sh4abEE2Rzvw7y+XBUBR6xsNCJ0hjY4yKpB2Is6vkzM6T0oCJjPGlw6Uc09k4ca0A31Edy+1qedm
vUiqzjtQRIGKxKqRUEJrjMbFGxVaJWUNDimaKiAlu0czVrCgIVpirfP/uJLH6+4+BsSlQRU+6DIH
ndJTnR9afYgVx7gbRQ7M0JQf6Izcpd0pkBNzBd7GjzkRhZOfIqupAp/P76fkN5q+XkNKK97aWZSu
SDd8l+vusAqfkxVrzOHUAYB/crIsXWUm4wfllj9kmHZHa+jeD1Fid0eyuT749Rw7O5Bz0hEd2BqQ
R/sIIY9CBx0oncGrlhsPtzLV1HviYI71V/nRWW6jzEAmKlPRwWhBUamjaEShNHES7Txxrmj9XOu2
/K9rkf3jire12M8r0sqsKPgBvdi4feJmVKfovCUEr/8xxHaHPSctbis3L14nPg/Ji4K4yFhzsh1j
OCkmwx0ebfuWJUDskG0+9QFQ2SWWtScbHQq3Qj+zPqDNACSlr6LFDgK8XdIbnw3A7/3EeK3auvxe
cP/VxwfhO6ig5xPgSeeTX1xmqLwXSGXstbvQM//HEv/nMZAAQ5cX+LvXTuc4x1q59oKIHnKRiU0D
ndqZHYJ7UHapKtM5t/iVX5j/FE+Mv/5pUuizZmaH+PcklVT8NeJ2fBwKNF92uaHu6dDGXgatzOXN
MiERd+/G+oU8FVr01dRslkVlba0Ye1R3sMZPU7NuaYR1Gc5L9ha4OkylkxL6Cjqnd1+HwtqmIYhg
yWajQrloWq8ANWhRrXswke5CT2YvozFti5oB1KrtJk+Dm32Iyne7B8a2XQ183YtTYg/5Yb/F/2ov
a/SvUfVqLnzp6hUoL6HJPM7Fshq0tccuaJ5u9bOsZ/W2d3y1vNXPBpQwkYWN/c2tKNbZ0dcsstWB
TLNdLMsQHWVUc5uMMD0KXj3dLt3hhrOtazEub8s0Yf95aXL8P8q+bTluXNnyV07s52EMbwDIE3Pm
oe53VZUky9ILQ7Js3sE7QfLrZzGpdslu794xHR0MIpFAUeUiCWTmWqs3kmlqmkgHlfO54eZ8MIAQ
rPiAwGCCkpRTknM+18oqBQ6g805TD55Q/Ra4lsd0tJFfaXpQUEQFyZpmmMbSBD9nUWD3AaBpnPTn
AcvTaaab6TZnEcZrvG/EnjpRB3aNWNIcWsD4F10qsOIeFzLTygMvvry3kZodTQ54pjdZ0oOqa2zS
coVJH7k25cV7snEHBAcoCr+jzsltnJcjFb662aT54zat1jufp6VBroZgVqSqGPsoLINo2haM1tRJ
h/rntF6FrUKfY1XV1Rrb5jVWdrSecXzUQVCT1jPU5E6rAERCauLWpF5g2XC/xAfHx66nBYJ47XXD
q1tjS+QLvT2AUBxrPGqL0UhndAg9CYnYuFzTUA8s63htjEOofZvBy0Dwb7Xl9Tf7NPOnD+kTN5wJ
R6oVQhztthP+vWm3+ouAEKvrsfBb2kTtvOwi5wQJ4PoAGg/ACfvMfTWKIzkwqBLPMwFO+aLL86OE
jsiCOvjagsbUG5SdiwUvVHh0Az89BQNqD5DaCr9x86HNjeHVAih9AR1bOS6bvTVSxIg9VBDuxDu3
f0l1u5qFseWfpeT2iTqwBQC2YuzQALGbOnIN/MueCRxFV+yEEfSgLRpLoLpKXcmmaoYqu77trwUi
gyvL19SdlwTmnVHql2pc1EZIJVFL1Vqw0sCYD0VgAFp8IcwdoipbArXcgC7UhLoz24H8fOokf7LT
oUdqacdCvvndPk4Ldmhtlxn15pP/T/xMPGjBHoCcqfO34UDvIn+sq+nybngbckNJpNwPebK+TWui
pv4YOWpeaFV35BwJnQ41+Xeth9c1gGbhtYpdlP1mUGzoSlfODdvIn0RVAsanyuTFcVAFoJT85sYg
T5K8+dHYchHHqYB+6BXJoAi7lKSa567l/UDqDGXcSfzWhe/A6BWPdtP0ywCPxkOhy2xvILu6Ghwb
i0qQD8z81Km/WaY/14Yk/QEO7i8N6+0nV+sQ3Efk/cQ1Xd9CFVVbC+zJLpF02rmqdeOlt9ut4kby
QxfDrund4gVFmxDoAvuhaKpZoNrhXjdltPbsIt4VoorvbCfwF4bbqhdU0q/7PE6+633wtUmi/kur
uh67T0MeXKOxD7izs6VoRfYkGoQDR1erHrahcIJ9UYZsnvtRAwpsVu1Dxxju68q4B08He4FGM9Sc
PLs+QD8sv4Km7Y3s+GMQlWkLdZSgrbuUVYBC6tBZaC7AdSDA9E9aKsNjYQTY7FtW+1ayJY9C+Q3F
NZDJGh3MivdrYCiDZWTG8gzwizxnHgBeCDjkiNez9GxAe82Z5SmueEjuyAQMl4bMtHKtYNZp2cbX
6milxqIP/FNrF9NJwhnCxmpnje+9qcMDWmDwsjO1Au5lx9QMjrdBSYa3fh+EIPH8OZFEwniBmyla
aVQiggX1x8TkIwKjmqVO+Y3I3oaRjzOPm35fpzPJRsq3ifhtOpIPHT61884f9hVqXRvD2UHCZsY4
WDyyxDpNNQsDpDEQHIhWVOPgS7M6AqDxhTrJxAPjaFrth3+FCnekyXy210qHzYmOws7Kr1loG1cT
QbPDH+xtIT/bI7P+ypLqw79AAdCc2Cvwu/nqepF57XygqaZIlvTa6oPfFUmQg+DgBqWaBIKqpeBf
qMsa3BOefcYXkz22kGTa1IBwr+reMr4OePD6jQje8AoDfUoVa4e+YcMdVKodEGUAkDyORE43e+zG
kVWGwJDP82kkOTAPIDAaaaGi4q6JIDou/hpJn6kLlCjSSBY4+tcKxUfkgJUesBf+MvVL+4oK8WiF
fwz3oOIQfMMQr95YlZUjLxBYUAtvdOhRW6BXtcz4G6SLVn0uBh+YxGAJji7jW2QDWYiK2egLG3S1
cE1l3mXK19bt0NY7XtT9AXl2iI+LrLgWeMwDntfKZywjHrwYxb2z4Do0JRjDcpGPqiL2c6Xpcv6n
axsa62/X5uf6p2sLNQ0iuyP2i6BbQVel88oK6t0EzhqbKOivdwT7qkztChxJtc1VHKsZIqugkKNw
nVOKYmmFYAyYjBxp26XTBdoMaWyJXWstVh3EzOZB5+FbJ2OVhXhH++wwjCpe3XiQjS5WlQ+xc5F3
a6sTcqehJOSoeNMd6YwOTZSBoczjfHHrKArvLax0b5aWoltZkW9tHZEHV6cfIW09qH5ReXIAxDN/
Io/etkzkN61HoH/UHHrs/q7Do8S6pfU/xfinU3Ia4EQpABGFbKW6ANt+sNH1CO4y4QCD4iXLYiwr
rqyqnhk1KgNblAU9cIYSaTsevpKbp4PmlOU5InAt9hphWNenenRrfWD5xuF/cutw568lShEhYyWa
xzJN14ByI6+HO29lsmBYp2NTJfk8gm7IUywLfRebHLLj2qA/66z73keuc0aiubsDmzYQ66O/Zbh8
XjUCmatx2rSRa/LvI/ExbYa48WZIgWwHtTYYdlcOasbmyC6GW9raUjPXo2g7bXzHXiA2wk9NxDLD
bVToyEQXQJc6VLjqh6ydGUbLlq509QOjale8JFq+Ajzj/PGJUKfZ+zXiNMlg1geATEAvkYKo+gCB
Ts9c+TlA5Zno1Ir66aCJ8DXiubnupNkAw4JDKP32mFVFBih/wsAg4/BuRsYwqz58LN4087yqkP0d
vamjEX4H/ksoLcQ5krfQWm+OjfJQTAh9KZDKQaJRxajmR+oep1h51SswvtUzB6HJbkbGcuyhMweV
MtusEHc3e26YoP6YehtrYeQoNOywMmB4je8rutFwCwXHOrZxz9Fp4NznVhJB4QxxczogR5UohHT/
atfgF5Lg9SfLp5HUHuLQgGb5nOa6jYGQEELx48FMhbW0u4QnJ9CD1SsdXOCn3PCso948GmO5Fx3I
TGdDoKw5j3q5DLFSEdiDeM5h8NM5ucRk611ZQr8nsJe3GcpQf8TuJABNn9PImQZVsp07HujMj1kt
waTAYcR+zl2StR5KG+W7oxcTNpTOq35DPmSyWfbXaJry1iYfamZZyuz5rYcbIlsYHIKSpULCSMnw
4xAhGlkCL4920jkFCIf875MtoR5yZ6XIVm2q/aAI5KcgZRyGUPkJQJ5eo5r9gL3j52jmb8FNGuww
/1ELtS+ograOpgZ+QGUFPZTi++hY9IkE91KjXQBCM+dFHZiI8ST+DIyR8r3z4yWKFCVqP0II1zAv
+N5ExVvm8/pr2SNvr/FAv2LB44B7stLx75jFW7y0WrDglEDzi3jJ8XLF/cAkvotI9YfpVLMabWeU
WFPJuACSaOyhA1eozOpBi9dhN1iHJkB7oMN4RuHlBWKd5b0z5O4BYMFyTnatAfliVgbFXexZw9ll
HdYv44AAXAHIGGVsbwNf/OBkkNNVunz0s6GcdWDkO9ChV1p60MfDzUbNRjXVnCXmKhtQEK5kday4
nz26qIK9Vo43180yQF3LouQyeWRdnT0i8oryxry5kqOfJSdUSTl31Cqj8r2TRT9NAr060KomAe7D
cc5s3NDiQaS21EwGNixQC2SvqVk7OdKDCHCvqNmHXoXdWOksrPFDwRUabpHdsObUi0y8tisy0FtQ
r8Pb8FjXWKFSr96Z5R1CBhfqxNI1nOWs1zepplkD2JbjEoCMcldjcYBQUhp7R/y2vCOdaSr/Cr5s
tTGNjA0zs/BaBOB7MMEbKTaGKZSZxzM6+FAF2HkhDrfmn/xuw2gEudCwW/P/f6rbR/421W9XcPuM
3/yoQ1Sq2bbGvRdAZFmDSkg2o9PbAcQfbJFZeTeDUEKyv3WIEJT0RZb+NYTat25nnPHWpLPfPyCp
kZE0BFgO/3maoPh5YfQpdCWT8fapZORlYWczbhuXoQmxdxsv4jaEmpMLndKQPI+eoLxZbDUrzM41
pCEZUkEHOTJ20iHvGapANC+f96b1YVN0FsUrDaJGx368A1Ab3VSrsomBlfg5lkZkEarlOmEeb/ZB
B3Z7SPAkok+9dfSg11FcxSfpBFiZN0HLl3EeuvPpE39OjCgVgNvg8Fb02UkjsUsujGgxTUWDg+Y5
ESq4m6ZKGiNfBqFWTC6u5p4skBCtwTDR7HijN7vpTCTtx9kfbOTSObZIcGNjHB3kz7ObjY/T3Gal
jputAEvoPLJxx4Pezb3mrQA3VQAmdWp6LHavjQkJbRWbd8HoUUBebRPUrJ1TZ2E77jVDvCUtlH6c
BqkGSoEA8SDyhRJR2VTyzrGsE2hSivd8YCeN6/m73YhTIHAiYXG8qDqIMAE3k6t7W1F2j1SQTmXo
/liLjkjAZL+ZyIPsaTHcAWU+03tsCBIWnUGgZ1+iMBInPJCW1KKDNoDNObHq97b3Y2T6alTk5W5R
zR3ugcVApP6+TOxxP1/w5/rnWRwZHzY6axObPwdBn8z0LBXPU6+/1g33Pm6a+MIYiy/gveaHqh72
ZII4RHypUYh/5+FZBtW8zp+TW9teApAxncmLDnVZbWIrU0dqdWEUX0qZPWVCgkljnJlMXQXOCq6Z
/vZmazOrnDuRHq/JhTqSJgXoIgOIh2w0Z1BATtSv7Xhx+1RfNNY67sBAfZvPtxJzK4wO9VqGgwuO
ssHZ27y+0DD6k1AXUUDmNP80u1GAhjeaLuH2J8TYUSqwf51uJumV584VweF2ZY3wwpkBmkRgUvGF
kW/FS2+maVx8+qsK00MZqQm6KnKhgzuAA6QyKmP6q2hS0boQ3UvTZn77WL2WzkYrULd++0vbstV2
uqO+3r44BEjB+98k29vVdZK5d5n/THNN/4Zul49R1/5uag65vQPDhhrBNGorTIgkaFnavUZV/WAm
afwQQbJxJ3QdFbqjHXp2lpbVpwHrcBR/OtWqBpXR1klz+7EB0R056dw05jXXy2NoMW2hsSydNRDg
u28744uqe3lUY4vn7rBCrQiYkwvXuC95V54dkF7VTmzck6k1QO3lp364J1vX+vkmDTN9Pg1gpn/f
GSuvaQwwcaJED+vqNtrS5ODEjXeIihgzatIAFz8WjRvdhUztgFBi0rXlmiYH2iQ9RJb8Tp10uVpo
7JHC9e+mT68thWqzkC9pMkfE6qTb+Yn86eBG0WsWC+NArQ7Lw7UnzBZ0IviDBq3zL6hUWVAnmTJI
ZM7s0ut21IyH3NqIEME6cqFLUEDG6cM9GTQBjRe3GPQNXQBoPfSd33TYSmJPpcInPbTay2CL5pwP
6t1TrvsV0u79EoqA/cbv0AwabQHSLdRoRq57yMsUCnxAUH8FT6ENSty03udtiNI18zKZWyjwNUUB
vhDEaOYfO25QqG2mOr1bbX6M1Me+lfnsU6GeFVUQEzesq4bLzn3vifLXvi7fmqrJHnIk2TZNBYkf
RGndh9GBUttYA77Z1YuGIOdbxFAAGSv7R2wld3XSm89NVPfQAzXlhVthu3YKs9t5BY8Rp4h1sAba
3UPcQxlXQqDz2zgcGqX2jxDDRYpgMH6i3sqzEvw0Eh2QhBFHHjoamC2MGOCzJOi+QKMCXM6w39zU
iD5PXIE0IgJqkxsH9p7cgI74mK0f3W6zhdE3j4gOIHncg+Yb8A5tlvbvqQhQXeqaT5AdLlCUaKSb
qqvjL0VrH0RuBG/A8yTzHOXRp0aY+jEzeqTWrD58+zlSJRCjoJEZ91G2bVn6QosiJIh8mXyhM+nz
eDpTf7D9yc/XDR3PzTz5lGfTuNXvwQy2+ZTVm3JsrL/X2MC3lF6begWyZEumFYCZ/MzRkTPNkhTV
huxdlMzkgMTuKW/zfM1BP/BkpvnEZ8UTx1jGllNuUYUEcd4km/issJaGPapBoG262pfR30GcDCg1
lCkwEhA3c2Uux9r5ecBd8GAXQfxv2moeNTMvbLy9G0N2BKUycXZKB4aEi6EW1IE8YXYKoSFoLaKh
W6CGytvf3LyeBaveT8S8s4HmVCjU2Ddp2z4EypRLsJR1q6k5gIjN5iUuyRTtQ6OMAQSuyYE66aAE
CMMA6rpQi2brYuNjNttQH7P5luav2kbWiHg5ZjwjzizIDx2UY5QnalV6Um0iNy3n1KQDgrwg5vSr
k124KNgcPSoQiM3tUUqEbH+YY/IYB/w6x58+xSqg/Zq34J4Meju/12JjT9wMHtRJNzGwVstuvCmg
0ReOsWh1V0C0+95Ww16H+OsSD0exDyo/mNfOYB+qOLO+6KBLn2jrGpntwEKZL3xUzX0lNy8p7IOh
+2vHzFqA6vkb3TFVBeGKAjGLS63r9b72W2eh+3H41qTHrLDclzYG7epQD+FOTxN5Pw6k/jLOoKFj
olzICmO+jRPMwyuTv/sI+ARBrd6QLVXz1naDc+wYBsRcB7CMWtkAEeX4w5dBkaWBHKNcGEietmDo
BfeHrS86OrOwVVWycRAuwNnUO55ZwSurO6i4O4AJjQeQYjb+ukJB75rVNpKyDZ5ENZYR4PcXw9rF
c+ZSCKTWR7606R8jqPtFxRF0pX/LJGijC5TlRg2uM3N19pKAaxdiiurFHDp93sSRgpaerzY1b7WN
jkznnQIkfI683PBcdN2BOLRdCfbOMFMvepFADhL4C01F6YME9B7QbZz5ZQ7ZUDySH7So+bDdeulM
6nq1VLIEM5CNByUgGumOLtnjSXLgRfk6XfH4p/AcZF/kkQbNBooF0aOb5ocs09yHCIRPOzxRxrtQ
9S+jPdHxtjCDwN5xAaqUX+0DEhmzzKiKDR5/3REL/u44MK6gD21n69jMw1mhdxAhoB4RhMOsLliw
zlQPXTMNOgiOOwa1xubNJuKk36C2rby046ECsT6yF7BRkzputqwS1arwzHZOVW5U74Y98EXY3NtS
fdvNroloWOuoHZ4lRNN6U7ZyrfKC3Fq1lA2eHr5mmHcyZtoyHM983n+cke1PvSgsBX0OaiXXEX49
Owepg1U1iPyxLOW7hSjje1hUKwTi1IuRevEC9VP9qXEcRPaMrFrJRPC5KQdt5jmpcXCIEYECxdRm
iMhhnePvyEQHMUaR6QxpCmi55gOEaFG8uopEA7TyCLijIi6ygQAA+jcWPyKQk53c8fErG/PZhLLc
JrIZHsm51sVbW9fwlihiaKC3lW9DTMeI3j3cFY7J2WvuBtHCYCw9ubHu7IMhq5ZdIxtgvYEXh5rn
u12lP/qsrR+cIKzXnpelWz9lUEobJyOPwYLielixV4T2o4UnBrkQutNvQCFINep0cKUslp5g5pKa
CuC9K/9wsC225mmKcvG+vh+kB2h/HKZb5DQAMITCwwXKIB+2Qhw1L9rKgC//pFnhWXjVjp3DmIoX
MtAXKFlU2j2ia/gWVOjnC8L+x0hdbZDrNfEKE+UFRIrlJUAwZrJRkzpQ3V5vrLkmQIDQ2q35CBh4
u7PNfOSmdhA+LCENcWtyECjie7WOkeWjQtrh7jweGcYh1fqFV6V/L1idHNo+9ubE6M3/sjeZlRwy
a5RnQgR+CS7fBKKE+Qy3rfEGvo0GNf9mchYN78H1gn+IhIXtve6UIBwaH7V98OHbBmA0tswmuAYG
yKsbD4ks7A2HF1uHMk/X9E+Qi/mwUyEGODInO/kPMvKWvjYAY1DX8cZWYbBCkgN5PWfAcxG5crDb
ABQSJ8nGiNP6K3kEdWivI4jzzbDYSucT9Xyt6d36j20inke+DCgZ5rgbk4MaLuAV1M/oK23Kz03q
RcRfben7L0L1t97fxt6c23GqwtGa9eAPO9Uj6Qop9GLfIQKwkqVh3UuUhEHmWA7vmXeXd8r7bg3F
D4s5zmOTGNhZ+p13QBV4OY1p0lxbyh5IJbrf9N4u15EWZIg9jWugZlzwqPGQuIM11/XXG2b6hqvO
QSaxTQuI+9hAXiueVhAo7psPJPbND5oMWJu36aOtVzp+p6oEN01qrRKG4uIwLvIjQPByibKn4ksp
jG8EbdT4Nzy24vfbGD0cgoXmseeG4x+TUGuoMC5Wt6ZbdcUK8sjBKhG+f2A9oFese6Lq9yxrIU0X
eP3JsR11MBtsZMLCM16reHKwunu9M2bIFhSoEMEtkWGFibCwnR9IhiYdm2xsUq/VAttJvdgrmo/U
+6exMQ+QuUglCFQ1ecIyAetKCNCaRefsi0bHUnO0q5KDMKCvn4vGyawfTSycK/RoF2C49dNL4I8A
hiY8gKmb2d8kMMQL0GrYd1oO1b9eE/Gjn2TlEkpSwxGQr2TH85ivhzyzzlaUs3nLePDcmvKaJpn9
A8B+1De6zXtQ/DVcBA3KN9rYBJE/3hXgR3ARinHTA6tbD9UD3Re6/clu2pKvRV5O6kNub6ZnYLv3
UkIY6SZIlOZBvWZNADLcAYJEtw4jtyH4oZ3BYAMmqhxV+wiuzAoWqj016z77aBL0EG+Hz739r03q
jXTAw/7t2GxAjU4h0wWobQ+sEnLrjgssVCNCkc0p0uBIbTqMLl42yG0Ui/BgYPFJfAZRo757LAvO
XHX2VR/iE5EhWFJZa5SNRivy6tPhO1B6/hlr28mLzGZvwatL4DWuXH/OBf6KyUtWOV81TmUtEaFE
gXBX6k+hBW443NfeRQYV+Ljx8D8CI4MclNcGCLoo6zigVBziiJV1rbOqnmeG7L5GrvXauiL+bhY1
ho95KJYU2Crp8Tt3IbTa+UyHIJuPe9qvwI2ieqRJWiM8eob2mmiePS0o29hID1kUvNIyjTYIDlCu
M8dq4x0t1lwbv0GA4fMlsXkRr1fTeclRK/GqGJm/yF53DaAdo91WzvzmSnbIdCZ4MbjFDIS9wxqg
mfRJQF5cGk7wlnqAQQtwsZ2iJFAnBwBqlBrUwVsEaQCmg3vDFKG3/nVkbITDWabWk8TK5ggKJnnE
qlcesQOJNqzTvjhWGO6tKFz5ZlrcJ0nUnnksUNCioAzaIeYyLz1d31Cv1rL64PvOy9Sr9/y9Avhj
j8URdi3c1iB5iQgZ+dIBxHUrpqR2R62wcPniX//1v//v//nW/bf/PTujjNTP5H/JJj1noayr//kX
1//1X/lk3r7/z79s17EcxmxwWDAX7COcO+j/9npFEhzexv8KavCNQY3IvLerrLqvzQUECNL3SHo+
sGl+gdCta28sd2RVAJL+Wsc9YLhNI96ROkf6XH5rtcW0j/VVEO+BWFnHtMJSjLUblJqx5MSHIF07
xCsHuVR7FvRFuJ5UBuOw/qUNHPEpQCHMbZkRxSxaIBuTQiAEzER08GPvs42cizRZ6PiN7yBPjOrZ
8cBk2h2t8dBFdbnK8NADI9NfvUnZfAWZfrphrY4VO0t5iXokp51caCw50wRQU9Bn//zV2+bfv3rO
bY5fFmPIQXP7168e9HiZpirB72sV9hskgX1UTRnDMrW14rmMkTQZlxNqAA66cOzyTB4cmCdAtXWU
if3Zq5SetksD59M8Sh9pNqyugVixtmOsCp6TsDQXkRWro4Ak5r7IwZPRIzf1ZQDpM75e/j66gn8a
Nd6jq+5BacRP+gPdZkbZ3zVBZO1s28QzF5AG8R9+l671+5dj64j64tuxURrCGWe/fjnKiQsHpfPy
flqk85wBl5/ZX5ChyC5QlG0vgOo/0uMwrKS2okceNUcvlGvJS59Dq9gM3FfEgJslZ6kEaxoeTIGs
INbAWP3VbMqjGNeIeCleZaRnT0zLIRmUK7j2mb2vxDnQsvKMQvsVEvbsPhvZ9Atw24LuIPb2ZANl
WLyuc/A/Ui8NKMNuxUZefkTNoFpbhjZwe1Y6R3Aq2g5CgrXfk4A8dh44MywVl/PKA4owqO+hXc/u
f/O1jXPFza0D5Y7flvakMGc2zN2NnSQ/N7Q+0EkKQQ8sf/WDYYffS+WmD/V4QKQwL1kEAjA00pC3
sxbQw13q5vLBbIxypRlDtqReGq1UMo3OQN57N8Ub7dzUl6Zdx5/I5dtajE9lo15RR2HqwX/4Rdju
L78IpuuOgf8ZFLMFYMjCGm+nT08qPFnMHlQy/j3DKwrycXp3UgbolQlnGBZfDLcyX2kRZmttd/CZ
1520wMUSTSshBRnFR5KAnVRiSTx2koel09LN83xWj2pvIYoAob1TRBCXiYs9DaIOav5b2zSZr8fe
uqocVNn0lpNshBqMvW47xp7O7C62ipkMe1RbIVGkb2wn2t66/+YzGeyyWf+HZ8+vj/3xywQBFLd1
7rgmiOhc/uuXGQelbiSp7l1FV/VIxabuzAB+4WyGmoui79RYtokrnzOdLWmtSx5lGQClp2wFhlsQ
zyKNmDvAHrf5pkKeYXzOluPT9dMBIKNj20C8DQ5khsYHgk5GgHCaP8h5GRugdzX19GK4cTijYAt1
6Kn20YHsTIgoAWjdNbuR8yjPwWXjucmFo87ln78VV/ztJ2bZQmfCMEG5q9vWb98KVlS2L+uEX3XI
5R6tUTAD1CYxStgEeKuIE9XnUbTo8kvIh2TxiXo5g6AB0SWTDfx5AMY6oJInamVP9KiD63i9qMpI
Axd3Ws2pFDBjoOeAFLK/Z2PFYOSvRZOLp5tXxVGdJnRIN6oxNJR7EUgxQs3fULMZbcoBQinorb/Z
yC8fQ02T8+hHtr5ysNS2tedypPeeCX+w7/EYhq6I6Udg6uLFlnrCAhpbXgkZLur95O3aVQWBXNs9
BI05/gT6F/yc8lVkVsNGMhSqjHY96zieEQgqgjUFO34Q9jsoxmfOrK3c7t4cASQ5gMhI3WKnNLbG
PtVDQSmpEZaDRFjgS5DOK8PbQtw7PzV1CJr5ofb2Tiq+JrKpr2TK8OpaJMhhrKhJHUYCCJVuvP7z
b8Rkf7t1XOhtuAbEBVxmYxc+9n96DvWujtddbxXXIDDGqLN8iqoyfJMKRYdex/UzMj8hyvNQAAx+
veAtByMG8vvec4600gq6qWDJEDx8+HWkW7Y6NjD9wU21EBhXcLFwFZWISYGulppOOCyDvBnu20CA
VcSXq3AU1sszLTuCJhalpmMTO4x644iR5WZspiXIRwuHdRtqAmj0MSU1IYW8DFFqtnQs/MoJERR6
ZrUMB15/gl4DLY6VUVlOwCEEqoZtYgPqNkGvWQoiCSiBGRP0Gmpz2Z1nsU/Q69zvqmWj0mb6CPqc
HsAc1H2bsXg2TdFcuOn6d3EL/GsHEM+z1ZhQCtf19IAKBfFg+MXWC3LjGawi9QrPVG9NblEE/vMc
uS5VO6h3arGDIDu369fbtJY/IAI8Dqdp8ybzEYrPD1VjD6gbhXRjX7TBAzjXbdTnIFpXimrbV8gI
AFYg5mC/CN+xfJKzdCi8x7gdzIWndcmdRG3opslac0szsRoZwNtMSk/9q5t3ACdDJ6v1urkJ0TgE
p4FNdsYD2VlZ98uKWc3c4MOHjTrIr8MoS9etaQ4nXEPEqrpzfERQpN2kLyCA35EyZB3Ve9YN7jOK
GPk8En0A/ATkU0VdGpsuRMDeMC0LV+CkL05Y7SpPPgLMEN/peBxeemyMoHkBgWuWtQ/Ic/mQs/Oz
hywdKsgE5O2amrxImm3VonCcmhBhts5Vpa+ixsouiLAbi0xPxNUssuROL8Ta6DtxJVMXevXCM71h
ZY020y4qKHdM7p5K5MnM5ZaCtRANArthwrcUMAooQzba6k6gNrrVAQjHYskBdduzJo1LWDIE9bJq
a3ll8aM141crGhxgXitvjm26fS4Mq1rbSaWhHmgAXQNQnKs8bLLrn+ZJ4m2X5sUaAYt2WbSQxJNh
fs1HNArKIKGSPAJRpJZBtLFKJG4p2OjAIBxAvnzAU8oJC+Tku/6rk2WLoc/6xygGQMMpuIFcC3bs
WN3aAGhkeJGO5IYsyRcAFnU7VdYlMnCqVfGxirJiXhm6ewE/abC2nDyE4kzWH2IT0XmUJIp7biJR
wLPAeQOmapmkvv3Db9x9WyMjQ8NRDuBebD8I1yhoGlb//CS0fn9bYtVg65aOFwM3DAPPlF8fhAhD
FbXZaS0E4w2EWJWH9BJBBkA3dXaDxtiAKgwREbK10I4K6vZhqHkBwRuw5HORG5eolVgPqCL9luFX
ieIy++nmgRp+H4lqL9yIkWKFeFYakKxi/9O6SyJVaXyQH9EZJBwhjDv3qyqd1hEWqo/njd3Hpyao
zTN16MiAnP/5azB+X5eOXwPTsW4Y/+Ocdtif3gei61Dn7ejN6aOmXbgjkhS3vA7lY5B4IQxgmQP4
Mm83feJbC7uzit8fBjQiT1DkT3d/kIPPDpmyaP7Pl2wbv61zhOEYjoN/OQcPD/tvO08gTQ0IDYbR
aVrQD54owYTuhy+ICSdjUB5sO/G6cD19/ZeZ3vGlgVKqv5t98DZOZt1qwhdIbdy8q6gWCxYWEhxN
SwpzpsINH00GLpcsWfZBBeJgpDwWMjaCq+YXH2cQQrAXqgHMQ/qGvejHs5ufhETef9iO0/7hFglh
eKdjG2xjY2Fx19bR/vXnrPqhC8uBxZveA9SLzS2IsrQDpLYFFpoIIImrGhQEdUfAiWriM4reyi83
D0+zB+SHzG6mfA+qjSagDGHXQcopAMF0gncOUKBZcM/0tNipsZeadPCRCO555x8CW4dW1c/xUrEY
OGHDeNPV/p9/A+YYXfj1z8XN6wiwhNimEMBk/frnAmqR9shk+ZsJw2Xl8/9H3Zntxq1ka/pVDuqe
uzkPQNcBmmNmah4s27ohZFvmPM98+v5ou8pSWqXsqr7pxjY2YKeUQTKCK1as9Q8/KzLU9q0LOSpp
XKKh0m7/y9aoQwecfx+XEk4bAtV2pqPiGA0jwnyiQdk6kpVgQcs55rwAdffF339//oMTZrY/V/P/
eFXD6n7UtL5W9dImUdwf/fW/g+fq8ql47v7n9lv//KnXv/PfbFf8efdHLpKvLRv+9/74p159L6P/
ujr3qX969RevJANdbobndrl97oa8/0ctbvvJ/9MP/+v5x7fAZHz++9++VsAutm8j/Sj/9uujrXYn
kXj+s9S3ff2vz7YH8fe//a/iuU2+PpX/dfdUVOS4P7/yH7/3/NT1f/+bIOnmXxLdMVQMZEu2dJM1
Pz3//MiQ/hJBk8sECMUivyeGIGTZx9uv8ZFqmNh6cI4kghj8GtS5n5+pf/Hq6JqlyBQsNQ6Zf/vH
I/hVjvw5d/+iPPlqkeqWaFiqpRimBMJI4QK3QPYitkZlKWpRlAl3Oj45Qo9GU6Kh+2wFq/rxxdN5
oxC61ZN+vw6/RuIcLkuyrJrE8dcj1VlTjitOnXdDDQ0vithISEGqE0UMQ3xd9PsxDiVTcmRRNng4
0rapvrgjHClMuSsHwDoGKmgphnRJQXtez+1MvpEpZ7RJ6c3TZUWEVJcveVTYmdXai4zocbpvB6ql
telIkEL0AsIYhlnjRw0IRCbeyVUGX+FTnyMINXyPYEjUYrHTcy82r7syaC3QeFRrR+MQoS+lRtgA
SR+MBV8+DnMZuVQkODHQ30T8nFlnQpW6xVg5sKJcJX/Mo++j8SWGcJFNtWsoH5b1i1kZ1Ky+UeQE
dMj4vepG7eQPkQxt83FTTZny26idN+sWwXiMcEp3+/l7md9q4VM/RF6bpkT/THY7dQyWMLKHUnbI
8C+05EnCsJbptwvpNhTvlxB9q0f0GKjIIc0zQFiZygX7hLPe+BBWAT1QjADttL3VhsIfm08GYqmK
9piI9wYKewB/fAGNam1ZHAr0avWNGLOr+juaEtJk2pWMgDESYLhR2GFruJxhHJwoxkn3NET7udD2
2ugrvwV0a1mxjdIdKodU+6NgtEJbNhC5bPD8Wu6G5rafEc3qDFsc1UDWDa/NiPq4qGWt+aVRbhPt
Lur687zLPVUTgnrMKabdV0KL1U28a6tw34b1xWQWzmSdC7IMmO1MRn10EB6TqD3AGXFlE6U7KJh+
W6DKSo5emxkCTVhcreBuIJ2iwVmFKVpf8Loa/bYMd4l43ppITwF7w96D1BuJ1UpD0xqhkdXAIKF7
0srnXFZ2VHmCBEvqaMHcNJGDQhndVewDXfxgaMggdff6UIC7Ojdb9XLWo89Vz16I1/2g2YA9v6Bd
TEMjsfPppoiwSqwRSFL8ycKvZWqcapT21FAdK8LxtDQdYcAE0TLPO9wbteU51nU7jKxgyQBEwQnn
eG6ryxSkWeaZYwraJPEapPAgMNvjTBVFCndmRdsPHE8MKqsw9U9iqHjDwLn7SWk/1+JZpneHtUR2
gjakOkpXYV3vu6zYg7i0jaS9FqzMxUsMraiPo4n9p45tzfqQiQomoMb1qojoQ2XQW3PRhX78Iey6
g0KvW8KOI7Hgjtd3Q34pKI9hJXsrOojI8jtCvp9gaFZqxbmj89la7aTgsrN7XO6g+hXnsUA12Aid
QRK8MIQWJzvLoiK1rfjg3XbTiJkS/kGFHrs1IDLmaseeCxA3tNX1EOof5MjaLeuHIXzKmoMg1044
5kFWf07NzxSDnKWwvLnDs7wtgCjThkfruQy/9uA6LPl2xX8YcI8Nxc3uqicKFcGoPbdz/ClFrH3c
Sg2t6UuD7NaydNVY2nlNH2iMxkA3p5thCfE641TYJE4VPaBV6Oo986sB7meoapa9If/SIhwtpJZt
CJKXgFzDiHpf8eA2wV6xFylPP3b0jdXpC8eEQJYJVDPWGhncdXnxLYiS87I69CI8oaO9FjZuGxY2
1cyzOI0uy/Kmo5cUFkiOgK7opydNC9IQwNo62zlcxLFENqnYp0DuaLC49PzstkChA2xIjuQrL7ip
nzd1fpDpKItltiuq6TCm5YWlpJfNNO4sfdyVYRyBU4ldsJL2TE1iXhWvhKrVN4YtyzU/MHjtprPZ
WLY8J9e9OjvShhGNbtgdb7MotRfrYjWBUmi4RkVQ3ZvYj7PS0fRPkhQ6aiIGxGlHnG46OKjFVY5v
g5w9jtrk9TTbcoRYcrGyI8KkYFzW4sHMnyhrB00KX2NYeCFHt207e+0Uu0JhRE/Ole5blI9OJX6L
o83ooHXW/nmO/FlI7BWuz9r6iQ5mPi+ByLQ2LshoOxN9WaHNipSIbJwvseJIMxQ/OQLEI4F+HJyE
Zu4UxoRzIGPZ6DR6e7mgsKgmn+Xlo2gRJ/RD23+bhoodTbUH6/s8tq65mdQtGIVEC8bHiaPTP5ba
a5Ak9iRUOE3cK9LVYgTwZRxJ2TcoJ2wh+rOcfh4KFFJ1t5nuWxQlFyX1U5UOuiR+hLHrwk11DNVE
5vG27rV9Xx6SPLO7ksVOfb2frkCUe2qMR998F4eDMyOxAFLRXouLSSW7tziU0ENGHbHvn8MEoH/q
mUlmj2Zs5+kV59Z9PMp2Yqg+fgJunC5OPSJFjITnYjAj1T23ZY/yk4C+fZ/yxRR8RTD3pqDbfY6Z
RsbCGm2lINDgSVUJ32b5kM03Rn+rrKivSqs9i6j8ZDQDJhf1PCdq7udxnyym0wuRm5sIbvSHnJeU
NqjbN2CBR+wDk9s4/1TALRaG71nHVW1I4Qna7zB7lXmR6pVvqucq51+xGmxDV/YidlNgVO3OyB0R
CnE/hHaXyp+FHF3T1QS5dEOvaEHYkXuwax72LO80VIRpxlz1U+GtwzegMPaC5jeERKfVNEfq5TNK
LHe9JR3gf/r4tO6yCl+wWHZ65hK+MdG/3UvNfUhQiSTDK2PDTprMsYJU9MrprJ5DmGuWr8ofFjVy
q1GwV8TfJzxpkNn0jW5xdUwQTZQ/FsxTl5QTPb3kVS1cbUW9J5cd1BbOVNQftLFzxqX21JyvB9Q7
5J/F2DgXpcUdx4tQAVy/8qJA6OV4PWBVX8PdaARmZsXpbmFDwrOHRzos3zVJZgXFNltxWoKS6j8p
inZRakug6xzclYd4OdAXwBk1gQKr+Epc0LTljY4iO99YHnXkrpHsmtXq5nwXwLFNjjl0m/6j2X/f
ZEFwnVgnV5YSgnzlrXnqUv3bmUXP/JV+L9buXLWOrH9H9jtI84xuEnRl4TzODdsEEm7N5Pz/PB28
kf9KWyp9lABrOqk8rQ9RUg15K3O8SkwHYxR0ElM16PfTRez2dm6vTn9JW3H3/ljyW0kwNSOZqjwY
WnLu12ON+VyrRS+O93LQPMyJbV1NXnhAl+xsYGC8Qz5l++Y8vcUH9CrdpTav5okSiPT6+PszD395
CUfdxKIuiynLuQRVs83DeI+s51lxM+461whG3TZUO3L/s0GxhdIskK4aT/n1fQ/WaNVJyaBo8brx
Z8m0Iy9z0HA8V33lGet691QffTu2/DGrL0Y8Kmo01lA3gibBHNC+i7MIafMhq9gZ1P7EnL6ugv16
ni8GOlo+WpxKOJ5Lw4/lkxwsb/IxjPe7E8McVdv+GOdHd+bFMi0aM4eHxg31PMKxcHQHUypXeBz3
mQcDzhUuunOYY7s0csJL4fzEwn3zJfl9l9rRwp2FXhV7hdGXg7jYxlV1Vl8MO9MZ3eoyO7O+NIfi
kF2Eu2G9LC/HSxCQwftX8MYxVdNfXMDRsk2bRANawAoieDbtJShJcu4Thd03X40XY2zQjBePeJpr
sE3bIzYQroN5b0j792/i7UnU8NbRTF2CI3f0HoipMZPYWwPvweIgtTSTTfLyW97gt0+Lz4HKls+a
q9DuncQ3/6NX/8XoR+9EFXacvaZyi3Tjeb+3/Nwn2p2FvhHIroRmrHPqxZffnLYXQx69HZIcFuFS
gBRXRvNcFYSzosjtVP9eFWe6eY00/b7FQEY0sIELax9suh1j0jRtFPQqRkPvEsg53ktJA8TWOjfK
FHT6twz9joFqAV5MJ8oUb0fH39crH/U4zaxNRlBDw71xNbsccx61s5ANQTmMl4kb+fLu1LqW3twS
Xox49GZJqmVMktFt7/Xsqk7ppu64U91qj1v3R9M7sQDfXOIvRjta4iSTXVqb0XgfPZR71VF2kts4
sStdrg4VcFa9H54acvvKPyLxiyG3S3rxVqVVt9LazYZ7WATudFnc9DvhQnHIvN34kAf5qVV+arxt
Sb4Yb14i/ECybnvHJJ/ShD+f6XvdpQvp94Gwt769/0h/LIn37u+ogCZbwMPSJh3uy/Py3uAMy7Yq
2MouvxsuIg/TGk8ITPSD7fE29RLT1k4FlVNzehxUJCFvmpk5nZzkEqiD4bMNOVrQnVf3qr9FklOv
9cnX5CiShPpUrevAnC4HTKVc2EJu5CXB6KBbdlgvBPdU50bavvGPp6xTsKUoKpvwnF/Paltgm6Ib
YX+PDV3Q7lWvuaweY1/8rN7PzuRqcBPs+lBeDGfVqZ1XejOIvRj7aO/J1ni28rks7ttOcVZIVb1+
LWC3u2j3qnRvrF97pQTxXblD9lDq30u5+rQMVYkVr3Tflwro75bjV3cQE0jNkVnbrfGQCPcoBTma
WMKgUG/QAkD7RD1YdQWrIHZzlQoRToVrDaJCVHcZduNGHZ8pyEM46OY8hlJ3Ng/r92LU/EQs71bq
M31MHaD9bhTyLs/a3cQf6ZMwfDPzRwNBb22/JJWtGGddvKs4i2chx73BNL6aZL/IemXIPVHeK6zo
c4K67SoiMFDWX8PBcunzAV7q9pF6G4EhL6IvsSQEpSKdrUV8HWWNZ8rPSt35cX2X5rfNouymgdqa
hABSGyFDicd2m6PTqIGGuqzrL9hruFEhnrXD89I9Z7ScTM6MvQWJQin8zIx8Y1RpXVa9k6sNdh3Z
HrsM2+yT2yFGLBF99TUdOGVFj1nbgzNZp+dVEBF91XebghvGusBrzDBQa+lEgJG39+m9pbgFoBcB
JrEWBObQ4bjXH8s9TFGP5e/zVC/y69jJvNCtvYxXQQsojgWyTdD5PO2toHfiw6ks9+0Dha5jyGFo
sAnNo/0111MT4bqmv+8/hYHuVIs9sokgaulR84RdHABF3iEw5FXX8wcht+VddHXqIt4+Qf2+COto
0zSSEssrhYsIL1Y2TQ7Kjrg3AupFQXwiDfwX7+I/b9g6igPhXGOPpNf9/fxJcwG3HnTGm8+MW1Sk
H2QfAOjzyS36zR3lxf0dvf9hXkD8jOqfO8o22VNKTrA6P9K0q/iDfPv+lrJN2p8L7Pc9Hi0wsV7b
0Ux5num+33cBRtRet/9PU48X93W0Mxc68DOTAvF9401e+q06xLEtPVb78Cy5ks9OnSHeTn5fDHe0
MWsinlSKJPUkApJv7Jrb5SJ3BQe/Nl7Vh8oFyeEgFr+37kE7nnhp394+fj/So016VTVQninbh3yx
WJj4oI42WuXV0mBGojfeTD3y/Tl8O0j8HvBoU87qBRVTmt337Gh7dVjcrLgdjB4lhdlGTeL9waRT
K/RoP7amMAp1ZNlYMdmt6oAGeURa7kL2Zc4TwvWpm3szaaU3SaFYV+ilikdTKZvNanR4O3CSYKMy
/HWHOKIHXv9nvnHy5PLW/b0c72j6hEXrM6Exe1IcOK8u7sxX7F/O12pfetmVfvn+4zwC+Pw8a5uA
A8D4yHQyje1yXkT4AVnAZFCM4j5UqWwVXX5viP1dN6kLpi/ak6GGd4BavTYsvQg9Vc7mblhi2B1W
h1zsd5lZXFCgPjPwLrDTwpB9zRBuVaFGVXMJ7am+0bUrPUdMI6FUkN5RqbBji3Kz1F/quQqc9mDO
E4okKsLkqp933PcY7vV4PnWjW2Q+jjQvb/QoAkiRKitdOUNCN75kgolZVN/bsZZe9OXo9PnkzrmJ
IbiaevPSuHFi0dAZviHSdjH0n0cdRS5Gs5Ol34dydq5MeqCNS4BOw0WiDQ9pE33SLSSdG/2mSymv
S8knS0YUsUloX9JLeH/a3nwLXt7NH6uyMDQ4vfiKe+l1tCvJSYVLfV971T73MJ05tTH8KA2+9/iO
lmVhQZpoU7O4z/fR7lHPXPR4ioPy0Tqr70rTFpyvykHxaAfvjICAgx/StSra5XPmDld3uMsS7v6T
R0AQ1WHXiCZlxqOVK+DDV28rt7c+gL0351utuS/N3sH09zw0NddETBCaM9q2doTAZTc+n7iC48An
qZpsgiKHqWGJtPmPAh/G9czwgun8rAGGyxFqrZXmbMG7uoPYP5Uy9irKnW7EXpgtjRNa8qc6HA+S
TmtVyK/aXOnsRTJ2MaDPH5f2b+Fl/iXO5RV85qp+Lu/69vm5v3iq/z9AxGxn0n/WvP9AxNjPbTF8
e3oJhdl+4RcURlf/0lUD6JeCQhx8o62E8wsKw0eUa8GGQJbYgDDbR7+gMIr8l2JJIkoQkDQ4kG07
xC8kDB/JqgFMRjU1icoNOeu/A4R5vZ40DRV5UTJ0Hdw5VDHtRwb8IhY3uIcQRmGxYdixj7UsABdO
M47+IYxMmQil3cqG7o7ZAhk420lFF2xe5T1dEgvsaWpkQSWodoMc/Jo5UtdgX4aqCmq+BUiIsDNd
UwAjG+WupXxT+0cLGb25obYZAzHP2g8Y+fgIIflRnO6QQndKWm9p5c/16vZ6gguKAD6lD+I+/hip
gIb11l1pW8dpAT0bTqauBOmsnGf7VLF2rT4VtqkT25MF3RIoHjbq5vfsQ59Ca7zFcC2YEsHLrP5M
1wKFo1ZfECz4HmlqT8SKLTj9Dl5/PtijTQ4oEKZxYQf3r6FXv2T2pF+rNALHRvNfLLfrn9/5kmu5
7SLvjXS0y9RNncVzzRRa8rUgfx6lE5A+9c9bMQExbmBcxD5YkEcDNNC+cWWcWh8yciKmTmHerQjC
kdTp2OuI95FM07umPdlkl9shuuKIKetumiJAhvNiX3jocNltHh8wvUKy4+OgdK4oPcwsnBiTm66H
QMLvp2wi23chZnhuaZGtQwM2lBthob8AdypF2jdcKm+pK69LIYarIH2U0l6FbFfS61TwOy3hzALR
fv8BH9VjtrnkAUgypFbeY0OWjzYiUaI0giJEC04HEFeVBPNX5Elwx/oISn+XSaWDJr9qYBqHVXXJ
Q8ll5Lq4vPev4815eHEZR7EfL2VFXyLmIQUbpFsWjWvoVRgQapp8Yk0Reo7W1Os7Psp4q1odMR+Z
CQvKSjsRLQQttUfx1B0dVff+8WTZSC2dYAfu7/WGasVtnfcZT7aT7+Na26fIsedTagtFHQjxx9Y6
RzvD6dVDKw63q3CJNoLXrR9lMGeryrMm56tCcC5fNquA95/262Pin5d2tNer3TCPXTq0lM81UDoG
dnfA2Si7lE3kRR1eRrrgCWN04nT69iT/fiJE/pfJMTYeS1iPTHKj5y629GDIUgeqhJ+H3Yl1/Wfg
2Cb591BHIarEd7SGMd76CxyUrgUJWDy+/wxPjXAUOZBqEEEZMgIiSK1x3w0nQtPbD8uCas5dKJa2
ff5i99JBItepQZAdpKt++UqrGfkQDR+er+/fx5uvA814y9IUnT336HVIjN6aC9S6/Aa0jzUG9fCA
uuH7Y6jHTNSfYcY0NVq4AOmV4/ZVp0UwAQpWHBwSIhyEkoWdLjH3wPTcPhPd0qQFua4AaiaANmcd
ILY1SrEjUh5mAJ1RbXyXteQqmQbbbDGEHIT5w9hj7aInAHmkhB81kwno07gTcu28mCGQwBXdZMIR
py3j+ArchlsMmZfXWoBkLAByXxzQmLHWy974KjbfBFD4mVEfOG0dpPhyxJoPdw1b6ydnk3NdPUH5
1qkfaHfB8eu1zk5RP21WC108rh8pwpxek4DoDsICfkTZdSpSQni9D+fZiUUDGTuUt9cHRHgOypju
cnHY9WjH1qJXdfmlXD6Lh0SqviSt8V1TxwddW+/McL5Fj7GXURuab4bc+J5SVI3BLY5SCxhWvItH
HlwaY50y+V1snK1V66qUYzb7CbXAgR0bPX3CmDuCb/LYAmATVCXQJi2oavS8i8zJMJNpLI8lcl30
2WXWyeeI7A6kEOvOuOmbr9kahOyN2y1MpeZDuEfu5Haonkr9a7Q+DurHNrMQ8H7SkuI6nHOc1gfI
GpabTau71q0LH8PrLctbZt2fuvRiRXZlmOVgij9MDdyWrDroViAXgMqGxhFXXNuXyZf76nxbLkLy
rUm20m4WmLJww/QAE0mdgZ2iWDQ3qjSgV/I3cwBWZYZ30xzlAHKhEEYYtVFJuaA2rSMuNV0q48SR
GQKa0QVzg0x2blvLWSGDBm0Sb5AnRxb1swJhOFXIyLZ2ImDRadseEmZ7bm2jguQga/YQtu4sCqyN
L0KRugtqeargJM03XDNALZbUqhfX/NJbQPeiyUssad/06t6IzireMs2I9+iSKgrg0kn0eeZIQ7oj
UDbxZ0aQw0cThp0BtbTNavxAKSXUMEKrwu1H674Yr1DBdclDrKVzO9K+fvgiYxVOt8CSL6vBn8Rr
ETTvivBj2sW3VTH6CqzGGXaMoIyf0khl90O9C3jDmhVuNUQ2Zve+nEL6G+juhjIGXaMLOd7XkIRv
DfUpE9PHRF2vSr26rNbptpvM84JUVlS/YmZ6MDTNNkhC++HrgI9nUbYPipCj3/VhbECTxUCwqi/9
8jxtCKt6dNQ55ShZkggtmx/dnQKmJ0KWLLdaN74ekhas1TcJ9JyCFzx2N3gpuLPROyROgTqhszzW
AfQ/t7eSy1kQHCmrMDZxoFi4KfDQPF7P6zzbtXJ/VjQQSuT6Yo7Kx5pvG2TZM6urSha4AjuVUtuM
+qsq63gOgClBY+o6FrNC7C7pQ65xdmiK3SAULEjNz+rHcKmvwwGhGF31UaRzW8CrfZ9emObdJCOO
KWqOAAx1nEP6PLLXAVPekkm5c/QovwF/vJ9QEkoWZZ9tgPK29HNdoJ8TPihqu9NT3TVZ/asFRTT2
iiXx1GY+R9znCmkYUjRKQTX49xp49Fh0e8tYbWEpdmulA+5ane0OM7O/07s5GOVHPI28tLzTAMsz
OfV02VUQ8IpkH5fQGlvhJunRz+/Cc4hxThpNwSycCxgHNuDsu/URbylXYRZQW7Hhs3pALB3esb6u
fImBpLr21WLaq2Hutx2qJ+GA1rHFKzz66oADAHxQ8G2eKV6TaLpKs3JWWO1EALlbpLhPAfqazhWT
LpCqBmGG9GQbfbQIUELWnxcyABzL7mD5WsPZMsZIBYOnQ1MqiW4QqrxUmkfAlrfIguwBrNVmhyEr
1css38D/fpsjrk2fRa7xqc4C/LI34eFLtFgfqL85qRSftfp4Bf33Ys2y3aDJyJEnngwQOenu2mjc
vb8LHnUiSbs41Br80UUNYQbJPNrSO+J/kQ4VKcNaH1KQIkho2Row5Io6tijnflFyJJQhyy+I4Q1I
AIqWh03ZWTaKGKASDMzxWojRw9VPXNofCeHRlR2l30ZmlpigcmV6gUVDG16J4WLL6Wpr3UPOXFpd
4fd97r7/QP5IPY5GPUo9FJSD26WrUdCYASCqD8hrBqqcn0p2t1zv1SFyG0ZSdQIz/V/rR3fhRSaF
EB8SCnLGzRm1rQ/6ThPItof+ehBbr8KgpZotT5qmqy0BSOMOMC9+h+twNjbmp4ipyBWvlpGzXjLQ
w2cysG0NNZPtjC7yYqfhikmz+kFtcH1Re1vlWFFFhtuI37SYcsKi40z30N/28NclANoW6OhOshX0
InYKR8IRL75wMwYB+VplnqRS1fIUlewkggIOXlsGrmQhX4Xh22Wr9Neqsfqm8pxkEUor3fX2zunS
+KBFxSehy0B5Rtc4f3u5VVxgleVb0fQQ65JnWsCla/mxjFbHxNoyWgt7bme/WNY7PLPceBx2JaSR
ZdI/5X10u3I0wS8kgE/h5JzGaiP9PjckTINJA7bB7Cdzu4JEg41ESXmhgT+/vz6OyrK/XpjfM/fj
iPVi5giBYbuI+bYsL0ViYtzeqYK/lXHM1Twfecbrw3DAbzkg9obWicz4j/rRhrb8UYzSAR5q+rZ8
X4zeNeastSqjV1XQJYNf7+PLpNCQ7x1+LtF/q774f0O1e1WC/FfEvv8H+XjKu9XHO+isBVpc+y5/
Kr91L6uQ2y/+rEJKhviXBOWOurUovaxBIjP6F6hjaKkcnjRQuhxy/8HG0/4SmVoO5nxEmRIX7n/W
ICGN/EXh0ICpZ1GG3uLFv1OElF4f46g6wgcEAKJRWqHqafyBPhl6LTT0wrjTmtGRpgRkAzhWIXRb
uFOphFGyflt0pGIyVCtIEZnyAZV8pUCpLAqDLFK9E+/U63PrrwtSTLjM8PY08wfu7sWqVqQixjAu
M+62hpjsxI60uoVTGz+gyyCHH7UJqdcTMfi47cf5D5IgNX3IWxSEEUh8/S6lg5osbSPId40OdW/Q
yIzSoNHUM9GK/RqwfGc9onjAKQGXFNHYz9Vw6sa3osbvbUDfLoHTJ5x7HeYuBWbm/OXrvLbLpEaW
It4pFiI12QSiZR1MLYgQYib3X55KERBJwoLZ0Ubf2ObjjaKJzYlH8WPGX16HKmuSRd0cEimLFkbx
6+topiZXlLDO7srCzO+T3Ey8NJ8gu8D8EgpL30F2rGEwcv4Ss+oBbs5z37D3TjPpn5xYjU9dANSj
Vkc+bpwjVENQMZUouPmKUa9Q91fmulydWDavg6Gu/bhqjTK/JClISh33bSGtkRfFWXYHClN2xn3t
l3dVQO/WnlzJQQ4L7DKOZgB73x/4dWby57hHOZO0poUsZow7+uYBLZhACugUB6dA0kfiab/G2eKI
yArZlsnrWYm1Rl+6osnu5liDv7JoiRtqiwcRC6ZJ1lDJHVUsuCYMjSND/ZipQuXVmXxplWz546KX
55j5dNQeoLip/YTVVqjN91aqkGLo07LLqyre6ygse9qc3aEM+X0S6q9RllEnBiDijCH8yXoGhzL0
d7ge7+qmve+mEWJOG8P2nIurME6oh7Zo9VsWsIAK1x1fitXejWNRQtt1uqb0griXTN1jTpEZT0Xl
Ql5Epx6sO47dN6AYLle6suJaPGRRDOapQ8Vx7eedUDSlo4jFlVEbg9M06q1Vsv4ypbyI6/XQ1TyT
YTsZpKywaow/Axk4xAPuu1HMiZ0XHhbM5j8ygeaxsSINwiKBr6tQNRjr3tWQkHL6SPgkYM5pD/iQ
7CZV+R5P2b3B83AqhKjdAVcEihF5GSwDpKY47VNvCPWrmOq926Tth7mLQ5+Y9qEP1+5EeDiO06zv
bUtQRcsCl2D8aOy/CIvoMcCeVZv0LlmFQOKQtaJ60qiR3XN8eH9JE/mOQhGD0edUYTWr/KcrR9FQ
QR+sgdcg3GpLVzGleoLEaSG5WAnftyk9gTStDlUn+YU+3ll6fjeVk3Fh5KqndhCMGhRtdpGo9IEh
qinC9tFtk0mwK/vnRCFdmcybuNEhF0dXZt89Jml5pSXhd0GvztUu/pAV2fOKd2yjGQVpqIGMeeGN
vXCFndT3ZeBsNkDt1NYSZB8e3IWW3XaLgo4zqjCrdmaNaeVhRhr6M0p36GRtxBzc8qQJZwiO9rBM
a+2LGrIaZohZYKDQYzDih7RGu1QzKfXi0bfAhhOCFEFip+rUTzqin+jNlbumE0ZnaPUPZtJ+Q8Ly
Eu250mHeF6ebRERkYhrUs/DIgeQ21sy7JS6f26p9pG53scKP7bK9MIZ3aEigG6Nm1I/Kp9VI/aYs
g3CN0FCbNDcuxMyVkUPl3Ptd0tr7OsRjKlrFcxMbF3vq+s+JTGO+6CFrK801toM7RW9Xb0IPacWc
0EEF8bzGfrOaOOyGMpxDkbK+TfWoYu421S7jqTEXaDll2ARKP+5YDh/NclCw+Zq+ROZSOnOrfjd6
+RsdyrNaLvdGLXQnDljSj2X7arMhkWHXJWSz8W5d0NdhDYu2bDEN07ypVkLJWM9r0GeTcd4K+uia
OYxZM6Wexq8uzjg1mK2rcwJjEBXhMQJNSh2rQxFXALJW6PJDhQDnjrMhskhTk1xMYaucGyNSa8KI
W5osmrnup3pvXQN2oZuQ1CvkcT0sLlrqNudLiV2ZqJeXxtLWQTNmGAlQD5rdMTZR8yCC3Ratnt3g
JZr1Ls4V48WcNO1enCPLQzMrQseAUv4cZuaVuAwYaWipdkhWuX7GZmYd4KYpxpUqjs2DnivUW3tN
84yqH2A1Gl81qX4yMC63Q9q5hw67bW8RoBlacXfTq/3HsiiaoMvE3EuUKAnyGda4DhnI6ZBV8yVR
EAPDkkabOiMS0PPwJRSTM3o3VAGrqXeLjTC/smz3CrJdztSvhafK7QczxVq+hzBfTCl1RvCxniim
EhIl1IjizpA9QxdcyxxCN4xFqJ5ctV+vxieradUN/tMThpsnNcFoNiXaBgmK+rhRt7prNPMhXqL1
puwsGK9VVgdlA+PSnHLBIx9ND0tstfvc7HR7VaVHzlIL8mE4LhiJhLiUEI8XUnPTCYsFIbRH0l+q
2vsyzSP8Iym0t0iKe+Miyb5Q/G/SzmO5cWxZ10+ECHgzBT3lSJakKmmCUDl47/H094P63LNJiEHE
7tODnnSHkssiV+Zv9HDRq9IfZPXTla/BTUQC2Vy1UqMuI791932idkvL0bV7S3WatSg61jfe9yo+
HAglVqkfHwXZ+9l6RU7NX6n3cRw3R/gY2UzCII19tYstP4JXZFoQqM0ZBpn35ZbvUFiu1ShQTmUU
K0+Z1lAJHgJH3usRGhW4Mj02Yly9J4MRbWU1dVf9gI7c7Sv+S9ZiIFepGKSHKiIhxme2cfY14eOZ
9jCClCPjB4fJQ3+DTsEstWnSYyRrGeMwRr4mhiXK4vg7zuJ0mAUPmDvLR6hdPtVwW9/Xm4bvx1L7
Hm/KNQlDvstOsk2xdBWshJ3wfHugkyf6P7+A1rmscPfwzprmTWKqJkpLXnUU1S5ZmW314g2WeWeo
KU6SbhP3e8DV7SY1qCCMdB5bxSSL6mIsrCyn1d8lyvU/bv+m6QuH5J4XlwHeH1iK+E8v6mxSdI1c
DvUw4wQ8PrP73HtyfOnbfx8DuRYsB1GFgpU12WRJbwaS2Bv6SUAx1+4z6cSbR5tJFK4N5DzIpD6W
u7i95RUPxAZIKC+m+MOJZpORq0F4ksFeA6dDHna5hcoolE0sOPRTZm40iC/3oGCW/ibjSaYswkMF
8GDRbufgZuNfvTykGmkP7UDdAihJWnoZtYkHOu9BrZ90i3wAvZO4wrGZ5tTtZfr62GIvkM5DjRvR
mOr0MsDewTIHodJPitDJNnI5+CLkoHmQvgO9I38XdRJay5C2fliqT6FP/Vfp4pWrGfelT/7upTVC
F9GDVXUv0igMP9SqgMteSCU+7g1bcoeP2z/52syc/+LJovdGGwgIMOgnrDB7DDJg9Xc8yW8H+fIe
H8+IjqYZk8Ok8O/L+U+VUO1SySXKol318BDgcj35m34N9P693s5E+5JcT6JNHnFGMnRe2RFNe4of
g7fSRv5KQDb17pf7XH1UC1OkgmgHx7nAX+dSl9hjIsUH3nWmONllnYw6rYG/6UlIBKxrlK04RL/D
LPx1e3xfbnsomdR3wLuJXMWfOLjzWzjrmqCV6ZKcZFdylqZePKBQFKEyo++TSvyVy9hJlhjI9dR8
b0e+NkBqKpJJmYuC1fQ7k1aB1VYonZ8S7a+FPYLzpNFtuh3j6wUxjs7SkbUCJgCU7nKrhCWGCL5J
DNWXFnGgApCbQ2uMe/ryNrgMIV+GiGpxGNqKEE2I6Eve20p7gOy/of5hS3TzRPnn7TFdn7f/jEm5
DOipSt13vq6e6OOtSxSVtDq0Y/N4O8rXj+PnxvhPmHFqz75EUe7zieDZyWva9p77j/joHMzn4Uiy
bf4Ktt7eSWc2xKTHxGkeQ/KPrHC+qTSNIz8LmSttg2Gfp53qxG/uvb6Wt2qFRNMgdSVyokO9crz+
F7qatR02Qn8vh4G5wzfTeS4KGS0TXX0EUUGWm8lI/QebNhLXvR96M1natQXgE/35/BXp7U0SF1Nz
HKfMDfWkqGQDKj5AmIsjPz6zd79ePDrFYVlUKN+bCifkcjZ6Z8jIoDz1VEG6ixyBm2bdhaAzkpml
vhJIRgyRtINiBIdhEqjsY7mPKUXj7aJufTd+SqToI5D0bWq6f2/vqi+VOG4YS5ZI9xBTHoURLsfE
TVK6UdeT32bKvZKIAA5KEyNKgAVZLx2xJTndDnjldKqiqVDG/oRJqpPDIgp+iehhpZxQS+ptUYld
u3fAmII5pSFbr3mu9XhsYYx4O+6Vi+ci7uT0qE4m88T/lP8yHpFg2Cp9MnNzX30snI9tclywvnNC
SauVk9qjkZZTBaE5571TDgJFo+nNJsX+YCwKv9NhcLdZHO9vD3JKSxsPLKMcGXh8PJDGnixnzeGU
ijhhdt/jYSGupCUcHBixAcn8U3kf/45W7db9PhN1/KuTG/c86ue8nF0TcqZqYdAwt3IDYgJ3AFTp
UVV89aX8R8k+t9tOQRS2ERBTdk3F9q1C21YJQDcrKx9wuPmjjP41Wo9AWIdCqB1k5b6p3Z2u9jNn
+Gu17HKGprliKMdtZ5qxQq7SLNHAeVaWw1ZfOsvwLv8TL/yFsRmfOIhWIXGzCJfuUp85Add34v+u
0Wc2dTZbuVnGWpNkyknPA7TlHmRtJkO6ch1eLMfkiAlSrkmoHaB0J0t/1agFYIWjpitr/fr2wl+5
PPAGUDSOMlKUdCAuLw9TpRTRqK18MqmzJQbicf4jG2c9PoEhYy5vR7t6vMgd5LHloeAxPTlenpSX
rjMM8qmUoZMKzU+vUv46lf8nFLqlr3MR6/JdVWrvppDOdSzGOZtucdgJItk7qm9f8pY0rHM5Shr5
c9t0O+UnDiaLeunYCAIu27u5F831sWok1SOY2sAR4XJqjXKQYtkIiVfhj+oZ20geNoYWbz5L3ig2
iVb+iI+FnfYz2/Pa7uGTA3p9ZJ596c0MHUrebqZLJzT/B8gG2PQi2TgLFZe/Tig1crAStIAAseiT
N6/e1V3rDrl4qpRXKe0XbazRr8t2ffdoRcpzBwaAUhLfhtYuYzQommb3328n/dOGg/Ylb/spksOn
T5Zhl6GRNcCXzl7hX3pRbctS9CTl0haQlw3AeCU23cxGnvK1xlua6ikKpFQWkG81Jwc0llvFRDdb
O/k6b5XI3/iW9hGJ7kJtsKsraI+U0qsTbkLJRDCLpmo5LHkqADsWV7E3PIYV2mvIbHmjbmRgPChy
uE6Mdi30b2XzV9b/pI6Kx3hsR0P5qnViZufdfwmn+MwNxzwbpJ8sQlud1mq03NGqJPC1k9i8dAC7
yuBnm6ih7SMR7+xULNR8D4m7Lt8Xwd8MA82qN2bunyvfHX6CRn9dMkwKAJN5RG6i9Rqdp1JFxyh1
7gMHIIl3F6AE6qJ3kDaFnTh/bm8b+cr1zbYlz6bjrYvylOpOwUkrwwE7ONWS7EQ2lly0JnpnamLg
cVCChgHKChbRiP96zq/W99d6Ya0cP0ZbD30tmYa46J4SJGOroXiIe3WR6e4Ch14H1YD7IhhmyJUz
v3fKijfbJJOMSFFPGPrJBjjKmQwSs5rpUbage1DrGeHYLMSnUMHZB80NjUpDAYAZUdTfcdvS0ajk
DuRB+ZbFoLJVr9nlrp+hrSDtlMywtmLryptwaNCzVvGhDYreBmQEAtAfokWddLwYZKrLKj4LtpX7
xybOX3CP24vgo61o+FNJ5h83EB6EBjVBU89PkZZ914fiV+zK8c+4MscTZLwGEWKJnch7w/P1Hhga
tZjI3EFTwz46s/5EXo+vhPPDwq3PrRryAUmA/53kP8xBf3K0+k9sdodaQl0/zZD/S6B6wbM8VHkN
KkuhU4HEn4TgobWpQ3pEqtks8XR64sdvUWh+0NNmV8rhX2TyfqLR/ySnxkJPql+hjvFymqVPFOQ2
OL3hTIy2ZlM/F3n9J+tiDN9/tbF5j0/Pxkr8veTLW6MYvre+/McMqodeUstdAZTpDnV96an2Re4H
DF42Va5B93KN354pL7ETPQUuEoG592B6dWxbOK8GmvtXK/InQcbeTK42kqAerViK105iraUEjYsg
MreqkSytIgS/BkgAxJ7WxLhOW0ptJ7UHptrS9kYnHiMn/xWkwj1o34PhVWsx1vdZjdvnEOxiUxoF
dfXlUNXfcjnd4L/9ZAKwtLEbu5Mj51CllcQfbXeRJz7JhkcvZdD2fZAdvISdIXTrjsa2lRoH4PGk
zsm3Jo5qnAi1l7AoD6ULz1srafUZTeEtQ9/T4QPI9UJLNCQkQ+8F+Q+PMxWKOylJ3XWO4h0CoDEa
PJ35XfPRGEm8+Aj468PIRuuNPtmoBl8AVA9yu8Cgi25OfT/o6n3tgaMz3PZOygD46gBeA2qBC78B
Y9MYgL494VUUqQkqcuAiweL8Vv30gObKPohx3Gl0MbSDAjZ26G9bsdsD3aGLaf7EkeZoSdo+yYaf
Td4gr636+yAd9mqV7nKjXitat3PCBGOb1D0Jo5Zh2yE9LBaWuQoc2i66KX/rVASqi75/ww/6WcG/
6JgGwVZoa9kOUvHgaE1rW5WU7lVwbqFRvEaisw9zzGrzui6Ao5vBwk8BjatyjAiWxdurLsz2WyO1
ewFDxGWrqEjldqskHZ4DSVE3WW4q+NjF3UrQtFMjyUvVLI5FJL2TpvzEhOBPU8pvam5iZZd7q9LX
skUsIXHvS91HG+JqHkVquxWNCliKFBT3WuQ0D+EwKMfcl/S9MTQ1mqoFTS9Fw5ktT0egoHIsvZSm
vlmldwhkFYugr2cuswmFj2o+j25MCKANSwZ32bQGZqnAzz1Z749NSqPc8B4aBEiN1rIdCa/W8CWK
fsi8W4tUXhrmSz74sO5/98GPNEANnG3otKhzOckmySA2+9VCos0eBve5BXbeCLBCi46977wCvNgl
+kfU/MV35FF3KJJn5i60rEPb6zY6ClvNQrfUKR+Uqlg4fr6z4g/RTOEnDNAL4m9uJ9i+ynWTz6XZ
0/xvOgPj9+TsNjdChH81p9SOYk0Rxfyl4HjVCy+3v6JfkGzTKOOvOItShHVX4GhnHPX3iDRzaaW2
cRcszeWIbV8aRyorr92Gvu7M2+jL+28aWL8MHEU5TZJCMY417cmV7/v6Qoc2dHTyAJ+MFFVBJuDI
tYLpWZg0RzKg+6R3BSTHxfugix9Kwc+Q8Q4rSrJ0a+RMOCJ5+tdr0qPfUj+hN/5TEdIZ5cPpqtCA
pCLLO4u7lcqwMkl1DFqxA5BA5eTm0kZKJPqt0VonZ5hZlyvfcorPvHEk0EsmhOvL6aGXnDR8juWT
HjrdylLDZmtaUEl7HTYIX2DJ8jZJ66+HoEChQZCPJBfpvS/CilB8nfQrohMeql6OIoXxwxcKf6nn
nvCAHsJcW/ST5nXxJqMpC8tUG+vVIt4JkzdSl1i5iLMwz8+HZNfsmqc6XcRb3OJWwkt8X97Do1o1
6IhCh9jNTNOX5yBwTsAQ+GOSDvFImywHOtxV2+oKrxcJzTq5VwDPjIpYIZEV8u3KzdDi0LqSLnvi
rwZoL42IKnPiu++ZVv4P5PfCgeOc2Txu2suZ4MFvilxbigJhelrU6MeHq9Pk/SnxQFojfWXheDag
xN3OFJi+VO9wZmEX6oohiYx8Om637QpJEYTu1GrGoxr5awnKV68O5D/RUidNEfw5Ybsvy0xLDw9c
2VJlXaP1M+0ptkUxeG5OnoIQNcLe1pPxo7snk1tZixKBM1vPl+Ceyh1spJ3ydnuhpxWOaezJbYGe
XcJrLeV6kOpF2QE7w1pKKh9DbJxVZvl2tM+Cyfk6TsNNHsVdUmFN6oogru71jb9FOCN4zCq7fiEX
yTfmsl2b3nJ4QQISghffAdysADot5rQLp0+G6c8Yd8HZ5awGCuhFtOVPddAedHMrRc7Mo2R6zYwR
LCoM7Fa8T/A4u4zQCqrK115TjzKQBhQ3ti7KZOrWmDmnn4Tz6YSex5msn9qqIgQ6RT0iMrwJX9E5
XaD1BExnVew02rSjNopu90vxud8az95WA9kQrjF4uJsTaZmenOmIJ0sLKjnDxt7V+KCoK1cVD5US
2blhsZW6B03Qx5tzcXs7fakGT2NO1rHB/RpIBbNM4i42S3kvr0aVzSZYSI/gaIxNtG0e3OXcbXR1
G5/N+vQ6yo2A2m7NRzXTfg8WYM8kfagV/bkQ4mKbRUipQmXN4UtmbkFGIz63ofd3lHFqFHfpyh+V
p9pFlR5aB+1u3SK3fRCgQN6eHdmY2YTTQqw0uJ4Vl4p0JJH9iOKi/+1a5i9ct/cV+ORT1SCUlyJk
35UC+Lz+pAIUXTSiCtlrpPomPAsdrTW3tV891xDI+CAAu3fq1zZv8oVr6NtSJ3tEzAjPOJweIdj+
UNtmY7EBywhNQjODl9N33q4p23ex67+1urzukU/0B2DJofg0RNFjmHe7oaz3FQhMu0XyPavVJys3
TqBV9qg4Pha1s/Fk5aVJy7umjh9c2OkKpoqYnydHMQs+jFrbDWJ30LTuHs3tbZcj4pSLu0RU14ES
3ymSe2xB19joCQKcxYK3EMt3SoBb3AjXic7VaiAjETrxUfPyQ50MJK68YOFD/xocUQTmh/J/La3d
ttgVlXSPTsF718NsVnEfyIrmWZO7x6bIPmIwfei957mdQhRa1N3wSxUSfSEIekkmpT92qfKUJ5AP
xTwPDqVp/i6r+ofUeMomMTPUIQ11WwntnSOilB8Gbb3yA6XeSbUHY7vU7j2x+qlKPMPNTnrAfPgI
WdZ7NFJLW4AK9bC9iEPbgjK7sCLYlaFVQvcuc/ikar0d8uQneCNloZjDU5rFhz4cHkJVgk3m7CN/
2BbZ8Bj0yVaMog1UYJT7Iw+1oOY+SHIkL6kCxN0xa+TvUKoBdzgiTTSRy1qPdpmjn3q/AYgt7rzC
Oda6jFcfvvQeqWWsblifx6A+4rC7bTzPX/S5zuPNuytbE73KXAb+GnYvjl73myxFX8FxzD9tC0ZL
lYWHKMk826Ruia/tnYLxo54LW6MUfxi9IUMng21WowAnaRmaDMNjX/s88we9X8Jt+KEJJoxxHY/d
/t5poXZ2Yv2nDKyTlOB6MYTytyy0ttGQY/unBIUtUdgf9PJR1sJvlMJQDwtFrheHVMeSNjBgdmGh
/Kha66OssiejVVDBcpwPvHVYorSAFOHoiLwoUWAbFmIsQ5a/Z4n1TW3x9QkLmMdNJgZYtPjK1gqh
zPtuj5m0Vmzz0S8D3cU/WA64uBwMG9EVtpxgoM7NvmbZV3hyPvSV+pqXUWdLultCpe5+h9IIuQ0h
/qeDfhfJxbD3Ctw1ZeG90mLdTkopXvSRCOA+fKwsD3+nxJMPtVLiawJebYHhhrtrjOK3XMsoxnfQ
aFNHxEJaTl+VXuipA/krXU15p7swpUmT4Fzow7DXCutF8gZcyNWG4eLc2TV1ZqsBRiDegFmFan3P
gGPbOYD+qize1bp7UHrprjKTl8wwHq2R1px4qXzne879eGXZpQolG3OGfFBfSy2W1hLbbnv7cvwC
6Zl8Oqb8FkF0JcEdazzlyvihLN29BJyH3t4iXM9/MKbp6zTY5MkZuHwv3NzQj435IqBGUMrUs+LX
QpsBUl7L5s6/S5OsI6yEHpKYbh2xqOdpW2yVytvl2DtGpXaoPH0m+7iWRp2HmyQffoJtsJcaZHPQ
7vXCW7ldMJMxzq7TJK0oWxw0sBo1j+0+21VP7r5eu8/DSrZHFcs5PIgyN6JJQuEKnZANXqkfh0jD
jdfx1feg63nwgdtfOGmItFEtHRzwxjKg1aUP5ICClYfrfRStUamTHiTHf4tr/VntihdZwJ8rcvjf
AgDsoD4Bl/OCrODRYwA7bAdq4QOEFeDw9DBF9voiBkO3bGTnpTDDHqhHYdCf6T14Sv2+cdq5pG0u
Qxj/+1kinDVSEFiFhYfrxtz/g7wdFVDn+EJzqzilpoqlUhhtQsI9apNjpI0Xhr7DUmYhbIqNbPwf
N820b+sPneGTzPgnz+iw5UqeHDF6ljskikOh/6Ppo1mxiKxIX3xrFFTEe/VPJev+zB0z2Uxj72T0
4aDDCZRFxBD1cnItR0hEbIm7Q47pJh8aBfZGVdQzSfCkcPIlymQJQxl5DnEou0On/Q0GCsPptzb/
fvu2nBnJdPn8yk0b6ootZsfDhzkEzVLqEVi8HeTKQJB9gmCqmhAovlSAxMqq0yzsukPM58L1ikWS
8G2P5xiFk7t4nK+LMONYz7a8V2pJQDu/O5Tx33TAR6q975e+NzeauTCTq9gQ/VpLJK87NBaPsMEf
E4hNUKFHns3cwnORJrew24M76ZNsTH+x7cl2+AytjLCwFctb3l6hK9vgYuomd3Fh1YPnJHV38HoP
IrwHTaeaeTfPbYLJmUFtKFakNO4OESLaPaZ/aYSvFEXL/9tIJoemKSufQlDfHUw8XALJ9s25t+nM
QNSRd3G2zXLPKTwdMROUZXp62S9RH2w8a3V7GFOp5+lmnsqQDgoKGYaWdgcEdpb9R/etfwmP+R/o
OXfaMW/sdtfvMG7c9yCIf9NrvB1+bozy5RgxTkv1CpLToVWOevvWF8+a+ON2iJnNPUXTVb2lNXIV
dZjNNw9x5f80KNYWCsIPnhvODGdme6uTm6FpZT9S66EF2pPdCf2wSs05Y5q54YwzerYrHDnE5Ttm
xtz4r1G80SZeeOn3yn+9PWtXRwKKm+LTCHOe8i0KJYhzr2PzOYVv585T0c8AOCeJ5j/77izA5JiG
Xi07SsSnrdPEN08a/ioGLpB6j64YIh0QIL2X2yO6utXOAk4O7Oje4js4vR6yUvmRJPmLmjqvgSpu
b4e5uj7/G4bn6eX65F3Ttp7OxLXSm1v5dlmOOk1H9KZvx7k9fzQjLuO4gltbXddybv2XcDBsRayW
tfWSOr8sqfnvEwTWC/aNCeEO7PBk6hRxUNJccOnz56+C91ZE3730dHs44584q0L+sx1kOjggx5DH
VCbbWvOzuM8NqT1YQrIv++Be8KuDWI+aWp7qUmFxgRmlRYBAKD7tt2Nf3etnscclPTtSUYm8pglp
6lBkxhOZyjfHn+N/XN18ZyEm3z057Av4rGZx6Af01dLwPqOMByRo5ts3N5LJoSr9Vg2tpmsPRvQM
RuSXavE8vz1ZV0eiwD/DlR2K6xR1V4BVS1F2IivxPqRoJP2CH0nn9CuuniIVBJUI/gx5kMl2EDsp
U4aETI538aZzwwclGs0O2/J7WEnfbo9oLtZk+ZW8d63MkUnnskNQf3P4Kojua4tE27+IA1wRfUlN
wtB8MiYrl7LIcuT2kHQSjpJvGgWKUnm1nJmjdHU8Z3Em4+mFog2LLO8OfghNGlkxoEGLsRip5d3M
xTBlP/xzbM9iTfZ1KpdW7g5+ecC0Wj9Ka3GlbbWf0s94Udxp78Miemx5sqyzRbRR/81eB1JlybD7
IVpPLsBE0uI+0+v24PlvkOx17Gpvr9fVw2QgVgORwRJRb5lcCx6q6ybq/geqvL0o2+z8mQgTMWAU
dMaXxFkI+TJECl+5rpy0ODRr40f2O1qO9oDNClGK34UdLufNNWYjKpcRWzVxvUpg1nD4PoUYUCTL
+MV8DnfaXtibd+LdnA3M1fvibIjjLJ9drjm6twDKSYkyBZllEWlGXDWq13+zVJQZVZrdpvLlaAlO
1LcSyXjuHYPimynMfSKuj+I/ASZnqu36QMoBGR2G/KEAEOWdurkv4NXtZqqKgm6aCINyst3cwgTP
XDYttsKHIcObB5Lmv5ilkfbAXqZNPAXuOJBRrW7Q2sMQ1ssaP9k2n0lKpvzofzb0WYjJajupo6iC
QghJWIcfvbE0N9E9CicqbkvCKl/WeHi3aLcupYWyCOziGK7njPOuzuPZT5hcs4U1tLQRfTZcj6xo
eG9ab7encQrM+RwkpCMdQL826jpNzlCC6AF1OXIVDQsnuVxjg5Wtu21ldwssvtR6QQEf0aWVsMTq
eyb2tdGdx55McGbppVj1ScuNgfgtclblov3TiTRpoe7ptDqWFkpBC+H37bhXwwJ6YWsqsiFNeV2+
5xm6L3rFITb0TaBlexV45e0Q16f1PzGMSeYcRoPKXxbyz2nN4Jlsy2PbLYI1IIalsZfVhXPXPWQP
cxvm2tlGMub/j22a0SApOHhFRPqXGNsk+jCMbNHKLzODu5auI6yHNQLEAQ1i9OU1KFeCLoT0MA/l
KtuFzsrcqCsfAzIp22BHrdveNjrSU39Q520rx3mbpta8bkDvm7KiAj++DA2lrWliEbWiCI+q+mE0
ydRwEU2f5mq0VzfJWaBJ9lmUUqR3ocP9IjyISWQ7kL9npnH8E7fGMnmJFNqAzU7J50vYljhhwSXF
GDPMkUhaeT/LXziZLVBdCGyXBtyb/3Mm+rVHytlMTouYsVSHA0hSMoKjuRiJ3Oqi+YYmdYmtemIH
mPyWSzqGtCbLjf7dn7VWvLpT/zPB009EO7R6LSAreZAgIybfNWDkCBUtZ0Y5Jh035vgTHnj2xUaq
DvRoRt7jPDgb89VfCYiO1UCXbH3r/p/HNLlMs0hthsjLioNk+LYEB85sctso51RKri4dmTfiPOCy
OIOXhyAQtSgSIxOaM1QC2wpj1MPDHjnkLpTXmZwdy9p57MNuayT0Nmdm9FpGPqb9/xN8agg9WIFh
1AknsFpaT2BF08d4hZs6kONHziI2bsqHDKZzNdebubpfxvFC3VEl2AeXg47TXi4hexG38e5rBGcX
epre57qrz5zLq8cSbzGgxpQIyMcvA+UaXulyITcHI7wXVfm+F1yEnI5q1y1ljoPQzqloXB0ZhX5E
JxUNotAkWWoDSwxR6G4PcRXvEE969ARxUUv+v3hjqKO0zWgw9pU9A1nBC/2I66YNqoUrasuifpvZ
G+P+np62UTYFnCaCLlQ/LqcOfAZY+Czkdlb5MmRrb+3gU2F3x26hruMRZ3X6P0Ycr/Gz8937gd4b
ARGlbzU3aI38iPjW7JEsWkUrlKRmdv+1pVLBJooWT150mCdLlRemiu6i0ByaLNy0WXhQYIx5ufBv
nmvnccZr7WxYTZQErjQYzSFR/6rCe2nM5LZX37rnASYrVTdaisYHitDVGg3IdbiKy3dXXwygDu+r
VbeSVpi/ak81HQdp0RirOXfb6xOpQ60HVqpyj10OcHRw6uRObw6S+6qZgt3GCMXM8eqv3ZMAqZE3
klFwsaaghjSlg+Y7bI7R0DLEALpfM667uVTh2o1IEQQ5H3DJEnIxl2Px/KFskeRjU1Q/umJYa051
AE355ltzlaRrs3YeafJyS5JAdDW3bw7h0N6roOy6AX4KzrRzn81rB/k80GR5uqwvzUhrGzI8aQ1t
BxH3eO9+2jsLe6nb+es5Buy1fOs84iTfMhzVCCO/aw5ZY9la2y+cxNzNXBbXkgENTzEuQZJWtsXl
QslJmuIQx0JFuMdEdrHDYmuJSbe07FbY5K7+1ZjO4k3G1OfWICME2xz0HPAbIhKZ921mSOOFM71x
cV8xFKx4R0r25ByHatWnVpI2h38yuIgCyLCxNuk6eRDWt2NdO03noSZXbYa7XlW0RXNQNy4Ov9x/
a3U9L0v2eYfeGtLkOKFpWzRimTcHRVLXlq8v6x7mVlJC2nVRTYfvpNswUfcQavkFQrMB1zhzPV7d
jGezOjlnDi5qeiHxE6SYh2jxYsA0uD2Z1yLoIkUzOJLKWPi73IpSaJY0K8PmoLXhTnSVH2o2+zWe
iaFP3qB970txB6PjANCuRqepxe9Gtf1VVdn972oVnHzFblz4czNju/r4PRvcNKERwroo4yFpuHfx
hc9k2/wb74O1/OYvxF/ZgN2nXS3wOUHUaPMvplUSReSYIArDaL+c1i7U5cRMvOYg98ZKd3JzIUA8
Wt0OMlXm+ayZAMn43yiTc20UjVSlMlEScAwfiCquip/qUvMWxh7AHGB9TH9uh7x28UMv0cf0UET8
bDouvderJDXrQ2umvzMdzaFS9V/gMM2V1T5TtOnp47NMggOxj47f5PT1pmUNZmzVB711GjtupPeq
wGCC+v5rKRqvuuX8jnp3ZeojN7bPPvpEf/aFFgYvFYfOFUFLVltNjWAS5qfSk5/0IX+zYpXGa5pv
JBFPD6F4jAPos+YQ3fdldS/l5iYGYLYo1PpN1YrviJf/cUPrexjwfwfKUCxapGSL3HftxovfY0fH
rT6JRdsrERt3Jam2IxFkah/WbHKwK2a1LlQpXkEkjLY9QqUrKY/CpZ+ONnRmeoyb5rETu4XWDpuy
andCAQ5WaoX3wC/uytr90XUSCFvBu2865bEXkmcjFXCuQfhtnzqoMfRpYi0rL9NXgwNuNQyNhzQR
H3uQ1ZmP8ubt1b+Ka2DR4bLx3EOcaXJbCHoX5z1g4M+rtw1tiCKH+herAH1uTHVlu79DvGQtPMd3
qA7/99HH7ImHFz0sHfXxy0NVKH2rqRUXv7DVj8luxKsNW/FPghdydofTUk35U17m37yjsTOeZ4Jf
KfjAt+Ixhtz+KAIyCZ6im+TUoVAfhNxbV65/7DoowGlRHoWhXWuttFYLLBD7ZEAuIT/MRB//+uQ0
UCDks4oEnIb8/OTzGomFb2Y+E1+ty9Wwdrf1kefMdzwsdvVSXnvbdFk9tLMAwSnwcrxhiMs/kLyY
+SmQRRQ7XAk8qT6Y79KPflUdJMArm/hB2Q67/qV6ah/dYoHly4Zi4lFaaAv5Ll2KSx7fq/5b9q5v
i8fmMX/C3KzYzJUYr70dsCKA1G7QNR2vpMv94A+a48GGq0kOe3ORqWAYvcWnZOibv6nX8cGAnvzR
7oqFsJxLqT6T6emKnAefvIyqqhX7mAoECU/8YW1rlAR23ZP1LYNWlG6iu+Cv0SxDzFDvSByW8TNd
Qzt6UZ7ljT7znr4+D6M4JCLc6PFPYSVaFThB07BI0X33o9ilH7C8+wfvSXoUHtLnYrCNhbiW7+Nl
MktrvfJph7aJDwH8ONSZpwqMuhMVXh01LEG6Ul1/gfDB8vbWn4swTYGQROmKuK0PcjaKEQLQLufe
TVcnED0UWq70HoBKTE5X1QTyUFRVDVxL/Gs8FTt5Nez8o7By1mhJLrQP5S/iswtrlrE0BeB+nq+x
E6+O4XFInGxhrzdSs2qJHN0nz9a6uwsX+OWeCjteC7NVwWt9Skou/4k22bOy7Iuljy7CwXmp/+Kn
swiW3lo8QDH4O6zytbf/F7Wyi4CTic2LqMrjMWAs9aiXews70uMZiaQrZTLDAM9rIiHJGZiKseCV
1nuAKoaDLkMlqoLSX7hd/Et2YhxBs+Z3njt3TtXPvOGuPEIManMGnXL0ZilCXt49XVbrIgInw6GB
Pg/Bvo1+oYWPyLWGc947ehRqdPzvD8J5xMniiXVWO73rDYdcedNLDBeKf/GqZ0xYS6GqM1JeJ1/3
OKmjynSs6pDiCGyKAmaKvDrmxjEe2OnFeRZl+hpoQ70Czu/g7aeZdhS8CeAf/fgFAbm5fOFKsooo
rz6ea8SC4EtfrlEmqWEW8DLligayrNBPjDfq77BbhIsMOIB8r2BnvPbnIMZzYSdZeRvHVSP50XBQ
B+UxSvJ1WwtPTjenlzBVFPi8O0wZ/BMGP2igfKo9/T/Svqw3Vhza+hchAQZjXoGaM1RlTl5QkpMw
msFmMPz6b3GudDshpfB134eWWjpSdhnb23tYe60vtTmtEqxApDkesyy/sqN6gyYDD2gxQIu0taEu
Rfq3xkzBL5VM8grOQ6PbT1FuMsiHm29RYXYe0P/b1JUZ9LyGbVmMNyaDgIdIxleIg28Qx0QLerBn
XRBIjBBD6iBOBgry+55EnR7r1XRvbIySrcYADbuThlYkOL7H3CO+8EHcv5C0nD1x4DMzMDuO4gSd
nQO7AJ1lFuLmcCh2ptqdImD5s+7q+Pk/3FACGgeARZGzzOF2VpslDqD+41EjSCrHvH8BH97CWs4e
LvxpTLCY6HnOEzBH7wudg4vrmJb5Xsjujuj1tUWWwOvnXl3AJv7XzOwMD7YYHB3yk0dWg3InMrdU
7xeOwpKJ2UmA/ls6iAwnIQOiKiFX+iLXx7mg+csi5lhvVpaZGVslLGjaHXUUcDkKvFmGSG8w0wB5
AvBf60Z9qZfNAZMaKxB1Kh9D/00g0SSBIoaxhjqzgIo3f2DQuf/9tJzbSahqge0CERs6FbMXRC+a
VOWGPh4rnvpjilnVfaYWQsOzNiyKsBDMGnitZt+4yrWstkHyA1d03Vq3CXmPU2fhRJ6NYdx/jLBZ
eSdNKLr7PYyoJ+vTvojQ2tRv6VN7rBB3L8VqZ1eE9tQEYUT/yJj+/YvTA3XpaFCOPeWOHhC3X3H9
PacLpCdnjibo8FFhmDgQgUiZbQ2VJMR8Azw4g9yuq5lbV3VLzbYlG7PnPG1Dq+hTOAtJ6pWO0nbf
3P1+wM4ERt9WMQu+7I6ZleBqPPbVgwvl07zIdsp5Mmz8L/ijmP3yu70zbhZCbObUrjQM+8d7hIE8
sCEzfLUI7DZ+V5Leq9viDpICxI9RuP/d2pmDAMY36NIB3WyCtnzm1DVSoN4c2eqogZij3Lb6JyQc
Fmyc+4ITKheoJMeadE+/H7YaU8Nmq9LhaGCEZ8TxLiGeYvpEXPDBQJf74d8vCfEkApUJOIP28ndz
WlUglYvhEWq0u/SqCCrleLzMli7s9HdmERiYJykCPGRukPabHYw4aSvGqnBAFQc6xe2G3+u3qEHV
/jS96Swd9HMbhfgb2wxi6Qnq9H1VJtRuE7Cii2Nb/jEYhEr0C2iiL+zUWSO4rcgDpkXN3UJEWdbl
qhiPORBbbQOtLsQxZrUUSZyruKKPgk/GwMeP4u7M/WQxIMBg4pZHi6Q65kOH7aBIHWBTbRAvWO8g
8aQ+Q8yHisXa7UGyCLCAH9n0gkSAav5+Xs7VSJkLTnAUZsDNBEzC90/Lm6pDIJ0NR7OxATwkzmPZ
5ukqYtZtq4V3ZsbTFdUKB7LdoB+QLHwyWnvdMvc0yNb2QwNy6npvpHthc2godab9NhBzVWZufurQ
wLo39Djc9bUs75N+ZH6pQOiQQTcps+oeo7RlEtT1oA4og4wr12GQj2vCP1pRXcbUyYNccIztu+7O
YPUWIkufbdJB3pnkR6PRw42uytuMoakRFpHfjDr1jMx5Dt1iVRXksgjjdRkNN5mIX9vIKjwpEhT3
DOuhajgooKDtKkuyz6sc1K1o82u2g6qsAB8CdR9kFIdB0VdQMyfRHRnIn9oV9+CDDWSmArDUQW1a
GG+OwAi9MMdLmQPJ/fvm/DyRqAhOPKtISy3AN2avoq3ZtSkG+CcXmiAx4wCNW+i7ff7frMxOABnS
0uJGIY8EGmQgtvEw87qOXGfhQZzihO8e4/tizO8HrY815NgyVEen6d+cRHuOwaEYxHq0dtPqKtSS
KyBwH0a7evp9eT8juMnuxHiFLNui84kFEtlmHBUTNkyzvVIe0wwKvt3oVc29BqXh3439fJFhDNRj
bMqnAH2f3W1L53k3WgD2GNBAJp27VWqJOPbnEwkTkKhBsQ6h9Q/mMC66PKqgwnJ0BR7gLIVYQOdT
/TbtFt7+s2v5Ymi2YU2oD642jTkiHWl8ZYAHx43ef/9eZ0/4Fxszx253dWuPjIijggzSkD9YWRq0
NV39bmVpJdO/fwn4QjMcLSkwksWaG324i9ql9+m8AcfAKUOzDvIA3w0kQiY8JoAjac22Td8ya2kc
c8nAbC/0wQQjZgsoLLFv3Ka+gXzm6fdvdH4n/lnCbCeokYB3NRsA3LIgxKg9d5TBly5EJ0vLmG2E
PehpmSaYtOGq2A5FfNHE/+FAoZj/V24Ml32OIUgKx5FxhKmGcRKS1dBMcncMWdu//1hfrczWYfEW
SkoGPlYiolVXyFuCgWnL2Pxu5efXgh9xHHDHTYrJEE/7fqpqQLtHLvkAeo8boT5o/Pb73/+55fj7
IDKb4MdIhOYQEq1CBEmzeDiqogNQF/uNmLECje7vZs5FwF/NTP/+5fapnveYmK/ktAy361ZoaW8i
2/Vwa0ChQX3HTXa/Wzy/MKR2/8NzPZ860VIoWcgYgHWnEDc8ra4lk7djLxYy4zP7A+AoYPcYt8Pu
zKvGOcvT3pT5cEzGZM0gyzFW0QJ44+e3+/ZoktkRiPIEyKgqwVi+Q30oiSIq4WhUFXIFOZBodxjL
pUnFv0/U/J0GGgUaepibomC4+L5dWkzzOoxKnO0BvHMTYZgHzArf6EcFnjePeYAFNH4OLHDw+65N
f/iHYShjQiMPZhHufzc8lrasBOkxZ7PpoL02SQXK3bLA8bn3E2J1iBlx7tHumq0vq0LVA0wijnDk
voIGF4q3XDwrtP1/X8/P44GH7R9D87GJgnWlymmFiZDklYI2ql6ad/l5zGEA3Pm4uzjqPyCBcSNl
CVq6/qjInwYg7ZJQL4kXDvnZXXGhE04mpTR0B7/vytBkJchbqToaIvxMi/gArc0bjfRvkLkxPDK2
D40amVeaxlKidHajvlievu8Xv1EAJYYCDVPHxhpGzx1xEMNW90Qud22pX/6+WWdwPsD4orxl4tQD
DjMnZK2VXrdhlNRoKUAYz1cAkvIteazhn66afXyVS48/q5fsdomP9dwuosVAAAxAPPcDPdr0LvQk
MOh6FB2YCdbZCCX0JZD9uaPIbJCTg7ASsLcfRQgrb4aKh9WRmRj8zOgd5NWXjvvfp3V+f9FIIEAW
QOQEbdDv+2WafWi1TQ8K9AswIFzXr219Rf0ECj7OqaNet4Jg+Z2xKcFuW9+ZF3QLmqeNsYRyOOcx
v/6K6VR9OTUg4Y/zuumqI4os7DK+S4/Jtlgbj9pN/GZGgf7ubtItaEhv5ZYvVKPPmEbMb4H3DJhq
98fgq2sRUaDdBaCDnZSeakCkBmYw4nEJEvSKmTIoKpPjvbMXPOdfBuXZp/9meRYeWkZhu6BXaY+O
bK+MTN6Def7gGMMubco9uqcXRRVVXj/wvcpk7zttjKlgDoEO0Zcrww4Lz9IbG7QyEuKDZtIFdW7d
xLlOfRIClSQbekyq+h6bu07q8V4UBYi9ZfXkgHsvU7keMFpFXtKUT4XePDfEQX+sQ3nr9zs6l69A
kQ6eBpVglE5Au/RjErMbY5ZEDM1FCBCjw26t9I/uOG7ZMX7vu2Aa87E3/UX/hz6Cv+uZvrV/1L32
vPROmWf3+cvPmH3tNMvhecH+hIcKXjfJdvJquGKbKlBrglGZwATb4Bqs/j706Tf1hfuZCp+2fghV
phaEonhS9/lmyVue6Yp9/zgzR51VkiVlg1818cVYvvTDIyg/M/TFDF949S3KtUuat+4ZFw3WSvA2
2+ghThXH75dNz9rWZdxujrRtGz/UENWxoq9BQ15g5LG1/3RucTW2CgyU9N0pM7XWMfoClIdCkxGl
JKuESFZlQVTbzvk9bSPbq0r2QnpD95o4Mb1OGhcjsy54U9brLGa5H7W1u8+G8Skc+S6no/TSTN+P
DqYl9LbzDQfshH3bpZ4ZcfTRzWZtxeOj1Rj3IAi9llI99BWufpx9qkF/GKAUAblDChY2MULegUdX
Qlc0cBPH2DuO/W5DUt3A4XI7/qYo32SpxrzQBXl6r5N1A0V6UWetp7S68nSVHmMKNvjUQD+6GLQE
l6PWfQGiO88snFcRDdeaJWwQrQJ210TSI7UGHdZ4tE560kFnoIhAtQi1Xk8ozjdVXF+AwAzaOmET
7XJATwIVadq11Rq5B+y8DWUJ9VIZhQqgLX4YstjyRZQPPslACpnkzquGQqRXhTEkOmiPFy2URVCL
6Drv9YVk5cczBvQJRDFdTP2gVvUDraprsXApFO6PMbjRvEYvrscibr1+lLe/e4FzhgA1RmkbIBT2
Q8PGTVNI5iqzOMbWx+Be9BP+3VloQ/xEZmH8AV0IcGkA02wjJv1+sIsq5K2VcUiDXKuJtrt+LcHE
6gmAo6y9vebgIobEEZh1T+GTx+/oe4iweOpVLfERn+mMIceYcLK27qKqNB8VKywwZjk5awBQkw8T
Vl27yvzO74PhbpnM78e3hYMFbypkYnUHiJT59McA+SYdIIrmmOouRFQanGSgDv78voHnnMYkRYmZ
I4rWy3xFeWQ4qtFEe9Qrtrfr9jkl2XtixGtlLHZ4ztoC5BFgAUQ9P1SPMyOL3QEq9EeuOessfSij
Q4vXrq3JwhN8JsKa8BP/a2h6M76EHVIBylNGMNShYcBaCH9FC/XTc3vz1cLsSApRN2GPY3kMja1b
7Au+Fe1CEHz2awEhyhyEohPL+fdFtKXRDrlycNZckFd10Ifv7xt6pbn/6Wv9Y2ieGklzGOvMwkNe
kHYt69BPovbf17Mg7DdVgNCeQkw/yyYzMNtmMsa9UQRjpYnrddaep3e/H+UzyRGk5vH8QQETV+YH
2slMqVMlRXMcwJwUYMziFCqx6yy6c63qbajqXSrsU6GVj7/bNdmZ8/bV8g8EVBk5cV7xBvMQ6gC9
FXOrhPNhZuK6ssGxqLXWpZPGO2WGhyTHQ6iq9JSNJaS9RqjO6wXmJ1RKOw9irf0+Hitw8Uf2H8vs
xx1p1VUx2FfCJWAsgNhR15aOZ9ndBhepBTfzeA2JlfzAka24FXo4UfuuExdu0oH1rN1nMQC9oCR/
tyzjUIBjxGcaVIm6gTAojKtXHUAmoKnyW3vgqWfExYdbppnnVLg2YO7rvcwuP2WSP8d9E0KLA7Se
Q9VDZSs58BT4vFYa2FJmvaI6/u7G+qUMae5pkt+pZtj0ZQHNdn5M+vAqVWqv2Linpc7vIi1dlblz
z6z4Pa/0u0Y6dNVHw32XqVthFgc9NYHbz4YTeHxXVhxDBLi1tjFtthgDvWZD+WrIcBM5+Skh+hMG
e0ef9g2eVgG8keFA9olcZLzZS96sbYffgSYdQm59+gAdngZhv/tOR33b9Xil2450q1yLI89k2hF8
knchLz+6TuWeSYpn0Fjc94Dqr/KRHeyGruhYrew0X9EythFZRInXJsV1MobPymyuRNLfsKzcxBw8
uqa5CwtAt9RYj57qouZCJ5lcuQN4mnjdAG9ekxMfbVA9t9F9U7QbvU9XWWWKNZJx4pWpudbAwldI
3q+aKpFeXCNw7cnTUIh1mtqj75jjvkmqN+gwBaSNPzrQarMWc+gtdT5IDCSzaW5qkwjfBVscq1zd
B+Hz4LUR+mtcmidorr2aqr9TOTvqLn4T4+xSa8YghuSSP+q56YW12lplti2tsvO0kJ3MKrt13Oip
cOhd1ZbP0DN+T2tw8yLk2sUjgNKJOELJGVPNJTi4MRwHFm2n/mSlda0V9q1sK/uyaUPmQ9vpzcyz
l0YbIZloR5c9CVHUqnoAdA3lIpYaPlxW3WEC4pK71Df6cE9yHWNvlXOHiOq9tLJHV0/8Jqw3lpV/
ACRk+IyEm6FkV/lgi6u+QKVC5e2raPLLOCGb0rYuCE8gGibCxCsc/bMh7q5syj/ogYCRoZTpXhNi
XYDcFv3eOIKoJMZwQJnuqHFXJuI2LrlvqfqtHPpb0lZVYKQF97tJP9RmxQNkge7jsnoD2uDDMaXf
2v2GGcNdFlq6X7iIB9PUeaxF+id2k71p1g8W0Q6MjHekUIlfGeEeTuHUudqhG7qNNOVTHI6pb+mZ
vc5o/ZEgA/WN0m1AG0PvO8Rh3siyJBD47UFtWr1vC5usha3AYRPrzxCoKjZR2Dc+msZVgKIsONrN
Id87mf4CZyNAfWXTKyupnjE7kAZWZOWBtEALX6HkCXp69+l3p/kzlEJQh7ETYAimijqd6xBRUDXH
jYXWcXwBOrlttqc7aAu3wTT5F/rjQiXix3sNa+gEoXtrI3iz5+MWVkXL1m0FHNFQHpJUbiyQvUeG
vlCfWzIzPRRfAo+mKfs2lJIfSSH2laqPpeTbXHYLocE5M39xEQD22qibTv/+xUxZIh8ZQpmjAQVG
jcasQj93oscyLbSF3sqPIASTMRbGWlESQ0KBydbvlnpTLztMa2RHDJUAJNBCSQzeWOJEQPLk9xNx
ZlHUwigayPJAaefMS90JiXsH4wDZMbcfusmxurdZGK3+T0bIrImvhly2hdAzRIbXhvNC1Ctm0X83
cfaTAQdLUXfCl5tPUJSkK11XDNmx1V9q5a568sb4K7WWKMOW7Ez//uUQRCg263GCpYyq8Fsz9fUW
0OswiO2FHG/J0Cx4I5FyU+Dts2NsPuSQKoJW10iO1RJl67n9p6Y1UWMAIQBRqO/r4WBAqLlF02Nd
fhqpi/7XhaiWMrgza3EMQKUmKjyToKny3Qj6+FFYsgiHDJENre6jOvLiWK1yS1s4aectgUbMoVAn
BhLluyVE9QicQhdFCN0J4PE3SpZwyhC4AAXp7ycOY2v4Y19Kjv+TH/yjgjQno9FTG/UWJ49vTK2c
JPAsscVA+muVI7AwufsMNMz9kLLAiPRNBFVbTD0nD0ToD8yIobbYQXqUVBeA5aWeFfcXdSKh5hg5
kOQYpQ65quoR7ASPqo2LlZaFqLlkFKpkFgKINklei6E/5BG7L3izHU39IifZvUSk51myvNarErE4
giVZrkte3zIrvext/l7EqgjCXK3GqLsRSfzSD/gZKrKeY419pmZ55VZi5QCO4qHhEnlDYV3aIXvt
THFpuN2a9u22McYtb+OgITXo8lIiUGwqj65bS7/u1aObmJsuTV56Zlwjq2dBOxqnfnDzVR4XoU8T
6wTFym2slR/IV42gSrUVIB4nrPComdaB6VALoNxGCJYXHHAreSHcplvzvCy2bm9hQDITEB9x5MnF
9S7t9K1SYDq3aqgXK4EoGfSLwmsw4JjpxRuogsGfI7d9b+4xtBT5iVuBFr22rjqXJL7S3c0w6EjA
zetBxAejLN8tDsFIg7vMA7Z1mzTQSigVtO2TDuqitB/7S8RI42MN7JNv9u0dylibmjjSd3vQeSeN
OjHe7oXpXokSSPlGe2ui/DN0yAnEuMOWIuj2mwx3oLcG5RuMfUYYzfKGUVsJ2oKP0jG2TVhco7V6
4Flzg5NyWbWIryCdiaIerY1TnNQPoo6KABCyyLMHCV0Rbbhwe+OW0bAAGCbbGrXI1iG1X1sIufQa
NG9ZER0FK8E4juE2Bu0qi0WByPp1XJZQ2EpUuWYcpVsiTWDJYyf30iEUK+GoCComFYQ/vXbQrlob
FUOaDdex2z2GbDJHIIYSFtl4yVuUAo0YREKondy3cdZ4eWiszZIifzIaTFhKZnl1Zb7zDHlZZNur
UfIqcGpM/YJSt3uqKlrttdgxtzVauytTqZNj95conUJfxsE0MDzZR8PNzy6GuJNLgVCEkiBA6VF0
Hbk1frgyrvpk/CxcZfpD40gvTzKIEzetXFkDIk1wlt86Jnxq1VhGYGuO8InV7ulIHh2RWZ7qQxbw
UOPewDUw5tkIVyMeVx5RovZky0ovJFBeGN3mBFEbCHuncedruhNuusG5MSVYWjseY1amoNdj371F
PWSjUwacH6vHal8NI3hYhu6iKsPS6/TsI6sBIQQjEd32DrrbzdASHx5j8IDFlJ5WmK5f2KkI8iYt
L8zOtLw+Sj6LJu/XlYZJHIO23c5wUxzz1rhKsL2is1fSBCNApXflqyaRk4aZfDMMgdnOpqUPZlUB
ukjVR8poAqS+guYywLQPfdeigC/0D0yj975ulhBBHfv4QnYyWjMoJ7WmgiSQnmX4SdEVeq+2R1tA
FlP+YojG9GqLP+hR8ZkwDtygyrDJ7AlL4FsjMZBJpUMThChgrlwIxa868AwzTWH10XiPRAfUBo5g
yLlbe5vhMnpW0TpI5DDcoIka2EazLTzl1A9ZSg2v7fKb0AWXvgQU1zedcFLUdUcvq7ULm5ArNy23
KKLfDw5Hwp4hQ3aSUyjVE4eksVdxsTeN5KVC3mAPOQmAyba2VeiIg87Hm4ryKzVCxUhL9bXe5NJ3
YqH8iJqxX1rapTCY17rNC1I6sPKKYlcM8RXVtde+F3edzDhuMxYQWz2GWqPusg8xQBS7I7Saa+ZB
1GgT5qZagflgIv2Se9eA0FhV5b50xy3gvncYlt7pg/NYgO8c8rPujcyd9zFhHzVyC0mrNapVf0Cf
hQubuc/xUF8Pg/qMWw3Mx4W2Rja2kwNrfX1s7KAaIAdVy2YPLegwqDRIapku8l07fNTGcvCgxb7B
Ll1GWWj67aBjXoNjPA5aI0eMlkESNX4Zh/TVjMbazyEH3zIcYhVF0GpPiw9j1O4NJY9M5AHUvfcG
xiQokl5clOpGzwEUrUknsbL6g7flZ55pL2FqYd4Pn47TbicUWcc1jYOqSUCrmMtLMQ74YkjsIuOQ
IGnxaGPtCpfepgI+QCcdPndaekTQq5SCJy1rh0udQCMMhG2+ETXlRipu+Jrh3GLo/wkyMCAb1vih
jjBRz7XyAFXqm8hGN4oX0vHs0nkeSxzKAfJtfX3fsfTZbOQLtPAgnU36T5G2UKiMo5uIYMIKqPkN
TfWDQZ3SV019nTfjE2BG0Miiwxs66e+JcB4w8niQEVCQdX81puZlxghaJNz9yIoGXe7oidXlDWbV
t3Uu07vJb/h5ATYeWkJT0VaHxEXPrOfpoTPzoNebe24NwPgm4r3P+kNTUoAdgNP1TB0/SRB3kgUL
n/O0/Igq7TYvrPdYZ/BTTfGuocgC74PODFgpRFCz9LKoK3yA9EpvwIgGZr9bJvV3KJ9uOwiieG0J
sbDSAiUGTWiBi5NDn1X4OOzjOsGTHgCbTPyBptTv+mHdj63mdUScoqZCYwij+yh6JZtUDkkAGblt
mZvUd40aotyViZileiARmA/iCFNziWlDMdvexyzcgewy9Yquz1YUMpZQBjVDX8r+MNTiRBoKoDU3
niRLmafb1ZWpJalvU+c2Fy66fY4IyrIwtop0F3ZnjF7DAGmBKJvwaGytzL4eVkwJzN5TjUIiHG06
ywJ9kIkbY8j2FeQiPouqY5gbt7kBfSmu7pUkJ6MQl26UYwI8za70GtUxkR0yBEsUtCg+5uWueW+9
gBLO1/LuEoxwVxgAfNEio/BdTf2hY7Kvq/HQG9FWpNm6ldZj3KSrDrI6vp1og1dqEebfG/tC1vy1
0YeXzEqjbZ/2LzIEG5QxJOuW0GtiY8a4zO6iUFxEXF0B+n0Rp3SnKfQJK4xyeFSGOaKwdN9FgKqb
Cbu2QnvFTBwhfRwOjamvgVC4Kahzl2fFFhVw5hcdyDdVelPaiCus9NGlBchPMgjtuWpbdGjc1e14
L5z6KFn0iSAf3LhOvHO7invEyfdQGS38XGDcu8m3Y8JRUYXiq5ehLtWJbm9IJK6aAe20jGsfshu3
tqvfsaR7jwy5z8Zq7WCGwuj654ygg2gNIDePKccccNT5cd49mbV0/YaZNzUVIbAvI1lJWm8E3i2v
6G3iIU/y9dr4LCGS2ZhqjR7slaEN6MYO1gVtCfH7kn2GuXXPc3PPDe3JcfRLlxg5TkMhd4aNGj+P
D3QAwyp4u4M20saVGDn0/yBK56bDm5UZ4NmRj4ZrrYDov+u58xHX8gSdzE1ddp+kHT9b2wnqobyw
h/EEeNULlBdvjDT85IN5HTcxVH9KuExgJnfAZjzkDYTgy1F/c7m+GlK6j/Uu9nmbZCtZ2HJFUDJf
O41CF1XHu/F77jIr2tt/OxtfMpdZozzFwc4ICFhuJu6nYs12ZBNvxWZpymwOpPthZ1aZMRCu8Y7L
5KbOBQkU62WgV2G6tWWLaeWhMlZ9hxC4AjlYYNWFCPokxVDCGDtbaL0BYheF1HMSpChZ7ywStk5l
h+/5G1Sr0IUD3M5C435OhJKnMUHIS6xTvkPlb51tjA0EuybisN2//dzfDc06Y2PXlEnUJ/TENTh0
WyN7ZiSeE6YYBUk20aj5VVHd42It1JHOZKjfDc+6WVnTpHVr9OxUXNSvznoED7SFwPz/t1E7KyZg
u7+Zs2d1nkz0ZteqPrqZ2MugsgxhYPN5atTqAd1qQY3/lpY4R6JMNsEYjgle5oB8i82pVSIl2qIR
2ERtW39Gr8aaAAUDOjPbm7RyM79Zcb7W19Ce9ow7tI7BFzv6hi+P7a346N+W8CB/yZJnh+rb75kh
YxRmiYw6hcaeSbvLCs9TSpodpJIvB0QZg1PcguQpQCKEZyv/EH1314r8kJjZrqzFjiCjLPQhiGN3
71jIP6td1EG6FTm50elbXZOHRIGoqa8OJu98NbQ+Ly9GvfW1DEJI5L4x3G0WZtB8C99IaO9RIwnG
1vHTOD8ULJ3q+phL30KwIvbIAMLzusYD3y0UZOcERz82ZeZfunxUma3X9smlDSKgYYdqpx/qYl1n
4z4ByUkc21va0QerYMeBhPc8bF9Ca9xltYSuarpBxf6SqoF7Ydc2AU+XFH7+lpx+26aZZ5JgwwZ8
uNIgDcjBeKu2mZ/s0KuEssGSbOVPZ4v5UVRygZEGGBsNv+81KapVqcPlMLmZCBX3ZJPtjJW+SDK0
ZGZ28EA5KzSBud5To8wNyr3+iNC/VAL69peDaHyN2qsYVZXfXdtfhPz8Q35d3WyrAdSkZToaFpRG
jTXkePkqeSl9eHG1n3gLpxsP0RoIdC3iQqYt+s3ybAtZwwWKSaZ1itInoT325HVhadPG/GZgVhtN
B+SYWtXDwOukPE62EcpmkN0mqwJjgNsFa0vLmUqbXyrLRhSrxoRIDj4kaju7Ciz9QRg4/rBGHAQY
2CUo+xfehyWTs2qpGCtC8DDjmopLRh6ludRdOPcAfTv785dP2nol4L5PKCX45U0FjrEMupjgoL1Z
DjfOPD/fjM1eO1v11MLrw9DlhyjzlJ2Hk2zp0kjimajm24WeP3NxBfINO3EdLKpD2OKDcAjuAxOz
9op6YKTDHLrn7hYPyKy2/depfrlp9syPlDEIT5mB5cU71BrujCBbZSf3ygr4BWqle3WfrKP1Eq52
Tur0w+rMrVSjbGqjs51T9d6vjAB0Ji9kazyW+2iV+HyHHAzgQY/A+NLTbkyu45f7Nx8uIRC2GWw3
0/66lnBPIbfQPTorBwIBTPeWdYzn+NEfa515lMwStUosIzzFF/HdRNMmQe2U+SgATCGM2OSbJQLq
v62839Y48zHUqOuK0VLDpur7YeWsS69Z002FJAryN/mtuyKbvvXbC3ujB/ZrtVmC8hpnouCvt8ae
+52RmJIYeAlBqYYoWG2hAg4GmWazFAWfu55oPGO+DhPmFvBI3x0cyNWGoTBb69Qit3WS2A9TmEkX
EOiTz5p/0K9WZnuoDYWSQByMp05h8tmFz0mjN5DcfxR5A8ZeQ7OC/+C4v1qcbWE8ZF1TsRBe9BYg
2dLj23qTXep/ZOLxI7jzg+KDvy3YnG7db6ucbVrSMagg1paN8KXZATNQeyxwLuk7+AIP8tA8/25u
6ZvO3ok4yYYwbnTnFLUoroQns8uDLtmNIt9G5v3vtua407+X8OvnnD0ZPU1EgTF2B0urdppX7p1t
e8l24yPbscJLdhM5pZiApsf4nnhIlL3yWlwuy1HN9YJ+/JDZc8KRs8ah4WontEZOygzCfb+p/Wjl
JRu5flQ+vxtfbd86TKnNf/J9X77CXM5DT9xR2uYQwnh1wfbietLwaQMA6XGgomDpoT5zN8F5+Ld/
btlga5+dYVTDe4vwzjopbmHE/sgSND/+JWx5+qDfjMwOLR/d1grN1j51JAtyejXwZ6tewk6cCYO/
GZmdVSvRShECPXFi7UVnfMoNryuglrwkCZzonowL04lnHuVv5manteY65uojzToxGiRp5IU99yOj
3tljuV64GGfCUZCCI2OjaNWjtT1bGVouwB7S2joNyAyJqoGc1w8A2m3CuNzmeey5cXcDteT1/yPt
zHbjRpY0/EQEuC+3JGtXSaIkS7JvCFu2ue87n36+8hmcVlEF1bjnotEXBhSVyVwiI/4ln77B2HSy
rHF0qXkOtfC1jaZ1WYg7qfuqpMWqqDTARsgcRKH9+a+8MB/oeUiqjMiphZzMIkkR5zmw9GqYvDEZ
nkVdeUQncqOo/tqfkuBK+nrp8sSvkKc/rPNTBWdxo6DRX8s19VNP6+P72ZJtXalI/FR3bgtbSMqt
GDyNefRUWccCeGeu7mbJXE0+PJ1YpOo0UE32n3ytX/WhuinmnzAy6//vj1xcSMifwJhPddVr1+nO
eEu2zRHXe1gcx+SXBT+muqlSZ1hPbrGmt165he9c0524sLvP5mmxu3X0RScAIDqgTY/aMV2rLzMC
u59/+UuJxFmUxfamg+BrYhEaXp53+0HUDoOPpotfB8IKJpQBZlW4K2gbu3VvNJvOv4aYuVR1OPnY
aMZJyBbK+GLttRmCVoHZTuTlw6r642OTONWx3RabUxInRjZCto51L97Wx2sSnZfewWfBTzf2u+eb
lnR9G0+T7s2GuQKN/SYgShUOcbzSZn4PZGLRCA49QICuEx8yGeJ30LBJRcmeYaSUk7AKy9mOrzrI
Xvj4CH+wQU5iGbBTFh+/bwSrEvRS9eLoIStM1wxJZmv9yjJnBB9SEouOD/I5liGL1FQXx5PVp1bX
VNrsKX6WrtrC+CEo4zaIOvpuowZw0+xbYFnq1sqi7yV2JQ741q9oZM7ofvcPSQbXwk+CZhPJ4gaQ
7zcAKEi+KNaEC9msbqQ5QkBqVvFGgoMdF8Az0NxfpaZ407Tzr7T078RCdoAArIpCaOyim1Z5ALMZ
7tEv1YdaVLVTtq6j5qA2aHsb4yYy5GPfRJ4yJBKSL1iEVuOBjtZtG8TfhDa87c32UBbZFyHWDsZc
Poatvgazv7Hy7N6qYtcS89dkntBM1Y8dvRVdzlyxKm+TXl1XWuDmkrQy4uDY9Noxboz7SWO08iA/
WpP1FV/Ph96vv7ayukrTKqfPlRXr2BDCU9XrqWhygLEBiiP1W1+G2yhoKbCU1os6ZhSp0SQ7DmX+
25e60U4l5VjiUGxXurnqVPC2iHaCJFVDSujK73hqXmmBuIFaUxAVpZc4rGhrKPW+l417TWlv8Bh+
knLxWwx2Wx/Kt7jOn1DqvgO/j6Alxkldvq4hcQdT96hW8WaoY0iT6iYR69vEH8ttUSjTZhqKh0Gz
7kYp3Yv9WDiZrO+SMd9hO55xKAsWrd2yBzxd/RojbU1eCbKiQWmzb4zHQUu+h438vVMikOvK17nK
5TX6sIY9CInXxOYTGVFj+2J5pyjtfaTlKzmdX0VpukHNDuiUmD1bKr6u4bwXSmsPcOcpKOq1Ikm3
5WSBOmkIm1uq2wzS3veHQ9PU6boaO5jOCLytBWl2Uxo4ClLddtSJFJAja91k8cOAB5jqqytLa+h5
CdptVBcjehGSF2soG6pqfJMZPMFj3FIV7YuVp3cYAwfoEeKdFzbrSoEHlo8WJld+5gEPVl0ISG/q
XJdumEr3YR5GNCutlzjyw1WbSCiOmiJ9KBX0fG8+CgCg7HgM0z2oapmOULrPAuFZ6609tpngQ6de
c0Q11J0umF/CUt4EunBQ8WAb/f65zKN7q5DXc5I81lqAwEVePRdqc5tZ9ddiVh+DtLTsUNBEZ4oS
r2vMX2JPU6oD8hJ3+dEABT/0PW3TxDyaFgLSShh8L6Loaxkk3+KgelNE0hFgIi9iKHerIBRHtxe1
jd/4vyxVy3cKndCpM7ZmW+7Au2zMeUQ6KpR3U+dbG/zcAFel6jdQKl/1SdrUwljd0RfjGd4mdMzT
bj+r80HBH/aG363bk6h3thFM3+pc07epKIU1XW6LbyN1udM3OfiapKiciATBMQYsoCur2YyiAuij
7R3K0+oKvWhOXPFHkeQwLIIBaAq/NKjaBzlOvneqWDAbmKSPpE2K3B7SOQmdKcuLl3ye3pJR/0Lt
8zHvo4dwljeQHVboEDptE92KzbiN4/aYFpUb+dJTKIfrSn1o9MzFyPxO0qYbI1Kf+kjaNZWE+BdK
pG7TKrMbWwPCApXTxfMaXd9mV6vyi1AZx8TPj/Cqb+dWdsOgXHVGSTG33Vtp+TUo4udxCnYjV6vf
hdvYzIC0lS0UVP3Jqo2npLY2Rpc+6w3+GSY9VLGLkZcP5g0k1JtcM95UZaRgG+PHPFuBbLcIcTlt
a3ybilC6i0xI0GTV/UZtIxRMp6OatJ6mdF8yYaROWTwKQktbSRxFgDfQgQHBb/3S2hqV8pj0pUBT
3lxFYqbYMrR0R06kbd8Mb4FSRndm2GLEqvQ4aZpxswbIVjiI0Yv2EEuHeNK+xmPkspW2AzJs9JST
/dAUxS2wpNqtBT2/79q83w1ioqJ0Et23aX5Mkc+zB1lWbnujJSNXm8pp5tTYSb75jBxGYtem8Bz5
AnT8NrsJNb+yW0l6nHIJnafy0Wq7XayzrTNgRimCHJsxV7EjqIKXeog0W0SgqbdaoCoSwDGrPAZm
YNm5LDQODFMNM5sxczKJrW01oPn6EL8NJRuClRhFuJgo+u3cG16GwpgeJF+sKjUOqL/diVEV20N7
IippUIetTIbHUzyoInCzAR6NbYzaLZl15wbp6RvFeffT6oDkIagAjqcAKCZr/bNhzXtYm5ycrbwv
hByOTZzeVVOo7gYhSp3QwlTI6Fy8iiu7GgXBFqeIJmuPvlymiG4QcEXljbBtB+FesyTXjyTBFkzM
AZQTGzkqOclDFn+Cn2uPXlXMvztD20qOhFCeXcfjTVmn2TbAdsSOxP4uH3sHRkxqkyGApJx06AZy
pUEdgTChGkXoVWH7i+tRc82xh0AjPFbKdBzjVqE1RQO8UOiYzMA2ckOuITUHQOiS6o03TbxVTWV8
0KSZ7D7Qy1XQg52KikBb+6kB5yCzgsMc5OM6FoSDECRvkL0e+7l/SQV4D75fF2vfwL8mKay936d7
q0i01dT427DMADX5ySoOAacFeqI4Qt+0K6NG7qhJI8lF41sD7Mmh1k/hmifOIe961cajMXXzrvgO
zPQhEaOndihad9aHu76pTcdohMFJFRNXzjB+0wdSIAAxkg0SALDAXG2rOtTXpopseGCILWny0G1S
E5W2k8qJn+vBxqgADEdTAtGs3/X+3LpBb9RID6j9um/H54a2BT9D0FBQtBR7tMbsJbKi2lFTUoaW
GxKwzK3c+vdCMN/MU3RTw3oJ6+FVFECO1D5OKlbU/YqmDEnGRpefAY4/GtxpghhCHB3kGsBhRTFt
xNpUkXA8mueC5WGuGx9YrRa6phHjFx6Z91FsbMXWOAZNe7TUamUMkpMl8g30nMwRoujoW0rqtAb+
G0LhKnQKq4CvimTEIZ8qzFzkx8wwnzlNvcnKdqCpd2HVrhSVI13Ro3wNX36r9d1tJrVupUQvnRB8
iaL2sTZykEHsYNtS4x/cA3diV7jgZ7e0x7b+2K5aKQFuIR77Ttz3igQqUzhocfQomwX4EOk+iKWb
ouzXjVbdFCnyb30nPadBcFMk4lMgG56YcjepWT+7wgiCoJTXcQMpVQKCHfjJKzqxd1WjlU4NOstJ
cgTD49mQ7dqfUQtNB2DX4bDPWhOGfP4gFl3uFuTPQMFlj6shtxMdAQpODAFWVVqjE2JOB9P0Kcz0
ykH3RWOlSpMToNni1FV2Y7FwjpECX0mTQPMGWc5BHfn4nNDdGVHMsw3JfxqkAcKXJHhFpI120Caq
OyDo4RZhW4MWHKYDcKYYrmQarRNZsfEMtqcy2AmdcIgAi39t1BKGYO5b361QuBt1ny6ABQZcE9oG
EBXQVzkXoVeSovRT8gVp6p2VoCha18itlEpYb8IhlF119HcWpaCMK8gxumFTDtzAfQEKyyimb6OM
vZoh5qBvZ598uAIjObKguMenAURuavzsUp9ZhU0YQTabOfeFsYbHl//spfbLFIiHoATwKw6DeTMI
1k/fCjFyMkL2rAwuME2Fp1DJeIxifgq6RPhmasGGDi5YJQG5TGUAajaq39O4t0UfXyaBS4DXWbYV
AnlDaQVAOfPUJoNnCZjPyYHCphwSwbHC9mcQScd4TJ7KeHpQjPprF/fr1ApXYyttoi7eyGr/BZTW
r3FIN+wCpnAKXhsVOIJfrNNOqV5EoerhnLXVWoykxyoVfiVFqvAr6rtYVvZRrt3KDaXlVtkqUrwu
h+C+iLgprHr+1StBuEqgvwZ+7pmzsu9yfFUsc3ycav1OLdWnDiBOGItu3JWPsYA+Qhuar1KMk1jf
+V8qS/9ixt06VAL0Q6HY5/Vdwu5pBV48arId5uLJlMNVpHapPQWWW4/dLVt+p6itccKC7/Ky3UWB
FdvcKAD6o9dYjNZNHe7ULNwAeAQULk7f58YEFTBLJ0ty9Zsc919SNXOL2fiS6vFv3ih7IwtvUJpM
7dAQ79qxOMhifPRPNxdcun07gbAAVpnnOi0aPsuk1zAT8rXVNPt0CE070sqVGpNXgScU2WlZoh1U
X29sUppXIxC+jRWpV6UbmznQPRX2ZVn0t77ur5q4OeR92Tgwv0m6QbJqYsdzKHRQYdroAdSHOvbf
YoGFGWXSk0hWWyeU06o0h9EKatqSByRYg/5bH4ApJ20tHJ4a69oEcBu3e3FMXKOUvCwPX+axXpeZ
yu/XehDCQMW1L5gA8pSspW1Qj6+pJPD+A/HRttlXyzRY2wFlvslV1OCIL+ZTHIZ7q+8eQ32WHAOP
LQgoeF8lc+5C1ThoEwfh0Piwi0Ez1yWiy4UE4N0srjRDPpb/zosAi3Ko4CsAIU5zqfelO4zBBtbZ
TRlyHSvplXrTx7rGeahFeT7gna13amnApL2p8ocKSPL09nlJ6w8J/7zN8j4GD/Lzog6yc+KkzikV
6yj/joJ5wvNB/Ko1ANGrJAXL2sChtgRj1+vtqgjSp7IOwJoKreyoUvS1ztM9x4qrFsaL2SobkQtL
VtM7Lj0UWrJkm5d9ZKcKqIIkrSgEhZ3bBNE61dvHSODkMZATsWPSRIRlSJqz6rnUitd2Vnw7AYUv
RtNzXPhPoVrcArllbXaS7IgSN7pcciaIwTagvuIIQrkzxua7LzbGBkgh1tLguVfNaAG4jArdBDLa
fM+N7hFrsGcQ4C8KqOuqHe6kfprdQQa8aNTl6HTm8Co34wEanNPE871SR2/5WD3O/aQ7FCAEJzO1
ZDXlfrv7/FN8+NowISGS4pUniqBolqXeZs7GqPHryVPVQ18cA+mmMq5QCC+GoH5ooOqNZsJSN/PE
fpD8IJu8dkhXcVU/ZXHn9r7/5fORnOq9Z2vqNBJkPyjIYZVLMf98TVWNIFOdUUZPHdInVZ8e8yL6
NyP5J8RSWyI1e6k0GyarbDDua/uXqDc2QRte6X18aLUoqFHxftdFEQbhB6H1pKIBgenT5MUAm/6j
VnhCkV4rrX44U5gwPjq1d+wRRCx1zieM888CGTNNXkNRME4ayFPQBcglYPvXf6mHT4GUYPjTITht
IuC2pCyLmmLWul7SUmhWhvQQWXfKVfTtpRWAGgRq+7qpqghnnA8oJeGaYhkYOc0wexpf2vTKufVn
NyzXmMhkwYflNgWVeR4hLEerbSyWsrBV9xH96Hbrr0+wG678VXDVTeLigN6FW9S+G8uMWmTjJ69C
h8x8wk3xSnX5dG18GA+pJgKj6kmSaLFn+lGchQKNdI8Ku2PVr/LotSijU0hP+4dg+P0vdqhFA4uv
TaNMWVSym7Afxgi/As8aJ5LbyW7ir38f4SSeS5A/W2cRoYBCPMDJ5QxoUydvkHePpCtTttQi/LOS
OShFmV4hXP/lKtO0LNL7lhgnlFJBN6TYqHvxu7xKcUnuHXrJIEryVbuZttQW9qJbbvzV58NcKkr+
+Q2INiGuj56k+EE5U01MeewgHnitW98kDzzT9h18EVrZ9apfTa5sq/Iqu7sKlbqwIE9qUTA/UHtU
EWY7X/8wYEahLZExOXWC6ieM0LfGQ+RAH3PMberh1nRltk9bdrFANdOk+WEiy4XminIeMGmSaRxa
afDquQ/sig6wbcbyjV+O16D7HxtNiCpgnoAqgKX+UVY4D2WMihwH4jh55rF3zX13K7wAIC+O5TbZ
DW63mx6VX+aP4VBdAdZcmlN6IMibnTS4aPCcx03xjg3MvJg8o45dXRxtwAmfL5fLERA0s2jfKR+U
qgQTxXfyG1YLNbpkgDyWX7MiufSd2HT/DbHIT0eEP3qx4XhXYh8gfuSive6mqe5+PpKPzTA+EhKc
kolRFoin5RHihxB5yrIdvEwxntouuAtV3t1Wq/2AlbXthvZYCsUzAovbLpcelVq4tkwuziWiITTJ
LIUa4WJB5lDNJ2viDJMoc2uDsOmN8PHzQV4IweBOlH5yGbrHiwUhRwbuHkjteUNTOxRF6LhvPo9w
6fx4H2KZyFSdEXWqwShgnu/nm2JfHOuXeSMcx5W0Ug/B2r81XGX3edQLa0QXsZxAsIB0A1nw84Ue
1NCQKXdwcCLaw0Y7yjNKcPI1he6PQCcF96V3cRZrsUBmmh6HNXrYSK5UR0cxUzlUqAq56Rom+Erb
j2DSGwu+Am+KbeyJoj3Z1EB+XhO1uPQl+Y6czwgkcKqcZuRd7zoLu5Dv10xeJzzW/r3aXeMDnKZs
cTzidP1PgAU0wAwEunUTOzt6ll4p5PL80XxbO0SrbGMhzwk1ta1ulVVIcnLN+eC0DD/E5umGtyqe
Nvz/fHA5Hg5tVZMLlWKOaQCdjVCnoAG8ajs00nPWSD+VHLQO2Wx/bf1eHPe72IvEiJdY1UMXngCU
jut5ra3zuzFenzCl6SHZdTdUeg8zeK67a1/00hrG41jH2Qt5bGTSzgfdTii9ZCVrK1WeLZyeyzdz
/Pn5NrmQk6Ht898Qf+Ag7xZNnCsJmEBCzDrotFkY6cwW9zBfoNjMtbgKA4qJei4J11Dr1wIvPqia
ixoqX8YI6ofK3ckTOfraUXecJsGdFLREu1+fj/TS9ng/0sVXVFpw+fiXj96Uw8XRf6TK31+tZ1O5
OKzl2tDGWiJACUbFwi00jZ4/H8KlFwEhMIVAwxyh9GU2SCNsECTIeF7TWF6pCz+0sTJuOuGoZPdj
Ee+lqhWdLFLcPrPWUtpCOh89Mc+NK1Wbj4wATr33P2RxFLQ0mbRC8HsejZwCys2JpWWQjZqvvXcd
Q35pH2CWxRbQLYy6lmd5MVaj1tan+56maBcauBGqO4lm+pXpvbBEuGixIdTZb0iML74goiC6pKX1
6FWaskkHZOdmy5juJz2796d4J6el28flLp38g1Km6O7BnS0NRTgaNegHLK+2n/+gy78HjVgscixk
dxb735zCtO6q8rRHkDIpdp1UOf8mAu7xJgtKAVd0fsKEWhJbBtV7z/TTgy5330YrvHLCfAR0ASfi
gWRBmtKAjS9RqWpmUiwfxc6bH5W70c3vzY3kAmGBvIb6cL6NdpTYv0urQLJBQr4kL58P8eNBQ+Km
mGQxvKGxCT2d7u9OONEMpVyu4bRnffng++ZLmfg49FSrLG6AUnXbSSjdz0N+/G6E5Aom8wAuixj/
eci5FJpJSbvaGwYA+KK5MgTzStr2cUsQggch7hbM7IcKRxCiO1bAaPcCcVshrGyKWF5BIv98IJej
IDDHjcvjc0l6O4GXuyaba68Q7svca7AlRiT7ymxdC7I4mNGrtoq+MXOvFWjqD29ScNeZT58P5MIX
UUX8JbAWxTjAXOZGYhmgJqSUfJHgd18esFL7/O+fzrvz9OR0RfPRka3B/OCDfqqfCKrRSrkn9uY+
zCo7GF66yoQxGf39bL2PtNRLbZC28DGyzL15GiBZR+VOTY17JcxWn4/oIz+KrIO8GaUvVAap2Cz2
jVqgRBPGWvan8mDu+13D+5t2n8NtQyr7f+LuXJhG1LAlXBfoB8EEPi2Vd3s1baqwV+Z59AKghnkw
ApvaanqyTusrGsQX1oOuc4UCc8R6hHz5PJCg+kGZdhLpZC3aSnpU0H/8+/k7C7G4IkO0X8K8IkTr
9m75E4EK9+QG2zvxbf6gb+WXfHNNoe1CfoBUCdUoSjXKhfeiyWZF3UqmhJcbt+mQgfwy+lc/KjZa
X687IRu3SlIrd+hygcCs+zfJL24hX+6aSCmsK3fLhY/Je5Kbi4uUT7q8W/A6Mboo5vbS5WZVdN9O
Rlwa8k8KalJ/P9cmJyHHoI7PD0fV+eccg6ar+67iorxrb8YbYx2/RivfVeFaIFozPMmUxa5Rri7c
K+9jLuUQ8TDSQWN2o1ef9MLUfhs3v410drKhtuUO8KMo/vx8mB/fIZIpsRdNalQI8S39No1QQhBo
5g00UYUoyo0aR07to2UENHn+W01Jqn7n0Rbr16QDHuci5WBRPHbJQdbe6muc6gu78GxAiyMmbQOl
zWVerPIJ4Kk+Tck14uPFCPQdZBWPAzK6xSsjlVFoyxBG8gpxq5U9BsnzlXPydFIsTn4EPtGj0uk2
na6A86WnymXlt2NAG6DD0CpFt1I3b6ym/uvHBV/jXZjTanx/MraG0tUyNRSEa7AJeBm0a03fSwMB
hqvLbFUU8ZY8zaQWSqEP89EriufMuvGDB5xbP1/Al+4UU6eazX8nPdk/VJB3owAbQRTEkbhTutW0
wpDFkbYnfQfhKK/Bvm4RJ7tyCl0cFuoSHIq8oFHtOZ+4RIWsWCXm4EnmDx1xbt+I7ar//fnALgbB
ZsvQLU3DQ2Rx/ohWCUY68gdUySJMZAe3QRusH/++Pk3L8eRQAr6R+3G51rJy7GcAdS2sqPxRBQax
kqxEB88C8vbzAX0kDJ+6m+9CLdYbbhtCEg9966U36f3JJ6L41nXueCrA34QPygqCQ+npP/A0P4xf
P499cTLBJOrU4AEtLZt3XQnh25xPwpD9oZmeBhE2kFJcWRYXLidTB9DPnYEL8wfBESQqy0o/vY4t
tMuCCbmlZrBl+cswW9em8tIZpOu8sWTyAXwvFidEUdGrF0tjIBHIvicBggDxo/nUT7bkBE6xjlwL
xP+V4+LiHFIdotGqUr5eJlJdWKNc1liDp3Y/qvigzre19vL5Z7rQwmCJnDaxTrZxMota7CwTLBg8
fRa94YDSTh6MzpFcioFOb9cTXnsrwTNfi3tKyleru6c5W5664BVFnnUcJ5Soz2NPRWWU48Scppwc
1fdJCB+piFJ1rV2pEf/SFfXPVfg+2uIqRKq+bZCqJ1oDnOCAGOeVqby4Gt8NZ7FE8gDdTL/UB8op
OODcy6jDraqNhQS7XaH3t4tem8SBL/qvEqf3I1tsc90E3IIe+uDpWAw9yI78q0pspEU3/lZPHcWp
ftZO+k38VwfZu/Eulg63wNAhDjt4JG2galu8GJvhQSviKxN7cevR06CEgjYyzbbzZdJHQ1N1od54
BiJxSv+cQ/y48ulOf2K5Ek9muSdLAZnUbDGUxi/DpE5iXpZoYwhIGW7rA4KLTvETyN2VXX1pmbyL
ZS2ATINZF+DX/NpTYCaFRmOX069piI+JdQUT8kf0+OOoOLF4AdJ7Xr6XawVlsQIsqFedAJdSG1jr
MkK2VpQjeR9HmrpTI/o49dGXytewElGlNQITrWaQeX01rqs+DNdxQI8RPl2+9TV68H3Wh/agGAOo
dfE+LhBRmrF/+vx7XDr4EEHH9pOePxZ+iy+OGHJjFCJTlGoVTgbg+BGay82/hzJICAFqCLzjxv3R
izs08B6shlMxWWo8HjV3WpVqrqCEaGuELQZAc7LKThCtfzG6d2EXB1HYjpVSJCSbdUEPJgnd1FI2
iJLtPg9zoWR3PrzFeVRR4WyriTjKhGu93KXf1aoYHJoBEmTkKQEeCimwE2pXLnrkJLvqrRQRcO0V
E5ZAl+i7VtG77TDlO/+EEW/ZOG5UKb9rtbu2Ay9+8XdzsjjCQmlADXgKSk9Qf0UmIAzxTrj6GLp0
kLz/3otdLohJUFk+MIym7hBvboJbqTI3n8/6lYGYi92dk1gqPtwqT0J+G0hg/yVApPHzGJfHQS1U
FHVAeMuCXoxaoBKZ/uiNQcyH+g3ucP3/iyCfH7mm0SfyUJ+gPV3uyam2K+Lx72ufbL5/BqGch5jC
TE7zmC9ulXep9aR3r1p0//koLn+Lf0Kc5vHdQ0XSJ5nsqS08P4J8jAhwMc4unJUrWei1MKd/fxfG
H/IBR1p1hLcR39PhvMvidARzUn35fDgfVTBI5/HCUjhZKcTA7j0PFFohQptKUyDCg1IzIjxjbjeb
+BFtZ2fel99Le14pq+JuW26g615r3l68t/6JvlzZWYKwsOwzmzEeL6X1Jsborv4SlOzfrL0/CB56
RKa0zHqVQctFf+oLjKoEJOp/BrG8+nwiT4fJh3uRfBePI1SkEbQ/n0djloxSTYB9grqlVRro2QpH
D9wpW6txhQKdPjM3qjUawv9mQb4LvNhWg5K3CCnxAQdS6yH6rZqCM6pXNtal74SbNGaBtNkVa+mu
a2XN0CQ6JZ9U2E8nox0JG0YRMkAwXvlSFxb+CYV0Ek3QJB6yi/XYD32Ro0pOKWvkzw/A54JhX/VX
Ju3C1wImpDAiU+Ktt8zNlB7UvIm3tBcro90K4abVjlkdOOP8pJJQW8G141U/fYbF+rBICsBsgpPg
+bVYH1PXptDyusKrDOFQFMhNlflu0CTk7vtVF4Aff427+1wW95kp39S+5Bp+8drXEBxCYEYmPBhT
jmw5bNS1lVciPlnySws57OQ3b9W6ncCxjAbzoRLyfB0ZPXRQBG7zqr0La+Guy+F4Ct4g9i89XL96
GlydlGTSy0NZlnYvQ71QbUyXnATGair36zqd+AltadcyzKc4gbaMRo4hfI/7iqJxgUu2scLggvex
+aWwoAOoE6yE/qEZ39IgvMPsaNWl8qaYrs3l0iT39Oqis0XhhmNL+tjsjsl00qgb6U1WluXSpfw6
jMbLmMlrtVobIZKTfgC9p1CO8I+/wV7akx8f9VpHXlgXvheNpNphm4MUCXNYWWOz7qZxJav4T4r6
zzEUURnXp8DGmHS6cs1eKnSd/fbTTnt3sI+YKASw7ykOuzMEINu409bKFqLcOn62vOYJhYD9X/pv
/+98neRaThNH5n4es5Dr1hhaiuAjziViiW3Dd1O8JjH0Ua3lz1f5J8riZszytOmy7M/IJkda5/e4
1n0bd8brfyCp4k8N6utzAN/zPnOnbfUyXXs8XjilmNt/fsHi0qz9RjADxHi9WVRX1Wja1N5gi3/H
LePKZ7yQLZ1FWnzF5NRM7Pto9OTY8vLZ+FbCV/r8Qrl0EFILBVwoW9Spl0UUDIJwU49owEfBH5+F
pyAzMAG23H8RRjlhrikig4xfnLdyTYlhGilQ9gUtXMqgYStgsfH2eZQLVRn+/n+jLHuTfSbPmYYn
sgdlU3OHplexy0t/dC0cYJCMo4MT0nAlhboWc3HiGrPWp0IdMoH5QWkeS8lypv4gDYo9RfWV2//i
yns3vsUlHBRdMVs66yGqbcwj2/ROVd+ma7DyS6+vs2lcbGS4Z5XpywxJkex8hwrDdAw8+Wd0jBwu
kR1YiT0FE0c/hCvrXlOuLPqLK/LdIBcbvLZYjSkUIS9Gib5OUFfSf5XJlZv5YhBAIfjzmpBnlnI2
4zj6Y9ZTnxT8L/lQoImMX3uYXPleF9fGuyiL/Vt2SFl3cK+9rMRBsnlqlNj1Eeqv4GuNgf9v9ti7
aKdf8+7MR/tlkoqJaKbe20kYwbSE24q35ueb7OKhpCrwAaglax8qHMBYqe6GbLJ+fAmRBRmvGORd
+vtUcyFHi0iUfWBpZMmo/qdhomMeEHVoYFzBkX789iDHVHxkqdCY6Dwtlrdi9X5TDFXhWfLvAqKz
oh/m+RqW6+MoCAJWDL4CFSz6cucfo5jnCpSo3JOIJb/lUngYrCz46w+O7DwtsxPVDFzRchF31Cul
5rSIKTwisPBLos9N5eSvv/d5lMUiDtRRqvWyabxc+dFUuwQLpr9dUDJSb+jnMBYFhNZiqjrRTEae
j7mHj5CDOovdmNdCfEzEz0Ocvta7raH7ZS8Kal97Y/+amc0e4ZiVhR85FgZOQbQEIZjPB3UhAzuF
pH+EHyLws+VLDdMVYA8qGKzWsq03aKWb2fYRQrBLlNNc5Cdv0lWwHq9REz4eOaewaKNybUsyy+J8
pLyWRlmY5dqbpXrVlNFoN3XwbbKqW3EyW6eS0yvL40JCJkOnok9GPUcC4Hrabu/mdlBrUQiUqfaE
qnGzMHrsje7NzMtDXaa/sihz2WqPXab/wK+qxca+2ugUaEW1vStHQ3Y7SraklI2NM4q06hKE6ZvR
eKjH4muXI5Dx+We5sPfPfuxiMVvYdOlBV1PBxk0laAe3TYIb3H2uFMpPs3z+DDufk+VRbOYUudKq
hnFg7pVttol26lrdXmUoXRwOlqgm7CSZ2spi7lH66koqAvUfbeMfvLBSt3D8m2E9rvS1fygROFW+
fj6DFzA+jO1dzMUUdhh6JULA2OIbfdM/4RK10lbFTbHjselEV/vnFzcSvUv6G6IFelNdHA9xEAO5
F6Oap4y0rne6M1VspGZ9omGV+3HVOuXmmi34xXk1iEiZUuOuWCR1VWKUfZ4HzCtaNv40IcqEBE9W
rT6fy4thYKSKtNONE+7hfOskEhD0RLPA0nUVeqmy0xSibV7Lii9GoRRAIQIC3YeaUakpjZmJcu4l
UrbrYdT7Vr0RsofPx3L5O70LI58PRm40tRxmGlG1q+6VtfQ/nF1Hc+u4mv1FrAIDGLYkRUXLkuVw
7Q3LkQRIAgxg/PVz2ItpW1djzXtdvehFlyEEAl84IeyEn2ygaI59Q6NZHLUwvbkGrgUN6dKn5jkg
ZqDZDPbw2ac2wouy6OI5H0zoTtR57Esdjn6VjavIF2kFEpjxj2ScCX6RqGBU7fSQTfQK/siz+Llr
m3YPJZ4VhCwOypgQWIuO+7P7vAs7NEuD4pCbOwxE9YH6kHwzoCLBnsoa2sxxm7zX/Ww0BKEPvxfF
RhumR1PvVoXKDiJranhuDK+oXgG0yKGmRjM4g9dQPmqhhdImrfQNnn+pXHvvYNbIanU0IPORiXyf
phA/KPplV0JsyTbj17wvHbhiI/DXBNBXDuHLDLDwRM+DslE7iImte9PdUADAcktt2j4Oedm9cwd/
I2MLW5uW8KJaDiW4vHH/qGnaR8vkLoNIBWSa/hQevYHiSeLXJV+5UttbHRRgvPFF87yl8OJ3y0tC
B9b0nQnDxr4v/FxrWEAUGsXWQAFmVpy8GXWu+UrFWcBRGlrVZqMHpom+DBDeax1och+e7eTWheTZ
YyNbyFW0Aw9rvae7dLDrMEOPh5tVHVRkhCw9zYrAjSuowvTZA4xOTN9SBkj1mUpeKXS+MFNCYSbJ
NUiigiQdQG4NvoxwDfEBSUvD1pRg95r8vZHWp9uq6kY3mXqVoxPDh8GNeWQ2kCHQzAmvjy3HNWIE
GOihBQJnM9LA465NI7iNmWFKNNiL1gqlhUa9NxbkyaSdvNkm/cqGLN0x1nVPAAF0y8GQXpSnjg5o
DNPWsTtCqLDXqsCWU7ce0q4+CTC2lo1dugdZQjoqGKnQg4pjwS2IJ29Nl3uLysq6bat1kF+DE11I
oZCVc36E23eE1t4jvNjKlRnr9hJ6qclqhGJoga4QNLfGkX3SvrDfcTo+pC5nl3AIXdrNwBcyZdAi
AiKYDU3rQ5MB8pZQGg7h+QZXSjLddS5buVouIyMTwNwoMq1qQd5sYZSLMTU1X9i6ikyC82HmibXR
0c6JCt7fooCWQiYFJb+k5/t+BOsSMiFTIGprwPeSQCxMiDsYEUM10W7wZOTstenbr5xBR7Z3nTee
ejFkKZ3QqN0xUIJXfuto7xAOeIxnbTRL3upK3dFpViDJSlQomWb4ownwDD7eJNJL+4FTRHPZZN2I
Hp1iPTd7WJT29gLF+KVew5xNCkqDgU9bCVm4BTFFADFV/L0OKm02zqQ/tZhjRuM6aBpLgE4NS7K0
BK3FJMKvINLn2yV5gg053BocCvnkqv5TlyrSSHtIFIPylTEEVmEPoZvRlYUP0s8sWCTaECCLTDnt
hQfRsdlPk2Ld/anD34DapQlNSR2qdykBsZiqW4uUz4ASypDGUEmMOyTeol+0bNgrCiSpDa9WhztQ
R7LpY+bxtaXVT27Nl95g3eVEO7kFux8mda865ys14hfJunsnh8uDGCC6qE3NophiwDexewfY0LfB
iCskKqsSBUmTtEsxoF9tOyNWhbN7XVenklqPMOlLgjIFBEu4X0PVf3lGbi2HEc5uA8m0kIp+9ssQ
0ARL3h1h4ysgKnImeDvG1RivIXGJckzBSGh1UKYbbHSzJi2vfKN0SpzBdpsb42PZFwXQa8W6HfAh
mZIcygRSUSw2XkaDHJ3UeIYsKwxdE6L5+LiOuA6L0G0OpR5qIqIqR9Egbp4GUt9lOjcUEMiiCjOj
yKFvWrmBglHrYmJYPqeCMJuE9NqAs1k7ubvWTJSH6GyDhx4+jkpaiht3cp3bspy6hQPCBlScIPLl
xVAnI0Yag6CT0fo0Qv3pmdWZCalsF6hryLqwBGdFbfXKu+ODtZGtWz1XpklOQysyqAl17XEcQRXM
dLUv4aO5An7BXNYiLV7g0apvPU/X7okmzduu7dz3ya1gsJYIHro9UyEEh8yFrbCWpOwklG3byYeS
LMxRGogYpWk9bfpem/zWYHdTnLArRcNL6RR4JaAmQ6sXdcOzuMXSes20y7g6svIxKR7tfHi0qlVN
1n1iLKiRXwHLX0wxvo93lr5lrchHi7vZMYU4aEz0F5pacJeYkp1rz0JHmZtCAcMsF3SI85VmcCtK
zEL4tUqOmUk6CA+iMS/gCKW4ma+GRuxRZLjRGhuHTsvhA9DANe/3eOhC1GVbcP9DDxfEFaqf/WYy
9oUq2lwck8KNJleH62h5D+Xj5e/DXArHf4wz/45v6VeapBT/WsWxxsWwygsgA4AUBkoiRwQwQZkv
9faCsVPTaAcn4Tsd0Ww92Z/TcK2ZfIFnjRzEAy0IBTVkJOfYlzgeJ+4qHIsusr7MqIE461O2wRaA
gExO3QKNL1hBPqRXCkb/RONn2daPcc8iT9MaU8PgGJevaaRukwWIsUBAaZv8eE1F5uIcgVsAowzJ
CPA9Z8tNLKgCpNyrEOX2C2gPb3mYRvq2QB8bgrJhe1AP/fZax2E+K+cT/D7oWcpVOEbcMjxVR485
IYRBIespr2SsF44rilSWq6NRiebh+bw6LdeYU1TtMc3TsJdHSKYpvbmSfV9A9Ro/RjmbSA5ugUT3
sAMHtsAF2T9ADCtMxtuejAuaK1SvIFdcQVB6fITe9saJ6UstbV+bbig4Tan8RDz8icbt25WPaD4h
Zwv843edJREKmsp6ZfTtP0ofGPsE3Jg/Ww7Ci0FdN7S8Ntx8v377ZgmsmbkixYADC9QqSE1tNKfP
eF6D6yYg13b2rCIEhlbiqTLvjhmWXGsG3ykRHaWfV5bw4pvw7wE6F1mwJ2gedXHbHmXKuQ96VYV4
yw1a+Lo3uXxINO1gtsXaGCwwcNrylSRO4EwkHAaKJo0VWEn1oDLnqXOequHKAzJv3y/be24nYfS2
p5nViCe37XcVBHJVbwZOfXL14iiaMfp9Ka4suHN+HfX92CBbhKv7jGU1S2iHdn5zFUp1bZizRxgL
6SkiXXWMXR7UNaSxNfjCQqX499lc29ezd4yPhdJyAb1xV++kn4AZ7uctR0qkO1AMHyQyAQTSU1en
V5bx0qahXgEgJcCzs2raz49kVAmFaHpXHWUJ1kT7Rp2XAllG49hAgT78Psn53jk/IHOGOFfSACr/
p8jw7YN0mgG8hj4FbMKSqB/8gQqVX5GdZ11rO12YFHjAswKZAVgIEH0/J4UMhzNRZPI4ljV6aLq2
aQbbXqQ2+9NW3Stz8z1M408GAincPeZJmqYKnMR6rCiyQiZRwa7IVzKxB+A2NoMuj2aD9hhFQtqr
5NbMZt9rTdwjMy0X5pA+kHa66fPxbYjZseRplKuuDoFeG5YTS6pg5PEnoqQizJKsC3tUZH3kMA1u
XKh4ZyKDvYQjwoTD2YAlUBgtPX5U8BVv42yAYiUEg3XTenWb+Cgh4p7n5T3+10jaE3TEgdoemT5u
tLxks3Kth3JBbl45nheexh/hz9mLUrWdaDpiFseh5y/T3D0YpvKKEN7FGGuGLFJwG0HiPi+qT1Uv
xZTF/B+M9RSmgUyCf5Br0ELL3seVcff7cbw0qW/jUfLzlGDVwLvnLT8mmQwa506jlf/7CBcEFEDk
+3dK9OzrUmaRlrLJsuMojbuuilv4JRdwhU9RE2/c5kk18WtJ4xzikS0yYSgvQwfZWlI0gX7/JRe+
iJmV4gIfP0MDzhFLvRwBy6ZOfSQWEAFeGk3y06irwEGlzZ3efx/s4k5+H+3sbm4HDRWMDoRyvu5f
rVkrR4Z8Dhb1ANXBJIAK7TUc0YXNnNEVkOkzIByDEuzPzUwkLZKpmqNTtw+MvI5Gkl+5Ki/A5YHg
gDGWBzk4UNvOHzhZNkhwUoyRrmPqjwu4F4fwqcsjXJjtg7uut3TB1t5RD4ywaJZiCc8A4l+Ti7kU
iEPSC9p6YLhjM8/5YTWBTrPWjeI4sqldmBSqvVRFtWi3wA6+m9IakaAipKoKZ/D7snxNOnJlhy88
Vz9+wlloJfQuhpquXRxVMqxGaULtH9UNGMBkr0jVRlSe8kVH1X8OjJ8lMmZAISh4IPmfbTLp9XHI
Gqc4ps46zZIlMUOWXANoX5zbt0HODm/fenGcKCyvJPI9HkbUnOdiQ1FoJ8KKxs8HA9Lz6srtd+H8
UiSyM7sQfYq/ZJ1EPEAJvE7QpOD8oHoQ4+uhuYZ0uvAAU6jK2OAyzCKD5wRGoKlt2KiD7O80y6nq
kDBnKDvG27as/4utgsGUPotA4qzq5xeOMVr5qDObHyHXDjX+bkG8IuwoD3+/ai5slg21USgVowsM
m7X53vsWUnTGQPpxysRR1NC/B+lzMO40FCtIV0VNfmtPV+7Ri1ebBcMkJKZABfwFPnaGPpNp6pYw
iO6g/xyg3byGJkdAISvul8F1a8NLN/f3Cof5c4ZFx6weSnvYM6cR/mTT1dQ0yJdEj8r1MSbp0+8r
eunNQoHk39z7bElNJtxGq2R1tG9gsbLSVxoEsKbNtKgDbX2NXn9hdhjMgYuhi5IG6gs/Z9dbYqxw
4SLntrkPe4KggPiIalNU8w2EQe3pyuTm1ToLQb+Pd07n7wrWTybDeCU6OmvE17O8sk9OcqcHKlA3
zZt3JSu6lI0DqmlBYwPfgWWdy/sYFi4Ur3aro3pP9tqt/dXs62d95QVAA787G8hUDV8kNGBMeW1x
rw19ni1aLkvhfoWt7CK1xqO1bEBc4xCss0N9OQVGhGd58Y/v9/LKOs838V/rDGgOnNnnF/NcFYLA
lIuMHtaZ+hPGRnts9d6G4u7/keZf3NJ/h7LOwjgj5za4eSMymJS+duSzap6qAsbVFI3rDtWiWn9w
O3qXaS5uhjxq5R9mvF6Z7rXfcPYwyWzgpIaFEFpHMLHx8nUttkZ6VLoMUNSGIHgRmpAI1FsfT8mi
apxAu1r2Mf6P7f7fRbfOXi7ZMwbDJa88xtSbfFtCZFwXYjt5YxUYJSQZKxv6uJW1Ro6xFHW2cns4
IXlTDNMQ5360NBLkgJ/4aOeieiAs+GM05job209rfgartv/SY/JRlMmjHVuIma0Cmsg1FVGnxc46
q1z43XDYJZbowC1YMlanxs6glagQBk01pIA9xAVppQ6FrT+6JfwCLIQopJH7wWi3jiIPjdnnPszF
wGU20NDMFFhlvLA3el4UganKjatyuDJW1VrCCypErGGtLC+743aO+z+r4LyV0q1eTiOKI2150w3e
hzXCnceavvRRPWb9eBMLL4TH3nOcjIuMkWPZjrACThaGhrIY6rWiEjdeXdyWKoWElIbmx1BDANec
tpymrwMz1/aAskrf6TtijotydL5amt0D+OtTiSIEdfK1bWiRO+QnYelLMqEsPkn+gTv7ocvhmGIh
ZOTpLvPix6S3p1DV9a1I1WEwGKq5OSw5UrPcd9lIoYPW3o8FZX7cdHAczM1lS/mBU/w/lJNjZqNw
R+nwAXiXsZxG3CdEvuDpHXwKy9a0Se68zPyTJJAPTiCJXwjtZsyg8GPAI2Iykn0lm9Hn9fBuEwHF
fKklPkwwoGxU5jfUS8PyH2l7s8oXaO+uDRf+cCMQ2CoeMNuSrklhHUpbvsRlC5MZkmyqGgh8YaAt
kMlP2CB84qgUARBHh3Hkj3pMd3Udv2stCHaWW4Z6l6LBXaILJkrrLuZomDVtsYTC/kbvyEuXGyer
Hj+khIaEoy/dAn46ZgIyREFwUryYryenkLA6ggX4ZOwLTg0cYv1zdLIHUdlRyuCCzigLKjN7IM3k
BHXRhJZdwU2k1+Ge1JdtkGn6cnTIpk7zP02ePusZ+Ugpg5tZam7juAHKIkZZRrkAkMCv8FCqPLQY
/PDiugfZ1SaHuhe5L8b0ze7S0RcyfxNSRk2iLdVQw2PGZgeiYLbUlV+T5T7Hg/dcmp0IBjdZ60Nz
Yyf6ExwSvcWVi+lC+QqPz79XwnxxfYuPAKzw4HVolbiHu3DOWBD4/SPFYft96K7kKblqh3whyPwx
5BzpfhsSdFh4DLqePAKvffKaeMuIO4ZdSdNAFPV/gcT7MdpZqSd3HUETQ1THRBcrDj0OVc4XDoU2
UsTiK+X7C0H6j8HOyiBJYZaTSVR99KRYmjXIru36yobNr9VfDyeFBjfC8wvi1CpJC1R9EF9Sv18k
W3OVLdGw3F9nmV/An0Mu/dtIZ/s0Ut4x6U7VkSyzR136I7rF6/EBWEZnrzbdY3xqd3yVr5rb6pQe
rbvfJ3pxKb+NfrZv0msgSCZieZTAG+BCKco/vw8ALtuVpTzbrY7qfWmQAo+yiD+McphtB6dIFnnE
4LcFiu8ShgjwIxtfvTF+Ei7shtrJWaQxbLUBu+nWugH8KhOnCZY5XOTPAoLUwTgUa06TkzVBvNsc
oy5t90CpPJQJfTDaEZhwtFH9xtAzH9EtCRqV78HGNUId3I8FSUonKI3OQsIM3rhV5XDS6okVuq69
hh0cZHmmRddPeAQ9RAsdLUaYPWrHFH8+rEdYvFVOjcxDZ343JaOfU/XV5/l95lTEr9BEjwDgyn09
7hq4gFRAUKRNCKLIW+YMe4jX7bSRAK4uE/g0McBxLXgS8Qxt3omNCsIaeFYSnT0lUkV2D8531VYn
O7f2Rdz+ySdvDzi24Q9eOSyguGg+c5gFWnrmBUiRobqk7Qalv6ghg30WgzVqkRtvHehvfueY+6Ev
N6TWxAr+9PVipPWtYVf3rdl/OrVxN1T1mrRk4WbZ/QiX5wBh8xb+XCfZaO+a174D439Iy3Ftt/UO
Yck98Da6X3b8o3X4ba3KR91OdmneR02hhTajO14nf2QvlozoyYLD7TM149uM2jDvFNZ9qtWLRMlb
XMC6b0zsOMZomTAIPWPv+7eutbcqUTAfisnWi4e1W+kfvDFKSP6R20wMt5NNIjfue0CUWgYwdb/R
gAXStOJoGRIF9L69jUm+pXUFrrwFH4eYNT7lEJ5JmbwZY+dPArWqWB92tlRD4IxWGf3+Bcy50/lV
YlMAvl0ge//O9qt2hPCCSwAVhLl4Z1uBmzyVNt+laZCq97zfANIV/j7kpUsFAlbGnOcgIf+L6KTM
eIAkJmCrCjBS93NSPt0BUBCxwFn2IUpE2UEBvpp+Ojt2uiYCZV2oBkAqZmaaIDmfCUpnT88k0fls
UEQBIhsGxWMGb13gEsyJvJt2BxZhNYJ5Ba0Dq9EBGpqt10DFRiin5RPcDczEL7phMcLzDb5T6wmG
gym+DyA+lloNb7jROnrm8OaR4iHtAYVyGXdRtM13Bm1sH2av6VHPJUHuWsmA1XEwNcMJckGRadlA
yBj0rc21PVBKH7z2nkXd3HSxt0NX/TZl8e3AYAFrWIMR2hma+txpVhWkmn3XhRPU79t07WY8S/Hh
nGyANQOskmbpoc7tbT1DvDQXVp75VFxjzPxtNj4bc3y76+dt+xYR2Dok7RyJux6+7ft2mS3f6VJb
/j+etItpGC44uEmAdvxXB6FMZ0Sdm5dH8NFuqBplWMGANBjKYtdWCVyfyIQ+YQ+Sf5rnM7rNDlxZ
PBXxuCkFTPd+X+XL+di/P+e8wRCjboV2EeVwf4iPxT5bZYtpxXXgNJIbuuCPJCxCSMSTN3jJP/8+
9sW6yrehzxJSSAf2uPfq8tgkMvDMt1K1qIfB3ZWMYXFNF+0Scggb/L/rTs8ST6tA0EXVPNqipRE5
sj1aGrJBXTzU7/WtFogVePNwhVyWVQC2sb5QLyy6Vu64GOt++xVnsa4LKRNP51juGrUkkRAfKpJI
O8m1O26ezfm9+n22Z4GT0JWVlV1cHstRrU2VLeEH6TMhl2W7B0xMicfCNKK61PYKUpwwCpOL3zf3
2kTPYqfKKI0aAnHlUffgIA6KFRXGhhb/uSzw7KcDlIoNMgfICGe3BCf6MOo2K49dDadL5MFKb4O0
G6/M5mIk+G2Ys9thSOFn7FQSw9jyFv64p8b6b6rRP6Zy9jCAmQTP8BQXg4rzQLdfoKm80FPr2sm4
eP9AVdEBLAu9tvMmFHN6u0MDQ+KD927FQfcBu14VaBqHNMgXYnkNsXThvQPpCX0QCB/ML97ZDtV2
wgUuvPpoT/Jm6KeD8uJb5ujProvyg2SHUgID+vvhu7Rd4FAAfQbXNYi+ni1lC80gs3Wa+ti2LoO9
KRTuhJdcI/Zdmtm3Uc4NCxzDUZ1hQeCpgDd6m4PqXsO6D7e1vrWcbMkLo4Wz8X+h1IK+CFQkoYeM
5wOwy58vlZk7QGEjJkfuugZSIQBRJpzDu9+X8O/nF/V1dBGhuIx//tIqdxszh6M9N46wnNCXPMvX
7gTjS2l0pp8Cqx/858PBKg3kMZNCWv+flsa35zepCIAy2qCjxu5t23p4a6AY7EztsXDKKyDBSzOD
IgYoaqj7grZ6djio1bVpjvDwmPdmKHLjo7W8Tdbww5BfoZdeHgm0UtA/6Xzp/9ypEsIaOpiMOoJb
hkoR9T3npUq0g9SOv6/e3+d91mNxgI9Bd2IGmv4cyIDDMo0lyF9x7Tph08o1F9CD+X2Qv5/rn4PM
s/22RQWPNZeWBT4qBW+MZlO5f/KM+hTy2152Tbf+gqQj6FbwZ8SkoDULgvHP0YQ+5JgwuF7aaorM
SH3IDY+6bRwxmFLpi+nFWkE2JJCr3yd5IR76Oe7ZLIEYsJ2pyZGQhOW6eEzvnUiciqUW0Bf7nh7N
ryTIwqYJxuU1aaL53P18sjGyCelo29ShRnP+XZdJAgv5AiN39Vo6SZD37DAkWydfTgXbmowt9PbK
p3CBqfVzzPlgfdtTBegvSrYzo65eD4bfwE+tc6N4Zb0bUb9mH9YOSUHvu1eO0t8fBoZFdxIKvOC7
QYrv57A0Lzw1ZWl9HGdCiuFEeFEVmBqUX+PVXRvpbDtHoleVhEPtsSk/YYmOVPnOrIGEQNPl94Nz
6ev4PqWzZw4gmd6Cwz1qfCCIOEPi9027yDLpc1FHLtx9fx9uXqG/DgtuSsOA2j++k7PYmWuy92SD
jQOFFapFDUpF6PTaV0BqF8S6sFHfhjF+bpQuejdHclAfq0W9o1G77JCli39ChuYPifgqC/sV2RVR
EsmtW/wXcl2IUQAgsXT0dCwIyP4c3yzQXiC9A4EVeYNaSSAnJKwwvbVw8fy+oBfg3BjKAhgA3mMA
r57DoLyqLNjkagi/Ihipfek7ZwUw99JY88f60duMJ2PVr/QrC3wh7fw56tkCm0XFCi9HpDJCvtLH
Tmwb6Fy08mQBIVO47p50Jbodcmno18wuLs8YgprOjOhAOnr2EEJdQeWic+WRjEG8nP0c8zd2TMMZ
IARGU1C+8Jd4ca0AcuHkAqAEOjpkiGHEYpx9KDHvYbNdMHH00NpiBPU9MZiRsODK/vuOXngUZ9F/
KIjPRwflpZ9nB1LUWWwbEOcxWusoSLFh8hrE6K/bxUIKj0oOIhYYbSA0+TkE6SutrAcASKoizuEV
BR6ccg1oZunPLYqmv88H+vrzcf/x1WM8vIoIxyDugWfx7HMAClagrMWyIwVnyies3RUZ65d6osMF
Y8YVQ1sHVjZpfMeGGnx/D4VQLPXBkdZzDZkxN07uDY7KX5VkH30z3gLmAw1Jh34RD3J8NYTWBp1/
xDocfmfzKwjJ+4kxLN0egg9c820y3RDJTUBvh4ferqMk7w8jmHVBXgP80atTV0I5nYL/1plRpzK4
TwFXEBhTehcDmLYjOYSDK6lqn6jyNi7LjZFZ7qLiCPpkf5hk5wZGYd01sH32B2hX+ZUH1QSoA5CV
HZNlrE1gVpTwBPZkGQ118mxWLnqDpHqtDbhw2gkKs40/8RtQGMHlOXhtjD63B34fQ1UT4Trsr3m/
NBTbZWNdrZIBZRVJ9l6d174xNpFB6vfWy05oiN7EHtsbZvrFABWEZ6sH8wzeL7AqUe/Ue8ENOErC
kxG15ukZrr73Xj8exjo5QN5wfsvMJGy7cs3dGPQ94y42wB7rxr3hdF4I65aV7WTHRm8Ch+DsQ5f2
oRCwimjRxGNpcqJmdnLARJy1SwJExoVPWjcNIFm/0WeYQGzdezIbQ+SN01xitwNuxR5696Plc9nk
a64XH61iEGkjfedXla6HWWO2UTlysZ8qnuwngEr92M6pX+d8ocm0iTgq2UNv8IVHWi0EEAC8MvAo
Jfz2libE0P0ONT+fCHlrxvG7CcJTUAh3q1ltF4C5WPlAAsmghf/kugTPYmVX4PZ6NAetloLkmed3
sodVFRPZeAJmqih8x4FPRgbfCsfBjmU6PMzRpeVNtmH9cAPcN1sMg3ew6fQHts3QHErdNlDlPJ5H
tGjiFEK3tMfm2lUWDRRd2qnyUPVXB0Pylz6FJZHUQRzUnVlFxgQK0RTrIZ9utQnrkmHzDnmn4BwL
cpkvR9vYEvhnLnKN9EsU03OcvlFEgxPzQMDP229Qp/K1pDh4ozahhDqRg0e7cRkb3mdim3UQJxDB
16W5m3JGV03XvvSEbLTKfANVmYCJDqqc5qlQueBNw5r9Lo3tG9t6F43igXLsyJjcJas80G7HLIrd
DsxPRptN1utFSCsklG47tn5pVfdD5+wb03wH5HprN84inxw4uacAYQkm+QK2YNjbFqh53Sv3qRzb
RUewQB5v7go7N3wgFvZuyg9d4t6hf86DLC660Bp1vmpE865R94H1wDBUyiABqBIQ4hBpVDezPZIA
A1lzpseckSXpmxQgc/4EE/qwys13px2dgCnxQeIYJKWeN+vUTvLAFZ22mXqRrGF885YIsWaa8wod
CWsltHQFzCHEBfFfoG1rNcjiyR1MGnJfSf2ojbC1N5P8K8nEOyshvDfJxHchuuUPbHzuvAk+WtwN
edoL9EfA+acJfSaxk/ijhCAGspv9UOBs0a5bO8Dba3gBA0fzDu2g1qr2NkncQMBw7HDrWClqzbiZ
TLPn6JaZNVxO1FMmvQlnz7o1m9hbVox9Qt83CSfP7CC4nT8wjX2iYw5LCQRuIbO8HVDUIdh/qZ/S
9G4oZemDtP0KjOat23c7lWSrXIHv32OJe3qTDcRb1255SjL+KPXpQ+tRK8mK1eCymwnBgt+lzmcK
yL4oylev6L9oU2cRL8yNZkq1EMoAM7vAzWW2VWDlybYEQh+sjGXsyFdtpuI2HL+BonEoUxTRXemu
K1FusrZa4ZZ8wg8K8xmnQBN7ga6Nc6OgqAw4QvpEY/TjTL17k2a2HlnnRS0sfH1rmmo/GbSF6GC/
50oR6naGssd9jvOnGdAZ9OQO75bvVP2+yIpPdLdsECts6euo/iwU6PbA+wz1Aq0Nb8GT3g1Yh9u/
ilMXFhlVspDd+OT2HCpWTp7vJsp31ZAXqwnhbm3kJweX04LDKzJQJlqmiY5ySDqFNfOeM6ta5kAx
BcoGvIY1D5Be3NYKjwBivY2VQYGucbVlqXjkqgzlULmZMnYPLvgfiEZEdZwnS8F6c6u18R9oRYEb
XuiBKNGDAO2Zh0wX+UlruLtUzHMh31iCwQtiNqaSIq9JPz0vaX2EAsAMDv1zQwHmaK0YluNwhAUL
NXtQJut8vSGngqIzOE57XuV3jRUr6N+kp96UDJd5+WB1RUTT/mMwEnPRjiqwqWzw+LROoIp4xcpi
wSb+lBkkMgnuOpcND0yQErj5IfLG7k+fCg9fey5w4ZE/ntJwk6PjpHLy7oyZ43fKlWE2GutOpOtU
gotftRPajLkzgZI+2aBml/2CpQ4sZEn/UZp96WvEfVC4xPzBjA2/nqC7qWWddaig1rAqNXrbeHgw
vA4S2DBgOjIbKgNxi3Jw41VLgw6LOjVCp0/vtaYFTEHKGqRzbem22k6TiBNq0d/HA9+ahbtWHt11
MMfwVZo+CFE+iKnc29kQNUMWR3jCtl2ZLj1GXjgbxjAho45HDb28TjoOfnwFdgzuYgYzUdiMwiux
N56LnrwVoxlOQi1dEhimthGWvJuGYVnXydJrrN3kTYUvexXiFnspDPde5m6PU+msPSpu2k5bFTOt
y/Zw28lOPxlGup1igUrgUO3T3D7YRvcCUu7ku0VmhSYb32vb3CEYr3wwl9ewHtCCRKN+EhtZ0PTa
U9s3U9grnKbE5odWG29dZR4tyY5u4v4hZhcW03Cqs+pOFFBmiJW+1NvqAULN4NBXRTQBke/j+8BH
q9EvY0yJT/TpTtfdPCQamJRDDwc1oW2pV0ekwkkCHi0trNBIrUevYAFr9XXcqP8h7bx23Ma2NPxE
BJjDrSgqVJQqunxDODLnzKefjz4z01UsQoT7XDXQhr1EcocV/rAxlNFxe5oOgvdb6sejkGQ3Wuc9
j3m6bQe4rgaIsXB4rE1r66bNvlG+N350JAE91aGOZ4PkJAHDaXBW+1HNrxBGlehJ9aP7oI7+Xq/H
50qtD/Aw9iP3ldKLjqe+1VF71zSNLWoUkwo4tTBBJMBF4/AFOs431X0SK7whgnKfcnk3Qk6Sq2/D
dtw3onTV+P0mZ5gki4HNMPxa4Ov6o3nPRbxV3dcCrIFuolNBwZNUD8KQbYQg3Ga+/rNLfLamKdul
ZzppXu9pURxiFxRq16N2627M6Lc/gNByfychvPq+uok1uHwpeIys36hTFo4qTBu3V33toY3ys9K7
Q6zw/JLrNInk+GFrx5W8i1zPLlAyaVXf7gG4Zbl5p1rJRm2MztYjDFKREH52teqYahanarH3B+ig
waNi0YqJE7Y+Epb+FwWsh+8iiZj/ELGNnMiUYgFWNpG3ioRao0guH7o7MRxfUku8H2rQGF3sFFp3
VVvDQXTFnZh5h5wDKlKVzdi5X3PDA4cx7pCs2lo67wDQYVqchviL4PkHgKKPkvYwkkUlA+IYerPz
MqWBZXXWjbt+5EAfE6c20lvGmxPr3i4L7SYPXSD1wD0K379SxOIxJZMlOdrnXbAtRmSFI9mWhOAm
kKxhI2blDdnwI9OLO0tO9h0KIXUeYQ/vbXJjUt0h25agdnNWMIC+0T1jI7XFIZtwcE1/LSJJ13We
rbT6kz9aTqxNgAnXMjZjPtwarutEAsdYgIRD2/0aYyji2ZcElR9/2tZu4riJxCGU7xO0LrXB2HUa
MCPL2Frqm4RKr4SqR1wl6BRXdt9yOXTcOMmvxkvOGG0d3EK0VbHBigDhXwoJRWZaH93LVZlTJJQP
Qp1zUzVI27lUTNExauu9msXtps+rg5LcpTH5h5ggjSZ1m8pPdghPbYxBZGXibcNf9JvMDvX+h5hX
SGMAsskjppnjbipuYo6nMiy+iPIAjgdmKygpvcc8WTqnvbc3gn5LjnSo5NQpFc/W3FfLDw5B0u/j
st7Kvb5B1fmOpj/D136blMHd0KBJDD3b7pA5CfP0GlqLLbIjc7V2kCh5q+AL2hrHJzo2x6CXj7Kv
AxZvD2qWPXZd/aMdx4Olj5vc1Klw9O1YRQc5wGo1HA5GC+lQcTfIIn739NpBaeurUtVXWYCokVse
O/X7ULqHXiUH1IzHXv/eZMmdoHVOrPY25t/FRoy9gxhZG7OWbEnsyEOCnRVDYPPD7eDpBxSHvhhZ
9VNUQNlW/VXClVbGgtOhcRRV2Jflqbnx23gHpnPbG4+lp9i9UO4t7wXoFaQao0W354eUiRy04g/P
KH+HadNv6AnchPwV3Yvu4xGNmNY7JFV5pQ8vKegeP6U7rKgPcu5feaWyC6p4N9biHoH9xzJvbnMR
+GkY0ddNHtssJ53pb0bR2+acbma0NUHbUjtTw8sbpbR2Y/slaIUdbNGb1BSdNAtuBCVwupKiv6gB
MOnsbgmtFvFJFzInxQgDrCn0iwinzLL/Ihvmzsg75YijcbcLVRUBF+EZHfwfukYzD1c6F4ft7Bs+
kSQCY/yUIWdFgV7+yCfezeCe+7j7ESpgg4xOfBll97rX1WcaCk9916LKSgtxxxWboJoCNEVg5LXR
XVN2JKW7BvdIuyGMD3rHDdfow04vpaPQyFdKUNxr7fiaV9nP0apu+zEBjCIV2xjVHEV0t0EahgdJ
5wYeZA0DB+FKzj1zF3XqG2i3EgqGt/ctdANd85wILjWaz4zPk3QoKFlzoxmgBQUzeY59NLmSoERI
PLhpMrZUY5KwNxUSjE3EdpvkmpxIpfoaDRak1U8rVsWpz6QGkTThkZztftB1ypPkQa3zAtZ4t+1F
/aunxi9eCa+Ged1bDWzfV4CE+0VyYKK1l0uhcDKjfysTbp4x93+0WXhjmYwzhOZW9HNxY9TKfgyt
57KjlDdq4xVjutzuKv27G9TqHm9QpK3BiFaj0NLWkLeZFh9ys8uwf25/K0FjXIdu9Sz4ysuQmm+9
0IIBEuRvrqddeal+3daqk0rqNZh5snND+QIzTLjJUB7vA2Hbuc11Eqs3CJA99RicSh6o5kbc0Q1h
CmHV7LL4XPbqDgOz+zpDmUBhRXvtGVc0C1/0snN+cHKeRNc6ge7SnUAoXuvWvUKBVthIhfYUVult
7VuHauC6VrxhmpGqFmJTCLP1gn+0+ubaDds3kuJgkw/Kj1APvuW95W7TqDiMuCZNR7N3KIPqLk6q
2zRufvQ6mUdbFm+eqnU2/qIvXZaFd9kgqtwkbJpBrKvtOLo0Qsrh3qpQDx5r/QD0MCFHd5kCZPmr
Jydc/UH2VW+Kb3GjPyt6EW4bvxI2Xai+cmfe1n31A0B6synN4KiMUXmlcZJCV1SPnaS2O8sTjmWI
XjA4llv6/PQ1epQVekM4pqMIJ17tv6c51jSuPJCUIV+1L0f1AYD1F7XJ96Y1nNMEyple+c99YmQO
0+IvNKHulCaUvE1baeZD3KDjVrIO8GbLvqhDrCNB1oVON/Ab3TDcD5XwkxaTZntdh+/PUAR0MryK
PUfZF/ZGCxo8+Z0bjW6PUUNZosmDEyfRKRH1a0mJyMld99gzRA6j/Kqg0tNbtlyLBt1WSXvuq0Jj
XuKeYAPr0VWmiHetrt1L+fDNjZBgK8dvbqMYWBhUd5I0HGA//rQ67aChinTbh0irFq54ZVa5tfOK
yAXM1jd2F8s3ZmLu5Wg8G2Ng0aMasPeqZBZ5BTbF8puNF8S3YcYCQK/7ezxW19gqg80LmrvRNVKn
lbSvjVj+NpPywW+FjIM/hi04jDg4qKilJciYOCnk6e+X27Cf2spTD3YypsCYdmouz3qwkOMDtcCz
5iyWxu/ML7+P+po4yqcWOSH+CODSl8cqYq7m26pdIuSmGZwL6S0Ai+ULzdHs3JX++Gea4BQGWQUo
kCC5mRx/7F7rfh3UdIQjRp39lnJ0O7Gugr2Ky1uyC3bC0+UX92lC9jHcnNYWDI0J61GCyg4AKcmi
zVRbRhpF46RDUHy7HG3xHTJggOA58WTnOg5hJhe4YgjBWR7Eo+i2dAaFF7ELHv67MNNqeTdAzayM
Vo9hBWegKK+y1D5042AbZuhcDrO06HSgjcqfeQZY2VmYxlA8wFo8zUg2qA/dC2qV9UqQz6zK6QtN
XiEmrVfaYTNkSdgJaCiowYQFlK+CQ8HUW7/R9uK23gfbtRnwJ/QMIwwDxzKE10Higrf4+Ei5kucu
l1l4jg3T8fADEV3hug6Rlc782kZc5KZI19jxn2npk4bINFtHcgMp7Dn2I3H9KBbaQACl7dk+PXkd
RbDUuiqkx16oH3TUTOqRIYBK81BeIWYsPDBzRQXYJ2gQuM2zB/YVqZFqcCaoeQYcg2LtXiP/41Si
hMgGENDNGPcnXa/a7eW1s7ATFOZFIu12Y8K9zL5qm9GMH1BQP/vkQkhntkffEn8hO7RK5JH5ZLPx
lAKZ2uCzosnwCbORByBbZWGKdOxeVMe7qjcx3geQjsXNOodnYU8QzWAAzkFMK3L2XKUYViW4pOjc
q9894bYZfl5+b0vnI1eKwRkM0Xiy9/y4QlU5FCKjhubS2d6dj/XsRDPWnC7b/IcKu4aBWjggCSRO
gjAAk2ApfIxXhnxCKEjBGUP1naq9hqG1YVG2frWRgV1ffrq1YNNqfXdwmaVRApwLg3OnXsXk/Xqh
IpT5U4YNKigrU+6FFQi7Hv1RWjSiCDF9FivUzTTTpOCcpA29GN/xyvJFpda6/EiLH+x9nNkzDZ2k
hB579yxG8u9ELVHT8asMjdMviewqm8Dsv2Vjfd3QEy0aZm5NaH41QvGmUc3dyk9ZmAyjFQ09CiMV
7vK5tIDVI8MbKyVK9sjdb7w0Hw80OH/6Y907kjsGeyl02/ugpbOqhtRLzGhk2KCSdauJaerkemvu
lQxxmZz5pxNYXv33FxfODezWSaddQ4vt4zcpyl5EoDUOzoHaXjU13XAvpcevrkhGLH168CkWwi6T
B6b4aZNWYhN7gn/OJarOR03oNob6uPKyF04C9X2Q6c/freXOFcU8RtD3jOKnuTd2+aO/07elg8n6
SUISIPgXrHV8Kd6HnL2+KmV6lkKZOrcQ5pUv1Z2OVC0i11i+7KDXkkEdi+MEFQtWuYvLT4usIl7y
EzputpvSKrN6I0JErWvjayERfjQaLlqXX+knLNr0eCaTZZau+Bl9N3ZaKcahH5w9f9R3RiX9JtCN
mJrHyvOuhDC8ifz0qS3o5V0OvLheJulw9EVMUCKzMzdmYMKQXszOBvyszje3yLjaeaOtPN/CXTyl
vSQBuIvoHPIfV0ySupGMiaZwQuf1Su78FhAE7F5ruHbb9vtV4Vlvl59r6YVO/g+olrMbuCM/BvRa
tyhkVxVOsvA4MKbXu47ZInrW8GoYCnkDzTncaS8H/ZMWzi5kahSeFFsQ0CnzU2iUAlARtSKcLHXc
9d64UWoXVTMfSWXNC2xN/1X0tCq1qKZSi2kZokHN/PLgucINF99TGMu2JZdf81Q8Jrl7kCMJ3fDx
CAv9ztVT2rDiOW6r77IcvVlBBg5UWjk/ljI2LAY0VDbJTDGCmW20wgrx4wt19xQeZUaaJBWBrezr
b+JTsFu7gBcvEA1QPP4j5L+qMQtWpilOQEqQnaPfFqiTrYzAHHniY/fGOFZzLA+ww0ZeOYmXloZG
pUJFKVraJ7M0SbBwncg67yyFDZ3VHpNbb5uSNmGbjiUJk8yoZsigr2yBz/CvyVpHnPBfmspNZU2/
692pOWQqrcDW8Cf3hvOw1zb6lXHtHo3b6DZ36m+S7W7kw5pq6tL+JvumGQRuRSZx+xg01XxfbaQi
OodR5wgj7l/x6Og0KC+v/MUv+T7OdD+/ezhQUSYjHWjwGr5V7l7ZQiHdCvb/2WEbx8vxlh9r4jgo
5G/6n1X8LlzSwq3Xa8IF0m1S0YAGj+9G4cpTLUYhJSU5nGCzc/gXw/B89A3fO0Pls4dS3WijsenF
tfbDUu4CZeP/w0xp/ruHQY4jp7mSCKe2p30bIpdR73NR3Kllv7382qZTb34+GepkqyhzJELf+RgJ
TGMYS1XknpomsBOAS8BctimOPK6LL4Vb7S+HW7o5DTaZrFF0Ivk0C8fZJ6Z1XEVnuWnDLSXXnWBo
awyvtSCzlTdUsuKmdRmdPZW5jSYW297r1zbv0pnx/klm14nvaYIP3Dg6d70FwcUL7lIzfIpGFNWC
ejznzNosK3l0+yJbuaCXdxa+olwnaH7j/vLxm7U6vNWwiISTl6rVpNh/Fzxr9YvQKidVqn+Ng6zv
i2I8elF/K4moQFk+I9SoFtf6Vwu7gXIWXrjMbuA7KR9/SCW6Os3c1Dq50dHvm90IWtAcs5VjcuFz
fogy/fm7zTAOOAaCygdyOeb1Jg+tG2i36favFybnviKxC0gSUI/7GEQNDCVAuTw6j6oS2r7WHuRy
TZZ3YclMGQCafBCHpor5Yww3FcK6lFGubKz6u0Iv3am8EPZQaslO4hc0uav4NVcYcsrJmtfSwksk
NrKOE0kF2P9szRSiEdP1HcHJqhSyuViMNtIKXy+/xOkfmR0mH4LMqj8VcZqQoYl7AuawQeH4eej9
g6Ap+6SwSHHWiHSLzwRM0+SxcHeb96+6XjBr8uTpfbZYLysI+BtB9vcnPmQoC+tZsh/1U88o01ur
JIlzT4X0BNQ2wUClWqW8TBvl04t7F2R23gtRPcauRhDaQvWo7kKhPoDB20ahvqk1b+fi+VFrjVOr
6iPaQ4BNja2R/ovMfypHlUk0klrRmK3P1A8E/n8ZnlOpfFY0Xd0y0OHOtoTXy+tk4dz4EGj2uBVw
vNDnnz5Lavymy+aVWqjIVEtrDc7FOJPDKeqXJpnW7LZJyrABzUGDs536DhUTealmiGek7srC/8zi
mdpG9FcojCjaYO193NoB7o4I7jOSMKSNcIC25GTP9QEMcm9XN5qdbcVrb7uG41/KHxGagXEGRwuT
uXmp5uoi8ta0MU4+4L1BMO2soWcM7HJwW2ZU9PUZsKHTt4nqBu0q9JwAD+npAWyDw2mIFIe/Ykax
8MYn6RvNMqi0oCzOjhl1UEKyITqsOCQdNFe7dkvxUFXFvwlD2wRiGpqOn7KWQpV9oEAqHxYH7MHv
zrkePAL3fry8ThcOmIkPPNWpJs34eeskGt06lTo9wKqeebTQB+R7iuhcDvKZgMLaeR9l+hXv7jeR
Cb5htuyGPhy0x2hs77oA+are0r9k+MdvVK05RY1qOMWA6U04tub28i9Ye8zZNulw867ljq6nH3T4
ZwHPSVN0Dy4HWRptGPDDmTYYOu90fsOKflgkmKAzUlOFvTb8cuunsf/l+8rWin+BceqaO4tRe4AA
R92tsfEXbiayXEmeClg6//PpjRmpclwgWXOWFbgXg6elNmN4EzMgJsqd/2pBx1h54KW3qqqY5ZkM
EBmBzZKjtBbFfix6toLIOFmxrgVLXyPYLJ47BkRaUNkGV9S8vaAiKMO+7wJopz96TbUVNbZLMdkP
UbtJ2wdDf6zBOU4gClV4FKxvyOFuhShzCtNaydKWslIaObCJ+C2c2X80X94tY9lvx94VPPMEsGEr
bbEiw36M82906r11Cm9XT7+FF8xw0UKrmu4E19bsBUt1JfV6nNI/t0W7PRbRPvmV43Zy1O9duFPy
oRV+r5UWnwszutsmRrISMyTzExsudq3R1OtGPzEMPJkWOBSvbhsnQ3DVjsV2RRT082lKt4V6dqrU
GbPMExz2kiTUTaWcNPMQYFcsWa9jHe8vb8zPr3EKgjwuY0eLZGp2ZPdYjYygnJVTgKaUHEA/jZQV
FvbSc5hwvZEuJqv4lFi0njBgyt2oJ7kwd4AC94W7p7pZeZA/r+NjFkW/H5qihnvA1FGcnWMYEvRC
UsjGyX2eVOxUJ6Mn3BWb7Jdgiz/hfYAcvGt/67tpmKo/6JLjiSub/nOK//EnzEpPNCS9wBro6etD
Y8exvEsmmcDeFkX/UJj3Xu07LhSiy1/wM1N7GnS8e/DZJyz8sqkEMaH7jhKv8ArcC/mhu/zgHpT9
sM226TnYNde9iufj5cifm7hTYNyOmYpbqBzMMsY2zeiB9Mhi+TFdl54+v/paYP3UVW9l3Nkt5iOX
Ay5clkSkMf7H4xYfitmjloIe+03K0Cy+KY/NrXn0jsYVnlGrvjCLX5KmJ+7UOPeiS/TxVu7wyWsF
KUImpuieYA0dMj9TN41FW8nMwb5arQhY1LpFNrFceciFQ4aqho4gtwJAA3l2sPVymvuxGgRnY/JP
k1/UFHBo0VxFa9zXxUD6JMKl8BE/YRr6xqhCBjfBWe2kAz6SwcZrw0Mj6a907Fd25/RhPm1O2ogQ
Hlkt0vw6lD29TUoPZEPXN/2+tYCtWrhQbvVRfYGKhiGc7z2tLJalmDpyAdBPRUjMc7daF3qMVAy8
yOmGiH9WtvZ9POhvyh3cpz230jY7AMcK/M3aNbGQ7OC+zPiEkwhipDLvc7V92jA7xjTCwO7urtsn
+/xQWZtuZ+0zmNrFyphhYR+yTnhE+sk6M97ZPvRDGVuRkmGRaOCNi7rZ1suVIwXDkyopX8GmfYG+
9i+WKco/EG8piymM1VnN02ZWV1iVbp5wDrqqoTBa1mvUpnsTJPjlD7lwf7yPpE1qmO9Si0IB/A57
iyynzm7zKlJRoVS+JD08usuBFjbEh0Cz96ipwhD4CHKdyrzateRRQe/DVkHwF2vXy6GWn4lpA0NM
ieHsbJO7Zp+X+C8EZ2uUnc7zjnUVbITurw0DSHoZef1/mOn2f/fq8DwfsD3Fbybq9K2gikg1roBq
lo5kkj62GIggpEbm62AIhl4radKc1Fbfd9qT2UPww4sWjhsmYjnc4Irat2x/GkWxcqgsvkRECaYy
EE/qeYLUBm0oq382eDI6nocZm1lrCCkBIf4XX+tdIPnja4ytrJUFVK7O2Wgd8Xd1+lSacJYrz7OQ
RPO5OPcRY0RWiBvgYxxSB3kUMPdBAoHp5C5xJkCgZaPKdqMfhkO29u0Wkj+w52gWckjRmJxPYSO3
x9s2TMOzK8hvmVrcC4zVMUrGXaYvM9oWqMGh/in89mrjPs5VZMtj9RliD0xcKpy7yCjXspnFb/ru
J82aiA02tJiiRQy+O2MDN3crx64tl9HK/lvc6nhUA4vghjDn6IumMqrOjCTzlKudPUoMNocK+p2x
zZXXy2tnMRIV4AR4U2ibzc5JtzFLT8zYgmg5YSwebGLVc9zhV9vE2/8q0lzIv6bXj4CZCaIkba+j
ITzCynjR/e6hlvyVG4fGOEtxdqFjoaPSVzNRIP6UbQ/qMAl2yJMkag4J1c3hZMX9q4D1Ux600nUx
on6sA/ccRbzUZetUtfKk+R5Wt4mYViIUmyLZAxBor2LMOaFnhFslt65RyYUz2IcICCjGzdhiBChZ
4WiD1rketTjacNb94qgB3ywHP6ViTHe+m3/XAxmBhA51YsE09qOuvGhdM8CfE79GVrWXEFKgt1C5
m6Zuho3VDMfBFAZ7OuTT3n8o4AoVTWV3kXX0cvFmVMqtjCPORPRut23iWTsTkWC7HYXvXRo+W7l+
5QIugkGrH2tBf/aU5rfsWiJKe/VTIrmujdlQfUh6ExdnfSsmPhrgQax/yzDYg7VWdHZgChk8G3mA
CZQcGugZEDrr8eDl8kTBQlqpt8ybZlJVTxWjQ3HdPOl4ZGsGWZRVeXZI3WgH6LNjjNw8em5z6wuy
i85VFdpVMz5jUe7tRsO47ybh0oCpaBVIT20lv8lF9xBIxluYuLu4MJ71ZvyqI4sdF/AF5XT8RoMN
gzmUUrEoKsJDbolf8sHsNyV+enCQxZ0QVD+jRnMdQ01KW6P6QMcA8KanJ7/1wEzPjaAJ+7CUn0Q3
xb68sr4gqvuGXNrKSlxI8ug20P+XmGyQdE3r9N0N1yS4uWeZ5gPMTWWaHia8yzi6SXXvKwizaDdI
mbpybC6lW6YsA/75MzqdtzoyE5Bli2zbqbWY0LdIZxq3bjHpNJ9TRdnJ5ePlff1ZL5db/F3APyJB
756xVlPM8hrdPxeks6hGj/3WqvFPliXy1xIq2iYwDKenKeFoQfaoq+M9Gh7oNqfQIyQLsYQaV16j
GX+2lZVuI1F/xKw33uRou/2Lm/L9T52lUJLRFIVVGPopcDvmFR124fiVV3/f2p/eiKbS2Ue3ntbC
x6+u56iW4G/lnwNNBODq46nwYpBB/asX/0+Y6Wx/9+LDModvBW3uVG9F7Mw3/s/2+AdnFm6xnMCq
DL+J5ljv22c8p1elSpc6GriiaAZjO2BL1rw3o/PVVCPP9JP0CJ3/lByqfXgf3KavhrdRt7VT3MQP
ExI2uO8O0atwFP6+AYUdDWo3Cn0h5gyzdESVEXHI1FI5xV10bLz4S5PEx6iOfl5+zUs3pAn+RZu6
alQx0xZ/95aRgikiwwjMU4NJpwsIclCPWJk7lSE5lyMtXlo63TRrSljpeH2MVEhjaUp4c5ySFqJd
e6dr03Bk5cJfDkIDS2MaNHXVPgZpCy3pcyXlrZmI0GilzZAG2YjVXsjlODzPLE4Lgl31E+VUONaj
aAeHGKc5wTHsaots9cmzxcNaYbsYEhFfklMaTqChP4akT2AOIloDpwZp9aK3AZvD+l2VRF4MwwxJ
osFLVjpXD3VhZeswIRS2nSFtk7v+WN+nu2w/ZcLxS3EMFBb93wOjOFL+Cfqnznm3CrFByvpGH5XT
KNSUSkdDHq6aYE1DammtW0xXAY5OErBz4b04q7nCm4IScwQShe2A2EUwG9NdIcoryL3FUBLyWCCi
FFOcg5WaAY6q0vMWYzWyR62BIPY1cyGsD2vzuKULESUxgx6gwgxgjmyQxTTMxzAnUvbmjqQRFW5u
VAbo1kM6PgqD/vcdZUbx/wSc1WNJ0iBFEXUs/TZzqtRwVCy6sLD5N+c/wAJ9mq9qVEizk6keK8+M
MPQAxKZrG9H2HkQncvrrzWSj/lDdWo62V3cuTjyO6/z9UYWSKH05S9TNT8CDAnBRKsLrOwUdTs1q
3troyO9HNCpXKiFpqQh8H2n2MoHA1/8BtVUhLjd1hymEXCTmTmvSAzJHwVUjBS+DJf6MVO2XB/US
LvmjKyiImZUSkgPxyq2z2FGwFDqgqmlOONDZteNJWcNJzSntH/Wr7jbZ46U8WQLs10CDy0/+T6Dp
z99t+bZsCgWcp3KiAhAsz/HLNVzR0kn2/lFmB2amDf97kun9W4YAeK58Ueo1GeQ/xL15LfY+yixN
4ftF6aix/+qq3RWa8LvVWJVx9BR447dO1dADQQCp7PJviaW/dJWnbro27XfhIJ18cQgPqhr/FFCX
GDTpLmp0bR9HLnzpsX+qUFQTOvVeTNHXEEoIu3V4hbzItTDGTiZV2JYhHSPrvb69vP7lxeNLIbUj
J1Dxo5xlkkbfAryJZPmkY5dhj6mVbbVAe+vMjJhgn2kOKDdl2N1JNXWZ1+60DsV+yKcAQWzfitA+
0u7dFjECxa3Q8U5fPU/BTkpX7rVChfw4RMfM0gobeZddGrfpNhPab5cfYvnz//MMs63ldWUGjUBS
T4YvHNAIfsnEOtnIarVSISwVQda7dzXbMVYQ5BidKeopEAusaaSd5SrbTEKqs66fmb+t4C8WPg1T
ySkLoOv2GUufhpGS5EKkn9SsPqBFdmP1KAsx4QuQWkpXs/DpLc2W94dw0/XzbpuadV0iP+JRb+2y
u+BauracpCPLce8VJ9/DwL780RZOBW5MigtqSvRd53NEVDOw1mnYNW6j/tLF1nEDde2IW3yD72LM
dqyWKWqoxL1yAjBU+9txm75JgIm37rZSNurG3Oj+FtM7KuvO/hdJ3CQ3SnSajVOX8ePrhCAGI6hQ
5FPRfSsC6ojssanX1HgXwEkS+HKkXEHVA/iY8y2YAil+luXqyXtRfrTwmxPUXB8eUNCxprrpRC/s
eu3LLWyDDzFnC8XV89ir04pt4AHYB8kcVU+m+H0gD3eDv8+uAHEy5tEhb0lMYD++RTFoY9eTeL40
qe7Twj0Gro6aVH3ditEKe28B5sG7VEnhIJEAOlfnaUggYMaijHyx350TJRvk1GQn3EZ2qm3c+9HR
JpbTmO1WMRZTCTHfeTLAu0nEn4R/Pm71LAOAr1LJJ/fWO3TPEdT00W7xGVur5+XPm+4PxoFmLPUu
Sc/sdXo9VDmBNQPLBKmijqnBEwXNrj4g2q4/NZ09ZVzoD2VHutKHEFCLLd9CL7w1Tmv74/PeBAMs
orqvmQAiWL4fv6zbZbmYw9s4KSbOKx16T8awSbAxUE1jJfdaCsV1BBkDKT/y9NmHlZIithqr1E6m
d2vqqJoghNSWd34jrgT6fBGh6s9W/EMCpE82q0kD3ZPEnqV8iseCzKDZSKiuKNUKDnIhylRYy5P7
tg4safY4I2Jprs+ZesqaGB8x/Z7e5FGr3b/O/mHeYVg1AX8ZyswL7DAb20Cv+EARKjpDp9+ZifYS
e9n58j3w+TSZONuT0i+pP1CA2TowIjZ4ZyAhJ3jxti9CO+luK1dFfpverb4Cpfi8/qdgJuUT0nPA
5GY3eF7oVudTHJ7ykk5B7XVf0qx6u/xAC5vsY5DpR7y7SHNZw7dSTMjo+levYqrUAWuM8B3BolPB
B5YZM81TaTup0gJ3vU+a0IGDjXYp4rBefdNYwb6XENUV3rJUsg3Uk/SiBgP1IwkQ8sTSa6UAW3wr
KqQemVqP/8xOBS01sloOXa5iV39hwHew0C1ZifG5eOWlYHzGKAP0JnL4H1+KN6aZILGgTrLn29X4
FvkDSvywRvvcTlDKFLK10m5xYf0T0Zw1bnyN0XnSWNopDL71nrRBXhOl5xgFODSN0Jm5/NU/nzEf
nm9+slYJ8OhY7LSTFCZ2wQAlMBE/qM9q+3I50OLHmrB4NGV5uvlIO9PkhEaGpp0EwQSOjDKjvoYv
Xl7BnMuoKKDkgBbHx48lVXSg2qIdTo3h4nyRKOKmFCJ/Qw0NbQ/FXZSlEACKPDRWaeC3jlD0BXKR
AgzkSRrVbPtx01ZqxYbWfgaRpm3IGZ5qqbuj2Id8b/zs/OG7C1uTGW1k6w16c5df0+dDku/x7hFm
mzBNClNBXprrpf5iIJflYnlqRT/+uyCzsyv1PT9KdDZOWAe/rVHd65F5GDv9938XZlp77w4UP2/9
vPZS/QSe30nM6CFz2+dqGFcGLosri+uYEb9F13HehhG1LCmrkMMRlW2sNRtu5TVhksWv8gcpBKIF
SOlsYRlsDhEGELsEkwM/jewMpVYpqFcOm8XNCHmQ63ECfswRCxI+v77VpNrJKBRbioqtALsa36ZN
BRzx8rdZDsX7AosrAUGanWt5necJ7Bj9hN7Wrgw5YkZOdkTAsD7cXw61eKAh9f+/ofTZgaaFHaUf
+dQp7WOnU5A31r5qzTcmrDbi0iv7Z/G5UHEBz40CFPSzj2vOpO8HnJL9M5iV0wJpyeTorpGzbRUX
3y8/1+KieBdqtrzboUaxvB402NuThN7PHnXTGk3ffxMFBC5WBlgUzaFxXp2LWofG+0n02m2nDLYv
Chv6bithFj8SW+j/wszOndZUhxqNZf1UkEaHyKgXiHcbw02OMUNv+rt/81BYbELFpa0+Nznr5ViP
fNHXT8xbbCxOt4JROa40rDzU4mKgLIBPCgbhk5dnpxVJogwNHS4pQivve1m8yub3GKnqy4+zHAf8
Ig3JCVE420x1qfQVoANczP0HZuObUjXsMLhq4zWmwmI2Aq3zP4EgFX1c3aGOmKrYcHCLOjtVePFb
1ZYL1c6LeluEoR2O8Uohu7TIJZQsJu4STOB5uaM3jP8SZENPsG2u86p7qU3hyaiMlZbH0vJ7H2a2
l7QxaHvDFLQTTdddqUd27eWbOHpNpNgxgl+XP9fyM2E/Ry9jAn5OP+bdvTQw52u7nL5bKqI1KRRb
Jhd2Hq61zpfuJVhI/x9m1m8wS6FKG49spBsCJ2uQbs8Vq1lZeotBgCEzS2Tg9snDTNZdtXBhBZ7i
hAo4ku4AQb9cfl0LDQa4I+9izD4OQukeosmJeup/aF/qJwsBF1B86pv6VP72TuZOAvo8bseVemRp
U72POvtKUZS2alEnZN5V8rXX9PsgFh7lLkOa9e/HbjwgZ8Q0RAfRPU/ycTCoafB36v+Q9mXNcetI
s7+IESS4v3LpVS1Raku29cKwfWzuG0hw+/Vf0nPHpiBG4x7NnLdxhKoBFgqFqqxMqIPU4E0vMe1e
N6nuSh39UoSq4DG36X5/rfEJvtoMHShPkRZNZv2Ua+3XRVlBDqv97c+2eaRWZrjXEYiWyqY2ey0Y
7PtMxfxwDkATqSBD/NwlAhfZ9MKVLfL2RI09sSgkA7RAp8is89GtbFGMFZngUrB0mtUUtUQtUMfy
PGbVoUxFYqXALeB3vq1oLY4ARIUC+IgCp3+7jjQER2lLEIb0pP00mPJdamXHsRh3ncyu0GkAK3/H
Lhnk0KZYfUa8+gdcpAepBxft1Pg9bV+yBiVaPDJeiTX6YwbxC7lVznGYnTt5+J7oGG+RxsILrYZ4
qUauSgEssWbuw2p8KgA3I730yqYsaMrerzL1c9VHJwXKC2AZSV+isIfiyvwUxdZ9WoA+MyK7uldV
R9eiBzkB57wKZG2odM8KJp9GtvSQ+71pRJorxbiP5sSrlf6utvsjMRgUb8qrBLroKW79GVA0dYzu
hoic8jk/gBk6cYwKjaEo7l9rFEj1HqzwGdjoTaY9pxqIVxht9oNdf27LtPCLvDlhDsGNEoq3ajof
Me7ypLSA8ukg7N0PDAWsgpqgvK3tXyF0Y5xKNYBUQzEP/NvPdBpOJBrvpqa5tvKMngGjfqcaP6TQ
hLKN8qmQLAJ+9fG+Lti9lo7QZ58PWjsiguv1WZ5A61yMtjsO2qWshyd9aVMN9b4xWmA55PGsmGML
2sLoFPby3kyhq1Q25bd+Ku5NAj5Vy04OA4WuAgRDjqlcg5pcAp3rwNw2nQ+QbMHcrDWDKizpr6w2
fspoCBZsvigQU4rt+bOhJN/lwcRegM6ejde5UxhYhMD72sRt7UwxBrMx3PRIzfnOSua7Kkn+idV8
AFh9qnY19D+AkMtmB0EK+WR2mWoDKgisnRyQXu/aRePALtPTaNd3U2LUjqZme3WCrkMiZfsuTl9V
MAkbbXixc5o6Zh+fBzZCNIcVmGPswFkcA2PogEj5R1fm/8Qde24mfSFrr0u/rTqnS+39VFEQsVvG
l17rdqFOXk2au1qmQdjRxLlj9THusm/RUO+6YXYjQNOlYsocubIuJbGvfaE8DLR4wV11nbDEeGwO
BmkOig2NE4LAOiTpqRjD/Winx2Q2X019PsS6fgEq7QFcvkGpIXdSIXhW9MNhLJpr0pLKKaTikxEX
e1NOXTKCRziZCsy9F81eLjCw0UEsIM2nf1Kj/gRKSyymOAAj7JO2Og91/LUi4XMt02/4UJdwjo7F
mDyxydj3VLoz5w64w+IcokgfJ5CUWGQzZfNz0013qpUccCd+NSLwarek2KHJHkhVco/rYV+B3NaU
NUz7M4jy2NBSoAO79nJ7B872SxUaP5q+vWYUejXQVzios/6tk9o7BsECwM/PRid9hnSwCk7gCYTx
snIkGWb6i/DIlo9ClPEc18mlzcp7qgEpMWv2l1IzX8BcDDEdeRE1yOPiUtoN9SjIbVCvrVO3qTUL
pNsEhI5GfJzK4p/G7L1qJHd5ku91Nvq9pJ1IX16S0TxZfXfMpfrQaTZUemQKXbmZov/CxhO+6j7t
1E95PJoLs/Nx6PsnA3jZqWw/W2l/Tw3ohQ2ZV8Tm1ainoGOS7AEunZxSGZdzDTytG9HmkWYUlPPE
j3QVHzbEwjP5lFg9cLhG+G3OZfAaNwXe7FXiSdQ+yHr5FCbxc5LLDyyeILvRJ0FuRoekY+Cq7JIr
q7q7lI3H0s6O+qQ8A+Tq6zS5K+T+oqvtCwtVxZujBioN2vSty+fHklmvGkQY7CJSHanuH7XMuPQq
Usy4qF9kOTzODKJIpT4zwetj+wL+e5lwl6JhhQOLCFKzxJJ3/VxiLGyCfGE8XGk1+nMqKnxvAALf
3l7cFcnAqh6XUacFqWJAl0ADMWW37C847o89KNx9QMC/lB2GgJRWuU5MucOIHrwlCgGsa/sna2a/
dHB0OGQEBkCOZoigGCr0GFr7V1wBTYwezAeK9esLd7n1V6l41MZxMZnWGCTlleQq9GceUYnb3c6E
NjPJZfwE1KcLKndJyFZGECZrag/oHjGG6KllfhKVj6oPD/5x29DyznuXPqwMLT9kZUiZotLMZmMM
cOAPEcpDbda7Bujnw+77rEC+oPCqXrC4DSQEvvrKKJcnAx4BzmsUIgOpc7MXCJBkL+RknRQv9+Jd
4hqqKx+TiwVFEHd0FZd42g6O8Z85V9sTDZv9TpHe7QFAC2AewsAZptze7kGThhA4IOhd9/N0P2Z1
dGgbzXSSufgq4QkR6TXE7aKLMpYqZIcW/TNT/0iCvfoJ3GeoSw0idBEu0jkKJwyoWD9nkvmplAgy
7M2UdGWH2/nSbsOxaw0QK/UZkie6q5pQ8PzemPnB18U2LsPsGuC2XGlB7YpEiUZdDQajdrOy9Zs4
fVFi+9HOf0AUSWoOPeToPU+Nnhuj/n7bnzcPzl/j/GgdquOknBR9DDrrOZkOQ2wcQyQWZSRY5fZG
/uazBIcq4SHzmdKBCFE1xyBvVTeOaOXUhrCQtmkEVWJM66LihJ71W8c0JUTeMgJcWlJibxEJKiA3
cHu/Nl92KxNcNMskVin4H+pAqbzL8efb5ImS7HDbyvZ7fGWGO2JyHJdmaKhjQPZxoLnNY+PGD5lb
++Ov0IFWjm8Pjgg8sbl7Bug5wJCBBjhP0KGXLXh/ZrzG5/FzEl3T5MvtRW1elqu/z12WeQMhpELH
308lzDWHc/0gyelP1iSB1Sve/wcZ8ea3Whnk3CG1Zi1NE0Sk7gvLneJpuNc/IxOC25UvllM/1SdM
4oT3+vH2OkX7yLkIflAhzR2dAmg/dX0GPSjT/98scN4BCZ82j6AXEbCKesjeQa6ljqJOxeZDGdgW
9L1BDAguwreHKR3SXh5ohpIQZhzKLMtBOAvqmclIS18OC9sP5WjclSp0Jf/96gC+wtzBoj0P/NVb
wyQFkSMGy/QA1D9ehVSmEFUBthxjbWFZ+uoSh5IqodISJ6DS6hJwP8+Uugqobm8vZNsMxhkstBDQ
suT8TxlpiQmAZgpoAoKSQvtUV/ZhBFj4tpnNEL76UNy5qqCEpUaaNAaV0fqg3zvqIVTLagrtqrCy
BR9na00L4um/XsGtKSdVK7Ep1wJLL9whueKi98FcJljSthXQ5mDKAMGUdwEDtO8RpFdRbJLvIwVl
iOmXnQS3t01kg3MC0k1z0ddYiUy+JmZgNY+KKTCx+WUwNQO6I1zrQDW99bNQBf5Tq5QxiNFTbPIX
HYWjOX5sc0Fk3b4uVoa4tYBzzzSZnk8B+mIRSDig2zNG0GcZMFmuBVJh3RkdlC7N+bVJIas6skz3
0nk6jE3zKcuN0yhhGOED27v6SVxWU1lppTcUqAq9ZidjxmhKoe4A/frXSFQkT6ZugRQEI+ZoNr3d
4siIWZ6D3QbIZ8sNofGjSsxjY9CCCOkjCwJzqQKpDDQeuQXVVTfIKoNPjin0+ppnfUigyCZ6UW55
JSYLgW1AgRL5IOcyOZJNwCgwHgLhJa+W0Iqm90UraKf/nhfkM/i1Fc5fzISVKullPQBHi9feS98h
QpZajhwoj9URI41OjUcEdaUjOeRYqCOcO19i0rsfAEUCcOgCVAi2k7efzZbzLisyBb1ItT/bcfQ9
0guUsgzblRhowMMsfi2GftGf/lSo9FAoUF/VckmE9NtKSYDh/PMzuGfELIN1s6xHXDVj43ZJ9F2L
0COqaRb7EpQY+y4SRITNz7syyH1ewJgna0px89jQ5rU05PUY/fClpMsEx29JMt5vMABNGuYCAGLk
4jSmVqjaW2j2Rq3+2HX5k2EM+9sHYgPhi2obcFkYjoG6j8WTHmJGZJyGFlEnPfZHSXEhFhlkzyjQ
uvU3UJ0Bpe80O+los8fbhrc38Y9dm2uRylbXz5GK0ALhtANFHZSV9DTVqiC0bDoHTjumb/Buwcgg
56OJWebEqLA8g6JoTc+VZHsgilvUvKAgIwniy9ZlsQSX/2eOx1CMc1yNiQGYlqT8kjHtXbGLqX6t
iQhtsG3nb3rFHb2RTVVXhwowDXH1Kx+bnZaoKIcXD4M6iu6lJfq+88JVKsedL6Na3mlGjWOeXLRG
9mJUszUgCs96dwcgiqWjMq19i6Cy8gEPWQILwA4asDbcrUBCyFZaBXCOBqTb7E6tQAdueTMzP/Ic
BD76jyEu92rIQKYCYkOY5mvQt6l8iWo/7Fk0477p8cYyHmuaSIr5UZg4r6CkqOI0FyXcLy78fjBd
rRDJT22WF3G3/bHDLaenMkQxB+CsICvthXu2jz1Nx9igA3bE8B/Qmap73LAucVI/2kFRF4QJ5lET
FAw3HRRYIlTxoMzyjlRMraSyinU4TabLbto9UkhmDkjU7fgjTxygle0FQ4ydNbloXLdAQpU1EFJ9
2Dlkfp5jzOYUD2EUzBDxLD8wEoHGyDKLCTJhkG7xlztYNPShTbC9rW+caDBd5gPYJ85sBxX3yMV9
6xlQH3dEogpb3oNiCAY+QJII2npumUVt2pTmI9rEmNZSh+6+Y8Mun0VCM5tZxcIHBflMcHy+o0yr
GrsLCwMZ0pJVWKfJzw7mOcO8ZP/Z+mS/Nnfdt/RA3fJ5QqPsp2hWYctt1ta5WDPEpjU0C7ypmnQ/
Y6VTQfpX1wH5FIl6bF0Ma0vcfs41kWbbxMUAZhBN8mVDOoDxu3SN1rqvQl35QDADIxC4U8FzgXEa
LpgNiZGblY0uP6vmy2RAKaUgzTGn/b8G78M7V3a4w48swtTqpkFvgX4lHVTZ6rPZWR9azFJPIMsA
L89db5ZlZlcmajJz/ipNPxj7UjbP/z74gwoFVQsb5ISAcr69t3W7pFpno9SoRswzAbHMhmuriPQA
lSVH5u82JD0AjQOHbNh88AilGuqNdYo31wkD6nfDfX/NTuOh/K5eZlc/qT7UUS565WYPokLdpqcD
WYcVLpRvPKBbKWwyK1WpBe1keE3yqBTKPiJPUMT8wMdCPiIv5LLL64pzdFRhwPyTJCh2LlPjIDgh
kCpHfUZgZms9azPcayQaTatE+wPD3F2IKnfsD6EN4PU1L6MPZMWajHiPiW7M3vORkKIpiOIGLEmZ
jK4/+pLy0793voWsBTwCGGQCLe1b54NuqawNlq0Gcv2Lsl9sBp5JBOTcyu3XNpZ/X5WvMJ0kVRQt
l6Bn47coqe5oXgg2aivEgfcDBLfI3kB+z+W+NUZiaG8q2Cj5ruh+sE5vT3WlvsRFeCZJFu4+sGt/
zalcRj/SvMtpiRZI0rwUs7K3lQJm/z2zGPR2Vla4QKrWw8ByExN78fi5aSFEXNhoRQg5mclGYNAQ
StGWA0OvznMyy4Vt1XqEwmldkt1kao45/DKnyFOaO5phXAHIn7n05+6nmh+V4gP+h84HmBhQb8JM
GXdkJ/BOokeKndRT0EpV0i5sh3OifCDEIoPBSQH3F4I4ZyVjtlnkpUKCIQ+dTEp9eywco2wET6Kt
xMVA6AF9IRDs76oEjZnLUWinQHFmdyxLHWKmTjP8uu17W6fJQMvYQMoCRR++SkvsmRZkRIvPoD8N
NFjtrvuAd68tcOe1Y5TQocJhMlEKm5Jqr+j5uZ5EZIhbZ3Zthrv3WKelMTVxLXTh7FVQkk6S+xhw
mzZsHSstj7e3bTPbW5tbovoqChEZ0rF5gX2TT+29Xh+VQwE6jO6UHZNA23WQ/Eufk512iL70l+gq
akJvu8bfr8Z5oI2tVO2BoGlqWw64NB0GuJfZy4KradM5oMK5aDpgLpqHfYf5QMwxRp+ZlcnVjIdz
lYN99PZObi0FZDAq0iHge6GL9HYjgcLDFNDSpgLdEkaYGJhTUkcmnSCkb5qBypgBsLwC/l0+pFsM
NVFA6AONJqCA6XbS+NxQc397MZtFIdyseAVgnhevHc4LCUpCmlQg+qV37Jf5JTuwzKku3TncFcc6
cbXduCfn4RwL7G45/8KQjg20QczOSxEBAl4AWxmCgaaPfljtq6b6Mrho8epB3BXE2MWz+cxvbYs7
z3UyQdl+Rueg6DoQr6FyOjuYS3OSXjSaqG75HwiTZXBvLeGWR6tOWZHHhHZw83mCFF1vUSfVimBo
dHIXkvaJhWXt9JX+oxkGQNWUOZBsedjHhlR4pTqXKGrWvkwar51BkAOAUuMYvX4n9Uq7Y3p11fO6
cOw01g8pWGbaIrnroulcysoPq6pDtyXZNbUxgN0ouCob4M5aK42vlZFkh7Jsf9z2nU0PXS2WvD0I
mjpnUb8EMD15JmnlyqbkMvXbbSObcIv1lnIZGjE61rII54DsrX12GC7VMz1Tf3YVX3mezprAWURf
kHMWjEM3psJwHpocgxzhj0i53l7QZiAGEQfuR5BlLXoBb7fNAEGclqUxOEau+bE+Nveq17jjmQTW
MXmuD9SXEY370cWUZOhKO++2+e0DvzLPLbCPWFEkFUJk/aXxZYBZP3VB6+ZXtXDQTmhRQQJe+Qzw
sqj2tnkMkcpjCFwBEoknnYpKm8pdj9eJAjiB2cbuBOpfLd/HovO++QkxGozcHcHzXf3ELIzInCA3
E1jkktkXO/p5ewu3//5CpAL2LNRpuA8oj5kWtjVeJW3zy5gDqgs8ZPvvIyAvcHdEEu6uxI01gAQa
dyVeDY6SolCRaB9IcaD688cE94RTB8kCq95yuUwPlHTQVr9v46+3t2nrwb22wV1gaVMSUnRYBths
nVxGM/GEMtTRLBpnKPNTp4jU1DfvlL+L4l8lM0tsiTI0UNFu+C6NzSdZhYKE1h0I5ho1agnqnpvh
b2WOywNGnCFrgFpaoGr/GBVz04mBEWbwbu/i787Pu9trgayCPwEve55cS8lr1bAmQCWzX8ajte/v
xiPQ7/uqcnT/Kf7Rgqs+XOimgRH1jDPdlxc9EL2SNz0SsUoz8EhC74hbKptsXVIb5I5WMzlIup2O
fMQhVxb4uyQDQVSHgmgQse8FdKH7+hdJBA65+cGWiSIwkYLQj2/vZ1WjsWbO8cHmz9FcO7X+dUx+
3P5cm2BLc2WEO1lE7aq6jxAcuuK5syXw7iY+iT/Xo3YnRZD1QaGun2XkALFTya1z27pohdyR64q5
SdTlXQ6UlpPFpmtCKNSIBN9q+SvvPPLPEtV3I481QMcKg0dqGXV69jPCevBgwcPloMTHmH7pQuLf
XphgW0H78PbSbOe2U60SHhgWez2UnHGZ9gZqvQOVbKj+HPpHMg6OjYwnLiXBrm57/3/9Bg2It7Yb
wN4mJYPt3lJcNQWO+yPjj3+dRuWFy6Dua5NogtOExpWm17o4qeiq397C276BuvHbVWCaZgGjAwUc
6eYLyImZgxzWa/pYlASLtmv5IeuHJpOHfkQxNBhqzdW7J3MWpISilSyJxspAVTR1WoMsM9DkT412
NsHIMbSjYLu2V2GCywTz16Cd51ahVGNIGBAkAdiEL2FGgzkUjVxvwoAWNvb/2uAWUpqRFA8MCwHd
3c5w9XN+nauD5VE/forP5AAusRz/9/G2I2zeyyurXHpRQwFWtwBWDVoj3JmG7UTFr2qOXMDf3Kaf
j8Ys4ofd+mBo7Oo2HnoQ7ObfmFlR0mJUwEJrYhiK3c/dE8sfby9q63OtTXBbKXVmS+s8Qx1t6nxL
jy5ZGP26bWL5E3zYW5vg9g18fVHKmkgFj4G5G+Z0byjsbGbJPSayd7dNiTaMu0RK2yg6RYbGVwX2
EzP90ptf0v7wERsWZsihKAQv5Bw8yWJMW1g1arh64+s6cxIlqCLV/d+s8N8l6YYxr1LcuXbnmNEZ
FLduSESNj+2v/3ct3KeZrSatjbAbA83qdjpl7lwIcvLN9hHqSn+2i/skMSqnEaAYiGruvLNO46c0
kB7M3XxAMpR7+mP8ZO3oZZKd9NII4F8b/KqQ3gap26LUZyBv4ZYHhjmlt5broRvDM7Un4mpjqHtq
N0AtVD1lITn1BWh7WYLpUunl9hfcuu0t8OigQ/d7qoUzHkppXY0S2LFnXOxt6snNa9U3zljaIPR8
bOTCiwoRRHZ7t1dG+d1WI10jBd4n2Uv7okCaZjdc5uY3hR7b6afxhR2N0GkfMm84CNV9lxW9O+gr
41wWFRaqMdR4Wgb5nTWB6MUBpYP83DxHr9lFO7YeBobBTvSSGl58EgXnzZMPtXW0WkEuAq78t3fb
mJlyI5X41IT+MJTaidQXCUzGtz/pZiRbGeF2t6TMVjuAeQOTyS+xOZ6ZQbxioj/TqhREsg2yYvju
yha3mVWJYU0oaMB3PXTf3XpXx062T1zmzb51oM/sIAIWCLbwd/1llR40IBNhvUGXp0RxxNtpBxnW
fdXO+9ubuO0lf74U3+ZvksGO5h5pjkmknVUTL55q1PCol/QnuVYEcVS0j4RLQsehb/sshlPiFIK1
9duwn8+S27vU9NJ7FE/PkB8RxB2Bm/CYxEJXJbMHUVww5ZgVRWWqQdk+fmG2qHu5iWNaOclvFrHV
J6vjxIaaNV4U84N1sa/WXnJAFXw9YkzfwyOmOI8u4ImKT8An59i1IyK2+H2s3h15iCqBbgcdZY2f
6aKsmGdpQrwZTuZDd7fAA6qTcu4PGNeNPsVPSxkcQPDPVNRL33RW9LF06/e7mp/NK9RQljCzpwYY
UocYdK5/sUVUnSITy2debW4ZW23aLI/3xs69Wj9MBNIiwIbdPg6bzrJgK9ATQTOB70CzVDWnrFMJ
cojOLefiU0+7fWkyL08swRt7c0F/TfF1Hh0jw1HeADSudelRLRuvUVO/R0J2e0UiM9yTE32LAtW5
dgzM6J7Qycsw2TVpgnO9GUVWa+GOtdzEM1isMSAsxXejThylAaFBhBHJHo+aMvZvL2nbz1fm1Le+
YOVtgxQda2InKORZ+6X0HMtP/dl0VZBMOKo/XePH6jtQ5IJXx+Zj5zf45j8O8rt1snJDNYQMD4DT
gPr7k7/oDbPKjU7WUdkrbuRKUH49xEJs4mZiuFrv8o1XRkHbTDJ7JMBijfXPtgGB35AIeJJEbsId
r74orLTODBK0XeZMKXMZ5g3KPBecL5GZxZFWKzEivQqnEcUripzE6jOnqxXftASL2RDCxHW92jAu
NTDzKW1mC1+JPLa/ogO0usBajOLm6Bde7Ivw/KLPwyUHmp224zjgAczCaN/rxbECJ8dtlxfsm8ZB
VVpoaSBxb8YggpaxAd3ShRtVVzL/tpnfJdB3N8jfjeOldSvWJ3Ve42Qt2qXtfUx9rUL5zYPoCugZ
ZjRUh0OR7eOrdWx3gxe5uu5RzUmf81O0IzJITlwpfBnJDqNHVnRHn21PNKsiCNEaF2vicso7PVxC
tIktCPcgjHF6+iMmgrxBtOVckEH+JcUzoajDg8pzin4m9FNiiKQ+REYW11qdh0QjXVxLeFj2qeyr
dbprpeihBE/o7e8qOhA8U0HSqHOd0xqD0CoQ3EsGi8bxiQSaM2YHKG/gKSRSuRB9Jy6iyNCtU+Ku
w/sjVV4ivfcJBvPtIo6cFLed4HyIjHFxJURFo42TFnCagkKLj3iYN3bbvHUqIcpfZIqLLYkVmXMF
0muIHrzGwHky1oNcnjiVUG1McKvy6ZxV2NIcZj2QzQUGGVjpx5NyGRaoxjRfW7MWsBsIFsYP5VdZ
P6LtBIAfG6LjIshZgxxnkL7VQjrdJee4EWX4HmoiE4xXLoUO+aTv9M9KeSFACGR++6qcF4GzaUe8
/lI8mIOf5xDaAW+wO30W8SELwrbOBRK9iaQUJUR0rMPpbMkyNAVbwUUkMsHFEGJXMmiD8YhLwgRC
j/TcjPTl9tFe3O3WXnIRBMpiUIuqZRIUbeeU4Q7POGrHroQ6g5LGjpx8KNf/e0XwQ3SJOQ+TajVg
k0o1R4cuoz48N4CH316WIDDqi7OuAqPcm6Bz7nDhoQekuHJxh4FRlGsSEaJruZtvbR8XOKo2s6yy
QhaeHsN9vesPS2EmP30sC7cBA/2tsssPrWVSS5iqYznD9JrP8a6pq51afv7Inv0xwk+oFRZVlaaV
kMNZXwwIjxLjBVqFgg+z7dJ/jXDviSaajCpOcGOxDvIECiAsrUg1YLNNhtHl/+6WzZ3MsspSOSMo
g0+a7EShfKQj2BrQG/ucl5D3Gr5mxt0w2V5ciPJT0eq4A0sVQOamEauzzZ9gawTVN/H+t4/Ende+
po2mNAgJs/197IMI4sYpuABuG/nNRvzOrYFgBekkpjBRgnt7fKSkMfQEEwlB+HM6kVP7bXIzR/oE
3oZTvYNcn5soOzI4Bt4tnT/78t14XzxMZ3YwBBnl9oNp9Uu467KaoZbQUEDkwJpMIWfJSvAHRf7C
GYQwVRHkkPQ18oyn2zuwGT8gbaHIUERF54tz0yIGc/cUwuwcp74U1b4+QERkkg+3zWzemSsznKfO
VUSYISP1H9AVtyjirWz4avM0qx8Y4QXFzJ/1cI6pRVGj4QIB7hXMiYr1IzJBVDgJrqvNhAM85Euh
XF1EX956TVvGQzdm8Bo9h1ByFB40PQOffeqnoICdQvcje/dfazrfgJ8VDJIkUPeGUGAC+svHtO4c
KNPPIjH6zRD/Z1XvkPHoJ2TUKvCmibTxKU71o84syBGo4JKD0PdDl3yNy19ASguWt+2Bf5fHuQah
4VyCMA4pNwqOCzWnlk8IloLxqdufDFAu7pNhhia1IsTHaToQHZ3QYQQ0/hXc1E5U2YLYtRkdVzvJ
xS7bmsHPWKDMA0ap65BOeyMEmedtrxBt2/Lvq4sfTbZM6kscXL1q9zRMj7RIZxDHZeO//z4gO8Av
BQpfNt4NuNVSU9aKUQ/B1CDVbeh9NmlfkgSPlNsL2tg0ENFB8x3TZzKG6bhDlZQx1auoHIK2np3O
uo+oaIZ70wLO7KKDiUkTfmTcyDPQ8ujZEFCZOhCpcRT67fYaNpJMaAHjPl7EL6CPyl0ngFlU1azM
fdDOpdNNCp6pEp4Iql9ElTMzaz+FnSAWbRX50K6DHiPo1fEfr+uRx7NkgrdJDuK76Fs1P0gP4Hz0
1UN4NLxQ8Qy0Kx76FxaQcyx4CG24INSdMUkDxjAUrfl5rcKKMiYRqYfQ9hEsqG6Wvmbz7N/e0q2P
ZmL+l0AUjYCsnju4UznFVV3CLQwwrsf9CNSPSMtwewttoBdBOQxxK37skY12nuVqBcfwBl9zY9eI
rqBQinem2/uqW1C/zVwUt+WzGYjaLlutnkU6B8mHvMCDebRdjJljO9fjpZSEVk/8dbwm/viZ/DMC
372wBEauLUT4bX25tU0u5kbFlMtKgidsBUH0Bhx9UQ5iGtEQysalj5VpiBvYVBtDmG9DVNJA+d0s
J0yTgpLoPlYkvIOk6h+p74FmNCwBh922NRxvYE4IdAC4gMhAfAh5LRR/IQsB9UgU1Lv2MOXPrM32
t11ye/f+WuLfXNKozVVXKkFUtk6IOnpdXa1KwG+x5fcwgQ7Vkt9rKuf3owrqjjmBqJwJ3SnX6JsA
5AVfPrCQlY3lN6zukDLtpELpkMcYJdrr1ARP7E/VlAUneHO7Vla4D1ON44LVHQYMRNLvuRz6g5m5
1hALvr/IDPdV5hzMGb1MSZBLxbOajDtZyx5qlX4g6K2/C+fUWds2poUxniAnQWmYmOr4PIog55uu
vNox/i2QNHWXMjSbMwNS4XKP6V4AXUIMxCapIDEXuRl3646pPLW488ELOoI4eNLlH1UiIhpZtoR7
ZIHO/Y8r80V5m0y5kTKk+iGdnbGifmmfm+g+q6lf1J0gXdleEO4kyM+BoMLgFjRlNgjXsKKgz56U
CVLhTN7dPjWbFjAHYAPpsOQSnAfIdpuNehwPQTQ/G9boSOIytMgE7wBqYZpjh5xr3IX7AWC9Q+GO
j623sLLsMg8oitfi++1VbU3eAHT0d1ncxkXT0NcKgU3qKbvc8EsUeXoXmKMn8G6wKwYGBV9q08sx
o08w7Y1JeX4oTO5ICzBniPQBAo4dqdxBqlwaH22zFFjamoJR0OdapKNAWodJwbeBrlAMpifQSA7i
yhl3o5cdwsrNPZR+jtDSMxzFna4Ynk92ksBXthoKiqUvI/oYkgVdORf81EiukNr8Ti1G7zclMAj9
96Mr7fOThZKGYKWbe7oyt/z7KqKPkWXMVkqHgOgsdjRtfhjSGnpyZRWUXSzKzTYPtm7grQ7ELKZX
1LfWWGE27aDnA6Dh+ZeoTs9JM4A7Pj+mdvvMwvrxtotuRviVueXUrBYXZuNgYrh+CIowfJpl+mC1
4PQmdujdtrOcrnfxyiCWaRlQw0Qo4exMs1xno9kHoXRfR2RvWK2nd4GsNsCD/wNJGUHNYvO0Iz0C
VBbyaTqPCsHDdLIyrcA2li8GGKwmRaSvsrVz4DzAmwe5GMH0+dsVdUmfVn2Cx2KSEme0LnOBSkIr
ePzcNII5Aa73mpboyQ0DRs1C+960Gex86YZPtz+NyAb3aZKiIjqIq5c6Un/E19+hpH+2G1twyW85
9p/9wlK4/Lix7Fpt8hjEUQY9DPkLG8OTLqP6FtteUoqInbYO7doad4zqZmzzegAqiIHB1YaY7mS2
nlpClTkTPnWWX8779toWd4a0MWHasHBsGHm0G3PLaaGjqak19MHVCthOFT+gutPUdBdV1RkAh2tX
4477377i8pVXBzlmYMo3VFS0dPOpq9k+lQCzHERUalvHar1UPhbGbfMfFvIOe+rYufGgTETw+hZ9
Oi4XMI0WT9NBUwLo92KA91ExkoMZJ54Wi3iGtmDBKCjYJuYT8BZ+x5pGe+gHaTp4oqbSOqUxKpzg
Yaml2ovi3DO00KmgvkhB5UlFU06bGwnKS6jfLq84/inSgrF/gDrnGOgthHzDHtVo9oHXDoip/pjg
3DIe67qniYoik1Gfxm4+Y75HgFPY6pYoaxuc1xGZQZIirhU8tAdfvcMr+2D60071tc+tIKverCis
bXG+R2nYTRN4gIJBprXLIuNBlSdvhMTjUNiHppNPeaF7g9G5dV0e7RESBQ0+Y0anxoGa0S5p04NK
G68y2fPtsyf6mJzHJjKKvDTqlACTMG6c2S6RBZmkyAKXvGYpGNdZRQa0op6NnF4kzK3fXsPmLbDy
Fv46k6xC60O8KGUGYaM+exzM4tn+0FNv9RH5d0uuGXHUyMoQJDVga4AWN9ngh51gsHTzrvm7GB5K
tChWdLSGSolG7EMaBSMFV6du7hdFGVoLvv5v4PC7+L+yxt1stT1ilpnhELT+/5H2ZTty69qSXySA
1Ei9asqphsyayy9ClV2WqFnUrK/vkNG3d6ZKSF27D7CBAxiolaTIxTXEiugd4iZAfPlPIEoom3ui
WO1hUpCfKGarwpGdYsMeotwCt0GqrNyQRcd59jtmb15V1DnaQAhUWxXOOYQaVRswh6doVq7yyC4c
F5lgeBuUTwpinzm3Rh+aqL93SNhKdY+CvAFqgf7n9RO5cObPTcyPCgRAohZuuztmpexFKghCNcxX
rDybS6XCCyuz6KcQUifQhkeJ3O1c3eYuA7fdUdkQR+yjE6ZRTAdcK3+/MgV+U4dzxjDKnIAnijkU
wYII5MOdwS0jlH8XfbVyKpc+EAjlQSIEcQO01Gbryg1DAq8k5SdG302xkaQbLm2uLwN/6XvkMwWl
yMZQH0S+MnN8FeMBilAKPwG201iVQlqvbaUA6bva29A4iJy29CfuaAkMx0UeTqpssV0aOi5Hyn72
Za5jpClEAZpUNh+i20TOaothlqLzs3e507dlXBRWVGivcld9lhmVXEOAXNGov9Kx/0wDc7BNkKxk
A5ibjfbeD8Eog9HJRwKmYcxZ89KK8xFsQB0Sja7Q0L+sqg74YGhl1QomfDX1QLJEuJhEA4djIN2a
fvAoFwpmOyGgXRhMdcxYuqFUDFYY5o9pQ92kbN8jPQGKzQgbTMvy3qnSgZ6Y6e+DGCSaTB23aCtU
VghXd0qysj9Ig9q8SIqEezIKyHMHtbC5VglbkdsfY1y+gt/vGEtiX2fmY9Cn3BaaBM4sCWpqNVXf
wmKA6jzmBxzJV3wrhHidJUT0zPzo1mjRLjVC/aWC8FNMk4NvFHdFpNypKHbiDSSA3FUS+HUV8hpm
4pccql6Q8tE2IqO0SmmqRVQlqpV17nYa6+A2KHTa/Mx3dKUanDQoX9gg72gR+CcpkI6tAPWK4Uud
OwT8VJvKTamRI/gZM/f6CVtwARfna/bs8ZyLuMxinK9UtZFaOn64BuhecJrgLINkrwaWPFOZT4ah
qJkWHSPRSc+BNiU3I1EtCjE2vvYmLdwVFVQ9FFNBlIDjdfbAjlUfs7CPotNo6oCdZYnVxfGjWkpr
eMTpD82eI7Bg6yggoEQCpvHZpYQYtWTGmhKdOuq/NdRobL+qYtxEzq1iQHqiDNy3WAlRWn3Q1vq0
S9WZC/PzbzaCk2tUApgHjHd0KjtwmVN5xMs97q1Nmi1u6tla55ua577fDkOEJKHCmKfkFFyyQVOw
4rCXzOBhneokINhAy+MyuYrlLgEFkxqdeqP8pWqFE1G7qdo1aedpa+Zf7tzMbOtY0oJLEROCJ6OF
NOIw0E8uJaA/7ljvREV1ins/ctSIr02zLS3PBPEhlCcg8PeN3A7spGYD8Th2VMEPGI+t1UcY2qlf
//oyq5CFULBCtLDw9F1uYhJIfYAuNT8hOtv0WfiMyZCH6yaWcgRwlynQr6Igl/lGUKHVcm2mtWTg
NZ/mwctN8RkwF2ASi1nhVrZib9j6LngOGmPliCyahnoBaHmIhp7+HJuoZGmd5zxkx9IdPbErY4u9
JPf1a3ZIm405guyYO8zVDZs9rN2CpTtnntuep0ZgQVa40PkJ85abaaTWcPObaSgE3MP22nTgwik1
TYhPIG9FJI9tvvyOvQQwQdaY/ATJ1YcO7FhWbw79VhdDalMahzsJanSmNKzE9AuH1DRBGURU+NAp
4Lg0O4ixVjM5wCuZ9g+dpHuYWbY1lq2UqRZqAihmg95cBt4J+doc1eLzgI/NIPipUj1e/+iSV97t
K3ak8gcPIqeUoKq5Eun+4Tu6vPgo9YJ6dCLEk8EsNfMvHdVHI4jK6CQQhjiQLWV23Q+FpSe5eCa1
uW0Be3U463xb7yqoO6JCbAlWHYWfB15N/Agvsd45UaSULkvGAZTpcrHP1FSBVCsmbtMosePGwDSs
XBo7Jc6+qpweQCH1ZQrNaWh1Mxbmzz4OfoyZKjAZU4IkjbLnrE7ig1CT0lYbhbt1UpYbOcKpGpNb
AD9sKqWVW8uYtlATw22BAzgYLW09VfeNA2kL7ph60XhyT9BsCWW6Ez4ZHbMfDKs3OmpHYbXWrFq4
iKAF06g5+Wl0peYQinFQxSA3HMH7KbtpHe2xzy3iVmj4iG0/2NJH9FLtALP9Wpsyn77S7CteGJ65
b2XQoCQMrdST1IaOzKklQM+lmLmrZdxKopWDupB2amQqqE8Tl0A5zEvcclW2ucFGfgp3MgiZa0hS
tPcKGDD8nemWOaxbpTPazU49mJktA6G90Y6Fc93jfr+Vlz9i5nn0Wje1BNpYxzzDhGsY2GpnWimC
1n8wA0ZUGbSG6DbNCcNopw2pQRrzOIJksXouIRmb/j25ESBsE8U0cKtA38wzJhFXpcmkAuzSTe/l
kIttO3NnFmuQwAVnjfdBx7gq2hIy6AhmjizJ2kqRG7xR0lbfaF65Yc5EFan8ocNfc9YLLUhIKFCc
DyqrMuh5ZxGSCIox6grsnGaN3tQso9xDPOb0brTNMytw5LWX8Hv8CWPaxDXNwNn8DXQG2E0InXsE
7TpyjrTMnBiycBI0gSv2Q9J+Cr9C+7W1rx+Q75nC5aWfLZPVcQJWvpqfuNl8RHmaWprRrw0GfM8V
YAQ9RyjAoHD0DTcF9Z4u9BOsLOb7opJ/6oPkqmYeQM567V4t+RLDwOlAnDQ1O+frSQwTos+QzSlF
eEwgJMVZ5hSRsTEN3xtYtAL0WDomQLz9P3vzieCa8RYteGpAuU32qqyD8DCXHVmS71rdt3t9uK20
Crm2MmXUTEFFNac1xuy00zDNYlz/mIu/BvR8IA0CqThgS7PiBbRMYsCqKbo3JvDptONvNAoOHISe
antbdE5C7exjyKTBwiDzUaAgSkQ5rv2KpTPFJhCerBMGNvjZN9CzTu+ZCbqaqbhdt9BxGb4iJyRW
bbUu/6VhNG9rrEE2FxwquGSRakBnCP+bf/iuzdJYUVRQL0KhL2S3JfvtY2Du+gYvHGQZVxS9URkQ
1O9JL4TmRATw47GS9G0bpVu1zh8iOd0ZbbFyshZNMfRYUCUEHH6+iTn0hIpqqGRMxz0OJX3I4n0Y
Ki7ExzfX17TwtSBspRqgNQFv7DeKF9JC/mZMOkiNQDFGAB+qm9y9bmLh28iQLIH2k0Gh1jJnYVLh
1bKmhZoJHz/UmBzNzNzRSltxZQv+U0aYC/Vj7BagMLM8SQ+FAjV4Fp7iTOp3TWiGFq/YPSfVzzCR
UFCu408RKsYx6fz8X1Z4Znva5LMuYpHITWiocDtZ/Ox3wNeCn65uVyKXxW08MzL9+5mRAJ1fZvhY
gEJK2xex1xqxZwZrkIOF0i5QG4CmAAA6oSXnhZBWh75rTJGo5CG4PuLqNRpkK+sfGmaCuh2y8B3d
GD4cWtlTJx9KD7SJdhvVG7BgriQvC3Q8KJDi9dXBSoNHf97vywMqBSXvlaOSEkxQd5riEKlUrHLQ
NmGdvmVadIORomdiSg+mKE6kgeRR0eywrPtGV/CTjK0ZNbcmrT7HsXv4+4ON/UEOCekD0NvP/G2l
ZECSDiXQd1CFKyBuqYd3o/kvXufcinz53as44wE1YIXIyUNlVi/9wA6ikJ8kNdhdX9CSMwCp03SB
oNb9DSabx3VeZTm8jlLBX2dh9F5VawrsC0/0xLyN6jqAuIhLZ/e0NwaFpD1sEOWkGPUJHPdbLQu2
ho6ooMr/nhQQUQBSX5xkg4BGa/aNWCVh/CEBsLRvjCOGRx+VnK4cg4VdQ7nVRCAAdmUc15mJGJS/
9TQueJSU31n4LpS3v/4qmCL680XgPr8Bt/IxMxTwZ8hH38gcgPEUqyubVearad9naRiYi8mkeoLr
T+bXXq8iM9A1rEI44iZ9QJneHQ+xreLRrn7J27XxyqV4Xpk4+QzM5yENm+9am+WlUSRY1RQmkJf4
kNu+09qo+FRWvVltgy94zwtzs1vkdz1ved3Ix2jwBPQGT6GnKlYKyN2v+DnY9S7YD0pXctjg/MPX
O1vn7LyLNq3UuqlxOmThDi0KS9LTdQtLXvJibdMBPXsZlFTXGzRT5eOwbxJQlmVOqlq8t5rcqwEp
7JwcUCGLvBq6HXi5u6bDJi8EK1NLjoExGpiM7xFfmkgCY9IyqLbkwa1Vt9ix35Wwiht/Ex+GF9VN
nHpb/VRO0cfA8SyDyaz97VM0eHmB4uLa2Vr61hOJGegFVSSNf0Ytz/YjMrqCxhz70bPEHqKXdkjd
vlhT6/i+arCkaQie8FRiYGIebSdyGiCmShENFubGBNHEVu0q0NnQ8j2k5mp9ZvIil/cTuSHemKn9
icj6T/3mbFEk4FHBZCwqHDEaqb/6/I2BdZaqz1HwluU/uwhN2Cqzu6p1r5+v7/4N/WK0q5Fzw/43
yGqWEpphzEiB3tetVICFNl7T1/v+wS4s/Ckunq3NFIoveo47UsRQ8faR00eNF+V/Pyp8aWbmqEO9
ViSBmuCxLAuv1EbIFJrhr+ubtXAqZEUHYSHmrijAxNNSz5Yi8AsKQ8cgdApWtsGglozGaai/x/77
dUMLcRr+1pml6ZecWRr0pEr9KlKOVMFAsN/9JA27a1kWO6gRlk6UkcRBT/gwxImDoS3uDGN2UFkJ
mHifjtYQ9iuDjQsCA/hFcOcIUomJ4bPZ/iZ5PCpji2n2Abp+/m8qo4AYu/nt0NkV2sRAcAuru1e3
8LJuC9AAtIRXspmlgzTtPQrCYLf9Fi8qMuA30FoDQURRnBjanpavNneINtZmHpc+MwiLdAbRs+lT
z5JcpLhg9WBYaqnllgQtbRE/juXvJl6L/r6nNRgUYmhIYk4QTuZbuDTSAhzsgh6TXbBVDvV28FRP
Pqxt3OJ6THBEoAWKgoYx+3SdiIWArAYFMOU9x+lIR2bJAzoFTfzXaQwWdGZp9hC3PNDkIobbLLmp
W1WXQW4kR9cJ7Z7rF2RtSbOHV+30IgxMGPILtm/VtzF5HrpmWyQrmOkFOMflimbPrz9g+AYifAS1
wtYRT5Klg1EMiH4TvSwLslc/hW1Gm7VXd/FgnO3jzNGA90XN/dSgR3UTbJtNDf0Ocy9WA6fFG3Vm
ZuZlWqUfjdyQACvVmSvQQ4UmuKXE4wrqctGbnR+LKW0482YtRV5X5JgdHfZsD92GBmQD1OU2IEVo
gXelm3VusDr4sfS0nVud9R7iRq4puLAxolML4G3u1WQldl/bvpmfYFLYg98R94o2Q2RlSjbYSd+4
oaZn1v/XcWczzHs7MOSJKNEfieCxU2b5R8bo1wQuslhIuX3d2p9h11k4cn6N59EPZIZKvYxB3dzZ
0r100DfEzXAwDsFJC6z0rXKIF7/Jr+D6s3+Hf5rIKKCv/IiVzWUzV4LXNyE5avhHPzsq2o2WDv8L
Yo7F642KCIAuUyMFEt+XJxONvcTHU0vBNwP9skO56Q/BrYG7fQPIkqW4xYYe8zWNNnRO8GfnG6xB
jZeB6xGx1xz4ovCI+mGJo0kbn1ll3t0MRtNYwxjfsaI/0UKO7YyhmWiUoTtIEbX6tkV31/80m2Kr
aRLgTlrvBU3zkhjyfTh0Hao4AQgU/NIC0zCzeh/4siEFut8AxbJPMJwdNr9IwQzXDDH5NKhTrTaM
Pa4gPUp7gQhCfYrUyB5rYxOz/pfWQvtZB5uWzrst6EteOtV/SHtodTQSe+NZ/Kjr1VOXVJh1ksfa
6U3EXIy2XyIKIMMjB48ZSZ9oy3+qHHTHDWTvMjUDyUnd6h64H5woFSepjHVrNJpTpQtyW6fGQ5T2
b4wlXjvQPdEmgXIcuFYJ7LahzMoqaFDUSbJX2tpNBk7ukigSnsSG3AIBHUhCM/7g673tj8WeieRN
rTEImhnWmLS/WExQ80rehMCUWdGyXSgbuVVx/dNv2a0S54XVTVdqHJN7rVa8ocl+yGHmNEqnWbJo
TiWHRLQONI/NCvrkI+TEqsF3Fww1dYYcisbIFQuL64NAZ4cNW6k1TCdBcminAamOKWslmwr+GEB0
2lPQa7ZEEhNv1KldBt2dEOavuulb5/p9XjrlSJcQvf3h+QY69fKUm5JE4kjPkc24OnhRBitpwZlc
bky780RpRw/FHbBz8naNJHbhlUZ9D0VzTHYuFDcCcBGZQ5CB127UMOwOXVcdqJPqbiTtSjyw4OuR
DULRDnEb+hNzjyV1ZRQZEmZlxfjVljIWmHrXN3F6o2ZX9sLCzB8lslZXmo+JFsoAosdENuurbdI+
twJ6fewfQtALazO/hD4igKqDidlvSF1Io2X2mRcxyTX/Qd53yqNV0GFMaszfp9BYk/UkRCQ16r9D
ucP8UbU1/DUGpOXd+8/KbPf0viRMQLvpGNNsa0jlbeDHThjXm6HV7nJpTVxlzdxs+1QRRoGYDp7e
pVapvoZQJg1iaJBHsU2HYOWpWjx8E1oSQTxgQPO0kDaRGWNEGGlhrR30wXygav56/fQtvIZIz/8z
MYvUMhS3ItJT0MrVud3HmhUXGNdGXHPdzNpKpn09C9RI2g2JLAcoesv+odDGJ5pA+O+6jSns+naR
AEWbROjx3xy3kKc0Szt9mjovaQTQ2ZtWejVmEmL/l05ey35No3vJCWln9qY1n60pqTspE9PXMcPn
MSV213VoWMpOYyTb6ytbPHVnlqaPeGbJpLFsZsAiH2v8XyvJNfghGUFhFebPWeULCxiHlRB0ybVP
DR3IchPANAACu7RZ+ZijM0WP3M5tXCTlqs0gXwB6WE93Oi8DJX7qCTvqLbLGF7VwJBWgKEwZoDCI
sKizOwalcEyB+gU5xprhMUlzUqmxK2qsbOrC57swM/t8hZ7zNi07epSMrZ5Jh4g+o/PghixZyVIW
1gMQAzh1Jq4ZoDRmj2SoSTppByRDRdbtQB/k+L0ByPfI10jNl44JiEPgKSYhO1TfLj8ZpDYQavlI
7kaV2kny0VDzNivVrR8zG6nSP7xbCDOBsMZEnYHB30trJS1YKU3vVpXsWxDmRnpq9eQp1d0qWGNi
WdrCc1uzb9X0MkgxJvE6v/sA8AvQiEPK1nKhhSl7CM6frWh25E0FDO1JiBUlN/931h2a9LvGS146
B1Tj28jWb/8XAh4LOTnMGqCiB/gCra2Zb6yVHD5eoFLa2b0j25Udn3yQibngSq1u02fDrRzZS7b9
V1YAj2WvMWMu3IML85NbPXMuqhg7VMCwt62q7CM+YNBAhE6eAiuvy2gbXXdlfzKQuZc+X+3sNhhZ
ymkO1MWxBTVE8ktRbRSOxqf8R7pRHb5T9gqkCZ0YEfN9+xWsskpPq/lmHlAwyHrCs2Ai6HK1Tajm
ZU9qclS7h9AEnUcGpJb61hlfZQ4pYdr9w+WHJwOuBY1LONLZxy3w8AVE+PAyI0Srw9caRQkaN/8Q
KJjgItZUxKhgmZrdxYIXYZaTiB5Tqh4KJdjLofTXM4sYvdfQGwE3DBAT807fqGA6P60bejRiZo2R
BnHAMXsAj9DaM77kxfDcgJIB3QMVqp6XX4jSsal7gYg7CKpdpGee2uh3cgZAZcodTpPn6wdyKTI5
NzdzLWZfa0VIc0haDOZzKNUgNtfNdOX7rK1p5lnyFJdfmchARe0rFiemG0jxIR6kAjKEkde16cP1
VS1dajwBGgYAVIPiHb3cRNCAZ/IwKiCvVqQDxqTuMyVWPSWRErvwW3/lUk9/bX6p8OqgdwZREmDj
Z5/MSKD/zFOGNBAqxAlLwQChW6UvnOuLWvxUZ2Zmn8oIq1DjmMQ5BknrxDiG5lpVdnkhGM8gMpaB
xtnltvVJhwaHBNkCcJpvVQwNqnl/6Ls16dcF2DQuE073/9iZPt+5zy3GUc0UdBxKFzxPLnQtvroN
Gi+7HE4QiTN8IMhcwsZZu8VL3RZtSsgY0L0yxk9m/s8suyoMwHcP99t73Yv/uz52H7ELYTBIOsv3
4sV/6yoHVKqOedMc1vL2hXtwbn1ebizw0KRNg2NZADCtjQbfqwHd6YVegBav722aM/73Yd6FyVmP
Arx+k7/kWFx+lApmSZqB8OGdZMXm+ulcODsXhuTLb+r3pl52KZo7KFygcBXbSHiculrLQJeilAs7
s8tmRqilqQG+oPZYNxuK4xO7wb7rNwEez94dP+iX2IQ/1no9C5fvwuzs8iHgbDjmKtCmUwNnCFJb
Wn3FFtAd4JD573DOc442ThXJ77G0tCt2eY5OT4juloMZM8MqpPilq7U7TOM7jVw++D35wjnOIbBU
lSvueqlOjakGMAwCEUgwBzO7JZpmMOCAmY5UknMbFB+BBa3JV6UmEE5uW8UmtVxgmHjAdGml3Iqo
rTya1Xe1RN7kovdGEux7JQHlaPmcEnVb0SKykrH9CRX6wks5cm2Z6K8R6dKXlVM4HbOZL77Yw7lr
QXtRqwB6P/rPhfoSJz8TOTikcv0V0tIxaLGBjKJvGWb8My2lt1qIB1kE5lbWyy1PA7eIlT0Ag5uM
S7uhr1+l0fjRp/4OWouYcarw2gtBNyi4oEogmy+yn/Z2OyrbWotCB+J7lVNp7U1lSrdNFu2lqt5D
rFNYSSU8LWF3lYSKrNJ6Wgd/Y0oIJrRfZhx74Br/3QB77GVTDYfo7F0ax4k9InYS5mu2BsdlZYbI
Vy4t9M9X9mtyWWeuGGJvpQ+hChSQqsS3/ZL80n3qqYCEdtTAfM+wYw3pPaE1+waByCjEMcI/qDEo
rau4HmzfqD/8ND5kY7ujpeLQKnJ9vPB1Tz4xX/UjBTmmVQXGTZcY77oZFk6STWgsqXiTOv8mMPme
Dr5HSP7OE/lRTUhmNUTepJm21UGJ2+WjQyiULnRM/oTxZjSGgxgz4EUh8BGX2oYGQMVrkYFOURu3
VtWbpd03OXPKSj7EuWarqBrnXLqrieH1meqJTkaoG443LG09KQ0d0USfcig80RbPia8eQpOAzazs
AivOwltUvH8ovnRfGFF2p2otg5RxcaClumMmu/d15Hwt+rFNWhiYEeP3bd+5vMMFaFPfGZPktY+7
gzJ0p2yE2HEkVx8KJT/wq4+c1hs1DYD2lgZ77KQNqQJnlKvKgjRNYpkY4XYL1fSQVLeOlGtQUWTE
CUZtU8v9G4kxYxXqzR2k7Q5UABvcMHJb1tlR9AOAC1qIwUCzwXs6HgAzDsC01R+ELN/2anMYg8y0
TbRCrCwOuQ2B7UNYkgdOAs/XIgfQvC3qH79jdIcUKm3AfLIrSu2gJF20a3kHNYRE2ipd/DPME4cn
AMQLFrzDOWOYPIHkeN4Uvjvo4Gtu5Q385oghZ+NeNuPQ0lP1tqdqgBGu6NPEmBnROqgPw5UVE8RC
gegVOJ3bH5A32dZx8JRx+sQCPbCSNILdevwMAVS2akO8tzKGzphWf0SmciJDlNstofj6ItkorXQf
R+YnF0UPFgCglxU1zx1VtMFOVZBkMv05HIRu8by6NcJyk6rg32mq9FAHfMd0cLmacVfYYaO9+Cp3
jUHdI3eNbLUiT6rE3vOueC9H5W7s+6PZjuMmSDt0mhTiDO10T6RbvUZXxlcBEVfl+ob00Ufqj1/C
714wSVzbJQnQvVHAYEPqW5mrHg4zOk7hGxX+D5KybSlFN1BgvZGRs1uxXv8oq+oXVTtucx9dNBGA
1oz4e56nu7DQanwBhm5RQOyIZPdIU7akaDMri8B02DeoPAIzKJU74oMhhKuu0vmtd935LswzGmCY
RopkArM+wW8vnUnSYSazpgneDZBnRHFm8XQ/pjdPvEmcBgGrqsSWkcYr4ffCCAfMKoCpAoGpy+hd
XpqVtESRo5ENR+2+eom341ay/W16M+k2xQ6/XxNUWQpfdSBl0IIBZgdc1zN7WU8bI1CV4Zi78Utx
Qz2+rR8nKhaxDbil3wdH+Ubedgf6fn1/lYXs/cLwLMYyiIIAnQfjUU7N3k4L3+tDsHpMEtuWpued
Z0R0tKcRLLtSwkdVkZhNlW4zTFiRuPrsS5RqR3ITtUVpdYPR4k2hrqKJ7di0btKIfTegDyhAF2+U
Q2hHXLnrSAjyhuHXoNRQb5J/FX3sGST+ABuypwxtiipJ6yXR8JC1xqvE9TtdHrq1g7X2qs+KNJKU
G9B26iawJDyhBQIPN7frfXWTuesVqbUncXaKR4CUOkATQd3bverdLZiOm24F/rKSCMwlTGSegZ+j
RZRCMR/OJH9T1aA4608gDrIBkVu5ICsLMmfnVa/GNNJSA7vXaE7S9TdGiwm5xPz/NDM7nYVCQxqV
JhTLouKzINpPP0imCd58xc4Uwl0J8eaUNv0AjeNBG5AHk9uwobapvXXq5yAer9+2hct2Hkmas4g/
KJKWtH+OQWs+Y8Cys0hS1FCKip2CRswOW01ytVAfV6LvxbPBMNKooAYEDfZZghOoJshsCoCuDdHs
a9oj6pnaDKR3ymFwjbxeY5dcTG3ODM4WigpQSVoJlysqA4RqNR5FMvJ/6FRqky72/yxrOqRngebY
UykaelQCO+kRoQT0Mj+BoEDwLNssXJvhXXLRsAZIPqZgMD01B8pjpAnUARiMOFay9KMopc8xzHfj
UAFaw+sSwRSv91yW432plF9mAooGXnXQbcsC6FwOyUeitkCDh+Qmb1i1A4n9yuH6/pExMYLuGSYO
oZUgz88wQeg3UDXWjnUne7pO7tt0n+Hz5rlm5eMaUGHN2uwLk6pSRzmM9KOZgs1uxFCQ9lEK0zHb
z351cvX7cUJ9m+LcYnhVw0z87Pw2KOiH/QCtGCqLm1FWNkVtuNevJp081qULmGrosGAS9AXpnwT2
7DAZTReNQ19gAC+Iqhutob6laMCK1dxvraEMSztWIH5eFIktNbSwikLGUFv59zVhAJwAZaWY2ERt
e9r2s18h1Zoa+ZlBjkUS/OJjsVXKytbL7OP6ahf93ZmZ2eM3Zlojh6kElF9cb9mALwicTtrrlvov
NRxsJuqlCgaAgEm+XBDzG9RWGDALOqTxFC22G17YbUe31xe0dDtBIwA6SjBQTIWG2caJgo85ck7w
ON0kT91dfV+qlv7u3/hb4tV3/Ubeyp/BY/6qOdcNLzyEF3ZnO8nVgaEGl1AUw16iAAwVuWLL3ZoD
X7My28W8MGqFtrDSjaNVoWVVVU8F+QdwxPla5iEEIsEskRisNEHmDX7v9n+vk4C2JoYIoduBvi0a
qpenQRviQB0puipjhwaqdBgZMGvSWtvxu7u4tDLzTXkWNSJAK/xYc+gGyeGpMMnKXPDiBzlbyPTv
Z/fUyAo17BTgSUfZtGgjWwYlVovJzH84XWdmpnt8ZoZlDW1TzIIcRwE5tzBBVg2Qoa+vHOKlMuHF
d5ndnj4uTS3XMBNcjZA9UwsE+4HxRMfpRYNSuBj5myyoQwfAQHrRQAa+CV0l4Z/Xl7v84QCznNwf
il2z41GrY5DkCS4xG1pLE3dlsgJ6l5e/238W5kdjHHUR5NNFAr2XbGfQU9NSC9+u/KHUlrJVbiqM
v8X28NYBvPhBP8rHYas+ZPmNtlvjPVr8LUAwQNxowtbMV6vgIRuymBC4DjDoRgpIq2Le2YGMpP8f
9vXM0mzVGpGahpQDjhGB+DFGaHc1ZyvfbuFJwTr+W83sRtSD0NK6zsgx48+9+VPkP0X51WorWc7i
CQHyzcDxgGTDvNmsFVLVqlD8PfZZtYG+JdLyaFUcYPHD/GdkzibRpUTCs8XIMTBFYkUJStS1muoW
AFZrAJM1U7M8qm9IB8/u4yGeJqaldENz7ZRIoXP9ACwkHqiegJhBJfB736rvnTJGYgzgR8IoMm3g
rHYgSsLEtv97MPFgtUF6U0CD5+879WdWkflceq9KSvMcSExyLPtiLyFOB5nLhkrSyuKWZhb0CdyE
dQFuwuaUNK0sSzpaFvBeQJV4qRujFmsHuYfhK+QdjrAlx1c3a6CqpQOPbqOCzgWGrMCpcLm6lKVK
XYKa9lijYthLo1NUwbaXh80YDitE1UunHhEUqFYxPC2DH+7SFErGoFxNBDkqOge73ZOIfl8/HwvR
LxhJMA8+sTYYE8L+0gIn6ClockvATh3eppqPlEHKVWeMyhdNE+9VWezRqf7sRnbLaftLCXvTvv4T
Frfz7BdMe3D21KHm6atVjI/YJK9Jw1BMvDEk1EZpuLluaHmtmE7DiBUmxzA3dmkJYq/aEJb+CJEy
fQ+qtM9UzfcirJENxwiB4yp6CmPBrQzF0kpht35W6mvv0HT0L7MN7PeE5cWvABZ6HgjpsSoVQ6SO
gHkXuwy8Dk/UKe30NobEWOGKl/BedVpX9cJDduKYXnKv78H0nl8zP9vsPk71puH43HUQHhpVfzFY
ttMr5SOo2UcUkB/XzS1+W0RAE1nLNKE8C19BqZTEKBqORxq3p6GDuIvEp0Td4PeanKx93+msflvc
f9bm7juva62PfViLdhA6UUHqDkpI2zyVO+zzHr5g5eQu5h5gHZgIWGVQG8z9T9eGovdTOhnMALHE
9E3k8Od6r96bm8QFvxD3+g1ad7s1ywskajhGYKOcKJZUSILNHt3WD1JJDztyhFgxxnSjpxGKMiU4
S8cHyQ3vo8wyXWAA7PKIDJ15YmMejePqhVrccKj2IDVXkerNhzBjSEHqvAAjyliBZ8g3wZ+Wximx
yMBjW9dBTyJiFac6kBQbMlbo/yj5JmPmVz2CH1RrY7FyvJeGdpBiyKjVAO8KjZ1ZPDtGEVqkUEs7
olLob3Q7e1S/pAdxUJ14x20De9L/H86+rDdSXQv3FyGZGV4ZakwllcrU3S8oU2ODmTEYfv396Hvv
2RUaBe29X86RWorLZtleXusbQvjOP7CH/D4OUnQWVmJiaYNd/4DZs7CL+0hh+WCfByXdxehdJmkN
/8cR9iSNezSk+Pnvd5gGAUaALdHKBfrw65mWk9wYYjn1K2BIHPFNzG+52wdwm/4vE0OwQV0AdZi/
AfSlKJjtYHMNveaz0QaWDNafj4p9LKPn/zAnNH8cRDa6MHPwrYLRC0Vv8RHdO6NCgNfSh4x3WGRr
z6yl+1WzYQVIkCFNKdLX1WNW38kSmp9npds6FRqv9hpPT9WWUjANLR4T2nmTONhsq6omGpBWj5A0
4ijMTetV5fKTZjCbKvr23c11a2OUEAakin4wTYF++fDQGHyLa/cp081DQdWbupcHt+nQgxqdTTn2
z6B6b+PE3pWEfkBUaZeUycnhrPPahjwPBCr+TILenfZ1CMb9G+uHJ/CiStjJMLgvli8wjL3lcXwr
o7j3RreOgsoCU2GU5FfjuIPnJu0byasHoLHxOpLitc77h8GCJH+r3qnAvwmrPY4Jtjkn7EcXFfdZ
ykLXRG9S115KuOoSVLTVSnwOSfXSNAKyG0VGjgkXAC70z6nRcC9S62OpjZtGd0NN0Qe0MQHAt1To
hll1t6+NGgrfpnXLZHLratnvurZvy8gtvUFmu36CMaj5welMEzrpSihlm/hDQ35KN7uBajtsoYzY
LyrjkcjyB8G7fZ9onbtN7fEnTJ1OML08ZrqAFFr7qjVACvQV2FWtczEUEpgd/lhtGRQ67LaG4o71
GMVoB1uFeXKr8T3OTXYjnc6XugmKnw1RBvDuQ9OgVZjWpeIpmoYmGBTa41a5MFX9dKAO69VN9YAo
eYvN5Nauq/0AWy5wvQA1cKhzl1drmlx/n0b/F5wGZLmh2X9t2iRKmr7uIC6mGErmkaagvstMJWjq
5sJHdz9YdrlyBC+xHazreJ9ygqt8zrJVhfUt9lQVtoXnnOp9FmYnJXQem437q9lXd8OLuf/+xJj2
0Pzmvx5zduyDgzqAGVCMZ5YC560oD10Xh31vbb4fZnFuSMVNYGkhCmD++feruTlVlzdFpGMvO9Ao
jxQjMJUu9ZJIf9IT9ynNHJhXWLwKBsGgWT9wT4M6kU9svjEb95XndYt6Ofv8/mctzd5AXQ39XAcv
hT+1j+tfNRAotAucl0nCgwI9Vqrtu/zy/SDa0lmJ/jT61KCI4X+nZOBqlB7e46OZTQ3jkZ+zcngB
FJt4NvBRe7Ox1ZuSsAegWQpPZd3JhCBXm0DFoPAyGzYCcLlxlSjZcijEbVgCQQpkVKUHaNgIhwUr
C7oGtkWNGr2bsIxLlHQlKv/k1fMIuf71s8RXtdPR6NRyPMuNviGv6aE+Dj9tXwTNlqFgHLQhCZyd
drSD/t7YAir1VJ/cj++XcHkFoSVhAq2Ka3SWDfNGMqIr+A0c3oPR8DDor98PsJRu/2FyIjE0oME4
2watA2tNQs3xbHfJjsfS7wkXcLVww661V56mC6JHNhJP0Eb/32CzTAfMMNk5KWbDADb0cnOMoXfU
dwcnTWTYW/kLJ8ZnbLWhVJzGA3wAxRShlUEEaZlMjOHUMeP6JLurmx9Oa/5kFV05FpYAnhDihCQl
Hlxo78xBJHXemcIVyI7EwbzL94pXbsQpPqTAdEgg6W6rDTk2uzUf56Ub3zTBcYE20aS7OtspSWM5
FSjX1hlkwd1ojj9xCGxrlu3hYHGwG2Pw2Nqp+/dBPymO/jPkLLzbzGk0rXCHc5r8jnAh6t27Cyfi
Ud2kK+W+xaLLpLk3qQCj+DF/RVNoESuKYgzn+Fm5A+dEbOmG7NvBy1+zxxxsfPr5H6Q2YNLyz5Da
16OHJH1mN5W0QM5uDlXRGb4a2Vvqti896OLNQA+j45ygnrSqpbr4Ka9Gnn/KIrKBx2qtc8K1NmzM
Iglrg1yK0WJhBnj+HeTiyG1lDmyDqtDrkOZbiDEfqd4/W62jbOohj0KVEc1z+4q/aUz/1SeNvXI2
L10A1+sz+/pZW3E7Uxv0ZKNTE39a1kWk998fLYsBBvUbiNPpMJif4z6QnKpxZuOrZ4P2HHfmwXDj
k6B8m/bpL+oA3/j9eItTQk/Pmp65mqbNjjJoCFi5WmLhRZeGKc192JkCNLd2iC2dmObVMLNDrKgs
nVslJAyIy+JQ1BkJRZTGuQf0CQojmRp7uVY5vh2R5DZXjSBxAKsvywTJTeJu47QIsiq9i6ZmCVPl
mjvi0s+DtwRKt/DvgPDt7H2i5bEL9OBoniOydYDWhq6+r0VPlb6mQvvnTJrfj9cjzbaY5cAStotH
BPreOEw4eFF57NOGHCAJenD33tZU55d2FmR5LJTjwMj+y0yKMT2iY6XikMyal6JwLo1qnjJ1+CUB
XK1d88Uured/H1M2hAccjIgsbt6STtyetQlBTA1W/dBr4qh2wNgxvGK/H2fpnr8aZ95OJVwb8WTR
cEKqd5I+gnC8sjkWC0/XI8zigoL0h6IUdqOx1d8V14sbLz+3H915UoyEhZV8oLtqA7lreljjOC5G
yvXYs0hpKlgYdzmzzjJLwlQqqBiXeOu5+ojHhdLt3Iwfu965c1LF7wyYpMr0Q5ekCTiNV8qLq+sw
O55j10nNKKqtc38onpvX5Ge5oZovX+JTd2iAuj3AauLQApj8qa70o5bOJ5iloJX9hxo2jyUwvUki
3ME6mzBLaJuHDKA7iWj6PpJWRplHUikjaZipbqJ/9+GwY9/uHeClvx9j6YyBHzC688BTTeojXy9X
cLdrtNIi84yPforcCzgEAfCEsDNb6Qotf61/RprXZ2VnZiVrcU1p9+1Ntzd3+k7dQSIOrl3yAIn4
Qx62p/rJ3f8HdXKgeqGqC1qwBh7KvFDb2LrBYifDzjcNL6klnEIoUtZqZSmX98akwQchzgmwNFtL
J4oLUk7oYetU7vtttaVoKUsfoHKvhI/OGgN46aBB2dnWwU5Eae5Pw+PqSRYNepmOIxa0SPutoCUK
OKr1XzqVqC5CXgxSnpO2+9f4ABS+LooKdxA6lNsILyRb36q9s7J0S5EO/VIMQ1DeM+YUeCdhVVa5
AlPh5TluuoPuFPeGWCPtLaUxOPkdKLujiAmN0q+TqWwjkZrV4kFA213F7nWUs8RULQd0Df6swfdb
azHip6IfzHFMSDyS2dopg+ZA1leaZ+XY/tAGD52mC3ka39iT+4rjMnusztUdRLqe1LWXz3Tyze9z
XHSTesHkWzWvOrKySaAYIwbgHahyiHfVgcM/A4oJabxNQICPAzX3v5/t0o2O6jBEN1F8J2BEfl1b
YkHZChZ8A0Ac+a4iw0U34t9DRfyauO+AXFveupPvYtggibAgKA6qwDw468ItqZUM5pmnT0Z5o7cX
bj58Py17qWWHTu//xpjliLFaU6qVJUr6hvNAbbvdqGr81puxCPhYRyfdaOA9jiq/jnqb5zIY8pkC
tDRSVEMg2mzw49LUvbEb/RJUimdzaHWc4y14f537q1OkPKVcOUJR3tzDaDbzRq1/a3nHIXKFvxrX
+ejZRdVtFbeHAmCTonOi3yRt+4o/+1ay/Ce4ZOJOFCXzaJNAJczQboVSPxLI7lrZeNMM6daM+C2w
ICEv9BvIYe1GVm+ZSbdQfd01yXCs3AS8GwGqEAxlUCfOhypwmjIBG2h4QjEeHhpKgaoSvGApChg2
SGupqVG/QgFRNsaxq9Nj3bYQN6nLcgekUON1PXM3zCT17vsP8veFBas0FUDXqfOG7HG2h0mWDVRk
LjmTzN0S/tNKme8CjQszz5WRFkgoGEqb4KG4P1zcj19DGrJl7Vi2kTinEXcCGmmfFY3eWFXjQ4BO
xDNVeJnoUQar6WMhrBWw2eL5fhV5s5kag2K3VRsjyWCXTH9wkp/fr+TS7gFdC+RMVA7hoDdLI1Ek
lwKFd7x+2kvan8r0pRArDgJLLGmUXv4ZQ/u6hC03a1oSzfwjfuMc5GOueirMUgOEFNyeoju6y0Pi
sUDt/fFMQ7z03r6f5eKtPEngwFsLtk747+tPSCkcvVKGaZYDJf4gO36j2qWys5MobEfsuh6uW4Zd
7seabhgeB0E/pMfRMj6sek1GenHJr37LFNxXV3ZcOQ0TDTJWWLltlG7cCg5FkrFewRksDwPHKWDC
8RaYF2lqHd+1LmysensR5kNZnJu14FkKTgA5/zfE7MPSyFSVXMHTWVOA2HD7h4YZa/SM5U+ngx6s
YyJ4p88u0EYbTCerMvM8DO1zZBl3mi7zOyLrfEPKuNzwCp59Rq/vCY/1MLOM5mgp1TEa653VVy/f
B9Liol79mNlFIDox1vAYwmWj5X7bf0hxgXXtf0iE3KtBZnuel53WwafQPDeDsSvBtYPbR06G8Pup
LAE/nYkUAhO2Selkjqx3KLOZmpvQFFfhcayfkuxOqyFbZueeMz7qzi361l7WU3ADk5DRNcGvheAB
yh0m3OAjaCa6CV+3Afwu62FMbP1sohkW/TbAov1+gn9fEoAkTteDBl8QeOvMAqdqaEfToZboi6t+
QX+MFdSbkfQ3TbuylNNfmmVaX0aaRcUAjxRXi1vjXFjsSK0yaDQz0Mwtj8D1+v39rJaWbaoGwbYD
kBMIon1dNjFKfRRVJc+aUx7A1AMtYc1ZfG2I6d+vDiiSaUbiJqWBkwOGEPUPmf37lzPy+3/mMO2y
qwHGUouQgRMIVwhIgYpnjXwYzqq0w9o0ZucspIK0kXAXOm+B+e4yr/HcBrJy3nsbZmcFVN2Nlfj/
AfzxZWqzoOtsRzSRiaDTBUWJOvWa8lfMHmDmE4BHvRJ3azOcxV0Zs6iQVibPI3uNlI9hXCsMrA0w
26NNkUC8teu184CMFuXYNznGj9/H81ITCStmwAkSsuegiswykLG2bCVPENByw/JQBwMb2qe/tRCJ
4wGe6X4dkh9Vs2cfquVlG3u/Mvy0X+Z793r42R2mQXyj7GN8sCa0f0wGuFqo7qKPJugDDJhu1kRb
lmDoX+Y728DAceStM8BoYTTA2FYFaPSylIk3DHENJnvHtoUDMknSoXRltAeYnQW5Gu3iKgGAIqI3
Ebc/4U146TsCdnwdq6d65MbJlvIHdZU95/mOKuVNm8t9Rqr4mGZwbV9ZtKUD73rRpri52sCOrLoo
4h3m0JvbqnAPqlUEdibawM3ULJBdc1+pWuKpkQbHEwP0figtlq1xK1PtsS2435d6wEB+8MpY2X7/
46bDY/ZB8dJ2ARr6wzKZy55EKm2VDB4pZwoPpXHwGvqmRJ/fj7FwtaD5hdeAqoMPCOzf1/kPqk4F
3JqNM4ShtjDy86zBDjLINrgW3Xw/1MJSfxlqttRAxjrQGIKMnjI8qFLzuk7CowlSDWniaYm1cqKs
TWxa3OsP66YddDm4BK2yBlYG2knNsUr1e56/fT+thZPly7Rmh3OdxQODfoM8U176UOnwIJj9/Qho
qS9FAhIplPvAHQT39etkatEivakdOJeBYf7JRGVA6BP5TFX2DwoMsLx0bG5hPtxA0bvcEj09CQV4
RHxLf3Tdc9QZoZZntyBlXEQmIj+N0/YxnpAL2RjvmN7tMi0+65UArqbmLWyCITKtAeeXDJMkZVrr
B3T7J/qrDe/sNNmYurEDcwjQ9IF6fT24m9xwHmG7FlZDB8EY+ILALiEsXf4kaX6uNGdbMIDeItTC
SPRZtDzoo3rXReQS6xeaVzcUOCOSsiqITHgF11XxU7P1oDXj27ZW3zsxHFLCXwu1A7UZyBBoxsYB
kCJ30qxvKLG7GzVxNzZLez9SIfwzqJCDbGL1lyS15tOCHJjSPHGLh7bM4GgkQoumd7q0X43KuCcp
NJZLTbnLo1EFCyoTgXATB69+NeRjsjNGt/ISIn6WhX5npM47N82gN8dd0Thvuhmf8qK/A1Rx9FpC
z3qN3pnh9AXKUs0mJuXFsobbJm1u06j7ITSoW/Xxi5NoB2DFd7VGjpmr1D5cTN3ATvvXCj7QHrB5
OtAOSMkrI90mTaYDR2YGeQYHzBHyzwMkdjZjpm2jMfmluOUmH/LXtFNvaNvdmyR+LcZx2Iic/LIG
QBrQd/toa4VBL4PdGBBK30rZ32ijetSSHhp3Y+TVLdi+wimQKvNin5nWIys0gYI2JI0hBWl41DF9
Dj887tKTbNnJSfWwTrI3WUeAsZHk0xH9rzQfQSRoS45QdC86I4ghiHqpCpTMQWk7xT2kWkwlvYey
CVpjxBcJgWhHMTwRu+i8wgDYte0QP3WR3Qw526eiSv0kheKP60A3RMg4bMbkpS0kg5acXsMCQW5p
WT0ruQb9INJNJaM9tJ9Pw6ic6KTMlHGo1tOTTtu33BmOig5kkyaSCx9kHuTU2aiR854n4zuUbV9d
aX/qAnypgmjw6yannMnQqsYw1+QetfKLcMRBcwn1XKV8F4N+GDXhpwDVuQl5cLvorkkayLoMJKyt
IhwyiszQrXa60h4Lof0chzo0WDUGwEfeD6oiwiine3gdP6mJ+ZJERHhxAmmgmvdwrS6d15HohWfH
PUoKsUO9ERvIKwlsCtMMd20ZPzld/kHiWPGgvwGT7WzMg8ERbViKEeAtguu/iQ85jRQvz+CnMEw/
r+DJwaHZhozJb7zcb7RKuVcKd9cX9IDnzC5N1Y8y0nOPR3kA17FTJcr7nArNE11zN9j5E4S3uqCs
tG2bpTe8Bdao5duGufc1j2/tyRstinxKsovVahcay5PWRQH+5E64sKnusu533dl+h5IKvAbGh7Fu
G29sIDSnIk+P5dGI+q1rtPBNT9H841AdxXNkYOIdCltqtpOJ9e462VOdjHfQ2oKIppn9lAIASQXW
EVoKozkWbzpg57woH9Dc1rDDSXyMc7tCtyRhAHaTLfQk34BuukBL/xKz6kdlp/t0YGOQFXnQq86J
59apqPKzJos9bVio9uk+kyLzNU5vS5l7RVqBPz9sASXZNFXEPaECKwaKT+ZlmvmUxqpHRPMWgaLh
jXVv7yqjAHIMjs8GzAl2Gk3VQLYV2J0u6r5OftdG8CiJ4otVQkPE7moU2jsAzLNah4lO3G1SAQHF
1JCPooVAkeu4AEUl5CcfARghvN+3Ri0DWTmWb5IRqtA1bY4oBl7cJhehW2m3FlXUHZCuH4zrIWT/
gBSWabOpsk74TofCPsnAcB40/UfRQzDYgWSUb6XZR6ZXvyGat7Wq2PHsnDZBVY0HhUAtFbWoS5XF
9NRVSXPsyPQFTPvXUOQXQK6cvXAy/lrWNPbGbAptBa2CVvG1wri4WUFATIPTA2wVHKO6r1qYrQqV
oZxmU4g9adbJKMyfSjxsmxQKsB2OlVhLxyCGjoGn9922jhlM5nND8a08ZqEQ3X2tiNqrYu1mINF+
iK1fqSkutO83CimZ39VqulXr7M0lgPpIXU22lGh1YANGGsBPOb8Bu4P7ROTDpulsJHlwqfKcXELN
uFbgKU+Gl5Q4n6qZVJB516XPjeJTTSiZOj2WXw/KNmrYIYrKo+ZA46kgkOKCBy/iTb3UCrYqS4dT
VPAHXMs61OwG5NA2ZJDsTVKliKvRDjo9/2SyvlHM/qmk7p3UGbT14hsHujWMNy91Iv2my257Derb
sYw2lOg71PadH73o/WKwLjghwYJC7HPlMe75i5nbd47Mb1RgeczM1YNet1LfhXymN7RZGxoi20G0
HvOzEu4XKkT5O97cg8oPfxKzV/ykiJ9giPvh1pgTB0q7chtxKkhaeW2hs7Cm/IM65Fm10l+d5BLu
FB1kz90Lp/LZbXPX08FZ8tq0twBHgZxWL+u9HuenUbDHzIEVFU2euj9iG0N0m+iwtpkY1pZ+asG8
4F0NrbRyK8w8HA33kBn0qVXRb42MDrZZuBy1CPNR8monG22jxUPqWbEaSjGaQYVXLEhn3eBFpAsl
c09chXSWSdmJwFdnk7c28ZBxPEGHGCQTAkErnA3QAdLwPknyAyX9S+/QozlUexh17/Wctzgkxp07
VLuc1uHY6TugooogJtUGNZxNYZAXGVU/m0h9pgVIYF1CszsuSIHmHL+Hp+BzZ9gc4Oos8TWt39aq
c4gnfZGx6PSQcP1REgIjIVGFtS0vSmTf1Ub8Vml0C3O2gywHKGpxmJL0wRjhzEk73IOdeeFFdQOj
0pe+bH8rSXZj2g0EiwCtV7s9S9neLKKdOcS4FxOHB7RxPhTS7rO8CbtuFEjLzdJHZXffKiM6LsMd
aLcPhascDdb94la65frIPAfZR8O1bYfnUu6kvmYYYUPHQwX9TNyLICZr9o0m1Hve4lbPIRgSJ/1n
3MDah+ZbPSvLMC/cV8iUxEFRUFgs6ycUaH3QDzcg+PVeYkNYRtEYzknGH1NhQfwNZjKe6jRnd5K5
M6Ueatw2PDwnc68ZVfOi5RH4p7r9KiJoOZUx97CNgdfVK7+nzp7AXACCeEjFgPHyhMUe9FGFMUnr
7vMcXAXXuMdT6KVElc9ndvIO/b+gyppLl6KQGBdo5DsNrmSCC2Rohz3vJEbj+m9cjXTrSot4GYW2
l2TxsVMJEjzpo1T/asLNzZFFFbRZ9pjlZEfjJCgLIBMgZx/qudl5melecLk+Wk3+Mab9APco2GuO
hjlcFGU6/EG3GUsI6EpWYP/EqYMbnj1ZvYBWdpKLIB1ZgcwPVZo+k21gwYAAzAY8CpKmtE9JihiJ
FWjQ4VHUBEJE7BybBliYksAu1UFG7HbaC7VocwdY665z2nuJVzsp5W+jx0IUybEbo10hORynRHHW
WksNSvhZ+jwe8FLonN7n0Oj0Ki1mCBKA1bu2QK3SlHJfDi30tAtHeg3p0TfNNAUar8NJ6Yh7gIdV
vEE79KFTYsPrtREl24KTO54h1Wjpmq6jORWS/npTX72kZoUmBk8fGqPIf4b5zpOh9wCjtQeSuoVn
REkIRQT4bna+hfMQOacaYCrsUzhW4fGUn6ERi/eAGM9RUcNXiNvnmmk3CrXCkpNJkqj06gjYmUER
W71H/l7YKgMZxd0UbfQLjZSdk8LuEnsv85K2ubeLGs64XX8XRxFkrnizsYtmb9fWJtLxkHTGISwp
XhCNBrVrR6bY8+wjsvoWYirOXkfHC6k6vWEuv8/zErzEYec2mgc/3+jSxx09Ou7Idjmv84MrEljZ
V+hXtWpV/Gu9F3QWgXEHQtgBVGvO28rUyIpKVxdnp8lar+T1iwUNSttthrVyzVTD+vr5vo40/fvV
qz6qq4T2zQhsmBqdaYNuV6tvCxciH1V323MlHGEJDS8q2COBIAVBQLX5VeN99v2DfAmAD2DAP+/x
WTVRSbqMyioz/tjlabiH0feDYMtntq1AeG19ZAQyDdK75D55ch9piDysuGMPyWmNO7lSGPjT7r9a
j3ZE+aavqTxnzTtLoWOXraz42gCzmqZapcrQgXx0hjx4yBToFA4Sx//367nQmkaZ65/1tGefdaxc
mwK0aZxtfdwA+4MTsZ3SOdDs/USRe9KCb2QzZFtWnD/bebSm7LtYarv6AbMyGBRj4HmGLPksu6Np
3ljmTb7WKljC73+Z5LTUV9+qt9vC6kcETRtMqh0N+JxS8dGk9e2tHhYP4oHei+NahCzPDGwaWCo7
xl/YY4ZCiWlSlI6qBBrs3SFHzdIe77//gEtRYmFD2cjGNSDpZ/shqzocUeaontPujej5tqyLler2
UjnvnxHw/74uXirVseROo57rpvfq+EmxIr+FiCZ7/34mS8t1Pc4s3k2ZO7wecS8UWf9DiZtfpl1s
cdK+fD/MH9rn14MMcGGAmYgOWLjtzsFUphtzGnVwG+w0+9WOug+tJp+CilfG4XcNoTPTqW1fzaAA
BwsQSNVw9wml5g+1NrfFUMDK0u41L9XH+AgFtwGERGWvmkaFGkG8sRTjJXd1z66K11ICIYgyRgHM
i5PemoMEGiBubmtqj5s6lreUquBbE5SU4hKFhu/n+Xdg/EGm2agHWhNddLaxa5ZHNjfV7txluUfl
ez2uxffaCLOda+oVFP951p8ri77LzH6q7I6uzOLvoPg6i9nOLTthl2Yz1ckgW013dYl3IPStv1+q
pcwEkQDsKtrIJnQyvkZ4KxI7ha4iJoKHk52In3rS7vMiP9aWcmu49ZOtdGsH79+Lhyi8GnOWDcWj
zBBCWDzTqm+yqL7NWvr6/bSWUA8ukKqQ80MfAzSi2bxyMLDtlmEMmDYHxnMO39UNCK4+CKSX1vbL
rR18P+LipK4GnE1qpFHeWJT3MGn4jbzL5/Df+n6EpU7flznNzjvYV3IH3kP9OfOOfYiOrOw3d/pb
5k8aDarPfgoWWLt0E92ijr4y9hTQ85MD7FcN/Rq41QBu8DVO7EgqgkmsZxv0YVmiAOXRTeu1ISiH
woPJ3aHZrQy5dPhOGgQOwRUJePG0P65uLl0Q1qfTHnMfJN+ABol0WXvCZ4QNd9N5ugnkE4RHrKPy
Xzx1XYgm4+5yJu6bOdvekTGoTYGqPnLv19J4zI0VSNfi1K7+/hRMV1OTMS3KDAZc0BBBnRRFH6t8
jeJjsh4ziyOByKhqsF+14ef1daRIUbla4hH8x9g5BVi8l96o+MV24qWMYQSjzhN7aN7W+vhL2wGm
Jf8bdzbDrO5VwWOsICTrPL19Knu+sh3+HgES05DcIZOsj4OC3teZ6ak0ajYKARnkxFeq/IZnw3Yl
BKcd9TXqv44xu0jUzBqtxh3EuVXkg9HAIDZTtomkQUfGHwK/wOtIcoYy0NbsW7LVWsVAuSo7lqV+
a6TarWLFI1w0q4e0ZHhqlf05EasukGsLMfvEnahhX1ep4tyk3cmtm1uDtXxl//99TWAhgC4AVBRK
GdYc64QKSo99aogzr/GkiJXnUR8PRp1vq67cUQc1OUNZO8KX5gXa2qRDgmQF79SvHxhmDBaDqadA
6LLX5MPyexM9bx+cZziahKaPamoBEfPVo255XMCVQXqdQEKzq6MWMMfKeaKdXblx0S38YRzKTeEr
fuqiSXefPsb+uofs2qCz6yMt08mUjwrQKzS0wy1xL9NiDRi3FM4wP/3fzGYXiGJAVkVNUzRJ9gxH
gRv2G2uTbtbMWRbeHJCYgz8X8GOAxUIS9uuXqxULdSaIPMII3fYcx3fgkYdyXACW6xlujU5g5tvW
147Vi77/fscu5EwAwwH4gPwWisPzmkChONXIkFyc0/4GdRaUyS9cXdP6/PtMxfRwLzlILsFBn98O
sFJS81HmHeTCtS1wJSHgBSgFRLsxE2vUkSnY5ifQ9VhT3FzdFEZcZwZBi/esEXh3JxXosOpLzMuD
q5avFcwi//36ATkJwrUFO0pbnd25CbglUWVC3NbVbuqW7mtti22/dqxOO3c+qetRpgW+mpQKNzCJ
cnOHOBwD8O4eFP8921eb9G4tK1taPmR/ugH3cTBA5+fWaLY4ePXpUwl5stQczbj3kathXqlbyldu
9aU9DOM5OOsZpkGwz75Oqx6SHM1FdypIlXtDHSBGKD/+/ffBhkKiDrkd2KHOzkRC4Q/TJ0DTD6bp
M/3Y24YPYceV035pF6HsDRVRFZU19B++TsTK815RGZSUFbPxVAmsxVQHb1eoh8ujuBAVUBFrsIv4
OgqrYJ5ep4o4w0ciUHJ081ueHaMqXxln4S2AFFL7Z6DZHqrgbGe7KrQUB0WJg5ipv3OCVn9Phnw/
2DUPmySvNr2uBjpVTb/KIPSidUzu0b7rvc7g40olb/kX6fhvcsObLIK/Tj1CwTkRMBs7q6WEgo4V
jqb8AbYu7hjgYEOqCPMYpT06CeB0waOD6AG0wBS/KeCDWZSO+/Z9WC2IoU38NHxzHJ1gqc1JQGkc
R0kORZIz1Gy8zLrNjeROjCB00RacTPo80HwHSmwJsz6VQNQ2n6r4kB9CZ5kz5bkfPvvyRcO7wNY3
bQyO91BD0iW///5nLkTMl185uyT1nreKmKK/x9IUjAKyYfsDW9OlXjjfvwwz+zqwKxw704GirzH8
MnJgQgA5GtB9rtU1J8Y/+3V2EiIADEcDoQ4p+pxj1kAvUI0VqsKY5xWOVL8EU/1BDEHXom9oQuCQ
RzvdhaOHxfYcXanv13PhdMQjRMdjHL0OFWS+r2FIYmBoUvjcnNHyfnBMJwRLyYvhghTBcTbm/vej
LX2969G0r6PVTSXEoIK3IYV+b2lNUIzJbSbylbbA8qSgGTHJ+EBdY3as6ElXWj0B+l8TMGoeoVAs
YVsFXahEu6NJu7KES7EyaTX9/9FmZwvQOmNSpAyTgs1S3N/Q2A5yMLeE3gb/Zfn+GWla3v9D2pct
t60D234RqzgBBF85aJYlWbZj+4WVkfMMjl9/F1337MgMj3B29lMekkoLRKPR6O611s2lWfSYLQva
EgwerWH55EogUyhjSPq+FdHXm13NZUWCDkMf+Hoxjnrl2wC9URCMhQbm/oJC8PWmrzN3f9RnwKsF
yCtCz8wBS7yx43Ck5JyW57p8NqKf91ez6HI3///M5RpakAikSvRc4WFGNdww+UuH6v6/tzKxc4LT
A6jYP6ZZi6IywyYd9bPmJ9cxQ6NC5+GubXQB+nvhEQYc3W87M1/jRZHSQY3pmU8jwHIZnFMClYNG
cUMTLRKJ14ZFiejYLuBcoO4AIV+AQ7FHf9Ty83Ds2jqOJhxs74wOuERKywQkW1qnK/NNxEO24BJ4
6qkA/DLMIP/J8KT5ho/urH6WQ/0hpcSSulxwjSx8x1sTcxB9YAxqNgZoibQaBjcwg9hJvsWh6qKq
dt5B9Tr991k1dLBkpIQTzfcfENsU2rdtEGQwyLN1xPV1P/iu3zWrf+2HMAOoIN7pEIX8gFLfRIjS
M8w2jxMdhNhfMY9ipax1h0IUIRY36MbK7BImhV/WZYbWjsl3HPPhWiGiDFqIQZ/WMbt/fRNDkKii
6FDAgcwiJrdMVP6IL1selVZZK5KO/3jUzKIQKA0MAjAQtJcB9v4cWduSQ4kCEmJnqClAf9tJoP0G
7gZ7Yh7gbniGKCUm0zaiIuBCcPpkdhacOq3tmgw0EeeR821VEIfG7IhR679xvpvVze7DRJFwtlM0
GXn1yvNXihZ/VAju3KUX/6e1zEJTp4RRF0owIq9BU/daP7RXZe85mIt8HRzEdvSkza2oxriUtX6y
OrsSdTOLtTiKESt2eEfaDcB3gJB/8SFr9+gf/G3tpNvsodnqm/jUbYwtfQwh9vnj/qlbyABUGYQI
AJQhqvyBr6zykEQdD9GrVgH1I9cxuVbDwS9e75tZPBQ3ZubHzhzH2B8ntGEpP5cl5rnUtl+p/bg2
y3JlBqNz397SMZ8IV8HTiKYDWJI/HwpNTnKMEAG6pEyjNtIxDN/uG1ha0K2BWaahgOhrbNRCP3eA
lSn9gNnWxtblzM34aJN2e9/a0i7dWpt+zU1sVCsW6GaX6+fU55iPAnAGbzzpKxd2BkWGZvtEqVbK
NQcCRNG+BVG2zflzUGsrv2wFfifaoFmUBP2tX2IuAZqefmDXFNPZqoDaS7CUOXVOrhLfUKBqfO61
H4AKW/IEiSolt4z+4sWl3uzOnBpNyxsJumeAGnqy9DARnluFVx15b3uqkJBuKeze2pqFXdoF6hAD
5gBatK9qCIBhvRnlvzistzZmMRdjUSNmknt8uZEcMBHn6HJylLcDRGO1FiTef+Hb5gRSR3lexp+f
fTupoeWWRziqg/RA/LfvtLlyESpsydtUVHLJpEUFoqPZHcmrXNWyNKAYf0JzUQ+yC2vpX3g0yDDx
GEaxBonu7IwmHloQTIEuWlh1uyhVLn7eCVx6afNRmQbB4seXmvO8Voykg5fgxcvyn0DdYL6OAvUj
0oxZCm2Appigs1eADJ9Ds5HrVVRLG/0MMdwnn4apBVTY94qYra0XjeS2pcf+/RsErIJg0geHrUqg
jPDZB1RQijENup/naMxsJYou2mi8BPzlvqctLoygYqCjJkcgffnZyqS5HmclxOTqXHGbDsOex4gS
DNK/qYngCC3tFIqpaO7hxQHu0dn9A+qFEgHB084qCU/1qO8T3gJ4InFR6rK4JnAkolyAAjH4GT+v
qeTgP2u40Z/BfPCt0cwtL7wLi7NTigK41XKyr7XmVcGI2AhcGPi9VegvxxkwU80OjevELpqkWBkA
E1iEDZ7gMyz8Osw4or2JFGOSZpt9BiDJdT+Mce1zs9tDgQi8GqWbcuQ0TA1tNYsFfiSyN90JN/dk
Qro+L5Soh96MaZkYoZXBUyUXpz6B6D3GU+/708ImowiqgEGBTdQU+uzb5ynjgMmE/TnW3qSitGJA
4Lr2130ji0u6MTKFtpslRWTI+65BwAdYxjaUq9E06yaXNkP1VuVf79sSLWi2XWD6YkPUA9jrFcMm
AtxGYgCW9aJKgMjMbJd4OlGEKwC1Djqo0TA133UEc86ZoOCwEPQ/bc/0ZW++XJzI0A1gmn5uOu81
DQJmfcA+/9snmyVMau1Rxe9wV1YjKOD5RaU95sL/fbL5aSWzZMloMcrPMDJwDiR/gwl7SzeYOxiB
y/z3qhHxCgi2h8zGBg2zh1B4NGrnvPC+BpEKKM5QHDxd9OCftnn2cL1d1bx8BiMxGjW1fi6BoDCy
98qAMjp5i1VR7VFkaJYz4QGp9Qh8eHyo3toESZ6hEruGdECBBOq+OwhO6/wiSyNpJJmGIkZg1qjd
BgSgVnAsWXqPcevIP9S9yMsXaNkR9fHCQXid6I3m3Rg5KzCCEFDIryn9itVZD3yc0m+Kun8fQEhh
5yxhqwb4TqtVcrc39VNek31VyNhXqVihPcCACPPXpqq/tzXtrZDIEAfjvuWnwaXVmkto+MW6Gqpk
RQNVQAYynY8/neCfX89mztZRlVa1jBaCPNK1Ehi+W4Lzxw66BABWKQwxBo6mVpFAP+L+Ti1Hh9+G
Z8mAN8pVnRuVciYBcI0pj0+Snrv3bSyfpN82Zo4Hwupa78NBOSf1JuoggQ5MhAd+t/tWRCuZXUOJ
EWYsm6Q1zSF8Mprat4KxEHUhF/cJzLno8iDFhfby52BakbEzOobpvXblbwCn/jkVKhy2rVf1QdpV
u3QVXAbPNh0Iujv317dU4QLlNLr60B1AS2Su8DpGKa21NJ+mIach8MCWpH0ERSNbtwAZc+Rv2rAm
+UpUoFncvRuzs9Ae5H7NJE3uwOJLB4t6yGDK5KrUraDxvjAZiRN8Y2gW3hXZB+Qkx3iVvs4f6Mtw
bI7a6HTBRqvW6bq1W4wLeQN4coDa22ZC0prF8EhNhEECJTh0zWdbW+caRzTAdFesHDHFnfXRugQv
g8dW9zdyyVEhfIC5eswmIS2ePvjNhczCnKi8xVRdY5qXXPa/Izxt/8YEyCAwLwjs2fyhVyjKYJYh
BoI79lpiHBhqovcNLG4WGKWA3UG1lf5RWeqaHLB1BQeBHiE62Lmj06xNxe734VF5NI/eKT7zB7rn
P6WzSFZAaHvayZsPmNA29isTYo5h00C0DSo02uAEKdn0aXjC2O4h0BrQF4zPJqSE6pKd/SjYx2Pj
5OAEGDxjD2EsGQQJwBj1UqYLPs3i9uLBSMHTj+HJ+d2nh82Yy12JsVApocDwyqFV6a2IEWWBTxA5
G55veJjK4Mibu2tpqFQyp5nvDohLO3w0VwBkXuNjteFWWwGraENq2jF+DVtg0yADthJNaS1vA+aI
8VzFaAZq7p+3oYy7okkz/AIQSYAA86Hdysfo5AGT/IVeR0xg2OB4sOVvyU/zh3Coc7oz5hcmHslo
eDPwtv3Rz6o80qiV/rH8zpVAaxVfvEnZbA0SxW8itcCPt/6f1qDePanyTmNIn5eKqnhsmJjlOJMT
hhb0S7XNVulaf/IcAuTmkf6IXtQVt3VoYMZWeFIfBadturv+sA8OW3RYwdMGz/psX5KHrjNNf7p2
qm1tdc/NpNVSuRo6N3Z1Mc8AVd83qd43acxRM74eql1MMXMc+S7AA5Cp0laZU6IABj7WwWp3JvBH
OYSl1tMoN3gHnOQ95ZPSqCBDWZqz0XCO/v/i/yD/H6QB8KBu8rNphlRbNWtwzjTb9ABgqp06wzei
Ca7axcMFVuT/wZ7Mp9ZLRNTBiKbB56t2BUFT9Qq4cxQ4bNcd40v+07TVk5Guu2HlB46xA475KBIV
nLZ0vuW3P2EW5NSqamSwc3dnOd4pw69kWFXREXO7ZHhBDmJr4Au/v+OL3/nW4uyhWA+tpEgDQnpn
K6upRYyl2e2mWamrdJU8S4JrcKklPVFP//ORZ4lFM1SRlpr4yFM+M7V+xi/EpZZnsc2wEWlNL71I
bo3NTlCbNpJqfiwOTDVKQSxD7tYEaMGhynd6KqrALF0CN+bmj0dqdgbQldg9P9sN+aUFf/H93RIZ
mEUkkho01igigldobmTw2M1HTTSdv6Bx8xm9NEtVhjo2QnnAFrHj8BJusEWb1A5t7zpJibbPYsyG
YJvIzOt93g9Bok0j9nVTneWWyHbWk6sZ8B9RCCFRkqmeYI5P9CVnbq/QxgyIAYRKlPjfiyD+auax
wNWnX/3nWUbKjpIrBchh9hkLcBjoXQ0ThgoNPS9wQpVaQQFmAP35vluILM2+XwGAejFMUZvV0VZt
2LdgAHUVODNqUGjdNzX96HuLmn23GqzUPrSrkK5XiutrSWw1srkavfTHfTuLS8JwFpoJuP5AQv35
7gPnlR+Bi6I7V9ovA2OLgJGu4gjyalJwvW9pOSLdmJpFJCNPm8aYkopoS5md+lboeo75tbcHB2xP
IAffCAwuXbLkxuAsKvVlVam+hjDRrvRdf0gv5EG30q20BnfH/8Ge4FN+XHs3iXMwpAOJwdx7TuQH
pSrWRZputZxudNC43F/Z0jk2kJaiiQFsL8iRP29aXrRkLHosjIJqA2yEFnjoQNy4MxQftRdREWNp
XbfWZl4fAVGXZ8A4no2QgIDOALDtS9Fqjz5hgmDx4W1zr781NfNGD11nSM2aLS4t6CL9klK7Xvuu
/Ob3lncoD82h+aFCBB3wPdF9uXTebi3PnJOByBXlLUgdV9UTN3VH6Y8a2FPu79tikeHWyswjaa2G
eaXhU5buYEPSpXkMkQe0eEq0X0HEYhe274g6bUuDJ2gU/uMtdFb9yvpQj8Dv2J2L134VPwRv4zYB
iabFDuopPyg2yJ+6a7cR1ZNFmzlP65uBUyOZMsv+u3QqHxhz0kuwMlxlEkQEBYlTvFexMx5DR1jM
mZZ0x4+o+vmAJKwoMvCXYTxZjl601tNdAh0hB4QqOVhOm02nGE6cj48VIsSDn/epoIe6GOtuv/kU
mm5iAfhYEjVK8c1rVwFDiFOdJnRU7SDZa1x1I4QTCdyXTtfwjT2jk4zENBERUNbsXOhvXEAPGT7r
03PChn7BEz6yZAm/81KExQMVyiM6ugF/FOxk5HwBA5jojLpj6/gbfsVpbV3ppdy2ly62Uc0S1bGW
V/rb5GxrdchQq4g+wDRW4F3rMsU2x+qUqubWzNvTGAWDVUjGY1JCtAqPOlybNaQAKP/O49HSaA7e
xF40eLSYyUG5wQQHPp6xf8BaAh1dhjzz5DO5ZluwYjyHbmkcmu8j7jbl2P7MR0etBMFkKbNiQBor
ECJnAHPNLoFKlZqSNGV7rtTqqQNayJE9cSVqynTnJ2mChnzgVKfxic+OZWq5rzLojZ9pUoMO7SEY
pVWjHUgI2gJ0VPzwISQvbCMUgl38pLeGZ7dO6tXJoKkIldWqcbXVuCX7MHbSo2H75+5AnoERBQrw
fnxeehXe2pxdP+2AM9R6tP1gj9E27aZbBZv/w2mdfPTeR51dNrrpZWGdfESHzk3ewgvDWzDdDtv2
GdypAj8RfsnZpVMbaZWxGtbGE0i+bPYCOSzHcPMD+UXsCjUFUVhYOqK/P6M+L24YQ4sCMNfBLVEk
jjaypyrn60j1BaFgsYhya2f2SsuhbtPn08KIBTo2kLL+GC7VAUx9TrqOvlAJOUN+pBhwZFawadf5
Ndv5q8K57zOixc7iUVUPZiF3+BGm/zCAQ6qUweoRZO59K0s52O1SZ/cJHDNQfTbgk4Ih1WtyK9Mu
ebUPjX+tBYM5xn+OO/i3Px/3msfUJx2eHQlQ2S0t7ET6eX8lS3ieTyamD3pzVUFMDIoJo4+7OWwh
dJloNp76ykqJGv4yGmpmRQnlhxElQUC7ABKUUh2Uq5GId36xIHO71FmAaRrodoEhGt7Dvmt1aZX0
SwgITCYfefJiYJY5jNYk8tG2lO2WRFaHicj7n+J+uAHL9+cvUadqJGOApjsjrhrqcw4qym7AjK50
TCSIrAGTE1ai0fTFFPR22bPY4yvQxjOnylftemsQMdax071PXEfdqlEt9RBdmGeDV1KYoohceBaG
poXGrey14KpgawXCTvvilJyCU3iJ1+m2fpJ6pwbj6V6U2YtW/MFxdeNwNTdqJQxwk7QrthsPyhPe
nefwyHfmWj/k1+pnJ+R2EsTcPzTzCGQIpEHHTTIJgSffySa+hMfQptbg8MtI7cwWBV3hMmeBCDTk
NGf5x6XiP+o2P6e74DTlnJ1TP7WPETSPRDp3gi39OGI3XxYPQNPj032pRKDJw3xA5bRwc0sL232Z
p4J4v/TqvfHcj29+Yy0dNJ9lNQ4slI7tHg+Yvv/GO1ydUFiM+Nv9s7mcXf1P3gOFl89nEyFQz6DC
O547+b3PXjASKzj8wv2axR/0XvSgLLBf6jsAScUWlJa2t9Ue2JWZKNNWH1qOonbz4qPs9iPOY85Y
dJokfxx/f2N2aGsBxRo53lO/U0MLwtq2ROwA7MSIDNDPEuQi01f73xMf/aPpdbOF0KwJIYSBLUwA
lA0exu7dH37d3ziRl8zCTO4XUpMmBk5e+G4GoHNMmC2xzGGDhpmpp/9kbF7yAWIeQjlqLYOEz7tq
EHtX8zWlBJSe6SXrRJxdgq83JxgK8gzU9BBuOkvmN0z9OCFIxzkYr++vSeSYH5CSm03y8dAZ0ymQ
BAcd+aLsYqbkWm10q3GCR98Gl4MwYxS55Ueqd2MTve5c4hMdRuX04KJixKkkG7yjwbW1pifs1Icb
g42HwZBVI1jwdOPdccqP2acb21IBpHMWYr3EeCbmJgAtLkaVnE7/CcRAVYs62KK7Yf5w0zkFHKX/
uI/yh/oxWbUbCRwCa3TZ9/red0DXIurPiDxnFmvivDchnYJzNwDsy0lhmT9lQ9TUFBmZhZY40JUU
BP7dWUPjx9fQNh998OKK5GgXays3IUydZTDGqJeYFyTtGRRpTyoESlaSyYf1UIS/MlAVOOCRfjIq
DfJs2ltcJ5Gd5GyTNMV/S5XnKry10Y6BrCAl96vugfnNtk+HjeAoCoLZHIaJ6YuSVAXDiQff/7Z3
2ie8g2UrXxMXAgK1q67YqtgFbvNFE0Q2wWbOAX+mNnhDN6ASa/jJlo7sVICIPzFEdAWi14A2z1og
DBJmFAe/XQ0u0lF/x1APHVaaWzJhDrp4qYNDAJw7jCrGvCLpFzyiEHPF3VC9EfloxoI5Q9H/P1uM
gmHtsprahhzvUcbfx1EUq5aD880SZg/BgsiNqUYwIe/IqgOrNHKfVYFnp5MfehDcjroVn8w3WTT/
t+gPN3anpd8EyaiK6jo0RvhDoboNhhmN7kdK1PXfOLwCIhowaKG1MT9UdBoObwEUP1dZa5XxkfNg
n3LoeA/8GFb8NCnj+Gb8DnSBW+aS04fjd97UrtRo0L8JJacemktXjaLftVgG+/275gfRLH2oV3gg
mB4CSEP0aMmVfBOr0TPvjEdq5jbY9X91cb/2uu/U9x3BZ1lMtG/MzyodXlPRLI68EbvOdtVWdaOV
hfsxtOi1dVVH3jRWf2Z/k2/fGJ15M+kUNTMSEJqNXbILU31PKChhspL/CAv1woJREO2WXeyfvZ+j
TEIe+GU/oGxU+E5stBs5jnaGHjze/5YiKzNHphqENDA4gWdo+laVbyP3oeqpCFKK5UDweynTj7g5
LdBnb1Oo0I/IC8GO1mqrthAs438JBL9NzK50LkNEpApwC0IdbFs+yEdtg2JXhMGlxpGdqLCr52Qt
AiEu9pLYjU/M7ng+sLL3STWey1hfQ3tzDyHHfaDyX5FkWDVNDgXj556Bcw6DeVrlv2YefWR++wIh
QScb0emif0O+oN3+plk+ALp8yqoOBFao+GOICnLrhQtKHrveQp8mErKYis7i7IERsgHYtTgazxmC
vOKhcAtZFB18/IYo2Ass6bPG3fRUq71ebkHeTB8xKLKhvfzMteDiaeaX+6dC4LDzkVZNhnRVG+Ab
VujaREPsNPJ/tDCLJga+UqAnOHdNkW5pX7isfvpva5hdjWbIxkrvNdR5yugpSPSDMlJBiBJ9punv
b861RKFP00YIUdqA6ZziR44X2P1FLA7H3XjzfDguU5UAMxnqeG6i4kWvwZaXcUC+4mJYSZDjGMIC
2mblt2YET0/TYiSkzJ1h5PthDJ1eoZCrGU6sMDbEV1boZqzSrtxiMrcVdDhFX2IWfigBw2Xe97iR
UE20McmU2gpJRMDDj4zsj7fZ73ijz+INhMI0OoBc5exJQ2TLhrcCxc8llzAtZdSbVPY2Wep/T1LU
iRPjiow/ctpGRpNDC9fDwL4bSb2FMvAh9ZON4k1Sl0oNekzvUOmmbRIwgODW+WnIxWsWhg8yx6hz
HHId5KWdadOkLSxJg/78UOQYiSEMCkU8gE5T+TMKKsj3hNcGsmWNAm0qjZ1SUJYMSX0gGsT1pHgT
D0W7TyXlpQEs0CqldN100OKu+ggC5H0q2ToQ6pZfJ9tG7lasM6DNF+aAOqBv7vZeQBBBObObPtmB
aMCq1fRry/IvvOzdCKNIVuK3EALqwzWUxaEy1z2MZsIh44FHsqwf0K48Z1MXmDWQW/DB48alrVGq
h3LoNp5Z7JC+nFiurnqvfmk6dg1b+b2N43NIBuiu9asikk+FDwF1jbe+I4PiyBk0762qpF8l469d
W4CDy9xIPD9Emv5OSv0IMI8KaE9R7oamW7VACLVR0YEPbYDuH1mrOeRzRvYgK8U+1spdUkMeSgf2
qzNkVL3UwEn9EpK58cbPErcas10NBYlMMU8Rzx9llgDFH8RnUpbPVQXSpaJXLRNCQaGquC1Xt2mk
2V6MFn86vEJAZpI+vHBDiqwkyCGV146vagTkSqShrDB073qlrQqVQAuv2QGUslfycUsbvglbco1b
dQtI5D7U2Ylr7FDXhttWpkMG5jaNbkPRNbKkgHDL6A1mkYK4oMLbMhIJLvrFS4DIaK9DDHRqnHwO
OWY9Vupg9niztJOOmG88hXTwHQ+F/A0ofUV0U4vmJgoeyhR4yEfacRPhWjM3fIhA4jIFUxLk7lwD
pD9lutczwazPYgC5MTQLIAVPVKUHHe+ZcCOxuMG/jVkiCFKCXE+fZQa0UaC2WSMNC0cAgeMXvKVX
OsRj7odskZXZDkEAkUZDC0JVvwVDJ0j7rT5IfjVllAuySoGh+dgrl5meegT5gIFZloLHW9BZHdVC
lLwuusDvmDuHTLZlqIJPFbmA5IHfrK/B+TRYOprtXS3Yn+VS2I2pWVJA05hJYQ1e5g5TKyVG79fe
FmJDK/aqr2QUwP2TqAA+bcadC2WOH6GkTamODjWomTpLb96qEQJJxhPjsV2au0Df5U0r8I/lKx0t
bxNMlgZlc5x+MmSg66hQkobW6cZU3UC1y6N31t9STPfXDvB0FwDjwZg8QG/0CVLKot7QBxvpH6u+
+QWzw0aMoM8UAlKC1FRfqgbKdiAWA+12AV0qvMKhVhROElsQGMa5tPuqaNyS1o+ZzFwj1A/lmGo7
GhFyhVz7aMfUfFAy/wHg53OZgZEOQ23eU0u7AsJrbBOXim55HLqSUFx3GmruMq3nq7AhyEiorluj
iYuUlpAwrIseKoEGCNfDJNlFzFMgmNe9mOBKstGdhUhnNVz5WD4YQ76HEs1Fi33JgtjlsW6LzG5a
4F91aUjdLvNBKwcCcWrQyNFSts4gK6xLxbdsNAHZCUKoO6V038b7jhFwiJJSvYAz1HeGikfOUCS6
GyRh4agEa8/a2LNxC1dumaiXGvKyTZ5Hx7QvHkCQO1rGEIkYthYP3U04nCU6GMwu9DFN5XOe41Uf
906p/owK3Q570ZCLKPDOgiJYUEKIuuJ4M6jI23koT3pvfxUTmY4Li0Jy/U/8FLjQ5SQr5HOfHkb+
ILF92AiKbYvRENeyARgexqDmp6qnAYT2kgEmenlfaE1stSE5tUb+Fwh/iBz8Y2d2dgIeFH0YYF6B
xd6RhWSV1cT9ixvkxsRs8z2WZBlTYUKi4MdSgIhpD70nmuMVfbDZxnMz1Dsph5WBFHavPGSj7yCJ
+G9LmV2G0sD8uIxYc25QFTf88tLi3WcrXAyoWSrJYdgOAp8Qn6DgkfmcGIHrlxRgyJLPyZZv40vg
fCfrblvY4YoJtmf6MPPoeWtp5gGUI+nsJ2Z/FudvtE2JBa6MU8vii1Yqez7wtyoWiZcvXhq3Rmc+
wfwhlXtpgNF3KAG6xh71nbX8Vu11p3ZcZvl2sks2le2vUOsVVR6WYsSkYoCME5QqIDn//G3RdlBq
HC75rHQgGytat6pFBNrT759/VCAL/7kUZ+vjGSCu8QT6i0j6yBS+V6vuvTTDnQEl4VbBW+gvHPPG
3sz7KVRwMy1EK6VCY0GhhlXRxjH1L/etLJflJk0dA9OwoAGaFSEUP2Vj7aM+DydxjVXj20G9nqRE
GqfekpfummcQa3dE0zWL18eN2WlDb9J2qeo6P+5RNaDG4NR47GRNCj7IC2Y0BdnMYhRRTcT1D3qj
ueRENiQsJ2YDoT8IrvYcb8KUPClcF6SGSx7IbszMMkMzJ02heuh16yMQZeYTeMEEC1luPYE5CKzn
wKObdBaqeJhzqTRQwsiS3Eq1ZK37dGsE5gsk0R0FLApNkD2WbfAFcyAWlUdBVFlcIS5HDRgODUjv
2QEgUcYTyM4jm2/ol8rsTySrVve9cXGvbkzMfF7hkj8WMuRBJEq/8zp56QflF6SwBU6/6Hw3ZmYf
Uh6GlsYNnqgKQ4mytimv9lTz3EIpBLeL4JvNK6JR5pGS6cje4zCE3uGDJrd/88YCjkymJoFszpxM
Ku8GJUxZ3Z5rBVKRFR77ZmDL7O3+xiyu48bK7EaRmqAjZozHL8bZrYp/GU3yH9cx867Yb4YyV3L5
HEMFoQBvVK1hylGklrL8gLtZyMzDEq/nlRwYGOa8hPIGsNY9ADtrQCVBq3sA6y1wVkKww6JX39ic
uZs6+AWYbhCBmJpCkuDKowpPU1E3atGpf1uZc8aElPdpP0aA6jTfPORi3Qgl+yGwamjr/idnmLOe
8IFkrOmgdMCgdawo37xQRK68IOPJtNv7fBZNgc6lgZkjK6uZbEfo4vng3JLkb1JVOHx8GqISDwFI
GZh/4edQnsRB0kAiAIqgz9eSNsjF6EkBXjWgSh9LCjZ2wT2xtE23FmYnKWbKKDFJQh1ajl1Vx0Cp
koSYXAYrO7ieBTnEdGjmOQtApipYAvA1jXk1GugA6EZRGNP4Fy8ZMaL7XetOpGutQCkFthYXplOU
CxQ6gTxmiYSu1uWI1Azd1/wNObDDldga1dTNC9Gqls4Tgh1YWTDxTPU5jS0K51JIeqiEUZpi/Pk7
S1pLH3/cd/LFT3djZLZPTV3kvNL5pMoiW6P/ksimHQ+Z6+NI5ZFoSdBPXdqqG3uz+DeAW4ZINRaF
onEDernkRfLJuoLOamgSF9juX1VoYMh6UjQPlXxvmiA492u+8ePqFPjFLqTNmo7y0R870OAWAwZg
pMDFFwT7Xg6CHulEuHLNmbw142Gd6NPwNlE341jthh6i717gP0ekh+7z6FSkfIgzye7aZEca8lBA
awL6BOljioqFIfUUU4oY4ug6q+zS3RD7LsjLARmK/auBSdRDG1LU+oxT2EXyNqelG5bKI+nYO4Fo
ucoGB7n0hUaRDHnK8Qd05b70mYo6DEBubFixwOjsIIgf48GILdIaqz5s9nSivCLcP/oD+zYMxYV1
UotyXyW7sQQayS41+YqTfJOp5pMs9d9KT2msRAKbGQitjn2e/pLKsl0nNJUh/4FZJPwbHMbnpgDS
EORfjMtO3GOeu9C2JIU82Ail4GD8IiuYHmGSbMC6hBnlBPPmhcq/j8PgWdSkpR3kYbYyGz5YHg6c
QyQInTdyv0Km+dYG8QGqMIWVpT1aMsHoDqHu9hI2Kc3UVzMOLkHOT+WYH+sKJSporldBQNctFBug
Ag9i2davMG0nj7uxLLZFx08orh+zVvnahsnWULojYhYAI2UoO32qvKdEs4OkL+whk/aGQt1AqXQL
LQFudVX1MGbgxxjLJHXVLEts0oOHPfCIC6pRx4tDdAZy6TnKJp62rLjqEkipfZ0V0I0o3DQ3vkic
fZElcPijFPaENz/bKKqyjUKwXFVqaslcvngmHpoZ8LDZGIOMD30J3r/2RncNomAt1d3PnBTvsdk/
odUig2Cz37Osfys5myTiD6Bu407gpa4npz/NFMoLMiR+rFTNt1AghAZ3ieaSBjZhqYwsEzmxlest
sB9Kf9b68EnWoqMhQ9WCVilq6KZhpUZ5ScqQWE3ePSljHNlRZzwkXbaRte4tNfKvUU9aazSMx86U
Bten3Xe/UgDX4p1k0TF9VnhzCBLpOvTslPWstjRICFp126AFoLlJKx0KT9oPBdhelBb1wkgGF6xp
hFcWh9Vkf5WWwbHDB9OkELR3THpvamk3JPybaUCinYDHjdfQ3+GUDnZSYgIBmU/K1MyusuxVTQlz
SiUfXEgsdHZVGqGVtwWYUzVzBMM8uNE7HWlsweUTErNvUdsgwBf4iWquHgH0M+3BDCsn57xbVQae
eIoHrc9WU66mHvtoUcmylbTGmTJpy6sao2CQirL6ol3JfncJeWODsn0X5VCRjfSTF2rf8UABMr0O
33qZryFG/RxK0TMOBV6qWd9brQGtoGbknR12gIhF2I5+lIGZT6Jnn/RPGasOfYdRh5TvlSobDmkb
D3ZVc4BJuupR8sLQVgb5NTH5OVFYAMUS/xxQrjpV3b60NNPsYhxSy/MqhKLMs1Ov2eAifPLC+Iix
/j2tdBsKUA99Wo8Qd4x20Atbx14AJqRR/1q0OlTQwrVRx89dOF7HIFmpflrbOaj8wK031FZZs8dM
DT3M2vSIJrS3zSxd5+jq9Z7W2moFRiWvgoCS1LxDfgn8DXIfYwIoV5zWLJ/UqHoY+vDSdgwxUqbe
Ns6LQ1CBWSTP6x+qUoZW+P9I+7IlSXFl2y/CDCQxvQIx50DOWfWCVdfAPEsg+PqzyL7WFUFyg1N1
9kPbbmuz9JBwuVzuy9fqJikEQ9l1A80cSJBB11hFgTosX1RZak7QMVR2bc5Bc6GYhzqsB6eNiuyo
dmHgJAnEYvUWlXHogf5T1703aJm6wQy/8OpSfQjT8Z0lipsx7T0xDbK3JUOhHv1ltx7YTzUCw7hh
t7Wr5vFNqtbVRqoa34apQIGm7JiT4SG6NW1+D9mJG1pVmpMlEkJSifFWBhKqu7Udbkwe7ps4x3PU
MHaECHIY0Vj2a1kfYlW+JikK1qoeHuyB4kP1Av1VUUs3i8cjIbkf9SzDq7+9Mwr2iAV2bi8wby3z
n0iGPCUGK6AATcHWJulPIBjSXToRljbBQ101p7ArcicyxHAww/7OxhwbiDQAoJfJqH8DqVt0BFEr
hEB6HG60Kz0O7T9kQIxvyt78qYMl3wEUvoYWVvWlTXXuSonEPII8JWaetRKKSZhAxjAuBLCs/p9K
IXd5Y/5TRSb0KktBUUfI+21K7J3OJ135dnSLpvoFImro62XlDwhcvGlt8qL3E90laZ/igN7ncb0V
LO1cs29fEx78xCz36AwJTiFwCcK16+EL6RQQWAfDnjdEcwY14ru04S9ainCgJwrIE+ryMILd0tGJ
BCGF2oDpTH5JmDyFlUadUh9fualHXmbSYMsV60faGF+7st4ZWVGeShDfvCNe29vUNOSWMSiTt/Zj
ZAGdN0xObEA246jrVutymjJXthbS7wyqvRB97wNAzXE8Kslu7QJnQOky4pAa4dri8ilk1SnT2QBH
Nr4OrYogqZlfUeeB0FCYPpVjFThqFmPiGSUMnLbhMMb8OdNVoD740Yrku2a0N8TOHgImb2MDLfl+
cgqNJk4qKoTOsn8x9PomHLJvjVLIW8vqFFcfiy/Amd6Kpv7BVKm6vOiGqeOTbgJTP1WZumuiMnJ5
WuzaKHgiCOYbqvfIgAKQGgAmqIIUOn4KS7ELy+YpIlbvscJQXc1q7gqtvolIeVuI0idjCAW5oXAp
ap27IoC6TMiCHNsQYey3Ml+JxcCSYCeay1iYYeox8EtiPYu0sre1hvFyar9EMamB0x/tLUlNcGDE
dNvK+DuAWntwmu4A/fgVEu0IOMHWZEBMiKR76lq6T8Gy6ORDcUx5AAAt5kWVodjnueaFSXbf5+m+
CPP7wQyOzcB3kZoBzZ6pvROF/BtGrb3RSJFIKreUW5lT28ETnhInqEx8y+LuJhLFoUfeMZDSdjo9
Qgjtv6pNcMp7CLToQ+2GlN7WBFdiYchvXAPhmaVv1H7Yp3iUCT2+06LEQ5vLI4PuZWG8tSsKpjn9
NikBuMDgO6JPs9WaRHV7GR3A5w7mG1aDI9Com1ujx03emfpWM4KjFZD3OrNuGqW+MwLzDvfzKa+b
9x5D6aBm3VfhmHsNqXeZWd72reG3DW8dSbUvsTKeNMVWnCZB4BQdBbu34PeD3rE7lOT9nDXgvjbw
kSJhAXpcPDOi3Ted8axodAve8tem6bZmgtkinY83XPIA6X70kCYJ9p8fTB4cK1pvlNjea8OIeAHC
FIVh4kQPf3UhRj+RacmNXUQQDIYETARNCpCR31EiXhITDUTaPvQmOekdORoYxnGVRnwH0mbbaKCS
CzMDQanlW2VMbsH30DtNmo9IgZPbKgkeCzEir6mqmypU3miqFo4y5k9lJbe5lg+IdCUI4MzhgAY1
ONwlXkVEoD+Tpe+GWd90VQUtKaM6CF4RaCNF90mrbqEMigZpUtzTODi1sfxiavYdH1qQBSroQaYW
f8vF8K3Nypd0DB941r7VZSkdXljaLujEbWVrryh2nvRW1hhYyvdmKfZdXO9GxW7cbGxuQzX40SnD
U6w1T0oiXyhQNYgi91WknwiFXHyCl0uapRtJ0lubRxBGhNpRXFHooejFqVTlD6QYPzRpPENXbFsU
6WPVptsuKb9EDQdBZ2m4FmkzF//21rb6MY+Nb8ZA7ynNN9RMT6Qqn1tifzGN4sEogtQrWbwpGd92
SptveDP+sjP2C/OezyzCrAm4pjaQmb+r8mDbRnzfZ7Jxe4imcRHVgOYMdz1oVydQTmTyA14hZJJR
ExtNjDeKrW7BGriZbrg4Sg8kIzvOY+qOSnoyQEo5ZnrmaUP7rIYFIrhuemaByRaFIDHMU/ue1Pxm
sNjPKByOeROdohqBXjOL/UiKn8TGOAy0Dr5HqdI7mWbeZ2PY45LqIiewrG8RQ6u+4UjnkiY7VVa8
q3v9XegtcQCPOVAdXzQbdUhcU3XD9ObRMmrMzVVh5ADHtzZpvkjCfP5QnxXbxjRTSCF0wFnMTnP6
WCtAZtzZLg0ninObQoQ0bvMDGWt7U4bDyeo1v0m7DGAldUPH+kkpxG4s2fcuKxExO3krgWSPDaOG
iGWFLj2YLfMmDh0dmJadWqBmc70IsFjT0MFXNNUzQOI5q9wBbWRVQdcIPzEiFyC+nWq/jHiSqW2/
UlOb/tKnSs1vS3OoTFUzMcpJxpnt8ke6Nw79drjJju1KPXqxh2Ab6HIbKgR0If1xWeDS2qCnZYo+
d0WNp9jGywC3TxIXm4TT5z4mDwFmFLiA7mGcvID1fo0XYLF2gx6C+q8ww3xuruiEtNFwVdFFK9ws
MG9YCW6fofmbKtuZmamefdZeUpuchlGI7azsBLozzxP6sJObMgg31z3k/7Ohvxc021CGxMhqzVLz
pRk6GpdeXkBpOYhipwKMMVSht5wZXq9n+xyEQiIVa5BTa7FydLbWWaVq7IyybUZF87VwBOCuwBCg
koKirK32Q6Ko20mVyYnz7CSBrHRzpj+WQZcc1C62PKpUt8bYbEJ9NJyiGYCloebtKDTVSdXwLY0G
eEjV0I0JwQwHCjtPTd5gR2sW3g8Drbyywh8X2fgkZd65dtI8JIZ1Jw1SukbYjRtWii84nK9QNfJy
1d6NSbBXIekNEQX6NOgR5DxDopxUDU1O1VQKt0y10mlkW3gsltoWJZfYswpIqKa0uqdGgWteYeZG
4CL1omJ4zA3rAYKh72UfvWTAHiLJMO7bpPfqrt71RX6C6NWpI/FrI8ejYaTf0hiscVEW3mJiZ5NW
eKCrYSgcwHM3WjMgvgMp7PQazp7Z3tkSSSfV0yMN8sy18t6rjOFJyQIwu1rHDsxerNGxCc2mSsGA
auJSr/VvShR9tbT8Bg+UuyIatyAwAAmYdkBGCjhw2eymcgGP2NaU/Y2pIvraI7LwNNQx64gBKRob
bl/ZhwoXDx4fzCuJ2DI7+idAqcyzVOoi4bvB8PwxtHGrVS3ivT58KRR7QzP6VgrzmwUMAGCQ+WvM
aOwizPuJieqAMt6k3NrQsnpIC3Zsh3Av2uRZ0TH5SBTtxooxipDgszHpZ/pwJDJs3VxtXqqcfq86
aB0pvcxutDytPKPXUBo16iR/IVEw3GGOeOLPTN+BSsYV12PiKacBfL43TgW8rrLJj5xG0is6gnnL
ACKNAKu+lJzpO5mNqauTLtnQCP+RBc1OabS9Qc1HPiJXH8fDAHkC2cT/qHrw3Sz0HmnxIE+pHSeA
zI6NF4LyGbpZ2BhdRKXTCfImOrHrzew9gQPtMgLVk+uHf6ErBigHI9Q0UF4HrOMyyphygr9SdAuq
sUBhK9lVqOdfN7FwA8GEieON7TPZvKo+SA1PssBAGbpp3LZPt0HcupSmG7EmQ77Uc7kwNYuZnYzS
ug/AIEAEdSwUC/Jp9hbVIGbdWhgRHCsPfVOUf+OVbVxcIygnVFxME63vrPTd5qi2idoWvlRrV1OZ
qwT2ZowbN4dYz/XtpFPKMbtnQZONlwnFhwNbwuxGhwySIGiU4f5RtvCiAg9twO3KKu7cVq9tN8Qs
l9YHaDKFP4xx1Pcg2cv3uh7vCBs2eM+LbRzq93HdpZuuEJWHeuJ3m9SRKxL5WhQPcdR0J3Oo9F2W
Rq+So504yhsZgfQQpVccxdpUN/3AqCuKWHjCBFzAJPVBFHXr1clwbzRDtKVWiHqdQAZ8ff2fttqY
BkkNAvYzgi2YM7hAs3QchyTCXLVdHjLgCjmibUK77GugtunbdWOfebInaxQdISiYApgzx2ZTgwdm
XYFuA8B7D4aMY/ccn+oHuUf/tdjqm4lfjrrsxMW92K8xkn46nTPrs3sxGYDUHWJYZ/JbMXwdkpWj
+SmVmf39mdvWQiRmheKSryG57Vg/AnOROkaHf1zfx8WFMIgEQwTMmMBjl2GmUrJ84B0Fvjkf8RAZ
TA8Vt1UWhU/wtGk5Z1Zmx9/WQm6NKQAswe2wqbZyH+zrQ+JMNCxrmOa1Bc3iJu0hJNB0wIUbLV6I
gpXbMg6y7Z/vGt6qoPqzQQulz3ufLC6hmWIDrqKWkLmKTG2TtgpbMbJwnigEPFU4ucqYOsfEtKkV
KDm8wI9tv0P5dWpjxRlq8XyM1p5TC/5GMeAAa2B8N/V5b7rjqsDwYgNatEqeqpF7QZDilhSb6/v2
OaOddNPO7MzOTcaDzC4b2GFKH+/xLodaTiExoAXcMhDo1j9qG7CbDFj+Iyvjbxyc53iSr4BlFzf2
7EfMDpdqtkpGB/yIzM4fylrs9DbxzDJ4KG3+tLLgaSzx4k6YLXj2TM3RPuujvO39lDxbYe3EYKRN
419R2B1Ic29Yz5gvBJxiTUZg6XsCMGl/REcbnPaXx1oqxAxjCbNNKTGuMgDOVf6yjHjley4cNqbq
lIBQFbT9IGC8NGMJq4vVFCHflOSHkYWla/Wd4l3fwzUjM5/hfQ5KCwhQ+CBEc0z9K/rVKw/kBYfA
MkBDBdlyQEM+ITwLHU+Ibppk5E3l1B14MdGVUZx4NA+CiGrF3PKCfpsjl7vGaS6NuAP6EtI/UBSz
UWvLIiNdeY4vuABTDVVj0O2AlsM8fCSstlC9nGIuOpglR08oKpw2WKOO+5T0GBoGYEywfYKgwNbn
gIk+VBQTalVg/iBHOcZHJS09C/X8eGQuE5qnyRUI+prBmTtkYKcZII/W+UUKHeAidxP7awvUyYCe
JNSsMFitrtyR02GZnWGkGTaFgg4eeMjHL78XY3ZbAfaOMyy+1fETKNzxnvmqjj+Qtv7fTJmzKefO
MjlXJsGeWBWuNNsnOqbOEIKtFtoYSK9W5s4WHN+CeKpBp8zNhvro5coUkuWEhAD4RZCgtvQ6hFiW
2niAZDyqQrVWDvKCR15Ym/l9OjaNbUQ5pty00hsDjD0ysjPR3LgeLxbNgM4WylXQrYHnXy5qDPqx
qVPMdJhW6tj5bVYmjhjWHhYLh9gyEV51HYJp0GmZWRHQa+NjlgJ9iTrrg1qOqUd7uWpmcTGQb8LR
gtLtJ61eC5w9ZgZMqU+N75mMHDXFuEL6z5/vmAXJgElpTPvMe49xCyr0Boi4sQDYo7AdqRHXWtPV
XFoKBJzQD/7gBp7PKIw5i1E7w3MzsgdHt585vktM/iKhhY4usYHfInjSzm8+WqFo24AL2DdZX7uy
rNFCX9NxWDg2sGFAJAAYD+ijzW7XVumz0WowjqA3X1Q1O9QB2h0vJTH/PIRf2JlC4Vml0UwHGdqh
KlB9s++aMBCOLvpdr2orJ+YzixROv4o3ALYNgAIEtEtDeZxKbWjkv6OHo1d42T3f6ztjm2yqnfib
Vf02Ni9HI8lqBLF74Rf1A9oz6KwgvV3x6IWQbeNWIhbEz4gOxMjlgshoRkFmorjOlPg+If0TGXuU
aMce7FSj6VmVoq5hFBfc2wZUhWAXMUSPtP3SZKkWioxNyn3gXu7HMPBHGfnDqvrkohlQME4gfQqA
4ixkh6lKRWHVAuTm+85EB44lTj38vB4QFoIbcKRwCbwFkD/MWdmMvq8wgRXBwesvWsAc2WV/fhfY
AMHigWOYSBrmH0jmKbLS1uR+2X0fuNeT1OXK9+urWNoqqqlU06bnE3S1L79IazWWbArOfbQ+HREe
Oox6gTvAvW5laa8QaqYBEAQEdJYvrRSJrYe5hr0isSbxGBw9Swt/Xbex5M4YmDXUCQFrfdI9Droe
lZ/Abn2uG0DJxJhYRbVXzzdq8WMYflw3trRtCJ82cvpJ53ReeVTH1K6YMFvfpIpbRF9rQPxikFf/
jZWPOpGOCDrftqhgOTdG1voGJKYUQLWU9yEgK+nU0rex/y1GfRiZAvlZAC1QgLM411pfYCKS1+IG
aKmVSs2aidldQHPaAi2GdUBqfEvi+GSN+kobZvHrI0dj0L1GFjpPNWRpA8uI15zfqvm9moPSoe/f
GRI3AOsANhjQ7V3Zt0UXOLM4Lfps37qOGyQrVPhb916q721zK+w/ZkjEnWPj1YisRoNguz3bONuU
XKeyaX2pR24BtjLFBpZ3jexx6aqGnA9qNHQaIJzn7mDUAzQ2K1s/EXHsMVsmrmE0r1pvmVtI/awt
6rM3EBWY1OkfBsZw51KJCaZKlCRJYG4sj4CKAgsBjr0/jjjT32doUKD+BFHP2c4NRaoqYRI0vhx+
CgwJ4n28UiH57HGwgFCm2tB+pQjTl99/qOyxHDqrgRBr5rEQ53/4RsUdRU0ax+nlTyMBjIH+FkEA
X8iaO0LaD4ONMbrGH9Fy7xW5AzoIeW78fN3M4qc5MzNLpqpKM0bE8MZPJF71reZgIPOPY8HlSmZZ
x0BaPhQmaaA+PG7FaLl1ODz8+SqIZjLoQ35M682+TBQbFCysGkyQ6ns1lK7UoDzxFzYIQw7D0GNC
jnv59cE4mMYdgShaQphbCeLpxhrhyecAQ1QMwQAijpM5Gbk0wQbMRSchb/wY7Sb4uBtqP0m9ylT4
ufpGcPGj7aOhvA1cwPQzzuKYCSEYkSkjh3TdqczML0Nj7Mf2bhifDHQIG6buuUr39ipt8NLypnQA
Tg2NsE/YjnKIrXxggvsivK8xP9Gi94up+cP177RoBZmNrSJ3/1x64XGPvw3gtZ9UxqYINnbygyr1
SrBZNkIhQw0cq2nPX9N5hlzaHAruW3W4lTJ2xsp2q/blb5by28rswjFbTOw2Ucb9FhD3NiiPA6Zi
gCO6bmUprE3PG0QBXAagWrl0h6oua2UIUw7GsjswbmdgzTCbm6J9HaLau25qcdvOTJFLUyFPc6XJ
Qo4a3ykyzBvSA0C7RgK/ZmQWDMByNmSgWOW+rtwHDNBKdszstVnxzzcowRWD24CCwIJZc0FYDIzk
Cc+CFgP/9o82iDaZckfQq80Ka62mMoXgy0IbTOG7IMAZKv43+z4srpNeC2jrpxg4BtnHjsaA+eoY
IIotfhQNv8X4y4pPLCwPw14qIgSqEp+fvhkSaz0acWNrzYGX731ZOQJSl+3KjbpkhoFsFxtJEJHm
MbU3BOUJSxufy2jDg8TR8/dcb2767P26480MGRANxjQ6Xgqo4+DyntdjY5DINGA1Gf0cgB19ADkX
ajqadsP5ikD97D79ZGj6IWexNei1Pq+sBOy0w8SHw5/rsV9BWs38+5OJ2S2Bqy7rWxvhe0jtt7Ez
b7kiX5Q+XetPru3ZLDUgmagZNF643yeAW+pvvL9pQTxu6GvEwfMR4f+3IuAWUXHFoZqnboYSFVKU
6ugHPyF95pJvKm7wvfqUfJMb4lDmVLdrfEfzTvmHTYgjGujNo2xA6LTLZx8qqQGCUCOV+/Fr0Xgj
qKUhuXE/7vlePVDQ5TkcIMcdSOXdDPM6q5IjS5urI09FLQ6NImuOMmFmY6hBDGYBSZuNVtKTjTE0
HpQPI1N+Xff9KTE5ix//rvTM1OwWUWMAyCSpRgAd+UHs0h3d/a8kqxaXhLOFd4uxUPvF8EYHKNsI
AmTQS+7A6OKQ/hB5DGBDlxAnQr/FMyD7vipfuHTm0M2DwhlDxUGbE2rEam0nQjMHsJEZ2xpQ3Gb8
Qy7Ljz1EWYYAXIH6OWCcl96SJ0NZjaAO9dXwfRrk4CTaX/9KS6faxpuPANukoaAx88cwtIGvk2Lw
YwFAMWjOcwbOWG1z3crnrbKwQzr04j+YC6xZ7LDjMYrCbCLg1QIVo6RG7ECVbsXIwtmCFRxk0MIA
hgLuisvdInadDpHBoIziNjCAgaNt+zUP3dSEZDn5EoBSyxueiq/AdgMtb/6M79eO9yynwffCL8C3
AgYGKAGguC5/gca6po0bkJ1YZbSzWHZjia53WpacKHToIlr8vL6vH+f18pBdGpxlNgPAdZgIg0G2
G9zgl70Nj7Grfrd3AEF4xcva+iZv+GwO60J3AlT1c1SRmrTULiOr9bMu+EL1YsNo+2zX8crTbdEM
aGrQzkGjBV2jy200e9HGKgWcXCYvmjDuC/Syi2RNnXnNyhRYzkLxoAvacklHX1FA8widGQyZl/Za
9WauBfevT5wtZub7GGDXu6pFHDTCrPRqHhSbOMBUtVKM4Eo0ORL4oiZOghkQnavfQRF8YD34Oltg
SwzlqIMOxBk7Vm36hD4lcaM9AYAIsZOWbto63eE5aDiGxJC3VgOOct2/1rZodhfHQoGmRY4Pkek3
BmYCLfkrKVYKams2ZjEuQQ+yzM2E+4Agb4UVbQwM2eRVu72+lMUQ9PszzFkzOkBRm6xBcCDKU131
3pibm+sWFg//1B1EzqzbaA9e+hNDQyNI7R6HH2M+7hDgIRt1rXRFi2kdxcoOacRXcrKPwuynA3lm
c3bJIr+NZdriAw3HDmjqg3jIMFy6rfbAKd9ZGId08qfeWYN1fb7aEXVshpYEaqCqOu9UN0XbaoDi
ItCipibb4MkIrBAYYOulauTPHpLPWle8dF23UgtZyNhQn7SB68QTQSWouF1uscDMjN725RThCSjO
t+kJtBqe8Zw5Xe02kBuxPbKiNbDkngS1FxQQKSBZZHZ8McmOcUAdmTUpf+rJPaseGDq/1z1njsT6
iBHoVE3lERXg2Pkt3CaEq+nU4uka8z7PEkzD0vJRVPVtOZaxC+DZF6b13KnU4tkw49tIqbKV3/Ah
FDF3JaYTUF+aKAJh5vdyb1Vggsv8gyy2GCHg8D4U7Ra8l45kmYuhFa+Sj5jYcTI0ifXhoKW9W/e9
awJvXr0FReWxkrljY55EKzZl84B/BQok3fV67bat2JXRP5j4xhj1PcWgbW+me6VqDtf3celbnS1h
roUBiCboxnJkZMBSb21Ma3XVE8nqFStLkeTcyuyS1wWYIAaiDD4Q/35p18KJa/YXXnduY3avW4k2
Ni3FwzHNW4xhhk6tcQxTrryDl/cLWKGJUwq169knFz1GIbW8wHGqXzP+NICPJGYru7Vow9BttDAB
mPhUvU6oybO6wfmpS1+Rr7by1vUrOex0C33y3DMTsyDYFcBWCRtVgpoAXaUV6T1CbuZlmjbxa0e2
U6WQCB4o966727Q91+xOSz9LIESu54E2aHg/9vSm0X4lHBPk7VsDPg+O/C8lHEQyK6+qte2cJS1J
p9R638Om7E46LmX9pshXvGL6E9eWNYt4odlXIA23Bx9gM0wqmg6Gzj0zjd1WrNWYFk1NI2qoZRmQ
453FcztXeBGE/eBn0ALIEkacJsxu61zkqDsWf8gv+xFlYec/azM/CYuq1ESAXqpupSnI4IvByXm1
NuC3+IXOrMy8oo9alhOB7YvyAVPYt6Iut0r/cN311ozM3KDtRzVTMqX1UTZ/toJ2E6fttwjTVtfN
LIa6s7XMXCHDFNaYtyoCKjgzAnQ2GXv5CwvTK1oFtGGqnF+eoQzy4BAtqQc/Yb9UaMvi9l9Zw+JW
/bbAprbE2SmtesNq6ZgNvm1ycHJMbPtQlUzfr69j2Qp6jHBj0wbt76WVuOGNCYgbKn2a4YGfqK8T
T83WYC2LCRBSBAr+ThQ80AO4NIMmIWCccTz4ugC/Aog6nPqhADwIah9D6fQ3/XP7BI1M8vjnqzs3
O3sHhGkX9dTG6tT21WB3ZvWTkG/XTSyFgnMTM0dQDWkLS6K1kYrSTcabEvMc5cgOVbGKe1/y6jNT
86eAhOBgVdOG+5209lWqcIfV2kaMeeD1KZQWy/JtCKjbQ8UrLNQHMLHcmg3rAHcup+FCY8VBl1dO
IaOA+WP9EzKmSQJlhJMOfiOibVB+NQ3w3XVHvV/B6k6+MY/rSJyR4SG5Y+STXoNAAb+vA+QtYEay
9Z8975xW1dwivA9VvrKopfOgA++F6WPkkugjXDpqHQfjYEDXwm9QAMHMtZPyWwWUJtedZs0KubRS
xHoSazqsFO172n41yXNj/MVteL6Q2RUF2k0jBJgeBztPPQUTpWUJFcD0kZGX62tZ/DxnOza7nfQC
pBkFK1EjI0W4iQrzCQIXd0jYMRBvWB5UbQrvusXFc0A1ArlBZqAaPItZZs440XMy+DKUoCGzjmZV
P103MZfl+rhzQdL1n43ZRUW4IKNMkJI3Xvra3YQn85R48i28pShRDXir7jFkvAvc62YX9/LM6ixM
Jjw2Md8Bq5iB22d4KlpQts4QMFWgXdN8Bbi9uI+GDgiqZU2woNk+8rrSSwusXT4yGcxdN+0uHsI/
HOj7dyMxywcBFDSt8FS8dPWuUAcBVD0iP9+ZDUTKO8iHEjy71DXZssVDdWZp5ohZZ40BVbCcoGje
GVeeLTsDbQ+m3q9/pMW4d2Zntm0k58Egghx5JmaaXfCW+Z0IDj3u6g1X6911Y4seYeo2w6QuOi9z
6JEutFqXJhaVVBRyjO8aaGQM/N8YWs/gmLtubPE9/4EPNPGsMqx59AvHQKvAdT15fecp7/1O7scd
fxX3irfm6kuPHyiGouSNKVfQos9cPaglaA1L+AUoFLe6rECvpxWO1eT7cmyf0659Byj/L2Liuc1Z
OoBO+giVn3Tw8+4bJmeZrXvEvFcwTXV9H5cOFgITxBoAHkftbpYTlKxRDYCesLa28YYwdxv55bqF
JV830AsD1miaDZtjUnJj0MquhlvQ9j2uHluGWmr3et3Gkp8DHoasECAUfKKZn6c5VYuQJgPworlX
Nfdp0DghlE16vVnzuykIzK94g6GFDpoKcNrOwYlNnoWqVWDD6nxTHErVjTeYUd7kGDHOXTRCvBw0
wfvryyNTAn3N6CxeJMrYFaymEnqP4T6jjlk6QeymG2XTuQpYDkGO5VA332a31S5Fd+5U3a79hvlI
+0d0BF4AYwAE3TJ7XrwKRQ6NN9S/fTBu7TNT6k6NdpfTKsFrbEkA/1Id1JqCv6Uie8Ssw7Cy83MG
nPkPmJee8jyDLjmICvzkIKJb+p4pxyra5GBVpa56DPctGqCqcAYbRHZO0Hj0F7WhHeNk2b59nq7A
tVbNUsA725G5THKWUDD8AcDnq91Lp98w8hahn55lp2wN2b3o37/3npLLmwnDcsCPI3/3u+hRzTAh
1bd7nmGoP1yDhyzGgwmhBhjxxIMyuwMjszIzdZTSjxVIoefQRNLBsn3dnddszLy5xCxEhfEb6RcD
JOxM8Lb+c93AYkqEWYH/VjGLB6CTMkWh4bzEr+ld4dOb8iE95rtgz+4tp3xWn4234aQdrltd/ki/
jU7//ewVLMeU8UL2qJGBWIXGCNoxtG+SY7faBlld3+xGynpt4rjC+oZjdQiO4SndxJvcnbSzjXfl
WHopLsE1zYTFa/BsU2dXkl1gyFYIA2AhEPmmTb9TI7/r6VbUoIMN2m1cPF/f0MXzBSTH9BRHpDVm
q6y0rg5FjZe42b+V5DCEcPgBhdQvpJXedVOLl9SZqdnasjDjfYnxI7+tAFWqC7cCKT9nK47/MSj1
KY4jiwD66mPEfeaXGDqHpOt028qtcWx+0Jv2oXiK7uOd2JYHctMcu9sGMxXrwXt6C14zPPPNkatW
K1QioUzSefG+/IqBVTc/DIfkGK2k6stb+XuNs68WaLLGw6CVfq60bsZzj4fchfKae/2LLXrj2VbO
vlgRN5hm723pV0nh2KA0q9V31r212ddcvDFQLV03t3zkzuzNEiWpYpS/UPHpJq16FIWqbf6VckfZ
MM/A3Qvq4k1p7KA/tGJ4ZTvntbUQD7sOORNCmf5cmzc5SHzW4vHyOfvvi80hFWYATDTXakwmdN02
bvQtzXp3JJ2rycHr1uaZF6P/7438IG8/C5P5gNHRcVBqTMVGNxk2dATd8crHWsyXzmzQy1Acmk1U
gzcXK9LIw5CSY9WMW60z3syUbSUJuomgybdlFTlxTN6vW1+6BybBTmA40MNFv/HSeDmwWJs4JP2S
P8b6gxp/NZLHqls5ZotWAIKGABqappjBuLSC8hprNLBJ+lyVjgAYxyyMLdG5x5KH6+tZ8sCPF90H
9QGG/S4tDX2iFerIMR8l69tci7+YrHyIhFibBV+2Y+tod0NASZ8PYaRge4H0FE60EYMguWfWjjdg
1YmzVfmpNUuzBCQPRp5HAokbJow9K5egNbW8Ql3jPVgzM9s41igAlilIWBnJj6FsuWvpETjXyvjn
33yh3zs3i+7oCtYSwlODL4h0WY0eQlM5eLKuZOCL65mEYU0bzXoQp1w6wkgDu8wIzMS2PERx96iR
/B4U3n/x9LX+M4OJqUszOUliXoN1D4jeL7Fkx5GDgZo5hdI//sW2QaWLUhsVW3VeVEqTtMjr3JQ+
tZSt1NiO1KAeU8PddTMLAU9HxQqTjJjLxcDPLBjVodVXSQ83SHMwdANsFTkGtKevG1kIBxOSnCJj
NzArNR/RlmlPWGoiI+TEcFloZ045JB7Gjv8JVZKsGAO9F77BLJ+4MDe7fUUUCAW0vb1v9fxHFlgg
cZYZqK2jHHlorEHJU+ePVZy+DxEI9fJE/97w2JMC+1yHqE4GEQVZYf8/pF3ZbqTItv0iJObhlSHn
tNNz2S/IdtlABEMAAQF8/V3Uufd2JkaJqk9LXWq1u72JeU9rrUMirxm3dmpZbsCpcWwyKIyWNWSa
DVNe86g4ydBvcNU62hFF3qmc3pqqem+X5NVuyG8m5U+2Fr5T3r1KUbpraeL3SfMsIS/uKQD4QwlN
eF1M2m0eo4VCoPqVWhzs7CBGMyjIF2mmbIdG7ICV3PYh3Wq0PArN2qOX8neiI0WmhP1tJucbYkaq
h7RC7dIwWZWWtpUoyTwhQFSmqzsDDbJejw4kLx3VqZo8Bb3psGeEbuuhhsBItQN/4lqU6Vs7OOsm
rXxFrld2092GVu7gkkvvYoY8Po8G1esY2cdGfJAEg1AG6O/j1NxZFpjKh2qfqGYQOeBFDqWOukRl
951wblIehZBrFi6tuluzdQJhl0AZjg8dJrP9nTNtpSn8JioREHVdYGv5uijFXaflgZDSoIzbI421
AJKgbtsO6N1S3sEBvdXacFuE5cqQxC9JA4d4SQPSoHWaNncUK9fbTHY7h32IjkJgId4KWh8cuQjS
QoEDnewlJVrFivFLo6DJrONArvRjwiSIuaYrI+ruSBuChw9r1+QrardBDWR0rssuCPRcRaBNDd9v
NyBvLqBjgLutctU02bVtg+SO6UZK5pvVo53VvqkXh9bUXrIKpI9DfEMzaLcX6Jl1wfYApRKoJUKs
RIC8vgNPJRqy3cK0Pc7ZCgnUOx3s2Bn4yztoW8ilvUGqybPA+lxomp/pAvTtRsAVaW2ZEDtBB12S
dPuc6RvbrgIZfOJN1d9UCdkW3ZcChLpemh7T233IFTchz00FVfk0DJIYTJK1VnohHm3ZCZkvxyFS
bkdWQZqpadwKPrPWAu+s3MUk82X1gxPmmaGzHqm+sf/wTA0uA/lGV7AnxXzQKogbjHzhQCkpw2sV
QWF4IG47bBtDD1Ae3Rtg4MPZPja64td5DvA8+C6iKCiQwXE0Abbx2E1Z47VSsjPUIuCF7g+p89Bz
EhSEPzDzlIGcXo2Q3i+PHDT6Q1x4oR4fivw1JbHHCumeEN2njb1KDLCmKnbQWfJaDR0QHWoeyaNt
zX/V8peCtFwrkMEo/aQIvRapfIbHPXWObfLZS+8G/apiuNZl5pYZ1gIsfmn1iyrHvt+r6NoXIffk
XHbz9CNzvmw9MOuj1ZeBjQwsmLOYbnhmfs/sTa3sh+igdYfQ3KjU8EIR78NM8tXYxr3wlhQ3ugbu
pi6QtTta7FTMq1LVfue4YjgwsS/trWBPDtTPQ3YHiKPXOr4W3dmAlYBf2rZ/JxztzrEeFIYSGEJ5
Chuxr3PDJZnuC6vxoBvryeymdX5H1ScHh0kffanOXgcrol5+cn0zljLkoMh8u9llBrRlVqHkleUj
HRw3yo65sq4RXZig+2mSx7bfJTo4XO+59M2sR3SoQ+7YZeTB0l6bFBospAsgrcG6wNDQ4uoc0myn
5K9Jmqz68rsCKaMN1ZCSgQzcDgNqbyJlZRpSIFV7NbxNuyMge7QT7pAQbP6V4I99/RIqTxZ7HPIn
2h8syAxQDuHo/K2lON4QqZVCt+93uRmY2bpRnsDPqMQPjkQ8fDo3G/TTFl456CsjPESpB0KXIc/9
rjMhHAB4LSldpnwrlfDVlrlhtiLNPUHoDc6lwOgTjxl+g/xTh0AL+HDI74BSFcxAHISutonbqcpc
TaH3gkI6on1WSgjliCiIQHtvgFq821cEvTTQThAQUyisz7ZX930LGs4UrcFh0vqGxfalgxbVCJz2
5lupmJ6SNlvGf5XSLaeNN1g3BFJYeb3mzVECPEvi1crJhafbVeRlcXZnpfwxacN1J4VrPVfudMP6
YhCGoJko/bRuNhbRICbV7Z2+T10LYrEQ6dR3aAZ7DY3ihivNr4LgktNrCB4RqNm1MgNqkpIksOQU
slV19iG3bQmtKPKh5f0ePLoJtIsM280k/Ot0GO+Jttw7AkVf4P5Nt3XyJ0MXe1NQn7XmDdOtZ6is
3wyygva2NvkadGDLOJCuud6iSTDeloP1nPchwMGmeQhjdLMCYAAaQQgkkeLZSaw7wpzMM4puC6LU
D1mDMFVrpG7WCBWY5ebeSIog1rVtCrphahMDDwOifa36S5qbMfkLhwMKPnBxxgLdxPfkLcs6acjr
ExL9ro0Kfvl03YGaCYLPDTgTr1OInIedLSMmADojzR85BKmq/FlSB1ft9IWgftZbG0uMSGyBHnDK
HA7vtsvRfYJQp79tE1zocFUkiH8UTuJfH9a8JcwacvaqhUTapTMNDWEmOXHbnQanuregNoJ+/HWq
aBBNX0h/WuMS/PAJNcBPwJ8Cd3fKBWDLIoq4gN/uWLHllcV6aHm+1UQp+Xidag9szMRVE5Qvmq4B
7yaHoAyUVm/w6kO/iSuWC/rqvVFBdsxqDNyleOPxdMNJM6VNpcFbE6b0LVv0PeZRBiUtcWxNEKCC
nAjaIPgfGp73Pmmt1NW4Zq5qnaWBTvLB12vyXI20HlJm+HmlPIdq6lfjQeah/arDZd+wxEyfTGEX
q05ObsM8jd02RIM1g/2sb511WWXM05KmcHlvJhuAR0NPM6pVSErLBX00vKAsy9GHa6krp5KNFTOy
xrUNdmpo/lyF3e8Ukq8roMPhAZRGhKei+UyYddQH7Qu7H55OCo7gNqopSFVSeAb9sHaIBiUg+Vcv
hdp6CENQzdV48BNaOX4i0YUwcnavnC2gerlXUg0z1kNO4JSwyiPhp0QUv4vRYQlxl+u7ciaSNOwR
Lz4eAGyXyWkGgpKa2AjdCTIwor2NyBunn9dNzPXtn9swJwe6VKoSokA40Jbils/aSkHmX3dDX4f/
4ilemLiZT96g7/lvzvY/Y5uCrovWiQpEt92JwjORK8klEKOqQaIuhvvrQ1yYRXOyXjkucUmyY8Tj
arJh4PNE+LUhRruAHpmN9c4GNLlCYoI0WW9hW0DZfd050g1YlBZAFvM77//3gzl+wllOMErSOCIR
1qopfvMoD0y+y7rnuFqA8M5PmOmgFQe7DmXvSzM0TzmY0JEFF+j/6lrTHRnr036JP3F+NP+YmQTH
aF9zRNZgNJKK4AAXSKSQjWm+Q/Px+gZYMjQ5Rk2s1UlaDpg2+bVPX8B3ujPpfQtf8bqd2bdR+/8B
TSuvkJBrCeC2qB7kt63ymRk3XH5No9sYj/51SwsrNC2pcjDQqaJGHUYLnxLc64a2F833f2djcmy0
oTYb6BVgebRnIF1cpt1J2RLWY3YgY/YX2P6xJDj+/GxHq21f2mbcYCCmcqOzFk6+tTbNcqHhcMnM
uEPOzBRqpuHNwtlsgBtRQfbTI4cQG0vdNktmJgdHhd8tNxxTBt2cRmMu+jhdUJi51xdmdjufzdnk
3AhLVJXcjYsv9jQ7VQKCaf2TsJc0l2cdlTM7k2MjNWoLNiYD27kpXW7fI8JwpeYrHwOc4TGBuJaU
vV8f2uwd+n8mFVA9TNaJ2yHHuexOZQLS+7I/EmA1rpu4ukYwMS0IyJJVaQK3DjQlj47Kd6VAN7kM
pY7rdpaGMjk++aCKPK2xF6heH9H0szJBaXfdxJSf8T/evgGIMe5pC0ook9MTmRZJSD0+OVst9tvt
sEdI+N19A2b+Evl2cN3cXHsNOPn+MTc5RXpWDkQGgOWkjjK3jsa2Sdm9xnX7omQ89RgS325OqoMh
RTtdoLKeDQFEzFadDhxKZQjmagKRqtZ3r1BkvCk1GVkpVAsRnkXOwiGZnf6zb50cRaomOrgmGTYv
tFOF897rC1t1DuONZDXuLFsGpcaPNkioQUUSZ6T+wyrQ3jqy25iAp7mmcKNj7Tvr/jD2Odn34oWJ
IFSCpb6aP8nqH5HE2ReMc3B2q6EBFJFKG3en6Ln/RiMmGIyO5RE0xP2rcge1T/7Mb4aj/FJy6M0s
zO/sMTqzPdl6cdnEhAgdTE0hc2PQtNnGd4+00fUtN1dOvpjkyZZTkjAD86FUnfSj+JafzedeWyVv
9hb6J9/Ve635zUP1FXdu+W88rbPhTbaPnINOJe4HdmrJU27v5Ai5IflAwYpxfYBL0zi5y3U7k62S
4paI6VNbPyD/Vy1F7OOvuLZLJtc4FBILWiWqOMm95WohVIteI6fwDaS6HChFSlAJ+a/G9KdD7mxb
OkIp0qrR2SmW44NDetWTNPmbVOzvsfkAN4NKC4k05AemtRwiZ21toqZxkspH3n5lEfpnH64P5edT
C+7WkeoMFnSgEyePheT0TiubGT/lzU4HUiusbm31XiJ/7wahYxYpAbADyiPodbJGtDdyVBgSfkLW
0yxGdVZ0mLZLDvdP/xQ0Lw74vE3kVIBcnpxZ5MVaLkFi6kScd8t4DiWK4tJ9234UyrB0cMeX+nLX
jQSbluyA7Azv1LQaXlpSl+lZAn6GbXdQNlLwaaDNvjqS9fUVmuGduDQ0uSE4VKlTZFJg6EDvCznI
dnQN+VZf5kH/WHn9vtxct/jzyMIgaCPBiq3B2Z8GrkaTFp0sgWaRyNxTJaRlK9lV0nhhBn8+YKMZ
C84QyC2gpTDZEmmD6oURORX0X/sVzZJXo6jvro9kbnejXcwEsRYIHbHRL98PpxG5MYgWDIv2h5ob
gcLWRIVuW2eu/itD0xvBhiwnLVJRnQwB9UTlTVXCnVN+p7z3rxua2+FYF9lBjRfJtT+5t7OrJ8uV
ynC6qkJTVVz5UJy/R5sJhAUH6Yj/6TaRkHO+bnFuN5jAjALFhMK1PKXIho9K0kqkFRQ11G1d1Aer
HDyFywszqM2tlQUFQyyVhsrQtOtDy2obiPgO5J629EkaU1sNRWS7kVQ/paT67KPhvVSSHYg97oRq
v6hauOOa9NEq/c7MxEmg7u32aeEaVrzuldolzbvd8NWQKKsii45pFPkqSmU2BF1duWKHQRbHilbr
SOmDONQ+UThVfaKaqBiZMVlpvbnRCOgPuiRt/vbt1cCpAE4HA0hwZHen93qdZZEWaTY5ycx4NxUO
lfbBfskL8WDpfw95mxibPMAtzXPhGCEBpa39K3Sk77xIfCfUH2QLXCx/uVf+2LLByYiDjb5b7fK8
UUFDRAUGOWlRewITkY5MG3IErP68budnTg+GwDUOqTHgM3EWJs8WJ3JC0TtBTjQB2sjMlcaXaPJC
hPHiyOnGQBUQ+mPOHcgmbnlmegVE/ryIWtRXtfobIsAsyCkNrn/V3IWGdQUVqgURhh/0oRqnktqU
uARUdH8nFPqzEKy8bmIGlOoApGGa9p8mH1CIX84wsZyMd6SoTmKXb40Vv9X2LYRNS58H0Ly/r56U
1wWL45pN3zkII4FIFBgH6PFNphqs71UoQVwAUYC9liFi1W4+O68Lej/fRf+C6AvjG/vN8QDB5Zmi
eQSEj3KLQ1nR0YOmwf4J/5KpGE81SE2QyQcJHcg/4JVczqDSVihg6XC4M31XJpCSXFqjP9nDyYxd
WFAvLUSGBoQ4gQWybf3sXqyLyCsav9ZdGeAd6g8vCdING3qQV9IarYlrKGWSO/oQWm7yYEPkHCrf
r9nH9XWcucYvPmpyNAvZSgeWj8MGNCLVnbWDCqBTLr1PM/EMsqqoDSpoEAfMcXqNhzEFtXWLazxm
w7YSPaomxaPo33lJUXG3nlX7voJ6zNDcd2XnFp0CESgWpPYe8s1eyOKFJMXcsM8/ZzyzZ++l1ukF
fDecySE+kHilKBva/XVa/HLEkyNpwgHpIsFxQDq0BEDj3GILFkY3ZbqhzgcxPp1ng1AqNDgrUI84
4Y+j2Ttrg0WfKS0++9Q59FrsmYA3AZvmXd8yM+G3A//MseFNww9EAvPSbtyDAStBahwUQCLgJ35b
Pw1QcQTKKTp0nrSu1gUaC16gMrvo9I6ncDpk5GFAYA6aN7yTk+2qGwMyV9CwhHfNt87g06MRAGO0
TXeS7i9Zm5lfxAq4DkCLgcdrClhEB6uDLINanoo8+9XltdfE3yra1PSBe3Ftr4hSBoq1JNcz81yg
gI3ig2MboAGf8guMgs2mlrMShBzDitl14KTR3/tuFyYmb39m0ybKy7wEHfORmW9xc9CW2HPmDjzo
0scHCXUBQD4n2z/K66xwaFae5B3fxujPum2eyG1yrFc91LbVg3hQuesgGb0UF80c7QvDk1NhVSTN
ByDREBfFJ/nZ2iSda7AA8ptuGzRbwaGBKV64WHiCZzzwC7OTQyHJYI4zCorNYryqVefR+lZLoYGk
rUCWtTDG2S1yNreT9ctLXtWpTkowXUQ7O2OumTX/YotAKgRvrqmPWb7Jcwjm3gKc+gkeXCSJQ4Ps
nJo+aXK7cJfMjUSBYJo1ehFozZzsEgXiw1pd6OWJ6WSjCAnNLN2/WBi8OgCYIn5wkNC4vK3qCp0h
4JMoT6IKDwnUzwVqrTp6VLjNvLh4v345zg4IoT867qHjAhDopTW5NXja9Tha1Wihe6+Kp+sGZuIh
A0hjJDRk8Dn9oFLnaa2KOI/KU20aXo5G+FxC1D8obix9/QtLGALYeRGMIwF+ORSpNGUJ9WmGyMt0
h/AxtJ4d8yaFbMR1OzPZfAQ8gHEhaQLyNTD3XRqySoCq2mhAM+86uxHr9MG5l0/anbazVzKQzQvm
ZlYIEO2xTQj7QccqXVqDfHASs1oXp0Io32rIHRccuX/NHYbsOFqiQPMBDSkAjy9tlI1IO8ZCcVJN
ChVy8UUhEG9n9t+aQbgDrDFODthj8RpOhmLJeZ5quSAnRutHSQ43EVitoU301znvP3awNsg5ytBB
mmxqlQ8lXGNOoLFUfDa9/VGnITrpWLswnh9LM7Ez/vzMoel6OzWNuEKc2NWrvNLXXZ4vxC3jlFw4
EKMJcAQhHzgCladCC4bIaZTbGTlJ5I2pn3qYuugFXLhyfpzRiZHJ/ZxpmdxJMcM49NpFH1EQZ7on
stuiWHp1fqKuR1NYfLC7IXTB2lxOmSIpBYF6BDmBvB85Cwl9C2Bp9uo2Q12sKCjaedHXaiYCOkmF
1PhDW/6l9vNIL4NPwAdAgwsv/rQYp1YWtEEFprQhyQZRObpol/D7cxsD2WEFohVgjsDfl6NMBykq
8j5NTnb1raE3I+k/F+6gH44lBnFuQb20kAAZldIKFkgM/GO6iv1wZToA7qluvsiNMpunGKMgqMRC
TgZy7JfWujaSSspVchpCa03q+rYvHtR+R0G2P6gclfrm0wjtoNTbA3SvD6qmo1JbAbbbKyurchag
YnNn4vxrJmMvtMhBjVImpzo6QgG4Nz6F83h9fmdMoJ8L9Au4FcF0M+V5RwOSwiF2HJ/42LFM1ZWi
xi5n0sLB++GEaQokBUb9VQhrYldOTkMrDVLr9NqY1IrBqV5tVNT/JNTtc1P243ThupqzhnQdfFxI
hoLVbnL98qjsSKP2uEtS223Amlb1HyYieiX5pRt31yfw5wlQQBCJ3C7AO7jxp9V7y+A18ge46qGm
A13Collyk34EO0AJQqcPCRYHZOQoYVxuSU4dA8rTuLMMROkokuloem5M14qp5JNBtm9VUq8JcT5z
K9K864P7uTtgGzUg8IvgEkNcd2m7MuxeIgCAnAwH3OSWAa4MPV3lpPj4F3agUo6XGZmIH4BxJHBz
RxKEnByj2ZQtPcYsXldq+HTdjDLe75ePDMaDOomKstZIqTjZGK0mQhBIwY7BzYeGGMxn0IKQwsIz
B3o0uzJgeuQrg32rqeW+sOwnnPrYs0u5CzLDQYTChmFFQOpwamx9FdN84bqbm3A0coIOfiSdgnd3
OeGEWEkSt2Fy0lJQ9IM15g1yvkMAFffVwlSMv2k6FSjkIDWJjYXO7MlUpA7UsIvYSUDDk2/ZCQwg
m25T+l3QvafIEy7RIv/pV/5hD/Jmiq2hvIP9dDkyYRKmAwBETlnY265qApCVWHCIUOR8pTTdhcQA
jsG2qBfb7Earjdq3YsUnTU7d2KZIT5lfYcXfVJIejMr5GFK0XytV9EsRwvSSAugjis4Tv8Ozvrk+
V7OLAl0hVDrwF3Irl5+e0KgI4VEmJwXAAoAXJAXtqPZCiyMin5kV0cEKN5YYQCE/LX7JFWVyIfd4
6XqpAAwjuTO1iKysJqmBLpNOUt8iZK0A+ZI5FODD3B3Qcu22RXkfMaECtlJsgG+L3MxJXiPWRH6C
yqqj9+/I2fhQe/NzxUCzi85rr3bYU1Fpj2GpIyElKq8B5Z8UA4TCBusDfOtHJttshZsmd7MuuQkH
dq8QIMZKQIBC07JcI0dfN8RDJLckKNjzOHlPOmvwiNJbvlVDvdKxk5dkaHIQS7IHRpu9SMxNGuv7
rM2DXLf9QsoyFzDDwnNa24eZA+1ohmJAt8M3vXZW+8jUdtOUKLi0pfQr5spvYB8SNwKyqNXazJWh
1BFVG6sS+zDpf8kK+RAgGIBIg3ov036FtXyr2ugQqm20a816V1UImTSZf7aR0nhWoTymg7INoXoQ
9a1XZAJd2/0eRZ3HyO724On7VlMggoQ1pnva4qbRzeGtiaNfHZD2aahXbtN0u1QBLKuDH+BVpXLq
2PAVIR8WWCY7oGK7cgYJ0OjwsUn5vpBK2bMHZJDksP+uhXOgTbOpsvY+0SoeEAeqOxKIhtM+24VV
B9dDsZGBVrUjChlHAD7g6psvNNRSn2nqd2tA/V2n5nNqIvHOy/IGUqUPlNeBZY1UStbw2vQdUvNZ
3XpUkkeBCfpulmQvm2n9ztQQ7GIo6u7lWn12ShSznGzQAopC74IH8CdYnFwA8BNViLUpGgSMpi4A
dzIrTWp4o1pidgdWqqaflhC+tnl4kCsVTAx5ujJpEnqqMD9VvGwPqVXvIWvCPA73CqhNqG+EAxKK
7S4U4RFNtDtTyVbR4NwNhK2Yqd0I0YJLJdE0j9n5ElvqzFOPEQD1gevLQug9uTK1TlL1KsNriKTx
SnfKlUaWyAHmrskLG5MkWZpEg46gDtdkrwMBnHxSW6iB3daQna3NB2ieZL9rBOVeEUuGR2iv79jA
hCvh6vDaPM5RJhH2TklpGYxNcS+4j+sD0XS6U3reuABJoH8+7MxT08X2MXSi97++LEdhrFHPBGTC
1jTPMkgiLhSOez5mtwa/MfhB6AttNrPrcGZi/PlZNOqUOZOoFcHl6vredVgK1GGoLezXJSOTxW4l
Ky6AFCansk5cLaeeqYbB9an6WRzE/Xg+V5PFbnTchm0bE+TrIcP4bm26PRCLnrPWV1qAjb3cMKn+
fGMuLE7yHyoK6PCYYZE57khB1NyAgGjXU5/uiqN1r731sEz95oWXbrECM7gSqJtFRrKZB/XiKyZh
eJnwKDELfEUZdKv0EXUSNwr0LT00vrqKN2kg9kslg5+R/+VUTzxZTltbKtGbempbx1XiG7AG4Pn8
bTULIduci3k+timBLgXwSeV8XNOdbrj5L0BT+UHxadDt1VdAiOwH1H4gS1K5lQcH3ru+pRZ27bQc
W9U0L5sGu9bM0lMRtTddwtfXTczNJJJ0COjQMjAmVC9PX8TTKGzDPoYcLj1I0Q1Vki1xpH2R0wVL
c9tk7DBBxwDajQx9cgRLpwylsoIlXtw2/atTfrJy4baa8blwlaP5Aa8nspx/8gFnV4nmtFqNuCQ+
Ib47QITmrQrpkQ76Nxppb0OD3qGtaiFg/JlVxalHRgjMioiIxym8nMDUCamqkyFG07L0GBu66dlV
EfuNwteDomwFkeKgUFrNJUJGg19S7S3ASd0sSxYaz+dWEuldsC+OFPPIwV9+iG0XVixlTXzSHQjs
WGl2sjvxMgzKvkQa+/qumV1L9IwZoNCykNOY7Bo4UAlIASA0z/k6QYcQP/ClqH9u71saeh5Q2MKt
OgUJVeBZzLOMxXDTM3vkY/htyOFSz8jPcSAOGFsix/52/DFZPLjKtWSFSBAhH+tXHFRL9FfZJAtV
8HE2Ln2l0QryXiq6uJClnswWN5M2SjIkfiB0EQPKDln43HReMIm3/QDVLp1ZX9fXB+o3czZNNDeh
oorKkj6xaWVRx3WnJSeIHDNA+I2bMmG/7Sz8bTvNXgbjA8gLwZIoJd+dFb+yIX3gmbbBDzWPk+ze
hu/R6wS9WcZToekBGfBf95bxO+bw95qq4m6uKg+tgUuwpM3zoGVf4NB39izRmMfMGJh/es/jXveh
eFD7NQEsX9JMePNQxvXaAQ2NpaTbXkdB8yGIsVOB77xnqGe6cQXNl4LqUC4IB2Qhf9eKDl7y5DQk
IGyRwyFFR1G0ixDPgEDCKIIkj97COGeuLOMPm4vHosA/5A4rPKRuYzfWAUBHdvaoVvWpCBuQyrHm
CFagFY+rI8/y905p7zs6oIZpm7fM6o5Jwzq/bfMCPXCgJCKUIW4T8aFP2yAqQYySerbZWm7eJ46b
RIiskLUBVQSkI7dtpZ/UOgc9ExseWO5QD1EP8VCm3ZQy3cpGfVvmfe/1NjkMjQQgvpneVXUHqTbH
WjMk5/2GN7KrF3TPePilK7UJ/obmVpT2LRaiXGdJxv2irjGnrfKs4TcHFU/XujQcMq68M7mPPalu
b1SubtDpeRerKPUI9CqJEJhgyT6YkkLdKOk+iobBG0+iB5kLUMUMih8hgePW/VB4kWa+0zAEFgMw
2wWPbPbonW3QidfgRGXoIAdGwL+QeEbyWkD6JazoX7+gOHpookB9aCyRT3soIvCCGjFN0etntJuu
BaODRp+vn7Wfjw5MoCiEOB/PGgp5l/cuJKmSRhbwRSypSd1SB/lMWMursEm+Q1aMwsXDoVriB/15
2auQWx1px/Dcyc4UoGf3IQ5llJNTYeKGjLQd8nA7M2/XdZ3/uj6+GR8ItlBnVWykslDVGVfy7FXF
4URB2sAcCs9cG7cCAqL5Kn6wdZfukMX34hQkv671bX8YVlC8XLf+8xm4ND5OxJlxZlMhtwWMj0pj
eRJ7erOQXp7biBq4iiExrKOFYpryNcs4jPpQSk4JxMs65y5HDM7AR3F9HLNWIAwENAneTMTMl+MA
FD/LJcVOTpld3Eip80hj9GGpZbO+bmd2vv6xM+Up7HSLRRm3klMJtoswliGcUQT/xsTIP4Z3E1Xr
yX6IDKgENLkKE/avUn0mYsHpnh3CSAcG3WcdNiYJug5UgKXG8XSlfbLDzbNNo6Va+OxqnJkYP+Fs
V+mVEeUqPOsT4x3Yn4hny1WQmUvNjuPRnz786N1CgcQGSgFqFJdmWiN3QH+LZD+IbyJQHJZBm8kP
FgpfSuihDXZh7edH9Y+5yagiBGKE1mjL7Z3Qk8He05A3SPUt7OTZQelw5NH+DpTStKhmqUwDp1mN
vInWoO2VG2BvqoqPKIm/GO9ll0maf33DzfjYuATOTI7OztlyUYnJVVajMF4Hna97tRcFzj0Lym13
FJsl/uD58aFiCIcNya1px32rZHDVFFytBorWHbgKIHqAbGHtMqO8HdolnoIFc8YIdDkbWwMOEgXY
YTwfMUhMFfA3SXAPwT4WDvuhWgiQZnfIWA39z9imwUqdwzED1hr+rkY+HFMgH4nIxGbt4/UVW7Iz
WTCoG4ArzkGHQU6BvoTYGkQJ3Aj+9XUzc0/vWOwAZT5uVAQ/l3OHwCt0uIPHoRFgtRu60i0ElHC7
+L4MrS0UF5BirKSlEt78djwzO3mT1IjgYI91tLExc9yOaH2j6xKQTOhfSe4iDnOcrek18mf3a5qK
dOW0ztVA9E0qciU5cRR3+InlbrdxPBRAvQxEURvt9fqs/uwp1PCAjAf8f+1NxifDT0JHkp6c+hAU
rVAAHBGY8CUH5+gU+c5o6NoCsMEDu9J7RfptZGXvJWmQ3FW/lMJ67XvlC5zidOEamNtUOmp9f6Sn
DJRnJ6sNlXSjNFFRUaPHot1W0Z3efl0f+pKJyb41eiQvonbA0ya/DV3katB+1JYOx3gN/1hO1IU0
EwgKDGiya5XUYo4ZCVSGktztS8Ptl3qiZ4dhoWcJ/cPoAZ9iu9hgDrkTYaaoeleld05/mxb312fq
T2fidBRg6obDhMZ2NBxMVsNkBiEMLIunSq1BZmWABNFCrchWwF5lJsApgbLJ5z2iGAR2a3xlsmJg
+qLq8KrLzc6SGzUgof6tQhwe9ClbqSUHJlW3EcuALQb/3vXvnd3UqFfAkUWqH5CVyVsc5gN4E3sJ
6RFoN5Tlyvqoj6P3CrnPGzzOw8j47ZwAAwiuG/6JR8BpQtflOFNAweFMXW5bOeV6lVpI99Q5KTe9
XW3r1g5Ai7nNbHtnd/oHBQeCYsSQzu2ijUKzlRSiaTcfAPcwAZxxyvSgUHlfNiZxbYV3AFqBGi1u
zDv0WyICLbU+QMjKV3EGkauiA7uSycN6WzTJQllzLuwwgCwY27rGttXJog8WFxXEhXATSQydaaH6
TQi4ohi9i4r45frEzW1idJnAlIJeCaS1LueNs74CV2+TnAodNbwsuTUIR0oiXyg/jL9muo/ROg0p
dbSzIH03OY114aiNWsvJSZYiA0SkseJaNNyCycvYOH3xLiGdB+6gbHDTZAGINjdCRFXIbmGI6Gqe
zGbeyLyCchhGaIYr0oNd01DoUyfKJWDu3LJZeDpG2lsozEwbP4ZOkStNQwIFHP+Ny3oIw0vOZxIp
H1pLFy6GuTcZtw6AxsjEjtney2UzOEqokontPrTyvrOy+yFlENA1hhVIvDwizCA2wWd+fa/MDhB3
CKAgEGn+EZIMhkYaWqPvSaoMV/wPe2fWpTiWZem/kiufuh+oAjH3qswHXY2AYdiEufkLy9wGIUBC
IISAX1/flkVmeOBeRnVmreys6gjCcAYhXd3hDPvscy45s7uo8PH7TWN2Kfv8p5fqUAwD+1eY79ly
7q4La37AjJrk4GrbIzvv9konZweNqHlhZv5MTxBxQ7aSq6hqz7/tydaSrac7R6ZHjzJ+1Hg2nW5h
f95vFy5xHt5o92vWIS938SRqM/F6jUFZ21zInvnpJP/1Ls71xCylntreytF23bC/GsWHL/vGBYTi
0l2cae3NYm71qEnK9FaOftG5bV7cb/mn6uO7wTgnvPRbp9mSKn5QeaipyR4bTuqwt2ZIPZQuRAy3
4Z9Mx8v81m58aYx+OuEEvbBVRRMCtxyI7xyE1QH+cePA4m1myVu/OU+ceVZeYRP7tSi7tK/Sz7wR
yCp/vZhW93cXm0e79qbd2jBasxNg4YGqfNuOEp1XTnSY32y33f/ritmoR0BqdtUhCaf1A5Noy4ZY
nQb0n0lxdKOS9PD20npIrd5NebhYL5vGn4v67y+lefTdzZVFCtetjmg6pAvT3h6ofXg083kafL6o
fjbje02qSSKKSOk4l4C7Q8Y47ptIiHZ22zlYeP6H42h+7Ew/v85PJC2p6BjVpA4Qnv+BYU89sFna
6M4n3YQq3qeHqA+1gELHKQVJG9sThRDrzt93RU3V7zow6bFzaJS3CftAuK6tlsEqh7l7OMJxqTmn
boZhUr8gBH/SmeIQytxgv3aS0397yV4eZ3mXnXMnYPlscnXbozg09dvN5zf2kzX2m6uczQwclvY6
mnGVRa1lOtpflsqYRTTp9S74Vj+9HbQiWW4k9mEW/vZ2Zr0DBfbinGjhvuPMN0s/yY+UHz7e/A33
Q32HNg4G2Pe5ZdEt5nFX8YTJfNMOu9mWQsK4Z9u9NyescUGH/PSWwE6Bt7ir+rk7U8ZNKiJ0E24p
zXAB915CafcVov7zW/rZZUiLgKiDRQht70wM5rOCDO/Tcj5p1qznsowyO+q1buE//Q1SgvyLJrFc
C1zhBwrw7Liet+bb+XwSHQ5mQXhrvyi9+fES7vMTuojFdZQjQQBZgdTfToV2siga1jaeQ5so3JNT
jndLM4MO3/bzcGfymknNJT7BT6Q7CVoww0FNqTlzXgaG2qvzA3trRnASx4f8PmqRL9gYpPslFaWf
Px+uCgY8E7bAt00KSqBPfgyLsCfdvnUABZjMrhpeyz0Es6DrW05m4r/QJP715fB/orf15OOs+Z//
jfcva8z+OJrvzt7++Sp+2a7z9fvu3/Szvx722x/9+Tp7S+9227e33dVzdn7kb37I+X+5vvO8e/7N
GzfdoRhuirft8fYth+ZXXYSW6sj/7Jd/oI4dZ7k/Zm9/+uPLukh3OlsUr9M//vJV+PqnP4pV+q/f
n/6X78bPCT8z65d1/of/NXx7WxHh/N9/CPPVc/qan5/g7Tnf/emP/c6/9Mm9hy6NkwMmLX5A+fbL
N/ggJEmQ2lInYqxv0vV2N//TH2uNxr/0SCQA5leeHfWemaX5uvj4zvqXijrH1O10oeejgP7S1N+M
2a9j+Ie0SCbrON3lH7f2vXamlATOCbKKIAwaH2Pgt+thTgHelN2CWn7X7tpXzte1fR3bc7O01/Y3
rGv7ZdKz394a9v2k5Uwmj09b+2Fuvz8MFnZhT7v2dd8e3rwubN5HzgVNe77Pxg9tOzOLstV83y0P
Zctf07av8KhoD3XVbRq5MWtDrQkba4IPYVz6W5tWWI77PLdLtZGq87y40KQq6vbd+vqhSWfeQZ4V
u7JWo7sa3oYuoqK0HdvfvjVol3orda6/5fY9VoA9SczGvEX22y07Y9pvffNYtwfP4/HD+yZY2307
sW9Smhg7c/tu6fH09DSzH1IzZRcNt24/HO33v7Px1hno/U/V+Mrk+KTnz3N2D9TJrlkpPT/9trG/
MQNsevqrBuHL0ST2l4QeTezp0n7t2tO1Xh5tPUpe1s1Xy8SMTmz3nL09ehw9Htg0FLqD2TNq1p3/
+Jjaj13z+PjYsW9feqRGZXbbjJntjBqjweTu2t8IKzPcGjtSu+Geva/MdPp+9/6dOPlljX6/Js+R
7vNJZp15VlZ9G59OO251dlUfUAz/un2y98NW3+4MX0G66xfgpYvXOzOPdh1IE4XWWb4xlhtHpj9e
PGaJPXvpJbYYsm+X8tgvjuaZ6fffeTTrHUToZzNXNtZ39juxrmXWbjGcX+4PTJ+lyz9rk9vfFk5E
SRSSGu2luZ1MVgjb29u3t73NZLw98PFb9fT2drvjiMmcw996zsx5qxmd4e0ZITF3X1+HpX0XOTd9
B4kyfV2Q0VfaM/P6WtqvUMPNcGkPX1+3zrCwX/lgyg66Doe/3xztu3dJ8/dLzvPFGaUu+e6W/wtm
FFliF7r5TJM18ozd9Sib62u9X6OxpBn0eNsHazps4cWojZr9FYKR07V7aBXK2Y8ki9lQ2C/dk/dF
LyuJ3rZf2/ZX5AZbK9onp26+dDlr7sL05188FfdL3egFwmj6Wkj8SObUTZdTfoiitd0y366X7sl+
fMrs0hn5BLspIdL3k/DpZJ7Yptce9eyXHd+zoTbyKLUze7RzezbHnxBAo9TmG+qN1mG6Hlw+HTco
3v405kMd3bPrXnvQ8ixn7VkIpEHsvN+szB0cqfHNK62CgoWkulSp+HJXnynm37v6b+7qi8LjzOD4
HyA8Lpl95wXX/wFm33la2blGPid+/SOt5Euy9nx77L/XWqjS0X9UZ4rENCFvdXtn1kkzibeHJZv5
+NO6sQxm2P3GJOY+wjzHFM6xsvjgVoaS9ojH8DphNSXmbTJqmC0S7hkA336Y8UriaWVuChvN9E5W
FVYwqSjO3d0DRw0uaqWq/MFnLT+zc/bNVmfVSGg5m6s5Xxuy5zZ+TEM/7DpiTc7Cu9dtQC5w9e9f
HmiTb0j6pX3zPp1iXV7nHHvgrqKrmnnx0dlDvXu7fWarKKcevMvyjBz+kS2/MzM7MgO+sqfc58Pd
3F56DyWHYP3fvKOBj3bdvnsAY64Mywuw1H8we38dsTNja8E2nFHWRTMeGS52MLPXfuLef7t+e5s5
J9ueVPfLxzgtE/ZRcscRDd5WwxN77zdzuVOvkYOx27Sn09fX10tA4MUWnplI//gW/pBZ+osI+LUT
z0ya047s7dOMTpQhEN+y7Q1O6ck7ovFlSAz1Vo6I3sowuMJ66GNbyICoQ97U918+3GwdwjZ0jmWa
HrmnztouyOH5KuNjw8cnPrD4bceXnbKWk8N3H4/5RMdsbHbsYsBubzEan3oYEpn99Dyz8c7305P7
NMZUeOr7PSwEvi2ddahP+N4ed+zHHkefTM9+ZCXq/6dxZrsNqhuybarNIuWQR+wUyuIYWSRP/cHT
uObX/IfxpQ0vmlpxn63IM5stO+2sdY16df68xW5E9qFJJqrd6ZhybbSZmmV42+NuOzZVBKkr+Baz
j6HZ+n3IWnvneLcJyYMmrW9Oc3NT6xC1t9snUx9ZXopFdgk9vNjeM8Pn/3V7L8/aM/Ph91n7n5i1
l/TI+W5p/1P0yCXNfx7f+OfR/FqWP4qZPtvRkNpEavCZ4m+c6nlWnoqW319Tscg+BWxpsbLLpbm4
t1f3517or5c607XZhj3DmhsuNdw5fUT0Cg0LWIlquN6AV+L6w3pCQXw7Obl961eeHDv9eN+kfvH3
394mqf38sJUPCMRkA2dWkFaXd5kZbO23ycJeuEf7FaMBvQxM+F7a76+fQ1BVYP2zHjtTyO19i3Is
tV3Lb9ql2TqLUTzGQYYF3DLsH+bUgIjZa9U0Ri1T59/UKa7awdKlKAKW08ppBF5juHDWPttSunPV
G3ISknJP8L5KBzlPId2GOTqrWyqhjpr4tGSuY3Osbk/uFtytbbambi+vt4Za7OC6Kzd2ZoZUXgOn
1dQHlDV2amAY2CT+Rd5n/dIQnml6yrhZ23nBvVOpxd067Nhn9KBwBD2x9wpAgNzdOQ3v5B2cpmeZ
7b16xHKXwXLYoS9SZ2OKq40/9xYUDq4ZIkxebA6GjFnTYuIdzIaN2GrEnXpO5C68hUPtSP5Nrvru
nuPUTQ1Tp6MiE9ExbN5rKJjLs14lzipgHiTOjrdLR396QPS76le9MjM9HgvTcfXq84lRrfHPJsaZ
xu621jEbSDG/j4Oj+ZrYO0cmz1dey9SxDA7AN1nNPJ2AaYG+JwCuJEUI0RIac7Kvv7U9uQdreQkN
8JajK5OmwQKIbHYdtXcuVsvT+FkWyfhhZx74DyNUTwv74fnhGf+BqeGn5r3mlJjM3cnr6/TzG/0P
hN2vC/lM1bOz2H6Tsw4wwnRnwnQo2MFfYlO6zatj6rVtUKGv92szeZksjQ9+9/JCVpl5XNmT2z04
sgCcwV1qwJIqcPrmHQNr0jA4AAsXV+FCmy8Ozpm2/x87OBUW+B2++M8wOGwb8LkWqmbcd43+/0qu
UAHkZ71D6ofVZ7NbUvrO5m4r68XZ/pC3/J1XIGepvIH8zd09ElfrLXclcw+e5O/hy8HTAwh3XHcb
XhRYLiLF2d63vQY6qkGtgI4pxtGwy/tdWHebYMFBC5WlL66kwdqjzPvWsIuH1Fs56TXgsJv7K2fl
SYlRnstbDgp/Uymz5c3xofC3dyuUXO43APB1XOxu/MaQfV6DaIDwvpt7CDt35sydmrv0Bdj3qweF
eRH6+8HW5dkUHkm5DpXr7Y3TuWte7VWqgkfMX9fdkWDAPu92y87c3It9lAdn7Lt9V9/XJ323hj5d
OBufa2Na0HZv4y+8pb/kdx1HZYB13RrvohEl29y92/J2qIxjEHk900aLdp0ZeqHv1IcNF5U0LT2O
Mrmz5zflhJZRQGPhrSlUSroP59oFsa825E7iWEFKJGxlIm9misfycesX3IvaXHeWnL/PuRd+z6T+
wi2c4xepsqN3QntnzpZhZAgZ3Lmff1sRpMgc66bnlkHsRN7KX/iNsGekbEtz9NfuolK2mgRbp0Th
ykXeOW37oAnAdFiFe2+DKpZK1jSRil755HYHKTUhIi/1yQh1pQl5cLaOu3GXNjuWOQV9MXebuLyU
TGYPgbp3JImkdNiQJbYtftodkX9AkIQcHTfy6pgsR4ftiXk+uUcGcMfPCudAp+nnB5f90Lw+t9i0
25goPS7bxzDpO30MlJm7ostXpjlJHtk7LZyZxIO0WE2SxO+7HcjwmiIaAp356NU9GUkJnI0ZXbXg
120ekHhNEdQ4Z/eJamvh3E04hoe3Guz9Na/qzpZ4gG7p6HX9o7dhaA6ct4v9sTel1xyUzt6d3VH2
TpNqjPURygLRhKVylGECY7FUNgnTssOwtsc9p8lfwgRYPszC2m3iH4bJAzm9w2igabiojq+ZPmeU
qRe5LB1KTNbdOtZixyz5HMvHbbgdT2aeJgO72AfEqOhZTZO2sTz1Z5dz1NzYTdzSn5sVrUqYVjub
z/0m9VMyP+Z4/oymcv7YY+ALe8OgLph2MZN85ydezESqpjh9p5Fo3c4xEDUNus7mUSPRp5D6XMfc
99yeW7vn2+rTnskDvW6HC9+6JTWRxaLPOvw2GXK0WXP85zZGRdL6wZj6Veadq7Emtbuifpm1fFmW
BRYgyw3B8KLV3je3NVNjCeaMbMpdMP7Gumo7/QsUr6oQwmetkGT+Ti/V65tl0ifljlYQcvbrhpI2
LLd01LyWJN6x/CBL2SwuL3HaZu5GzHX16AmZ2wLaanptxOYJsTFDBH0IwJ4T+7qbPrNv6VuhxF/7
asMcb9kUamUrp73b9stqtsvm7bG+CHR5EiNaqtwvKygPZPJf6PWuDPgfbljVsyjAAmRyTshapPN6
l1wX3fDeoxApN0uOqGddHbwOGGnB6w91k4ZpWLrRbRr2MAN7/myKKvEsd0dYD33xsLxZsQjWLA8t
nFOQI5dXnpbB2j8ECtVKEneQ9scJfF4mOSWQWBDN256zpHs6TmdUTjJ36+4GXXO4YdwRCFSpsiM/
Gy79Hr+sZDDP0VUnZFGyVJdcbx/sHmtuQtdWS5fPpGViJkuL33y87prI71af6hMWEm3ZILISZHXE
sqPDUbCSsHLyFn7NkSRO/TJY+Su29ELGB6nffmKrb8x8pYCy6ww6tOntRj1f0pxSjyxCBsntuNIt
M/cYLNx1mDtb9EVMLHPLQ8Pb9bcm9tjyg2WlpUyBNq7VcwskOzkKngTCiu80DuwthmQvWNbss2i3
rpu+QGmS7Zl8qTt33zO/JKA9c9/fH0ZviX87eVQk4a6i0ghBv3vXzEH889CK1/rXM7KBhq5MPywC
vZcilEwgf0rqBv+uQFVcAg3PKYcfyPGv0+0cLqpZ5PNRihsaU2I3Yi8u3fgqPrACspPdcXd4dCcn
qcEFOlxKGv45Xem7S58t7aKVxrNjk0srNF2zMXgiew4DhqC4GATyxwjWCP/HX2sGsQIbBEVETgBd
rrmTx4bB63rPzJ34VJmBDkOY4uHhDo0j0lLspOaGWHMK5WAKv+DCUpXR98lK7Z/FmtLWsdY+WDIK
m4Z9Dgt068luRu6OeoXkY84dq2ZTpKMOmt4wtRM1C+2otFuWzWbAm7Vh44B606yI+mfCk3Mc6qVp
5WZHaLxzwTP+eRzuu74+B5mWM6qQ7OnrOUWA/TZb2nTQqYtpd1CEm76XXxffLvRO+6c283eXPAOb
yu3eali6pAwkNBZQURWhmR5NxUnD61TIJnOgfQyhRpU8Nz9IISXMJUq+aUqsTXiQW74h1rBm+OW5
39cIMdR4ia2MoangHlMlcgnz4bYf2Ek+sm/XIBh9bAvFv+CujB4rib+y4VD5icEdfoO18oZzvAL0
mExeXkYTCFaPE162bFLtkEp8PvPSgLBTh2Met+i72ahvXiT34nA9ykdPDaIQ4AFVKOJxD0CAez1S
jOLlZcW7lxewMn66sv2nwfs7rvUdxBfut+a8xrBcKsJLwgcFHvvRcNNUb/GG0+HC1EaFeDLTmWKQ
WJ5IwenWmWJsYci11WlwHJnUgE7EvfhGPXgzpT+rfubMO48njoi0DC5N/ovDewbC/T68/52G96Ja
OIMZ/wvVwkVRdQbiNf5uUXVREZ2jafGyv2Rjnr/EP6GkKbJZUlgC/ma3Qv8EgIuPKRQQBu0CO+YF
TG0k9PAR8htYqY3/AZ1LtCkhaLEjeufNAk9v+gpACJ+Npf+Otlq4oOOfS9uLt3AGUKz++W6BTeU+
1af9CqL6ztT/3fL93fL9OyzfC0umX/8nNz/JRv/ZevnVQT/fg2ZWtNhhs4drLI9QRpY4GTn40+xG
OBQZRN6MVABrUFbftL/M/KYHJOnU3aM7q5zpI7VKyFr1Eh+m0B7XTk5c312aKCy85k3nrgTvOYHm
xPghpL/hkaz8jWdRNbbO5wfcp73ZQgplD3pcSIA9N/WakEROXgoEdsT7PgQdXEvARafrCz2ywKys
CuSag5zsyP/ZjoG4TA/f+2Qs+El9PJ4ePrb8nc/FpFVVFP3BZv+uz871Wms3O83XgBoCD7ZOvYJx
Qegq6FY9RpleN5kKwP0wXGHVDiikB9Agr7uFZ6nvjpTzXT+nYcNreL3BCbIMoC2+99wkrrzvBbDV
Puje7gOF2DqoB0FWFZw2iOkMdccROOzofIBiQHZfTkBRNTDLJDzgKe/dk2nTYQ0ADXUIdWUotbbA
46/dHc1itCfEV/JpBn76YX+eFNrJHejZ4wUa6OG5aSDQ6NHDeh35b4npTcQ1vl36k9vKE8eEwU7e
oLf2jOBh0CEAJBsYjAe1Jhbv6OiNUHG8wIKGFfxMyBfnFcNSLKGTJ4OVEPDrcKooErTjrn1D9RKs
fazWV3UZCi9x7kTj5vuS75e8qGhaiwGqEJkHLJZU0MvRKzy2i6Pn5k7+sKGHOoA6Gb7+B0i28j+f
DlUa048u3HfT4czW2O4XvXRest2RoNePWOrG7V2VRsNduO0X3H8nY5g7fjFdgTw1vZZpOk1nXj03
QREb+CIF4HzCwspNC/idzTq8OUsKvBHcEQgenHHmHPhX0IsA+ZUnMKbxTdFVQfopgL0C0nOA+gTv
BO49x8Y3MZMJHNPZXClYvfAa33SGRrAAWCeCC/YpmEVADq7HMAHsqa7AkfmbjljzEHKqqxIUGDQC
QUCAQ4QO8KP9hHbHrFiAesIKCi/oL3EzjzZxj4oWr7yCFgC6c50qVA7Ak1xh63A/h+HcE9Z6CtZq
j6d/FQLQFQU7fVx9fj1HCginBTMc74ME5FDoYZcF0SV4IBCKJeHufgG9FYFWKKJOEBno/l6bsrJr
BfjsAURWcocMYw93+fUATqtIC6PDTNvzegdIwx4qPBpO4aeMijgBSzclOrNxwczB71Yg0it37ayd
3fiEHEsNC9pV+CUKwIV9i+PrLK2ZS116BfuJdS9u26bB8lw6gEOTGCSQEr6QHsClasDpTTvjwqWp
A+IcQahoFmD5ETRrRchIacqV8EBAVzjOHPRQKG6FJLrprQgHwpmFQJPRAsozvxI6FHtb3h0DciaC
2NO9H0CoF24t7N0u/NjZVfgx7DhCGcB0uKU1s/BqwGkH0EpR6zZOk4CIwgfsleCtwP4FjK3CLSIl
83cAYTvCMABuhOyrcD13BtAIlFbFoehbCcIGGOqh+mUOqKbIA0iUqxaV4Ppbv0fPctPgruoGxRg+
ENL+k+IDBaupS3xiyx2ugQkzcP6lWZNxUAddR98gDnP0AvyBCvdqV4GZEn2R3FtojI0DHcZLwuV9
4TyMiRyl+PM+wu5gPjgpo8eNM+kbf6+8NqXe5djslkHaJPYwgcN4RfbELwzGr5HSE5ByuOrsT4Cn
Tm4VNZc8zPZnuIYPDyuXRDeSFVKU3TtJVDeY7am5exg/E9+HGKssFeGBN3yXmpwMQxxwJJ+SM4RL
IWHJslMTNrz4YEv28SjUGpgA/WALXHkCsO34TJmgPyFgRX+q52BsuvQ9s+QD31d8hRqxj2tmQIUE
0rMzd8v6EEwqlPBIL23CLgGipYGeQnCLszNia+ZbSaipxpisqhmkSATEC36xQp+fXKHdxIeYJ8SI
mC/MPbO876OPM5/YB2jj2ALTlJbSEOgS5DGySBcsIIBCoHBq7hK1qtBRfsImaMhyDX0BJiuAXI2m
tgsnq10qk3MxInvms/0ekf09Ivt7RPb3iOx/54hsk1r3P3P5rL/yvjpnmPq63ksoIgjPvzZs3Mng
kN2KY4DFuvfESGlet67qN8TjR5L/xG1xCxfhgvCYXkuryPE5YIUo9qQ4td7teN4SN+XogfS7iBCL
kRzL7t3WiZ7TkXgujZfZV33GVYm97vjVznFaN+JNbJ3GdQQIrSbpVIVp3GVfNm7juhbIZFAovB/M
3jKnH2TOEe9Lj+0X60ael8U5llMRaGZXUGhIlsd3FI2C4pajw5flVNbTnM/23uxrOqoPFuHsCrrF
tY74OBKXKJTNzr2Gq7Dl1wf6XH/Rc/zcwYopcN4UvNNf4fbvdNdy6IrqHPl7x+/QjCaUnOqhn6pr
kmk6knFpDbp3q5FynvUjnIN3ZazIF1yFWWzXB3gLdjpa0e86gSzS3tU8pCchhH6cUnejgKJuVA7k
7svWsejP3pXuT5/uiLN3r49YANLheujSOlqvCUSG/Q033G+wtUtJOgXdsRp9dNbsq25+iQdIT8GJ
DdWiws1GnGlgQYdUi06AASd8GbhJ0xMNx9blmz2t7dzsnWisq7VwMq3BdlRCX1ErEnq/44tNOvPj
Z7Xx4DW/lJxbwWj5+ekv59G7vdPiukpXbXGO7Yjg9I3OhU3D64bsbNN9UZt6nHMbZmFrsHPUhh6t
EuRKawYzvzXgkCYerqK5+rhBA3q+It6V3+t2v1DidZqFM58aUYFlrCk7oHoxPKo4EM1qY/oehGqy
Y/HZmrCwokDBcbYX5Vopny7uKULSGxzBQjqDbSjHbn2bP9fdONiHcTDDq9+FbHMfJC5Z7ZwkCy0j
IpfOLtqWOFt1Yu51XIxdyC6zkEr0KeCHQ71lzgv5NjwKRR7v+PeEeyGsgO3CaBYEXSdnpzKPLSD4
Ul9s72f+CW8zCg5OMl6Ot+GBg3WqjH7qfsnC9F6N0E0fnG3YGVgmnx7pEE5GfSdveXtwOBXIjq76
cds9OrPurseWOTjZfXbf/7IN+ek7l2M49Fx7aXj7kXpXqFDp1g07Ormb6dYCAm9467FOSjtee++7
sGnBVbPMarKazNhdvkmPx8EubHv7+wY9U3e7Xj5ugzKtb3eh3lv0Tub1pnKv9K4NPNTALWvzqzpu
mVwz9mTD5Sy+yl1jTwYwlNSJICsf2RgQj/oUln4T1lzTybw2w1H4mdcdHq/WAzxUXqVO/7E5hADn
r2+Wbvkg/1gksQ+vdOHgkePrRux/xF57cNBumt/kVC8Hy4F+BJPuZn2T4/Ql4s7BW2vCleC7yslu
BDEObiP4OFJO8so7DeUmb3B1ydDDUZe7PodMTQ68uxxs/Nzfz+3iKvm6lK9fMa5zU/oll+J22V/C
Lvwmd85tcSWBBznnkRtOHd/NwwKfvBGcoO+RiO/Hg/imCXulGWTXK+5LFI4N97bAv5YfrRmd4bGp
6RsjrxyeEmVq6cul2wwadEzO4Q3SzNPr5YDu4hRNgAC56qfhR+vFGdzgLnNXXHJDu3TPIsyrP1JP
I6LRyXELq16CQS8IgSbxG10n9wVjlL7gPwj31f0Qs3fVdLaeutFVdSSlNAMAwmAWkucHGFH43QAH
nc84yyMQx2N6HQ3Uw7npwn5kT0O1gC5ZVDfem7LREmDCB2iyZFm34EaegludIGdmMEA6FXz/JQOj
xtOkoSaWGt/21FciUR6Yxg36M7mKb+bX+wDaA8Vfa1BYsmHs84BcuA2W+NJd/GRBdp3rwutfiQnX
cAuvi2t0dPKKRtKFBLIMd4SN92Ci8qtKj0x6p+kuxnXRWfBuDy5FPUMLL9wC1OqjIkUjAVj0xOMX
dDAPMzTEIpQgB/usNLS4ICI09lGqzWt8c5CPPX5zC6ZEB/dsJz4+7RAiK2beCb4f+Kq8eX61qYgv
aPqQdIS7zJ9DUKH2L45ZAQ5iBS28a2GuDbzBwmv4OZy80mnLzRvIN+yajLNy5mArnxxEhj0diaNH
ZLmJy1YEpUHC04o2WO3GlQuYOWWwfQCFAc7sg1bN6Y2agEz5p67llZ4oNyLeQARyWmDDogGxLH2A
PzxWQX0yGWZwCuVMJsPaqFlx6dr4wu1KS25BX7ZgFvp+DboB0xHeFmi0CD3gIKBSLEtN7RrvhJmk
A929elIIUJPI+szNg4j73RqBOGXQRIeL4MOs8b5qcHKGRTxQPeq+npOh3tfHlaHE94KT2MWWoVzA
H2qYlwO9RU1OW1xC7pPWdABfu/Ql6HgoKqdyLOog3XGVxHqk3Tt+qhOt/LazDgpcaml8iwu2MZTQ
+syQWfUpBNRw7jN1KJeFG18BPs6WRAOBBBldA/eV7iA5I6gHa4CZ9kD5lXjuTNbY2C8Hhmkntq6/
DLtMmy1DrEGA1gnUtnIpeCz6I5hsjQ3iaBKLqXDngw7DQTX/qvup4gHDEY4kVFZmOfXGBQTQnBYY
yg5koknKR5u7hDPRJj1kCQRBEjFrwTyMed2nqzOolSu35+39FCiCvJDQoqYNk9rLOHlnuACmEgs2
9etBDHocebVR7PWfUjCFytwdF2bpJRxNbom3ZLrnTum1huUd0BgXL2merkSLmSakYrizIRRMAMed
yy1v6QJRihvjaKRZgnYvkW+CoYS8C+kgsbQH9VdpPPF1LYwBNsrH1ZXeg3IxQjJzhTLK5I0hq4mc
RnO8rT8fCARZXC3vYrqRHcyZo204GT2AkB43tmCNqNFr5IIIY1qNpA9pRvv6/RJ8phV0gkVQrekQ
tFP4HP23Zga16Q6uBzFOdMBVqHCFbDaYpiCGHa71wSRTS1PmuK4PHif54evcdXiMIG2keEcOVOeg
5KF26vqkM9GdBVgTwJafscYTJ3Ut5uupYhbnAEBHZ8/gba/4hoIexyFdzKB88Ik1aCv/+FiD0A22
6Gfcj37dQvZtNUmRWzkBhSQsWatKszrSmo8sIt2tju147Edo59crfhFByxZSqr0CVw8RNDz1XwS3
C7I3xwJOMXUJonida2JHTNuMCbMQQCWceLSfLidKFm8ieY7I4sh0YRm3fdU52YBCLhnwEmR+DxmS
CVSh1sgiSrh2QsklBWwSkw1bE8XFeqDXXbc3aXPuxLMCIcBIlGvJwRJJcuQTzYLVA+3gCOI8UIuZ
UV0j6LviSqKupbhjCKUx9kajshiALAXlQ03tTNjBym3fRl/nsOYRhsDeJ24ZSiFd34F8C38esK4x
gLgK3J74AvEetRRazOeCP6HpVFtxl6PuuJUBCB+C/VAU6B2v4Loz9Y4BHchEgvI8WBFygzTrbcI9
IiqH1k3pWrEhcQl65maGB2BhSsYeXAb6d+XWvA5LTFqnBV57fLSYB4tBhtjYMmMW7Gm5JdFreX2E
4RTzu5h5l8HK5R2XniEyVd4HAj4Sr4mUiJhrFUea9XD0miD7H7e3mracTggNlVES65uYA52k+AMU
UwkxNCHxBHdPIh9i6lqSXl1WEjeIR5H/RkYAlXg7YY+erz0kIfupMrnVjIgJ1QoEd/8yhCyI0kFF
MaEICbDAjkF+PXePQ002BEC1XLc+RG9yAk+IdMvrIexKYncIdKYDNHEEXMKkbZtiZJHloFCFwqYZ
cOo8qPltv4ksTkIB4CgEFG1030LekVk4qPIQUGF1ggA1Px9ROprfSDh0gs0rorRaoDWQ1A5+Zxvn
WLlzhTkOdS89UwsXbsr47rgq6XycexkSXmH6iq6vturuFDSRjJdQ6dD2j9ZH5hgOBls+7ww1dMrV
YxDpmb5T8flTBKkENnKNPgdP5mJK5qvDcGmxZlvs5amT7ugephgrHDHrS4SqGFCXG68xYVnvrDWG
o7KPLG68dqWkSmUFHJ3eC1IFvrUST7rmhQwU+ok2D3K4uh/wtkUm4cxukzig5X4w2bRwYr7VaXOW
dOk0yWoRJX9X6YIllO4qisqE2FW5LfkTpoyXcZmuX7vp+/1BzZ8HlpMwQRHHnm4mQlDImFhPCIai
JkiDxGwkNAaPWoGwLnbo7q5l4BdjXC5vDqxfTcI+JUYkLFZUOdBoN2SEYAZyBkzRBhbsIdix0jBE
XInQE2bCAclQw9TAhsbkkIV9vOpXFnKsICEmPs6OdwoVbOxUia3sIoLNrfFloWNIaWwVlDqw8GX4
af5+GIeYn3T/DJMIKYMTIU9HIUYpO8kCMbALZtnOlhWuVM8an3T9PUOXhDL/YGRfKf6sBaUH5QLx
WAgB4RtEA3JmPSRKoMwe2ROIRa6ksahj9nYYh4i7TlwWLDJK7PMa4f1eyG+QYaLVn8x6tGEpy6/C
keFVH/kn32NNXhFZRnyy9pW+q5CkPMY5knPOsblpjxZ4YPQ9rSAEiY+hYGUzONF7Mk5hul8tEN9w
a5nz6h0pmxPCX2t1Q0jsgIMI4cCuYeTLrF2HRJ7VH9zLEmm9wvOfDSSLjxzHORFCPaSz5hbmtnqf
MKCFdFUW08nPPbKi7sSk3xBUlLqFR+5shjIEiiFKwtyK2L5Cgmp9KC9HaVaS1YoV15jCDGC1OhSN
wbgjTWjhyzvIifekTNB6MKfxSmRK0conKK5PbMRI/lSGeOWP6MuSSxydtgx32iYFukO5Yjhg6Jew
4DkhS1pybTFAhVfHw4dnDrF8pydGsqhMVrgIzuGdkCSJMTskYsqFNc9wYlj0a8S+8p4l15QVHVHj
fDFsXK2ZfR9LWvOboCP9iimDcN9XcBd5UzgRmqONhxSTpq62clSK+DhNdW6MdNqdYBIsgrY5PNed
7vsex6TNbJzZOUGuI+Yme8sRJEfU09d7E93HH2wJ5iliBtdiRsu0zuDkD+ey6QLZvrtA4WicJkEl
rKgVrjPuM2t2w8yeYx+XuGg1dz1YBilMDmFKhxmFeFh+TDsS3qjC29dFXLgVgZKzuhjRs3BvqLlO
vH45oKKbVBGhclZJ6mV3ictmj2h5PVasb2X4kZ/ACRf85YRYU7xfOa1SaprbkgWpk3mE6Zl1ZPM5
7PMNppCCFgnFUak3BQiVdiiPI8JxOHL2haeAbYrh0mNayUrQ2joxHhEzlCZT5qeD1GyioOu26o9o
XhQhLhk9gHzAE1eOnuSj5nDlWSDKGSWbEDT289Fbsm5QxaO+2xzLKTx6MRqM9AC0qRwdSVul1DSQ
b5oH81u0I+MlB3NdyfPCmV2L8VKMVuM+2lYW/0eqTXeQ2bX3rV2GTWkyUqUwQ4cYGhi64MHMIRl/
mM4P/bA/wV9ArypLQ+bGAZ0lG18pcErSISA62IQn7qyJ3yMnVlmGuPBo5ZeNY11HIy3mGYyGHJE2
X9jx0HL79CC4Bf7OQtkrzI0FsIGgozVIhsCE8koQAl4CRwrLatwrQD6vyAUbwTrOcSyECzAPTLDF
ONWFdYGEdQMBDqQu4I7GfCZ90ACP2Q2jN9GeIKMz6lhnoBraxKlKNUMZlg4bZgAaLG5luyxkvrJt
uPaU3voQI1irM7IklbgmgAKzB6kpS1M4yQHZLINVGZkpyCY43e3eIRkK7PJUYYRs2TiogRnOfFKo
MPFazMP1lawl5eF86Bj0K9NcekxWLC6rM3sS6qW+oXIWALIwxvZQ5IAMV0hjJfRflIwPqBesM7Zn
A+v5gCJLwO5W3PrS3d4pQRXwTJtFPshPVzKrPhFzZm3WDxZDKP+gxW3+O3tntqQ6kq3pd+l7zJiE
4NY1S0hiEOMNBhEEAsQgZnj68y12H+vdVFrS1lVZdaqMjIzYESAkl7trzev/RV2Jqj/gb8rmrDg7
TxQtNidOptRklFhiES1SjYA4YUrE5s86GFgIscnTAz/xOn1cCedj+5Ywu8ox5gVmccoylwnXEg7G
236gdiXGChUrr52IvB5BClswdlGemO48qBKQYnugFukIYFGpAGJhEUssgcSKZLQi00EAYlOWWJwS
4phokAhfVBQRpieawjPuwRnFcpXP1U2N5ivRC0umWRbuGfn3QfLlOkejhBiT6c+p8lgSamXhmHoJ
yFbZRLLcOcpKdreIFar4HFm42zOQVzUKw0WnaOWRBKhrPqRoCKczUfgjdy5bli1AyO2ED3Nig92m
PIbyO9tFti/bnq2Dq+wcEZm/TAeZL2SkrWMaoI7ZfvWmBDIf5DHIPRCrZmRE+hGICAegnQzwug5Y
HQsVS58PLRuw1Fs2f68ZPMFMKToinSC08Wfi55em9LxJHQHuAoG9G1FMkTIi5Z5hI/anWLL//U3I
ycmbuoOVxWtiB0nhS0YQDiyPJUDMmOfPGhvM+KWqovtE54jtjCMijvaw5krJzw0HFy3XvEQVA1B0
9NYCHajxTsW64R+Js4putEUfrqwLEmtnpgeU4UlWORCVyrd59cSloLuUaiPx3CUiKJ5rhVOJuBJT
G08SrX7qiRKXiEPqV4s4cCnlObiTOPFUVcQ0pIovEkt4TBrDfpUH4VJTAHR0C4mUgkjArGFqLXHf
CSiY0tjbIAryq+F3wW9pqPPqhEAEXXMt+b3+nFlpMMtdaQE+8jN3C03Ke47PNhMuQSfKrzqUCdHE
iietdPJ3Tvfjnndlh+zF02MXyDvHYDeQIeX0sKyMarQiRKZ5dLxhouARcodiuGSYIDsgVDAJeGI3
9oXQE/NDHMrZt8U/PXaJRuF2SFMnzVyWFF5JO7G4k3greE6lX5OHPyuBvSveGl4RYZZdcH7TPfUO
cOZZSvxbZfp/EODMG3Ci2ku97N8BTvT/kN1+qcb8ZLc/2e1Pdluquj/Z7X/D7LZ0AHyy25/s9ie7
jan5yW5LYvWT3f5ktz/Z7U92+5Pd/mS3P9ntT3b7k92mOPWT3f5ktz/Z7U92+5Pd/mS3P9ntT3b7
k93+ZLc/2e1/XHb7HStM7QVK4X8oK4wmEKZ/A+1UAZyfDmghNH/pjS7sH4VVMT1XHehO76BxwJc6
/IUaulHjUF65mE96bujPGkJadoQUz2mB1gmPqbCJAfd5sqJBE/pTytSmUyGZAwoE2to/hx16O9IX
6Mx/3UjLbyBu6y9b418JcfsWzKn2gsf7AXP6gDl9wJw+YE4fMKd/MZjTW1TG2gs6eeGDynj7z0Vl
fAts+opy8wE2/V+6lEb+jfH7f4AsXytU/+1pUsRE/rP7falL/WvIaUp/5HI06npdr5VqxUpRfzHk
11p5nTcqW8EDuoOvcqTvrSYgEM/ep4X5nhzmj+zx3y/4ctvL+i3dLg5A/u7BGAJnhzZQQXSStosK
yD8CThsInM8daIsSCDpXivCFH2YPlIyAuBTpSinTrrCnt4VeFFfARKTXRVA2jiB7pDQOpHSJ6ICK
SJ+KlPrTJ0X/25ODjPp86TYSMNAlwKYbmjuBOQVYpW6WPR24B+GDkdZ66Qykf0W6nxwBo6w4JUre
pUFUOn6evadPgASp15emUemX3PN53UjdVZDRWUZvGaXyAptBlxh9ToK/IMBCQNIw8iVINdIADzQS
YJYalewnW+A0NgEgn3GN7pMieDzCwiVAEoLXIK36dRrwdjSPU2NulIMDI0rds1kINbqeLkBdSG9i
XeUU7dMR8Oyrk+7fFV0Eh+d7S7pqpcVCujVT40x3V4WaP1oqQFSQavRnv53a0ttGmx9V6xtbenlr
9N/CF2pvukIOJQAA0qt3dXdBHUzfX3BRRUMgOQWAdtkH8OEJT3qj3QX+NcZGZw8NMCfmCChUKmRP
wEbtgIyE/smSKv7RE7eZtp0GPTI18C6guDjTVCBkUn/uupb1dzvwpUb7swM/O/AfugPfytyXkMTf
K3PB1vsDVdNoVPVqvVTUG/XXuNK9VNBO6QYhbw770n8vcGVFvwZS1sPWwXUNAO8ByU2PhW3W1IUx
QvhUkTffvAAu9nA4vBvhcCyI2Xau7DDkhxmPbQJRNzO07Vlsj236CsM4pMeLXq+aMbNn9jjmLdpK
hdUG9gnHk+4+DMUdgA3w3ACx7AkAM4Q3cE8IXRKAEsA6gX8rbYwlwGiXvic/HsGDQ0TK0ysN5hJN
eCpOKkEs7DnJLIE356G2cW5wMa5pz/gnWVrPS3sdlWgn5SVesrA85L7qeCk9ox1YmhbKc+YFY96R
Rm+4m/jmtc58QtckQNTGwr8FjBYkLsW5MvDEt2q3lv+zVB3XVmOh9Gg5r+9VdaX2M22jFrlqQNsL
WMZGTVaqwETmjA0KoEmLfzrSKLiyvY3hCQGUAx2HIADf+Je+uSebr+PMHaXmHXoVvc5c+hnnDWvu
AXGulKMAPl8b5RYteB2YuVqwA12MLzWnhbfDuL0Lh3Qucjluw5OZV3Vz7ngNg2t7XqvDfNOvKQxD
v/7tbGj97ySdOacDS13mYsFgPFr0nM6uZiz29nKtlrT4s1tmlcG6nbdL9K7rHW6wFIAFPn4MUKHz
PY19dWsBBhmifn68qQPxyHjTq3pFD7xkV1o7c/CEw6V13wG7JS3xYI8Hj4AeZLe8UmswhTQOovce
IAOazOJqK5vVR/WV2oXrhZGDPEQL3864RreLsQUcoKZWe/XYci8qg+/oh4ZF+7xTh4PatQ7OI1eL
syox+2OdSOjtqKoXpfVr7i4uwhhHA/JN7dcmhx27t7Wqro3t0q/0zt+71rVZvoCPcWDYNUKoZ3T3
1a/3Ht9baFMAbemcVurOWj9MfWvUYC4+mRMwVOg1Bk4ArIOjAbL2NaXF7mFMi5CobMC8OINCVO9k
vXxtHFN1Wqvj10pJKzqE42p9V4+bOq1ouMtS45oASCNdYI3W3tiVaDjcWk76c+1uzHOqll+XcTlV
ld5jfBrfxsuv5bAKO/iX3Kc2zxRoGL1uz4C3sndzilyiJ+3ukR9Bdx5phu/3fNCKrOnC8KOFEfkT
ZY34Mgy3nRnmd79fUQG9ywBzQr9kmv1wb0Io4wYYIQqsaF4JzMB0EQ4wNoGFzzj7/bMBkmcAarIR
mCGsMyJCwiDkI27wTac3hDGConJXXL97MAxlWJFhGF0zaAdB2+ybJkImHI/D2czueElix+F4Fo6R
LuMxke6GmjjjuxUWjaJR88fATNOwipz6b1xN+LnCJ/eUsAz0rwwi0AAWBT5MDeWXk827Z4U4CwTo
X1A+Bfb/6pedocD5a4Bby830hwHQk+Bcy4uch2PB39ZECG4EqNTX+IMzyVXKDm/yrrwvphtXEBor
OS+Hy/+C5N6vG0yLTCtTMzGCQiLtjO3v9vdP+7tBd+TPT7sYwK2zsbvwvRkuLPRgYdVmqTI2sSDS
uC4UcRBvwRJ3V5uYiXS6P10mdGmyze4q9Qum2xaWzrZ7VfzfvippMW9vQ8Gz5k1YezLnqrKwLWT2
14ADfto6H+IX+bqrhck7IGO1F6brsi7gcBg+O+IbEgQ3GAaB2XddFr//Bgb7vXJ68UA+yumjnD7K
6aOcPsrpo5z+auVU/iN+qgYOU71a5EfpGUr4rWv+UH3sFtXLUriWJCJ1BWJC0HEENEM44y9gtAj6
nIDmSf2HZv55rKJUk2jYa5DwtwHUi7z/2wDWuZaVd9u06iyi21Ktp434WjfukGAQSMnUqWpckvr0
9j2BLKRXztX5pvhZAC+OcI2/7zaKKged8OEc6qoyW/ob4lgTs8Srvc180T6BfYmFD3xOrxBVdHUK
lr3iVfEbP9fzi5sV//cfAPHddFXZqOtK3RbqjGMzLbcAuDurw101ppoOe09t9MDz8bfqZG08HSyJ
5OGXG3LAsqzuw5JfBGBlWqgbj+n5+4ovhcNXNSaZQfyqPYEe9AtEk4ZatPKNUYZjdq1Oc/AQAb11
rj+bTq5qmVp21rlR1RQo4ttmflc6Fn5cdq5cGBycn8WPnqqJbhawkn/SnVr87L+2X/uvw0pdF/J/
Za9qUR4sCZdhfIM73ykV1DlYX+x0bemYSD2+qmoFq8hs0S0TPQROK17He/CG3PKM14+g0W1VZc7w
ilhfqVp/Xb/5bRX++eK/23z1F3a3f/7me6lG+Gy+/5zNp/9BXqBRKmuVklYqVXS98VKKdH+UH6dz
JszQxIoK6gLSuWAHasEBd7i37R5DYMVhBZuDTGZlar4On1DiAIidexCfGWB+K9CSwDcvwXK8gJ2N
h1sDielhIEqcmv0IJY69UuCnXADAEmQZgGIE4qWHU+TgSKftvbPbqlX7kCsc00IzB1v4z5+xt7f5
6nz8e95mpS7L9aJHGqVKuVTXi7VSVau8pKez86l+3D0gDSw6Om6sED/UYLm72WlSczQoERG39tHf
BUcf7oxhLTzYxfbu5/TFcXB7u3f2wYkcRr9gf+duZSSUWLBhgLmzxvWt9wS3pj2x2v3MKLVqEA4W
jdAGN0sAvMCEqsGZtQbFCWQocJcAMVY6SQGnJSE9CQDOH2CcPci77K35IahWVDVZG7VkvgsnpmDX
EqJzgFLVrQtZhBqhA/IFwC0BdVj/Jrwl7H5F+0uuIgmYvbsNjrYgJINjTTjpq6WFatNs1eFq0yxC
YUWwowUnTtizrKN9UkVQ8HReptuZvxtgV02a28GSC4JQ3tEjUfYlp+gNVj8n/2wPgFn2uZEvANlq
ZnN0NQdRXSiyITBsEVAD+mxQ8neABG+B93IGT1ZDCAwHe9JB0x5kk3yk4mdiPRTtnQffod9ttyXo
cLI1SOsDCWscLei/INr+vsVrQjG/sBRPJtGWb0IPF1viGeRijG8JOGz41AGVCFeYPQzOKiSnRJxX
Mi3EdrX4GQoxb3HaDGADIdkG2pmdelf/Msx/7gcFwRv4hv4K8HbYSySIQirHBznJvrXKmD+r5t2v
xHJRGZ9gj08Moj8VviBPjEaaM4mhH3N/YBLrF9tLk+BaUakc5kUhPxP4weLQGgExT2rnYu28kQC0
gRnpA+0dMtFCOgaIlnMnGAF2JCGLd7nH6h8YU//XQ/Ai0yqrdelxPfIQmCaR7PEerP9wjOFgDokr
E/e12FxHsx6PDKFRUW63C3YWOLmmG9yNoWu6vZVy/1wAvX8yXyTQ58n8PJnCcfAf9WRW3qmnl6KA
/fmR1kryZGoEdIUPCNES2iD7ksYhwQRFD3wuZkt3MlXyR0fPKvkID3DxLMN8E5B8KyVe0sP/HCnx
Rn2/ZAwPpzw/3Q7P+RFhPwn1+GqFBeq/c2NcAgyxIdPlKWs6vTcN4CXRUaISF60m0fb2myl6u1wv
VO1/5XJV5Nb/xLKpvnjIf/HUlP4g1dooabVypU5RTeVXYdhvDvuxdm5c1st11dkKKH4R19og9VU1
Sz8AyqKmH2bh+saIfaZv/2YKfrvmi592vKTZ6nHlmkM4PON4Qf3OaNTrdt8se/ndvb0YkddVfiwW
DyvxCW5fm5vZiLMkXxoaAM2kT5dmRgUK1qOuVm4Fio5KsoYh5UFRRz5R2c08H9/d+LsBvSj0f8Rk
v52EF339l0/C2wG9yM7F4VZf5jtWZfdQ6056VZMFhT0NO22VwJw08h127YHmkKWxbe/9PD6QQqsa
eq4mPd37c2tGe7cgL7KzttHX5eWNnSjZtUZcNBbuhVTjUt1MYfYCAbqvU22k21XLTpIL9rJg7B89
geEWku9rcx9t+a3XKzhZVDK20NkOIGbHvj+osnLFOCyY33/nqF+k6/+MUb996l+E8F/11JdfBOxf
ub9KfxCP/V26PkNmv0lXLV3UGtqG/YVfM1E1/zj2igXqSqoNtc+s21vJ+u56L5L1773eH+qyWk2r
1nSCvuWncvnt9nbU6BTLBcLN1xyytR1VEtPjWaXh9o3gLMtz+Dca47cLvUjy7XFdWx6WyIxGheoP
ZEYRCo+Juj5UfjBqsCFdjAV0EUuTwPJFMcXF4Q16hLx1Jl57UdWt0m/hdppR+WDu1lQm/vkTWZbr
/9n4XgT7YpMVG6sN47vjOnqFpSr/bJNLcoiX7bx3iOtgHNfd8nAfPX7q8XV2CUE0Dpfxm1G8m6UX
Uf/PnqV3u+VF8P//75Z3q/Ei1f+a1ahpz6L5v90V8mTo8Mpq+ouczu5n/b4951VnTRCCwIgUd5h9
qi6oTmiHQb9fDY9+PyQlIfUq8nJoQltF8UI/DIKh2Yes9VdZCC/yMan56A/PhskRlDi0q6FLNUdo
0n1JGUfwLHnbQX8e2mZI6UlojwU/XArd5E+K4IginDMOwPqmH7Mhh0q9yrNO+RhRu7Lu7KGohDV0
uIWRFCZY+0TB3TLK+6CeAw9+lxgKwZ4aUTldVX1dSUHwlhImM5X4jV1tE78h8CL1KlWH9AlfFQa+
IVx3R8f2KcqZjHNORIiIer3coubkMqS2CErbjcpTIdalZuXqUwIzXDXLTokgztXPmkLZBwGuzdtH
X+KBC/D+nf0waza6BAjDCbEoQkdarJFe2cHWSgCQC4hztvJST0JFk7GmUm8xzeDWlYDUun+xSxBv
NYWWNrcmkMcKFevKq4d3P/+BBG5cKKmio8V3GFYznmpn3a/ELMIV7tusifWqqxSC0HpqLDq73Cgx
+1OSUT/LzqmZJetIGy7cbVIC3R4y0CayySOOs3ZvngDBP9TGp9AQMsSVqbnwRlKGKFyclaawM0LC
ebZvUAYWN8bj2rr3js4d7oe9fawZ9Q0o5RBchFC3BCDAm6eBt+xNPMr5oCCwxqo171CQ16FMjxCV
8qiuo6DR8ahbxOnyqNbzLiWvdggmBagdAV6/QTixEtoK8P170x7I38QsK4afghTud6flperB/kDZ
V09qohZdIt+UVsNBhZkTjVqA54fU953NL1htRhOPmknXcaZT0k2DKzDk5LeEherstin+AbLdrw2F
O0AIoYqQIE0C4nl4f9QIQuXX2hiHQYEAZqacr42xzInRL1VBlQnrL1WyMyiKswYD7iVnukq8Swm9
s1BZV8oEoQJRGuj7wtUp9HJ7q9C7wNy45OQyN2tjPmr6d0UcckdIMCMX+kMtkRFFzYkwQQAheTQt
izAx/HEwLHIY1VAF+0q+TCcpN0hz9X1nJvzRFxlB5XcJRjur+ZWap/38Bwo6MxsfKJGzJJR6tCVC
tyPuugwPMBAUKZxz6q11yB0am/B2UqQ1reWN8tK0W9lRTJg+I9BfDUsao3vdb2Gw+8Uml47J8y3I
E3ZJO6/jHoxkUBbAlyRfqXlyYRlSI4v8XncRX918dsf89H/RgezVlDUT9kghpbmqrQFSPTkK6q5a
hC+j0cXQrKVTXkGwM3daD6ga5pOEjadmoZTcDuMbO6sD6Uo7d0oBVZX+gXtiw6ZDmArC3ZgGAUX9
okuBK7QS8y3FiTBObCms23sNlXiwQA0WRK33RKiF+EQos65fZ2j/SkbUDegSv5gE68+uVNdnpDnB
3+/uw1TV2GYrqweVmNmrEoxmT/ZGd1uicC1Z1LKXDaredlDeq4m9cKpqNCXquTRhLWktZTKy8Wos
9IxCspgqKw3u3kHlF6z3jKg+IfVZwbjAP3pRZ7guCH2PHhZ8OUWpXAtIpBo9rV9wolHWH9Axwcdq
qiVUCDLpD7jQOtZIuMMgIRACAuoUhQy0S2YW2hDhERLqn7wLzQ5cbjdIU0oklMr2HXoD+Hb2PEAT
vuA24K0D1BqjjVeDKupCm8YR4jKS01g0PAY+NchmiwHk8PXVg5UaNdqDSlQeXVxpCTkNhFOjpEqq
Yed+7lfcSiAEtNDNqgXMF4eAXAOPTo39BQ0sbn565+Q7b9ccNRzxayi2XBECv/PtR9GoLjuYO6Y1
3+/BFADD3gE2AdlUVwr5KOlbqWogGbHqk0CQ0PNoQGf/kwgIysGdJ3xsexgxoeY0Sbk5wsImWZMK
fElpdLc5+XnYHAweztfAYUq/nqxPnTlLcDMGwjVUceQhytTXYKA9/asbzCIT1fO7sP/xZXevTYvy
YTfxjsr2nKYgCxxNchsHvlYwG5nmLAwpbzyr3BUdTAHkNx6nxcMQCXXq0r6rQ5v9NeW/h+H3NibM
OCUDSri9sqhN7vVS5U4jy2HOmh5cv8igzKYem1pmFoYqZmqJuTez9ZUxUuHJWBut5u3ngYtYIhp/
NSNhe6WjZVCPBxwyuCmn+fU1sEaDQbPi4y5+nVTra88UbRHcyOwFz9XsScRL6ffEm6fmRRFJdL6U
mnNFRHqHZ9RwHJXwsFIXjhqhBJWHle8HReGMbmN8ifgnEUWJdZIIa9pXwxhQKQ1lMlfodOB9oahc
ykOgCfY3UC5DpBxiUUPkLV8PqM92BvL2ySZMn9WKw59F7xySCIfjRc15d0u5OyRpbTkXGsnocPdG
05a1aEYGotZtr0jOfLe7e8mSiNJwuxBYGohRGO5QNX7ZpKR3TxmGiB3q7TkJbMEqiWPJe1ACL4Xo
nc7Cml+Y87XhWCOu3eDfos0mrfJQDgY8O3VmvOS77GMhuVhI5pbcFUcMWvOv1lbxUfI7fB7iM8QY
Jfo0Et34N8HJLzWlE2ANBdk2LgVHrpmgLu1x0RhXrRms0KoI//W5vYE4uUE70sNr2Ee18+EWbwhV
48+OqIH8Hs+YbukggP6NE1TQSJwEKhBI/QoewjszulDfSfEs9dHIZaQTD93W8tvfZ7JIbeHyhGIM
/QiBMJSeTFFvolxfKl+lqvbg+H6EDLQMv/tN5bPDLJXMRrAMdKiOZgmqsUBzQkJWW62t+EaLAioR
Yu+jkv6yEt9SzF5BrcItxCSwzPG1M4N6aZwbnsPm6Tzr6q2kpChixnqxZkLinIrID+lI81mOpooo
tzXMHwZDEASyZrXwjIb3HD6LOkWEMOUt+gBuCDDZmeuxdEVsbSwdGN+WvCICS6h9zlDcyKtJSk/E
45fkYuzoxl86nxFeXB7yzI4THgjyX/HsCOP2mHWjbyMR4u5EuiNmG5R/3FFAinw1m7PEg5bmyxnx
MJPejYlm8pCws1bwYW+gPqJvAqNBTAkeE/opGNSSIxiK8jT3wVpSUcNdXxnvTOipoAnjVphhx1Ky
tycGumYphgzEjKIBRGo6yRGObbk3YffOulJO4FBInkpdAMXTqXWMi3KsxZCp8XFzOhaYh8ZAHkcR
MTzIXkJhvuHNkwQepKAAG1AVOqwSx3vOHnLDAd0P0mAiY9pANnh2tIDAFV+wEKnk+JxbWfPUSBYQ
AD0ZnyA0lK0w27ZKcFM1uFW5O4Z3UlXlPJeKno453R65obmzqzMTRi1hZyuomOUU7SdZ4gHK/taM
lWq0S1yNyd8gH7xOhsDiAYZlCGsZ5jU2zQOzCm2JABGCRYze8FZAcXKPcKqzAZn8kPHGXixjkQ8m
xNrihF0iv7OBIfKiO2bGAoYxvx3Zrb9esmOOlBXjaJk1Br1ADyRJhw+qWBooMUa4QaZTDqTDhgy+
SYPOU8rt+CmryTsenxf7O4lnUIUxLXIBLjjjZzLLjRn8WQq2Qy6IhWMzNn6RKY4ThiS/PI9MtvTy
0AtAIwv/2wxCshyI686cdfG8TkJ3ENY42/ImTTaendCKNK4ZY5s2gnhm29JwIw1BUNcZ3oD8PLTO
R8NDmPIktdgutBm5HaxYZ06hF3v3weTDYseoKubN42Q55MoTR4jHZgmbv9CG5DLBmjz1pU9GGK+k
oQcCV2khEtmwFp8D/rubggeNn9KvhIJY8xwybyzcWCuqM0xhv4jkc26X15d+IlY3UtRdUFfD7aIY
mVr8DZ6intRRQH7Z5ml2Y3j1mOpZ1WjYkgOaJSu7szRa2JoiKIW+KhOZwH1IW1SFycYTYpuu3Zyt
ylt6gPyFFE5Exd5uBDVDC/SggdQW5rCHyT1PG/gIDbZl3UdWZfD9SWNWyhom4lbJw3hEuwn9n3yJ
bnvuVAZ2pDlX3kcAilyCuxM5NT8F6Bi5/84mFLVTZfu70FZm6vrkbReavWi6x4FoF8x6OAnPP326
GeB0xURbYE41/K01nQQ3J306PdcYjwfSqvxbSAIP/i+fZ8IjJdzIA6nu8ArP7Y9whVxYNZXP4qhg
OKzYMx5hykrodWLcaQzjotVsNjH3I4sOmWhFQcaUdqs4jnN+JPO546jDRs2xFTw0KXv8uc077Et5
FFgtdikrZnswmz3/SpBVIo95FNnFSSxPBdsgYbd2OIss1Dq8uHMPu0dZluXTmGPQtCNSLUKPRZbv
T++mz0DwIak8oCFKXL1eVzOMCPvSgpq5jLqOKFDwLeCeoojTTBV3wGlwOP1oGkW+1fOL6qeI1d9e
2l0/4nNq3uogkrgpkVJYfHzQ8LlntEwXHWihgKLoTtsV/Iq555esqzeNaBe6Y53KQOr2yhVKsDzh
xUcfZXo102igYW+cqbmpwVJG1Q291XhUe4pN0Xe6TYeSL9L0FOxdTLO+lI0Nli0IZ3Hi7FbDqrUQ
tKGOqhTDR5ggW2fakG8G3cNsnOSA47NPhkh7M5TNR9lQCjlr3Ty4+IIYdFKDIiZixgis6Njccncn
JCEuVCC9hDycVKmJfcnpVuY9TGFnLU4vxAd2HWFCxPXimRHXTFr+js4ZAVtQD7PuVOC0qeJaOEWo
Kw9N+r6eJJzrgArcFh1mXqk5Rn+6DW6Ty/FYPLwqTZA82qz32bRabP6l0oJ7JL40ysmEtHFahhBT
1G7F5hwQGxatcR1RIxyZcWaOw7q/dPm1Jr3r6J3V6OGVpzz2zMPDvDX3hELk+F1H+uK3rXXnbjXQ
I0t3CaOhGBq1nzy6W3UCOKfn/BXp8S/wYO8TxA7vFDhrHnE+iO6EhG98J50sfufFkwnZWPoAKybM
bB76Bme80oF/n2r2xNftnBn1HmY6ejAjDWIxeRRyRb/IGDadiaPZV26QcmSMKXI/fhmORugIm3fE
qYjjKpZTzlNCX57BZexZhZZKjt1/F/vSCFYx43o/Z+1ySB7rftVAeJnerZm1xEjBTDx4dX/hQjEM
p1/NX13AR3uYl+atuTsS3dgwGXU/1HbI7zxKRwfvRBGjJtolRijSk66SghKa3FNSNmbPcWJ+xmUY
Ex8Md9uqNAuszcLl3sxJm2lWyFV77c7O8JpWmQk7wZYWq1/iIJ0FGx0NV5Db2SlZ0q1HxFC3x+tO
CdeG3TO7eLKfbrCgVv0iFI11J8Am9XvCI3tQvtkmMimxPUFjGGYtIeG8I5NvEFwC+MaIw/gaIpPw
7pedMceIBl/4WAGYC/fwqMKztaYqbN9bUk6J8UgXHHAKO+YjpM935QS6CisAK5yahbju1J2zpau7
NaZhro2I8E9UsyP/LHijjebD13EBqjsl/Np4psiFVXQhIq/2dGuUVbk5oZSTNB3k2JaOABYuT2Ly
xASEl3rXqiAxavaGdsoqEmPzfVDLloY/ePRu/X3H9xe2P8I/d5xmGt2MpwZ27Jh5RYjn3rQCeW83
tdrmNzFDAPGqREkfPIgnpk/istlFTdqb/skMCTG2H+h4JmPfpJpNx4EAXKGdeRsK1KT/b6dmotbE
fpt58+bIanVYO+wNqsr9shGLCPCIp2BHINFR+/c+S8cKHq3+wZYiN6jkM4fhMH7XMAHkO3iiLCco
Jr6K1rF/tWRU45jtteClKoPUVZ8YHR14QbDyLnxq2H46J7eod/Rg1fQa/m0qHaDMJvPZ8HVftNno
JvB9Ej4g5rc28xg3GsfaEabyjdAIEhI5GLlN+HAJsXJ3h7m8siQoQhmtHAk3Y9HkxEUFpMPJ6PnE
gfrDGss9aactOiefvY7ta0Dgk5I7rGgJmEtAXFN6zL6iqM/dOuVgBXjFHgL3kzMZyChPbfSUcMhn
nX2HyE+UCwcvMRrfuKsf2hspF0YFMrHhqXlJzaqfeYuIWDytjmlYj3ST1sOu8CUSFkG/HeEXPXoF
/8540T9F4jYHUUWynSrGKdL7Qh2772TuoVMjbOmDd9EimtS8e9EVN5dAEYEB4VmtEwWKjICe0BNx
eDHGl5GuCsSjvYddiPUvqiK5zx9/Km4sxON+oT0qf1X8B4yrVP7dKGTGrZn2KpbEjfZqxQUwFwcD
0SksBy20FG46Tdq2C8aX8Gx/4T8T4eTjTUpTCflVoq8JXcM1NRhNR91e2105XeI6/lTolnOv8ZM/
a0J1jdiYQIo0ra7bFSbMdtef1mwiHBvTco1+sIju7D4QMgyc/YX9kyr8WteIRF8P0g5RH9Gwu2ZV
aW1MnaoyxNetC3ukQRfnulseMIt7f8oDiXKuKxp9ZcuwMWwsGz434hGW/bG2u+0zqB740vhdxQFD
PqtvwSIZ0mzCdljxPRREFslHiD8d6N6ZX/fm8NAMsbXD0P3eO2QxHt2KMgKNrIH5Tfi2O7G4EQIT
QSDwMidTp1SYOtWQZmFJ5SNUWPZIQnVi9f10YdUkGiUU9jdLFkB3mhpmGfHDaEntF4tjuOUQEBSe
9yNyS3YWrjpJFS65CVIyDfToEBt5VotfpacVsk3zu93udnkGCNpGhFLWXpPKA2w0PGVzhvAxQGkR
TnDZSjUMSuye7olAIzyvyEIacyUrNCTLM5xVkcVF4uZA0KCNDigjdF+yDG7Nih3mUa52nV10SUBV
4Y0GauupTZeBSAgcRFhoqzj9+xZ1W52bVyNpUcXkODuFwdm5j7WgEUz6RRAUdn7FXLvaBfVz6Qp1
rsitIxdGR1tZ6xg9mtX+HaNKDHbhbEYfGRd0+CXBDEm5ytJNjXq/ROx+xgm508IAhmdbPOgifULO
CcJTa7/HQN/djNJMg/Z6UCLGCU10j659P5Fw8z4+9si4GtoAjwXQhbrajHMH1bnt7slemPl47RNp
CDd+Zp4XHIZP497gwIWYFxVLXFsfwEdubbul4NxjvrsCpFAZiC+R0UJwn4sTBI01E4GvADKA+C7i
M0CzDIe4YD0c0dOrIjG15x8ES8SxOeC0ZjZuTSjehhbs/JnIXGAj8JiSW4rvf1Q6NM2XbgPLAvfU
b8x2IBeIijxzfg0y5B2jPqTMUG7QMSVXy+zGrIJrNNuNZYjn+RVDcReK1ZiHFeJaSz+zz1WlF/HT
1vyeMzk3zExDdzV3b19ach9i0eAi+Vpw6sKibh/bV2cf5+2tqQeMi3fOYXYyzuG9d2atyUTxzYrE
gPL4hdk5ZErb3B/xZxGkG+uSEoRGbzE0NoSEnLbmxj/Fu7ZcrhEcxzndFvfeFV/s5uHk8dldW+Zp
sWdzbdrAVVQIEHiQXhOTxDndjMVj29oncvfuXfbDlqufCkxutXcPT4x28wyO3Lpb8xLrWMHCGf5I
8Ih1+xpd2VEAGo2wn1pbBEx08R7Qcjd3Hc1Go548TDbzHMXXaJuMSZ/GZEhxpEOxLDmiamg2ptCJ
5wAfveTPNn4+zjwsn8CsI4hUYw/QhVNTuyZrh7e0A70CxSzKuQSSg8qxrbbEOjQAKSAlt9dtAEJm
N/emaiv5vxEtwgL+6MnF1ySeXy4QMVtU1WWmEzty62KNt4A8IJw5vJvrFrrYQKGp5WiNN1lwDlHR
PGDIELpGGQCGRMT5FDX8Ojm9s1e1a/aRnw+kFO4L5VbeMbn1r10eAaNq79XZW8C5fPRQaUVTmJIR
7OjRjLRG0Vy54vFkbtEs+A2/ZpfRbndv35GjNARQEZNp5abutATxd1lNH8ToGcfPfkoZVP9oDrSw
hLNzsAab5tVe9cWPHjFK0WrnpuYLNziwS6iIEndyNxuozAUWhoj+rdXrlQMJGbd6ohAYegvXEq0L
I7GBo9hzgWcwuj0QIwiSlhVQET0+G3XBAsA37RrdPN6jrBDvuIpiFRYV5+lKFknc8gPn6fJROuQA
uMhj3FCD0yHqJdu54n4OxpFXZTgamUgsGaiqezidhptZGDGkdTgpykM+wQ9JcNIdZG+J0q4sCUOL
Ibpt72D2XmND7Pj83rg41eAUliVYYPTK7n6ttu0qtsvJybE1kF1+3r04ZXJWco4a78jvvZpbDapu
bfCLwnltXuQUnPCYqvqMt4Kyu0MNXMJdtwpqyG1eH5xCxiy5G9oBb2FRlV2xjTZ2fYYq5aM5WgwT
RpStDAIcBy50YugSfr70JrO1WeUaGXP9xOUQnvITzNHcZUldxjub8cDfzbdzci4hOpxbFsVIe1Sb
mCiYX1UsyMy/YLDRQMWS9WoBfzp1PnJxZEZuYdW98HFowNtbLgTYCLNXxBzILLn43t/ZcuQ5LuF4
iNHFyYUGnH9lp9TcS0cWS44UcvGNWQ/qLotNxm39DAHUgt7paYxyGca3bx8M0oniPJTN3KY457/Y
+7LmxnF0y79SUc/DuiRAguDE7Y643ETtkmU5035heBP3feevnwNndXemsm66J+7LTITSaYuURAAE
gQ/fhnPQMooRjzFmIw4mClGcfsfBVi6QyVI4X3AwLZn7LN4R74t1N/WKQ2v1d4IbW7g6akwIqF3Q
EKydoB8fF+hWnMLrIKYaDAR4hIi9wtcx/naIe0Brg9c4sM4UNZfoCwI3BbXOs/jz54XFgeBWxWqP
OnwTetDOeqRwqthopLOClROAmVt4OzRL6B6IbSKYhTcfEWJk7g4z0tllh51jtc8b58tjZ3/JlvAs
zkCJQ6Rmc9iAsx5OKOwt2nyhi8OXAzw8G/yaGzhocmQCPO8wyTBlRN/1GBvids4rhDwtZ2XCAED0
HP6d3QLbg0zkcXc2XBnC+Y+4H0QSlDm08dl6rjH1Nvj7fEZc6Ix/rYVi4C2qge9SQCPHGbRA/M9s
3PwKjxbAMPhL8Ip/GNsTzsQPPF6YhGJefvsjvou3ABUjykCUGEgyzEOg8IzDE+Y/LA+hTeLb3go/
mOfod0RmP4bT6UM6gBUeKuuHYDhh9JwEJ3xiQ58CjgkmjoA8OeHgYp1OH189oRwco8QJn6LID0vp
gukdOh6+OGEueEIfE5MJ4xCTYnVB5ZATp9XpZNlkLUQQ0EtwLZqIqsV3UKCYAuwF+Cq44pskOlto
vHXGJ/CPQbKdIcYgHMUhBBaG6Ef34esCLOeE93GIa9CPkFR4EVJCyDBIS/HJRz95q8JGmZCnYvqL
EleYkrDG0DkAccFdW7gzC/Aqnn301oBbgYluXwRmy8WD0u7Z1vHoHT3vaCEYi0MEg46Duf6IcB3t
j/SCo+07KUQldkriMvw3bL5LF9g2aYgvYAued3wTtrxvvQlT6+0o6grfdVs7eJ0nCOaB+4JQ+n3x
4nm2bdnwtr4hhIuKcDleLbwnmiSOgQ+DJqEJohXQo3EOhf4NxUCBF3s1xYf2ESeedzmhVXjziPSP
I/6JZAjRzDXKWl/w0RvqQwH4FS84xq2irkAYhPYFR+KG7As+wK+PjR2icZ73ht+1QLdBMVDovYt9
wjv2RdwZ7k+UIiBrpKWoENbGIl3gXGSifDQAjUB+xuWCvYkoC10pfi7YYJbDchbtO55EWgGwc2C+
TuuLhAGaL/ItMo1h/54uF5FyfAnxFEWoNbemNQB7kKsjYq34Kl5h319K64J3B++ULy54K8I94LmK
iyURkDx5EVB7PHwiKhHugCNqFsg/4uSCElAVUHjQA5cgN7F7DnFN1GWexJiH8/YirsUJrMWTJ4K8
mAkY8ahXIAdhZAl4IETNEH9PYMlhvny0O8fMwUHiXvB0Lhf4fxEixfArYfJ73qkWL6GYvOVohU++
tqgkyfS2vD6hJ07oJDQC7qnjBfeFluMOhRmKWkWDP24GzZKQu4BzWHD5YnWE6o2jEy4RHXGxEL0U
oE+oGyhHL8h3QDPRjblVLgZMaS/D7PSwOMGri0ntjth6v0rcGuZXtq/PJSKde4Y9oFj5YHVouMN0
tJAFsq/fxfbgfIsn9QU7Ksp3gZQl8qGAUImeFf0fmh/AR3jm6APc+eWIJ23hriIXf464nSPu76Of
L5ePqCN6GO+KP+Jx40CMLEiUj9MJYxxPWzwW74J+RSl46DDfRRcjaIFgJGxp8TTQEO+S2BBnsDuh
C3ircwq1Y8U87ywEB8SVQOeEXpRDekDSQNAJISVKFs/Ys8Q4XR+PF2BsYigf4XrC0D/GW++CCSdk
BWCaMMbwkQCSusBgF5MBE/gNyRhiGr/lVrwV0gFeHGt9QQGikAoOQEzONSanbh/Xb3iF+LBxEcAX
kGdsW5jpYnKLWS3K8yAqRImYJvwOFflOJ9qD8tPF+u0NvgJxMeSPuOTtguMLBMrH7O/MixBxx0Zc
AAnxtn6LF3BOiGrXb4DDgkBAsFegYOG88dQ7oIHuRB6DuBW8oBxb3N7bGrhTOLU9e/3WCf+Cba/X
n+wB+DeyS6/y6W/Zpbfs0lt26S271L5ll97fsktv2aW37NJbduktu/TD9r5llyJicssuvWWX3rJL
b9mlImx4yy69ZZfesktv2aW37NJbduktu/SWXXrLLr1ll96yS2/Zpbfs0ub/t+zS3CXvt+TSW3Lp
Lbn0llx6Sy69JZfekktvyaVI9xK5mLfk0lty6S259JZceksuDYr8t7zLDkWUt83ffteUv0KSpYrM
NV2XZYOxK6hWLZLGpkgYXQhC2Aa/4qcFDQ9biJ21INkB7KfY9Y99/6vGiTcaUPsagAtqyIQXGf/h
WbdjqwTDnHivs8DcAiyGARgEMjAcDOzrpIBrMADlkjnhV4rdoMMOWBGO6sjYYiogEuLDACiBfNmB
2YRbndW7+LHTj3IELoP4nsB5wY5LoAZp2K8p9jGKnZLaWmywzETcD/syE6c9lYCNwSZE7GXMsdtR
8VK7PAHJ0MKRS9faS4wIofgEWxgBqAQsKQCEAWPKDVbFGRsmPcULgboDMCqApEUr5SUSZXyAQYld
p9RLnkAsDUCDMBeM3EAQKxZAihNvoJiPAl7SE0jBPez8e8K7Lr4oTkAqfg6c8ATkEWA4chvwkPoO
nENnoKuhJMkCWKQtGIK4TYCWA4qhpeAjEnhKkSUYiUA9vYksZgMBDbBzYAOy8nXuRcCTARG0PS9U
WwabtXoC8d9KNSl2KIJw2hU0gA3g9VqHHukC7Nc4rmz6BPR7lMvAdySOgk2PLUGtOR5VU7VBnbfR
xS5y1da2oMJBIShmQcHmXYMrZ3jFVwGnwswE8IUDmC7ET+tox94ynkon2YhKXhGCQrUoVMdV2FCO
6gFMhKNmYyxGYOTJrvgZAMpCXie32VSbCVgNBfYrYg+UJ/ZiVW6BbV2ZDTYul6z7CuTCkycBYyBf
pFb88dtg57yO3R4Sdo8IQmHsj1gYS3EUuHh3GWD3hKAZBgCgjXx8JOBjL4CgHraN5bCWlmI7Q+CG
T2KHgPiWIWGTwIBKjGW+HdbpuygkfhIXivc4RjwIhiwOXGlBe9RgxBqnBoAOAhVDxvwQ28lTbAFv
bYHPIMiKNBt75QHF+dFkNA8EYi62U6wH5PWLRkeudBDNB6woZtNHzZYhmueF287rvmBjDLbRGMtu
nS46L94aj+IG0Y6dscT8Ow9oW3r2HR3zkVvqnSFu46PkWLwCXZMe0oWPMn0QYAmQUbFtX7rXcLW0
lA7hSgAtBPt4IWax4Nb+NVb15yLmCqT5JmJuIuYmYm4i5t8XMQoXWsqP+OsGKHA1mTGdq4ZOrwhJ
ZzWO09GgZMF6YMX06zjwonrNyT7Llm1tM2yLzE9pjv3AamCqsje2HqNrNvfmBLSAKlzlgOABQjTg
wkK7BH3u7MmA62Crmrtq5zDV4YDDKO2qOfXxgkoLyfdqoEfo2Cq+ifPELCInZK4er+p8SYeNz5ZD
6PidpaU2wybscV3Oy6hw/d6LpvusBkqJcaz8jdIsQ6BiF4DPLi5lfeTYfM/XmnQuyUGOtkn4VZrW
abcEfsVoKoNrBDsS3KuJl6ZuX3tStVTlhS8vetVOma3njhouJrbNRzcIXA3kVLWdfSHAOcNmf+rG
o0Ox+XdeRDoIHLChrZveJyyBmomeKTpbK7whXnfxK0uoOVeLeN42AEqK3alYtslCAUJC95hKlwkb
wrMhNEdobpPdoprZ7YCjRRbUP+ZZaU7kqx+cFH+p3OfhQZUeVOykjhdq/lLEl3Q4pKKJD0Gya/kj
/hPm9LWr5esy2BbR2VDdVF8XzVae1lG2UdOzOq9putBmp1a2tbLsllRfk35hBPdtvYv43UxXHbY/
zo6+UCbQ5pEta1Dbth891i5V7K/HRr3YaseFpqxlaS2puyk7RvHjpC4z/xMyos9H4xVHxG003kbj
/3Q0/sfr+L+D9+LwTQg2f/9PnL8W5VRHQdhenf79v7qmrZ/T6Dn/zezq9+fut+Ly26l9bqOmjV6b
/xSF/fPiv/94irL+rAugXM8/nDh5G7XTsXuvp7v3pkvbj1agVeKb/+6Hv71/lHI/le9/+/216PJW
lBZERf77nx8t32C3gt7mP74v/s/Pds8ZLtsVdRu+1/lv2+caN/n827JJn/O35rqE9+em/dvvisr+
kJlqqIoqMwLmlOH929vqH5wzykAprHMNTGm//5aLgv/2O5H/0DSqK1xjjBvgqMXy0hSd+EhR/1AU
meoGUQxZg+7Lfv9HM394Nv96Vt+b40RU8t1CBh53WcH6hR9VNjQq86utnkkqcS0JJrLvaWyGCpBZ
eeypVQ/q01faFm45XHoZ2GUgwBlIs0tkfRcwoMSA3ryUi00RFtupCp1QA3CF1nr9xNw2hUmTTF6f
dseoZed00BacAaFkuB/1weoowF6aRVjIVjRQZzZaa6LROjHCO1qRZd1PpZlqhkmLxmIJ4GJIfQz0
wR2a6D6uJTMmANY3LipLPepLy6QhVtKv/DE2faI7hrzshtzF3bhKROwpIKae607aAJ9eCw4qFuey
B8dEddAKIC4WqtVWqstVgHO0SWdqBhABsSZV8UsUxYsyWcXqWcl3aqmsysQ/GCocFTTyxtE3my63
qrx6aoCb5g9uUzYmy14U1pgjL6waa1YDihMDpnCsLRoN1EzN61jk1kgVm0UApw0BtFX0q7oD5lBW
bLKhsFgKd0W2UsfG0g1P15+HCuTxMXBfc0+WwRFLaifjhzYBxCcFl0e98efA7vpm7VeZGSSGJZXa
goyNGfjjQ9fqQFUuiR0oqjlKe9oB7z9gpsy7zvRT0F506N+mtRrtsWLY5hRji3KcemohFnNoHNx3
sk2Z3tWT6jaE2EYZujoL1+EMquCyM/NysFMfVnRLsAhX/ittmKNjl3rbhFatQ0uQYvI1raCsVJnd
pPOu6YGwo37lUbhOp5mbwVw6fdK9aQUoMGgTLnQFys4AArd5TA9d4a/DUTkSNetN0kmxxQbikKb9
ms9aYQ8p8ME64NXhvbYiZjMNJqbNUjeUdd3HqwlITBKYnIq+M0soNkUGdMrqWcrWQQ/e+m42uR6c
MuM4TgAQygBgM3ReWKT3rQovRAgsrvbFyLecAFY1CF1eRUeph9uCf1EpUPOUnZ98lZVlXC1ljVsR
Jcum7La5xqDwaJopt5KTV7VrKICwGsgqTJrRmwOfWYamxOYYksIhWr0fGSgjUmBUpIPjR3Js5wM4
iAuiOh3DKDKI8arVgKHjyrFMKiftk7u+91Ug5E2unAFwpyu3SaqexhlcHbx+7WKQLYYDuCFG5avf
jk6Qlwtfmu9zXgGjnkyfcN0p+o9kdx9SRFMY13WC3eSUkispEubqHOSyIe8TPGpOB2AytyywUgzR
XD4lHMBhPp51AqSxGoCkRvlsaI3ZDxg0XNmDss8so8qpwCCkM+Io+osCWpqwNtmwj3R4nGRu9mnR
mo1kLCNAtY1RZ870WRnje9JRt2dwiOTlRs+BNj4npiSRgw7WyVDCzAr9ZCmx4E0fQEegZYtaSU0j
6bwxSPZJ0X4hYeWo1Qgx1nhdFGcmKdgyCwBqEkt2mikbfwIeM01sLpFNrhf2JJcmq0FqogHPO3lM
EyAyRF6AccaU9lwowWoqxh6DbrS6iNt+ETv9VFl1mb60KveKLIarayiPaQnyMJX0cGEaxmIKx8eR
q4eo5pI99N1KllonztFdetRQkxXJekj8Nc+085Bpm7hW5HU+1tzs5Ley6JxmgndtuBvHyDGUbBky
aRUztuyNeVems0fZU2/4IJSR5tYMcDcZJElYybuyaI5++KiQCUZI8yBnqlk1zSKT+wNNICokddtX
51ACnUha2nSUF026msNlkzFLSeFYpHAOAZSib4Awqmh7WgFwJCqtkUDUK/TM8V3aRRYpl6jSyjm1
eh94PwzQx3rxKMehM7J1mwE1O0xh+Mg7GVBs48DNeBxgO1WXpPzS981mziGwpwQQQdJLXwQwjYD2
V8WDFUaAJU73FVYAnQO1LT731Wj5YePpVLtTOBC2C3gz+Qx5cMoHY0N73f1u+f9zXf1+Hf3Rqf1t
/FNCqaGoOjf49SqqysNcV0Wo7LsSQP3yKeaA95COEyNmGE+LX1cmuNb+ZXt+q0zw4hFDB68ql68m
G0uSARZgSvexAl8bjKkxmEyNGZ8wz/1VNUzWFFWhlDKZXVO+aWVpqJlB90GymkFZ2V2oPnziqyM/
sgp+uxeoMkSTDYgOg1yx7wW5z2qFJ3TPwIs1u/6ifCvA/Q7Ud4hZK3vLd2llJZvpbQQGFXC2FlH4
yaMTvXXdm9+34Mp2Kn21nQuC3pRXFEQHvUdBjgNItE8emvIjRd0/7lRlnBmyrJLrIaJreZ02fknB
OTY5AEosdgzBBQ5o78gC8vtu+gqcLrM9D+vxM47Dq5jLP+rmCiFcV9HPVw5R1kTGGKvoZTClAcsw
dAffi7aIFCQLBp6YAi7uQrHoI0xZtXB+PVr/amoYVNE0zlWuyEL/LV+f76I8QHhI+V+lkWPtznK6
JwrQr9VzpYKwUj52Veyqav3JmFWuOJA/bhW1MKiyhIM6kl1Njklu6oTOfbuP5vZu0JpVMBWmogO/
TSy7GQDkNKwJCj20HTfbTj2Po+FUPRwVubwejB6LOwYcn2x1Bkim36ylrIbc6Ne9HLuyAszWKYig
NvQrHt53c+3GcvxEZXVBqe8pRb+ZmsAmPnCh03pVNOWBlaXr0/ZVZc1qGoeFFgIuLAxsGst3UiQ/
VLzZtlUbmil9pREc5BMUGYzKAquY5PZGtU7ywkn6s5b0i5zP6y7Ul7zXVpUmKSaPyV4m5T4geWXK
lfJQ+dqy6uudwvUzTYvTEBj1oinzO2ZIm2jQdqoM1b3LwtzpSO3Dr5Ne+NwGljE/G0G6m9v4pY4j
xS2Two76qDHriR+aavQMMthqXmzSScncXk/XWpHY3ag9TM0qHYEflRqTNWXyXTdOVgFEQ6opdk3A
s5u38GxVJpnbzGwiZvVRd98I9l3wLIXAK+aJKYejFSSpPcrA2IUDq+Od2cODxh/yMl3FBgI4I7vT
SAHiNAYZW5HyS9EnZ1/OFpORHsYGrEqcAE1pDi1N8h+GsH5mCnDnK0SQNP1OB+7lwASjJ/DPVERT
fETwaO4YJRZxI/N+PeiF0LgSKlyBQkQ5kTmV9atBTxrfb8twbPc0AFLqvOvmh19XoPyFxsUVg6jE
YJToyvU4530+9H5Zt3u+7TdAZl+VIL7yAQmYANgptn5dmyrae3U/BqYvFhGZEFn7+Py7SazVfaH7
lM97xVeXNTXlwt+woj4FymhFGpx4ALj2wcdRGLbCi2IhZUA9J/CNrTh8k8DSXsEM3messyNMrcyX
nJgOXlylD9C14vgUS9MKip47BAem0LXeDLVZl4E7xCFQy+VxOSJu14zvIYcJFAYPfjuYqqo6dVHa
5US9MQ3wFFMTugaDfvPJ3X9y88KE/u7mFU4Lmc3avM/JaObxyQhPv65AEavcj91LVCgNCmQzXASq
fOVN7nK1HEaJGHsN8PqgQbDmFwOQ1ksI5pWx/Oxp0p9HJ1EN2dA1PFLK2LUCUajKPEZQL/aV1jgB
4+u5Z47RItKpADk/SF09jK2KAB86fYj1Ny3ayO1DnvSHkmdm3kO5hwOapydV1bY9qHkzuYK4UJbp
DGzGAPDjcbjOGV+UCkgktdKahSlQzqtEculAzTS4r4NPJhwm1899KKaDRuDPgIf0eo1LSsmXWVYY
+9YHHbL/SAvI/ehNzolJ/E2Stl5EM2uYIrOko+nD/xtEhpmG78FATJVDzo33Bpz1MCO0CkDr4AAu
5simxbDMJn3TKK1taK2lNwrc0ASsHbnymmZgfeGgIPNLZ5o6sxkukS6bep14RVQ+0mx4bfx2nwRw
VdAvQ6MseORl47CrxsSc2Z1hgDyu0g6l9lCFKZaPbTxr9hjkCxWGwzS0nuy/+2ps+/k+ZAslBGy7
DkoZBcQbMdi7aG9NXbpsQ25lxmz1pb6Mc+YMgW42hr5sjcQjbXOndYpk0xQ050USmT5/JmXzMhTB
IuRA4ZbkO1XvDm2p3/XZsNOMzm50bdN261FuzSHdD6VqhhVWwqHAmhG6WgdeNmYsYvj5u6lZ9OO4
NEZua9GORcSJcmj30VOrh56q14vZ/5JPkaXpz60PYR7tC4BOR+rXMi5XfVfu4rix4/Lu1zNK+1lg
QTuWDa5QA8qrLl8L4GTuaqqkwaGIt0rJF3ME2IY8ElrBRh6mh0kCuqvk2yHYoqbdHMIsroFtrDeb
VM9Mf+hsJQPkhwx6EBXg82HgtBk3MYrMiM52mAA5Gq6VMXhnzTHJ96o0gffxnpFLnYSWH8N4yQEH
qLs6nnWS2y3bhSO4jPJlLau20nd7NUOWypCY/qguOCCwOX9qoqUcPTIK+PYCiSkAJA3IsNXl+kin
9BNFSftJBihc5pigmqEo4BHXrhRvrRnyslDj5DCTuzy7i2lrqQG50KFeJX3rxRox/fCL7t/n0S6I
UqubX3rpPtYCk/v5Ok40OwOUtl+A/0ZaB+kp5Hc5nHTFfBy7szbO6xCetAac1bzZ5zAeuwK5BOnS
IM++asn8QvidbqxVfTuV2mYuy/VQDFjVRwiSyMoRn0qivRho0wiKwkQFOvlyLA6+alhNnlG4Emag
cCTxJ6L+r7qFaipCe1yDGqnSq27BqGEplUh6KI0zyeQ3DZqHlNevnFWKpQ+SLU/dS8Vye/K/Tj7o
XcrHqZ58O/Eru8g6Jx7UpTTnKwqARjV+mMgmpC+Bnpij3lkUY4L4iVX1YIXJn/UWpnq0z0BzqDea
M9evGXh/8ieZP2fdWsdAkVvwOgy9004zCMnvWih89VC+11W2zI1mlxU6xPX0FDYgoJWQsZKB7ZAr
X+ux39WTsspU+pna8ZOUVbiqwX6hGuGKplzPKx5wosSZXBxAzA4scfCuSVYOfgYDXLTjhQCJlu0k
FflZ6vzJo/lZ47mq+moZ5p2B6dnPxUEka8lIqALNnqWejEWBjBt192sB8vOSjNoYfFoKRIgMh9aV
yQT3BynngReHuTOj5xEZZdlT61VfYW7PSBGSltz6pEb9J0sJVXIFlPcqrDTVYFdaQFwbiSQpan6Q
kmiwiAYk9+Bt6GlksiaG1jozu4lXhZw4EmFmXWyUKdy0YO5NmVe0D4MEzG6k11ANsO+gFQx8ey6P
EdnXUmFBiphyFjiJjquwIkb1bBW8ew7zFFDuvf/W1vE9azEKJ3bqML7iMoBTjsACoXAMcb7Msq+G
7LVBBtpo/UnLx2U6gfGeQhso102MoQyXr9QAZ5Xdta3qEv9UlpU1KEu17iwl7jdx+hjDyVvUCHrD
6SXBPMi7rZocdGNbaIcpXrJ4V6QrXYJ1XMOJMh/k+gkOrYVftRutASD4SB4rRXuW6S4qXuL6mKiD
6J0Zaws8glPmxRl7C/hSJsV9E8NFG2EclqHqSP3sBGFkRrl0ZEaz1+fKMP1MB4OPXlqVso6G0C3L
uzqenSIGdQiYwqtzXSGbbbwM9X2mD15BLnmC/LIeIYRusmn00HAwd6IFsRY6sAasUO1rM2zzk1FO
bpl1bqaAccVQHD0FHHOOeVGescSQ5kuh7itl2+bnWedWm4NUSYO3s18kEx/djMkruQE1s/84hrrX
SvWSpdnLNFCbqwDK1h9UqTqyfNj7BVkOfm/HhLtSxldcIy4p9rMG4vc8QZRBBvx8sQGBWAKtiKZ0
28uLondpr+LOeWwPQXiSKNimkxepDuym61baDO2hLOwm6tF1g0d69Y71s5vG6ieLkPKT90dBzIkb
MmVU/4tJxhOiQIFQ64O80lz9C7zXIC5TnOoUQIL8enr95OYRVRmaAXMMK598Ldj7NtXLPJ5rCK56
ifgQ3DzgNkCC26+rUTT5Wg+9qkgsvN9ZC5LSTBIs4PpgYEQVGcb69JrAla0xpDHWX8cRnBA9mMfG
cKOxBy2RvqC5iK0VljGAzpgh1yA0vESbvLTGamiAwgrRpAlBs5b5phoMrowoTsqwJJdg8zXWRomk
EkMzVYqExRL0yyV/jGR+qMLcUvRzJ2fWxBFAKsAN5N/F4aYbqvuIgC+7jq1cBb+89JDHT0aHBXU4
qBi1CHk11VsBn9QMRZjzfaZWXm9MWPrf5Awm5vS194GNrz/HFXcIPLq+Txw6TF7XT7oZwtxW6wdt
bFelAdoh9auKmTeTe7V+CgbEv6Z+GUn6tlQjW010q5pgExiPA5gkEKVL6skmCVJ5m86tqe/2cuMo
7Ws7POXpQyl9ladNOLNt08QerMRVpL32TT9ZyvyVFutqepsoc1hhPIwUvh4F1GoEMYhSeLtAwV5C
91BBO5C9jwHY1BHX8xcFzV0NFgrnk5nVDBIwcKZAPeddvxoSsNmClr2ORkdWJ7PN500UwSwrwP8d
hJhdre8lbbaDtgOvDjCMq3prIC6YlbOntA99sWFgAUM+CnwgoV64EXtDAMjUZmgBuqvVCPOk+sKY
sv/hcL/SfztVmjOiYBSqi8ADMSWyaUNgS3/q1fxZHzA0mKxEYQSzS6FXy2TOtCqOlaQ50FO+TMEa
Al5dRMHAstQtEzCJEODOpwvm/HqW/dVkhsEs/HuKov3k5OtaePgKg9cH0B4hg9pAnq8KoOzP7u7n
uUxkhMXhlYbGw5jysWJ/N5dHffIRr1T6QxUZVg3i+Gkj+6eMP5aJtim13iFzFVkdYhjmjNgdn+cN
zKzOlIPkKOnBQzTpCJvSwxwjbxjBrqitz/5UOqMG21q4MJpT4L/pGhYG5VgNl2DIPG485U1qZhO4
AIOHPn2Jx/NQgQ+1H2B7P4U5WC/6eSEVD2N9QAj+fg72JaeHgr3P2pemeZ0JcZM4+GRAKT/1OfqC
GqpOkHvANH7txx2xMnZ8RlSod8dNcNLAM8VWujd68rIF55kEUtcRJJyFHez1T9YJQq5l6lXdV6pf
lUk1H3zULXCZEfe4D7wJREQachDWvSVt0R1HH5QZ6arzWrdYS58uHz+77+FboBqHYaArBsXuhR/F
ejHWYRwWCEs2gGkveevoPnMDuCnMXKd2McZnyPx9R079vB+LwWqCfjPIlR0PzEsLA/l7vpvnyBCA
RPz1ZPhZMRZNY4RQlSHjkJCrpgUK4nu+T4dDZJSQg90mRWBaH5aRH56iDk5jNj93k+q0LD6SNtwl
RvTJfPwI0/zgwCKwCBD+kjFHFE3/0Ka/mygpD/VeG6fhUJWpVfhoRg9eL7o19No2KKS/Vu0TZZ3K
zIWrazvL/iXWS9NXsIHD6B0VsfwxjBDFU4HdX1E7m5F4MGd21ZfbQJk/GcvkJ6lFVB0Tm3GEIwzo
3Fc9Fk46zSC6xgNiw3h2xUKGh0KpB3ivKlPN3oooMqWh2fupb7YhXTFylNoDS78gOWJFUmWllAhZ
hpqZdl8CKlmN7FZ+/Y75v0wCuFj6PtqMbfj2yYP+KYR01Wzx+Xe9HPCMUVVh4yFeFt7oGgW4zMAP
a/VgXwYvnwrWYNVFkGwbuX9OwT8zrQ7fnuVVGtfV6d+30WtdNMWl/TFh68dUsL/vy/f81Nbv7+32
ubz+pqjvn4lf/49keqEX//tML6sokr/M7sJV37K7JIz3PyiBIkgY1xCX5fjoW4aXBGPuDzglOWK0
XIGzReRx/ZniJfE/DIUh5EmRxMWohrjcP3O8JKL8AVWVyMgmIghxIdT7f5PkpQqV81+zEz57uHdk
VeGGoasG1a8NSxSfQJFvyBFiCQRGMzxNVgPSKW0JL4pVxm6PWL96TvV9oB79wNJ1ERukOyisl7ne
qBNIhQr2EEnnEOm8xbjWEHU3QOElmKgk0E/FK0XykNqKzVmGGRITPlfjjXb21CExGvwKEj189xD+
HI3fx9uJGOpXt8RUhI0RS+WIf+j0x6lQ9VE5Ep3CXwKG49ljjQvHo1P2EC/u2MOScyL4el2ohNQB
Cch7OoBSFOlWtvY4g49bAzlVOoLhSawYv26a9ldN0xgsDGZgmcTBj03rO58wpMmxw5zt03qJ/B95
XnJjR+r/Q9l7LTeOLdvaT4QIeHMLRy9Dyt8gJFUJlvAAATz9+aB/x98SS1s8J6JXx6pShzg5bebI
MUa+t+ZbFCIgMlYKwSaxty2kL2p5dRzv5XjZEn2XfldHQIl0lCtUOzZu+uMcfYbXIoFocVMu0XFx
WXa+sDiiooGF1EYFX8skranvm+Kly0tHi1ZW9pC2Oy30dRWwu3yWjE2VC15mio4uc8fSL3ai6xP0
hGndSr6WeN2FZ+nz2Tlfoq/zcJ4IxXpeB4WqEzAUrx3dnSO6PUcQMPxp3I6nuwgQ/WR4ZrjWvDqz
I+BBurWge+q8k8GWXBXZrUwxZILWsfp9jc6KBZ8nAqLSf2t0Fh4rhQVIFzG2PNnq1QONnyljkX9W
rpbH9Po+Yt/jy/kSmkm5uBTOKPNv/21mzsKZsFYLtQ359Kp0TNAasOOQmHF1Mj2I6sVwCyKo9T5A
NFe6tJDStWnR8OroWix+7HbFTUoXVtltYbU4yt8gtKU/GqKszqnvW2lHWlhUXhNceDXPIsB50sAc
oYOYBBomEcccIX55foSSemqdCco+rmH92iLXA00edWBbRGeA5IYXUXtdpDehM4R0vlELF8gjEy5s
rDM2w/+MQ4YBy/kmJFPPcLJgsJo8bhlHaLgq/MPnyGk6F3ZXIF/1AdpB6xZlH80yBTAMnx1vXuQ0
fE/y/2cIpkw1lCvaolT2fSo0bdA6vQ6U/clpY/JhNKQyHdub99p8EzrECnUx/0BJSyfsUkBfuhl2
b3VOx8v+TTVdk7KptVVPdxatFPs/YvSShp2btnTeLmpXjcyVEifbeqYXNNSr6ObW6Nf1Sxwmbjj9
mU53R9oFHWMb0tbJixqXgg+UEvPv+Kq8FydICi/i3qRjkP5SVrfxYyjfS9EaxhV8pEHwYHxof3Lh
aowW8ODMbiNY2zS/y6K1Iflisf79sH1mBt+3u0FR02C6IDNTkDmLtgKh0cPMYL1OCAbpMw9+imbm
kfg98o+aAzgulQ782dXRr1r7+CY/yu/5h7JW/QH0wi7eovZCQvFZ3fg2JIqe4LpsINI6mXfx+/pZ
5dBJnQI7bKi94LiRUfVCkTPvA+vKqFdyeRNYkJCFa11eqP0WFCGldRZBoVxuW2uyq/ShrBeFuQ1h
XsXjWoMNHAkbmXKgUTuCvNKyRWI9qpUb0jh4vKqSrZxfhzQ2bSEiPGsIJvPFFW9v+pQYzlHgqMBl
lr1RmWFHaW9mOy3f1/l+iC9oReao4vvdQ8ZsEFvALFfhOZxH6ho0uL5JBmmfP02dI4urfBtsRtpq
8ohkTktzd+EJoEP0ihdDZOcatHNnG0qVM24zmCutn61j2lf3PohHfkfH0+IVXnJ0UzBhr+A32gdZ
TkvjJ+Hu9310Vpvh0J0N/Z8HRe0CvVPTQ+undPSs3Uh1QgsWj7oVJ0cQr1Qa4Qpe7eVX6S47+bng
DOWyfs4kuwPHAnfb0B76PZDt9Gl40O8SmMgttT47S51UnXulUu70M8BOW9UHcoFNWf8BuZt0KnqO
XLgZ/aBbW3yrr/rdaaKohyj49+/47x07f0cCB5ZmRjfk+eL5cseq8XQMS4DAPTEMVHgbvosKEJy6
vA1Qr9O5OTcSdt2W0rmxKHV4dMSrSy/UWfXjf6b6yzDmXfRlGE0hjcJkMgwZticBh50uGwRViMKV
hdnRKbXeXXyTvwMM/37mWdxkjYJxCuNI3ier7MZ8VR4DLtdNO7kDDWdJcOayS1C4MORIwFM02FF/
IY1VvueF/w7hbIeVHXeIrE0SQyjJ/EqIq46eX02+Upf8sbCp7eqPEdj5wP+Q8CGMt6GmSE6CZ4Dg
lKYfp56Z3gSu5Wg1FPJb3VhK07UQ0QS02kKzO33IAfW+YN814YWH0fgn8jzbPGdRjTZEbVINnG0K
LkbmHNNHAXE8O9eJrqHOy8a2gozQXltmbkv6LEHsBFvZMbUfI8Q3kKybZK2DHThN4Oa5q0eu2CNQ
RAc/dz7nQSPWnKXdCM094x0aVnTb/SGq9k1HSba+fnIp+BamXe9Nf6LP6MN8D8xYvrhu6x2ajvyO
M2tdWzfJZMuahwCCwyg7CmXiuXf9/J9Xj78fqTNG4L+LehZtqaWqdFWqSPuT6qfyIp1sf2hcGMoV
DABHDNdD6QappzyadEZ+Umo7R/Bnze9kEdG3NXW1cF1JkNZtyrezjUBE12B0/VCeweAN6CyzvP20
IMX4feSfh/37K/X9Mjh7pQZoQbFSVPK+pDOkEyz63lELpxfQXUj2CMOugWZueUXmzEXQPPUMkBYl
VJD4K+hkLsR//wb0Z9tr3n5fLoW2zoeAB0/aw+fyhqPTTE46uPUf2AvFgx7aGc0YI8w7ytYr6MoN
EqwOi4YdttCytcKNTeQx3bGXLlyaZ/Dgvyt8Fo3FvZAXQqykB1I79egl0OBQ/sw129byC3pf1490
TKSFIY1PV5TZckBpmRbyyGOri9H9pVVTzq7wXunbNDdFnimC9truY7vTuTzsE/0c3ZI3x7BLNhLS
DTrVd0TwqWuc7FRyusItLwXLZ8y9f+ZmRiC+LtpYSvlUlBqjUZyW3NcdlxatAxMCQWqXHhKXWyG0
x8RW/zalL0+LYrBjWF50wpb98L725uyfyiYn9K7zu+2g2wDc7d+scGhD2XA3hLbyip4jIp0kQ3mu
HgPe/0umDv8G/d83n3L2IllZ1FrGUUoPWFxQp3lFUQBNbmm6A44rhJML2aUP7n2aOuIyuPAuXHqV
z4uH7aSe9BEU5dC/l9Sb15avQFAv3Qbjk02/oWru1K9w3iaIZNBcXeVkG9vfLwO42qzUL7fBJ6vv
y/GLxUgJoJClByDWqtmqhgNJ0nxhQDJB6LJZnJJVQ+/zzGne+mfjcPIkHGxgj0yroXIHPxhZrtuc
jLZ05Qf+RIUh9dLBFmRb4R6hZLw6vTR/hSvFraj1LdKj3V8ry+L19DDcEQvGBhzfmHK/Ycc9k75N
9HutWRiqU/Su0biY4eR2k9r1s5Zdo8rJtSXc49C40dQVmEWTpHb5qJi+TEXqZCcfpyeKatvE8jJr
K1FPO0Y3dfaghY9yodl1I/ljJNhptEmMg8jlFz4Z+Uc1bEzrWq2X7bTMwtpWxFsoMnb9klzRIZ6e
nhWdtBHgKY8yQ7TQzpDRYxkU3VYmpAKP6mtwZe6HZ6Qovy/Qz+HpfzHTZ9b/ZX3UTivCvGCTWDm5
sVvUPtW9CRr3O/ETQfXDic6y1+Wy3ciFb8Y3+smpH8Wb6EqjJXLo6vvnctkk0FhdQV2guokkr9gp
MKafeIcE3lVXpzfqbaTyTMZ4qxhbaETkelPiTcNCLb2ycDp1WesUde1YuvD1PrPq37bf2TMKTyGy
kC+kB3xovGJA9sfVtgctaTBCmpzT5BhIoqxNAyVyFxEqrgm/HfO6mJVQToissbApWisazC47edQW
7RUkSFZl0J3TdUQb9AnytlMdnQSVEE1dLwJS/yTt8xViUMuDwPzJ8Pp+FfZVLocZasJ94+k16kuE
mE67ii3vOMC0IbIOJFdxzI1guPk+Ce3pPl8YKyH3f98o/4JPZ+M4m0k1HpVaihkHBBjq9aqD9wDy
JBItkhBce3Jv8szNuDSeVfHCKkpzBPvPKn6Zg7OQokuibArn/EK+7ec8r9nD1lT2xq6CGPrU3ZBo
XJa+/IN3nX3hs8ChRLhlDnM2gfRltDt44q7qpeujk21QpMErCJ2ShsSXApaLE30WF0D1b9Ss62UW
XBgepYjWXQmVVu8o+Frx0LHYdHaHmYnFktLufl/lz4f1l5m2zsIATRmkoxxnMhDReHJnVigUYxd8
5XVORtHOCs1gq8JS7MmuTjsImIRyXfXUBDvFGbJVVPloUwNnRBpi9Us9uYPiMITrIzjTcafKy9/H
+/MD+9/OsM4CBQCaIBMEFql1TZinjT25Mg5lje6odHH3AgvLEVtYIONU37JFeTHYVX7fmdbZA9/J
ophYCosFmEitsluITnsnjVeSvDVUTwOreNU2MZcfEgMLV7KRhKG+nU73GYwtXN42zaUZ+fHB/TIj
84i/XOjDMTTNOOjTQ/PRrorb+K/8B4BzrrTl3rjULkEz0oVjYp1ln3XWDapppdlhqr1itCUfgdha
Xxn3UWtPV1S5PcVrd5ei53/rFd9Pp3WWNSaUjJJiOqWH8OH4AHFQup4lJMdN+w6hTzrIV/kWqMfA
Vy9ydbd8Iy98mZ6ybb0ad9IyOeg3gS9thq22TNx+KR6mtbLOH4TWH/tlE65VV+6c4L0q7GY7PBij
N26bP8ntaPqiYWuljeAnvqaM+vb7fjbnm+y383d2y/aFmNSlxeqFDyjei+Cq7xaduGuf0lcpRsvq
t51zJJI0nVREZhE4gi+u+ckg+h1r/GzJrmqR5vgZhHrzhoxrEpy2XUWDr8d/tXajBw+tsCnkTSs4
glM98arnjxWkjtJmm7TgsXWyzM3Pd+8pKGwRdt979dzfl9SLbdPyAwmPNF3E5scruiucfiL98Sg7
orayIINBrOgdOfBT0W/ER9VaFZM/PYxPTYh014ZZQ7wLcNj5xla+rQz7eIlX8G+Z4mxjnL0VFYSD
0OqP2SGFM3jkyOcOYFA9HvJxY1gLnXDGlQKn5I76U0KyQoGVua3xnLbIuLwJCXC+5IewoZr3qnOK
1jtFiyDyEHOfSB1KVyyWVewH9eYk3v+++mfMwv9Je76c3bMnR4EuYvY6q5+sgnXuThuyrnBLKkM1
8Ch5v3+aeiGysM4emrKuTMFUOLmDZWuk5s5YXmkRUqXgXkCGkgWrhtpXq6/lfDtnop7arntpkUlL
QVwl2BrOA+v/hlBogkNX2r0tXeG7aCuEtJXltxgnxX6N4J8nBOghuKSBPZPh/n/TBd99Rhyhc2Ev
8v2qMw2tFrtRBhW2UCCJUNkWobzsY9d4miguXEnKUn7OPooV4Ol4vEdT179owgOqkuffp/LH7Pnr
SM4WLpZhrHQ5IMPJIcY8+lOyNRdzntoAd8i+FPlMF4dJgepwMtc56fPhcqz4Y8b3dRhnK9pHbRTA
8ZP36iJeJugsZT+zfLFf4TDpCYtpB6tSXaJ8ZzuVlLngEuML+ftc/IjCfhnE57b78gA1oD95Co+P
Jxlh9E2z0EnV1ZsTxV95o6hX+XgRS1Hna/H82vz6meePXii1OGp0hPkWCJ3dfRxfiQXUW6wZqC+i
N7eVd9mhgJO7yrg1V90CmOd5fA/8YpcBtqROsDwBlWV29VSfXCSj/rAWIRBYEEaEFbel0+5rro7U
pcjx5/cZ+zFJ+Tr6sye0PCK/Caw2PaQE+K94qZDYxvsGqC9CZh3DRKzIaY9UWyu8AvxymVKYcfq3
0fROyeKYLORr8xD/CU+U7uzspRAcLVmMQKgibNc1txbAh5f6MKjHt+MlnaHx0zXydfRnL3EVRlKX
Dcw9iT1GHRBXxw/0o1SV+CYhlfvBroaVJqHC8jFzfRbTRbUzIQOku3hR3Yf3IJjlJrmeVhW0pr+L
GBtWwGnveEgs/m/2Jl4P5FlYuUS8wslm3J7uTgfyL9zXdFwhZkzTDO0Qq9nb5lopfRhZXnio9DVG
QFPrQt7X92YN0DM/PZfC9R8iZlnWTF1EJA6jFF7H90voGOK+IUaBeGgJk8fcrQa3aPyot0UV77nZ
lze7Cm76xgkgHUfLyK+p59QfobLVuQ0iNDg2/4Sij8UcPJVkcMRmE6WXz8h8+L+fke8DPdtlWhr0
ZlkwUKrgM8oitJi1bCK8jPpF0i+Kq6hZhQXmcgtsP4zeDsYFakF76GVbG9/H5OrUFnYQAKU0KJ4p
4yLd67bKtK7CK1FwB3z+8OYZMpBduM5Y12j+SYwc8x2OsVOAsSxDK0TZ3DlZi88gWqDcEUfKqPnd
sb9wpH7IC75/2bNNWfeNrHU9XxbyULIaYIw4KKf/ps6pWrXGLUUDd3SlnbiM6ty+mLPPWcdvU30W
xVUaWswu5tPT0UvTVcGN4jW6j5rvpM+RBezP0WmPrlzdYqCT6bbiZIho7+edW+qXMLh/Fh65rKXJ
kLksPLjkcxm0ZQp6fuzE6KAuqGO0AF/x0nyIMViGhWTXV0G7jsF8OCDl+lS6Ru8pF5bjk1nwbULO
hnD2UutVYjRxzRBOxR8LIOMDqEV4xDv6L65XrfjWq9eCU0vr2FxG1GXejclO3nGkUWx1Ll64krqO
vFhdqRH+WFea+ff3G9j8MRb6eomdrZgRi0rdVVRpk+Ius3aTtB2Jhzr8ukPPNdTWm9p18DL2r2a6
HrqFdYgpgweHRNke02VQPEgtt41NHSl+hTEVSxTLalfWoHRdt7O8bS47SE+y4KGnyO7mJlPhEi2g
CjQ9WnbL2QCJukuSqxY3EZi5izhci5JPIeCqpNgt+RQIKJy6zBtmmFKDPNStq9wxFR/As7oaVsc1
7lM4Nh3aN3gl6RrHbCe/Ft6mVXZtbabGtTbSY3hr3pSbbheGjq/50tvpqrweVrGX5fZJWYivUrIv
yg1I6q5bBItkO6AmxfIJj3IEFx5mBBYAk2GfEttcjS/9Nt5kK4yAeCKDTYl38/FNvZIX5kJyKye8
je8rYL3cHgrMwhVkIvcFIIIT3qdr5JP5jbJEJPU8PRqPsuUk7+Y6etZfe9gltgLwNtjatttNj02x
LW9Ouw7FNu90sbDe2gNOOaf7eK1AqG5CR0AdfZcuTWMTN4nNtIbyTpBdbEtlZr2wqfoc57+xgZG7
XbzUWru6L5NrvrW0aW4NiUHpN9osYD/i9w1t3XgT7w0/Xs+5orINSS2f9fWn88lN3j8VplvhznTI
ed90P7uh4p2+gonx6jUPFLcKSgm+K2xbd4chHCJQW9mKjsDqYN2l24wLgNXSPBEn9AnI963byw9o
lYp9d9Uwz92+ujpBXcg9hM2baTN6c5ZHSSbnoWj95vU0uL10kz1byjZRnZrQV7IWOK/eUgMZxkOP
RfbRj+q7En/uo5+WhELpCoMiu8IrRXjK3NCDLWAPmR2sjq/Ixcxio2u+LC4tpCb3HXR/G9+tm+N6
2lhX3OrhbbrWC0eJ7PwPYClOUA4+cRgb3SeHo8dAybnxZ1ehPtvhWuBJW8snO9gOG3Gl7LsFJAAR
OoKtShum9fGIJfuD1mKDP/jxEpv6v8NjuAtv1WfjRSdzpPpGYY6TrxiOXtpW68snBxGgiMA4t1uc
IxJCCajqVPnfXfW2fZckG3Zn+y5s0XIuy50G5+yuheChvu7KVbbCSk1axa+kOfFxQZjVPApreXl/
H3mW24auyABR4t1SpKzscKl7iUeNaCc9jHfyHWUmaZpjQ/0JfwcETG5+r26K5xR7cUzNIxfkp/qo
8a3fDsNaeK6oUEvE2cIK6BsfFbT5WI4skxQyjp+2m2lHrJKX+2w5sAYQHWH+Nxv9eDsu5UfIcmXn
hhgSipJD6BZpbnzd/u0oNLznzV9FWuqR4JqinbcvGsbyEWiEHxPfZutjs+o16PoLQdg2K3UzPo69
32Ddl4CP9mikSO3tYlxSbqFUEbwWvImyLYw+ofKIV27jNq99dd2envJn2Fni7vRwshzeioXuVLvj
rXny2MoipfZx0a8IH5LrFBcaYAT83dzTPtEX5o227FfofUmWOTS5rcu+Uq6HaQunJbS2bW6Ht/xd
+HI6zfFgQQFGxZt3hIDgH/GpEJw4dSdoCqfTc98clOS6525Iy9eag1FynfK7XJoxQHrJP9hiwhWq
MhsYeLrF/aVTbNQVyk54CXxh15+2SXADb+EY7tEnatqm/gCpxl8xhhshrylQGLfFXWC8BQ2Dcanr
o0DGpPimwZoE6Oco3MuYROKFQgEmxx1HbMDeW4YRHOIJKxokldlBcjCPlBZtZvfRgFjt1RBuDIrN
T7h4LY435iPObeCQE5y/ydOSVTdLaDhJPXWwJ2GNAtMOzTftiO/dpkITFskLAfVVts4Im4qdpbmU
G2rT0+calN29kYNoGeLNz4W/zopHLXaKG2j9cuxVM6GJmw9twFS5Ix49t8KH9WBGbkLJRUee7wol
1xGl3W7ba83VSXg1Piy6DignNyzt1Frq7425tK6URWAD2HDA5hpqeGvsxxv1j9X5FIM8XBRwbDlJ
TkthpJ48Cc4nAQQJ3vzXyzR2UW9i1kQxpV/3Hvern99rJ4cteDxE9/hxyG8ZWbBtwEKYNuJgLvMH
nCtulG7Lh6auxKmQnGywo6azO7pgEBbARYww5eCX7NLSzV7KaAk5kfz6kKzlYmn2aKnQgi7lrPQa
bnjq5fA5Uax1WFlTP8t1VAeim2xwuAOwquNlz89RKJ+IQNbxO6TLq55cIcCaLbK7m+Ygc/xuoWSi
JzRe4/fiOjZnDk8o7Yds06Dyf1PGxVTZuoblJpYYnlq6JkhzgxJkgy1nr+PjyIqdGBDKcyDg7gKG
o/0baUpovVHSzAoawpqzODfCgLJqSmgi+IBFnsrFXGCLiWdlaqOPJX00PSL3XFsUJy/xB21JwHDs
twK2BYXiF2lqa/UBUICMZPCk18iwsbJF2KvK+zTb4qxnFiyt5NQ2tJmB/NKr/yLRbcUnWdzneOkV
pJUfk7RJ8dOxk9ly0P49Nvvk+X+LHQH0vn7Fs9BsDK0yPuJlvgf0LFejBRUTszq3WvSNDn7I+dyP
wiKzR1/C2DvdVBOvj0LJZpj2MXUhYy0l10dMtCXE3ra1w26gRQ26Mm02g12znq7xB/PzyOE5ATCQ
DvEhpfaHBmgROnCqW7g+ZcGbdLprlKWY7WDmoio+ChspdImQpPvUr/A3yfdqfoGF+r+AKf+t71ng
rOBkpx1zVdpbkW1clytuYgcvE5JKZ/AQZ9LP4sJ0zzvml+n+lGV8gW/qY6Jn01imB+Ogw7i1o8zv
KOfCQoI8fTuPgOYvuic+IBK8jZfWRtlUt30LxcxJ11R9Tn/jlxl2T2+D5/qNW1zFzt0Rn4M/gZ/R
WwN7srXcUSEHkAI+/GgfJFYDwhYJMGoHcVMKSx2tADCNsMHtDDcN4TnYm46+UxCHuZf214+VhC/7
6zw90sgTo0qoKJh4OK5QyM0dDFi7W7xWp5URYGRqi/env9rk1qkjiXb4kq4LB+gCpx5Hmymjbg31
9CbcSlyGyTI7wXW3kwfcPY3Glqj0S8C3IQY7zwqQaMpzPD/xKcznJUHAuv5bweeE+E2xrUZ958SE
peEyffx9YX+mYnz9omcHKa1EqxDCOj3EoyettGoV5FcS5gof/GtwT6/GG5LtHvfQWc2GTQmmvEj0
bXX9GYzjLtTtVardePDquONvj3s242DjvBlBYGJfHheooncWa0dI3nq4f+C1YlCiRuJ5f2IqNtm7
8ljdY5QZerobPbRefJN7GNMBuQ0e5KclFQFjhSVRNtKPR7ezq2yf3o14C1yV5ELTUoBT2bnlq/gE
SfnOfJohutQnvrFuipvExmU37655K5lipXCS0cUaXLb7h+E14okDiMp3IkqOzi0sf5Q9S7WPpDKy
3U1+rfsVv2ImyQk4eDm9hkOUrawurMKMBP9zvMjBscuiRPUPk1kRm15QWsiarVsJN3i52XUIjeKo
2MMmJFBcNM26cyMTeCZzRDcvFTuZAuQv95dKaD9W7swvQzkDhNQowLObcQJadxoBG4WOJ2uIbCyf
w8JTi1trcYQgV/gJGKqRD3T0+X0yzgSY/wPgfxnB2esliq1Y1ycA/PDD3AmA+CsreVZRB+U7OkBN
tnUPD+jB0P0hXuqCY0L4BrOmW1AAPgAWeuHu+xk//zKesxPSSUVStAHjUXfJ6NfvYrng3cY16egM
1VqBAufVHxZUEtnt6pXqE3RRhr/wpv9Imfq6Lmd3fmQaVajnObwtGLxufmNtYm8SbW1TLeL71DFu
Ie5+xlnyY01lmc5Q7mUVufRTHfnrKM5KGlKVq6cAx9YDTSi2IUQtYNv36ZPPjOXa4ved8PMl/GXm
zyoXlagJajcW6QEnD0gGeHw+xJNHw4wKrCRbTYqbVSTh4kP/nD7AABkfpjuSieSQclEMHqyDW+EW
c+YJMETf5vmNdnKP2YsU7o7RXn3XJVebdhjoFk9j4tbe6Oqb8BANa/Jhk9Jw7aSR36S7qbSFLW85
OgoLY0zDCyliXwLDfnxh//uun8WkLy9sQwYxdRMzW/sTKEzm45nUEpAoS1TW2P6uYzBw2oys54J9
mjjFY7KqIU/hLH8RvZ7R6e/XETgpje0QR6H4RCPOz7+ORcjKsT2J0kHk4ju6nQky6dfBQrNad3wp
4NlF/UHFUM8PyLbU5D0GWX8pRkYItEIaRFGYyxsk1Q5a2xS3LYTRbOJelR0tHpFXYV4Z8I5cYr3/
QJP5PvKz2wvzGu0UVpJ0kA54yZGsNH7SO0BXC8NTQE2ckD/BXIdWfOne0v89G98/++zeSmWh0sp2
lA6Yn1UBwXOyVWCMiVhrK9YyEt0mnEnbARihV1p+hOtYh7SzA8nEwY0QAkiRloFHXOl55QDG8js8
0xq4cZGNwawGNXGHdUOzNWWkdm5PahStRnNbk5FU8mMXv8TdruFuzJ7GcN0V/qw0KMnueETpE0CR
aFseoftX6Y0sg1tI+0rcRsPtpavqf1kEVcWqzsK98DN2/7J9mH4zDI8VE+EBtYABjRGABLfzsFRd
jCbcQr9uh2VDAYdMzbxwU/7AC5vX4b+Pn9fpy8cfhTzp++EkzfRazyhsTbaL9bAcMW5D3YDQlyTw
simPPF/A/x6a/z727NAco0Q04nyQKPlA17yr9qYOLlmXnvaY3mNeDrF9uGpHW3kxFpMH7DjYDcN5
w2FAWBL30annkvHXpSGdnYY+U6ui0ZgJ7ZDd6a9HLBteCctifHicHLEmm6xGAVa5pMKmcZFl/4NA
6/tKnJ0IM8ybQNYKCeYCGpSAPZehEp5T0Uz2mB6RyLcHe3DjlxD6Lk+8QD7vSrCOSTnRAWJYR/S4
koC4YeE3q7bY0EmgaDzRJ/tmdy+wkdeNW9W663vUb6tC46XYddXiUrHihyjg+3c5iwJyaxqxT55Y
3pZOWQvDB5CO/H50K9I9B1FriRmWhT3zlW6rmY+HCynAdNH+ev6Y33bZWRgQC6JadgFLijodlB2M
DrQwgAnodInXuNHV7FMDNDGTCZAbnS4EZxfP9lkAkFdpJh1rdjlGx5Q8wLVxhVyAcqOlspPAqYyl
aWsP9PLi/nn+PR74uX735WSfxQNqlIxCr5YSNauCzUsr0pgBDFbnWJY768in3UDxEuVBEPtVsQJb
KS8ADz+QOr7tg8/C95fbpW4L7Nli9oFhLGh+ovauFS/GvZwsQfO23e1cni8gRY+siDuZn5qI/wtS
x7/1dYbBZUO3HVmczRe+X3LpqAaJMiYcbUL07orayRKowyuuL2rZ5kvinx335ZPONr4x5HpRRJF0
wBd7RKVAF87nhk6stRfre6P2ObXO/2/S8a3z0ldXhDOTmjkL+P4FzzZ6P6WVOphzBf0Jnxy/WUyY
01XKY9rfKsz1ot/HYDR5+Cc0nosChM2/FAb9EHJ/H8LZXpfoeNFrdTjf6IaFoiCFK065qQx5uknm
x9zp8LPkkR0Qh6W+ZGzbkK6pLYySVF9Pwvvv2//nrfdlJc62v14cgX0UQSQFCJcWGKZjHt9obzQg
Xamzp66/bUWqyACrKoBp5HXpXVMs5x0a6cvfx/KDQuDb3JwfA/rNaP0pIdgx9PuhXVgUehQUZL6a
zkIhALPxgQJcarky3YBTXJgX+l9yOGv4KKhKIrzr4FJiA7GEajjkq+BOvUtxVVwH6rvwEr2VCABC
RLmFmwBLODpcxqssW2BxBlnJuD3+UbsD8DugSJ+Ubqs+mtWiDdcQOlARHKvF79/2h5T0+7c9IxSL
R6UagmaeeWstjgCOiMJmv5qsWIrC4pRvU4H2fnjje93oT+A/kEqQt3dX2bhoElob2Sft/x0E/D6m
szAns8JYGypugNTgfBw9/PDTcFlhnDNT0OV2EwoXNb0/ZGTfP/QsyKmLQAqsExNRpeuG4oZqglll
o52my+MDjV66+FYuNiJNpWMNT9fUPg64myb9TajdtPB1POUjsM1ydYpdSFSWo3xIo4egVDJcKhwJ
Veg7QfCaZwBXvhU0GRfS6qJbV35Gp4naPzXrlv0QOgcilnYxgsNil4bxOk2BLsSR/8txwwRWpd8Z
RMKz7zoZHV7DEjdQIm979zRQl+zhevnSsl7iJ5l2T0q6wpZapR8x/HskWy9wqy55sJg/phXqf8M4
C+KkPFHSoGbKNZqLwVTBrcYxxlmmykfmwC9G7cFyLypga9gFTlTaDX7OnearWC5QVXZbYk91Thkk
2cMSxzp90A0oooej4XOlgYhJjqAsag6v3RtuO3fiHmFNgSvETtDRYGg5gPW6U+XQPU27+pSbRm54
j8QcE7Nhrm6Y4SItXjANpn2kmW2BQgZ6ueAZ3drZwXSxpF5Vq+Z6OnlydmvhNNAL+1p7zKb1ZfLV
vyYNn0/HfzN2/jZmyjQAHcBpwkkScd2R1j+edAfNAFN3+pS4uPxm1AeDa72jFQswQcSdMnnq5ggh
CWbCvXBRsaP/GIt/WcazZ3QcKqGvWwYlrrtX8y89lBpHXPUfcCEm3yxvzH7bZEuBcuEb1CvVcqjI
hffhimbhFrW2YIWk5gDQSlN3/Z0CpCYulcafaMf6Gt6luyOELduEY2Bpf/g2j8PS/KNgV6/cGY0/
FB96u6ZZEUpljo1NHip5o2F3joh+hfoZhN6/VU15LV+RB6jQ4u4u3KA/xyv/rcnZc54VVWrIM89s
TsomGODiChpEHawoClNmd3ovzO5ZBxyZTi5WNeISP+je/X0UPweQXxbh7EXP6zQlaGIUSAitK8Ee
/kytl0N84PLev3tUekjYFQCWy0qpedP9E0Z9YQSePSGnLDnGtNIQD+NAryqahWXrkJfBQ1jg/h/O
zmzJTa3L1k9EhOjRreiRlOoylc0NkS2IHoRo9PTnw3/EObbs2Io4F7WrynamGmCtNecc4xsyk0mV
YeHF0pzUMYbVvaPMP7q6rNu/vfrNZgHoa8z0K69ObJkQoQppq4VMAWPNGzLtRSYVc1c1ZVr0FiaG
O9/634iSG6HXzdfeq80oUzvFhzIJDAYJXHwCCFm4OjMrGGP/4jxdAaH/4EhoNF89N548mzQPrSmm
IwOFciGHhqMbkVOdYO11BlGAzICHXYaVwEDpIMVYIHSYS4nL6OCk2D0MjBh8xwBv+SSSg9OSe1eY
SoivdrSL+fYKMX/GRH+RmswSRnJ4bf2K7TeH/H5yCLPvQ0tktcTRVtLNUk3g798NtXOZAdG4OBGA
TCJLYCr1BPc5AsMu2ZVUKK7rWeEVnBil00bfyoWpptuMnhlagvSLLLCIkeRqTN/Cs4sB4lI9NjMM
krsyWc7kB2MIwuRBUF0orrzMaCcuDd+XfN/QRkHmZGCgAgzS0WijwpsHWmRDA1GOZ7OHTkUfmIgY
1MGjpRj2mScNXwZyWeGnVldas64oGVuzGXxJ3RSobDcXnP4Z325+3Tf9bCEwuRfqtxFQV09ddTS0
nZgsm/irSz6rCyevFsMQkrYqThkJvxjpuouP/323SH/VGzc3y80pN+NUUxklqsDstMpzC7eUjGw0
snCgjqhL6PMjjMtmTmGFfr8dMOFR7kVHiOICs+h8O1UjTGTvvKu/N5U/39avmftvdV9RZgwmFD0+
SMqyV16y/qCgDLhuo+xQYAod+J+EXe/iVhG6BxIjV60PoWI5qKuWuhyNTfF5ubrJi9i5em5CyUrr
/UlennuvPTliYuL8RpXC0FDYTTmIjrKcb1FDRRvmg9Iq38pB817syZa7MgaiI8v6SKXJqExZRsys
ASYDs2FoWMFPIECjJXTDr4LweZCXF5zDbB0nU4h5mYm6csnxHZxtdsEmtPXZo0juJeUM8GLMuhh1
yfmTH3R+aWY4o27rNIcYayZmxMOVDV+iwgAKlCzVt8Gsf3QzIpuakEKMBdzUlEWJ62hq+tE89867
HoXb1e6Q0T3oG3z72AQHS8e2b6Cn0t18fG1ChxSHRUolc7o+MSQsjDUgKOaDMsmBRF/kPbN3aHAu
gj2Y0vKqd+Vnpb3YiNBIyV2wYECXip0I33aNTwsREE18H/DfEuz0MFqhE11wAHqp4LI6dOUx9c+r
ELE1cv7MkpsFgeMCzEtpSjFnTtCgz0HnrAKRQpgbrWt5FQoBhUgk4/dZaLHbzF+QBIWCKeW79hsJ
yADGotTWfSiZI6cw5UL4VfQDun2mukDX3et5tNRYQ/r33VQrUjgXQ4oMfzoNDTtCowqIJAz7rp+z
JWFXtNCJzWjbTZN9NAMsg2RxQXlTyptrfDwH6b2C4u8G5s0dfrNHEExJRKMixrRtT1fiav202Z6V
gFhS80oLWrc7Ri8Lwwh66Wi0IIiEASXLcU6foyerEvmDLXKfz1LEAOIqTh7uGjt/cQH+2ERv3uLN
kbyS6zjqUyVmIDR8poVNFmK5151+zV5WfmvG6qRaFXPzR2OlvsUPOrAxdVgMv8Qpa+KXmOsm++Y4
ac/HxdxKVPMSmuWdteKXNuC/3uXNUU85yac5cZ3SPucMDDBwsDjqfSPqd41uTaPzyvNe2aTMJilC
VV8+WxIFnHKglBeRvhuXTfTGAH1MtjVhU26Cbgu7quqo+fPcWCaxf7Ik0ZZP4rJW3C57h6+l5R5N
is/ZHrTTXeH6XxUIic4GmC0I1aoEIO7m7Kanc60VOgxo3eSoQoQQzHEijmaynWCD+RPjNXE0L58D
pbpNrgKztGkwdQf3pd6eoEQFubqqkCU9xUlLxnTE/G0FjvSrFg5lpWC9JoBEMZUnHTQg+JYvDXot
eAXUmI76gohLs9EssIeOhTt2T7PwQcNvOiMx1W+qACFYmsGb8LDIF/A8QeQ2fgcH97yaR2sh9Wg7
ZFaBPXTwz/ii5mztZMHa7CnyI6sQTg7BRhpKvhSZnuPJYWKjfNx17E638u830e2nvTkv6tiHhz6u
lX22mnwZ4xroGrZ6dV36hkd+z93B/3QI+68XvHn8s3FI5pesVPbpj5G5eHYwLYcLmjiaKS+xTFIp
skFtiMEFcURe8VK6YzP/S9Z0+5Fvnu5ZnMxTqeQdAGR7mQ1W4cTMsKofNUgrCAaVW9+5pUBY3/nQ
N8U1aZJ9hChS2ZftCebdV3x6u16vZEMzV25jGF3Hs7C9Kt+GvEtzr8E7HntltceSaWZNQ2qxZrcq
s4oT1H6GF4Oqe21NZy7/iHoPL+23phDZZzKxQ8wk2gk5tibi3v+xpKCBdk/hcr4TGAPCSpQ2jIfO
NBhza4YyHyGNtr5gzpU9chbLmaWOQYffjDOCa7TLLPvMxoCMyMVJ3QyGndMWSU1jyga3w3CTCmuD
Hv2of5S6l57t0diks2UXOzWDks6eI9NNCUFz5MwWxMemWErDQ6G4ouJy/kxKXzg5bKXyZTmevGjG
GcHSPyYtd3GcsySJAWzw03WpwtC7PsrZsQYleOEQ0EU/ZI+bbZ9ZmpiZUvf53wex+5fsprof5Gvc
xCfukhb/zCQgujoJM9NxqZUudEPZCAZtQ5aDeDbTMQilZT74cr4TspeZfChTvg48I5Y4A/bixOUS
llJaPdUY4ZJVpbh1tx4jOJKbtvTJTq/gtTVOlwZ1uC6bdVzaXD0BYknm9zNPu/rK/KGJ7eZT7Xx5
DLgggvw8Fn4qE5ngypqH/hxl6SiZJT3zbk0wfcHic/V6u5KtueLVtTMKtpG7J/RuhhMiiFfc9rQ1
Ls6sdiMUy1dbkHcAftH9L9G7VeYs8WY4NHF/cNTBeax4LciRInPT2FVQ+M/NODRVGCrRChqggEqE
BqTFH1cV0sC69HrwK7JbkykB5b5djIjQ7hXa956rmy1wXspGK51+rdXZlkNBatdsgNKXJKIIcGuf
I+q2HC0RVd32zg1yu1uxikyxV3MCYueAVX9JWH7bJuLrmJy0Kvvf/QFGESM/MBq8mznZSqJ/59Vu
q5XbV7tZs0RhLtDYKJR9+F3QILSERXOInYz2CqUdNJ/My52qdO686j/W6j8+482yldZi3adocfaX
ypR1r0tWqu7TgO9t0r5wrkZsf4OdYK/QG2i73Zqz/eLOe/jHJf7jPdw8h2FPjmSYSsqeTCXajmdT
/KCeRqtvzJaXl6t5emXuXttquA/v8YmUf2yOf7z2ze0ll4rejgXXGOZpiyw50GZ+KbvzM0IHV9Go
DYkNmw1r6bQrUP+F5gzk9GjOcL0siM+FcsoBlxYmFncsf5LVjfb1RzYno+zoov/rOH1VFqlv8wBj
gPaimuJ3BeEgFu9cSf22LXh7/9ycrcrhmojUDcpeeYNH1f+UxXQJt4TFCM+nzIYwrc8mTw0Cyusy
21R1cDbsef08xeAIkBIqxxBQ4CykL40ZlOGikTSy/ai7CIYA02SOOLxV0AzEgGyoMCMph8yHsPam
+LZDly8r/AZwr9a5fwGeOrlYaCtg99PJdX43cn/M/TbfiyQ1cXpGZ0LCn8zAI6iTadpTz9wTpVJh
nj7E5CNXyIvxiZ/sJXImP0TpOTndkzTcu/LTk/Hb012RYlOoearshdQ55Va7qpxuKb5BTtPfkn2H
W0bZ//eNLt+7RDcNiWte9tdSzDkjgISudmXxMDgXLwZ5hWHKSgyP5NEx3CqJj03j4ooOTj3GhMK7
8GYc4pl/agOGHKfT3qgtmvSqSyVgRvqxGTfVOwXo8t7IVr2zBN5qyWribZKLzPLAG6O1Z5ai19M0
yPByuTGILRWog32lrFPxPuNCtEWH/L5K90Dfvl8t1bt6nDQZqbNPZjuZw55qdpklzFwxs4x+WZ1N
/Yn98ZcATQnN4kkfYIJQMFt1bDOXwB1IX9scQzNJ7P++HH8JMW6emF/8h9/ugDGTqlzUE2Uvo/YF
ozqhJAVcFlShqJ5Us/+M95EpJQ7Nv2TCTRdvvTcP7yz8fw2Hb9/GdA1+extRf0mZhbEEJXNaZlaC
7vtFwFCcOIJZsuHh5auXLQxos3yhaQYXKrcwv0UL4a6Vd/ZLfn9zdmc9ZN8ziHTRYZv/+Wa6+qr1
w7yMD4i2C2w9En1NM1QxQEpP1CugYY7NSt4AgQ764Jxb3UvhV74wKbw7iB30XRxlh0HEprDKvkje
K4/dKtwZua2LTO/o1pR7GD64P7Ppnw/sNIKdv8sIMYD/41sccN9lfNXSQmfM4JxVR9+U77wJXIeK
S2EquqMrHBr/12jQbl/Ez8LvTRGj32nPWSooc0uPbFlg0Dbi7/HG8mvUrWv0nsET2RRtkGIFhGTm
Nn5od44WGNgMeo/5DdPYXHSl9Wg2fuu0Fo8hRrFd+TP3Lj8E0jnDp/IAJjBItrh3+dtdH4hzwmue
8yVfic+S55f7E8K4zeWnt5VdveTtLBNfXw0vBR2CQCefRPfn6AaPwJPJ27by95fOETcGTd2dvqo+
leByZdB2sTnyitgY3uMVDMKqXsd4hFfnI9Y11ute5R4pGqsvXIDz54fT/uqgKjevoCem0Z6tOoYr
BbgHARKMZtHVi8Q3NNy0MAQCWD0BwaH8F3/FS6phArS5GoHk0l94SB8SP8bR+pAfjUCeopfxTfDs
Y+Xu8Ii0KEgb67TXP4m0aH0yTk1CDB8VF/Mow8TyeLXGhwQOKuKlgF+CvvaYPDaT0wF77PVR9Wjb
Jy/zudd+JQwYF5kVW9DzK1MCknhdkbSYZ0yCXYZs/Te8ICTsaXAxpkGwl9uTDSQ58cJTwyA5iHWQ
7kULNtHVWJyWNcuoRLdbFSdEl4rqFdenvhQeUFevykCegDOUI90BEYhHelRQvuE4zqFGu80XGHq3
ZOC+xp8qs0MqPW5nYT9HMUKUVf522SUH/uo12xQfTCNzV1xqCPOe8NzX9YKWptHZp6fyW9kSRkln
hsSNkz0ZakILdjC4lgm01uFq5K/1joqUbuhDvlO9lCS7pyhdaH6+Lg6Q8Q1eWWDYaMrEq4pm/s0v
rw7193DmUjoNf1JyRqolR9tO7mo5McEm8mdz0aRlhg5CRi4rYCxinGCREDmpuz/ky7Y4GHjwdvW3
LvJwA/OlKbg487sIan4yFIv+vwDWg6py7gzP+VvuneyGn2WWF3nyfh6a12dxgYE4ARs0g/vNwo9D
NCN53ozeouV5+uL55JW6GZkRq2ujtcrUygMUDE8GnF7+92DuE2rYp8rrPkqQjPhv4skGj/TeVxUf
snWdHOPujLkDUYBsZ7iszOqnkr208yRxqWbrotsCHQDzvTPiI46Y0jheeda5CCQTdx/sjBjIoyiY
RM8R+cKveP9tCudzb8YfXMrxi6buPNpQGdOsda6BhmVx8i9OhCa9eNDP2Gft+iU5jtvsPT72TDbw
dkbCohQQL5vqjJAtT7nYGrJmvgl0cz80My6vHIVmW3CF8BbOmzlpK67uCj+VsDWsziz9GaSw6SSv
WQrMOIzTa3p3Tu3gcXannLDBpjWymjQJ0DB9NC0IjMlsoJKkbd8Fc3sKNeUNM8Yl73XqQhLngl6A
C9xb7XH2qAaTqTnxchgMzrhCQY2EL3WyJ35q0e5xOu2h6VmnrUr5lr62EdCQD5FZvE2otiD6Reuo
QXIysY7OyCxrv7EnQ+fgp1Ubhqvc65BM92fNP6NbAhLZueRq7NEO4H0h5DZyaj/iI7fm8IQFVIN8
81oqZsiKsc6eOom5cZN75Hl2oD148AN1a+Sm+hNtR//0VZU22QwMlvXUH+Zm/cXULegKW36n0Q3j
6WzQ7Ag/z4/pZ+8XR3kEqt89VA8K9mbdYhFdx0udDvIUCSKBQwHWNlvM37J3PcjsSrXKA5ZJw2kQ
TdP/VsypiMPH0z9mtVk9NG64n4PLTYLrExJarbI0Kt6GUZuyrH0FBgMFWGOCtUaRB+F6hSIcLziQ
tsPwPqFHM7ewVRxnVMbDwitxqEYrPK8TxdTRnqPPdg+n1I6/qQzqleZUZrGWL3yLAI4XhDxAcEfy
ER0IHUAEQfu/+4a5D1MbvzdO0OfRJxPBeK4eiNjC8j26+sXqMlt6Lh0BSip3A8cCB4gQR/cF4x4T
Z7BXHs6PuYNB2wzX2tOJRWE/8yKRhXhCjIZ27EsPLa+lAWetP0pM3+thPU2P+b924hOhjZb6qEae
xHUPLcjQxQN60CBG6E0WT/ydbyJuJMC73mkTB9O3wA9Y/fNpMzwwn7XHAKNDy66o7OuP7uniF0H7
PffPAX1Uu1pXjCVJSDnMZeYREzW5/iD2LP6eDLnRAkaNQdANgzoStffTeGOyg5pkBgZ8w9djZie7
HiCFWVnRJ23MYpe50VH3q3XGogeG+PGykZaXZfrMtPJJBc7fe/JT+1QTxlLbQu/xw+JrvqGzYpcf
MJwwmhHl8MTB6hxk62qdPBjOHEgNL6G9nQ5NcN6U3BOvNEtAHVRrZTljVlAs4MycHzs28NDi9Z5R
QJ8qXxKWMcOrGKudf4HsKZpM6o0PYSt4Cesr5eH3CB8PgtIzT9aJlZjdL7Vp1TW9XaCExH6U4ADm
xp3OwO/VLnLkhfhZBeWhgIQxbcz1plljYmSQuSNS8zpbXi93GqnyPzrlZFiquqTJhjrXb4+DQy22
tSbNOJsgB5vSpDjkp8c5SBF/ojywe1g5VoJppWGZSChH8qfLWoc3/R3ZAvklOGEopbHMEg5dbqZb
8c4h/h/Ngz/e4U13+6yTAj3kirSbDjt1YYng96zMCRXey7BH/WUy5hezh6nVduel7305Nwd3vq5r
qfRXaTcRMjgq0h/A0/nB5UXJOVo86cbz3L/bLpH+Ubn+8ZGnv/+tYMiN0ai6UZV206PFI4I5wJAX
Pcp3YKntSOPSA0VcYRhhmE/MgYU846ElDIwckpM/lvaI5Hnu0pOfQBdzdh6FMNQOE+DiesWKbHEo
4YiFxZKdDFbMtGvBkGqZc75yXOoepzOAZl0p+BNLUx5jnLnTH3D6u7xU9YRCopNL+k+DnLBt1xcY
+MEkHijgOU0shUBK2AJVl6YiRJEICIS8ZoZNYhmvxMhaTT2EJKrxoiaB3CxTgPqTtMZYTbunImV2
HSKTpq9uQpUprG7ZNdi0WPfOTj5z2EV0cYmEf2giTNxn76JsLu0DKdPZeGGmBRaqfr57H061+03h
9MdFuWmk9a3US0bJRSlnr9fhOdO+s/wxcVKzAhlotqoTy69DbUrXh4kIr5WeAEXs7oTtL1sdxeQf
b+Oml5YIUt4J51+PQ0gJ+TqdrrFzK/gcCvvk4De78xD8o235xwveNNCSPK+T9KRJu8ynAhA+ZbpL
0yBXN0w9+LX93X3wDP0fD/0fVerNQy8qJc7BTJ3vG0s4yIOj4/SGvAEelu0ABmvGjmM89Dv+35ov
exeuZ7vzUXOVN6inxlP9ri8oBR8HJ/aBXp9HG2t+zwluKtbAer4jPC7RRL8NTuHTVBfIlRztzseg
aY2m/hK7vVnENphv9TNbwZof7Qipqiqb9Y++pXlbUs1J1FMXzsXHxCcEN6AdD5v+eLHToxaoG6aL
mN3RMIzOiUKGWpJDNvGeqVc3C4VYkZcOZeb8mb8UxEV2tqsGrICXNFbS+Ocf3nKdu+pGeVNcJNKX
IHooSlR4/Ec+oHIRX7oXzSWywx7diLwarO0PlE2ckoWVhhaAsALaCh5i6/A9fozoIDl0QOLGi/3r
C98Vhfw7ySaU3Xq5QS/DGJ8C/5FGgDzHlEIXYGZGSyPQF8w0LCQYjmS2KxWlkglnbxEtSeau6tcW
+Hm0kILLA3LyF3bFwu4YK5mQRPiXfGr7GuJ+H5zBmvBCwmL8KbbIsdK9HGJlXzSPs3c48RoUjof+
OIsgVAOpqjATA6CcAfjfq85wAMNpFq09R9rNsBjJfLQwAtpVwPYtAqygnlgqnZ1uqviJnvB7t+fc
8onGqbDaL5xEKkKacHHeFQgymgfApPzz/m2y113551e/DKptc1lEmkW1DQ+LihgLv9ysTyVhxyYl
cbGNXyiDVO+yLiqLdEF6rbM1g0DK9R95dX5TnXalmEXoFF85lQxf2Mlg5a7XGwFJqSY7hmFha0KG
MHtKvmbrhn4LPqsdYBifgZCn8SRr7mhLTzrleLr4iLd8W98tvAQkl89oUY+VZF4eZO+jXbEgvwER
Y600abm0AHNKsyJaLMEFfhDhCNJscSU7RcBHVEMe8PtEY6F/EHVB5CC1quwo5nUJld/jWGMrwRQj
2X6EwYRn4AfWqpdwwZNHGhWu4ScWr6mgQKQeX8TbqeSNneqjRlExx36K0I0mwDsIp4/LsMg+KcsH
fhys0FuxOQ3r7JOl3aIIN2CYUhmeByziLaZkdQU596Pcic/z7CVHhSY5MSfxbopnwPc54zzKr5qQ
VHv1tNE6TxefMupubNM9p7gy/L6mayXcV9VzdXHOiVuIuMCcBsjMBTZMsyzOS+BLQrrYa5bhl53N
rGt4bmqXmlh4QPuBShvX3YgezAm/RopLBrQoZ6r6uVoKhUXyMd39N3YfKuLT4F7JQNeCsA/m72EM
v3xhrGaFGa3SFVUmeM1NYphhBGmoP3TqUiQDs9ggi5ZkIJyzBXXITCZCZElpU/RPMyGImnWW+pnm
wAc+vYqUVAVVh/ADuLJ54BCfXReyuMHbX+nIERfyU71Vfwh8JuzyGPILGenYHE2JeP+mrlK87lvT
3LoJKnCdeUVwtjVSTWoDpwGGiOtZ6I+tP0NZC1SMJZRnplpyLiiJ0kv3Fc+oapOumIbuKV+R04bj
r9XNOQsl823SUzRak5oXLxWiDPbZETis3XyPvkJ5HakrRT0K0rruX+Trk8SvBvuyLpiCMlkmXn4i
GxEdZINL2eBBeei+W0RUdmYbH/Oj5M2eYVn1IKnhaSU7mrIO+hsy1HPCV0oIVhqh12b0WjAXFx6L
NRmLDwwx2HnSQ7VTPsQ1RZSxhLsjgcc60atmXGsiH33ksHMw9hAa/CQoApkD7tynil80VFIcGe0f
7rMVF9eB/YuU7nQwvOmPK5OsFcp8hI7EvjVsMU0gOSrq+AV4YB8FP1lSZP/A1aIeAMoRWdLD7qkg
1iK1KjSRXvk4OX0KV3wdvfA59iabje4/De7pwLmfnyftYYvQMxBQ7EkUlLGdrJuAkguzEgVw0IMY
Q2I+W0hOQxUmC4vLRkEkj4VwGb/Nj6Rh8DavKNA10JocwJVV6mj7eKe+NuvwOTpg6l9LXuvyQ1MA
yHO4p5ihjNSnXn4Nxje2qTqsxD3INuer2YJKewukFhkqX9F1zRfuXDf0cF1SoxoXzVn4TA3Z/Aqd
uSxFBFwQbPiQ9PI+qifhsslc4XHg0eJ3kgEG2t9KVjrE7stmRnoud7fPSGm+1fYIniiGNzC/V+rm
WG/6JZgydp1N8sTjA9RbeJQehC0YbTN8m3uqH+5PiSn4qvXfpxviiv8+1v1x0rg5T9UcMpLsVM33
2hsvKx6iwlWRW7FoB+zq38ZT9U2HdYIzamuA8LH0naRvRbhJOEGH0Rr/KUzOJRS96xxK10MpvdYq
zoAfvLpxSNsXfeLFrIQgDlnGHM4rjfLNhm/8sOMymKJv6lWM2rkliXVx9GWh2snqYicMy0rN6aCw
i2u12RWxW5VvV8maVct+8BjT8OJsJhc3YzsqzeaVfWqYTB1d6Ixnh5X+CdspHI62C2TJIoGSNR9b
PYbj3r30exCan1K0GeC00SWqllHbgO34Rap4ZEvnIuDIKazxqVEmAi9e2+Er/lQ/2i8Z/jUVLXIK
S/0AKnnasaBfWLFY6DRKYzeu2ZPZiE9LDvwQOFkIOnadCq0a0LewJvfVHKDdIBi5mhJgdFt54tXG
1DI0XlieLeiMVq/nb3YGaF6PwBqbAyrY5LLwRxRO+NOXtHlN1S424w/wX0D8IKgeE+v8lKneULFh
NVcra5+z+a7V3DlRiCE8HYFx5gmAe0C/CvoZ7oVFdtReC65v4oZfAKLKaZTFfzVYi3hkkJGzsV2s
rHNq0oLPC4MF4Lqo2PpJTUzM/OX6EQ6u9Nqe6ee1z7ztDN7DrvmgC8rGI7+lb+mT5KfKYth33iQz
fWzVdUTKIiU/y/thoGf0ob6N5SqGDEUGxDp5rg5wJSX++XtCdfdyecl7e7LuFb74MIqOhNjE7rds
VlDTGB/xKxjq6k/KY2aNvPVXGsMkrlbPnyIacCd+ZsKfhUs5NCGXr/vIi5813Ta+WLQFNO8lSz8X
xDtD3+LZNhyV8UTIwHKBGET6zLDlEZGkTjEYBUdrERapT7FDfy3WnHNnNgCIkJHg+oHaxz3B0ncC
yWO3tQPQQUEIzk0XP5yFp+HNQHmTOAihhNnbGPoEfb7NcXNBiSysOU09WnD7Yl+SpzYz88fcOjnE
gb4Ls7XIVIlmLupX+iodq7n23Mw2vCVj8T7C4msddpvyZCfVFm9OamZvWutfNVM/Gp+c+yAzAnDn
Ea0dkl9RuNdeq+LHBblFwmRQvmJ0qXIvG62KnWdVPqLlp9f8oRKSM0NWY+psiqjKzYa79EM/tu+R
yQcF/IaAK9Xs7G1eObwmm95Ar50Jqckhgk5i4tD1Ufl65uh2zNrpMiRAfpO5s45feDr0ZFCZs8pK
8QV7tNKU5JVgsXbNLz85JRujeGQ9niEJEky997LUkrtNBi+Cpan0wjMsQpCKnPmHHS2ps2TTbC/g
PfD2yF85H8pDaBPZOWkrkLmOGN8q1TzVVuqo3M+wp76j5lmLX2XBa3o/NlahiiOAiDQt5ASPizY/
o0mC7szzyxfGUCEK5Mc42V7XowfjSOJ7lhZIjpErCyzr/704i/8ep/+/WeXNBH+WpLI0lkl8mPov
gE5QcbWg17ES0EqfGpVTc1y6m9wzv7cn3Izx9VDRpb4SIgDiCxKma6o/1YnAKmZvIYdesIJdu65C
sjSWtXpQZ/sxJZet93SkXPAjBw6f0RBk6brE71GsimVjR7k5f9LXTPT3ygbBz5Xzk9xZHLxyegcU
a1/qroELRu/A5yQYiO4F243LCUFaZDl52EFRLPm5dsRgbM42iPKV01N85Vj4PsqrSfQFvOa9250u
UCyY3iNVs+ZI20kaLlZZueoS99zj721ZzeywkRbJaduyeqDj7wMwGGxTnM656CudKJDYaXLKIMGN
FPfORb3z5Ro3pX1S5hdRzKNJccCNJtlXj26C0x0jlNaEPNzp4f1lzfzf8P3/3kO/PJO/9dK0Kr+k
rcTLdRjtmXCaOuBWXlSgoXRh/h2vjUNvESsC5SV7GTg73usc/aNx9PsJw7jp5vVdMq+SNEa347YT
o8fundj7/wAu3X7SmwbVrJIHQ4/5pJDAralrOPBaCoOeCQMk3FEjibcuvdtXuzk3qedMvKY5nyrx
u9XFzd2Lww1FM/3e1/evjtcf399tA+pUSydZIUh7oqX075oJ1/v1s/TLiUVyT9us3ftcNyorRWik
Ojf4XMTojSYdH+6Xq+GlrROx+TC7L2bH5OKR/RfRoH/jAFAtatVkh6xE97xSnMQu1ulheEtftRdI
p/aAQIY8SUemW4HdB9yySX7sIZv2XrvcnrbhZrAv/vgocHgChOckHAwDvH2ETQSkBm0nNCg644t3
50G8s7oat6trWs5P2hRQHvs8GdMNA41PlXkyfn25EEBxCAzvhjMZLP/7taV/9Pc0Ec2lPNN0Wdd+
9f9+eyovcdPoeU4zlUUAyGh4cOQSZ7DJN6tUyyF0wzxoD4B/nKRcdtFaH9nDY7vlVDblrbagAL0M
HjF5893jnff2jzvgj/d2cwdcLsNwEvAN75S3ZkU2HgZCY3V+YnZO43Ovm7pbOxR8A2ETzBHbhfhd
uPccDP+66f94EzcXp48xhigybd7pYa4Us3IGb0IX5rTNNlSgdy7Iv5Rrf7zezZYXKkLf1zM+9KxY
GpklNYv8B68DElGVtKfeDi0aV5B0poQJzQLpt+cYubhmC3xqibMQE6cioAX5BbKHE18RseHDeuyd
JqOmlO5I+6Rpj7jtxf92+9z6O8i3uszaQmYw07oxYhXKCOCSZ7PVA5XpHP4qkuOsGKej06/EdTZ6
NFAoe6ODcWd/Ue7cLX9tZ5k4S88CF2rgEJmfV6fz6pwEmbo/Kfjm6PPFjK1QA2qbRvHK3qsHl0Ki
De2iDBBFCJUdW5femwGjsWa1xfxGJlysfM3nLjDlGTmZuORys3gLJTuvvWzHJPRKhO+dzyH9YzX4
/Qa43SfTDC9aHvFETq7rindmuLTSL/qvrEbDKi62rrktCGBPN4tjjswFKDo3fmeqma/XCLEWRXNE
MeTGdndPyWfMp03y9or/NqdUplPFbwuGPG+avFBnZyA2UgDsNF71gdpOUWbw2GvCRHDqauvoA9Ui
ed3MwR6vOJAYYKaORPGiLk4/0DjO8BbRHr5TkmtPosB53Bzxt1dnsg/ojM9rr2aeMoiWQZWqVGaP
dqxhNGbPZ1ZqHGbEneMQ1OimMo9AGMZ8nqJrlz6f2gVF/SUokBinC+VN2yWrTPOIi8MEuboC0iI+
/GfcR8fp5mg8FGL1aFLj8ysmMe8Og8eFhjZTtjViNIVmvUsfYaToXfGB5M/qxUjQEywyjBIF9ZIJ
jR5fgmZjHLv8UsejP4tAiKPkXZyXyZPqi+BGQDHbNWN6tGBrMBCvxhoZ7keT0MIShEW95LbNHAEh
7OUDx6y2F7c68NjauiQMxVFMLqcmk3yxZThypojU4UOVrRw3i2wZJLY6KfAqp/fEb0bvvNWmWF1f
mXmfCy+FupEv5tS1ZsWiXTqoYNMkqFGdMD4jVooPrQGtPQoH8mSUNZxCRLLtS7FCW9ZgrCLAzE+2
0X4evV8SXwnmm+SRpoPhNoScnG1Ft4hLCHcXG8keQwOfw2Q29/njK9buatlNjGPP4ENLi3ljhZJb
nddwmF+nXrg0tS8AXchgZ8+L7mLXrXN9VK5PV0jDyq7iDA0V8uwWeHaML2MgMMPN4m3CF7HqEDeN
/plWV4oL/jhHxRkurow+9GfwZBUtTEvb0p74qBq7/4526l4z7Kv+Njfw3NIoYV5LZPxCr4IKzYDk
XNZXv9kk1iAT6DEx7ENL2aL4QsckfyDimnI4UrdhzI1eziAcF0kXBX93NhsDwunH/IFuOYF0wsNp
x++PgnP/mGyST4YcH9kmX2sq4jHgKhPa0OyWCMaGZ8akdPtRdUG0Xcf0sWMWlY9LvZgCMaaJYvEc
/h/Szqu5US1t27+IKqKAUwlQspKTbJ+obLcbRBYZfv13Lc9Xs221p5l652RXl7u3F2HxrCfcAQjR
XUTsWVo3SNKt0wuZTOr1W/HXqGJicUIrH5QWv40e5ta6L44XRNqIBNLstKfdfXKY0cOuGY48BjGJ
AAYW7vI7gHzRSm6Xnb7kyicG80T4vzCIzsA6AAqjNY5AOJQchgBQTiw3hrh0Ctch5fac3kKGlqp7
PkwatxreEwTgm895NiYGNM92CHinp3tVfjIxLkPhEzRg7TMMkG/jz3Ujp3kLdpa/PB/iXQe0xAcE
yC80z562yPef/l4tN2Ti9AatbDhGQoR+hriuezkI/EPg8a7oYKdTTjzIpO0DzfR7ZgWzs86NJavo
kG2kbYCut8BLAPhLbQ8Pz4NQukbieJMwYSm3l8Pp8tBQhdBHaFxcAPSFFbqXebQG2wDYNdonm+KI
lscLTft2WtHlUei6OGoH62B+kubyHfsLuGGJFVlwjD7yY/lcucYqWZ4W5i2gja0PrHE2cRA8OyOR
/EqDHHFLYU98ufEJC8gDv0eIJkM9ds8f4DyW4Rtqyz6oVQbaxSOktbyYdqszQ78djgkptuPG1t+A
EMCYI3GbVcL0NZwmT/xHOcTbYZW78TEOFzjSqFg7TCls04K8magF4XqGCJC9UQlrkb2Jy5uar8xA
MgaXT6CkT+AGulV62k+A8tEB2tJB4aPRPcTyJj7zG3PLs86mmPxAUSrNhaKstHCVaETHfAZvYUh/
mQTjYhH5r2nJJPe0N2D04DWSMa8wylu9RMulf6kgaHN8MTHn1IglFyZnzIS37I9F/qGeb7X6TbXf
mniRmb9CkFDTGELbpVrk+iGll4WqSvc7eL0Al9gCjaRR799r8u4U3p6rZYvLgb8NlUWaYvAj7Ksv
wiMGn3R13g6eLb9YIJ8Bh2XzRp2XIAV9fB8WGZiwwGmZU1nGx1k+xs1N0T9AIG8qBCboDvFEpvk2
eoqRAtCcznIAuZkfE1zeqqUAlGHAtVC9chcvUoSSJt5k8KpyKt/3OAm+tPc0oUokLZchbTUHWsJz
ezM8MB9SpysaRtUBVN8MrKC6KFbRjp+AtHuZME3axAufeS+FgEoJSTsPEcX3KBDoJuY1DzhFv0zW
F9C+LxVDj4N6ZAKzQ6ySoQDwJppY/RqH42V7Vz30C+voE7jBZqBckAlhzbNTHoMpZiuzcGNE7mmr
LtIH9U2/LR7SB+YEBgMP69CFj42xz6XbkF4gP1mEjCHSRQGqjlNwEsIK8xmi1GtYJ3040/vb+hgc
MEhpo4PxC1kC/Pco6aUFnZAKpFvu6sTWORTdIFyLGmvDHMYL59ExoVE2WYUfALdRuSnzlZnOOn1r
acsWEsNS8sINdoe005LkqWmnF8xLsWfZ+MZ8ACkLPqqbm5lXr7W9dcuwgzHHMX+wzZssZcR/+q09
4yjHAP8m2pnOBUV3JpjWrHkv5pJj36jJlC4QXQjUK/CR0Df9+nwMHoZ8ajBck6d/r3H+ED6lev8K
6phclRdx1OSSKoNsqt5Fr0B+YJtKNAuQ4t0me30NAPJ/XfKqwsizfIi1hApDZWjlobVU7fhCZu9E
EvyD6AQBghwT5hq7T/OqlrtEaqCe2k7UcnA/GbFnAoh7O4DvFMz+aDcmKftTv+nrkzWvniwy537s
F+TR+rwwXEi+DSIfWuzloEZu2HRgtQpYAO2xMzGNp6ICXYuxj0j1Rt7xGHrt6oFPTqZ5hvwqauyy
eEeCBkA8QLFXnFeRm+gehVb9eLtG+6k2+5KpX9dmkqy251BR1EMSLm2FEfrhX90o7a1ZvNcOwhg7
Q2fmNWVyUqkzc0Ds4D14tec6Ri4kUytsHODcRXwYvpcc//5Qxl7PH+VafarCRO3FQ1G8Zhl7jeBf
rtLz/UBiLrmXm8EFqOp7h3CysKCIISpreUk2JsknmnF/qWeuy61zHp603GRjYvnA/aK19UjB6nQH
ZlIMOxy6L+NyZ3+IYlx99tetyEwfLKOya97NbwaaAOa3nMrBdDCnsfYwoBz922B6u8egxXeUJXZM
scAHMrBjtmdmq1R6puFC5ffZVKyrwZvoy/S8IJinc0qgkXf1Q+P066dkiWf4peY7K1qdl8ZFPTCV
va2bmxdgp2Re6qsKtvy5gDogEmmt9pTj6T58BUl/AYS3MeTdtC7pUQhnjXO2AjqQSiPX9hO17Nu1
XbU/5cEO9LZqxLWpwQw1C6fsluT2CNtgR0af5iCsV01G5T6NRJrKH2Mtmx9bRF8/tKu+aH2ZTOq2
EH2quWieDTMxYu0W2ktOIzGdSQwFR7pEykgVbl2F0+Z8IZ8R33bjCbGlZlpvYLnMSKQQGKq2iWcz
TR551Ko+tupVSNUMSfObiUmtKliRi067RUELrFyBx2DrBGcXx+aLPAsLtyPTDmcdjUHeSeyZv+Ub
Bo7BAkdKgClTfCqXUozS7yxdVGtBckHRzXoFvMU8m+1TLSPfqy9b5IPy+/NCfTBuGL1hFZEIIwXk
bCXcGrIZY/IKD/JXiSQVgswrGnRAdJRI+LCC3CknbkYf14LqMMcjBHMnHDGLbmU3eLLYd6fsA4tX
/bG5u2yihz4Eu+nU0fYCBI5zwHBO4a8IoAFTc9yXT1R+uwu2A+YsIzVfECuKpe3ld9oNNkWysmuV
pQWVLiFUFrN0r76ejYMMG4XxrPzJ/2ovXgk0aAVQgc4uggbuBWG1KRw/FB2DO2PBlSxJop+yIwbm
oBlK7mONM+EE3zsf5vB7+HRalcrSfsL8k3/IRsNJuEaaLrlBZMmUdsWZt+4l+QyMnRUcgqcMd/fb
lEYBKZmBGsbatm4xDNXmVbVolG2UOmfyY8tR8aSknehaHeCPZQsIoXlrSYbTvUkPZDow36Q62uu/
WvNBDW96aoWcg6PiO2vjB615K633HLEChoMfTYdp1z2qP1PJfsqqQ9feNjji9sE6Npl/I9+WPPhZ
7NjxNM1wqN3VPrpu1lSRqVNPb/H5KS8+fNWkU0AnnyG//cTvle+zy0Ku1zpmIqccX/cb9RjgTOOY
7aEUXR8IzX+PesrY+Xl1bGtVe9JDtAr4rHnfO+EtLQZGgpg/OloZWcsWzc0vEXZQmsspEWBikJqP
RFWRkInZat/ANakXI3c2cubZ4mq+rGbmVdZFUitWS27V9jbqN+0moIRt0UDX4YrpYLZG7/GnUcOX
MPk57P26Km7DsRKCX84VB8Zpfq84Z/fTgKJx5Rs864AgCLrU+OBP+amn+nVpEdi+LJ3Famt34pCP
fgth6hhHtyVqimcSTzeZNyhZFsoykBFCqhej+fZI1LSvTs+u7JTGzmF26PO4chHWEHLjgE4SvHjm
Gd06eEuUMX9/x39I8l1lGPbVudhIp25SVaS/IUHlNgWheJqsI6RmQNUKroI0Q9pfh+w1uQ0xw0Fw
YdsgVYJs4mmnwaXqLg+yfT9WB2g/dem/vomrszIrE0n3Zd5EZ08HDz08kxpEdrMXRkzPcj07P3Si
47Yl+AH59bGi3debCi0QCVDUtv0lmes+ulHOXKHtXCaHvz+1sWzCvjpXK6Y95/RMNtEisyrQwFBo
C1pypOtonhpLIaHeudWssW8wJGQiQBlcjRzu6lgwuDpmq94AcV+IWgl4MBRdf9E/CB0pwEtw9FD9
XaPJPOtvjJm8WJRHzRiLfCMFi30V+aygiZo4IvLBQhc1A4LR51XkimsAAe+A2DRnaGiO3PdIjWjJ
V0Ew6YbaNlLyqP8/NxfwNJG8waGZ1Xu0PJ7HtqPy95hkyVeRsCyLyxBXLBnBSXAbksR1sccWD3MG
inDwRphpPzJuHi8BRu9W/R6TZC3N9cT/TOGQZwOP28PGh8E8ue+9fOtfqHgQhxyNwn+P/ZZ8FQrN
ZtKlVcwOFw8Z5Wlhzyz8l8gee09zzRyW49hMayRdteSrECif46z3bUJg6TaBgyu97pYbBDeADCYO
3TeAxV4XjuynkRBoyVch0O4nk0zLCYGlS90fnuatfND22vSUuJ8O21qzx/9QaMIL2rKx6sSgUGUy
AP8OCzu8OMbOgh+He/+EP0u+Cn8nvWq6JuHTlkGMB1Ax+pcezrlX32qwu4ffRGaiHeKvcwOFBgBv
PpowNPTBl2I5lHiStIAj+TAS9f7+vVvyVdQzjSAJgpImFIK8A+R/3VUWVgs3QCLm0NCF/Lw7o17+
92VVEcf+c+ltyVdxbjCkSX4RRK5yNRF+jYika/GLjoqD5AVKBxJCfwRkJs5nZR6etgng8Xc5vPHT
HRZ2YLILFKKUcgobF67n2NWNfShXQfBUKedKpYly0MwlxB9SQMYWuZe8WB+4r3YY2TKDoOXoqgBb
8RrfRXDQniCE4wsFj3j9v4bHTyDQlyRmGJq4LuvPNtKk8ILBE+xLhF4E9JR2q3d6ApRvONbIjH+k
vLU+8+Qv606qgjy4YneEggI5PQn/WRt0HC6sLcna6H2O7MbP6/mynp0CKDB1HjwuwR2nDzBjgWid
WY6OfDRAQ1rogg1wVkZe+R+K299zJuszjH1ZWYqkAa1KQnIFzBHcslNuQnjIn4xH7EM/yDmWp9e/
fwWji17FxpMSyKZmlOrh9FDcnFb2MTmc9rZbOtF9cdvuBBZP24+sObK3P6/py42a2WkYzP5f8Rhj
whJjMq/JRbJjOfK76kmYBYeuxIT47wv/CDf6Ev8+z+MvCxsct4FifeZXZoy6ogfb7IN5IJKqJ+Up
R9YbyingcelABHKG2GFaOkuZ6GcqTqXzEsit3sxtFS84+X9M/qzPKuLLxaV+HQ6y6Bhn0Aku9628
vPQPRoBfN3obPgiy5An7KshEfgqugQwUu9KCcer//AVcBcY2VPsmTNmHqAWI7Dhsp/IFJ7b4TTEE
1Ica+h3+HZIlI0fmSKGEjeD3pESt1CpVxJEJRBJ8Rr61n9JmDvPNy9e9l+zPsB+K/xIhqnymAX85
EK41sKSsDru6/jywW0igkWvYCAXNS7fSKfUXAbyaeNUh/cbE6tPNSM92yeSmFBRYmO8ka62/lvQd
ALpZtQDd3y3NY/9aobGDtya6JUD9yoXwoBJpZf9kGl5+mU2spU46/Wygw7hHAp6Dt3guN6JHE762
59eqv1FQSTjbBAT+KcTpwe3vwiaG9uVMTtseOW/qSLRnXGZhyoxGyAAzsAWVspoIuh6b54WG6SxJ
ZjIqSf5cqr1K/EZ81XXHD9xEelXgY+Uo2GWTmWVanhVCJtaDxVjCq48E18/a48seb09a2l5qvnzA
LMpePyBxpL0DX6i81qXYSKb1B9Iu/UagIxBREez6YQP5CRwz1E0I6jwYwXdbTj5KcerMg509w0aM
htuaf8Jc8QX5jMtk2T0AlhoHLP6HtNlWRNPXtpTrXKU9F6c41+hdIJuFLgzySx8QH+dIpSKeos1O
U0Lm3B9zE/oPUfqfZa8+ycy/SLmsE7jSd+BWzbw7QaT5NASpPRRpBreyEQIXFsbzv4fM0Ru++iTr
pKnbOq+gffe8I3Wm8JTpl5J7gIKlYGFuhU7G/7rsdbYR4SmctXmtHs6IzZMWsvklhJeAWs7wYMXf
b4Nv08IfmzWMPejrbMPszonvB7xfEPsWy9JtpQIm0fgQn1Dn4leDdggR6X98ztdpRxlXSZxVpObm
nQpBm5fbvYm021j1jVCC8/7Pxdi/d9V1wsEMKDCQAlEPE9og2sxaDYh96JlHOxOIfOoiOMhkUB3r
5I/tqc+//xIFGltq9T5m+CavpCeEzpH6miO6VLnWk0D/y2//1ajm52L7n7sVsenLqmmeyp1usKq+
qXBcm4W4QE/gRotEGg3MYYYgUp7D+RJ80P9bbvfP4leVV+sL+L8YtKP4BWN7qjCG7dZYLZnIZQQE
QPzfsSYb3VaidvrzTPtn3avaKu3VskpzthWqy8vTfED88rwKPGAsrrSBZr3IPKAesC7/Hjb+Q6X5
z7pXASvRJXVSxxfxioebOJ9S8U7IqFA8wrZ0Zy0HIEHKPB1mAGhCmpEMGs37fpYgorZJTo7/BOvZ
f/ov4pnoa/ztgVzFM2kStaWZsOerp8Frt0KvJMDYgQsjemojCefYTr9OKVR5opztgj0XP1W0O/y1
jZLQPE+QDgM2B7Vwls7HUNFjMez6kC38ytZPMbcoLRoMvBjjfOq47BF+AZDlxeggAXgZ3eLilf7l
yapXHSU/0ur6ErPFwRk8IqGGgzYz9Gm7EYj181JJHCmhcajDPaZ5yqH/9y33HwrFf285Vfv+fZ8u
ZdS3NWnrCS2DVVC7JTmENAt6BGjCzP0vmDY/ZzP/rHhVO/m5lPidQu0UxrNA6Ew2e5BmCsdUNbCj
cL8RPVL7eax18R8aWv8sfBXKstBvGqMvqFGR5gHpLDgbD2js0LMRtkOQvr3RXfVzW/ifNa8iWBRf
gjwO+aIFfand/KsbixzdVoaWPfIq/3ywnDqmMjFtQ4Yb8olf+BKqFenS1H1Um3vZuqtdQUlRhpsM
mC7AFctckuROpXibzpvRef6f8fL7yldPFpRBO4GRYu4F/L0HrTqflJ4J2l3bvivDQpnFiHgcE/TP
xjxAfogV35e+esCXKk2qSc9N6/K8lDdqJhgV4Cyw06nmGKnEiyFDgR4QgTbW8/8hZHxf++qYMOWL
aZQ+ty2UuRGEEjogUBKSWS9hTonqPVLzDPXrdDHypv8MGt8XvjonDPBnsmWycDHsrflEfVbr20zm
07XhtWbeGdV3FOXUeySjlR24jj66v+vPu5Gr+LMh8f0qrg4F/1QnbdYV5t4PF+C1lD3mDLHXd6uB
aYsL0zmlTes20H/G7v/P4+jbyp+0ki873T61mcCJmftzuDzFKypEzIGUtdlgkbhEFzfex/NeHstG
Rp66fjV3MNtaOp/KlK02l4edpd1bESKP5NhK42FQm2ePWr+TYUy4UepBkb4YG13okXojz33kO79m
cxSZfZEV/yK+NvJPOO2ujpor3TX8FgA1F8JoXKhOqv1IfvLD5OX7c786LJJ+UhplUpn7yjE4rzAp
plj0lIvrT2YBjH7UgwUoL7Ux3XGQEBzNgcdu/ers6PXqfDHOXEDhO6W/Ael93mB8D7EmW4S1h8ic
9hidMAtF0G6suTz2uX+W6V92XWeVCMu1PPcK76NVVr35pof5je/qZEEzKd1Xw87EiX4WRVh2jD37
sd13Fegk2zylcRib+xIXUvecr8vLPoKi4fTtEq2fQHqqjduuvqn3UPMDNyuOKRyRYGTzGZ8ot78l
LFdBT+4Tsxt8TrRweZlML+h36TGO8It1sBI6owUUcwVan+PfCknfy4aMBplcJCdeUMwaHLSNj6gk
eRJzA2SUNOUWVspv1c3Rx6R1sQyeuzvVctC0AqJzQhBgirHZy2WTaALOA6gnBflTnkEf9fMJ6OYj
mr0INhjyG2wKq5tjB0MC4RYLMLlGjfdFvAxsZT7gFpGi8Wc/xv2Nad0PceZchKAH8wHUiYExGuiI
2ffpGSyFl9Zg6qVb3V9wp04NfF/PXiuDtm7+Gp0eO5RMtVcrQ0Ri8kI/CWtFpd5OZPSnJvteBurz
arQfQngCy/B2eUYQ0urwu2w8XX6Ky6NFbwYSCZiN2nBU+BV9dguCKXuY7CHx3IW7IncURseYTnOS
ofGsMPCbKZAtNHLCwzlY4ercFPMe6xtjTj+nwDuJYRy4aNUlEChQtKHTMW8ZwpmivOnt88nYdgjJ
8xuOypsfzZW30wTXu7U/OUL786sXc7JRNGanKBUZSA8iMDh55gH1F2DkroQnAROE3DkVL4o/tbUl
xoW3+RrdJ0wRflVrNJqLIyifSlDfp5f3THEG++h3R3gewxJrB1Xeq+g8VStGQFHpxPHygvZph+9w
M8/nms7UFHEXh4ISS745CqPz5OJWH7qxRFVoFzROhMpPpC9RwmmFGzV9PUTgC8d8792cV/QS/BI9
u2R+r86EXhpaIjQGhdYiUmorfx3fYCK3Om+TWzSpHxHnxVuANuWrSv5JRYMaq4C0JgtU4gQ3LXcu
kDN3sOBQMIBbpTjBXF5NNp0597fqfPD0LeB5eDfoKHW1k2+MJcNgnNHtRQFoHukgZFlFdWovU17D
VsG1D6H+AzSxxL8RorQYCy6BqbITLK97aA7dQ76C2I6AqgyVDIIuIkntgmZ1W8y1yIFKMYOKJtp1
aDeUdwkOlDTvFjyHB2B1HPw3UjurPnBZcy87yVHfoI/6Cjj6YvUpais0i2jBt2evwjsQ4Q06Mx8Z
aeIDDGl+ZLSillamKkbnHuhHGA2FP4MjbhHhhLIUXXwj+GhtRDmckC8x3FnoSM0b2AhIzuxi251k
y+4FQYlgpZ+cPl/163A1O51AF04RBsZDHlOjDWSIdqmi0MLWoWWgtQhOnkM0Leco6VbJG89t8iZB
opydbmF8CwaEuURh47wb2I2LngEWJp/ORfocsWBNX810osoHJqJoJ9FHRBsY3pUlxEX4c4sqy6di
r4wWR+b5YuA3sQ4JvkuwAyaoO0trO3TqEmShI55J5OYofQxoPJX8JaQZY25xjk8EELZtPHkQSiZG
u0AAt59DskATuF3aSym98Xf8ZdRgxkJQMLYSWr3drGIWC6EQPB5+v2p3E8+MZ5w+0+xWYjDlr/RU
6N+2jCa3DTK8DCayxuvyh6C9l1DhXsITDF6QDsGbamjcJD6ck6cEMYbuhh+W2D5It1wkP8n0JU7o
SrOQLa9q0ZHygIFAjuAPDOnhYswRkmL40ArWh6E7/Bt+Z5h7EREPAEO9Ryu3lmb5y2my6043+tlN
PORTUMQwUY6tp7K1kuJ12DD1Hy2C/8wkIVRg/k12wQBPuUZbSVpxMgaLkrA31ha6b5jO4SDt63if
Iiqz6VyVfgcoaURXRnKpPyuX7ytfVS59nJyrKKVFXHmCJpndtnNlgTb6ghJmB3cK/fHkrl1fxjLY
sTu+Os1VxVfPg84dV84kcW0kIaMVBLGNikLn68QLV7Zj3ozc69iaVyd3JEu+VJTca21itOlOVoXQ
P/UU9EMSF/9axG3n9dvoyx17xCKx+ZI2RZYcylFEUzpYEkLRisxWw+K0PON0pyHoEi7gXx3qdTAf
ud0/i4Tvr/aqPFE1tb6oEU08YUO8hIyKYmaGw+M8KmFsqZb4asZmcT938P69k9VrOJQqZVZUi0XR
GUYCwz0N6JehV6UzEO/rN9LHqe0N5uoijBpcIr366OtuLB3T1C0Gd8j3MSoNur8/Tx4iA5bn3Ql6
3tiuF3n6Hzncl6u8qmSMS9/Vp4CrlClflpg2MjW/MEb2FbpNc9mpXnJUC0dSx5/nlF9WvWp1pfJZ
TvuQjYCtCO49ZwixyjpiPFW4ECqXGr6mANSWY32fn1S6sbJUDcUwDPQyzOt1s9xXMkmWD0MF7dhD
irranxHrgDSWPmK3S/lmGzs5eVeKFfhFE7XxZp81mwRx0/AQtjCQ8Hq6QYKkQyff9jKONLRJNJQT
nFN/k1Skh/FBnqykehlLI9v4J2Dht6u/qrn0VqrMKuplIoXwp4wdGM75tDnaiPgzYn7W1Znxktzg
KwxunWnprAoduXfsszvyPf0QPr5diPj7L99xcA4qPCM7GcyD+jvfRyv1Gf+74girE92VAh8GT0+m
I4v+NF7+tupVgL6YchZHGS8PVjvlPWkpQurSvMEtAqmuPcNPvO2zYpuYHkLauGjG992T5tEKqaba
jZ3MFP2m9slKbyYf7Yshv/u5QOBP8E0jUfX51GYZZOZ0Rq0RpDNUclG87V81R/6oOWxFQzZCc+aJ
eRZMzjMEbpXuu+tvAXhurFWJMMKU6XZ4dqPqPXzm2AJypD6c1ReGJZjHyNDz8cx6Vx9RJ8QnBUjA
ZY7UFfK3OJO0mKKHwQ7jadSMGdcZiAfngzbtCjyV+gXKaU35qBAYEnFhxqOvYSE0n5y91thcokOB
4cdpgWzC35/6J6r7Kj58e+hXp1N8OlW+rKnyQY17qqKNhFmZD6404IX3yrMc32WnO6DJp/rWUvBa
vD3LrtXSlvc5RmWb/+Ud8UNEICByVswCy3VEZuNXTm0utHQOPi4Nf8M5uJzxulpop63f3+Xqc54/
NrjryItzvsukVVdAJ3EuBXlfN0+N+aVdaumigb99Rn7uzsIgqe/3iIHk2fZsvmnZY61A/cUpzFN/
2SjoUc6sm8UnJPR3uFZWwPTW+OjObFCTcuXmwcGCyVC7WY2n5VOFL1CIsSOKbCsjMKfWOZqXKmP9
ST1FP6g7j3zZP7Xevz1lcXB++aCy8JJEmckHJbqmAo0AwGFDjeqRp3r67d/fqSbe2d/e6dUxbCty
olg6H1Ln+Qv5Q0bsENTka7frcRUGPeSg7uz6C74NGRliB4fx9hltA+MWrx3pKFVutK4frGcY0gcs
Q+x1UqwKvGFIHRPM4v9+saNB7+rsDpuJXPmxhtQ2VdlQzSa/+9f6Fn4jBItwa88xZQ9Th9mIsNS4
D9zR0aMhHv5fHtc1ETM2OKovGS/HrhEcxxqra6clOiXr4L5zTggV+MKe6KHd4N+1QScU9o/wwBRE
dEZ15UHDsX0u/xZi3krziKCmgoHxXkOLaaYC+8MvkANfgEVDNlyJxaBTDtuSyggpNbdA/qCmmeD4
YGSeQn/hv/39AWvizPvb7V1lANakk+3W4vash4pDpcbSdqG/dKhudqvoiM8tgpX77lf9YN+i6jzk
sLRBUVGdT4PfCAWgZAnuny9dv5PR9dUXFCE9Ypgjl6n+2e8zvn4i10TPeqjkwgoIRKjGmAw70eWm
NjZcy3TSX9ANbMBWtGyQ8+yQ2rw4E9+l2SBj/QUvhjaYKXxTaMKGEWQzrxsdfGg/ZFImDtkq5YsG
uOVaBqwtNTk/RWCUz8MSKiNpdWZ4w7t2HxlzexEi0I7HAxoqgaNLOVqESC5T1udlM/Prd0O+8+WV
obxrSKafG/RukfVFpQGtHk+tdjb/o9ad3Kyk92Ldy9SC/um3jaJEnz2EyoOlbi/1IQke1PaoAV+1
g41KpY6uRGE3npohuzY91V7aPIf6Fisbp3cTV0YzpUUsYx4C03jARfl+QAgBPBxO15TSHDgV/2Zl
SpumXJqkprgMYuStLy+45Err4vyIH7dMS0TFWQBwNi5EaB4EF9CdAP6RtsaH9YzxkytztdasbR3l
F1YtlKodgRaLOjt0C8iA2OOmOp5JU/t+ISEK89Zf5v0JXZz7mn4UHZ0Smsltruxgo1XBk4VKTU0t
2kXLQL83FCalpwdFO+j+mm63T8MjPiC4Jo82/X+KA19f8FUkKs7g2warkQ+Zy9G0v9zmO2TQTXQq
UcDF00N4SKWH9IMWRfDw94/0J2LL1811TTA7dVJxmvRsrsqLXpEY9wzwam8pym7n+WlRuOVNj5eo
fqRVlj5I9yOr/zm6pByfWGxs9B/1yafo2ZfjSevUJi1Ceu3KDoHL/JeQcsmg2tezdoku1FjM/+Fu
v693dUB1XW9lVjCY++h3bc1Qcm5R6tBQs1/a+jJv9qdfpztFqHkNtJ39fasxj98YjTs6ztR+kDH8
filXL11Tmixtci6lXfmviCTj8LCGf5bmi5bOtQXdXCN9WOL3MDjntf6RkTvuyjkSfBOavkLXJ2L2
yn8a9NSym4S8fDKzpfUlROuFAXsGdV7+uDzo8FcGYEs4wqw70j9YsMZR1RFappe5U45Df5N10/OL
fWuXU/8BzSG86tp+jn1cz1qXKbRV5KuBAE/uyYLpZ3N0K9A8cYAgYRX6RAW47+OwTNAlXlrRuqF7
jkxN91a3myhCPcZkZEML+b6ATqovMPGV0zeD6GG5yPukO3SUBF4QmqG+I4Wjw3qbwClS99ED5CqK
xuTFXINV8U4OrnLN0Q8Wk6W8w8nyTTu2D+G75tW/xS1aFqo3GyGEN8zSrbwrhIJSbq6G8g4OvU6f
E7FNC0ahdxEd/Gqqvvc78SvX0QMd+otALvorYI6T8zz0yg1WRg5mAi+ZtT1vNa+9PafCeWBFB5w+
uYKgCCKuhyD05GiPxJKdbEz83wenQXWQB2w41cm7bMjpSVOLXXkrrCtumZmjj5u9pE5ZTjWJyCe8
2YP0gF7RxSCxfMlw4pnyUJqj9pYccnwLWzc6ALIbFufL64kvA6/0bKZy7iNV+gEiM0L0BQ1KHJ6a
/VCtW9K8UngBv5Tyk11v42x5ZjZgX6oZdkFRsJBwpmOeMVnJyrpDEih4ZhPhPhiUxxMjAxjOU+YN
SCG58nusPUscNxNazcbMwDjtWDyY4XsVvkvP9HAvGOVJayl7pXc7MV6ihroHj1lgD/JtEW1tHcmq
8DEEWFP4d3GXzLrYnAYAuFUfbG3OkkIm25yawe9LaCwurafgLy6/ky7K5konHEzoTa+H3KPy9Pks
EIEFbE3nmKkBFo7wGrTXQsVWM0KohIG0Z5FRDskbWsu2DHcUz/jwWQ9NRzaLOY3xOtnQxE0mmugP
J3fhGUAdbjFx/IhVGEjbMn2aaA/0e6NkE1K4TXBF9kLa6AOOAfJthwUSlhoIGObsE2PeZpljqmt+
QGv01N2gNQ1V8lCMCewpf2YB3+LF9Tw6sHutCetOzOZ6VziEoAH29g7UFi/09m2skfcDHvj7clfJ
m5zG58IoegbRE8c4oej0CDkXIAvI2lmO6JT2Gpl75CTZm1qE4yQK5MxWWjd4Ps2pM6JfWX4rkCjo
J84snRkMhFZDW9PtzWp0gZxeTC5yy2UykL6Y8TIqViHC9G422YyO8v8sS77fi0hUv5wyZmRIalPy
6FIVQ1WCV4AmARrgu/CtfGoexbaeNi9Kzaih6EYqMGNs8eveinWxkqoER4DGIIMef9sfCtSt1N+n
fhr+is9uagsjXRFsqx2Dbr4QVNfcsnN53OZbpE9RX3bCAV8IegWYHm0q7HUPxqHC6NW6UxUcQKbG
Rimm/j7ZZ3gOWus4WNZLMi2+8WdMIVI3cAtMiUCM3jboVo6U8j8Prf85xfWrrk2im7ZkGJziCMrk
y0ojAL4QgiADNW54+dXVt6nb8jk6yEKOJBBjT/eqdSPXzcmvOvFqOTBWOsW4Mjj5sd9jbI40rtCh
j/DrGE0k/kzZvm8pcV1ft5R5TlIrY120JR+NdyI794enoTn1m6Uu0doX/ZbM02N8ooluY49cPNLv
tdX39cX1fVk/zKXLRCtYv17Jn/67JtDgcnaLuAVya6/EysntGEfgh+bq90WvsidDp+scZYAT9Hkp
BF2DmWzcdffQGKC/zd7RkBtmGbqTw82Z2DnyIf28y/6Bnl2jGJuq6G0lzIk65hxTLTcfaLSg59I/
4fBmYHPYXdZCFifuxqSA/ixkue8vK199wnFixnZjAspRlRVmH1XhnvxFakzDcBnWN0yYFU5791J7
I5v7x032Zd3r78rMg7OdleZea49B9mziVqIsYudcvQTZotf2A9mLE9lvvroFc9//whf3tBi5hj+r
4+/3fvWB2dGAPEPLt41qaoVBu/UqIKsGg0xQ9yioIDo8FU6Zy5F1x+796gNT9eESaHUmAEihtDpB
7SIxnJC2zfHKCRfChpCZYTGr8ht8MWYjq//4eX158lef16SKwqHSWb106+oGS2LQF8JlE7MNvK/0
Gy5Gdvq1LY3d9tjjvvrELpVtppIG6q5jYGEuImtdyDhEnlCDIF29LALDkx0TFzbiK+IzY/f9Yzj9
ct9XRYlfKnA6kb3aZ4WXxaveBdpCokp2Tn5NE9rfSHMNpzC4CEszHGf6j6z/qRLxJawFUl4EQ8Vh
yVuvVha+Ik56QfAGvKOJA0m6ptSPF1jrYjgcjkf1seWvkp5mqKSyjz9feyQvi2VKKYWD7ArVsWqO
wbmLcwrKtE4QbUcjuni0f0T0fx79Zzfty61XnRySZYK9qoXNnOza+RNnKtPELoXS41IIlcu2u4Po
4iTlMfV/6ejknvXl6B4Y2fuf7agvF6Kl1aWAVyQgaLiTnSkclWO1wM7CgswFKAqEkqdoYwe5iKF/
uX396ovTG1k21aIBWEy+CermXsZSx1EWJdhD9f+Rdl7LcSNZu30iRMCb24IpSysakTcIWXjv8fT/
AuecERvDITqmL1sKNQqJzJ3bfOYChGe6+hucg413VVfHzZoNvZYN9juwIAMBmMTFxp3Wf29Lds2v
wLPLwo7pHx4zdXXMjHSYDElim6v7jNZnH5xxwrE8KjBNtC3/KwrA5XUFwLN6zOdT4PSG+88CnLaS
1KgDebZEhavFHHeDtKeiyG3gH9W+a/cz3D7ksnCj2Rb7+YDbb4iKCAxDk2VJE9cPnvqU9y7M+Ut6
QT36Z/8gAKsFWgoaBq31p7Dd9d+DOzRwyV2vo+PiIqNRlDEvnd8gP9/TX/OwA/U5bnGfP9qB736Z
sVqSpuyreYhBeRc+BEJAn0tfXecQUK6c0RMYD9jDOZ9/hw96u39ZDmMVcSbFENBToZSifyxcCXTK
U7t1IoEebtfuKvlYY1znysy4gMx9nWptZ4pPc3o1K4+S9RAgEAKQjDBpBxjVQD2uLsBwUAT2X0r9
uVhUkMEcboaIj26p90u1KqgqPxXmdgqMW5yGmSFgoYMLZYWZpV05A1aK/4qSoJ221utDKP77Jy8f
8V1wmqs09cclCRxslNb8PSkoNSe8uHxym6MaMtpAn3VrWPlh7vn+sUscefdYI+ozy5d54cEWbuKf
+rfUwQ1TfGngi6HrMD82aAHF+y1YwebrrrKvOYwLsWmWnBeF72CPsi1tPES6Yc9k/iFTCIzhZNOG
2KyZP8q/3r/xKv9KQ9WyxAX+PiZeGDKMOWnVlWIdy9rNNFBeHkPQuriFJiZeG/iDWW5H43jjeHwg
BvrX47G6FRpZjqZ8JkxxKbaYWwvuIjvESB1pgO5X+4yzc50hgkkLbeG77HpcFN0GafytKczmL1nd
FOEwVkmgUwN0EyPovYhLsH8dh3uk5S1xV5iusZjUuRG5Scpg5ZQCA2pgG50m9UBDbDND3YpWqysk
lAStFUJu6WV6SUPKEVzpvkYfpgWYbTnJ8+eB6sPO+bv9sJ5V9lUqVXPNfsibr3L0XCq/U5SwjWua
zPl9Et+ilIPPQf7SDo9CDXK6vumRhqIcy/vjxk/56NJ+/1NWMTPQcagyzeVQNKeZVvmBhir1rlP4
J6CzixlbC6Zwe8m3nruKen3bxqI2sRl963ZoES88MzpQlpa6rfseUVgozoUFXJrc1N364G/Mj3WC
9P6t15EvSzI9DYflgy9CBJdJRDQSMvLSNw9ST8M5vqPzxrWpHFRwp7SGkaYAg8q1DsajGx8CN6Bt
ucOkJrWlxiumM8r60Snwku/0XLv4PkhvuuFJCyAD0g8Wtm//rThqruJo7KdDUkYhd+xi9YGjd2c6
AMZxF4gxNoDlgF+9XdQuT+8P//TaMlfRtBSjPp5y0vsWOP3R979gzswGLXEGqMSzP5xHV22PYXWx
jtu8lo0701wF1EwO0rbJYzKu+rt6yrJDnz3MZwywGZ3YZn2Hlj/GIRh3b+IMPuzbvN86qyhKQt+M
vkhpYY5uJF6JfWdDK2KwkNIE9cb2tlF/1JoXl+cCUGp/rpO9D+zX3ji3WyuwCqFVYEhdZlHbNoAR
KelJOUWmRYBn6plEz8opbTQoC9uQya171FxFS7NTolrqWQGkFkHsT79CB/8LLHmPiPJjioZp7vjy
+et+ANP8y921nqxGQiyo7UjOMN1xdYmI3tIwW6gmAl0LyWa0ZbkJjEmGbOcp8pIv2m8YRhZtFclG
SPDK12EMfP6bPoAD/fU3rUKnkUdTq7VswtaJsS/CPQDBPm1pqWR7Xb/HewDn4S144YeUrnf77w0K
9i57EoQ+qzSdU5+ARvG9ovhF+tA8NPOpBWYeJrtLpd7X2RfFDsJXiTnYVh7x4fDk/S9YBc9UaaWu
n/kWJcymvYogMFm1Lr8pCJryTkaod1s4YuOKXiPODTnXmkiydJLGEnvufYkNSQJ9JFt4spOJJw8W
ndnW7bj11FWQk4IoC/WST7woVUrJxfCRjhDcEepm+G10k5phQFF92dhYW09dRTdJi/p21t7adYOb
Y0CPSUkGkMq641VDYPU4P2w8ciOcrCU58yTqxEKDYkSviNGxPbwugx3sfeEqyLQqwEy8wkPYkupT
3yZt/3ETS7IlSZKlKepbuH23naOyNAKFXACfHOyccNwqq2PnuxLUjNhE1nnS7SHUd4alewh1IqKV
tgCyhgypouPISJmp+Z1c2UaHy/O3usRv+d7PceSldW934VWFWctE/I3Iqv3vIdgtRb3U6aMUoat8
UvybClao/lVQdBxzH0x8gI3gMiioAg+3JcY2eNcbGNYeqmu0oINmV47nBhsa7LEndLV8k/mSdEbm
udwXMTef5cn7SN3LCxNuh+78E/jXyY0xPBo99RdAVXV0ZNOWQAQFu/wrQrlfUfJWbdBbIhKAP2Cp
NvTIbKG9givqTUib67wittMcZDGyTcroEl1ds7qE+VVG7tJI5W7W2usgRy0ahY/ubIFwGXeWz7Ps
BoxS+tQiD5A9NEXpiDBWHizaX0jpjW6sfG9F5u34hjiKgR2H4kVzvwiCquqXmXmw7JrarWWC9tHt
ykIaS3tVh4cWNpKoYBWZIyB+qGHi+AkS4YYdD7/99qYpvgUL3S841sWhfNZ/Lk7UWYEW91SCkvul
CrxEAuJC6vZysWDq5xzvFzARvT3XYL1lww1C6Ea4N0WXim3RxY8ZvP/Rlr343IQO7EBbgSAz985I
yd4UnqGd4uQuWSyvhzssKmtMc0/iV/GIc1AK+xeopG7jZ0itH2oIMAt7/s2L2dzpMIq0+MEHyc45
64sj/EJ4eMLNDY4umACQtjlA1JYJ8cNizY5ImtxcY5hi6ZCh+PyegtUXOifLcQHw0V2JuYf8djof
l9cuxe8zmLIa+HBVgMg6CuXezDGxttXuYD1qd3VznQ+XrH8mtohu+FspQbd/w3oay5u62Evp7yi4
16I7c4GPRHsh8AK/dLuI7XatX3L84BhjlkG965kM93gOATcAj1YfpPhQ5vsk8+TssUD2MhJvX4Ly
xpJ9L45zrwLi5QfuzCU6ITtV2UGlHZWsfERN38L3exwUBMlxacOqpNEuovUa1/eRcRMo3zFdxSFn
Qr5aK9p7Fae/6lJmT+LwdUgsb1RiDmxvDwojDmuRUZKQQAH/Lp/75lWsKHhn7JlJu5dBsYZAFkyy
0YR6dewMYzemvjfjgN5gmI6lbzidsF8OohsxuYu0fRd5qR2F3LJ2gzEDhDeHiXr7Mr6AZ4tP8X6w
G2Ah8UEQn+r+HDc3ZfEYRrdB/xSHP6mk0vI17t0pvCkgY+FcJSPRHN72kicoGkhFpOKvcvXZ4IhP
6ZVpekFV76xhr93IYe3KluqoyBV1eKiZ8L7UfQ8KHcuMnLmxABnRP3ctPkQdvqeVN+MfCRyGw2x0
u8AnGHm+fAhiyYlVJ4ttg/YKtk24Fcuw3oqTiZcQTkLVfF/OX3U2SdD/tm5j1JiKy5h+V2UF0f77
gmaBJJ6l4nGwzp/fAR8XRX9C8Rsg+V0ono08ncNWn79IXyYgTtjGy44afNUQK2XoCpI3QXIMWLnd
wfNCoaLcNS+BuhMKh36Fwyq/jPsROEmFAeF+eo5fe7Th9uU3TTyyZaYvwQvC1/gw+c9IaZnM2cuN
vvcHkGkysj9v8PaG796gSyM56gpt/qJCkwnvfQkE5DUBP0h/htjhAIGJrzNckRSwUj8Gp7xG/N4G
SbO0OObUHq+kgZ2EEMWxtmzhVfyJEmCFy5jdtXYhOiZBCZjNRjdA+/C6f/erV3XcjEZ8VI0q6145
WfEzRJ3b2tGd0cHMNnddsYdwnBq/jf5UMZEmIAHxhXCwCLFZxjmTHb9yisTLrJ/GK+XW79Rt8QDd
6xjnMWU4d7f1ffMgYruIbaR5BHEb/9Zvgtvxqbo1v4vf1e/5LyDh6F9Fz9P953vqQ8DG+y+yKlPy
JBEKC1X4W1DZSbPTsHa96Q/RMYhgAe+zV5rWYGbB0cNF8HKIlThNQdPxwAITedTB5rCB5itfxF/g
jBAL7Bzp9/wNu1MDIAfhbWj2mnRqIRHj1IlXLS736U7Yw2r9lTfFLvkOgTK1AXD1iq0jxA5gd1PR
dOsDrgqirohKeUzoZajTQY0PRrCHIl/YU+920D/Mx2QR14AL20hbJchHM7Z3y7seAEgTiUugkrZx
WSuXJR/yUb5yx10ZHRftJUn3oOk7JgwW5/Mv+3H34c+u1VbVT5sFrax1hk710wKOdwyA/mSpY3aE
vwH+HoUzYrwAgmC/8eRlOT9JGbVV62hIc8XsNfaUcMBZy8RK0qWHey+dTWehjsxPMSTU6xDqtfw8
PW+++Iedq3cvvuyGd0FGkc1sbJc2ahld0MskR8tc+tfoOmC2gZa03XAbOICut5LlD8D1fwlv2ipQ
FIKfl8ZymNKLRgZqXU+u/m3xsbbz74zaYC3iPfibTNbpbjMvQJAANCvNKw26V/Aj3fbkWXodn32J
VXkUAGgwjIA2WutAm9QiVgKW21Be6u+TslN3/W/JFugilycQiJaj/NzYCUv0+Oz5q0LJatqkrTSe
bz5W3yRHVXeQNlS4BXBicq80nCFEWHM6WA9kAwlVKQiXjcrpA+bLXz/Kqh806tgrqjrbQQRnFlwt
ytHSVQTJqj4q+Icy9XoJ8ZUSbnvhVowucfpFwz1q2NVLW2hzc259kVW87ZpRaXJ2yW0DLFDFVjCv
r5piD/I4ZPYlHGr5ZhieI+0HBqthtqOrjiadF27hiz7u17w7JKuQKPbDjLLVbNyGxnGWnHHysM+C
tdD/bPY1raI7PftipHZwgMU3M3nfgfGKUKerzsN8iyQOzRSs6J90/KKHo1luhJA3W7pPNs4bnvzd
GZ6brsr1GUAm+nzH+CU8Cj8H2IoGIG8FAQJkLaRgT0eDw2yT6iw8JqCDe+UpV0+lq539Yq+0B1iV
zuhl5jKvewTW4CyQwqfmEtggTXTPSk9gX40TVy8aGyCXfSc/5KG9TGR7W/7RogJBsvxSfAVQy8BW
/RWH5+ZV/1bZb/6E5bSYtczpsxm6zQ3Axto2mWh3d0Y7bV0kH9b/f76XvormaQLP34+Y1/b0kbMA
cV/GVMruR+tKGFBDbWQQQjPV8D4/wfKbPcBnX2IVzOWoGDJzYKPo0zEsbqiFVRvPYTFxfGKc0e8b
O0X6Hdx5/VxDHqqrE/EOVPc+/z1SNO86vF5ERCjCBM/PAI/R9nXMvkbpD7PVPHY+ttDpdzM+R+OL
qHjF6ProGNeExbj9MvVXPdRuvFzLI9IvFXzzYElzB8icwSI3MxmuZT0U6Y/a9+TyMiX7EoMt6hLt
mAXHAjPfcDf9ojxXXyxjh0a8xTA9IZkBbELfAG2rvYZqxC4JTxPayaif3lYmxX/yo++vE/06Ujzr
HGmgsTT+Ya/zDyNP6EZHwI7WGhssi1+SHmdhz98rl+hOgFfEWDh7zW8Tt23s5qp6rGdA+LZMariP
b6o7M0DAVvuySKsv77A3HeHZr2yJC4OUst7l1s4KyJyc9FY74Ab2tDDhkoNyDk7SeSi9sLX9o5p7
2pW2zy7mxUzJxC5K7QmvBrCRi3BVyNQzqP14YX+Ps5SoXZLAGcn1STznvdmeJ3zpsV611C+y/xIG
x4oiUUd8yop+jsOhiV6K9tyDgLLKbymrEldEbPZ/EkEeFdTDLCYPUXDJI+4TtT0F0ugilQ7fFrcQ
eDxCTuGbsbghJTECGPWcHIIBkAMySr2CmJ0jQrUyKJO8fPhf0IvvEi59dfm3TV+VqaIsfTJ8yPAC
3OvHdtfIuxpxz78hYbWRbOjrK98sQ8nPaHsuinU6MtrJG7dDG119B91rRGSy1O3yf5vRv4sHq5s9
lousESRTv8W3ndmShEqcM9Nv/fXv0RJNIgHIIKOlrUtM3wpGq2s91yXDqslsb8UTTIs4u0ALSAOm
1QHdNTCbE8az9fQrCw+lbFv6Hq3sEfsCtLadARdapP3BCb/UZzHnN3rITemgeAOcqH4SyVw0aYwd
NFgf2bfQyZJHCRFy65CnFw6iCe7CNR7J3PGttg3SutatrNfc8OCUjy+ReB9m8NRHBINCAMmQ5Aas
5etduv8fVPz/kljoq8RCrYsykQayvdYRTNAK3X0f8BOdJcuN70fIbZgU1Tu0/BefKYRvHMprGeKX
LYs764VyloAYbmkILhfBZ/F6lWDUcVSavkTKJe/LI3T7hUhE387W5V2LFsTn18PHI5Z323CVRkh+
01pFz7UUH+vM7vbzs4BnA87aEDUcSCtbeYu0kVGucUupOquS6Ydg2FIbO1d8EKlaQS6SZRc2fbGM
sapidxocDCR22P4Qrsm8N5LKj0csf957jWRKJqtJslxf6jrhB+f7C7t/p7zOKK8bv4aDuFGmbyWx
a8WNYSrmQDF5bRkH8vg1NP3djJ33nDzK/b2qnBFLMC9xtafRVaiukdIIh8ybV09j910Mz2N/o/+N
EnOjujVWwVaqwkHsZ/BcVbZPNLQFbJ9mcO90nQOU7EeDkvGAMtlBs9wSw3buZmdj/239glX4zU1x
6EQZYEgmP6jKi2qL2AmgnACCTMX0Uv1VyU+l4ObuxOx5n0UPG8/fSOeNVRhuQ18vjQSgjA+zXr6D
JdAh/RIhL4ZHuxPm5w4a3m/azbjMU2A109YCLC/4yXE3VqGYMjfONIkGQyhwAV9LXicdDdntaUMZ
d4NxBEeLdYh/mYX7rWtg8xCsAmBShwJmFSTpi9IyuiGNnbz+yx+S0x8ga7X5xK3lXgW3Qa3DYK7Y
cKK4Txgkp6elL+XIsqeqYPSLFDjFscLcQgYZNJUHbIM3Ba6WhPezFV+FPNM39aacCLCLyAQs0IZ3
XpyzkALDRHy/GfE2Lts1FqlOy7ZsFvINre7Zy8kzgYgDioNkboseBq/ITEFz/RurvRzfT950bU5d
DkyBzO6t5mjrO92eFsJoZKOopRc3i0cl6h6bkXVjQ68FCgQ9rCpjWd74op+sluTAGQ/6w0KBmGk1
/o6He3qH+41z/OEiI2AlMefUTW3dmK59q1FKHcjEVF9KH3LeC+4qiVvIXqA6ook05cvs4m9V21Zw
2AQqfPjO756+qrEqYyyVzgJuVo6ICojtRaLsR7xEwgQyxdzWwreZAdj0P26ud09eRXC19WdLQYke
qAjRm/v0QDW9+BvOgKVIsDhdyCLutr7yGxrgP7bWu+cuK/Kuvs9moU8EtPlv9ce63Udo/zCzuemn
n0n7qmh0gXp1hzzrzrytD/M+CIFqeLG+0+6CYje9tO7kkNGjv5fjH7qTruRL8gNtdZPU4346LvvD
fMSbMvKy/FgrO6QmJbf6PnwvvlhO7Rk3yFZeI6TA8lI0Z+faNk5xZcM94T/5w4s82ecvyimgXfcN
r9u74DbH44sp9fKXYr37vVhLl055+Yk3O81rcFwLev5vYMiWaPLZQq0uGN+K1DLp+EANdLvRaZBc
QzIXG/RZPVgudxxWYMM3FIINFE27g2LL8ttLJflWqre1SVc3zRAZXSVY8OHm+TaqruPu4E8nOTgV
xhNwCyCJ5rGGqhP+FsaTsZlsf5j3vdswq7sma+a6UzJNvy3lp1p8kjtPjJ61L3DF/Jn8Yq/SYu4j
z3JHe9DuhYia1q2KR1E/hMVPClSDXNyd3UpxZLwDp3YLT/9hIvLu961uJhNvpHLUgYRIBibaz2VK
eeKA1tZzmxlDzcixi8U3q1ljvmHPlvuqeo5Cafd5IJM/vJ3e/Y7V7RS2UyhWAjG7cUHtSnK90xmr
9snr6IjZszq4xR6Iv3oOI2S0vDT/EZggq39H9d00k7JHxJx06zctXIJP9vB6CJIqRd9qOWwXBI6R
opL3YnbKxWsErxd4CI0FGXkFT6t/6ONZs9PUVbqL/Hc8iDcO03okkgtBKvZCBKxZR033Jm6w8jMQ
NCM/WxIIy0VmPquPYrcfBC64pF3GI8uh3/hIWwuyiveylRaVCMmS7mbvCMqlFm9pCyPPeTXZ9EdQ
Clr2MrrAFYN4upo6wrPXb0508da3kTc27tvw810kFo28izHp0G+bE4TtWLyNb2VXOcvyOTZ3JRwH
fH9q49RWblNATlxyrbHdBTIqMWgtniv5bGGMNA5PUqt7eu9Kxq599vsDKNfqSleh7+2AAI7fF9kN
7TpEyUc9Kuj9+U9lfzv6DkrLIsoFTXiQ6PmJpivFN1MI9e9YoiSN4Ma0x2MdObnyBgAJiFEEOW5Q
dgMLo1ePRrt4wtXmSSQAdU6j7sov0zdq3lvwRvPOOpdfcEy7QSRS0/fDVfeIQkNANDB344Ij2fm3
Oh4OSCE9PnfdQcXXzNjTp0TsKHkwXrUJNQDbsOUb4zFhro8Gnjt41ZHfetUd+9cy/hWgMpFgOX9Q
CqRudwbCJNgHSovsLSyJ8hXXXD19yNPbCK+TiTdSXP1gIAVm7hCJLelmIKWwr9A9TFmtGySHC8EW
iyN9MzW7ixRADV490F5mWsxIPh8eEhYP5wndXkal2tVgoq/twD6R8GaodlF33QuH6e0PadNZAABu
xPa2amwFwIjkoSiR67Y+O+0vhJw05nFXfrQLm117P+Is+CV+TRM3/qVe4yQvXy38HPSE4T5CdE52
CLoyQEJb9QkAVfK86JT9mr5LwxGBYOlXVQI5ac6EG+GCVgazjSxGyn5XcEmbu7SwVeVQLX/9+Wl6
Q6B9Fl5WucRkdNmcNcFbUWAM57w7abT5ndH6V1EwljbU5aY5zEtRUI4UBf6WqNHH9fmfsKutrulS
JZNKLOrzsSLB8JsLzhnc1oFnoQLjQGAG6SqdxkWBr8/3uXSEwrFgG1Av/p9IzEhn/f9c9m3k/+5E
B5E1mnLKRd3LF38vA3hRzgUW69ey/HM0yXISr5xOmnqd2n58tfExtkLs6p7W85mWUPXWfx3RM2NY
UN4EBHSvNQ/YlTGApg/uqCn+AvjMW5gLbgRXZSNT0FY3sTaMmpzIlOQp2Nf4uQf6HM9sZoBHPbzO
qmhA/zxdqWXDdTwC4ort3v+eopJzxDAnP+UMJL06uNOEL6YR2pr51cJ9TTG+Fq1rGZjb0XeZqgcR
Vf3xGcTW7KrI5yDts40h/7CX9+5Lri7z2MjVylpSrtZRvi5eKKWI9+9sI2u+HzYHpRs3wXrmJjRZ
Nagxn059Fe3yoTtJHi309jgh0YlGDvocAB1/m8clCF/ptx26iqlbX9WYPn5PEb7ZQgt9jGP/8/rr
mdcoz0rYoEdwq0S4HbvRAZEhOuxHRClbNwdNvpgpwUVyPt/Dbzvkk4Cir65nsOxJHQXk3NaEL6TM
dTzditMBhU5MM/s3PlqANYIACOYcCccMn2bhrDuydVWJt6r8yyyuOgHjvP620h3EoHrxOTLO7QLb
lR9TrCzQJAKifArqrwZauAN4fMH6Wi+q7eDVbKm88xGGVPZVeZr1a725a3BavK73S96/SwR0xS9F
/7NuC+RAt87vhzX/uzVfFYT1oIkleBX9NqUxfwywfF169U5de/Tobekx8Tar342QsR6hxJ1mllNK
yuqrZ/VEJQgT1SicEvbAeYKoW7jdV/Pt4UHlctM037eAG1tXyNvA413I7GrwfEPIVJ7av3ND3F9U
G9NVfMht3TFHT9LPbQIJcwd2HpLRNttqa9lXxdUoGa0cB28ENx+WJ8ZD2nJn5Oha8eZ4lf0dhNCH
3bR333oVq6Mk7Tu14KG1I3mp4qTNoV7Gu5EbYfhooGdjwg3ChYkhFpOUrVU3tp6/itRZlIpJLhDe
dPiOxU3dHON+r1Dwg8XuvI76CQ3zIgOamJ58w9GRCUULLPAimZHOqUgO5bEDxjLK937gtf5N2BwU
L1ZcMNyJQScWdZwnQbgJjB3NyWlhzhrXva2aj1Fv5+C88ztfeFGqx4YcLvVA8yKEmMp3L0OwV2wB
OJsFZs+r9S/zjARHQEXlldKxgXYHvkfeN8G91V7AEmfV1WQezeoOpdyC1SptvBM2W1Qf19+6ruFF
JuqWutoiQRMZijASlajclpEwNr4N0AwUgRky6bvZxaoQte+NYPhfgvCfx642yWxacdz43AottuNo
65Xk6hwLM2eihdMw2k4h2+MfP3a1N2jyKrXVqZQlrqDC0NuXniTZvpO1+wU3J6Sn1AU9NSnHz4P/
x/Qd+c/7ru9cUfLFbCKTMycEoZ+V6JsSXJOsmajg0fw0dB/0gWtJd5JxNkAcRDdV8nXjN2x86nXB
LNeyFrQTB4OQM3mz1ywBIXAZw8dA2dDaB8GGi8gmDfrjLui/331dHwPUynSzpBYE6LqIm8J0x3DM
kUxPRD+UJleQ0xFMt6/cj0cJf1Z9DRnEsBH22MKoidIdth42pOfYi64iOP62tTe9xEvErbpha5VX
V53U6JYm6axySE+Rurv/ucypcSTVQhx2ixcu5HCbnLW1xsuvenfVhKZhdI34trGNxtW8HG89yhVj
t/RcrWlHnuNRWG0F24/hoO9WeFWhDKI1m0LxxlmS87PkADjrdgu1XgLTMh9Eh7bhRDvkH8aPdTVS
DLjsJgGNuyhzoOig2inCCtSYmziDUzRUQYkDcWkrm91831XcyrNek9qK97XggIXOZCLhhaeabE+D
HSE7cju7LcZiHrx2+x8e31Xs6hW5aKSRCgR6BapND4uLMoql2Vfpt78rnBZ9/+1aYWs3r+KWYFRB
LnZUwYDjXCt0odPAcdoPIH9sYe+jUugty2xtvezHVcO/Y8a6avBHTWmmAgBMVdqIBQhXCl1FWzpI
eLnbYUOmPrsJFiFOYG26gisfp01/Hr5CxQUJCtKhKpGtoq7SiccipcjMswcJcXVuYk6VlmMLABpd
/kZaOe4E+wc27SnAPp2A5u8mNA3KSxS8Ln5KeFQZJ6W6VBEgje1Zy1I2/GdZ8efHrssKq6prOeEm
bdz4IThIi7LYPe1qB4WtzZnSx1jkP+d9DYTqmyHqkGL813AWcMpe+R6xJy5wuwK0G66t8YIILhh9
+FX9fcwdntqy9I3G+qw60tat+nGq9+fdV1FPsuq87hdBhZZUc5H6hX5DG3pv9bvcq6EA75T94n1c
Rl8Cr4m2QDHL5v9s6VfBr4+gAisdod4vcXy70osnofnadfeFiRZRgdYO/p7qPukeIv9qqB4C/2bo
Tjp6xCNdSncjPGxt2lUil9V61AKqRBZgJoNF2IBsSmCYWzRInWM6Erq0+Dbj/9Y5XcVDIwoCUe/e
+OiNcJtmWAVK4BzBJll2gvIvMJlvi/d0huHpVozYiE36KiBiPFBUecWzA3pj8VEJXTGgykBKoojg
jJ4VyKDuzBBrn29qP219+lVc7OImiiPp7d4Lrf0QH7voGAn4MgBsVtqddY/Mq3+qkou85O8NuF+I
IEDINj76xvKvcUuyPFiYrMbMQFQXOgawBabpXL/FCWmZabruQjypIekvWh4FRXdzvfEDNvKO/0As
Fao/hynxoEPnjj2/k7j9+QIwlYiYywDTBqP5P5e2/z76a+hS0qGsU8QkAClulR5cIUR9DrpD0z07
9kg5itsMkI0T9h+4pCwFG9lyASNvdodUkp3fhE73sqCz5qv819Y0+2NQ2p9Ya6yiW1v6OmBAwstc
QAvWZ3zrQD7ia0OJFsCBNx8k7auU39L2hFsZ0EDYPGJbr7yKcOTteRrEIGPG+XZyFbQ+ZE7YjLsL
E+FLiIuM2yZuuhnMNo72Gn+kW2KYGgWdk8xnqrIfmad5OpzVi2E35h5KbX+ykr8DBVpixich/a25
8C6PzsS6EQ3jrUYS6MS5ImLKjPGy5Lo9kPHU3pycFrmJejxyl9vTFhtzqzB+ozC8+wHVwuPQcg6U
X19U4RlLNC94BeU8HfLi1trrdL73GiTerWC6dZBXAU1Ws//HIGlx56AtZzglAn5ggiA4C/Ihmq9h
V7W0rP7OYd54+BqMJPuN2dc52wy2HtBeTDaAqeTfhxd9FzBIJXjiNYkm7j8Mn2soUlp1fSkVPDdl
YkJJDJfLTk4YsYMH6Zz2STEXGT98Go/d4Z8FzjUgiflAlc5YhjGsRXlhcFtpB7S/u+0NuyVmN9io
4hyJePq2v9vGpfHmHPxui+Vhn4twKhZ04d7E/85TekgEiNajuBQj55EJOJzK+ZsM3Cb1Y6uCWssX
+fUYp0JPcj1o1MeyPURIutDWpvtiF9YuNp0YdVBaXf+0ZjRXwawRm1zRh7c7+22IJOyUQ5a4Q3vF
6OgrCuaQmo9avZUlbm3uVWI2h2r7L42N1sk08qMOCdxlpGxMzIXOk4Y6I9wjQHBeuakasxG/zVV6
ppVGIWkTOM6ycfXThKq5h7MZyg4i2k27qsPKL4WY5Wxs7q3HrjIzv+tChTKZtCS1octfQoj9drRv
UgoD0bGe/kZDcWuVV/FLMdlVqkYyaKj0T7/2/l4kE/JSiFxgVSY4wgHQu+5Y25V6HLvj52/8XwAy
/05HrJXwpRwJ+VwZVGFB/CWT7mr/RnyK22Mzu4pTWnc5NnDmk0WawhywaU9zeCV9aw2S8/3QXYMm
TxISp62YvnGLWqs6Nhuq2ZqQZ72F5E6OtGNyBNQS5QTECfbVz4UCOG8hlraeuS5HxXZMzZpnwsXX
jENRoHN9gFpVvRGT5/QgAKbYK9vCwx9LyvxJl6xlU74La4EiJKOAFCyFcMny32EFzAaYjEsPEW9A
wuWEdD5iMqm3mIYcmDea/YOCqdGu7IAH0X896/SP3OR6dhZZ4ARC08VAZ4pzsldr7POOUXyPkZGl
nNN9v4UAfgN1f5J6vIEb3/1+ceijSPZFzMdAwjZeBkexRj2YH1P/8serIf4lpTd586IbTEqzp1F6
rux4sdG4QTwDNqLV7WlHlToD3TG9k6b8AtpmKu/L8lCk0IcEKoLRS3f6jw4+DHofKax6BZksE2sT
RPiweadvlpHcAA+KkhfQvyOUk/Eg6PyUCQtJGWkYLI1/qenVUB7Ukmx7b5IGgwPn/wRIrn1C0H8n
7sTvOVkhzjq9RWwTnHkTnbGRp1mrWJ4NYZPEKuetji8C1FFX0zD0yCzXQOEjdqGstfMR2FDu8oPK
1M3t3Lxkm239jUBnrWK7Ipqtqgnkqbl+UExwX7mjqUfLTbO9hOY5yM8J8Qj382CzlSOuVZuiIhTk
RqH2mZFy8WSb4UlyCk1vGZ2MTKDouljDZo9Z3nrZVVQvNKb4swaaGZ0KqbryMUDSADD7NzOomIOP
wHiy74pL6EOa7epjiv+6cDtE90HzoIZ7X0OHFy3LzRbERuS3VpG/N6ZaDMy3FgRDzsVRQf4VuRSd
MzxnF0/qpQmFgMlm8f3pgw1RXMX8zMf9s1LJo7rkCx8/CzwBSTpnjh5ovxU3KDGBEI4AP6b2pvXn
56MNHr6K7VIvi+M48PDFyqaGXi2O+96evtJ3+wZSGWOfLTTS5iNXob0rBSsuFlU0BACJIANTDc1y
KtRK3mQfsPehzt/stGyt8iqsN4am5dJSEGk74Qu2q/1PBEToLiH4+KP9Nh3bfbANHvh0q7O6yy33
LhYD3A+mvGOrW4ob5W5a7kJEJj28nPxTsyjDQJWg0WtvHOxlq/7XK4DHLmvx7rG5KPp6Oi5IUvO6
bI7RIekvdXLTa3s/v2QSagvfhIk6NJrOSu7gAq4cDpn8bdokIC2f8rMfsoprWp1KxtwzskNg5BZL
7IWLIjwtSlzm2UfEaCth3PrIqzw1qKYp7Bfh/mwCuwrWHMkwCs9mod9kx8bHOKvcN9gkbq34p+kK
K76KaXE++Eo9EcAXRS/1/9i7ku3GcSz7K3lyz2wOAIc+XbXgLMmyJXmODY+n4DzP/Pq+cERVKBgu
Iztz24vKykiHBREEHh7euwNwoVhbsKjETeCY+DG+A3rQQst73E/r1hh1FbKI0ceQE0G3rmk2tPeZ
BoEMujVT+XHV4kkwQPtRq0eY6mGNSbxk9fMrmCZKq8CV0jyPlhJvl3GNyhOYtVA5cGDGAjjCY4i1
LTwGDrSqOKv7o7kmGiEi9Bqpqq1v2xSFlZKy2/a7DcroDAGEQ+ChJoM/D46jgXaWncJn2eOM+9Hi
Oh93FbfaQSS91E6sQwKN/sfhqrw1HGCskATrrnpfoH/Dh9589IrPB2UR5mwrt3FQimW4IA9mFBiW
GCSVvyDthJ5d2PrJSbYbr3pD86xdbGPgzTX7+PUGPh+evYuz4ZswihKlwaFIIRuIHDLeSb5g9Y+0
MVlWUtxytzBvxFXsqmsSQawVIy7XywOrUeZfGl8H2grQUBBmD9zlxHutqxgVT5PRKygTMkRm7xDI
muOCt2WqC+y2UT+Mti7bndVUF1xEA+9ZV+GqFftqVHR2v91ILi5Tu/oNHpLvSqjiTXpNeFV23mJa
RakRbB1jSbFz0Nqvj0zvKYLqiDPAzLcCB36nm1Hmy2aJVNADN71w/+YOWsWrfB6adJLQBSY4b+0l
9ECgQ7Uq24fQY7QKcUNc1Isqq/0TssOcuV7frOuokgW5wtgw8YQjNuw9E3Dhx5cG9CRwvGwA0DlP
y5nt9bW5yAMF2CRcxGbi0vKKpD5sjGVHuw/fNPjBOdLiF9IxD0zFCVoLEDbu0mZL95Pda6wilhyO
UhrO2EsheBuhA93jAKB8s7Zg5AnZmdTNRAjl6JB5A4CHH7s4O2t9k6aKPNAGdo9ovt9BCL7bAB4E
sYOlP7TFbQanVMZalPyyhfEpJB5FjiLhh4nmWfBa34TDXu1BJMLOZueTMpgtrpl2MQNOh1gClpPo
92ZQ8DQ+OMfT+kopiYkhlhIqF5ObL5bAGpmYehBSc5vJezGuNaQ++I1b3myv4lhWlElVxzgpphcR
srPgDEFPFhyUS2MPyFCaM0U8fQelWd4089b5KooFoyFLlYYHbmwRLmzxKS0hfg8/VBizQgmmJy+T
utMRchhqERqffbtTVIez2XhLfRXa6ihA+kWFd3DY5KYAY9YQlxgHx0A4bXsPzRblXWNF1bjZ34f8
ivOFtoprdJqlqmWQbJR2fBmyPolLRWbcWwVw+mXiT/lGfSg6t4KdsGDWoqkBGDqaAqS/rb81Efr6
NmmQTF8WpnpATQrtne1wkCBxawkOMWNcKoESrnC04QJNC87Q5KNs/8c06Ou7pNYpetiCZ3iILhgE
tL2s72YGu5ns6UaFUBdl5OVZ3I+O0O5lGAy8qrKX1y4zTgDAoXXl1qlB5Y5QToIIX6tczIbndLFF
UqhIXNDWBVdwH14X2M2zx2ulKJ9vIJi8r3IdkRqRpOLrk+Ngx+Bf3JE3Urnj07TJah+8rD5zput2
MRvJlPzhGaeHC82UAG0XkKEdCBaO/gB8kYGcF9a1ppxaDfjvNXhWAr9c8fmu00V23p1lZjRQJrUg
yP11UJl0r5EPmurBcDOHaTcQvqyGE1W7+BXyquDGw5bRKvVHzlr7/EzV19fbpGuCaIoAxydwht/I
+TaDskRSbAg5AfAL7zQYlXs1V1ad9+jsRZ49eihmyhjLCDitk1eHoD4U7ojrR4W9brBuJyiAFxQY
amdKLyflMsC+4928eE++Cra5rEQRHYDDhUUaNjFgZODj1wSnatr4ghcDicqHaPEGXQXarM2jYALT
GSdL4BUgWziD3yrQvTZgOIvr1gyZGW48+fw409c321boQTDSkDeBb2cbDS4gKP5DxBd6HlCK7Cy1
+zPXHt5eXEXUcQg1OZywF2VqKqVJA9zjy322g/asCTu4xdSeKkb+v+CsaE4IW19plXkI8ozdPrCi
BacjFhTdGgnCZ35gMpSi3WAzNRZnVM6LlVZFuD4LqqmhWE0tkoPJZlYyWWVTFM5BF3c6ViVCBZ03
KufNvqsnnW0jomQ5RLJR+quNQ71czcIlzuySyTzO0W3ndBAHBq93C8Lm37zk6e+Z29nQephnSpwg
NQbVGYxN+LDjkWFAgQYbQBmvY4Q1xavRfMglPjue3svhZ4Om8VDFwjSjiWlc1XRXQuvVhtR91oOg
EF1H1aa8RSn8NL4wB1v9qre1GewWiG4jiqX2AIbGAmexDJ4N3PngvYpVRAP0ucikEju70za90xle
2aCVHs5eCA3aAAqKYuT1ggUvKS6an7f2VpEslKW+J5r+rYgDZ1c84+B3uCoAl/ueqwYO30CdZWP/
+WKiS6tI1hkGzYMIQSXQLvP02gi2o0O0XVO40XyXJFdqdkqNq345FNk1vKOrndrtpOEx1G84O48T
Z96xU2drotKFOBlHZEtSu2UQBuCDMhgxRPKtYaHoALGeyKcTxGTi/q90OM+X4yrEUWkcJ1LgdlJA
SwanJ6p2I/IypyLwdrsURL9hsTXz+LYknPNTXtXtSFf3SZ+gm0+rIxQzY0CxVatBGam/BI0yuilE
aJhQ3VJdwJN0kLiXZyPYcGaes+Tfc+qzma9VyYDgAfKXAa7pNhE3IMSDyCL4kCnKnQFuQCgENOOG
W8Zj8/rJ2pNXaV7d67IQNFjwaf6mwNqgVx5li8R+me4EsteKF4M+KMWrJkHVR2T0shR8ra0WQ6ex
C82/OQtsd57NQj61SdNFuLZk8M3bTLEN883AhmRsumVCzI1FYEX6F4V+zxafzN7O2bhGY3TzrI4s
hQo8KTLVLXH6fbARrMDXjukN5EPhiMOon7wTlhNv3pHhZyPLEIxZmg64HSV1i43sRDAh8gbQlkJc
TuBXCdNId0mcvznPqygnQOLDKADbOYzwGYFgEXiEkg54GEDeOtwuHH0nwzGefxvjPe0q0M0FiYJO
wEFXaD7ENEBOS0ZXBoQC9kqOwFy2cND9Jdm187e7ugxnYxOqc4cs5t2OZ4S8IhoCEWpMuBSUKAEB
dvhnkjbew64iWlnSSCokDJvMru4FXxkeK0EhHgIQuNih1Idb58Q18OVEM2UVzUK5nAM5whSnqKA2
ABmiYhzcATruifAzm9x6053gRgmL0Bo9OL7mIyeQKavkzaiqIdF0VLmkyU0WeMlAYq8FvNGqBeZT
jVwCyD/M96Yubc6q5ky4sgplRZBpoRQy9AJYNV0Li+bwDf5hVguCjYsqU2LCfJAzJu9x2Xc627+Z
mhda3eDwkEBlLS+bTcoshupwC9hd8TjbpR1Lp79onHe2ppVVxIoA0whmgrBNzbDwys5FJ0Q3Tycq
b5DIWUsBViwQ6hR9cu0viVacD77Kz+pEbxso0TD6kjqjjgpnqYfYKQenc5rWDa1gB7UTV+W1yj90
JDkfdxW26pl8v2bqsQ9eDm4BmfaCSwmFTvNV2r1M8/UC1hrEIxY3o18lBHDwmFzdXuBmAUukw6i8
GfOXpUDxbSw3aec3YLJ0D5TsJth2iCDr7+foUkC1QlyeOSuFtzpXsU/tK5CfMqwUJPl9toUGbuKG
TjpsAiS5NjTjamR7fEowJ6V7V+A4W6BNF6tKRBhFdjJVLw7dDM7x6JcBT6LCxZnVlqDKgyyeC7Tn
PfAq/o1dUKZJD2AoaEQJIF97mrhC7cWQ1KnuZoBbLNJ4oV3+3Sz2HdJ29sjyQrUqDxB4MwL2RIGU
zgdvCSUJRHzYNGWqqbrQ9W0trsIuZ7LJKvh1kVIuCqs2MohZIPpJb+a3SCJgUgW8dbGg5EpH/y8S
Cs92xnst8uyRlVaOYASNy+sguGF1iau5E1YXqi1KFxOIFMDLdBG0dLgoIbbjPskeyTr8wSwLugDv
RyuMBEXwf900RJXARxkEYgwgg1vjVeLkg9vDmMzlbClO8CWrIDh3Ea1j8O+RtjWokrIYiCXmwHdO
lGymOtjCW61G744zLue+Rlbxr09RjoHWI072zM2m67FE0KkO6Ea7ZIYNnpWiv4DWRg+nCitAKHLS
9hoSPtzcnS2nz2Z/FQ9jTUyahblXqjBe8hU/Qqo8wUMUdajY5e5n3myvAxgIkRMM0th+LnULVxTR
kXwkbxkgcs7I0O2NBwzj360GkFX6Rui8LKKAqxG8cXov8BaQ0aAWi/JmFMDdAlfD0p3k3RR7nNfM
CWBkFcAqhudPIhRWR0tOt+ICBbzYSYhfEa9YrurYaVmSrOc+Z1zORK8VBSY5y2mrYlkroPptp1fW
MSMj1jTTj7SyBuyv2KW8Bu2HQMSzGLIWFJiG5TuifrSoYbJTHddBHZbR0ks6+wPka2H55sIXJx9N
VHjv8sktixuaQ27ODfJ9CCV5XnbFeQNrpYGwGr+DEZLeqt4tkZHkgAUPQDGszF15sODMYzcD7w2w
JPmTjbXW2UNpOVQNDVAe+ZhBnG64Z/2D4AGn9uZvvutVCJsW2ag7EaWu0cqfWhWwhxqCQxa5yTeo
dTJEnCrsuEgL3gpbBTBtzgxVTCfWqQh98VafIAYNXQOfof8GdHSA07YXHhSb04DW1+oC/bgIkay/
P6toXKY+vEEiu4lciL5pXlCa4PWWF9zw8fGZrOmKZijQiFh3ZVRVTzOBiW4ncCmlTp07gFkSGKQ1
4qmTnBk2GbI53sS1HyRXvBBN3usnvy6lH8OvploKc4WGiNKH4aFEk9+4RhccSlVBY0qwS298edlH
F9IG8WR24CNS1rDLVL0S/gMQqdUt5UCvlN6M4KQubgBa6Itd+JRrdgiJnS8V1j64PcjCvwiT2+ib
+Gm5yrA7R3PUzDp2u8Qr3iiYqxf6JSxN2+fIG3FU6FZvpU+ANDvjW+7od7BDRbOmwD+VnQJWHFi2
R3xhtIZ7Z26uqurFEC5a6Q7WS0S99WrUpXtjH2heHsFFrr+tYJ6sAu52WvrboQK3DWKlxn0Hm7j4
vq8f6nYwtdqVTrCQgHoo1F2H3IxE2Dg9SN3XsnSlZhcnl/C6lAenes5vC1wfYEKjFjk0hedkB4Ep
SNikaLMkHhkGk3lzwUo3edGDr4l+U5YXcwIZSB/KdWXiJYGdwXyy3/eDj7NpxqfQ+tooO6uHGamR
m9NiD7tAv1PhUxg+DqKZQ6wZQ4IKCQ/JDmr8Vjj6xqlPbLWHF3bvAv7UKE8S1AigaGnAWFM0pedh
F13jXxSktKElkasAWhXERPoDDoTgBJsEHqzwjjh1z9NzupdyKNhh3BSPQC7RmZSl3ZzYiwKBTUsq
cKhcScpGGl5TzelA9wcwEzDNxK6UDanM8K0IdlNy1Lt9ox7Fcg8qXTGD+G61yl0SW1TbgX6g3eUv
3ZHs4iuU50qkAe3WiExyKt7kvQHU5U3SbKZ6I19GsER8NqDcdSHCAsYVfDTKlkcpgTHlZhStvnKg
arJcaaMHK9BlhKcpuBOXMybyJn8OlI2ubsF77kJ/GACXujKEzXBb7HUn1UyCtskj4EUoFu8ge4co
op8U7SKEqCQU2FWoVurQDxg34y7ZN4OzdDa8WwUTyh5geVdOqLv4r9mwoYdkX5INdLSD0FwGbE6L
Pi6PRu9IB7AmWshvas4gPvQ7nIQ96AnwJjTBj6hhBVZ7IPmlnRmNllFc1PdGcgl5afq6HGBqEH4N
2x19LLFkAOcHSSiLtgUktNCkfi7v8byYhhA9rktQBEfFn+/xicWbkni9ZrZwBcBSQG3uFfpuUMlU
HqmAC7gZVS7s0PLWwhxB27MsNmG1lY1d70/gw1Vm6bOC6fQyd5ehZCngzewxUgjgIlo9Ptn327Ex
owvQX0DqKBUf8KsUKqGjR77Q6+EhUO06M4uL8RjfY57Qwb0gR2EnuHO5leGrbC4HTH0M+XE4cR5b
OLKUTjOhlmelqJY2W0xEiO7N6BXcetPHR/SP+LbKQZW6T6WwRyEi2wCWAC2RfI+k+6WCPsQ3hWJO
TvAf0CU/BlyloWk2VQNlIHLi1U/wVO7tHOpScK+KsI4g6+9GLqydYSaQ+nKJBHxUvSrbhdo2hf1H
73x+fsssB/wsvK+S066iTTeNyBHV286GyyttfV23wEgcgv0gfSWNbDXBFp0UqJi19+2wSbPnOjsF
1Y2oe2CMQb1EjU6NNqCf6sTMjcXZztmRdw59SG4h2o9ZW+WycyPl2VCC3IKVgJ4xaN8GhIG3eWLH
EDWB9ylqKb3NlQv8+H7472HXDeRZL2KpYiLOEKetMleUvBwr8xEVMuja2gFYUsKWwpBccES4KnPJ
qe8p+ievZ91KDjX4bYSsqdsGTghChSsEUPV1I9EluiUYJomBRxtgf2VcyJCUs9LJh4fZRBuvpZdL
uZGHq6zeSsVRWe7maRM6QPuOVgQ+Lxw84ORO21sx2JTlUUQ7Ev6qwWMAcJUKETC3bGuLjJciXO0a
VLjppZIq6F8pPLV1ibME143rLBVrksAH/KBUe2N26wqdK1yT4A4L/XmEqO6yk69mHc6uXtg7NXPb
oRCWcQOFd2H6OK388bZZrDirQgjlRIyhgbwQ9MgkoG/c6VrywRXVkUbMbtwBXRkEKPErIq8SwDb9
Z+95lUbrCAokYZYQlWQ32PUoBcDcCf5mUIk2p9yuS9jYAi9t47DI+AUB3oOvkjyVJsFCWuSYrdPD
xtxGvbuFYxSuqMkThPBgy30Lw9qKF3w+vqb8mO9V7A3qepp0Jn/XOhlUHwtHqaHQbkNCEYrKrJ8D
9BOOJ1iud1sR3Tv44jmaCgY69xrDOQXWHew6n+VaifHmW0dO/WBB0T9ykcMM6F06uQi/r9AtuNc0
Nq2fvfVV8JUHpaVKBwgDfMEZri56zCHgvBQbkNSYjRaEIdG3t4eSt9x4YW0VTZck7MsJRqUQCbGL
7J3jYkdQiFGVa8EKlwMbmiroOUxIYyzOkcOZ63W/Oh7aqR5BBsFcd4Awqi8L+kuqnU+wRJwTV4QJ
O4N7gh5B9/DRlWS4FF6PwVUDm/ZF8kbIEjRbLEedNyvy569j3cNuyBxPJMQumNwB2hJQdu98ATaG
TuSruwpaBLwBOdtu3buumrQImhKAOwl2teUuhhD9ExwaQzffpMnp3Z2gspCf8l4B7zR9L6WcBbow
iYtpCXCaQnzgqdtgEUCg3mLqPGJpNidmLoKs+fP3/u2m+slyX3epR5ovWcX4Al10K0aobkKSvLe6
yElg1achvYPqqxHeGtMlfC30xdeXTYGSFSLRywAUlYrTD2VBWAZkp6a9YBe1oj1VwkWgnPL4YoGP
uHY7lS8J8eSJuUFq12o/3fTQp0vDLbwDNP2m70dAKjWkpyROTQJfv2A4lv1+ViG6CnPkwsFBSKYY
96TW/LoEd2UKwUJLRWKY7XLBLrwMh66nfhVh4u2Ml/RKh7ukKcjXDa1t2nwZiC22OwKlJcHPhpus
vJWGzaKYHeQ0Ye5SuX3+0NW3kWaYVL6ee9hTu4UAudH7XnzCFboEi1LY4JY8IY8OdhC6UUr4zHNe
BSfwrLv2oqGLfczU4WJounhCegFTO8lHja7r3dowcQHot4oDSF7PrSgovO3PYtPZ2ivkViNhhtpN
Z4+AA8FQtvLgEhA4aLPoHrDA9C7W7mkKJXdcZOfYKwFomOZ9BWCsMH/RA29Wr+QEKp2CsNGtiJ7U
8nKUHSnDF0bJ4C+pDp2lnu/uxmdfmFLajuk3fGrgtQPo8rCXx9lY7CIQqx0YPz7DiqbjiWPzgsPq
cGilPMpi5vrXwQf1gAUYO0xFK22vxOiEAO2EEjJOKb7jrA32uZ/t0tXZkNeKbnQsKIXdyW5LpLX1
a9f5BezAbArQAbWQhza4LG4KGBYP8R7mZ37c8mgInK+xxgFocM4KZAEXk764rLPriTqoeSlm8jIy
08sYNpjtRVR6GnxAJHCNQQWNXdxVOZPB2ShrNIAaSoEuTzgoS7Y+4c+bs86UUxenHBomJmjVkPiE
ecqWG6J5z88Oq7NVVzRdo2UCWnHQpnDF8KqDw8VkDSIOTK+DJsXoKfEmeyIMXV8Xe004qSjvFNM3
/st/vUz/Hb6Vh28vvv3n/+DPL2U1Q2o+6lZ//Oc+fmnKtvza/Q/7tX//tZ9/6Z9X1Vtx3TVvb93+
qVr/zZ9+EZ//fXz7qXv66Q9O0cXdfOzfmvn01vZZ9z4Ivin7m3/2h7+9vX/KzVy9/eP3l7IvOvZp
YVwWv3//0eb1H7+r2HD/df7x3392+ZTj17ZPzRC3v23a7Kl4Xf/a21Pb/eN3QaLGH4ZOVJUYkmqA
FoOtMr59+5Eq/iFKCpUMWdck0WBt66IE9gu/Jv6hqIquGQZgmCC8qjp+1pb9v34G3L1hGDr+AlFk
8GF//9d3/Oll/Xh5vxV9fijjomv/8bv0q72ARmVR0iVRx9dTjPf7/9ky0qJMjgxBX66gRFjmMfxR
EnOWVX+iVtxexgu4gs2FlLrxvRCxkpsygNSuZ2aZhjAyvspRQ0XuKx5l/R6+m1rj09BrAJMglqD7
EPbrXpcIiLPdMFiTAl8ZUwf/DmI+DciAmwQOA7Up343eHG/jaa/AkgaVuDelsg0YmqkerqSE2lSw
69jXWXnNrmK7PXYpTFUvExyuG5zSCd2rj7jwOeFeVi90kXoTBA2LC0l4kIPXERZSumKP8Ly5i/t9
k2+WCHWKe2P80oledJm2W7HzIDyRy/DeuU/g7xPAW+DrpKI6bKnxk9hv63k3kBucedNTDARFA3dN
1YJEY1PfGYuvURPEOjDdwsVNnvL5OnwNUpgimAbq0IE5XrQX1WX1BFsb2Fd3YL+IVovkBohH/b6X
D8vX7rLaQvIVrqQGDLBhcXc5oWb8OgBzb5f5BsVJGbYDGsDIpwidWBGiK06u3VSaMxKv7FnVJybe
9Pi+nv9/Z//OhOL+8852317fmqfu7fW36w7/1/5Wfv3tPcIVb238dL7V2ed82+qSqvwhQjpFNmRN
JqrIuIffdrqkaH8QWdF0WQFaSZEZff37RpcQAgxRNtCKwg8UmYEavu9z6Q+YXMkU4iAE+1/BYfZ/
2eWy/PNhoSO+aJKkSVRF1NANed3pDTKFGlMpxEeN9hc6BTmymIrEB/Ua/unXqSFatBUhOz4mF6Uu
mkV+NQr3tYKKUQwbp6IerDR5MOr4CdqlqEfGlZ3ny7WBKrSSGMc+upDDJ8morBrMDV2drS52iuVZ
02BuF+XXUqk6dV9Bt/1rnx2yYCeLV2rYgy4Vm2P4OhGGJXtRsi9tKwMeuZg16sQghds5iksKbNDK
Gh0t4LNbRd2AAgcwJXjT01s+Z6aB/0WDE8VP/VKbHVq46NxE6SuVoPmI7z22wrXSobY+Z9cL5Gck
csrGEI/Y6E9GUFzBgnNTjAMCknpVdPj6IFZCdBXQK2g8mGMyvcUCmkAd2cv6/FWBEYUsK1/SIHwu
VZ+i+gNBk2w+DhIaELca0p5IdwgUywQUysPktomvino2Z+kgBxcgcVlNh+r7eK1nV2OxiZfCpPN1
RQ4VYNHLqG9xWFgKhWNxHaDKhbpKE1wErQABaYobZwVEQqBbBvKqMktsHCKOkR5a5a1dQnMoDI/K
AKdMgGGqoOuLqVuWEHch055K5X4ScZdqEk+sYNUiAX8M7nXYa7aUp7Y2nmRg6dTlvp3IbRcaEMPt
Y08b7kJ9AbQohCuX8TBQdCDqaTZlrd4OSXlHu5dAxZ3MQEWqSa9bOfGnQM2hgyU8VyV+0uXPJZEe
6iU6TlogWHFDLlOBQul2TK+Ctt8Z+vBVp5EzKk7Tb1LtNkpqOOzca8HwNsHFrK4DvwrGHR2qBy2Q
TQKn7XaoL2A3E1DYsaK5pohIOrvANHAbUAMCyGnhVP0DQROFoOVFdBRjhQqH2lOF76dBbjupFBhy
QFBMzsDUHiA3gE5ehOuEihsm3dPmUhbhNZY1WyM/xSit5ZR1TfygiXYdXD7TEc5z0XOVoQI6iuD9
iZ36QKEWPA/KPsOd8Sz8fD+0zw9pllD/SLi/bV6iKYZCCFPAeL8wnR3R8aSGFNDA+BgW96LWufoQ
2Io8m40678KucPrwkIUZZ9CfE9tfB2W3j7NBSVpEnSgr8ZGi+5MMu6qG92DNI09/FJfOH419i7NR
qiTSRyXBowXd7A56Qk0y545wHRKGasWiWyRzLNBdHZ91qfIi9UYtvgSDApFiCUvxOZnDDTbtX3l2
UN9ElRAWu1coN4NOMpQLpPjYt89Ddy1ViQks6OcvdVVi+T7BZ4Os8neqy+1cSHJ8xCPqKO+hWKDs
AntUTOGL/AA+JZpsJo/0yu7Ovyyls0HZ3ftsvlUhNNQ8xVtVc89Iroi+n2NH1G44z8Y+Zj0M8kqZ
4OjSsGxXwzSwRx0XZU6OzFISbC9YfsItxQAKAts8RMWSi9P7aCGdj7harnM6Z0s7YEQ9kbyhupo1
49jBvBBb3tbkwu5z6jSxYcXj7MiSYOlqtjXkxo1FA3488LXM9BBnQm2WMI7kzAYb+7PZWC/yZq6V
rlmSY+eiuetSVw0tZTf46jWEed0W9qt7nSf98dH2PZ+PVRFFKFJdGwKMGbwBcWE8jKfMTT0Am5Ar
mxLz3ctZQ5eLofu5Yv9tVZ+Pu2pe0iyUDYGNO7nqtvdyr3fRHzA7j1eR5z0gWxBnKzmutFwTJ7zw
VL5pDJy/W6M6cV7cR7vl/GFWlY5WK4keaRijdkoYwRSP2nNukQ3FW0uOWMlgpHI1rTgLeY2NyxJa
6WoHJEQ0TtthhNMoMJ56WqAJ7kfLcUYw5DwlCzSfLM81LC5JRxWWGRgRkqs4YJ1wyzgFo4zWMupl
Nm+JfHSanU3qGvJWN5ooV9L7cCFgy50/usTls6c562ONcBtJvch1gGFCGG3IyWuiAmFEeW7C732f
XycPeTXBXV7C+v95GQ6hXouBLCbHZFPlFr0uNrlfHmE3G4NRKaNOrz9Id8MRHSmb89o+fsB/j7zu
PJOOiqo2YGTZgzXiQbqhaM7vhBOTnxBdUTYTuBlDkOvzYX/uQ77vb1lUJVxlRFlGMrI6GsNuVCdD
UONjnmGBjA+a8kYB1YnlBkCFitdv/eAZZRFVEJXqhqRDAezn2a0MYjRErJIjJA6+SkBem+KEEmdu
9UA2XSqgZtjhy+w334taP9W0zjOujw7nnwZeHc5KnOkzHKCSYzHMh1GtQgsZoTlNb2m4bENVsYYo
cEqIdW3yVrKyKdlLU+v3wnFuW97+/OD4+Om7rA5TcSbBSGJMQniHKWjBmlxAbwAGfLJ0sz3As+CZ
u7g+iEI/jbk6TpNIHWYlw/MzviCwJ5q2ZVp+ratByGdyAjiDgLenA4IOP7z/q2XC91WGa6qIEpgm
6WvLhIImlYzCWvw+fAx+FURCLSC+LiYHHGUdqYQt8k7MD+KSLBpUJ1RTJVFeUxsqeUEqk89IjSqI
+gqzK8VAUIhQpyzx6PmXDCrjUR0Am6bAJuWhkHHvaUD4yqptmNXPBBqTERzaQgWgxJfPN90KuYz5
oGwDqKpEZYlSlBR+3gezojfNTADXnQEslCH4kdcEnuG4VUeFZi2Kej/rykY2REeYq2dcPbdZhps0
LHYqAhnfst4skPGVOsmPGSQvJW4ZT7s4hFZ/I1A4CAq8nIftzJ/iIvvGMqQoERQNha4lKatgpiFu
8e9NHNibMJL1t4NT3PGgP7+s1dVQq1RHzYDbpy1K8OOSX4nKfkzh2oYVU8LjVEXfslIob0v+EpdW
Q67eR6HWSRyzp5tgBgqQarZETlE+1VG+0YbuKVEVW84SL5CBjBrTZ3npLJHAhjshm1HT7z5fHSvD
D6wOlYhYGzqKOwD7yutmndYsCJOGphyC9KtupMdYFr6khZTZffK1mF5H4bVFxmv0WQaQp1cYX6eB
+lICQ/KogfVUDNh9rremFBFe/P7lHrD6ZqtXo+kFPO4nRTmIgn7U8mZb6/NuXIZLDSIfNWz8oLsw
6/pGyaSjCmLuVGXABBe81/VLBFWJhJoXkVFskw1pnQvMAdHLHCiTg6Rtxv6l1dITJYD0EkBFWmh2
wQzdILmpwVw2XsRdlwNQIsQPZcxtcf+ycFTmlWmIuBRJhNL1Rq7KBKzktBsP0UBcEk6oWKEaLA7P
7YDGkQrYby6EZkSTiyqazCkD8rOnF0mP/vAEgZ+U8LIItlJ/2qerL7RKo4NKFGR1qsZ3oDy9r4/x
LrMHf2ByiC0oRgIYxG7mySdALT9ftrypWGVODZQmkyCox4NOH3p0G/IKRbrp+Pkgvx7kPz/fmio3
ZiKZUvlfzwfcNwBuORp13mwHOZiBsR04U+NwRv0l+q1GXeUtaLYk8G/AqOI29uc3LKd3kUfjLtry
Iu2va/unFbUmxhVK309xj2kcAY9ppmc950wh26OfrJD1XR7eRYNRae146EsYEoeo1CWmml5JUc2b
Nc6KWLPdRIlC5UnBrDHBVbX0MiR6cBllznjgIkVA2MChnqt49OHzaai1owenK8b6pBo7KZ5SkmAH
ZGgSk8wpW7Sbxode47F9Pny+s5FW0VBXQ60Ti4xtfmoaCco+9JWVITmL75fzkC2+s2FWh5NWalGQ
4lZ3YOWGxe4OMDJguzoCPxT8hgcm9t2j+USeeXfyD06in4deRZNiWLIlH/CExAu62CYEfW/ylVSx
KTtgVh1i2P15C9LGoIy32vAUwa5+AFyPlxJ8uCnOpmAVW6J2iduevdMUncBMfCLjxAuc8kfbQqMG
oYoqy1iX+PlZ/UGN1DQuovfAIrxUbrBJscWVr0zFhK8rsdKqY0c8m9gfo7EHPhttaOd8Jmo+HgZV
NiVYFmqa5kUTjggxNqsG4qY6BKsm4MKT0qdR4vY0dhVt2Q4UjjhTZc/jY5ETNE5yQMmvocYEGZgA
J98zmW8ztCtEEpvpLO4Wo7zLe9z8J1gdozQu9pDWLlWs2RwdhR4g14W7aj6MlmcPx/bN2cPN3b/O
ICZo3d30Xgd27WhXJwjS8zIS3mtb7cFaE7U0oSWLMaNuaW58ZPflBp4mIB3OO95F6uMt/+O9rfZi
IZAuKkVsiLyTLQiU3nRpBgg/9xjnPdZq4zXlqJaLiFMggyKlTswImgA55HWB2oIOJLeGI/Gea7XB
xoF2ipRiPRo980c+tcfyy7RTTi0aQRkER6Z9bIeRKT1yYhvnOdeOX9kyZ3UQFOz1gYsQ+4s/mKhW
zSBjJA7Ock6O8g6f/+Xw+7E019rjxEihXabj/WWbbtPvkaPBZivyu/2foLjzno39/GwbZANdKlnB
WIMLkYdvdTiIAgFqCJLknxiPs+30VQTT4ZWnkv49WEtw+VF8dcNcnxOwnHnbji2Hz6ZxFb6ScBj1
OMBy0VX5blChETmbuGabQhVD86m614UZCprt/5J2Zbut49j2iwSQEqnhVYNlO7HjzMOLkJPK0TyL
mr7+LuU26jiKYFV3Ad1oNKqQbZKbFLn3GjaXs2UlSefGXWnJu1zHa/kkxfRQQZWiUHVTN1aiLF8x
z3JkdqQICQWs/itHsGp7ahuy028NJ96NCdKywRl9AInauTy2Gdf0xxdBn50sXpCxJiswpeXv9Aih
ZXnjH5ipvogTfOifoU6z1q+a/uClNZwdMYAsVXWf44M3qSsnJyMACaC0cquZCBBACW3kwKFO4Rp0
s4Z1W7rRcKIwRUEBBDCq2VgLPZRFIZoWkj/gdBYyroPQ0602KTA6HA7eA4rVl6dXXcodjohcNajG
EPX7ZszyQA9i0nenQeAk7QZz5MaDRmpTZJ89fD2SKrN6DSJucQ8olGyl1XVqHLsGdIyUOqlX7FUU
VtpO3mijAIvtoKe+aYQD/Cdzs8H9rwFsigDkW2aerdLSZJPspQJe4lhfhTW3CFX3ndaihmts1PC6
RTN0NBKb0xeV1aasohTK3gP5Pom3XHoqlXt/uJJEZnsM8Ik62DRJZymDZ6eqAnWMj2pbhfI+1FWw
FGNbiPsQ5WE150BJNnCBUkxqdDesWSmqLc+ipgHkZlD8d7ZwaMmlVVFo7akGSiP3P0UGbDXwWJcX
a+m2xyF9q6LdqBs/+uOk5oEIBGlPWZCZ0Eiy2v+WBfj/2+08xuwEg3BbAxkkxBB74VS79mYSMQbo
YnT5PodMgKms7belz8F5xGluzz4HQdKkgo2I2IH4AfELG30Z3IuCY7UPb1YdqRajcZRGAChU1R8t
b7UJRT9oeDTUqLPDLPRm6gIJu2vNFhI2axv6qzkxP0xQyPw73PRzzgZnxKrnNyW+PcEOOBfcnv2d
4TYu4IArX/AvzsClSLOvXCmrENGtEQmeTuCDw39qn07u1mbn0m1w7x+MQ/wwSo5qT2jdSVMKlsej
Hamrnb3FNEWNDnVclA9Ra/4+ZlaWaW3IWXuSIrwRAMGK1JXttjytf0LMe0JDbDSZV1ftSQPbt2ql
65E38FnbSmDT5xTivR76UyNmOypX9uDi02+Cl/1ndHMiIhbTR905x1Z3kocy2TaVUz6BIeQEm3oj
bMnlVguGop2x/bq//NcX4McqayiOAzUHjMzcfzcQQ0Kium5PKlSLw7vqNDymoOlvii35KK+BWnWa
t9DOHo2Hy0fP4gFnqDIBUESd8vn7mpa6Z0hBjM9EOwZ20X22nOCpFa5N7tJVTQWgHQVM3cCmmf75
2XbRK5pnQdJ2pwiqVnzgEN0uLAGQnUoFbogg9Y+5o4W9TdLkHuzvy4NcvO1jjDLwjThdtfnHUK/q
UQCghoqCDd1WKEtEmxLYAewYsmmsaJ9A8Lx8vhx0ujXNV/Qs5hzen3iG50XTzAbUwMfMMJtBA6UX
korayqNiaQ1Rp9aRPsBhAin5fXKHrG9kvWTdVB2m/Jpq917/eXkwAD4uDAd7g6kKh7sfmWO4UHyf
rD4pvlEp4PiBd6iKsTeDobTkQXsqmmcpUp2Y3RWoRcdRfUpKeeeXiuuFkKjJ+aYEZqODLPUI+nwT
PQXwiQvIUSXXQL0AMzVAp6h4MAY4qMONwq5pAQJya0VpCKRjTQ+CKcD7AZNRxbCirrZqdcfHwPRR
mdE1sPvh0RjhQTXWjdWjXy6gCiF3X3SnsidWnkLpHHestgcHv/+s5fuo/eXB9DYMXSlUriZtCLCt
u9aw+0R1GFwAKrmwugKEXPC2guC6GvynDjxovyImruVmUYK5OQZwmBzc1CBbBUBDKXTLIQebM7ES
XIAYh2DKQKxGvfNaYCZbOTSzJnbRuTMb41OocKzRDDtl4lE0v/VcOYQ1dSTtrRCZFZLhYUz5Yx4M
8Ej1YTsXRI4UgxPRqCDS37U9NFDrwfRjZVdUugML3VFtr2WcjTQFdStvzArWQFryWnnZIRfyW6yF
FjFgTYT/jY3AwoyaRlNDmzy7oxQ63jG68ACjEwTKU/jbdeptlqhuH0EvUavMEPI+fQHn4gYK7lx1
OogJ9aQDn41Yo8C7uRahTfzMAo7QJmqw7esA5ZoI2I83KYUqtdw5o1egal3shPoagIYrp4ojlfdj
T579vD0k8R06OEHkoUQr7IEzc9A60IEC01DCEw4VpIIs3UQ+2xKIABYh2XjQwuhxi6kxpzoULFK6
JXJp1ulTWtWPOaRkNCM2E++j7G57Nm6YF0AkA7IuEewSaAxZ7ebQpPomQrBwlE3OGzeYGl/aOx2E
RQTcX+TGTUb8keEt0wa3hvSGlHTwL/gQnJqagn8SPeiJ4ZbQuUo1GNf5EIXyuWOUwso6wPsymBko
r6nU3WQa26CLZaVcgWdnbJVtbhUpuMi4EbPwxYe3jvB0k2qdVeiVm7fQko7vfEGvEhDeM5Bmq4gF
Ju89N09Cu0wkV1P8TddXn1WV7YGINgPpMQZTJgHOR3tSuxT3cMhg1XB61QqXBHSnwoOWAtUvleDK
69EumUDMSta8ZoG093r+NMZ4Bio3VbRNxtuePgr9g0DAZEjiA5Pphy+EWTUwtVTopg17l8JVOWf7
1GivaSZd91QzOcle0vCpz8QpIXTTQKemTDgsWuunQBOf8mCYhTSg24gFSeHETLVNqkBhR8s+SZW5
DasP3dDtZPhtMq1HNLY1hsz1AGOspBB/yzH4vuPPenCQKSSng/fO/6TsM4hejQDtdUnskpxYBUxL
vLZ0cTgi1eQHr/XduERtKaye5W4AUhEoWtwxvFCS7BQpx6DoEyXKizr8alXHUD5o7bt5nkCDtrnr
fd/uZM1RtMSs1cSR8HaLlPd00m/VQKRntw0QFkWW2zwpbSOjKBWj59/qdjWALoI+dXw7Fu7AD1HQ
bTqeOY0XXOG3B8E+qjVHj69pUIAb7QPUHJiE38GfNi9yvNBQGq1iCD+3kK4Yjx5OA63GwyglVpT9
BVmBDLDTIIfbAR8PKrspN1365kPQj3w2BdlVwNWUsNeRogMrr1SxU/uTCm0d9M5HA+xvqLJEsBBj
3Z4qvZv2qRMjcz093sjdLfwq/OqxkTZeDxE55YaU16qBczbb+OFfvfHe+0cIA0XxG4U8FMuesuS9
kSDiCEUcIb+E8McdwSJknwa51ui7qj9W3kNcoVjS5WYr34QEHrwwuknKxpKFfidw0Og1nOIKFXvp
yVOBvMwIfM2EqaHUwhVoI4TiPsauS9PczpQHw39l3iGSSrsGz3QkZtxkdgzrg0hr0TlXHBED60wE
zq8GWOdrRtBEwFc4R8RQwHE4h9EQ9TaZHLlGTmxNui2lB01HNbzLt1RE1xE2bBYHNhvuvQguMFJy
RK17p8nxM5XxVsX05qW6Efi8gxPgBOh/dsYe9DZLgo6VkStPI4NGT/XYD9JeV9od9JiGGmiGQb7y
4Vw8Qjqq0/Ak1uA+r79n6t7Ln7z+JdUB3Rg/uhTKCMl10pySIYC+TQSUtwMt+jclAXMX3zxWP3lx
+VJXg+0PPfg5tUuj17h8M9IaqJ7mSS2vMxj54F2PEkdoauIu7Yk7ds2TgTkiOD7DGtwf9tYpowWq
w5F17BW3OCgloCMQ3ebD8yjgBo0qvawJ2HzXdhjwa2aAKpHH7gjFqEIEllpmNoGES1yAPDoYO48q
e/gE7xNlx9UEPCkoenaBM2j+TVXeSSWsfuLYbJMXf7wXgP0XJY4J4PRbnIJSBqlrzJ5GkqOEFpoe
HRINfW3coAAeqUp9owzaxiCHIPDNlJSbfOygduTZuXxQ+n0MXHn2EnjQOIIrcb3v2E2Br4chg953
LGCQzgG3l0Br6Izb3FdgnECtujCsVFF2Y3vb+8E2C6HpRfYxFLFofsd0341obiNBOgy7lSHXFCGl
68gsPXEtYuSXMQKtwcHdhY5oPlGvNwo+0CokZFKQVMaHviJ7lvF9bPQ4mmRQ4cHAaK1iZDsCjRwF
fBIJuP5B9hxApuwE3LMAxjxG+EzT5wEyRIr4NY66SaQG+tR8J8c3aY62TRk/6QVKrn0O8My+w8uo
qAv8W8xGUR1cL3QeheeqPhgtwV8B2iQkqRzwz/ucOLHxK6Z3smCWJwHiIsAymCQ5IKEUF4OZ+le0
eFSl3s79a54AfKxDCVcGswC/u09SfHZ7k7WHAH5NPoxaWfDoVbJJ0nAvyS99z64iwZwavZpCKbbx
xAyrf7EgcaUWijriiStAZ4X5Yx2AnB5KOw+ACqGNTu71p0geN7yNHJnF+zb9JZ6VD0Gx+/vBihNo
ChqdS7qXEdJhclGDnu5j4m5Z418JLXa9JNl1bfXLB0ZEn5jU5IN1idPidtJ7+T6DlDpMwNDPKLZt
5R0hmon7nstwjPLGdwt8ABMeW7kGvYbwszBwr2DbaLjnVWom8GHLcaNjj2U2urhduM34SaRrEsDj
ZYB5mWw4ZTfi//hwrMs//EBsAi24ruVhT1X822pw7EGrjrVfeam5qmiOYPM8p2AONpWyJZMoV48u
J25hGYxbUj/ehQMsDgMNZHLqhHj4c+jAJaQyexnmD9DqygGlg8iIKWcQNWgLmH8YjpdBewJbuAje
xqF3RgVGVlFjy0NhhxJIRR2UlQuOqutWqfSdpPySgKKBDPGmLaG8TBST4/aYtNAEmep23ZsAlkzD
IZBmlaUotVVHNxz3rXz41Mk7le71UdtEwWFgAEkpHImZWXmUmrjXh+KKlAp6RngHyJXlQRYhUODf
cvBJZOK860ssHyPbTBjQ/u2PHZwGJdU/cNC5sm6ftL+69ikQUNH2773g0EN2rtH/UhW3JvdeTiGj
AkEPUPqlEPYvoLZo1DUIGsS5to204gDu0wasAYt0kOpqBOiWkPoBjFyH55wBx5o2+CgxIUH7OATv
lXbMS+TMSMA8HiGdoOu/wwLG2i3uPEJs43jcGI1uxb7/rJcy3iq64wu2DUGvqQnEHorYygI0O7zU
aQodLYLGDmTFrDyo7SZY0T7Ht6mwYwBP8XdtqjzXYw03Q3ad+y2MDSVL7mO3RQkwB9XbUHDUDMxJ
R8XR+b2AYyvxn9UOFzql2yvyw5h8JMY7aR4yiIdVDHW89BPHlEOUmz4lOwhg2DEsuH2+j9IKSYwF
gcbA2KDKD5HpRpM3uMJm4Vrlb6lQpKkM1F88GDnVZ5U/paUsAkSgg+oLhBuzwO2TR6qwXTR6Zh3R
q6zdG6LaDPFdLXpXluEu6NdmOGT/pVX5/1c9z3/JrLXRjFI+4SWB/WCbMu02EY02QIt/+MgUX4JG
YNRc1Sh+Jr30CAzeJh30a61kW49rEKeg28uv6MV50ZiucTLBj/VZAS2GX1uPH4SHelJYBX1t06fL
Ab6UpOZFBxSrCWdAXMp0XugYDKAs1V50p55e46lmlftJXN1rr6Ij/wcOX18i9j/jIRrBuQZa96z0
AEXrQYk7ApwCbdxx0HcBXtmGAecIVbIIXh3S+CS370q5DfzRZrKGYg+e4aV31RF8lzKo2EZ7CES7
Te5jNSBGNKaGO6DE4OdoM2RwaAzIdvT9baWC6oZvFPa3HfWwJ6yzXQQEVNbkV1FnOCsTubRUOpEB
jQAmUZN/lDvipKFJiYGxt/goOw1SBPIElgeLe3kzvoPSAHnEtVLvUo3lPOj0o86qZLUhAr/LBzRr
w3DXKo2pqpNJnSRwwt7EMYS5INBep+BlKwnAdppt4BjPKzz367to3AcD7uoxBCMgJ+65mnhYmZOl
itb5z5tt61rBa1YLx+40kaKAFmYwAKZXEMy02n1wnJQiysyEY8Vaq3At7mwTB8TLcoEL3qkqH1KQ
Z4shPKixss/zNVDMz0gaQwEWdUKAlfUf7Z4C+rcRsNuocOc3Sn3lqyncjRq3LtSVpf7ZEJwCIQwO
AQKZ4tlUhmXVcY2jlE7w8gLPzKw0ewQjUFTcrORdQn338uL9zOfvAWdzGOUJino1AnoClpqAbuWs
Wzndpr3+/SxACGCWvrpYjMy5DiUjY5WmCMFVKPswydTa2qwqAYucxOFSv1ZTnk7LH/GwRowB8wLY
+6ymLPteLFfUEBOEo4OAGrSTTO0DJtHXNVpbk5UAyNjKm4IimUVRyN+s5eW0SD9+gKGANKPqFNjc
2XHOJVn3Rj3AgMvbOkbBjb5pdK10vZiSf4LMOyLFqIUEza0WoIroJIFImpuTYwbcWvA0eITmtUmB
fI4dw6a7yymz0IzBggK49dURkX/0JKjia5XPVXFSNNyTlPHOz2tHK4lN22ZbY6PnGvyeGt1UwFFc
ib2Urwoliko4aED4snw/ClU+qBIuOu0JfH7zIJl8y7cTgYMBVxW/ruOqlpL3LN6ctWYIKWF+66NZ
CdEtXfwaCnDPjcBM/NjCtXJzeXhLmaNo2CmM4DYM5Pz30VUlKO6FRMVJz1HOuQ+lfbvG/VvKm/MQ
swal2upSK3kIIfVXhlEcmxQmn+jz9mstu58frWkH4pJHFWwBhc2uAMKLMpBD9fYE9QVreM82qQtl
yQRGGihQruyGpaw4jzUdq2cfSFUYXZ4LxJLBBvHKCCaHr5dXZgGW8n04s8TLukbX9Q4hyO0Av8Ua
Kn35QbLwLTaTO7Zd4zNPf25+hjAo13CQhWSGq+j3ETVJIWLPAyiFudVO2U5kwsmlYQ2/BLmNpTic
G7gV4k5DZ3FIisKxMX7BBlEanjryxmZ8nrym4REHra3fww6PSQun2Mp8rgWeLZmk1YPMWxAGGnuE
fEO9q6A80+xqN3SHG9UEfN/0tY8JvPgPUKc/yLwqFlP/M+rZYsblCIGxCePqHWDvDP9Z8BoLuCQC
9TO5JwzKBsrrWNsBcwFcLw7TYo+KawhWHswL8leln/D1x9WTdenzz/DlVyjFWxQEo++rPiSUQUQC
PX30FyaXNdg4VPgd28kF6RaiHdNauMFOn2xj1zV3vxb7Z9L9Hd6Ypu1sG7GiijptCLtTBmUIydH3
yhX3TemuTc3uY4BXyOj0R1TrfhUH4q8lxGLGI9unxyHk/vns6lOM+ii8CUqHlugkCYrRSzDkmr7Y
MjUTk1r6BoZ3ZrhBUW09J5Z3wln8KWHPBl9k/hg0BXZCt4/hcGC3O+VZ2060CuBF5OvWmeqekKDN
V65HyyfLWeDZFtR6kvv5iGSEngfEmiaMHS7O0EGEcWl/+AcE2+kP/ljms4CzrTeSvGmEQMD8t6LY
UmayW9yO4JAiOeiJtqpN7xr4rpX3/0DOYMINXIo9y/Cm8HnFSsyycoM2oV2dQIA8yK/c7a59OF2b
q4YZS59U9mew6iynQcDyqJdgsCh6oT7qGlfGB9+m7sRke60cyU19e/0KuPDgxglzFnb2JS+abtT6
FmEnyofshA5e25txPxHCoeu+5kW5tKLgeai48QJKiFb/99w1KMiOKFYCRrHjG+HiSnSAefu1fm3c
Qgtpr9nJ9WS3Mtz9D4c4vu9EVwiBrcocvtEQXA7rGHHHG1Tf0Vq0NKiVfrY6ECrDa7dRfqM1DrB+
4a6R7RcnmOOahDs+AmtzdgvnWFgRF+1JZ/mtxJkL60Lo+Wdb5svwpmR2PfX2tWzDYRbXterGQCt6
ZfhL1w4+Ge/IQFJCDWS2yCi21RkoKbh2AHK471x0eDTfFK/0tgPsPnGSW/QPV7+cSxl9HlX+vthx
JyK51BC1BKKtvMvfAmRy8Bw8TeyX8TG2IfiBQv2/HOssxYq685mcI+qXx1C1ExWUtax2G/wGZoDY
1d6Dx2oE0tnluEvXhPPBTktwdiqPNa1T4uHl3SVoRaFlxDRXAK1K0B25HGltMWffH8GbIYFoYAs/
yOumf5LE2+W/vwCnRpacZcvsA5OPftxA+HECkjXX+m/FhqgBWgImugrUwuH3Jr3GZGXZ1gY1+7bo
fuxFXYaYqnGPqz/UftaYn4sLhLrlxGeHlMH8seurvqSnadmeFH4tVSpwCo9Bca2gdroyfVNaz78c
nDOFgmaqEDpHwqVJiJ790E3TB0LyUbjhIxDHk173+JnAbedfhpt9JD1oJbWxjHDeAeIEW3/vX6c7
ajWw0O5MdSXLF7f02dhmX8Uh6gpJLaaxhTAsLn9xw6lXTVaXLr1nEzinmIgOqrJtiyCQX9zXULDp
95I7EUX5yk5avNFwHP14oYO3zdlsK7UNleKCAbQ4FQTbXXE/XeImH8UIVEcIWa/M3gKZBTvrLN5s
Z0n+2NV5gW+Bmp4UtIsq5aQ1FD4sV2r5SNDYyVS+kcibwF1nJU2WV+7PUGcbLJO5REn/NVTVVRNT
vMG7Fu4BlTPY5Np4iu1iVSFIXt5zf4LOclOTilIkA9Cw3hvMZfwrYL4IPN/DY7uh8CFL7P4Z5kWm
dhg2igNcA7588ktxhEz0o29z+19OwSx5qzZVZcCQWkCeW5s4mV26wU3xXNqtQ61qj/b6a/+/7c6/
Z2Belhn8Sg/VAMSJCbjZ7mAfCUptsy+v4Rp1tXYWLB6iKp5jAOLjmvOV7mffIK2mRsRIi6d/8buD
jV3j3a1M4dKtGJIzf0eYfsFZBN33wZ4lGA7eo9eqld7GzOR3rVXu6AG4bZSani9HXLowTgQQQG4Z
6rLz/gzkHDnK9qQ5QVuQWXUDKmSwT4rkCNkLeFZRb2Wf/NTpxIv7POAsZWkTRBkur81J9mO7rAFZ
lgGgxOYBqogVmTlA2bkfAB+IqeFEPcAIeGyPJfwS6+F2bLItzbpDYkD/I+xbE8LUEbTlwqdk3Ctp
f5sn/ZWf1tchGj490HBcIi5Bezsy1rJ9ab+rBthcKB4wPFRn1yDalKyQSIdx9MIq684epMeCKdbl
5Zm2zPxbdx5llg+tKiljz/vmpIbQHvXiChDUHfe9FgaK5MghuhsALJiPK2W0pbAaRXPLQEpwOr9T
B7VWeHj/i1MXoCuc4MEbKUc17ndBCYOd+lBxfpBRy19JjpkPztSN1aAGC+kITjSiGz+eL0IpGp8l
zanBqR0B4UdyjQA00/WoAdBfKfTeR6BMAr997yh8CSRfvuGd74x1uBlC1KZSBqRDAPgRhVl4ojmV
p91eXpEpP+crouGtAT1pVDV/ANV7ock5Z3VzGuTgAPmRjvxWtchkDAw471cQyisZsHTEn8eTv58I
stRAQDcVzaksPgT8D2kKkgOAzQo81S6PbOl0O480y2hdhF6iFxiZod6l3TMZ7y7//aWjRkPDgGpQ
4+Y/MPZlEUeAL2EkegxhLa83IQO3kUVlswgoJhlovcvxlnYohH5RNMX+1CH9/X3mmmKISGKMzYm3
QNfBtM7bR8WvyzEWWiAwwUR3exrXxJGYffOCgjIITtbi1IRvahWZvd/clwAY9wl1x9S7aZSrqKm3
mtGv3bd/JiIiqwakVr46IPPCcJH0PrSeWnHytcjyVNmOU3ojh8CdoYwvomor6frH5dH+zMXvIWdn
Ny8lEFBaga7EiBoC7InIiOvc8N6tseoWLnKIpClU/kJBgJfxfe1qyHNpouhB9dwbL8KND5N7a/mQ
7deZWj/T5Huo2Z2xHIQX8hGhKnpqIIZFh9TMga+9PHULZYrvYWb3w5Z5baiXCCPdJw+1iRfzlWF1
m3wnTrgIrxwaa2OaLVRdeQT/6cSprV6SCkrXO9IUKyNaizHL/N7jYRIpiCEj3wZgEQlQHUaor+zi
hdfyt4mb02RIPVaF1mLiutvqemS4FeWu+gAJJUDkUMuamOOds9YOWdxcf/JvbnpBhpbJ+jS4zNBc
FvqmnHibEKoGDPr+ouSurNDPyxmyPJ/wPZjKWJNC2/eUN3yDRToAaKe+xysp/tS82hL6X5eD/Dzj
MZmo6xNol0Ekdw4raEmh5F3/FeR3Ulw1xtO/+/uzzaQ1WRQNEU4ID87pA3+WyzUxz8WVORvBbB+F
pDfGUMIIwvJUAY5cpBkcWJ5F/mZIgGGj+Xx5RAvUsO9TNttL+pgpMs8wJOAc4foLi4YUF38zsccv
XAuUEsW4KW7DdQrp4nF7NtTZDvMj3+uhhi1OAF/nQHNuvN/+FdwMN54tPyBu2jjQwHT8da1hGbn2
/ZLzbczarFYeDIIaYYgxR7taNeH4ku5Tlz1wt/ZgwQeXmdf/YZI1tHp0A7gQA7eD78nfGjSODK8Q
pxwuk54MWm5ZAKDbHkM52NLhc0AdMxshTyhBUmfCDMIEUocrs6n1MQrLwZrcyGwzAqwBjByquaho
84V9UstEgoibxo9oglksHs04fcvWRA/Xgsw2i1fpqZH6Olwq+8wKYI+R0vvBW5PqWosym1oFjNZs
0h89DhQi0fUHZPOsBN3xyys4O1h+TNhslwQJ8QLMJz/KwClLLYwrm+f/PgKFLCssJqaDa36dqylt
WVAM/FjA1DkXhh3r4r/7bH4N4jzENMiz17dPyAA06MiPjfKkgcjYPurd7383imm1zkKEBgOPOEcI
Et5HyXMp1gois0PjxxhmSQXiXceHkvCj2LP9aPf3Q25RAAPRvMRh+Q5ojNnrjgJKz8rkza/CPyLP
Em3gea4bcAw6ag18VAsd+v3E814opCWUju/1hD8mMD0wvU7/rNs1F+OlND9fu1kCojCdxeOAcfv0
QU5OqgKsV7wCZVlK8vMYswM59MDWbUGFPAblTWA8VHCDv5wd88b71xwiv2V4qQCvBrv77+kxekTJ
a83gR7z0+T1/gRqHC9eGX/51FVnig+7B8zTTezR2xOrje3bo/4g9y345YWXEB48fcQpZ1S7bBHZ1
JV4GO7UDZ002amkqzwc62wcdJD6iJkSwNH7G68pMQdNbmctprs4+Yj/GM9sJoZ+RCNYq/AghLKcy
tqhc3LZbhm2Qti4ETYzTmkb/2qBmO6AC4B04aBzoagOcBkY11O7lQa1FmGU5kYyGAFKIafMr7K7Q
lIIVw4ql8+N8YWY5nqeNWiQeFoYNN35QmkmjOm0AbJNqrDWrl7bsn1A6md0ydABthSJPoVwwoQGl
gv0qnF81x5dNHzgLgrwT4UaIzeVJXIs7u2m3qcIzwpEYRgw54TTapAGssyXi/Lsw0347O+qDIW+h
JoS9zHFt9CAmXoNEnUXNyrm7NprZkdFSDY3vHLMY6Z3lJcL0ITDXr6zVct5BNAWXKh3CPLMpa1RP
77w4UI91k1ux/BlU75cna0qrn5v1T4DZZNVNhu+E4atHDTrrEBeyhkbdYjROHSS23Ld2lUb7VlrZ
TsvJ/ifqbO48rWBJVyNqnZ/wJIPGYAqh985s/XB7eXzT1r80vmmCz5KhU7hcGBkmkLT8NixuWxI7
o9/aPu72Qr65HGz+Zv7P0fdnXFPOnEWrScaTwkC0CvrDVpbCtzLa0BSOymXgyJUt29kbBMbXGttL
J64GiOckag604vwWX1ZeHaUKplOi5uAwJ9qgOu/Hpu8S9J98yf4HT5Wl9D+POTsRgwqpU8qIyfE0
03WLOTFcniRTteWX4M4zQb7mOyjgrkzxUr6eh50dk2EFUm6TIGzZvbPC2GagrAdYyzjJjkEX2qFg
dqjXu/9hYdFeV9H1JkD3zPfh2Fel5Etfo/WPVfUAM7AJGcds7yarnnDMXK0Xk5ZS9zzmbGtquc/Q
9sJxmaMZQNvJN+s1qGKzAvK5hlzu5SH+WE8AhAEph541qn7wnJhtSfh9xhENRHnjozeUi/6vsoeo
ZyevdDgWw2iEaHCtNFQcad93CERtpIC1vLxpKnKV61dJG95RuVnJkin5vu36aTBnUWZTB9ZhokFS
obxhVWh3ykuppCYKCqYENrRo2e+WSivTtxZxNn2NpHOpSsbypq3U+zz/pOpoZSOsYql6JwwISUil
dXnB5gUSymaDnB1toCNlkEGTyxsp862AApSZBt1WahUrpJCemhj3AWjZceAyrwL5SL7LaG9lPt2V
Te/2IOZe/kE/DvWv3wOzEhmK8By2pN+XNhhBL6Olit9T3ja8MgsNbFTtxmjXSlHLOfR3oHmVRIyp
nkN3qrwZg2DrDzsICThj8HJ5NMsL+ifILFF7EUH0o8No5BzntkHMHtIGWfNb7SKHkhvWqublgGuj
muVsyXJfRBFGZYBczcK9UhYbrXy8HGQOsv1P0vwZ1ixPh6zWRG9gWGSvx1u4N40mfY4fJxR9NVro
o4LgB0Ki1W2Vh8uh18Y3S9cS1q9ECjE+FaUdPT5CtMjy2cp1ZvojPzf+n+FNP+LsAxwNvGOwB8TG
b/V9UXo2yTLn8jh+vhW/57k27YOzGH7V+lU9pR8OE6Zb3mBmf1Un4U7cn8QMW1NJ7Uh2FejGendr
qnM/Pgqz4NM/PwtudCUkGNm0fipch4LSGmqkZgBSdwH2+8rFYm3Jpj1yFqz0o14G1whLFkHUO9wW
jWb63u3l+Vwb0ezYkMEwVqG9iOlUZKBXSHeryLeqgpGtmf6sDGeOvwo91kr+NJy68Dd5+zYmbAvd
upV9vJKCc2HfKBKSVJFphVpkAwjvkvRxecZWDlp9dlJAYikHFRoRSqPYl0ljepA+UGVqK3n7375K
v6fbXMk3V6OI8wBTpneQMQQXXIOYBfOPXbdmRjQt84Wdq8+Oh7oc2pBNxwNrIK4g401AqR0kr578
F/CNFoEeWbW2VHNpwf+chl9oC2AKfphm4AJZQE6nQ1BYU9jdaPXgv0gQcTHlv+A0/d7sIf9hQRfh
VlqXSV5OlD/BZ7tr5FlcNQqC99E77SGe0BUrX+TlK4Ix8dk09DOA0fu+gTugI2LobZUAh3seFPvj
q9rVbaDUYbQKUQdc0vvShKrJyrmxkKCoKlAyXfPQn5/jtUpfjSv415c3VYgHfoXbuY/erl32T5c3
wsLRgX4JtPXQ/4fV8RxEBVlryQhrbIRQKZ0uzK0ufZUgghRIJ07blclcOD2+BZstV8LG2g9kBGMV
tkG25ZCliZApl4e0HAUFSIxJQ6tz9n1mcdJDk47hyB3eYqiaaBEkrNfqZUvrgzb/30Fme00PU0/L
pq9kCF1/QOhN0T/L46evrxzta4OZpV9Qo2EYB7jsl00MFe5fHSTSMpxXl6dsYR9hYf6MZhrt2VdK
ocKHjiGiMOO+6w//R9qVNUmKM8k/tJgB4nzlypPKOruq+gXrroNLIATi/PXr9Le7k0WmFTszNi9j
lm0VSApJoQgP9/jvVtznU+KLgcWdm6W9KbMU0yXk57K9afR3LNDKINamauldFkukoSPzvS6D6wb9
d1HlkPjj+6m6TFAshrK4bHuod1haAjPCG1HULBonUcCeoN+bPzu/Kj2wAebuWlF/ZWzaIt8IAdRM
RqcKP5UQRqjpXQ1vMOQ1hOOalUXArujoD+Umdk6KA5wNrlE/1gA7fT+Ba0bUr74mbFaoMnBGp5Qp
G9AuQH47cdHX6f07M4tTgEW2ldIeY5GsTWma4MUBM3n1/O+MLE4BqStsreZYFhuURXj9O1NaO2b6
L11ueQdZdasA8w4zNURjrE/7MAtjtAH9pQa12338o3sVxWM0l6p4lpGLHm59mtgIDkR+ygDi5d0D
m1auncuwYe4HnrskQQksE4htffUCYhd5PoisOfUTdivrjHtamr8VaQTNQOJTLYJ6Xg1iIT17nxIO
RKUW9JPtqaLf9cV4TAswq1cQ4+p3mZluvl/Vi9MQ3wbQHUS90fwGNOfswWenYcuQs7Fi3pxkYIrx
Ikdxe/K/N3EZVsw2tHnkc+PXBR47ZRKhdgobYES+aW7y7bCNjsqz5rWe/lm8lW7sDWuwp6vj0og5
k+aD02YZVut5L/KSwmaMEp1UvVlrwcSagcXW5iVAAXwelMo/e1R4aG6uRBBrFhZuwxrIzRMDFrKK
gUzx1QLr0vcrs2Zh/v1s8ft2ikqrhYWufNTHk4g//93fXzjXEI1dNnTzIuDBm/+mpvIvB7C4y5te
K4tanRdhSP0awImmXLtpr84RGhcRMRqqRpYcWK011U1mw4QNaRCJftTKmquq81Xz5S0z7485HkXB
Bl3kf34/WwZDrkXRZ3VzalDC84bjT/VTb9GJU96C4Nqz3s0nyC4UHh8D6Fe7AKCAwNT8JzN59g0L
d+7AQ1z2Nb5hAmRHLsEfmK+KVc4O+904Fw49jmlWmEkzjzPaoFU+97utKJzap/cZ1Kr4tNrZNDvY
pUWwc4BXhswg+a8OHvUTJ+gSb07F9NPKD7n2rq+lyK76x0wA8h8Tyx58cFljpjQMylSABSg+JHb/
DzbRmYFFoAJZxkE3CAxM8eQUANw3dG0bLWVdFWCvcQWCQW3GdYEGZ7FRCyseajWaxMnK8194P93K
bXIbdc1ByumpEgKtHp0HLbNdrAhfjjqvAN8ahFjc0RRexfMP6I6+AL70BFapH7JKUXUoQc8Ozutm
skEZ2K0ljy+e//MHo30R7KXoU7koP/RRV0bdRPDBGtRK2hicoUPAS2WPPJevlj+hmbJTpWTlgXKJ
nYFZQAOw1vNRcKG1ZlLOB0WvxQm9BCYyDGI3CjmwkFcmZPgR5xlUTCsP2b7c10AG9b0jzIfZ0pkh
XoKOHmDz58rLV2dWJ1YXJELxY5IoOMOxTQ1rq9XxodJXQr1rPg11Ugi9oUVUB9LvqyWbtdEkTUyc
FFm4sTXttHGtT3jFxJ+ZPjvzYiPTBkNwcdKqg1TfFMP795O19vcXkzUCoGg3WilOUrPT4swZQRP5
vYUlVPzPpjmbpT+/nw0h40IbaYlZQhl8OtJgYlue+dDY8fodRdtEi6rxSkhw3QX+b2GWmRIUG030
WsH/7K50WzLnPW97s0WX0dphvTZ/8+9ng5NkmqpFWWGDoYTI28YdLHtlAq8dzjYmkFiQk7YvupfK
soa0LIAsJ308UNFvp/wHqVcJANesLEIEFtW2EWmwUoNMAnmlMlDsV9sX6HUEz91DBNH03EeXdbFS
ubw6gWejW2QB2l4hwNbl4lSCQRnCGFynK86gzg/hiwPhzMQiCWAPsQS+aZjQ7viv8Ve7GX4XmWcj
6e5wtLbcN56CZCRanUDZKs0aCqDxd9YQYte3wdlXLA4LPU+zsYrwFeNedRNQfDuRN4MYR6++S09r
5lamdXluNKU+QEUX+9ogj4Shx0paC7uvXS02NN3hkNDIuKCj01WL8cjIxGlgdusWA/V4wX6MHDzY
xnMPCQlL4x8aqVbulitbG11CyCrPPKvIUi78xbD7kjW2qE/cLFzVrl8l/YWZGxHpT9+fW2Q++hZu
88XSwm36wlaFnXb1SetjMNzW9SYt+siNm6x2EpW+gQwPgmq6Lt8StfzMVfXHWDyXcsqQvdBC1ZI1
XzUtv0yrHxDVvm9LxAH9KIEHvsx/UYgwRHUxbGYlCaN7mVKxlZXCKwudOuBnR6JK9fUGIgJRsrIf
rr0zQWqiqaqpEKIiP//1zJIjltMYqkOnGqb3aQWcmuS+Da71Au3CyDEOkIL02Mo+v2Z1Bnmg/RIP
fLDfLmIn9F+CvVtBjCle2l/pr+yW7fOfFfSxPg3bgVQIAncw1UNy/e8fn1/sLg42XMud3JqwS+zT
oO+U7qkXa2ObZ2zhKl9sLJzSrnsq2Q1sZLvhSD3wVSdQQNDvZv4L6zlebzCYfW9pEI2HsolKAFoB
l7y3Jt4ghtba9cl60kDD7BLH2Ewe6pWg+mJu9J58jkEvfP1DPST+WjvWlbMFyDkwX5qIsZQLRIJQ
lZxOEUarmS92sTXM8Pudd9VVzgwskQhxYyZT1c4GNiq4d/QDy73YL5+hRLIB1hVEjLlre+NmxezV
Sf1rXOYiFhIkL7klYLbxlUA/5n76wSD5o22hnWQjYFED6kfjEe2XpeW3TrNSFLxyA59Pq6l+3ZZR
W1UFkWA+jcMBDADiSPrdyhCv2kCDtwoZZAvFq+UmlDOtt4r/DPGl3uVQmY5980ZzSjSmY+9nfv20
Rvm3pM2YA0AEyH8ZXexAVeOg6x7xMusCsZMNNzsV7nQz04DV+9yTFX8Nu399lKjPgXoEqNul1LMA
2wiJdRi0oltDf7AJxHrWhMSuO+lcBPwfI4vIr4zQ1KlJyAQYd/G28FmYhjv1Vn2fGTsVP9kzC/yC
3y/f1Y13ZnKxeq1UNVJDMa4qurPHLYF4xPcGlo2q/7NUfw1qsVR539solMGC7tBdvG1AHGjfgGkZ
ArprDGZXLnJTVSz8hz4acDUsdluaqjkuOySMOCrTTJ/5go52/NJU5cqsXVZn5prfmaXFxmJxRku9
wkr1CfSqQcENYRWUY9Co7UCA1QFoLYUuk7cWgl31kHO7i3uWZW0mBIFdcAIPXr5Fj91vsi3c+jAh
gmhA05vtSe/+E+8/N7twTIZwl+jmnKKK9m1xy4dnyEyv+Mm1HXZuY+GJdJqKxhxhY25GYKWXuBCd
+BjuzQ0QJihJoyAJZUjx+r3Za/4/xysGulYgHbpMAEaJXk+RViIJHx2J1DuRsVbCvZa5APv5XyYW
vpJqTStQREMqlueO2nDfyMdN1aWQPgIvxqA/FtKjZrCDbFRrZ/P8p5d3+rnphbsY2pB2NKrm9H/n
VbdtKNDd0Xsc+sBpsFY8XJvKhZMUaZeqkwFjA2cAujCnX0M5XWLi5m13NpULHxGIbLV4xAbvAojJ
Sk4K/dynmc9GA+0FqEcFJBDegCN9Xtt4V53zzPDiEMv0tJbtBmOToUfD2K9RU1y7XHWVqwfYmZlF
0KcVTCvpXDoRnuwqXu6j0VmHfubQuPJtH4wq4npnQDS2zou4NsLF00TKJBCcQ/gIAVISAZteAFkY
TgfJrfwGssZbvGY9uvkn18/5gs4vwrNcR5RSPaZQ/T5xiLKo6dFa42lZGdayNx6i4q2eSaw55YiA
BvD0sk+61vQ2r8o3u+zPq+9sEBo3rSKaN3jf/I71OznH21V9aJICKGYRfH9erXgIWRwmoyGgKqPA
EcsYLGHjm5Q9aynkhki9csWtTdzi6LAKyyysFhPH0me7DDvtRRlWgnL1qg3gj1QLL1fzIg2VGtRM
aawi3unFps/HJzWXZagFWmHTd3sov9xrxujaULERKdknbeuaEeSGEgXKiSiCE+o1OTY+Z76wpt8d
jY+VSu/NvjhFPHLtKP/IzGJw4mLy/sEqoKAMpWQEgxe09ZRFRtfJVnNSEGCILb7QaY03o1irDlyd
oL/sLFMuejwIoZewwycVLcnEJ3RP5G7llbJmZRE2TYlJBc1gZSgt6Ae96fELFD2d76dszcjCcfNa
s0oKCtRT2cRQIIMYZvNKyvvvjVyPjyDfaqp4yc6Uql/Pk5rkvDEiG/ERwIDZDsji98TlGwNVFRT5
nUL1aONYB3mrrTS+Xh/eX4YXx+coIFVrZDA8IhNh3Wb8TV17w66ZWJ6VU8sTu4YJC4xPCD6hcrGv
7bXU8NUD5q8ZXEJvlaYRaHGFlRwdh8PYQyqS+TqUrWg0PP671VrG62h8GGoUD+HeoG/4Vb/PNVdo
G6bH7MfgC/CWSNB9QqP0GjHQJTB8jiPOBrlwRg4Bz6a3cO2kn9BQJY+6U+0KSFMhf9qAnRfgmo3y
qUFd6f/BqH5tGQnKWAo69FHcXvIhibEl5hApzaml2obzn91AArSj/YN74szKBetfXqEWqAD4Qhuc
kAmYOPuDDJrfao1Q+epwFBmk+LMUCzqyv+44qapriTJMZR9zJ5Xuq05ANGS17XuZOTUInnTAxiLb
rRjgyJo/4+yOzdKaIh8rS2HbJTcxmN6YyYJJBk11x92yMYIapNWNzmY9H/TDFiuuurzi/5iHuDfS
mxaWbQlFGHJblRCcSeGox3ut/60MpRMx7sgQm1GUtVrTck6X1uY9ejbYlhlRIWJVCuWObdoqvtdK
zckiaeUWu6gfLO0s1m4ojU6vIiKFdCcggnjsIOXnNtBpz0a0RNieVa9kNdemcXFKanKqy00Pg4YJ
yRNtFiq1AfxK3ITfptlKa9nFZfCf4QHegdQ+OIOWSekmhiy7NBlSaEnslhlgrIL5W4lDd/IVJNWu
xkSQm4NvFlNIiLRJkB+Ls9EzUwjkNn/zglh+jPZ1TftBRQoJFKhhzh6q+jCqgOWsxFMXqRYDxNom
qNxklMqNuVT91YYFnm8CoaXxRs9KuGXnZRTynfSoqNBIlk5K3jiUqZDLlIOymFYu+IucyB/r5gxj
mFnOLwSZjD5HKsmCdfVO3hM01Ma+8Vpv86O9gXagMz4nK+O99CZwS0JdR8Pb3Z5fEV+HO9GSaEPG
OdQfe5f0dtCm5R4w5tYZWzBgC3VlhPMFex7nzyjCc3uLJcQspjEiGH6T6ZMH792PE+QwMvBRl9zl
YJzQzeF+6qMVz7kyTAKuRxBGg4QUGfLlqiLmTQsDZiMtDTpa+tbQeEKGLncS41buV2KoS3PwHQBS
NBD7aCi5LaLBaOQ2kVqdhELvXZMzr4IeNCjdnWogDrPXulnXzC2uYrvrUzKnl0Jg9l0R3VlRtGnl
/Fg0gzcVa0+1y5P16+AWLoM3hlxJAEWG1XAoAOq0HzJpZf4uggtIcqCFB2o0FpQbVSihfXVLifft
kJGJhO0+ujP2MRLiUBAEaOAVHUwm3jNgks4hidJClHmt6ezCRQHJAeUm7kkDNbGLa7JKO47kNRtC
qtgeZI8zp4TiOqrQ0qbk1O2ExPykAkloHa+ctrPzf9kcC8vLOysrwVXSVENYUMibllIARdqVFOEy
NJ15cUHDi6Nc+8OEtZjYWMt6SgqYEPoHtLQBuqdbu6Ke0FauqYuU3dLSYjCmaU96p8KSAkheWkmH
gdOgUT7K8UX0fFM27c5Kfk3SdiUgXsIKZruWakOpAdSuaLpe7D3aj6jQRXQI+76GmPMUtNZHoadO
Cdnj+kfadD4IBaElu7J21ybWmvtYVAvkshcxXNazHtIVs9kJOLdec0QCUWLlacg+/8kAZy0yDSgq
tAIt9l/d16oNGtUhRP3GabsIVe/pNI5HMgWUNYFJlW2UNW7E1jLYF0hPRBQgxgI7x4y100G98HVX
5pVepghgjbCK1SCXaIomTAMcTzz9RWv115TIDimJlyfoaqyKnT1UN7LJ72hePQ3lXkpBopxJDxpQ
WUbWHjI2bscW4uGS5n8/RfN3fN1HOD0sFNMhFGJY2Mxfv7MRvCisXlZDGV3wcvqh2w8xWTmirtqA
1ihYMCwAz5dwtnxoFITMRA3bOEzKp7567Mnv74dx6VI2IByqihkHuhbkaV+HgVy+BDh7pYZm9MQL
sC9INGi7G1JpzveG5pDxy3xZMswAYYq72Zgpob4aYkrOOuCZtLBviK+xOkg7zVF0zQFI3CuzBKmx
tVTGxZU1mwRMBGVyUPZD4/KryaSNB+A4Wy1E6hJVwG47yEfRmNAeVrfK2plwbXx4+4DqARkycLst
xpdD+NkyLNxY/XSKROsorf4wSmIH+asgsa1dDSj8ypRerB3Gd25S/Tq+omgNoyhiLZTpQ5N+FPbT
kL/kq+zDV80QMstPAut4AbuxsjIXU2fhLq4fhSLAMBPfKmYaRPqYrrx01kwt3h0mo1mWAKccxn16
iJvRG9hzy9XAIisnuDrPzdIdCeImKPkhCLCWx0xXaeU48/aGvasEw2Mw6xzcAMK3bULtNqEoviBc
zNGmWgRo3ndqN7tbq8NcVElA1oFbUkUUjqkl1vIIsSG/yjr0nYRQAT9Vj5IzPPQfyQO5h6z3pn80
PxLfhrToyhxf1ORnswDrw0dBSqLjpfzVbXqpT0pSFlpoidRvp8pLFPKhPGZGsiFaFEL98gYz5+Tq
vdUne7uLbuxCPH5/Glze3PgIlH4V9LOiaeCiTi/LTS4ngmqhUUBhSUB8jvOHZuQPyVCFGW8DyUy2
BuueFSNZuUWvHQu4wEEciytcvkjsZNww0hJKtaEiiGuoIhgSdSMKsPFOUFnP1opFF4c4RjpnQjDh
SKBfXNrxiAubASkdspR1XtTQo96mH+jhKtzv5/TaCYRsmTyrNs2UOvO4z7IRnBXWUNSMhJlNg56j
xAbCEiMSnqIOrh6X0ACs13zp2oZFYxTRIBsNfb/lqR5BtSCOh/kREvvpDRTk0YOF8jrSc6964ZPK
nYmLhCtvV0+ly6wB5tWEWgHQJZAZvziWJAP8cdKEZYzY77GtjjSjG+S27rsaKE6CZVTlyumn9kZV
+MHu8h/UQJfkoNS7mo37Zq1n9vJZvfiexdllyLEy1TW+R96Xt+Y236NXTn3lXu/VzgTNuxJ4ivfv
V/yaa2H/IAJR8HwBHd/XFcedA5mWKiFhMca7RjzZteXVqbLiV1etoDmPoPgDz1peo13LOG95q4a9
9FBBxmIyO4Rja8wBV62gBQ5dRGhIuziQRwgtDdRqEIiMpVuMr5kB5zHXWpWu+aulgdELkQUqD8tb
WuaJ2bEyxl0mesei74wIn5d3VfT5/cpct4P8IzIBMt7oi9DDbnKroGVOQkUGIW6VuKj/9WVYr5ai
tSv3GALl/zW0zB/3St12dIAL9PaNEA+C/7uB6IuwpkwJOLpySkI1ewYRh6M1Ue7QfrqJynrlTr4+
Zzby/fOz40K3teBcS1NcTWEPodQxqz07ArZKzgImupXr5+qsAUEMABdOrot2UyttcUooBQnTeHAG
SIS35YqFC+T5fMvOBL8Ex+NcOV14gGKMSiyXTAvR+mA+tL5yHMN4S7bpJsebu3f0UA60QN5mmzrI
QTRcumtYzYum2v98ApgqUP9E8LkksYP8lmTSBvFh4xs4gyKncSA/YisuSHyIM751PtTC0YWxMUyH
yZ7krWU5rkY4iGuA+IX8K2KdRaghCrPR4rbCJCR3iVV7SVS91yXAqaOyA4zBNZIxMKvuBNmefSYz
V6vSDQMyzFW0VnH6DC3t07j6VdcCANxVKihMTSSdl0hIWTCtQ68BvuqniZ6HzlNdw1V+RzuwwAXF
jr0r4GySt2v9PNfu53Ozs/+f3c8SKxVoOedaqNT0rSbGqYuMTT8SL+mroLJkt02T3ffH0GWOC16I
UWKMiHPwP4sFyDsooVAZLqA8dC8mtLMCOWxCa5fgRHqqfmT3ybY9ac/9QQpWLF8f7V+W5y14Ntps
QBnUbiKCx4nXyBtjk255GN/lH/UWEuv1Z/rYHuUXqCyidLe2wvPeWgb3NlLbs3oo1PWWvGm2Ts0u
sfCMGAm0sxFs5VmAfJsPTn/HGLOf4/SRinrlpLx2gZ0ZXSKXgdRmkj7ZJBwsyC13zMm6wi/z39/P
61UrEFI2cIspWNH597NpncwEDCmJSkIGLjjL/kxp5wh9JYF35Xg0UJZHjonghXDR3FZUogaMCplR
G32MeEY7HIyi349jxcQSMUG5kvea2ZHQAClbjm0/KCvJwctMEro0AZMHP4dqK8gCLKYqUlMrIUlD
whl7zPbtU3LK7xIvdaWfMh51wJUHoBBFV63tVV50z1eusysr9cX8YrsLSR3Y1NUkLMsuiJveHzTu
l9LfVO+CI3wd5SLqZ8WgZEWFUU5l4yoArdfJi2WuFY2uHJkmSLxlHOIGSshLEh0djC69ZSEMmNB+
XUyWM8jatjJ0N6q4g5GuzN2VwwN4eHV+niPtYyw5LftRpkor4ynD6uS+Fz8y8JEixaom6a5XS1fu
Pr73xsuK3MzyipHN9SlymQZDz1SJ90MiQg78f7fjm+rZ/mk58wUdrfFyqZe+r+LFMtNdzJpAF4yd
LJviqgSqAY6ZdU7tSUf1jv+YWaOLMN9ERxOdMZ7YSk+gD0yd6h4ct3fyYUbVfj/qy2Py63cs8kd9
j56DrMB3yHEbGDVY94b3bECuV9ddUDW6OQq+uljTb70Slqgayh5wJ6Q9kH1c3EmSRatEyFIdgiz7
ReUusba18PNtukcTkNMj4fsoUndMIHXnJge6X2tKIFfGjYU2Zm1XG8fb8tGqS0mb9REVYUKbRyoy
bwBKrYLclTm8KfpRYYpn9lBlqH9ROvqT0W5tFUEvsvqNZLnpVJ0KCu76ZEAzZvaqZ0pgNaPbGp8U
uT5oWAZUUcH0/IEmub1oQSaogT9H1baNHAz16KXRW0ee464JaMYC3oE6WU43KRSp1s5Y+ZqnIZbW
sIVARYvc3dfbglosR6WC1CGCAJ9o3NMovS20rTbVAcIsv46b3xYt9ipBnsnc5fYxYqmjst8Wf9Po
WwZwcCF+irhyFX0XA6yPF5nb6e8TcA6EAoVNHyrjVI833AIAySzv+BB2eFkVyQ8t7rdpNaAxFhK9
020Z/5BLZSPUbAtOV0/OcRAPECNpoc4mtqWaBWPSbyJLdixmeDrkE+PpXTTsFEPIqu1+lzp6YO2g
FsAi1L9b+0isz7Y7VeZTUrYeq+5T5EBzX4BLeNq0IGohlb4bTbrJmruOHbN4/jbIs080yBHz1gTq
ouO9orwZLCwyqCGVYKAnTwZ/0NQ3PQJWxaABJ32QQYObmgQ/cjeFmCMdRhfQoA1h9lZUkVPw4UGu
5G3bkSe57hzWa67FlG3X6aD+AWP09GpohZurut9GdJcrrWNGk1Pq90l3oCP+gCy7NV5WPWJ0Iv3W
xq0JTVdJpIGKVt9KHCf5mEXPdjK6cvxSNgXkAK1Z2ytIjcPATF+awHjRvU7tvrQTz+rBWpsi7RBX
PkSMPGI9Zf1tNEqOJbInqXznsp/EwI2U4NGG3F+nP0/KJ4fzAeq+kdvK0SDA2lo/YxVfqmouAyGP
2f+02wkq3K3TCugOjJ+DlYUVkW+SpvzZi3TLDEC87QewrQWmBChn/mBabxkeFgWupFypgtFGRRUP
4aKrgs78NWWpy9GiUMSqLyW3AsQN5ThCE1De5FWPmbZ9WS2dIQchlPVZd53f69NW8H1jiIBY1UYy
dkoS+3L3SyJJEMncB7WhTQuX5bkvN69A0zug1dnocnVU+HNrgyGopp6lx8dW0vckSwIJ7y7AlB5J
kRwknQY2hod+deQF4r1OcxcdRscWy2i01Nft0SMt8ykIIhtt8oDscKoJ4PyKb5FpdQbpVY97JyHC
GQTd2WxHq8xTrQ4aW/WDpJTu1CdPptZtZTSxNZ3uDTjfoxYalG9DcWfFtWPosWcnqhtZjRtHhkdz
yWsTY1dLpqNhNASJYcE3zaFH51Y3oQVCc1Ki3GEz6KXkjkrmsmwM9F73c1Codn3i9EXnSFMXStUH
1A8c2hVOk9d3VH1J5wCVvCby/DdS6gikW2pi3uR299qbHfZPJu6YRrxWfqqywrf55E5D4UfiIDTd
TXrFH1vVl+1Qkie4FvdMs/XarNqOSREokwley8LhZHQqddu19IbYIhCaselo4VcWmvn0yskSyU25
ckwM3QHXs6PEzxDedexR3mWx4afVa5T/4qzeJjhEBvtXhMsBig5gXP6MZe7Eaf6C3IubE446oGcZ
u0r5yeqXuqa3qaw7cdk86vTQ8HRDsFSp+XPgt3b3YcfBnF3SMh04ZRsskakr6+8jPFgrpCNN0oMC
jeFJC7r8re0PevWUi9itzFsu0ESaglQ/P4hiV9cf6vRmNh9q+lpPoaEXjmx/TjhlWPlYzG9q0PRZ
g9dlN30reczcMwTrUsxwl+i3oxU53Pjo6sHN8siP4g5H7YaXtgN9goMtffYEHGKaton4g6mzjWk9
JLlwlRiqVdEaO5r6J6L6+mRC4QqwWAtgabB2LFOJdZIWVEtlVD/kO7sFAlerbm3yo7ECok/BNFRu
THZDu5cz7rS67Bm6gUfk5CCwvZmM36Y1+QTEQoUEfq6nFiKylhy5lpQ4QxMO/YcMJ6E41qzY9Ix2
elKM31Dm5e0Ptas9atZurQ1OZrTBgEL+ODAnFbFjzOdKA5IfbcpRYk03Y0b9iZnb2SGxFRya/Da7
UKEMcCkoR+rzSRVpYS5IYLXC0VOo22U1mq5/VuYdELnOJB3ystsZZAx1aXJRU5WzG4EGAG7c9gws
qahJVlBAEz9N7TaiB5b1bqd8VFJ+NFkZ5s14YrnpqOOTVB9LlKItrQs6bbiTmg4dZVV/zxN523DV
r+WnFNNo12ITtZrPwb9idr86sNwXtu2S+iMePoTxUowvVAgHXPi+nfROYxZeVD3x9LFQAFxMB7+c
YifuAbhVo89Syz2hjF4JwEEsb8QI5fbBdswWgrbKLsp0X1Gbnxa7IQV35E45GAbdJ/ZDTjP8w0Ct
HnMTyR9zL7H4WaqzY6HIr6nQvVbhLlzGlUT50P9hTjE9cOJ6RlmGSV0d7BqnBPoYUoYu4+wIPXuv
0N4pMvx51Pk8Q7EsK726I94EmR9ZObZCcQv5N8e1ZpU7BW5fEsVRO3Bj1qexiA7QG3Bzod7agEnE
IORMIx9ye15No/0cFpT0acoHd5be65VHVX/rRlA2DM+9woPG3CrGTW5tO0tGKkEFwtTy81F38um+
5y+lqeP20PwSUY80HVLJS1FIA3uFwjJ/xMMIXV4r3bt/WFEvNs8cUsoq5FNR4P4aZrVoiCuryYan
l3agjEmQJt0uE0D2AD45jm81BzVsG7QswmLd9r3qDuynljzGxR73NyWfeIc71taWnuN3Lm6y4RlV
+Bz6KmXGPW51D2MsNpTA4TFjmvAbfizbk0Kfy+Extj+V4bEWyUbtJW9s+G2SGBvGhSt1tmOwwe+o
2/bZe6PcoZq8afXWx2YPyrZ/ArrAVcvcj+N8b0bFgTHcQHJJHRYr/jS9mhnxJKn1jCF2DRa/SQgZ
G6YfW1ZtGyt1Uutump4onUZnNBK3MX6Cb+K2TBtn6NJtLcmB0eQuAaa/wbVhPiT8AEHPDfhZ3C4u
9ySOd2rdBIbIbu0ejFeK5nbSsOkM7tQd9f6rKdrMilkmQp35kSTcliVuuVa5nx/iF6s3I05QFMCD
cxkk23xIx74ZmzACGbeNDKnZFn7SgAelevr+wXWZEsAhe2Zp8eAauyJTuQ5L5jQ4bf3edsgBW2t5
xrXxLN5XSmMxDfFUExqSHqSS5BV1yGIQUOBd+f14ruR35wEBZIFOXhSxlx1VxEq4leasCXEEW5t4
226U52JTb7mX7uwNwFfbakM3a3wSV14180Md2DIbyI4L6A3j7ZTzKWrCeiarYc+l8rIyrnmKFi6h
2ajaAlw5s80tUTGdPeaSNVp1qJ+mwAymLYJBUDHOfDhzvnIN9HSlJI8n8Zm9Ra5IT42c2wPszfQD
UBzENCIyctlO8RFW/17rv75Sq/xqb5E00tM4klECr8M//aaPzQ3bd4fUbb3yBrK023WRtCvV2q8W
54zPWd6SZxOxRwKLtTegVVJHJYSeBBzFAPUAtjx3+sPatF7xky+zOucBzmyaKu0B555tajyQeaiJ
NWHutWEtk7451APKScLCaRvQqRzkkD5Ivunqm97rbsp9dgcI2krW5k/r4DfOueSqiJsolavZOXu3
98lx3Pe+gtyRtVeOmFqoISZ70xOetZH93MfbIXenjYH4HOjuMXFa5N2zbR7027VteeU0AJwdSt5/
4kjIeS+8iowIyktDTQGoLY8DemNJgHv4AXHxsE9uIHPKnHoT+d73m/UyNQmrwLApEGKfbS+OO0kp
eFwmU4ry9NzYMnq9PPpKA1QPLrG41Tbfm7uyV7/am73uzKuQVyAWVzDK6c3YT8yJtwqKevQHxDdk
CAym3lod7/LWmA0iOTmzvgBEskjiEMj2Wq2qp6ikiG2Pft+mlw+N8eP7cV1aAbWlivI+bkEQ0C4b
7LXJ6HI9ImnYQBuJJginpF/jKiPPlQ3z1cziCpSpZtTChBm647/EjnjUgwi217mdj6bwwqvcv09f
DLELkED8N2fXtRy5jmS/iBEg6F/pyqhKLNlu9QtDakn0ngTN1++BZndHIhnFmRu33250ZwGESWQe
gwte08FKWgBjEsZaicQsATCm3BENSRjZspxcFqwRAhQ4dHm44/XiwkBvT1GrPDlXDUpFtHQ6ycDL
vzSbQUQp6qkPNq7e+arnwirSNzrX7Dz1W7kNJ5qAGSeSA4ogqvBMGsWeusgKi1//3dL4isX7QACp
4evNu7hVFHdqkkgQjWI4RlC5ayS8POBQdj3MfA7/FYYTGkADgpL+bJ0brR4YVSZA2AhoniwMzwXF
gxK8v0xDRtqmz1q9ZYm9GpI3pwHCQyt4fmIRoVEIWhC114DUHAjMROcBCrYCnks4OqvJycoty5R5
dvY1ym8hZx9O9SMqwYag9kJ0uH0aQwrzPq8+4Ya5sUK2xja7/Zq2gvkwar9elNBjqNW7McIM9ig6
x6il4OW5JZW8aKJ8DQ3bAK1DNEIXdfU+6QK/G8PGG/Pnoq72LRvA49cdQ21PVZDeTChi9XWBMmK8
L8Vwo983P8B4dHAmCOCcABQiO/x5LoNFloJjCM22SI+PYq3B53OAcOFGa3TeO5hHmWVqapFVehHX
XIPut5qlrxrN3TQsnwU1PiqFZsVgceAdsb++NbbGxk+Db3eOn6LnW6lD7YmC7oTTqa1aMzK2RB7W
zhQgVmRDxysIErazDQi4OUXpjCJKqZza4CQbwP6nvM3coDazBcVaHdO3aLObYAKzII3DqfaEaTii
PGsTvbX6rc7e2pg4zJXqeNpB+Wo2c4MhqDWKMNhuwp8ohxKvJDtBX6AMR48F29rcyzFpqoKZw/pT
ge2dQ2uDcNKNvjbiC0rqXXWqdQBsUOG4vhiWQ/oZZJaAiHqolvIUJxeil9aQvMQd0LOBbLL0rzT1
zvVg8xyab6rvI+Ij/rbyRIHLHhcIpqBXEMV/smDDj3WBBJ5HmO2otDfEkJEguchK9CDG4YPad47h
K+aI7hMwmzsf4iqSbwB+Hm3F3vpes9UhRkrb52qUXFBXALJROhV3XWUyPEta+G966W1rDR8pKlX/
5BNi7QOFrGlguszOZlTzBaHNpPhC0sAEDwx108RSFTQMunpPtixv10YJpBtwMCKwbuIcGEyaGtVJ
3OAXFqV2HSBlRcE/Fv/JUuHJD4HOI++rzpZKKelxyYYsuSSNYclTD3f2wr2+GpenL3Irzsb/SlMX
uL26j7pR6DCS2hjRWYRHF+asaIqDX0gW/q8N7pA1bhqqra1RDkkF94oCBrso8MVTN0xyLkQXEVID
eamhmzPxMv6Y79uhs/y+2/mR7EJg77P1pd/XB73ImcFO5Pg9GWBFGRM7hzPVyNf7vlKiS3giFocJ
dIOVWVLntmZnG59goFljtdPer4dd5A+8rIOZJtQAkV6cw2fy3iDowvnhpcvaS1KUICmjnohWWK+Q
Y08Ni8Vv1yMuBwoUN+S9KNISwHXwGvl52DCaaJKgQQwhQBatsN4sJDhhJLkztB+pGoBMC1OqVtr3
UJpoShqYAnamL8DUaQihUuIbG8ttsXG+fg8wbEAwAm8136atHyZ9oEAzgbdPSfocZqMpq1vX7gKk
h5Ighv3/YZb6+EoXNxEkfMYeI8mg6cTEi+6TPQ19W9e7c6DpZz3jDTqMGx3WSWrsYtQOlSTvslJ2
CrWEjt3T9a+xOngwZIBgBnQAvKafHwN8fEMfqgxacijuJcNZa1+N4eV6jGXKiKHLeFkAiikj5Zjj
E2Fsr1QMjmNeGsv4iOhDThCQS/Tp0gySXROv1tE3UIX7SaAHWhQbedVKfAqEEcWjBpWi5ZtDGIdR
8Bu/84reOMDcwdbHxFHQi4vTwh79wVYrUHPq/lRHwk4f0634/HL7XstBswAnJax78fYGcWOenoyZ
nPk1OqdeGT7VWmiKUeV0/Xgz6LD3ap7yXAV0Q3D1pHLQoUXX/1HSDil6Q+F41sJNGdTFbc9/DnRd
sfNBq1iA8KG+qtIh1Dto++E6LCcXVO/QDI4qtFhHqLYHv2HVCrDEBnN+ZeMjLja8BMKehtf67B5W
mrhohpQxb4iEmMMr3ECDSGg34HVE/uRyZE8xPRLG7kvhMkGFBjsEaCVAVRpmTcXrxqqc03u/vsq3
n8OPxm9JT1Qmg9AkPfM04K/GPrWqwrB0iNh17JeSqWYYwU0M/J0A6ISN0PyIWywIDdraYIWjDDPv
w/YNSVJRBbKl9VOzgkkVaTr4H9V2042mQhK7T18lLfWkihz67mMjOl2JroIXhfMXyYI6py2kkyq1
QhgwL3jVdwY1oe7oJtYAOIKJRCVyN7loKwHx4Od63lCjXrpFlIXIpDBLmNfV6i5XRGsc+YLLxsHq
5RGa2SFgk6UtxQrauUl/l4zhbry/PurlQccZvBg0Fr+x1G1QG5lxjlbnDQOc5XNTJh81YAH/IAgW
OIg6Ilzl57dpMvhSxZWNvUh+kYXUEQETGBN1o4SyUIrBsoFkkQxVA4h8o+Q0SyxJRGut0KXGI1oR
mmjkg3VfGrdJNKEH2DsBUXKTFfWfSZQOELA9S2F5kKKNfujyUJMJOFk4RlB1W7Ljsba0Xu3lzgtx
RVdStMcVcBxUSOTk/cajf+XkQCyAN6EyrHCdt1nKkBAZYDs0ET1G0FLTbocydDU5LSyF6fAqo7Xb
axeawoU5Hr2ApvAPB+EwShs7oO1By9+uf+ZFZwVgOwKhOaQwoDVymuXPowPqbEIeTSJA9XfJLdyJ
7MmE0FLxl6teaq+gWuBJvbG0xEVW/BUTBK2ve3qRqXVxl5MAtSwP3VmnZCaxYCzsQfVIsPRT/Nmm
JnW7CxjW+8g27GirIbH2uSkSNog9SCIQYbMhQ1OeGFkTwAcDMhZ6gVrdJFqJccz+++rx1+zKgPRD
WcKQFoQ3cRyBLiwzfj8pf0dHMJNjMJiqrZ05y6736l33tjW85Z2ILwrFLOxdkf+Z3U31IGVaL8kw
FKkCqxffVfJ3Y82sTiAXqzJQkcMynmVard9XqVGoLUaVPwbEaSwonEHjyZL/Auj3CjxE7ARu87ZV
SFi0Mr6m81tg/sO+3XOKGJMeqJka2vXlY/6CUvxZuUX7Hz6CJqCb6ZPqbAx1fTLB8UJNgWgLynOk
KVNOFZQIc7x5n+tD7uoHBqLfM6gpFjHzc2oFv67HXB7vKCjLXOtFowSV+dn3EweRdVnXwAIkCwDt
u4g+cKvNlo0l/1d+3ts/o8xSBlVPUz0cldYrA5ywyEoyOOoM+ceE56Hob1X/V/LWn+Fmey7pUDlm
oGV7einuxGlwW53uFACXC9oA9OFbIFjwOtdJm44pie3rU7qAcPOF821OVZ5AfVs4UZdMflVhtEDZ
MXuyS1eE36WNOpSVjqYvOZ09OZxigTolZB1yZeOeW/+mYNZhv+D5sHibJEAtaTr2JEvdtARYt33u
4sfrg1xbqtBawb8DvQoofMx2Zd0UY6pUEfa9rJo57feDpO+uh1hdNCA6wkJFolCDnIUYuoRRqKx1
HsrKhwEgoTRRna6t3GgMLThmbIRbO2fgwoH5QjSojvGf8+2rERKVOpBJ2AlIsEdIbihTABR2b/bp
xtytXsu4/CgyaWT2i0Syqaa6JQNGxtzqlVqNiTPG9t8TQAx8s7uorRnYm/fg2qpAlQudPrynkU7O
prPss1YNsx6GVnv9TqwBM5Ds6qO+gU7OZ/vcn8Kb/I92uP4J10eK5ANJF1YirsCfk5rULRyzC0xq
f/Q/wkN+kJ3YVQ/Dnf4om8Qlp20i4eo4YcUKOg4YDItWbVelUqSCxAAv2zdZUAFCfG/kbmOL8QNr
fqChEoM/+Izawhew7oZOCQvSeX5IzVppoSBwySAx2lEZ0i14ddUbFudrmwHde+gKERnkzPmezvtm
yuMIb48IrytF+1BZD9SxarZSYAfdlkjr6vAgwCXxVBXc+dlnm5AOFgUE2jwBFBz0328o5Fli4Sbt
42MraE6xuSXWzhMunoz+MyprC8WLtmMToHxIzfF8zQ9ThpqdCdYDhP+gLh+Z8KGyiwdwcJhzfYWu
rhYoYeHm44p/84y0q7O0hAZy69EyMlu8mZPkqZK3hD/Xvh4qKKgWgvGMguXsQiJ53xmFDEuooAxc
bfpUAEAMjOSQpPclrIyuD4n/Y7O1CRdQqJjgicrb0rNgaiE0UVdCyHtK8p0xZHsmVrbRUpPFUF6v
HgOpdEK93Tg+19IlOBiBzw+HQQr1knlYBUoMoCRjq1vggDxrNwEYS50bXCQrs8O7LZTWyoKBPArO
sS+D3mVtLBCyPuy12iurF7X+M6IqdX0a1wekg/eGUgOch+cXQkDLsi+5+KzicdgZ+ZjeBAu0j+bA
3VmAnN0STF0dEhwpeblPgk3jbNdpaR0HA+X1pXKyUuRjGttq6awsROwxA695zv5FefHneRwmek0E
pW297jgCyPKoH7vGNG7yh/oN5fLf2WMHSsZj+6f82MJdrg7uW+RZCihKOTaaj6cfFxXoDZDYw3Dr
iy0rU1Dg+BZjtgSlITUmuJDWnkEbN69im1TpjhbQRi6AGG4Us0fPvWCf+LSH64tl5RjBgx57jUuR
LfU5YIzhR7Wi4KEtTvZAR3AdJnQft+TsV4rhkAnlhRgdaB1w9GZLpNGhTZii/IZNRmsTln23eJZY
xr10r507O7kMt8SEdaRhbzLW6cqpgjUJwjz63wrk0H6unF5O1A423K2nBbz6qbkREOi5W4QOKJhm
6MB1ZFPubqVgA3MkeKJBIQiF4IXxd5NnaadoMJE0HqbIJOfwASl0avp/KbQnlRhovv/+M0IrFPgM
JLaY6Fm9RK/oWI86EjNDgJ264ZJYN9NyYxOuJJqwmUKGAr1XvLvmVzkoy6WiJLhyegOQGjCNotwr
6R+yaX6wln2hnIb720C5C1pes29WyCGbMIVonYT9bRLyd5eCTjhFx1gJnC6Ee4vs9zeFTu6NlD2K
dDpmtLpVNGHfyVVsklLc2Cc84s+7ie8PPG+55BxmYLZ+K60qI7gdSF6eNzt/LHYokbnxGB4T6T4o
0gdZGtxm2JK8XaYzP6Pys+lbaq/WNCpxskpeXL8QOT7SCgXUbLBU/ywD/Nol6UZWsVLowg4h0CBA
vR4fYDHzmZJlU+5LsItiMDhK7nxQ2m5UoKQlC7LUpSUI5qZi2towubmwivWrQQSSH1LfhjkIQwuJ
bwSVATZPnPhByEzDEvd1eTSs1pHdeleVR8Um+160NovVy2XNh/zv6LNyidQOLPE1ROfAW6/i5tzl
EQlru5+Ows748JlLlLNx2Aq8tqS+x51daQUasYqv/++oxX2y4yOle33rk66OD7kNhGugl7AgZmeT
JuV6KEhA7jJbthpLIWjFOZnV5Bb4KabokH0dHLt/OrXfQs/Wr+LLyjTyqa1tgHftCB1fQCd3OfDC
5IZZva267RnGNrmAHG/rUl1ebfiu34LPVlUo+Cz2RwRH18sW7dRtlbPv/23swSmAk5b8fd6di8Le
fDsubxwEhnAaEGuQo1poYsJEyy8BUJK87HO0gn3uZjutuWhQBsqdfg/zmOtn/0qh+Gc8/nu+bR9F
jWOql4g3kiPYYoxBzukeDQDoHhtWVKKI6v+WkUdoh8GaHE7e2JIcWDs2uCU5Crg4rMlCJpPvaTEV
J+rpSvXHz5SbLkgt/LCTXE6HSYh3WQu3csgF+fSmCG50v7dUCXox7bbf1zJf01GoB2AFVqgyNGdn
n32KVeYbbSN6+rl3OMmjiXdUvmgWcSVngtPjLpIOpHM3PsLKR/8RdnaKNELH8k6rRZwiPOlO0ZAw
5QNX889ckEa3LvyVTY1wIMpo0JnEa2J2H02jDGZXSEUvpordZG+yiJ6M8JaUm72nZesS8/kFHgTK
Gu2AWWox1gHNZHWgX8cjPz6ys3KmbuEG7mbffnUSoYgLTAZaAYv6Ukci0rdqS726cXgVubCYSTnS
2tJ2uZPv8s3G7FpEJBgUcLi1TiWpxqmHeBP1pr/1oblrf3VudPHN3En+A7utlRMJbcJ/B5sdh2Vq
VI2W6tQz2mjXFZopoP0OqT/z+lpc2wFIdVEsk7n27/yLBYI65UHlU6+ZBJPGwrEZprvrIZbPMVQa
v4Xg0/rtyJFEqH8JaoDEhL6P2k0lxTbTepvKTyPo8tdjrWSDCIZqDlrKQFiDzfwzmBCUREAzRfIk
6HCodntiB20/7JmM9WALoWXcTU7sRN5WB/kra54lfQjM6Z9cIhf1j5+BaZKJEggGEiqPaW3XxqEd
oTlUP8Bd2amd5KI2TgdlgpP+txxxkY7gicR3/+T+/vErZieLJg+BLgYpz09CrjtgxRmcbEO3dAL8
AjtvIDIPybd/QrHgcujfJ2A288C9qn4wIbQKmQWoqRAIpmx8XH5QXZvj2fNaSMDADnTMcWvLowOD
0p1gtWZyYp/FY2DVu81kc+3kFKGujZoWtMLQnvv5UfM4UIqEJNSTAsfQd3m4C63I0W39xF3jo8hu
/DOv/GTeZmi+K+ZjBR0VRSaIR3Lk8s/QErJ5qha4I2Ru7QyDzfYt0hxmQZjOEQ5ZsdGwX+Ib8fnA
+5ehvIie9cKhYwyE0RfCSvQCKIhGfrxLpswtxeZAoQcSSyhkQ6eH1d0h1EP3+nddO+okYI1QggL0
Bzydn0ONNJ+1zEdokfgHUv0J6hq6sbl9PcraMfQ9yuwYCvSmhkRNKXpYQ24YhM7IfsXgeDTZXQTP
rOvBVrpzQCSoqBByTVa8gGev0khI0qysgF7rhgHFp5pZLW72XoW4YQDf1KmxO1VwvvQn5NKbRrYx
p6vf89sPmNMSp56ysWxb4k16MqFSIzziAjHzFrClvLaSKr60cXwaAu1QGls0nmVwWMv8y1BDgfTa
IsWTij7JjDDrsFF7xz8WR/0wHMdTfreVPy/eRTwQ8jYd6H40dufYj1CvFCYKAA8GGlRrYghGlOpe
l4X9lMqWLxV2P4K4oDeP1z/v4tachZ2tpVavYtlIUULx69AM/Yd++LgeYEGkhP4p71Rj+yMfBmx7
dppGfRaXoi83nuSxExq6qSs4wQ7oSMhhvjaHFGiA2Grt6WUj7qK6OIs7O2LFXp2ivEGBW2rjx0kt
jnKumqjG3TaG7IxVZUOWxlEy355CeWOD0sXxPos92zPAW5Z0bNC8Y67g9VB5egLcWD6CIOiG6Bz6
p/EFlWnFQZanoMwJefbaGvfpmYwbv2S5e/kvwa4FfArthUUWkTINJBi5h7Nel6E2RpyBDjtpYG/y
pMNugw07Bbo1nTT8IVMG55HkfuMz8AX04/THD4A4HJyweBKzsIcCNEwca7jR4x5XUefQ3gIHZTQ3
3PcP/4B7zhcbbBghGQ6/DXSGZwdwPhYjtHwlPvFDwFU6ca9C4ql2uQpq7AjxtgL92g76HnK2g5qi
LFkzAPXaOGOypxZEM/aQsTQBbdZN9lrYkbvFYVw7K/ACggatjHcn4K0/rxnfB5KgD1UA444RKkf6
oXfR5dhtHUnLFJTPJkTJAcLDqwu15J9xwHMf6GSgTM5rRBgexyg5ww0kX3bDc2CFTrCpHrA+tP8P
OQdjpMEI/w6oyADFw7Mi/ZBw2YDtfGh1WaroBAMZClnV+a0msFFpaAe0UAOZtV3+mNtIby31pAB7
1ZjJpk/1sj3F5/LfAee3WNmresU6pcZcooY82ZoroYUTm/R3fh9Y7TmwlffrW2+RjMwizvZC0/mZ
Wgc+OIQQtvMfNf02rF6vh1g9XtA/gSAfkYARnLcZlDbVdNzOaLqZvcPZHByI4fBna/mx9SRY3WhA
nXJYGZoa8zwyLcRq9Du0i4b2tyaIZks331x8SuaHFU8eeasS/Pt5rV9hbEqRwzVeW+n7SZ32RVje
JRCNgdrPXocIkdxAjSBPP0U/QaUHzq4b87m2LHWO/ARDBu4K80K0ZghjLvqk8UopOQ1ljGq3Qn91
NfnM9NDJqoPYg0UhiScs62fWovNdRp/Xf8PipYBlAwV2FQUJMCVwyvzc9AyMow4IYrT2IVypBoGr
JD6w+iBzgMp2PZSyOt+cC0QREwFnS9To9dFo5RbDzb28VZ7LCS6o/jupbplYA/5K3TH6YE3rjCJg
FHpnsXCw5B7kEUpOYf1WD0+MsbMRQqVlPA9ia4JLaMlBaJhoOE+w4aHWCMQYY0/FVB9pJv0uJ9WG
N9BZgpodMWprEsW9llJQVfKHCSJ9AdX2kZqDxKZKpp51H734VLSVRTKYqSXCOY5xOIy/Irm9QORk
BxqI1Ylv1+dl2UgDYQEtXy6QAFdhEJB/foNBpprRKMCrkCN/MjUqVM5BDnoQdgCFEvMf3CdYa3gp
QeQdO3n+GWqtkvyGNp3Xg1SqkOyJO040CbXFHkVDNf+sYG2Y52Qrs1/b0V9UsP/9/LOrM+raNAfe
D7z/yXcFyEQpY3EUE2Kl5aPYQPRJ1M2gKFyAW/YhfLNE3zhFEIDaom2u/A4RrVKgOIEbQEt4tgxZ
22mZEuIyICIE7IY/Yn25/kEXLzZ8TyC3MUwZaMNFbWpKoemcRmHt4Ux+oGpuD335zurIDZPIrtUt
EajV8XwLN5vXhIZtWCYx1MkIsY2c16S3Pt3KKYG2CtIsbFyufjt71DNqNCXSr9pLT5B8VV34xSE1
2EMeJWyBUGPP8C4LOpO8oV66BZNfnU2w+XQNmQngR7MTapzoEMQxLjb8AmCLA/Evi5S9ET2K8lMT
/vXFs9//VjGrrQ61rjgudgqrHmJN9/KY2pUBXxcsgo028b+w07PLA93vL28AUE4WZ/dYpn1SpV3t
0VFxqki8o3L6J5qwbjWmQR//PUtVM27oLpq0E4MYeVoANwwHD7OR4880HVwWE7cIIHKjgDaXZImp
1KqLzi44cdSNldjtJ/1NNao9NJ0sRUsflFYwmyh3sHhRbK8zVy7fM0it1VB6qPCg68pXKd6rGgCt
vmx2UnKm7Qd0RwNDsVR8IVH4EMo7aUzsToC1YVOZqpEdq9RHcyr5K3ERQfkIFWVnktlhjE61Dw08
I7FYqTqaEO2n2LhBpwtEtxe5eoL12rEDGKXEAw+MHhjUHwIWQ+D6vhmZqbXPrJEutd4cYiFy9ZSY
U56DF1UeQ9rdoxp2CqoqAHEuxDs3xPNsMqGzaQr+aDVG74pQFNX8Zkfz6iZve7vo1QORn3LpUQOF
SEPjIZKAYZIMyw9eFfZnQu9FMKR3AfMhl8I+H2S7IgBvFjdt/7eISguarPdqVVljKZ/GpLwpBrg3
6Xu94rp1PV5smmCYoZbbZU0OaQ1BXiO1BwaKquHD6rWDOELSmUwmtiJkbiO9JSlYGiGzSgViDbBk
NbJ6k2y9tvghzgK9FDTaOG/g59UgTRXM36Sq9grIX9DoCCuAp765TJCdN5NY22f537pgVicfKbDo
0Fs/RFlvJcLoxKOyzyTVhneFVcalBaE60ifOqIp/ct0twFCd4HvuK7fRcJNCGEWAdK6vPEdQeS66
wU31CVbGjcn1dkPEDkVchIFoBZFvBcMt7ltIsp4yjTqAMNisDxwhgzpuem7jwdRB0h70Ei6SWHTg
n/Yk+d2ULMBSD+1SMM65QO2G6XstI7+hxjtUhTvCHVmagAZS+yfaDA4pLhqOy6Kvjv4IAVe5MUkA
QduycKPYcLVQOQ1i/miE0k6N84MPtZDrp/gXun6xw0FGgo86Zh/gpZ9zXwthXjJoInhZDeGiqbCA
q/ZULJQagrtRyQ7AbXeoTEtwA86yGLipX/IElnODMZavLYVPRaVYg7an0Xsl39XJAEIwObKo2wUR
KunK8wjRQoWl+Nv3RtlAbfA+jg6kLyBTCk9Q5BtKqD9NQ3Rr6D4EBEGOUbHbu+6XXwp3ypSeKyhf
ToOCtOZTnm5SoCaKWjihAIvuaGxCmNWOcWZoEJxNmp2mCDct1Y6K8XF9ptYuIHC3uJ0kktlFyVdg
IZRtRTwcNeU+CAJ87vfrAVaeiXgBfCEYIAKwAMbJHQ2DroPWTamOULQeL0zNb6Ik3jHsOLEydmDK
uiwYD9fDLgFduMjxPNDRYwWygMxf3iPRggQegi3eO8lreaBW5sQ2POjlryIO2+EQBfMjdLbgk8tu
98/Ac1q1r4p5EfHCRuP0TvzS7KY31l0MGKd33RESxk73S+N6abwLbv4noAayUk/D0JGl49SBLzSd
1fEETc96MUQdb8ASKyryW+qzj9zIdlP32PDEWYNStvSbxJrZQvfW0Dqzle+15C5QIUh9rrX4XA3Q
nQ6aPWun+8h/UDrVmqrgTOXmXQiCnVhpbjZUXpxlLgkkV4WPT07Rgq3ATvU1u5D/wmzLxoIAq/kc
TEcVTUSZ/Bal06Q/FErFKfZODK5YVEEvdfiTCi8iPUTQpZQB7MmrY57HL1HWWFpfOJEA0W5oMIfd
fdaWjl/1H0oX/Cn02278CPSXBGK1qpDeJdpLPqU2kDo2UlOoxMOAFQrQo+aW5Y2Ii6gnMsiz+h9S
Y8NmIHxKsaOP9wm4CFkefgpQcSv60B4MFPtGOMsRJEjy7y6/m8Bq9OUJt/wbM5x4eBzke7m/pf1T
D7lxiPFeX7x05XEJbB7EhGBJC6eAeZoLc68+rhKUjeokP8d5birQwq/ovco0axgAEqiN4TUWx7uM
6iDKi/B1IvojnoGnTIEUNk6aXtOghKodSVDtWtK9KxKYtDK5hw9Zal//tWsJpoSnMHrvgC8Ct//z
rFV7MTGk2sATCMjaSgssKXxR1XKX1enGvKyVZkA31LiomgIIvT5L//UuKKW2FEEAOmpu1zvFuGO/
kl3tUDd1GnkfAru/cX4toSPYz/gPBAHk6Ut1iFxlUFKJjNZLU2vCHwhzwq/7EhWuzmUk0ay6EeGE
vjGpaxU9wBhBTFA49HvBKlEEX/TbmuL8CtDPoFZ/251jO3/L9zHUIP7ipS/v850ibcVdKYhjyeHs
AFoGxY05bw2TYeQ9VNi/KoklmKThQ/6rsXHnndRfYCP9g/cWbh0+xxAbWRAiOLZyoirq763iwI7L
zkPBZiEklcfPipLRvL5U15pEIrj+AElC7A28vNmDpBOrCsL0uBVKoj7IvrGftMLO2hOBJG6Xia0j
9b1t6BNXMt4ooUAYEhthnpSgsM/V+lAtWPhDBXVG00issHoNYmniiSheIwQoTuVnlimPoSjZOA7g
r1A5gw917uBRFfDwKKT4mMH2YFBdXUAzHbubhZpdRc0hqt764p5W75ECqWSsib4GOhoS71Lc7BSd
ecCgqtFNiORkLH7HvVsBGUqI4pJSPqjq9KAbw13hX+B+/Qm8jhkbT5LxQsfiJgEIX48vGfKjAdT4
OhV3WQPyCF6PcabeB6VnGJEtsubBLx9LSLAHQvzYhLAaSuB2AJuAmjzX6mQnAjT2Kx25zXuVxGYF
iws6JF5ojwZF/Wc4d/VNU95MIZwTYAETvnRdbCvqSxJnZqAegd0Y20Mf/M2FF0EJnlVo+9TSqZS9
vgRpZsKgmV0P9+lELaqd0voFrvZ4aOpWy4pd2IRWH90lohuJ5wKa3anUnwa4EbSwVZDj6LmBIHJe
nwoVr5dBjm1dzo4jjBImetvGhTNJyaVJHlsRf4O8DpWrtx9dGVtVdh/Ex5C9Mdh3xHivlYng5HgN
6c10qIOHKWkgolDu1bx0AN64CSmzuMquBC2wx6lH2gER5lgAFxyqEgd5+NSGV8oESwB3vPaJZRTs
0ErT7xKKO1OH4lZ7iceXja2wttEhXYrTlLvDLijjYdVLCrSgOFcuf6xFU9wr90iOCrO9rY+Q9rnZ
FI9cPUq/hZxn5aoUV0AII2R/hM4DAJ5WYQUfIP7+FS08n/eZbm6mY6vDBJlShMIPCMDzOq1U5xRv
jApSL318BrXHygxkGEyBFFUR2ahaHJOMuvBte2Y69MTT/FQn9Y2GxXB9vvnJMt/8+Bn8okRnfiHV
SSepQ0ESaju0+ExhLsPqjzjYAFTIGzH4Tf0N9VSLEdFjKUMXCDC/IDRT0L3++1GgOcw1qUBNX9AO
1VSv0iwTGy8rPjJyTKLcrMe76zFWlwm6PfgYyF2XsKZGyhkMSXD1Rc+9E1rsAcZfoUsPqSnchfsM
1caXzet2JYkBXvELPgEkFaqLP6euaX0S1VmEJGY3ua1xGAH+LM1iZ9x2btPtJkd77lFNCf4D28C1
vvuP2LMacuG3re7rIFa2NrGq2wrFfMv4xbtcDM/GR24DnsUuWBlbsNiV9YLASDLwIcEPnJcGKWTv
5BAkSy9FJTfGWTZsseDXnmE/QvCf8G1JGhl0CVOQ4r6ayv6u0qz0AvSpm+zgxqTtjcxOHcMeLqIn
bQGs+bTNdhzWKPQh0E0noOfyk+Fb6FBKhbKRFLih5PBGAjlKalU7SU5Aa0rMgTPz9WW7ssEpJCIk
FI3RZ9Pn7EBNCscGFL7KG4qXqn9ppcdp2NoZKxnEF7dZIxgZ5yn9HBK6kqJRNFqFR21+GHCAqibM
L/aq7QfAN34JxXPwNCygBFPaelGvzidoNf8XfFarZj0aMmKA4MVoTvBngQg4O6Eb66o2VffsszkF
aNw3N41gBQ9beOKV2RVBbIF1HZpeiqHMPmadyHnmay0Uq1oRaCIDLq2ZJUbv//U3RBT868APIdi8
aJACOJX6CdorLICoNkqHiYhIcmtfDwOO0HJtfg80LxKgSCt2RQHSVxPifJFhujLmZkxaVKKQaTH6
HifvPTxhBWsiNarOrRtkf7Ow3QeGbI7+DasPGUMuiAeX8ShWd0JS7sr8PJFLF+4NruglwYpp+AX/
F6JbY20pLZ6CnqHtfaGDK/RNppk5uYxvdXhX9vs0cMW4MMvMDbrbNjsa76LyniF5Si5aZylxak7G
G53srkViUzuxYMJaK+jf4vp3goUYvNbQPe96U41li9Ji14iQ7erfUj2yOyzTFFuO5jcVseQ8sGSA
LaAt9pbWb0J9Q9V7JLVpeGLQURdfCZym6HNB3QHyCpXZlre4K8fhGOe7srCpf6bpzZDCJuZowEGT
/En6R39wp3LPHU0UtOvLfZa4tD835CIldz1YFaGb1pae21lkTYkN7SytvJ1Ke8r3Af3UQPgQdqV2
rElt577dt8f/4ew7tivHsWx/pVbOWU2CvldXDWivN/LShEvhCNCBJGhAflvP3o+9TWW9ztCVlu6r
HkRkSgpdECDMwTnbWPmNcdvQO6f8pZXPI5xrUebKDxnMphKy1uo7wVeVElt1DjnX1xbK6909t7YC
6Khuo8F+qx4aXyIMFR1sjJCCGZ0nhdDY7u0dTSBRMRtBO28VvQr6tghbA3qjOZST0E+gdWlReyDa
+4Z9cMQLU/bMgb+KhQrDsGPlN90NXR3I/epX5ZydTPV65QgnrlL5bs57MmyMFPVH5LjNyla9zIYA
Eb/Nax3P8wimSadukuFckWdd16McYpZyeKlHByZ8P2Bfj/wQVMRhX69OCGORpKnS0deFHarGDwi2
eCIhnu1MfuncfL0ePjl8362Gi22tYw7M8Qzwc1viBtRGfYDBnKsJS2eMvm7ps20E92kDGCug9+Cy
8X4DbXsiIBIBjSg9mX1bjquUD948/G/CpN+rwhfRRNsXjBvajA4NcNerHuh81kC5/7ovn4wajDSx
U1lAAUAj9CLvkjGRQe+CQck4q2Az5BxMbnnqKLC66JWwb/moi6N0gQUud1YAw4DYej9smmxsWOJo
E14Q9RAbryrsj3nv3lQUZJK6D5qiDse5jb/u4afNLsEmuOjQZ7hM9+hU1kWXzNOxhAekqVQwJzI9
kty2PdRfgHgXKhi54v7rRj8JxyzISZmLNONCu7jsrF641FXy0Tq0NQk1M1slyJtKwvJIpNlWIC6F
vWXM5/JZknSDg/qWJSPxGgd5OdoXq3yALKtDrryCj2B/UB41PJAN0CncWy+nLmzO5MigTXPA7Aqt
lICvZJQPvChemdkHXV8GvWveZwTq9RqcwVwLaPwSo5ZsZjUPqxpZgxpCkyoqEy08MmbyLHAbcrP6
yuH2MUzAcy6gPsRcCIX0i7kPDaYOIn/EPcyLdLMCg0ENYmTmsa3dmJV3Xf985X19XNPvG7wInyeK
iiAMHtzDJI1vvHC3tMexqZON1ebQYEP6owAsg5MqHmZItGtFUDnuzZxARIjoyg9dDFem7dLD96tl
eSDk3gHEVoFQulgteTLiszMLI4Aqcd/BxKxV/Vq+5iWwVx29cun7fLz/am3ZJn4Lcxshao0JtCZ5
6nMc9aSCwWl1bJCIGWAnldjXBvyz/i38BOSxFizZZcI3oXKYla5Ij1ql+64Fzrpt+4ZiPjJnKT4C
L8szeWTQ3xiybjWZVtjMD/lURS2XsZG0W7Pvf5mDvBK8fdwPwWWE1Qb8MLAMAIJ8PxD1lLdKjQDj
2GRWZNEfuYPLBUIrxucrU/yTNOLSlINJDrXgjwymgmbOPPQkPU4GChsdHZAZKhZvsjUfjH3bT6mX
5dm6IHeGUq6vzPclzn4/vRbtDOQuNQgdIVN70U9IakNT0VDnI6ra2gassJgGMNsp4bTgmT5ZNVdQ
HMan7UE9BiWlTwh2dpsaRtH28zEvhWfUplcrV87/jyv4TQ3kf1pYevzbFM4stW6NVszHxJw2VqHH
HT91qMxfGbjPmsFlcKmrQMTlQ665cqyK9GapHqfNXvWHdR6WBlBLvgup0fxUnzmLoNF2rdWP0xJZ
DAPvS4d44KJp/L5zudZNUhvRKiwbQW9GQj1wb/gm3eB6D4YxCfrKmx7JNW3ba81ejKk76wMUs9Gs
drTi/gDoXLUiWTw952s1yEKaew6kQLdGHWpX1uEnVRr02Fpy3KgJfbRGGjNHkbbOZ1RAtd4nAM0D
H5zHiw3zhkSdf13Q9bMpuihfQsgJitkfYGG6nHq4cCbTUUCjuJiAZtJXVybPZ6vu9yYuxlPqU9HN
qjtBMaNa21EDuzn6OvvLlVcJzCsbzMcddhnBv/qjv58zaolb6NTS+dhafKUmQAsp/VpyI7KH/H7Q
zKevO0c+VozRnoOqCOIsVH8ud3RTzHNtCGuClOf8xB7tI1BNIeT0F4q2E4ggO1TMh1MudpiFenad
DvDpEyycmuXPgtu46HFKqWIkuHccZ9cTVaxZ34kPMTpcsfzv6ndgiE6W67kvHd0buq+FxtYNrklo
fBL4IZr+7RmWWfbbNqQpAu6xtTYfKUci2NMC8lOHHkpIg3YlnoD1aB2/QHI8j/o6/PoNXG37YlO3
VNEhgS3nI0fdogNWKQBioUQC0giGkNkrXjs+7Xa6T6CHfI079cleoYM8DSj1knIFSPB9x82GkiST
6XwsWtNjqNxmiNj6nW1eKfZ9kg0E4vm3hi5CtXoATxYa/hM4A3AGFZ691OHBwBh+5adpXcf0vrhR
0UHIxT5+PcCf7P1oGbJdiA4QtVyyKpmRKrnF2Xw0UP7Jzbt+0gJaXpMj+wQOvHTQdiEWi4n0IT+e
aFotLBsnGVgtzBvjDLs9QAQh+5FClvJqceOTdWu4EMlf/kA075JlL1KoaRAzGY8SZsKOooR54QA2
dOhUeFXgzpQ7gMY5T1rnXpuvn4znu5Yv1oqVq71Tdcp4pGv7uw2Ft1t+ZjjSpqOytzfpkwTE5Pbq
WfoxbYa86m/9vVglVLHtTtPRKlHNUB3qg1BgxqvoUU3LQLcmeLlCqpwAdz25SEDl8deT6PI+Clcu
aEdAWhpTCNnBy/soyywT1z4wQ0wCLTa4BMsE7uYFnIwZYZ7FnL2lyZdOt65E3B/ufkvDLvDeuJai
RoFC1vsFWnJdkXCRXTgwWtRs6tMweG4Eh4ZzHrthAiEYfeNusi1Zmc8oUyjrayN/ecBePIC5TMTf
tsYugWPBPOIBGKKVeVob0Nn7emw/RA1vTSwEVog5IHi43ISMqZK0dUEaAQtPi4BN3KRgPXcegDiL
MgaLumt6fpc3J7S4QL1xr0YID6TDxbY3GIo6WAlEvCc4MKRafkoy6PurbIYdbxkh2ACEVt9f6ebl
XvtnoyDo4npMoFx9cdDBxwZaYzmIFGAXBWxbw2rCy25z7oNhpMdKvDBavOLnOAf6j6+bvlyyly1f
LNkmE9j/EwHeKuCi43iei8dEm6+9xss46bKViyUKHoaatBz9cyFpv6mj0vJhitaG8LFYwc09UK9V
Bj4dUGxzy8m9KOZexNcu0I1tpaFbfA5xw47ovOd6h2T6tQruJ2sACnF/NXQRAY6JQppuGT94sfu0
PBXJr69f0CfbCyoF2LLBKULa6LIGaQruOtMyH8uCeb1Vbkao5XAo+ukzP9OceiXy6ZmaXrkqLNP8
9/sk3pgOXg8ov9C0RILvYhmoUzsgD+1ic6H9txmg6EKHUgSbbnv711wo3ted/HB3XppbSOq4qgOh
CXTu+61k4ENTsA7MraKc11xLN+1MAftRvWHuziBWb3O48spyhspV9/Prtj/g6tA2MmeL4TboHeCz
XLSd1IXounQChYk6e5WNq9bRAHtn+gHaQCF85s1YN4HZmNUgRSLcx4UYVoKA188+rDNupTnasdOr
EH2Z+wOodr5FIXth608GLx/lv3/KLuHKotCHq8BSkbpkZCejKXo3VeUBXqwhOBLMa3h/11HrsXF6
gITWuWOfwI/6aRuJTxID9ZX2xNoO+WBaRKS8Zp73cYY6yAJDqGu5P5sfbA8gDMrHNOXmwTFLv05T
35EcYkkrDknIORkQueO+IK6pzH1yNEDQTkfhERs1PEouhyErG32k8N06ZEW1n+Zs17b9CTtsyBKE
GVMTWT2QRuli3oEaFQA6ll3vcQG+Qhz5eF5AWdACB2OxKME98+IUxtbmTCyX/cFqUpghoQqqzyEk
pwJSmoAzi/t+FldWy8e1iRwPZhl4lDj+P3gsdHPeN/2UzIc+EYdOD7TuBpBRlOhOSmGHX6+Oy43U
WuwGcPziErTYb11uP5Ik7ZQYrD847HGaANKRkOvqZ3gqXJXMvtxK35qC9s/Cs7I/KsC2vBVOjrPo
oIK5CIiq4YnCWI0jh2LFtDbFTcNJDCzOeSbO49Dq4TigovlEjGsGup89iLnQM7D/IWa/LCt3ykxL
t8q7Q6EMAWZPXCbX8uGXa2bpK7Y7wOuXsAb/eb/ftYWpsiyduwMHuKzuF6yftRnFiD7JKB/cA8Sm
Timv1l+/zcvT/s9mIRK/eNpaHyDEatoDDgSFT1QR58dUhUy/ZEHePX7dyuWSQCsIR5EZXLxzP+Ip
mZsoQ+rSDkhsM0qHNkD1xDMzNxZpdeiZdU7ENXLxJx0D0BhivkBa4DJ3mf5EFSSFI7UpDhIUlzS1
Ys66iOTnrzv2ISEBBR5kdvHeDAiYfeT30raTHNrZ7JBC0knNsdjV6mk2+4eyVrZcyx6kLnfVBB1m
DdcvSXxVvc0t/YEK46yUXVxZ5a7G8dG7zKtYP/qQOPw396O3R0TMhnVkQnzqEszaDQ1XFdgPHtLK
Psz5EBF6cCX4KqBnzuUuLZ+ujMmHoV/G5LcGlx3kt1uANgPjmBVosAtE4aUFfC0CEK8W0bU0tNba
jb4Xrsd2zimN+2iRE4Ra0WMWNs9VfBWxtZzVv4ct6D2SubgP4er7RjB5/zBsbung9Hl6cBsTAuNA
WVKA5A0BMkPzaFag/LTDrSyHV7dwYxXiUF8Pxodl/b75D1jGSh0lrav0QFM7aucGJdBiqbCFs4vr
qDUAVypOUG+Lvm72Q4bhz24j2IVIsY1UzUW0hoqOOdglTw+5qQaS6SvdBlQCAN4I0WmU5fWa9fZ3
w6DQ4Zq6LXOAuDKtf1dRe3kKVEcBHFtMEwFqfj/4da02tegdoBM0oBgSQFST+OuOfja+wG1BEhRF
RNTRlrn421wjujQKmPKlBwemXO7MHgs6596oNd486wejjetM7GQzBl83+yHWeOvZb+1ezHGX2ZKp
HO12rgdAaB2ZHcCHnYpUPRUeD4D6GCH4d2U2fdhHl/HUgVbDWgbX4DL9qRVGbYwjJnMzgafUs0ez
p77KmzgjIkwhoehAYODrni6v6HL94MVhD8VmiuTRZSysjUPLWZoepjZynS7QkLAq26cKpgCpzK8U
KT/ZORZ/MIgOQ4Qd94zlbf/2NvOcSjszFGXvkGfLAFadu0E2GFcqVcu7+dClv1q5XJNTg9FNJVoZ
tbM1VJ5Dfo3NUemusAs/XGHe5shv7VwMnUPHSaod2lEG15tNy08p25KkfGaNs5OWGVpqilmjiHjA
XeHr13atj+T9SHbqJCD7gLY1sHkpBPdy9jI0P8rqX3Ji//Fd/mf6k5/+HDfxz//C1995PbUspd3F
l/881j+r2679+bPbv9b/tfzq//zT97/4zz0DWVXwX93lv3r3S/j8f7UfvHav774Iq45107n/2U43
P0VfdG8N4EmXf/n/+8O//Xz7lLup/vmPP77zvuqWT0txcfvjXz9a//jHH9BP+G3Ml8//1w8PryV+
7+7//Hebs+nnh1/5+Sq6f/xhGH9HPABbC8NG8RUXWHzY+HP5CTH/vuyGEIGwXKjaoYDzx98q3nYU
v0T+DhwAlht4Lrh8Ah/wx98E75cf6SY+D3anKnJRf37gH/+v6+9e0l8v7W9VX544bMPFP/4w388P
HM4AHgAjiRAeuULAEC7Czbrtht7Wrd5vHbeP+0b37KmzN0UCjp5ng9IWwmeyfhXmkGVe4dZQSUEi
jHkDjB9RgcHFJlMHyIWD4YHnXRfOPWcHasztjtWZ3DhmDYJwq0n4YuaAn2lq/o1Iw4jKEvRGtxu3
jUJ/tE5RIosnxsrnJYjlg0zqW7XsQ+FMFFfqFkCyopOn1k6nPe0ZLgGlRiN9cGVMO/P89sMEJHfk
CNqw5s2v0XWRYFaQjmi6cqVxlm2nnAyrCTencMBdyE1bde+yikRKlsDIU1W/VWN+JXsHpNj7lPsy
vsgbQHsc4FvkKSHp9H795T0AQBUU4PyygjqQJcH2LXORHFpCkoPu1E2otS0LlX78BlJOcdAGi9zT
YfzWaZ3fNVZxSzpNCxC20VPtoNRFmtLZ0ixJcHvWGF2cdsvdTHZvv1j1s3G3EC/bSr+X5MGpS5zp
MoFqj8v0R4PKUzW3zbmeGBgssoECOm8AUlwaffsStxux5gIYU0eeZ+iuhgWXy/+peA2AqYA/zjYI
NZq7vH4YLRDQWdFnK81I2a1R5+U6XcqAHARhM0JKyheyqh9LI8n3NIWjGWqTVSCIxtfuPKgrt4Mq
E5GVfNAnyqLJKfTImHrrnpehxCGwo6Bf98CjHyxTQOXIFANsuuBt7LEhtyJ1IABqt9lTl5V6wM3l
YzuXPWFb3ZDeCahpsXWSZxRmE3i5IGm1vIxGI5kgFCOA/RxhlKpPij9CynLz9iVP5LHtR3nWqWF7
hi6rYIBc674xIT8DucD5ZXBFZDoNbLVLQVfUgHvMrHMep1X81tkZ/JADQBfryum2aW9TvFeUQk0h
6KYaDMzzrBlcv5lYOKY9fc6Mtllhf4NkXZ7SZ0XtVxXN2BSYEwQaIzKo+n40otGcxJaBd1/aGgbN
ktVKzOaIyMZMTmpD/bo3jH3Zu881ROB2ulbqoTabJCbdbIoIySeIgRIG0Cocnjdvr3I2rC6wVR64
PFV+Qjb4PlObtd1IuWJ2Z+91RbchvSNvYYJBYisxze3bXzMqKX5p8SnQbHkwaJavu7bhEOtJzd3Y
R2ZTG4ey7MZdJ4pAr6Xwx67oQp4IZZ+oLeQfeGPwVS/SV6lAcpHqzpoy197D1dWMWScbQHgz4wY5
uUiOQJC/faUUA11LlPNxjAkBYBAAtuC9Dl4DFwcAjmX9bPZj79tNSfdtoUO4wH2eHd4e9ATWC7K3
b4dJKQ4DuHbewPiY+fK7TgkStMUMYQ293otG7rKxbfa9JkqQDcA5ou1seenoWsAx9sYupeaPQW11
8OSKxxkwjb3e9yuUQ+tdYwy3pZa6tzmC6qFof5Da7WKmtZZftLN5nNLmxnHy10Za9klZUoXSmoaX
1HZu4UIByBtv9nXDuxu4GTjr2aJeNf20Z/FkNi69NWbElBn8ZHbD4N4Ptts+IEHPIpPrbNuOwAuX
mXs7Njq9JW19r9XjTYJSQVIPfO8sf6XIQG0N2GrapOQHCLpDRGQa8rVwhmKtOyBytTW3T5ac7ZM0
LQU0lhS1dUPC3xv2fJbB7T1RCPIQswVt3k4mhzprtQNUYerlC9aoUUHUYd9aiX3qtQkiQ7KuwrcP
zFr47mWpgqsPNhC/oHRaq5WW3tUmBroyGfjicPHaSS5fHDV1T0PR21ARgS6C0mrOCQeNe+o4acOp
lnPw1/fSYnBXgjDhvf0TvYIEjBwtYwux1jIgeqXH7lhVd8rQNOsEMlAwrbTLO1dDV408j95+WEzw
6+VCmXzOUFZJx7x4mSl8Qd/+78/vSQVyD7OuHky1inqTiV+dzvZFbtvPCu80v60affXnjuwKwX2l
JTKUI+mfFzsyaMSNsduSKWpYpt+bUGJeZ1CLCZQihwGFbOubPDdxB537Mu7MlPgcBaaAY7v0U8t5
pFY9h4qdqiuzGLCFgHxIAitxldPbX/1YPTtJB/taZsHVUCGxLpSbLnUOk12Eo2vcK51bBcRp7gex
dS0A/iFk/yS4c84Mti8TZKYdJIu1bjMVdCt0ElJjimnz0GjVjTbANsLI/NnGt4QVz1REE5+9olJX
uBN4gGNjUilxo+RQmHnphnkv1eKRuwDkV64T0Qxgeqtd9ZJEblr5wCZDULHdKMCklu4rydqoS7Ro
+ShQjILKwMYyQkdYTUOg/sJF2Bd2AGEOaLwKy5SpbwKiaGsltWOgtiPY5uLEgjBGgR2eT5sRx4AK
MkTLynMCSesBiMOSJQGvKmDvFPfcsnydmG4wpF43wlPKHCO9tSG/hbXRQ93XNPaIc26K1IiKZNzT
ga9qI5rHNICGQVQzG+fltEegBzFyFxyoxMu5EmZgngkj0BM7bCkFJC1dJb0Ic0eE+gD99RQmXHTc
DQvgFIO4DMRsKyAdoJTXl6s+Sbe9bYVs5oEAidcOSffcu+iefDJnEFfZg6or6wp+JYgcoOtchnYD
yqpWgzML33MK1RBsXEXpRAUIrG0TzYnud9q4MxQKXVAt7DIjZiokO2YIFMFquNPlVgeYvzab0NbT
dT3pUa/IoHSN/SyNY6LUayFFqDb5g5VqQFDzPQiweA9y19HZH5NqnSZZ1A5GoDXjLulVnBtyq0zF
Qwt4+ZA1vjIX2GUsn4khSpsKSjV94Oo8Eg3k4E6E6RCYgWWRBIN28CydblEgWPfJj4In6wHTpazY
zl18QmsLAkbtytChhKy3KL142PMCQ5bRNPS+gMYR2L0xJyTSNJjQF3PcpPZZTRcRSNWrJ7AbAYl9
oWhNxdxS7QrnBhJf9gg66WD5jVaEVJXgKqzNjkFJFnOyQk0V7Bec6kFqg3Smtr6k41aHlwpxqrCo
UXAGC80ZnJumXVMyRgU69kqJ5WcFavtOGTmQc3Ld+luZIrCmJfeXNt1ugmKTvcqnJpCJWOm1ESfw
jh9TmCCDw+Ek60nQXc3bAOd5mECFi65UW/kOCm7gwJLWIW0wmO1GhRiUYiohQ68ocaJSUU4sNR+y
VIAGkqzBBZwhnJL0oVnfaCkiHsycwl52vfTcw4YLCPDD2MpVl1aRyIyAK1MMKTzfHWCWk5EoSZXb
of7RCKi0DW3UIH2SlGCjCBYv85mJaV913YNQ9W3C5lNBsg2eHKktHzFumIIZxBIG8YnST0ZcbrkV
L993W3ufO3zXZGRdgp0OtZs9dVsUD8BDwYLu69Ez1DeAxtEoHI/IbrP8V6jOjkkDL2+5qOzLylnr
Bt0nrdwkJg0rDsKl0fgtXuXyjoV5UOvSqy0WFs600cRueckJK9ZDWeMAFIAa0h2ctFbIwx4bZr49
3EgMKEHJTT3DcLQuH5a9sHSnA1QGQ/FENRLoiFQdB1osdnnOy37VE/V5GjXYEVcpx3uYDqONuFQL
URSJJu37sp8VW5xuZ2O0wnZ21wMpd6aTYRfrfbxXTwHACEGb3xlQgJnykwaSumrNkdTraCT6yUT1
jOfuk24CuCGz7Vwj1Hxq3RRA6Xy/vIVOMc9aik+0zHhueJBo034h3Bdt9bRwl5c/5ohf48ZJgb6T
J2vlOw7aeKzkMxIEh6qufFFY90nDw1JTVw4kODvQW7FJAFdG4paCRjtj4aRiIx09gvRvROzhaGLD
TKtXHWZkFbdupImSc6UnB5q0wTgke9DW73geJ7UHGatdpY8gQtgB/A/WBbhf7ZRuaoi+TP20z+R4
U0MEJpV6kHAS1i3HUW7MD6YK6K2mbXWY24IWvUor89kcrH1JOp90ARFj4JSwcEdYQ0GeUR+zXEm9
omEvc28E06wW2OadcJyme1e/Fzk8oJJhW7gFrroYzNHuYlsWQFMYzgqZHJSzbNDfeoyV9ZS1CST9
8n4Hs7znDvMX0OOnalpNzKh9yKFtbOHcip7txgoEufRFF+ckdR87igycQ49W1ezbxtoWGt+AoBRN
brVNSA9pmjJ9LpXqXlUW+0JReWo7xCYU25LUeEWR+8kALjzv59IDcsoIABf2DOMOrDDsiMMKaM9V
agMpD9V0awJ8aXbs+5oWYTUZMc2h6Nmmth2Q1MEkJecBxPWGqiVEtdyfiPV3STH+cK3hxexZOExA
pAOfFAqCVajMLywDCQ2jrMOyVRr5+Sdp3F2jWt+sKjU8Pam/42a0UwxkracuFuV8NphOPaWat1Vj
rJ1KxelyJrnIvVwHi2S0rW+jTG6FPEijPqdMuTN6cUpa7aYfV2Ai3KUOvXepEeZ1HlWt0XjIgj1Z
rVp5sqlv2sTXSgm2oz3vUIr/WVfkhc9P06w9qDXIEkPbvnQQjmyp+sr4EFvG+KDbDlxLE76HHcNd
ZznRTLMoZ/UK1+wYwHHQdNTVxPVXbqevOl5fJXmsg/KbMugvVcomA4Ebk8ovFX072M0TFKOQObMb
LEdo7ba3krnQrMk6eNRUG0h+cbptazOqaol7WOC2uGZz/SGvsN4N94aM2UHhB0GcG8CC94vYnE2z
H0M+b/o2+aVCQcJVcLjy7GQCygEJyQ3DfghxzLNwzV3m9ghStI1U70xVnKHj862S5bFJ3RsT+99o
z2tSe8vqZLN6jxg3QHkvcLXuh85wlSq1B7dGQUrpILOqH0RNHlF1MTsED+BpSg3vmpvPHJbmdrUm
mXxkWf3UOMMN5sxDx+tnTUE8PlJgCYofs6wPhpJChq4T0Kt41aGgBAGmBemfyyOuEatFfg+EUZK8
aJP10rsWABv8xyiUGjmj+ZBrk+k3yJS3DVQGR3qAIiuDPoczJ3Aib5QfHeIHz/jR6QWBLKsGiCAI
jW2hfucgMnlJB77jiGywgTdV6POdAjWqqaa7LsFmpqX7PtVjBI5S2+STJEgdVUdoyO2NvqIec5UV
AxVLGYHXyHWYVRQbNkNpCswfLx/sKO3EiGgs3xZE2czEMDze82NdGthpcQGLaxtccHcMus4AQweZ
f693NCWcO4gZIiTwVCXHjWlVU5A8HfcRIoorFVsMK81V3VUgoanyW6nCJKxG6An8UZc7z5OuB2A6
4HDlm1yzX11FnLhhBmaXBg3CrdZ21kILXXWIwCHZcuz6gwb3sbqLs0wG7tDdp4a2G2TzaKXDWalQ
CNdPWtnh7H2xUxjOJQVi6X3ZDNXKKjkOLk4UbDh7qM7tm9QBo0Br4Bfi4ihT3CGWst7C+8nA0zbC
A1VKhk0JcQ+bVb408C27mbARZMhNYO+MrLS5xcle+Y0odX+U1vfcdSB/lVUAziIwGQmJFUWPK8n8
pKxVXO0tLLTF83BKLehSpkM85/qe1Pa5rWI+Zae5lWcpU4Ttef8iq1tjMGMolx256qwgV8G8ZExB
3e2/z/m85ZSvkeI4d3Z1lri8x7Bn9u1BA+5dfHNKLIQEWpQZxDhbu9/mDsMpc0MmWOKlymE2kY7Z
DzVYnTZeVmMkoaZkv4Tpci/Jq5cEKCodt32jGX2jQOIHe0Wn5H6m2GfAZVaYiVuzSm96Nhw1wINb
0W5pSkCLZlEDLUzwHtclYT7vH4beBOYl37nABNWl/dikVYhLeER1GHaSe167my5PAjM3Q634puAQ
Uqd6zwqS+4aZ7F3ceJIRUSnCYo8oalSPbG3o920K5P1I13P9rRhRT89Z6EKorcrtsKRDPCGg19oC
zH95W0DAUBJsP8iePvVs8pUO1ypVbDWRoOBaE7nKeY+wrqzW/ZxAFBOeotjbw2o0jgOSMYBcac+4
xN46fTnsOhevsKmQEFDSaJrsmyFJPUgD4j6S7awZ8hMgOBIp4nEHEAz1G2reO1LzBDiu+VAeIORU
eGpNcNTcILOGY5Z4XAFLDPyFxrFuU4UfkdyNMtbFQF3s7aGIpd7gCPpl4Nwvpx8O1JuVZt5g6XZ+
U1UHIGJCKccIklSrWmWBMVlnw4ZQLeqsGQLAOVF+VXUStTnfI+5U21euOA9SUyNRJpuGC2hCZ6E6
6L7lFr5bpjjHrE3V2sRDlhhilG3mVcvtS1V2mQOwfZ+vpWEFnGR3Nh2jvjB9l0CgroWoGWSHavZd
sfg6VbSwtKCiSSHVUeYoeTNw6xGbqnoHiAeNk0KNTcYilhQP9Vmwb2MNPdKfdjtsKAxDOlNfmW69
6myIsmGjeTYgtTeqJOxNMxjUeT8ZyXp0LNwMQc8pg1ZBcn5o3ThzrRtG1E1lkUXiE6m+0U6/WSXQ
312vh1x0v1otuZlKeJnrzmM15Pi6XpsJC3VTOym5xKbN65hLFbekElYWiC9z4cSwJF9J1Y3dxvmV
13trOY0SwN+gJiHUhzyTK7d2tmqClQKqa5/QowElPniL1r0VExRTmGYe9HnYtoDOCcIjg4JlpJmn
zFK2SQGBHd6dTDu/5xPfISN5clBxnEcsOJXuZhU7I6ljXIWeuuE769mayiSaU5RA69Qf+gzJHMdv
s/zbIEjQGmUIU3Ng92yo3aaboi72QmtDCwWxosKurdUsLDl5VEjpGzkCaLfe0cIZVtrMv8GzO+wG
J5BGG4mkiJJsDFD3mUA4t8CYTwseFMiHFGY3+KmK6nYOprhRJs8JdAZa4W4zEPK9sa+P+vB/CTuv
3cahZks/EQHmcEtSWVa2gm8IWbaZc+bTz6c+A8yZf4AzaMOwu92WSO5du2rVqrUQMmHLJMpXKyev
wSR2QjQC87hqzPRDU1n4xLJR+6krLBj8cd+W3mbKO+QRkSzo9D+eIjc5Bb2cklVWZd+99jSGRyF6
bmWoP6bQbOoGp3YEX0GF56k63rs+OtdWACiqKbacqHNo2U7oCzaAuo1bpz3ChhCM5pbXFv71lMmD
BWAxKralD47gT04+6fNYSbHmMdZlU88HtBvKUPFcFtlM6paN1J6tIKzsQtE+iqx1rCp2LUGb975y
6PmtBuAyOxXiO6h3SiUzaswdpqV8aC3KgeTi6c9MXvNRloY7+OrSnyTf6bXuqkXpIseJNu+ttdIv
M8SG8zRYjaK6nOJwMUaYBQjq4KpSjVPkdNRRhKsCaxkK0zpsvE2T9B9T4s3AC7/KDrUstIL+PKay
bNLejcrskC9M12mIEicAauSIXiewNByfXnBurdvunUoPEbKQFLZl9E5FnLH0nVrexgkixOS4nu7b
AeBpr8OkiKpz09ROaGprkz2U5xIhKFjXor8MrQmVc8SFDWlhdN5a1JKjmqPEWGTxvMNvTgF+ymBF
SZk3KyIlX8W1q1UmPI3c2oUBc2rVfKyimdUkKWeofIhBAwyp3kmpDBiCtIdU26P8zez9LLZ8eZcN
l/SdthnW+Czbgfl75TSZwQYY+9JPvyWlshoFjz5XnNHzZgCuFPn1Ki1Bd5MI4asuWspqzpDooi/r
RStvx2pAFt+6+Nj9kcs/s97bYjKzozmy6MZv7CEpJJxEF1CZmE6V6s2tAkGOMZpF8S9DqGh9+jMj
oh4X5NlQUOiC9qid+am16mh7yjLtArR2+jkypFHs06ARf6Na2YadjOZEhFa+wKWarPZJdaTOnBmd
8FQ7aj+1ylw9SLdVZ32FjLYMyUpqpGWWCDuhDx3FoHnZqaDsolV+1FCXJ6xVKl6iRAtBMc8xcGBI
p+ifWEbNIFWHQnYgjotM9FcRssatZjoheuO6uVHFVcDoNDPr8wBEQAPQLKp5IjHQIaO2GW4oLByf
AKT0xRzZxOVU5DOjrXzoT8w7N9ZBYGtJaCeDNDmZr9uj3q6pdpcqinltLxwimSQ1o3mmFR+ykTtG
LrBQ85kgTq5ZnMe+dnVEZga5dY32JGLdF27rqH5ZXj6rW8ENwsaJg3prNF/JuI761Glou+XTRyph
4fGK8x8IsOtWdIL+SAHPLDAAr+g5uEyb5io1/aWYPQTpIkafYvzsuHTjx5Otw2Qxi8pR0Hmi3YfC
zJJCJ5JSvFz0alwTiiexAWo0bLOiJ5WQDxvPfjLOkWLM9LLjMSB9NzIsFxS2jjwqGi0o/wTSrB8Q
Vg0+kR6svWuKYGWWGR8d+ZYsQS8vJnq0y3TLuZjWEVBSuzb7NUZwLlWS3aSTo2RM3Rl32pUbGcaP
0kAvCwBKG/ngZ1+NcFPLleVtIlXdVR0OLc1vn4aIoGbNUhoNmNkrZPzpv/3BvKzQ2b0b5izWNigj
OtBwVqqoA2h9aR2WUoWwA81lGnMtN80dGeZZEILbi7kNgtS+W9Vr01gyYb/SiSIJUtKBcKtUZUst
RgaAqEwvCt9mMR3MaQv01la3bASs8gQHx7tdPOH8WIgLFOQXUYYy9CQ5sa7Pe2y6TTHexwmaZkm0
QuzJNlLQPyQbCmiwcnOKUoq8mMc/SqPTA9lhrbHORltMgtGR644yy3xDfupC98etIvqw9gfApbxZ
y/6880Dq+k6zlmM9SRwL4luxR2Btx8ohV2axVEpbLOmkrVJbSxrRjRO1sncM3p8qcG9Za4961JlO
OhWWmxVWta3IGUhMKz9hKY7GPm2H5iQk1botwmWbTgJpKnBmTptlO1RxsJHNCFFwjdQLk6+PmMbK
qgvyxi2HSjuLUhDP8piKtlaFnZVZIhOHvkxbZCQNVLIVVE/vt+6VLVDnzRL8cSmEsboT1UBaCEb9
R9ty3AjSOFKr++Pm37eVgnA8g+qQ+N//+u9TaWlfYavd9EqqjlGvpQdDuPpd+U0XT9tkA04D+Mvu
/30K+8BwlBhV+0yqsAlWfdtKfOmWSHHhalT4+zbesr9N0LQQcxcoXQvTi+nb48aCZWLtiSepDMH9
iric4bgjnopKP2XjWC7DMONIKOXxq54gUUwTa0MrMgbqvcn/SEYODS031bla6JOdFlWysxpPO7dZ
vPF7z38Y3SeDzt5KMIrO1qhxK0dHDUuXaKwjGEotz3CKIDG3IAxh9W3FP6om9OCJQwKwaOoz00j9
9b+vMmDdBca5ZFMGvQC7f/e4hWJrRnJ6KRrEQ+JRrZ2m7/pZKZryJwrKrdxqF9NvwbCqrNqEkzXP
xCG8C/7w/yHh/Qf59r9IFhYGDcwZwPA1tf8gOZWZERgYoqFU5SGB2SohZ65mJVcDSXQkogOiRD38
+YUnfgMKZUX1VnXT/e20MKp8kXsaDUY5OaQdhHwv9qDUNbUEdhvIF4lCfv7f6EH/m4Pz3zk3/wS1
/w/v7P12UfeHkQmPDjFN2l3/wQkRpkbxxR7xPsVPAxdZUh+xtJ3QiOQH7/k1YcwOWh96u7h9t7b1
qtjHCq3xxJu8jT41VOtjERPn52MUT8dsTKCy6mr5g0EAP2Am3gZyAgR1I/Vses6zIIus/b9PU9T8
ptLn/3xF0v/LIkJmTUZAXESuFjbAmzf/3/h6fiabYZ4EokPVjvEodIB9hZyVm+fCbpDoJii5QP5v
5GCtesHgp2ZUjqf3n3GagkUYunbiwTq5Og4HpUH55f/z/t4spv+44+8BKTioGDGj7fcfdxzOudYJ
MrIqMQ8b7HfoZpnC3VaiHi5TPIF/oLSLd7oqmNugu0ziWC4S7t7u3ye/82b/8zv6N7b0f72jf2ww
VUXMGGfI/xL//W93TAoEs7Xe+KhWS/2slZgnaLMc60C5m7ZZsaSx116imJUhyutcF+SVH4ixm/pJ
TNLSF6tMXVdKsvP1ePjQaO5WLSCGZpXiVSsZ2Kui3jj9z+/5Px8ypHFEMGQmES1LY770P0i8clHX
qRijL636R9rqqAYy5vT9P78GoLryf5NbDZnxJXhSpsX8kg737j+HLIwpKLwgoOtX6c9o/BW1Q1HM
cJ+Ii2Il6E8Gle23OwQTX1h2viYVk5iTycBCtwiqS57vKhq18rNql4P+XQznVpgF3VnwH3akL5Ru
oWhLqVlpbbLm97f6vGwSRw3XdBfK+EfDgkJiypxenmK3KsrFKf5UMh0VBkzkeVyOLgq5i0o8icls
NKNFlWzpaDjqUBxShEj8g6Q+GRPB+mKfiGzi+1ukb6LxZEooq2cGLRmIOMgc1XlFl7azvfIUALYU
5bllFkt06n7VodNIOjjP6iMjJvMoEWZmteWoV4uNK6EWFdyTZNtbsxYxCZoR1TLL2W/LcHjqGIWM
kwnNvrbxuaJzgPSjOLj6dIyET6V2gRRApcPk2glu3L2aUnOzJvtEd9kRiuqhDd5i9E3GhlFn/4z7
EO/ZpRkfkmkTWccgnL2hJxO4VBqxZaDhIiR7eCVhORfQA8T5paC40vZDp7lSMCOV1wIDcCi1QVjI
trtTVNNY4pT0cTWp61cl7tInoekyzJEd+Wtn8npC96TY6gvtZe2L7XAPVr1TuKbj4ScazuN5OofM
ja7qn+96M8+JbcUejwwXTNIWttMi23of5pFW9zO4yFSlW+WVX4Uz5tr8zpEh2gJfo2nezqa5ukhW
wz2+ln/6UUNjQFzXs3JWuJx8M+2gHPSdvlMOygoKtwNXfmUew526zp/BIbkEB4CvWbzLVv1M/It3
7TW5+KdsVWyr0H7/YLLyTwCD1+AAXLLoZ6PDBB4vO7xIeTzkVMS1uKjmwpJlMJdW6cbYDg//m9YK
3+czcdHNyxlmFLYLNm1HDnoOC9ORd9KhXB5bu+UvNEwaC1eYt9wEZBf5sdZhmG0W8Tm2r5TZ/FXj
dvNg1c1BmPhnel7b+FtaxTdXBsgEzEwPWhlLbiYmIaLTiDdqkVOnFWqHULmiklxS79rfL/E5bbV5
WmwA7dqrf7Jeeu9GF52KHQI4hi2JjZxc/ayfyaW81leADutl3SUsQWndJ7YSkrbY8HT8iUzZ4eua
4keFJ+MGP3mINqed78y/4NH8DNih91/ip/ypP9VruMx+yskOIjudtV/YmwyxM5h2+tWX6Gg7kRty
Gxgyv+EOUZY2OsO/se6Yj+7WfUs35Vadxw9tG1MzW5C87PpI0a59p8i70jf7ZuTRL+YrHzrfvkJY
R7Wzc7LnWyB9A5uIlf6TNPA8UCZb1t2SrijmLfG7RWWHsV2YNv8pkh3aFHo8U4O1witSIUEIKsK5
Mp2E3G3HNe+z/VU2zb5cm78hOjoTBICFppI1LdVfdVqblAmSXVIS3ris/Cv9io/SNx2RqbHNled2
m2EzLcOvGv51esyPAxLrZ1Fz6YuJn5z9Et/vaYjM42P5Hmu0h3JWI22g2sBXCVZht/yrXcTLeIOi
rjcsk5cx1+bjNfhJd8Wq2XoLTX4/Gfo4kNSe8ic/vPaP3NeI24GsSnr8987qT4AIaAyTyP1K1/Js
Xm2Heb8OVsJS2KCC3tvxTT4Nh4i9ONytfX2FijlTXPEjetWOii1BdQiIrJMd3dFM7j/aT38d7Kdb
eFQYbm8/svNwo+pwp4W4t76Qs7e+lKO/Qt6eWyBtsjkn3cpk4/ZrdGXNj3EdM1q0k+7hKT3h3Lcp
kG2XbLqIyoYHeVQAMnynLW0hXw7qEmYW7z0645FRfzbn4tFc9HW8I1AYGJ4Z5wEBjBaHVxsgK7xG
NOPoi+3ya3SJd8GB5b3rVuVa2kzfPH5DhrUP/0Zz5XFN1yg+Fmfrli77E9Nm25o4EZ/SHdX0NXqM
s3nPthH2xt7t1+NR/pJW2sp4BL/tsr7FsHEfTMA33MtytHuc40vH2Nd/WF35O2PP33X3elZt6Y3F
p+LSbUv2WYvDlTCTS6fdTReaKs2erj8LUJOgNixhTAzf5iOpnbm/tuuFjjzPXJmzEZutug534rpy
hWUR2Yi+AQ+XwCaW00m29wxxkP/zPq3SJSpuYVpdALn0E11afJ5olGegF3bOtX/KqT09lFW5gQeD
hYr0KA0739B+evAvWmGHN/VD2WuMxjBzhdfRX+P6O/9pnflD0KehZ73yp4pezzXbuviTbMoNTDMa
CdZjvFVQKrBNsnq7/qZLccheTAvCWa78mdIiLMvj59evUE/LeqcCZQWtY6c2NLp5bxinObXkeMWs
+kz33gYeqKOsFbBQOpQwVLb5VgRpghjliLf+28OXieEMZ2C0hZiZ04OY983BEDem5Sb+UvCWSTcT
g7mE4OlpOlgiiuZHhsg+Jj075pPinanzHIN2GJpIsepY4aeg0Md0MDBqI5irKzK5wLM5HyBQRlDa
o60hb8PSqUdiyLbl4MTt3KPuvUmKUyRzyfwcexc6dxG1LqMbdby2/GfRLgZQ1r3QosrgZtuuuExk
AMbS2HvH9wrDBoMSJr9KdwW9PZws19lK2PO1uVDXFJ1TS2NVtoOD9QoOpE69i7lPvKy1uVXfq4FS
tpn5hr5Sg24loY2Cb4p+eIdWYm9NK83BuYAwUOLIc64/tZvxjcLJsphb8y8mnk79U7gHP8TzKbTD
0/s04DE3lZsI7JGlck+f+RPlXY4CCXNOPrbTNl6my3JdrrVlfqQo+GqqRQK1nfB1Kz/yT//YbcwH
rqDfzOWZW50/3hJFl31+tz6TTdrbg+i0DyRxs8puId3yyltvruIRWi6VZDad1FWzbJYpAjvZfF7t
cVNbhhvQhW1DVpBtk220DbbSedgPe/lDu4gn46Jdwpv3KR+Fs3TPVulOdrT5sCrmNZFUdcSZdodD
ppUfEixGZF08jsXgZ9gibgNjaFYvCBAhxDZ29oZ7pquu+TCj97kCGcYsbOvU3aL9tIzmlOQO7tI8
kOjyvj0GNLKrcg8uyss8wgdg86ejrX/51/BqnVk4w10cYRcxE+EU5or2hvIqr9pLHnlETsNxrNOl
Ykm9P1LDZR4brXbAbg2F/LAHNLZrWnC0iO7SSzh7R5DrJbSqj+7cncWP5gzIsecg+Uw/zYfOhvqt
bppvt8PCCuYRLrWHdyTuF3a6dP2Nt45P9VN4ZaQ/6ZNXBzFEoVh+J0FP2m/HN8Lzx6uh01L+SSRj
5ZWUwbgLLzQXWTC1Xe/aXbk2Nvlxnh6VG0ffjSCdI7b3JX3XvwUrYVFw76Vtdemf5U64W/f6iTUG
1h1kkYREAKBztuWqpta2IF9B5pPc0XCYoaA/Cp5lBXb8x70koiNCSe+6gGxKekRicq61Te+kpJcw
xNIFNyhpHX7IwxUbeif7NLdJY/zUbk8ajupYgNB1EO03oWBwvOidfQjhvo826Doq+doLN9QsSPC7
reaEvZOhyz3Ms9EVW9hnLoxe1ix7fYQtuYL+JjyDb+4yLnssF5ISJKb57epnuDHw/HoWYKXP5idf
a98xafc3PszsC840VFoBgMk/SALUwR4u9c64+6fhbsLEh0BKULTVr/iPdgsGVdx9j6wZ3Xd6FQCs
NLz/6xIRaJucQrbVwFGP0ZZqhfjee0StJRNAWm87pjmHpBb9dpFdvYJLurHuOPBSNw+X6QLazld8
/870ntgWs7Vl2s3gsk4bOvKze5+17AWub9gYJ+U0PgbfpqIb0UTClbCwx0cG5xUn8h4TTWwj51Bg
JYM4jtbNvIEdRk8B7zsJiG6mEeIhnGM2k+HR54RQg3E3rB3WiPHdn+RrucsOCfft6P9lL6hN9L4Z
usOgj8VCU58Ep/Ns5mGgLMWb9miYEKvsRp41AqSv9/uMfYc9y6wKjRyPy87sjCyPzgHRj7j3UsiJ
mOj0bF1nIua9OPqUFrvL7QTzJ7YS6giySm5HP+YfarL3huaF5JS45QkKBSd8R6dCdAmpoo/2RNsQ
Rot8rS5oNJFHy/QNApcke7y2O7wgcXB874T4V3903CXIlw2pV/2lPhVsjt8RR+btu5DpaBhoCHe3
7w862OGz/+O0ERQHGJnGU3JRgcE4oDAAfjfj8bq0xS8et/YjkYVYrMCHQz85+SoRWCOi9rb/Xbyo
VDhuad/zgdcapxWdcROpvec0r9DCRvAO855L++wu/Rc3qP0gRzRtHkzginhekRCSJ1Mn3iqyIe1V
/5WkFlQsf2Xi9qxIGWujd3AiYvmh0+q2lDrilY5703EGLLLaxXRyatep6bK6sp96Fy/bDxI6Mju2
ioj7KaQrkyFUh8aTKmC9QxHgf7Wty40mCcoEOP8uusUcW5Ctw9bl52L0UVBh7Wb4OWUhZ/oMtq/l
vZ94EDtZ4bIkyBX5gsXVMKvi/wonYjj/yPWwoqGPQsqDowR1TmxdUi4OrCGc++bWCjVIwZwLyxT7
kcFpCrcfnPFXHZyqZQLOzcu5QnIWvNcU2is1A8ue29IJ/lcFtKTFp/EZ/fwrpEbbp5XN2KjvtnjV
sYsHG13gDL57Bt7q6KNrtnOBJpSHOPOCRkhPYjbYsAKz2PW6ORh+NdhCsJYFeAvwS2aDipm2W+XO
iKs7Ssc1JFTbb+zpXNw1CRtVul+2xROh28rsC7MB2SxgjT6Fzh5+aLvIw0rkWsy1hhZV6Ra0C3w6
5275xRCtONjdftx1FwKCtJXAst7Zfp4e2k98b5F3gGUWjNuEitTYqij15/AZXfY4vVtYNnjiNobN
tJnZ2qqF4bBwbDnxngXpgg6j0J6+smFWH6KluC2gP412+DNQe8Im4oD7Uj6UE25Qv+zfmKeSI7YP
29QmbaiI34WNHG0QOdIXIUg9DN9kNWg/jaXd/uJaxZ0Xae4ey3W/Kw7sV8hOU/euWz3TyS4c9Gzs
IX+HSs4OIir+bu+DQod2M1cNNr/t/9X+O6H2xFkjn31plkSukdndCx4wM/6pUwHIIvd/ie6y71C5
pWQnsRPIDkbAxHJiEG+obqHB4kMLPfwd+vCTUn8Sw0YY+636/xpYBa2Nt6ghHVtGSgg47MnEgVcO
pU/5ah/yoaLKof8U2MWZQcgNxfur5fQd7lQQwj15+JuGWiUf7JpW5nf75VEYCYTdj9CayTTKfZ6v
zfLnfFOUpRfNEjAtacbYmapvI2+jZrTz3sE3/gpe00XZZj9NZzOoGViL1nBrg7p8Dh1nUmcFoq6j
QyFFxJENElsoAE5bvGuNRqGAdjLoCEzXQCH7ZjF6J4TAMbpsUCEfaFzhwjBTvyF5snrOKbcYuVYw
Gg7Kh3QY9jyA+Po+1Dh67u/i5tLu+l30MtHRLiDs2/ovlhDRK11Ly2YjPhTf5hAhn+HMTX/f5a30
TeGdH9M1zkHBG1rs9vyP9jh+TRfp4tGxO0Wvkqo7ZxyZWphFU/4Ge6Z/vuWf9oHBxHE6MrxWUfE4
+DjoZ/Pcv4SCaGrzucxtHlhwNb7EfUxm9MczUs/CJ9nry/gEIzzpB/MxLeuPYt8v0pn6GW+qC4T2
pFtY9ljPw2TJwnGpkpRqFaZuFLjzMl6L3iz+MzmwiOaJW2P6BgFTwqbqHU3RQVjzy9bJnpQ9qRak
FiShdOclAAmVCRPGIJlVcehdvjOY+H2Ajh/hpqdqYKTOPKID4eo4tSQu8GiAajQkU9AzBEXTGfkl
/XoKBTo58h9fMoKhvH/KVSBKcgW4Tvru9EOlNCm2opDrO1p3pMhFCMH7VPYpOaCwj09YtXFcwNZW
YMVKjgLDon/bjBfUrcG5/UiXEJmMuwq+xuFFFwsFoI/2oziTe1GZEFvBcaxvMJ2T9i9D49joycU7
R/3jD3nz5LDtGtrWrESGJmCYhQ5IZfQgaYFf3p+Em6c7pABJa8uxrV+JWvJ1vAovyrScrcKU3ouj
jxQS+1XvqWOiAruGave9dqdzROFA4ca7e7/ORduCLnEkEeliDOcJ8izT9pAvhiUsIA5FzCrYM9LN
uNXHacXViVfhnj/BH3g99UjtgepneqO+RrsIyph5giKSfr8XOgN749o/NTg5Xvsa/KT5EWxv7Yuz
8lQcKqCP8is7h8fmNrImlS+TJDBiq3B02BEHJUWtHU0uM5/EXoAtMM0J/2eXbEepKZ8d7b9yWrbZ
m2lhq1AeH+Ih+B5/LPzHAjTs8Bt0R3U2Kswauabi5NqMISNmc2D7I+MF1lz9SUfxrP5k3zaLjQ8B
+3Jsv98AHShYCs+cc5kcCMuq2mHfcesrEeVcDhEyK74j+PTBstFWROWa8MRpGNv+Zh4dpDtRt3qp
3FsVk9KNkG5bSBWxjf4ueABJLumNkLDEQRWoxxhRI0d74/hHUmScCXm54Gw+4IOSXrbS3FTeNwY+
cqAuoOd4F/+3u8VkLhxrJhO7jgTv1LfDz+yW3OBviGjFjM5I/GodP5kL4Sr7074MMDMmmzOwGFsk
aeIhG7xDplRtcETSEAXOXDEP4xna4cRMFOQYMmQeiJIAmh93F/SUshbj9m5GFqMQjTk0OXuyHw9k
wONqsgsXw18qndPpM54+R+q//I+zifSugOGBvxIbklOS+m8DK5UkiYAHwgXLhZUufhZnwM7q1j5E
5b0wstGBOYIHOu7RWPEwGUmE9x75b/2ZH9UZduqH5uIRbWqsI53kIt2HF11onGXkHYwbg3dYzIZH
hT8O2R1JMZVVaANKUEuIFJ2c3bKtmw5FPhuOvJsdV6MT/BPdh3P16L/6HfjjwZ3u+R/WQeZANgqS
Az3NhCfBTextt4Ie3Njqt99w7Do0zbWHdVH2lLV56saTQ377Hir7AV+muZ3SUM1cnnd3Hn+BPoNz
cRMP8o/6IOFj+6E/R5omwFwDnWXuDWTUgs93jbVboC5DKB9AZNJsKhewBlJ1N5QLEFjtVu05FqKX
dFGhuzzAomEUkVDn7zqXZIn6trrLBZaVlG5Of+ze9wSyGLEuxbKagMZbIUutHUTU5VuZva9Jv+k3
vhUu5NeUpRTzXA6P2hzB0Mk5Qh4a/sHcMkB1nduKmvNMJ4vngJVtCfjqD1iAck4Hn8dqx3QiJttY
LReLWEzZP9FdsQmKFv9BceNT/kyv4nF45N+oj9gBBMPBZtIrKuYtVV5kG9k7CwTdSzfgDHhPuNiS
pPWcjKdGGuhnfE4XAuT4kR7HX5JWUPiKAMPfwD4RGJJzOmqk3x5HeHKqwM4e6pXHwhVQy1Dvu/1f
fmX/kuxzrzzaMPcgtEk3fcgZ0ht0bdxCnaXjjMkaCR0scugBcpwD81w+SQ/Pcj2HvhFjSs07v83o
i395ZBzMoZJesttxGw3trcxgIzkzKwRaW0sC9P7c49pOYv89Srg7sPJthcVvwey2K0hwrZMMDCvZ
+Ryd+6NwsB41oelb4NySoMY5AzwVaZ4qq0FR1lU7brum3AxiekT90u6/OsqKYCXFDkkwoUz8HM76
VXwGP9b7DCn/wj9OjPib+Rt+HQuBqZzud2QtP/ODykNjfyDFO3wkR2FV3vyb+cmT9Z8c9MAa/R+o
fLNKT5xLw0WGl0H2Vvxkj+lCSyNhUTJyf6K9+T3GbgaOPn2z2HtUMutNldxL7E9FdhA5Vu3Qs+Cg
pyiCwWhYc/UXVYrGW2QHGeMLSkgR/KnejZ/Uq6BUybd5GXD5tgPQAt7QOJeZv3w110DHbGtXiA5j
ZBqT+qD11BH0sEGh821EDRO7za9TzsuVttb3xMqqsodT+yDqYdbaKmcSSplCNrogyEE5Rj8B6Q6q
qaZx5tmDQ7FqlgS2PvjIn+SSScJguU1BTXZHMBtBQRhs4hogyzI8S0FjrI1v4aY/E8VVzGXkw/Ry
GPK1JBdKVq/Z3i8ntvQA4EXUQaOoz52CWKiCYRIEF7rkUBClXA9Bh4YfrlabaAuuRFPvUFfOewiT
IzFYd1RyxdOKL0m3K1OUslrgRp/K+5gX2yj96KgVGVLGhJnUmIFPzzUmcr3oWQF0v/E6G5JVGNly
6Prhog5ngc94EqFhpY+Qx+eO+LI+or9xL/94P6QKwbn8lDYIuy5yqrAr2Ur0YG/NmRXsCAfZoix5
/3ZVLeG55JjY/qvbNLqAnp3uRBrf05mCQ+Pu0Xr5ouKgELWMNT2iqr5VFfztxVTMwFjIDkbGOwzk
XNbvMY55U83Rekm0eS7b3ivLZs3wyahLH54iYSa+xn1yy0TOLZcCugvnyDHm8YaEjNa3LGAzNKPd
W/zoKGI197SElE2Z73rq3Pc/yoq52MM/mG7hR2f/W83Y6Uzb/zWv5s71cBmB6nhr6k3xM/8iNQ1Z
zkwpEELMD4JqankfSk5wLjL115OscyhkWJsU2slQii8BW5nCLDNKMlIRQZOXUoap2wPyqOBvTJWw
+I5XTfZh+qusOUdWakvGV/6lbZOf7OIVh1A5miZhSA3sj3CXkdOTfDfmEukC4VX8RAB56ylYtJn7
xgAQ2l1A0rQBkmNtVSN8APPabUaENeq1lu2jAFCuhz96Sn7CTbcv9uMvORHtRZUqnqhGeIAebbIa
bTXHgolQuvbin0yZTZlNw8YVn7RXQdGzAKL6r2nt3j3o6id6EW5LfZdpT1zV13KWoMgl2DkvcU5n
GWOT5qX1H6ayb7uW9TGnvcHBJHnLNpgbP100kzH5yJbIURyiYwe7ZC54ygawrEdnYiRwVLK411lP
umPgWgEUpm3T/FY1lzA76z17Kf3UzYOQAcORbJdgpnQX7drgzNmp2dpKn4lJWZQ58im8cs4xQw4U
S55HrgnnuDUdwGnTvMWkUvkl6/gN2dUMbq3u6sauEjcR0oEdYVwE0n5xFHBTixHIELamYFs//g1r
QNmbiRXN6xGwpbUpQbpmIWubwNpX3lrTlz33lVRaYL5ZdKtf3XufXtemf4jAEP0qrRaltmpBeuRN
Jm9qolXOuTaYE9PaOraq5jvfpaGqGpROICjlBZDOfLLxrbdzVOGGQNPpMdv3O4JUyzCt9qPC8g7o
bFNtMxZEIQFWz/H6r3EV3pjjHIrmaUbHoluW7W/n/cF4cWHTF9HGI/PPokPLgF4xeddEOEVtr3xU
473Mlpwf4oXmjef3zwTG6F7DW3o6YX0tpM8ue5bGEYi3Fgh3ApRPrVq1+QEacQC5G/CBHP0NXVLe
SoS9YisiaVwtjO93KQRkywxq/Z4G5cCA97HWtjJ54kZ1GziHFXwSN0KaO3eRPNbMI7P2noTyyz6a
Npr/7YcfI4uCyTZZn8PPBrzm2Kd4JeAxL2XnxTkq72O1Sb1NGO6Fei8pN2O8a8Er7nmZobAl6xR5
y3KcMQfwhg6MFTIFuJyD4jNfgHnZybySdIAER+NLnu4d6NZve4LPkp7a63tix2cEEooH+CRFLKgZ
CZkH8hStlW4jKbNUXMTpIktoADjuGHHur2lcavl8LGZWx31ll3lOrazI3bKIzb2J/hdH57XcthWE
4SfCDHq5JVHYm0iK1g1GFb13PH0+ZCZO7EiWKAI4u/u3HT3Nx3K8FQSPyyO153DA40oCBIJlF4px
iapb92djX75xppjFrUDbLS5oN2WNqbv5Nb4AeMCVTPhCLAX2Xv01nyX38Gd+Ke/VZ/UZ3+kkTSQo
5nHRaUyeAtdEg3BPX/6nJq8F0YbOADGxfHe4gp/o0N7+0TgHJ7EmV2GtXylEsocIZqGxahfcYa8/
lLtxFw6GHbCAJTr3oM7eOO/6Y8VbyIj6Jr8DEmaykxNIB6B5MS4beh6eFO1f/AAPBkgkbSI4T75t
XTpOCeNe7GGMX2jKt8GpPED2wDlJkA7in2mATtgw6bsj6rPi6R811nZ3u/ESvbeEfxxpSvXGNf/k
mX3lK/OPJldzq5vEAPNjwg4heUKKIL1KdItgwyv0O9yH04IqEK1Io9hB/H4zhzPwAXOgWm0lm9qu
vDGSKPdFZuoE7KxZVXLNQJ43zCPiKqiYyeh5XGAfhjNOW0STOvmTEHD12phs0sbS8QBfEyPz+CcP
q34Pb3sytxHY7DsZCo/MG1exy5u8nu3JEXmMe3tCbQN0ZTNbrhVa5mJD/d0sEp1mZyyM+V7YEyTl
duvKYSfm/yIcspZW3ABODFFWbms4+AENEjHCDgyps0iEOsdaZTyh1erri552na2hCdZo5+3I023Y
iTVt2QpwY4Xx2Mb6vE5Xl2jN8s974JUbw8k35sFw0PjzV+jPN8ExOiZev0HU7y2IPIPaLdjFbmwD
46ub/KztkccAn58XcAv5std5S/sODrnPHPbB5asO5s3Y8H8M0fZR3LhgSm54RlkwLIiSD9Zq3fj6
8YV6Rik49e9SegTS4f0LoQqZn0HWQRwYfmXjwB+TXz7alOys+eI1Jb+hS2O6iEDGDVeLf3i+CS37
5Y/OMp1h+gnRx8gNbw9RANaQ/MzJOS0NYlSB0PHeVMFvu9HZOqsWf5iv+SLqgghoWwVJZEM3rS8E
hOCK41lMp1sfPHNrG2Qq8+PnXACQ6A8sgJz3TRo4NQk8vowoXN+06gtr8mplURzDepMAcOJkvQ9W
sm4s8M/qTWeGr/OnNQv3vLmJ8nxtpXYT0TJP+psxoJEYkugkM5OKzMc9SIxPPHBQ1C/yICAuaCHN
YW341k4WVZuBuoPHzuwIY8hobFIaEgsATXv6kLFrwcSkmXhtf1Ei+YqlrFwoM/xILdipUDt+5ivY
t3xCq+Lw0cEK0Vmo8T5I9mjoCSAi8U5v7jPXPqiZsl2zYBesJxfbUr/EYbBC/7xJxD/2pXThowI2
J3kzKW9THP2ogfbLrnhHIIOLmFxkx+DPwNEDozTpQW3YsSobBLL4isDFFAnWSjgLXxmXVmnjfVkW
b6E2vAmxYgs3UT2Zwl+qYXK51f1v+1VA+QOpvuWMdqZ/VJNyN9bvo07W355vatd19mDfkUOe3ybN
AFlpBLCopcg7WgU7qwbHSw+SGxzv+3TEWuGFKO1yww0NZkal61y1jd1CKoYVV8b8UiTyk3IfsxV5
IfNBUYCZJ+3EHopNGI4uISp3HHIG+cDdbWSG9YlfquSjktYncbhJhbjA9SqQjjWh98OUhKKjCW8N
cXlB7IoNiR/tiD4IxT1u4UmMOPNSp4jFg0kqrCowzNL7+UDcScRhhJs12AJfFCMIqtdR7HLjW5c9
6dBRTxamGbCiLDYBHMtjZe3lp/yXzYUn6DjcJ4uYmAMex42OMiWi32qCHfyHJkRO9MF+FHCWTuQ8
uSUpvXXbQAEzp8xuFv/glnfQzttpdmx0WHLOey10oxrk41AlbowRpfkLPH2bHZNdnFSn4QimQAgK
aCeTWVtdAyYTSzyB8tCfBsl7bJmOwq6kH7nSnCFjlFK5qDDC6d5/VvWprv+1yS1cZ16/ls8y9Mi4
0y/JVYHcxbB20t4i6zIVb2Ot4/xFG4EyomNHjQVbkKW7Tt6VgUe0F+sOzw3KUwu+yfLFuz7IoD9e
bH7JDZKtmfSZGlZOonl4CfHDeE3PPl/WSju+ZTjAN5TcMgYFisUbvfkAEGbEn2MgaiQZ1DSYjWLX
ifSvUPO3jvetMcrfUjimeOoOqVltWwXNArpWYdQOpjm5RTZ4Ig6fKoYRZtPTUZjnR1J/qtrkEPUS
hcp2sLo3XxOcSUbYMQDntlK4NRNzn0XxNh/mc6ybj8iSEI1ICBJCiANp9HLhaZbeAsXnv5FyJoiE
8Xgii4z4JDBxkFVWKByG3QjJMFNxg3IV0lRiLjeOzXT1x20LkkpAccSBWR/HZjvq50m7D+2NVp1j
LBSKtVg9w/pqATcOwPu+U6hnISLc3lHkP4kDI5cPNTxL7dom0lQmo/jRLw8WLSjL19qNNbfbuNnM
08UnjMb0eukQ57dqwyvPlZucbkJO4hmUUnGUgsVsVEe6zNh41MkjlYm37F4mDMiNbScrq3+F+i2L
iVU8VIpnlm4VbHrmS4XchNXY7USgUgIoc+lSpx8ZBuIsucrBsZfCdULE4kkQ/78yiXIX8M8hbuxv
arKtSiaU+pkLj0HNKWWADvUptbau7Yv/mnjbhk7SuAmij8ABV+zIMm2ukvUFeibpjmtZnqT+IWAu
/a9WfNfFc4BkqXVTcFP0lfN3jiyQgCmOSNbvrXtUez4eXadkPFhiQ45F4YA/Y3UeJ5uN5GHuMfPP
g+1VAlpwVy0Oo+lqBiiLw2cA1LsTvSGn8ti8S9g42+m79P/xhyVWTdKPRU9cCxLsT6PYTb1D8zn+
8BSGuWupy/wvY0QjAY9CNuJAtAfrYLX7HvRuvI8G51Hl8dL8YEMyGN/Mmm243aWFCzKba9rkzkDI
jOBgHKz/Ke/NgzglX9go1TsGsr7y0IrhG1y0BWl0axvHXh7cdWJA5tlBecC2Lcd7XdgU0t4qPTW2
iXVyCRPUqnNS7lWeAvEYtAfBfAQMH7n6ZyQf6nweVe72i8+yYWNPZCR3Aam0Q3dIysuIxqLbFUgf
cZajH41shA6Ceks77N4wxhtR9iq+1oSmQzLxRruIgzITYnpV/wPv4vvPAPtLKsBq8omH2ok498dz
KB+Ms8Z6RnUNAGWGv9JGT0iJtGNgF6SRkzdR3Oq11GyQ8TEcN6o7Gp+K/112eKu8vnkN8TZEKrTY
s1YMa6toj7kbRDCb7kDMXBrrS/7krQLXFElC1S7E/kiGNyKwBIvvqw3Kassh/YnVFYj1Ya3ixhni
jWI9Qo29LSvlnRA1pCJcDY62aTrP5NaYXmhtQ+kk9wedrED6UzLtKg8VA7IE3mub9wTMo2ePcni0
EB2vQYfrDYIRmu7qV0aif1czQkbOBGbC8aeR7RrgUJoLZiTOa7LfBIJMpptcOL6P4xlb44reXbxm
xj+5AOTD5cBZt5y2vbVg0MkJTQ061HYN8WJKno5nnj3j5rnPXRqoKt8XqY0atCmXi4t0CAt+FLhT
Zi/qjpHEdNKQ3ELcmkTJ5Q40cd3CFu2Yl6XchVlElZvlF+4bBtu5PEu9B6bVmQ4DLYi3n7zRfITD
QsSDqNN1WV9FYnMhBATOIcGFjix68bjvfO5XYJvkyIAxoJn7gbNDw41LeEApLC+w9TRhtfbgqyXr
OApuLJDeZPNTE2pBLqYO7rMeB3hsD531goGRvDDZvoaQHd2haySLrAd9pqY6QW6jutb204P3hscD
9Qj0MxRMhtrUICkFmn8LVg6tYaIoNb4A3LnrE1bzMY4h5w7fMvayWivhOwUSKm2QwZkR872/aF8W
L4ottMjMqH8QHL7NM7hw+qQoM9pMqxb3ruYmxK+Cqn1JsB/gUiXpdTavBvjYIsQArfima12SC3Jg
OOOSQb0zcxPbSGMBdOrjmtdeEAIVB4K+93kqCXbJdqrsYYDlvkXQkTFv+aeFHKNvQLcFDkjwKeoe
dT1myziONjEw7T48DNUhr5xMu+j5YUyudcnBSSjeKXS1+s3/p2h/RbFetQSR7OVkR+Ujx+F71C+D
5JSBHYBNy3Q6Pa9gl61s01ilXjpCtpOnyALZTbEnmG/YtRzM6ypiSxX1A/9qoIN8GaAS5Ig4talf
atazbxsRiiE24uxUk23jDCLmn1q9TDlRD4O8KTFlRN8RqpYJt+poZuZNq/UEqVgyb675mJvY7PnX
EE3mSSW9yG9wfsS+YKszS65bmbiH6hhCHVcyvufpI55YBjKBle76djczyhbopslo7PB8xrmXtCir
AP1kkGYdjUdL9f6YiMDr1zqHdHyhtBfAXflGGHZz9KzmG1QZEmepInfxKqqHNIlt6CERPUX/Fgyg
7KvA7z0zkoEKW6Xc5H1ovhFmAPHf3EzuQtG/zOUxy34H8xRbn0ueQlHrnq3gdcCksOTHnESN6Wdj
CWAFK71YGSoyirW+0d30c/B3knj1Kzvbat5afdMc4CkyFzCO9FRczLL38loHJHfcDIHEZzCkQ6cd
E3Vjt0fRKE+DKnyStCc4pYSYXqTeL9o52RavCoRqy3GLScpygI0AZjqSkGs39yI34yPvc7NjJGCP
NolTg0bS9SExYJBdzoAKh8a8QQOK4c9Q7BFpHAjTm7S1K1e+QRynL9Ah1DrGpTj3v9YP0AKo4Hfr
BWdQlzMgtPIm39jSYX5AUM3fkP2PBX67KT/cCwhW1A8iG0hcQQU0CxsSf/Sbvl8bR17KBnoBg3/1
pv3wgtQTsabxQ/sZrv6HvpvPJvkrhtMyATT/SyKyRX5VhKQGrHWcyL6txA6eebsfyI6xBRRrL/KL
gNaKi/JofmDs4I9YWVljiK6cRbduOkj0SSSoSxdmLDCuXdimDALC16Bn91DSroIJXc5i7lNPasMw
0rOHhoCMoC1Ai6KdGIx/cwfrDXJojnt2SIECc2bXAztbCvJ0h/o0tKd1mz6TzMB0kXpGwZ4zw54A
r/3BWhf907zVWeN0Q4QGglUuY2InOmOE7M45Ud6OBoTeAMCFF0N5+mpJA5W/SWhX2aNILBF4flfA
yssWzO6gPgps550AkBr7p2xGcDn8FMaHKaRHgqBIzyZGrREuUk04pdp+aMqvjRMacw5JBKjd91Li
ROK3RomC6EmkWyVwL5Q4B5pnZQo3qZN2qcKGXv9PG+mpEzC3qEf51CLkytHqFWlDYgMKLh23RlGR
tTDKIGKKvrfGam0K+oMUU+Df0NEICROixvERpOUxifZ7lQQLdFuoJT5t4W2+ZDBSCA3OUvsvw5DS
rOkV5HkzuzRPKX2NDuvpTOjMXsZf8E0KtRqTnVS8z9k5DG9aeadhKQj9EsCuPtopf2TjtK36Jwlo
7l4TGE4BCCven+SlIdMpTQQ91l+lenXZn5S8pcRmB3Jao8YHdvXvkVhedYEslia8kgmyq3LtLaTn
ENXalgkfM/vqVwo0MLlK+mVzwW8yzbtYpP/uR/OnGZYuYAS6z5TqPquowhGBSkK26S3LNSX/uzGl
a2nhmiSPSxyNahdR11nAExzDZkT/ErL0pje15CC22JgbFQraUpHF4wFmpae8jiZ5PVNdzYD8pn2I
wiBimtLvYgC/IfUIIZLPUnxvC1KJKXBymtiKXnpReYql2G2N0Vbp3nKl3hB+cGoycC6FiCOiugnZ
++cH4Ufsh4RcWVtjLJ1SEWAuOHWb29hBss8JKLgk/+qmcG+U9tag65Li+qF06COa+i2pcWVPc8U5
vE+nap/GwjZDT1WN2rjJFdKALDaDFSdtQEEdGwmyE3gLcuW45tt5FP9ZCE/lWEWHL7APgIiJD0wd
dZfv5yXBrWX9ujzb/ZxRNFFnuBoVq4JkZecpGkVqycT5sjUnEMH2j1SEld4B6aJlby2UgU3GTQjw
WKJ1yD+XD+loGyWA+FSc3QHu1CJgdYhIpXAM6+jjK50rRJqtuYul+pBOqRMwIQX1t5wTq0Yr1AKe
tnR4eKtRnSMrAK+dgGgD8OXIbkt8cyD4Y9oX+6W9VWGT39TiXdbvo2+CKqiAegSo2EJOB1i35k+W
JOuhvpnGW5P+VYuAn5pH42NEQJ5AuJSnVVihJNeyeB0k46UZPk3wBQ3A0B9mOFcswAaUnFR6BG2h
e7FolbB9oyakByIun5UXMo+B2N0ia3xQYmXS8NEm9CxrNR4mPwQOf246WhhmzCyPtz6QiZ/9QlLJ
0s5sFPSdxbrPe2OntYggevyy2GO47Ri+tZpFDPlCefFiWltBYOZrAyEv7K8I+Faj9lVLf+Vyli7S
irY6ZoFlrTWVUzPIfyvpXzJvaWxYrwCUjdir77a0yD2tCIWy8aZ2Q8OxC/rXUKPCGoG66HBiQWFz
8HE2MC4pBtVJGhhTvxT13aJWd8NTv1E3EHLI041KqErFSWeCPXckF+opWa4Ct0AF/My2qQL7bU8L
PCR8fZSVY3Nt+11SHyScPObOKJq/BbiRkx+DPnY65VW3b/OPWj24okRqIE/3o2qRvn10+mtpD+Wr
VV/HiWxXc134J3X6UCVIVEjogw4+jqk0nU5l8KkWP+lA7rnx1bVEbH+OxsOAg5kbwyX0gIc1m84R
DQCJTup4HqaNnnrST9K5+nDo2ksmsR47gsmbbaO/wn+F2a2atl22J5mZJDQ2VGRojbQWRRO7XdVn
kO3ESD5btW0Fnp1kb5Fyb/qIk87kHqUwm8RJ/ljSgTOCKCQn9xmlloHGZGn0ziLXUz/I9R6aLW/P
KhJa5b1DgaScuLsV7UsX/4nUCXH6IAJ8YQaRCsaHQIdd2FbNt0ECLu9E5k28ruag1qygssPWBjKF
7OJ8bqDeMTy8qalHGx4q62WvStI/pOAz1b9bjSRswHHxLM5nsfiV0M8XPzlN2nTqwNqEzyZ4BeYr
Nb5LnVrO4FJvTPpD2jo1es+Vbz+D35J/hixETIfJr4/WM0+0HRfniPcpgBoV8Hl3z9h8Nohwwl5E
4vUas884fBK+LYynuN4qrf/PyM3NyNmmjVCww1sOq8djs0rzcyD9M6bTjNmzPcxYbMfpPZgeWvrQ
61NgXjIDJsW/prhDTTwjCJ5KPskW64RHEV3pRkLXkde0zDmCNe3L1O/q8E1HDRHVnAlUFK29JYdb
vwRNX2fG4EjiX4q0Ls4+B2RdBXxpwKhvKh9BMxw5yOnpgqeJYsbACNjACeMiJPMQTkJ4L2HnEwpH
tKsG1oww6E5nab70+fgp9p81oFaaYAMQF+Bokjypeekax58g/8Y+wtThXRP/+vQzbv/lobQvlmlf
zlDV8CIKM4c1KPdDE2xqrPaKNhEgi4SZvORkbFFhNgG5WRauIB315RwqnpGTVW8xt/iieGrSKjzR
EUoTbN5+UFPOYDTr6+mk8IQI4C5VP38OkJlj8K+uGsZIuiSpIltA3Y0D4YiXCmGjHxbMgMaaBBLG
G/0lLu9Nm92zIj+IdR24XTPT2WjSxRdYEeqbneRkquF7coI0MYlk6oaBlk2wIneeB/MKONCE4IRs
ivFIf/xtpVQDgSKQQUZLNH2rSPXNHrV8DXyCxJbtcRHobY8DSAwXna3pwzL0XLuJVVeZByNd+e+q
cOBsELM9fGZu3XJ/k6sXP7oryVeEj2r0lPikBRwC3DPBG1U7ya9BtQlFz2ieiXlLe3Cd4ZZwvsbO
MHTdVq7UJZj+FJWlcfFDKNcUhKYAPvHHw5jrmwr2oaug97EDNGNvq4ykMZJBs+KcRAGVoawm+XTb
cMyVvoLQtU1VR/Ypbn0Cdh0YKAR8YSu0qSemL3IqoleQcIU637RZn7cmLBNQh2qbZU7ZmF4e1CAB
gV2UTi+zDAEmHRlgTcwXUbWuLjJvPgZrnwtbJdfgPUlYZRLkAUEfOqK9FDQ1WjILsR6lMrqVXKxs
qWtugjyWzNbWB+zjrH6wf8pCExN+ZNgfZw0UNyWLfyKsyMiaTcK6cFqqQNCgPoSnWt8CtIaCUt/9
NHkM66ZIb7JsoS7xO7QU9V7Iu820iPTI8RY/xq6wQ7i4gSRTEgR0u7QLBzA+4TN1QqDFv6inEyIo
VX8M16ZnTG6UnW+IH9Yos4AEKYWpN/8ivrWWaacujTZyoK7ZSLBWSKwps+FHacklVI5KfSbUxRPc
SMiSrabKZHYZ30rLQcFYcaglAg2obinqi5QeA514oJVfzDhgWHL91/TBZ2hWzGuqdJEV09UTYh76
H50nTw6ZfkLBj7ZkmP0zE3T4oc9sB4xt1hc/R7mq/Siz/q/wOQHKToW36O4lqf/1jEWKVVb7vL8q
xrM3nkFzis1znnYndSR9OdePLSHbpiZe4STP/eI2V18DCkSVvPB2bNAKTwGtMtmdYo/MWB9GMnTb
GWjRE2fSBeZI3kZqt1Xg4tng6Khd4Ywo4rqoOerVYmmQ5d+oKb7MBr1SV+2rZhE+itXVROos4JiZ
umivclETodkYImrMeHD7tDjTj56CGjuY0X+3+F5sI7HhpMJM56nMMBtaO36U1EftbnBjCjzgGbLn
PuwQH7cTNLGyLJ3JLnURYkkcwEp6iyUjLX/Xiu5NxcNZTETL8WlNyQG7SC7oq4gItYWm+BDr8t3Q
N3mLmENmzV5NtdXhAAFJ15wpAdu+CKWby50BxV+P0qFA/BlYmRvxi71pXgiuyqguCpg1iJmC3mqw
KlXyI0rVNz2WaPEbnLFdyU3WPvQKptyovEEcLlXTv3WhueOeBWVh6YyXVq/2QUrW2aq6jXZwFdjS
lkO1Jq/XgsfcixND/LYEC2EeCRv0x0X3OTA1jcaWx3+tNKMbt4YtR9iQzIgIQoL5gUOkzRzVD9Ki
xjXA3LdMwWG9FImp4fRPYKWVTb5I4pMzDmyY/vkpc6oZIFRHqdrEr56M+C6iDSDsEgIHJksHCuZX
U33lAdFmscSyh/lG+vpNEa5yaNFJ+dTkqE7ZzwErX5e2xLSe0NSKTAgTas2W3rRh55AU3tLkAzwI
JiSW/xSe8pKBx0LvEUYMAjwHNIjIbXrjS1p6pqjHoNpiuWdJNmF+c0nGWI//XawwtJ7bhsxZHuhg
+gjkypkhn8p2KyniPY80L5woSbOZfvnZ4CYxXWWIop1wqsVvxp3ajdovaUd8E/W70X2E9DPBFcO3
VHI/oT80xpvQauQwFvsp+/9LL/+fqiuHJQIDlduaxAwiVptJeLBC/GtMCb+gRurcREZzVWsGQ1Zx
I4VR2p+ycWILHYAANW1xl0y8PaSurycOpZAnrZuTazghPLRYnod6JDCKh9BommNF1qn0AVQmp5Bx
xJTphTCivZ6AuVWu71/k4lKO7wPtlKL8Nc9sQH3HQaw8q/S9N76B+DhX5b+ucZlMAFHnaT8jp9Hm
d/BSLI2CRBv7UaUbq9m4YvEntLtxPqnlU5GfVv2y2+FdwcVTt8pO5rQMGt0WOGXTv2n4mPmASZRL
4qYdBstBeKh5eKPTuIx5+/LpeVN0XkkRf5VxshfQ1FnYO2BBOlFhw03yzva3I8m42McKP7BlowQ8
z7jXays03aDhd918LptNXCgvPQlJaCSWFsSqY51aglOwhAhAMshu3/uY1zu1dlWfBApDbdzc9HFg
YA9sImAeenWjf1tWFpG1yeFEqGwIU0pQverkKrx1IBLDMK9lpHvjyJDRSv5bOLwZSvgUOTSleloH
XGxFB4k1x3NfWQ+NsTiOm896mdaD6lsv68axEvb2mLr/ZFETQlfdf7fE9kOvo006vufjW4yOHdLU
pM+QOYNRmP9/ZM2NszxLtANZBZFU8LOqZP5WBhusBmsl+/Ixj/x1z6+WpSODbG1lPh6WS8D1xWex
Chi4rgb2ZLJkZn6b+lsLhIhSAWEEpALvBehEOO1LrKQG5AgS1aMqk/UTxFdJaZdg3WPQF98d41jI
s6dzflp+fc8nZYdlDsVejjYXirXzh/8hiijZqelf45i3eJfP80Hep8dqPyM1E7jA+QFK5GDt2bR0
pPUdBmmppgQ8FQL9FZaiRHw26JCbXHs1fDAyrB+5Vk7Nsteosr4UfTz5UXUOclKWtRRPmPw5mihY
5BjouCWranjPfOkmsirZxyKcYNP0a513LkRHLJFJOstzxxqZEszyEksI/WeOe1Ml3pZSQkCh/4Nm
wdHQffR15BVMK2AgFMeRfhi8pcPePyDQSCIWKkWswS6GD0P5brJfwgqZtImT568DIXgLHhH4JGTX
JmYGjJKCU8BbR9h8pUZgi43lREPh9bBLFuUziGZHNO5Wjye+tlibtylwB02MRCmlQeKWD63wGSX+
z/T/9m2/uzScKlx0k4yirBjchujiqInsEAVbHaOqkn2XWFsvn6pt2EN9h9xUCWa1li1Tvz2naieS
D5/xKAcsBh53Kkmps/hcRphURs2BrL6ovrvyScy0k+QoTWnvUoSxZvqXNDcfGGaEz4O9naYt+794
K8zpqPTvOoN0xnhZ8zNTbON6wCg7LxmfFKJvfDQE0gvhnvVX2XSrUcqWi7U0vlq84Z2rtEcm5Tr6
6Iqngl51ZtZn9tdusVStbbK4IuGUWIInE5c9ADeLeboZTOMema9+ekvS3TJbwfMjrAeNJCaB/6yJ
W5N00opR/18zGiZ0ucJ2lPZRu7esp4QeMsaEpmNaUgLkll4tkDN8NOHe4iuNC3Cev1NJg1Xr0fHz
3qnQOidh2C9JBXLyzsZo+CcmMLAfMf8L8aJV8rUlLjG8qTM4iTMG5LGuoQg4KFGLzuyhG5ZEmHbc
SbFXJnsFqedMbQpzmY++8BEZGLEnP3vlLM5kayd1MspXQ8yex0j9h3OeBjws/mn+riB/XgbiJq7U
DsVTWd9n2QZM0KXjqD2n5ofbgvp0zYabKm1RahnY4kkZZRlF41bGfiJYvzqih5btsiC99Y29OQbQ
hnDwaxTjXMmeXMew1nDSQ5uQ8qq2CD57ZWfJ81klY8tiKYrpaTT+8C0VegMslMpLYbdJ4yFUWRDQ
/CHlD8HkbOMtFFmokaokb58SvLoiqrDNjHKuR+eBSYp2jRnN7qeLmp/6dF2/oFCGzCuxaC7NQ810
37HVAXSeO94gqu27ag46W9isI0VouSPr6FCInrhsiLoOZEL4qPex4ml3yXgu3zzD7qWMBqu8cPTQ
QUd9eSSgE68Da8oU9I3x1xTdrWGn3sYooW7pJ1a3YR0roGzkIDuqRe/oski0dLf1iT2eepXRceZx
oPGvTG8/AnmO2W1Qj+ZwmNH5p96k/7OmEIWh7sV9+Ba1MV5YvBYYRJS5o02MvF5mKeWWOZm4u1nA
FzRycwNLlyWGr/J9ngu30A1ELgMYND5BEG1S82q20MZNuk2tP/YG2z0SBjq9q1irXqFIF03Oj7PY
YKIjb54+3E24Gco23ZryVrb2Cff3GPWnIb6OdeCZkFao7iEyNeoscEZ/iUs6NMQam9mod3mab10T
KYEv4zQoPxQxQ24DYiKwL13mTNIQOY6W9cEC9D0qd3U+jiiJK4qyKF1r9da2XlttxfGGNfdgNecI
KEL194J+UC37R9AdmLB8dNvEnUSi11F9jx9m+Z0C7lYAcxxA4HG6+pKqV6S+Cq4uWhXqi5h9Nx3G
U/BUI0wuBP3ZPhCkJdAW9m5frUyyuxEPjURCVO0pr836Nsn46Ys+f00GsttB/O4mPA4mg6IqDKj4
uxNajLy5B3ij4u9ycHUTr8tkfel+/5diNgokzTW5gFrCtKM6NVteTLpxg/VXUS+dK3N8Cr7PQ/el
UsjHRFgRwoHeF8+2zryg0rJHJY9BnTm6ZPxjVST2h2DYF1l2b2XpmDYx2b2pyQYfLSlAVQyU0hns
ZRTIxa7UTVIjIuA30a/RTGOd0qf+V4JFG7rbZAUvTQMi9wuvHHqoozpEDFi/B7UJ1Ozm8a0w9oJ1
bkN+w/FH4U7/MvwveWQXGUSWSAVpCJFW7bhGgBd9CGK46tNbMnz7yjFUboN1qZhrAoX4kIpVH7Cg
weCxSNLpaIvg1f5v31OYhQwLnYbMeMpRx7Yffgynoi+aux6BS1z+khL9GYwj4yHwC6AfchW6TV/c
ZTrWNnSxMGkWFACt4dwr+7DoTuTL7rpRAMG4iaHklYt6ktdY61jkJushFCLnnUFMFGlforS2NCY6
S2KBJxSVTXXXDPNYhNllTIJLIfEjNyqjpbRTSy/sueGNqV+PnTPg7TBI0ZEk6UcRaF76EHqIjs6e
ilDfaaWuH6xSsMtMRj1kpjaKhISNE/gqg0WbIhBqUZtKBzPmEzMk7UKjzj1VhAxIsTnGhFKj2Yi3
pbiv4Gv6LPJyrTsUOV+NXbpqxJAClY+qh2VkJot5JlQH+OOL/Cce45dEyKo+4e4IoN052gaI4GEI
Secmz3FqcCtCGpXfIxh7yAEax+kOf/kAMiXBIGlIUnXG/IUHsOAlEMMCbPXvpcEZx5uXgsfDDdgm
wuuBkZ8qOw06cDadTsLZObGixMAZXLTAYCFNmD/PO1GEh6cGmNwLQ1Buk9zrlb9hNIiChK/LDSBx
wM2BQa5VseXKYM+sC5v/I+m8lpvHziX6RKhCDrciCYA5SUw3KIWfyDnj6b0wLtunzozHMxIJ7P2F
7tUdgyxfvPrecFFNuJ0eZU1K/FpICVagVsu0iSq9/ui9uzYHGIqY1Qo60rooblkPnt2Qjq1U2dOo
uTIBHKMWbpehkN9Sfvu6A9GgCE7fGbgMzZ1o4JBqFFunxqvYYungY2aDV/Zupee8g0FY2U9rI7j4
Ero1M955afUKaK+KgtyrWDhkHiN7ecVPeagiZJsBksw+XhFQWrCcxogjbwyQDOyKBMhprByMlCrS
5GnemNbVK24TFbXJPzMsUJOS00QFEVMyesTWsevJoVdvcMz2b7G5aMYPI2ELWoSXg07L/jXxK8GF
lZSfPhgQcT2rY5JrnTK3x0xqab9pjyxI+efzD63yZ6/PpgVp5N1eaaM9IlENVqb8bLwjUAqWJDge
cPMimLlW1acSMC39T2BHg8hxycKbvwTFz6/8nvkEVAR8aPLS9K7RZHsGwi560217q9bNevyuPkMc
r38+FAt72hUdDl4+go89CVDr6s/fQnVcVWtcnSDfxDeGH1zYgBOsX+8sHGd8qWSj64YYCBt2pbjw
F7CJR9d8H1xhFDzNEzD/E97F6i6shu1sFGDAsvC3KMbFG4t+4Upk9bM+qLf6Qk84fks7fystKbug
dhpbYBMwvD5Yan0QvY54d1gi1nqgt9Ue9vhuxNO8X03w1+bbZie+0REzns7AqeL++EwvbD+wPlMr
+vmdpgviS7rx3kbBtgIKsm1Vn+WBqNhlvUJnsNDSXZbRjWyb4FQsb+jJ+BeTpOIZhd+ZtpLCC2ai
2U/R7/PBZcfw/x8LejJU9rdSnkVxn3jHwU5ZLQArsGXmXYysIeR9ADvi4P7/3xGWLe9Gnrh5dUtT
hqFIhaJrn995fbOY2h0v3Bg2OxabeAX1sxe2u3oq4adGxxDpSS/ER1KKafKKJnOCUL3rabvtJePi
zYqreJN7pwpTb8MHR7OToy6hLyMClYFwvaspxJbheEwlxM+XxtoUAgXPWabQkpiChu3b1hi29zVP
Su3vhkJ4a2VqN2Y8k432TfEZab8a2pWifvjNjwF6KkuFNTHTKF2Pc0fbJbZCOpCOKpYpaiydGRyy
puK0NpuTXG+zGHVTvCjNcDFmPMzir2mRTCAlw8VKkkcszLZX0MkJ6BuOOc42UhlDtUmdytPYcPzn
RUfvJ/X44GIuKlvQwh9ryrdRFPN6D32069DUIcdXBVl2BMap7EV1p9RxAOY9CT0ema2LTiO8T6kC
3DtYuPwJh09poXaTYECNI4QLGKBoH5p23ei7QT7UoiMk+Ji6nGt98N5xhhVcX1WYz5h3ig1xicyh
27J0eZURlVaMHdGN9sNenQ8M/iRPrCEelGYNb5ruqC5P6axX5ejWicwzBjv2bVQuM1FPT1ZhtS3L
q56DpkTK7hFeZtlcOptlRLCswAAzy0TOnWktojLp/IvcRTsVT6GgdDevuZhjuhuRWA1oGvxKIdmc
JbYH5tWnZWq+Je1HmsRNAWui7THZJIQdxXheE8TVXNh7VEZ6wXgu7f5QOOYajyXaAxp/Gl1kqHMG
YnMKWbVP3X3A5Rujvo4RDAtNelN0c59p1UpF05NWzIzIB4JgaZ4NY43WvCRIxfxBH+ym2CzBlkth
QXXEy8DQAjMNTdoynD8KUSd3gP6b7TNEDpk1CINmEZG2x2WTYpCIm24ZsvaRoIMNzb7WiAG0BHPl
4XE2PxDEVmxFdLdVvZ0qm+SNYK9H0qThgx+9Q16I36PY3oWSb7Wu4m+fB4WPDUmaBBMu/yV1F+1m
M+LB/Szw7+oqIbTKiBKdc5esIaQcMaqHWGXoPItwohRZXbQqu2qfxQwfCOxFYckgPxxdVjbSHTkt
gFd+ilS3Q4JR2cqF68G6GNaFSFjspwEEY1DXwDZX9RsWog8Q6jRKD7W/wGYhTWloHBPfeqVc0sr2
vjkqBsFlAlkUKONRPH8UEtXImmkZVS5rKEaEU7cwSKXm36GNzrP7YBnF5risD114ilHD0pQov237
JecHvzjw2WCFsqjDgEeh6y2ae6et9eEsMzL7yDFz8jRbZF5RDcQo6IaVmS2DFucxmxMnKp8+nCLT
zNzMkj/sQjo13nfu70X+Oma/9QttW1O+fHXP/tP07igVqR/epfbppyRSfwkEWErsTXqkTspAFyC5
obxJ4yu6nXntprzKaIPGkN11L2+kCUf1C864nztxfI/Jxq5QSl7qCdgKEm6w5tUMn5IzJrjhU4e3
ZnifgvCsmYtn0I+2NTzz/N/oy1sN376WUEkzv/XPjDdzRjB4EiuwCNq2+1FK7xhX7Afs/lI8veGb
D2uoHmwslwUpJVF5TsCmS66krYnkyuprVK0q0ZanFe6WeNpHXngqBJiBOrUCb3Xu9tVi3i07DUPP
QNgbGcLcaSHKR3+86Dh82fIFDzI4GXzNgrwN9n6SQT4z3Pmw81i9a9OOjG/ypa5ozMB9RQ+b37ri
skB1XYW0OTikZ5CLL59lA9zfCtDDYNlRsSmLeifd23OdO23A3gQQVmXH3qosHAbY8XzbF8oyJWyY
WLiTLczYnrwGQI1Rq1kbMs0crTnZQDhw8fNysqIaQ4ACpgKCTN7Y9CYpf9CSAouSzXOgBkycm5ho
OP7Ys4IrYlAzDitf3pQe59y7zjlMHSl76CTbFECS+tVAVYFbXPzLAFbVPyUSWI/xIXWKl0rnAbtF
ve3qLY3MU9f8U5ZKd013pRmkBvBibqbnUW0TvabxUZnBqg0rV5ZRL5crH6ubaTyAro5w71QF/bRn
bfUuAuHg2WZ5SxV0tZ/QsBnsT5Ftq9MqeuYmRE9nVqtlB0O66ga/CktZjwG+lSJX0L8qiJF6+VdK
62L8q0PFUfSNCe0vIUYroj3xxRetL2Gp3An6KasT2550sMaIdj47hX3Ep4mfgQWtcWTkzshW+tVR
hTTsfnwfch9boKdSslKpAzZhTYMa4S0hbQKhZbY/I3KXRgIwUd76JlwqI3vBKHDE1MK4CjB5IsV4
nnJiyAuxtgYx837MMxzWFqKP2nigxktxjqV2huw+IuGAErFL0gVlN7qyxHPRoBrFqw65uTO3GQ+l
eWBYsgTTU6jvXGc/00DEgE6r4PROq23LlLFQBjIxKqfUQPfycdFOkFOK7bW7K/XGeKapU0aunstU
eAWrbuqenEU3bk3M+ujU6u4nC6GGlXUMU3V4Jx6/7Egmg1sKRPj9KzTQXM+BlFBkZLSQIsF5LDR+
1ZDWNyZ9ht31F7uPo4oJ5hAPnCUy0xolJ1ZMDcvhPMQxKPHuNLGMlsSTGeyV+CuloWu5oJUBWq36
Z5Sgq3FJ8Z5bXxTVVr+l0RwwRDzbmZ80rjXG5718HFCGRphTu37TIVdOn/64QjdD7IKn2AascWnD
hknk7ywpqK8+GTUy4dGgudcHeThyQ6qiE0qbkEGsJL0tHkEzcoWBg33bj0vKSr4GJmlDdhT6q6o9
UtzNHOod4CwS6PNTPq0TIDPBsRgOhvKXqO+iIP2nOBZzUB8NuqLqC0G7WVQekkqJwPFCXB9mdQjf
j4Y/irQ/Gj05XofSUbZgS7Vu79tGsTYFAKYpsMFt2eHicDrYxIUzGicmstzLJmY+f6H4l3nEoPA7
zxzPLyF4oSdhcCQne01dFv8QpHK+JfnClF2GAzlpldk6i+iFd5F+QskTWMcwvIdccViDtCr5Kzvf
cDj0SuGUTYeo3EOsG1Oq7k9ikSzqKpZmAu/rI1FvpIwiZRqVczUdEDwwxNl7w4rcUxo6llrsN+aN
ibSiMB4ErGZHTb5r+V5m6d5dQ/2ckgFJP6D+zu1geUKOqhlr8cXYj4EfE55icMBelN6Kn4fNCjoz
xHY4+6PuzHd8i7IdY+9R3ZfR1UO/EhT7jk1bVL4UrvmGSwjkf7uWzG+p4Cn4i7VNNTz84WhIPGvU
rqbL8KSPN+BMTfQBym6uPRr/ZlRrjvWOPjFYTVeEfCX+wj0DCwBLibaS8SFWS9xodiu7kYigwhHR
WlP+SBtxvAzZZUh+9OLuh9UqbYFVuRh0Kt1VuS3GE/YSDKtk7Nbk2fukyTpaT/uLYIqftrsmpqP0
17T7Ql6s9Itz2dme5rTlKupIj3J8qJtNsR9QkRNmypbhqjVcyGs9P6TZv0j/yYhxZYopu1mxt4yj
pTCicOKJrmBVMCIxzgizaPTL0ukCFypTpTf7pAiqVSGilSmwWlpm/UP2qx3fmGITEKrIi3gm2cMY
xHqMfPJNUlvgz4Bmo8TtsmBbrxIM9A3JAIx0YsOM6ZF63keuDI+yO/5hdaBmdOQPxCpdfKjQNAe2
RSKCdfQD2uVzrRFTSqSSJfDMB7V+aGIO0ZryIy9/Im/vda+BklTHih+uFfUE3TZrHUrsZQPzfXSb
9Nh6d7TQhfndlWte/FZZy9OF2EuzPonaS+kxSt6Sl4+CVqDI2iX5F3oUbEjsdo4IvzFxZwjDZaN2
C+uGW5yVDSvWpSrX0zKgZaq0AgxGF+5zVjERasageBg65puW96VSueLYCJJE0HMx9Ebn9p3u5ABQ
45AKz+oYrYQrsyhdTDTc+83AwjvNXYn3tS1OZESRaMXwo+rdGtfSTCIUEARBe2Udl8gsm0LZ/5Yn
9luZpjduW9ePjHw0ynoPoajACHU0LWnrW825jdJ8m4d4a3Sd3i/zZDYJNZBFrR1ctCo+muT+2qiw
XBqfh8d8ysPEUXfBebuQxxXuV/BNIDF7YhZLKDEQJ0iRWlS0LpNpLeYhXEG0hjVGbs3eL8JAyhzZ
asWNFuAHCDA412ngzH+7roIBIUIbM4DMtJh6GjeS/admMSPPppaNvtcyZkbfnCjdrEwtEyD8XLHj
xA1emssyD1eGMbhqi/2KtXSx84Z/hWTYpY44pIaLbESGHfdATTS+kJ2IFXQ30pSQGSmjPg4ZAMUM
gLL6ITF1xzfoA/goGfemXAYMAqkppw/kBo1yEcWzP7kCagcjydDzIvvxiKhHw028QaL9KFw7I7fs
vCtkDRON4FVCjuk+W9Be5KRPljCl0SsqbPgUBrckDVvEwXFs8sgbzTGOGXmDBdZ/xEFfqvVvNo2Y
uk9k+iJzFamo22cAYD3FEdEccvSAXd7CSYO0a24zVUCV2MAsb3ddbBsCDIvUaZiPmCb5cfhM2nQl
ITrUsl0j26WE2HJ6+NQPrF2Gdh+qL739C7WNVUerNKSLbCdsXrQBivGPCHEtBkqDgEIAkmEq+1F7
WdytWmKwzEhpQkhcgLU31NAPMc90RXQxLW+nd7KxzaxAoUaeNORbj74we156R+TJ//Imi7V6eDII
ahX2LOO0huf2a/B/BB4cc08d6gdrBO57HQoFpmLuF6PHzmdcdAF9HLBKvX35wX5qkS+ajHOQ1HvW
VUEcmmcMKj4wQw6tI+tbEggBLJvqVh5dCgEWlGO01nxHamHOLNClI+wwIZeH3Tz2ISAqFBG+7Ifk
Ql+FA4Qloz8w8Bv387PXZE+9mxly/1JLhTZ9q/UzmEMlwto3rOQaW6P0r5+erOERje0FPveU6T5g
erD/yOA/UvHLEP6JKuPY3KCu5E24aZ8jOsPZiFDw/gsivk5YRgxkt3EjOamQuYMpLaeAKNMGMuRF
lxzalT7cC/jLuXkshgh8TUF5JJfBSOYRwZEzcer1RR81rjxV9vwwmgLXvknPdAzMZ8wimy8/+BMl
duZE1+NhNya2U+jN+Z/NSilwbhEth9HDPy77T0LVVza17GC6GHezmdvuH/F6msKJL15k74gSrRE2
MLeYFejpvYBKLPmuFjy95tVCTeT7Q2QGko5MtEmjASE4XL9MwcUEoo18jUJfsDY+ZZcarhtZp5le
muJTY7mo/KXFb8GnaeT7aTzwCZD2lXI6InM1y10lfErNGVN3ml3F6isCiDnhMvf/WYB48m/T5/Hn
nCWSPtXRz58G1hCe3SrMBNVdT+oCM/cPvgmai5ZLCNSG7M4/R82kMGTGnRf3YXyI0jfrkKplVYrC
MgWHof/2KD6U/FNjmSoNDZzd9DAFJ7Xmdyh5oJJ3nt2G2K5YQPkwV9KAuV58J1qdbb4jfYYcxDtc
Q4B/BGvPOk9vvuYRURd88aeqYIm0BbLr8K2Nd4vmWPmcUpFKB7ZNs0eZjbL0o5NObfujsfWWHnhp
QWhNMS3gtwyw+kP5pVgLKGAq/pNDu/SxtPyHfZjjZkSXhoqBbntoz4RdcNWWN518VhHMf3Eg70T6
ZWXOKzTZ5bk8ExZ1UxlnbvxD9EmxI/21CBjxjSWExK8jhEBgtd+pm26wvPMuIT2cgZYYWV40oMt4
UzDuxTewYU4MA7PYLQkbOsrvCpyvslAlp3/Ds0foa8yyuyVio1LZ4HFH149RBAE3xu0F6E/FLT4Z
s6vQ1HFrnEVYmfDIyiWHKKJ9Bv+p/sGA8oggcLeslrlbLYt1sitg/dD/MlMiPQnuKl0u+F2ilJJT
u++QYy6AGX/Xm/Tuv0vslkwlcfYTr3EhX2wPmS8fbpHyGAjMy0kUJCZt0e3TK8PWTrK9cUn0JMG7
8aqlt8S3NjvwAFcDmwKNy0gncQUit9QdJpaCdJ4LgaSvWJ4dgeLG8J3cZNZwy8dlRrZ5f5Z/sOOw
F9TtMcSkfuSmVYr99JjLZ8ONpJPKekByACryNYmcLlJ6nNV+rJOYoOW2/xvSXC/aeYm7st4L3GBp
5/CHaEEGJIs9ozAHv0JUrjEgCf2j4+3i5ArCbUr6SXii/tS6z75eyIr/2QfRT5L1vjt5CswwqfrY
M3Dio5T/Wah0qkW8teubdKVVY+UdQgxnAuxFV95gVfxCNUNTOn2Hv/U1+wrZNtfeCZV4kX1p6ZFF
KUhni8fTW6rdkiNAwrxgrApmdrDrZtcMzpxySXUXmGsMMFW1ZivDhgZFR/GYON0DO+tcfLJMZfnf
Tr9l7Fb00+Lb+Dimi5KMlwQg5sheYjkJDsOf/o24g8mct+l24yrkJ8fJH2SXOFs3gyP8sdCnQ2mw
/4droP0wK/txnrgh5nmSJrpIDywZ/wgxIB2NYJ6duWIopDK+ida0SArYUB9NzNoabfgC2FQRa+nh
JwZeAxxvyrL/g+BZW0G3pvGkr/j9w/yEh1kol/QRyWf1qBFwz8WmQ8VX+OsQFbDkxoxnGzeGRtuu
aPRqAmelbdTvI2k7gpyRN9S6xBoa7b7p9ojuq/bpaS81J2vIbZQDLcl4ie/FS/6hwffvyUM59mf1
wlKTGSo24hJtzAeEMPaujXnNCRsuG6PghMAaUQlQocqV/OLz6Ei1Y0naNdRH2PkIbgq95QCkMKTB
XiT/fBoTBq79h0HRcPARzakgX/Ptcha2/Gh/45k5rcx+AdGpU2/zn/pHeHpbpirNx1cpYKlRYx5e
IRBgNGcSmQV6u68MtHBliZpdVynkxhN3wQj8tUAOAg5M2fp/3YE3dPWGhDLli6XKDMrS+Y2MTMen
wN3z3/8jlBlchgB99ETjPk2QeEI9/EK7p8Cd0L9N9hk7r0l/c+4xLRxEKCsBGhPG30iJ4f2qPPoR
ZFJfYBTcJ+XV4EWN/SLf9TN4aJ6DjKrHtyyqsWMqt7SqTjJ16CKO2reAJgohGumCAd90qhhwhhR0
QnLQni19RpAMTewIPZU5EcWX8rNUFcn2FXbiUkmKbOnTByighXzWL1ZYq4dSEv6Qwa/Vlp6VuV4g
3drslgMXL1izCJgRshrEzwQem/gCo3otQQdG9U+lht8aWiCTqBPl3ZWAEPcSquKpBt41rar0lVen
QruxQmXIlFrXjGtF6m/MtSrjNy8c8DnKdKizf3EbY7bYKR7TQgpT1Ua/KjHc8MhchbRZ3sb81HlH
s7olhluN8yvRiLxbPUOdmsmtqwZXZhcj+JRCowHbteCagBhUqUViw9qofAzfS7W5sJXQ4q+xuYxg
QmyWuhN/e2ixLIe9eXFDDR83vwUjtdZMF3LCpC25ptSo9PUatFWZr2/AltMzl9eoxiYfYAv7jgxp
yIDoRy9vFVOqYlt3rMsNrG37VtlwRGK/Eubex7xbswiX7ktrslVGmV8Xp244aZBScgchlGmdhG4b
hVv8+ayQduMAWE3Blm1AvsCQpH8V045QHFPnNkDMPhC+hZldDXFJMW6yPqdWpx5juCCxEWKH1mqE
CcZA4gQEyME1Hr/C+B/gcIP/bkxDuwZpK3xFEkCkZCifkgR2wNO1M9gYltRK/mRMLvTb3jqEwys3
D2iKdP05pluGXLV5V4xdaHf5RVePZnLWopM1PXQJdrnQLfqMQxbkrPcXjpgIwviAd+ujMiKZCTaV
qxs0TltVV58WvEL7yidOrWsEryK22aqX1nVKaIuM+oNdVrVgh+cZn7XF5onycItTqjVgTrnodaCl
JZN08Cghen0LAChSERMSCQt7XZ4AiGIK1sdjLLumPy5i6xk0xxTRZ0e9X3L3KdTiOHPzY8KX3NTI
Du6T8es3lzI7YEiqsATK0DuVdS27WBaPjXjgaC68LwoAnMJefSAgbxRdllRR9poopTRiGpkrK6Da
EXiO4rcnMVotbwJoSuoSCVTBoElLPSJKh32kyiaux3mS6uewuzXWP326FC2lKz/2upqIMTozsnUS
8JEDe9xPEXWFNzIt8FnsifQV8Yts8IYuqDr78qc87qkqVJaQ3ZeO+V8w152wQStZzALp/NgUR/zO
mYTCE0pJ/KrHF/5MNbp29dFId7GwQ1CaSehltvH0ialXkFaqwNQfwekGqeI6K5ettK6hMivnCfto
fR4VW+zXjI7bQydxiGhrq3DRy1TdKRZuw1oInCbAobuCsNWN9pIhT8rx17CDTZwMpZm30uik6+yd
9HfRunvamSuNiw8f7Lasdi10F0GNAeStmXJBeOnMryC61Axjw1X2Kxp2TYyI6czkcHOACMBxcLVa
Bo24xzl2aDkXgGZQY0bo56aVIS9x+/sOTCe1JsNhwrtw8NJ9OO34hBawFChuLPWnxmuaAZd2h/hQ
yOsB7iE8h/08at3IkgMkKszefrFKiw0aHw8nwaTBJnFmobJMCEFFftq4irUtPQi919BtzPCvx3A2
uGH3bP2/TNgCWOn046S/kLWQ0A2rBz05M2Y7RDcWfGvxswbisJnH2q3TxTuWRClknuHKy4hDEayB
D0nAugLhpHpgycAQUfG/wbME4gmBrmW4JPtlI2rJlTgxGbTL6VPt1hJsRd8WiieTneG/jSBzPllY
QQwz0Ll9WIwfv9vkJKhrKznH5Q5fOGs3W+LxN9a42lUH7HxMXmD2nqpzLe0NbZXJt7DYIqDSpc1y
9j7hYyj1LcxFyjp9OgbV3nR8cY+cpe6WFklV1EQtySkhhDEuRzvSd0IJ8BARGU///Bv5+QnmjCw/
+RUm8mwChMPfebI2mo2PPSAKLiEWL9ZYKaifvjmpRP7iPt5gAGytK6qJsvti0luPFBi07MegdRWT
GTuRtwhOBrvMyfZeM5Wvw6cl2n22geggZxj8NgyukmiHOYLYj51iMde9ciWE8bWl/GA8kXqP2rcB
7nQFoL2FCYGZxTkz+Zq+2eVy5ln0og0yO945j5yXchEClwR+AP9C/whx8EfrZcB8MmrYsf316EwK
A4jagRjG5qHgtGcRrL7DfNuOqz2bHHi8s7IIV3oOfoeJhILkGxARxzAye5g7mTMfQC32ilDcm9lh
bg9BhqMw0lYTSEH/ERtb8rWA4g0goTzHlNbEGZBDZv303zRDNJWw5asnULBUtkEqCbwMOGbwCiN9
9mO367YaajuR5E7+SSiDCcAol8ofFaClnsjLpKZC/mCVroSQMbAuen3S9JWXOBStiUXFbqON48Ye
Qsp1BzlFoK+Q4ajiGpmPGADfYhWybykTxaUkHr2EHm7VgWQSddD5AvCg1wA3u8EVvOJBNxFRoEZh
Y6jhi0JwSX5oOpOdPONqBWhmFpj2FvX0N5k4NuRi68Vpvi8SH4mBwXYwH7/V5oeIz5AxNch5a5Pm
p9R/5EIP26FBAiTpX754Dj1vGQiDuwmCiiwAhLct+/TiV2f7GNJgaQ2SIW5pfnzm5GMhUBCzjWCI
EVSgu5OoAwmhSYCwFiL5sUjB+5ldHfDvhoESy9sV5W9oXjyC6XA4Fp9G7cCvieckxgSFgefUyd0s
th0hubggQ8fYWTQ+XBYiGC5JYJkzMJyULGMJfYg9EFHJ0q7WP2MaDrVbUFD4Y8WoAO3CVmmuuX4w
0UYWfPcDE9M2UtYa/gyM2gUj0JDiewrXEZT9HrYUnE6b8EFlX0jYCf6m/i9oDor8HZlPP0q2ifUa
WFgXChLmhA3QryTimn75UjojudniHA30SGgYI9nDstFuNU5kdmgkkcw/Q28otMuWmwLIHuhQhhhy
ewbDgK4ha2kDA0Ar47cgXyxAa8FT4mlPsheewI8oAgqsMEAilEIvyWGcqW+0mBVbDoE5U0AFUSEt
CkZmCHA2Vclfiqq6pHheoJf+8N1w4j7JjHopFreeUrHtvqcCQn4R3+abtppmRQ8jF0az7MNKZLns
jpoy4FLcZQHJdQZiQaRfZXkrpoMSiouKJBeJIN7vur8owTYbZ4LSsq5x7IE9Zb2qTVdPOBXioWoe
NVc0wzNcCtliDk4HY8FYHV6I/JaZMnQs7wXxROnG/5UsV2fcWGpnSl2z/Daq+0TYRTT+M9Hl5YO6
BTZa3blz00EDtenwHXPO1xaEEekhNddqfKfpr8xJOOtpZGvXZwx/nh3R04ri1gEXLuyBJA2WGlvz
GueKqSNoxzDygTZbUtwwvE28FLJfbHo0IULzb6A3JpSj49HpomMLEDbFYlEwi5G9f31i7aX2nwyT
q/9rkGsVdN66ddOiY054SKnfRf+aFSCtcHeWE9S86u4p9UX1bwFmPhgMfrFHl/pLUsBgA5bxvN9Y
OYjmP4FBQNB5KEPsSj123lZJHyL25zBkRk22T/6Shl+fHiasX7yiH6r/HmSQDto9qZuFxU4NOtHo
XcBAiyqJQXi7p/I6Br/z3ornJSVsrVCthRBZG8T8QBpQp7R8nMOfyArhorOGUnGwZjzyIwL3SP7t
1WuPdqyrPxV46RKb9QIBRmA4YGXEmnq6PwxQahv9mCZuIkDCPukRZf1vB/M9BVGQoNH0zOADsEph
N9q+861lTpCJaJquFxNXgUKfskmcU0sIGZF5wUP4Atjc0A3gnoMXxLdgANCpMICr6yomSg0kDVy3
aDfRqkzdt1+vwcDJ9EYU+aH3r1HgS3tEFpo8SiVgAIKf89ARqp0MtEzpITjqBxG5t4z2WY1iuxQi
pAvCAr7yom/gcuoH1tEZNN4MPYMXnO0YKTzIzGiXZtuRoNp6reWPLNEgb4Dl2k3jOm/3RnhOmKWM
2IJiWje+kBnwPA23sWcYmPBonOZnIpzBpM2wrPp/dCcAYTLCu74kTg+ec0H8merhY3bfxmj6reFm
CjePglhZjfmPVEXLRr4Z4z1p1iYdvn7PRgTPpDITcRz3eyOGSQMxcCzI1fP/jcq1A5sEJ6fJ3A5e
Q+gxAmA2HXEDJjwO4jHDhxPTw/WVcjTid61/lfJVNSpU6OleB7ulWjN4ii4D7l+GUaJEXQgYzvbi
0cn7/ZTHa5GkHoI8FblZarwkdfrTCkgQM9/GadSpvxGz4ZbKV9J4ifG7CaMr6e+Ko8ywAkIhwmUL
ZjOzcKRF78n78TjEgvhbh65BVkRgfHuFvhZHk8khcDnxT09/mRYL86oLOz6pbZWebYI5imHkwSUL
ItiW0PpilmKILLmkQ9SB/jJj4sefTdxI/x1nVV9nXYrg1OabeLwo2ROVKhRaZn6Gt4nAOsQb1KL1
gO7lmaR2Tpzy9Iow3aEi6fVlRU4H2zLoi+2pDdxS/aQl4Pjp+muv2wPaBOVcp/jx/kAjZxxpwXCq
jEuYbWTvOlV7RTz4kKMBZkn9FSFKip5HOAN9XeGm0QgFNZiHrYc/z+TLByZKTbiVSeoy/G2REgiU
3QVmYN4SKNVRa1ZVU9ISEM1Ee8Zi0IMNy3TZg1eEeWJn1DCc94yos1ZbUlVozPdrY2FWX+St1KIr
oj+2bJGls76PRtjJzLy3ue6KBiKIW46frqSYvNmpcDHla4KIudTQT+f+ulJd5kQToG3pAg1VGVYJ
ThFrKbIYR7ineI4I5apzKobRmkVHeSo1OysANKyMAeSpbSmzdKUUHa/5h+rxA34GHxCVsUS2YrIS
glutOb7K9GgvMk1M1j4lwQg3Wi3/tYQ7y1tTO4TkHOhuJX41425KqGoPUNRilOS6toRioPsbifQr
fB+I7DC7SsR77snx+stHEYnPR6pScLLx0Tn9eConfiHpJ+3B7FkYnwAT/3WaMxCCE519gncmRGvb
ng+6Cmy14wNDV0ZnaJzL/hlSYXs1ISdauxals4xhpRRJIIJ9K3RMg5lOt+jGTMkdy3/k7pj9uiKE
g4vUTO/zTk9udwk/Q8HGURRfWk8f37AFk/gLolNe0rs2Bzn400eeEu1lZj9Z+pAUzEo+dtDYwRtT
cviPgv8RHK20JMGktq2CIMVK+8iRR5vhz8TQ4APtVzLcih7+E0DLMDEW5LsvS3NcKJ4EVJEboQGQ
q8FdbxHfDf8aYz9YCsmlQBAm3Cj7HoNio8uE0jFiSZ45j5aPhES+RknOtoDs73XACk0zK1r332L6
18c0hhqS++nbMnhzZ68G4/e0mMXLSANMvgjUNxUSJ7I8pqtpMQ0wT9w1GW6Q8MyMrfDOPedWWd+i
QQOvQ0mK4iSHQKk3YHlJZZhw4PtAithPm1NGxwaEnrEofsZsjhGuPuvshA+G0N/UGcO1LjpS8GW0
AS5X9rpYkAIdIifX23QM4RzqyufITivCl1uofxLb5RYZcVHvEU9JTGWGln8O3BFf3KFtzKnKhCN7
iwHXKT5+RFeD7bNm+h9H57HcuLVF0S9CFXKYkiBIgjmIFDVBiVILOWd8vRc8cJXfc7utJoF7T9h7
7RhFo0a3h/dCEmB3MD0skQHZ+LLot5BzmUgmsP/yI2K1DzjnLdraAMzgkDPFDNjOF0sgb2sRXSFg
AFSiV6Rw80IXdTw1v7cFdrcegb335b+qvQHPbQPmFyVPNqMzgHhmwriUL66A+JsRb4Z/IynZoANm
tB4mK5KUrVEr0HXq6AbYl8XvtEE8iFvn2sZvzXu106UdSBD7KkM3lXfycMmFa1zgz2TJw+UWwVQU
PWpVutb6O6At7YBeC4gqU8JmRPhElTGtrHxrFMbd0oh3yAieEUHepb/xh8FQD9U+4mUiENmIdcV6
wGpH0VfsGQQq1otlbOz/GgCz8HZbD4s23t8b6X0QHbVwYgMr5+zY9OuC2FjmJkJF755I5jrCW5uC
d0I4pan5DvpcuNEylhS1HVhQgvGpuACDSKGIDLashG3sy2EtMiYuACD1NZHn7bpERiYyv6AGp1rE
p6lSiqXUYQMXa42vSxf/WbjHMTr63kYhSZtfG5uQKRd9sdfBy1NgKjffn9vQpwSsJDpJ6jaPGBRM
PwUq4bFiFoHgHTWqbavIMgoaEDny0J3+1iJQxGhvgLTsTWVpRIKtJAh5AfX5KyNi+UHAVzfKB6Mz
vjS+Aa+n3yfkABtKjg9cr4GWl59iAbu0Ll0xmK9KHK0exRFM/0LYdfOsuqLoz65WhzzpPNTPOvwV
2rnK5A88Ag5g4TDA5TUo5+22AoT1qeYfGODoV7i8WbWUAdZf8ETNM+t+Q+LrOkQhJiPHHg2CgOKl
QoLTX/RAtzVLZjeJtcx0pW4dtZvG2sTcChR54htTkZvVB2Hc1dNLweWDINdT/j8cKtTu/O1kveNk
KwlQdHmdaHxCdrrXDgAn1UwLqCSiy0noPiQG1VrypaduUb3ScqeTsyNZW/YBXbCjtZv6Y1FszDnR
VXiNGo2pK/XI+vZEaNUh42uumuprPl679GASZwcLyyN0lyWLNfy0vkqcIBPP+Dg2J2Jnq2YXSCpb
0vlkUPzwDtVhEeNFjxEz1DWJbf+nQyk2IyKO5Vr5SYuPrngWEwk9VPoFdOgO8nTlhYiCW2Yr2YLF
e36OzOIxnnMWsEr/lY+foa/boj/uxEocyYJq3pOVogPEZ+MbG69Dkc1HrwJBji+s+WOngf6uhsNJ
FTi/pq+2fC0TvHgaQ0A5WWpYmjXzFgvrDm6G3wDs5h2UBbjSA2sMaQHPBni/ufD3CVWrhdm6pH3s
2wMAPLxTlyBHe/sXlBico58OZlY+3gMyM3sA6b3KUnBn6N9GssduOaJ7HwH+Nug8AfVX2Bqy/DcA
p+fjfqQLKp4AVLA6oBVjFDS0/0r80SO9VBOezOixIMDJ6ki5Q2GUADcabxmCKin+qOBhh6q+VerQ
RXLMgKhgZ+mlN62nBKYET/pHW7YLh1VqWH+kxbeoMBLhejdxUFBr8Z3+/+QPyarTkS+E6KfM9iMK
r636mqBbMxUQEkS0c2V6FocDx6xUHjJeMBaFAihoEecxcYPMrQm5oEgTx28wmkKzM5PfhtQuh0HG
gslxVx4KqI2gzyiAv6SI98D4IC0a+MbsdKZx7tiBHkvlZXrRUiQdjhGjf5krQDG4QYeyB43+GcEL
r4NOaVie6+LfgPZHZWMgvqSQXfJXn/xMGTHw/j4zr0hWmEP4ZDYb7uA5UX2gO6rpaPUPDX34lEZk
Fz6V6R13pyz/QlS1U1o3tNg0dW4rneL6PaO+YkDe6j8fr4eg5LPyjEikjlziuSbz5UPgTcBOqfGU
fQT9RX/jt5IMHiEbI67dDc6A5Cj/1cVD338b6HbmgdW25zBWbrkGwpfXjahTeT+yZGRfMwMtMiaQ
XsHg/ch+f+rmGDdxgKqjLZxs2onZDXlqhm1PJLzczvO1D9pgOmNmppQLFkK15SzNk1vHfV2NM1ri
7rdYXA6zHa6/K9KSuk8XVmJ/RVDRh3/o2YNitQh8khLXXk28Gwnr8JPRbpaSjiuV2Q20YdN1ctOE
6PCZ5K+CKC+z/waSQWgEB1InMDbw71ZyytR9FO9D79i336HX2ynp2yjkdSaabePZdfZIWsIRVKzg
+EFNQqnTmsOWf1wCpK6BgrdUDzkSDYV90+g9Z7h2gzNWQxSaLgdco/jBUyYr2fgsdLiKaJGIBWqS
r8r6qM1PQyiPYg1lgLX1LL6UGH3W/t0fvyF6FdmGaIa4uMAnUVqHPgCgWhAwp2ZW2wr7mpICQwgs
nMTOwZBk+zr1ifzFuzYn9RaXjjQfZpVp9y2hlOejR+MLgcGTLp3yMOu9YZEU6GCywJWtY0yI/U9s
CKToyOIOBRRWKGfuFCwweNXeoZCp2z1one6mhyu52/U8NEiPjPQs9m7/k+en2icwyDgmHq+MW2lb
T73xzefSNiA5Kn1PYOibyzitHLneC6Q9BBiUZXwXxnAL+N3Uco6uByLeuP8rJFAh9lzXXIGI2smd
kghnxv+mSneG6rws2qo2jrl6mcN55pu32HBdZdpfLwKIMT/D6sw6av6GRmMngapWmruRU/ymTLaI
LeQnErsvnsed6B0p2Xx913tMSVyx5JPa6yq5JYgFYaGo5GTeCt4kUYCQJsD4I7LKexono5fXwG1v
EUZ2oydwXf7TwWB6M96mps7P2oXqqbZveIQkiEtCF6z+swiugvqw5Gvv8zBF8lJsbTiHRDkIhxYx
J/Z+J83jlaJauHu9VSqfLI8+450QZq2Z0tk0ZaeogFN2JIuBR+t7ZVUQumn+Qr1xJzAK4b3ADYOK
IjE/UlbJ4F0C9Tyh4dDlbyuhXHLFS+udTRkoA8CrybrKHl+JC/tEZ6yUBDuW6y2YzOA8uz2b4EcO
nlbBaCuod7Kwj8p74sXrCkqoMDpUzAljAq4S9swG3KtgavCvfAv05Pw+qvRJhoDanxST/ip5dMiO
aBd0EdjmeOMg1aGJhuXamEepHfK8P1lHkPNuymcvfxbZl6CeLMTwsn8rUYpljtaf9YbQEmllhhAe
E9+RR9+2gJOrJWIa/ea0vrSVSZ012KGF7U9FrI3CGZtOF9JIkCKz4IwW2/mOAVNkR+NTxtZgUJFJ
uFmm5pL0qS0x6hFBAeRuWx3z8WKwksMCiVl27oWPdkjONPRA7xdy5hx7CmhokQfhISIyoyFbAAAE
+e5QDGXM14K21AirNWLi2aWjAbRoQhgWVNWKidI6sQj2TDhxuO3xBP8rDGMhNQAk09pJC1pjfduH
/0wW7z1kwLR+iExriure8HUX9z5+qhl7Z2MXieZK8owFHGpnggZAY5Sy7VbAc/kZnSnSsbnZX5So
aCrSBkIaPKUlzxjxG9iyiju5r0lhIhqvRljWayML4GiLAJQ4LME76S0PUz58pMpLoYgq8ug+6wqH
TtvMAgu0DoqvLQvrG5XkrIefZQzFEOwRwMXVQ2cH7k7jni1k4vMUMa6qM2yKboFtImAI/+0r2xhd
QoBDd2y3rZdfup0hoU6+YPoTh5cexfNGlkQIIJmLgp4SyrG4oY3rib7hi1v1jKyF6Coi/DQP8uTi
wot1LGJUz+FFJmubAhp5XbLKRFIdvqpiw89u+G/C2abJIXe3k35q+SCgEw9BJGCSzlYmFmjPlcpN
MQJYZW+DH6NsP0wRcC8VF5jyPZb4EvR7QIAWD4VDSZ5rS195SulGG06DtB6tLXKAbckymCM5kNas
1Vh1CKqy2BZMbTTr1RR2Aqi3cysflg/OoO/hs/AOYQR5idG/iKoXow19cIeGJufnJ4fHArjDW9T+
ld5D7u96C97ErNda+itpblMA69lo6q7VTVB/RLAwpkGShiHlQ0eMhlAjjR6dCtyhvAnCp4StLTgO
DA168xFAUoIczdSLQ7JXPnGGx9Ha6YN8qcfvqUJqz7p+Ig2o0EkSe9aBacspFoqCnktBxk6hKYHG
n4nO2fBnded0QoyC4DVIGIvtFOLpBfrCcQYkxD3cPoU4FEghClLwSDqM9PWggXLedHndoFrQiBnw
wQIaASJnroZc+wnRcEdfvnXoSoCX4YdHxLcgv/L8VdVXi0Cl2nObCgsFM3fzpsR/gnYBtEFu3VbN
vFclKescWGGrQ2GbvYcRUwjsi386RIBUfgRoa5LynWYfeMSfCt9S6n9rxTNFF21RYfssXRkpN7G2
4AgfE2WbpyhleidHBsOHb5G1KW80jWAS5scjSSvjfbA27XhP/b9uusrdKtAOmrVLZAUNkhw5jA8Z
7bRqsyxRVI3Pdtx5E/JXk1jzbw1GlSUmm4YRfB9+gE3vX0p9HoBnFA85P6UUVcVaCgmXvVTtVaqM
RUlWJEe3dFOCpzCcIpCnVFZqt+qFYYEXumKXaKKSH4PHFN75B+wyPkRCXaEGNNVNNvYZC1uiDY8+
Ls5s+Gf0rE5axk0gCjs3x385iM9q8FaLKKOBSn4SIlTKi8oGNejQOTG+Gzhp++Kah7P0aQRExTI6
RJ6nnflFXcfYiuUyP8VZjp5UW1A90N1b1hqZMVvTI1UoqAIcqVFEaX5nHIUQgdndgBVhuAm8ceVu
dkHjqBdIxfjQtH+xf091lkQPw7t4xMMCtfC+O+48XUZE0OE9a4m66J9qfe32Ur0lnxqw7AL6qZ5Y
bFDd0H82rE6z+Jp1TF3Sn0B689Brykels2Y2IFy7bfAM2DmP3cnzb0GwU5gImPETMy3UmMIgBw5G
UTMv0evmLSPyt9YtUA5ddjTdrbJ4icROlJ9sNp12ZKS9VpmeYX0ctMNQPstsKWVn8O1E/Mj6mcbC
NPeD9fKrL1/4k5RTHO3GEYWJM2vHZNp83WVbNG83JKZ6cn618pdespBnJjbCposMUrErFC17trq4
NkGDdASjM/UlyHksnTy/wYxYDESLiAaSVkDAmQxgxH+UdXhqNF4sdWsIy2D4DZx0WAD0OXnxMRc3
5SWj5ZmV0IWKM5GmblUjQ40xyJCi2rHKl1xW+djgcDvQLlWNy80H5oylILyoEGbFihjccInOgfCK
+MGuAC0bEGS+X1zDCTnWfwNAhHPNdrJDyMpzU2tHAKLIR+LpI8sOobXDRJ2x6CMLwcfMvqORTfN9
yjI/R12kPM3sSUsj59CvDzLwfQ6cdFMra3bl89F68uFABlwS05dR53sJw0WkocJTFxa86dbae6x7
y5TXySLp+dLEHyJjiUQ/6dG5j3Y8/c4081uXBTBXjU9H5+77SsQr47ohuuQDyLNj7rt+sFEIV1H3
szkeBic+08VBKDZ9v0qSS2vuKa8gwZPQPfNrdFhUya7u+XD/aRy4/pL63E9WAUpmHD8ZXhVim5WV
jzaYKbS8s9RTZl1SCLYUcBz4SnFSxl0/uX2yEkfCLOw4AJ1sw6xtu6uCYxB/CT5YdBUBszbrU1YZ
QFqfGmhMPcXiZRL0gsFgS1gXIh8kzV73zdDAQYPJgLDNMTiuW3lbs1qsS6Cii7TfjBbiM3k5MuSv
tZtjlG4ePGX4RFrBVYcD86b4GHb5mmo7TZ82ohOgZngeKEd+peJkqYodps9APivIsIIyXbYYF7Nm
VbbfEgpwQEQ+lkxfFm1Tug/KPzHBE2R77QkQm8SgF8on/oXbaO5TlVnffJf6ez52fbBjPm9FvybV
oWeMjjKeaFE+nkx8stUZQCF392rcdyz6zAFdeLxjJFVoJ6O6ldae3hECYoSPjRqfqK7c+EzT+dAb
uqNkscKdauCBYCA3OhM/9TSw3qsje+IgwP2akN7O5iA/Vz9gXCSq5DDG/rarxxUsIaQpenggH6TJ
sId8SMldq9fGQMFenaueDNXGmcpXOBZOW52HANkTMD2kn/xVqFu6P70nL8R6cVUw6KnmLSUPr8Ld
E8dI0FYOUgygHjVPrZbS99PMe/O/y/RPEZCTeRu1OdXty/eug7zVPTwWPGt1g+2L+WDwqOKLhMlR
KJ9te0jRz0sjLL6V0v0OA6Qp4yX4eHDdMj2FUGFkOORRqNgKdiiLA58qZ+SjMgqyyEjvLb/Bri3C
5EfvXqKGpXRLx96LJ0OhQOPgnUtDJMUDN4BAV+X/wSFmT6nAVP/ypy+CFcXpww+ekXR0RlZpGjaT
WN6m9YSUFDNLpwIHPOS4dppLWp0bXhZJ3Vf1vaRdIP4njw4yN1L8U7KMMSD6ddtRP89rpRobiDnw
SN/q5jSEeLaSC7YuPkQN2/QaJZFYQmf68ugtxsSVULpJz4wwjZ6oYYGFeKqB/ukP4VfGk26is0Nn
qn207FfEqHU07VcPGErZbI9WLLgXgXpqylssanBftpV1lLhBYJMy7EsYfOU8R/zbFeTchovH9O+S
hfZ6bRnXyWThw9S30iCZoAtmhAZaOohzOxmMTdqeIFuI3TUvfmfCYgBFDV9V/pRwwOfh5NDtoA6T
cGqFHPzpc5IeRXdrkGBL29njv7FOOZCSGCUCyd/5ug8OQNY8jvcifUXqtfWBaT6zYF3ia8q7uUHV
FFQ/jj2FO0XfA8qhHVQTwrUjpuzyq1YwwjBfM34FrLjykirJDM959t3objq6AEx6WT8O2rc6wEkZ
EMERNvFL1iXyBQKXEvkv4JGk/Z4XNTle1YH82Pm4vQ4BsFyFMRQ52ax+SRxNskPA9obNaSvuYulg
6uOG5SLUDTzvqEJBSHFmWd7FDG5l8S5j26y+CuaZcbAZEGz0mcFTgeThkJN3S3OgtzYN7CgyvSE4
O9NtZSIk2dHbSyztKg/o1OhS/ktknLLDVgnEDK+5vJ6jb2UcCtJd1vEgzIpfSz7H7NvpKzQUwaYP
GoVWEQUcgx8JUlR71ErXilok9KeGYLV2JSqXpLowzshpl1vt5UkHaAAhGzrMSDgEZUZXLMOrfY5K
W/U+M+vgF49CekjElIlndEYJ91rcIvBGA7BGT6KYrq/ZzXQ1OoexPoO1OaFcekvZNokvMShibd3o
YFdQQigf0azyiHJbDNcLcdh4iB40vpod11AoMo522tKpJ3fUxY2G5tDo/2CLGsZdr8VFga8h6n7Z
PhfqqcKuOF3rfwyZaX4D5MDKXhw+GpVfw0TXUP8Zmbgquk+Z1KXgOab9Ug4hIgp4Vpmqje+GrL7Z
bEXt1LDDmQXrgkFoTbaX23sHzh7nBRtYek06ITU8Zs15TL8Rfy384qZifeEJ6hprV2Ab7crQCZrg
mIwnjZ1kNa8ppVtmYGPfBuSNQBgq/e9xnlGqgMRGQMrYzq9BAxkQr7i17hhQg/j3HvyxOJ0cAS+e
Ji4LTEDcHGgMy6Ungy/ifLrgPZz6Mxs5wpj8nu2FE7fQA9ueN4e5dDsssz7AlRI4tbQ1jMCFNaP6
h0Tm0Miehf81Kp9VifycjqHdGRZxiix/YUxweKHkIzPriUSmyPBz47NCo9axdBuwUJgcbwIhloww
zBhyILWKirNTmP0CC5QHLRK42mCq5rMQEYHXmkz4se2wuZQqKDWyQ2XUwdKTeMdqBmmEyhDUO4m7
iMURhCGi4fw1uyxSHUPFaZR3GuAWR5AUJjth+p3XykF7yy80B3ZpcUnL6KONalehrWd0rxTGokX5
MzFwQEKI44jGGZwZ8ReGo+fvnOsbHRhB33sxQE7cuXpg7FUUmyHT3QnubqPSGZEYlqvQjA/huBUh
A6cBSxpsKRWNUhzViE9RjhqXyUJvF2SbhD1Woq9K4V/fUawIDEVWfq0cqii7VPo/HuRWOHdokxLm
rKys/OJPZfLSzT6unHXh1ieYJC0fid8SO8MWR25XTQXd7WT6nhPI3/VwN7wXerKYXo5A28aY5aNO
iAuFbQg/haBsu5JMgcbWq9P8k8b0SUolLIWGvyd3Mfg/RWKr8AeQJeq36hhFjlQS7UYPnZczjKjF
yiONz8r4S9VLpf0ZLKhl/6Rq/aK82khuYQPCDA+yE3AxCapeuCowj0BwYT7iMGWg8fEY5FctFtQJ
dD6ccDaplzjmg2OWL9m4SBXRsULA0kQqDexhELyjkBlvkoeD1PC+VbwrEYwMKfF2UR2gu50lotaW
2C8f0wNyaY2BuGFuGvNQ+HuZWL8aGj/8+/rWew8i0UjEYGARjZyVMjAZfZnNNZSKHE0PqDVZ8zYm
+Y8spIk9HCY03i2UKgb42Gv2YvHPo3ePB0xJOB1Zl3vislc8p8TSqfMQ1zKDABBA3MnCiAR8/NFa
PPMxyqFyfmOQc9F4j+MrTI49Hb08n2aEmrFDQhh2SrVnMC9lxJ+8gl3f2dwXnbiXCTvl8rAAxBAs
KxQPSQ8uFlEU+5KcNRtkKVNZqKQawbzDSJeWTEFIdjiiMFFb1644cCCHPtl9pcqYwXGSHOYTARq1
w/75JU48ocugB5XWI0LD6ZHBIcqEbwUaVXoOqtfUlbBNfzL9HzsWf7RWGfTGSbx2BvGcFMe9hvFh
77sDWseYz7jstnC2VkbA9CbbBOmhlJivax9BieYshqLYCtDwgCJK49bkgCj47crupaQSypNX0VFA
kZCQHtuBn7c4jlqyN4GJEBM+XjseZ6BFXbMztK058f9ucWdoLdNolyuyHeB0OIO0qogxtELA3am8
6aqnGBrovepV1Z5NH+kXugdmJEp8ryo+feZVW9lsx4NZmmsBbbRHmGmMOzVL2HohD8XgJipnUcTZ
tukMAoQJK3grHIqzuoYcAkXdCZ0FboB8G3DgdK7NWZjeZnsoNgUeMFnY9sGsKZgB3EcluaSG7NRU
0Boxt/10D+LTnDSo8+GN/jMK3mwKlf7cWAwp4aWCQPFfBmVzwbvrtx4JtgAgWaRUMCpFnPzxkv8m
woIEjNcs2hyaFa6rks+uPKrEFZPUx3s6Lysnww0N7onK5qQe+Z+nhChyo14knbxKJS4/78kOrSx/
21k6vO9bSAXCoVZf1fQYpit+rG2Sb7tii919/j5xatKTS18AvDeYl6KWicKKmrpNyAFaYkctGGkk
wXlqMcIq9w6RVSfjOVx12onxZzANG10+zDwKuCkxOaD/mKh6rejUHMZqt8FP/EoCayl6m9bEMN14
S1N0RmzjM0A3Wo8zeWkvxmulerbWsEmqNVQ5YNYmDiRoaow4TIvEFt3FF2J2l1nxgmgNcHk0zUwZ
TddeEk4E/7uX713LiQ87/U6rxiappxcqtooErSQ5k40UWKjhCLKuDknzmU4hPxTyk1tiYcULbUPf
FnZXu0XjZsoDsjkOgLbbewZgEYgaA/YMuJgWQyTSSWjsWNUx4DCZ2xYHtEmSekgxu7Up6IwTVhrQ
XoSqB/2aX5RnYLwwTkkrMWW434OYv6DvNTBzIk+Jmr+mZukL5fNZwfqU2NzzRkLWgNbPedMBNzq0
uKf9aIe+QGbBEvGulRFPDtTyA1+GR9+gCAw8VcWJMNENGr9m/EVPSktNMsmAocJMXK6xglgjB9Nw
65Kerdc/ff8elD3sSIv6hCgB9NsVgazEJ/UoQ0kD2DfSW50FeMOmljZFSCFG8TnCJCwIGiTWBfNZ
eKyKFa+1lm8cTaaa+a7aHV1UVIG7uBnCTh/WseLwacY7nKBez4wg21TDYPc9QWbjZ97SPRO6oQba
KkRJMOTEdDoKsUXts+qQD74TED3+QNn3Ocq/ReyG2C7DfcE7TGp8X2e2YVwpwlvxJCebCv+tFymO
UkCn5atJmWIuMrQYBr1PYaIL/SzHYypBSmYP3mHOiXH9ROnkAApZzHM6K1Ncvbgm+npWMSfcKAJ1
u8G0hVBhNTnPUrByRAJv/khAr/GLpOGhzY9ARhZKOHO59rYQmItCcKfOXNqe/olyhqenRNjJlAlR
T4wtwjcJGCE1wozc7lU2C9W8lMwOOYi99i/bp7nn5Bl/oRML9PWESWHQAfgx7qH7aREl3/uBPeHA
OjhEbsS2Mg9uef+WSlRMVcgqFIxCy3xM3bTyCS8Z1ZJtQurqsIyJVX/U6fZ0hdKb+Vo5Y6aS2Gm1
r9LzV5okrlofh6c4PAtUUqP/auBPkfgOZ6FgMdWjE0BJa/HvMfme8nuEK6onLmWaYsYu/Ge5XSrk
Uum7CyraJMgGOaNqjjuubdKOn2kzs+D6lY75ViIlwMpRhvjfIZ+IZHyUfJZR1sOApVNJ16IMerPw
Q2KrGUKAhOmQDfwmFfJSxVirLAmH2XNWtBtcNUxSxk1lnZRaPU3DUcg5bFjRS0Hu6pFxgFNlenvT
a+9DofIzYkshMWo1tdlfHm1EBSHCtLETYDMGGYIqoJhY1UkEx9hS2qKx7JN/c5wRTKhS/QQqVkMj
FWddQrCwcUGyoPLxiReWW88rFDzyEHQH9IUiF/VmxLJW76wWr8uqjzezox5aEOUZqyirJM0F9gT+
68zF0q92LChDDvnNBEub+xDufnTTu58+OOYadkLNYIaGGL5J7Ba9T9TxzPlbqWD2ny+lftNNIxDW
I+HhA9bXVRg6TcHeE/gSjyj1vHIX7jGO+AXMqjefBdtAs3Vy1msYLVtuqg8NU7DQ8Og6pHrjgJ3x
/BFT6uNEbd2zihL+Vdj0W8iMu4J3hDknV/Lb7tnIxj/LJnBjgaDYdcFhERXcEoq0GkYOh3CSIc18
kD8Xl0+9wsKC8q0AvO5T8imGttb1ixWh0eXoK3kQB6JFkj+Iv/23kuROnDKRaJm/eOmyaxk5WAQG
ziR8OHQM1yOye2BX2fpY0nkir5PX2TQcwN0LUejmOxkCjwRyNpFqArkKeo6UvRnZSxSDQlnA+BXZ
GUkuiSOZRBfOInMuoeOWjZxn66j+BmbWYURWFM/pLPow8bvWAwQNUXeLcXbM5KwnjFuiMUXin3fk
D0EaXAW5COVuHqUQJj2iVb5Z2cEzPz3aVylnu7wTCQ2Dl5gfqYzN7Ky11Fp2UX7FBa1hhMw9eupc
UzrybP70GDyg4Exqw0KiZk4nopD2ftT2VyWYoAXrVLTDUwRj50e6I1GByJcw/CQZtfgUV/eEvm/Y
8JuMycLO0I85XLFFaWupI7yVeolYbpn22+IEa1N4twmucbve6IcEfd7C/yZjQ3H6r9AihH7BR4n4
E0jZItgrnKUuS7ObySYBbQc7YgxVGBB/AhzYpL6K1/aKGFIG87WOGLDSTHPmLJmT9LaMFTFzWReZ
oGWo3tEEOsYvBjxlZ/JhHqsfagKB4nklPpiSsrinHLIlZiBLnNqmmz+aXzwk/s5cN6+BHKoFBl+P
gpZrE1M3V+5y1qsDgHV1YxV+ORDjxi3nWqsz9loSsDvgd1iNH5bppCuWDTqedFv8zlfye+ZdrytA
Q+zJF/jBF5KT/MCCiS8g/Wv+/Uua2/UXY1Z1FXOrnAFWIztikrNi6qb8dNvkVEPxJtkNpaK2Uv2l
0+wVPKVuIKE9c/LFAUeEvFLjhejiU4+c7q/bVLWN/Za8c1t4hB+EYnLF51c8tdOn+Biqbc05S99I
k0e58smSocQd9bbyjfpB0EQWICD4Kzb8YS/GsSmWbPGsbiHQKPKW2Av/A/WOzLTITgVCoWxW3+Kw
pliT3oB1+E+pCCdUV0/fqrniRqR+m6QV9BqejlDfxdURFFi8k1HfoBvlTqV2in+lzglbkPUcsXih
ZRJS1tT0HR5iJgb4ZOroUJb7ECNShTsLXaxd95tIASS29oa1ww8R6QdJvGb69p5IN963xFh3Ojw6
skGcngFsorv0xCh3UfCstHIAxJEse4IbwGM4hIZxcMxfLaUJzLMOs4TFzlSJVcIqIb11IbcQpi8E
6zroGi1YaRXsnTnYWpPPagqLpl0lpHWPAiii+EMLv4WgIeqr5t0bT1YNdA9oVkml6nMIns0KJpo8
wG2BkMV3ZUINfEsqzk3sQiqpw2zwasxUOp+Qquza9Oh0uF1CPiBMUtCPjxF5xx5COXRm898yxq9Z
QageGulTojIYwMIeZXT/s/1qiDdRsK+ye/TZ9McEGxKEg2q6NrkLzWYIT1P1YiOXVCgnaMsnuiI5
O7NcSBMDHTATohuUa4ZCnNdklGLNM2OV1IRjyai51G44g3HAWA3+Fk7h7h8fW5J+jppdxa+pZxxF
0VQxYjMC5DIq6xMUb3lbbpRAuPUYqLEW8NPkDCtSpOZDRXRFbo8D3yIenWozlJbThfKNmE17PrjU
/muM3Zpae8Ro4YWk63gdyyrvN0PpY3XaXS+F0U6bfs4kkCP8qsXckXzOI1S+W3agerGedKBGlSTa
ZKo6kdffFaM8oKPGLT+D3jjbGJci5uz0P6yOZNiMOqm2W9xKirYaM3j+CBsp/OMF5zEyslmRajY/
ornjJW6YUqAd9V6S9+rqmyijFkGNd2MR0wH3lXdpwmutfw+kt5gHlQ/XF+8xeSKmW1J9RtfOPOT9
KaZmHNNHapDfwCit3VnpIVXWffzPT37pzJn1doTLQ/Iqj37LLME8i/5fJYwfTs5i3efrYYg+1h84
B5FDgxNfphOJtmz0AgcM4bRBrLEQS6yNSNPjSwbroIdOj6NlltjEoYiOU5DyVQzOQheVo1VY+sk3
hq0MH06YNB0Kp0n9xo3Wgx7f+rFSMkLJgKyNoFS7cg2BlJ0/c74umQHiNd8gVVs6R68XQoUkzNJ3
g4bbMiy0HW4Mu9d3Fs3VsONsYYS/z4wjw9NW2A2oQGRJXSvazYy8T8CgmyLR70rUcmyxLmiYldiD
kDNExX3AcAktgp5QpwTQgJlm8j0iUTLLvsQrnOAO9VcNaUoM41AKWn8w2LoL8stRPy0n0izFpUmg
6UpEu7qzddPJqacRPpNc9lN9SvR6BDbZVLfhO31QUuD7rj59YUlXjN/mC6xbvbIHydFRreEQxyby
iwW9+dGvxRdJQ8OhAP/UrjLcvQxZyi3LWfnBVK+XYVFRnS/5/jrvisgBl3Ttsa8hVGqNX9FjWPDP
f5bvpfKNdCeGr/2j5/agU8Ut5B0kEI17hNxjfVmCk6fzHG0irguHkhojYnorPRtBJLJ8XBw7iEzF
2i/XePw4ZljOORNgqgfwk2R0zS8VllLwK2F4xEpIeRet9c4JTMD3aO8XoXbA7l2iL2pPIz2RDqjI
ErVDpSwzyZGzX95tmOm0blSwk07T9ZaGpZ46HbYPnT0plYYTaqcRZiVndG+8CKqh7tsygUVnvIFK
QdpxM7pyuY76Ve4x3uDWaP9j6rx2G1eiLPpFBIosxlflYFnBltML4VjMOX/9LPbFDOZFaF/4dksi
WXXqnL3XfvQSRFyryFmOHTrDnTtBYti006pENuQvbRiRFXFRiH5SVZbv4OTayOFcEGBDZ+MxL532
4znUxFgkrbuSuM1RT7fQJ2rkqolPQVCVz0QfMr+C+GVV26RJj+WsJmq9DOzuQmNYYFfqsml96ouC
SzWTOTpgpRph17RnUw+IgUL0Os9DWSIyXOZPkxh3pc09xchVR602IlBxHDLVCzijDOJo4PHxtUcI
OOqDfpoLX0Pj11qW/ii6TBK9Fy6e0qPTadDtZ/ty7deiHhhyatzZnKrSl3E46ZxeZ+RfUbd3o2Zn
KlZ1SNC9u/bRytk96oNH2ZH3TDvu6trcU8y1OtrNpT3t7LbjceKYwg0PsI9p8EfRIrqiSCTMCCBD
cssoYGJtIyASx5pcyHGvh5BEyDaK83vBfWbMI2DUZCL4G8Iv6YHho0fcxORodN9YeBo0Glb9ZHIw
zcLyKKJ8neJHkv4zsA4XyWiEIS520IMUrlwTEQ4i8MXUzU3Ffdg1BFIzvhF+/uDHBTmSIzSHifbA
PHF6juS0hvt07kQKvAk/OC5RJRHwVY+xwFYi0s0ts7iGA+gwH/9mQ6uY8wENLJZS5pHJoYNVO1J7
sznWHXIuKrGC8ziPeMS4X0UKhhPFf/Q5gjD3yBtrq6+KzalHOjANGdN+lF/g3bvYXTLkodb4NSnv
rJFv81mB+XdNmLFQ8t4zEBvjqrHqZR4hiW6K4HXbTtm+DQygyGjGsEML2O0YuPXUXiugjaHpHERl
8XyP53w28lBPK3+6Bnykqk929A9XdEMvgYXbooJpFHDxInoGhToZuA5cwjIKmGq6RZAA3TuSkXvz
tXBvhfsd0pNbZRWuxSQ+eiOPBSrWVuGxKKoNLWWE1ZLc5QwfKOqCNw/rQwF9SCFxyhlKJIPJoA6/
e48LOqK+jNShDOI1T/XRDsO1NZt/DcTGAT1zwoBy6zAMFHVkVzjUDK72OGFu9uiltzgy4YOh+OnW
es7TnmhbOy5wKOY6HvGtuZLFdy7/aoFqf9CfZU20Esuf+nNDEhMwFkt6WCMrYuj9TqEDcng+mEA5
aZ9Cp4MV8p5g4rR5o/TgEaOs+8R7U9A6IvkZ0BgtFJ1Zos7L8I2Yk4WmPrnL/OonlqxV6ZyTQGn1
soFAGbus7REDi/nYAiqNJQ+tLfEjy+DcYpnubLXR8A7S8Fi4taFo6xHP4XT7ci7ukBQI3V8aU7LS
ypoR27HCTKgl7sbTn0Mot132FjD/yr/KzFlqw5/Jp6/ZDFiAQrbyYJqWJjU6GVkc6t6z9lezcMcz
1sk4cUbNDKB0SaVCFWrtJYkYDlyaHFesVgIJQQSP+Cu3g6PJeDOf6KpoTD4dmDGps0oA3ZVqr/r4
ZA0PEqf5BGOXIch+hLddz0PA2aIvNlW+4nB7pqZw6vKmwmOXH0wXEpvP1Bjp45qG965jNF/VfLPD
xJmapEvne8T1kLvWwuEWDtBTjYy9hw6dU09Vb+Bcn1SwkiHnzDrf1GznIQWF28UnwgyJyZx90p/k
dawB2OXsUkmFZESPHfNohGKflAFsK46YPQuaG3OoEB0uEv1XUb6T6LIJoAb0jfHgWFcZanOWuR9S
CMxa+mkX5AyzmJJxUis+MaOWlnNsUGdgZggJkqocTB4uWt4GxqzIvZulR9YSHQGmT4dhWxFxfCQ5
nGvEXMzciPpN0OiywwtmwYEbo9u32S0S24jg4aXThPBkkHrb8dU3rffahGySVPa2bbArO/1vZUm0
xtmAMcNoL+OMWSA2YBWM4jGPPGvhNdkmqyx90erTJolQEJLUDICX4+FolT9akO4ZstC968t6KVPk
rJOvxytP0+JVoxMeMpgce8q+xXjEjYQ6NutHegmsZU3SPscMTLd2icGXtKsF/Ae+rLNz6zrstpYj
PsNWItoyE6Rk56GOnUNavtVD0dHNGBiPafVREgjIeBKirkulFVMeB02UHfLRfzKG4DNT5d2wsPL4
hQ6TQ9vpsccdFKyJQmYI0Hm/gWZvxzwbOREWgGgYRItkfqIRQTVmskomepVEPm4IZt42cfczlU6y
TgLsa4Y7/AyqYCATM/hHb2MMYMPJI9Arivza6z1YiQoLb+EgYcEfJMQmqAY6u1cOS/itKKrt8Tlm
TOE0zdLSv6L+scSkr1FaojjpGuI1qbESDC7IOokchc7iiW9hHHGnzbRfvDTo5FAZUpU68WlgeI8k
+ZmgG8c7zyoKz/hR3mOJRgdtXT1wfHCI2/XANxsHgPbo4VC4dAvGgoim9AD/6ll39nm4B6NJSxeU
JbVZMR3o61HZMZFsNIC7sH6RrhPmQHRJsEZB0nEcn+bDK+op0fPknynRIrwysB5nSjbP4mOG+bCY
QdgBwT36nym2DRPrkpFm43FII1kX4HfivliEjjbkAOTcAv+c76hEJA52gzTV8knRjWywWDXtFcW+
uLqg5KLW2kX+ocweq2EDbFTGX9WsT+qLzZzAuRLRRdNIRthl6FU89jGh49SNgZt5p3knM+7zUZJG
O9tBYH32GVN7F2n8ydLkvaTgyFCjEaLEVlSID5EnqMgqe5N2LkqYTvuigYfVuSZQiHSKCnjPDoMZ
YsjQrX+anfXI0Ksw6AAu5yjsfo+ZL6elzMqUo+EtzdcoftOiJ+Ad2G/KxQZeiFUCXUY4TsvKtt+C
4pm079F+npt9E+QJUnILCp6BkNDQS/c1iTYTK7yobxGtMScKdhXUgbVC+e66OWQiJU8CT5ef53h7
a8D/d7yOYfBWhr9ldBnsQ89ZvMSF4ryxW+2iJNjNvq24Q80TVCut2FfDa4T6cUDG3hkPPc1d2byR
MrEgcKeyr7PJU4U7HSNst9yAAHhKh3M2XeLim3Z1LelV4TkXRKEawJpPFRmW6pdhsm315woxHIMd
++gOOqrC5sOJ5d/YV+9eLtBXjzs7+kkmYCf8DYTlPJcdLQm1QzToswu7XbuaqB2a/sXMb8N8IJgl
zRGW3oBjXe57N3zDEDvs01SHhMG2YHt0jZmtGKb4Zmvfgl+bjU0MBfjs8WHiOzSmiJ2zg6ZPVsku
QHUGMR4bCOGlWBAgA1o4+8lId4p2VQ8ndMWBbFYDxBIQGj56cetKRfkYeecyeYqhEjdz+9GkmRlo
94YueImNECahB/MDMb4mvvHbJTpUIBfkP6twPzcRTcxiCIOaG6b9DKz5MP4F8bMRX9r0KZ5CvG7W
yjCeKx708s/GxKGdK+gDZMqn31Hy3nl3pT+bRrUCH+pb8LrG3VQeEgcVDu1pNeEW6rTHcv6atF3S
/9jVh2k9GcVFm+O5XJh4chltypLRefQNE4b1xDmU26p+jVqc9tpXgwd/CgTrxNEndMn4McEFt+8Z
BNIk/uhYtwSaXBNFXs3xVd7JH98kJN3I6qlFdODSWAVwbMfHEEWB3XUZQDgd2gEZI4QrITHGTzO2
z32+AWOzxZtcJzSk93hxSuEc8CE07rMfPWqcZZmiiYir7NOE4JoaSbnJhIb6EfobgC3k4AipQnJ+
mfVgbtVQeYSfOeYogTmjsXc0qqf8w8XzCXOxZHx5cP19SvQMYbQV4+mVodYapiJvpSNcT08QUzY4
xh3kFymddMypatoDzCOTIY52/EHDLIIi3BnV2s43UCJLuZmTzpIN03AYYkjKG//glfsy/dM5uaH4
TN7I1hrSk0O8UnxkRjmqTRnvY0qOaheR1jIwCpLO1wS7oXlQ9U11Pys/27V2+OSrQ9+/x2JtlxdJ
wWjx8IFBHjY4quib44vV+K6Gqz49QdIJiMlcGeax4ErNcyKdNn/I3llwl07V3oXjp0GH9O4murKM
z9hhlCQPOZd7b2C7LF51rDCSIAV3SaGxTBDrt+zgQGjFAOCeT85sZCweY52n5xjwdRvFi2P81vXN
mNvc64yiy/gXb6BdpabOiw1gOkYlzJfA+ef5YT7gIibjaDT5eOV35bhXzvM43EbiSSKr/mqPDED4
2oIQOKdCKUdaFOBZDW67an96N7/qofFQ9si1SuticobDEucO+zYi3MBYdeKmkDSI6CWwGWBTyQJZ
WKMhndQn71J6J7/Ud2LE4D7gH7/jPHou7pW7dttjhoVBEl2Is71tV724C0AyNpJv4mtozIqD1Zy0
9tmSUK32jUcAMCsbIvzgtwQZnnD1XRsrDrQqCuE+GjAFYEBI8vAa8m9pt9xD/R0uc8GBHjlWsXUE
5eF+rmb9UUA9mOvWeUh0aOgy0eqrUnir+aqpO24qIjiePJAyWozE/6/i89e1j3eMWTE2+9FgQgXV
t0Tb502UHpIxIcrrXJJd6voMR1F/ZXbMgTMd4CDT6GztDbLJPr8AerSeLLrIanKPDfMBMgy7LFsn
LHlSPNnMGQLCBXw/pMFor1SQIk/0l3OqrSiOrRkdnOaojDMWHce41N2nNgyLml183fjN0ei1DyZm
SzoC0TdSR1yC5JIy5m67D+nfS/cxLtC0Ggwp8TxjW0+1rdFbiwTfkJZ56wrWBarxk9U/WYrpHINl
B/l9eg30W9YetXrv+mtRP+piw5zF/eTuq/x3JAWVAwHShA9ycIxrYkBV2rb5LunSHcdmVJTAj65B
QcuWS7SI7J2yF6TPExucoyqxWPrkSSrCf7mdOAECZcXzJGxmOJumvYTDtffW8BPR36czMfWYGigQ
N35xDMVHod3RkBXFugvOJb3cYd83G5sNZNxSUMDz2uj1mtj2FFpon79M2knnXoq6JQKmg1O8e1Ce
u/DGNPbQcCLJ+sOgbRwqYndBk7n6md2f1bUvvzMeep8+LTMFoNuoQ9cMKDv9wZyBrtSFxjLguIWl
guhfebKCm2PvunY3wq/DVmz0WEro4kBSOOUADdydOHgMj54x5nTPqB4GwIeIHEGzuFv2hkV+GvZz
CEi7TdnpouQhCwnNRLS1zRh8N1tn3v/MjV5sG3M/yTvbXp0cSsxseWgudfGr2XQ+UWA16zqnxY6a
gHo9MrfJeUSlpH9b47e4Bz+Z/OFQ1N8a6xTGWzaB+b4P95n1xu6WPBkvLoJlJsSvtD40WDTDEiXv
2s5eKFzR4cfaLYweW1LU3XtCT2r4yt7xQh55q26wm9xtpe2EeZ4JFehnDNBY3dogEsSEcLMKtDf+
1im9ioLDDgIPxTCCdEJiUq11Wi2tY/0xx5GBF69Wc9IyvdpWX0vCkAo5sg4E9W2LbAavVX5VYFg5
+cLnyJfy0fQWwV+6x4GB4vJVPNgk5FTLLN9przRjrFfa7cOTunfpipOnBPrPXIWPxtim17eYjAhw
xsrFAoBL1dN5OjYdbWlj2f6b9dECt701WDEW/WQ1QxN2CG7BcOHrkeDcUG4MKzzqWAsIDCTvJePD
BiumrVByeRDmsw9UN4S26AZX2EGCaJXoKK8W6lVuJodGJ26qY+HtkasVd38OkVjj3eJcVfNe3UW1
IUlR/K60ak2eNpgKb8uby3iL7ItzB2GV/pWfEczjgkThJQreau9DpxzXI2pgosYWCa7knw2yGUWg
6d1sNo27TSvjWALuAIdN95JKFHbdMnqoGaSYF+ku5Kv2aAMRtZcAGphCs4UTYkrohUgIBFoY99bY
TM/tlbFl+esiIhBcS0RFi4i5H8vygpGOxxBr1X0Xz1Y538+AaRAL/PKG5hO+T6NprvOTs4zQ8y43
tGx0vrR2GR/ERX4Qqcivo1kR7z2iOB0c0CIBxQ4HGBfvEu01PqmOThc2p24LNou7qTxUX7qAnrJg
leOrop6nDxZhHkxXGqaCV/ZvlLigqpdpvG1x0HiLEagnTEvk+hAOuS3GuVlIqwjJzrLpNoxUSnPW
QLrgt9TOmW4zQdldF9gxYCwVK/43b57gL5BWzkcURjCIPpmrw9h1XtE3W9PGfqFPZBGO+hmeTFzj
P+gGmnKNs86h8xWzBzEsZhJLfadgVl1LhNHthglJebDfqeaZ56WfzgYRfMBUlAnEHB4bD+C+OSbh
LFis6pvzFr2x2QCNeZ8fi+fyw2T6AuOB7lkEXBmbECBmimri5ZC9OpxHuGTM1jgj/uQfXAG9/cM0
M4ehhrhYt9jdEuQ/uNKQUL3jVQne4l/5qu4AYZunlNjYRYFYlSTV+Tg3x4qHh8he0xMoyBv1YEMv
Mdp5bFIehTz9y5n2UdPu4BHHQOsvFxOR1+CQaI5xvI++KacY3gVvHPaxBEDFg7687PnHWaiwcax1
9MVcNfhpDB10TPncRyi1FjGrB+1/7lEiat6QDTGib9jpOKL8DEe6ckx0ix9EDjzwN2qgvWduMQTn
xYbelqOvEbr0EQDvxdzsXvLJSfQB9z7/d4CIPL8eTxW9lnZFpg2JzC6JEOjiCa43yJFea+aOuGs7
XqOCE8UG5UmFIUV+bmh9qnw98zftbWDueXcbl5FeuVHpIsqNnSS6gNxIZ8m6N3aomS4M8epuDRNg
OzvehiUIBO6zaXr0DXwVFz19A9WBVNckH44LQ+XTyX0jdyp7iGGgNsM31p+/TZWAXmfGRAE6ya8+
PUTNU1jdc2+EPMT8nJ2RgiptngXB2MsJsiTaZ4Rqo4oOtVU9yn84hlEHlYzSdjSD1ViYfMkNNw2z
2kutkk2H7rWj3HE8KHEM6Qf/C+FwC09PxxS3yTIqmeCA40crz27zZRFGKolknkJ4YLC/qp0+J+LW
NOpQnbVqL/Ek2817q4OZCJ5VR7RFgYqfkqnYR+riFIDGsW0j5io5JTXTE/lUdFFnQtw69h+C/i9E
tTk0+1hHqEu/3BoJjG0o08hochwOHbhykhwN+CADZm0dvXs9Ki8+ogOpGvQ6dVJvW0GhbDUEQYyb
rmt5InvcoNBEZI0uCgxE3vQrkB8h0uGWHkRSzEiyxyw864TVkI1h0G4NvRei7fAvdxRdtP5Y9oX+
hPvTpfOBR72ora9iByjVRAbEMKl29jWt+2b8EPIbwzQTKA1lMJM9t3nuKwysSC17BbcvvulttxJm
znaddD9NRlivP7RvwUD/RxnFLu2696RGHm+0yNescJsyuIo1OnrmtKvcAs8XFa/H82CCHed9zVCO
UYuussL9GnryMx5Rb0mCKmstfQgotJxQMi4IQEKRcsAtkl9Fbz+WqKntHK9KnYjZDczuJT+68cel
4k6jaikn4H5VsCusmRnANpM32OgiW19VTQ0Kpieftg4eNJlenXKoOc70ePkgz1R9AyalpImXRTvX
jjDt+dDI0wgmdtBTkhfReer9c5V7LQnAwLui0XvN04Jt1oDjlDLpjFMsDvXcSvehVDQ9gXSUo46k
x5uU2qH0TKbEVgvnT8VY1T1q2zKOxNm0U2xPemnQsYDFaLnZu6wAuKCPTATLeYozsEtGrBroQ1oL
GQiG6nQfRZwO+qpS7+7A+QH1zWD7MQxlG0SHQNdELkDg0BDIhKCeVFgeq5S7oX1WNs9f26DWxDH1
UpYhgF7ZfPmq+CXm4liX1lsrEqpVZGxlpKf7CexFZozgaIS7Mzh7VD1Bgrp9ak25k17yGZWvcvQJ
WNbmFjGNSbdEB6Got+iE9dSWBH1kBje2Y5xt3fxgGmlvKllg+QUwEFUuX1FAv4PelVorG7x6GYpL
6QcUQT74nWRKnrAs9Ja+c0n78Vw2Po9Ht/Tqch1r4kyEtA/4Ech8wWRHszrsuUyHjSxfZg7vRyXa
G5t6WQsJq5Syw/QjHuDhFVvPhxqB0YnXZP7FfP4bc5r/ia9Ha492MQa+8cuPsm8/9z+i0a4f7JS8
wxA4Dk7mseo5dcAeoJks8K9Mw1kfwx8A1bDN2hJ5pPK2nsGpy7X1mocDxwRcqqhv3i3d+/IH+xIR
AjJnnNCk96i8eMqKvvhpSRXG71Uq2SH6T16NcT4k1zQAfKbriXl1dZtiru0vXk2dYeTIlkY1b85Q
qV02jrxp6JTgR2OPZCVDr8lAag5KfG4alKzzELQIEaY3wBWEQuRUWXP0YV882rUYCD3HX+s6zH2x
ON2kIKCeThitulxnEmHaLSG1gIB0g7RtT7Fd+QU8Lp8Bb7AXFmepJtF+BsPilG/D6VGQP1XC39b6
+C2lh/IkK7792iOCRnIK9DTIJF7z3OmCBnrFiNmkxSaz0CYbK9hGCMj7CQG3qubpcg5xtU++m8FZ
qrF568b0zaj9V2WYL/cy9X6TpK8ehemc9dp7C50MHcREBdTHHcIXfzMW7slhNkucJXpiTM67KPd/
SCT6yErE8mQJmy2tHIMASxvVkCiLDKUCNOEwe0utgtRIZsSZjg7UtoeDyqZr2B7ywdn2zJwrRmWi
V+Uqnj9uahNEZIbmsYmp+kdkEJFG6EbhPNlmdfC75WBTQbapGDZWflBmRSNJp9Sp6Drkiffjg/x3
3OIQ/PmZYawnEyhJSYWaZhZ0JYv5FdodJ3xIcaQvsNr4A0CPsIEgkrmIDFwr31hFTk1I1IUfut+t
hxVrrzMLZvFDPup69Z+W+4qCcpigoYePlgRv4+YloB633CZtfsposQjaGgLg7GTcA7N8GFr1GRHD
2Jl0Ylx0fmDT0b3a5ZusGH6yrn14Y7YqZPdXdtgK1IPIWD+K5Bd0bqrRrap07OCGxMMXpcnG1Cm8
lT1dB0Vbt2/oMcn2czAMpBxFRvYyYXGhoCEa9vkSiZK1j5laoUMeFhczXJG4TWnb/jB32nlx9dn3
O9+MXsLCaIGyIOKzzRorghJkSCDcCQRq5TjFt4J9eJswx9UbNqfaeus8pVasToRiMZvGEDvCt5kB
icGTRf9j51kl5SByAUtgm/PxC2Y6acIWuvK6ocQVNUf0UUPZq/+FlKi23mDkjezHIkWkoJkATEOT
NapnIycbFXSNSao7RwJX05fUJibRMy7a2uBVWMDR8w40igYaVqaEClQ1geyTmbxxdWBt+yNcNrZN
0d+jaHpPyunm9v2fTrJd2qcPbWCinWLRMyu2XKUn716aF1ffR3g9mQ5gnWla9dT8jjHco1TbtDY6
gcTk3OIoaZ1siyXc4wFih/NnwDHGK9OgCY4T003dYaFbSAJLlsqBOehKCCS2g0qPXobxLRaT9TT/
ZHodx6giHw51ZtLl0BUDM6Q348QG7kiYCUWNjl7z7Z8AG6bWyXRZCL/fKq+dk3t5gRSZR708q6Le
5k6rP/d9lZxb0Tx1oTXoZIMH9dntRnFzdcSUCQbtpWd5u84Oh3erjl9a5eZ/ofVTlfrWSbmlutz1
rxkr7bYJTbHUMNOMje6dIi115xOpDaGSRYNB/f++2J15KmKWcsNLUc+YOQhQK/nqvJl63njqq3Zn
tv+5FBz+PEv3b2mAhbW3yuizgw9dDsH4Shj8Sa/p9dsluhxHCGS7eaF7ByMM76XXnSlf8mNpeu45
qwgN51lmoOjY3Jr6JPeq4TjVJWT7BIPEOElNZRQhbixGkk0WR85CGuqqhI1qqStAqRZqnOvoy5B6
bMYpDBrlVcnVnrOjwol8Xivrvgwau3XhEQZV43IdrcJGF6TRw877KYUVnJ70gKPG/AYmzdbBIzMS
W8f3yPPGN4Q6KDFJatSnWxizBVtuP1zCUSeNsJX2EQ2i+Rg2Bm33MVE44ayAnqVPWho1McNo4177
nXNLQufXr5xw19hQ8LOuoRvRdOIrsW3/pgUwDphgoNClArv+u3YEvV2ywpfMA5zfsRmBk5mpZMbD
ASxqBmM7pezlZWh5Zyt8zuuMGeoQi/Q6ZYN2113w+altrJs4he6C5OtIUN45MKfqoRjGGlkgvs2+
0bWXiQUK4UOVPTgyJ+8gdAmxIZhY1OW4bCs1rLWi65e9ndPXauf0j0Lrkq1bFiTTJbAJWt8ngSrO
DsOUPjPlSl7yKh5WaiKZIQi09HHMn3minFPkNM6pSej2gok7VB3bYOFPCqUgL46YZQVxnGx0p8of
qePaJYrIDZIg8eWS1eSj7Tp4RYhsRJRsEzKLN/aIDqRGhTz2ZvUg5M0A//BUSSrCQcAKLJaqDasn
6XMcLszbvx8a18feWTs/+I9JdB/RBbs9bZvopU/68c3uo2Xt6tbRDTousW349aZmgz/UzA3+XR4I
bgbt/ryL6Uu6YlXwlD0k44fR2cbdapsXWct1Khh/Ck9uZRuUt3SrlSXVZhA1bBiWD0bDRqAXKp1o
qcF/zCxuKavKDrUGLyBuKZDczh88EtjhwOeRdRxrvm5igKVmR2ej6qOzqvIGJ+l8z8mhztd6nx5T
7Ppyaj0IMO3N9vI/REBskX6Kw6IcxuA1jcUFQcV4zUKHlormuffZJdsNjU5trT3+u6qh3gGl18Ln
Tmurh7bt3I02ISCpUQg+VCMNyibbU3p8Yu6Y7lNDZEeMzlNlg/eWe1+Ur929zYZjb1nROugG/9ij
ke2qIFmbZDUwPbHoXs03SkC/Qh/1lIY9fRxVY7spDP1UoYxKa8Pb+hNfTFR6Ds0Z8g6Covtq+jL9
dgLrVc2N0HKI8InjwCZyneqmr89jQF1iDZyFusKZdqjkvK0pooz7XonqYTCTV2/AE1VndJM5ytgb
bG/5LaIJ1ifNs2uYxVNp4Jg2A3e4ZJ3JoViUCGOcKCW1JvEmlh5MCvRPL2nDfAq7dnPCW2msHK1N
dkZCO0j20kF6qpOBZRoP1VBZT+P8L4zVwCzNNOBE1Yzf5peGImtXW9qr7hj10ZUNYpL5T74xPtax
yug4KhQNEs1VbpDUMg1Y+KnBwfC4TEf6KigfEqonlyVn12cuYL4upYRFf5Z4FrXIODwrWZZrDy34
JtIQCLUwmyNliuuMIU0ySSd7fmks0so7iZAlxJd7tjX+tZKhwaQ4fss+KO7awOjDktW2heX+MAqd
qG0ErY6dTU9DHE77yubN9eirnsoAHFQvs9/e/xOshDf0CsnRRVi1iCWQglpWnwAtll5qQfFvA/no
TmMN/6R6Lt0Cmp1da++Jp9A3OMOFidFnNMoKyXWTbyJH0W2MLNrRgTVlmzpH05MERQ4BxUfBMjnZ
TjM6TlYObadKr6x9FRKRNfnkwZRVEV3YBcWV9/9itKOOsqUNtwVH4CunC9Ic+0xyRA2NrTQ45GuW
Oe4Sz0Mx3CRIs8OQGNSkoeCKO9J7I/08ATu+xilVu96E5c6toDjJCAl9m/qK9BnRnbCc+ceqRCns
6Ha06b3GufhFXm81yvhFN5WkYY3MqUYxpRgiKwlVuSF+OFLYGlMn9R//vcQtrkvZ4h5IK7I6/z0L
SUGreaI8tTz/+O+3NLMGO0UbpjQg1E46fVBdavXt3wtmM4Mp4GyOp80eCOMelbNsSVjEQjN60Nr8
xaoo3hRuhn1kB4xDw5h5vaByM0zsJqZqdTCuEYrRCK7OaNUcWwPiaOyp2Fgub64zhhpr7/AUFe74
YBnZQWRlf40rGptl3tz8TOZ7PUBcFzce23mLILst1oBGanJZw2CvZKJ/MbsKIhW+SNvZKcuzkLjG
7c7uomGv7PZSNkSntV71qU9M4Ox2D/Dc38sBpooKfzXXUPtCFFiMEWldAi/BZzbxOVPHfRu7kxvq
FSw6y/zvxR2yq0waYIAiNLccCd97h+657Xr6e43d0NC18WsaSa+1LGtZOZ18lTOXccqL/iGtvOql
AywMn6wTTXqwDCxrzvyi+vQehC507L7yDg4sj8O/P4lGeJjcimQ3+nDiVYtImN7gfy/ZUDHRi5Pg
z/WM6dEVR4yZO90TH3JoMXtDZeWJDbXjnP6DitgmsYeXauztBzpvtP37uS2RTHBo/29RoQQm3S+x
OQln3Qx60kB/Dro4/LeZuEDf4FbuUn9igOf6VXR0VMzYRtHEgoLCwSwyOnk0fFMeQd/K478fVRKF
28pI6I1kxYM1v4gkTOjdhaiXg7Ttkbo5p67IMSDOBz5fWC4kCLo0ltu5DxHi3XU2CeRdNqhvBLja
sO1NvKUgDZN8IixJFMMDxqSByBkP/5qjXNRpVYv3n2CSjuV6rQGxdWyLTn2mOVeT9ID5B/o7zS3o
unpXqi5aFuawLzynefhXfJaC0FHEzhyCwm5ux6eEvc6lcN7x5RbNLdQdouloPzl+DV9xyhkrDilD
6NyOXnM3IX6EOnlL57wpEOfaAiBhoTCD/vtRA4m/7+r0XDS8SVCx1BTzVeNM+f9f/vtvWGLtpsQk
MgqwUD301HpIdtOE29XsG6y/c9k0cT44sbhRvTLyaTsTwZ8JOiqVQDnRYxt3SfuLtxQhH8rqvcW2
fM+HfrYMWcdcay8K6ee2SQv7xUnlcEzIlHtQDramjgmtSDw+cjIyR4yxoXZteHBbRRWc93SrozAD
BuqHP/zvxSJ2EXenjmCDiWsWpjEghgPA9EJLiLsYZLdryqo+xy4w9sQMHgncM+ZsI3HILXS2XnMr
pxHgtW9UCDeq6mKUiUlwBOhxfvBZCSiKtI8yy+vdJFruQVSi77kTP0xlsYkaP8Vjl8l7aBGjbBvu
FbU5nfiAWU5nAYMKGpdItGyGwMnJ2xWaC0fBwD0uZDI8CZsBoUOs6z5QeDatqDfPfYJFSzVn20vY
w9yELV+Cymxiu30O7XarZa5x6VuERHpXFdv/Vh69467DZ9cEwSlWQls6ZRPuulRnoqXRTbHKSjv5
va6dNKf392NSfTc1pxSPOuK5HWnAm7qbPBiWZuAYtliHBPVGHKiDGUIF9w9OPEbXfxVnLiHK0tnR
seRxfB64cv92bEfKGhHBACzjfxg7r93KkSxdv0qhrg976IJmMN0X0vZeWzbzhkhLz6ANmqc/H6k6
3egBZnCAqkSpZFLbkLHWb0tvrpTgIW1MQ91BgiBTAvSRzuxXFCN2IBMccD1VAd4SvQnDnSHEMU4l
0tw6ozwVnXWSucapmCxyPzObzsyexsNy/pBzbzz78ONBTVNU1xFzls1p7sLJe9rBHH8VpSonOqQT
eCh0gnhaO8/JOidJhQYT2E5jSvEh2ZB3+uBniCus4bvTQLK245zBMk/8VjvpJJ9nP83CCq96jZdh
eeETvf1R6OJq2o121OOIGdtBk4gsdJT4RA3if9O0IhbDkTwFwzg7ZZcHLFpkqMutVf3z/moG1ofS
A9RUFSO+tMgqnsJmNmZ5ZCNFxjE2wktXkVO2zAPuHJzlgpOv2jg2Tl42Eu/gw206Sk/o4azrfqPF
8U3HbG9Yzo4aZUmOC7tIVRW/EcuGO43ZC4wktbdhmOe8epEhT0UzrEdJBk8x1b//NQt2qcVA2HZv
iU/WegEyeAoMlq7MrKyV3Zr40TsXVlUyTASTHRxNnHVr36lhZlulWogHKM86ZKVmw9o2vJ0Pg+15
K4Flx00F/ng723iixRWVwDlEtiJ8leRqXIN6t43T6cqO2d2MDMePzHkZoiliNROCmnRTO0Rj9JUI
YVTaeVw/JVV28Qdq4mIO4FU3eB9uPluhm+FiG1x8Q5G1Xy1YdEXiBjO28ULaQ/aU4AoDCm4Dvybj
oavpcqinfTKhS7EDh0ocI0TgIGA2Se9GrBw9kZn4LWL59IIK3TI0x4682Z4gPeTfhh9aryWp7sxU
9C9Lg3odARyLqoTaJLAxERvMGTJwwLNzkytC2uNw0xi4k1xwocdMJA+WUQB/2halbCZT6gJboEAG
qTbOuWshyobu2dteT1RwE5lHO7WNY9eaGP3KKt0EQD3z6c/OELWvUxBdRYqJ5/O7QCU+hrQobk3F
5yZuqVxqXeUUuwoDPLZCfm3DQ7cedsK+AFE+pgaq3x7o8vFzvSs7RK3LBT9hFToAA+3jhjuosGNn
9fm2b6xhZY1KHFLMEp8LNTFBLJ9Jvl/OlJYnZi3nCFD7IRwwzpVm3N/qGP2jGauPJG8EBxZJlGNk
EPZuPjWZR+cQyCCr+ICEP2sH+pDI8nfmxT/SU6LwYJJYvKjzCYvR3Xccj65ti4sfNdHNRerQaUF2
GUZXXgwtFPYOqXN5oFVjODsaHWifI249pe9xWL9+Xs7kiRAh1VDwrEqbJknTfcUwQb8pR/XnsW6Q
ED4kutpqpkaZcebmSGhcRDxgZpQ5180B2OSEK0Tumo5Bd1nLB/U6ZUSXDuqJE61+itlGzsYYHOyG
GsQxt7/QIRmR2txzjdSNOGcCCXOmSDQIba7xMK73bj/ByxiYikPCQ8z5CPJMRdUwhSeotOoHT6aH
nusNsjuwLqyEOnfkxjyE8WS/i9kx44/7sshy8nQ142R0MUZFInjJPUK2ivwAOQ7fDKYA6Mx2rNqs
PS7LhZYHp89zyQkY6XH+rodKdfexRG29fG1jD++jSgAsnN5D6gWjO5/Lyx++clDzjLQY+Jn79q8Z
xBxt+J9J4Npubf0UBtw9Ao9Q6s+7+yR7coCKaKQekztR5BgfUdSpZ7rab58vndlvl6n1X/PrZOvd
WgxC1icBgzvYnX7q5h++/FH3DrvrXBrrOOlwQrXIVOchKZ6iskJvxv8jscraRXF2S7kvX0E+6nXS
wtQuUITVebiMAR04wQN+OV+HJ7cHOAJrrMx97jJ/aKWrb+04xozTyWtdxPmTKcP0HraoztmVvUwV
b7rDeBnlbUuqs2KYdmCKAYhIrdXfiwrjhtsVWF81y2v37ghhQ8Jcf44JohlzWpCHMDx+DtlJRYrw
yFu2FtqLJifnoMsqe+Om7z3mQ0iremXCleB72AUhHGsz2V8CpRMvUVSBThZMnu6dtIN4rdpzUkEw
ZGNtnfIS9YQPdbROjeoehd33DLbt2ptYqRrHyL82DSlVNWxbPtL/LvVqnwh/jrfyvxb4maBA2YUW
gJEhkY5TRKTHSjanZbPvUPEsQw6sSr+mXijcGnhudhPYzmzs4n6ZpxqATcjk7Qh1qQCBt0JqlOzO
H+qmdRMqGS+h6BQOBItA9LixLgPZcfuwaPztIOXsMbfEsdWSqxaDnFSh9M+FZ5h3R6+eS9PrYYoZ
3oF/kHcKvb80VAjE3NhOYV/cY4Lr7hEyynqKrJPUVUhhe0Pu0cwUNLNGMZ4lLbYduQ9xNThE+zDk
11MLArSSFU0ybeTAmpBjSEFc+W15hzO5DmR4CHImM0Rf+ewcnC+cSP0KS81+1soQKb+IvRD1BXri
DgpwtRznk0PACmk66VqWPkqR2Yhv54GzXt6XpvB/Q33j2Zd1sKsFhmtJue/VDJyjQ0Qdmew1jgsP
taFrNwYxjXQJaSP5lnblw/rZQlE3ylhUiCncL9ezPdaIj+fS3ijLsr0gQWpKwuKQ9L1+ikY0MqXH
HCRxn+071N6+jUb0E5U23LHeSIMgAZENUPF29DUprezNDFEniTozIebR+iyoa4D4zhzDueXJm/v+
UP9w5/EPkBV0+lnw64x8RAWGZvcIBj18CObHx8LEXNyGYm2NnX3RQvnDrMaKo4CnhkzD61SIaouO
vt4a7OPHS4pC9wIYw/0ovFm6GO+2iGDR69n/B0X9WAqclPZyEy36KV1rPTUNQNTDTTQ/Is0qdu1o
oLHWkLjVeJqp2UTY3lbjNQfxwsRqs/Aauu1tYs1MaRLJv7LM53dP07+kKVpUkbv1YaIJIXGj4Oy0
Yh9WVv5SNCi6gu4ZVvVeWJQgcaUSsUmuxV0PfTSckabOUa36C2zwXTnGuG2XvysP9BYpv+5ty5T8
4FYfkIdl6MvzPmAwnJI8If8Q0f80AzrdjO8s/+WZSLUS07mFA3YEVmVMbMrEWBbWprWWA2KxyaMW
hjUc0gF8mnOXW5xr5Ts9LfxVP+Bta+b1qk0Gaj+ASRCyV/NAqM0D4dTykKiaGnoi2/UZlwKr6B+W
LxSZm92yWFDipX11Vc010wMNhRg7/zrA6pILoq9AOWwZUQQfOLiacaqUj3FXEbUiwCxtVNSyNFEY
VtEVEBX1ex6PN1t3iRmTLacmODMedJ1qb8/GF+DrbPmmvlZWJTB/snWY0sNy+vmiFdLbmCPSqEj3
zVM81jNg92JHZnMVgq5VM8zUqtLOEaPM78yT34OWwYKB09sOXU5bu+3j8Gvoh2v6Yu/rDnHp/HoP
oZIwjoCj6972a2yIihu1TmuqHlXHsk8Nct4qxN02V03CrcdsWV/dYmPSWX2eMg+J2+inK7IRxXOA
SxLG7WH03J8eFjvmK53oLi7ire5G7QFGjOitsKKR26cPfhkwkmDMTxYa3eVNrbeB/sueQzeiwjgq
7itsMghmYRq7vaaaN63Pp+9aktf3SlqoLeaFKPcS/dD4G6nETCMLtESzbESzC5+sjsDfMrJ8q8Z+
uPjVsFfABxQM4HTzgGdWTOKSaMNOvGUpw3ztswe6dqmvDFD8tRPQewzDorZeCeDg1qRuSZVU9zEO
ntVAN2Q8wFd4QUASkqqBuElW8Kt8R4DFcCPSorx0QaGee2FtncE0dsZ86pncV/aNKw6Jy4sOgGbd
yr6DCDKZ+q2uX4l4Kdp4VXXlbwsSg2hnpOEBFcFDjgdwjwW3gp416b2hPUAWcXx1CYsoZe2xa4Lp
1G6dPnJABnsv/Matt10vP6rpEJG5MQWwY60nFx4I3mv51ZwUaFfKX1xwYh9i0/JuTVwqGvfcD5De
7LWGWdFEkpBv27MtENLJ6IpjxEMOuVAhg4uSJZJRt9MQ1KOM82ggsKnCw5qnhZo4VpkpL6NDb0xB
Wral8vZheUot3now4s7vqjYMdncIsZxSS7YzIiEjQROk35L9BjuEHTVPyiM5rF8MDeTbq/ThFJcO
91OL3bic0JGXDngZvYZWkROsYWcHPUKCaBS4Z8Okm167saMtprePgbCdq+H49wJxHL3ojXkpHCJz
l99JFi1BsR4bAJuHdXYzDF3TvKxac6/GIF2ycqzaOFl0gvsim45UnKBxbQho1dJ1EyMXFUy77y0h
qrTQikNGqtxOKx0elqyHMzrndKo8ko9WXW43j76rtUTomgXOyTzcJQT/7KJ+tvPPnGnYWum2DVkU
zcatbtn0iY4tmJgbiH6n98+po+5jF3VU+gKdHucPDeyFk7Rw0Q4Daq1ujuGty47QW8JrnJJjRfTd
WwWcPQtI/D3KM85lw9Aex5wgoZz39KFqUM76ph7sKw2cZV5t+p7cQjUpiZ2FPkMuafO1qFo4fyWO
HGcWbSqmtrdNggs6ExpPB8nEgRNyM2GfsCz9UmoxDagzS1Ey7GNClw29FWjqe6B6VAjBWQUIxilY
tQlI7xG7ETPoSMveyfmkG8gn1mGWjsoKzaNw3IY4BFLc03ZEDdtNxo7zu7s2TBdvpsuNrRWI0p0u
ii4OlvSBsXqFKSZ6TjPJfQatsJH8LCuBkU0MyZbZB9eIR/0ffXCcXY1HCxHC0a1RTwAEEfJwO0jz
Q1FrB5Xg0FCzTKXQ7B/aZLFS6tO7Z2rZrsBZzU0hoC3PI3dp8NI7QRO0Pnt8kTGX1SZtfhtTc9en
ZfZRdWJbu05IOpz2ip8aeblHfXY/tSfuGyDp0XcySQAUmDUZH5DzBbRTJRJTY2UcyK5rjyMZ4avQ
RrU5ttbdlYG3LXJS+ifyrNOi/Bp72jUAIQMwS54Lw4u+u3TQ2DiA7XSiuwTCEKX5z1mesq1FQHGh
NjzjbtQPrlXe/RxVvS5fHS8m5N53mp1L58ZqKES5i6krpT0WxfvMIYSuqX8P0GNgAA0qcDBmYq3q
d2mE2DspJZTxfDOt5BDtnJnKaPPhUOS+zphB4lBUCfYU4YdbP5IaKRS07lnqWNjs3C0IXD1w/QT3
ZuY3G4kLutTNkz6/OOP8MiWJ/juaebnlj8psd7ZCx5DW1ZcY1STNCDhyJsMGyzIHm1fftLBgkPrs
MKJ5wuY06CCYx8H4mnmYQYCLxw8xRmRwe271uLytyrLQL6glQEN5qGPlvmhc7xekVodJIAny8oro
GBzqR2smR+lc7w8MxdB27kUJLN2q68Hh1EEpLzrpqvziTBHJcn3pri0dYLRtK2eNa7M5L8OdIqr9
1tHEZ5MA/ixJd98NTB6beKzs83Kk2LT9bkI3QDdRmt94itYVMoGuGoxnw0Gi3bPDovbV/EeNaIZ1
M6VYsuhWONXOECDDSCkcQEQNvdXQemIhLqozNX5VPnVwTcL20WjurpOFcWh154ZXKzpbPfKy5QmQ
jeE+5yOHuxcOmwD87QPNvBTN1XUlprz5zLORGJ38rG5hTplvzP7NDqySBOG4PZiDB+zLXK3po7fK
kQ08tlrbHIIG66qQ6970m6+hgMvkJoOdLLO8c5j33VagmhdaANK3THpjNDzawFCrYsbswcUpaZrx
gSyuyXKZOXoj+9Xzi9Vc0Youj/lJ6fueW2stx/7QmdGTPkXbXjd1wioDCt5jefwEKSb8MN6gUTQA
KqbbUfOl98M3ffxR18kXY3DIVJt3B27lwSHPaDYEnEIuMo1ia2k/e51SgwG71eQx/BRg/yzHbr21
WuL0yqx86rOUmCUEB7ArEeryWUGQDFN4JC8ZBHcWBmpxk77YxfQeaTim0U/UxGj0rP29yX6z3Fy7
s08kA0pLEvGCynr3JyAJ3qFzcGsD3Xs0fFdH+7nTsiD/hogPUagCTHfktzKN1yCz7oNfVdd6KMr3
WR1iuL59Xl6/mgBr16L4e3IGsbWnu+433B05oFkPuYV0mr7x3Cm4Nanh3kEA+bFtL7dSkOCAKmw6
9qCl23QiO6nyS7JgavxKTRaTQTwhnrUjhJ7LU6gbzO9Az4CaeLzAQrFOIUwl156bhmanBCr5qAks
Nx9gJai5y8aJUN9u8m9umEMNSaKIVGsS1OjJ9egG5T6LNCK1OwK0lrk69bAE0jsRrzUrKA7O9CPU
rPRz0UurajXapvYS2WT4msrwtpWr7nklvWsUO/RQ58Q4Jd/rwuvPfhVRLlCjGQPwYUpDF02485hv
wjAmZKLzmmNUMpNJEJtbhZRM6Ub0YppMdIiGzpGQ9g4BFyr+TKc0seL+4tm0jtSoNu9USQynJlTf
ywYFBkHH0zFRiXa09H1nmf0GMkvH28GTMqOA2tBmN+ob+ZtX0rG7VTwfsKpjHZdRn23jWfPR41aa
umT47jkfDEXey+iGvAiBuMYB3JOua/Wu7BWvKzgCjb2EQBbSxXY0X++IM+gapKspECm9XyG6A9F5
W2ciwrLr9XETeLmBGvTF7DLg49RMcZqTkgII4DneSrJ0k6XBwAv8g+limfdDD0e+Y0j/WrhGseot
cKuQd3eY+1AWs3I9Ivn12NdAYaC2EP1G6KqNCOu3OJHTTusxLaJYOw5jFRzjqNsmtjwopEP2bpYw
NibvcTVN/lUfJG7OtN90M0EhwrZehwaKeL8y2p3U0pudYjxcrha7VLfe6IejSQ/1Ru910ihtzAZR
MmwaoOj88T3MMfyLNhueQidrkcqR455V+qHs5XejD7NrTITrXLe9vKM7qpKPooDjrYl3l6g4dq6c
n7WmJ6h8nqoAQeZIrHZfRWH/0tGzu6ob9dXlDrAq0uGtiIn2HU0tX2VtMmclO/VheSsvB1loZuVG
sUEsh0UKCpgt4FRbdW+Z5n2Zpp4XxEIl9pZBBc9Di65Q28In0IQ1n5XSS6aTZY5Ho5z8t5LqWaRj
m3rEqzQzmQtABrr4voCNkx+JVS4KEhSChFiAyCjXAELccZWBupR2rF2B22CdpgqvbMSNdiGFihRx
kzdgpx0Sn8zkQuMHR0DWTUfkl9NSf6GZPYt0jkM0lONXH/gGr91mWV20sZSPbcXcudzS2Vjcq+26
99al303zxsdEry8u+pc9uVr1iTojck1gDCpCBgU5Za/siwj55oWqaXlT+n03HJeXu7HMbEXYpHjW
fiaZQLJbENlvOGAN1HJsXL0JdqaDdypLKDhi9GU/84lpbk1PW2WxTxuNaL8aFB+uvCFzVoHZ+Ufd
+mpNDn3uAa6uDKji4I8YqmwTr5lo9IfKgu5YkTaQIhmb8QidYC0/QRk/0nt7SpFbV5lL00Qe7+Qs
+9N8n+XajWnfsUiUHAECoTRUcdRkWz90kcOOXPifa6rwsGsDZ2DACRm+sfcHNL+4GoLEHcSvRqAH
kmXw40EnPN8r01sZ1/w2rmz3XJfjoy3CZ46/ah4i4mMrpm+9RU74JLXyaRyi8GJJZNefsEfR1aR4
a331PPay2ERorN4scP/EKGEVoyg+2So5fxI0qY1jVKNiMdG94RAFRkAIiwdqLKzqwluuem5qY6ZY
8cPNr5Shx/0VCRGu3LBtTioYf8ueNpWR2Im7P+ivIp/098nRYOIRo6tuFjJmwTfBYKcGR51L5c1O
YypEegMFjCaMS0YxR69eOtSdH5OimWhArPWwiF94JV58Mij5ywU40kBYnGkYr14H5ADlhnnPR92X
xCInAsqnNMkqLz4B3Omog7TNJzAM39bPkv7aN/mIHnYIXgAPULD3/spm28gX5E8YpD/Enf85TMAr
+uf0oiMoeu65HugJLT96Gy0TbgGGDdecR2Grbu85aTpmisEtKdCXd40mCPHwk1U8WTRygLZvUhtr
cTa67UGWhFAsRyYKQxKd3YhUGF0nrpKunoAM3Nh6Z5PqOCxSQiIEEoY4LKdd3w50JHj+W6z1HwiZ
16gCqCgbSBAIlq+qZGVzyDHg0GPyHHn9axgSs0GMjXhO4uwxmzfbocuw7brNsB8K7YulcK4XDCCI
S3hAA6q4XdHgQIUHxwnhIF6vqEiTU1XR4qDre29IYPdAV1Bxp1diiKJzNrnPJUadehjG+2hUpzCl
xlZ0qLfKtrc2yxRc2ETaIQ2lfRJUZpLfojA6mKFNsEmck6bceerADJOxwO41NNPj/K5uSf0gNqSa
BVdNYl70sHH2lQ3y5bhIPpZTrc2ci9aHlxiKljjwHMH0PFfVYQTP0lvrmdG4Fg0DNHJkf6VpvzOH
PrPYnxryB3vi6pzgoDL0OpZuf5eVyPZFi2LaSvTwo8w7IApyDDXhv1V2NB0Cco5IXachaBFOusyY
K5bKn5k3R+GBBr8Ulva7h+R1GtMhwpJg9qfGnOS77LT0EDXNa+1jj0wn03rvSg/d/tDiNNQtcpbm
MXUZG5b7o+ZDKE8yytci8rS3tLFA8s1o+3lxW5L8GND/M54S/KyBTpbWzOxUFsOfHxKnynmb7jwb
id+y6tD/hzkr9wzk9Dy+zCRtEZGm78XYzXKCnIvOTVdjQDfssvoZZv6t5jHsCxRCBZenkabjSh/i
6ouPXvbhDGAj74jKESUJrK6fY4PMNKqEk968J0a7r2vs4EQNjgeuys3kDfapYDLbLG+2unZp0lHo
xCYvfOkNwhMIC7u2Mk0Q1XAOmWE/baaZHZex83N5dpwaeDlDMnO3+7kxVzAELvpYoJ3yEwlyENui
safparlfNwnFy5+It/RjiAvRWq+o2JuHhApVIBfj0oSau0eOpwAY8U3hyZt3FlR2OW7qGAzK6/2N
XhXUK5hZehqGwt6ZhFZekQOPa0Lj4mNa3motEvc0gkV3W+9imC1Bq+6PujBpWBuIO89rAnl6Bzdw
7Hsrb3TGrZm3TzG0w25hYhGs7evqydeGG5mK49c6rt6IdzsxcZVfzLJEm5kKZNtVzqZGkFIt0uAV
zyH0/hAcwA9xYvVud2jGomDGlDUJwdAOPpXC+STyjwDPmB5mp9ZHhVMpF5sEXspN2ZXjV4zytUJA
HaTAHwn+wG0/Ke0pTIAvpbNuOqGtSyvwYD0p9ZlyUnQ7o7Zvfa3w65UVVBRTVPhUvvh02B/JZrUf
lOPznFazI6Z8tsIx/2F1WGMRtszWaDreuJEmh+WtMFEvcXQsqHljGrLrAFxAb0h8qpqGoIoFw++n
SDuASFJ+EuRq44Ah/XVUo/TMHyde1orERQx9y+jA+Z0jh7HQAJVQyrXDTIR4B+aBWMvzRFTMQQ87
ZNVxGWCxIGd4IUUAH+U+SvRVGylsuLrz4UxZei99kdyptHmaMfR8jCVhp1Wwb72I56EwqIay1HtI
fOqYR7cgedLCPL52E46+LKVaIbbb3VSW1qNnIafx3Ug94xBpIKBwqGUGM/fyLv+8vUEAo2BGMsMh
8oIZW920aNj3qZ08NXG9tujvvC5/xCgqW5eS1wZofJ1rQ7Rp0eNuhqntDp5byn0vKTzycR8hmhxP
y54hq2BXSK06w5axc+kjU3oe2nu7hjdUjYpeDSovDQQuyjIlmBUTmzA1n+qxFuRiLAiys4Nsi9/R
Mmvyuisd8/xoIyBQmtoqDe153JCorLsVHGU/G0/yKM3fo0Le/C5KqeNtNrGBar6ME+s1LQl5CoYM
dSG50SFW1XdcBPmqsmFwct97in0IngVRsn0fzjZEcYQyi8XAQqQeBvp+5GTmJ5L/XCgsnwyJ2nFO
gZZx9FIo49V2p2ZXxEhiHhGT5uNrrULzFnrihidEX6T7iJAulMKsUqOx7gOSix3Ua7JrrQD4E414
CfO1ZgloV1Gjefcwa2mz8XskXpgqHyKPYI7RBsHprKh4bHLHf2uIJermZsTGLV8d3zPOQloW6b+x
6x76dHgyyO261KTStpoRoveJyFwzgfl8n/DzGjYZhOb7GA9YaMiVWDBunFEk/hVUFYx2S5xYD1IU
xb57jmKrPP+1trmueRgb7833+/C9EeWwYpvkWG0ocxyniZTttmHVxFG1z7l5s04gIK596DeqaZKK
YuSqOhqpcZaWTvWgiZmTMrZdP5HbKmi4ImXeJ5g+J8F2ZhEStqnUxcslTPILXALkAPbVC3dMDa+s
LtRJn2sTkdGAsPtjvPLRPnPRMVkOUdat7NwcT5/X3iIj2rUZjIDfldFTphBkFuyDj8DzE6kFFo7c
UtfvQxJEh6Ir3tNiivZBlXzn0UTPSInaB5UYZJc4bvnmgjevB21A166YBfSupQjZTLCaeKN4dppb
Nk98JWVfB82jX7Kv47tHbdB81gil2yfEBs2TG+X1Wsvjnx6O1TsnP+ygpWdbskA5VwsZHNvYGVcE
tcHTCPpJDJVPbA8NbRFNNR2RFxIxNUUfUTLlP2xffg9jm6fCmZXco67oR2ry+thVqX1KWv1o9HSW
YOqrv3tQvXmU/bbSyn23UZ2IInF+uaP+NjMOlDx66T6Py6eM6P7w4YzWXrFX8UQVKM1XRs1JgNOa
eElyFh+NmRPEWpPSrjfN2lBVA8q2KFP1zPJfgopuNquEuZya1Dki3Kr2Q51576pPESzbYfRV77T8
4BukuavOoEdDdbNeyTaIVo3lGRw9WeU6BD7XQUJ9b/3izcmlqs6NtT2YimoDI9o4Nk1ZNTH3QUNO
XUcCwon6HV3F6DWiHpjh803suS4Z2EaONyhUrxbs+dEq8UHQoowHuK3OsQrUNWti0uoKbfpr9Kg1
JKILZYfvCZSUwsctflYy1UCaaEqL5a4z0YN2uhl/mL0HFJXl6dlX8fROZDEwJ5Mz6/lKze6PPuxO
TlsKaHOsIWkKW4Zo51l3sYdIhKQvnq8Xh9oG72pVaCNgkS7RnDhS5o9UnhenIsWNwGoq3iQq0pVj
wzKOso8JikETFGAstz1X++u3dyL7JOdV3YwRc1oGL0zKwlLEz3rcec82va1xxE5U1OmHJtLhHFEN
HJt4OqwIpjm0wPmtjrStPKKLry4CjehWLohlfUroHMcEIwmayePwOujmcFYwX3Sx5/XpE4QIsm/p
IidshSvpzsuOdpdbO5nU3dHytvrY9etmRh+5P1twxd0nvE3eJzEUZNQ0A+MtQVex1elXYftvExTq
W+R6/dHAe4CHebjWWte9pKiNiOCqpvcw9Ylg4GsJlWV3HEINxWeD+MYPCySbjbWBzTe+pDFwbJfr
pzFsv0yzDrG3DGSApIoeBrdRLzhYvrXIM9du1mDGF532NvQk10O43xWlJcjssVfVrfnESU/Vgcxg
1/MmftJIKA1wYfE+72riCaW5DvihyukGVDv5Pl1GD8OPScKuSdgwXT+5+nmN5yXJPpqf4G3DOUOQ
8YnDWFOGrSWX4gw4QJlKK7W9ASG3Sns8iBF6440/u/8iV0hSVRQnUlqbxIuG4Z2D4TvjGEb+phpu
Dr6vLM2oiuPpEzMKl5jpbz3F2SHj3lgN2XhfiMqpjf1LlskvUC/9SetdyHL6xHNBgqoa7ccgUM4+
Q6y7x4dOi+K0AyQA8y9hz2uVq+0CIU/UsahOhwnMUkKk2kFt3cwdHqVMSV8dCvmjJ4klqKP8Leia
D2o3pgehzPSWeFp8xvzmPBKpLezvIXE6BccbxRb05XiVVZ0ph2nekrq5RXqDLnf+KNMpoLWG7GCP
ZrXmpphxSBOcqEn9ORik8YocqN228HmZb+SbPCa+PqKNb4R+psJ5eKVE7ZtvzulQKFUa9YpJCBo9
f5R+z8WJXR+VTzZsNZJTrCAg3ehnhklKJJuSQODO92H/zlWyE9WH7IK7HN6mySLkS5HNdiFRXAWw
7/S2DYS22ju9Guk6pN+DTWpVR2+Am44ZUpZHuhIW+D4ioGeFxYOz7JaE25LErIqUKf5TIeUAoj4P
rbYajXMakNTRqJWGADHw1x7VyqB7c0rDGluJ/J7THVl/ExWwbmKQFdNVtEiXStxtgKU1yA0AhyIg
oibusM29lj5G3DNaThLjowMfZiJDK4noLn7FYuMSGmwV/qbAQVtz+Db5R2t+EET4BDlY4y/pFEoq
6Vym3FR7o+2ejQQ0o7c99Bm1+175ZBjUBR1yExAAbmNOWrew6BboiQCmP+jPP/7jH//1Hz+G/wx/
yZvMCH8pmn/8Fx//kOVYE4LT/rcP/3GOf7APyt/t8m3//LJ//6Z/vMicf/7XL/kff9D86/zz5/LX
//Xrrb613/7tg3XRxu341P2qx/uvpsva5Xfggcxf+f/7yT9+LT/lZSx//f3PHwS2t/NPC2NZ/PnX
p/Y///6n7SxP1OfzNP/4vz53+Zbzbcxv2a///uW/kPr9/U/Ncf5mseb4LjJcJJCGKf78o/+1fMrQ
/b8xDnvUYnima9ie/ecfBTe4iG8zXD7l0UzoCstxTL70zz8aSZAMnxPO34QruIuhxeGbPdv+8/89
8n97Cf/1kv5RdPlN4sBt/v6n4fOjys+Xen5oDnOt6c+/B7+kYSEf5LGWP77d4yKcv/z/OFQL1q4+
9vvGWdFTDw2qb2gn29b2DB8f/Fg/jmN0RjywJn38MTSMa5evMyVWrH0nvyF6tqXySyOGxtU2JXU4
Dvkhy3FAxcopoWM2ecnCbbeWbzWBkK7XzpGi1O2SPMi/DKF0JBRHScCstWlJoooQYRbRDkfRdiBt
qtbX2sOEcnnYRVW0a81hRja3Nsds86gZFRNVctQqg/JVGtwe2mtRGg/53FqwLhvaCwj8zzPEcTqu
DXr34mFj44WJceqMSbItnHxrleVWVGyaUYuKoN/OQo+WBpLQW7XYUIed7xvbfKveK41Ib0J0qFUC
cQqN4CAgPocqOvz61RnuEbnauXFrWprTW+y5K/ToqyRozgT2HLPIOwit+b+Encdy41i2Rb8IEfBm
ShKeoBMlpXKCSFfw3uPr32LHG3R1R3QNFD3J6lSSwL3H7L32WWv0CIBrTb7CyugOGgipUqYjQeeZ
TCJWuFU6BQ5uvfsFH6oxYCYeAikg2nnovB6sMbYZLxd071ykzHfn6RiTfLc5h8ISHGkn47U/VWS1
V2bhivzMUu4OWE+bJHG/lEK8sF1SF9pWUoY35uPEJBXDfiMS6irUbaSbqkvblMbAL529UOy4zWla
eyczJBjyfMWU1po0u2X/Dr7pRE2FUEJwNYzqNT9zUXvI4jzA9B4qloIMhdI1qv284f3HwxhWUKca
YIbrziB1GoNU1/x0vjeYVVJKqpoMqp+5u+/yZZ20CLlJQr6j0JMZtbMsOK+D6P7b6/r/78S/vwOy
KP/XO6AoloSSVRZ1U+Rl/Ps7gFgeEtWicwFjyTHfWaXq5AmePrrdsNd9cEhDguaX2Pwi47ePauY7
MFPfKb9psDcq/KHmeM2RLyzlX1CxjbW4YreNvzMWu+9C/3z1SHzPuOPj9ljhpGPg6TPtnEvTt8os
6CEAW9gaFDh0HZgBoe9Zv7b0PEgKgOSCfUlv0zREvZJH2AZ4qZozcbnW/IJJL0Fhhoa0+Bq+H6kX
bix2LiZJbunqcJVFmdK5Vr2A2RNv+m7e5y7YOv09jc0PxmXl1dJ0niKMHWlus0e/JcVyWz9Hot/Q
ywNWLI/xbSW2WaRO2vxVmv1RqPy+Sf1/7Qnz2UvF0tMerZi6wlFCKLtMEdBDJm07VMZTHzZV72+g
ZNM4nDUtSMwKxrTgTaw4FCBcokJ4vDh75IqkpFy0ymRno4osKXUmZq9id4mXt70OJRK60sLrptVZ
6z84SQ2wOc1yyVbtIhTCRbjrgD82p6pkp2pevcdpMwVnX9jWCHcIYI+0H6GRPiW5fCizdR+Z7Sml
dksLKsZgtwUjHJ6vxCKFcuGQ91BqxOsoMpLNVbfIYPgsptOx1ZRYFozjbo/HUS28tv1pAqCT1djX
FDVI9gUPNkG+ivVScAPIShwmJRrq8CkJxy15lDokgHjAKd08pj6+4/q5E1vtSRC+CkCZk+pK4+z+
vhtwETvj/hv0mjEmbkUQlgUlas4KR2OeJBZk4AAU0DJgPMrpf78VeHTN/34tNIltBXgCWZF4O/7+
WhjMlIq0Y6OwEcy5miOBIt2hEL9MMo5alNHdNxyTFXeF5cGUHRifQMBb6GuBq+p+T4jGKp130iw1
NgQrVBgqIQ8VadSQsSpD59ZtLGuwlltn4HszStmRCPEGjVo0kj3qQJIc41nU8fW3RjjWZm9mxeHw
gb7NthKEazCp8+pLE1/t+Oj0UBaEsnZpEt3ZmXXuMmt0kKWKwZxpHy02SpV3nKXeN3PAJYMHQA2a
vHbQ+gDytYXrmqRfdZZ+aQjQaWqrOoJ3k8f1E9/EqRlNhzHbXen329DkiMFQV2JTFxyU7BLMp7yR
XVMdPORO/taJfi8XQSapQcdWZXCIUuo5kMXEBQ+7QnA59Mtbs8qn/dXTmkgXkDVMpAB22iN36cEJ
dzy9sjE6lrLrbzOfrzOeuJnIZmWH8XibiH98sukWtkubW9GQVhF+zzM96HiZLQ1t2VF+IDNCACZ6
IplzMJ+yJ7zezLyvKeaaVnU10FEaGrL+tF6TvT2n+GlI7lwgwX6XbpOeY65WA4z91m9zUn051cN+
6EOqWKxSla0PXVAMEkFjBwHols6e1lypHqxzAwowF34NSW9PKpRBMJh0YPi8PNHFNiCiJF4a3iui
1fKAq9EnbX5XoQuTAElrQn3RRfqkR13cXFSMItDE5KBAvSLy086xi5XYpXl20xaJEAkwa2rZGW+q
0LoMNdxVZJcxIqI0eq77whkxUdTlYhtOx4wBN7lVwcbHPyCkFd5dwyN7xE/aNqh0I1iLo2IhtpTY
mtTXWtevOWJDzI63Pt9uNTr0vWQfdJNJZbjp+RzAMoy20TpP3XA2YCs+p2J8Vg1f3MEfHiSySnrz
rfezxHrThfixwvFO0LQ2nXTrzeYK4yoqu/I8r4XP2jT/limLXYskbCIVT7rNeWZhn9F8w3FG/nUy
oFJnBUTE4gsxDAu42skL1BW0JiSOE7mjk84l4ONMx92hWnBoTFFZXBRyUMsr3NmexUJGFhQesSmr
bOIyvSQYrfZijsUlBsjRDH0EmIAY5LjyBVb4I7WNaZRMWTHJGbaMe/91qtetvTIVg34ejUSZ9cri
APut5sxPge1C8swzf5yxM9SdB0sWRIwapt0YiMPXGGPyFUciQM8CwufMNqraxwEMItnipwqm7tDc
1Vb0uzLHzveT6bCtK0YghdU9KXV/yfOAyNFg1pAHCjKJACqIzR/jaAJsYXsIh8ixkE/BOSGlYA60
sQ7GEN7SXr4vbfE87MUdS0QWycMGkkqMlokUo10OmVCKMlXd5s/o3DfyiRKGmSMrJNJ+ztmYRyOO
IeG7+Sw/HShXxWATx1NTHLRh+TPriX2oAQznR7O1bLngNhMOrDW3liIpbO7sjq+L9G0gkM8g/qDv
bhXKTk3Ah5g1dy2f7p36RkXuV1y52nRLSSwDPUjeA7NwnZHkgE3OvO2f/IPDueixAweVPIVT3YTq
AiSZgxfWbhQLDeDYFHS56tcyaVYqaeInxeLFVKACsooZU+yz8Mpy7pV9cvIcrLXh9GFPsbrSdB4K
oAttCAoTKs+cOOsm21VOfaZEUulsYo6jFKAv9SUfjltoeN97fBbYfjWo7hT4TlVMzMCJptmYYtrE
kjkxmQuicFqR3vJy2f3tOzwIduuONBPeoq2uSuq5cqJMtJEZ29o8OEumwOVGqxhyVOcOUgEMKocM
A97S8JGapTf1s6czyO8G3ZMFwctPeyYjLdZvEuxFQIGumC43rn1PYKkBseFqzerFMOKIfYDV38bM
vOwiG8PpXi5ymB0zMGZaZDTruThCIrAur6VWF1k/J4TIo6FeIFNU383ihi/UZaEXghkIlYXQjTk7
N1N2XsbsjAQtHCGnxmD3ptKd2bkeoBlXR1kF9prxj4YvmQXWoPpY1MDrHadshgGTeSnCY7lLXB4/
coyryU6NwnZ5s3p0XQuAWT7TAzr9S0L4o1VLYJTw0jD2Fslr7bAW5QFz72NsuIMqOHjl3Ko5/GrF
5rKazU14P5QE9d1wtNHO0DPI2lFpge8NmYPo5CDj3RpmgruqPwrUCKvPnInQyG6YPOv7Ybvp1ZnP
3Yi//YLfvOIsBV6BONXeyoyB0MZYCrj1Drh/aewEbhjLI306lxTBf1V9czXaYyPMVySLNzQkgbrW
T5DQ6HoI37Yi8tr0eIwSVEzWIQM8kFAVvILcVtTlDQRDYSPXZlzdLhFd/ZeEY22sgUqHMEsiorRw
NE9RS2JmPPnKY7QqO9fjk3kevapXwxF6la4PLhp79LvsvsOOE0nBYd0SyqlgdRt6JaBFc12uX9M/
jIrwSLrkIeZ2w/NpasFMaoSBsu/TItKaSk8UzjWMD9YFXxJImozHIXFRv7gV8tiSPTfsLF/SJN+s
qmBYpYC97buao+0sRjehj3oaouoO70R42srPvV8vXbSUMjYHjIyzEWmGEq1e84piUwfQdTj/dcFD
RXynjkjHxxx/qTx06OYBva7cTQOO6wlVkvCQRsPviRWoDuqoX3RIoQK0q3b+0xiotypGieuvpS8e
uHhOKVTkP4W7zNzXmttVKyjT3wqQYUoz+XPdpw/dZ0Ivzv6akUhZEgzxqvwBR8kyi46DIi7YO1NX
pwDAfjMjomUWZbcM87ltbPInEWrbaMqOJaoYcQhMXpRNuZI0YxSoHjX1XdDkj1FzCnTz+i9m5m6G
owi0BsE0uj7dF6eW5jds9JM5nZc0iciONtCn6cbkSu1ymW1yu5k7IAxwyRw6F3kSEcGHLNenW/e3
xvSb1sRoe+j6CEMxzm6MnmQo1yYsHcPyzQVAwFL5C6FWsBC8xYez2bJpQXizoqk27MuPRiKC1U6+
JlMJMdeFxRdL/RDIUIC/uNNURHiJvfmBikm9keAUIcBDsyYO4QtdZ5qq3+dCwNYlwZEzicMB15Kr
hzvK9+SeNtYdm7Ql0IAJ2VtrshSvVM/ipxA1wvT4X1P28odA4VO3I7aI2pOdloN2UZTTvttQ7OHz
pclHYSxP8SSLU9DIt0w2oz7DBM3C4ag61tD62shpJ+G0Ej9F8sLkkxTD8FYzzxot9Hqqv7JS7XfK
/neNXqaKswj1p8xZy4jYm7PNG7XLvC723useIniv4QeEnkBO58IZloYyV+84qoGQzSw7C5ABkq1k
H5B0fHhwXmY6qqx6WlWwbF/d4sV5+iGPrdcvC5uEiXbVOuCno0iq/bFOAmPjFzrGQvmOPB15g3qi
xCta7dMypm+Eg9VwsvdnpZvPcdWfur4/S3cgZ2A8LWEe9NwQMVkHSj5HSvpHKHUM//lHzc6x8dqx
8LIs9zaSthRNY3PAs4d+Kl7iVyIDN0/zPktO7uZ/lkq/q3p6h47tD5LASkC/o0dGz3IeVnBXIHgS
igcUIz52Jxtl9V3dNIcdkNustVcIsIJrhZHiQSJoLWaoNtKnSJxzBFY5haZRu9HlorWO7xaZDAPH
GAY+yGKHFCMLqcmvpGj4rsd0SNhjPK1mc0nPdY269kycLmBK86xygZu7LWdjLYLtSW2EPu7KT1kS
wrvbxjCij3+fzoAf19o198tqkFfWHy492Gj9G4dGHC/XTJQvxkXuWc1/0rdjWjytvOaM0Vz9WbUE
AkHNl3XttDXCyUDwKBMkIKJRzJPXrtZJP+RrJe2EjB5BxDrEDoodiZSywfwoUKbMqT8yX9b0m1l/
zdUQyr+opix2Jaqrsh+FU3vaFrftiFIoMlchHBfAdkYv2e9RlWjnYVOj1LoUcfW6L3Zwcxss+OlK
nGyOdoGN14JBSn5rs4ZUw8Its93ZlNS56XA/CAnap3BOrKDQy0DhotCMr50Awp9xWjhtQm+aDrao
pjaX64LQXTSW8CZAbYTzBmxZbLRHo9R3wZhAqIbYlJzdyJxNV4nwARm6OvJb/jOlEkz4pH69JDnE
iJqEzGVuTnckLlhXf5SbfgZ+IfPHkcgvsnxr5fGBOaFUADMdrO/5cnodmAA2Jtabg/qoztZ3IBQg
BaKeGuqvz5I9BYS4U8HUMK52HxVnBgVm9hJmuNCr4fL/js8EuVi75SZQltEwriRnVvLqKcMBiEXC
ZaVmbh3G8AtHsuwWxe+3YyYNzu0TyOixpwOTcUGWBF7zt0EMcrjOsfBQT9W8NjbLOEdAfLo541I+
cSo948HG/gjmYlAQMqVMl3QCioKsIHytqXzxW7aKAQnORxm1ZAmqRLAC9uc9pxe2NPCyinLZLOlC
lAyZ7OaxVOTTyqoSDpqanhdYjEl3jcs42H/kFbUrkQaiqqJ6gKnevJUqSC1CP5ZBObWk8Yx3cNc+
jOpgR9uhE/XWoaccYKnfX1sbrL/PDHa81TMekGK/0cagvBcQsyhKY537hzAl44+cgVQMhmm7waV/
THH1NFP1PSECtiGwJkvjT02fvvXi/g0NFe6iYEXgXTTqU+qLp141bwbnQVG4CYT/mgTqpNwdDS1f
giu4/W5SejNUPjFahKSlBagsAgWmjQLMUzA9SV899pseugckUUf5ku7iFQ6AMBpOI7dMTo4fmpxE
mriGVvN9JIua3BudCea0eStdvUhX3w9BNSkXdMT7dZ8wpxD36ZpbdkGichwwm5d9EWFHOxtEgCwi
NUzldh7a6V34fVcIUc/lU/cpgqzbrONM+AXBhOCrjtxUApRRPMXt3MPQtc4MHAUdjx1+6F4mAsTB
dMgOrISbUskI0agrKhdYD98jSwUeoX6lzUkbqlE+lDdRBTxDH662QLPQr8S1GWQcES0jJChjJAfe
EYaunHJpX7ur0bqpSerG/JKI3nSxcYeSwlzmyFaPxJ4XyIXIZCHvOBXvuiHdBi8zWkcWMif0YgtP
+Q2/wyT/SErkW8LuZ9Yr69XwBq/gJBnMKzrry0YCdFu6+8uTAj5+gCKb1PjpGeVgLtN1sH/rSWcC
FiPjJH6t/jhhY1+t2F6v+vg+A8PWtt5D0fQzO81/1K0+Awg8m7jyMssX2yraXrv852o0z6TJnsAl
iUjRw9hG+h4WWouFxQiykQdrOcTL7Ouz4c3EmYDcEqS3pdjd8evl617z6wt3XSseHgm3MA4LIKgF
7lWWOG32HTPruOlBr+xOMf0w8DHhqNCAFTK0h7IIzbqmicj38QiTsmdmIMe3zFofaengTnloSfmm
pkfSBueTROLPsLoof7mUyG0jsttUBNeyDlWGRjJfb1JzIEzeGNjVzMRlHEQCZrgubRbrqsbHpD9N
rSYtEvNlD/y6wvGIBXAvnJ6AU6uznOyDx4T1U7TEoIEaenwos0vi4/e8UVw2fD2ra8XMkFXDlfnL
S+VD+VU3sp/G12Rw1MG4wJqH0jA+TCa/WSweJXoGo+zvMdNfxTCujvhXLhTnKknOpE2VQ4OXdw5J
NyjMb5OiR2gLozn/kWY37YTYIRejHBWPqA8hGbCieWm/p3t7VOWfadHwPv0mQ/kogvbcWI6kRopj
G9cYi5E6gpAjHokEIcPRJtEyRcvMGAgtI1R/0UDXmAceW6q9D3UJ15clh8SBhy/9mUXrb1SErbdL
OKZUaZI9eYiVwZYkZzMewg1PPMA0UjkZxyUTAmzJE03dRYptq8r334LTrbxzEBR0G/E9snGZkKQv
XNfRLCfXEl5Ep31TKgLrE/6fJx2FXeLvGyJFc8DXeQVn5LTvEG6KKyMLN9t+65P5jnjzw2RTYAn1
XbfSexFLt7FPbhpqzuxjMtr7EJJMTrxqVpZ2YwxvvZuIsQfHyBfG3peNwc/UGVvW7LfNS8wNZJOV
e+cS6TpAm49RGYHBg2JmONrX7yKHbDSs5xlH3i6nYXy0bu0MMDT94vAJ57QMO4LeY/gj47235lsj
TFdiK/ngXIxQY9LZJG7ig+QEl08ifi0j+WB28Q/jc0v5+/TcUHXA4yqzc02V9NeW9+/T8xZnV96t
teWDEeRvFSEM4dHh2NBHp/ormUcXFBi7xsrbNNp+P/c3U/e0OPVnePlaWC3ysVuMo1E3Z5SdZ6Y2
MJ6OlgSftm/OWZqc15NpKv7K8lZKS0yghtcMI7sVbKAS3ydl9Zi6st2o+umVJisLkPAy4lsGGZW5
QAancKrsiUVph5M5J2jZCud+OqdWFr3QZ0gnI9S67oKuuRXaS2LLTXPTu+K2VBTmuIlQR1/HIaQh
vhpqe/mTRdlYOTL9MfN/iqsv8zQfXgWk9tBvWQbAXnqfDRK0BLJglWu1NA+V55/KB4uAZpIDxNBR
Jmkt41812LixbRhgzowx9cs1USIxRjUv0HSPrnowAHTFkDvT42s8IVXU1LN2ZQx1G1rhThNrAkAR
untdSnfG/C8dmr922t1qpPsE4I6i0m8r6Sa4o1Y+MXw/rH68m4V6ZXsK7QMKV04M7hwtQn3trrKi
cIZMh1rpw00rP9Zx/Kze0kCo9gsN2cVKsiua/mt9vOcsoFI9uL8xUsHTp4Zqs4RE0IbaTR9HIqrF
SDhPuOcQ6XIiEsodH5EVlujS4a/DeLGA4Rz2mzzcmNQd+CedJHjvxWH9Eiu/JQiBeZA4/c4ZtG6u
WnnFIZT5QxjgT+FxNMgL6uZ/2gdZ0t8faNajiqjIosIG2JBkDuf/eqAliaJHB2HXhIu2n1+h18qm
2wU1N+UeCwftEAGXRgp9tN7IKF/fy1z7WJ285kDVh2BI9gAGVDCz4GR1I77iY/egFifWR6fY5QZK
72sz3+ZzXdX378zPxeJjmJVn88DtkgWLChJDs5MZjj6bwPn3zBQf8pCtH6/aJJ30KrHF6BpbhnMd
7lzNO5N9hJpnTWhxXFeXElIMmn6BYIdacKuEoVfjZ2xo5nj0ZmnxMk30+mH3WsgCYxu8wNTKtngd
zzshSHAcPjTccEo9P+veeOBnAtlCtrUB4Y/91BqzueB7kPmyMBSciha9MmOP7oRd352c1gZunOCl
JYEK4YRgiU4CeiVN0CCso7txiemETvDbQVuyWF+RJQEbguB7o3Bt24zFp3AX7nV7oWJuG4PQGJJO
unBS/+oSy9YCVHvZSBpKVwYpE40R7FPxG5U6RImT2q+hoQpBgYNfeznsSQpiu9EuEUPXM45oGurx
JHA29HyMetg42U6eiIkylc2xGMM56nDYEnwm8vGwvgcCuumOTEq62iEz0I9azzJi7dxBAyO1ze6W
Odjrri8VmFHGl4yLiwEv2tvRKoPmBUPbZn9XBc8TK0SQ3etlIMEoQFsxrESXsx+exxyUlvUPG3/J
EP/+LKN6URiraTLqF5jOLEv//izXVM3zviLLktLv2Xpt1P0My+iibLcXhuC13W9Vui0BMJ503o4W
zABUrF4X656qWig2ePG6ysec589Fe0SpwJzv8I0fdco8IGaYVQUP2BvXPhu4uPcatBaipLtoWfQO
4mRiD9v72LfoWVkuUwyvpci+tGStClfBKQCoakY0Y6/pWCrLMSyfuDzHOvgisYiEUUR96VYtQ4CS
AM5cvIFMPhakL7+Ii60QanMd7Iz/Z2/lhFk++m16X8l2SaW3Vnpl+J4Xbb7VO2XtreU3teyBVYUM
UkQcwa/b3ZQ76hy+Hl8eZx5h0v1GJRTpu3t7DSDH1rh415Lldk5M435bROkoE5aYJIaTkw3UMMQw
2eF+kWZSa7z/etCOZpBPZkA4XANZgqABYG9MwJ6xOb41+fAQGsTSpoV5QsEUi08ss5C+MgtqDsfO
Mdl/FS14f6KkGjDTdWkbE/FvObFIoSmvdqXXjqpMOE8kUtMtx0DgMyHwWXRUPGxJiDHMTMZLsuFk
b9m4u0t5F4ed9mBhQj4xmoAlBoRORdcL2tExYxI+aRD5TIzxvubFLaUdKtj05GBgxId6ESWSSrXa
lVLNievT+pJ1G6r9v2sJWfyPTbyhiqqBOMvkdDORqPzn0btlCjZwa7V8RUl91LIVoGvxjon62Tt6
10bb5pv7DP8cq7ag3kmypLzYM83dRXjr6IaQVMu1l/H4cul7w5T7u9PSOal7gxqSwkhHSzmeK7om
i9GoWaeutaHfIhmFYBhN+4M96iTzCI8QNXWdSZLYnYDY7rmI9692iop2aIbyl9llfVzEjehAKwRL
6a0MsozxAm9ahuDBHHEmcFDdQ2msLkAk/sTkvJRXxu58Q8OhgdBJvdyuTOVglwzt7InJ5hk/+5SN
y12hKtFKIcplamP2fDLfN/483NZt070TC96W0xnWsJ68ogrKYLJMX49lf2b/tWj8w5XPJZNPWVx5
xJAaUwWU6qgQq6Xlo11oKcw86RQ7kMM9wj0owQ5L7cSZ3RAbKe6jDQIQKTAdO2X/oP5rY7JwkE/q
/hqI5FiFMmYdSyX7A8pMXP0CAmmpNh08dE58bT+akXCbHOaL0Xv1Qmvtwn7zUALSQtqm+sdYO68E
x9O+xtnKcIEKAqXmvdaNZ0ko0XBlBnFhri5bOEBq49zjUJ4sMWCf5huT6LdBn731Oi4fcgp2eb7U
/XpNu+WW1lyIGEzNMve6fH5kvE00j7HgScvgCb6uRQK8dnPc35Vt+ADRcidhdgsT9HAbrwccYXcV
BrefOpehOY6vzOWEiwvplL5rX6Ze3nsByDa6H5kJKjsWbGF1iVUcIQxfxFHTSLyLxi+ZGoWGc2yX
U5/X/1CkKP+pWTFUkwJF11VN4lhH0fg6+P9Nzti3wFwbUgcCo7FOpLu+60N66TvjKhjbHSHA2oLx
iVKf3K4o/qPFxqvogDWGlFfWz+GdfTfohxNwSKRoJiHWO0Pc6jNPt2BgY6QlbBh3ZtfD4QNGhyGG
r3nYkLuqpLjG3nsqCwuu2vhkvJ1kirB1DtWYaOG3jewG5ZyfgfdZ2bn/tV8thn6KQleG12OUWWzl
Hlwd3gTbpA7UtuIYZ62ftrsPKc4XEIrF95XePbt0Hzuh85iIXiwY0QxBeTDI7U8Erp/xMV2UeruY
M/cN9OXOTAGZS1HfJeD853PkGO3TvC9b+6nr0lVRf2Mi+6bQ0PfTdqYq67SzjJBfcYRf+TwQjGld
uq28xOIeOf2zRBaPQMZZfmB+QcSGvy0dPLW33Fxks7ViVoxpK/uEIzqzCYZVmLkczNoElZA5ovDK
jdMxTjRu1hIbB9qQ0AQPicybhKV/oG+WculcEoOWXcWB7iLbr42mXlEnXQtu6uIdS9SlEh4UUT5l
sbJgR+hcE3mU0lGN7DMXDwgRHHUDc9cH8TfsT1Gy2DmcQLkBFHFUZ+nUMRG7lWFdzbbQMyi8pQ2j
Krae87I5A2MHJe7caga3ELg7CgZk/54qHUR950wVSWFilJhryPZo1gniKaE/EDoo+yMUjQp0twEY
c9mIWkewnZx/tbrogGI+JbN0Bnp3+ZTfNkrCAj4KUjdU997QmB4tzHZdF0aqDOgeemGdN726aN/F
t76jT9hGjBzIZQ7dSX45u43lRjPH79hLTD0+CFdlbAr6VoJhxVo3rhzJHJ2BBeqGkjTNU1dLK7fS
W74n9EGsnQAHps8ciWFh6Jwh6XOY5LfiZtwbY/74koJ9H130dm79mszq4hqBqqk5RrfPlGgYg5R0
pb1NEjFki+QZyeLlO3szxLsxgL30gRvuJgS5RKxWr0QaiaSslcLZ6KMOp/5c6yea4Da7s/V8pIe3
ZJrcEvMgdm4XNYhncgMUxne4uWy1bTEniLyUvc3D4cYxtYnlx/ZJxM6KKjOx/GIxfEPQ/DVRXnxt
FrL9aeLs7vdvvcS2Pb+M1vIAindPe/NatOMFL9fvBrH/ji2hMMxALQ5G9o93twZa9O/VJqMAVeYM
5xYXSfYx1f8Q0o1WAWOZlA0/MZhqGIlnQIMZu9Ffy+PEdE9jWIOoWtF/5r5oTD762Gs2v5u597FB
rGt77YKFwXqJiftn0h2n/JPJNhlMNzQdRxkd9iZaXsJ/WYg6eylyCnD/39fBRqZDWcr0WkFYt/EE
ECfqatZsIx+M79mP1iwdrqJ51TyZulYEDJtR07YWWAN+evQ71LSLsYX1FKjCeSugCCF+EU6wRmcJ
7V/NVDMZ1ZPAC1Wsna1Yq43g3Z64hjsQscQaEqQpz+1J7rMTJptDJvP79VNQywd04Yk1f8sZs+EK
ilflnJrSWZs3gAfN2QKyicd4plP327XyNLF9K4X6MbXaTcxAY+p22W62qTe2Pp8NZpFWIp4aRokz
5WGKSkrEVCl70977S5XwoeynViOaz4kMXQnM5Fs1g7RBnyLGrHws3QYugiICZaFS2KNCifljZFam
O0u/3uNxvK19eo3rJSq8xmSGQvBtK35Y+1/yLJ46zrimQRS3wqZOiA5jDQ//TwMyspWBYGU8XDWz
F8W3gAvTWokyZwLUWLEa3bgcXTMlIulWbjBJWSMdYh2hHDfW7A8tbfOqcWfFXsGOdjhc9YwzNw/y
prhuTO8aL1kp7ZKRzbzll2Tcs5mrFom4hwzpex+iHlrTz21tPqeEgU5OfZ/CK/jTJH+w5EBBT332
1UfN6p46IJG5yx7yl9WSPwL5uN8InEoVl/QNlzP0NkjmUf09wxh8GWthOMVrBC3xjNkvTFG3BC31
uvlj91eLwPof2rajx21cPWfOoQxebxmeOE2coX+6PLE1qQ7wD2ubFQpmd04p7cq3dlI5JxFfNc+C
abgsi978qY/WcW/JQhHBearzKT2KwFhqZ8kVB5ecO5miazYwi4nGQ1ImM8GEt+eXjqVlFwFlhUhk
elcojmXG15fARZscZdUP6mKLuv40hu5jiKrvwpSy4RuQN88I0RRmRJGsca2kcPsT3V8XlcE7lDor
Yu8YrEPppHvOeZecexQ/uY6C7CfS5UnxTHP1Nrml00m9Pw2ZM1YpOKM3DVxWLJTj6S5MTJxT1uyD
5ScAMd0WINi72sKVcjICl5DBHm6LVRMdoZ6H9L1jcZJzvsfaz1/7vQWpNvNHpRYtZO2nxkkDo7z9
Yn3Led2p8Cret2oLSGajljWCehmDtnMXxMWojSBJOllp2DPK+1xoaHMSexGof3msKxYBZMIOrPWO
uJJjdYqSiBymW0swznZDvFDW/QdH70e0syurTX9mujaRw7iaP9f4aqoW1va/ytGus/y+Fsotdlfy
8NgiZ8j1ntuHlM48UJXbSpajjTb9Bdb1FnVX4uiLhKAZbN5paRZPm2giTMknK7eD679GzjAXjoks
sjA+1yXzBYx0mwInCWs2rJoSThJF9o+m9iYQi8Zkswtpk/8j6ryWGgfTLfpEqlIOtwqWbDlhAw3c
qJqknLOefpZ7Ts25aDqBCbZ+fWHvtQ1bPsvM1QS54mpTdiPhg3HpvULuLiNPknYIY+urAf+8xvT4
hMwtyfyl6ULtu46cjpBjM/eA5bVsv4FWfTPMe8btNTtkSUMbnB1eA6p22N4zooahfZAkoYih8Dwx
6mRlUA5ePP62tI7KHv+Jm/ivCeuocf/Y3/A0tuxIgHpP6qWxfkQjDeKI1zpMdwifOxD2LqeT1WO4
CRIxZG5cCLYQffG9gkZuO17Hz8QoMX7ccwMmRGuH/kakLFV62ZfI68Wlt3hovT2UB5oMEdUd8v4a
uwuvDsAh8CTWOw7u20ifa6DgyFcwdEp7w6Tff1a9esDzcUWNIbM1i5QhSJqcYlWi7/2q4BMMk7Er
+3FHdrAHzV8+M+l1aytclRP6Lrf2mq9CX87SJa3bQD/Nh2TvJuwBLSoWGWMqm+ZmBgVNcpfyrcOy
kylcohNXenyfVPH57TFm7L3Xx2/bjMDVGJiOnVUimXpcASMDtKXp/Qc5e/ytHtfhjiOME5X1pch2
CZEHGM3pZHDjy+yA4Oj9pmRupCgvkjDf6MpOQjrACy+cCR1hnix3YVTuEKpImRGuv2qaHy3y6cfW
fAH2mj0sL4rPqs9fKD7bP/XGCsZiz+G0odJf2vB7VC7pAktgze2nGJk0ovT9ZJhsgpJgvSHTrZya
9Tt2xTBT5D2diqdRrybyXT67VnJN/2SOJFanpbFLUbGX6+isfW9bQX9YLN2Z6qfkaCH5i6WVPgPh
c1942r3B0z7GtCxoBUxuwNqlgOTdqI2vR/UL4divUi+GhcX0r4n/yKLxaiTzayZctClUpnucwjrt
PsUFuZPbYX4CEVEiNY5tM/+xKhtBCM+ndNHV/qmlT1kWJpr9kW1NWVi2ao7o8Nl4857bhD3VZL4Q
hZmJISpur+OWXdpNIYrQmXru6zrgLaI1eLJhTq7Zm/T9SHvPiIuerBtS8oYNskDQe/NB0gzBtMJu
eV8IIasN2Fnf66Nuaz6s6uURcCDPR8APBmdbrfqzhLbpjG/+EUrZociJmjt3XS1V6IrZBT+c05Ad
DTf+NL1Wa3Z6fxaRhyy1uIuWT0FLKG5sCYV6Y2/mr1H8xa5K1F962K5clfOIkkXw5NvAQVMjphbI
Rarsb3q2Nn9rGAyVxjPMZETBNa9Y5DEkFDkMtBjSMPFGHYtDWLFZA+bzFwbjADkE61YNrvbwM65D
YCzXbfQsgfSc6V51hAwTPLgRir1d4ApGI51HeoTmsqK1HDck65RAdXIz1R0LWra5IseD2DCFxALz
Ns0cAPFIjaCedKJ02leGr++G2b6PUvQmjzdlXcD6x3bkm2V2F43iRv3+lGTqpY6HMxolaTgOGaJg
+gWO53V1ESCpVEqkO9uqI5DInYfbPuaQ3u/qinvy8F1qBYMCLhKS9Br8wFtXc536KrWolDswfQAt
XGHvxxLxuAHYM1Bt48dIacgx07iD8Ly+rHW4JLCgmI5T46arF28BbS2HWb0RSMnOndUze5+O3qmg
d4ICtF92eOiz5AUmgJ0cDcGw9Qhd1qcuGvaDJSprzTVGQmsOkU06Ffui+GyVx7nBhVazjBCJfloJ
6gDPfJBeRXXhxw5LxUnl+hIBoAQFflxel9wA1lcf9X4J05gIlNRDvJ9AXEulxd8EMMwZcPHEj2eB
em08jDkRh5jG1wcPhHUNqbotWQM5gMfptR3YVUKnzF2Vhr9oAfPALyrOuln6nT7bJe4vrVfYfpq+
ahTBQPZmybYiZ1sxtS9Z7v/KKdKVdkQ7JYdAXBnjSCxtSZoYE+kMA5hjRS8u2tJckvzVkJZnoz42
k3YjUsMRgdViPYZ/Hqfv1ejybDX5l95uu8dsqJmDeBcL4nGrtmN8mcmLYyytpHtyIPZGpQdrIgcT
UUkjd8F4UVEKmT5wHBaADZWFxU6kpbJQGbJ9w7e7TO/EMtfJYUleIYN5AqmEDX4+DgzGTFG1uNIe
iL2dORw9KavrMU+DSmMIOQn2uij7DKLwd0rpNCLMfyxaGCYlSutm8oL7X//XhLzWGMgG1HUKfh6P
UEZKGivgA8zC2LO0GHLgeZKOniIEq+PgYhKrs74GheR2X1QLSsX8mOWcuPvuk93Kpk3pImd6b3pu
0TrBb+ubYFRsJQDq3io8kR0Ic0/agzUquBXOHUpx5ZIjVHAs/YjLIZoir0PZ3QAzTEuCXSvkhp8G
cfSRS7NqY8JPn6Xypq8d6x9hF7GFRaDWfqg8VGYiC0eclvCZNekuV6W7cSq+tpQ26Cqwf8WIyRIL
yfz00IEoJvC048yPkvkXrhHDQ2EhPbRxBYJsZ4WtwI8nn8ivrFgn7xmpiLIUwo50aEGaN+7Yc/Kc
WuSv1BE+rC9gh7rOTlcN1/IbVLuP0dHvK5SiOFW1Bj4DGTESKBGERClzQsIkLsXRMPakW2S9NzWn
N2ILxH6nSxqS8srPt9XvPTpfdJDDA0Z6iLUQ8GHgKrAAZr1wpwYIhIiIOblV685snG1odwYu45Zp
asV6ATaEhhRcWv48FuRtMfs6v3J19UV+ZTMiw2r2KSzMPEhyCG3JI64rv8Q63Z6JgkQ+kMd9iCxc
JFTZ2BI+mhxJyiR5PEd1PTHlADfJ5/pbHZUClyXjna6MQghJR7Laoic521fHYd3Jh8IYQqUTQwJU
acxNBbdzhAlXn3UUn/iTas0fGcNlxHvOveRvC18cZ4Yerl3HF0UhjnZQPpkPijJ0BYIdKGIE+bdJ
EMiA4CyULBjTItBV5kcaNW3rvGlv6mrXNr61NS99xNypuboK6NvSwpTYc21U9jTOT6JU3xG1P1tj
9toLTneq4+MdkKIcRmztelrysDOurZU6kk7MK3hq4IblxLQG1WmBg021HTOucbOWT3oooa//IObL
GVC3txztIkY3dG+kqzQR5Rg12A9y8gf4b48K0OoNr0LOknj13F1+V0oOwxdmNN0A7Bvf0Akk1ovA
xCvMaUrygZ26WtS6zaldF28oPxVK8xwV3SD8a58PIhM/Ff+ROk1I28q9sc8nrhpFu4KUodiusYWC
qHKydPXzijEcxOQV/vyQcvpLO2FcnrvF19HyO3BZjRMaErFI9phOgsSKcH+PBG3sxNtUtb7aSzu9
y3yrk5ECew1jv4gXk+wHZLOzrewxuybp68IFb6Y9hlDBI/9A1GlEl5pS+LdjxpgwElkWMDLtZ7fC
bKtt/dSLRSjH2RES7WllkhKdcBtzwkntG4HcjzbIYaR8nb6+RcmwwQ6xyXGztmB6wtN1atx2RS1I
g9togStjGaSlw76gTNrJlVAhTwY43yk6WEe8JWj3JaAhNrcGX74JtPAAaKxlx96A+mQxVS+nRmnp
vnmn3gSBi4A3amJPYOunmBcpk/fpCPizReY63dhJX2LUdjsUQtmAZCVETPSvbI0YN6Q0Iai8ZDRw
OKncmocx+OZ1IOyL1zIRSpZsBxJjx10YDtNbxkxyxNSB3c+XD5QGgF6PRDuesmw8sYc4KW/kxT2T
tlieOTY9uQ6tqQx2D1VfO5a3BByNEFVerw1sN46QqjyWJYoQyLdE5sZbwhJaZr+FN2J0hzwZYA9K
DBIjDJJMaT5mh2h3td3hllfWQy4wlO/ak0JXmPdhin2sy6urxndssAVOtycZcq0Qv/dD/T7E5Xsf
iW8LxsbEFkkXNGYzyEoxgKcoUPeIkc8GxW/b0h+oyz6lo8Go6zLth6uh5Y5QfShSHjbKFQuXPGWh
tc9o1q29W/bV0YiFUOCiNrTVMTZ4e6V0wBUPJcWfEf1NqR6YDlrs129wj+dVG45yx1DUxwTZvjFI
QKsz7iiA4mkH+MvumA6siuLLpHXGzeDB2URVu54Qo0K+CqemP4r5HCqVeqDhFNDWckox6aH+7tgK
izXHJzZTcBDYeaSN1q75MlmqVHyit6hDN22/dmyGBT5P333yWrQHgRByf3SmSjyEC3c4QJgr14Z4
nlimcN/WEEikmJXGWHUWfEuD83gBUtkqdxDHXgadP3kIJFAorgfZx8W535LiQFRgTcZc2jvwXt4G
7grbl7Q30InXAV1Owr2CJTAEyYnltXLv3PxPUt4yguAGI2C+pPXRoRH10Ez6kxDMxFzxbiMgh+mE
/yEsur0CDbdSyCwqi+vq8BMaZi5Q5TmbQQ3+aL1Ks4D/6KMXjnGsHVKdxUFHhFjd3OHZ3Ke4uprE
KBD2AmzPvM2yeeenXhfXId6u5V+XWMgQgGkoPvjPpOjWyanDIAWaM8G4n0vXcSquSjtfFk0788o4
cn8iZPZIkHq4PA9bqP7lghBNB4uya6gYUPr4QBD4Qiz6FqkYeZXLIJkkec37oiGWW9ZDzXalSzX4
PE9wx3ZWsG4TEIl5b0oT4xhC4JWGZx1bgYwMV1TBTrXn7S2KYwZR8o3XvVwZL91qvUAUL3UMDGgu
9+qBwXCyjuQwinAUHaFIAhWG8qLIft/OzEgCBYwwRgaGPHDQAZyvO9iWu07QvQU3K3AeD3U2+/xo
ezYbJmnAjVLSVwtop3krnxR1OFdQTPMF07/zTG+zwPhlrBJmGXpic9r1gDykkufwc8VXDfYf41WB
Tb71d1Iw/0hrdyF1/cmaoycRz/0WDMJ8T6AJMPU/V+uxV4xQk//q7yZS71wKjbUMM0s7dEhsdUPe
60u6r6Pv6ZHUwegoQnuvFyeyd6bnBG2uRtj3i4jNt6mSvSRIEAxYju9R//qonbBCoUBgNAPft+om
12RyWepMLRmWMzqw5fefFmxEBOvZ0YldguIC5oifm37JHfgJ5cbgcO9P68am6SmW2OIANuKKzJPX
9V2nfe4CRfwr3QSnMIFjBqarCpBY9GanyOh8OZplAasBbLjvdXBletRVmPcysnEdwZVa+dBEdyO7
e2ZPWnnt1c2v29VpKJW1hQJi1tmbr1CR4J7bwGHa9qCOQUQ5LWTsJEqu7BMsSfxl/CyB/fMyRo0i
s3kwmPPeULUinQ0tDtH/W6VJEUEF0klWvmNzz+ZvZACK0ZDEs7CHGNagGEZIxYznZjbchlvnYb81
ctop8jGXLlgs4kXm8iA9oUaps73kq3edzam0VcEysHAvertBGcxgVsoCnYFQzXAaC9iDYo71QbmQ
lsvIKHsdiUfsPGnQPONFWGGNLs72tIIenQ74NgUlGLlcTjJsytgVfuDHg95YLup9A8zOmmmiJ+Tk
3yVCucOQBqtsR8Q8FOVvE/lmk5OZEI37lMBZNmydXcXjjhbYIamQqFtu4QuIx3y9xN/xd5ZrV7hE
14KVT1OL5zNd2FLukarYhCaQZ5gHq7L4kKe3JehzjO+xSd2k7g9Uz/qOpnQkjwwZF6Ja0v1AkFcG
5qqBCEMqUtS5KpbQCMJAa+LO+FNX8r0zm+d00J4h2ePL0fbqm8jmF/EBLOZdI5fHRDVDwR+PuUWe
ZI/tgJmizlKvzf4iyHY65B+DznBUUnYdQPl0t5AqNydhnmuepaSnUYhPMS4GHUKselFwIc4xWOqu
3tND8TKFhSiSQo51bJeeLDrYic2tuk/I09C8oZsot8ZbWcfX+mVTzNfoeqtQHwiYYfGTpa0dQU15
m0LYmq9Ei0519ESxcc268pQYH6W4nlIQZB8R05P1ZfwQ2/ip1LVbtWs/Wmi20O4OvT9iv1ZFprvI
++9JBvyrpeWzF23zxp9qxx8hch2lkde2pp5XMsKKy8aQQd8rEtMCfnXicIiuU6ceVRCa8I75Fxsm
KWdYFxKbeMCZcFAZ+9EoTgSBZ58lyz7QAqU9hAmuwJG+e7Ib6EFmFKjsBGSOm0Ucgp91xptb2WBX
ePj9PBR7rm0AYL9NKHei01q/wkyv+DjMe77Wv9kfjWlG6uiuNOL1Ibr3HDfmUVHDFsdBgdZmPuqR
eJJZJNZkANBrdOVR8ptAvGro8lDeESscg+hmE/4uNo+zdNyJe5hs7AQ0S6a+4YaNmnG9rKZ4OpYW
Nb9D0COxOFPYfm0qP00CKl4SUNM0e4c5y8NWYWJPt8PgrrO/ao3nlRzTAsVYBvEjil1bsvrr+rWw
JVxwv3GxrpD7GHsxz9REHJVIzHUsWMWOPXmWaY6VR4eeyJtF/5lEwVWdTFhO1Xu0OfR/rPmIvQ6r
KDu3CnMaWtAHg75Kzj3hpnJmVzuFFLS4cuW/me4xXL2quHNmp20mN2PFksVuTkNGqS9u8DQ+BtQu
hkS83XBIbYArRI+LVvhM0hBi/SFvXX3u9pYs7R83qDG1Du2nQH5BGQIe5JtHSqaea1yQOEvgJ+1b
wDubIeyNaNtL7/0fk+mx9t6kw7PKJZAuuTtqw9Pa6ResERrxwzWqJEwBG/hO18IBxJCu/cwJEY1c
NWm8R1YG7ECMXwiW8ew+kDFFV/gRKNfpmzNdLVHsVZd4yWzBZDWE6NDy4Y87JKnDQyU2MKtusco0
1+8D49oJ1ZkJf29IPv+VvDR5viNnkvreRiCEOjNgCCOJogcs+9SrqUOGgY+syBsJCVBnZjXsXylg
HRyKu5Icw7DfvsTPUnDKJHmV1+J1Fvl2crdTxKCUgDCAiXas7Gzy7W3yEaaDx/rFrtr0WE4bemmX
LImXomrvK0VlRk6Xo7mdRC7QMNnpZ5ptKM3R+eV+FL0xAMllhD2P0FnFfRT8tGOsHnp1dqnjo/w3
Qjh4ar0I2FZttY+tyKlt8CUASC9vcL6e2qS7MJbH1stGM3ESfQ5bzdaw/fW1cjQIv02NJ1R4t+LI
qnl6k/To3lvnVRCe9dx4WQ3Xmscga5ZA4lcpr2g6fs3ysR6HoMIIIrO6wDSqoP/brAuEscbHtuYr
+Fhl5kgiqJJl0SguPhecbNKxk4FGRJB2555JKc1x1brCvLlbZbgV2sfemX12koqsHpV2ujVR+SxW
ywsdSaoZO8FAwgejNMXGu3Dlee1PsUaBzlQPFCTisMEmrJBgztjJ7tpkhRhJt6Ek1dbmEbKufc0/
BNAaGmiNHK1wLKH/z+ecCC4/Em6JyyE+d6E0/Wq96S1BaitLbG82W0++CK1WX/sXFv/JzMndASJA
93SYwLOb8lEJx49hGU5EAP1JW8Gv5T5o7uMTQhFHd9aWFz58VFWG6MK9Nd1NKkRFnOEJ9LHNKJHM
YZJrSGWTT5m772GA3Mz0KhdSSS3Cy7uBGzlTyLpWB2LuKKBOckgpAGsiwzbpIS9ORU4KQ2WbJDM4
sWW+aYq2HkedE01+JFUYe0lSydFC5zxL0AwG7NZivDOMGMlrrfT7VvkSxVc92qndQWZwow3s1eCy
L8zX1gJyRvJFwEYJ7kEbfsTss2n+bOmzsn7W5itQc6eK3xOT2/zCNgefkJXsFMMeRJud99CgY28O
kWEs9tgZy0ksZ6Z8C4NXEubRbGKt7FBKbOA+0nQ/ygC0JBeUN0TKFeeEXxpEoFWP4pqQ9aDK5sG3
NGi9TTph+msPUHVrjpNaTw+9MB6U7ClHMVUmdVh1w4HsvuMgbXdq+R0lqJ9MqxXMIgNbo+JsHyEL
aI83QFtYPgq1q9R1MInzfdmsu/hgyiObm6yCM0E6DdA0hAWuEAoqEf9g2nTHXFqvxjBXrqIwb98U
411SFz6XWsS9rXSpgOITZyrh1YaK6SvrUaJquxYCbSzLnijQDqZoLSMwrBjwUlkhmZ0NmQHl26q+
2hgrOyUCV+66tPgU2TdU4uQTHiise3pyhAcR1KNNnrOR8iReKCUfPuFxdsjUIEN6RZdosWdWm/uk
sdwh3UXyGqa8O2k9JeY506GZzeRZ/stE+/dGfPw1ataG8/HQjvs1SlsnNTV3688VzCXAtOSeb+gI
JFDWK8vSNV8cDrAmTETEDM0Q2zKvFamWP7D6eSm9pFYbh0hajMO/PwkG06OBoBCR+sEovCFHjvmI
tI6aa13r58oYrqpcnSQ1AntO9qXVEqwbQSQqLuOAPVEUkv7w741hZLAas4OAanTrD+02dKcKjgYh
IafMpK3HtlfOQc+s4JDijfRSYHgGQZsNDu9h7lNcaUx3i3fLJMV8YPvawgBIY2JCyCi2CyUayHDr
Klcacp4LzRY3XNOAW7azwXsnhXGL4k0m7bC4lGrqpxneZKMjExruNRFVBMYgGFd2NbMPdisPRBBa
dkwIN1WdLnpefBXldxkZn+r4PKJEKTrx22rbH5EZkNG8JuUCeC+N7YRjTZKQXPhDEr0JJq6UrnuV
pMqOpOzUa+ax4UUq0bUqGko/fP7jb8KdeDHBzVTDTrzKQuOlmWs4+AAREKb4amwSy/uIho3h3l0y
LY+qZ1wY77TCi2FUX4nYvtEMKRs+5E23/uZR/5usdp6ZP4mCv7YC9VvH8so2aBBglLRhPhh/xUx4
ipN0plnQ3Vli6q9td0wmIbZ8XioykkXlK+7YTo+xODEogfGb7yQyWPT4YZYqrl3LDFfSHPYh1pzh
Z25QXz1M+ln7aOtRYxoZuwlrfQZFQh2RRhe9w5AJrO6tT1TBnYYUzIJxaFel51kjOVlJpyJcW9Zx
cgt8cSQaLbdMkpsT0r7JvQoFMiLDMY3SUMoYn8KskoYV6NT//k9aJg61piY6OytuK7SeHXd0rww2
EYwlpS3C0L9yrYMTHZkUrZZK6YR35N/fRtR/BIQTTQc2SlRZMxHKh7NGu6/LEKwS1ZCuxSSl99do
hOmxFG0gsjSFG7p6qSWQjrlCnOiG+tCS7eKk/coW6vHXVIxOlcaZsg1MzxHbY/aEWxTT2teCVB/k
UTllxA2izBi8uihZ8WmPj/vvH418Ib+CnVmKhkKfmkOmx3DVa16//x793xsNd7s94w5x03WrDv/e
FIVZHWCHctvGp0Dp2gINebzJLbeNBnP//+9qTZPTLClJYI+P+ffvW8ypM6Hd+vcwa6VogakJuMx5
+AKHDCPcx22oGNP9vwf99x+iZXBcqRQB//sq+q1zJPj9QQzXmBNltDAtaCVKzzHHMMsNt095xMfX
FTUDJhw6LI0vIwd4gKNk4EANVJIBJamsDsrjjYma/mDqwDkrHY3h4730eshcfchFyp5zKxrL/t87
9TrlKdEN//24f582Lr8H/JH//f9/D9ekBp9RYp/472MMOKVwHXjxSYZSYeGYOSe0PkEzwudeMraj
efcqlgv77j7QMd9/WC1zXmqcZCLn47rWD5CM4m/Tb68aITCcIn1H8v+SC/OLSHM/AsukzwbQeRVE
81Ug/HF+/dHSywQsx8xZ6BRvGzt5I+8unYbMyNTR+h3H5aCrsWUPUKgH2H2bqpCnPj2hqmJH0DrA
O8pec3L1nKDDoBiloScScyQcVblDIdNjtE5PVuOtAP5ksD4wPaMpsObvmZMaP2y2HhspPW3aR776
vKA5kTtHBe9aZK8bE4rtbfjkvZMLrM+XZUntQociJ92xTrmZ4AjrOjt9Yrp78tftde7RWM3iFxHM
3HuRjrpC/rxa07GpWqyMRCmU6IEoB1s9KGcliPNzHP/25IhXzbbTEwiUY35Y+X0bEGWsX3qa8vDf
+dBcigfVNbv+m55pwE+G/DbxA5OIdRb0J2LYzyI8QtH6rWlwZVHzew1SFCGMCdQXS2+BfOMzJhYM
I5YBeIwra82Fp8zAM56DlaSai3TWVakvAIpf4c5kflrlYVb3YY2exbSbIWU6kQQd5iuDX2aOh6RS
mat9zw9AYKTt0u8Zbv/8AhcS4pJ861vhqtU+6mm88KudlM1TUrLNXRnpRcOdxDhGeg2vtdrPULcn
HYD7KNptyLF6ZO0k9hB+o6FYSoRjbejIR+GDdp8Je2OCrfzxzXiZow9ZfBXxtOac6SwaGXJzPTmc
c8iFNnyr0lFlUFY4emLXD7S59rk15TGqmMNLBq1ydIzafd9np3x0EjLIGCdA6CluNUWq2e71ondX
bTyi9PIyFOkl8TUEBGnFbuT7KlCFRzE9vnVhclBfY9JtBFVzhP5WrJon5/D0ooJzw0ZYZhdm4S6O
BgvSG5aPTlndjU69YMLVY+xSTJ6bIyu+vnnacsnny0p7iwI7RqjC1pY4p55vkEdvrUsEY4lEzg0z
UKeMDnw9r2LUSOvDUeLaBvI3OfvEHzSV5B71F1Ht/YauK+0Zh6LoGvdj2jHDiy9NFhTWH0V3VQV7
GvLvGd0WkHkWZgJVXje+rOyMBXk6KNYflhhjwbEN77BhkAVbh25KZZWw4u5o4dCkzTPRUbtkvcjS
q2cu56rE8kVd90QpY70UEyLyWNjLF2Vdwy0fjr2bZgwSdOpfEDzNa1cXZ4xUrNZeEp1AI/obwkSD
qHrvlz9E/UTWXzk7rm99tzfK4WhKrlo4WLAIMEADUeIu7dBvcJGLa0D4wOiCqw2s+kwyu1OKV3X5
Y0ym2x4ltJYCQoRQHBJvzExbJ/xRy+CUyL/VUn82PDvViieCVxaHrFmbTn4c+akrTzqW6aliDcAN
tjpbxQ/InKiyG3b8WuExY0bsc7CQDEjKhQEc9E/uW0B9cp3GAVF4n9k2E6o83Y5jLIWci47+3bWJ
U7F5JYfXhYSmk4hOXTiM/b1rvLknBlhlB7AkX6bQ7uSMJ0rWwO6x+FhRtSBKIOtYFDih8oru7EPd
9wWKqPypmqpLb3Y2YHpkfZEXt2ikL4KyFyKGhwmAFCAp8/MEZQw0pA9twObYW8HOtH8spP1zFkbC
DFwAvqBHmAn0wwy0ZrvVuyaRfSNFpSTN+k4BbNevbiN9WqNek1MQwdvlbjFLL6uVXGbhtumHXJJe
WzbHvfkEouSJ7KG+LGxC/iBcME29yKqxi8tol6Jesev1PUmOj0yDFWioovuN8CwXoVC0e0GfnusK
xQZaHlXJT3LKPRAfTPSMmjRgvImHCyKLZgSmnu4xMGflE4Fcz6WyPG9/hIcsg2/cCli8n5JEv1Zs
7k1F8AS1Jfy1AgoUFU9CErOfBC4hsqeeyZaLveKels2xotE/JeVTHe9NIQkFQTyXMwyhS7rGVxHi
DWp3lfQCfWWMdcgr1NLxsS2+iK2HTMTLIl0om7W7JYP4RwQvUEFHkp/nrG9fhbk6TO30aTLcjW3A
FL4wZiEq4INUvDGIeDCB6oMQN5TJhtsx8CqH2Zsef8feekohTLVicVFNc99Kghc/fk+WfTP+kveA
C+KU4EEU0WrXVBrpM9uGBLkxeLiJXbhIlWoh86U2/kOQBoMLT4aCaGGGwwUoY/zQJIza3KOR7XHS
EjdlQ9m362j1JYRlK4PqeFjtZdh/6uRiy9LH2DMjonEqkHQwBITFeSahHm8B39z2OpXHdpkYJKkh
eLlYZ1DCxpnozrwzAvbsAXzPPdtcyS1ovOPJwgO9N2OwHKjYjll52WRHZLDdKCeyO4D8I2cPKeYD
JfIL7WiasGKYqLWXnEiRufsZHjHqjmBbMgUQ5gPF5X5JgiQO42NfRSf1kDTvwLOZZWS2KT1jCdmY
rE7mX5UzcbT+WEsWCCr0TfDQ6LfZ5Zgmh+eLqLubxoaqfB8g4T40VPh6VzLI8SHnkmchC57Ur1VG
mvEVGXdVDXvOjY5DcyWqS0ObpTuyzDLCuBM6FE0o5JT4EmOzELsgVcDBIj20foBNINSynH6tufE+
Kfshr9y2P0fm4qzyZW3WfbsGjfIlEVaR8gxhokTUUD6EE3T7MI9wTVXegttY4L4Q4Y0COFVhNO49
2l/q8r+xYPF//gQ7UjfiJ4mFrcEPR+P5zw50VcKlQhQlQQBsEZpRhE22GgMjYJD6SBkSuN0xmXYb
VEVZsLxx947/SrHXZb0jLgjKOVelRIAEgJVOOc4LNdsoo14anBWj18qMGL4eLAG8SM4c/Uny9DD+
Zsu9fhhNPKUWXyz5FZ+rBCFLlVU4Ne7yZfDhQ/Wu889ziM5BWK+LTADJA+CLZOXSDVqwcR9doPej
6uR0BfdpS9ZJJZVr7W9MvVLus9UmOT1YeeABDwlVIR8HhtWceaP0vijfmjJgINWcmSXuWH+v0nsn
kwTzV2ICklvn7avXERRh6crrHVtQ2UCrXK92hWYiQdlLuIn0LnIE12fW0zUh6jmdXIY0HQKFPnuP
51+uvxbts+2vohpuZKdr+sss8gnxJ96WxmAf/VlIRxl7o9IRzoMimA8yW9kZV2YusGbfTYjlK+1s
+lnwFE/v6WeOuwbXDcT93s+U81Subq3RTjQubOSUIzgnGojdZjJz96GwYzs9O6yI8FvZFKe1IjGU
jDwRnbWZUo0rsH5GB6KWwv3GQh5kGE49q47JFoatTEcoKHWBhfp6yTiTf5qqtFvLdEVpY9oBzg6h
vlHCO5H620DVKggAyTO/Z5hucdPKAZGaURjHijtEiW0hLZqJo9LgYkmKZg9xEfbADvtwbgBfJXSW
ngSnBhGy9aAaVC3aj8WhSETVC9OnRTadawaW5YKf6DP2R0ZzMSrwXa5/ZAP4tDLjQvt5RLM+3j9B
jylvHjn1RKuqyMIBjS2EZDSmBwl6T9wgIVoOWKKMfkEj9Feq0Zy2h4hHMvn1IBzCYUS8Wpbw8NDd
LpM3MMMosELIJqEuXCSQyYrmpYmtQMD1wbYytbth2JnmroLuKOuHTEkCWSFJHl0CGtBhuPyHqfNq
Th1KgvAvokoSSrwqEE0yyfBCGQOKCOX06/c73K3arUtxAdsgFM7M9HT3NMHQiYcoCCpyo6sjFUws
8KYS1uAq6KAZbpVgr7vNdTGimb4PjQYnJuyhSUB9JomnbgQeO6iw6pjUlUSrx1XpHdJu8DNzkr4P
Bq5bHbmiauzh6nmI28Lcw5URliQpYzPAH4sinymgyl8U/1DDjwscygsJY6Fg/UZzATt+FpdnqSnp
Esh05x2pfM1hZ1gtJk+5tnmJoa1ifHX7ZbZMVCgauzGxbW4nhl/NJBjlzMWtaLrlNN2ydKIU4TxQ
xx0Si8RcF5E55+oysff58xhTJlCkkEWp+dOxE8VmrU7wIjAYo7QYYnY5VFYgckO62iyLapXDvF4F
0ErSJmRu8nqEZgNvsKlf0VCZklGw6KYswYn3HufvfSWa1f6hkg+aXDhxOwe8wP0mn73RG3RQ3tlo
FcYobWrDzeEzRsRfaTgDfLOj6nmNvAUKUx16QHVFQ26/1HTbQgqAUTTw/qrykdWhxX6FlR9kzXSo
MPTeJQeYoa3p1X7qvxrBw4Vc4fYk1iLgiBjQITfolYcOD7TCyyRH9etF8yvzlBS9XTtajgrRs9X3
EbnmwFx3+S2XjzlyGOttQsqH5AgNjY+IMtz86XYovaUiDCtWfnhD0QmPJ0pPOdaMI+ivI/ZdCsye
DhQLVbpVjRYxqJyHyzQJqBzYEpV5hijgDNu/BrNLJRzTFFzcAoZBMFhkdi02weAnkmT3RYeqFgyn
cQeErKetVaTvqayiBYIvx7qjBNWkImPmDPDbehyhcSmNSY0aEspwyIw9RXfSxvaQzdFClM3M9iDm
hfW2HKCZRRHSIBw869yFbkZPOOCyuPakSvHGKPIVgxkHdT1WoBqYxgqXfPV1hzAclesgaFdtsOkx
LuasGmKjFAdYIH6Vyq7H1VIDJU8tBA9VREPHO2P4TvuMyQmD0QMdvoFy5DZ6JWCObg937P129Css
Vglya2Qr2DRcWUO14Hh1ae7FRjA3R06lBohMY5KjdBWGToMNS+4f6dZZ2J04Q2zfg+wUQ0pTUn+O
0iVHb00tHf2Y2LpJ/prmiPgDvzzXg0kg/IPxuOspMqFDUOxDhPALaYJm/qpSbkpgeHhNdkyQp2ec
psnCCxSrQkQgNCfiivYgJWLHar87cp1VabYuJO4jixU+lLiuWHhhh8PWOTLUEVcSGUs2J3PhCWaM
z/yqoNGQo5QuOkUZ4RxLyxANdYs9N6lRc+kYNLmrYkhZP1Lrjt5L1L9MjefahEs9MJ8Si5DGqgTV
JohKEo/lkEgV5AtUIKO95hOkoR+A+sMo3YKMFlJE3c4geoaW3JpT0Tx8dafSvAkp3we1O1WrAT7C
R4nefQWEiGf/K0bdjvueAUC/V/U1I9dcKjJf01fBYB8q4DwateQQJyRIRMXG5CR/Rzu4T4oGrapx
WxzUAiYrYJLxwrcIU1E5BG9lqqHZyrOMiS2Vz0iI+oUgwKOjruDQO7lWb0QNGLlJEQMGMKZ1vCGT
OxN4CLlqpvOmiLO5EYaXl88EXLFOVfAZGnH3efS5M+uBm5cvGFKUowsgpOFUkRoKvWRwROcDc6+F
25X1mbSUW09amt5AdfBP6OzP088Pas4Q5moA5L28fDFgkiXp48t7zzKUk77ECRAmjORmLI90CJBS
0B3I9kUvM9apKuXDgIm60AGx24gzXT4oHB7bkHO88q6kly8tS1flK3xR4eIFMAf3ph2xUIBfN5Kf
ZQNLoROHfxJemrpZ0Mg1LDmW0rk2CtK50ubpXBJ3NeEntlKWp27IuPdrioFqrrTMuwjS99wfRcyB
+zyUc7h59Utv0QS8B7gJ3jPPsLvhKgqTZj189WdGtiNh9KRy8y50Wp1XBm17CRhNGdBNi6MB/NAi
xlBtONjQyzfBUFCNan1ebz538kDawcrxF4wA+e9LXECeXTCQjyv6Jr2xPvbKZpPHarMxQyNieQGK
FS8pCs6hUkq2je97u4k0MGOv8hKmEUU0Z3Iuku6DBCOJJZnSNbZPR4fsa2gZBpL+0OUqcSuBDOsf
wPnzUMpf8dzAvpWXoaol88+jq370wi6HYRgxlffzemCUgMimgnNdggr281povOJZjVNCZGg+qTnc
2nksvXmYYaITSoo31eTOmEisj6NX+5q/G7Ttn61U5GRVd7oylsQ2h8O0HncKjvLiWVe38rRQVgkT
3cUfZAikIWuwlF/NgNRa174wwmpnnx8mmc7X9UvEafKgHw8Emh0PoO1F7XDzefPPXSlg8c8jT2J6
SwmJyv5sUhwiXS+ppPrwyqBpZUjWyZZ+7jwsYzTVD6efT/rc/duCFwa2lqx4h7K53v5tween/Wff
94oP4yYeJv/3Vp/3i3LzXuVQtq9RykZ/tjU1vdNQwea1fmFl5P7vw2GlnUYjcHOGD5nqLhyNudUq
FNd58/7KtQnUosCfvqOV1EwZrNZTImAkSJGMzzAZL0NoivX19YstisQAhWpWJHYnLTLMxAKhDU7D
uT7Y5vjOxJM/OMmvbJa/cLpbQklSvaMeOO8rOQwWYPASoUNP8c1TKviU1M6Y6qK8sxuKFwTlLbo8
V2ps6l5mb3d4K8u4SM3pPNAXT4cA3wjdp9fS0RkGdmEqQS9YCoZsw0uQgb90G98BDKwb+u+lrR99
dHwx7RSWcRqhNrVWF6CKsiPJ5oFBhOmtGFLWRg/sUrbwp8U/F8f7nBKXAUegHjI2iy4TAGLc80eY
nDpZY9Oewz8Rkkt3jzRMZcmWxht6fb4PEjwZHMNTsgDMpaCiZODWZ3N0WYbi6pXT4FZYWvJNXNEn
71IcrpuyhJltMxLCw2mInlBjvxhb0Tm+BBxLFUChaoFvDL9LRtz/GgVGyhY0u6ix/FMnjUcjG1w5
hC4J5xF1D2Ayv8xRocKhG0ZZUdnNH/Mhuz9A82aI+MQddqCQ8Nfwy3XoGzbepMLRFfqq/pPREoP3
A9tHKIUsxr2ZHQ3le1PMexVF0nyUo7T4ZloEMxJCwC18pqVtLlOp4ffBaCOOKLDmJMQZoDkxC3Wg
jnMkHwqbjSiMytrmqmFz4bPwXd6knVcEUWMdBjBIMz450jzpphmWr8G08NFZYhGAZy2aIgeLLYNK
YW9gBCaPxcEIQb2RwM69cNXLB3p3KDaYyxCFCyaciCEn7JkrnntfIeu4OKOm13o2kN14tFe9qZg9
rsOvcHmQqmsDdUoBBSSGwUV7XcaNkTrKNRi6hVkaymiUJk0M0zJlvArfgPHSMZlFsm67Vc90jRA9
8DR4ryoISqP10Jhp6l+Bg7qP6fVIiHpUjXn0uLJb12jHQEB8i2uBfFiI6H3Gxz2RGwZMAywnzI4z
6RDZ2hqb44xxGMDXPspRm4lYQ47gs4FLirPChdyJ0r0SM+ayJ5/QvdxMngxkK/jtR3i/OmQXPPNz
h4o+66cvw+FXuo7qlooAHZljdjaNaYWmDief28cCWUBAK1uopWBGAeh4yLJjewgugeZUtF1sNgex
YICqqkNjY6nM8eBNr67PQDvGQcgT8WGNUzDuFdjjOn+nR7zXPH2hb4cdA3BZfMQnsfOAXLJuPZC/
+AQ2eCRUKYgRJlI+ZgvZ2jAmM7KwdOCdGJQHjEMONhhZMEQqSB0JHG/n360vZu/eRdaQ0N/ycYBD
Hmr7L7hW2GyPzWheaWMJQQNMEd2S7HeGFbEwP0m8CTTHQpnzQ+zFtcL1fTencRLOPGULQBTDfhhs
htjtoXwKv2rtL1LOvf+dxmPehMOR++wpmikun1Pn1CtThj0o/UxJIMJihgMjFu8uBK/sSlfHpYMp
YXCOzWWXY7K+GplLvKHqdqVK8+AJDIZY/HNOyNB7smVPN+G90q7MOF51TN0aYOJAmTzHXsxkxCDk
GJwk4JnnYxzeqEEkrltjmnerpVQwin7Rdyst3YdD3AIBAuYGO9Rf0iEtsHf1J131BWog5uGAXRRT
KmgZ58gCoQZBZTIaTERWnkw1SIhMD7+i8t1gQ674YyqFlBbk26HjSVAdaDbib0CIRLdh92kYAeLq
DyvRrgqofY4ROip6KeZlcm9YLZJu+KrBRNa/EkhKmp1yHcPdGTovcPvOCp54ESBS/9P+9KcMpqIx
6NfqX+OO8rOelDUKN5uNpC3C4D1dnjSU7Mkk0Vyf7hkH+LdaSQ+sF2ga5z7lJAGBIGoZFDovC1JD
iZScSW14SRguUaYtV2Fzb6OtBlr5CTTDcF/Uy0G0bZotFrCSNyUcQg4hd4QpnFjZpcfY6TtNaT5Z
9AH9mCSa7REfB2m4efA/z1Axg0hhbD36hB1CufpQM0tVrQIhGC3sjQpOCFkGSMYCPPz8fQFtuXFp
aEGW6x7GLbpASub9cDh5EO2QPhTL5hHDS4PYjBnejUgCsYEgeAI/eXtUTXSnYZxZr4txayBLMtce
gTqsO5XCBDmOCJE+dkjwLmihvSWbSi7ATD5AOOUwRs/s7QRMgdBNSVCOdWWSlFO4YpwplY7BoRuV
Y0puGZuPO551If1MhoegjqAx82D4MfS1CHOSeuZ1E7PGlcfV84s/2pvQgHGuRh2tLcurQ9d7ALTY
O8wii/GWukkH5SG1sAVgnTjJOb/3V+osMG27wHSBAgo/CT4TWXgd2b4CbQU5HlTOeZ8j8cPYYgJS
4ekbLV7q4QKjL+jpde+06Rx30WvL6IqpEW1r5VA1286bm6A24VplkhXuFz0qpGlBZhGuQoirdFLR
+UJBHGKzP85RDhRYuCPYQZ6Pp5DzYmw0/pgECkRWKtZbbmrirORA/tZJEnROe6K6wykTPa7nEE23
Cg0MVikwMpYs1nvJBIA+wBtpnkjfKQYU8fbVbof5KYbwVbsiK2umkrqSteWLU0YKF0PxraASu+/K
iVNniK5LWTCUFXkJE1G1ieBzkgOhJCkXrTojlR0ljOkZcxMfVDl8Ih7RTDbxIKNGDuwuP3XaaT1Y
1OEasyCyQg4GyQkHA6ZoDl/rEWx50jRTMZ9aneKwqHtzJm2zCbTDhrfiwDHnxthsMWMWbclB/Mt3
+U60AchpOPfeNqOkssg1KUFEejdhl6eFnQBkY8TB/FnMq9lbQwvi2FUjF7PhE0bmFxsuX8VXpaEF
OUsLxi/2K+w8fTO42uykUHHldB4XO6/dtt0XUieHqpe8sFAgeY9JYpnA2w8W2MfI5pavzKZEGtMB
7aFsc7awQ+KB7Wnwdmy8+jheGHPl9Zhz9q1a7Y0NyLsvdstoOOXMqqtVHe3xpBz134E/D8gWo0nC
8DyTODaRBwt+J2iW6E6hPtNNhMehk2dUK6OCLLnh+GFyqRtfSbwl8/BNRl9+p4NFVy95US/x7JzG
3ZcG64LZOYMFHWJO22GxiHEaCp3oQPnDFuFHzP27mWE0wohTDq3PnMbQGTFzTXX4m8bGfq+gIYcN
03vaAMsyNidYJ/13kR5G1wWclre6qrSNWZ3pvvI7Ja5vyQweXANpnomsHBUVXSsCeJrGtlo69a0u
rWwZXVhHKuh8isvqosHjpnac62daj/x2FWIHakmgsaUVwaenQqimpGykr2DUyJuG7RfWUGkiZpz9
G4JW0lJFZQuUf3VKppgyrYQ2A57G4szE/it8MW+IFih2luMQ4wauaHJuSDEcLOLLHRdCjXwOQTD7
J7NqCRyMuTMkhTBXnFfkRpHYR1yLXJExxQMEwtT95q0C8PF/lydmCayab5u+CicMl5fXWldBqZqw
eiksDnQD3uNOXSkGkpiZjNo+sQFRpRAwAJKoDfJDDfD+IxFHEIHmhpwbrgL8m4qBfkwF4y9wvVcd
yqbkCtLgmMlhMAJ+/RrQFmsAU5al/PsG4BYDdfE8FMkrRCH2eXvrT8maucBjzPPuWGLP/LP+NH4M
0kO4IAiG0Tu12HAjV/xiFiZ0NiIijhn8gpqxW7E7oEVqxWfEdcf8TDSC+ZiXdpDhm2QDE/eM0otd
nzYch/bA4s3obj6YQ3pNrfjGsUxDW6mmVBzUNw3ewFih4QeViCWQH5W4mMDJraelumT+hqZMufdq
twNxNkjiXKbD1WhdOofEHYIrhcroN/ZtvA11htu3Lg6yUF8K2SlikimbaV/R2yr+tEu3hg+TaBY2
tPQyLWUfPqEw8HftVr4ki/g0/MaTCmfo5JbceMT4seA9pnCiKsCqgYPD8syt0gBfIBDY+chhZC0F
RYLyIXCKDPYEXVSAKFdXbG7plEmknO4YJFN+UkoMcIiBfTRCPwDjwTLv5p2RQojdtFW+QJyXnLjj
ac2hVx0hgpNsNqAHgMavAY/nl+UtjRVDM2cMntqUt+jBiecxgMqkX28HzNnjWskYbGpdz75DlsIV
lT04BMRwogSHo3ojUCapwafLBnu3oFkMCSpYrsPNJGhFLrOehqdmmV1iBN5QkjIRkHt4uK0I+Dit
6BkXraU8YkhBgH0eSaOd0pT2bFEqY7qROolii3QEF0tuiP4Si9YUZU8fsXZTIto8NU5c/dy0U7Sl
jK0ezGklkeHt2CXobh7yKdz1J3gqwTZ7hLA6mTV7oI8JIT898QSCL5ImyjaxHHBu0zRrxNLw7/Xr
HSrAnEsYhRc2/Vd+k6xG7I7qUUxIanciDLa20ortYbN9W7Wvc+kIPxi3oAQJ/rP+8jfFkfYeTeDw
Jfq+zcuhZsipsVRGCkAkpgIG03FiNKwrJtNmpIAOMg88Nrwp9dTEJ3EDTGgslgeG/jEOiXOPluLr
h+I67excswatNcDzC7bYk8nk0+Zc45xSME7VKgAtyOXO13140++cG5yW+j2+dWekmndzz1JIPR/y
XL/D5WGSwD4GL4hDJrxZKS1INDrkQmwwqAWD0HN0LXhkUBzbEB57pkAwX1G2vKEtYULqOXhP2Ips
aRd1DSK5hmNOpe07V9AJ2vsQgWgFvWmqWr5u9U9X/4M7sgR6m7Vzaa2s2633hVjrxMdC+CnO5hdo
ITv22WxQfc2AMk7SBnHHd3yKbwNohxizLwBDmBnvk4gywSYU3xASDNGAH9+Ve//9+tEuYA+gd2i6
fMjGlhFDPICqwORHhSm3lnExLgAUjEqRMTQgeVzKbMh1mkylmbo399p3uqineN2u8ttoZW7q6Sx6
mEKd+3qQHESP0So4qOjST8GjPpFdIW4SlxAaFrGOk/ce6lN9MjeD1eDbnEVL3KxX+QmXIbJ/oGaE
h1CMiFX0rPITP7oFDxTrdn7Tzx7DK9KbsRrCXQRoEYeLI9okRA+HlTtm7CMDTSiRMK2mYikoR8Wx
w2UMq+DYEK8AkMEPZdUXOeIVCMKGGeyTTfYWv1kNIW7PhnihsQhR8NCKhOsBFsJyULuyvq2Zx6zR
MWOWHuqkcY9/Mvko7tjZxDO+EOnBdKqpX2RxDNITRwH2FcsVyzWuQnwjgj/LLyYv/B4ZNoQnovIH
DVHxqEI1xl9gyMj1xUphoqvmihYrBiy2ydAxJ+bS2JkGPVWXvsmbfj0HDkcNzvGEcMPiImT3+JRy
ez8p8yvY0TjUifr9ZSK1sPWry8vAC4AE4A+C/fADPAFQQU/5/aTE5W1SmIF0lTv7xZmwu/5Kl4KD
U+F7ODYTShaARUs/9OvrwecMpiAFHn7ikfzvxrP8p5njIWcXbvzF+wJhvBqBh7whOYoauuPc4xOP
9Q+bJ+NSQKRE1+PbdK/6H/kvCUCALRxC2UogElCJf8AFj0FJQsyfed0H3nPqIaIZK/rtnoIGx/n7
Uxy7zJbxCQedeaabfEM1yMpZXFiEaXhuWcI+K4hV30TBCQpEOxhVE9gc8tUzp5vwZrRTgivlMuz4
m8daR5VX4gpmEUtPrEEj4tmDp9GSEzOxsxBvaIdLjwWUMDOUMG2yRtikpQIdIzBLwIGlQAQ5+8hJ
AljnNA3SCdZwZCkRcgDsKdED3olNhEVkWpys3Z0FLdXo3dqlT6TABcMWj2m0ERh1xgpgbE/EFoqC
kYufQYgRKPkEac+92RAziaJtLl4FeOSXCe88ZiM4q4OBRW8e3I566U2KeAtvQ2jnks16STdkEi3N
c7sYeFY7Ha1Y+K8zc9Mu+gW4yqI7jE7GaXQjcLHa5+tsOzoNbvlaorZolvku3Wmn15aquDkUy8AN
5pQl43bK2vDNiJkl5MpVevKW0nm4Sg1rcJS/P+hp/92cWeqG3/J3Pr3uRS+IKH6TzrRcV94hOPj1
GCSWDI+VQ+S1ZKjEZ1pCL5XV53WgPzBB0XYi+lKhE4aJc8QpiiTWHX/XLuobqW15EoeRRWzk6ht1
xvIPzgx1hCoWciLiCQod0HOOgNt2DgtGeGK3tGCaTPBFaPnJHFhtI+awhq6PtyDGkv6Yp6DDsjbn
Kb/DfXwT/0x8n+GbMSGO4qh2oTcg2Y5Tlxe5tTiyjJglNGZFIzlhC+A38Vb/XuSnpFA8JmUaQTQS
TACHMdBihEElRro2A/4Erq1Y/QnfoCfpiZNaZalEKRWTwb+s/MYdAAunMBjLwC1PLLDsArEDb+bm
xQosMHtiK7urJ0tn5WGP3bKlfOpvZDmfqyZ7XMWvLs0NyC1vyGJmbtSzYBYcygXrNUuc5lnX+/VO
NUGqRkjCuJ8NT96OWKXPgOPEyQgqF0y8IanC2BzN/WSR5VOC0JucOLYb1R0B1/9CwsFFqwEaZ1yh
CTpl1awiuWX+pb8BA1bM3WjpH2UDyQiw99eodrK/4sysRlGqOrQBxLmc2zVXl4G3AqkMW2jeudi5
xtlM/cze4LIWYUulAc4MXZYF7xLMtekbMzhrcGsAeD4Jm/JQD8xYxqR3Bemw+a335nw4zr7zfb5p
vqstqpM5cJZ26h7pOppnk2CeHQh3vOuVnTQLlgzGXHE+KfsRiXmDcFOIqElcAMlENkHuTgUmiPMj
XOhpZINa4gbwXo+up8ycsSPegqccki2BCssWu6oD5H1bBqQGOhsy7pJO200bvOprh14clrBIqrj+
R92S/U2/Ohzg2OwwI7IF6KY2AU0Np8R9PhmxOZID+ETHdzxmj/Mx6EVZVkCQX45BDPgyd/LWUnek
HtiUCispu9kwKA04EH4nUQlzM2oN9jXUI1xFOGNZVq6YdjlDBbODefrC1A1m5pgwbIzEeoTCZbga
ruJbZbhvAnCwplTxSxyAsR0SZ48/xMVi9qbmHExRYBJimflCxHyz0EZLeciPZuA6ZK/cKPh8rHWT
GcfZW75V0aAh6yHF45rjAuKeU5Fri94BOQPpIBc7V7OUEjyRUtisQjxOF3giHLiGIKKQSOWncpHe
yGMO/9KbQ3uiBqACpgygBuW+5/ogTn86RtmStWeJEd20EkLackfIATI7MKBjTLCd1nuIjdzeI1hL
zvVZrMpZumlnxbf2NVq0u+uRuOYEc4ZTJdbwRt0QbcV7ZfN6bf4GC0YpzZjdcEw313m8efPXkosA
2obDc80sLFiMKeCzKzxVACE71cojxtE5GCWQOrA8gm0Rvy7xerhoDuk6XzeHZB1d4h0Tc5be9v0b
fDMaA5d1wmbBk+I3eYl4CpaPlU2pWNfckn9ev8gQ6G+QuaeURN24wokWQ1sI7Aw00SydQZFQf2hw
ANYzY4Awz1s8h3/8p9E/oHvywkudKnJx3Yb7BJ+cZybscqiWr40jJXDIHFyXwctIWYBTqQucdjSB
cPRexRvpWO4pJ0LKlq/0XhRWQhnME+oFDEYDEG3xCpPFoxzPL/j6sAxgEIpmIh3G+Iwz+1Slc91S
9aLfp46yKTp6vklAg8bJeluwD0cw7TnOFi+Ct6f7wQ9dkC/I9tuS8Cb2WnAhrLBO1qd+IfZpdKHI
o14EUdaZ78sV4gx6B4NXBShOAQd3tVuyLoGmIwsV9VJ6UNCJct8UFb/y6DgidMjXIjUhsyIiOSTE
ZCDBgwj8Xgbz4YkjtspWyd77DlZkczXWmiMGnTHPh7PcGu1ex+EfB4d9ibHVLNnHG/mrWbFHopf1
IpixI2qoGrYxlqnGTLwIrXZW7rOV+WSX4AqtPqPC8s9X+lz7lim/jK/CfCSweWHAknFvjvE9W9V7
/QgYvk7Ww2kIQNmeXof8lJ+UzSfcnUQlpW607+Aw+s5vTBAi4C6C5dWh3+PAYTjxj0vzJipR0GQZ
QxQRcagNuAcXorAmEvWUCP/WT+6pHt4PlmnC0ws+ySd7A94guBkUglZKZUCi/Q8U4LpVz5gFCV+S
U8jJzoozjRbMU5wP1uYWv9XAMnb5T9Thl2vBToKE4rMfGU3NEnZWl+ZBvUQgIKkdPb0jKmYablhN
1j/RMael+Of9mtsUMij2KBYlLPfNc+x9+5tkDy131X6xM7vj6KeceVNxzdYzBiffy7s4HYkwRHnU
5z3g/mtqjNsvDQYswe0lOiacaevs2HWioxhCmvu5LrX164mWjc4fKTRNSH3pHdM/GSbnYAIRD8+5
/C94ln/NXJ0EK3PyWjVHzBOBpLK5tkh37+0It4adcWJNED64JtWMnXmo5p3qEK+xxxkPvpWBxdXA
vtwEE23Vf1MLcQth8FvV2b811Mfp1FtegUkwKJ5Xk4T1DJcuTrI+wPmWnFucboMfbOh+3vRKjv1X
YVNXTvmTEwQtkWboM21FWkQmwLJMskMuw62k4YSBEG30c2Rrq+s+X3gTaWN+DX7VPalsgfZYt8Vb
lCJ5IfWgTOK64Kxike6pAjURMAApmDU/Ha5MMZ2QSo8/1Un5kZjYyrr6MXfmzth2P6lphySwHN6h
eFAajsqxP5prbTu4EBdVDjQymif1cfhMCNOVlf0Zh9Gv/uWfRBUOcd9tNlphKXc+6sbMbTF9G+Hd
NzOuyY2uM3gQu/5GNwHWA8kUD1qoyCIZ4Moma+Xyhk/Aii2syGmTUsoJHWIG8AipHGwP4Q62wyoF
gcuNKpdd9u8VfsotOeWLmbck7VNKh/yPP2D/iRD4SR+JZoy8oyYm0KmgG6TQ/Aa/fb2zx9RzfiL3
OVDBCBAReSy9N2ScZ6FjESGNyxIcn2uSFJBLaIFcY/Kaa6fmMeDTZYt7cKnRTVuobjrOWJxedCSw
cBb3MjBmScEVn1mLPYiFQys5Zz1WHXR8MctCOWRhBPMvEPIifUP0kiRV4Zm1nBVaq6Fr80wlzAV8
AjXvNF2zdu4qgKbh7UU5zAYQzlg7T/L0tcUHgzrjfWHRJYf8bzNuuBiSxY1O1aU7UJOsjUW51r6a
S7XF7nwV/pkP5dBd4r9qG/61u3JXTfI1IZHLJN/5XFWX0Y0GCYgW99KDZVt8a0/05ojs3I9u0qPl
1RtPKc4HN+XxKTApNMka/T+QPf4YZI8EktfUB0u9cqgZA9FhqKEtMNeYoNUfV9vrsd+zE8tU3FIK
jyOR/HpMz+3OPIY/4U/8pz/CH/O33pgPseHdyv8xH/Qqc5CmjsaV5Wki+tPgJA0wOa88m3s+ld/5
xBbxtZoHUx4Y6iVFtHqgEADwOpIyNnqH13mFvmSeuXTpQC/pvrAw07H0B3ZPv0qczbf29H5g0aRa
8YkzkioI8JR7ilXSL05KHpN7kVtXXKp4NZQOiR19o3+4FC/ymIqI65Q/4WzmFU7Xf/CiwGVpOnAG
89acq7wjtQ5/ICoeKlOuIKi6+D5B/aM2pWS/8RFv1BY5LCRQHJcBVyYSkNpJUBngEERmbNhXuM+c
EqBtUFDZQZyhT/4v/ipcPHHstw0grk82zNB7SDBgX/quwyrfgklYA06wxGM1z1JMQvQjT5C/Tvqt
KKFzy6PNSCoTMJYGjiY4jA1bhkqblcfD3YYDSrY/6wUvqGIyA6p8vvud1J+qm0IfpAk8EciSFBrj
F7LoKnMKnP51h6QdkBEYsd1iPjarxsZyOGFTXoT4z/YiY0qZXu3htMGUFrzUMFS2g1zc8wrVAd9p
SOpOQv8sGZrA9HAYIFBIIC50FngkPRDEBPhLscgxzGi41bbxMTyiqNyqOwE8ekQikjlOn0sZO9Iu
mdIn+MIva8FBB0yPT8bKnBkrUUK/Dj58GQFWcZYsZJaLZJ1ywqVEXg2MgJPvZiwwspwiaXNfbuJU
k9f2ta2W0Zb+P+nQ64LbMriCvxawYABEwAq1IdrsEVveP4CAvhfxoDhLs+wHQYeyswIWCUR2S74C
aKVLKQTmq8OtAUPKqKb5Vizlxc9oqe+obzigzQ9WqfPRFqnuzF9U9+in2qCWbC/Vutp5NFh2+kKd
4sk7zCz5UewSZslY7aN+6KdkWx9wByp23DW+hbj2YJ7SLZOUFy+8+Szx4D02x9VMs3+zjT+tf5NV
9fWe9U+TltOIU8+Oarr+DHaziTcvfDVQwTxxpcNjn2OYP/Pn6JL9eAhAmBZArgVDB6drfNoB4cil
KUf5/JhRi4SjN6rlfgvozWnWfnOiEZR04iaQ7Pf70FL5ULxPgzn9Nfc9f02bVbHN5qJ7P7jRhKDP
wG1EczgQJT8V6uvwDXBLlxVUn+gKaICSz/jw6RIgynSSAj4UAHiiU0MdRbzl8iX2Sp9QbOIRRbNO
LCWIm1hc8B1wAR9gb4CqgQU0qpOf+F1CNQ00MA+cXMAE6LYBq1Cq060CnjISOowCOVdQYqUfPSzF
QyRYaewCObWLP4PVlph8H/2SmYDfwk7kukpw6KQVOoQyT1tTbCbri0xewypTOqQc5BhsvmCoFeBu
LmWojJSVcSwaviSQ7WeZtKBajf0xxStWR74PV4io5Mp4l07y2PGQaSBcwRYSkhxhD8JUIS4ssH+g
OF4Hk2OdKWk+PEA4OC6sA6BsAsFLBaKk3EEhBEx9UzbXu3pmvzCVgWal2Dt0XKh4ZVvUnexWRkoA
MpAjfrpnrKvceCW8UaDKK+UenpS7OOjn9rs6A3kcu3t3Z8mQL/0WzM8X7RD5oux1JlAzHlFeMZH+
Zt7Ji1k5ST3CXbL2/7Qvxe1+q6P01J/x3Ty2+/Re79uv6hetDTwjmOZkptyuT8qD32SDl9G++q6+
B9h6ASXhOCCIMdW3eWwuOT22tahjDThgsVUyOYactiAZ9O/Zb3GktQPnfITwHTQZvJhK5C0KPp6C
1OLuQwcIwf9P+Sk+myM/lVncPukCqkk6pOjEqPnMJ92kd2C/V15hmSzXpk2VihU9aQTI/i8b3fyS
QghVGUN9gQa+oml6JkNpLu0nIPb75oLJV/xX3stNSmtYsXQKTfF3uchlKYCodmg/kY1T/VEBUwLF
e4xcf/gp+0V9snHKE2tv5QmPjV/mQ81nd3yv2n27T85srPrLHbJKkp1YPOfzzQcAkrxXjw05Dpk9
H8A+ofK8iqyHOVkUYw1thtzu98qvD9gEdFFgiuakgcPXYccapOh47fQYWJMyQ8KwUtXWFKeJpz4K
anhYlLDsTdOBYsdMnwFIDuYKuBBDhutdRJvRcC4XUzh4WQI3FPKoRXnt9RaSIFGAyAyZ4iqnafIT
ffNDRocD0Qt2HO0HwgYLLJAVfNGOYpvCzdINW79IRLDYxikepB8zYdkB7UdOuTMvfiDaAjkhNLbL
P/MCagDqXzwhDY7Wxl/0na3STffLN+K7SEdcQI6jP+XZsnsUa/DHLua4croMRtSHAlVQiGCKuOG/
rV7dUMD/cMrQzeP3BUMYdsMYDp3M1HsMIhE+KI5OA4G9HFicghxVDiZfHzMnlTMHzz6ARXiMTCT6
oZLjE2DtUfZTQQNvIIeXsQ1FnwxWljOsysl+OYuHP3WAO7rgfWKjT0XIADfohoXhZIZDv4KtKof2
yEOyxILoBAM6wK7ZuXgsQAusjtGKQS5/vMfwR7Q+FfEN+UC+YfMMfuU/uiCU9dT37KboeL1QsH6x
GzkMC3alZjAOF1sV0aCRWJIoiGFy+lSWLnIZHvN7vOgx4niLQu4Yf3mr9xGaqoot2THcG398XLwP
KVazVXcETthgI/yVfQtcqVqpR0CQJVejwfdSxJcvfuNNsilW1Qor7LWI29oi34FzbftTeTM8kcWx
vlKi1KjD8fcrRSMuJAOkxa4xedwB/qaYAbMGIk+ZnAVojs2Eo0UYoUxY7TBcYqUedWg1xX1Wi7SR
PJGkUEDlLOKfQgfkNgfB5cogsW5E+4XKxTx7gC8anQhYTtKjuCgHUmHzF85fRjIGEsRhBQC/g/zc
uRLLfbJ5f0tHTnpWF27JJrlzxpvP8sv7zlgPAbmqo/pUnuF+tB7tvCNtNUCC+AeAoCEosKTS/GIl
p+yksTKgosEs2PHp8GGmNVPBnyhLSY8JUG8quonfMnGEsxRTwTHqrh5RK5Oq/kPSmS2pqgVB9IuM
UFDRV2UWUJz1xXBoQVEBBUG//qzyxOnbtwdbEdi1qzKzskDqmRoSm+3UuDLTG7QUXymm2KYG3ksf
TGHRxByYSNUc3Inbhd7BGB1hHtwTripvzEvcL2goZvrItVKgIqSZFkaNGg4UJNbtQWdzb6LYxDWb
Fmj6g+Vp+ALPyFdGL6l+Qe/DiB+2Z4gHdvGrNMf14H6kINSfFUIcBC76F1ttTuJ8FPtXvxolY7qY
Cnj+VXP1WPQ3H4ZwDa/goQDd0aA8dDYpWTrvhJMTDTqnN3QF+/AFpzsEMdKbR/8i8y+epMtgxKeK
xqJVl4A57dMaTWo5uBySlXgWD3ak2ZXITvn4nqA363Fv0S/IG0SkXQKTR7oKy45ena3B6xqx1Y7I
kHEUGMozQvquSrtkaC4H94KMAK8FB131wYB5p1fMzgaN05feBiQ9qV5zR2GTM2ht1E26UoLGSJ2x
mkY9vzgq4c1R3NtcOUdTYgHbQvsczwkFjAoDzgXtYRujJNg3Zm+KCka1MAqHPjzyNtQwJrrwpMsg
E7NB6fZkLOeQAEpzHdAN0JP0FsdQbjpeeLyrK9oBGu0YBZmYMpgDx4i2fFQg9Sx0XqU3BPjrwczD
ChLEiMW3wRe2dh0FGGgbDP3xqPHCuxTE1MadQxrmIZvf9fiiqtWg5dQVElmqaO2Xfjf/slm+BY9E
8fOXhj8RLLUsBSu1KxVsvKaIRBLbOJSLxqGxkhK3lqKXFUdJjC6Jelg79A8pUPJ1lv9RCuRdKshh
vihJpblFBB8He/7VCPdF5EYheSeY3nVGurpCibeJZ/zysm2t7rRdvPwU6Kp/gFQcpS54q/5Z8IYo
HTKTzrDFa9tY4RGFP+V79p69wgjak3zm7VxG6bRkT0FiNZfPbdDxiLFH5CZhNsYjHjQdJ20S45sJ
P7lNwteihUZTPWQ4/qKbeYwfMwzGXxCwA/B38DI8QT7oc+B1QAI+f/kWIICypZIDCttAllQEcJ53
twA/gAACxkWDarx45ZvJVN2RpN996vzUzcyXlYx2S0H0pQr6+DlpOXyp1bE7o8bq4/O3+EmgCNzm
bjUFwQuwOJAovX/M70E05fZzL9MS+HoJ/EhP2CxdQpdX58y77KMAKxw2UQBrvGqClH/RiPk6ej7l
X9DxCqelfz1l3zvHmwy07np60XOzby7htXgxjROFYNNjQ57ep58l0sjJ1+N2Gr2BThK7z2AppC78
l4Rc1yTMZvcw33LzhNwWh2KWjZGRBj03npQcRuFJAFWPOQeXed91n2PtWlHAtgli+pW973MGrU7Y
nvrHXpgvISBA6PGCYKnd9+m+f9SO7OzslFeA1cjuDvHmEZ6EUnOOH4ih2SgRZiAwzxm4z6JjY4wz
vfCYy+jt7FwMRL3C+5rx5DpnGPH+5kRf8FKsIsFy+XTzen62bm9p5iWpUbYIGchvovPu702mWWMH
OCTU51Jbo5UbPFVgDv0O60/X2RV3ANbwsEnLC90OkYR79dQ/EUSJY5U2SA4F6fumw7qj/tiwSfAs
jEiLDnU2IE0YdOmTYQsDEawHjzUHsFuwb8u4Bqh8CvTtc/0dVyG/bTA+mD1tES3pzt6+j7RjoNlg
yZNutXExbOmkQ3wmIOz8/NwnKKIKAaaGeyFj4gaJ5+oRZHgq4Nu55kbYuVxpnQF1k/dYs7k9rfdE
MSqrAm1rgbeVixb/5wbm6/u2BYx8myXhheWSsEZ/ijaQ9QNm2yPWSGuVs2ZznxHBNkPiF7DFrCuB
6uQnkGIWiCu3eOlXLD/+6WmIE7HFUIoRt76dhxj8M2CMVqxRx8OK24IDZsk8N7mr6hCmtsZlz1lA
pUWmI49kcdF6Cnbdm/SDHcZDCZqCBFv/i69NCztbNYbalHLnOXqs6BGfZquuo1KV/WogZfNYgSYh
fnP6AZD3AjAWAuOQyBdkNNRIzxXmKz64KKw5jEOAhfgh/XsfohAPXRfKJ2wd1NXFuJqAkLQAwJEn
wBi88xwNArC3jlZOtBPyB2gf8CW/Elkil7O4hZYwr+YlFBbpOkbCze9yH5htdBvTUwI/8mOQfXXV
Gn3tF3wTJMb45XP+CC/NvydMkfyDR+IswixxlfDmMuVn6LZNqfs7cIFAjPw+43xLwBMi5MEZLH0i
qSnhMOW8I9Xgq+esMwIVICgBTdopwVIdvXi1kgYGXpcgeTGYBe7iXhQisfDTBe+L4xS5Bd04C9Wu
CF4tO3FbGAiXlgbA2eJ6vzgCElPoAglsGuE35YoS0wmBDH+35Y6rOMKPT6iUSbFGAmVC1/NIM/G+
GzQNyBPg5J0rdAMB3r7YX+5fZLSwWPTvmNFIgpxm8njIUbl7Els+vyf0vvEz1XvPyrAMP2AgZRiv
y1DI2Nfgq6umEDQKteTOffIVZCybxpuR6hihTZpGhyN4Q7H+f23IDpLgdPqek0Xm04zQeBlVwdfp
7qmdZ8wKY8BeF9qDF3Q4qiqoOVpGC/APkbOt8lzIsnnNj8EkQML40+m6T8JTZdwcnKm8XSh1gXbc
hYWXBC2z8LoQLDuL3hZb5AZPjkUzeVFsi1RPzujNvJmwNGPmoMp9lyDrRJzKNpb7so2xwNxixm7C
yWU+E7uKnIIyrGfVdLesprLDYNVrfPWdtbP66+spDeJJPJFEpy9lAvX6lcqXOqx/7Kyp1ZVzur8H
1IZu4XSHVHq856Yvl7ICP8fG2xL8L/dZBimw4H3xI/REVBHKsmCrnRFXuDfo7OG9tIclW1TEBBKu
+zSZ4q8x7azJq5pndQ0iyyXnvHJD4F0K/Xqx06myp1TPp3xCMu1RVJlYvnmQyLJ94GA8Z0dprdNl
PG+t47k2vi+pYLNy2A2bLp6HvL/XsuSh0RRHLre/lppZOSdTFGNgvPziteTJ2HJS5GQQ00tOQzRN
grbbYjeB/5xk7EUlO3LzzD5M3cbDOWIGaYmKVVtTMcWnt8fFWsabF2RgtX/teREqbCpqPgT4mLTd
h5MveQJeico1+Q7v+y7zlW5OfyY14J3mKnYoMkjqwGRZr9thfk7PZLoYsLrRvjzj0LHehQwHZ1Yk
tB8dprzfjwGS4tynwsTdpxLoP0usDZdQk8ymBBPlRGg6RS+4AHy6ggJ9Tund4sDR3rIoFIFRum6B
TvfDtW6tK4h7tszWseQmoOOQmQRsOr/Kl8/1+mU0ZtzEnPF0eV9SFXfDUur775GRWeMmDmgDtlWQ
A6EoszUjBPGCULaXMzttwrYKf7FnJ2WbbG4L3ioyRfDVY9ePvec6Wu4W2RqoIX0OaEvC9woVoluP
K7cz1saXPQPe3N/d0j8+5m+PrGfK2Q6ec9VkMq+QRwHDwAzILPc5LmYJAVHWBBsRge3BhqauXn/5
Qh2xXsYa8Vy1oZkWkEsoJhg6+BJpM/+4nVsH1tevDeripkOQU95RKAqzLb/xE+ix56w/ykMJg32y
oRcBp5xG3Lf5FECMjbfa786NNcY159febJ8bR24EPrBZpfxHlFA4eBvsuRRwY8Wc/8fQQSflV6GD
xwBfSi+6ICP9NYhXf72zSm7l2/wx/+k2tDX50rrn4nEzzCZVoHoJm6lslfgDyvHmCzRJFO0szxnb
1cv/v7Hwfv+wLiKXY/KC3jZqpyaElgEWUQYNIfbHuE7a5xcvdN+TmYFicxOeO+vbvOveiQSESu6w
tyPhHW5rW26f4/6omGGytZL89uO/2Oxf4RuWrYBhI8slcCtG4RROTuh9TIq5KFlEstAyn959z7Lg
ZfK9duSuZVmyyFgmr/2HFSXE4NdLXSKZNM+RhfMKC0gERO6yIz/GsN3VopiRblM3zm+b7IT0QUjJ
YlKG1fYCVOFfjzl/TaTkJkTDY/+uLZ2D0VbqkZR7AgT9sk34Vva0h8luShBCpkOfB5c02Fnx5B50
1jnwqWBEexrwP3LUnBxgHU5MOgVZvJ2gNYN8qnrxWuJw32wupIxYJOyNOXR6d3NfCIrxo4R/cuhJ
4iNtpA7+IxFBPYFw4jlSgwf5C/z2qG8gxSTRmcf6e0WMHSO/kISEqCryIyllJI+QvIHOg5nkXuQY
puRysoffXdVWRzfyADIDnzhM9vAYlz4V5zAR8ZFxMfjpQoRMDF/gWVvQBCwPdCs+T+CS/JECMMDX
Yqvn+xd3Dg/i5Xh5v/wTmUpCmvD4IUScPB774oVIaAzWFxKYFokFz0MyInUYriojuW8KFKQyoPbr
pMT89/g9/qWKOkkOiUsFZ4r4xWftktZIsihcrWwkl/BCcvW168NtFo9RmpOe7JwaLunu7ybkb/GY
8lKU6SgX/+Sn9ei+uPuQ3WNO3ookUod74g5orXjLC4R7w4uBKIq0DAIFKV/OOyRSHNRDyRmgcp29
D7sJnNeUadSBXAD5D4fqDZfTEd0LqnvhYgB8JskfSJWGNQCiDyASfAQRFqM1RStJdUDz7U/tw2dE
xKtoAegFwQb7CQAG+g8TCrgGE4AK4AoXFaETF/oFBg4BW3PTQT3HY/h5B0F8ZmejatLYN091qIxv
S81vHhu+cqxgmObFsm2+922zArw/FfvLqbduQinONcTevWGgUv+gv5ZZTtKdkL6RWfbK4Q1A9PgF
36AEm8ZT1b07Df+2RCoI9wbRCMNWf4ZoEKFMYab4tu/Dm6oAlAi82PQ+w/KITxAaDDxi7/0BGGCY
H1W/F4N7CNsD7YNZZKlinoAsWsM4QQT5eQVhUm1gSx+cuFXzFK9a38GTDWfKo/ktbx+9LqeIE0L6
7sqd3YFkVBZgFb19koFjDR/oephDrA3bEPeF6MCa9aBQYOJ0emuIEzGWEthI0JJI5ydsN7DpT5Xx
n3jhZeDV0EIzkU/EFDQGgBF9hdiF1P1OlTltGDOYKWg5+MZ8DU8FJATBh9k8/VH9RTURQaoMgaFb
ib+CGva5jtECoWxJrxxtdsSoH0+GAIf1zmfuBaS7CxU9dPMEkfMZ8yk9Nh0IHvrV+sgJwta2+rG5
qGhpzYJ0gq+F36Upi/c6g4rq+DV9Hrz0Ae0yt1CTIolJhZTwzxN6pFN3mYykf/cTwCzcNh0v23yC
GiwFMOfzVy6yWeTiTzpDugOXpknjJ0J4GkIvf9zGJJtfgqe6Evr2B498/hIyTdbopNYxWmD+ZTP4
Tr6bDNhxFB2eRzb1HWX6OnZ2vmS6nzPlP71x5CRJwBbeJXhCs8D+kHIRSQmjl4BsgiaA5pPx7IMr
hEAJwpbs++M7O4N2fC3zJejAdf4EuK3IqTmDZhssQxLFfHoZ9YFhKut//l2GKrFbI/tmyvIkCW4A
AuwpTfJcUieayZc9i4zbuU0ktRXAe+fm04KMXWoMSZ+bPikzdY1m1yc2oEBUW8f7/ko+eSXXrAQJ
JP5jA8Fh8xFN355AT33zRRLyIJz06BIV4XH0h9gnOyDFyQ6XBer1elX6wFmrZKTsbxuyhTcbIvYA
8+/8xT4iCU186qzJbKvekF4oHDP/J52dNYAJX5JB8kW+5P/XOSQGbRCg2HRP7SE9IE+A/q80Ye3J
4ZKeWDmQoDGclyfsHBmHy9GCEdRr6BouEnkWqKRI4TAuBMMegW+AgfCzDPahAHAcvjqCWn60IcAl
UOaXDsEPHqr4vhp83dbE0AtqqFEMOxDyYlAq+jmgClJGUlquJfpPjpirz3tRzhxsi64oDrnP7kkj
xw/lROsGlIG8EdATAup9BB3FWWz31nl9ksLsWE8AXoCKC2hlAb11oPYcvTykAdOhm0MQdgW/v5o2
B/FMFZuXIbQJ2ajMZb+hwh/iK9ZlGKVkogMBTZhrDMAK/wLIAotzY+woFrkYSCDHOLbGPJAPBmHy
/jFD5alv1QBsG9fId2cIWP6BvO0MgaCx7GsGz/VlLxVUMVe9HmuuAol7bGBTyKzJrwXEa5LC1CIA
LejJbvpdWuYKJz5l8/s0gxAlwT0zsAVOgpYtckL4vx/cTFVDLs5ZpSRIzvBr3a5e3BAscoUwaSgz
2nD1CF0MSPTOuHXtBrUZowZzs/9006bV0iz8LrDEw6jt8XIZ/qjmukq0vBs9v4MOpWHiMZJ87ecT
szEjRY4AXkeb24dOK2nyKY4P1rGUZG8SOeSVpJrvWX/1AujkiReUxCNSM5Kf5rJxbFBcCuV0Pd0m
8aYMRDb/CaSAVpbdpWi9dm5jDeX6n3Ku9o9TOhVt6m1TTlFUj3Z0m/U2BTpPiY5sksiClA3E+GeD
erAtvXxI/+Z0gALdkTgfpFmsOLzZ7GusfICghbESnFWggTxorDG+NNrL50SWWUG+nAbXSU7Rx3oi
AOEcQoR6QM6VlGZkpPyMaMMKl+BBygcx/F8d/eMr22eKP0qncg9p+BKWMF+yvFh1YJ18AUfAXc86
oHuJarQF9oZsoCWRDaKQBqYW51iTew3z2fqJFwickXW7ejn9jS+3zWGjBulZiSYNT6yPy57qlpVd
YYErtCI1HUwiT8eNQZ1YDguWErszPbtrgm+K3vF3v4MssoxkAYkVEU3VHNQQ0JGlAAT5k8Oie2WR
sB5Smi3IjsGF+P2D2+xK6YoiG5FDAd5I3iEjYR8tHRPaN+OGVaOhgFvyzJR8PIQnhKfkifiW8AGP
pmyj1W6fIyBCtPiSqq8mQCAPZ2VToCAe/8UfCsL7B0OIQQQitM2O/D1HDPnJB1QcR8cRv9eN2Z0q
nGsBjry8TIU+LgB8+cEPHr/OuWyc+0vwXitWb4vcic4yHKcR4S+KY2fc87sh4Yg1leyJ3jUeQFJG
d5C4C08aTbV1tczmeBKtX/vuOT5tf8IEROPU8xT5ZPv8KT6Y3C6piONF0MAFPVKwKGc+cUW4iQhq
PKigboPb7p4R1/d53vuUGbQA8bfJ7cRNf5VPzSWfbifkw/wfVcFnWb+5pXgV/ojXRJp/ZYOKKEU0
+020YKADQxIB6xCh0xprNoJfe9UCpRZtCn4xUlgsjwPrYq5NATv5rzON/O4E/YqbSrq7/UJ/SFH8
YcrXTyPxBmhVAL1UKtfs1EYXghUsVVd7eSVjQHIfXDfAL9lE8LCdG5FSXDfNPbvlXBoaIBrM2tFM
QfgE4YUQITEQ0jhHO08ZPqaGsu4C6lAEfj3U0kvcQymT0J3/9tzbhv1v/jhRPMsOGMqz1TPVe05Q
RUhEAIBjNuCpv5YarHFEwkBRzJLbhdwPbEfkP33Z37Bn69+GbHCAGMLZs4XiK8R+8ts/6c/fYWUz
VZhNJO0BNAvpKALg97iGX0CmrmjeIVOISp+9slSW5Ep8IGNlxC+YJLr6x+Z3PAj5NhdSQn7MYZ6w
EEUIUlKBCyb4CTKa+1tzaR4qg+7ysVH2NehZZr7H8fp65MSP4rXQWC/orrstilSwg6AiPMJ2sHPU
8DacDD2btIdfb+fC4Sx3Lq1INqDmFMwRPX4VtI1Yr7TG5pYkzrtfTpVr0NUMOsGKFekmH4RFsg+y
TD5f/mDTUXqp+HRA7yJWWdx2eLsPu4wxZ0ghOSm9qF8UWliCCNXOBxULYfR74BPQh8Ai+HoMUoxk
KvHvqdET05JNJ2MXdlWcRJCFIdUvVhnKpq9OV311tTpIPPkl7roIBBo2OjEcvnZX40vnTuQyPQCn
CF4LR4cMWJKZAXDXh/vfmyaB7hCPlOvTuuLO+UJnMqSo6otZLhMDpGNW4RU1g1/BMG5bBx5GV34H
kS38Pc26EKHXpo4ClqHWfK4Vg/4Mvq7S4X17nZH812S7eKLIoZOIYl6NuQQUyYrjufSMBHUcntyU
Xtchkm7AoAekppisOBcx+OEH9P6Ds2AmQ5UnKH5KyRnx3K3DZYsoEsoTnIK8OQNz76zSbQcN9eev
/VdTDZWi31VqKVEQ5yn1kE5+LPOit44VAOwrlCsd/VLIiOyBOkWuKCoEpLEcz04MO2IaeaQ/L4Zc
2DlUuhAPV1OoBGpqg1ZKW+pjATSE6qOSdoUSwGDZ11bNxd1mwYJUSAKdjNp/yl+F0nlGI1wKBQBM
AusDpyM8B+8AWmt8/6OgTf+4/MLf0k4osAX2CRC56KYP71X+96Jkz7ewCwdOzG6CA9Ls98flXwcg
IV/sHBBi3EtW8bg4UE8biFwLMMBtd1atcwI58XDfXKOavO4/65IFGD72ClKffbFPJt31dZrte8dG
2A+juRY+Qc7OjTDbP9DslMPe8bl8iRD0eaZi7WIBdbwt+2H3mMy156C7rveMGFpeTg2i/rm9TqEa
z9d9fab/roGUhuDdH9DsNuRleXzrTMHcA6sL3vv+uU2AmHdRGZ+Tye74kRJb/szn4KnEMvqgSZYT
UR2n8IQIytdKyTjXAbUhZrMtarXrGSGxtriiYHbu63R9AQmmaOYFfn/MAOQMNcCHHFwM+fAcoGCm
SQ03AOTFZJl8h80RjVKkug0LaU2TLBiBBzNHDt15uWGWPCLKG1phku5tU9oYeDYK73T9xZqS0nvz
v/LmSVF1oqGkaaCN80OTLklUOTTTZAcYtQllKl/zEf1FdOAqdMZRLv8CCHpvOFK+Q+2OUxdLRzN6
BYbUg86vd0l6NBri2IHE8b/QkZ4H0TdemZWBLS+xQDSJ/4k5Wlih55QNam9ADR4FGlLSol/8ekVI
s38/4d3zgUycz0hIecccNsePv8GLXv3awtEuUIDu+0f2gs+ZmlIKiyNSPTQ/jxMO//vevtcWcQMa
BtqvenhuiHgfyb6yaO+xNJYoT9MUIkw0KEfsrmQl9GjvFNQ4/4t7gg/T/sUyp1fpuwL0+okpcOAI
u+jzP4EC2PtZAvciSWM3B+Y9l9DqzeXuLOZnPeT99COMEvcS8lRgl9TR+ZY2A44DfQWtg+MujeJe
i42DTBlY9QWs+vE7QJzSsSfIMwzkF1mLBHP6ebcxYUY9fFf1IfHBtcDDHrMbaFvk1gdCd7LoTVj8
I14uCQG0rzN6omuCEf9DicFslUMtC5aFyeL+9XpUTNeNj9cjp+lDZgg8cDv2fwQUOm7U3Exfh4ST
TiDV7P16gUrSsB5dI8cmaPDic2ptEbnXU8Fvms5j1D61gng1iQ8o4uMVOEq5aZ4AeeLVdxofniT1
iIBfg4rI5u28Fh4uBX3iAosSOoAQBbekBodVu9u/hkpPyu//1XwhfVQ1u6NQd6QMHB/EJJQ0/7aI
SsDoIT5BE5lpvOwAjko0TOhQgzgGLWQC5xhjOATrBzmNSGRnaBxSDAPAIievqVkibiVowryBlgBZ
C/2E2Tk5IlVs55eLUjkIIg9iTQb3QlQn23Q6pSdsz886dEh1z83lk6L+xZO1F1xoJqz+RDq3mQCU
/elu3p70TgCAvRP+JPQIHDqI4eG4pwUyGYL74jq7jhEbImWBc4U7ZY4QDWZSUQkhCawziUaQHzCG
2Uo2g/60MU0Wyd/9Dzqb52pPHgcQRYCnxyFbKRuSAboqWE/0EVFOKb9WIqoplh0IBQuRDOJ5IGso
VgluHvGMJ2OhgGpOs8PudFvxQLo/mhvWLhkGS5kP/obtCQ05qBHYETHgeQCp250UBP28Cr5ads9r
z9tzBR+Tm7j08BwcFh1L/2u7aJGtaBHLDvwK7fOv1LutfuUdXwNndTc17QYqG1nt5LDqtAse4lmE
98jdulvvFdDsjBvaT/9+jPXiy5ZMkrL6MaV0ta+keYj9bFsKe1ABQAsfDdYD64t0R6cucX+PhTbx
MVKDNPnKLkXaVAHj8SapO7lZ+3vCOPf8/z4PzgDhi7fM44oDWBmbI4kDXWEbFirfkxT8kS4s2EcB
zm0Y/MWd3EACwXeAxwRcw53/YpO4C5xMpg5gnWy1AzojtFkriI0wZQNmtaJHADwqaL5k/bJ3/nQL
bL6RNIwKXn0P0fhD5Wsrbmv0RTC0Y7ZbdBq0CdE0SfcNVxhEmfTvT2IAqm5prrwsIB9+wLQcPa5X
NJwRYQFD1YDL1JtfV+35bVRt4pVsNG1p05g8MGrpObsJnaohDAI0GPIqMpzyTzrI0BIgfQKTo3BR
YGfkfaf8njXWkaM7INzEfBcSjYuRb3mzUHR+irjoQe7wWmi0WwHYomhrEPKa4uH47Mm39Hf9Nf9Q
H3EF0LoVItYiUeHj2hMHCCIf75YTwlslpaUtlEHvOrc1tyMw72UhtzfPxw2LQ9WBxBayQtgeJGRQ
ddnkxzR39zTeutqqntX4BKy7f/Xs6/yg09vpIQ9BrF2cymnuthewXytKDt4egwgJ2c+NcBqdkfTA
0JHpMYWMfSCbo4+Hdg4KdApNVB3QhitRKrzHrXlFhxc33DjaPg/cS3Tsyd3EMcI8XCXjplPjUoui
TnynmKtHL9jvzKg4UW2LWU2gRvROfN02Dh9OHu1zCbDhgIZERDnce/wRHeEEes40KsAXfXHXY2Ml
Xeu8QXjeRdMvaOJ7IBKLT1TUsqMSxIRmJYAFbzQ6HY9Tgj6vtCqCK2duwS3H3oTNFGinyF8QzQDc
1KMUpqvnxKaUqEyJN+CbmM8lMhqpQiMXyQCqlTvSxQpRnIYiSJpXiWy/WlFKJwoh6NELWg9Bm0Rk
dmEHQPXxi4Egu1wxURRJt6CcOZWMO1+wzeHjjKSLj22Cm7NAQgQ8cSu6Wzs9+SNCLITokaQ4Abd6
onSj3CKSSlR9ggRnzu3Xk0vPNZFcKk5+Oi+h1O/7fCn/CZYcISAQ8TAdDOxJ2lq6gVvmPRDDKwhZ
1Bui4ojsGuWK/P+D6IKZKT/dRxTguIe8oOAVQYypc78e2hbesdw6KB5RzYiogtBLeymhhH9fUgfR
6FD+k5KguEJ42YIHZDIYLlmiCZJmK9F4CZwoG7QyFII145Wiac8qvJ3V5bgyJ+X9vL2395jHE3jL
oOsKkV5QwKYgFHdQbGjXn+hBuu+luxlgjm2Wyt8WzUbmFF7myBl4ek8vX/bHXasxbpmdn7RE9qGU
QhVEHqE5A9w5pwyhRf0QTRtj2rEtUbbI1RQ1jOhenl5tipC2Bjr96QgQuIKeQQTwHV/wESvCBXxF
IEGHAlPJgGrTgS/g1xkEBzib3/CTzpHvgFgBdgD5wWBIBLmVkbMg7t4NAGi4oxWKfUGQ/gsxYlC9
H/7HH/SPIDf8//lrLiBJFogfRO8jr8OL8Nr/P1dnXqyUH70Q8P++4HccIj9uHVvH15njAZeDvVhq
s8uS/ojeVoR87zU6htmbzohmGHvNMFsXx+exu21vdwt1lq1bY3UmP0H2R+vFtjNjCiYKwFy8qNMP
GJlgWc91M3wf0Vk8+4LLgpTzc3B8YDq+BX2LOGPwEbT6nd8CpfHT95FvkzMPAQ/7L9HgixRMff1c
dzhEVM/r97EdNq122Lb8XnjZ04f+uwwXwcogGXiLgCdnYCk+SvCxSO0iwu53V9+UKSN3LVVI1Oox
Nt4zmkHa5hXlUxNzDHYAZDuielLChq06V6s3vfq4FtqlW5tvHW0XtPCPfR7U+ltPlvhk80ZjD1tz
Ha5NT/Smfpk8lxr1klPpiomnoxnpPQO7egP+iR74z5BJA1bD6wZf/OH9zEpMZjjqsY+svB3ko8vh
My3dq8c7m2IIgWAuCuk9dCuKV5cvFu3JdUVOSoMj4zpwJt0qBt3uHsi5o3lRkybbAUJxdg7NuPra
vBnU4+5WnSl+iWERNcroZWv4jEwaDiOIxtoEO2arMHe+4rL6yCNbIF9p0D3zpA6T5e3vpDVBkM+M
kqsfW09TLuK27TN6nURqkq9uFnZWg49+CzJaUMKdmdnKpGN8rYujuu/lfRKTX4wabu6kjuZepxjj
63f9aT0sJPBmbrx1pMQhk3+NkpOUjppTZutZtdkkLgAkkbgDiY9InXWE5vw+H5UjjEjpbfR30zhH
HM9s0L7XDD6hOuYOLtYKLoNDZfudKdMLdVugcXKSpXScNGyFU5we+s6FY1CNyrtMsmUnfHN7hvjI
jWgn7AQ0lQ5fOlNvDNXAwNO56xez7+SH9JCPusZTLw2JKE1XHfftltP3UPe/DpXNbLxh18Tp2k09
zWJeitX0nu7batqNSTR+rdD+w8Ag43eYjGWzKDBIZl6a3vBedmTiU8qJaep4NHm1mxldvTG8/vh7
nDaGldlt6XQDOgxA0JkhY97cq5FZDV3TsWnmeTSnN334TRubP7pIKyjvdc6ghcEjSOYdFzN97s7I
bHjv66DvvdzWmKXt9scQcsQhiE+rJlgyJ9P/si7Skab3huUoszBNNm77jeZ+jZvxtDI/YRcOFdpR
mc6pX61Mj5233h6KwqiFOQrtJh7zYYYPq1qVNo7hTnRQ/PbNoJnEwbDXoQARBXZ1Riim6WKlhu/F
x1VnHysdXS3Ogw7o4Wphf5tww3yNYtggceJKlHNaNwb0j/nd++BlM6TGqNDmoOymHLaYqoX2JZp2
kHdVbmr0jL7zsZURM0uNG/JauxjGxsPiOtgdB8dighEU4VIdt60vifWFbboYyyatIt2mhMN0qRh1
HQZx2VGYIlah+uMtAAw6783jqrPKuOyas6tO0azhJGZ7JSe446iT3MZUnRanNrI5rO3XRRslZ8vE
ADXszCAirp7CMsLcj4vS1LNax67WTs3EfPjl6LpQJ8q0GUCt+Er4Nps8NCZclNwRQcNTppr3NFXO
2CW4gCZEdmuAXNvqBPScqgHWJtg5qUFhF6NGIPUY7bT47CEKt3bGw+9zyZhJN7p6bQTvl4BN57Xs
HNUjOm14POa+Iol3vlzQfMgJsCNLFnJjka7pyyFHAkYdtMxYvHEgdU2mCFlYIDG8edg6Ncye0XEI
Ls6NU303Od28Kl0yPCzzxAQv86Ca2lZuxM7VwyQQ4eiH5Y9PIcMJ3Eznktovexd0GBw1ortWL8dv
wmPmPxY3Xw68S2D4IEX8mkJ18Kxda7d9GRiQI/nMTMywEqSnKIAs1EhGg4bJeWIxK+Dn94nf+7Cy
0rDNd1+uxpOYzeWi7Yg7QnWwAw+wUzOi4ceRBfYZfTCEZWESEZzeaxAdiHfvTd9ucgg7vzErz1GA
2ZXVM+RgO8NoyDjVQKIG9n/GhZuC/cPI7S+39nf2ZJcpyKzUn5RNtamrfyU/bR8zRoMN6CUj+pVu
bsfWsO8wAVRv2PIHT7RnCveSNoMH7cw64864BXDnE0FYztyG5aiyr25hqcbH61sdSw3pPQ/YfNiN
GvrNYjKjjYCxK0tCj8b0TtvshoT20miJ4HgIAmHQODW8OfX647L+5fdWTns1vUsvtzBliahoYhur
DFwKeXLb7Rwhp8gPPSVs+1X4nTS82NcmDz/zU5oWCIQjGsqMhsXASLd282OtMXgKv9Ha7Y5Vl446
TnWDt/myk5XsfLjO9IHO4c7Z+nxtvAsll1URf5La0r1kPs3Lqh3sgo/NWHsDC8Qgde5Ol503bLk1
RPPgvdTcJkGd2OQ+h/CUZoP7KBpf9MziQnL3YA2tV/SdwFE5NV9BFPvp+U3mIglNY1Qy/slr+zfa
QnYhDXfouhEcYoSRkBdXRi8kWM0YAuYwD2OAg5Qph9A+qm5NmJKzjTMn95Us8JJNucd5Y5yukdF2
xybaDvoevWWxpTEQZJhZwA7yFLpEUlqnkFXTQWNUQxrACQFXqxrFbuze/Jt/p7TkWrDUGOcxhhQf
QQ3x/sAwBt9h4r1dxVGDXMfO03wbDHPQQRtXLb8aM83OflrJOEuHDQc76SFxJWzMfreVLqfgw1rA
0Ypc+xJEQewwaHYSWxUnubDYaXTRVvVDwGpAaNVVh8yK9Ctbm+SH+6E5vRNJNPLqp+hRDIao2NHi
DW/HOFSWN5z0/5T3suxuNeA9UtffXidrG07Wyr328e503JejcBa6ECc6jffOx1K5y7Wx8hx0xu2w
JiWL7K+ecYh9mnd7i4b5ssuRNnnZ6uTC/vIJY+TJO1/kMto6CRRX4+9unjqLzvdRbt84l4n+tlRU
VgQU1otPO15r0nI4HVwkBgIQ7/GNmL7B3i7oclUzQb4shcB92Q27ful2DdobzWz4MBpu5TUsZZDo
D6vvdJzc/lhENI6u7e4sEeXgGKxL6tQw+/MWJETwsFJ2c/rWVg2al1gkF5ChMdb3mC/asos+TW3G
RGVLGXYoq6TVhXEgjrLB2digbAKXq/WHo5GUozKR/b4iHbMIsMSrr9Fyn+d4//IYRkiqQqR0LqsC
520g/7CD68bsRVxpEJUYr+6kHv+cl5c7ZGIDBgEYxDhDsojYIR1XQonphQlXT77aQgBP58mgo9MI
qeNkNITZYVDl08RxYQiZqQv4yQD3IRmu3Z+XuKEoM9VhUhgXsXKbvLeUjJOzUNkZ+zdmLkHfBVA3
WKCsF3qTDdzpTeoqNhN8XizN+05YqKYIuKXbQOo1asbhx+hab6xbU0Mj144NTBSNhtAdNQpCRX+S
abNaSCpjH8v14GNVYUme07RSopk2T42mxfG4NDF/zZot/mF+R+CQFiDTl1hn9PSIjSPW06GqM/pB
p/eX2M1GjZfsZanl+ntNvKCTKWxTOdY6o19cxu14uNraX/RTBLMbjjfsF+zXduzFTskR96zHr5bG
m3cmcwiR6cQsQs4Ws0EGPQ6tx/LHU4KFHO/bYxyZZ5HTYCKa/pFEjwD+Gr2wBD7QCso18JrT27oK
FY1wlWNv46m4cFUuTaEDpscEzFJEy4fieNIwJY2WeIeXu8ihIeuv/2g6syZV0WYL/yIiBBHwlhnn
oqzJG6KsshARlRn99f2kOzr6xPl2965SeIccVq5cuZHWkmFLIdw1gt6h0OzdHMI6h5qNW7kmaY10
XFwi+CUKB1LDDU3YpctS4X8Vdqjzz5GyruGQcNbx3kAD9YrkiTs6+LT1E9VkrhEaPuM+sPeO2MU2
tDBpim8Sfx8XKsfiwnS2sWO+jmYda62CLype5kw8dN1fxi+tfxP3DeuX5mG+YkJDhIgCEE8NfuVK
EjD5VaPHK5SLfnYi+cFvspK9/fYN9uZlUeMhIPSnzArCalwpMXr3RadaSoJMjyu59c1h1Zh//ZPs
LGH0/5yYJPRKGO1CYrGpfPkIsgSp7iAXat9tchxC2ZsL55AxR3dICA/6DmG64rXlutSze8DU2X8+
lmRuJhYuZVN7t/dH69o3bMrAduUwn4Egr4R69TWN+IeAys1czVaXYwJsI2e9UJ93is3g0RvsJmHt
DxwFDZOOBCCelRjTjI7BkaStnXWEMewZAdYoqGfjLRleGULE4eB0AdLrPDnEzAWhjccEa4U7gqK9
y3TEBQXJ1kWeJzhSo1qM30+h5etht2SAcLE+zlLywjYs50f2Ww/AUEBJwB0p90NM441LbxxB3gqq
YOJQ4vPUp9MljyXmweRhlHstHMWkm6ZrxGUIRkuonq8e/p3Of6V0k2UL0jSFupbRO9jOzp+V3/jq
2ni5kS3LmnCfMVh9WM/JlDfEB1qsfjG2dt8jJUYSaDkUMcNxGdKTAdjNIlJEg7lIu7IIkHYmMkzc
DxmxOEV3J2e2ICPdGDjUPR4+tBafteKfzE5cZBrmulu7Hzf7Y+qI8u7V2Zk8MtkNASxsNizgfl3w
Vwlzj9AMVBzkwm3kTTkNDMnCEPJmnA3cuttSNowsp3d0wCwkT3lO6G+cBmqeTso7QVFyerIcjKF7
gpFa4iqln4gmQ0+1dzCT+ST0kW1GU1Ag5+Xszr3aEOsRw/XRM3VgZvK1YiQlzNiDGzroS/qVxywq
v/ZL94BwBWH/fXaM0Hl3KEhCpYFzAIBBWd5u7B/FKQJks7wtB9rHRoetI4mt9C3dnfff75v9CgBL
kF3yxTwPRVEcnSwGOL6tODkfs77z7ZNnDPlgGRFg4zeYZIXV2dN/vKQSbT+VH8CB8BdIsjjiy2kY
4dUAP9zUyyE07ClnkSWMiJmYUMTvYLQcBvLRCffwRzPAhpf6TyMARjmW8DOBSUtnnTCSbltpPNN4
J9oFaCZQHAYzf5H80ICpeMxLjpAJs9c7YLSZJAkIsfBYDPOmy7kMDpRa/Q0FJVe2sgjruLRvPsRg
KIQj3NAxmGwr7hZ4mY62+TG6LZ7xOwMLzrSjSKceagjYABhqHkiya7mKRxjhnkBnqFdPvdu8CpGp
JAWRTRxwaWIhkYh2fyEsgrSqLMI1oMqCh2MGm4PUFKknSt2gDMhPcMkJOxxq50ScUGVtGC8RTt/+
RQXh80b2RDuqrc0IM9+x6OyztN1N7fezM92gG4XwifTxVRwxcdd0FLKPSIb8XkMope6wEGvWz4q/
ZKkHA7mdtBjQK8rbqbRo8XEu80XJTlQevfQU4gQMkMMtc+/4PqQ9G5fNc6Yr/QsQnXP5wK9ceC62
0Tm+nujxoaGD6yFWu/uqZ0p4Ai8YaHO87oCH2WzSN9Lbcq6SWzMOKaKl3tNn2suJ5TY/b9s7Q0sY
wYZcVM6jZZpPgYiKHxkeA3jY+cLjrDv0O0eWy2oHQiVDsRJ3TpMvdyV/ZsicjMjkRBgLC7Uw5sFH
Q0j7CGwhKjBIVwBZUWnU6HFhOzh2XGvSblQecE/AD/6TUxI1c5Ou3HxJ2woXFEDwtZVnheJ/8ilT
Ud4OESikGRW3ZfIzFBNg3fi1jdNlPbOw5jiynjyc/mu5ojpKbirZn3eRAKf3dO6OQPDA3PQQAozD
02TnkN3CE8upYN4pp07BbqGLDTT4zyA8cN1Q7nFA4whVDINzRiccPzbxIafR8S9NNCXn3/RPFE79
9huwhj7N2xp9Y4Am04HL4Oj21Dmc2Jujw+FwpUBAYM9vFfbnb8/RQanOuXEs5KDwGk4a6NGIWR0B
QkhcrR3nbg43mkv6WHTbnNZSBpYTDTPKB8tGT7IUiPk8ZgRiV4B+0fbMgmQLwYuw68hhUxwYDnKq
OGy8CnDCOHpip4vm08RcQnRZSpzckRmLyR3IRuWY5p7OkwEu0fXuQGgOFVuqORcuBc2f3Cuq07yv
NGzKLag9Alw8JaMJPYCup7WRF6WFI8C68QJIDdnrA4SpGOo8x3TkGMEII6LYB8SzsFoCKohh1oED
BuIpafyVZiUM6/NcHp9/a9ol55tLxt7KktMUy7se2TqYNpwhSgwSo+EjdjtoG/b+EzopV58Ym8sr
EbjYLBGohXQVyU/oIoskWKlGYEt+Hk5IgyTsxe+Hks3Ro4wVugYDx7wK1RWk9wBlCE7eE/ngT7e5
6dy8x4yQljfeS4OBtBQzdpXXk9VnB9nhXcsqGV7CfX8mmpLj+gj14wM0h0oLryV+CRFC/FSNTjuc
WI4dqQx4K7zW5dVeQ2EL5MgzddCdckj2SNVK3DnBHmALIyQXMEtIxrIy6AnIDXV1HouLEQz2D0T+
qPLgpfL6DxYMrcbndwKvk5LAhrM/ZdPyl/2/I6vPBi4vtpV/xG6eAwEyxZfstsSYTjNH3hrvvgU2
5n6cyNqoXLiiwqA52z1iXDjwCbnCzW0weY27E4805gSJyyrZ9O1gb34Mu/cpt9sHXohKbjDl48Wr
Ene/dA5CY64ZWwBmuRNTgbUPh4/aNda1CwsPDyWbccjs/VKe87GG4MBWt840NBe5/ckH4bIQ9vAw
3m5uv1Awtmer19858zVtKUKhg8OrQzHkmOL7Y4JGmwKIbdkbvBmPJJ5Jc/byFZ/vNz7j+QV4CjHx
GR9Pdsn/sj+yjgw3wVe8v5vyrQ16JDCjOZ0FOImEe3CEn06D5NWxaC40ZmTLXC84pmBt7Bmhe0qo
Lp8JiZWCKQXLHW6Epj761bDOVwc1xvnUywNKrbg3YhzoaXy3nF86fkEmzwEKTQRHdF5RbaFZgZWh
owRXSUXFhvXDUyr4sYFoVMIy461iCfCTNsuleDkq9nS4RRlh0C3MnJrdmXIPOdygqw4R+6znRdbo
vBK4iKkz7GIh+0EDJ8/HvdOemKCsB2EKUSvP5XRQTsjixzzsyNmvwYSxUvHzlEiwJ1YQhq+sgLPd
IVBEjKOEVHcw2KhiPI8fCQqHlB3hHHgZQPLVWX+CBJIqwYt3URPFtoxlG49uNWewH6uj2FsqBfzN
wzeog+yIpbg+EfKzvN7AP18Pz/BVDwV7x2Ln5U2vgfQxItNAGVsuokRlRYj3Ez2ZOS7OvoUMK3PQ
paZNX2gk3Eznh44N1wK7RA7KpnDGizDZmL8Cipt1zscscy8HAaDu9qrDp0JRRSZb8bRIfKj8mVdC
cqF02gC7FAKRBTsxIS3JoCyQLJm1Yf4EAYHseOv8kiI41w8WeMWQTw4+ZpVtXItXZEpJM5c1hbi/
RW6Qsyw2UgBpcYKVOwb3n0SSD6DNae/WJx8lixX0g4LM3fidep29FRPNch42NCX5oKCfg/d/LkU/
EreYzRaHCwTgl99ELHITWq/7F2RHkeJBeMMJHM57ZlzZW5iddkdhn7hczDzKSbxfYb9DPbNvjrG/
27/zCTaze/7VVo7YMzzBDETi4YIf7TU4bHcCw0sYTceODxhCIeNv/i5H5eFLw78xM1khueJrjun6
k0ETgoPhyu8CE6RgL7DvSOn+GFDGlWaFuUoSBdAbiw1GmkWc82JwCzFl8hg/uhvTQ2qjUc1VkfUr
PTUqJESnEsNniJs5B9jjC4h65xOvU2HedACKGU9P+MSbajO5P9ru5Pwer9yJ9983stroZP9CCn56
RF1sIgsvIS6NVEFhc1OIwLCAYrbXvFGMdA751Zf3g92TIPHfhlovU3svfpBSGNdZ0AjJj4pXrhyz
dIBK0OWhi5GXTFhLLh4NhR8S2tD2wR6gAMZNxcq/pf7dfoO95axemQXML+sMF+abZKf4pABbI5dQ
7la/kvVdmnb+vouQ0jkc3UiWW2IOHNtSAuWWP7FIL0hhcozXW95mZbg4pGgtoNc6PhAsqZh7xbHc
6Hn1JSeehvoSqr4HVdVB4OvpoWhIo7NPvMgzAPIPWfDzk4vFkBc3CV6oXZAUSSmLokbv0X7/jI2u
Du3TbMGNqS78LimKD1+IuQm4b6Aqe02LqIOhQCHBY4KcPTg/B06uxHq8rFzA0hORgsaXSFDuDrKE
gTxUiV+Ty6m661hCUNkSKU/988vU4DDDd94tytd3bO8L1BsMLym/TRGJ3KWfE2xsJP8WvIjaGQ9X
L4HuCXTlk3Y8VR7E+FhWmbTv9Uxxhphm4tK1wJGXHW2XQDvk01NuG2NssVnpTMpLEmhN12SJpEeS
d5dARxM2UAPNnawpPC0ui34GieCOWTVe0hUUKvuKuLysMGboTaIEjeNON2KxguHKaFbC98mHPGTi
ZhixQ+msJ+yhlFWnu8bjvDs5xlOMpgRjZJw8t6i4PLhT8qkFqQdjpXFlqYd8Ds5RIFFq1XgveTyC
BfG3g33QXebjkvSIZgwyJHacsdNHyXS5TpuHJP6R5Vt26f7QVErUOpDv1MEjVOJhT47xIn3dsIyd
J5UHNoY0jvyNgIATF4uog2A2gKUjj+aWaPDR8w7Ur/LjSCj4uYeMQ9+73BR4z0/bj/r4mD8Iw0Zu
HAx5+xQga+eBEEJ0lioPBbfxl4C/FJ+oxYEa8P0ZUD5W2IYVFiKRFDzme5MMHVZG7e1UHOZ1KesM
JjHgV8gAmC7I2oqLJ4PkblIdB2rztrglouoOwS3JH3Xxiuen1Ze8iqf0ps6YcruxSHzys9XRRxwA
RlofSH2Ghj6KC9f3/g99rG/9hTqtfDbnntCEBF58FbxbhuI8nXoFmEAPOdnU3aPoSiNLHygfPZC6
5E/JNzdAstV/m0g8wiF9syIJXG6vdG24Bgf9Jads9gTNwmEt0Z/DkEuWg6MKh5CNhFQ8AiShu+fp
/PcS/9O4S2QLjc1V3mhzdtO3guN0kSrAQqSsJA5CaI9S6umD3BQMpw6eBT8eC/gKFId8cwGLHXMC
UX2bBk3YhdWIzFGsQ4MGL8eNAhkPsIba45qU2AWsYTmAHmyCireHzLuYT1fCISOPyyI50w/4WQjG
kXIRpoTZAQ0q50eydAMFMraPZTPcCReAhlcHbjD5s4FglbhI+aXUI09ejFfMu4oe8xZsGx89dRjp
hfQ3fWM8rjjoMUwNJrnxgGDpsb6BJjvG9kN2Xf6g9hi0BLxSPW7m/yqxAhXTO0Lrwrr11jJBpFgC
BPGPOALtb9Lij054pLF/XQmhTzZb8rsRGZTAJZKuIqEuOcMc0IVMXlQOuJZ0msEvn8tDNjPCJDj+
ln31x85AhWQc5ItLKJELBFzkJPbiAaXw9i6nXg61jP5CG5UoVaEnXbxX5fX+cfWYTZc3j65hvBno
BATnZ6RFvpRiveA58enk3P8iMRY990TjRZbl8QlmzQUgQaLNMzivSRA5nWwZl4sgJwKBxlXq2IPH
LFkzBudFqB+cY4JpDDzTi8nJwLbQrcD/STwlRvN5EtkkYerVotXDIYn2mFF3QmDOxDFb+AP4PUzt
mJgFc0r8y3VfimsUZs2RJi+4sKSwUufoZzVJHG5K8lMxcNlO1pXs3h0gFEggQIRUvAv+lWAhOzEW
IFHgzNTHJ4Ck1Ih3gLiEIIF8Kc7KhWYteEgphvn5qW+y6pxfUAwmx2MOBl8iO0yI5ZZkwM8dvL2K
uaI476priqjE0JLpSCz4NCuYWkbk/kMEhK1CtQ0EbC4hazNnmBpWBXB3JaKDgkOprN6/vDIFFuBz
iScMqhYiRcbIt5f+zQyt0kbG0sdaAMOm38hzY93FVo5WOqEpBC/6ii6k98jCLIBjwGbg8FdCreC8
dZy3MxJpIj9YE1czHzS6g3JRxgfnh2QFOIHTrQF2RC+LYbEBSFsqmJevbqiiASmQAMzxiCTbzILe
TBe3p9vpaEgceSjYYD2gjfNdjAJfCPCM0dHgPaQr6IMQkfAgtCuycxJt7e+eNqO187zlZk09YW9A
JCI9q5/wEjtIwRuSD9yJc6S/TF+l5KiyXSjTzQFjZKmBVCroZwIetzMxPdlKRiXqRKOwZnhQQS4L
jB5THhB9KYDDzv6eOQkwEjkhuF0WGK/JQ2M6OE74AFTxkNLn4khqOWBD/4ElBaauCuHWaxEdFvLT
Az8F6ogDo6vuiWSA93HjQQYqbzzTMTtHF7Ys+WTC5E81UIPG613DNh2akxndV821jRrTtvGRhCMw
Pzq3sLjIx+HJ6BnkvyRhGvWA5aVgEmIrmMUyAStO6fKCDoypUuPhJaeXl0nYMOol6WpdZYn8Pagj
p5gDQkjILZ1NQNx7v4goFW0maJAMfJhCuitYgZgUPowKo7y/zjbKIRWgSxwCkAjhDjIz3ELxWDVO
G/TXF8UQ5I54WLGHkieT6c4kT3x2pZK0/MOp6PnD0TDwlEFgCMb41zeEY2iuY7QRpmoU6a4pA8ie
OXC92pecG8FHQUkXjBIjXRLRvMsabjukdYZE8bVgp/xq7TOCEdaTGhI95DtR1BOJQSZh0zkgDYwK
w2Skka+mekC9lDa+vbBI4K5HMvX1Mj/u1VhjlOJTZGbDPvnTt/HyNmeAjkg8Ee9IumJILhoK+Cq6
Qei5ckBhS9l7OkUocsiqyL9KhmO5ExKZszvmTCD9JLp1rB/zWYMsmLIOstZ4ea/DiYqrmMwFvMBt
yOdwogH98X/KqqJFgEEEClV+2RS5NyIwSc7M+EWZIUkA4yQ+zwuiIMcWQUeObwJBXMYVoHyKCkL5
Ij4IQBH/Xi2u33B0oezSXo/MOi3eUpEhCZPuI5nWJ5EU6DCfIoMMJTSViBmsADUShBwuME0qkLSa
QVcaX4FwEHejAvrVAbYRM0IMiDMTnXkXolD6L+S9aBKCES5mFQdEK2XCDZfAosN9i2+QcgNagsRC
ZUkuK/FkgTrRBT8nBhzckgxDgDJo3pClJZzqAxUoj1LBQppMnh4HaJgeUnywoMfykYJJJUuhaIvE
V8baoHtEO8KEh0K/ADaXqGUJpZv8aZ0sLwuhUyMh/XJC6lssshgbvDihk4SkdIsTP8QSAF8RQBAA
oYBCQWEaNu4tMsVqAvbqwJOw05gwCwmLr2FoCP8+oEGo+ml8iQRbGcPLp8sIwPkMKEGm5EkT2/2t
8HZUtCET8xucBbaP6OPb4LGk1CUigycf/UoHPUXiP+G6U1DiScZi7dFcFKAa/nXC6vBDIiFKfrPn
7n3JgiQzQH6gXW12Quksi2Gk4dAEKeRmcEdqnlnkw+TzePHZJ+Us0og+GDPLHjVKmmjRjFQXNS3S
8p91lgWXRSVGoOXWE86q9ZKvjvD8ixWfzO1njswCeYF3NHXddAW/YEa5AJeH2GB0Zds3JliuMRuB
xKArGFSLMTKB0IjH8PQHdJ+KpQQoNdt/hAxw4bkSOGlPQH8mtpeOGF4R9j10BORoGiAM3KkF3Wzy
OsCtnMKg14GVUOPk+rCZfhY3OKE9C+9COeT0GCynOFF6CyEZTtfCr2yQm5E6neR5J26T4OS3vRxa
iWFFzvJf1nH0OxBEcRMl1rqgA06skr7JcSbTGN0fImMUN7DaxUJ9uYQYgKcDEsFRg8dCGQvgG/yG
Esv0iQMyPIDQ60g82oRS9CSAAvkSfDPjhRPGihk0sYlYK21p/B4Vm8e+QDIMyicm6uh2oUm/n5hM
HgGLikZXx/dePhr+Ao8TPlYMsgh1N6H0x1WlSE+w8SxKER6e3EPOm9CyRQZA3v9dhaSC/zIXFsyj
UUrUQ2TdGIgIFQY1k+ZTYjT8MF4WdTcE+OQMkUTOiCBB9mVJUv4/cCu9GCNv+ilVD9JJpvRh50QP
lf0F1kekTDRXJSyRa468HVedXkE6VGSOocCDOvdA2C6DW76rnzoFHwT+7t/0TmKx8mBESxu7Qb2U
kSIhjh7zKhaFxESixQgiI8pllnsLi89nT6W1kC3JDzIXEE1ZtlkyRTljYo+eaQHumGg/bGNh06Pt
RmRA25tsK8dDPL90umHHOSgJyhDydeMw9aKpp33RdEexkda8ihKvJFJS56CdMkD6jVyNnp6n5hyd
PQ4lAc4Db2Gu5GDL22iRtRVlXTKGOR3fmAn5dUk9KLTLY9NFTKPZilNEU9syYd7yEdeYCweFMfL0
X34Is03SJ3lu8X5Swk4DIJhNGiQLi+Z2tLoRqWK0Hxp2ajjsr5wk+QI66+lJ4pCyLjJ6HDCWXTJ4
6gYtGA7h6oor4o0lsNmOOVQ6jkdkgC3GslBMADtm3PwCMy1pIDAUhTn2FqYC7KuAEkcPxJ/FCIU5
FCXlGnL6WH/gX5McOR7CA34dGAHgE5Tx5EbbtRwbGuPBaza0I38B6ZL3LeWGgE8AZAh6DxZKSQv5
uYd4FbmQ4NCbxN+UDsZXwBbqEOd1LD8rtQOwgzcwgw8xM7vaXpb2Lo0fn9lq5PCvarh9Jt3Maybj
ZVIHZ+mTjo3VTqwj/Q60GwrghbGfizd9ouprCNQcURpepPywXh+dLSBTfHX0TcJrkNM6nBPhZNCh
yKi3iGdZSiVOceIWrNUXBTX7QMi0k5YugWZOACr8NSVfwp345PL7xMG+gnnISAG3aMHbAMyStJzc
CgFxeTWJ0MwY9kNAM7oebUpQzZrQkKKPc4hhVCyJ7pYBI2PmP1KCkHDdkqa++LI/AJ/6BQ5MApIi
0Df8gHdiKv2S4Cbztt3v7VUWDxCHhTyu09lWAuZxuP1/k7BiD5t/G5OtCLTMilOqf9tKjESPFVg1
BeG1AHFoGHBC2bogZVUEFET+1z19rpk/bK8jOI5AxiAOBFQk3Y0d87YzlhH7JovCR7OsTBUJtmoY
Uc/mpmzJSK80s0oTFy3opExSzCigex46+6A4CP5tD3KCDibGKcdwxj0oEYZ3ib0Ls8HhA2kd7cIN
r/Ehmy+hecz1t6c+T02M88xfdS8mT1zC0xVIXvUpSMI7QrOJr7su2XP6W+ZiWOVPKpqZnLPn1qf2
NmYjO1J31l3KjnYU3yiq0Ebtb6VKweqVS5QtKcsFl/ljdbZ/En94mXhMcgzYVikRSrFFBoPzXHyl
KLBGUtaS1Yx5DdgwfjVHhgR2A/VqqW1RFXrSBs0VaH/+psRbWAQE/CjEQJ78Ft/KYmxiFonqD1nI
O3qbXEIavoAUo6288DKe8Ntbojs4LlBPsY1qyP6ynPmbXEaYJXwNqzWiqE3OHHNoWEfUMzVPg7pN
95lkvEhZRVy4NdN1xPqhXEm6tS9QhhXzOvXoWBaO49FlpiXCjpKpSDh26lnJLQeAyx2zYJgLRJMF
SjnEeK9xYcv935/R8WnCxD+QYeUceOyCWHicKMcUGg0ZZL4En4GOhMSPEAtAkNinBF9MIuRs6YSV
vZIWRyr9/BckpqhLmd4P+8r9cDll1+BAEnbfoJoFpmhEDQ9zfo2FKwDcHkVAqVj3kwuBa1s6tJ3S
K7kV7VtqaBf2HPMRRE/L/iGYDvVn0FUCH34bjOEtDTIsA5+GGxK2TEz4T8wIeJsBxHwMMywbdduC
/odrsI1FbhNW8yymR5v1eZ55QjuBujAcfCKZgk1hnufLgbhE3j04HC5h56jAJ+lSdm27lW0AYvEL
XmBgFFYaxA0dr3yHZFRkuCk4Nh9nbNDOjPlkPu4gvineFgjYF+QR4tpFSp4nkDkW1iY4NKm9wcDJ
0SjYVEk6TX8n4TpLTwTKI5/9eC28CiAtujRxhclio2+F4kYF4sHKyj05+1uOJYv5sLk8NIq7XKNH
RJiNa7p8HI6vYrq2W7FMcqxAdZZxErFGstpcVmwxnBvhKPDkvDEtBYwQXokYK13bFFiAGudcI/4O
x7CN5NukpIE21KEIDuiRkugtgSeD+MBBKB1UxbDFMd+g8I9GpneIMdDy9Qg4rbrXCF+P/6GnVyZT
gqCz8fLDpz2m5yDW57pELXki6vA8WLXn8k3IM4vgechNCg/s7zLGJvE3fLxsH2o+c07mAf8kiqkX
aH6ghfwgigxus5cN6sBJPzK+QfLnl1j4WhMIR/KUAkx2drDBN6K86hfLw3neCEVA/FnhAXRywnlG
7zLHvz4txrbYMaPAltItqz/M8dDc6TnmACEBngoPFmQ424/gH7web+P0+T7iCIrnRXswQ82IxLpM
4aocYqTJ+DwSVqg5UnqQLxfbJVdBDiohCdMMebMskO2Lj/6aGbBcb3Y+wuqDGtOJoDoPyz/qUVOK
LhIiPq0SInuk0KyWOFnuJp3HfFaEdVTLH9G8Dq2UysFJDEXfeeqw6Kwt6isJggSDc+aakIGSu58C
wt1usuTDz5kPwl1lvqWEOUFjbldAVBTcaJCAc0tG8MF/46Az1xNFz8a+sRgpAo9uB5iEWDc954gr
dT4PgfAsyhwdgh6woOCnf/SU+ZhpxkBeplXLX4DjlIjQUGCllI+SQyrCLPwIZK7DFQDwNJ9O3Wxn
bUxYlGCMKANnqBoNqkNL+sMmYJ5nZyzy0R2DRq6GD1YoWaCWaVDfAl4YmOPls5lINb2qisw9p4N9
BJyyV3nyte41WPnpXiFWhNr5LY3WJuHOt1DjRHZLY5A5QLLu9IDOMMFAgwgOF6O//n2KbidhFr3w
5RtyAzBuOcm8/8fUT/7OY1dBq/6NpCOfjcMEkik93sZ7iyB2uuNI7fv7jHmqsAkYzpuRMRgps0i5
m/c3EcZn2vKQO9VaSUSkoN4xawPB7Pt39ZtRAd30Qc7UpyzQevKHLDz/og//R+OxBn4MkrAE+0jD
FpUa7ixs59I+0R+0vcEJv86ej9QQHaJzF98WTOxOCRSRjkOGHubFHxg5DB3Nb3fqdiicnjY9OpYY
m7J4EIkC7AInJCiXKUfwEL73LnPSjL8nFzzhI4/bjMbKV56G/0NwkHZMQF7YQ8uh8iB6w/I2+9cJ
61tHOnSDyu5pC4HKmS4HZTkg3/R7rpbanYpDCfl8PAPbTaRp+JK5UEuH7fRjsu/Rt0hSn9niF6+w
ZO5a1YTZyDl9aYBzlKiuQf/NRz+Ile9cA5mPVjHD8O7rcEDUgObike43nwjOj2ZD7ielT5Nza7j0
ATTU9NGXT10ao59cSrCVZcu7rOmgNhmtplGI5C2oRk5nd8tJV+cFlVRS8Tlz1qpu3hd21TM9igYL
ZY6uaJvIqK5cC/MhVtclxP6JU8/vra9BXkMBcPQGIZpYimDbcpkihxa9YV9rnzW4NbMbaI1GKzaQ
99d0fYvqgg6HnNwfNFlNlhmYkw5Ax5Zn6Qs/wHyByPgDf//LqCEs5Hx0i7ZgoisFXOF690jWzVix
UfIKsHN3M3iFm3xw85oGwux7/EOmi6InNFVlgQKjvjyR1JC6oAFBvbgKL4uGdMZEjA34wVrS/ZZm
ETD04KGRapLfLAtO4tlj4BTSvRPPXF8WNATwqceFQQ8XLaUmbYUqsDGEHs1hgypQCAYzI1wiIgQ8
+xtXWFlhATBuICOmrcZWz1Xiz3P+az7rXuXnZHx0eNX8+zG8YqsQPBNkh2tcPricKFy2tKQguohy
beYwUj1z6zy60TAFV4nWaJpysHHuI/0Hx6C0SB3aVybeJWIeYhIwEVGQuDYj921Bwg8Yjba0sXIk
Kzq1cmUFlDnT8FCMlgZhrh1kyhp7ojr17kRvxkdzAx5mJAfEHuDIymUUmbRZUCk/c2AomkvixDnd
jUrYkVl4HNuPp8Q0OCbSL3NeCVPLgFxqXHOTEcwHRsInf2yo4slOpwHyAtLOtYDcC2mIYuEf4iL0
KvHWUf2wETFGIoWqCIO932uSLCSZGJusO4npNgUUngRjlHn9N3KGT6KDSrM8swnuuoh6jA6mKN7f
d7wHprBi5glfcZlGXNMyc9DORAkCzUNWukIpglGS+kxHgNaixn9DImJ0tx+QqTIwNo7w/VvkGigj
cvhAvzpK/IX8uYBc9VSv5GP0mSigzvKLx6QyaECisoAU41HqkpRoJqLpwCgj2skVMhNoJKKcSr3t
hduDRMWsxDxjpv6mUEP2Krosj85JMTG45ZFTfXHR7juI3G8asyHQ50LBivEGcLf486L6ap+KD7wc
2l9cqB4xc1QEfiFsfV2+dleayEPrb4QuGEGDZEd4CyTPFdlBztNVm90qVyQyptNAL8DW8pVlOVzj
ZkENhmmQjHWUdbK4v3RF/+FOGPDH3d+Iwh8z0dBWmSI/mOt+cYJMlGeiG1j3XVBox1AbW86Nbr3x
GDJdxXhg1UD/bZYzn8MQSTe6mAYEVvtGfppplJ1TDSiy5VOn18hKr9v+tM+HKKVL9vI9sb6q4afg
vLXJb4Hea4teQndcGwnrjcsptY8zW9N/DWlvdwYW3FzUJ4Tk73w09Ib21Uy2/ZH+MYAfc9b265MR
3SyEf9CpGiKFvnj9Jce+ncMz7F/19HWD8Xr8zi+v1/HL6THvrfez+pYwA/BcDXT/wKXP+RmIHaA1
tKLIJnD0Eka6KGF/pE1++FKMtXGftbfvG6dJy6hUZ19X2k5SRL3U2m2O6NaN1+X4Y9BRhjdf2zQe
JoxAZVdarfEuhB/V5OaUDGRJv2/J64Vp3mYB7Vljxh58niN61U2yuVefZc6IyglqbjQJXpeGGd2r
cEAHeNZqKcbdcI8PWAMj6k/3D+MY19p7WtONVfzdx4e8IadI0Jh8DE46iVudQiXNgTqdPlcaIxSU
ELo0qk/nWbroppsjA+17yO4Z8hjJbYFvO/6Z3Z+SvxiExcM2R+DhjFp8WhAWvY/6vXEa+5C6igd+
8TY41Z0YoekdZpXeENF/0fELY7z6o2ZAMfxxnvdyC9IHJGBm7/UWgkfjn7v1fVa/Ru3LCLrFHdn7
a0GESN/53VUGyCjm1ijDUd6h1gerGmWJlOVpRsvMCrQyPN28Vl9dRvH0tD1Wr1270tp1S28qg3+7
lwx5EEXH3iJP2Zmwm5W/ruf2dkyXLIOmpbexoZPqaLjJg6lit5YI0/CnSGY8KijXE07YYG51gh9a
8X6Te+efigcjoMcMdA5K7VfFsVyRNxmwIfkJZbH0+2R85rS+TzHAWkaoQ437MX6xIF1M+zJsjXiS
0OS3rJhGfvu9MncCsiu9Lw29p+aroSK+MLscc7fsXlUTcXNiYW7iSFuN1F/rARI48XskXs3ir7QS
u2ZWRFI7/ei9xDrUk71hfj+IqCfHj3yYjcab20dJ81T9l5oE/TotpsnvaZz7UySmqjFq7YvsHKs3
026rr1q5o6jKU1sQqwDETncoAzxdZv1Mxi81/nG0rMrmyxiVqFChHKis0B9V1jRZj1ZMpGdiQsGB
Ujt6iUp8BxPjTpe/LAl6QKzT+42O2vy9ohaHT3DasZu2sxrtgHJeupcJRACisOK3Y1pXtVcfy/LR
OMn06gYFYRJjeKrYYsKxjj+8H1eX8vcYD+1376cJPsDcNIZ/L7+K69rAoj0WShppKL+/Hs9zbRrd
8s1w570mR8cyZmkd3Y4z8/Y3jMG9zKvTomSnPKwgPSv7xx11xJaG4uojQ6354m1S5t4yc5kQMFvc
j4iV6r6FsbsjDmm1LwrmKZksrAaGNyNitLDAO6Op8pGPPwys2L2lPZM23Adz14n+h0nFYct88wTZ
sNpNh/huMlo0o2eW/y1usIR0ArbKQAL9re2ju/ppQuA5Jz836wcnZ6ClWRAKXpUbDuFVP/71JWy9
Ix5RVGh7uJG55va6RTpmYqVwXxioYkqUy+aUu0RP7BIZB+0OE72Hd1x/NVjWYbxuyIGajoBh0zBS
SS9RiEQks/iclHzLXI64Wcd9g3q+FV47mPFEc/ohu661y7q7nezCDI3r9khf/2O8Vel/1l/M+s2o
o8d9l+u/CdnO+TLX+ll32upab98nlmPq6xtDWLuljs8qC1gpdIPev0pEkWuERPG2Nw1QQYXchLO9
KZmnjWmtbWDvkmFp7ZfRrs+IpzABcXi8W8bmeN6OGKFJwaIkzyu2ar42NP9Wf7RcrulWSb86g47J
M+2N3etx9DJF7FY/MkGWnGh6/Wu6ymnzRZp+n/ufvGUyVtf4JjKdV+voGcxaVXQIPgZCC4AR7XTR
mLBl0RvXNKbdGluc0FnnOF1Sd3S7uyqi4w8mK0+ThFtCR1/xYk2nKLKOmLTMaJAL9egGSmb/16L4
kW9V66tWbxi/fY1m54hKCOZdL9bIr47vUXWk6KHTU5ABsw2le23xCOIVlGV9+r7dv+vkzYJuomya
UXRLVqf8w6o/OaePTXva1SYYvH+dBmdrVWcL7E2iHZTH8oJq0+1nwklozahGaMf6Pt7Xnbpty+jS
fNMVordOUdGICPjSkBhVk116/L0ibt5PJ+4DJSYiF6vZdmRyY2YlXdYfXT5TLnOjf2VsSo2u1pWO
NI7PSftqy+Xk9tOdXfUemvX3g5HiFeb8UsHQ5REytAfT/OpfTaDkHmzozFzCkTOC1DNaT5o9o4BH
G0OH62Oha8AJzouv4TTrr5ykMfM9MGmT6QSJdbJYBrHcfeuBBTLxG0gKTF/HbHIKY7le3CkTqLMm
FXKufI5SLRoahI35mCbG+9rAel9q/z6F+FTtley0yBeFhMwjpgAWJHq6hSkMjFdr9G6+KQ/TG7R1
nqgOezZBORa/16kw7qF0mdt7+gPsUCBDyg1UE7dGFucc16PKHqqxfxTxxpaeW4YfJJjzDH0UYpoH
dKcjkMWLpQPM0GCR+wMKm0evfbyqVCyjex4r9Y86qb1J4alouV5Rm7lO8Vi+fls2NXpbTAVvGhzH
YwXj5DzTmBqfMSb5DvcD2jOed4Q60mhonJ+esddtvR4rjMqDRUrgckY8djz6yoFNJssrUoQZIaoC
R8hwy/azli7ka7MdieIE5KDxKWQwch6dEGI7fg60BSgcwZsa5GDmOtoj1v6ivB6Zr+YkCDJc/7wx
jWwmD2c9Vgb4ZsVw9LBAaK700tGvQaWaCT71JGwO2S1sitl0cgnLirSXy38rOT3m9jgwtefycLo8
sfP/WDqv5dSxLAw/kaqUwy0K5GAMONyojMEKSEI58PTz7dNT43F3+/jYIG3tvda//mCdRwwK6fum
fWEMnh5duPFxqs4MmT28zb1lQk0zld8hI5o0dXONFxV1nqUgboMJhYlkiHWapNOzG5iG1Oc0ylxl
OMY4AdH6PMy7Je9r5nAxQCUZ3+oANUKWvUOfvtzfj99x9di8VhKOKvEuOmS7blPsyt20mTbD0nX9
eK3i8VSvxu24fe6zt+wtfUveMX85ZGfrYB0MjFGE70e+xhBgEw9vdnx6UUSTZUe4EKRaiKAsK/Su
sGGQjyBqUdxsdGWLFCNfLX35XyZ2e9aWGHet7V22jfZYmuzLbc3/2q2+Llblapxni3g9LIU1xcAr
7DbpLt1VwukBM6lxFS1lDXi6PfbT7IG0n5ATbk7iPnGVS9wqnP0UeIXSJKKGwSoVojBORA47kd9H
AXetBHXu57U6T7OFg67vscgx6sFFRJmH7bwy/G7jwD9R5i+WhjNXjCB5BRXkcrhGX8LLejp1h+k9
+gw/7Ot45yjJQayYlDOW480k+8ceLGat879yZS7sxbAUb4aLzP+yXfbvzcS7/97MuAqZQajLclGv
0cxsy8dnNhWBBBapPyWPV1Atk2Ylc6iX2wxyeLHXnX0iH17SwW5ifyS5KLcXU535o9a5B2UgY9vL
ay+MPIwXqAqe6Ge/p9/2jxLpn7UMD7gmXLatP+fv9fP4yr/k0/SuncNrw10JuSvFVtyTx15dt9ts
Za7NhbnI/v82yt2wsVbZruGuVJsqD5QmyCEbcokcICLwjKCbAgspyErBkIF4VKi30El5kD/V+GyM
+/QVBUpn+NRho9L4UvgR9s7MVMjZsho/4glVymRhZLhPxOuu1hZSCjHX9F7pKrKWz9Ekvn5bSa2n
1OyxEK3Hl/90tlFykB+8FPgZxmf6+rVaZkQ5WBa37pkm5wI2oRT6o0KnZexkCM3WZ0HL3eWbJO7f
nlO60yf72GbUtLV27x/4Royu1CrfmgrXiICO1oEXWKjLrAT/a7y6ObDn9goNez11l4H++pE6W6eG
nlOwpThIEmV2GTU/RT1UQv2jn466dWlY2OVJ76tl+eTMsNamfY+Gk2nNzdI0N/oQXWMzyvxGNt/L
upRu6Y7yOVUm+T20llEYMq+JRzIkDY3s5ZYmWC6kzyIxyTSvO3OdPNGLSsdC/bGyrYOHBOYgwIAM
4MtV3O70YgPKWwAMAI4mB1Wa949tZmxDJZBwFbD9ZFjGkDCxSuiXFtmaGNH1W83+MkdiA+Y9Plnw
7tUAeGUYqP9mj9bLmFNbLkUPpwIDYqz82Yxpw3VxGhOulQ70eZ4Ki/BTfbeYBmC2Mnjy75OUS6Zm
oI2V8GGfMHOsZ+E+s7wRc5rYHVjEjE31gJPlgVqz9JvHmkuTVp6F1YrkTdOcE/2J0oTmgsg95+Xb
qGQlj/zwbAhUe6M8TjAmoX4/F6l6lYkE5BTCCERfpuFXbW4N5ytL96V6TvqtAdubwASdxHsffh0s
caxgtRk7aSlaAxccHJw+eroqbcPTdzLfSRYp5HrimxLA65VytNS9gAK4MuVEq/fWhusOC0+IATt9
WJjRMguDLl/Y6rzEQRoTIkiG07tep7Du8v44lnQGh45i4OU9VcANGxXTJQWKBuiu4rfMWUTFu8Sx
nJa9m7++8+cdcCgz/HJavzDSQO2pHGvnrRu38cC1mctgPZJxb/RTNJ5HjP9N4hyfc4u9pVyOxJUr
O6n6asO5DQG4+So1QkxXSbKNKhx3fzp5r4fvtXEXrzAFjUClBoUGCzvzOjkHA9uXOLJnsfStKJch
v1fN1YA/yoypOcUhCWw7kMHGYUPdqsNX+tgn5sdjOtnZxY7fJHmXGne7vOjNVebe2+0xVb1SWo0M
gszf0b6auMYRrgf7BPYibyc7DtHpUf+l2c8oB1W/GfFNeb0b0bqy1qUNN0c7FfJODnf2QITtsQBl
xkg3+3iUu855b3LmSZQyxrC2SYB9cQwfp/zPFNOW+GhNuzLcywWk3+I2MOqtjmlLc7uqoncViwA+
R38OOqJqM+BpwrCzPqj6WwodsA0caZuHuxdbM4hasY5wywNiTMDQNOVCyz5iUn8Zqssj3hZYU0Xe
Q187BJWoa6v+UIsjM9O2WGZdNJPj3z6FcJYf0x5TFucyAQJE+k6DyaWsH+e2WT+6fV4czf7E12wM
8rC1L16iQvvSmEmZ2JiXH0p/oScaea6Nw0vf98QNP9YOgnd98ww3MC2dotvLTYF0OR3eDK0Ar+8V
TEtJ/9GBXJMOiayoJp83icMtdSIKbNxg6O6axp4NBTOraGPyVKbOt15SRz5pjMGZYVko0qnA96/f
R9NpePyOJbNG/m9GPD/D3UCh3NkAEwQGNLzffD8pt4f949jYhu8f0rJt//L+7dXeW6z9ZdqFHwun
Rw1m8NXBO0E7GvUmYaaevMWMNLVvqfBs9SNOT0X1Hutzp/jtkw/VwQy+oGp/7hz7Xe18Cdt8++II
SKS7ScOv7lC9Ps9cJNGt1YwyjP4iURAPGBm/Gjy4D2oNe350TS7vV0IRc+8Ag2DNPoAZPRsWGqZK
IEbSeoLpPM17Y84ukwx+Nc0buOFJQJQK35lgNCWB9/qD7WuhVyMaQMVNdy2GkAvAcTA7BnWlQC9Z
Lq6GDA2fFUQ4ts9f5Ic08J/kGR9PslkYCNuzhi/eDWIr2c3QLT3cAWwdy2osb3i1IlZVTBz5a4Qe
VLOEyewVW2qKxOd9lGcP+jkiMgfxBxF/BRuUb32YLTnoTNBNSD2DmDEyVySJUSZ4rfQzxcdPlJRF
TWb/dB3EI3KgVUFTeQmqNfoZ9PKFl+LOmXlD5dVEYqB8hpdOXwjJH5IS1D2GGAy5cdxH/ojmEms9
dm8wPkaatF/4hZczbM/xu/8vQh5MSqXoRZDyBcBk4b3+xUifjxTfnFS0Lk8IUR+EG/DTLCDWv/zT
+ZHu6mm6Ae1I9+k23TJSNm41DJ2L9p1sfq1vVkUEno2Akqtcz3gJvCheWoIRMR7fYmEDtIhQUGaw
L3LP/oV/MokFTLyFJ/VL/aqvIvGp/ACNCDcq9A79NB3UWywyF8hhuIIg8sr4PN2ke/zHeffaye/a
d3HolzjxbcqT0BaIGGENu5z8aAUiA13wwTXEFw7EGDHUUSEgi6R04SktvLeE2QhrBrqN9PvEx0h1
8+MLNYcQ1hA9thvmIvXpscbRGy9vkfwWrRuyv0XSIoByduh+GIeeAOYPGE5DMY8WguMcrYUdkpgN
QbeAjE3GkTsyXeIr5MYSNLeiURMBNsTq4vSIwOMs1icQyrUhCP2FRf7riieFSFc4g43Sp9iHHsd8
NiOyfgnnEYm/IiggPOTneF8TsiCyY5H7BtVZI0MD1Qmxya8rzDY4FtjkCzt888s8WEfOZJYAH9G9
vrKzXQXB5I1PkGWYm7MsxJDrzq+FnaiL1EztOtzZ5J//gj5E5t90r75FA3snWoTodiI7ABUx6+Fh
uw7n4ezg3l7h4A9ljbcFmfnfEwSaqV0tZALfxhV/l32DtOXK33x+WyQuT2cSpQIRZ4A1eDEbeBvG
B93dB3y1K7Q/hiT2V3RP7qwfPkDRm38fPFJMFFwEIjxZAL08ZU9aJZ4y/oA+FQLLFV4TKKz+RelB
98dUnmKKD5726dzc4Vu/dyT1Nm+Mykh7Jg7lWwwfvuUzDvGkJ2ub4dgcS57ddf2OH/5Zv/P3MKxv
9+P7tNPPEKSG3XgiUQw7MLKt2tOLsA2d5MT067EW78lYJN/KB1eYfrS9UvzUhHbkgoSQUlfBFkSt
DO2Mp9VgEnDrZRAIQVuowJ54B/++Z+oX8uCCM5B3pcM6xMYLjgSfr+w03D9+aigScFSuQO8lJRuI
R/tuMgCAHczhAzzGu394Dmkojp+PixqrlHJh1HN7YC8KnDTQHb9B8TYEfDZQGFa+GrkW1BWiI4nL
xAGzPUUMsklKhRyoz57wDUFdxC0GQfOpgyUUQU+3hMwderISTKknPwOLmlVn4xIJWmRfNYB7/EBF
ZIanjcfUjyKhbBax4YeTnxo+A6s0D0Z7ETxtz1K9AvMB6vPaZfDIuVE3ngrCJYYCbmv6fbvtESlE
waDOAfEfKIyiwC58xQGppxjfOMaxr05a9Rai4VPftPKU4EAabR/tUX8w8tobznYkSn14r0jRwwIE
p3pnK9vvk7QZ7X1hnbXpQDhhdDHTlaRsBphDsP1eCx3e8GM1KKtEmSfM2hof8gNpiHxOXm4DyeA3
AYD7i9hXfyhfKB2dXw0d1WdNQo616L7JqSIDgeVGKczwloEuzzjlPoU+ZweJRRwf3NMGwzD8JphY
DJTLAWjykPpP3cufAeCZxH2p3QLyTSqylkgiZotWjkI0xdB68tKnB/Ol45CRiUHEdd6rIKQzS1nA
pmHZEKkhyiVmx2CMgGXfgpTzzaNKMDbPPXda/PN1JVNsx1nBHq1+KUzZRCaweRARL5QSpHiJXOpo
qx6yDyblG1OoKRHiOMdo25L9/U89iaYKTfASaRTWM2R0rk20QIK7ZkPlY3j3IeKn4YzzVQudEMTp
M1Ieov/+ZZdYOzxaREL1smU3sHZQ7I+8GvYDjNfg7RADQ+lJ4hLZ0nXqVih+Pnj4/71g7agcgSc3
yvdrF/+93oxtsqG53II4ZxdgD5omUKPyb4At0s7Nl99019Q5R+01A8VUSigs5mdvpTyNn44ezyz+
30o4zkzvw+ubot7Q71p4Vsovo9zLCvwDpt3hO4t7IrcM90JI4p1vq0HWkj4r5sG9E+BDZ4B94GtJ
udItNHwM20CzmXJ5hsiw8zvW/DRX9AWTrQmEQ1/qynpK12G719Gj4Io1zitcQ/XlY1jk6pqqKVV9
vvkRr0r6NFjPaCuSW4wGYdg+S7CEVYWTFJjPBBjj1y+GG4tSX9D+Pcq5THmNFZU2V5/zGg1nuOfx
sctd85MqB1ghhr1sGDATPyYvVNa8IugyGbZfCMYLfwAzwr0rX4jpfu2PaVDiDKmSxzoPda5qwEB8
0uZJtuww0BERt6R7BNHo51Ug4Y/w8NhkNdBQ0PfYjzGbfCxNDA2UJa2XxQwddgeU9RykHprQdswD
C/6BnTOOrajb0nQv6Wrtm2nnMC3SEHPqxaLpKFChERhN5JpgS0r95pi/mnZ/ytQmDg6fcxX1Vz9/
SfvMYTHVJ25Ym22a4oPOLU+2GZvrIH3E9nVSVxkL4cFDkESc6c/IVWvNt6QG/ovNHDtVny+6NWkL
osoSfPbMhqTyVirW7fWgnYqkF5SPPu5dR+H8C4soGKcO93B5qv2Hk3zpmV4f4kdo3jqDR9+0RHHZ
9DtdrkjhGmRc1qrhsbQTWzq8HiRxt9u2WEWpT3XW/Mo3Ki2IKuoXbc0VbqsqYmZtT3M8SV2a8MEu
iGk5VHjcTSTOABZwe4FhYV7tow21VpN6auorIVxJNhN+KIcTZSJbBpMEzqFeW5DZll45hnrOGyWo
7UBR/PYFNyIwwwV7Djs9lC82NipvKni2jwdEMgVm4KyHuReysl2ndiccpvH1oYumAuAo5kDmd9n/
IrslfMChQKcHTkfQgz4UDEKVsxAu4jdFSkRdwk/GWQRUBOea77QkkxH13fjOSnwgcd7WigglY9ZC
YZK8lbZQMjLvMz7Aw/mnoy9pAzi1yJh5Z5TBkQRt6mvY8pco/lt+KK/rnBOMxrQi5lze0KWcYhw4
eRuMJUtILsanJzzlGWytqkv0M+FqIJLUZzW2GyQHk4O6YftnnAWPAJz58aOSpActiQ9cB6aZ/gbB
CS7YC6cVvgOC0F/4phDKLRO4Sn5ndhPlLL751BP1Sf2Lb9Vu+qHqvEByyQho5nvMP/nSIRF7nZim
/xrkcUOzVDGygDiN8Mg+IZnCQ1C7Ivb8qKBc5/ORSMNq231T2fpX5AFQXdFBIypHHoMEqL9J7K/5
txK+Zd3CyQOehRDm4BQMlgeeoDnzh7ySUM1h78k5X3DWzvvnXn7e6nYFZQwO1xC+w3rr2k3cLJts
oWNqpMEa3T7SZf54b54Hh9yy4cME6E2euyJcxeUJ29d+DFL9KFk/VX2FyPLy4sRT8PbAIY8Eb/ho
ypLr19JrNEejYldYV9j3p+rN1rtZptzD4jDYu0lZGdFPF5+GS0R66WsDIxJOI5lF6a06GoH1Gd/g
nwFqgmSIyz7UswbIrGTl+BzzKLCZ4DrcGgzIaANweIXlgGGe4sELijASmaAj8mtFWqtMcDF+npM4
Z7nypgjMyu/ivFKXHEdsPnTTpBTybLGYOYyIByw+ONI5d3kK+w8S7ThM+O+PR++nV+bvHFvqLRUR
Yv3HC9nkM6EVYdkx1cUDHEvviBnwTGEjuRibCSqYxijEZQNUcbGDucOMAP4sTyQMsOdGZWrQ+xRk
rHdo5USaZnTEIUMQl+474XBP51KBFInqWMJyGTR7JHATdZ+5bapgbH3YAxo6Y3VuNEu2ZvZf6kID
AO9FjuFJp+it5M+BVEznImu7BBXeTCaOM/1sYZk/V3K/VIyVjWzfWT+T+RAuqv7N0ucM9KgU+a0l
rpcpTFnRtdLYyYTkMPBhEP1LPUxLmuB1Fvo6EdDQcrH5+7PO5E1yx1XgGK67G5NzMbk5CPzWJDKc
+dI7tIQnRjefLVgyjtjAQ7gkWp5FYDh+N39wbjjvR0gqMc/6ih9nA5X+Od+qFLAZKm/mXsVM9H2D
fzzWiSy4TxD4hICCfYqWglRK5tQMZjFJo9NgJi/abF6e9t0F8aXHiQhLW8bBUJbeeV0GX+CyQmnc
v96ks/Jmv6fZZ/O4OtNRGemCuy/G42EPLXr9iOnD2l3Tf72yrZ4eovASpuvamJvSwhlu8HFUZR3C
KnsdE3ytEECT+GTMI0BmfBERN65yewPQAU5C0qtRemR/UQawAwKbcOaw31LpAVgULAa6frJs4KNh
7KPjCzBdTAxOEje7lbfxppyKQ3d0mKfhQcye9hRLsLmgaNbxw3Fm2m+BVuQvxkeB3Y2mjCLxBPGI
hkG7ogRn5wf6RcZLQAyjXhi+PCD4tx1oWACzFYs+k7OVM0j7lvdKCkXZs5CAf9q4/mF6kHp80PNQ
8IFbfMG80L+kI5CY4HdDa/QrmPck7cKc+AByaa+sdV0HCZw5Rw4t5Ny7nORByTeYpc34pRTWuaB0
x3sAafovfvmIbI+tcIfX4k8lIp9W5oHn1tnxrISAE/oNDcobb4JffFYwUQlv9JK16OHQZmA1wHH7
4D55aOzR9QwzPj/vdM10w8navDRHK4EFCUX8TGvNpa4JveaP0WnApOHMupN1SUmBFIz2lpK6h4Wn
nul5R2L/pCMPsYmAEJLGlSYx5wn/4MVAtcuqeVksQkT9EMzSRY1kFTc3HgbytVFxlpcCJ42KRsmf
tEODXefzW843LxwGnfVDXg/EowIP0dTKLuVBx9ycm4J9WCuSELl6bFW0HOJ3SXNKASCYYgFaaN+i
u3kDPrBv9Nnd1/Rl3sYje5WMJTo2NPglwluH7UK/d+OWM73oJ4/Sg1ME7uIAZZTiP/a12HM6qJ9k
V5u5Z+ce5Ng4nvevoFPn/KfSLJ1m0bzgyHoOvlmJWGA9RiMwMRimPJcgg460BkfW41Wv+tpz2dfz
lp6V8hcJC+nyoopWehjLLGgN/tArSPmQVmq6tJx9EW5bhll44U1scqtS2pqV6yCHieevcD5q3hgG
Q7zUZA9mmkIrHblS6b2w3RY05sCIPdg26l9POEEI08CrXrBPiKtfPJCuwO2DogUS4Qv2f+PaPc+j
Tzw0tZKqBGlGx7qgelK0Rasv4cOgctCYoDhBX/karj8tmgHffvk12p48yMEB4zVtL/RzFACUj+Yf
edmyvGRywJEsIfWvOWUX3WtLi+pUCyUB0RVfHEmney2oPsgJ57UW8PwglF7InRNRjsaHigP7WWQW
csDAQYU1TFFLgGrr9u+CkvdWsRRO5t38Me/dHbiGD3BORM4U79R1xSz7BQvCrleEH6Jch7lDO9u/
p7T3pIbDTgOz7yDnzDBTke/dcdjB8leZXsFeh5g1eNRDFYamhgiPqmK3+FSANBXPYLpFbYRxEvYN
08JGhG+5hMFwQitSILPesc7gp2N9DtGQaumLbEKotxG4Cp4LaMXoMC5OOLMwn8F1v1l22WIklEp7
0x4bmSKFY6Neos8nL0I9Vc4ubXEDh/Kx0gi2sBYOVHXSv4j3eKxMToG/HMq3fhyHtWzvUlaQszeG
jyfODuVpmPav+jNON2Z+j+OjZO8f5W81fqvFzYrPxfOUYz2NJxfOqmBNylkLb32y1ouVnrwZvMUx
yDY5smcej3hOF/RgJvdcykKT1PTbCH4pjCno5Vq2tfuvvlw9if9wAq1cMasA6NEQo7J5Plx5XPRp
IGfrBpatvk5xBC2X6TBnLTn4gpFqGQYVzgQy62OpVKsaiuW4HBsvw9veYAQ8pxtNphXl9Evjj1Zd
vyiLZfwUy7Ug+WacI+LBjLFEqYOYF89myjTcybLrkK61am73ixiiuCj8DzDZYp11OS9DbyKZHC8T
zKKfPIcexw1anRDIkpaMs4Bfh0k4TjU4rmOD8vDJK4/RD/4LW2b7E80QH0t2UEoksD46HRoZupLi
ym7FnEO4MUDoZsLCXl/PIPMwyGN5SbgyZi4322Lt+iPELGhAU6AgIZnoted66DvQb2jJX66gwkOj
jv0kAWpnNjGTydDMYX8Qwy1oRF6Awmb61iOXuPszEJaF/hyeF7kQjVtfAbrYQ3mfnFqkuhvwM3j4
U4/TaYTDwbp2ZnDJUHdUGNjRhvRuiIsI7dbg1sNsgn4DLMMeyu6JHz9tJmatYqQzU+j1ZJg8fkEk
hzxTIfpadOx+xslTLLQi6LvTg4OoWLXSvJaWkuYpePaqC4s/IsZIn8fRIiUJvlsOXWCTDoYU/9+/
Zylh9uy6i4Y00cKzaphngdXMBxUDmLWpzZXWhcqs0T32rkZHwOzbc3D1kIO2cEdcoww3xpqs/vdZ
XYz8tlS8mwJrVYz6U5d3yeenMesrb+yYgDH5RxXjUmJjn27XwXQug34vBolXjk1OPpBSpiugx8xa
MgSZEWcDfjM0kgr8VopCl54N5yVskLpdwkl1oT6poPkibmKLo1Lpqc5DKNAwwJhPuWyA1PE54sHG
598LBOx4Z/00o8fYd0QDeMuYg6Bdu6hQ1pgOQ0avXQ0vr8R78XhJnuq40PhDsMqXPyBUQdyDtMWZ
1yAVEY8XgIof4wsJRwMFwGsZW4vYhnF6fKl/pXppyOVrPuN2JT8PDTCkueaPlHqh4b7Rrqru2Erb
SV4gvpERO+GNTd91k2g3yrn+nGvOohqOr2ZbO4uEQbmKGAZ2nVdhKiH5HG5tu0jJRpY9OrIMC8HO
i2yYIOK54kqpVPnQ5owZUq4ScUq+YNSvavOQigSyTOFxXEEW1xl5PV1W9AMxAs8e9HOMOFSXXpot
exIiCbfXOIg9uqEOuQVnIJQhzhMaIog9hHhUMAhcSG0sdTQ5rPaIjnhye1onRqD/Ih3ZwnNmIqVL
8wtPRVE8iWnRJ9oK1gN7umjv6lmGdpniHkkTZwCEfGRI1PN/0rvxSy4c/0lzxuLJL/hctURaizlM
QdBnD4fvxoqQt8H4rm3QM3BgISSp3+U7VwLbIqZ6XBXtg0K4o5TETYImlJkd9/2dSQWDQEYWYBds
TI8Hi39WnTkS6Xe4rmKGeBbMMHDaM6nNTKVIzAW9IKeLv1+IH3GHMTNxwc/MRSi90b1hFE7FPbrl
u8WAUQQ3T3fpSp73B6FZ+/iTF8CpyWfjOt25UdO9fW/enuUcwQwLEVUei7JaxZ+cxSYveT0wm3DW
3dH+6ffhpSStiIEypmsf6l0+1+/dG6ftdC9JWFWuvCgaTAeUvnWnc/fGzRy+w4t8N67KlfcrylAx
lAEB4fHiTY9XlNI8elwnalmcMKhl36yrwKiZ6AzVTMygYN/8e7sUslvtg9oBuISOkvKBi8emzTRU
zEbPPKw5s51q1R96wlk586XP5077BB5/fWq/7Nac/jWd23v7iWJL4U0gNYSB9pf8ae8h4aFw0oXs
C/WEa29xo+XR/sQRF7WUSKKl7ZsVm+gSL8X3wdIiqVL44OCdSwKPsWclcWyRFiAceNndjV/pl6kD
BIitsmaLEcHz1OUA3/U/oMv8onyl2yiuogre9VcxhiJcmGeB3knIoBjWVd9M8SjwiLTO3wTWRcTR
nSvG3rQiKZDJT3tKv+qT9Vn9hBPCNhN2/Mm8cJcGFth39SZyremGj+Up5esW/kv89PzOoJzgakAu
/kk7xrP7DyQoP4AiQdsopT/o9+UtLQUfIkTa2GRf7HMSOlBsgRB5IA4tfAYplNgUjqm0tZqlNa2z
6GAre2BQiMqFuTeSr0k6RhpcXWZHxY+GTcg/kIATi+NKE8LdY860vPRoKZEBOZjEFG7Vu03ICcmA
Axamn4Mp5b5K7sXkmjhgaPB+sZu1HPfZzrsICTCdF8lWKy1dGYgvKy+bfMPedeSygdTAvCPWEGGS
sZZGv2nnrR6E466i9dOKnUrPXnyF1TKqPbvcNq9D+3inR+RXFK9trwcZI5h2pYW+TIlL3Q7QThAZ
aC4IDn6FOO3y2pxZ/APvNddceiEYyDLTdVSYJecJbf18LOeJtLSefm64Gjgog3fazcl7YFhGmDKh
SkQUKn6h+BzoOelpyF0T0BAIcMhK3LB3k5ZsHzFvqVoPZLRAwp4ynPHE4IvPBdtvkNqB2m2RB1RQ
Me0A+pNUM/7yIStLT1/D7tBcQCyE52ajAo08EETGSJ/wKbgU0iW70qYhTDbRwWNkEAnqQrxXv8Lb
gHZjxtynIzWE0SeDTdQOwAc7Hc9ZPIXw7MAanZaD47llihaMzdrg93YU1y5VlzhPFcgIdFsu6IAY
9rAhoAYX4oUTyCs/h6UhE16EUiFd8y8KXFOI86VfggQzaMKaWp/zfvmgFR8wUcWND6I+5k81PYeL
ckJ5zULCk7hokpjT0FWiSmfPoqiBtcBsFl+RHX2ndUzunO1HMabdirfHfPpfK8o3UC5CSuaDyiC/
g08ndx7b+l8vfGLs+zoWH8n29dGQg677ZNTjBAjwKwhnDBxp+cWe3jASFdUFY2228+o72w9n7YOr
RJPN88UYCfgbsobhcO/E9Jh3DUSChp1nkqaHLUL/Ug/tytia+9bm7XGxZvJvD+v4Ip2lu/PTfMmg
QV/SJf6Q7oK8B6P/Pf/sqOp4l9CPDoaAJiJMfJm7XSHgMe/jugvUEEwesgOD+BOUCe48lkmMWnGb
REDHYJ5XwcRTzBBm3O/W8fKW/oWV6MEggV9i3hgOAhAo5M5I0I5cLguQlEXPjucUXv0OHG8XdC2F
rtGJBxZgbcSbkhg2nJuGWQaSgR8J8WuhCy/jVghqAC+sUFzx/hkfTixrrp7HOFLwSboAPgcPBkAO
uGNmzFssArBJscQbYfdCrs9oUh7gpQhUgO9h9s4STr4h/ThMBEq3g808gkQEOi4YGIeWAZMqzFCh
xptzDUuPh5dzmJuIN3jgFlbmAlDV0JN7twzFv1iaK2p1CI7UXrZb4eimbNVsYThLZnhVFKSmDwgA
p59jtH3vH1SA0CDdrBMYPhrUHNeDaQ3WYCKe0DdDuR5Im2n9DmbU6JfUvgaP6xwlCYcqTS6KA4yO
CB5HYMovB8RgpEP1SdvPLwlHKjda6BnfzJtsDDELQfRvi2psZjHZOySUqTa7jaeCG8Op+pQAIDBa
llYROkV7ITWM5LclziZYPpmM6oIuCgpnYarzGmCCJwlFMBsPfUMU6PLCzlZtvU0Ju8WdkVAIalPA
EjRDA9h5wECdyTpNMtdHyFjB8DbGRj7L94y2mvQaQd7g7BIHPkJbKBvUFYowhqONsmNR702YW+MW
li47OMqIuzHYf+6kZGPau7Hcdhgq/j1ey7TYZwjz5Lk9LcxpQYnX03UBtqI2/qSp4mc5kJMRtQPn
YtgYQab09cmn9e9rj96rVGdoJGnVqPioCJq/ZzYrMcSPvBcOeMSxGAGu79SItG2StUyBHgk5lYKc
QpS8WP4eisgGVcRSJ3T2tQ3lVRod03oRkdaGIJ4IKSStIRjpQk5XL1ow9KRugxR/mtGCRyye0Lct
8WOoWKPcr/GJI0oGcIOILgiiVKH8EVOC0Edjr2HSu2eOQ1kKODChIFE8rpRGSW/Pc1JeY38aPN5a
q87ywpehFqteDrOaCNiXy3Uw66CwFlUuZiqU0awlatcIWyiu+48+zmRGpkAxSDloS2CnPTyYAjGG
IABRPEwMREYX3B9cKv0FdE3xtgBL12BeUqjBr6Bopbh9PuYC/S09ix1R9hjzhsyEscuA5sF8IBJr
IO+Ec0cHXAu3bnQpEYB1aHZsgjBsT2l9QtFG3F6Jc+lBuD4i20u7lf1YFOyADt1LuCsdkUaEVr2P
fQvHKmaOCCNxc8Cvgrhn28WjgDudF3Mbn3CeVpbVYwU4xc2mAY/wnuCUVuYR7n1oN2JvVAUvhHEy
7RAAoShneLp4bsgQprPHF9lxbXEUehqvtXUdqCrsJbwfHjmuHCaE+HPgDv/wGeZxwWxsKDgnempl
z/qVWCiay0czeAkYoDC4DJWVjaeegGD8DvUcexynlrAm4MYADtJV8JyrF8Bx1HQ/iL2ri/Mb0Rqr
3DGMG7368DxS8HW8m4HFAEdbtEnNv7dOszJmNKG8QHBfr6kDQkiJCJ5cVlJCldjB0Jhh++kwfsK6
CP6OQ3vT/KiX8VR+vYoZLZnJ7orvxLQLgYyR63JOMJqiqCZwFJ4QGxqjMOpc18RTiZr2ywiFSFz+
AZrMKQ3pXonQKKDZCOINGxcac+4YAFqLfh+XoNgHFBWLli8WftcEoLXch6L1GTnymZrSoriEVZwH
wKo6cyhuex702FPiE0i8UO02WHX1rtoA4s14NR2dwUd3hsZJnxGxlimyBI/Nws6QiFnc7x5eSvgE
xfiaY5tJMfiRDXHyX7kDESa6w4NhKk2JofOZc5AiAuiH40qc7/QZFES0Ksyk+W7ct8CI4IvDdNFQ
4x2pHsor/jGPOzVAo880QCw4p5GY5OoX8EnuIDUztKMX3lFN0MmLIVvVqEXx/UU4C6kBZhnwAioh
0LQKGeTvpAXduCheG6c/THApyiCyWNxe0wZQFXqwPMztCQurt/DReQDE49IdMRuI2J0LdDPzV7MA
goxb37EW4BMcb8JUkyELs+Aa2R362GUtBeyk4cQg0ZVLN4VHiKrGmT05xnFaQ3sBjPLLplghByG9
jQ2KDhujZpOjyAdc5SsgYSli51gsKPT6uJCwWeJfQAcd8MiFFLHf7J36Gw4YNNaMQtVpJgvGEmcT
LwZ3F3YmNm+aJxAU9mlAFJvBGc8LP/qQnVgtwrCD3br/BLMNmY//drxCxAsjxAb2MxeBVUFEieby
9b4WeGrzWLR40dqE3M55th9gKjkbksfe3qZA4YAic5kNgir+33rk0Gjb1YsopAmGylzGsJO8IUKw
wIMJ/JXnhuYX1VINN3yO9CCG3LN4yQHh8h0bf7rQ4nMvBe2AOGRnWefn4JEwzyB3wucKKdjgGRF8
Y7+DxVL4LSqcBPQcPvsixcEdkj7+vuXmiVhiRPu7C8eVXvwk51glscBOh23ShCjRewkPlIhpmf4c
xEhMGwirKh7O8iH+uOjRlT0MDcjoKeeurZaElcrV5P/703+fptEAW53Iv+3qa0HtacLQepWfIdw9
NAaUTNpqUhZCbYoFR3JoMUrPqWzRYWPNYm4tq/XiSA5MmWjaGgJAzODTgtRVvpl2niLXbO6VCmpt
2NTQY6RJh1wuUlCOZFqHhlOt9XbATLx38GjWh4TjI7HmHRp1/fkOfvzA2LTZ/o+o82pOXVuC8C9S
lXJ4JedoMOZFhbFRzhH9+vst7zp1C9nHxxuDkFaY6enucbjHlP0TQ6aqcymtU1U/TWmnYjHbv0NU
ac7YcLHnqeFpV8e0u2U4PAMaBFvOGlpPh57szYSNCQCHUhun+kvFYPw9adMtqqFQYx+LtjWpqRyi
1PThtKTHwDiSxPrG1YkufnhqccysjoVO8SPe+wGeFs7dfl80BURp2HjK7R1Z1MgfJmhA92smcHPE
moD30dxdytRYPdj6yG4rvGio0RjyySAVqYdPO/vNWSRTQezvzC9/uMrxsy5XCsVDo/oMrF1MN6ns
HBjSqHSXWfLZxUuCVc+5GtRU+vCWs0kHyVddkvs6HkztZDI4hEPofAdcJ35VdVsQHhpAdtE+7Mkk
dWBS6deMQXlw4kjS77igjckus4DlA4z0mbVugr4bEY/CNQDqqQb8O8FiTFkl7WTKw7AoVAie34EE
m0GwNgmQTA02t+nPdbDJtESQ992/6UROu2mnoAbTUrWGKecrNHjw2ZXe34jyhbuHk9TTosJzMcJM
5cPovwt0o00HUT74NH2yRAO3KkCr4Dsabjl6LSMAk+8TivtcXq1jy8ODMTxW3armPncEwJW09LQK
/S3GPzreFHWHKBS7PRbktIEAQQ6h6EQN4SL28MZRrVEBHcJcuTTGHlospVhA1Bifd5nMDdOYgZ1S
/BwQ3Pc5vTHYoxuoCHly0Ta2erNRThbZd1ngYEVuY3t0ILFpg0YmBbBmBystmKBDkaXfwt5UxUnW
z4T4AQb777XRrwkt+3ypWUePrQrJeuWRB7WvnFgsgofaoTYPLHZ5INIaWVWxbv11BFxXWjjBQJAA
V7LI4W1ci4b1UBCbMRWL+KpJ2wZ4rKrKcai+MvlIoDpAeavRKtcMuxKdZ//WWBZXHhJZt9/r6S5C
UVki7W0wQBoWrc764oBe5f2iBlFPUmdckE2m+VcX4SNo/ZrW2YmThWZRmEfWN8hY9da0q3VXKVwL
lz0/tdJpaWGd7RczvBYkHzDHG5jh0iFQ2E1TZPUSLXmscGL5cwqmOWlmLBYfn4Ew3BIRtinN2n1/
IX6JqKL6gz3FBfsDhi6ufwZ1asosPvzjJMR2JOTqqfq2hUxR1jkKt2QpIXZWtG4hkUjqFzvQub9W
ey9kB4PMpIwxNA+pvRoUvZG5JCr+O9T1Zr4Eg3hUuxQL5ynB7Fck0ADpUWNAU4PEz9Cu1uJ0lqqG
ZHBk0DjZnD5dbPXria1TQd1TOe8TKloTVDTKVNQxwVShk+LUD6uBVPBg/hjQ/GkWas37FpTamlXB
NaNe96MvS30OPc2U5mY2y7/T6Jjr8zd9KjeleXzzFAyZ6pmr7tAgnbhomYJ7JIy3Hosl/zD3cHcL
r358XMreCq6C3+ArnJI50xiZihZ8HTN8xupDZR3wVhSM3XRMpc3VPsMGjiqxTCtMaVJQdbxI1VPC
+4Lrp2+CVJUAQl+QpANdhtrSiueo/PRzFVDQXvf1DtjqrWOyNQcbiN9jgzFjp18Vz8ZDwAho1xic
rPhskIsI9xbEPBgaXpOaBmYwX3N+QdAUIqKzy+2b/BzjI1YgCdikcZecnSytDCxCCSoqAKVHpZMB
HcweHCrVFhWsXAObBy94Agu0KLGk96lyX9HSIMG33GnWrXUUIob9CVbhG/EEuxlE6PYjN9Y5vOqL
B397kU+zW3KTrtK1+fK/9X80KfMHWALgBOiL0I/vYtIib2GqXyC9AcQXl/TcwObLz/m5OGJtd6R/
xhb21K7jUR6KU36gucUGm3gYYwrm2oL4L2/fPIpjdkz4IlMGUBevFZ553W8EQN/RHWLdPbmjYfi2
Pp3P90W+IDfccVfX4hXE34MVo4XIjhGv8k+ZEZ69o39OMIPFWfzk7KxT+f1XTKi/kWr8tug/+u/h
u0Bbgas0DyGZoNi9JYGT0KsME3AFh9YGNMr8O+AKC/Y96AsVXH6PF/FfDTWs14W6jmtxpH9Hjgsp
jtKYnKGA3RNw/wHhCZIUA58qa9HNhWl/j0mf6GLewG4H+WaKEsQDXeuYx7LHkYtQhsBZx78RYyIQ
QS2BhRKYT8gqhD2DyERgtRqwhcByW2GuxUGGQkGVZKmbD2hd/JH+S67KTiiKNPtqC0S6RfGxJile
WfRipaP4xluzmdNfPD7EB+igB6z9DtLeO7m4zMkv5+mA50tPE2pk+GO/OuQ470f4JT96YPXmNHx0
p55yiPQpX6RPRCs8KNd8N79UhCicU2uBQconZMfm4BPCWmB3BRziUKicTOzH+/6+Y+Pw/O9s/8FA
1AQ4TH/17yiLlYdAe6HRVamZd3Pc1BfWzMKrq8Zpq8TAjf4wcA3EIxwvtNE6B38wRlcgOHp2mfSr
hQ3CQ9jtQyxbt9yCYeIiaBIPE0cygXlxwFyUSBUHcRCBk8OZq+iUiSLcXzZHJmiOStrJUwBFYx2n
s3L/3tYomDBDXncMzfKQ88hOolUnndtP4iE6FMQf3klc2SiNCI5JsqEqysGYXNskWAgEHMAByMCB
5OXfgZaPilIhk4Z+eXdUcuhcmBWfSIMu1ifFriM6mXO7b/eCghl+9VSB+o/20J2oUh3bM4UsZo24
LRRTmE2akEAx+LNfJgHCpJYpITzwy2/9S/8CueWAKkzVioRRBA822pMR7DZRgMIGEwAZgO78b8gC
nvy7T4AcgCesVhxUazT2nL+DfPPfqdLsB4s6carV8d/JYohzqE7tR3FSrzTauUq3N8Vl65YYNCmg
dmynC7no5v1HzHALv8TAg6/7Cn9MyLv+j/QUDbgYoSzX4G7v1/tFYRPPl5f2VJ4W8I+Bi38ow3Ng
H6mmHcS+mFOrzRyfBBhG8tQnsVG+OjiyUvKVyA4yUPWmxBgSA9CqLYX31hvrD/1hPtxreAtv3R3D
ome1Mx/1j/4AHxAQgTeiLMRBoovBD5UoWDJUiThAT2W/2OjZn1enPYcIRirXw4omIBDUW9L5HhQo
GBNjNRR1ILJWEwMGsC/KS1kqdMteOgU0gYDU+ZQODGchwUV2oBVSFPwc7Eugfijd2VOOCGkce+sY
G4u9ER8MawLoBgqXIGoUZQK0LGCU/kay9bmVbhx53UrLvlnWFin4sqxWb31mna1N262Hbk2SaOzN
o3R2j8W1usYf6QfdwLlNxQlnUkaazLod2oTyv77CdQfoLOcFWBh9ZtWZzvR0pmR21PX1bjlIkxgT
D5MQYebhbL0RN9H/yQc6gfjSDi4VAqHhvVOcvTQcOungPQBNQIngk5CzAvyBImEIBngIcghaiDZA
ZY+lXzBVIIrsb75KVsY2mnX6TKnnELNgZQGFEWATXZE2NjKfcYkzJKonmzKoaZSzsNgrHpLuTVOs
B7yu/Q2AHmt9TNaH7BUmPVNN6AW9e4sexvzyLvQGOGV5PxYNdqSTe6AH+Bmj7xXlBTahjs3IWdMh
h02u2qWsqRrdFMTcByj98D/so7U39vbW3DYrfwNlmwN4tbYWYO8abQczyFQCOoDv7OLMhFkIGBUO
gKpYh2AkA68BT/DoRB+oWa5tPH/LkegfGLim6qTExvVvhHGdGWEDfV1gadEI0R6ZSC7xvodvoK0N
qG5U6sxJEuPmOUXJEnZY6Bqf2d35ZIaeW4ip7Yd+9b8kmPbSs3g4z/fLeA43JcNLibJXe/MewSN6
GE+xT0hP54ZtGGCaDpxWH5qj5eCQuMzrpaZv4JhHCDibTdFstmW5jZStL22VYvv2th5+NTEJFn6H
APtEt38t2NnILMwW2dGAuSgXw4dEdnyP2Fy6i4gCKla3BtmgfhXLR/gDIXrT7Pgb0AEk34xJkt6X
TKWgTdQZznazLjq7JtUy8JEBhHoJaT6CF751wk1lQhVb68pKsZZqsCzCRZcD0j6rl/IEKn+/wGpY
Z1hxzJf9in/Sn/jLvHYnnV2PcvO9g7rnW3MbU9d8HiWLLF5SH+m0Fbok5Gho/RNrnUebRt7K8taW
t02+G7SxXmPjmNGfBEqIRVE+b5xJBAaDOx6MbQqtECRnVjOFGhR6QKXTCnS9x8jivcFTd8oX3WhF
/3TR91Rsc3QlpJ0hvUfY5rQZtWA65IhgCwNoGhCJtgGDLXZkYGkYVUS4HukJVsaImuh17i/4Jzgq
b+Sk6HkQHdL5igFH5EnDQSDZYMyS1sHPB+OkhwyoPc2fgMhgoeDxDMYOFM9QBfyEx8xQ/UcWBAto
f+Lnm4LNXygCVQKsvP1pExzz/1BXikaoSAxYamQ4wrh6DKvLg7sOhxZKG8bNAYn2UH0CO7RkJN2X
2X5xDjwU8DHEcNYBYgXLDEJLz5lS7lLxi1Vn8EtEN0fRtUZ0IaGgTQhBYyCCiHwmBMsihKgxPK1p
4JPzED2T1BVMVizsem9ee3Noky2GwnB93WlCR6I3nBzA/CFii4hW6rAEGVChB9dzxBUGy3SlT96O
jXczuiV6tnvVTNKredmuk5b0J98W1cZxVo65xCs4lZZduU5o565v5XpnpJd3ma1zXtioS0pGAHHG
RI+moO05Mi9c7FRKJlO1RYOFfkvIDPNsIqzfiSHwfJFGCdU/UCHEwp6AYEHqg9H+g5tKQMkMgudS
Uj+t/kJxZVP/lF/hTYcOU5//KTjaDzGdpJtzs27OM3skD+U23Ppbe1OPxnnY0/OIUKoCv8FXlv0N
/KIYY275DsZENMxU8ioKBkR3RHoqDeOgBNkil+KmhtDW/ygs8GDhvwKyUU5w9RG1mDdoCzIyiL4U
Hsb0Wh3/t8fUZBQQaC8sw5/evf9EePVpnbyLepAPSjzMVLyPzXH/mV1EZNRcDMIMAo2/eKgkwMBO
S3wgfePomxZo7WbjSFYtU3vRREtVXtRgkgJtg3nCW8F+KdQjyjtIsBmk9r2IUkSEUu/DpTOC2f4j
SCfWM2Hlgxt1C67B1XXORXxG7CrlR9/Zl85WL9G1ggk8JPXHE+mXgcZps16vY4zIo1n8nlETgdX2
pk0BXXOzD6xJ1jm+EtXBozQU8CWRniX4GxaLhPaZ7wzm6A2AQcq3Ovwe3K7yvSVtQXeL4lk7D7m/
R9qHo0TIVDGZopD1hjDSbpCUGO0cdmWNU7G+RMobeDOfj+kSfVflztAvvrukZANabIcLB2kBeOUI
kaQyaW3shlcauJi9Lpth0kHcwAJdBvkhEiS2J2khY2Fi27+ss4BDpCVkI8x8khA2LNYCuNuEywic
tsnoVk+cPVv83ifNCA8Z9rjFTqQgTvjonFsxXBz7JBNsCqfSERk3VRcWHzBN2OlAUqw8HBrWwmPK
4rTu7hW6VHrbDsKOu4WKA8cc95Wh3FJL5SiGhVk3yBbR5hTl2ORr8BGm8GWgOHIA9vU34C7s18Qk
hZtzd8KNGywta0mtysvWJWlcL+CqCkFLYOdiKcb4gZr2JA+hhk4DuB9Yu0WY2q19a2pCKmgWKhFi
PidACdGSNLOwJ20/mbs3Wsl+47cAJ7gWzQx3kWnLRJnCPA2AuYAyinkbzh2Ex8MEjM+ABBBNXQqH
RCQ06ENNT2V90az54ns4L9bWsuELZiiLRjfOFu95AbOPIGgFGt7P5Hn6hMW/0EVD0pmOyRgRP2Vi
5HVLZ5E/06e+Vdlij+4DJni2fs+lTTmjSzn2YyMP0xpeUltWC2lTLVRsDhALgmaiv5zyzIX76z6c
DXzVRXzDgyV9SrTQrFADz/kbIDggqScoCY67c2XJSZVP9zdbFGs8Hb+dRbaocANeGkuewqOGJEsn
W+i9qKQ2HneMHp416Oq8WqPbXfLZUCDn/Fu2zha0XF64jI8ZtmwYX46KtcNnz/iOPQkCBoQUE2Xp
/iqcvLHM1pxLtihn1iYK6aspLSDJdit4kt3KQJa/iF7hRsLO3t2apL3Dzd1G1+wluujVt/oprYNP
4wde+mE4e9/WB8LTGpuorxxZTT4aboDHMs4w5+TRPPwvD1NpDeRopDz5LcX5f/w7AlgK2TAuszfD
euz+irsBSg+RgeGE1gsFZDdiFSIbSe/ab/OjU6ZGPEjeT18lxDruCBPXo0cN6lze02N1Ls75MTmb
39E5vfCHSGulL/S36nfej9R1eeEHrNVZ11j51+2x34WL9mT9AssDIo7KR8CCu9U/1QUor7lud/7C
+tU3K/OTxUpHu8NY1kbZ2oKcO8KQGDDrW7yU+G93Vh6lOUK3fCjOoIeDEoZz+xR9yif53sM2Zfkn
7KFVPCk8tilIH6mbf3F7uaX1l/bj1SgUoDyzZ48SbLcSlkhCkkmG6xrCIgDgNzpnfBBG3M5GXmUU
teNJjV0joi8M/OV5tcLIn4P0hqcY5tTGuQzqWDN15BlTsWpmBsAcrG7qtuCA1lS1ZjY9XQV3iumK
ZnAaG+M2neX9zC5m7xzwDrE/dlwTUWJTJizUEcA0aJ03LVGyWIJygP8bNVxq2FTliIEAAajtshGS
1gmlChaL/QQQAR9G4SprYwg5oRJAMkj9l4I2PA2T2I5OFtgQvUV7gpLkBm4D3FFzoraTZFTQeRud
/NMopy43khqHMuHkCA8t+k2H45rchREBZwmyZj+3aKwNNZMFCVlwQyg3abMZmGCArVw26yDIMxuU
GYNLzyZWu3TgxEESskfprw/lBmEb2zMk+GJOaYub0MIG9Wd0M+D1XGNV5axxY4XOgUzYeCsZVIEn
EQ2EUigwM1YpCgkD35nUAxcEt7Upt1RlhaBMnI45uxYFnQOatvA/KKPGS2tfb+gvVTy6awREYq+a
HSjMVaNrJwQJ/F2MWbHTJgYsGhGyisY9NMaYahjOoBGm6WOwEBb17rwE+HFX9TJaiGbjxarBgsaZ
FUeava5pH7ksMa0f9U+I+aqQtNLb+uadskd4qJfSs7oaN+PZ0NcC7jr71dN6Qnz+cPiKTtbNYtv4
iEQLexqEHpMr1V/pzHzmE1CqJTvzHtm1eNn34IqLHmMdFgtuuZR2rI18T2/8r/twH8aP9WPuom/j
Q1kqZ6rCEa0js5d6lOfDHov2u+gnwXKsnVkZIOTQy+AlskR84/lg2akHMG0442yXnMQHzU7Frnk4
t+5ab0T/YfioDzCq9C9ow4/t5CWj8IfOJD+wgE8CpytOE/mafsDWJ41k0wupi/7Vmr0T1wR6MCPS
eLJoUdn+t16h7IVhIchBxPX481vEEXQRoVgNdxhSVyvK1P+SU/8gv9IP7RZ/JA+RzqDsgDULAJNQ
r44F2wGzXuDKCedqzhHz8gx+5DR4CVgbsNyZDVBVKHkzq5hkHAqNLt5I3YWsqvkjj7jlDMIGfw7O
w42A2swsFD/sKMRDV7Mp7VA8JxkgVXtwCepDu7d/h49h6a1lUlKMzB49HHb35XNJxIURYE0glEwi
gSRBAYMT+Kb8SH/IXn8IaOGjdA8oHdSlStwdRvjNIEzleFEII6djSrsdJR/x7v8gKP/A+THZvZP8
yj/Kj3Yp3YLF+5rsvBPcfvtVnZQP+0oUDioLw5yw6dH+uNf2R4cCIsBcTkk1hcyC2naM1T16ZNp2
YJuHtxtGoSiMaCmkjlhcODvWl3c/UfFqE/E8YlKkYawXvzBCcBAi2YLFomz8r2wnYrBddh2eAnhg
EA5PtiKPM7rkN+NsHr1HcdVufCaPmaXNEiTczMa1RgvF+A/CLrbVNqLDRXGFHnEwx82ResO2ugBv
L+gkuEa+xTwWrXNJFmYiwkO2jzcTjRlES9NfkPl7tsqOJeS3joi8gADnf72v7jzb9Zvuipxk2EA+
hKaNhGoJWroz6awq+rKKtpxImY/KXt8yS+b6vX2qxw5+OtYIS+T6NP7tSP/lawXuGn9B/8McSttU
dPbe5R/SE0U3+BWjm4NRxyhyzs4ZO4D2Fl2rF+uDIVpMML77J98QTFBSFuSgm/WPIof5HW02oPWh
YYY/9GQOUBqFyuEeswcFHdIkZpJ3YlSnH81VerYbMUlFXJsfsLMaVTgW6Vea1lyTk0Aq0h863IRf
/Ic6LNAhXjXAF4w0oHxUz8m4usovooaQveXqCwl98JDOQBE3javbXJWbckseb6Qa1rknLdPOCD0G
EW34h+jhPaKXe9E+gs/2qz+waK/IT1cQljDxks71xL30e/lIXHNzztkruDar9zFZE9cRRlmbfq99
6Pd+3++7Y/AZfFofzo92yNakp0d/kxFMNWsTR10CKnmX3tStcm6IrdaDNh0O9lQ5+Bd/W3xKH+pp
+FJ5YkTApO7qcBR8u4/+IJ/4kbc5vE/Bp3IYDsln8qnvIAd88NbERZfoJZKTO0apZ9g33BEG7N8i
y5jlPtFNhvWSjjVIX2jgI0FMo3hJrsza84QNybDumJBPAi9WMH5kYWV5ZkdHNANBJisJbKniEqTQ
B4LX6Y5i3YZIDEmJiDUVaZ+N+i0VqCkUB4IL3oGo2f2t2IXjCbuwT3AAuP9CO9nl7AZjiGcwKUGZ
1TeIhOCcwSiCRYQCjdgHJJmX5jrRaIBaJfRBQL0XiyqjKuN2MrK8E0sxyzn7kCPAPxbhF3sNGxhj
zpxH7DbyC+eL6lo8NDYu8xiReLYk5r3gJ2XgVMozuRpgdPGHcmNdzABo9mKAGrNhWTBh5V/5N0fP
1dPpZFgiD3j4oLBgismpetCE5RHsdJaC5JXeJBQ95oSPzXXhEhG7F1h+0NljJKafsueCcp3di363
L/alvOU362zs6xv72d295zdz611ZWLbKXtl7V10QDiRTj/aS/YzkdqVvC23Y9IW26qz44MbsP5it
JnL8mcXBzei6iw5qAsNn7FHQBK+zARIcZHod1PlOIxkwQTxNlGgpEOsQbqPMOHonq6MUpGo7zx9o
fmKsyOLjmC6KufmpdSRDYTI3oXS7ijdpe2NCe6AiZezyJQ2oWFiEX3hMEebBwcoS9HazLlySpBvl
QrHnUj3vOsGUJZIH5qneUyhAFjKM95S/EhRLY+YAAqFvDZeysmqGJfl0o6zo1eUpc5WGcc5WQo9B
KUKfQT4L0jXsAwsXPnsnvQ9IXmN3xS+hsZdTYlw0jPCs6nTmOlAppxbm4PU8peNtOYve06Ta0JrJ
TdYSrePe8I/nAINElLQcYqJAvtSn7/dU0LZj3nJh0uF3WAJLIcxsYBvQQsmeV8o8p2O5OuFqA4bG
Lr6Wc4hglrviX00GCQwyuIzJ1CmXnbkGuhz6zwSogwomYz079ECn+VVWjgPCXKAwdVVEC6hxg70M
ukdVXBtcEhUXKice9XgBtKjWtFeCSMH26bWFuWtAnpV9heCAPo7mRb7TlTnRNWdaSIcMWDajx5Cd
Ul5flYAezhy+NbUBDMxMThozeXlRyAvPBE1Z31t512h4hS17OCYOIvSlra3AnuPo9FahDUxdYnJc
isyxrs7cXBxVPE+tecHepZF8AKhPCnpU0QrXGSPYxbQNvxsKC1IJC2gK+klkQJkGZaBRT2l70/pz
2Z6k2gQAyzPYeGG+07oMohA8TEx7ZbqW0Vxh7mLJhA8zTcfIPHvYOSxU6IVpEjKHo8VfgrYaCIyg
3LO9+ILWSb20t0cOLiIMeuwmCJmphemLThc68D1ArmAUxHMY9LBWAWSo1AGeSn8Coz6Y0SgQv06e
jbDMf1I59skU6GSIkRkYBpLOX9A3KK8q0lBqpXhDYefZTZEIewbEkmnSCbk8r9J1aOgXgtJJAeqO
KU0hYhVFH9t/nFdiEupV/0pWClhBPIPsCfUeNrP9IgbDUBWtHOXAHtw3o3khemUhQaaCntBrvpnQ
E0blHQsKFxBzZ7WELRJC51WmzZAGwKJHXakKb719S12dFiJ0a5bWNQtOsi2zZYrLV77ipThDGNdc
F8UWkRBMbQkhajPNNOyn5/AN03SGGhOOC17CWPBRM+ru2IEV6tJyoZCQJPDOc25DgikYFVkqD+Ra
tOMLgbUAWTEGaKZ5MKFUBy/XvIKTZbDV/1SfgF/gnwBWkJcoQjS9qONFDnduUv1V9px6irCUv0Na
QMgGTFaimlAn9iBU0D1oqo7ydQzzl/COuBPsPP4CgAeu5emUiTH/4lkcVBkJPkW/pb9iB1EEZRKe
I6LZasS5gpm5L54FZEaci5ANQI7v2IhBEuCN+SVVyxmKuQfDAnKBf+suSJXgN+TWSlZnWJf52C3D
/vFXGlX0Aqx5hmIecJDbREUaeI5rC54WkU2D8+ljro8Mlxzm00/8w7k1D8JkQtfsSjEdrS1nT4zN
O4MMcsA75+wIYVnkoS2IXoOEvMGEpxEBgwMzWCk9UAJ3uREXio337kJ1gjozbct29lUGEcG5hjDk
EX/pyDSJqeVf6tGUNiCjixrDd3mu7tVRvdhX6rRcIC6NkoxVirf0TINELf5fzAcCboBL8/q+N0df
0KCYMQ060TElbVBOhtMbfWo+gYIMyZ3v8L+J4gWbAR6DOu7gxRvoGIDpJzDxANv5PXg74gG0APwJ
iwITjdNHq+KrQiocqmKg8rcID8R6oKAt1X9JRACLieYZJiEFJk6bX3HHBDlORI1IW0hFGDhcaIYY
V4uxo15LHaiRUrK4y1z7+KcSezvARTMmMaJaQ25EKziQYQJMfKaZmcRG3BESY5wcSCTIOv7gVlFj
j38YXoAZlHEISWc4Zf3Vt5nwDEfuC4JYvL9UuoWMPFBDS4gkzN9ui/QX7Y6Y6LTVNihuL2nqFWdL
j0GEX5K1okJcAQ7Sz+ONCQLtZVYDaLKPoceKmrHkzGAD43xUtFBsJxR9BryyKBNcyJSwurONCbUC
jEIoZcLuk+NlS8NmPrZK1XBBVTOWJxxVvMvinR7NU3vVdjN02HgJdHdKnQoSrWrStivXnPUILQm3
EfrEl1D+VM0Zo5PqhYpvZ7IWTTdZNNpVpi5Z7xKyAXeG6YnbLzh8SF/O1KCvfLKGQMrLewhjyqn6
Cx7+7qZut3TqtYVzDTTQWgzIEDNOAEmsgrCgZ2PAWBmxslC9i+/cfOC4M6s+lJ3wWdE2GkLTP1dX
ibE2xbgEA8Hc3HLRUn1R+KsOoDefxe2uxCyB1bFBzjEt8lPibPC45hx4R4atielzNDGwW6PhFFsO
jHG2J0iLwYTWXcyvrEQNPun+kk+GlMn6A6s6neiYe/7NVq4KiwtzBNfFTXd38gm3gXoJMwTVR9NN
U2OJeaLdLbCIgaj/jmhQsxysVWgs4zMsql5fwKEuy7lvLClJoYViCtvROqV/BJAAvJxiKthXyBS6
P0kJKhmsqPHmaNjzoBFg0WhPG0p5/HE+EZ/XXymQrJIjRucp/hrtLsfWuz/q+YaT0aMDfots7xjn
/yP5mv0HLew4NzzsekYg8hUVuajQ+yAaw7GVa4Wun/lNk9nQnbFtS9+UNRjhXDwG+duZdo5gMuTa
1C8WZbmi1FtrU2ppXLm4mTYxRWNxXdk3Wjor4iuNf423w92woCsXKQxAL5IVY4bJeyDvc/2K1Xtk
zhQHr8YFihsz3znyIc/3/J6SC943aHxKNqVg5H/p1/KHYgjrNG1hcSBRhLXArMTBBtu1P0aVTQcB
eVKevXhNJZ91BopOZ0xCuqhj5cONYZ9FoW/OE7ztULTbYHRjdl4uv2UIp/Uygjd/Tr0NLFYUgwzK
YpjbOAMX1CLmyTBn+FInLuUJKyF7a/j8tzP5cEpZrSgDscLJE3ZvugUwV/EIilo2PmgsYlCzYwQU
07Qpz1SJXbI799FpZwZeaVCNTNGk2MPH5xMBi48BJUoVtEUISCDFwYzXMWlAQgqHF+UrAfqY6a/X
M6a/BNc9Q7iwxRAzfLIwiBJwP8ZTCHvMOttGbzxvmb9zgi9dA8IFOBk5OC3RWJJypBgDjD9aWbUS
hsBzliMTq1BjTz0eCwzZJjyh5d2WuANbcwwGqE+79FHCgQrncsYkgCUmhyQn7rj9RAKjFKJJRYOd
GDr9VnBLg1+csJDcfvXfKAD5TOZ7pXZbT1tznQmooOYx/6GTu3TSYpmw5oy1hI2DUYiILIbuKYYm
RjLkQNmdxSShs41oQUoNnbW2zcS0gqHFMsA/smnRvID4Exo65inqhUEKzZ9lkviGzb79IdxkycbA
OEXQoYwotxF8MYAISZnRzA5eBR1E00wQFCFVp30GnwryVB1vu4yIjF1x6bqL1KZ59LxMF9jOh++T
i1lJM2OdsX/DL7ZlthNCFYAd4MoGoE/Aj4AxbFgJ0w5u7ARIjEkho0ohc8bxDKVmgABw1LAOEduQ
s7+wEEE7JD3Z3KoTzuE0mQI6pC8dVBoa7F07gHMGPcl0AzTrj/U7qOoxfwYvZU/2OtA2iuhx673w
sSItJfOOb8ELfxgS3PyJ2zAZansbng3siECoc6y9e7cETuveQYjAEMxjf5OAyBBO8rSXvEo34hl0
4eAVcFY7TdwHRnI/7xMGLPJJZcRRCCNRhjeu85Y6WLC0zkVGnUDl3PNfwAz4/PAroETyHiTPfAJw
jOAK0srnEGcCDAQTiGQJ9QuABbo+Un8QITzunsCw/DvogXq0sW9on6iBDAqZROsjfBzSZ+BTMQGu
ECWXFFB2TCO25JOSWhhOqalwJOtsSr/NlU0LlDMJvqhwqZiciXoW5ajsU91ZH1RqPBlGNFZDY8qc
LmsbH1iAGMF3SckNROAOlAJDUhmZwEMoPxGCWu1nn9FS+sth6ofSnTw1Swi+ob7MJUZcvo2rFcgL
jYFJaqllUHjkBVCJclv4HGhCHY2WIJMUJ1a6YeFpk9MYBXaXaK/87wxoyYVVDxXDgCkAsoRDkEao
ggeZOALyiooqBZzJUV4jaK93mfMVgjXHESkoGgRNSPVZJOkI4U/lQLCLWKMsynoQrjKPlZRGpET2
VrSsWWkyWmixB77xY3t1KNmLQUxV7CMI3+h9w24Gxk2hK0Es3jcsVg2UUUmfNOmwqDWIaTRe58/0
IFrGaXQYvPNLKzYUjifUuybxNJkls2iWz8WDbJQvd4pQlgcgxQirqhEx0fT/PFbBZMWYg4qINhME
n7g86owFWHMwxnv9R6K4U8Kgk3DIRuIg4+rQkUTgoEOrFJc5XhKcaJOaZqF2i1Yw/+zx8w933lkj
LK36n0HfWagCpZvS8cw5It+2BooT7Vap3ZVobaOV7bKxYKha4zCgUXqGhKD+vM0cGfNZM77LZwJz
h97SQbRQ0bmo9dTOkeRQX3NsDHIwMTfuuVOOZHUZaj/hB7rAWsMGFcxJOcjT2r1IERU5cqqw+YsE
B8AxbZOw4/rpl1Ez5uDMO9vaXFTV801x2FdYTaWti19+gFzNM1iwMfsJtnV46pydqvJS6aZ0F5gi
aQeb8mP2ztdhfox7zBEmvbxusC7FheTapS+//3znP0H9Lep39o1YHlILTY+TmMbtFRZMOBWpb7rB
i16muOoqR40CnW7czPQ3ay49o1HFba16Y7pEJHOA4eSu4vgixfdY+SxgRIescHb5anENtAnKyR8x
WGfJRGSA7DzvwKH1n6459UTfGkSQVMEhHfYPXWVykenFcFhYHHsbZpwKqKBi4yfDEyN1AJtxQ5qn
s7ancDugndNckK5s+j2A0PSmdJjENFgOpyozgOZJLQSCnKREqLZa+g7X2qLz33M5oO4CLKlKJ7Nh
JaC4JSl4VzQ7OXoOJBa0hooB6EpJnSwdgJE2+zRwJcikn06CuNp9Ea9qOPwGZ6m9BXhsRaoEOYyF
g4xE9vCcpVCOBk8ySTDgdxs0pVPQjAJxmvuUNuPyp4zHlecjxOSzJGijmkuL//yHIWEFqeYr0DNf
funxL0JQBwvWxqaOo2EqRg0yQgZk5z+l/osVIjxAbEHC7YCHX4feAu12/XRkECEPCyIA6mDthzRO
qYxph6zMGmCZ40iXAlKpxNP0rdTGBvq1mH4R3U6BNe9cdBA+YFSEZATD8oBdYTF3KQgp4Z2mVjCO
NEdsZQvZSlFCQZA1FpV5eHcfnvSrpYvot9N3naTfHfpwuo6EzeHExN+pyO/iUjs+uIphsV+i1KUa
jXOp1f1EgcYdI9Gj+u5DhLVZx6ruI4yRC8D6rlGPkbvSXQmzeAvWZw+6JtpCrmV+n3c48NFUC6ET
2q4EzZt3zqHTmbu4WSjhyfQZ52z5WfgqxRYU3SWwZaqAiQotimBM87KpldvfWgEQAT+pwQ1WHSBt
4zbY+c7R7UXfv3psJ938nUsrExG9SqvSHvaihohfcB0VG6ZQjE9pgGk+mvqUODRt9XXtW1zvOw1I
z7RuHdHvEZyAyJAbFunN1KeFjBbeB26cHOEtLNZ97Ll9XK/6+KsFkwtKC6kLbXMcC0yTmWJ+lN2K
BmWzkCsaqBMf0nVLAOHK/6PpvJYbR5Io+kWIAOHxSm9BKxq9MCixCe89vn5PaWJD2t5pNSWRRKEq
8+Y12/r5aPObah5qNE98SS/3dvatVjsdDX3I4tGxyu6TeNXoxjqvmPoFUPYZyIx4dUp0s1NhkLZq
87OUU1iXex2H27qH9QBKXZXRLKRgsksbANCYGAnp6BX1kHnNiDZiBJA9YQKW7ThlTJMt6FrKYa25
t7beqvLNx8lHhZyL6TP1US4iagymYEXPNhBhrPfpo1WP2wWoCO35Ez2thOEB4hr144afWFvH7rHi
6Vdsz9UIMAVA5Ul5prgtaeJMikY3nXK3icEcqJlS/9dgTSlU4yHkUesRhdwuOhx+PcWy1D2UzJ3a
eVUUCH0ZcbEPZ9KXbXwKpp6yf+2RlqvKSu2xIr6S4ZvzihukYKlNqaC+EoidXnJUvW3GLJFaQ1fo
wZoHlqiBP097VL/zpFjX8KnxoIz6DWgZ/TaumZ2kfjVFQZD12WiOVq2tTV1U6P5wccvvwfi2je9E
/k04lDXHU8i2lxdEU+E0NkKtJIIpfVtaEWKnlcZFq3nqjP9ENJWH51Bdp69eReMfHnD6z9gAAwWU
TZn7MlszT9Mf1gnFTukvwwbX+z0ZAG7xbZR7nIvITTOh5mpOXe8lYxcUa2MEBD213JW6hHWq+ntN
bJi4skjxfdChO2+gztnDIxwqrB+I9S5WmjzvUiGY6whWpzWI+isV+UAVYoFOacUXSVuq+or6rWXQ
SpraUo9pcuRTiDataA5mfcghBoippLfO8aLEodOEeFB+2wEJ6QEh6gvK8VieNGk/c6OD4q4Lfd8N
4ndm/InzECBvk0xRLyaGS0OJprwmSm0Q4DYI6Ug6jir4nV9Vqm/VDt//MF5oXrmqR4u+szaSwYvB
FkXGuBYx61KlkorOiIMb/bv1MFLwH09tqkjJwtRAUbPRzk1Hs6FY+XaAgcBon1CBRxu2H81lcQOc
JdMmnnv1Wqa+7Nht2/yf5YcUVWsYgz7bxyZj5ps5BYeG5u3k9IoPecd+xFYZTHBo7koJoA6Vu+Rj
TMG6R9yKkefQ++NRBoUg2tOuw0evu9mTIYDudPalbeFstbyL5+SJ74E1LeL5IB80jYG1TftsIpHd
CEltwM7ZSeSlqCtJQSK+rdh1E+aq0CH9i1r4Tmmhd8Pmq98m0UUFjMAgF3lqJF91ELaW8hN0CgxK
6x5+sE5lrNb0ldc4oXInOpUliJ//KiYfWxZG6c08si5lfMqMY4kjWvcrgQ9nKGrsYjM6eaNX10Hn
STCdXA7NJwYjBKYP8y+tuzyJnOD2tMEyveYTNf+4y0mpVppLk5+JKovZsVQqcQ+6tVC0cuaXyEuF
4AqNtGRR1KV3gE6sT2Gmcx+o/XNVoo7uZd4DE20+dgo+4CsogbsfKjLlOgTRRJ9wZTUU/PSe+Ay1
+cv12PgU4Ml1zgWTsolU7AZ7FcRbLXIKhnTGyo4+TwWPHDgzFQQJuhWrwmFprpuOytQbLphrgmUD
EZirQFnqCkbEG8vYNiLE1V3bJ4s6Mk9OvX/IDQyYsSfrTypJhjw/Bi4mJwPtGt7FHRK55KHWryL/
9bK3h38IDg1N/tsiy8FNP59iIYavOw6F3MrecCqwJaMyVMl3vMjRKZEXRUbGyyVsb0H1que59muV
eEuihqzvSvowGOAVqwKeHQawOHboxsVMrhXZrIIukBMF6kT5WRbzZKgeMU7nCplDzZLkIcatM2sq
zaQZAOPcnRE0tSC38O8jxm3ZmAgmP2XAH3ub67jCegn3og4bBXUaG3QBIg+k/YrRSIwQrHQ3IVlZ
nKyV9tBP8kF1jK26q0fnWD35EI6pnBLH8Bzzq35ob+M9woEKDiKMf4Zz8C6F6QuUaKHm6ik6YjbO
DBE6uXWJ9ej934LFX/LGt0EFtw2civZRaO3drbu1+FAOGHGdyL8iVkuws0c3cqfgcrdCsbYX7K7W
yU8pbJDsggvvFToVHzUf7bW/FpfsgN0Hcijox8yWGL4x9cMKFEUQQ03kUH8DdMoTZugBDils79DP
xVBFcGYAsJl/IMoq0Gmh3folovAP1k/DsUBW0f6itEjWcYJvYnkUGjkTRV38zZu+9r9RhTxRCSI7
AHT8S6qDxg7+AlIDfkQnwOQHsJjmBLSDswbSFaOEP+IzMxlYz6gF2X2YwmPqAeMEQhVdO5081QoX
P/kdmnM1usb6PXJfifnTQ5syQT8a/icDkVpMAXCxAd4gHkGPBD0KCxOIzwD6AjNBquoLgwpOds4K
/IxwNWIGAHwLXguyy4BPQIXWmPFDD9ce4BurQ2lSNzP8sTGoqzh6/+BVBot4xAARkkDKsA3Qjiwr
gHLMWNlUjRhWIdmnmNcI3xkgJBsXdxuRCO8LjMW/Hw2GtpqDOwGjMocEyQJmBvBDcwQcOgCK2hO0
SKa2rVynzkGs9xEM8NFBUdZYRo9KxiqOwfGPIL0+MTEahjMTu9B0gmwFvqsDcnnVzRsQR/avhm5I
hulkozICPD0l4ZYR/+i5NvyVFGA+5+PFot+HYok7C6oiVApMPYCXmJOwBetERHH6YmlJu/UK3t6b
csb+Zfn2HxV8x309v6u7Lr5g/2K8j+iVh4HAGlcEUYySxDoRAteSALn03wWjubFLlutopjWAZbOB
vFcc+es5poR1sKCbS+dkByClH+ngirCjQaUEZMBmzSTYhSAM4sIlZNX8DWIa+vW/cQ0mQLjOMuBG
4gCrFHcrvZ+jReEFkxhUvrB5Tsjg2TDL+R6mHAz8FNaCmAv51HYCN7Oh6/2tmFmxkmfukrhz0kfY
LKBVhTO4XWwxZJMs0oU3hz4wQ7k3Nf4+8iniyNHEAk95Tlz8SGn+uaGmgTSJyFGSJpXE2qOEPWbU
h4XwhKWIxp2E20D0kG8LM/P/xD7ZJeUmrxGBq8i9i32BUDs+/ifzThFoS6c51WDmPfLhzpKM0KIp
s4pjF1iWmS8zH5IT9LPAn+GX/sMt9CeaQ2mYF2cy4o7CaTUTeGP2FlMqmlXshv54VBYsIM5XpqB/
TCDgvPgjGUvUOi19G+wxstOAUCAEzxT2V6GREnRToZGK5sjh5t7fB0xX9mVrit3T30c+xWND+OmB
sTIRFXOufHa5XP7bWDBAgsmQ/vmdWo9uTDWHWv4pNtfg1j6US3rnbMqqg6tiIUlduC2gd3lkrETp
b87entPXJPTUgVGTwYJ0OqduwAS6BhR02X3R1bQSr88QR7hc7Sxr53n0TUDegKiUeth0TmVtqpOC
iOgMobmIVNzt57v9jiNHSFmF2FoRk1JOewac7O9Yo7LX86x1fafqu7bZsTyjR/IYXbqzELhhg/oD
MvOXUkYfSWnNp5DUK4/kxvfhrMipYXL007RR9vNqf8SrNb+oBH+JzfaTryq5Yj0wDI+en7y0qguR
5pUh4s0JOS/SmcX0rpvpE8bQfGCEOB1N4NtM4BNPOj6omsa4kUwofyb4jfGR4RiptegdgHIqaMHV
gpNXZR+AODXEwCIWYKu/SZPtoO0yf4+dj0rSBPd2Vv+TA3ZdPFX0YwoOmqGP8g66so+8vXa2v6Vv
5Vf5NX6Hz+jjvvVP+PYfTQLavYiShe8uRsXcjeYpcpF4lmLJSmpAjzxm2SSrUYKDxarRVlXLL+J/
EScPxy+SpeJmPJpbw+EspEoqx02PmXCFfp6QQ7p8Iqpx/GC8Fe9kBX/5idFwQ3DUyE5p3DWSGPRD
nm5zhlO2DqdPGqtFumxN4g8ptCscNhhgjY5BfB7wwBaZK8k2Ks8g+2WwYy5BzoX9fDBl0LMV54Pn
wqgb/ardh5nLM7gGbEFADF59ZpUN7rduvLL6FhqXFIVm1ZGm9aTtd6/9864z6bSiX1NU/KN3jdxo
8B3bQwKzMkebzF+4QEjukZnZqDyX/7zun48sFoVC2L/kPly6+T/29YlNmWL7d0tCz2y606IptnbY
zekDQpEQ9h1WP/gQMECr1H8Fgokc8USg3MoqZXTB/Q2LvwTtzqBiFBZgNy5pnP0IhU2STYNv8pEt
BBFt8Jz5g8lJbs7pjaXiWOlLS2INTtNvPzrIJoJmDdamuhvJjtaBU9GiaRbeReoailA7rP1mX1bX
Qn8rjPIybpkR6HiKhZ4E8tHZNKus/MTlhgLdaOu33jkWsGAHiGGaeD8Wm7w4mzYllrLP+rmuvytw
RAog79Oe2m/FW7Wc1paM9Zr2qZRD35yM6jfUL8RZ85T98jq4h8yYhdgqRNoPzg9JC68aMhgSngoG
dMfuxByABt2rLkpvYmt6S/CJiGGWqnd0S53+dt2jPFqpEGgIl/hXp9s+oBCZw4SRiFr4snjhBchi
3n+rBntpeEpQJfhPvPBNbr/k1oSAh9nH7xjAmG9VehRIQeD6u+unO0dQnLWLZ7NtzU1j/kQQLhMP
u3FmxbW3JHucgvKpObay8rG3tJd6v2xAH1o4lbTjVQxUXtaPUsPCLDBBfrCmzBZmR6cGirPQyGLc
MJUErOSmr5q5n77A0jR2KpqdBxpASWYHq/GZpywNgktkX2yWswZMr5gIa4dr0RCYAG0JzlkopCeN
c0lH99D/F6G//adIRwNuU7kxOL8snJuLryA6GWxdqsVYQGiRG31PrgP5I9+Ag76yikn49g5Y89XD
zHT5xtWlQI1FuxxfBn0L38iC+rgiAg3zBH4k3Z1N7COFPiwmqCnz9E5ejDzatNnLyhnqxBfiV9pP
pZ9Q9vfSAfkudDd3lSobSFn6DzmFgbzVOiLAvlnBGczA7kgGd9K+Larz1P3V/ZtH1/OsV7lJadHj
cLoN3ZWufjHOqwLYsaN7KXWQyr463qcRj9UoQ4CSMgvIA8VxemrdFTUJKYLdqmx3tvcD3KQEC01a
+mIkyNhEUAAXUfd5GrdqdOA56jW5Fw50CUVb4/PqZyAgL5IwbGspy2vT+Bq8L58oXmgVXYYnAa13
gsAkiZBpl9XFxDKqwa+3X9u6I/dbzd+vQbqldy9dZG3fq/uCpPvIsdRVJy36gqxy5p4tkCTEEDV0
SiI1EHmhq9f3MfupcapjmiyKJ2qg9IHRaEqxb80HQIRol7fQJNeJzbELYIY5aDCzkB+VzSGM7/HN
qj5lekOlM0+wQ2n3PdJFSkoJo8ePRO/br4t1Xswka9YJLHebpY+svhg1chz54zGMYG2xAVi8fwWu
e6sMfx0LqsN+qNem/dUZ+xwXw2TRPfcjk/4A+GQ20raaflHNnQeBHMJeTGxkDnZyCZMzUw4jOdj9
AXuEkDtU4saiDg4IwWRAHV/r8gWSomVXn9GpDRShKfvOkvCVs8dNifW86iSQzHmmcgBlyXxobTIv
LdLB5W2KK5UNDWsgSAN7CN5VlFaGcsHsPJWXI/en9o9yCwuDIwd3+3PIWAzv4/YUsD+kHual+Iu7
WK6O6jMwB4yHQD5UnGXhEjOCSH/hidS3EwyXEkZjLpdZJ/rPMphrgksnd5A05HokxwusDt6cwl1Q
qg50Cx6qGYeC05NMzijYYweWBjugRNoUF3pQiRPyvIeFlmh7qTqM7EvtM/DrCLDGwmGbWve4M7FZ
fvnW3W1PSfKtw0MZPmm9dZU75BJ31hi7jqKUcIkG9RXwefobItBSJG5ZYm9D/c7o0uxubkrZlMOY
xP0S/EvPMETEWavhW0JGXJbFvHSoMUhhvi69mtFWUFeVY5TvFLo6RbvDg9RIxAvwYsZIPsqJ/saK
v/6prC9dNJGcHOKA1RHAWOVbhwxjMU8z72H8AxwKEFzSJI+ymeGdDY/Ii7XPUWEO8FRQqz0UsBCN
w016XoLmgGFX3uMhdpVzzD2f+VQvAIFrZJAgaikk9q7BHJEiXZ1qA0hCvkUK3ZWQQGmaJeRH2CPb
3BoxeIXPi1C2UYbz8S5RHZb7M9q5/Qz/EQUvafVNn6UwOXcDJA7hOcUyPJ5V5stEwOeW0ZxWp1DO
VvUKylmYroNgEyXbOloTAOb9U9CSNu0n5EFNv5X52+A/UokXG3SHua1V4Nv6Mnl2mMe2U7ZEFzZ2
/e3lUHExRpa2egAxh+7axCWkbHA9hPzt07FLpNNJPjIsdIqxcCb1fysTw5RtXCyyf6mGNlWyTzoW
2lqCgDn3Icd8M5vmYi3znIRe5eZ6j0r6lzQkjGwD/4mM8NoaFPb6T1WOxldE2Crj7BGYsruqlGtg
EnAA/pK0K1dQqux+YuL0k8/xO3G1NazICDFHqOjkKE/djK69+zKDr7DHvRlPe6UFyzA3Sk2bWx4j
5v4Ydggj02re4g4LaxGleuYY2FXq7+/cY42PDrTz+o07x3WJeySTeVLle0/fNoUlBFURo0hqxijA
RJkKRIGokDPSFgvOf+F2Ehm0JYA9vntPckZiiBbxkFPgJw2UNQrEp4ZxW4faQqYzaT0cO/Zl9s+l
ZwhPMY2AjnFOih3loTa5HvoWnlS7CO7YefveewQZhMq7BhGRX3ENhgww2Z048J+cUqPKiZtVqDo9
ummJkjW/hTRpjfKKh7sSOyPc8Aao9R8J1NF+HltwZSQ7oTfLrUNArwHT0ggXXfuvbUn3pBYUpISj
pT6esTZpou/UPebKGmuRLuI93unlLmb5i5t6bjWsiQFKkIaPB9e6TQ8IMNvoXJFz56oPjdhMGh5z
VcBKYh6mF8fnwsYbNwq3nbqFDhJnB1KxRzWejHioTsjILUYOKEwwbGDhaQ8BTWgacC2j35btbthG
1Kkmw7RefyBaaGNHYkjr6R+jxFBQAFTtE7VsNo77nVWkDOz1iQJJc6ScKpAzRPEQaRC02/05rX1m
51A4810hQy2iyaKWCbxtjFVlAvoVwA7lLID4Dt2mfNmVv35Gvxo0kMww9mFRrFIXI3D5QqCYbAH1
tdeoBsXx6HnRO1Q29NaQkWLBZs9SHapPhyRKItcptqeejFAEomyC0w+cZglaie8vWeJSdqlPlAsy
LoFxC1CI/W1bzxRgfhz8FYSpmjEsMoC6Ag/h8fP8PEcv5Vf7jV7eq6Geh4n6a41E3KT5zcO4f/Vv
+ZzftTMhDfXdEPmOHTjjXfrWj8QBtL8qEdjG1N8xxNoIcw/vbB2eB+NR/GiHWCdUgyl1Un9FsXd1
bf2rH14U3LV6lI15LUYyTpnuS3RR2qKNKVHRT6Wkd+Po7otpykV3oh/lkG2qjbEyDvGXuxYmPyIM
SbjS5TuR6sZOB5QRz4QZmbqErwiR5djusn2Oh062z/aknf/Ea1AB86cmMiGZh4wiCXWI7jIKn5hx
MGMGVHyqxSi2BokG5orcaxZ+aS19Xfww9zb0JXda/VKFQ1ui3QF9ZJwRYQgyzgixuMekLcI6cgys
pmg/ogmJUUwRj/wFwgr/qsiTIxasXCv6IjFTTsbuVd1LZ+2TopwLT6AzQlnEu07QFl5mDDELOvgp
/80nwiZIOaisAI1xDahwW4UBAssKFhNGw1Qi4Uflu7YIlBwCbDfSD0kLvWCmpeS0wDfZji4wq3V2
1NbTcaLD9q81JxkIRhG6U0u6a/KjDFaN/c3JbMrXsPXGeOyty97EpPrVZN8M4RZme3e5N9JSuNcH
KCDTtaUJR76lgRyJ8eO+mstHZdciqyXHaaYdky1ylq12tL6EjD8inkYD8UFGfiUOBqGigshYndfw
yJsLZDPvkRxCBLYpOdz2b3AIHWkv9wj8aBBOT74TLTU5sUKq6C7Lq3+qtuU1w3POO+SI/qVfa+0u
hcDOWqTjhENhLMTDJcrPbNVsGxFSTBANscLZyv5FwDcXj0ZDds/5paUDpIzkGT5Ifuq2NhpmgO95
uzMm6ZooSewClVlKAjHWITf2onk0jRfpjmYS044N1fAu+rEuAnLH8f/Hu0F0dtpHd+r3Eu/nOGLh
HM2vfq/u5LP8dol6xz58jgfXgVCnK66ZC/NXJCwzK3SQVR8Vcn2C1YBlXug8F95BW9dXYUMtcpe3
rMr9nzwtvKKrJgdu0X98J8DYTsiiP8q6u7dr/5POmofmKBgCsPzSjXqQtnAsHsm9uOsowhTknPJ3
wUO9rfiKd+EtOUWHbivgOOHG938nnnaGzGPurSBBXmBD/VlFWA4iwy/+XMQ3clsctIkLBUMtvCWW
xglbCOhLMGMX9ZrZLHDxmjosfgkZpYPSzDEW6TXEvYXwwSOnLX4tDAch+aVoLZmZBVxSoS9PhYbT
J00JJLV89dcILac8C7FNNDfCa0pcFUoGJzgIhe9zEV0qbK+aA+NsAER10351CLb1eYnCFXo6ulqD
rOmUt9g/wWi8mHfE0L7jHVLWD5IP61NclGvuwP8pLtI9xz2suuDLwihB+Wgfqnt8Cj/ZW5AYLmCd
9QtfG8zmftmzKPJ4jcElQUBdw0YXTuWCyoYzD8OHq8JSLngLDAYQlwCNqvLhm/Q7ZCC+TtFLXkL/
ATB3/Ulw4YK+OjxumCenyNC9d7HV7ztynbhMSCotFkj4KrZIC/loZ9k2vvovbrCj/0o/6YeRDNxE
XBM4LrWjfeYvxS8cx6v2HX/kI1vJRqhGlW/laOzY4sIr3zH8woFEFcl2E5BIAXOQnQbA4AVE12Hr
pk9KlJhULTv9XNzB95pfzlQc0DH1Z6ACCTFlP4pm3vaPUmnuGbRAG/gyELuaF6xfwWEIY8WwTx7b
b+skvWGghfB1/5wujBP/aL/zGw+gVvJvPV4fxpd4mlil77tfdR9/4o+GeVv64RfAxESGGl6T7d+7
7rNbxAj0RbqttbaRWw4rcylWgpgZ6Nvu3J6wPDz3mETCU27ZdfxN9i6d6E0UPffH6bmOTzUbCZOj
9jVshXR4dBFLrNsq3AwhqyRaqXcWqoUXAUZEMFJ5E7jsiOhte1yQJ4D5Maz8KV/jcgtuWY/o2/yF
K5NejUV3F9RVfd+uiWLaiPukXnpf5VI/xD/oKTcEwyLUe8BEd6QLhg/PU37zvlIkuvZFObk/6mXg
jeeScvNzJ+FZx4nB6JiAD5zyCSKJbKGxhcCZs3z4pf4L3F08O/S6eBDi9oyuFeMBNrk/Kfbobh2R
ZV/ZK9U7GSg8b5wYpDOP58fiqsTCpE888wcX8ZBgh3PBdQXqZziaYHgB9dO8cMrBw+2PsBNpVhji
/rkEMERDOc97qaGFLV+Aiyxx/Zfn4760Y3F/fiV3TsKCWgUTbKCyAy4hGNboU/PCSNm8NBCmH+qj
hATOmOgmrSB4JeuiG0fH8FwsusWwA9nA1G7cXLtr9cpOtDBTb2PNKfo34eO50a/Fd3SUb+1PvQy+
tJO6Qg29k532OKB5Vi/6ZQjGfArrEyImw1kNX/wfJSFuGhhn2NTOo7nG2J2nwUqNcQtCgkY6t9Aj
C1YvuxzUTZk5pkABxhhsAKhgtsH34MxR/vAT4MHmPw1hUfww8YJY6wbmvc+JfgCkrH9ovaIvUKD2
5v3je+wDNi8mxTQA+6P+YQ7RtBP+xNkDTlPMaI3i/YFXkaADU0eLm6UVFuBTW7wY/qaceBNVFgz8
YWp37idvx3fwax1cNs1xehP/gTAcRv6PfRGHgrfD5Ud6ExC6inY9xkbW6XkKdk9HWvnTeiOtgl29
tJycFTs6dIdsms5kB0ejrTQf+PYcYyB1Ff7oq3ypnIQ6HeLyyjwQNLSIduZKegc744S7TmHaEx/B
kxTjlVuHhKKsMUqsigDwViAesjlnhkXb5MmHttu5gMrDgIwHSn8Q45/y9BfQbjCIgVZIIlsFN1AG
F5Ak5t16emzMbNGOGJFZ+7L7fjKs8RGnNZU8D0qgGAY3BiiAwry4eMKO616VtSOOiM1XdyRWfs+1
gBHhZ+w/QCs+FG0J6Xf0fNjDP5kC3goPuk78ZPiwEff14ECZBrVDf0OJweZkb5+pbdJDOFp71B6Y
bVXkCSUON5G269e4eo5omtZsDKTEDHhI9HPm5BxsHGm4lzSTRlQ3OHiz7WRzppw/zPN/g3sJ8Kou
q7OKjRVdLJ9jfV+QRwNHFcs8KPtM3sRhyY9gpJBwGEh7DDupnbJmDFvW0daktFjovKax42V72ZyG
jr3XhN/uhTanqxcV30KAXztV1ozsOBAvVBhY7ZBxz0+h9fvV2AC5g59HSRwmaN5/DVLmKVvgmPDv
e2XNL8OOh5dXbBmUevbCddAVRBi9kBWF5q450Mw3Yj6OoBBxYbHF957yxp6X3+GacbfVTYN2AYkQ
/5hvnN+XJmNOEEDq2PBYLpoNQ3k+82/UwJCqULp1jMMWNQLIpbvhh9ZUZGhxEF+5a4IuhWFGvnMx
7QJX242Wo0vxRp0CAfSfCz9tSSNcf8MJ1lmaVIi8PaFj9DNeZbXK8d1ElBVTO2jSjGcr6ge0QBCg
cmwxKBWyFV40xDNDMnBos7g7neRtoYQSHAjfsVBGLcVbwvex7NyTtDdRg+OKoc8YulM7tCfYbGB0
Y3XPoWvstF27xv0KQujROobior20NXiUfSbScMtDOAQ5nOFxX8Dc/CVz1qycVgBIC5taFurBf7WJ
jjePd+AXVKt46S8FPscq3aNvnHp7Px/7InuxRG47HzGXf8OVYPxOmiiPfX6If+n/DcDaIq4t3qFB
+U8SwjxbW3sXmT5aZM0mK9YKzgbOcEFNZM6fa2YF0CGQJ/69XIWAU+EIvQUcEjeDNnO9OUlAeHjQ
/DpYOLkOt1wsHEZYvxgzbalxEUeSzMN5CiB8iCloWYti3QUXYjDXXJeCO0Rba0J32uDfOMYLwCIm
cuvVC/p8mDnBlugAbP84xH7dU7su17hnsWcy87hIG4M0qA01CiMP+J8cOvZ2hPdFkU9H+2EfbPki
/0p5tGdVGzu2sUO7yXZ4DhBRQi7Gwd+zu5MeMrCN6gfFGYARHyZhJLvnSXN4CFT7v+NDYF9sjXgK
bBrUA4cCIFCbS0vGPrvRwd37+5zNpp6G6Fn3tj55Ookyz2Evn4YDWALdOEQTBkqgm3R2HL/Sxtr5
KFbOHO76/u9W5M78a0/hqChHjALxzpyjX50pLBtIluIC4USwoJp+jhZptp7gVECACul/E/zu+o23
c/e4hfE81spS8bELnvUg147lpLiLFC1b0gwbDsCoPJtJF5tXY170A1SrjbQJxbuGIwmPdlGrUdCZ
iPN4iwbUSehwdAj/C+iH/OPzZBGfSIrfwThxJHHibDoKHp4GEzKqnAE6uvM0x7y1Ix7CYck5J5pk
cl0IvBe3kwZmSr9OMXVFsMMnXhfiCqncGEo362k5/Q9fTu4UoRgvcy+B10sYpgz75xciGc5rbxft
AkAVXjUXSkYPti03uTiIOU7hNKZzHsQFHR2AKktzrpw4Url2gBIb7EMGZgf07YNYGnwOCPYm3pbf
mdPa2TvZJ3d9OpxHQBkFh/ZYnKF2MBVOo5Ng12KvwuWF1ufvU6IFUDTwot29eErTco0YoDsoLDjx
3se8+5TdlmPjeo/RCwmKO4Fzdw6pMOtyhYIjf041ihBI+yuMCnnjCrzViIY68CXjFPGs+vbd2G+q
/BL2iZidlOkss4TPgDUNS/JOiY4IWcfPUT8VfrwReHNirgCa5dEjzh1LO9aR0+dfRba0pcvI2NvB
vsKhlK2REJtsk0e3TD/VBUoBXZ7YDMkLAVzkV6jPQoM89JhFQoewsDyILSys7hAcx0xMAPIjisKW
yhkDE2pUzgj6o49XTHFvQYyAqIVbuRxEaLQGTSYWJiGkdimcTsQ0lTOwNz9a99XWzndE17NKmsHR
W5aCQvgnHG1vGeoUliVE13g9bNQlntA4/mPQvjJeaPE4Kpp3doDvU7zrEwNaxHntCXj1aP7oGxiX
YKzqrf2Xi+kc2JGKbmTEMH9hFIzcXRohFwtDv4FHKQ6tvOMAkSajFMgnokAtEXRoZJza/hzGGnNH
9l+4xUxdsPtF0ZjsYbThvQALuBqmIe6SLU44k5ztAFILjB6U291E+EJA8IHMBbf97dtTl54OTjE6
Yvpq5OyMlYj6RNrMzgErg4MNMBN4CdXpDkECzwinZjbnH77e/pO48clTNl7lkVNhg6v0TN6lRyTE
5Vf/r/8aXUgv3hOcvO937QK2idOe2Mrn1XYPlj1/HiSHg8P5J01O/07xwv9WN9wFS/LiZthgjC80
IpNwto+m6XFVjvfcF+N4uXOXOxFJLNykObAf6pJUvuVFUCuxMxnDcJv82HPpjsaRlGOEXLNL7wxT
NuZzg5GyOb6Xs/uO2ZTD7HzObcei+nMcU3g1xqOmYhPznZKsLLd057GGNB3qh1V4pzJ/K08yanHx
zyTGHJf4FFxoEkX1Ag0pvIpODUzzXotmmdb3ShvMnktv1H5IQsGDQIQXN2d7I3+FywYLDXVrXbsz
Bi5zf8N5z/LxN+oWl/FjuoZS+Q9wMhHjL978/svCpfbPf6B7K+SyYv0Eao7wlFDWP2ME0phauD4/
fIsJu1eGtI1nx5c6Bb1cKP9UwCcQPHfGgmMM0JxbJ5nLw7jYG5MMpgSV32U05RrOwCXWIALNL1wK
pi5Liur5c2eegxVpZTgnEs0TEURW4YutLzyynCQsvwCE9ABKfU7dFMJ0kroGyUs8hrIMadgssFTD
VQWQEOp2w3FU6ai1cwC9Ptr3QbZw8RfI7K1qQgrX6+9WjhfFoEMl8tehxZMOipnfZ7uybJd6xBGe
dtvO8B6xfYjjtxIg+9XdjQT5yLOjmfVUPj2pLJw3YKUBwihz7IJjI9xQpxH8EHRXEke42I3pqKqx
duIYky4djxSzjKn+4JTnaKF7ZhBBl/ocEIW29FeMgeH48TicGQF03+qbOh7tE1u9f+OI099AGnRy
4Y3/76EEDuKHdGhJaWmNr+I3wl2Ls+j5MvBY8mxkAWP3Rn8qIwIGke3qcZ8h3zRx8Qqv5h73pjUp
14t8EZ29ffoPnHrPol9jxrMKMf9OMKdnWczj9ehCaAZQpbKmKt9A2Y1vHIfhTycsZ8e0fEt2+AEa
4wM9UP3j/Xs65a290TSabFY38xDuyQ74qr68Y/SFyBLPThtlwj+mSjZ+h9Kbowwd5jHlWy12ONbd
4wmh9caP45/Mt3gXGPk/wLGpL4BqsNmKOIdoLLMZDWWB/3cwizGyQRIZzEIOzHpm4fdPRBJPi5Aa
HkwjSl9UMK6YhD/xDQVH1MzolcWl4aZjMitPXMrsv+vQPJoRbxxkGeHLqL6ZzaAgTW+0zpgZ85KH
lv1uSrvP60EF4OK7kMMeGbt7or3/8Qq5xrSwHiPreuZmM660yxMldoo0X30iy7MB7kaHJ9LMyjdu
sfH1dW3Ou3YhZwuZWQnQZT3j8YE56zEbyqdKeQhl+B2GDxsXzBqFaNq0S80A2JajyROucdfh8yQx
HV13HdxVY8FA0NXuYfXSZWRI+bvrGAKJ3Ct/pzZryXjn2sUWUdm8za3trSXcPaI8XXbAaSMuql0U
ey2dS5q5jX3raGrurEqvMPPc+CfhUhECZaXzqj9V/n6kfklU1p2bYX62jM4tHSAH6CIo7gPUMjg+
poxfdEWKQPrBdanHx433SavfUf7d1TQi8awDbFEuNtOQ6uKjPi/chnMahKfSQJF+FAyEUosge5gJ
essszH54WNbpYGaVxPQi6FE688iSrjv/hPYdO44eNk8/oNDwtj1XqZfbuQnl0izW1QBptQHy9KyV
jrND2wULyQoX0eBEHm5doCu1SrgVNH+/7+eZ8KIJpKWRcKCNMgQu+aavpHX7P5LuarmtZAsD8BOp
Sgy32iS0jDLcqAyxmFlPP197aubkZBLb2tC9esEPVn6lPNw8O+6Ev9v+qbHvXsuvJ9jI87A+bs2L
XWjJ0w7509SZFEI4xanVUBAAEiejxECXloSgOxqPEzPPaBTK+/3rfIYnMxcuLnTcFxVJJZvlY7eO
fHxu2BrjjwaST+Ojdnuq6G6ubZOGZVvGaELbbZptHvLmW6zdg5QDWssq+BZ2Z5hQjJVZzj+fL53z
5WG5sshlCYXFw3Z+t9KPoUdw+lcpl8lhk6u7HGNWLwcyA6U19X8SFoXXMTmf6mbarV/IscsYxsGr
GoTrVE3ngAIXva4Gi71t/fZxyVX/4f9vKpVtuj9O2/va8qdANDc/m37lDouXU6mQ5a4G9Uv95crq
xnJ2/zxbI/XUOpv8nDtHrnWqIFV7rbPCsnvbn5LxiMTc8dDbzY798jSXHvPBdvaUHsbqIBahl2Uy
gr+Amd/sj7RFqp31lbej5zyGe84vyyzmYbnr/wqLzyqX29zimmwQX0emvdstiP52hJlIHGIzq93j
tRID/GiwYJ01QJEapm+nmYTPlObSeJlWKknjcsmcDcPxIZdtRrtWkY/24m6ZCwapR7ae57S61lGi
xAiHWec2Wsub8I2ud4s6y+gDiasVCiaN6vNeyV8g+Hy6lKN1gzNp1dhvkQfznHYOl3W/OMknl1sj
umyzEpj/em3+O5tmeyn9dTe/m85IF2y6xUbtfQ2ZdVhOuuNqozWeXrNzrt6G0GtdF/IJCBGkcBZd
J4Jdt83mtY7UXKGqJzGjoqLfAJRaPC+jQmGUbBtK0OvLaM0JpEhMBsi2TRiihfM9bjKZjYlD9OAI
MA90fJ3wsJ1MPoiNRibWpl4j+dPKzKyW5oentm7J1zbaPN26+5dZPGrfXiuYK5C4SmtpuMK7d4lv
oHf+2ff3zJv8zb1xGTX40LPZUHqQKwwcnv1jQpT3jt7vUOtbjuaVDCbp+iUkgVgpuTvIHJ2n+V3l
bXp3ITVa4VPgRarU6PIPx4+Vby5xy8SM9UQ59MAXY0S1Mdn82RfQ2u0FK9jY9qr8OVJLucxvJ1Gh
afYegTaEPPGY4VtIkMIFF+Q9WkRNtu/NcJPzxOilr/uzfrj2L0/UcIyHEFqqZbCwKP9SoB8f3eTw
HCZIy3enHQPL13WfLcO/SWzDD8SE920fm/bW1eiQyXY5i7XWZzHWZk/KUtFLb+8J67MEnDsQeDL/
N/1YR4zoW5UupwSfORnMYsmMhX8Hux/NDcOX/3J39KVSzZZ4sokh9S/dkiylKT6GKTZdhH9m2cks
xniIV/cXFmQEOjRjfKz58LRZ8cy10Dz3BuOy7b9jNtFMOVLQPYwyrIkwAA0zsea8S50sRUPRIDQI
M9PgWLBIK61jpmkmPbWUVHaq5ad9ZoYVERIE/An4i4gVBBzwCySrdlhG/ra9pWhMoKgX2ki2UEwy
dk4UyGmPiCi53zxR8DIL2ZJPPd9odjXSnY4eJkzpjeNyY2Bu6Jpp2ukIvlVaoSDAfDEC7xQvPiU0
2tA+N7Hu0tNo6OEZnI56AUNefG885jkAvoroEeZ8RFqrreaKN19UEqJVq9imVBNRdktqdyPMadmS
x33QOzilTOYmZNc9ckJ4Xs9g/281CIXJuW/wv424XJ6bq9fS46YLR+Dt8JeO80wQwwfMqAZQqPNk
LI3gVEQRLL48ydip1IFDdRGzPat1f3RuTv/ZsAQERCbcxvYF7Ng0kHhYR//KME+dE1qa+2FNPRPI
GLFWpqItLF6YU4XB9mX7so7mD1Ok9sirjQBWPj3ztuz279dRp/w57nqEh5/r3fGxnGiHRo07RRwP
vfz74ovHuRmAmktp1iN/r03XUYJ1psn+5fyy8Qg0QZ7C0sQGYI6HO+i1D9Z9JSi6CEWOV5Jt2em+
4dNNcTwdx6hFHJdeL107T1s60KnsEW4wkqFo/xKEsUqtGys9/PEWngo5xbBlGl157ouNZ1uhq4fV
5TPf11GhdezjTLNnUiSe9Xcvz27SyF8kcbvMq58baallibnWEri+x3oYFJ5L1owlEn6A8ZxFSG1I
p4/k0CC40fmqEBM0q+8ZiN3v7ndttJPBNhqLDKr6Gx/CECqgbDUg/IWW77QT7mD8QSPZD5i3ds+X
H6nBrN5s89ONvc72tD9NKm953u2/uuDf5d/QCb+lq+d8dKFW3UgJ4o3xKqx2L2b9EBZW5SvEo+2/
eaf0+vcCULJgsC3/WiptOkRmbGm4YIGlOf1gSacNMbovBGTG8SVsHEmdiluUCd+mRYeEF3AqEwV0
gCk03kgX9haxYdDbNWKnc7cPs08A3Eh9MKC3cyekgwk8hNHbo47JT+VeypnUMbhF8FNKuKAwmH5V
72gJdejp99nRK7MfgtR3zJTJaxi3zqpytxlb83rf9YdRn8RxQkR8endy/tQGh/iQUtKJKY5FqpTB
2qFtylkbHJMQ2QkhuzTbpmG40byk5sChLVfvA0k7XoII6jExJbUaeMo519ybVrqdwpBKmFt/6gER
IUKQClgWNzZwHrkEesFKfZ+zHZK0jirfbMPRDbfDWrrVltg+njPCJqoNkLcDCAjQVaW37IyGwrWP
hHyq+JgQ+baW4lU75y8eLf16BPQgcp1DSLMs7WKP+jokmO1Mnd2PHwEp7nPNbScEKKz5sDVaXuXD
H57GfnxwndyKxOxzQvv87uwV7p7D0gox3LkSOwREjMlb6dXLfKl9h6O8muV/T55ytXNOzAFqg+JH
PaIuE1WgKup9M7Vf5QeJ7frHclh7WrxVk/yHp+29QdaYuP/oVEIbVfvLc+8a3vqZ70A6ivyUqPpY
uGdyQMNnsPNZ5ahmd8M9PS65M5aHukbnjNOojb27lwj/6vFr/uzEiXISBO0p1T2bO4RXDjBTt97q
HDjCr4G93ZHQaWBZ+4/nIGdsRHJJtU4kPCqLh/nnniwOCOUHHaFdnBdHz3o4VbM9i1cqMSgpjqGY
tglQFKlzy0Vf38MAzLVfRD6zUa/vYEFMfsKeG5nfh3PQgzOL6a3u94+79tmhPPl28JA+dPZ5k7O0
9LV5CoGHrVNfYkLh5bXQ2r4EJHO/3jMKlFMBfFxTGbgfUPnmjgVPY0Vtf3dxKfRy7athWMTVzHrX
dYIsuHGHq9IOThqD/a/X9XZE/xrmLM2w4i/p3vo6R+HO6g8m2mHkVX/gUE86k6ULJ12g5rTegSw5
JiYef6iX2neA7YRNDEifHuJjVPSIDUGM36AsAHDfK/ZaeH3rTxBKzbDd/bS1uK+93WyXnP5kMar0
9o88mZK6paQx7o8bTTiZRXoFDxzsQa4QJwOYpq5VSsDG8RSGJ04jR5F8piDpbYKaT51LuiU9amAB
1+DHeUr13+NQNba4nzwHR4RVz1yhyorF3IGJIbX2gHowzpneHZxyPI1AaXSzZG7dgLbRsdxnZk2F
HgnnrPDV4HOIKdaRfhjwZRWeoSKchkMPGy6MLa/N5WPhmSZuehS2px9ESXCuHS9Py4/bK9E8a1jx
g7oVF7oUY7ciL3j01+XnJEWbd4ufc7lyGU7nPKT/cwOcouSPA2WFyPDsRZSvytfxhb89VEWz0J3F
R5OyEgkJ/0nUZMDdtnnphhhM9DcYq6GSORO+fFDIQikMv4Ts6vzv2jeCDf3O7igO+5vT4IMW0ws1
wIafoUEaV5xngJkDreMQ9OU+Bq/OjeKv8w7J8QixiMa/iGUSNycDXwIJH7XgkrzUfY7uUfn682jT
nfYRRx88z8sXKGn2hQovoTpR5JPUFE2+2tfPiduGyr7LaWwWnBINnfXC8+hvzZ53Dobqwzk59OgX
hnrhnFwcib5cm6E3UWOE7UWwV3M3XBzW6FxI3TcVQa6KZCClCnJXAc9iQ1sGD8ckH01OmRnykjpC
IvMXTcINhgIjNLLKn4c2wcRSahRYELv+CbjdU8Butpf9pUnz0sQZfE//rjMZFNzkmWxf/5BvGsU6
Fe3eQPIH99xJu1q6opfuItWdFisxS/5ts1t3p0ka/txfnv8VWrNB48ucXIP83ya9zQW9fbZMKl2v
fUNWd7vIzo/bx6t3IT1rUJxd362C5QRiTMvh/bF2XaFqmndqQS9Eik83BIhbnu6U1rpzaPtC+dG8
s+yXJENbI+V138Wby3Uk8WPSLBEdZVoeQbCnvzYNTyS191UKBt3xPDn5/a1bN+BqX7pTomSdeV8V
iNmOiFXR6pLNv6qwL+Gua3e5u7KW5ONtFHkulA23fletx9ttqi9b2efo5l+xYKs7Di+70mOOlNu4
2K2LMrV8WlKOHyV4GDko/df+/iOoEn3QA9foe2TP/EETpuFmupWAYRp9sLjZXmP2nWEaSAhGf/QQ
EYUbf85Q6gWvegCxjUlmykCYCR6j+jXYoa42g7pJbTEulCKiOmTYd40mzuFJLTeJruqvTVZYpWPj
STEaNqBAVCmoDBpYn0XSu9OTTMd4ApF5hg/wN8Y/7v+Yy8hikwgQaXpNSLSXyylK2k59WYhho/Pn
2I8TZAvbGA6EP08do60ca0bXK50tBJVqh53AIUJjXHJKh6W7YR1kq4M2AP8GS9m3gkrFbAiuPkjT
s0oUAEelSVX80HOqASUO8w9alVyXas0NPyQdu1WqUYyETYvhJ4jvmxicbJJKamJlDugTXQ+IHPxN
+RprUucblHOygCAxyPsofMORXGotTwvXKVf9mixS4y5Ti7qy+OxmzB7jhU4IXQWhG4qOyAeUE+Df
Lq4/BHDhMjrmW5UjvIQtHCCAtijHBa1UA0jibgs+WrpZdEQU3bKpTXYttlGuGpM71kqq7SrDJk+V
qYt0oE5oMwZOoy2wOEXgDXQTdPY+4UfJJKy48ShJFXOMFBjD+4nfk17pOdgxuENtgmnQDRyPEh4O
V1r3Adii7948i+/Cm5Z9AUxnkD/eV9mLhYY688yygtzYYWWHfeoJ6777SZyVfHfxqocZ+WHbTVQP
DcSEC9ttllwlPavQQL5eY05ujsn6iUhIsJPYSkg/Rw/wGOu7neEOcqZXDBKzT3ejgVXEUYT9g/Vs
SfgsuK0aJyTyGB/V1/PT6Gv2MTEvn8U6kkA9B8XULPHa1uvYnCH/oSGOwlqavlgnV0Aj4sLgnJBG
CPizpPBjQos1uZ22qWqxaDM40PmGALsU0mWpBdNk3eiQE6SsrrD+gtEWuar11/wLEPw8e7A23E71
og90L5vz8LTBKxUTlzCjd8smDUCVB4iPB9lxBRM9//7mcZ25bfHNOsQ/uu9+6uiYHpVnQAg0UUvt
/LK9X7Zr03hazvjfjWrpZnrv0kyID7IKADv+fwhPz5NzAEF47HapoVdIVBB4TlzAYmghy2O6pwlF
bjc8Qwh3Pnu2WL3o3pqQWbVtPFKf1NorngALOOXVOFgG2HPBP2mXrm9tK077eTpKNGJ/4Vfym4h3
p+8qCyjnsD2tfcAFLxTk1JSFwuT+Gh/OHasl/6GpvRgnuW1L7siyYTxvsYZlF3ek9r7W745H225h
6zRPFR1iRqUUyYeEttObP4CI/aS5TZ+CYoeeHnsEy59DnsGwmQDDsl21VbgE5y88kemdXGhGK0Y6
ZigINHv1Mp9k6gd7oRhyNHhTsMjSmyaXiXOxki4Oif1Yz3wKMKa/20kSCEHCfZXsHMmxDF6xwOiC
ecasVfuTEDH35tup3CwfenOzy1HjrlRrLcYZ+GiIA1SiasFiuVyNz56U5AfOoN72t41ai5WZxoJi
x/gxP04JgpBtD1IV9cilitNBp/S3cQrL0Y6EA7gtKB4jS0eabaVtTJ1twzp036nUB34vzK5H93Ch
FQ/CPJa580ppGvuufAecTbV3jFwAIDFWGIsoAC+oTkIXlKZGanGmkI+Ld/3IzTORD19gVqgMFJc+
Ck+1HwFzkuXS4sfQOzblP6ES/jb8GBfjaYhgVwYZkUyT4qib9rn+3BdajZqHdrGA7yqWn3Jsh8hE
YVX1bkKuNiKqT4afvK2vBbMGPlKsLQMS15M25Z3+3sK0b3OIhRSBRSi21NdnYhat+i5lJrutdkvj
5KKbM05o1JKrOk5wqjS9YZLj/ZeBGk9Ix8CMCaTr/ZO3dYg4DbmBA3JbC41vMjeu5XBf6TVADaRz
D96OkoFzPb0YZ+n0DvJvHzDLwDtg1a7CXeavvnfzjNAaPM+0QBXm7t2jDIeQeRKoP+C41uq3mzdx
sKpGZXU9cIrZSJK/Gsi5uNgdeYA3Wa9TCWukxBYlUk17740B+5HGmG5fvDxjfQRKSf1jdchsaath
VA2gYWeG0Oa4vpBgaoL8KdwUeghfsJoVZO5pklumiFYYR+7VC3BMukhvB3xzPm9zJ1HhqxuhNexo
18OIxac6tcNYTD+deMQkLipUNaR38brW3VWSjTrEQ7JeNIZRqNp+cZGw5Dap1W/pnzRhS9hLocIC
DrO7fXnYM4uY+pl3mK/F9m3gDMnGFTPFjHvIaqrxii0wejh2Ks/sOe9rvU0wjLKKLQuQaVfojPX+
4C41XCHgLiwjRPB3tGDqKXLakwYYm5KrIiIGPFPtL36KejLwbXnZUlSAB5ADIwT4GmLh42KWZ5jy
di3ghd2R0SFZuji0Dst0yhXFr7fk9JeICK/0ZAoMJk4ZX+pCxcvJauOsXA+Pw8oS6WGvHdhWHE5R
OFjO4e2MLglLdbcuxujQCFAIA8K0pz/NsWmPPcfVMZNIlPaJ/ABzZOnQTEHB/D0wuD314eV5rxvG
2YjEHdVSEHeETSA6tEiM0qi9StE3/FcEkFtQwflbgkp2CzOEE0tXx3NBjpY4jNwvJossp7Fy4Xa5
NE1mSekHJlyLwdnNpoCxwxrhMllP0lwpHi1b5XWywzqah+NAxjIfLgHQGfra9D4Z5HKFBJkSMsVF
NpUwsKS2jv9Par3wrAtx/vSmvBK8CktOtuKIhAwDBjbgkbZIh8Sfvblno6lyXRwj9FjRS6pVEOJI
GdoSnHjVLbeAhA9J4QYnMFuB3l3TgnLqkK0Lmeh/u9/n++dxX+pWvIJZRUKXs1G26MEIQR6llbb7
YVn8BIKDktY7BEBtmLbArQlyf/AAQ44bF5tSdCsETzPHyUj7+np3cbrozDGuYnMMoAt4Ow3sD8oG
tEOrJNMsiDoR8qZWgm0UgKmCr9NylUHWjqRvv3U0WDowmQ3bCCSUy9usV2hX7iU6i5dpaIwHZMAa
0lvmVvrz/lThga5rmAVvzyJIybdFNPQYuCE3Rh336+7tYEutXk69WQ/Jpjv0Tu3gadH4LgnzZlpQ
I6KITcu5AmBxGculPVXbklUnoeQG1xBWAWlD+on9j7NsZbsdCtwezrPrtoHMxr1nO+uoRC0bp/Ne
IcIQgdFOYGw9aZSbABJrGvBWhFusTNMvj+pTgufUtww8Ebc/0gGzY0XisErMhA9q/qpqBUnHt9S+
RTYLoCrjHqkaklk9O+07ks/TPCCLMF5M0lUcVa6maM4yGB5U1SAfBv+s92h7BeDzt2St/mJLSmmk
CUh7DYmdOiVitTgaJZ6JBtnGK5zEZ0mEgl+ri6yKZl0pW2I7TtKDzqgEcRY9zL+gLpbl9LZti9uS
TJmwlWzR+sbGpl91SfnMyeg1eEN+I2zbaXLzSSEWFVYFZ1aoZZCNrtCwVx3YQEKRZpyHk/fqJ3UR
NbNrhqR4OZF5q8Jl1/teUvvclZpX7is/NqMdpKixyWmdSc+8qumn0zq8z2sU7xzZ3rWuSZBRaQpL
ih0pK5F3Z/FEWtcshk9WS4X9h2/E8kyLe/LeeMsNWHl/7L4FMgAbOuLCu0ji2N99XwZ4GPf7100/
9xwskivPIbkM2YPV03fwC15yG80dgGvJhioFyF3dsv20KwQ5e4xfrIcTnszTGj8BiT33vs+7r9L7
FUz6a/VtbC95G3mIBZZKoSStOXhvvdX7aRCGjV+sBPYwWk+lr/NLrbt6p53/WOyMh/UXnCNHBJdY
lHI7zp0+ShFH8iLq4r+nZ4bbzDwOBrGjNJeLpuKZtffu1lW64XwQRi9BAO5Wb2qW6aMefnCJ/f3e
sUB1jUb/o+E59vuDaDz/2P7bvdafiz9FkU8T6s/MgBgir3vdhyV03rR7ec7/K74Y4RgA06CZR7Nv
ILF60BZJl5cWJawbRK4hGnBcOTTBDE/MPMxsJoR+wQjo+a9iXlo2TV9Y8YD1C2VXNrKrFvmvH5pt
cGfMDHg/bInAxNMHol+veiPlf5fnks2pPJblPJaN5X7O5paIG7rkjWBE73ATIj1jceOt+mE1Cm1i
ZX6V4M15QLsfgTJoEPaXL24L9EJzncQflndaOY3ay/XrqTxTfZwGs5lFLUiNbh/sOfZQ08tK6bma
L91tGg/L8VR9W89KlY9KQRSh0jkrdW5E70obi3n7mruSyKhPs23paSuTq45/a5VskTvRNbihW8fV
a41LBrvI8+lne3Rs7qCn6i/nY6VblMzUl4zAX4/VRjt39jJrM2JepSxMtAo6sSCBPfqVHCXzQ797
Pn4KabCtvCjfVoim5Q5yn0cgAVRbGPr/CaGJDxiawgbumqydxpOsxuPR1n7Rd0Wv2FNexEB9wyaQ
NL87Faufq3fmaNR91vlofsVc99C5STDM8u8S9aBVGgX/KS+mJAvdYQg1neYaQFYA9KNRvKGwq3/Y
a0OuBpsnDkkUqSpfxBYvZCvCejELBisNhjL/tIn0MfcfSDWUsTYHfjmoKJPv+r9Aulzdr+5FacsF
WCME36FjafUsyG6ex92A6JE87UNrGQv0d/Nzep4jaxrmHe7zw4Ie4ek5KP99NKTK849ROQAcQXKP
jw7T1XtgEcjoBfl6fHwkc/INatP4MuADaCj/A28lPlcXNINcWn4WH4Bvvxp3NWJp+2j8Mn0hS1tb
BhG0BunLU4ua592p5U+WWf3+0tpmmDHJ8i44CpeAFbaInw6bObvYNSvUU7sU+tAD03qSsYMlsGyt
WzFZ3D4U/x0Gt3YY/V6HSMN4TFAP+6Eo2fgO9cobqfpWAxr0AEK7/wgUFrllC+Z3/bINrUPNy+2/
S9ePnoNz90c/E+26vCI4yuXJv4jfeF8xGVIk/tUtPkEK18OIl9Tl4ccJqHOv8TbXELyYwLbZAwmG
jj37zZ/si9nk0F4teqQWFz8XXiM97dPCFwC2kfnq61qCBLUHkexkIabZ62MMkuzfifK53gRINeff
/gt3Tm2KFsMxHhEgoIde1rSWhkS3TRAknELK0yQEcYB8OMT+LZV4DxFVIiQUkW1likTDmZBafQOi
TZsgXppX1MO8zglOv2a2D1qJqCf+axqM2pSSlq7VRC90LxEA22Ee60sMGPGZ2uLlqU6CglpoLMnf
0E+RHJgH+Y1muXQcj0tPspLQt3UgKxaolM5XiaBdelMRyoAlR1IWbaP5J3TL56297yPFfGm8gsSC
Wr5OBoAE6z/o5iwtJ4XnMFuYP24/61nIb7gXj7uHp8br8uFcNlg0gXwtgmnvptfUpsnV6pNLtCAC
eF4UylmuDJ0wO2zWyH3V7qjU2N6XC3UW8Yvl575QZ0K5Q9a87Quab37KTBxoa+61ljg4eezT4vBK
K3MY4CDWl5mO4pG17tkgZdk59wX83QB5qR0cqWf3iD/+Cf7U80esG5ASfCBM+UB9zw0Ctpr18B3d
yufcYNdeYeKP7yg9avL/5oNzLYLa/HfWQxr/A0eP+nKB6XA+LHYag/VQLtH43g7tmMxiX3+i3ryF
z1v6rMDg2bS5nSJVQ1jfo+x3RgbA5YfSoNEKegDXzm2Qa+3SZbf+Qu1+9zZrV57Y7zycUjNiXcwK
flOOYMD0NZfmnifZsQUzY0h2jLbdarJ+bfxsW9qcs94hXg4bhvOjhxAg52abXwe0N7Au7KBqB0Km
M6UL1q74uynRxfOjBp9/bjHq1j2GPyfm9eOUIGOgVNc7G7zUs+AdSOSk8vuVLpEIaJjNYNnZDOBi
+sd/BQKjt9cx/ZTmun96PbxOP5xZdHQ3T4D1vXO//HJ7tjeV/Pu72c9xGMzNjV+wuJiwyqfCkO/2
Vvou4SOtnpcEHwhgPapjl3calqHnuh9Wvp2RsuxDXP0o9xdvm+/8h24p1GzpefSpOC+h/Z47np78
KzBjXm/vKMJQVBN0KB2jLrj40+RJgDFKoaTydBrUAMRp+k6bXpxBq74QZapGKCNkzCp8GY3aYvkp
9oX1gy3zFpRY93eHav98PqR7jCCeoaFddbjJ2E3NwXj2y0uSu4mJEoP17q4yGUclPMHFaJec9eKW
vD5yRTVmjlA1eQk23jDrlyfz6I/yv0rL0NksN3DENrQMJozLXViw1TUHcb6+OUwkd35b/FV3Klbl
EUrz3bMGS1U6W+oRhisPy0O4v+WjeCEAml5VZHQW5ir2t0GJtBD0LmQ6O/rj/BrZiNP48p+mvQ+M
qSjbOx/lQ7t3fn5aLErPH3WGxChoq5DqCPblm3eZys0sCZL0aRx0M5qFecR5SyFap6v+hWnY+Jp8
n8KhwOQ8jFZeyEq+EN6s/pzfV347/edYqj2O2iWV1ntRF/g9hN4XAKYCCEkDwSBvxQgx1yb65W84
8H+CInP58/LsQb3k++4FEQwE/KMcxrOOHRFP40D2adUvkwV5TRMtw3U6wHmNfMCfudkXl4j4MgGh
QPBaHO7L51ZulhZPvfy62ziyImrk4/0umOwQgNQJnDAZYXMlfcnV+if5Ifjz/Uf1ekyuFWIQm/rD
qrF9nBTLWaW2fD5SqK+eKwTZO1UV+H6kwX0qsfhZX9qV4qK1qJ8p5eqS3abtAlWg5dLmyVWTyXXc
As46V15nl/1bOXe7X61Lj5T6b3Wv4zTJf+/G++4sf+6VR9OHggFDobOU4E/n+8Giuumtj9WneemU
VFeSvmrlfn0Y8PpI93nOOo2HkwzkMj55QOXePDdqHfeDYmBcrbVtlaLF6cz8a3gZjaPJgjkhRddb
vjMdX4KeeSl0xK4gDF8nahGTrGSpXpkcTuMSNkSl0mqUXrbnbVZfULUpPo4YlNXY7EpjpgDwJ1Ve
43EzqusrbfUrKqBQY9DRC9m1qxo3necq2Wlu9tQYrme6ItpL+8qoExw3c9FWoJ1m5HYn3Nd3+s4A
1Z0rYtZ8OWm+NYwKgUy5TpwKx/SSL3VHjfVwX2uPijVGAI/TXCdf/zpB4u7Kq9a+QqloAwJPAsyx
cSjSvwxSAY7u6S3dFPRvq+Okaph1u3ASBZxaVejSmIOvkSdGyX4clw3IlrNxZzatZdP9tj0aS2OO
x2x2voByi7ib3+Lpq1S4X9f2cdX+LpaeeT8uZ5q9FS5iXAxqpValWuA+F7r8HfXkQYrXGG/451Sd
5MeHS/3zqBm4OJ6a1fPi8XzePO7O5l28lw7L1r5Q6lWO+fdD9dwtTEfdYm75VC0dk9ry0ilUrr8n
4WBVbRgGFJPTatI7lO8LPJGvl83nMrdr3ya19JYjP1s4mEU6OPN8XnK3HqWp84FuQ6UmySoya9y1
qrl1Vi7jH8xL0Z7+0MzIaLpbt4oO5stimRQRZLCIiqO3xqhdrt8dzgDkk+xAoq88e+JJXT8ONdFh
j5UMp+n4cTQikSiaV/ICJsT4Y7FCAWCU5M+rFnnFCQjdLK9lzTBk3q8f7nPBP0+zpkJkfX5GgTjS
zL1Zu8ODwmtRG4x5Mi7L3eoCNlJ3rlY2gzxM2rNqvrN9OKTXzqQNhWzwv2lDPQXY1ahPK7JDGKY9
xwQtpbdU17ml8WBsPwaZKAWoKAiLwwDI6gwAVg0gsNRcIA4Qrn2Lwn6az8q4KatekYILtebkmjyD
7D0pw39Paa1X7y9/C9/zT6dxZ4vGrbgJIjZwfnH+AYTs7ZCuW5P2lCbLTSJy6FUCDCrlFxgH6Mzm
fh9tiS5eEM6LHDGS6++sfUgJKqB4oLCU2oV2vT/eRivwJACvyIQfWab6sGjvWM5Rysn0IeCm3G42
V3VG4wQ0LJq/kJLrr9LZoNAqEdgpgnRJpG6ek1aNrKbaIeLpAZiowuCsW9ds20UWdqnFLHjKXdJT
uokx3/9V2mbi0c4jwXJO6x9Ecvx3/aX64cfIJHnGg/iNO9iFWLYbGpRouPtOLt0m+U4+27ZmfX7K
PUHPJWOdvE16K9mKih9awkOtPY/jYvOnmty+q/3bfTFr9M6t3Ust3rYWGWh6dIh+961VxkIQUMz4
ZzAfUsSPNpG6v2mUGZ95uAfw0goKD0rs6dyZD6d3Wnlo/bN28WH0coRQk2Zl59bTKLo+aNXG8zjX
dqJ5Mv5Hf2T0WLk3NIgbgT2mW5xVk3NLwUu+YWIZzHrDdZewYjxp119+3nUvO/o7mdFHZAgZHVs5
i4FgZ+KaHyvtRcYaJvX1b+6GJmPLuONyzwE8qiZH9zVKKAIlZZwnkxE/gVFk4kCiGt8sdwk0sFwz
oQvL0NK4JrdYNwo0h9hkW2ITGSW6/1/EsPt6BKkQT/2EgIGjy99UNGX7bj3BULDiHVzW9ij6fdo1
iTf72pyvBuVMTa1tzUVv6/+1+OJpunyax7PO3P38+EYbgL9ozFcs3rfG8TCXCq2pd5mtIse0CxxF
qMBpI1ZR9UaRq48hERMFxwAzLlwP1zi+EJmxbdyIw+OcZYX7XbpLS02JoZQ4H9lt6fnvqrkIpXzR
7bylhXqAADOVQ7P3ACKaMTEVJmBNWV4LeaH5drZVqzYnq6DmzEMM/533q8tsnaPr4xYWz0gNWm5r
BoAPG5WsbRGjtyf0FKBpEHXPeOGUuEZ98v/ASLr1yMwGxlBDBgJ015WskawY0q+YeYeHb531XcwN
0DAXqj2aWScBmhBeZDHbJgXQtWpS7OvoDU6p0BLN0q9LvGqXs0Pcl4VGX/monElyPVnRyrtNoX6S
dRLQqfkoFOVfK2BAB7ttFdBRbG17+Y65dhtcLgmBjtwm2GfNjygMdHsTwI32KS6k279npV5oseII
dQMkJbsWf8+0VuzbxBquAU3Y81iyg/U5yyDmeodUOjMwmLbYAFo9wGtU7EjL6fhYRqPoofaz9t17
5YuG9tsGgk6PPAiR+YJGr/hY+VlzBSR7o0/q2UG2SveLWYEUihlJX/nibWxEDk1ld1wGLNPkjrxi
VVOwA8CMjcxnPdMT6KT5gHQ+oDZNLC2GS0oWPZr4eeEWhGsmAhvhJMT9C8SxXpvvuPUomWWBYUu4
SwAmL9T8KrTMUWwgfDV44P8/mhzoAwxC00t/+ovMpPY1tlvTvvQveQZ67h3eqKeJIvh7f1i4ANI2
P4y+CLf5vy2wJSyTs4gA/Doa3Hy8mt+fgpdBocGJWVRkLF1YwEBP3Gy5w0vE9+qxx6fWLJ0+WAyB
3BLwplUvICzy9WPwVWk0jdP9CG6noMcOh7+VqYuAQRyYH5cWNG43GCaQ7/U0xHLPlPBfOhkEhH4i
n7FnNOzVOQ6l5iSd92eDubNhAy5ezyrfdWyKKWDX6L5EDKc/i7/0yX+okJCE83qgDaedXLL2vQDS
dzaEdVZPqt6yF5SUYmx+l2JWGx96EiorAoWb0RtqQkIetleLppl/osbLPq0xkqFr7ZwlyRZfrL4A
GtXzy7WK4KZlXgdwjl+Lp/DrtCMTEOmWsMhodx2S/GnpqTT4f6Vc2ttOiIUBAT952mZfV7FjK1DZ
BZYd9IrTNSwKw3OnHYbCPjAZLPAxhDK/OS8j/1JqgYBhKey0sRY+e5ltvErIRUaJnp07a4VvI85n
GVF7s+huKRhxwhwjqdyZIiMcn2I9JvhUeYn644xJpKMXA/ImKA18LJbRN3eGxFw2UHAkHHlz0QUw
K68n0YUci0QkQOzDmoXEEKmkF9HJWt/E5Wx6h0aSGZaHLCYH1cptxX7dtw7p5Zt+FuJFgJ66KcD2
zdspNudN2Jq2CIx2Nt/Fu+rdxMlrEwzXn3nBhYfiY0OUz7X33eLdVlE9yGfE6u5qPY3lWbSKljHR
itbZ8adxLuhd/U+7zQuYUB6xCUGv162j+CWL8tz3Lb7AorlToX3s0rUQCoshWwLSSg7pIprGi86p
v8lm0gDHzDD0P+rklXLt0Z2zPCW2aPmYi/2SwnWUbFGidElIP2wcGPlWvrXJjD08E6VBtjDT8x4f
NRAI6JCSEaFCYf+5agudD0BJV8j9K/oCPcVY0doEH7xBQq+cJEWEFGSV9u0ZNT/DCwtNDm/LJAwL
03qzCsX7eQKk6H2EY6YGqbvPAjtEKzYrZHSNLfBSt5FaJE6N8d3l+5J6MI6merYSqlfoH8vs0m3P
kNjZeNiU8JDZPMQVy1pb8ifv1R8fNvdWiRhwaBFLbIddxgMtmzxLnyxR0Fw7s9C6tVS1AKRaxRoq
LXetoXwXtCEBUO25t3J2o1wWNI82Pk7zNK0+2NpQEMZNhXSjz7KkZPi35CJpGg2d6fDybX4nax6q
h25vVYjtMB4OsPD04iJM1ckDhpirEf93LgYfEnsuOesWnYertpP1qFMGtiUq06Nk5AJYXgto8f7p
u/owftRXKbx5RfAK0Oz2Rwm1Ajy+k79bdifIx+RsYPpY2ehXhDQwZMkHviFyzXm6yyQK/VLTiSsF
Z2IBobt/0FH/4/r9zh/hiCNefeaAH9tf/7s2C99B32lHy0eC7HGh8JLUDFnEzqklN3lf9BvW/Vai
u7dzHfvx5KcEHL2w+fWi00uroT8xxU0PMW2fzHrHzvKXlAfKST3Ab+iJB2jGxc/GoOmECDtypttx
vdLPNbPjHnS4nA6L90BeRDyIgm4r8rV+mRm9K1r8nKiT5gbjx0Ov5NgyM5YZldqT/p+62smZ/jx/
rfVKT9R8RMenUHgsemrs3ppJMmTS6COc31KaKKyauYhnPuc8sBh28bY76/MYTPOta0vj1+u2pH6m
j9SlO3pfBU16+k4WSyGFX6/rTOapHl54zyzuS2//0XRmS6oySxR+IiNUkOGWQUCcZ70xnBpQURAc
4OnPl+7/RO/RtpGhKitr5VorBX7CM2H9XkPKKalXUa+99DluQCEZCZYYy0LIZxXHuZJ50loxULvv
vtq7Bd+1xNIH6gTDM38Opzz5DH4m5q692zifAnbjRY6ZlwwEBuISLBJ1J/on4cmDHjI60z0lUvfm
xDwRCDRMQzH/JJ4AKmybuJs2RrWY/j25dz+bVMwsg4+nMuoZyS0MLKKh5CX4XkDW71CEnYnPKi5g
MxwC2amYo0x8k3hsVY/Kr9CLBDtCFgANDnquVfxJ8GD4co9xjxre+nG/OaVjwChbs6HUJviSumZY
DXFvxtMJmJU1Ci7puIYojIUqwhdEoDVCGjZE1tWLBqWUUEZwVVgzxcqKkdm7i0DP0yFIs2lapZQb
Dh0fY1X0PFTjKYfBsoaXPaEVi9fppvBcv4xk0Cwfy3FHHV8X6QBqmkN9I50KRm708n2H54eJDLyZ
eg3K7dOMaJBOcu/eJTZN4Jnpx2IPVz7gKu3HVmJfhxUNsH2a9nLveoZ8P5FVjJ3ZFJg/5WwEZL/2
LrPoa0NORzknWzwES04BCb0xpCXic4XMlrQnCr99nTGR9F4DTMqw83oMQS/51fwDe58jDOys4xMu
adabayn2skduskpTMObO1CiyxBaXHXvfZNALEEuM83biK0mqfOvLwvEIm54xaCLUuDMgs7mEW+kh
JUrPlKTgy1F4vyxVTDJkGrdAY0lOyI8YyaADYt0Ys2Mn9v1YePWRcngbzyTQZNCDHuNyL9kGUQc2
rmMy6drDaqrP0wOegpg8DZQZNXSg+hsxSRYPNvXdD4Ilk+SYRtg8ZkBXiyVpkKORvWF5ASTJPuM6
FBfbN36vYHd7TF2HbZSmJWZrnW4UUu9w5eYjvCTaySCunSjEqjdIQpgTzCi2D+D0bQBuWKIg84iW
Kc9fWZ8gUI/QIbNKmZwVITEVA2WuL2e1K+ffObqmqfYHOlO7jaOCvW1zUnntaTWBPfHsmv2mLjhD
fshD2TabszXhBMaj1wjBMvGm+gBJj8Hak7/7eveFkQACL76ad2AIEhgpp7JQFpOrT1KO8uIawlIA
saaaDuE0YbNBVY5KcXwsx5cTBfB8CfCOxe2Izgi8u728n7C1nXaQUH3XYpM2ZxPBQzdHjXU6lLv1
DdqL5rl7Yb8wq87FgvJUhMLyhMCcXqonA0RbMOfnIWvBcLVoZkRpIzsBWzexHaHuyDl2K2S92p9U
yULi3Qm+6H1uSms1oPUbdfgWAQzWN2ECMuPPNq6xTkIzzGZt6vPRokmDarJL/FbIlHBQ6CoHGsy9
JnilLimzwblssHGdUgrZUuFtrN5BZ4RKscBE94shWdJrHaAgUE0GMwciR41GAlsE0Oo6ayaLo56Z
/BR/BwUpBOAAwuQldeBX0U2ycQcLv9qX+lNpIeLbJYNWMWjRDMRwoAZxjMauu6v8tOi+NPoV+M2Y
NqFe+zXoPHo09H1rdOr2cB9kM4nUsd1tsml5OXyzVpArrBr3oEkF7xY8sDH4OvozuBJG2e114Pc6
lNuFmvTzitNoEI8JWuHAT6arCOSVuHRLVOLc9p0TkxfdcQNnp3zH5nP2ak0+zcEOaKvox6XXpiuv
MYLPb95HeFvEibNrewZCAPQTsUtVBzeaOyANe/rEw/7hgk6L/d8NDjRcIHWK0SqdWGh3kU3fmqUL
JcNNaG5wGSlXjN0szDsq1c/B+aJu0/DfKHxJvb92rvgYLmBJerlAgvahGemf8Bl5mRkgzk+KftMY
8ucXScBjmBl0WsCcUMxXBiDHsJ+orEAy1dTu8+lDYIPGBpApDPRLsEOO+UJMjMoLQCuOnPuJsf9t
dDWYXvWvJSK1/9qGqPhpsFBwtyjdQjqgg25Ndzko54UjOiF6Flzhb3ithvN+2xBO44aDRRZcBG6T
Qp3YcFK2NxHt/OwL6A3F47cNdVRb0pUOYsCN9JWilQZuwTYQQTJkCOg0MECg6WT2RRoDydCBRshh
DQ2yotR74DOkZ3VscrjMeUJv+WL4j2OIvYNjAG67oojDeKmujp672Yxa3RH68EdziIOQemvEo4lL
6STfl4kDY1Jn6ziBS/S44sABA9auh1eTbi2iNmVq0suCUjeEfopa9OmYUNfvrPCyHirhW8gMkG2e
hwp/ZVpDwtbwP6heMC8mTwK7hN93+B4wEkA1E6/Tj0v5GSFdG/8ZwHOLMy02yOLHNYXgGysd1EmK
e1BCEHbPXtNiD/0EOlXneDuliCPTsz6sNk/IBQjgI1hrtGmzCC3NPXtmqOnionJgB/0whKVedpC5
WM2zUAn4OJzmUC1JHd8p/1oQh1e7MVIoH4tjVBlLuCSpX9EWkbC9ff1JADBhCSEAmeD1sswd8NkJ
kyA0eHLQ1jYJzmOfAUWynJiGHc+Gm4EwDKkU8tU9XEsJTSNZiJHZwuySiil2eWe0EnAr6xdiVql4
thDMWDhscC+SvtL7jDnL4uvBumjv67ZD3RPKL2kkREs4OnecV2IYLpv0Y8cHbfygjm5Oi80LkQ7H
HbYBKCEXwi2jQq7AQf4pnKCSG1SHacC6vs0bRx4oZOHXNAt0ZKC0D7LeBw761K2cm4SMBXT3+DgW
Hzr3OsaJ6g0oBgxrCtUIjwIS4T6Lx1Y36BjhQidtg3VvlEPrwElr1CmcCuM8tnFTpYIA7OSwSinF
QhN3VOdxLmeXg4m1Ui6Ob4X9Wcq2qjOk7w6dvNaPUdPXunrv0+94iCjoaRB3TaB1UMRFStNJ8LLU
woAn+HRfQbv7tfUpgQsiDUYVdNQctASZnGO4MyW3n8ZjEmOAdmg/M1qAjlCzkwycudc7X5+8l+rx
a4/LEPYbZR34R5/hZWOGxuZ5kP6ErjlQR0+35b4X2bke0Eik9+6pcxwd3OeIBRLKPHBSZ9gOftRr
9kUXsokT5V+VrU3tsqnDDhQSFfFFD9kd0h+NZO/vWdmXP3VdrethiahlZ9P+M1lQgfWTxS64YKIG
YQqRdHvQAhpGQo7IeAzxgIZELQeuPRSIKduEcYtywLXXGN7DxrIMO6x88UgbK9PH0YBp6dCNo2+g
+IzBS2Ch7PpMFhE1flfZqrGgpxotJLbEU0A85UOjS/vZqwLDioLmRpl+K+s7xWh1QdPf4WNwE+MG
AT5pjRpE293miS3ha99ERDG5i1a9XhWYcpCz/uX9fJ7BLYcM/4e9KdhKjmsIBnOz6Gxuny4Kwmrw
8naYZry7zRd0amkf2zhIsIts/dDcxMML3b+g1MHs7rav3de3e89cKkwZud8s9fLe9wRryfDWkQ8Q
CaIluzeYhmT0zGcsLEjxQVJR4Xm34DKnm0t3e4hpRAoS5AowQO5hGyB614HpYsODqwYCRXZogpzF
9g/6uwdrsi1QpA/AJKCngJNuzvcLkkUxpzAcvO38p0/pEKE9K4SIhVmuC6BF3gDLGiV9CpZMvmcf
Cuswv9pQrVyaRHffNmfg7ZwrSWDLAl4WXTqqOiAdAHpgGuB9gOFngIEhTEyrybYNRiPeDAJwg1ji
QggSSTsAADpQb/AwSPTWGc9eu3T3sUXlAC6UfTxCIaO+BBEfpE8grDZXA5+MK3vZp5MANW0Prx4P
z4Hu2gBQ4rWLvaRmscScDlh0m8A+E+SUSYK5yc5HCuqpjon3iciexQ0GYhPnJz0M2FyChfBEaHoq
7igwLOm4SezkboOnDLLQdHddzVGGl4MaaLyu2+8eaKMcm2fy7ikD1dHdu5/hr2Iw9NCi0lcWDIWv
zFWtVWlJi1l5s2l33Ju1elvnKyfIpVvYrQUkX/YYhxVOGWRHMvu5OLkctoILAj6BKwEjgsQJnCcQ
MeY1wDDy3Sdf4txIsGO/Dh7AQ/jYy5e1Xi4n/4pGaBup5Rj2KeqS0TqLyvoAZcYeQDtgpngqCCoj
ZjKytSSF5m96bgug5GJ0Asxbhw8+lg0csVSgjJuDUMzVHMGlj+iJrXkChPsNDaJMwy0FUOIoP0QU
cFMicYPTMwFN5aQR1jPBFGApGRIgpeMvUIoAFTXvWYZSLhIAkezXqigzTTT39IfYkfIFTxnQCTAN
zhlQhwixMQwAZaL+5rWBScgwOX5sjw6CqKEuB7tO2AorPoGO0Xb1jmNB0hnrnpwl5w2AYjA0dB4W
kiquljC6g5PcODYpBKCiiU+4n8TWE5YeGnjgJvaXXYDc+E+fKFvuTv+KCFJ8tbA6xDlLGPPxumKt
ePiXrEdz2UdkfwvgNoy3oTMg+IOZH/Ua1J+m5h1pHc4nOlGjQqMMb9ohf8K/m+QlYy7/6z4wZNnN
H92O6bQq+JpOjprHCPLCTSKXnOef4ykJy+0E3nFpO981bNfIQAwyzu8uuvQMfTnuZuxJ2BkfQAMu
WOcz1FN4DTbH/Ixe4wQTnUlyVs8k59+286OAijgHnhOu6YuCYi2TEHnWQXoAIU1G/IKXCDxeKr+U
erDbvLodHgc+gfSWHUdnsssv+TptCKnSYbGQ2fw4qygJxwPG5n3DekwKixLQTJwaX2bYFArCMuHf
/Wjdz416hiwJ/y4/fz42fab5EzsZ2vrClIT//TxVyw5G+cgm6VHHBeTuLXcrbGyQPD0dmkGr6IR4
sPzMXqfTRssWbtkCFTJEqg+P+CVsLXVCn8MnHFyfBhmwiPEaur5QfVrT6Ot9LihvyNns69P/UiTs
QOF025HbJmughSMbO0gPKKVOeDzFf+RVHRQD+JlQEJDNGDu/8uUhyM51lBs9hCYoeICBqqKLpQEG
CDIE1WDX1ReZfw9p+8Yes6Vb5cEIskN7jF0+xRcwvh3T7t6V+AW3NlCDe9gMGgtza8zevVuoOfgZ
DCISk88wCfnQNrqC0iMVRdnEOkwHiM0N8ydRQiAU65o4FJuORjmuRa7mKJQC2BpU/etl2LiuaUGY
fnwc1xTgCGVEw71YCVQ6ApxhWnz2LGWtCC2hpX5R2aETp6McQ6SkkhY5cHAelEdLDz89eLbMp9ip
4O0h0hMZwcdBOVFjO86QvoRMkpbRZYa09wCslD2vLdj9PioWVKQwsKC9s2d4fXtZ5TeUwYvFrmk1
N88QtRfo0DtMf2tS5Bn9z1jrdwb1pE0XgT+Vm5KuH2utr/UzQnPp68OvP8VVqaeEBcTDjp9PFHCF
GhsMzK38zI+8eKUMon49ea1f62vfmGkjA0nRUR8k/dZEdbDA9PVFRVehd2/ntybZX7Hm9VEU5Ovm
SHyzWsPmhic2VcfqRts0+DiMCCb5ogUXnObdA/J67Df8dHKdYGZEJpTNpGs1vgqAnlISuIzxj/sV
4sHvIcfm1BB2wZsrNQIhVyce1grBzu8Mdv63pw9uMMgYAK+1OtIHFMGO7Vk9/E7VE3n1JhokAxM2
9nVhTq+Lrx/PLrPHAGspLlmiH/YNcDGRilPJLIMW2Bq9qiA3Ktj8vLBrSHoA1tww6mV+NEkmtf+l
ZEDsHxrjZ3j1yjA54yDBnc3C26q5yUKVPkzKcDeXRfDqmdM3CawxxoUBawrWBn4OE4rDc5VSrPiG
XJgvVg2px0Pkb4nVEMapOsqFP4jdePTaUIftlPWCvBsH5ayL3Rqtvv/1K98FHC+kWzk54hMQnD99
wzEC073aEcl4y3u6dY+8m6baupfOO71299X/ONn+y42b3IbttT6hK2lPGzW26kgbXZZJkATaSJ9I
ug6rmwMl4hLimb97zxqukaV23CdfHS/tly4ohSMOahGPxnCerIKkaTjkiPlbvmCohWmvQ95NP1/a
KuAlhn3YTVqjzeiXQAsFcWGRdVOcTkw7GkQAugmDmleCr//gPl1oWk+7FFBWAaxBP0DncDcf0yBL
yoeyJlMQ/lqScpiuOLjhmRq8uk837cfDuncNdK/qpsEj2I10D+WKy96/q87ao3cvc5uBMtD6TQJQ
1GdbEGZ+4pUMtYYbU64gEcOMDGMZHLgoW3QZGR5iXPuDt4tUqKRKKn7TsgmFWtQXgJWyKH9mINeC
NMqKjPH0HGYqDkEy1Uo+QSd/wPm7u+sm/Sj49oxRY6CN3n/3ZQ4EProv1ZExUyZXZrQ6e6z1BZG1
X08r9gpNfneG2ep+UDf6NBlcF9q4ZGcczxicW+QtOdtemtcRzoEDWPRhM+PJFkElxjJwSB/Ygc7s
aG9U9lExySnOjVwR+1Sw0bpfQNt60yksg2VNY41fPhZRuJfk0XSfvkro3ZHmyXyXoFMP6TE2I+zM
oiBi0FyDK/f5vqe78vFDJkzmsY+H+uTRZ0vZGJiDDw9GdQgluJaQK3qdKRm5rwXqxhxqY5nn2MSF
cKpQRGD3TRYtKdkXEFcefWsuSRoOlM4b4nnbPVxlQ0ETpgy0GObO+A4NTIQtNG7CtmLfmDVmGjUO
OGo8DpZpjiUXK8lPQiYs008eNpcW6kOE8WHGl0wkct8VNpwBfSvH1Zjmz+vvVKFNYUnw6wz0geKp
lsn1KN41kIFmTozR2y1dhpYl+XHt4f3qJP0kqHvyxZIS3Pa7UTTO+7dhHlzHeaB2TQbkNShdfdCa
dAhhUb85+4zvfpOnXvZqrxl0iMntWXNUHONl0q89bnS/ZMUre2VPBg9k6C6QVu/tFv1kfhnuRg+m
ZYezk2IqauUfR8B0o4FOYC4xvUnxjmlhKslOgJDI5PpNSQmKGA0x3AtamSDdodQAakLu3ZS7xi5L
TPwkbb3wJZslklySULE1A6DBT0poQhegdWnEp9DhQpj21BypqWP/CuRPCYvfwk9rwf/beYB2PA18
qnkafMGiSwivMZ+Ax99/v4XrwT6G7YE8Iwl0+rD02QO6EnBkwmp97hZrQtK/9tsjdfTlXl+DDlO+
2W1zf+X3bYr1RdBy0Xc7N9/oal21WwRFIKhFu9vw1K5i087Jf/GavD8ZX4aXoTxTfUIzgkFnorDQ
KZPGQh/IotceXf7as2oU8dk6kTFh3JT+1aM1pazIBC42DQMJ6Ixhlo5oki7KQwOBkD5MBhoTiIbv
jKlqVPaiwJhJzG0M0kDpKb3LVPl77t/L6JTOP/2G13TazoOvtn9z2/6llw0QEIcRAKEP49yaxS7S
ZQtRl00TxT57+f41MAe1Zy52/i18MGq1/nfSZHE2SAWUKWL38ZswvRu/DzmqlPrA9J4k22TLPUdI
ii4wpfElmhOs+VOUDRTUx699sSepKvZbzE+GmLh5oJ/eFH/JwXOlBe2xLLfqJiIWMcZ8PonsrJ7k
RwOY8siADpUhfQhPXxLgxW2lnVgkp6Qy4DqY1PJUO0MNWMwkMPHSfaXiEEuQaQZJP19rSEFn6ujT
rXsSxYt+0WcV69fL+zQurHQOLXlujJprbZSStejkBpmPUQ/3WQvYiXo8Der8N3zDMOQibmTz2/g+
F1ztMqbUPkdSQtCo1wlN8MxZvZYmiJg+QwlICY3CEIBnMgB7XJjDaJEddvPbSj1JNG7P9UVzxlgg
jeYkf79KHCQwh6Ekjsj32Dxmy3jYmDwC6aZRBeXw2avpF2JVwYvpnwd5oB3jYXPdPL4gt0H3g89Y
WTLMlMGNm6jOW9NqA8BDoygivqQyxHkW11ZIDhV+vBYoLCaFeFiKvRrSG6EcUKXUCJuKDXtDlwIM
zmBHICX2Z6+98VfTbo5ehfy0EkJxIimi0/TG2GSrDnuc8H64HQBvPpv4UKY4o1vxCvxyrbEz2TfO
Xx7rY10zJdJ+2tc9mWa1q7h5l+pDWIWNsSlfdOe1PodsEdPw5d7LepdQ2V/8Zv8+1RGVg1GcCtVO
T/rffdrw9F40/jjyhKPgTVgre1r/xlq867PazMkICF50hED6sjA2b1K494oNJDuOx+JxjljhMBOl
XzOyFFnrKNugp0l7bNMgRVxDHaUTZhD9up9j33OlmKT90YiUPlhI19g1XtjwtvrveQH3Ip1+9hR9
cT757BvrAhWPsKE4DkPoR+ViSMkiIduP5gyoedRYNBY8dNrWH8lH42WxLtYybKuRuWgsaePOkn1b
yXp7IXe/yK/dSRu32TKcud0RpQFZB5uMJk3F+jMKn5Tq6OC1Bo1Hw9ZZvQ+PHmc34DFTvn8jxQEt
FpwHJKoQhNnFTwqUhQ0KUA50tzakvLoL7EpSxF6ZtE2AlREWyKALGaTo6kcJFfbxqwdt0V6jCAV+
MTgEicoJblGxj5bsDoFI2whuMa2gSYHTIddiYEMFmbM5MVRci6x2bPMmdjRUYJqaVbCfm9w3T/xz
f0IyNudtAF4Q8JdDxQHoXLnY2YGxhlAH7z4BVLqPwXzesuajFkg8fyMwcooBoFxkTQ3n/PAyEmGz
O0itJWBXx1qDCsF4ofsQqdVlDk8V1zEoWrwurFa4czA5O+BlrWDy1wlOmbPEEMkS68gnRNC2l7tg
ZdgHwvlTnNH65S6XS+H24hkJLLS+WkvDXtKzNFnqcteEAeuUtAdhv88nJNZ02rDpjSEIDO1eAako
aOJu1+Gj5RSulrCG6VxKixk+RlwzoTs7nCX7Oji/Qr4FKLC3IJcXZz4fyS74nB286fsQO1NJsEHW
fEBJb47O2RoICoZX6VEYfY1QmXMTYMytG9ZWuKSpVXnr0tkW3ME5Z0bq+oMXI+tc+qnNnS2s7Vbu
QNVbazb/WlbeCZEcp1OAW9NWmHfgSgzIO5qTqb79sSTjMnaQnKNdjCxvvOr3x+c5THp7Pp1zU7Zs
Vrm05cc6TRpdcElrCX5gvay/xJns3GX4guS2LFzQuMJPrREOuA97PoJKteanFWfLpy4ps0Jn46+X
C4mfS1pyvL/Ji7uFFf5/wJlYSlZs0STTOIhtNwDiGdNhsumUrPQcWePpfMvo+IKNwWTlHYl1gNMp
qOxpyYO3DkKEhc8EIfHAYIVJL97DNFKEQwemzUUx7CiWAdStwfoBGwuXFio/6FV4z0LjltMRoimw
MU9PmkfiRb8EFvrBkIZ3MBgmKjT21qw5aQWKRQWRt/D/EfATPYGFFpP4bAjgZAiPkmxWjL5xXZYn
pJBsV/aWzmldSie/XUNlQ9DCioavHbzQf7zzG0z2C2QkrEDZehy+Tm4dmOcyZNHDMOgB4n5pLiMH
GFWujMEleeATxigumWCzYg3Jpon7KceEWsGsecE6rSACgguhB/jYa9jc3D9sJ1z2XRwFSBZKKKMN
ahpjR2aCCAQwMgNgxaqBV2pORjjTwqE2rZHc6YZ9lnxHMHuTh4XAl3yOqx4I2Ai6zYwSohC3nBuZ
8ciE0PgJk+6HI/Lx7g5bUBWDFPQcAKTwzrhrZKRwXE0eB1AXOaUws4WQLFj+pWsEgvOj0yCaIbEF
X2z+dwGJO6KEwkW/fBPK2gWJwAV6PVCMULkpQsCK7pprgfBptvTDo2V3ROrLAIWcC9MZIFU2Q8D0
BC7otlueLQP3wbeF3TmREoTIDRrkZk1rwSpqJRDZ8XqDvvKExQkR2DpUNmM+1AU8Bl7grA8H0cmU
Ds10RiILkAHAg/03lkGIQSky9pIGiYlcND2CyMsuFKOxQFCX1Rm+zHOu7qn1tgx6SKDiZ+tXNwEO
UfShl7nzKZjQ8EDOJQg8U2jHYWJCGJ/B4BP6Nt/8WlMZMLh8W4czLgJUdpOQzphcNXk428Abx8mZ
ABh88LNSZfln3Qnz28WFiTouRAUCqrxDt5j7eGrwhSUea0+THxHCIDMGOuIvHAv3PZDvyI2tOXCH
wUNHoHFDhs9ZyhHyhRWXLbGHewc3CXnuk0+mnQujjYILMVzORXiDECp/vaEvXoXoQDj81MAIzbKH
FGkHYuHf61JRgKNlH9jesMnR8DvFFIwI9S8myIBSGBFSSBIevYiXxFFZSNm4yklW0cPDHyY5zCMU
Q4JLqBDpIEz24FsPaDvgiyRJyMs7AHP5OTjRLFhC5ZZJIhEGIhFXDBnSYWZpWOE3KA1RAAEMEdwF
40lwTanD/NtxtZytMKdg+XdjcoD2BMElc/2AuxQGsIeEx0Ndl4mgc7flsQi/V8Z44RsughVGfeEr
oL1ym0SyItUrjaOhV4IJD80keEFhFnbirQ/BGx2HvLPZ0+Rfa+Ecyv8LV/ppk1jGdFBvlL03+6uq
29GD+hMiM6we4xvrOnQTRgjTnS4E6vDZCHePPlq3vN2NaEOCJvfS1Tu+AXgIypLDDXR2kRBrIGlc
UHgArmBJGvUeKko1C0eA7OFUOrZWTgOSH03KZvfMv175ZtC4+xfVf7bskgfKK7Fv0BQFQBtwh0bS
LPNUUdlPnJLcMi6uxrFa4OW+pgg+a5AQFfabuIG2lYQGwlsL1S02GtjVx7Ak3yyhF4dCByvkGySs
tI4woNjUv3uU7sDbTPeYOwpQW8tT6MnwoHdoMnhSZ8x8PEdZ4MlW2SVK5CXTYSf7DKd0DYjcKeT1
6ZQKgTCdyFhRQaBRZ/LNWa/bLAVMe5m10/n7EFlBtSjs+ZxZAiIm7sIdP4h4Oz0mGLUWvPnC1oIx
BwzohGjN51Pyvt5U3gIWafO5Z1jZTCIiOd6+wtyO7TkMFvvcAIDHiAnzclkrpuyu9yz1Z8pwHIf6
jA8KTYAQxiXaTT+o/WnkznN7OmLeKZAz6bw2grEoqUanXzMCmRHenFRDVicUiBa5yY+rSaiBNvnT
apDMEs3hKvK7hBotDPxmT7IUY4Aco5sF7KIIdlJKk0KVeN7KCk3p1JlTcnBhgMqSLLU/jAdYpqBI
urKqyOomQq4oFBYoKx0rK4QrPkmqy1+kAPAmsBp/9yVLRnIHhiHdUYXbuKbtF0uQRCRR8ks9EN8M
0X0QcTtwBikO8SM3ZEIflhuKOdxFMQVoQUv9uFJQFXqGZJaikxOfcxZWPkAEkUKVvsCXvOOKIKqo
CjxTUj8hLos3sggI3pzeNkGGKOIdHI9hkKIMJUT9q3gKm5O7KqlM0yO15PMIbDyCW0DDtKA+wsR9
URYUMZuMiAtoF8GHNxDF2RdIZEYkQezECYwTFjp6i9OSTQELFyVRiEARNVEhWfPIXEFp0WwJSwUA
TfrmwYeFwC2wHA+QFRMSr3WQGQJyQ9lUFhMBaP8JhIRzyj6A17geBBgqT4InuzcRbomu6QsDOIWM
qaGhyvpCWRYwFbovOJLkSBLQfqgQPy9gK0AriwghbiQjZOcJFCtQhEDhiUs0b/HEfmgw+HkOOSNf
wK510kmGWAAR7FgSLkH2hWv/wjq+g4d0yv7Q7JYzjIhAqKnL9kSrw5LBMxWhKqsD2xR29xQlkDX1
DAewgiQdDt5vgrN2dYsBYBpbGTr/wnuKtvEIXH/wA4QGhqPAFRKeMrGAbm3kXjIHCg4neziRF324
yZKRYXxPWguiEmRA2R+YBzkZE/UrMnqZ9rS7+EURVoiBzi5BDMjlCJQe6WFM6YDhKp05JD3ewZcQ
FYaUMHKyvpw7JQ+NFgw8ec1LEet0eMyEPIw7BJWTUXNlrkm0w0Y9FKhe4t8OyT6kDz6HVYZDcv1c
05RFyuNuAlKq1B+k6pB62pi/vSchz2CiPjxzqAYJBbt3ePudHDHOhbRPjeLLnfqxn4FYOGGwfqlK
AwA6KScqmDRG4UP6VTOryHq4xxLnZLah0uDYKceGjEAsFuQgsYmvWUjDytV1EQPdS/GGcx9wxxkx
cPFC4WMQGbhmtn2MI4krUo4QKxSwHgaBjKwaDJNMmBDAtuGfACGa0lEBlYDEBFYfUPIaOFomJtDl
CBf57o778f+HwTLhA1RSC4kWAouJnuUrxS4A7Ab7xQJTcIne2ND4VHfg1sMCIDtg5LHUA+ZTR5Lk
1UBdgwMm9YxXN+2/ewYFgFpQoCsYyHP1PFBoA//sgCp+UVXJ7DB63yAlXZdAxW5EuiIIdx6h9Fhw
AvIY6jKUURmApHZeeRCTEahYpquNr152KFm16FkDwKFPy9C0y/BKrkL0H8UzKYaopD7sYYjlcddw
Sj6XfiwQDB62gtLniwER/z/n2EDRllDqa0r/tqGu0NM2nSnQ5yLGKiRnPr5D3TWnSQ9RF/pDOI2d
UJhRrLl9TENZ9aCYgQX85gljm5sDL16kEYIYyx40ckXdp4efwd3BPeUHTNPsR+Z1xBSRzhisclD8
eaOIBFhZSV3hQWyhNHIcoVgJi0TkgDU7MUlKCfUUmYSIIcUcEemQl/8bcfCjeTuLDR8pAVUWHdl+
ER85JXgLnuR0InoSWFwOUZPof5DWCoQoZ/OmUggmQrSHVgc7Q1ZgYYvIufHwAL1rCGcyY5BI9u4z
ihMIyyloszmQzG43lqNIPfNNbwE+iXtpjKFKM9iw+kBPtmLQbRpDjD/Uu00BlmYzJUgZ5U4H3yPy
yZJoQFGf+w5oK/NT6lwyq4B9bCY1wgJiS8zAE7IOeQWAO0m/VMKgRnNdsggTaAklAk8Iu0TqduQO
0ItUwhQ1IgonGUcmKxqCSVGblFoeKQ45Ssw7iBYD7EmkCEa/xZVgxXzu+bEo4ER4Fwo+zGseu1Rf
AV4pRVAD/dVCqSVDttPutrH5+iWSCHoccMbQbgS3hOsN2Wy1O8mcN+n/uQMaIE3MVq0hDNLb6r4q
cVsz3ccF12EbajfKf919DJKXw/noUygOZH+m6C2goXdsgOoSSc/4BedVZh1sS0gJYqXycMTzBlUZ
9aLEU6bqRiEMqScYtWSUEDSw6W+yg3+7N54XBAB82XUL2gUkFsCw++gmPoD8K6PE9QJyuVPiYlcx
xLog+AxL+q1eQwRE4RO3A+mTLiSJgkVDogZEW+qpVFT5W6GQnvZwZsJDqLPqrHQ0M1hUBAWCk2oL
jaYcvWfYRpGj4AqIxnah/kt9a4eMV+fqOGPaWYLC04kbf8VSWJn8giL5bf7Hwo8JqL/0mH8wr3FB
y6AT0xD3nG5jnA0w7iO7WTw3wsyGHf6H1xYmOthp1bGDqf9bsZWWU7IjJiy+BJTGHBaOJc50Ipy9
SS/mt3gl4LsaHyHEiHUX1j9fi/OOj58vfjLSzRYOdTuy36Nq2+bC8CskoQfmfoqVF5+n4OkLkouo
YM4xSWFacKMwYGA3iddGJSAlWtXPX7MSz27ed/u5fuZ7TIDwvMLktblsrDHGoZM7QAnCCEX0Fc85
ECyfgMsQPk8kaaQy7DIp0ULWOCEV+Cx5A06NCfbUf9ESAscXbiUkEIYBm+PJbr87v4D8IusN0fuL
pMptIOBXrAbEvLujwArKHaygcYvBHz13434BR+Qp7sHCg4UB9btnXEc7lbZ2eMlCnEahKO6QEC7F
0gxVBMxtPKIhYsGiqjB1YKdedLn7kHxKdsq6U9y9+tbVL/07DeKqLt/9UMQh4W55KAmu999+jePg
qyo0TpufKgkE3EHu3e8WfTBaQg6K8Z1Y5MVreSYgDJgUfeWXMIwKG6JYEzY1ogFViDE65nhQmLEx
gwj0Hqck94B0Jx1gAXUdORX+kOKpZMPCxT6JpWIf4Z25rLZYIfEjxTa/WtW5ZAz+jOOqRTnKuI9I
GoWTzny6WMbyM1TA6N/zeAMOjWYNo7fdH2agiNgI2VCZ54L5o0VBkLL4YGxArgq3T7VY265npnR5
0DaMf4zwmNzwltq6e4HkjeE9kK4uv9qAPqxxSK5Bc36bRATgKV5dTJUH0as+/Ku700smopDGTE+2
zPgCI778vz/xtOLN0PNZTt9E7abMSqbT41xQRcMOArakIZMLWjQTjSaoTFkmHXR0iR0MDtW6cBeo
73MM/Og39K7BQZHjnFkAYLVztlyFQXdaqFKq/LeDmQzIC4IPCg8f+RU1/FuOm9D82gqLVvdFql06
vHjhRRAxdgYY1uMJE1nVRt2wNyZx/ZfD7qQ8NyXYBpRgxv9YLbBp/M4q3SJ1g832olcfDpKn+wmv
LIor+Z5CVPkQfpjasWI4ZYBDClfgRGBWVA1MmbPY24u9KeOdkU6vHFj2tOOqLPykeQ/iHnTD/Aii
DIPh/8J62eLF588N9/MHCsEgNY9MSUAu80iR6w8CIto65mXjaB7z/W0unSwfe/2Y7pVjvSY48NME
BMxWiz9Mifgbivab/SL0StwxkSk+fy7P6FLpc4tLOQFiqQ6qac145f5QsyFCQvQm+T5B2rseHju7
0OVVfc7ryarDNgq6dd6TEkcHF6p00oHwDqNBClU4kIL7TKOzPmWxpg6KBIWFhSCMboQNOcjZg0Ux
yq33isHH4Ny8D7sNQ44hwZCpV1CqVvTgO6sP6bG3hfr4WTD3WFRi0OmVuWocLkdMrlSCWoYQ7jI2
1xQBJfqhJzEtLHw/OFG/LBOGQiWNPJ7HDoELdA17vkoekwayB8Hxr/pr/ol32mtZiPvkB5+tyesv
XyKExxfvMY1CzEnHGODQgof6WHilNa0x1uQLSofwgYT/9GDPde2R7YfIr2j/iFyxcXyI4RuBDFks
lmlth//xMBkNdBslPvMPNBnIvlC5MVZaip2nsoa8UFdQQdHFf7ikq1HhYuzf3rkYQV8wV4NGzO79
79vHhGGGOvMsFphn7rhMEbyPEF0QO2hKzTMgs4U105E0fAjsi1cel8hYijB7O9EebP6iMf1zhBik
2ApfRF/dcd+my/YqP8vcBIdiZrF/ols0OVdGf24rZw5KobQ9b89fm8a+xvCJsTKn8kUGIY+YhEA6
mzI7wZl4OTpHi/uBpVjbcEZMZp50R20Pbjus1TM24RcIqyXLSY1h+aMdljSqjp+rSE/95461Jtpo
xvJekYPGX/fzbHnXQnFjjTwnUzMPGZXWojKFKZZSpcusw+RUBiZn+milXpUO4g6+3bhE2o3s5pqs
1srtPTEVfFGaWGSwbqWQP5/A8ynrk5Z4l05sm9Qf7v2k/e61VYgwFHSv3H2idNI5XFCCYcdjxPAS
vt9eYiKS1tijps+ejnltOnrSwuaGyK55XeWv/Uec7+BetxQnTrD9rIb57Wk3qAXDAdaR6rZvT8Q3
aGM7XnlBF/dhdabVzfbWztw2CTGAXqMzbV5LR0t4/jSHoB8pPZTKVbMzjL6bx1BX9zEG3+9knTSO
mbm6QvF7Kj1VuwbxG3Dzg78E5/OuTA928VOjSU50wzF90IaygZIfE7U0A0ZH+NGCyRRX7CqeDZ3l
LvXbBGUVIeH3eQ2a2tc2C7Ig/eE9ldNNKV3F0L1Mo5JB+55i9tDHl3xj1l/cz2qEfe9QvZJRkZSW
zdrBFr6tdstv3M8STEnejUOBW136ZMNGk1ilGl30anxv72ZPjQ7eYB+MvJii/BOL9RrlXU38vF+G
5v9YOq/l5LUYCj+RZ9zLbSCEhN7LDYMpxsZgjLuf/nziPxOSACGue2tLS0tLNgXeN231MnJ6lCY0
lEGF7PZtJcE5LOnIncCdgf7qaOsn3eEDuAu54ddU98UsfxpZexN0mv5Y7qvuvFg5TEPtlt5voCQ9
97CosmFjht9WuYmzYnR3b6N7O8nrcUvjpMcw8tZaTR/G0vi13U0TmCQwaNrwboIXt3xupe4wcoPB
nV2k6iRJoCg1VIZV0DUORVeH059M2ts8I1FHFqhBpb3rBogYvr7TgiuDClfFgKcALrbtwR0vy0xO
KP3ThCSy6SDyF0P6qkFQXslvzpiiW8oBONfKbl01QPHE9o032onoksYIJuT5j9cig1vBHMsmoUWD
C99DTKzuKxWI8cYuqbnFeOxsxIfseXZHkErbutq3Rr8PhMriRUAG0kyQnftx7VFWTAM6SGWYYLVs
2Tx1OW08R+zvN2nctfd8D/TA/qa1DR1yaDluq9DjWBWSrH/LaRDk0lzuFfR060EBFCn+gKJlxGE0
uIwvUh5ELE4IFIaVpATVec/ayh2iNvcVe1hRZavWVT+6UzzwpgHBbxzLzaNm7DkOxqDyd+ota3yg
R/CiivO7xArXizIa6odh8sTl877s9/p+L7tK2owV6z6hwU2SDNo2GjmmPdAcYHZtY0JmapiMMMQ7
PLlfqVA09wxv3lL3FDA/T/i8K3VmLZxFeaq3aUPbaURXWULz02urURjt7u09eqynfEt2ndwbjgIf
uiIGG+FrT9BbA7eW/3lcqRznbX5KKdt9jSPBys0/UB9JjuoarlmhuWvhOr2mV+3EHynLLq5EE9qp
+UtQrWAHuXB6eOktDgjF3tfGpPrzkH/Xx+Em3rYLfZ9xZSHkzNzVoPjj4OgcdI1wLPb5Nt/WJ6hs
1K0LuvocepPDDE2HbXUVwlD9EfYQBVp3dKCJYTw0RRSBxqIU6LAra3IYVX8GkrMeGhvGxEC9o9wG
x+DoLFho61NydRZ3pG8ZtdqJAEVUZJprdjSvON1IXrtuB+Y81X+URrjX4ihStMZQRR9axLVhSC7w
J+pN7v9b2/AYWFGwUkSxEtCpX+LE4vh9VqgCFIziUbXzjjoUIzYYDULid8c9u+cWe40UKWV05Uba
FocrokEiQ0mQsKoBW/msnXi/uJdG0mUvrFTScO4G5QaM4av27xcUjiFIZ0jbvheKX05QmadPTY1M
dzCIdu8l+a3T43/Jgmi5xXejphLZQNw8Mur0NDPEr8NRdGkpy80Oj9pJ27ZbwjEKDKrri1vAmIGK
yGjavk85aiD6jBYAeGzFTVoWcNd4yQDCaK+lyACDCJx9RHn4I6NnsMY3a+zPgEhyBSF5ZPhgW65c
Qy5cIL4y9BR+cuE4SVZ3rgPvs0pz5lwE8oz07HK+sqqTU/iFpcRhU2D8f70IE1BPx2UmL06W7bPA
EzVgQQ9yfYWaLXN4/N4oFNACPOIPmd/vKSoEyxhpd/GkqnmFx9Hs7SPrTSwuXC1AAaxMNC4Ar+HB
i/NNTSuAoz2FSmTuhNBJqmoR7OMFJMqBtbnPZOuQugBvKXjbQNGbhiNcD5yfty9ICSl7rWNDIWBw
UN/xOV9Gj4wYCkr9D4D08p8bax770Sb27WXsc6b2Uv3wFrUxpaKjrMfyPwm5O7jL1F7D5Wy+Ezx8
VAloK9H2qQd80gaIKlFE0GgJRHkfPVz4/CndOnuSZSsDQm0zaaEmmr8RHPqYPb43HCtnJUBuMKs3
6Sjc3ym0gBsVSudPMAciTJZc4xNh4RBDAKOUt7iAq9CBnb/g8tU+hDBODB+N22lG34XZpWRF6mg4
O26fRzYaLgZXsJLHEyAPjMSUyKyGbUQGP+p4r29SjwEyhlBAKCxWpbF6aCGr0uE5jjqOJYDR5XCm
jvvtU/pDGhK/jjWHS8nQwQdjOBBHMQVL+isa8vNwdqWQh+nFyCLS5MIzs+oN2wYG4wyai+cXM3w6
JIPxjhCSHiuIWn2sQrxEwnkbIfoi6m/K4jVMr9TL0jeLuWNN0HR4Dhnz4boBSLjyLMfgYAbbE5EM
IRRTAjefz/IenQuNSQBeQsILT2D9uOoz/oOJQxdgDHW5lYYUE/oh/sBXFUIgFgP/9uar56SipIjS
2mUNK4EultsX/jS3ZdectT3P6zlo9Rze21Tmw5l7IMO33pS+XEiqq5k3qxJzc79wxZmCOL31hjv5
nDyhnor0RjV+gIDPb7tk/kQ92+pFu/w3Rpe5mGsg8NlcZNZoXj28I7+UzNN5vkTZbQgKQN07j+Yo
/cLqX/t4274m2UpgeBRYCPxhwnvYuJBSIyTbFso8u1DfMTA21oC+OhvqVO4zY0NjcQmsXpNkf5/F
tHqHIou5/SB5DC6ifIn9+aVpnVZKqflrwOCEH5F0ARcA/zjXx4X/4O12A7eW+F4iwCeRnQKHny8/
vNzh8GNFcQQ/Idx9LzrgBCZBh2w0gYK9w2owVJiGZ2NuLqsp1FDRH+koNOukA9e996NSFElTQ3p6
AZ/1rJj2MZ0EneR35/Hs1PMbOGjuiPGfEqWUhPcUmBffmK0n6iOAgBTakw/GLICkImcNcBOItWAg
87ihKhv9YAAxDtjJBxfiuSgujk+ZX1YTggIIMj1rr2fBKjG/UvgIOOVRJ9R7hLJcB4NRz78TkbBl
hgIC/tVvtqLG+hfEploDumHia1RmzG80OwJ4hFTw2UAWXdxJHkB24Fmx3jVxzgkMKWK5dekYSAcZ
gDJG7JsCONw0GtkweqHRUhSPgjmF9Qip8nlqsNHahJLDE7ADuA46SxihTkenppK2Q4UUDPIEiIEP
A1jwearH2lOMUn07oRv6whwFiKtZi2At3HaoJKIm+IB4G/bJJELDvffddTF//NGYd4XFaiUhzYjm
WqSA7GDnn4vCdSFkaT/NaIF5HsEH+IGiScUGNSK+fqnm2fw5pf/RGE5lRiz64lNQeop350Dimos+
cwkBt2ClJswUrB/aajiC3Q8UwHak06+PYWQoMq0UIlBEScwu8aegDBZwAxX/XcgQQEXcFIf6RJQ9
gfhfXa2lOWuH6nF+MrQZ1YxAbjojmcdtQfT6cQ6Y1VRr7A7T9FJvNB9lABrZWv6b32jyMJLDGW/w
9mecrKJtMUvnT+HbUm0P0KoB2tLWA8YdnfZwSz4grJSP6l3BGdm6LXWISGlopK9osUbTmmLv+RI3
Ul6Z0C5M1kbzUuzhjtD3BnwxwEL33AsMKP5e36WhDDClftGR1Kk7d6fDX1CG0QHHeACv0PFiUS/e
E8rs1GNxBAl+Lan+168ASDBYdZib4B2U4f6UQ+jvNGbztm+Q40fHoK7ljNTOVV3nIhhfjZ9nRrIn
nN0DdHyOvBT3hlgSYKs1OgC5ANLPoTURFaSKL4NB9d4WyAraI/3HZoBRxTsTP1OKKER9WP9zJu/h
/SgUOCTktsH4ySuNpgb6n/xdI9sf/4oIpvigwbj5s0iLC5XOniXrJxwrV+Rf2fZh9Ub4V+lnqB52
zVHxJ1DzDRnABLXJZJDypfSMX+uc9o1fZ+kNQz+hH4KzBEEcNz/a2Vh6aB56/duwngTXkG52vF1x
wafKoJ08T+aoncRbIgB9ZK+qGf50u3ieDHrLv7f0njD3dLLS99WsmYN8I2qnz2ixIPJ+RynARs5u
DLL0WMNN2h5GHi0bzJk1MWfmTJ3RcEmf4fLBiF4QC1gLfL2kwcXToePSAurj/PGEgIK4DNU9aFWx
hAmIdrDmBdIOkokdHFvRDXlc8RYNbAQsCcJF+c3G7D3rnovs0iegSdAB4YzKE69X2oKXL17SJgJy
UUfftxN7lWBZ5HSDK8/krYL7qcpJUXE6fG9d/o8WibR9fHXKFyWwX8pA6aMbOWGf+KjB+rAK1u9T
8q0M6snhSAwSbCi4HrevL2XoDMON6GLXbLISzUVlkP0VfwrqWAgn369yH9qJOm4X2m/STwYOd0UZ
PLdw3qb6yFgay2bO+31ejROEs+TOsf9BvtPHXt/t1FP5Sz1tflpCE2XQzOupxr3K/qoZRyu3HJng
cTJ4ASL/ikKXtdTH+C9zOM2DAmu/cabPn8O4GhSDeESMuDvMPf5UoUQr78QjGJa/B9RkzTGyodJa
g92IIX1tTQh63lDpmWNnaXVhfBZ/6I6hWyjHxsf4kxxHgeA07zF02wXH2AeN4evd43kPEPBLaNQ2
asYPRi7au8g/2/BXEfFjRIt+stVV0MOWL6VHk7qu9qvO5dPojIxh5y4LFrglTUDYYHtu5uo42MgF
Ldg16piiJX2ncRJKNAsuPm4PuOESdc+9hLfEp+4ex4nxZM4I3ohQHkcR4gOBIT5vafUTLb2JtiUv
pJ2StcGgENEtyjKCo5SYvGRWS+MObauij8v4Pz7WQK6PtZSgyJJ0ehAXAnZjNIhdyq3Ljl/b57aa
3Z2v0uo4S0YKEzB7fFlnc6wsdbRvNvEKJW2Whos7tucP3zm3RCLzDLarPU59BwhSmrDdVvZY2z18
+iUqS2/Z7kwY0AMu19zaWTuXDfmHufLr7ZrBa3RfqH40i2b6IJ6VI9DHn9dPzpc5eEwaeLpB10OJ
2+syBMbFwB3fLsYuG2R9e5z12ZuCtEvip5t0A9Jlo5eqLO++sUs2KerZNwZCvVN68q3PE94RqiKC
6CiwGlMOeZANbiNj5/zK1pgXEAWm8iHn1x0706KPpPg4mMSXqg9peX4YH4hoUcgWPeygRwnKOF4F
OFWjYBJMnqOK08r8rF9svB3f02IT4XoHX+44WkWX2yUehYtqc5s1/deqGTR91b/tebYJF80gmKhc
3Wqj/Mq3MlXYQjzqF4Nsk21otozRF54xyzEsJ+B1ahYQm/1GXomUbjp/nZ/T2049ko9yrx/f1L2i
U7rOWOrf02aMDNag2GezZhxthTShbDW2Rp0jMLY6KicpiV70jTaI9myiyWOFqzyjBzxfUk1NMoV6
7ucCzZZJvjAGtIQicUYewS9Whp9drA2/++Lcsuo9ZnQX8YhQbl/FCm+bGn1Xyjbue7JMqB1kl4L/
JIVQ7CmdIVaG4YHCzZPg8rkQVUO61i10VCT2hm8Qa+L5WVpH/tHkfz8bwN1NEf+RrZLXSlckP4oL
OzLAz5OZ5cvRkcblX+RY1BHejNXXltXevZRT9PiOr3M6JuOoryNJ6sGb2Ro9/WpsyWCEY8Aqa9sg
ELh0tmQ+WahBSO7jvbV1wQLWfIYEc3JM1/fx4xgt78fs6okQsjkzJvYMql4Xr4Pya2VMBS3huPvr
kBGAgCeJPqI5Zw7m8fadOZl8+QQBs70jn0HuC3bTGFwAnwk/CJec9JgEcKNgJFl/Uon9py9uPdvR
gPlJT4MdYOFMwQyeePs66C/RVxf0RZ/yEXdKaqT/WqJvB8GOhBnp68OMtVC0FZn7JMwtous1ebTH
mvX+E7oVV17i1eKlsnaxguU4vBANG5p+frEe3a9vHFnRK/sW8SFclVL6GENjQtcV/waPhF6uKHUh
ePUveU4aXHQ7ziic2deIcfmkexpj1dHFUYvOMUIT3gnHm40RQVqk9EF5ecK+PVlOC/bKHrBXr05C
DhefFKjuCpb2QpwCgsweMwnSgxnEqIkx5JDgylMjh5PTbjkbXHbU/IhD8fNZ7T9LtDSah3lNGzs+
S7zz/HqfWDbh67B8Q5sB3EFuAeIObC3OnrqRLf9i0ldjzXFxccCCkiu5PS4lR0HikXGAP4Bnn2/Z
F75AI74FYKZG/uukzmiDzhb4CMEC9+JDT8iuvCB2FitMd1GChpAxxXuE0QTc0VLbkpfijIor6lxk
n9CC+lwPa8E+WCTCNftnveCAuCz59rDHQ3kPuZ40uPrcSrnj3Lu1M+Hj9oh7au7dVT1hlQo32jlM
ugNMebljQW6I3ppuDteESknpEJrvDl7neaqnEaRUBiS+/lt8rAA/CTeFbuZXWlrZMMBOrB3BFWfE
ynFpuFwAZmQBE7QyxD374Go0tyTMIYOFC7/m7LIryxEHzh9rSb92BGEbpqRKuSWevNHQ7vomtxzf
hJYy3Ahzzxi4UZFKVMq9+EC7/P8Dot4HpyODixrOH7Vk3A42L6d+5ZKxGURgaa0OzTiW/uI8oYcq
Fws0g/26e7f+5trYe37wmgPi5nPzXh7nxR1kV7yy95yasWBr7y3PrAXzo9zKfTiGR/ROJKMZzkNQ
BTQErvQSG5dDstXrYP4YS6o4XVdXTdopvofKhF/puriGx/sRyVv8009luQn5HpAXtzu5Sruswx7E
BafcpvS83jIUUM6nLFOot2QikQeFp9uLpnQwQ2k0WWOPJo+1ePmQnbf6zxtovMHvcFcI4S6aefPz
PLULZjP9BE5SNVJP9P1z207qiTM8XDIQbBWgnRKArTHhOuEbTzyk4bB+TKfbModKKzlb+y8d53CJ
SiS5H311VMzaXxhD8OIes1gUGFbxArv8XGSrglXCGFg+qep+M3pNDNjTcDCQk7zBzntNymkxTubg
0g6dCImJyJGWQweA9jBj8r6GBk8Bc38q2vDMBMclfmLSgfZR97/gN5Ma54YpyltX0rTMrvDIALNn
9SniUh5W2V94lVZRf4QpW6YLD/7O/4FulVsidpIKW2Y0d/mwMvdYAwHts7/2bMPu2Or7f8MWZ59p
5+4RJOY4tBN3EFv6if1l99SDXe9r/H3GFHOYzfOWOQM3wEJI0oDdllvMB6NXm2BitAWH9pm/LQ0n
wmt4jcR8CLIvbniMT0aei1l4NJY1txEf+hReSapzYxinuPr77MrR/6sv1k6gD4+15AuI4n7CeQXx
NluLfgFo1pdI/3o9USmmxoTq6/JXNEroMUTh8hORcbiH6EeFsNGlBCcY6DyXKm3eG0hvuWwuP0Mg
d+lZ1/46SL3USHaXv9I4VPhkKXlwhuVjHC+rb2NL7TOi1FhncUNJlGC8GdPM0/oE2E4WhgsuhkF6
c+Qdnt2v9v5+ZcZpk2Bt77WJpGpwT1nQPSacRHbVn7MQANFbAJHM2GTdC1DnFcxShBh01BqKteAm
IbT7w88bZj2LIOoa4jo1MOWVSYgkM1JwNIxD8/AwqhnnNlNFZZJkRAbyxQonAUJBpxEJ13IyNbLD
O+02b8w09LbZqoWueciVCKKOlOEEvEFHDQr88uGbGyA9Q2TWIlg3lK4fFMP8vJhn75606ZGTFrX/
D7W+R8EMZFo5ZGkgIpQ9HWbqkyrxj7gwtFoIeoidCGFeaIsiFiJfEBphT8ONheonIiJSOCSMbanf
Ft6stABMZxb9Ho0+Qs9wMO8z5iJ81wqlHnTd+c8HDT5llt5n2cqASv1iK3iYtLYTwWKpZ1ev8TJa
0hRqRp9RLC41YKSgnAUrz2FPrx7i4QlYMH8h6CUVxRglQUWueYutlpvoLP4NhfCIB6UspG1CsXa2
KcqA1wMr6bSmfFqaGrbDmOfNuhwqp2qN46tf+XEfh/N4eR9X1+qqEOJwDNoJC6Cw4NIE8LP4SjER
jkODctKbxQ6yBUkg2B6w7WzWcRvS1zeAdw0TEt2B6b2v0E7vSOH2/10Pk7m5fk9DmLNMWuxROj9c
03mMe6LSx/a1hPOl0BAXhSbkjmElxMiYGIirmeTO8G9gAgAmMhEptaFVny7PaUVMrTcvYdJ5p0rM
G+6RKmcUL/lhXkF0uLLn6pjQ1DEdqxxPRndMEUuJdy3+ebkkiUPhMTY2m7vrHKHjcGAM31PYAVIN
4fUqDG9KuifhPgvA954wSmYwWOlLzH3+S8nl0c1gcp9p/dpPV7X/uAAgw+8CGAdGJC2BKw0W1/r4
1/e9ZD4uYIoIeK4gBk1JCknuDtgWzNZBCBPOMNAf+K8f7AkUfrJVuselhyukr6o9ya9x9SPTbQBX
IptDJ4DrAqb+y8tiLu17UQbovybVRdguyR6iqQjOCneVhqSX5wLtbb4kOwObiSzgRJkr88fqsYK9
Um5EzUj4utBrZ4De6GPy4SfLzj8pIHXlbcDc9s1F8HUKhEjlkIZ77KG+sbkSgjtCEmcRWaimqJqe
boxd+hAsDpPDJFw+jw8QxEW8jtYHdg7klHcCyNdRh36oz76yvuEBQH3AbYaTgr8BOAySTc4Oghwl
byqd0rq474lcTs0nl4QiLrEIsCIsEx46InCSgmOQNWPaxy0UH1G2AgBSX0lv3jeqVdKeDHI5SYNk
pcxJ37zRdXLmweqwtM8KpZQE0aj2oeHHHn0A9+zZQXaWrAk8ZJ48tvoi3Sq4yXhWuJnwOtH1A289
/WQ7UontHBpe6XxZyEnJpglPPuo903YQzCTpCjaLBpwMD1q/oh7/FewJuUDmwXyhpMAUI8tQk8GF
qsZZogIEP1O9JHv1gnz0E7eLknS6JEPMYUdnbcisSue4/ICg2ad7J4noK84XuMuYLxBS1o15SVpz
WZHRueB4frxP/MTyRKZ9weqJi5WRiAe1DMm6Amb0jBPzn8UlPGIPCG+I3YD1mWEHaPILMFJoe9ap
7GIHwIWL9R0XjO5tmChStfgZf6Xo7I9fGJyYkMROOygOc2MQHgAYv+1SMmOUwSJgbm3TI+xBdM/J
DHw6LRzpg41HwurDrAfft4W9dnh8w2/lsIiQ0IVkeAihQX5yMOqV4+PIgHEIkzgm/YpFwDRhqRTI
hZCIoP3SnPeF8UF8eEyvUYw43ZYn6Uqa+nKZsdcDZ1PNUSuiVPL2qy3aBXgpHri2CK4laV1KPrfZ
rePuWVnxOrgw0LI+7Lx/10gcpkm65iA4Akhy6whOpQullX6yrPt0saEVDu1NcNG0TcKSUCI+o04Z
bIwzsrTK2hjf0KfRJ9UpXueYbpcEhKiSvCFUYDlZEXD3KVrc85vpwYRRiy/E/ULs58oaiaITuiPI
5CKkMn1vXiycYb9BNaMcwrTmwIJ5/MthujOOmwccBqieIFc23IiYpagWmwlp4bms6HkrZtpeG0Nt
KSx3+ygghzcoF15PkgIVZ4hFJgRtcPkoMSRCYvjMuV8H0jAU6n926Zz4zV1hmEDXhtJLbTkX7fg+
F2Naw6+lVXhOzWFMsQL5CvLhTK5FupKcOfx+IflLzu9BNllMraATdcfYVBfumeGnoiLS+qSXMbdk
ZXglnwMRAdJwQS/I5xhifKXrAH98rMiqiKXdoAaDJPqUtGhBSEbujDSb9/9cb6Y3n7RbMKLUYVdh
ftAuQUeGpM+F2Yk9Z4PJCg1qRB15Rd97st0pOWDf3AEOgBmQpcYKRJA+MWH+nLIEUAYeEBJIJps7
zgsmBixgSc4wr0Eta0kxsjUWDY7xfv/OaQeqSS4RJj/sZTLipKjBK6A6u8WIdFCGsCRcACAJMuNl
v4ooAuyymJCrhhuVlN/NJ3f04YR9cQgcDmd184Ey+H1H//VzlClwCZnuSIgjSkFFsGTeJb1Ef1uS
6kn3tSnobvRGirsmQdzASu/AnYCJeKeMlJqfsJsaX5T78iiAwdfePjtpe1H006ivpxzwTVlUM63g
WLSwIrtYWA4FdgrHinInuraHLufI3Vcc7hAXV/MdX9jJ+iU63U6K33Ir99rS26R7g3b0lSkC4AwA
HiRxWRH+pbxYtMhccTEdNg+Je48uN+INSBOiB0z8YAu/GUNJg9z0mKBGjBdiDa0hzYxmn5QXl58E
d7Lixkiuzye1jyEm0c0dgV8D5MhCAF+eOgx6L6pfQjcQzo4UW3Df5ED2EAHyidcjETiFtcL8ovFD
joqivqKZr/+eSGm+rNesrNmF9YyNwVeBvgKNj8Qc14ZcXCB9FDiFbJ8v1FH7W4K/pft0JnlDaPp7
ZVOtyKTBcP2k1iARZ0GHucE6zJpS+3KoOykXgRXDlkndwm++sBqVsGM0HBCE2qMJyUzJekMd/HBL
yDZCL2Fcfk60w0dxZiDaMy5ePuwjFVnWDneR3LN9tpqurMo5w1vfMbhIPzOyAc3YCgspBeAvn1EO
PZYbbSsstD+Hsz2s0ESijvtxKaG38D/1rB23sxodOr7piAx/HQZyvWEJTFcfdasJl5+DSFglmSk8
4HXgroQXemyDZl6Y61wxHjlCOB9OCHNEufW4nDBlXAgQXftDl+HYnmEPzghPmIfQ6hnelM1BBkhm
zuAF5aDBA2VBzacO0pfFSvGdTfubT8hGRpWkLd8TLrpqd3D86y8uurPht8Cw5qcsgEGAzDbME/ik
9NKk+oBkZSLXCU6J7B6mORPs3cGloe7IogiXkl7MD0KNUB+4O9yopfohn2CkLGBctM9hTAArk3f9
rPC4tSyY4ZcFH5/UP/7t4YpGKe4+zv4NvA/FLxxrfGmYSQWOfzYX/9Y+llP76AEKZ3thmns+Q0n/
fwSh57nhbHAVE6Agihvqz8//E8PxRIpncUjROMFOre4Xbw4BicHE0IIpw3MuKteSl7wpduqDy2JF
3tIj4XA+nDnz1wZ4FolRgU8xNiY6tHkXOxkx/l/fWCvOmysFPQv8tUASpAI9ZFaJubixcdReIZYe
xK6yWMa+TfZ5LDjtNPdRTqSQWdQd83MkrnG8I+mur8ghM2EoQPr4gSwdswaXPZwdplRFUA8wc3li
olJrI/6pn/Xf/IF9ZCnQaF+Qic/Hg8XhnwuIlXOxTXCfsl08cIdCDaOiFnQ5pAkKZwpOyaoqDEfA
sQ8G587Ic0JewGXAiQE18xb3K9AoGAWN6mYafB17L6nFa3AsiL+qKzp7V5bQx1EnmvMQayBcIWNt
EwqJhltJxYxKM0JlK6jC4U/usVgU6s0Q1Xf61KRRn0uVCBJhEoLSjKvP1WFlobg53MsSuU+QIqsH
FCKL6WIicesYqDGipVGHn1gLnnCLuFFNBYAqgDgvueCsZiwBjF7WDxQaeIn3wnJint2lPhWUvR1Q
xvyvOhSlk5RoPh8+xs4povOQIF2CnWmnwwjHAyiHVjmCMfMiJhcov+kadQKzWwdH2m7jw5FYR/tj
BjBUkpLOt1xCPvVYc1mzK0g0jxSH9+OJ8VwD1f48wG3wYLWTshDRddGHqekFJeXDZCRYFcrfGjGr
3Gdi3i/hxeYp18LehSsT7WJD3HgVLwBnamkP9aW2f5OigiS0dXBP8IEv/FApQoFqMuMtXIeEmpDs
i+WOqEW5VIC0hMbeFwrSIc0E4KxAUQdkr3saCaLXT6tCbekxwguroyAxiVAsK87rG6MtK4LvtF/T
AGYb4iD33p1WjGavuPdoIl5TkA3pMu7a9E1I5R12QeBk650XmPurU02VdTs+DKNNSZtblnJCm8NS
qjadOaK3+Cgu9aYo4+2EB1X7REM+6yePjxtcjKjXWryR+bL6FZbxMQPuYEQRTHLqEzoI+QQuMwbR
7CCFD2jGjlBLG9vLjGKscXM2l94xOeno67WzeMCFdJeEVbEf+9h7xhR+FwMn2vCXZhf5ka/gRe7c
JYsIRpEPRH61Y1vRR0aaFcaYM7feA3WnzT/Oi0mMyVM2Q2gzvXcYg8b4hbBpc86MrxtOUvFth12C
theqR+RcUUKDjePING6m8eCzEdhTuDK4fwxfHlhhQj5MM3fkplGs8sXFY/vsngcHjqXmTQ4cM/1v
AhDuwcdV4biwEaAJRUqwHFzuqMvWUoqysEQYMW4rltDPN0yy2+KwC1nzzzeqtTDLEsCnc17u5Ll9
xHhVuMUVYtjAD9QgvUndVSsCbpo1rbgFMLjSVbqK6ANBie9Y5JofrISUlRGwwyVlHeSuog+JTDGG
HGON6yJsvcMOfyWHFEaxB/RUCS/5wL81ngHHEskCBfrw0RJkqmsw1pSjfubk1DPXkaupXBjjjPv0
xIgn7CAKeRMPkQRoellBD1gDFLBFGClGhKykFDxDtIpS46YTWD0CN7hhHrWx8QKDSIJMV6amQ+Hi
t3WYPIyZehs1dCZJ9R9cNTKD0nJVqNNi6aJduQwH5rrAJk/jnbZsl/JNynFEiwvoRc4m2Tv+ewEF
sKbQlWdcK6R+WEA3BAZ/IBeLjBha0pZ4PLhh2b6F5ER+BTz2Im4WKwX5TbhHkmaFrcTNyjsUSjo+
lCTHp2YLpIH8aayyagkHiQ9VF2aIsFwd1Ebwau7dF/0T4CwFXOSuxp5r4WSRmIV6WhWivM7aSm6V
n3wyZWVyZU8cMxwnSn0I8Dks8qqfSk37ku6ru5RUIutpfr3TbxxDAh38NjxVHtmFPUkg9ClLxMoL
mmDBdORjfAZjj1fI5okzFLnnCfunkh0PEX+kklADP5ABwmfw+RgXdGva4KyOEwz9bzukACETn1nW
n+dU2YJND8j9cr544jFtdosVuOanrDgQXi88SfxorgdHK1wyHNKFN8834UqKpXALpJbxgs1lgWES
6TsmGc4i04hZdUBs5DMpLVQs/k0yHAo8TuYxrXoQ6iIaguWCf8XWCRY6EHfx9d4+rwnOiI7w/zgb
/HHaE3BO6QiPnNvBSZLtjhZS2MlkQeHbF2411h6FSnQzNzqcjB19VXBunRUxTEMWE1UthCOS77AS
LiZrf8ARAK+/xcaKpdck4CklhCKV9nXIuhh+t+x4x/zFjKcUvQO1U2MzTueF+o2Mebz0rkJHk7ID
25PnsD2pnWJ2/fukTDNCOdxFBB+R3lEocKBs5isCdcVDt2jxoVyaM9gZfsiz6SQSZs2AAVgBMHvR
lfUGPIo/0iDG2LMAwTflOPUlXiXs81vP+YKeNouHgvyX1DGwluKakLQlV0sC93GlspC0K/gRSRDT
7DnImKBryOqr9PhJT7NRVEhil9KvOvgmvcJHeZCQwfkhQ0JmmCpE0qqki2F7Musdo6PFUtVs0Ti0
JDqTOlJ+YhYwCHnw83qF7+/8lvxqAWo9EaJ5JZfgYRmL94s8alVOtPwJaJHj+2thAjs7pR+aaz9p
A1e7k9DJwQELyCB3If/fbz3TVSrYo+GVApyVF5nfqqVcTS2deDdfP0C3zAKqDnE1Qfhy4KCrnbk9
TGxkT1IkDQz3WJqWf7BufSNtV6aObqhhzF0zW6d3EoucYlUGl8xq54fC3j1VpKhB5rNM7bY3m3Gm
JL/xIZ8UaU6xnv44WwdEXlxCIKva2k3gP2PWmTrBqQpS4M08ahDdIhEd3eAntC6E19LROmrSS7Jg
btbPVemwlNw0fXewoIc9XtDBW5LVQTl7HKJZ/HC2dhngGink54l5ituiMAhw8nPCqnBjUFiV0rHc
HiPRDrqqdXpg0sxH8W3GxypcpcD3cXp2HXw5V4imZ4OUTwWplCrGghnoNcqfUbPWqwUgGK7VCzzM
vU09Z3mr0j/9eRiD/obxoGUMqfdpYwJSZShEtfakbVAWuCW7m8pq6zx/LjFFSa2XdxV8NSfNv/Us
G0a69l1n1Uhtna5u6P36oNKTwfqtY4D4YFQaz+5LR+79XYDtaizm6i3+Uz3yiXb+bR6cnxjBPMU7
tRFWR48OgyCx1m1Bb4dmaT73EUBH8kaz1B3TOMSicDy1ujkn9Sy4IvowfS8jYxczwHUc8+KBBtLr
3cuLgWkEMEbw5V/al/kk3MV/jm57Ve277a9S/B3isfWYgcakYIrJNQzn+eOnQMABlxOL86wz7KHR
K4lrYnRv0l7m9M0cN2mm5SgyefeuSSFykQcECK/fOq2/Pcv4TqT1iQErOlqrKe62nfSC0OnoKXm/
vVrEu5tdzQwvGt5Tc3AIiZBUWuE8w2891cEj/LQ5BgbFt/fiJ6qhcjmUlibB0snTlUYHrLtHc5Xn
65Q61e9Le3Zz0yXuV8euQtcG/T5UGvp1xM9fz1XIiGc/pbtXClpOuN7Pq4WESB0GJa2/Rri0Xihy
P8PhO45Htwy9c135vR1eM10hL9d4LJjFqGoLUIvmeI+soXFDJzF9d60aZCQj/Rkli7yFq6apP5WG
EpRFjxoH8Sb6JXrpRntqR5XKRJOC5ZRWNw7ytU7BkkSP9uz2F+LQWN7y8djcmnRUtIl/f+rzVx6N
XzgjuguNm+WCoTS63/Q/DyEF9QknsVLmLCdRfD/rDtNDed53lfnqq7Qr1BJ6W4GU2CGMl5RwB0cF
gYYqvCL+w7qhm4SqRAnGMkakWvsp8YNCZ+GmENhGZUprXB0xFpe2YnX+kzr3XqKBNLEo6fSwAfom
R+aROE8pW+0guNGEnQShOHKKKJu2X1SNeXEPCJbH7dHzEAKkmtr6pmdNgA4asri3b4OZSuZLF+kI
0vzS8ww2CqaUOiyhzzc4qUwViYMwUzyHv0wyD4C6NOSvBKWwkQASPqi+Mnku2Rme1i5fGkNRcCgX
2vIA3LE1V83YXJtQurQD/urhCoYGTisUa2BeOAPkkPOT5CHJ5//jkTwIYklbgs+DMRO+wqbmMDkP
kAkOmapOUArlxNlCDmuO8Mp35RkOdwOEi/e6rcjCoURwqsh5NfTzwZn+otgArAInCD+N4/tcsQoG
1NX44Mk0xeMiqQ8sb7d9S5UBHDKqEmjuQ0aB22fBHa26B7tbUWmedgNYDk7HQGLy3oOw4uUd0+mo
LNBI0KVd3aZuvUM6vGZ1g3zEkg2Hhp6vWxFwaTdEiPDnGSA3xhbUVrAPlmUgMFwymlx+6oEYlABW
1E7gYomT9s/jwrPiJf2s8RP5cNbp4YoJoAJbn/5YgB9mV0j9FFKDfzRd8Y+qjnhH+BeI4tAkvqQD
KR3afhSvS01AlvRAd6VQ6v4txUsU99GIClDyk1wix4ivg3QzKSVcIHJNeEMcmUNoT0kHOixUvkeS
UyM6AUPhoU/Rwtmp53ggXXt0tK3tLjr9/WZ66Ek3hSch14GGG8ZIA941yT9d7wwd70sl9UJQTubg
6zG0gfEA9EAfzyhn70D8RPIKh3TFVON8QeUXhChcGJxQQEAiEB8gJgcMRFyauA7ny0JE/X09LNik
Q+8pcmv1nLeJMIfS0sFdUpT/H0nntdw2FgTRL0IVQORXEoGZFEXFF5QChZwzvn7P9dbaXlsSE8K9
M9093Xc8im4I/hhlwM7ngcMQMRRAOUj5KOcUCio+4zdtI29FuNt3b5heCDaNBvabuhgd5r/MjRPl
KqgI9ILgQrEqR1dYMEBHA4SA8IPjAkaNZRcofidgLbqjs36zfpVb9t0cgjsDSTcJd3kuC3EpfCMz
ZDRJOM5X3+EL/MW5+Aa84mG31QcHXTEZv+je7LOA0ToB0wKx0qxdQTy/QyaT6O3qF6G3VIFw8r2N
8317vgi30hBXNQzgUYlwMQo7OsSd/AmrhCkLOEu4Ta7YKuBIJpJlsNm6WLg6yf8yb1LyWsQwIk5a
+2mb4+ZETMa3cUUKyft8YPTmrHCRh2q5CRDHuA5v/PctYoBaTNmFeRYReESMgEOIuBsoZOYaMYcT
x1WYRAiVqfDr54T8A8RWWEjw9DfxJ6Z6OMexBDDedo7umNtQHuq2oBdZlxCawUAiFQPRqQh6YL5W
qNPQHBEpL4ZJkaEgPGjpFFEBZsKBBN0SX0FezffxJxpnEQAJ7NP/qWJtW/Cq1rFiZ6Uq7iBlP+Lo
9MgM/qlPkU/yjVo4CDEUcmf4w/qbv1icuwDr+OqOUqr9Yp2CBROUFe2PcCYBe23uMGmvzcf0TINY
f/ZIsLiMw6fwc4KGUpja+XeTM0nDinUQWp/00F1t5CEIeMHE1KON05Pxar22VAUfdPoR44sAoS/t
J+BrDlsvOGrjUbaPZtTuHZo8qwKxQA+4avNjrExXte/fxxyHS/lLTs0b8x2/kLrKx4xKBvTiY2bI
FZe2wZ3CrYHtDasIuJLYCNczQIbuyIEzKxtz3PAtFU9SGqjK5VE61lmDa+oMULqUgC2MPq6JPJDm
FaaALrJyJiJP0g1VN88WgbzzPMWG1ExFUOSb0lyv2DjswGC2rXCGbuV2DLvPIq9c2OcWJIiI/wQE
iOgNWC59HVAH1X/MasWgezJTNCSbMZERIelJmMoW8zYYGnlQ1oQ0b2a/dAkofxJWvWKkot1THEmH
HM9epvqBCQVQmB1lX8PHd3WWb/ItfTPvq1t90K/qNTnp/KYCRMxundtD4puYvbf4nUvk9kmOEMMX
foZMPvZiR9ohStj8m5XYjtuCjz/HrROPkpcNyU57z75W76v3+G4+1ezol+SrJPPup/2XwLp6D36G
1/Ju/snsc+znr/GH8to9BW/TS/mcP0dPiNsTtjT4OHr3RwqJiwEqlWcFT74Clp1U06MKJJdhQLKf
XtJL9UJ0SPbSv4XP+rjBSSRB1D6/Faf0QjrbdvJFLAWzeffoIB9Xx4i56af6Yh1UpBrP+9qzDtqx
O/d35ZWSuiXFpt3lV8U1vNWxJ2Gl3SmniJ7fr4gmTat1sl0+S6875Qjwhci+ekkvw0t56V5WB0T0
O/PafutX46bdkBdMH9qZQY0PDeqMVbLY6B+o86VfLkmGByZmUWA0PuxfLproUX4rXPM3+1f/na7D
R/Fe/WTvsjAjYCRi5oxNH8oHkfI8knkHBBhvunji4Ixg/zt6oVulZ0WWRH+KdQA8yLuCYYHy04px
Wr7OctH/LUz6S8+sEMt7+6oDPouhf2Dnz+WnRkQY3eMv9d38mYVMAJCdhgiZqPLDA3j4wp4mnpzF
iXIpuouppFcUiPYzArV78KS841b2qv6I52VG5J0CjPeRfoE3I55MKa10lL+K6ocgI9os/yYNdcZo
GX8dp1mPwls//ywED6oplzSprA1ajDx5izpqx3sXvAcVdYPe7noTYiIw/L7Bmc3W91pi+lqseXFP
6PS+jJ4S6WliTGR1MevPFK1DO1/00FehR1Jc18wYdaX0Iat7c+X20W5JmV81cGdALA/StUpE6sO5
hF0yT+byXFMqWmRZE0Eofw/jtTbxAAR7Vpq9bYGRTgd9StygD121a26NpGA0BLaBUiJxm5Vnje06
LsmkDg2nxLvEmhUvaAyiERlFDNpTm0Q7KbqWtEIRa58WEE+WmE7Qk/e9ECdFhx8AXKj6cykApxG/
z6U+aEu3TYzlSYsvS8zemah/wzzcEjqwiqlSGYsPe8SVt568ed80kWvk+l41lHMYxM+9GVLXmO11
mJkyVaatVWGY3XbngdTzDFi2ZeMIvHywn1ZzvdXpefJBP2XqdF1i6WilyFJOAWZ1dfcZBkedRLHu
lf5qIJ4hPmXyWZ2el+l5qp9m/YB5B586qEhwka6FfqtWbB1V8ZybxKTkARbbCbcHTknww0OgbcwB
uU3aXLWgdxV6j6hDFiIrqKJJklFMry2WVzMcEd0WIxMYgGX0YDH+OolAegRmVwnIfHD0pdsENrxj
0tK29buqTc8Ky3gaJEczVf1CF5uYDWhXGvOvrVF7G1j+kHCO6y3jvLVKBZfkLU7H1HFmP5YAOn4y
rs59FL1lK+BvSQoflsm0Q9kxt2FHr73e/RblfdTC0JkmbsVVC6+pImAt6EIilRJBY1eXlvEhrywE
RpocrT9zjZz0nKS2KT+mRnmwx+zYGaiiJoygxkegsE2qgdeBQwwz+Yzm6mE0yl+9UIblHYNR8knV
DarCQT8nrXmpM9xb2nlnNOMWpxrfzMpjmJvnXhnf+yh8W2rrZDe7JmJgXKZ01FmLDVV5qss3vaw/
Aom5jnnC1kX2hjA5NL2JPEs6ruq3QGn8KMcxN0i3Yad4dYNrlpQ9W8YMRFTjFZCuK+DWxZhJXs2P
pZRcxgVWus+nc2hKyCdjQsYkzR304qQNJlY+kEVW+h1N6b3RlVdTV+6hgmN+zQKsjM960SOL5cPE
QQk4gF86u7Jhjuesj376af6peRuTRrBrrT7bkv6nmtX7HH1Eo/IyleXVMNNrpYYf81QT/06YUFm8
s3o2KpXsNOaeYWvbRl19NaO67zMGsxKUu45EOGZopH9RFr/R3++NpXuRqIVMfCE0ZWZSO7npq1Je
K1O9onWYr7acn6xFiMiWR8n5X8tVdE/69mI1Eu1GFo/sZdbD6jEcrrPzoiSfskQalsl23iuEd8Kg
ZDMC2HJXjeVWb61dp8s3Tcuuei8dxypg9JIgoWg8lMlhAYroDToxKbuZkTtkJorN8RSW2V+y8I7o
M1ML9VPfVofSnk9qWB8Mu3gaqwG7nNHtZ6TPFC1hjZDD8ghZJZIaVyxyusFFVjNKK/sFaFXBsaNr
aNvvGvR/y6h3Wv0lg58Nkxtl6M2llWsQ8q09VyQ4U4FnUHjOWHoN0ebBbTJYIr123MmYrNaePNza
+SVEKEO2ZnTkMCTppcTUirFf+Vbl7wsOC9lTSKm4FLuBxG1U3opHD8GFnrEP8HkRBrn0NWD33zUk
XPkUMKy8iCFyLgdAKRDtGv2//ILEscI96BvEXcgiuwuIvUW9TI88r8Fe5U39yvwiR6rAYHEWTotj
4S6RK+EnOWHGRjPrzNEJ+ValuxJgbeRof4QAsHYmxUaCEOgfEAi0KvyKnkH5V8yZ0ZkT6IINMaIP
GdVGjfgI5i5gyJptwLNvNH0F/qbpJwYOh/iTtWvLdoll0eKxoko8/+C0mVtgt96KWTA22PxPRrcI
mwzoXrkhnmGxg70Ymjs6d6Bmpgb4UYwSJ78pvQjOolrb99UnhnJs4qAeiNyAScIbAkI+XUCkW+4i
ImRjFlYBqhgiosWIsBal1IP5BqvgHmbsQHFQD8rWhgfWBXp5nwEolRYXERS9ke0A+hBG27T7Ahg8
8ARqSBVFd946+R/UNTNQzE/wa7BeGgR7krlN5S0hxkbhyobXxbTma7HrgZxh4A8p/zYxto/rAlKV
ZY1HR0W7xUEtP7WHXTmYpxYf1usybGbE1Zy3v/oLNTY7NGYJ4DkZOBHDYN6ibvg/7gk6+IIf8/r4
JteOGXhMPDNCE86CZRdqSaJB6F5hT3BK4TOD7dYuqQucRDjBwBSOAmHlxZOwf6A/HgdX0fyl91Bn
WJL/oJ1O9Q22FEvlI8mIE18zXQRiuA0AJUeNiz5GztwlgH/YzDiuIpEEHTCE7IqLDpE2gu1wcZXZ
M2lSG/yqtjF+t/40nWXC8ZBSwGNrnhQfM3NLE4ihRCvvRmuDfyCQjhCbR44t7ZP5MEmnVv1YpkMp
EeDrkEsM4wBMJ6yv0KhyyTMrQJQSznEEMhke1zTOqqblY04YFn7FaEV1WuIjVIce4t7mQkP0OKvi
8zNsLKbbKXYspKNOQXwLxnebYhB5yU27W4j9K1xOM9gaqJIaUum49KQG5t06hdJWCGSxwUBkBx9P
8g+bGCHDGLCN+4iBBeW5jl+BcFgvtGEnpU9m7Q+xBzWQXcCHGlZzcdg4TdzVMhwi0DHvhOAdSI8v
ziFCVo5pu6xXQFzyhr+YwTqYNqwMoHQl2V+oVHNU5pbX4fwxO8C/iuRLPfZ7Pn8pFC+1KHhe5fR9
gr7V868eicXkYQzWISZR8AR0Yoa17f1qcv93veVuXNRzxPKSuFiQBSxrlH5MT9IFTmsbFWFy6EGg
YOyUDcU+faFW+3SfCn7ouCQideYvLFHoSH4ZUq5gWC/jc0PBz4VeeRKqauR6QDYIJFTRLuTKZgSo
ukL+YCRXaU4Ho46gS9rp8kHGGsV2eHdaJt7gYvqS0Ef4NnkKRMNLrgZgi8d74VrgrA13O0+yycj8
AL9kwKRaOcSkJbkHmlqbh4nx9+AcF6622kuti63pSvGt9ojv2ozV+OBkjOWxy8mb4NHBhOB0DW2x
AksVVyki5RY/eJIybZJHQKMpwZGXOtAgoIiciwrTakxfUROh8mK9+G0GNw4cldVSc5p/E3/M3ZWB
C+LcLju9drLWZYYOVETp/D73NYMi12HBWWVunu84TxXyZw5hyFRh+Bw/S7vyO/6ug43onChqY3aP
YDPhx81BVVxdczhXJbPwYH1QwkjUqOdiv0jcVeniclDSL8HwwUZghw/MzQMJKQA1KLaD4sWcUqwJ
TbeNPUM/sWOb4WNi1H7YKv2p0a5T7zLbZyqoUf6ZxnInGk4XOqvZkWkvLU/RNxy8Ba4TQbjMZIXX
LDyVl0cnyXqpVseJKELOfOcsH9PwFNTPunmUwIr65abHB6oepTtZzTHAWKHEheEimbuVfebGH1qX
tfv/YVmWjmA5KUTLNl5MULnlc8sXnVtn29CGbHXKzrMK1145A1rw2FmBRePIASsp5664m1mLMmch
15FMz+aomz6sz0h+JwJLyj+st8PtrPkikTzzlXq3incVzhv/fKAriesA8bHfpYIjZTGiI2Qf4kpb
pdu0cPFGqbO3emH9dJp22y5QMJsWc3cWFQXNiyNwYhSECPIGF8kvUCmoIGJWiHSdyGRJWKKTHSAL
+enyDbAMy4BnHOAg6iXCL9CKUozyAI2BZQEBCU0eG/ACKDX7YNGMB6JRekNasGCygpIAMJa5Tzzh
IzHkQN9l3K3f6IJe5LOzxHAHBcWnGGcHKxOImIimFAUFkzosOnw/fQJObmJPUVyt9BCgYJbzQrV6
j3RX9Mo0XCzZDAn8m9wx37GExfia9VwcGzB5KJH9RJTH7CazZ2heNHsAgFj44KbAj7CZ072q5F0y
dm/Qr3rFHU8W7lyARPB99kDuN+aREflnUJ3CQwx0d/oGjQfyZUPVflGqoQ6gpOJI8AtUnp8QA5PC
hgx3f91B44taUwo2QNKUKoC9ZDGAC9JieBnCA/LtPumUA+AvmBuckAUaSJ+NeOX/OWLodvbWfzRB
/sU2yxgX0ncQH24D/sWO3Tghx46yHcs86uoQiYOf/epbwWp8L+BOQmmHrNEBoIfx4PRkpH5Mm+k3
IZ4GZSkbNOroAKNVlwshHF3+niN+DoW2RNC4CNzh+3UxCoPegm9JxK71HipxLqUx8VFlhr0TsUtf
8hOswPzQj9FvfDMvml/+MRdNkZAw5kWBmG3wPuFtsgaxLYpODnqJulDMV3JewF3xX8Zg/P/pfakn
837dEWS7wtXJpdZqXzk7DJdBbeUOBaUpMNn4K/8Sds7UeFxDOnbuXxFLvgwrDEO0sVN2t63YzMit
yL2VjBRupy/nMt2V2ZZbpww93doakljVRUnAk0+Orm2ATrvYVZn+oNSV2dMvdujnZCIQrIk+V/Up
uVTDTxd/SLwKQQfRWhZzx/vWcmem8LDSYWATv8n0xwrFfqySnAeOgakrOhN2HFN4zwnlCearkWeb
Huo0jcibzuGBUe3isIWcJZ72OJCj9UXQmnYXWHsqO/1feQ7/wt9hdtDqg6X88hMYC+ZR+DkEAZIr
aZ1MLJUyhq2a2rIXYuOLPQEmPFrMNDE9/GBl7wbY80g9EFhkOJQE+eVXPf9sUtNHdF7MxjGyuIAx
xepKzjF61ZTmNFwxQhmsDuG0l2ofrImaiGUrkor9UsgvU0c5iKVI+CXNjEomua8H31JdbRM2act+
rePqaR5WOFtjkL+KXStE/mldq+A7RTOb4kFYZ9dEdwsr9Q1yq03M2Or8Leg+FNZBW2HJlLj4i0ZE
eaUYeDP0HbBrVXEFX5Y7svRjKuywQUd1uRvojsbRrS22uIDVcKBGBRPV68nRrnl3mTnE1n7Jju2K
yYYWd5D8VJjxpo1yV4Ky1TkTIOaIP1jKZOIJpu4z1gfkkzXlkrIOYAODZLplIUHM48pJLeWk1sNB
btH0USWEOjcG48gsoH30pQa519mj2yqda6F50MffEPutsvhhaquYblLXMofzOY54gFanGhP2Ah+u
8iihWXeGwAMAb2i1IlZE1Fzx/NSYaIAwGIBZ0+81KHqY32wdgRB80hDVXtP49biVVH/WIi5y26l1
BkXyngbDdMM89iN2lZ5/B8yqD4eWgAHoaeMQBqut0TOdmjeOYUMh4uSoVaSTt+ohkoAXswWITnea
1VYyoBFJMoQEmJVxnWE/LXfZTq3yoxJ2W0VFhs6LjSU0GzZMNUkeceqp+HunwNYo6ePgawK4RkUZ
74fsLV+x3czbGn4a7OceIrGnVgj/llQ+dWbl1PEZuMqpVw/xWVKL0hc11YvMiPV3154tjCBkbsfp
e2Q+wIy8rnI5QkJ8XqTHPKSWb1vPek3DABSwQynoQv/mqSsDV5jYcQXlzogPUKIDFCXl6iwo6Oxq
N692S3vJZw+GTSq3WLeR1tToXt+zjLVnXbsoBtCc8J+j14xpL0gaT8+ZlLsmqB4TJyGZkb2jz7eh
KJ1c7LXta2l8DGPnBpw+mS3rRQku7IiJ+qjMmYgQIYbKPgbRjHeIcrbL2S7ORXssDh3EG76TWk7v
BZsUA0Oj/xTtjaDdX5oVbkdwcFpvujmq8wgH6ACef6DQsARNG67AWTgYloOYpCC1ig+aRDTOYKFh
e5ktX6tOqv2m21fW+6QDiYYWMiVqF0S1YMdIEpm/cqxjtRCNExJtikMThy3yuADL4BSV52mZaH8u
hfxktJE79fSVqBk16gMj4UPSd8cBu+fqFC28oATed1zkxtd5Alm6WaybBkUrJVT+FdL2ZattOjHY
+JxOB2Pxqhu47nZFWT0wHVR+yCS+T35ABFfuR8zp2sUEVe3q9DOq0+HtSbdhHAwVBXz11No4nhVM
DcheHlNB5h2yEjDihnYyXt3SUN7mtPU60YW4p8n+PGy19iJn39r4kUoYyeHHrOK6nMfXKXC71VYj
Y1z3jegR6Gc0Kz3yC5nB8AZriu4yKeeh2PWrt2m6VPVPoX6mOGNkE6wTy3tO5EyFvFRPTkG9nbnl
eh8hTaeckhwFyF0rL00H9I94uAu4AJxY2vbJYczxTbMwJsWDPt7r2tuIKUKv9xtUS5tYdmq6OgnT
iGQnT+/lhFrWkE4aQ1JGUx6t1jWYkk1ocQMN05FUYpHEcqkHLkUHAHAgdJrG14SPXh8LZuQ1RoZs
LzU3AX2ecR+hUbQRZU08XoVQCMcLiCKRPeRP8QcFhRTvmP+alI0qo4Duol+TdtLiGIx/hfQRNOeU
jqbQvEko1diJdIjDyn5uUxdxQqq5gHNSBMq6Tl6twJtDR6EBouJR3qLmuGQubSFkjsauHUubhaEZ
7p6OEt1E+m6utfCz0sXEJjozeaYIYZpLVzE8wwklWqm+jnnKNIEa7MoW8cTcfy15/zDsR7wQMq5T
wsLfg0pEyl4y7ivziNAyqh6GuZPLp4rLWFmYQe7GbcWcTq8ygcIExNtsT1tZY1ObPTsl/G0+jnmx
RZ1RvBXz+kfC/Q38DcdkhqGQzzN0RC+BTTxQREK13Ax/fbgt+49wBSBMvAuBn/SxGjTxHJhPUmme
LMCjpe7OGbQ7Qv10QPjVEaX5NCuPfEjOw1CetBkrral7zhXjWjf2MVBjf5KNHUrBgzp8cat5q4XC
WMKZOZiecq0/mqpxTIfwGiDUAzOscYKc5uJSySZLO5Fa9cTRiPvjyoh3ZkmoFtBBk6Okt9CYrPaj
0bqNWjAT8FvaBMeaG7sOd03MtG69+MFgH0M2AWuu/LmwtqZB6CWa/BwcFH/Hxdqbi37Je5uWqMxO
9ZJTNMeg6fV7kT2CQDnFLHepVW4HK36u7em5K7uX46Dgo6D1rGMqErrgoBb9R9zjzx5042+ffKKP
+wjKfmvlxUHKbWPdWcrNamgO0BghLIzk9DCX5lYdGelPX+YouRj9LTXeKiU5JAqNkjqibmxmAfRF
dFz1sQ3No8mgVTf3Hy1gclUpCNtEm23tFHq5EmF2HMcnQ6m8pODaU63+ZaqC57wcfdkwXqTautRo
ULsZ555OezEafR/F2TGa4F1D5MIFLlTFS69nTyUZhprXKcpRNfMX3bDvdmx6jf5o60PYmm4hhWiN
pt/QbLeZBoGRjW4u/U6NsZlViJqOdE58LpaDUpyH5jAE1yQBM9SUl2GJEK1h3Kentw7dY83iugC3
9ADGEXtov0PcbX+n5oait0lvMtBi0yvrWg73uTygPN2VMZcO0WAYacZ5sAaORjan9PsMDAMJoVS5
mu6p0t6ofwf9cyKBVEZqgg5twvJZ9SgctMFNH3Soq8Lnzr4W0zOcY7a8KZq5Rdq0VJSTKbvtcWAH
KJhLaeGDTYNWpLPdPiucIJYPc/HSpO8t3Zc4XYp815W9Pe+S+ab31cnKWch3CxdZsreb/qADm7Oq
xUcRkJT8rJIDlXssb20h7kmP4YRVZII2KT/kBYb85rgJUuwX4vjYwpPKAaLp9CcARs5pse1JpyMO
NzrBrelPMsG7/Kb6W9BflLDZ2rO2CZANwjyPMIoNwbvo64B4rF0ETTfm6SZDo5l0qAvXca8y6HDS
k4/eflfgekxmlFBfNNXHyLDNZNBboAm9MsPTDkixoUUsYx0p18FctnmJGn64ReE3ssha8fyRqTRx
9BBenyIr2SYdkijlyV7ke7XqtysGN22Ivig5DgwnLogOaRdK8MER99HagbosUB0YPj1GiDwrOWIi
lRBxGWLAbf0Nkz/gqadTimb+ol17xuwYITbr+yp9bouzXe/Yd8YJubZXYHxF/zd0Z3n22/GpgKLo
D0l7z+Dhipp0RobAVglq9mWvjScjoE1pz3h+h8a6mgtHkkrfKF5WUCyJtR+tg2XBgo8fK6TU2q2n
KA06nwlfqrvVpFNsI13/bdvXofno0/Zqzpzg0oBxlS9psje7+T2XdGfGkIr+x0Cfb/Cu42sa/knB
HJzVSKLKXhiQreU3sz1Yo7pVZMlvIBRXfQIm038oLIoRUraIO4UT1TbMwo7qoUqG45Rp66gCmys+
ZpDFCE48HHeZCUK//K76CSU2c4F0ZJF+rPSLzGWw5Cezk4710JxAZjINEX78VRMm0lyX+TdekQ+O
iUU/fKnjtIV2rgGcy/QVKXlzocfN2jcbk515ejGZ7dKYH1ASGXs04mFpfweurwogKJxfpiZgwTX4
MpCwTmxtSzR1RoPVAF+Fyy2uhjelQ+mDFjc5hmMiaiNwIqrPVRpYjj4cxC+rvaCLoZeaML+f1uzb
lux2nZMzQ8m2BjhSuch9QFgN2+Hr0BgQIfEfHEZ4Ts/V4ln7bgfooy5nMJwkPcqmYzdbZN/6BW0n
0lIslPEtb4l7ps3BEIl4BJjwf3N3E7U+ynR4/2YHOrf8DP8eSe5rs0PYBfeizVsMskz9qJ2yIzgP
rwTh3zA4wcxC5xp7KAPEz9w+7ZZhV2oO+OuKCGYTB+kjwlrbxjd39RScFEyKkMG39lkhsvcCcTCL
dwc6qJJ/etRwjcAkwtrhjkFljG4W8dUeWl7dAg1Ag8ORQapoT8KoyL5ICkYeHgAIfBObBZLaZ3Ae
PokafeVnhLbDEZ0peBNfAvOXLsY+id2KKA5XZ9WdcYzAfn2GixTCXOmSvsIm8WoKYaagdeMtPwdP
4vhpLjBX+6delB90aylqKOsJ+omIhSMGLp+wgphpsybzP0HFNo5KmfUUn8nz0Ga3f2WkKl4uCD3S
G8s38lqDUNsKEyPuMNsjrukWqz6ICCjLQtS5Tau/HY6rZdMc8QlUSdmER4TDWAmBG/CNKB4/aSiA
veJDQWcowDR6oIwBl731JdRqYigaVkMnKXZfklDAMJQAx/5ZkQw7JokDaKqdcC2LQ0BJSIJ1gfUH
niAsLKii+ZTyHxPLU++Di3FYjcbjdCVs61wKBK/MW+sElJaMB4VcTfzESS03t3EhYH10MZx7Gq5s
foMAB4QLt0CRE2dkNyKMJqHwyGnhaEdXKfSTTthmgZPsW+aBGevoeqLkiVilOYLDjhzeB8eVai37
CPa40Odc7jwZVxlXYHoOCEFFOAOt+QVMK8DHbYdcgfdIwLIWuMoFNbHwQ6xeTWM7Arxxnp6MPc+Z
buWv4HX1teguF3HzQW7vz4yRL/K2Y5A7vAOOuMDBblxO0oVXBIlgTWdn5/HiwrdaT2qc9pVvBU/T
kR+39lzHUYPl3SxvhVoR+y0sDGQapnX/xVXMj+rJC9QnfoYYq89rcSF1rZgOh/UYOrc88/NqvinP
iuHa2i84KhrM/1FL7mima/yOXgu32uglPWsIrkdchMbPOXhfGM+Qt9mVg8U9amDPCft05l0kV9OD
6eL6avA8OVuv8hdACvGXTJEh1vrrjhyz7URkNzS5z87PRcb30MyzsmE86YRnBJtGceCGIBkRtg+o
nNuLm5SPy3mCShFY4xEIMUBF6KEIHSx/2Nle5eEsjj/XZwRx8DAHiBJ6P6/6TUnf5iQEr/i6MAW5
8kB82Xe4CYH0Dgw4poh59r2BxeZOIfEEgs7+DjQeMBYONB8HkpWiyrFYY9EJVvsGOPKr+UCbXrCu
5hvG7MfX5hf5LfdBBbIIswzitp1gkl5ZYcozPCfHHvAHngHlIl6ZCO/FdcqpDW8UVvGZK3W2NhVG
puLjdVyYhDzxYzCcrHbM1OAgx+pCDMDrqrsBtlJzgb2yUiBuREWMWb3IB2ahFitSIFYORCgUcdzJ
OQZsOWu4fUl6ntbhbgGJghod2m0NHA5LFTyx4LTvXctbju42HRCWbS3dM51y5vEh4FW1PS9voZTf
c/cKo39YjK1tb2O2LgDfeyxeO5jd7jhnz1zGKGrHF3p5lfFz2JTgwkkTZzfa4BvHeppuq36rWmtW
Nz+I9qLyWVN9+Fw9C/Fs7V9cuqhFj9U9P/MOOCqhD3fOM1oIMHGkRBt7ZhTR5gZnGZtbQe9W7bbM
GD3y23THnxGZErxrrNa5M02W33aEg3IJOztzQcVwu+w0uRPfuIITfBYxUsVmFuzvDIzJalJOfFwY
IqL3qgsfj3NnNesmZLdZc4uQsf4qXVg1rT0/3Oz4CWPPQowd5MKOJmgIrOax/MAWXwxOLkfs7Ejn
zjo3Us7KHc8a6gbuQ46m2T/DKCvtlksFQMZyrNzh0gj+WB+MPdshdz0wmFgqdhUegjI5xyQBYoc3
7Zq7Kh7X3iCpG0JjRHrbBhCARk97gSEfuYbf29JHEhIeOq7pm7UHH8egP0BLDkCFBBn7GMx92HBH
INp79xw5wFYQA8GrusJeb6DixNzBlS7SD6KT/iuTTmXuMLE3/9n9hoKDjXRxsdG/WsIKzr4YmRP+
hd89tvAc6tcU8eivdjPOwnkd09IOuw0ypvFgBNnW7/KtncnDc9Tfymld5sAuVeuwFYvTjSOvQURz
EblVcGrQ9DKT/ordqBAMmDtYFftCazI4pXRlPyhx9jR8NJpxghW9YV+LnxWb4B7tJ5XGL8PF3J9Q
TlQx3Daksoq7jzEiBwJKWL6yWfNR0YxG4K4CCmSMd18zQpKcZpynmSmWucfqhGutdQydjKTSDY15
ayIoGZU7BWdX4YuEfihmemvEvZx7RzhavCc/lKpoSXLcZ6N3WsE2/sN8zMi2NSqQuJB3yTI4WjZ7
Xa4jqS/9+6XekEjO3xGIcFqXwx0ZgsfshkOxsIG5mBAJ4IW3Qfe/iT9xadu0L9iUEx9PBLrL5PXj
Mq2/4bCeE6f1uclS9w6lSX62emD9P9wpD9rNjm3v+Q7V62gf07r4zglcBolzbhOBoTdaIrfZpi83
wiFIq/ZCl9nGm8h5Fy+6JpGeAHdQFUzzFJLmxfhB4UBe/vu3criz+hNDP70xTsEP3rtL4d3xLN2K
8PE7N5vL1ovxAsoip37E7v37bnvfd7Kz16zIPDpc3xCUrOPTQyPY/FZvcoKl73d+t9QiBdbcvAkx
rcy4ztreYN7BPuo+HqE/X4wdqR3YB1nXR85zYAbjmETa33gd8cSYsfDmAufORDzJ2eKDcOGQWc0z
Yj9NxcX+tb2X+1So9Tc38Rz8PuwwpnoSH1W8mfuyG/3C4Q0RP8XTP64oV91i+1jOQKRr/2FvbPdR
YVXQHB7FN6+U8lqPH4wH4k3gZW/Io92ft24/PbUe/+ar0G7svPsfEn1dBCluerwef67Z+nh9M56B
o1AYHdlvX80nUOkn+0Rf5ACZOsdh89Y7DHi5y370jsc31c+P5uln2mfrn9WFH9q33vFNd8EkXcUf
9qr/ke6kp2N4ZyU+wsV668EFoz8G63N0Vvi+zpviReef/IjFlm8+LRtrHaw/po3sSadpY5+Wzbk4
Q8Ou4Ygd2VM2L7b/IV5AW/OOl80P4mFe8M3gqY8fRx55fYs3j4evnzk00uZRO4p/HfbzL+eILvF0
FTHnOcfo+qBZ55D7sQ+Gvntj6ujRba9E2l/faof3Ujs96q1tjbMCyoI18hK/fBeHYV8e090xeX17
Y0Zil+40Bw7meIs31WHCQuOU+s32yqsjhES/5iCD9XPC29FPcH4RtXEDTOvb9fGotsA1B3Dzh8nV
BbO6i09XaXN9AFCG68eDDdT+j6UzW1JU2cLwExHBLNwKOM9aTjeEWiWTCMjs058ve5/YHd21u61S
IHPlGv7BgSlO5/FgToEFwfDhg4NfXo1huqDHQLfQ2gj2TfS3e9DWp2ExAb0yW5x48AxWNsa4doHA
LRebD8vg42FtMibe83vAhajrYLrhwoPF6dE4m/CIBxb1g9iVzga4lbdRtqULJTyAhxUs2g0iCRuM
mJ1TMEUEcUQ5z+LgkTNJneyAIM8l7qnl2s5n/gDUwXXiVjxvhn+bHddoew91Q/eI//jHMe5mvHIn
HN43zWSzY5DoaZCQdjCjuFtg1obs+2E3EbvRgdCOjbvY5eH6O0ebQhjpFMOr6omQdaV4cfKL7ogI
hoDcgnGLF26uzAWHMkqx5AeoWxCVXDSPFqrD3MNtNgSWEwEFnVy0b/89nHJ4vXIYOWvTKfj0krOj
t/UXu90cFTH+hDKDw7pxj11lnnhrscsxuOepQpAiyRABNXQ3hsfj38FbIYZOd38wolLnD77ghG67
y3V+JzEsKi7qc1kLSX6aCPCroAu76eQ9IqaMg6HiGqOr5hpI7RCLCKIj3u0QzHwXFYE/c7oxf3cs
kPKCkJXzAmPpeqtLMQ2cy+XynZUusiPaarcRtzj6FyZWLB0TXt0LGNswGI9tJxj/oXWyovePMtli
Y7oDB9b5wnJJQhiNEytMYhqvaoaEPaiKU06noZAgMn8Zs9oeKx99LeWaT4g+6uVBSCfCfybv+R8/
bWM7A2/Hn2N/RMG4AhW79PlbrxmK27yO5mtAQCt6DUPZu36npbM+lOPMua+R2B/l02s+hbHvCS3Y
1/R6lb10B0QD8ziXswGVGofLmGAtz0NdH0RxRYoSOv4M+j538rNGc9GZiscqsToJ9IVz0CZrYJTO
GjAGz4pUEAO81+gghHf51wPn4HBKsKe7N+Q0JPJyWFC2E4oPxVi468GpFM+Jc4EnNLwb0K5U74oQ
y43OChIhofPeQDTD3IGa3ru2HoOX3rsiybMDmzWtb3RgR7X3OlzXuAO7smcsOGQmbzhLrbeEke2e
65s1q2G+Ac6BAyfuDik1dc1aJjseDLF0o2obv4R5z7iK+FIsVc5lMlyM4t0Dy27L0e7QGnJTvMz8
qViy4p9LTmg87zgJXy6H+RjPieUB/KbYoDuWLmgcTm92GPTysUIwQ9NpUnO9fMt2ndJP6NyatHkw
bFzxUVVP3P1g8j4AJeHv7IeJbgRUXbqbXu0NqDi10fozBYpxAByyIPU56DO2HwkTF4KY9vgF66py
MT4dLrnO6Wv6nrYe/4KO2pbL3MrCf0usAdqPC6TkPUoyPgOSinwt/uvcdMfrG7cbnQdDti0b6jWK
R7sdVyTklTP20jR2M9TvDpSE27U4iLu9yClE6pJ4JWEBqWwiR/tHyoCmjZeAIM7EehjeizFZwuFu
o+GUDddXf6Z78SXkmxMEmsX2/w7F6Y0mKu/Gsq5vvL/L98Qj8QbwrAnt0JB428P3X4woCXwAWYlk
I3SzWI2gBr1km3jFGFtMb8d3E+M4NoDlLA+7g1irGveanJeP4xAFeHbLwBuJlaw735G4W5wDW9qI
K6zauDH0glYILlPhS8OrRixUXG3kz65XwYyDtfvvA9sj/pFFh5T44qrzknvIxpgDYuVB8WJ1ZjxE
+BTtq3RCL3h4/UzvTNfcz0Xogl8D/vJu0LwzZ+KGhFSivRdAkmlqfSG1/jSuTa+hMaDYU1sI7crB
MvaR6WZaHH+YJ+OS1cfjmGI7XUgfNKF1RE56Mnd8gwOm05KhDUc6XI0PK41hDjDwr0wmvwgZkSmE
K0aGxalNIGrSf1kF6VQxxgkQq4X6hnIfzuSUzl2aLHtwSrYtxmda8ww7FPkLf/qGENQMLHA2Q01P
3NeXFiKs5gEuhhYgEeRzmHt/pc5NOlITZk8makuZJXmVzK1TkunXt7wGjnnXfkehj06CGNHulNRk
mBD/fNUHnWbgquCBpXiSvAxgfzjvKdZwgAX3m1FmJdGZQuVHpvb5duNvX08SGoufqptBthhLQT7p
6NaiXQaOLi3Q8lNQ0xXYn7+POkBKivkGrsJZilR4dA4Y+RsK2CaQeBLAhs4fo3QxLz812EQVMGAR
fe2R/S1vZhnbWJb+1aCp/GufP+JpizpEJQXzEDUlW0ZeoKJWwi35U8eTwELWv6WBGnpKS5eva5ys
hDqeJK5t21CBbJCK8Th8597bhxpFyf5u9Omge49rRPGafFIyUTu+8cE59MWRgdqvX6J4oYJZqo9h
+FADdNRKRCtLrP++W7OgwqxxDZCxlUJkHekPFUgrmS7dQmWf+BvJ2LzGkjrYf+Apf2nQOWAx4to1
zwIff6/9+QBHHFolLxADe0VDkwb1sw957XuUSeD5I+AjE4aasoB9vsH4Lz7hrgE8Uv/Ezb7IvVSb
yIzrJbyjD4Z26s0aHoF6V1okbV+olIMpZwxBITz2SZkT0H6m0PqCXp7S25ZQ+bLog9vwDar2aeoN
JTs36Mcqo2HqL97QKc0YL+v4L4lB9HgxvA5HYS7+enWrCnBnaIx7pKwDbU5/Xm+Bim38Gkzmje0B
wBPYfICWI6e3xehtFvjQZyvRes0r9zOANqEwoET4k9sfF5BuuHUw8D06xei/HynOzRnUkAVuZrQN
6AJA3/EyTx6/FwAKZ/WO5lm1p+dK5jeJMA9FlP+JwLJH+rFBdX5e7ww8het2Uo6nlEgUMAIJ6KGB
wFDq64W/X0RO802xeh9y3C3wkhAyvHSHfJza4NdOjT0eAgjslz+pR0yFyU+Pe/19gBlB21+bA1pB
t9i6xWeAaApc2D9lkjiVh7oAHeF+CY6ijkQDDdyntG5GmFPO0SLgSPx+0aMPiFhAJ5gXunScaNNw
igDZFi6MEYdeiS0SMlJCk1lI/GOb4eN/p5z1Z7HqVx80muN1ieh5CbwU5T/8mSj7adFx3NGbPtCA
fFrLN3zxHm39viYjMR2m4eS6jO6VXXqV1XmCAZK8pCW7Q/y1LUdggIDy249kV6/4O0Tw3ykSgR1i
rUJw7DuVfwT1CIki700YLrEaoZf9OnQatqUJxzAYWFKWsbISFHdgexU6uXdpxyp+5S4yXcg8gN0U
CNw/q5kYcPWo1OXEhbyDahccJsxSyRQtAUpNtzzevwAGxJFREOMd1IaBnOQnfVq64erjCYK+5PSN
qDCyP94aqRxU2UWfnhnwiT+/d/AFC+X6umsBRUiCWDx4VnrAibTnViXzZMs6tIi18rC/VLRiD+gX
VDAgBNIBV3gwpFfgpPZc9uINCFuRMnH0LvkuBnnYTNHvbz3B+2GmNIvm3aIFG1iO5GM051KHxVJC
68D8hXzqTxov2FBPXtV9u2mBf1w6sSZBcw553mMka2WSboFi2FGbePIo2RSLdtSv1d/vf/oa62Rm
z7tpe7TPFZloIDCWDECDGSG1tTwoUVc6+8WyoRZjEo48UvTnb7KlweLmdOXgHuwAqMjoeSEmRh2W
j+VfeYPgBWK20bJB597iuwQNzD/oU/UQTa29WQ/1vXrwF6AOl9/5F6kF1QH37ZljQUgf7KV9hSTa
v4wG7Oo8+Mnn+aSa4ctO7abu9V9th8YDojMxJKkL2C8kGgwkVzHJWtD3qdHzU+bNhJHqhB7mTH28
j8l0sI1v9OlnNqXZB3uweM+tjshSfgCPGnibmYzjCetHDdML1HHf82hKzOvoIUjH1zzBoVpGh4yP
i9zc0CAVI4f5G8BZECBoMDIfJDKDnfRj/ygUheEeSHm8z0/yLye+ls7VvbLjpdDjPmgxhnf+tkdM
Rh/ZP/4iHQv+WXEFChP8yNOO5tj5PeEZ85wQ5UVCElGAep385SckU4nqlTGTW7iTUyEVbIDco6fu
AoELBGcMpJNgPLWxq2kTELQFbDbw6FCH0FFs//V1OtYisInyApYgfvJDSCDezZFJrhW5IWMl+g7I
dOCk4cmBS5BXyN1gxgPM+rpYof1QCfHIs8qtwrUqj9BcyxGKoBD5zKxyzA/5qpNGH8vABOBMkNbx
iDmeUVH4ZyAOqh37Bj4twisc+goIUZp9AKP7ET9Heo1fdGtIq4Nx9TRQvvQ3kLxRMBHaHgh6fZgY
s6o5Cvo/jIl3qLt9wRnS50PEvJqRZaD9hpSkCZcG/pw9IgBUd8H4QyrxHEFRgwoBeu9hPrqjAdKR
yaincuJ+POmGQsrCXNdT68FKRUZOZb3JexRSFKbiIyD/FaDieM6HZ8+JbskTSNUgm3+fAzJCTl08
GRAqFS2M+78nh3y1YAmwT5A6gFWMgS5AHWy2nh3dVZLQo75oruVB2kYR6o8FO/0SP43eMfcfaOia
UyN/iroQFSRoDeeL08o2P7Z0udfBwvw1f/s1EMI30g1g3mp4gmj/kemD+8qH4T07w5TrbXSVHVpg
/+njQc7k/QfkmEA+z9LsNdEnjDaOseQ1oCiE/wC6rObmtbdPpsCy07rm7iOxEmIotWiYp9ZOFIyp
wNMz+R7j8gCdcX0UD4YoWMMHIIqw2lnBg5enw8mtZj6D3wY/3WGiod8sXs8DImYMCMwURfQqWvgb
I9sAqyGE9TJQLm/HrJk6Qe4ZEumO+S1j2oK7GjMdYIjFJCXQImlGtH7gFMG3AuoBGad9RrSBpD+o
kgDLBzZjp2GNFvSFVKvHxW30AoeKVRYHKfDNNzB0sAgjickNuPCdfWPlvY/Zgxbtkuj5hdJTu+wv
xNo5LoQKEZsfxwniGs0utp6/yEiS0YVCBo6RZ+9U/bDgEvF4eryO+VNdy+v0XF6agdhH6U/586JO
1xYpYwMTF1o+Ls6agLeNNVZIoWfgEdGNrC0zApyLmDiPmwnnjXrRdjHdMGMXCZH0DF8FTEhQq8kP
b1RTPodgznnMLt3Xy3yfcXpE89clmqgmo2VOJxn9aq6X2VoyV3+Q+sro1XLRVCQgDll6oJ+YWXcu
zMIcLULUFLAcBNXOUYlbBqA3C+ArzjCeDVHCBw2FspPwJ4EYA7GGHUrJkl3jR/er3yzGTyQxFkHa
aelbgvH5p9kJGPJdzfFRNoyxBKGXRqbkwIrPJdIVCJRCbF1Hy4AO/EOJPJt7CH6A54cm6S+8XLyL
ETjyL5YYNOL8QagmFlgLsNU6CthEmOyv/GnWCMedYdWQKWU3WLkB07Oe/c101WMe1dI6ot2bOh9+
PmpYdSeOeNCL5DLgGbW7+O00IMGFph+gvcJoQzSw+RQxcfSLdoC4MF6ApugHR2hQOTRc0DWjDAL2
dmUK0GyKnfpkpF1YWJG7KUiUHA6oEzDicv1ttoPecI65zxYMfoYx7GDxq0aNtL6CaWJExdkPdAON
V+C3fgcVwkU4C3YLVNz6OUBXp12VkJaDK8KzYMpBSbEyL9KffUMCfoNG0g9OmxiFMOMlFwxpZOFC
Qfvktck3/YoOzx/iBC7Z3YjajIyLFXPNlixwXJu6CXTkeindjRMK/XthxtNjw2kxeMd4Mh9iwo1z
7yZDtzi4+heE5nlwUJLRAv6z0KInJ/g4pEHvbEJGhR4WI5sMlzd6IqQlipMzOiDZNzvG4l4J4grq
HsbP8Nioh5A0+Xuv0eQGdy4GYufqUG/lP+VEYsKa46a/mbiBIccNAPcfoEW5mzDiQX/Rh+UBakCc
R/U5I5SB6id8HIiXCYxE+FWTev1ZtifZd0CAIShGkYum6iyc6+wB+M8oQ1JvD+0bP4gsA0TXBwfP
r5ANa+CfQ1hhwe2JNmDkU8TXgAM8qieEAeVaM4SjSmcXaW74mSvxkqONsyzVnNeNMqh/VEyYidGK
W/SjOGUXDAfL+lJwhssk1dDNXXoAnGd1AN6J2MUtHH8I/kxRNulBRgsnw+Mnf3IQUOEBNxyAhUGg
iVgmeRrrZZduelq+zHN35qhdK0c+pXyGimBKozcrH34vNQs9i4o0c0mJp7ARIsda92vrwDtVvccV
NcT50AVzmo7NaFFkB42BGf2dLxvf0QE/I0rCk35wOtmw9Uq3CDcczpgQcM7BZm6p6pBluaDidQhP
aLtzkHJ5KoqBcIRyGDVDzixT6JtxKpGFkDvw76nNz1R/SZw70eflF7naX3dnyYiIx9NmKMUEMBQc
vQDh3czJEfOgRjSY3Yt1Q8sEWDHgtCvNFz7aiwE11HMh4wkSa9iIG+fvzQOTt710xxeefkKzh9VF
3MHtgjBUXNnWZGJfZoLIDzNgQLHN/K1ZmUJIV79IwN1EoMhpaogYgfMJzMA9s10wxHcCMMSy8sdg
45CgVOxoYGlQg5D7lu5sop9yK93LbbG1kf7OmezZ2A/gJTsB8jMtGIxpCJGIhie2PeWNai8qRSxI
dg11arBKhRsdojn40hHWbuCp+GqoztKb8cj+6e0AQOJA0M749TzED9LOZ50h+wJwB3/WT+OBt90x
21WbzyUGGHSixUT0C8/cCpSYLQhv+3ZHzAvJf+i/sDmogOjM6oKSWKLvzM4DvqIPRfgPHKBUyr27
szDQBkZhPRWpJ2uAgxe6BOwuqgoyVDI/ctAPwOW70A2GfURSdA8ZXmIEvIpuCAxx6h/h8iFk9gFf
cASsQRlpPTER2zT7cisLqB9NIZ4Y9AR0lq+xIHTzozh7+GiYUGHCaJy/tEZpORB5bzGa3+H5c8En
5FdG6hpCyOCsnPtnjLiQAJe9UHOLZtmSnOmfWB8bnkcuPLY+CPmJr8gOiOr/rUCWfXOyd8kPbgtk
wHxBeh79sQYrIY9cnYRWOCGwOjGVin505PKSpbUht/+jV0AGHFtgIoVwNKjiUHJYQhSx2h3TERbJ
n3QHYmP+tbt+WS+ZvPxbU6wYY9GwduolqvBINsJ3ojqs9hxa/V9PepY5FIycWDXjqR/haMKDQtjR
YVmKN0DVnCOWNuKJd6fRzwWRy0NV5CDlsgLaKhSbwsiH7zXuwgRLkxyaKfRCYLHKpMCdYyK3zRxN
AnMpVoR2eh2lZboIV8aWg3zZUmjpazB5juEZKwhVS2Ml5O/sVTVH7W/ij1DGP6RnQicpaHa2rwRl
i+z7c4t+kbtp6Cb/Br/aszlGh7IZRqr7fcrn941kMPKH+a25pYd8Fe6krb193Qi+CRTHc3uOFsZS
u2rXwk0WpInEKtSaKXDZtppwywAKzTojcnDV/EIUkAzsr/zjrrBoRCrx727wtzxbsgfS+vxERhnR
jj7R0SKiw/Ug0aMPWtMPBEoMi4KqCyMWdgWB7S/H6pXm0zUmgeNeE85sEeM/+Fzbw3/iS0MLIV+y
YIAFGpj4obmnV2nBaILGSm+NM4TwTssfUhAZCvJApksuz48hQMr8L+g6xIh/qdM4WkpUf5fESp0T
ApTTg1A9QBjjJeJnG8ARdcInRw4HDdFcBUbKqfIvGc0Lh0rFROmBSgKU+9N80JT+Pkvw3OcOvE0v
XkulwRcEZ+qh4sHHqxDCeIqMvfn/K3JQgRxbAI0PIu8F+Uv+TKsc/PIhwClJ8/gkif0vibe5HyPy
dS5KBu2kgIR0uPbBlVvDPcJ7i3SZH0j+X5Qed6JA4O3MveDAE1pVCAIHHhfB1y+Ef8WNIjvvH58n
f1RP5d+HJekWRdFVOvIcut13x5PpH9ba2rdnxeBLruZ15PNzbc0zvkHtWCP+8KwXn9t7h3qcMXu/
vXDXnqmFAQcwyiaXSpfmJV0K2wpyb55+e/mu9F8M9E5cr7LiFVQ4nHmsM15g/n5Or1N/wcwCRMlP
+QifrPIfsRrLCyQWWKjMCCm/WXGHaJmfKCKqOR0tjkzaIzFqmPH9u0JLUxw2or0D/vPwOv3zcxGV
K8uPt8OY5Z9DXn2RoXUM5Y18obdkMBpKhQPFgZKHX/+MHKBIASnvYodTlJXL52W6Kf+SF8J9jIeF
NoxgFQEDQfuT/nsPaIpuMeRvl4r4C7+IlZk6Brt1wa1rnuRS1KTidbAb3fiYLt4Dl6qSxcdNRpjP
3IsHdP5u2QXlo19rmFPJEG9ci6T6h7/ErYO3lPfSz+CHVRUgcLtNz81Muabn7MzGEXes22bnYGrj
IADLCRMY8ikWjFApXYY3Zdae7SXvZS//68xQxctkLsaVrsmW3Yjc/AZ7pwsb3t8MmKbQneNLeii/
wgmrd+2b9FdSbOYwrMV6pJYdXFmJ3AVpIHiWr6eE1TZy6/9W5xeHcMthY7JTCjzFH+QQZFFsIshY
BZiGY/Ir5AeBc8o/kvApwnH+imfHhoLTOiStyEYIRhwufBpTJ7EUMgN8PLoIzYksBr44OQ2PgUbb
H+GaGEy/hONgDVFdKPukP8QwQtfnzonkS0LV1bgnW/uEKyqdVOCCn184GPUNPSGhojI0wIOxgW4I
LnAMApszaCH8wygOHlh5ci5GX68whzUywaCyCGE8Nqp7kQrQT0XjgBOVqlecFvhqoqBLCYidJosQ
xQJ+Z65EsZMLRvyL+iVxxC90SghWQtKgvJJKXFN0rZBdwAaJI3twN+6cGhxImATQdSNJogvKq/N9
eH5f1BufouUadtUhv4BnoiQaCPcotGFhZ/huc8fz5gTfezAPz8qB8vJJlzP+RZIdxBR7ZiVsPpoD
LeSdfAP91yNb8NviyVcecxYv+m7/akHjrJ25N+UN4OGIkjfpwEYORX/7l866eaxXydxYZCCR6iXt
4nW2bTaIVhWzz8affWiU4uMqDHQPxkNaG7YoK9tnSegkc+mFs7lw/A0X6rJNUVZRGN/tipO5Sk5t
MHS7tbBjVq/KXqD0ArRQEXZG07nbRKeScecvZusLTIO3opUPYHVknP/ZFK3+6SNGK2yyCY64KqLr
tYaEwkJnRehMXS6fOwskw68k2uJYxvLZ9sv40V/JIzBjNfDV3bQrZLd+idYEbqLlvyDMxgxPMkYM
hkMvlTUqlLBEIUf6TljL/nVu21b03Gjx0GohpWsHHq0lIguGd52OWohLqYdHnmgOQcMnD/+l6iMx
Z72LJIi8g3ZsKfISFhQLH7IvDRB6FAZZL5j5A+o/h2JHoos2rHJo9obQKkZMQXTM0KhDzwVTPKgU
/0oKdJlNcRUECM4CfrEb7dAhGyAIYRSqBq42cIgEoks6EE4YZGjSimgrDHPsDgsalwObJAS7iaZ3
vzZoaKdHmknoDDgkRnTNSdcj2iP5mEVhYISLblboff99we/1rRVLDKvNGOWoY8S6LRxgrCBxKcyR
/0YSK6Rs5UhKRrhCZ4J/O2zYDLAaNbpgCOYM3w8ssFt6fPQtEe2gG4igCeoVFtNRB4FtZgP2Ol+Y
1HHgm9HGp+EGBKxw+WkNCeCs4xIvNV2hJUsIi8kjWGAkJOBMdGdQm8hmAsX95+6pCmndTKCtg3/d
HuGErDy+oj3SPikQGrE5eDUNElZaQf+scP2fWhjVV2dAmBhWLuxzQP2Fp+gmPUI4aakpKalupvgN
xWCUOd1cTLtAYBtGQv82kWcfC0iramxfQD6L9laV8LP+JNLfShWk4fOBw/2LzX2y9+PNu0hREmCA
EshXSQnHhdGMgjDw0P/z9CTz3moKwP0DW97ySglzaJSxiu9r/C5m5isaBUrk6ujzt5XQdOOMSsof
U7Om71d8796bIMYbRSeS2sG6b5Adl41NKjxwbO+FZkPKDyxaa5l+aJgPcI9WebCWPlRhr9egmt99
h1QRkI0W2n5iQ6k2568voAgyKaTnOkYM+DdU0OeyqJmGDbBRA6yjTNPbBr+n0U/JKHaYhPcsuQHo
gMQ0J9Y1KukI5tuvKAlMYIa5MZKlZ1olE02KRn2Kerrezoz0A6nxS5ME7H0JjMq8fTpESuRxYOmz
jwJCKS5GPZqYwUfz6qq++VKwsXyVGSi+izHAUKP2Gr8cvXKhzgkREvLpl2mvZUN1Gkt0llVbp/ln
OB8yjwgON/OMHt3A3oTeLLSn5DGUMZpRH8+3tXGEpF1mowgvAeFuwcAgllzQgmlDzRNAWNUmcgxo
+OqRO9Ct0aAUzGcWu6Ytgtd3NhgMJkr63b0Hr8nXItUa0PeLNJIS9AbC5IX+mLJoaJpUujrygcO/
l0AkvLhTFxFABgP0fBM1s/Jrj6uvvkZBaZtLn83LbjZBPli+akEszZd5aK/m9VdelGkzt1WsBQR6
ACJT+/J/K8psSSch7oAUF325goK6q6p+Udrl1mrNqVqabmMG63fKdmARRFSveJeIp5hVuIsXKdwx
f6zAoctYE3HdzapKhRFYj3wiZEATo9YRgjYCz4Jvb6JVFCEvk9cZeiX6KNGDkfj/MMiWHToYsj/V
7UnFc9BySuIAdAcODFkjeHbypHzJyzjvGDVDvocMo7gJDKWNvQ7Q+vaXQK63aDUxoCd0aKWgjDFG
nTZ4yYLh/yfSh5s5wPdt+toPgG3j+rrGTQEEt79FvtBnXYsAYmB9XiIT+l1yuH0OxsRoGM0VNzgp
ySoI0Ld08l84Nu8Dq4lzt5sGcyAXsJ+IV1Bpzj0VDT8TPYYh1BfwGth5hA+fnjOcEUg6gwkdhtda
NTchJwD9YpIhxt6Am4F84JMUud1CA4kXunQ9AF0BTqd46AX9Rkud8ppStk2Y3IXrGrUd4DXXCAIS
jZt6KVSVbDinrnSv2rH+JwzmyRig1YKBBFOHPRmwHVKNyPWPzRRtcJ6n5omecuDoFrC4AfL+1hCp
YNrWau1mMzg14McZqzFb1O7lkp5DhWYg6/RaXpMZdTLTZgal9RgBKHB0M5raIKtmb5TLIFeiOYy4
CwYLI/gKsEgsJ2B9wEaJN+kq4ExdCNHBgWC7ReoY1pj6zG48Cmb7guKTriBB8DCl/acam8U8WVUL
/aZ7NqMo3ILrcTKTdimiLZP/utsh7CVt4h/LsYK8JypH8xwBwjkdEmXC3YKqgxvdpuxnJR0eQe6h
r3xpqVbEJh43kouD+Z7r/mfUXNRuA/wKNYE5t6X5IjQEFDJdivnXXDhTOqSt/I+0KpYq2GBjFaIv
s8V6C2iS8CzH3zyZkUUym2/mEvKDHg2gbi5EffbkAtmyZXRHiktHDyM1dCyAOKjwsWbvaKwK22HU
s5DFHPFVucRK656FEysbNQReF389dKv1UTBljArVk/Yx+ICpjnQOMsd4CqD2SMke37UVHXEseNUY
uWXeRwyveSxySrMtRe0tGDG+R/dIUMqsr9CvY1FXC55wOY73ylylo4IIqTVUTnI37bALoBUm8PUQ
giHjHNtj+YYWKsabEG5p5cQRW9TJ+NGGm4+a3xz+BulDj5VsepVipBucZo4nGZo4Mq9bQpLEdIAU
VQAsODzzCkV7CHe78gqbp0IInhRNdg0SJVT2OMKrBStDMTxcCkKoTwD4FJBGQOyNOw3LQTSiMRnz
OaOZnu14fHo/M+bfwrMZf4Kg46X0zhJAxMs3gxlWK94xY9EGHXO/3/qESoQF/YZcNGr1OWMOiB7W
AsgozJUF5TVaqysgO1TYSJCSYEVM52nga9ZIBYXDmJCyVvVYYcq8Hatg2sFbjuMHuBRUekG0ayNR
bQCLAaE7QV8KssaL3VDaDpSrHs9d9jJNqc+pB2fL6Cac8bnoZdGLyjXW/RvKnTKN5iBksC3Gsywc
2xU+k9X0BY/68LlkMxYVJQb+tdD95/YdWA8wB/wU2AgvLINJgpIdeRXkpQJe+jziuaNWiOtLcaj+
eSSkSObD+QZoST5HahYd5Q9AHcv3kHi127kNXohbfsSShePz4woGbuEWXvB820OyNLKoHvT1Pgb/
fiypyAu3QuKKtg562NQFkWAJv7EiOZO6qVeE2VdwdrIn3weE8d8fJGTQU4/UFZLkqmNgr9uI4Swv
gOxeTggX+LAwTt3SOTVHyLtdcFUwRI4qeImQNxm2HBlxUd0E8xJYC4CXq4GrlZiltaaI3TSBwTES
oQ9Q16AhgRzz/y8h+l+qqDpFQiG+gI/FOdEkyAWjfkXSy71AvoxEVBcO53Rt7T2MOqxnbhSjCDMh
FUd+rD9DwsM5hPy/ZeRWf2Hjdg9zTLTDKuIhIXdMJJ6VYK9MilH82v6kE2ygBr82cqQpLjTNgoEl
i0QCrMU+hfH3yxvyi08KX/EtTZMWldtA9aR020YEc/sD675afv0S56BgZwTFKhdJDH25JCeBqBB5
7MaRiqwpEEtigtahuaWfzPjRZiVJ07FnWJLfTAZBXf/sB5y1WEUZbsTMrFlh/q0gUuF75mfWr7Ni
qll7izjV96NOfnOujz7xSYYqWzgXC56e7mXl2Za3qolagRcPtg1Z7VbpFz6EK1lgXktjxcxBAXqs
TmtaxytJWkhy6Q3qn1SH5bcCI8DFaKmrPQvrrlczxZhH7ANUJqVJrv1okEurU89BPeBhf+k4WNku
Z8xNtdFzKsG5D99YrJ1yilsEAMAo+ijKzb849xayQ7eOLGnwWWQvdGYHWzJgU0H+8z3kKESx60N3
A2E1fFkCbEMg03ovc6v+Uu2hP1zWpBgLzVyL28XBzq8PHfZXuW+/Zz9b+MYmK68D+4LMx8RGBEqY
7FC5atwxF6suqV/r1j2LkNaBeBGf/JBunPd5uwpB9zukemRR1jcMhWoH6easnSpIWCkeelSWtlLU
W9vggjVBDoI4QfRFbQ5tOQNUrOgzvJrRO2TI5qHehIYY3dCa8huzh6ZlNnHJuTIUenVTCPNK2jID
GyJNW6ZuLYJPmqeXM72cZvZYBz9BLTXwKElQr0sqeyHVx9KfFCpaUfQspZ9CuhrJs4hXYb63/Emm
/qrUviW+kuJAJzGl/7tBVitqp8Zgpmjc7X3Xj6icSGGVGi1kLxVmAeW9xhfk09D5lRlLwudoqVUQ
7poUPxoNowJld4RW6MB71ucp4w9rnW1/jUZ1NeUMf6ke707HNYWw1XuvY1l69FIldfv29xFzmfwg
04IFVBuov74/autD0mxRiCkhfLzur8H2TeI7kJMRZovqiXXefRbIOn7pVQhRJlJaPdogWJJIHHMT
BMmknBF8Gh8ZuzblPLcvCQ2yWroOaKhkB7WeyNpqoK25B3k1z9/nEDKGudb0hfk+pWWIEhk9E07i
CuVcOdp/q71Ct1ePni2DTG5IS8VzsmqYtnPJnnD9kToyqTNjUwXhQv+pwr+pQcUB/VdTQ4v09q6f
4h8sn85fTcu3XPnZNaoPtc3hhWxKlKEhsw3L+aBEPIheUHqrugTRHKEJeEkgJ5GxWHTYJOTBbi2Y
lY4uQ8iTyQ4maoDp3PjMGQBk3fIFudaepMzbgqvdrFj2RXIcvFhpp5dQHtNXTXQo8t2gmmfXl7WN
rUNqHSVoY6/bV1sDHbZo/ZFck/uR7ZI3NzdUULR6nuqzgMSMHId6SegzNOGN895UpjjI1ejqaYs3
6mKZCa6JgBgaTlHvssF52uVTSZ9KMDa5e74G1eQ7I6KZ3eFtb43PKfbR4gonkiR0uORsrFRblTZz
elWhJhNumfcYxtPAJ0Zn5KGee7DFknEr/XNn3PhgegTWI3noyZhH886P73QaMtgxw03dTtt8AVmS
Wc1rK6k/OcAU9Q4+XYyhsC+mVXmtMFl4d7/FwNObw0v9kUsCQntA3VFmztKygfcs0EjfvZ/2MqdR
CXmchE5lJl7w8+sYJxy3si58d03yaR2s6oCRISgyBVWIZmKn89g/2dWoMtE/ifddChCL+a2x8617
XC9eMAERMMF6EahWefepGJqfd7LnadACyttjg/AZTaIu9b7lYkDGg8YyYu/BNGvWMEn8RWGf8++8
Z/ql/nw4tN4+nP6/WFnlpid3W0uhqEi2+end/nY1TVUQUi8TurQ1fAfvkfnBBaectP0pqs6hdsmy
Q11v627l022v8HA0reOHxLoAe0Hu3BHNNdrSb/xKBwjCQW6u/V1O56rEC/Wj/ijarUOgzC9uPFt2
WNod1G4pag/5HMxe3TFnUtixIAAkD/ZtMA2p79VPDZ4bKQBaVLNXctC6hVKMkvpiMZOTwEm0tuSG
9Z+43R1CviY9d3uTfjeBvlPUdb/RKc+UwZZ2WaaKTc1eDQCTy6M7ghCcbFHiAro1lM7rJZyUcDD9
Jii9kyh1gJnJcl+ljP8R6HnEkNKmX8pBthFvblsqJ008t8N8XFb9Mk1RICq+nnTWJXmqcNejyhg1
Kh+viWH7Zkt5QMFAxPAbNJaR8izi3A0liSkLBTUTS8543kOp/AnCmGOT41du9FHu0/ILezfmOVeS
Mok/yJfy8JUBh+MACxLEsyJ5WpSD08susJrUZuG3WOhN732tdlzJiImHOyugu/hVmunXYmolqT5z
tALL3m6CFpEny/IIB4lNYijD/5F0Vs2pqwsY/kWZicttiwfXwk2mFIi759fvJ2vP7ulpVw1CPnu1
Frs/DedF2wCexqCg5Z8s3IImZ1r9EdKdp//5wi2t1vmwIOGm43xBxPhSz+wBM1yMbmPXidve/emK
jZp+cuXcOb8egT1wa+alL2aF+udnwPLdPm/Xnr82tGclfRKNVEjNDgASnZWB8MGT1+SiROUCDwQH
v0iYkM6ggVG0GyVdAt5k7V4gLlycGNyvpzac1iGpuTPcDBI76O4gmTON7SohRKFyIoeV6L1IsElf
F4O5281banDoY94GOaF97DmQcZ6s8EDcUSm8JW3TN5uB4VyEZ+/UNbM0tJtirnqrgfYdkSoC2iTA
SGasZDGACZtPZa3qTM2TbrA7z6alpmlWlTP3PLvUZzV+PRSOGEXbZSVOMnHNxpE8QpQLBed1khSs
qRvOK3MMvvRJ45ugU/EDtgOUZcxLk5Gh7KLm2oUbXZxRU+76W02D0IiXBaG9wVYaqb3yREKf6p/C
nHDibAQp9OAjez85BTw4XalMyGdnOb9o/i4obyGAkoCcyPVXBBAQF2QARVvJT8rn2U+VPmqCreMD
SQVnFwWGttHdv56x78G/JsDxjjTjEDY6ThFNGEcm1biZePq0jhf4Ooh1sIKdSOAttQLRFGYiBDwD
2DAX4niyM5cyiiCL+0pugO/ds2fATA4HpX/L7cZSUmRF3lcn/pnAaj0HYigB0tzIf+JY807amRKM
ufyOaUvlv9dCtcVuoVS2Gho4s+QeccewapID111U5qFha0AXYOQVUC68o0ERSMqa2iXrBGE167SX
chxlko+KjAoGm2ylTH35zpZCn7o6mh1lxzz+h0LbVoO5I8LhnW+0dAfcia1IN9lmtsiKyD6U9gR2
0hvgm/vCQ04TP4NdxQmMyUfJARpIL5g67gzhXB/PGe9DS0TWltwIszo2KIOxy5vfHs74S8jX+5nq
QxFp1VT5U10QDJIvSKLtQGYJZH9yc3o9R5ucoERO4G1NotWlUcGddBxQSz151u3BmcDZGcGs1M6y
9SN3E9STdHkwO9S4AXk55Kn6HYqE83Kx58zO0QRlxpmnWfUnMpaJu2DhbV7DWf73tMRQnkjPTJsb
xoqTf9TYfvRXKJcC9sCTUafo0zBDg1bPojCbj9nJzb3rPnmzTlw7kvZeN8sDUPr0id4jIUQizOFR
vs5pv2IIDdZFbX4BZQ3pyhXojEun4sqGOBGDm9zS007JxWaQGESIH25Z+NDnqbchMiMMl9qMMyS5
FalP4v48cnZ+RP7gIoN/ro6pteV1k6V7Ts9Vuof9QO5IKaoa05E3xnoLTyFb+eFeyE+5CwGFXi3S
QIY5evnQqBmuR44shPiH+tbB2EmEL3m9znzAt5cuLXXXRltFvQQGcagLxkCq2LXFvDXviLTWZ6YM
ED7Rk3mDDO2oIB4Ba2uOIJOwzxSoguNLtq/cmgbhgkXw/sttljUKV6FdK+atLe8Juw8/OfrGuo2e
aTvNjJUCkEOCXbNxvZVJx5a7MAq7UnYW82v356FicuzGvA/hJqMGeRYEcJmc85y/ghmiQfELml3W
h6qw1ZrJdcLpyw+vlbqs6q3aLNpu1SZri9QieRkgaExXgTb3w7nYbEr/NWZLO9DjlXXXYbCHeitl
q6iymdA4ZeZbZh05mTOM3IYUxUVNDDitrMQo5Wu8scQtwrOqeMG2/DqWanU3sISLW81amkRl0HRL
olUcjRH56GMzeYRB2BgXV1O3ZZKYcBAYrwJG3BO5OyLU+8PJUK9efs/pJBczCptXhF/J9XGQcbh9
12hvk4WYrgrrWgjHOthJ2doAPcNwVT76+NDHP07zocEite6peZaz6RBso8CWhEVDJiVJbpV47bQn
iehyNu9w3t5MU14p9GxB6oPliJcYOI7TG/4JdqbfXbIToY26h1Ku+nlsIQaEJM8R4JyIgKd0ki0z
KWXw3johV4tueMsIewJr2QaIJpsjwWqDtRN7TGuHAAd9fHIQDMvQZOVRT28JIbE8Rn+fpeh4dC6h
fAWIMBEhOEsNlhLI2zsAZ3OHBeJpDKHmAiYUOoskuf7BMBfpXSvOFI6BiGju1pd2AsGDZI6ZGRP2
jIQmT/UoPfiQMYfEtcDh29tRM+/C9SZji09zGHH9bgFusZTDE34utT7y6wRz4RO+Shhk+c0gqa+u
v1EIj68g/+kqlIARPspfxB1ZNyHP4Iu8P1HeiCz6mzA5qWhBcN6p8zK7ulQUeuWPWf9KTB+zXNsK
ySJAWV3NBmkf5KvMRK277kc1SHkL6oPQbitt6VLlTiofEYUtubdXGTjSZEjWu14n+/am4CAiAKRE
eSXMvfAEVRv7wbdEXXNEQkzh2FCCQDnvKNwoxalEGm4tcPqim8dD69rOylFW3ISduaiGLZ0xerr1
uhY6oyJ8mQ2T/BcI87QEeD2pJssTaNGS82RFvuawSPbsV4N7j1FSuajattYZlu6aDQWn/I8uLlSA
KO/gNOvMQySYTTQabsG2LWlaa7c4tCnMKkMiqPcJg0Zdwk7QUABU31tbgZgeLRR4+T5mblsmGEPW
zXu5nnqdjuMQGt25iTGY4QCcT5nGX0dQEEz1iO5BYjNOhp1kPOVVNKB2k8+DOUei0UUPWVokd1qa
sXbLNgqMaMfVB++qYENnFo+hn4rK2RPQZLFYVtYl4d5xYB62g0bINNvlSa/jM1+3xIGNS2ubfAwE
f0zsdf7nVMeh2MSaCqtfgy0giFNxiPEoBzD9OA4nVXR5NMT+jenxP2K1JqWHmgFJpnH8UboHVo7A
aL8RkffWrSzsIVkHADNG/+P3awEVQINdzTq05U1FJJ3SQVWMhc/30JnGwUJAqJFyq+kxNSntqWab
QCDdEK7RXiqTpr95AgmbL8tcQiRp+rHNX2LBLMr9ZI9aUMCOG5B/Udq5DLK4ECHFOXWAxb1jfMRC
D7O01bM1DAc7MV7iKEBcI4Gco8ryGvp4qDWCX2VxBh0nKK32T6I19cBjFWcJ7tw3j1zeOMPcr/9S
9+CTSBsoLzX7EwCYAX6Jv86si4kQUBxYM2Lqg051ATs7z8jgAuzzgehSeIFQ2nSEL8o6ZzefPajB
HFShg+jo8WBX1Qy3TqItW0Nvlc5bFCIq/8vFjeCs0tRO021jzP3EpqndwTQTkLz8Y5EAj5RABfLT
ZtSWax3TkGMHBSdWxJkEoYXdGTE9oKuef1L/p4WnNBE7dgTXWT9aQaz8nc6dJv7WP7BSM1KUXd+Z
ZUH/nQ8rgrGMdIfLQPCmlfkH7/4VaEf4QYNIqDZrqYSAuGrBIVGZh/ELsJSY1rtiUBm66YV9n0DG
lhAtgDfU/2S0fXX0uCmMOHRITrYdsqVEJHY2auXA4RiNqvxolRlWdcs498EzhO8VOdFuOuVCaLvZ
Hdx+0ypzYFHH31bsiKV+VAEjImaH3BcddQdgYz9K+kO8MMGcuPbiScbMbwkmpnWiE4ga8Mk83aY9
21/mtnUn3grxphsdBqida9ly+qzSn4I9YkfGeCwHh9YR7Tzhic8SWLAec2ORzM3y2VIKTPkCotCK
opxHWuxT2o9a3V0phDS61t4Ublm58T22qob2nXG3eMwDJnQuc4+yFdU9pwARWZyH8cMzQLQHRFI4
OJqUbQoGZofqHwv9X5TtnAFtlyvNVE0hb774zqqzK7XTEcghjZfedTgI9B59/ogdaDPvnXC9cjTz
Qr3pQglYnLCVOMKLh0fYJSKIBPpcXxPlPpEapqF0GsNNQPbDZ2FqLsuF5CizhpYlq8UzBw/pEH+X
SIgn0OT4rMcGf8WcSAPysk82tkykl1ZfN7BjkYMHLmu+M8ifWJoNuOFbjZBuv53UlrNvMdlqiOq0
2uNQMioUa+fPgEzzwO5z9xeg0ULJVrmoMCu4CsJRjYLAYRFKSisWGOPkewUIXjSsmtlG1IELup/Y
+nStNBOyet2IPdpWP7XrSl4nVjsLoXBSAsrSrN30Bn6RSjxXrw6m1T+OjTgflO/Gn/5hRYRuOrJD
8F4YsFmRxraZa7UU6bggURGuLufQRkAfOjpetrv+Wz8GOF8dnlgOyDxq/VniejufQYa4j/XhhGYI
+BOPiIwhlytLJKIzQb+GaTOd4z9E591RDa9NED+hnobw5CWVyKjC0ojF5mHckLZv+q1xA3UPH/Ib
txWcrMJjW7RH44bS+6BeoxfpbTwkVkoUfNBAPCNUbMQ3I/5jEebhM7PwxBCJ8Sz5Zp4LFW3rai+P
vAx00gJrOdz1kafcYQ0fpkQBkjjwgsAsHxzpavjzflRGI/JDDe4isUKcvuBUgNOrHDvrBCbvEKKB
oj1ol1FGDt3YIW7aZ69C5v4cU/pKrvfwzbTPggkPJLJkkdjB2g9FAbgEx8s+BjKfCLcaLz8Y7rf3
hzBDJfuKg4s46btv/Y0JTHwT7Msf4HKCIeKrwl+A/U568vi8F6Q3Moc2mjAaWmoDUaFxzRcIgGKH
qejba79LYmuxe3TTGG0ETRsSW+kvzpzev+8xWFoQUaHP3FO3BtjVYI69qchnsS+hFxvNql/Ga7g3
d/OCFurPx0GGdYUnSeYieuue5NexgYjoDDmeooXiH1PkaGOAPeVwSA5mWLd5qdiIxqRuksFlchKe
UGWIToJeO3bTBO3xzZCMsJYGmssdZ0rpyXVunsMosweZwR7CiwP8IG7QN9yLG3tIFHJ8D6iDLdzw
AxCAegGMLE7cS9gl7eDu41Q49f9eSiQL/xIFqt0/zwDsc3houXG9kSZVbhjOuCkfCAXGIvI5Yk+Q
R74C8Z6+eUj1G95WvDB3szy49MhzCRMYbf5htLWoX8ZTvODI4taGhMMggmYUf8e/mnaeFCF6GMis
I6ZqlKbcCxK5H6NLaLQLjaF/cByMLI7GExSDWOhck8V5giuBwfXPNuE/HEQHJdPrP9vRTXqWl+zk
HggkZl2B+n/COxtH/EapOunvaKrVOy1ZF5ZkY4FsE7MLHCUCFc4Z4seEtkQ1jmUGi9MvIAAvGpWF
dFNJi+E23LxTdMpOPOpn+EY6CJTP1bgUPAMqdHeUzO/KTX6JR4UCvXaE4EJ97mrWn1N6DfZkGy0I
57t4iAcY7v4hx+Ju3s19cyNn6CYt+gu5SyeX7R3m95t0I3WBw9oz2nHJHuGDV+Ytvqk1nUKX3PAa
HaEtGIjhxTo6+wJBQ33PFqMzd9RPKogKil22H5MUCLEhd9Kyi1O2G24+tjwkILxyxSnGF18e66Nl
9+/ohGb4JJ3Zj8jv6gS3jjsJ80+Pm/lSETDWvseh9sQzkV8wZ6IE5pXgTgTTBQhh8JsCwweyB6Xx
jPHPjcjJi6vnBBPeoP8x92Cm59v42fSNVeuf2QJ9T3JKebTxg50pdwc7f0xW/E7+Hk5Sbpz6zXWg
G3g0bPCUEbOqowyYG5IryTfyhjKan+PS8wELCFMpugQDlIPZGB9v8h1ArLMbbUe3IVkRNUllNLUZ
o48PHSsaTx4sA8fbIeaKN5jgN6iQEDxf2LVu/Df2cUhoxk5yz49kOL2sH2aw6jxatDw2fzeGCtM0
N/sK8fpIWmvr+sGNNjpz8Ha9+y1jEHKaIGOi8SOSv3GNoeK3kxsStCOK7311E+/q3bzHb3aQT25h
8+y8IiCYUcpbPZng2A9oR4gyTv7UgDy5odGu41N233zurhD73v1Lxc6D+FjQ+a/R/+ljuHE31XO4
MS/DIJTvMc9Deo6GoZZn16NYarixuW1u8SHaDU/WJi5AY0vc9MEp2vXvYle+x9uqfHP5uyfDseMO
Td+Iit/5e8DNLnFjRaf0kPB76nm2Cw+jxoKUxp2wJWXiyFmF14/bBUUjV5oPyKg8YUo6Macw8ZAW
Uv/TlmMnK3bOVdx4P6NunoWvvPCy+iyGzF74dM4oF+2GP2URWNJj7Mr2XNH6wB1tcaUzHrD0dPbD
03hmMHlBQgQoN3HnewgI/VVZR0dVunuNuPKF7FiA4GkJDWmmvLWylZAROUITsSInj1rDapLKqi23
zcqjN7vlKC93DDjXW1hEyI7UQwTEHanGUuhodnhmg3lW0uRhuNE76UmW9yzzqynRRMJlBK14U5pu
mxcyldTlqgIa7RHB0d/emtRgZtlSaZNj0tlFj7ybM3epB0CpySIusyUn4MrP57E7rEy6BhpV2uQ0
jid5PhVrkoOZfCMWwo5fmLekHMh2Lqm3Mo1Rn1vOJtceFRXyHEoBYrqV3mfrxHF3MSdlq3YoZRa/
s7UVE4WRmM8hzE96rf35dULqwsSqc5pu+3XFuTk1lHlEZaZUWMe6AicZohq16y51m52OLXswiGPH
o20B5RQ9mSl0HvWWsIxjoidgSSxUEnIcLhJayKiMmvtUJhqxSYqrd5Q7YU5RpStVR5KwpjL+4hAZ
cUolUUQOm6D/AV4vw0Kn69s66Wwc5FJYu3TCiVp8VvtsE3TBVmArpIe3KENsBLaQ1hdBIjSXqaVb
uxSN5v6uvQ0pbCHxPYozTSnmjlcocjNrrfDjabERKlggQZnlxOTm3BFKSvvA1iUp9zF4p0AaTXoB
lKIG9sIxTG9IWQpI++1DIghgkvt4GfvLyr9wHlK7h5ts4xbBHk1rJHvny2jYo9B0e3cl091Q4rT1
KFiuYF8zZs+hFr/EAuI7+lWSX19dFrKNwIvF350p0dZqV725LXFjjF1KRxmYtpSRQk0c/SfqToqB
a63+8aObWrwaZS1Wvy2TXqGvTcseSwwQxXbGLDceTvTj4HNNp6FpIPvc96w0ySbRE1ieJfXsRYV7
oS1hfjYl3HAKA5fhWe1YJpEDh/JlALctLrVrW/FJEujASjdVcxTKq8KhMsZro3AIzdKFghO0ZCcp
dOd0LB071P5dQ1wmqJNSvPiq8dViXYq6qUhsMay/NrjzgcYsAZ35kC7Y+68SmqkkD5cVAWUuBLpU
79IUA1veTapC+ipoGdHgkClQr/Za8KQiOlVEOhggm85ZHaDgIIO5mBC8rVicX9Et9RR8RCIvAqmA
BCo7wggSPlt2OgnYjZVBe1bbyjk61Sx3eNB70s1iZRZ5tlmvY35BXhMV6G5d80fXf3o2mJr8TlEz
KmdBeWmju/w3DKKFzpKV4RmXccWn91x6FNpabp8pR+5axFqY76Se5SL7JM2Pj1i2WgtaPAmMp1JB
bW5bYZ8gJe9cjuMHtXr1EWcp467r9zalJ8X9mFE6qZSbEMhYal0sul9KqM0l63fg5K+JLEMUWBkA
Nti7q4qMvXqqS6TVs3JA/lK43JacFrjUCQVj2VzXN0679rXVoOLABvAvm31bz3JlF5OjIUHNtzSD
YxzyjoF3pOa1Sk3wvFsYfaxRxwubnfcKBbHuOXLgODxST1RnRgpVP8ZWd+qkU4CYCKwQVm28yPuN
LC0b9aN0J4e9IYaHUNwMPdlWvvlVhsHSI/+nNRZit05RCMiOjbA9LJ2lTCqYL85VNng1UVYucflQ
fOSvBfrTcaZJilr5W+NMzcmjZarpZ2Tum8NCHJCo7FOS3bub+hG0F4iLOm4iDrJ/MAF1vXwaeGvm
iYzD7I+Pl4vQcYqxaXgxl4RC4KTiGMNRipMVwmO0oVxE2BuftIPiEpCTRZuauzbMVd/tQBaB5oRp
JG+dboW0xE3Y7la3ZFbteFEQ/zQqVB6VexvLOxLMVQe3sLBNWWTV4NTZM6KI0aI1rF1PQn+ntmvB
n6rkD6JHRbXtc/YUI6KLo5Gby2Ztu3bUH6mzgegS4aHs2vpqJitFmCPTnBt70AqVpHe2SCCYX3gx
6RCDigOWdWeiyR7YGxMTxfaCT4S9MJ/kfywR6Lx+1F6e2KF10mjlHa9xR2yKdxNaNlcsMciSDArM
gc2VT59vG+qdw6MJVz2cqmHWRA8um5PMxW8CRiAZ8Fe2W8t8DforKg6Di7k0fmgCAaiR+1TWBcip
PuckYqRkTRw9aq/EH1DkqIVuWQJOszHHzTOjOmKkqeIB8SLa50Rg7C3ch4JXgz874WRgBnSonJfn
uH7oJIDmx5SbV2WnEQXapEIgly4rznJoJBpQFI7kaKHTbxl5afEorDPD5wYWzFxSardcuDbajr8Q
d4clnqNU3cvom+IN/UYREajtg/AuqsxFouOCBiJKOSkRin03khZpVi10iNEyA18QcPe35kVQ60WU
JkurRYIWS3jlyCfaSuJKYpetLJre2GQCe1pzl+JlblWYRqI5lXnoTYlRygv844Wx8+XkYqTxTexX
gkE4h1pvNXOMAfE4FmJ6ZNGxUD/vveijcu6FMa+ZTjc+ReMyTqiwVU6p8qMheWPjQkn3njCbqgpX
Fadci3YsYbibdFYIm1FdyPTiFsUyJvrF4zyvhecB9EIXgbDYBEvuvPwgw9WqpSFRd8KB3rV64hIG
ijOUr6USacjClhlat4YEH0cYV2g6vWlCzfl6jzKPiZej/lOLfwiFEcJNTAo6lIzZKHMyKDctfCh7
as1o6ZFQeS2ESZjVMw1S2kr6gwuzIXFJ8IR6BBihF0JLGxuMGEJgKjqMjLOPDTDdIwwlQdGmqGze
cMkpvFQZ4KapTkw0E4FZTAf3aab9vA/SeaWGq1Ejg6TKCTjFEPVR+8ZSGWKypzDXifncddK5Jfbr
tJJtw6y2QjNc46jcB0ifBRmRcRoscqUkOks8+IG3MYLwx6mH92iiN6K1T4dbHais7eW5shKwKxCy
LFmOv1bok5VgsgaHRBFg6M/gwMfn3YQDmKO4p9L1lIGbiEa+KDt/JwUlhDeQEghGpmRzuTHQR3Ny
Y6QmlBDQT4pcVoU5omRHpnbBkgFtpFthvXLIXw3NgDNnKxox3YbgkzKn0IGwmzi/6KjmdFzZrXFl
s/XVjwkPmMrT+tAdTfqE2pVb7TJCIisc75tYOOn+u7PHCNQ+Qn8JEuDAOzc66IX61lkaehzC1Mom
xR2CloK2Xl0hvCdnrUK71nH7BMlStyBmCEArbbWadcKu8B5Gs5VbktDac2CAIrlLX7Wt6uAyWfPP
7LRKZaX1duDNtUpDhSDbPZoW09g6ud26m7pBQDtrgM6yW41pcPzS2Vc3lvk2jGvkc1lp5IwReNpS
a9ObxFEtDuZivZSN7qsG2hhEpI9Y0Ypx/2seaK/6DgHS+nibmIAYEr7QIIX5JC+m0TC0vUR5Bu0O
ELtTEY/0x9C66sIiciBxWa/PIVp20NUQrazofXxnbVQH0z1DRg0axPPSoK5zVJ4edPcsUpNIGEoa
ZqtEOmYStylye/Pga3tHOVUw57W/rZ1Pb+KtC+clDpZwEicrLSLUc0pjkg91OIgz+AC0DPVG50Qe
Tn3s/vEYOzofmbvQFggotVadtgB3H/hYZGCs3PQ5aGT2rBt8KMzS9AGT6TbLlKlLdls7iwIari0q
F5XiO1Qw8A/FvKetuZlp2gMtc4p9rXWIIjQ4nDRkfGGLSYitXYfuShWWA+w/MuqkwKASIEZ1bITE
Acp2CPi0XUkeBCmF6e0+8OC5d5VnTYM85Y7eRNZchk8ZZVOOW1OSJXJFOqpxfgX4sE4BQBvhpz7m
4L3y82vooP9hF9A/yLQWdsmoTZuI4RZVtNnR/zZt0R9VBitQtJQD96xAXPYu1QRmN7WAuNxqfBFI
kVHnefkY80i1DQ8yCzce3D96WAXMtTbWAio9IV2U1pQpn5o47Fpitu2MP6RMWrvXYC0FmGdgwJgd
Mz4kU1mJQNQN+UnNnA6M0L0FwyuM/tqIJlOfgyyJLw1Lw6SFgA/qi86ZZ4Q44eyKHolctJKCZS5Y
GEjVKbY//HvShGxg4U3gXhsjYVgM6LjVvVRt0UdjA1K9BQfRWJwW+Q61atN9+g49sPzDPNsa6zCw
UUbUwRzkIGxpZ5252leH6hiTUmh+BdnYNedPfHqAacUjj5QLyVb6G3OME1294VToV2huVt4eh1hJ
gS8AyyXPkYZ9a/nNYIA3WIc2lgbPa+wUbRG2u9pZs4ZgFh3UhSyCRBErpG5E/CGqe4nzpZ9CDyDs
GcRLK15Df4/sWzTnbtXNwn7mVjySdg2hHLKJlfp2IRXkhZrmbgBxPgsJRce2nP8OWC4yTrUKu1zZ
HpAO5RrgQ/cugaYcJ1oHJWy6ewWRaJAnKnW+smr13KH9UtXtKFw2S3tIpV+1RRqp6OqWX8UJxjuq
BuXIBWM43xpdaAcsaolFp5LnztVkX+LZcThuOyoKNybavNjrJBMbWsTUkVMvR8ev4Cxct91mxY8b
rrpyZVbmJALNaPKafTMnsFb59vQnmj4ZB4XSs0kHTmt+rfjY1ew/p6pxttyPldBqzXmpEK5lCrAs
Up98SwleKFzjK1MJIUH0Go9iiXvSkXx763B+CTOHW9gTP2FSgNuRRSGSsxJw7bxq06uqXXvRr1oo
5xDx4xgH2h7lvRIPc8U0P4HGMdM0GNjNszdI9aZyIdiHQrNm3sgqEDtxxG+TSRYdv6LCVjAjOP6k
7shqlShWDoqJkxnfpZT+wuRaDpuQH3rWPgkx7xXxRUwHvLE8EOWDVUchy0glcbui8wcwDoEZNZs4
AvFls3Rd822wxxHCFdCIOyqvKtH5zsY8mOTbplMovpu0F7fypp8zFa6sU7SMt2TR4voyFmDrO+6v
Dd2uM3fhLkgPwlNOyZmzq6/CH2VGHfj1RJsRoknzlklgUHbur8AAPG0cfeXvAJViTij0Q6DNzyL+
4DDC4QHTdWFRDoqml23Ut/ZDGC7UAFYaaG3hRN9aU+LpJcxqokgTigrJcyL5CC85bww4KpHApdl/
8YvQzMq/I0OEC/EC8QnwyTkKZBTALQyn6EHyN6EJmOjGWKR/wBt3d/XU92xjxrBNTi6PmH3u8x9L
UB+KfXiELoJJ4n12doCPSJy7mtdqnylfSTa+MQv12+jFc+IJcRTyXjwMnjVe2PEzrgDnAdrkyIWB
EgFTR3H2z/wUoBpim31ljaaDr7E4yH+F2DiJODqioXM/fIR7yHzoD0xPOPh+atSPlLBp46tu/fFn
ihfTQPdq9jwIdg3Zy6ea5ojKics3Lv0mMrjvMJ7kxsipkB/ONYUQ0vvxsXLB4V2Evx5hExgAJgvs
GwPM8GTjJhMOsC7RYiqtn1/0u6nDNzwVQDHTzxsjIVIwkloh+0FYAMEJMMWs9rJ+K5YVZCgtxY6k
airH7OYQMFTRuEvOxTd+SGDoQhwB65iyUJeYDdCRKe8rgu4EohAmFWJCXArtN5g1UQgjdwjsCYuC
5I1cAjQkwkQAmTB5mZiWIbmAZE898GizQwu9GM7SeliC3y+zfbYvzlT+reH4/r2QKnGA4bH8VYi2
YhAQIFEShZUe1Wu/rQ/mr2/rfDT+FnEzpvf6C4q1/g0Bif5AlZKFsSOtv7a/4jXbe3f5CjMIfUoY
OpqOO08AoD86xW/3wRLBx+P5lv9DZI79aYzJgoV5NlAd3G1A0uOXiAxxvsnvgEUBeAeiB8jGGC0S
1gouAbUGaUm52/AV/UvUYdxgLnvJ33jG7vUWPcy5Zq38mB/5On5wdfgPQrA5yW/rCQ4s4CwNx0M5
b6DAyDRHuoqtkEctBQ0pCFsIBOeAUX2x0dA5QwMgk4IR3Ltzfey3Oa5eBLlv3KjjKvgWN9z6MRMV
KwUXrjlnL+xn0Qt93P+0KmwxFkXrz4HtGcPKYDxlBs4n/u0/Y9MVWd4o2QgRRJ0xVloyc3HCNjlh
Q4SO38hsppI8Ns4SzUjV8j499teBnM+ceA/zw4aiOOsfsE3rJ+XzYY0vFNoajS3TARQWP8p7fivD
RQMaI36HcxPj5t9UIrhY8AmIxD2G+oJYY8i6sXCLeIbMn5ESNEaYtnCxBJlO22BOie7IObCPIkek
GWPt4Eb8N+Fdx+jZ36VtdHPW/ry4hZcvziUH7aZBeWFFXcTHZg1M4m+lMT9C+eFBMfDgpgmVMT/s
dRhvyas4M6tUZzJasn11jl7IQbMz1+/jpvMi/o5e3GTsd6R05IyZwcduPCY+rtL4EmBd4MwN69yM
fORIFQXCN/SCcvtHC8awHcSQMEhFgmLO0pF+FnJ+lC8d1oxbkhuTcTQy6vAbGIL+3XDuO7xwD7J1
hDgkrQlciUuijKFe+b/RjU4ddvIo/PIpK3ENKz7meFM922Zjnm0KIHKHStJf9Z1vYgp5iXuZPStO
DTg1fTqkU4/XAKITvFX8kjVE6tMesNGaQEKRIYmFzcimkDewmtBlFGUR8jwKGEc7YkXkKJknKEJv
47sneqRHSXQ7MwUZOEeX8FfzTHDCjbGEjY5nC1nkvp2X+coW5AyhNyvvvNNfyph5QkcWXDFtdb/C
b4ngIvjme4C9yQzm6fPg79mN2wIqFtoJppHHwYP4P1HKeWFhA3jj8UDEdbA/0H3Nk3VlTM9mgLO8
3J199RS23ZNJISWvDpfaLSSVfbRJM3+lD+H/aDumsFNzKk4wURftSVrSk6E479/oyQ4xsYdAKggg
in1FAR+TFJb+eCSkb+DHTFfKAqjq7fM6xkTcuIdkJy2wwdNFVM6jE6/ujr/MirgZaSmqUw9o4akX
5GT7L+J75BKZpGDMSXgz/n3AhPX+x026ZDUF8LreyV9B1l7GP+I+/AMlJbZCFJBvU2m3J4xiT/3b
gt6aCRETNnWBFCuNiY3WzJghNF6LBPq7dsbXOubR8IgSeiv80TmADGJculjFOI5/EGyNMDRrJZ+x
sgMgY/DjQMSaRLPJL8bbaJ+yOVHW5bbmfXTH6r/O+Zd8i/PoTKjttf9NXtGrOnv3hPciSY5MG+3v
2CfwLymyvRo/YyXBL9NNhFn3LznX/NO4dSq33j3Yt1fhh1VQv6LkAeMh2g+bB4XP9T+HPTtcXZp1
pd13K4TTabVzg73j77Xw4Am2GNiJgPv6Hl8SRN31zmw2cXqMvZXmz4iuD7IFIVYMXVP/xuJrwMxL
eOUI+h7ZUu6JgZXvAelcHuQ3tF/8UG7lm7HNC9jdmIfCN7eddSyeFf+N5PeD246XhVuUlufxBxAa
aM+YyUix+Ry8bznW7AHT7f0NuR5jyFpxK4gdNKbO2nsmC/WErGydLKigXCtH52wQStgsRsayutFn
R4yweyGk8Ab7e2kW8cWhFa/7l13v7K0tZOubcYcekyGH1g2FAisgqlcmG2EcqoyI9MJsg/BBekrP
mCUFE3s5Euk8vvELDI5uJDj5yihdGEcA/6F4uehv+SI8WdBuGRG79YWRjvaAn1EglOFwsdGPvwa2
038odnrgjrshqb70W/177P5tt/q1Phb7hrthvHleLB3JS/wtXpCoLdKmX5mFrD3ySpvX6E7QEv1+
AJMMFC4jRI/yhIuv3zw09B3k4sOM7809hDTJGe1X8mRK5amr+J6NLyhq3rAC80X9nycYSQcTCkF0
vDGXuhtCGLKvhnGG4IhrxRZmjMcX9/iKCNmyNWaw6vYfSWe1GzkSheEnsmSG2zQzQ/rGSicZM7Of
fr/KaqPZTNLTYFedOvBD+dAsbjHPm78JX3zVb54YnQnGNeRQXF+CDmAfkiamyAQedK1IQj7FHj4T
eUoiT037EFIt9+aXGbq5RSmOK/3UXvyvP6FUYN1QQZQv2st42ZcESXfzIKzr0IzgPzgxu+6oX7sj
dLYrGitnMaRXj94N/itvEnO5HdD+R8Sf9ooO5QKmGgNzEYD8A15Tu2CdvAQyqz0AATgXawqIi/PO
XtpbgDriCyYfa5iO6w4TBUJRxa1lHfBFm5mVDHTjBFTthgAWR2Oxb+7hlZOU/Wp8YzZLHszuJSxQ
TrTozv2jwvmZc2fvPUJnAbkol/0ceB/4Mn3a/9KfDPUzIAs8E1kUcLl19+V/igwwBlmsYNKlXLtX
+M2oqENa7+Z/y7/FCf4OGWWAFLm3Kc7uP0KI9aRk/ntlzmPnOzhHJCgZZApsv3t0xdClYP12N+cN
EFMF3MZcDliB8cYik4XBWgVDeiCE/uEyyC6CXzYKxwNxFtABv3gVu2rHo7hAYuVpmN+BqiGeiu46
OHQ8q5CFRRPqQ9ojjrcb38lNoAi89SjORAi/YqJ2Vc/qbrwMJw01Ne1QP6kjUJwJVyGl41M/WRfv
q31aB5hldz4WA0Jsb5t79mV9kyF/K0/7RFY0whx8effyKVTbtIt8Mi7BHXy6vwq3zdrfDmdnizr7
Ud1JG3+bf3t38bDhZF2lq7mvHvWu3GXzmDbeR/FQ99Ua29WNgQQVDdDfetfS4+Kec2yS5bMXag6C
SfamI+HeAKYxUakd5O6x5vmgZuJYADdHKUZZSX054mCNESBpcSBKQI6QkLAvxm9f7aE9wB98/gkY
G8uGJUagpfnFMIV89kDYocsOcIfrTlLHAVjcihtBFuROxP2Y9kLIRkSw9kFKTxkJZgv8NNAMAB/a
Iz0QoOPvhoo8PiJ3dhdH2F+eJlSG7VP1r/gnGx+ivmaeiRTak/Giv9IuLjHtZe6AzFLfgbD3aPdg
TfsNq47PCEpKUBXIkTVRviFNhLcvpRz91YJIByD7W10PJNfxBI0jIFpIqAHYQygNHC5WSPKryjEL
muR/X/jhFkgVIUlJoUx9/OLFmQQW/ACBMsTX0D2FQE9u7M3+N5t3XzwnGbHjzfhCcA2tHVJzMnkw
esUXRryIPqCDhr7yFxm3KvJ1ZDYAGMOwIZ8HwKfTFxc8SlHgqpz4ziZ89heZNIWChOKEQq77bW4E
U24FFQiqvCAnqUMYOTOP4ouchKMOIAyIKrQVMb8ZQfznUxAmpLeCFcleyecUi+SwpIjcQv7kBlFP
cc84HF2yLrF/XpSC2EEi7XdX7/W2ueer6m6xtLM7YSS8uicUoJ+cCn9Lh7WUX/HfuXrn6u4fky/l
iQ8Ul55QE5xlhBIt8gv9X/Nl0W0Bvk1FT53BFeOLx/xfzFDvIwHC50erBKw7twkcPUV+qdHin7CU
aaShqClkTXIHgBcI4gk3n01ZDOIucTsyan0S/n/TgLpqoKsQH+Uv5Zp+CjExMc2AuA3SqsV7QoWN
/gZyRaNKRBuIXKDEWGLAyMF6KIAQOUT7HzSm+h9KxJx/TU/1B6OAu/kFWnGkwfWtg3NTf/3v/qL/
unfY1mflSvQE5L1NMWuSKLSoo7fZHtPpdUj21XxVX8293TrfwuU7p1mEtsrbOEMiv3q74VM9ArW6
BTvv5pA0EOjaTXLLduGFO4e955HIhR7/EdzJikMDF5zgN7iZ4DbF4cJT3EQ9Je3rB3iYTw+laffq
XvMHgwsyE/H7+J0/zKP4Kaqv8YPpz0bG+dK+QjWDbpY/hs/hUz5y4AqFIw5gHoH9pPpDtTKe9Sk/
pUoQIswcaZ/ujzh1zSNKsp+k6jgOO2f7KOoInacU7H35yNNRz0v78NLtaDGIBsFGHBvRZrzqrK7w
BwM1FDSf3RfY6PTHoO3A6f0JKBXIhywQogKYhSZJL6pvyvBwyh+g9FjfzARStOEY2qEG/ucWQXBi
h7ATQKexFw7k68ajvKi38tP+NWlCNPuS6jtH9D8Sxj5CJvJY/qTHkGoGbDPdAFRRRpg+xTnHbEKc
baJTYpAkAgsLXuElvICTvcYP/12vva160A/wB+Iv+KrpV32PrnBuQZzHXw3UuQ9+VcMN5NgtUYOl
CW9MgF7ulQfbTBx2+i/jIGC2ei80TxvOUSYp8LCA1fLBBcyWcUEjFqP/zbKrf9qrQX0efMj39Adp
nj0I85/8074L8GXGuc+CJgfgY6eHZF2ggQPejQ2FUulf+KGxII4oNh5VPHHMfhE6OatgDLHjOJ6Y
htNYIBiyr/7xsPFJf5iQGlNtoPLMQUKfIp5gdkGfgDZdLsbnaOzPmrv2TL58cOOO2MIcgcRAvtjd
JBtEvvDHJmhQgtNjauGIwHX70CewsMd6U+Tz0hFaOnQSobyVxDaXPseErI0DBVAT36j6lCZXXyzG
gsHKFA6BT13QzhBjGRUcLIRBA6plO5LmijaO/02pwBeVADdPpKR/+u7Gm0YnBQGaovxdF/Ub5xjL
qX2TnaEqzqInEgKrfUe3nmyQpJD+m8n6Jyn84W/BCYEFVFm5oSIYld/jpT/Ie+3KbLL+HM7DWT3r
e+nq/6LCAEyRUoXmz6MOkd/7KDYGWOUf5VP55JuWJAZhq6tK1fiXf0g/+hn8l3rmoQi38ozySwc7
RY+AzIReAGU/V4IY0yHVNUnewMsLCiHecEjPG/DKpBBg9g94iw7pDCUEK4dTGJg9WfuIkslSo4jB
x4BX4YmND049DjaJAV2wDNFCxQdPo/n5QSpRoWDafcDBDJArmjSItMO+gj5I7csa/ybJMAjDMD/o
gQ3IHggAO2tJKJTC6GLMA2gdFjce1wo0vKmO6iFhnL60sLnCb6TjkPQnf8sssmkfiZOQtUJ6yInN
Wjqq//yj/A/4jfwPjSqw7iw+Fd7UFy4FNISTf/LJ+6fvlEv+dG/ZP3XBhPeorfSz6Ms7W+PqPdKn
ulMX5i7c+qtsZu+HpfwIT/JG3kSXYTNspGNwkB/SUfyX79LfdCetcCpcunt77+7DG/kWKZjxWTyc
K9lh9Aje5k25yC+Dxt4pf5q7ntTCPeH7xzaDI7sovuqtcAEYn94Xwp+DuF7ev2JYwSMYf2y0YRDY
gBoA0Z1mpzNlBQgqQPbOHs0m+lstjN5ZBf2n8VPDe+KMhtJRT0fs43Ci4EYT5N4+XUckTqiXQO5e
JO0jXlQP7q2C/RGaHqzXlPXh0XP5bFhjFEtvMkbvG4SV8st3Lshr/DPrifmAEmo/+l/ltyXcvApG
p2fnDvxtYz+A+pTMXNAQ45R817/8vQEvvR4hBn3kL/cN04h5a/zS3wlCbGQRf18qrgk0wmo0xj5I
WrO3fc7eyUPakt7O5XOy8d7yy9o6y2xZzvUdQJeVugNzsEGiaqutsqW1zWbKiomysxy5o8XG31WP
eGF8+jdrVW1UnmKgZbZsKfJgKyyzd8VriH1AK/Lsnr1L+Jv/DsvkkF3Gm/1gNvmqd+Gp5iA98tZK
fELf4Sv+dWCVf3QIB/+r/pF/sLqqO7exIJs3hEQtuYpzIFtjaRLwWJ0it2eO+K/eGvhfoYNj9460
RXWhN4nYNhwygFclHHmHw4FTTDertZOoKz6N73zUMYrXERLzaFiAHCKbzdtllNKD5LXabu5lX0n+
lWvUl9lcCaAlTs1G2TYmoYcqqK+4c6ELMxcyWu7mi1xJcc8sVpbdrgYd+3RNO3aKt7cGbzt4MPMg
a7dCS0rmNLrGHDP0d8id2/Q12BoQ71mK/6UAL6tNsM2K/rMoaMRHNUDa8cMZH7mVbIougWYLyTI3
0MtAtVOvvvvIPuWjutchaFktNNFEWksy/YpkVpDc6XCsgmi4QUakn5GDiZbQNg+dSWv5K3BDR1Bn
9C6/BqFkW1VrRTA0sJkTn8fu6d2jzZsdvXKvgqHXa5JbzgFUeicWQTfTFunIyMem2pExNCjdXR5Y
x0SWaCuVK19PNqXmHPUw32aIL5El8CnQnpklyRLRkIAyvUMhYwaYyXBuZnn3oNiptSlaApEVUdug
K54uzWxuSt0tdnGPam0GDw1IZHrfRXjysnqZ0qmnEGoUASmCaAN4M03MB3rBF57kXx66d99OpjVZ
a6qTSUU4VashzmY0wQd1odrJxGm5mEqwynhvToduw8tERDNCndU00V4o0llmD3PN+DXpVYfOMpIR
TY3jTQmcsezcg5+7hHNvM/YJoAhsj6tDblWnrrexc4MsF7e7KEy2zgAzKos33OqVymDKQdhngHFm
+8NCKaP1QGL158ZbJJsmxIfYuCtY0oXaVC/RfiB/cWgh12Qi7oD7L8sMJPncgWouuHsZXHpEF2jF
gdPQVaDCDdDrcSEzyncH/VT1M6vUgKQmi5C5gRnAgjVoXEvaovNRyjZNxjeQR12wBk2A2vBPl9FU
RfDWDNO5OnaTwkK4BPZ92ggcbM/0nANVj/kcxnaQvIWp5l885aIfGKWNWb+EQ2qbFO9Jt8oQoywL
RIubdtrW8cyWVxFNdRVNx0Jrrl6lzIrMndn0S3J3b9obK8A22NNWDR+zf+ux9JG33boN6MyPfnrz
Sg2BxP5XHZBqjEnpQ9IsiVYhNGbisSuDtgGQW9bqvMhREhs4dqhRDIJkDRmxYSjhhkgujHeuS6/f
xWKnWQtZV0MKt8OvKDLaZciicVKQFWwsondfP03pkhoHRT3q1kYv7725KkhoqPdQEaIX4iWfIXQU
zAcZwe8YDcQuKEmm7kv6VQEnUAWEH4GRh4O9bbDv5dmgn/tqq6AyWC8886fXPy3Qss7Fndeu/uED
wZHdnemshVRVunfdVa4fiu7asAR9OHDw2jv0SFL9po0/cnqOypepXwRnHwdD1G8QvAuUOeLqVrXR
hAJkS6IHml7dRO2nmZ0LpEGXqv9DowGtIH8JV7cPrzqFoxIj6wOu1KdWw5Y0bNiPc+wC2DtVQNik
mdMvyAc97LnMfYlvVrrFeCKjqO3gubYEd/ndZzD/K/Y+tYcAV+SzrLpZPoUGdWaZMQ5xeiBwWyU4
d71wtUDAR+fYBAVRW3ME6HVr21iz0ICheLWCQ+Ajjr1CoZ4VUlcrsLdhvULrJmDu1bb7FPhjq6+6
YjUkBwWRSfnUWazH5aDtJVQz7a2lfanhUe+ffvHOGt5jA5OI9lHMWD24DSHeS5uW6WJxzcZDBq6y
nvv9RiuWY0UilqMBEZ3lZBnmT1TYumCTMWOz1iGA+2BO8V6bp1L+SmQNIdwQXWtpa6IfOkwCifRl
xmCU9dkBFkSDw91T3+CzJ9OkhhOEDwgQTBw1B2KRNW+ZOaX/Iqj66cJBEx6jQjTPaIt4i8zdc6yl
zcJ3Fma89lGRdecywF8sVAbAeQO9BdKhdj0G0GKsaauBK9orwUuW104wU8ERNgsEZu1mih027V8P
LVMxfuvmibOxknmrA5k5Fe1ZrueluUrHO/bZdrtN6DkHizH6tDQH5dANmjexGHMET7knPFOAzLTk
FMRADsJbA50HWGDsIiQoQSWBqEgBVAF8G281Tm66RdYZClkpm5q/ELNkLiiZEgMJ98ePnyh5GfpL
bg8gsoPw1zMuOQ1UsBRtREclmNsB+MpF11614Y3VnLmq+21NyhDQS+5mLRyg/ltH3aU9lOYuR4rd
mdY/mXcgFNomFSYtqUb5tkqgAHQbXKzpoXtizZmlZ888OjJH6ydiTVKzByqsQ1wYI3MzSBgDlcpM
7utP7KnZR9VdJBqm9pMXcP/ir45psKFwxjT6JWWRa7iQKIaFuC9lyfjjB97eiNqFZAV7R5VOdRod
uqCdEs9oWeU0ztqjHY8LJ7ZmHV3l0kbTnlEPWo4KzluQ97MEWMnT75CbkaD6KFi4D1ay9suTSYqT
Kt4lxik8vhpKsYs0b10XIREmnDlxQHyKrbvV15cugVOYwHb7skzAhWV6Gagl4L4sM6UGaq6/I5aH
RLaZtBjRhzSCzoMSrmU/fvRuudTTeFNwavQy0ukyGSpu0R7mTH66bnsQa5q18INo3rjmtLHNbZSQ
F7fZOnbQ4AHI0UT5LW2eDvAXT0LINqEBnirzII+XCSi0uIDUgQulpfc7uat2AwareTMuc0x8mhyN
hGyZN+49t6xFNRQzsoOZZolkh2XQBNO0YGpYBmtHQyoM3Jz8L2a1auToiePOgyy4yXoJmq9AJDKY
VgpdvYEuYyO5C50hnZCQR36p666ZqSIuAo3D1ZDJ1ZcO0KtQRh1ZaHnn+wIIWt2jdBl0R+GZ2Sh4
Bqabqit3FsleDvoask1Jpj9m0OK6ZpUMAOoh4Xi+OfVUeWap3bEJopmWmWjp59pJRfDCoyfUEt6j
OqB9YIynIrBwQbAeFl4sYV+sVNqfMooRek4t29WQ8uO5J5eboMs3YN1odJmuvEIPZy3F9s6MhkM1
KosWxYMqWclteJBsJplRhtwi1uIKdahtfTb0WJVhpUgBEOSHLIPbGqFMMmlWR6gVsnFQh1kbZ/8s
1Chim2rPR3IdVq0zraxsZ3fCjYz0zRh3daQeXaXcm5wno9XsoQXNYLTVxURksDYVOpoxcsqNIjjI
GeLt1b/cq66SqczMAdpEkE+DKt92krxwxr1WB1jBQqgJg5VlDce6ChaerM2kJl3U5k9bZ4feTnad
AV4JQPCIxJfS7vVMWqRueMg7yGsa6lG5vU6lcdkbyrZErM12aZF1MlpnOZpzgIrqlbcvkImzekQw
VezOaEVL/Qi17mAB8iWRWeQl+IkCBbuAA0bvcFcA1qF0y3LUN5Xc7aSx39W5twtqQpoa/+bhyEHU
76G4zSJTX2lquWKBrgvocBat6G5ID0Y07ruhXLSOdrIlZgla9M+JqYQkVNmifTsa+7Apt1EGg8o8
ZdIAMID+o1xhLiCF67JjFVX9fKjGH63p0U+z13Tg2RmtU+ztylhXccg1ckAFSufICxduPc4Gc1hq
gMlrcNNFSqrBm3dKUn7Fm2m6v6gqOI+dvkOCdNlb0VZc9sBQr0iitHp/gW01b3u6FQ2agU0idBqm
Vh6+FHPmF7hHhj/60MyiEfhUu2hHZIfIy6sfS1sadIiCeeSvSsqaiPY5omqlm09F/E+BaBjNrwuT
xQBpIR8lnEX0nQ9RI9wY4dXKaXt4DWR8IpXx6rOplu4NmRh0wgOrxYACVhpqTi7cBg5ZbAfo418L
1GbgulvaP5diM7/azt4HA0Y7pn6gtkVRUtp09dOLzA3RArQ9im3NKNJH2mSmDashmweUSgziXGQr
ZXDDsw8Pxyscd1w20WF0F0M8K+jWmf6qCnapvIfEF6WblCbUgsCJvKsbrFt57yq7EsiwPZXt55jc
bJZIv+q03ZBcVJP5yr6ND2YJnWRlRsfEPOrK0qvmibkJmzUqp+U47/S1q++ZFyDwVyAkFBzK2CFe
LSuVTp57tyBTdWyeIfpO7ZedvQF9lpRcUY+xwcrsIR7g3P0tMz8HziYrmxwHTGKYhvrQGhVKv1j2
XAGJphSyLZq7jXE0SiAffdrjs2I+1GRf0qBPMlhqPf1u5Ff5s9rX8VMrL21yYn/YnHPovxgI9wmB
M81aJzBYkHFOGFk0xSo0N1b+rTjHhrmFAcESLhosdOmf0f+wjQyAXDHqQgb5mNPB2zYuTfzGDNqh
KZGQveQ4YAFqTL1nXX2PycWy0cb5prJI0IKQ0IoIXw7jhTY7lkj+oahIkuECxqv93WD8VO2z19a5
hj00QiVygcvFLKICdYhByHK9tOHgu/E09k9OJaSJVC5LuNIKznE+FnIVlTv1RJOHeVWGWq4jf/VA
Bgz5FEU/sQuIYNt0S6PnsATzj7hkbjJCAR2Qo8iKaF2zI1/1vJWczupipoBdlfaqLMhILJrUWmNV
g5C7zPDN2hf9zYq+JAh0DU2qIDm6Rj+RgmFqqp8e9zKJN04+notQplGADYIyS7x/USwttDS+6e54
lDvrkozOtvPMeZO7O/F/yaw2tYVltHV3Y30dsscs9IhMyzq6PkZDyVxC/EPs/yJGa6FFK9sLYbyN
cwkWQqo50zaJZ+EYwqaGWwJQ11q3jbVyQ5S5IjrJnA6JUi7beliJt5OoUxu56gEArSumnhwXlpuv
ZB2vi+Ff2lXzokwhlm1L424BKy4cY14Si2MJfUiZWlnj+G27q6m75zqSFxJ0FDqUWWKcnLK71gbo
/egWIIPdhHifWR9ZoD/LZV1Lz7KNPu3UO8Y2Y3NAoJ6fzGCgcLzT0pZmaEUl6k4b5z3tXxdgjV9D
IQjP8LiFXoKcHCtG5dI2w52yoZPeSrucPiNt7R7upgwNbOc4NMVpH0TXVFuCsDHzuUkXR14N4Ypw
6LGPFK+mpjn7pCJucinp7CpjsRlpz3aphEZjsUX2Z6YGhAakC2J5Ww/h2aCOAnA+yTL7EZgDolPN
wqailXpr1afGNHLJ8kEBSI29k+lWFWG09o14qeG2GNfpH0HxJmsXB6VVxK4kQkst4bOR72PFx+az
rg4huolqNq5ckR9BYrV4mxzwCJ3NI+pkxQReIa0L45oIAwR/1tpvtWd4EEevoXDnmq1MZK+DFsuY
NTC20WBdx9aZF361ohk9HtSXusu/42d/UHfyqz8OC2nTfkaPYunv/J1+bpbkDUs4Z7NyDn+B/4f8
3D5Lm2RDJlqt9R3dqJV5Dm+0hkGkXdyz6OTre/r1XFMN37gP5xhd4nU602b2nCW+ys/2PJtH8+QS
HSI6jzSPz5RZs5M011bSZjgxvj8xKW7WwcPaaj+i8XtO3gHN3q33kF/iDXfgWoD54bkHWtCd0PWl
nYCEDJuelj+9/REpa2UWudM+m7fZfIC3q+NkNqtyVsXEAA3YTYbkQ9MEkCHXp5oxobXcWZCwxQCB
mj2UGJF/ZPT2MZtvl2KAwN4tFrY/1+opvWUGFfSZNSA5NXydKW1nfZhKbGzoEinc0onNC/2UmFQy
DA1JUad0aDkJEui//RxBbxoNSIoG/2hfIEIjpkWdGMaCJwWBQnvVfWlX+rY8GW+fTjUfTuJlgfig
6CEgPZORJ6fUoWmIHhlREgkdXowPyD9rP/k7axsRdl6Iyg6TC7gM4hvgzgxIiDj00pN3z06y6NW7
X94/RsMMhVlaTCmYRvDg+nugF4QRONJ8FrUgsr4TtyRPnObhFDEFE3aMRQQVtzsHlUT/PZzwOg29
PzDEwSxBspYKshRXxPjp6W9XE9rxPtAsBlfdZNlhUw1KAtwwqDTw23/9+BZtbZr6tPZf9DC5cOpL
zHeo6j+Uz79REVdD55XeDHpogJDQhPAJoUIBJQ0hK/NmJgwOeFf/XwZuKtwzpjgRijz4TSrsEiSJ
PiImJP6ExlXaYTcpxkYsWVZSQiMJcx0FzsAH8rOx/pFCV0HojokqbYJsmo0wcycwz/xoRh+dkRIa
fLTv+W0B/FmkhmICxWyB5+Rj82webvapeKv0tlIeSQsc3jetOV8YFgLQADABUdSCbTzhDgF3gE6F
8B3QRbHaamwqaPzioYNBmAQWYRoqlBQQyj9Y3OQRmNpxwZALkT4qTh2EECGAYPfEwp9im8YbMsKZ
wW1rZ324MPl5B8kBmuyMT8tFHOspb5G/8nr8hGdiM6HmrWZTg22hiHEZpQ8zFC4KVwS7MX6oceF4
/nZmAcHBjwcYBXVmNJPamQaY2RS/5VZr/Jb0kTk0ajF/E7YQbBLhgcvkEiynwd9m5Yqz1LmLvH/W
GRuHqQ6rir0oxobxk6s2kNwz24qnMPX1F9AUZgUNmgU1w7mpY86GEusfEoEJoYEdzvgPeTc+awT8
vZqU+rRsZw3g62GKcJ6kTY10nlrY204L9lmIKOqM2NHZpO4bp10ySeL6sefpF8g22swLMReUln4E
83SXqvOQsCkth2bvQNwyqIIWFYRiA2LDNPHnbB/emC+c5mnWz+qno0AIR3R7WcbzGJVlaa4r68DZ
6xDs5UWVbpJhxgNwmLPshUvgtUlQF6lBY3gKHolOX/6pCiSyQJGHsyFl3ZLmTjnTScfIqMUc5Qt5
A0gzGs1S5H+BitCRqWYMG9EEjstVhJdMOWviaQDfRSz/eSUjhYr/Bv0M5pATF0kG7GjKWarj9CEQ
PrwlVDUB7Gj2wi7nhT1B4wGoF88JpgQAlcomZYI9CCg8MCooIdj0ZMmUAfjwj8Enj6XJBdMGwhRS
XdKFQAfwhOklLBtmRfyJ1/gPwKtB/6Q0q15Uq9mrOAndGusx3HDJA2brH91d9o9g5sM7JlYxbboz
G+VTJP/AQDHp9L64qxcIAID90YaALuAzCWBMwpjJh4ctWPgKF1JDOXweUuBW094lPE5JP9BLQJS9
iVaYAGB6jhUmejKolYpeYCIQDzBPPZku5oQxgZCGY4I2TmCxZASXnl1AsPuIaGIdMDQhoWVIQjtV
xSWXu+NOMFJQhQHNurTWFlAkNI7VWZLPUd4ohjV/0in20WKX0EPkEs8Cf93YM0ZbFncWkisgFzIb
AiLRlSYFpgCCzkg5MZFHyBbCPsmp16Re3CpuWM+tOiEEbdULJURkeeHS+FAWXYhfzJwvCDuOMkUJ
geYVXR7zH1cpI8didk6g9IT8HVoFf/A2WpYNMCDiKhCBh/YGIwAiSCLMEePYVFjOsDG9ibAzAKiB
52z8bf9SvY4r+ReEBR8AYC41HhwA78Xq/SMPWIAw/yAHPCtf2ctAXxtp9wyPOQPJJDWapReQmn9Y
5on1tt4AVeAnP3gvisDAs+KhadOsBe4LhOUPz8GDlQewBRoz3ouXywRsHmw85Cvw1dHEP/zhhAsw
pPgP3TJAQRHG8waf94y818oGM+QfCpSbkMw6IXK9gKACnL0QSNFdechB0Cfg5dFeunEZ8kuyth7d
DRmm2TU9aI9x4wrs7rF+8H+6ea9xgzzTEjwgdrHAnTmuj0AjsLQHQQYIQxgLJ0BbedgSVQJwNgUC
XULiLL9Ea3zFdkga4CTrzNG/EloWG0SXlsGaHuyi2PWbAmJCBKyzf/QbCew05eTS+6WizOmW//Jy
sAXAcja/vFnrgRkOAlm5gBZmJ+ttLMuLtqkv4sMZ6A+LTxMfmoUQoMI4jnc+oscWH0AJAYlGcQpY
9GV89w8u5J9KXvDyXsUN80Cw5hybgkZB54PyN/tl4AJyR6CPYBrkh2wt2AUQoc4t5B/5LjThAE+v
tK28ywDuOmBx04O4TOJVAKmesGRc+geBkxK3qeBT8huUr4ITWMrsD9kt7nX0YpG8O/H5Mj4d/Ib/
vZmDE2uCV6ZBe8gPxcv/bi/jarzmR7hFf/QYlMX+gJ0BPKmNPAsY/5Bl3OWv4qzSYzyrX2gmgtsb
gYUOgioA465gNqN+IHU+qlPAWID+gYWGuggXhBrtCdwCVCK1iHoikXK5bk8SMHPHkQV8qP8mWrbf
BK/6m78qpOGkIopQT8y/gUnwKAm1mj98I4hKMnf7xb8oSvLGj+gfSRkD6fq7/Y7uPDtf9bN9YmKz
JX6D2mCauGbWTNW8HtbJPdgX/4SNWv+MVz5+s9o8gFzpLsJrgGFluQ2v0T6+gjScCNZZgDoJ0z6h
TsnEjz+xAQbWFf8QEomlzrcARMFkYs72DxE/I55DqBQeFiStnC+0j4iYhAyOA3WqJ1OdM4LgZIoQ
yRdBE8BaqH3Y9CholQTTPEAVHQDTdMThXBVEUuIstmXdCG8Bv/FJrZCDouc1jSzE0UX8i0kq386D
wIMnpLCbUIQYIur2RU9DmwRJCFpSnQNLNGjpAhIAiYMsWI18NAX+IkXcx1/gDwBaUammAxMZE9l4
umMixqtYNf19G0D9JN0BAACTCvIIn6xEkxRboQk3d/wG/0WuzN0QyGHOvhyGKI3TKbBWvuFRgFRJ
4QmtdNU42ZIzWC75izMEZi9YVcQ+p92fQiMyKLgY4lbIcIeIFTVTakyQqgD5pHe354phop1xkqaz
AZibzUXSNWMG/k4mORR5A6lR4D7K5CuvYuTsRybb2XftWAu3byaepf8oavLrBu5uGNp1JPunLOk2
WZEt49jfFVmEYRAIFQuyhdovMiVABHCelvrcbTAnaMu7xQ2Vy+6kZOVXhGpE510Cus+GCmIwyDFp
BV9dJKR1A3VlJ/PO2qj79oZVlMT4zVYLrUl3uY4EXFgfJUmFA23P0wZyUYpYAu8x081riBAVaTUE
BuAD71iLgLADNiQnKYGtabJO224ZDEtLR3UeOPCifeclzHvGVbZ+lhrkrfwbnk6Fz1w5frn9PHNW
SbcAElCCFRhwDWMm9bTbqyr5a3eg+UFbFmRR/91Iv9m4oPOMwMsoTDmecYvoTxOgOEP5R8Jgasz6
VB3rFWUpLpJuZwyM5TmgOyZIG6lXVi4eQFqGyrwfo740SXTUYMLhWUvqZ8BQMhi9z5E3rgCJNLpp
5GU44kTT2PkcKSRKbgJGxzTv44WG3jmXdS5Y3FGuHFUDlWoynPhsBcXG9PSjVlk7Pw6PAy3BPJPP
qmKeTVqhHmo1lTPRbWnTYR6n2F89k+ihMw4xtHypGzcJUr0Ro4S8026t5p/iJGcFUyNYobuOjd/w
G8wLXVcBJhVAU5p/qNoivER2w+5AhQ8eNbtBJFDs5FzkCGSb1UvgBlGR/ANeA6q03gBRCLtE418I
TaAQUD/k6Gc3UzigPwRM5VcQcUDpgKpW3tUv7AxBFYNpyLNEIkHgaMdKk+0BmIWDm9SDR6OHC2Yb
qLwOhMAQmqWG9ZG/4bCCTYTZFH+7ZFz0hj8s9YNsmaWLVpLFGFyYOk3gYyVnMh2iFMA5wvhQoBiC
2dGs9fGzxnGZ+z39o5Z6zEm1ieZPLQ38pQjthLkBRof9b7hDGiWV5CTgGOB40O9cBflX+SM4Qjug
aMsEr3B8xwhxGFOyFRC5znuA7NG96h+2CFdO/WqPuEEiHoqeJ+jzApFPhH6po0WKxfmMsh+ZE4GA
Y4zEiIvMtTHeJE3ipOPA4Eqh9iakgrnSZzh8sFFeksjNyIiiV/HLk5HF3Oj5HuAnnBWIdNW+PRbr
aAPyBdFN7UF21fP1Hh/Vrr3gLQAByjvBPrqmDxg9AVkKTrQ7+1huwjfeSZ/dkebxH9mSh/wxi+yj
wk0AdmfxcAISvEfSHrRAAcnTrRC5HqkaKQGog+iGnitNgl8X6hDwg+Qmbi8qL8KOvrnB3HqQNpAR
8cW/Z1oPvlWyxDLhe4iaPBNwV9SmdFhfD9Ac+SN+2D/yJ2/Wrz/Ow6f5Y4jsKhIv6vV/6qTo+VGT
c3r8aadihPXmkpMX8p6A9Ae6IJLxfEww3U9+zL/i3/ZvsjTmT0iPMVcAEJ6+BdcS8gsfiQ/mvfBR
98hDlLfzLk7DPv9EYe0X7d8/Shd3RcTznscVgmPDkeW8xUZ5k7FyI/kl156X4k2QJga/yS+Xgr9w
O/6OA3F/rQfuTrvihCjtyb8kt/bNKzL4CHl37Rusr3iLYD/IX0g0oLmxWNhX3S8bkFJh+NXevFRD
7aRCNlJv3dn+su/VOf+sfyhWSHjqY3PWAnDhHwjRPCAX5YdkSfJDOrsufntIVDxzRXabrAkPN5bN
jVT0rcFBxpoKgN1FggebPzRBJJPOXDcE9tmoF95oD4nTO0FqQz2ZDY/SNMvhqUOb6/bttTxSW+Lm
C379TJkByH2VkdTmcLb8C+uBq4urcbHT0IdAgnSPdfZWu9LCofvnAMJ6Bf8A2NIhoMtFs0jfmRSG
47f7Ah1on4ynoFPYpFjfjH0c0gF+Gk8zzuhqBuRWixEAwB1tWpZTcNmc7vYgIgJJEEwfyOZg2/Pj
fzSd127jShZFv4gAc3i1JCrnYNkvhJyYc+bXz6q+GIwxt91tK1CsqnP22YFihMVdi64o+6A4Qt6A
ryzsc85wCM1cz/rCP2c/bCSc9DSdCGkg3lIEQuzr/6Bys1PWVLzTrfpBCcgPs/pR1r/MPyZwf/VL
/ytu9F39i96T0yw5Sd94cPBa4JNTM/xpT6a8N4qwDz4tnrS7CsURWygfkvlARU8G4ZvyhIx0Bz29
dB/yRQqF0RKgFmNQ5Wp/UjqiD+E1+S9iGZ88bIQMC6oyW5c940nNP570n1Ie6HH86/+IxIQWAdci
foUvrhZFD1dL+raQ47LT+p/1XaMMY1cKz8PW/BgQ9NIBw9kGUupBMt/4fwNdxuXfguEW7b5QJiPZ
E79Y35UVpovbeo8eB+EwDjAfHXa6bIKsc+4eOmfWNkjHu3czbxl6C5Zgxy6wIvG4Y/th/vXKtuba
3jF92CoHtiLW0i/mvlwjbp27goIquWrv4tYpLygmHsj3kf9yKjAOCYhfwAVCMO1NePbmHyedJ2T/
CPV+yov9qLj7w82wZfyIMoS723ozT75oppBEQpO6kKv13u5rGrBplRxxckL1HJ+5Wbf9nuwqHEpo
FVA1ceG4/WjH8z8+gl7UjogJ0Fwx9+QKM24rH8o3Gh7+FbYLPwAQTGmJ5sr/y1c9EOBHBakJxLAH
03UYsArabi8LlrLM5ae5Ya+n8b33X8n9r2Z3ovfCSOAfeofQjZhVoG2f0xShOqAFvz8JABjDGmbL
ohNhZYAPFZogoAPR8JL/c1afWiZ8gDetLdxF+EJ0BlxqMrfDwZ09bI7BAk7r/AJUYNQQ4D8A93xJ
zcz+BJL5j9QOgJShNnPEP1IsC6cubqd+DnaTAeaL+hXQnq2IgwPyJXY1IK9MDyAoX9qvkRdPMfgr
fXgXapcRtBnrCuDAz/7cQ2QSfRZwE6tVFCb/DBpAZDRRgbPq6b+AeAOcv7Q5cHJmzHKU0wLm7x3c
y+YDcDaLDwod5G9gbvbeL+2HfaV7pg8eNH053wkuHxQ72QfeQS9OeoFsUCJNnAJgwmjqhETvxbIW
lhXcV0S95kIa81+BlGPW37/ZL/3FhvdiCwAzEurR+kIN4D10hoei6+T/nWABmJP8iGrrlVJacb/S
rOL9sm6OGjaL3Hv/fXEgsmhEc80hT5cMCAytTVhWg2aR4iROKL7YuWnLOfoomygF+ANfFBMgJGA2
OJwAvsSfUCOb5DcIDYuD9oxPCieuMAr28LUWeo/pywazskURlkkz7YvgO1oUuDTAV2wAjEj5ljNN
1gUYpNLMDG+sa55BpBUAQPvMd+fEC3Ag0fbYxhx0D7onhSB/75SLHvE7aBkXEpNmXHPYDiCaEXAQ
8ywzecDhY0ZhqoIwvMxXfeHSsEVzvYvTdLMf9u8kJseibELVKk593paw24ZUdpQ5kfHIYt+kCuV5
+RKKNcxbQfShOInyil/n+NNs+NhCuQasV2bzABCDog6TeZzjT6jY99K+h7Txp36Pzhu8OEbPjOUa
ukpcRoK5Ybx9lOzswuDGdbj1AR8ZYj3NXUVaAHsSrkCUFsAmEy645CCBchNRxrJkpAhEwqKlTAbD
ssUb4fibvugFKXUoUPgp6hUnn1M2MV3ihuLApSZDtwJf7Z9TxL+qCpCRIqf9RVCu8tiUOBTdNjoh
oXL8r2iWozmVGTeJqXHXz+GcOuMc48cc7pnlEvDiY+LIcEdfEmzrtSu/W+XkMtNTO3MATMpuYpoR
hMOxRiiOVDKqlgmBLdWS5B/uBj62gGKGWix1e0rogBQBKMvAlTP1VZ+Bp+VfBGrCW5E4A8xo7DeT
8gtD+1+RHE/v/w9/pPvuULYYC9pvcFt260plq54oYEUJ9a8X4EqJa8cQnCLYn/GmIVELGwpeW8X1
NmdmQ6amKI5YLP1d+hqpvTnBaaEH8N+P8iAO5H+9DPdTIGAO4leAN+gQ2NPAp4W2SxPjGLSu6F/h
eIKfY1pZEALM1O67eRJj4b+XFL45AlU+cSGTZWwGF4FpDuhO5i+Y6RA9bxCLjOWsiRvYnNQ9vmwH
3i4xe1xyFx8xZgWG7OrygtkF80d+mKGBVS1MLNUBE2AFg6WkIvuPfcPnnNDxRELiBdmcdERRDQDX
QovmcAuJ/rDmMqHpOFohLXIELK/+A7AAMvjCEYPLS38ExcFL55+g3QA6QDY2vSltEA8hrwzcwWz4
y0IOav4WcN8IKkwwJJ7XmK5m8ypcNCEkyznYSYkXMPQHeWa+fIRxjVj3pTGvSWz3IeO7Sud6kHCJ
XedGHGY+bh8lfHo8Kdo5vniaIuSJ2DL8U5VKXxRYvBmwGPMfDD8EC38Qb4wahV4MFiu3BcH0lfg0
+QzB4qcbwEryzXVBIEilyXfdiZXMT4GfQBwQh///USbWdvWBr20LwAfAQmsLrM89S6Yc63/8rD7M
gTJ8zpUdIFeeNapgbiFhvk9Vy66KDP7MVkq3SgnvsPuxsJsZxTPGrDabDDeAxaxP6BEtnCi0L4p9
0OZ/5f7wRQYb9+Mv5T1Eh09RRGYn9YFLz1/+Aq833vDS4vNmSJIkLuGyKAuzHVASJ28SLDiSOeYk
JCNAVpx6jC6o7WqxW7Fzsn/SBrMc8L5g7+cLNjiiZkIhfAxhGS9cIWHxKQRY6dti2wF90hhF4CKP
CIndl1VlizAY9ksadrZEyk7oWgCADGkUVkO21OAzjdg+i2Hx8I2delQv0IFDz6QOQMPIx4SxIlp/
MATa4xKRs76cjuPF+2WEe1GOEB7P5SO+EPhDmtsT1wUkwEL8a27ig7k0vqVrsjPxjPPdYumsrTWp
zgdi4vjFkEvEz2yq9biQjuHFO1tPjLNezJGMp1AQQ61DSVyc6sOw7o7lpjwzjLlzALTn7OQBc/KU
I9UgZa/8aA/NSdvlG40iLt4QkcgvGW5xi1cO/hwZLjhEeqzCVbsU32N6gj1NSNqC9yG8EATwnG+6
ow6W3T6ym32mYgCAXVZrzRWOMZz4fK7ji+eCvo6wFD4IX1Sh4KgM53CT6hcI35nCwNaSlLlBLnAA
zWAG/xYhKU5r+DlV6YwPgC/2Q8uB2C8wi94UYy12Ax6VRwJjpKJUEjerV362gCXS/psCVfiweQso
gUO1ykY3FWDIjJljlLgooQb/Eg79xo6zmV6PZzXGhlPVV0rDHjqsfcfCsDGiTOoJkG82Tu/sHWZK
RcFMmEkIIffkMrvVGK1IoptnhumGU72QyAB1ZHUHsKXU/qmnFdFMdaEw4WqlrY0fstVW205zdkFb
b+KmhY3VbxUnvxlJsbXyrTkOPN/g6kBhA/IHx0CYXCaLYdJOJrPeGkL+RExf4V8V2TVNjA2A4KsA
8HC0wdgkkMVVmtG3K8XS8i76QPoYL7bqth7OqfaUrHrnPXJ+sqo+KhLDOxWOZuV/yylM96BWKD0b
qMJGgQUBNG89MbCws9D2DeDQWmm4PhO3sWQmH0akkI/yVYr0z2ytxLgmO6xID2Ys5oMUsREtXkyF
6ThLoj7zQ6ysAb6VXdKSWH+yTLrmpSwtbOc6ete6v/feQWk2GB2YAxbycHlnk7Hox+OAJw4ZReZF
wxNFem9Z7V21rhEOeCQobArnyycQFDSrfquKFbK4MD7IwY+l3CsAvRFmW+d81Np7pN4N1iFVk4Tj
8QUGYSoMX28R4cMdxHzHa2l27x7zAmnZY7Ev0uM+svgu3PTDxZDeTOMQDx+NzqSuO3rqXtDC6O8S
i/zuuWA7O/q3nrBN6i3CgbWXbrAXRY3hEA0GI8V0J30/5dBrF5a5REShKpQ0CF7a4SZHpwYn7Ixi
Ts5eWh282TI7Zf1RBcc6v+uccVIHvsZGa5MhJ31mtPfSrtUwyb3WyikdrwGCMecUej+x9j0Ml8S+
WukfKX1EYH209p/PGIqRYMRIDG1iVooc+oBKVe3fvXxftqt2fKJgSYy1bZ2G8eHRekQee3GBshmc
IZZ+/Qioim22CD9MbduZD/RabXUojTOnoaN+2T4sFzrJ5liXL0G+6xyJTg1VYIztOAorFVE/a6Kd
noUEU6PgjwTNJhrebbTdnkpVwrt1saSu22NbvHj1mLnCTS/vRftehF9Zh5y6vebNQ54W1FlYSWHk
/Z3cEF1ixqhdOe1De9Z9e/tgLV3lP2IkATJxkSW8lD0cO8tHswbA7IyFfylfKBLZ13F9I+FhICmH
k+PMcczpbPozzn1NJ0lMFEoOQ3N8VBj1cDrMVUIOZXgSc89w4Smw9dMXtuNCaOMHdxjciM2MLW1w
u347weOfXOK3iF2tyceUV8OwVeMNqYsoZJhRt2iwSA5dc8iJAovW06HyQ1evK8sxW4jtkVELI692
M9TrTueEXOAlseCUhW1Juh5x6agklHDearjAz8NiJkoipDv5To2WHHQuiTJSNcfcxdwQ0Uk02/go
9BkdBrYiw5yXYYyu0xD+uKRFLYYr8znCM5PRJd0g0RcUdCnUatBDZ0ODa3lu0BBA6+bjymDYoiyb
eNfyRtKlas5NfduTX6Uvs+aYa2tMkyt1rvrPVgLtG0eXhNuuWVpM34szgc1wB/3iVAB3IZWQ+Dgr
HduyvYVrnvoACygGMjWXypXo+NI7WQHqyaNafsX1hXWHm3pjrf1sNTZb7jUmO7DedGdrypuoxNb+
s3GVgYDn6imOFCYq6i7RHo6++JLGLSEpoi1DB4bN8SKtDkWys4qjyZB0GfkHcDbvmh5MdVMmK8ZX
YXUIIhc2emjOQ3FPsCmQBp/rG+onb9GoJ9yix2kB5N6DQUYBFu2rCc3pLglecU6+49KJd1M4x0TZ
kQi9fOyd+kkkq6HtMn0nPQ17pT4kDrpgkbTL/TOgg4BFJs+AW9u5CaWLMm0Wqi7xQo25qDtyUult
sNNzNccFK0X4XDwr+apmuNG7wbRLjoFz7qr3rNyoyaHUljxvrG4ggTL9E7V0eWoSF8gDJLBsLqoG
luSqi6/RdBOUq8WR7iNoFk7smqXbBCfb20XOfUDQUK8kaW+Vt8hHr7YhUo4telyaFiTxS1U+K84t
uGjAKzqpKOWVen6qV7wbjJ2T5PwGD6YgRPwo158IMJr0lgbrpN6DHAxQ0OuTolwMHeh427WHST+O
H1K+qONt8n0EdzCkOT9rVGfeEJz0KD7yNxxLuj0/msOdcoxuZcTwsV6RRLKmZSr3UP+r5qx0QtJJ
Rgbm9JCod1BQYJgQuUlZr5tMShZuO+DPuqr0lZ67FIdW55Y6EZCupB+JnmzH6ZRFOEs2f1G5VMYd
d8Q4bWTgO1SDi3LY58zPECqtOZl0S7CQuLMr78V+X8CM334p87bcxshWInsFXT5ah8BavgERdlFS
UVv1MjBOUMXZTehWohMMJP1suH281jkl0ytJLZyJPgyUSX23o6eJwUQvgw3vp+CE/zSn7GcMekxN
tBqLy81P19ykNA21flOtp4IlFeVpdpayPWRwHflauTMit8vONacRr4Aci05FgXRI7JtwwKPvtXe5
vDWbjw4veO/WZHsoLYM0s0Z0oWcuDCZ88R3dBAnr6JLHYFXlIkKVgaXszEzjevyKSFLxj5hcx9PS
gvw6bVQWUm6jQ0Ts9VuH7G7JEXP9sbt0u0DfdebiC0QY+1F7r2ENeCeNm0Om+GDH486DWjZX1SMk
SzKqeu1ziA79mxmy/C5JDqvkmiuLGgsQpqDhKjFwNlRYMiuROdVsvIJw8+IR9ner3NuA1BqxJoSH
asNm5hc87p19JAdUT+bjhviGZFj21VWBzd3Oyy/BjSwWkrV+9gqy4bn+4BkIWqnPdiSgQMwr3JYK
jOqkz7eKcjLkE5H1znAF8aRGoFeGkGc6c+eWx89Cu1raobAevBUPsz+DicRrGra8zLy9UOwm9Zw2
VYp3bGCEyiBb9OW1rvOiYUw7Bw87S/3iXAd1x3e99fSIJaSMxjyowbqGgb9NfZEhFN9+atW5PgDr
d2v10abXT2ylZBKy+msAj6badc6PNwH79d8FDrfyLfNfhvqIrSdG7W9tB8CXQZpjiFmw8+GJfoD0
JW1E9W1ua8PNH7DK1Wg9SXteAxz9C5AGMQtO/tFUe8B2ksVti/ksxLXzkK+5B5PmXHRoR57eMBNb
mbdr/J2MgA4eWLlVXynKzew9NhHSvCkwFJsBwv6p9W91uqkQoGFM4ZOCnrxPYk6f/xoqAJh3LKO1
DLhSKrehWTbWPfBfZrSy4aBL6EyIZ3abGGyYgUfCEGX4zejf5f6jSZ/UQep2GL81/jjDFD5GGsJc
CbmqjZPyOR1vvYkQGr3yARlMZRzHfp9Wd5/hDm+n8tYMd5pFcprsVRK+KA+RtdChh8pKeuryKsDa
NDduTD/DBSZDKAhqlwMvaRZ2+ehhJETsxMZf1K7AY6jrtWo/TNfPqOa9ZotYu006wzNsQ4u9yp3U
Gq5aPur0t6wvpnMiF0tW16q3kzjYsl0ZuCqKRnxfMUVWj8KBosd+4ZrV6yl1kfPE4croqMqPU7ck
r4FgeSvdq3Bn+gWLV4txT0yOjffN9sErKpIjnxIwG1Nto4WpKfbMxD/AP50W/Aurd5qj8wB74l3Y
7QKr145BnfSYAM6rNfJi3gW4UjeDUqC2pCH8FUGxiGLsq8tlHB2G8kqyQRHefASkAn1gj4YCUxCn
3B3oygvlUmByi5a2yv99Mkq+Lj8BMe14KaNFKrfAHaBZknywi4Pe7nTNtVY66IWHu5S90/He0q8W
PnrS/DYVaKDmEfYR2LO5z2B41/xF2OwUb58Yl2ApUcGPyDQ2JU1te8mTlWKv/OHVDdtYOulLlnZm
/GrxHdcu/hhQfb0xVZKPWDZQTERHbZqvyS+gbhC+rIA5rDb8gShfYVCxO7Dd0Nj+8GP2hzNeApyL
HVinWys6SwsUvEZ8bu1dPz05oEh7Uosd8SCVAhKxNQesfQidumbmQn8YUPwX6bCOjLXirSv4dubR
yIXRwBC6THsdN7E+I/VLQRkE1ttU1I7AosnxUvsrlFcqkTd4PeAsPS3L4StMD5V3dmBMUPIjXgPw
bZa2M5f6c1fc89AF0FOuejcfw3U/LBJv1fQbq1107X74sGvEyKcy3lvS0g9Fj0asCfSdTpubL1RT
VCiDce+sffVTguXmCbEzxG9/6xK4ebaO26PHyGgwjpV8IT07JgQPwzLTxcd/wAuxoq9bi/j1bpHh
eEs4W/hD0oTeLxp9jcM3eRUiCGcx2B8qVbMMYiXSPKAh9DZZG/N4w8NxP8n3cmL2gv/Dqr6D4HNm
F956IrOk2BE8gg/SsCiAU8NLXrufTeqa7RzEGjg68gU9jaYoOmhIBb15RDh4EC4bb6nMYa0gRjAv
iFsRw3jTAuVZI+AQFT7wW7qIyrl6t4xFeIGBUawNoKqx+lGSHUPhpZoeVAagX/aICvaraU+h/m6R
sp6vTJU453XZXwgAg2bDOuW6+P1+MPcmQ2TmG18G2t+JA0AQn8vX+Jqg/pgLRRj+qRgPWG6eEcL+
ExAQq+IUcEJGXgJtN39jdGh9xBUaBQbyZiLVl55EV37xEzHgYNIhpwdHX1EkMCuJzUPhQAM/onn0
6C3iw5Q+Y+/ROFAH3ieCJPtbdeVXKWI5VqmdN8UuxMKuwuK92RHoAkjlbbxNtwZcA7ktXJHH9pZA
fMRCmRBP8qOOzgEq5x53uz1QyTZLn3QyN7STWbqznoRCUZI6KzjLfb0jpj6NIbyeWI7muFDVjeYv
QyeZB9Dra4+yM2POCH/ChMITQytLPsnsof3zk2VFFwGj8T3wboq0NXDcNva5fqXSNlC7TXP2mXYU
5ROdoBW5MkfkHTQxZNoRfxooSPL8K3NTIEJaZtnH1WmFApN9Jg+InVq2uErJs564GJtazY8YMau3
EJaaPZtKpul0XRqsSwHiI6kmEyb56riXJgaVn5FbmEc9X6oLZuteTqfNrpbizQboSCzEYK/6bJGN
W1n/cLwv9SUzPjTqcxS9gnTHeUOyktac2VEaDRJIvLZT7y1bV86XYoAiSyeFyRcxVNKVWhzrnYtb
+kcDRyvnzMVInR2CUt/Z1cqTaq7HnqbdeiAfjBr+eSxH9Tt2BVSRjvUbgbsG+dmbbmn+HhpnfPEq
Cp7vLHKNd1aNKRNFImLUOMCrd6r9uhMjW+HZDyam1FctctnOqM4ZpjJYnRg+KECGCq3HNvDWDnOj
vqFtxvdtVcJ2IQuWnID8N+7Yqu/aeHXsu2IvCbEWtNN0mSqbqn4iMcAYg/oMGDsjzZvRxGoMNhTr
X3UHdXVT5tsivKjZUjRw6CfmlABUIHxEbFtoFUJt05V7yX959ZfUPFO0TOn06UQY6RazFmvo8DNP
5tOx8FEBLmE/gkVQHpUUo9RX/tsvCgU4QRpncLcyrV1JOEyxKfRVhNdeuGGwFxFASm+tMH/eGSIZ
i+TgOfFAdbJskLxKM2aNSbFK9FWSr/3yjlUEttd99hq7dYwGIBKUo7pf+JrNdnVTFUwovi2Go9rL
nhCQxMhon077p6n3GIxFxeCo8wC67+lYUFd/AYIp+pJNkJOVLHRUetglpfnC37JxdQ0GQCtJAA9r
KXJbMqeGOboKeGIZVVz5zR8GaY83Eo1/wBmXT9g4rZGgM69Q0S5Ke18RD9F1S3T0TbIzjAXpF/D0
hQ/HcA/aTeeslWbBg8oJ7h40OytPpVBxuS9y8yQPHCqUCVhEHNhY0v5cVVtDuWvW2UKNkF8ihh+m
xwQ/vOXSNyFOffTwNVctXGKb/TUHSEJ4Gf0DtCIz+OEycP7ImjswTrUQgTT+VxLO5Tt9yWy8U0XQ
3KT5jjTcFpow10ifnqRIF9pKthZdtVyraJPjUxwfHER4MZK6oHQNIakw2DBEcXxBPVt3Czu5EO7H
AkgpqZuVAUoLNLUyZM6yRf9QZ4OEDNFFc5P8oqFi6Srjid7NBvNL/EUBQILv1pwoSwV4PtwzILRW
YfbdpDvNuEdkaVSnXtlb2s5WceE6McDSxm3RrIL6zNyT6afZL6UF7Vm+qfQ1za0yXRkBcQRRJQ/O
XemWhnsMGLttckpVipwtYstheHCaRjaXV0TlPaNSdDWAS6m1xYNZOTLWQtjhTC5TsFbdmuUdEqYS
0RCM1D9iAPgC/DCMdSVxcXcZ9urpBowBBoR66qxPR70zCvKLHUUim0rU/wEB9MmCSn9U9tLRDnBn
t1ZgCimG/B2WlC2ebAVZjb22MfxXNZImOw8hAlfgU5jNY1B0TiuMouBdGbREDLxGrMjmgHwSrKZm
ibzqrTC+acTi8mG1T0lhc+Hwrc4dNekzQXKv3cYSUp8s+kGALWaXwS59W5FqLMGBrbZKuNURHPrK
xlB3EbScctornBupfJ+w0fS2ZG/+Tt9yKz6pGpRtALxS/zj1BJcTmoSkXToF6kz7KqjdwQKMehOq
2BbmPFZ2ylFbjADFJ210wwP2mLW89khb9u6Jc++8o8NBjqP2p6+sHMCqUb1pZOVMKyiafDomhQ3H
0kGlrXqNC5MwCDxTfGvuRAy0kl/FXOfKLTAp0a6Y/U3au4wcQvqpk+do34wPpsP2stWWzL6ydM+G
63zDvsphWeowIvLoVqB9GNtTqokiD9WlMrgagX6c6S3eW2b/aqS9qt9qZQUiKqIFGAchSsMWCCcB
XW4R+uFlxaBVeF+E97C5gINpztpHCOHtm/IY5wv4R8yFnHolpypMhReOGl6F2Pc2Ba+eg0v4QOjK
x2Tdo2LvmHfDusvNRbLvI8/UwDgJ4AxF6t+AaET7C8VRx9/JrATO3ca+S4OLSWllkXKNqdI+74kS
Rn+X6Om5ziJCAb2lkZVQAHaytm6ch66+quDPEIkUBA8OyddQfVYiOjtZpkitk6pAzGau8QU51M41
HNGTqj8+nkylWexs+aOM/4ICt5YhPWbioJ9YIWqzHuL0IRtEwziYHCVMkIHiYQElUraQedgSf68Y
RqRvFmclwj7Q2Tx9PIn1b7O7lzVgVhWQdUrsqx+I5gvRu8OgV6aNY93Yj9R7JvZvV8hQwJkWUvWq
xlULoDtxU2oNZsDavqGFUSpj6egZVfT4wW/OO5i2cRrOY0j6mvGnwkgaYZml0cr3cFhYleU1rN77
PJmpWPUVFt5Jxk9OFJ+Ed0EccWrxRoiho8hkshxsR+7BFlKS1Cx1a9zCOi5Gi/nYrxEecogXMYOW
lgCDlkbBoBapXWVaGs0xNPAwIoA7Rp3YGLjUEtnL6AxIDqTMeJcd+rXUdC3Hovu0jrEeKNDltYOH
6iF0tm1loy3rvDnDzx7+FHWfbH1Ug1sMJXTwfAXKtm5bCBYeqCcOCjUOXrFeCI8TWjP5FubRh5S5
VnHv8jPxs34PSQQPzRGOG5nlis3tEDAu5nyrSa8xyEcbTBTVHYyCRAIMZcEiy/VpQkAdg0VWGtiM
+cvMSc/DlGH25urSyYLyKWwlNIhGDOotnyMxUq+NAQnA98j9sxaWaPF5gSXRclMfLKaAMTGksXhY
OdBBRkhgrcc0vy3nAUrEHog16tu5GsS7qM/fS6JiUngpjbLpIFRMCY2h3l5b05pZOJJ4gltREVWf
SSjofemKtZSJJXEDyGk6LcQJBDuekXxqdBJSwgqzpel74F8LjJ98FL5+FH9XVvaIJeXkT6iKvOSr
guaf6RJ1THXpreEetto6S/wTmt1BSq6yPl3lodsrE51n062d8CuS2BSlNnjlBqKeBB7RpBZLw2yu
vrZpp/Jvslj2Uxl8KHgHvqVqcMovQW7cNQM8mQ0qbi9Jlh3ywBEsYO7zaeBMpSuiuEsmxx1DmN4h
0HVrr2uTFLTKYcxQIf0rL1qlH6Kcprw/Z62zHSJlZ5bI/+WM6HmMI0b/GU3+3i+tnYmPwygNlwk7
99bJlxZbvhF1bsArzTMd5oe80L3u2kryKbnFmXw1FO9dV7vNEHTnslY+DT/95nrmw7RnHjpou8AL
XlmRnZwxuwydcij66FDgkGPCIszQwDpxu5/ShNLZm1kVTi55sdYs59EPyb7S+nVjezRl8S3Skkc0
IvWGE+nJNbMANLhheNC7Hj1re+jsYm9V+XwsMXnEES73NnmD6VoL5h/5V31Eo4/sU04slna31M0G
+i8xk22gfVW66MqgQeR9vq4ZXWly4mJEyI7TlPGane7T19NvU813dpdfDG0fxN4xV4w/zcb9TZGI
cfCrlUFB4BW8tNFcWUTT6g6zCw2lpKweosG6hKl+zkrlmieVmwcrin23sdVlVMsrJ8DqcegX9qD/
TiPGi0OyLnJ0LnZ/xTDj3TSjP+1L6k03A86Js/Q6jdqFwPSLooCft/ExrbOFGcHzigx3yqqX01dH
TwK7ifNlzMDNp3bFI7EXZmlMsxUiIdR4iwMRjflwcBjLGrqYLrcrZSSjbyLPK2MkJmXrLLSXXRwt
hGVa1cfwBigPonYRyj1tNGQefVyJny0SH1RAT4fHJGv3ItF3BdQ3C9fAbIBSoDiUUr6LgZk7wSnR
amMJMBSp4ck24r0qA5rGtIhFfUrbdh1n/jpp35M42EWjyU1vMVQz1HlELenZ/jpLk3UYng2/A7LN
iROfpqfqh0BJ6M/nGk4S2NoTGktAcT5HPKJbCwL88FGBiQa7KdIWsH60YOukeDUJ8pHgU9EAMDYD
7kihY835G5vxXDcDP2SiipkJh0fhOnwYM3WYkQvOHywoTfmaq9VJMwA8El1hRZkO0rkl0bC8X+y8
uVZioC67rHEfn+p78GxwhRP6Gwe/93BVnToiDgn4utmb+lE/5L/oBOcHXx0Pi3xBLWGoDmnecftf
Y2fsrC0QCoO8q7EqN91p+ElX/+QeZNLwowBZ/tt4oNCnNJ2q1qJA4Q0OTtjMvU+IcjPYOxuAnVm9
6Gfs+zPmgEfxvfhOfI9jxox3se9n3Zwdc9bMMcqYI/aewWV5Y7A6A5FwzYPN986qn0krZ4W5FH9f
zXG55reqnQWTqdiNMzC1OdvoSnuKv/8a5miq55CgiUZiJM6Di2wnw2VEqb6yW3QyvgWT/gmHDVH5
+IeKHG6698k4AG4cY2KYvhwPBh4byVv+13wXwmdDEJvhVNMTQ65mNs0XmjzlKYR5LLc3aEx02pDl
+AcT11LEm1R+EHVgCEU/YJnonEzY+XQM/cO/5C8IUJCMcera8WoMIlqMb+soHUltwMYaLk+2A//n
EeBD/4WX+sCd3F9KSGaQe7sfxtEyvKPq1r+GG9BP/Tke8rNMaojznp9pgrtTt+YnbUFNEmIAeOnZ
DzGANEe37ggpgg+VEKHuCnXiq/jBSRHh/H8hld8TvP0HIVTkXP55S28pSE4viI6Wm67aA0N8CG+G
4FQyj7Bf5Vm/NyfeKfAITwZPhOLwZrjxJb2ABx0c19uEq2FnuN3O9aAzdbv20S/MDWD7QpsXrob2
eHqHUxzN0QevEBnt0b0sqR227V5GLfKfBAzyHEQ6aINCoQTZ1tkGT4sMG4pSZhNUL0KPLN/jhbFt
7/Dh+DK+WmNeHdmIrgVSJA0ZsMhigo8jVL3vBBSQuqLt9MV4yHhuew2+md6BUiD95ueUxMfzeIdb
CpWWzkP/FT9cnbKfkLA8UXVAcSE+gSsj0g2hnOLgS2YpuRf8yyCCvV6QN2gTEXfBrPI2KDchkiPr
/KN/hhFJ98Ttc+QeAsbGcItN/hu9rRrMQlPcUd2T76zr1v4En4D/rh29T+VbeeL+Jgj/TIrPypH6
Aor5oAhDEjijGHOzHg0+mUu7bbcyzv294Orz90k/U/7x9rHEgMM/fHgvuX7xm+bdHqDPKz/8h51u
IHTjH32++P73L3BQeeDie4LCx0COkBXgj0+9mLEyim/tmjmCF88YLv6Ttupd29H9nBJSjKof88FO
IahEpuCcJeLeaA9UjZ4QUJDJihSOG2/4J55DDMhFzR8q8TF/5QsKGn0HWjt+BhItqmBEFoxxSPRF
UcMPQ3vjWorH0VHxieBPBNjyiydsfqYbRFPpi35DsMrRJly5TUB4obJ/M8VCK27smlOHXine6gsR
vgO1jzw7EVLSHVE08W8N37Gu9uavT5yS/oAkzliITbQlV2RaF5D9yBshDGJYI9y5tBdophW8/kJo
8oofXhLDwR8+/lZdwhbivyLQja/kQx/m7ZmNmic71RdedsMQnPUdPBkU75132OS4Lf9LRlF/hys7
MWLEh7xn5wV7M2A4D8gJBYvdYIRL4Q45oGVlT+vqh9C9D/G//jNd1QfrmZ0gkdl/PK+IlUovXDkR
x/gqTjyaioKrPWDxwaf0CqFLfcCCR/XIYkuwUQENCPVkKUcYorfBRmkiWpht0OOAmGOUFan7KOQY
x4aTiZBhg0KXxkXXGXE46SLUYzSmKWNjxTViaQ61GtPrZerTsFsYDxdU/fyKpKbbgs7cGMa1Awbl
CGWHXa+DyiN8U9jigNNa/rH+H0vn2aSotoXhX0QVQQS+ksGcwxertVtBBVFAwq+/z55zq2bm9Jnp
ViTsvdabFtk6lfrxvi9j0ddyrPcK06nNuLqpfqHdOBLcCq4BJ6w3o+J0HPzL+3pN1Xsy78GJXwr+
OyY0tDcA1ZZSoVGdnmm4ZSxZy/uzdYyhl5vB08APTPRo27Fmn07QsdVIHZRhP6j9anCDNKoDgwmx
unnI5fe4NJpokBm4lz/Rp4K74cIJlPtWLBHmaxCvdRekjbJpMi1KlHrbStauJB+w0IRM7zUuGKBh
SK1zr7QNNfZe67+7d9pun6cBiW/DWXWDazZ2z/47J0hsk6oNbUZZjnErJnLu37JzQgZ4QlrkE+Hl
PSSIkPDiDIsbWSSVRdQY2Xd4WEV02fMl1hr9EzYDNiK0Hg8EFae1BABofRMs8XPLmgDWJnq3APMk
svcOanubKFVYpbBi8OKmFr7qdUb8mTlMRomOS5kQz15rx83jsTCGiUyAFFtdssjM/bt+bAdpEwBY
kDiStPWmfJaX4TBx66EUGlxwUnHHVVzWBrwd5+kL2Jy8N+bQWBnDZlUODCzOk+ypBZ/2Gz2rx87s
kEUz0gI5ZFdtFe56VVmk9Poq670xZCG54fSgEqwJljFLAqQ/rI71JC2ssG1U/5SrI8tqdjeNuWLZ
bfrM6HkYcVG9/RNzdM3ef1cngsXDZChPCfolZVAdJbnKNiMvlCcBhfkz25Ud7jKsNeobkSW0O3PQ
VIc9GSMIeSN4UMhZJutSMYVTBCANTmn4R7AAdCPoI3sJeaB8e3MUYilWAxtNJTgcQ6foEvhXxN+C
HCJ8AJIWggo/oG8SJfTF3xJinZA0WDeHNJiWsaNM8717CLEJJcHG8DHF9GHy7HjP/gEVDmwjysqv
7PI1R8R9wLtQTIpCu/BR1uO2wIwDMtUiQGchIPyqAlZ2WxTeevBkxE8bW3nIuyOZwq+BPheuDssG
4Z402PdXCCYPT1iC4eJt05le63xGgzmWeHx2wDX9xzlpbkZRh9uyCAD1+fMkRbhBCCM/1R7/Svox
ck/093gEdPBHW8ZvoLgKVeLNlVAsFIRneJrhDBDHMxQXUMxCEobs2QFfxcT3pgT/zTkoqFUYmw/G
BJwD4i0blgXZeZ4HBxwcwFB0yia7w7af6hOULlyKmoAIOydU42Kxm676hbS5jZWFsjAmGUXUihza
jTYpDxqbDWOZxI9m+26mTbTFN+4u0qTGdzWXsVgisVl6fMGQiW17fW7VGdgTcr6rdPwAFgOPwDhN
S/xdK8DT+89t/eVtCey+qmipCbQkgIKjEW/b7VXKwO3g0u35oWw8NlfJjzrrZuoqKZAOVhQXxq4m
SyZjcOFrkqCAs/MVzigd42A3qeYM6GX4VbPF1KlfKDH472eMJ+CxVfZ1x3g3eYFl76vA3olUEOEm
WadnDagLb/RfuXvt4Nx2wh8Hv475ZS39ChrwjHXuHb5Hxi9lAST5/Dl5Tm6z2+w5uW+0ubFu58pv
esYXxy80trczmPxtx3N4O6tHstLeGRHkvK+N4yW9gigmorCo9qejTjFiOPqKMJKGA/o3qYwjrb2E
+mkxEJXwD/s+fQsCLFEPMG75B1kqYzsSMcaNMXT9Bb/DCbPqk7x5UaQj590KZX+xZhJSjCf3Q29H
epf4eehAGUcigaCZK2bf/POuUH2jD8WxT10CuoabReSRLCnis6V5LaeMrxYbJto6FLCwdvgZGyog
B6NHszxtcQat2JOfRKTBSqcufSUcdUK7xrt+mKAtuMrBT556KImgoHkRyDLB+cAoraFzEDSgilW3
DFmmdKdnhN2mrUB+z9Se7NoK1yfnAxMl5SFTn/hVg6869ArKHkn+v0CmZHXShezPLrUyfn71MMlf
s/vwtDNSaPWBRK6vvtYaHD3v17gtP3FbZO7fvfYVovBuKsAWXT4jNfRBsyd1NByAHXxKEH0DtB85
l6U3fl29EAPmQfuUDmKKQ/csF+kD5QspSygeP4S6ycZ3kRfYEtAdJpm1HnTH92PX3lkD64wa9o5p
0trdPghOQerVk743NJqEzJy2MlSqaoL+e6YuozkbhC89GZWmiTUpL66P+/PYGyRGPnpSWYXouYmT
wXdnWO/JaWChjUu2ljp7oE1ti89s2JnnvBxJb9nCcGpO7yZp2cMklgZEMuvIDI1brLQjSq263Nyh
mPI7JSKBY1/Mne97PlPB7mqSKlsrKu9x+mRoRKUsPtlp/pUOUpNsHj9cjk4M02v3dG4Ax5M8woFr
rKRVMWaCZaCVHpdxTLkfnBZYU8T1w922zmxKLv/8nFEoO+/gs3oTnYG3jInFTx99jIcXcUOk8Lyb
gK2zuGxrT7+QGdSZjuILiwi5nr8sa6+g2rEUk50ErG0rO1SzmKCxdmWbPvyec3J1nfsZpqQ+6F53
sDyih3Pn5kF96p6YMwe9NTr5IBmEX0a8WliFxfkbGt4nzIJBZEYDenFYDurDAIW1m3p9+HL0nUXs
GMtK696WyS/LoNe6+ph2yOJhU3xe3efh2iZRLpYf0fqRk+11DjSFjTmC779N2Xnpt8UcJ/sspvRh
TMKpNLNWgOc2MvDVKQ2TaLipLg19OOlERO57fBy+0mffCwbkYc5GQbwoCwvxdv5wQsN+276vZG/b
xR7AJqCT53SjLPfq7RFnUbrs/QJ5J90WrSmhEhfcyHtplqylC/QPx8k8QftscZiY+sWVA6wwHUZB
bll/3jz8ug8Le4qP4gJmyNeDFwIunDhbrBaoDTwcS7ZE46M6+Jxojnvep/d7iJntKSi3ZkDYmgIl
1bp+tpT5ETNWXM3X+I34ikxGCAemQN5C9EEeqPe+9/O15nOIvBTUYdj7WO04HVvrMgyEC+oUi2Qm
0HChLxm9F6xNONkGP0TDHOpg6Dy8JnjTmxDdw2Vp10PnFiJZQrOtgLSRLkXDUfhZDG6w00fkfwxF
KUFkBD66pTp/ODp3TTNHFhK8qTvsC3m4DmW9Q+/oJD5SEO/tUKMaXMxT0HhffxC0M4RVU2blXJKI
igfdFvFh/Eba5dSxkIU6bEQ6Pg8/GQ832toa978dBxnXDPsiVZWf2OI+ZE/YA8HgiLBJSmcTDThD
IdO1yKHiyVoX630RsTTKoCz0iOJC66V36pzPmPGwAbP0eAXUVSsxutSrkCu7pwkTX1YwJ95jKyIN
1Fjcr0UkLhdiZpyDIC3Mk4FZIi9e35+C4ZWkjyVX5zsGzLuzqOPTZS2uYtazSrXNGHNgusQnUm5R
LEAD8YiqMRa8FiG7l8xvS3YV1Xn8tKBYSCvj7y3IfngVtmhVLByMuEL/ja+f/wc0uAmwwbhg3VJ8
diJ2A7Yt5gv/DLbPeVG6ZkCJxkBHAru8xnv/3NcTZoLKIVwRim3Zk4klUDFrXQjtCyi2OGnNFiL0
9SOjG/G4PD5NjXikGPj5YDo6Y2ozF/8IgASnrP24t6k5IaIR4o9thxmvV6D1z96aWem49gicTYFt
vFb4/xlssQXqIxz2OAzkgd90YrgdKnHZcg33g+XXI0TgHdbh0Ot1R1ob65P38k60EDamztx5eRVh
N8QBUYuuT4lvuA0qC9c61Lt09anddpK6Jan888wtNswa28ASURDgSw+sderf0KbviAv93EdkDIME
svwhesQ4I5IaeO6eAg2Ut8UcJZY3dAZqAF+FP+prsxSscbe0/uOHeEO8aVQV1kpQQp4co6ZhEh6L
HGFoJFkwP5bzpn3C/uG/C1HQSCeSFOL8cvq60ugeCUCEzZr7iriG7XP9jKhZ5GvHBZJWp0U+Hgbg
8pzcS7ZVg9LrZ3g1SpLlkWd6BqvebWut8IpwRTgMskDEaqdceqFc8FDAcbfjtCk9lssr+z4XpfFo
67upWBFYq/Q9Lp18zrpB1aN6j2WxVvznwPkCsvgiSQ28Dp0L6WlyBD7AEFDqI/6Sh6regj7xfeWP
7FXcFFgDv2PK96EPUllv1caFORjDBI5hnNGh4mgemx/IJ4ft6BMBe3LfsPLjMsVwaoBFXp5RF+ir
wYl7r+VEawyCADpjOi/PqXBQonBpPDxtpMeBkFAn+/w15uFTkKy5G00ckSyEQKjYQGOydfhofJS1
WeoxaoVAMRWqzc+laEkV+wzHTKL6GLfG1p+DTV+81umjhdFAgzokiLVNo9ry0q5zLYLJXhbsr5KM
XprEbI0e/NaEQWCkWPNYSQmr/6s55s/BUi6yqFMPGSNwqu40+ldgUMm1w3SnDeTR02TCl7SzMqEn
62zJ1GZyc/p7S/L+mcvLRkumGX5wfUheHAqP8knLV9bzh2YtqkKalI9m1Zw0LEi9mq5VTR13d3le
yLXfFK1DFhqlcyeQrlTdS8Yxla19oeJweRLc8XzXow4F8D/O52UQTq6T06D1xLo2W0Ui2vZGkWlp
0vpeWucC7k/6XFSlP6LxTgndzUC8X16HDqeSUUxoeSz1DE/R20BWB6P2hIbxpniDpJy8+nRWsCxR
FKldbQ+lZNoQDa4jjzkxDjR/z/sPQRv5uxrpXbYcSOaktPJpL9O5pjUdOd/L1XeJzlsXMzEbnCRL
/iRNkhniwrrPw8u4IQftcVwSTL2gk7VG2vlBlQEGi8cFRQsZmtboHRT+6zj4M87vYkzn2hMixDTa
kCRouChMeG2onzGwUoUw8gqci2qBPjnQ92zrmDDZOVSqFeDwgVfMmUhLTAb7fbGmZUIh4fJaoNId
eDqjjMaG37pDhxxTILuM/5fRhrCIeCd26IQMyjSsqHJuI1BF/zkXG6o+Zpi3j+44/FJCGZ7lVWdR
SD2Cb2iRMENhdbY8SrUDZBNmdxJGJ6eoCpWXi8f6Feg78jiDNBYlmMZUYRKsLE7C09fJ0KRl56Sx
FEbauQ2JNXVxgRP0uMndB2cHC7jPXCdaBzxCLHaYtOaADRkPmMsU3mi4ZbsAJKxm7YpHcYDjXnwY
pFnz7y9+vbjwCSMNGOyEAhPvXhbQ5Gs08jc7DbIgP3/O5O2PlB1zbMSnk7zMQSHkPYLHH76X8HYc
RrckTIO7//gjfCJdkL7kvSap9zqKCwJ8SXAo1yx8BVqIH+vv9EsYV+ppXD66V2KUZuJ4MUMbzDxj
1AOXjzPPxUJ/XpJUzV1SB0//heQUbBc7NrHZrSNzZWAkWKmWBZ/ju9a/zmdm7CinA+PMCSJhB4d8
HXzn+PofI0Lw+bQefsaw4aZBHuESF6PZvI84G7zUw3JzSrE6KLnliE89gS97iMP5Y8ppU9wX8Ug2
rhy4EPOq+KLwGsbdD7urqIFZm0vaqxklHnt3ctAyrHowIiY5SR+R9cbKSS1HBLN31sb5ofuBlaD4
IAjm68hvZiHThsiIKBlzA4nV/ZCG0f6b4ItjghlCZ71wS3FsX//pn6LXkdGCNU4FJCpUAvXyJvb+
LOyY9IUw30aXPbwHr78WkuWxwRMQwnAYhTd0SYsgwJvAN3r1oOaajmDkgT1JMj+bEZBQukHF+4i1
8P2XIbwM21ApV593TKOHUQs/WLmBVzcI4aTI1vbkRJN0xw7A/qQEohhrMKTb9/HrKi9eIiuIuQ64
HhG6rGrgiOvpSC4UtUULtzB5RiABm4/FUJsAbyth6gTGW2Mml+Gaofe4ExdvM7rCV+YmYgHkFdSH
TC1+uerE9DBmgypwek8eyaeMz0WzVfkpvABiDQ/bLfNNDwyk9RhvyhXeZed+rs8tV5kTJm/WmDbd
N5Zw0NU/htF6gMpGpEcnxofYWkS5AnQFBehDUx7eofyKqTKWJ6cOu8Bwk8ZBxAp9Qko3doQ1iHVB
rAupqmrAOEKsqDcPo5UYhuNieWKQidfTv3kGGqHaf1EZkRhUuJKrzSl+K+AzVJNBv+L67j+4tNz2
QHQm6UEXeQmlw37C8YCJOobbH1KsH0FKVgkZLvN3SJWlu2x5o5JWkeXqAgykwyFPhqjhhp7u41Go
1nfmDKIZDXms8F/yS/0RXQt3NbI/spOCds0z2K55EgrmPcBqdiJjQBEWx96n6h0G2DyGAREMV/CZ
AFfetkQKvNaFsHzKLM3n+L2EGzZ6n4GlEIwzCIw2BG8k0Ic1TNGD1+ZOrgxLh5ARMFQR+xAkUTEv
1qzaPFg/SuM/OgoZHjsmnviKS5nLjsXCTYqkWlGCchT0XIZbmQEhTs8xweMfxMR3rrwafFzAJUIl
Jgw83vMvQ2F2Y+weFyJo58Ml9aaGgsNOz5Zres+AwnRurR8nh7EHnvFLdMSJgvXbBlpDiVrvxPck
jEVcpqSzh8kGZk05JAHjanjBohJ3AZXsHGwMfZc7RMFL68bcNaoz77WkUVk+ebx7+7t63lyE2mb8
CDvvG9WpYwYak2ftXHNp/9EuDwexGD6OsH5EsEjn9ZWHTcOjhkq1NVFaaN+zLdXWfV5TQJUkk4IC
BarwPgPHXuHP8jGrEN03O1bvo6RC8G/RlBE6g/ftKcX1IzYIbvjhcRMpdh//yTEYETV98prlTMlh
7bICw7jc37MvSb+oDggnVomRZeLFe4YxiRLShDCGg9CJw4iblOghZuC8SShaaKcNcJG+v3/pdSWs
uU5tjCBx7CfKfYbBQqU9qFwsjwzJP6TljEAxm5ClmmU9gYRndbptiEcEQwZfHvz2g+A1HHeMZJ7y
/305lQdz9XAn3u2c3UJGLP0SH6dF952mH0lwE+Z6F4tYdXLUA5ZXkoe4w9OtAKp3TzAjMqoYLotY
jHAMzNOJtnwKOvJwshy0MgFUp2xMiTF70y8OF1TzpNurC5RonCUzGynSsc0PhJ2lP8aJvEXG1Gwx
y5OWQcbPSTkMFn26KayfO22iaHrpCMo+wrO5NZALiVQfc+gyBBU2a7gBvWC9YNKAJvs1U5ZRw69a
5VoXsFRz09oxwZIEDyKKySVDyoNUye8WhRlYePQMfr/o8hm59k+9OWQwz9eamdBEfVRXy9NrjoKf
3Pbhh2HvYU1LRC1+R5YdfrGPpDvmBPCgIGg6eQj+dWWL/ZUACvkRN9Y0k6NyQDdbnfHdatq1YoDZ
I+yxKmJa/jBVeIZY/2lCfk/SlhReAXdmGN7u/kl3FdYztgj0eJaPf6p4x+wbzM2BfWj7cf+K0uGO
fDxjLlnre/ebM/hcfkwxvjLe6t0uGso31dffgfqNKvwk+bLGwluOTspocA8eiBRBpfCjwIagVfxA
VY7wlHxYxEwPfQp7M8H8T93Doa2h7UGgbjkWcgGmPeCVIQD67ZlYGVrnc/dFoFTjGSE/1/QBfAxe
jEabZMwZ1hjE8S95jLwvnMCm98V5UISEmWB+JHmgCC3Ytl+WK34Vv2C7POCahNwf/7Pw3cE8y1Ty
D7iUf7n2f9iLBqpPVA7V65f5H4wLksjuJEuMak7Lo5cUKjS+bC0vh50bout+6aZEkAltAxm3G2uJ
ehohJDltKbNEgLdePrE8/VnpEQyFxsmVepdsLCTsoDoQTehWSSTCHPD9NbcSgw5/wZx5khEuwCUT
wqQQo0mgXL2EVP4cJBb3n4HlNEvxgwdzW8ANk9mgD5yBd9rCjB/bVTf9zmChmSFAFUawfTz4w4cx
+EM0D6U1/BPOfPxUJYuiTTz3nV79X7ZU/xX1Fe/PEQGLl+hagMGpsNsTuYkyUZTlFMKb8mk13LLU
QJwN/rgKvAADEoDLaUphFQFO5H/Z4HyNJRhYBLCCDgXYppukoaiEq1nzBxNLUBTm85KIoj+yKO6r
f4ITXKtIRqCY9/X0BVbI3B9WGTRIbKVUQcxCaSiQaEhdYgJhHD/QYoB5uGuxSEIEOtLDx+4ox0x3
ApNnDqYFM0WwL+Q3TAJA3uC/hV8Zw4maP2gASf4U2Z/oIWjhwaiIdfy6/CE2VdgKArmfIiTpu65+
73sqX0wC9wv3UhqitZgLpLRYf8dIbcCPlmjfQItIOJolZoQ0CjXElksawCNc1GN/uY8xzK7u0TNS
wXgoTuBYHluElyR+OduvPzyqCEkYD8vEJ7+hJhuRdmBh36wut2vl6xXOKuRW6lMM9pCPzErhk7O0
WZCKi9NEQ2DmYOjeKLMuuG0pu4gkyz7LV8jeR2nG4Mzwe9DsqzoFhiKg0MNUNrXWXEYHwynIHmRb
MJxQ/YijQbk+o3DSbGMGWGxzSifIXX2ZHQ1XzhTsJjmAs+o+uCviL2OVIGC0k7khzhzh/ICC9dWY
oQK7Tb+I60C0LJvUev5e1NSwhfMW25wZ5IBuAIMi5/Hro1WgnAGoZ38U/8jqBbaIltihmM3H2RaL
GMDkFCUYRYNhY0jqBDE15Gu+s3d0IFmooXM+P1sAkY3nszOBeYpvhWOOBBiy+rANk+YqkvPF0Qjx
WhGBtfyrpnpqfr6bE/ALOcbFUQOrtrf6SgqbmJX5hnQj4uTrq3zcxOIw9lh67C20JueJGZForvmQ
KF4DKrIcSZw4ZGsm7srjXtyfagzMOeMDcUpnXfzueIuvr9Q2XNIEuqz3jyxvMa5rZf3+Fy9PPLVE
6i0Vi9B1UQ/W026ruJZP+qUYVcDT2o7fAiECCaSJIRaRuQYxhCUKC7ReqGEE0kRajQeK2XOOyIzn
9oQTGTPnd9b7r+3r56ygAaOz/te5E9grpDq5j3yA5p/AMfo8Wg4HLTIMvvL//69WmttznII5ABSi
bvE58RDTThqyUpGsRUtHftuhh4Bo16e4WWJMmDDpgr0zlHiS+F44B1Y6XPvbdMnTV24JDftJl581
P+rcYnxy0HFE+9sw8aZ9ipgf4bRkLTpkcTOUZfLZZQGAOM9lS38MU0+r7jyh9nc3GwMiWkw7O9LB
wVX/S2suIP7PJLuJD5f7yYVVmMNp/oh7nehfH9ti4jPuNvURpS9JhA1uAA8tkXw7gasPJaD1qnel
6S3O/nhxcITTL0QmXLSRu5d8dDfsbgY0P70FxrQirpV6cF4kYPWskxe8lEWoL+kkG/vC0KW5TMk7
feJtuyqL1mn80jcr5zmSHDP68gmITfB4w1Ca8hlx1q1eG1SvfNQXH5YNho9AEr9r7XnupvixfiRI
gtyHfqZpR0ngAVeGuCS4dvUk8xgmv8l9WgoRI3muJxBG5z/yKdzHgp7DeZMK7bZnGkmasw07OQjI
G/SDKnZGeCA3wdvhRPH2yPNoQDlVFJcTInWFTg+5RBbcYqJG2/C+Mg83j8NdiJ8RP5nCRTClmQhQ
Jl9hAxW3UhkQ/s7OTbuxuMVYZd07vj5HA5un9h7C7oDvI5hzxUoDWShuybdzFhcOGnTDC9jvTeb0
4Sn6d3qwlc4fk68N/uFIThqYEfDj7jYxIxPrNPhNZs8l55kyKtBJmBMvoYDQHQXFGlGgnxFzqJET
g1RDd3AOCTKl4oddJqr44RShTGPi6Mt89CUyySRb0x5giCRDXMAuiQtUH0MJ+LAQoIP+I2CYunw4
jZXlhehNiZsnDWjgSa+P/lC3etK0Cs01dLZDncvr/HsFuxqhjKBcvvvkEdziv3YEfTx/BaQkLvRR
7r7oEwCQmFXldpPCB6R5x5RzAjnGkrsF6oihKGgzWhAnnvigopToRbgFzhQaBXpJMlLmCJRR0Dki
ymLglUt9zPnupqjl9DFo/I+6JTwfsN17rlkzAJs1/2ixsLElwsZMCcFzYZW4ZWKQGpAOEIWG24qr
CUIRJ365ATrjwQO4Yul29RGgjaefz8aOn4HX/TtThUHSA5NZoCn6/siiCW5eMyrqxiwTYmbmogMD
W494dzUexp8xAQuocJ18bvYOJs6r2CEkdl/YO+g/PnXHDcPKmk7T5fsf6IPpnBrm3NFJs0nDTj34
B6KUbHSCrDznnIk7HA43JcuH9960oJ3ZH3gn43cCME6G91AHcgdE+D6XUuIzY/aMyiUwltQDDlcT
LywIzN3R+FIjtzWyHKa2n2+b745M32xC8DzThNxkBdhzvrutEBQRZMqKIqLwW/Eg8njC1uHSZYlB
dwtrzAJnM72IZ5gvKC354yBNwfvIUXS4UV/upwi48cYkfc7zEbZcIcDZXvAo+9KE9FVIRptb05P3
sq/HBwpeTuTbORjBDi/e01fyUQUa9ImezDxVYoUhoZAySF42WtBPUU6NDU/85nkB+Y+ATMPviJAs
gEIOeQd4uXlhPT0wCykSeKO4iZlOxDO6zAJWZZNJSWIB/IyYN/eLT8qTQVTpLVmG+TRVyAyYcODy
3+A7EudCCHyD3r7PgE9n7wlLPv0mpo/uFn1VT6IrJOIjRreaw0Pozq0Q9Tt/UpYSSoL6RpSwuJfJ
/n8wjXTUfEO9CIbAESnJEI5KPX8nlhMCNncJped2YAcFXqYsh8ot1hStIqbZhY7zAGr38BskP84h
+OE8IOYAxGCmCW2EOoIxLAUHYlgk4tj6jHqRWW5rlMVqTBAU2ymoo3hRuJ/X0oz1MuS+hUjeCyV2
DyyN4EW+ygqZYu7jp+YA7tEQNvBbwz0WEUwQlArRF55QtyJcQU0IStqHn4PKE4taA9iG3EsR0o/E
DC1nJgauILFuNiQ8DOCTUSGxlz/E7gsoyawpJNxN49EK5LNmUxGgTEtFa0Hzx8N57qbQXZOHR6Q/
cDdZMn5OJ4VDVne7aeY9vOEfg//Iw+W7+QOAFpH2Z0W75bUluG27y3FG7DAaC/y7/Mdsf2fy5r9D
EKh4H6LEEzh6Irt3dixCecQq9jiWwYvjQ0EFr+0VPtpwVxM9IPyDNQI8R9iQUUbg0n5zQJnXbMoA
BfGRhC3/u9JCvBIoHu54I4LsCGaR8l3c3w+nXPAOzFtB186H4Wzw04xgtLx2GFDJ8360ixyU3AVM
kpYbtG/km4zo1SzmshGRgMPBFNC+Tq1Bg/wKbwu8aEz3UXF+EIROAADLBjw9Uy7IacHI/6E19JD+
M5YCXTwFB7gaL9PzbioBrSTjIt2sFA9Mk9UDn+MfO4TC7lp4r/so/6zkfGmQFNIuiKlR8QxVI6yX
xtvrGIKtIw/1idcWIZqEnz/nerYw9Wn7CV4N4SIujwxI8Yv5Ma+xUnjPV5iZHraVLCSD4IvN6i1c
KyIRjIb8hb0WuM5N25jypJNxkUZpJfZCVHsckfQOGi4exI5O0J74lE9+HFVsQ7haJBKGTFsZBiD9
5g/ZexlPTxUP4puEpWdKqNrjEUFp4nt9mS4BkdI+f7uGKaLGEVB+CuzyTvKcGB0Jsw6FEKG1Qqco
M5gSfSxrWoH7MA0Azzf6srl7PMHNoYW1fgYFxRldmjY3YVkO2T7ZpWMZSaC1obKyJmzY2uQWDH8h
wrJT2C9TKgHSsJmiPb4FJrc0m3buXOS5iZLIvQVNg7rmfneAjJx37kB4TfkPTztHT1VQE16ykqN0
/P2QFMYyxxhTzD3ea1/7+vHjJTzYi4FddTb0+770EcP59X4HrynkkigH6XWDXXP5eOW++tiXxjcW
Ffi6vTP4Q55ZPxexqGoj1pTgRTl2i28xeSoB22ftpjGu2dMhoZ9nWBxGXmLGuRpnNguqLf72j5AW
35Ts9pz9cUstqR4gfyanOWWqKJBNKjGmnwgsQ3cek8Eceych4eAUA3LK/4aHEzvTG/pKbGH5eTin
quQcUHoyWw6/1qqc3Cm4mAjF4ixQmAgMtPsrxSL9rxegzuSYHg+ON41ZelgCzqRDi+Fy31DiW3Ls
54gIzm8oqHKC7SPuQ6FMQar1L+Wcj5qfJWQsPLF8DnsQXT4hVwiXATcSVdHg9zYxli27DzfNhaIt
RJx68u/nYaQSi4aKAdgCvtQ5rcnKEtdtSvpOESa1/6C8zgIKekg89muY+KnhcQPIK2Vq/RSetUGW
tqFeZ/4NoIZtHeFrSOK2nzYx0nb3W1luynmqHbZGQFU22ECjS7fJGgzMmezzYHkv6KWZynTSubzi
bqA/HPg9U8xtykdpe99ZjjbFQsq7s5FggKBjMUFOaGluRA4nPn4YTLGCgiN7OsSG4ROAwwtzlsTO
f76xTjqEwaOY4C4gmrol8Y+sNNoysjHEX7HhepwfJ1lRWs6Hc3Hi2VfPhKWLalOUl7eNxFBl7rkq
ZOmB65zr+PaZfGFGzPohmGl5GUYGy4XgnQp2Z4p9uhdRlSJeo9avdpgJGJER/lU7SqRAO7PFkP9w
I2vHJ3yVWaNUpp/Di8sr6j9F8Hjc1PJEsHZo3nt6jsSrfzSfr3BV0W6j5IHrTJe0sOckhRFuxxrd
P8X/lkJV9IaiiTdjyj6EBnjQ7aOQ75CRQ7qnMK2I8nAowRWLyjSb0jnS585M8tExo52CQdwJgkSd
5hcQeqZs6BHDcCWbaHfXnDZgIPjIQuyyYoQwtxKacRqssTqp7c5+n0n3FB44G88beRkQPfcxLFl1
MTdJQGL+dDjFiP1L9pKdjQjxPj92L3xxNc643xLsBUlVdpX8D3yTEFe9PMpl+mYUcLq9B7L6ACK5
Oi/L6OPVYPLoHA2tHPre6ccX1BFFqSuNr/h9XCWCI4UYIcZ2d1peOaQD2ASHzERyukeOk8BHRxrz
kVBY8wNkE7jqUosaPh+4sF9c8ksdv7w7/b54MyvkuMW3ST6nILbGWLhCtPx7kI0ONAJODm6Ggdb0
bcS/+l2skm3uAmrdo9b/+sYMoKKLtZn4MMMJ+ZpAODyJE8QzXBNUdzMB6jwjRWD0Bq+A0IuBHk8K
HSRViGdR7PwHypSIfD6iZKduJ25cXnwtgCh0NxRWDyAKyGi8bNA3XFUfldzqjt6Mq/y6Dvkboe98
X4cLfIixuVED4mXBZ0QMuXa5TRmHiIrMmMHEPLaC6+M9WrQ70gq4hzsjj9KpHDMKZMYH3TPFvuNI
06lBHDmq6CvnaSyNBze7P/Szr48MMyDRciujFlIXGRhUE+vwWv2FpGQ3GVvAaIOAo/55/Whc1fQH
ooFWB9UdCABaj+1WIGVwmqgtt/i2tJlFaqjdxXyD4C43OqFi3BDwY0drle9198skiDU4lLJqFtmI
azniNmV287w811xYJHnxPzdYw4Bs4Qtr5+kZWhWqUl9xixEsPR5OblfMk4VrVP/8nI+rOcGqyoUE
yvt3tsSJLfZEkOr27/PB1ZUX2xYPLKnx/tDLRtYYctdriXnHUcaU+OG0RuG1yTeUEn+PVeoPdhWD
23b5gjJ5QUbXrJm1k25tjk7nbIaT2O/oohf8BhT2yFgLOjtz1dHLJ/QweFzYxvzhiNoJz4iT+jXW
+AnhGe4Ls5+deNfrYDfYdSP4P5hlzFWbazf6kJwUGocrQwE9iYdZZcirzq2P5MWK6vA5gYNmh5z8
Xq9WdJpSPzvIjNGKnpPFfaGOCgbbg50ihTfta3O2DqeXey02xaYJTSZIV7Y51Q7JBjb3t531cxaE
oGQ9XvLQAe5PGduD0WJp/PLs45ziowFE7UiiucqE8iJCk8L24wku2Po1lzDXZyPCsAN/KXhs8qDO
eqTNybhE1E/SAPwtO8JMrz2k/IjxyvC2gyrXXQR4RC25ki+NYZwFhVkRA42K8s+InsFjRTkU0NFM
+Nj6XBHrA60qD7Z8lHwC1bPd0JPWlmsuURxGOJ2h2iUffv0grWFLgzrk37yKXIaoMGBSdVdk88tL
XmBpknibTCjgdibI/wydAItjO2Ppu80GHycHPwHEDp9f5lPxhBLsjFeXrCjp5j4+PqEvabEC1Mwp
yfg5PlVAZjQ+xUznDkPSKMdwnPwIFKmggSu/YRD1gsQLc1PtdZZokEC6UoZrT6o9pgQmDd0jnmAG
DtG4MdQiUCfarL+5BTgn8W7Xag9aq7wjEZgiFqeeT1z/CEXf6zYBnGasN6D4FVSW5UZVAiEN08Q0
MJRZmf85YMiltvPB92GpcF+j52hF58XMJyUiqsFHuIkQbkrXh586zvGMHrMrdsKNwcrJwirjI3O+
F56at8ciizuGUSK8Q+cMYmBuIgSkeX/he1qfn8gjkwLuy3Ui6xqRhP/dY3qOgJlRxVI5QlNTWjIp
hFbC+zBtpIsyFQxnrh2eVKA6AwVdVKwUM0tUBumunXFnPsfKGwHxnhUc7cNhuFRxBTHbHI2EyVBy
JqR45DQfqAE390U3YjycTS7T5H1eJBvWuZKaAEwY8fy456jYUla3KYch5p5SCFwMSjm3AtZkurvD
0nll+WVbB+FmVA4Z8Ciu1igR5nCGS+sis4PgCCHR7FpvUZGnjJsE3UbQWETKnlC46wOMH8C9hmv/
jMHmUS5al25r/Zv38F3X0/xQLoi6iEE4R0iH4vdU9fqIQ0MBxHx39MaMLQU/zv5H0n0tJ7IsUQD9
IiLw5lU03iMGmRcCIQnvXcPXn1U6cTU6ujMSgqarKnPnNl0xvwDwo3EZaed2+AkRWNZvjVQbYOVt
23fx7oechqepNmWp+MTO48djqFCOGtCNVjaAlJkWbBh5jSPyW+nr3tU4trbYSMhV/ey/5HQ/BHyB
JUMc9LK5qQa4PIRMaLJ9zx35P93cjeJ2KHPCn93IS62e2n+Y1Lp7aCQrtyiOzH6M/GT0Oip7x3Ee
X3rZ3Y1guChhu9Fm5HjypMPrYe6LRopkgECcql7auMxV4D8anGf3Eb4jgaSFFNcgfZG9h3b9bIc/
m34RhQ5F+dgFRCCtK53YCyQRVnemVghS77tRmN0cGgpYEBr8h1rf9GB6RUA1THIEY56upyTQhtQm
7/uxg1luHflN9TLad3nN4/bfPC/VGdWSesxyekzXhEHhEe9jnKz3dAWh7wgGKXgCFPYKPuuhESPK
Ty7GFgFiwaUH+Bo3TlG4sQJNdRr/074PDfTUZCXV/lq2AuvkzhJ0Xj98F6qX7+Nw9/1sE8d31/hV
6kjIs3e6BNigT4+OrJnYAHQLIdqMgYWrvZ9O3LwGj938+BHAze9kJXC99t1A9A/A5s28BE0cO7h8
nHr5NpdRabbvimRvnnHCUM/7n2RHU7ME/SaqDkDx0jB9YiDnUZg79AJvrn4VGyoEuo5cSQs6PQBH
wTIm2pzwJHH6Ya2TEOP7P+r2pvm6CjmSvDwL84Y5pNfuw/xe8YwwVj02kz/ZyhZnb16BkUfAboCP
EOkGSPEt6M0SpCNptgx6qRMaYGm4/qexNj0wWgGmRjemqSGVs+4vbvVkP89GLyrJHdHWHupnB8hw
f/Fdp3qGDBDA8VL8kDn+lujG2gm/b9JYfi6q80oA9bf/UDXgpWSizYRZxqO6bbDKf32iiQwKg52Z
lInKexDITZgjDpbtN6hBpX94vKRAk70MnDL0V4VKDiQYD1bjR3V9e3nLNRlY1j6W/eXo2IZVLkeH
Y9k/FAZrMVGZ8m4b3SqpX3bNm+6HragS/+7bpQ4qS/Uxy7+me8gurySCo0lvPmov/cq4nO8tG7nB
vk1NVfMsCg7nz3uVxrnpYeA2r6cKAyl1BXz9C/gUsSdCrbwxPwgvNzHUib0C6yv+38ts8g2rLLPd
K3XX/yTWvhgDlNc/ko8Dvv9z+Ao9ZxgkbPiMOZov2NdRaFoBuiPhXrUA5YaHWHeuVlFLDmJUSpY1
Wa5pDTjVQrPXil9wTLfl4nf/Yuqkp9UAg0lbfsWk/gDJvGwpK7wKVu3dk6FgZwNSOISPZMQXoBWP
U7/eFe3k8Dgq7GrXKMFmafQcp3CXUN1dSH9ZYmDI5Kp8mR4yIyqqjSjcaDkq1Aq1DbSTDDkVrb2W
6cYG0ExydqrHw/S1ERcQbIIiVhf5ZOeLyl2DLBQqixRP7/LmzfXiK/WI1jXKz92XkUqe+ero5f5B
Yq09Z+C7zprhvzzMMAu6+Bd/f9tL1DWUmf/k24lP2Mntl9nmb/51gp+omp2tUjUoyu9qXMxUKN6q
dKi5TrbHUEwVOF62c4MNwnt0fp9dZzsOVVWcIEfKYDUNOtLn0F0/yo7EyaS/g+jqZBW2AUZLPWLD
2tH6FkeMWev570sdRamsVfZBVWvPyEGlQAfsZqES+/vLzUsSlNWET+cjvs+Pj0n18WEkJHEt3BPz
f8UGRLy5BKnawDkcxKNgApC2BZRa20HhzR7RWQ4cMfV5qzjlEMPmYFREBvy9y70yAxR78w/cYj6R
sL/84GHXcl+A30L92fg7D38yb7i1jWOXlYM97+LF8MMxBVn0TdyD4NTJmLPPF5g3dL9Wff7qdUky
19jER6EToNZw7LF2ZL3bSrW2TSrAapHwObr+mOZN+qD9r6z0uAFOKyuz8MbdbxZFZt/chjmbEcYb
dNTU8PbVvyWBG2H+BWK6pMrApFIF2fX6s20+OljD53mVY7KeXsc/b8Xf2Z84Y0CFQpJ0pD1Zvpcz
bQbT8t9h9KyzpZIwwyN5LcevgrjmkGi4R9iYbrKBMW3CUFQZta5sXj1/5XWXyGmUHKOkSOFJYifm
6IycGQgsZm4ut+FCJszBeFIsDX4jACdeNDHQv3O6cf+0rT9+wo7rIlxSL9fa6p2HS+BAAx6G+6ka
vLGcIoJWlUc3JSDp4DzCmE2RfGXvUSaYhryr/Gjeakq5k0aqqgJ+ZFnBVh7Z1qWKMTZR6zZRyJ7c
R1XAGGi7VpLa6BFcLE+LwFhx6uL2E5gcp9lzVdCZukjeG6bEFLXGTHTOM6CNiMETpuKgEn3FGM3s
Al1l217MiFeqq/dVovbwo3iBp+DLUXo/a+3wQXGDERES2YqAGGIoJx/NbTU3m6dDbItQj8Z2Vyt2
QkFGjIi5FtJk45H5i0chjpsGnVweBIgBuh16FijSnpP7MJ9/wanBVhqHEsx0C3XJXFn1wlkjHcqY
MPwYb/rIQiCc43DzkWZl+Ip8xI7SQT099HPn6HD7X2BlGPwIdCTTSR4m3OX9K1TpWFYxTP1e8pOC
giBfJgQO9tCyhoUq8yeVD3CfBh696nOKE1J693MmiQyfkIKsDtadFphbozi9EEAYC40ZRyuvcKcZ
nKhBiLTMG37loS4adL14h/NuEpNl/5utLQsizFsT8xo55ODtBn4nldZaqelUkVThHtlOWUspjem2
lMa5wG7B+SvR5P1iKD1WTaRokBAqoyTCy5EZaTCHgUVBojSUkx9tT/HTlB3LLa5dnsOiZnBVPv3Z
N1tfFh33aBzPjBOKNc6+s+n9ac7vnp6J2l9WaV9J5kuGN3Wc4X3Xu7KuB1KgUiduHJt+btEjsEhX
SXe7Up3/IWlm+yXcPgDhsnN7C2BxztON2BXbAeTKpdNV+L/hhkFpUEZY49uBqWDvGAd+2+Nf7ksd
A0sjef1gr4e2gXQYwsYhn6bb6f5yFeXbRg1ZALsdszbJlS+tS4v2AseTa3wjRERDpju0cL3EFxzc
Ezu1bNJw+Hz7WHrh22+1SGys7upMDPh+LTtGBw7OSwsnJPxBQu/PO5nhvHNpOViWHX8XBpHzDvAb
6J1qPfURZmcBaYeZg6qNIBRGFmODh1mHJ3cntsPHzXh4/kjxmK0ne9nXNQW1ZXuM7pgr7SUUiDCT
+r6T0XQ1/WuBKQbmHXOAXKfUSR8j3xBmCH61xz2K+Gtv27dJxdRg3872ir1Ep9hLsWftrtvsBtpi
R+ej0/Qyzv3m/a5xrrkYcl5Z9nfTFTnYb3aWYyLaW5oOB/1bWSGT4FOUqzjWY23UrETQq1Ltpt8X
QjTURLt6FkGssSFfk7jTjpu7+oESc+7gO7SUKrlhoeudELh8K9+PjWRj4WFSXtK6vTClM+B85SWt
ovJol/G2XYTJovA0nKv56KLPHTy75i/cDK/Kb6igDnYRZUsvV83hIPHpGg7nP1g7itCDkXCCMW8Y
g69/+M4rnkiZyZYuX4UucJ9j8HD77hmaCpSUuPOfza2aVm8MHTe31pLJtjj6dUcWirWea21eT27A
TuGLS5BHZSpBWI+7HU0+AmRO24Jz8lW4vJjUMf4IAbLIB1B3I65DMWgxwq1s2P4pOdHtjf+5gviI
xeXG94JJ5PjFacHszMCP34y30WAtPsNqP6Rwn0R+Wk86IPPdDoxsjER8xhIye3D/S05PYhQQTPGD
uyM2vhjfOMhCBOzbspYarr5g/nOxBc/62aAnyF/IvqweDwtc6i1mob9cf6pHeLqEpOrLW2GYG+If
XL5Sb883nudfia6Ej07uaz8w8W1lwu/8e0ZGMqhcFuzxUxKsEiTRiyEE6QFlaJDLiiYe6eGB7ssy
H7q88nHEDo2dQ1pyj70r0C+4MWTeE6BZtGmia1OOPxwl2OdNM/56a3hNu4TongUc2gL7QW/T4GA0
vQ4fXdHZ34eP1ezUu356UaXqqc+tuu1x2V84Sxq81saBi65f9dijUu/+e/31JcFlaN0ubSJEpI7x
dgopRqIMgus0a08bew+j7X3bfUKNyH+1brbi5O9WJXBqOxiv0yMFuy7zyHEuRpTC91wPGapdp06s
zUemKpeK7C7QXZPyW1SHQgaKx5CQShzgvGOfhdGgtci/VBcfTjOU1pz51CT4xuCwOJuuoVd0tjEP
DPw8RN7+4sPRZ1YRelACAoRw5hEUQ6rtdMT0Yt+FhLj+cA/olM+abNcexRLp8Do9Y2iyUF9Vtm+C
fkhpD7f6bt7MsNFrQn1uiJvSm291MNAENdMIcihzyZz2c6niet2pLpfD3G+Jh/f7ooQMyzG0ekrJ
uqqBb3NrGVXRGVM7QQyLWLYUcp/7yhZf789GUB6k2sst6Og1cW4etzW81CVK6qm5OhlKUxyWveeT
TvZUlRS+YF+wjWiYCQpPV0zrcuIQHUhNvdg9bVFFYyuChZ2ji7b7LjC3Ax0cx4B8H8mQBoXWW069
S2TbXMs3D9Ej2U1kKslTlSO7cTKIyHmsTtx8Z39BTkY8XElKji76Dv6F2uhN5IMvm6nF4lzZevIF
3Ukkjhxvdi2uS/tDevIrBOPd+6MCvZ0qwidRARAonGvI4IHChrXAuysjAk8Fycr+CXNNlKVfJzEg
zn5bFXEOvcDsvzjF2GaSvtTPBBE4P5Kx20D9tkdoosENoEiXpGyqJoPOcHRcHJw6Ry2/ZR3c626v
h14mKmCuq4RWs3tHLZSeXvqKNvecARoSpfupuwyhOU8+0yxU3qWB7b4xtVRji2+wh6mF0eKWP4Lf
otKiwt8JBKv4lkANDdqfCX4UTcvuG3VgbqLTz6spUKRI//EuOIFzP5z8rpjIyP0IN2thXpPx7Mad
78R6lz0wSOmDZYpf6nExxxd2cuTpUzlu7KG3aE9a2x91ptrD0/Zxftq6zoN7FxVUH+OXqbiU85Aq
r9eCQsovtPabSuENoyBFSSSF4bMISIPuByKPOu8l7VnGrORYxJgH/PMILhFESRuz6U9AVjHeuGKd
60Zz84EmkzGOHpTeHv/O5LzhJkwU4WdlN2dJehG8dF6eu30kzntxaEaa4XSgtS2IMDPGzcKoz91g
VIi+pbtIvXHUcKQU9fLlx09x6tlb4reRq+DbXeAr6w2mSpQ/H/kxxZ9ODhmJupDu5nCp7DOyUKsT
63CYIzpkhhNg3/KBguxYAQAF4s6ZS3/87WG9N8+Jpkfh/NcVZce2r6kNDeq8THZOp8imccn96Ads
XvYh1d3q49a4AR2FbAYcEc5l6PWc4UoXXn0y2gpqIiU0tLEOVr/NWI2Fb52a8Tw9btjAYeO8DNY0
jjBu1iF/wcqeSnBVmNBA8iwL8KwTwRZtL17wCV1UmKbaTd1YnmzYEW14JXhCtLvZLDqXdiLttp78
br75/LkBOopDGlAHbw34lf7xFeZMqYXB8xbujj/zPBQXAe+v/iH9U/rKteLRvE7a8OpNO72eXm99
K9YZf+qxsh5cO9dhQied+1p/YkB8FhuTD6e1YHbBKZSQua8Ao/UyOrxXSmQ/dyf61mm4bvb3R/5P
Z0dBZSNHZD2Hqw50HrpttKSBTu3V89p1tFgLn9bZY1oIei3/bLOW/ehyeEscXSbSkj5BCWqwP1Dc
gDHfdCB5L3ff1yH3eN4Pi29H6ypwKicDfcFkAPD03/C2vPuEbj/1Dqz6yfF6mP714M9N1bFLo+rs
0PZY7C69xkfG57NUc5T4Qi5MwDufgZw2L0aSCJkaXjIh+HGDuOFQyDUWx+YWrF8azDezPAJcZsCq
vrivHZjAroNgZ2NnIyE1S7jXc+gGs8uiK46zGCpQvq28NB5qgjKdUPsgFu5StYsWn5Vwn2/qsRl/
onw5Y0vi/uVX4yWZADYIg8LncP5oBv+9N6vp+bWWUsZZo7lBLZl/xngrieHq9f7v0b0C8fe6kvv4
MJq3lq1MdOsRnHRtgNxab/hu4dWvh4XZfphpr1t2BndR8qfQsurvNgvcuK/Ml01cqYcpS9H6pUAr
BghU4XgGF8z1Ouumyk81RDvkWzwhB3hPSQbNiv+Kq9vbFi7jb3JvvvP/u43xL9826g9YzFtReiqv
O6KJYfpfcbpAle/ftKYPTa8e6xbisR3zwJgYldlwfrYeJ5BaFuGvCsGPyO3CD2f7q7pR41hsK1cY
5l/efLvN7CMgLb6YmBJuJfeeW8lN4rObx1qEZ/ss6pThrMjX/vnzOpjkg7+cV7QcoLDBjA6vdk8f
Fl5xvKQ8+Jf/OWUq9mxVi33GOZz427/Sf7nxsBdPghuFKoaLjWPEJQ8cYHeVxl7rSBDkgP8+fIsa
A36XKtmfky350Sx52/upVn5qURXeg6GuFXEdn0aKLBvrfHhq227gIubQhITAEcapMx4mCtB45q4P
Y0FbkXmT7Xvmdt+MMu9P3qyMibGVw1YVz1aqunAuIcZR9r4sVKyiyT/pj+e/xp7LX7uZi7pCq+CJ
8MkmuKAnMzjUYKLjvCc/96XI4NbozGcK5M0lSoK9JLgwRdF/kvjqgHaGHbinL3gi+y/DbtR5Z7Py
3a6R1EGwVHyRytMroZ89hASU1zzrA1v15XAvx3fAXfS/Q9udpWgmdPPbVpjgX0Jhs2nH7/Np6VWJ
ZwI2Tc1KbYpVI+SHDn2qRGEg61mbm17e/+aZ9m9WO9vfvVLX3PFRLvRUSy7iY3DEMLBMsy9XjNo9
OzKYe/npCxozt773nonzpjLXiAZ/QUHgEkDEixBhi50tX+iwervsyybriDdCXjqXV9FmXpZhlMvz
b+NLX745eUelceknjVanSlpHJzjSkeugSevLAfuIG1Ci/MAH+ElE+Ul5P4lSRtTAUlMGKqhVsJlx
WdPmTHCAz/hni1TfKoyf49MwHoOed86zsU+3Z/mOTPu7/i64S/qhbqXyniawWVPhozAW8sNd8zQk
lcSXh5LwVMJeIUi+lC8HCQTlWH/3dSZX/SzgSbAcNKFWWPxdk9TP1ST1Us6qd95jr4vwkBnVeMFo
Fcb74/otZ/PrS86u5UQ2m8G5mR0/7rL5QNmOOFMsW7DT7/WG+vyVRU5b11ywZ7qaJyhIlV3biwua
Z0cJvyRa39tVDBT93t/jbyh0nRJBsbr8pc+aP16OaIcfRWo0S6uH+uPuOpBcDrdvie/Ex4HvPL7h
y6ETmzv1Tp+X4cmypvry+fP66oD9wYTA2OttmlKQvAv3r5TCyhQX1Ef5/nE26LwQWIYrkeQMUAQw
lT37S7FynkT3VHjnwrs/L19T5QTKIGXJnx9xgeQwSMvM42FTiVYsQSo886SVxMuPzPxQnkhDfpRL
+TpbE2QDYBWKiVG2u/P9DsywVb1PeNqdxY/UBTE7TlVaDpJnmigy+CaBCy+hH5ChdXfCr2bx961v
s+IkBvkdnyzxYpDu2Qe4EZwyAV6TYnOZTX4sGKvusorMrH2BTePXxjR5+kU5mpFVgpdj5uaSf2oU
PDsUBisMFrtqA2ZtR7bUm/ror7iC3dleiwM9JRMdR7sv9GTBO84Y3g60tDmV9SFZmA1CUil4QnuY
07v3zTZyl1X9MHKfYKUx3A9Gjb40mbe+7yaQAAau6vYGOYoG/ANEq3kxgLysgzSxXqqlnppHR4Ix
9FD7vb9choJMB+7Y0ARPXdFNI+5nGsHVMeb1H/a2BWMI3k00nLObH8/hDKhAxVRGSSbviFOTikdG
5yq9Xn/9JopMu5RN7PbxGDx7mV6SsOLx60SyL9tnma4ZFoC6CD18rVTn6EyqozaF2z6YV95/tV+A
aOpq0jh92G3mKV9/XdE7fFW52ca8zv4Lhseu4uQz0yu8Pl+zn4f3eObGSIOHbIW+D/bpTJye7sSd
rtnlqnyMvJvJ7t8WWubFkESIykaTZPmII/3lYnrmduq0Kz5Y2aIX1ZUG+Mfe787DJEmLTOH0AOQc
7yvZwR9ZDURN/OSGSFQVw/hl59/CMfKlFyvYy/niYAKKMGlxwNl1qpk2+wVl7TOUSC2mTUrSQn3f
vMMKudZlbB2MGDT3+dCNPmAe1TNWWel1wdlpPlQwOsQ0Uo5TxZqG+UezdQVVkf28qbhw5gt9uMxm
drEkj/oafjAyw6/lcPj1TcARpMhVNk1tnDbCgayxLPRWo+uYzseYOzFbdpWmq75Rz++qnx3LxO3h
pCy+H5+b3vrnuopKCJ+LniHkMdVy0CNhlicR3UVLwZUoK/FUPgEz4v/AM/dUyxEeIeJr3wPxV1N8
HSQryoLg0x9UnV2qb0KTQe7tSkeDO6Ef6eXelByXL7GtVUCXxOIeToWx3FumdfxhjjOvKPfir1VP
kGuxUjq/ko4tXgVw/vjnsgOnl3q7fT1b5t0BFIDt2CYWfZxx+Z11KbLKkd2zKhJQbTtRM3WDbnQ/
vbU3o0V/1d8JpGlzbRyytW+wg4E7YQPoQuJG8Yc+SkGhFdyFIby6vxQCGsiMfzQT7OHZq5HstKgN
ANkY1q3nMDNI8rEpy6sxY0SOfz2UIimTpW6hCxwlokjU+od9NP93+ioMM11WtRcPxXRvxbr3BSd9
9XUVmkCJ8mF0mOznkuX9vZmWSzqMB4u39f0lfHB5lNH4KG/fE/Lh2uuTKLzqOlHDE97+U9TCvTu5
OjX6oifN1BXeBjG5gRx9eWVZSRSrqx5R/f2f7A4NS+R4bAmZ8F8h5J+khgIlX/H2DfGQBfLzRvKf
V5xp/XVAQvo+N7MzMXmm7acvjqfgac6ESHXPAnUszBP8SWHYZFdk4qPp/1Yqhr7pD+k4lwLkgdkr
PO8fyYkmrdTia3XtxssoH8YRNIp+FS/CfH9BNH3+PV/ksJqWevFFJeqiUgCM35oXddDg1Jp3OBo3
rtWVInCQ6dDMZQJV2nA5N5wwuiRA6l5ap1axke8bHzwf0cnhToDTnbTzjRRmqZqju6tj8/eDFgB4
XeiAo8ODZRyFlH2kXV9wl08XVzKpzxQexw5r6EXvqjDpURsdOyxWGtJYZenpLQ6oRq1JHwIceBS0
mPt/RFyhMyCQuaGnbKcOCOjpeaxAxm3WTEINHWeyEl3XnEBTC8mV/EkgSyOFZBf11GhLzHxpkBcB
Azh1tvXYWCSFeqYOXSLROWhQ9k0baKG+bRZ/irx8qdkn1XsnY5FkWlkVxiyzZFrLFsCBIN1qeBFJ
EnZrg5168idjrKGNuzn4icUQwPoPrg28o+qciDE+WiCYKw3uOVjww7/Daw1xoaZAIWFEWMpc0dc6
9YhjQ8e8/ozxyR02r5No3ykNF9U802jdxkvuEWgOOrodeSpsv39UGOnCWkFv6yWZLAS+CqkmBQPY
nF0Z066gnpv/Qfgl1yfyPI3rjF+ssT2qBNFpqYsTQJ3Q56Rg4DwfmP7U8FrewBCLavIm97hCOEK/
oZ8XaBK3UQowCcSq/nOfHCpneofRCrtgZy5vkFWCF+XKwfSLHA+ypHB1E/zcXveMXPddJ9ttUXHK
xsw85ZXMHAz2nXvlPkWBGNsm+rcIvLKoOK0LM0l2xqWHdpZpUO3Qx7kS8JGsAMTiBoAJJlXRqW94
4fEq48SzRYp2yGQHqpSkuLVQ5ylbBDS9nyn2Q5IEFvN40TeeLP4+xkUhstfpYxeytpcvRBE8HcFT
jFtuJZ6mDhUPbEQ0fPwGyeR8CJthP4pflw/HGDtEB7ZW/eEB/JF5A4/OU0Adh4drXZRuffXxjLLl
uM19q2dLGfzpCuiCjj8LEly3ai4ZXcIG4mKhw3TunUIYSmiauyAFMFcgvTEJa2kueaZPwwAWSQtB
nPHE8XPXK3zBYzv3XGSycnIk+D4HJ4ArA4D+y4jx/BIzMwYF2130TjAuZFGVel+M4vfVnEXCs4oq
uh1vaBSvwgSOFURq7q5sWTr5bFhLIEJDliPx8fkPWKpTKzcDqMusLPEFeawhKrmv3Hu5t8LbtQbZ
dRuCHaUs9i69o+HRvkl3vKlcXkstLbG9rOX+XVYkjaCAHptIAZ0gsHB8oWu3lhUX4s37fPi+44yF
Nydc+XsQ3k8G5zG9LB9Hve/Ra2MICmx8hgmDE+3bYQ3GgaXclARQNITksO72TDqXSBhHw6Evblq9
7acr+yhruVGA3szuw2mwbs4rgCxjBCbxnp+WS4MTHY614qj4nemm+9l+rmB9Jcr0qOt/abNbfbGB
p5FrYxHBhKzOVY9H2AoAPbez3cKXYNdVtPVNi56pL4e4t/W/Z4s22pDiBUWrdZawFZ0NsWuFyqSe
66a/89/KBQmgL6k2jzQIb3/eCoL/FSqewugxnbeeEaAA6gpDSLyzHpi3UqMAnED/l7VkTJmDCqcu
ajg1Rnd4hwvaYwYnbIMc0Q0ooOCO8QlnuTsI+diBdD/3P6Xu8kGvRRgTFOQSPv39HK3fa0CJaafL
c+LKs6pPBcj8Q0HIUIbWgXaAi1FUWkbP/oJv7oDBRhM9PrBre9oLtk3FstI4ua5z8o2KIs0B5SgY
VMbBUDhfZpdyOEdJNue3l8/79PR91hJG1+FTrhH0XCGHNYaEUr3XkmGmFH9jkujrgB/Iu4105TJa
F6PruDBTLp7HlyBXKPH02lSTvB3mEUa0mq8jeq2hxZkXQtyRcjqu+t87ld5YvcrctZcdXCK1LTDp
ghxWy1rij2ncjrd0ODQxGo46mBCwyWGxnR8HPc2iH0dn2Upol+5XQzMkumriPTld9UkL35fFaPN9
R/uqACLxV+x5vjNsKouRPZEZjvdXddnQBbRuPa24xaDWU8TNKzIcFlFYFnwEHFrXDjoN9wSOsEKl
JT9UzPOVk/h1fx4N0e3N3BMUN2+6KQnqzV6/VqmXifEsCo8jKHhuGyvzUEUhcQ+CYQyz5Eg3d1Hh
bdsMF1mZ+g/a9+jm+T9X3EtBcppG2fk4dhf98MyxNgozbNIYCRbz59fIsvtsBEaPN+fiNdg5Ul+O
SDxK9dS2Q7xqWrxunsytHHUDhZYpDW5DJyTYm1kcKtt/XiXnBNsZRlYTTShDi4/A5fnANuvLdN0Y
8M9VZ/ILUXNXzwDKzdjYVXXl1zx+wnVSOnsRAXIs4laptruG04uqTzHjUs9oHgiWkeMjpOSg3vkS
e4rP4b9t85wn6bOd7Tt/DFA/65ThceESPFsuLdWopY10Rh9YDVW8ETXpXqek/nC0B25GuH7B3ZEN
1FuuTutbkeW6HeijgytHhG78uW0W3uCGwQtpZzZmoRNJh6Xu/vrj92Td+9y0u2GVmykENlGQuMTq
N/qEc+VI3MPDa86uJvXo6iydgRP/nK3pSuPqMWRpJV6diVFxsMGuVQztvsnBTNLmBsesnGe5bGX/
WxzcquvxTjhfhQl4z+mWdsrEbT5SXQOPKGXJB1ORz/NUh774Rt35hZoDkoJzt6grXRR4mkytftds
eOtMSkyu9oUqGjer7Co6XnDh5eYbwsMmibZu9oKaBS1YXcund2yv2a2aaGkvF+0UWRD9ijm0pIFq
dhBe7dUbEEYAk4FW/jhe8+qqP34LGB5d/YrJ+ZPFZTiqnclDQ/Y4gv3XFI3FgSXOo/rmGtiC9mNA
UVju6oxtmTCufR2ehzmaSDQCgB5PUkSg+IulPjkeF3Yo0KuI4+bjR9TW4E4Svf/cRJD8EHunO+O6
istQ1qT9PIPFQjwqVR25h/7m29o6fVg3yO6twts+Dg8WWguvuYoJk8qIen9ZvAKSi/3DF7ZGOFYA
+E7ayt0mxwgk3KZAnwhjwtfhT+rt/i9uUCcvAw/s2b67sldb04Z7e9obYqvqqoXnOMzubvO9f+ew
Ol4N0RUiDf7ZqgJT8ckgkUZOd5LywFm20t5qVjD0YWOFAvNsgv3bNw5/25HrSHUIt0MNNNHpp8Of
WrYDUF7/rpgiL0Zh6l/icVGcGi0eNEjFaa6eOtJon1GmAznEU0mo/FNvqBu2BcvC6QovrSXe7sOl
owysD8I1QRC13v3b5APR6qmjDSXu0XcaCN762zrAJJyDpqF+Iz7e9EbJaDyKXIZI0+J9JdQlEW1m
z2IYEebeQvuL7dHCJ3ATh+dpC8/UtoGSBaUL86+LlJhRthxOG4d/uHSSt1r3WlYcssSa68BMlAUu
bzXy5YEu3g66rMRU8JXivrqqBkbn4dVmEi1ec1/o6NGxe/SuGDG5GbUvSi9D6jja9DlSnyPgDUuC
YEgAVAHhQTAWfyZatW03PWbVbSiNC49csbBMbbFOr9lmZBH9YSji+7ZET/wKjcuAZ4yqJMXcA34H
xaYevJyDqgSQB+F2SAuHPDevf3BQtjPpAEUvhdqDbUOhSsImY+DKz+dB4Fs7NxedoETbtoBF93Sd
9WaD+Wb8sQRgwj1BG48IyJzprzr39UDGU3FYdAt1N+zH49ozq46pHThj9XadBeFja9JdNEuw1onc
hsGq2E7N66V+oTEZphIvuULl3kK0mPcWnVL/DjdtkYkBUtOHJrz3zrLXgdHcNJdIDsg+m0p63gbK
xmuqtkcrXb88Rsl6Bo5+aJd06QeOr42EvbuXba1keww3zbQv0q3dpvX8zPykW7dagdivlm7BqHMM
Jj6T5+65ReeD33BPNwJMt4PvpKAp+skBKJkd9G5J/F/ZFBqpEzNKIrhcY59k9BGtLyRqzAuBlPmB
nRQqtx5rWmxRkwEhZi+BkYZuiAdwp8qqnluZxrmZM5TN9I6tUh/mxnht37olXibdFZ5TM7tvXNOV
Zc+1SOTK2SFsffEz7606yRaAejHY9vK52g4rcIGjUl64NEy1VzwJ2G6tK8VusaAW6iyaSUY16xaQ
fI1AoeCcFX5KaDqduz4u+SK+C7p96qTrB2gZMwA1qIK9I2MZFTbROxsAMiJKgylTKD/FAcbMcUyt
ORBkzPDxzhVn0jyzUXKPAaTVTE1fxvMICpzqwUPDDIXf6LZeSFZL9Xz37BlF82t1wce0mx0mtNU6
TnhC61gC9ZTjzqHjHfZOX8qrUmXnSOwc5tDpanm7qm6aE47K5qp2TtuL4cOtuhq4EodOiiCyntcv
Jajay1cTWBRgEYuai2N0vFe9NCLDK/W9+U1rm28Whys7kYk02wspIO48ot8mqDjVy/U2cTexMyBe
tPWQVG/FiaiBCsfJ9v9Y6tPGumtdk7Wby0Qa7+XzEezvWw9ixUI104jjGhDaUOTCG9zuauZxbchA
K1SKpch9n/Ft4R1IZaMzppHg00P1waN7uGOq2PQKeEp2znieETXbaVNFz2Kobxjrkn7sjVFSODvs
2Vi0JeYVt1rxHpHYOVpNzEH/k2I4ZudcInrLLqj9TspZCAMBVAO7+Ba/6xa4WiBYJPVbDbzEd1Ud
y1gC9URQ0j2Cb5gPYyxqHAr36vFYnRfCBFMVgvLwePHad+1cLzDC8GlAoyNxE+ExYaJatuPw06Rc
Y8z41FYdR8rmQOi1wGSyUSSvOXDC6hQtE6cCJ3DR4ZGh431XUz8fz1WirE060njr8OaoiCHSKNWD
Y0sCOmQriUJtv2r+DQZNQ4qVNcjf2VlJxLXdjxSEpIQ21sCJdkZZRo2aBjt013xumSoztf06p8q5
j0OunF9Ubx/w7/BGdKwuc5vDOsQsuC835cdw0kEai0OvpW/SRp6Hxih3xYYZWmP/rBwDLjwf3pBD
R/fO/vPi3WsiLKX/ld6KP6Bjl9U2vlhGjJMADtOT5kjpOk1PY1yEwLPWJcA9fNQsLcTSMXUnbh/2
iQGtw9gUOnmPJpOK0RYEQwtGy2aa8tQTbSubBtkzwdSyhXz9cKW9Jc93DZmVG96PxrXjMStruGn4
JnNluojOeglQUOpjNAvq2xFfBtFR+OjxYLNjVBbpMgRC8M6fi1sslyoCSQZvOTeZaxAADQ+G67Tg
O25kgdYjD6mdFscRR2AdFjokRPq8RyU1S4ukGzx+9zx3j41F29RVCvZE/odoTaDNfd30jL3Dudck
W9fy+vFCpthJrprnZhCdauQLjXQ+MqlhHct+0pSLOXMiaPG/893Y8SVkuL+cVAh5DXq6S4Vf5Zqq
rLVU2b5snMy3eYdZUbgFct+YOYdK+oE39xoGgvzTd9Vkd98y5c008hYIsWw67GqGPIm6IXf2yhf3
SwjT387gRFBWYxe8Clvim+W7e4KbbXmL0TVYYmaELoWRHGG+uSOeJn/i3mNg3ZwAsSULwU7poULT
bJA283o3bQ67O/r8S5PtMIAzIwAprX3Ns1IMj+RO7D4vwedQibaV8Dd2U11GxnuECJOBkRnh/f5R
WT+E+FzaAGaFDao0LVJRiQjHglnht3ivQM/L1rp+OdfmnPS1YUxeuxLm3S+LRLPUW/ULw8XrrsfI
ZCGKMDRfMnKEY3UmKQEcbGYqV1Pb4Izjv1jmc4C+fJdXgCMPwPXAz1x5y/JJ8CgaLcgvaFMdFmzL
WMIeK3+tXk1stC4waRAyoAxRHVaLNLPMbnI1giW0HQ0F1aOgLQw5BtgBJfJq9Ehtda+Ue3FizMf7
Nrq/XULVxuJiXsWFAyIY0oRMGjUifAcLk0Gb0W4T5owta8wxHwKUkEaEkhCIApUKUcy1RpXVKxTq
hqlb9C6akMJxIL9q+az42iFInLDs5rkB+ffi1OSjKZvcwx27ATi0TP4wgZATvamE1U/lbX/p7rth
/TePQJeEIdRm/ZFcinTOrFr786W+TyhztwXmYrfokjJ1wfSw/d6W8ShVKg6Pp9LgpLoptY8ZSr/S
Y/yIj+/55dyAvBB3dut5I/FoZtPXaj6Z6WwnTGl2XtbV8Z7O9a8TzV228J64vZ2KAKSlILPnspa7
1dalg58qzTbJVDsZL/pZPsep1Gu8nLMLTjvPdx/XbHG8KZSGc+D2fsEY7rz7Xqfjz0SUy566G785
mbt01+qypRoy+cj2U/ftIHE8NpZSWBLG/PHl3yPNCHG5gs5uBsks+v4p930oFGrLDCMVbmSn5aSV
vp8bydKkc9ssy5vHrXvJb3oTR1Lx8WycD4VZ+opXFXJZSQ3m+FMZgZ+TTNwo5EmkHs9eeNXX27aV
3olGzRg37JHmn9XcKs/ZNx2wkJQ7c+sEuRQx0g7/svlba3I49AkCc/e38/Iw2B4OrXWGG9P8LZda
NDLLbEu4R2u+23ePl4zspN59MqmtD89uYtU7J0vt/WnfOh+p649ZrOFr63xVawpXOSzi7vXIc48n
7mXHJma7+o+ls1pyHAmi6Bc5QgyvbWbGF4XttmWxxfD1e6pnYztmBxpsqVSVefPCDNcs91uMtY7J
6mdYS9neltqFb2cQ90pMa0r8Mb61ctfS78s04UJYzU4LlbnOhDg0F0Zskf3IfCRGx9ljj1SWSmhO
dLddJoy63RaPidSYalg+NwkXsts4RghCG8+0oFz1im6oV/HMZYzq2x65PQ1bDTW99IXVLkenoJec
cqU4uUkJ3M28DUxYxW+Cxrq18pVqu9cmk04KdlnWpz2K9NKvv0vq7h6ZEg++eY5lAg2qeOT7yUji
9Gok/xZk+r1uiBirnYXuZatUT6iD1GOTeDcLwZmHzbMjf4BjMTDwazxYmAYZ9bCJ62lV2Uw57emn
0CgRYIhWys73lUfthdvMoXur3alXObvs0lwlWd9o+TP9KrMszraZK0wm83Tte9TOjbHv2dWhTnIy
VtV5mUmE11pzt0RDwo+Pg437rTe+Yl81xRspEJf1yt8ENtUFj/snod92IKm1pIx5GuGt4fr79a4S
Q9zI8zbuw8HFvoZLMHQQl2nspiOrLo/iAayl6i4Z9aZCE6rAeWlyYyUBPvd68jKu3XHxzcbtvp6m
m2pbjcOZMVfmRfBjzY1JvDXO1lG6mQv90G16i3yGbT9SpW6DQ/pOwjyYCDHyvITLcfH0fHlYfoOn
1wACNNvvpz3XUrLozYpdsQq5wytr0k4NykuJnik80nutvHX7wJVgHayVOczStTHvlll9dTg1efSN
bucvVegPyVw9cMB2m27tvGBVtdviai6UVbeRpx6OGsoOH5QzJZTg0XDUnWPMSvKzRbTfuYWjBCvn
t3zwo84QbLQzbKns9r1lR+ksnbnxUgEdKljDqFHO0gQXd/5kMbOkUHeYYVwp3NszZgrBup0US4Zz
R4jS++IoTapls/SHysTf8o35gmCfHT2cV64mduC8t5jc2R8XTiETKdjdTN+O7r6e934/Lxhm8HYo
8eqziNcKj/wAj0npXprzqf8oPdTovCl5ox+sBojDuVGFiEKN+nuvbIGucLNvxQluLFn3sKjehFRd
/mI5Obj0C0N8qB4wTSHftJQ7dIVwgd8g4doN4lk0bzbWMVw4N2okCj1cH6JIFH2cZEyYIL4IPIvC
BxAQLIYy4iS0GorgOFFHtG2fVp788exJZwk5xTp6b6saCG5IK7Kz0jcvEViAz4X3Xzwxtj6B1UDL
oZPwRekuQsuoPgDabtbS3BNBykj9xpfwhbwtLECIp6PCpPkRLTDcIsh+MAupzL6CaBm3I14002aK
F8GbFD+H1u8DzeMdPym3PHw6f7tfaee+sVBB9nDF+uhBkfJQa8o19mNBD6TvjWihceUkLHXQcafQ
vUp9fk3OwUPdoM1zz81GYbYDl9D9e6/i7X4Fl5GC0CHm6U6F5NO5cK10IVfgGvEaaSqoKlGE8vKA
QBKgUYy/sCXRf+iilKX8Gzz4edEDtqF8hUMHiRBCFr1bc23W5IfMuj3MJ3kj7Zq1tPXOyooX2zES
/7O+aa4quDmV7xVAhK+DA9bQ2uU/FHZ5NASAoYPjnrEkYDIxo+y1o0If8kcKsehevxMQIeQqp+QN
Z+epzXBL3bV3jDQQTYAWyWgZabi4SUJRCbgGWVUYdOEn+6udqGIYXJkVFu4g+IBoNg68P5BB+D+m
9Oh/acMY9yin4oBr3JVejPaAAD5AOnhdcDv+1kbxhK5F/youLHgWfvN/xDioP5CEuCm8KW7XBjud
RW/uCO8ZLiMfrBHjJiapzhbiORxhMURN7+rFvDBVhL5At3nP3yEcGYpKRSS1UhITVcvvW1HysoyE
fPMdvfkfM0dWnHXju/LKaB0Yx5RvKjBeKkvO3LOuWLm0DZIpRJzcRPoHyGn8PatOLFgadzjd/Ei+
e/7u7a3t5yAIPEhPaVbeNRpYG90SNd8aCyoc1OW1um/H8uZzNHZYt5DR+FkIHmjzBED7NxFiJYGD
ghvLTx5h9ckN48XS+vIQ81qABAbWMRNVN2+Ef9TAeCjVL7TarYgsG9A2Gij7qXFUweiloANzb367
A2lVt94ZtjPTGOarntkneiF8AkhCG0b5wL7Y/DBAoIaHs5Q0P3IBeZrhCA583otpI+TpBAfD7gwJ
QFAeuNNIe0/SCf42GGN86Ab1nVFos7BO2O+j/l+3R/+PuQ2V2jnRyzGbNVmLINyXAJOQ6M7sgG0K
Epn+TO7JSX1+piYXq4VIzz6W/YnUoCnj1sFd4SsZUKDrQqyMIxnlN9OMuxi43RtaQWBWbjpPJfUw
AzJBZXZOQAjIVeCsNHumeDC5EWQwD9ZRezCSQpyBWwQ4ejMUbCFjQJ4CVUoZjiM0/3ipUhrQZNCX
0c8ow4ajGH+1biDMx7EzAKpGquuJQKcCoMiFBCymKpJG0kOfX/mq5GY/mPPYj/ZGeU5tzshQTOu5
Ud6AixULtF4beoKzwXDdAGai78eU6JeGAlp+C3SLUpoRRkwg2wCJmZh5cBnFoFnQ5g897Fq4xd2h
d/48C5y7fyKsgaGHAGse+dHlFn01SwkA949AwHKBmUlvVsDWQE71R/XT5QHZi/92MhBhGA0JIM5b
2NTwpSpxbIK4hgE/qLwFFQ9ghCf/T6MisQJgEVrvP5m4n4vOHLVUcVAQiv8xisQI4B7MtWMrdDwK
tiao5wGUOB6h4H6F9a3/5E8kWCxZoY9o+91D4JHPyAe4oEzEILVBGsGupoAfjrhUvD94b9pV6SE3
JuWZyHMy/ojc+vFeqEnxDnBI9fuJH8iFvZcOV/mBxfYRU9olk5AAhA/Hg7/VTR8pNMFimYu2sjjv
snP40L40gX3KsAokh4YKuN4RHwpMZ34utt90pX4/BNKZt8t8y0VGwgXDDVI/foas7hhPHmTjm3DD
s/E9pKuEYTLOEI+KTynvn1+2RgiE3BNuCGiW9WbUhlaJJcIFNE7xFRHrngvUHpWXcsQKHdefEnkk
5zKPDJBLdNK22lYQKpxtco+xXOI8iu4xORRz96Tu65l7spYkm6yZeG3VtUsxwLaBF8HW3stPigR2
PVFCqE9xZPz1oxQAPGnKm0qixqibZ6tFoPTd1Cuk5O4Pg6gjcwvzzKhlL4z+SxiCqH62GjJ7iZBd
G9aiepHwg2KB8g6lU/z7uUILiYX4CUkX9DzKYmbq2tEeldxomBhQ+Bl53pidHrWXWADmnBlsvGb0
heonRkFX3hjE7zriBYNdedJZ8bdMbLK8Pp58HgcwRP5oX9BYYD3AzUPndSJSel0e0aEcu3N5ZOhS
rZm2ta90hsXUKd8BQsLgYKts74gm2DVJEechRcvD9JHjay6OmGjHul5gAMQs0cKknAZ99+EeQ8/a
iFsp7nBInkF4gN+yNgX8iS2h0Eig4OA5iQ+f33iTM+wz7uVWOVYbdQG5QhBu1IVA0FI6LlQV4Fsx
kRnoQlcS7tLiP+1tPhGhRRPkUlNvR0jXBmdfsdrGDMDxw2I+PkNVO2MuuQtZb8Iy3d1x5fHN3IGB
szRNQBfyBzcAFxMxb4PqAGdAmFBxcnK+79qTutAxCvhiLfW5khN64eXE7CoxL5slme5gwqCIeENI
YMfhH7sFSCR/Vd9tscuym/FnWAn8KowraPSw68FNJwIxH7PJYJDAlvJRBiCwVjYCXQaaY+gbmQM/
HHngcwyWsaintICKj0O3O3CaH6+lovlRD4BlXxywsFiyB2JecXfu+UxbApxTUNGcqL9u8UNVVP2T
dmCczn6A47+PyRQGEHj49zOd0HmBmAfMRzgJQOWYwrABgRdSU1J0foUSJWZ8deEByeGGk/kOGn3i
0KeIVG6MiyEyWze8QW+CZ0yt24q6z3xiwsICZxnVPMgiscdkJcJiUwYcvoKxR++riSvyb9vl9AJA
EgpMk4S9AXsqtTdEczwj0MK2EY5LQwoYHd5AILSyUPAJve2aEVlRbj0wM6xqplkwMtWhaUyldIQx
ZInRMJ8MxPcO3jKjAcqceJzE4xQiFlC+NkROBDD6wf782dt7WOZpcKJgtlNWNE/n9vFEBc0HjxCo
ck6paIljpiiGkjSRP4IjbPKrO4Ij01ToQEWwE2c5p2ViDMimT5thSHhNOYwwKiO2YIVBhf5T7Ul9
ZBirYSKOEyoaS5yDUGe0IsEU63d8LmIy0DsGNIOMQArcZBhnxMJp3/pl13UhG/7ZuntHPBsgRPEh
Nv4rRYlV/7hYOolt4ouYsPfgZKHW+Fz0BT99V6yhYa+/++BP8Q8bBNEDsCEhQwz5cCTCkhWEhu8x
jucJsp4dZgRz4wohNVhyImDCYTJ74Fhh0eDkSiOBPga7HC6kN7R7g5hkZzhX0kjFP88FfyC0iTQm
qkilryElBozEGKARJGzATikAMO0z0PiknOCiXMZbHPIdVQKhq8rfJ4sSCUlWPuhBoSiG6HQHeTj5
upsW//Z8ADUDL27KAz8fA3IKRg0evuowwyy96H8QH2GpgzMk0SNMhf2Rrk/sck5J7kLhhDGWEMLb
JxOTk9l1Rx5pnkDzZE2IrN7BB5czr29mA4oTRPIc3BBcwIBYvwjy4CswM2bWAo2BiYkJn8ocuMyc
p5xDMNIhQ4RIQ/GH/KsTWGwsaNo3FuOep6dAD/QS8YDNxRgXC/JCRyQv3LiHXGUHcjNu1fRmKPTR
U2Hih5sCY0EIBNoPqQ2Uosw34KpTllKicpdhwC59PPqMPrwJqL4ZszfBinC3VDzAx5QJmE3gNoUj
CDRRn9/4g1obhN2gSwYwWxMCzGNqHfykOddZCr6DgkqUD3w1//KVxbku8T2ooKDQJYNcG0jFgD9q
vGjEN2KdsBBZKLCgWFEQhykqbuo5X+bH/EgJhik8alSVRd30fZzbIB7Q8GCCZZInIRjlndk3UAPC
29hZC+PqbeWH9OKIYsF0Z3/f23nHLyYlyj55Jk/7bt9rqpAHK5bKBBstUn55bxpCA5CG/CeDMEJo
FpadDxOnY/opFSk2JRtRLP2MC/LrkKwaswciHUM00u/lNDkDhU7rCZcaCxMGWmyI4SCDG07mtIl2
aPBBRYx+xf3RDvpO4a2jz4JzlPeJSRGsXNY2iUi45jKmIl8SF5m4D5VeFEtI5uqfHCsD1Nw0JDy9
PCEPGLx8j++Dr++QfTAQRuL28l6m8KLp3budvtI2uHCRLKH94gMjrwAXN/bO+g0fRLQ8INzLqxxG
Pz3mhu9obDBN20XH4uG+vg9eTPbo7bA1v2FZhZHIuYLtSITF3N4ZG59VJ6SoRMKswnVzbh4IiXcN
VO/mFwXynOi+Zbb/jsgvQbFMjm19zChxYLsuk1fw9yPcbXF2j1Nr080/a5zZrzBl1kyuKsqj74Ya
HJ8JRD1TMHnoFgAAtND4MQmfQyhjdMB3+0lhdPn8FlN6poiTlVcJx+oZboRlY76KVpyvAO2nANpL
SaZJg9WVYKJiJXDI79pMvUAkWkOS3aQnawuMo++BDPf+gpbVOxEDL1Ai2sLohNUTowQa0mm8cFeQ
C2DAdodiA/ufTW5unXrIsp7dgT2LVo7N6kbvp7yYmUDTo/X5ShjIiX4QfwRa+AslIvIiYB3Gp+g7
CWtkIkvNAlJ8N5m6C1kWDiFi+MRIUCWNXKjS/82ientQLDYNGnG+DbAOv1roi9K++uRf+FTa97JG
0Uxyj/h6MBbOJqATUtHA/5i+YUfrvjmGlVt1cW4dRS9tCCwXakzREUYioYCxKHrt7iP6I1rDDpBr
zWutKXG/i4jdiH7efVAugLvEHCzHeqsJBIpLxiyUlwACwucDhelPSmlZIGu8RQYZ1LKY1IJGHrv9
XyJd9gTR4ZWB0xXXPBKipe4Xn6c266MSQ+MHhNTQTag/EV0CFclvydrdU7XQxFOAAGdQgATv74Xv
I9SgwG9/6BH7KteMayvaLYYSkNiyAcNfOkCCXVuqCXjF7LBcCXQYgZAEq7BP/w4oDr4TF8MaE4v8
5jX7+QTeq5ePsO5Q8PejUoZySbnb6411k46pF5ZMklftRzzKTkqeBooAmLAa3XR4+ga9kWpFowov
Ea2ilihpRxnbKWf2rxYrFuZmWOghuLZ4HSWtgjUOgoXuMlVihkaRG/cWiuaQDM8Jha63lP2BWmHd
duryjUnwlGeNvxOf+S9jmKwMJ1mT0UvTotyqufroNeci36bVoqSJi+nNMrZOrd66ndu3lOCihvlI
4wak0c7m1IpgeHoJG0+VXmTqz0xu+4Ht7DoNA7XvZ2UxuSjjvVKxSXvppPVmUp1vAuBwuQfw7KET
NTSIE25HLaBbEzO5BWW81lUL8QWEngjn1A/+epWxbCRgYa0ayHGKfExjcAMKE3hTvwOlMXwkg7aC
C025rnolFo1vp1OnYtyVkLqh0ML3vmxeoVHMv7FxJnsmMmlkUjW4eyruXB3tp1FOCzdcR97Sz3wq
xTEfrrfumc2P45zt+NhLJ6BQmTcMWY+fdPjlGieXhr5NUnAhjoj8M9O+A8qjVd4iqYOlaVsnKWh2
Do5qcc8YuEhsUmZgRdwtGwIyuxL/QaNZddk8yupBG0Qzr65Who8vZADPWvteNBf/C/O7VYCken44
aJ18ZpjVPEmSk6zBsCevyPNWts6Axy8JPDd9Do/gs/nW/i1kBOip16rRrlphLwvFvNVtc8g9Y9xq
UKOLapSz40gGMcMVvKkEyXuvncQxRa6J71nPHhuE1SqaNM562qiMgEJYzF1RrBwHkc/XXgYmM4Iw
GHcxaWFlMavdL0IbHAg5iep21sTlwmnMs5JUS7EqAqOdu4F59KR6AaiTIMSy/qQjWKegCLpSjUav
f5WjziEvjJ7Uhy0jOf4hJIYjn4qFOCQMESFsgktQUhJZAQRxrObFA3ou8W6ULCgfkTPUPwSjcFIC
M0DkB8KgMAFB4DTlVKx7HNH+WSLqyRllE+HZxTQJNv5GXX3n3wnx5+N0YKK3Eo6tIjPcGDgjfeiM
NP6222lTOi0CnPy1u8WGiv9/9qTdYa0msn2iCTvEBjY+5GZzbpJRXxPagHJBJZy8cu2F+fVHZhGt
esgfS5vKjvKvY2ZUFOY0+vTmlvOWUxxNrFdUubhqQmbLFh8FK5kyH0cqFVta4tFWL4qKsYocjKWe
NKoy7BalaZDLN4wkJ7vPYAc8Md6RjfNz2EFjJmtCRIwgbx5O0/76UI+n60P38wAXwAsLTBtb4Fsx
FZxkbXjDnGNtjw4PjpwRfzVZi1/ynwNuRpNmcKPMmd7UgTZcY5YIbVj8pyNv6gY3+bBGEfdzOLSQ
VNXRzejfxL8CZ4jECZFUceOpgagbQWXBF7kYXKoFONXw1ltbY4eIdRzVdqJpFt02wAsgCc+Z9mZD
hdAqYEnBvAcoq//w2NbqczYx2H7bT053683GbcwkfiTQinnBI3kacBca6Dl8B2WWgB1Ui+/UwUbU
mhFbtfj+hr+U4oIbm2PE+J0Kyn6FNbTOSylP0gyy8QqjLAyRo1WGlyPUSpIm7UlvLo3hJpH8uSTc
CIx+gqnahCK87pczSuNJt4/O9gTiZDLvrsHZeYl/6PZM8BEomOznxE9X3bgNlEOCaJv/Lx3NWndN
hGDfnUsOefEKy9MlDjI/Oh5s4a8xjH1v66XFOOlRN+aEtkXBNF9583IFgymdlbdqrS9AVmhwrJNw
tHClfngFXIiv8sE4yYfq4F+wcwROAgySlsQ9ASy7JJtTFN2BHLF9hJQ0hXA7SCG665NyzKeOgDcm
+oI/IdqBCM+SDwXgsxb1s7WhChdegfaOJkO7Qk+4CrPmYm3OI/JnBvajRPxDIXj2YMRne32S79x5
iO11dCdwepu/m2f+5iTGKvOEqRTTEtAlNmp350NWJ8BiHzLTsvcNREUw++Rk74OTAN6MpXfCL/5C
iPWJw9zeC2QI72oMfOwnt4t3hS/3Rbi1cpWQtZqYQGMIN6xJ1gJiH8MaHFVzbO2WxCyunU2B4M/d
erMAf2ayGWcyxO6QvDl5Iv7zhvJcBDIGrx6Mmh+Ba8oP4RQHPDdWePo9MrSwzZzZc/BHktHyFSGi
8OB5FTrLURiRtKc/EEqsMFgP7wKvJUzYSQCT2SKwlEZgiW3vUbuaq/hsryxK5/QYbbM1te9NeSEC
ODonjbN4prw4iSC9NJzVJBn9BUlBXkYKgpKhJHKKySZ1HT4EwOUPAfy9aPlE//TixYtugLuWPayr
tan42fDGbvkLmhtOQMIIkBz1dbQUUogjezxUn+9aFOvoYOForj2GnLdinQB2RRNEmDuwy4PyznDI
AqU7gIwJHKxiywg3+Uk80sXfooK4iVxO4IvyQqQhx9waKnThOy481BnpTMs3dfTJwxlgr9wykfi7
JgNgmRLZYa0+IoJ+yki0N1HGHQ4p6iWcsipm3bOeyXtwGpOgEWPVO5jTfB4ucejfuev80Zu6a/Mq
AiwYPH+Pzqqd5+fPy2I2pOzsg7GjgnsISrMYE0vncl5OEgIkkqE9qUYhNb25ttcUrlTQHiEnDCN7
e/OZAgnC09wnJ/5eqIwudATds7hEb53FSfG2/UyphZUtW8GyN2/HyVzfhMv6TL4EP6Q3+CyTeTbS
yBGBjcoSgUpJvmsG7wjMkNxG/oKZIdobCKozQlhWiNx2yoyxLLyUtUGKCtxdsfLh9s6ksb+wjt0a
8gg4tTPrFipR9Ph5DPG0Z4owF0Aw2rAHekL+q/bKEYB5JAz5czZvxjfxFYOphTvPNs3vl2y5gvHO
ondJualEol5EcqS5po6dOTdlWz2No3JzRGgDvgjYDzIiL9/5u2NuaG09MXLimvhTJnxDSonRhylj
byIhRQlplNyVvW5GMfFCIgOmniVcMgo4JuhJhwz746YD4y4BIiIJYzjEwf6SXjbqQ+WFqrIWYDbl
gZDc0B86Gw7/6vHBTp2cVEai+4CANZG29H0Y1+hFN53NY8YNNO1U1tqUdrm9FnhI/jq/NLn0uw1a
uN2HaY4P1f6nY8SK4wex2A/rtzFJUxOFBVpa2mnaX0r6jHnH30QDxIN/oscuHrvgJRrtEpZX34dm
Cux1Q2TkvcBdENryafjO8rX8htIkRqtGaQ69Dh0tZc53gHUsfCnx1HaEzIj3R4tIqaY/hM72lR7z
V7gHuIhuTBfLV36UH+BmfOBzTyP5oHuea1eKeE0AJ2AotitQH2GrjjTxig37XrycG09veuQ5lkHr
sXcCvkuQRC7/LI/46X//jOkXtRf2VOgBEeNe25WJJlpAgELVVB/rZQ9/zN5ZWta7TADm97++3Cf9
ozmUO+adx8+FyHSW1t+mMtYfvI0b+lG+zHxgVLcXyvx8i1CTbyiMy+iBMSmD1PGgVwYcUF6fC+oa
rgFTCvAp85Hti310A4QD0/NuDSAE8IO432xTzQ+vH9VNbg3RzbHp4StKp8IMFRcnECycOzEilfSB
/B0oIHx816thw/KGwY1WC3ktPwL9GpAir+FzyZAR/RoNfZfwfqJIA1Qt2UCRYwlwk3sI2qL99oCM
Mg4lHtdTfEoXzbvvHQr6W/snhth8cmkDQbgjhP7CoacSTj3+zmbmzTPMbJt9jqEs5h7QPU4dnmQw
pBc9/CrpT/NhTuoJ14LyCtUHvotlP2YE/tQhSaCCBwDGyPH8QYL8/ekhlDuDQoFf2fcEdcnTRvYG
ShD2v/qP5g1sSmQmgcCx+NgeEjAjCA8sfBY8RTJvXx6C1VEk88H3K68qDwtTpytwGlrV7sc9+tA3
gJ5Q13LQFNDVkKgIgC46Ri8WPHavQHL2KgAkEiQtAUU5v6xDynYQ5A7vJ+aKQM9/TxOyd07fM2uU
Dz4DFJrjiH6V6FPjikPA0UWII8/LF5MpegCUqjd8yJb+2rpy29UzSr19xaLnNWSPnXvkv+WXAw2H
Alxdg6NzFTBVdjY2zi+vxT0CcNGLr+gmoL6+gLU55h68JF4YiwjyqsNFQazI83jLt/ge8oqQjNVD
Vhb4MeCoBlaK+PElqOCwZGVcAfoKDqAuinFO3D66QtUb/W0DNsii+C/gpBVO/Jy4S/fFa1Wu7CDi
9bzEOQ+gx1YCWucenV/aE+XKjrTjIriv4pzxPsDHqwcnN6+wglPA8y7evZijbopHceZaAqIaV+PK
11RC1IZTBIQpPkVsicWDG8Y0F6QW5Jd1++0G/IZZL3YAHtAunHjgVkAavU/kADJTwqZ57tGyw16o
RefFDsWl4pniZ8tn+cFkIX8x5kMyzBUUuwi/qI/u4d14TvMjhcdnPe3OwP+MdqkJASaZNLC8/t13
np8Go8FgJrTkPOYwJ3K4MZB+M6A3ICXYCCj9iLipwa2IcQcB+QfQAOpxLIpQlACXkiWBpSMPmDpD
sacxojvqi+9VXzD+pr5VhUK2wztjxyUBA+cdcRn42bx81M4Kwujmh4/Ps7yBwkWmIGbUt2qvHb8U
y7yoP3IA035wQ1j6Xh/3DtzkWszpXJYsiD1NBrQxMECvLzFBVC+tKE7/Z6kYaErCKelpa0QNAF/A
X2IE1D2bizQTeP4if1cXyhzrZu6tJYZWIPnVE3IKn5m8OVGBHSChdTz+IGfE4vH73y9C+Bs0JO+s
/uq/gp7X7Ulv2vN94KwDU1poIH/+icYYrwHvfdU+5IPo7mzBAsHd4AjRPYG2BXcguEoV/rMwQuhx
xEgy35H0c6jxdYmFkx/P0R8RgOuHo/mRg6E71y/ufLpkxOPdWBGM+ENSq5tpjekgfvYnAEEHxBIu
CYwahikzrN13UCvQS6AYrVcR8rKX8qqPnDQ8V/myfTFmnQXznMErsxD428pdjGJtTDSSG4AAJS3g
ACxv9oMPQo0fHMcpcEHAjV99Vdc/jBCoAOCaHYsH+zJP0cdDdvIj0DbO678lzGMgA8STHk5LFE95
/vhCdvAauxlzyD7IKk01FEX9hiO8RrczVkDT2Bx/7buk/owrTuwHgwCWExskobD8QLGX4c3GKjN/
GLJB3GE3SY+cFOxn/Kl4AG3wTHEI/ysZGGNQqfBaeO74J37lMUuWEOL5blAvKByoBrCO4EDjrKxf
fwc9CRcPTmg2wfIorFfyoxjS3BwMC/2LcFOiICceI9qij0TJSH8nIiMZqa+EN57+pGlCJXyhowZO
zk/JXaFj9nY4H+GKIKDYERwfqE2cU7Bg8MZ9IkGB1UX5xop8M7Zkebrv75PRLuZSDO+TQS1ODjEP
hh0XsIH9ggga3HomUMXTXKP34BsBGvMMQxjqADrfcAfCgzVm7THpYlKtECrJccoM691kmAz0AYQl
UpGY5+N39cYy8YO0GfT8ly/nUQPuN97YRgvzTw31+LBDBgw297ddiKUN1I8NKabUIg0BDcRGsEVw
lNyITqU9qud4r8KoYP3Wx3gfYNaBIcqN+8Tt41ZyWyibONfYkPlgC2W74DeecIH447e4R33ns10K
7xzOQhYRiwWfdT74fccpB6rP2ITQUI5VVpcYrr6kmvOpOHOHIcA4V3erntUHYlJwZWoinSKM2kTh
3KGt4/jkOKUaa8SC51xhJEppQuGhspiBZ6l9AXI4ex4cRDwc4q/PrIz2yP5FsSwfyi2IS4SZ2wq1
a+9BVcUi4jOYklaUN1SnfDbmPTx+Mu+WfU3on4rfHBcjppaM0xmOWqca41zq2lI4fLL4aq4Gj6LQ
sfdx2WVBUhRRWYo6S9CFMF2XMS+khOLjIzzhGbryubCytoiTF82B+hCLBeiDjkB1uFMyE45M/AYs
nR3eJJeOYgkgHdYDvCYkcpjsw5FqKXawpRYjAz6BYTsbGlESONphms5chN2UcSksPi8S41L2NCb7
sDRVhvvGhHyJapQCzyHnl8dZPoQ6CkbOF3GwoDAhuk7kW0G7RQ0CRGyM3GiGwJu8ZQzbBP8NTxFe
FFw4eVARy4m7WCp+Dt6//ChYqDVgOjZsuFRro0aDWfADOUDM/9MTpwK7OAN84oM0kHu+Y+dW4Kqf
aWKq40znyHX0cZfas8JUxtlHmrjaQYFV73XGrfFHbkmOZKSN0tYmzGBih9FSkaDIIGaxO2MUhOz/
qr7suekcSn3IPLEss/EnDIGWwn5nYScO78JpKuwNu3GkB5fUy4+Jlfb1VF2pSrLMgcatGLlQrk7k
EE+zrFgW1lamAatyhqd+MgtNcqyL7y6rCZ40CADwoLabyC9cgJRKHcg53g8tEFLHnlPgnEHotCsT
GttyTrvTpFEnFdOR0n59ipQjyQyXqWWtZOiYLkrCXnz/lPneLslzMqjFG0qizFg3AL2puZMjRDhq
N451Fw9zZ+Nk8TV1GUc4bBmb2G32lmzCIbdyaAJcBeazPRthd8POxpRQSopJ3YRLLfgu6vYe6920
gvlVou4qM4YNGLkFc7eeRjlnSy0bu49BVKdrchNtnkbdiQ5uj9Fji+dXpOy6poCSLYTpPgTt0vER
c9lrBj2HFueMMvzs3CIZ2yEW50kybKvPWaqlwScET5IX1icYiLFGLuPR5eKeYfOYOF/m/z3uFbqc
1nJHn8BaOhI7G2/RL69+cEsxCFNf7NU4JMSoQYyZrkJzLqia8Q+KoEmhUmmzepF50vrDeKVJ2Oa7
aajbTPnJuNKjhZQru0pnMtJ+8RU1h3WKbo7EX1WS0AqSfF7Zk5ZiLyKKKbJJXv+GBw36Taig6LOd
idYWi0BrpqeW6Ki6M1C0MXCLe97JSLV9QaLisozjURNDyveL+vBp02mmkReilzebncl0e8PwY7Fo
5b1jutO8BeLIjXNxqBJv6qrhuPAx0rKAy+LGeecZgUQfd6B0x6CCs9+q5YUn4ii+XFftuYUfUtjb
l4l8k1X392v3RjmLU/bwTg2traoHdHu2MfLiYuQxba/0qauoe1VrRt9YW5uGjrS821hFPTbp/5Mv
THldm3dZd6ycaN7DW0dR08lHpcY318FXPZQlJnmFvzN89dBF30uLDY1F50UfaSTG1CiyuePFkyby
h6UDsKUSd1L2xlEKZaWyimFLzxnkJ8cKjqVGAdl9sRZtHeWqZdY8HZpBOW9deMrkF+l+NNLzrf1J
xy2kFgUfCd1kvpX6s8i2mVXF5A1NPgpJqMxA3UCeZpY8alOYSzEa8fA7i7nSHWdrGrC2bIJv03Il
f7qpoasrJwm3VhxONKkd9ZLPJFDHhRoOmyYdyS6dYSIhgIq3UVqvwm8yc43PrpOzhd0ylGgtIu3N
B1Y8dc+fgSm5ob3v+dFTsiUo3OnB86RVHXy3qgXvrbNGWYTGPo8nulb/fo1dmGSb1nMmvqUtmwLw
L5vaOZQ/v2RMlY4KrHQZ/Z2w6fJZchBzE8qj0JimekzyAJ1BvpVcvFQ5DD6fsa0tQmWT1xSRtI3y
zjGhu9abJlom4TgH9gcdi9nXTagrPH6DAAG2FfV7FA7+Lqa1Tip1pKd08cEMFliazCk5ZGbRqGlh
XNnhVlaogal0Uix+scmyFp4yDwiTpYl281uejJRqH6LX8bBnAZEg6c6Z2GhWOs7cfKNq456+zSVo
p7Rcmv+ITYpmGMh3HSeVcGhxIUxrxLfJIcNAfAlMjEYBMEk4S2k58Pkyyx5XZe9TdFrJ3aUMSGrK
SuWueRty4+T6mdr6QLKWWnmQ4kWMU6jdLz3G6dLMTyZyie+ZMTMRIgM0lPq5EqL5DEyFFGSG/EU5
kgLEtpT6nQxRLYdZqKKQpbL+Hg33Ba2sAHJVIMpHDCmSEnvHOS4eOswq9TP+GKeiHCYJaYXXsGJf
pPtvqbu9r3AdBJD5rBolAE9b+cHODhdptsjcec+cBJRNAa2Fc0tjCFLPonfz4OB0t65BV6q9DBPP
BXKcmjocZqE/IDpvXVxqZNLZJTipWBrH1jFBva687Gpu5LuUkqNEb/ZJt1o7DSsq6gzxYfcToM2L
dgZIfEBSEeDJRz6lOL8Z1tDIH4IKEY40Vlx+6TQ297NhXLLw9vXuanExewGC0GUtbfOZnk4q85FG
e9/FsyY/u7YyijuH4fGio43rcBYADKFrC9KViq0OW2mSge+9g+K3NEaqEL5SEHsOPvTER+fPBtZr
uTDkZdKGBH+c5HSd0q7q9aWCC2Xko4hurv5gYeGjlg3PX7mZqd/1x92Ugufkrr/lrKKtphCKgrPB
4aN/l4VGiZEeYoiQ2N9gTDEjGIP1TMCSKSQVCf2jaS07FQPWjzLPfKkfJ1cb8Id3oNf7juXcm0p4
gwS8XpnBZG/JjTFqcgigWsK6QWu8U+JpIDOOm+r+XG/wejqGxbqCLJD5qw8jIm9YWVNTWlkWHMTP
JU1JHZolpHF62whTOlwaQszsX7Uhjb2h483M/zg6q+XIsSWKfpEixPBaJSwG84ui3W6LmfX1szRx
Y+BOG6UDmTs3jIecMz6LzjIlc5M/TS6T7FKq/tpvOgb8DgSMIDlheoBBzbqq5nEuL1P4t4j5fSpn
aAKBXI/uWDSUD7TQDcamhTN3fowcNe5fiu5NZayHt3r90YUf3B4lU13w/LA+mdWD017NMBH4KvDR
6J4Lh44xv7XSg/CjpXqU4kkXg0ny+HvWXsb2CvnQUONdqcMmMEWwkb9y+JRFmLe5B6Aj1QeDeRAj
neaqz69pe+YnbhGYq78FvphoApV5P3f3Pj6upj+Rm5N7pYUnLKyf0as1f2NxyrbS+QadR9+/TPV3
kf5OW0hqe5rGU1W858J1oocGFgxId84VBSnoYZaoJysIIu13sZ5r+S0Xb2Pz0qm4MC5fSvexiEHR
/LWYWFqKrbMdZOuYk2yncX2+GO1WcVwK9UlFiYaie9egKvIAxP7L0nwWXLgGJcPJ+iKL50g7wqjR
/YVWQ0heJySGEdQ3AsIZ+wgObNayD1T9mFZXUWJYem1qLN1OYXXjv6TCIcfIfSipWq9bx5++WcaB
tws705zvqHxz9TXDcbL6no1DOAVh8zouf4cpUIW3LjyVTFnxtgzPmgFHoHmLrSDJAwWoQbdJbNiy
H4t/EBh0gbaE6NcGZTKIivIWy78CAWxaR+Li8pisYwwhcUCXUECqeAq8VAxy2/C1qm8WExRkYths
aS4XX5fD2PCk6I3Cd4RGo/wbWeIcZCqtW8jJ1h0MJFpi81Z398iXsIgiY02A1ug30T9N8/LwLipe
BEmgd5Uu4HEaw6GRPaU/4J08a2QQHTTs3MLrAG+5F0tnbV7m5pzXLzrhv5BscFhOH7kV5Oa3bj5j
fjjVKXFquC7RHSsgvbqJ3Wss2ukH5lk5rQrHASHTuv6OUZeuuxbjFcv0kNu1g1cbj04+4E20QlSX
bD26L9E2RPSh2Me47XhK6xebj3bxzMRrqf+koEAho0GCi7qDIp1C4wJ3OdEuS0254hU5F8Wr1j0l
2rN8xEHf+MdpJde/GVTtidN+1nRnJQKHRsta+Xmol6MXfmkkMmlP7/PQoSStE9Bf9BEmHNX5lytC
chLOkunz4zerx/5SqNdkyefhZ7KnLUcVeKwzP2gmx+HQC4e5vUuEFSjLs6qPCozG+AgLN0T6KP9N
Py3hWtOwMFZoBpxHsFA5IvXOgQSk9a8mHDU846OgAfTTtd4bhfO6XiqoCxPVup48i/lrAf1JQTrG
qNh1yj0aHxMga/3WmixVLDq2N3gGrNNVL+uOzfLXEh5LsbpWX7hDuXri9DcFti8Fun3VV0Cdph8V
Wje/Po3vCju/3MjJyi+7RhhypxOgSHSnRiBafcEqR/nlvO9w2u/17RJ+TOwp9azn3mwxwanIvAWv
5ZrJzYfQ3XOqzGYLprulfANE+8wksMGVxcLR+CWUeLL1+LzAjMuE54iizwoiTjQhO8lYPvVw23Ev
grXRP2QRXQdGmbTLwyM1PUM+yRw1swmzDRvfxs9ADCymHEV5xFNJk9+X/hJh88Yiw7+HhY4nwRzj
pPM2SV+l8RBp2uuKfUhx11Os6v23QhCbRTgAyw8TuPlbE59Tyk93jWCaE0SKt0b2OoUXS/0pkCby
xK3m3lgq1R9ZhYPC8mu/xXqhFqCRkEXxQ2/G4yildzk0DpMhoRSLcNviQadjgZkNS7St6W2x59Cz
n7ZcX9cxfM+r9GNE59DF0WmRGNh3WXLJVfHvGPZPq+MFVx9iMZ3UdPzIRuuPZvSXGjukfunPbcq7
X9L+oSjWXp27Ez2FrYWfWjI/1Vy3i83IC/xGJN+pEIAwxNVV0UVQ8TkRF+bQZLZmAZEMGPfJgF8J
v5S/Tjdrwv0HIrH+ZhV7XromADQlEKNEYImM982TSX9K7TeiPhhEgwuatwf/QpYEiFodURM5lBsz
iV+K0njrOvM3RReXhesliZS3Dfmrr6tmvQyV+kw4puOyO+UWU2HTdKXpZeyo9jJ+Ir01/qlT9Wyk
4sVSZVdqkitWXGGGc8/wshiKM2Tl15Iov1ImQ9Otkn85xmpNQTudzGnQ5vhDhSOHowrTVt914vKj
m+t5jMf7lPR0GEGm5O9iXT/mSOBhtqmnWe1VqhDZVRXWUUWaEheoQLiXn3JTo5BXsTKJXrRp+gSt
UfvErhr2nrlgsIF1+7pex656WaXVbUtzL46UEsnYsw8RCSXN39ZseYwR5FMai6Kj6h2b+Wgl+WlK
ISEKW1sGjtMLbC297v4mYGTm+Kla4lWt0I/F2TXOo2tWytiHT8CsTQO3j3GiWIlQ41suOdiizA96
yI07RRtBKYvZZJbYNaBbLQLWubzKjfTajcOHiPVGphnvGvCchZt9hSqPHuszNTPaeBKaqBbFsP9Z
B3JtiugpDfGrMuGTobcPrQf+HnsGdQgw4RsaNQTWXDSuilZ9rDVz13x4hkMXRF39NqFt1ktmYlSD
VIVtMl/K2rxYxgCfoXWrL6Xk/MMDn5mkKhC5uX61c3VdAYPTRXWseeZ8Fd8qQfpF062Q0z7URHk0
ya9SXcdc/jGKEbMQ6cXMjqsiBWFIStkqnprhpRfiFzG2PhKNuivntUo1PuI04qJG5DH/nv6RhmcM
xlhqxPFsqhlppxu3ELOaAfnomOVOA6Fx3e6ZsA60vHZqlbSaklD7rjrynI4mANiIYeZsOFLGYLOf
3C4VHHFVUOvgchNSnqxULeqwr6lwhQ5eEKIowmzyRUelybZXKHPZTVxJZTQGBlClWtVORlHZdLM7
MUfqQjzrYho/kPVyUkEgrG2uKpQ4WY1qUI0wnJD6LN3gDKkS9BKmaYviWnLq6pF1CxMMXhlfCDNs
BVIVtGYN0lnDEBREqwJKYchhKZh5SwQhMJ0UGCZJGBpFoYYxrOHKQo3TfOVmMxBVAW9BDxQkCylB
OHnX2RaBx0m84uRGvqvYOqU8wnEg5GXpPEtvnRphTdo7SjG6LfChxKhvHaT3pujtqYm9fiYxhFjS
qX+ECZeaaeCUUwX1QpsoQGZBNJNYZpBqk2d+DtApVunPIrSXJFeCFJRNgaizll/1OvsJlmDpHPnr
sPp9hJgt+e1V2DPchEmFicWSCF4tWahPJH7pkOER8XoC8tnVYqiaOjkc9yiiraz/1t2pGklLRTlT
HHvxW42Duj204qOF76aGdis17jzfjIiqbj2XMjdljR+/2X2l01S4ibCi1QdsVZrrZG6VSWij+NH4
pmO7uikldcyRv4rZYcA9Cg9RzDwGggbaeLktgwCBq8BpzJMjpodJhKOI1ay3LANDQ1CvVlC2tkKp
D7F5FUq8CJQROJ8tmcd+2GAiry5ugzSijzZMWTQGpzayk1GCSg+dNyXGqWTwpCJuSrs4yJvMU8zE
NmEmDPhoiuLuRRhMehtpr+CALTJrUgmSGaTG68iIVyVAndprNyERwhM9ZpRhmXbYY/cAZjwgRWdI
EK9v1YS2TtYcSR38UVGdjP9f1LK9WD19Tu22zcgCx0w3Pwk0r9pI70EwXbZlBLBFdLVzhJSkb3CS
CgNyiXFOMgdpg6H7t7FIrogdisSIVIuSQGigboLbZJseT31RIgFvqRzHgIZuhbFa9yxAz8eckAva
ngWpnT7WQUQqldVT81WRbZrIa2WC2cBy5saWKhPGAkrIGE86obnInNsjPgmrEe/1jaM/XRYoPgp1
7RBeJBRcVfUrM0dpenKP0OPOlT2HLYPA+6AcYpIjjSv3Rz2To1K+C8JrYZk7ao5xuhgjNoyYexrL
xhGCvnySoXzxcqdtXsHBZPW4btzLmVCN/BKRA5dPl4T4GpybUqBY4GIQL/J9wn0kyG5TY19FQlD7
nonMx+SvJULaPHwgRmNRWA1ejQKTdkZJhjajUtdRKbyYsLsL6BEZGHDN3L4QctTzIINV7crr4me5
tTeNS6YPnGBA9MMpYyJTQTeZeSCxkXmZySCkkhwpPY2U36sk+xmgvRitTlt1nowmwuR2lRWN9CRn
xXB/07nAXG54soQYpChwOKIAVGCuM5GPUEjcB3wrKuVFAxSdP5eYESq63sq4idFLJF1DdkOasSM4
2uP4SyQyb2UGhvasJRAJ8BioEwmlE7Y3KfxTdDcxS+lL0OUzkjUZ68xWoFKXDgCnc/Y1MdTrtshX
w3QWFuI4WW4NcBHzNKcZcy71JHFAqjJg/rXTtqgysAE2cqkFBQ40FT/foL6P+tekkTSF3G9B1AXO
Hs/8wVwz90IFm+JQIwtfQj1dpdI4KOX8IffaV5kptwKsr7Ckg6URuk0xLrTtqbbSW6dBA+NXUQtW
snGOCRiJIotyB8l/Ux8UDeSW0NMwW3yhJw6O+AQVZylp5PeoTwvNZWFi1B6qdy3S31kBcMU4RDAe
aotBxH023BlCSU4UZkb0rJErQrMZAQRrRo4YH2iEulpbtEtxHmoRF4gEnKlvYH3o2jMViZmOthkz
F5AhGCeVaFhpY69o+bVaDrxer8mNfTowvTZwDWBdx+glo/e+oS4VSM3+znIOKyQOGu2++SUigSv5
6jOvdk4tjs77iOUb6WBtTkw2h4eCLkDC3nXGdhTXGOutVr+WFHd8yG/iynT3N6xKxr7QSUf65D7y
ZWz0zPS7nX/6iE1FYA+u5JAaBmikUaBgEGNaO0P/KvrJ6SKmdvyVEB6pia+WmUCwwLx9JS2jJ7vC
pOqmRxEFEo/JlDOgP/V4B0smtgKkZgOZoQx9CUPcOoebln4sqgRIpdpFpHNz/LEKv4Aymn9reKfo
CiPWMiiSN+IvatULGbtE1YtKBGnUSTsJkFZNLqb0s311ldTEFHxtSb6G/NtSGR3wUObprZRei8xw
FA0WfHJMI8U2YGOBuQLmoKUFhJkQSSkq5MKmPM1i9RyFTD/pXKQLHuYy7LA9f+dFihbF4w5Mvwe3
NBBg7WUkVIUjd86kH5TR6ejcuLpR/8YHeTn1hIVjGHVWjx1GMIxpsYYni6V2+9f1n0bSa2bHsy9N
DrlvI951YISI1LLjYrEmdynS0WtSwUN3y9nXFm8YHNkKRIHsE6IwL0ZxkIeDCYdtdVbwkYhhHEeU
M0vXktlxhV8jEZ6uON+4AMP8rmVe9MHeA5KvFwdyGoJHevlysXXxTZm/OKqoZszW7yJP5vQZvah0
BYKz0UnQGPcP1fTSzEcCtOJQl7G2A0ECPXnU1iXGnvL/pxGiZqOX5auXyCUGkw7ogfKkEdwRndRY
eENMEId4LnDf2aAPLwLr79wuOw0nBlD637g4iNjFvoiQ77DgEC85bNT2TepcSHpRZ2emjx5jSP9U
0BMqbwLzw6nMQ4xFK13B7aBtzI4QOmLTVR7c5qkWMCdPzqhdy9pJzug18/RjGnyY3kg04O5Vp+gU
XyZ6sc6eIMoQ0AvdE1I4bgJYh6wFuWNewma/FJwFMUwh63WfdD7LwcSFgFnDdM3wFSEbsTul1dGM
a+LobmJ4tlJ/2myUnlFGCvXeOES3afjQrdcMSkgaPgfoNub3sLhlyWzYgbAozkeuDaF1BwR++fsM
g6X00KPR7JJbEAYKYMGp+Itvb2YA6tmJfKmNJ1W0ZjOHyRtXSZ4TDO14h6At7Hx5S5125fYl4XHx
FlO+47g7xVKQz3YT29tKwC5LEfdzEuQs9PpM9JMxvBoAM4rDWpmKayTjiIotAOG72qMA1KqhYbML
yDJvXsxro5yW6jPHsTw8T2QX418MBQAchSO0OuaXGm+lcKdIhywmVuQ1fgjAXsj9GQHuOirc4jTM
nkzDANvZoKe+Uh3kmqczMrT5RDV5pLo7DB4fXmZPVXWa5j5Y9MvGUesfEV80PIw0+pRYk9douJns
ap+uP9Ls1mIkSricW02+qGKrqS4eDENiB67wJTf6E/YrIbkxM5NE1a5eZ6RqO2Rm1PzIquHltfVB
kJwOxpPgDyRl9y5kGKzrzD+9QCiBiKicavNA4Bkshmx55WwSLF9BVckECVLjQU29KvMg0Zp/xs3r
FrIj9rBQ/Aa7ym7DGWMeWlFmW2oMZT+u+aw9OkZqUjhwZB2c4ycJT5tlLCKPJ2HLfPlQx46FIBcD
ZyzxFD/D5YN/hbMiQl6n8iArBrcBiWwbDOc26QpZcUSSResOVDM6WhnajOZCfIZIcsMjeWAL3F0I
4UVNiGsDQbVggI952JBBAdc0kYDwuTtzjJMnAvzC7Y+Bauyk/CRQPigl/geO8SPawmJhM6HqMmHG
bxFnBm9+3DUGQQVtYHxAL9zsX0a+H6afm/8olhrofyigDlu8ARsXVmsUEd6NS8YbeIsYxOaOshl5
8mupec3kt4nL+yDjjJicM5exgpQce3jINVDN+DyoP/TBE7FrE1Kx4jxX6MhgDIFtyLcqJIAcOb2f
pR6cIqLkegWL1P4oB3zv9GqpnhxASYJyUxBUxSpRVVup/IJYcWUX3uTyj9LtBgaJZ+YlzLTOnCLb
auWn5kRngn/erp7FBl8UBRdEIiEMHr9vbCvwXMZjeI9sHUkiRDmiuqg2WjQsKRjVxXjgvhm6zCoH
PExrG3nbM7rD+jH/VAfU/9VZHh0LR/vWYxFBDl0wg58g83C1Y5Jqq6BLpx7B4/b6K59fwrpAWe22
aAD+mTK59+MnZGOeDmL/sKdg2XXTQTPciAgzWv8wOUoStC6+NRAZzJKUVLWfWQT6xcUWO1wymcnx
w0TG+N+Gi2Swvr0mmEyQqgvrquIcpuZG/nZBystgYoVoRoj2TW2OfAk0Kck+u1SbeBcwHoW4yBb+
wOp5LFxWV36bg/UU5geLpViisgcoxlyLYGLRLSi9ddKg6Rn2OEotIPab5/Jk2nyxFVbR3bhi0zm8
gVwSYlhGf2ASUefg/cDPh8hc8dLbGOQ3QIQ2BqvedNr6Hdw2PWGdlr01b8VFGw6t6VfQW5FQYCtZ
2kXl4JNFpwn4vUUwwbFiT2758AUyI0TzB4WRCX9/hyxkTmxXSO5J98s+5ucaRB9loEm6Vv1Tvel3
DHFn/G2QGm+RA+EBSNEq3PSH77K5YYgPdjEnBVaqHlxB1jR7XkGDLx05LWDFh1uATCrvu7Pil1cs
gueTdUGlVm2eDayG7HWEKYRnsxOduQtbsujaYx4e04FHwbe0GQ6bygWq+nhMzoSUUZG1/ZE7U7hE
d7lyzfDBRAWRxchG37Oy+aOeA+ucvIrqNlCvjypf4hSux5lI43qf/ya5i3nC9CGRk9Wfy2ODE8Jt
a/4ec+lP1OVoPRFy6IH2kJIXvrWw2MmZL2pc2NgpSR2ZDSez1w80APA9rbNIpKVPWUZ9oks788m9
A8YaxqeGKWVE+4UW9ME1Pv7vbLJeosqF4QDPpnSVI51kc0cpzokhvcwvnDTox8dbXfvb+QDrOcwu
it+8Kke2EyBH2zhz42hh0JzHbp8+8ciYoRx+gXchTWgqj2nfY0vZAPGZ38tqC/D7Rn0HURAuGTbT
HBAYfdSP5E5nCAUdcjgUW3YtDxQBChRv2JniZq1i/tkGbCgkiN4zb0V8WDBeMzcuoOYrQA8cGBjO
6fuSS+sdE1yzJvaiY4wIFL/RBaHeV8yedqlgZ4rLJ3fzJtWFvJhfCdWhmiP6je5wxW7YLwdfRvD6
PSMoql8Mppkk1p5WhRSoLQL+AexEBY+7EeTqZnUy5EBA/9CnEXXeNw4qll7YWFW4sZEfRXTPRUEC
uNb3CN8rorRxW9Q+aGVTlIoXPfeVGBb+5ohd+BOsY/zxnHBysM6CZbnawmWFLtbTAe44URPSlqA3
HwcyQ3IYFFwrbPQKuV9xZs2z4JHTTFD9iQvjPWW2gdoChrhCB7dLtn7H4ED2lS30Mtm8X7iC6drR
6/B0SEVvbPywzpAq4iuX/aZ4rl2dl3SQ1NeRoc1xwh2q9RgTvq0WJp296pDPgfz33ACPnyCCo3kf
rU1jdkUJEhAFwqkRPWrD5+6DSzh2fmParA+oBsj5zcxfO1CWc3ZpyZ5a9+mNqT3jsfRn0d12OCwl
vL0jNR+G7fXi6rhaES7ECUnLi+BxoWkmj/W1bLxhdPQAJad43LzeDGcTi2c0RwEhjsWZvozws6fK
IlRvXD5wnmBZN15/NAW4wxsvlfBPhI/coiOhdlsO4kLeJ+mpbDEQijPRkzdKCuPQNw6PIiUlUdw4
VPQSXHjkz40t7Mi99D6h3sH24R8LilyIQ9x65o1ebHMCgWpKdhlF1cL2gQ20glbYlE0vLFhuLvgV
9U1fnU34yWgZ0rn0f/h6flNkG/coKgoiB4oMP+tdjRIB+28IKihNzdDhJMbYkzGkdo1PdeTAQVFg
54dn9R4PHlwLHJhV5M0hGMSWjq7eoc/zQgwsMO90jNYJGtMcOdhvMYhIXzAMA+unxT8I/TFNPEI1
TLt5kMem/oOYy0CfewXns3zbsDgLgVnAQSLeARwsJhgGgivTR8znYEZvwX4xKbVsCTgdBYXfjR8i
3pIryvaMdRQHdOFXF+EKUXrBfujBZ8FEZTktXE7GE5Jhc4FUFd+SSyP8n+hwQtK1STzZxiqpGRw4
LHh2CO9WJSIUvjLKE+uC1J29c17ZMeJCbFk339lUyT1ypNEFauJCtx7tsT4yEmZBkHcBGf+83Vf6
TRTIkLCn6Y6Qdt5xf1FNomnriAMUDKhWXttuhvCoUHCJ2XZqc6YCya1PvnMEjfISQRXjMhIeOayE
Owx6CgshPFJg8znMVrhJsjP/iqQO8hScfzwfWGSqTRkfiu5E4PNJuQzVqWyfuN4geoKzPXObUrsg
3kvhcQctVkSYPuyMB1+cb2/e+NYTIdPBoLHYuI4e3Bh8h/gaMrHN3AWtTsBmwQQpuoc3pXbwzmd0
h18UwmlOTWTR3FvycRo2FdqWu2reAGcZp7HaLbc5Qz34WxBMfNT/aWyEkuoj4qIMqBaoL6g4iL1E
FQsORturOcI1PymNbZ5h0FDHnaJHKxy2XDlWiOYmTNS2UI/L8Kd/UU5f+aflQvravG+IHgI2xMoT
AI3YISD0T3lTeTcPZUQcvr7AFkfQ90/5bn+QaeAsiqkxFQPqEZhDz03W+heyNI2bQIhtayMl+arw
ymkeKhxZ/GP4AET6tFKg9bm7uRxrbqZxyNgKoXDUVpa3UObjn/aFcRauTXeqDICrvH9G+QVADm7E
CNencbLmBDRV3WMtYJ3wNDcKPE4JyBng0yCTr58j4n4OGc4K1Ny0y5HLvSJ1RBeTUNfButgxQBmc
dYudjkQiPCgU4XaLzS3xkZesLkZcdBWUiLBrahJLyWpiU142R8JjdmRaloz28rXVOtTACNyTO+ei
5RLiK565A9Nrpj7n9onIabhz0WDn0dn5Z0PuwMpd0P4Ms61gMNTe8HuNGOtftc1jkQ4LcCH29eXA
Gclxxak3f4ucYo0Dgo/ELAMZydC7IZbsbtuBSA/PxbxSM6Cl/J+6L6EtYdcsMReVnN24zrZybd5z
U60MQrbLDTHU57aAkB2ke4mrBhnDHU0puC2jGCSDyxaIy9VFvUxzxPGYHOefgVwWj+7niO0HdQIs
PvOW3AF6qQdy1adTEB4QDrkUOXqJ7T1SOCXn0lexaApTpwBWYpVjiYFNwdx4lenkeBY/0JwSO65u
fTBzATPAq4uP2+Ty1Wu27T60qrVjXEy2p8Y2t5ArGK5gUfQdsupE9UJbwuajTUJ9xBHBTp09thoZ
f9ww8I/47f4X7WVnjEC21iFmwaQe9mKIC4cRStiegVhI6BQI1X3cLnYTz+t92NscbTGEBqKTqv34
HpKuRPuwtVBUTCgBUZEy3dMi7P22CFrjL7aKLGdsKHTkADAlbWp72oRyk69DGWKyIRtHKu2SyJ4W
Ji2zNRsZFx40eDYV2Ehw+qaLa2EpiJx58UfYNVgTtq5RU2HZVDKz5ZkGpC9scG0MCg2irMFHWpt+
lZdC/QKYQE4ktRjRioRZU24ga91AhtpeGSlc2DPwDBBhoHbBTZesmiPSqdw4JIfI2M0B+4CMc1RZ
j5mSjHOhejOsa1ZdYlyR8GzWnrOyH7e8wLQNoDliEY5Qgh8CU9oadOhFQp2Ow8GpvBE0OAbosIlq
2KwHY17GStDtD1Eq8J07WjHCmRufKy6HrccuWI+8d8xG/vcWwKpw3Cw40VBAIAVSRZ/7bSIv2FzZ
cxhNC8oOALx9M9nxidgu7KutEz6GNkG2cNdgrs7XDPsimluTbmyXc1MzYtkTXUV5U2QH4tEYOFJc
Ub440dsCzr/lvvgz4njztfnF7pFPE1YokJizOhWPr94JtvkQqelDBmEO1paEMZiIPjYbEnx4LBLk
KDZEp3rnLfEOL31v46It3VZKG/203rD/4OOKZs9bz97A3cq/mGrms9fwYrDz9i10avjeb/whRlUO
or6GkqzwIPCFZwy5VK5za/OyErB/RGlW70I2KLve2C2jPbQuRpqtCq2Lk5IUr/GJu+s+zdwWc6fN
hmYv/+EAoxGH+HHBhZmjEZMuktTJGYQNdg0ROdb7s/lV26RLvpHOhEs38UMKm+5n40w1NuULOWi8
w5VltQNqQkWR/myCogems9Ox/Rup7kbvIZqnFo+NhhbeHT/nFDKTxwPAl4mVwxLXIAPi104W5U68
WISChayJXfyqXrL3iTt8EzIqBI7B29rkPKhC/jItgBWwBnTQgwzVi8PVula/5O/84uTrVG/F6uMf
hsXHFqj0v8c4HgIfPAuGVSznjR9zJzoZRfdP/KPlbnpbO7/IfdoJASiSRCda9fk44DuNixW33nCn
iScSFMcVnFL034hftERX1KGxUnrfjAsP9oW9MabMofHbbHIkAatSwIWybh05KU59GXmRVLuFDt9J
c+VB5MM5VVKSc/OvcqWhOZUJifBMmbglOhwiBkiKVQMzRnzvwPOH+s+K2bUaiOgxLOaFs44ajxA0
fs2INr010PpqaOKwizRg6M/hVag+VQpLoflk0ph1sIUsP4VwvUTXVUFkzouHipMk1n6q0qDuRUi6
TLiWxOkqpDuWxoQHtVh1Lmd3WL/V/s8E0hrDG7cUuB46DtVshMUkUBCVS0U4lTk5OZHlWFsgB5MF
f8kM7NwaexnPzG7d0cAirL5oBZAYKRBDikatzOxFGo9SJjjyltPLYdBVvxL4e0hjB4ktbN15CD1V
Wtws5dvjrd90CFNxzJyBTaxFdUV2rSnCeF9XX1klfBvUW449GO4GJBgb46+YAPgzYczNOpCpyxh4
OUVMO04+gUAiTzYTtUMYl14EkoWaCQPXocfnOLPOApHKRKuq1L59HdodUJmB01nYIYPMVBh42Emj
yETgKzJXiVRrN+N/KQmRqzeinUTkxRupvWg3kzlVLiCtY1zUxP869NOVXvshplnl8mxw/nwQMw9z
B2pBDbWhPnbzHxo1DEELyEI6I472s+Ag7HIvw/cFngZd69x+aIYPCsSNMlGHRaemF9mfj0zD9wOf
XnO5orditXP8WhndRyBS1sT4wyY9Gr4Vhfn4GUtdsPLd51H1VhSN2QRYiR5Ov00odYzN23HL0Gi+
MzoYgW75gAlNGdCtNSmQskUkkvhqAIuP6leVEe9HuA2ppy3WU3yzBFV1PF24AhpOWBOmDtQp/GhA
uKmltMmv2tdy+bGU1yEPKFbKxF21a1PcihUTvq1r5v7vGHxAMdSmt7A6KdZLrQZJxs2EmdK0g/8i
N77ZGVgd3Fv5uuh4PA6BEH0KBrOqkrwVRjCqdAKlH6oNvGb6vzUAOKMBGVvDQSaIMeKH+Zen/PHq
mdFGw5UB3MqD1J1F5Ul9ri14ygbd+BiBVnoGRRROimztdb2jEcfGlVBjdkHLww0J5FnK96kYYClI
h7TBXmwBHCwYOTePGlDM1CEr6MSarmTsiq03J4gYGS8shAoTqyhBzqlbBfPCW9QyjYRD0IEelCQf
zoxhZeyOazqNEDnqBCQiclKVmF6XH9TcxTuISav/q7U/1XoYV4zqqQGyDiYGfF+RXm403+sJ0Wbz
7JKY6usukY4yo4VXGCpNnG9JEToCbidyKO1ysoaFb0h+OEiPvB1PiCZOtUMXw1jgApWkhQZwYh8o
DN6hKlUgSvnPsN5b+o25YLRBUGYP+McYAO5RhOVcCiUjazCahgKLRGVeJPwb+/2qpE4Yg8ygDx9n
fglMj9HpuVJGl/8LM4eBRbY3updi04nWf3IS1wz6YoMD0RAHN6G0F6wvqcn2BVVbFb5NCOca7u+O
hqXmHDGWX3n6TMfLxKwsHt5NdISomWxLm85WnQSi+RH1b+M2+fy0auw56P8NlEFxmNgyhloqi7mi
z9gaPC5dEWFUAzt5m0JXooA/C8cxlUeVtvu6I9hvpVOqGKZjbAzHdYFAqSrATw3el1T8Aqt/VbDs
6H4gqe3i9rOD0pzLFwvorqUymWmyNGEivqBh8Ka94Uc9DeQla1CVFhRHnTP23ES4giaz4lgyJQoN
WSUhVALzg6uNBh7nNkgt2vKOl+KuYBaEmWfC248q6pMOtU6CPzTV8gTBCa9a37CPuHlpPlG5W2rv
d/lczmBfdnJcACWN46biBxUmMX7i4/gTV91zGXtbSvVASLp6aIPZ/gbp22M0DptU9tBzB6v7MdtM
cskyDoPRTzyPZbYDd2HSZDkh/xl6uIPO65i7uf1luIbLmJ2vuAX3AjkCca3/27TF5Otuod2ys9nE
cfNwp4PL2kwnsNPaXOdAeLzNw0sn1JhSAAxbIaCdiRHzHTwj/cxX37avPPuU354ZQJ2EwpW6K93N
BuY1GB/h041RX+kC3Z/JSQ5QphwGT9+jmtnx30kYD20SS/kFREdyidsLGLPsI+eFfgynuwHVCivL
SXzz3/cLxeeT5g8gHiuKI6NqN9ldwVj2m7cerpHkiYPMfkp4pzWHl+2jEtI9AvRKCX+8RSF/QXXm
43HUw2JvN50VGxt2XLL4nyPxEOobdbed+PiObLMzd3PjE50QX4Xy1gcMsz4Ib9+zmV1umA3x5PMm
j/IDs7OGAPrwQHDgY/us/gnygGU9IdsDv5m8JUm4pifx7Eus7/KX8gRLBKPSlRBy4driOYWu4aQe
jI8+oOkJRAdEyYW777X4tFVvSICv1KHY7PE4HBqjVwYHXPPnF4YUB+BjgG44F/58DAMEJe5j9tF1
XrH1OPKMCKL8/30TKP5aXgcWTfnsOBq9l5Xj8EqfzKObdyD04LD5c/ZxgHyu7zy3A6kS6H9xLdt/
45lKljn/ALqzQ/rWkpa5I026cFTcGHmefnJgzOmj4TsmPjYLL6Ij/2lfwl/FnU/TH+m0OIq7PQCU
RnXAc+HA3apJkgKw+Vic9Ce/EXJunKQAd+/3Dv8/Ruv4YIV37SPG7iwPyFV8YaRDobl5nTEODqQT
gLj+D+LzymMDTenesO3mccMHwzF/G1LROf6fjcCn/IAeAISXn7jIHEEerHegZbKmeVAZOCq+Dt1Z
foWfHfRPgzVgHNds7yrvzSvJ11//sXRfzaksyxKAfxERePOqmcF7kH0hFhIb76349fdrnRvn7OUk
ATPT3VWVmZVlzSX6Exjy3V8dUnVJRZgKX+QMXD0ye1hy2/LfcPF5Hj7Gp/66BYz+Mty5Ix4EVMBa
PgboOIzpPo2h7QefeREtgSlmntev/2zFrumLHCsaQlX+LfXBbaQ3LMe54bo2nJVjRGiPVTr/vPVg
vP6aaaZeRFPWjsXoPMi8L0nAXjzK2AR3D2+ZyIZf7Q3OmFCL3ciiAWAE0Cfa13A7eOtjtDB3e8Wm
gZjEo/bneGVzhUe/qj5Y1unrqWt7ay2Q0eFMUMa8eDsnFkdV28Fut1WH4Yc21SkIxN/GVg8If6zO
5Cx9axmj7qwwxKeKYaytqjNDU6ysbc2bx3IzL8deHNQfluqumnlpLJvhS67Den+0yPY64ZMQi3b0
qA521a13mcQoVdiD14FU1Z7TRc+G17seByx1NQKHN8L3XOrPFieehsO0iuuK/1wGX8bhN/aDUB0v
mUzpQarjsL97xqvXTUhqZGLCKaciF6TqbzKphVX7m+j5jU0QGXK8sscvzPdOjVz7Xjv0xjRHkKFw
pONg/K/Q3jfTnRvzyElt32UcYKkdjNjgjhzdh4y52ovPXf/UnxoAHE6wl6HpHjXSxfqkXx2yTexV
hjQp7pXbChNKuCLWwh3RdR5n3sM/H0aFafAe6/niSyoCd7BBms1AFyE6fHmIvQzTRbPB3LDwSq7V
9S75laIZ1s3xurlM9Lv0ZvMmlxBetfUUkKPUlRulot9bw/iZnh3v4036bqARBKtAyjdu499/7HrC
OHv5V5x9u/UDI/TfQxADjLn82KkOFvzvPjTKxzfOh8XgSsLDux/MCZm3UgJsvxxT00KrnHN3Cq1j
09gBjx29CHWKwi24TNmFpPyx/Glx9rZfEO1o3SEaB8skBqr09pi2ENGuNSKIeNdbJ3/+iYHs9P1O
6uswH3mQAEOk0dU8hdWnoUcsnYTTwE4dZf+c3kjUbEdKkguU4h04GebdbxgyUmgKOl/nDpymZ/zh
bFFdVOlKsTGJlMUSCyIFa9pdFZz7h9apBWHnNULjoCgGrP1vJQdUzvntim3UEm1xKzcN1yCLNfkY
K1A/zziSOVw1FhA3udNhzRTefZJIcpDc/WcedmIabvblBIZtl5vBJ7wRtJAnkfo3gTaCM525y+G+
G+Kb+BU8XcOPpv/bdg+pDnlG4WPdTY3M1tR/thnPu07j31RfLbzoMwlR49coWwhE5vMXPT7bB0PE
XyISlozwA/jLvYkuk0z9XAecSehN8Q2c9K9KJ7V9bfKf2+tv66TQSq2FjH2TCcOxFBXk0Qh1GCzh
30/AOjvmlNfnHQ2dRTqHKKCQJWlwdTddyB0yIU19gWJeWgtEQ3xoAQ8BoNu76snrAvxvyXOaxvRa
o2iPugM+x1wRBeAJOjwALq3fV6juPLGQlgMwI7o+ocMtz3TkJrQXkZlgSlloKgWZiUvJuoP/vrSg
l5QbTMBK3WWHRahHzYTrOgMxP1vecB6dv0KWAkV22duvJVeg63BXae76UMDdjwYjQonNt3tx4e35
+Km808meo+c4HzH9oPaMy41KZITmrr5uVwITjzO37hdVDfn6iu3sYJyznu1nh97aR6eIcc8ccbvI
xRbldQ7O5W9ceYd9H+90PY5VyK9Q7hPZt/Qqg7vPVs9GO72PiC0nWRPG8WiTP/wnnWQkqJlaZxNL
5aDO/EGoKwqLUWiKwQmeZxDc+aC80s0br6+xjWe1a+JDWhpou0Z9A0NVMuYARsW+WzgrKzk5Qh0S
5jKoJme0OwkmL1GlJQfSkQPU5eX4kf2uDFKDPARSjMYixdeYI8zqZTXdTHWqsY3qp3sbSGTkCPc8
g5DmJUj+VgRkScXjmsTpwEE5rNw7dFq2v/YZCosq6Y+W9X6m2Ayc2szTPtvfoOzbKcFmrj5YFXXS
r6oELIdL611ntioHycmP7Ga2qqa6N2OaO3Y14ZFoOFC3uNwAWjN+WtfU2c8pRQ5rgR3xaoQRS3+W
9PoZRNco/hgocSy5/gVSLYS6cpz9pIbbx/n+ceXsieadcnvF5EipR9k8Lfezjxr3P+svCij978nJ
oo3Y0I987EqvVSyPDCCYZbtOdNpqmjmBbqNi7mWRw9JwwlKavuS6XpLhoiEwlQ4VcbZR6gqCqOK+
VZ1CrQFOin15UTfcae63t1RrMfXxU4auBA86TfVK8rZHhobzPHc0lJUhMzcaYZV2dGtme+XRrZn6
V3rFhQweEUeIPNP/5FYgNLJZTrv69kOLVa+kL+6Hy8C6U2GtYDjI7r8yaC0iTa94vcmjVv5JN/Yf
qvz58mWSjbYftFOLl2LvqYn/5dj23ZXOvp2pLTuO2dmFlbKPacm/rsOWpnqbD3Y9HxqUeHx1K9av
Pv4mPs7K/d300drIgkt1vQqe8lH6KZRlhL9CKxQF3OnOdBhMCo+z/To5dv6SapwHQ6WdJbEzPQOW
oj2qNK244Xq1tl8ZWYZepT5TAKcGvTUuw08cPB9lyc5dPM4msY7rZnZcbiu4K6/3/qZV6O5aYB2i
Mah9tJgWf4JZn03SLVsSnkSl8xhmw2Jfty/NR0S7fHgPDuln0Jxx2O+P4S2CgzYt/cm5Nm8UBut2
fkyjroehWxhyhKYqrQng9+DD58WJmjuEOc48T/1SruKFOAOm+yS0MV0KC0VCi0wCVTCZZbRrhWjr
dOPWFc5JJ0tTiDleqhoCvoRHefbjp/B+nu07p1RUCDck9b6bxwUdM4PbaJmUAjEr3ppm8FkYrjtl
+p2uspCE5oiRQGbNc9UQ7nHDIFG4+mW0+V597J5KJg9IepnBozhzQg1HseBZyUinfnA14i36cqtv
prluekQlRKid1Vv8bem9rv6bA36CwBmJXCHJraYeL7tt8rQYTaL68u1p5s9wkl7hiyjP+XPih9W+
ReB/Y7heCGbXbXLvxb8Nj99Odry2d6/1XYu8adkhlDq1lqvY/BZtMcu2cTLQ5EMpPrbBNpqmeaXE
DG988dY00eHez/4c6pSpF8f0pW6xrMZkpvOOY6lrUlK8Eva17HZSyWqH/KfiLETrWmF4q7OnZRrV
DMmRpLNb/I+4taW2NP4pR+KR4TQOXZfKSFOlJAE00POtpWCciR9KicfPvuk07oXQx6Fn9vjZxdw7
WmIu0exXuLWM7CZhouQcpTGpIeklb7//KEdVd3zfiI0s6ePXvknrSUlbeRdFBO4QJwWgZC/zVuq1
7CKnQwivAUc4dhhs8ZEgdy1MN/FGdhlS1IeKj1ncLU718tTkylnk3P7tN7ompHv3pDyA81fPuv2i
tDysKIhIX/bdZ3zrh2rrJlS5AwaRxXQ5u8Z8GKrHB/eHMAtFsdiGjqWkRlaI48X/aST2s1CmrapX
zbO4uVUMJHLut0QssMG9k5VfhTSTAIu0SnewklBbvvQwZPr511OvkoozU8RPYsU1L82T4kPK3VnP
KG9ovwhLTB0o/8PbFmiII0xd4OXI3qkaG4HeffwYbwMwk7adZ3KMjjFoboe+bW+HAjlFJ+mn0VBd
I2+kz/uuVCv/n2uS27FPwAGGSBGEARkIwdrYcQaY0f2N0DZ8z5EXdhG0ABxrPqsG+PF7TLj3tRnA
1a9kjEGVb4Cmz2big4z1MfW8Xq5Db7r382V034RHIEBiQWRNwQKiS40obxBVax2QvaenA6LoGao7
So3SIdGjw17GN+ty0y++0ZftLUvMJAhGKowUna6b6wS06erMCmWFzT+0+8ub3WzCWfZtTw6Kk5l0
TkGNWdNmePu4xffkxFdBWulz6RcrjC4Ys8II5DzpnBPucgnVVhVAniC2X8scODOpKkaSD0wlzLXL
l6LJvyJeMbnDPTqpVcLLSsL68utQjEvxJMr1y9G8mu9SWkSVH1Osek91QjM7uMS5nhbU8KZMEc0m
vn0/quEd6ZTYHvUfMSQU6g812sWbH+MgE1gCy5mdrXbu3hpf5+4V6aa2dlNWH49x2LIe1KGx6K/d
6lUfYEoUI+9+uFCqVAqOOPU9bz3aEveUv4QBiWEDbgwjfhAd2Q5/Qo8/E9F5OZjxybcXfTd97I5d
vpHWz+pkQKAHMdS01AwrVxXOMd8u6K1pgeRqJy2FpHfxZhTmZqjlSlJZPaemG8/AutJsFP86xFNk
vwnsHd6czmM9EsuBKMiMkQfAZwm68zvLCZRrnWoqRdIpme4A102NI1ENBpqrKh9FcVgQJA36q8iD
UaGUejifKdEHkpZEPOwLQbCKjIUYwALj4vTVQYu+VtWCj84nUMZVaHHY92sIy/BDeafE5yIUvet6
km0p3fvGB4it6U9KArvONuWs1ymGYnqoFPp3Hm7rtEEMeUYBiLwS3wcDVCH9EQSBvx2BptIi6b/7
9FhegSybcN7r3SmOe8SguT8uv7p/3aRjYK+rI63bB2k9VObUL+8S4p3T+GC4RSunIbq+GwmEa0ky
Gcl2gHwjRfXdTjGTpBRg/FhhTGJpGjaQnZF6LKlK4G4EzqCAoodIO3PN8R9Bdhqkm1y72yCVPBpq
OPzTINFtWj3txXiB0NGVmFDRjWDhJaAgC8b/SYHYLWbyyWSiOSFJD/jDLJ3kkLURpAHI9PH7GiCW
8gy9cJbSjQFk212NPBHlPjq+nd/K/1XOSelbo8hJ+3Dt0CaXWKAILx/XcxVQpxA8DoHvAlAlXOG2
/gsFgw0Y1NOsKoV+O1lqkSkQ3vN0GFNfT4N2TeYFEp4qERnKBmUNoLjnPgQg8WQq7BNgkIJsW35D
++eXovD6z4mYoZjOc3hVwRJVNM8vgMLfJEwoPdGahy+9TGqnsalk+7QpKRsqI9NI/ru+5arBE9fw
i1UfkmrkZ/cujqzGoX4mzqQACIdQOH0Uy11smogFNojvnQzpdbUYzMqft2ht8BVoAXYix3xkIgu/
REY0fYYlsqqG0GfVaKKUQvbOr2H+w7v6fvacUjvbfVZ+QOYJSSzVkEB9PakyNQkH1Lv+nJ7VZ9WD
o+01INgpb0DYYL7xbNczS7UVUG6wpsnU0I5k8X0YMWqHit+Hp16hPvkst2V+uiK6VKGqFjXy5/WT
WV4jmw/4SVj2ATYgX7nP6DlN4ftD0yaA5fo8KRkj6LyGGrkS15j/TH8Wx+b3nVr3z1P99/Mm1+lM
nOzqMC7nrmvuUzoxgETd5asEksaX+k3CSw8kEMbzL/PoWGTnC9HlPU2Dx8o0KWkayCQKFoqVTESa
6hzQuByrJlSwelk/Q7mjWNLVwGtUv8VrWq6lVtAqElORRoYIqSP3Qlfyi3Jp0I5rfngObG11uYTv
Tr/RDunUmhiqGBfbxw8tW8YA+rNXARgow46SFhAoyWi/4LY1iz7BfLD1DI3Znu4JAyGVdHAIG6X3
aZorg8MXowekVf0IyVmNHIUk5sF2PJWkwJ269gaOsCbQWHZUqDPLr2TssasVgI/PJB6M1L7cl2ez
xw8yXYJ+R5byE3ur5oz/MMDWdrAIEjBhO6QmSv7mPUxdTKg7A5OSa22/HpScM0BAqjvpr1/VKhTQ
G9W3twvCUniRnFnmg091UE/NBwq54VSNunTxAQkOufR+cKlva+uv59RU0M4tHa3e88oBWsCQ1oS1
pMB3E8vxfJb9LPe1zsmpokuTcTfBx5aKRSRRJ9CbNZZts9EG5294TRLuv0YZOydiEdidtFmngXWk
zPfPDVecAFioPhXC885pGkCB9Cdua3qYlrWmdNDw6jQFGjClMl1Vc1MCe7PV+Ds7HLoORKRZ+Z+5
UmZxJQGcz70vUW1cnF+rcrWZczw1iT0lE3Pi+6uo0GRGCdOWsgF8uJSv3QDTK9UhmgTtZ08c5Oat
gtIcPgIJJHsMcEtpum+Kd8/G4ttjeYVRthb3AJP7Kzkh3JXsffO5FR63TUS1jkAotzgMMfSUWGQf
GMX3Yd0W9KJqA5S6xomG1N9tMeeqqC4r9p/DVLL0T5CtRe/U+v0M4NMjUov8uqWTUb53SzLRolvs
ad83uPb7lDybzAr+3aJy7/T7ku3p7jpVaVVUIMrnCtzgwdDV89q3tai2J7389y3xTxKg/nJcGmj+
Ykr+W72jLTpGOPUK/klzf5zqXHwUlWTwpd97hmAj6UnAvuQMuWF2LGBYMgprkH2kM4LVdzh4iGxj
4KbZSh/ZTCjAYHs8piyOgD9o3SgMQSGKjXbqDVrq5Cv/hMt0DIS5H6Gkr5AkFnfV476qqWtRdeXj
1JveYopmh8ofEuxGAvQjHz8+6xgJRdvzv9t/SsBbU4GnCn45Jde4mHk5EhgEKGndPsk844z0TKKg
ZQs3Cm05fuTlDqt3f1Yokm9Wl83b+2Ea3o4SeWCbrF9y79yAE6XNU33bRWoYGSLnSK+U1uXQf+Pk
C+MY1rZNZajxzmTWbMHdoNRvwB+2jpPgFWg4ynHmZVyHolgM3LgK4F5rMs4Ni22Ed/SrTHaUhLGn
tlCYf5KRY9RDHV6RprmHGA7HEYbuTPDoFW5qHhZD2/rim/weA2dX3BxMirHCVA0zlqQ8A6fwI/9o
E9su4f4w4OBWngFMdJb3hJ/bEFmYjqhNJIz2ATF/xVXjwKDozAN1Nvn4iBR0U4jl0jygicEoLDkJ
C7f14NJfkhitB79miyw+LuGHETY9yx3Mc49u9XIDLu5oAH1HDo5T6/L+FzsoXv//tZ3wXSMVwpJZ
2DC0JCuNTcAdS4Cg9fK+Zcdbx72H+2yvaMrMCRepv6VYDLhiRN8cTpRClxlnmKQBYfGv4K+AyVPJ
B4AwAKsORevR/Z2M044neBQ+ze0PD74UzOcZfIxospU8HbCC3cRx62mf7U91jXxiFf3A/QW9GpqG
PJPgKSQNo/EBrvSzn4F/kj7+/0ELiepAkyvAj9TJzncHpiIH9AI60wCQCXla5QeFhCcoqCeAL7+f
RwrcejiB6T8iyXrnllw/L01whgBXdMCCwc8xe2zjBJq5XK0YZ8fwQh0FL6k3kZEVDnGtoM6AHFeU
s41X1XMlWW840/0he51tphoW8N1zrxh9c0zS60RqBh9dx8KIK+Dgca9DbPxE1gHbmi8a5pxdzCJy
ODXkRf6mAsof+uytutidZTmW6EKPqYz2RhMcu4fMS16C6K/D9XAPU8BakmeqiTU/Salz9L7TIC6f
v+CLuLUxj0DUFjM1nIZ26lJL3TSp3RlMRUgJDRdpGqL4UWywiDSEjoXZXMf7mnm48ir7H4PgbT31
rgyPZY/nlFHT8ZOJ25OnPc+WYFef1/h3jykvlY6FniIbKNFgqbpZ1g4/tLY4W0pg88TnZot+yxzB
sNA9+hNQT6J/Vo/Hx87u4WcWhIJk8F+r8YEwK9NZDo//CEmQzvSVp7+eYc1DS8Xdk1dwpAGE8Cyz
jR4/lB8FsmoTBArvlXfpf9AwrcPE6yNtgp6x39fHD46llU6exn868eLD2Ed5xuXa9V8gcnKCjcSY
TUqxVlAbkwg84uMbcSFzJKgKcnwPZwl/X+KYvkOdeKGBjJTXFKpoHoe1O6LoVHOUUwpT3I5fqgap
aiTY9TN0C74jlJypbyVw+CG4BKxCS51cn29PtBhZ/5Ypx7KGIpANKXycfS7oRbcKHLYwDYLkPxwv
qzSzPstVaXFQTK/R4Tv5xgx1Zrt3rLcajbU8ZRfrVQAsIX23XyESB2JDQWbEmzFIIb/Z2F5nZeK5
k/eqRuSJ1kzc8DDc8RWi71aUIc/Rww9bZxbhccjouAu/7AKWcX5bPHYFFRnuZPpNjzekLS6+Lfqm
Guz/S6urEVtXuANpBlnxeNM3DuEWU39Vld+nONBvxdr5jWoyPA6Vwyd27TOoSIh42uHV/K+NF/13
He5LkeYApRcJTSa+HOuB9ddWARHw4h6KWu3UJqDu5Hrbf6v+hK+BmJCAZu7eh2xJO8g5qfTIlYsD
Yl0QY/UGoAAAod9CR4oGs8WYcljtVM1U1YawMptnqUxbjSvmlmWbu/azqhW3u/ksvx27t/HmM53k
qC5+ljBMMdv9OnyaWtotgRUx1raGDUPZ8IgXKAKe9oatdAERxzceMvmqLsHD+Dk2pOpdQyLlyLN5
hx8cRtCEB5gcRyVzFfmMSFCje1gX9ZPQHJpqDygbA8sLh6TYdzLyea4VcAOSRGfzftUPx/Yy9FXD
qU9OXd34CwQxWb7nTrV2gG5C1UJ2OPn0Lp1f4obTyOoJtJca4sE41OEfyGLkUb6vZsB8Bk63oYiE
tMB0nFWT5rx1wfQfWWAGTlKjTvv25KnwsvjcohxjgfSEIso/yIuExrjUotJW8BPvbW25GzXzvzvr
36oWjpxaJd8P9KDUydiVYDyQ+xvXF3AifS8Mdo664G2qcpOPCPnJ+Nm+lOu2Nh4WBJe51nSamSpr
13dvpslRDwEvBHXh9pBIREL6UAY/GPw+Y1Qvp7VZtmHMYxabSqPiFsA5lXWXUIgluRsMNKi+/qgR
efnyVTDWyA4ZIys96KWPNu8ixFSQ6gJ8DGSb0kmQtn8e5Efzv5kcC5OyqWJAJroIQcNSEJvZX3fV
wlSvpT28rW1f5bqdIFTTC1IZVror5IK37uXeQ/+N7eyD/V7j9ExT2yxw3xo+tl+/r7f+sx1Qxruu
4oGRDodLTbtIqlr27gQ899A4uRlfk2JzM179eHC8cWngxgZG3NpU2be2qQskWz+aJJCtl4b5mjkY
7E33BCqio0e1nNVQ9LI+wGjVXItDQ0ttqQXDLr8owDa9sIIhQIZJmqlDK0n351ZD7g5j3Rr9VZ/5
pT6rR2guIUNSDmh5+NsdTLJuP4W62z1v3qYwcCci9dq9kc62PC/E9/5AywFB1wV8TxyZt+pWW106
hVJc3usadZyfEC1PFjX5CBw1NLXUWixrl8bfQtBHptHeUbNNR1rkkfsP53/bQnpKb1sPc36c3CzI
z5+6QPAA5XRvPUT+w2q0o2bLlitzPPQnzCREtOFqvN2OyJzTOCW3Nuzv79+/yRw3USTMHCc9SPQX
9Apas8OswQvBmjjzUfh4WqbV1PfpknRCq+Xb/u1SrgF0nUI3uI1z8b/9P+jl9l+xlh/QoRchrPCn
4iu5+c1QwsIoP8gOqC2dT5tmmEniJGSbpyEnxKzDeDNeDwPjEXRimXHlnZp6fQJUhaGpm3E40dZD
EL3iTxZMgPMXGT213bjw4ZimKjQ6D6k7C2IeVEnEi3+slA7o0/VLvjrX2/FIUu+KwcFNm8+0EiZl
HXV1qTOVbUh2Xa1TnLo0tAvtkFp9zgc2nqFjvvNGALPvbETGAHEiulDxRRL6anoP7skjnp+3eDG9
A5HaBdpBMuhG/nM5K/aldowqNWNh5cQ8lQMdg0/QKrZXIfmcmKnxfqofVECBhZXuRvPZ6h3btajm
ul4Vy9pBN3Tu3wqeUDqsFTNKLiMWVEU5TOAjyqrnFETxgVe1rLThvYBwjxA8GW+sg5LFiEOj6xTj
eiTD5RbDkarEZkcuWrtT2uSCxmUJlg1dpRM0fteLgO5CJUZLMPkJ6IeAP4EbYJVaqNwmLCDKj3UT
U8mQk34d40oH/JLqbJnHJKdtfI/n40VXeOqv/uVf9h+FLz/QgIptmYFsmwf1BRCVH8o0K/VUVmto
bl1fjRKCginozclCpQSkY9cL2IDaShJuXU11CqjmNRkqhkrm85gIbaachKJenG10pgYJ7mydDzk7
/v3QUnEDlVQlk/HCY/ZSwH0dPRA9IUaCEQS7GrA7mym1k3RlnjgbtzXAdYWWyM8UVEgb8lWi74Vh
3oH5idf3tiZqglAvEbq1tOhVuofpRr9bvzBcGvkWqobyz+G9MAFUePpLxab2BehEsiIQVuQBu+ck
eNtBSZJC41RTRM5SQ2UqWzlT15y1++iSCQ+i6rRZVS0jxY9+crfjeyUPCrcNRT2Dn6nUpfILItZX
HHUIq8osEEj5BcFL5iDHEjmDxMRQeL5W0mHtS9oA1jKoCs9ovykl5UmS58hR3M1UpcUbOTbxZlB4
iVxP7bBA1ZCL2PgBv5V/b/oS9zBy16zat/MSaSV9PIzXsLZ03UsMUSoy7mHIi7BlqN5FdRspNred
gFF5mPgqHw9CPqKPm5LiuSgUx5WFhr2B4YOleW4alOGT7aOa8CfAT4H7TfyiwT9aGfn5J6MQlIxQ
1nApc/1LHzurEarCul6MvICjmF5MDQQ7B9FvquZU6d9s3VFXMtl/adwbogYHacpikk4Oz+rmZ7Gt
BqTanZDwhQlN4QUtrkIXM58P+gsoZqWry9IOBF2CNkpyHIVXOFQW8SkMDzS9mblF+EOkXbIsPZKv
v5vQ2SpNcwSQAgIOgwBoXkkugb2llyK/Gc+/zjVJF7cfHMu+dp0VpvcZso+BZtBNFgmS4PBXKQK0
//VaBJAdpcxae7u7H7kpmY10V0DC/jJES65v1LEGjJit90cyVXfjG2rwZ90Nue4viyeicSQZE3Gu
LEPTHlJVjZ/JPTjSvehfemWXJNF9I7rPjBa02dQd1RXvuJoXQNBhGJ5Vqah2KyFdwDirul6y2D3N
cbouBvnaMTFPGmswXr+d0H/Iqyg90KjXEEek3Pg44UU03HzuPldBWJhRqOSqgfI+BQpcSbb48ai6
CrBnVW6c6vklxGmZOzLk3+IsQWc6g3BVIYH9tcMFghMpqdYJkvZctfymVM1K49Vlm09foDCmhBuK
lAy73YABVvAqGy/XQjEoF0iZt3v7znfOzSIem7qxpQTOyPAz43Ry+jG+Q85yV4QUIYYl419ZzCMN
zhFRmMv4/Xf9E+flI7c/TH5V09QyY61rUda5Z1JfskjVjoO9ZeBUhF3yHALrlurKRq1IzOegMbp6
+/wJQUbMajulocNaFjoks+V78pdnX8zlRPx1JN/OEHKegHuFX6y/eRL0TuJZBeywfA1qqkk7/Bfg
24BYBghqN8020p/LYDRzpYcAmVBIhemsFrO3CWrboO/VT4x4uL1vvcj89QQlBsFkojkNQbR+pfyi
R2fS4TuDYsCang/s4v2rrb/o2QjodkziVFDY1y7v4XsCEE9QuQTHzQe36WJEc07OP7i/urDyDxaQ
lZO4SxoCmCkDZAS1AGQfWk+X6MNf0cn2o5R3MRVZ11F5PBnzozRd7pDkRNkAAAVKhnnN9E/sSjlj
0mAIvyW8Sn58/ACP/gvBLUTDv6t2Qd1TkKS613I+H/g8I3wIeKGMIGiaQVWaImN5xtdZZX/FULqe
qtmtI6+MfncSEHxo9szHgsMFZts8lXxisHiDnyU8yE/FR2BPseereUo5o9AaV3nAmoldenTdUVSJ
aT1M7GUKtYU6MpkGNQpvmDUHVggU7uWs8MfOhOaQsideGJJRmmUUh0zdDQs5yrPmxvA/hkQGpVga
ifQnV+ORQZ5GSOCUurtV6U/0kMYscTfaf2A5W0GppCBgKkexfqwFcNeJTFRGxBRdP902pF10sAKt
0WUn+7mu5QmyPapw5xtp68hb/zWPSCpeljWI4HQRvoo9JC7pHB1gqOJQ1ATk+ZaJ5FHGu26j5xaP
lIo2U7lQCaC+iC1OVcg7skHPfKsYV9ONdH8yRi254fN1y60KeLxGee8gI58wbJsxpBB9/Mu2IzJq
lB6YlQz3wseFQ/qvIJ1RnFmC2sbEafrH/ezxjg4Q50VsjgoZqUIqCdvO6rHGRReB1mrGydkS7ol/
WIjY5k1SUXthFk6BGwrc2o3Sm2vDq+uxewHWpIMsdOyuATg1lnwq85z9T05/s1+tCaKVyu7O9Zbq
T2hitSU+DWlidg0Kg1SPosa009oGPrcZ0x4QmDj2pfuO/VQvpRiv6q3NAc4pOALx6agRL4h8dBUW
0VBk5O+PUYUkBTCHPBhug1eF2Dep/b6d/5EbxeX/4ADh1aFfb14WgcxMBXBQrrFTiX/fHvTDDkW2
vb3zW4fT4AfocQxGAFR8lGsBodL3don1T3ATp2URKHzq3+hReQlNW9W8wFAc7LlAxwa5Jdu3ySCA
WEJHxHq8zpt/bgrVCG0mY+Pv7mEwcQBD7ZGbug2kDoHc5FqWyPVBTNJfyYDiNTB+0r30jEq88xCY
4+2g/E+2I8khXna9O0biqGGmveFy8iUCHbfvrDnq6MjOPiPuY/e49L0aM6F6e5QbRVM5GOGGeAqD
y4t14pZrqM27JR4my8Yx0STW3BUigXH47Kc02eMTDAqpmztFkzfU0k1k8FFMMtrfNYYtW/ntyyTJ
fa5q+tvElX7K9LL9f8LhfwbQ0MqsNMM8vo//5Qf3yD3MjdZvfB9I3v7Trn8gyxsXYrPo1AidfagI
kt/BniwyqaRjo2274YulRjlxavhzqnWN7qdon+SWgrvfiJ9pCH/urAnjbSs/LOsqrxU7Yc7uJc70
zkn2yzGpoa+zr8S69U4xaY3+2DN37vgapbvHLfBIO/pxV89oicsk2xb8tUz/zYhp38qfX4rdi9kE
JPfmTnb4GHP6+I0kFetJZP6f6y3CR1rn6eL1wff9kBT6lfbitTK+SdKnhUy11M8x4uptJeKS23n8
FMRbZ4NgXvVK95ajzeviUF2Pbg6ozpJermzmSXLr7HumGq1rpocxeJg35ikGeS/lVrFVmR0GFWVU
azkybQetrSNo06pw6W3tOXGNthwW0KAQ5tgQhfVLkdC4XslVL51H5/l1/6moqbvnRgGrPyt3r8vq
0UGySgpw/1cf4vCabe2aj1r4j01sMOPPJutRal9Nt5aoV7fTGTwujPMdSAh5QiZkWDdzDPqLTuln
TmYS5wBa1Xmv1L++z/eNNUElScKO6TCZkxXSNoRk9VoumZobpfrl4c02H90YJxnrOip2fgd6nx+7
tudxl6l2DzyohpnP0nhff7vSTxfk3OSiY2vRNy7fV8dGupvpT4an121v/f3bYEW8/S63eIXvmpsm
192N+kUB1tu9Hu6NzWuqf/W05sdkMty/b+4vbBSoUvTzngFwuohbVuazl8/V8oXm/j3D+2i4eGUP
Xsw1HkpoRFunrDnotdCfj1Kf5/dVJz+8+K5u1gAgwBXJ2F6vVe93sHwrnTRARKlWpmfx7xdR+Lfc
qLjtXv/MHRgmmERXHKQe3YJLv3xcPiqjySA1Km+dVpw/iquGX7U/GJD5O8h/3QeZz1yWIjrKd33Q
MA22tmPVbsbJJMmbHW3yylk5/bkC8xyiezEujeZvBSasL1buKhO7XhbsB/21/Wu+VnEj+7r0wxXm
u6V2cVgYZ/rGSPeznQulw2uxywQDf8quvHeeljLVctccqM9KuzwsdlPtNS5ZJ1zuM9df64volvpz
OlJr+9jLSmTKwJ6XfGvbO4b1nerfChboZFgxewPBcfsod7Zv7gsgLVzsS0BezHPjSvfrlq2weT98
BZ799NCmZxEueX9SH32z23iekscpKXZ0TOd6z95JSu1w4enRW4zLgyMb0CW/rfLAKKvUL+eHVJks
8w8eCg0PCwOqt5eqRHirbuX9jKzgqNbirbLd1wB6xy7WYdXfdne3GuMwnNsbxoYhwyXAz5vMCPfe
2FaSdIfAcrbM1onr2gHkS1Eu1OmjnjDVXPvWv41vPyuEWFeLXJ/JpBXwG01e8wqH9MCcGSch6ZzE
vcA9TI0AIOqctOxnkkLYZs9+rl9qZ8FBGfIn9Unh5ZmjTQV1GRNHXGyEmnGuL0XgPHf78rJR6KWb
YrTbwMFsMBlkWcr0sC60rYNFucGJptTbYrB6+7dKr9DzkgPAfc75O3AaV9p22GOVWMnmD/XKXYfD
4nX/nmrbijakA+PlXC+z9TI3l4P4S/3U2XU0fi97897SaVYqJU8ZqBGLLxWffdIt8De3O38lgKZJ
dliOYxx9xd/WpB+9MJfq47JIwJhS8gF+SsMHiYDJvl1V/deNa0Ke37LZZ0Fk7AO9pA3Qa58rUYG2
UKnBXIl47dx9NB7GOTjPJ7UC3SIqCyVZy1/eHo0s+6K3ZdcdHOXcB6peTjdEaePMh7BZJmDjM6jz
6G2DL5wPcx+F7+1boafwK42ePZ4XKTLlTraT72QUgG0r7i8ecOzxGPZvTo/FOBxcWS1+vy+M4LI4
Gt+6avvG5S8PCxWknfnsmR8TNKGHTHwm7sx9hGZl4OABxN9EBpX/AYC3wdHT2G7pcjNTGWjsYub0
ymkt15L0+C4rlhdhSxtoTusPAfzp/BnmrQP/DYlMd8CHoAKjkkjL2D5gwqVgYXwkjkW5184xW8xy
2sThoUqPTdkUyTvYSgdJYNdlHwSDnnQ6SmP4625qVnbWWEnk2n8Y96ONNqxcJVrb7hrdCd9lI9Tw
wr5i0Mg8eJSZZJb7qHwj+Pvg4d9VR034fFl9E71cIr6kjwV7AucfM4n68/2XNBPKwPSjmV3HOl46
Gz6UrSAOXZo8GCzigPWtaw04DhA/d/KqDC3cxCyVYEYL5a6HNGvAKlD7RJAyoOWIldYk6evg6Ahj
D31CE6srGK8+rb65adNFxkfrbhApembZNkCZCQ4Hv4LtMXl9fJ8qBsA7RluWw36ShBC1MQuM0civ
xx6etN0nJUUhd5+r5DjN9VevJrHKKxxYq1JIZcLiMQiKFWCulx3cPsJx/JXpQR5oINvZgXSy/JXt
GJnnMF+AF+Q5zdRojy/4ILCVn1mDI/YPUCuHEgkhT5dHY3+pMoBwsIT9fd23DmMGbxQGFtQY3c1w
cBuvu1qz/1WsNI/RUju/yb0Lw9I1yn082vAxjGO/8AGNP7ojuajwDRWfd7dvfKse3+DxD0ZQH3M+
0qyThkvQBN6Y4bJpJaAFx2vPdl1bBZtt4JVzH8H69tl79Mre65BkV9Gvw4y4TMR5/hgKw8lo23a3
MpM6eIYb0KJNM63HF9DF4KGd6We7ax1Uq+j8PuneHRft8jNsrWyn0Mv7bVAcHD7E6gKr33jHOfet
3MGLL7vumvuEUpaaa3Dmcky+z56R5Vkn911yHha5SMixBplR8cudfQtZR7tCO442GVR6l1+q5ZLm
bSHkjco/1Uv/Jo7o/IDW3LxSyIaxtzzTSGVOFt0rKcLoGHyscigSJU+QVOhfUaFsen9L+fTJwxi8
jLLpUsA/EztxyZmwVv53YR+lv1sZg9X6ORqv+3Ltal2BqayggYcRkGV1J9/bP9BEu56lTCsscyZx
KHcYjbbEMeVVoEPVBMHjp5YpJsfmvumtt4MccHrfLCyTHLohyGFYvdnuqETh7ta+v9GJs8Ts6lkw
KPoBYvxmfX0p2yQkx38bi+EMuCdAycgfW/A4+D+S7mu5rS0HAugXsYo5vDLnqGD7hWVdycw58+tn
gVNzx7YoieGcvTeARnfDDnsgbXS4/m7+vNTaoD5YtOIlyNQ6VgZrr0ZIpgQlBaXpjvXh4odnGwjn
BY0EG7GxaOvEsiWBeN610z93be/M8aIzVgoZyH5AZN0puRTYjb7sYCwVMfOmXe35DGw1HkUNn+SH
2C17bpBAVt9/6ifsa8dPBnVDlJz8b61CM8zju6g6ndM5+rZ8qY0aUdBqDYTSzGyvfiKQpsQY4UQv
J6zfIdK/CcQCDfVSpx42gCI3YHcX417BSwnG47Oj8TIwG8ogDu7LgblgIQ24sPn3zthS0g591ms6
Op7byZRfG9vM67HBDgJOr03DtIdPfHBZNACsrAbG9SCnRRlWyzuXEeA90GHm6uYGxBpo+iP/cx1K
Pw6gZKECIJsrtLkQtgsKpyDXlNf/6UJyD3xgigVFt82TYfeVXyln224Am/kvTT/ikuSq6vnCPZqo
ySuAoCekgsyY8+TB5ohtB1oxkCGfUzf+ETazlpcOjDfpR18O0a/1gAP6DvMmhNaJCAvxQt+9IZJ9
VM1iNfGgE3Rc9DlF7xjQFlzLq0ufVyONWYljLs0DFEkP9cTTrXPH5Coisdl7aVxwAxmoWwbX5iXV
ObMw3rbchx78Pbhlm6P2MgUrxUJ4vNobO4GI1XeE123J+i+5CKF5ecWITEe3UzasTgqzJ7Leazs7
7zAejwZId9sB1COWlvreUna4lB4PIUdz++haAwyZWlxOOkVaSamrCbjlx9CbDPHgNFw+pyqKTDOL
lQpWQlNGMtNd0Wvrw002W6SnGi5gpmYkwbUNqkpfWsmWpvSWYWq6tTybKadBrV+vp9WH0RETLMxe
ESgrD05d2Iry8aGLzEKRuGky0z3OamYXl7VrTJp4qJcSyJxQzQUjxGPnya6pY0pN736pX5b6hdUC
witPN7lCxjvM9bdfOJK0Y9xHW8A0HvUwTjs6ZxGAdyZr1G76UoPQXyuwg4AcJGHLJXrn03oW4250
Gj3e+YIfeR3HohSOMwT9lpoNkHh0UVyDJTwfGDKOYrd5d3FZHUxcLlsGg9mbLpqGW/Yhf7jJ8zBE
xej4ZcKkpsORnXSB8MVpxZ/oTbP5HxoS/XB0U22AzhpLfbC+tLjWLCTpoV+5tnBeQ71vgcZGo/MI
C2avZxQLJMD5giHCg0BDA+lntAP9a7WBrFydVuqGW/1i/RIpL0appvSI4QJynQ2Bw6sJqV62a+YS
kaz0hWmJK8OhU8k5Ccw1WnSjc64RR01oculenAtsUBzn68HuPbiIJIbIPS7zEU/o3UWwLJ00XsMv
v+Pk9i6zZvZay/XniFb2S66/wsvVGJMtcU68M9YxQbus48c+K9U0GgupjxjXPjIc2kCzan73jkT5
WOKAmh1SZa9J/t8zwxgP4VJ/jpFbyHIth4zRGN3ZtUZBeyoX9Xa6ObjWAVc9F0LfRTdI7VS1xoFK
gLv3dqH3bC+QROf/AMTJAdu2+7LJgj3R40pXqGIJb47Ve6qx/9h1IcR+PQiu2URrBbfPD2dYF4iY
oJH1GKsRCUAik9MBL8/7wdr2OoeqLTIFNWF2dTO9hdZdJ/FTWhoGUS6+lf4+wUHul4PmFGLjTD+x
b8x6/nVm/Y5GGz03suN9M7cZzq4jk6jHupVjfb7oqlpazDCjZ2EdAMZ7idjzP49t3S7nC+zVO554
3dEGTgoUKfp6z539vdF6P3dcaCAuMfLOtKFyS9dCm7wz6+HzxOcs/b2b+T6r39sJgprWMxiRq27+
Uk617+3sABPYh+zdzfBxCdcfTyb/5eLkOVLFUQ64zve2ETVTaIQUvbWHsEMnerk/nxmPqqYG60ft
jCqoBKQRkituGrnecwTWBtRD/ZvnttfYuyltP5bxohkGFqDx5nnZNHUGxTvTv27b026SlV75cK+v
/yX+EoXyu28W+tnW1nJLty7mKwg53P34gZjzlhhu3hgTD9Mm2ffn45Ck5gfspQyVaaGler38YNoE
MsQ/dgje9/a8z8sN9GnR7dZ+0Nvh7kB3puWh3Reg8hSkx/mVhvgejvxbFraVWYtadWsgVPXZpzhO
CoQ+NS1rIz/A60fRsCSIYZNKv1DOXk7NTLugAkPnbSfac1Yp7Vt3Mbx0lwZsmDpiuI/3PIPLt41y
8e5ZypcaSOgmA3UXstfRBe01+N41B3BhrDf0tdFyCFa45k/xt/AfWR5wPLfThtcA4PFA7QD3R9T/
ySmXaUzqzku0MST6rlFRwauVVoTwwwH3e3qmD9NdDwJUYrz/Shi4WNZlOXaCWq4vI5FC6HZGBsMb
Ue2iHXDQmuHtBZ+30JzMWqN1J2dpUy6lajPMHJP0gPbgU2wPxGiJw6Q43H+lX+M1FHHvYd1+icY1
XrPahCEWrrh3AIXG39aSKRTKqON09L7zW2TRc4iwJblH9F1+6mlrrUSaJf6wHujh9iKMMBKkIQeO
4YX+0vWhPYRDmBxr0RYnu26il+gVcZW72UFqNG1O61anDWvZt1N+ppEv0a6mY73AXrpJ2A+kzGAS
iyfXO1Uf/y26L5HBg7ks+9uQnx9j+FUYMly6N3Oa2AfytDZTZt3cMcHqb1CMwK21S0gLVPCj4iCD
SzkoLiJ414+dbXOXQnXFPTnbqwKqfo1UIiwUZpEaqTz14vOSssIwUarHXItEVY1JolK5vV9y1X3G
jDXBRsD4ox/BZuGPyLhQ6zhW0ZzO3EorLkNWd/YRJ9z6yyFi0MT0e6u78yWSp4dbxmis5s5NB9nJ
xMbq3Gzbez3xsWTNuG2H5ojn7K56zLUXwEW9Ncw2vfD/cn/sw+exvP+Xx/ec6m3ZFaVsW8dIJ+cV
V3Uz8Xbkx0ZvURa6s4acs2bWKQoZ1tDavhs9uZdi6DDukfI6Jw7LS7iifix1EpaARe2nMs3kvS2B
wFLXATdVlpHv2VcnZQzbHBv3oUcUPjKyluL17bYd4yPlZdyrRinhyYRIgVfPI/yT0V8mlqYgicnN
oabpYkojXfPbrHXORcVwujV1SWLGSKKf0QCXYPsN2IQALvzuxdzQz1t5ysd0P0mKSFQQSeWip4Fm
vdPz3zQjUCtNrpk12VGTxTFcuX/QUzNXruExoFf0Iq503ZR8onHlVL+91lUGERm4WA/3z+qRCh16
2UplG8tiffodtvUYpBK8ZW1/aGQvvbG0r1bs+tn7E2/JTE5/8GYOBrE2noSM1at01SjVjlIP9MBo
S9B5TUq675vFYtDaTQq99xR6dqebFpN/LIcbCDxCHKGM89+6nzap+fNZE6saVwdeqXy5dZyVjxQy
iBRNGuEzHtzfYqavm6cdGWWk6qN3RedNcNGQcptVvm0+zko1PxnVWWksj9xS2khMetEztM5mTdFU
xPXqcVDLI/ieXrybz2nd5T7aM2LG/uEYT/QIEZ5DocdwrWeyt001RPndpbL9OGszXRp2vsW5bZpK
aRtgzz6GSsFE33L0xd5wJCvHG7u6295k9trMWaCmAe1mTVywtSmuxlH+KH7kPJbrrE5BcMEHEBEe
us5ip9AkdSDc0Gm1MlFcbGiL/64EXhGZ/8GOjWknP5kX/RTM5Oa3pXmpziNHLwJm87NBEMgOs7kh
3xQtVEnCTxDVBD0JhmhkdlWhbDkoCFF7UqiujmeVFgLqVI5jXGQIb4t/lV6OkThB1hPqc6NxFear
MYgEk10Guy3q2dROiF2FzhSL8Dw11kcpFcSRpzEOgetIcU99P1L8+/hzndwgWBsg3gEClwnOaDFy
TtQ2u9osEXakXvPiWD7JhY+OJS0hk0AY0egBHow9rhorMW0XBbBnHRkRx3dMELHkAjTGljQxi3j3
RIoWjxvnvR9SKizGBL7LfM1bYlsLRJ9yfp3X4OP87bF3UrzT8altPvUM35zq7u9p3SxxKjflaN1C
njr0d2MjyMzTWszq2MXPTaj8YeXaI5jU72BMQB4UEMKgnmSHpCu7qcKWKAYAMCwV2FWfTL2sXCG/
42KuvsxWcrvBDTEoaMjQyzHFP2AKfrsNFq63U2Cqi24iz4/CPTskAbUO4hx0x9C1DM1hvxE0R2Y8
RbtiGbY0LmZ+SOAm2PXmU717QznV/p3jJ+IBeoWTJrKCqEmf+1qCg6ATKWfMSUAO/Hf4V8dmyg6Z
PDFrNHKCHXsfGfdEwtpnmv78BYEHnDEHdLGBoQuEdKgAD3ukV7c85rErX7npNU17KD3r+Y/kh8ev
ucDcxsjXmxVD4/AIvi7YjPMdFoXKMc1bfgFB2TPerfOSG0g/+Uuau+S4Su/Lq6VTosm/xmSNGI3R
KmIbyeoCOZkOccvYRnBwpqe71fbCPyPwW8t2wXZMRJahtFjVgB0lZ3iziHf6hqpt/JAWh0+Q+4Ud
i2SbeVNt4Rnv3onuCBzDLhv8Aa1Wf806FsH8N9+M/W9lnHHdFvauclGpUqKKm/AkzNZrffqRMiTw
X94cCXRhkjQy7c+cWusPLJpQZxZJl2BRWel+P41W4zx4BpqNvEhAvaAp/G2Qi7tTdCLhvCmHBfqi
0JR4laFyJ5/hXCmQj36y51FnnvS4c42gm6qs411zzML9YJlGq0ciZo9iz9lu9HpPjefyln7izes9
nJWNxaOyweuktUendRXlCowNfvsAs5Ljqwps9o85DxiMJ3TXexUJGhteUhEew+5g58Bq3CIlkfpL
RMSrAc/RU73GM4FvaHX9XBF94qVtNwXtCj2focpaPbz6DXH4hS8vLlmkQDZL0QkoR52qdnTLSNcQ
hAmTNnULKveYnBPt7b0TvTJWDaV38iBQ+GXZAiLbclAUA+cTciiTftMttvFK6t268WAiUph/+TCB
IZN6QjRZ25MQ5TW2m+tTkyfb6lnJFFskKYvxtDTRG8mTP2V+TJ15PJuw1ky6ixF4v3R0MBxIXgt8
7ZnYsQcQrfo8Mbp+21y/jjMWeAPoKeHDrrZP9U+5t1WqteCykRzM82MOLRq2IN4g09EI/Z2ezKeu
HmVCn24qhouJLXOqUIc1NROljZuNm4ohfR64066J9MbSU507Ijyi7I6SfRezRoxDYadsBf64F8Y8
Kw0dwzfjfM7fHhY8gGeJRd2smsu+foK0XjqiepINdroeAQU782iieK34aDx+BARPcPpTMotPq47x
GENEifimvNg1lvuBC0BMI064mttSw5U4n5pAiFgjUIU54FCwxjk6Ba00cWj4INtj4zzrPh33imc/
hNTNeYITzT4KBx8hmFW2cbAVGvYzqAZYCL7LZn871JnJXI7D7BozrV38CzITYhyfHkgeOsv8+80E
uGLZoGyuSXN2Z9yFL+bwEsC3Zqvh9Dy47erPYv0mDhxZmjd258Fy19wyBynWL6X2XYGL23RoPQoN
xWTa5JxU/apnmKus8eQM3cg1TLWUoz1PHXjVbdmRfORnzeOjawrhefX2KNbOu1ZhUQ8tWqaZW42O
fpJIDEs13ZwmWol0s1QwnEBysc3WSxT0h/qG7/+qOSu2Lstu7tk85uqnU/NELrepF5atLeP5S2WZ
qz+nHOgbRmDnFtDiyvGf1ME+QIe517KH6gpf8oH1UL6lu0nj35TW+l+Zsvwsyh7ZX6A1cPLlRPIk
6y6EG4EYIhH1TA9DT6RxvoPkazjg9DV8JOtHoB/LT6mkuiPXKJWkeuC3k1mjdu8pvBgLULv08Gi+
56xpEedbiNXHjji/mjXl2TCaA47KrCrf2TF1wINss+xOH/sZvFGzaMfiYggR7pFyWF4XhkRtsQi8
8eyKFVIQMjPn8JtNq4+sY3M2VndX0z+ddYo/h5HFLVU1T35pQK4uhTkeK2UOrEqnTQfhqe2d/XGE
A4wTIoLoc28VGd4+67ojV4S7XY1XyD3PrdpRUIYxfJyHB0b20bokhRlt9v2Mlg2h7AIzKxhLOoYc
e9gC7c8VQdBi3A83D3ZQwMSYlgui4aamsgkPQGmSWVhCD6nlpiTK0ilN28uE3mhCIRGpl+xn1pHW
yFfCTPJRO5YMFDIELXKLrC1ZS7f1zwnWjvWDim7R0n27G6KxwQSuL3eDJJrpqPTop0dGzw2nyGC0
tRxMv53Kdtblx+K8f7GJ1/aB0hnUAzM0/rCmcCk+2qsnM3wMPW87YNKjxk0HVmhD+mXDsuYxL5Wr
v7ghn9q+PT6eLV1fMThvkE/L7HDeer1riiIhlO3KqeTVzDc1ui0OYOL0yD+1Y7bn4n1vlFocayaL
vlwlNZ68Ga+jAzrx1yvTzpQEdRiJP46q9bO4qwou4Tz9NdxNPnStWWOqEyLfjsxBTeGbKKs3vMwo
GBNj06xog/IRJqVVN0iYxU6fjLKazxB1AiVJSTJ9tgnCT4BJSkzvfFHshoXaJR0iLImGwtQh69lK
uZjyZXQQurHdwGxFyerU8tCMtTShNZFV5/iVPFdtjxjiA08Hs7k6HCscg6q8YEpOHWj4pYlTp1io
Gd9V/EthtEkPNKRhuEz8DVbr6zprgUTrROP5fGyLtaZxZqb1NE6pwh8VFZDzdEnsYvvbOFRniNaD
HF9tnAXjGvTkppgkoAww1excXeGtZsJwaHmu6Nowis90HMTTR0Okz//YbRiavdg2aon+Zdlw/LFh
Ec1Xo/mEMa2K0bxtyEj7fCFKj9p017aCtNB89yUVxB8G8pYOjUPvfg0s2hjCe6g6roW2OpI449Sw
F/csOy1EcSfUppRiyR9bSfVhS4qJ9oXsTbrFYVfaG4rFS/SF0CMIp+9CnmEh/annz7LCSJKImHpq
fuL80bl+qy0eveJschwYsHcx9nbeBLIPnlQ00RU69Ph59Ij8/h9DJR7EKKNwNjL1nTxQ2LuXFdoO
P4gsE04wZi7qNe2JJp1R/55G21di8iToLrrcO7K65t3H4JFo8LpLNPBxAvLsQXHEXbiRhP1aixuT
rVtA8nWV/CqaQ7Jatp0aXMRPZo6eOksfOtGEzj6ub6vc0ILO5dpo2BorSUe4+2vOMygBdVijKxtm
U3fOsIQCM96VineZL0+GtaU/cH8YrcT0sGtLGkdaVhhMR85Zp6zQaZKgNaXIkgOECpYlkji07SC3
5M4NHNbCBNVfYnt+c0RzWA4SSi/oqNhIpz6mvXHD5loyGHJAjU4fuWwLCzdGG7J7yBlzWhrvVRvy
ufyyYbPOJzaQVTnRWXjXH4wmplt7x7l63z+6p4eTWzp//3p+gVE6jA3Xx9prsWGYDKWZxb/PZZ10
PmcF1DQw9LPDPNVt9ByLkSGfL8ewlSaKM/nI6prIJqbfHn+jTjWNzu1Ix+0pUhynUz+SP2Go9jjW
Nx+FCS7Si+yU75Wa6EXb7iEmHxrmjKxqX/KV6+4yAMDaqtBZjHWgd/3p4YOesHjuLt+Wl7biKUZf
KX8ovreNEBFj1ddumPXFB2LD6jAsfnxZnfo/kEm01DBaFugem3b2+kcMMkJPDb1LteQ3PUsjXTrC
R5yU51goqgOrdjmA24FtbB1PIWUrMaczH2OvpaRAzc8GfASocCl6VLQxiDDPZ6Dix+ld8um6ekH/
VIMpZpyGUdTvK53+o3Yj1N2w5N6MOQ+HiSH1igFr5M/rlmkqjTuhB6HvS4mdrSA4U7ijDQuJicF8
CBCYaeirxc2aCWfBzkIToorRxBCXAeA+LKWIvVsHWZZXXZsvehox0KMHRjietqnGQ57/DFIbPvMw
my8bVHAbh8CbFuqbuQYeFOovLdT/XyC80rl4YT/wHv3NOI/6xAc51Y0W1+l2iim0wi2PYAQxm0fv
W5o9vLS6xeTqsmnev6fGugVL28cmyKdoDBMb+cR+Ei1l8jVooGHA6hFePiNXzkP/PZNEJ7fxnubH
MYX4RBWfNU1wN96Mra/7d2HeyDomsZ9TxN9Bqo7/lyDYMelg2gBUfFNWMnGHUIJO+n5r+s/gNa76
RRQyYwx+e+vsukm61WeFuo/GrU3Z+Mcg5003hceksithp5swnpA4+c1/+1wtJPCPuAg27r/ldyao
Uyo/LL+oQ4WOsF24ficJ1HwY+fWl58TbPBsnzf0N9jt9plty4PsdTvN8DUH4r8GeeE/xnfA5i/+p
7mA6RYMHwmzdwRz+XpvadUj/vmkiRUxx2L8z4S8Wt4sppoVF5sBgM/uBsfo2rxxdX+LIbeXxziyr
nrNcKMVUGo935lw/aoTHexjjWy43Aj79bzVKe8Npk3aNMcENe8rVsWKyXCx1UMFZvD05L7/s+9Yx
cyMo7TzPZg0X91m9kNmrHGnFG/5C9w5ntsaz7mpBbkA5cxw4oId5oCGvvdfPpfLh3xwVPwRbNF2l
/6aj3ot/joM+J3fyHOsymS1UBBfwW1EHQroAvBgBMKrnStBSLK46+BDfS4aE8+Ex1NdsQc2aeq1F
ZDExopcg8ujM6xsW8b2Acb/CqMYhD06PFkw4z5qyouWqnMhAeRyuIUZmeZLXiJfBXyEG3a0StKxJ
vmr8qKtFEU4x49nBOXv+jBYfTDSv4Sd+atau0FROMZc0yk18lH1V1p35utDtiZEVpWVoN3h15X+L
5+o+YzA4MT+6Uh9OgVL94Xwi9yCU6cPfC3GaOcpRZ6J9qRG2nlbgU4l+LqqG+xdF7B1i+vyE33My
gsiY6fdHiJ/9sRaXKrKo/MDr8yagiCdOW1IiQsU8cyDAOTXE/9v1lfj4gQs8egYp+ER5MNrCTLqq
pS7hNgfAzuk7AufQno5MO+YFOM+k/Od6eN1d34QFHv/fl74RiI7bPeMfd+nxF2rIfSfXPQ4QA0L5
gDYVbhgH42TOeItB2MQtjHNKVzuDqDEr1HePd4NcnpVB3pA2svt0sjWl3XvWUgxdxrSAlB6MH0CB
qv3LX+PR71iewE3Of4CV4IuuDBrBRmJJ8MMV7UKzUpq67VLPzIFU9YUHBh5SqK3Og1cjpIiEMotM
ghPYOCvqE4Xlf++l33IwXHh8DKSkPsMzLD+iz0zQBcBjyzr1vC/m5zBFc8WDDdGMMCJE7fSTHdlx
UXfA4b4LCKBUwYBvPCTZ5PHvQrnw7gSYk5LflDcaRxyjUzm7al676McUTphnYivecGKgaLI5iAOB
Bb+w2Xgo9oN6XMI+FqIyXfcMhLrpn+cBIpT+O3YxBs35eGPUady7AWu7D88kbdn19/na9my+j99x
MQ1lPVv69FUNgKsXSBSayzfimVnKGR4Dhu/E7c68Tb/wH97Yoc+kPUldxKe9gEQMjll386PHKDfB
0RtdHqGRyY9SeHhe+PlLa2dS3NNfYmnnR6sHRl1Kh2NgxHW2Hr+Dj5wePZh8/DobIhPceQT5YEkX
jSxAmjz/mvaUaevu0cAvPEDOL8gIsKOKy2WNAknnrCpQUX2tHBaRWjAzyCOj2IBQp6Njjmcvqxu4
IScVuLR4uJAhQNvYhiDVdZ056kvutd3H04niEMSeO0+NNA5Klc6O3PzVibq8EnmQUjDAFFzgHfag
t/qNrlUqYako1gCxmGN2KUO9QOdtbLF8dP80vFqeJcVP7HhL5Q0Oosrpn4LClz4FodMNWoylOTDu
uNYeMD9mPXQjlm/sV5BV59Xt2+nDKD3E94dJLBrHhiPK1K7iJazPkHiLbY7dZztB/IP+SjDOuQ9v
ZdYVhiGhvyWSEnOu5OGX6PTwrh6Pxm7VgKNu1SjyHHNBxIV7c30Q4hPp2v1b9GKiid7DGgLLzskI
Zi7NBtfgGrwaakXEEzWiw7F8D9kYCsGii8KgG8ym2HsshQ++OtCR+antdGtdeoLgI84uArhI69t+
31uNAspUBhc/ILcDrlZwkkrbFnhFD2YaQ8XhRU7gTMfRG3734YbqQZwBf9mV4ZqhGHQ2SR/c6rbJ
W5CIlos9RY837nul2jchPU0we9qGrY2t53iyQO7vizxPpWgtDBlseHSXbBWmbf4T0tIA5WekVmx0
uT4zW0tXnYYvqtLahbeP1v+dMnXWobHn9/j47JANUbtgFhvcXMi3CimTGvF62SgbwA48TVChWQl8
pGpXs2Y3Vdt4/QYftGy1ReDeSSSHbWPzkUFmRShGmN10TBW9U3OLX2g9qdoT03Zb2eDsP2V5mMbr
7oyEkssy7vAzAFMZeR7AUPar4+m2msgQViX76P956E2hdkWVdA5KIeS7/RwBQuJNGm033BpEH500
oUhGPKV3KXVDgtIt6Ek4Zt9Kb37qcSUASg3z4wxPtDfkXRqqceY7288MUgPHjzLIFd2/aSnF6WbZ
upbdFzH9sqgcW7agkCPblXMjvLLOTNPH6T1wW9Dgw3DEZNALV82qe4MmqQpdRSPsxlquGaw+jXyF
jHGkVa3mfIyMlv3gs78A1ZDZW3w6eQItytSLDjmfaN6zLRAg/hQ612Gyp7CxhqwgC15t5Eu8dQ19
wdR6RBp6rTHPL+3AS/cPQLO1u8H+CTonrqEAQrEfZHo+8SXWm9wXBIjHH0+gB1D6WsXuujWUUVtc
oEXTginVnDCMha33d/x7EXg1xrF/MvBwKCRrkcyOEmLQgidFnif5v+loV6haQqVEPTPYI2+g/zgV
RqQLEHIfBAmd94iKoivyottPP7J/Q2ietRiQW841/btUfZNu6DaFD9ijAh5kBl9qPHhiFKrpf2D5
XUSKxC/885dss9ggxZ+lzRyb7of5f4wV0pXse/YDMqfIId4Ie+5rdbWZrHUdx9kUoKLMGbx52mM0
uzw+cxAEnSesHQXvV/tzaxbrx+3j8qEY2iCGR60YgQe5HD14mDM2VHxjPQkyE5CVnvtog8lXFxXn
3a1Y5Q6mwtEzjBgVOXXkEfQ7EXq/RQvKEG9Zg7fpMNi7FiYo/MbEzps18fdoSZkaYGFg3fEfzLfR
AsJbFHiBeSAf6xbYM3zuA/1C0NiyuJAYDrMt5xnyAQIiBWXIDzZN3WbHm3sv5e6pRUu/JO73rqqO
JQy6whl5og6Jv0TGWxVq7uokPF/rYzHyh18CAIgYG8XXMQAXDDWjEwzi45PC1F3qseos/5stURhf
PWBNGkt1UYpcKjjnDiPM2DZgsDSGMu+3rf+/z4wi1vEaqTFpNuwtWwUzyogxPgqGqUmetmsSh/JR
7n2Fp/hk3GCwmBd1tTPY8Y4V6zvgKWd0NB1tR53w3XtiD0HkevYsev/RIuPcguRfMatdJRiIxv+5
NalOppmma8R6l6G8eqPuqling+ywloG62TzqtHoXsIpNNTrJhTiAM1JXZiluvcbgTRm1Dx62/N4I
H3yBc+UmajgcNPzTAT/JyZcT6V2x0F1wQWVAbloKJJ/JwcAzrOuW4vlW513ktMnzuGfhAXZNtaRt
UA8wRUlBJAS7VTfwBVPQpru6RxDS5euKrpALGLtUr/h3157eWiQq2egDOjkcO9q0g/SP8Yni24t+
fwlgno3Xt4jsmgBTon0ovT6/pa4V38Na/dZsYiWLtcp5BdPecZFCVS3VV+e6Kgivww2bDkljAivU
xFof4cBQw8908He0LF/3xUdzqywh6ai30rzh0S6RSfSNN1ymyol5NbWpBKfA7gJPoL8pusAyGu/+
69qT4ClfGYtXy11EJ+mnkd40CPt9FAjX1vw/uez0w7nmQTDDmrgHmpTpKDoHic/03/wHPFbwlVvi
QAiqaAzz71fm6IlFzZIB44dKEbHJn6YUlso0bjmJ4b6bm9XA8tvu4txNmUlnCgHegnPoVL0km1L+
tePKL0HbQrxDodH6f5/V5cy+67B3UAro8vAhgiYNF91P3APnscx8A1CwFd/OMdC15bTwVlyAk77E
s7ZKNxapnosyu1cdc04uf4bFnn4JI/S/s46d6ANvI7Br3T+7l0zbAlGQJv96dYamuArAibzgns9X
193s6H4pC8WXZOVWqNxth0M1ua5+XHA6iYrNfF12b0m1T3nXvKtTO1EwROWlAaieuGebUFsjHzrz
A49sD85YYQVpGYesHdkhLdz9ZOaBvWKMG+V7oept21H5yNmlEbq791/pZ9OFYogRUrvC4BFlBt8q
E7rmjWtXDjzV3wGB8WZsPbVxtHxhYgraRNViSn2qVXm0jaIJsWTNzRJcCD31BDGMiwl4Hi12PJ+s
JxmzQ9dv6pnzmzvvnrvYUTDeIkA88uDOKBaVGWZ04crCquKE3vSV/OR893grKXIhl5LUiZzp1N+z
OfOLq/H5MTHlC77myDR6nqxpjGJuMOhax1aHsT5tc9jqiPC7P1r0TorsD7HJr/CftT4M0vtxLjxM
v/3BPzBPNUtn17x93KTZ35421tdT/qdD6m13gTwAXgPH/ypCLYB9+Li5rmqj+dWo+6p18doY5j5O
y76I2ZrnyeUdvBh56+jyx1jxYrwP/3IRg+tif7t7VGmXvrWoNkenuEfBhwjawfFYDpe/Z+O4L8FU
D5svsHqcJ+KLD6CG0BcARKpAZuFZgty1q04NZoFYa1Gmf1+/sP15U+pZhHIAA4yYJfn7PK0stt39
59ZxgQF9a23ecTXkGpdFTA+IcrX0KwJ7Em+lNFB5zYd1IffaZQ564PXkADZF0y5Eo3VfP6xwB4Nu
2am2fVu+XVatbK6++isF0V7Mz3rS27WS9WMaqDhtVhHl00r4ds0ldnrcs6T0roqwD3hIDHCQXrSY
1C/DAuiel3ZkoZrcNAzULLa2gNbBY03wmx3Bh0WMGAIykURC0Mhfy/Lp9OhAlBkv1LmXevk1tRiS
AJ+45OhkcjAihclx6KJjWZXPWURc8lnY6QwdefMTAkGgvcKBESEUAs7W66dbsB4wuzetOoiipC8S
znSduWG2mUwroGJkQJT0hmLeqxK7uQw88g/PZMz3NuYNnrDI2BnOy+dvf0y1vrT16+mfJadui0Mb
gyFp1Gcv/1GmvzEc4iWvQWWxlPgj9fQAUx13FUPxZqS4UsPZ5hreBP5k9XSvyRCaruz0Hr6iq76P
agmpVJZDl95FinkM+3vnphXYd27bgpZcfHpoGil00wL2pZr31DdE+Pq9nSjLJMEGjT+zxDPS7ZiG
kUENsxtnYxwnM0/CYYMwQxbvijJQcpb7EsQ3oxVciI6Hd9jurbcbmfDTsf5FPqZRL5GFprA8ptBk
+Mkk/yv/k7OHIJ3v5pHOIj/gw3qenB3tzn1YA4UfO93cryiSrwJz/cngMISOUA4I/ctoMIGFPFbl
nPqHj+WrgvZZHR32b/Kv1bcc2sHb33HNA4k2/jx0aYrg86IezbcDmoCxH+28uo4zQoWfWfrW3KZr
CzwPIoADTrbUPntT2+oe8nt++dRpxu5aGFM4VWakFT+AiiQbmxbobvm1K7DnbRWUUKWqlDGFCUBC
HnOQyHJ18Z2E/AsteEy6/nqIeadRj60OnCFwtjTZpMA5orKPwPbINAQIH4vNvFk3XfmlLXTtMoX0
2V7d7+XwgsbXubbcrRcYcAVAUtCcmu4cl6xNFdYgxwLl/t3c35cOUjFRWh0Cd4mWPWSPHdf14kgg
0X+RVEN5AnZ4JdiLvr1vJQGWtLr6vqvN5SEn+rMVhpCRhac3ZirJ4bhelaq6/LKdR1jEoJQYW2sA
IMHcMvzxMx3rVqPRbGopMNpJx+2dzyRPj57Fk9hX46zoiNM30EUL0r0IabPrpN/QzZ/rCcnE8LXp
wieZH6cMIaSyosQDmDhV7N9u1TiGNNxI/cenDxtDQU3DPe2pyU/t1Lmxl4yOtm+7Pe6MyxlDK11F
pMm0Q8UMor4pHRnYioaOrAgPoRlTUuezr3sLK4EyxHG06jtVdLpeuljExG33iPn5YnVuxjnFqbpt
N5KIJHvHAdBde8Pryfj3k8znoz9VeqnSeEYoMVDJ0F3/6A3TYM6cCPeuwK5YpiVdvp2etc22tvlb
XDXdWQmMe186VrOv5Ag0aMwvWSulcQyruhD3nmq78L8pDS5+Q4NtwCYgxOyD+40E9tFODUoMNbO1
3GT680DT48Js+qqxhgO8VKJ1qS/bvUm+UMU2ceIVOlDQF7nEJfXi6zdHPju9j/+fpUT6Yb2tq5l+
trZu0P/pHpe2oB6QyvrNr1lOJlVBaHNijUpv3USZe/Tmt/JXyJiRh+GEgeCsXenlUxfg2S0Jv2Ly
mwPs3pVkWAsD6+lcLmj59jZM5DOibDyweZcCoITeer54kb/FO7VUCudRlTAh0LwYvwW2ix+kOoUc
CYeLUXaFUUKkxQNWCj7BzOR9sqlfuwmbFAl62pBvoDSG7cALifQgv2uUtxx3nhRWd7MkKk2Q1G5t
vh/RBI3PYNHZJPqX/dl4JcpmxPk1G84wQeAhmKkc8//BaZ+Puky4YHL3tuPKo63AT2XHJsqJuINf
jC3Yub0saHMcHE5tXh/zbnbdSN0ZlJSzdLLy+25CbX1+BwuVmnmzN7f1rUKPxvo+PCJJMz7tLRS7
XW3roilNpqOhJRObp3Nlu75Q9aZF2NKAE971v5tBPOvy9Vfhv8uHiV8HPVsmaxzFB05eME6CyW/V
o/dqsmKv6FDJ78wDYgXAMxU4lgUdREG3Jci2oljsFaqX9u4BnypN9r9gxmBqTNGh+75OBsotq7PT
3XalhleMnsPrnFJCDO8X4vtz1ChSBqlAaTcQ5LAP/d5Lms74Quox7UH56Hv+UNFHBIwZWv4W6dV0
RSwKDq33bvpVl0jy7lVWyLR/XQchC+ZNHSIlNwNboDM7NmHEBoFF/odllRjETh9fu1tyt5EEeyd/
lTrcPoSqc/PGacpCHQs5G+guqu85zXyohnsXdKR41q2zOV8/FaPo1c6Nlz7NeMymqtqxnauXV6YY
sKJ8+F544mL1bC5bR03qqPt/mSZz9sqASyYL40MfKFl41CF9MrIZaDL/bNr5jrt/iY4bbTIGFt6Y
QQcbm2OiybRoOz5eW4+X3p5Bz+5zJcc5M3nJ97NZzY5ycdtK79vn3l6pbzt6ZP1eHBfDEIY5CP8g
IpkhH5nEkJ3PdrQZHCkcJunO8T1LCVlZ9tLjFMrc2I8EhDi8oLOlmwT+D3TYce7eyGEj7d8Z8gyK
UJT+YVH3GtlsIytk7IxEO3XOifIV6YkzQO53vp/fVee9E1KEUe8cLgfKt3ASLXMhWRFtVLb5/iro
v9U7OlZzJ32CpSn1jVJ59yGOPd8tFWqJt5kRXT5KaXj6XGVbi0NtPjr3zj9T1L3PrfrgizkRqT7N
4mRu5CbGbeVm1Ak5Qe9yqW1ssHbpJ7nloFvNvrya/tzldbda4oLaU8l2Tg6ZzmZwMr8AVyxZvxi1
ma6k99XNgOZOA3w04w5yaK3ytb0lv6+c/ToW2K7phaHbwiAAcnIacHma35vZztm032pz3d63+Tqd
SzWP+4wZ+GZidENDKvh+MzGngGvMR5vJYnL0cdP1fa80zCKr8oE//8nytHKvCsPtvJlV2b3vEx+L
yXJUiB/JUzcAPBt35vgunrf4vhssZ5UpuH5cMrU2Vbnr1LaWOivdq8xxWU5jh+I6/eSbWclt73Co
3b42+ECD+ejGBXJ4WtQT5DqfbF+uEP9OlhqqV5r+Y7/0sHYwWd931zqvmZkClxo7LKGO71tZ1fiR
fr98XsDQgN73J9nP53Ipl4474FezWaQ476CeTdeWo/29rCDqukyLffMiyhZ6iZvHF/Z8ob/Bvw40
qnXJ1Fy6ZLpy7blg115aKgqPp3uWhT4aCfZ7+/q1d098HDXyl/X1upZMVJ6r6gxxTPHmav/42+rY
Chc0Nnq/k/2scuQwBXvSZ5+c+2nH5b+DSYGc4uREb7NvPlKt2XfSXDAVsWsH79FZVuJ/L4+Vgsrn
X/qK5Vc+q4xpcf7zHi/fKSe9xhD5xZFGnJKsbNLsUSVv6zPBmZdT90r+i0dXBjcQM4AGkWXvtlVg
tHCv7NP1JPx51zo/GrbJgQNXuv4EiFtj2jcro3MqLkHuXtmuawl8IcjVo52EPMzbF1JGVhSJZjJV
m6566fOweICftK4ZxfFAsylfMn0NC6+RB2Y89H6FJ6d5ev8xPX2tD2//I+m+lhrJliiAfpEi5M0r
KnmDEJ4XBTQg772+flYycef29NC0kKpOnZO5c5v8/DWT6xZS7eLokS35Od28MgwsiyvhJQxrhv+s
TvjYYciL5KJv+H/GoR6YvKurOK5/Oj38jeg4r3WzsAhb89cN7PafDoM/4ug6+OLENVgKGQ6qrLVf
bsya7hiYOGSBHMxVFV+Mu52hWTPJB94gYsG3L2gKubeobxG6HCRgr9+VW8Me2Gv2TzsOmrXr74yw
lasWDB/bXOv4wBtm/HIdmrAUIYKDmalniJaSsDvRXt4Yzo3NEmvZh8v9iM7SSyZspqZ3Gw7V9cs9
D3lme8sa7ldn/FVIsmxMP9c1hzccOxm/FhL89WYeu7WW7XHw2iTM0vjZuvuDBbZ+op8OpoTPxXzG
yc+21pse9ZgQNlY7/KLI2yxLKDk85cX/OYtry6HKnm3Dq2lteCdnutnIbY2MyNm3QZUPwjFw9Q39
Ur+1WSgasWv3swCs4CxplFFiMGGSsdaBNSJKkxfe0NAi+swmjeUnvkeuPm1Om0XcnFt98rR14wZG
VRyAwsd2bQYc1olHtlOuKRZIeBD6GREyEVaERhTnGny6lHDCYsXk1oEX3HWY4eyp2BBlgB3Fkj/J
vOWlRVQe+e1zbUIRYzG4BUUpZsOs0ZTL9Vh+Ypt3WUmpVPO/5R0gufCWN027ofYY74qXQu+hJuoA
UHjJD9OfBiGO+L6TlefzZw7J3IG8FwzqrUIW66x0hFz6WWX5GvnG+iVSMr3/0YPfEKPwtUSIES5R
jvlIuvrmzfnjCZddVfM3vsM1SqPgVc3e9TKzEP+iy2aQRQfzhuET/SnHTDaulL38IXFhyfFQG4uD
cotNLC/Xqw04hHwRHIHNNDjrDrv2rVoxQb4NF++pmRWs+1N0o49jT/hUok5OjdXTdOjZEqRqlFi8
4/wUMROSQX4n38E+W/o/80s+npJVVgM8LL4F4hvaszqbEm7Ax599g3NIkJay5mX4Mu+3xNgciwBd
NP25HO4/DZiQq3Aw8NcgIV4QzMy6U2/1AZiHh0OGjZ8Oudq5Z9KF+sTkqnfJsaw5YiWxHzXWIkn2
/7arMOG1G4yNCeunywOAMfnLT7H/J9rw7bPOm6KrwSE7tj2k6UgwosdENmX+8l7yOxsgMwAlbS/1
aUqNviM/KyxDck2srGrqC+9aK1Bq7h6lP4A1HJ+oI+3sojFWUFsbvmnkw2Y/CwUVFt7b6O4glmbB
Utv19GD7iFzDNLicts1yoNhhUL0KyRpwEK9smmu4CQtO0P7Fb2fBXnw1YOjski+j3BwsY1YcFtCZ
aMivnEuvKE/TIY4d0RucBagC2XgLMKepxGvN3oMICN9+K7atz/wf2obNfvMEUMrBP3X8HloWPzJz
whb9kqDI2Yi99u4JdQ7Am4A8Pcy2KwSlrOgYC4J201JGj/cUsonim/oZ281C3Srdmy3hiPeSoJn6
qa5kn1ryAjwwwaYSEeJ9UxAhp2VNF62v1uobT+//eN3FN5eiJPsye09H/cvysKrkjSV6/Qzr60x3
9T3XyfsiPRwGpWJ6+Nfij36t2eIv5LX4W+Kh50BwD2Z/RDJ5QzW7RblhP9SS2KPqq1bmLXOs8tTT
r4BU/k0/PbUAyN6KKrt9VCrXdry7dxzDfeR60cY5ebq4SL5/O2/65umLDTtnK59MbKi5N1PXbdXT
cbqbIAv/YHofJbmecJj/Zsof14/Zd8G37pvzvkBP48/BWUopiErXTzV2k4oXORbuhxZXcV8PqHeM
kYIM5/Db1+fDytFPcC/gaZpjDBZ7RxBJs1WpTY3UX7zNDecjivy4ozhTqoA3+5vNjKKPF3m+MX/J
NzYoLP3C/Nkeb+/HrzMVBcr801XFjw/c31WJnZKkuOeszJUbvhS5OeWGI9IANk6UYsOGiwLqR2lp
d/xYI+C4BCWwWUAZOfH+oLGQdU9SzGjvDq7PVyTw7mkvHe6JAVyGPE4FFXFjGImCVV9BBhrz3b1l
suF3x9GjacokcTm8IJkT6je3L6cc2Gb0wAaY0G8IHHAS+NA21NQ90zKCjr9rpmWu3AdloizHI/W4
6IIGkYsW3Yyz+MpzFwDY1lnnkIdyj4txza1PdTZvf/xstm2cq38Rq3isvWiYXMX9b7pduYdE+HkA
09GnK4KJXY5IIxOqAiOH7LLmObCz5xn9Vh73v+BogPZ9JtwTL7CUWTffu92XDf+ZXAwhUXGp2ijC
8/atYxhqD6zY8q49ykBXDejD6wrigL8upUmCL8c+gJY5IJDvj3zHxSg0LzYbIQWj652dwmzcxhOc
pwywEDNTyKwBUMChcUUlwwqXQZijSFZZPpYFXruSAu6VjmqgNr7KomnSZ6gO9FtDkb1PssPNEWfK
EMkYbdowBFo8WzmQnJjKANAmA9BeDJLwkgYuSK9SZv8KEoTzrVd8peK9XdFX6C2IgNkRnsJg0EjA
3wx8Y/uyfIEkiK6iurleq7rPlklY/iH818zNa9OXmayW2kidfT/6uQ0ug2Xn9p2qZ75TjG1/KUEe
zg+jH/QU9dC3CmzdxD7JNhjzJzlVOKtgdVpSrpWSYj8oKL6MHDDYE899s3nkWFpIrqVwEK5080Mm
isj7trza/HcN82IPnG6Mnnf1zP0udzfe1C54f8dmbsBpdf086m/W9eXrWhfN5rRbesoOrS8dTZs/
J5LM0QyAIJtXKQNls8p+9ljfd4r97evkuSBusZP14ye9+NZUN7rrEsfaYv9yVtoxw+2XeS329+2y
yK7+KFyHwwhv/ZpGXN/5E+Y+04TzRDJpTL8ug7Wsz+r8C8+UH8M/s8XFvF5I9rtuwZNXPb2X/Ebe
wbGKdLdLFm+Kx9FP5jEIdbTyHu0q/kGdEzLtVz3VzEowuHC8Xn5O8T/QeEEK0JzwwSupq2YtG6Vv
8Wie/rlMGxvopZ5t5BlkH8aNvwcm+2tRpn9ps1lq22ccKfPP8TLZ/Bt/jbwRhCCuv+QtxwStSDeZ
xP/G+K/PexTL8V0ZnpiM62yEn0fDcb08LPnz6VdWH8IteMQB2sJ+L3Oonjwrsjpb5oBxU0vYRiyJ
Raf7Fl1mebgW4JtocZNy9ZJh5wvrOr6iIKFN9CyYdD8vir66pTHS+687o2G5v3j2gl/wDBfufjyc
DeqH7lZ6X7nq0CaNCyr5thFMV1fGZhHFZ4HfzZCU7lZTOgsKspeXUHC0mvk6V8jNwxyYka9P0w2u
rlFf4fhgiAMiZSVsm4b/y7ag7TUaR9lwv/hSFp/zlen4ynmYN0j6nl+byhD/jWNqqIOCdO1lx4EM
p75yBjKqrVdzxUyxgW681aouasePeWc3rZ3htkQuu8HNbNVkYJDrTB9MJmb13JdUMiSJ6bhl2GGg
u33er0MvzYFzXvOS5lAx8SUJMXf+ipkuTU1r/mOImGcYAxdB9vAlMGiyL/TLhde8bR+N6O4vRyqd
rTOTeSx5tAirM2wcDRc5oQ0wrLeF6u1Yz1KDvp+uCZOlXRAgr7OGypbBWuolI3x0m5yutaW19Hat
3M2f5BViNy2TPIuUKQ+V2vRpisjZzcDxQco6wkljkW3sMDAG09OfM4xYyvvx075bKfA3k5mA0i0N
GEbEEAC5x8zmWbRVCtN6TK1VZsvFMaC3mtYLo44UFJ4rZjfX7xsBd2fTvHAag+1i9+Di9DhU+Aiq
8U7owbDFYMubOm7BvJP6IqOM+hAMWuroXFZPqIL9xcEEcN031QVXk/5UGvNNR8crSer6l+ZlR+86
5iCNMUE0Kyl/isPKVbQfUNNlphWVR2Rn4W39FC6D4s/WxindYNs2fRQitH4QILT/yXFHL9dm0JBT
/1BobTSUD8gjt1XPujj/CcVy5tHZH8zNIp0Y5OTSNIALzmRrLH0zQgoJfzDW5yK2uhhaiHIA45Mw
avN+0bGuA4+Ffjp3t1knRH5jvAVFSql1camNDjqrL2V75cvyQ+EWXrdPyjiL2Ya6Fv+QCewYpYbw
uLob7Psp/K5JYxKdp0cq71krdW7l5vTYnZbMfyDV5rTEPwAB504uLEdrUjVHv/K21qu2kQ/ejR/h
Rbg2e70M64pO+dj1s28Hfl41ZJXcsW00M/vG/r1+OpMLQ/3gfvxWefOa19+zcEndEBanBPnmXELn
qLHddi6p57TMwZjjVqezNy+V/ywsuYs20eWUMdfnNQobXwnTgYIuo2BpSCTNs5sJIyHBXtqInjZl
3duee2kMV86grq+xof2vI7Y0CD1BIO/ks/XwuEUZLg740IWiOGauuLcGX8ThZFmyKSCA9wb9izIK
Ft+GPuru+NQiGxbJuqIo3kbqSW0mgWLf2YSLwaTQm8Ra363b0+dcP70Sdn6jZyD2LG/uCujtBtck
lXdTb2jDIocbFI0mzWZxhvNVLBEu1VOg9Wc9ZwSlsIZABEN8Q/mYX+kmkZuDbtTQyj54hhn+lGes
SR7GwQmrrJuUgc8XNeLX1uSK17WZGmlDz0j3g+2v2dbs2Bxfq9uPWZLZtkcv5p1uLIX/7nunbuhj
zkliFft13AbB2ryV1FI3GcFT9P5s/ApV4rWZrLxKEyHJoMglDeLlraU1vXRHy8f9oX4aVL7IigDA
h86eyUW+id0sIyXzKhCJKSFFWCZTdSsKGVYOsdu6OzOdqBirL602276HP08g5ypoHGjD3eJ1kuBV
UAuwosRCxsO2A/ZnkGlazH0IxHBi1u284dMmmmcBVSaeuVJboTffNPKf482jjDxJqoCBcV1zFoMN
ObRDvy10K6n7MJp4mg9pvfZ9tJA08oUAtl+dlcBZHWf2lwevnANC9gXBACviFi4zo1ugmSkcqqSu
0UDydGwsLpYEG3p7foQT5p/RQKfp9k3K9zb4iWVXRQAinfummaWoeTbryj4LzmRC1tcsItGbgZQX
7JWr+t3QjcF2BH9eKg3UysKbL64kvS2DerorN4yOMUJSbdMeTy5vd1ExteUNViJGIxy6DazRux9m
t5cMRQU7vDuISPlF83fLJc4xxr2F4HFfnzkQEF3/ZYOg2eDQXcmKrjv/Ns5vK8YLi7pzV7s30gtu
1510oe5zK3xVpZNbfbvy5ezDokv48OsoD1OLTqZ0jwswO9Y4ebD0AOBEF19TY4/mzeUQ8Dg51vCP
jWaCbqVIcS7zXCljgno323GdUajC8jtL/BOTaNsdUifiZXIcTtNP549prm6K6Fn2CJ+ksmzU9sbe
J/NFyhmj/T6XF4NDGelIcWWteOVNC2iio70FKe2bQa5QsEOscrmqOaCm7t5Uxyg+/sTIS1EiSmVA
voa6sfs2D3Uzd2nMejl1QCBU0Ms3muhxVz2gGuQ6GE/2HrTFMi6GvPg9T4ZmoTy5O/bPrh86bEYo
3ymA2b36KGb7RpnzF3fv+KIWwnPbTGsfNm2uFcuhH4zWYh4+5v0WndrqCUXe4G9Tbhb39YxhJ9f8
eSuUGXARq5Kj0LTzpyHdcP9vZiD11XkFtXt+TSg21kMDfQxdqjV3B20tXRu5AG1V0VXCdgx5J43i
bzb16NEw/F4m1oGIxsJtgOwxnvR0czp/WWB+c+OPpaRX6cblyr+w0sjRaI65o9zjt8x2NWTuOiZk
prvbgCmbp10t16WEMm+f/SONHRv8iPp9Z1hUql4/sN6Cmclve/etYVo8jxomefBoA8Q4hChy6qy3
Jw2k9s3T/rN8/HJ64TRNtVrHqIf166nH6csUNKvCqesRjVqn9irj95kpgVwyVwWqY6IqM+Jxk/jz
3FbFH8U5Qvf2nHicTmb4fznJy4hgwhppG9kzRamlr0LFYtF/TzsXT5GTLyHPAqKF3Nvnx8BwgY/Z
XmWvw7zb5Lve+Kbwo1wRk33dvlxyL/+DKxtQ176FlewknuTRrzV+k3O70Dxow4rJ8UNq5Q/LV6Vo
mJn8OYdwzcs1gFbGGZMEmB/T+kz9+lJaQKU8jocD+OzYd1vt+v6KKEKBu7e21jcelCR1ulOrzD8E
GhU/bPiVEpvigAD7Zvpqy+JP5Yt5y/4vBdBJcY4Qz/32z8IiK6NT9nfj9pY/K72S3D91+3kfU4YY
BiOfdpEQzRnY1PDw2ye2QjqZyzeJEO6BgVSO+NvEBA0lLGEzLPBzTYe3PdwBtmyfN10cbLMbNXSo
wXfOstBmMw2gvPuYsAZ8WD+fscP5jmHjkug1HXq7dYt7Ar4W0eKscXndTOtl4A//llNzsvZ0SSVh
KZJhZiAxVyCgRIV1GMyVW+xVjoxF0lDNlGaw5SjH3Rt5CnpXhiHkeA23VdW8TkQ1loZF7goRbe0E
lgBaUUvX/HaKXUX1CUhQhWH84Ovb6bCrd8u66oe27toHyDBCqJwRi1OF1ujFLjKtXR7tJ9ZOPkiP
gc+N9V6Hpp1KLZV/8dwou7Zl6CWpGRrx8bOUGSBi5LqqWM+9vWLxzuaK0rPUgXmen4Pe8bTgBbvg
uh8Iol07XQquodG1JwQth/rAQiM5kR0fcmmUJ+q9TBJu+HxHaVKSLbzpucTeZ8gYnk3KqyaazQn+
EHNPX+6P+nl8qlnViHc0nDzfmOj0J11PnHTXbGPfvnBhHdccUwcQTlmTKvO1DENmd9QYR/hT+fBV
ZmK3IFuNadAbeHFG4gxj5bTjI3hCdk/G4ONFbfXoWv0JeN+KP3NRIMdbe36ShlM9MVNoU3I4+xc6
ZxU6+wBuQhoxNebQhg0WzM9Dz0rRuHlCFraVjFaRcHn8QBVcvNvjoiGYwtMTw4PyD//J8k5y7FGq
zX2ufFc0Vhnbu2U94BJlGckr10myajoSqXXM8y6vqSHfoM1NJADvt8RqnlEJw4VsTQ5Jh13qzUni
2Zi87+RaOIifxJ7kxfqFbjt3p3qSOn17QnJB1NbkTml5a/vhslQH7V/TTSSPzLENjmSW48a/Zx2N
mjR8p0OTSnq8DgXJdGjmtxjYVQzlcKly++ZI+0xY4hEOGbfrGgJQL9NlDMC2y2Ofrx6+N9/pl6uJ
IZ+BW5zcxd/FYHGoZSoNBEDMbHB63Dd4WG4cELAUr1wMYkxqtktTJeMW55rBjKB4YHNNsMD47vRu
mGeKQ51M7WyyJtzr3hjxf17o3H6AsUhsDIPD00D3AEYi6hV/eDdiNU8Qd9HyDQcMcIc4PJ8L8shc
BD2PduELYa+biFMIDpr51ejh+otKM+kt+xNJ5+M+KE7VIhpr9BC6synwswKdbGyIHB9Te5t9IdJa
Nre+X0v3+WVtJUndgZYRfUzxub3W9lDIsJRDJVKGmXihenhNMktYXFdYSc6JGtOySSvdPrcvb1a5
/0q3vZHPzL9z7QDSv72VKVuyL94PywkFBhovipb9MhDgwr+dR3lbBenc6st+zLoSA8b/53YCmJ2r
EM6ZzOW3cxuzZl6b1gqvx95eQNv1xxL5AR7MMGQzUs4qm3bkmqbgLWgFJP4WGjopifq6YaD0k4rQ
PzHzDEG3P4x1b68RcXcJJeUsGILIrmKorWF+HIw9Ij1t+8ztbkYwM64ZeU3qZjrTbH33+mcCGhbz
2XF7/jwJhQdT7p+IVN1g8IbpNu176ArlnRweUdcmb5knlFT1575/HgJkZ/WdmcZD0YhOWvK2pzCu
/7n+QzwY63KeiVTd8MoIAAF3V1taA2dvG1jlSJ3xCUyyVI/+aiXDnGECzd3CaXNGqvmXU5cfYkxT
PTPAll6B9P/MXkksqv+V7J0ma+c+Huythb7J70G8SZKtZT9X78D84/Dc9/OnDXxJHyWuJa5Pp/J6
/lDDsxtwL6hi5AuHW21krRa+eNaChxxuq0Qf6e5IofN80xhhkJt+dbbSH88/xx7s8doIRMB9yT5L
7/ug4qnu5bcjkvMJJtP0codDyFLWfoB9kCsIyz7+gEF896FCSDYEf5R/MV2I87mMnT8vCaj+RSqp
8j8mCBOlwbavB7BLcri8PoOfoNTe8IlwMjuN2ZD96jcGW2+hV6SSyLbRzp5AzJ6rcogFnOuj343v
B2Ubub2XXy5P087RtJuHQboGNAFkVy/f8Xwk68h+rNqYNBh6TugJYtVdquxpduvZa4C5m9cacU5H
3SKJqnqRXwNgMDQxTscW2EUnYyLi2bE3q3Nm5D+F7vHDjbBnqWVvIBeU5Ri3xH79ivHcKL2uMBJj
IFs4NdiE+p4BS56/z+1Bsyr8JF1Ix343iHntYrAbLL5j7j5qLA1UV9+Tb8c8SkQM1ugzYsbqsTS6
w7B9WruqMfWLRxq2nrnf1hyWIFqbhulN8aHYmL7kP1jbPsQs51IviztMPf7F4IHGFrX5y9QJ9Edv
iKHY5uo7bY09pQErMwfMpN4hMj3Vr2L1slwAESDyvdW/LROD0K5MWngPRIa3+v4sSMnbyhH7xyXQ
/4aQuqbrKsQ4Pa4t+qI1xlORT8bdcujQ0/X47jxnifSns+iyF/Acy2j1pHg230OAeZl/xvbF9NZP
MtU0VsQsjshne3/C5Sv/TJ8pkznMYNJCHprxLK3bO4Nl5huLe4GXg0kdrAHJMi6XKYd77twflA3b
y6I9pw1WDt0yjnEVdKKO+L4J6FzLIaXrHp6+Nh3p2OYuIDCObpXqOMXqarh7XWyYnJjUi2ItF7C+
S6JKAQMHyRcAx0hriBDRSRLqLLIN7klAprvph6PaKFzgCtRn/ZPplL5mSV7Gp10v9FwyOhEBw5jF
HPTQclnCvWzxTRjTKjJHicmeq/RUfCHx822x/rO/MdI1cU6HG8bl+y8bqqQwih1oEeY+fnKYWipP
bcZRLNDilV6V1ssPorw6awZ9gqgL5jCA3ZXEDC5/l6gK2DkZ1BnZGoXvvtHq+1ALvhsUMhBNNUz1
+DmJHj9mUkHpQAtxjny6x6QzWZ8jwrSJSELIScHeOL6gz1qIAAvdOUbvWxGDRcbygyFs7n768hcB
WAT1bw1rJ08exL8qlqGtsTJV1+adZUT+RYmRsVZSeP2eu+HFLO3r+qy984khOz5uORenQ81pQt0Q
G+vnbACqd0hzMHjCWujHBpb+tGXkOLvMcw1DuvYBmMRpqeLS3fjQ6XP2D35hbENL5gC4h5WwmTj/
bVl7lw/8TkL0cWOFR/F0K9g1bt2gOyuTED1Tb3W7FccetVDsKKZpMZt1mQZnxAHTs6vtObxT4JjL
8ZNWRRBZpDqpWyqHhn/48IweQKREUC58dDeG8qtjQz9hCBgFZNgg3OrBYgpCCjzJ+Q0+GGtQD0je
2Q/cG46poCr4Bvsb903ztmhw3lb6myl2YRnp5yuCCqxby/CCIDPu33hEpHMNuIdG3NU418EhO8d4
CUa0MbL8QNW+mEoxcVZjP6c/DY7U78dPA0uwgd3pZfaUqtytvnXawIVCpeGduQS46/lb032HU7VM
b5eLx+lInrdJfmy1VzOT5cv8nIB9DIYVMalNj5UM2vPlfl6OMmq1YGiBfGYndchikzFnmd75A/p4
Cug2jlQQBYjeN618WxNe2TX311q8puHLr56AaOhmz7xFDJ0O9z63C5pa+UVJHVPsmMja3CuvJV6b
hzg29j3VKXFAPqRo7M4/9cjjodbAR/2LVNVHKAUFd6tGU/gVNjEfxT5myly69XlYyekq5KqgOW9I
xGJoZ+z6EKjUo27A1VrWQzX0fpjWnE2wkk2k7ADVh+xxC3VLdbnsnB6BlP/w5P9dnRWnQ8u3OnXl
gS1qNEWHVW+SHc62QMf8ZniREWcs96LQcUp2/xyRpInv+7Lcuh5qSvPq8dnMgmXn3Wj6WMhXV98F
WosPQIFZreLj9hRdZMz4mFK4oAgvU004ExdIq3NmsWvl7gEy8gXFl/EaDispi6pe3t2tUu3RqAZM
cqdNH48m6FJrL0E3ueTwMUx+bYzlhjYrszBYPNSNgHcJVnpGWJpjDbrRnkE7C/QI98gQOCXaFCbG
lQb8RYWB/fxESBr18TLxE9efIRhm9WhUXW6UI5L3ankgVzyBSCiJdb/KWDmKelflyKq1aV0/dRl6
2tkA8977chtzzloXLgozpdKZtn8elhIk7P5auQbi8zWFC8wZF24TVtaFJq6d88lEXaZ0OjkvjCzu
6isQHCAwaFWeJPAcoVCYah643f3hJ2tAQWLmse/DMvZUxeKpjy8Y7YYjeii07uwMB0Cc6V/smuxG
ddDDctGOi1Zh5lpHThh9lO49SOlr7W15GF52zRRiwuafHVVZ+LK71sfFTjrS00gLuD+EGct85r6N
P4GLuvrqhEHw/Ugp8w+gzH7C3oxAcKXK/Rx/ypp8GZeS6aQqbu0h1Sk8LpffN7RaBYPRE1s/m/QC
++UPUxNNwx13/bzD9CC3h9+bblrGJsrZ2pVbkkMHpTKMRpzQtNzsw5BImmVDSNLzx0j7UxaKQiak
l1G1keVoG7fHTNJJft6PCB0zmN0ZQ41E3gym3I3ZC8xjci+MXbNgBjN+WOWb1LOXEGVzeBeVBCUl
yo5Zgcdh2aTRw4UEQpRy1WlfL0RNUQ78cLri5NijmSEycK7lV7S+65cZoSNIYpuQDOV75Q/prfne
uZ3qBMuE+FBln6tmJcy+kKdQ6Xh5AJM9I9M59rxfLpqPp87WLEPsIhn6Rc+wlE9HZmJ+msPmkPIU
clrdeqXDJRhmt+Vz+w+soHAlAA8+JkDcTGuJSFR6O4RhhuIWroX1QRFV/jTsoxIIfDnYGlAyDMZo
C4+WyDMjrs2umXlTyoWChI9hb2R6h+xmJYdrv4aVEvPF02K8sGuxOXzbZ9uemEOhRnJ0vCQ0Ppft
02xAckScke/uh6MQ7lIzCIBUPYdfxZ2ASAye4EJFXWeawWfiyQlk5/erhvhAt9VlLb/NEXAalv5h
87Yxt4VwlhzHqjCiXgssu9yZ0jAMboWW/5Hn+kHNw+vv1FLNrUaJGJWQePvTcRV4GHZYf6rKaZs9
85qNONneq2dUEkOu8mSys8qL03ldMPZcCbui9SsOUoVG5vWYeduc6/n5QF3Egeta6GOIOtbPrchS
uDH2cZ/+LH8yHcvLopJOGeZfZ5md6if3uO325Q6hZ8v/3FK8LRxljT27gQvnMdtraPF3Fel8ywcF
WKoT3mGCRNz+CFrz3lJ9ukMz+bCnkVj4AIcyUVkDMZxl00+FsH682E7dF1ThiQZ+06J+/UciX14k
61/PPDJVy0Zra9sQrSd7R+kvUVZ9+RmNf+Xx7Fykd3A0xem8GOh+jIDAd8JMdQMYZW/RLYSPhP8P
HcipxxMcd/7C4qltk7gkeHZRgUTmOSj7VHfuOglOscXnMQRP/3KaDBwy21PhHo35qZKU3sseBhRg
iv1rUNKeCo7eVDqZdXm9di8ohQUitGDnzbpZPUuwyiEN5o6xVJerxqwFwnixMffSv6o4GNZGprlq
wpmdTw0ybyAYay5ogSqIEwPbZNHK947BgTm97eLNKT9d1iUsVI2lz2Olc6kjjS80Py50NHirVhRm
mjutyQ0E5xjIMgBEOAubOlS5W56CKbKWHUjBZqr5pfJIkC9aFwMEkuS2NbCjGrjlO4k+Tuil2ow2
9H7VFVx5cSWRpEn0P13lOkzRJcZArJGI+VCGTwJAasu7FyO+hTt5e1OUZR05MUVwqjqgwkUy23bU
OcY0f8Zat+op7njp0f1zprJ2UzHd77C6B07xdC31z+OqOzcEY+dHC/I++p0NWMdQajuv/VW/ieJ7
a4EheFoBBuXnJHaG34u+3TGzr+2xtBRN6Y3SnKfxy5VUUsllaqIq92MnxoPZh1lLKaBuC9b20ESR
bRvaDoZmHFeWWJz57Gpc21lUPhBCUomey7jMNFginEK5leUy0fUa1IphF3Z5u70piJWHT17Olheh
peUH3124z7xNvkHNfMaW+uFViw1hOKXBs9aR4px6u6ChIq19YjkBC9+0jnlPzf8k0lsdZ5u1mI0+
2fmXoVJZTD1uvxDtBsKZUnBTVb+0dqTwd5BDwCaCGRGkJeVDWRHFRs4tQqSdkmXade2Pqnv03k1r
83R+iZY2KPTAHOxqeyH6eMJlPBl7IHl0ezR9xty8jlhFIWYBGHIqeeFrtzrSVXT43qYnHU0CfzPf
OCQLv23k7rcFBKeDR0UOdKTWo9COsV5RQWHPGgHsYN+Vuaf6Q3ldImyV7l1sK7d8doZVlwXL0r9d
NhK0aIwCC9WbqbDOK8vCljOMrsWQy5AV27E+Co0np7Unj1p0M5VF3aMSdEctjL9vNhlCOf08C5VT
qABVjYTNViHqKmZNDC/dAv/EAGdgfqAEvlkGYaminyti+oRpGWLidji68XjxFzff0bHEsNSwDXgE
VvojmwcI65kJSms8S6i0lRii2puCv0ms2oBJzJ5AzT6l9RheX3iuB1fd1cxegVLpM56vCXk8geWG
28ny6yVTP6Mxh/lq4N+AboiE89z8sgRfQL1Br+xQO+jFed2ay4Nmutpd3qzuTDWMz33++IPrx/7h
EJCaXR2nfN9zEIXSejNwBQxAYnHanYmDrBrwlw1mYrFEogpbAzVaPC3BSSv+WrqZxJLP3UN0aD/c
4YB4RmGM4lxlhA4miJbQqYDoKmE8sYnZduzSbj3MQwQdrjCMqPC41l+HhCSGpL+BOy9aLtXxc/H+
N6cDsY08t+6HqQRLH5pLz5f1pLc51/L43mFYqkDuG4RrIAodxIjrc1iKmh5ce5t0glOPO/sh9clV
AzQw7fkKjAFXNf15DULN7G1fldymd77+ZH8Ud4fHLUL1+SPXLb8cH7LP/LybwGmk2UKz8CU96oER
yuU188X3fGDuhdTf2HyNvT+hU3eTLJQWxR+19isgyxAcAEWd5ILUPraN1aNzff4BHeK4dc+i6cCk
ZgomAjTrNiJPZQX5ZJTTTv8E7FHj1KHrC9Kuv8JEp+OIZfdzFx9z2ebUEYFOcO2MP8CZC4dXrYKw
ITNE9wBywB875phDfhuqmp9CuH58lF7nNYj0vErrEelQ0n25xsIt4OHyPinBEU1Qip6XH2hY0h2U
Q2glQ2a3MEauo3DWeCbPN0x7vcdjoZlLaBVe3YNAu9nCUUGzBe7dmtOHcDt7PRerLkIoIDg6Jadm
SuHbNGfEglErjWuzR4Pb17DolQHXN42kjIgq2l9P9D2p2rohjpIxWy3AMMkaY0bv+ad8K9MXajZt
+JewRXoLBXZTOF6AYQGRL58ZsTVOXxLuDq/zKmB92dMJ0Uj6vGlv6gEYDZRmmqS1+oC6QHCJZNbD
TB1d3v5qpkU0j/M1RNPaxJLswojTrvHyg/f5420bFB1KWvPjbWMeAeDzh3DYBYNjssG+P+aMAkXi
4Lt+7O5R5gD4iizAfef4Y/U9r+nSmuaLjUUdaOaNoEDOaE9iMHGC3jHKAq1PVW0Go+ibdeOyWB1S
2DmqAvbt/vy7tcVICN3TIKyWoFULrmjLTSN8L3Qo49pYZMyzOhVjautnzn8KrLzRKu9Orw4qjcHy
5/wzVxcahXB9qqllZ5aY1PCMhRSEel9GfKpTxSRu4CxZ/8RbM21hZ+Gr4x9DZmMKUwtDFbOHv8hT
2dTPwKDG7PH4Y8fFyIf//b/YtGdgBjQ0ngP3Hg4VagC1u/+h9CTEYpD0cz/zBOELXJVtcK3yaiPz
bjzzLAnKd+kfXs6zu2Kxngc4dWIqmBwx6sIbli00dmHBsCLEQ8ZEnsVbe4aI4mGLeZE39mGvwHqL
INfcV4CiWiaMhdKXK32v+wGu66431pzbNcac0BNVj0gZ6efIPv4/J8XNzFQNvdE7fwzAfXIXSggc
eP8HWsDw99KQ88zBqU1txeX1dfpjTXLnj5ThVI2lVvn7xCDnObx0kpv9CjW0vdZOcOPyKdi/dGYB
NFNHUhZii1Z3rybiFFxw5NVXyotP7D7M55atrGCMWTU15DPmYQS4eopGg9gFMBy+eO3gi7E66bBr
hidtksxX4Uu3YnO0CWI+hKuv6OdtVRM9e4wlwC5DQgD6URUTou2BieChTFL+/T9A6lRltqU7c9nh
GJv3OJColqhubOBOZ+cs5AMW63z9jZNu2cfgsn+MO4hloEePGeC9TrzuP//q3uyv6ayBR4hZhl7b
kZf9dJBfP4k0W8b7dkKbbEyC9tbV/nlSj5md8ZRtN4GRxsfjAPca68ZW6KR8AstP7Dt6ocrr5XH7
4DVjYBjm5Qiyvb9NynquZ5DxGL4b32HvfSApEBV97r6draW3QBXVEsBoNQNwvCzTQcUeHFqgHSkQ
fdO/4y+xyKkLcNwYrEBWgFVz/G3Mun8FWc/3+h2wUOj5xg0dv2IXloGpPer9ifvIBTUahp6IKeUW
hpPrWk6s7w01paIh/wAM2CXjPu7xGwigOiuy46FjrWWohPqpp+OoiuieDTOhu/3XdkRzkHnft3Ot
We92SG6bu0lvS0xwAtH0yUPXncv98lgfawAn3cuhV8JNMmZoSaDGm+/tO5Nn1IbS0+nSyEFvj0He
PzN17oxXzV3qzuvl+zvMTZkcbFfl5bZWEjbljDZve63n3YgiYtHLDS7oI7gdZ1/YnZpr/LRzFU2i
REtItFAa+JPcrF9aVW+n2r7D9rNfaBWHJAudVDdfSY7ex8QkoHuRDzLMA31BfP1rCfcCpx6Hf/s6
6+X74/vDpT3rEeszRLgbm4z6YqWbGxwOSufrMD+pk9R/rfJJhsiimX9QmGzoKSk1mgKIekeZ4cZe
pdoIJJOkEVlxaQbnzvnu+lo51baFxm7cPjKGeTp2vKVziwq7t+ilxu0inTkKer+iMriPn3pRYk8b
43iJZNvco8Y83Qb+tW9HcSzhz1rjvjYZ18poDSzBz3eVgV+oM4ZbYH8Ry1XOSXvUv7KuN1DmmZGc
/lTUaZBfZ+m/GiWcff5yvQUHgdXDjTFlL2t99nd9wu6VvDen3r/Fw6adYnDdKTa3W7kl1ZUhGCO9
YpIttMqF1kq1QIMCkdETNrdgUfxGRo/cOTqMAy690vSxkoOX1PZYYS7rPR8G7+3IP4wTbjiyFoe3
QXlXPXaWQjUu3SO9SoHd35kms5kZHCWnEJC25uSTnXKFuDg0MfvOflOrDGZcAni9WkrnamncnrQJ
wef3lffs67GzNS+VnJXqpDCA2YSI4rs7dlK5u2aptRyBn5P9plHuZQ7V8de2mV3U8kXQwPiFoQwd
WC45XwmL3r3DbZMYI/XkVqwxUwosC+qp7sxFb22F6K17ZZMGtgJ40x3L2bdymDEDY3uRZKlc1ZO9
MUux2x16GFbMvlaUoGM7SLeyyAvF+iqu98Qf32q7/qJ55eyXhKkBh58k3TmW2mnHMIHLtbHq7Ygg
+HqeapXudp24YBe86FY+0leri3V9YYFZy0QmrECaY3NyU77+aDh/PL9OHqaAKRYHm+fVQ7aT79D/
r3oyqb3k/XjXmNsD2XXdTfPNv2/d7xo7VXFzfj8NN0dpa/VFO/wc1o/E+4v29H6r8uRHhTGKg+0O
HTpSs+7ynVk721xc7uKX6v7Y97W/e1QYFFetCbALrfncvHZG/en9GQT2sOiN7/e0RqV9w+WbFAbu
zbGdpzxys/u51qI3yve4fcSjXpipmdqeylaeNWX3Bnd4nAwABEDPyaTmkfRP9jBk9Q0110dXJFha
cb5dkE6YjyPnZNvF3vkhc7+8okdzWQM0alDGagMmbDI5EnjUCMoIyh73Dfz+mmvNB3ygsybw1vey
Y+nyRsx/jBa14qa6htrYz9fiZGNdGNcuGpT1m+pK89q1l6wKVd25BZRpFVrXayy/LRejDSebTGvb
WXZiX913xrnmptjdnTq5lj+7nGMj9mu5f/ALT9LeKF1jne4BtBHvVYFqsV7lP5bOa7lxJNuiX4QI
ePMq0YAk6EmRrBeELLz3+Pq7sufGTFdXS1USRQCZJ7f1jA2f55anYAnnvW5sp0u4n9YRfUe8UxYy
5zfuc4t3U+cTBTfVG6uJz9nXQr/+BtjE6aoFxtxwVxGh1Fcsb7HXsfCIL/pTshY7CygsXg1VSGJl
Jl4j3Yd7FrK9dZpINmEBpa+N0LScnyc6njWSNu2l8xNcDeY69e7Ey2pn8uzaBx5oB1vHY3797ycE
ohj8d36EgZ1nx7slcpxPBuSNkDsl1lv74rU2mWilaaDm/0ugBdzlWgp9kr3Hqs9e7IFog70gPsE5
thdmVaPdWs66gT+qE4rnuLj+PmNXgc45YNzHOIlWjyxrxF8kNjVLfx/eggPxYM2Fa88H1HnfbPUz
iDkpUiAJBNITS8/f8ICYDDRLyw6mAWUgJkVUptuJEg1lXeW7bht73Cr+HlPuX+k1S0TgDJfD4sk3
A4oodv+hehyZSfTCK4mlOj/1gJeAycyGcDSCauk3/h4gp9r1pQB52OaRh4ZLoKvoA4RUWEjDW+kB
os3EBgnmiH9jTj2QP4FAkUEjO0jBGtqLxOoDqmyuqsB60KRh7zGVNXwm2Ub8LLwqwjB4iCKwieQg
3sEzrABWPAG4O0eDTC/7wXMB3KSfDR/DIVRk7LGjszDK1pu4pbZkgTqu5TXmgpM8QKC/d1A7QV25
DXVu1GBtyO2xTswJbMwH7rls4m+lHmME951DeNOWdbTZ4WXUfriaG3WvbRxXxWm4tLziaySPhyD2
H8vLUAbwtj14oqovHoHpWTW7dM/KyO0zc0fQ+ci9yPLC7WnhMp0X7Bm5yw3Kiw2APeMlO7eKAEB8
N4yZ5iHeG/gc23inoK8bttZJvXBb8mJrkRssVngWHJhx7KanZmvBoAhbZbTmLs3I/Gb9F48OIVWI
Ets1bBUqOS4HY5igqCyRIy7T0b0fv7ulTwCHsmAXBzDeSf0jHaluAwnvuERIW0hWHZcWWoyL86KI
TpgDGXtINOXdoUz2jKi0ICUcn8eRUJcYjRoyCYZm4dYkWvOGYJSe07MlBHfwQ/ENgpnXAsYbCsbo
CN5LkR3z7/RWKOuSchaSsrgHkfD8deI0Sxoe4gJSoEiA+J+kCPYGfBIvU9ltAfOjA1DgDBnMbQ3C
Aj43fzdgroRgzt9CMpV60UFfG1fwHp5K6FBoGrCZJ8MuKK+CQ4CcNGBYzMMOuicPKkXcxFsecBGH
h/iaJDwQu1Yk/YJuQW0+CVGJLj2frT4FDogYsYx4I5YICRAwiqoBXmJ2ACz2imKtqGjFWfLjU4tJ
jcBbDg44vC6ghQJv4o82YJrKSrnhcmzpnoH/Ilnig2UF5weTM9minJxnns7iglgMWByTNeYNtFwk
0zngcry9/8321aH7YPLFewJNaQi5AiCZwL94/7AekIrwweBPYIk3pNv/yhz8LU8+RwOgRognMsdE
yPYA0J0Tqs8DSiz5Tv7oDnx7URyCl4EWatEsxWoh+A/0JWCM5oeI0qWGkDBkAhs8brKzeR9tsohD
EaYVe0jwERWM3JwJ9uVmbUFYIGhmq1Lhabgy2hFgVSx73BqQBSKiDHLZ37J0YcU9B/S38INy8zTx
Br5WeaKihGe0hLWD24jfsseCXjpHB7L2IH1D83LBIhwY0jdedOJMyh++NqJP6Zh6GAoOfMPSY4UA
nTeI+2+5WfER4EVncbFM97+lxfxHHM29tdZExNXvenYKPlRBX7A2jkQHwbWtC1iPnPSvCY/onodZ
vxByE1PovSLtH8yFM0B45+PGS7rxMAPvnIJrt2se2Hd3JIB5zOoSO/Ct+eooZBiZr6odtlznhOFX
jCXl8Ea1gP1e7FCK//DsJTiniDECI30XTB6tVhAK2pHpZF0vGmgg01lqP9kuhuLpV9lfMS3wSA8u
rMmX5FWuTKwYaHy81g/GD/Zg/kdUbPxucOCfeXk8uwyNgE7xmjVtkQsI/9U9Bld7FWTdce4KIcdW
gviIb7kXB4DeEJPOEYsFxa1nZAxoFbHVAnmTs8MgjUQEKBVlB8LYVcvDK9DXRKQRAd5S3SBCHjIa
p/C7ixx+oXKkIgeAlJsQLaSIo+TPSC7g+l9EtAy6HVSmT4HXwSKScFJDh7WQn+sMkR4KCbJeamAF
Fdn/+8z8gBug/TIO/s06qMwwCxAfwlIu5Ve46t3exeOnXGL8BvTBCmWabC2td/PFfyZr6YLY545h
gW5LxmnWcv5usHVEG5H4IgZny8P/A1E0IOovkIxF8mu+7E1J31GyTn5pPNvIr/AruAe/Q+8K0dsr
o9kKAFHvCa1hSOYLkec5YpMDhuv2SrFphD4yO+N9xCexAMis0GeBN4KFRufkXB6BQ5hRQEUMJMFf
YKKgROF3daYzE+WsIxJakqVI+58I3YjRtYKyagsLfwU4HEGsX7DoaOuWJMyQ5S8jxCKGRwC5tKuh
Sx0ulisqyURy88lYEZAAcEJdKNJ8FF3AuR3YNi6zgjRiFDJozRFfwVh9aossRaooqBsap17iEqJ2
IdW6/G+NgZLwxh8b7WcrHHkg+bAP/3EaIPjg+L4QpLPAD5+kYJJTA4orXjwilkRAzUKDR1RGAgMi
Po7P5Cu9irdPIYiO4y3VYZDNyBtK0byNeF/AmTizZxd2uarebqgmFvJvZILeEclzxx0ucKZ8VYm4
bqQK1nt/RaMU7GBkgCwJr0V8KSRdaFMC1KaiqGkmKJw/6+wEWUUZBBQLtP2CmPGv+qXeM2Q/Ip1F
RJkyx1xgrwRFhGQGIlFkW4gGMuwdAoiMsHGZv0Dz4OSia2reCHmRsqJNjhVwFCnqZCWRJ0WrzhbZ
dY1cL8KaIi8FX8G6jJyC9jUJLriDd9NOELr/HSreSkg2MYAKaiQ8OaQRCBKy5A9OsLqC0vPPIgwK
1tK4Cqak+iNeIudvFQZfUmH1Fgp/nlWoP3WbguP+wVoBy6FEvQsZVSoJg5FQSWZnwCn1HiHX/p+Y
WShRhURXMDNkYLPBQ+UiZLsJ2oe2NjxNSDRf0CFoof6Hd2Lyxl5EMscFjJqhEWYXAU3xyU10Cl9U
d/Lff+1P/YoEVyRykjoRGc/3JJBZ5HOlL2KVy2V43fibgocFqBqpdiog2/HRAjiSLgyaAIaerEM+
gSAGNfo/jNoRupE7aVJ7kE8eZbTr6BvsF07d6/wlKt+p4bsWZ2cl39FYCM0xbXIsUjDJ7K9Mx2DD
Qh/Fhs1mNOEcYEZl9FBwr1DQFH1wHGQnY/QnnYVoyUwo2OxzIe/tMzyzGAtIxiekiEpn0UU1XIST
ggbd7L/kmok9TkXULAL2L63Xe+yJ/43Y3Ev4O/5I9yFYFRtsjDecJAvCjbDSHdij+VCMm5G8HTLQ
joSoz9zPTDvAwXuLSRK9kM1WJjzFfJK4Fe5CeBCU9bRjagf6u7QDiDnWXFDm+IihgAq4/tEFW+1g
HeBbbPH3eLJn/R1NGdM++TM3WELoQcZ4tn5nTabTjWFD+kbfQhWTiJ0l3ImnF5Unbx6Gi0b43Pzz
f72BHziZpYYc21u2Da+IObDiXzmIDChEEIhhGSV5/CB/2JwzUKejaKhFcCnfQCetGA3PH+CjOPCU
TOl7jufZjuSRGxvmeJIPjOXsi+BdQHZstvfynv5KL+tVMrsGW3XP+ZKDBIrtQ8aO7a+kHeVc+9Dj
wZB2MSk1nFNFDVG1YFBgIqWTZy9jki0xV1FJRPnWf3GynL8tHh8cnGhLxXKbfqPSQtm2B9ZH1rLn
LuJn4i47x9TXwJFV/HhGRLKn6GseIAbtxNDfNEMjmpA3oigWSU8YJJIefYBrSSUCK6etRmBYqOvc
ekAAxis2xzdpQD6uPds4dkvOT3KouEPUrUY7PhQKUNaEn7YLaQLK0V/HqyGkVpQnrUqNXZSmBye4
DQG8OZbw0AcO1QkhJ8q3lqX3QbQsEDg2UF7lo1NQdTee5LVOukOMCixRHFdKo49embzoLQxyIg6z
YzjU3/Kn6qM5sgEW7cL8l8cECFIyy2HDxPTZK6QPA6QXKaJygJUaz28yD15q4jCy9kPM/MzaMxIl
WTPsFPpNQw5b9FhCWpaRkpztkZkoXYzcsdTghuOPDNJQgeXn/isZCby3F6YZLN2q+LaHwZMiaznA
QlT1sC7S2IuYNvUKQUKEk6jBY6hR5Nz8s4NoaZLfXgCUlUkkXJ2peoomx4vUxs0iZ2PW94Ljahdp
hDv4K03Ec3C1/SxZ6NAQpvloOGBoqbTqsmIXqTQRWMu0Ht4H42viFjE7rHBKvRotXM4NP09G711B
VLLVrtTUWAUabmkZyzgcrbNqSGoLOPhFM7SpFq2jqP+nG6qnZqUX6fFjLPtHm22MaVhLEimIHCoL
1L+KZS9GzpsjjO5okJtVGa6NI9LmCMsXqvVti4dssOjfAsWra5O8VYIT+2qjCwLIwZDAS5sGGhv8
dD0F1FxZS3kkmXiUn2kwkEdETRxV8ZNMFiSS31zv3ot6WERcHUeKXNXPz0pQbWyZt7nG/R77S0ce
1+3ElVNBvsd9WpNWS5lsIGMRIfZE9sNl3fOdaQBx4hnmE4+CY7u5QeBROy5nO9uEMxnXGZM6ti3J
IAVHyYivnCnsKPbDvB0dZalG/iok8SPQkKf2NTKaCPmHMsfwr7YCbO9Ld0PhuSRBxao3YVMt7JiK
9pcSOgiIkR0oMj8Ggw0bUouyqJTB6ag3UQrOCBAPEt2SQc/ZczyN/bgqA2c52GTwI8KgaaikvbnV
RwJLy3Nexid7XNZJt1V9e1swKOb5M/PDn5YC5oKxSQpxdeevatrO6XS2e6pakbvYBnNS+rQVJCf1
w48YZCnKCCuQXCz0ufOtoEgLAjICGwRd1cmYJRTaX1qkLo2eHyd1TlmUrc1iOERFcC9ap3pjCtfd
hDRvB7whIsh6/OxycGiDu9Cx1kOWurYmusJAGJJqZQvhuwF6an40vFFh9+TonXZcMSSPBZUDdlUe
Kl6gloNE2s8uZNIES7a6ya19lJZOR8n9b4NAuuTQpNn/JpkLQs5fJpmeCQwqcRqdLXObZ9F9JPKk
lDndAP75sexp9nQKLEiwD5vUlKgnlcLnYNzcLWlhcuLPi006/CT+X9t/NIVXwR7Eou45PsgQddNC
Bexhw4s99DhMXIxdmNUJQ2HMbZtnKZ9qYk0QhnXtV2n+pCTiIBfKrwRIJ/UhmBYtG/y8Llriyt7L
aUEqDhXYc+5qhGli8xxvqkkyzkUrNqznmrn3h/1srDv0qZOoJO/Md7M7yuTjRqsw2yvxsceVqi0H
YztkG86J7YL3JOYc1Gwm/Tz7a6YgaWaTSbx63IX+cQSM7sgfGhJKVEjo7YNsJVG1kboGGc9VKXth
Zdwcttx6RpwDHCPVZ6MMiZ7OXwEvZDacfTImh0swpGSW1OM9T8lO+QxGhej44tnp1mNUIYZt2Ods
DjaVork19LrfpUgawly59tG0CGIMO1Wrvekaa5zlj3s5a9d9Gp+lukSiM0/2vnMykqKaFDiq2PRh
86t37GcVPYemughrYAsYKEuk4zakFxNhZKIyKPlWDq93kKyVaTdb1vtQXUw6HK1fh+ckD+5dJPqj
+mdeOyyKCCHVcOPXn/HQsowhrc36g0GdZy1ZXpfPj8Cc98GYHsLRdwNQx6hmdDQVxxsUFsFJh7QK
YndKIHdKf6THJVsFEalMqn2wJ5wFXe5ZpbWXyd3Wh2BtEqxUMUMWGejVxGAcVKte0deWjMEgdkh+
sJetaSPEJeZajjKaJY/G9OdY0SGf8Lzm1toIoYy4RFOb7jqHTF8NvYdCuJJGW1MqaCoZpUIK58pU
Oeme4tfr1t6SVBU46THVx2VjSP9I7E+nq2TyujsBs7XaTQ38Y0jOeDIittMmRO3I4svxZcjSItCo
tU7MrV0Sqo+gIpUoXpu77JKpMs1gNckjqMGi+dLE/b5rq3996p+iYNjWiEyj8JGH2BMTcEtb2xtV
7ZrOeEzrepkGOjnH5a1yQrdOG9JUQq+zo+OIrDrIWHBa4HpaMqNifMlxPHGT28uQlYRV6DTh8zYT
+SpZ6raOzZ0CfN/iJprix5AxSgYyXppM0n/KiNO3FNSvYao3dQ2/b9ZQ7XqwCGBCR0slYb2mVtvM
/KXa43wty6U0d69Jdra9mZBcScxJFtGXxtuc+Eh1csnLdTKkguBZS8plRoXQmw1WN76mpncfShP9
a43YVQ0V+T5zXYAaS1IMt0mI5yCkZKyyv8akkLXCFCnNiZdyvBT/5BLsYzM0S1mX16FSvqpEpter
4gVnkuQaXXSKu5mZ4drPH75KxCikZGD1O0WQNzNoKnajQXXchuFQDk0M/fDTdUzmI1bf8dMZdcY8
4NuGEDQuogIVFiJwwIAYGFupNYguRxXU8J5X9VOxqY6JrZdK33AU3uR83mZgIKptbqraXuld/CpL
ztUDx8wALX5XHacYJXT6HibxLSvMY4gBImTHCiv1mviaKxmsLB0nkMBnf1YWRqft/LDZyKWyDuOS
W0u3PZ9bONSqnY6RFxFTUBIcKjFY6edapsG6Ru8y0gudcnIvs2XmD/embn8dQ1/bpUZVuYHdg0DQ
mZu7JaFNI3DNTLyEbiYlZ8qsMPvh2e/izwJQVc3GS2VRCa+DdAeZ7qmhtDJCTkjleTSM8W30zdWY
ZUhtdGs5k4FQMuQWvvJXZrn2rgSY7f0g+crC+TGj1K+QreRlQMgHxV6ZEtCBJ6hoA+BP6rxe1/61
FqekhPaPVDpHzrQIYz40r4MCf/5knQYDsKGKHwbpQpOzCPV6aZqE6bYWvsiOPkE154uOMkUFo2uF
LcE4t0jt823akKYCjRzTi6SkFhDH/Dk7gcc+kOp0uMXhr6bgKgAjT39aCQKZCKaa1bmoWbUo5CtO
PgXxPqeCTJFJMc13QTodlbTaKCGAZPzb9u2fL3XPLFEIK4uofaXdxAIntBFO+px1Un3tZ61r9qRD
tZUbOQMnNILN51Hewdsw8UisO40+uU6Z/s4Ve+dQQ480pRvk8bEjPUOJQ1wG0maaoTlNmnLIUS/8
6Gjo6km3r2UpI6RucKEzE+FvSTkwt5W0amXLLfNkYxnQdO1Ik3q+iohDaQt6hIr8Mer6XrxxfW1v
6pxtnWStOSNbrWvPSlofoiZ6S51hH6jM4LkNFT9U2zKLV1OtYFvVPCk/yyUsSKu61tiQkWGqrg8e
Oo/5yp4Nzqw52HqBJmKdz/xc2cihOU/VVV2ExI4mD0NCzTm1Dt8iJlsfJYGToMjJ1mLQU+vvqSHz
Pt9HvfRhcDwI4vFMT0xQIACNDLCweNhIvYP9JJKestltGAKTBt21BhnYbopUhfFsR5rSwoDiXZ0z
G1lQBTaUOnenPPrRS1RNvjTtevmhRv0y18AbG+aBiIRIx0LZq8CWFxO0jGa50px7VRWv64l9rtXW
tc9bTPCjbh/bBmuhPctunIyHMtW9sIT2otyxtwHT2kRi3FaD+k0NEIsNOG85BZpDfHey+egXPpAo
oYR19Bk5KZhCQOkAGAAbsBMXl6L8dQbjpkvBRktJ4B9z1DC1ToaU7lbZuNQ7H2Sl/fBznLz6xKA/
ApHWSLxn45UN8IJ+f9fK+hQmzW9ea6dhGM7xGCDpwPsUSdZD1aZPi5tCy9OtJbVgC2SjyJt0rKHp
t/nICT0NeWAxryV5ckud8dTm/bnVk6ORRJSsksmRthw6BrounOJlVhWYQQvl2znNT5n6t9Cw9xnI
vWzpu37svHI0T0ZDdn5LT/dknYPqr9MLGDg2KmvwSs3gRwu81i43/RcH00cjI7qaMvncp2To6l6R
Wp4vRdtQG6H7OSGMQHmaj6Fp0p2LMSQo+k0OIQUSSBy4DsDA51xvM5uQ2Y0lbW3iCwWOmTHqEAK1
DxExORTQSfTnpvtWO+bW2UT436dnXUNw0N9Aj8l6IBrC2pItqepXcvGS5EOZL3L+GYYvZ/jImffA
kegqV39Mkr24Rs1pkj+HeFt/G9qPMj0C/dUYr1ABe/8sOH4wv8b5OZfuGiKSVkKZjqKByhp+7d9F
NmP4nIAzfM4GSnHT5XMFgpRAb+Nuqt8H/9nVh0Y+Su225w4cyImPE3p6MySOuBfsHdO4xFgYKWd9
pEeq2jgS+aPT16x4YYeiCBE2DxMkAyJ9PCJm4zWSx6iW6Ahc288xlt6k+phKrkhqhaWW15K8GiMg
DdjdBHix+6qq36r2cqJK9VtR/9kzJVeAiQgOy11cv8KZxrt1ZpNX6CK5ceB+8J8awRpy3pSZ97Dn
IxOHGtT69xYomvp4TtATOquWcE1N4xOFK3fy+zz8OtVDzby+uibJQaqJy4kmgvKSgymt7Y74U/0a
J9zzG7M/GyPR2Qunp15ooXAFq70y7xPjvfV3Wehm4XacvKwgQSjgLrhJzIM5GOLK/8Dgr4FU2tJJ
wi2yt3mQSRfQQWnFLXRWqmNs2J5UYIGep/cUcAXjFOK2CgjHhGF+ShzPUFd1j0g6wdCNpmsgqtDi
+1i+xvwVt8BK5BVm2Z9OF8iEcdGENVWZSHg/qtBa92i3UjCdvqSUfNpWMBnjuA2dCFVjogTrcbR+
e6RAIQemtD63PnGPLLTdZcSbWutAEfZ9JGIHtRP8e0r9XnOsYVcQb9GsgewAygRKR3nG06vPrfeM
pTlDSHvQk5s0nA115/s7jSyMcHq3fISw6XOOvmey5cwUlyit2jO8Rc4/TntUpN/KvsXdzZ/2CqSk
OSAbI40RjgwN+0fRemq/GEk41dj2vMCm9mV4iBAk+nc25XP85nzWfDSf8U91YUvp1wB1lbmY56tU
Hmvdkxn2UhVvAbrUVPNSHuXsWmTXwE5WyWFC3QJtG/kadmZcMCDk6qZxnuJM9D/ImCCGAgUmDUrU
hsG9fqTyQzdXdXc1DJe9IUaf0pB+UlxRv/oTI6HjyZg10ADDMiGY6VOvpq5Fmh5dd+lK0FdU0opL
iG1fHYv+IiebMvrMq71D1Fz1TNRzVO4KEADCKO2rJDNsQq8NCAADbqXS2c/WpiBUv7tNCLSGq6N+
RLhqk/q7I7oCIkOn0os7b6U0DFjVt9M8I2pHtL+OrwYQlh8BhbjVVyEWJMzCIOyM5xyG4/cGWUJS
Y2fQfwJmDcKXZSKegrssb8eTHoM+f9TV3kZ5JoFCl/62NF0m/JiVQUcLeEayonQcHMl39p+BfyrS
a6icKht3cbYM4mydlekh01SOW+EqMm6q/Uz1v9pZB8GZd9gfONEviO9qEQqWbyBfUD22oLXbSd4D
Y4K0mW+Nqi9qTQQFNCsLzDspg1VOG2Fksx6ZaE1C5X1kdIc47+1vpXxaPgtqiYqGrqV6H8CF6KgJ
oMtbYkhNEjHLnwhFcELtsoVQoEY1W1Q/SvfsFfQ0+Ph/gpTq4vUQukOAyaklBxGtDdQlXqaRiaBz
9pWFoFWh17wWLv+ZApiGQniATp7KTKG2xsA2jaQv5tgMFAVNId+G/jNCp1SAvBrknNrIppgXFbhd
fKkVC5uVY0e3dyaRnE3qOs7GrrycMGe1QshZvYUEVLdNvm7Ul1r9dOVfOaXLLHlwzHtveZKJvwvG
T3zpqf+ZjJ8KYQEcoMPSxbgs9Uz7IZMkYGwyA1de/fqggX1h4CL+0Ko2mvRSmitQ2/zlty9pvk8c
aHry4fKtrJ2nGUELImeTVtaSGGRGp0mYwu30owmOBWycSf7fTwIsVLDLJjR0rE3poNWvsd4WOoED
BYcyDOCoDxOfB+rcJHyAajfmvKg6JRXjxqXtyag7peCWY/wvaD2DErnh3mY4kfA8zNZXpN0wTGpI
MHT5SCsDN0unuAqnFfCY/2q3RxAdmo5aKJmTxqEo3WrVfm8q23Q+1BYCYRKpKOmNSHFdETit1gd6
FZ1uPUK0ceTQq5+IB0vZV/0dWbSaAVhBywy3YX5xhOTQcisd/JqDvJ4JI2kl0AiRh83vZWZBNIxp
ttdjA4XeTSlRs8Bh5L4Ekpy8S4GL+rQfb/Z8sag9YRczHZbRD6smgQIZA152HSEkNFmbX0B033z1
bir3SLn76qct00THfCyrmyTfgVPhc7a6dZM8CvPWcCrQL0rkhWwFA6I0RBw45xA1F/0pSvPlHJYr
Q3kGyUqH9eu8KVp0pzpyGXIdyc0Lr+2goo23yTEX+Ujq6byR2S+VFEtoDS840CGO4i/gLQhw1acD
hwx/0WY6gAv8ZLF2KFUfsE7DRmZLBr9yFkbLmSD8Ecq5/NXr34Lzgaqd6/oWI2fP8OE3XumscwVd
6Hi3FcEo1YZnVqTF3uv5Q/PJAOj+VXG/nLqvSN8O8jLIH1ULQGyL1Gcuor+Jx4Mxf7SQ1l32Vcgl
rUmEiS90Bu3RDcavhGRYkpPKftcbngWxJx96DvJ5h3KvWTE4RcmmYdOpV4O/zO2/vjgXjTdlOx3r
REw2cUhOMIKlvgq9CQyBQAcERmZ8RXtZTG5qfKnwdZlpIGKlSAoyTQXBHOZ4LZMm3Da2q5K4k4af
Tiw8phdULrwjbb1p/gLlHOqL2YayHq51uyXWYDa/HSHaq9XlED/8/FRRnUKQrwRX3bbBe1ifpfRf
m3iyzig27CwdcySPljXQTQdTV7S4XpmqB57IcpAWKltEvVGiz8qGOLF/jBXZn5F+jvqLXeyKZNM6
d6onCArUfQJZjg7B+uq5KfC5JzIMHsV0GWIStSUcle/SP+NvDftUKcoIKwW1huWGHpQNmkkqFkmA
IciC6GkrIDQ1/1LHfaOtumqljjVxAHiom6dZnEx2YCRiNqBTsy+skzk/G/RboBXRNlBd1g14Hdad
dgK/+OkHBzc0i3gEyPpPlo+ayX1UH4pc3ujhTxcxx1I9Q0FltK9Z3hXPkj4ndS2n5IOuO4JJspWm
HOp6XwRnnNAj+ddUNQcrIgnrZm0HzEVCaKBJC2Is6KbFGmKtSlt6rwlQwldo/lp6+56hqajjC7UU
afHMrIcN8KrSYSezyCEY6p5jR13nOYUx1MyU5affOKwDs3nU0fH6R7v8cIJPlHXJZ1Zw1ktcnOsp
tozOKd+lai8JRDaU32uhiRS7FNJjot7o10u5OcBLOvQgOkrd8OlT3cMHFO27QY/hqwQLfWDbYmU0
6nMuCis2DW3kJP5K15g1r2PL1yICkFV8W+V3YdNpg0oq6+590R1S55OkVvhhkXgakdu5GLH3RUtH
CBm2ZDCjh655yLlcnEOI7MNxS5C4US7IabTs1Zgk69JnZMq+8AfN6NYtDcHwB7cSt5it7mfeGHA6
c5vmm0ZBxZ4oX63tkCMMxGgaxWevohpSnZOpI6iRnKXcgEPOk2fYxVGeh3NL3aeaJkwU7Zkx7p7l
Jc2r4Fdp3z71ot+Hsb4fAw+A/cZxw0kbL4mgU4bAPhQDzYV9fc2Fz0+V7qZK/VMTnCbQ/0qNr5Uy
bsJeY+BDtui0Z6uiARCux2zVoxPbexsIIjayUwadEIbDIlZqT5UxBVr5TcEcovTDl+MTexYkbmjL
ZFJnh14ddnUgnYyBZTuniQgxYgYqjPpU8lHghEmG78IkGpy+u9qyvkp4WclvmbTRxKhS8UhVZok6
Vw/iWtVSv0hhrJUgvfolXjUNhb4m6kP6WnnvMuAGm+1L94mB6yyiPYx70BrbvCR0OL2WPkFQc/sX
oaks0Q50ZHi1/aluFbw+L6V4NcW4zFlaItVeR9xjCXhGVT1yoJWyJz+Egx6Lju4O9b9sOishLhmD
9ah8B1p+4yol8Uc2bQA5VkoIxBrcEqo+WdPU+h4HBDnTzSDyLC04/hO7L60BEX6Ab5XEeXRSKAn+
6STlF3+6GDPngwKXNwcfFmH45G6JsSPnuVzm0k3meCOXXkF+hFi31hmTPhN6jBoweCjt0s7RgUPx
SSFJd6f+JJGj0h0Ncn+VS0E/OixHifC2fZfiCzQpNj+f6RlTQLNhPqhoyIsfHa4A6cS6GLY4S5kQ
liwsqAIGVMzNhvnS17ZRhU2cNN1P3SQAR1vP8sIMVg4yDeqr40PSL4doPfTnlBTd/OJocFNE4L5s
jkEIFPt9W25LYyO3K6YUv1iTRk0vNKfzcL7y/hgIWLJ1aW/gvmaev+7T7OkbZUyKOcrYC6COabwF
FPckpJivIukhT64JP5Mc0nqv+w8phOJhXFJ5zSZfli1ltlzZeOocJ+J2a3R7J/6HTHFEpBTuy6Kh
lpEt1V8lfbLQMLkrRK+wDya7uGQpjCTXHGFirZ78+jFaZ6lxLLIIDSCNcMzf5pzu7S4gHXc23wq9
J4wxJ3G9NV3JoiQMC0Ws2HsB5l/khm2zKM9AWVeJXWoyzLVTBIc6Qb/Wj4BVFcN8hFewDijQnpzy
kwBoHTU6l4v4FyDDJ7/In+MN/3D6ov2cjinOg1jqUd9Gb6hZ4h/Sp9DjEN4c/6BkGQhMqkVEK5pl
fkX8xNNNREZivjnf1tMmgESkkzAzJVQlBRfj2X1El3qTg+S+0Zi27Df1qT6puAeJBGg3+gdxWURx
5y/xO8VDBVYhD0ITRWbaxufL1aic8RTspJv20jBzIwFBdv7m/Bg/PfofiErYC6p04vf0iXeLMkZe
TvdHFrzEcUzkVkhsN4hJLywCAgkQlojqwd8vhQ8v+eJqYZnLn2CB/zCp9N/Eas/BAu49mMT/Z1xZ
/1hfEYbWtF5982xhi483/q/jKhu8cEsJLU3wp13t+3DWrqBk3yKeUFSiM4Tf6Ii5cJbAl/uqT6AT
7cn8IHv8E0m1/IEwSv/k3Z9v9ie6FPu3ful3HgSuFyo/DbEQZeis4xm1w4Roi3B6pM8zmhGC3ugO
lrZBjrwjVK/TWD0NX0IIOHYAr75+19V2LeMgDoJ1LYF2jZHA3ExdwYJcHpSu3k4scmUrL7USFcXU
vHk+fRqywgAxlptZi56mWUImOu48maugIyKc/dgMrv3IbFsnJCrLoKDYzBz0wI511luJM3ryZfqw
nJPlGj3u85TgpJLvDHmLVKMI/6y+3fsjF8aRiOxjN3Js7PJklNEr0IMEqqPC+mAWR4NUuD60qQpJ
rtFMXiE5c8BLiY4AMZZueWw9x7G55klyTbV6q0TFqh/0pTqaCx3FaaGY/2oVvwG4RD5q27JWQcud
W9sw3v0fS+e13DqyLNEvQgS8eSVAJ0OJThT5giBFCp7w9utntfbE1dXR1ogO6O6qysrKpIM3zHgx
GjAo6eg+8ZNr1SuQsrRzbGdHa2DsayDeg9ktJ7Ncq2BpclQyP6vo3U2GdJ5HykcSV0un3Ibp8GKM
DkgMcFFu0K6KtfztWYPVN/W6b3cMgTBZC4vbqjw4b9x8dJm45Fh9QU+FpmYpaF4yqgxJi9Ysp6o7
QCDBjw5LRao8fCeYMoTGq/NGEb2bWwpJw1yo2kJivvexN2B01HhPxhGZHnoKRUtkacG/qdi7zwZj
6ZHpQvo+aybjffRgHTTZkOlxOZINuAOZi7osszGiTTe4GIww784XyuUleQ502NpN4CSBoKNujYOw
DbDO1Jp4SGSTk0T9V2IgJTz1t0GeviqL5JwqakBXr1IxqlI4atQJd3dClpa0VD9Vt/Hz8L1DtLd4
XrMGhFqSqayJr0zzkopbMg2wyn6xx/hFS819rghiSM6fYEiFqgfegAh24+2AnAECaPysvCfJuqpX
xDMdpS5sHIw5wrCM7QLFYvZCSk2NVIVztPZgaRCrApRE4HkwvMucCPMi1Rrhj4ERhGRFtz6uVwWK
9/BUkddHMJm7Fop5YpnaG8FISPrk0wwq2EjVHfrddBg34Xez9znP0JFg0aOvSS+WUJaiuolZFQ7G
PSrdEBqE2whFKa4wKkxvxXUo7M5pTV0yA/9EtoDvvoFoumthAka7/j5Ys7Z3TRznUG648U2HPX/r
z6OGg5QnfUlAD5wpxWy8GwR7afaTYwIB0W0Hrk8ejSkYJr13FUOF3EuhlJNwAFPScebsREz/6ZZM
WGBsdKcHRzP/zJ9n0myE6M8VRziZt8s6HE7IC/DE0DE+i1f8lpfOrjolj/o9u6CrfKTVtQ7eMZJY
O3x/ruQ1rveb7L3aFws0dVFYzi7ZBYYqWs9wIJML5OXwBzoya+yAHwagDgBTf0EhTz/mL8S2jbPz
7/5dXZtn/2x/KivkMKwgnAdkl44gw2kDPflKZTU6sv+h+eew0naZwRR35X9YwgfJ7Mh2JGj7bfRd
J/xhK0q4zDZXMqdSGMMwVftDVjLHJCE7J6GdkAUTQya5cVFTtBxqcx3J0Q3o7KOzZURqTAn+Jb1n
cPiTrPOP2sfyGr1ChUZHpYLi1B4EKnnImaQlCZMcFnNMFVwrqcxtZVakSQMhFAKXBhkR9dGgSSR/
0YJ+k9+bj+pM+EUOhXoMOfydyaRKcSaK+PzgvMrH/NI+SLgfVCMZ9waKJUvthrTwh3HLL+oDiIse
P/vfuvWX56L5gC3Lw2FVw0TGHx5+etG5jMBjzoZklyWU01HeAXuF0IuFYsw9GAmgBhy0HwhMd95O
eics43JKNgDkVwCzI/iO7lIEqCZ0LRDtaSDbQWm6Eihoh4DEE+HoLlDIi7ZhgNQsmp+I9VCWM3Dk
/DDo9C1ui1AoY37QEdpUJBPQXpngx5dApB8UZw06Dk+Ut0yKYbZ9qr00XbmI6TVLnbER/duobgmz
xRg+Uh2zcavbR6Ggw/jKwdSdvarisFjUe1Ur7qPToxg9MfxbGtu0Fj4pBlU6UgjwAt+KoGGuNGML
xIzWVg23ZqT70Z/qWBTtFRmG3Unfuj5+dEp6G6QJp5qOhVvXwRnQWMX5KjD9DyMjV4kkaRfW/iJL
8ouSgFBxpyGWHFO/35kwCE2N8bNCWmaxyXhSzbAQ3n26PIQwtboP3ejfQQpqL4vpCGnm89NJsZ8E
pGli2sVJqyKIoDRQVehVwbfSNTQjNDy7wacVQlZKZRknvptyLoQR1NehR0DBsh0gCqps+HV2XByh
UiIUZaIartAAe8KaEJLPz0PM1Egcy7Mo+03yzzj/eNZbnAAGMsx4p4M5X1k9Ku46Ff0uSWCAEEaJ
DABNKdLQgL3I6hnNKwMfQYB2WdS6yOlhWYBQfiOfch7mB1s9/DaMt8IyYVe+paxQeVp15QFyeQnX
IF62tJ9QGHBzRIOyZd02y5SsU7f2k0XpH3m65TYKwOVTmbfBFqKRLEhxrNXacxB4g9lqrX1tbRrv
kaW9y6G+kKs9fL6FJqE2H73ZPuPIhvTc1Iz5J2q/eqLQJMHoTquXAdEIRqlkAKumQM0EcM9oExjA
pnKuAvS6+xFKDaoEOQ41TAINk8SasN9sZ8Rvrz6Y9biQ7OciRwxU9TFJKu1FPCArYU3vfaF8dAPl
2dNCdipUnE1rA973Pu5o2Fwob5lDD25ckvVP1iZsC0J/4pUWWyj/7mjQ+NbFZvWETDdNpb/oh8Fr
AYpGJ1i02D1Gg2BGEzewKOijgr3ZLPOKpTmFy07uaC39QiijzZEus6Rf2CbqQLguk93r5vhqTSWP
XhVas55ieaH1zkYpilVrmRjP2auS1NJAfsYUrJOQIRRAvI6zpu0SuhrOLIdVGjtwG57zp9NBzu/f
dMOa14wj6ukvS3QW1ODKQbUI0ZEyhI5xmiD4tSWdmhmFs4kGC4AnfC1VRvl1ZjEqZmf94KOlDZoj
upKr44ohlqrDCbA8SygPNKSjSoekqd4AN3FCltKLYt4M0l0511cRCJ9qO3OWUTmMSwdXzIIh6Jjg
o9O6CFlCacr4bhSuLQbxc1gzaniK/efLNLXvPanSQIKR1+ZC7fRNbRbripKxw+szqpuXvonJTvNV
o3gWOlABA9zQJTj/IfOie5aRZ+eKPVMQV86Vb7tMqO71Y6qGdBzhAKeoXWHDoqn9i5o2B9MX0hQ2
45XzWkVGQs42slW9Fk745pAuB/260phkQM07HtKvHDFJ9NqoElSGiSWNJiOCNFrwlVso0tEsGEN6
nLRvOuc4lZgtdiSHtfw6Yhvny6KrRaTVwudWZE8x7Jwc4cfC+NTwuxpS9a1Ds0IcD/kTO2Gc8zAj
oE2jT/bsuS8FXMgsl6PnrmzXcM0qhBaY8+vwJii/GhT0YqH/MCRoiTZMLWkEA9BQVBbsMF48ORZs
JJf0ImI94vCiVSuV4VxUgfPG9xQ1XrWy+d6VNvUmFIjC08XJDa3IZuRdR5U65dfP4Xc4ZeZnVH/U
0iVAB6LrHxnHj9mcYwO+Mkomss34rS7+REXlOfaZ77b2HSMUHLEzaLyzARGsgYHZ1D9n/CqPHhWs
MYX2Q7/OeZuqaD2g0lj1G04wX72YMhaNcFEKhiclnZGCEckbG28d7Ex1Lkk83cXza0iJWOnoKky5
BclDx/tiuDYMp0whqBVoJLhRgH5sKQvpvQ7SOBzA5GZAheiHSNmUU6ahiP3tO+TvkaIcNZUxvtxk
yrLP/a9AIQlV6XAjnjP1B0ntTkmQ6nS4EIGIc7KsyCFgZVUXvFhmztDO0+zgKIXJVRJSukXxlkqY
/XUm4xhDoUAXaORqK8vErnQI1YVuBmDuiXOHsWbtIHt0LymZFixjon7qT9FSGpXp7e8bcatCvgEq
o6Idpj7Ho1r8t3DimxnSjG9t2Bz+xJhZN8AeNYtw2UPfdsKomiuxOq6tCMugKh+/M/NbdbTs20lk
zqfC2U69jPCRI0vfVUW/KQmleJ5IBcp5ZdMeA1r5VfjsDmYm2l31k5gcPccfatd69SzGBOE5Vmqp
a8tkHDmnnmUDBTpD68zJoYjzr3IK47VMhtIbNLYhPdvP1n8JJ7nZQEwiQ3LwEv77S20y6W10KORp
Qez9/UVoSzAOOzab3Y7A5OIJaYAhPVXp1y6DvhBEnbzpjWzYaK99oAoiEk2WqlVXsoTHhnbVDcfr
9Xwnaydf4aQN8i9ppLcYFO9QipfOgP74aH6qnbF6wk4vBmpQKzmMtE67QkdIoO0/c705pyZtM6hI
FvaeGEFpQbNKOhmOFKVkuW/96tMpzOtzBG15prcuIJQ3Jag+RsXaW0gPzJfHQ27pXlMEHxPqSBP6
hYr9fOlbknUCmWYrb3aofaVt/SEnwZcCSDiixWRDOgm1HBp/kv90N3zdtvn78ErTFhm5cJa/Kydm
AilvmDelfmD87JQLr0VB7E7gYtEOg7Y0Mw86cMiu/2Q4YTzb95CtQq/glrwnD8bWjurZ2Plv2k7M
u1o7Z9cgxJY8wr1yQlWL7+G+Ow2n4FK+4z1z7B8K5QovisgW9dSZkpiEGUFgmKkYbGIpw0OzR3Ic
bryn/Mh/707VTQzPDdQIIjGv9sbKeC23Fk8n3GLIHl4JWjIzjdm82zd7YbRSb+VjKf7/4jCTajAH
iVUOg6FMnG9MBs2TVfkCGeCVdtiW2PTebzRkLLu1/JWeM/5b9SFepPro9u12OqAS+WotaiElv0QV
861jcDLf2b+4V74gFbqGU7KqlxFmaNJmeM3eYQ9+Fif9k+TA2XQ3KrzgQUXHuAn2E8x4UNXTE4Zy
jNhecXNcTPzelRempjjZP5ur/2N/yD+J0B5AQ4WygRN+pl3oPqtnqlDJmgFLcNlAAcAC4C4oJ0Tv
FAEJUMBxEalqeA2YsXLvRg9+REjtVp0KEIuT7cmfw076kj+ApSgB3iaIDpz+M4fqeGcetN0TAcD0
hMzaqV1S+eD80j4M7iCcL567PlIfGaeYadyjmNxj2JERCGoePhBICKFOudHjLS/ZMOPdDSeUnzFW
w8uUMRkdYoVOve0qN+2teYvJ436YHXHQ5COtg8GEeTl1EIIfSHyjYg42ytRWODeNRWPATGNybknR
LwhhOlGMPqgbkuxiZgJASl/yi9KGXLNDGC/hrnZ750QPaXxQ1YGg8GN+AUMBB2DfEAD+jThbtZCj
BlP2KWejR/DgPnHLBCEMkSZsFvAO0WY+vdcT8XI4gSEIlxCuPBNI9oyMpQ6gTgslbF4kVYX1s43s
XQA0LPwYkJrEegI8CeQHmIaXRkmcEQ71MeyVQ/xdMe4pH7vPdvf8lL/iOyxQQFx7aX3rv8w5U25x
ClIfNHfk+8Jv+rHyg5co9kQT8ns2LXJkf+8tZrwNwqlFwSzeL7Qqvmxs0pkXsVDY4z7xo1g/vdh2
LBN0F41GvG1HmBcUymzYd5+iug3PvLT5S1mIagTwCh00enaIpjBagMIvc9MkHRSdSE4AJMFvASag
WMCJ7nkXijVM8lJr/qAm9JN8gfwiqoJASuuKyQTbFaJ2YMNgpvj9/FC+MlzJ/UNDgdEn/pqlQFHB
09PObGH5ig4FhKuAYYLJFXUKT4GWB+A7/31CS28+/Vnm4XtJlTsikZuDgXq8LSec88c8t/SjC2ME
8g5qWfPX/EWaVoDo/q+JYsWqWw97/agerVW17zmqig+aVfkDUdDsaKPeg07Pkf2TPIqbelYgv9x0
ZnZBUU4aZyNy52/SJXsr35QXZ9t/K1vrvV4kS2QfP5pX1lN9LomdsxSQ9Thtwq9SgNczo5oxs/te
rbDuRrWyWJTbFulL66Qhmlke44+J47O5ocj5qE7mWtvYh+cq/6l/pKOg+8Hn2UvvzjbehBuVM8P8
gE61VffNi3TVDx1YksEMrQCSJjCvOwyO6hYxGsUq8dFL8+ivgYExZYvYAKgYaUeFDFHuPU8s+ZFf
YyO9QwyRBePsrJ0lDiMyq4FLCIIATFvwGFa1y/QH5D8yvIJ087dM3W50SekUhq1/coo+EDxAP8Vr
0Gw2ZqBgsjbj3SQs3gcaA8hZikX9d7pbvLkbv2NKvW6Ri4HsMuONgcAGNiojHgi2iAmwR0jpB5cY
yCMYGLZuuKK8D2TPQFV0XlnS+YU9XR/5W9Qis9nz1H/W5/hkbbpXAlB346jKHkpDTEGIHHWyGeGQ
WUrgWivjoDQ/eaO9OHOJRIjWg9wAD4LYs1luFshOtWcIn0cpLkfJdGNfB5fsyBHBdXviS4nv8E2A
c5yXI0CvPROSAjgxJICoYMEuhJT4J/7WHxRksFch4UMsvyPzjicL+A3nHFuox/96ciMHE1bImrPw
rC2AbMo/2d9/x0LOIcWReE/49e55rpBcYUc2B1qxPIBdDB0FSgDcFfEstmCkIVdC4wLOWIe8HRMa
M0g+/YPjSWhCImoJoevCjyx+TgyWC2thYlRZ9xCbZdGwHzg9uK4N3DQ63uTIwsiQo4VTqBAPwMaJ
A9/8tDbmIT6FkP1QnWLoe5//gGA+X9MTip67DP0IDmz7lyEgzhSDxglYFi3LDpNSYOkWpcxpDkAv
fARtD0aUgMq+nnftbdzYD+ON6wjczcUj/sMLDr8hsIMlCtqACeMBigPkT7GUuHMO1XHrmSwibjtS
wqwxjWECGdaGy69gkfF3+TLaTv9gfuB1FbBgYUorIH9OWMIf8YJPSoz9d4BzsCN84fAKQLLAG8wd
4EZEcP+qztWZe8tB9pBOAzPNLERco6T/oXywaJMw+OfWw/RmfWFWjMyGP2Sh8E6YAOONEc5DNHj/
gnwsXhnzWbd8RIgNnji0iTi8ASoXPi4ri952eSSjYF8RkEV6Mdy4RSiJMAoNt5+9D5pNFgJVAIAZ
CJn/oH82r0KN9SjtoqN/FrlhInYCXg7KjXdRAmuyk/ojmzPDBq4RTucqkY/1srO/WHLqV3HA3gKJ
LxgdNML5joQ51ih0SyNhmCl4sTBarjFlNhxc17o9F89Fu81WxWe3lr4pT+IDJEVKU1pQMLsadPOh
3JRgoBSibvNDgQr3XN8yggk6me0YWd9LN95RIjY4BxrROUcum1Yl1pkWFS6Nak9FNPnv0qEr3bAO
/i55s+/2RFL2GmAFytago4IISyRgjtgNEa680Kslee74w/CH+bCSnYnHPCYNUO+YUo08mjPMvnPL
m7tkz9LSQ6UkYkjGFF1BIGq2E8/M0+L7xYP0wdO6ZZ80t7riMw5MWt31zfSpHfptOdcvxXfzbe0R
CBfSpS7bgHkVFNAx+GCgWsiewQrmjyHOVnQYQJtoF+KIyHytaJclBG9k5vncfEcLlDkzsG3aFN0c
5qXDW4EU+CmhD1m9m6/ZonpR3/JF8x5ufZSzEHpcMHtDon0D3BpvyV5+zfYFMOleQoXHOT+JFkf5
Fhsev3T4FVqivIf8NLD/+5m8q7MZVH204mbRb/dDvY7xAKyKK3IAwZUoDmD3/DYO1qF9sQ7jLnv1
rxPsXKo63vtJu/P46gfmJsQstAb3iVCvIPlBL24Xo0mS7KTv4LX5bDc4z2+t13prvHFaLhnoek/o
buAqgz5N+lFGTO7IVrAN/fQW9P5V08K5YrcreYBxGmCoMNYvSq9917oB6lszcNU2tAf0MvsIcv1n
WMijQU1rvvYRc2pM+uPFQq+ehrSsojNU97+Vnu2aWLuUqurJdvcS9RxwqUXryV9UvY9nSPwpk9Fo
gzqXOuljHJg2nvq1HCufYwwZy6AlxohwX7Ig4/KrIDmUZIQuIYJIGkf+0+BJ+qj8TiMHYiQL1ArQ
QNFQCghv1SCtbUV9M+OW0XBQCbnEyCePghUjTDY2NXoCwTimD21My7KlhS7z8eSU4SEao6U5XdIm
X3F247BEJy6R0tegLPCUqYgk9DY7hiFGq7klHdJK4MIq6sYl3msB6H9bn31K/IDkT+mhh1vdu209
V33YLmRIfkU4gH0aaBOuHHmaZyqyLw7q83G5gip2nAyyDDiajKfNc9qj9dNfGDesY9Xqd4BLlTTZ
RR/kvehrODN5/DOCRZ0Zp4+IIX93/NJ/6Wz0mcfGANNV8Y76helN5vgvXbSwmkpfzAoywRoRzDF/
LdtdWq9pJkYqI+YeZkwDeDXCJoWL2Bb6GlxEiVEY1GRwYjDnGYO10hJKlUAPC+iYC+bIebupeMfM
ftK7XKXdmnkulLam/iU2oMV7XyaukeJ84swaflj1GALAoSBmx3duXnzGAu9fUMdSGEpBdafjE6KY
ji4ciiJ8ugIeB2v9F40W4ROgKEiwihKIniYlkIwqA6pfk0uIhAGHGUHGRCae9h4nDIxgXNjFcAZc
DzFA4tnRSsYFy7paZBbjPKahivAqzUCGFSvmhzxA3UbjxBPeXsWPFgjFQsB6HgpbRkGXD1F0LiXt
20x0XpGKFBpnmmuEiPCtsAfje1WvJVwK8IG0PHJ4OkZhhF40H5PsnD5TLRMaF+QxOlKrijjuE9wr
DWHUF2GTjUJdM2+xm09XJkh052qo25Cm0GqC0qx5GMh3JnNnHu34hsqgdak/DNTeSQGAY5kP/HuU
M4Ny6XXdUsbfjZc+A30JNwbsoeoVtQCXjQqRLYVkHGpIpFAEZZ4boyYhJgQYmF8ABk7JK7UiAtQQ
1B31TRv2VrgzoP2MC4TdhFucvArx43nOW7aydcunDytZWChUyC5W1pBfcnTZET2054IJNi4NdMKR
DfO9yFjaQD2M8XMMhwsUmf1468tMVr8gk4ruc+fsHGhkADUj/ZA5AhEQzIp8gRZbTWpLB6Gb810c
v0AybGSau4gcjcun4SFAnAFfY4hJXkHws2baZ3jUUJyZPpINGlfEYPkXus9vDmGNIu6940iZ+RdI
lXEnnA7JCdHHqa/4QOEGTepAIvsvc4oFM1M0yQmsQkDmr99J8USZRbGFsKOEN59o4zI+47GjWKk+
iqAIkVPCMZ5zh9FANu/cMli81GEz6MkpCwxdpR/lQCU3CknE4Iq7MzwEgkOPExEQJPJ4Oa/pEUAa
bE6Fd9jMvwYkK9KMXoLNxycxD0mJZg0aYHR5GX9B0Kr0+o9qW5OhkOmgcYV2h+QSrZ7J8kmdz2Wi
fUb5jio7hTq9bvy50M4BNGMs5JqRb/MkbE14Vo/uPbJnMcrPMW2wmXVHeeK74/8KkhGiGQUqdQ09
O81FigfkgnePQmnAVfYYZmtcJt0Jbf4DUR8iNfcWVWUfwSLCYezKl+A3+GU2GGeYXz6rKUw0x+24
y1fTWbVmJglE7GpnVPzyW7osjs12unTbFkfQB2o08GSVo70KybfeelhgOwcZ0XUPbfZQftor/6bf
aBSaDaAGAbt9tc7mLnyghmt45AP877RvmMnAXxewDQBvH93o+fQnpuN6JjBQVQbsMFxktDkn8Vyn
kQETgrRe/Ar4XUNllIsJbMds4/t4k0hFIAYBH0KFORXim0MrQdRPMxBHVimjnSG2DuL7Mg7QK6DA
QX2dfBV2uZt3izxfjScJ5gVnxN/rtfXfroo9UpGkwsR2WeBrQdVEkUGtN74RRbF2LlDHmBpbWzP3
3H7JmkY3OmLO2u9eK+QFS4/aExhaPcC0oASj+O3AwTo0qBfUsSTU5Mjkuf6Z6ToKPoIx+XP/oDwz
btqp2AMFkVyT6bcPykiaCHyXbiTYfygSZnfUm/WFHDi7kCJTlzM/r97TGxUmgOnIdaSjThG7a5lz
QcOKy8KqeLrVLXv4Z8de2Ahmc6FoCUH5ePCEIzSjcanac2AzCc2/hixd6N4NpNoPStt0nx2VVzBS
aoLQFlCE+Ag9+Nua0rL76HcipY1cRLdd5GDieyro6XOZ3BvTYigGzFzBgETHjLSAFgcGogI1nvVU
tNA6DTgRlCAwXUJR21on3hIja6kngKGKEQxBDFGFC55glwJsqXisF96AShMX50HZS5nBG8mZC5I4
JsQlxSEATMy5RfgNTrR2ZsqBc8a+tsCtfCL1ASDGkwGd9eIK5A96lVTiMbC4G1y6G2JKJXxGr1Bc
KmlKGjEmfwd3tvCyBUXlQj3ooY8f6l79CK8DsArzIDQfsKGm47/Pv6etvLY/p9f+CIWUoWPB9CNo
EqZ8jq27gdoL2d+s3qrUkQrYsHmFuELwhpI5ITAWLaFf8dcRQ0vBjDy+RXOvcwWoFC6pq6lsINcS
6WBIktFwafFAQkONqKNgK840SzT3v7q7BP5euAVa1PBWKaIGt8TFTdike8qtWxWUbzHEYMId/nFe
eCtSDyC2ATkRcgmQ+zwbbR1G3/hEpK4QLMy9DIhwH+/yOXhPjhRscMIggXHNQUPkfs16guZOgcnJ
W3ce74DOKEUyXgwqpxj1GCcXSBtt4edc8BZhMiLyxrGCdIlgh3ktcGvlcd4VdGD1RZIxCcU0oMts
UfpchEIR3pXxZn8yRfpWDqtIezUYNO8WZn+2xxfI88gFMOQRhatiYtD/w9FWNInH8cWKFrVBvbJ4
dhsL8RqcdcMVwLCtezvQhCBE82vFJ4njhYQ9X4CKOdNna4wlm3LeVUsob7h8mDHqSV4QwoWcl0vW
KQ0W1luXiMK8OsOzIanGtLr/488Ua5ixdPPIA8lZMomx7XkyeOi0QkKDQAstQRBboKJ1wgoLPmd6
p3xjObBmhdgiQYkQ/GC1lgQVPH4evAKbhs3KHgYOYOmyMbkN7FBfEmp/oCjRljfGXsiEkzRgogaK
QJncp/gEh4zweiTG4Mhs+gRdSGbIkGCVGGoSEdhBpGHPLrcK4UYDIsUn5qyhWaKJjs1ULqEe2hhJ
kHVRUqMfZ83Q2IHUBtqOM4qmoJLqIRIGUgkCqHO9BJkPnvq8JIXVlwmmNIB+LIqdeTdxJYo9aGsS
U2/4YsfU3TCV5pxagB52t9LyF/ibNr5oxjIal1Bd4HBp0QK1sA5DBcQ/GaBoFiwwdEAYfVzI8ipq
FiPVgM0Y1YJxHRUWhLoGsKFtyuzqk3X9wC4mhEEKF6Nf1/b8WS1TCfII6l/IcM1DY5nHr6iIjGTi
BAPSKoYk+hU83FjyQvvFytcm1iWGF5Ze2q5Zk20+Hx0XcyKH0puFKkFOXwQWp4aXjMIuGz8cdsfk
e4axNMoldE5AED51SHKFHnfvIiMipEobkZZmsmvFCwymYI61W7oJsveUvZEY9LedSHEnapB8XqqC
2ZjSn7C8AO5+uwRfY1GBKwPxsDRlyAEMK41LdDc0bH74ThjgJHqKCKT4HjgVqTLwELNQCagH3lSc
jBdUSGNGk9jUx3bbHSA8gtpRC+HvGdP5D0GzxIQ81G/kcMhyAfRId/kbFdQMZenMY7+LMgFKB4KR
FY7jkziH458CF603ggJrPL3bvzCaSLcBBk2cfqCdXXkRVA7J1kiQOS3GTUZQI5EgUQHmoG11ICID
kvpIxAnsnulEEk8aF7gVFoxooaon0HuyQgpHLgVYJlw0GLZ25nE8cgTXCN1fh/uzRM8V9I4EnVoA
oMj/db5hwwksUKR45HrCHxuOG89Crs/7oRwKC1jy8Nd4J0Cf/CB9Nwf6sZt6h8P3Unm1zwRd1DVp
thFFbJhYf3jldGMfAl0OAgYngrJxiNncg6AVarusL7YfcCYJMHuSk5X9CTxYth7tLliiAKJEJFBo
HsjNg/JpfzIaF3IOkIUzSUcKSj3C1ryDspEYAKv9IXPEvPFBJCUSPc/pmUIQ1JBxmj3JBG+J3c+L
lckcZJXtTQZh7WQ8QNjXqG8AdHGWIxh7I7tgy+aI83Ei0K8i5WtJa4GDGbJwWw+uLbUiIBPAyzgj
TPhIwwEjXdJX9Y81OkrQnKFGESAEmZUXKLH+ookFGgpIxn5mAGdurHQcwllK6V3/Im6KqM1KVvAz
gVNBH1YXQHEO95fsLPFocQGBMYomoqFFSetRCXKvxbAcPfm/NgyHQr1LHM/oBOxNbGJb4SSsJlh8
zgFrs/Kt1FCIRH5pLhIURn+RkQ4Wo8J8LycwwsOu2SxshBlVFCI97Ik7Z1Eg+cz2R/6Xk9+Zs0Fh
eIK1hujG0xvAysPwQHX5WERGdPkvHNSkG/yFdBvurH/A9nxHgcviBBznXwjRCcElW9Sk1JiV5lXP
BRrD4LyFNmMimdGzEWG4zjV4HpoWuVsGkInFNmeP80+uCQ0KQOQEEywXfQqWAXeWHAb0Bb4x59tE
SsOVb6kTPTtYRQkAjTuR8hZU/CRcnqwyHOMquiAOENkbExuUFerMhFS0f3J9j4Ues2kx6jYqspSe
CmGKERNVlGFEPko1KnnadYJFyuZgcoJdSCXfLiGV4pYAeRqlc8QiMsYC5rIi5oMxUAC/xcWaL9IB
1OaB78BNEsuzEQ6jgtHpvmFcRHEKeRlQeRJ+RqLCedN+IJvqX+kPaDuANDeWaCwuR+AKqrlom6wY
Q+SkF57PjBVBnONxMsr60AuXRbsiJHB9Oa5IMYDukKInMaFaLWhT7HJUt9nJbDDCGVzpPFgRE4hX
bLwSiUv6Sff0NH4yfsWZs+2ojXCgoqGsuSg6+kipgTF/5T/smh5r0tElkeoRVAP/YAly1pfeZDIF
4I0f8LLhkPTaTCFXphFEcgcVnImW2CVDy77huhs7Z0MOzp5lNdVLDK6pJWlSXehUEamJ3sIomtya
G/fHOSfb1h8F6r4Vwu2io0TGR3GSOHCUREIXMDmK0PFvq7kIXik+zBmXqdCW28Zdatw24BMTz+d1
gKLdXLOYd/ec69/nyWAbSzNl9GAWyjHxaabzAxGf6AJtg1MJHTYKFMRm7vAHKj4VAe8IYaiRBb0c
YuvI5+3mNDgC6hBsfJVFpzAtye/nfFkc5CN817mDji4ignRcwB1TfnZHxas9paDCe1HqNwn7BjiR
8P8GkuNl6CM9KgYg0Dcneam7ORA9ii5EWtoQRriQuxUtSNJDjjheWbXmKF2NuLtie9OuLNltRprO
fyUU4gkKYBAWvF4fL6eCUbY5fW6TvpXvQpDnfSmWy1fPxI5K9QmHk96Xm1H1keTkHg1EHzVA7LkY
tYiXbEqaKMCOqGcT2DEiogQhmlVzht04X6RilQkW64xVKeOTgbi4KbpoHBH05bS3fgfMwYajMmz+
HO8o5kgLA0Ns6LBaKhPMMcwziZWEXmBAvjgP2ZxEMOJqAyaFzjz+DiCEaAZacOVFu4q0o+csxTqP
gQIF1p0YRSCKscxZjkJlhrF3cQNlbicXhUBFIxqm/Q36x01+lFvm6OCpM9QC0R+8Sxxacw4qjlkT
3XzJG1uh7k6ZRieJLEgiNlIiEx7R+6VWbeejIugmceZ1yhJZ2BFd5XZJNZIgqAo5oKCUILrQQHRb
4h6DXwqH8IuO3dlfxhlgmEnemS8qNPtv8rmnRwBYCUdUIXECVmNqDi1Qr6kWKdL62LSjXI5E+Cie
F1rkVLkQI9kf4saOYGooaSLZQ+N4waLmKx+gX4rZDP25MGqol5QxLrzQE/OyCgawM4lC8sJGL3/G
Bds+eVM/lI38OZ7NO5dxPI9neEzOhmo9OnJp2SHGJnifNv1Zv9sH+ax/spOSZXeKcThsl+H3c2Hd
ksvBgMTPmUW3TrSxjsI5lsA0UiBcqCTLCxUBVCTgFIAOqNuNS+ZGnJooFAJxDli3/kikIMhSIZNT
oEwGTxSre04KxrM5MuFfEps4VqgIeiZ+kGl/0A4cnIVhMbMladrOGFEMRb8lV/q5GZSr/hmgdx5R
bf1GTnOtu+4leXEy0Zuqs20eIRTjoBpGCWizIqECJ3g9DNNBM1X4swZNdxQ2f420/W0i7bNEKYoF
1ZnNCyQWXVv85VgQLlipkrVq0eZobnazg73vP1+f4S6Z1mW0LuqXUCcKvdfxKgVMFRzit8Je4tAQ
GAsfgwAhaYgQyTwyFhU2PfbyCbFonCOlQHwBmSbW6OMcNBzY2dJchDRohgVPxDY9/uuEJkGP84rg
lMQcz+ho/eWLBGkKXAammAK1KfswQmKM4W87AZDXO7Ye+TnBnWxR4rnRo7hSGpDIcK+AewhUWGLC
F+Of9sP+YpPy3PoXD+7uyoGLyN6na/lQj+nPeBEFAcgLPYkdT0sSy3cShoEAxTqsREJL2cqDItEz
BPKnHUya8LyTBwfQ06AIkvhCp2FEg9aOKqwRI5KC+9+gIQk5tclki++ojpLP0McmL+KL3Ir6nZYj
xRMCTxPZDvAQHw7+JdPLYnfPRNOSlQburYiKVf8aGdk4k55LDIcyBMK7hbkDFeBQHJiJL6hVGTAF
E2DKhUyO0RVilnaDBAQoNG4EBUi9Np8InzE4KdT4GfoTlBwXpJZ7U3E5/9o1tCsFYYeOLYnHc85H
pZ3Ld/2Xps1hZFnNwkN0NT6qb2MfnRoi9bZ+QWYjfvMvPi5WjIUyHkC/EztHivQthPTq2z8GX1gB
yJCEBGjEhzMwHe0+izN9BPA++YtCgZKCysR+YWHQLSju3O7hYFAcOTQ+REJHyokEBhcaFIy7xL2i
XUD90F4N0XTGiJJ7IiooapdvTQy+tL90cXjhCWREzL9AROJ8pXltzDxrn/NWv3ENcjhVnZnPtJFA
f7GDMo/THrw65ip8yxRtCN8CXjNjpF7+/skUrH+MwNxTcBY6XCz5OV++vpCGRaksY8y4GHHVsNYT
pvGQ3uhnhHe7Eq0wvvMFGYrLA5m7oJYyFkDwXDhEJmjVCXia3O8b8AbJheSq/gY764d/5V/RNbk6
PzyWgMOnBO0B86C7GmFV88eeEl0calbg+z9i1r85H0pLrq3+xWbAnKsQovL9rvtATyKGC/dNPmxe
J4br9KvNWJ354BDYgQJdfbg/xMuRrrULH4ASEuYYr8PP6YE21fg18RNKNpSrn7wp9gKVK5sCzbD4
DiufaBjeKT8pGaFoUXwSWEbwjZkqCCJ88aALD9F//zhyKgcE8szobUeYYlAVUoqy0bi1vAKvzqfh
nzwNZTHlKHe+h4jm8vl5p8Rf6YfLzP2n1OQKs4y5/HSfk2twZQCKlUu/hJUNuZDGJ2sREEmrxLAh
n5K+R4JhEr05DEmhJ+zqTbvzvwY4GNR7kLzRMklcKk2+xAAqJd4+v3Sf00G+UiVzFUQizhuEs93M
RSYAm+qPMscwFvPIIA4kBixtPh50H04bPi2VlJl5fASVSSycmcgiyHS5QnxBGygYY3HpOaDcwlIE
sCvxBUTHgLOT3ctEg8NbcVuIWKNYAfbLIAxXOSgg+jPMTLLSIyqxY+qKXQSFjrKajVQx7ETrsQOp
wIdWHDHKf1yd13LrSLBsvwgR8OZ1i9470b0gSEmEJbz/+rOac+95OBEcjbYcSaC7qyorKxPd5TNH
CEchJ6v54vKSpZPWsJ14J1ym/wBFcEQh2+FT4c14xTSeGf6he4sOPzeRQ0JGVpaRaQYIWHHAbI04
VXlu82yf8eamuOoEfZI+OaAzWFELZIr5EHaepHP1CAiecot0BoyeWlS6EI85sbtfDkmqy4ptiq8z
ClB0IC1RvYEWcDmBRwAh4jdd0RGvib4hKQwTp7Z4gBlyaQLsQ2AhfbqftDtpITNqQlnEXRdABDGO
NQlSwrzLBwCpH1xF/7Zmli/7zX7Vs3ruH6hPwFINRuAvgIk2NC6QgRCcRzRDOZUib8KpxKkF5EiZ
zO/2KeOrgugpPqLzDyhMfXVuD9Uv9sp8+Lw/JvP//B+BWZHOoMcGwAfLkeBzSpYFQ8q0FigCaCiG
CBB80YEo0f1mKr+lYYUQr/goMAoIcAABNCd2AA7vPw3/3mbbs4rrPeyaC5zfNa7O35SqVLO0LApK
LVh2wIwfxAKgk0I3O1KGc1C/2AMcydmt+VUfgmBNeCFYuufw+vGLh06Z0F5hCPaOuwmbBLVysPdU
dAv4DnwzgbikXw1UHdJZ3tgn2UueNhcD9B14FfbuX72Wv9tDsSMvWfSP8sGCs34wlvmsO/+XI44T
Rrrmh/Igr9mLxoWE7NNiofynwBHPA7pIFwWHo2iMoTMoAQkblbVIx6jdYUEjnsRr/bxbSFfgtyBB
XAVmbG/0jzxR5fFigr3yBA8G2SVnAxYqv3GB/7N3xbO70DvVnvCk/Gv4wyUASuUERVpR4GOsHF4j
Kx/6KsZDVNywGrBZo2TnAZ1ZwiYOTysetFbZrmQO9LGRO/rlsKN8AAbjVwlegmOFVQAnQ/5F40f0
HTAJgaJLEoQqEgYJb9Tfv6ATcFAQOeBX8JEDx32PSbJow3I0lg8OQqIDpy6nsChuOB0/qB+tc06H
4YPrgcdxFP13XnPN6wdyFPGN+uasPlRYl7zRqwBCKPyofDsBh3OVyHZJMNNYaIxweHDKUAPxd8S+
YsxIn5RAD0gIxV9IO7x7djg8aqjMI4PQ91XQooNCRfFgcOuwRkDv9F9Fw/YHD1pnJU2YTgeEoAVJ
65QeOH1ymokSJe4fnxYgVN/0MGV3hBMuDaMNbKj0qVAYo/vwF7JJlvUvyiOIoqkMkZLSkxACwepk
X/8CyAhwthEqo1sjIC7wNvCRaS2RbkEGokZhIG3Row6PHLsx+ioyytkJOsQ0TBmEUiG6o9BHmcs4
Co0zfIiUcU77E+0IdOBZi8zEMFDeTpA3GMDQs4kdTPi79HAZuyvUCW1PXn1jggNMBhsjg3EVjSR4
qvLI4bRT0Vn7SoGUpS86xC3DK3TiWKwIc9N8paxAeMf86lmpOqRDZp3/VVSUkMSgLLjCdtQ6kbcA
6nDloYtEDBg46NeJSxyBTQFrQhG3UGymoz6u8ym/7dLGQ7GXcERrSjARUYRDLcxS/qX+l5yRQcAA
Q5pD3rt/qPXx590/bqf5rfwOv1DEdKHlUV2hJBBjgZ58ErRhztdo/xNrWZqEJVan8GejGcPnVN2f
aMfhDB5lcDKDcP9XLJA/qiTrwHO0OMcEOT73ALX0MXVECy+Fw/m/NQvtxR6RncPLownBWcwpTGdu
IEPUudtfMbOU+leGEI6G9Ty9wX+Uy29cYShbqDbpmJTkecKPi3gMeCrySNEHNDjAQZ7JHuFQfEIf
+4dIKF3NV3lgw4Oe8pEYCi8QSQL7TPQhqqsP8pD+IfbbLzkzqQRZXPmCwgMJLnh97PIEwY61w1p1
Mf2mIhLMPxcLPnL+emyZ9IkZiB0hLS0FI8lEdGSaiU9NwjO2EQcZ0tqHGQhPUObMBztRJiwDViA+
nzAGEYPqbgOllE9/h6x4pCPBBOAUj1LU7thmeAyKp6YDwrtkMoohun/KjRc1sHQAW3buQ10rW22L
i+OqORm0T4lZcJevHPw64+adiNraRXtyloosiCv3AcccGgjMPWGq+x/1lsOeeUhiTUnUGaDgCxI3
EQH4kPon36O9ci5+IaBkc/n1fuQPuM1XkTogg/uDbSPel+fyBXMJggtpUNT/s+/BKy1QqhSPfl/9
AOxQypHM0hMSmAiTwURvllIHiCxKApYGqQyZg2gTwwVJUEP9x2Coy3gJQhPkl3v/B/YuGL5M5K03
wym7hdfmt7zLaAaBKP//SHMHtKWq5Gd5ExCqDu2BDsfEmNV33k1z7De0Ek3GQiAJMF1O8kQSyLIQ
9FgSBqp2Ur/iZqyC5bBiVsGboaK8i0/5wztwWBNkeQQHPuDCtTMZP/qYdy7TbKqeWVf8Sn8uNyLS
zIxZtftwwPUzSQ+JhwUXnLydC+G+iJRkZOw2QpCH+yj7mEICjs8g2iyliiHEDB42Mh0omKrGxK/G
pL5EJ/Zf5U2hRlGk2Nio+mPyI5Jk0mCR8rMpWNiuyAH5a1DXCHSQEahDmeMg+pHlkYmzTQgDZPnk
6SVS2yLDFbuCxhMnPoUkIBkbdUwsYp+QwxMxGINmuyTzUGWNQsueEsKoZ8jhPHNCqKTSG1BtM8bs
uA4Mn5suOiNjKmceFOQ80mQk2bNamQ/9smqmiJDiwZLBzVXmLko0Dbpacx0VmWpiDJMMqVQKDJvN
Pg39aVfO9XhBhsglon0cwwHFU87HuVRwCymJuYDcFy4s7wdkgPdARkcGyInCqmNDUNtnx/4PgI/w
2H6TsQKWQ4MIOTjJ20GK98ABXGvCIEcGRrNURhxQhP6GPTTyyonRT4ZYPBKGWoDPmFRmRtUfcRcp
7IjPnEecSi3rG70ISmWGCD90BCxWCb/0AAXyALeS9/bQ6OuIBuUXYZ4n5H7hBUs9xaL49Bn5Gg0c
UxrzU/xd1gUXm4/8AMVQXk44YcmVKY9E/w+HHTrqyFpzB2EvijaEKCphjOmoypHTU3IJ6WpRIfBC
SVVIMMguhgEvK0HMoH4jNcaQjfsGoAGwBsbaEHBx+IGqQh8VPVuxtyAkgHl+uqJwSH76dYjkGZzo
CBehCXwCpDE5PWDTgM52VEOQ7B+w0KBycEXIqLLP4U05hRAigC4nOmnPf+aQrEBmEXAawk+3fmSn
+BQcWHvkR0AnrGPpGh24sfKj2bGhBqHSxdJtdv3dWAnRrP6cbkQySonI9mZq2yajHLO73g/oFFwC
imCYKowxa18Yy+b9WPJGPOClZjqt7RGoGcBAFM6BzMDOLGU0lEzV/r/eckpEjP/RGhE7hRtJ7aSL
0oGbza4ZPsWEyvkBEsQbBh6DdPNd3/tv6UkZRXeoX+d361L/FcfyTgtSPYvCPdlNKsYZ/VuwDJbY
by/6MYN5p+hh79+b5MRJa74o6MgTmQJj9XPb2eS8zfQhbanXcQoOb/afSHV5Vi7KTaLMD0akrXzC
PeUEpXu986/oHqyjmTOxMFztH+6LS0kuHBI1OLUeyYk+L31k7gbfoBjmUFY5zQB5WC1EV5aWKe4O
6xUCY/3wf6UfLjKXFRSKjScDC9QPDju+y0HDn+I85Pf4a1RZXItHM/eW7abYhTdhHWldrV38J9P2
9RErQNNvFIPP0plEsYm4lP+r/gos+8gm+QFpF37nFAWELYa5ZvlS28Gw+64v5dLc+LjbklH9SieD
M/2A1S1UipN0Si/mxsE35x/akev0kj7Ti84X8qVxw+Yaa175iYLYWl76i2ztHb0t5g5bfy8vAz5v
L9K8fbZLXLwN/OXfS2ulzNGk3+RLvIMOsPOZfHk6N/RK/lyASQaktjgT76KtNK8vvN6/cMpTS6t0
Fl+LH/3OMAGzBmjIk6QZIlriyN2TfMHywckOJWguZPRPIgW9OjP0Qhbepnzh4n1sFzg84Ylu3+MV
qpfrdtHvsda74pGL5zsO8nN/VS6Gm37In/E6/G6XKEL3l/COZvytfUo7d5N8lxeafIg6Ls2DuvFX
tBS5OWR2P84PyV55zs/9C5fGM56WZIR4Jp/jVSOsLS0E3OKr+S1QtnLhnVEZPStX1h8pI8OE3HsC
A0cN6I3yo/x0V14qJERwSoj+NCsUZvoRBaI3/6WdvCdZLqksKbBGh4wqY0Qy5MLnRREKIV4KPO7w
jTy4wxuGJhLGjvSs6FPR/IeCQ08J8iK6T3g3Isb0efgtAf0LVzPY4xmd9fbfm4YO7IB47BMLwObQ
vSNjFVn1xARypX2Cj0CDrAwb+0tCIFGe8CCxK9HQBVdlGhZOqYdtxUSLJszpv99jvJ5CdO3obqHc
Yn25f8gZ0IMlzFCSUwr9Yj5GlkVBD0WWxpszCp4evM9b+uSd9hxTzINezTs3msEBeKzkzij3BBYI
z9jMBDce04OAdgzuUPkoxLimFikUKRUqe8hHsjbUeIS/BTg7faoMRHocwWmV9wg4VA734otSLn+5
fzwT1RvJf0siSiZscHIwngVV6B/5Y9OKqo6rRC1R3UCEudg8+GbHtA3UI8SYwC3gpqARKGwg/3HB
eJPQ85HS4AoFLBdWCDV48W85/OZ4lHi0mEQ1yBXgRqLZzhwM+5TxF9Jebip5rHYjrc4v5gEraki3
eCet+gV48zzaQHab01if5Qx/CftV0DqMvYBxKXOYmILYxepBIkvUt/fyTvzxOLAVgbXzCZ7EdHg4
+nDb4CswHqEjYYFKa5v40J2oAjh+SHvsF+GVk7Q+EzDVFxV6emYBWw4jw8JNHqDZvtNauXdXex+v
qgmyjXd7rbD/7HW8Uhf6AlnKM0bw6Cmea+auokNxQsJ5p5Aw0pUEtm83xiq5UeNUu+aUHtwX0Lh0
JbkSDxK038/pTA64ZV6QIphyeSd+C82HiXquThDfHvU52ngHthMjv0RuAF1OWXINXj0JGyKHPEjB
OZdJIaiDSDeIRuRgiDKArHH6foIoeRBHOeevOIKHMXUSdvWI8DKBSF5BisTvEbZ4cHmossiFqbIi
MUAgEhfBHwGFZpvDF+cY4yV4ICpUZ3RJbZrVLNYYDRjQxZFP95J+MRbhrHSmaT6NF8A1YgFBnvyF
tIUgThZDCkuiRkpJfgVWAnwHdMKF4TL5wQjqJwkSbyC83bOTKsaFBZpMYn01tsOP/e1+UyalFK+0
4xWC8YjCl5ZXRC4N5cL5hxFp2zJ/PaORRZ6MbF0jIB7yNipSGrAUtoxXLMJfaAdf2oRnopqEhQ9T
C4zFcaBnTFJzUlVAy2JMx6N2ReeZ/ks5kYdtV0+BINN4gTYektQtJtr88WraFtg6ja0cmVUGnca2
zKgEnVU8ntCQmlrFrB1mKLnQeOtK7B++lKv8cqEIUbpWZJHjzJ6R6gM7EeG5QiTw9Nx4xeDe6PjZ
xSRkGoW/647pANHK61BXpdSGkPDSxEIn/6IO4+zeE4OpVpIT64Ps3XylZBAA7tqVi2hOpWP5wqnr
M7FCG4QoxECc9nMlFLD+RSgYYKY+nCt7JtmRrnF/3BcrpGBOkLyH9VaVI25RSSYPAMDpgIojMDZM
XVRxo3lbThRnmlX0NsckDfw6+44k4sAwHxhVcROSANUWOPKIuANTDzIzDtlOPfMcJFLkzqJBxiVg
h/IWSHVZ9CSzJEHSla/xf4ij9YM0jOVNjkK1YTSih0+hwGYiH+M+UlPySnU0MddUns0vzXiag4JI
+st7In0hI6EAorzg15kTJY4fWNzOB/sVr5IhFajf8A4/5XGOL/s/5wnfgNZlea+OIJv+D3WFFX35
V2sGyOb/QM4j1YpvlJOfXohK4UgSRFadM90OyHyqH8ISu39IzGF+VXQBuyNq9MDrNBM/QxvwDGt0
Cb7TPQ6U625ecYDwSrkoEHIo5Fgc7H9mPWjDiNyfZtoPyRfjS3tpq/wI+/GcMJ6t6tf73NDv0zCj
to7eJlvpC+/gbPPz+6zuUcw+tnv5TrpRiYzEu+CnwkggseJA0vQrDu3b+0LIkE7OKV2+n9JSTEv6
K3XtvYZjuBIdOX6ZpcJRszbvw1ZdR0/5YH4T/qRl8UNjjoCPRCy5DcqxZD3X7uruvUN5Jm/I4m8T
nE4Dv3aSu4kkIKYAaFXqEyTKr1QpHu5ky9DX9mVvvYlJyBw5A9hvaPvvKepO1SFMnYqKnNZzaka7
z5f6Xvq2C7UZG4kLkckvLaA9Jd9Uhh9t5NJ5HzX94LduPc39GnZA35NbVG11NFoXEXI38Sd4ukFM
7bxiMYQ+VW8Q9Dy7zlpIXdWetFG8S7PKOAziNzrVO4aJgfZKOMvrFNWYkMjZyph3x+LLWlZdo6Ye
FgnbJKm7AHz2zYBYFtrzJsT9t/Y4+pIKJo0RK+OuzfQDWWEcm4cs7MxD3o7eee1PHFycaf/ClFY8
Tg/Zd8yDBJQSJ1a9+/xLqzRcJ2WTMUWFg7UMxpYURasusRkytVt/35owGJx6V7ytEmXuWTxk4T5s
U+Ruu2Cd1i0sbI/qxwitZGEzUa+8CcNG8YzToVuUrhxiMupF+07WwH/jJp0lttFO+zolxOoQrXF/
26vv0sMbAuOvPooQHcsLSLRKro0b1wY7EE9ZzbWgcHeDFiM5ypSma1uv2OmDfSg+qG3e8YrCp60M
5qrsyuXne6Zr4j7RldPP+5GK3JrqdkLHPauZqOu1pWKFB8IHLpH67r/3nKOipBT6uqiDhS7eYpkV
NcgCrZnUaa112n+LcMz6ix22tq/myvzzm1ZiTexQNtZl1aOroKfupA5kc9Kb0JU+lxIdTRoVDq01
t1AoV4aV3pVo0um1z1CYdLcy4nYqJdEmTG11kjmOs+nTXkh9k2fahsdUtYGAldHb/U5xMRl7h1G9
t1y6bWZrXbxUKQ+KQqXvpw3qKR1a0Ybyl0vvljqGBd90ujVTlBZPNVOncndzaZjlgffz1msMjOMK
pzhUszbvz3fzmFNVfLcKbSTEYckNTitvUi0BY1CtZmvrXTxrEah/Z62CxR72FZ8Pn39aDdQtqx86
VoYL+29IFk4Oa7tX2kMZ2cOycXoGPDzr0jSJiUIsX/p8HYo9vGadStCBE2eodYwqplxRjAPKOYm5
jKxBHwkyF07m2Posa+VamfcGUqZNo8H0gN668isVuDGg+yT4k0JuO8B6kilfviLgifc4xR3F9eC7
EyM0yQNvKJYJxvAhP2MkKEJ0EQADvQOVfsTw9I+wrRJzGinTUQ0QUhI4Kp3KEv+vgNkvi7iokKN6
OLJh7qdu38VKNjdB9Cszp6IG587iHpH/qtldnXfqrExW9nuL3V7j7FxjZbz/POvZagCwOe5Ck4qo
qgo7mI3aT1z/XsNACLOLVP92zi0nCiX0CgKgJ1UD3SlfdmELpqBOdPDw69bJ6ltKe9oAmc5kC6/B
QabHAWSOkoSJPmfat3RiwOUVGFURkeDtovjO5IKPNZODirOkTRnA0uH5+bNmGDmb6omLtY0CAz3O
DuG8kONNHtfytvAfXsNhrhLjmKY1UFlvFCiCMSUpxU1Q/WCJQvkB24vGQgsrxAJs6/2eFBOadESU
hdJTLCx9lRl/kvZKqBbSEARrAAhH+8o4eSpd0VoIDCAKMDB9t0kabteq9PYW1yxkJExLt4W0dasf
5/0dVOd3enT7UwWLlXolVH7fYNaBtjYTXAauDqzeqEXgtK3OrCqp2VQpJQ0d15xs2eONRN4JDDF2
SZBV9yuztlm3Sy2kOBJ94pXl2FCxmiqnQI2MoLjBvFduGuodrIi15j8s44Aj+T+tjJZqSIiijPSN
s4S6iVNT6oBiZLNkwCkZ186536PkKKiDHWata00iy4SwP8+MtRcuNRmek/cLeVZo75UQWZO3wxQl
gyQ1zVAN5Q6pnQb0K/PsYXPX3z3EUXpHQ3pG0zdGuwWyK970FhIkSxUvkmpt04DrV6ExryKmCOko
RNkhJ4/RkE2jBFPGdTPHZJtEqOmWXorCztJJt0N8r+0rJnhuR7XDjSw7GDHNoiu2ZbFRrK00rGR8
O3XsfbcNA0D2LMAPRTubFdqQKzXbaPjpBOOwJb/dUSwA4QMGK9LEfS976+jqS11C6/My0IbEGEyz
551/aF+lucQzqsx/3ogEONxoLJreEY6SR63TGP2YgFYxMGVg4dGdgQ9pBSXVjIxSlecZ5aqG6L2+
cqxD5s5t8gMHjmFORV94G73/1qzftn0awzJSwRcpr2MaCilLBsAyKgEzg78EGVAZRq2SJs4s1+hC
val762Lne7vWXhb6y9LOtX5y7aVn7yD8Bd7cShdyjdcSIofT3t8n8kUvzlm+9U06lmRCkNTLfZkv
zXzVd+vURFD36scPo0VfB6JvpN8a66ArW7tEQ22u2D/4Lxjl3srm72iXmAut3KjWOWt/ZP9M/DfC
k6sdkbvLETbSln6NpOhWjzcOQ1gxwkShfzezSRlNNWNth0uf0ZtsQlcX6W6zv+vRsaMUwVmh0n+0
fmcoZ0W6h/bWk0jul6R3VbPP61dUbapgk4J9N0hPvLcBSbGEZjS1gtiArgehljQ295E7s79V5+jB
opLsR4dtrrnEh0l1xgydZfYi1mdpONV8oPpR3oxSzJB6oXUsUzRFOIud3epghCs/XCFGzshO3yJk
KaCfK3btirWoWsaKcKykrxVMYNBX7dnzFmYwUutbpz66atOrS43xAnvJRWxsesTeLq1+384yDxYh
+n/eUinnb3mrGIc6/RvAnJCdL+BOJFszmONNnSc7z9kkLMJiJvfzTppEyUZRf2lXZtk+dS4J8Fyu
7DUUOZyNmo4bDVnRmysvQmb0cbJoppK+UvU9Pjfv4e53FyuisuWwaggZ7fuoxjP6uUCR/lJhAlEo
gxFtTaa8tTMnam2zHrVTqp84tVR/HjTb0v/FF1YOVoG7TY2Dn2LOO2+TlW+f8BrqcZE0cITyYGwu
tH6F3aySHzM65h4tQLm5Fcg+OntTuUY61kxMSczbcG4IuhQGbzOMcFgWQXKo2zndOFe89BTvM/yb
2viSSugxLjxv/qZID+nYGR3kFTQqbP/HhGLRojC1qaOnHT85EjSGunVgDhjI7NmaHm6vEH39dqRx
oVsspvDg46BBuF+/+f7zHczsdCJLh7DCDPNfyoKVlpXGq3mYc0ubc/tJMrBLq8iKRbkZIVT0WyJD
pHHOL0uGXZs92qs952yGOtCwrKuJZcw51+xuL2ODSSne1qA9rQxxlJR/L1cMpcPFVhQUYrK7TrnR
6ACCajSNCyHxBGho4lwpPldeFfTqisHmZOjp7DNJ5f6l+GCoPoYqc163zTnvH2XmsSoPzgV4nTg7
oMeEZHZ1RAeJyWY1jP7Na1rucbp3qx6uxFGjaf2Od6p0juKfpoWKlsCHZKpdogGLuTVEIrr8/GeE
2qiipRskP4PxyJVr6UFTgY2NJTBIy70SEqwMcAyjBo9RGUnMuYnm5aLz9JfEwLpTnBxtVbjrrN9E
1k2psY5bDvAXW7qLlA6UaM7DL06S+50G+yw+ZERlSX+oBg0wIBiRPRUGDS775vrnjPGkItn15nel
31FF/qffUr0cxZrgSGfDyu5PCny58qR5TzPfyfEyMbYo1JLVrYv0UmizxlyTk2nyJtJuWY9yZfhP
BrB9W8tYQ6BiocirxHxVxrYMpooEBY8R8Y5E5Q2/o2v+Bvlg1ccepofmAfF43yaNoridcqTp1UrO
J0byHWenMD8V/dHNexSyLlH5Hdr31Nxpwcl3qf+Jr/6ccrIuzm913TmzNt5J9t6xOXtPabNvql1h
7QcfPFkIhJ5JNlmTbT43+03VftfZGuFhx9xXmaBBSLPouxzwDIFAj3xdDK8lQ9BFc7TxAARaQbUv
qldWHnTR4CkPDGe07T6CfBROQohZOlZ7pKaWDiRDB80mojtMiAU6g/88cTp6NzPf2qvSPNZmRf0K
a5ioMGr6+gGSFNWPmB5zp70sHYV49oimC6EUgyobylp5CtVNlB988i4lvDFKibR2qiB9OleTSwCv
PqZxiF5FbTvMtrF0QU81sLaqRWN36aKfH8C4u7ytnY+rXfCIuyVdMNtlTgpjN4Nme6+hRUgXJsFA
Q2sRmLLfoCl3qZ+EDkrH+q0eTo38Q/lGTP3xSNRb/ZIpBy061RAGdQc4E+y9vzJ00KSXClPrZu13
OxWB8Dd+LuBSNprjLJND72GcecYaMVBnmL73GnZrK5UlbU8YRWVgFSYJPtyusSQG5drNtZZGOzH0
eVwvRWMYgAjnRRr4Pf51sPxKiqOJ2nPDl2zZulu/5YXVi6C2DeJphKi9ukuaa5Simn/xsyvujEl/
hAzcMk5TXiXz6ZOwSvYzL36H/Eb4srpLw5zMQMInYafqb3RnBX2t6M5Z/1sZIn/aJt63FO+b4tgE
jK8Bkprmrg13bT/NJAhtW5OdQRVcMkkoN8G4ahhowT/Flo59da8A0Pv+xNSu7l0d7eybZH71T1/9
6t5WNi99dFY5IUpTwbnixZKOVFQF4o3STqxu2WHaWu3ycqMPGL1uAxjVGKLroB2XVB3n9aYM5pGz
KWBD9N09treBPfHUR0rHPNdQqLkF1gntc7l5hEBk7LI26UHg9qE1r98v/FPj4c+0diWCF7m2xIjY
R544n7o4iY/dbqIm20G6KnCKMA2wGLohFS0kxoIB8Ly7gXpAdc/cvV3+Wu63hvUzbR0athxjChQr
PT060S0nubFvBQIH5SPvb4n34zEXmDKEZODx8VY40WlDJC9VnqH7LbGrkoJBrir7KolgpChffXYA
OUtAcxI6W/hxNf2vVRwVuoe+c8/xiCZNdYeFQZI86A9TAH0cYQOuwU274YCN/U1N4yBJSeRe2KHl
8VnzmFu1zrp7aIMlXiQAhzTs++bpk9hJ6Tby15bBRNr7bjjPSF1nLQJPCzUT6tGKBI1jKoXYsp8d
G5vjkeNMckbwja3ZTRUxPwWNahIw5KkKSqzeQhEeJf3KcZd5uJFDhKSIJIgcQWpbOLXQr2TSzps7
0RYlesdaF949056xv4pQGqJ8ig6xt6nfl9w4kTnEKKhzAOnAMg3qNik7tBasdRHwYTXo/l8DFgzu
JQINyhKWTcK1DijwYBULnUvGWL1iHnrY4800lPw5+FDS7TaDPHbrGTNjQP+JsvE5sfHKY7q7877L
+m6SbA/0SN+objD/kdVMzqCVSggCqu/Ve17/SNIzVA8ipBbmNLV30nD0lSPS7tiPuMoMHrAkTQoH
MOphUD1H3xECuOqp7rd0SBUsvfRlyxCgf5aZv9MQRWEj87KOBTqx/PkE3qHw9qp8MAfI0DEs6wBQ
SDFofyNMmOgvj/k9OX2F4eFd7OxmNWTzsmeEtOdW/avM+bt86DpIn6VD12P0IzkiiF62UFGNs4aK
lollmU2g4vArA/qX18i4xbtYlCLWV5zNY6HUsdGaV58K8Rk6M8NII943jOazG9qYg5NhJeOIvZpf
LUP5GeGvEkEbuoXDn/devpNLNiggDFCMgMOd6GAqs7idOMFWZwAYVxIHR00xcx0iNIOwPSV32+Eh
X0DumRcMybSvyoQ81v+gjY+WBaEvqqFq6cfBRwvEh9tqE+sPhvt0mkXd4Bc307S5DKUtG3cW5vW0
2VDW724xXhcwKsJ1nh+U5FrpMwulAJORV4jU1pKbV2L0xAulIC3qfwhHOQZX82ThRkLbSJlRJ3rd
d0x3IasX3TAx8aGDbMnA8DASGCsCX/FUdvB8oPg3vjT9Wve7xli8g/M7edS8asnENKNAgsEa+dp7
KpG5tO5rsGjcBD8p+MoxlrB6WJX0UXpafS3/L+RngixTlDwy6/auTxqAjdL+cN2sGJlThnOql5Mf
zeLeoebarAELMhZVN3b8S5k4E5tRqx78LksKehEGWqnt2aZ2iuVDKiqYsdbiHHF0nB/XOAXVd+TD
W1pqzc7TfWeSyurKSBFBdFRF3fYwoLo2oALs3ld353HMeLWzk4fEhxDjRe0yeVftMhMfGhP6qJ0g
Dlb6ZrvQ9KBbZE0zCV353BfZxi7ou+fxrMolZEHMZTNAGG1DZ1bGAQtMnydBAJadltfK8F7vAEXw
ZNgGlBNZ2S5tGrRqSGcYq5JWKWd2O/daOKNqo9DCsJI7Cvg7y4Z5knNO2m93I9nZj5IQEOxsomcD
A6alqq0sidHRzirnsZykSz031FVSGdo4TEvv6A/wws0mWzg+0+OdadMprvVskf/vh893CZRIe4uf
+3zj//zz8w276AtQkfhsKCqm1xW55dvxqjEZsT8z5R5nOQPiXJubr6DRqRe7faNSGBRI3GVRm57f
0jmXlOTU1/XYNbA07SIg7Uwp5UtY4gGC5wJMa6t86m6k3iSyvITiYA1IxHKwerQ7PLtfSZlpb9Os
pFOstvas03t9UiMxURcJo5xp/m2V1TBLrMybRqAYDAFT9XQG2Ci4CRziAbp731VHycTkSu+OkQ7B
awiaS14DO2r6LPTdB7a+q6xKx/J7FUiTt7oqKLfl7th64zJcBTECLwC5MyUVs7sBrnLQYfWRPVeU
7zQcs+txf2RwWkbDOJ4GxQyDgW6Yuy2B6y65Y75V0P6neZtPE/xUCz7O0L9AyYjxUJSQfOprkFd3
/zbpao7TaGo2c79kgyM4705CRrq9lb4FDPny5urRPL5X0RzO2tHdhpt83q7eO2dRz+lejL1d8fAP
zlQZF4dyV22gLY7sWbH3fupjucVsd1pNu7/mOz1G2wKWTT2MMmi9fxndQ4ZAoMeLNj6M+1HI0V1P
a2iQ/kj/cY9iEvtH+jNP1qF5on/OjEC0Rw54Xy2Lpb0yaOtBTjjVN0bDUXn+yX8sWDTQRQv4gQim
f3mrrGd0GBaqGGw14I+h8UWK6k9crFMhjzwBjuzTsBkO5kmfD7PhqaGflt77PwRtj/7VeRpPphhI
xv7yv/y7uTgbCkakWu/MZdg3EwF+Me+BsS49NCwY2fkgdk/+pW2Yez3JcFdk8R2ClfeHnATdBAUu
0x8Jpb8FT9A2xtpav1dUnskjOHGwFudw817xiWOA3/+Tfzw6f9fO+NcsZETw/tW3+OJNpYO502/Z
EkzjGJ/la31FYXkCXPS0TwWuY0AfM28cIbPP9NGqm2MJO8k3cFpP0aY+gxhD9hEjSR/KHC09+nnk
C9XKuNJoVL/cqX9rmUhh1jFauHNUsL8FSKDjYZaNk5e2R/t6bW+jFdM942BazcxdszTnYCk3axPx
6t5riStVoPhsc/esMQjexRqrc5SF0YFWDspBnss73BiX4l5mF+87WHvfXM0d2ocjelCTbiaNq5m6
k2/qTp+DhdHauxmbYGp97ZSNdB6m1cKd6SN1rvO8Nv85PGtzMdt/5k3akEd8u/Pumf7x39rb2zfc
Af68u3fPpwCQM/QCRzSh0QFpjtHSWdYHZnzgP1R4CjAExn34zZl3EcwOxHbfYoqoErwN0SIu99KF
1q+CtK0viI4tkqi0slgl6ZemMKL0lX+zVss/S0gQKZdhqTzR7gAd8e7ceKA2ZK2bJ5pCjNwIGXBl
ghYKL5yV9dYpG6FjELH+FRf3ZDJowUKCSHAbDt7a4r57f9LBvZV/wyU+Mu3GRA8jH4H4y0giaUI7
WExCM1JDtocVgFhwfIqzDwpQBPvSnynmmnF0XjC/wMdgH/3x7BmKqH+U40CY2Ft8RueYO6JXJiSX
mW9Y13/UiyjwMKjzZqM1sCTFQDsj1QN0JxTqsnGEOBu/SW+bMQqb5S4eKHL40hcfwcnLaMyT8vN0
dREGQJ8AVQ42hsOlR2PpRvcmRkeQ0U5IRIeMnzsw+IP9wYQeAJvuf0g6r+XElSAMP5GqlFC4NSAQ
OYO5UQEGZaGIBE+/37C1e3xYYwuFmZ6e7j/wjrg5Rxg/NP1BgGP1FoGvpW4i9MoEewmq/m8k/yBT
QMU9OBq7z1rfouYVAB0425cGERq27FTodkk+zJ+DGlAZ8sO/8VfPgoNwWHhGHUUmSTCiuKCMWBCc
jDtYAQvupXEBUb7vXdm15EuwSYBg27t2LPYVI4z7z8MHSa8dW1Cf6t6+tiNv8rykFyi8onEO7QBm
95dkCII/FGAl8fePnPjSXCgFMC39C7Awc9s8ANpDjr2R69m32oX7sweovyckNft0jZQVmgXZFik3
QYJv7hDgRQX+yF64ukPQA4/bwVTpfhLnue6NgxNIe+/ggaf4gnXoBmHK8kc/jD0siAVAByBcQUgU
C8A/xYImywY2Wb3qzWABM1GKSbOv9kwjaq48MeY3jSvkLsT85ilyt15HnlJ3VY4UirbdloLJx21R
B5Iv5JVCMEzBMUM5YnwIUZNJdKzu4Tk8a0RFUBD7YEtVRVrwhTd1XQjlowqABj2qW8wTnjL/tHFU
sIbIYaV3moWfK9Qy/v9/nDO6KHIHKNwJ4R+hzSJAGngrbF/sxX6MO2Axpm0xiW6oAtEEfu+7LUa7
eV+OBxjj7eNJdX8S7hh7jEGJvgUavVcGHX/5bCBqDMgp3yfK7uyFvw5ZF9iRgdwICSOCjvrZNcLa
REh363vqHtScVjoBB9CJjN0vEBUE1a1HveN+A2jR4O95X7TVFP9sgVTf09gCcgLezbym6x5Ohpxo
c0erRlzeHfXtbbVnRepoU1GbFTwIhc3h/yjQHYlA6L1eX1cmJbeRcAy56hquMe1edi4KtSt/bExI
UdnNrVgOJq8ZcDZICBdqTP7GCTfNgW6LP853bGcsISyFbdHli29mG93tSHHDaQejVuBb3PYAJCfe
FBcgW70bGJH3A2a5vTRvgioNZAUnjRMvg50graQbjQ9QkUlVAIziS3uK2E4IDnpx0G4g7IK/aGWj
Pf0Wjo/2iRvEfo57Vq7yVbPJ/ziDYvJxXzs0KA/Fwj59ZtUiAWEjCLwfVxBRwQPCpCyXtCu5n4tm
DQdVgJCTX8A1K6oBrGs8WD4X/sO0ObdnoSO0kOf29LVt91jQoHfN80JQZszwvaA6WIG1NvAqptCl
Q74zHb5/RlaJ7iywpq/DjTgLzh9QrX1LOLt8xs4j+JMPUDC4hI+gEpYo6Ge/gO5YS7o/xqKyEyY5
5RLdJ2Yy6i3giijl7OkJN0yoAGIhZS26rQCQwLsDBcVZR8OEp8ccavZEaAIjMed1ZWR+l2kxL+2F
Tj4JjWqOrv45HUXb8NybwrLDjkeeQ/rZE5eNXxPpFWFLxP/pqrIImT6KrBjXMNYZ/xyD+IqiF7HY
RCqOiPycp3cJYx17wyLBMjuqp6QxHoqIpAbTyMFb/AT4jSImX99EMHrfL2UQNX1gzz38o/M+cFbQ
wf+RwmxnLE7ky1qjr0edrKW6QHeCcrJQceUF3+M3LAFeQ5yer1R0X4LN1jxaBKoTHrqYwNW6HYl5
x95Y2dlT49Btv2RY7xCP28XH/cCVem7iDeIXjGwGeLDKdiDfIbN+ZuWfcTCJV+3iuWYkCHQaz/l9
1mbc7YnMii+olt6hhgCbrFpkDIDbrRjk+kR9ZKty1826nXGAw9Rh8PijwMwSnymjgFluYQTN1OF7
EWGHq0ybr0XRa8odfu7jde9ajeQ5v/hxgd4lvyiz7QiWEBq6GcM/+fseTj6UAESBrngP4jN/GUtU
CojYX/ISgwt6hfdgshJRpFu50x/NQbIFhjKC2I1EazqEU8/Ko52egASRrgN2qD/EVAM4Wl34TQgB
KHbwIvoTijkQaew+sw6IJp/0voBcZZFCx5fLHoB5e/0xp4Kb3gn0LRNFuGl8vq/4FppyXFIEjvoL
1+VewonwREFUiGiIiHjWhzytjc8eHsgsB0Y5BxofAG0YdjpcdJjuvMMsocvBlCZ0C21ryA6sYOhq
4s1MyO4hwdEJ4Qz7qpA10FIAMFYMP8WEHimdc9R3ytbBNd6GA9cMYMrSGqbLS6eIbsd/jgucMZgu
yL6Q2dDe5AgE3+acDCTYyrfizPzD7IG42+iCnIxKTDFKBBKQt3Bs4CKaDU8mW7HNM09AFrm5wEt5
JsQDMn9KK5A7cNVlkf3KnEJaJFbtQPcFf+3BeLDgE0YrcMXhpr18beYj3ihEMDYm5q24iHgIIrac
vWYcPyaPl24JEiHVJVjZty/9Or6Us2BHijFShwZQhPSsHb8rBxbDLAzxGYelSNClQQl0U2SL9sYv
YWLDnOdtvh/fWdKEE1mw1Y74tzBUNRa1eB2fn3OE/p2eWECWLOBY8yzTvbQhJJDu8avPvUiXrqCC
rq8jFY+JMB9Lz9mWHyYH+Z+KcgOR4WHFRcQOquc1h3AI4nGi7lUUuoBcoobCMta7MoHfdxZttu7m
lV+oLSCFQ35NBMJROlHR+EF/5SxozxP1znSNGnQVGXvGPYL3jSamRrluycOxrwZtOKEy9iNd8yXa
tzx0Dr8HSCKsnJ7rluTtisYBRyQb4F+MJR4tvoYgruwjWjV8m8HDyRGKqal31O4RHGF5hgYMzeAm
XYH+kL9+hEjCJ0epgNNn6f8eh5Myj8HNviY369DAU1IvORwY+DXZL4Qr9C45ajyJ1+2dRYg7w9g+
tuf3IkRqR7AJ6510YkqjnEBtE9x3C1HruxjmWCoDsEH8BskOAWNFGOLGcFN2xQTWGxj594IL4fqV
GJXpPldiXzl8BJCIpABQCdYl+Js3A7J5no3poW0Pk0xsFRj4fK3OZH6ILwAKZiA+F5B2vtBzwucL
MKvQaD10LpeiCNMbGVC88Ug3xKznJlml5HtiEvBShknENgoncMRory16ysr0ufdpnu5ZtuIzlKh7
AvNSw9tNUNtpKF1sjCewm9iSvlE5dMRYTy/diYBLLoGp1dY4W3tWENFAPHlzAK4XCuJf2f+14kII
+pV2UHA/IJSQBdpQI59CqDDmNH3IwSGuRCjtEgDpCO9gAVA+RQgOHrbIX95k2sJWAJFxDR5GINYr
PqoUyxoi9Ch6sJIBoeVNIOnGHlYIgJrYZOXiJ/lbgcd6dMCQ3j/KFvLPTaJtXA4ihAW2LFscvxhG
M2mriOvhU2U+cCs1XyICCHkukB7TCaIPCge0XdGNOPHy86dsOXj4KKln2D+wxnu10BxpYSffn2Nz
Bu62mkjj97sPdYA0BMQ0KgUklmAFGTnljsdXXWBrQYRgDIEz5wULRD0j1aPaBTQfaCBgfRQQiEfA
99EaKP9AEvF4CV5Qr6EFsDcWrZw+wG9Q0+XfC95s/tsseJfPgdMokEeotKDOQWoFih2KCdqhhDwB
kOYli4h1JwmhE7NFbZUy8m88zX5fbMaEAEezeO1IUNbRzT6W1CDqv/y35DPApjw3jHhSaDwXv9jv
9wXBhWrBCLQO+P6gkcbQFfIZ+3yboltI3GG3WNwVBLN+PsCKxeaRGo/YgmDGCDca3ItbYIxoY0qo
DoXB03PBAli6NEuU0/thL9l2xYtww738WjzDY/AeNZuiNzmidO2NjUvnEvwhK66YJNqpOICjb8Bi
l+48IcgHtKUGJroYwa96iKf0YxjmO8FEyGcZY+B1srAMDiBUoHvUTP6PAp4f8kCcA3otIL6Ru+Eg
PDgEcMwT+MXnhQ+BelXSLQ4QPBvyuZAceIos95AtIBmJHBz9oRJIBUJWUzi8EqxdGAUoL3+9+zg0
vEKpGX2HBE/9/3EZkCw6IiMAe3DrEILcUV4XdAUSDmijABu/wwrNIJitPGu0nYhnXDd7VnsZXhi+
5jYXAxYGOP6xjJK+LnSWGPkB6Uk6gJpJBgc9FTYm9BvUf1BB8tb4i9De4cMgl4l5yWoJPRrZF1ZV
qBOwar90XM6A78DCgIXMT0Lu5HhcroWcBdDZHe9z1b0bd08V2ijcIODq+lq58VnctuehedCMhAAh
/HE6Rx69Ti0PWljxkumw/fmIvQYDb+nod/uKhilAs2O07Y6Qhyl7VHuiKV6Ga+nabjScK/2pyM6i
VbgJVuGCfGoinapFsREOlex1OJ9HtisWCbQgDfOs7u+5ho3+m6+qhTeRDylMIuHjxLnxrHmq1YN6
HDeseBCthCLX66Zt65O29fZ0JISqQ7dU/mBxeRfEHWB8Aef07sz+8Aqmg4xd4pW80TIHzwMROLbZ
iViVPmjcsMN/RNzBb3aOthahB3g+EZH/h4zb3s28EZTCC8xqgUMQ0ly0RbTb++GtzaXBXZtx92pb
qFB8Y9S8vp3g55yfjwANzbU0/iyzU3bLTlDE2nV5I2Q9dQdiwENDSZ2B/iAQ96BvsRVOUDsXRksR
gI5iQGzlRzg7WoeEV6Kb/4Bu17AIgsC0we0grvwTQQXEMwE0DfkEApvUVY/mlguqHiGgzRMTlolg
3lDCioG+BH3bx2IOmUvx8DssLOFZf1+THX/3pZpI2XRlxAzirwZsAtOVCyOQyVQIFjEKjUKWzL+Y
2/rmzRlN3prlAg7ujTUHJqwSDCGFMWHSjX5g+jCZBC+SiA+tBNYV0mAc6hF+hTJgAvmLjnp/sdaV
iXXGA8b2B9zQ8sTN2odHLuq94YqzU34LH173U964FSbikLAD/cFHGaQgH/yRXY7rZmS8hxlVVPKi
CwUl5gSf3NOHzDT46WJqJRP0AspummkzJg0mSVwtGHaA01E9hDv+lMexKu4Kl+R/UDlxYU+BLGZW
CdkaaujQz75n7h9Y5jg7mkqMuKc9YIcGeusJ646ZxM+eGRksbnXTB+wbXhDB4QazynIcY80yveeZ
M+nek8iVlqhKHNpLhlBC9Mdt3AmWignTizHflMRCIZ9F6Pv+Rn4CMeHdGSmvm3f2YbhQG0N9C9zp
Pn14cMPktbasHq9T5r5m8oXOPZrFLDRgHI1Db6ZjftCSZ5jXZk4LnHxtXkyE9SwwUf5kg3gSDjFG
G/Wm4VDIyubUSXpT8xpOGlJfEpaxQmPlJ98mS5EVJ9sP36D+xv47JXmL1yw53+xV5LfsZcmf7as9
Jf/q8CkNqNx0WNJmR/2PDrHx11DAQDmWFK/9yaYIQ9koUAnLQ+1cnQDJ/CSP4mTMsmPApoMMYGrM
ajp52886FQDnH/2WHZJDczPP7cqbhfP6iLvwFTV6KgDULlnlXleLVjSF3DsVq8SDeSAEpzyNyTwA
46PDAv2KxCL0+YwGMhu5K5KxNEM0UUj94UdYHk0qAuT3qN8jHCLAxZQA6KJAELvKKN2SZGK8/cOZ
AXAC+FPog+5KdXpurOKRP0wnppMhyGUdWlrHFwsJj07U4uyjefym9s25XpEdkLOyPWzW5NbFudoT
ZEVJT+nTqkK2X2hyQhiitvz1cCDppuqOxFh7xp8DOJlItqmyi2qrEBFHTksYgHCKdF3cfJxMFaaZ
UCBm3N0QJQ1YJ5GLKL+3cRuSEd20M3pdtMpEJRkB3GhIHZMSpgsGSFokS5RA5wHZe/bLLrQ483gZ
CaKoFol7xB6ID6QACtodgz/aZxTsI1iwXNKvjFgnCzBdaly2wS/yfFukMZbSnYYVLWierbXjw+Xf
5IodoKgx4gAvUd7+lsepov/fX+HODBiBQp9F/t9HRZ/9hnbFMQWJrQIdFbYuLObiNb2GYyNqwkLo
JVsKF747/YGvpwfHpaTDhVKvCao+PTUwKV8pX4vMi27DNUK7SBZy6PylGCvGEde2Kr65DlKQH0uM
bu3IjgxFFnZdxRoZT/73GrB3oUJO1CJUQzlx2MPsxWP6Px++20DmQXymXMlh0SJb8hkeYWTUXemj
0XyAdvdrzT4LbZFcpXt1yx/qtls/b8ZMOGCns6cbjPVZuzRQjiGtXD13CvUiQgRlC8rqaE0C8gDP
1NdI2VA3gUSLNBLJMGnRTe0cex8QMb5St6gUJ43DI2loFWjwHsQDVLMZz9D4w7JGPNEVAzFZMqio
r7NXgYocWOK5YNlqbjQQgCB8BlrZN6mV4zZTD1KMOiFDUyYm76WKJlD8g/qaXJlStTAbEd9E4p5W
DS2ee7inK8hUi4BprehMJtf3KmV/d5PO9QNAqESfn0WNvIlrIUtqB+/EKVA2UgHDwv0gCwLmgYb5
sGUBwjATqQT0Wn9yyqxvoXFtUkqhgIGEviRk6tQ/xlxAD07fcY76HyGn+pVXATMWNV6GJiAkcRsI
GvXYotIyYH2Z2pvOZGDAaaOj+b9AaIp643POxGTs0/ASw0viiTL6sKFhc86uUrrSJaCNqh3DMw0i
emLFvWUWvZY5NmMr2g01XTXwI2RPFA8RlsDnm95Ku3lReYun1V25Ivtf3dF4phiDSCo+2OmZkiXy
5ZT5u+s3qPIFqV5iCpvofInp2ZtiFPK5CBlRMmcHywb/eZap72fU+oIVKSq5IQ1OgPCgQsUaXmNA
o+Jl/i3oo02HPjUDk5DDZTH/irtNLGewI1YrCj60MM76vd4252zAa2qCwAfmokv8rRMRpFCWEZvW
a3Wmfs+r3owpw+JQUkmg/Us3MKZ5grgXsOBvT4Nhkw8rfYBbEtOgoF7xtZbmdrJPR2sRTsn/TgC9
N1RYaLnROMGLxYsA3QnzEsIf4dJkgWAWXan0c1vIWqMT2yH1Dhf28l60o+asEhQIW5ypdqV/jQ7C
hl72b8nK9Jp6v4Q0ol48z64pi8m3PinKvsgDTGEzuKBbyjFDG/Omq0XbV9vkUzqqe0Y1p+1TnWbZ
cP07P5Lu2WIxywla9M6XBA6uH2+jbTrhvCiR2PRI7zJFkuCGr+SdG057EduW551JRyDItvEIw9tJ
6iYX62SvMSj4NsJ36iknCekrCKf2hjl0aVTK9hB+UrY7J1rmzJWEzhpSoZV4O6XJguUYMu8ziXIM
/C0fd2oxP3QyqmRoAzRHKeg10IyBzwIRzsoeSWE/hE+BQL0//CDjiZjW+Q1Ul06ZkHLEWBxoyoB7
LR7YjtUQ1XdD1NYkUzw6bhjpwVFa8EC4K/WR5gtFSGHGJfQMvJYftoAsIJzOhKxZUn+9P+svxNfw
xKytftVlOMuHWCuRO528JaB1JCqo275/eo9g4y3zg33W1smDEyOa2Rfl3DTCjsLe41Qvb+2LP8Nj
/uIhY4rCzb4hkHrKD/cBGCX64iyE0jk4oNb/evcB+nw/6KvdrwgzenXLIfYcYi0dOB1j1q5AbkfH
7Erc8IUBlLrr8bH73vy91ObWjJb+UJpXMyC3qd6HOKA9eo/w7z0LYZ4sml3vUO2aWXlo0BzZlAfi
FCG6HIpzCGe+640Z5LvkmI/BNUxV15tZM3mlrghHKzIMFtNwFN6tXyLUa8wKBpGPVaOjfMlAszfg
kuj40vVgmNIS/lDyLPbwgcS7LOPpvL7iKk+tMt4jlt0P96yvfJ+93FSUR6siG+W22beEmWeejCmi
vzL7kPb0pVLVFi6B9R2OJ20QshHCntj+USdGGgmfLQqnIsQwtomCRBvR2rz+nzIleAb9T11FRwnM
CVOMJQaGI6t5Lf9EW+YGipcIXBA4xXoABIwWDILwkoipnB8Dh7/kVNxyjiAdoBVx17/pAyMZsh9j
OHmY55BNG2Ur1eFgnAXzjuAAxsQlfIR4hREsYrCIg1Z1gK7SGX5TZ0XgmtYrazWV+J7wlsl/w6+y
N3VEQBCvLfkrSSwZAZ5iX3cnUTbNMaH+isPxFTcmQAdf6zGa45yzWDVYKu+cNTNCrGskYNKCtryY
KF/4CxmGP1d//b3PQzF+bRAa9JDuwv+4ZBGiEr3ntn0vHIdGwBxMIDLJub35YjsW1i9rqL3hwfPz
9fVFB4qnDkyBflW8Z3AspAVPvb7Gd449xzkpRK9Nyp10jz/2+Skyy0J0vT7H7kpoJ+p0UwbNKJ6H
dz6fTyNf5hyMX1bCFr4IsYg+2muKydbdHGobeaUsXhNp77N7Xivrz8KfyUvYnhNE7PGmWHg7cfpC
2p48i4PxL9Fao7HOykrXVBZfCbPB1vperrfLj9ZffvT+Imxr2MeTcdBfQDDF/8E/CggDWwTCDV9Z
kFmBzQ03F0wCuTg5BAOKO+LfOeM/kki2ESj3y/kPRT0UCb7hiojl/SksNVhdcjTzh/mCnv+7JYSK
xb63QXd/1fyae7LU5iZi4yF7vG8vujInoJgW7ft+/SCylo+CXBkwtyrcPXJEGeagtRhv2lXknC04
GvtabsWqKSRceAp7njzP3HBDhDl+5JW1g8u7YLiz5LCMsYmsf7KjslB3gLj0XfBQ1gB6HGOQ7ssr
oA8eKdeRjXsLZri1A+5EiN2UxIjoCEl3j2m266/5wOpegRoAD/LLDecOC4QNmQcJbKV/NwaAMyCM
M07R1zz2juqdBZKeB/OFb1LxJnsgh4As8d2iNGttWu0FkonP2RIZdQJyPKsnZOsAulxlkR01UE2G
+2RslsfkCl55lk/1P3beC9LreAS2cG7c/FWHMsnDQj1zle78v9elR/5BgY3ArmbNr5dT/66oMQU0
XhAIaPdvqS2HNXL0utabfOIcwLxUwYdQQuXGt33bGbcCBdHP72+YpfVPxZ5A/2nlnwYPzj+kr9Df
sbDyENuY/pNUPnSewhAD+GrfpBYuIb874EVDtLhKuEi0bq8e2BmFA1FPabADAUaBMg3R9he6MVJK
HWYXlH+3VJp77ABQdbCpFjnUU1BlRq6EQjOSBREaYdYA+XK6iog0I9hmolVYuYhVYGmLEhulvcpE
RtWhAICKEAoVojHMKypAUFGpgHJoD0kX6nmIsZlCN4WvOOjiYoBSUtyiauY+n4cST11jTK3I66Bp
Ox3mFuhN6XhaOPjrBqTGah95Tipj2Q0pIpoAIQZjEpCoga6PkidOeChJYzrM5cBnQMzP9T9jOVto
S+s99jPA5sfEQ9re1ey5mo7Szxi1lVc5hkqIYY9PoegzlgpX9pC7W/Dx4GkLARAd0Kqm2qaeuSi0
aahpFTQbvia/nD8KNajN2dUk5S5gKoM7UDvwjEFej0Cw8ivIUXEAqh6oqlK3oXokCpwP9YFcDoV7
bjPlLIo7qMJIUHweNCPUTkYKAIU0JXYUf8DvGgkaP1Tp/WHxzO9wXi9pGt00Dx2hFrnnssOi9/mb
vLtxqcWTJoV/qQdIuVvDpCBBUGTME8hLdqIq2c2ongZ/3Sz4ozNgn6IVSgAtqI3eLaXKSU8gW6HL
QovhBTVyl47f82oO5mQKLoBgygT/rtHklAzvLh8SxdiGSAf7UqJ+xNPYkVUcuzFLTbL0fp/3J5hz
EmSm8z1ekygyM1mDEJJelkuRhTOb/TVbMYysQcRBfhSfwV9CCiaW6JJrQiOb1fP/XkX9BRu5osl5
TbYlvUZcPWvWTXJzSmzcO9Et5gVlB5p5ACxE+Hqui3WzjqdyQ5h6vkfWJzu8U2WaxLvXU1lUpj3z
bBjcH2ubKc3w09TXUgagVQXSprALWFlzpUWBTe9edCrUkJXEc2rUXcy4cFK89ZqXBD232qo6Boxh
PO3s99Ars+HLfLv6Oxy3UkZ2TFIkBaPP89S1n7Waw+X3ZHYfWjsz6VprGdBgP1/XZrkRlc2PhjE3
UqCfglI9gifK1FCAOcBaUlE989TU0U19C0YcvgnIXT3aQ1lbKuU8NW03VDQ0QxpUDOKxr+M19qQO
mBqYISPG9aR4237sWZ2TaebvZqJZ9l5qW1dN/vQngq6xuiqro2D2KZNnF4+zoHY/GnJKAdPkJlXh
tFCKdWuni9jvuV2cOMpHnbSf3ih98sBje2znH8eLbs9nM/RTsPy1v7VsSnPbpDVcz1sGnebkOJ5/
bPkUZKoJ1ye/aYE1imTFcjXFXDc4R7efLKTjrx2CLkdmslMlALRHSQnbcajks3cv9nFONBH91ZNk
JL3NHsLLEEw7I3FCKdPHkGa6iWUYkEsq6TfTYZPKda9ypJwHp0oKPa2qOvZkSR1bHU0sv3qqsBYs
32k/nden8FK1Mqo/7FET6PaZjxfTCwnPd4zChYEdSAQlWfGnhWHMg1rmiXbP3buoYTeVYAHbZ5sv
g6rAxVOeWgM7KXX8r9Zm0tR4aej+UU6w/SF3abRu51elW7X+CK7B0GgK6jxeGRBmZarp4Ct6r/w3
lyhJ0KTTOPucQnFQouYBVslEx9I3w1EpWQOzDlwKSlggJnE0LpNs1kmfOToyVOsQqonQw9KDaSrn
o9ZC2at954K9eco6asxx5Ph6g6qGPAxRxDYNcrqsGhsRevfQot4YJpj5KI26n5y90jMgIqg/b9N3
oxdMBJLt9h06oaKMdb1z9QJOeYa2b9lNbBYqj2WEI09R0QoiQFYff4KpuhkWYFbKiGaUjrJdoDzR
cantwzuwR01cT4Ls5cC1fRV4fstvRw7AOiXt/WP/VtE9zKKRn6K9hRKr1B7DkB621PQov708dtHq
WH6as1BmJ9UuPP+97JFD2NEbQSFgXnU99TD98XFfy4AI+l0PVq8H6vTyxHBg0qi7yBvZ6S7OeEw/
oVFWB6sMq1GjvViZRtYLI6gkBr+ih8m6zcJ8qRtZNOtstrF6qDYXuz69C7SEWr1BXNegMOgFbbhI
tbXi+fWsDKi/v5R219ZmtS8upszKrHdCwhTZsY8r1SQVkkXxLvgEDxttI9t/US4K/HilGzbQoFA1
jkpiobj2yV6DRvr406fXTa0IYlBd2791+kR02PAfXZmDH7BBoXV2prkv5Qm5JZZQZ1QRx9Bd5aXr
FAFyZdkx1UdeaLIJQmEhfF5VWPHMt3xu2PkpsCBw25beThOrzMZqGuhuT02nCNXQu1DfzVKK1G5Y
tUTf2oiyhYrb1tOmOBRrjbbSE9IbDdWc4F3HJ9mSl2HLXv7tq/HK97H16wxpVMcSq2ykXGKpSBzu
0SKRY/tHtfMc+gN9dJ/tjUIf2pKsk9dRaPDl0s0Mc6ZJJYkQCjyTXtNqIyVG61AnVQ3zRN5F6YeK
uZkSwMzqWtfA+/wijggV5pnpAhCjxOTVCuiYvY26R68dVA4yAXbMs+tZ8zdwirywF6hmSL3XoXyl
xy6wSdKUcWTJkw9m95QQS/O1Udnc1j7uqh2UqRJJO5L91tFxWQudOjeo8bmWrs4+MtDd9r15MaTM
KLml7/rdt1p6hCFv0Yf3qUL34Ad0yeu1tysvnUWa4haSuujeSrPXEqmcm2lDjum/bx7FQ18DR1co
LNsfySrdOIYbUfbift3RPfdh/0U5CY1FvvF5AYnuwGyFZEc06+UnOpuKOQ66cNWW6daM4M11eQWe
Vc8mssaWxLANRAkjapevd7ppoqJysc1A86FIcSsqVPZVquTkSrpWbVx3bdCvOsXD/O3aV/NFJvJU
oue411lDW0gy6RSioo0aFcdeAtPPhodZysr8xd1W1WaXd90485Sb4esjOWwnWfVydLUY9+xo26ag
U2Lv6ah+TTmokFwrt45BDFE5n/W6CowCDSUM0imvNTJaiEDUFKg0UumtbRlvQaU3fyry6P3WwaNV
VCd9UmTkJV/kc5qCYi4ASWqYlswtxS9dxpW3iaxhCzjW9EEjULGP2C/FKTs2wLWprE+xu/ANcuzE
qN5IwYaOoSHLq9pOJsGaaDFj+c7pXezNPIktXKiPDJwQPioSPXquTsLe+yB8n0r2MM04zLFSieGw
1/0aQRZVp+4XDX1PHj9xKjQT7JZj9PnSeOrDGjWRcKhkuiQfCKn1PCO50uXPVgubca6+BrFsz1oS
V3w+je4i+/5YjnS39THCCuvx86nwW3A6LVCE+hs30MZJum6EmNUUlICGSzDEyypZaR3KVCrQDJRt
/TdgElIrI0HABk3uCl9vHgg3r3Jbm9RPzQ55o8/eprro+RJ71ODtvpMclJxZu9kreU9e1DM/lPwC
JEl75uaJYaamFfM6NJ3YyFAdkxATV3Es84cyynJmDHpfjRx2LGnezwzFqdFtrbmxNn6IRk9dGLY6
jIxyFJjB6FV2g9QuBqlBbT9iTQwbe1jrpt/3X+wYDQU0Km6nOSImySc7qRkVcxheoMC1m6dof6mX
MSds0Od+8G4HiUpfNHujaSuaAckRGSVyVdyVbXpt6pR8I9YcqqElJcV6CiyL4JRrfVT86HKSg66l
G61PaKIV/L8RxsC2jsLLEMqbjN/DjQ3aO3PFru7I1kkqgGe+gnjske2/YgH2MldPq3FfpTX+vKTt
x+4tSrEZ0tcwqvMYRY1nQoxG96569qZvCVCn3GKpbg+gReMLzq4ixU0ywgHug/ME1sig7gvddhtK
RNSbR4qjOaBnJ8YIQIf7cmhwu7WDwvHg5bDSIZzanYyR+IOw0rCcWSN5Yi8j9414Kt6frsxvRm41
rIbN0BrlLpzCgTrpnM7JXCGwij4AiOFmKH5f7gMrH36cYGeNylnu5i7jcSgPxe8AMf7+Dj6HDtZB
/d7AHJiuPQCb0zeGVj/qe0N74A98x3eSUTJqx3hYDIAZjMBkYZyRD5pJ7QBwGDyH1lDiGNg8DPA4
/uGdPupvjjqnuTkohs9hM2kmKh4PSDqOeRRjpEeHxqTnYMQ0QvC8j4T5EHH9H8xqt6iz/SzZNHmj
nqMNMN4c5Q7QJkebLa9ngkIy2F21wVLjEJ1r026Op0tvRAED0LA8POt9fwy4phuQd5zOVFEGmQPg
58ge31le+aC+BFYLqfeJuBF6/73QxpnDuxzvA6z741ZrgOvjcmnCZ0Jek57KG9seYJawGoo1DVMk
N+Nxs4GMcBDAwuhP/LFPYFRkmvEMw2KRbp6834JfCcfFRj7442IYuE3/T/tZU08etFOv/8e97LMz
7x+i/sEYNv1DPtAXh/XhT1u14/UfeJThuplW17Xt/mX9hz/YUvj6YUKO7MGDlu04HKzX6224bcfR
/K9d/3n9Lb40/fZnHW+ZbMPgZ+sP1n+lQ4OsL00f6+0j7+tToudy+3iPs9H6wVTr+4PHQxrgbs/r
cGCtIfIMZZ5X4KJW6IJ5AxILzorR441qbjngf7dYhGNvUro4nE2kJRsJuBBgc/zW9eJBb5wN9CF+
JH2Y+qil+9N85U/D8WeW/CXItMM6WMnzYm0f00m716Y5UAEe8DSc+JMIUGywRG0OQOw8WD5Hn3Fz
h8ftFIBWs0Hnkn3swg1nMksXz4XmQD8A44nfRIWYGTbaLqLC6HUaDHhWt4k3ippo07MKJCyAKQoS
UIvGK02s9gAqa1QsikWJfHz0h1zsMnJ24QRP1Xk0wPjB4YSGwJT4w78GBJcRKkHfcYreyITWkcN5
9aPB5jnaoHHbV8bwBMcJr/DNceDk90HB9GEtgVv6nuKidsNxN0MY7yBuRzzWZljUgcu0JvEmWwkU
k8DQ+WNvZI3Aza15GnyVJ9K2OwHPUVExN7cEdCdwrbk8eU+Ix6PM/Thg5WZQ3Gf+JlwYo87RuX70
zwUU01uHi94NZgi9OnPZPqz15wQaJzzY295SX/eWHYCckDUEnoG2tfbNJDkRb0bvibkU8H4yF6em
YnnjpgEMMm8YPb3Bqd2ACLHPjXbW2l+EC2lrLnsEqsj1L70lCqoDOCw22DxjhE4LNA7lFC+6cT0m
rTv2NvGIOso8ASadOc9JCkakGsXr6h6BeqY0Hq4/xwx9v/W34Fzsk218pj1AxTE98zb9LWCvwP55
w19X8+c+2qZ79tAjAz5pfTRWNcxHUea2VtQzrFW8t/h2DF7b3ghS5ZeAGmzFQC0muZMRJrAwdigb
9iGW9U2ojQnBhUYsNJn/74bgWxQGKQ4bo2IU8eQ/08+YBbgfDoE9MTb4T5A3xk+QGwU/4/Oznx+O
xFTIBuK4oCiIaclAhCMCD9/XeC1YTZAt+ukQTiBC3hT7Bv//5A5G2Y747RgsiDKtRuK9Hu4o8SRx
UN8b959rMSzFR8Nvmiv4vipTf/KZWi7yFwMxCCku/aB3OeKGzOkJrspxb9ODiKpyRygnc4to7dxF
7VfcLu7USrQB0jmyATBVgi13bUUJH3pWukcCkVI8sJhVen9dacfxT//MF1IMakiCvHjnbZoDooNE
q1n0agH/CHg2umOONyD9G2Q/d1CMI4gSY8uVhsbqc6zm2dactiPuttNN/7F0pt2JMlsU/kWuhYAg
X2V2QtHEJF9cGWxAQEaZfv19yvd2ujuJAxZQdeoMe+9Drz2euVqQrW0qiFzl14oSldaNYcPWWQvm
rOIigXAwbNQndryCDtUgDDfRkWbdwRL2bmJWVm2LtvLN9vEdHSbkir9biKimTuBBUvq32KJIxLQ+
df/kj+Xv8ldAItQP7SM9E4ue72FySM+FT91t+NeTpL1w63fzzUteHVUgUB3ichM5Yak6Tz0s4dHq
drS9epNLT144tweZ3P1jg0TuBl+FE1v6PALht7RFXv91oha1MAjAtTffCzKvOCFxSny9FW/IeQS8
l1R9Ch0YT36fvEXco4Qqi7FHeiBMdtQHdgtBI2JrFdsqnho7H0lr/k3b5PWoZIsdc27hhrOxitfR
xkJsegunCPGZeZHYh1NPmG26tjIfNWYmGgIcjqYGZvp6BQzoFakFDk/Thf/P6oclZm7Daklt8Inm
ucDwCbNJk0duII3gLPETC4XpLw4oJrHYcyEb+WRd+EksNMjUAMh4ZsXBeC0LjH+NK4wvhxS/IIv6
ejqgArkKhlXYrUKQlquzP6wOuRnClBW/CSP9+o9vP+fAD3wq2KvAd6aVf05WPt/469wt5+zntu/4
Dg9GPAIWcnU++8mKn8QXH8vD/OUgqvnjOM1qF5tn3lE6vMuvTA6JJTifo1UI2zpaOYV55sCBf/b9
89xjAOlRHHHN42JYjMQR//gcDArXg5DS9PnDh/E5Ax9VmD6G6Ew2n1+m1erscBI8zXh4/r9TEB8b
2SFLxPddP/T93Fz5t1sYrQ4+g/QdXsAxOG5ic5JhcD4HX188EYjT8s8M3olNP3B2/HHEn2AnTsi/
rcRQeB+5+M3BX4WHlf/rctSDexAfQvnaFB/tvw7DK8VdFl884XK1WK7ijgN84hzExim2UCTd+EkY
SrFpgpG0UUjgMTEjAnFXB75uWAu+ccDbCutgcnG5qKvbDQACtux2tXh+ZvMfkgUW08MNzlhssfpM
eF8rDKo4X64PLxFmNvgJguBHfBJ3k4vKJ+54lu80onpt5nfLF5eUzTsM6VbEqMXYK85DzFvyc/Zr
xDwu7lSfS7w3tZlibA6YfFwEVHZf5p9pybvExn+3kA4yY6fAvMUONtRcWqDOLZJJ1nX1WH0CEVkN
9nKFisSqXr0B1bTA2K6QBxTPfSL+boLZ5h+FrlW7+j1w5kB2HTGcmJvCIeH0d97VSlzDjKDyqxhV
zUrMhA8zbGHyEZU2fy9PqzMHk7hopZuHbHU5HNTVlu/Zit+ok65+VfHTQTcvPJOY2wOPYcTNg8rR
xPt895fD8gT2+gDgaHWxty6DPYQrw/xtLF54YVderT4vh9+Dewvb1Y0cEBtOZ5LR4ov4mLfxoU9H
vI7qs/17SFwsoLdysZXUDHj1amAla9YhRJ6DkznwW2remBEdMyJa3ZgIfjjwMm6feICHxGO30GWV
FWLdc+rMDu4fVuBqhdEXUHRmWnBm0+ZuizsjVhg37m6xqB7OGUNwPjfuxJYeiiOG4hX8lNh+zIS5
uVTxPX4HoHMUT92tHFPEjJ9W3Q8fwZN8Em/hpniMhiK4OTNvdOnzbtwFXikfwjC8iX2Oy0fnbl4s
Vuj5LNxLYWjo2MH/UB03EUBDKuIYhdU5qI7CBPoMjkhEeMa85HFifIkthtIwsgfH4jQ4l8TmWRaX
y1tfJis5Ck/0bvG2szCddNv876zn3nnicfwS8T5eu+YYuA74IpUpLIw4S3/aiBUweFgB8crCFY+m
bsim6rxeM7F8b/lbeGNde2Ld/3caYiiMQ8G7EUubBRMI83cPeFNyFJ/Fh9N2kkFyKN7GlWB34zIx
pN3LfvCzuFMwOFk9XCSW0MumIqTweoG43sBTxXmGOS3ubyG+N9AgMUxTuJOMhWFUb4xdfA0/VL9Y
2LxN3A7hjIvTsM6voc8v4qHlgfsnbqMvhpC7jFYsMz4hjJ0wnJnhufOYNzz+/6PGARANrJXw5phA
eH5njnq3Jqy/j/MqLgujmLwESyHsAW/FcRFSHIwSQIf4WAG74OAcnpiH14hplthi0AW3bOITV7HD
SK+fjJ/3Dy8X6L+RiW1vEy6tsEWdRBxMfPGGM7g3Rs7or9byMwx56iSeMvYw1xgcD4hjxTiF03p0
BlNxD1cPJ2V1uCVmmBDEXA4h/E3KgavbzMxdfmER8EXlZ3MLxemIPY6NR1yq/x/R2B/Eg1wddPXw
hkMGGwrACZ4nq/K/NYwiidhKhaGltnB4nRRYhBD2JEslZIW8nhSnPzPhP7LWltw0wxauQxyATDFb
IHS4QGZ4Axp903zhTt0OwlyBfnIOzad7EUbskJgur+CMGYK4Sri9rED+4gFjKiN/MC8XYV+RMTav
1u12m6Gswt6JxSE6MW8G5vMwMESVDU/2MWkc1RXGNtscLtuFuxcWuwOAlW6fTu9EWwTUw/DXMF0y
X+AXhrC2D8pOCtxfMVZxTQX05XZgqGTJMYIqezVjxOszD1uO068uQLZ5au5qq8sFddEL3zkT3Zy7
0/EiBy7FLNPF4l4uwBy33LPI59sZo/vwXN02zGF94AKIAaXbBOyZtgV74TMabgx4ZdC2AiK//It2
S2q6IxqfAHVBpkqfCvg7cPNUW/+Akf3wwuUfeJEXtqXeqL70Ge1UtmB0vg/AfQC0agceB1/2AHej
fmp/QLaB4YPbuP9IB0D3+LuaL39SDxC4PPF5Sij/oafkKULrAqDHebltIwHvhlr4BwRwEvC72bck
cP1NT/JbDJqfJ4S5V/Ov/APJtqVsTmjljGaPYvkgEFwqQTnChmB1aeIaWXNQAEAQgVggC0867mpH
CJVDcyDFT3MIEIml+FtCyGATh4gJDh3G0EkL7u8CTCcFY0Cx+Kx83f9psFNJXX4sjvF7/O8JguNy
v2Q/YPg+of3+P0QCEIUSFcBdotGXeExCaf2lzEKNnb/EQbBmQz0SaK7Fnmu0PCMCGWQngjVaofRf
5edLj6DF6FNLBxROKV8AptFpNa+fAMNARIIN42yRtRmwjvkXwGBRXkfLojYhRpOg+hq/tNuSMhLp
R4EtR7pkd/1Er8ePdvdL8xlfuMXXP6r5h/kXqLfq4/5e04uOZlwI/VrPuQWu8w5+AtIbUmBcaYiI
OE6SCcZgGq0E5weVwz8DDDd9b54rLmJLKiCDGG7JUD8Jjf7V5FO/ECnvTXL13ELQXz24mNpEybSc
20DCZygNk35DZLin+y+aXwJvxSwA5KTW4zdFLqUv6CWpK04KQ2j2GAFjpqMjl+ox7hGqqLNt06Jm
jvROW8XHMQPsCiWv7JeHRcrFzTXZAdQFXOI/RB0oRxDQYA6TL2ARpBJQ+gFuhYgO+SWsJeg79HXm
c5NIFRzif88SxoprjS3FiMzNlpgchvFkofJXAlvlBED4z03kzq6tBUIPVKWgg1NCPj0+s8+6M2FW
NhN9bMh2fsegwf+hvEcduYPvIyifKA/Q8nAJo4mEFpLfL/5fTqIBvwm/JzFpX5HQiQSIpyi2i76c
GgoNyGAA8o4BUIFFJhNaMyWBbYIpF51R5yJRCQqEuY+DCYkaajb0wa8SSiw1MToVsMjhIBRrxLmO
7KL6D1BEyhdwwiUhi8EbyJ8zicpWKALQmcooLao6918eG/5kEqwn7SYNQqmAv9oNVQIo4nCkgWYI
2HgKNkiQu4VYExv6CVgHqC6YB+7crW3qpubCzDzwUl7sNb6xrs6y02yVtbIeP4rt/RtsHLja5WmL
3m3zoZ7Uk/GlnSSw/NKH/BEdsv09LPdlGG8ahMmRq05QhPtXvmff4JmPxm72lRg5CeI5dcthLLcT
pBr2eERCkV0CpgZUQgyvYicATV8L7o38Wf6AeGl/BjI56NAGVP3/uAcUY/pv1YaoHyJ8CzOmeQHa
g9mlRKjsW/+lhSp5xgPyJiQcFjaFOQss9aUHqRiCpiRlCYWfOfYI+mHVuyp0Wjb86xncrz14Tzfy
iKx34OQLrj4Ow88VuO7D04/1e4Pj+j53FyRSijfGSyl0yMEJrlq01RIHOP+pFqnIilaYIl4x2NNm
uH9kxYS/BZBgJdklQkWJYaN3EiskjhSYVjBelI2+4ZbNfjgsPHsQfAuo5LOKFBjDcefCWIHThHsE
HeoHlG98qhg5RynWvavBQirJw+LKfYmHmTWSuhLpiZR3zPb34KmZZ9ST3mDIL5lbJNDrE6/eSYcr
2VAuCXSoPejErYYUmcjz9vCXUZtH7tSh4Dl+QQ8ATUgdqbzEPxjn2ZuOF6JsVPzJzAYkzJBJ/eXH
3Mv3L4kUakiu7iXHjtq5YGtof4nQUciP9Mr6rilkgPcC9okwqVAGQFYATgX9y2/sd4/L8tzBShtO
oJrqoEKzSDPrMysPGQhBQ4an3GRetEHF9s3YTK1A/nPSOLM3if2PTgc/3U+5KT60IA5FimhcQSNx
W7txSOzsE3TjIOnv0vV8ixIU+sAU1iGl/6lv+s8E+FpQSMTku5P4akJtTT/ol2RIBsIL+WexDeAJ
sSVzCRA6muAcHlohZQJcDEUf7isoXBSfYDh96V4TxgDs90/SU9kJiO9X+uKFI08GYvNHhmp0ojbn
IthX/wwXqHnb6kim/VIdI2Cr3zKk83c0ODZ1QFs4tMrcZBNthi2rgZ6+zDMSkERSIlmpiwwTOWYq
qWESju8L+HSe5lIcpWoTYwINQvHmjSwoAVS0Tsmol+RSH6f5Dwl/d35WzZ4efTTV8uoDOj0bhJGJ
N1v8TFHtiTbNfvbBaaZeG6RkE+BO2DRhtrXVd2EVDsQNbMG0RlaROBjX/Wvpt7jH4MCrHbH7USWJ
dSXpTEthClkIRJMhp2jglYdEh5Pc7OPPOfy/V9dZzoXBQTkpvlKSpleRA7aygwq9MmYhftBa2Yzt
+zpzn57iwy331KNxymmw2+8xiXWQrqvbK19doD4scMX5jq6BaP8tfu9IBpwsulPScRQIizu3dC6M
yM4iBrgpEe3T94SUpHRl8l5IeYAIP5ZOSx2rpZImf9HH2sLOb+H7IxxHDGLsJdDtduRqpESWB/Y5
gfiLg4jUcP+GMUenaYdKIeqD79nn/EzPTcuwAX65KGRuSyQNu82EmCFmgOJD6hXrq4o6xXWt/qPi
PDhKADtVPSoGTZ1WFA8gl8PtsTA2Al8YfbEpYsaGDd4O0unOxHIybGrEzzCBi0elkZY+FEqC/jjb
9GvoQQ3lRFd3SKeviW/IPjO37P6dra1CPc2cO2hnfgupHcQVXQziTTj6+LkLd3GkZWBAZoM7y5Yd
2ShdK+QmFUddp++UMtJv+d8MWLCne4qHGAsl3d1j063n6064Ir1DKtq9HpI1LVmMRYCODYIoAJbR
FAN7Jj8sOmpXukNxj71f2mId2L4WP/Rz10k/vrwFnLAjuGb9InQ3lkJJpzsgBH8qT/gLLCuhmIar
BvMAKMxDsHW4ME8ABJQ6X+hopN1yCH/OvLRRKGQXgRGHTRDKSCjG+TSD/+0i0LFm/v6kJv+xXNeH
Yk09jM3thaz/iY4s4wU1IVGcrNYAxJ359sqEXgTj8fqGVvY/eZ2dRcERWfgvFeAmYQWvR9WFjFIA
vJoYQwuWwfghYZweHhxDaqRPUky0eaEwpY1CkOD+N9+OX41k3pkFgvKECVBvOorcSF9warUNvMKa
byOPUhC+GYWdzFSZhjiCBb2lV4K4vSD3cajWI1G3h1ob9ULlQ1tf10+3Dh4nLPsTKb82SLyvhVP7
ETpS17XiwBlwmTvMs4aqIlIbQqfFRwftnf59xC4+4EWfJ2iQhW4ALMxbuqs32ab5jYgRCaG2Y1AS
1b/uKBbSVxIGZIo+90/JrphlL6ml/kuYRhiD+Ew7sWAKdhGqcj4dyTcUQUjygfJy+Xzki6zncUk6
j+QQe1ayfpwUkuPoBqGecC4bCwev/SPT4cDP9QbKwaXDoXvUUD1RyVj8JF9wlND4UkjjTx7aME4U
xmcDBYJxjco1tTj/aXfOECxoKdlTiYZm4ik/YodzoJnRmsoed1gmasgRWx2VN+PXwDmiKDihB2fS
Tthe7htk/WjeTEN4UNO0WKVKe+bM2/MiWfXf8HD4XoIcAIPLjEflxrAQB16+1R96kOxblLwoCLD0
ivBxpiDgPanBPFig2aFsPPzqpQBVLGmCyRVt9tzTAZU27btNrOsambSw+IbsDs4ae4EGgv7Lj41M
tRMf9foe/5anxU/F5pfv5bXqLj4KVEnqg1rv52c8TfxNmXiG3QyUdNMgGlIeiGsyamzRUdQIqd9g
ZvAn0SSrhICi/L38x0Vg3s4wcKDEkTU6PP7wqxnaLWdSjIFE7o6JwM7zh2iiRFmfeTT7ZWNt3rst
iS63eiPIwp6hQnVtYPH1O6DLhooPMV2MbOcgVIgtYXO/1IWv0NrB6w49qGwk4AiA4yA5PmlY1zkI
OLHeMRn41X7jPJ3orJ3mLkqqByGuCIkGUDSBXnlSPHyW585wJpqVP87Gb0xn9ppKOpVHChk0JnUX
wQOrLyp7yOZCWkKUUBCVE5RW0T1FBorCMrtwvhbreVhft6xqXo530yDdR7fzdyq684/mHZR5fMDR
aFC+At9g6x79ZQsKcIOXslpycoHRmnQNihYYouYNGH6IO9OT/IYi4EnvoDtVAg9WZ/OPY2JoAYax
PqER/DwHFKPakypg4DiV+DboNpJbLNYEBCMbK8X4hJiGVXJdYWESvNyFJ14XU1qnWinb9cm4tCdl
g5kFJ20OFj282RzTsNnTI5rtiuwCrZMp+T+pDSUILD4wIwRSO8zZ5KE045bB0+UT2UhF1BZAJ8u/
pN6G0i6/TecJS25123RfoMjI5S5XkUQxi90u7FiovQuBpS1fLZXeUoAJRFXtGYjJutvAfcEsiEul
WU8n959bcFFW4yzCEhnOpVNTuqJh0W1+wU9tg+kcfyIBlIA3YFNiTyWS0ka3nbbxHAOqIYgzu+g/
QkRz19JHgSKFeiPmIkKn2TzdRzuX+/c8jmiBxqcFZWn2OdxUl6vYZ5667tftb4S+I41+WchzZCbQ
vsokAETpXkyhPGzEskCfH28bhBixBMuFvEG1ewr27lb+Vt8R5xOqxawxutrSqtxO30HF7qEdhOi0
IFIj9l6sz4YomH4NuBTXuz12dk5l88Fep6MFhC7g/v63+IjPV9o5d58R+DekAfY0LyWSScMoHIVu
CNOuR9uxD3HbUA5K1/qmQwGiQDQCvzRU8NU0S3G14OksWZt/ChVLstmYKFFITI/smTSpPtIpg5Jl
sYet8Tjn8GfYUrjjLpXdHRxHIGwkThO7f7si0QYV/QMxPeEVo53JpiYL8b3Zh2o/3RIKKYsQTh1t
H8R8g5THvoBRJ0QrZt4CSpiPDvT2/k+Mh+ItFGYhRCThpb8C8eu6h42h6+DIzeIN/MEDya916tFm
FcdydPrRBtUQdmc0nWYLu/6T34i7vnDpWfsXA4g7OoU0fCTNTXtUU/CeFpRw786DawvUxYXNQCQy
4AGzJAL5rUfThgHM0R9yC9quOvc/6R1tpg6dJHDYL2YijRG404KDUdn07+7D6qhfnm/RGvsHS5IT
I5NHYkXyO4/eloNJPyIsKTkN0BZIXuobAg6dhCCvGef0WYByrIfI8eGyQNlmgorQbmArAulV4nTh
xO+iiP6pIiNYvCEud5JvOWCd+oeci/RHCk/7TNfjjlwAq5QoCa8SmQNWZhzUF6D9IPi4C7ALMCzN
ew91CQCoIjwHBUqM9D6hNdm/wemOzPZqVW/CJ+4C3cM8Lu1StpUNRjH9qpY2bhZUw13HWNAmWxEa
YGjxpROXaL/5gEHhA2X3EWi27u+CyxuQ7iILGhJwokLSHCMUJ8Q2ZpAJOCI1W9jzc79DlOQFZUDM
M3xslN3srUR/7CNjyrUwtJP1f767gJ9QMzc+SMzkDxsNnEG0LWeRtMHzq0EklFzfHkLggS2E1MJW
2y527TrD9RXJVHiHFmV/OznXM3vhUiIDKsJV0rtDCfCtPsjfk8/CXSLRWKHugOeL4zy7dEHnj2DL
UHPdP91kbYgcqh6+PBkxd3r27aES8bEwTCcmhdBgIY9ujs60nh8XAAoK9xV0/F+IlA5XKO0K+weI
vz0bOB2pl3jGB97dQqgkgtlysoBsZkOweoUSOJgNOj3krRLAJ8Tt/OUS8nks2TfmltgMjwXCxglK
h4p3/xwBKxYIytWH7vAM6d0GciKGC/tWldsGfynfIZtHwkH7hJ0JxZM850TaHyTx0mYKISa+ZxzV
O6JJNZDilVJbEbVB8NZkBiFrv7WW025jNO+KzNUJoiEtPa6WSq5BcdNzur0KsD3h81by65Hm5LYg
HQKuFoKhyYDLFm2e31q9knObPOOIDmocu2jpHETDkydX4LoWPS+wPvlR4Qb34Z2O3h26PmtSdhJz
htPmQ1kDcLK4uaRpm9vwEgrshaqeBRy8+ALAbCQOJClQ5+Q/E9G0ffw3/UJsk7+kcESbc27rfxWa
MbRni83hoGLTDwvC7lpQijV0/BqkDclVLnszugF4n31nOCkbaNlCmVdIqhKaZH+YP4hAmL/4M98j
68VZxVvF7zczp1/HwLJiFLKw+MKrJJvR70X8wcV9fhchbXh23E+DGSG/MxnodEfRLbukrUVun+xx
+sbuwPynTLnJQ7IFSDB+1CdiJukGdscZtvK/GtQygLU0REXpCX0FxQ00BfbaTUuFUuIrEUHqKegC
tEoTMleNQ3llQ6mSII+K0bmCrH6mLiESOYrAE6xhU5d/wqL/yqBUX7JUuDgoCbOzUSSsL6SP53TQ
Ebno+FszVtFZDRRS/P9mx+FfQ3gQgWwiIYlcWHlA39jv/C7APj0n1/iZb5i2y2JbsWeS+AxQAr6R
P2Y2QrRrN90P4iWbdJMdjF/lgwGww7W41CmZ4LTdaErSOv29xoVlBSzsosgg5PTNtqvsRVekfvWc
y04+8GnX7lq7/aOhUSNZdxD/SbgoJYS8ktye9QUMf6Xc1RyzjQwrbvCOYm0yaFo/7cEvelp6oy/F
OASZpqIoe/3SaiBe3YMoQTW+fxoYsT02/0FJ49HVl04mN0ygKKtsFbPr3EoXPY1zn7TtvpJt69qf
MRrKEBBUpurIVemg5PXHvXej7KuS5NidtTQVvso1dNB8+lGK+2RL0eySTbSXe8r61QNMrklq78aP
Ye4mUQnvMm78FkRZMsx8Wav6/Vwtcpq/SdJmcUezoZMGMk9zDbyw3px7fQmMuUrIbyyT73nb77Sa
ag1dPlC5VoZjKSv0v1g+DstFBYBiqh/hbIId0Od4F3BdVnUlL1w1W27nrUI3A+P+nXUPZPGqa+ZJ
z4OWYm9jyahMbVGUtt7ea9ps0uLtGiNLd2WC5BVKtfHEza5VxAP1Fk8ueywBweO9t2xYUmnNc7gh
i36hO1Kq2v0wAxfQSWClJOueteE8HjfXBaLAasIBZ9JoS9eShj5ZbeuPqrboTqYsd2pWFVuaryCL
mOIQNXDeZwV5XH7Jc3hg+r84vRLqxWNiXx+YRCX6faiypeYk3+VOq+2qNzq7uMaSU40RjjGEPe5C
f7VneTV66qCjO1g2ilsuYJP3s35J8z/p6kkSiJGh1twsG6R32TDWci+3nqQ86aEqya5aG9k/IwcU
Xj5QIBpn60GW35SpljfPxZPOvx3kCPler2lwl1hpg2bQACNDWcjaSW1JivW4IbNBitd6Uc1OKfF9
xMp5pEV3Uhej4t4hWSHO0dabpjRAR2R0YNAM5CRoKm6WmTwIgacxJhW/yIbYHu4kkfSM9l6zOtmN
DXXnp4QQTIk2SDfbyiSNshIhT11RD9sEvZ2i/aCz3iFf4K8tS1rCG0Dyu7GbVgZCiNJoLYH0I/A6
J3peOFk+HLpGHXH/i6W19OLRrKdjSS0/eqv0oMWHX5IrNuzymAl+19mgueq4+F62Jx2wamRC+HSG
m1rZ1+Yyi//Ry4y8SaO+DalbR2idSK5KgenupNO24kjcvfGBCNbwXpE6QQEigyAIAEB2SuQWyi3E
UTfvIu++iD2dhqw9HB3k+T4fbx22pB/+9Pvmqfpxv1vmwMMT554qlHfglTzWUTCHlxNBgyydf4Xq
pfSr7xdu0R16hHnUSTWfi4Bps8l7wBSIbfS0eRydGidqRFpvyNzROz319ZCgvCYsoMf/OsmrbGG1
bKO9nSGWPmcNgL9rZ2aZus/p18DRaylPNVLoQctVE6d+K3uSH+4g01nk7XltvUk7lFAOeNUz32Wl
I8Gn18YtWjI1AjtPax4Xu47jPFI6D8X2TOfEq4WbToNbRBXdpBH0bu38+vbcpod8qKzKn7Q8QHpJ
wh3GXV+Q6Jhft/Qg3bb6bB0n8XqaFFoB0EA6aB5g65+1nSQAGZPYkZ+0c5lLjtrNHOale18v9a+y
FhfEVvGB57Coy4IWR0taYUoW7W0fBp1xSVYsGzsD68mQxmgT14ZZViDS59ImvdN8N1xEk6W2vooY
H63sUdKWqJfXiTnFqjurevcRQVgRyqBLp1AGiOUgxWaaPSZPu2loGsK2rj+9mTR3lxsanqrTaWFO
XeRoIwqqdGu6Kwn8OxUyamfFNTI+DxqPDLsZ7G0MWLp8wNwf9kK3ODK/S9lnziNK2Jb7jO6fj/6x
Ql+TVKv23qjIrNDeiLKiZY9bljdE5xT17RTvBju8xLqWnZOFklXvK9JERXPWK3M5r5z0U4eJCYxf
oyCoLeyrRvaVLDfiSdzL4Rmkxh0XbdjmQ7wZXKWt6G0snFkyqM/UkelSNqcBbjvP3Pz5hGmmuilF
YyVeL6kiXPivkq5omc52ebdPLCkN1PyYOnEfqIgMyBjyZEAikF7SmYoa1sIIFrK+hyvEKbW/HTPX
qHbGSJNkiW5/teEXqWJG+C6wk7tqc8fjyDOymBKL/Rm0GcWyxSCuYk6dql+klpGTsTrEBu7ympb3
/+LF1SnV0Stpe9sNlJHoT1wYHOs2cyWoZ0Kl/Z0fOpYAG2C9f/rr/K+K6CcrSvvzHTxDOdt1D0sB
F1GjHVSjiGCWdem3M5qrdqDfpcR7xjO02Hfd3FvMv1jTc8i8Vv55rQIJtWDkKupn7KYfo0xFLtPc
GSY/ySt/eNzX3HRLItKfy/XmPtM3XGUa+rFie6KX1PDlhIbnulm0NWxlw8thpJnRR/c1k3eZ7MMO
fFdpTV99lmPpF8vHunpUmyr6Gp+lW8XDjm6ycIm3c5ngYExouuaf2rl+qW/RIt90dUGz7smSSJVR
tl71C1BFCPDIDmQuxJVIWhj6dtzEGl0/qOwiXYXYxnoo4NKhGC+bD/tJWSw5DW4SLz1toftX3EtM
W/rZfj3Zq4yvMlmrOgggfYE/coGLaUedhnLHutb3FUXPOHEbaXKrxxHhL4qnsgmplybPmCWwDE1k
VcVHNA7WvBgdNVusxg7g8mLOPETstA01Evupee1o04WxbHcDzPB02PPC++jppPTfjOxPksgfFWSA
ckQM29ouHkclO8zHNsgLjHsC0QkwJ4eh0DO+Z12QUpDVLs2Sgsn1UFfScer9x/BjvEcGccux0N0H
1jVKBzfSSa49jgUssRi2da70voLaVnVWlrBiHtOa4jbSawpkQXAWOtH3aqQf4KGt/kkkEzR6YWpM
N3WrFIMtlZktk7aQzRTlCjQGsk/0g8zCSj7E5mtU+boJimhY3+N8m3eUkAccUrLUw74oPR3hmIlE
lwoFKqPUj8jLkXWTW7klF8Be4lW3m7R9FSwvaunVberk6tN5SGSfHnQ2o0MxsVk/0Xz08iT4SJ1e
eqxLV+b6ThrwiwbqTxqt86CpUj8pPaklP3XimnpM8Bz5qcNi2MlZGjQ1op3aZE8ZPdQ0Pbwfoa2u
UiuBqCirzcmgnpLlBAN9btEYE6mDlU7W8+qbis1ij8rlqianBD6H3eeuRLYyk0CzaFZLOos0pSCZ
V4pfJdI6gV473dJZtJVTSrJNvmue0g6RhlFd431fce6XyKFBZq5IMee0utMc/HI6sdX3BzRncDPx
T0ZPzUGfdrO22+FRTOO4zqlux9QCzTuh6b1+L1QIPu11EymVOdTv7WQ3Pr6sn2W6t5xiW72HEkz1
6RsDupsDtF1MuwW2f/Y27Pvo0Mj4+stwQi8tWmR2HVMRb+5rxNYeS6urCjuWe9vodFtCGLoufpZt
49TcGAxorEM8jBSzTk7412oCDxNFij71J8xWHDnq4pYuh91UoyfQ7Kqrm829hg7InTsqBIvR1X+2
x+5BOzoTV3/bGrhu+XKr6rvZgyq9NpmxdqriL70AZEBKpvqThsc+FoLii93DaLa1ahBOBPMqnEEz
r0f12BvNqa3kcwms57kZaFWvkfwp+4T21tl2npZbaYE0XfvYPppka1gP9TIQKlK0lx87+XHUSi8h
Pa1ld3t+65HVaVDS0TZFFtsaIQT6c729hGQY0QOrUPxS2TT94b6Ut0ZGh8ranaW5bcSJNb/f3SoZ
TrGdzMpNlbUbSeCfkELNRrcgGlRKPOhx3RKReXg/dAJuavd6D/QSZuxHcwWD9ZXW2ro2C+3KZz+c
FgcRzz0pSbcrP1WH7GIhH57g1qaqW49ZF1ZwuQYnrebbpJntIqo03Zq0EVol1V22lxIEKTjTs2rE
J7w6FTGiio7w3Ig9ApPnc9g3URqUqTVMd3Pee2zsljGMFp0KOjaBJ93Z7/A8o8or7jCCHg9fhyw8
9Cj39HYK8MNBCauz8vST9Vx/pXze8tKjkmJk93UXwZHL33OlDliPpXxI8SVaov6/68TEgDT91OJt
aZjyQ3KjO3uqDHO1K5z8/rQHd1hSt6hpKEaQeDcI4R9WsVQpmLxVVInHGCGL62TNdiNi0l4HJG/8
GJuP6P6mkyl0upb7G0vmZ3Wnq+C22ho1mkVWlyvnazQnBTCei/5Ox/b6NE1LS9M1e1a2R3WOgI6H
OIylyNjQK5bIu9NmN53VtoINqzgX+uQsyQxeF1Cvq900Xvf3tj9o8+sRUZKMNOuAtcLa+Hqar1WN
JDvLX9Gu63IW0xE420j9fdNfsmQ69XD7bwQcL9GnxX0/68EBPffXtgfM5T09aYGawcwfn3Of5vPa
GLBhEapVeuQ8kRwch5tRUw3Ita2Ry5TeWnOpJrtlT7IYMjDZFgLDywLs0zMwsp/olLkymK3uClT4
2XjPpvCMOWipt6yofVnx5SLaRN1mgeJQ07Hms01nUItsKez8SNF2Sq28KQFYSTLLaEm5YGhwHgm4
h8la5jxW5LY0dfYDAjXuYGyA51w8HIj9zsgmKY2aI7czR61SN14/UsVfjqofLWtLA01XRoYfN18L
hQRdTYGyOaUR7OBh4cbIOc0J1NSF/URS+44bO39v4tape8jDQBqVbb98bO5ysVk8tW3E+jXkyu2a
ISgL9dD32rF267phC0B8ux0tc6mYs9klWXoItrbXfT2BU8zdSTk/IMoXWvU/ms5jR3LkiqJfRIDe
bCvpmb5Mmw3RbmiD3n+9Ti4ETC80kNRVSWbEe9cmuSrFnUACMtexvIIhqWVk+pY9+MuBfK4lT3S0
kq7QzuwkxKWRcuUO4/pwNIyH7uyg2FW3cwc27vSfatfxuk/M7O9TNaMMBDp1tVz6MHTZq3rT6+vj
1m7FfVd+65PGKe882rs0bA/ZNXrlXrco3fkrX+l9Xp9TCw9ddcx8X1bXNj6PHEek+Usi7VRfrpqe
3Utv3P9lJGyA6KH6/Xd0fv6mElvEJ2sywd4dUK/KL9Qrcwh8zpfSTLE28JW1BvZbipZOekb6/lsm
geuh1MPHBSK61MH2U5XcXeY4JShhA0hCPYJqdHQ7IsEkQrter4HE2HRCdYgZ7lR7jeMdG1l0pEg6
VIcQgVjzUhVCObfmLe2y2zEsoYIaqVEh6XdIwhLPGT2jfKIPnf2opt5YDERPWmpgDTwm0hvKpCbM
91gIemc/sFc+lGFP2F5kuK1Wejj2CXf8K05avprWn3Un+EqygsPZOYZFMBWmbxNCUWH+ZwGnG5sD
kzCxeTTjtcjPy2VU9HM3qJfeRh3bnvSt9mvNNxw5dHSqElISpC2APtC9xvSPlIp7mKIDUo1sU013
czv1m2V/rgwjhlZGQ6VfSXPQFvzr0/FQKNSSHqmDJCVFt6ROwajh9QU9mpqg1LDA51mQGTq2WJSu
wLkDp6KJ81N8OzkoqhnaBqjabPa6jF3/bf049MfCAOfLDPn9bamjnabt16fVHAPx3LFhFmRLckci
BLkJJy42/nCKtT5T8/uIDoeHpPca8iepGpi7HXCpX1K+RJohbo2tXUe9vO5nsjgvHerazeY4nrdk
NLZ4uda9FR5lFsZxw5dQtlJvZIuEaV/w/qUiAGYM5COj25awb1sOR9MKJbWObMZKwuX0kEJeAcOb
/piBhTPRkRjp5tbuEWnfKWclNS6dbl4n0yb+jeQrPvqx7h8M94+NFC1wAr2+DVp9k9XPzK9ghg1y
ztcud2W3/zB1I7SInejzwDz8Xfhcoo6huo1jJ31Hu0Ph/ppwCHKtpKgt0uLWNAw2qV/cO0xSq2s5
bTItdqKuw1kVqm/qvGQAWIp27TMKYhVx01RxM/qvCW8UtYBPmPV7T+Be9tjn4TNDsrtaTVQtQW76
63Cxyd5xu70kfYfBdo4ZBxWouNq598iHTK7mmpA3HrpjkRc1PkqF/PucCBGwR1MN0r0JLC5Lm8uy
1DVvyTKfKX/Q3GW9lesSOgaD6XDLHZVERcNVLqkA/lpGjxg0T+JYttWdeTzTvG6L+IYfxnJ6R9Ae
K+RaADpNGWDVLPllLGjUVphqizaosvNemfE4Qd38k0vpAkAq6Ys/m5dWXGwqPBwbjJrLm+SXZaTR
AGLez61rDY4Em8sYIke6BrjE2nFwDjBwsYcdjL3rDkFbcxTJW7xOdSxZTLxVVEmEAhzINcVZP6qk
3Yt43yUOAkimKXotV7vpGdU/0ogQ3v7WHbIhqjHSWyMonylZmhVt2iW5n0N90eXyIivlZc8RimNz
ddi35++tfF1VIxzyNVSOnlp0iYEfqdU74SO+Xgh/mzPfovJuNHE4bCQfjZdjcx25vmZVzRKrXLQ+
Ozc4anbqc4eBb71rJ1BVbR/1dh/bdZ8smTina+3vM4aQWfLEASqJHLDTvU3nbZzf7RmhF+lXRb4F
SieBEEU2X/d+an2UD7a3j/TMUNSQXacsZVmawkEHdmV+VFoq2JuTaOD6p8d6G6yZOwM8RxTeznLJ
I65sGMwTM4TLt42MgrdST0y++gL8b4ASygkhHqYlJrmozMarDQn1mtTmZnkW1fbeXYTxuYFxTdD4
wokMoqcBTBUyhSbZZu2l5rYvH6Oob41npdp5n0if9Pb3jrdy2CzPTtGsVWR/HtaDDy3KYLV6AjFn
mzxIrFuwpYMDhlLXt9qoL7v6p56gxRS8M9zko72GJsGTSxGy+53L3jdxcFOCpVoX3aJ1NbsKo3X3
WfVbrkfllz5ieb4Km8Bj5VZyeE5ESzbZ5KZ8PzaReXv1Q8c1rkHk7o+1qm6NycTF+2mUmSdxoqfT
e/fQQxADofyZJdvr4fy9wsGfks++SdQVMkZORU5YmdgCvsLHYiSz3SeZo8XrUseKJ6TtsnQMnuh+
X2F22xK3q5noKK0rm8Tl9riVnhpuB0aaCtdoo14U+uCFMl31brvq7Xbt9+mauR02MFWjpHFidwKu
1Q8awNHMnnZ0o2XS4IyXRh5ohRZxf4rjOO0jQuLlRZjErawHiwOPYTpByx8JGFhqnhkoi14BGzSs
ojOVY7gBFs+6M6Np/EOk7Fh0XniAu1hte60M/co+edMGxFlkTVUykxCejt5t0t5zKCzfWnzZmg/q
qBKQrGWM8MhzPK4WQE+SnggCX1wJ3G6ev+nAHql522XXKf4DHtMr0gb2Icp5t8pujE0WeW2qyXt6
7L4xl5FMpYyoii+psz51afksDuOjbANtre/WuD8rgMxjvXJO7JJ9tseLol7kA8UVfUSNBDwogGca
zxbSvXvqaQpc/cvQBz9TDFfFp2tLweGZEplH+rnlyN36e4NVgvA1qAykEiNfRKe/l12SWc9d2kGb
ae8DTr7mZIWlSDSKoOSX1xgOC85/G03g8uzKPNZnlRg2KluWpGaomrjFFNFeeNfWXLuZzX6v/AWK
nPVePZp4lftYEux1fMTbKvurrbLOIqAT6kkdqsDZ+8AieKoSj2OTQetRYr6aNp3Q6mgddx7j3oam
uoa6UEMh6WHX/ZryeG7MZNoD4fjOpoW20yGunZK8a5M9/7GI30d37uliLJxI/jbYSMCJY1QYiJEW
yu5Y1tHIsrZ3fAZ1uM1rcFLz36lT+vMAAT8angVFwHrhaIQbfrzmbjFawQ64WjMsFQhDjcPT8z7q
uGo4e8kjGz5ny/7Q1vKzWcpPpjlC5AJ9X0iigtBVuR6zOUzlvxOdWHROcYpJLFiWPbo9Y9iSL+9a
Rx5xvX0K3H/ieJeX44vJ/ZSS7GS3uicUxo1MhPyS3sFPRKpuGjezkuhHc+43/WxV14xUvYII6b5B
v2kSMcROIw33msAlzUBeiynpeMEhrDQ2Kw20okIql0Gt6IgHVeAKJNCoLpLSm5XmvKbFhbH3UgF8
tWgnt+Nr3UbUUj9nSyTGGu0S7RIKzLqckpVrc5K6la7dyt25afFij3FJ6mwH0daRvK/3NQObE1UC
4rnxmmqJbFFE2kmMW8KhG1tSFutOHy3XdYmPHPEPDEU516Fp6cFaeFoFryPPrC1KbLH8W+3vvgRm
4czkar9WI72LPGj05xjoWvRwunGcWrEz9p/H9xrJNRfR1nb8FPjdvteQmyl9c9Ure0jN6SZ/20st
NvnVnFfQanYiNAhuh1oikJCkBocZekIsxp+CuLC6DIQ9BHMP1bPa3gBVD6BXPwYUCfVLXDcnzQZ+
Nb6DhHwcoPcWQm7+K3LxIyUuckCFjzmsa8eo4/tmNR7L8bN7dtgTfjW488bDVwdX7O/NAV+z2PHW
qLGUr3GFVDnbcA65+Y6mLZN9mEa/r8+TbJHjm/kdrAO0nZfzAuS4uOQ8cFoig9EHo30yVNyvkNtL
UJHYTOjZNJwUIszMbfLshmZUSIhVfOTizsSZ6InQPKM1I8dgIZbOYqJPQ9OSpeaWRuW4uuTzXZps
vVgKrQ4yVa/2ep6Pd5uzZOpxLJoEcWVWxNGZD0l7kOjgKi++RCPT/ffyMwWrokye+xZ851Fa/a3s
uotDwiv4cgUKEi3Z5hmv5CEZ5hnzx1QQll92oVSy3WOvWsqgWd3ttI7l1VoFdIB0a/Plfpz6UU6U
mbCjlo060+6v0+e36AxgTe2uiuWunDJ5vjZOTqjt7+XgF3WCelGQHKBwP6es5Sk3sMEZWHEG9sRe
zkAQrbL5eyOHu/yqErzpFkHMRxPs1fz2uafltbR4BD8Yw/ne55ECSirHK0oWTslt+K/NvjLygTKH
mUUSsTEeXmacDAO0BCFPrRHmoZquzMyrnutlCqVDCUpcGbviDZIcTLVnFv3F2tLrjJ1M+jjKf9tF
4ygZGD5XmfxCskaHGfTxJ1mZiu028ytCD0P7XV5i49cejdxxQ8mNTdrqWMRWx+NQcneOoNSktIzz
iWS04V+JVH24luKbqSIOPxWGdLNrlbn3TYM9GgfcN+jamg0iQblJrGqt9PGiQyo31UNAO9F+18zr
kds0D/qKlj1VZm+15KjfvyrHCTRdDuSwsztwrjHssvc9O5tIWAoi+10jRZ68PJ2ij6uhPFUzJKC3
TngsTkrmGznA46QSoBdLOiFt7R4u2J5afDIYGFjYDQv86WsLlidg45gj/DJPR7NHxfzgH6X/V67K
ozVbV87tt91ZbhszrrZccCWX8nPQl3fMcY0CRDrH4ybH9S/Y3w/yg8eNTF755cOgyDglihmozej3
Zw2uYYyIAmyWqL/XfQk2S5y3sQMbQ4dZtuSHG4TKb8EMW+ZAhhZ2MgUDbKlB2PPYW4Fp18z1xMmp
bPHTJV9uvTG+qyji9uqidvwbkBZd8jgmavZjof/Hx1Y1603kVOd6isoyQ1Jvu1mPrnHuRSvfLGm8
9rlzbjGbpitM/wL4FWg1pwt6DlfZyqjqpbCVbpX5t7TN6HUoF0UdMZOLBpWmp4oTs85rWICaHeFt
BXOuBnLMiekVlubmFDCVoGW2/Jf4bnq8WHJ3rwWBz3vYoJ4COIT4B579ipy7RXYlYTPHY4tyT9wv
NE6VwaQlKvydZkOEDAgmHerXSB7YjTC9mWw69KpIKZrAVEqyu5JZGArkM7UzbXpJ4UPaHm+2OZyP
LsmlJswMzW0UZro3yLx7OxMytAYqgM2ueSa8xqZadD9GJr/IUpl+jgSfgU/eRiQIkr+wN+w8xAWU
VJ0WPwVMWcRGcPrplPY/dNC1+fc82Ux2S2Rp8bb8tgSaw167mOkb2pw3HoUoeSlOh0ztT1OCiJAI
lk2w5MVFSaegHO8Z8bQOsgJVvqSwOVYv30egVq6bipDzze07md5KDk1GUtlmx1GpyGXiXwW4fxvm
E281s/ihqpRRYxaCzpGVq1auREIG8kwAcL5+Ah9/ULy5tGd496SbkA8Dj65SlPNrp0RQEnYqT2WY
Vj8yQuFfTIlGaVwklqAVvq3lZ5gWACyMkqLxqz33JcPw5BGnAy/AqJYeUZ/8aATDTBdhY1QWBQ1v
vWuvQNg85oPHbPJELUf2ShqyXjwgFInh2mRkblizcvW8r2ky77RUIz7nOHHys1pbcQ1az037NoDz
KBWTv53F9qJGdQaDP7ITFAE0yK7hXAJnadESY/yd82TdJTKduarsOdRHcjN2lH0MO2OKpIJwN/p0
JbdKHysUbwuir4HoG1lU0R2660Rkls9a/2FYePiG5T6s863ruyvj42ItSV4fCSjuGOQzljZlu+4z
HB3dl6IenhngSqegXez8gyV8O05bu9FWjotaeZgzcsgSW+zXwllcCz04emBW8iRB37RuCuSBpzCo
CNb6SFu9rtS8rSKJF+tlPQXaRmGOXJ7Wzgpyz9EtVmiaCIoy2JCkpG0XTFnLHYjooum4K2KQVc7I
k52TfEl9dY48Eac7wffofMQr/bk7t/JwFjmfufSrlSS/Gl5iK+GrxDnbb0ZHCqOk3fTVudoiuyro
kQi2BawKbD9ny2i4aJ0HCeZP0TSPeSNfXLOQrh0X6NvTchjxKslc9BPKUmnsweIaNvc6lVhTSQXv
WIFMLIRjFewwDp8GF0QhiWA9DrLVCcxCq2j8U7EKmmym07f0WE8qLE9Vq4FGqgmrt2MUSTf+Uez8
Wh/HBVG0+abUqOVlQmrAIdUVLvw4EbKqrmNQG3xWiEp0dfPLjsw6sn7NbvcG4P7tCr9Qj6Gq5Ezz
WTzlUjziKOt014IiWi4Zsopy/nkU+bWCGOd4zrngKW7okJEV1Fg4M2tw9hOGBY+KMzGq6kmBQOeW
dUDVpFurhS/N506Sgh1fHj+dUAlNQqpeoRgChinQdUIsmuW5OW51dsR1a8T16Beb5Tbah+zARK5M
O2URrYsdZkug1tJ7jmAGINAAZLG/I1WZZZyb6acq3bIhT5if47rEh6nwPyhQKSvvFpBgZut8hHuI
nwk6zuoG/8V7TTh/KsCL1wAATjdYLy8QeT3ESVhp5VcV7plF8VJn8MBYPF4EF+0ZX9GUFlumPHcS
95qLWLbYsup7a3xKahttEIuyqp+UC/eQu3D2Vw5xCPXNbBtP2WavEPg/bMnTgZHs+mO2V+5vUpjV
33sHHUW1yIbcNI979M5jjtEK8L9Ot4+9uqXAd8qIK0xBtMX/DfOGNOP93T846OE2D2O/HPJyNZUd
e3z3ms979bRnAIUj4OMquXLKSQcc15RwgjCy1KaMyGnreEfnY2wITgYjaAZESUDrOeNFvyflrj63
orsoWpwxCklEN+T6FVynX5oLms8EhNVinyrkq/Gq694dKqfzt9NWdV86JzLLuFCMD61a37OZMtlX
56OAFlYT0fwc0z6prOlU8FZoBy2opvNZi28LRv+CpGdg/xYW3OKm1Nnr80r9j9V9tMtw4V+NTsR1
+KbOcLAOKjGzX0gST1aQAScwSxInbAN2aEWWvLDy65ey+9fhOkDFRBwBMszVNdMstKTjvbfkj8JY
PreuvnMvkRQvyz1J3WcVsNFx8ouz0JS1b7E8wrKrcY4pdNVIzGJTdx2aTdQhXNOc1xWhRO5ce5j8
TBsiKZ1iqQunZT733YLKrfMaFrSqR58r8M+g1DaM9KYKBPEW0cTS1wSgbiEEZLYvp6DjOGxS9SZl
PLyNopbKcLeVsGME6xPeAlP6rtAU0yjOqRjNr06lSax6RTOMn6ach/2cnkjkKZxLeVjnUjhJLaux
yU3XH9hpbEQS1MAsJmmkZhuOCxmuqCJk+z6O9tPC1ZuVLbeV+Bpo91GEN6kfOoUysnbSIbJniamX
nJy1vSnNfJPr9Va/KOsLEptQGo0E1WdSN10yCxAFWL8K0b89n+3uQyKYxf6UMPZVOD7ZRac4s5Ac
Mf5ou+4yRlyKnZjCHndffqmwna+2+EToQhYGtce0QKhE5muB7aT0cWKeUdTALsgOtwhSHb4Kjgsz
7YJBi8vZJuea7b4dEzZjJqv8hSGXzWUmlWJZCY4ES4bKeDMGxSs2iJGiPiPwW1YfYAxMnHQ65kBd
r05Vdu+kEZcJYzlTgCh+NwCyT6WwImnTw1Rf3A6yeRvyoL9ndukDAfijYAoT5DOjsSBL3msGNtW2
DGQSercinoLcvgvQET2ZjiD9vbY8BE2PpAGpDno4xaij5pHVeG5RoajispoL/BsJ8iY+JwS8jjP4
qFA8k3omEKra19iaylki2+YbqmGfsZJ2BpRUGYnSvIsN71z2YWUIUlL+5mHgmfw2svzhKCVcLS1+
fZpAd8h1c9EbIPdGPqc0KzgsI1wtrez4KZEAqYgJxY806NTMnENAiaAFHp0lBajYA1LW6Me7F5jr
S8d79ZYg19wPOVl0Ke6X79J/nWVexuoVz69RI0TfWonxOzAlklLzyFh+KjZF8Au5dzVCwOHwVls5
cQmtmgPcSFHtS5nbcaaaNDKvWHsxOUlQdZiotyncCUAumIWEBqcH2rPKhBukFgRRDiXaQGHqMhQb
OS7H10v+RgHCjWz5+97Oj3L41NPbi3qoVHhKfHpyw5Zp/BsjA3aB+RCundRteQsOswwqwO9R72Gj
HG+Y/g6xwy/vwIhx1zEfkqLPFUD27sRE+2l11mnkpy509nt0ORZNRCi1MYbcD46/kk0YVloAf6qa
TBkIgxxyT5YMXUAE6iIsrXfKStyDv2AjhYdP4CqhBFnOUpEBURO5dNhx6vAqDPxsKHlh5mzah4qQ
KWZs/P+P/FXL6WMDNaER0Tn8xe64tbGHaUrz0k7yMKIObkZ5wvtWrWG9Pg90rFnVByyXk4GMROOa
sr6hRxy2Lhq33JdnbIRA/dsQT7VIphJf+Zu9k5SuHucFPUoznKrit2VjZNpBWSR3MdpoVk+dJKP3
g2mUKY4CHOucsIX4LONt2mP1G2pa3l9fTY5ZecpL+673yrvakL1QpX7O5txc0LS8CbRBjap82faH
svwYjo2jqvjozPx9O2Br6hlOJASVQXS2v6u28pCfbaszXZtUcaATxTc0DX3U5LQha89ZN+np3qIC
+6+aZt4iZupxRFTKC+0AqNYyNaz6NlyWR0NFbKaswWAWQfVNow5YvCSXT8eg72hKKr40CBDesF+P
IxUCpF+vMjgSU6xCvc5ImpLFkL8VEUOugSMXy4AulYGJxbfX4jptzvJDDHYy1/iTpJVEfxkBWHpl
fem6j0Z1PlS87w0xk0rAWGsMYeSaRxl3eQf8S3c7jifrYNj00tQMV1Al5btlYw4TOHn4kzVr4PwR
Kkry+Zk5JHqz8nOjN2vuHcBeRUWW/mqBQa2usZdoyoa38q+2Wg9VOPd5K1xTpkvlhyzfMNso0m3j
u5gbRihlY7h8NH9h+1xZtRONZhwt4xZxbAAuGZfKs3J+NIhsUoLjd/lNOAUgY+emUJKrWlwdA1Jb
/l6bRA28VRbOGxB5g8QFOUgNjGhmpDcOAlO87vW9tKj8/EcRIK9D9128uP+WTIj5Z+pQffOmJwcT
9orY0JHbaKUiKNVvZbves7J41E3vSXxtmwVbV18GzM+AZwyOK8PRFWMK6n4oNrYR824yTqUpBTt7
uElkUARjlgWrrNPZQtOp5jcm6vlXW0PT+C9kUmg6dp/dkwzkrQAImqG7ZYeulIZL2qdsyrw35B9t
QW4JGgFV/2Kk0Zne8P7/V/HN7qR3bAn9UL+TwpCpZ07fQyyuqrqHpr+v+tno/lMPf+lpmtxvdE7d
Ft6dX1kNnocGRbDf8SMV4KUovJmOpZZOFZY00JtDurK/p9aHvdTvcPWFjSUAvoT4iREV6aI8piNz
m/G3OSNBv9iVQTdVfdn6EfTtuIx4DEaGqQwwb+tRvh66a5j22/QFLOTXcog+KdJQHggN1gDGFVN3
nV4akV6YEpZUQbAWSX13n+bpbA7RscwnndKLfqHWUuihBQqoa0QKyNfimK9CLREOvPGfVmkObDb+
3W0skrOlW52yqJj9RZV3tDpqAqYU27sRITh6WzoVTv5NuVSvy1D1dP6s6eA1MmYfJzgmhCgGfgJN
9jmM9pfS7gib3QRn0S9EIOn4p3jQ1ka/DX8vZSDBa1kn93y1Q8siMaF9myXmvzZHdkduRj8EcBD+
S/FftBj1wEj1IQ9FV7slT1xVpos0LMCZSJItbbkqts1sb10klRYY8dwzMK9Ne9e26iMthg+cIQr9
YAXa+/XVUhLkGEsBY3RtirrGChutD0FKA1MpAqkjXKDyS/XmNN909eCs2aLamxAWOQ3NErkcI3VD
z3icVHcBxTD9kR9N1QiCzAjFQY6wc5+Z3GcKdI6MBGAR95WOowV+O9soD9P0U398TT+pI8JDpLK+
rnzjUpFAr5ZakGOHU4oLF4ZMhYilA+0emPUhtai8uw/P+SDUkScgs6grB6dKdttwLyiw3S/3Qtuw
aiFvqNEkrnnud1IL50H/yYSN2fLASoIaylC89/qEzlaJ1+0rpcWjRLXapOfxVqV/GoKLqD4JUsk1
JXfQmEeXRC3Ly0qcWgfZUFDIhOw4yclJqo/V1czTIuO9JMiHQrkMT6/Yn2312bXwsOAjUjM9xq0I
VFgI/FypuKFhv867cS6dJakKMAjhF1bl5iIpwNOmYQ9SQNzue9e+pFggn2JPjK47z/BUQL4ss8c/
VAAqLjHESl1c4ohomRBW+l+rsX5fzfL5EipUmxoNGcXyPxYIu1R3fJrI0Hc+haJcGhIK4Qw24viP
AYan7VzBITkfxnlHRYf2ByWDJr6g1vvS7XjkNeEnlLtlVskij6XfWRFXjbV1F5p0G7v8hvY6QUSZ
Hr6u9dBbSHRfBADIpi27mrCTYVwuEpiPI+IajYiMNsFg+ypN3Iw0/7xZqIhnVMRdV8Y6LWgZH3mD
Waunb7EBC1y3LenBlcY/FSkpbTL22vc9q76D3OIAtc46sqYx+90A5sqFfjMAc/V6CYwvI/tIp0jk
hI7otdeK857qflms/taVwWqCczEOdUWY/UXp83IDvXZcwypj7IPUEi2RySmASKRKt0snT2fabDwd
Kbg4pEhYULz4G1rWNO6uXsVrgjahB5wr64o+mscEXs2kEAw2VLEDNUjw6VDjxeASYiHeH4OuYXRy
mPixPyHahOTdUGImVvm3sZOM5UHJlajqQDOi1xdjX1SPsyxvh0B0tExK6JZ1ik8c0n852QuRh85h
Bm351Ebb3yG8+o8MWRPUhBMffKZdss5tbKO/pfdOWH20my9tFOgmMOqCLUSvJp6HWXNPgte16MLG
4x+CAtTe2Kb2tAqKv4qzJw4vrbC1uIGYUVl8pf7f4FBBQJpRX45h5qgBQoAyjWqU8oqeueWoh6Y2
h7iGu9k9THhcGzvmwN7zV7eGs2FQb27JcSarDMHomN+cCtyEsLoSGsWz5JHZkAA1ywItwSHsFipL
uNjDaafDE2njbjK14hUckEYfmgWVViR5nDMYOCupQ0V+WWaSfL6lWgFHgADC4mFQu5xCIqz/yZyX
Peqmdf2vn5AZZcnr4GkUsCYwSkgELcNtlT96R0fL2gMQn2WgkaM8kEjNcTbWcY97jLFYuR82j70b
ggycuV7jhVo1C7Vipm0BMxcrJjFA1PpIvzsZLSm7V+WkXp6vPsOxZg5Jb1Hnae4XxgwHMLMfMJl2
2C46agMxXtS8umn+qwGmaJSL+NDb+n3q9ufGBovn82C8KsDRp/712vYXTbITDB1ocEz2UvVAi057
VoaeVX+pqalKLtlzyQfhgNS/DZcXgoLYW1NaIFuFj7SK2/xN0e0bWoXW+mmaqNqLAjGc+taZ6ScW
4JKPWuy4CTWRqKpIuODTzIyz7S9T1DAZfgqfhSLqDZcXw9QMmVUt1yW76S/wGZXENMnRtqGN/6kb
kUI8I2j9rHFInMeZCEnV7Xl5p+VnxmbqIGTfrUtV/1i5WBxUU0O/Y0WwT5XyZzg4SGQwnRj9Qehs
md/iNWxgZl9Kq/IwTl0B92yRrWGGef1X6fU7E+8zXZR3RTM/5un4bNHADIbkjS9VwaeBk09bFyJE
aZm3SlJi2nOeZDJpA5yrGFdRLIBqqTaKwWRVpLM2H9cqG13546WK2clswI1AZS5XFUqzGuOviQJm
RNUw/dwgI1P5D27GBJU6hPFWo2Kl4X7nO07YkuKcmaar8TE08iOn1KyYEEVQbCD0e9HMj1fLVau4
MthO0U+XOsdryhfPQJ7MzccAroeNKgeGIgeS81WBeR9pExjGvTC4F1YLR3idoAZRkE6a6BO3vwJp
qVTKj6G14Mn2Sz+oj8KgN2Zb3kpIAdQRnulTy4m9Fe3XSxv1mq6Oco1LFKEKYUb1fhMpXrtZjcDa
FuQ3FoPtHClQIg6jbcE9Lh0nbRvcg4u+1EgNYkdNe0on1y3k0AIJRatLPpH6VaXOl8rPbucrfY1u
3qUXShoBplIcuqjDhxidRK6wKIH6acPfgrOopsJSN772eaRGmyDXp1CBlovHahjujsrtoM1NNdJw
NvToJXwbej4EVoi7KH10zqdZ/rMU7x3DlsawVeJzfzk1gQVUnqKFnL0KVgQNcqO5+PI4Q1A3fTPn
8XthS997wLV81r8P+rfVMe7QK8+0jZsl/dQadhC8zBI4OFj3KvFaFx/cW58tNszhVowk9HbFuzHR
tMLW0diYVI/8W9sY36q9+b5+s9c0VLEXSOVd3jYIo0RSmH2XuDIdn77GoPUH6Fu7JO1F0/zxMN7i
8k3+wHLzisBg66GaslHAkEwXnBapE74QQigxepmUi6HWtvEYKzjC2JTfar4p85404ts8AzJSLq10
bgVQv8+U9DFG7MPDXtdIqsdIzmBCN2yQMzniKbMCEU/NRvKHNQWKR5NreKjAAzqZrA28eXZQ3Jyn
YUHjPdpG08aTkuGgnVL/GNEq0Vz1UhXZig8V7EwbnL5B4/U/exPupEYKZ+VgEhkOVTLhRmhf35RL
j2xDR996TOsDKSvAaoCLbv4fT+exHLmyJdsvCjNoMU0BmYpJVawJjKWgtcbX98J5r3tAu6ruKZKZ
Gdjh2315w+msVP50kBWPnXlEhW0CS1l7/H2YXKV7Sae3/VEYxmm9R+lZ8jNIZPoLdxLez10CN9LK
idHJU5BA+2KIIYqfzp9th+MZu1XvyL11UvscM9PwkbTjZ3IzU6iLk33KTVrSm+yiYygbx/R9VOY3
U9ZeM914Upl7qMzVw+Jfb8GC72Nj21pPNKBKbotfIC6rF06JB0bvKB9DXS5uu8Mb13pCI6FCdzdn
T139HFAdjvYon/OvBlbCPP3o82+7kZ2q3wJ17P0Zg3AHzXzes5JcVSYdUoEUND2wn8k8GcTq5TWj
RXm5JirLQ1ypW+yL3Xk3uirb3EjuiCggmgDBgBtVrTOdfMeCh5Q8eKmku/OXMuMDnsS5y1BVQWLp
CTQrMbnyKnhlBy+RbY8YrJgHdwAHiBDdjgwfNgcQu6uiv6MmPZKFpYr8lXMjnlNCTc1hmtTL1iNg
VLUz8UucyQRa7U2qq9uYr2zZUXjN/G709i2TmR9i5F3WXIKzC8qamjQYLasbLrITV5+juWzXijWX
ARmcjRBDUQmeKGdFgD3aI/tiqTz3sL8VyjXt4ysOtUv7mCODtkv7UFq0NRdnk+Nq33IPzDVtXZBY
GM+0qc/SS8V+nhvdSRHFe9UuH1baEkXjQ6/FrKFtD1hnRa1XpvLYzh8l2bqB+RdQT7Twpk2nMzbP
M4lAgbOb9BeuxkNVBSvSaMol29bfWE/lz8zL1yi0FStoJQcuOfmcBhq6sZv8Zi710UVJIoAWaIg1
kRhQoK11jQXSCMwdGfBa1fh5tr52A7hUeuzW/KPKcH0t4Has/jaJ22hlzxpXnFERn2DxqoQ6c2O2
Wkw5taOKV2m0fHtofK2RvLjnHojog4+fPb40+NYsvGz3uyQ9CfzDoskex1siHWxsyszis8UwmT1H
pSADmKE00hDtaTxPtIh3KjVxUB9JcCU0pQqaMbszUyzyQHnu1B8S6fv/YqevLT1V0e5IYIxpZz/X
gWskhNjDxTQuUVxdp7OMO1+30ruRJHcTT/82mzfVALSK2WMuWFAe2Z2EFTFImonQLWVjIF6SuGPG
77WlJkg6lvzVu5+9Q5I0v5OF/R6SQAP2rjOd6WXGwG1TMAWjz5i7D1262+N4V48FHu0EjzYGaK9m
UIiggFZy40wNUKzm10C/5IqMCURoI4QRUddm5LeCDNHgluQPC8z7OXn2bFBdvcKwW1betPVeREBv
0/EBXZW6cTX1Ox+0iyg4ZDHhdxVtb0TCrEaG8c35z3PeKnOXn9yt91BZxOnL55f1MYt+XSUJpv7S
FcRnZKrtvSMrpRCLMEftxZx9Y55x45BC2O7dpnpWmBp+R46nfe5m8ZUVBLh4vtU96IVOANalDeXm
SWBsbDJvGQj0YEtNkMwENuURbEUraT74DTqi8yA9sSgkqcMWIp6uzdRds6gCQoGNveFoinEoCTeb
G/zfHAFYlm1kdrRaMX3Z1NyqU/5ITLhiBRp2YjzyOHpYCWO59JSpQVe6z5y2RxU333iz+YumXGLG
sx64u5ze6th0k2DB1al5PY5HQubgSmAn3AP8AWelhkeQdM8ZCR2fKtyesZQw2Cjs4+d9iDwnHABK
+W53j3Hfxe7NO2UhPGCTVHpyw/Px8fqp3PoKX01fkmIgyfBggudz7NAgLh9vC8aHVlVcgxvnit08
/TLJGxQid0YWyKKFhlOXR3SznrgVb9NTOvr703x6YWMJSP4z0V9wIdM378wpGH3tbZCUp3xumg04
qg6OisJeM8bfnHtCt4gGYDXvJd/YvfMvI9bsJPk8IrJbMrBXQdA8l69LFl31rrgZZXWbT/ZgBTpc
P8KVGXbKJWHjfMEu9i97Lh8zm50uI/nFjVWxQdr2/oQ5BOeg1+ErWlSAiwwh0gbKDOw29yU2D2am
XqxEv4lOeywDFRZsKHgQx0DEtvr/YkEe9Y6SyucGBhAJIdGOvmETvM4Pmkzt7CFrKE/NJD8+9UXu
a6K71OvCnhaGVU7g27yuBLEHIrrKqLwULyvSiaSunEOxu8dfDVVzY7JtGoM0vtVVXS5ZkVxxc10n
Tb+CJFmkH0vDHE1hLqZQZI3hO+cBUmcSgUl/6ggfghDap04b9JVMA66U+efI/L3f/SpQHqxKxzRI
5qeKEcDsP8ovbPZa4jI7W9zhB724RWK5DMZ0Wzrh6rZ8GHhwGPiwbg2vvgaCpcGRP75smv6M1j8w
wEzAJQRk6UdNWt9QV1/ZuLwlNsdtEnD9OiUxcVAc/xrbqCaIJBoEdOko4FOi+1cbVyYtd8uLKVgO
TcpRl19w+VemykHxGaVsWzJqY7rKlez1oI7tnQq7REtDqaMHIomCVcfuW4Pd0EMiD71pXfS8Zc0t
heR3E3UDuTJcaqTgUrlMKhg2dD7OAhQf/Ayi+7ead4Vk3h4Lmlw2dUiTXklQo0IFJZZ9WLDbMnyc
LUdU+1HcE7PDCKglgbH+rXhUUAAtig/Gl0ySMAkUx7yBvok+1hDdN/YAGQDxMbQNCY8jNA2s8G0O
FpDbIUeGgVFvyQgcp8RC2X429YjK/aZiy93i+KICBB5zfOBAx8w0HAY9MFhXiKqDcoAjDrmj5Ke2
xVGPQSSnqOFgWS6lEpFbZo2Ab5NBZAsN+1c56kjl7Px4Buh7xfVR2Td9f3SLCWtkSJI5NFrNaWO8
Ntj49HHyirMm0pO2fpSsl7nHGgqP/ZRfuJSFtSY7uv7ZzrG30OpgIlanhTvIXm6c8yS09+iCdZF7
JdwznBFPTr5R/Mn7LmCzfsjsBv53nZBhdOb7BuxznvXqvGCUS0AZVNPvzILAHqlu7U9FUOj63d5Y
EbTFqxBEJvAtdWrymEee1ziCNHX2Rzqcwt5KDrbsL7rBe5ifrtP+c2jN0p+q5hVFFo2VsI0MNjgi
VLYEcrez/Jt01Rea4auG6scj1wBrPa384o2hC/TypI/PbUaPWxe30QZ3ggczEQZjLLHYSsiacY2Z
zJTsW5CybCjQ0FM4sxBqc+PeWFATbOOW5jYb0JEe9B9l2RJTtIM+A7PGM8bGkcl6juadaDpb9V2n
M7M7Lf12HTXtWqOnMLsW2JtBsGTYtdtqvG5TgXipXiL975STflGlIBNNQHrwsEKKENBXuFkyNCKo
d7Y7ULZcz0FHrI2VbZ1KQIP64/DdrdZJqIO7dthh11CL3nnecNsFPrvn39HQgdXMZIri+JdM1Bnj
f0/6dcFbzK35nMvWM43iV34bz7aTnhybsTwyDCbnhjfngAR9XE/NeOm+M6DVs+wp3MnWTvC+WT2t
abweuFAHgF95mfTVZYnlSvz4KXCFAUMs0d0G30VahoYmBS0nmCGDGalNjyzAERkkPxjYHaW3ybDc
RDK8Dhq5jfWrQLfZxBhm6T9pxEPYUMgBGUHydDPx+o7qE5UmCBBna2qf2MaT87QSyn/Ps/Tca7oF
FTFmtB63HBpNAqfidd4+doufijFKQTdVLqOYceHUtyzo+MMbDpcR8Y5e+ee2NEzSHdCedImvJjiJ
5efMFgNsIYyiBtMEMg8rmj1cN7jWJ04OCB+ruxCyS3aLDWHUllqg/GNbcNPJ6zX72YAXBhi01nd1
MZ6DET2nQSFZlZzW3HRq+RF1GW7B5mKyOvhMwaxwxexVI1irHE10wI25YxhpEx8wLqRK2GQoMby2
nf6RMG7r/5g9O8lwEx6ZCbJoI7eeaKGKkg/VCgo6N+o+JhBWNK8owZwRg+5elmF3xsDfMsx7tGVn
yEMnke5AlJjnArWV+CmrMeKduxEVvY8gs3uIM6lFCGvuzsXIr0LlEtc/bdtyG+5kPBwyiGSxEh86
wJRiog0NRJ9VfUWr5lCy7igWd/Itc00XDc/SyX6WYCGV9mxCZYxkUt3RjeMBG3/YS9U5wSa2IBzz
bzuTqnY+P7qYrl1PDhBZvRbyZd4cOeqDWanvqabfmu5PRFgflPjww8R5Ui8WHnmutQ/hpg1J41a6
LCb2b5GGrOybKT2bRfKWD9nbpraQiHIwdyvQXawOC0qEUTyrqnjJMeAvfAhId8jfq4Iti/NuD/hk
nHeZBOdTXk45m3BrDEdD88eJC2I8HapBOiV41Mp6PRbTz64+V6Jzkqzh0DMcW59cgms2XKACy27T
17fRrOC6refpI+Zqf+y++yxjRFse62kkOqbxnBwj43VM6me3NQ/92D5GnnpAG87rRnB7+2658ugI
nENFxy/n9kiupAoGhBmNvUCB8NTxgGswfGSS5Zq8SRsWCVO6evm9e+8j9V1OUrAClMsvH5kGc6sh
88Lgh6hX1SHqVWDnK1uXIrBsADgJESwAzSeR4PPkq5th8tQAHlqkf24Q2HRAapT9UepYY+TSzZz6
K7fVSLvKS7Hb+ewEw0kamnwZRRKOTAcowXpza3UVesSREz8wU7gBNjoPXp+UEG8my54FpqyrThsb
KaXHEtAdv3GpXiKzCm3GgnlPR1pcd09pR5kBqa0ZN+mGnqvnq1dwncgB/djdSIhsT0KU1Y82Z7nM
wj9qypuZPZJZC5uITVTzXpoWbtgsjKuNN8gM8J8nL/Uf4kMpjKCebryZ73E9XmaBZ7R0iT3lQFgS
Xn47v7VK+Vjai8F0yk0HFs6AU4iAt2PQXaDvHwX2iVbXQNe+roiAKhmo/QRpKBZiXIfHZHM1KQyW
tzk4Ir3wzCH3pBTncnQsaoHdFlxUSlqsHK7jZwc2Yjg12qE2gdpJs6dTsjAxbQ1cucdtDIBJMdGX
vgWa1sICzcgxQlwCPbiZsatm/xQGCl1l3p7JE+JFPTQz3t+UnAxkOw6bgoVE/JXVlCNx0R0zaDyA
wUW++jLn+8rlO4cFNi3n7Sd+Wx/AZGhhL2LReGp2c7+2wBdkw0T3JXEoc0SeQzQbvJLrRZ5th9nv
tPmWltmVa7u9ftklbikc7sfSyN2pIsN3VzhOuE7zjeuE8BV3rHR32X7GyDI6k0ee4cJTTgLGct0B
Vsk3f9kaoGsiyD6U2vLSYSUUSR+lsfimbPjcTCPfxCQzZr/LsXATNSFbbzmWpjiyMeOabpxs+d31
mIkirulnyeYbWImTWYAQxu1sIinw/jurbUoNSCSi87Qea5vY7cCsKthY03bMp45yGYkmIU35mHCs
5p/K8jpU3L5WOtNHOG1N9RB184in7FHa6n1jQljF94qVMGWENEVGVRTbB4kRWVMJH0ahMABhJgnW
5dnroPVsfPxlvK/syX2o9u3kVAsGwF0YwgRSsvGe1Bz5wzq1Dqc8BkLaUnDIxQQsAE/B4wxwa5/Z
pKWA8xBdjeI9ZiBNZ5sPQTBkva9E9xrYRPPdZliXAXEKvvreLy3Tbbjd8QYn9Yi3/Rojs/C+ao9a
LsAqre820YiyTF6zloLmeWXGMKYxqLXMmQG746OIuAKB69PeRP0PC7+rN9RR4TfQUt6bsCqGmZ7X
GNtcvJ6I1DZm5zRq6hSmfk6L+ZzpmNf42QZypYUvywD4cPYuSnOa8HtbIO1UkHarQh5xIJ3XPWIQ
pgN/h8x0LmMkE1QEEELTeMa7+nBZZCvcXaTj/3eRcnsjAci+GovaigW4BgOC+6VW9FOj1y5YBydZ
Z8fCd8kEDzhjKNJbB2kqZWeZl5dMzTHZBasxe0vyqowUvmk9ZunsRtR9m+Ybs+uIkzwlFzZtQMyl
4gbaJxx4IRpZPUsXScke1oTc6FWIz7v3blOM6yzdCGTtR1/Ykp4DKuqztp2nLujfcAEbTEkIBIOO
uJIULqkTh/2hY+SlQx7qPDKTzbtgdtI/SIZcRmT5rXqtH3ozPqtleAAIJHh4WN9aRtRFLy8ywZb6
j4A/YTgy+BO9Gh2NqJ4J6S3r67NdqOeBnUCk5QFLN8NrlZ1LydWYZO/MQ4s0W6G6cdT63Tx4Fnb2
UUbEmT1kzmxvozOc5aPkoW1s66VG1MfBWXEDzvC+wuo6Y5iK0SrMhGJvsioVDkc8AHlPdRIkua77
lrh85xb98T9Srfxg/D52DFK6toYyDFkBHGa7m3YRblERrjx1FNsImu6jmKFD5+YlOkzLe564BOav
3yuveYnntB4UZyr4SbMSffpYDv6w6S/cgoAE+ZjyWgR/MGMLq+tj1ttHk9/MhjXWwJaJw+2caHCu
ZOs8U5m17UQ7gCYg6zDH27J9nuTS6daBPcqega1nLq/wZQRYDEbfsYfDHl/GikVBM3l6vHoVX0Ic
IunXwt9Vl+8AXFKh37aeoJaG1UkznG5a7mZK79GGrxl3HpBLA9Npz9KJiaHZwyAkrsB9qacox9Et
e8WCyRDynLFdNpU03V+JbG6CS+I/Ok333gSiWXlWs+ABRFCv4WLc1kp4xa1b1Uvc56G5HqZhuGQZ
O6UEzk+J5Fs3oTrqgcm2RjacDETSwi9WV9ULSLc1/qV+9IP3pRYNbTi9T6iK0iYVUielPOPsJ0/W
PEcuNocGE9S2tJ42g+BBZm8jkzsNrytjXk5AqaLuigFiCQph+8OtAhG3aZlfjmDZCvWYm98ppBw8
bCvAVrm89YV6T9v2hX8ymUklv4/R+D783cnm0pvRtu8xBJlSYBG/A0eTrPaS9ciH1nbQ8w/J6/AD
1MvfGeZsTafQkD1S1bzjeL3XQFo0DHl9t97K1brqOPHsaaD/sLiQDcPUkuMjJM1IOg6EdpEeeAjv
4toOTWMbVrdeFg8gf5Vj/aZA6EvHKNSyMWwTM2AGsIHKKquCq40pLEzXDOds6qkWBYK0Y65cl1rX
jlTGHET0pAgSQdcA2QZdXCNILJEcRmMNn1u+b8cpbcJVacNqnUI1b7iy/SVVNUOoUKIV5358a/1R
tLdNNViVHtp+e9mG4ZHpXzVBi9JQQ/2fbeILo9TIKp5rbYKbWu/DHF23wpe2cO0o5OSYb3XAfRLG
sSJYAAJMS4kpQDtzvtky+zwiPDiTIh+Sd9BJaxBNRtgz46cJOSwwQsSg8/mzljtP1RxTlvj0YfCp
vkZKn5IO8c+YjzOG08WcvKGXvWmEno+1QY5PSyzdaj9BuC/Z8JiI91KDXokHaet/qwSZlsK8lEVx
eZc08Op0cQGgKQrSFyhQ/SGjWA8jNAsUHik4aq17sfLDAZPZYmdgf2hipp8TqjTXf5oouEdv3hCl
6I2Lz8d5Zta0sMwrsuw3oBFasB3YAuolD5oYTOqUB1F5iF/jdN1BWOee95nMLS+l2fA08AGbZuMW
c2WQD8g2cwkhBOtw4nJgQqxB39WG3SNzmIfkvsd4ETYwSnWHmMq1Bf0Q5ll5EpSCbEGmAKLtxqAk
FmJ4k46ubq4nyfL75PxVffdNfbFadL4leUSIDfXCGNNK1GE2ZJPk8WIwzCt4+7hJAJay62Q/oRzB
fLmB1MsQSTsrKJQ0JNeyn9SQdyYNcZVUsZKDFBd+AQ1Ra2+J2G68/KV8BQhybTbjaibqFTfrtUMh
qRa472t06sf60r8Z8mPI/YjsVRaLJ6OJ9qXl75LgkqzVp0n7UuvSxVONB2z2SrCjLG1RThKXFTGg
dJgiF6jbId+gLG4CcED100Z22xhvq3g6keLpwOTa9TkjetLhkIyhrnVMSxplQd2CxAbuYiTqcCTC
fVOs+D5TRzoOIDKbhxJvDyE0/hXkSfPoJym03Tg1w4iZYWPXtfJ94nrlV0V2KmEdfN7Xw/GgnqQm
OysScYxJZ6YD32FSLDkzewAuJiRL41sls6+QKy/jLW13sgfoIeMK3ZYcuFLsV+yLTRx4KHgAKbxM
vo7Zeu4m2VtovY1yDlKt/iGV4jMnRM5tUt84tsS9RFlZzVuifUU4dHdTBXx5J+exZgznMg41Z79w
1jMe8wdhuRMGlEaHJH7gezhXtwLicDvkoVhodppotfC+6w0TNG+RslN8fbvrloSoDFWpaeDisPtl
F9rv23xuDYNA2+5fmOGAT2n71QFvNu4EaROn5mkY9b22shutuhcp7WAKBT10utiwwyjBf9Rvt4EV
ju7EbOSVziD4rDU/pBSLTFf5rU7BYYMgnHgyWL5s7o6xDWjkObR/Wg4yqefQYHownJXLqY1VWiVj
k1M/jLVyGX4rIzkQKgai6Jzls7OqwrGYkJtzIsiWiNpbjvlFqEhj/2Q37xPOPP3yiacmLAGJ5RzR
A/ibBoRFG1203+weLyZyoArRWOFtvtby9cv4kTfCR7oqyqN1AHFovxsyw2nMk2Gg7HOd/SybX1lB
nfRp/Ril9F3+WBjiJ1CFNeelgbEOK2MSrvN4TU0J/1B5ZTV2615UDeTe4rdr+WhfQTr0RVjHyaVq
jYsVIXsF0lqBGq3PxoSJGSeeQVPw3JTXJa6vyOj408rrqOCddUnizIeYJHnit1PkqaPqlQ0t8eTu
gZWcVpF6c2K6SBWuecqLxI96nOqXxDVWvlLMVD1VsOOLPkvE+WnLitYz7L9zOneO/qoVyaPV6xcc
XAHHe1+rTiN1nvVTseoQ+lyeh0nDBgxYEid7ZiA+Vkagyl1oSlqYWcVF2X5LkeWYsM8sHOqIheXM
7EWsBRNufV3tnDwmLRodRu8e3mf7NoDQW3eWDw+btlFueXXkvhZGrYxn18KX3rA/JgC/28Mimy49
ICdVYEcIj/pM/Nzw8rLyB/2UjfZxeq7+zkqpqfhRFs1pUm7xdeWqCTI/hGatYfBdgpqb3aY7mV55
Q6EEWakEEy4/wQzDNz7iBEuKS8zqWGHbw0IE2NPyjYqlQUwjFcnHJTgLFDD0KSLRDyAtenlnzcFq
/rqiefFHKxv9pDjcem581r6akGTPxMO5oWeThHVVlgUNl/mILNLrWVP0N32nfkQ+JpDr1GZ3/Ls2
9ucO6/NwDMBDOINW4P7hCIKPe4xLKFkgWNhppeqNR859LI0H0fmXeALF2m00jcnPQidWr81B+rqJ
5C6l8V2ysAzOw23LbdjM+LN16dJGemiexkMlQWAELwHoQOGEUBevXWzXLnnbQZuN6Yqgfs2IvW2/
vmujH2ef8mYwJrOYT1zzVT+obfa0eqjBo3nshvlN1ab3+Z/apSxRSDTzZWy0DOeU0fYVXRPndBqC
kWVbZ7Brn5V7m5nXjGwm1WZVhu9hRDDYiBlPu6n1HO+JLrBEnMh1xUSkPfT7j06Wb5CQ86a9nyRe
x/5o3sOO8jmaQ+AwpcqbXSivI8WeeytL59iQ/TLxV2GcoAVwEsCmJ8KQXe5l7+RqT+0In+XdTPqA
4z1hKZlq6sFcXFuYLPQnTK2sG6VfEvWz2a4X20GuAKszsXJMCDq0dvX850hgUwd6Nzq59SKm3mvZ
3BcYMJp3uwIdZaL4z4QFobdsT8tGuVHdkf+fqX1uMSUlOk1G2BK3TMVWdLMhhMkq3huhPnQwXvNx
xCM2ZOzKdsYv3bmU59zMnI9JeWEYPVs2NYUImhwKGMo7DCxab5wbumWiHa9WvmisdxeFl2UMUcLI
7JnMfinoNoQePokmTAWJT+WqzT6gr4rGGpXdncGFceM3gmW+1slOg/apEv0uyvhF+8QLEmETg+4T
ySS8dGyxPOrVeUe+0KWVGIGszmwYkt1UeMKqdsjZ3KoQkzIsEAZgyCU5vOMJVQm0dP/tzj5toX4K
nR7HIrkL9SveFldCKVqZlQbh9+vGLUJ4AieGlVquQnSmTnYtAv/De5G+7NaUzuy9jJJRHtXfBY54
9a9NC6BaOiXes37918Pd6GS4W7LqYQ+h/cRmFRtrbsFecL10rH4XFHwVBZ8FJQwVqT0NFMlWiwUV
tHNqft3HlaD1CGY+Sxunme/bEOMATxF6F37lGlZVK9vhUvxhGhtJ+rdIi4lMFnVfkxyEKnGnZeeC
prhgjBjRM3P7JYmmyxrLl4R2j12ElCtA16E514eOh5YPsl9Z//BYG4XlALcNVAWCqMmknfr2Uvvb
0PkNhQWkswZ22TOuuhnTjmWCWi9/8vZzMj4O+ngxFVIQRnbFball3a3iBMK+5mrKA3/Wvtkv+RFb
DiqYV07c2oeCUDGkivqPhOqNwgJN+Gqnww13+VXif+d2purAUP6mnHyCkXRg1dYAuaHBYJ8GZeQe
7oNuiVXaZBMSYysjJU9PvKl60CkKkVxFpl6NBCqzerfVl07vHOFakUJDc+cV8s+yvSfILyqxmhyz
fpz8UnCHDvZ8sUozVPqEViZUDlwj1Ylt7jFW81ApOtz95nW0EMdeOD7+80Zny1UHXo6EHipmIOb1
1LIxbS9DVZIKze+ybt2NQnm8TolX9MCzQdqDwLqn9wxYnlVCpum7O9GHe7RyMROhgQEFqoAbd2f0
kZqODVgnrwaMNCzs+FO79J8MWyTWohcK5MeJfCnZM1K9JRnT0Sif0i8lEs9mbV9nuX+t1e9Iay+l
CEkcZJwJBZDeHoNnKwf5OgQ5J88idbdVVa/mSH6K/QkaVYUnv30aLNZ15UeVrwetgpsUf6owYHk4
Sn9aTOB/7Ho641QhLGud8BWfzOSNlPNBHvITN/GTwj+s5C3UvKi4/iz4p/JKmaWxyKffptxcMoY0
gpm6RQQrprsBXeGcDNapj78d5Ov2xe5jrIaAIU7F9D2q5Bq+JXt6Jts9TytMgnRq6I5Bay+v3ZlO
csbOY7vSiiuT4ETpUbFZJjwyTLM8ftE4Yv3qcKoT/7JpPRmCr42giHJIO659P+V/xo9dvFMqa8eZ
UWbg2HuhlGCfEE/MS7OvrYMPqxBLcOmbI5dX0t0CfcJ4VgTnUuzJkAL6GsbkcWAgoLGJmrAb266j
ijE03tgfd8TNuKQPunwvfZAUZjIfNfVv3W0+QDT3MIHXMt10+RQLccEGixZGtplUpTQStZ7QOLWV
teDKNnYY8SCxjdkj6iKwEWkB45AxSAP0cn+NcLQOrA4HxuH62NWT37ShjTIoaRFZEi6Qw/vyUxD9
6C7Q8LL1aufkfzGTw62p0Q4VDEITf5JKK/tniRtabgCA6y3TU0RqAt9vLUJ+nWna3vT5C5AggNRX
dtrky+wpf1vG/K0HJj4f1MH8zN5TVC9fmT806+feA0Z/LoopvoxpxCRDDqPDP5tnAUo2gKsjifRB
4zsJS+VZSGzM05124MvmYxAcK5cVhI6UfU9xFeA6x6PhUV0yMx57GzRljYTJSMIkN7SjFL8rJksN
QpfCJPROXg1KG6GvtGTRUm6umeS4LHBRDHj6KDwS0Cqjk0yFWiRRPKSR504cDfyukimOiBM3he7V
POt1eI2k6k3bk/svbYXr3zi0bHVXNhiKgW6+4HvgCy6zVxuNi4D3NHD9sMG9CrFH/o8rafABItNq
sNxQ3I7UH+1t7qYpGNlltxxKT+OL7wUTYePtrwU0At1uDmrfhyBcaC+4WbZ23WXVCFm1WfWwnYtg
ftORljWuX6NCqINwHOZnzLcTbnrcjNQZClpmLRGOGFxUYmVwsts+hI1bmT+mhb7y3KODYYQNRPa3
oJami3QHaDYM/AdL2RTn7lGCQS0jFfSCbboN6YAHQoZFrceiZiNh6KCNVPYYCtnnsqJh3no11Ccl
ayuZDYWAC8UnOK3q6jf5C55MD41Sh6TjSZ+roS2+JqKvzXzD6UJeQr+XpfWIGFHpvN5ytsADdYEb
W45/TSddl42biv3WKEDN4JjytJnNzzJaPrcu+ZyG4kOuT5VCq6pc8OscHSpB50jH23zd2JHHXJCS
+1qt12YAY6/WofhbaQ7bOWAfpbOSgxUidvFp0PPBWLM5o6A3q2fi/zaaHrsNfvr+bNecK4XOzRYJ
M7d5Itvuwhcpq5QuJKTPdKC7y7ralske3jzsgzEhVBwDJOkijD+45Vt7OPfb4kQVoAQ24iruDEKk
p7JOg5gDBgAtSyXhswbzd4tdikw5LeqZBxyvqvofWSAvAJ3z38NSASAOIKF7n2Qe+YiYRKHx95Rm
c9bTYzxFIdyeuEVLlSN3ZtjlU29cW6xKk4CI5vTpd8IjeEPqGHipZXQF9jx6nt0tI7vNWB6VhdxL
rIUyuqBNugP3B5Ex3ApDYj/2d+zSvGKpCix4SL0kXnKu9Vn1PmDPSfWP3tAcOflRR7867Ffbt8nO
cdLfRtA4uVryHcBWXHM3nky35RO8AOUd3BQgpVrXKPMzxWDk8QgUCMWAkd46NS1M7bybbDFiWLxP
azYf3JVuNoMJBiV6sMg2hRWtXeurJi3eACE19jeSjqsoQ01+muykRgp+ICfcYTLRJx27illd1Hes
usiBFHdiQevJRMR/uhbqSg7cWNyVdAyJlN6jYb1RrEnCMm5TyC09KigEDMgQRJxIVw1676mkqwaK
QWI/aSUfwG5JNKEyJsiA76lI3BV374S7Nzn0j5aQd2/+P7J9TfdyFLGIejVxsLSjwoQoP/QN8xVs
XFZBWHrgs5nOYK2OBBx6YtdFn4/AT7CYuBWpthsJvhAjjvZlUVE6vaScFd6IoIBfZwKKNKuv1UPp
zEeEH2KRoVDaNnY2YHb88zaZpyBXcmmE+0bLneKWGJIWknoGbGU0w10fhGO5URK3nUYCJXUXJGDl
ZTqpCoAM7Q5k2MFVJdwj9A8q0VqIekY8Bu9JB2/0SZnMKWv/6byu9GPgC+uCrQQvJliN4FrVWctO
XDqISTUVlXQynl0SODpGiMWUXHiieDmc5tgjq8qMktbGRg2T+qNJSShSKqCWRE3j5JZKv5uy+x+e
zmvHcSzLol9EgN68iqJEUT4U/oUIl/TeXJJfP4s1mAE60FXdWZUZCvLeY/Zee10q97l8iXF6q8vb
ugLPW/lUbzjdSKBHriVRrfdQ3py2hNjisAIg+s1AP9ZzEEOxuSDXvqxP5CJMCNQzLHbGKtCtBGC3
SDtK1F66+FeVaLqhh+CKcgy2KrwxU9HjvsFGxNBxKyFpHBUaT7MMZD09MqqvgVhD/X2ex3S7tlQL
R3dWNHu6ft/BnhZZymE1lGaYXoyZwWC9RQjFlOeXjIF6pcNqQa2+Z/iddfq20hl3Rsd6Sv02WQaK
bNfCSyMVInRYq1BTNqifCbxx/uOM2XxwDjJKKX70LQrixiH1pD+YioW+QsjrSD9j/5nuNZTWcUz9
BmRbglPPxJudo9U5e6uDMzZzZ/JxhcgZOwyZScWspXhdcTQMGlL9bNTLZTEhUT4XCxbJ/gzQdh9i
42N5pcqL7/DGp90LrEjQb75hQ0DRwsOM47xliD4/t8DdsEywg3JjOk9s1415bQ3m9i29dd0fNYZL
jpWfhoohPUpa8P7ULoQAAsK7oI+4qM5HTzMK+rRAX4/8Nyf9Jqtb3xxvI9k9YAh8Kwcegs8LsSo6
ajObzhb5JSkRoUw8N1Jev1JuyiUqLAamGQadGrPASF/M/nmx2kcya3dqFVdyZjwZyKj7HU33IJf7
uKOPhOk4rdzY5W+w/lX5V8KATRFXBq85Gd+2QJmL9GfNFKy6vX4SojwbTb2dkSERv0Y8SXVTaz9m
6qM34Q24q4Zpm7llYL9lPPI13HJDf1bWZot1Nj4QjknCIgixqcf1tdy4Xziv50Mk3qmYrCXBc/TA
Orbhm0TY20BxaTje5jo+4scJ6JqhmKpgu8iOqgcZhtC24s80iOzUMG2jRagYIHjaH7D7on5Pphvt
ikpgEpq7kYDX04IHs6KDLoD1xhOKDXaSMRZfIE/ToRqJQwkECr8GYDQv9WranBQkv+i+e9K0acFX
9IBWYVqiZj0V6LarWRzbkDwnk/VOs9GJ1RmJ1VnYt4R3/n9lmFG+/xuIUR10gnsjZO2uaZWEXsg7
gww1qXjGBfWSzs+MA210Shn2KpKHZ4LtzAt+7pOBoCtW3yGe3zECtvCHsXoqRXH8LwMy65PDrLpK
e5PtJxkTC7xg8u8WH5o+EjtbOZRYp1CLrHiDbXcLWRZmfPt2GaMfYrHSMNAiVtFCPsaEf6pD5gvU
azS7TXaayR/NhIy3MbmgYfa64j7iUtUSvJFE9RLwQ0IGb8hV77jg5i9dw9WWoZC29UNHUz3iKpc3
lTZu+RHMZkb6A0ytkK7S7jk1viNkZtMqftOIjNFp+/dJmrGPHfyqbP47lJQ/DKsGHlnM1OZ/8h8C
e5FqdxdBF5oQoBaDCU8IhyBEMUWSNZVYmqxgygfSVeutoaunLEPNksKhbOWD03SBOkXHlHZCPbZ7
jfhSGqpeyw+h2bq1xk2X+yxewQmGfi3aw0q45UY1roNFK9kzfPjUVKwrUkt6jrmf0MBNL4uSnCKB
y1abz1HKUspLmBMNSeoZ9CzMvQyibUbnpPGSW1m/Z5cHetqumbqfuxK9WDdd0gZgygbfz9bm4pUY
tk7rsBWs6RwC7xz2ilYz4Mp3uoCThZ0opZR5WZkEMudS4xRHaw3TDvcGMit3kxebFMJi7qctYtkf
neh0gx/4OEhHtGUMatFS+ks0bUWu3RbduXKLXyNiReAowpl9koIMHz+rxWM5ngTq7sg1erGvsBcz
kiJ5z/Yk8HN4zUyEzSUXk9XgfPGnFyDUuzY2Ee3nnN6D37QZ01B9g7/f7zFPqFJ9QCjCTAnatXPW
ZgwGrpN3d22w73K4Tef6Oo/WGd4QPppujfGZx/+/plSuKSQvkfKzFD/WULLaOxbmS6/woA1rtI9C
UGj9Li1BiFhMGH7VuzmiYKLqLjb5BjUxfUbH9r+FRMRCvqa/WH8cOWeu/Ncp0dEiOBBa3fApEYFG
ulZqjnvLOQkgpZBS0Ua0sk/aDn5TL5IWnBH4Z5gydSpjuNZTIV2UeOViud6JyMIo1lHqQHvzBPNv
CaXGSk6UkBjharXX9BnOGDJbfOYX66PTy+YlJjZgidGYT9k5q7cds4eGoY3ettfCSK9tehvkxes1
wtIBwa4aofqqo+1iTIzsM12I+jA3Q5kEicYYiRRqnTK+onzvDILrhe6hl8sG9gSI4CTZeJfG9KNI
yZRHYI+bhDbqbZ7a1xWmU/xOYXdp85pmJ9mSxJOKp4RDJNRxfdwyXmAUDlt9eFvhDH14KokVwMNl
4mGyDNDsh9VOMGoco7Xjj2AkjEI7DLj3e9IBlgRYdUBY6WSCmxkzX6BIkFLWlAVNk4mqGKpTNeyL
HNkwrisch3urz/dZJbFzQ/XM/lH7sGxxVUR7YX6cE6COmIYikZyZcHE2lT5tZLp2gWaNEaVXIbkt
cC91joLms99ioGULfOzMQ1d8ttSyiJY0/Um07b3v56vWwUbvbpDMyYJdXmJ5/5IpDyUdj/1gnpql
uBTE33EdcJxUOCUASEildOyZejpLtK+Y76VR89QdQqQKfawcILGGqfAaAMXZXLFUJhdmmXx8D1y5
EtuSFABUyWE1tl/jxDSCQ5uNImuZ1b6hLzbqxs63B2PfQQkody1IUDav9tiS8GB68hSjR7yWXcnz
7SBPzMj03iWkpiUVnSWwYcb14JLS3nVQPHUw3ciDFvKjNu4pvVGG/xGr/fpp9TRsDZ9WTWltsAcu
Ynf9wBKY8xqIJzTKRB0gJbqhXjLTcd928T4igyPhmM+iV2DEKUUbee2kTbcLu4N6gpoz3bqeP994
0lJYGSitxkv2YaPoxF2LbCODg8LAckeCxk6mAKnW3C7nlLbsVCCDapoP5tBBWPE7UeNU6kDimPow
wvxpUjAjAFqGPoEPeaa/qFkAJITMDODyuFEgg0xMXQ4FYfHJO0Fh2zaAd+zZIA9WzjGDV7lHwGvw
qyQUoTmn4yoU360RhdNLRYOkcXTQYm3Wcq1pSpIlwdyie5bQPYckW9gz3nH6kOo+VtmuR59dAPGV
twyndqoCv4iNatvgg/rOsThKHQktyLTCHhARr6ltbSJOLPJWbg17AMUgl5jnt2dkda7PjNN4QW61
QGEiHaVExmCAiDp97ROBGbu65Yp+VcfyqvVbq4K2zmibSodD8U2LNYIReNHR38TSibPKzcuvCN1H
zN4wJq9ZXtGKTEN0tMURCcFFcZ04+OIY/A/jOJyydKR23h8UVQmW+UPFb8oQ4T0iS5d1XUvpFcEx
k+lZ0bLI4IIq+zzXLHJgSnBdcVI3JnutBYkggnYawj0gQxYAx6qlPK3z42p6A15gcB1nBqao1lW7
N9x2h7HpbqPplkvHjSz8NOaKnzR/zlRf0WTwDIvfzYiTBVfMgdKdbtMg2yd9jHX0VOjODTW5k2QE
pSBERsMxMMOcWePBEmNOFf/vK5mVqCyspxGZnYa6tuakc+TiEC/5JiXMr7uRCLrDQLvhRUjh5jbY
INSYY1+pH2vypKE/bETyor1pic6m2J2faxJw40tsERAhCAyBfIpMODa1fa7inYUVikAVK2WLAm3w
1Qxg1PLJPc7rLfs4eDT7ySnnJ0OOnxD43bPftAgw68LUhZ7ykjfSxYzaC13xtkFgMVutNyIQIdXa
oqSmitsw1fMT9F+LwFOHzkgUL9oXmn2lCEZoe3/d6Jrr6gzc5ZqPxdBFVROQxwKXFcfNLw7iebql
00glWR1M40veIEBATWFfy8+w63b0fS0zw9G9DL/IDoJWZT7dOAdCco5AwkawCJDD8aegxGIjQLKX
lv8kCRBgREy6g/oXEdNMJuqU/C2cJojPEblb0QO1FvviDTCB4qwnH/QVuPOxl5KpDe0bYycp0cpP
nCZkI/Goro9sbvHPehJrOQcnDnUF6nbWmf1qtpMb3Cj4C4rw2ZEk365JkKxctsvrFcOT/04sfbwS
kDoeYpuZgO4Z0lNJLn10TdFAiSR7RLspxYTMQ4kBzEHAQt/l6DxYCIgLeB4MsPRxA9L+C2kJrAN1
N5FkEJVbIkPigj3q0d6lvualU+6Gqu0TMJGTfhdxapu8Sk4Gs/Y9KacgTHBiZh3fAjqokZjGuiPd
gpc7e/T5P2Xhpo0J/nWWkxn2MHHSy+IOMQIOmeBvJKk1dBVz3vEftWdh5JmYfudBPuaXScRA662r
BFJvWqyLqRO2QSj6aOkbY+5PjgnI6ljDL+0IFRXc6wtQUvJEZ2Oj5zbjqmxjkDyjzdcl4PR+Q9+j
/0rIRdylmiHceRb1G7pVo2fiOz/hY5uBEeGvq9Rp081vKeg8i1Fvwcg5BPKlRQcntciEY8LilH5G
4UqAMZIeOX1q43uHu0DTpA2GGXRwq9az8tAtYe6tAeC9tlCYuAFE+uQwqSx+HXSEcxtfG4y9BrN6
UWMJuizsInAkmsyQCgQMDjW189ow3cPgL557bMkcNDXzowaWYWxIuAcOVYdzmkvOJEgyLK1tTAS9
MnSeibrWQl0bEfZTc/BLZrOxypnriueSrKTIOCh5HcR0inpxjpsvh/EE0PPtZDyGmTKvPo3JXyJ9
gADtJjj/4ELz5/alGS/6aF90tby2LOcyaj1UaJuyIrN7uOUlTbYW7y2xyVnTy4mxwS/stsljGIGv
p7uUdmhmSac5b4s+APR3nep1nCc3ajm160eEpMGJ5pdZLl57HlNFO+aGxPyELCHXaI3jgM4Mt14F
l3ypdQyusMUXPINAIyUCm2BjjfyJkw/0tVrzl31IAb356ge3UFHHx0lnWcw2M2eMJhRnB2Vqt37e
MsrU4VeQVGKidTCmXc4lyIh9F+vNHjMDuBsmXdSEWfW+NLs2WHPQZPIAVe7jhjGQfoxJ2NCIR+rL
N5vfoUYtpTnT08Tq252cD7W/CjADko2o9iX5E2j+++34xuB1xDGdgDrFSwzxpL8qodulLJuyraWr
Afo65NsY8JvwgHlBwtk0/PEBPjkpfKHAluZTkdzsCW5CK85dYVwqh8ELwUT2Liq6fTbhxwUnnaDi
or7rULvHaufBX4llKlc0s00q+Y1C8HU8bhUDCvrWMVHiGk/D9iRVvxpCJIpaeXpksaeTJ5YDp3OB
TmHQQW4IxdThS3FzwuX4zXb5RZZv+C5E8pRXHAKfdULdhB+25ucVTmgSbDC2Yb25sLogrsw1/nXQ
SRuMlnHIBKnATIjRUgmlPRZPmgQ0ObwmofFveF6Z5enSHQ0XugNM5VeA3tbitZCfBcNkHcbbxATJ
EiW+lRPFQuI/3WqAg4XbxT8ZLFNsNCfNQO5o69uiH7ZwVShZdx0IAUZhyglw6lkSRSA5t9kabmPu
3NMh8/QIMhUDTdRO5L9DQWly9PzvcjKB5VN8HdhajM9RM/CVMtTjZGkghqBPvkQLCT1mfDHfgdfs
daFscr53yh9YSbC16OAlVv4QQmVi0wpqf3J3VpYNQu6R+SBGumXs/V5W9hULySQp1nDyQ8h4mJsL
izM997fGiy74KKZsK2Fy2afTwS7uDgU0Sw3uQxh7MuyzWdzIxFCVp3g+2zOkK9O84PZq1XOksGEq
EHOQJwjgBLvyu4mBmSxVUi6wTVUHDYRAS8LUDD8glNk/kKlGykFXQtvbmnPxzIixSXHmIRu283MY
IUNZJ0BMuhKo+qCR94JYeQXTWWRZG1hgXbXcSBrAPguZpnDdiwzBJW4Zjjo/iUxj8iA+HrNEi6sd
8LHmOa+z/aR9DbcW5PYAUSS33xhM8TyFZGFgIKBZjQtMuOSkFgucGxPvkU1PfdDfqvkvo8dmKWxW
sBhk+HAq9mtP1havZjELPxPJSvMS15gFriw7hXHF60H0EbEl5q5CotF2f9Ei6KwcTQnY8YeGXyKB
ThH5ZH6R411e2kNZRIFVfncSlo0i4TFBSVj1x9Yh55ihQemHRQvOlJ4I55dSsdaF7PwgsHroXMNp
SC1gTT/a4Pa9/Dz0iD/z9xpiv3zAmx9IBIznn49HLzx+JEnMqsYasRUMGxACL07xTV4VWNB0Y0r1
RR5MUm/BS6vew9GHY7jg8eZQXiTSMkGVk3yp7XgviX1gZvIyJfVtidUgyz5ndjCbMXHgLSDISHKg
J6Wva/8qrXrXaW+H9LmN9bciDV9rlD2svMTyNmFHmHmMVzVtwes/jEQ8sh8HyWOD5IHbEMIJWv92
xRWIjg0UsiIMPfU97MCAzLNr2si66/qysIUyFAPtnUDQpATiQU/UKUgqtvOIbiBPEaDz+bcnUshy
5dCSGZGWodfLRLHyGyT0gTF9oEnCJtjylj4Q8B9LgaUHpGRoiMbnQ056U0+i3WRgmBtwxiQn9c0G
iltR7GUarr5UAzrORIAvUtgP82o9jDYRoKTRK5zBbVGn24vOJGyT0pS3ox7wHQdOMQejVAULClyW
4RqSZfyUpvHZm26On86CL2YSgoApYEbgZRl7Z8XVUNbZ4ynKB0Clm9GOj8ZkBVVrezWR8GMT6NGH
k/3GRnbu0N1rLdkN5VUsyc3MTKbZzX1gw64O4d0vgR3y0jpUj9UW9Rp+se5Zj4aHQ3MH3sZtHINB
AAkSKeuDpORDzU501paOVDxxG0lyVSiLHe2RuI7MOqlZa4s+4YS7+BD3XaBDqimj4iSUJ0N6tZlH
SYR6IV5nXm0iu2ncOdZ8k46Duau82kG06tpOYt2gAGQ0TmH4LbNbU2aDMxd3qx36MMlAMnalul9J
Fbm78ow2NCSkQVOfc6jXSnEoMSM7gOnaqCTiaIMVjV/SXQZJP4/ISyo4U7j/vRGZqYpVZszQdyj7
/EnVEZY637WRkvtEKwBIAV7Bbqg/ZEZOIkWQQOxtWEFDzL0cRhbx6JAfMBONqTdVghM8uWY6JKbm
p+qJr1qoUDGBoGnckCn7mYj0bA90Rj9KBaQGCVjPwBpESKuhiOyMDT6m90EnOYf7VeIiGSPuRGHD
YL2TiGTGr8KgI2xOLciU0q+Sfa6H8KlJr1UQ+NpfGvUsVoqtfMVIciN//tALHBQLOoBlPs4/iQHt
fIxPcRS7csfmctWaEkhZKN4YEtpGLbVkwfqnWerXFccETGC3tMtZgVdjTymhQ1ChbOgdiHZ1cXL4
wjNx0uIINAzPGtyrXHYtDPd2DgIcpgKPdxWiFHbsI+v/YkTQwbCV6aXFmTjgce9Og94/6q58NIVL
03CT4flSqMHALtcfGrSFxvxLaSZ+aeno6/vLWgdP1G+kwO9jvI0TQTGhqXA6boGnbEfHNdmsarV1
quBmjIaMAsuN8eeSRdLB8knguE6MxQrcfmnIe9T+aqSTlHKCrT93OWwuiM+eBaHgdJwcc80uxkZJ
Nzwq3bmr8pMNHIykDrdmdaHTWqxR6OM9Y72+Jr81LNvW9brWsNeAMxZZviobHOQU7kgJQlwiocxj
UAKKKJEUtsZeBlgDsigx/0kDiWS5D4INZj/fBX5CrgXmULOAvYcpg2QtvLHoDlCG5vmDgJSH0/4k
+LYmrA2ZNW1NJ3zogqDyf6bxZLFBV1JWZXCQdQi6c3lUKLvqj8UqgqJN4E+oB5Sz+GGdIT3lNPQs
VSXbPqKACRyb9x6c8TfTLRU621TiWwPNVs7sMxW/q7nqmI7MU+zNDjtv3sYKRpnVBQ4kkn75TMKv
qNDeY4axTv7ICwCaaNCwqlUvRoHnzU5d9T0OH7IMTJF3RiTjTY+XW7pKOX5ULAF2MZxlwz4lee0y
I8VncWn+07L39d8yZ0yu7YMVytQd3BYdRSohiB0hiHmmM73/F5DD1eFAtHeh+S+1o23WvSMOZpQI
tmMy/Ai3yOjpo3Qt2/w285KTjNEjf0rajT6weJjZ+KjY7Jegw41LRGrQ8KklvXGo+NS6MiG7NW1g
8cmrNT1218zl9fkbDFT+zhzUjR2Ak5G1wMD9E0GS0fmqFcR/M7KZadqtPuJK8lGtWGqg29k1Z40O
AuBSY2XORuOU89NIWZ4L5WLp98b0InDgeQItlojuKU0PlZkF4+fsIOIejjqasO5aKT/kJZISnEUP
g5tklt0QSrSm9shNAV9AwB6YEthW5fYY9xxvfia6sMDkwpjRJAYlZrrfMd03KJgmFe05/TaGAx2l
CBugub8y20Jp8Vx6EnB2mU36wiY9Y+PPYJMmjt0g8BauTmc4jgjcaq7C7Ma3dlPk94YoJY76rWAu
IitEmMm6y73AYBCV2rKgvyGkS+ZkZqXToX1ek61m9UeHxa8xcCw6/rsOPR7PGnE+nFtii8at1oCS
hJo2gTqhu80gVK5DSfLMVMSP7G4PCvQTSS7wZJGGzl/nzHpMigqGaFlb+7NyaRF4xGyYQggsoMDi
2FlnZM2CFQt1LG7BTZaRdNlglgNE35a/Y4iOYFD3Y50QytHTUGKu0xy/7dPVAnVoTomNC6D6a19j
Uk1n3GTJcosIQQb4tCyErRAXYMzoJ0mp5Fmv8WekeIfYm47tawelgT9Ciu62KT7FiTkbtheTxBAA
3G2ucsnAQro2uP/7map210umb+1HZ0SqjO6I52oebL4xw2dqhrCrdkGbbIiBsMlf5yAsEPZg3wLI
9BdVlJQ+8AXU5eI5J6VzhJWpor3RGSKPQuwp+GAxdk2D0PdTyBRRSKsF9jO6DLGIY0I+b3+ObeM8
NMOJAfBUuan0OkEaVDOSU5sg0imzsquUxsB+es5XFMdxdKgSdc/Qn8kFrPNFeq1sAmtrnrY3Wo2Y
uXKa7CIrh3JwnWQycxUy3s4Dm9IkpBJWkCrOMACB9s0En8yYUxAksAO2iYatN1bz2hycqj6YWXJQ
HMc3ST4A+wPCetuq+9WFqjiUcMm5gjrMuXiKs2Jr5i/riYdWFqd6R64fXSUJT5BGnooJsVP3m5M+
3WTo2qL/Ro5Loe+TCm3bsKkm8L+IKBj+tyANDcYtEbKDiG2rxCgUyUZamoeeCO5++kAswaQNJBj5
M8IbW4m1UPunaAPkEIBjpet0v4DO+zk9WZod9G2InPBuDR0LYfrLa5UhZmU5oi9cOzUZ5QrTC0CE
qRzRXmBR6ElESaatAhZfEBph4n0nwQL+lKwikrM5A82G2CZCEtqrqEI3QxtlzBFgnKPq+AVzVxFR
j9dPvXDuM6sZZs1wkMKRpWNZ7BWgUav4TI1QyGKtGdgDzXxy61BL8XlUO0MGliZxThqvE/9THke+
wmKkzvHG19/L58AWsmfEr1xbMhemlrU2BkiwIOFytSUMc+l8xYGC7zYu431BnEer3dmTc8zIbj4X
6Ohrn/kY0DtSuhEMs+7aaeEltQG6cj2AtqJOw1OGehL7LrxSGMtHCNeMCTx0o9iRBohyzXFhHb/+
nuubo/+zC3EtlOpq986lYjKdUUCSPWthuG1mBkMMUVqmotx/NveSvSG8l4mQDaH0pe3zm0FzHIkO
KqZ6WaQHLD6fpMiCT8mMvtfPY2koW5cHFvmaRFkNYfGkKfwwjK0WXRvSyzE/67jXRJldqW776I0W
QCWOpow3661SLtKmpfycW9uvF5xKzDi3EjDZJEkOceLmy6eq6MRboom6K0N8I+x7Y4yaR4zHm6Za
r6voURueUgD2hJtcwizf5sQ/G4zbU0k7EH1zgF0MGnWbZU9flABfHJj6ygXdS8onKDBB72TwYdo7
+blSLqCml8pCjU5EFOCCWPZqhEs0dYM1BQ6DTmk+Ez/hmoCnZy5OiXl+yYegSPOeZVg1bgekQGz+
dhLi5UHbOuj9WkjFlZg2RGbE1DLhQcaPX63rHHLr4Ozu0UPPKLbeVWAiHWSvnS5vLZbjNpeXsK4c
fkRLDUAchgeI8FWV1cQYwJIHOE1GtiTFLHsmBLQOsktsgfVlqzfGF+2AvrPYziQhISrr2Hin5atK
cA0z53R01ywMLQYTULu281nydw5Ye/AXLF/l+DLgudThufAbWv8sLDsCcQqv4V3iWjWZqvNodalL
LstY/qTdTde/Bz3lPMn5VsjLZTc1sr1UXdkg8ZxAaTRzzDg3jO5ccKn4KmzQw+D8RG3jvnjSQpkL
lYZIuUC7VxA12JxVUFF4WmvjWafb0qEDmRyHDD0NtpzyySZruUX4Zv2amFkHmH6IlLADTgvzJhaK
tD9De4aOyfZp9OT3hQiaBXIoO2C1d5vqA9ROP7HR13gjuJ8jGgMoV0VYnJfw1r3j3L1qtvCEzmmq
olaAzIW10ItH61nCvxvjU7W+2SXtKDwXuQgUbAuF9d0uaDAAMPbkeCMJJXmHA7V6lxLUlbQroIIr
mLtCizHALJe5PQzoYuzqTuSdzZ+hVqSXCD0ArqdtVDBF4BdaOF8yWGWuY1N0DA5SH+ueaX/wY71F
LX3ZfukH7cRk5BRpr6t3IJrVvbMccpAjCa75jMrtc8ah7Wh1YMZPiUYxzNE4SD2mOUZKPWso1Nhh
Xu2AG7l2OG4dUp8K4ymtGNaxugGgADaHb2XFPLqxOj87CzvJtL9FqrJVV4+PoqAgjlywmDHFDWcg
InXYoet6vzkSv7iZBZ2mZJ70wW1gzmjk+ZQWenFLPhgCPrlKL1h/lBbh9iO/JbK3CJAMSs+gNKOA
RI8aE22aYetGJGP3JW4r82xzoMpO+TxCDsPMHGMtL1luq9ZPGmMoKjjx8S7fOvohC0NwRIQPkEAN
UZvssB+w/BY+hehWRM0hZzRXENoZjnu7BhMf5s+xhQa/UVavu58JY69hwKdwSfKBK36vxCwZS/pa
3ovMXtyYAIG8fzEX1BxRjIu2Zp2yIbPspOoMXu/0qEZpBD2yDBX5v63Bx1xoWIBqMGZamZKdpQVa
iYLnZWwo3iw2MF8Zar9YWoUa+x69RLbnVR6AQdLtTREjSsq0DltKhUxQ8ni6H0U8P0QUBgmtRpKy
OieCprMB/UX7esHasQRE3wUWnxjpT4Q1ocUOl1uzMHvkqZ1hrZL9WXgyeSPXiHZWyLelxqFs4oMQ
mYe5B0WUT5InGPzxdfIGo3itTZWIB+N5IjWqHtOTvbwNtYQgueIOIaOCYBtyD3KQ/Jabmtm5r6O7
kmIJSErlIlPMC4RXjHy1FtdbpWxwi7vTyzDlePijz3rhx8Gr1KrzrnNeLB5Y2QSYUqCtMzxLbXeW
aFguvkwZ6yZjVyYNQlKLKci0q50Mis1eQRyfY1QZTO0a5+oGCTIao23WWmCMUB3MBC3gzxmIyfkZ
w2Ins7mpnGuRq7ukJ55C1FsglNjgwjkQuhlApKq08iCLHlEyk+PVHaRyjiLlNdJgjLkBqczh5PyO
GJXw7Di4iWiY0tW2Ixg+KfGJqkiKpjtbWkLCEBJyfcu7oZC8p5yNAiXQwJNUmimUpTaww+jI+VYU
hwFZ0cA7OgK4EnkShFeWSlg2uqAOx6CDDGH15JPFz2UtPzKt2tr8KwF/MbFHJQWSqEfBoK/ZT2QZ
EltuTeeETs0pPUAfDj7DtWon8e6gRKM3dPd1dT3QlXLZE8616XvIeM43jeyWTv0wQgKwIAHUmYXs
n5fw7PB+9l/hu5WkV10dMAOyC6ZMzzv5VHEkt1TnBZK6cWZc0F4SSrbFBLeFFrlkIdWX1X7AGVqA
ounTP9jBBTKM9hPbW2evyVAosRVKRK9X9JUHt9FXImbX3MKJ2hvjRlGfknH0KlMjDzz01i/bvoeV
v3qJMOa1wutsghBj3nT7EvXTxgQDDZXC7ZgqOSY+jMx9dKnuNQzy0UySh1qBr0yG5YWVIi2aNxEo
Z2svCTGrnUrGOGElhSNAdL6X5XcNrjJCotTIP5rBRVZ+C0JzZYHptho/4zSHIntdloZZGRmnNNDs
EX15/deY17lhR4/HB913PP/Ia6JTcdfqncy+Xi3pnLv1fpHcZSGSikzC0trY3wqax846K+wClmkT
y/01qc1bSWiLjVBbwnBIW4NYi6LBvFjNV80/nOBTyF8j0ZNExliKgW2Ml2KZPlaJrYhOKB+AFj13
xqFerQP2Q+qeuolRhmqiNeu9/9DxSxE4nXlOsiTQr2UFRzvxBw23f7iwRDZ9JVDbQ4egYnBQZc4E
e0sHYihxsLSBXNoHDVfQV9/utLuja3uBm0bwT5MGsFEZKcrvfctsd/ARcfgG1vtUIPnR9v83uI8w
Rc18jRij1LHZxtoHxoj2gIDvYlV/5oBnij40enO6+TVZ5JfZEM8tsSQrt5g4NL31HfzZOj67+nUk
r1NfE2KVfZ2176MsbQbnxVS1IzovZbny0B7RzR/XKdikPQ9ZexfqNpvkox3jc+wPIwCztVgPMRZD
cjEc5I3RMSQnJ67juz2K68TUteVJvkgUg5I9sNFigbEOvZilIljTJKYlhMpnKkYGBNqY/4x9TpFi
bjKLlpTapLfVsz2mlxFHlKZqF1hXcpUHkrLX6QhAT9Sc2D5TsH3aJH6NNSkqJ5871F26J0si0Nyi
fdJ+53g69urzAtNgLqrTqIiTbiinlPITaqJbQnzScqCaJHyBDtb/cZau8gFivhLzh0wp4sCnnbXP
ZOzfeNEGvkwOtSmZPKbOCo4KfShxJmMNs7F4nXoymhA3RAqvG9fUvE2Uy/KVje9LfGdWi9tXD4nT
Zc6Djh5r0cC22t6R/cdNEb4jk8neEddFzWEpfAOaPFzBtXS8Upm1PfGKBLo1SYzGs9+NZ8a6uw6I
yNDBXhTLPkNtKHicob+CkDHmL4XYG0cni9Udfu3x3cCojOCdKbg/Jsp/KUPxRH2tIxNskldsLs8R
6xi8auryGKh8vN5g6f1k4Yox7AfSzmhOn8b2Rw2/mA1k+Efr3rnLNY1eMd7NVLoxDSn1Z005h3wk
M8UIIs1dDfoDjpUCpU5iRlJZ/Iv4dER3XI30xCfKPUUCMQ4pp0PstSvKoRl52AjKpRNYqsJ7oZX2
JiAITILR48zgvyJcQxGnRS047Xj1B6NHZPWPcy+XqR/nv4lHWt72nzjc3cHAynIUyo8Mq58CCKzw
cNCc7Izl4UqSCiKQdc8Igkimp6Cex99DDLOm9C8UaZc6ek+a7rlNxKN5tlh/2JFx5kdq4prpyJi1
gMunsurGNlbcijIKqp/DOLrWAx7J8bLm+fVwf/jOgWRb0joqFIGJsryai3OxdXrus+p9YD8zmFeN
CQN82CuzzlQgrXislp7kH1f0ntLENohf50SzgGTyjapJhMz4L2LQhZCbc+NNNw6RRiJu8dxg17f7
h5ZfSmzO3CsoNbbr4clJz7r5Rc0+2tWlRCiTTPsiy1QLOWuXjQasCs+CjV/RmO+h6mE9bFTXgmEA
tr/1sukW1ogaNlh8Ws+p0XfgHNXYB8y9fehn9qURG6n8RWCgjwmj0NNzSXbxReXv824zD9kx+nAX
UJBpTIQTQMLCegoJzMFcua507P/h6bx2K8eyJPpFBOjN66W53svmCyEplfTkoTdfP4s9PQN0NQqV
VrrkMbEjVvDzgOlRMsyhFUPOIIKK0KAMYVVtGOagZa8DeBuRTBIQJ+G5oXXREdq2nlV4Uw9a33PE
r2Ydq/5Dg6gTxn5frfRJHnyJepS9A9uZZ6/VTwCMaoC/dC9xPM/DZ6F6n2yrs45H8zDVb6sWR5pR
xmToAu2enVf9I6+tV9ytfYXJNMvvBkFvKBG9cqM2jNpybGDrY84NrWjv5fDo6H1H5JJ3zr+0hW8F
LiEuEeFx1umzda+bBaYswwLue6zVx4psHJwO0GeDVfuY4jm59SYcSN6k7LNqzyYUwMgEkY8tDS+o
uYHjQE3Md47gOiX42/P9a8T3N/EudkC9Bf8PAjPrsJW8DtrWDurPRtP87COklbKObjDQkHLdul85
gfUxwRNCTYQmjGOF5L2eJ0PJPA7sDa2u/QcmWTqz5zOxQXder+3NG2Hf18XnE/7hP643a2eLlYLj
UAksj2I0jvtDLLnUF9K1R+7d5vsjG8SAa6rhaOKmRBzsgp9fipo9izQ53khnS/KAE6iiMwETv0mb
HypEfYcmwpETM640B9sBNRXht1D+YNnc5MMJTSv7zIh89tkX21DxwRqilG9hC0wlcCB0NLMrHKiZ
tuPLTQ3gUA6w83QmIfMvyhb2ZgM5wyFkHz7V6CvhtkjcpMNRg5IzXZeou+V2dHfi6R5fytYG73Rh
pHkdPeCdBxGDV5Rv6szNRf91jOggLHMP7hAoIWF6GNdsNAzhmICf8NG4I76hjKis6Xd49kpgUvnm
67Vr30C958YnxX8W8UNLEvSk9UfZwKtnMQgKx9043VoelBjvDqAe3s+NmoNcmQtft3nc/3e3MjiG
d7DNZw+iw52r9US3dHe80VMMnWaN7LOCOR0Vyhx+Zm1f582hNZ2Dvo4hbaQ2sUAZDti/mZ+OK3mg
qqmW208Ej3F0YC3IW85C9t7uqR7WrRsDYGaM29zWAlrZQutN7mYfpbFJTXc2LC9pDE9vgLuw0ewR
//xyZYnFqcv/uJtIUbEXS+sv1U+s5NTnZafEuba5fTZV5eKk/XUanCsD8pkYwRQptwJqWZFoN5kc
ROWFTC6UajuGHKbZgez/wsEy4GDSKILVM4mlwHLm7ZKcLaOlTP4JEkZinbfa6D1k/7LnhFfncuFF
RuFBCwLlSwJdsy5NOZ7XqNOEhpMxp8ktxhpIRjOyMbYMqjlNbsvEJOgxXCVkPuXKArgbw37SMDuz
uVCfCTK2MDp6VGg0uY2F208YvrOdZAOOyw/Rje+RMQsvr/86sPgVAtWZba3OxaH6V7TahzyY7+t8
YSKaVlM3y1+OHPgdm6Kpglo+66YEjY6d0viZ2X698g3iHutQYzPDLmAYNgzG+oPOP8JpkTQdFx8x
1WTosOgQggNHPDSeZXmVUHBQfZmoHiZcXwxalCWlX/kA2CyNzthTGIa4xJCP3dsUMcnll0+L8DTu
+SZUqAIqFFCK46ot99bfkl52wwUBiZ8HDQV5rF+wwiOpzgRbKk/VY894bbE4p0dUUC545tGcinNl
dxfsUIVJAUZN7SzgiwbbGybuaBiP+YJhA2f6jMBsHrGJ0GoZAbAu8eAw9elpRXE+nYRa+Ko6qqH2
ZjTKKw961ITXFgD0pX6XTspnOfixDEEOv1lOtY/EQ9vG16VyTbilwu17cn5m8qEnrMXDLc0Mn/cJ
gq75EXnMR6OrAz8GWjOBEW10i/mkqj9VJB8lLC6MY3IkzH66ySFh6zAIBVaV+hElA3ZpBKGHlezS
8VTMHCnXSq2UOGfrVtTPIr507W9MwjjWGVk0V9qWyopFgnpZaLXqRHvWotzt8k+N5KfxNbjkyTOc
gcwkZiaozC3XEuq4fE+17a6zjz1Wnia0GbhczAX4bQhal3JViZOYmp9qUhVoXNKKweArthvaFKAS
MrEYI8R4xFcMgRc4MV8U4InJ2sxEsA39xaRtNfzGBMbNOuOZ7wvWK/0tYs/q9Bd4hvIf3d517AYi
55K0b5q3TEMB07hqRxJZkZcF/QsLt8ujQDPDYaFghw7fQ2mzwi+MQMLv1llrZ/pNwqyEcDGEIWVq
+Asla8Gu5jH/4gTEBJg3dN63txY+LK9/pjG17+klQ0aix5ZDdFHpXNOzQKfKWqLAsCRMXazv5CaL
/tgV5eTfLfudWWI4F05+NeZ8uxbuIb9drWa8zSQwRhtjCFG68k/CH60eO1aL2G9Ff0vTCGBUEPK/
LjoilfeEJ3D9TxYH2Dcm2neZN99hJuOEzB5IlfI9F1bQJx03oQhUI/xDHb2o3lcEFqn7DWqzD8Sd
noKrLeo7IO6WTuBGzJTguMgLKrPRtj2vjUPrLayUhoNuade+b69LnF5npb+oIQJh/atle42dVM1I
rOKx0IBeyoHiXELElch5nSAxGgwoky4OcDCkdB3D04qT0VVy9DMC4YaD3Y0BJgCwsJuwrHYbLTpP
/+ifuuosE6HdQQUAJGiJLcdzshuFCrrBazOuCNKKbLnHbRDXwNsB4JyS6TkxC4iwrSl8zFCSKWfx
4dvM4M2N4TVblZgZ281KZnt0FiFIm2gDOEf0IlqMN8Ris/TEb5XqhP9zwh2fcFTxHn5PMNd0sLF5
B8VK5RhLywMOGTJXUAiTY9k+5CoEK6rvdEeGcvSllC3XmYguxDL/N1aVjAdE+RkEtvh/of0rhVxP
Nek9FUmQ6Mu27CpKL4J4/EMNiYJeyFhlkS/zpwKPEJoyDAlAGxOvDSTzmGg0iFStjw8Ybfaqddov
xjnk7J7SYdBuLGNNmu20KYQHLO1UDF9h4uzmilqRRN2VExiohNYrC58SugOXwmTaq3P1cPT8bhUA
EdXdILqLMVgn7ARDRk9QGZ+oRKmxsCjEHrie8F1DfGarH1UDt27qi8jC6HPTxaaXq0BQluFQlmHT
kDGyBwkBmqhdo7yTb/yR52kTLs1OqN0jTVc/M78g3UrfhrEPoSzXVLaOFHX2DkPYdiFvarEFVGeI
8iZQs7Tao/OZFiaDifv8a2ReTHXmSMsgrp39ihtmWP7o7Ze8He/MTPtyH47kleKWyGWF86E425Jz
BvO6XPqmvjKBKfGV57P8Rj3gYdK6dTL01r9ZqXarW8VPKqBMj4W6p79v1kttSZvoe9aMw6JznOFi
o/T7Qp8PzcSUV/dj1ms5b89dXF7YcC94965YTqXmvUysgGJWFTm4zPj0ZeW91JN3xS7e5oam0nTe
J1AAZIYH6kVy6nMropOQKIhXqmNkQwNi+G410lmzy2vuwaC9yvrm26ADcaQD0bKZxAKYWH4nIkrS
u7YUN7MZ76NmPOpFe9ZbzO/EVYhnUP6tMxSL0LMNYhqWGyxHGHTQ0vNj+BmkUv8w2+gxHPeWqR6S
qD0UroGdH7DVg30ghURmv6ifzqVwygu357MmSEDawea3He7le7l82yUSjlK5W5Uta21PoBzoU4st
nntOxzfnuzSm055CIoqTQ/RLjdfbFgz8inuMkF1l92ayGXtbtKnpr51jv+nJ/F441UvG7Y27YtK8
JGCSjFx5ygshSrv24NSMZPkFLM4sw8iakTZe4MwSIWuXtV3R8KPR/SG/5xs9RSudQXyVVPa/KC+3
Q6Zwtk2wFU47/IFuyjkVrJMGiDaJB8A8ahArMGuZXaFud4UdkMclKLarGpn5Tu7pgP3rNS3COmia
By7GlAOsh5ye9l+DyqYUI0IESM2JR4AIKe7LEvfQRULhw/cl11WARF1TaF8+qFAAxtoVoV8+1qMm
wJhAweSoAjShvYKkh+SxJxtQkOmijYyInquv2arPqE8rm+21q8lDxqdGJXxAuU3ct//JVY1cWgsq
iAy4gwapsfWiAKcDYugW506gp11gRdf1vNAQV7cdiDUS8/6IPbXaO7jyewc2QDbvHDUgrpEn1RsJ
rnfVSD5ySXz8E8zp7Wskhivuw90uk3qWXNrGue1WJkCxud7i4Xode7FtESAmjqpVTG85MFFBBxvY
DyyEe97rPXl4ydSviVoGRSu7eoLTqIAUaWHWihgimRpjbsvH3E+/t+FLFityR+hDqvblBL8j2YTJ
yTpPrNgbn9yqL5efFVcf9OulYTfFm1psk/osCLJZ99No/Ohmti+WGmtZv0eNokzz20n3YfpaY9VP
iBzjAtLVt3T4Alq9XVMZ2j/FxtlX8/nTkamNBbN2THeEU4baOC4yAWa0z5o77oxp2mZZHUlHIipA
2JFkvGtI/wKYu3KNCR/FEVRt1NVh4cvI18jPj9Zs1kaY+s1m+CgYJYKcIhK17pxo/WfxFceE7mnL
7uAo5djFmO9NWoQClBOhE6CpNfF7aZhZTdDyVSFxjsc5CeGIK7UDPLoftXu1lDedHrUYlgWhPxZ1
v1fAONiS23Nsa/f5nN+Ut4z/phooL1N3mgQ47tQ6tH+7LnAwZKI1phEHKvgl8KhxWBLm4uBm9ljZ
mN4qeXG0KV/CG2yQLsxHV4sSSsei8yisYxRSKojnWMyJb/Ad0iwHb+KaShSKc5fa6TYZ1kVKrD3B
pl5oKMrcblx8Y3xHFMZi9MkoiAoLdkt4C7q7TDDIJH9iPvVeE6MQ8h9eMpC41iGcai+y+bC4vhxQ
Vob2WC72wZHQ5GFgy4q9M8mFp+oehOnWwOdmMEUjR9G3W8zOaXgayADsFjxnpN6PwwIQlai8ylVw
aN/yhr/F/BpbFeZtM4jGKsgskjm8SzrvErJq0NxR0bfhdxoaAP/NSxVrV4N0aE+Fg5UCUhoJ3lNI
rqXj/V/cX9m9q/5i9jcsjAwjVn6Qxdxug5IZ/yWGAg5lPuMCSPWXMK2e2Zh5Exsw5c/XOf3oSQT2
ezF9tCZ6OcVxleOVvfCrVPH7hoSxfVHpq3p0uO3pf7EnsFf/jDY7O5N6MiFDaZeJb/04HGqCtSYE
4LqWzsViX+ywppNw11RreCS5J0y1nOPTnP5iE5OYVsaHhPWBnQX62LzDsTqiPeRge23bZbyeN78h
ZFgeFuRLRaUO6onxFYnY9AYSezH1UETifB3kEVTQTat9T2IOZmaDqvOnaTEu4u04NclZG5R7feNm
6iiYQPqBQ4N5XLsdxm4vLKqFdHwNzkSCYiE2Fj0prHiJSZI1s/Wi/2Tam5jCD2bkn5+NuFVAfLLO
xhH24fDVx9F4bnuwevm9bLpbKebrRJ4AIcwlauc1sRJgiFCgzY0LwDxad0akffElSCnqmnWth/aq
EHJlg/bEpsrIFpN+76oD4cmuvtAc6Vn/RpnUMgGJNa2Q/zetsGLGcupQ4fbi0vhq4Ux081eFNiyS
ardGftce8AbfPjqgJMQ94Sf+x6OWJZc+bk8soitrRKZ0SFuxnu281RkXC8gCPWyYKqNFVbX2LWWI
YlQOsU+v1rXtwJtTU1gvp6b9M2TtIQKN/tYXLz0AfwOAf2aSf8i4nLq1NR5kR0EGfkcuyfUE3Rap
CJW/tkI/NMD8kTgq02dKBYKhf1aOBnmfYK6TXmIyWLKTHruq2srmFxzFkh6o1L4p7asK2Ebts60c
TczyzO3wCh7qJSJsOys6vszqjX7Mt6UuvQRcnZmgTpBrm+cUaz7ec208w4PXQ1fDvtLEruONAEtK
Bjh3rSUboajXMmN2WCye81mP+p7btg5AfK4Qnnn74sGgOFUJZvACEXPZfobkx82rbMwdBcwb+d0U
h8Wyjo19IjLYxL8W+m4DMU4aA4Xe8F5+GL2+Ufprjf2xidj0Z/4y2c7MXky92BJCi3ErTn9h6Odl
7Ssxc818hNb4AwHsETrAP/TnoGAFpE9Rr3bzhijdvciJ8U7VJq+JtOCtHKLnLD8cDnKEETetwLNC
j+s6z2YeW2TS+d9gMomRgjgmyk+vcUHZbjUnm5xzn1Y9xhKTQ7ayFHzG6HPE3bX9Q+2GO8WJrwHF
xVDYkQi/lJStrP99IMusm4JzXhZo3Fcd+cNGK3L0Z7VKGsx3GT04GbfekMFGDljmM89xOTqJ17D5
15ggMm9ehhfcKCqSB5SYagEAVO5MSXU5jK09XwyN3YqJrsxRIQniSPN7MhltjcJCsoy/AZ/vLqGs
dWPyWygpDp4ZV5DjagWmfQo9tfkQMfwlucoAcCVgmrhMjezGY7GusWB6V+lFHpEU6DAdI82N/Rp6
SpPgDQDgW6YZRuetxW8rTXclJE+PbbnlR1IHXzPxr9o5KHxdDrEghV8E+n+L4w4r+hw8K4JXwgHK
Snq7HHqyaMrfdDV1Gpex7FnWQ4dSXyQH5kxjt3gZltcqn91B0LY3Z7gm95xzV2DuhkFUHh0WfjOp
Zf3Gt6zYNNeHvN2k2Kp+8aaBXq3ehdk2zsmLYJZiz8Rxh+4cDR37mvZDy1Pb9cSlaa9JkOvAFQys
oWTXV5d4SgABjWpjrqy3VnpJmdAwl8nQlOgPRviyPtNE/qgg9XQY+ASLcoVNefksw+gRKclGqZJj
lfL82D0pD7FLZzRJZ6M65ju7fUl+Mk5pEcPGba9cBuwKUtrzfnduVCmfwyJuCUY2EUNDk6CMGi8a
7kJLbogXbHLMYivQG3axtdNUYBEAQVrMpaUnM4q1S5kRXv5ic8rJDhatEyWYLEn9rJaLjA9siYFU
iRS3nkut7cluS9645jQ3iOQW9Ry4KVc3UYSTSBcGl1zcea4iayfBTpK9tlh+UjrDllI+NSnhm9E4
riK7yj9N95MQHs6dAWauzKxfBOAjS2puE3BicEybjWn9Rm7IsSJx0dv1ubnR33ihvPBiFT9pbRJH
3UUqDc0VTs9kiK6JfOqNHVrpjYBMDZ+OsKLNxxKnHAplTshY2QFRL3l1XjrnHPJqyMqBkrRzI4eu
+W00yPAq1wbmWwUNXDUMtRJeGVgQJ64PIZ7fMdV29C9Fu7pGixWrKezTnI6jZj4nXC5EdDuo+jP7
9tCeleij1t8smhYJQbLvYY9Hz4usem+QRFeiihQIlLY+3tZNtbEbHiJqzztGtulZlvRLktru0H4x
jQ5iZkp1fu1z0ILsIdZK2kN0q/q1r9vxBf1YqwmyqjC5aeCohmM6WfQ9l8E4/1Mm4FkQT80ySFRX
N3Ytann/E5nzadqajJroA2UiSfkh+faCMVDeeGmnernJ2NxEH6SMlovGYrMQM6Md8cOkKGlKZwSd
Gm31d6oAvJCrdFeqtNvkrrKS3wjn5VyIrpbxLI1PQzaO6qZihiupND4qgEeW6dLKqME+wRayH8Ez
5Zc5IFDmquYrY9YKwJAYrEmtVUQU3GhqzjXzaoLE1d64YXGnkQFNbAgKoCksa7l4ZAEOMowbts2U
al1zCW8mTMNrIqBj64FXwHxbU/GlnrTmVvEvGgQPRYKKDVcvwYBVsBTgM8ffM3KnI32xFuzt4n6+
1rJyJlKd0AelscpI1k42gVaYnE+WYG6dQ7nSvQhszNNvwbi3roEevYvt0Hs25eloSWv0CtAXth7z
vbjizndYsnjkMHcy2GFHSjx47jVB8AkvvFzTLBAfSpBCgA91l+dQ10+UfVfqrWn/qgNoX4ruNozK
PPWE4/QTE3QMoxIP+WbDcj7F73q4n/6YpFTRNnI+TLtvNtQCH4r4ZBv4qE+aIB/B35+O+TAQoDDh
cpIVUMAg63p3kI9DtDdF45cU2gIz59ewiPas9VL+Y38vfADq9K+0aE6Q1ADLLzwr2dWyW6v6GT6e
Fucwh9MRnhWxuo07TBita8Dd3bHlGdbnfVWyQv1dTM2F1JHeD6VMFRCUDrIOa+RBGncx976kDlI9
clssT/a6585vECMKGPQqxicwhFOu0bcA5x/oWZtdRfp3PeeU8T9jPFtA6gR8Bkn+GPgpKsethF3Z
iH8Lwqb0VOXERf3hl1vBPUcRgxfXe6xpBBTYDxXYcYvZ4vvk7ChvNP6VguCJHxGzzJw1sAgFhx2J
0DPWLHCoa6PXUVKPtJK9F/ZmB+OS34mLIK/dADW4yty5fa4bqBlLXvqnOavEIyKOFiBAxuNO5RhT
c8TACsZEzpQ3EcS0lp/e84WXxlNZWoD66ok+1WQ0WebXwC3XEExlg3Ex8jDo8YZNxDc3kJs3an1Y
Xld7RgxeMucNLdm1pkjjJnXPiI7H/hiOW2PcqT2bA1tuwxcqAoX3KcO5Fe9cfqzp/ij0xy0ySLVu
LJ6ZDIOS2w+JqAsp9Hb5W9MLYFoF9iWue8W85QhBWQP0ABAmrwvPxqhyjrXcpViHLQz2KTVujS8V
aG4A3lCu6nudfvKdwILWTJt5dbDF+DJeVnkk/wFJ0T3JzztY2tAKqumf3GzN4mzxR9kJvgNh+pZ9
ii1aSZvXpqRI2DpwAGcekJP2jzVenR2EiZMpD2BzNpqcQkSnk6IQB2lQDlb2VtfmkYT/WBCsf8Jm
bMTD5mTzLKbBxySnH2t2f3O4zAU4buc+LaGrNtk2vevfT43HK6Rii9eFZ0SaXkDtoNfgxX9ix2Ze
ihU2mOm+w5wnqKlptuihrlJ+48yLTsMvCSnXgdERSR6xxGDJjo0+uLJOOSsTv5hauFtonjkDZcZX
kdRHWB6+HL70OP6YcXBAcyZEDbUP+P3Nd8EfQkXYTI9KwyHLpGyOgNhF3klmSsUFLDyB/X/Ovc7S
XJPvHAc6Pu44h1TI4Xtb6OMu/0PP7lGZAdxcuJ9GsteGiv/fKmxKrQJVRyiVfRy2xb0ei1vMlJnW
kNDjK7VUjCGg1BtG277cPce+8wHqqCyKLZF0wP6Va5noC5/kP924Ptn6rsn+mjY9ufpXwW4kJWcM
0Eb3hw3tV2pel4GO7E1+WKgMNDhPKuN5kPMtrIedTix/P/0qHPLq+qCu1znS8ZfqCfze50/hD56c
k+0Edt/xqsFrLf+wxkszuTpKE/w8v2XeM/PwNqs7HeMOIYsDwHrESCCHtl/A+DL1r75UNgZLRRoB
eTZzd2Z5j6W3HPPOUiTXnOe6g1U78I6UFMqUdB1MEMLoBj1Ec7yP22kfr2fRejhYrYV/KFM2abxf
8FAO9E9h6dYgBALvX/66BuK9DjfpGBEyFNNufaylnjkM4xMywMhQhvc0KtcZriLWAvi74i6glqbz
5zjeRtXlxQ4yAJrgkiIOAVhEtpkXrtxcWDUUAOLTTsSexspwmrwCQ1G/Ykc4EjfUEkXdu/lOkiCz
jWfLg2nLP0SXd0C5ik69syCl6hoZIjNPT7EJz5bBnMI9QcJUKu8U6a3ZQg7aERI7JJhG+eMoVzfM
9569p4obwknJuY3wH3+afB+J37fEItgZNnzwGaRARzu25T3FfMmoBGbnKtfsJRGo9qajgYuPlO+K
QzH6BKaUk1ALwO8Kp0xVfkijBC6/1b7nMsKQaP0t+b1VchsZMAodi8ZLeR8WzHTHETKdt/ARzcoj
5LbD95MtHztHv/qEnqx3vEdmdh2mT9O5R+WZRY/HYeG6Ms9vLE7jiGjNXeOc3xlO6q9Oqxzl8qNi
uebemUkecS+o7z0RNIWTTpnf+FawtzrE8/jlpK3sutmZ3+Y73jIb+s9kuCFs8cmtIhpmYNVZMEKO
SnLoG86W0hF2noY92SBsgiNwZupsG8k7s4ZTJogKsU/Pz4k2quZRDdNRAe0cz4JmA9vXyOxA5mUQ
5GrIQTLHQUuqgo57jENbZwecN5526wc4YNpj/coCuZfPThiR36ovDu8TmnRMNfas4zoxi1dnCLEP
/zVYM7sESiP91GhA8ORxaWaAown8bycyZ1qD1Qlu/4ph0VykgNbZOzQjpnJ4Ao8eJIlPu2Ze9EEE
1UcnAsSjElAZYbwxNq+bTzpx8dgn/29A1Gh2nkisvoIYjyMF/fuz1+2LiaQtrm2t3pRS95ApUH8N
0iip+Ls43WOtI0yg5wBy1j6zNVOuEZGn5jbHjd7q9dlk9+gHLjnR94BPUGHgD3+rgFOr8C2jox0p
SUFKmgBfoPB60kI9rNV7fedKi+GCxST9Y8ARDCcpsHGJ2421zUW5U3lK4srZcZnmphsY6IgzI2Yl
9euSlMSEuySl+I1WDMxIOIdIwK4FfKUaeVEIBKgpn4tiPgyTYpj52dOcmBl/DZBAMz9qI1hLCNYx
ZgKp90VJK2/SPkIxUNkkbviqrkutnfuGUiyW8CLVDwzR+qeh/gl5LODq4nQLGK7c5rK54SyZrPmo
zk/IK4eZPx+Pcs5ylUPTVO4RxtaYR1S3H1PaP9pOu5P81OlSpMHHemg0s5IeY8l3FTe1P2h7IuGx
2OWO8g0X4iHW9ZCEuOlJ5ZoSF7fByu4qcSJl9EL1FOvavqGxJaGWtpT2JS6yiAxJCq73XzGETDPj
XVo4WxnjDRbVbYEOaA7t9j9Nkduqjo8owWflXjBCtrRhF8bSrsGQ3cnmnu3+oNY9mHJML96Alrne
a0O0zbVYpaJYpcheK/03p57OGF8F3wVYtUetEEdptA+yPB06J8VGhrR9QkbYCpAqEN1WtGuO4Gzy
zo5bHU9iVffnLiNux4BAX8ItbOytSutzr1zUPvUWGo0FhoIYO6IGRl5b7nmVAHZnfG8QJirPUrX6
l9CjUIKYzM33he6dLhEvNiutHdVQdbLZwmt4sslWIUYOQtqI3ylbnp3RP+Xh38SztIC9dN6khKZJ
+bcMuSR0QW/41QQjpihA4KmXPo+QTnPa6ZGQYnxhOo3NPaoVWyIXBJKtho31jLAOKR01HrYC3t9x
oZocEocD0WPc5xaJON9CtUzonCRuwC2Up2rB61FzWZROkRPt7JRBYELcns8iyfEJrp8FSP5yIrNm
kMNbbVDLPsb5LeiVmGt1P5j4XrplnyZQ4vJ23wOvSv5aeX5PmaEsOG2wrWpYewcZnzkZyBSW20Bt
XohgVOzl/iNnIthWbM3+hOc1J08G1Pk4EiqaA7pd57l2V5ODmNNtSMWNkTRbuVnfpRHipN8M+OSS
jUH5VFteIxxcMW2ZI+EyvPdCfiVXMJkfMBnsAVcnIPXtUP0Aba5IXnYOb4NjurIGSzlkQ9V26T8N
pn16mSNgNCFB6A2hu6Nz7g7rpBSm3F9Z2dQfFbzSc/uBy4KWd7uI3FLgoCfhXZ3GZpcQy28gqvEO
LQOuUeyQY2psaapveN6ZeYmJOC10PtmP1oHoS5W1L31CwHHmw+9f1kHjOS2n+/QmhR9Y+HHetNQd
bRoq8jLzNC8T1yxGcPuYsMeIz7VF4bKbvR1T9FFtohDCoNslxqFpBzKUxt4E87WwKl2jl42DZ2Oc
L2EIxHQ4j3p0pZ78ljXYAbFxORebdlNLV65DBSoCw2ImXTCzOAzgZCLDgxLxodmg9d14JjxPQopx
5rHWTRYSlMn0gha4G+wP+jv0BpMblbrzsgrCtoeDJdeh6TMplPhnhdhleA51LqATsaYxAfaU70wD
4iLyjMQCwpdt2IZrQq7Lpv6A83k89eytDm0dZcRuNVKpwM5ga6cBjmYe2YdM4zku77gLoT8sHEIo
BWZ8z4cjtRzrzP2CjUlX6oP8joi9XkSbvmECQOk1QK8yk/eICsO/bKVS6SoRqOaC3HhZpkNvjM/I
pEl0LRnGX9Nd6xgvcUe4krsQYxoyinnDyFxcm8z04oxxQNx4y8hwAFh+a7qYUiBPvzohBiZm1vku
hrGNI3vmxaV2hYd6JM4RNnQIQXSIOcT74dgyiKexouy29bPFZh79gMVVmGsV9B84h4JjsIKNJx7u
xDn2KmFQB99jPCfYjpU7kvTdSJ0bCOqb0uP+/Jr7/DBHR4v+6Bj+q4RZVJYxKZB7Mu6rG8hcGR0y
zcfJoTTaQ1ufJVU8LKE+VMV+wM+9OaOnl/TIODIVBdW5HTYST6uROdQG5zfdqK6ZlV4w/UXnQTGO
KfSqgXowrixLj8HB9Acq8SpjZ+C/X8n1SSe2U8XawLWpL+AEDcvdzPVrPq56y2aFXzsjdapKyax2
dKWRlqfRuEN59/wUzjuQroZsH5A/rsXbzwuuSuhcEyQKyen9FqN7iaUyVcuNIdNwTXfxTFpMdHYw
EAPu/lvoHpFZAFY2UknJ5Krf0Kkcq3v6nZnM1SbF8PiwCLbzw3H1qBA5E1P3HbysUZHSveNxFuqn
u5OYVwqpdPtsVWQgJQseNlecub6NrGlZDxtOvcRIvOYWK8JE8VFcH42R07V9XDRkNdz3WJdlz4kF
nAxKtRX5qEzGobbweuDJK8CtRYO6Uzp5z91jBhcF1r4wuD84emB8TS1wVeLVtom3x3J7UOYIkL7T
YAWR8wBuiJVSIJX2O6h4nDy3PBbMDQ1KlmpfZ5on1REPILNL5oHQFzAhIM7JJmZlt8HYikvGJRyl
Sth2CKjoysQ1RwQN3bSTCq2sPTdLeoqIuzJb4JYgH6blpeVgXVPFA7Tv/9Q4iN/cYma+DZUJI8d3
OK0rOXCpSAPM3UnRBSVmyAi4JCt6zIH7hljL7CcKBa8k4qeWnVUFlDXMDJVrugLwg6vdaHwZ9XRF
ObCpW7YU3OwmHNsueamn4UWQTulRCWRUVsx3TGQAx52gBp3yrXCmo1S6MBjIwT8qqjqMqruFOHGx
LmR6dW21/iLU8/ocppJFqMP0Js5xWfpI+cjI7uXKDMIKuQQYMO3Zu7aZQCJ1K9CXRT/hx/wUDyeo
yk0GUVyf6kuI/UKVjoMe3dMhf6RO8ixSYndWRgqlfAHr+VJhpSAG3LHlJsR1u57p/VZXp02T4VYZ
7LNe9eeUp7lavajQv8aEEUwTQ0PXH3UrnvShP0njxAZw2up3LMtLE4Fskb7ImmIMEtqLpuYvWjwS
Zmwfc4RyDGAI6+hq1r9ESMEk2Bh4CBlDXb7tkQZG2mK459L/VnPlI35+AMhKO9GoDB4XwIxIMFh8
cB9c73QGMDLFuXP+0kkytM3wBLieKDNdlTxfyki0GPlNVWEMd9OO6eXOyPbxrt1TNC7BkVSk+0qk
mAfH0wzxULHnEy1LZPkgNovh7FvKrVBG9yMJgTyb/PFUxjoTamII4LkqGQ4afc8ML0LpKjEf0MDI
DsxZVMrtKE03kPd14uKXZno1JD8OxaFvieEksPFYWgtoWoL1VjsPtklb5f9yU+cxPspJ6k30AAPP
GjmXTWuJGueyuDwscuUror/y2g4p6WbtiqX++j8snddu41gWRb+IAHN4VWAQKcmSZbuqXoiKvMw5
fv0sNubBmMGgpltlkfeesPfakidiA9V6GpefZq286vYuc2CB02Bn6o8dQTIKogsdoc+2ufPceDHA
1WnfoVAKHVKziuZKv7ZFfkeCziwkMwquroUcYqBNEsltOdda03/8Fy6UtWytVyVnC+3BHzt2bXoy
0XSpUNESRigTpj6BZuTYVncDLuoUA50hvdqgtZvTaBlYDXDuokzp5YtFTbY4SqhAwBYyLEdqn0zI
US/bkdZSmh6cAX4Zz7zOT8upTITtbuKoB8K2V69dZuB2FdFQDIYArHMggHmNlloNK0O61MDx+Xic
LHBAd7MHPuf/zB7DBktFYvOvmV6ctl66CwOqr+RotUzEWVAMkxkR3wtt+axjEdeMd8rdS1/Gb2LU
Hztu0oIPQx4UYinywg8NeCzw5ITBnYFTuCWbOpnxyyoWr8L/FdPnY4OnNziJMAM7hLs5xvLfv5nS
x4IBcCwKr1sN18wWb2yghRKXMscWCwNMKCqvAavMVP8wamzUjuNxAb3vYYej861ofjr4pBZ6kgnW
WT2rbg+LSsNHNIzSQXRPMxMgimcXwn6KiVLPr1Umbkmb3NkKryxzqm3PVruao/rgfCtnNl/TEJps
iGNa6JEsYwIefmVNfUbdgtqwB1/FOG0psktq81thl8seLASpvWofdjtccwGVkFX+K+ENLlSdRroN
c8arMNSiMQVGUJiRkTOmsmmij63ZRhMEyG4OOD0RWRVL8pyN7jjvztLYeaOLcGVr9kh08ayafLaS
0TNfdeqc8jEJVSD3lfrN2BUyfEP2ZD6Sbns2ucdQABfcyH5zYEqMlRfCcEPqhLn2hzbDIj9NRPEK
+JNHff6WOsNpbb71suBcZm+yMRZmljDrTqgtDmJRZF/drgdM33DuPQZWS4n2S5M+OY2akjAnISDs
nUZGTIAX2kXCu/OYdGIKGb+Vcu1r2R/gmh43Yl2Kz7UtWQ4J5JM/covkq420iFRBRfs6DiZxL4pG
t9K4Fuaxjf1eR5elisggyGzad3vwJc2cBDGSM+8kWmHpRwfYK55BI6rZuQuyLyV6L/leAr5tQJMj
sF1tzqTR18nZSwsaOqSKBoWhVv1u2BYvEM6E1aGNOXYdtPlmeODXZ4iwe6fYSEcr/x8LZE0jYaTk
DyOgcTcK4pll635sU3Rl59WI7yobdWX6pcKFlql/MhCzMkpLEtSS+4AxhaWf8zno8xmoGwXW4jqk
KsQT8wyGJi2/KTYAimSRW3Krmvnh2JRGVecnjOhEh5KVpcKkLS8rU19sL0u0+jg8lBHhowPvSCMY
UDRnvb5kTI2xN3Cm1WymGrjcvYXWdCG+Bp5FDckVXv4xRRS+SJVnTVe9rd+dwXiWRNI6fR1gwnrM
NZZObNcOuVsQ4Yf1ITH6j+3OW9jXdWBsG7m46raIKgyl3fx0YoDrqIbYzX5T4cH10gM9tdfCfte2
i7XH1+KCgUxL1cQ9ziwBoBhO0Sqm/SGPr6B0SpjVAo2+NOSi8JAIlPxT+tZX5lntOubGF7DRb8OY
vDUq3vehueuzfrOqY9xlIbkHuDT4BBY5GzkN3Fi56JdZvfRRuTWhnsdBjrwv653D6i0NAZ1Ek6NE
op0zz9XCVmdo3ZROuVh1t6dN7gpXhh9j0CnP28AmePQ0zG05QbAKcAmsoVsOsmgvtZCLmG8K+vqx
IROY6AETn1ElJdzrDer4xV8DoUCeyDtyRAAaAVhLQrnP/zuYhJbfqgFNEjszZqLr9kmIz/xOWFfM
Qd3gMPiHBswzpnuSnhrsmh3zmYz8yT81pXcFAj61oOk164eUjq5Z/DAcOZCd3iURhP8m9Fc2ZQey
qRWRuJWEyV/+V2qSq9b8JXS3HcRJ64pnrnJcLzoRS9Ds3hbYgrwLR3uOP9rOfGV5/U6gunNWstHL
0EVvGiyS8eEUw3H+3hjQLwSzzYN+GnURSGNCY3jQbBm6zXjCJBCNRHjSVZHhWoIGL0GDS9c6Yh4b
mmglCvxI6hsAbEaSiHrSBza8h5Eab6CJWO/MRwqX+145DH4Fsw1Iuj9Qy22fm2yBbjtqSJL3iGqq
i+2n3L9M0t4pxA5kDqdXpt3zJjMeI7rJrsD0JYzVDNfeJnfs6J5yVutwzqoPevzT2EweOgQ3s7Da
gM8Ef9RYEBUwcGzc7N1YntXkjApCsZWwMhsykYyoXojhfiU96YBHcK1JE2poeRPsdJ16SbCrmvzs
OIMaOW9jr+FPi+KtYvJ/JP82NrY3eSzuU4cn71kpyhliacokOR9Cw25CIrLDpklCnRQNaXrQYLwN
chutistJk8Q3+w+LLwCAY+i0wyUpGPcSQ1+Z3m9FM8lPf67tfIhbH5C5XFHILZk/XUhxUSLehaRE
d8aYEtLRuTHKY4u8eOH1rAhrFo5XCgEc4geQjnjnXDnlw8mVh5jBt+z8MOlikoNafVm29tWKc9Jd
jRGq76q/K9h8+siekQNcdTJnZsxC+uA5a3JZTGKPUCssC8NhBixFBf5/vE3dfENm6hUym3Lno1HZ
dae0LmhZUvSCOLA6sHsKbIghidnpQ4nRTiX58TPxoMC814Xnasz81LmsTAW0R0dSteUza2eSvUa3
Qf+O5Rm9rrqGqWxfGwhjo07letTxJ9QsB2A5doR1Dlp8Wmb5ZLI4GM2gZRERw4YEbcawQDG664ZE
ZyqvGRWFGONbSUZ42pnsiPdVYfGjZrWsdBp/XepMvPUSAOzMvMTgx6ya6oRFR7FZl2rUL/rOYp6+
w5vRuvprm4+Iz7f0ljQX5AbGGwGJud8alofqhMtuwkIjEcsNM6OD29jU5BhoLLSYSvEz0ZM05XsM
6ZVQ4P9GiHuZiHDMR6tsE88qzwAy4Rfls0+TpWOFlfnVaWRsmlXp4kGzSDVKa+vUHT9UjIHTng20
/hN9eUj5BTCgRSgEaENFI6SK1mMShYgJxBN7zUOmzUxX4WHzAlY2S1/t1jis2SkrsPCgsIF1kyfH
D6QYXOwCVhrbbhDaKEsylCU1ypLZRhmB4qxgjS0jDmF4bxGfxXqVeKoqfq/q5QO9BH6HSbcuPUqN
8h0QSzjG5NghDVSO/2qJm5rvYR995ucBdpRdzaeia1D1rKeJ9I4MuqK0jGyRQNgfsQvXMJxsQ/Wz
vMMBzthD9zXo4wKgAdFVkCeG4iqYmYDvUtfm3azmpwzMd4JjqI/d20CnfgR09mawD2jOOVe+ABux
AQhXCQ1RrnuKhlKbTLazM9cIl7z6zQw5Wjs0BHtoGrIISFRSmBBlbQFl7InJXhry7LuoR+WPEUTq
Bs6ZSBGIVj8yjq7kPA2sXs+z2B41CSAiHp6CD17IEtNNokfAL8YV19Kn4yBZxwnQWAHhEfa4sp/A
n2sg/XO009R4Tf8vd+rT1CJ5gYKHTQrKMFlZh9oYH7TUaz8S+EMlToy48mrX5rzWW5AXdmAo2UUD
htjvMueL5qifpix/Zvb64l6XVQMD01eBn9LI5nfJKYA2Lm9zIFAZZwa8Osb0k6OHpHReC/iocbe+
CU0PgX/Xbf6+ryrTh2CoaPC73zOZJ1WLkryIoCWcdqaD9rlI+/TPZ0Vj92ogy5A8UH/DWKZDmgAt
6J3kZ3Q9cUNGp/ES2Kc0a/Dk3UxwXKfqqpRbGCMvGoiAtAkKi7+6WQlNyv1J7a6USbcpZnBpFezY
cmYNM5o0Hcu3i/lfNhGTIOlgfVhV7EaOuarQPQK3EH/NhVoF3H4//1u/qh8Jiaj6L335u4HIHtzc
Mnzsx1JTAhJk/43dMiN9gIWYcSwAXU7jbzbUIQLtdlb2TM9pA+LYhA1OzUy6TSUR90N6kf713aOv
qxtc0p7VDOdhM9+TCRNlTRzpVUqbD0sePphMyNIQyqCcCw1epuxbwN5mk6+M3HrHTi4zB0MFjY0p
mrYHY5GppqIT5GlKfWbD5aoGA0JEIt1JlfgOzgJmGjcSaUuUOfkEFPqPIfRgJVFDZ3hmkx89jJ2X
fhNIRSf10mtbwFA+GEEsysaHioVyIRaJ7GKCZMS+pDEV9nHYL3vsYOib+GU3KsmAVfgT0uRempvD
Z0J4dS6r74khPVC1mXDOEuZ/SxMYH2PATO+uUHj7YNOGFacMbMn4nGLHSGAudrDlOdVrAXwZGSbU
sCTGknub+SDFuS9a17awWOwEG4cSF2GuSceJo8gWrYv2yDdU5MDi07TGz8JQPq0UA+38sLdnuiEi
mkD+IhMef21KdyvJdG+/dClsbQTjnjPJrkPkNgSdNNj0NKggprLMMyGJzi8lbfBiwLMsR7Zm4OYo
TmpmgoSVIUmaJxs1BmMhr7G1494TFwa6wS7TzuqgHHdcPoIKB0DVsS5wXlXH/n3pEw6g930HvqqP
adje0fKaFa9yRqUxwgwhO0fEh6mlmWWWqdy5GkhHYOdNwGPKNtOPFdXX5iSwQOCNK18Zcj7VDBbV
Cbh+YlZGmZ5dKLb3OR1cWBccDl7i7WHlw2PMpDcZ5HUsIdpRb+Vbbhq3VRhXMiId1Em2L4OqkToa
+g7aJ4NWhsti7/Mq8jBiy2WayUcl6tcVtgV7rvSOOUlLe9DJurDLnliuLyzXeSxyqrchDvEmZ3i0
eSe6bA3Umt9xQSp9/wnS7jTmSPsJQ1auRL4akAZsPazxbuXIHaUNIKzmLrQp1nmy+Ji9F6uJL0ky
GFA4KweGM4+OzWv9ZKCeDIGB/UghqtqB7qRjP+v5c7YXs3CYiLFGHWZUhGXQnUtcpBmueCgVMg/6
birhb4QmRDZaHHTxpXjYqXYp/kNd1/eind+47tjNkhyelX6KuryBU6irV7k4piD0Z0IKnDPOAnQr
DDzr5JmnPNymzU6EkxSK1Q7O6yXTtQiUQb1MCJWxnnbfWtkQfMA4AJ+Ybi4wsPFpWkOo85zuUarG
iQ3dVLzyZX71o/EyzPWlGNWpYd8sE0xUYa3SLftpbc6jEd/UBS0ovToS5cvaWm+8i7MeLSPqgQ15
GW5Memcmha7M72NP0lJ481h4kW/YcdEPuEwlRyOvV/4virZ6LEQsFN3nHHdfBHnExWncbiAiZKIR
Ggm6FJCPVPoas+mRmM9qJbTemb/ixBujkYc1ow+wtR2KNXlsylD2BxoZ0NWGps9lN6eFaaIzNfpt
A3QaC83HShzo/FtJd9mXfaIlFZ73iCA8zUX5w0lQejZ0uaL76GFXaF2EezuaI6qB2AYbhRYT/aOH
w6L4mlXlwIHXUBOprN4kcKPbANXQOkOtc9VU5aomD0iKlotS4cQkFciMYdJYkmuBFm+OckIUZCcg
WkzcpOYISJDrP9dQr4ORZzuUliTwLI8RMve+SWBZOMrOR5tUH4lUvZome2e/kaCF4px+Ke14Jz1M
Um7Fc+wUlh7iBsrUshkh6djKYEKZzG5RgYHjgEaGLnKvxXj5cK4gxQ07g3ZnlDEuYvPkKtSJ7QC+
QeGbesQRMTdYa/kov5CmZBAWVi6vg2rTqiAh2KOICiNGD+u4LdkYu/ilYkvDGIHGdfvUdPNaPW81
AJQMRhZfBgEDhoPnO1/fpzhGrlI82cJhG4Qqy1e5/ASD6FoM+iyeqsnuXB41unYecPvcfo8PtAJy
iX1YWJG1JGeF6Y+mldFOdVqAb46LHx/gKbGrGkAXgHZNJ3y89KTJbvmVXINF+JZCJ4Y0YGQkISOZ
V1df9DtrA9/PKhC26Hgsmycqh4fULDAp5rsz/eqGAehD55TIZwTQDz0olumifDQ5/Ap6+FQmARyV
sgRRbPrWwkSfSOl9m0TiNwxEepALBBvrZJpa5sg2l/Uag9fkt1Wk6JM6VyIacuVZRLuph5bc7uMz
LU2C2XmMKBLx+NEnWAAgGU3pLHT/FmvvLzmMrYUNvpBehFt/OEJ9IQFX2/ghsP61O40E66WJI9zx
rHSlwT9khhSMKjbjA95W2W4jyZmiMSG6XFWjQg1beQ2s7E111GOaGqdKqNdebhAPWQcnU8J98pLO
LOc7J+psjPyagkF7OgwmJYOFHXIqfJlSoMfC6RwHskeKeHTRTcvoDlVc1oSsfki5zXp8fchfZTz4
+bD5qvOKBfFsuuzPHcr/ePEBFLh17Qv8DxCZu/cRWzIhqvB7GeJZRBTwxM7mT+VjxiWU3fGianCl
j/1LG3MMm5dsKQNJBjDObiGFlLZ4EoPAWENjm5xQqP2ZKHnADCGc53SP3TKTmUJWLgaAs5JPZwko
M3Ml3rVjwf4PTXBCYckdoZDONBDGnBH41fgMdfa+3cNOC/uRRhE4BhGkJmGHBO/9v1bcm8O6tjzF
FMBUWbkBQ96V17mbo0fs7hThb12WU17Ed9TQWqOTpqo/llxGjjRcSflkwzZSlCSVPyXED+FXJ9r4
OCsfCsAj3mvM4D1WlY8FeAzrvqNiZY8a53yaTHftTV3mq+EkB0clLQkj8ar90CvL04rk1aiytw7l
6d/6SyRMyY+6MMn96A5xQhdXrXj+J8I6iktLkJY8s12A7zXuVV7UzIS0rN+azroUmoHZOwSV7HUA
FBTRXSZRX/J/SUYjg0muCAuYeNXcRQrjE+13FbWwma04udubT5hDuAFmRTuXNb7t6YRuGXnjl2xR
myC/JXERmnoalrJ0UTvjsjR3G0GbIS0nFA1wSDqQegltYBzqx7xrHsY8s0bfrjNLDnPBfrbczBnX
rJM/OeTeneqbAPrtoBHOln8LcnRYsO9dEr8Pavmqs+RVEGBo1PV7Wv8sMrSTMQgKCrVhyYiFgHkH
3EA79RIvWVl5Us5YSTtrbewpbekLunaZ9JCBeKyJkgI1oK6XYd5gAbXf0Fm8OdkJ4lhBogmWdagU
+lR8GkoR1UBVCqD/u/gyB8LCZROIDGJNml2y/EBCw/fdmdfaENxw3eFvPKpQbARfoR0rQFtZccyT
l5xUGeiyIvvhHFqOuPerfpN5gecdwvblTA+rI95UALaIB5iUF8lMmd6rbgX2ICkZUJyUP7iADYUV
DXgMlTHi0DC+Bqizqr6sj4HDdMwo964QGXgb9mA0++ZTK+pIaqE/045I6bvK6rTRh3dTkkLF+LOw
E2anyzofKnjpb6yxiNLhedNZj09eTnfU1SBxHHKFaa2BJxVeP+MEyMp3JFoc5Sy3UJ8xFdp3mUcU
RvZ3af2WoitR8alr+Lml1p8xmDUsIp8xIAdEY5t2SAGCVQ3bQ/1qnh3ubZN7mwTes2It5zD+iPs5
mhvzupFASvOPexuDVvU2WjV9h3h2hfxMk+x9c/V6O8Iyp6vEtZ/vZSxgwIR8u8a41D9xoqx+Y8i+
mM/vFlQuS2IprmWndVkiVBFR3FXYypwQbP9wM4Ugn+Bl5rln64xVOrDEB+07d2mXCNap0625VjKn
7AIpciawq2IAhbyXcLAq5jXLfiN/jUaJZTBGLRl0pkIO3BT4O+R9u5Q9sX4WAsDzJss0PBIDDrcD
lp40Z57iIlcuGbRGMAG+ZewCrh+IG2qAYg+7xKgwg86a50tS2+eyxOgn0HzYCySEP2qikAEqX6TY
Cc0ynPItaLfmghhcNk9bd2bb7Bfo4gSTwJQNqC6MC0AiTvAUrrsNL4hK9XcDXK2Qcop151iV9nWG
rpLc9sQVLq2mjKp+ufJYb9bmpbxbZuaX6F0U80Jy9yBdtFUL1SKLYoi1dgCc2JVaipEWjZtJXDoN
SxdlANBrhcIQ9Wg2nHH0Xq5T76eszKV+5nw3GO/LUOi2QBoKbO+y382HXLXdT6ovwXi5CxyVnHJJ
9TB0+kL5W7TYFhtCaDakTll30dUitO13FrREL2VXlIZMWMkQHGm1XFh1rW+0RWDmtb+9L7z2erh6
+WGWYTKT2wlim5QaErO037qCvMBZdgf7EQ8kigtXXY8w0fyC4XmecV+bCzcPukK1O6vTz1zLaCWK
y3zmtQZtJGfLo0S9ypsEFxxY05uekYGHwGEV85VzmUgnkIj9FSXnnyJZUfMf1X+9kYbmZF86YFWd
8jaggnRqvDS4nLkqieQrBt8Yv7VYAkha7INmkPyRYaIC4/WXIKDMSJgZ6oz7SXknaWUw6OZBRxPY
1nba1dbJsiX0MAVWR5HbsTO2mH/h3/O0jYcKhZm9y5jheNWJed9OHFK3pGquVqqHJWawED4OB/pz
rNh/1pcSWZHk5OEkEbTU6IFgLxNfnOiEhyGE4mc5brZ8SyU9dMThjwrcjzUhcFTngvgoilX1OjP0
BeqDBZzsBanw1HT2WpMlRep4iwoDVqvAyXc+AakbUQb1bGPXxplReYTiRSV15+AoET6tSKMNHbIx
HIIRc70CrUxMF5XEMU4MLwdnP7Cf7tfdsbSeS7982o2giyJuozqxCzIRTqUMox2lJAsM93oFxhe4
jYr/3iI/erGC9LPeOO8eEwDCmdm1XbP7z4xHXRGBpMAhxj1atkcF2o6K1rKyfTFk52KUL6IEcZqp
hELMwcIzY63VcYIQrdSYLExifGm2ijxKhPImSfpHln/Usl/eUOppma8T0yiIymLrpfNT43BmAsqc
AnVF3IBc7E8D6U8TIn7BxoAoALb/c+WV9BpQ5d0+JfuhxL03R8OAhXZcoy3xWP+fBYw+OcnuDpNC
o6tu20m36bIgGVh4ZeW8DAkt84yCxsuTywYhphoyzpmp1XmwYhO6aWu5zkTCqcVGN5DxMzad7jKt
SwBcqCmsDXKoRoiF1epr9oGZJ205T4sLGvFJ1tVjMSS3RKPRFf0dR/qbylC15rufTg3pAXmPzRer
7yBnV9kR1063Ixu7r0kK9v73Vo/Ew9GiiwjcLv4NAUcQFNgFgk3Af0LTI1Cy0j0gLIYe9TPca+e0
V8klRymWaaLTbKgIXJREyeZjf9gsIjQQpfiVKsJFgg9ui1+jcKFKvEbRnVcGe30tji2QI5qUg/Wn
4MmkqTwPMZokUzp1SFrt1t9qeuFujxM6mOoYTClPuwwBc3kmXfHS4+VDWiEpoFvYrqO6EsXgvDQL
fwOUDGX4sHtqZcjQ/Ty+0l5+1+Sb5nYEzikK0zBoQpsD+kf6kBmmqhyffFslYIPddcL8SDdOK/bS
ma9DIoBrY/zdsEzIfi+IL0cEdsb6b+gtL0laP8cyM+9GdeO+aNA6Cg12OchDxAhqEWSQOWOuCDj7
AW5E/lQfpF0XNAlQLsXF03zK/z51SdAl/xpK87zrROvRowL0HHiFmBZ2x4n1bErlpJc8WO3XtCFW
nt3pV/k3xzyr/SxnJ8IfHwkwEOaM6Gu5paZ8B+xwb3TOTMCCJHRuyXfrSSu+Wgww4l8IxXGqMJ0f
8oeZ0ieTRrEY14YgZv4X1YC/aIM4ph8TiDuYN+PLTMBpq3QTDiMRwdXKaOJob57CeEhjAFnBd5mX
oCSBrMG0vOIJlgyFUEdEJzZaF2R5SEA2E58R7iQHTLm1s5eo/sfEB+rjtZnkqVLqTV/KrINnPgiB
hTdDxm0r3lKMHvXB1i4nQXnBI+BuE58Hl3GDa4gI4z7RPPDk2FGxoVk7oH63mWWrL8FGGLmL2A0t
GPwnAe4/O1dkVEsGoQWgxJbt1LNZcU1UBambIW0omPpMXrVWnt3+WzHg65BbQUDx1GBTt1lAzD1S
HZMtYskzwYR0+2NyB0lMX6ccEi/V4YIhT2IdXNvM88hPzfJ7i9GVUuHg2sur/KEhxKsgz0zNiMPR
iTBRXAnjPDebTiuve/V43xj1JY+ciCQeu3n7NBiDqW0dslfwi4T5nCDA4Diw7I7T6YLe8wJ4OyBe
+G9dwDAnQXtpqDaca4sam4ijRINqqO4gYSdEKsh48F4YLPVbMgA6MBWgvuLkalnMmL8VENq3Iv00
iFUx0urB7XhBqM1EtWUpe7LIEo2Rc1lIcsF0a5nrVNhexcJdLHx5HV+sDY5alp1a+vRlua0sc7sU
thAMQn3u3LTVXAbwx34ZD5O03AoiQmfMFYb8itGtG6j9V11cBUBocuyvTaRUsFa15jXb6W/wYscB
aaAUQ+qw4Rtx8okcv3hDMZjqB/ba5OGY3jVRIXl3pY+nrSa4ht2dj+stgzBvftuS+tKeTwbJTRVT
DNW8Y0prRZCB++jeu5G+rLaJJexuNP1yTx6r/Zqsyms0plc8hSllKpWoZG9B37DSbbAHnqttZ2qq
/3CSWZFelNdY/WkkJfsZnHVm4rJKPyXTv3lhd2Gll4m4qSbBsSy1OLpyt6dEdUhfg0LBbh8v0qGJ
nw4zlZNkGVGiKmc6AnEdFQxCOcZyfX7OZXyPZf1rSbn8ddJ4peRkUvex7T5rsvRm97eSM7a0Xqq+
EdQYn9aE84QdVrz9TNpflYyEgYrQHh2WxZjEMjedaUVTGoqPeFldAwtDn311MtcpkX8JCInOIvIo
UzDz/+x2nbk04YhgaE4dJzNbZ2OnuBWJf6vK7rr+x+b7ktbqpcie5ICGyWpfrBmpu/mXf5OV8Nh1
rr5WdDc5XB450JnmdEx95aoMVnJ8DBmjoSEH/cBbAh9lw/Juy0dT/Y4DxcOat+rGXYclBrL4Dgb8
1gVuwTyPf0SCNLdlrDczclcLliQjigyQQy0XNSOQmU574DpogMspRLlRVbWDGytMS7gINpavFmnA
KoGJMps1YsoStjFUNCa+5v2Nr8vfFO+pg8wMW33iTO7GqdepvxJoB3x74sgKZAV8YSCTHcgaLjDb
IpyFlCrtGeCt5elJgOqPlNXpajc/yx/oVBcGgcUnhNV0j8gwvGD8sFfz02Ev1xvZSfkFo47wAj5L
Qv4fZM6oGsurSmBu8t8vgzz17TJgGM7LIiREnUyvIbTnbg+7DmX0GKl5RHu0qszx58+cbHQSGm4m
wcnIdsRSR+0TEAhyBPxRaMcqSrl79V1wOIuwLb76LosyUwttyHoyGdczWt4yHS5r7ATq54ZSbQbA
YIJCQ/XxUzjcuK8WZIbdjFwG14VNyaSZPOtc8Rye1Dal1vubbWH1qIKyuK14ldl1LVUetdIUzboa
yZsTbV/pBYzW3A13xWqfNVjaYftsjeoTdRNeARxTiExzxDOtNN/71IIPZV0NODs98TzCOsQzdB9L
uEwtAU9gyWXBh6ScHLOo4PrF5wWsCEWAitvLmAguUPdoblK0zZ/4nLnjDgO1+PzgBKznc2rmZ7ww
t32qkIzlZU8GWFR/Uf/0IMdEj5otC7ocTN8jQaiQG3JoKjUg3i4cEi2i6S4NTFvUVPadtf7DMvKn
SeBiLJZ3uSWDGayRTAy7rEKWcpz3hFwABDEjOwDgDEJr/EoRvg5XchgmUrMlHHm+Q4aCuQPaJbdH
49TzsenOdr/jodbHP0NL5joJElv5ZwSYPJDhDZ12VoMFV5QJLZfywjwycaGsZhJSaVGlSlez+JfS
xCG6+09ipgrzYLcY1ok56gXOtIX8nQ1R/y3TGLpV3SdgcfEc9N6dMumsryv6d/44ENpO2hgG/+5K
Azw4ksqGqWYbyP9g+jrJ/Fw79cky/JlJhGVY4BMQAef2t56gqwlatNLPd0x6J2fEFuI4d4FaIQ3t
ilq75jxdkM6MTUR8V1MjCySWd4tiHABWO75N5aOwC79dYaBzp/nxkpCAVQbxgz38xlQke1nJea+i
S+KeiUBJ8i8l3R5bYz2ADqNFfM6b+VRa+ZlZ1ZPBq4PbSdEMJuLuELQ4DckdYIbrLlVyU88nRcW2
yIbaZD8ZIyCXbIr43wRY+cTrXGdgBZLQ4YZagWGh/2ujxNB8WD7XdvE3CeR/Xfl9vvo6IySIt4wV
y8eW3zXsZOAWanb2An0k7KPGptvjnlm7cDZwQicr4WlbqLX7t96/Y5Q9TPIvZpEUplZgLTu+46ls
21kfMS21Hvep9xfrZUH6dbm5WYGBiffFRM8I610pGBAyI1k3MqUQTM8j5iqepXgOZjMixv2YQvol
14FVkmpGDvnacO36qyV/UIvByEW7503Khz5ejefKP6H6FUvB32Kbr0qhg6QvzrlCtCaDO6c/eE67
QconVMwABqb6MS1HTAIi3dlZWnHTWcE2ZF6mvAZ5uuba0RibE/jfGfUSodQ5grDDQdaS22iN1zLx
J9mKjOZLtlT4id87PhfL4DjJD+JXL/3OKYE4OJ+x5A1NedJS51DVlEF4SA/ID7yZfGjDZELLcQFr
9ai+ZQbwGYNo0h5Uh/VZDJwGNoE+lIW2pPDVfzZzfUXOHA4D+MDiH0XJFR1fhqJ+xE6lrB1FDyTE
ntBB3p4yyBTMjeTZwpsp5adALdON2kHjHdiq9Ukg7oP8oIdGWfttgpKznglUOspvnYOdHBYX6UFA
k6cDDA/zmHhYo2oWRJ7MrobN+tEiMvZPHKV0aCNhyQgaF4NQHQ6xDSJigRGwbt1ChgtlvWOrPzsK
Sl0SOjH/cq2DvFkv5gy64hvB7ppo3jLcv3isxCRddNItip+ryTte22iqwDxpcBg047qab5oEAvSw
2dJTqhpcvzcZTxdWO20jU8a1cbn3KujqNruMks0uGpyrv6zkLtQx451Dj2JuJJeTiB+2oQjv2Rwu
Ko0n3cisHeU9x0HuLo0E6g/RgK5wLaZRiso6pdftwMn0EtG17aH/MZNpJZYk1OaZg0IKyx/buPkF
3KODKn1aVONmR9zbL+70gR9bKU5bPAUdYgVzgTRl4FuRXrkVfxCpIWDcTADnlPnf1o7emq8epjvu
oZZVz1J+67liNaUMk0PxXo1zmN0tfxuka1ord8KRx6q+ailOf7wyeoGYbQoSWsY2dTA7HwK73BfH
M/XMWXJeTp7cHSu7s//ri+kCbfMCEPsgbJ6C6Zam9W2QYqKDVmyqPydCdkn8O5XEnAlQDZvQr2mK
YEcca5pIsHysxccPAZdP6+Rrior7MKLwsfsO01H+fZyLE6IsjoxmvI0atENb8sERYlVMrcZvl97X
ZzY2OYLuBF1+ZdBQu5bmxxqrcOg4qmMHE1r98/o/ls6ryU203aK/iCpyuJWECBLK6m7PDeVu2+Sc
+fVn8dW5GNfUBLuF4OUJe6/NgiVezrhcuTJWJ+xJYKQSRkF4tizxLGvjedSCYSbJIbLcRL0InC5h
9i2buV9riIHfC0tkREkzHVCEgnEsAM2cSY1XIz+d/oKtQq2SVoEoLkETyNlFrh4dmLvveS39Ju/8
Bk4JzyrGFaH4QhPqlGPE0XuPi+FcIDH4q8PwQ2uhoqvfZbRI84d0QiH7b5TtBOjIqvoQ7Iusei+0
N6h14YUaaMo0DrjOPI2xxhhor6OfDcv8ojbGRYF6sFSSvUTLtdeUa2k5PVvlgq0y8Vyc1fa6FaMM
w1NGkzRUx16ceZPucrLKK0DHqV5d6Wd5grBiMtyaTzWFgja2uwaxT2WwROUSY3xgEUF24+xZmHnq
6WikzUFkjkYhhCxGts7lYjJCoICnGK11pxGkj2lCg4AlqJghJrmDDmqKcI0UEbHM6QeiJvJMhqAd
REnI6zi+4lmjh8DvXY4eaQp/V8huqsKGd/baGoOslLA5N9xxdpKOoSGS/Dog7nc35h1NBjQm0dG6
62Lx/4YPk/uQ6XvVo+yFmLlgrBTA4GBGYaGMrhuXRuLJuEeHV7aQZ1d/pmjm6MLX5inoOGbSFcR1
9xSi6UZJ1IvVo0DfH1r9zTj0UXVLyZiIzZKXVOvFQzBM2IiEEiIi5X7fOwVbLXYOe+5adyyIwrBF
vMbz8op+pzjF5PdgFwDBrT2y0SJCasYBbfXsQjmgLQ7oXEw533YJZE2TzqM1mMf/1FtiMvZnebNA
05VkaPX9WAg6JWGZjluoiE8xLc+WBIuzY24DzPG+hm9ZwMsPr/TTEMKPqjTfVvatZNmxHwHdcZVk
gFh9DhPe9Kyy8hRsH49WXy6J4ql5jv7in1aC+0B/0Fgnoejp6FmQGyhTLjmiEXlJEPTtl2iwQ6U5
dn+6VEEkTC0x146OHRrfa7b2RHUhL8VBEqG2VmAs9KcmjM4y52N2HmHOG0wjLJ0hXa7ZvNxV2Igq
th5BElFKiI51K0ieXkvFidVdO5LB6FMWOAqmqQHDjlgfLDA/WMqQCekVOthaPxUFboEAgb4vaPzT
NjrNaugzSbdYWOtU7x0zrhCrhRVWvjKxbzG4oi1GJRS4kGNHvuLiU8Fn8Ys5wK450eiukMYW0dUp
R5rIcCw8W7wE1UsWnuJ48cvigZWZ8QB7f3b5GiYOGj2DJ4nWiWTIQtgvD9jNU+0m5nDQ2F/wXtRV
Mkiqn6X8aMeUWcG9ZL3bfKEjoMTfbWtKe2yBtIu+zC2mU+f8Q2C2Y3Vmdxio0bgTuYFMBvMje1Pu
D9gBxYymjbAViclX0GPgq/YIJrfbUna2FI0PYYSTBc9U/hN9WAYevaN4n1DOsTQZD2kbn0OMHqaO
dXYq90Pcu/ORXeWK5UGSZTdSQGJLjkzcnABbNw26vrsoV5nUnZPsjEeYIHDcHNEqjktBS1Dg+kj8
VPvB447GEyqY5ZKwClYDmzzrGvjbVouzi/k9Xv/2LFxFAUBtJNxQ0d7Eqr+NZ1ECYqqr7I6IoOfK
MxlyBqaS6V1CjZuJb6UPYuos2N2p+S8XjKApreuk7Vj429ozRgVGaBTh4P+tDfvPhXy2J7XEfk45
oW3ShZP/hgxXA9tZeXgv295dAgFp7Xg0E9LYAy2rLkIuH9SIrLJ0uS9hfR9cVy0M8Kl3qx483Jnr
DAX+CJ0NyT+xAxDO0oUhyQQ7gr9v/2uWH1mVr/pqfohI7RLSmHLdJfHSWw2bJm6L+cRO946j0a/G
j5ZpqHQT688N+iNx6+zlebVTekQq2ESyTUOgXoztJiGdieFvGrv/lh0m0jHh90jm95LfK7G8Suzh
CSnwYs04Ze2nPs02XT2Ek+M9ZLlNdPOOiE3XbNk9joE+/yCWcXvFpE/bzFQlfLr1EUawFPBQKNuK
LNpis0+FwjY1JX44p+JmAS7szPSryoIk3Gsd5r5yV9IY9c25lzGiy4x85n9GPd2YRN8t/darBnZM
gSzcbf+dOdIErIu/lDF3lhJnnoIrF9Y5mU08/wsDLcPSPHJOPQ0VRcQ7wZR717JCpwr3jEEYq6OH
jXIQmtJrVDCsC3jsGXZpDLs6AU3TuI3ey7Nghs7QnvSy9Cel8GLrEZqjs7JvZyyHTaLnOJgOUlz7
QgSnGOdoOf4qOszbbIlFGUeFmHgJx8GYHlT2x4UuIYVvMIeRBpPemXwR7so232pBapXSPtvYdUWw
qJ4wR47FtLsp+4DP1hfqHerCvVQv2KkAkf7EXF4FyTAa/b2WyMHwP52sYEKWUoxz3nbn1TIOKge3
QSodaiQrHPyBbV7Ts5la7qqLSybCoXngJiiuE6wj9QSVsefQrwAVAGZPMBEyTWomk+CD3CmoMcV0
2a/ZD6UtRvWY4WzGyHKD5OZQm9hoigEJwoFhlUGLAHemBovz9Rxxl3Cmtxvc1NiltUw84XooiWhG
6trFgVhLl+7JEeeGn31LXTFS7sXdpZ/7a9l1aHb+LKRpmhjW04vFQSdVMLsktnHZdJnr5hoRTnZF
DK2q3PJZBMSZeUDy1uvZL1jWJbJJ0qx80fEgmdEP2MdEbf2QOYIWNAV+/05zRw25xRz5BaXYR881
W26mNVBGrq4S6C/Zk1KAZk3ltJPgLC3cUxOz0Z30GMjeamschh+l+kx0EmeKTR2xa6SV/NPS6SI7
ZVa59gBmpFei0OY1UHym09AOl1VLrg2LZEmXrr/IzZloFXQh9sJNXVC+hqI60uocJoMszQMpFNz6
eIiQHhLRvq4IuzFJK+2xLPtzRzA6MY8Ec0O2tpHrFOQvwC6DhjMyYo96G9s/KZDASOE9mT+rvkDK
H09bmJqFUM8Yf4dbAi1TqWhENwLnBKYz7AAd065AvDTz9KK3Jdww0U2FqZTHQWdIxAgAMYq+kIdO
mD0s/DPtx0rAkdLxPkJhvlJMI2ExIbuVwj3PShqQ/FWQolv35yHXHJlmudYY+4cnsQ7/l0A4YOca
sXNt6nzGPGg87RxbegNs/AEDyZ8ZagB695IGli+RVcxvjFGyK+heE2rUGp9IXH3K5jYPHnjyCCfe
VivjQVI7t84jD0Jsc530q4nE/Ro3GJdK/HuMA41PWg3sSLktwG9biSOF+yazG7fa6AWSsO85f0FE
wxxEIAuKn86SXoYALq+Bh72BICaWyibfmCWYnj7+6w3NqZYzw29btcgqQZQ+aHTKtR1plLo5HumP
QSOlAtUNaW0MyBhLhPzEjR0hg8Nei3+gBxickadIDgPmaJUOrltD3M3ToX7XseUhrrxbUcXU0k4U
ygupePC+Ekc2TJnl64DUoL+bWFl08DgnTYtP3GBbNDfjtdwLbXn4O201nvK5wc4HHmdTRY09HMYE
8iC5Ij3mzOoxEl0sceI1079wKM9JT/lk+RFSNqQEOIJV6Gabfazah5Bs0TAahe6qTeR2iAkK12hM
pCYoGFk7bLKi9NrMqtfHijcniJaLwavWAzL/g5ndIXNCE5ywo7Sjny0qh53dQPgD7I1pETgFTNJW
B4VAVV6YTMWq8aIM+DQpwtLwZJKA1AraSVID5qv7rFuCDEZCfS23T6rthJhSLuGHuLVM17Lko8XT
OpNjYs39gVlhQt8wpDa6BOVq2fJtkJ8LGTl82R4GpCn8A3eVQjgRBk4PkWTR2zyQf4B2WbxLdXjQ
/hs7g7XdLkFPLvyXsoAx6EoqhUI2By70H5XlukboKwaaOkomBDrCf3lSE/nM5RAJAVJqv2EUUhde
McYQfH6tCbrcuWcwWu4gveCpUk2MI7dyl6KRyvIhqEHdWGEccD6draE/1ynkUUJ4TfB2cncX/B6Y
y8qKVSKQZihZR7UfM8KVoYmCOmfS18+nFqARMX6l9rIQ+xvWlxV/dXAfIJOFtOdTWhxRqKdujx4v
lGb0obao0p3/lOXnau01KDEV5dHkSbba3UdQj0B3DHYJGRAz8ibkvqJqJLj3poC4DcXbomwNOCh6
2hbZgdTThdNnNLcfRNSZReJFEbvsBkAjfIXuzyi5hAZrm8wdi/LE+aI7aczUGSSH2Xm5Mp7EPISO
8Vqi7yHT9jFjeqzjA9ZxwQT6/CgLlecucbIvjhBgOuy2UMvsY4hpDYgFlRFnv/EgJVqUiBkBGC2U
ehjAFk6lRRz4QN4wYvxtP6JuIXjtjS1SHMMTwKQOVoaNlCa+ihGuD6+MdsaHebQXs7brZrSTKb+W
WhggGkDWk9wQMh7mbWOHLE1kK1OK/a5KD/oqXh2LPXDhDdxheYxlg+erI9qXWpMbjTC0IvlvHYG1
VfgsrE1iA1eBTFz1pUcmInJcBSuWDcNdcl6LjTs8mt2SNo/xtYkl9egwQRESODATBLiJJR8MGk2A
WvYsjvb4VD8ipXHHVwYLrcI50ilBYXXn1/iK2L2sJBGmGWl2sIOG9VelMtpTcyebFAp18nwDQaH1
ItN+hNVQJH/Noj1qNFpjNZzTWDprvXpOnyaN1oBhE6on9SBYqmzfdytOAEKky8HpvyVzOs5S4axy
7OgLNeAvwUpxQE4nwdT5gfG6KoJnvkIRZIiHF30Zj40WHyvhp1cLLxffS2XZoEN3EYuyUXxN+MV2
0V9DMvhREAlOPOMkSeVEFmHgA05pL7/aifhCzhS6L4QBnINgVe9TGTrCsLh9nXo6bzN4bomnzkSk
4QmJ2TRocevsSFVsUL8O92gtH2ImBfF6Da/U7tVNKux5fBN+dVUIN1VJ1eO1wbvlU44NVq85kGbQ
uKt2ASiNKhFvSYTmzDdQztfrJ5acOFxeF2BjMXIxvQ0GkU6GNT0i/pQw3niejhOunSg+RZJFxvpf
8/gWgL1I0BLyTWK9KdUFArExA4fzcJmmiWflHv1hRxNpt5i1mnhdsvVWTOnNXg5IstwhBxEEGXS8
6+14a3QYuwYP0LgN97DTy7bMXb2ZUGZyCNic4fGkYGhqROfz6VIOJEksV2E1mAfGl6aFMVEC59XK
UwI81GAfXBIbpSR2YSqHFhIVtpR6b7qZEUMUx1SndeeEDBl5Lg7ZNF/Kqb92I74nGNGiizZ4vmh9
f4C+pbINVZDFzAUDbjBlLQbM5pF3605v+Am1xRYqzQZCm9e8xkQTku21ElZfVn9vgOSeV+qAuaid
gmUOvW7O/M2yakaX0Ygu+XvZSTVh8jq9SutNCxs5FqqH/fTJ0OQtx1D56WeQOsji5CNpiXHyKkkI
agqV/W466aZ4iSM2uEhGCIpJppJ2U8RMaARx+DcTY2cg72RmW2Vss493RSRpT4pWq8A4AmFIx6et
7IUT8yjk2Ip5dGU2QYkJQN+V10AsnNnaWQV8f/rzXiKUMIe5h0OlZXiXlrcRKICCiCFmTo99fpYk
InrZgRQLNnTCJZF1WKbm1Aj2s/CXjIlu+l7VgbUeAUJYgFeiVTIejVXyWOOfn8upXqpP0NSx3daz
VyeLK5OUSeAv88vYhyjcqtZZDacAyPKdhQwNN45upLaxKV+wFefKwZQsSiAfc9tD15pH3EfMRPp7
Zkq3cNSviUG2ABJakyhUThGecmnkTTBSk+J1EPBL4kA1f3dMpwuy4CKmBxHm4jWnvZufJCwSCHgQ
MMJHl+6f2ifQ+1A/LN0l6YxLYybX9pzlvl6jG6TeFYbCFal3wRkzUluIDkLh2pD3rKyXLXyQ4CAf
42j1ezzGVYknngPqaWrghnB7NREWRuiTszTj8n1q+R8JDCc0CuuvBqijLz4gUGEhgfUfOgvRdJpc
efJGDyYUzbJbFmVJ3hyq4kWI1zWm3TGy7N4iFZpf7ZK+NVlDkPwDXfVtpTtrnA6wC74itFaDAU+r
iT+1MQSnRJQC8rjvxvxV8jlEWXW0UnA6666mHOxYLWmcp2k+Ini7C3F9r5OcbCvtFu5wzT0iiOoK
yuK6JPI+Ua9bblFJQhIUgzpDhilYbpmx/W//lA8qhIXAAyTKp4YAyuyhjA9F5/PZMiBa+aBnoyMA
b7Qq8KRtiM6bBzbuDogNQFw6OprU9a+pQkeXQ48EXT+S0xO7amcgZlCwZYNgKMIyUvNItrhjPntU
pLPIKIfs4YLmTn7NDERltbeFgKnkrh70YMBUbgZEswkEO4qqAlzNuIaScZ0RXwjWtkfacJbxVSYr
FatARQICoX6zeJ3mZmeYe0SXj7Bhe1sqtyH8NrraQwEzITkwu/Eo6qQBoP8dsvXeVApRzNKd7kiS
cRV/SLh+QfWjsKRGjp3wy4jqIEawkOGUSJbsRJCt+VBh5QAJQn9grVApUXmoqbVlMCiUAu2SX9Z0
ChRlQxfs0VJ6KSzZ0jQQf+zZz+kLjpgK6ImQeVND/BgbdSDEquhLIDra+G7QH0U0iT3uTEL4iA5M
64BTq8ELKm/GMb55KQbCIqEPI/ELbSNJB2NcH0lwMPRLMgy3gVJqtpUo9YRS97BhypCCyPwLTdKm
+ubdyfkH/Yi9yOQlS6w69gUyMdI7yBMgn8Hgys9oajMbYXIrkaid9A6RBAhSQpTKypvQXKtWnOUz
uW6nV81UMocKhK2A8fBkV6CVWuRcHlMr28TCVN71CfAKMFj9gspCtQw2uVe1CmTS0hS2H8riZop+
krotuxPfmllhIknlZ4x2XSMlllC7Y5xDZ/mXokJOUSGPKT2KNd3yhWqr0cmMq7whEtz8XzHxoEeW
I3XnhkHtUC/wbUx2QlRc+5q2VmHmOK/XMgeLjGtwNDA0JawbJrC10cThcaDd1eWPGD2QYMmBbglB
D+14XgRk+2Cwdnlpon3IrpOEyuWogrexdAE2sHFcBib6TfVr5R3zyCY82urDfFYt4FqJUqS0R8B7
ZCoCGeQ3is955ldU6F0Yf9AP0wydMq19yGP/Vevi11IJ3piOh55ePUSPbza5b+kYXCzFk9sRQsJy
UWWoQeXNbATbgHZH9DD9L9u3TnCNSPKMGkRjIp/BUCMi0rF9S6oO06Bwoina4w+3CLcYkooszU8A
qtSIFmCDbSZ8bo1LQfRJAxY/5PU78mWiKMkV1a8LRg5hzmmigft5W/JpUiVy1rgl519Shsz5abau
AbskbvNLLXUXiXIFQTwmCs7tnnN7A0yLLBRQysski64FXbGuBqOARqlM9/AG9BpS8281Kt9r3rwK
LPjGpDCSn++6YFwVNb8gIMG1oJ+rg/QeWzBO6eYI7w5pvUFAy645q6x6+/Jzor4hOaEerH1HZrmI
wTXuIO8VzSlK2jPBLcglhGA/6UiWyGJR1lNW6SdTj85lXp+zsD7FHOIEgiWEX6lPC9wULclOxLNU
1cSNzOXXlDBLVxJs02SUxzphHOOZnHSAzdbo9Qsp3ou4h9n/jJe9sbDWiJXzVJHsDb5wKcNbu+0y
iKGQ0bMuItV9Wr0TS3lLcGT2YzbdJgaVPH4lc13WFyOqKWnm0T6MjxTD0dox9cQoUIkcygkNGk+b
DmOefAsd5x2VF9AGQEwBZ7OCFxQr6IpYTUOsFiFaLjnGNHXel3JQi4pdoVXWo1MM2lz6vfKrLFsH
K8RJC+Bc5WhgjPBGB1yzlsTQrQmGXx2bjdeRz8cSbBfgr5iZC5L+azpO+EOkncpLIq4FPLjzB1kp
aGWuMQSraf2RGECW4xYLUjk52gToC3MhPuNwfC7cHjBVTX2FlGu6pXJHXWqLeb1PoZx20CJnRPIh
cgu4mQ1J0OKUsC9s4eepzzEJ8jwJStXXu5Ewq+Ik0TJHGkMolzbHVok2irLlUEI/iQu4BzBIJnSA
P9pfpOLocvaF+l3Upa1U32PPBqnDDpUlsAeaY8ZctSDzg1DBY+pX6/ohCs1nijlJ1J7pgDbZ3MI/
VieHQcIrGf0e6anHkJllCerYFemO6yCTHiN7+pporRlZPpvTpnkXJdnfCpuPbLmssnIZIQYtkdOr
8C/u2kCaUvNjqWMQGgJDguqS5MvFSGlONL8zdD9S2QQWsm+CN2FJifir8HfSSlZk/h3LluMZl78x
Ib4mKfOd0RF2IcBJUpmQj3jZqv6wPv4uAl/jZ4I/Wrp3eXTLQ542nqflKr969ldVdrQ6lZzyhISA
xh59UP+enmC3CZiPncJoPhF4hXMndXnZ86okCLszYFkoWDhhV89Arcp/pSbe9Of0E/WYqe+sfs5W
MLFvwNHnq/I/mdVUbQ1efMEh3q5B/eGwAd6F7Mae0YBhqcj5fncd78b8NR3rf9KMS/esOI3KZPw/
/vzWSJ6qxAK7fubjsJ9mtFQfo99Z0akio2D4knBVDG8wyb/nEpWhCpgMkb6JFV9GXoCR2tqmFNwt
5uyMCddJqhkyHPUKBK80OJWJshxEA1uUWHXXuPZwpoKAiPz4N8UbvgLZh8bgr3t2DvF8a87zUuDX
qs7Zi5t8iWAF3kIZwQ0cSBVvXGjSU//r4HpIXXqWF4Q/IzEu5errR5PRyYriMWHcwx3otIpylA8K
hvrZZXng9HdsMVmDEA50GCGJ7NWF8WhGhMoCUEOjTZgVInV0RtwWqb3a1r9KLk/qMWHWkdN3ktKE
NHy3HFT2yIbJh2AyOwGLGCjakcRTPmUoLRsyfkg8GenTUgqQoVLtnBWtStzcvDBmkw8Cp1B50mbT
j8bK/x0j2vz9i2F7DSGHqzXt44JjeQV3SuxYww66qmO30WVHh4UvqffQVI+gaLX5OC5IEhfDLuEK
Mvw5DmyBK1pJIk0qmia/eU5N+1pV6c1+QyR/G/4j6Tx1zFrUrRk5LpRUbpOzZzXPET7HxeWcidCP
mky8DKxHUyYec7dlax3ikDN8SR72MklZdDk+PyQHtXkqDp1GlBrRm33THtmCHkxOHEkKipUyGVoL
LEXo8uYy+NGAXXxBLcFgBnW6JZHM/ifpEO9C2ujkG9waN3dlotVCVlid0rK/bugsAeoEentXBFIA
M+NcmaCnqGd7OIKGAth1X0rXJT/3F35DhM17elDfhJuclD6DFZaJkVPrB1IWvdyOSmXLHT3JnPi9
3AYh3tuZ1J2ottDBXGU3jpWLVM/XpsfnC8Ij5e0TI7AkKUglokoyibmGuMTbYEEiQBnC8FPxZ2bG
4mc/uRNhgaBRAbgoy8i3OjgZiGOBjkvm/VeriDv6Ef42RUdHKNVfZCUHYXz1AxlCAzhLw655bAcy
XdqW101DrKBrEDGVHcr7UsKVJj6u5RzFf7cjRkWDv8ayu8+otKDylbTTxsRhfFgX8ylZ81uUWqC7
oDiE8LP+MJLWYd3vNNbgqPzVnSuPF+VzRzkoJZ8W7WFKgnH1MmkE7oLV+UIFM2ikPslQ9XkNagDh
yrjk0NZhYCe3RU6DemRhDNdk14nDxUyjizF3QRPLZ8mWPgaeH31z4qLrjZN7S7LiOjOTW/hI5t+x
hjVX3HrEKazLKpY5/7+PKGrM/rb+yXwqzSK7hGiwJshLkDnJibtYb+mf1nanCY9pza2mNOjGUS50
xzAfz61unjKlPInK7E8eXGnSBgdf4u2Mw5WA98aD1b0vUpkxT3bkOu5VsbigBN7SD2Fh71V3rL6b
qy+iRNIk01FL/YY+I6RGgyiGve1ZYWvJYYKRT4yKasZcdZfZY/QOvYC9kYAaqyU/KGNRCeDTAg1c
Z5YX23pbBJ05ga4O7YoOrbSii+ARnTHFPkeX2qnnWJLPmvLMRAX0hnoY2/FgdAADoOAhHS6xp58F
g9phYbf/T90xnwEwh1gkxN3LBIoQ9RCCwLQ4P6M/NfPRYVxlkpzQ8t/sxgkLURQ7Ihu6GVUgjpYY
G1dpKE6LsSB66Ts5Hm9YKG5ZtMkwO0+LrBvEXBb364FZ7j9wOhUhSARborNBeOCz5+eNdKiWgqRe
bC6UslYBiPcWg8gs59M45JjnNUAMvMenMyYDBaqcwAx7BMUnVOkGfTjRggrHFN2PfbY0BDlEXRtz
5K1Z7ekC8Kh+YqjOt2nNXId3IrBS3th+e8saA6HvyORIsXoaZ+MfvjonUklFpj8s4hxR6/5cKcBT
WbVdfpFqPui6z14BZnkwsU9QpSaohTgwfKvmZp+mi4nFdcFOvqZJQMPfYkwPdbenNZrEZt8jwZTR
IM12Z8juhlhmnI9Mdf2v/7C7JPH25bqXEun2i+SV5DENqF8QXB6KLjsxYfdrrBgt0mRp3cOfh6U3
4B0p/oAJQUmEISJRsOX1yAGzg6FVdqTsELjl2F/3JH3mHe7Z2/RK4IIamu4wHkxBefR42n8ICVTe
ShrzKyVlZmAm/CGWQyBVsjdFHE3o2Ga20ch1KPLYVP/qucW6c3+Prfo6lHc2mpKvidjpahK+ivYm
5FAfwh2PzVfShfhA/yJUjOpHbnRPcSO4AyS6yKTsCpXlS5+WzC6lkN3EXho64OGqZypj78xvzZ00
rk4Xao6E8QwHuZMjC5QwUuEycmVjoQDjg20oPyKBRvIrNXdKiBQBy9vsGE0Z8QVL0giyZzAZ+MSq
owIzXfGK1siK8NDI5nKEsHds/+BAOB0Tt4rKPQXDcYnVCz7DFsxziIkOJ9Eu08HKybZBTY55DdRv
guiHYQIXbRjdGieEQTxmY/BCVkxiE9jomwkMXhCiMSYJLiUDh4iMCBJ6K64nzOFF7olu3PW56bQD
b5Fw8Wqr98sjeDJi6d49SnCwxpuyHCBDguZZhjWxQ5UIAFkJ8nbE09Hso07dW4yGCck46DoeyBXf
OdkILb5JZiMdm3KvegxiiAQNApC4Y9Dr1jcNNhTK8BAW/MiuYC081hlSDXv399YxXjMwAlHwbRyL
6TF6+H1AyHA9YsCN0qjbWIpddRtvk7DAbT/cSR3+Ad/W+NNlADWTnZKToi/g99FppAVxXLwUryoQ
5xmgVIdzgW2aEUiEs8+mDo5qYPlxWqBLwA/OuD0GNC2qyvQuIlmFLOqELS6OW6dWGOvukJVVrt5l
cKtiN9op0oYXZDHMtSjUX2FJrIf6Giaydg0wLSsssa8vgQTE6LcSt7fIjO6oOXidoBJCUD77sg9m
+EPMonf3IVzj25Jb2Bhx8iI2yZ8MAQF3YCtIdlUZe+3MDodYZ/wo0Ux4bz/b82Cdq56XsPnWop45
nPTIgRgOC1KXcq/3hhuPW3LEfmhY0DQg4NBuy2i3o+nQgQNdUQmXGE+QegnCdFqG4vxFjDKhM4Bj
DZQwojihpuC0T8A2x4fc/F5MeGwl4Nr8jsfyBkRJG/bEUpf5syPKSjHKh8HcDkO9ukjITDo35Baq
QgZM6PYTV91LoXm2KmKjF+JmUInUVAK08hm4GSP7tdLNA0k+T0E/ro8xD5+jlb/JyMUAAtb4iAq3
BliKEgU/nEZXNdykRb9rsBR56pbKLZ+Vgmaa5WNYzl6jfbYtxm00PNYiecO23IYs6rxy2rM0Kb0x
Lj0dIXN445iq7bCjkYxHxKPdo3hrlnVjk3evC2h21ckAAVvk62f+wvFZcyDrHWNfeSbXD0U5xiJW
1xchG2/RqgDzRtO8lm4KZa5VyWbISXs2KTgz01PAyZF9bU9W9VGY8kdeSoE0NqTCRp/N7wlwRess
OYpk8QKW9VAwxlyJkICa+DT9IK/Wm0WQRrQgPMnkixbOgZLmCFkQ5nbtTVm667F6tKyGx/ys9vQ0
+O2raKVwix0Vc1VbQpirUwc8ehSejbE7aq7e7CJogf1TLrDh/OehKruLc/E8Wt+zWD2phmmqjcpi
OotBCrFFD6tFhtBUwWpZEhiZYoNOtIPZsl9Pr7wtbkaPJzpGu1EVt3YMr+OpQCKHOgH9JoNlPUZN
svqNSd1OKqvWqlTAhUeOl6vhySA+xSEyo2x80SM2Yzkol9CMqIqI98H4PSTUa3rkUmd0VkXPrHn4
pb4NeuMmh0r7q31amzKEygi9+qlzjE+F9acVsTU2GXqx+4SdBg6Fr4v8Pf2v4V4LorpkINQhISdi
TNDImrk1/twypsOhG2kcHalrQh7takxBGipBQjktUTcDLgzaWiS9pg4GKwoYRQnlJXsXxvyJajSQ
mxKrdP29ALTrY/0u35xVq49RUDDRSF69JDz6UwKpIdp5+M6gQEWpepiH5NF/F87YodnoTWc0JRzf
oNRxl4J4M8WaVkD4QDqaVn3Qz3+wfU8CKFS7eIfSyKG0Q4QCfl+NFO7/xZsQZmtQl/9GDJ/6z3FU
AXzHByUckY2GD13UH1j0LgOEO6qFtUl80wBGvExeiEZZM/HcEJq0iVoFy5u3UOXJ0cfehePilLUM
ef4Q1YvbkvChYtWLjL1GVst2/VOUw0MEHSE0zpN2aXv9rkrZA+Yb8oka7UmsB9NYwfvKvSLAQox6
JQbIlKH7TRPEq9bs9qe+ApPVVC5EDFsK99YjCrW3qezmEXcOSBpFmpzwJYaq/RgMwYYYSWZZKgwf
ctt/toL1mSvJlzDcxBnpmdA5R+HRgKrJuGYec62quMTK73SAhVpf4A8HKQSuJnNBr8HtmMmewemt
n/U/RUPyl5m4DH52aWEE8jyeGXYXUXYUyIkQqs2Tvyev8Vh9mawBI5llBDYBvQ4de733UnRHp3lD
hZWE7as0KdVAakNvVIkGt6UTY27kL37UhsTHlNfc3GHUWmZ73VV7dlWk5S0xqQ64MazQ2M/f0qkh
2Suxm32JMbCaoQqyhPpOfFQr6y67q9kP6kj+rZ58ZfNe+pzC6mVY6wv4+KGsgHlF7cvaMKbhtUYL
UxQKuWM76+GNALAekAdE0RlPdUh1etIGyUu12otJ1B0j5MN71pdtGV35IyTpu2efhl2im8neYJnm
ZzgsMC2c1/X/aDqPJbfRdIk+ESLgzZYgCUPQs5w2iJJKgvceTz8HHfcuaqKje6RWk8Bv8ss8uW/e
2ny5b4zlqLpTR3oXManmxD3W7pRNTK4qKnKnq1H55vKJg2zElbXrccwXosYwBmAE9vOMgG1OxZqp
+TiDYqAyexAHWYXb9NAIFEg1aqCrYxDWSSAaDZ0y+gs2H2vCWmEdx++KY7PeNYlMEafduk30Yxmv
rjWv5tBedPrvyEJ2M/6N6hfDz0MnIgFuHoQyifHuJZhwbC02/Vmsg1ghB4yVXpb7g0gsUNotuAKB
xjhRvMfDQnkVfevvC2raLC3woESMzQvv5j4FDcOTDFSxRRjAQxevfiuQiYkmv+lbXzMKLJF7BpUZ
5QwYDzi5nEN9vKr4WgD0eLPPKcD+oIwGyBGXpI7SuLnXHdmCntjZhga7ayfCMMawhIWxivN9g7Eh
xG+yXU+IZrbv/Qy86N/ccD9Nl0PK9IirVdUVz5fXZKSZMiCQ3Q2w6IF5HG0uCOiMlJ8rDArWHHD6
R15V6irWHVK0TfBr1+IYwXF72b6YcS6vhcxsIisuY9Kf29OuwFjTuyRIu6v2iPDLWvZjnKNgrdKT
Aw2XKgCzZHxhIBqRfhJFeWfYtzArT6vTMKUDWg8NTzs0EycBg8AKcIBCF46U4tiD/C9nFEybpbNy
jxqra2GtV/G4HBXS/jj/FvOk5M/QrUcQi3rs9cVfmXxckbd+pVu+zEkw88SFeprh1krI/b/DXHoo
pXCsZw54xgzHg1Vzla9/o3gNGkj0KjYXJuctKaWJ5YaDDjuTkiUuCcNMAE/R8Dj1bByYVDiYhSuz
R3kHd7+cqwPDL3fKmJx/V/Tmjg/RiJ4H3ofv+DIXaTCsbVA3JNlpLpJU7BQHLWpeNTNiwsuJKeCB
n5y0V5+qXL40KPD1shtxmna9cNfX5hw2dOysXPGuHCHGIfUgWJI/zTyTH5iP4ufaKzBhVFfyc4Y4
Wz8iTe0ZnJgaH0pSijgSZQ7Hf5pJfegZqVtShjXWMZkuzBVKpFIvV822qCnjAg2OP4fEvCD6UwJK
aIoNRG9nV6TKFn9WbO57s6RWmjtRC+SdKy/PL5crhuZIktCQcGjIttC+t+BciDRc+V4uaWMEUTOc
hAyzHJIx6vWh04xz9zRPLe2AUxwH1LJiR9F7+pJpkRdbHL1ZccdkWklzkFN1HMcHshL8F3diCd26
5+TJ88T1mEH7ZQqkgTknc4f8obSMulbKGShQUyhJSD/mtOSfrz6GofGUdSbVD1ldXSt9uTWZcZ8V
AJUDL/1n0CwKqcXkNPCu0bYZY0MQP4XCstOLeo2jwqn0wZnC1RFn2QEgCdCEQ7UOekgAPdRRnQPR
jpgRcoEu4sbGMt3tIyBIpUy3GGaZFqxt0lHMUac327h3qO+ZpZ8snpSigqjeErykPDk/F15NB6rG
31eb9s008TltoJtZtvXPaV9xyS9eME6gDJK4YmrdZNIrldWnKakPsbDTabgOcnpL+xrZ2hatkqJ1
W2+56kN84CFBvkXYZZkbWOY+Mv6zFMagu/Ap8qcbK4kcnU4pAO4KjIeEP9pHJ97MpDwXo/pQrbdW
nQJ0CGRtF+2JbRS6I09FwlMhQXBtFgZFCUHa5m/bESpqrEsFcNxwOwlb+P9NdxV+kWroKFOOzK8b
qQtNpV/oJ+oxhhuu9rnfTbI3zwRnrcVltObSFMxV8tFzV+M5I9R0MKEWgxhI+H0jS7lWrzIiEVmJ
wUTrcsvBSeMf2KCzkrMw9cGq4wqzuKFzLCA5unXsKM6cSOTkOQQMuQsgw5X0yFbyluJG0V9WQIRN
HbQ0ifgdk0nmZbS6kKd0beO9LNCrJ1gxRjYeRCDKhrEcctU6aMOvYo5tljkGFTk7M1LKzFFO39pU
RVqE63eGg5T/DUdOvriOU26Rmk8e+yQzKc+NOug5pMx6fBbgCou0uBtu+R1IRH8+g4lWBY3xeWjt
zF0+pmQy0o1wG2tkbOvEjxoaQXvZy7YzH70Ky3o0CqbC4+wK/4xRQxvHKhkv++42MFYg6IQlUYD8
1Wo1u5Uj71K6rpKFBrE2xbOiYGGPbMC5rM8Go4LGXwSOwglNt3uuQreqGMAN6nd9SR4akZEabGLf
57cuE90MsLqMUwfBtKNeDWeTpya5x0NKecu3PSgCMXc6O1kwJKBIxTGtDgmT465mM6PholOs/ZTM
dk2jicOZaG0uw2f9j7/qm/PSp5d+VS4dG8Vqi4vsrPrnEJoHGS88W9t5QhPNce/CKQz6UgyqJA/W
g3wcqpQu2rkniL5hf9PHhVwGCv+UQASdHh02ROscsxPrV5mVJfxgH2bWow5O29EGho8CNu8EwBpe
Lq8OI/zX6GsKuibjVtN4qxEV+QJdahDWsQi6/FhKlldQm6YvpJZhJu4IsZ/GbrNRLThs9n1xWCqI
hgWvuTZjWdY9PU/8VSl8Sas3rqkv3OV5PhryXQUCA9mfFxB5dCqGc6Sk5/477sxjipex8w5bP3TN
tNEwLIzz0C5/RlAszZWRCx4bI8YHU8MnVSHb/Sl4mcgPVeecORCcmZj3BIroKZRJi+0muvlEbMYJ
8dXoS23nk0AvSTblvqn1nl988aIwkeLt6VPAADtllu65pe5SfA1GM52Nab3QSlXrXrJRUYThhIlh
zQHRQk6EwlOItyxv7hFXuQEp2HWFRT0BumLMvxN/6xazQum3hoITkdXmstnsSI6Fa+jqVcY0oUKN
bJna2lJRfgmg7geOTen+n5lbvnWzwg0iIvnV0vvolprGjGR1DNJvwOesT9XUPzVe3GGyS24QdQzt
k5Opxck05KmAJ0Kv921mvZ6KxyzsWugJWcZF24uwxUPNPYI8Su26qjwrNShvXnFL+COTXLWe9517
H8fIMW4KHjPKFLAjm69E8Hp4AhUXX+IRf1ZY6c1Wyfy5iUKkyZb2oOKJt/Q0AFiCD1fmFxhfyqX8
qGRid+A+Crvol3NkROeEOVRWUwgW4pfAOQh+fda1U1z3PgmpU+/3MD0kR2dohsjVE9vY1xAczVHa
k+MQxuZw+2vp2o0swFU038MQgYH6Pz0+gt0z95pCidPE/WBiWjq8r/zWfbRTvWRChDbQl4SdbEBF
ji17alwjq48D1ySO+5vD+lg00CvCxpFyyUnfd0gYeC7P68LNhadFAimSwAzB/CsjVS1gm/qMRgRz
dM1IdBOdkhMOIFxTMGqclrx2CUz8mxDD5LtVngdaaispEJlaGVucn2FZsJVo8QU21d6IOQKpy3lM
m0s/mRd9ra9GsoITUa8pig4rr3ieiclUix9F/2YS4A2X7O4cii0ZIi5ihXBK4Qx2um2U62ONxsfs
xk9LveI25jG8h14bDfd+etf5WvuPGkd1jaPaoA5BXz7l7Dd8sMMKxbjXlyt3lQGKe9giTXYs2BUQ
LvW/M3I02dkqH3VNh4hvJxpAYX1fDm9wFX7y+bp5TE5KdRC+x98Vwe9epRy5Ni/p2F/USTtXHKwI
gGkq+IsfNaKvjyCcMmwSerLruwGSozeo4WlaLeY9016NZpJX6cdgQO3XGeyo+3IktFhYRyGWiMh0
LoIO50r+kLruFgp1Zfi5O8QINqXJHAIG6vuEJq4W21WcxQ6jYwemsAPpljRy5eBWripGsP0n4wK8
mByt5ma/7QEZLZ1mjuFUgJrTUrO8JhRHwlofpBIxh2hydwf8TqKogoCNHjb6/TtExy1RQ+cZ98N6
vcuZgC6X3rb8glD/y6UcCg1dXjyVrXht0uVMK/xFIDipjRfVOPcVwse4kPRJT0tMAOovQgNf0Tpj
L7nIoOzyYiv27Mi4qOR4BfRjcIwjQ0+oGZhuFXjy2ZdR0xxj/jKm6rSs1dOI69es265O748UYuQ9
Eucdu8OcKQfsp53R7wd+y4iajim2jomJBG0yRgXXsPomXt74YH7MBnSArHImOLfx7GodZomIE2jl
NkLvKkhUEjbhhRim8tbGqS9FKfdKkvpj5mO28HNq2HSanPRYPcdVBZRXuqjgvgzWGN184bgY0zdj
1F8DVtruqWvTcwA3HGslicd9Lz9zTeZfAVV7rt0sI4g3eHOMEXpE7hQhGHNFLSZ538SaD01CXQWn
JIMcgvPsw9gTUXXeM9M2dns0GFdTSOaJTltPIAuUXahqdr+vyNOhmY6Rz7KAS+xo/uq/QgXO6L9o
spzFeCrLupdZAlMql5WGHrpwonesDjQyisPBSoSTYL3zvh3NadwDBb+bPIZIbeVsPejh4bJLlIUw
M8pXTVAL79UAkGA4/KxFsQvTuzDkV3FRzsQfJDVx0mk8Lk5e2XtF5hAhyh8oaB0dKF3an1d1A1nu
oiUKkCYPHYQCFBwu6Mxhi84d7NCu+b8YP4leH8UwORaGclAGysM51+tE4QxtLzfjvsONo57TfLiU
RJgklr1yUvb51D+ZIj30Wj9qW6bCpSoCJB3yAPnPmcJ6RtIZogBQKnfdTkd/c4yilLEUBJXmXYO+
K/1tIS7qzHu1nNlvZI9jRVWbesqo7dQr/RCp6EPY7BPALaBtiIyp+RszdsiA3/EvsmSeEaHzEqRb
CdIhiTqiPPlrtgWeS19LCMoI5HJIoxtMB/YaPXwIlgZpzyU86DMloAQZ0WZBWPOMWx3YeUizFKB/
UX1rfJR66EvUNSegVTLZJfne63bZL7z/O4CWGFr29HJFRn+poVc2INFUsgc0Kt7rc2Xusmt6h5d1
GXG099Ax3xgleu3Qeok2evGvLsee29nLh24hhqeiR4dhO+zzUX8vwY/6OgR6AzjIIm2tPiDzQYeQ
LFr2dSjycNmc7J0LZjfqeZZ9/sj14xRg3eXED/aDSVtWkjnzWW8YEy/8dfZVJfsSAH+izIzSQo5I
LcsEoYyQydZMB85m4hDWnfTXgjshUrC6L2QW8pAWGOVN6zHBx1uCk/G+5enSQx3BcJ8oG2ZBAuF9
klmQTL65CmfveZU0nuj5qef3LGqYC2cvulYZapzN+Es3eXmj7CnKzQPy6EcxgoHX7WIMXQDF7nDq
PkJKeQrJRhEn8DTCyGUfDRNXLnZ8UyFuBk0eodMCvq7Tk/XCTaxK+TuOyj6fgE6a76qwXOeC6sru
Vq2Dk6gVfVT3hUFHykWEoXTVxcev8n3J6fYkBKvkykv+zLZBScOMSfDTxK6hHxqBUl+MkYnoHMJK
5haZQZFQe2eClZxJLIe0egyvmfA1BrKFcOYNaXUub+sgIBUoZ1log+FHpGGGwATXpTNz3n1Gkqqk
DS1dhoNEpRAlpgf1xHB16k2v+OF4G2rXKYeqTfG4sp7TmlgMALu4s7wGU71KtHsUm8eiCLe8Uy8h
RLbwjILQTb5qqV71R/iee6qVC2iXtvhkQwgyKqDHDd+gc0B/u1lzdV6s+QKt8d1MqYgna0FhDd0n
D/0alTJeOhzci/y2Lv37akevhDI8C40gRB8Y1NTt3/HaVHpybxoT0yP2r9iOmtXTK9krStPrBD+v
zSOuVS+rTY8d2NtKMcPdB/MBbyqpS/1Ov8kvRkUVcJbLBU+TCe2qhS/W3K6C2RY4hpjVXZCFN23O
3uRPpYo+AnNHk8gth+uQRzHOEePWeHoMfhr/vhyHLym2eLTULXMgYq/XYv1KXYMtlRjX2ZNGjVRi
Z7oVnS5VB55GXF+ItvNA3caIWVuQ9/LwUnvRUV/xqrpZaoIy0L1IsfyB2wX/SzGJAOYn7wNU9YDi
BW08V7X5X5+iTp9iwm43K4HK+CwZEITSe72rv0Wcy3xUcP5uhqFdQ6W6ziaAS2tGhvC7LPfgyMPv
6v3mq6HsvsQDN26FF2Z57Nm5Qxh+yEnONOu7MIdW1q3kmAuItgnksktWq2cVPo5+SpPGlfqZb+C1
JGagmdp5GuYLuZ+rRISsA2QFWKnMFK8wEQ3Ud4I646K/rE5/z5ThvVlZKzs7KhiKkozCE24DyPss
QUim/XoBspfX6s2QI2ahyXNYfiowsMl+M8NtTTsGzHt+rJFYTiv5CWuyyYVFHkqf6gASKhHci01p
ibOArT0NaeotvaIisdylp+aDtgviX0byPog7YyC3qMRoOFiM10ATqQNS5NPcIwoBlQDzo2xcRIBn
ETvRxBnRlD2y4pwhqBrn9bet1zT+3Pdr80v6Eoe/A91Z9SqAyKRWshgOyg+nNF/b76W68kxb00Ee
RjTgQmPo/g2aASEKnEM97aDfFHVyGGcqKWFgNbAwu4Q3HRBCCES3vpsLZ0lENWZXnUFoWBjuKVW8
utjB5AgP1j59i47VABNmVPHZvzdIpjWdv9BgSEclAjNU6zwsw5F+150pT2cmhbztJbasB9becDos
xyyYW4XVqT/jaqOP5zriN1l4MaV5Zb/tb+KxCpLIwTJ7zXTOGobyUXkFpHENRS8d41uxMNTXtWtf
9yzvbOSE75auvAhDin10Z3OqzRKPdB9PZ8yst71813N+663iyjWHE3MffRihcbCwd0/69FoE86G8
fykRnzydRGgbojug5wntjsMz50QXdxvF1Dh3QA2p/Wf7LdMh0MKZKhrNQWByUg3fl5bywelYIHGU
W65e1nbz05BLwzWaDmz4dLVSP5RhvtlejYma4wWGcU04ZXha+MHL5pEeLhUR3ozE6kDEv9I0HOy6
ZlFrzZ6tobdzScsHfZ9Hst+ji8aUa5Me5V83NV6euRpJzY52RW4Zk/ie0eapU5Ba0MX8Dx6QnbzQ
yacYfLeeXFdhvtazhUzT5CSi37l9mU4g/hkXjRHRu2oROddxeB3VP+DCNb1+VXXyht9l/Ie7DpdJ
46GPW/eqhUwKWyGBzgQJFAM6JpvOSahKMDkEdhZP9g8YLrSq5SnZnN/5SDextAFlx42yEjU3r1RI
X6ILS/HAuJzPnT9zDY7P4MfcfVWE/8zmhQguYebIMHNgMeFZ9w+RgPO4+rsBGsZ3ywFp8bOgDGNP
3fV+HvLupxGxOTSL8JYgr7Y84/T0eNWs+Mw2yggvKhfPpSFgXNmTQkpRCApzui2g0iOOeSIXFnN+
Vu/RBcv/W1IYbzrKWIG3gGueOK74FVhF/0zSuUHBKVIjEMc+4Mh/ysgN5VgsaDqQ6XxSWPGgALV0
ymlw+CoFGVGPHP1v2Jo3pKqHJf7RaUWHr/Y+/eVt6KCkEDoow8GO0/xQcgypxf4irNtdggZJpSUd
zhTopKAVVJQtb9DwsUUQHC1GqPVHGVm+YzwsyoIXvOtK7VE54A4FDwrFnX1HqYYN48sx89mxIHpk
EtcMPje5Uwh5zH4OWrVNiewSJW0FFE/9NoXNXekf+L+rMttmTjc1eV9XXNx2HcVvQ5g/a7m+L21+
TewwaPo9QsEtndYDaIHahYME4aSmNkik36ECuEL5SpwEiSYwxOYMiovVMrob0HE7AnCeUISjcsup
wtUt2HqoJfBa4da08kELMaQG879sEf2QGlZD/srpTtGJlwGFkRVykaPdn9bZcKO3Xc4tQszJsOag
zwysxebkJeGASN65VdV7cKy87jj8WdqGKDwYvry75kV+++88e4605jKvkWfOH6mCuhkYFg/KJ2kD
SB/lQW3Km66aDzHqHqm5Z676Qvp8FlH1mLt3FFqGSNKsIZ3i4ZucxuBs212HfTqLkBZwbW1IsIHw
PNdVklxJ1+wF0ZHKifC5eGw2ElqKpxRej2o4lBY6CycYLcF7f1uY2EnXziRQ/U6rWiPGwRSL11or
rpWiXTIWRvoNz3RS5xPKm2qjMRC3YYFYZneaNEA/uFcq2Zm1zqUnJTVtjBy4w4WTuSI9ItqUv1q7
BH0n6otHztznfHHMx6u10OPUn0MBvwa+oHa+R21xgQRF9IW9XEwu7aqdM43JnXTiWlKHspePBhTx
a8/AktQUq/dOCKIr2cxXm/cvYKdOr8iX7jdb7FBxVdH4GyPku67jHrPvsNjKwuZ/lbHJtufZGCFq
wrg4dH3yytX5lVjHKUpofpVfqJOA2lhpgeEftBljNSutgacwLlOnnc99gxmfmPRkYXrusP2Jiqui
YmLvVcrrSh2aMIlUQxCe/BjTlSo85B9mrxuVfMaFEto88BbeRdJK3LCmn3UW2Qw6Z+4iR8RRQxgp
JXC/hBUzYLJwO8tI72yM9I7tpIHmJ2H1enIideZi+SN0dILkFSkMSnDctKKt5ciN4HJEHMBQuqIW
/8KW983gDN6sDqyhMtkRi274jFUMtUvkkYxUw4dQl0/Z/F014UnAegLJgatqA/BSucQhAO0t/rgM
jCS5LclSQE/2WdD4vNkkAIAjcc9q7Q8kfbci4br902Jd0KBhESEkVK6w/FLfUR8aUwuW2Tj1uoJD
4I+efzPg2uPmX6uHpeX3Jstuc43dFpS6eLOmYITwmoMkGQgQTeIJRxTkwhAsIQRPuh825LdI94MB
8jvLKUs7Klt5NhKOBsMRI1Um9sf2WR8nNcHswtc/HQsZVC7Y74aOa9QGpydgq9CVZB6x0DsjwW9h
uOhS7iX3/Mma0Rt4vlIKIKaKbmJkah2ahlUzZM28x1gzZJxsOR8hsFU4YiLISBdLUFFqGUuRX5om
4xhV/ZHduLca12KBK1hTIjwCk0FL/VtNDsbEapJKrjAqXsi7XeoSYTm3l7JjIbabmYFhBbsPnUht
YPRKkMUl4UsgMYcuo+5+OppF/QS8EXRqAib0gWsmaGORWWQYUPLB+LnFBC3wg6XOk+UGwb3waJdI
8V3vKzJegsZwDvw/FmuuTH4flWiz7EOThBMPBir/XTPg9oQrIb0g+tY/uHBraU8FITZyyIMchHjr
BqLlJjmqYU/ik5ZQ9ZOReK11dsr2KgwRAzKAUflljIZrREmYhkBIJjUdxpPmaFF9KiLOYeQ86Re8
AKC7REQk1daNKcOeGOim9Y/Gcp68ErruS2DUBj/19F214qln2qlvp0IVlUujRYCfcMTBqYDsg+Qo
gwcRr2N0LzrlXucW1oL4NufAdvrR1jGx5hswwk1IBWs8JxplfFr3E+PSHTXTN9Vlp6UY5/bj+hIk
1yAiIswKjRgYCww66VSIPaBryc0fp/TLMIcTnxYRdg2jgrgTMMSKZSALRhBWFf5D0susgmse0sMD
NSnfqTr8HPAgOXiQvsoZYpy6YX3T5/W9bhZ/imgYIndgFnQH1+icQ818V6HjD6duvrgcVlw2Kq+2
3ai344XmPm3/NAn8jWKKTSYCa5F7JquuhRuTZKeaCmdVQ/2F4KKOUC/K2FEo9vqWBLIfsuyo0ehM
AhzK8M0qniyVdlJiyt66obVbTYPKmPLshOveyEnegeUsyG8M7FotK5mBGRaMiNkaFOHGPVvO+Eto
cUrpjoFiPNMzZLULbR0pD5RMECt2aYbAuOdJeeFb0XMiPVOipcV/lRjNeT5Kb1kyO5HEk6hBPx2A
QxYDHvCFcpJ7yqqclRQoncyCxkrULVxYnfQYlMYnXJZCbsv2uRWzZHOCIdiQKJM7ruBwl9CdBXLj
uFAT2A9MkqPrXIaMG9RLU8zA/G0FT8a4/iprGCu9/GBlVASKt6KIkfA9USg8EsiKW/Qe1p3XjZ+Z
Aqwy6Vy4oq4EvVQ51AynV06G1qA/0m+TqLPYdNcmn679lHqm/qd4cee7pIQJ1i05A3M/BGlQYN8G
7SixbBST3Rk0Zu7FoMO/XXQ0jK9Qs/CRyjuc9BzueA/Nj9UWCGZnJdFI4g+xWdjjUhz+P/Ggk3gw
YSAxMw+W/bdO4VbUC95MhEDgAICpDRihecQXeaiYPoxivsPZOOKbjQdHMGC8wDdgoRB5gigBWMFM
rA2FrpF55IuGtlMKSPbAZGSL6gjtxABSlnhAANcbsacpZFqqS7oux1EfccSR5KMaWIC9IZG0MMRz
pP7VdZLORe+GRuvmJSlmnM6WI0cWKHHqLIBtxpuTX4bT07FnYlFCjmq5hdU4+SP2A2ocGmqbRsbO
h2zicACHZRIRnqKDhr5PzGFmjlkqlaep8IEzb12/2If3Y2Puw5YOTU5VuJkOMjW0Ifp5B2VAoO14
je2p0l7MCN9Kxpr0fzg6qBMNoZvbz2Lit7E2zYzcEjZV9Dpy9ELmx2Ny0mRORiOelXyngb3DIr3L
tD9GGz+mhYvk1HLHgVh3bWVOYP3qafTKzQpdEUlql5SKW9OpNlf2cMtjSSmB+xlo8x9lmz9YRNNJ
u8YLVg5QJppKnYOufExS9Rn1yye3olmQ34sXKJhrorcH4jvwnwGPTjMyatydQHH1ZeIq4+KaOI50
PHT8MUXOz6s/ypQhUtoyWhybEblaVUHCAnWrWB7mf+xHBNf2wC1w4HL4QHkY34VFJ0qj22H+a6wn
Z2ABWTAdkZwfCHf0RHDz6TyEbRAR2wbWxdyuryYWeFQeXoWeSlPCfA1oCdzpkoVT7NBWz5Q1Bao8
JT5Q/TDjeGVPQy9UReuSMYuP2+4syvBo8b/XpGuB6+7IXB8kVbnkneQspWanPXOpjY2ADNpRadNv
lTbJjuo0ujRAS8DN15IMXpQGvIjBzyzQgFva4k/UUTnUJBfEgQDp+CwsyXW0myrmIHlqBCqJVJqU
aFnOt3tfws4hjpiESzD579SsVO1iJ1KwK639jENUw+MVTZeFsQI+hfvwGUULKhYV19iK6gi0NHBY
WT1IVHjmNOowxE0K3tgEiFL4DCPhmVbxayHEnen6xsq146F8LuWE23++l31/qx9YUPcE2HdZ3B/z
7meokPTj0DOycNPhdpYCjb3bmaD6F8GAzQ0S3/Cq5Tal9KgplBtN6tn4ZTCRazNUsQGMcps6GZA5
XgJjpIqjkFylpChgkQJdEM+wFM2YJpWW31y8FxI3Dk4sWcswyq6n7rLSC5awD2gSImt5KwR/VeuH
Vv8oKb5CMM05Y0eMV+rnyn5u6bUv1xiHwDM0MujPwfkCFIbRv3X4XJ0CoAgfArl0qqoWuPywuYsf
Q4s8JZ1Qy1Usr9vhVGSyiVLyY5JJ7fWEtG14UN6Ghck81gHasKQOWJLxkTW0EMynrVVj+lCq4nNS
qk+sDxiG7XmObxXHBhHmU1v/m+L20uVv5ZRA88eMieFki9pgvKsrunsTEHyDD0DIy10V3pRZRue0
ES4Uil2g4Atc/i0zGAuYIOQwzKjcKzFgIAEInBzDIgKzucd2wfBjGKCPFOijol2aWD1NlqwM3Y89
wZryXUoYNonZYrbu7uaYqsmRZtkDp1ZzGO0WsJXI64Kf+NDhrSr2Wl8Hcz0ySwWeR+ymsgcBqhMG
IOUgkEOIBYOPCM0vSmhKsTtz8dKh3KvssrFu+AtD0jV2e+abIxpX35FPLkB+0Na1ql/EIew5o1aT
t86ke8TUnwANHitUN83DYOy1xbSl89iprAV5bADeONmgxGQu6wPy8Eqmpla8uul8TTP8tKH1KLX2
OWNZPudBosSjQNxmABpOT3c5WZC03Hi+q13LRTDxB/2McUITDvX01SewCSflqTB8YUygPplOmtO7
Ff1NF2dy878cEXeShVBXg7HJ6FUH0QsraTepk7NIlHJ3jDiwmqr9Da6kLWMSsV4GszkKJ7gHN8r8
H4NlijBYcNYDSFFlgZpKwQh6n4xnocEFr/dl5BEVddXsZZIFaGD7KJxxWsDh2qDDDNrVVugncUM/
NiGGnNDbbGFXYKNI0Ttpbi0dVYlIeNEjFjkx3CzqNwl2gfg3pmMbATeFQz531gHYncJlQ1Qd4QWF
UxPKw1DSvxtht0rf5KkAKpo+tYggOBxSFBj8LusXNZSDPDkGRvp5OCtTaq+9sOtl2vAQFrMlP0Kq
zBKFd4XOzooid+5JZQZl1ZlMzN9UdwOUCHKFe/XELxI25PpuJIkaYiOf+y4IAWRU33IdnUxMuOV8
X5uemGB/BVUkic7EPFeb/QGs5UJ33pJnDkKVAlwopdhEEsejBLTZSkB5MSv1JrM7Ff2/HBbdTx8v
8BIWVn8twLlTQ1DBdTmMP61OixB+0TiF0ARKPPq9ZX1y1afHrQpVbL+/1TZ/n8eXlLxbbUepJX7E
r6n+qNC70LyOjRRBOaZqBS2tNzaHfWBMzaVYICNVF66/ybIcRZBapQqOVK2dsxKx3lB/Jd81TgYy
BYDsJi01vubZKBFhDpIw+1o3nCbS0Shqrban4Wak27hirvarGqpDTfVqFpJ+wWVX23CYO+b1XUvC
tbqt6h8j2mNL3CkWrv5W2NNEm9Drk0bfY0loq9N2i//ZTyeQb4C2F1+/GyObj/yy9N+hdoq+y9aT
BHIr1jNZOTctO3MQfKEvT6NJyRQnr9KLl6dwbTftt92VnWso/1bCbhH4SZDkC6ZYSnBxsA+liQcl
2aUW+xonGRk2labwZLMirYjQOItwEJaNSiG7sRfTld2PWbRyALjiGbXod/Ny0iNwQ+2nqh5Vpm8W
omrdbUM8OIOdpxThRg0LopAmejzXwrWPQYi1gcKA0pLrQ/8pZd0V/aEFVpesHH3SN8gVfofDV9Q1
Om92c8exSRkP9R/CwxQNKZR9W2dFRzWCfpKiOHP3Bve7eXhJMc9s0qIvYpv7FklSQi4LzVsjRPep
2Mv4rodU5m65S/TU3zxOGuE/AfSa6CsDM5RB8zDgGY1n6BoW2oegKTBnMMlHNDhwGBBJd0XcEzuO
VeAycmtfK795TPxhWHze1V2j0Y2mxjfNGC4ieZ/uEiZEzaffHV7OrC2PtURjtCTusB7t+oRaioEC
5Ps00MLHADuGVY13Sp6ZStI1M0LSAVUd/Y+m89qRG82a7RMRoDe3STLp0mc56YZQlVr03vPp/5WD
c4ARMOhGl6oqab69I2LFzqVMAt6CfsNpzc7yT+2qkcPaeGie1OJezrOHUcpbpJTOXFAVbC02WkRo
Ba3IEXY4oYcxXIUxMPPzVsW+rOwnqbrKtYJDC/dhhb12BJJnFeCQbTFdPBFTJd2N/jJ0IBHcIgdG
R3hjveWm6tLk6nNiIvdfmh11kK8T8+ArPVVSS4VSJnizEWRcRuzbdb6YMMv8aMxruLGDLGmDTRUP
HTDYMcZBs12GCZYz6HSjyW8qsFR956QqMl5opMm1AEBxoOtKUKC9QgMONOGPuO84xG7L+p6SzqVm
KwLM1xy4UxHtZDjQbLpTwkQkKjIMAD3DFq1AxlE5UY9Jb6TpSLBtCjKvFES7Iwn+anlhiw7SQLvT
vVoQ6qbx3EjFRdPUixRV7hBD38Z+licfw+H6O0enGSjSrZOTqpihIWHu7XOOOccc7LWUv5qJcQ/n
rkopTAVU4mh8Q4S16+WWt/1bUq3vyicuXKoarpDaD4k4HyooYzKbLMNiJZtD4Y4XrCPyq8rcY5ZT
KNlSlxAe+IE+bchVfxV8j6SReJZYuq+ZyAWCdV7ZaeoJLnqsufCvRLAXcOyJXtfVx/CsG0xpCgJC
lYQz5KWG9fVesarvJOdFIB5F+jI07VyvZOh2E0zNC+rXn0alP8u+ZpHOsJLTIK/0u+gnUc/O22Fc
C5Zx0PzSyqVaxy6pIymGW9YThCQIajaEP/GBysq7nmqHF5vf2qxTCTLKaIguN39ow/R6UT51g63s
X+nkgEhO71rRH9vCHWkT0BrOGdoQiOaLDsdTqH3grfTG1d74ZFEsqd5uWeMAy9hMb/xvNEDSOwqk
67EV4Mt/5Xsfpb+Zx/x9Vfwi7Zw6+5vhiVly2We54efV7KsV21ZgXlTZoY7bzbL4EkRnndQRJ23j
VvScGgyXi/yt1NInrkwqUxG2nzg6RpozSsmIehKtd3PBxFPTWUzvECcX1BhgNsi2VJ8cVj3zMurk
s6l+AW/ddB/dEe5zRX5GeVb9p6IMzgIxstspSR48zQSvHu2EMSVDC+QXvTmLGpicrFRypx9EepAR
mTFCFtzbaSg+NGXwONcnvAgXNkSD12A64dDoriWhd4XDgPhLbUob1gyPEGM6pNptGeEFU9aeKcSu
TOW9JbFbaJAoM/2d4i5P5c1u/FqXe734vfpku9JpjH6A+yUe5QqzDKUJv+Pq4BR8ROLy19GEg2hx
relypCOMZyOnKfGAVDylvT/PtIXSGSZSmhoPpIirHl+i4Su3inf3Gvfhlts6Tte04kCk07RJTVGd
3XQxvxpOzGg3mcpxYbQrGe2EGILocGt12syw0NakKjKu8G6hSWdzRzovshcrn5d9zWQn8taQkx72
5QYXgd+GiQ5qZPeEfEdBdkw15tDSfhKdlgWGtpxQUlynYabCzDakD16sn5qWf4Im+hjEb54Ow4aT
fQtlcL71TOaedbkl9QS0IDZhY6sX+aTzGK6Wl8O3RLulwqHZj2X2V8uw+ggtUB/tppfVLU8BIPdM
DJjbEyKdAtu9wQj1/lP+TJP2bRdxD7bp+6KU7+zQDzlfgj4GlPye6LxCC5SWiIGc28gMY04vo4z8
uQbgECcM+6xKUBtwtfO463ncVZwLK9kWeQIoPHWebbiJ4CFWXj0l/3pmty6wWy8wYhYYMWXOjDPj
v8wZt3/v5gWyvhrJcOByOqLr84xcAvomO1pqf1ms9iKMxaVFAuKdzoROJrERX1A17nx7+jQbEXNv
ey6xYwug2NbqoeEh5Eq9b2NNVqa9iJYD1guoBW+C91mza7ot4olW41/5ZBBZf3V3m15TSj6ZpCDZ
WxxPnNya4aGfPyTLstu8OTSLHnS4KE60nPRf+jmTgc5quP8ZcU1ybsnwvTdYuMm3CdxPQv0rT1/D
UUUt8itGA3u8dkWLJcDHV4VbtClp+RDFkNRtKPww0AH8aA2eI6gUgl+ZFpBumYXXQDUcwikubDP3
dwe/OuAGWIgT91JVEQnLvZHq8d3ZTQL8jGH54BQz7s76orO8MqxwCOPxuAqLv8lsbNDJxtgVq8qp
ya4A6jN4rDbWTeThNPFYaXOnzGZfoRkQMO2BogEfZUJWzKOm1Zx0Is2kW13DLk/L6nKMOc6ldMVs
HOlKMqQcMxpRoLyyOucZjS9+Mf2h4pyKhmZjorojDliyctNMi4Ky35uigD0idZcZHnO2t2wPRBnH
tNPkrzFck0x3926hzqB2DYzuc/2u9rZFaafGLSpVJ0Mndle/pRwiX/8Pu331qsdZwfRZeGDAWCra
RA2E7OUmlQODm/2RNnjHtJ/Xr6wXpioaVkiMWB1g/6Lx15auCqQtdGvtoJ+pOcfrOrOxQzHC9NSr
elTW24kH/LnpfkYJm8+IxpsLF4t8V13Ox0w/AK2TE2oYYObi4Jo0Vtc/1lU1ygjCEqs6mvHAidg7
LcaVtPmO8WOCMC1Zt6e34sLQe58MwO5rHvwGTlun6XNMh0eLncHRMES0GCJSqgPJLB9FS6OIiFGI
VjKS+1PtHTM196aR3esoH7c/2x8osJd5JFLgD3J5Ezoj2jN3Ak/elNhxfLIfNWtCjAHQUYlE4eLv
eIBm5NibzXxD+PhEKhhiiDbECBe6Fwosoya4KVLx7lrxDkaD3ObhwCrMpvDirZouNHQXy7/ECLW8
dQygVQZltMofuj83I7PldmBOHfEl/Ja0wdmARSd4+FW9AtKQfsp78XddOk+Wq8fLGAjr42UMtXJY
WEp5nRd44Bt7AxrHjRwATEFXs1n1bvmO75UZsmklKC0+12hAX1VAZCmQs+RK1fDFGqATSDtSIRCy
3KC1DcnQehOgtj2aGgpLeZehZ4mvqCyj8sJ7nVldI50iWlTTrn+pAz+MGnVseMsrPSpS4h/YVKcx
tdM/ClKVRIGcDkeCUKeV759i98a7vtzZy4jeALu/jjBjqX/NK48d0DODh5zuTRM+VPneLu8t4ZHJ
uLSzcek1BVw+G38DF/qDzamIj3QHTmQ0Z2MozwS0z80ONGQINmEipMD/GhdrmTcg3e1sxh+K3B9z
TbtaBUxBGkkKwjZNOtwToLRTNMKkftavfIT9gBp8WD/Tp8HOY6PKHv8KpoLsoGFCNSXRP6RMHHac
Q7cVAmNUA/QhWebCWltm3YMetJ8ylWe4mmsQ3WQLnPL7v7RmSU73Zg4UvmI38zkfADce/vP2Tj/i
9ekRwZcs0K0HM675htLn6W/Kw3Sgrsi3elnOnJF+6ckWpp0UDJRz/mWFFFg2S3+X93m5wK55PX/S
Y0nT/EiKTFqOMiWjO+uYvfUmQPRJvvqS+eQiBOm5BsQawoHm2T+8GW9KXREZldgG4wUQinPRnju8
6oa23Gb71kIrrH0LnstJd+LjDPZfahhv/x9OV+LUiM2tviYVlOuTZ4yodhZ9okgfWIVikTMF6HGW
jnhSjtNRO1cl4TfWv3jm2tWbgA185h8EAw+99jWpEEp7rl/zKapuF5/jJ+EyWiPjHoQFPEpi1AJq
5Aff/Flh0l8ZemACVoeJBT1FegePdgIO8QYx9Je3q/HqneJDVFjWe7zgcLyw4mrMULS4FipyDDbl
NyR4NFEAG12w0S+mMag/Xuu6xC8CEonFEb4jiAFnl0KJkb5g9pplYsL3gepE4N6V8brw6LCdM5qZ
CDUcjPvrqywtukD5zPerkMHM2aoTy1YsKe2NfVnC8Q2wFWSRQM8h3FjJPU3Hew5soivme7/DVviK
y+Oyrcdd0s9Gspz7FJ8zW0KJlFxnT8STDWxyzW3Dv9yd8KYBjF9cFWrwcJDyJRSdCbWAJvDt1FCS
qNmiJlyXCkuIgC6BotVHS6NEcdaxAoDnDDyOCYvNXatEa4MDXQS2LXfhc05sCmWcV3NQq5868Ow0
zp3NjS7fAky/p+n9hcNKas0nA3NHTqkn+PWPlBLhLa3viqZ9mQvP+gkH/ob5YtY+KJN8r3X12cjG
fTRhL0tX2RnZzsqdRtNgiQEJCDAHp4VVUVasx5ZACWRBjnJLSjHdT2+LuQL6o4raAU9AgmjS8QOz
fMvE9dQk0mkQxJPgKMvbzsGw0q1PCOMf6qR6eWw4+sVCkRjfOjN/DrBHZ9ijzOGEi4SjIxJ9mF5t
vwz6nU9tqkW5HwvHPqxLXKHdS1GqToJsM4ATbIzRxfJG5oJFigO2SVhvthfWbtl0VYqaKT++pTvw
2hE8xz9WKqSKJKMg4sBJKT6crSvGgKhvfqmL/ugRLT/ySqNpFnGPP6VhEOFltiX5UA12ndd3q+Bo
v5Q3FtgMljF9L7THSRAaGqAoPaPqv+pjHr6E5+SWwwLmRGEmQBnKjCOO4jpwVNyKMJPaU0bdyGZj
iWnLc2fM5+7jLI6PmWsdxBGhfpoebONnP+qy+TmpiKhwxdzkMn5lu59mJpZi69wq0iXpqdS6sCMn
NCN/NAf6X2BH0G1noV2vc+psohVYyZ8hp/9bH8L+xC9Z93M5tVU2hOj7YVLtZxHEboO6kx3wCMe0
zZcIvaWN0/nIj5LuLMC0gwHOW/2pCjCgH7zSa6w6qDPDmp5a7rFB7E+9GIxkyWcMeXu+0oLtEveB
YmieCtRSDb/7fSe3vZmFZ2A5dOcPZZlsKTXYQlGqYL1X2Czz3jwqeMM7qKkV/6nZaqds2XDbUtg3
O8RKy9LXyjBFdOi21K1YNwqVFrVLRUnVUR/J3Nd9WC0gZ2c6hpsiKloCakjTeYtjv4tkQNvVm/KP
6nCfZbQvLJnfE+MYiYcrWohzDHcGq1zwpRqnd+U2m7Onr70/rlcjnnGCgDo1dkzkKVi/xuc5xSEs
EPlbG/5WsbsDuPNjTt9FzhJBB2ePhNwhH+v8UV+hQ4nnyNJRVwWzRLkxUN16xMhRxkWeSBhVNAdR
Q5c4LU6PlzFmV5KgUjQ++8UX6M/JEhNLPjtngPZZ6XFaSL+L/r6J+bnBn1ctHa+ZzNGvg6MwJQ4s
Ft0TXUFbey9OBh+1MBOnHMeglZUglRIi8aXbKP+2imywzcAUggRe/lj6iqWfXGQ+nfFSnRvAVlKM
aDOVIIXeDeByAu/9HGy38W8VnviuD6WqXWVDuQ7TANAUjD9rVQ38FKqJN//ZyUYX0AtUxekaSBFm
OE48vlO4DqjZpgr/pPrIpfEj0biXPlo592btZeZRnF30a7Q1oo/HWu/Jy5AfgImegjfHPFCzsxs0
TyRTuLg6nQ4NVjuYhML6zuYsUkUCAJscyCdw626qFm6q6c5CQZGlT850bV59OsyMMQToCmYF85Yx
YtQgPJ6e+pft77S3qsO5rA4VkiL8dPhxjrOX6RMIHwTLXTybpnqZC+mqQYEqsIEIFbFXNOF6p5WC
6Z6+GV2RgctTp6bx5sWlKmAa5aDyzvszOxi/LdFLF+Y3jgDKXdoQw7gbm/x3JUuXNickildZTc9r
Q456v5UkrZbUkUKM0UA81IZc2facIFWgY7IRhAph4ERdGg9SAW4TPnex+hXH4rlj4bxv0fTFngC6
uPhsG7IWuvWChSiLcupNtv6Lg4ZhEslrVdEZ0P9ehPoeDVBT8VNjL1iy5Zqzr0bQ9pU8GJeW3+Ya
UFboow5LshVsHcQlk31NEsJfD1oNv0APRJoY/Sbb67+Wf4HKjviahE0LXoD3ssGCFGAG93osYmkF
NNACCNGsq46dYZV+xxNqRtN7Kp/uDOfM6Am1IndSSRtvkUBvFofVavyiqPYNwDLfNWmgNVLXz6aT
n7lF2CCDZjtlft78wzLXxhcAIEeJytsdfyKSc8g0lRe+2W6+khA91CbHSDAo9GUkdkLUlmjMRXOu
n3qTvJXPN0uOr/W1X0BfslaQlsTXEdpyvSQB6W3J9okAnNIKEt9eR98tLSNdiimZlkK65nMdr+m4
OBMGTAGrr6oJ/pLBvGwvRdOfx7I+UTtzEHIIFn87VtUG/e2Gho+FjQK7Xu3eAM9NMWH2wLpvHiLS
JeFlgQg+L8qlXbjZWq8EL1TPss0682hexXS/u9pSPvYG95Cr/mQtVGu8FCyTg3zTnYYVF1bLoBkI
EbGt5shwKHFx0eFcDcFE19cfxKy9yK+iTqrWJl8LkinjzqoOi8Q/yIXBbetPg7p1QdEdI92dFgrE
YlBWgOa0ghJtMLFSQLGAYj2W5GmKEn/2GK3/odQc5eRd3Dl14sjaJShbEJ6qIzi0CPrViJ23vD8z
k+WFYoStjQjQD+ieT2nU/WFKyT1BDi1ZZAxBbaf3ElTnuM6HbsoA5GQ3UdSv2wQUdKMePb3W4+Bb
yV9cK2ds1NtylpL9pGZLZHZjGBEoTzhorsePxv1YBa6uDZI+lZGVkHi9w67U8jJDx9oLBrK9DMDZ
G7L06sfIHC0YjsLCX87+xKvgmEkZ7GBjEbF9fYe7N2pUfpBhp6WIRPjCqDETR8DkgAMFcBz6eUax
gSkLqAro05vDTesApAd4DuLeXRXwWWpx5pxIJefKWrj7swNcrb/r8gZVjmqGSf6eBFDPyKSir/bV
+dXCR4HDVFytFRMmBnU2YmtOUQMTWcc97XRTfrMAHI36Z/M2f8BRtqQTi7szIGxZ1eiIgpBFRbay
hBUlAHMcjKRpYuGVXcOf2YQmV7LBar32V7akHUblaY9ID0W15D76qNNXv0VFpW5cJChsLKX/X05S
eN3N449lT6h9CVvKGNrmangb6fW4W48CgI8nhR326Wb8zqqbqMyX4bfwWWswASYcMq/8KnFoqnE5
hMue0QRgbCOhHiO9kyIRaSsHnU+WtHl/W4rNO86znSP3islR1VQox6GwadDNgNlRt0KjwqSr4TIK
UUfEa0vBJTD9WehYsDExMi7MQEJytEBvj2vzVL7L4yCAl66ayzTPl1YQL8lvfSYlIb+LpDzkuPYo
VvNSh6DdfpJxKk8TlWesRlfavpMooyA40bUgfgP90dZhYbPAp+pw+yU8jIbNJe23JhsPYZOOkzTD
ysreC4P38iyfcu4y1xqkQCJA1wiQyyx3bNIQMKw9Iq9CRPcs2yRLZ2Cdyaf4uPRATbyxvmAsO+wU
sKzi4JprYfPuKURaEMbsKDC7IUfb6nRf9cKVLlCuZv1NFJZH9p+sG0QebaUDDqxZh4V2NguTXvpq
MxYal87HUdjPsBwYJWpK5yqA3r9o8KgGXyrByviBoMjXUWEV3oQNQoTA1c3+XlGufZFE4i/jkmDh
tbo9mkeEiJkYjd0k8nG2VUfGkOUvtynbg1XdQlJ7PyLnL3o1YPaf/hvy4aS5wUTteXzKztgvRi7A
G9peiE34W6FbV5YEn4B6Xlz2SypNQesSZ8Goy3YPr5T8zIQ4aEszTD+2a5yIUJnYH0CiRET11JTF
IZ/EvoPvYeOQL3Qo4x+Xb/zUOYPE8kun1Yq4op6RyEQfB4dDE7j87LruyIKf5gk7cw+d14HDLO4i
YFmiDoiyJSItSJI7aF2/XbDxQzgc0R9w/R8WKIcVrm4R6KBJC7F6y1FKM2isJYYQBWqIZd9UQJcd
iMP/VJN49kbUnyRqP5Ew/CK3gIlfI8yfTjJ1LHhMdB+bMfVbyKfuzDBVV26xNo58/RxyKE/mcs/3
+MG4PST7XfNOnYYrgqk7vZjXGFl8MYsXnKpQkcfELujrNhD407GrBxraO8JsYGqb3paT4KWYjiAu
X2rQ8jPojpbfXU8jn6RwTdCLqTBhjoKrY5RMjNqlXVawTrUYX6pev63v1CTfdat6GxZClzD8SMqV
6wmQYi2yXednqIfKRcscXQsGnEEkUEXFlPHBTUhpg/4w3kvyASWeoJHcqvrZCb4GfqUUIRlKuFGW
wrzLv7Qxu5gN1fU8jwjwiGofpp8t0LamMH2RquAfkT0vFXG1+URrNE89L2KcEFDXQSb87orB21eB
u2yDe3kw9Jhl4Ezz8/bMECTbYK44j1lwAkZfRwhgQSUmIH1qihyrgK8WFWsctjxyrMuQiY66zJDm
hSge1TMCvsMK2E8B/A31FfUb2Zu6qP02OA3tQVp1r7b6sX3Fz4TPqeFzUiBu5SZwQ1vby8fU1jeI
4brVP8o9fWRDC+dHptxMcGdmBAM8EBuPQCY7weltweInsxrM99+riV+/TM4XNJaJCDHEeDyPIwc4
vG83KZWvzWJdYi2/5GJ5Fs30ZFF0BddbYSznjVpgUkhMXzUknGIbXxwctPA2i9lpJQPDe0oiEWso
5pXrACvHSIJk5BLp9dEbiFXs7Kx5S2IMvI50AtFPdpIyADSMCksEFTCb4fyqhGDT+YlZqmlPVS6d
lDw9dzTviiB+AQVAjIL8JrH4FUbslXN8Tyb+8BfKM32nA/k2gPBkj2RK3CNZzM7ZDP+FZ22eXxax
9DPK0dVHO8ze/9c+17Y6VtH68pkj8Malt1PsVws4+g6wZYknh2YL9Zf2FBScFL+/eZ6x4ko0f8pn
La1snb1FD+1Zx6F2r9ERZzqTpfhhXWPipDHg5dLemIyyi1BTkq4pgUG0M9Qpsg7Yd+ST+dB34d2E
O/5HNkun+kj/s+b1bUyqp37RAs3g+Sf7RbV7KYT2auMETyhV5zsRyY2l3wbPXOlPPljeJA5egWFa
Xprje+NYmACo9o6e9gwGRYk5Y/PoxuzeYHbnPZSzk8PWriJaN6IV7bRELeWbSLN4chca8Z7huel1
065KGeUGiooAcFG+/foUJMHL9Uj+WW1zA6LDOA9fRC6uUjU62WI4BWVwwt1adE+sNW8F6yE2mgcw
kABW7L5Wh/PgbULhFZA5hwvNtX1y3qi/EjiSGC/w/8SqlYZKUqcSjdIVHriFxpeaDdty5P1BI3Ad
iTFMSQNH8C/4OMBZOfsT9XQ0GOJCDtSMKdPsPHE3vO5rWlrMLgduv7QPFUrIcBlRWFENHtA0ghIT
S6V59Az2ozPtRiILycphy6wcO9am0IZHjWSvKxGSGWkjIsW6EOTnVN7jFjcnvsZKmkc/FOTgB3CE
ILWV6mPbrfe09PUfZkdWTInLSwea/XwT5e6813/TjzWuAPHgRe1qXMbiVYG0kDoxsKkBkg1MVisZ
0YuSSM+3MNMFkjMvtya7lshy1RzM21takBVqBqzBjJ2famq4MgW2Vr7wus543OAPH/4lLUVFNYWh
yimGPiImjtV0fg/Ip0951hewlf9pd4RqkEoYhdum4mU3BgxGCPpsgCh9TCl9FFhHK3cmc3Q869CN
HcqXhnxNQiJtfXMmxMgUCYhu0Ydj9lapgCuF9q3HTixScq604nPLYCXJ6aNcMyfb0mOdQEiwXxC/
hQ6YQho8OUblRYwbaLAyOZ0IL0YmdnLumTEAAhyCfpisQ69Q1P7TKS3GlMVrFPQ/lssx3wfZbX9A
GutHRuUjlEJjFUKZr9QM9adkZ9nizJWFegClwtCfBXgD6QMWfz5FZB1CIemAAh1acrKyoxFCmQUz
UjpewXMZpS+/uMwhnu2G1f+Lx8YRxdWBywKdpcGKtZAM7PBhyVEhx/5Mm1iJ71SXJcjHccC6bvbG
vrgrbfZsdvVNj1k+g/0h0TkSpiEMRglywpm0hM0qEvJ3cP8mOHxMq3fJWdBirjkmf3+OPg27Nef2
0JjDsuTd4pgbL9VZ/9zm6tyI/RV+10HGuTPgAizr5V5O5h0sCm+YcFnrsE2qsAIZZFlCQCWxTUnJ
qjyp6iKOClRWPBRgf3nGOPGmehN/4lUFv6p4iOicOjAFGTjJ3Jgk6uU1pwDkOHQlaeRVPxMkPosr
9AG8flVl9x1lhT3vOHqeJurstLW8lFKgojtPqIxDMh5f8RYiPE3M+RO6REz/VwXfjx0rv2C/zvMg
+WqI4enghfd36gKW4Tbu0sPK2zdFQ7Qz/lGh409SGS63Vh0RcDG4rhuwb2wuDWitl/M9DyR1Dazd
AslB1y+R9eG7M17rNNY52Cf6/odgE18M4y1B7nwcTxdmzZZxnuKQDrt2+ZhZgq0bDFgNNnI+expH
IJntaOEvLZwYcDB5/oWGYlMY7Gp54xfx4rfbRPhxCMP9bJn9uVl2h7oSR+x448vKA3lAVODKaZjz
HFDfuB3kCGcUibKCq6cLMeH8z69cgdBe8tsLJ+f0fXakyxz/LGpuot17N9ezp3YffmLtW6h4lBJj
zMkMqjx5BPJ1VHvxoCXxh3IfgObHo3GiMvS026+Em8Xje87b91Qq3kXBejN7pwbS0ieqJ26vQ8Rh
repjx8ZmouC8ZHOZE46hG9zEL7Qkx/VCNCkzAm5cUMT5Yf+dKLs3rzN9aXWg1UloyWooAwvHhQZW
Fg7UuL8QN6KooidYgR9/WTLmOEUIiclbSigJsC/NKMVvb3aiv17YznRZTFm29Q5HA51aQacWZIFN
wd/MkLha8AJihDI09/US2aiP60BpzfATcyZtjAAAOG3u1rK0pSwUD1swYN83DbzqBOBrNhV4Y0TJ
vBSy3VnZZYc6Ih26RbBz+SvHam1iv8IUaRhBt1hhzvA+JPm5gwFh+Ru1cZ1MiwH6z5wnYccNLGq0
FEPwkGOZvhVb4DlsXKkKrJLAalQHTALQW/px1oROyT2yDBy88nfSc/e88CU3/avujXdSdbdd9AFl
vZVt/uQ40cynRBYja5TDSgQw45Armv5mQnqaUKC4yEILoweIKV/qSr/EOoptxZQdC8OU1mVR1kun
ibIhVtew5ADPkPwSSVkxBhfPrJRvqWuDo321rFODHQPsWT8MU7mosFMR0ISsPSdWT+f6Pq23VF0u
+f+OfS1Sbvb6JTwUNgwjyTXDRC6s+ot5XGi8GVNat1IBq1rpNPUb7ll7w2qq9ZafozyYryLzWufp
SZNDRErlpAL5zQmlM/4nWPyo+ThLQn1O5+I8fSsQifSWoVl7tBIJT/EyaXAdZEpG6C34URX3hzcg
1wnsQ2fIp3Df/J952XDiV34iEhAEOTJLofW7lNHIk9kxRy+ZyH1UBMvh2DHdH0FfIlNiy3YJrj0y
leP5Ityznt2uTcraNXmfqC2so0q8joJy6Q9/sk25Y351C/J0w18LjgxpzeoKmAoHKYxt6TrpyrWk
K7dUO9dqWJiwZC9u1ZvJyYBxnZxejV0jNQggY4JIhSpUZy2Y2izoIJhLnMsHOT1mVBEh3ULFo0OH
5FnfAu6vIm0cXIwUJgIuqzQayLFXxZvpzo+VoKS5tl5Ywxye/X5Zg5KJHMNva7ntVBy3bfdRg8gc
ioFCUZRqGAew3GFMg0UDyAD9+qAi8BDibm0WWfwHKANifNzBArREblj2ULE+57jaXivbk1ErxAe2
t1ou3zSCmjRz7TgNWaolYbXuwcxVWnOVlknjC4XqjebruEHnmHTEwCpJkWBgAwXo1g3bzcR5Tg7W
7O2xIcjdLHdLKR6tzelshGj2nbDQ33SJ8Rw/U5F7JgVCANoNkZeuCsagY83dHhWqrsqFoAzoVRFA
wD4Vl0GyJ1IbnBq9CbsjOxnqMv+KsT2rmqc2Ow/6lrjApBGKFnkhHwBCwdK8m7VwA+EUNLcXHqn5
mzE4zT3QQ+napJHJMEyXJDM5EdtlnqELCpiLuA066q6omBIBKsz85kp+cy9yifzFStvWFd0VEmxr
aUtVw6sbUrOrN4s+4pg+YpWpNwdORq66VNjyjz8qr1DxdGlLwBJOWWZn/Uhll775GXd1rpCNNVgN
OvOrc0m6hAprpYlLW3BRPEr0axnfxeuLGtU1BaK0t5FB7FTS6eY2biZSjCBRMbNMZ3kwopJJiPwP
BkuKQKP+HifdOZfnC9H6prunxfiYEhDEaKtiGj+za3vW1uSRKdWDz5D+8U0DVPao3+uJBuVrTEXv
9jpvZeeRQMoq/GeA9ldpHm76K91FVLmHi7ZdcxbN06/mE92n6ODRJRPbCkq9gPGx1dLdHhMjCrat
cOXCs2/0I5VfkoFzIlzAmk5Cf8YUv0jyWfRAjLdzJHvjUcJqbmExUz1ZWA6FVDsGuQHcppG+B0L1
3Zh7mK5qWL9TqbdabibYNdGd+F6fu8F83zBM6pS9q8TikkfVSPa8G8fY1pODqZnHOMYYSqUyzY1k
tykDtGWC/MbKqT7F+4Y2+2qj76mF2K2O/ifso8PmcvqGxlpiwlte8VHtm7EHd2qFV5DsAa/ysiUi
WF8ZkE6Vrp/qjoHV+K57pzMOIsG6hLJZBIxfZQwfqyPMxa+s36OavAicfMRxvVLf2t14xu4+u8YN
+29IZgoecBmOJrsEu4sm6m40KngNSMnAuRDbNb7NLCejHABP39fkkn2uKMQiDkXlU4L0LwheZdI0
bxBY19RQy8yogl81sg8vo4azjVJ/91Z5mjYrUvU96ib5Pp61WvAK3aNt6Vc/f8dwo2YWfMqw0e6j
+MwUBQgKQY1a8Ve8GYQUeL4CNSBgqvLj59opbYZzWx4+E2rMpwk0Q3MVvyTOBRXte1Cy7WyVvQ5Y
yYaZUmAaW/KWhoDOr5Bxh0Xg+77Ru4HOWl6WYxdXZ6KoZ/O6rP1JRN8TCwEfACU68A4GlNlNy9l2
v0vM1AsrdSMs65bpLA6xqDuGjI1kpBJDWoI55fivdL5Qqh7WBebyqmFecpQ//yOeas5LFdBRBdhM
/k8SsGoTJxun3lcGwIk/N6L4VntMyU3FDZCVYqNT/pD8aIIIfq8Ppt7wNMl4Ye6P6LnsletDShPn
UPPAoY2Tql9uSYN2IaRwijx0DubWef/PHKabNlB6ZIcNZ7EYEz0dnHSFJh0Njay/x43Tx2eX/B9L
57HkuJVt0S9CBLyZkoQhAHqmqwkiyyS89/j6t6jXEc1BSyUpkyTuPWbvtaUzxcljhS4+Njlubvw+
LTmvBQKBnMge4pYKbrQf64v0etu6eihUlho50Ufl/giSo7Zs17FpAYtigaT2yUfXdkfEwNFZNJWT
SpqOEo1Uwi2eBcfjl4V0Mut/ZOVdXbUDSgPNb9mNZH7Z4sNjBEPZjWZWsGh9d7nSOwKwsA1fH9gE
LMXGbeEm+yhzLRwt5meR+FSy+I1kl6q7Wu6M2zb+UFLtKpCYEBq55AClR3sAaAj15SCWF7r5i5Su
CATby6aWl1XWYO2gNrxIfMhzuU9+KFORXf5pN9lrsI+0yDjKEo24rPsZ4j1BXoPJFuivJ0xDCJ+Q
BlBxM3cjeSXsKruLej/Nqd2AjfN542iNjcBUlKDJ6RhByOl0SUJcBhVQ9j67j3NHMILO/VIQikxm
6r0qoYMZmaNQ4yoch1AZ8AQp+bAX6gdWy18tmSY6OAdOzDK2QbHZDVmWVk2wEWREkQsUhqgDE4xk
ObIbnRFGiaW1u4rSM21zN2WKLdaNW/Ki1OKzJEF4x9GnLsW7ac4PY0be2r+Bn74n//qAEaT4ZLMO
VamlXC5fQKlD8T9ePqpKhZUuX0H2FWZ1m7IfDWGSiDBpcENkjfyPPpYuQLZnyHUW7uDYGq81a/ap
+rdalzqk3y9X5WKoQjAhQ0zfYim/KHi0OuRgNfRBsW12WQw9AvtAm29XjkV7zqN9SQa7NAXzSDhv
I/sGmaa59m7O8lGSMyiV2EczExDFjh67XGoWRWSGlAGD6X0Hzwxy63Gj76zHXdOUAb9HI472QgeR
ddw323MQKVTINFya1a0awZ23mhbwsKkGnosi0NI1qAkhhEuX0dTJTqOJXkMKGMtIkNZsQxsimuly
QLXmmVN+TdZnqRw0KSZGENXI9q2Nf2QYND0L15SFK9Ckg1kIh+7WQCNQR38SRyK1WKYMLcRPPehY
WXLqtOJRKDK/WiQfyUkzqreWxkkhJlYt80eE41U4rBFgRzyr5HUdF2V8VKJ1TxIeVQZOcmL5pdod
XlF0ZWscFeunE3YCkBW4iEcxgXWg5UFZGEdmzriATMaT7rLAImMpORikaUfEexmmXTClhWONBy10
5BXmduVaRBr04LV0efI26A0yykoZswuPcvwtjSCvsN0adGcjcuDJo/xLjojWcKgBlZ986Je+trWB
9vJ+S5kvEa9j7Mpkny1k7jS3pBu9fPmV9C1azBoFk2ivSFjJFZbV6ZSTdb8SipK2zLJMl2TNq5VN
jOSG61J3V1zEkEXeJERbNdqhSnjgW7qjc+s52HYpHOsaW1bq6tjKMRdCqdsTgEaAd/EcO2LmU2dh
JAZ8kSdPdoyLfC71iMQj+RDPAwmKwVYwaxz2XYoNG+uBH+mFOxaHebSOkXVl7OOqvYm8HeEnwk3t
MsdEVEZfuATQBv6pU9Vp0xz5vRUIGSgN5T2LtDeCPqLhWjXQbMEhGUYK7E7Bu30QdWNv2rdxiXaH
sdveuZHg4e1zaT2S9Lpr9MYDme3kD4zxSPtCI45vqoDbKTKuGsxGaS/nwqkGpTXl9bmlUsY8TNpa
QZ2hICyEgpVgC4S7r7iCyRywNFwhO6SPDZ5RwgvRgseM3GZaWJYna7LChLjhIm6YnrsvDDG6x3g0
7ZwgRmN6AbbgblQ5NsqYGC4KqF53SHiYqkuULmdJUvZyie2aHAIrhHlZDzXZh7hNXqQZ1U3xTElY
rD4g54DD6okSY9rr4Y2K8EaVuuSWaQOCBjr5ygwfU5CxGxWSxp55Wp6hyVEuP6rZCNZp86FLPzO8
6Yu1uOpZyDokLyjCBVKVaP9ziOgVEPSOpTxc/a8qITBdlOztr3JcMxQPwKSJKbWtyJGxNVgEYrwV
iHP7ivnTyJ5sH82rUxJ/m77PquJ2Aksz7xU5jNuRTUSGK5uw1TTmxBGdfoPluPY8wLg19dLNUVLN
AIWyg0JCF2NnBuX7Xs1ubHMuhdicE1EMXyvb5DozFADDL7wbsFTiGGPLZs/zbkKfqQuuhbN/c3KB
HRvvEk5me6cx3WIWgu6aBfa9Y2yFOsVCmbJTJH4iyTYPSwx7iD+g6lqoNVuQKrU/MMfDEU/D3VjT
PgIJRp6bDfGTKmGvL84/M+tOxdqEVcLy5yLO7d4gppJdJfMrQfGKn6bDknSY1v3L/SeT1BRWwHVM
9rLY48X9yKALveqpK/FzUFShqpIM8Upca/auR+sNZgX4s4m3XJJsFAuvSZhN9nnyWm2yPh8O8J5j
MpzSVrUbUoupCAvMOOZZOeFQvQBCReqoB3X1hTzkkXwzF2UtSxMbuePBEpWzYNC/yLsK0R/wKIWR
cnZ+BSa0FHAYk3n4e5orvvU9a10EWTmoxslong2jWfblZWiRUjKgw25eDK6fKD4YW4R3KCNzcM9G
oW8bxLTRI8foI6GGltf5CWUSQxLur0l7SiNkZMF8RFvz2OyK7q4AiZ/2p6618GgSlLMx55xlZhel
syiKbXwnRkqKFfmJiu4M43LJm/Smjtu9EYxH3Mu3DcWAJNHbgJEVWr/aSF4LuEtHPrG+Ux0zBp6J
LK4U0a3Y6zxdptq8liyMFPyj+Vo/GN6tr29k27hqihOoEWBqzgRhkMTanCKlOc0f8LrLJQK/lZCF
nvgFbgr2MvjZLBMztjCGUJaC+rjkYmi5WssEr/A7TtaoZji1nvWXgyjois1+qdhgxTIaMoIZbFvb
mUdSSHQa7VQVfQuzjOZ1/eC1JMcPA0mBRexuG2bp55YQY6xZNmO43dIhut7/N2d4/VX2qLYxFOis
orBe1nD6juYEc9hvZa8h51RfbJlvwCdK97CH76jcrhs+VexUrxEwMPYVmXi+snnj7R9Aq04MKw2G
GGbEHYd3TtjLaljO3RUW1jeiW9jYnTi8LyyTBhQXkONhpxXnEogy3GUWhL5BQAvRlr5KOEsEXADx
GtxOYEQeXI6+pNYbnamqXuJ0K07P1G9kA2gYtZVDaiz+dBveo666rq10IsVFKXa2NPUn/uipLokx
VMkuQKM6kku+lLMvZEB0GsNbj+PfRZydAhgoUkr4atOvwsYZG/VTuFi0YX1yasbtPEp/Ck4qDfzY
bP7qJIt6F8tU3ztysjhWJDuLitz8n/EvT341vvKuYHxe08FZwcRB8EncUs1sBcdz37KLtjZbiQQK
s7eVpz+iFO4ohaWX+Mzne56yd2ETvVj60SDPW9xMb2Ezs6hMwODD607MtJxCbX3M0nCypOFSHsSq
Dcgn/qUOOY7AajeZ/Dy/tg6ieZWQD6JChBrOw782Vk+g7XjvubyB0lwfynJ4qeMwf7B+4MQk846s
LjRvKXSLMu1hfvD/S/wMZW7XOuAlWqQG2D7iEAVShglkkdnWTwP55eUDZ4zH0nZiUK0xqGaXSzwz
fFf5xX7ej6pqo5XfZK7yDiKnQEbA/+v3tf/p9yWdfFhpj+pPi+9muTx0wXwKSPXbEmb4izNVnmMr
xqqd7GXESnIknum1fqZ1+1TK+JO77gV/Bza2BgqiFHn5W3bA3qqXswU94T/o+K+qoniZyZGSnEpu
4wLbE/jWY8JLq2mwcAHu++WR40/LXofG7HYNl+kmM0nQXILZV4hjI8v9WjoxxMBZvW/QFViDRkfj
IHp5gXV0yv+CwSBtDUKdurm1+CkSBiXFvlyNi26+Wd0IZ0yV+ej1Xf+JmZGDnjXj1BVPqsU3i7uB
U7sCm14DHe2H0rMAMU9rcxDkrxxF9kQpdG4JkMGa2PcBJ8ipwizGIU0aD+fHTobbV0CSIlHYbWXZ
jVlrDBW4gqkCFEB1BJV5G/11ROU6wmIEMHOWBosNJwQ7NHDCckzm3kZlpjH9y2hP4ZSW0nklhI98
iyuWdjgak2116k3d0vsaRASLI/b1Zh4WAhja/nO1ktuCr0LKPlotfgfV/K/WUljxv8uZ51qu+ZpQ
sjAb2hFADn4lRVBlErcjk22BY7RDvIB5UjquHEq83WVwiwAAmHhPCXWp9vHvm4K2KSJyZNcs/dWy
8jt6S+1bq8ug/GO8R8LvHMdmm5WY6Iujria+FQt+opKt1I+huMuYNKTzFVnh3OBWJEy3bW3DMB6j
Uj4bs34aOllqe000nDn5ahvst3EReHWKvZGmcwegi5gnPKb5XvYY0d2jbGGtCIcG0HaDcXj1GIVc
JzAkeZY5Pb6wZTEvrbiLL6aUnlAVh4ZQ40PRA1gqmnSlCJS/k3+zN6uXmX/tKL+pyBRl1pR4URlP
2F2C77ZEyl9snmqm3gDAqicp429k99M/wHq2ZCKmuObxyEpBDkSyUFkcE78qxWcP3zoSAryiuPrR
4ZCxS9NMapJiKQc+1wPl60GkkMOWx45VcarPvk/O4wC9aga6+S5h7O4xdn8y1+O89rYKl64xeAxj
iOUZf8dIIjhmdOWkWVAk2LMOVkiv+tH0rcsH3SXRmZr1xMI2tKQlYH4Xj3+nPKdLzBDVv2y5ipn4
Smer6vz6MZBzoWtdrlMi0vZYhxQFoNzd4UPbFJiHHCYmUmxfubQKTZNVB7JGqsZM1B+gCewlk6Se
QNmcETAa++agTw15p6QoG1uYSskJ6aUknaNThj2lKqpra6nX9Iz3FZVHks0X7U+KMXWe32I9dyTy
xzpU5fJPV1H33rMnqW278nssdsmWQDnXdgh7RjEgLEH8GfMmGCCwIljsQLR0PnMwHxAYldS6kzGE
Hoq8/5htp5/zd8AlqcDAYQ0xo9/6dD++D+WE00uAE4AXjCTs5Gs7oHBz+/aMKZClyTzhIzFpEZ3s
L0KzAsdX283ukpCgDYpTg14ms63MdXJBKA0ZYi8nHJYweVEkOQwLsHaPbkY8tLQSQQ/VURF7T61k
UjOALkSwqIugW2GUFsQeqyN2Lxztk7g3Ddyb2OpnGi4mWguux1obvFIqPEOI3ISAYZEOZJwIG20f
KVKWvgtqcK3y0gQbwVuAGg/Z1BB1J9lxhWi5IwZV6BZnQSMm40W28CIXZEymeOL0LvX03K9l/5Ay
2m5fJwX9mL6G2oyvhJeuQSGfTFiiBkxBDhEWG+Z9AdGSDUharwJzHIKACn502ROQM+qt3+2J81Yn
xlJkeHUdInbNM9v8qPTj8bWmzczaWemYL/pYM9w3I+vDamK2FsbHmDX2TJD1IT7oAjwxtBMSvkzz
VmjG1XpCeABIZ+P33EnX1htIc5aA+yTCGpbBlIF+mC9yHAd1F3lxhHJDf+llLihOf8vcYdrXSJLQ
FFqiESgsAhZVuP4dCVkZqcqbczb2ey1SDqROBAgkJAJHunBCb7TDUHfaEpztOssl9Ml7i512jIWy
UEqEYzL2JsKIpsMyxYcrztBxDEo6mvm6XhVN8vS2hY7Y+XkVI8CDrNbsM2yNKj26nMuUPZZjwmzK
Uetl3IzYctzoohFFCw1GrRHr1c21Kh9qDJbrCgcH9knnTvjupTpx57B9ToruWUThXpoaInSjODhs
Vrg2jFDUS8pssck1Hxg+zDcdapFwNhNu2xEzIiilpPAlifmGvsOZ4y28CKb0GmX1ILWnbMqtNSfS
JjubpgWWemazQq2fSU9lJRDBpCrYjy12uYL0Z9wYHZZIuth3zZx2qlM/UYnfo+aijlC9iGFJJuEc
CQtU8iJsZMIIkarggYQHjwfAGPEroM1oLO6khfaQkb+OnAGSlMNbFrtDiiqWRoGoYBaTTCrRlg3i
Z27wbP4HUWuHCq1SGsqpHiziGGhf/LArgadj7hMFcBq90XsxuljMsWEp9gKDtZHjP7IjIsM75LQm
nvyWR8x4IryPoa3mAgp/YkrtAsEtAkw3I7KFN7htXR77bJeBUW6YBkREQkfjZhO/h9N2LxC+Xi7i
sfpkY1Kt+K+YwOlv5bADz3xF1906MLJf8KSNfXdLpwTAt44kp2YQJ4ikebbdOyIz6v/rQFKACjJ4
jFxpr0bxA6nSpRzsIt3zt5oW/6zc2kJ2bDrWFrzMeeHDmF2JL4rFFwUUM3z8pSN4eZ7cREZzS6Qc
XmNsJY07ADizJHA2MrM/cvCCIYgFzuM2Am/bHVHvel22L+Y23LrRkeqP7a6hyo9aSLy7Log69r4E
ErZM6ZLLtHBUraQO6zcVwvc2/Rn059DC/ykw2iCKHBjastFJTUdcAFewM13DHAI/QjIBL3OHnG00
qDuM/rZItwiZVvTYjZLus+QLaNYnXXErDq9S+THoTdQeUdhIlYe1DvGgh6kKIx9+R5BeOFpLMSzS
lpCSJJRwBfVtEhSw44k3PYoH7GGZTrwWjiE42a6pWoj9mWTwPiyOGW223mWUnBz+cQrb0WHqGrGD
WgNVSq+6BYRZBNCx3Q2Rs5hNJZZIkdIzYd2gEWWvxmGe64E3/cvnOeiBOzI+zR8q89xpua2G5a5T
7KV55rFCqtkrU5wgJ2HqPDV/FGY6RpPi8FtRLAY6kQGSHwMxbDWgb4ZEx8HLks5JJp4hF+3KRgNk
Hp0Wm+yEHpzEtx4DKrT+0+woTDBTRAmDLZfyAwDRszSsp6QmZ0v+6tEp7XqNe46u9KezGrQp+DXw
7qF0O5qqftVr4TYv5p3/1gP1tKn8ExDpvXYdgAlm/bTl0UlhISYz9Ci58tN9RT5rqu6xHZgpsuCR
lIHXNgaM7JwlpKgjDEE3uFx7gX+7iP5dYc6VGFdsJwO7kAMZJVhB1ynlFNtNZIwZPi4mW/lRfjpI
NTLKMQUiqsj3DFYzhIKXjBnwjtujCU1RtybeSJjopAo+eHR/KBhYVqMjk7mkYDmx+D4ibgDgtGCK
5ENeUFFPuatCQ4x+E7Kqo3HGlIYxvXWTenU1pK3Mkb2pxI2/8rO3yA/kM1MKjVg5ELPoMths/kBQ
fWizfIclf1Nr5Xoejyn//Y7Lo47Rqu/UBuWA1145DM+5AvTmdXqGhU5dlRShQuERp4dZtBxJdlP0
S/GU+q02HDUeX2inO0YkI6OCpMfmYnGQzdTl8ZNDzpIO9cLiR0AiN0q0d3ypWNysUCFJkoBGsN/+
TaQEc9zfNUj8WmHa5CJh4yEhRQBEDjNASnGy5CitCQ+pEocbex9NqiOLHeHe8kO/WCzKNtSdA6hz
ZfpWZp1woP5YLwNpEgM7iv6IygBOf3b/I7XxUYyio0IRafyC3+4TtC1KYUxcTj1mZ8UiuvWn3paT
EcknY8SuTPDF2JunfjBPayOdTKUL66fE1OElB//u2/Vc5/E51pELdKTt/h2n7bbOrLRS02Z3Ypj3
6Rvj7MsoqDRNkOqivwnWsdko8kdmOmDeRPy/w+oqb0s/nfRgw+uX7+u/DdCwwrh2W3HedCyLxn8h
zn16GOniZdlCcghOfusI1OnxcUgU0FDmGMDxFudM5LvWTuih5E63qzx1sqhGOjzhVhKdvICJTn+i
nYsOKnrOwLeJDyWoIVbGISI3ZGS4H/PG78XWt8ie4jaRJvUTYUNlC3xiLRZJ9nBl19ityU8MSm/m
elyH3mFO68ChmOMAzNJ+oTuqUXDUejDNaRjPFVCzNtSmPqyyBl7kvnKTnIY3q7zZExftQUW5i2kw
LINBrsQDrt4MZcevy0a/7l8jtxU0O/qaTvFi5Abw8HeVpKGFqegflzhntCzZJPg4CqyLCqV0KT3V
Xj+8TgmskvuWsYL4FePRBojT5qbTUoS2KZM1WA6pLCB9ZJGlghPbGKfTmJTrex6dBaG8FaQzCpL4
3sCJpSFnumV1R2siGyi06tFHTLqHmxbOuMrqgjeArX/iei9XGgI7/sZKMlUR/aQvcB4Ms3HHZm6n
/aVvm6LFUc8ZswjZ6RBOjCXKJog+26MHsBHNl0ndPIq5Gs0ECVx2hJdEAxJo4SnnfhLALRXa5mwY
6+f6CgkQKFOy6X5uSIGmk8o0ZqcJ+/VuSpYgPptMaBWqu1rHW0cURTKCWok5uxIRNmEDO3WfcJSN
7R5/tNKCIZasi0aSt8ESFEQgrwaYEuvEgYWPxJOcI43Znww2POV7YbW3eNtXYdQa58Gy/KU9aTRY
XBCX2pIuUbZeWAfz22M4b0DohNk1Wlu0Y+ppfTd9pY1PGoFerKgONcXDxI+C45/FLdQiiJqvdogj
c0a+xwYQaTnE0V2TwF1Jv3u2JTG+d5V85zKnDdn29ZmvmytXJc8jqYY6X/6CqqEISxjDWkw0CFEl
wV+tg9J+HfHX6Pj9OifAa1e9SQLeNTwTS5uEVZ+dDichgQmo3mN0YnP0YaS888Tafxo7E4+KhUcF
lbyvao3f0AuSkqguc7DAckfxhXyyf+mfi2e5/Csm6MWD5KuR7Kep7i9EoRlkN4+/5bx9q9Xtad5r
lkWdjO5pupk5OV9sKIA1nk2i6GQk8rE0eBlJP7TW05dCJqcy3sD5iC2yReylZC5HOISy+N7QgCkP
9W5AqrcWNJfHZRoDI+YLX3mrS5I1kcFHCoM0fprG/ChcUYrDmhaFJPYmVk7ogE6io5kE6owbv2V/
7MRfiahjY3AXe5KMdwbffpLP++V9XeiKxSqITcUXp5oci/15KvVdc0fN/IkiLdDyNuQtVRF6wXee
YW5vsJ1n1TjM86dGIr3S6qi3fxkNIaGvgB0Km4yDipUYzVYBwvOS/STTxh1rzwWqprX0p0xjDF8H
tnZT9fSW58qt7Q7X7HcnMfTaBs9K6TGN2mug18lQ9kAexpNjVFdV1H3zwcRXPuolc+LZT1caQlCi
rJjgO/+7Jh/aSDlbKfYcH4ThLdxc682oMdY9pg0sCgRbi58K+X+gmFKQH7VBZzNEdJ/yk88sb1V8
JK+aWLtUm3UZKWSUfL0suNVNgrvoMM5TlJxnrhHxYPfMz8v1YQ6sPq4YnuKcRwd9Rx2LFw3TE6N1
08wvMflDjMTPsrGcEhDPjWORTQB6a1eNCkYF4WYAUdpPP8V3RPRgv9QXLBxJ3rkLL4FXItWkVbP4
gGWQJrGbCQC4DknXHDfz05S0Q2OwkJEuKqi47zqMwDAZKfZ2vCFIGWj4Zmr5mWHjjL6ULS3S5uVo
f1nQlMiQyrtbAf216d7XEWxAvV5W1g6jOhxFCg5xCBVbLWRYl3nQzgQLjzpsHfh9eNrHBu5VpV/H
Wb/VCQqMxI9KnC7oV1H/p06bMIaWT2b/yJP2GKfgRsr4sv7uYmx3u2rXd81jysUHGwTQQjgvmLeY
UXef3su1eQz5eKdavKlOQjGWZJgwnPoaV8mDbfiuojCjTO/lYKoIFO915sVpsGYdqpc9hkq2NMu5
AUsMxSFrz1kfndu5u2wLND6wWf1jy+WTihZIp9Ml+8ZADjR3j8wAnH7wRFW+rHN1gXy9s5iTqfjw
ibZygJg7f5f6TXkNzHo5TFjOQlVQluw/sKHF8njilTCe3DTZkWnzXhmIqN1Ww8ESX//u4djoOTMF
duU6sHXpunaYVskAK0TZUXswwwVCGaZvxJ5bFUXbs2IS8AIAALhM9v1Ij1/H7pwmPCoFg1f4I1nh
DYRmtrMECHlfIS+KEU33Fjtx2p3szGrmJBVG2BZF2GGY3NY3kqZ8xoTHYhm8104JuF6y+CgZAjEH
YYTud9dBlMcWozFT1A5G9hdFhuzVlxWfZftOajQfubwgKjRfwR29Z/TVrtAONd8A1GIZVcnW+sx5
HopGo0sTLrKtU1vKH0k9KFrx7LvptnzD7mrE+awOsBMxu4za6I9mFsgV+UDJtJsEjUDF9KL/fk3F
phWnS9N5MhMxrde52GGUSBSeYOL1tDqmXFi+pbesYV+2XxlkBzNPksbGq1D8xbdC4IXsmgPRexDa
I006wpfyJe31TNDACu9ctD2isxoGwKZ9xOTNvVK9MgiUusLQV1yPK34/EOY5fpROFN0tYV6CRmkY
6eGMW1urYQKBlLm0tsBTU6ke+BLAeAq154ArXdWOc7xLf6vWggdshxmf30hJ9xRXK4iZ9IN58Kig
/mZEJzWghUtvMRjenaW/r6KJ3tAuPl/fD7GLj0g5yKqzYvOoQjTsgdozC6Ecjwws5/JfCRltlckO
0UEcoL07l5JrXNSZBDcBQR2YK3YlLjv66HZKqSUsvBrdbtbwIAOKc8yN9QkCXiJ0luKeb/dcYXhL
o7/Nu5p5d4IP//UFR+fZZmzPZmIdSTkEO6jgXKzBh5Z+2sIRnNkiHhdTOerTdkw17L2Y2Iiz6Ke9
/Oq4lORKAspZkfsT6SF7mUCEWmeI2kt2hah/g+pVY+eatgJYYvIsWcwYHGExZXskCliL+HNzd1BT
9SIRCMhOcuJckBEpSR0y8u1fg25q0vpQ0deTBIW4YRVHmM5DgildJBiIdVfOhEPcY0/Gs8Szwd6Z
8qXmAdITj7oFD8YQfxb6+KmBe49W2OVJ8VnX3rYuT+vwk41dAH2WMYSoXhjfX+qsPJdzg+h8XzPj
4P1BLMn7e+7RtR7rD5HauPy9WNvRKL8TReIvyh8VCsh8SI5S9J6z3R5MjH/mOZlhfFngABxmUpry
UGKv4cDxipOuncphgiXFyD8jHlDmHIj9DRxFyuB3YiolRItL+CK7YZPRr3pGHDiSa844ZCyW86ZQ
Y6bDqVRYdbTPl9eTkgW2m0eAF9Eih0mpKM90tEx/52q8tVJ6j7Pp7pE8cVHwwY5Gj0dLlWEdbvl9
geM9VKwjSUTfHxQdoTXg30FyEn4fPbs0CWE7DHv0JEBeBWmI+VGNWLllrfE6WdfhujUd28LVtxgt
9Ox+yNlEkVz9oTEooUvFPzqCXH7cEgQuYcsnouoSFh/0w/s4b/faQhYSO508UUlbLXuLfLENL8dL
WCf7a8f0jF8wpyZDwd3J0s6yEvYZ4y5NzLNuRmEOWsCKct8EgscTZBo06Ghn+vLQTxAJGlRtII4X
sg00bJAjElyzxlZEUnN9MJ7phrVPA3KJZn7od0YIFDK1QNgU9cPKzNsqIDfms2bYOLUl5GLDNhCZ
7jrUPsIkovaREVpGBHwh/YkSBhJ1tyNgAegiE/WU5xrXzmF75ANkRWYg+kF45XTuOqfWO5JJasZj
eIe18qsV2p32SKUbKQFA8Rd3XBKEwEA+mcgS4pHY6eeIQFdokWaSS5zPm9PcrFa8qugwNqk8RkEW
g/fC+4o0dyTtvepbzG8ioBAsMDFE0MaWGR6NgIRSXyTMWgeo3YsovkXxZKn6OTHMi1GYV6zTWfRY
uopt9mFbS6dukzcI2W9sJXV1fC/K7B1rTiONQbvhHLsmTYeU/m1ic5ZqqjcjlIpINdDK76pF2doU
rgoAtw5aJqcL1ONmvJlkOImajModMrNjouVFX4IkfOTIzwnxGVRnbAc7kkgxAixgyN2Zja+cHlOR
yyGYWI1l6cLhlB6WLg2B/JwyopP7VGFM2ock3geTjJWc71qAuxg2N4T5GPTCswL5kMQxY0hmzpnl
YCLaqRkB70rk9RbecCzzKaLCDBMwAsZXjZQ6Kfdm0a3+Ksh+Ihl+IyLb3Ax/Drws1Y+vNNwB1xT6
yIKXFhNSNDOfk990BVfTDO6VESMJxDTZ0lgcgdJ7f7XjgF6eSOtmcMrprwlHIuPEkfEpoM7ftMSe
RRQZVM4oR4v7kpcennM2vIcIm7myOHoP3ieGvbkdmdlyfSa0dkrY4xVJDWIQsHoJfrzB/1FUm43E
u4BBNRa1MGvJB4mWEAWzgqiwlF1iKrUGlVkre2hvjlFEDEJOr8Bv32gHZVgJjKA4zJCsreqxetvg
VbCNIsRNB0GiHM11PU7TiSSG07o1p44IjWEgyqBKw3HkH1SUq4rCMBrf0wJiQwWi+Q4/IJz5RqTG
l1kdBBBGSq86rC2nEquvMDoEgDuZzBFPR4J/55iQ8TBuhPaAsVugii4Z5YqCTKcOdHhwxmVh1oX9
c9Y866JnRNeuWI+KvXFh5xDU77Iln06LJZxm/DIjfpmihiohZswg/K1NYbn1J4l0XzYYfZMfJPL4
jDkPBryuwk7D9GefVq5reHI4f1Wcv9MiH3uiJSSYfBMTaQuVAH41LWQoAQ6ffQZB6vJEntv61ZJl
MxOSN/D2zjO3eYDoaL4DkyHss1wPMYEphgjnUDCJHOF6aXTfWucgibswiwHqQcM3eq7zzV5afa9a
BNGSljbqV6sxmGK+V71GigkEiRY9s4RWhs6LaXuB9r3vFMJKLObwwHqhCqI8PUQE3w9cL+adFEpK
vn0Rr44i8Q/gz6iLW6nC8poua/qVZdNJJS9cb9WnNYPcMu6jwC5KWB84fs7al0ctPKrBxhpGJEi8
l/CHHP4q9VvKVnsjr6REuKQQxiyTdB9+GPwUeBfc6afCySTqyMFwxpc4wAppwAxFKLWMvX77JTR4
TaktsvZKSPuhpZVihulsyEIMZE3ktDgb2WQIhsoiVLectMMbjTE2Mxy44IM2rCV1oQSCJYdq8NiE
FZKgyR2pnwGQtQu9tfzR7PNL0WI7DeiS0Loa+QtgWAYM6KNZPXI6EdXaIvwxhebcaB0GueE81uhb
TYEP86mM68m8G19WNjyVqKKrPpdtem9V6Tru2PBDtHyxwJHKvLLtmCKnNVSK+TZkUOmF6oY3qjjB
ovjI2tHuABFtpxYZndZ9o9uxB7emFM89KRK9lqC4XJWO8K+Sdr4m7fcLhlVaN6vbwiUeUJBQhPSb
6m4IbBHQuJuhcY+wzLUkbEQro3QIBA2WuYlMt5onO3quCJEk9onadAMWoyY0Os/IOug6FFfzqxjM
XVEYtjauNtswkloaB4wGl6B6NsElGnPDKR/G4huL1IVYAMp7oxSdQ4B1AKU1ScqZcZ7U9SqM1V0g
LOiz5AGWE+VZFdl+Ap74f0ydV6+jaLqFfxESOdwCxtgYZ+9QN6hCFzlnfv08LulIR909qWeq9tjw
fW9Y61lV3X14WJioWdsvHiMSrE71jPc0hu23Vb4ZsnEtmc2Xy/4j5GooLLKG2KKhC9Ts6DVrGbux
78kE8vvG0JK+3JC+3MWNX6+AAoiY6HgZB4tgHPLGxC9P+hJ5/zk3x47lP0dAbSRn/fhD6rUPA2nZ
UElPWYxOmfBKu/9WrXP7N/N/ZI1Yc2lnw6VaurN6HoCGBdazkwUuQHIHY4WQAPy/XNwVul/B9bNe
ecTufKiBbTTIzyoJ3YCG4vJHsjrYYGdoAFkCObJ7k58Zd+6MKr6JKo/PVF6lfKeZOK+W6anDgxZQ
D2iL/syNjZTgooY+0T4yybqXeJjV+IwkxpSzizTTzXV5ztuGuBZF0Qi5OhpiHDex342IZHUeCrb7
LS/i3kwRPZMaW8sWg8o/bQV22dHH2Zet1DeocNKlfI+xlD/yPUZXRPjgCYveOcW1YYFJPy3ff0Z0
6/GvBLZyo5e+GvPCozqtuxN09pko89bkJGJcjLa7tTx4kP58nHv+Lu3z8qMDYw9Ib0/m3ZZW5zja
zhG78YkkdX1oL9VBPuoQbUL5LJcDMzjwagQvCFnQ0FT05kkEg2KrYSKP+8WM/YxN3GN+l1VVVJ5N
Ml7njp2fFox6g/8L4RBQ0fSIefeHEOXuaCKjZgGp33QOq0mR2WyBz7VBzk6Y1aXqJvUiWTfw/iGY
T8FW498elHP5t2W9OokP3JPTei+m5RpZ49nBOLn9hLhA7cUaEn9f0djgQIeMAxjzRwlQD3TZJDEZ
H0ciJNU9djh/NX4wJnF1FrKUXwZ1xsyM32Rd6iDKABOps3hIPIYx12ZrzsRK1qMRRAmBszijtYQ8
1Y/4QChzmfpCyfRBzewiG4j7vnadAcePIeEW9l+wp9nrCmhb7ZUHxfJbwTgIKI67EzvDMCswpJFg
/tnzUDyG8aejoknVvc/lqC7IzMmMNLfFrvAsNNQY1UdqofQjXZcVz1IiQvYKcAgC1ocBj8ckcdmM
GAyEYx8t7gozfiXNrTsuHygMFIK4WyQLjdOoGtr35GywOcDFjPRRAPhZMEoes9Lrc2vXDiJvQrtb
rd9xws/ozrnij7OxV3TFt3rx0I3T0czRcZo/1IQAZiBDxS0T6eUJQ+PDC7B9BWvQvQAREwvIJDp/
Srnl5yhlzFsf61cjFq9rOtLOvIzv2RbG3J9Ib8um/Fmb1kNuWMqSrUL7d8VvKqXqbTSwsrOQlIFj
opBmuyD4C/SukcyAHDQ1szYfLSWU/2wxjjKeSZTubFrUA0iiKpHugIkDI/mgcyezHoL7grI41Ht7
tLuYDRnhiI7JHFpdLZifDBdjXpCHeJ/nU56xM+VSeeJOQcSnkaej8M3Ylbqeoa6c5JngnKy9gGRl
kNXDeeVg7HdjQvwfgw90CuJudixwJ5a+HwVuY6Zq6eaUpBWSWTXPPzpBsWvzDMIQcPIframBunsG
WAhJ8KKXLj7p15ylXbyCN9r8Uf3OVa8XSSLW6kC8GS3OnGw+U8WUvR42Bmbt8VDJs72gPMioC/Ps
uW0xEk16SVzSi1hjMUZ9R9irUosecR8eCndJuXZRs4sJR+mImlHED7njvST3ISaxzKzIpCVhvDIO
0nqV6gU9TQRijLSprnVV69AKgCTwexAGiFMp94HpYGyOwXbVh9cOZqkLz82tcKFYefdOEEFGkNZ4
WCDUcCCPdXUAmo07qjy2KXzSBBCCq+noJ8k6ISTmIuTLZV4HjGY4lyE4FlsoQdudMSThuSIYLR3B
O7DZl0+2vTjIMT11Vtx1/hRgiyCBKVNbUdNL9aFgil+wdmNX3ssURHwXRDhQz2/U82S58ae6tIc+
l0IDNTZ0wcVWIzhzryR/AgUln7KHU6HfSufNq+P92JcZMCVHrV/NrxQB/a5DYx/vFqP9RJv9ScX1
UaWsQ7SrwlZNIY6jYYFXjMOR1fHOGj/oMU2lOKYwRLLMmcdDqbEQiKlGNGL6SjuK5QObA5LpdslA
H6f7sW5iEcg9AXQTVYV2FDMwyW7fYXobruUQOWKPKYBwR8ghCTFWTvZgsX9FWX3N4WmxSJVLRHFZ
AKokEuwkset9Zgh3ddTust7f0/nZy0ZgnfW38NX8nuEc8XsYchPIOZqJaRc95Z7xY+RQ9ChcVyle
lBrkZIrTiK78zUpqLeU6Vvm1zkkC5Eda2SvOePaSI4Trz4agIrgYRAxgk1GUjj3Mzvzz/tnllP4a
ahepZAwMxCuWNOM91W7tyLUUZjDjzlAORMX089PEwU26M2rk2K80xDek2O4bnkawYr2iUeOydCMN
qMB7BZ61zXDis5is+M0Mp8B+PpPF09v5DEIEog75prI9Vg7Mf3gY3kCasMZqgESJnk/FZJPL+P6K
Qi1D5tATueUpRbhtd2XMgpLDR1R5riuUf/81v7pm28+ZmxNdaBWMPkUS3E5Lpx5IekvDqmaPrEGl
ja0Pafmt6NJVY1JJElSO+Pnd8T3iNr+XynmgEjThQKjQ0PaxBmyLN1vc60yhR671r/l7JDLBKA9T
vvm/G3zhBK5kqFd50rqaN440CSMQR7ITF1Lz2ERX/LAyg4n4t7GqfGw2ik08zrYItvWPgmcIEq6p
Y6kMZVFxWuW8kZOYZOCFFAsZcgixmegsyOAI9QCTcfyygQGjOWOzN8C6tRLLduAeWNbR+5tPOOHP
LlrvjAbFevAmIFGHjlbfZKr631ueSGIFmV/VAFmj8djId+1C/Bb4AHxRpBuUFUypyjFdCb+Z3q5h
x2Ap5QxMyUdxB0PBvwuqn7O1jQCJsBCN8eHBT/VKtaYW3u7d5ooJeTlWcVQl0hx5xRjFx9ykPOXm
NgapRhQI9sd0uExJeW6VODRY0TF2jtKdclbZrDLkitAlzpyT5PpN6p7z7IA61183EG1Cz/xxs/vK
M7gM64WrkeS2RkdH3PkmVYI5KUeNlEfxtyzEgSRs4H2gf5wajTXvQe53pDBzaLhGftRkxBRo+ROL
vEL++i3IMN7mAzG+OGegB+NlM/jyR2Z7n5sV/I5OK3M1JvcZVJW93NhrBri6kQ6kPlaLrcWSXQR8
x9G0o/OmZuW/yto06nL0YSdjIoSDensWcZJuIi9CsA1XA9dWapl+ggOv43MY+vNUZAE25qNiPMRO
4gEDx9mOfsd18p9ZyM8U3kc1XWpKZ31bnmntdCP85Zz9B5osPOgVN7bBJ/eukw+G1dyKaLkqhs3e
d1NmXF00GvxYurwbiVUziegYYS4yCDafceyzpDprY4payxn8HAQJX7nl8FBNpr2043XN81sJBKgg
IDCJb+1LnOOrTkbptJ7wzrFqxYmfO4j3cLcTMtWqyCVb7nDGeB0LL5DXy+8pcmorIjEwD2ajO6rC
wHfMae1d+4WleXIbZb5tSv85n85ShJP8UE+YHTfuAYLtZk+ul0s0c36Lzx5vxECKw1i1O6UZQqw5
fPwn3EzVo60sXyaEjojTAx/ioTAh/0UXYYkuyAIuQlWec6wqpf1eU0DI2tgoAwNnNpYZe/YTCJn6
PbngTHAOCGu0KxBcJ3IjgzzBNyIcpS3SOsK9+/iNtMdTHxLG7HbSTmfwoG/0Xcaj1pNHg0uVLpi5
fsW1ROZLyuR4uEJLzgg4e+vo/zM5/fmbR/kb/G3fHrdOOky2+G52ZlzsTkNObUdOLVaMN217qdHR
EFVbmbjd6gl2qwnKmGf3ZSWIcBhf1a6QobOxCM791OhwiCPp9iPUnKtZEJSET5IyY8X7U9q8U2aZ
nN4o1bJdHebSTMXrPvcXhYGyL/TpvdCLW1/HmGPN85wGhwibT0cyFotJLBslYxIz8cQMKGyTn9Nc
Rz19zZbTpBBeCYynD4Dq+RPHcyWQuv57UOgqeS5WwvoQ0l1nlTQdc7l1zGoJUTRSn4W3zH69xF4Z
C8wunIVvbIJ4LdxFev9SuBdEXK3BFng5QIlk9fVeOtYhX6xfhw2bMpFVQA12QYCKyV3jj6Loi33v
M81lRIlExmNTCxD3ENua1uGFZ/dEepqRaXbH2oNNypnTV9++TO16yJW3LscIhDO/FLju5pJZAs77
DPqPGG6oVLCGpns+gXVYnlRvCWMQ7iGsW+tbiG0LYACfwk7D12pGYTd9aNpIhgXH+1ycdD1nBuwa
u4Rrj2pk4GA3nnxZPGmIquiJPH0Rd++vS++/qTizBGM3x02pgLfEyrDQgPywDJSaaEXNPY+khYMI
Q1yrPpZUeY6t+GrT9EM5brV2nHYdUyp0vZCSEfZ1J63WQ52yeOP/A9KPdgoGICLjoriCBkgf+3iF
fXzu0r0MF8QStnOnKGek9cL0IWrlRwkgbpq42ze2jMt8Ruw2pbBuGuMaF8XFZHr4LnrjnQxCMEOz
JianbBtxUCM7A72UaoxH3RlodUzOXSPH7ApQZYH8yOyWQT//VGrqrsUrNuMVI4nHrTooNxjoIj3a
dTALytO6/YkshJSk5CUGrGldPau/RCbdIij1tepgME5+wdoaM/Mk3fGQxUV70yXtURTxc43ch2Rx
MEsRc7COPatE0XQpo9iDxbsSWcNK2cj7o+AmWn1P2DdltWNR4rCyHzmuajp2gcHI2JJmhKFb4BS5
zhAFVZYwOPYgHRKMwyoW5s5cE3PZ+eunuaHaos2fc8Y61GL8h9WrFWfw6vMbq+snBojAzSXwExeD
xl3SJBwzHO8U6amy48/uB/nmBjGBWI28npTumu6hv00a1hBqRLYBXe6YM6JJs7hA1MvhyEaNDBfh
rzGrJLXG9/gtnph9JHy+yh6vlV8EbiBotWddBSk5+Ro3hQSpeeGJJOHerXKuazm9tg/zV1wijRyH
MJ9xZ+4iFZ8TC3eS7ARGyCl+J2TDTaf7InVefGjV6ZM52FcmbV/Uwpn6gIl7siitCUAzGPYQT5aD
PM/4Cxvb4ijrQCwclpKZbIvtPtXbo4x5TtJsZynLM28x3bW3SPFxB4V+81LqyZ/NwZf48IwJBNDo
mlFzk3mJmRH2b7xSehmycxH2mnAHBzvQOxha9VpM4aEmHhQhcyHYcajssS9DSVpDI9NJvpEdraFP
6D6rSnbHAkuMpbI1q+0FmfRVbHfylBymjf6iWVj6UoL2RPkglp4RSw85JGkorG8/XJ0gL1/ivdwt
dlot5/R9DbFpIMF9itf9KnZQsQGt83kjfmATg25DY9hamf+gTyW7XHK7Ur3BtwG2f6NFc5hpNXSa
SPZXLB0AVXY5Rm+J37Al9URML7ExEx1gurU17/q/hqhcJkYy9wa9PAf3yp2rD/pFbIbzQhlm1Ngm
DdP7O/9Ka+lhcEwq3T6+SGrtYe7U2U8z0VMy89r9N5Iut/EgrCd1yY8yDdGM4pJBxYIoctLtUias
IqWvMQwUXaRPIB6tkZhLqhGMv/qGVS+8g6HUPKGnVxYxY8o/ZbhRCheLWZu78tdk4u0b7IgZ4UE4
dS+x7T2j/MUkwq7T4tBrms9D75hf1lScNZmzrGZH2AJ4LInuKuD2lAGlNRrV45y/ES3RBsI/S32N
THkdT2/r6XhNBUU95tsc1OwouPlOOIp0WMiX+HfE3+0cHA+BlDwSPEKaKZ9KHno+Cf1T5cjIU0oM
dT20G6HL7rA1l1V5DUv/4T4GUlTXzwonO1mvqGgrbM/9rY+Y6fxHrByZBoO4hnWkhItM5O8+Li3E
NssrJr2pSngrloKDNhhryRXmFoEP3HWVcw4Xa1TCqRkL1uzUVf8QF2iU+mDOa3JbRm9rf0iw7YWn
MYv7HHPIHxM/tHxKCTHPszhQZOHQl/ZmtEQl4Whw/phEvTfphgRGOr2NGudUHr5Q53zK6LxqVd4r
5B/hhLQzeXGcXYliOQkzC7jdl/4e9si29Hc12zPEIal4xn/OYxzvdWZlJrKo1foF7aOb3nSVyWvY
d/RQcNt/27yoJjWY+rOxBs5+wwMbjYNzJxaWl2Yso1umGOhCUKsjmJHBJKItByMF5YyQ50jaiapP
qQP/ZfJl8oWbMOcfxX7zhe+ptceCbrUbcbWC2UeJbpGc2C/GoZ6jg0gAxEhUNhYzis9EDn0XRG7I
jiDczDish+Xkg2eH9iVlClbYdo/TH5PBLpZ2s1YeVJ3enhVE2pEvxnJQ7JcTadywgXgHSA3ItNYV
EDubmhvACaz1M5vZgRayhNRWzfZfPTEgGs57jWeN4rUP2iRxy23bqXcsDWhYz9T+nw2hFu6SDp9/
6NF5IcfPOVCInU0i4RANxkHnpmliaBSnjclUrl5gjo4FTEAKRVGJvUGTdxpxoG9/Z6ILLnpStxP2
lRiUNH8YbgtwjjPW2bm+KwwHAIU3OhoxNt1mTkRtEDBhk8h4K0ZSE/8ynLZzrHP6B5YaXi6Gu6YF
j6G+MKigyxz97KDJRE4RjReZIyNd+dCRJVaDEOwZIYsKkJ6DLly7k+FOwngEmv5eqabSa5jQqiH0
Vxn3scqoiJjtddEz1xBN2qHQzF1d/YHbx2M0R14Z0c8kGsIZytXoGDEb3+buRE1SEEr99pchlwZI
IB5JY9aIP1lYx6pcVkjUPK1EjzhiB+J/3LSlb9gBnnsVc6C78GtWTekj/+bbArRUlYfeAmSrAS3H
fwDRXD2CZYGRpqNP8kwA4tGUfIlLgjZV+tSH+DOum0DDYS+wgkkQDtab3T2zrEDIhVuNn480pAbX
CizeXp/CmbYC8I3FtKUx2aEn12oVLhHknTJfrggYrsaX6JCXfeQG2jaNsFXtyPV6zIfZG/R7DDbA
6opjNmi0scTwGc7myo5kQZAHoZLiUwCxOzHulkD1yKnHhb61vIyQElg5xglbiFU4iAX6G+M9QqG+
3z4kxQpUci6P6VCf11U6dsZ0jZJLn3/9u5asEnLLOYY7wixRVrIT99K1HhVg/JDP3qk+2U6ycldp
XZFF7soid0SLbqFFr8CrV4Qh8HMAg2TusXypG6wzzr/FsaDTSVXsNgL9hSChvCwhXjlZu7rW+w8S
iFTG0C7jJZkFz/abhESXDtknP8IHTQCAavsN7Ef52dEYFEJ2ayM6uAQC3GRetrW4NCvrzyZxurxn
SX/fsAe0hFBiyCxYEAJxhTtouSVQQan5Tag0NVjAYOwoK+yyxTRoCbuLS0cSGBZmFQPT4arCWxuw
EGXxHIICjuT6YiLbXVeUtc8hKi9Nmp4NQzktbdCrBGw6DXyGY0ZuQkUFzjAIY89UKruWlXuLucdK
/zaQNkinBmJasYJ6mycyzBPlhtTMJKIeVaOuo9IF9KmhsJjy33nDFl4+CuoazLISyNiPIXZruPCX
f/gCrbPRcFoCqBRwCmhvWXO0ZNoVrDgk/mowSOY62j2Cy0ANTwXwS+1UocZORTEAvSFkM7sWEpV7
y5GnL5QaewvWSDwxUU/RjuAKLHBrJ8dxtI4CjEp0KJDKT4OUh+1EetdQnpd5OvvJcWtYZWw4X0ZX
m9VgEbjpxdxtV/STaNpUAstpo44RRbRBsNQqEP2Ww4Yc6R9HiiXDcrQMWHrZHnBOznAx7BqkII5d
W7AgNdfDnugfj2JJV18pHRunNZuRI22zvA5OL+Nu7xdMYMq5H40LiNFLNpCVOcOrK/sg35QgK7MT
aTcAtBw+9lPZVwHtVCATIFISIOKoW3dCI45jhUEj4XW1jAjYE97K7SS7pN167jpsZrg5+xVLq8Uo
vQ9iZTwWKGhrX5cJih8qNl3xYbIUZ11JVIqwfVjQbAUjGMLqh2ikZy2SzxB4L/DD9wahBJUjDRiM
5/hupezeHTKxb4wPx2Bm5vKPJCrGJ+LMghvCX5XVRNXR3EatR4J7Fo9OzBWW5hjrEHbpCLv01+i0
MyeIL4GajwO8Y25LMZksX/AqXdCbu3IjB+CigssZf+RYCaMCBb07aO7wmmjfiuXBpvipbP1rnC2S
rjbEmfb6ObC6XVTS75CP2wt7X37bIGnqIJXKQBjcWCY7hoFASh2YC4on60g52U8bSNWaNxACqUqw
1u4Qd16VY0DOJBfTPLiM3fY9yMkltnCDVMwK4lPGAiOB+Dq/cxo2Xxbqg66h4d/jzLqRriXQ8Q4e
uD5yZKom2+WJk+oWri2n4DGQWu08fRksuR1Ubrz4Q+WpIRPA6tWhfJP7n+uNvirW/ep3rRZuQ3JZ
joKpJ7lMwHSAbg4ZiuEkDPqgIqnEUnIfQcQymQbOsBDI0KpT/ODiRQJrk5ePchmOic5g4hNpV28a
pyhCzGM9ZUwvTS0fZXiUCEV0hTEdlXeqwzqkNAQar5FZXMiXtugYCLqlEqESbwkckT3dopIoG3uL
QMOjNU4gTHcTwxBIJXAGzAbvAPNC0bTzFbwcg2Iz5XrEH8pQkJUE8SLCKee0Xh4kBvWdfJMy8k6W
/qVQllYRHapsPkXix8mHOrafGnV7xziawM2dzkCtknsXuekWHWUGWdy6V8nobkZja2gbcb3WL8ms
Twibg03vOJltlU2Brqa7pqPIbHMCSLYLAxxSTrzIkI5QHRI5uk7e7Ajc/gaBg6M5eALhOF8pCiw7
fAfjjO7c/VKU/DDL4gEbNc026VacraJyLDsTzmsa/BCPap/cv/RJv7ug3OTnQr28hVqLLqOIQk0Q
wl6W35c/3Z4UdkobKrp5qs9bj+F925V3/u/hz1SK6Diur1K4MsT4mzNLXr5GaQ3e/27UuM+gtdQf
NIdW1l21eLsq+EXV4ZeB2QfU3heRnZ8FmsZ5+Eoreuw+3tdyg1ZiY8sScSyRHss9JOWbrbDP3Ny+
/zJbE4cyDctvgMx+j2/Y2n8OkLp1E6g4pG7C6fYS6+oYPh8pO05b/Og01daoItvDoMKsv3c/M1hP
kkOzIkhnBBbn1RWq7DGI1q0RNEdlRx0TZKdoW0iUS1DNAsT65RiDDGM4ZfJrM2k3Dfwe9SGV1YOJ
pC6rer4jicCG/ALx6l1/M8Xj0e3oX0zch8aRoBpBj6GzaaGBtrHo8zDJt1MRkZNUVu5qCvaUrEdz
56pA3FxSsFO2OcPIKVTC7yDVGikuFMFhtNdl91EgMseS4n+IiI68eCUhjNln0WB013CRJ0C636y7
avBcEzeGo2k1FtXpNDriWR8+wEtU0qMnJiVGdtMz9Por3ih2qFQQ/9WJ5Ko1Ymi6HYFxwQ90uVD+
uZN3LAjj7oDO6di5RI4QpaSRiDU2qTtZ4VIxHtu7ozF4GWIQHWQHkyw7IlVFRfce4/+2OqKEnC9j
ENwhyXcrFTTwhi2riQZHHwAvc5396PyGvRinnFVW5PglY1LLHeBlYDU9FkwF6uFckpXmJmEfW8eK
/DHqUiNmRCKQ5QTNjve/MJrL2JA8FTf3IZ4exHrn5nVNSOJjUL7a3avr+JHnb4XXWuC1Vkawpqh1
YwHAPBqwDBqwLp4iElreetNx/I99DWRx6bjxUILkF5Co0sJrM+LOXXoVLbT35KfTKBd8yLg+1nYM
+wqqs7iRaGsEPQaucYGAtgg+K48l95DgeWnLDr8GYJeRhMTDFfFwVTxcOQ9X42yb8liz6AqLXlqz
lzyeeb41gkphIrYWEuzyZihJKHHXIrp2h78S5znV/vpFsjyM3RoOAiFC2M5FcC8QCGZX+lu0f2ZF
AlxNRZ+ncFJVVyA020YKHYWWgnZjj3PY/o5IWtH6HWopGY8w0/RDch/+JqzDqo+eX86N0WFOEj1I
hohACZrmaqDtyZsoiPhr6rUAVRA8L6PIHgt0Y1Y5eXUupxG5posv0CI1mlNJlcn4kdqDpsovUShf
YMv03+WID2/PKEDpdDdbUbjEpNfAk7H07WSwajfpXZbKQKuiXbZovqbK30kuj0OOZWkQbt0HOpjX
go4ZnslzUvC7YKlTtf96PbtHtXFVpf6CunuccRZZXieAHAR9KpaunKR7wxL3MaRWM9N81kmlfii5
9seSeRN012iciSCSg6YAS8tIJ33In60+H1FCS8dScB6CipJtnVz13YAzfxOR14lnA9WzuabnuqgJ
G6DJiO40XszNsPRGqa+8lz7sKLCCsnWbvem7Rns2GDnoiK8Yd9+Mu290iM7RT0mlnfO/I7l/Lbl/
y6rDPCHiCkx5AqayH9BV6wf9phTv8B1YRnaUOZr8Vp/1j5iQOVO51qLdJvJtMicMZLAkDbKL4ISY
iI/TQ+1P0EoojFCjiy0RMrp2L6XoNkFdUKUXvBikgeZbdB/F5zpuz9Y4nettOLfIKd8v8dajx8Br
j9XEL7mR0dbgg1WSv4s0QWVWcCCdW/wd/TtsFZJC+4+mUOUrxfy8bzJSmJYJOGZP2mH7ppgpibaL
2f8Kf2azwrfj8AdnwmhqxyT8Q4mXMdOYURyAs4bFHB0prMrG5GkbzuztRfZMLWel8h1JPw33hlwz
eS2MdlX4ISUTCHWuvAjL1XXDW2yyDh/ZR5cZt0LiSAdLQqCOWVrvh33z5Yootumedt2X1uOTGmn5
YIdMbJJyMkP7xcs/JnbMwmXRuLcVZxHYHJr5TSqUm0jTkRssNo6hgp+4FXYdAdxc7oxw8ENROlkV
13QoivrJHTxLuQs9YrKQptxor3oY6iB0GV9P80mxhjBL4BGAhtGnV91Bk7R6p+yT65tvCzn1mj0j
vTlaLSgFrECjbh3CcBYV0m3q07prniIu+SYh5MOud/h90kXy5vWOHBQtg4bDWr4v3xrbmYJdvvKs
fQk7CFR3N9B3GaYi0BHhwjxo1QqAsvkjA7GwLD2l2+SnTKFn6j5JbfwIa0wHr3W2QYIXCRkpCuSQ
hYPduMrMpDfGn7UunlV2Q4WG6eVXhIFbDvQ2AxCkeUpPtuzbYiz4+lT44gi4DfFQnGyXyWy+poT5
76ifx0j5gBcgDFeEbsyQMFB0wzkamzDZB1gdDNz/A64PBEwoDyCLW1ZQrlMoXcwXcCovrwvHLP8k
Eqga0djzBBXS3gXv0NwQ+u7Sgkye4Snx1BhhMuBXIO3JFLajlqZB7uGsUJfTEHYIFRwLvUu89bbc
6jutXF7qun0sW/3p/B1QsEUW0Y6LGrCBCJCrKFgv6PjSmEFbRWQUXZ/23RZoBAq6RdEgzzmioKME
xsI3Vh6d0Gfyxh0p3VGhIoa/KkAC+7+ogFELJOSS9EM4nRKyAN7KM602aQsIWNWcCNWRolNh6WRe
i88CxlFE6FbWh0u0nF0GE+QNZO+8AXSCKSmiTW2vwMLieLHFLSayoTlCXj1mPOzV4ivkRX+9mbU/
6PwUuUejg6iIAE4tPSnKiIZhDpBtzlBRYEH6qC5YIyjexMyjkAEyO2wZ91E9flZk0bPucnDBSXiB
WxDNknnPZkK6oAK3VDQjBfpPgta2wfQhofhmYvhpo/o5DQXRSKn6nUHOzGbrnCQFUR7wmaH7m1mI
FfS0oNslItDh2X4HoR46dyPp3JmdeheLQrARFiW9pZZ8BiIhHqaBLEiYb6xD7lhlPUXd3M2b5eMC
B7om9BrFBYER8ZEMcruAMasow05A/7pW0n4DIPuV/jT5l+9auB1OHQntJY7RzQtlmQDXtPJE8i/p
2dHo7PNEvg6Q93SmPIWkXuoCWKVFc7FtrEeLOSgGxOFEwtZBlsdXgAKukcRuQiHYuTQ1ZfkpfI9d
wnjZ3CPrF5Czl5IBF0rx0wVkcILiExsSKRTKd5+wEeYIFbGUom0iHoIcl9qT0ezRLTjyAugOnb2x
Bphe3ChNLsOmnGKwMCMywJmpOAOPkV38c/jZdesr+lIiaKgC7OqGq46BdlYRiJcE1vyRGto+8QS5
Q6QCNQECmZADQrNS8gwNYmzpyQ3YaqsrwiG2dux/RWBpuVHtxYjnI9+8aqoYVNL30CVhpXIYj2qI
DKbKVxKy6gSGKAS9MsNK4WZBeyV5gNj4wjW67HDSL1L0mR+YATK6oGgx0MTMcRWuXn5IDfVl5cei
0tCBGS9IN038Kf0dhRz+YAGLCkVTs5DZkwYFSvV/Vu+Ir3zbDvOz3JRb3IuXcR1Dc/tIGLk4rTdL
vY0os2SSZUDdTbuWzZtxx4mNoeheDu2rlIuPxJA+qlf+UOXh+PdRm9Kub6G7Maab09XB9yT20S3K
5dtgZrcY+QrNv9QOHsltHj3uhEy4ENR/4+zx/42zLV+8rwpva4rEP3XfWzD5R/a2uarWTMxNFA4g
BYGQtmULshFOG+/o+/KaZJlZ7ETxnJ0KWTq1PH3sTbJoeXRC9KhbBkFgCOPis562MJxcFvGk66be
WkBU1jm1SSYkMSgCG17lp7YZT0Opn5Y0CbsFJmdS3+CI4ZEELoJaMN3ORaQwhjzwFl2GZjrLjcEb
moZ/UHMtFEi/VpGi/48fMRWx2OtMXA85ApBtRmePgdCicu1nJzdAxAktFiEyItmgL92eBCmvwFRY
zIeZEVGLGoLcBj9DiKGhWdG+y218vZU1+niXapDXanfD57tw1a0DEQkt71NG8hJ8cKcMOp4YxuW1
iUmrnVxLY9xBOVoM+0g0dkNSM0kxKmac8AU6ni9luOet+hh3hQlVajWeRtO9ouxQJN0tvndEjqQ5
HtFk/uh/mvtuJFrzmJ+HZDc1J2e6MYLf5eCrRvE0NMCssLQVk+bJVsnLsu0XkVdbRgFXnRodDwzk
ulnBU9MOIZIhuMuQ/gEQlQnBWpLqxIV+VAe2XF2NPYyAirkLJqZOZXEzmTgp1scmc7Z0VtDglS+2
rwF9WuF0P2aVeWyvB9K4nXR2wDFBJSwyC9rc0ihexia9SkN5GbP02qZw7VKu8O051MojL8JGygAm
fxa8xPKKXQqP/f+IOo8lubEsif5QwQxabAOIgAiETkVuYCSTBa01vn4OasZsFrno7uqqYkYA7z6/
7scb+ZUsqGmkMc2nxdC2YMlsgN8DF9c5vKA2UVqMw6+jHtnQbAvBU9Ps8XOYGDTpT2+jB13IYcNB
TXKLdjkStgmWI1a1/yVsmwxTBZU+KdoYGTv8l0sDpZgmUYrrNugkAM2GH9Ev/NLHtvxmp+dYhPdU
X2ASYWZibwwT8DIyLo6Mi9pu5en5A7c5f/YhTNTlPOxmN1X2UQXvgOExEYY9Gip46nG4J2vqz6zO
Ce4OBlsUxbFkqLHE33RErTSiMerU0kl24W34w+F/zpPEpwjFazWCYe1JOG2ETUDcWJF4VqIlqD3E
dFKKNw0Za5EX5sD1UdLGOZpYqaFS7mULzeJWvPEijC6bEHvWK65g6NbKEwaIYfrcP/xuS31JWzxH
+SEDRtH8vaRFa96zVDhzZa8e2KfueR/dyAhpUXc3u+o2IUgZEosJXEcmIY8B8yNmbLBp8LOYBNhl
0qKmEM5AA6JdUiO9OxMfYTcssMj/UF4DQ9TPEqg7kmm+1+eGek3LX3XC4XSaFH5RdKTKoi1ScpRh
+d6Ging4TvVWOfZFTHkSf0hQcFTs4X01fml0b5uLdOtL3CVmKOTmZToBvsrAvU/ZaSA7uFuvdcz6
jb3izlpm5SwWQ6gVdjXatcH+ObHbf1eKJhZycwPkQ0IP6KOMuAcSK44o8CJRMLyg5rBGCVq8wDNa
gQZ4xgQ6IzD8YyWvgNAL8WUXJ4zUOFhRhiUnC6EH8o+Lz9b3Q2NNChmWcCqqK3PWm8C5mpORlO49
dPp9S8TEQEBCcvpKRyzRnU6n6YDa8zH9zBFS2O3NAc79Eq4KKC+SL213arb2arz642ZukOxjP4cf
UMuKH622IS7wcaqzoOfu3HLrkK1HpepuTYAoOUusJuaRy8X3r9j+kcNmjTLzIAVDujzaSnkkrfYY
aumxOscpzm5q7BaL9TiaX2pfh8XzqChUMMrTGdmY1clZlpaA2wv45kgNJQjiS9lc2lQ9R2c1FPA3
bSCSi047krg4Vbjzyh3oBU2oQANaqDE+2FVFJiWmEWsBF8xQ0HVvai6FxUqE4Kit8zUeRry3bdjf
AXqlI5cxEjNa7SYzuCE5PVLX1B3WnvIpYHDzgtRFIB+Zmf7XwbfIDwn6fIAHNYPmOsjD6GK6R0ew
2A7lXgIGbuKOEkuzJ3FHwfWkMIJXrJT5YFONSbtcsTo5hDG9Vq1groNyqLHQ/22MNIzofZxZmdbS
ben6x8jRPsj5m5XX7yqeDKvJT+JvvZVeg2a81lXjZ/aybLQ7M3kJW/1UzeERx+29sGfM1MnOGDI+
DLV1UiZzxF8vsy0W2J9th5OABVyuRU4dQ4gbgL2NGQZp2ak3KIsd9gwX64GSvEpuJ0sEDVdkErGO
xD5q7HzCoH8gP3xg0pqII1LV9tHg8rEy6iqS5qhajkxsflZucSyEyrfx1hF602CgrI2bENjgFYDc
t9znjoLlzTYpVPiQ7mlS3ttovm53U2SjYjBLsBtZxH8luBntnlVtlCNeCz2zUa3lR/kvMeCXWt2x
foBNnfSJ8nVadBvi5HgyUujjjfmhMdKt/ciSvcGlu6fsM5vPDqRXHyiHPTQyl3QuDETXJtitDOzg
hFKpD7CIcKwp54SNd132h2njvqJr5DLKgxxM2J+yv82lzLDI7rSEun2f0edYhdJ7excieP5dfCf2
/E4tC/YWQAaFwgrwZPaRxyrHo1p533M9IlW6NxQh8HmJZClAbFClZDQT5Sb6LrFG2Vd9FvBVwJqp
vM5YzpqagIGdQYLwt7enonL4/+tH5cdMazDKe288BUaPbRMxUpoXI+QaOOBrPdNKYaRBYslkTOW1
fSbqdh8K/VqJ8YU2BG6kf9vMDJz8kOZAxw6rLF9aK7oSgrybev0oP8giuuVsvJXF+sGqvBceg9E9
jWYB10ZmKB6feiDWKlZnyVuPmCWhshSWm9MxCDPCL+kNyvnwGOf2Nl77wYOmcVIuvsy1YYInR/jV
jpaYbehB2qZQAZu71m3A8hUMqZ0kGaKTo4jbaSlSF5W1YkOWWrnnyI/uS1VEYC3KmZFpE5Axok+W
Yg0J15TsauWWaf7C7zdZ87sQSW+TBdz/8C2QspjAWCtQ7FSmigl2Kx+xIn8SYyENdKj+SlX2UST6
e/+pKQBx0Bqm3Xi7ouNhKJtp21Of7d5tgil4quzJWk4CQBd9k+gqqY59wKYvPX9/CAtGF40LxEkz
rFMb96dSfNtjJHSADwuqB0OfToML26+Wb3mWHriY8yXnsQK/Q8sue/16XkGm5i/rlYWrsB7p4kRc
oUeb8HZq8u2F2bzKjhxzlzx1zpBzL8lxK2XPQV9ehi6+jYK0UxB3sF4ro2mu17qpXkhGoBkQ9UgV
uPlKXynRStFQXKUgIZzRBQJt1swt9yLcRNH4UCRQACg8HMvMPtJ5qSLAPlnYb2UoUVyfrq9W6l5K
wxnFrFLHsNSJAbUilaK/84oVZqWeuSp4k4TpDW1xdLlXyExR21g7IHIcuInOzPJPv0xdxuFIo2YW
nQfTnaiMv6S/FEN8g21CXIN2PN7B5Ys+cdgv4pkFyue0GZ/r2ZLlsEJ4WRmWoF4HOrfRmMhI0rCM
FisMYfroCsiYlhRYFY3xpms8VghyHQS50QG5P5eh2uG/06SwWxSqRPQ0+WGkC2GYmwXemXBPnB4a
npKNp8TYdmH8bMAYaNKdnowxU6E8snI1nDS9bw7cHUD3Gdbio127VhG/p3CTjwJcsIJOdz3zGrQy
QkBtC7sVTXf2ZQs3z2TaBlboMumxt9ojuzQocK3IXWks/W3DQZnheMFI0r8JqfCcuuZh6O3NhqcV
U4pmizlEuTcaydrvbJCDZtUCktPW4G6qcspFwnoVxQtYDPuX1lbYdHWPrq5QSrObYPRU6+2IM/ac
4sg/46FMMVaEFE5y48XaQmvD6MZp6VU961BIFHdpGY9zjnFAikBe9My3RgCJ8kxg+CysnIqwPva8
HfMxQXkTZXdhbmTRyJki5u273E7Alq27pGF3juULDYlsr1F+TwOXVS6RJ46zmq1wnV8yG3gOcUxr
KXyx47bHvXTqX9NSP1d1JT2KLRHG3bBxLTbj6AWZ+61U08uo/CrZGMfOylbfUqewZ+ACgNSZRVBR
zqvxNpOte5x1t0qV0A4pRm1R1z+6BcPzgVX+KobzNgVs+9uJNT59ghbzpm7Mx4EpJz9udGoqez22
2p++5EeFpqpXQLa6zz1oiouCPY8VX7jY2ryD7YUTeCdXlv9HrhxmhC/FnefSjUDtlDgGeFso8BBj
QQ2E6Twq23VNi7uTr4BAJBgrfjUiBWFE3bjDD8B2UumG15K3aTMFc8Eax7Iwq8BDX7Nz5Sqr9F4s
0rv1Q/9tJt1z1vvXqgGAiUNuOZ1KCAbCg/bZ8DqMtPazbbePFCsPu+kNq7xF6J8N6L+y2j5VVCBj
vuTin3qnbOXbDc7SrflrNWswID+kOlpmtVI6nBx7Qi+SUAeKKfg56R3Dl42DwY2rpxI3AXWysLT9
LjrzJv0QCPbyw9Kiw0KcUWVa0A4XKZQK/Zx4YS7Cz5S2LPzBJwOLAWTZW/yLpbWWPkZCJ3KL+UR/
WosGvbixWTM4Eo0jaZsdBrQoLj/KpVOjAztIJizpdQZQudwmGWdfhUydw6vKaSU5ZKEKRJ0uQew7
NVeRRpLCRigvAlHsKv0j4vDt5OqS/m7Sc9m0Qa+UvtnHQce9sUmPCYq+fhG8aFoB3VMj3qDi9gwu
+oERbuCI74TqXIhYxHCJ7rEBkWWh/ttANJS67NhBbZE5s5TGPTeAr+WiPwPiKycoRmBLcHeVgsAa
anbhjB6Tt5H319DiABiw//HDjjPIrBnBBq/SwqBVlo9JjJ+JkXii6TXX6JCZX2MWU0ySvCn2MTEF
t2Eyp4/dbePWZYA2utei7bWP6THL9FvcxxjVhXBVqTWHk5wQ05w26Sl7olihcplc8Pm+rwYRDnaF
48QI3tsmX4NG5s6LUPN3XbSXNLSvPqXAN9cfHBamNTBrUGfVzccYChS5u/CDVcDq7HCg2kDbJbqi
Ugm2U5LK83ITzg2fVs+nZXZhb0SwgOc7c9Szi38V3d6qfM8IHe52E/5f++my33r1hSr37pxxuVBQ
CnRS1HWteaNu+AkwEN6L7+y9qXWgTZluoZ353GN8O+SOqQ1BUdPVkEHR2Km6xXpaaBGZqlAeK6ow
qrDHn7INwZj8wMx8XKw0IGvjZ+6/gEPCjMjefFB+5HLvz6SfGlhr6soOY2co7GCoFCXYSE/CWcel
K3GHXwwYpOwN+KakcDYBXcNFFc/aCDjB0X+Ke39rl+4i+xkbx2DcSDbcm0x5QK4lBghFanJiY7o4
japesrcKYFv8mpw1nRxuhpYx3TJVv49j8VTJig6eSPch3Bwp8/Kh9WZeWNdiWIgsMlPUB4F17EAS
r9hNySIdW5J5lk6gHAiPVnUofEN5ag+Yb5WUsC8s+cgaHrPxqOLoVMTaEbNKJ06nkYGJ71XMEKuw
FRxXJ8cP2+nAt7m9Rv3q1d3hS3PMZqFo+KBDgUqHwbUUuh1+Jvw742BeSiBdrmVyDndftaF7+0eR
mYwxdSAGmG5zy+7kUBmWUwmGQB9Se8ocTBSczh8FluNNq2i8sHuiWmJxy4T1mlzycgNoUh1ERMOd
eWL97dbLsmIDWOwe8PtqGYc1rCdawuLal/XRm4oF9vPTlNHuSb+2J6NrAmGtz1pM0kdIL9N7MsJb
obqgjuYLGG7ALcO1cTFusnDO9VCYLcxgEyF4NRw/cyzTpCdwA7k6fTQW2ca1ArWEQa+PO4+6Icqy
WZ/1Xk4KV0JC4r72f9hig6TtiNJYfBkc6tiIjiVddQX8TBrJ0KbNnvKj2hfnkvdBzHfoME1mmBpQ
fvp7afUP3h9PDVrpyKVi/yTaQvKar3xcPZlfN6z9P3LmpSo9iaoAYHoL5aq48Fuh9Y7XIRIzzcnJ
nFHsCFuv0o+MW7BmMAKSkrSOBSVbSg5f8ZD0FFZAOhFn/ihLf9ouBUplBBGYE8NVKEVIp73Np+e7
Uz5lQXgu5vjisWjpucOnTwNgJP5Wl8kRTRWTqOzFhAw70u0G8p157X//59jbuInVxMo6TKnl7z4p
L+0ZExCeR0jRMf23FfeforuMMzv3Zc8RPQZ6BmVoJDM33sTnL+xrVxlkd4UxIzN+Wy9rwfdEeLYg
YJ6PN4mmqS5Eeb8qK7vza+VP7JCyFKkFRtS9/+j3ixGPEdx6sbbsBZx9bJbEaU2/M/B8wgTG6pED
QkNuxiGqdDEPIjBpkCCrUy/zBRGPdEbPv/N4maiFbPdaSC6vKrHd8ZjznzLhYPLJD9ekJEX+Q64W
nJx+V7M5tGBRJQeWeUxSp0Tc82l2e+y5481BHKFz0m5aksUcBrzIEUviwf3C7ywGs1R5W7l4lgId
VLW8snJpG2wQXaE8vdT1ABKFldcI/4zxVqStYHE3fkzgICPg/QXTCm9il+CSsFm7yWs8qDxWLLyJ
Wm4oCaHxTesDt7qSXEbjGN9ycqKU72Alf2ToAq2HGQAvrXz80I9mEflxb3j5IvpJO3q4XJADOdAE
xMP1wX4oiFPtnNF11J/My2AdBi5NZjmfolY5rbx34J0dRO439YrKLq2unPAWHJ4NY5EMDA+/Kr8p
VbDrj5ZcQBGFliJciiyc+DXXuKejsQzlQeEmkF0EkNqSuFyKSrpksJmxf8c4S0Vv/MgIZSjElFlP
phURJ/CzNGU7/Qfv22QLpHkJ+KoFLaXNc3+qCCMCYimdM2kGKXZEDbVRhKinHlfKnxRW/gpolbT9
Qy7Jntcj9s25ohj2ypklqHUAHdUuE+tQCW5CH+wZFqDMjZOjYfje+h8Vne/GQIkfVyOtcCS8lDoX
R1Wmy3uvl9z8sSyukUxvh0BtsyrdsI3dy9bGqcA+coQwMwW5MAXps/6laRVZ68avoZJX03wwYXry
QRN4MW7jaHxso/SpSfVXNaxfI/YDMXsag8GooR51/BF1fEBOu8u2mWW3KdYuIqD0kg6E0+Kkz5Gt
bCMKt2rubwstW4YZKtKdMGMQ0VVNbvW7AO7f3FuFSLcpY9GZnUkL8xaOQI8SKG2ky0uMAYc1sew4
6vnishclL6LooXnRbhl9z1Pnxda1P2bgOswLfnhZYh9W3pdCdFRyOemo30yyWp5jIfbLMlCWhF5A
QA7ybdaUE9EuQbGpaR2I9MK8ZUfKTmjAr9bQAJAMYS4BQdu4e9LaFonPbeMtciwQAFShOVM0c5Zi
zIx679NukwnLuW/nM4uec3StbAU0DEP/o8fjW8UwFws+LAJd8f5zitkIVresiK5mvlwxqQwE6HA0
LOALTQ4FQVnO4rIFJh2AAPMGxE0RI0P3I1JHr0G4BfXippHKdXD2l5SGXNYYi2PwnVWEWyb/Ir7b
cr+GOWE60yGBRjBqtD4Q8tCdAexMgmi/svAgrNdQvE1T+C60OA0XLj0k0kjYXH1T/UX4Un3latlj
epWe9+bckeU5yN81Gr2MkX1pQPlJ20l+0SrNTX+ER5f9O3GjcUzSDBHGcbnAZnWk/4SDRnHhODP4
ptbm5v74NUFhks3paVXnfsLqQ7spPLqx9fa+Fxxl9JLwLrLU1RXxNA+PRj+0Ug2vUrpXqnWLtY95
kv1xrK59X11EidCrCYOZjZxCpRMrK7O7GG164zTIPD1q/Ryq1dHURQxp1DStGPu/OoBixMB72qm1
n61zUEgQYr0qlTSoVC7kDC0pWrtFYBrGC4dJjLsWoUD5WXKl0OlEkNNQpINLyBAf01MyvacLO0Um
lXlPbrDa50c/CD/FbIfdw37YFHzrVlAvZxlThDxbB614RbjqStVbMLp2vATHkcBKF6QkVeJO8AtB
ZDdCk2IvsLmG0B+T5MMWYWV8LZt7MjbXYUwu7+DOUNSVY14tp0bn7EELoI4KA5Ps5bDkrJpwmMq6
C59r0KuUNFPwng+0IBm4yDDNq1QtNzRBmgpXVTVx/y3oXJ6E1K1AZhtgNZRlPXIvFyAHEogqoCKx
Irkb35pfLcYJgddpf0fqf3rHpV3CMRrgxiVd4c1l4Wta6xFWns7A7tAAB36Z9jRadllnx0qZ8amZ
R5Pqd3PacEZFp+ZnRfJe9iC7qpFnbmE7Enk6p8ZAL0sEFG94n0dwH11OsUFNJm6EMsj3iwmUb1gs
u8y9G3QqeA+4JYT1lo3NTVzUK3Dk4aD9AGv2VPL4TVM/l6nj31d7FRdDNW0FqZfD/dxX8TnJ16AH
OmAIsw8AGJeMbrVeed5JSjUW5A5KLM/N/kTpuuOg43Oc7ydZZiHNVTx5MGmhTo3DvvNxUxGKdCN5
QyZ4mr6wgU9tAVpLu50UDRGGHfjsGVZFBymLBsSMqUnDEVh1V2KYz+wEK+s6Tf6ZzDkXF5Fm3IQu
CK7obJfvmJrj9CYQPZrwnZIViEvCs/gJV3G+iJkQngf4nJpfWqn3XaJcjeYNBlaWDG9g/rHvWXfc
cRogOwb27Es4QYoa8FQZ2HbB0KBtp7QnFriFxyiYAUbqQ3eS6VPHKIQzWGl9A+mdZQ3Kl3UUWdKJ
uNA7ngQsvTrtILAc2L9Tj43hRWIcpndTlNbTfnJj2C6n1ouf2ZY9MVU/Zh0yQHJ16vW38p3HkJbb
AjDacspmagcl/c7HNWie0g1+wmUB75hN4ee++sDdFY49kCM2shKsLMJ8nxHDkiB99oFTdvQOT4Jb
aELIV/Mo6kT+uMuTt3ay/qhiTpYZNFr6l2EFYkxe9eEpltULK/5T+2Mt9S0jUFwlb7PF9CRMr5m9
SRG0SBDS93f9O7KFbwaL73RQ/aTq/Ch9ay1gt1C4lYbpzpRpfsxstaAYmoRnhL+PbPrQwsHP52Ol
18eZVprMlB2GGXHxbBpUOITrasbRTTiPFj6FYgNRCDVlunaJdsur6E4J6LOX8PkQr+2s8aWj77DC
2v2lae0DoHNKsEU5NGkqFLj3CvldoThjJf2/FP2DbfbDmOOnQWq/stPX0MZfiix/Co4uF5CycoYZ
nhaQkmtAzwfFwId1wto2JrTDG74myH6RLf4yE91jNYLriEio0XBlALSUmN19xWDSKVpYD1mg1Y+u
VGySdRofwEgNS8tiF0kjmKtv/DMqzsUsGi6o8eBHjCvjnf2Vcok1jckbeG0yoHsN8T4xNjydl6Yg
ap5skyWYsrfCHF7C16KscNKAt5vuIGiom1AuPGWmKq7xjEEkuBi7TZc4qnEVziwKJGGwGwvsyNBc
FBF/ToEPZwmS7k6o70Rg1y+i1dOoe92G0u1ZKtKo0erc6B7JnqKaAcFMwHTaQ6euPGvtVZzNazUM
t+6v3LPdG1/CiFN7vLJ64/rKfCemX5YT37aGBGx7iM3mmgrRheTPxeitUIJTNQCkaWrfyLjxsFdQ
NT/+XWPfITx7NHpm9cOwF5bHiPPbxcgzR2PrjxOAOhF+t9JrS7I72JKnkMqvxWhx8rqFb/6Umsvw
lSAA6oQ6i5EgKhcDg0afUt5/F1E49/rFWK+6WAb5Wt5kDasbjtG6au5d6LSK9lXR5VkMPxLa72Zu
mPKlqQaft99yE4vWE4kkgE8kNrWxxj5rb31y+xDCRafdCusyLxAKtlJDOKQsL7vxoTSiPT/OifVc
MaHT107ZirpY3paC240HD/ZvES5M0N0CNTyBkz3XcG1xzSgwAYElpdBD3hYY3Rgc4EgQvM0rm3YQ
/h0diU9bw5tgyGQRBsROxdGo0oyxHRS4mlSA/plXChh+bNon25XpaYPo4rHytY4CQmX0S4PATxvF
sQQ1lEh/jYQX2k6hpMlmpvHd7hSiiFQiYrbO2fRIlXwcYKOBwyOBW7eUL1ALHttV9073I6zQhA0B
Jh8DYik4i1X/SfuGw2IcisRTYcts8vJfyTbQjmjvP6gMWHRjcQm3ZgNFsgEewRlbPesx8vHyMrdZ
LyUtX3D2dYlEXfaW0e49uzVz1NBjIs3rs6kQg+VhrOr3FUtYp96rMvcAZrqKoJ549ULRPScdMITo
GC+6n4yshTtUF8YChSYMsHalI2EDrmLRn/MHiVI4QNgsXYOvqWHctxxX/oqh0DjqxYbeyyHILnne
v7o8i4dsIDA9PSoRVgICeBY96efBMUpQLwKv4aHZ542F1785l59TbwSDInBUZX4EU1FNPpUJmC5W
CAAd6OALTwElG3QYdekOAo7OdaeE4C1H7KclBL3iJCc8rS11Uihek8ZK026+IgJ6JgdUxecDsYdF
HG+pCwO/1xOFhtKn0ls5gyuI6/WeHF+lDqEOO26HX3ujNA5HbhJYAOzi+ksVycSXMu8xUpMI82Ws
BCv2pII7URyI+Vvljre014NkEM5Zk3BNEi45m8vofYqTK7jCgylWX7IpfL2yhwoMA/jIvPxNjl6H
neuv6BV6/tRM61n30gs8/xpLV4Jhb41Rv2149VEWXwgkwt9sFO0VGtOuTu690fpzhti/oM91AJ6t
VTjSCnE0aPkRLSRqAr0GhS5BoVe2ui4+ThwEJ6cFsliz9WhYRrZH8wL9yeNt3Ck5+xQTuNd2IaAU
09O98vfVDkwUJ+QugtXFkW7MuTbPBjCNQo1vib7e+UWbrypsj+IQ+5YKLqXeISarU6B8Q/L4kpLS
BlEwCJjQJuZ1sPZlHXYrve+jedTpHdHxA1aYMGKM4ha7+gj2iikXXkzuEh9+G9+p96TnDfgN46iN
krPbeIEZ5K4sGRzvpitNND7NNAxsQcELdKyY5Y97btMxMKlXgOw0cNq7WBSRXaqp4wPSD//33ODV
pTxmq25VSB5z/t/v24rdTL+kEFJYxeE/SR/GjdKo6dW0uIVn0MyaE7Pu3L3/MAr/C3PPDEINi909
zG3crFcLmTYbWwgRB8TmkljSKfO3ufXxGLUMGwPElNO8V1iCbx674iOiNmF8SSmlh+OFkfUeyxGU
ZOlOcUWolNjlGCPA8HbzZIOggvdMrxruqrx3dct0IQGgB4f1xn5mvicb4WZ14TnxiKXdYJEfuOe+
FWCLNvJzMscswkmBOED9H90YH1o/+21F9ykhvVk7DTQWibQV5bQVadHoUrjlTEb1Jmj6a4reVUkJ
J0l4LCwdJxazmXtpidaLkVt91+VyHI2TUMKupFOLvJs3nNSfC7fuvgQ0TSTCnC0fwmsgyX87g1fo
ogB5tQ1Sinkihp1ohkYWX7ZTbZivdf9+db1Ddt6VGm5RE7YT05tncGM6QgdHV6IoN/NhsPotf21f
cVtcl8Q47aImrX9ksBR0PhApy/DBn/DT+FP+qlViMfwIjYb5dCVeGR/Bh1P50FD50K4JARt4Enn7
kcJFbzEmMwkdeiO9WEl9SX4mj5L+v9UryJiXrcRRr4dbqoftvITUSIc5bkrS1+eJ8GfvCaGOWaEC
jbqI4g0lyEpI4EJy407BDqpGBoQZMQLagJuXwNCI0N5M0r+GgJVYSIFNGLxdv5OmuRUbTyeuhFKI
ccd4OSi7hHVkjeKhLfKVxtjLWQgLDjlwx280rbxkscCwvQf5XdawpPXXG/UTl2jea8P/v22aG7Do
fjV/JI5OsUIcOkTGi1WFTYT2FAO9YJQ+4bJ1C672cWtDQ10vaH7giCa8jIjNMGu1/Bzlka8yHshi
oBlYBoQIkSc+Tey48y7gpG4X92xeSET6vcHSM8/PAp8/EeHRukntg/lfinte59JrkfunIAt32YT3
PKB/YvVmq37qiYSisbJkJNNWkcIZgn21q6IQAcND1iM+KingNOG4GaZLpDsdgbQm5iliK9GionZ0
Dkv4XZkGVCbmMbskmXTBRgc3I2DtGlg3ORg3g/1Lo+P746eSOfvHp9n9GdjXqtlGwqsPsr4IuoGR
zWMTHg4x8hhyjZSHlVlCxUlPU7oXQiEQcmfV8eDybRg0PmziOd12xnIfdET9qckgE0omOebGJLuy
YY+Sit9HffLfDsJy7WiBScecx3gNwGYdRXhkXNCv3VjfKrxtJjn9k34ceONnZAJaZGSzwBR7igv6
CamV3odGne1og1VU5yAkWAonJPGBRpaO1i8c2oMvayJqr8pL3k/NNpysCQMyFHpmkZpZJEubcOEQ
wnp14EZBmXra3ptoviFVqDBCGbXdRlJOydacUtTbiDOfhMMwnThtBcB6PMWZfskjuIMQmiW8a1b+
tNoZB92O5X/rap29vzLeZMhKt27U2RPkft84MRoGR8gpRcPo0DDgeXJoLLBNCpQMHSVjQcQwpuOW
yG9Vn7+R4H/FUvucpJMKpTT+28txuJtiLeSMTVPuJFJnHvpMb51s6q6xeqEnBUoKfch/Fb32VnYG
8urF/46yeZgLh+1SSvDT4ISlZWleBicxQTCjhgOQ2ctxcpxAEVUt4D50i8VNlfkzwhMPUCPnbpbh
VVlvkWBdpK0ibo3CH7Oz67B11q61wpATHw3L48lIfMV4bzsLCl36EHBJgtrQQG3wLo05HUCnHxJY
3/JMDEU5NdxLWJy7qXQwYLFT5GQrhHD5hSpq4WftAoOLm1uaBQWvn1J/r6zqgwsKrDMli9/I21Yj
CklqYJEFbJOR68AXAApIbgkyT2sL9RuGj5OxTSwAdWU/dj0poU0ZcsA4TUe1oXYXSanlxxBYOvBh
xLcsg1c8f5jobCnXH3Un91aKO/GO0RlZdalzTZFPbYzdbvJ1GKzQofBU3aPGFerdbYRg089VINP8
rVimn3H37M8WwMF+GK7CG1Q2c6arqP3EQ9kt/NpP2aWhar7VtPve6NTdxZTN0gSt41PL1fM/Efc5
MQILTr2MMyyqHz/Gv/SNnQccFH17gBWHvjJddIGYZISzeKnvcTc/qDNau1uxwnko5/vABXnYnBpD
d/VFtOSDMq0PnvFeNJ5przzraHzOpf7QyAWYC2/5N4V73pJ+KGhnQiuesFrSIIEus5SUJDo8xrro
Nn1/XKW/UuqbseZuLK8y9KPVSnaetIRJeWsoLGQT8k9VL6DYm70oZ+P6aPjTwvuWSVSa86CuaSDl
ieqiR4q81B8bbXFmgtdTt7gdDmGddebG64EQmnh+iRIjlWNIpts0FTQ+ZoWaxdFr3clm/0x1kus8
+hKnJE5luHGsQlKCzoA3D5b8aXY7jCyRhDusM/NfVltZR5wppxfKHvonFa3/tFasaUWs8FbpPock
8wZAmh3UvhJ8qFyPB/2egxZVUnbsSnONLwhd5UVl1MJ0exVsVEQNo1d2yC/WE8boMlSBqb2Wun1U
uYEb1jiufflKgzeT6Z0obZtyRqGpC8mZP8hvBWtKPLPt+dRjCL/YZGbetCLGUvbKTPOW8zEGi5we
utUArrjwmBIgTcubQQMToDcgjDEYxdWgyrpnQ7Qc/lFrsg/M0HFgxD8ENMMy2vwcBdiLuYwdzD57
R2CwJuNpgGoRUi9WNTf6jt/b2i6phq7fwbQk9KwuSxWQttRtKS8/F9n8EJL2o9Wr99KetAZODNyP
/EYHVqZgCjAkypOMW6/0OJjQ9gwzqGmXSX0UhiAlgNvzt5TgGI7b9OklP3tEUTiB7jSx9itaGkXN
+zrpD2FFO05NliH9aUn5PmV4yYeqTljXsQ80ES0HGPU4InOYXfXyJbQY8zy1OeC45AKX7rhQOSEi
dJRwpekhYGrIWzLzRkr0gr90TKjMVqnZwW30mfKlH8humXNg/g9H57XcNpZF0R9qVCGHVwQSzEFU
fEHJtoSc0wW+fhanqj2u6vbIEkkA556999rPHeofiMI6OIKp3I3FfjgytEagSSSGAZKBliFeMs15
2Jn1yq7VNiYiNFz/MzJgFM9oyPGmG6L9ANwkzqIj/tvsWGHYS+oybPDEL3QZeMrr2EMs0ciA+HK0
7HRCYR3ReXsPKTSnf3mgf5lhskvw8yXpzjHBGVPMnbpkq1wr3bmCoaH9O7f+f1NDGYXW187OlGVX
s5ddDGk5u2ci3S6xuclSHEpVYFMnin8CrxTm214+A7E72ikjcrR5QmLchh87Yu5faOCtbjlYEUdd
TrqRcredzikZAAtbur0VuUTBmLONilOM4Ql3kAOEp16JSF9wWLGTc/YFSvDEzmq8a3ZyovmZ+oaG
6u7x+79Rzm1d1WYCAU7uWeZNL+9FeiEv96Si2zDarkXP0wMKMhNo0KWkEHS/0S7yVXCZGVKYte8d
blPuLjU1XH3NYMxydOAITkICxEbUcGuO7in5nPOoJQdbPqz6qQH3thYroM44pLKsqfI9oDIgR5H6
TgsLNbBTSCga1rm+a7TdIP4a0z85ukvdcFbAwqZYwBsircCkGURW9tZzPHrFn7grN+z2ApCwsfpi
jW/8gSS9aIrmxu3XGP2bOevZbLKhNnlW/1uTd6wDLQPf/a8QR1xRnTjO8nRM+AazlLccpBh7DNW0
/J4E3I52H/x2RLw3oLhQzX13krWTUwPsBXiVGJstTx15YeUGjwT4RHKZP7N3m0YxVLwKOzpZRWDc
2XMdzXQv5zG1ZjVpmHmX11q4XJuYliE2rd4Mzdsyy2BIlUDmHKlRAM3WQA8GOd+oNOuqMz3tdYoy
020dGR8XwVEBBk7xoai6I83zCcq8vUzbEq4P/XpTU551WCKrSTkX5sQUH89aXMau3hnKa76FsMuB
exvzBpp94wnlm26wjSDQAgHdOMsEJRVuVCblAnR3y2HX1KGtYw3CW9037XYbn8rlw3UCgxtoZzQb
hUymE5iw8yZYZwX1MJhcfOVuP1Sm/9EW7tV+RPzY9EZvTV/dRfiDMLjDKCURNwXv15x+F6iXUc4B
VKGNg7YH4j4WW+GRNFdC5txIH6sDEw4kYry3yX+NOBf1BCuQUnsL3OURbiCt6GiwNODIWzjpY/06
N/ZWJrDK/20sacJiMCvTg8I9MoO/hu2uKSnhLvhshqgwXsydjYOWNP404++CLXKgFqmwNwo5NmwP
E6homdM5CC/qq2TAQHjan/f0koPskLjKHcOk29KTQzI00NvIi+03zPrASsgVs2WrVoNv3wfi95RM
CEM0rAjMWEIxCglxdtilOsoUtPm6tAPyCNDBlUgmpqrmEdN0pnOycRSi9g+NgO2QMFul7rp3ovmW
RzG6MvgqbqE9NTqWwtXAMui+AsSxk/s6mbzx5GZ+ouRekk8e5auNbG7chV67K5HeMRxkqpfWC8aj
UKuGML3ypuf1BMrBjekjjLGNcPSt6n2JJzHFj7hwvrDkj7Q1jn0UcYmEA6Ul97lxB6zhvatkCizD
1+qgs4CNZV7Av1XOkoNCm0izgXaA7ak4QgPbd7j9Riqup60ipCM2hkKpjs7gQtPUJhoEL9Vzl/Vi
xc6jeolr3PirvufztMcd4gnV8RTZjYW+51quqWqNBXWTLmn2A714phE0snPWufGNoV3qPMxXYHQ0
qtTqNilGZK1il9bmrm1ZivlyrJ2bjE6suPO1EU9Brl5tUO70Z9x0oiEUuF1FSGVdkh9ziNd6mrtD
BGeYLjQY437sUGGmJiwL0ESJL5NvRYuPFdpmk3239KCyRSgvBoYaQVBB2ir4ZW3/J7pKUkOfmx7q
Ncwrr3jIwuYI6rHCqXjuwyqe/fLcwzNcpOKg/yob8JoXGii+xYRIizfH0XXqOAS5m/tqZicThOGs
Vaxl+0NliD2wmZ1az2FjRSHgiV29r3yFVSyvv5azXr8sJ6OgO55d9fKL4YI6em3fZFQNtuYhlftj
Ghh/HinLS9sCqqXp54EKVLKVlyz6rBpxVlPzdbfmXlkcarHTuvxlM6bNI5IhYynFW/r1JNrc1ndI
brXUfAi4JyYMKMbIJCfGCV5Z6O07ceI3CHibgnjr0tjXCETP0q4vo+Eb70UTKnIEijk/Fi8qPT90
6xyzl+WnLeoTh4dG6Meuw9JLqlxbdsK4JNBHEnk4Z9BHMOGTLztRnQJWG5Qg+RSf0aC35XDlq8r5
QefAVsRAc16fJ4DKKO/YBe8r+0VcIAflXQFYvAIszuCRrNRtZfyCvONKVHwJ3SFapXBD5oyLNyrf
IjydV6c53wVfQDKuHboJohid1qZsX9TVRq6FjmrbxLZZ/nkr3FpWqgtIx8H8ol9yX1Nl3y3sMeKQ
u0zaAUdsT3lD4h3Ukl+MnqN0ocyZIOPMbkTgZF7Wj962r3p8Gift2OTrLau1W/3NI+JQ9z0OFt4d
Rdrbe7PAOsBLIqTLRulAuc7ZMQ1ZNk3cR8cDhMMyTTCcRyEiVbyQhsNUW43mwZD1o5Fh8qs+Wg4G
BVyV0e+wFDS6dXe0/iUj4la/rn9WQHYz8Aq9rg96wpT1A/gCeCJ3oWULqF73Z9LbRvaQOxo9HBan
uI4zYH4xs42ooefyavOExQC2ogVG5/SrIgmPK3zMw3QuQS89wZ20tdN2Vo4IXDMhIdrOdEjZWU2n
wHApvdXCsDYeBM2+zCMGvkogUAl9A4lAOD3kRKhthVLD56DbwiVbkDtzv3QKUpzKUZWdow6fOS1w
J3VbBRhKlZyZTjZiZNxccCZ0gPzIRHOmlk+DMgWK7JsKdGdxWvX0Wi76TddbFpbi0eK1qpeSbheX
u5smQOvHiFNwKiXw9ysQ/Nbd2dSG05A5pfuV7iI1UL/zyu8VLBRBN9UMzB5IKInKN84o/JYAuxsr
BEZkcMysMUpliZQZlkI6l/jIMD64Wow6o1CFoI17uXchkwD5/1WYOqcK3wQh0KYHgqi/DEPjKotz
XnXPyb7tyd4krGlKg4XVJAcJyjU3H3w3EM2k1BsX3S3BLfAk36hBTGOabUEui42z2UmHZ73IuPqz
4gSUGW7SCpGWyPhCwqel6mExSOAv2N/STUFfpTdN8aFHAtccr8gaMl+phyy+ldgjVBRY0DuAmufm
wptn4FLJzzp2l1g0F9F3F8nILj2XXuuIAzD0avUHWEDDk5CRTOQ1AeM1rF2kUMWona1FqF6jfzlj
kJZDMvDrdNzZ+AU6csjJAL2teRnRBbKBJyIVKuuSbyJjAcGWCFLfaTA+kwDIk/qEnEjlmnqhYmIs
lP2oY/6vah6TPXh7b16lcLJ5T47OK+rbUUp7sHHxp4VOaCzLtjfjS2T+0QsVrzBhV2N6o4QlV6rH
qlVh0xiHzoFZtibHrHwxJz6f0YtdFS+WYt7xK5PnH2eUBFvmZWn9pBlCFR2jaocr4ullVazzkkCU
Ay9hVWjl7cSLnnuxLuDUUbFDYddn7GTQN7RAdVUYnviOZAxOHb4xVqkm/lH0GG2wzrTkFt/kl9IZ
m/CAMsRsMLm4JXGfYxGu93qSUHaUhc//iNa9MTUPNRfPLiZTarq/7NQ4jlN7SihK6KF8ZauXvcVx
RLgpJsJZH6bpVQXMMba2V2lYuVpv7TZZY7G6xjtO7U5z7e2SK58qswVPv5eKg40T7NH9Mnvuqqf8
iN9xSo750h3X570vwpSNPIoKSnBwcqtvu0eclAKagBiZ+zKETtv6PZQLHQehaznUpBQMPJO2p4Iv
PeaWzik8caccTVlXPxpyosUPzhADJ0cFQ85llN0AMxY6wqxan22WOPPf+e8EFmhAM53A2WDigI3a
eD3yim3muwxxZZyHnbYXsNrMrmI1+vxaNjRgVBH4sjY1eits2b5ArIhciu+x3hTrFQ2gBHM2Obx4
2iYCeckt5bTQN0Za/tB0mAZVWshANDC3tRgE16+9hB7bY1DtVXPTj+zQLNwPURLmyRgmCpybzSie
3TO5NzsraRPoKt5qvvO/EZ3qbDNo+D61n0WMn/4vTUiJEbNgUti/Am1SmHa6T0omoD+wFyYUZu+T
pN0rqcKeIgpLkmWIRUEKzCXDReTK6eRNX9MN4XY7fQnafPAzyP/cYZ73qYGPTB89LM2uAsOJMdIK
YBnJY8Cdjr8D+EXMFMmhitnL0754m4MSsZ2e64tOmHjONqM+bnPV2jZSHhqGayzeEjMwmFNYlP4Q
TBq1eBB96QxlHo4uOivhM3ZiHWOtR4cOYINu8k0fPne1WXAMjGu/iTVp85cwysyT4e9fGff1laqj
KMQbKQfcqugKU0krlFGYeo63DtYR/IMdUTmucihnfPVJrAAGacmoWVuRwW6NDT5w0mtRtFDwzSvM
tKBPqS0ryFbQpohFagXAJEMOWlySpZ1NZIAqbJuVt17tUlA6NfVV2rnT8W6W/ugPeJ8aRPyRW8Tw
tkzRVgQrtm2NO+lw44/wjywNB6doDizm9rOJVu23fbofcVFOwidQxzKu469c+o8Ofnd7LKGRr17e
qGRpNCgR+N8QxZrvrvSl0nqVhfOatNZrUYqrVR8E3xuRa2qp4uQ2JM61yxEo0aqb96Zq3tZO3JQ1
YMX9EkOBn66UtZ5HBd+vMkAy8yUuQF0Ew2wF7VJsGtasvWxuIrhwmdxux4gca2h1wAP1wYUswyyP
oXcisH/LX+i5PsZWCw2t53pdkZgDlm9ByVN+HjryoO5g081JyXe7xO6TlLJCSklqEpK575VCRpaP
WXKSGwKQD/XO7Ze3SgM7os1hIWuEEeJdSWiPxmURH9TprBvLzhM/8dheLRY2KnD9YELLWLFERKSL
mScVlThffqnpxeUdrx2X/B7xCOqeCXdoPxaP8DQkLZ+szskrJvqzWaslE/65lteRZ7HX0NE2l5DA
ibXVDcykwgeE3RZ9qMSOJ2W/leUJ5PrxXRXonlHpJ+n6aGPnDsP0RLgzjc2z4xCLWKdLEfB9cfjK
3IywBZJ9myxHPpXqg5w9HlN9H+sBSZRDix9CowFFcUeMDRCNQ5nuoJodiYQjWd5mvsbE3UHilRfn
aArnKGcU+BCKT2FTd6Xix0N/LJT4mPjWqOxy9g4J3RG0LTzJPBNO0HGj6Nvd1MyHVf0uWuz9Ow37
glYgLbOpofKgFJTS0fSbmHqIxT1/tQQtNu+9vV7pGrTWFiSW13F1JBgtDRnd4N/0HK1BbFLiBUML
b8qMN0WwUtbHaVtT6vXcVnXTW7xyC3Kdc1kYvEDLpkVKpR5iMwNHkLY9riRw+lbw3EDTGFf9mWHv
Q6dCoMKf/ZBxBS2f9qN4nuUwRG+pSALCWEJjabkzGCrxH+VnhMoetIBjbN3L+pecxQzH0fJHLO2e
w44kSMqu6VlfDHr7cJxV+tEcT6XShAP2lxjQ684d4D9g7dIzFgadJ5vdVZeIr0QpVaMs10kymeCg
VPNQgzzJj8ptzUKqKEfYrK7upgmBDxaATKtqwskba5eBtWthKbcmXq9hpOCsYPLn7fQ2iIZzZuT3
xV9SRsSbmnDMFqx2VPfyyTdQNeTllFHAUdXUlm25bk+xG9+I7L3WI3uX+cakuS1V5c0W0WvMCkxb
H3LTvnRFdLNY1JkKEYOrddd11tjW8jIR9yVwa7OQQcB+EvLZvLUpvYg46SO2W8eF0kvDWB+2some
/oMPKS7fedd4K7uTkkvH5g/ncAr+Sq8jc46VhQjnWD7sWLk7XvQYi26XsTFiM1i8y6RpTJ7zuyZM
Yd/wE1JDobkMQ/YumQmbZMW6a8AxR8U2Se4GEjfN6uIrZzQBRkdIu4xPmVC8WFnAYti+io3rdaps
j9oNw1WMP8T7TefKoBV04kyaBe2T9HWA5jdlwnv6TFhzB5YlAnTvAEJPh3hRKb8TeNy8+4NAN8uf
yIJL9U9briBj6MRcpOPwQYaF6qr2w1GG4Mm/WZjAfOxnKm4zXf40kFVG/Kp69wcKoagejjq9jr+6
hCDlwN756+j/nPSYwCMgcT580Hbh5b8mFKRlfK2IArGgY41k4ShFOLaRM8kG6TcatiB38mBklu8v
jVreVJW3BgePpMsPPcKKOrna0vB77ba/cO7h2WBnicbvpSLjSnaLZ276bdnOfgFixQGNuEXtpqzi
S2YcFMq/XfYlKMAANDtomPv5e2e+vt+yLlL4AL+pNZk17O5sAElYcj1ANalZqVK1HTMeMpqpPOQu
afE7RpTU8WlSx0Bhc/rkVVvlKeXNo6M3X3dJD6V6pqtLcjz9VhEH6WpmXLEfrPRWl8ZNKNVdJPM9
vheNSsn8a0nIj3aN5d7UsK2Sd6I6ntQWuLznYMQt/AQ5YKJcdA4Pp0hrHiaToQVr17mktnlMHrYk
LljmLyNz5pR9Nja+/k7ZkkbBonOtOIey9WfDBblQHwKbTGPVUVcPZdGeDRR6kvlSuamInC9Mwbzp
1a++SG4Ou8REgRCBlJwde9xgpuieefZ2PqbMn4lWkiXlXySYuAAsb3Ic2HAJoVHYSHAg5AWqOHLh
wvGiONJUEQya5M22fFW4/eOvjTolTPDX1obDXgyXfbTHgneClG5gyR0AWQzkQ5SbvWp4ONOLWo4X
1g6X1AF8ny2XRbSspGyxksy/ZT202JRJmqe/NiK8Bm2Ng5ZTWD6HZe9sJZv6begGMhnCnNpKs182
aZNtWc6RqKEvzNrODuxwnVuC6lXD5A262I85sX32ZOPkAHxSedwqu/J55UZbe3nUCZwkr0CMt6Zt
ZtA8Oambxr6TRnVlKI8TF3rOoMBZDzgc5UeAhogulkFp5CgAkMM6moBHQeDiVYWUJigPYyPphAma
kCmfdE4VqmQeDe6vNDoFw5GcA7S/o8aGtBsvjrQ3zQUnzNkiIspCnJjnXM0bc/zWjdJDQ2dP12/M
5TL10VbFBE+C0OEwUpF8QZYOCTDR8MeVwa4LFvqQJxc7l89i3CcySqslTmbBkGkmqGTlwVnqPXTT
GaEm5iBKxXFec0AlUSFIVKxUN6WqzGkMA4nbl8tBXdhcT5KnsSjTM5oAsaEsYCUSOqNFi9MfI4z8
8aUKZTt3UODyb1WwYo1gC3k5P45gf1JLEjcfAGRsTvBD8JZSpMjMEgOBStwS2+Iaxy9tb1L71Hmm
yB/ZpXUoLpk8A14StXmiKXy4UcGigySmKHnhK2VRSfSLnaiJsTPe9YxIOM+BGxd8o/+mAduXpG6m
ir1h6i8dICnagCUWfDNBJEq/7GBY3lJcJjpVouxYyoxQcEZ4oHeX9ruQ6Pa0pMDK9aBDqJ/R9Qz9
27SjvWkfR5MiBsM4OWkBo2r27HZ0rYXeDGAWDjurjJR2yjrHBNz5qeVGSGpilzWar3BQyuKgr0EC
pD9js54dgY5rf9krBITytjjdps2j0BDGlvwhJiZDFoxIr1K/sppEO0yQVcCiQKHQU+apk06NDGIi
ii6p4FdWAh409DjtQDo+rD+GkuyHUucqOce0spYNReqEidjtOXkSAhYicWrV/aNX9JdC0e/TpN0k
psPnnYkKDQI8072flS3DtWXcCbB6cQp7zMB0WNPINy+ekslhHc8Yggns2Gw4MfDMCgrVTtdqJAVm
GRwIA2cUPpG9rnLH5sNJDFCnJ8eUtU027ZsrWFXw3ZspQb8UqDrgqwUcpOU1y2x0p3KrcHJ2sBk2
pg/w2KkIL5dI8NnPJM+ezEacQIQr9GinajpWqBOn6CRJsD67ZjTC3Nzz9o3LTVL/mLWXjl+p+yhL
k6cWzy5KsaC7bA2ezuoPy92t7tCoXbyrufaW981rW84vxrze+rt4OAlu+6w7dGZ1ZBA7AQ7x8s5b
sSTVkYdwLr/NGsQ0jyNoLtLAadI9RHzAHRbpBVXqw3mv0qBRpeme51PhXIqUwwuNVmNpbxxL2pBH
NRaNbPb7ykmOPqTWVt+KyHkz9Xif2oZnasOb/jvqjFwKaoRThdXKnYGgLcYuqmNtnkSVcUjpWRH6
v3VRt2t9UZGvsvYhSQmprn/S+tw16icBMn3GntlEzMaz4oIyhPQFkQz6PLiI7UyQlzDjxnk+i90G
UUdWzK2DV9NJCuQkc1OkwyYXkOzbJVgfaUn+ijgEnz7BGFjZNH5QXQMYJo9kXCRRML+ujnmZ2X2u
XI7IyDeLpXmOm9ZoTjW/O9Zfwd9TmPpmmefNUlNE4nzotHP0j9n2Tbbz0kX/pbpJ6r0W8LWAIlQx
hEcvltx6iv2Hh3Cojfb/Qb76rIQWXWn0sLpZH6qjFmisduoJKVXw9rNOKZSUxnXjLeMINXPIgVRH
wudgTpAVKDfZjeLV/C0IyLPgttJvWjU5742PZ/7nJkhVYEVJcw6xlfRS4G2pXjKFfVk6eNBRUYKG
s/0W5ZJXLNhZ1pd0iE5SZB+p51s3fGSoC4xwpoGy/42eD1lu6hq/njf1VKF9Vewjy4/JiUIqQy6w
OHW3GbrigC1O7Mxk2unjvZ6475t8wnvnTJL+HGmw3mkFXXZrxL2kvIDi3JFZGYDbJoCoK3u6sL3F
dM0bldunWeGZUOM1xPLAFIeelsunqrRu2t/qWLH3q5cvgbFRtLcSM0XLWtMC7dqoLwNg/5Ga75wW
l20qBctS3Gs8n/kERRHySoU6zJJl7M1tNgCFHBQ3Y4J5TjRwRxFdz1mdXRev0X7KmqgX4KnkASKy
5uOIs9sY7qyobGzOFUHRNoPgjEfKiHkmEQ4zKPtqcJgnJVu7ltBHSadULk6dg1Wg97MCw49G7CiW
99pEPY4FJqg9k6gnbtNdRGruhvkTP0ZLrqISJIcN4j4xzBiYkRBEcWB1fXwn+jLV5ttqzK9ZHPao
yxHML2veJ6rtJZEegJ6cx/lkpg6c401WePyEnKf7Cyt3hUF0uS37ZTtX5kk3nxaDcIn1cOo+Skib
OfbJnhei7lJ/tMedytKK9JjlVqW6KXFKdOCY84EJVIT1QGScX/2y4v1vPEKeFN1u5ol/LeGMOCZX
Ovto3wa/saXDeWt3NqlNDRL6simgKecGOyVtr5Ehq1E5CwJkGW2wwM0CzXxS9CbfSCsuscZX6bcy
QZgErCABYWAcNaNLVqU3LKZAJRLG9JkLSnmJivgRB22j35K+2Chl7UvxeIsADa/xCG+bVXdrnsUC
+9xO/JyUCBoGZSI9aFIWz/uCREEhLs+1+SihtZZBSkhp3JMji4S2kbhKEJgQA7gNPPXJGPd3uwa1
3QYsbzT2FJwfLfm9iQluM80IGhdkFcxZq/sljQMkG5FqKXTYt+AlpAwQkaof1qg9apF1VLvKbwvL
Yzd4Wv9MIt+XSbk3pXQPoremBbzElFRMkF2pA+zMZschRwo0zGRLTFrT2EoardlqaNKDPFOXosIX
yTBRaslFvf5MmUzUmBcyQuOXDzpgO1Nj9a35APz24OQPc28f+aYIrsELTMHiqf2+Vc29JdVMap5J
B3pf3A2KGCSFWTq6NgU37E0XiMVzRp1iTA1GZbMfq0/vL1vOjqwFO2MY/eAAlK3C5QSBAxOIs51B
2y+GL7VYz4lcKSey4qE+5G/qbyfPj8G8y4pzMRo5yI2P5YlNrd9i9NCUaAGJeQNEmP8Ez8WYkSPR
beJ1AcD6KpEUQ1M3HN1bDH74OAm5JSgsHSeazwYd1Ge6I2UdGliWKRzcYj2NZyvscV4sCXN05jWk
63IGCea7Alf2bIDeJQUreqDwVNAtXHDTuIkANBst1gpaWxZ8OLyaGwlCL00MLqHL69ghA1qWA5eN
3Rdrk4aG56IpdmVZe/FvDJAJuQtlkCAYnaIkHVaFc2pcvdj1W+VcNE6SBQkNk3NgwnZVq+VDxuCt
48ft8LfP9d8MDS7i1Gim760DfJFrSK8Xttl0HaiS35s5bMttK3q/sQDJbc3EOM+9ehWDuBtWfp9t
l/dFiy5xqV6rvL7JjXp73kvrZw+dqxa3waSgbObzOekH1Vrd2K/ZkNUTzwbaUmCdFbGDJXglpf1S
T0SbgRjCuNZTTywf1sTkQIgSi3EHQdjBLUVOyvAqzFZrZ+Evx1uAXFxjf7N5ostU7ZANTHEZD6B1
aw6rIIYn4FUgIzT2DrHZfjETKS8a9SBl9S+OTSq9Vd/EY8ytzBLnEWWjeoYzRRdI8k9WP55aFOtC
eBVrxRKthxIkA7cSJ0fl4wzYjITbhOTwwRc4NdkfjTYvs4sCuCsdqUD9C7hbSlVGOq1BT7lcwS7k
zdHOcV6ea1O5tkZzK9NLFAH1bF+XprxGU3QBtCqXnPaLvbYEsNPdiCbpZ60TlvWPhKibpu1zXduv
T7v9PO4b+Qvsg0iBlj3Sflcz/mRKvKsmAstpAgXjp+xBBqjOa7q+aM3PPNuhJJRwlKAN1AkIwoAJ
Io+2pKiWnaLAMYCkTGy2tb9np3CfTiwHiHBLGmpckNB4UuVZ72k9azP1F02rJAjIQ7Fdsg3feIyN
3GZNIbGb4dqqnfHWKM29PsYPDO9vyXnoouNg1qe0kkL4yqA5gqmC3+XUp2wsTkNqHenGPs7HeBXb
NMaqbmRblRlK1vnbu085p9A6MgMrex7ht02ZYqWQTup85tmGdffTHumwBF0cdSV4RharekAvAUeA
HnTAqwJPMDJKnxWqedFMEyt/z8lDhVFJHGSQrr0wfEwYoYWyUEu0KIGIq5saTgdjBXh9dAxWeDKc
veWRoj3a8RywiQSvvMAFTrIJfAKU9RVHKYULqdnuVpx1FqbFcqMVzpVzzLXlutIfxprtIHqHoj0L
B4Ymp4hKRc7pY6gIMS3CyQEtiY5i2mALcDjscNoqoErcT5Yd/9AW8o+vNJExEGx3sAI1IAgGjhKY
FopiV3c8LSN2AMUEHE5AzKhyMGY6mWwwci1A0oE0xATTf8KupDIurCvp/GKn0CI5aAeVk1WwprWn
A795wbN8qqXqwqFQrVxg5bDr5K1i9KGp/dFQTXyClqs+H532bdA+i6Q94ic9Ji3mGLfiZYnpW7ZV
xM2FKmacolTvulO/sobD9GQf5HIj+OmbeJOYNc8dZ0O5V1fu9fWlIiPOozysR4Nj+nZYvpVxuFJP
iSU4lt9Lk/jx2sBwmAc+p5Un7CWcCOTkn0P3U2sCg72zyYDLVsUUSCwIaHMLcrTBJH1Zjg3p0cLx
8DmyTJxYHGUbWIyu4F44ci+UHYUEEoFW6BKp9T2/gHFof9IZJatJd0WfugIaZawgZJ8cPD5VcxLS
hC0iDaISBEyG0NY/DVTJtp7Y87d7g0Ovg/dRAzQ7HmtZPjVzdJ6Sl0RiauN0LtbpTMW9vaDfFvo1
zwndXXAHHJd+ONnUE+7rwTMTvj4s10TfOmyMaOnZDuXedlbfstkljbAFecdVUhjw85ZmpzqY9nra
IKEOaGI9ap1Kq+F6NiacIgZ+5RjBAQFBapkXP42GKpdmb5unpFqIUuhcaBILiiSsnoONuuwmVkR6
TRQgk+FqLnSfcVjnqD5iZ6lOXWzScDJR0IFphVhDD+wp42EPnXnFJWvgCU3whC5U+6Q8O0eVKLqW
bpXBq+aO0vPRo4JRp+dm5YFboQ8ksvadSP96PJkKBlqKiAsowUKfQeLYqJfdeSaBgBgGYw0jK09U
7Wne7XmB/qYz2UjkH+imPwvfUGkp28wmYzj9UygQV22aJVnFqxXnF3K3a3KNgTVVDjFX9Z9sOQGM
c8Qeet09E6k2tSlnBLAn2W/Z17O9ptT1c4phg7QGe5x6mzU8KOyjjirTkv0wIKF10EQcXKNz2FHv
ljqb32r+TJPoWhKBJr7/ytL8UVY0gE94ZGbc7QfnKg/To7Scl6pviTi39zG9tLp8Huv9bHzNprrX
n1q8U+wn29j1lf5cFEBRKoaL4ixnDj3mOpB60vRQ44VwVvNTcvACWdJytBIEnqm9dyBJcG3YxL+f
VOmCGuQEmnZPviUqtSMFR27PdDZLxynrL6opXyeWpECC3alj18CNpuMpyGK5FPFOc/igvjiGedXS
V9B2UYXS+ZBNQZQejmvNeoEHih17RRyk0wKPkkvllsBDLruShxzXIXB3pVdJARPx/6jsCz0A7BzG
jq0fcNf5S1k6yAfZLmPErKpxb6lEqAEURARqIdm3pi91FTZeORizeNPOdJdBMs0zKlaVxzwRU8Y1
zSOcr4jSkRU9jLKiOM1ruY/IgI31dcGHUvPDZEuLI8ZwE7n+mH8n4tIPAKSsiTKnvaq5c2s7IlmF
i6GHKFh/ZsGqR+9jDC8oExCSDC9rej8FwugulAQqbxOIb4Ou5XHlPjoRyHfckSH5I+/PcvRBPIFl
07gzNcArBl5XYyTkgH7Qc7bqOVvNlLbo0O019XjIR+wJHU2t2Ght5o2h+xhBLg9PVACwrQo3CSZO
hN7Md9JXB8lCn9KNPGiBadguy6DPKa1c0Wo0YtETx4TRJN+a/vS/kO1/WgkchG3wryW7eOtSqEc0
DhX24+rbPCztA6xmRXGZ209VQ8nHF4TrSco2MaHCKbbxAWbupD4traAPEx31GcgxUbsV4JmG+mhM
pHlsSI1GwQYgY0cAhBhlIYaXhN1DNsSrwuHeicDCEOLLgM51pOTzPVsqwo0vOaZjc4hwsvAwT3tX
NvJwxldTQSgY0qOwOLrodK7q2AkuMtIk/5FZbE/yfOIRM9LuV2PkADxKtjgjbzBZx1Gl4OG+mHxs
VTPkugVEn4e5YT6z4A1nXGyqjIkoNAtlCnxA34AsxO+zSl+CJWigCYZPU92l48bPTOz5CfIOmAhV
0oju2qFavc3S/zg6r+VI0TSIvtAQgTe3QBUF5avkbwhJ3Y33nqffw0bsRG/MdKulAn4+k3lySyPN
jgZmSBxOip3Jos3V4xWLRlK3qROcBrRqyT4Vj7Y0onjI+OGw7ofA46v6tx/uXZYe02ThOHoWw6vE
X3yXBcmWxeoyGg29Q/6wVJJpwndGmc7ZKK5W7/DbKjZfmV7Dmo4A6Q2umP8LZfNWZcECEZalFD9b
/jcpUztM8JS4OmITydT3Ela9rtjBb8LO8tzOhyRXWEJbZx7NJX0KQM01Ttyx+XAb0BDa6ksgfqWN
dW72qDxEu8BEMvC9yn+24ySET8svhNNk8+wM2hKIsJHm6Yncf3PeD2y/cm4HzLx8jb4h95UJ1+Jv
vE68TDJbO5IpXcQL7lTmqAFG6MP/1J4XCColvikV5ok+14HETn9QSCnlOeXmJdiFPIwG422zcem4
n8L8nyBzRP9jnbjBSac/VW2cGTedhTw5pVJ8VAFeyYmTtzWCeeWgRsUmNAxW6STNEqC+U06M/NZI
H7BXLRK7rPK14jWUcTVIbjFYjqVn1bBuM5JMmMy8d0S4gVtEUT/hgpT395ngWIjhQsqGBclUS77M
6KbJJcdjwesADPR+ow2BHNg6m5CAEQj0g3mJ0Mvd6NN25S+8GyxFidfqDAgvEj2oNTrtFvCi0Mqc
Km7nglCvJtKIA1WOyZtZp1hSVj/6nsKdWv6Zwayvwj6HUrbtHcPAkN6qfykB2ULGoJt7Z3uq9HMD
czEl94cwo6i2C+3cvUOUggt5V4kbjYjk0hwJQWGZ8gCxoFauDILTljrn2BHJHJH2sRgZrAXdjX7S
Leui1nkgyTgk/kjAzp/tOxp6jvct3ENgCvaJenO792F9CBy7/LYvmliQvWbir3+w/7oJ9xnmX3gq
LCu6xU2e21Sze7YDNkscqHZYfKzmCRk/msF1wqeyA90viqgInZo/ztDkpf/b1wiuSyfeRdNeZo2B
CmdW7Vp4owxDyLI0Oxn5TaJ7QVs/0t1CIsrzmeY3s7dT9AbyHn6nGfBEEsZs2kV5nmBizwDTeycN
JBMgCr0x6QHk25HpSxZ3/wQvq8o/feQ8R2I5xtesd1o2Kp+G/p5C7aUh2qXyR54fG4b+6HqKF2tw
6+Yk6UbAIaS/q0T2PKNoxHNwkuhZDOL1iFSHn5xFu1C0Af4iYDODPP1bVj/S7BS1L43IJ2oaIDJx
w/rFQKwdsYeuv+s+R43hTS5jZLLpPyzmTst7q7xsCuwUcsp+JsATGoaCSA8earByDynacalIRZve
2950UXxBHSNXDStyCE4PmcVoPcPqxRp7pmGk7z4HdWdSHpdHg+kBgpXFyawrWnfDb8IAkKA6gEUM
VrgRfNk49RsUbfwZhPdHJgJrsERumf/LbZTdKoe4QP5Uf5aN15pJDldaepPq38K6ptWfdxlsvnXO
kjxIUy2oBifOtGAgoV3+RXfT7UnZdRE3O6h+Zicm/UUZkM/bq7pvKCnE6FHw+mtLsubN41TR2r3N
JmE++hFxlCg5SeySaHPRrasqv5WM/I+Rlvka6/rKCG9i/Ogs2xKZqtsp6pMBVuMs3SdWIvUcRPwJ
bQws5FkZnehYXSRWZemJ1/Ea3iY+CV61kkcAFSbQ9cz/pML77Uj4GPtvoGg+28kwXJ26N5yVr94u
1870NGh/GVaZ65ZgsJ5V0OFT/LCWw0rVI3C1mvV2axZ9lwNbHrAIgx+ACQ5D3qNb9sQNT2j8mMqf
BMkmnh0ASQ7IYNcARFRKn9KG+cN3tXBpVfY8Anseju8PhVfogp9GeYyNwtieOJq0d9PsOeFAtDjL
+Y9IqjTSztWsOqmZdqrr/KxTFImv+m8+uVJe+Do64EGmWXpnK8P+HsuGqgdmEh/1X+xgS9oGJJMf
S5PCyJbBnqENANjpIp0VwluTfokQfAum9iv75lnV9via9yh+sc49GYbMNESUqxGRiB1JY1h/ha+y
uoRzgzhIO4YTDxkY5d4viQ6S5bdFq7187T1w9HYjZk7Y3JeMd2b4Xc3vjUo4qzFDP2b9Jt7YT5Fg
ccqgG+DXwTuXknOb8iOpPz01nabiAcX1WA69p+QsSHkYRoh4GYVg4ypEayrwFRl4Irn2kpi8Q+RM
kYWdQSKcLUUx6zK/1X7Ya+1AG+y0r5qSiEToPZ8RsiteNE1D9knnCtZNBytctj81RTdMuq67DNFO
HWxUf0GDERs8ilVt74SXVKGGb01XnJVr/c/SkU0c0n8xihEK7+xDKuNgnH6VRbwIs3hiY3FJ+Ziq
czFRk0RJwHyn/5areG/rJwDQLGiGQy1u9meeKI1lFnw5WBPcEfjRYJ44hfkv7/7F4HIsiAATb+pc
BZNEBOrkxv9kBJyzToYhkyfKxRQeRYaBDV0gcGzjPLKqtZv+asWIiOXvFmO0UPhjqjwAoN0ki+iO
ffhiEUfclNcGE1xl/WVFM9QTpsYSjbsHCDS3TJ480x8XJi6jgkzXl33hTVxiQnG/5GVbE4ae2moH
wWh96Z51QbIB+qnAGh6V5RBHRO5x9QhANyiZZjUh/JElfF4D5mSLvKiuxZzJhCrrWWt3aQzpMqNV
Bdlz6RkcGQI/alZf2hodeE2UE7ynonAgnTaukKqsnLN3Usfe8yn+kBhByxgMpvdBSd7Xbk/pOKwc
N3gZ3JOIpKfCHr/pK+TomaO3Vkc8twkutch9l9HmxzzwHaqffBYg8BO+w8mKE5uJBmM/2jU0/hXf
Mzcq58GPtsbnEvcZs88h3jBZjlT9dnulI2UAfRe/mckBfE22RMN+oEw1BawG7XTi2ER7+dLhH9xE
bCEhhtpGfCBP2QqRCTCjKf8MyoD2zMnAoQxL71TSX4ECRUYkTEr5hY9qJ14bUl6YZwNq4AIxXtVt
SbwvApGfiEgLnD76E6o2SLeF5lv+h41IsmspQNvACximVPqVwwBMqkAoWJD7C7lRho8grtChMpQM
inW7nL46oLcLNU09MroHnZXjJU+0u7GGD2X1K+Wv1NKnaOydMedL5vvIpdhehOifYpcfM5fOA7tm
1q5qKfg6Gp8iBqhIZB7MJpOcadURzEtTsAdk/p4M3ljKj3xqnwpTBQLAFTJDkRUbSIqLVvYX5bSu
QrCECDzalwJJUzS2QUW/pManWQDQX+Dzi3DF5xi6pp+MoobW52DVzBnyXWKmR7G0p1NbLUiRlMsk
57uprB2nj2YiPYdjmZVoPFQ0Q1ZQSNj+DNg1aKQwPHsJ+zJ9o8dqWNPZl1lvkYYUR9QPqq76/G49
b3wFIqA7VxW5Vf66DLtgqjdR2W7M7MEgH6Pp7lb5Y5HomxupCxkRnzW7PPxn6WyCQL8A95eQhjCR
zgu7YxQVFb0PytsrGGUKioW4vd0naB1n1DQC8ZFJJpP1HR3acyuiwDW+pgT4FwaoQcLfYUDLJMrT
/DKS8RlXwgtNyubKI/3JjE46XKAJHRl6BjgtKaEOFYrFmgyjq5Uf5wJC1EhUXHPizZuHkHxNpgtM
1zIFjSqmAaRCsdR4zURAdIP8fdjjYs/S/VTrCMgJvoxMR5SaoD5benuxsvUizn9EnGsZ/0RPcU2p
8zALrvOJJciSDHczzO8hZ56E5mQ8lUl3g4JBrHH6S5Ja18egoY9UxAvgNTNu/P51zJJnxjJSQTrE
ZHyOsrvwaUWHDoSyAtxUEtBxZy9KFBD/aMQH1ix7hVwmosdRvr0pfFDWBjJpo4+WX1MMQ+XEmdSW
DIm3JSpGSS3H3c0mspz46fR0L1NqxgRR24u0nFolBFvNYS+3QQvkuwkaRGYJZpHMPI1ZTCIp8U7r
MSRrk4E7FODizPj/IHbPajY4GetDXn8bY3YhmRe5bMmQR8yp0nLhZD7KDIbfGp3APAFQ2X5WGDme
mA/3le1r0iQvG8MFcM1G4I3KjJFu9H8Cb6vJpFIB8E16m2kmChjRJiEOe4Gf5cmLFv3JGusY5eeS
l/WKCBMl2dAdGqBpEsOGXtzfJ+Vg8jKSjloFFJNdnqmqhybCRCh9643x0EThNsWVG0Inr47ZT14r
2K4DWLDrT9HGgWFW5DXQ4Tce/kwY+bbI5qVKrvplNXbIwFU1YqQl7ZfwKKWDv+T4EmHj86otIFfl
1T6OZh8v30GVD7JyEFUg4jA2YyymVnieQWHze0yE4bztKuuTEI8YTRt7TvklrR9JBNLLNN/6pn8X
V2Sw713GoQTVYoFqEaeLJ2p4BeQW7hnVS5h4JsTfUbtZMpdEinlwkORiNA3/RkZ4HhbjFJnakZd2
DKDeJLpKfxWSXfSux1CFpi+NxlppQUe6Q5ncwExm+gEAuYnq5BEpB+ytNAomNKeLocm+9iKShVcw
9CjK9UgKDNtfvd76WndGMIQVF7se85JGtlsQnUrsG9V9eWSI50gsQ8c8yjiVQKRiAFJAcctuUuKg
AaNqkAJQ+avggYEkxmMhB32hRReZs2xIRUnwFcWeS7TRt+6ot1kQc2itAisL8uYggnSp5CaMQIta
R0KHHH+3JOopWuqjvNot7sZ3wjtMSJPE64K9PPOuy0tnCo/xa4w3U14eKpl8HVqWkmmuCfCSCjNm
W/v4U7TsrhDZC22DKT1xVnQBivxMsVsp4kkSxGPGB9ZMTj+PjpSrWExuwhQ5Fu6PMnEVEY06zT4r
WY31JmdEyDPHWyUz97yMO5Vdcush/CfxNeQqPQd2kUZyayiDFPMtN6UzxJlsAq2YbjogwHfGrpWf
AplkyY+akkyWS04q7XHnH6bZ8vCcSf4MmcnoUPdJJ8JkIrCBSQ3ce/4VOtbD2vQWWRKqr9u2yWH3
PNb8fDEW7ogqktG5uu/mK4/SYkyktmm2lWeuNeneOOuebuAUQkfUqL0zZKHzH9WDCly1E8Gz7OC/
6hWgqgquOcfLPm8kdynhQpN3poKjEy/lgi/PcuJPItJCC/6nE4P+lqSGyCzcMBuVEQ8Ez1/ebFJ2
0j+7T9NSbcUVkvJoKerJwLvdJjElS7vvDWoUoXXr8twsdxWtsxvm0k5oYDCUx4nYNLVJDrqHQoD9
kyfWTqz+Qv+UrHmn470YiXive3aJCvbAaObYUfdrz1qqSbw5POvrVh/0H4khfgzx9NFI5+KCdw14
R+USvCfIFxQBBCprERlbmuAPKUtTI1CprfM2R7BTH9TMXtlIARAdDkitjE/2YydBIDN0PsX8Mi7D
kbVgYKhJUClXgduO7aOarcgiCVA1HbNLmMdSHNfTYUahk6LuHxydfyMyJ4swi9nrcGcu1w4vZLmz
Gptrf+7+siOBEcU05kpB1oIQKl5xFwjT94K9cIHDhHRqRlpObOUqXGUs53bW9f4Yrzu694hUTGZ6
YEA1VPUrY7xQ+ptTA8G1dyd9OIFYjWxZiI5LPB9Xxou0VSTwXnUGyF30HRFGieO6lgWC5eifRwbT
dFL8Hfr40Onklqi95WZ1n62nWViXZdlDy09lhDhng/AZPHdl5+VGd09xjJkw67K1f5bCjQIpUH8p
IHsTSOh+BfFFbF7PdJn6M5R70Cz1SRSEkwDTE5j+f9kyh/qYpItvjJ2vgquQLlWhXwpGcxmnyzr0
AVFvjqjy0Ro6sgbo6OApmH+dhD49TohqTIFGJ+rB/b1neDdyZA68HFnhLyezyUhxR9bQa4+a7EYD
YoKSTX9rXQKqS3B4Pgizs2oNbMKU1HAZldXClyxZ0BrtFNuWGeJPhMqfU6jZVjJg67AOzcyEsxVx
QzBOTVMogB1CEilY4EBw3kpEFffwuQTBbut1b8URAQTyxegvaxf6ZiidwbCf2E9zU9agTIzCb3jX
lQA7CMgyiCyBKw+b/Wvh7WXoKZ4n1Gry1WJ8r8JBmkmGhDHuCBjOGohR5SayENGGc7yiMd68VB14
HigSGE8mg2Zbu9P/aQr4fi0KGkP35VD0BZX6skj8WWmcmt1VIZSHCdu1hn82g7Q9MjUYG7cWxWCK
JupYp9FlXlExBZK9KOpTLSH+FGwe1L9adVVQUqDixsubsG/p+3mP1sckS26o8fIh9VzbQ4rFyYq4
ZIiNCvWDS8knzAY6RXBbkJhw2USGQoR6idcV4cSOJoGmFCaEarSRqHkMdtkN7F2Zbn7j2iMKzNXO
nqhEuiI/Z6j76peWGUPDA6CXLCtYnuEDCbdFlDntUOZwCDOmlFRAZ6OEHDxFrt7vcmGviNkp4oCa
0KbUYnMxq+YaKuNZBhK7DOhP0bHk0lsioDH6pxB6A145H2J3ZPpOn81OIBziy4wgco4IdSGqAG58
3sGJjHYmxnym+Tc1rIiQ66rEVhcidEI7i/nL8vRFCgOAmFoT71cpPYTMfqrx1YSTZkJhqfkwNX5y
AC3OaPTnDHIE8/uEvrKM2IUQYCcxkDBpkOX6V+tjRuPSSRxfl96wI2vwp6S/5ZGHmM3YdlH3FWa3
MOvB2sBZ/9IS/NR4i2rSB3PwN3FPdgyVOUuyPP0a+sFB1ZlzLHTZs9ssPwvTbaK6GANt/5HN8BVE
c0rf1ozf0ixj8V7PxaxD5P1LWnAnnrEPEIkKiYu9Xlx9rpt3xyAWhiVdzsQvJo1bWIIIbwIiRQO9
YpLKQUUEpq5pe1GGmsXarNL2VYy6lQwzhc5a33w7MAiXXzbq/poec2iB1siztYBFG72OefG1nnyB
/fjAflxfYZConU/mMI6rxIO6BHyQyTwbHtb5JYk6QOUpAe6mod1KGL/1nF97822hempTRFUWKs5M
vRv+vBjPNpEggab3GmhJB9MR8zBlFdg2AaEjuz1Tc0Vqu6Hgzq42SwFiG3zBJqFgOUPzQ/KPNTGJ
dRM6NJbySNXu2AmZdM9unkBBBgC09gB4MYxhyYDTte7WlJgAPaHkfdHIQsnXjzKVwE+nx3o8YBLy
CpGXQgzfqadz4l0l6NhKEqKkK6+v7rpW2iwrqJUn1oST+qFluCLyzrN44UYMzcqBATlH/Qo8DgEl
oosDuE+2LB3ZBIRRU1jvxDI8md2pHxS3tOgwUCKHLIPcRE1u1iDemzR6jgtj7LTyamhR8WnKYYzr
FzIDvDLW+UbKQ1M1dmaCTMG3AG9BorlN1y/JFB3M/SncULTJlgSd9BGSJahgELRqEjzmY50DzWo9
lFmJ1BzBAugfcF6PFriCRtCPBnlyvfLChpNiMOPc0oLPGW2zUHZ2ObSOlbd4nHc9endj8xiU+SHB
6KPKmMvU56V9a0X65Ok77h9pLAddZevsZDMSy6KputaFG62yJxS7oUKvQfPZL8g+XTUHBqK6SrvH
ZEziOds5zN4NI91+9haovXH92kXeSdwm+cOZQLCdTC8waOrZxLYMvZ1lc3JMH7pePupWuhv/StNi
Prb4FrNBYBlvLBaz7IuzComcW7X1M+YnKkCvrf3JQORlrleYCKH2C1aAs0UpdkgZsRwh4ek5UO5J
FJ1lhsTW9zhxW+6jtPPS1rYJRUW6bnFHmvjcOAKanjrMttKPmDQJfGgh4Q/ZZCNwOa0GY6HBM1hG
LglR99T8Ek7PwgfmW5Y3kYGFhnyJ2Z365HGhMf2QX8xJPvxWHz1Sx47Rd3Li9Q6ggub8VrZHlRLM
mCYP27rBUrNjHZCOqInbvWER+Q2mgiVFBS29RuSACntht/iz4hY0Z77MteYFMAcoF9oFgVvro4XD
YqrrPxmC77BH7/GSGFYg/85SEXQT0u1CC7ZPbamo1ApmjaVXihVEMIDpwjkB6dzKqSeid447HBTF
s+FfGRMqsaXmmeVNp+VbIUbdhyAQipXa3MO13kXVZ8liIjxHvfU6ihrrAD8SAotgY3Uq8CboeAtm
gF3sDLha7ETKPttZKGNH9vuR1O7q8q+VPdM3MBaqgaI+gWWd3a1RsOVi9mQMgGZaHP4zYjgGBVgT
Xzo0XthUt6zsbpFJ+Ky+2qb6NWWDZ/aji0OS7RkmrmFT/my9MbC72ApS48QgobFHttwFXwPaV6Ei
18CP8KV4/6Uqor81RPRmJ68CTbP6ybrbEKRDco5e9fFeN0gVhn8IwpBrbO8V9q+8fgFwLQXumsSt
201nu7XHu8wC7J3sDRDm3C3eGIgg8B7QPW49PXhIIAZaecB8lUaY6b5Eikq0Wz3uEHqCtfZAweXk
0amldTJ28k3D91wgp0DQKdMvQ3Haof+u6XH1E3E9MSk4eCCgKSSgXnzuWWllc4hbH4ZHLvM80EwQ
jl23NuMFTGqOwki3qOZAZ7ozh25csiNZH7FYPKocCboR3xumYD1HgMSjFPTvWUTN5IyswsMBjV4o
HUYS/WrObrKoPZhzxO5RkY2c0DWRYtBf5VczW4Lk3L8L8y+SjHhGpd7hud+PEGf3IvkZyLQmoToN
rXoMX3o6gZ7Kz1sh0yTlN+f/Q3AafOOy5qgkbxhrzOFH0JAbgx2qepWXIlYbugXk0Qo5wAadvMJ1
HlH0hniMQ1r3aQLoDykuExCMIC96FwpSMI0CjRqzqC+0wVXWnaKQahrrmQ6sa/D7LPMfSpr50moc
4mrFR1UfLBHbSDhjc2EGwcZJBq3Gj4LsGgktD6OdajxfiuaLJJ/gNWRtPlRsfciqkFAzRLjK4z3y
OpYXSeErENfR+3InhvDi80XwZmU8yDF66XuGyHVkRcdWqCFdhYcliqm/kXdfByKJM7rXIq5AY083
AjnBrnWMvcQU04uaH8LP+DkhuDfWx6CPp4c+OatY4O0NgyhfAqNDMO/wXuSjDkZrS+WNDzrCtu6Q
QA49jabJlNVGIz4xGdGXcS/ehhIXek+ImkD1SS439NAIUUfpcogupGQKPQtUOHaUnE42AOozqKa5
uTG6VxnfmN1WrnnLmvHyV1AUUpwdcxaxQ7WeegMJQDpGxtpekEiiJBujRhczshHF2h+VzbmmfKW4
lCXhzOcl+5MCn3wA8YwuAzz1eUrIuwNLh1SpHw7tsutpO6u3FBL12F1UaPZZyfgjdmSJrLRd+NQr
pkW1SMfp6rhdud3w5kLeoZUYTMWN+DWMv9qZcoF9Z/y6Ej+Ce2WJeAigmpzqisBrokN1Pxdt4+Fl
WBZW7o2YEBTIDd1ZIZACN/2l0/IrKe9XVPNIA0NUGiXgIsKw0luWdIHJhaprxAwik3jzqNXzMR43
VzmgczQ/wOt8bS+rqptj1AUg5quMUo0aE5q/sA8z3Jjqe2bnusbcROclvPWKk1LgZqE7qqTAo2eD
5lzNv6lCnYIaEimxoAo39f852LaeXI1KAQngbsz6tfmSaQaXesadxtScOdC0PPotSQQ1ZAdMVEZJ
+yIMh6U9Ejk21bETJ2+8PAOl3DNt2dwCRAqpzJsqxS8LKj+6Oil+y3qSnyb5qFiSUyGtEXklZGqK
Aq3GJgu9aj0vMBkHYhUr8qs0mqTwK7W+MyqkBQabF8Yl0ZXP3Iguw48M/a/rrGO3PpIhPPQ9s0CV
rBo8IzGDDMUkU84iXYL5aHccY+7OVHHNgZMFNUypvgvh9Eg9TRNuDWP7GfXigD50HvnTgz+04GW0
GUgf4ojW/fOWjH+wkdtx9ZonbNRsuXX2BVwjg1q0M6g299NqeccWBqcF8jQvHmnEl8Fub5xy3gOr
gOp7qRzBuE4VdNoJkfRXmxxXHjHpE+4R48ivo5Tc9BJJLTrRfrxP9MSVgKuAQIH5swfYK7Pz4eaC
xK3U4l7DfdCo0Jg4H5XqVVyaR0XSo/InJirzZ1Q7d5i1J0kFm5Cz0Qxbst6sBT0KuOes1+12xZfJ
+1DBIlpJAVlJTb2y1MHELwmo1qa3MN5r4aM7Nkw0NRXcUOVMcYwLMSO34LOUo0tHGTiPL/oIfTLL
biq3CK2C9Mkse5WfVEJ2qryP5fdGElRr37DMw7jCQWmhjvsdyNtNRNtajVOpXwW8vkmktJ2DmWNA
flhMPoYGWgaqHgNu7kwDMI6dI3JaVSyLx94NeR12CgcAONC42GiKi6tsI65J/UqHEb5m0DL7IgKF
Os2J+DYNTnV0QTXw3xVmRfWqdICfGFIybvJ6LoSqMwWycAJR96rGXmVg6Vr6abPYiAwa6OSy95Vu
ZynTo5zTKp10dVvvUMnAUt3CNPAFyujpyB9OEmx89I1h5Kyfsy64pUDde5uF3y0daV0qFiAs7pw+
fqt0Zd+jXZTMMwR6kQimIj0IPBaxgon6ruSLy6gOgd3OUi1X4eAlFqhCnid2bm5kxJ7+P6R7GN56
uLvwKN90tE7EwmpQZWdJQZTK1FQO9EvSboy13Cfuopb2KJihEgNkH8nv1V5SVMxRd5QUUnjJiNyN
4V9sELTpj5RZNpPwIS5uGIUkkeHKc+CIXkeEjib6ChdJWmK+WHV7lC0XvEqjwP2TvlMycMT2yNWa
mOdogu4A55dKJFq/eRRYgFeiQj2h2UJF+ofZkVNBF8kHSOR6g0FVgCtq4J9+sZLfhiC9jvwO+RJO
v8KGthbtWmFAQ5ALnWPajhwSVALVTGPNdSoB3MW/otmdeZkb7bVGLUoEBYgIjAVj4IV0fhmqn8iF
+OBEgsL5ity2O3Ed4aCzcKY1nngRRPRLEdlY4G/1EF9+7KrxF8VdSOvtTbeMXCTlS0XuuyL3xT5w
+09jXhuRfksyHQVOPQMurL0VrLEFrLyCSbIi5l8qBkuwzQDjnULyyUf5VCuk84jJcai6Y5/NR87x
NSHZ4a9uiSjRsn3bovNpiCU8ctOSfqIVC9VG7P2X4zM2hmgtg/BzJZmqJxhuPOKbi//YPmlNZ6FW
T+1P2ht+BkO6tgqGEKxtUPdg0MJjUde0dD0D65coLvdya7/JVB5kHEy6Mw923vKqIQjBAvvVReuO
y7tjxLtPM7ZHTpzjRKDBEBSU/yvBukx9dZ2xSKidQvr/9aBYxUFWJcYvhZdAdm5Qzird5xJH+56y
dJgN12pt6BJ9czaZXU2YUksoF6u2bE22q/7Kv7XKgt4pyKEhxuvcGhUO5/Jc01DkdoITu0QHnTr/
LaLBMnVpTB8iKcp0TO/xW9FvXwdywQAkQ/1IsfF8pTOU3Dooa51y9NIb0K7cEuHdgElFWZ2eQMte
25SSjqDgqEHD10NnJPzLTNyiPukh8GjQTMmUe/NPvLeS6Nq27VUtABCFyN/q8aLz4IunVKTIIUFy
RHBJkeP0pU5eIq9OfTqac0wE1nTRNgIJ3apyRdSq3qLSuo+N+iirTc5r2PVJ5Rxqs+jcrV9mg3cA
KI7pCXCHdf6Vfq64LyoQcnnASUsc0P9hVtYNO8VjZSotRvpVy1kYLxrh1NgqiqN22i8DxVygMGKW
XKVgDsawq/fNqgheRE6idleOvZPHpw448DgDJ7qP0836aZ+z3rvWnqb9JhYARzJqfSylZcs+W6X6
q3ECTMhiycuJKbqtypsLlPqkCw8JWyYiRWuNKm12e2Pdqar2aKfkpe3j1ypymOh5uqUxWre8Vd/+
KcCGbiDN6JCM+AwzRNnkx68fdTqcfPThSKDU+MB40mt0zRPTCwEMbq46IjFZExFqyP4U6GP/Juxi
5akV9vQLGKrRc7aUGTLiDlArw/Ady29WSwBmYutfg54z7NzW0tjYnyGmLsyaWA1oQBbqToGZmexa
aFU6Di4ZD86cXVGxrvU9Rxgz6j+YHv26aIOt4sY/2pAWMY8k1CgVQV4qbRfbnAopfV6S3uhDvdTH
/nWRX3DGyNJL6msozsbVllGt98slW3az1tw3FE8J7qckHDOen9J6C+FU/BaI0gmZ6JYUC+NKqdiR
7aUnPvEEDEm8kBmBlDv615zMB4W2Grlobca+xGSQKbw/KoQ84VUrWGMgmdy1iJVa5HghH9yqGB6w
1kOBmz7EOW2aI4IIhkDOGD8iC4Akj1zEvgKMkwqF2zisMOLjh5JRFsd4LxoQklV3VXXp+iH98nOy
w7FDZIxiUP6axU3klOnrmQOBqcMMlBMmzWCeatSKi7FeSoSAMikbqjcFi4qJ4x614xHogANRjgOa
ZyIazsl3S91TyYFU5MEZRLMzQKAsJZOB02nN94bOdFt2JxhAg+XSgQqIRcbmyMeq8lqn9tB5JRdH
Rs8CrXhBNKISi+5I8ZZ/CMj4Q5p4zHX7vrH23Aw90sOercA27sSQOpYPWVif+p0RcLJOJ/PO7P5U
9qHXyZ9Rv55x58VgkpP0WavmQ66Wh/7P1eUXPisl+xLlT+yb+Yabl7U9KHiNCvaKuxwFcvFvJUmB
EEZTX5BbOJUcnyU8rECeyDFnBDEZzKqgM41cQek3ekv5//+/s0OC+bQTS6qzjkhUhR9TyTjwmZu9
nI1+ejHkt7qlpKEBgjw0JdGr9qv0gaxs+cRpQDS90e5a8IsLewZG4UVJmCm1aIIioSmDhTo1VSF+
TP5s/RVoburuOqAjGYGJtYJnDOjBsN+xxiaLUtx8PR9Z81PwwisRkeOLZTYpPaX+rJmGjw36OASZ
CTmhEI+8I7BPKNUdLa67hHAyF7u1ikuoYW0Hh8MTrPRHgxn//CGDzYJh45TWcBpz7RQ1+VlcaFGj
VzWLXiVYjRppWI0E7315Ggq0MXb9PGQR9vhldPg+Kz3alT3bfxOxL3uHP3UJWzxBSQYajU5GMCxi
Z7Y113mKJJaHXHpiuAlTzfTqmHftSUACzLaNPD9W7I4GHau2qLvQYG4SYlZ15W1JenTN8DLLa15D
4qcqxOLbmtdqOUzWyCl1rFVctoXXQtGqmRJUWFeLUNwvQYqtVZUJ/0ARyOXmnIlGFKXdzkQYDHwX
EB9S6xK3bWV3EsutZxwa/sr2C5slR5X4ky2/A3O4P3V6gzTQrh/JivcUguoMr/UXdRA6JpLpru2o
PfJXY9UI7RrOa4olnioYPUkpkQ/HPJ7PcSb2TGh5gCOsk8iHcTYQ04AmplPq+2IM1+iHJKdBah25
G/akaTIJsJSbSVEVpTxQVFQxHChKf4ameMgTxp0IXBFRYXxURwayuCzavZhx9Mp/lu1mBl10iDIn
nnar+j+azmu5cSxboj8kRMCbVxIgCEMnUa5fEFWqLnjv8fWz0HFvTOhleqZLRXOwT+7MlVA1c3oO
WONdEkeUcxv2y6Ha8usyQ3d18FAVknhKowcQaflI+yafpXs/J16LEV42wUb9LBxGqWjcNrrmKqRu
EWzMtZ+hon7I65W7n6dH9J0V2oOtUCRWmL08jS9LzWEosYnvN3rqK+0p9OFnTYSMdFhseqv5PrOc
iFiB6m/xMzdZ0WXgNer1YP53gn6kyofeyG8FSmrHditFcxeEZ7XWbgzot03sXlKCRDzjsrQIGxSz
m/0axMuEnL0aPOCOxIoPxfw+ysBHNJaqqITKByq9TrwY1+AcCGipOKJ74SbwnSh07aQCokuFFJ/1
n5znbBF/Cs0HI2hQJ7bBmIlfO+BUOGnNH/DNmHixpRlrIMEqB4calFnkA8k3gmxWDlZkOK16VIh6
Ch0vFX7bdrxJ8y8rUT60wXiv5xmwZhn0Hr1KBzmxhxE0dj6+ts+F5tlyBGE6J88OPYOGQnvuNw98
Miv9yRM3nM/XiKltJsjMI+ogihh4v+aWj6GndTTvwWpY6RDkX3Ps4ZbMi+LPpjvLf2klRKF2h9ne
3bbWjVeW466zN2rftWM0daHSRDxSMCYc+bK/ScAYug+yWk17FIf5MOPIlX0qsA+p+m8lOHHvwSqe
SBPjqc2fGwv1TgNncJgZscoOgyd3g07ztL+TSpE0/yPh0UtEdsWLxlpmFT/Y4Yjm9A4A9X3Yjsrf
AWR0BhQKBJaothdoleEcE7ajvE+/GYT+zL2QzlbfaFjZMkovqvuERT6hsoVIGp5ugwCjAqGvgBOx
YRvhyKIIpYLGR64VCUrOGS8Zk0e4Tho2w7+fMKuyBZ/3kDrgMGpKNQOC+aEovTVl5Tdnff4yib3I
+rtIZas8t9emIUlAmjKXTzroSkX8xpiWkhbs7R6K0KdSUy98g3XGLMpNPX+TWId9x3BbADOKWnKC
E8sbfhL/gGdwFu5iovU6Wq8aszX3mDmQtc5vOEHbmNAAVqiNZCKgAPrNvnQuZyvWsSg5zpwVUnEa
B5RZ0U8kaoHwZKfKdqowJWU5605ixVkY49DhrlFTTjOzcFWxxEvE5xNAHDrZ+XbkUALCFEPy4QLR
/epj4ll1gGbGTYPh/r6vwmKkwQWPhrb1XoNnhocaNIyCWzFXVVWrfQsVgxtlNkaHRGAVzavZyuxH
UNxcIllGY7JHB+CtcokjTmaCVRVdPuynhcmtKf+NiFjWPd3hPNTHzMV+6kKFUoz+OMr/ZtZbgr0E
D3XCM3qyNmhMTjkKtlzpnwqlQrtcHTuS/qUkYKU78zL1Bc8WdKOMfgB2Nr2oUWqvhUUphmY2hbWS
4Nq5Njqv0eYoSs26foaq0HuA0gUuoTUAYXaznM4UEMWmZZt7YBBBZFiKs9qBqUxGdx449fOSyBqE
Mob1tXdadu9TBNMP4s7E1kuLGwyMxDYOE/u1WKN0mKePwplWoqb2DWsltpRCDsFjJPyuHHfVMWjW
fWdWn3MM8kp/Z/+AFfZtUTghlO2u4fVXazkcOHcYgIbYp7L2bkjDq0JCapG+gXmABf4zrDBxuWpO
tCysMNsa81LqP6ZA4GdBf8SPrDSYW0jrKVsZLmIZ1lIS1qkRmCsGtsoVMV+phuIb4j/CmIUj6DSj
vaDRhTktFGTCjN07ZdoxjuxZTqAY4HNNMWriKpF+MtKepgk1R6ZKMcWOMPx+WXN9S2ZztbziLU3W
M5kKirK9pN1OtAgMsNbiraBGBMtY6uuSyNePOjvZa9nZUY0xYys18v4Ezfe01KYzI28I9E2NeBFH
+XNj7YanCtj+XyvVj1CjUdzZZYwkHSe9gHa+HKDqOHrG5xv5BfFH6gKJN9n4byKjyWTfMIQ/Y5z4
ynCOdRp32LKb+mMXdaUlwal6NkWiuTQOIiFJ8nUpXklKjGwrfkfZdq4N6VzRm5JNKFMVs0Kwx+Pt
Xb3MEJiGSXTzZHc7i7iVj+kgnWJyKMrWuKaJWfVSm2+0+54IbSsoeSWHVP5bYj+forgtSU/DOn+q
p1UaFmiy8yhqZWuy2IeBwBdthWFKk5hMx2ZkvlUhJ3aZOM1aPKfmvvTFJYmSSzJzyFdiOGzObOHU
t7mX2kU/PofaOrZTSXa7PQg08Fq8uTNsi5XPhldzPrxUU5/EUVRZHhfMk+421rtRht1GBTH/VJjz
VMt05sO5Ml02bSKqa5r+4FRkigWWBm8g57JIhXk7kc1AOsQogioJsfQmKEQtaDcpVHyuNy2XSKY4
PCdjQJtMX614irb6NGi+2qtga3uPGmhC1pLX/kyz4k2SEGy4L4dxO0TIw1p06L9TAcA5bK2ZKEyB
i4zqhS8SVk3PipU6L6wxUkZRFfQgHZnwkE/WDQdKXxjv6TVV16e893e8S19x0wf0bWgwznJK3Tre
HQN2SgwpazIFoEQYjw2bK+mqrE+zVJ7ior6lPMnmJ1ptSp6rV8KYlXxf5x/bF7ompBTDTVWBIyQ9
Z8+xG76XuPwW2F9TAdB7Ekk/NVLcfzBvPWUetWf1r5DNH/rfnkaZBDMCyJNBh8UJss2Cv8R8St8g
9PQNAndTEfTt80A6Jdt/V/z8dcQ2vPojisBSDm7hcweNj+XpmG2I5wdz0Q+suIn4Sh5BxBv5Dlfd
0gNQhgckcbmS70I9P9LWRwpwCRUkHRtdyBINpvWmuIpn0Ehp6xWPuMnDNJfC7iIerFy36dSNed4p
O5R7oMaHVZwYFP/kPVZ0ab00boaXBSevol2UhqByKlziW3yL8JNbcBimNILE9b5jv/h9t1I7YRHX
cKesjJzD6imwqYFGGbm9QcGcEBtKfEoM+mdC0a5ZAiU4pvXsaGPraIQSmsjOeEqCOG7Lva6MXQ52
5YXJQuaDiW8pnlBcNghI7H83cpgEfqzhpGK/leXFFncb4li3iZlnPstCTeSi/j53fDZSKLArkBUc
iJL0vkTHDj6Sesd/N9cngyDnAlaK6tP7cFZ41ECOc8VUO+UWjlntmEiOBZUE5gRtPH51XvTWJZjF
IhAQJL9Gib+hVdwFsyoeLcJeTh/Vju5QYZBRAXGQ/ozkixWd9iESscoJnt7wJ5GgkvGytAPGNgpB
FDCxeNZnsbkACnek9j2rJr9gcZTpd8NgUar8krE78lxFFl1nyRsVNmlL2Omy/cK9WF4io8t8Wuxy
dMoMndItPlPpVPT0NZ0nqhAyEtEH7brKxr0cilucd5do1H2uKp9uypnlJiTWxWhkZxK7JNSIgS3M
PJYPcHK6WNbwMCTLNVlFgWM3Ub1zxR0RkzgCKF6SqYLD0IvTFRelweawPuojpal6/VqToFABBzTt
rf+rzPpbnynPsmUIfyTP+iMlHci18mQ+NpGQdMvsX94JNFRk+ABXmWT5AFjRQUTn2OGcKOK5ipYz
Fz7DqN6HbHhGCPwpyQItMx9/TMeARWI65lVKFq/H4z2s4nnhNZHuSfIvYYlj5dY91NWWL/gBs2vV
vpdl8s5V8iXp5Vwslnjz1BR+NxuoirkASp2l2JZC6dc0/kCudpjJ8pUBEC9JExdYjX2NxVhHQzeW
SXMnSBqBPk52nekOtIAT09HLmvWJPjSl5RkpiD1toGRHcP8dEspNIHhmj5kKb9ZshjGE8+yX8ieF
ci59O8f1npiZx+Sc75LCRSZ9JYIOXYl7d9Z7SkFD8VR9CUqngtpeg3kbLNMhxdlxkNUcZCIHmYlc
yDaBz5YsgrprVUxfSZBTQZfRUCo5WfSnVOjJg7tiEsPJZkoTAK+YlUcL2MVZUYLkNCFAg7Xl66VS
FFHRVVHziqCzbN2e4dpT0idiZpdcigkbBWuA2nnsGPoZ9kjtZ58D43Sf8ZRfaDbGcgisfbvyCrt7
2asBgcWmTo8Q/XkE9ICTSeeELg9cX8NmTZjFtpOooG4l0WEZ3ouAHbdIWA4In72/R1XZ2YO/23xZ
Bzosh8sz4UWwEJgtoHzBlXP4Q8wEthGPPUqb+mMEGy0G0AfKXSa1bvXBCDJmhtMat0y76KuCxL/X
W++0DWssXlYiAUY3Uh9yiwsrjJJQZO9iHMVvHYeGdt2yBxFJeH9g1V0NOyFnB9Z+2omYEhm8aPUr
mIeP+j3L0qeuHBATEl27lwu6Bfey5lWqiMCTpEir30bEwwL1NDrmxEn1AomBrpPFdCXqwwp+KM3O
ebsS2On4JCTciCsZphQRmTrl8aYLmhetqzNnH3q2sC6rvREo2KrRhkOGgDAnbXVInzxrP2oZYRC5
UB+jU4E9YYEAYincfGBNStzcnK3Db+vTIuG2bG+rEXY2tugpoJv1kGCSlPf3O7lqemjSYK3PFsNF
TaAiDVssPaRCI2xofA5JSTjJVITsDRv0d9qPGPYW6w8lv2gutpJ+tJoYGibZH4VrKR5uMkFgEsE9
+jORU75fsW0hZ6bccaIJL4eq+WKpejstQ50wDNA7ITkqR71lfowb1dGRdZIoqIw2aMCyM+aDk+Lt
6Sg0H/l9IhGST5j+TvHC4PI1k2cBYZXASA6Na3YaSI05RaTzUWbEph3XzqibNcKG12Ob6ZXSHNYD
POmddPnZmJkqLIQbBLup4p7H7w45KEWEY8OG2UexdTXQ8QyU8Dzw1O0KI1fGjrsKPCKYxEnbcaKX
F+C2WnzDB5CBy+cM/Si014j60W1mSxCPLokHffpHf++Hv7XVnpuBUp6UJs/xufXfcaU4K9N7gTEo
Y2tX/s3x9227Bb6Ig4Z+ThGXD5swWOshX/hgQvrEtCO0mFxi+H2dfqUHZubqnLG111/ZUkqmYAtP
QYWjzEc7Mr4VC2rQE+HAz5OTwo5WvfaS5Axp76R8c0ruyAvG7BHK4lyntgylGSgRtI6ESBAuLQNr
eE3PQIg32eocc0oACra3IsTTflLW69TQinIaKhNSVh3yFZKxNUk49RAp2XXgdbREmV5eXH2bTuGT
fFDd4Sch628zDjsAo+3aOC/HT1gKa8GgYZ4VV43t/gtAAqIEqWhy+xiSBN5jGnQGMvapmntq7MSN
SJlUGUZvs/wBGEKeklDyyU2s1YLKTOQYPXzf5SNP3pvysALIKdPQJF9cg6nk0j8uOGRGFEnpXLZ4
G1dKQ/nkdlAWL1ZBx7fx0HBxSA9qSgbIp4wEe78riwWCoouO3hMM+yKBO8Mgoa5FiGRwXBPC5tT9
/lPhZ9v4jWZ7Y4+JQ4jbORQXnr/p5MgGmhUYroQeVYWDFkYFM0kYVRl/tLNn6LuZM2hXldlw4hlW
WQuR8vSHjpkSVj8rFfwzP3IbuWCx4ks0v8mpK48eRbUKpMheJlls18IuJGzttK+YexAz5U6zRv6F
al+CRxEaJZyxVi4nE+lg0w6D4hlXGNl5vKesmJFgJZabi7bhjty4QKoNlDYJvzIRbDB9q7zbfHYW
jhmhAwsFOWldSRoPYR7x/RBplvj1ktVbbq6aRKqWVb0IJ83W6Wkt63e9RnLny2LQ0FM/MOv8C8PS
ixJftVJPMiZPRiAp6W/sHiRA5za99+Z6EzmyUIk7md4UvHvN9N/+fkSGSNMONC6PkEg/Gh3bONSw
sbm99GmlZulYGV7ChVvbpItk8HcMABEw8Am1YQNQOskQX2B6G7MzoIUpcn+SUKgucSafTcw/3FHG
SrzEYsptGcScgrOdpfqy2FoVnSjDOplGTzsNPG+qmoBaxtwvWq5FyEMCHswzTt4VyX2isAEkIIzj
Pw3I5peBsK+SK5iw5sqmHeZknehboMSv0bCGDTTzqrgkD2u+fpDGuGBVKYB26OJ3eWhhfc73pG/t
He0aXQgbQHnoAfyN++gN4KNxNZ1A+i2G2bYXT9AfRWGt8K6IdNjKyylZmXvOFQ7g1uaTBipkPeIh
LoXTRHY997pF91gX0HXw24QRoi4UKbJyGts13PfjAC2W7WC4GKKN5Ih4ioIMgsfhoPUEQDINH9gs
t1/UUtCSZJPR1LiOikyi5tifOwKrVs6up/2cVY30xWFN5CNdgNd4Jr+J3QotZ3b7qHfpA1Zz6TXT
/lGw4LMGudeGExl1eAe+S+cftkud3uFdOduuh2HjFBE/0MoOSkhtQsraa6ZJTwGTPEEa3ngGNby8
s0y6f/OXFk8Cdxu7Fsujdv7dQ1EuHTwQjdNro23Wm630+jNV5ze2jQWVyhZuRZonbDCHv1UG24hj
YqJIjimEfUqgXpV74iJ1EaPcc6MDxkZAV/uTlMmi42HaMlMYVI91TPIwM4gQQgboWYDRVeslpht/
RFMaJJoeLOsVd0i2uD3HyvhWY3KqM+ukDpgGDNE1+IqnW32eqPJprUe/HyV90DPIXNN7k2l3maeL
4MeK6AtR4xcWdmYnwsvivMSikrZFwQdPGTdXkNWrAaQiB+bO6vgRdZ2XTsQ3Gr8n6VqwzclH6KVA
NFtnwDLETs+RtToQgMkU4Ue+I3PIeNa3ahV8gR9t3BuYw4yWkJJb9EtiiJvQmYruibz5gHtDK9Z3
UAp4ZY6R+py2jE04kCgnF7I9I0SMDeCQJLnLakdMj9K1kQH6rP1pA6owt5B7VldN3rvyT5WZ/KEi
TXX4A6mxM1UWWmrrZj+tL8afyph760XHjK1UoVlBZO3qq4HFFede9SZmf+CiRvKVPtlstYI6t+nB
qicVjuK1qg753ku66td80a9x+mfdfGMc3YaSKi2APDWXdnskq+XQ6YbNuQnTnuQ3haJC/tQqggPB
FkwzeEMaSvBxIGEmfXLr41v/2uafw57CqU8MZSy6UhQ1meFHYA/HHmjZSOY8k/Q6AHYEmYUC0hAB
xXwbxQWq/dXqoVdTgwUQb4RxCAZGOShYObvhuW36s1j15wp9teRNxKlKWtyuerrKDD9rFCIhuo02
RTbtME4Rlv7m1JfkyJb0dRvjV8Z9HFgiidgV4M4hjTFGqh2X86AbxSO+HKPnBZoNX15nv+fWi8ig
TupTNcZ3gwRbpb+pKxaXMj90r1VXnGPpsxtQyDSL/oH5ZKiFu+pg65KW7YA7T6P70iljFSnxBvDQ
PG3KzRBrzqFTza7+mtcAcbaNBArT8k8OFKTa6Bp714v4S0bf4Fa+5DR2gnnsYShvLJTi4TJW+K3d
Svq1Ch73JQguBrrlO21yqH0QwQSec/QW9Ji1djvUuySIb+jXxpUFYcK9UqCg01HxQzRND/fXqbLU
b9XeXzZ08zQJYjYzXyTaG9n5qvov4gPHNZLwXCahRkOlJoz0zwPn/ScxKAWSQp1BVWxsa0QbJ7Rs
0pObc2YLxbsqjB8RWIWi2q4DIFp5wIkw+6bOx034S3zASWbSfACeId0bBEXU6sOUyEpluo+HHNoO
CD/lfahj+yXLm1UfV4p9FVUONC5ogZE96ceaDzquYgmxpVJvZtcF/Wj4LoVbwr/MK7nWv67W9Cgq
z0qWq/bKjStf8Bf/06K9CvpjoDoof13V7R5PTn5cv5ugGfVb6ropD8PFJJrGZi0ZcE5LaCYj1n+l
+rC06l1u35TUukjfxVzc2tK4VC2O+qRzJDUPykC+DtEZY69aLfhYSZ7lkXfZV2b7Rc/gYq8DTGkt
T9bhgBzwgg368SUdxHao0jwlaZI5pC8hpxbnITbciVI04Z6xBE+y9phy4gpxRD1rTBjhgC9ky8PD
gBW3wf2Hm9dvxh4XoXJneionIxDo5k6POo2bx4OBEngogpHniS44xZb7HqT/CN9LfRkL66wTPdyT
IV1bUpE4uSmwvgQfBQ8UXpLIGlgKHsYxciZEpxzRSWVBvbo4MuiPZ1uPLfl7PII6sA0eTUsUOYvy
mi/VWSvwsQ709aynmuESgvacv63+9JWpebiA3IrX6/h39eUNOBodhjm1zBVbjkiY38RaepvPAoG8
IK54HgvLOb4lD1k6Jv5M+820+nUsu3XTA/yobaXSw3b9o2EexrZvW+aE183mQo7LrVKlLl7T2K8o
palEqihWyFuD5Y5D6YIhNVcHqC99yL0EAZ5HU+lUtioz7NTJBfxrTtxK27DAUDO1V9Fp5EqWEI8S
QMGUuTWnYLq84G1udLR3KBUyNd3LzOIFlAM1lNY16d5y5oNJJr3k5Ezxw82IcWmQVqm0PnDdafqh
2fNZqtFhc7HsdoNrRid5V+9m7WjE2rkZExA2IbXpoTRSa20Y6L1WeNB+V4TiFBPQvnaFZuanKDao
qIg2LSbEfRdFloRDUOVSkMs0YeXFfdbjxx4diEHf6dPlQpjrUqrEUY0MXubqdnF8LUb6OXjyscIh
2S/PT0vnOFT111akDSVfHAkRaIDONJylHP0D2rPZ4ckoYGqhmQDs68DhlVETjBb0BrMJhrQIJJmi
rksvsjtt742o3hhgFOVTHxdHg8JRkQ/BO3BYBz4Nn9ixbt0cXxtaDQ/6QuXIam+ophMKUzT6hQG9
cnyUGGn7ezkrl7in6xRW9pnyAvbus6Puo0buqmxQhWo4VWxeNej8nUl0FblI2eA2NPaEQ0l86HjK
gLmySlHiwu8EDBJgw/9vRN+dHLF5svqImYlfUdbuoypcg0cTKy6HPbL+bA9HBVtDJS7HOMN/REx8
LxrWlzcjZr+XiG/AwdgV1KNbD7N3xW6lcmdkt9u866zAZVbgPU+JPn8XrerZzNWbZBavg1a7AuT6
hPXRwN6XZO4q7lUo++6ej2t+1H8EXeRqwoZm2DyBCGP3y5xnyObwyIrUq9TvWeOenM7nrS7OCo+q
qYU3G3SvYjKQLgLHtwB85LHkR6oBQSh3qHJElGIWKE8NTDRWT+NMZeaeAMbjK5P7VWj5M7nWFhgp
4LtVe5n4oY+Sj35OPzVD+cy4P7/oaq4m8Same5RJqqcn2tobYa2GYo6Uh9Yx7sXTxj5PqYoThmsS
XVwuW7xSOZbWCg1USxzrUC3lOalY0mDtyBH3IowVBgztpdntPNfRZJfGHVUGEuyR+y57VGYaXYDV
AsY7Z4p8Jht8zCQsGw2JRCpcKbWns4jWUskCzKhgElnk2I3lY9vvHrcOZ+Xs7g+zvcW1/yYACG7k
PJo3jNCT/4JEK/RWZcV030LXBrJQP1steZtS/WGa3Z0N19IFLMmZlq7pTpKhAVLq9FO15+Swelmd
r2qaZz6Hgm7OVLIJP8cnHY2LPbr6ZxhjpimJPUDsNjxRdFhd3JIQt3HVQcl6u1fMimQcey473IV5
aFsk3kcs24aBSfEuoJE3sPoa8jKTpHB2oJ+KzXmJf2+AO4R+OqaSBE0nPcfBRnGEeqr66TTyYegT
iBWMLbtHjS0SxVkmpufZEY3TLJpgmsOKTFKNm7T3ux9td3mzVGm+aOJbbuujFOUL9OTbV/ReUtoQ
f5TcFw0sS+vRvEg9lKL7Fw5LzHoRkOERJtgQCWj77ybW60sywjQOV7/9u3wZ86dA96vY0eflAMRY
qZ/p3WX3nivHWGH+g1qoon7oCAq9s/oKRQylTqqm/FuYlj9PdNx1waPFnCOSL7e3hVtd3Z9NBMZd
Kssiund2eINmA39AoqB3+8I3AqCZ+ABIjtYg0k4hEUbdqG2O67s6AAIl1c5wdur/ZlQhWN0MOK6/
dr9y+p6ydoNdx7DapX4zF4cpWezkjLUpIkQ63kIa+qK3jCdCjI2m3LO8/R45rXGi6F/V2J6lYjhn
1+9BXt3CVNwEWMvCz54BNnYLDWVMyapjtVZc0NlrAspNhxKplKEoXl/aaJt5jVr8ACWXSmf9u9Ky
xWHpKvys8uByJHDT4QUlu9qQfyCfepo/TCBTcHq4A/yqALg0cKY0OFMCzdmSQCf5cGwktixv02Vi
7BMF1hYB7HxK2LEGVEUA0CjA5R1MhRCsvxXg4TzaG4CVtfo6lS79JDJMFCY+qNDReb7//zZt7TXO
a/QXPq0DX+AImEDDGPeyzgt18gm5lQyi4yrSeKKoRy35xHJrv0yrJZeWyp0aH82t1rl1WXR7gAyH
y7mT+ioIFJxGCdMj7VIj2F/u0YPx9zcmDCv/7y9vwthK9+DuF29isi1+zu1SOa2Yl9aP4m6xyv1g
Fe61h+a5qNlV5uJpjL4ZzSGBpWB6Uk/g0skOmKs+/e4sKsZohWySlJQwzc1CceZGrvyMpfaQvmiq
MU2CpgpxngKpXvsYnYXkH0hvhRs9/5Fq4yHRbIMlSqi/scXcivL4n7/rHQvzlNGnMBFCJ7ENtWAX
6SlMSIdHflWiPGzp4TIwIOj+uP/Xu5Bhx/FiZzOoJnLrcXvTZNUGEyoW104E6GniCFVMn5IWZ1TZ
97cahEHWaBHRMODDqeizkA7EHhUe1A5Van0H65lpn9cOcyBAzQ77aL21l8SsL8krJ+W1ZGLoAeso
Ba3kNQ3DA/RQXoQ1LXH+kcef0dBpZzguxCG4P7nVoLsGVB9JxjE745ETV9aeOKTqb1xl4yJ95vqr
GWePTms+I0X8WConhcVYbOxq4tZ/kRfKvGCWCV5eM194BZ/dfTQx249m00D3yp51iF9Z1udQaVLK
RTs1hxWaow9LBFDQTD+wkzAD4s5hVoSS/1D8NmxK6YF1h2mzvbxMmVGnrQQdxYQtkZqLlz0t0jPs
yv7mSK4DOq6CdhtVQ9hqHI8Fct4xGhSge+WRzrhHzdySecRL/a8sgVNdYSYERJBeu2m8Ak+67P93
LPIhCr7+WE45zmg4MBe6y2So8wKDI1ABDgdLIwTtgZbFA+jCkHBKgb32whd5IS9CHWzKYY0XUhjd
YeSkBBL3V+fvZMKWrUfrUTfSI7tX+MOU9iKwTJSz7EYPyXkwf+YU/viQ+sBP7DiH+L6GQHKUY05a
pWk2T0GqNX0E7+CiP7Yv4W2puvdcmhmhhoP281Vw1+FXx97Osibc+jWMcxGWroW7gpdBwz32k8Xi
67pXQJsYfW4YRoZMfDUfrKhr8lYG5MDHClrbHR0ymLe2Ke5Y0mNOsAhTVwSdc4UmnOHm/lX+isHJ
fEWPxpo+vrIn+hboGMktKWlst+E9fkV7iTe/Aqa6pIftNPamr9TfZdI8miR7cH+8W9V0Z1OxqiaE
/PI2pd118qa2OWsDoQrWa+WCiw7S3mT8rZLdioLl6E3Nz/2H3A00p9QhZRlOboq4DYxg3Y6rMzIc
HVcZnAULwvyVf/wlYDDZ30RcoEjkVHESMqMSgTRDkr03OP41/q4TWglK1NZ61TJ4Bj/DOnhL4rQf
KYiLMCfeufKjWO/RAp2TE5xWVfamiRvtGCtBOymniG+T4JELvSJXHfW/E5dIJN/tM0oplaS463gZ
JhPVUjun2sqhiHkEDhrQwfWtkYHI822r1tdYIwmjZqQKgiX8R1e+d2Z/PpMepNF7LWH+R65ViMz3
p9ZYPOvWhPPWfBaN/ln/EvrsyQvOUxtR0UJJGqHd2F8oIBN/6SeBso9WreyIZrAJAJnAj+7DQ/4q
nhBPZBJ1Dcnjhu13PgkUTmD7Pqkae74sPrKLa2ATDf7ClUwZpKAEayhocjgaUOCT+oJNFZk5DwXs
nSTe+YkAOeFGahSWxtlFJgqkJUZIvlEuw+ZKzGzIQGyXoLE2thQs+KXWW2AANMCNyrOzfml0TJxk
MlNMQ4DOcQfym9My1n2wk8tFwCbb0WkHk9pdsu+vjOhXES7pjobAvY4bAXP4R86xPYnvXOfiu5bv
3+nDIAiB0GvBXkqEI/SYGbEP2EjHRcy+wpf5JloZ7pYPQLShXoEij1rP+qAY2+v88keMWR519aXn
bgaAfJELwq6gbPC/xSs0LwTVxhTPs26c+yb34KhjZTQJL8UVdnKMALxBYo/fKecD8pD+zVgEUMu3
qKVD7YSAthuJdkW1BlkJOuwHIs81RgcrpuRtEc/W0cRukpwS2tGbQKATRihMh5qv61L5LXUI6XHA
+UdcoayCzbXqKTDVMdwr36XH57aXrR6ryOnZJsCVmyAIN82PpTTh+qPuiG8WVlBkUs+6YCcJlCwL
hUtlmPdZQ+Dv2fPVUIY5+BKtee2xIrYXeI9cb7NLrZlh7xVFc5UU/dLQXNTDk5CNLhw9f01nbO9n
nR7RSqeniqHXMrtTQo+o0m+OwB0cgZ2W4ltsZdxbl3C78Jmr2HcI06lFGsBa4WrtdpBKuIe0CsYK
HR5M1YjXOS0ykb+UTEM6EPhkDdYzjUURcCxv/RQ1khftAYIB9VA/uR2XpNGxyhS6aWto6Wg6DBtY
xweruKbHn5L1F5wEKANOSXeaaouGSO5hC7cdIt0Zt0+ZE4t/z27RRR5D0Xs1xn9noITNZ74ZQdJk
QU7cfBAbT7XNEJmNUgRxesjfglBcFkhh2hyK7MSUvDh1OBg7dGqgHNrS+yXuXNLubNlPvLDBSICk
wNysDRRJquikItBbmDKcbPBsqDaTcnhjdPaBdkF2uy9OAVwHIs+YqQ8kEuhHJktEA4fE6CY4JRYF
HiHb1h1ORhWJDRVIRDdyf6yVVoGWzMgN+G0uBvdPCfJIPrbehKzEqL8vJP+z7hPrZbf4d/I7WQ8J
Nsj1eF32AIg/fqVeEnWsFweBVTPg8ReuOoOox6rlTdo/qrB5eYfXNKC9oLLJbMjfKR2jEXacEaKP
cYYvff5pAo3nsYjyVqMobXTLIqZR4RPtIMbQXStGKEm+bD2PDrjuaQn3gGPYEkHZUXpZy/TWQGCg
ODJbZScFbxn50yJ4/WELWR9COyQuWSnwFMxbcRys5TymDFnTZEfSu45fpxIWd+dYTuxqqAICwG1r
T/wRBLl1kR09G6OGdUrKV9uv4d0SvFFlr+OXndTyNL4tiMZIGM3viHZtKVVg1GSuBFkpQuV/SZVI
g1ouGJ6eXVlUISUuf+idKWG5zvju+K+0HeGURKcRnGucYN0o+tNUExJ7TSbEFNyd83GRtye+obfd
nkWFnqxqeNg+13rFDz74onotEvU0k+8dCNROsEEy0gLx4dlh/iFl+kz/R9iZ7TbOrlf6VoJ9XERz
HoJOH0iUOGm2bNk+IWxXFed55tX3owQNJLuBBBveB/9Qvy2T3/cOaz2L4057yE30vtGG8R5tbhPO
muIoDVj1VHteETgYmVNC39GM2ilNFB38EsFXjADwcKLkFi5HWWbvQvpt1ToDAydDtI2E6TQS8bHa
ogGr8W4kcAKbXekVXxCZ/Jxkvl7EXg28gG8lAlQNvELEALsiaByM6Wiawo0bd9bShyJLb/KQvxkX
KXV0+Lg6O1RXWJSXZA/bivRni5w2UV4dFpsC0lkjO6lmeA6/9bq4lgJCFOnWH4mVQA9VL5BQGEhl
qaOsDZ/6BpAEpSXR0eM5Ss3tr3CJu8nUOs3DMEPIjEjaUrA05eYTC0g9QIe/yn+zpr6E7U9lmI9n
5QEIFTNI/yMJgtNp8yayqFtOuUwSjYDuIdz8GvS+I1JONCkxiNIQeCaKjcUqCJNp06El5/mZsQn3
B+JGs/kS9vlliXgRw+w8zNNpktZjgw/Y0llRx5tZUAJs99P7BMSztI5/h0e9mGcrmhHyglyEFs/c
PaC773MHM57DCOsPjFZS/oK5hMHz+nuAkKDA3Cib+pyyGuFbWvgbJCTheBdyFIAEVIQJC9DuKDwZ
n6DrzAjFHObfqt63ZEsYdfPUXRhqdjVfHrOmOFAZHJILnk4jg0kb9O+JIj6v5jnrG0J9pyHby2jn
KP70Jb5ErsiyjLPIZof0FRXKcdkJm7jv7vlvdPjnKFZPJP15JevAEQgcTC/Y/rnSBM36qTcaIaQj
BW16xaKriW/m3+FLDhcWMcu2iMCANdE1XaUbE8UMUQ/Rks5a0yW+AAXTUYc3KyqkXUrlNAj7VifA
ilZusksTb6VY7kpdOfGbOq0wZIt6LwG5EqrEhde1ci9CEDxQTWg1sSEYHHLBs65Ej/7m/1tcnQWu
Tn3Fite//7IWeI9mES5eNyzkAdqTAQwRm5gweRWZyC9iDItSNzdIs5xf4QovIQ+ZJGorTQZlx+wU
fevV2KfML2M/W2Q+x09l1CVqMviQ5CA2+pb4O5aktdLTxSo9utR6YzZkfhILrNOWrIqOMe0cdzo0
zk/VsrbgtbZ6u0Mk82swSpFULRn1GPnIzMSMLHuJMkdR6qMOS2YtuCb3CwzyJuIKZdZKtC7WkGIJ
1hkKofzGUsEBuzHKDRlZ7ApGyCYbZkYj9zSzw31S7HAduA0A2YZtIzqmp/1QaCDsjz4O5tJA/nbq
KjvmORRDuJoIh2G/xPzitkuCgXf9LKkeNL6S+mOoKEzR9dfrZ0NIdvLvrsY9Cd2uyVdjtu4407HB
ud+rY7wf6RKmaAhIeF8sx8Ao1SOgrCfn9GuQumWUFsxbBLZiT4VaemyO7MPu4M62c3Ek4S0Am1xI
fMvgFA1JI5Y+3pEPd5JMpl105DrpZb9WrRRhiaPAKwa2IcYppAwyfULVsJtsxoMQjY7CarCeE2eV
1V0kV6z6kNA1BOFlPtyc/1cJia24UdBUDAzYlKtiTrtf+rj2elLqsdfGm3Vls6TtPo9t0T1Mf9kp
o3E12vsMdm8+xNjo50Q9i1/NRikLtoblnlnuXq/YvjnWu5nM9CgNFa9pKd7yVjG21+782vbCZJ2S
BZFmK+wGcQBoeCzk1V9xNnUFukwDKn57nEKG34CUE5E7+i4oF+0un1r1orN4Qvp/tYi75CBe2Pam
tGeKPZ0ltukpZPzhJSUqbeAEEOyWHkkhM6vqnfm4MA+emQenhAlJTINViyql/4yn6AlqPeov1i7H
B2Istl4vx6noDmz3LTiI6nPXV+deCRIHiXds7jfdPsS6OTEo7yLKG8wti+49FGPxw7LEbuH8aqZl
HKcJwKUy9rv2LCqRM1qtI+qi0zmZb3zLJP79UVvR7hlWPBv0TWbgNR2KizwR2bTJJorlzyEtzsJT
WFaPt3LfLhSrZ4U1dbHP4eEjrF5Y5neZPY0yQ2Y6gP7ZRxwKo7gtG8z6LY3c4qQc/JjgW0RmIsSG
FjuOhnCC9Rv5rct1rks7S9M9y8DoPI5tkB/BDNX4Z3vgaRMhoeip70h2j/KyHBoeLJMkZHwjg862
GKxyuuj2B79y+qJfK4P4qQl1AevZZye1R2gKx8zXVPUESeAczVwWudfQhxRySFHIxCUYToxJOmEn
73qzZlMY2mGyIlpiot1UOwGD0cxvLzXAjmxHMPp8pHPf7RPYhaZm7FeEwVCBsC1o/MBQyJx1Q4aN
wAg4dr38bKleawuqHoSf4ecARVVkNmUbFLekKzvRSXvS3rIc9Fznj6Li15ruf0anWR9flVB9NfVA
Mb1uRgCAXWMmhwnvRQ1Ue2SR3LNIFtPRg99TQ881WwKl1n27msdQYp0L92EROphOmj978k5M0JAI
gBhyImcQmTX5Ce0oM0tk0cuY7CDBw7GIEejlvGe28t6qf7rn8S31HCm82BZ4fkYD4ZOEhd0Bkhen
5Svh1E3fnK0Rnm18BB+bxSzTXzMYbOAky4JMlR+ky7rffBkVow+qqVBfEAB3pMdDPqxjR16VPYMO
m8QgwpLjxh8IuShqw52UxA3BVvQp4qU05mP2R2H0JidKzEBv9MMoTBTCxekZ3E4qEAI+lcfxU9FC
T3iALM5GVCGW7MxeU8x2NiG1ljarycSG8ZH1Y0s1+mIqu9rrD/1BTbRLNH/NDeN1E0F7h6SIZWxi
GYfEZlPUSbf42s7RDRXQi55whTBL6B9yzv4rH90uXV+xO96rhwRqrXggcQ+5FvBUzYGGuSiLsbSN
lxQldB7/hZinYbmoEUOLjxjlV0iaSXHXUbQMhfRifDQxr/ijdNIhO0bVuq8BPgr41IbSqwGCy/B0
B8mrG94l9ZNQAKkj3xBcgyeGmyRsd5FCd6ehkisnWwbjhr6KOkRi3dKSMSXr+wbUhIBIqq95WpvW
7V9FtMU5sXm5Zrs4mEVel5fqLMuqN+agbrvFl5aGc+TYALlNhDpo8j4o4QpquZtPXiKQzneYwEF7
5WBPDFy2IgEYukBu0DEaUDR9xP6oDcHS4ZH2zKFy08mLDGnXIPzWEeqQzQmypRj3SaTuQy7evRAO
RwmLFQWy1HSvLNqqMNv1Umrrt/ioZ8cZuci605gMb6eDFk8u4/xhan2NkToLfKY2fwWwd2m/bfhf
vv6+D0fUMVeWh7d8b8ZYtkzhnVzZDyqy93756UqNVGm09KX4aOrurZzNexsknbVjeLQzkB+FBPLV
6TY3dLvA6mwJpT2ROjpfyShgvwHwabYIn2105/HICMoeWrK/6BkPsy91hxYpBoSBljyCvjtYN+HU
muIBUv+BC0XWy6MJzrCE798H1m6p9dOcUL4jJRnN4axZwVB/Ysl3Rw1bPWHq1pOUTJtPqlCybkUg
0s4mEvm10GHPjX7MWAiNah7o5VkwxYsVdleTdcAH0hLoBYnHqQJYKDuAxkRO2Ztwubg5kIU0OHlN
7ScfTRBfmIdQprU49Ss08vU1vpn8SPERvxxt0lSzn+fFVig5VqVymHwQTbjWHcR7fa9N0x5rIslO
tarj+yrpE5V9mTJ9Fd80Cf6nHjkTew1UjdK0S2sNqzGSZi6aegudttDgvXCWIShDCAs5ftfoJS0O
eWYqm4nqUpyRsw9c49muaQWSBEhbwHjLcjLFcK49w5Zdq2WTtzl0c3qsm+6I4o6tbiy6oYn0zcq8
df3suUnENPEGxpgdY8ysRyp9MHwzExjndt4vLdS1WlmpUmQy3MfGH9vQk9NNsTwhjYdGtY5o7I9r
BYrCZaJgETFkyPCE8G3JL/P6Ib5E7KRSdlI9OkfkxIP3+FWsaWIxc7JcdG9bZPjnCqsSENW1ne0u
Hv0qdQSUvANPoO492bpgpLZOpxM4/lu7RZl5bYPYvCP+n1p14xVbxGFZ/GeYcBHXgyNMb1rMcDXi
6VoMXD4yg4ze76CpkvjQf/ePklC5miZKY4VsJrJdIwxU3Hr9Nk5woDNrvCxUu8v0DM6yu20K6itH
dm4yLRRtTeTt7EbMPvWm3wfwwYkr2HUljMmCj0H/NOXR1clJnYmCl5DCptZoa2csuEsEq2ybgr4Z
5PrfFWMiS4B14CKJcHBlnzkrlmLdSmEfJMz8tOpdj9WHqhpvhYXKySJKhO98BC6LE2mSSKwOm60O
T2/lE5dVp4NqOXe0gBhk602+tY0MP1pU++krGgNysvzCkrcdHL5MwxmEVaD9VAb8jZiaFrBcUPVQ
YgoUNqE7iqJrC6QmQOIYY3LYFG5GpFUr9/b8tD7aWZveq7y7hwvOjhBQq2HLKZuMHXkdLFQgBo7K
lc0JMhXB517xkyHxBb+8NcK07ViGqvkQiPYpktN7kVQ3faZbt9QKYdRQ8xHiQKt680roD5Iq64lw
RoVoVXabFI8ybt40UA/mejFE+YzMqer5OWRl0+B/HeLFL9VPC0cL5rlNlxCDYyLljnex9Koy6kmV
Mxg0B6Og1l0SHWSjodoZHwKJn1LH9T/aZdwFlYHxsLqYPHi6C9fz4SiOhklrLyzHJSITmugHoT+r
5xmI1vA1jsu13BuBhcyxqr5DQ8P09B+Vk5KCZpc60tdWrk02rdzfCrCvZSCPZwmxaG1IRnVTItLH
tfHllFSDugqSiLwA7huRojEazkPEaIsJEEFIFVnZGl3Xat3oe2w8RXY5YP+jm8ALkxUgDZATHiFF
tYkTtSnIftTY0X4hOhnglTiF+x5hRynhNhNL9xmYOzOEHGvTLd5wFburnhEDTncrSdsWhY1muJLe
75hVEpWCYv11xhjmR48WmSkw/J50XPkTQoZ4b5Ubs5FdGos7g9g0Umx0um0mvgxY1WuwRhxQK7xY
CR0Ju5u5QZ6CGwCt2hZ4wbasW//9Kc9qvQpfeyJhnAH5QM+uIPjNWYqVL+y1Iq49iX+lAZfRiUEl
eq3+Y0BkSTFjEidEHRznVzOOr0XCqwjCxXLCiuOaOmygDpNYgosGS0PUa+Z7S1x11txUEqAmicdj
I/Tj3sq+1L51xpia5H1IBT9Wy4P4upBWsRjsRviKEnewDiZhRQ3EFzrAKp4OkglNmexfWXqF6MSS
6JXPcImWYFpQO4mkaKrjfuSbqxhl6J9ZRXgzjBHVNwGAUzQhktsovXnKIoyh0d9xwSWViJ6JEYcj
oAgxoYft1YADrAsXua+3KzIYQFkZbiGNhNoKLo5JW3spvxXNX5lwivhLqhA1gALeIGaW82Tl9aA2
ton11yJS4sNocUZeE0hovn7phcS1etVZms9yxl+o1Zh6wC+pmz8mgX9ei6TFLF8hqCeFth9ddK0m
vgeIwWzywslOkEZMfKlPaURROI2+mdnpifIYTIqA4pBkEZXmAgszbX+LdrDbfEZyflwEM+gQW1pV
ExiBYs/ib3xv+5z8rYb8rbBIziOkU+qzXsz8AteqJn1Tve2wZmVLdDO16pbKu5AcgpjWLRMgcvEW
hou4EbHG8zGHZcTDW+zSRLwWhnbp6+iCil/P3qte30/8laxDebbsZCijHSJLpTHP+lqfom85xEHE
FkZu9ut5gFYFg3X+yfpnrYlNcQ4y7LZjurIGsGhisqAzdXwF+HEwNscYbrCAFN2pM9nISL+t5Dub
8yC31INZ/UgkdNQEUg6EhuOvGHXLF8m+MPIwMDh4F/NeY1FFYDEg8ZwZABgYuC5p/r0+pQak31gH
9Dl7C/S/Io3OlDDCNcm0GN1SF5+qHhvFZA7dfQhVt29KW9M0KlSgNjM/dU/tv5TvYtu95+Yha0mj
LdA8lzcReHNXRUEmv5osrZ4/61hhwjKZaGcww9ZvFEFqLgPV8zGt0CALP1i5iXzHlQ+DQi7eu6yn
TwI7bdplyk+NUEYe7LacLlUSXsrsLZ3JXNVCv+RLzA0HTjQue19IoMzyT2eMw+rM6SflJf6M5+4V
GusroJbXp0brsig56GWcxDvAl3YDCJFtUiN6QlHQBUdb8HcDCXcv0h/igzOIAv1nGCGzwIQPvtWu
+Ur65oK0f+wUx832WseWjHxUI19PHR6IWgZ6ikB3+ovIYBN+VysHuJL52RAIkoOtYWxwk2+FCcWh
vCsgFWh3cUl3JnpwHXVGwpiTZaiAMVDXAX8QoqiDGn41IIWYnN5kHNM1NnHod5bu1yK1kGDHoRDo
8VcK1YRoDGh+VmX6hpajC3++NtQlzVZLhRMl/bnjLeyRUkTmwOgX2tqZBz4+iTDJmiU96oxsn+yo
VcMTJ79FAJgONVmWpFkP4NpD4tIjR2dTbuSQu310qzyuJGsLEQfxG7ar7KV4GpQXxWcxwSpxTR8w
zDY6KrNxxRY9nEFP6YyE0FFgZRB/CMbqkS8qz27mXvKfrrSfcGnY6JMKzjWjEQ9D+LKfMVAOVRha
HJSbOGbIfp/mRw5KJ2r4xUlwCnlnJ64gTX8fbAWpSNRSd8KPSqEzh8SCMSXoWHk/JVyixBPPhgKr
R3jue2SB5JxYspuIpBkyLrc4v5A8Fr+LOD/H2kc+f+ntsRaPZn03n4IMmZu2ELyGcMsWDt1kx6dK
rx1V/U1FslWAYlmoIX5l+SJZslizDbaIrrd8S3NH9VtroS/Op2zNAxHPCoIAH612w8VIygcL1jcr
zKD/E0p6yLMsSMKH0b5jUdriw9nPA7vZBCnBfiSSKmkzRyRCWSK4p3sHb4YKcdiv14qptDXPxIb8
JTGaRKddqo1Eu/GRFOkdvZOj0IA5w75LrFNexRfjKf1CFS4yOgYKbZ0E0Ki8PU+0CR0TvfkHtSgz
peSgDEWQ4PfuWX1OW6uaD8pJtwVk+yspDIRV215GqFc/t+dkl3O3Cvl1AheTFPgkSwJqZpCdO8PQ
DgO5emVCHhPuWELhGx1DBUpgIbSCZalgig2nFLJ9ynpO3qTwslTEIcIOdVF2QpXXx+Fp0cNjzB81
khwnMpxPpN5FrqmSKJo7FtlWpfbNaDLCtJ7E5NB+zl2GDRhIHNRjE7MpCJndYEtFf8jfDrKsb6zn
alfrgYmZwWgQX1XyW7InWJOwwR2JIC2oRqiCTPntl9I3op41AmKqdaOzr98i1iiVP0SK/uNf/tf/
+d8/879Gf6oLW8yoKv+lZIRYJWXf/ds/ZEn9x7/U//HXvd//9g/UpyIzVoW9uKJLpgZ9h7//83VL
yoh/XPoVVVVjyHVOdL0WuYOiu3lCLG8++PKVaRu1kok4a97kfYPj+Tm0wesE9k3l4CXiedaY54Op
5IC1h6Rn8/J7aAhNTLHOdzs2mEDrDMeIcZefKoaqEu+V5BibhBtIgRXBO7MVt9g/TraITLx+rFH4
Ju2PiMt9o7XHzisYdzfR4jVNzVw5MvrXMLVeyks3D7TW6alU7P6ipiMEXwTnWr7TCLxgCy/MUJlo
4ioEnwUVgCk6pk764LrP+tE1vqVMOsVLe6bHK63VzyWqTFqPUTfvMGA3ktYcwsuYj2drLs/GrJ4W
oTwxx5cV0k4yODY5YwXJw5jkqb8bvKO4QHYGCtT46RYBk7hgOmMV/QwXBO4eeY+aDee+3rU9dYkZ
uSPG6QoSaXFQScSLer+cgX+cySGJFuKX2DJE3N4kW6cij2xLsEx+A6tplxBB42fJKZNpqu1zmfoS
p78l7MPzsleUwl+3H3rbOfoP/sIgP01s0nGBxuvOyGVfF0Wf40yZU0/uKn9qBW+u/3YE2Btt7aWF
4Qq+nIBoYxkYWaIPe8wLA3MNuvyZMdzRAkh2Bi+3KvNdR3pemQIxQnKtP1SruCG72swJA169AHFT
B2bHxNqtncVsbcZQtcQfKgeVKQd5KQVpOAeIwDZoCe2CKz4Fxx5ucwGFcnpPxZhpgOqQh+4Ih2GD
VXtffNMx7qRLymXnA/G2MOabDIdyk1+z8jmx8Ixx3Syy/9+/J6r6fA/+83ui66oFJ8VU6cJMiRf2
v74nSr/qg6bE7AQY9sgahlyA5xU9hbZBN5TsVE5iIVC7CkakzEGU7g2BpYSjD8qpaq2zyCgqhxIG
S+YqD4zRuvqlbuQXNV59qNTIutoOAbmONI9J6HhQjJIhqQIWQ8QJRFJFT8VddyQrh6TWRdgQWXPl
KlVr4QyINVsbMRsKIIrEyTgMcx1YrkF/xYgs7FRb4zmMnpJci3QGe/LLdwMaiIYcuv+xmuZY5NA3
xoJssBBrHORTOMHS5fnHKb8tT50kTxSR0rGIMgTTrR78GVodoLsuNsLwIc+LRwt80iRm60/NwC1B
qzJ/jMnliTaIsByz0e5YveFFNRGdVxlhPGqAWnmIBodWH/QrehWZYRrdYw1PfjLgghQBk1kIQOq+
WOD8zEDT3ZrRmtRL5ESll8KIrkhCsSf6k/XSQ/jEmcC0Tb8oxNJXbCpVCEqr2gR6fWpovJQyDtid
oZvTFJUkTSZiWfiGqOI1gc1I0Sppb6JgMYmLTjECqUk8EEMbZOuHjACjF/EywOS1FMDI/c6IePh4
8mPo0HryZ7HmuxapryE9Mp21mf2Y00dBUYp5cjPPsd/OeI1xjgc61Sa45o1qDS/aandH9spvvWG+
lRC3SRqat2dgl72RvIsLKXmgcJUKbULIB/M6duJDW8aHRqOSlERfpO7Um8R+stsQ2GRuOsrwpRp2
ExlYYRKAX0NH8FYmOt7IGddVtavYNJIb3glEF2CqRrizWLcZXAfoGKB5MLwaGBfU7UCDN8+7M1pf
+tG4FQmVRLGJ/uQvuaqf1281ooLiq7Xu3YQNSqv2ynDZxzYaePrmHJFa4umR5YJr36bit2ygaE3g
7hQ3hsN1rtwWEq0IgzLHi5W1Z4xRkI8u6XdNYm3lqr8VJs10dEP1WtP+1RjWFrAYfLfLILpPR3XR
YIcYN8pnsiWfhYJk2+qth+IoaXlt0i6QlYxm0DyU0TFOgb8Jq4s3uhJQsC2Rt0Oejd5V1KSD4n9o
a+Qh/asn4y25oxFz1I7tBzptHSaXkTzFbe48Na6OlhAnlDtOiVuehLq/lBazNcvcWOO052Y9bQ9K
+BggT4YRydfDWVSVs8zUQMaeniAGqIWd4YQwWCuCi5iPlumdUYGWvovv/V9lfKW+D2H8NZmwi0+9
yUDDPAAkww/8lWPmGtB0NPzUvtETFj2EwNqUg4X2K79JK1Yg8HyQV0KU/uApBeVRDOWDfM1jKRNM
pxNy/ZWN4P6QfUQmeNXEQMgvEOaCWi2GCbEE7aLsc36WBvU1+A8QOMMGeOimumCjFuFdICeuIz5D
xPLzCR8uyILX8VoX6Jtp0nV3JoZP2T+3sNE4HIZ4PpKZUIaXTE1ujWbcNJ7prNLR0wnVuomvwBmf
MLFPRs8gtnO3gm2bfvZ/EE3e+WXd9Va9r0Z1h6y4NcLwjjTo7uIIM01PUPh82ItyHnlaaLrShzZr
RzkpjtAx8TkC6yPaovDoGEE7qPS/zzy8/+F6EKX/73owkCSJkijpiiSZkvlfr4cyXKasyZnxiQRg
UchKJJHFErrQsPLSw2KKV3UdX2p6IAV7IyBTRdDZniO5LLa5V70xI4D23xBEuxuk8JZ75rUD+V8f
+mrDsX+sQvmYnEbAGKYj+xOdwLu4tbGHnpR3tQXyme/CJyMw23XQMc0Gh6cEVir5Qh3qwKpIROUg
69OBPF5JVfdjJ++nL+DdF4XoTlLGtr04O3us2KGDHWGzr7voyAzDHyhyJbu/i01Gei9TTB26Gbv4
HQK22fTMLHSJtSBCylQ3jeRK8HwaN2qhGGsQ5FLl0BVU8dvBkWzpIB3itfKpilqVsN0OlajslMXg
Jpv5pelFb4iZArXQsjuW2s9x1lpvNXnH8H8fSpFz1x6VAQLZ7krByYvUXTdcI0ZxH8T0NT9DMxwC
PoDkEwel5lWwwBFCFOe78D1PoFWP3XVRu8PyilaZUzvl1M6ZjIYlh8B54c8vX4gywYj7xEeSytN2
F2u1EwuhGJHfba49OkV+FH+U3jhyzMWzcbNupSbtsDB/KHSCZNxmxPuRcb0TthHw+4L0r7mJfYwb
nrUrv3sjPYR6RvjyQsUsbKaVEeepDDADujiTL2PtbDbRBEjHhSTBgU3vg2dvHkkQuViLflgd5Thf
8d3iMMEI8SW8RcCAmmxPYMBuEru93NgQOikbbUOXAmnZ8m95nf0kp30OGkVWsmmLv+1fWvynfmS7
MblbIyVzIm1wIvbjQGUFLkb7QN3hlYx29f6GfQbCwuYwo+B5UdPPJ3xXmK7s/oWj1tFJZRA+J7Tt
dMfYtcKCq6hE0EJnrLE//+CoijJj36+1TT4vgbb+sCKVfWPMom84CJV0vsS3wit4uqUJUVB/CclW
BZh9SYrxEg/5hbyZs+AIxYuFxCQ3cYX6a1d7nDvu1NZuSSGUUwglXJ1lfLe0Yh+iA4neRZ0tqijx
H5wCpSG6ajvOILvQFOFqQ50RYYMaq2Dmtn0li9ZAvLCEp6pbcJ8KmOJOTIvF0MMlEG0zhZIGifoL
CzBl6O9N17xWSfwG6nBnkINRHv+2xfcC4i4fDhFYxM+5IMcyAVzG6KuaQ2+NiH0RBDbJgmcwQRVC
zUv/YPAYHIQ5OtuBPMOpG+6vbGemP2JdnCYrehsC7iwL7YVx0ET5UE3zYXKXojhxrRynAWMc0e0Z
r3juArAMNQn+DzuYEdY7OuPgd5+cQgSHYu+yNNhPwNSEvX0lurxCAaXlfnAtp/xQ82BKv8ePco2R
sdtzKmz++0NS/vdD8D/X0IZq0X4rimyKTOwVXfmvh2RVdSRVZYCZCwls4Ev6ZOGTLqoU24QkiSYD
EcRR5spgqHrg6BEe0ApuMFArQoM5F7P9u9bN+6pV9qmXo0MQ8WorJ01bz0taX95LPpuCpbNPadsg
fE01hum1z6kahuup6A2sOYagX5pYQ2jJxTdvhjf6TmwXxpA45IebXKJAPUQz25vKR8opmXfXus/9
edD4dZXeyBNnNjmeKpphdEcFYzWTwTLSgzD3sjryjTXi89ODuCDgfWYPOQUl5VyBM6axM6JO5yX2
dYYWzR/AYlZzU8r19nSXZJBQao8gcAKoVZ6MJBa9RnkZx3nXlvSJneIW2ydqPfdNA5i4Wnsrymbl
9qfGY1sH+DXkdgsQQQJWUoAg09lSy4idE2B3tAt2T4xThOo7kQ7a7qcYX/rNzzSwFS2JGqgX1xgX
ZyoKFwufS8y3vcJ+MUXDaXeE9cy1vy61P/zIMmnkcnyse8C23XAaqHEIzzsPmLwqX9ODKrnRB+Dx
bP3ewIBHS4M0HXa46aHC8JLfNQLI1t12nqm+dZ6M2CpSz2NzmkT5ZZsgM1x6waVNdon7cEJcO1mo
YvVCgQOAukSLnW0seSKxHFUFykED+W27bT9n0PfZRGYDVlJNes8ErNW14SwzNz4lxVQC9LZbE+1v
xfZ1W76W6XxTQPHM1dcAwmJ4IKS6x8LyIkbrrTHAVmKa5RuEiZUt4A/4M5bJKQImlwDa1nxANp/i
oVXt/+FFkf+52eRFMQ2TBEVNNEVR1/5pKKMlTTX2Isr6iFjUIkKpuxWx7fXBiOWil4iIV8He5dOp
7KvzCvG+FZZLFLIXAddMBgT+KhPmvSwDkiTHEMlAlhgHk/u/6tNDISxB6H8uFHYNlo1qlPBPX0Ma
yw6Rlgn7GZSaLdNSWqzqkPSJVSAu64FAwDxpD0DOuT7rig634/pkkB43bEnGda8FNI14OyuNXwxJ
1kzSqO2lzXSERcOdPsftIRWSYyoZx7WfTxI+k+ZUpfERPJUoiOf0ZaXPyd9Idqo5/CpmPZuhV99D
cCpZ1PnCuhKnu76W37fbH7H5REW+CjcIMBRLyFBhJWYE3/zM9BUJKhs8KM+nu4WXgYicwO+h2tW7
Dafx6BOzoLmP0V+vTibgSR3XzSgvuIyw8sgb3hI90g6GJjNlnE4LbojqoDjTqpyZPj+1+t3TLcIm
evuQ2uYsY/haRuEct/llR9zz2r/HuvnoBczRPREza/YWfaj79a24FILhzF8xIHHtMsbvy2B6rdCd
FhI2Ok0Minh4Xm3ErW/SpjqCRovjfU5srAC9dtaNfYeMcUVlntKtPovm7CWx0yvjuXrLUqA8M3A+
W6J5LmQYKDqWkng+D2p6XolkooX5Ni1kFGzMotI8hZSQuXkSS+Noa79Rakfz298nXiV/y1+vXTaA
DSoPLGxNPOqy/+SMXZFqXnMatnS7FADLnkNbxm0qn3JopN5//yZouvxPdTXni6mRTI+G0FJ1Wf2n
K8NEa1BGMayOpopwv28F5hnyoO1aFRwah8zV1qmwpSjxjRfb/Cxi1SWpiOkvZ2ghkbD3Zci630U1
e8+N9TLKrVtQp8Ysl2O59Pqx9zD/eIlh7BTtpqHhnu0nVlZW/EWsdgtTXS40diai331ZLjHa8iex
HgNNmNW5/VR6tLgjU3GQhdEyb22cqUDE94NAPu9RQXURfS1Xibz1/gdNZjO4KO29kHyDpf2e1sKP
Ms2vsY3PyRyUlh6MdtymFx0nKDkctiFYvtbc86q9sMSQ/6qahn8NA+wwvSIx+AtBjdtNuw8RWX8n
s6mP/5e0M1uOG8my7a+U1TvqYh7MuvshgJjn4KwXGMmkMM8zvv4uKLMrqZAu47b1g7otixI9gHA4
3M/Ze+1s/ujHEXEx9U7eE9XSFNkyzMVNVppgccyd+03fp2F4Mr/VAhK+jdQYk22T4sgipKQoU1Kc
8Nf8cpQUREmiW90YJEiJMAizk5ZmYB8oDmOb4zaFmD6cAmO7EmsA+Wbe2wAGccwN53FMfOKJzH0z
tnvdsF0Sbaq5GKODTuPDZIlNheZUmNG5jpVzZZJiiB+k3LUBUvZ50L0SWWThDinRQHbzbq6QDViB
AmglnFkiB9COWDXMjjp1URE0lHKWoNYUL26OExCfO9RzsNqo1PhvRWrATChz2vdNbi3p5iyzSxBI
FD7pebTPOJudKmEHScqH8ZGs0helFSex8hxjJpqxEnyMnmdzuW/m64JyJz4SSs3pIhgIjeM5lfp5
PxCE91TtJavbS/QmILmitw71E6pGYCcBxO5JUh9WZ6gElX4at9kyo1k57WZnDcTmkOy1XrtUuXSh
B+eGB87ZROAALgqPsT+cKUwus8aEQxsgN5fXPRI/BNSTPok3ZBZ5WIS+DWWL5mJVx+Oy7v0l4Y/S
ocUGRnqhIKPvPXnEXYhrgqPSR/FurRNcHGabHhVwgUNhS/2P4o+hhKASsaccT4Q89Oe0CpeGpCwL
AOmo3gzbfzLXcoO2oCLbaTS2y+AM/W5ldtXKMlDSa4ibKxugafMo5eZDqwV2QgBrHyFnyqP78gkC
/V2XeBdJiE/lkB9m+gtYZSvbeCb8jHzmZbYRCzurxq2XW1uxKLf1OG6smuBG4LBZR1WJ6HDxj8Cm
VDsHzAzQpN5AqkZpcOEXCM3AgQtIlnwi4q9mUpl/eA8dREjaudL0dM8CoyJOTQDo1S1m4ZsrYkIH
7O/m/V46W4Aj1Vk+F0YObg90kLT2aCjV2dhTHxGgMQqgUjzvNfLVWU84UaKCO+EJqj1Snwme2anv
4WsBs7YITzIVSQSDdOtJPn6vOsMJMnmhNcVRqndmTeXHMu/aRyzu5CWhEgHRwG5sFt0TRXNPrhOC
FA5OeFgL2wX1SxrXRsZHlBeWPU56P7ZQhrQn9WJWGtsgIxkvMvDBYAq3kmN+qV+FTr6E0ytffZQe
/UupVIf4gEAjq+41Ub3j9XsnKfhcaVY4XdIiJcewRXIB4RLkMaQLjL3zspMoHcM2Pri4sIQIawVr
8MXg7BFsAZrO5ZK0TjRYcLGOh/rRCCnyZ/R59WLro7zKDzl/UVeJvZKDRZ/eYdZZ6y16vBe/eR/n
+RjAc5GX1DgVaLQqyRWpvFXSeWtAmkLs8EprtzCLfVM5+UXD0B4Q/SUgjIxjtKzNKhalJWZPFpPF
qJJFUI9HkzPeGLZ36lblWfV5VtuP7FjSmS7Aiq/S5L3dV3cD2TPGuNXN4KDC3vOtDI0W28n90E81
12olIQNzqxEdB1vGiHe7CekMdlUxdgBsoEYCVGnUrZfjr3yp3qS6WLYZFJ+CMGDAPnDbw6XZJVs/
wEB3LxE11T6alyl7UlhakNA9MtoHCC+ucV+HGp21biGLDyFRrlM8hLFrXwrT3AC8QdJu7JTyRmeD
w9fVK1Zjc0KAooJhwtQUw7jabPo5SNc6gXsZUElF9ukWHqdTd/3o0IOc4y6ziULZp0kGcaI4x+pc
m3FAsuZISWYFyQuw16sI2slwsFLh3IjuBVWGVHKOqItVZSKiAwIBKg217zw4mDTZK3TghiHtrKAF
J/DU6Na6cdFOgXaQCoHzFfKQ8DJ6Iu2LWXwfk37Qda96RMk19ldl7y5FtAdA8aOLtOg0upR9gK1x
L+ObL9CnpJzbtJxIuWaXlYSwiDCA8vgsC6QaV8PxmJ8EUzvEwpsSaXurfIFu0RRblaoVZLGlqplL
Mw5nI2avGMJJ2zangA0YvU9SoxTUx9ZqJBfB9EoHVOUpVDoMQricRlSaBr3NCUvTfe8HlaMeFfe4
OSVhd8JOdPJb98j+zykq7WI2LxUF9TpQnOCheOijkORl5jBHnQhBp0otVllLvbQmF9Vds39TDHLA
rBVV2AZtMPqdN+9bQZ6G27mo8JDgINkunMyrl6UCnYqDsD8zu+LOm+sVtsYwd0L+91BGfz6gIsGy
WbZYhJRXSaVaT88zoeejxOU8CN/J7jl5Z6FAjN1kT9DbHgW2VYroUdje1hNbMVt0UrsLlvpJaIMD
OsWkbpeQBpcuAQgNAQjm/QdZ8MvERCth3JvQelu45nqzaiG3N/hJ8O/oJtKSUmGFd2hHzeS7Jw9r
YHFkh+7HxTFVzJM05JdWbiHILSodRTl5fW4tHAeB3YdFhjYbkCED+i2fSyrjOtgMhT2boSvr0EKK
XL1XOPlagf4stnylsCddRLFO4p1SI8JC56pmqJQIpADpqECeJYxW8o11opgrBfAtdIeqkVd4JQR9
QLrG25YjZ8dhxwWf3pkJWQCgeKatQ06mlXvPyDadXB5vdN4O+/jAXeYeLucRpr3sros7HidpVV+G
tar0GJIgQBje0uiVJfTMMjgqhXrq2HE1LiTaYrxT34AkNA38j1rBEuKvqiFbFQI5pom8ogE5r/uz
D/MPUEIbYSZEdrZqlzlKwUYkAx22Hmoaem5lnC1NzsQuHsU6yGyf8BMMeispGFbhqKywDMlReS/I
PWlDPTvK8t40Zlpnq4HvWP1SzRCJoMOtBAr7sI4FPHU9CjCVyB6ZnQYV5r2mwGCtEfkQGR7H6kZv
xfVwDvdpBTnL1MgO4x1P19ypCMUq0fyA5q9M+FSYxr8+Ocj6lbDB0FSJs7OkWKokYvqyrpa1MJQt
LasrwNzxsrQ2Hk0hjeKSlt63/rimQzcv/QezCGxf+IZ5C44MIDdQPiaMIxO1jskOXrIAG+AVIpYK
2Tk+RtKlKHX47ohTf4b6F9oPqmkZgEQGFoXFFRynvuQNvpSx27hIkOXmzUvvsljZq0FAhNU5Gh6S
bNyULWCWBmazywraXWp2nKPB+25KwutRsbggb0oU/TBAG5RnXr8sR0x/JddT9OsWZZPe7aOzAvux
ojYS00yxdKj2Os7kKN9l+9CRYgUfypuKyyw5a08jp/UUnzhFRgy0aGyiUxKLJ8OnLeN/9Ch+7wsS
qT16edH9IlyE9F28OZ3HECqjB5s1+1iHDV26Lj/6Y3ocewoGChPh4J0jWUT9REkM41O8bkzq2qJB
kyxHMWK3K+TsAdlL6hp7eUwtayC+yayWSJhWBpJYZXCkqben71JS0eCke6ExL8noGi8SJn0CLHqp
mUdTw50YpeJ5KEOY18UB/qGW4lVMXzS0JxLHcn32VFK45hgOmoFd5JkyvlOKw9aPwt2cw0JCVMNI
Q7f3d3hbbakz0LHVO4E/Og0Tr8x2yb1X9auYXlmqwDOHU6cOpJmq8rLqq6WlhUvL1xeUD2EAFFh+
NHsTsjnQvPumlxfFQo2VVWVJ61pTN71Gk3tfLwdwh/XSfZuIHpMWMAijYziQGx+5J38zlnASs37d
hwo+D33t8yfdS9xJKAcLnbV1xPnokIlDt7fCsUP3fWU1pCddBJbfYumBIqY4HDqi16zcLLoDunDQ
9FPpZvcDjAkcrzNEFAHBUvhRNf8j85RNkFmcTV7HDkiIOdhsmUDqwo7XKR5puL3KJ5eORtzw6xMK
LRBpV4HrNHJ4NJxVlZkHlKkHM0K9Fqu7OuSwJB8JSE9UPjm7NDAUef9s6uaNDYtqTmf+z2VkitxI
XA2k1oZu8ZxfSTGqwdRcTS+SNXJDh+Qox0JS69cOL7u5/g3Tu+2w20Y+B3tKuXjx9zai1zScZNTo
RS5sgOPH2nDinH3pOUKSr0pFq5n72X1ClRNvvd7p6xC1wbO+18yjdoeKv9c3gnJRCYCbEkyNO4y1
+ttAcZpTztJCwB4ApgBwoMjI/RRrmj7rxK9oPkRs28ltJU+L4N9ppbAmhtW7I7Ljn8IYABiQb2Bg
Z1Y7xHeduoB8tQgeDSWncQcJihOx529R5W+VUtymrr7VR3NLOskuLdxtYmwF8VSwASLaqXm0xmal
JLBuHlu23qIR8NN+kzbxRvaldapBrQ1fLQ07s6Yvu4OsmI7v4ydB1BOk5Ci9L/ratgDjUQ/GYao2
39qASl6tb6kr7aK03Wff6qP8QHhwcgdDEyW8RLDZmlPOvbsxzJWV+UCt5CUWzrgbz30pHjWPQle1
s9JwHgrEeZfzvK8JmlDmlUKLQj7TPaYFSFQVE2cmjX/IRTEXBahNGjKq4nVk0SIRdS1HUyW522So
1On244UDdeyvCp2joOVvB6GnjNHbIq4Evy82A2uOSYO47P6oEhMNtW+bZYEEZBVaSNiHrnGQ9oaU
EEDDANF9y75x4pwlZxKVyqZaWGjFal7yw5Q7Gi+0bG2VxWO1zxESS9S4EaA3w4SbNC6YkC4slYW3
LWGBusZOrdXNKHYbdiz3asrBUU8uSS1dCMHFInxCxF7rzASUxlULWb0jj7rGvqMwOUa2bg0qZ+pH
xLx03Upfo3Fgn9GdBTyPaeE/6a37IHNWtKjdUdcV+m4vGC9m8ho3H5LG/OY8DwdO7JYSeTOIv0cS
QOokW2k9KLGgIJ1U3ALoBx8PwdHpFNx+iKhUjvswbVRRZhKkuPQOSiUtCIdaQuKhJRbDp2wHW0Yd
FCCVLtptFWQkzq0VksYVQA0ttu+9aTXnDPct59CA016yqYCykYxEqjKt4yUwBJj8raQ9u77/Yi1H
PIPSNkUZDBuqJmcHoW+HZtAXnnBFLmV8sl79nMjFti6IZT2oR5Q4TjnMfWHcBV0IIohEEkI8UPaG
pbkB9THXDBTN/AskF1h5ZlFROTG9HivKHzrKLRbIjxKaUySdyqbkrJ3OuoCCJu4GkGNisRbhpbXu
ciIzZhUVn2A92R1AS1FIH0ptJzT1LmvcLd4ZU0T22gyX4o9Q7230bYt8EA4taEuXtGSJdLHmabAo
FRUqHDvbT7x1gYVQJVyQzNfEozdMba7zgLHDeZDvE7N5QOpdS1wgtGbPJhKgHdhVhxhQ9+UDyoyV
yUlAhYQlvIA2XtFpHDLd/j6g0pUGpJv9OuePUpRrR37LigoH+4fH1sCH95lxKEOP11reoTW9w3f5
zW+kDWJHRD79XcBjh2Et3ZMNohXzaq3W7tbVPiS2yj5M/uzUdVQgRiC9AeasatJpUEX5hqsBDQLc
6IXsKLG0RjMIpRWArSRt6GBshRRRUzLYvNeWqsxLMDtgjI/Ho9RGpyoeTqqvn/C8MVEbNqU+x29a
M5HQXLTKuxBYJJbG3jSkk4zNKh/kg4k7YtYKERUFeaNB8rAWE6RcwFziFotwEObBW5K5xwbPRGOX
HvHRDYmg0h91D5uFuBUy0NFLdsq+6IUtHLSMpN2j9AfiPxuSQlMdxMP4EgBoj3QsSemyU8hOAfcq
hIuv96maca0c0URFNNilWgbvMhqjV/vUpBbcynfRbrkqosIE5KO4STAruhO6lLZoqrPtGdfaMR2Z
ojiMR2utn4WaHtcO58ZMEc7AgUCCKHh1kKxF1T6Qzn5IjU+99Kiy9SWCajzwHR54hRa/xJrZhFi+
8YGLnhMX93lZcbJogKB1HNL65TCM8HKgW6TdMriYS0EX7Ha4i7xn+Tt7Ja9zqkdMIqEkHVJ6r748
S3cUEAMCPpyYcF/t3D7XlXZQicSc1RO4+pntFlF7OUZM5U7YiUK1rwHjmj41RZGHNNq24HVfMgIG
apRhQXsowA+ltQoBeof2fVu/a1k6GXe2Q6nsIpWiMr+WKgoA8wKAeckeEVteAHerxrWqU7J6rwiR
HZ3hPKWoy1LPpM02OqEkSfhEFfwv15f0rjkcg6h8zSQp3Se9vNXn3blVou0jKDfcjuOL1uRzPaQC
RhcaD75E3GK1LB1TUmfVXDkqxNx6zWtKa3pQOPwCpRzs2jHiaIu2vEDJi9e3f2aXErvkLj/HenMi
MOdSfFfc9hh63dE4knZ4DqmE65TRxbWnKWuRP5NT3stIXBViJ27G9RC01Efzdc8a+TjhkYgMwG0h
nWieZriGKKp10jcWrIOvDTt1LmLjb6N+qbGLZ8Owrs0NIj7eaBWIIHfj05sG9VCwGy88Qq2yrYyE
xkSkm+WvEJIWhW5si07ddq26Teyhu8cscI+q+jHZe8WONt5a551cItYqOAG3bCrzYt5orC30SRWy
gNlT9lhUehKT7QgHjhs6NL0Tdl19RTVjlrfGvmyMvZWJe7DDdhMVc0AlIe5QQLPIRqKZEHr4UYyn
Mlj4PkYQO/loon6t5yUxPPFaRfyAMzxCQ4mhfjnLtW/6yexIOYWHjYHIXyAY3Ywj2wYa52P7GAMm
F0hFaaNnol0cCpgrz+yX7+2qKej/UZ9bu1J8THPzgCpyitEECssfWaiWGdwF+FMzDQesgXfX0syF
qCKlgneGhdf9Q9fom4ynNKYYWJIKkXKPd4ADdpmw7nKK84hr4i0grsZKz401nkxI0ymBMkkN25yU
t3DOwXsR1Mni45KH4wUt7RgTL8QDYUl7jiw7jSPonP9DiTuvh3Xf8DJo/dUStAZ3AEMwmlBtlunp
+YMQXzA7xkVPpQvY8yEzz4GZnnP2spQlPQ7xo54j8EvmcKNKZW0iGuim3DId3KKlODJRe1KSOAGY
w06nlWUwg4i4pFrTK+smaagexXR1AfOzLCj+vtbaPULJPR3zCj+kVHQHs2sOMW5vj90hMEbqdx71
uxaZYmlwFkpskcNVxuGKzR5/wJkZvHkqJwNdPXHM9VGea69J9i1e4ROYgldnEkpUojCMbG41nHpY
wYN6iWicNq9OrIGZ7Qwx3+IrxNoAzxiCV7AT1x86RCy1BruY7EJN2+LJ31nlhch2vu/xmEZ3Rqre
9SZN51p89JB+uloO5/AAiIcm6nDM8D5qqEDBlR7rvjgmaJKMlt58bxJYOo8UhGw5YcLCITW3Fq/4
Vs9wQSND0oqFEZoQDLDLJFsXJG/uI2ftjrnKNrHCTkPtP3KIBjWnClm0pGRTG7ZCIdLXlVXMhM0o
YboI/od52xpzv44WZUZJki1qkKiLHPWaIi/cenyIeZ97WmbnH3EPOUewo6P71E6ApU2fUiBf3qVG
vO4zhbzhfEMDYBN/GwQ7B1OTa3cK3XzwgJRDyXjLVt8jR0PFvfeVEnOrta2KBl2hteuDbE9PfCbr
/lRM3JuFuE9xWRYntgonTqczn30YoESEPcQSluOqJueJKAKk8zUhsCHZbgV7eIWETm8VUdDyKGhx
NSsXH1/gRMdajtccAdaDUa1DD/E3pRZvAR5e8I/xB9Ke7iXnDMzapBrythnGLcLiLapWrW2XwD6X
Vmq7Fyzy9yE8P+3ShofAlE5mqx9VT4PohlYEwkOE1Kzs5yJ+2RqJMjksEA7+lHP8n59MNtUP0817
lg9l4Pn11X/+1zH/SO/q8uOj3r/m/zH903//1Z//4X/tyZDMqux7ff23fvpH/P6/xnde69ef/mOe
1kE9nJuPcrh8VE1c/7cdaPqb/78//MfHj99CEM/Hf/7zPWvSevptXpCl//zrR5N7yKRb/2+30fTr
//rZ4TXhny3Kj/Td/8fkQko/quD1+l9+vFb1f/5TkBT1X6qGDknErKGgLmGD1H38+SNN/RftefJA
JQXbhSxZ//xHmpW1zz8z/mVqlmKxa0IeIOPHoApQZWAr+Zls/Mui9GeY/E6F/6+Z//zvmzB9GjxR
f34/v/dITeWEz+UGJAgaCDx5GkkVMX/w808OKVU1czcTC/ks6jpHUo+TfzpjhV5hbv10f/4a+bMb
6xcz1vVQkxri01BeBNAKhb58dvedtiDV0UY3sCrxvs1QrUPBc4STcUNtpN24vCuFRVGqbt4WtXwO
qSak4P0p+IxeYd+4tN/fRcuQNI3qjanyVX6+NOKKDT1vcSuRzGFLOxD8TuxQLtzLR8meUqvrD6pY
N0a9bm1N95OZoFMLhjdmyVdfXZUppp4bnn4exBeRwqxSZk5kTroAdnE1KKkbtalpQv4yVz4PePUF
Rp6kxV5raud0B630D/RPIfVRiDcnFMFrzFIX94l4BPVJeCH16Nb0mY4K1zP18+hXX2UfY0YvaHCe
u4pwuQovAroT9AvrDLtEHvq2RYuqmer4CJC//n5/N4s+Dz1V4z/NXLF3i9jyuNMBwiVAGph7E2qv
5ezrYbDS3LjG6YN8GqhIJS8VckE7+x4leBcbhktiYYN538SzACUKkLvoPZsFTI0Ej7pChcOTZ64e
Y7VvNyooAVUkAkedjYVAXnI9E8MEdcypMlAW5uMqHfeEx6/FKZQwCeayG9wBpabjVmwsEEIIxRdN
jhZJgO3UjJsBZYOR45nSv3lQMrNQdmq9nqnRcKyIW7OQ56TfUTDBC0MZRA1PD44T+sazorusIcuq
7UAQJBDt3A+XMDiT8LLcop3k4sZQqQL4xLdUOOHitxLURhi9dJbrlDkhyBLLwXDHtiAg6qVhgyA/
6PmT1mzw1M+UItuag7QvFOXBTFPEoJ5dkwsrRPpTGhA9kUGnkQ6J29rpEM89jdBGTcaBJc3FISVk
rVzJk2SKaq8kPYfCmVJAT7Sunz9TVyoxQec6JxtRdoTGenQzxC0l5dcsP2cFGDlgJIb25vOb9bwG
zHEMZSBSOvo6eWeQ7tRSMAgsb0/k7Az2nSZKAPzHGWco9HdPXtLb/FAQOY7L8HGF17TQL0p50NrO
8fR3OT5n47MvEKSCggPAqVrsipAoDCNExfrdZccE1hAGLJopo51VJb6XkO+rpaYPf0E3KcaQHB/R
sgta7SSSqUqaopMREUyXfFYrNXFPGZEurzqFewN0J+3k7y4o+BIRIAc50Ae2KHVk1OkPUvNd0ui1
0j9GI0P2iJvNLHxxkiGAymltrS9pevW2kiOlkyW+WW+edSXzj/tl0UxM2wsoFIAYf/jNYxNeKmVC
eiWLJNbQPsicOKg4gyMVvG9QFO0cdmIAqrNqgG3gvGjdWRiwQxKpxijQH/kE9UKEs+gBje0BjxiA
k0IAH+EofBMTgqhlA4cR5oncs0v/I536QTQWcBweGnXgck364IodxvcDHYKusWGQO/VAlkgrfqta
/2lgGS2JQkFAu80JDGpVyU6TdNnwvBcCATFSuUwEF1FVu4NANu9DDoB6C06BqxYTu2hOLZ7iZnj3
B7KwaLeO5vdUqGkcUIxLNzk0q6k8EJZUlMLhkT6MU3XUhv1UOSP9ZfKatlDSYKD1TWtpVqjdkw+i
XytqmiftqsfS7w4P8VjS1DZsGUhxgO1EI3HJ6F7LkO6QWJD2mtthtNWiB9YTkmQ8PGH5jXXxqgtp
/ngDSSLbB0mSJVG+Wq5Szeh6JZS0s8hBQEbjZ5CV/PWa+NulV1IVy0S/wZboaukt3a5LPd6B51B9
1LPXvLmU3vevh/jtxsT6NMbVZRRtXXm1PL1ZbGkRn0jcPKPYwhHincJZiXZl5t+wVEnTq/KXl9mn
IacNxaeF3iqSUB2KQTvHWNTmuh0u8jfLpnD+CER3mT19fYW/2Z7oIl+SihJGZKNg/DyaFAa+ngmt
dkYkPa/rpyyCGQHZR83nXw/0mwnBQNpU6VPovJpXd1L3K1zAuUqEzMTHE49G8P71AMq0qbm6cT+N
cHXjlNYbkrFgBHPP6dJJnf4Ji+06maMmfqv27gtRl3hMJ09msCQMwGZ1y+z6QaVJ6rQP/pls8Yuw
YHX7+oP9Zp7+9LmubnGhN57k5zwKRcSz35ozUf8+Yh37ehTpl8vnrGCptAdlHjr081cbzbIwyoi+
hnIefIyyuj368bKGU1RbCtK6ft4BJkMa4ggIOTVVuPH1/mZ4FUGwRKtfkxDvW1dX6VuaEqlAe8/q
kpbPnNBPxz0CjZ/58+wWvOGXSSv9PNaV6VBEDBmmBFaf6c8fzCVO4qW7jhfUHG267kBraYY5JBjO
3oHA2UTMb8C6LCmv3FiBbn2Oq1vOxo+nhjr32SxoczcHzXorJHjOSntjNf1le/3TBRP0+vNTCpVE
l822Vs4ib+mgzheq4dlK8uxRI49qvJ/lyU+U5Y0Z9fXlYfH8edR2DA0VeZZy5n3ik82OG0iq10nw
XZIgoCfCey9jqG4HJ458J++qU967+xzJkUVGJqIcytad8/Vn+uVZuroR0+L5aXEMJYG0SYM7bsDK
kZM3XfkOHejrMX5d9K8GmbbinwbB3i7nitAiz55LC8nRqBW7J4wvaKiot63gHp/+lyNevcqMKJDx
lHNZ4c5c8l6fToikIc7EZ/+CAW+BYuvGjZRufblX67FhVb5Rgu08B4+Ehs6VFU3wBQzombap58U6
ngtObN96cm8NOv38050tzSJLDKVHtO7CpPSIWEEo48FkjqUby6ExzYSf3gZXX+LVeqRlcennbcn1
aY0wH+IR89JLBAfTDBHjeKYFAla9S6w+YEOv7qskeizhODdGGYCOlkE4sFOrRQu3IJE7SlnZvQvF
BVcG3TDQzKQBvRI5cMiy7n5SoY/0O9KhmpXpHQYLR6uGleSGyOzalVoMz0aCTq0Y8mVYKDJbXtyf
ZK+g4tv7qJgq+Z3MarvX7nQRQ7MVL2oFpJOnEj4qz0z1zcTGCSdLdamG9MOyndTokEXKcCP6+apq
ggeMb8ckyWct2sqxj4GLxWy7U2G0ZUBqeBah8FpPIc0odZQdP3lryhDQ1o2X8HRXP911ig3UigxT
VFGn4OW6djqKSlORGc2xJ6bYnTcf/ZA7Iol8+GLXUa/eWqGuloNfhrt6bjSy2KMsbIRjZxvH8L5A
e25POyZjLr+3cAxw4gvOrVX/en34ZdSrR6cxvSwIhEw4Khb0HKG813LF0dxd4UPZ5diWKyq4qdoe
0Hdok7iWs0jWaisZCMjXC8fvbrcmaaYqSeiG+WA/P0+EVbaJonL9LcmJEtLV4aHuSEietHikMH89
2NXNpgb/+a3LS/7nwbqgl620YJGqtWCm41aJgmHeFcWNJ/fWMFcvVQwpeGX1UTlrIKkSwZqkQjP8
KzeG+bGz/TRVry/nGgAViG5WK0CiKMz59zL2EFiW5N7YwdyYC3u93qCgkB5LO1iktnnjfX7jGn9s
pj6tg7Lr6bni8YYx67eg/tZBWq+/ff1t3diQcQr7+euyIjfVe4kFnkB0R5hJM2o3226hL8JNeOM5
vHU5Vy/MupUDsyq5nIZam05HNPUTxzRvbnGn3/PrV0YlWlFN1hd9+hyfblsQRChuKvPPWupIHRXW
AR5q21jKTkrHlDzjGzfx6gH7a5L8PeLVC6tz3UavAGD8eDFLjvVEmOxU03wnK82lgFvb5YN70egJ
3piev1hh/3za/h55+mSfrhVxuSRlOiNXc//UHLCkifOKl6Ut2PH30picmvIicUCI0PM6e471x9eX
/vvv9O/xr552qTI7mLYWNLTko6pGaL/I1Opq/r8b5ephl+hmdzE3+FwI2WKUejsyA2pON56F6TXw
xby5dnoYkVFKZDAwinSmrgI03btxHbdGuNoq531Jxb1X6ZV0ykxNB4dezY21Xrox+3/seD7NiK5P
iyjOBJlaBKQ1Zn+1R0lgOq1NgwQlp/0/b8v8WPH/PQeMq+c6RDLv4SiVzxEhr8YCWaEAy3KpnpoF
W2FgmBuDINz7r6fE9ev1+pkzpnv96TqRWvu5V/NtVaRjEgrI+1ynaeDgWbCBGqQz7+ZzfuMxN64W
lnZopEopGXKIq1k1gBvIvFkaFbbF11nXzY3Z8v/YfP99Y6+WFRAqvoXZnwkJs23mLlMnB1yx7Q3Q
JP1cdqSHep8JNpLW9dc3d7qQr56Eq1XFcNW07iQGzpSNVhsfZQa/VWsevh7l5lS9WjzgsxGakv6Y
qoRx2LipRqfdBnvIoAvkKfLCPHw94nTDvrquq3VErocGL8M0YPwdm5LR9ruE2CRYyM7XA924gebV
SdwFVoUhhAVLIpYthlI5yKdYvVUyuvUMXPdehUYQm3DgTdcuEiJjRpww1KhoGC6nU2iCX4mEqG83
d7Y3buPU5/786JViN9CO5uqml0510LY0EIqPnkg9DobtXIG+h4Z5Zq2LG5WUGw/gD+n7p2feEooU
zAMPYEsAlRECyob79SxqD6Fy9/UXKN36Bn9ZXqIuTRNurdo3iL0QvY3CR4k1uKFrkAsLszlYVjOn
nmaP9FDkQH/SgnGv67Gt0O35+tPces1fl0WlksyK0ZoufKHPS8ddokaMtvfuS7IHBT6bEtQ8Ozyr
zeGu295qE99ah8yrdagRxgRzJPeCVBV4o+rceNK7tetYNgKoOfGJ6rbc47iZf33V0+P/xdNqXq1C
cWCFxArwtozjdlHJORGixkzwFQBinePifrcI1/t6yFvf+tWKJAruaHoV2ynFXLvdS6H6YPvyG6vr
NHV+uS5Vo+Ghirqk6VerUBC3sueZ1ByUgJCrKnYmfvbX1/Fre2B6J/89xvVehkZaHLpmQQXsSFa8
E8210FadYN3t0k0Hpu/WeNNn/uKafsh4Pz2ZhHIWYa8MLHhRtjAr2p0qAM7APHkp+UYx8AM90i6u
V27adOJIJyTxaMNThxQpTaqVrw4kX0sPClCfkYCu1lKfb9yR386mT3fkatEamtpIUctNpwLsPCbs
0GbZviEA2LSr1g527NTpGc7cp2BxS0Nya+irDZI/YqStUwknR/sKnsGJjYuJUVz1vLlERFZX3Xj7
3Pz2rxYvI0NrUFujTOW7I0QMy/VqOCkUOsqldrq1Wbgxna93RTqaeCjfDBbHD66p2l0p35hdP4Qo
X82uqwUo0D1ie3mg2NOiA2WjAFl0CYPiHC8IQbZbu4PItmqgGdjnwLlVBL11gVfrkGUSBK0KIvtb
ZMb9SH6EcuMLuzXC1bLjYvbR3IAR+nod0yEOEbh+Pf1/++b8NPuv1hxT9UZSKpn9wqhDShdmOby1
SX/D1kesxBsr92+X0b9Hu97+aICPVT0w5HNj3JUgjzTQFKytN6aF+puLmnRnBp1J0wIePX2MT4vO
AM/YTyVdOBeaeEqQNMwkyXLxJfpQIxvZnCkm6sUxU8jF0qjpgjibdSYRKslIoBd6cjbvoTYLiK2Q
G+geBqBe+u36NtSSZA5NqJv1inqKiJuEj54QhVhI+syI7ouG9g10SlnG9OJKM40cQIImwr2ZYloT
UpyTUI+0oqfa1oSzLMKlZsBZmXl51Ds4GX4Q0/dNgPNObtzUsdKI+NSwvG/C7H8+t366SVfPjpmo
vcv1COekSPAE1O4hByX19eySp8Xz6gH9aZCrR0SK46qQ5FoAXBPfs0Owuw/rUB3+L2lfttw4rkT5
RYwAN5B85SJKsmXKa9n1wrBd1dz3HV8/h74zXRKsFub2jejoF0dUCmAikcg8eY56s7Ja2JVvORjI
x4tFMp2sxn44GEzC//zrP+NSPkw1FamIJaumbn4NPZ84hFV0NYaFqjyYNwjvy6F+BGGgN9wyGbzt
aOQCPn4jJO77KgHyiz+1yrmhFU5jLFkpNAs0qFKXQJrI+WQvPeSgsmKTgADfMOitnEG1Nxa0hC7c
LGcL5j6uXNI6y6cyD6DUAJlSXF+t4RlQ8a4XUJWNoLZUW4E/Xbpczmxy3xp+XKDCC5tyAFi7hkoo
tDcC5gASs6AJJbo8gUb97lun28sFR72q0iKrIAkxgQYpZ5IrqdtaeyAhhvoJ2xXAEKXV8CYb+T3e
5Ju4gkzdEC0/NBm6qnoPROqimkEvWW8sKz3W4g4ptL8GlM6cDnycYLf+LaVQCT0sCijWwT87EIz/
ACeX5dLdUNbvS/7YgaNJJemm0fDQn2N3AYZNT6E5AbnqhDJMk/Y6Ihx+QTF+LhB7KTGpFcrlTw3E
KXKsfk666uEMtgYoKEoAozBnR7PBppCfVzCMmEL7wgQkSHAeLh3L063jov7Yl0ACJPhU096E3iTb
Qh/ZRlj0QIQoRJN+R1bIqLb+OX18ztnLhmWyDqdPolnQzG8G7YG5p6DET+GXgA+CBqi10PTowS8O
ZbccmpPwHwsoLQskl6wHy28GlogF5KD4ak0ROWwEFyn7rKICIBowyRS7BQxiFBxvZtT/rPvAHF5V
JrosLySzZwvhynThqPQWTnR4j8sFBJadx+r+gLEkSIHpGBb9LYNIYrHyreBrXbg1z8yuX/Mkemm4
xUypLfJgVCEBF0aJF+t4Ty8RmH4jO0PWmvcgj8EgY4eRTExC59VRad+kNdv+Fzf42W/hUlbcq42U
SfCclDWYXsIsw9K4tBMBVkXBhK/iVZZaZwo4z9Cam1A77BwGEqp+X+1mf9pWoh0WnAc+Va2TlNSK
gR1u8WElikxo1dkD6DAEeU6PsJmNn139xFDIbkvppi16wQ2lroWfK3eFwQVsI2m6NG5wRtJdiCbz
vrNTt/3Rg9hR94zCVwL1ALU3t/bXlmQKlU6w8qmvVlCjzQ5C4Xtw9vmiAq7I3bmA3vRtA23j9da0
9mhC2+28KmOCMlx+rS0w9UNXSDcHUYFl9aDvO6Gpio6mk6YonFUFshw1KFEl5PTEqYGZizcZsgSM
Nm8h0rwT9mjWnb1mj7tGRsy0mI1hhitco7KJ+gSRXyj2gYsa488U7IxbCcyxG/Om9kV9vH/w8j9r
5eJwOo5d3abwuxUfiHFCP3Whg7nX90Af+fJOEEcuf8+/rX354EkcASS7J+DRzgPtJ7id5/lRzzfE
y91wtwQr6xrEOGXMlHkFWKa96al2pq3o0hb9BC6CjlCRVfsMm91CQXpQNmxVEQUwuFcbLwTTAAE0
Yox+XF/4hVcUYtafdXPxs5pCXQsnrHuGJgCydSAUf1238I2iGe22MxPrTzjZWqqDJnqqsa51TCMs
fVBjtg4k4wx0H0BfsycbAyxtYGoH/sLNQG123b5ohVymaWa6vkTKukKNYgxYAfOCd93CeuqunBKV
i094ZYPDa4AFaEY5SbNSmO3A8OVEUiBJD9dtiZyEiwBkViaD5NjMOgVFuDxs5BJM6wAzQ1T4kFZQ
BYKueKEJ3iqCOKBycUBrYjB50DwPlgh3zgTIewHJPgnAaUGzQfSx1uWf+Eql5dk8I+sPChVxplug
ySO6z9ZjdOVrfanynJioB6tOwGuOk45ylnET7WdlB+oQtwumbTnsrn+uS+2aU+fXuEPdjRR1ntWa
Cep6qf3R5e8DyJGLahU+UFwQBNkYX3TGFDqt0EdV/4rYLHDPf3hr/X3GNe6Mm5HRSYuC3zDsQQa+
jfblDRQkbsTZ7CVgxNlquQwI/AIQ/ZHw+UAks+uPjRO77M7wh2PsiaLlP7xb/6yKCyvAS9ZhjGGd
QJm9DrhIuyhsgLu2Q+SiQJBvmNc7sSes2l487JpGVZWoqgVE8LmHWlJM6BxhieUMhTwa2UwbHFzV
do0BN1aLitIXz/sfc/y9FIdDqMwVzMlGgOkkzCvvQ+2TkdTLWOQAjIzJiP7fHMITm5zPSiFw+aWG
+ZzWWOm48PpKhbXvizndiQ3OJ/XWgLjNGjPX2926mbcEguTm/8/NfjFnMjG0SailmtAIOP9gxlAP
WShVZaCWiT+CM0kJ1UfoqjiQNv/dYDpEkk2QkONdFdWuBFUDUAyCejx3r0eCi35jYRIA/NKYLuWn
Aeq+VyOWZBBvl18imUICFipmePC2swLpIVH19/vUIC7dlQZEA7WkBRgbd+sllk77iE6ga30FoXNe
OCOo13MHalZ4LUC51pXkPZBEagtWWAINC6An/esLFv4E7lokqOBVc1GAPnx8nkBdaNWFoyoJyCVA
iYP3l5FC3B6aWPKHUuIVa+G9lD8ZYFpkMbvNJZBX9Y+0mxxWSYKfti6evwJON2f9VidXAB263GoS
bE4Uzs+ZAbpWVXtuRt2+vgOXLrNTM9ytGYFiAyrGeYnYvx0gNV7L/wa4sg6+IsUCRpFafDSaZPR2
K0MrIMOu7UFb7GW+eSv7a4sRbYud6Hr++ve4nTu1x4ejSkuiWi4mFqwi8BMGvkZMvmfpdKiGBnKg
ZMvkxJX192mUAWvSb2MCgg6I/FRgA6S/R7BrdhEm9sCWy6DN1izPWnxXlj9LQDVYSWxLk/ywN+9k
gwRhMfQ2Aybm+ke5dCOfLYGLbnGEfHqJ9SJYyVN2LUii7MyTPA20FN7sAfYlvKq+nmXXdo0LdnIF
ukOpU4qg8sie7q2dtC1+qLayfrE9weyuTQMLtCIU5IgtBE3r7bKBBtCm+1E+Jx+C9a/Ofe3HcPEw
juRF15qRBSBj9NV+3k7y8lxT63nVqxzJ2zrRKHXQCwdlsRZ+sHFyMsBFKQMTA9h4EOC2q5ri9V+l
in4Vd5uP1JLWCaMi6Ch0IiAFXOdsR/uXuR3B9I3Gp3kMVVBbLfURIxs26KvqzoK87tEAUKTU9C2z
Rq/Sqrum6Tdd/dZOkp9O1O2BqcghEWcm+6WYP2PagH0dCvJTdlNAzhPERTYkO+/GvLoHahuqPxA9
6akPKQ3BCkUL5AIyBoyIOodwuwwTiySd/E4eH6p6G5tBXIt0cS7k6yaIlzGrhDtPV/iJITWhLdH6
ogiIEoF+bPQXCui9Ytm9Hv+LfPrMFhflyokueqK0LGhN8/fcgs5yRQdZYM7owDLZVDa45BmYnxQC
jYPf191GuXC5nxnnsjFkh0Xdx3UZaAQyTWDZq8liF1BegEzgplK7rYSpYqrWoKuVUeMH3oOAJYao
d2EYxPOwU42boqztFvxqEA8rsn5b66B0HW71TBE4wCV0zMlvRT5yfutM2aDRKkPsLCftkPfp/YJj
BPVoR8ZQbZlTB0S8Wv7Qg8pHqV4XCCVWqbGHWprTjIIWyKXiytlv4YJg0utTvcjYt34zeYuXeUjA
jhiQRgkNMziiR9Aa376FnL/dUSVc/KsUKOPKOG7B3JW+YWgbuQD9uJHtoGcNfXNnJJt2wFtvtrYD
TX6Gsghadv08IHM/33oo9KG7WmG50IxAloHRevPRAitYOgpOw4V0/WxfuTAW1pBmBDlhEeS7ftf4
dKf7dEO2oknWCwnMmRkumCg9JnetCq606HTbSs+VqhwXubevny6RFS6BkxmoX0F2zoIwawKw/Wed
eWsRAYD4UnnobC1r4DxJxrSxBbWu2pQBwWRp7EgQKFQ8GbpUoIQC+BytOR+lVcwKiCqM1hqZrrkl
F7k6Lc5KhbVl0IIMtW9/QpbSRoXVHk0gVYH91gwwoKYQIQS1pwSR1sbUtqB2n6wjqtE2OlQ2ZAQ9
ioynoJDarkFtEP+kzNj2jY4mWkDyvQXdP+vQQpyzVSk4yIJlTX3AbFsMb9Gy8hlZeKsWD6aM9YE8
eKp+6DokKZqtmpVOw6AS07hWJj1War2t0YqDNi+6dZGNLr5dlR8SwSWdQ5NvfB/xewrQoEkRWLsX
BfSwtzPEaCsIqWvmC9iM4qxDHy5zmZa9lUPiUorxDOn3DMX4LHUoxmb7mXlmDx2HDNpgPQi6srek
0/08I4/lDJGc6TBrkafpkkeXI0Z1MKm4U1gDsj18pSY6KmmxyRdw5cmrnpV8n9aYsMLmyUlnS6F8
05FM4KKXgqqFS85ARgjGH41/50gjy+fM1NZ3JMFO2KBxx8Ad6wHebr3sKXKm1XWExYcLR+PMLHc0
RlLhuOlqHkBYu9bBEebkChQvMSbrS6DI2+OZubjgDnRFli/47Jlh7rR0RCv0AVzuASGSXYBbAHJl
UC7SIf67q0sGfFQrCGmXEuYzk9wxmSsNdCYy1hrvpr8gw7CVnOUo++m7hsgGnYCn61HnQgg9M8dd
6S3qR5QSmCut2W0qMMCVLVh9FSgZDsgMi4M1k00Dtt/rZr+qtFw0sECZCVgqhug1yg95U4wnqtmY
TA8GdC3TI2QSIDTWb6wGioYV3ULe1uuSe8wB1jYKvk9pVj6Xpvo6dMZb0S/4ZS1GhzGsQmbIfczg
qp2hzgJewp99j+I9BAWe6rxySKu9ZPVjE42fQMLcFOHgkGzPpreh/KWnn1BbYtkRCmmCj8i5zTpX
p8qATloYHtQVyo8bVK1BZXWgysPcV7cTJH5l6x5qYtCSx9TLnN+Bi0RgkU8xvpnkrsIC4w2pMgxy
0HmzK7uYH4cUKvpGGK3ZxLMTP1//fqIrnnObMotUyZBIASb90etZh6iF8cBId9Y0/7qpy1knVcG4
gFoO5sK57GnI1HKprLYIylHxQaly1C3gERVDfsgpKitK8jRl070y5Q5wD9CKUh4a0r9CRw40yTok
dVvNbhv2K+2qtwSMngNmrealQ3MVqghp6uqZaDj4wpkyMTH69w/mEjAtS2i29DHSZD/aduC0XHGN
6V7UFL3UqT2zw+VZqZFPUx4XLOjlyK613pZAfR6y5KOcjcMU/lWV7abPFoiWgDoQVPuF1UOfZIhf
9dywkck7EV1id0CtKhkmp4d0ENBf4FTIMPqP+fTHBJLvKjoDcfVR6YUNNgB77oMQWquTXDnXvzJ3
ZNZZmbO1cP6bzfUkFVnJAomVTpSV+4q8zqmM9ke1V8GVY1ilf93i+i9yEejM4nrpnGRCoZ71Wiyv
FnMIppE7KYwFfZxLoNAzE/y9VcVZni9QMioKX4V0EjCoYEMFZhs4jQWq6MhKwNvZo7Q8yFZgpivo
xICuwzuZQRwJzlljKW4TK3xrFuUXJGjsEFf8/7YL3A1HapW1iwaR5QXqkSwDbcrbdQMX7u6zPVg/
/Mk2Q95+6qWyYkHGnod0ht7TLSA/AiKNS7fmmRUuHhU0HKoc7JkB3nqQIQKNhqt73QbCx2tesBHO
G6wx54rz8DO3dNBmUx6xqjURAiJo8At/2LTvEBoSpz8Xqveni/vqA51soQkdLLNZ3WiNJ8uhwuQk
yNg35b2x+5++1dclc2KIVIXcLiRBip5BORPpDUQpy7x0r1u51CHDeijufx30/Zj3PncJOhqV1mgU
6VydgsUAvQArfVyWyrWmXQ6ZoW6M7CI+5qYQy6NfPvR/THOhOctUeWIzCl/6CPJq+V0DH3ImFT8X
9c0EU/g0mi4j1lMZEwjpAniTt8409BDp25qgRkAHwB+y36EVu6Xlm3O/aaWgMna5cqeDuCDcWvnT
IC0u2CAcOiYebuSt1b+NWXmIoLUlGagLTXOxLyPJnrv0mFfdu05ip9W0v6Ap90Dn/CZRuh2Jc0+D
aApN201KZLA3pEcwWD5a4ap4ALkM/M2MdY9lCuQP3qA6mIbsxgL5faxZH+34EgFCTRvTR/HNqcGQ
l9bM0cfcSeRmJ0ECYxpHKND2Tmlg5kv3khGUL9AYrFOgLfBcmiww4bYLFokDZC13hFS7ZH6Na+bS
4udQQP+Kpg8SSKxNOfQhk+BOw+zTMPR6ULKS5FcrM7+rJDuB0nifQEgDtLillOz1jrg1GKLTVAcl
8uBXieJnFrgc1UcFLMRpCdGCvn6UNOUQRYYz5C/KpB9U0PTHkABLy3RXQ3AIpe7dlEAWHbSBeQGY
NMjNZ8shZQ+Rlwy32keq3rDoQCbw9hkbtfiFy9o2egx6MjDeDz/m9AepdwOQe0Rd7CwpPaiw29Kk
Au0IdusQbODxGIATzmuV8mVeniK0/YcceipDvF/M+mVOoFNW4HF5/WSswfYkqnxL4rgryQBbdzy0
pvIgyWxjQrpOAg3EAohBg7MiLDjIXBL3zRx3PVmGBG5/QJ8eqq63J0y8V0W/n7CjcT/Xdlp2m64g
blO8Ncl7G79a1rjJR2vbKGZqqyWEsjUR2cnFOG4RzUB5FmpDJt+3S8d01K0WDy7oj+xLF7MvTuYA
H+0CcuUkrihT49Pmr7Tj1B53O8k1SROtQa9A88tj6bLtbGMWwE+340E8hM/t9zdj3CUFLS2wtUDJ
Olgga0deczPz0v6hDKvb6250aRYPzLl/7+LX30/iOMO7lbazlQcMgSZJkgD86KAvJG3stmY6/Zr0
Xz0xwZWeSR8W2w8JmkFpc6yzzxwEk3UVrwUFckytUAW1Pl5geW13vSj1EG3+V/p08jMLPMfKNjGB
5MmDvE+g81nDyecCyNoQM0iLXrgZ4IULBHBnKEN0RUXtXCtF5ftLrdOz7eIuhWUJwXhbwgkg1zSj
GW2Td+tmeC5AVbedMbjTPbUP1l/qe72vHrNHYef2UoYEPWcwICuQDZf5oso0RFZjRayAz0M1Lu62
dF8fMw+IeWiP2dkOaLhqRKlYdNtfwnSgW43OBch1obPBv8HTtAgXpcT+x6ozujPKgcMzxPna/YwB
dXKbuZGriVC7lzf7j1GLq8sbbCnNMoVvEtDb4e4Dcqt5xzQKWD0SfzoWt4ViV2ifvCYgJoy9+HD9
bFzc7BPzXO6RglwurkaYx3MEJJ8SZmV2ca4IXjMXy6wnW2txLlVCgA88Itha+C/Ff3+tRNDhDooa
rnyP5Vn3FqqtvVM75sMQCa6RywfrZJHcw1AaQ5VMw1cU1XwM5QO4St6SW8kv99FGFnQ3RDvKvdz0
ypRkGmNHafvRRMGkJHbavl//apfSttPt5C7GKVH0uLewIFBt9eAMqYXchpdvnpM94y7Dse+jSC2x
jN6dPOZOfu7Gbnjbe7LDDvFeEsToS6XU08PHNw1ZQ6q+p/CQWb41AgVsT4lnuhAaUIL4nWyAcHLE
9BCib8Vdd2Wi1WqLrknQ9R9L8wz5bLtLBa9ekQ3uliOQ08BgG77V2L2S6qEygTF4vO4Olz8W2OQN
gkq0QnXu1cqSBfSz41qH3g+euoHEsQu+7OPgSn7rh54l+lgX/e/EHrdvPQvRkeiwpnSHKZXP9YFZ
OZaDJBDUtTtlfWF6giVe3MYTk9w2Fq3FzDHVV+Ck9Fq6+eNUOsZhpS5oHegBQpCuFoWNNSycpJ//
yU/+mKRcaFZivB70BKvUA+PV2LBt5tSeGUCK1ylcyxXVry4fgRN7XCzWyagxTIgDrblqAQ24BQA6
98GqCgUUIM8HoCazQBeEKz7r/bZKLjQTXPRT1+L1iTlIEKyudERgKdwnvoHET3kE2v+2hx6jCFp4
6bY9q7Rzq81UNlV4ESOTf5ndfifHdnMATfSRBtmTCuaj2FuEEwUXnOjMJrdW1VTTvNFxTsyDFAzU
BoH8j3mLp9Iniqa3wxGq15vmX9Rizoxyt8+wzCWkeWFU2iKh2q6j3eZt9YrmFYZGih+diLJ/dUvO
bc/scRdQaLTGDD1JRO7unuQtyMrzeKd04FpDewqsiJJSPhMN8mmWSBPhQlg4bWLwuYwexkiswmh6
SGXMonSyTfP/Pl05s8A5DY2sLq+WeHpQp9xrjfsBWrZq9XE91nyNMJ3voE4IxHZRj8GcC+GlHeJG
ssaoMXPIrRhOD5Rt2zYbkCm/ZmP6y5ohUGewVaHPAqMnRItvKISJtfgXZYXTaelnTsp3RV3QUgUl
PFobapJt5wiCRBFqzAqrbjJi+gWR39JmeB+muoPKI0bEcP4I6vAUzJa0sSP1bioUJ4qe8rENzPxu
KcEVkx8BfYOQbX1Tdd0z8G2ZFyYQA1KbO9BuZK7Ws3tgN2S7ZkruTSl2R06dCOKR+ZIdqlHbJVAy
1mXI1LbabwsT1sr4S2mnm8Rs/UQFb3ndPJhS+ZQn5Wbq2/s2/ZFLNaor8aYjzQA4T8+ciJkQDkL/
JlIdNekFF+bXzO/J9q/vcEXGJUYpRdtA5skPpXgBcQpkCIKsVZwxLA5zmrw0OZR2NTVooXmmKDnQ
ztVCPSPDbCRaz3mHooD+I4keOjTHS3BVyF3iDFJqI6hC34Q4YMLOprcYQo40YjYtwbJGLLsCoy9e
emqOZsHyKTfHVn9fWm+JoLh1aOBcef0xq7ltkfGgKzPEC+snNLPQ6p6dBrrTU3oXQlVweisBC7Mg
eKs8RyFIBpU7XJE+2i0bA6pFwxLd0VVpa8LznQEeqb+2cbhNYvCydIVtKSLsJz/d/Z8tNChBK5EY
JlZyXlKslr5qIEQKKbcFc++QdwGqLAqzba+SQxgpro5fVs25nVf5RlYgPli5xuhrYfZULai+q7+N
YgXBdXcL0AjxFH5a0APIyt31g8Yn5vzP5MvGeitDHTjCz5QgGrYzQMJueZCh0FDp93VMJgvflmt8
+OZaf/aFLx33aS/pw9CrwWRYh9S0gHq6GU0oasaVAy1iR2/+ovVtnP+IO9Gz+iv6XbPNXT55X0Zy
kndqUBrKK0RM3LG4VSeIyWfEUZJsPzd148bt9GbK2VbTq9YeZsCT6o58KsuTObESAC0DU/nSkrhL
CvaDSDVQnyFgMs4AVi2GJ/BC7JflMSIhuMifCgL53bqFZOZDLOVe3dwWS+VU8oTJWMLsNDdzV5Gn
rWT4ZNjnKcDPesVuEQ2m/LaeskMaPRD2mKvGo5QiDemM0tbk4mmZFMMOwefHpJ0xfeQDxOHLl2r6
PXfHsSk3Gr0fl59xpdjy+GS0t2nxgtprGT/lw2Ftqi3GYKfaq47x2B7RqLdMG8LHdq+Nth4i2DIc
O5yaCd3ptFeccgC7jEpem7YC4He4nfUais9gxVMAnSu8VAY8FIpvAtfkbtHVNfVTBlbu/VPRvDc7
hitTraAqN3a2MqWeChJfnaHQvKRe3EGSFaLi8STIyOjqCJyjnJnmsnnURCSTkkUKaFRuUi18TAh7
x9yTqyUvQLTbFn3vlwdSTlA5ZpslAY4XYmdhkrpJF0HjDkkqZgX1CJQrKA41oGJqq3Iv19FNDnF1
E5wooVw7rAHvRY1yEpMAfzbDAOFo12bhX7rU3IVN6VIQ22tvofLeLo99dtMrL8x6YkTxm/mjyEF5
MkA7dx6yZ3SS0e+e78Gp9xHPTPVwqN2iphsqv0nygRr3Gvi2IsgOW/M+DoMQQsFdUEbxXaun99e/
24WSMeiZQGQimzI1AIU4D3xNXE1joqRxsIzAfxafDDJTUz/ZE67DCCPs163xXLNfXnJqjnsIpYXO
QBoF3byVulHfaLiWMKMKsRvJLYPCHx3IY5puAQXW+EYczi6F+bPVcmG+NnVU8utsNT95NLdxAf0i
z8Nddac5+QbangCxjXcy+MYVt93XTvdR+yJM0NeWnrkryEpRFpcNRafImPT1JJ2WLccQEFfdYkGU
Mo82wFCHD8pk7hNdgy7BgtZJI0mu2a6oJC0jUP9jiUuYAY4RmoV21UCiUl+WCRCNPqjRdJBTA0Hh
UQ2lt6yRIHxSmrE9S3BThIA0MOs5dctyfogtU31L8/lhidqHuNSOugm1kEpzBg06QEtmg63FVcJ7
I3xowtA2sUGF/suaXtDymPQfuXzIJt1R6DaRY7cCFV8GIfoJrDEfVvkcDY9W8jAv92P4s60FD2gu
UUZ6fr5lXBob4r6NZsj1BS1wtjFIOBjYpa+75reDwJngbhtlSRsLl38XVLppG3XoMEh8yqqKy+0l
g3LTdWvcw+rbgrg3zjxlcjxZJUEX65ekvyvlm6Z+XDexHqVrbsY9a+YsgxgDCBrvpAH65dUu72q7
7x5HJDdzJDkxfOy6Qa498W1N65pP/DqlJeAGptQFVo0GbNTehg256abMAUmbwNRX3nFtcdxtM+lS
2icSvhakRl8xbA7CfuY3u+VRjOH7nnRxnsGFSDDddI0+VgTo69ElXrnpfyi72VE2kAY4ijpKoq/G
Bcg208e2bmAMIrKL+hjJUCa7o2pjM2txaygf/W/fjAuIxWBRuZDhJNVE/cy4S1rJzXpoMIWi3rng
CPPFoZFkIPJZv1iJHiqbt1TSBSmIyAIXJGicZ4akwv+Iajw1g/aQj4KXluDUfiUiJx6u1mFhJU1N
AtO4yYa3ytr2ycv1D/LVW7vi2bxwQCxrCmgN4QDt5/KQIdOwbEjCOuxmpY0dJDvyw+20se5bavfI
+EtfFAhF27j+/WSRpZGga4sBKMi+aZswrB2rqQUZG19/5UMFT2vWQ8EsnVkI5Jk7usNd+pm6pru2
yua76VE86Xw5MuFph14VJAK+JAVPllSo6pKBtrsLUv0Bg92GSV2w1Ybo+V//eJcP7x873NZFXWkO
E4EdjNIelhrcQOHkhN3sreBNxaQ2mxaB0/NA2P+7lX9sclG3A+Sc1R2uxs4DJMGhd+NmKpBaQZ0c
/IHQAtoYDtmoHqSRkTaAAe7O/kJ1ugvG1TLQENeejaTLjhyyfRHlOmv4+O7Mf34cF6YlaZ7KuWy7
IMNbqSlaG2jDLYO+dWOmXljmbs+OfSkCCPG4uW97wkXsiLT1qIURCWLU1BIUYCawDYZVsbMSCBPX
MqD9wCeohp3iTjT0fr/0kJpH4974kItdUUFSSIPuu5SnzrwQO0ZdKjSfrvvK5VjyZ2u4QB+DE3SI
lBDHLJqeK9rcacNrwlJBfP+Hk/bHDBfg46qbMTUHM503uonl1Btk2TZkoSq7v4NQshBtdjmP+n8G
FX5uqrPYKKUyDCZq6ueLbqM7fddG7V0YG8dSmHRc30aFB/e2+ShRSa5AB9F/jOw2aiy30GTBIeNr
75xDKfxIlBRVUjlKsNK+Tp6EMnjqQlAMCqIOA+UfGiqOkIH6W+XlK+v4s49chhiCu4MZbdMF0SDd
MWOvEkARUVTIgaNQoSg7RD5BhOmjDFjbUFCDv3wH/DHOBTLImulDyvARx5Qdx/4mylvBu1PgmApf
tKytJQ5Lgri1PsXw0v7iKfpcZcrMLdmKtvN6ZFYIF4im1lSnVEYgijBHpiooIE33LN/3yyGElrsh
SoX51tQ3h+EikAl1pGpU4TC9KwUWgHK7Ve2YMXcGc58L+M5b8tYKh/iv33MKL0xDjbZQkgZWpepN
g9RlWUpOYf7OSepeD14iQ1xUmaBuiiYtPt4Ifb1Eg7pddRhQ99d6AbnF94LB+THgK55Z14xTr6H8
0WHwkb6PQeyu2lymPTwlT6jse2uTG4BA//oCRSeeL3xSNczTfMEJ6EgKVdmVq6+HMK3ih0bpLupn
VTHHJDf1kN9ZwF2DOgHavr9ACfW/BXDl63VykruUYMIzWzQvcE+4wwuFsp95BA3s7IzvkaNt//tG
I++7Xyf3xOI4J+BCq5EALmV3I6f7GUCmeP5lmA9m9JxoDMwIaHrS0Fk5CiFj20gMU43/LXvat5/B
xaClImZlqOsX6Prbvs2dKVzcRJsPObHcUkF5ld7qY+ZFpuHVmMlQICWWsOT1uiMIIuHXQT/ZjLYf
zTiNsBkQEDqGqXQ047frFgRn6avffGJhgm5ZZywI9FKxyUILbYYbOfOx9M3/ZocLSTQca7qENR5g
eed3JPIU9GXKCSgtaRZ0HUVL4nKbXhr0LumwaTNpdloF4dEugnqcuc1KQ3BQBYH9Cy52snvozKlq
aMFL9FrfEWgfDZ11YObrkLwwOEeVWX9d38Z/KAf8fTd+PeBOLCpF1850hnCrCnXY2MjtaHiWog/T
jGxZeiMm7mNV9QY0wfT2xewEAfGiPyooaaN0aIEmh3vk1iPtwO8Q90GpNzcgztyNjUhxicfX/+fk
ndhQzl+AjaTJ8tjDRoNhKZLexFMTjECCksLC7OR7VC53hfJRNJLg+XR5a08MczmP1E1NSxP4Tef1
t+QdDB/bYQNGSGf8KUbTXswcT4xx8aVW01LRR6wyNTCGkUDTUzrO0+66t4g+1/ojTpylLNDKDGcY
QTn2AEztfqlEMnGXa2EnC1lP44kNvSlNVIyjPmipYo+1adfdjabWngw+Uyu7p0PiszrZtcV8DBX1
3xz1E+NcVJmqZTZICeMkmlC4PsTQRe8xyJyM/y286JtbclGlSIiWDRH2UvOnFw2+0dsUWizdbsW6
lY4I/HL5FXmyNC7JUXPWZSnD0tYMVbLBJkltCP6hwxikb+rtSgo9OqM3FRup9HOP/AgxDn/dffjZ
RX7NfPqTNvqk1yDBwYmALMALOeSxDzA1kO2gEoVEEiBWq1ASarodOkaOAs5JMKh4Ylaci3H2z2bw
+VCbdkVbaPghan1IY6DCu23U/VWBkEXNx12IDuX1lfMwq28r54LQEkPYNrUQCzSfKXYIVqwjRjX8
VQwW9ZQ7KGBZTnojnooULZSLQYMGTqRkLFCyMCFGZYEpQALOqx09wAGg+uO2pUj6TXSAv3LRkwMs
DbUs1+uTeXU07UXdZj7omlz9RfxC4IHF37aVC0gWg5iFMX05lPFJTad0Ue0ofEgH3mdgoMZYp42c
eqPaeLgLx97WYPCtHHTiRFyk0qaknjUrwytMARdwVR5afatRxUuhCw4aThGVosgcF5uUUcKMkpbD
nKTuetN0KdrQLM3tUPnV0EhwVgWh/mvnT76iYVlWrE0IT7LZbouu8zVte/1MrNtzbfu4gAQe0SSf
Fnw7Cwk4NR6qdjOAdCIfRfVZwdXIpzhobEd1uGApPU23JinAqUFvzEqk27D+3ivr4ec3kiZpq5nB
TNxmN1LxrJEXxqKdPN/LoLCqwVeWzL+vb6FoZVxUMeK5UiCDvL6Qo4NhHBK1vW0zUdVN4ApfUf3E
FdJyiEo6wYoMEa8lfsz1WZAqCVxB4ZIXrTSqZVidrc2lR1k95ErqqzPQX4noASqyxAUMylqoi6zJ
YFLJ98DNbJPwmAHakYm8W5T9KesvOdm1RuoVGbSL612Hx/VKtkbd6rYZ7dYuMEoi6nMIAv0XDdyJ
Obo0Uxyl+EhdDIoMCKh0XXiTg2mshmr1wAx3hnLRde8TZdbK+ptObHZmmqbK2luJVWujAdWKl3yY
/h/Svqw5bh1p9hcxgiAIgnzl0puW1m7JLwxbsrmT4L78+pv0F3fUhnoaZ2YiznlyhKoJFAqFqsrM
yM01fW/m95zcCXpjqXi3VE4vxY1oKGtaNFjYxGlvQXzBhHEY2DfFt6lubJltMK/b1mQiRf9twTus
ETFgY9aLXlmpa451judDBTp6ujNS0NlUOmIYZhzCDYvMzg8jM/FjkRQHUVjm3p41zaujHmRxTjV7
kMBJQIkJ+tSksO90ELN5/ZLqXhxjHqKbClS5NEBPFyuh13lh34KbABYw22WwdjOPR0hcuH+Qmnz9
XRCTgzy50zVe6WRBjOkpdCR8Ej1w1PppJHZsumORDa6Cmzq60uaIgzNxM4qnmBhgtgv9SkQBqF4P
kbEcLJQcfLC+6ocsBP+q1k7p1jTEFefTz2k4WrbYLNW2qZ6XYjfV3RMvWYBxJRDBoHBi7qaOuHaI
wdbFtZFnmGBqdqfkvbOSX2X5YIvXTouDcgbH2PxzSKqbGMy5NZIt2xEM0j7OPiTtdzGmIGwLhW81
GqwNg4uBDvBKJ0sRJAIpq51ifLOv0cYol+4XiZdbkTcbw8QIpi58k4Qb3sBuyMGoGMUvaWfe92BY
wTphaA6KDfdheTTSo5bpumtqieJaO19r+0wLqPSmnVhfmVG/XjcQviiCwfAxjYNJ/gGaRhtegO05
36kbFYogTaWroIIqEc/X22c2rBvS5KCASRRJrCLEUCmX7LpGtPZ6j5Jc30XxPqTvTR/UULVvRlS6
9UhxKyiPoHQt1HHTUp0jk4Q/b/IPTJHZLytKAKOHXnwV3aGAhpFJJWWm4o6g0h0xjW2RdBrCWkr7
XRj1bp/+rkNjV6gxx6ollS6JpO+yyGRrVRD14PbW/sUrd7mG0+zwYfre2GTvGbAmvdd2rurGUHmM
lE8WBhszsT7m2ey44AV3bVNxQai+bv33k/shq3IjTGmBhWyfurzZCe3WAU0Uhg4g6HW1NCoZmPM3
gw3SSZPSdX78b3uaYYPLoMIXDW2PYNlvCbmZVHDif3Oxf1qR1o3k1oQRNtw/JkLj4f84qUxoiF1B
TykAM5qyeL+eq6+J5adBaRnLzGzTpbGX42CA40s88OqFl2I3DIehyr0FU/4gOF5QwaZZ5vKaYUp/
Vhz98/0t4/M3SJduC3E4a1gfzJhbTlwGzWgohB1saJVHQGBpSnzQedf5lz0uTRWiz1uaLbqvR8j9
+pXlZxkw2Z0RRM1zLsQGbEuB4sJfA+SFVeZS2IbrlKWzhm1z248/VqAOFD/cYfSHcjuHbnZU7uv5
A/j5jVLIzltMseoZLDY+fx+AgAXz4EpSFc4bPUH5Y4X4q8pAiiMic3EthTDsBjLcx5Zmm1m7HSeM
TBSKqu6/KQF8fpkUuPvEqJumWQ/iJkWdY61tdQE/rJUtVStUtYhSsBZtFZrdmtCX1XAnLOA0Bqa4
h87fB59fI4WVqisYKtdYs8HMjmWR34T9rRb9QPqrOGWqzZEii5YvSGLWF3HBMac01X6o00MbPl32
dNXRksKJM6RGbXawktUvIkRUtttDPQMgYoqtOb9EkMK7bFD1WVLsIJWI83itfZHxcaGxx3tQIy8K
Iwo/sKWAETXcrpwSfpA4yVGfpptYe/mfPkPW7iY8hlwuVMyOZqzfZuDlIhOEvoC1uGxG9SHG35dY
l3AnsnKYcdBtEk62Y3GjcGiVifXCObmXkx6z0ADe4OZn9LiI8JqmH5c/QnFk7PUXnFigyTQU9QQL
4PjbRP17Jt6IHXrW/OuyHdWXSKefjuD4a3Lseh7214mR7XWWK/ZDFcxkMe0S1CLRAnneY6FNe/07
jx4d6wFvoohfj9boJSVK1tGr0ErFLqnWUIoGS2fqPFobBJ1l7GKSB2mOq3BGz75QTa+sPvXl7rMs
kM5BhRp8ppJDdMZgDJWGNDTd81czqFCXnrzwPfJW0gtlLXz9a5esSc5h9m1YQ9F2TXpRGSkeVrIL
8qB9Xzy0Hyt/3hX/zfzPyedJXpJxIH1yBoO2yG+E1e9r1XT6+QmZExPSHbHU7YJqJjZrSFtPb7P7
vEkf606/TtBWzTg9kKU5zBCwjZ3mEXLoN8Tcm1Z91bShm07V0+VjcdZ1Tn6N5Dp6oYnSqPDBU0tf
7eLBGXdL+xMDegogw/p3Lu2kdJWYjZ0RPJVgJ1ruzHxfT3jlzx/FDOXycPIvf9TZa+Tko6RrBNxp
MwsXGMtzej93L5FjPrelogF4NqB8GpFrxaEFDfuaw0hXTTtzgh5pzRSnTbFocp2Y2OVisXUGI+mb
77y8EX2UoCCSQkcTbyPx+/KqqT5Iuk5QH4YYJCQxj1yzrnLT2aWm4nQp9uVLeRjvAhJRazka9a1t
hoeC/qz5uL38GSoj62eeXCgFRmK6fJ3iSZj40fPifoDUmW0rtuZPxfKCQxtSpGB2yBHTCcjinX2d
1W6VZz4KVKVvG07mi2UEwgtofleIlwKiyBxkoQWpr5uhdtMZA9I23XRTELZdgqJVAf7KxHcgDRVb
EH8YPDTp/Si8q6Nb0Hq5A6jgHbtUNtBVOy6FokbQyexX4AAAyrOHMTNvQDi/wlsmCGP/n3WXzz+K
T86NFHHsxBFWsx7OaROS7fp6Wifgh2yn+5mfHJVkGaqPlCIPmRJ7ytbIszJOoiY4PYFQyE8wc28n
brwzlSOXipAqi91kTAhSOsgC8t7xTSu6S1eoK1SBS0tV91IECLnyvHRNnelrvmws9tuc3dGB/RBm
+lAW6dFSvQYU3yVXK5MICudagZkRluheCV6kJnFREfbAC6XIZ/50cS4cLrlECU6CGTQ/+K4w3YFU
KATJrr3r5isLhPH6ixjQvY2Cbse2KHPT/udSQ6vq1glve3vfOj8B1bNdNZ2owpHkoqZjoDw8r0M6
M7BrlT7+5KqhGUXoolLo6kanAU88LFSE3pLoJ7cBVbQeL8dH1TZKgauggOOSBNu4sNhDARMc/Zmn
12+OoZJ9Un2OFF4yyFNbzrqLdtW8Fnja993b2Co+5zxu6DOeUCmehCLH0EIfr+ebbCC8CwbIZX4k
vvPT1nfgYN44XgfxX2AcQFp5nbKn6UbND6XyDSnI1Loxh+hIYudmEIGsopqW4lpTWZByGjNMWcN0
WBjt4XGMh3tHJZGjCCay4qTVWQMgwrCQxsZ7mG61KbyuDQK+h2OuQnuddw2HAZREHBt8lX9f0mGB
uQ8TPVu0o5sPfdmmGaa2F9V5Ou/qn1akjKZNCq22SljpK+eeDL81DSPoKeTI+bfLZ+rfXGqfltaH
zEnSEfY1TdIQSX14U9yi9ngYAJKw3w1Xd9WVuXWrv0bHT2NSmKgriEcZoAw5VsmrlmZulZIAL9og
duhWKyFOW1Xo9j3/j58oxQ3hlCFU7+EeK1F+bPwp1hWvCxgPqX2lHtg57++fHykFj7YBbTdG0XGL
Tt1rGJV3ZqUE06r8QwodETTDNR7++SSyiapALFcJ2ioTpoFQiaz9xUtwyXBMgZuH9GCpap9roenS
PkpBYxxZ30a6jRFed/CHPYbJcaPRQGxVlc/zjUbrczGl4MGg3cpNaEcfp/fumviivEn/hMXZ55bb
cMB4yq2S+231+QufJ5M85TGb626dMzC36FgZe0jTrEx9K9oxhgbqfJNtlMmeIq44UlxZLFplg4EP
HaGb6QskKt11C+iAFgwgq/lN6/cJequFskKvsitFGsDakzFO4a2RTbcpYTsWdh+xoXg//Zu77l/7
KOM5mbmwRFsoBJVKNLeHxM/ab02z5+ypWCVWQTos8p2ZJG5G449OG36FWXhV962vJ+wwQyeo7pMH
uwRfaVl4kzlsLscI1SpIgSmJFyPORqx+Z3UBOBqv51x/1nS6u2xGuQxyKGJWhi4r7EDvfSMSn13r
z5HuFe0L7wIHj6lduB8A/oQ4AbGvwFIyr6dKhfE8X+77PFWOFKIYtDz6xcTPSNFyMswnEl4b5WEc
6Vbkr7bxkYM4PAZFUTW/X14ARWyUKTDtzhi7uoK3NWX0buXsKc8VF9oaei6dXSk0DYKLIitgYTE/
7IVdGQXHGzqDxG7yQuIcmlPhf1VO+XRtKUT14J6zowyLGebx91Hoz7Gq+qDYLyIjNBubQ9hu3S+j
SN+b6Xdap28OCJHyZLgLdetRs+4iW7i0eS+j/eUdu3wyiIxeAEkyhN0GrKeJ8qk7UajIGzWUt1T0
GucHIf7lk0QGbJpgXumwe8uRj2CGhBBAtjAvahxwe/WB5XhzAgIalCsyByxjEwZ7ISZmpdN2SAtI
NTtezaPg8qdbZ32JQ+kNBHmEgikWvnaSG6ENplNhoOoDaImLRO9xNjiwxSNeIDFkuwSdcQdlGijs
cE25HYjlQd8J4rzvTZ4Di/wTEAU/r7e8aV3SPUPH2l1A2dKBYt8EY9FsmQFBDCyt9GCWzC8ZvaYU
wKk+9i178VuUywyz9sseecs0vmoz8cLlI+9oYLHedbJbMzQ98B75WSw8k4ZBGPFgbL6x/NGqJ7/p
ucfr58ioDg1YKMZauE66XLVa6NL0ziDNdZ2HV0NW7Zy6ASnzXUHuqvxYszeuC7coF/AsDXvRl0GX
q4gfzmbsJysrBaAc6plUB8HvsY77TQ0puLi4rmMtSLBiukXdyxt5Pos4MSelS0bIOdSE1sr1K6aV
wFsIHgOgO0Ef1AQGulyzX4DQVdWHVrmPFIoKvR3ZHOHUiqb42fTPYbbcxwsQb8fCeujaUvGVqjWV
4tDSTRzAw7Xj1VXHqRJuz39MzLgh/fWgFJ86GxY+V1ROkUor545YQU3pfgSeagn+/4xI+IjVzb3i
LvK6G64IRmfT3hOrUpIU5kk48xUAFJsfs54/TaQ4UvSRDZWIserzpKwo7AXmH9f5S83M3wDgujfp
SxqraEzXHflyV518jvT2ciaSN9U6jtEDpjXm7T4rI8/O4J3o8YHyDXPvKdW2c0t27WSAreyOhJHn
dJhAZdlWiDowG+QQk/B53nuXz4zqt0kZUWR3ptYR/DYt0b6R6Jlp1i5fIkx8/h7YrSaopxetwqbC
gx0p3gozbvEYxarPLfJtofl1nl5zKq7blbD+2+UPPJuKnCy+FIJEqaF9peED65AcwcV5YLOtOJEq
d5XCjpmHTdyv+1tV/NmKngS1v/Xhj0gJuV7d8ZIjSZGmWRoIYMcwFP1g7/YhO2Tb7Dq1XAoWZzUM
73zNwKbUsHWCtiKT/LZoJ0yr8rDB828Mhqdyk22bQH/Vtqs1lVwhOO3Ofd2JOckVydTVgPECUB5a
ToAepBclIBy10GOg26TGzGtNIW1zsKrZH8BdVVkVxLTvknzyiszBjEnszuN3CELXQLOCFtasIQmI
N3Nqo2sJkUfg7wKepF5s3M5NibbH92F4xZx50My32vihM8jQJIurm4DeTJOb9OBYa3/EGp4tVcCm
CMqUP6H0RaMXc3jOxp2FHpTRgR1w8pPoMa2Oc5x4hXHT2990axOn0Pm5iqof0zy7jf6STdfE3ptp
4k1OFPCu9ZDXxfZhoT4ikNsZv9FxBUdugYuq8so685AI+omd7Ke4Ckj3yPu92UBpl3N3gjpLH94u
ehjokOUuszdqXUNpQzfwk1FTnJD/TpAbSyCbswBKPJA7kzwvmFvIrtrwcczLoCVPvY1B15C6M6Tb
qyb0s2beV0kDUrtk36GNx6z3ftRytxT3FMLKggxIPIF+Erdg1tTFiLHv+2y4TdqXdhr8OiMeh0pg
ORdeTu3vUwfSzx6wvGG6MfsS2dQba+/tZvIH0zrk5cNo126HFbEazxqfw2Zr2I+1EeG9b2w6Vnt9
07sQ73CbxLkfW70Esdxbiilne7DdsEofFhCtthWIarjDap/F/RvPwg8jFbsVTmnH+X6k+BMOFbGf
hs0jULsvdKH4kPjX5Qij8lspnCWZVVjGWkbgerOrIHKxgALUceZg1O+KhviXrZ0fXzw5JlJAY6u4
iqhhrtAiT+wBftw6XmW2mDx3QyAy/tGcw3rjfok8J0alEJd0M0vZyonTNbvhujmu/Sl8LbbqH6jC
nk2oToxJYS4vdcdK1ymVZSqflvhHgWdrHW7jYXaRGLg9VanfqgxKKVWMYcmejfg6gDr9ogWhQby3
U3JYhbXK9lk3doo9VCynTLmmLVjNYi1VhjeoD2ymXbjjB+zmPwDLnk1xPhfTknKpzM5i01jdJe7Y
rdXlnr7Ub5Hx83/8IimTai0LQI8e2PuQvDX6B+0+rOqtT3ZTqXs58sZJQH6oK910VDVxzmf9J18o
XVMcVBQ9Xyd+4ijQ2gPZUGBwLX9hbkV8aIcOIAJSgxTOXvonVqXbqq4cK6rWLjEp39rqgeIAdqD4
NfX3yyt7Ln+B5iz4r6FkRCiXTp5VgVSzqrCwo1UcCBt2RR8r8rFzn3JqQjpvC7Tcirwb8FYyf0Nf
xsvwDmQtwJhchStUWZIOGknsrJgbkP1U5VXmXDmiAZHuM6mURAnnvP7kk76MUMZDF7ZFvz7BXluH
BZGISijNJfOO5O0vVgKVbbJ9OnTdNitp4lGnOGYDWgdauy+0Z4grKHLEc5fE6Q+SjmE0kLDjEbYx
5R9FBprp/JpODyF8J++3lz3mz2SHHKxPbUlnEYCd2poWEBXWVX5rFQ4IcOLaB9f1bVtFoKbpRzeP
s+fQgQpXcmeJD15WHgVbuW5fGXUetA27CnkcWOZ7a9xBo/U2b8EUndBgRjJDBYYGMtVg7Zl3CMid
ID0OsnwDYsDSrdYlbUfrigtUTIdruoPUwDbeQfVPEXnP+MVfZqTTNFVVZHFD1Mc5S1xCm61oFrTu
E8WT70+rXdqCv+xIR4pWdhHiP4HOsthA3MAl0e+G8m1Tmpuakk3mtF6hp15oVhil+TWmjUec2cvt
IUBbPXTsfVoFdv6SWjzQxHXBRo/lV2z4MQ5XHTRQwVdFkh1mxV0xcq+erzO02WrR+o2y63o24Th1
Jym+FmNBK8JxllZgD2S1rvjP0O/cYj9B/8ctPRWY58/8ibR4BqTLGGQCLepwU0qoRi1lXdlXaDvx
FHzq9XeruovH2y40gqG7D62D0297Apaj9PtoAJoWLKbhWmQJhlx4ZAC+Tjd9aLK4xIHEIDgX8xAU
KY4Gst04/Jg55mzGp6GlG0GEH4EK/vL5Ox/kPn++5MrMsadyEmAQDjnztIy5E/QwHD3b1I1QHPWz
d9/pUkn+zEg6Ekg2IxmcwWRmoq9bkqAcQEExodpV+Z3lFYsSeUHWP3tph6Q4XjAoc0YGPrEVdxNY
L3JAAsndILZOc8+L2WXac496WAjRiHAG+vPKsrYjOZggd6zM/1CH+A9xwskayKzdpTH3VtwUCK35
dVWicbc8hcb+8p6ev4X/tadMCt+VbuZlSfHBCbddi4EuEzobl02c30sTc8s2t5lpy1otrTCreJ5h
oyKJ4+pZvqvF5Jm59RKn1l2eP06QEbLT0Esi897uqBex6dWyjEMOiOjl33ImGhvs86fIS4qnczZ1
YDM6FtAeEfRuxLt1IIbbasu+QpTJO8frwZ562erZg3NiVVrk3jDtGQgVeFVsuQ7KTmV/BajWzgS5
4mVLZ7fzxJIB/z6p+HNepCV0bHBDMh5A8dkvVTfAnwGRL0fkxIQUNfuwMAX02JajxfsAOh7Q+i1b
7QDOsmNugAozo7dDUwqQny5gihGo44y0d3WCl78T628NtwpQ/VclhvKBOZiip6Qd74H0vyoJu2vL
bp+AXchtRrv1wrz1UPl2o/DbAjnceDzEBIISQ3KAnopvVztrrP0O/ZRJi/dtRQN7fLKbD2FrAGZG
j0VuB06a3bV1F2DUKmhpeadFYKothW9PqIYs4+8q7DFzAKGMEpytDHWFsURo7amrgzYROglWQ/0l
h44Hg8iKk1/bPcAkvL82NX7d6/ca1DfzLoXS/CxajIJ0NyMQKAAaGpULEiZ9g2Cyz6vHMLHcwgKG
rHys6LdsaQEA575RtZvL+38mDYB/2/ifM4caf+Lbyf5Te6rIbGQ6uLoewILq9fqmHhWJ+/kz9GlD
SgHyMGYRG8HEmKJYNS0PhvFUNGPQDtshWpWsIiCq7y9/1vkD9GlSDstjw4syz3GAMCHfQGQpDm+F
EQVhqBr2+gMc/ure/zIlD5c3ljanpYhxyQ0QvQUmnBVeAWryZDgKBl6AHpgiOuwLam/SnLgGOOer
h7T44czvE55KlljcORKuaeN5mAbdoB/w/Endwe7w9PheC/x4/ZXSYo+ukQ4mAcg/1WRnROW9xtNt
SNMNccq1WKQI9OeyHWowh+GtZVKG9OPv0NDMZqTVhlUdhbYJ+wijKB8AZAWsmFwtfCq7a6hv7vTq
Kq0cN2s2tlX8F3f6X79Acpw6dUbdxsG7q4OVKNoMkqDwUBHd1NfgkXLje5Vi5Rm3+cug5DY12AcF
QyZ6LBuEjflF6/g+1W6ZHSkGis6E3RND5pf+doViXKmz6qjl2bUwtszsFQMo69pcckvpCkFvluNR
jkNnGU8WHSEzdhCo4PLxe08ct3GK3eUTdz4T+owkf3RNTiJJQ814zDpEknXojPhJkP2yPgSaOn5y
nYKkes3CNs4ezUfRKwYSztbnT6KYjFbACzeNowq2s174JapjQKj56Fj72lJs8+lbm98x8lMnj/kU
P9FJNUxzNgmEfA+DHjVh0Or8+6TMbZc2Uzsvx77ufGeMrjOIyOnGfSFeB1L9NxH7xNjqwyfrHJVj
iMOPljxIj4Iie6/Zw4LBgcu7eeYgGOzEiHT2o8Zk2M4G5PczeFT7vdEsrrZqOeFpdtmSLJb8f0nr
iSnpkIOHU9Nju8biNfwpt5dNbpjNva2BwK0l2Y88wswBq8H5ZZvVezaaV6yYj00n9pE2UDeJWx4k
wFtDY29sfaEb9TYklqf3/w1S6XRJpNgQF1U90WJakMzPrjmUrp1XIH9SlaDO+/Lnesgg+WQmZBom
oFWQO2zFZoXt0S3yAsD21ASCSmtSmLAmJzaSCBWvqZ42U3OTse+iC7eZc8859AvBj46z5U2cQCZM
v5tbFR7yLN3QybJyKQHVs77MwceOKRgOIYnoZ156fX+ssj5omtnN+HetQZEGqBqF2ynOrIyZBzOV
5UwJPLxceXWCcF1qT/NsqDkKF6iF22JPgjQYIfHUq0LlmvF+ic0nW7zeDidHGLmYFuscRxi4mu3Y
IkH9w3nPV3zmK0Qa/4Gq1LqPl0xKIcqIGFo+wkASHhfbrrrJICGXHY2B3vYpAxlPhrmQrvI6rdjP
mL1xQzF71tB9T8Py3aoEdaGQ8Mi56c9m7IJ22iuK5S0x7F4R3VTbIkU3i3dhTXosjdNUmxoqkAtE
9ZiOFxAlfkVahRucuYdP45xcU85Fb9GewwtafR+T0E2oCvl9dpTt1MGl+NbnrWF0BOd57XCslKDL
NrpbAVv/AISr+hwpRvV0mFhH+HIEj7ybAdI2mL/q6Dqp33n8C615t5k+Rq3fdUYf5A7UY8vfRqEa
bDv7pPj0brniHDKNjJBZWo4UzGGz+BHSDLNqigR/XbUL/vwFlbBEmpitFhsn0FUed8ASIutmbhqZ
u4T/7tEDvxww1qW7ZFCKUw4GV3JGEP51Zrp69TNN7GdzgFZqBxH14ntaoT/s5MFlo4r9tNdAchIo
wrBLhymHe/bhq9Zc2Upegn8T/x3TtkyTUUtGShHSoFlf8xmT33QDh9hm237T7nUXzGNKutrzWcWn
MSnuDbpRgpoIxuxlrzWxlyV1kEWVqyWZIoychW6DfJo7JoXiLJehRuNozjWmFeejxvcN5ssz0m2b
JtlG+SvYqXGX8UB3BndJjF2m0++1Ez5GQ3Y1DN+jsFWk4l92cdW+RfOd6AwChoxLESCyltHM6ESP
RgxBPLDRc/J62U++bqNkQjr4WdQTbRaria29XYNMfrWAKTXy4iD3bFXK9uX++tvalxPOx3aqHFjL
qQftp7X1HqPPmFDPudFuzE13o6LVUSyhfNzLpW7MsZzpMdXBqqubmCn9T4+a9E3S+RZla5dDtFBo
mRRBoz/TjisiyNcHtWRCOs2LRrQlMkeKa99O9+v8oBOMm/LFoh4J/gkh8peYJRmUzlufTELTU3zT
qlFOdsmWba2NvlMpZn65syUzUm6BeaGWaDrcobS0TdlAQvWJ2wedY/KzIqpFXPfhrzgsGZMShMTp
QZhoYBE7n1CPbdrtSh3X2d46+qVW1vtyz0jmpIdQT4uxhcoNPYad8JOqdavlHvPK7gw0a9Ug+hv+
5aP8JUZKBqVgMeqaEYcGPL0gQERC1GPpqqBy3tP0/bIhVcywpZhRWDxqGHjQoRlI3umG7kKfBfr7
7EMKRqnY9ucJfmHf5PnZrupCvbBgrcjd5dV5ZIk/gaZob0GnqPgFDfM92lTdb6iXC0DrX8RLvCt8
JElHZfRSxBIZeITbgC11j1+SaRjm4w+WCU5MtvjUGv2cNkECIkq7ftWLXY329JAJiJj2vh5qPy5v
wJc8CTuNe4FCONShtiXTElSJxRPbhie34taJMdFH0aL6L2AGkhnpwOTLkHAzWrfZHwMMAKBJ1UEW
PAj375OXL0FkXle+yMDQokLdnFvo0w+Uzk6FigivNHxgmUGsfFWAzhRltHOn89SCdFjmZEpJNOOw
DGXqZ/OOQT5+YvWD3kD2Ri+8ZDb/m7vv1KR0arIcfeV+DeLsuNQ32QPI+7zQr/0WugIPDGo3qhHw
r4W1vzdQZg5IBwwc9g02MN07C6YM3TDaiMfQh9CFC0o5q903tr8Kc3udJ7aDSuP8K05Fsi+VCBxR
93G5RtzRo+/ji4nqB3RDdlGQee8mSolagNvrPj6o3EdxPmRmASASm86KsbkUVBC51UEjm3kJusiX
j6HCS+UMuLeSEfu9eqkAb20EMlmhmIFQWVj//SSL1zswoicEFqqp8ZbF9O3/mD1Z2iLpBs7yPK1i
BgsdJlpq9s1puUsrlSeovkOKJENdjzUv4YgjmlgF6M8xL6XYjK+vZelLpJhhVPPAuhE2knoJeoiF
WMlDHt5X2eKO1gPqNUHXk21fp1fCv+wHXytRq2kD42WGYXELwjV/b9MIvTDBekGP/NjtiVt50Q3b
wrUPqtGb8yf6xJLkEIZjkzTR+3W7CoxB62UAOgn4OH0v2y3UdW/IAg4pgUmkzrXpVRghh+9u7BCU
mQVrTahkahsHWePlBfgzTSJf0batm6ZjmHg2yW13pzANq8ZE+JGVR4dbnoaBiTHKfDKTG6O9mzEj
YpcPTb1nrAmcCrI+O5uVPujIs6bx+PzCOUa/NcyaQz13OBRV4nahK4bA6qOgSQErgUpFOb81w/jN
WsgGgJbNgum6uG1dbqVBWoaHsQZtyEwOLTiUeMquspWEOqxE7tG8xWsjxTR8OJLI1QZ9d/n7z8Sb
U+F1eRQ1nygnESCNRxArYTY08cl0TfNOEQzOvQL+MiOFU4NpbEpWM6uurG6hrH5dbtDaXzX3TK8K
9/lBWXA8d0+e7Kw8xWAn4M5tSFceaT14VfoLci3Hrnuqyuo2idGtwWRQYpBd5mCcw0k2WVdtuioL
xAC2cWuodkvRbej0RlUEUF+VYXHmTn+YtBjNZJdJBhTXkTTdvranvc0htdpNYbmv2vhe1PVHbI/b
sHZ8ViW2W7F6E5baY24mVwCso7N608QoW0T9ldZDVYge4/Ixt2/TGf3SNt6YGHNvKzOgI8e0tLGz
zZ9ixAwaKOpEntyJEMgIvbzqy3sWF4HNkZxedqqvYiZAi+jMWbkzbLrOs/wdVcAMZzFN2MYRgInE
rS3ffkl71zA2sQ8x1+18XUL19hvm4tiPBciKZ9UM2Rmv/su+FLTTLh+qGrtwtPTdkr613b1e7S9/
4xnv+suEFLNzzHXUEbGM45hFAStvdLAaaZD6wShfnQyuDhjHZYNnLqK/DEppXzVZWc8IN45L9lCO
L7ESx0TPvJz/siBleZWO3rMD0PjRgSc6euka7NYYRnepKzftO7dp31LA10gybEFR60bFWz+CLQxe
ltjf0JKf5u/R8tgbNwDruokFFD/ytm7ODq3RbArtuq+REaP1SyY9aGpnHVN5AF7zOxRVg6H9Zcaa
P/TtbkhxAxgjJo/G0s2M+P7yOn4dtPrbOeVHGSpeHaiiNAM9W/NgFj4HHUEAMK5PDkPtVXf1nb4L
g8tGTYW7yO+vyHTCuTdD49ib+r0VAaYEnY7UyHzNvC8nAIwBA6YGgDJV4jUl9UvAiEGr7DnNVTjc
GiFGhkApqafvIbD8iw3VjerHrFEvJ6FvxYdyeNAdhgLRpiT7nP5MMSbQPtr1faLHvuN0fps6gU0M
jzMIJwBdnARa9pCnfFcj5egc3Wv0+6l8D7vOJbiVxYzux+UlWA+EdNGeepdj/B0TeiYiSh0sexFi
+HV66jsAqUmzmfmvov/9v9mSsho9jOKsHnA403Y/lDEu84+sOTYVdcfx5bIpVaxz5LxGB7e/nmBn
16dmdwfdywc9CDOAEGx/FfS2W8CO411/VCulrGHs0pJKYdZpQVxldQgJwI96S215DmAWC1Q7YpMr
os/ZiOpYKBMwB3Lt8oMh1hLQRw2TcRQk80bGAMdD7jZXCif5MzDx5ZNO7EirWc5LE2e0QljNq2pT
NXfQafBAnsaMXZr+YjVoR8cNoPSZhXZdU3hNazwv/4+0K2uKnFeyv8gRtmXL9qu32oAqoIHufnHQ
TeN9kXf5188xM/d2IWpK39wJXjqCaNKSUpmpXM7p3vgQeUgzekTdDkmOobWNWXO3LHElpH0Xq/Jc
+0Rh1624K4gxwLl0QfENZeOCBNphnY1cMPL12HrJvSwRfNlkne2K4M800KZkKe31Y/0ew6Tu5m8r
LbPlDX40bP4ZC89Fd3MmUvBvs1HnsR3jwJM289roVCzl/1OlBIcGaroc7gwSFgT2C7D6gEKOZ4Dk
esrWITi1xoxVc2UwwvVUvbH01jpB7xqPg899TDweFV/20rl4K//unIhTxh1rJCZGZ5FUXxnt6x4z
p9pRMyuEmrL5bUuyPEOIJZuUdDMt8PfbfvqWG1EbRpja3s+8arx2ROdaajV7qzU3naZ6kz0c4q7t
XbPIDWBavPYaQagLFI55VB3X6skTZeVT3H+n8RuJGcLlAyaZ9W6M3LonqY/kBFA5rEfwWbss6+Cl
rQcwar3yEbehpeHY0R+sireTnr610/zGY+I7BYr9XVYFivpgzMd4GoMqMYMIjxrf4uNmqLMw01dE
7eiAIZXATq2wHXO6Hbi61xS0m9jo2Ff6W6C/7Qub7GIjc8GbiafxcdSelAx8PRlK9UBRVe0Zwcp7
4yAaUe8648HB6xadg08m2BlrGWXZxXDp7JwFh+YMgDZv+0FHFbHf4Qm7SXdGqG/N3XUNlp2w4Mui
XJ8is0MsPfDbguy4HGZ1/dArBs1Yv+AsVTPOXT6bSAgdU5RzbwBVEka+/TaE6RvAMzeyUOhStoNg
hPNfrkSc74B/Kkbe497bt81u2ih3kHRaB1dh0SUmRrZ3gt3s1SbW8xHKadmjPwPKtuu/Xz+dr1Cg
azR5thrBTpojaMKWXtGOQ+Pxvb2PDybyN14Wqm8Zygv8ZwZe9BGYYqzzUwBdAbY29YtbeeL5Umnj
05cI9pQMDc0UJdU/4NrqBw1TVMDTCbVgfJJXtS+HPWfrFuwqG3g22WkH7a/+VNOpiB+rod8Nkeqx
ZUQTm98jT6aR2uM6hrdTtDOhs0kFBdaS71VA5UX57RBLas5fC+CfD0N88nPEQo6NOcyjPb+25t2U
P2rxsw1qrtl6QO7ITXp4T/2+SGO3qE6V9QisBldxEv+6Usj8tSlY5bTvG8DDwjR0AQhs/puBxfDn
e3TYI28MnqcfMhQaiaabgjFKwX1tWhPHymEHl/aBj1QSmn0wHVwxEyIeRFcVdcXw6McAw3Bv9dZr
XsO/me2Pfn5rTMzFpL8HDLCl7Gmen2rjhXS/S4O5jd4/dDZ7RtknAMybZ6VHrTnxUXX5asgxB2CA
sYlliavgmThXe969xuw508CMBoyohH+jwzatrMAeciRfC3eMkT3T77PhjgwpQt43NtyOLYAszQeF
v/faD1b+ZgVAf7TUBamfP9n4txmFU45piBjlJuc2tzvXzPQt7YZHZwZmj/6sF3fc6lxi/2DsMAGd
m2U+m5uwJA5ydWjKq3+RsXet8qQ4SwASA4yvnuLiV95j0JiDCqQiaDwYOfCZkMxEzyiqmBPRgqkG
EIVEvVb1uXYSgsG2ykmjVc0Qm8VjOA5ZEFXA3i8Q7Co8qIDUM0RvNbO91j5koJKVSL/4lP17800h
/qXlpPS8NzWURqJ7tFU3N4vfvuEIPdSekPzAcBTSesQbF1cOaid5h5iCRXfGf/kqC2OIk+rW9EFf
ZPNBUjsiGPWCNyXCkgWh6XF6VzBl5RbA5F4stzis8JAWau+5mx5lxR9J5GgKFnzhes1UZ/WMQFAE
4GyUvOsgH1xSGW3KRR8MgDkCXBck/XUR7430jl0qpaYf42h0S3Q22swJMo1sev4jTvNdoSPNA5Bq
EkwZkyjQpSM8ly2YqgZpncVcVP1YJT8p0n8ZgskcmBkSNf2CXgpfcC6GfI5quoEQu0sIlgjcswiw
s3Xy3cbDNdeUgDfq3ux+z0vnoc1SYv0vmWJNU6npGI62Apx9FkymhlmAuNWPUfWet9+JDDX4oqM/
FyDcAXC4qGtjm/6woLZgpZFnx9auKcAxDqsT6DaKDIAgL5d9P7/Oi7VvnVmyuZeXaCClZFC0/osd
pE7B6nowBu1IkgeG0bOplA2EX6oYEE37K0K4Cw24REGdBhErbDYF7SSqMCBbgvtsN47i1vVWathW
xRPN6rlIIaRprKZH7h0iV5JGCjBYFbjuMGWryOJp+XFdQS9eg78LFPvJ6rJYiDpCmjoisTdu5/oP
k7FAyHZRbCHLZr1NOrvRjvze/tnsyiAL9VP9fQrrHcb5t0p4fU0fCPDCFkIlMLiNNJEJ3CjBcA4t
pn64iUUxAAFl9o8JQWA9xZvGNl6U2Gp3UxafADUZVMiPz84jpWC5ui1MBKoac0H4ew9mwFuAkvqT
+TOuD041YcZwCAFrGBqYAqsSG2DEEwYe270WPSmAQkKVJq+thwQ4o6GVLTcGWb5dX9WlZoBPqxJ0
UZloPccqVrUCIeveB2Bv6TaPyl31q3eB8xiWoaIdZO7ggqP9JFbQx7nSGiUviQYcvIe8fDbKxI0N
AMUnxXYov7FR1hd+ySucCxSn+jrFnmpnXedKRfGxzqd4Y22qoLmVJUkulYM/yRJC5H605hH5iFXW
FBjY02gMTGO3qG7+RwmWjbZfAjymM8Bk/ZH5hkt9WZ+ECy5oiBaHJRzC13LkKrwCJjow96odWek+
eqTySt9IQ6Qjxjxw/NzVvg/o9VCy/+SJ+ulTBDdVZdb/6FaEFjDeHMf813XtvWBnPglYbfnZ6z7O
Zz03dFV/UMzETdIfTnybS831BYfwSYjg81D1jqnRIOdVl7nbsBdMUfnXl7Eq+xXLIpKQD5Vijsrq
cuZwzbasTaQG2jqlqdYLsfWnlQgWLCdVkXUW5ODp5q2qgaxkEzibIkiPTPJelR2NYFciZVH7xsAF
1zB2VK9+1AZxRy7ZuUtP9U9LEuzI4PzrWqv7dNtNQQ46m/GjOqF5sQcQD6a6CKXVX+0+gbJru+sn
9/Ew/HJ0Fnos8BWGY5vCliqkbCrA2ylHU3HeNRr/YqOD+Zp3LQam3Hxki46yIPcszQCYHUfZK/di
B28b7McSeZUVoeK9qdXvXfI6q08dXoyO2Xp8fjEU3eUW8J70elswO1RocZtYWgAE0T34GwLwK7jJ
+Bope8UInfZbnjygA8UdrbcRlnzR/c62URbP3GpkPq34vjBUf5wdvyelq2P2BhgBeFjh3ZpPf4p4
lHRFfOjstY0Rzn/u2toes0FBDXlf8sFj7IFk6ItwFr+eHEwdxWhxG0PQVXtWrnq1rgGcibpA/XBN
AEGP7e8agIN15OpK4nbzHKKeqkf7zHwAQdpG05ut5CQveqSzkxQ0qUpT02imXDlmpdX5g6Lf1sxB
M4HqOYbyBpTT3OuLtL5P9Oq7qi11aJjYZbNSWcDnItvj3DZKSvxYnXO3UMF2n9hhueK/K9PGyZ5z
ZwpMZm5tpOwwiLVnI2aGWod4TQT8puZ3TrVdTQc3TsAUXKPri//KDAC9LJjWa/FeivRVtfNt12Rh
YhVHU228DKDA29TW+9BRmu/M0lA/Xcgbi4vKndDU1/LUB83dIbHze6oc03L0UhtVHGSso9p2HdYF
kl28ZMn+bqLYcqNEFLyYFq5D1oxhN1t+3xz6eXNdyFcUKNPESN2/L50I/JbFSmowp4Ru6fWdOmV/
xnTYcuO3XgL+Udlq5Ukd0fU83ziAdBgGjLgDXGwsC69PbQ/wLkjjvWuA2kMiHo2lLq1QO2ah3SMl
zH8ok+QqXLSEZ18rOuQxGg3FwZ7kvbZpSuolSxoSVL2v78rFqANv3pXWxbI0RxVuXBdXzjTr643z
km/JG3os423iFUh4A5o3zHdsB+qH9If6n7QFm+eChZsTxV1cz82oHI2x9pjOvIxLtvBS0uJcxEer
35mjn82ILLGDtY1hsyv6bXxgXgKgxtmz+pvItUMURU9EYtwvOf6zdX2ElGdCkWOjhqZAaLqQ0FaK
UJO1O1+Mvs9FCLrRAcJDddZ1VTf5HX2nnnZYduif95oA3GUzUuo9aLvNxpXoyqVI4FyuEJkhQsyH
rMeRTWoa1NFTXr1E+o3BMSNapH6jpYGWs7A2HCSGZDmSSxlkHCY4rTBbD5R8cVKXKaViVi0uRO9X
O9R8MfOBmQElUHfriBOhrnxcVipzPeuzs+yXclCQ0leOs25uF8D0xQkNy+zOUV9A01Hxl4gNrhGr
rRtP2UklTti1qadH0qbUizuv4wFpqhagwMT0QjlmTtw2DXZeUwC4z9yavanlr77sXgoU/RQD6LTN
i1MtAWW9JDt1eRfOhAsmYjamfMqzChpdc6CLAZRnLF2nV4NYpRsDWIVNtMuX/BkVctjIyut7HrsM
HRPu1FDJx+hraCRGCCYhqq6pBiVfsNAUh049aTLlaAMqJ+76LS9B4D5vCYY0InTu2CyHMmh+20A5
pvm2Sht/5tOTXqVb2v4pW+DL5cc26w6mE90MLXukY37LSOdWRuV3ehXQZMq8RgV27vh+/QJdsunU
MUxwvwPtGdwKn9VpzoGq3tlpgr4b6C0AGDu2I4WMEfdCzvS8s9QQrIOdWbxLmjw5LmXtTnnpl+p3
G/XuXIbEeSnt9kmSYA+iXnHKNm+Tj9dxvq0eRxeIzzvYVW/aSpmCLt2B890TLmNpKlY7pGtjLlgp
ojEPzYiHih0FJLGDkQf6jAL5wY5PivV8/dxkO7qe65kZQKd4RtqmTo586QKlLgLLJKHWAVjYlPWE
Sfd0/ZYzWYliNfq04PTWLJ9B3f9uCl485b2/l8+1yTRSeIjMWTzX2aorNZ+9LI83dARiYN+frm/g
pUt7fnSCBVFnvrCiw9FN3U3M7XDkN2qhbizrhdUyp7+qt2ggzmUJcUUxUidDij45qmr+UmtlSMlL
WjjIr6GxMSM+o9HOmLSDWYOHrbA3yLpI/KRktWLNtdELwFPadgxiHPKDzwTP/9zjFZJkWvZTLWUY
shdzN2crFmurttIuYLPDIa7JuOTHwo6AJk8PbJ+B6KML9XD5WY+edousavOM3saN/YCBTHnz3cVY
8vxDBMvDOXC1+iJCU7k/fySR8mSrWID+9tmaNx4D1c+CuLx1dindyx7Vsl0XjNFA7BTxO4xrohZB
A3i5lbUh7/AoY9sESPTXNfpSHvnc9pmCNUqzDr2bWpUcCepRtvVTxayN2uju0MEwqfs2A++zUvoV
1k/4DYuOQMyQqLrELIllR32qMEi8QNMV5QnQaXm9IUN87LTxKFmrxEqIJcY0osqS90lyRBUHLdDT
jeEwuNApUIZ8r4OUtIlY4ACBwWy0raaAhBKod2Zkej010XkIfq/rH/SVGQFPuTNFo4KiLZM2Y2IS
K69Vc69mz6iy+2MWbRkft22CeVIlQUrv1DkEdPAYtk/QBMn3CzeCzryPpmIzIoIZNTOg816nBrKM
6EvFY88ke0uNQrbUwXqsZfGLlQQ9XWxnpO1mKhs/oXskGZKqxVRSvtH5Rld6NGXeAZUNHdxAb44r
gAugJE8Mryc5OrCcOhwzQJmDvy0jhWcpMOxm61c0fVLJYwuYwan2dWCwNk2OjL4e5DZa/8zcAfoM
2prdtBl/o2HvhsQvTdcxjzkTfA+KyssogyOTKTUV7lCU1+ZclnB0K3gXfa3v0325ST1ro/s65qul
TEESxaLCJZoUOyct3v5H0hIvN22vKA0PDUQSfVn/zBWXIAJz5TOYMhIC0wCOb98s19FJyQSqbCGC
1wZyFTJscbZKSDdgDnenbLzB2L3Es8iig4+LcRYd1DFXF7NGxJXD1INXOQSKz952ud89yvlOZIsS
vHZSIktV1TidNkLy8HeRTEAz/D/jaQlXWXDXtM9zE+12a2y1HQma+lkdyvsXJBogomlZJRh26IIA
pGhvWZNt5qzeXrdJks2yhNjemCw76ccyOeq8Dga0CQyoOLdR5l8XI/FyIk4WEFK7gpq4oQliQ6s9
5GaxI/Wfzvlh6jIsDNmSBGugJJEJQG1cm5UGjqokIJiAUQoZ1tPF9yVdMVqAyQrYHFVQAS2NzBik
RPFx2luzdkOsKEhQe6p5s6lTZ2cSzDwWYYtZjbpAtVZ1Nibgd2VG4mJW5ewzxMTNGCXErC04lTV6
oc/xAanQYVNumqBi3hxALRG9lADKl2jO/2J1/73+j0t/dql1tZ/4rEDwSisEHHM3q9zR7d01r0G3
zg9ZFfXSWBPc51+BwsGCAKM3ssFCnIZhnyaKUi9bTgb7M8SAGS5Kb5z0TZGiqyc5maPReTQmP4oU
qPm5R+EPs9ZyJxxQZb0MuQUYATgpPrsWUIOX0u2tye2Y6ju6GQCh0DU6PWDwY4ThiR0lCjSo8bmu
Bmn0NCr5C/KACdD/zYCXr1RWULhYwD1fquBhkhjQHfW6t9mO7g0v37cHgmle5AWksEZfYdphyiwC
dmFiIj9liFWdpigGprEmPsYOmqOWxl/DMbMb+HaKMf/VUzDoalaeuSUhycFRrQSpnClEPy6oJZPt
OMy/0sF6iMoCs65zfxeXid+CeckGQn/YtCMFHh+J/Dijh5jxe2Ns943u7HoVCNhKE+blGFw3Nhc1
83xFggdop2kkow6jBrT938W3FasG2MyAi/BUv0WKUdazecninMsTLEGPseCF6Ouu1aWHESK016du
q48bybrW+FAMCM7kiAWHZTL1qa07WBwv2mToS0S/5Hb0nM1S7hNAQclpjmUSBffQqflipzkkjiEJ
I3Skoq69BdheWI77eoBEadn2kss7X6MQI2eDZgCQp1/XOKNFQ0Mz6a96s07IAC8HI6b8H6QTyKoQ
1zZWsCyFjlpUy/EqisoFdSe0PE5/HDz+0kgJsuiFtidtunEwYwJLk5JDggL8PPwBXjImIxufNe+W
+pvxYlPwh6EGJskDIMmn+a4EWgKzjAOxBq+x32lTbkrMzjYobmkaCWNaPzoIpsuiU1C6TV5y7XGq
ZS1eEuUUg1WriFUlaqf4WDi/+qzfGTlad8FRel03Lz3qzo9NiCQN0xkrNuDY9ATw8kB0baMKjcSR
VyuaRNTF+si5rDXYOHc8IOlraTnGx+r7EKhBvQekiGO7bENPq2rCiNvxoQylDk+2RsGsMGWKytLA
Tn6gzRWbbkHPee9mwMGkHkMnAw9V37ReyMR9tIZLQqiLQfT5sgUrowDqvi1a3MUOeJ8KfZ9u7V3n
f1z+f3YVLwVtZwLF6HNeciB/AEDq41lVx679rj5lYNcDK8UULgGm5Z7KzHXqf/DCuhjVnMsWDA9I
e3WMfn6YOi0stDuefjfa9zWrqO7qXZwceuOgjTlalMEEK9tq2cIFG9S0fAFvOY+PNC43ShadBnZr
zT+sCKNYANO/fnNk3kqsEGVZVpYphTo3JkgSMdGQjA9WkmDKl/k5e20aYAaj+x5TtpoOtEhSuZac
tGK1cFcs4Md42tmdIv3Q2JWF+6vuxxvDs5rtyr219k/ZmAd/+gdonzKJq906k6i2VWsWM5zmepuc
xkeMvBZvFw8DCNu6ulV82cCS5P5ago1qqtQYkIuPj6xDsx8YEojeuzwdQHAo65+UiRJMlJJmvKIR
1NcxM0RQCIphoIyOBakjW9VXCP+P+M0BRqNhURNQ/p83Mq5MdQYHHXgjGSi/C8N6rfvuAMaG55p2
myTqfDMCKEsSg6BL+alRIHUsxYYqP42Iuh1aPhSr23ZWAm5q4H7bDO+lGgRHaFMZA0dR0Z9TeDpS
URpIGo30zgYuqk6B+QK8IabvcvqEcfDbklkPXTU8Xb8b66d/1cq/SxNODMUw9EaQNT/RoZfESDGi
+4NYN9eFfHRDXpMiHFYSLUimmxr8iWH6GX9GS+tdVipkn2VTSOJkY2X8oMz09zI1KBH14MdIFMVD
dOyBI8ilw+JVTuZ3UVCXiTdzc+2E965/5Mcw3bWPFJxPwWluDelYwI2zQ5mi5aXcRkB30/XDwCOf
JGGtzD4bX1KShmX9ZNrcR0naj6qbydS8ObvnQNkCrYQ7Ya7ahmdej9gBfxXm+LzE2DRc9wB/mLc3
ik5BnTq4GSJ9vjgBeKM3BgbTcyDLRHgaWUPsxUN609GbaS6CQmm2gALA2GmZh3FuVR412bfry5cp
guD7+FINY1dCEewm9Z1RQTpxDGxFRvn0v9jifyuciFamK93AkhIvh/m3jur4dkWUXTboUPyth6Yn
Zx+8GO0awJS1iGOrzsfb7MwIFgaLWbwm4BLabDKAOfB++x/s3F8J4oooLZZZn6HcxpDtkfjeJGTY
mboaXhdz0eCdiRH8ddshPa1zFI9M4zdY0PwhpXdmqnmFUUlyljJJgnOmabcwEH0WR1DQAZfpdYi3
AJz0R/CkXF/Sx3z3lyt3tibhVZDoMaaCrao4juRG48oN7zAprejoXlEcNeAgQlkBBFw77791XfLb
ALyyaYF1NKlsZELq5EToANBq8JuQcvD4ApiM6QWUqGFJm9eEISdDwVuor5jPQAEwjr2N5v65/6Vr
zX2csSeb6503cLA0D7c0mt+NIglwrdGOn/4x7fYuVaqfuSKD8Lx41c5WvarsmUpm7WKY1aqSH1kW
ulM7Db0iv67v7eVg9kzK+hVnUvKVppU3SNKu3r8b/XQfb8Bj7BXbbAQrtTRLdjHaOJMneJJymBzb
yWA+e9/u0Sv4MRuNbBzAWZpnZMn8ChM4O8kiZUIFxwLAerU3OBaZ3Kxt+LZ2LJD5XmeIk3KPjtXi
p+yNIrscgpewWPc/r+cxKtw5ArtOYR4s1QpVS4LHcNlrnu2oYJK1WnUMZiLNOpIFrx4UbcdTZWhr
uFCsHFlJoGlFkJFuV1d26qZae2j6OWDROuKkDW6p0INO8j2Z6LcmIe7M/ljGy/UTkGyHiODAyq7n
moEDAN2xmqAIlf22dNtfRomRlZhxsUOmM3m38ALaZQ3VoXBQs6OSVgTJrRS7Y5Kyn+LKQI3asnt/
ADNTF5XodE5kKivbMcHmlUaU5SjbwY6jqAH6lI0d67fzMmDsW01vDXV6YLOGfqPTAMIkvf8D2OnD
HGuHKAOadq2zm6xtvOuHePkt+FfTRFgD9BDzzHbwNukCLYyep9jTgKWW+80CELLCdTa1T9WHfApT
qd2QbbtgpuaOFnGS4smwPr06gLDrOyeXoqytzvGKozEE46TqCoatNLi0tCl39XSfqS8LXE1pquA9
RoKhP7XFO82Rbajmp+ubu5qga6IFE1VGQOtIGuhVriPgQ8ewMz4hT+UlwHnvf1yXdTm6OjtIwTql
8zy01YJ1lpbPC9dAv+4aXnW1W72y3T+hIJddTMFIqdYc912hrJXawU8Iit3J2/VFSTRE7Jox7Ro8
LDmuvj02/mI8T4B4z5r360IuLgOVMJ0AxRFRonBKC3I/FVDjiiM4AUCwZmwKQzLBcgn+gqIIQNFr
jry8KhYCG67VY8bm4tiO5TNVmxeMhzMXHJfkpuL1nvbqvVYCn9jIbrIZ5ZNGiSI/0VL06s2Jb2Zz
0NL8mVf6XYXkoko1T6lTMGjRu7bhIO+KDhNRb/RpeLi+NZfaiMAuaxorfZWztoN/jiQaR7FLJ0nL
Y5zF4QjgtC4yLS9Sk4eKZt/wekTepO4PrLfvQQm/SecfFdU2ca49pSnGao1unylECcem32bOOoee
ngBSg3QiRhUQ+IA63iy15+sffek1h4+2bRBXmAR8mEK47GCkGXjifXlkE0it1elm1uhjXpcbS7WD
VDUOvDFeMdl9aM3s2AF3gpZv1qI/kzF/ZeOwd1rQFjjGnVqxZ7VGs7am7nPzLqWxayk3CCB9nvPN
oixuRyGAs3dQP29zMDhQ2/CHSXeZ3sCuAwZomcrvCobjGJl9J4kP4FPacIeHc4dZHEU9KaPxXbHR
l4aTv74LF3wNRdlUA8uFBQJHEVySJ0YMirwBm+Cg162zAfOlBlaObwNB5XVRH7B8n+0cpTrUBLBn
umYbIuwZHXQ1jvNqOKo8f1EXB7ghGkMyn/OHYgCS+qyD7K2PDWOfsGNuNX9IrB7ikkYA4Sx23Oke
DMUAr4hp1Ri+yzgHfmyM6Z2OHvWh9nnbbVQQdYJOlqCH11GCmdj53nSyzZTNzC9y8w8zZuK1ZbfX
q/wN/K+Nq4IVOp9uGGnvFAuqRxYA/00haL/DsgF1th0ddbXcASsB2CYLOmwes0n7Vt9TAMS4ZDkt
2hCqoCtorU0Zlw9dXengm2WvRHtYyvEmsrK9VY3KwcKYAs3M+7gagxxYAWlTJGGhVtMrq5TGw39x
o6oFRqNRHfs8PfB6tIPS6Ba3NFRYtTR+TsFjBoC8uzLLUYysncepXaedARNStOb3rrKPaLN/MYa0
dbU8Djtb87R2CMZ2uYu1HI10HfAko1jyRLswEUcp7j7gSVULAbxITlIUS5I5i1afNPOXY3dhPzi+
Yjge6ERcHfA1BOWZcnqd+C+DxugzA6tpVj223R+0C4WkqMJqMTAyJ+UA/qran79L8Du5gQyQjVbv
0wSyHZie/TRUj3lePLBqBiB/7SZq6ULv9jEb3ZHrT9XyOoFmWYvbzQL0RkN2Ab4S1ZmfvsheURbO
Hlx9VKpllvL6xMv4xtAabybGJk3SYDExrlrZGy0De5ezzQrDb6ccE3sPwBU/oHnZ5cCEURmeoaoa
9koUkkSXXM8LSLrU0iyVAu6AaBQ/n78OKUzU/UH7fcpbEqRxc2sPBVCG9Oit5CC0J3zZgdQS9LYK
EHNxZN0cGa5Cu8k3tdozAPGSjtMzeunCITduMj4F4O3tfcOhPrdan6Q/+0L5luiWZ84/rQnwL2aK
lJ7h60Z2O7VB3wOiNM2ArKYPe6VAR9wCZNsa4ATX7ZD+JdSzHF0jgOkmBkrttgjTTaeibsDUUpyq
G3ZXQf80lxxqw83vOb8nv0r0m65VJK17wgTj8Kj/MsYQWNL+9c/4ErQIX7HGG2fKkKmc2HZrr018
6E4h6P0znmwi0zmZlPX3Z1Ko3pIJPB2QUmXgWH0eewPA69+vL+Xr60BYy3oVz6TMaluPZmNkp/V1
kHj1fXNcDusrm7rES1AHTMCJ4cra+r9EZIJUIeoY8nKIETIlpzQiXtTG3oKp3+srk4kQouVOB4Ez
gHzz0wKeBG6YLiYzwusivtpPYRmCnWL5iho/R/nJ2MRbIwC3lJagwg3eRiDjBEbqlm/j/fgEwIKq
9qaDrHHiaxrok3xHZJI1W4oWnJqkOLyVdhXpkVtwfLhsBxwGX/l2fbXXN9QRsXKUGTBXtaJnJyPl
wEEOqfp/59cQ1qN/VkYdfHRza875ado3Oytc0HcSo0ireUge+0AB96+v6PoNQ6/AZ3F9arbJrKmA
Au/3c56EE2d4FdsSRfz6bhNWtW7s2RWrSBEt88zyE42XPcgWf5bz7HV97DsZDboZbMZNuVXT+LYu
H1qQmVYD+C+Jurm+WIntRM/d58/I0VXXOaCqO5lH9hrHLv8JTsABscsP525F79C8pXPjU7ejYR02
P5FfnbYY6fp/foVgb3gKeNp4LvLTOrYAXAEXXA+YVwrKjeMB6+IOBRZf93vmkr2JMorLtF/M3Mgs
+Fd/LpyJYID6Pm2a0sZm9H7t4ucBdLpTMNymtbcmRWwYv/4WW6ANfvVHjq7wJcARxAvGyRmZY5Oo
Kk4tgDfiLYLeo/JAgFj30JtuG6x4BDnmVgDvI5kekF1iwWKlejzZY1LnJ6WqXT4C2ooukmhk/ROf
3gqf1ybO35ppqlPOm+I0gh/XRNoeSVU/r/vQiuOgiCO345PH6b1Esb7gXAlihRjIqmynGysolq68
2ACczM0TN0YXD4RGfxu6xHXU3Wz+5ECiAg+m9XtAv3aK8jKGw92S/mqnY8MeFdzK69+1KtK13RBM
mtUzG2QDDCfd3luR5Y59F6ZAnY1Z5SnTEFyXJvFIzoctOrM1RgX4q1mHYumb5qbrwvkGZRYPGMmY
lTsmE/pdVoRR1PAPI3GJbFZ4VdtrixUsnW13KU+By3Ny6m9cx6N4aTylmcE/XrsmGGb1iEjy6DKJ
glFjtFCLulDykwZMGmryw1RoD4WeAvYAN9dkeJ/LFikJmZyP35/t8dJmGADmORQc2wtsXmBkZWEV
zlvrqXpVNnQLuD8psOXXti1BvwWLlU99CUqkrDgluwK8CsGwGbfZC6Aju9DZAC1yC3ORh7L2iK9t
2oJYwVLRfgCwhgOxPeiK+S2wXC2giLrxLrubdiuPbWv4vRR4UGIfP8z32RY3ydz0qpqu5ln1Fr/z
lNh17qpHroXrRBnxgB6L6jrZ5rK3p+S+ithP3Cgro+shmS63LT3yofSU+T5qbvNIOtchWeWHxz5b
JTcnzbRiXJfyvQd6R7gOt6dB8thurZ/2cX7ODuBF8GtJrlJ2pB/Y82diMS43MdZgicrWGiCWehjC
aIIUIb+GkL8KsnvjQWKX1lDqimX4SEOeyVR7KwXFFu4MatuFi95wwEt1IV/x1zxMB4ZSEDuJF/pI
2J4JLAfSqWYFvcWYfrMbNmBFfVQz3/ARTKAbttuZXvHT8WnAX9AQItvi6+9UNL1jO86k952SoN0D
y532U5CgDTfz9VMfUOBiy2qWMsMgIkIRbUrBQwxZH7VgjC5UL12GnIQHcKAYSB5oMblts8CoJKHE
uoZrRyoYJLBoqDpr8RZP49nVWOL1aHIc0+f/Iu26euNWmuUvIsAcXpl3V1pRlmSFF0KSbQ5zHKZf
f4v6cK31aL1zcM6bYQHbnNTT011ddXnncBy8zPgfqa3Wqp6wjqWWoE76olXEjrPvCn2Q0l99zwW/
nz//6gYHU030eLMrB1rOthZ0vLohYKFBs7u6oaBhAX/I4lt78coMxVA8xEfCucjOB2afdjdfcbpj
RInorbakUaw+9xrEZiReEf/8en1aYNark2nZkAwjAx+ovRpTMFemayHTd3nBeGaYBTNFqdPXEmkL
w3qvkvymqbN9tvScIJM3XUwcSwszjqtKzKIhvp61ztbRdXt5HOed8+/pYpE/nQhSi3XBOErziUJO
cjbTp3LsXgs54YyFZ4mJXMskFUgtYmHQB2nrq/muV7dC4kN4lPf64syawgSjSw8mF2iR5tGQL04n
hZnOleg97+g/p237+8k+lrW1ENdtYTaYNUixKkA2qL/+AseSI/1Mfd6u/trrswUoKg6roWy6fSxI
wZrnxkChIYkmZ3TLb1tY9L467f0QcJXUzm7tE1PMQg1rp7XjJG2+QfIVt96n+/p6CFNgbmMbsqqg
jwt54/tKjsaMj1mzdZDyslIwocWV5Keh8hQ/mC/bpZ3vhWNT7cDLJ+/AB+sAKQLcPHmAGOertq/9
5VA/Xj4SvPEza1vJlSRrupxHdCt7jEo456nbtRXn5Ekf/Yxfr5bPTbTt45NNlJjm0hFA+yI08N5C
bifM1TFAJSOYYvOHPuulO6cQUuvz8Zc4SaVTUF0Nm3yyjdp8KcwukITUTy08rTMIZJiy8UMohmfo
LN6XqYwknSQEA32X6irUMwlduweJfFsW4BQV3V/Jq5pcEbD5y2hj7yc70VsbWX+vpE1gmgcl+6Eg
6h4zlEjGyek7Ge3f1AYvALSAEkfrUc4dJBd1bdtYj1n3o6A3DRA8pXUbJwcxfhkMCbjhcvYUI5Jb
PzUHr1F3SX0tig20xubWV4feFeQeLXfvWo+fyQVPmduwFGVXIMTWrcZWQS5epUdlpE7Zo998jCDo
bFtVZdPhrpCvq+auBj2wSRrHAJSQ7tDV68xSaEg/pSX1pRTtN9QhkLmqCDZQHjuChA5pkCBqUCfr
9CdSXaHhFEn9R62I5hbgskGyoXOwI/V9Z6JEDUagLAk6AwyBeFyb5JtE3k0B8g4Izq3W7pAMHa2f
uhYq2huZUrwDX5rxrWs1RxyAjRm/meMMwjWwyg83q3KvoB/OiiORvDW94QKS7fTGtS6lTjGHTQJu
5+4WHbzQ+kOKFfyEK7jzHlQkS8AL2E6qNyqtLVuxkyiq3yTQ2ptqb1IzsAm/ZfjltYtkpLGT+kmI
H6VZs5XuTcprBzIRnT3gLyQtnE7+pUpFqHW8DCAnpviAoJ9s505OM0NalSzS5bq2aQ3cOBF3DcKY
IiVOlejB5XPKc/NMLJE06Bbu+zWLZhySctjn1stlA395QnweUCaWQJAE0cPtyhr9JOxt+jOF6BYY
1rbEVXknCDblJrt5tyQTV4AAQZxLvF0i9I0dqx5qN0nqaNAG1YaYg5H9SFFd8j9MdCERc0RtHwUe
dQklIwbzaZK5s7IndRKumhWWtXwVj3GoGN85E3vWxSq/J5a9zYZc6UEegont3AV0wAUKdF78o4NC
KLCW2nW9q31rl5W85xlnclkEnj5ldbXEKJZMTrFrvS0n2QdoxLS1IAkoskZAeAaEs005x+ILKG9s
pS1YzKOKOhKwMasL3oGDQXaZPHKwEudfg5/TytxcamxWcxUj8BGAykmmwm0fmnnc9eWtBJmIWQCp
cfV6eSl5Jpk7bNKbWjFMTKmmv7V5ti9H9JrFjW/VkgcJ1pDWL4IhPV82+pfc1OdAt/114mosoQe1
gg6rgDmCj2TXBoJTHPJrNQIvwXcd3IdKhLZsbk6BE/apjMtpE8R8E8Fabmn9vLcbpMO23WM+bf3z
/J7hsxv2MxRjkf8UDUECjZskSvPVK9q3WvaECiyWPKrXs6700w77ClDMsa/1ZUVs3oDxM22h43l7
ecnO7pMTC0xQSeqmT1NDyiKahX1yLze6W2vErdqjjAe8Ba1Gi3C8zFe02p8xJfsOkGvVBPcKYuaN
95tajrnvdZt6sqPJEHjxyvS6+qF6hQtQz1bI1KkzDu8yKNfrANqc/yCIP7t9TiaBPZ81WXWQaeA5
9y7vN3R5+iDfJwhrN0r57KENL8/5+WNyYo85nEvbl1pXwR9s9xciQgQrxd38iJ7wxgP/upPKDqJ5
8Y2PHfgKuGPmnjmhVTqJJRVhWg3UX/1x3Qn1jrZX5W17nQc5iPTIYX2A/fZmfrEg/rqvb4afwjMv
bXT2ojmZAebApokxtau2Od8h3zXi2wrQlfLvnuknVpg4Qax7pYB8K4rwluqgQdNRrZzj2nkDYeIC
q2rVxBwwn7MUJfn3Tjh26t3l7bL9xJdw4GQU2xE+caqFkI5Zvip5hBSNY47QNO+PUnedFuILnXtf
BNHbZYPnS8afFlnMNp58CymWIYnAWOCgqmUP83FqRzeDmu20oAFCVSAJTH2VjDa6kx77ZddBveby
V3CG/YHCPBk2egdnNFjBM5XQFpQgZdZ1pTvK4K1Ay1tZCG5R83bl+WTmycCZbdlYg96YHfy6flsi
Mu89M1C9xPuZZh7I3bIjVNygOMSlpOLaZTZqssox0Sw8bTckx4yy/Evi5Y4SaPvuOB97aKfbYJn0
Lk/wV+6QP33Bh1ryyQxPY0LjchRxu+yG3fQNmaXMRTkSHSH0AQ9T7XHoAk1DILY1vSiO+Zhh8Dne
QsGQH9RDDRraQ3qT3MVHbXf50zj3nsps+dzEG9fUsOWFKXcqCdesyBn8B1HdhVPFQr+nmW6iOhBi
r7R3M30fOhXt6Fd13dlClwdqfAQo80hnr5nuLW03WNfrcqtVhzq7q3X5AQzqCuABOTTGi8bcpwYQ
94vqrFnuF3hUUrxq0250Oxkt9tKtuoDIuyvAEVvYPX3rMmAzNVDHCqbTT0pgiXEgZjLeEgS9VHgK
QlrlbpnMQK8SR6iKMGkabx1SlJtaR6kHPCaNu7Eg132eOUo7RBMBlUI/cKaIswgaExpMklVKZgvX
lsd3aIazVTSy/6dlZuXycmiLJkoGC1V803SPQFFf/n2Oc2a18kTTQudNjGNVWDQyxskWSPeSCO5l
K+fRHJ9eg6VlbMZ2hv4krplsN+4GKE7LPohASqBsNJe48X0HvcHaRdKgHMADHAj5ceGq1HAiUpaX
UQMTYjOMiBT7BdjUAn3rlOx1fT1weyZ424LxkTSlKxRxFtS8kSMasm+xzBMZ4SUdWVIji8AvJSkm
tNiBj9bpgyEkSDnGt6KnHJbrkQBxCULjt9TZ6D2b/fqzmz1yqzxbz9wEKOcaYtXgDKks5rz8yLqa
Qf0IEsVd4yeNr/VOD+HnSHVFv3bz3IEKCvizgK2wPBU0WqIr2o2jZG6scHXseYvNuMcaZakhkfFN
+gAVU6QCW0OJVoW6qcyrJXJMsaxFYxrXMZ1xR6TlHrrCr63+s0QDwkAsTgXqPEDs8xSxKOKOkg9l
S7zh7kZ3dYnTwr/ZxBcc9cZw1rccCR4cLF9/S2+EXf+m8tIuyuU4iyX4TPRBIImkbo/XaodsALS9
h7AMNoADvakCmZP14DgnlvdSU4rZKmKYQ/KhW0H8aYWazPOwZ5McJ5O6HeaTKx4ZVYqeAHjYGETV
kwnur5vE+KGSxss5vvwrSfqf0QRLeGnJmQzBD5gC6xlgdB50fhWfBr1qD3cE3CCjoz7pd/XV7PWR
erM6EEz3p8f6TT7GzhJywam86WXcFCG0LsQF05vt4n3pjZW9YevEGylYXMjtiDZKXB5PSoj3smO5
MmmmThBLwyT03qanVfiDFsiqmwby/eTHNxuQNJHR+O6KFu8W4i018xIpIHGqLzpOarYDJfCMA6Qc
uqiA7rGBJ7U9YTkc2R1/Fg/cueY5CcYfDUK9WHEM0xvtV/E836WeBRHSDSnT7EcPqQunctrHy9fu
9qMXAjiW4Eihgy5mqKdEm55Svrc8JdB91MY5UdB5lPPnEWJ765DMTudM/3ALW92rDxIPtLRXmyua
DjrPCXGm8qM2dXJgzXgt25nAGrhmfJEiKEWJvBqrIE9yD8Kkfi9nR0NC38n4qzYCsb1r83u9+97m
ClgVeRDl84A+tOahdxF9XsYX1O5srOCYBSQ6u2quYs03902E0mNgePQdlMtutdjkaPo6iIq5MJYP
sMPXFf40zhzhlCjL3AslicAUloRaOIcJHNguvqrfB6/EtoYopKOG9EAd6sXfiifDtaLmHWWxyzvt
fMTz+R3M6ywGUSRakSbcTBPZmcZPPeUBgnkW2LNrdJIwNzhAibYEMaSXmmzxLw/ivHv4HARzRsVW
LUolRdhWDlerBnqKGOjYN2ms3GbiNX2f972/bbEYXBkFGilDW2JUQcdH0m7SCY0y4/PlAXHm7KMy
f3JS+kmNBdDuk4jI35flfgArwWUDfzn5n8OQ/7w8J8hkzK1Gt9q+5Auat4EJNiXSdHSQhwTH13/b
Zyx6tihzmqMOnEVTDe7EEnU6mVMV+Mr7gNFIn+f5o7J2MmmD0ptFv2Jlps42A/F2437NwfXgIMrC
sc4d1S53QqC+iVcNZOi4zvS80/6c0m3nnNqfszXTyipFgUny6WrjTXTbHwkQrKY7O/ENCTNvCq1f
E/o0uSR8vB3D+JME2txlP+Ecx2nixfQu7Xl0jZxDJjGeAq57kRqzTyJp1L16EW1qvilma2fgiKzF
t8v7kzccxmmkK1rgxJjmkaVeLcboIwsQXrbAO8eMz0inFWJ3VkOiFiCk8X6J37KUg1XkDIIFvHZV
no+1gTVJphudPoOLg3OoOGNgUa64Tse5oJilpT0qcb8T08pdlPo/WmFdxTAbVpxXJOpp55TQAaza
X6Z1f3k5eHOl/Hl4pL7OqwW8iZHRojIyWl45TpzlOB9+/D6fLG41G+dFnBaaRsX0SJHrI71+gK7F
bav/G/jmpyNigY4dqEdKXcey5INh5+3PXjECLf52ecK2E3AhgGCxqWbeDKhnj1DnQXPoYgJM06KP
VEJnQNa6C9QnpzbfXTbJWyPGA8xln5tGjoCpHR7UXHZQ9+Vc5H95Y3yuEXPukzJbZ3FB+WxpAHJB
7/oozoGigvcxF66Fen2Y6zXMZhCIU/whq/JQtoDZGZL+WTDlq8ws93opuZfH/eHaLs014ysgdyGk
iSUl0fxkQtDCLdz5AJA1siPCXoQzn4PuW+121zzOYc6EsyVSTawTMyNwIPX4ok6Ti158jhfkTbjC
JEL1hlgpQQ8PsvOSP602Ng8eOMjy4CX5rIfGXnHW2eEjFDiXJVsn1dVxFJJk2F50KKWjPqd9vHB4
M8i5tFh2BWnEoz3FCCOziEFMiNYD6urdRhCpuKVq2Jc3Cm+9tr+fRABxs8bxnG63Vga+SxEch03H
8S1/Scj+PiEs4kkHsAP3MA6huIcS+U9kVeb4vjWiDIlDRDiiPx7pXfOSgbGtvM5m9Mby0oZ/qeh8
fgITa2iVLsqlrCYIdGZXAXejV4FDdHJMF7iIAm3iWxPJogWlyJnfvyBSPy0zHkiZdWlohirB4DWf
3iZ4ilvXYHr/+Q9oYDnXxQc198li6jMKuWuHidbuuit9XyY2kpG5R/ytm8PcCDPc4liD5Lfhvcl4
keyH3sCJ6VZd1znuTHqTzkBK5kvzNucj1AsgVOG2c+wuK3gaGv22UZPvYyftklbcC9UKypRB8Yxy
eqIGCu8FCbVUcNYW0bZcvZCWB1XbfMMFt8giqrSWxorY4A1R7NJQO9TOYENKx6v2fCmsv+Aqfq88
C6MqoIUojOAZjZZAudH3ld/mHvoV0tydw9Kpr6efeTA7SwTBBYjrDA9Lu68emsm2opq3CzlRFwuu
KpJk1eMOoYq+gpj1pp8PKS8aOo8C/AwhVCYcAiJbrcXtiA3o0toEZPtgfYzdd2U/HhsHmsTBZc/1
F+zE5/wyrquEeoWcLrhqWk96Lw+bZEceLh64A6r71X3ZnoeQ+ukAr3TldzA+AxrkUW7Z9mxOBsqY
ugE9StMAI86fHlSZZ9EwFZNEdOstUtwBYRryq8339GfjAVqM0kPpJig22ejKcy/PwVm/dmqcCXTj
URabqay2BOfilVDEDvvrWnc26gsKDViUx7M14AOuzu2nU7PMWk8I5WYjy9Erb8S2irkt4mhSFN7o
tq9nT+upGWaFJyGrU9AdJQDmLB4UzUFqrRwnXwi6IHHXZ85c8qxtgz5xYaVgZZkYw9r8tInc5179
gOrgdb8bf/KVQs7eC6djY26kAvQtU60bCaDar4oJ6Vqr2DeKvjijQW4ts3sis+lng3w11uNRUFTB
uzzcbe4uzS1zL5Vtiobjos0jkxghUeddIlmcV9jZjM3pGJnQOFYMLScA72P96mPpQXTxbis0oF0T
/A06Z0BnYTKn1piQFyovc1s22JTFbnMAxqF+MF1Qytrd8Z/BRM5FaicG2Vi3nwhU2tt+g4ksXrtv
fjR3qESOobyb3kGm48iH7LaTfQqGnN3lxeOcPzYErsuVDL2BUDQfvndTfFvJwMhovMvyXDhxOj7G
uRSJ0NammqURKKuwbjslHJBCyTz9ft0vbusX++o6e5ketfvLozv3Tjy1y3gXsTWzKSkwOr3F6Zj9
PpdDob0WYi2iuQn+dPU/bh2FcTTEkqdcNHH0JweKhjZxaO4Sv3WVDlWazhHfQMR9eYy8ud1W+MTZ
1HmplQOp02iSn42V+LNR7kbL8KWxcC9b4nmaD76oE1OKPlSznmJw2S791oCOpvf1p63x/x94Nd7S
MV5Fa8D2tz260U2sB3GA1l4neZEGe7uQJr8cbQlxdn5nRXzRdd6ZYJ3NTIaqWTtQPoiAxOmmb0oq
qNoFTtjBM8N4mayUJNIvMKP0+1l7HdTaznPOAdi22wXfzEaptYBmQ8GCjU4+IuHnDxlPof5sU8PJ
GWODUxBU9WJTI/MbX5sITcE4DHxbfY+OZE4KizcWxolk67rGo44dQfKr2VztBkxylzf4NuOXZotx
FxCEWyal+tjf7VE6dOHiq353zU2Wc+IDFoY5LVk1xAqmbItGdAdVN4QJHwQ1TSDc8+op3BViPAQx
GknMLAxrgwNu3PkpKgFy+A8eKufIUk73AhOKyEmfGg309OD9IHqxRVotIkgIvdlD2Ds1/o1H+pPk
DE57t4TKj8vLx4sSVMZnLKI0KbGAgZKrCpmV9QD5zOvVkbxNXoyHsjx/fC20I4H7VTNN5vh2fT0Z
QhlnqIXRUFBfJPOgztm/2vO/jVgMP6AE7ce17tCEnwh3lXmrJrybedvSX7f8pwHmzZEpuay0Rlkg
7P9QWQ6kkLgjuIK23pzm4d+d4U9zzBme1ZJKo7TRYDQ/qPmaNRzU9vlA6vP3mRNc6kldN6WQRY1w
LSWKY4loH+t7O5fe+6rk1PQ5O8DaHNbJdajhMTwZCpjLsoW4jfrWGVVIlfDypuYZYQ4vujBr4CGw
QHqlOlDB8NpJcqj8cNnK+dv2c96YgwulTL1RSgylR3alVDpnhUJjPltgGc5tTVFCfmL5fNzyaZI5
rD01MrUFr3m0KRSWmepOA7WXLHPGYv5+eXTnb45PU8yF3gFuEGd6ggu9hgrnhNaPkrfxzqbJkW7/
f3dgMe6A9ALVFwE7+39N3MtDc6MBiwT6k00jb7kHrf6B3MZH3sP98v74wtVXCqmgCwuILJb2XW+q
UOpjV9QTzrniWWHcBMmycU0Ay4msufIMkIDOyn06cJwdzwjjHPK0AQ4DrPKRJcsQ1H4VpPtJ4Ni4
vBW+cPPlk9FYbYrmg2IknphSV+w4YR3PAuMVDKpn8yTCZafl9CIl5H6WOBLql0/OF8a9ylqSKqUF
mFnMxi6GwUtAQh8bK9RN3i4fHN6KMG5hFtNmmFbccTmUlMSxcVJltkch5eX1eXYYX9CRihi9vHFA
ok0CgUKQ7+tA3+mADmyRSgU2wSMX3Hb5rrBExiushZFPaQLPuvXEakCAFcgLme77xpMnglZiy7X9
O3LITz+B++fPS0OJVasHch2+qAFJnHwTz5rb8MSzOENjcTplp2nEaLHLx/bWXA1bbgzPXDVo0Gce
dGU5O/4vicv/931o0f5zTGW+kiKp0y19ITsbOZ+bT7u2fcgfNgLIrdeuHA5VfgCXmmnY5jduwoY3
XsZzgC44g6ItPkDJhV1GQPMYy+lNTrJ9sw6uoJROOxWeoZf7RKgdEzwMkLyP6c6sSDgpua338S7l
dQNyNjWL+oG+p44OAjiCEdQaauZK+U8Z7A2XTyjH27C4ny5ZNBXcYkVEzQNESyWQSlw28Jeg+nNx
t2GeRDmVZeh1rKHr3yzlfalKe9CXIfD1qPmrU+4JvSON6shFfA8efzup1geOfd40Mj5oKCRhUuU5
A/TGcOvyqOXXsXTf0LAfb6X6XoBSoNpi20H4wJTRTCb311mNLQ91V86X8OZ624WnM6EIYHHtEbGo
AdzFxs43hgkKLyt4ZOO35jprbR5y7C+pyN+zz8JoliXtBWuDKFrpq2k99/3VVL+NQnOEtoNdZAOA
otBlLIDuqnepeehJteOMeju8f38hAGX256jldlRLUUUpUMAemJLOrVc8WlMSDrERtcWVKfhzBoXK
HBJ08cy5gL5SkKMqc+IuWVK5UlErbTaQwEDKKTQe21vpcYxdfQwbYq+PoO9TJ1t5nK7n0AR+dA0W
f0G+tL4jOcTOgBqmld209oTEaaS5cmA6ieDo3zBfvMIwZ3OwTHRSL1fd0lHQ4C6/kFRt7TI2Fd5Z
5BnZ/n6yA03LGmk5IZ85+Op+vkoPLXjZ4ivNS++zELKZ1o63ATmelYXz1PNUdHqGpIsshnkHZK5E
wpKax3U+ZPXKGR/nqLOwHmEtuyJb+yKKK4gFmGjZ7i0nE4jH2dIyZ0szBxkinFXSbptqYxXYbqz6
YctMGHjypne8AJ3nQFmquaTWVLHNANDV7AV6Y5VbvqCYWe4Uj680tkUPlw4rE12QtZGqegNhyCry
6nkWlKnq9n1ojXlYS4bfGqldTSonfuNsErZ8QeORyvKEERbkzYCuRNpSKOMC6Yn8KYVgCWf5eOYY
j6Q04NjI6LZNio1SBKwQz/0LhAaHN1FBvDF7pWKvr6BAeu4CXicxz/a2tU5PYJPKRT5u54EuoMIY
96McSMV0a02HVea8VXi2mGQGySA7Y22wQMUsnvW83FNB3cVx4QsoAaOhiZPO4N01bO2iMBdhbRt4
l9brrjZ21BYtwupudOpd5ZV3vMzxx8a/sFlZNE9iJdDijbXy4z4tR1c7oNz9lN2j+i6CFMM10AqO
gLzzkh/WT1r6C+DZxFZDwd24vOMD1F5qh7fAfymE/75x2SIHFCYyZV3wVZYm3rdlmGg3hp7ajZwc
lhlyMD3SB1Z8FKfuoGhZ0IvVsZ+BCwVRVylOnOY5jkdUti1yst1qfVhjXV/KSJkfxyR5E1qUk8Es
f/lEfaQRL60E8xTSDU3NjXUuI0NCAxltsLPB3bpUCggC6qc2F19JPb+tq3xbmCZ4R+X5V1xOvQ0p
edUuFsO81vtCdSptui3F+WARSIAMOsTEYmLazcY/VnSQPtSKowXhuj5fU3ulpoN0vr2Cw3luyC5N
KwdTXVZgHVO+F9N1OYOHSV/9se+/r9WLkRPXMAu/19f9UPeoBpXkvhQ7pxNMj6qa36nxQR31G0kU
g8V8VEjjQjYvUE3TNfslzJX2dZQSsKt18ssikFuCXNBSf1/gn9o5sdP6HfpKtpHUftdEcXlcDHo1
yambd5bdzmBQMx7omtliAwu1X69Q7wVjQtb8yKUfiSY+Z6n2OhnlddXT70QmR01PQ4IN2sVzMHXq
FQST9zUlnKD0o3vy0tIxHl+FkuWAtvESrfS520F+EOzzNjjrntFzuDemzlcLeGJjFPxeNOxsQcec
WIF0qnCmVQRBCRSHfiTVi5JDXGaWIOC3Nb7rKFv+yLRfLf63UTFBVLwqRTCzieBLptGYvKXDa2xA
G0oBnQC5FeXJhjazS8XUa2oB447M9L5JoZAxIoUYVQVx9XW+Lwrd6VTNSdY5WGdwJiF79aRqmeUo
A6jEdXrXzvMVgsuHRu2BcJ0dshjBRo2JUNfpE15vHSeeYstjZQVtK8FYy0geu8RWhNru9YnbbsK5
lNkKmVzFdBkquYy6lni1DD7+OZ+Dwsyfp/Vp1BZX1rD/y+V67o2XsVptcKe4NAH8FA3nvTx6EJn0
O0nGM7W57gkvQOFNAnOlpfArFt5tmIR+eZOkF2BG/1P+FcJif3qxydDbvhbhxUSl3pX0XrM6zt3F
GwMTGNexKqnyiCkuE90xY2JrqcKJGnmruLnqE1e8oIMBMSMGIcVv+mhdiwVIzabRFdvJBreaTwuk
jVL1v10ALAHWMloxZNCxODG6wqHoXs/zMeMJsp4FwJ28stjCWbxCMmRNxBKIu9ml35ZrsbWRSWju
tu78jY0U6nQAgcmH4kG92qDR6eQ3D7yKGi+PxPKWCJVFOqFTy6jNHkUqQYJPtKFhe0zrBozCU6g2
8UM6jV5dazYo6wOD0pu21dFze1s23xMoA+ad6Yvryok4Obcwy1pSd+bUdBauR7WRHaqJYSJ0Tp3x
ntrnNrECfV4JeolQ4GNVqGrNbCmAHEWUzwoUDwWn4V30Hy8o9rY4NcGck1SlJG03+nL5VocMMGQi
S28wHwDKEaAfu9ggxxEQu+9KT3nc2mFHJ85eyi5sfuV0IylDalQGGyxv5c9uwNPvYg5XIqZaCUbn
jZjfvFV8wVZVu4aCDdlbDWT6nBSvM2915NQeXrZyrgm6ftNbc3dqNx0p8dvlgIi3EkzOCXq7Q4W0
RxG1VYyoJbbR233ZwrktdTpgJrDrpiqLNQV5u9w8WGXtztnP/F/RsJwaYcK6VG76/wFZ6tJA1vM9
G83g8jDOPVFOLTDRx9yl2qSm25MB2LQyTT3agF6hoiCX69zC4PEtnn1L/7aHSI6ph+NPRMsUvNwH
d/IkF0joh42AwAgqjwChyhndWcDTqTnmpbl2Sqa0DchX1GCjgBa8/KrdyXYD0CgvSrg4kxgZcwtP
MR3zqYApZXyEZmOvj1fTINmL+E5kynlYXtzesMXcx6k8KrU5DkUEaWhPiKGfPHBmbttZf/UzsMD4
GWXsjZjW6HsurX5vmfvBBITRBBEgepSmXPX7avUv78SzBdjTtWJciGyt8mT1H2s17CBBVb7UD3ok
79a9FUjeEGR7IbKeyYPK8RVn4eqnhhln0YKScwbrXRmZ15o7uHGwITcbT95ttCaaA9UW9/JQecu3
baWTSKRJ6yWhnVJGhT5DD3oA0/CPyxYu+2OsH+M5dGtVhbjBTazdpa/ir8qycUUkYQXaI8uR71BK
QoyVC3Z5Zb0uvvR9CFI3c/Telib78qfwBst4mHrWSEUXzC4xX0kH2cv+/j8ZYGtl4KqvGrJSPLHp
07Q8gYSOM4KzYY0iyaaGeTQshSXAoRU6RUBnDtUOYEKz5/6WokHlGs9kyAIjt9J900OIt90BrP3M
u1jPBa2nphmvstQayt0CTnomo41w2qe4z7qkfM80+jq3BhRZQVve8Whbz2+fkxEzDkasxtmcNnIh
NZjd3hb3VuGDptppHQNNoc4mvQf+Yai01JskWxspgeqLXDYl3uC3rXVyTto+kYGxxFeIe2ihhfpu
a9Ap9txbYjvgX5zdyWgZzzOPcws5Ljw+Nm2CDTezh4BzsjNvZFQ+obp7ENzOSX1eE/cHNvuLXU3U
oVgqilvE+Of4ZmEddDPuh2OWpHt1Lj0JVUZBMDYV6W/6OL0Qa9j3w3KTymINFvQ5P5aFmtu1RfHo
zr9hs4IEHgi9dvaHMmuczph3XSXXfpqlzla+6AvwxBrQDhSX2RWRkE+AbAgUXftFTbShouug9/MF
XHiXj+QHdo4ZmWrIJsjtwb4viyzlkNCmRE+UYb4Z9bc1BQ98hZ4uwXiv8mKvx9No19m0H6c7qwlN
inBxbZG/Qc8K6d5FhdqFAtw1oe+K+m1su3c6t9BSkDp/Be09HhIxOL6/xXMBJq92RkNt6g5D/Sz0
069Bq3J7KZqwGNENCk0ETXBig7zG4hUUn2u1cpZsjWgT/6rSJiJr3Dtz2T4MxHhai/FZq8SgmmNU
pCbiCsXrmDcgtCwPxSK4Yr3YMtF9ihKRUUjPy9AKIMlP3BR6s5SU34pRs1yjSLOgGYRHapUoWivm
41pRdxVEwyFVvVdTcUd06EZXYP/Xq/4+S/Q0KAj9jmozOPqbrHSkpl1D8BZ20AoXjmMPiiDN0ne5
Kr1Xw3BFhU72ViJ5eaW4JokHzxzAbQa+6t3lRTyXToZqvaUZkgLRHtVkfI+ZZwJ6XK3pBnM1QXJQ
uTdEyEmYmkOMwjFG7QZrBG7G0RN00c7GZh8n/U9RGjivtzNuQDUMRRQNRdOAvWeOSSNSNOppK2gI
9N5Z8yYkuDYFVQGb3it4pKB5kN1a9cPl0Z/xCadGWRZKuR3iFN8y3cjJdbvcrvpThuKPygmzzrwi
/rDCxKd6vhhZMsGKpKW2ZEIuogU/JeFp75wLu/+wwyxlD6EFPR216WbTgkJiAELn0mCbu60trfD6
esfjgOJNH+O6+7yhnVXAoKzcxtM9JK5TvEv5PbXbh39xNJ97g2VXHBqxGqCtPd3UJb3pxS5x4ZL2
LVE8UX+YhDc1JQeaJ6a9qrOTxvmVVsjuf9spTPhIqlGLp36Zbox5yw4KnlF1gdm+GZB+v2xpm7Qv
g4VTlbT/I+1LluPWgWW/iBHgBJBbTj1KLcma7A1DlmwSnCeAw9e/pBbHErtvM969aykaBFAoFKqy
MjVGTXvJmmm0tWbYKhQpZZz5Gv3T42F9fYTLhvJliMW+RdA+TWpcPSdZxIdUey17AaWN1mvsm9aM
3ILcV2nuVTpKx3U6eXXjX/+AC68oAz2S/01xcRUnpQ3C+KHrT33WOv3I3bwEzL03wbaV++j3X5nv
hWfOt+EWe6eXWVUQo8Vw9e+xaEEOUrgdcmbspsPLSqor77aLnuzL7BaBf0aGSrOBLjxpaMgOx2SX
GaMTAQHRcNtlgDqURXGjDCy4vqgXvYyFIhBkeIihLxEgpZKoHOBMOHKovxlT6xZ272WrhC4Xz/yX
YRZOxlSGBJQ6sJ1iCMK/ZRR6zfRL1/WVPVubzSI2ncI8Zb2BRZQy34pI3zUDxBFX+2IuH7Z/i7Y4
CaVKKbebuj8p0UHIHxpo+q7vymVT/zfAwtRHrTX6zMBy2Z2JwsyDbFzR+KO870BP9H8bamHm1Qh+
OtT3+5MpB/CjbiLLdtB16raF4azDM9YmtrByUnLeWClWzoZ8UA/gaYJe90a8t5BK4FT1r89tzeoW
L91SifLCFv08t3xbdr8yyBvRgvi2ZW6uj7RmeIs4xBjDCmqVBQSBwxPTcX0OkHaKPq4P8lkQOHfy
/5nFEothRX1fMSvvTyGA4JI392qTurVxT4fJmSWIko7vo7J6yrvacDTe/tDLMvehrisdw86QQ2s4
KmFVuC3MZmdqItzR0hB+EWrPBZluSrXfl4QHLeJnJ5N569pKV+3AxHTbpiXIq+HoUd1FYe1H1E5P
aXaMw+QvRJFflEx3zLT52/Q3ndkfWVPtmvotzEtH4tOs1FLBlCr9ZhXuc2mHbYSfBoQjCaOf/KZf
noGkVshQU1U72aRzo4H5bWLujAZvUXutF/PSof861MKYmiRlKktG7WSONJC8dkFgs1KrXxtiYUVW
a0d9HunaSeeTw8mhlcqKg/z050sT+jKLpQlphiyVTFO0U9Hcxw0eE4USKL0C2Q7wSmgfdvvSWbHP
+eAbA7iqtE0TRn5Ek21qQ4xPxbseNhazuST8VjJUM4rgupGfeQiTUk23TdUESYJlLIEqsf6ZdC7E
ycx+KurgWDXxpvJ9GCuvSCrv+mBnx3YezLAtDUxLum4uIRhpjge4HpXixMqfCb0Zs19Zv/JCuTif
L0MszCaZYkjKMsynb4+x3jgxVkwjL1xyhyQ/r0/nLIZYTGdhPylL2ro0MJ2usb1o0h2tHh4jdO/b
ibaRynCqKomW3kKsjLuyjMtSu+hic7CseRk1PLNxaQWa+XR9aueZ2O9zWxbaU7NgbY7qw0m7L47E
Rd/XrFEOBg1IsktnPHZPob8GtV+b1yJq6bUqy3Qb87LZ6IT57ylB78oaDOjMhS0mtohZEmvoZRJX
4tTUlpu2zC8FOM/IX6VbaS1Zm83sfb74ysoQWqFRzGaCZI+a31RwzaXxdn2f1gaZ//5lEGhi1Ej+
YBD0eENm5DbHc7JfS+uuDTIv6ZdBmJFMqVbCFkY7cRPr3oKfaM2V5Tpzxot9WYQqDdSFSjH7Bto/
8fpJYS/XV2rt9xeOIStlwtsQv29qlR8lFhJXT9dHWFumhTso2GTnjYZlmmN7OiQuEA5Oo75eH2XF
fpfZkJp38QjCeVTr0eSulqXH9Bsktdx2mlYur3OKsHlLILI8CwXq2tljhbEySYRWDaec9l4ZV4ce
+k/O2OevtJRvtT19oCkD2L76paHVs1UVD2PGn7J2/Mmi+oWPynaI621pg1RQK5Xfli1WbOb8esUX
AqmtafOtgoTUYslrdcxh/0aBSp8dqELxw8KyPTKyGtQt+h2Lo0MoTfANvWf1sUajez2e2vFPGd9X
+g+lYV4RCTRXt/mLqCB9gahy0wDsdn3HPsse34IAfCW6k0ydIG4i6hKMMAxFVDUFLe7ysAssae1H
sLqK0dqoJtQYx/wJnNJ+Xam3bbJW8rlkk7ZpqLZFmG3ZbHGqBtGGFYqW5V1sp1AABXpNM5wBJPcr
U5yzY4spIhwz5vIkMQ1zKfbG2igzGrOo7gYr2jYh/d0Y1CdVvFGSV22yjnHFdhEBsHho483UjCvQ
nkumyhC+GMTSNWrTJT+fKMekk2pa3Rl8VxsFnlLckYJv6hAxavw3157CBsJ+A1w+8xu7cSndSRWw
8TaDGJXpD6Z6avgPu7P96ytjngckjCABT3VTsyxmLSsL6Dqf46FW3NHB9JWudGhe5wBCsPtwiF9T
XdmLqn4EdO2oV9kMtgKAszI66RVF4Vfq6DWEuAR1AQ69FDzjnK4UCL0nF8fKr5uXjusB4Y8jTR2t
p+hbvAfBvmPriQsmVD8a0dfRFeWTMUJ6V1rOWEO4Lq28tgQ5uM6PrRxvIW4XZFbpNI2ZOkxVDo3a
eHVU/6ogxqKwCFpWhTcVwCnJXxmHDltBHkg1HErcA51iO5IVz/GUrB2b+br/blNYOQsOCJ6HaPYn
uvjLtVNMfNJD3oi7yfAbkC0ovuHRH9Ej20PPZLNWejq/H76PtrjkrLIZB4DpxF1Rm8+dET7Y5o/r
pnDOkWl+H2JxGOtYC3VEhOIOkN7E2mHlJlCAxgFzI7GxVE8dnVmdtXLXIREXDsj3sRfXH8/thrZo
8LqLNGVTJs8ptjWre5/0dTCGeZAppymElJUCTFJpuMn0TtTQSeV9Tzc8Dt08B2nh2HkNNVeumfML
7fuXLXx4ihpUKCockKj8Myh030zvIQyMgct/Zf3nX7piUMsGMPBNMhESjNT+taZdWLl4gjROuMkh
XwboC7otpWc3DrSKJ5cG3RNg82s2PUeX1z5hUWUQRDCWdviEsupvwXm4rzR0m8d3JMn9kj9N5l3V
skcecrdpC6hWP4/m9voqnJNCfrfCZRtYYVV22OuJuBu6TdkE1oaBaAagYwkuoHhrpUH5OmzbYBZM
L/ZoENB/Xv+AlYP2WfD+cqyVEVKAscQSFAlwOXObYbSaO18bY/77lzHMrNTAo4OTFo7b6aPYoVvn
qTkoNyHbqHsj+GRZ2lyf1toJW7Z3SSQrdINjXvK9MP1Eujl89Cvd9IovpVOADnemb0/aQOhHtbql
mkNWqQdXztKy6wtPGaiuQ7LuDlekV6j7Ij2JPnKjbC2uWJ3twpdlHKTN7Txb4x6wJLIHU70L1iIA
dqYtAHKnwadeVN/Puk88WD1G52HNN5+x7AMbxSjCKcLovasbvk4f9M/2ltYbS8fMvToLop8RWhfX
KN4+N/H8/FKd2Yg2gFNYnN9elnmlxp24q/OPmh3AuuGHZuwOdjDqkTdaRzbpRwZECpUOI60TR7Eb
0z+mBOsr+cH6p0g7TVb3oITMi2IVNLeHiL2G7Y821IMVg7zsa/596+I5jQ7SLq1JBoNEfgASYaqD
+G9WiIoHT9kDmbC+L5c97L8h50/6cu6GShZjq3zuC7rJDupWcYnf38xIJ+tkOWAZC8Ax5s5jr3EQ
rA29OPITUyOpGJjtEDS7FsxM/Uw49b8ME/7NcLbMLzPEWyMfjfkOKfvGY1Pl8XJ3fd8uPGpm4/43
xDISsSBCYpoYYm6pLAdPLZ0IOheTb4NMCM1kFIkYM4cMbvYQkVu1dpuHkXsodK7cl5cP2b/vWBzx
zjBMNjRwokod3SRt52iR3CRZtvZ2WNu5RWiipm1RxHWJa9knf6Xh4rFZk624VdERDsYpdwqhDcje
YrLVfajurhOn/g+B2b+Zzl/4ZVOB5GqsbsSKGxtrP3MNFl7p8qf8T+pmTrnL/PGFds5ae9zK+i4J
qUI1EZlJMepox7c0e9eY9VD199et6cLj85s12QuPBS2R0I5TeKzWl8cWPc6GUzhA3m7XpnPeg/gZ
WPy3ivbC36RpzYx2Phrqj1kbrt9kYk/Vm1kKKTwCeeP3AXhIIPuXbVHfpYfiQbr6fqjdeFsHBpBd
/9995IsPWnijyrA/eaXx9ErbnRqHvhmtJCDWLGfJW5WZjQ5ebIGLaG9CEU9FPN/cAc3lgisLCF1E
8w2i+TVfdw6DXMxs4YVEaPdjp2FTZVs7WcqCnuxTZt3bNhTUwJsOCihckDsdvChxig40Wz6UeXGT
TaY7Zrh1EJPUQ+3rob1y6Zzza+PLqI6rkRJzzhstvoyUalQm83M3IBv7pJez+iWDOOAz8bsPPHZw
E4x4r6IshoS85pTSHXfZPt5nbuKuRLqX/MrXT1n40SxOw6Rrle5utH7YYb7JsBKttWspsthCeCAC
9yKQb1w/b5ciz6+DLpwmkjAt0EqYf9tBFh6V6i5aoxFZm9fCX5qsyDIlxrw+GX7+Tzfd15ksnGLN
6nQgGS5UK+w9CUKSYY1S9mIQ+WWIJV64ITphQAqJO3I/q5eBqQigQA/Iy2rmzAuKm/IdbPVOGcz2
0Wor9rGyVUuqHT7GA9Pmh5CKangEPB0pVkaYN3sZLX6d38IjxqZAfpUgHI9Mw5Egs6h7qMF9oCfa
i63VoHjFLpYkOXUpwxKAHeRLXlXaQprits62AApvbKCEiX40Xf4eKXuuO3r4Y04zrN+ka5+wCMIq
q1Njm86foAxeMvwam247Q70S82eW3hLxtlqD+3yuXlvjhcOJKxARF1PYQfCn9jSb7esoggQ3sR/0
mUeFKn9I0W67AgtRjH6q6MBup85kKg5eL2AWQdWOa042IA1M88zRNBa5pG6B6g39Bg+36+7hHNX1
3T9+XihfQg2Ry7qVE0we4mLSY0G6V1zxM93NjMb5jzVc82UTZybVkMC3Dba4AeM+T6nKYIBcqRw2
AEBe1Cse/3+Y0b8xFntu22OTxzHGmNnu28ad0eHZLO57BEpt/Y2xNqXFfqtsyCbWwMHy3r5PS/Wm
M1agYaszWl4cYWtWCAnFnahV31JVb8huqAFSKBIfFQLyK0V6Ccsdq2meCiH8xlrTSFub5OIWGXmZ
0DieHWN0H6f3lK1wla79/uIKyVCdj2UUi7usBX8/evU5X7OLT8qJbweTAsWOhLxpQ4TBsuji/tAn
lgJlF48ndLTfFyModQCm+aUqBOktYO5GAdohxtkeGiM3E8sPQ2z/jWND2apmGAd5BTqEITGBTx/Q
KNnmqq8JRbgdU8H1xlVIVNXbqK8/Gq6/lG13wzRheWloeRHUhyinh0ZTfuol0v8UzJHoutGzxJMF
+vWHcuUIfOIWllMFok8nKtL8aDZdbFetD9KQfMhPYoxv0jZzhynxJ1DjuE3UvGR6vxlGDoGP/iMC
9bweNkGpp14XczfqNY8nkx9prxaFMEaYOLqqe41S/+7UBCwJ2n0T3ZfDq5p9jJ+w3TuOzk2UOyB+
qBwrmbo24MOqRe4lUv7xULl9Sg+Dbv697rjOLAa7aSKoM0wTH3DWIGFZahkWmqxOXbcP08bT+dpz
87zr7PsQy2hAyWxtHMqxOilbYy/ZQ9vc6aZfBUXhIFz1tGCCXg77UMipDMCPsOKZ50N9tof/JriM
BtQ2MeIWAvGnhCt3k/ioet2P9cIx1zrEZwd1baBFUABuWGqg8aI6RT13leG5BENLTlcKYmuDzNv5
5ZpRWU+LSMV29bx3Uz10K3av9sZKfHN23S92bOGL41IA4cIxlSR5Kmjtkv6tMZ6I8kvLBKgChVOE
a7Cw85hxMebCOes6T1oBOdZTv58Cxd4VyqkkPld3xayqlOPhBb375mYyHlMDvc1+HqFYtBZrzf7x
2h4uDnwuackYg7GEaK5GU5pfGx8m3aA7JgjpW6L8WTl88yP92ngLf90XPLMzTPtkpX3AOzzr+Mie
m6LaDkZFj+gx2mrSupc1ehfCuB7R8y1QZEzUDWKNIB2SB2mUftxBjC0Nb2wISoKEx9qR2Hi0pQZu
mfFDaZpdTOpNRMp92rbIVpcoiCfgMOZRtR2zHlS404mboRMqaJWs1Z0Yw03XEj+WbzFw9mNeuHPf
D9RRrs/+Uz36++xV1UbGFYV+HSTQnyXWL8YcgrxJMbtCBcEnWKGRO2C4fEWE+yEcnSKB5kV9ikWM
PorXUh9dsx1du6kcYft2c2QsdgTUzXLxO9MyN9NNt0uiG1V70qrbuq7hjk8qCFbUO2N4xKMtUKs9
BRNVSUJk6oNmhn5SlGLAFTUT1TBS+EqsepadHbTMvk3KX4WKpKoSuWjedscYxK61cM08diBL55YG
BxYU0kvo8ZRyP1WVY4/4E/PrEJpnYP8dwcEXWtIRreIV0AKrxueuE/tM89tI3htIJZsh3aAl7hHa
peDkqobOvb6+50mMxZFa3NQ2bWwiuwEsy4B3DJURlMmT2oSInQtPA5Q3zRQXLCupUfnqAB2/9N5s
1U1s36mxGVRcrlCgrXiVZZlOH5HL1RscLp1WPkSNXA4KQDomfgFoRxcFcqwBNq/866twnrn4XAWA
NVWTmCqO73eXCRiM1DMFw8qhcGUPG4qk25aDK6PBUcmIB1zhKenjML70jXiJKQ1qsKB2FOLj1di/
FBaU3Vl3U+swvao5TEr9C49/5YlbgHIaxA+7Pl/buvmy+H405mv530cvHEPWpjTscOuf4iN/4NsJ
CXfpDn/ntNP6FXlOeUGJreJNjlY0jVIEFd+XqK5KYvZqm594PPk1D/28IcfY7Hd9Xx7UrPHxsV6v
DLdFZGRObEePalL/AafVG4shldBlOGnIH7dt7OM8eZMBzq8wCXIlvJF6REBN0aHhTzbUAcAB9qea
K6Z14Vq0VTBwIXVtUcM+ax/O8xikWxU51eUfabc7jYGNfY175JOffLEp30ZZ3PCUZaw1p4actAo8
ktqtnh1t/lubTlOZO+jAdtMK8qo60t3Kbaeom1BaR7P8PaWmo/S5M5Q/VPJhF7eptFwO3paIguZI
G50K7ZU5yV3QYzljTtw+B29pWDsxpGHzxGkjtECP1mks0x6iyuaNJh+bVHc7HdxjupwDYFdlEM6Z
Tg3qB5Z6T6FqrkQ/NcmcNn+zp4PNt6QjR6UanApcn2XCwNk2gqlSP6JJ4jZjjWNE5v2gzP2O4z2D
yoej2wK97Knx1qXpfTOIHVDvvqaAA6tG4bVButcadhodjg36ky06HgzOb8Cg80qtlIJcOApnXw6R
bRwxDaU1Rwztb702NnbHD4q0T9U43UiabKJ4eC9LA7RjZex1uvGqAmPH2xxdwhN9I5JDN2I4IKfj
y/JkTnIlyj/vxIb16zq1AVw2qXV2DbFqmjpl7tyrWHzMrMBUWjdvAYVnnll/mEqP0mPhKgBa9RB9
iwptV3ES6LCBHKR3nGeHJLlJdO3YcjhS3rgjre7t5q5D19F1X6Z+AvGXJvj1Wxd+oUA3i6IJHa0L
mtjhtP5WjWPdA0EkmuyWgcLfAY3y70pMf7M8uUHS8kc+p01iK/ytcbpN7ORjaCAj1zeTcBBwNJ5U
tb9E5k+2xg+ShUHeqLedNaK3IX0kTDDckJY7pMWWsp/FsR1SL0VLqmDdVsRI+kckaAEJE7HimjWe
D8pvDsSSmY9+Z7yxUvXH6igGRNxbCzXcMHuwCCiIyF6GL1O4seQPc75lB1BgF3gH/O3rEfCVx8Qw
NlxBZSM1nkoldy0A65IaOiKm5UOGz+0yA7TVLPOE3QDXnryXQ+S1PaR1JlV1Ci63ULR4EnJw+lkX
OG3csE+8TmQgMMP/Z7LykhaKqCFt/rTotC0NHc3cnZMiY6iZzzx7l7Ue8PpUxnvEPw5tIJQKpfgc
qEJLAQVeft+II0gHXSAsHbv80073NlA0lPOd2t0T8y7JILyWJiCLyz1hPesACdN0cEw6epaOPknt
gN5kr6rAqleo4BI8hcXdMD6mZvLDJuJQDcrPFds595EwJ2KoQAuqAFcuGU362hzjkA/kFtcZKtpe
p3m6F+2ZK5uA6i4ovuWf0Mfh360MPN8e3232+8CLN0tYlTrCy57cVkrmqFXrJvW9wgu/mQ4hYKT9
q8q5O8h8Zdzzl+33Yef1+BJdwp6FAMkfuTWiBi15d7YVe9dndiEVMgewJqMAJ+pgSVzU4JA7M5TR
KNXTWHTo9iv2ow5GUHBWWOm4MTLq2Unjg35gH48R2Eifx/pkF5PbyhuVdU5TtZ4ULzzrT7WuH4nx
g0I5oqKqFwt2QwskzdVTCjdohC84TODi9ykNHbvDiWpt4eoKekmsUb7QcA1SdcFWvk1sedOVEdp+
OSbGWYnuhyeZUWe0VyzywgZ9G2SRxKzrpChpjfC/HIUXxpDNltlKHc8+N71vQyxMb9CboqyaXD31
8Do93YfThrW6o0y/c7lvs72xKsx6nm74bhILq1PSPMEVhZWTgR5UP5PuRt+mqM0CJKF5uMbgX7ax
5SeutpIZuLya/z2mli38hlUnTUtpcqqmZ0PsSgQd1639sk38N8ASoI6unx4C61ZyUsOSO1aEZ1sR
ffTSeLw+zhyPL9wF9uzfOItDRegQEq5gnBGiNyCbOHJ+SHrLq3Kys0PTuz7aOUMI/f4IXZh6mJRj
XOQkOYG5dAPpiU2Om1Erui2l+dEUYqO2/YGV8N9thIAoy7KHWXbPTZo4DmwBHTf6K+kSP2GZY/PM
zc3yFo1KaEGpt42B4BcLB+p5nqEoDmJXm+kuHflmQgq6yckfVpS+Vqw1XZ+nuhezWpwt3TaQZhwo
OcV5oOGtw0wbCVfu8TFEOWxwdMPcJuR9jBHEdOAOtZW1d9c5t8XiExZnz6JZmulFlJ4M6xavi0cL
UV1KUSLOKTjpmt5Vs7ti/GGgaY4fwxRVGUuuPaPmaV6zpcVpZGFoWVHLyGky/hYWx1MeaGkaI3gH
BjS7ZwCyM7bhoena1TEldzEl/nX7WrPmRVqrSEA5ARqT5GRk7FmokKIWIPcY2DEp1GDoxcpwa4d0
ER+OndlmQ4Phmj495BoIYQskKeRKg+XaKLPb/XK1lqZAIttSk1NkE0fn2gb6N5uGr9RrVjwaXbxK
wcVuQIMkTJC++A3Fzk0Gvpbrm3NeZPxuo8t340DINEYcvmaWdpN50GabkDrEcLqj6o3xDi8vDghx
H0wzxsRswNLrEacyvfVH+LwzV0yVLvyQQpAlJ8JOTrl8y7GWY012kLs9VXW8GdL3sPtzfe4rhkkX
xzMRQsieacmpl9RT+inA+zyYovswhgyLXa+cxMsX8X9OfclWBD7C3hQoP5wiAhRWxiKnZnRXdDcm
TiRB8pFNlLl4Za649zUbWhy/OOrVsqsZLLXlqDYpB0T4K7y656CdhREtEkxpW8ooC+Ho6Gie+q4+
RerWFC3Ec37buBjiHJrkkrs6a5Bbq4KMT9uRFBDTSR4pB5oGiH2pjn6ViN31LV5b9IUzUBgdlFIg
+sl2ZmAeuu0MBNcOawG+MZvmmela4HpnKkQe8Yz+7g5iOk50jDVyynMEV6GGp04l94PQHxQeCkcp
68GpezveEh6huJeVoAgvoFZl0lfoYkNAPW+PLX3W9LcBrFQl+TPDHIrsQ4btSxrdtOD+VJvdUB9Z
kW5tQAib4pf2mRIfieVBDf6jNCzhaiXI4eghB1O53bO9BX7usaAHMEY+qKK/q6zkJ5r5V1zI5Wvu
y+QX50imFHRVWaqC9wecip07HaAjVXvS1/1qo3/E6NlZyZtftOkvI87e+Yv3relYDLLK0NjU/uxm
jZc1DpX5UFzbz8WhqcOaFDlEhU60SZwGaGe0gDlMzI2oa81AF2+SL3NZnJ0OSNTEnOcCvvo/89sw
ipGLsoeVk3AhFY4o78s4i6PQl73OO4pdIntlOBiu2Exb2zec8RVJjDANSFAH6SnyrLX7/7zhevYO
X0aeD+mX3TKHsdVKdZ5hlrsT24+oHHQq1KDpW2ffhsVPzqRDjb2GLJrBAO+x6yPScNc9wScg5MqW
Lu/SIW1HVZm/wkAlJMnIpqzQQwcsT/5Xz6Mb0R3NYqtU5r5lT1w/kMoKFFq5k34C8GivNcO+KFq3
BcdwIQYnqv4Y6jMv30JohE3FHS6TfWE+aWm5nyTkJ2pj26A1oe5Nj4QECffITVTQJlujzzuOJJHi
EHiKPmncDjdqrmcBI5Nn16pn6qUrAd6JISmgKSDVEOImSnq3BloaFdwXErZbwXPNGSLrdxyqqJlr
imOSh1DhxNGSmjk8AwW2/qCBJtopmuljQB+BKFnACX+WYHWDBCTKS1r51uPiR8X2RhumVfDzhcgT
2BzwqVnoXrSQWP++7WWRTmOc6eRk5pnXWaBaSkYEfip1zGGrisSFOpAKGFJiATT7S0dDJTqUrm/6
JaP/+g1sEUC1IhWlAJTjZIq9QTW3hgpZmCq9W2kjgu4GwhLvajErHIBs5T2cnie7m2kEDyKM3B6i
ECvfc8FxacjOayDvnmnmli2TBQsnXiMPfdt5xB3RRSM3qOxuRIBUWnRItnNtYw0rfMk/fx10iT5o
FRpVBvsctPcNgJVvOUi7RQC6RyADOyCZVrWr6aXN/zLRJeZAkZCE0pqW3Gp5CQL8V50DEqPcJP19
qe1yJOFVe5OgfWISmx5PEDuFHk84HQZiB72oHMnhdqGWJk9h89xD9pxtIvj5bhLcifL8taLJjWKr
O0PNA1kpmmNbClBndGo3FBx1G7PS4m1sTJCEGKR9EEb1ClCx7lg6iFsZzYqgI/QkJ5QY2okpz2GI
EqZVWhoypaAtAjjlvdMjIHG638D/3BFhPutUbiwOZiO7wDms8x+GDLcx5CpMHgNhN1lBIXKgYtIg
ipVfIk6CqO32IJZMGGhL09DLhXZbpzAvEAymkCdRTXeyQpjjs4SahGpCjihCz16Lsvv4okUJxNqA
bFN0n4L/sen/1kDRJKnxDPBIjfJ8+KCGFgq3yNZP75I9Y5edqgQxJVggmex3oVp4XZN4E1XQf2sR
DyLOLom5QF3kR5pPW+QYbisqfkkK4jNiIiWNoAS8ipGJMAkAI6O46bk4jszV6+K31E3mGCaYA/VI
7LK68MYKeieRBCigIKkHLvQjtzLXqIxjQWWQm0gXqPw24tq9mddoVda2Wc5eqGS7qg/3nJsex2ik
y0fkhF/stPXrVBy7tLwneBq3ZtE5XEfzlcaOeJRu8S5VmLnRuOoojbwtuJL6fYbcoF3XfkzZs5Uh
4cOK+EGNVTzHnkcrcs2BBzG4Ldtp2F4/yhcihG+HavFYYWnSQ0QauVVK2N8OD4hISXeyeS7C5//b
QIvQksRpA5PDQF1s++mEewMhlkm6Ta+wzfWhLuVMvk1qdl9fbmorlGNBtGZOkKOdm2/rjeWpDMLs
lkODcUvXpNzOWzjAqPTVTSwCOfRUwBZyQW4byJAW5CYpHqtaO6D9DvoyqRePu1a568Of1+epXwjX
vw27CO90wkncj/BORE99ZjVegh7yNk+3WvQA2K0zoMZns/uyhGIESt7We0g8IDQ2Knrvm5Lv7AY+
u94Yyu0YHytyqMHVrBQvvfUCzbhNw/AEmE5Zabq0+Snhdpiqbg2tD65PY9WxL0JHzSwasC7BsZO9
DhGd1tEGB67d1zdgM5Yuetj/N32+iy1bxJGEst4ypSS3PK+PsoMgRPQGQR8R3SgF/Hjq1UMOZDRo
BrMXU3uNrbVL/UK18rvRLAKLyKhyms+7lyLfGH/qUCSe/dAOe2gDO4rbQX8icWwDsxdbsh8M+EDX
ylfFHM9FwL4vxRLOoWiFIob5Nm99zNIofNtAfm0L6TVfBEMOzOZGDr4JwNhqn8yFV8NXC/7stPty
UsMQ6s4Nwy6EuMsSkWwNBfJifb5GmL8SsCxbqmuFKWE7YK1NwECG+h6Z1JfrVjzbyyIu/zaThX+z
c4BQyFykMvXmGEZZkPd802ofUte8nL6J4f36eGw2j2sDLpxcPKpjLOdwyEA/EWQyHYqkdp2+Ej0Q
ivncgHQvg75YUubQlrM8YhabHEWNINYeVfEYgmPaaiu4AXOPCgpFF7a+odqjot3LBMXOAjIkU+4P
HfGzHlK0EyIGU/NkNbksfTfEE2seS7wMqvKE+/MFbUpd/G6jMMzr2IGs5UcNKHtp+ZktbgQiftID
xnVIgGMwBSii36nZHM1O2VnhhzYafgWy6Fx9jDhAah9QAfLI9Muajg3o4+luRLTU9mAZTyI3zsQP
bjxZWXaKNLRul5bXV4prNcKlifVmsMdyaA9aLg42qnfXl/ziXWmTGZqiqaahL6JwGzlS7f+R9h3N
jetat7+IVSBBgsSUQdGSnNOE1W53E8w5/vpv0YPbMq0n1H13cCanq7xFhI2NjRV6FYu1qNON0ke3
PhvcqcweYkuC/r6cEs9CLZ5O+rqvRT0fKL3TuTpMOzXLE6sQ7rvU0TIbL4oywOTF5XQWcVEIqARC
K1lakmNSvVmAyw9RtOk0A7LcOq4bt1AOhtU1kZzUF/BKyIFnURe7psi5Nst9IeqgvgwdHq+7R44S
S6QnYuBKmqGUpMatyla82ReBcIcO6iaAfRnQ9m9B3LIy0/Mh6a3pgAoeVAgZQbZnk5jsLYqhZjxm
e6qn0vNecvAulQR6gS4EiLc47+GmrsJJPXVGUETwELSGAL6ke365nAG02yDqjG9Z4t7GHKikcpxL
pzK/aUtcu4NhlRFYQ0WjW0cnkU8fVbRXg0eiPXJDktjm0/dHnjmLvjgoc2hpxgpBdNDm8BgBjxGG
R/+/IjF+WbnqXt9i0m9dHIoE4CUIvSAayAMC+FfAK/Lp3pi4LXzt0UCa6whzMogfpuPn0/Xgki9d
gudoOWqzOio5Zg0o6nQ49PGfJueOjnd8kUiG9QKYHkv/37guIQdBV1Rh1yCamfJj20AkPn4zq9yZ
8tbNjUPSH1l9UjLcCaFTGGYdLpM3w/BEw8JBA96exvX1r7+A2/7+gxYZQGmBCVQm/KAxfoA2x0Ed
dI/EMBfXmR0FHw1FE6YEtLduHQFFiaDMnQL69pb+mhoCrYddChhQxIFkk/2yi4n3bKgWWYIEKNXC
eQPAjOEtQ4/PULxo2hqA4fjlK1V0WHO/BqkOG+XRNf37PG/cEFbpFO6DJJEpi39d+q/sCGtx8kJg
v46zeUcIRf2Ii/uqCbwo4evS2FoQ4xFTt59gjmPct4mkYXyxXDobiMU9Q6Qqj+g8EBOLt6Hur7JJ
wwU2l4S5fPycxVlcLGBCUeEpAHHabHoZK5gqJNj+nsLvMtLYuoYqkZgntb3RZhB7jo5GJEt6F8+j
s58wb9azylCHMa0Z6vgJ+fAeNuSPkg/Hij9QvlPJxhrMz7DYBAMahtVvbTqQNICs3aZuHkwwC4LJ
yVNlwzWZBJVs/Be5cDQMve4pfpTR8ye8XfBKfZfq/1yux88+fZEDrXFKU6g4xadYYX/5QE8tYO4a
4AZx1DoWdCfsuNEPQWY8Thp8XurHslccCH2v1W70zDiT5eR5qK+s9x8yCD14UGRe7woeu7S4d/gE
lWWW3wsYiKgKrvOquOnw/1qIPPswZAAg6FPtUDuMsJ/oNpPfbTSZwPTXreTar1qUSJGSkKSIUDqM
O+Loqct2utPfc74KvOpltnDsntVnLXagNbdBLpDzHC9W/P+maammwMOs1FmNYYkoeWNYc1T0me33
qz7/rJP3WOaOKZuGRRZs0qBPmrmDIuIWoDJg03A4GGqwVTq2DnrJY+jFpf6vMvtR4oQk8ZmOCjQZ
X8r+YI7vRX5//cSZ8+SPGTwLscgyTasnJJ1DDHlpV+kDh3Ld9QiX79hnIRZZpJ7KoajmW1mRaauA
FK6Vbku8w7cAklZa8hzqxSZVfnGN2JllPUCx3BmSLSSe7dkRKG8SO/BD2I69RcqDxmH71e+16SHt
ZVeLy4fv2Q9dZJYSLVm/j+exWAUbeCyEXvyHQY2qsMEJbtWvvpXljY75G0s6kMueyeZikXPgeUKy
PMVA1SW/C5u9CH7RBg5A9QHeBzYbCjvV0ycNcmfWg1Le6uq45p26uT5dP9acCQa09U/OfbGlg0Jt
fOjlwmEiil0OQngSKE72X4sYL6Is6hyeFXHSaRDBL8k7GEBrq9mY8B6+/ik/NusiyGKzqni75kWR
w70iw/oxsJ6IZYf+U4C9m0utSH4USItoi4okngI9Jv6s618+hiDK12x0BJqPvdk617/rZ6sToTjU
wTlsjiBbqi9KEDhjGG2ewFclU+pVVhjbqhsdHcYj00fcF5DIUx6GHN5vpFpfj3xpcZwHXmSLkSdt
hGctAOb7X1PwVkM4tn+WhLg0a+cxFuliZAhQTjk9EZ68Kxqr7KHRVg2a8Fq26eLcjSPgvgay6oU4
WV24Hmh+B5d3YZOUbWvIyfh5fFTU/hmMkHWF9isKEzsjxSGNGLRAf+Xwa/drPPjAddyCLS3YwBke
e/o2XeWBAfVpsTFFt7GaO6FC8RMshkHfVnG7tUyIxuTkIIgJ3nThhTQ51UG8rXEPzs3hJWnuuxp2
d03llJbe7KD8ua6b3GV15Goiu4ci6O2kwq/NgH6HZNSWaXyxIhapK5nPwD6BY0qfcbwQFyjN30KW
SlK5bPoXCYpEOm30EdNvgLSg9r/ZsIdokiTIpX10Nv/GosNj8bDW4hA2IwZs0QgeZQwdRnHsMcVb
9vVBk0VapLrQCDr4rWEb9U26RUm3sgqo+0coocb/8ZsW6Q7edWY/lpge4QcrtVwpsF+PTyWYlte/
6Cc+4vs6WIKHqkD12yjCDEU32baFy/0GfRlwoXIwJu3iqG3ayY27lexd+PKehdUkKO9cM77uMmcX
hbEqeh0sO3pKIxVHvLpjhbH2e22djn/LXl1JvvLyxP0Lt0i14zRYWqQH9JTo0WvM+spu6WOh/2rj
uyF/AzneibvENcW2Ypad1DoB8xQVcWeCqKnZyhhIhv1nHfw17P9+0CIhp2kT+Zku6GncVZ2Ndi0y
sRXZiorHcXDyXyHF64DN95YMduSNm/6j/P84taGo8J8JmEfsbALMEY4jShjSUz5B5Nw6Fe27Km25
Xdz+/3xNvropZ0HqQc8qMpmw6fDhzVpmtih+N0JCPry4lM6CLDIZ0A5ZTzsG8xS0PCj8uvyysMFt
AKHWBNFURuu9uJTOwi1SGmAtDOkdBiqVcV8Vr2Wv75KOrk1YPkoW7fzDv1Xa8xr5F2n5wqO1ZdS3
EUZvbifHm35wiOWhewLilOk7MV5G+br/rAabfAh2O77ImsuS2Vs+84R1WZtGiU3jAx8IYlgN+p9c
xX3OZNe+cpHpQEoeoSiH6TNs4vh/1U23mUXeVGd8gKrl9vqYStbK183jbEFOJohdJIHRTqw+shEN
6OGurzvbSseZYi6bQMlS+aJGn0XLJhzqgzF77Zw6mIEDebuiL92+XyVHA4bPcFx1rXtZZr1c650t
m0VqmSDor7IBqSWbhEvCcV0ooPKn5ipQqjtWUOjnof8AAhTsqCXXz8tp7Sz2IqvkWpMbDWTbT/Qh
vB9W+o6t8/vsARalq9attxnchCdnvBk8axVLgT+S/fJFNTkbbj9uqqaA6vlJz3SHgmdr4mY/Kltg
1mxwQ4GH+7y+miQb5Oul/yxgNkyZyAtNO3VUuGYBtm/WAzgjk12WLNqlCL81mRCiUIc5DOB2MKHK
oDXIggyUJjz5dpKPkkVbHJUN5E1y35+0ExS1b/RiXKVDdOR+sGYj3JSYzMVBske+OH5nY+jnLDTh
D6qdfHLAGyb4d5Pdi+PMeL0+WT/heN/TKV2sTUEA0SnRegVSONhYpT3tg7W6Hl+zv2Sl2bCm+7Cc
6pVImwRz+XklwS1VjEBeTgw/49pp9NFzHdNox+u/BvTezfBOZfDwgGNdpKhgMr9d/+J5pq4FXhyM
pmFNzGqxGZOU7YTxyKVjKlsri7OwpaoaWKUB7eXYslPKPQAtnSoBxTKwHIiOSBKqZIPri0K/AOap
7CNshGGMDFg6CEiwPHZh57IyJ3Za5G6nCElMySAuDZuShMD6JENSMc3GVfhezfzV9Wn6yYKZF6ah
MtPkXDdguIJ5PNsCox8WWdOWOCbibA3Jh3WBG9+ow8vEZDd5kNypRoYOsmrTKlgx4f+djJda2YT9
WtFx2aF3BsjSfRo5sBLhdsVzFLeJ0/uKrCKR/tLFFsrLkIsaxmsnhfsPFSREJvpEahOdBNVLE3jY
NDUevHSbaeBrVxDHxotKhR83JckG+le4vxRe2+z5AIWtD1j8Qa4U3jF4fbo+oj/fIxcjOq/bsxEl
Sqo0LOi0U5BNB3g0wLSk6Bxo/ThdchBK7/VUbHU/fQmUzBvUZJ11MgmRi2fD2aQuNl+lwAUVaABU
GpHiBNExABGsyu4lH3oxe55FWWxAPeoHQayvEhHoWkiRB3cmbDb3rLBrd/ACJ3aN2y68rWUXe9kQ
L58XJsVnfVghq/n5BEcathk4vB8GPHX0/CYM7khk2iNtAL8dn/XuOFEp72e+bP9Ib/++fanA3IRq
OMJWHoU4w50JHh/m707/xSEnEEDpbLBAAmqdY2PImoSXC6yzwNr31dUYgFRMKgY97J4ibq3GSIXz
PHG1oL+rTKDgu2FTwQuoJ2J9fb6hiin5aPo9dq/TxJyRX6dgCiOHc/WTDfoHLqpQL7nJLLUFad1w
8g4koGaWdVAqRld0rKKt4eNoC4Zg14KWBI1FzhzdgMlxI+CWPbHhj5KKPcD0D1mUHSJlquyoDp9i
Hv7mLfrvdSdelSh9i4fWNnkSOGUsJjvTk2mVjl1p+zpdd3C/HtLehQr/PXLWSS/oRxIQ366j5pQH
7NkYROvGsfUHp/zRgGYN1B6I5hQMuYz5ys1Ah6dIH+9jCP1BnkUBJSMdATyeLBwrwtFJD17PpLvW
/LKuoIEFqlyXelEThHaCGsU10e63LR/3eKu+VebHb53hvbNvtqzxITqRKsc6qDdpnnh6QcBmgMYh
uym45RrG3ywO1wEoooyZntrWj2BmOAGEVgTHf3XgQJHlLmqreyO6mRTQVlrY+tQZW7M2hxmBegRV
48gitPN6ON8ZUAkAVtYib3Xj3/iVibGnKyuYTWAgE9IV5gfO5r807NatBlmOMV+zPHfUZh/ir9RA
XCXqodWh9WnVU+XVreEZUf0UG4ZTdVDEVtpdjD9aitFRub8tjSS0WQ38HzgEZSWgFAs9WjU6wDG1
sSczux+othnz9H3MgBRrp1oDrLs6mgLKWoHonkZ0RpwiQTszTkfojJQHPo77DsCG/M1Q4eSUAmMO
Qsg83oxmzgSD5TLxgTdrUlsrFNdKROm0rRXbGU6EDqwQa8ZHmhbkbojNi79Cj1cZOOVjnL0kafk4
GVZh95Dt6S0IOVWlcNCJcqdGu+8DstH0CnQSeHxAEkuJ++OYPdI+9iJNvx219Dny820IeFtathxk
Es1tSO3x+mkoK/TRITyb/K2ylzL+PcuF9PXbBESIWiaPI4AFQ1u4pZp57aBtKMH9qFI9X+2xFmvY
VNewsxocrhO3Mpv7EgzCGvh00f3WxW8G3Aeqm9yCDARQt7E/eMmou7EGTx/NrNdJxB1N6QHF9u0Q
fOfJAkHmegq4cK6AugHrJpMR4Nm+nqHPjjaLRDWBczk5hcFJm5NM8FxAX/d/C7I454MU6rYRR5CE
3vgEjnuAERuRKWmCyT5lcUoXHBsB3rDTKYYPg9/lThyaXkZSSX11qcX5bcgWR3GUcVDPeEBOI/oo
moNU8gChIxuTvGYrsuFb2RX8wqn8LeDiVPZBpsstkpDTUGgro9r5vbW26naHJqTs2y6EOq8dl0L5
3QA4XauhewKLPLsxQ2eWhozG2BHVLgXxPtS1HQ8S3EoVm7KnXnS7FD5mepCsh1JzhLTlJy0MFtWs
0TJDyUiunaItrqvZatg0dvTM181swPUgk+z/au5fqwLmATrbDyluH7wmaXeKzMDw8h6nYkuCdyve
EYjBiOxvZsCaiA77UBnB7fAdgxGHZgBpz+mbBIqX+KObd5lTCH1VwJlNx4IfVOFpvfkMFN26Cbvb
1HrDS7PXJDeaZfxJuvo04P5dh68N4FZ9Ztxy8cT8DD7g4S5OhaPifDIqZTX5ip1A9gh8/b8j1+Dp
FkLBewj7vxz6Sjhh42dVmYDfL9RdN2tCXd/HlybjfCUuW4hZBl6KqUCYrXLjY7Ol+2k/uyUNHn+O
V/81zsYEB/lfalr2C9O8TxWTIGsY5SEpuF3ELzqTPlhcWPHfoiyqL9/SpxQaC4gCoe/JrR247wUl
8CPMbTwCAWnkeSChbTns/cJV8FvkRe019BAkphbIFb0KOWAcJEL8lcyXLMT872ermfIh93NaErR8
sy1dpV4KRdEXnMIOTHfei0O7kT0Ny4ZzsV3VMmW5MPXpVORvQ8a8IEEe4aMzaS+Sb5uH59pOXaR7
Q4u1yAjRLFCNLXC4to9iuXK4odlF8ovW0ApLqZPi9bOmf0phObSvJQfOpZMAT+CzYLtJmEWWnTSo
IIA4FXLoETkQhhFuscrXuqsKp4aKf+xaR7ARJTF/glnmu+hZzMWUKnrb6rCGm6nPzRbSdrXhmht/
V699t3RNAwQAe3QbJ3OCFdm3G+XBhw6DLXpPyou8cN5++yWLqQZlw7cKC62MChxobnSBrfm+A21I
V9DnXB+dJG4glsZs1mibZoDsm/6XRo2tCLhjxqV3fT1cbOacjcsicWfcGPO6xLjUPruxFALJxcwG
gBFKg2wzNzIYOBDXQ/6UiljMxWIJZr2Rda1qzTRsqNDoo3rXDCqoOmHmQPxqF9FfjOduRFJcPjRn
aHw78uHKzU9RHHqmXnZuo1qw+VFMnK+6LFlfbBSejciiTpnqiRAFrJ+T2pdOZzwT0R0icR/rqj3Q
1i4AHms0H0LkMvHnC1nn28JY1Cs9IBOjpQboUNZP03hfs0qyCeZx/bH1/33ZsnFnDpkYG7hEnkZw
FctwlxYQkmjBFmMvfT9JFhaVrKxly64H57/AqyZeHXPIBeaQUCxTl0aKzYQK7R+I7DUx1jkwRN1B
Z3ep+SqqYE/Gg1VCWXHsgYc2bwhkJCoVSEioDhovJqBUQ0AdAQFCs+9/17gF6Ipww2b0MrO4oUqF
fkvU7JgevgjauxqEkotAWcFY164Ax9YnWS9Aspu/VEHOj4pI5LXeIJcl4hccbt1MAU8yl7ytynaM
Pif1syjZIOKh67A0AA7yMAj6enAV23yBejMK6M4TH8MO5ZObnmTVhGzNLPNmb2UN1GLQeFUh5QiR
BhNHgw7P2nxiXqEoktwwr/EfSxQVGOE4GJhOFtCO2DRilpi9hjRtrLJVt6HrelutZWItF45bHYCH
/4RZVC8N3Mx9q69RkPXC7fH0DnEcELopLqzj6nq2k4VaTF0a9kFgggp2ivynNEILtP+tIKDhb67H
+Ymsn7Pq2TctZsqvJlMfGpWcshvYyNmJO0ByT90lGyI1Q7uYqc5CLY6wtjaz1II68qkMHpXxd9BL
ldvmUbm2DhbHUqTQLFdgyA3hjcIz884uE2jfUHeaTtqIplOkwwMduuei/qzKyQ4a8jvOMwmU/+La
P/vMxTlFm5EqLYhkJzEr20WWw03kH6bgKEIfqa8lJ8/FVHIWbnHwGLGuBSDnIFwMyHWwSfW/tSWj
X8mCLA4ZaEB0ZUk6cuLajW7eVsFbg4vW9aUoWR5fnduzbKUlAmi+pCcnFa+/ZbzqjVwSQfIVS2kJ
FSDisPYnDBX71IxjRN6TTiaaKfuKRY6Izc5sywLPJXXS3OGuA7F2vdgmGjwDGI1++SYMBwO/ciHW
C9lTYN+c0RjhtDXe1gwaEX4BX2nYHENIDZ2ufVXh1LNq3HyDMa2dPoPULomRuTv9AXpQeyHe/UF3
NI1vjIzegcXrsBaS0ZCNLo3XwDB3EV5yePzB0nqPuwLI3b5Ntd8DxDxKocCXBS1j6Bj2beA1Rf85
4bU9aQm6nDATyLZj4hUFBN7NYA/XcVfTJieGlFGsNZ9+WQN6qaVb0tZHePMgH+ZPiQLP19jYCT3f
qfF4U+FFL/XzfUhGd6RqYcNM/DaPVM+0qcCJkKX8pg9LSBObOIDZcxHDsqVpTl0hDgNodgmksSG6
XWx7SEgMNUPNC6JsMDo+EBDjkOwslkMBF+yoBN1mBkVw6DWPmUyATbZuFsm4QtkxTuCNnSgMygtA
tNtNEUkVXjTJKfZ1ATrbAID+TnVXQAos0OE7P6nbjkLgpmVuz0yokAMfBaSnEVX39VxNTm2J2iiz
9ajbwoXHVdLXANTcFAkmq16t/AGSuglQ/gF4xT76nKQ7TcOxEImt8MEl5gOBrGug78tqrzfxqrQC
r0chb1j40+NnC735gf2mCd2XjcALDRqmCcTRc3av+7UTslfNONCJuqw9Rn30DkycA3KxqxNx1Hy0
xdn0SwEY10T3SKWnyPoYo88QBhCJcVTx0gAOV9c9Kmj4Qw7DzgFXrMSRKveiPMQjfuLw2kL2rQ9D
KL/DMgUFf1PufDG7b2xTuIBXDeR/IMCefajV+5RaWwYtD1oTRzEyqGebK1BQnXwETqYeXWaClQbW
sF3oI4Q+/NUUZUc9+mz7P0rxaAx/MuWPon+K2c8UKNpQBd03tJxYQA8JkjBwwLmBR5ktgBt2tLG6
tyLAfceJPDc6hT9RDsVhwRsUOpzdFnqw81t86KCZjwSg5X3U8jstC46C6juSTfelbuWuNhof19On
pGJY9pZHswjLMkPFoBid19B2VUXWioejnY7+/3bkfIE1zhYq3he6KYN4+KmtflvQgLG0AC8emiRb
yz5ocY62cKpj/jifo+ZHVag2fCg8JTHt1Pzv6YXfi6CvQvrsgzSWljnyFIogqt6kVvIqfAstRPjc
CrbFVG3yKLsN0CZU0hB+VP76+tTJzozF6doPaW61FY7wWmMgov5WYlnjTZJalq1EiIblDeS2oTIY
omQVSfKQVKUDJ9jHTqnvrCg+JoBGlPngXv8ySeb80VUc9DhTwdqG9QDE2vX72AKt6fV/i7E4cbnq
p8aQoDapeiSzX13zVA3Wf7/iz7uHy8phzFWYMTM+nThOrUp99K17Pko7XBdG61uUxZdkRc/9LkMD
MfeibXQb7NNdeQCwGFZDK9UDPwdPlZ4l2WayoIvDLUyGJMp1Yzox/uDHqTcCAqL6mvdfT9K3T5u3
wNkO0xXDMi0YgJwSFdym6BluQ6A4rq4HuXSZOY/ypX1wFiXiVGsqYBlOqaql8LPUNrHa4UkTwhhw
oRrwuA7JEBiyTOtJgzFc/ut6/EsIym/xFylrwHKvzAJN5txja83RvXHaxaj8itO0sVzYQJzaLQNp
E5aJyW1zCITNjrnkRndhq3/7DYv7gFnX6phAlxoK48JGR8qB4aBdptTW8ye81UMs8iPNCkkGkyyi
r9LmbOB91qUCDgV4c+QRDAzR70aRUFrF9voAS8Is5UB08HRLEuExkOPhOGgCFygdXI1NyWK9cPKc
D+ESi5rDDVEVQUxOBC6EnE6QoTV2RvNuKDI8uuyDFjueZehaZSk8xAq+ndWkqvbeh6XF/zZqix1O
eV2kvIrIqQhg7lpnrmoWjom66HqYeXEvLt/fRm2xxVltsUHr58eIMHVS+N0UyWuu3TIdwm+5TKBA
NnDzv58tONIZAzFD7LSAtdC9PPgCAiXxx/UvkgWZ18lZkNGvfTo0WG4qHkN5P7lN0LkjcK7Xw1zC
JH0buUXaqOM2qCp4PZ1gvoLKGDDAwJtM3NA0xcmbrYkSm3R2Cn2f64ElqeKrF3v2fVaXVGPCsfos
tVkXNXwBh31R/hrS0lZhcsLw1aQMJPlJtrnmH3UW1IzVgCQTZq4c3tsCrnAhd3x0Rrrg8/rXzevt
ynpc9q0LUk+9omIXm6HiJrDMMWUP+JL1sexVR8IsRgqt8VOkPTPxoOK6ocayN75L717nq2PZKy4K
HJulgpdZfU1Xxk124l6/0h/hGH+TPkQHsVUkDSzZZy3yBYB/pqZ1GLiB3cOnzEmKPxPYptdn5xKi
+9tnzdN3vg7Q1RCNjrN6tkj2Q2f8hWum47tQfwTLwCXCrp4AkQmkAmiSBbik05IpaFNuheTURK2b
qIMXg3tuKombF7JjUbYEFwmE8wpamAqqnrDQXIXtAUiTDOPluWIM9luwobCWZtYlxCyrPoWNWhHA
vUwwt/Z/saySZKjLqf1flMVcVXnZ8FrtYNamc6fib5wcRgpJSSiNdrJ+5uXp+Rdr/uKzdaFQqkdl
3aLUbl9OLBu2jXpocJpcX36XZ+ZflMXMGFOYTJEK17cw092c3kxC1s+RzcwiqUc8GUYCy77TNK30
DPSvZqcblWT6ZYO1KPb6hsYdS/rplAHFGUEq2oebnqUxLwu4JG/LvmeRtw3dF7owZp88QPUDDW/O
eFzmMsKFJMpSEEovrTgeTXxQpA92TCM3TyA0jgL++vTLwiwejMzRYBXL1enkT5tcAH6SnzrpCvh/
nOv/WWTWorrrW1qIGhzKUzzCEneq+LsJoVmfHmlebwOlXTMaT3bhc1uHU+v/9oWLJK6EmmUGDF8Y
Q+Cq4VBNqzQvhXTu9TCSzLAUZuJpXhJNw25N/EPl3xWdAqvXwMmVt0jIHqKl4znP6llq6GrSa22B
NBRDLDRNW0cH87/+CKMbNYVUZ5h4ygTSmJqur3+kNPAiW9RQbvWnms7Zol9VReSWxQftoAVe/mng
qEcU3zOj2CtSyYVSsr2tRQ4JAfBVNVxAgI+L4auUe77fAAkIA+6ASa5WlxKiwQE0NFSiAfC+2BE6
HO76kVbTqQGYtuR4P2ilCI4LGAnjPMZiP9RRDOAxT/AY17SPtRhuRf4+RrkHIn7VaqA20u0gxlPX
xJLc9VPfCei288iL3UC1SPUZL6cTsIG/wpQ+0iS742RYJbF4s6BIMzLo5sO+8QBE4javQJbN2cqA
dr46co/Bp/D6ipKN9vzvZys5U80wLWg9nQQ87/Xwt55Wkk++lOHOv3ixV+Ct20MOFRGs8JVAv1uJ
N1Yl03i9tD7Pgyz2BTTJ844OCJJQZpdTsA7gQaIAs57DP/v6iF1KNOehFlthUGkLk+IGx08PdDts
aq0IXpg9+M19sNF67lwP92UZtLw9GNxkeC1GYaUuPQjQrkq0dBJoJeHljI6j07QHHZiSCYpc4KiE
1FHUdtcQcugbDQlB5eMDDvyPvJhey3oY11oFLfIcRkFuAWRWk0NSFM8s1EpWLacbuIIgS/qDQ0fL
q8IIZtZ3ZZQgeU4w18pHyEDDctaa7jM8qYlCrMZAubFIgbeQIT74dXNgqLwMZq7qOICrMF5UoJBk
gTpEAdovGtOrowffgLp6tovII2vr18BieBpqYJ5p9DEaYfoLFIBfIvh3ddAEpxCvT0BNjQQsLuHA
eH04L6/G/4zm0k0h0QtzYE2EYihStvVkrf1ZgVGTSUVcXo//wiySmBYHAy/jcDq1JnHSkq7BhFmN
WmxHUvOVyzv4X6hFLuPloINlhG5HChigAWmPdpBhM2QhFkmrEG3T92hBnVgKsHd9H5uqJ5mW+Vde
WeXmIg8NUMFnA9iKp2GYkZyJPUHOryZgTJSrMa3wFnxo6ydgwqGHD9/l/m+iwgDOghFdUoEsMsF0
uC1UN0m1bcz4wSQ3ZMLv7KDgUrsWjJD1xLB1+p5o2TYN2nWS+2ta3UFTZD/icpcbq0D9GLMHMvxJ
gl9ZUe0C+L5CQBkPh2LTYUhrRTmUKu6HsUXv1KY+5kryAW1pHUIxc4+3aRJYMYNLYsgwWl/dxOXg
MIKnIYtzU9eWcqFWZ1ZNyAp0c/N9bhx9aOH6HfXakrg6KtI4r95BifmI8TEKC+/ECDshcJkmsPRb
a+/TLeifmyGHlxzrvVxN7a7tPC0KXDb1L+DemjaQ5kBldXBCVvoaBK82X/nZa61KyoiLd+3zL1ks
1nLsBLDJONxNDgfxGuH4n9R/yOvWE3XhwCkjgrlWxe9VuGjH+mdIwFPPjJ1vavA5YZKj6evVZzmw
1mw5DgEZFYICi206RHo3+n1Hj1AYcXLRuUMPDCeDtUdaupz4Xh9/wEZlHwC3apgFnsQoPAbF40yP
gLQLZKd7myWVm8GLh7eJA2VQV1gyuQk2/4xrP3MxapGPMoj6MT36IHh/HQNEW4+WjpdI816ZWuok
MI/N+uwdohSRDbD+GgJu0GYUSLoxwEW7XIGgGzXbj0g1VnBTWXUkdDo1cUU0rnSl3Y55AEhc4/IQ
yjUBxP917C8/4m6MBEZSZTUWJbZE9xk3g21ayQPe5cGXzJIVLO/2mUax0YpNYjxUXWMLVX0mUMwb
QINTwN7EhcODqsKpiT8Tf1iTIn/oAFsgYnAyJXKsGOYjgbLOg9LLlV+dBWxJ3N6JFPh7E04d11PN
D2CnqjOTqRzzzU2NEcv6XvJMrUINaL1oB/NkOb3TPhs39ZHumRM9Ait/Z24idwZVA8ztDU69Ve4M
J/NA1fJ+wz7XTWBwU3/kXgIiCshvEN8w3es/8Ice4PIHLi64WZjAbDLBD4y2w03vZW/xLlyHMNuD
lYUBXwTOoDOgAC4Zr6BKKKk3fiDNF9GXlNwmpGHU+UQ7NK666lblPtkmn+V7sYWXIswtMA45rDU8
vEUUTnlrbdgedjEulczSjxesr5+hgcluAPGrqks6e9sHfVqkdX8w02ydWN2Wpgx+8tPNWBR22MNb
ntJTHX2mot6Yke50oepyK1mnUekK9YblGC+ebwtgiAQb1kVEH65P05fSw49dqZmgzFPAmmA5/30d
1aVIezPp6RG4RZh+aV7VoTqCkCSH023nlv4pGyOgYm64kgHKcSOSU+XfdtNebZBJWLuP/PDFBLKp
M1J0fsadBgpPXI0w4klcve09I72Ns652mj5c4bKyi7vYyTX+hsfR1C4ENDWyEKY1/jaqiGQVXEzU
1tnHLQrqnhPWQb+VHg0bNioFiEgjbLtAhIWVZryuvAl0JB3wGeo0WIqyLXCpSjuPvqixAaJlo9Vl
9Ah2rUrNgzYBKjmpMljyXLdcm8FFJkihjpYrHfLq/5F2Jctx5Eryi9IsF+SCa65VRbK4U5QuaRQl
Ifd9//pxsN+MqsGagl73ofsgmSkKyEAgEOHhzgc5nF9NGO/HkN1pnu7qV8yXzVGdSwpPVyWc68SO
IYlol8axLNY9wYjRaL1bGnaPyprc5xK2E0tie3KG7lpX5h0ujGGOaiQx2rRIDug5TDe0EP7P/cXe
ZDcUehazFt/IagDRmgG72kjkWMMN1yNNMIxZaLhLFGPv4BXRa7Hfb5CesRkA9EnoQIoGlIaOdTvI
nVfiPiKjzrpQ5GcDfpp6WF8WnM6Velvitp7iAY17qMqd00xu5+a+DJgt23jucSfP6aQ1GmZBIOA4
2ggEffNYNf+gJ3K67UKinABBp6kTXxuzXpse1PExOyzFy+XgJttBIbalGO9WHDQNQLvd7ktITxcY
rKWkkDnRuULM6WqEMNNoprWC8AAnUH/KKUqT5eav253W3fUAUvaDjSQQ/KlEkofKPpMQX1q1M6t+
RXzRZ4RcPDizWsbHcnZo8nRpQnCx52YdVwIbXFJUAWtAaPkAtHgQa1igVye7tyXBxRCCS9sVZdxv
gwHxhJu2qTitrUfLLMqWwr/sG3xzLkRNsZ3JclrpmJU1julEfCVrIwYlANwFV+NgRjP9B4jv0zgj
9jaTrtJtW8E+FiTxjbT1u3WnD1K4tGRRQoqdt4s+5JCzxNdKd/khjzi1mi6dPPjMro/634lXiJMw
Dp1yqArj+C6hdah7l985fDDTbnHpqH/QZJScZCLEi2ajiZHF8Auju1ls+4GW87WCPuNln5AcKLGV
mbWo4owfzp5iMLnSrtkYS/Itfl4uuZ0QKgaFzFbL0611zvZ1D6WwsYAQaRVZ4KyIFRRrJQh62c6J
QUJLi16lSIE6G2KvZgEmisWXs1vKAgURAkUWz3QuUsTaPogjc7syrvKo9/VQ3a703bz7l4GCCIFi
Zuu66Qs83QBue6lLbzH7PYRz9mkjkzmTxCSRUler8KnmBr7HtV8TwEniOQbHOpiV6y687IDnSKVO
D5YpPOWZyhwlXXCw+EA3u6Kv5hDA3fM6YNmN9bPfICuXhPyoMfCZg0ap1Y7DwxSp32UjZ9KfIsSS
VCV6g4oBfsqt/YqRs5J6aXqTGVBLBzFuGU3e7BeQt/61AGZQY5TAte2r6SH380fyINkWycH8RMxr
1DXSLfyWwZ98LXuIUQlTAoqZww6N4LDKkBWBdRAzeOOwW17Avza59ZPxYmg7Sp4G6eSa5PIwhXCU
9Nk0DQmiuTIvu365XyAslmthbKwQtpDwSJ4PtoaGBqOOeTyNCtnYqG5EZTVO1gRifS33SmjG+KmX
HbUgc2PNq37KMKxnMTIwZ2oOXoSOJarjFt2wjCB4JkcKte18AQGPUl5lTq7sSZvfOQxEAxCFWxQo
m2tZMCTO1bx0iV867VMHTeHLX/+DGfc0ZoKi3XBQ29KhHUUN9H//no6C1K7MUQZBawBEAAScJSNx
2+fymfgzeDSnSPGTG+WufpQdgY/k/++GUWMxdIdqoPRHx0vY+Ynms6YbKGGQCFzme6hC324+BuTf
iNeE2xcWLTvwve0HhIIg3xPQeFYRCGK8JqqeUVYIQY3uyaDn50sKJz9K8L2sxqMy6/Gj9ChHsNXC
wa/21V0TZj4EJ29mX/Xte3YXu86uiWRb8skzPgoanDDANtHUtMS+ZrpiUH0xNx3fYoZtKJMeaq/0
CAZgbbyldyBc8SSfX8yu/zJJsNP4AigdC1+hqGrNVGxbu9HWyusHrnsLp4RwnZbObgc9vnS91a3U
i6fcl5j+dM65ruRvTQtD2GtboTMKJFBo6QzPicYjlB1tGlU+aAkDs3PbITDfwKnEvA5OKF34p6v7
wzpUuzHhb3J66r/7vZFk4A00YR3lPdtP7HfU5KFKD1bsxcvz64ndZ0PYRfIn/ueQI1gW1k3TBJB1
Bi0N091et85HtRVVO+ghFyE9DBw1H1ze6U9pkWBQOOLgapu0NINBmlX3HUdZO/errvm6CXAMGbwV
Qo2XLX4GtwsmhUxsHovMhhiDijqGW23htNd2CvxYm/2ReOV/TwgjmBPysGWoZ0XnK9QJ2P+L1xE5
yzzJGLE+V7wEM0IaZtZ1bXf0w2f46YTee4NxXUSGyXNQ5uLDXxFGxnO//iLZT+4Tp8FSFSwLGZm2
pqvVco0lDfSSdT3vOv2+UWK3WX7W3SFP+59JEU2ATGdgk1fqp7i/B8OaxI8+p6F/+xWOyoPJSeki
N50WTUr8ilmrAw1i05X5Mxu1vaKDjRgCjbTy52nbDwzaokkbJXoqua0+Et3/fx8+IT+0eNBTe1gg
9WYEpoOaaDkcluzb4jRXfYdWAB+5In7SY1KVjFe80WCw6xETKeoPK/nhWL/arb3CXIyngte1Swtf
mzpOoRAuYHbLUGTLga1cIBPXzndtqd3n7UOGjpelY07VmZ7b5VoFs0pqrj5G/QDK7L26aDy1U8CV
t+0LUnmpcreZ1208upQNh67oIguqQRJ34MHp0jYI6SMQNXaxQGjkuKH3aevjrmZfF2BgViyQgTKo
qw/tHMbgH2VqFawK87I5lfyIyy4Jjpu/O4OtDHTJIGp7bCB0YtgY/R2N+8vrlJkQIiWZZtPMbage
EeXRMu+gRi6LUzILQmjUrMqYch6LOfP98FRNkfXW3sS+cWO9x5gTBDGDLBrLTAqhsVWTtdFtBBFW
WGDreI0hy3B5285frP97tTmqEA23psLoJg9T+PD3fTn5aZLs+uobYA3+uL5cNiYNCkJQTO1eL2YF
1jofWYPfeuzbcNUFeliH9uxK723u2pdcX4iEo6Lp6mhxn4jIr/WG50egneSPpOEPLuvLV6fzAbY7
iXiA8Dn2xhdnrRXoPrPv6ZyEaMK7qjIFEzkokNyT7Cd3uQsLFMf3xhiNZj2BS3YkKEsfPBog8hyQ
mTRXaKnl+3iMVD/3K09GICVxm48PfbLWhRZZOnDHrDGIq4BTO17fdfu9h0LVkr9fXiX/SpcWKQSP
QWU6f4tDS1UlQWxnURMjO8iQa26AAZnZoZydnSZVupAtUQgo20TKpGtgtpuyuxbcmbrCvlLrkdEv
uiqpwkvOuTjjXPWVk4EXAdvZ/aTkQKCTdnkPZb4pBJKhTVB9iuEoxnaXOO1VN7ZeH6/fVvtWMX6w
6umyOdl6hKjSZWlSrgvMZY2KmW28EpkklMg8X4gk4LAsNrri60ymdqzY4uE99AryXtkJ4851yfmE
EGI2A7DoM+zEWhcOk+MxQoNpeR9ngGJmCJhCjYcSJA3ZHUJbpI5JOBb/YDdtlaAGYGuWg//jN54c
tgZYB4ij4jcMA0PnJNSpLnGPz903ZGunJoTtVDJtsIE2wnZCINAwan8rIMXmVJ6yvCQMpf919Jl2
zxr0vcbFvKlaIBh6/YHkKDSP29euUoLG7MKCGP/kC5z+NOELYH6sTcE3gms38RrwGAPK5zt7lJh+
YYRneFDd+bssun16XPMU+rdNKiav3cTKinCtR+BkQ96jHjA65oDKcQlKv0p2pLjJbqTX1blAd2pV
qDnSzppoo2Kl1UzdVg2HARw7VRGwaqck91aaeNa6umqcgA278Jz1Lo3vwUTtVciwhzXzGB0DLnO4
kufLx5lHB/EQnP4wfs+eOGA/qt1i8R9mzNmxGe9I98PaWrwF0/1lQ+di7qkhMUzRWk0YP9UbeZ+W
Jcraxit0MMOW65HWfXDZ2tk3mq3alm6itgDwDg8yJ+tinUKSplBxsCCEs+z5kz6P5hrDWpOXP2WA
xagqEGyutHhzLno5puOoDgopJjGFE41jpGotoHEfdKH1wwbyhe9gGvbGUPM61wJnGjDAoSybPJt+
nZoVTrmWZFoFAuX+gzeNMbcMJvDgIiF6XW7k0J/P4HScolNzwsmFTmHRWuX2lzl1C8gQgqcK1TFv
Atlr16G24CdLIKe3/FSo5Of3xLIlPD5BFbrYaB1yy6rHdqgUTrd1ZHvxo+YZ3nKzgXDgJwgt/6Bi
c+6snJoWDjHA1UY6g7Qb5LZroDv+9MgCCK5D88tNWMiBVhhi2udSZrqzZZRTw8Ih3bJRz40KHxes
+mF3m/g5qlOOOxzVnUym7UMdRgwIp7aElGylXU1zRcMi6wQajYtf0UcCYM8Iaof5K+bndhPqRRCZ
8eKN+qTIA4epoaLv9Lz04+zZBAS3KXzQUUdj+a1TAUpCzlybX5SmBjXNj3W6YcBB1mZ2nGbU9lbd
Y8O3tL+tQaxjAPdBwWLfWs0+76ravxwVPhrOlxbHk5uTqDBq1phAu62/NeyHMUtBpwANTp39cKan
IjM9Pfup181uzupdt6ah1YTAMgc16hfGYkUphUoKxIeLbPWd5qlsYlABP2kUPl/ep8lD3GWe2Ybm
+sLWxz5f8K9nQVqn+6Ql4aYoEZ6ZQW8sbr0d1BgM5NlL3KKUreTS4Z9z183pRxSiX59SQ23RusOg
KkDlmwtig59j7zpgKXIhRh9x78l2OkA27maE0Oced5d3WvYDhGjfORvAGsrYf2jkbQRlk8055Ent
NWZ7O3dQG91elPm/RmkJsUGIvVNhtWuf4PNOIbHxjoc8SWAHwy+gjoAh3smhFB9g80sOJYRdfaAs
NyeC05KbnoX5iKV/WVcAnLorDUWx9UWpf1oLc6fqAOEpV6leN+OlGx9VK0FT7aZLwGpp4Vwwio+D
U0PfYgQWEyWBoj4mGWfHC7QuBShQBcf3BpqoxKf6166PxiEqkKkNOYKe2QZ5uwUgFY8co3GnKczW
53R4ZjXIya270k68TaXumIJ6Czw9+Ty7qpF5QxKWGFWMcTEmDwX93kCvxtDS0CEKOpEDxJVSX8G/
3fVQiIWMnM2lDquwtqp95pAQcm8PTvWq0gEMzkNxuw6F49n6JKn+yO4acaxFs9IcrJKISNyZMd9v
oLhQeqmHtPWQevW+CogqdWDZhSqOf0z9EhP05/g9Pgdt746REozh8IKezxfI6MlSYX53XHAkW7hb
bBNUwaat9x9iYclr7Tk+xvaO/aN8mPxs5+EkOtjCdVLnTQktdZtfJ+WD5kJCCeSjiGnu4KnuHyQL
srUJV8pikEQzCIJBdb0GTVhGXAuh3f9JoUa6NiHCmwCD2c7Ary/kfc1XbYC2LP7bO2H3jJtHitTU
P8C7l76cEGuh/depeo/VFVkZTum1vcSHuIl9oOL8YnN2sbVAGcWMu5s8Rr6LpHW3sPJXs2xogRR5
FdBZU911HH5OZovLgU03dlJDa9OwQbBIlh9JqVyrafYGSb4Juj+dBZJoYPcTywD6Pa2+lsxJr8ps
xB02QBcpj0kB9YflttFnwNCz92YrvLK3Q3PL/AHTC7SLwwkccnj7lfbOUF4ook8bv3cK9awFsiSA
CTvYPMOMmlVBNPlht2ACdSo8TMA0rNbMswbQD1RoxGc9ZJDwZ8t7TruoKqCQpmp+Fjeelr+U0EPa
itlzitWdwPxdLUDkOMcBXeytRRgywN94n8WgbixhHEBlNC3M5t5yDgotXKaDlVz5UUPap3jIpxF6
rnXoKFddv0QVicPcbNyqwWhPawdJrgRmGgcELKIZ6YIqUUC8DIVz7T4jX+1V88cpCXL70Bk/dRNE
qs8UtPMFwqy67q1Mj4YEYoqT7pIUEqfbuHNG5CXN4pVd6Wf59C0tIOdiVhgiL3b1dIXT6lPQEUPS
GwNuQWXem4nyYpZIBLcSauCHhP0E9a6LGh5wrWjFlCNmDUe3pjuS7it1dKfNDqe1f9HLSCkPzkS8
HEQLY65j0CEfXAgMfdUxrevkj7P5Ni/tl0yhvkWHxsNkCVi6saPLIzUfKVAYS3G09bb1y56wkLIf
nXoH4IFLISMzzW/oPYRsfHUyfZe2ANbUgJJgMMuACEQxuT3YKXOWBY55ldSRAVHi+i3ebtTuCeg0
r1xH11yeueDLRm8UyDNnHUDoyPOXx3Tcjw2Hs5cuWHJbb6E/loa8gvPz0WDFa7EcW4wipvUxJ8Ox
zg4KrrG4Xl6TKT4mVh1UWXtd9OshQ6tlrm9ABeuXW/psVpCZKn6Mxc8BLCUKGSQVF8n7TJwWWPUh
rscaOQJRv9X5S88215DR6Z6tuZxEWEdIf8zWikEVhig0+Pmb/pIHYChefQ3CbGgsb4cN3u2pENRN
XcJ7y9IiB4/gF2KSOIQNGA9IXlI8Qj9YtJ/GKI+IOwVK1D/Ke+iSZ5E4JTONTUa1GotVp++99ZAX
d0S/U9Kryxml7BHkCE9Oq1MQKjqsaUCDwXqpwjzK9+1TdS+/ISXZqzjYQuqqUpseK8r2w76Ppt0c
cm5uWZIsW5KoKGcj4vYTRfZYAFzCP9L7GioRv6akBSiJ21Phzi+NzTInDbv3igHEMD6UcMl3FxPQ
e9Ufoj9AlEhcUARWgEImVdoaCQ1H2cW/8ALBPva+5oHH+r+HzAhVAVGWiBrz2PTLwHPEGPiN6rbQ
cdImZBmIc9YXDhEyZXQVslyDCjc/dGutLiHY0/XeiuxwjDLfDqzH2YesCOatZKMuskTYFqKKk7Gp
LTBHflu2WtBz2U098crsLRsx4IUqrdY0yChiD8PdkIx4a9izDhVmfb4DjFOCeP2MXPz7U8sWnloD
IWtVrQijqwmiwm+Ourn6cGe32pNtHxS0BdLNby28e+PvTdpcjXnizfqL0RKP9bkbL1dJc11Ary3f
NC9NjhRU/5J4IXFAW3ia1eVa1HmMvAzAsjEyQ6hAePrT6E8vMdR3I6naCc8sL8RcW4hPgGboirHi
MHO82NT7nNN/DEfwkfmln4YzIq80zp8rqp7eM0IxzGAECjP2h00MJAKMkRwLxMUF2NV2ivg5y1YP
OZru6xCCkbzxJSFFnDUGp87KMBMLF1AgNTo88gFNWuSS7yir2YiMNJvWpI5VOD0k1O+tfPYKI3bZ
Sl3VfFLKRyv9xcrYU8AzWmOoToX4aYUcap53ywD+yGTzMc6LPBOZWfclBr3+kj9p2g3kwpbludhm
dHo60Fzl3rwqvmHlfpGkN9qYHlazC5aCBmNRuwrBewX5yQZ+GqDhFB8sJ16rYN5E4rMSH3KEl5JV
L1ZlKyj08dfLYD8kr/ypi+Kxn6M9Ml1XB3mkJrL7W3gyDdtoJaTBbdeuu2JpulDPUKcZrmeUAch8
KBBo6rj3MXfrmiMKK4yrh7mOEjbDl0aNfTA8ePUyQ+MNVTNM/xlfRuX7QL/FLUJ/8QppOndOfqko
iA1Q8JzZL638ktV7LXa8GjzoivakaCuwNQAeNtd5Uvg4s1THBEd2YJrmauSWOM+jIuOhkt6+Qjjd
ynGqIFXGAwR9/etZarnOK9nJX4myhFDs89nrBBjcDCfm4Or2YdjC5DXxMp8DqjnAdnkZFh8ymQne
39J742wktKgGbgdLU82PofGTqqeVlBC2JDbPBhe/+fGX2MiKbNxFYPL1B4kTy8zxvz8x55Tx1g6M
DdjXGrWZILslQMvOPv3lhI007n6ezOc30cnqhDOTj0qaGHPKzc3x44CSsu4n7dc+9Qy/uq09FlUv
pPMdRP/uxrSvcu0OyfcfyLWdLxmd/BLhIJVWkVRjDelZnvKYKUpGvNSBlzzKn/iulgy0fjZNPbEn
5B8m7cdU7bHybK/pKE170y3eWCNEeDGH+xVqRwH+KDBab4PEQuf3KrZf6lx8ez9deyc/QjhFzLC3
PE/xI7hzofHEvYu40Kx6wtfGzLu0UiZzLyHzGAdtaVT143sr71DniXKvcJs3yKeiASO9Yc8Gx5Pl
CVkEcGHxWFSwNoUOxkBfIO4ARQkLD7lpBzk1FFYLSLMAIuZCziuSnKSzhbMT40JKMaXg4Sc1TpJ6
6J4Kf9t90GiG/BEnmzg+e5n/NiWWO8tYN2qdwHfb4rGu4u9APQLvk8gq9GcvuBMzQpkT7aO0wsTL
AFaPHgUpZzfNd5s6eiq0TfoBLB+9pUZpUiF5BblHb+3MVN1ldL2CloUv2V2JI4llUPBANYbDA0e2
jyNomWPeBnjRkIR/UieUBQcRYR83aBXEgMR+PMlV60OolM8YrYhLCA7m/vLqPlgHL5xLWwgOOkBH
imoqeMM6VrBNExgR6tCsTZdOTZjQH3N1m9KDquxH9lrYPskHb2SAZJsAYsV2pK1+bzNQlPSBggsc
g0rRtkLmnI1XrcFQbBvDRYUIjInZmPmVQa0aVI7+Vjd7c8mjtU52qM/5M+jKWmB0VcAJMiVS0PUA
wXmhlkE35p5jQ5E0Q8WO/yIdv0HBMAWEJrpR23Va5YGdx4Fad77c0Kk4GrrpM7MMCNK9iuh+jz4h
pra4TLXh2QtIQkwQeWUPSa0EDr2uUnuH4l31fcJoMFQE9A3TC0vrFw6oCLbiVi/Um35rfmQGaQOa
ygAIn5VR/n4tiY+1nkDBu51ipHKACK7JHnSNufW1xw44KoLHloaNcptmz+2ouBUtPc0JnWJxMREQ
5BDds2dobXdVOALVWxalX0AKe1CujZIG7VpdZcl3TuLU9cXNAOUABmin7HhIArv4wssyy+qVDg7L
ERRoHv5vYJ9eMKfxBfrb3mWPPf+8PYkNQqhdrXGea3R/8YBq9vrBxrzbTw7CJbxMgeFDNEOSQHp/
ySKSEGP1ukKkG3BOin3pQLQWVXS/9KgHYik1hAzJ9KDupGgNya3ycXhPUiTG4nYFfR8vMIF1btnC
xnChx+6PEQeycghFpiEXD/5gvZI7RXy1ERKD+GfBetkxjtYjh2xgmN5b3uT3ly65VMSn2zQr1MCE
DS6VCd2LEcxXza4v59vc2NwBgucr3lVEa/d2/pab9ovSPrIm2c16A4KUO9rZ4WzvR/tnk6FOP2nR
Qu9nNl1jYscv1RT/nJOEEh+UeIP4ADP0UsnjCSWWPlj8Ed1FPFgwgdYExZsGcMk8Ye7sn1UOfju+
w3/UiTfUZs5aqAL8lTcaOtR+MIGqBK2/BDHSWQjFyou2518kJ0aF+8Fy0sWwZ3ybwd/C1PHBGqR8
YQeer1qvSKYirYRKbBLUoOyRZlWS2CLWxxtrMYFKxIo5iAcJK0Cx9X285zXqfvKAkPoDx5fZFPJG
BSQOJmnwablN9UWvfL7JRhS/DhskM/+g8amf9SaMeJo6aMMcCN79/cOu82b2k4EMI32xOryaXQAt
AvSVfvQ5PHq7NcMijKEMXzleV3yxS3DB7tqn0d6tfhV0P6X55Nly0e/fI5K92LYD6XYL246XGZqI
6KRvOwtEUd3OcjXP9IpDEexW95/F2BO7Qta3kLkhdgy7Sou7ZPPLIN+16KdrEXqH7R4eLgXE8cvi
U/pzYlJ4hLJB23TG4N6KPX3dhit70p+r0gZ7guOREdLD883l0MG/5SWD3P1ODvGUxeAccPCtIYjj
qUlUbo2fmnfmgkG+jjyU+pGo3y+blLiXODnJBiWDxBp/mxTVW9tXV4mt+pdNnK9xn+yjECbmeIqL
mHEbYWIGkJcyQ2Pn+L0/L1eqj8xVSk+inz2oJyaFF2Wh1GRmy4fJGRoFnt35FroH1MuvN90FIzSm
80HOg9FQTEQ4vnIoQz4FIX/8yfZXiBi1qadZWcKHJgsnpL5pkCle3l6ZlwopT2bP0EmA5PWtpr+n
bQZy1K/T/AVQ3Dut1h9WU5O8Cs6/Qk72VohIo5KxbP1wmRDifGb41zwmKwGd/JPn89kE4Lc5kQCm
dkicmwSfskrnFzXd7o3tad4eLm/iZ6prnmqfWBHCC1VKy4bEOBLHjoWLDUF3pNxV8WzaIZ0ArHKu
meo8KNYkGe2QGhaCTNrUqE2Tj3hqHUb0t7So3WM03ZORRUmCi8gFg3byqpf8s5EpDVSD7Sc67Yox
6EgIOhCPmAEzZXzPsm/HT8dJQIOcZjpXFDZH4nzR00Nn6i9lUUlOgORKEulgjKasR7XFCbD1Luih
e2va7LGZ+mNWHoxGcS+7isyaEFpIx5Zm5PsYV0dwrgfLRt2lAt0BtPOM+etlY59YBD6akid+KcSP
Zh1oSU1Y63y7D+piV6QPer5jux53H6g9nL0zAnEC3EtQx9D9hWBa9y0F0cLl3yFbtBhk2hg49QJb
bILlvpivG2bfOfF6l7e3gIhKdlgSM0XOGMfsxs3kNVBby74phv7SJf+sS/J7X0WyGHu24ly3sa+m
a7xvzp5vKMf1r8AIJaCbbA5pKMthzm0i1VSkcWADVanY3dvGssCnxLoGxJZ5iTBxEGybc9VydU6Q
LF7+ZOa5w3diTnwgzsBusHF09OMMmkgCyfoZmRK1fvXte90rUePMTZBh2v1Xma30yQbW9rVWgU0a
y4EGygrlwnKt6QGl2chxHGBuFDdbhqgF8jNrwE+UGZxCVzmsWbdLoNMz2QAU2ehGaBi8o8tgIifF
mxSw580r8wyj+8rY7iw1vWFxBa70SnsE56YSxJMTaPl0UHPb33rQzK7A+q41oFfDTNx6VObdqr3H
Maxo41VcNQFtKADz2MCKN3rM/dI8xExGPCDbPuFGYOu45FlL9aMKyNIIEdX+nSw/L3+jc3f36ScS
gj9ZNEyd8/iIpi/qYXNgOOkjS67xiRrzqV3fL5uTLUnIL2k12jbm4vSjAyHdTL1mBONaw+O/MyLE
fLvKZyfmqZeZxV4bv21dRJLvl22cTSlPN46v9ORiMbrkPxcLiboS3dqPNCSNaOMpHZrl/eMftMDO
haVTm0Lgn+1sSRYLu0fuoTG9A4NvqASW314j/HJ2R/kYrcw9hOAPXPZ/ah8LWFQI1ET768mKllYN
OkW9YxrxLm+rzD+EKL9VcVvmPFlN+EwrL/EqVwsmeC9bOVukO91IIYFMckLqBVOKxyFM7ujrdh2/
lPdlxBtNbPLAVUV2yUFaL5MsTgRkgXuhs2kR68e1c1Ewa5m73qQBWs+Pi9e9oDc+HcsQ01zL3eXl
SqK+CNDanIooA39Fbr0eJFrr173hNVTfsTZ7GvsxumxO4qUiSKtNMOejlNjcJX7G2CZAojIcmMyC
EEVixPc+nbiF6klF/mE8/7sVCAGkACio37gXEpbdzltyra33/86CED2g+JInSgULKlSrIT6MfoBk
DWdnB098nArBoiPZf7461HIScNEGRumxq8rPblPQWfdo2ISMYHwzkAPZziX6p6aFqEHAQqYPH6e4
BcHL6ITpXAS0qjGv0aNtobgWV6CRNSv4gsTaxalVIXboWl3YNk+o5lTD/BLe+Z0WjUyN8BCXBBBJ
WKRC/Bi0LNYcXhJb9XanVmak9loU12+ZAbLJBMy79n8tm4bX4f8tTlPFgV9kOKu2xnB5G7LEZfac
yhReL54pGBCSDdMYVRLzb1bnXL+E3FitBG132SNhQsg1SqqyqR6xhj6AfNQruzJ3xeNy1WFuo7+e
OY4j+RY/yISyLkZdWBWChRMniqnxXH6pbvWkueka856D0y8f6LOv6NMPJMSMUkdDq+KVM7P82qEl
WKePzkKB/Uftu9ECiOuFnVLfJxMNJJbPLxDqMiA+A++d+PjsaKOUA9AjR/rYvsV4wXOGQ5AWufFt
/TTuwbYhrUt+6Dl/Pmu/bQrBpehye216bOrUmtdF13sqGIM2rgGWTb5OAdJmbVSV9NCtv0j8y2RX
tfZYYa5Bt4twYLNPpu86yJ7mpvxmTCG16PfRst3K2qkFhDk0c3JbEJdJdur8Rfj7VwtxaagzvagT
7JSyY8fa1WoXfQoAmEI7UN8xKGAc/sJfyJ5d58/Wb7tCZBq2htDCYMYxKSvAWhKwh+8vL022MiEg
wb97plRYWcf5LNntNhJ/xaxiZ0Dd4vWyrfNx9v9WIz5czS7WK8KLHZX+Sx3ofbY6XwzjkI6StEXi
1yLDqaUxw3IG2EnG5nEh/WFbS9C4SJxCZkUISgYqzhkdYWWg1S9n1d8KM6owmHJ5z/6f2Pd704Qo
1DVpotcc5bS8K7fsCu9LdpUf0Ct9BRPOLyssb+uvufS9fxYdSKEY8J/YYApRaWC6lq/OyttFwMtH
9o73xhZveSE7WXVPtpH8708eRCU+VTfzVlznzF/AjI+C20OSSqA3kpNkCnEHCi52Y3M/H0Dsqs3f
huTxX34oIUYoKgMEv+FxHPA3PnT8LX0eXDMC/M30gMRAjR6zpHLsv+QEm0KMqHG7s5bHpnZ1HUjY
V1/VoHfZvX00A8wUPY2YkkXbVtlbweUVywwLoaNn8cRWfj9C1y20nJukeM7HcRcPj1lHZMeA/2MX
7g2R90Bvl4UMvMg9e5j7s/KdzSKfj70Z3gdz5L413Dlc/ZyAupXLq4Ev8x81EE8OhYgkbeiaFC1P
vtcDGb7z9kEaQYYkvZ59rfVaf/RRwoxqTHjInoCS0PmhfXdyRpR2MIZk4ZY160FVs3DE3KDegX91
konCn22Nn65SiDhOX9cG1HZ5zyt9MGoXAOjqyXgFMXSP/MDyV0AB/Wm8NtCZl4/LSg6qJQSefljH
3OKXhLLp0TI42NmHy357lkPjdIFCwImrWk9ioF7gS+UbRtApCaonLmWdg3E6fQKfRdaH9R58y9L8
RxLrLCEMbe2qO2zC6ppN+2K28XU2DpCXfbu8QtkeiqGI5L1Z8CSLWhZQ/FtQyJCMMgtC0MnX6X+/
Et4wVF3Dwv53l7g49t6BTY9Cf3C4zdPm2GBERjdvteL9X22UCPvMtcbRR36sWlyxSK7qH60uw7dI
turTaDuaKwrYvPFip/2hGYCzdP7d3SYiOVtqrFPHLWQmhP3iwjfil8v7dNZtdQKFMiAdCRHbGoOR
dYatIA81DdATx3ul+tGPkgv0bIT/bUPMDkfdJHPH+zSUFX66RouO4RUHBDPmmwNGqCy5tx0p6O5s
XD0xKjxe8zhZe3PkC8OkL3VBB4aZYOT1jl9SjHJ4yQMqbi4YQqhffvlXe2oK+aNaOTN1GEyXQGga
aYPmweZWsmN0PpE7WaEQzZWiWlKr/EhLZoBvwAR1qHYgmA44Se/lFck2UwjdM0sno4oV/dhSvOvq
ZT/S3CUYjVmayr9s6mwnn54sS4jhpKozvP2we8V1/wJKjMgOlsMUWOAhkmMyJO4vJo/9OJC15Tm4
YsV3xWh5Rpm/6BmR7N/5i+lkUULcTrrMMZISi2peN3RMq0gNcgDty9c+4jQOiX4Y3oz/Ie26lizF
se0XEYGEEbzijsuT3r8QZTLxICSsvv4uqiO6s6jsZO7MQ8dE90SVjoS07dprPRYRONr8r8/z02bt
x/NcGXRag28IJUXjMheBwDQFCKuhHeItlHQo+HEvfQQi1N1pRxRcKh96IkH/tPkat855FVHaA/iy
ucKPcPd9yO9tCCkd/pr/qhaIBjQonljuNd+/3jvQEp8Fl/+c+zq4zCCI7rTxpF/Fg1VgRE6rdjQb
7Utw07y6E2Smm/lhbN+lBgKFb3Pxwqef9njNzYMpgza9MLIXDIg14DQqcqBzxiRM2wSRaB6MSmLE
E0kueOubcxsfQLiMOfiF8QZ2RkvDWsYXjWx9qwKamyZ+YrzXg+7H0J3g6kaBJgAY0YoXkUy6wzBk
6FaqQMIIl9BISF9pjj6ocv3YsT1KnsDEE/SgcnCGo1LnqVVexfCnruRAPNaCl1u7cCcAbKF926X7
Pt537QU3DiO5lgP+Akx4pOKbkV7V45VN7wgj4IgACV/d+4NMvRpKgT0IMtqqD+PGDi3wJsSuCfz6
Q5oLL2fNi1E9A1ifzBj6Ke81uwIwHSf10BYiSMG4Tth3ot9WOep11lXiqn2qfXcdEtbxQwEApgsO
QDOzI5PIAGm7J1GOMEA80QDrBM32kQyeYb6lovBdTDPzHpi9st85GYegmr2Ph+kyhuQtlNxK8BAV
M4Yyk93XV+XzC8osuggTUGetHWVotK1kDcQLHfNdQWuvc8ShUW//0ypr2FBWLIIQAqvE5nQg86kS
3cGJNxoJn2/lb5e+zmUIKWNmcbhbh2Yn04TELXXvtfq/gXh9sCvrxIWCYHS0cjzpJsEIdHLHpiu9
uYTCh3DAC+LOG3bsU37Lj+ut3J3JWaE5FtazX1WEITS0OoNFViC+M59VuAD2tmp0n1doPliPlduD
XIk9uovVrh7RzYX0I6FQP/LN8C90aSNuzAYlgORHftyaQf40tvyw9PKRP6SF0lTOPOtYWoJCk+qT
527VB7dWWCUszObaNC6b0/H9YvshNjfKaJ+3VD/sYeX0hhEPOBmxwnyD9+8Af9t4wwF0CScrBEaJ
vCcvmLE+bX62rZ2tPB6zcoZJG6wLFpm7HjHE0lFlfnIgR/PZ+g/KB1sLrrxbM2a1hXE2ePdKD4c5
CZjaSAS2znKdz8y2AeYctuwJNagJ0973i0TvMkEC2SBtB8Fwv37YOsmNsG+d4LSG7aZjgeionidw
N70q9V6R+NqsthbaCvrWiQ5L4tQsObbHrsQFi9Q+jtJLB29L+P8BSn8jIVmPrLFB5n2iYV+ISy6d
jPoWujNFeTmOha+K+y5BWzIbgoF8M7r9PDwZ7jcb3Pxa7V6NbQPcJRRFiQpbhunIrx3E5yf+txv6
FUd+ePat1mmO1BFoD/PklSz1oFrtM7QHTLGlTPY5XIX+s9bqmahqmkAkizmoSexzWDW/COOD+6B9
MyyP+M1PEOofvt7d8uD/KPV9WHH1TmTT97wYgHaQrRO1oBHTRicQZeKbWukJ9fz1av8SdP+9wV+R
8YfDHHnT89HEcuUF144t5jJ/6I88kufsLMIeyR9UlRdZaz0Gce1mSfFzN/zP6qsEFNS/sRtnv+Yi
FQbLzh0YQDOvuoEIbDC9QykGvgPg5M1a5ta6q+yzSatWK2ysS3JtX08t+mvJVZ7//PpwNy7qL6z7
h7NFUO3WyTLBm8/twcnfrBJts8HGbOUGyHPzKy7G98NKseDoCkL+BpYPFb3E9jAALy/HCaNEmH7w
Lcvr77N0B4n1NxCJhV9v83PL/s9HXLnhXjWdlS7vsVOQu9dfGmvDSW59rZUXzu2ak4TijtpUhmX/
xkfmd9OW91i++RcPj648cQb0jdNX+FrpIYP63x6lKh9nSb3qHvOt4Rb/07/knP8c28q0GAnrMh2j
10Cl2Uf7pg3Bs3bOZbDQkmuhjIZ3+YKhVtCXXkI39Tv5byqM/9iZ9XhS7cRtD1wcarHteJBd5Gpy
L9jT/3Q11jNH3G1GGsc4UyFoCHK4wG43PtvG5fulMPfh5udzZcYswzamZr4YaXFwq40VNm6fsYqp
C9nFbSdxvQv3jgzX2vBA5o0lPm86/PMx1sM8CsmdcmKpoyY/hhpqcMrTbsv2GAcC44fVPXhHo+qu
fqMQVNqyHVv7Wz3fQqV6zHr0Oi3P3i0SOFZknZJjeapArO3umgA8f5uLLob9i8dmrJ60aKUqtQKL
ShBmgTwLQpN+JgLU6sMk+q+gLB9Od/Wyp5hAssLASyuQk8ty16rJm+L/zUgZq+fcKfDbtDmuCTNB
hdiCMjH2ewhMff2g/iXG/dtqrGWOp96yam6C3Fk/Nrep39yokxPkd4PXeWMALZPU00BEFny96vLb
v/ha5spdapjhg7IynrELWzGCZoQO07lqjxm43jXL8qXYfb3gv9Rt/9nm6tGhR2UoHRSZ2OaMcOSX
GCrY8abzNlZ3w0uvlY97DXyjXbzcDobbMR00k3scIFPSPHy9qa2FVg+t75I5JQNuiDJ+tuKt0gwP
mCrD2jDsW8bkF+XTB5No5GwgKm50DHqmP8mzo/wSaRDfU8PrwnTP/fQVLAiYQUVEt3VTNoyJuXpq
YzsgHeLYo+kmPjGEz+r3tNjgvln+kq+u4+qptfOgF4aNKfa0QI1NxyBrfo6LIaqGXbKFad3a0Coc
r1zNQTkK/qXmwIGMLRIOcpq3dIK2goF1+yceMzXmS/DBDACran3XDY9TQiIKXttKPkz9N8sG0Ux2
M5fSE0BBe9eyjmagNF0L/HYtCH7yb0PZvn59Zf+loPT3O1yDiaAZq/WKwdw0YyAONR6ifvhrbJkc
VeiiGr+VE2x83HVjSNNyTIQtCYmua14M4Z+KiNBtX8fuRnUvG9tbzMgXN2mtP8tSKkouOAD6f1UM
oAG4z8DLAqoyMOMCtbLVadhKKNfIorQVZTwXWLF9d3Z6hrZ7Hi2CDsAUi0v6n4iDbERIv6aNPpgD
a2y1alyoPOyz4XpAUJFftZ7Bry5AqEKjhQZsywxsbnPl38ei44zMWHQonUPjtl5LmqDOqsjQxKHI
3V0sXzmwafagoWQNCjkHvqvaojHZ2vrKGkG/SQxC4S5lMcfo0492S8Fp832sTBGGckSGqRmkzyDk
DMc6BP81hkvo3cLP8g2lmddtOtc/vTGlBiEEQ3C2CTHzlR9RukCXiMfqKja4B/00jxcgl8ZEUAk5
B2GMHpH6Rtjx50H+vuTqc/JeoYeqweI26Xh2ZXlZQCbr//0Wf19j9bEsOteVVmENdpXdmmCoHTwT
3O3siKoy+Bk2221be1p9OurE8dwVWE+GRu+jaQOCb0wFWbvuEZRpAiJB28Qbn5Ci/L7JlTuRpVEn
2ULMFBP3itITYdXRVsqbSYc+Iwo++IxtPHhZIf1ZAo3Mdj1wTsVghDFBM6kHtfqVY9ghcQ8ZCQxM
PVbqVqvBvMhzcKm2G32STwKx337wHxmc5Iaaf1G9HpP9fIaQEgjXlL+M3GxZ/k+Mxu9rrapB/YDJ
RmcheYYcc9gdIC7Tetmx2Fk7G1RI/1Vn+/cFV3EtsVzNAA2kujJlEbZ4OVC18KCpt/v6am882D8y
yFEw3lgA8BuiheLHjzwz/Dr5roC6SLps12yCbja/2nL3P9j8JrXTrIh/MSKDjvYuDwZP3UwhCnmJ
t8Xn8mdY+/shrsxRoUQFXOBiZNHTqlMo9sUQMtBUNGZb/a0/Y4Pfl1qZoaKG5NfE8HoqW0IFGch4
Y2e6+oGz9EznrdLCJ7MJvy+3skglNPtsSqW8suu32tGPls4wAGQExFKeNZ4kpiFGEu/svNi4MJ+E
8L+vvLJNyBshiTBgo+ZOfoN1gjgBhI6XwUUnUDtgEejzIkHPjtYU6Pvq+9f3dcMyrvu8OvpqQlS5
flXwn8oWvlT2/2js101eGxJFULZDGLRQomIE3x853Kbaod4QGU7oBls1gE889W9Huk6cqe5UjWng
SBcGoMQJWJQcf6A35HrZ9WLsi7st1OqWPVunzdIB8K0wHAWir+EgjVMWooOAIae9Aeo8X9+zYBg3
bs6GqVlzRRClbG128fCdGSMhwgOOw8fYVUDsOMAM91Rv4mUXG/l7CP37ua5MzZgbXZEJnOsQgWlb
+0UrxMIhxUyoDW3ybc7RrS2u7M1MMKNMJW5nG/bhHKLza92xNuRXVQG5lwwkjkZoF1cV9Q0QOt9s
cStumLt1ds14ojn54sETKHc19CKJLb9u5bkAZO7rZ7hlxdfJNLUHgTgPSwmB9s8EQbIKr8MA/Hmo
/ZbngV6QqDBVYFtvUz5u1BHonzW637/sygiNdatnRooYPob2lKpmv2qcgyxqkMqfbOPGInHUxCzk
6mcJZgEag4AR0JqhzYK4TCINIB4Cu1USTFTJKcoZi3IFboGvD2nDVq2xmaPLuLCXyFS5fOfUNBqt
jfk744/GKzEtw0Gqu4yJuYa9hi1rllY5Jtf0M8iQ9qkBiTv1U1X0IEga2fRkNVc2GrLpW88VONAx
jlWD36OTns3leawW1stLWu5UhzYTAEUZ4RDagjr886h1+3yy/YxChoSgyooECCVsdMfzvaTf3Xbv
jGXplxg7FikUW9rOL1KIFM+ntuHXBqjNXRsEgigMMOuVWY8GRkV7xK5WaQHG9ayTg25AxEs+9UPl
6c58Avcf+mvtWRIeEOjBKTIcihYCitDiGyEQZA3WPm3QQyowrTHAWNW4c+PZ0IVvSrCgV92+zqzd
aCa+1OKd0u6pwGaqJCr1HwCCAEBVHzNgifscvWL3Ykprz82h8RdDDw9FjbYzg0I+xtlN1fVhVtYB
QR4BPl9fjFWgDRghkk8UzE6LmFqdLvwooGbpwQZevCT8PgY2bAD0HjpomeckT4aQwWBCu4eKC2N4
dCrhi4Xgc8o9NmiHcWCQV7pT8+hVWXPBqxs2lyEIscOkrC/B5h5QywnpaIQyjUEq2B5KG+jh2vV4
U1+KkniaVfkz0aJpfBxIEVFz8HtDhjad97kDUalCCyhkdNL5DWRR/hB/7933bL7Rxoe6NUKUFg6l
W3to8oRDke5xqtcQITxqdh6N0vWKCgOdEF5NC+65TnGVGmyZCYQqESTWCvNsNOlOb8QF7cHb4T7V
LNKF5XfiHTl16iUTgRsDw3PJLmo3Dhx7BK0icgAdDBEdnDZmhvP5Z0Isr6PP7fSjqS4mehYogRP3
WYdmj0V4NFjzmczzuUp+FGraDQ3YupXEX/accdy2EfZm1kJh39WEAKHGo5LauG2Dnya3Ma6ZiLuA
U3tHSRxK3TpoBsZvxgddCXCsysip3swErdwq2+OhXsRKRQaop2ZoVRQoVZc5dHjt+9bkN0xkoeJg
ji/8BGl00l51Vb0fbA76+FMmnFArSDgWaTBhDjrPrDDveDDxE7WvarOMBvu6y+iRQ6vKjr87YxzV
2uPAyU5kj227bwX4FDmccDdFWQpZK4D7BgA8G9ziShv9VB+8Mbt1USJlFEz3Aw9sIPZGUe2XqkTb
9kctaXzbTkLeMG+032p0WHEND5OA5FPTBQzwR1/jiZdVblAk4paR5tbRhyCN6aEG0qshxbFNdX9S
u5w/jO6dMwq/1jWQc8c3WfWWqfqq6OBEc8j2uRkKpzLQTHLOSHcsG4LRxPmY6bMnq5PUfyrtpwBK
tXMevzanf7AWwtbZxNEZZnJtFwLJqwQ1bp3GBs5EP8MK3NeV318WYbUzg/il82RQPYhT/iTBWQ8V
Q6/c2bfigR2ydFNJ9w/ns/odv2LzDxmMOwh3TpbfsWi6oAt6J67Hh771+B2oUg/6XXyBcbywg6yY
33+3zUO92yzVrV3L+ies0tEkN5NOj/ET8gsHCi/ZkX9PDnZQHEio78d9ExobHvePNv5fK5p00ag2
mLGmZ8UcYBZ3kEnG4Q9BcoJqh+mhvkOg1ugtJI3UayL9xFg4P23BTv4INtZrL3HehwPPMGktqOPq
5yU+pj5aSw/Zju3Gw7xvN9ScPj/Yf7a5au5Q2me0aQf9nNKLKq79Qm7hdtZB2q/NgKcJZE2Gqzvr
qKADL73lNo1+nhnEeMiVpbu+6qGquCUo9kdasaxEDYshKrAArXZXOSKk4mSf9/VybOIiN33zsYSu
gwuqiFZFevCfkMuYny3KCCivLVT/qO2uR9f1FMRPaav0s4BWCc75Is/HcO6rQ4WaUK1QDALlk7J5
2PagOJU/dE4Dc8p9KgFsSGHItSwYW4jTyBKYYqRfjnVUjdijhrSrKuZVKL1rluE55gB+q1fmqFCf
XF+3HV+vHmft2hkOVXeRVZix5O9u3PspR/sFfreCdiHR1G1pAsIAGBh3bUBCnF2XXTsOsDyufdTV
vQkvQfvCK+qfGXVDrgEAYT7R6q6xLgmIpYbsBfR6vqpuJvM9lzECiNqzq3cLsVfJh10tAMk3nwqE
NFo7hpIrOB3IHkktUnbqzbNEVewlwdxXBm+hFZAKS6FBlQh/alsMtoByrQLIkrlnkiD+QOqHIECH
79Mogco680hxAfBbYOvVLqnvYAU8G1m4rO6yaYc+kAEPNWvVQR+e9fy+GDqPIr9q6jmqzPvlgNtW
+WOZelalH3LjEgSGnoF2HysmryqfVXviTIs6oMed9juRsWexCRIO36iufDgWTxvuzPq5AS8AgT8W
B4MJf2whocKIb+J/eSy9dHwvCrEbhu65N/KXcnzSqAnML7r4cvByoQMSb3k6+K9mK41MsCvZ3ez1
hXUisj/lyWNsPVsjvFa5r1XhjdWdwr+NRnVm07vUEkhmuaGQSMknDUrI3Kvkq97lfgmvDGcn6+M0
N35t2b5JFdr4g0fqmzi3vaYC7jgZQmrTm8I1DqUAIB30txzgHSK0SFsi1DHbxXQ+2YIGDrF81k8e
scqTi0vXxGCVzwaPm+AbbfqnBiEmHV1MBDS+3tZBbCGOOJvzccxwmhUwTkL3lXgyMJmik/zoQLlR
TFOktVf9LCKJdnUFAJQajCijdxiyCEXRXptG55vm5SD4Ic/3NSvR83ktM/sKerO+o8Rhan9UQ44Q
qwqG6vtsvSn3epDwv+S9z0Qk6vsB3X3pOvjbL40iDgWoOLQShH79dwOqmQnarh3ErsDhwCfoMaY5
JA2AlHTeMzDQUkECxXvPUXcpgrXBZX6Bkm9uIM5IPcWBg4OcRjZNZyKcna0wcPbeV/AGGbp+hnag
qLMBGLgz6js5P7UxWkjlDzOfw8TRDg7ygHG4U5KEk2iuWTVGvK73U/U+dI3P2PXc5tezafuiZT4n
d/m40y2EMxQMxYXawXaeJ/DM5Yy8G8aZMBgLEPVzlKXj7DRCVrjmTwOkLnV1a/DLVJs8iTJmy67G
4saC6aidRzu5SGnmIXMCVQ40IvF9bQfgEso8V90bsXltp3lY2nUwaIAs8DTUi/pg69NOuEDA5Cb0
w2ZwwHNrP2gQc+kuEzP3BJ5VLNDgKMMaAx2Fa+PjHyg+phGM8QtIPj2XPNMe2pXD+zA+lRbxwDUN
8/FSaGezfx+1I7RAvQzQeDGBK8N4K9jVPEP1uwuS5pB1iMxry58aWLK6DQh5nPMuTLRkT7tjBmFw
FI4yJa6h5eCluTqGknijRnZyuM1g/eZk6VHOTPfqrEBiDEsqsTPr3bLLkJdxqGvjDnQ0IZnaq0H0
XsVFMGm3aNhgYCZscEoWryOGAqoOvfHEuqrIedRrL+8rH+MKV2WKWiCkReN5i0Hss9jjN5+yqq1i
9qEhpsnms5AHu2B+Xoj9hMZS1sdBO2KUPodCUVJ4Vn2oEOamY4axFNcbJuvoZOmBKczt9OVGOOqu
2+9wrwzjJoYON8dstp6DzZimjSZx5nNukCClMuL5osMOva/YObSQlzVidqFVNxr6JqkrApq/S/Ws
1BQ4sPbm+D3RbiUzvbGbjwZ+niXZ21i5B+gb3GgWDJPd+0x7ILj+Vt7dqbpHjICsApTgNhxU1X4z
MpinbIqYWfgyQW1DM4I8ue4gcqocn/TuiRVjUJb5vo1l64E09TRkJOS0CMaMReZoXjjsxwz3qUx5
SbUBRtg59wWQBDYNrJlDXPfssClo5zSc9GHXmo+Z8zqOv9RaPXs8cdu9yNrWb6rTUjHQJh0qtXdN
n/pJpQWu/NYkJzH1QVM8dZK+OMgA/WywDmYMI15yUJbJXZGchSlOJhKczJijIWF+WQ1HUuvX7ujC
gwJElDL/62SCLMnCx9rg6uutAflgHm2svJE6FGU9vfWHzFPP8rI4OsF8xR+tm/xyGWsr7u1oguzl
VmPiX5ZfAmmbEQt0Hr+HtAYHNZRoOOo2YAmFusKuP1ehOhUPS2cReAao9sx7xIepR09b8fSnF9c1
ddO2UMum63JzwXI9zmZHnXFnizTHKNlhTLbgC+va66/z/bDIKmbnPG8nTqBlYlypiEWgyQ7jfXUw
AFeFntr+v/iahuEwYlKLuhDl+f04EznKHMthS5B/PyDUbb3hKguHE+KmcPIRt/DL5iAu7T0vvG0Z
tU+yBvZx+bWByvR20iZM9mFI1BfsxSweNja4LngSExaGgQ7KsCzDddnyCz6kQFYioDyXuOTMVRo4
cxsOZgd95PuYo1+X3cfTi8NvMuVGhVRbh/vnfcHajmmiascsNJJWOZHTOUD9Zy09Q8gsNIHYSm6K
XfPmBJOPOo9focrhbSHF/pCp+bXhD4uuNlxII3fyMqXnRQQJkgjHhZm/+iZv4SOL1yQEjUiISljo
ePk+vakuiI93XPj1GTSx6NCM+80nq/9hMX4/htUdK6xhiscpoef5KA7WqTstamLasdtt3WbHWl7/
2jgZEGewQOrrUHOduYGKialhEurc1VBgH6WnjMwjhrV3uzTkLjvl+pPTP2rF66OlfUuU5fcDyjkw
9lo/RTa3okq3g7hCnXeug18UVWBMnfMHQoSfuiRMeuhUzvRHaT60zb0hoLTRZBethuitT3ameKj7
95ajgc9NT8zFjsbNz8HqAmsyI6oVkaFaUL0IjzhnbXQjXooXp20rL9eIX7Q/e2f0RicBAA6FAVlE
DVSF5tqJkrgPeGEfoLV1088QuLCaqM3jR6FXhx6BjYbq3VwC3EuyGzB6Yta03s0VYAf6uAfHDIpb
7T4xEWrGt6xmflZfj07qZ8iKaDdHHKU3h4gIfMEXvHvhDv4Agy45eRDtN9too7ZEzXR+k4AqgJL0
7CoZjaX5YqJcV+TjWYPElN78mPM2ECMJ2oEf4oTsweAQcDMcBfTthx8g3vfyBMU7/pLXtzT5PuRG
WFXwqFbtFYhhl0/FKAaR6ltQZfpDPmDG0aBXlpli/ABybJC3b5Ez9mGOQ+JzBIHg0DTvbQMF1BiF
xxLKI5MKYwquYvCoD+QuLvcysXdc3mMOHbr2hh8zeqKN5ruJ6zu29BGneFmWRx1SzL67JPV34Wo7
F/XAhlZ+1RvYO6CxzPBI9310L20GzhjkcBJE33Y9e50lA9FpgdmjJ++w0ltoxpjBr+IiQdbgQijK
DB2OaNdFMt2A/6FYuEsGxAvzrm6xsHKDAVlZD0XD3KgRHZcBh2SaHtuBcDTfgtxx5j41zNxr1n03
dMg4IGFTGuCPM84JnT1dYFq6t3fJIHbWECMkQXoOznw3aXa5ofmF7kSmbe/mlnqmjrtiNvvC0HaF
+dw7ZGfT3u9GDHP25p7GLYCIys/jznME4uX0Bazfoe6iuhq/jThY5Cs+c1MsUB965842EG717am1
g8YYo4ZAh7XBXpERIAgb+gRdkfy5guZXD1rovn3LJoUiRp94TLyI0vH6ofvhCIVWRO9TF0oqoogS
SJXNCdTDFMimGoi1QqIvmeJAzdAY1UAYZt6UEmmtfccpFCGtNug493pzyaxnnxl54PKzaV8r8GKh
OeMBhOSJHFFvTEPZvTAdoMvJDaBRVA83RX/F52qflvo+QyAVA3zTobDcFWWIggw4AxoIURQkYBbZ
mzimSV4KZATLXKf73I5wkpnwEve+Ki4MDQQbeeNVlKDSnESmhdGZGhdzxAUfxUXlyKh2nhq0blsK
XcVsCC12V3el33f3s4uM4bFqKm/QEAfmlyDJOxTJm6G/gLgssMbb3iiPYKcOLB0vNW19rqEqpb90
at43me4xlqM88TCrwdfsZ9m/oA1wSAFOMYDQc0GhBavTED0o62sxo3vkeEqcbVAx9Mybyps07QLJ
j+3SJTGHvZHUaDIJxLH2sVO5Z0CGLUUFsyu9EQpxSOZ8B6WODnCQ1H4ohziYRhVYlcIY/kU1P89J
DfEL/DNAL9mWDw69Q0utifOA148JfU4BeVUWajc25mB4E+QV9cAiFKYG3mk6QTdHholeXlU6eSiq
fQfb4KLpaE+l7zbWoYVAgj2/FuSbXlTHTqZXUMG6nFh5U2to3rUvBkGPrTdATm6e+bwwIOBpQVdN
Wd1eFhgjxRqjCzgYebD0V1Q2ClZckhIGvl3kr2lo9Q8EmalbXlI0NeJaD+wSdLGtCxUvy8ubKphl
cjm1xc4o381OhtB5C3IA+JHnxbO4aFCcyQsEwjmAOqQ9ahDHdQZnX8XxUXPvAIb3Ba92GuV+S9AQ
qQQqSSP+qBM15p0cidfZiQ+K8CujRi5uA3KIllI76RFpnmIT+lV15iNWhPI2XoqTBhYhUWmIczk3
u3lk+GrSmzV08lItUMzx4uJlqvILDuOZy/LWZG6g4FkgBQOZwJ/owOxGVp8ra/QGjroPymOGTT2j
exMor9kxpDGTxarBBhvUR1suStDhzCiw7le99kT0H0lzSrrFMqJyUzaBtGVkJ82jRNGkIPauynKk
X7c9HrPeLIRbFq4rbMRifDn/Ni3IhtJ5IdLwtOlNJS0wDjYm7OwHa6DIxdyf7mB4w2gGZcUApXb9
NhUQeM6CCpXDRqBp3bz3mntZJMnOdiFvJ41IZeZO0xKMzvVeN1Ugj7Aj0HH5MlcCd6Dw8zT1EaYF
pnzQYoitx27gTJZPUFseDZiM6aZsX1yuYE1lRIW4sPPy1MSQU7ZLH6PWQTq/lvB70ilDQ95MzN2l
Izh3THwnNNsscmPZ4uxqF6N8FSAa0ovAzKCKpUlEFzxoQP6hlfaNVTihrF/d2TxxEzwX7p1u74WW
A62DhqlGopxjbJPGqBMVAdWsADhHDEAnQWXWR4FKUQqlwcFF3yStPJq/gMCicTNcviwqe3wmcT9D
4TmXw0mUDbrVUyjtH8gvo5F2IEOed7N+GfewVX36IOSbk+ToxV5SF21xRBFOVmEE8aFJHlv6Zis7
omwpLnI/r3Z5h9tZ6L4LXF/S3ufZoYx7L4euNMmawIYHm9LhNMawG+MYsqEKoWXgExBNAEhzFG2H
IkkbZNy5ZrV5kSUNGswkgrwUisHoTvF7br9OGLtRsen12Xeqg5Ncut9L5J1oq/scYRqUJ6MyccKR
PhmqPjYQS++hSm/EuxJkmbw6DGAcSQbiu+yZ6bHf5U+NGg+qsAECg4cyXvPSfTQp823EKAMy+FRQ
Py+No8VIMGAAebYfFMpMhA4nWuheb4z3CfAAVXUB9OYeNU5inGv1rcU0cWahzkN/yuYGXeyQqT7U
2WUPxSOdstsWsuQJ1yKj6n6Oogurvr+ejDio2/komxTinFaA+dlQAzsd/pPb4oOI5KQ5KIiiior/
G8Jq6F1RtLnJZWEds/K1aUF8NA1+gR63mYB8hIJcl3sq5b7ImS80nF3Xe2nThwVoWQaQqSyRluwq
VLleYgRnMTFx0S+n5qHPbx1po3KQhNkypQuOGlN+79Vty37ELf7+HAqbsH7aFCZzDoOtBQViGZ29
CGIFdREBYYaCUuIP0zfMHnpOVx5jFPF/wRlyBD1QOihTPbLNZ4IKIjjXUfDEiNPwLNihm+aL5Xp3
zoMqv1doJ6fjFZoLIL73lgMvkl0/XCeF6ycl3XfpbY57rxpoK6KCPpg/Z4K3VcZeOZyhvZYl/b63
+/8j7byWI9eOLPpFiIA3rwVTnkXvXhBkG3jv8fWz0IqZSxY5XdLMw1XcaEl9Cu6czJ3bbDX9VmsU
9o8flV44mvV7yI9W/NaKj4O+sKyVVSBOmwYwSAK+byRGPu2wjSFK1MavzBSoCiFkmzcqoDDCYrcr
JuLGILNKoy2OP9ogt9Mkc/XZ91JzAqMxVrpak1OP3Y0wAXISfUglpZqv3BvYFtUqYY4jNZc4W19h
GV03FLB0cBGRhv6M2KNhbZpZQTf9wUWUzUKwDTeXRdZf+JO0l5/WOZsljwkO+rnaAN6BvygbQotg
Dv9bK33FBj6tdJ6YkgZZNWVZOzGFW0LOjc2SbLmsBgYtr+Kby0KOb/r1j9d2PqpVa0FJNTmcj34O
liyIV6GSuW2SeBcwiQXV+Nylfr6yM4hnkLrJVKt8Ov4JYoUn5CibEFOqxpFsP1oVJ/8PUf2SgOMP
mPO3dc/wCLVOWrHQs4n5u+RJTrstX6o1/JX1/LSEFlLtrBU3fU1tEx/Mhcw4ORQwF/Vk376qfC8L
jCYxXT2D8Cw+vIpzdwIWIXtuz/yEiObLTjLfULy4zR/WOfsksjI20zliHflGtFWblLvrxB68cPNv
xUF/hR5YTVNktBu6ZnyxHs+nLh3lVBuPxe/43vD8Y7uN0Po2DpWASxdDZrBTOIF3EV759jv5sPAZ
hoalpOQLgzwexbW+y1xqBpvUsmFFh0ToZHQy3fRSGs8f3fyXN+nDmmePsEmrqA9nZTzS7lTu7OHg
tQ6wWw+9/jTvRTd10Fyt5RPYwkp2hBvJjd1hk+/Sh/ZyCOa3ny3cFsOUDWNh832G+EYY40Oq1YRK
47HWbjuio3SnfI9QYOGnRQZmcBIvqBW/SHb/bIMf1jxD2XQxULNgWbN2ym3+wpSPzYkR+arY9mvh
erGRvYRufTPN4Q37sOYZjpbXip4OUjP++XyLHW2umx0W9njPdTKdAE/rPcG5xOz4BnL/vO7ZC1a3
ZW4EEeuq6+g22Ctespc27VPyuhjZzazdlCttB7PMyX/pl+Ilvt0sPlz02ZumE+AFLS9ezhvUIzvL
Hdgs5M1/rFNZHqgpAhrKwECyqZ/dXNOY+jDQWEe9KbfmYwzho3Ksm/QW/R5f7UUi0jdngKFLFJCS
ZZkGU7rPL62haK0m97J8hEe2mijQ/CDeqUuLoBH6ZVxZxr1lvgrV+wi/YwaQlMbCttr2l5ESIxOU
zt/PpG9uMz/HAqi2DFkXz4++rM/I8ciUBapewteS9XKb/43y4Vs4/sM6Z0dfbzYB8lcuW12bv0vP
39LTYyT4R5mpX/hIGXR9PWg/XdXZTW6D1Ff9XpKPnaxClsm9eAKVK8R1qPxoAd0S9c6yHmJyc0rr
fqBSnuh45vG56SMSnorVPFzp4oMMHTCDCDsnInhm7wUlttw5b8Ug0BZRDmpPYuWvhtlcCQbJSWhX
rI4hKg0R9h8ppAQpMhxBj+DlGDBjK9g0radUAAW1ROda7uroTVR5rnP7HBetJ6nwchh1ZjmOgY0A
awJvShn+MXaqpjTeiFH0PsBLnsNil+W3Ut3b8aQ4BkF2lg+rxCppMOm2o/lO6EqnLWhwKJGp1BVh
Wlkl9FXhqjcZKKWYaUm7erzWEOQmJgFvYNE9PWQCKWOW4IGI0OLGF6xsbamkuxGW1KQWuk0BBhcT
Yg8nKX2l9vTgrtSFuMqUHtHbDcQlu6iVU1v90NMrsQGOlZOdkCb7NpNAv+OVLzzrYb3m03DCPMHE
fgCcvep86DaJ1+aHKT6iqaIbwD4tfktpAZUMp8l0vg6p94EZ32PhRrZuZ1OzYTiuw8SrNH01KurS
TUKqvm9JI44xoZVvTPVpTE8dvb42/pCEp0QK7EEQ6azzm1wLr7S5s7Vptsv2XRIStwlqxyQKMC4J
xmhkeEeZa8JYUuDZFgxiO+Yl/vTcE56rVpWjtuhc09dQeja6yJFnGM+6cUzayTHAzTOsRufFjUi5
ThlmG/r9GL6qwo8YYFdGYwojJscOUsF1XeWh+VCYNfmtYrSKzbKtmooTTCKckpF+33elCSjWkLxM
GNex9UOI1iFdcKgIjlBdSTWnjmGt5PrGavZxcz2UN7l1UIrHQiFqZDwI1qYKRJqUYD2l6dr03xQN
Z4lgdCSl3MnlALbdr2qwOG1MVml213dXAiColV/B5QpbYwX47Pj1YZAEQgFVpwgfDRwCs/ga4jBA
lgLee1urzwME4amHmgEAqHEo7+thtAvlLU6AW0BTgpC7GL5N87uQZPtQw5MH2/vIOhXdvAn0eBVm
nS1YpAzI3UEITFi4EOCY6RiVvmqpZ6QgvaEi2BnctgkGLdaPtLeNJ+Stk7UcTObrRPTKYMAkBwuq
07uCP+3E3BUK+OFGvBnygyZo9kQgUimWDmDcIRxHdxpkTxqAzQAo88qri8fS99+JbnTqIt3Hk7Gb
TMUtK3FvKRpP61cSZPhHP8o8Bsn/LWFinyIGKEASct4qujUYedE6G/ttPZXMfh7mpPRyqVuVxktT
bsbJWAlh4PSKsil5dmaDaZ8KCN03bgtyldZvRWGC6VBCEZGWFY4k604M3agJKqDypzSyjkQuAclh
G2d4ElqDHAKt1b8raeBEMW91GtsS9P6iIk6m2KnZK/Jpt5qeVO1BUuGwL6m6T9PComvDVc1+lZad
m6nmKglzpwxlp2lvRQH0lwFKP2TPRumRMLXS63ozw37z+8TJJJS2tWDDbraLAToGjD2rtbE7v07n
EtxrXFVQq8qxXvWoJ+BpY4EwbrLkFOWRo9Svfs5XI2wt3sHQfzCGY9pJoI+ALQ0UMEG1h/knnAt9
RCWQCg4uJc7UzU7J/0IVXgRYK3NyO1iTq6enBIMnOXiIrXElWxaSjkdpug+V32bz1Mhvmn80sxIz
7l9tqawtJm6zWV04Tr9hczLz/HDOndWHSiVbism79If1uzBvJ4ZZ+OEU23E9bdTN5YriSw7Rn8Hv
hyXPKhillmS/U1mydSSveOz4UO7j6zp0UsrTwjYdZV0RhuQOTsCgzZ28+ZEZtNf+gtEmXKxWvynK
P92As6KRw1YVGkXlBgxIPRRrHwYRgOK8+nvdstzHs0bk0zJn5SHGeqNc+J18tIz3kEyldC4urPDF
SvnPff0wUD+7ktFQBIZ0jK97T0HHuOp7L/WIucRxITn2+Yrp+noZpy/h6VRMq+EQb9oH3Gdvfd/G
NEh+ki5xyr+t1sB4aG9VUq7OiShyNMmS6UfLRH2yEWcQaCM5i8m7eAx2AgN+yTbemm3wHHmXJPbm
H3rW51sOwCTrOliTpoviOQGoMCEWFZkkHlWJHNZDH/XrDoJg5adrddSdSGshkeE41cKcmjUNMS8O
7SPGScrgRsHM96sZ+xwf9XRUbDF6z7Qntbw3KYHlUN+iBgZvhqlVPerFvCra9maJsbU6DUp5+Fww
BJJQCunGrdooz3J7M3AytmO4kQFIJ6qEAf6hlU6ItVI7yTInUEZG6VBQBQaqdeHqmb4DfTkA3lMK
jvupGrxWQh8UN4CR4ipEmjSg8imVDiWp7x8R57k6e78U+bZfvoXlqwHmXaSqLUtvcWC5lawyL0m3
SVi6gqjaIae9lMSu4BcrVX/KITlaCKVGlQZ94JIoPGKVcA6ZpyO3G7LmoBOGttgIbgzcLxMUqHKb
hvldysoNpm546E+uhAZoZlxQzaVXiznXeWXWkts0DD6qrVQAw5qTGzXvljzbHbZiFCqt/8OAwSrO
jGZkIsUja82s+aGPYRvmyN1yx6BCTbLBqUA6q3HeJDoUWr7YhB9DVSbKI6PTmspK9QpLtQt0NeBh
IyS4KTbWskb7pxdeNhdOJCarMP8tB9fqVDxMhbzDi24pXXeWVXomvF5BfxWbR5nnYraRpyXJKVCh
lA53Kqio2DZ3I+VSn8SwMQNXyzXk0dK+Sanpgl+9qq8yM0Ah1D7XWIOKtWRHWbeWmONMBrNKlFFW
IUDapJyKS6dcoj0hYxaZ6EwciUpQublVHXKkCUo23ucaVUuB2VW5DWPruRCue93YBkW+kQwA7wdV
pzIWQsEu2mrd1rci5YlkQk01R+RByV1M8jaKM7tpbxAD5fZUPgYM28gQWct5AKs7GWQK6avZwrPZ
uvFxTbV8c2MM01td1kzXdWkdS9ah7CnushIus5r1J+5FBb1MnK1nrWn3LbE/QQeJ18S0TUBKTRS0
FKbwNjB8YRDSdiFUBWszx9a2CqBH1Fm5L/Tc7Sr5rspEL49GV5NjvLwOLZk3RnYrhLNtSnQoEnSu
4W2AWiEeff/RsoAumggKaGIr2tuEOlSawi0OTK6ZDLtKS67bKVqDhavRz9Z6CI1fOBnOE1zGZ799
Txq2grZyMqVx5jF2q3jhm1Tu0D769VUBO8PUkAtS8g7dNhhu1Ujap4YMy8aHdSNuCwFsXMYnsYBJ
OQ2OFt9OIvzuie47imwJAs9E5YM2scLDJ+nuqVs58F8K+a6VX+ZyURTOTIizfY/MsZOEdYAUUqRC
U3ttnzGJCQJ9O3WdrZcw+Dt5Pf9sdetRk34MjOPjJkEIS1qc/h62wY5IeeLAx23OSxQxUbMnEcvh
vj+kbb3qePJKxHjWLA+dn7qG2O5G/yZLG6cdESdP4z7hmSoibR3xByslbLdqIm11YrIFvaao9JcQ
oFVVRhuV3j63eBl/qmnhpjN7RrP3aS/T5D0PRQZJmktgt5cMj2IwwjjY+9ZN38vrSEOhBkmjCWt3
MinvjNmBfoMw07eNcrJjC4+lWT+2A03Hm1adhjA9VmrtjdfF2MERjzdicauYTHMtawPpQKnfJQ0K
RtzcdILp1oFxJC7c7gbxBWXZKlNbF/HItuwbns9xyK9bIM2WlyjXKTuT0O105nNszKXy4qfToZwf
GU3elbBbxpayEL5AwTajZ3yfZmNdKQSfSOWEzPImhAutRLXd6fEmMk7GmMCyUIe73Deg/zJr7uHx
+i8dfvlll3olP6uo36YRprVRcVbALqKlVI11GqbbGa2E0W4L6CIa9K/Keg7ixwE2qEUxrsqPiTCv
RgbDArV4z/otPIhlk5PHX436sx/vrUWgsdD0sSEzmfVUzeK6jy0+/OiyfMi61vZ91bPmwS2l/A6y
kI7uQaQlscpfxiQ7bY80KcfEH3VKoZo2YqJNQ6sUhcFGnF+lOqf9mFeSRAM3wrnW5V0WPOVYq9U9
otZ4X8TayehCryO8AGKjHc07NmuNT0FlOJCp8UZrAO+x6CPyCX7RtdBa63hqjjqx7ZDSSX25tvwX
o/1RLsz8penN5E1JL23AlUjz4loREbbihlcJkHR58XJ8lonIckQOszzi5JFoWITSiePf0TCuxzRw
s5Au2xQOSjqztGUrTbDv2C0bmchoSTiYpXA3hcpKw8Go1TzMeOGOZoylIehkE0+q3IRm++r7htNG
qh3TsEzYy1fki/U/A4hAPnwAWadakn+pgDBDXSCz+BnkyWG0csdEZ63xOrW5F43qfoRpXTOul6Vg
hZ21rUvTbyMcrxhcOrMYgq90BzP+iaJ6K/JOFkrBGam7hXad6aqXCtWKOM5BuRrw2JnNF6FJSL+M
OFSuC+sYzG/xfBsPz3L+pjKBzHJEwc9USB7CNFvKnuryqWTaXVqoJU02ggB5Dv2MYQWHRQcTjNCQ
qQujQfDE+JaT1BNkeA0cL83zWOuQtUR7MLJVXcPYoMbpOxGddOIaKfVDfjW37VHi1G6z0jXD4cES
8LCRa46t0BFV8ReStdAOJ8q88b2Ta5d4Gnqr8TS1L/64SV9MQXAUabK5sEFQ7CrFdF68aQzyJZLn
JBxI8tPhGh4KhBKpeV3EDEfScReI6hVJS6cWSdegleu63jcLYQZJRyZqMAtJTR79bU+D61eVnaZ0
1z03kp1/IuY3legqm00LFWTqYLyFqLaGnSyaq5F0JRHqYxDBw1ckxFItrTG4H23pDA1vSqddlnIc
5RQSKL8mPsdZyphSHxuLJFy1h5CDaRCqp1ocdt2EjGjQ0XY/i/5JhqkQVMVOIQ9Tkd/hlyb3RsGA
sJxJJimdJj+NwylRblPxtZ2yE8mCe0M6tlqKfQafSr3PW9AGA404UhC13llKQWfdb3QowXn6qx8U
foi5E9RmI2mTk4+ZXTJ+RwDjkjZrB9NvHcdy2KjQUfaJ8T7GIYKr5YqRcGN9HSFIIBjCHttuec8W
k8Zoq1cwEXm1B0t6E5q1NmDVG/mIGknsSgo3gtSiCg9iIDlL0SD3NT0vGFADg1lHi1eruyxOXckP
t6Jk2VZ2h/DdC+f7SKUFmBi/zIatxrmbab4tz+VxLGAnGhkMiUX/fZWzj2hasC6t32IFbGH2Xt9D
fsHevs1vUxNapVkRmAqcQm84kx/nz+sgAtxJagxBRq+kGp9pnNGur1VFvar82POFwKva2OEvX8vq
Q4wBlq+/FWOxjOHBrw5QWcAuyOIhOiZAYU8M+3pq8+u0eDeNjiQG5Drcw1RBGwX/k67HnrR6XYL4
9YqxZrrtitygPOu2tGxo5wA6MnNfCepKMXh/lDBxk5BtQ8ruNZQrjaHtRSgtBsebrv/G1M3pjas2
0TeGH+7jHjGdj++F5nNyAtfGna1YhReWhisvM/5Flq3/rtKTOlxwlf1mkIMWmNYNFaciWqa5tHcf
OOl1BvbPK8f0bGsdmt+LK9aS1SC40aHdjztcPA/z8TL4rlhfu+VPC1sLU/vDwqGupdGcVeNRLgq7
K/1VUPzUw60qWRvRlB0IRCsxh/oSqk6N+EbW7jrOyIU5KJW6K6QPBmjlGGhOO83rsGzWddA6IGXX
ESdSWgBNjk+YoTlaBfNR6Ta91L4W+eOcwV0RfpryfVVh7RI8z9mthvN9ooXrPClWU72elUM+HLHq
9nx6ySRJbV1+682HIITAiA4xjR+EpHRHjRNz+CVRh4o4NI0S9WFIgrt4j7PJSuFND54T7a1G0zQ3
9bZvwR5iUETEC23YbIqxhYRLPCFfrlCZaICuLShSiXQjlA9dGvIXJVQT6AYhq7WhtlaUhwbZEOQp
qpXFzZCWFtXHCABcU3Ak+1J7nIy7iL8zSZ5iIfQM5VB0P/uJd10SaVOz+0J5SSmAi2Fy5OatNo6T
eVfAoSvmHyFkIYmaMJCtvRX/aJDmlmzJUwY0RTI9r2huvRWg0DI7iVq9jJwWEmQgvGmQrA44DuEy
gR5OKt9hUm/DBnVnShchbef+eVQFx5T1bZL+hH3u+pCJ5j7f5H27U0wOO04hidwDoz0GSuSa7eBF
4rzLJPpJJbriOAVEDTaqjMmsT1IT9B+tih3FAJge413Lr0r1+VQHj4EkQ6rDxcHobqeGQXt0sua9
RRFu9PoKxgrULxRoODZQyvsz3x0mqK1yXeWPUw9SMg9Ol3WrNGdPjspVwhY9pTC2ZmXfQ5IyKiC+
8gfycnfiRQ2g70VpvEPv7Ebyk0i6kmwmnHhQD6nbBohgmuEfU/bdoC3vsibZFyGnZ/Cusoc3/UjP
qHilCOcpQRupid4EYoDSD2hfw6Z1AzYwqu02p8YXCL3hKHYCmUF6+pgnPr4QECTRyuZlhuArZDtF
KNYqAPK5q7YUSZbgmeO9brwBV+y19jHDx3YO1mIr76wst0PV62R/HauiM9d4f2/YdeFLUg0nPIii
c6z4FGZPSn+tzNuoXFfFKZbz17kzHucal41ghnN+yqmhimHeyn7qCc2Vzxnmw4DkIf45JSqwXPOP
QClABUEjHQV2aAig5IAAAmKPUb2i133y4ytZvUn8jcmtCPuIWAh1pTbaZqgmzGfF3036mkwRyuPH
sNnP2fXUjISFEBHmq/aiMJbVxxw711qgAOfCh+Sxk37iG7cxAT1K1fAyePV1IdklxD9zely8ckqI
2lU0b3k3XVl5yOglzL1SKXREybrl4Bf869IY1jE6iLZKrwJxsON6T7P5EpI3GbU36M9QXIY4Qi2R
Yzid9gEkq5YRW4HlPbeBWi+VtlWHZFx/G6CHRhjg5HTzKRaeUnEj6u2q1tKTDBU81ga3aO7k0RMx
CpzqfSRciQoucOJDS6Vi5A8DcxgBL5ixtI6pAAqo3I0GR8tPhlxXTRY+dZHoaYj1khLZvUWV0/+a
tMq2op+5iKK1BO8OfudK5uG1NAw/p/lqrt6a2QI3g5in89PG3DXje62+jpWKivbQ6o9zeI2hgh21
+NNczkD5qsn5fBKc+WDkdVyVVZ2NkKvy7XggfntrHYV1cWou+EJ8xYE/L3Q28A1mUZKSJIacEfZ2
o+/7GZFzELl/h4H/jMvPQckPR6p1NukNrdnqo5xlFrN7YfVKru+dvF3IGJvQFS4c4F+pPp+v6Qzc
L2VJ8MUaQsSw9KTgjikM875V3E47KXXq/P3aFprS3y7tDNePw8gKBExuUB2+Sx22dkiRsBLiH0hq
BQZPTIr/vuI3jI/lAg0QZnmhRPyRWX2oEzR5HIU21meYJslVdoWkB0ZA6C1lyuKEsXgbS7/7qwRO
unMpQ+N/qY7+WfyMtmX0hp9USrLQXHpnZkHmzdWr8i7cqnCpZAfKrv5eePnxIqz+lS7w+bLP6jL4
5LIvyUgvW6c+QIOwifPDyHkhUrW39UW52qXbrJ+VY5mkl8Q2a8ttljx0NXv64OQYrdlfD91h8Ea3
cISt8lPYDPviwnf5JeMNqsfHZ6yf7QBm7yddKfHFNC5uG1e5UxwhQFgu5PTHclc+xGt8/q4vcRD/
lw/1f56ufrYfTNh9luSjicfRY1TT31f2Yj8Ll5boqQNnxkVvwe83oH8WPNsZerOSp1APxGOuyJu5
LjCyEzaldcmz7iuf5/PtPNsT8rAcrGbwh2NhCGsh0RxBOik6dvz/eWbY+ZM72xDkmllzNFnLa0P+
rdsggm43vQ3c607vl7Kev46aPl/X2fQrgk8Rqn64kL/M3cIrVuAVX5Zufr+l/vOUzuZ4/iTExSDw
WpTxq9n+ANVeWd1jwZibN2b99+3tm0kp12RJOlwvUcRy++w7r8F0q6QNlsPCv8nvs010k/yilHCs
tQUJdy09RQ86k9LpoO/rtX9lHKzram9cV5u//5DvXk1U16pkmOiT+Y/P7ZgGZb+YJnM4tsZPX7sW
xatu/I8tuJe35eMiZx+chaRU0WdpOIo3y3aqbeK7JT8P4PlW3whOd2lc+l2P+XG9s+8tUaEG9C3r
/WtTK26Y5zzk3rhHb+q2T6Gn3YonuEswQnsc4LD1e7E21vbSnPLbh/zxd5x9kOEUlWLdc3MX7ytq
j+EV8621dRWxn2f34F1r9BjHf2XxTofWFl7y13KdHpUtetK/P+dvbwkqcF0yRAOH97NbknZNObVp
PB+z+qGu3wvFuHDTpa+0Oh7ywqdGby5h9nb2+WhiCw6nBTMD4fC6xAUX7dVzYINPXXzA31/MP0ud
Hc8oeWqVkPnpqAXCSgx/qSCRf79dX5yS/7yyH67m7Pvs1WlQgmnCEGiteAEjlwd/B2S5G9+Zia06
EoUKRwnscVGr/x9Ytp9upXx2KNd6Q2TzpMyM+/Udh/LG2Pi7peqZrhfP8vYhXkXM1S8SQr95hBJs
eElWDRzZcLf5vBm0+ayFrdhJRy16mJgLCeKA76DpJbN+lfno+6LpFCPz7lGtmcklX9pvtnmYqFDX
RQbsJlnAn1dPeksxAoaq3PJF1tFuFp785ZLnm1Py0zJnmxGTu6ADK5eOtYxLZL/ru9+TuIywXi68
Qn++qU9VM/ZvpiqCgUFplcVzPm8s1UrSRgN83jHCmbO9TmCZBgp07W4+pFAnTCXfBBY0jSlC8BQe
jTK/mVPgXCbiUaPtYlhocI8Ow1DY8hhAEBwQUhbGdd/OW2OKr1WjtCOj3M003WmpMTVp1/Oo7EJM
+8c8oyOHE6WL8dogI21QMC9K8vdisLYNuiGxqr3JF/ZGON9Mi/YThqTIvBw3YNsXzOue+UeZQ3ao
9fBB/qMpRYddw6TI5a05Pceg4u08Yq9pPNYq5ltS/Z5K/H+bAOVltqmRebbMxTvrV2HcTpbuxjp/
omB1GJokE5inFgumYMQ2wMAPAgB/Zo7SZAXh3r/zJr9LLGsXWfI20c0fomhuZgOf1g6pz8DcLfGB
6eCYIEJvp8la6YK81XPxZAqSwzT+Ufd1L5UQFM/EtCLxV/LBXoRzxhg+qebsxNXkVVXvzXVtt6qP
ohGebKm5wlhsteBnHR+DkiofNZzUq2sfi8hKVLe+MR4yKbrqAHkxxQbCznDLiQ4zbK6ghUOMACw0
nw3fArgJ3HQSbWOO3BH03cKPLREXQ4QOvRg20pgO2EYAZV8T7TgA7B41N6laF9H0JhzKBz856WCV
HTa97LdO2LT3mmEd9DZzfOh4vVxwjrT87L+/t392ly+vLcwaQxR1UeNfPn+HeR73RlepI7sPCkfj
efotHRTNzUkgYVz1rB3ln9TKdEHADDkKOfdigf5lJ+DDsURNR0phUh+d935KVhWqGBVLX6Dv0HWA
D0SorrzhqvrF26PY1nF0JTd0cZc9XcqQ079sEGern50uU6FlqajlqGh083qIkSYhxu8y4UroETW2
YX2T9cE2q39p2ORm8wPELGJZynWuTdd59RK38GhCnP0GnrskOR06bWbPK7N71VU02nrjLFYTXSXa
OhyaesQarrgapOB68LGcQIBdiuF1M7Vbpb7qhjtrwpUhw0XCNN0snxkVY54PzduqvTBstkqhvoe8
9iOT5t7yWggUwtyux/695djC6Iphp7XWA1wCtGnftPIb7gS7NoBALVVuBdNf0No9+LobEUgJKbqt
LoU9LTfs/IX6+DjPzlJNsAJI2jxONnZcTW7QRHsDiTbWPrlZAvqyQ/MMmADaLz5dPEu/Pk0KbE03
ERQw6JDPLTuTRioVNpClBise23uwS3icx/F9SbbrnO7e+N0AgF18h7+UKBrLGnxAKloG2fjjQ/sB
vpCLoJiaROmPEYz2ZJl/4g729w/1fAmR5kHDTshS8Q43caP6/J3qRoPbsiJPpwgHPV3at61wYSs4
v3esoEgWoiZoRShTzuuBqunUUvb76mRF4qooaw/rOVzEO7cn8envF/OlKT9fa7naDzfM8Ls61kX8
6wRJ3wd+75lMhWpgT6sTvE6DQRZpHgN3ppSDXU3SyoAoV+dYEv79h3xzVz9d81lnO3VJ2iX6hE90
ivOVcS0U6ebvK3wh5p5f6nLbP1xqrLXS3MYzPpK116XssJKDGTJCJpNSuXaGA1XzRQziT2Lpx6/w
fNWz+jythjGuhqI6aTHsHjPJXqMZ61YcAqI+Juqkf2l07HlUAXq2NLwLQ3bwMZWZKs+SN0lR/0ym
X6n4oLSbysQ2WP89pc9+9Rynj6b52Ii+uBq7dwlbHfO3MOGQIJ5U0b9w6y49nLNXPleDfgwFHk4X
D5vRSveZolx4/ucN8fltOtusoG34qbQ8HKs27V7/5YdEG1YPf38FLlzHOXmWeDghDSIWETEPFgVY
WYP7/1tB/vyOleJYh0bCCgM2O3ouu3Fz4RoubA7qWZnQKYHURqTAnWr8G4yuWysYw3R57M79hY3u
0kpnW4M660kehGxDAYluZAIx5DB2Xdd41hg7f79tF57+uQMywQW5ai5Pn6Qap6t+z3OxLnzv74t8
AV3P3rHzrI8sQBciFl11inMTS6/3TI9h5PTPgf7sM3aurRsd05wovjUSadVU406pKEGhjVXJDxjt
TO8wyYwD2xqC/7TvPf9pZ7tEFegdTkx1dWqmEZpzmu46y4L1GXpKD+M4Up2pbfHebVYB87oYLyiD
oCD4ZRjdSEnxAlt5u5hhiO0FJd3Fm3b27Q+tmgZivrzR2PY66lXyll7XykF0E3dRNegq1s+rWNya
z8M2cdCgXth7Lp1Q55UE2Mc8Kxk/AE7phEbFbg/D2txOJ5nERQ9Wi3cx6We523/Zs7UzICBqi7mE
8sOLspWI0fZX/RZLOI/x4qm4byH8D6eMk/HwfxCjnr0I5wmdAUZh/710cZURm9d5pCuucGOxN8Pq
EmR3YUPUzrarbJZmI1kermV168hKPahIFz66S0uc7VdplkRCm7KEciIr4xTsk11iq0igHAjkrojn
oHjhlb2wmZxnckapoon+spmotbSJxufCwFd2Xl+4ru9XAdI0wBp09Rw2GTIMNA1cJU9QAENbeda8
Zm06JVy01EnfzBVys232pDYXzskvM7J/vSD/rHv2yPquj1pfYV1xN7zhWBjcqkvqKJM5gIjgKKI1
W8le6kKjuFTUX7rks0cZiuJQ9MvSLYFFJva0GIcFwqUbu1zA14/vnws8O3aE3vTNaLmxtbVqHhfv
zNDB2xn7SsLEAk+9/fuDvHRRy3//oSqcQ1/py1woTyPJS6IV7k3MWqCNX9rGvt9T/rms5bT9sI4x
xNqEz/Syj+KSRXOtD5tSdgW7t2venQPKwnX25E+OUlxEGC9d4/LbPqw9RXI0CjlrZ3F5nQXBtpGr
K6vuLhQMXyCM83fz7KxI9WIqIORWmGHHxySXnQj1SjBEju5baL1z/VfdlWgeNYgeP3LjJCdPivxf
pJ3XcuPI1mafCBHw5pYEPSVSXqUbRKlaBe89nn4W9M+cZqE4xMSZm+5oE5VEInMjc+/9rQ+R9TFV
U5iO9HL7vvVoSaTcxKbYhnDyb7/s68Ho35cwOWXqRZc5AerJUzIC4NJz0Mwl/K9NNZVzjcq5Lkua
OFlORZ2mCK8D5dTRuBoLr0UGclB7u/0Yf/FNxom+HGXyHI3qU5mrLEzSXjv89vy9edZtsJi7+CTM
uv+Of9h0Q14M9s0Fulg9oFEVH48246xuql1JwZHOz7U4y2GYmbnvQsfFMHGlyakZ5vkpE9+cRN9q
zWcniTPbUL62Ai4fZhI+dchCgwcO+UxvDpJnJDEG2O7a3Gq09/eJujWz6lENtBVW0qDhaBJOYrtt
VTq8aMqqta1jlEhL1RHnXpyCFJgZiLTQefNcfeTkLS3Fm/nN3xN86wVM4q7o9lLQ4P9xGqT8Liur
6skMdQOXgWpr6jnt3oUKvbYIu7XmtHZqZTMf1GsXgcs5m0RkHxx2a8i8GRJcQ/mmWaZdqkfRzObO
Ctdi5OVAk83TxHGpRb2ZnQCvdmd5r+6bHYeGRWTTlX2kcxPJFwzVlfcxm/uc1mAmO+q7Z+Ji9Umd
osQ1WgU+5w1mkuXGs1HK4z3oPcwdL9W5NTgJxyxzOMJSopx6KA8D6oskjH+mQ/TuoQyx9Dve4JEk
vmb527oi8QrVt61juKqI86udZjymXbzS9LsBAF0TPNOYZiveqI5Xi7cyvIsTsjSD9GgF0A8bZ5FC
zvSTPYkeWH6IFKuaPqm6xOXEbdOVmj83WdfQrAkSQKxPRp49W6F0EuPwSRcrW5z53l49wFy+5MlH
YmgT3NVyJ8MMdWx/ZhuO1jHIw77CF5U6PLzxZbuNzX2yMZ5n4ua4U27tpEncdIbKd/qcuClvzE27
Qd+3JQnwYS70dbaB8jA33sybnlYUdV9JJE0rx+8NxuhgXrzeWDe4+9Rpu4nbeIn3hytu+PLZQlke
WpUSsUSVUYhXM08+90smVT5zMEMvl9hala3uh+fIdnY0nS+NDWaEC5pV5pFqf4GSJltKnoRaNw1y
YKkZp47itSl5fgDAyEYR+CQ2FFc8H8p7a/DveNXwrosYzABzxdLcSPgZ3H7+qx8XGj+QTMuyiPT/
zxOQhBao6vwoOxX6bwcLQyV8AvuzuT3IX3rx7yf+zyiKOLk3AgwxlL4nUEc7bY3Qz11lb6zsqlq4
DxFN1lAKKRiC+/4aCVXcZJfUpXzR5q+IgyxYgakdffX5BnOhuSrz1dh68dsmCwD0aUQzdJidcvc9
Sqx9Tg3Dpz4q7tTZzpOri+1irMmbrzjBZWbMPLgU5GrlvvLn1vN3DvyvnXwxxOSbGIo9J1rNy7hW
qntnn63rO7ritcFO1YUAdEF7A0+B9RSUKkSD6/Yf3PmWznKM7vpqdKk8SF/iwT+hHqk/574mf5H4
pwthnKCLrwlN2YXTlEyAuPe3Mp3dROKvALHj2/D53YJjexhiLkL6/VglS3Xbv9ULZcFeXJYpEQFK
ykL7MceLm1sCk89rUal1lmpqdkLvsBlFAVJO1RcZwDaVsZ+1cml/e0Pc3nWKOLnzmLVU00MuZyfT
HDc4BvdiutKaaGbf/dUDM53u8cEvprtr9KyIwJ4S3MZuSuWQ3rnHnA7g+Vc790iTr5fvqnoyBFp2
CvIfkZntLP+OIt7MiW9ukEm0qiNVi1qP5SOjbcOnY9sOqB4Fb3X79czN2/RkD98lCGTRSU/mh++1
qE7eTfEd9oRdm7CAFBgBIAbq+snwZ1pQrwYIatyipKgK5hyThaENZWg2rsXA6oPkdms3yHe3nw3V
/O1v/Tch7GJRoFShnUfoDPhE7LxWsVYyZayiEB6GXNjKYNwziAaDgr5Ff5NpwKg66I19s8pFBweB
YCF2oy7U3KMxdoH7R0sjh+5ulvcNvp6heTRlugEq50DqlnYdfadiHdA5Lz6yZK1pHklbLsymhqqf
2nJarDVcrVKUGZ6LzG9AUuyiVkhhkKPZ9B7z5lg3d1m4hXraZF++9GHC0YLSvwAcuwrI79fZSx6g
lVZ1W+rZSpGz7NDZqkGBOMlf5kaByRj/G4KkNMnuZQeCgHsySrA7zkEK8nWCg2CslscaxVVrOWsh
dk/Io57N2lhZYkp178HBW6lX5TUeYysLFUwKWceQ4BjR+gnAJZDxmZDNNXXIZVHnCKGokaPPVnQE
mpliZ/xzBG16kPDThmHeica2cfpVVBdLidq8q+NXlFPf8xw40OpaqUB9p+OHKDuo+BXUAXJYLACU
EiVEuOlBiMiYJ8foypzRJYOXidRsnbipnWODEYq/sVddN/hs+DWux8YuKJJdofZImN0D3Vx27CPr
rBTA/HF6h7ZzlbRIfBp94yTKU969WAOHk2rtVOKGh1ikDcAEiYFV9yutMfeQMC1TGjCXJsVXVDSk
L7gstlsNQYvk+NtcGs5lh/a1VndDzU9M+hKJonNfyv1XUJFQakhdxRUk8syW893Y3SUBJlPl3zJ6
p3g0UkpfMhORknSPeDcu07s6Kk2gzNV5CNwvGgtZHVCzlfiTUvG2hR4ua9JHm5Jcceigxt7RiaIX
oBYfBax5Mhy7gG4lWagPDtRzx8+wrJUoXdQYTmsLxS2P2GofzLJ7jfzkXk6NFw/f4UWo1rY/UsEo
N1TOnRb8GDCwqtVwFQz3QfvqGZ+Qzfch3HB4Urr3KrS/pd5cir3yqfvGj4ZycaQ52wrtaaL9Tlt8
Rdx3TfCe9VDftKayUwdpbyX9A+XQT7AkTPZTU3QsnAhYitt9juLpVqPDGDWoN1g//NKBuROj0EnS
leS7B9NXFl11jNNN3KCLM3JAesnR8aV9JliwtrmxBdomjpp7CTmPZ7xHJJQUr1sEbYjk95AKGQSC
QdyktXUXtMme0+J6UKt9OshHq8RCC24+m96O1AKN65Pn5Q9j96znURZOdAS/BeAQldamd0E+SQSE
fiRZ0wMmYQlilMm6jEGRaR3QBAnBVqKXO8u8z2NabpPC1uXhQ8t+qWKO9FEXj7mLWFxLD54XwGV3
BFwr23KhdiZCQXWbRMlOVsDHxO7BCXH9KmlJyodHUcG8LnSeBa+TQB4RXgx5abTHXIeVZXQLSvh2
7+NUp0g7g7+bhrdUx6IJ9z1RSNY0DLNTwtXgZjsZqIguFsckEtaBS79Whn0xVARh5JGzaaRUXWp+
vGmwegzar1rimJr8dou9QUGwl1vwK8LK69t9mJ660No3ivPecd6vE/0eNwm7hoDtx+LKSax1HcTQ
UNKzleNDB+YeSaWh3Vcdtr/hmxW9WuUnVLm9GfwcneVV781NH3IMdSiN49cgh7TZmP1uEGrsG92l
k8ZLwCq2FyGR8n4kNe+PQhiuIeg+H+VGOcWWc8YpbmmR4pFUbFNFjcuvtKoIUUbh2E0mAgNy91hA
B7IdwifDRFArIW0AEYi4qVTcVEbRVrXVIWr3J8PbJsqzbIBI0++TALX5ygRaY0U7YHkZIBRVWmvl
r056dxQMg7S1/66Faz9/EphZoSEOHuWyhWUGpSZfsAKpIJHtwl4Ddo6tewRMrMXfS8TYaJIFmojC
8JB4yGO3kW7ao1xew0vBKHEPTn7qySasHn39F+xSABdoy91nxNuSuFLFNxJGH2mU8DH68OoE24+f
WJTLBp+a4s7HHiZyXiO5XbVGAYKtPUUO0HKT0mb7Txscc5HgK8R7yfW3pUYfVXXv5U8BBgQmTXat
pjz6wkEA3OFAs5eiADOZ4DnHbbOwlHOLC9cGX93N4ARvmPHxG6DFL00VIU8oIN+Xe6T/hPt1ZAVL
Q+uBXdZ7bYAimwGjMEUbttUHuaZt4Av71uPCaERbOXqR/bxGePm7dsRf8mDuCupKi7AfIZjBqs+8
fWm+cxRzXHXZGP4+EWAACY2MspQ7buwdByy7M2xqTT9Y4VYR4YAYOv6vToiewF2sM6V78mHZGd22
BLhaY4Wq0k/maTnvpF+Ecb5U9XXJMlbLh4pLc7cD8AjbqXpusYCQ4o2Z/axLDPo4pBU+IJrcUJ57
XnSbwrir9qGu7Ws1ONEMhhw4frYiZlBoHukgtTt83WMsJwWtOA9CfFcU+U634pUvaOcoCO+7jNa1
ViCWGxtJLWgeI0Pp58fQ51zj64AdAwsRDQSJcLDxSkcPqtqgFo6qWGys6IOv8EbVm69AaYESuutS
+fCEiJWYrPVMWru1tAWkfOf68S5v5I8gK/ZcVnNRgdeg43ESHb3gUSkMW2xXVW3YhfRbw8ihrPCJ
D+A7oSiNTGHdafpKb71Npj16fr0z8nvPONbyfSWI0KiQR/b9rx7yaexmXwqFbb90VwN+sx5UHc83
Vi24owwHn4qeQ33s0EXOGfj1nSwkGHVimw3+yVX2SmbgEYG+mfNOODx0obyLG/1kgteqG1xCQGdU
QXtopXdVDN8GmAoO57QkttZu+RE7zdL/xqmC3Cx+lVgPBT0OsqYLut9cZPQMJxVHrGohtMXW1bon
LvSblA2ptdk7etFlnyNJxhLXLIhC/Co5OepquIl8Ya3HLyBuAVvAOODzRvmqLtuVCZ9Q5g/0Yto0
ZOVOyga4BOFKcPszx5XlIPk2aZmwb950TTuzQbZGnKwQDUBd+eGOfmQgZVk/lNoh29DK3LJDpfxN
pVObjaPU/looMELUul9pmr9KUWMX3WOYQigt9rQUrHTTXJsxxlmwXmLtNfB+FT1yHm14pt3hVfbF
H5FI2ZJFhJXdouysRa6RD0RI7yfCXUT/VxWU+8Ro1mXt7VtoxN87z8dSIscTWvNl4rG67tD8DuCl
UmVZ1rGNTnlDmyNGNM6ilz8zU3hp0+ShkfoVPWdY3EQntMkH8qB2WcD5x45B4KCUjVAMOpkDPzuS
KOK7pzwNXNIboftn6NzHQPSX8GuXcvXbC+JV7NbHyKqPjvngY8kiOyBbxdcK/Edq0Eg/SpFJbrlD
/SoZoU3n3jpp6xWcNYC77M6sd58qJdu0evsU9Q+GFv+owm7Xp8raVGEPxZFdycAoLMTaGu5WnrMO
oQ/Rj7EuBeNlRLkInB1jFp0c/w51rJ2U9LHCYV68D3C2FoW3OH+pMK6qDmlyCFNrmbWRnfM5y6oe
qpOANdVGqbm5etBDPayFonBjWMNWjOBHuV9JDWm08xdO5d+NjltewZvLTVuw4q1mdfA+55oPx7vl
X4mVfwtY3wWUi2tThf9F2AQUsDR4cF5f/kbBstGrH3KYvKRSvwvy8pzXb7dva3MlDnm8EV+MCt1F
wWuK9Hs7dneLHFg5QAWc9fPog0M2nb2vWbXuC/e/uWmLhoVuRqFuYU4yB7XbpLnhMG6KR3MJX0Hv
D5X7z8zTjUmBv+f031GmSYO61NhugnEWN2O1xh6poHAX2gfIH0ua+hZJsgIxscCZOXqY45uPj3Br
8EkyIZZdD5PLNjs1PFoJUSzftSUovGrf9OVMmvUv7PZ3Jubf+bQmGVCDu06bdJ5yMoMnrNbDCBpS
AvyB9unALrXHMCPiyQAHa86SOKoH2WfN7dQ4mFwhW0lfcEpeNj3JYVdYlFG1TPXB7nA4gjA1k5y6
2tkkX/zWSUbU8Qd8c4WI/DTGaZ1Ag7aPWXZ7KKR2B0UrhSXU68GmLB9zE4pdlN0DljM1UHh0j3p+
sxPRzoBPy4+xk25uL5mZl2ZNMqhqoVpY0CX5yXP2rv/QYR8suM2pS6S15cQzm2BusEkuNaNsaXnA
YU4acosAzouawvMTHhI6ShT5v0n9YAOtQcEx0R1NZr3G19eMSiJeOryIUHgB7/9/jjCZu6YQzKiX
POOchvnKF48uhnC3387V/XzxDNMJ8+qhFQO+2vAoFzEUh4xbU2Z9ZsRHGFzrXPdm1sP1AHkx5CSj
LDeuV7qZTzOm/Ow62WOoDlSuyLVIo/lipoKSTnhzLmQrC4bP7ee93m9wMfokPGc0AYYRXeAnv6Hj
KI43ju9DeGxWcvtS5mMBQ7GFONiWlCIjFWvxLi9nkpVXi9D/SfjL1riIL74QroosZBBJvPZOttDz
n0ZlrmhHtmN5tlXn6ifwYqhJuPaqjpxlKlELbgCUv6YimRr80avWBE8oI2kt9/WAt2gT6csUvF0a
+LBQevhGhbxGMWDXbbqvI3zaYtpewCTOLL+rv+8/2dO/Ws+wKWs9JZHTU9hEd2nZnzRLSBddpz3r
3ARVN9k6oTccPaF9vL0Oxtf816fkYuDJzkprxTcLQwEVwjG0U+VT1nwKkTSzf69XiC+GmWyvNKvx
dQn09D+tUjG9bACrNzA5KZkuzYO/hjz2SZFkbmpvJ6ZVcbLNMOBV+7BW0xNWqcvAaNdSZ55uT+LV
aHvxdNO9FJYmtqNjAEQepx0dgOw9OaQyLVZyNIMrmXucSZ7dMABVeiF59oE7g6y8qVx/Z55mfBm3
1sRkX+qD2hThUI0n2OJXJDU/XEt02QWYX1ojUrZ0uVaTkcyoaSytrvuKINFZpgXBvkh/YPV7NL1o
m2aPiXpWrOjHoEY/xNa0Heugi+nGqt9kHSmPdaYhgXshpm1gCA31LLnD2YT8ZFaIOe7cUFrr+o84
7V+h9wV4rHYBgCyARz7mkr3+YGT+Xqt3GIDaFen8NtpLkMoKwLOK5x3yptgNSvBVI0Xk0FusYyt+
IY/h2YGk5HavS/dp0ydUSfxX7lpKrh0wPDUX6PvxstTrc6R6d5UXvjYuNhayhhuGgTHquPW5TsXl
0+1Jv9oTjQjpf9dPVHESoWQxkzrkMul3DwVJTlj5JtiEFdXzDdLdEc6Kk93cN2jc3rde9eQkiZVf
GWilapxpBd/3K1JyS7iU536tr8PT3GgzsWZam5KGDpTbeE6gdSWHrubrJFjimQ/b1f2hA+Q3FC4A
5vc8X3xU2lTvSj9tzXNA+tQiI1d4cxSGv+TI30fiizEmISWDdp2XacMeDLItPSCnOA/zra62vzP/
hdQCq7roR7vvo+9k7zFEq+UQ5mReAViplZ7BnkUemNXYLmhu/5pgTdsNxSEjL7IQIIPX5kNAqrB1
FfRM0qcUhdvWM/AJ7Uv8Xev4jLAA9St5NrhTaxF/Vs+TcEC13lAc2xF68oJ7Z5JBapQQQZavmsqB
pi5JlxpLRWV1AXF0nPELo2jvmgodG8Rd3Gx0ndwaJMeZtX31xV/M1yQ+6lFtiX7d8XWDqcVRo4Aq
XxcHpT3jjZ1y2Ahk6mw1bjbRxgMX7kvHTFxVeXh3+4fM/Y5J7HQVtYYuV5hnayCvSS0UNTmgusXt
Ua4frS4edxI/RdUvYforY3elyMmbjn/pHpMhG7LrE0LlmQU/91CTwFGVAcmGoOULDgu6adWdGCMs
b5zd7ae6tq9USdRJ7FqyghDzz8OaSE/14GiicS4KbQHHDNje9vYIV7uLLoeYPEkQG30HJ9A4A1A9
dVgW2+E+eBKW/q4+Itclg3ZHknA1M+q1U+jlqJMQmOpBow8w8M+VbW6EtbaojvUGPnfMNb5bQm5k
py777dyx5GrAvxhXmdyrC0kvWzJqOuNKa3lZLqOTcJ/blAxsHJcOs6Kba+tElVRJFiUdMxNjcksb
ABUOuZ6Nq1JyN+pPiV4mHVs0+Ze5ICuP/oWGuf/yKf8ddXK+zDW/dYW65gOz1/cpDjhrCjV08IAB
pynOdu1wZvddDc6qTEsDGg5JA1j750IVQOUXg5wGD7Ic7AU5WidDf/Qca1/p6qsK9TeupJVjhM+i
F+4dFdffjGbMHg8HxcNxwpPppPHdDLUWhVF8gSNVhvNiLUMty+xGlxat9WGm1kfcpkfdCndKNqyM
7BWP9RWCV+xvQcfnL4W/C5B9jcmSsmmXJWTeMM/WemM89137pLbVPu54E7FvF1X501H1nZtpm1qV
bAoaY86fMqowVo3d7YAqWcz19e2Ff3U96Nhb4tmpGKo5mSfRa7sEMHfwMNR7t9QoRZJvTeZ217WW
DZgdsDt03RItbbK7qK6HiSaKFNsa8aCABHcBEHtvsQn2Mn8QOeL4+V1pHi0TCuvtB/zGBE4PNxdj
65MdJvtgwN1+6E+1X+5CN1+k0H8ztT8mqf7ZunKBBzPQB8mD/KlrEN3xQunXgq+6u4JuN7vIh/rF
NYoBODT9BaJBAYqkO9yXRQM8tVCjHfUYO9WLZVOiNvFgGdMAqnbRS2p2DxhhYSuR0WTi4xhUOicY
f0vVPSOk3w7xL0mkiw2bp5JDsNcda4x9cv2hjcq1E0hHiaJ2l8BSynLbHAu/UbjuXe6jkDvDL7qq
1xaNh60Lb+AkjR66WblsMtgIivCzq2mToNoYAFXPzXClUqvovF+qdHapcCPwXyak52r5pTcfpf4+
rRB2DDa371/AOc5K+aGXw0NpepvA+a2XP2Tv0PTKQdew4abNzpD2g0zhw9j2pQ7AE3C0Vi2Txppb
OuPrufX6JgGLEBZKME71M+r1XXEa3QU7OFfyLCXo6qeN1h6allQOjspkjZpAgMPKCoeT0uMBIlOx
jx9uL8W/+HzjiRH24v8ZQp0sRXgSgmpogXUucWPYiKv6w99n2wBLOBq7N6mNsqTeGs+CPdcjelUi
fznyZBYV3YTpKgbDSUszDN/eiuG+7T5EF6h57e/wAqWUW61LvGjcCm61j61gPmD8MCM4uDLHmilb
ujhGmxFW+GdU1rO2qsXWH05GIW90A13DLAxgPIFM1ssfQ4wB7+LknwlNa3pNaZ7HjlALFADUELxN
PftXvKupfi3Fg2bXh9kZvhJI/xh3cqocfHZFMLgDrYqKsuze/W2I4TrUkk33UGHeBE9E3lKoFZqZ
AHftwPTHyJMzGWnKWley/H+eOL0fhXX5F80+7BOa7vFtWCSb2ce9kh34Y9DJKS0DqimZUaefrSc6
M1fut/aztvGmodX1/2EBz4032Z1ZJNeKQ2rg9HrXfJdZhu0Gw4CdsvLXcznZmSU0vaESA+SCFmpe
pQWsKcrXBiX3OgVxJNOqNsy9v5lN8d3MebFim55yjSt2/cnbhTEi+aXOGxzPR2m9HHAFWkJlnZVC
zw06OZFFhq9mYsJ8xqJrZzhDDtrzTLS78tG/XCLTO3hl6QRCgyGyeslXFdxsI9IXrSwTfKPDfmYa
Z/bfdwS8nMWuMUUn8qCXi/rKTODhNEcOGzPPNDdtk+hS0tsqBDXRBRAWZaQC+Xi+FFbVfrDu1Wgt
c0kQ7Ln27rlBJ6ElB+vuyB2PJiCTCsSfUXSeeayZ3fWduL2YvBy3Vj0yCCF8mNb6Jn8M96advmsb
+qq4bf3/PtAkeFRqOGANwcqQ+xrrHpIY1syndm41TMNFE1lmozOCZn1abrsQovss+Xl71mbChDz5
mvdWRnNfSpgYyCPkR6N06Mh4KcqPqC/t20NdXQGKQvXeUI0Ru/TnR63Er8vLUtBEtQbXviE914kz
++faTVQzL8YY18jFGqA4UkZiE5vnApxUd8z32MsizqvJPHab7E6bWXNX39DFcOMjXwyXiTn24xb9
d1hX09xXLFL5K0SqeXvirh18/niqyYbV+1Cl8cPpT03SbYVaeDOw4uvL4NPDAKF3nuTwny7R6Zfy
cK3L3sCn2TTo/8hlY3f7l8y9wskm7vLUF/JI6U8D5aMwxkklnWM+zU3p5CBQuNx5lYwpDcAVioK/
GGBlefHj7Qe5uuwvXtxk88LoCgJVVvtTrqIuG76qON+q2bs30EAZzpwXr6l6L14fCLA/V0kRKAn3
ydga0yPv1Q6Dnl19H+/p+b5zH0YtZ7hMjwCenqUVPZmZHW3af+ZZT7cnVpoiIbTCcFrfkZhYDL9L
/V5VH306kW/P68xSlcTJJrcc5LiRWo9BOOQUN2JYRo+7pYWkrNzRMVDP3gvGRffXYfk/75K75p/T
q7igs6JS6E8ppZjcfI3zO6u4z/uZJTM3f5O9Hrq+AHJ6/LzA1wyik0SGRQpnAsrs/E22euCVUhIU
8Zja8s64nJBxrRbSpuHwjSvhYf5Q+t3ScGv6Jns69boua3zXPFMVf3Zy6dFRMKAxrOdACrBl9F+d
pF2T51AC80fup+WoJqlt2XwQc/WXaPo2KGvbkE6jt2pqhJvM9DcqUo+ZhTVukls/cxIXMgw7Er9l
x/ZFTQKroY+UodKt5qYLLJQOOh+Ulo6+SJn5Cl/rxNFMuLfaSNQzJWP64qu000hMAzG48/Nld2p/
y0uEL3faJ7mNrWnDLq1+V690eOMjO0vH+P4C//XgF8NPVsRgIFNEez6uCA146aJ+rD/Go3X30L8r
LIrQTjbQeO3wSdjJb3MRfzxj/D26DvqXhILOUXiyuahchFmmWoz+P8ffYlXu5vm73zn3W+NMNnHT
uEFTGKJ/xgJoUYTMcFEcYy17rNCLR7hP0VlMz2PnP471JiNoNnFlbRO1slHUrtU8PSdm9yhJJ9Pz
0HbQ2almq7QtceNMsbHFbt3x+yWAhZ1pzCyQa8JaFsi/czRZIHIfukpd4NnktMZSSrUXLUTGEPys
BsxaAzdbiTX67b7YVxBTu24bqhK98Oe0ovas/DP4I7fz1Wx/u4HwFHnpMmkPDr324bDPw/rgNXjA
gZTOq2zR98n69r6ae7+T1eVmCRj4yPTPflPQpm1t6NHZxNQZqxDPQy85JJpJqVudO9JcDdoXczaJ
Op3Z142WReO60taYsGuj8nQnn8YsA93byaK5w5Pozn+7/bjX8wwX407CSI1dLblUZyxVjK7PwBuc
HSD4TbeU1/HZXYrbeWXrOIe31vbksJEWcA1aLaRwIG3E9kfp/dLaudvI3Hsc//vFSbR3uqwILZ33
6Jy9ttexVsIIiaaUDEc660GoQDX7xlyTonT7yaYNlRpMTFUiV3iGWLAfeWDlOrkfi0z/D4L9MdLc
mMXp9aF2O1npZFZqi/4lpm3f8MI7J6MJ2dnWDtooIx6NcmnGjEJ7oNUIGPzm9uqZmeS/zXxCv9Ul
xTprcmxHJW3VOj3glWNnylpTH3P/k+6NmZ0yLo5bjz0JLoKfKK3mSP656CMMWrF+631a489VFqzL
Vts4sqAvbj/m9UPIv5vEmgSFgOKoip3leIhrV3liO7E9vtz4XY/YJt2GT68/e5++fne7GHUSEjxn
KEBZy/45U9yF1A2bXC+PgwvQuTz3Qr3CFmqRmN591UcbVzTvNWOUrc7BHmd/xiRCRMj3sqJgJ1X5
zs1/90hU2xKRaaTvGk16AnWqaA+tuA5M9aBG5WMbzrRgzYQLaxIuDAwA+y7s+AEdHT6it4osFOPm
3N6dicBT6MSgUDbqPNWnOwjrammXBfdFm2w0V9t6At4CSA0bAcyVhCVzlC1AAttqW+8tjA9T31o1
TTGTl7q9uzhr/BnCkmLghDdgElw52ltg4cEcHdselWoUHZIu2MQpTuN9vL692L9BH//3DUYN8c9h
s56vUOmZ1lk5OQ/CO/1ZNm18d7rdHTRcQYRVsdL2Y1NfvLZ20N8tey5Ve33Jmapmaoqmmpo2htmL
4E3BqTCE1PHPzbp+HWwZY8cvc6cu8Bt/Fdylv55rtLj+GbwYcXLcQs2UdMLQ+udO+Z1hgZwWezmx
cHlsko+SDt00j7cpJ2rX2MgC/xpLV+zri2XbGLtYLmZWvHoltkOVB0xliii0NXNyQ1Y8dlZvWf6Z
1qKtCK1cBaFvteUGf7x1X1lI1VFJsQqLoDr4cbY30ddSnznnIVyrWLwTY/FjyDzbQZ0sZKndFgM6
J/co8SALBHMnTd13EkKqspaetECCWhp39yrlTklrf8jqT1GrHzkCIXV86qgDCgm2f4m49cV+HeXW
BtnAAvtnOxXjmW/KX6Yi1NM08+JVTIIt/taG29Q8u9atOc2KW1zN6CYtVnV3QD453v+wuByNaWJb
RuW0vb3+r4aBi+EnUVexEktLIKidtSZ5hvmt4MBtPXgBsn5d/H17rOt3zYvBJrGVA35Yxi2D+Va5
DLF9FzQHhoQApKztKEoMTv2YOcVvM+Vrg1wZofJWAUoUB+qR6vdCd8bur7hfe2KzjJNsZdF7FWrx
wSrT/+omfvFbJ+GoMLFkhg6KE6sEW7xJl0by6aj7InCeetU5ilG/lV3T7ix/13rxOkBIjo6PaDqX
N736Pbj4IZMAJVSxF+hlZp2dGAhALwL/LZeS/8/tdzOeI/4Kg/+OMu0w8PXCNLQUZZWHE7nVGUst
+Lo9wjX5zeVK/2ZiXIQ5pORiGbW+cipX6au+x/vI2as/ywXr/mith62xrO3svoC/amwaVFXrobNB
sK5u/4xrPW1//IzJldaVPfrEJVRAmpD/Q+8Ivtnqqo0wUsFKpA0prSrpayI1izh/9TlzVFn8dPsn
zM31JPpmvhClbixZ5zp7za2vrJu5kV6r0f/xiJNDI3R+PS4xoj3rQbrt2TNDku8MKcJpHvm6Ia+U
Qd2BnlgWcUgrZ7FBwLEpDArmo6eJjvE7VsRzCbTrd/yLJTaJdGYGVUVyRb60VLWLnXXIN9A2NiPo
vtkpB2c3VrhhFMiLzlyOPYbiAUyIuI3yRX8INrOst6sHjovfMwl95QAVhPdt0THcwKksl/gMppvi
hBUZ+ZXcLn7+zB6bjfWDm1tq314C1+g2f7yiSSiEiBdlosU332uEh0BFe2/1G7k8OQEA55CWKy06
9PFLWL80ytwn58rn9o+xJ6EtanK16ir2ersf1uhit/KutMd7d4Ev1391M72Y5Un4MnS3DYKAtegP
5lvuAwrg+0p3+LqRd6ob7awxaUM7/O35/fYqvxHPjMmRQkrbrjKVCNZC/RJ0wLdAVMRCuiwcWOpg
N0LrNaFtSiPQNNZHrf1ChWkLsrjwygGd65soPRmethSC4Jz7ewfoa1BRHAjUQ0JTf5CIP0HepEil
G8UDqVEG967x0GINXaYvlfaYBM+6W+GKBItmwHi8RmRYfRrlfeb8wiF8IeImrgNOL6FWJrVuW1A9
UuunYFarXD9q9R5l8FLu8YSmF6/cI/dJ6p+J+ShLrwD2lznQFm3bW3eFi0F1/Vq673mVL9LwECeQ
G7xdlxx0/SkB25C4FpYzLz2iGCmTthKqaXO0HhfkQxplmz5QV0UtLFJDEjn21Mm+V41tVeqvmWP+
HP4Xaee1JKmube0nIkIIJOAWk7bSlDc3RFUbvEcIePp/UPs/u7NZuZMTZ9+si9XRrZSQmZqa4xuD
v3DvoN/Vmbe+zCzaDawEoOGRQzMRq5DRBpXXR1h7cgub91XWpQ8DRNAGmDWVFE41DVwcOiZU7Sq5
MyUSnp3u5qJ8FHr4oEGIGWeWW5R4HOvMO7XtTrL6gVzZWeESmIRy69Mns+xcM7a24Qjf0vwtgruU
n//KgMVGIFiBfhLDqtbgracZOwWSfVAvVyMfV5ko1kmcrQkIgJ3M95aYCG7FmvfgFCTGe66CN6Gz
bS35SilNW/VPYoLyZ781mBBICJE7n3t6HW1A8HS0/kdW/Kp6vIcge1HT0Kny8n7V2P5Lue5rdteb
6YqArWRB1E5haAJSwiY1WjvN4C4fkfRONN3RNCD4Gkjz0mSg95gBdaU//DZZuCUKX+XtgG9nIYBu
QjevH4VMvaj3oIaCK13p6MA354W5oiAfZDHZ0Kr4GADcKEPMeSvdqBXsDwe4ygLwownmlPDs8EP9
lLM3XkjPR9SV1uZnFkY/tDq5C+C7lTHLM3nx1NfWqTaSX2OpPaOCcjdq+peI4QSla3ds0txJ+TFo
FaTxPTSACu6RINQUxFGgV2N49Eq4sZXktTCMtfCtVZoobtimv4hvbg0Lko6wQnqywc3IIief7y04
h8dl8iNR+LvmP9b6iatnLUNaJtBX2ZCAnyygrG/sFFZeOjUdDlhSrmhP0gKtHoQYkX92wSqLNn0S
2CHKINjwrJH7pPlQS8jUAFOAPMkJ6me4pMEfDFBGgeTu8EzFWReJl1d4FOHRGlArp8CFpZRJh7aC
bQuuaZlvO0h+TB8QINATUdPhA+0jT51RPZpj5YZ14AbGuAPubtvCoyc/a71mj53hlchtwPN865eJ
CkCAbqvQbyYRYB3A6xI4wytfwDJ8GXUOz0yWr1sqAYeAYF+AC16BAFZ3ErAF9UkVqIRTRrcqfoyN
ZpM63Ba5dFW/h7k6Xef1VlUAFwAFOvzoJlAwvF5gfFtv0yCG2muPKhQgtwovLd66bmvIrxwcLvKl
gCnkB2cCLKwlgASMNS/nxr4sYDJVmG+VnqwUUKtRt73y/ecK1ojZzojINgElpKRbiKU2WgmjMBXF
QEb7allyO4IpdnvvN6b46dYOM4vwCkl6wJsMeupVwLv9VaVkcKZ/HpJfqm/cNVp6ihV4XWWdGPDe
GmLxBuO7MNveHYSWADUDOoi445IcUBx27EKQuNgm4OU9ig8dtY0nX9RGeauLD1/bElbYhjE41qDa
ZjmuNAJNRuAkxYhnKpSFk8xLE7B6B9jY+Ww/Vjj98jckO5wkyoF7edGSY9F8JSZMqCyYDWeHDmXE
2qeG0gVt3/mHPITUu3loMOOhabDxkgykGopXSf5i9i89TCBDVKsNgSOC565PHA3sRC2EUXxXb3jv
bwpT39YkWAoipiDh1iDPgljw6HQFjJEpg998Jp/aCo5suR18KN6UuGiPzV2z5ZvsFDwuRRRL2Yv5
i5yulxovUBtwjrd15kAbhDJPnri18JKPBDfn0TP92B5KN1p8bJ7Csn/22iRU1ajJre9UzsUdps2i
bsw13GATAQrH5PgHe8o7PJY4YYDq574gq9uT+Xp+Cs6X/9PiLGouE3DejB6pGsCVjpmiglTQGgiR
5ShOplYRgLPoDwPBI68B7Kevin+oSbduVeSvdGPfUDCd/ExAGdH5R467MjewQ3EduDKlg28hIGe3
f/E1+inCyz+/eBbatnoxZIqCMcr8V3h3Md55lrkzIJh0tJT4QO23AnPdlGvRWJ+iR8VlCrMN0Glo
bbmkee1Z8xAz9bkUQBWNWetxFh0VE93LKg0uU6PdAIyWBXyXYrelyaHAzFNwneF14uTtuW5fKPu4
3avvL/uPL2+ZGoUbKYHyZNYrmvq0I20XISmu4tCWB1Q1TF4hMH6ASsLG9dxZaPHq/eSixVmYLgbf
oOBBIzWjophbiG1ddudO/+yKziuz7qeQSWvrKdBpGkhrKBBrNHZEhRVSKMa+MvEC1GjZXgEmHi6q
CBPYQih3/SZ98QNnoX2ipKSmNYakVLlDhVwJqCKgunof+xSsvg4uojVQjNrJIuVGV7Jt1PKl2/y1
u7SFr8EZpZBmmLPlIXwepVmFyVa7g9f7mPc24CVu8SMARcfTmEuoFy26Dlzdgi6bnd0dSxP500Zi
VZId8JYTMCXYTTKrDs/jFA37++Wb1GKjsykIELuiwKdtmoL+WuC0SqAFwRNm6Jp3rZf3rvFZtZv/
he/PtQvjZW9nMzEdurKNDRNvb7gpqy74QABmT8W9W30z2VZubs/8afDmS+2yudm8ChC30SbGNy1F
5fZF7JT8oDRnnS3q9K48YOLx2mKQksFcFP/BL7nYznlmCitEAuSU3wWbaeYAlgXijbKr14vS0Su9
umxrXpGtqQ0hdJiy/BqohlnnUB9Jbf2zL0LoasaTT5IDNcZDRB+boXJLi3mhXn6Ssd9EdfTUhtHX
7WH+V83XbKD/+kmzq9goizgeAT1E5B4MuGLUuCLIGqSquD+LTO6GDo4oVqKD52ekd77VCLvNxLuV
eqSTz6Ga/K4BR4U7tJuMz1UXwiJ4cAvgthAdfCjihPJ6G/owu8VflBDeWyocOrLEAywK2C0v1n/m
LW4hkZEA2Jc2G2BLHBm2sBUzjsTnttEiI4cCnwDp/7hKEW+Wno8LhDC/FMTzbY1S8/wQTmgRgBEn
OExIBGCullv7EAWiFiwjuMQ037WKBT/p9BGYJRt+BQ4tC1z97iLzEKkgaNCz1TwyCsxPcm6i5zJ3
1aq301BxtLpZ1Yi9AcAdzE2nPTcAVkaWeKpisS1zWKRSFH6OzYOZQauRBAdFxl+txAJVf6vJc0w3
Jr1vYwuh/A9pWQ5uK/DR9TgHwzK2wpPJsu3t73otZLj8rHO2fRiGBopSg/hsnIp9eYca8lP1wlYF
3jAUYCShi4fRqTe4EnDOHXXVX0Ah/i/2yGnx3Jhd3/ngi8VV4s4GljJ+hhrCHKO9Zz72aKtd67gh
wH/6Ja4THei0CGmXzGaqPtiSt0fOtxFE4/WvhI77qG33jX4CgXl9e4yu7aV/jdEsRcpi3e+N6cdN
EpvJ8UhPzoCJOqDGuC1CcLu9J6i8e7/d7JXT6q9WZ6cV0zEiUYY9QBmLnangdQ0JjdtNTP/EP0b9
z1uaMdurc2NUzG7qGMmR/DE0Oy9+szpZCEuvpZgve/IdG1x8XNyY8HA14EgYE+MUN/pL3FGvGzsX
nDQXcIhzFg9Pymgeo2CnqKhx0hPDNc1qy1oGqjyCETmE/+XEn0fnNc8rVnJETAphL3UItLuy7a2D
RGGoSQ3k04BKhB+ySnPPBM6EGorbM9/xY38lQfrScoAdUdZhZdoalyrXZ+EvkgSoiVq4oU7f4B/f
6M+x812AcTF4UTWabYuZf25yPHqhYi20gszhSQQVgb/1R+TfwadaKiVZOoBmk49w6dcV6p/OxdCe
OpY+AzVrdyR46MNyITRcamr684sOZlyLoAHAPOfxK2ZKDmuN5MgToBGg615IpS+1NYuKiJX6lVJh
wkvxldSfwTgcqA5HGaRvbq+sxTk/W1ppQfQQDsTxuQmeGnjg+PQe/Vn5fbWOFFLZIUr/pd58BcOe
V8lja9JjmRCXMezAA5imYlwIlK5lOv5ahdMWfDHOBRFqU3VJfLasT9pkexNvOIMFq5IMWQc8qjBc
hmnoNgq2tslWVA/ge49r09gikVB2HxFjh6J4VrlxUENyl4t4XepQzgSQABsOsMReE7xneu8o1Z6C
U9xqd5VVrAwwOjhRtxJXcSfuoSg36mNnFZM13TENNPA+xtVQkg8/q3+HBaploZc3ROuheNMDxWTV
jvAA5BDpZ7tAte60tD2Y1YMpi7WSDEB8FxkAzJ84QZAAhuoYx/OoNHck5K4eh7/yMjGBp+wAGigB
kbXiZ15av7sO4uE+ixgyoPGAiECPVqyKn3u+aE1wJcF0Oexz1YwBd/TearHP6GttpZawaTYe05WF
UhF9VceJM7L7ZLUYQE4T+cauMYfTMQbM7b/KRHDTr+FRqVvhgXXbIVO3FE5buGHbSWnewWDcL0F2
r3EdGT8UrruRogBFlGyD+vH2klg4bMxZAFnhQ4WcYO3FAkXjXDiR1Jx0eLvdyrW791/1IdP3uJjm
ZguvIq6XNaxr5Euynyp01HscKStqI7MH55Tb7V09pf8coXOegMrDgRGOjTJgxbpCzhx6lIUT4HqM
dtHGbIfsU6mLduqSjgqfktJ1htkbZiXwttamxEGQK+u4IusQ1DbQ9O5oYqxjcR8gQaylv+Jho7aJ
R3po49siWg0Q8zPfcAet926PxdUvzDXK4CoPT/n5WIiWhtwqO3Y0u8wukZ0M2/YcK/VC1HJ9b71o
Z3Y4JYpWhGrIpivm4OXvBpjEj4Y3OUBRGyWAbr7TX+HrufClr54dF63Ov0IBJLgcE3YsxtNgvMZD
sRlltxHp/e1RtK5eNC8amh1SWT/4lVSnXE5dgjYOv+ZSSjuLVAC9IJEZNiUwQXLQbFbvjaHaFOGj
UpZ2LvaG4TsBa7yWjhtRftBI8ZT+x9hpbgYCSDr+AmqBSDDtYbDco9hcT1Fn/MhG385KerLSN42M
awuXp1xEnl5KNxrfeD3etUHiIF+zK4FPRr3HygxGACwSlNiD2wInN2GBIpB/WsmriuIndA2XpNCl
8MlBugnWJKOtBS+m1tkNbg+A4dpdeN8VynEEdrQQzb5g9ZrW8ZMwYWWwkyN/IKheD3xhCw3pLC3H
0xmgzileHeM9eMa2hbz1Z6MfWto4MpXrKB2dQtZOC7CLfx8XeL+x7gTI1kUjdgNop0VULMzCpck+
O+C7JBFlVZn6sa9UOzODY2YeQGFZ2DSXJt3s0M4beF+kPGVHpdlFHM4D6QEctw0xFybdQm/m1dl6
5gPbFyv6scS2wlIoisdfiS9XC1P72qn0Z2Z/z/yLvZkOpZITE8oNowk9I9/6aj+ZUeA1QtknSYqK
d9ylisq73erCGM6rwQsLMfuQxOxYmY9687PwY8DCnmJJFwLZb8f6fxy6F92bHT0JU+OiLFAm27bQ
Nfl3Oa4EVbYN9A+LTILzOw6CiMrbQ1yn60Ypd1r0UbLHzscDDIKwMUl/9UH2afEEpll9DpFSX8Gw
p8h/152B+psCZUclpjI2V/ELVL0XGSC7IvnBx6tni2DIN1AihxcsrxXVaoC/jTRUz4hT/L8A+37h
Ch4/cs14wJPo/yWyvuj7dE5efFqS1knWlxk7qvxBUep1jpR3b9aHwl8o/V2aqdOfXzQEEyKWC1Ww
I41GJI7VvY/sjEqrheU9Ld9b33K226tUopwD5RPHBs5VRjo4QLEjiGfwEoGKipRwARgX5ul3Vu9W
m7ON309iMyWDpR/z5qkQ4NECmR8xTyj+zsrOZf/SyW43eafcXh9LXZ3tZLE2dENUt+xoJMRJLNNB
da2XsjfgTFwdbMlCiRcu30srcrarJWHLKzXw9aOARjCm4NlH1maoD0SOL7f7djUO/ve0NOZ62kiD
5IJGNTvG+Sm2fpRRD7sGc0uqXRwuMbhu98qYq2Z1Je/90EdYktTMqxQG3wOrXsO04hW1kgt7zVJb
9O9VUIDe0zUhzoUG3M4211dsUFdJXt+H4OXeHsJr5WecXIzhbFvDE2aqRRrGMKDELdjglUhHgsbq
hDJ0yHhMigfaw5UESjAJ65Hbrd9e7v8g6Ii8DLTEwr4CN2oX+t1jUddnEWoLwd3SPJntKsirW5r0
cUaMYNjkNMaVNd12bWonRuk11Frf7tXVW8PFkE6f92ITa1FRjtdDHIScF7YpX+v6+XYDS8M220rG
2DSzvGum7at0lUxfmZj1et0v7JJLwzbbOky4ryFwgOJorDRHyidmKgC+DU5FLTtvl16Llzo12zaa
uBj6MJHs2DYoLhKKM5h4PzOW5sLCPoxitr+/Dt6jGzz/YK61WXw2ZeCJUEXpAFzZaHOUGl3lFTA1
eDiN2dIlY6GLczaONEYq2rbAXmxweFTpK5FU6zj5cXt2LPZwtn1EMOVqzQDNaCh/SvvASRF5haru
6ANZy4wi8tDuuXVfVh8LLd8+bIx52lVVcQ0tiDHd3YgTBHZ7QiXvyYc983nSVbZOojh4sYFwJn1e
gjjRpdGdBSl+3SAFxvAoClMWJ26gG9GgEZHc8nzfIl5Yx2vmk1UGqR5X+4OiWhsfaTGEHG4OAAms
DBya+28UKa1UJ16qwsKqIK6wrHUzwLjPhEVhMXwlIVvYBRf2i+8Xiov9IrOUslLMaTl3z1qiwe/L
3Nz+MNPa+c+xh/F9575ooQjGMa4s3N19+dmoGZ6xKjeoP6okt6sm3JiQthmg6t5u9Jpe/vJomRdK
CLUy1CLG7j7NhvpcyjOQg8zYgZKM1xXVM19F4rTpnj0nsS3BhXTNJQ7M0oScbWEVUXrBdMQiCewW
OfyEGGpPOuUcGRY80QzcpxeWwMKe+T0mFyM9jLEGAUjIjjw89DAbFCpxzDBalRWyqFb0dnuIF7o3
Tz8WFXAXFSTpx5rUNhDRTl2gVBFGhHX+Au7sHqLRze0Wr1EILj/qPPcoeRzIwcDm0lqoL5aDy8Wh
VyaCKEAwKO+MUHA2NrVDmUQplmLrJPWC8mvsf8QVKrM6vJACA6pk+zKSK0DN2cJZf42Q+dcPnO1+
GdLWcW32iCWS8pXQd3hewfUwOwB5AoTwcEhCbUXVyithg6RESDp0sReqjynI1HYZQ/UUFR4vfkpt
n+kf/VB6PYfnoEUOKP3PWvBli27vtxYqB39ymFr1Ncy+LCgTaFhvuhppcJmp7QpVxk4s8udM+p6s
+FrpkzeCBF+uUy/hHLat+ANLg7w+ihyN9S40CDhcf6Vh45iwwKFa7fQgSVcoba5NTym7TdtveLVN
OTmmYkTlbwVzQ8Wx1GEzVPFKGBF217u8KQHIZjCvI46FlwjTQu6oAwEB7q86qrsNKY7RoK7hyXUS
IGZWhvnWd6N0G7XHnqCzGtfKGFdWMSiuUTWmE2ckWhVVODh1Cu+fBvXIaYo4ahzx1ZMx++rgh9WC
EcoSq1nYQhZ2xvnDMez/kObuEBNMPFt8VxTzft6ezwuh9txHSsHrb5P7uB4RCGTK/Hc2AqxBfqnh
wqF8vSfgxaoAxVHyTfi92Bc6FupVGET9yTAe1PLFaheUk9+b6T+3+D8NTD/gooFEDJnVF2igdUfh
NIpnht+cuqkWSYM7V7IaTSc4o7xuY7iY9reHcal709l80fpogOklcP8CRilw6wGShv7/QhTCwv7T
w1lYDcimNLsYbUzHiUpdze03FpRi4i6GxtNJ3NRZctBZ6tYs0GZDl/FxGlS1Dz2GbtXR4383cLMD
aiybfEimFkxUUfvyqcH8u93CfwgH/z1uc0GfNeKhUjfCHi7v3Vas4ce30lf6RnHFQkvXA7A/DU2p
74tJ0I9WVxnTB0qMt7z/2SqvFoykF3pz/YD90wj9uxErpzwzfPSmfLNU2zUsGxnq+9Q13xHrmo4v
1jBcBIN7Kby8xkK4nH5c+7vhsSQKkm5oWDr5VrIVE067bdaTLJxUT8StIc9eanRh/vHZoh7hd8pl
hRGN9AqVVgbyiwvq1m90+I19g89WbttVBYMJkDwZeIbwRbfhcqO3H5UAEoxH/YuVkVcG2z+3CYMH
fTSw1X97joUwN84h1zEj5U6WL0q468zPZvjpFwpcyk5S/+QS/h5GfoiTOwla86jlB4qykKoeN+EA
BwkNKm4CvQ9N17fnyLV5qBLURRjwmtah/v77S6FoUDOqaa9NQQiKkn2UfMDG4nYb10pe+WUjs4XL
UTqWMTZNhzzC8w0KgLN3pgSeNvxWqtpOwacKOgBW/W9eesuW7rHXpsZl+7PrctlrtCFTJ6narru6
hHXxaqGLt8fxH7g6aUCXQHkwzfgExIUQ1VEVXEftiVPXQ1K1q23IEJDrd283fLtr/wDUURkZHTgD
PRya47sxKrdcfbjdwtXT0lAprEqnok/6Xbl+sVXpaV62SFOKUxQcxgleDbo4ar4sSAPv4gecl+bd
dGGN98us2qtv2AblGtyDpjlKZitOZrrZ5XotoH5WV/EPlJwBJquu0SxKHu10vVgZPW2J8yVucHhc
6BzKZWMeezRByESDt7JTt6q37C7a6e6wkj/gV+0OG74Us13NKF42N9u0QjUiIvfRP/+grjQ32Pmb
FCwgJNadpf3x+lhedG02lr4homQQ6BooeT+ntnS3d0B+2E3tLZ9wV1e9wQ2uIWVKLFCh/95aBAVM
GfYPw7/7xjFPJk9MhP2bpeqDq6WJl63NzrpRGFYD12z6HfEE5d4nG1i5raegZ6xgxo6qDlsPXX2z
BHu7ethdtjw77Dq8UQcAHwDRusM9wpbr8AS1ofbBoeipVsp2fITcbGFNXttuLtuczRujoyInqgA5
GpbzJGifmVQckQJaDT/27gtqm23pI6dl2qmaeVL+1NU7I9ul4v32D7m2/Vz+jtmc4tyw4q5Q6Qm+
fYcSTlxlvUQ9u5aPuWxiFsoCNQJbzxTTKN7iUXzzr5BsuVx/qSezg9AohzEfKvQksrRtm9Zr0F1u
j9XVag0DEEjoLRjV6XdS7mIjlVEY6DxFE1C7GnjpgXr9X6zPKcOD4MFNLQfYZXCkl04JOg3SP7a1
i6ZngwgDJj+ZNveTXhyr4FUpciTc37sSNerBOwnkeoygiWXaug+Qb4rZNkgPlgkgGiKbMsQVwtAd
s8g8Bm9V1nyxcRxdTpMtAPRrk/WHusnsTix6z7Kl3z3/KqpeNUTNxakoHhUAXZALVscIxQ+6ttXG
IXJhsHKSUtbeIHtoeZBUXemTu2NlhChLL0T1kBkt9SDGUD0t5dCAWLx3jLpDmS8rCRidhDq6MXb4
d/EoXjXrqiPP0Bs/JIzAljrZShhENUNii6p/yJEVU4OfPkA31ELxN32h+X3Qf3b9jsL1a6x0WzcK
Gw72dqR+RakCtTJzi+ZOCRt3hO1OZ+1KE+LWAvVXGSgGO9mGthLmLgrmkTzBNQ3u9mai2n74lMan
QX5lxdswfCnKYI9BNNlQ4pELzA/u4qUSbt4/UAth9yoojaJZ6XRTxD3ERDC1JR8VgcK1AX5nfFFh
bt0cYRqMQkaYE8eQk5UAKz6ALOIoUeroMOAjPcXfxAty/LPXWydWfUeU2l1awbm3g2DMhzfJY9I+
+cyH4LpxOQrXQFy3WzK+RSh/CVA9F/iaV2dVOnXFyUIfTzrQ0coQ/tpGPqVvTmYCXpQsbBy0biyl
xzjs0IaYanvAar2Kv5HkAd9qW2ovyjgJvB84bAzk+Og3ArgYIMXyxh7lV42MuYmtTU0KZ3KTLscz
hWhUh/tOTKot8UdX7dc9U5w8AAljbKF+f2PGuSO/Anx7vTddo6C21d3rkKLS4WcPuVgG9/cQ5uZ1
MzpUfdJLyxlGWNZo90FysvhP2MK7gZCOSqAv1qgbhF88PmSTJ/u2z84Cz8Ssa+1I2/CysVt8K9a/
crZNVEj3qh0pz1D5eYH8QetjHf1Us8xRTIx4p9rYRR3Vh894itIESEJgTjoGQBbQXZ89jtoTjd4t
NzfuhLajLZ8qgl3TAPRo+KrICB3byVfOA3k14kkSTb2cQS9cY4JoBx0G9T3oZNIZqxLgz43sA68z
eqfOc1fGtR0U92UKUU0LmW5GXNonnoSbTGgCkQqkjQWr5tzARQVIaZWGtkAivDOhaeLSHpHIbNOf
ADvgI39Jel8Mlu0T5BvCzWBAQXJmonQWttGrZ9+fvWxu1xJbAsY2LWDX3QqGOoKtyieMnzvZbvdQ
QwhUv/XwTVjaQ6/HT3/a1WePYbDAJkVGEWE0XnaEmLS452e4TMP3IvRgT7bMd106MPRZBBUrrIeQ
EwcG2VXYiytHg6IHZZyTv7j2m8IV6v9bjO+Xwqmrp+FFX2fRFChnOc7A6ajqzV3ZlqtG/7r9Ga8e
6xctzKImAZVSoSgGOzGzd2FiAi19c477zKnSAFgBbJPcTvuljPf1oBSukIbOKBhi3xnxizOYJOqg
1jTST2MI7nWSr8YAvlcNW0UMNzTebRV1PWCnV3Soe2R2UCLu3u741SPt4hdMQ3/xCwwf7imFhnjG
Cp9H8yFBBWtVAVL/cLuZ6wHxnwH+BvBetFOErO5VsEmwTAZPPFRrLBB4tfB3WNOgCJhskmi1lNW6
fp+5aHR201YbP7TYFEV1q+ih2GXraaoWT1PMv8RgW9oGZsuxCATYSMxCtabOcYIkdqL/Ribl9ihO
8cWNuEmbrcCmATcT/NDhpIVeVSE/EUKZPZ2RZ9NfmBfa9INvtTVbc62gEgwEjJ156OHM6WIrB6Oi
f4ybQ+nbLT1XO4gaESum5V48xQ3yuKB0rIr3RoDKYKu/MzjPOXRfgnuyuPvRpeGerVc832QsghoU
9ys4rOBxYwM5tzfepb5t7RO8U05f2thZ96qT4cVmU7nSpXdAUa//2w8/W0BtPORwNFOQ8kh32fhm
ip2hLbgPXM95/JnH2uxeU3PRGoHAd8/hxLMKNu1Je0UF4r8239YDX2dAqObCeHW31L2rRe4X1wRt
FqvHECmYZor+6fytrKvnrNMtW+v0NSplKkQFEIa0ycPYyxUrxzfVP/QWWArtKdZ+Vv3vWIN/mfJO
NLozOfsaZIwqVsNGodDCfF2aELPQfOwZTyOBfSws3lMAQASA1H3f2bcX4NKpq81yh75SUsEltjGy
g0kmiIcO/GGd4ElZt9BD2pY7rG+3qE/r7B/r8GKDnn37Kq10vw0z/US1AYx+ACWT1FXz4Tz4LbhE
56766igeFat8UxXKplVfKxi360l0KIxzQ42fpqKthfITUveHtAEM1oB/dBu/l+Zn0T1oyr1U4x2D
xMkcPjR2RsGJg1eg3xSR4JBpX8REVEkFuIjyqNeQKnCr+NBa8pkV9FwrSCiOqMq63eer3/Kiy7Mp
V0e9WbKYM2gSiUdq3TMwZQoWLYRu08q8NbKzKaOIPiFdqbGTMuy7QHfGJl2YlNcPoIuezKaLpfxP
tiA3n0crBueqeq+SDAw/jgq20auy1OWD3HfwGY+119vDOP3jt/o3O/0a1YrxrAPJdK79AtTE0Wsd
j8CwO36srM9h0fhqIZjh85rOmMhYFSB7IsPmr61Vv+ng/DY61XbK6C3muW73Dko19P4ioNB1HlHF
iIdTj4CCO/Gq/VIf+BlpDHfCNyCHuE2d8K7ajwvvLtO0+M/Dyuf2KJFRlyQNQSZCCaLT1YVtFe9J
DvOyJNsn/cvtb3g16LbolK/UiQrjldkk7cOYZEGi6KjLUk6jC5uvQ7QD5HBCN5g2cCn7eNfhnp8t
rMFri+Oy3dnM1blSybxh+lmpgJQsflnJj9s9uxZxXzYwm50RUzqj9QP9pEQPrag9tRJ3Cgh62Sg2
DNr9ggSbAXC7261enaQXzc7rbirelQVXMZ6NN02bam26wd2AZ1VQSh26oBBb6OM85xxXUSoxVXQg
mhWHVD97kgIyP6JERNs3NdmMISpvjMWwdwp+5jP0so/TkXKxNOCxGbSy5vqZmeM6qr8/oPLFWt8e
eQn31PRXrQ/uAODOyBWgiYsawCwjsyNYsN8e7muL9PKXzMI0xspBqpqGAchiF7wAR43HtarAq4Hu
UhWqUEK82y3iJWih99PMvug9gFYDN2WIy+JUMGny8qEugJhSmwAV0aCw9wNu44bonLwwtPsoj8Hf
ko+JBsBBNaoKDHPJOvWfkzF5KvuBOoVf9evGVwGaNP0E2AhEFlFQvXUMVKYAtzdkj5DqqTvhKTCf
sU1x77PRVWJEZQmMYonvQQBrOpmlrsf0h9XVR5lkr0QdfQfF4htBB6SzAJIYMphzgrFm7XLiu3H3
WlLQHgTWeL4ZWsMOUcWYvCJfYie/RwnBFz9SfQ+T0YeE9JOw1oZtMKpGn0bjqy9/tQpwcajzKRM8
Now20pCHIP+tokdyGKZyiMbAjx0e2iB3tJEdhC5WaTO4eirWvq96oCLvzKL0Sl8cLN6tUnFQKRh3
fbUnWQ1wpbpWsm6n6Hzdt+EPDZRuRarPSXMYojBah8rg9CC32Vnfal5GYRwdcBC2lAfNJG8EGe1s
x+hjVMCiWPc9SowdipNOZWt6AYglKDwb6q3OW4g7hoPfxw9mG9jAKdllAn40EkY56lRE6Ttmi2TY
wtF5bY/HRU3DlovSdlzM/55DQ0ZoLgKdnobUjZr0DMxBixEixSnpl4L7axeti7bmRR55GNNCWho9
FVF5DOUuPXWRhrRb7coxfmhYshIV0K50Qa9zdZn86eKc5NxXUdsgcY0L63BG/YfbQJBMCKR/29sL
8uoWcNHObDNqVZCIWwXdsxL2HOPtKWYrHwmPGkUKQuz0JZnm1Qewy/Gc7TlCqrWIRvhsTx7vExI4
8PAIhoRcj9CAfeqLhs1LPZxtOG3XYJufJktiPlIkgQkFGjJL7bb9kRvlzhqebo/o9TPsYkhnV4Ki
CBQlh07hxOx8Kz7LFRCnDrKwqQ3ykLtU+n41iL0c0HkIQmPgGVA6ijuPD9KziiqCci9XfNUeFqO6
q0fXRddmYYclRBPKgAyn2u2/ec4qsY0jCFIeCH1r5f+RdmXLkQJJ8oswgwQSeOWsS1UqSS2p9YL1
Je4bEpKvX0ezO6pGNZU7M89q6yjyiIzDwx1UjIIXSriYq6segqNpzjA8gK/Lf49BuAVt0zN3Czc7
Rf8RzupiKdeMxqHVNO2w3HV0kQDBbd0G9f2QNI7ghAh8irEKjjF7gXH3EHYqoj3OoODj5r5hxq5t
ULs3n6wJOt+FhFwwfRBYXq7zl9jjcwON1XWX0zYcIAMNz7mL7zWvCjBydVh4qRdBIVFd+KqbNoET
opYJWMYajzHlNbgcDRhT5MxpIw5uVIiFZzgskF3JG2FgtSzbl4+7sLdKTCOi9VRtABDSArCsusoL
hp/v0iNx6wAEVIKVFBlbXbuwyjJStgBILCWuZA+Yi1Nuqi3oj/8jmkIs4edCrq4dKB3rKEQPCcmU
/E539Bm9uWxj7KsgClr0+rwpkBMbKOrH7BXabIKYTbSNqyuoFWjBmTEcaJnKJ4sdLRB0x7ty6O7y
RFRbuJrXfH7pB+TyIjps+7TIC0ywn9QQMX8BChWpdW/v3NWX9TNl+6hdXpiAPBlD5AbK5YxGLjAg
b7l0MFFrKTAKeNvS1XLUZXy9OpBa1IxsijQNzImKj9jP7QHrA45GcdA520QuMQSnUhhdr04lm1Wz
rxAewkGDJ9fPNt23aRP9AXfqa7T7BWy56aB1kWwVqGtL29TRT4MzvnQv2lEVPYNX57rhLHXdUA1d
NszVO2h2paIxxJmnPAX5cUmOsdq9G7w4Zh0fbT521FVqNh8UA/yjgMSg9SCFxJ3xP9qJgYZ1HYPJ
d5x1sEMPoJMfnsbwTMOdbhwm62gVPxv6Z1b2jQ6sf9lDPOfYVE/tzGwi/dAQyWQJC5Tipy6fOnrI
4j1B53cG/TbgRz9AERdWEMlQyEM+j06sFq8yG0Ddo7V73g0BMosnva8w0Ji8tPm9pX9n1VGWf2oW
e8oRdU6Z7gD7C9q8+tBlZ3yoE9fFjkm/UXaFjklpdwZoo03FQ0mpTn51dPLzKHf6VrJlLXMa0DuX
9ZsaneoMpHvQwIgShAusf0owr15kA0jBQdRaY/BEfqXkWUL7Oc0BCxjBAszeWwj2lMAO5ODkAVLQ
SgywvYJVGnQVWrUj7a6AzC2NbVYQMA2+xCXmEwYUpzFbqEhvafXDghCHoqL0jgpXMyDnGNEfSH9K
BYZp0gKjGrk9ocms45dX96Oqof97KMt3NQStH35ozB/jGblGCvxBVyNSnFAfq7wM4ClCehv8KjLF
i1L+Cvl9B3a/zqBelICWOwFZmKey839y0S7cxupBHZNpGqolStACCqFt4i6lA8vp3Fy506G7HvyH
CLkLp/wRuVz4kUbJ63iCVCpsau+ln/qS8wtdyAfiLoA80Vt6NYq9+MJV2Ix96ngMVN7JIMMx5LsZ
KAHa/inVzUzpXZ7+EqzoVS95YW9x1Bdfp8wgQ8cEO95SgPOL4ciLl8k8o5Xud+qEfv+U5R5LSl8G
oiSvo3umpi9gbE/saER/h5YY4B4EjvuaCujlM7ge52sbUKuN/8B30p1hz6fB4/BsTu4vKvTMUz2o
kL+BK9bt/rCXhSlWPxsBOL3tcZ91DusFP+h6LnOxSCv/rsig04ojbAoAI9seXTVmUwfjTUGCeD9C
BRDU2YFIXUfwHK9LjpDuqxVjyWfUbrQnHSgg7bdZPcR9ftfGQszp1VD14hNXoYclmXnTxgU5uUXW
BoqpOBMYHRQjdzM++UN/Bxx9IFpXkdFVxKGUiqVkOh0+OGP1PRAodra1dtpe2D67vphA7hJLp1BG
XF0rzB5orOCcnvpmnJ2SWBx+HIy/mHfd10ZQG61dRE/pfN+PT0UBkh4ZnPOgLCX17IZIfrr6Rx4N
T22knEkHklJiNEfK+x3rh81scqCzIslJQJScZylwz6KhyK8RBnp/imEAJKiCOUpdw1sqrddTLlcc
BAYlQP/cGdC+SMn9IO1B5ZsD/GMUkW8oWwlwz1RLg9EScaEuz/iXqPvimV9dggHwPqhVTNq9hrBi
eufJzwE6wAJ3tOzDLSOruIaoCdNiDXXhVoXyg1UdpALUdECe6TSCUEa7izFGR7tmG2bhXmrB6zSZ
utfWRHA0l5N363esr0MK1FdO0W4NwdXFLdWp0tYHmt7HxF+eHBv1OY+3gm+/mmlcLPDqNkTRANIM
kLPhHf4+DL3bAS5n5sAQKdxNIeKil0ejrP5kRrNRQUJ/2/rV3YV6B8i/LQhGfogAXbwDGEGM0oWf
/JRy7qQ4/URrnDpRBWau9tCtTztrJiUa9jMQ/Uy7r6LYIRUoj2Mgljq6qfJUxqdi2jLv5YNsmUE9
yBuNF0GKpQcEzsmBRZMwuGlWwHTqkyC2+EBtfNnyi1+2ii1Ia4wGoEGokIE6dKnMImhyaec3P0aA
cHuvJXbX+eaOuTII+vzyMbozT1YZyMAslh6U3tOj2h/6dyMG7BLj8zb45AJRZebqc33xI8nfz/U4
RCDWMhCMNGVst+O93vlWcuLy7//qNKwBUX1TZnQC1fSJVPshlL2wfS0rUU9dcOQs7e9vKUded22V
It/MRnc2kcmkaMea+eb2t1wduL48cqv8ZETUXEY1emh1PLhKNHjgkLiXZbV36qbdYTrMj6nkmu0c
ZJjPnZTJzUwUZpI6yBXtBwdOHvRToD0x2kdNHvdUDz1pyAS/8quHp4Re/sqVey3ULJwtvR9OiuSH
AS7FDDG3yDOc3DrKPrSHfF3gcK6+iRdnaeVrIWvRZZbFtXuKycmII46C3KcM3p+RyHf6ILB2PYi6
MLdyqXo86xEGd7T7fEvf06dpG+0MpzmMfvsj30AuzRfVM/5FTfGfPm2tyxubCFylGC8Wq8H2WGwH
+pIDDGNkIWTi6x2yTIk8VhzI5RhhBxsFb8jt822tG/GQHu4qPmJ9VWB3dZCVyBAFzttSYOb2NoLs
/+9rFKLTpoAhmJyoJgUdQGEYqLfp+Fxns9emglbq9cLDP3cR0K6/rVWpKc86gwMiQRjMhzHooDh/
Ym553wVAodss9MqXeYepto12oHv+0vg1pPAwV3oGV+Htm31N8BV35rM/tDrBOi14OCz11WWguRx2
E7M10yHe0k7O7eTJJIfuoL+rGG1m1BH54uXAfn0wPq2vDjRIeKceKq/LcMh4MGF7xhOh6oNnSj8g
cYJoTNRVver9IR76f1HsymNqkHxMjAFqAItwu9YfS8uAYI/qsvabYGWX/+nLt11YWvlMoy7yli61
QO0t5F43HCAxgOwLhYnc1tJv3bbA5JsITH31JF8YXbtAs2dVOGBBuVnbaR1vylw6dtamzd80IqIj
+yAmuPWJq8NDIq7kCSshZZBu2vmZtL+Qi/g9KAJnDRUm4I3jY5qjGZxBwSAdoJiwH6Yf0hSMMqo4
BmpCi7qy9WyNg63E4dLRrmwaFTZFRef2doh2Y3XSzLj7334FZpHOBqZcRkWUAIpMrILPimJ8ZWhR
U7eA0O9MMJMM97c/QnB4zSUZvIgwSyrVYMPK6KliGIpBXNvjudF7060TU7Be15/8z5Nkrn1iU01p
ZpLFMSh+RX1QnJYFtDCg5gXyVjv3Q3dBpvY/ZjWoq4AzW0fEuxHxTAsW1Vw5yxxj3wbm3/hJIQw1
MXCNSIkgoBaZWCW2aUbSXK0TdqJz4kLdyE7AEX574wTXcs1bHOdz1qICyE6SBq0a4Hit8EwARuib
TTMI2uHX3+yLnVs5nokiJ7AiAmRnwEFfDNZylHnSFyMovXgnkou/+kJfGFs5nCYk+TgvHnywMNYl
S27dmD74TAQLKDKz8jRKMg+tTuG2M5BlTgyTM8CQ5N0keg6XU33Do5krN6EVecr7CXcYYptEH0Co
sy1yzR0x0tObr13xGnYPrEnsHgMVt4+I6G6vvMfIaIPhxkWmpgHKMD4N0/dSBhbPEPiQ603wzx1b
p4/g7WlZo44p5uuGH1XSelNX2ro62S3REAEM3wwjezFRgjFNw245E3ynYCfXDL1lnRYs6lAlm4u3
vMwCGfDNBBHQ7dUUWSF/e0omq1PUMzTHQpCmy/XbFFOnMAQ8WyIjK8eRR6MMXV8clo6cJfPc8ZeB
C6gxBadineAN5agpHYMJDEs4sgZoXxiDvAqaJaoI3nKVo8W6OBjL5168LvpcQ2ZwiYIJiR+yctda
cIXdTm4wJPoSK8SZAd+ywvfbOyX6wuXvF1bR5cHsV7+4RrkFoRRG80riE/qcZZbgTFz185aBCq2J
CQRUA/+2NHVTDjFbRk75sGHo/lKRl79embmwsPIeYQzf0YZyem5delZfya7f5n4WPCyoFgvt9XyZ
LYl3oiz0euJ7YXflOxolLHjVY+fSbVk4w49FRXsZ0Gedv3DCSEIimqub9mlwHYh0XZ2OnE6AK4Dq
v48HBz52L/PhqKVZcPt8CHZtHQC0UzTSbGzIqZ99UpVulosGLq4/mBdfs7rHg1JHWrdgBhaojiKd
/kHqxH3abU1m14EoSBd90vL3iyOv9l0SM7NDuglxE3CqIXa6vWbLfn95xS4+aHWTY1rRTFP79NyM
Jsq97d3U9M5gTAGr0h3PdJcVE7SJucDsdQ9yYXd1lyWiG1zSa/j2TnF6SfOKdnKqiblkrO4HsOrr
/XiULMvOlOrffVZW1f2V6SHsWwb2O4Sr6q4dn4323hoFJ/HrNVvZWDkQZoyR2Ztxek637ND1vr43
t/NDsVVmr94Vj+OGPNzexy8HZWVw5U9KWmZZV5f8PFqvluFTLuIz0wzRTV59UzuFjKQDXFZpRBiv
yKB9Z3a7lvZ7cwiBE1YQ1kNOGZPUuQJimNJ4rNEfpEb5E0Tijq79sfgOYqcuizXXjEqfhQYqKFLA
GMhs+8yJpgZZvdJu2pHZIJ+8i5Jyb0bWuzHWh3HIdg0G2TMVwFjWOmpXPsuTFFhE9jhJd1LzrWTs
UIPvJ+yjrZIrT7Ue2omJqeRMupuzeKMk37Iic8CCZIfVuOdS7Tf9CE7N2s6k1JmweKS+J2mgNFue
/JK5ivrKj9HEPH2LJrsUbYYQ/E9UgX4lWtEoGnqRiRAT4t56SrY6iRwtx7ilXjxUIM0fx+JAOBKd
QrejfNp0HUYwpcwN5x569WxyC3P0LBCApRhwd6vY+pkq/UaCVASEI9rEOheS5Ycpxlf498mqQR2m
7EFW6/NssitV+qYVS2xbSS+jZNoDhOCzqt8Wegw8c/bNGPNz2UIPTkMwUw8vs9F6NJQ2oHDU7XkA
7GCMtszExH+GhybKbKpCzhsMuGpvV3NrW2DTBnudDUkvyOLIdw3Isaa2R9MNEWcf+6r02nVqkJJi
I2ePU5vsZtmyuzzy2nG24zEB8KNyuxQc7vVoswntY1194anh99Z9QR5kwE/K9g8dkG6kkH2uAbSi
WQC5AFuVrI0CfoWq0FwwInlE2sxNb6fzOVSNkzSV9zrIIttY3Rg5SyD+OB6KsXjV5MmJibyrOQPd
gWI8mygcaIR5c5RtOyA7JohalzIE3TuIX93lHRi8K2+upU1nYopePiT9WwftUyhi5+CMVKRDZsZu
1QczBv2KsxY9hOxbWu804x7svMq8p9EZbEyS/AtRyC4Nt0WWBlr8qx47IOUL35qf8nxTS/j64U8W
5fbQP2Okf4j2kYkZgFx3kQXN4WOq7zARgq7/d0v+xTqwMYC9AKhWSs46f80APcGgggZKydJL6rsu
eU74w0wcWT3GzauG2l/1h1ser3wJ4ozT9BtSqwHow+8Ma49yqCtVnT+hSmgFpjaCYCALyLRjEH8c
v+v8FxjpoSfwKtNN0/2Ym+owx4pbqt+GWbYZuS/zcxcGsrGVc9zMnmBa+yXpTtmY77n2hFkAvwD0
tzeLoK20LU9Dtx4VtJUeQGLxoOmJTfOfqg41Qimzk3aBVoD4rvstoctHsudROtXN5EoDmjkgvgib
2tbY0zSCQUfNN2MMyfoQIiqqXZmSP9UZ5GNaL5fOcxRDsB1j/9pd1DBHY48qsPVd870snsOpf7BA
KFv14DTF/ME8YE7gFaWmXTmGbsVnNwEuH/8GY+1EPZFxcsP23EeV27LCozVxJCiYl/tZp2+gxHIa
RJpDnKCUMNox0F752eBbNawdtZICSFx7ozJ/h4BMwx8hWIJDWp44Ve5y+S0FBSjX0ycSGr8TCBek
WmfHHfQkR82bWu4mcEOm+YfJbA9SGLewTAiLfbfUIy3KMwRdIBUNmsgRCK263mQ6zqihSnYvPfQK
sMGgNEE91ps0JJtz0KuqrUEGJ0IlKR5/9rwJ6qR25dRyqfoOfXiMu0AXJrM8veSdk2nmhqeSWw3M
K7LGD4vGDkuIXDe6a3SNm2DSIeS9p8YVJMzA+9omTqMbwQya/UFV/Alk1XWBENwEaU45PnIj26Yp
pJ8ATHP1SQmgoLBrxneeHaTsJ7UQKzHlLR4Spyjbw6DlmxDjlwM8T9uQLWvSuzBVH5R4POckmKEn
T5TfoU4CbsHl5uNDZ8Gr5sb3DrQXc9d5SZmcK+2Oz8q2LaM3Huqe0YXHTkKHPtMPnG0YB0ZFljAq
sTNryGCxxFOqxEmU8Vc6hY5Sn+M5Lxdi2KDMnzsNzxWEgKRJPYR0dlIKB1wnQdMY4AmWj+MoIlS6
xgyAMR8MWlBTB7xDW4VduVYatFVIek6eZQzUgCcLash+vdc9/qvZDttyZ31XtrdDhCs56F82V3EP
50Rte4i8nmnVb8BT63JIExnJ820r1yK7v8yswgSD6imjnQLwR5KiSBD7Lbq1Cn+ZKvOQJ1nQh+Zj
Nlvf6rrwBaavlGT+Mr0KgsCfCKAm5UiqOuMUQRtlHiyQBkE2fgC77PgSzyArQReyTLUNqQTLS66E
0n9ZX/5+EatLHUN9UO3pyWSyiynen5L6KgHRkuozfEi9I1a7Q9OiBxYQ5OFD4cqjejcYUN/puR1D
+U8pzSBPlIdi+JmQ+56B+WKwGx2uIALne9k5Cd7YZv7JrKCmIMWN3gXrt2Qvq2Tg8gv0VdE4izHo
nS31Hpq73Xu9BejlMQkocdRz/EA3UWzHgg7XsiO3LK5KxzOJ+tKccFjqYdwaOqaprKNajvYwRaj8
T35fdoKi1gcJ8y2T5O9toqWVm3Se6Uk+g+NBewfUDgeVgg/1Bfw8/uSiIh8kjT1ZoCfyytaW3ub3
/lj5Ym7FLydmCdoJWTg/dV3T1rSOXKaJMc8fybjqIyDeDD5m6oVsDcuN++uLV2ZWSWQCWicZU9/p
WVZlYLObQ4UpPI3SXalj2g3Bx+1j9LUfsLK3cm6RWpgxCuQLS89CpK956h5xETgT7qRj4nBf8axz
umF/epQd0P8WEhFezYUulnXl6GS9NJRiwZaECr0zTekuNUUFoq8OfPWNKy8H7biikaMuPZt3gzd6
mleeikB90Fx66ra5F3v53fz99rouP/vWNq68mzwMhjqPuJ3tVHopHvQhx3w7UuWaiBypyNTKlYEa
e1DYUqrvADB28HL2T7lbOQv2N3sqwHj0au0Ktwyqze1PFJzUL/xOU9J04zJIg4GoO5r+KpJDHSL0
5GAZo0L425cH8e89XHM76ZqJkZkG9yKFFKnLDpbfBGW1oW43AI+NuTIQzoRu9/PfpwFdGV65ILWm
2kCXTjrlp8YsTlwFwkn5zjVgXEFrHCuR24HiLR38sZu3maHaHOx3t5dadII/Bg0unis6j7IuKQBp
GoqNKBcRuGQnwMCoSHQgc+hMz8v8kvGd/9efv/JHswrNYUD8wdGgAOJXDZ5cHy2jdUodsTvdWNp7
gvyD4uT1yfDEx9yjYCq+/fna9SMOsQndIBYx10COWYpBBT0PHKgU/btStb+MSAfsv/GVslswcvJ9
PViaw2PaeI1S/iTN/DiX0U9Wt8e64WcMJxteH/aHSc82hL5T8jstZrsD6x2Tz2bU+IOkv7Vd6Mxp
lbvgXz5TUzpztGGJbHoh8oa46+6BLzzk/bDtpG8NcsNsntwmliMo6GFE3ihyp5xDd8wR4Hem/Hue
QTOhvMzZn9uroejLkfviXFSq6CrFVIn1UdC6OA2t3qa1PhfR2YScst5ImzzVdqAMsFvjLcoiLwTz
UthGW1XuHzUDGGkQQdgcMNwc6PQBcnCgbLDTsHULaJOX0lNCQFGXvekJO2q824E40a9BrDfN1Esl
nDij39LZtJs63xRaHjC9fmQEOAuDlCgZ6P5Iv+vTQ2NhMEWyICl6L0mqX5UUBJ2pzUviDYCpwh3u
dDkJOAEMhN4XFOzqieZkIHLEiPUGdNfnquj+pHG/6eZFCKp67dLOIaO8ScZdLYENV6/+pJ3lVNlx
rkIMHJ8bPdAY2BPHHhMv1JHTb2GRexK4EvNxdJK+QbHHxImY7rRehYBJuQMkhEYgDIeVliNTwtBY
k+rQrn6yUFEpp3Od/ZzH2kuMaDfGYwDdJpCC3WWQAdDUbFsxICLKNghBpZ+1igOBuEdmlM+MSHdA
H0LkQ7/rMFfeE/PI8qWcAD3sGRIZMlrsL1qYeU1luXFzV6G4EVqPY/rQ1hJ+ztvcPGjp3Vzssv4Y
6dsChdX8rQSHJ1QqQE9ZPC1llzBBS09hm6kFcwiw2ICFuB2jft4m4BgNgdrD+zZ/19XOSecC/fwa
OSC4DVAi1pX2WIXzrkvStylju77i7u1zeTVA+gRir9+DipM2khoU5vJtssl27cYIFHSmRciBr2X9
xSFf2FmFoRKHSqvCcPoXjuuFVwXNxu3gQhQ7QBQoaNR9xcKsrK3cf6+PRMlHwMs7T/XHQNnHLure
DvKUcNcFlqfhfQ1/6U4bgCBP3SkOppR2kS+JXvmrd/7iq1fNjLGaTYrmZ4rfwT3FTTxcgOPoz94y
RSc/3N7Kq0GZKZtEURXIYnyBPFctrWarZKfROoI7GRnRv827sSzrp4V1t9qYijJJpEk79apybDkK
NxrYW3PHbPpXFZNZkiSIVr4qRn28459vyGojy3wITTJnaBNuo814R6aNKtvVNyQPob8Mzlijl51Q
WEnP2j4/Q69A0Mm4uqbk0/5qAwtASbOoIZhTyJidxvcjeBxv79r1EOnTwvILLp8FI9cag7PknEsY
Mi7/GNFjLJJhE9lY/n5hY2IggspLhGFSKz/EZupAtnbTTCLszr9ISz6/ZYkILuywrsVsnjLyM/PR
9bFlSIrM942n7Qx/+CaB0Ux6i3bmYX6HsOSjCL5IvtQmVmdllTDQjPaxPhX8rNvAPSs+hv9OC9om
c7LD7Bg76mKoKqi2fLtA/fgue7m9k9d93MVhWacPwAPrMmbrcNtReHYxavTW7xtX36F0/N0UEHx8
eOYv8cSFtVUGEZucagkbmlMtx84MYF9h5VsVhdBtFeHJbY2tVSd+riePMXjZVKsPaK+/6GYGPW1T
esxo4YwKDeLR9MshDzIJ+ng9qFTAKFxNlZuTGTX4wc7C3xGI1uX2HUGKW5BXnU2bnOWomZjpKWr6
fWH1Xp6CKlaOt2rBXHPMvseSeRfJosG1r2jdv7f4ozJ2ccB4l8wF9AvVk0zrnZEyMNYdEgNEc5hk
qbXnqe8DTDeB+2xwBhzzPpbA962rttIPjkzfxiaC5hqARI2Jdzy1y8bamtkdB+G2moD+dUJhosEr
3I/n20fj6iv7uVcfMKCL3z2piaZJfNQwczkdapQh1CC7J0LKkK+Yh9X6rNxlVxglGj5w0FpQQ6Sw
cM0gRFXMUWzIlLm9N8lo/AQ0sdMN2QwCZ309tfzn7V8HuNmQDko2wFcvrEyxjjFi0BanlO0AE3NB
BWDfXlPRdfsA6F8sajGzKO5ULCrUSCB+sMkBSLfR1gFBJ3/KfFEII0hnPrK9C3NxJs3opzbpOdOZ
I0vStjBPREpttTQFp+Xqo/OZKaz5J9rGMsuq7Tm6JpIdw5e1mQiWePVAXphYeepILtR6ptir8lAd
+bFXkJii55g6Bqj1Qhu97f7YbDFR4uTfKpAlCZ7Vq0flwvzKVbPBIEYxSICsxNVDRV/G8nsablRW
/crLdis4J6JvXbnlqO5zWlJw6IIXHzmAl5ZOfc+lY1E7iQe+4MhWdhb0QdDEKaJ7Mz6IZ1+/4vyW
i3nxwctvvDg8c6MUplZm0bkwrE1Nfpq89kMMbVYFYsJwDnRW7xXpXoXKLLizbi8AEaz22msSkJ0D
AY1iCPhFiE0w7AUafrfWHPakQvzFctCIeld2iqdt4k3nQ9BjCzynB8IwT3yNrl/bz6VY+0JzGkCe
oOLoLZTNsVPjjZacOfhAxGa2CN6jLi7vyzN5YW7lEtkks7xQZeOEJqoLKYFKwpSs2twndX0ifQj5
2b587iOKR1GHAoTpVB2mPhQJMrB/yuw+Un4MSNmlycmbpynmfgNwARkOygSdOQIURkJfY8uLeb1R
0toJ+UOZPKQqmuW5yN9ddUAX0fcqheoywtqxwylZdg+s+BAJAmlbBKqF/eAX2+ap8sdNAVKeVnBb
RYZXSyjHUa9QUwOGubIaWyJtYMzaT6n9wSDWIDirSwPk1natwuG8gcJFnOKylvK9AsL0Caw7dG+N
+jfZymyrzu1mgBgT+aZYx1mDwmX+ps98N+o1cus3SgFGgA5D/DNMRcVMgRtZ+/8kaYk+kzk5TxBN
6v5XNU/Mh381Vr84ryvPDIhpySNSp+eh+l0u4BeAE/r4/fYyXw8ULqysHHCTcj1kcgggHxheQJOB
flqp/Ea8ulm4VduHJPNltiPhdhFNQpP2tvnF497a5JVHNkHyis4zpnGiIX5S5zvEFGjXxX7VBaZ0
UKrgtrnrWLGLr1153zo1NElZIJnM735oz0gKQOTNfZSH/kEgJaq/Co7KR5504e2ToVfyqAWXa4l2
YoTKEshGtikk71hr2EoUApgSHmKASm5/p8jsykEopMeTHiL9WpLlLqDb3os3snAK5Hpd+3M5P7i9
Lz5PzUFZwjOZIxIy7TJinZ0n0O0AM2VTx4BymfsowpxncVaI7uhpctdj3LY9qcWBtVx0lq7fF0s3
LUo0CuT13y9rHkcpBJpK4wSF9kDpDLznjZ3pIjNXfaD6aWZ1LeeqMZMxUfnZAKCKaVsCjh4guSwi
Ce7G1+7+R6jwaWl1NXOlbVLMlSZnpcbkOmgUa6Qncfpdc+vB3JcGZrrY5HApEZyefxGjfBpe3UqU
4I1q4Ag7jaU4PWBM7VzpqV0UhwwkMSU4ZYetKQW8ZQLLoi1cXc+C9yqTJ1TrrPrOmt+7bpf2IuLh
63fjnx+3BkmTLtO1jMNGiruxNILVQAraQJQDfbBwfXVtn3ZWd7CjkZbqHO12Q30P+eClU1x5fYkY
R56AwFXCII8UDuUjaR9GuhePLAJ0jD9EbeoNFXOaRgVqaPglZX2DFiTdlKP8rs1ltS+mDPqYHDVT
DGmAUtYvmuTptgO5Hih+/vjVQz8l/Vg3soq20XyMJAyRJepONpsj41EABlXRSReZWxXXkE41c8Yk
CSTU8pK/uSGC8H39AkLbDwm99pt5LPZu83L7KwXHbT3/1bA4HuVSo6eZM0+T9zU4Qy1JFHhef+M+
13L5FRdOkvAOCaNJ6SmkgK1Xb1YNJDvQSBDfYhl1zVyk6ijwUObKQ41SIrUDAzgmrxii0mObbhIa
4cse/rvlW/knqmNiSM5CeoqKP4rxqwoth4r4yUXfsnJFFrgrMX0KH2jE8Uaivy2OsKRvXWvc3P4Y
0S6tXU9FoHZUokfJ63coGtxL7GGO3uMhBqf+HkzMosbEcv1vuIcvFXRA1cqiR7tlaYOoIOv0lL22
INNcyym2C/2S4uiO9lK5HAzskSsJfsD10sI/T+V64CtJczZpC3Qsq5g7ANvZpv82FeLf75e1ciLR
oORa1HX8HDHdN2Pu9kw0UiF6qtZ8HoNlxkMqwUYMucQamgDhZqlW/H8URa8XtT9f/vXUl8HADhDq
OCK6zSB4C/qe2K4GFzR58mlykt/s2AY5hEwx2BMoJ+m3IXDKX6VSVgu68iQoqUZNRhDW9T7ZNUdw
L7wA3qb8XGZ+06Pi5bvyT+v9w2XyvXJfCmdk/kUA/XlsVr4FPVkwv0sfkWW/5ZkXK04ORJeNVMEm
dhHbUw94r3f7bl5v/lys/MrTjLoG1D/EV84mLDDz9wwpybr1SNL5RIJqyajapQaZkMJ6IwaWJn6o
pH2k6HbDAgkD2ZUK6pou9IzUFfwywctlrfwTauRKXWQcW+Imx+6HimRccuqFS3URQo4fFu4267ux
JaJU/Ktww+owrByWKvVmUgB2/nEaoRWDeWKGvKIJlAc0nG0VvdtidpFiCPmab/tkANr+ftC0fuws
JWUY4eAYQlddqOlljR3/zO3sCc0xdOohEReBWsAWDhx/lHL/tdsEf/rftjN5zEbdWK4A0tUCkYKq
YKUVyDDpwK/blZ/fiXrIX8k4/lppdc0MYrFyShU683PjAcjrlS6w2cpGctiCr3NMv4DqLdDzcNSi
6ujVWPWza7xmei0Qas3JwqE+leq5N95mELtV8XHMJS9imFuE2IppCR7Cqw/Dhc3VDbeATiF1AptG
AdI48FTE+iiI9z7All928cLG6j4rIJ838sXGQjAudZ7xmv+OqkDNDhyVxgjqnTY70NxmmjMeZ6DE
kKJTH1KYkBLAUxX1G7myK2ub/oh6D1qhmOGANpUHeKkogSdfMazL7l/81tUNz3O14jUUL85sAnUg
OiZxF+5K8g13z48UC0Vk8IQyw/0f0r6rOXIc6fYXMYIgQfdKW1Uqo5KXXhitbonee/7677D37jYX
wy3snX2cUUSjAAKJROYxAzwVujK1gmo0m3C8xyLaSqG5kn6gEZwV4oUZP8PDMH8Cd+u42HFGOaxP
56FGK1va9Wl0qGNqF6A/GJMHkLyj9OKpB5Rbj0Ad0VIrmes7krWnGYD9QdFFKDdpXhGhkA30DPot
JpglaoeV8HOzEuR93QLLPPmHFgqi/vRoRM+xAdaYGtsNqElap9n+gs2BFQuYOvUhUAIUNlFba99o
/I2w5vUxhW7I8wQiQ4fYKZQl5H52ifghKLXVZx5++yHQEGaN2Bk62DzI6Z06qY+GFriJD7CZEBIo
U/SeKjzo9SluhjthkdIFsTxrpINW55Y4RJZGDhI9hBTQJDQwY6DykmMNZ0ux8J1IztyRhkdY7t6P
Y3UYxrc0mcFuEB2jVOFdGphaDOS58pgSGRQhY0/HGBRb1LMFTy4BYCJIS8PMSbLM9FXFHvQIGp99
7xko80edeB9V8qmeC3s0cisoIjDq6EdCwgdtBkIHcXueoHbbGK+zkB6o0nzAJhbsj+mgCeKD0NK3
BU4O5KtVk49uBqBnlh6NUL+LDGWXwUpCqeHY1hO7r7CpJTBsDBQL4DKbiYrtL6ayEiAwQvrgh2Jv
yYq2n435UM2lbhYDzFMUrXuAGaztU/ILAJ3WBROktEgPbdw66Co7m5SnaZSccmjdUPZtoP1AdRrN
vmkvQ9yedIp+LNR8Y1k9j8ZowoJBVE6RcGokfHURSkpCZ4cafH9AlYI2oBtWQGKX6g40t6+quZcq
LG4KX+DmKWsOhZBYmZIeVXX6Cjt6VPRiBHNGvhY1fZ7bYg8Jc4cKqERXyI0mZAQUrO6gfFVnH+R4
4uSAB9Px008kyFH4ZgkxOg16EXkXvXfUgHVLzskdlpzoL6FmVStnnpZpVElEmMr+IqPlS8BJnOUD
9Ks4EW0zaK5GWf6+euM1lPikwHPrAiEKLCjmxRthu1uyGoJJ/uZCgZA0NaIrmvzBjuygcZyZsEb+
jZyKLjy2AG9GzDUQA3VdTYGP4bofLdyMh+x6O3XafHCt5sPcAXGuDVAZUKA+XKOPEv5K4ie9lyyD
TPss7uzRj/a3B+TNiAnkfZGkPXQ1+0tbvE8LtQkUrNsjbGfHqzkxOVkX52PVxABeUa/dV9VRx0Og
h7rUP3xzfekTmAIQ7TijbuZj/xoVrBJm89V6UwHP00FnQAG1wb9XfkoqSN1m/hm/VJJNHAXpGTip
Fq+hePtwQcTz30duZaWOECu6S9aiP6g/tWD8VcY7Z363d4rG5l9FAoxsPUuoDh26FwqGL8p2oQ2A
5CzjobyA9gILlyH0rdCEb3Yl76su79T/HEI0kQkhDRn6NOyIfFGvsAw7BQcBsMHwLHixM73ywAWb
D4rVx1x28SqSBLpRtq2W9ZcggskcfRJyIHDan9o4gLLfebeXlrdz2JgyjxN0srFfCyCMY7WwQjBG
pR/SoHLi43b0WmVRzMlojDr38wqdgvoNiKhjA29RGpuLxdz8Ayycv4Vq+DOczByJuc9iJJiycD/6
42PhK1YqGRDxC7urWID0WtKos1uhvZDcBlkW/vL4b6MV0dIEybUbIQsKQSNxHM8whLZGOK0nbbC7
vfbb5YTVb2QOTwnZLFks0UYcDsN38TB4i91qf6ie+zu6b+zOnp3cyVzxDgKWqcd7xW1++tXoy6Zf
7bOsEDpJHaMAjzhjp813rXpI2+w4SM+3p8n78izxKuiaqqDVFOGdOjjh+6J75dvzWfNkB1b3PD3s
7cfaal7M+TH0Km31RZxhEXuZHGgnucu6UnMpralYVWKRU3vKPd5LgbegzFmayokOsYR3ggHAeFCq
L/LYghQ/WxOSvNtrygu7y09ZfTtZkIuq99voig/o+BqSP1LaAQy9bg+z/ekMQkDakCXAfZkrWqV5
4UcFwnuzaAQv8jWJBQZthrd2Yi/Sl//jeMwNHUdzTgRhFO5zMDdJeJYS9bkbpZ1QHXGpWsEcg6JZ
WVQ5UX2AYFtyuP0DNmPvar5MkBoaNZI7GooXWEd6WfDVqui1AOcA47x55pkBbCcLf0ZjwTiCmvkJ
WdTnqBft1PBxQb+oR0glWOW0j9yect2huEMyIQck2A6uF2EPL6poVwSv/xxStKEOEzq+BXbm7SXd
PBWrSTJhJjVIOuUBRmyEe73+Qf3vGI/7Ir7cHobz5X5PfHUilApsEKnHMAYJrSwUDsR3fApTNulJ
4sqzbINPV5NiYoyvGfU8EFG4nwrpAWQG+ATm+U5pOsjpg0+k+ZWZpq++35l0gGBXbuyqIIdWSuIV
A6zNJ5wjtToGeBQqcuuFIF+JoGyK0nfSAkCEqCg0FC2374ZwoUPLT/tLLrP66UyUCuG9oAT9omcH
YRcj2vlADf1+R+dXmFSCJ++O2egk4yHENSmVz9CDNjWl4DVht+v2q9/BhDA/irOkEUkHMrLle/LO
t0fIkXhggVxDh9eB274UVqMxgWxM5xgi7MAtNU4PawMQjyUneiD2cCIozzqTO8BFTN8FVuzwfVY2
o/VqcCaqRaUfpZ3YRNe4fspU/y6GXIRUDZyDxvuwTOya5WwSBJr2lxnKDYPwqwOJ4PYZ44zAYln0
TIZ6voYHG0oOTiaUFsTEOVD2bcjDn7X6jexfn+NUhzEQjftLb/SOIM13UeDpJD/kTQhUl2JHxUXz
8aIC0uT25HCb3T4ZLJalVuAYPM0GjLvI9FEHGaSVFP04SeWXqPnHIlS+4Ir4DRPl+Ai3+cmjWgG/
jdSQTWXIeqtsRxj7GflFIElhzrHc29ocndQBHk6QSHjohNEhYgkpgRQVOPVTkQDFToTP1odrZVvc
JVIB+QR6zLT3kBaunGkmbBrsIhvPEgGaLxg9XykdpRtMAcBFIKegl0GsoRfcYXps45fUL80SIl4o
BO2SRrUCAAAlIN7zwIDIzcsEGHYrhKZWfM1xAlraF8zXUeap48SaJHAfs/sk/oCXJrRcGms0vklQ
WVW8K6ENNf6K5evY7SZ5tkZorxnVUzX6Zg1J7rR6jimcqqA8BP4A2Ilvc/qA/2N1ylchP+f0SMTB
1qRzTfZpGJuhf4zDl6QfTBJCV8HI8MYhzqw8qWJi1/KLSA0Y7T1Uwg8Ns5Syb1l6E7vGnBSAnylU
mv29TL7LSTZnQQZpE1UlesrgyjeDZleme6n7Chd7zBr90+Jzas5l1ppDHLuddC9ld4OfmKHw0ISn
OFwKVI8FLopweKbtfUZ/tfG3hAr7UIpOqX+nCrJu8Cjz8kg1D09b2M/mphjLdtZNTjGobqQc4vqr
lkCj/RGOs0Xx0YdqR7F3hAImZSh1TpphhpCn0XPF6qXAIUDAz1BNn5v71IfyWk7NRkgtku510lp9
AzZOo8OQFbhgwU5T1YVatFnHVx/rcnvHb4UlmUoyAQVWNAyWJEYqdYSyeytewuKdztepKk0p50hO
bKILV4OwXW5FKhXi01y8KOVJQVW60d6L9L5I3orxpBe/elF1FewKOb3oEJbM5e+p1xwIrpppOKJy
LIWcR9dWOrL+PUwCVEq6pEeowl78Al2GFG4y4kcwto+G0TzcXl7eSEziA0GxqVLKRrz4Y+agYoxe
cR3vtSCzb4/zOySyN/p6SvK/PwYE0CmHssBA8mV269CbGlD5rWZxN4WQ2Lyj++go/Yx+CfCOK1Es
hx/QO9oOfIWNzVt2/UuWC2QVvMvZB/OqwI5qwbGUxfNEr72/z0GuRwmsc6t9RQBijeBzdwqwINfU
4hlobtI91z+BSW8gakgLXUzRj0ecVCcRMknw3jMuUJazAg2qRNkvH5ocVIQU1g6UA1OuPtpBs5Mm
9opk1/f3oWhYaTfsmhoOfzr5HLLoRUnPuOsczof77dJw68sxORD8taWqG/GMGyPRDFvdomijRl16
pl3iTOOwG2bDS2EQlsE3XfVFq0kaU4rRGynkq6b9SPVDpB1C4TlGSVgVqd1ACm+cFFsqZKjxIQKV
UPnDo8puffUdVUKvklqv0PEQD9A1hTKR6ifuYlejjL90ADaXdpQmla6izaZc3MUy5OCHBn8dwEcm
MB5HRw4634pe78oWmFmhr4BwNx6T+kSS2Q5xjQz6fQK8W1jaiTi7g59bNZQDu0lz+yY1tSo/wPDJ
nRVwsNX8SpXRCiJyraAgrs/uHCVmhwAZ1vQukq5JDs0Y9PR0oXwpktYW8KHkRHw2yvxhDCo400Cy
Uv8aBWBmiOgGc+eKSfKrafunQhZxNeqHnFKnggehplfuIFaP2hgex0KEs6J0MnAxwpTlILfaUWkl
a5KDU9Y299ow7joFVSoVJVNq10r51gj0jvrjlSj1IaHiWZawmaPFMrAF5gGaekmGfpdiTZ1oByhF
oq+yp4p07H28QObz1L41aePoRv6saONRG6HHrYN8ADMA0Oph2qVewtmwxl5xVAigScJHi10YGu9R
FOy1prZUXzWRex10mDQtCgFFFJ07mB8qclXA5ve1N8R9GsSu6oeXcMxOgQqhMhjTiyFUtSj2dTHf
SVChUjJ0ZMhsF8gsxtl3aPOuz/dJfqqExJP9d2Ha1cF4SvoO2qCyrTTJIY2me3lK78CvQpcruDQd
vMLFg053RgBbyQRs6nnYK5Dv0TNpL1aaU4+Jncblfq5juMnpcBSMGhkXvwILi3NRQQr0QtRX3f/0
a8OOpOgwQG9vqGXLbwq3QBU3oak5tMl7JubHuYDvtCDv+u4MiWwolCZmrtxVyU91DKyAlI4eS45a
OOjj5SFgx+Dm+7OwL6fUC3wwnwn6lEF5Qrf1qQHQLgjauzyt78JZdP2p38eh9rOkwd2UFHZS3pcw
YBqbEolS5QYiGqjGzyY3LL2sdqVWWZOy14T+JEFZclK/cz241qQw4+ETplqvOZEDExIBZlglbg2b
Qa0bIAkI7OZY7Gt9eMja8CkAcCXN4eaYTm4iU8dQq8cad0+dxQ+TgeOvYx/M+LJI69CsdICfepTG
4ayqZQytNDQiJ9lRo2pfSjXEHig+hX4aoFygaPcSBBWIv1PU6gKm465KwB+OP8Ic/pgiNfv5iaQP
ZZOZxEhclLQ/Aln6lWThToPQ+O3QtpnGr8Mw+97qWrx6IHCFjoS02Bs+4lJHvS+8cl92y+321xiq
aNCPgYaMrDC3X1V0RjRIlXghUX8UUUue7lvlOSPPMBNZJENgdaU4ffYNMgkE9dAfmDuRk0gtLyv2
J8DO759Vst8AgtW152sDVaHmgb7Sksyhs5u0HR75sjPkKJZN+I6JhbrW/vYacyoev2/C1ah1r8dE
TvHea5T+re0e9VDxRPoNLWaToq1+e7BtsNFqjsy9mnQqmbpUXh7Q5Z4cc1dwGhdOIZDisKibHoS9
+iDcc7/ukiTdWlrmhgyStExyQYyuULP9KTnBgdr5ywL1SVyBWx3jvW+ZTVvi8wFQhqpONwumHp0L
8II5y7iVcxODKvCiE1WRqMxuhWADnQqhRskfOOewsSFPudMsTOlqeAvQE/jBE68C9x9KLX8GZdKy
BJDZCRxLdJSE/iCmn3l9H45fRoTQrtlaKDt6D5dltEcMeO3envD2kv4Zmtk2oZ9lIGJAG6LLvwWY
S2oZr+zBW1Fmh6jFqGiCuthtJ8JeCANr7lWvE79uz4M3Crs1qhI9SKi1XJRZtWCn52bQL+p5MPjt
I/1ntZhCEYAihRz0w3SBOEoFuM2IR6wAGn09nHKZR2Lbep+styJTL8opSYKiBkE8HUeXiF+a/hEW
L7TvODX17ej4r0lpTCcO2qKDPs1wmJ1qXAB4Gft65WgangGiUdwZER4ByoM2XW9/sG3U1p+TpjEP
PVmkadi2PUWlO3uYJrM9iofB0dzysYCBuZA6qHO4MDRM7heRG8WOj80ucrmt+a0AtroIdeYABCpk
8cYKrWNok+9nQEIpKp0o97pAKxrH/Jkn6ra1UdfjMcdBUCogvGSMZ+ifNNUsOlVmM/HkPbb2znoU
5jj4jSAr/ijKFxnQTwmSHlmwH4r8tU4Ip5G7FUDWIzFHop0b9CxghYbjTVEu+6A6Z3sq23P5k0Aw
0TGIca8Li8tAapSePGqfVGnfs1GMLVKFPyboF/txSaymjt7LxM/tPu6gaz4bhVlO5XVUW3jsyZAb
g2xumJ8TQJxmgVoRmJJ9F2Um3kT7Om2OddccO4DJ/DB0BFXxEI/xUoig/3sMC9kbq/lcps2hIY1J
aWt3Yop7HNbIXfPad9KdNgXgVsCQjkwvoy97Yf4uRoNZQeEqju1KhlBy+z0oo4myDqpI33PbOGES
7+umc1BtuX24NkG4MsTc/pl0Mbu6TpUiTqGrB/1l2EZTJ7Z9GzLLi5pSeoZoOW4yiVMZ5n0mZmP3
E+lluUMRvekiO9Xovs+JM4U53vGte3t6y55ik4717Ng9R/08iVsV4FQJ30axA02yZyX2eoif9zBs
6L9uj/cfimR/lpMJxVLpJ1FFQBJdtKFgsyYYXv5Ov5IPaHwvBuCH5tecmFnk8Tn42+frX0OrTHRG
ZwcNM72MrmVfmZI6mdP8cHt2nA+nMoHYnxqw3ACzvAz5YzdAk1wG4i/dF/HfYT2tPpu6hOJ1QlzJ
8CyKehHtiWonZhlcI7tdXAnnKg7t23PauqjXQzFp3NSKcqBlKHRpgI36SWb7eWwlYnyEzslLFofO
7eF4H4kJUXFlaDMp0bNDI8Iqy/0isX17hN+38I09rzInWs9iEktagyZwUO7GULOaJr2C6fEEIIxo
irn8sxAnqGTMRmsZGtBlok8kB+W251xNrmXZvqdR5xpB7yQQTS2zwkvlR3XQnpQ2uECk2svAFwXC
9UeRjscWiTUdj6p2NwJuI8wAmAYfhvTYjZqlhV89IWa7PMLn91QdrKyuTaW6ipBoT+lXHe7CtLda
IrkDwNaxr9ji9BGN5yaE5UOQ72bQURbkxaC+ZfPDQFBmpsewMd7mZrAjml+UfLRQ/b0k+nubP44i
Sh3+Zz4X9xBEPXRSfFJHzgH/DyXaP6eMCV4B+LShMCAD7918X527E3QmVSg8wxcCbq3ocyRg0IwO
RFYSQN4h3e+F7Yc+vKRckMryHW99Z+bmTuMhypsCp5GKHz69l9RfdXR/ey9tgvvXp4OJn2pBZIWU
OIh0Fg6hTt1+htpeDDlwWE+G6bWeXAEpSVUhpvWXqkJY2Ee6izq2Sbr71jjI+OsovYrA+8fZUxo+
x3WBrtRPeKJCSdHYSYOPpkovKwDQG04dqXtRfNTbxhSV3e258IIXE5nVIcWKSbA5LOiTDxpE16Oi
LIP2XVHe05Bz67B5cu1X01QECpQCYsmtFIDkpWEXpyhfNdWLGMB1hRpHsbzG2DtpeazDH1H3mNWZ
LbduLl8i8TUB8eD29HkXPZtFx4FAiLj4lqZHYEpDa5G7WGTUUriIT6ZykGzxlWubtRnuFFVUFENT
l43074G8omAziKkQghkJ4XbIk3rERIXXacGedoLf1D5unr55LlZjsnt2qqEwCqj8AhBA4yRxCis5
FFb01YDhE1jFY0pNrovzcvX95TCuBmV2l04TLVQKFFXm4a7w5X0lBYcJJHEiyoiD86VGfS+pFW/s
kBDovAfg5ob7Mzp79Q8wZmqbHgiMfIIGXgpdvOmxx6r3UwdzocjVDR6RirPIbCoA3EMP2BoSq7GI
LUXV9mEzvwbQ27+9a3nDMImALKiVSkbgvLPmswYKIvAnsxN/3h5kMzKsVo9JAeqIQKlA08JrpLka
bioC4ZIwbc1R4yp08ebDXP8z5HRrLU+ja3gEWcpUjokTfQnwIIJa02SnzmJvs///NrAA60lezW/5
UatsqoOUvu/DMekylFAFzK/6DMpR+nR7ETfzqNUgzL04TnpeA7bQXyCYZYb0c0CzPBBTRx73hvR6
e6xNDul6RswRj3rcz1WmS0tFoPuMhQO6pKKj6ea4/4co3uRSxSH+OWj2ouEpwALJ77d/A+9LMge+
9WOo/VI1vJZpapejYKriUYr/t0VlL5JBhoY51RZuXXNIauAjpOgYgwfVGNWexLV7e0qb1cXVsrJX
BJ26tgwUMF+KGrBeKJvLIhwd9nKOXob4CG+iVjwl2XPQcR6Ey67/a/A0qEEMRSS6xGzQSU+10NeA
TdXz9j4N78mUvNye2vI1bo3A7M5aEeuW1jIioqsfGmhsyd7s8B0j/sMK/pkJc9/FndKoQgbgkQQm
VqEkT0Eqfddq5VVGeKn1ye5nAIpgMkoG40cvBt7taW4/P5G065qqSrKuMaFsLIRKJssbEB3K2pxL
c3mGQsnHDq7QGAmhUwwiM5IrarVfPLj2JpRSXg3OBDetyIPJ91ERr8GsXfQPyt6V0BJ9nM7jnWqP
VvuS7LtjcD/ta6t+9s/Z52/mL/JkW+dyqrcwYOtfw2yqYq60JI8R9TThQwa5FnI3SpBGVmnASa93
tCkZzCYqzSprrdtfYVOabz00s9syVUomA4okv/Ug+l/NV2ijG67vpX0IGLmZm4s0tbhbkNcaZFKk
g3z/TXfRY+IGkBu4/WM2z9bqozA7UlYlAtIxfos+Q2UflYGWh8PZ3vSrIZhoTNDbDaMIuh5BpZ0b
CNVJRXJv+OWd38KFIX3zh/ciORi1cUKtiVPz25StWq81E4cpKmjFJKLQTj2wHmBJmJlTYi5K5Prj
onjY1U75wbdn3cy4/syZVR5q4hBNSQE1rHHEU2IQ3SJ5qXNPDAEcGI5i3HKKp9tomNWATO1lCEZD
Npai2WBBHfsOjhOVabxGDgCCVrRvD/EZ2vNOZOsOHIytGn60sQedp2p3ezttXnurn8EkZC1YRlWj
YTsl8DCoyXusv8XD/vYYmwX/1TfV2ShWZUU/+BgEGrDnzszuJC/K7NiHnq9ZHbIrGNBuVpjR03QE
d7wHuLkw4d1s8j8zb7pMSEvlOYRgBYJIHWjuoocmAdoiyAEnYmw32VfLygQrqvkKhaLKMuPejnbN
c+Qpnu6CZs0JB9yRmNhkAGBGVAKgEm5Cb2HU9Hf/nWzx8g/95cpdTYkJPH3bzLW6IKKEsofWLQwb
4HoAKcc6NXjIxGXTsUNRUdQkWUU8k1hDmqrQpmbh0CPeLuKjys6AX5LsSVBzMO4rzkn8zT+4NRpz
BFTqA8uvFARcL/8a7SpvYSQB2+PJFrRIbV7jfFMpZj075jQkYtoF4RBjPGt+kzurAnJLMnWP2CkU
z8T9bJVn/ad6mWBMZ/YvwNZaAbehvskfWv8K5iSE+py17TRghwbDLoqKUzWKh1BSzDEEGwswXZ2e
IohiUWWX6MAqwkySExW2brL1L2B2rkAEWRLAKoJcCD0Yj+Nxke4JdvIOLqA7YLe+/OPgGgfNAajJ
qoHIMvOv9MQrL2xFhPWvYLZ1EkZaJwGjdRVQnCwi6OklthFz9thWuroehLlRJaXsiBotUx27s1/L
wGflXtCUjy3cUw2gQ9RxQAmW8g7S1q22Hpe5TEeh0LNcS5etRifHB9i1flIARHEqz3CSPR5UcHnc
VbCnXfb63wu3q/FZI70o0g2/pljcZNFHnb9JCymtseFEW87qKsxVGufpXIspDlTvwijTa3eDuziW
/K1Qu54NEyigFUoiiQISuSh35naAuzrb6/DD45kk8EISi5wa0E5LiZAtaT9wnYKJwQ46Em5aQAv1
v7kXeUvIRIPBgKAlDRMC4cUWdcQeS9js+e+p3y+/G7FWYe5FSMgOOekQddCGMDOgDULNSQzhu6uE
l7msniv/qS4nmOT2cC15SyHfok31yajlY9nLOzmcnBh+zVDX7EaohyiNpQ/UjVPJzrXeGqB5nMMq
6nac4kVKhTm8rU6m3l/WZoFO44a10VLda84ihZ1cuOzoJd7cWiHmyBa0hJ+rjtEKcCZwLRzgdACO
LFw5rr4rHzp3tgiMabo7XmluE0e22t5s0TGIqlivQ0qu0jU6l/tFLqvepZWTWZCucmQLAGQdbGeL
987kLTBbexwr+EIC4EWu/jNx4b8DDxDhDOaLq7p8A5LNhGk9TeYU55VG8ipTyHUGrzwaRSuv5w8j
hrZ+A+lPJN8isvEi2gspj+C3edWgKC8TRUEFjzW7nZRSnYZSCmGiTSwYXY+A/McKL/fcjPmrUZhr
NWkg7ysKOGJhgb4IILDFZIkEvmwjZLphvMCTgNjOZ1YDMjdoFKbdiCRqCVbgJZJjcwp2877MTcFJ
XRVQfyhEEWf8gE176lSX6Q42Ji6Pn7yZTKx+BHNIxW6UNdphbcfko9N+oEN6Owrwvh1zLGupiGij
KuFVBra/3fU54CFwfLs9yGahgf6ZBXtfliPQ9YpClmdD9iM/NgfNpp7gqqd8b7iFpzn6HvzqS+IF
eyg0+LtFTlB16wPELnbSw+0fw1lR9ladqd6UkMgNr3X6XIlvFG60twfY7GCtZ8ucxKTJS/ikY4RF
ZhNe9tonuncmWAf3xgEvNBDh7L+V7a0WmMm9+zoGWClD3ZC2MJZpHoX6l4xmL2diyw//SwxfjcLc
pgijldHX2CwNkSGhNjkS+AcSqoPt8GpE4mcs3yXRqyiJh1SB1kX8cnv8zZ72emHZW1ZroJ8Tzcs2
GpzhpYC41SOwK2FnQh/FGtwIwLr6mtzLL+0VWAwYQP2v68wEoXHMmjLppvCaL1wfEls1epIEvgC3
Z7p5Wa4Wmgk9dZjoatliolUMoAdAn32W7gBDEDQ066vn24Nxl5WJMakvd9PU4WqG/+FZPBSgp9S2
DL+4xKud/If6Nrn62/wt/ZQPkH1zBNRubv8CThBSmCCkK4PfDDIOTNGUtiEcKt93Jo1TgeMMwqYB
kdHJDbTxkKIR2SYoqsowEC+a19tTWTbAjSPC3vl6XItUWuJpqTVuYOiWXogO+AJmUXm3R+LEMRZ7
pGmFVs3qGF6n/l0IK3PQeAgd3lyYoFLB4J4UOj5Lr7d3MgW5NCsBQ4B3TcTV1OXseJUJLYnSyXIW
++FVGEY3GRUHBrlnZcSzvVdhFdscBsHRh8BCEpCbWZ7fyV1ntX3poGViS5NiAq106fOY8zl5m2b5
+6olOev1/ysjivl33D6SAQ6mYDLf/pK8C0NlokqS96TyJ2wa1IYnc7ZLtzst6APxccYDlgpQ9/0f
A5m6fI/VxLIEeEZdQIQhZDRxB4KJ9tCDUHV7ZpvPrz9xTGUiS5D4YobJoQqr6yZ4zbBdBocNao/F
WeieEgllb634W++a1aBMNJHnuI5qnS7X7yKZ/I8HreLEZ9DxdgZH0lrmbFy29SkWiVwmCRI0aP84
5bFNrRI5TXbq3hN4giUn/yhfBW+AwgrgNa8/kZofghPx0rNigQjvQbJ2v9SO/QdQKE8p13Gb8wXY
VukYtpOf57iwxt81BH2f7EMMywPQcM6JtmQOq+2UpDKId0ApXcc4A18MSsS4lKWy4p2U5d+5EV7Z
vmFUZ+GUpjgpwWAvT7nC05/C1+iIvoYdf3ArI0uEuzUcE5WIomaGov6uwFDdIsdFzwmu1ehZ2v9d
vYIXClhDkZ6oTTUmiLnUK5xF6lgw5V27S7+h6WSjlLXnPTA2G1OrpEpjgs8wJkmdZn14TY8otDvz
rgFR6Bc1sWWd3Mte/bPoqZxG+mYrbj0oE37aaFDFegr/QUqCX/Jd4qmXBn4/047XCeLcYhoTgwB4
mkpFwT05iqHdQlk0yR6gJO0Acs3ZnbxnjsZEHj9W9ckP8ETN30AstkOreV4Um9WngNoQqbVFAAfM
7q3aQ4bXRaFH2EGG+B4grG9hp55bHoOO93vY5l+nqNKkLr9nOsCsMjLrJ/gAv82ggKHR/0CfyQ6+
9G5hLZWQzo53GnJZpzvm2a4+SHe807QJ0lx9dJ2pZ0pNl47RjFgU78G2NX7+js0HJPDa5wxTQ7LX
XwZP2RVQM0+O9K3UbdTpp/2YgOtsqrv+nNwvrejhbj7VH6Hzt0hr69/HBLEhBU5sipcKg/pTyOsr
LMkdyGdM1WNbeBPg8Cj46tAs9geeoMKmjMF6aCbViuVa0OQKca1xknPsSZ7sdr9Rj6NF8Hkgf3KS
EOICl9e14QRu1o5kTn0flhoI3GoM71QCWzm1dAT/5XYesF0K+3Mns5wkeMwUY7J8+tGdnAxBBgAD
UPN/u33L9zMHDsw58joT0vpKHPVCxWgZFBULSP1OYm7p6g+14cQxXo1IZ+KYlgY+aPMInpI3u74D
d0VQUwoPtF8YRKdubkMAclfZkFRwqAuwuEf+x6ky0S1oW6OBqjPSDxB/GnqWoQRQqXdQM7r9BXn7
hAltGZ3mrEdT/aJFkAnrRxuG8HYUK5wQyhmG1W4BRqLuSIlHWtbBi76y4yK15oKTs/EGYeJQMI5w
7wgxyCS/+6SEQkRkRsL77QXjPM8MJpiQYKwEKHbjYEl3Yf3ZhNwyE2eXszYkdaIrehWJSOF/jjZE
OqC3a9e75eJeAMujsxjMGzAJuD0vXobCOpKUGbSmqIIt37qDI2KTg1dgZ161tHFculPueT72vJVc
PucqtwR6paajgAx7liKI2/VuB8Pd25PiDcEEjFbV+7qE9eM1zJb0tTdTIbdvD/E7076RSxpMqCgr
khZwWidXZYK7KbT3Emgi0ADyKfGEAxvXr1I87vOZvEVS+VZCzX7OS68zms881X2zAm/F1DXynInj
CyzLTL98bksZvezEBrDATvtTUZ+gHtsPz4JUgpQHEs1cKa4qvA4QsUwN+H5p7pR+FPlSjZDcftQ/
2+RBIhDYCqk5tWdaHQnUvDRRwLN7P/0fadfVHLmtrH8Rq0CC8ZVpgsJolKUXlqTdZSZBMOPX3486
Vd5ZnvHgXPvNLu8aQxLobnR/ISm9XjhvkW4/Fg3d2mUbFnxpvD+yirgWtA8g1YUIO7Uf0agBOlb7
MA5zyWjDRaC4asQXMVLMuyChMSR+VIB/apaHaIayi4WjDbfTy6/4rLrtSRZdG6OokCfpsT0zyL6K
sLkviwDd+galz9WC5AdZ8NlpgM1ZagiXHccXpFvJQPz8RtJ10zIwDbG+i+2TveqgQSDEVGXH5XXH
MGqA04DkIenZO8nvJVZ7da7VXE+g3XG0KcRCkvFF1UwV6pb2I2MUtm7gQuqKr+AjZ0px3djV3oAE
XI+2StIqt7xvAjEVfqE0fq2jshKWZyQHswxLCNSns/F5+ef+TaX/++eutr3iqEZTsFhF5k/uSuTG
apveaZAGl4seng+Iv5da5cISOqoCWmrZEWojfqpuaTNuFXoE/l+Spc7iunX190qrbFg0RknbYqBg
zUOeDZdS4mlZGpq95k6AjbLaZ7oFyVEVBCT9oWU3Mex6No24qtSPMVN2vVk0Lsnf4zoJ7JxJUs/5
/PbXr1uLJkJqrGijNncOkf7YQ79uGipYFf3Du/jvZVZp1FZ1knCG1z1yqCyb0FiuYV4PeY45pEH3
U2ZuKHuqVULVMUid4Q9JD7Nz61TUH42fqSkbissWWQ7fyfkFIVbrarN2DvBfHnBJsazXqXu/fCRk
aywx5GQNqK0nMEkpnIOqHJTilTEIAL5eXuI80OL3Bv3GK5ys0SXovei5AbY8HT9Trc9CnQKUaIyJ
n+hVCPz6L0Fj06MWhbOP3bqQugc6EZ9wlgQA2dOuwlUaV6SclqftYUajwVJyhsdOGsv4qt+R9b/T
6+/duIoziVmNuF8i8sKf+UhDeNMwQAa7/dJ5S1/1LRRK+ytZxpFEHG0VcayhZWMB081DWaihUbSh
o73zlLolvCQvf1HZSquIkzp2HhdxIQ6AtPh5/RKxaQ8JrwjJ9fJC37/5wotcy9jnfSfUOGtQpyCJ
2hsSzPv8drmqNzfJQwez7ykoMJYVnv1thACqwAaqkUDvMMD5ZLUfEASX0x1dRRnTYlNdN1l2nK1X
g7HN2E+7OSqvxcD3dlT4dVRvBCm3yYypo5O/tpnpwcLUg26Cp7R1QGHtY0/5FnYsfmTB0wkGVgm1
NrqpXyX65Cbl7AmUQNBS30wWohi2qT3dj8lW6zrInvKA02gHlq+fVOZdazoura5gruT1qu1nBlDx
VY6ionVcPoLOXsyYVPT7vIAm13RQxZ3RKtu05X7bZ1BPFdUOlyg31SEVGjcHiHFXyBK/5rHcUhuF
dAY8lGbsamEfK+hWO9N1HDn7Iil3nR4fM6vbYATpkrqGili37Ui8m8wmYIZ1lWjtvcmPcWdCS/Re
Ga6Kot+l/bGBtLMZf44N5sLQic56LC+cGzM61s1Lxgxoo1B3qK5ji9+PbRKUY3VVqvqhGvTrCMJw
kdgoTh2UnQGIOuyAHdC/ksHPcijRZdleoGmddQdzeOomJWg6gK3HPScQHi2Q/9Btm52DPf0wa9jr
Qqat/bSM2dXrCt+IB47ihEXl3OQMzumFEaJ+GTP6aGSxXxCC2qTxtG4xuYd6XJvDtkmga/eodrU3
ZFd6uzMN9VqjX1aNZnNu5DtjaJBOS6/OmxgWUD/UPH0arMSHWdB9UaQBm/iVqCyXDtJbkWybrrJT
DOfcGX7b06EJnAPbweIBzpAQooSjOQXu28XY9C7ZSI7qOerISRny3XA7ifKaY9U2KxF+RrzsmFeo
6kKoHIoh3oxcDWAduW9q9kzKRoEtXv8CjcYNTrfpMvZDHZom7OvWGyISTOXVQgB3ni//wL9p+/wV
lOkq1Vm1SYekR4lQ7BqsCqgHjwGEiOCc1lQuSACS4vj7f3gpeC2f6eSNFKRLJn2ooTAEo6dJx1HJ
tEfFiaG07YBxpxgQN0k/h9F+zipn71hKFXZ4eKX74BCdVPOHdljsax8duA/loI/zTGxtlE+kxhhJ
hw9bwSGVoWwzyBe7+YTjYxvqz6FLoS4AQ18XcRqItilBLNTGPaysJC90yWKXnm+VTW1upnk72zC2
mG5nD/qRtwuIjjxob6CCAjWzTW6p1/0P80LJxYauMt2Yi37kHdMPrHwf06+5lLUztO+R46VnW6U4
BgYQ1XJlOmTmchO5EROkykZ8yReaQ+SGeGb82qVOSO0ekQ2h1505OgIpdlJdYLZYwkH6l5NTqHfb
6d7Cn3eqTcWxCXozZq7dWJBg1+LWVeBn3qr8vmygrwiPPCARrU5DiRw/CkISKJRqXaByUw1i3F8L
c3jPzNhHP9FV0jksBxjEjUgsU3YzD5CgRCmv9sWbUepXkVX4wiq3VQT9iLEKpigJ0j73aVRvU4f5
4+yVg+MZY+3aEWT322EzsWkDlKintq0Hh7MtFejbdJ9Gml7bA6yciIEOJqRRm8mDsuYNNToD+asL
qgF/LyKhAoBRIcqnSJngiko9Rx+8sv6Ziq8CmtoxgSaQAY83dP+N4ktrO9hc2x6pryyK82BB/mB8
gLYSJLZnt6V2qKENTHATnI3RJyokdspocYxz6+4BTnDbUf1Qu/eyEYGWJKE5x0HijG4BJfApCecB
QzEKYy2tDjJBlg+C5ImnHjKXvEy168Bqj4oPohyEco/hhGvB9a+4zq1fTVIFuL1vLA4n4mZTLEqX
11y5qYwfrDDdarJcu9hg7Jc+JlA81NTR47hh5/EzE1NYomdtm7OfWyrEWpVgtHhQVtxbgIjIFJmK
zrnqINFCcd9QPYf+YMrot5YCXcoRN7TGg+qzZymlB4Vex4HCOP5RUGyJKnZT+ACa18TC6MHYwaQD
FQNk0hELlHJfcw6ZHuKXegchECB3AUlSlJDHj5TUKE0m30lfec68mnK30Q8dtEUsHeS56c2BBMc8
5QEZUJ/mN5NzjcAMkGY4z9ua1n4H+0Ab9orc0YHg5D4qpyDqzM04d6hG7oup2Mxk8trB8ZPsK1e7
jejikGWFm1WalyoDNmG11ZOD3tt+J0yfVuDP1K/lsOyEIcQF8YqWPR4xDVA60PkHZxqYh/tUNGGK
Q4P9ClcJ250X4kBzO5OA4I0bM0Sqih7+q8Svq+ekSr3Rce5YZd9ZNkqCGg5VCk4V3tEEqfYEeh/4
+2k2+s5wbOhjld8pzc90xI5IhTuPrTsWBMItkX85Uv4NqOmv1KOvUs/IIXbSIRCgjB0D7dnYNh5/
ibctLqlAnFse4NZB+UPZYBQHcEUCQat/WxPoq2QUd4TkqanQQ/XaBt2u3Md79inuG1/ZJFclzGza
7T+RrDqpCPTVLciE1wdJGjSHekDqkXt3RHB3jgu3bIvw8huW3Ej0VUZI1LYv4bKC63/W+bkKUGwc
e5pD3a6W3UlkTaQ1b2Aopsbp8nlBqEGa8A5Je0s37JZ7TMqGWLLMhSxkrPZNrxC1rnqqHskE+50M
VqxBlaC0JVrJvAJS6rb+ZAHkMEmty8+Sok8+3ppE4GCME7czli526ZY94B6T7OrN4h8lgkjxBIS6
QQDBxgllbcvv9H3pqVd1BRt4oQ/ptHTpoo0BuBF/cqz3LIRzVu5OW3Wj3ESoYpk3bCovCpogOtCA
vDgYNWiujkZzAEqZ7Y4HqrviptRwK8KPrV8gbxhc3nbnqRa/WxtrqRaNCGY0I34qCjoIZvv5vHU+
rZA0sHeDVvHrApmKv+xPDeDs6GU45uD/VPfwtQtlsMW/mf79FWPWDIoJEE1TIfgp1evgT5j3zz9T
QH6nxwLidAzvSPXqULlb1FzKR+LLpdRkfZ41cnKqzEGvtFEFXGQOen1PArrNNzAJ/pFwD9XuP5SX
PNmlaxylyJMaNq1YcqG1kY/llgP5KLe450d5QS+7QazxlFHKMiXVsZp9o3mK23pwbdgtQ3H9Ws6E
khS5a0ilblbcyrUB33PqrydN8yZIGl7evkvMv3DQ1mq8jgIKaKH2+GDZVkmgrNKEDZciGWQPsgpi
nUFSSK0vq2y0X+bz4n6HPB2KZx4s3ZvUdx4vP9bfABj+OgprMTemd2ZvG1hxGfDrwEgd4iD3rKPY
LPyu0ddcFIfFBl40BxmEQfawq9hV8Ix1qYJTSBviZmqQEZlI7rnIbBPg1lXEYChWrDkDIL3wjKSV
foBN8c56nZ/74Ro3Qkg2bRZDdkq2UGw3u2DY1FJT3HMD1z8WX7UWhonCjr3H4kh+UAAlt7qHKkZH
zwnHDiqh8S1i74OMq3cuzv6x7KoVntJisquo1CFPVX6UEKRXt2Yb2vDhjjdKu50/Wre9Ga7Ylu7R
iavhFRAK8s6H+6HcR8Dt4Lb0T1Crf/ym1b42HLswHZXOByi8aTDSqm7N5P8/PPljiVXRZiV9kgoV
bzuz4ByEgY4NjTinvP//n5c/lllt2r5QUk3VOgo3+jGwf/VHgRF+BonzJZay+y7ADcvFzRbZVtIj
WeqyVQT6Y+VViTjk3QA/qZoetAnchVkx3jEqDliP2TrPVb+3oISSp6HkeZfdcmnVVbUINzSbNnwh
o3smBxR10bbJr4vnNnVnv/NSKbDpTFT44zFX3QT4OQD6Ni/Ft1pvM3FjJalk1nsmlJ+u8F+JcLRy
IwIW4lDBMp2Nidux1G1NCddZtsqq/415tp4kmOzCtM46WDCeSPP5tVJlZEXJ61qnPlDAyGjE2XxI
s+GqrPorK5LSh2RrrCJKP4KihJ7MEsia5xmYFU+4/BM2EUFn+/DCQGErK9HOjYX++EiriKHkhMx9
w+GjfDMAMVxCN9jM/MUdewBApjpON/A5k2wM6aKrGDLbGSxDY4semrYMnG6810nkNU2ZL40Lvy0r
n/Ww3NCGTUbTQFTQIFIyr9fu8zQ+DEYZSA7fOcWjP97CKtqMhLV6QU0bktZPqfppmUPAWha0kfU1
mbT1obmTuZMN30UWtcIzivI25QZu9irxjJTaWwPKCZtcHZ8KggSb4E5pwRJBv52IdWfXNNTHu6r6
gAMHgN/vUGAAj/kJ+ncDe5+61xJI00h4DoxhKPomHB4xuP/34r1Ha7xM41BxiiDmt0oUcmVySX0X
87d0fFbUZ2GC0z/4ZvPJ55tewEfgwOZXx3wo7cfK+er1bec82WBgdgb6O93XHF8L/T6aYPIr2h3v
7Y2poT8q3vUMUtq2S2KAUboHo/zI+yuN3Vb6LbNeRA+LXn5bOGhg8PsU7SpLf6Nq9UycbRJNbhrt
jDQPmzHaCXI72b9ydMhaAUB/+ZVqH0Udo+cLQA/Y3UL90ZmNW8MepTQ+pvlF1z/Grlg86BjamsZw
4HgFzfysOj/tDASkuIZY+r3RtGgSYkgJkR71jf/I8B7s6Wkefo2a7maFpI8saSPry2DhtE1uR5yb
VkMPluo604uO9nU1xa4ohdfFMtyvrDZcy56oqmmrBiq0g32jHCDz5TU3n0YJ3S0MjHyBJ/SLLYES
fn8lGx9+t1hWacc6uazoq9qJq3bMVYYuEBHDjV2Me9qybDePfTDNaMAVOmxveq27BvK3chc246js
KnRjR+eAsZZL2YNSCc9U4+sxmTdAL8GKMLQMZd9hOFAjRBLon8M+kfCjmh0VgqkVT03MFOx9UuC2
DuByy5PChc7nzwqObLQBQHTUg5w0t4ZObzE83FQz2ziEbxUg+MQ7p5JoJIu6q3xfYYQBlXgkQqif
etmMuYZiS7K7LEetknuTa7hrQBT+SOOPiBS+YVRbpZfdaiSrrJk2yTAIUNKQPhJ6vUx1xXCN6vRy
qJS8rDW/BBKwo8UitGAi+0F0Sph3XBKMZbF4zbdgpFc42DEwIGuKrb5YSNZVAiRGk1rQ3S0hYagm
LqxEvaRTA6JAJ6Nh4thOiZ85bRD12CTmg57NQaGmQGrfVeNNx54VA5OJ+DptMMyjVybkveAC4F9+
OX9zJTBA1V64/uRbguAkbJQGU9SEjeJglfAbyzd6Asx+MlvAGca/0Djb5OZNiaISuiWwmoBZJwzH
ZlZuVBoHZWZtofyBQtPGHACUtp7CkDIKnew5ywZXhbtZmmGMCzvLy7/6/Lb5/aNXBRR6RUqU9xVk
dvUjj3oPjvOQZ5XcGpYEuoozSLC/F1nFGZuTdsiHXD/M2lve1hkSfXmbQb08p5Id+jd30d9Lraoo
rUHHB1hQIEG8akeTQFyP9hVcF5dL/tLUhqCo+ICGM2TO64OsTDzTHf3jOZfzc7IDkjJp1GSGgtVC
J1tq+P9I0siWOX8Mfz/j8k1Plpmqoh/SHJLhVTH6VZR5Iv3573bFqiJS4jQVLYMyazZUdyWtdoWA
qW4vKd7PiXL88b5WwbeceoupYL0cndy6qjPmc858ZQJEYWz8yFFcnWFMxb+q8vPfPd8qJJutHU9Z
7EDa2zIxP6qDDtGhmyWcatl3Wl2yuDDTSc+WVdAcL4tnxZHBps81AE/f4BrMmOkzruQDkGwQjPha
vKswILx2NihY9rG0v3CmLvpjsVWs0Ix5mKMZVjYc7pYViTbOLDzYuGEKRzeKxd3LH+kc1uqP9VZh
Q1RZ0Q5JtHQBMC69L/qtZrr9fRk0Nyrz7aWl7QRwl9fCZFts87B4SkMUHCm4lZgH3MAWeVg0RyQp
SvJV1+ZyFixCi64ZQc5TkIXMzCtHmYWWKgmYayu5WGtUsx4m8d3/yH5QH36tuzEPFK9z610FW1CU
9P+Dcpd04VVoUe1x7HPDKo6R4KEC/2yY0t+UGISb5C1SKs+snsHYKEwYWyu4tIGezFUFpG/A9Ose
mplSE3BJSP2uF05iHZwWs0yzoUpKTB9KM78EIPO3ZQAwWX5jBUrgeBHQdVCRvOvu6zuyTf5ljPpm
EZ78gCnnld51xnyYyHNXjPfRAHV/k4QFrDRgAbIppmyLCyGRgVks2Wlbxag5JmbZMySTNIP2dV5c
D0YVGmVzBwum8j4a5/h1rHrcBw+tBYca68FgIEzjnmIw6CoMz6yO/bLa8mgEuWty67rzSGGHxfyY
pB98gWCAo5RHaUCqERIl8aYYtReL70iy0Yx3YRb7CkbddXY7ZNC1QL0alZ0/Kc+280mKG+aAdMhK
D7c3b2RfrXig3cFinxP6rhlDpxle4h2pN5Q9VUWxh+FGkNez21j35Xxdp/e5KaBGPbtOezPlV235
K2oBv0urt1zT/IzhrtuBGBa/zB2AciUYfoqxyTO61Y33FDIYTfd4OdgsG/tCiaKtYjWgKrXdARtw
qHuKva0GirpX+lxyFfibbvVfqXsNHzW7PslTB9u5DYB+0PwyiHbqpt51H/kb+nxAispMeCQPtkaI
1prtzNkAkJlQuRuZZDtqSWACB3n5/ckKL7oK1vaMjTYLZKLFjzJ3sen21IZMMdq2tg8jzNSlnpa4
1THbyyKy9K2uij4rqdVmapeQDOUbu/QXpUPgb/we7DWYnI7wqZRKacrK/TV6jzAlscoJF66m1O5b
ijlr3G6nugJHdRAPsdqjuB9go0J+DZn1MUPtboA10YAxBYcrQZvCcZhZmKPV0AqKwikCCEKhiLAZ
NBqBiali68mAJn4mFEkC+5sG3O9NuAryQo2YORGzOBoA3Jg1282O/lAlQL6CjVlN9ybrgziC828M
ei/Ak54NxBDJM/xAYKZUGXhbtkNXxSa8aXorUvD1mHOjPtYd9P/Rcbm8PWVrrCrNRAE0uSBYg6a2
N3Q9nI1By0hUyTKyemwNBLRjqiexhjDyn/Fvd1im7j1UFZ2filRTVlY/01XQqspMo4MB9pC+GXaq
C/zo1tpofn74tyds3RKLVGisDyoGFNPrDDU5zExhxbLpw+gQfalBGcbSueWS3i4E5HVbzBSDVkAV
EUazA/fA+dty8TkmnwouyEMeNBHzL+8QScm17oUVxVxrcwJj2whpkWo/G3ZvWocE7arL63w3SS49
2CpY6YNtNLPaiwOpf3J4t086MOnpNuJaEQgtxr+MjQVTeY0An6jEMEqHrE6hxZ0baZkRaD3c27u5
0wCFa0bXSZo0jBVYlbeFVzW9l8RbfRIfKQWeGBiQCeAOiJ4NM/EU6HxC9YwP6i1Pn6b2sehSuCHD
yDwj1U9QGz0lNwGrATp+UFtf6JNvR6i4SdSApggzWpsejfFmHONr+DN6BMxBYHJ8juasLhZPcKDK
KyTxqHggrAsaM4pds7A26GOXbtMnsG//UjAKNaNXFufB0Aj009P9FGnQ8iRuQidP6d4HiOBowgwr
9XnOZSqJ58+nSXRKTBWZ7zs0nlRzEYGR+hw1cHbYlLcLF328W6bEi7VI4clkX8yzxevJaqvIVmqE
9U0JN5W0j4NiAJjO1F1WgCsAKUjqCMgsq+/tWLoOg4+MtetVNEgT5tb6cWhe1PpoNk9l99mg887R
9rJGEdZz6hsqBgMmcZeCPG2eFZ54MYwqYJHoOr3jKvWrgC1FxtwZouoFoNiK/YsudK321aajW0U/
CtK6dHTc0cm9PMdwXrlX7R3BdzIN5MzY9qqs3ZaQcdTomwA8uIweku6qnT4yq3e5hVIlZb4xwvFB
y4DYLaHHOhjmL51AzHoEwtKeADMy1TCPqWdKSVPLRfPSEVquaCdfEcooUW1xRHMT8NosgpZAN23b
llzXWXponArSImjFLFZlup5oMB0HeB0mXQOIDRq/b2FdjT6hQV61FDiB5kqdMo+N3O30XwqIXpbT
eC2oGlWv+An/lUJSS8A33HF+9VDrN6FQyLLnFFMVEAz2nN3xDpdtgGgF9MTdPp+PjqJ6opzhsgZ4
sV7c99TZjtaPGVJVcUZdTdw19avRSypYWTZYAyq1rFBiMUKFo7judvm+3Hwt7Sf96l+2n/TVrk76
vLObGF0bAiQbr0G+llNIJZefNVITXjUGMLRQF0WFlbt5JRxw8MjLYL2hEfzmpD2sBPaqvhElu22S
jnuqjiZOXQdxzj9iMbzkJhhtai5JEufjx+9O5hrWOVnoxNpDDKkaiKpSSA8aIPHwgodt/9U6j/0w
7TJOXWEpV035NFSyC4SkjtFXGd9OC91KYhM0z4lDJBnMxAZMDljjXk5S5yClp60XYzUCK7MxTstE
oKKe4QCZOe5EIUCNaDFQXHWhknszkMcRYwY5FsKWfHtj1WYyYJGBI+XMB2G1v2aN+5YD1HyfuSJn
flvbIYthWDo8JGp8RdvueSQx0PlqdVO288eojMN1nDzXE0wyTRCdTAiPO7A/BPAWXbHyONfWC00Z
QF71i9o9OFwx3XpqEdFY3AV6mSlPTRr7GmpgVSEfSq6h7nWgL62wHmimyHkfjeFI5vwalhIehnce
JRiMgrOgTABYwk47rZf7soOQUvv2BLunEsxfsF/MftwP05uhIpTOfl9/0WwO59hxCwvTWUfdqqDF
FTEcr/Kw7O5qdYbWAL1reQdKBKRnpl8sTzeUDJ4Bz08VZIvZ0v1I6T0VczqaKFcZ7PhguLHP4xEm
U46n5ffT1HmwL3apqroFZJ37GbexuHXV5B6uk35V1G4Cu2gLbo9t68P+zbV61e0Z1lNeu7jHR382
ybHROy9OHJ+ncOggim/UGO8igRTFp2myDdNn5JEpbCJ04Nh0DwANqN6WC0KyjwbeZuzuRhU1Svej
QiMhiw1PN37q6lstiiCJU9DhAH0z8zDBqernA6atQd7CCaV9ak2gZc3ao3x0jUzzozny9V4JzCfL
/lAZCTQLxB7Mhaox98TyAuckGI86eYlI76bF1ta9uc/A+GcuoVXoRJ2X48z0KRDg8DHUqB8bVVCL
OkhtwGC7u0QMLi5fbhS96dkU9HWJu1jqJ8pHNSm+OeAt4Y5n6VlIxRG1PgRloLSWwZXYGX0rae/y
Tnk1dbRFSAH6GHwxuX5w5nQnOaJnC1aLWNQ2qA5p61UdictLPs56Zh6o8skS6rblS9zQsBnumR1f
catFZem4ZfdMhxtBfhgj8bsI4/56asIB3tCSn7NEhP/KySc/Z5WTHa1JU06Jg0509ViiEz3snY19
lcLCRrLS2fhwstLq+sp4GsekbDHpbG6a1Kuq2tVVza/vl4kLD0y92mkHE7fvt/9YU8p+wPIkl550
lf8EnTSb9Vi/zYDP6sDyHOuvy88oW2J9XS0Gw0kbuHwmY3VbJOO+sKjkNZ7NJCdvcdVeTCuQiVCy
0UNuIgRw1Rf5Pmnm8PKDyDbpKl/lDp1iNmEQbfbcz9t7Hr1N6MtkpWQdacJatZ/gPKeNTq1TzP3G
YEFCT2C3ayHsSUMZbEJWaK35FkUSzVlnowCqZ3VLogPpRn9ujtzWgrYM67QOpuwhTXOJMNM5OPsf
SXl1xHg9K0pXYozKJutDHcYrbSg23CyDPNtQM0IofJqmfmdHbKuDCp1A40Pr/csf1Dj7RX9XQGsa
Rm9A1MLmHKMJMYFV+0AB70O1vyGR9jBlMzRMjI4hpVX21speo2pwa7uG4VLYJJOvkwZMosot7Nxj
aEFnRudhj3p9+SNfiMBGG/DODuPkrU9Kn+Gy2INd5wwHAo/5AdSwrlP8Ulh+xuGCB95ur/KwQT6a
DXU7t6an6Ko7zjRk1uQZ8X09/VBiBUTFcZMOTwLaqjyzXbXF/B96DxW0akuOe/X0Q6A12UdxcPll
nb3/QejG1ByDEnU9O6ihHc363jAOGkGk0JQqaGoMLpxsGwEgNva3Yz+6nTJJDsN3s/q/ItTJuquz
HYNeqKulZhw6ww4UoYTUEIFRGUDTxjZcBLtmk5n7ruABnP4IRjjsMy9wA4TcCkrKSNuJ/GnUPs1y
RtFypXUx6IUspPOHxoaAO2LnmF2Na2D1pPYx6v8kPzgd+yfT098B6vsUnlzyTKuCqbvQtAMt+ita
OxvOPy5/nrNbGQAoSzeIDdepVXAap9bopw4QVQI6uBDXSRW5KTYvnSSPcv7acPJBVis1jWqp9Via
hxF+7H3/nlEwlUpgV5QNw/w+AmBu6D9aTQ/04ZYw2ST1bC/t9/LrqUNuQ5hqRBF80LvPlPMw63XP
jge3zKivw7s9NrgkTJxNYCcrrmr4GYZ+ylBiGjBmE56yDnGZ3lz+eudnlSdrrEK+zekw1hmKKwQN
8E0PxaMeMBAr1HsdLZ1EuOmbvpXrKJ2fdJysuyq8rLKIE7szYYkW+2NghcYLULN+60dApqu3SzsJ
dUcYhzKp1vNjjpOFV/FfjKOZ1ylY5kM4c1fbI4Dq3qJDj1p2foWFH6SLpfDE5S1eiCV0VW31A+S0
uMBbBqf4WkmCBWRQbdEDxsyVgjYmXXB5fZcWXE7tyblXmFGIHMpg3wwqzQMn+mUZe5uu7fJ9spc1
6c7WQScvdVVqZYqtMOjZIczQ6yFv/Da9LQA9vrxXz0aak0VWAdnJMErVS1Qn6I3GjIcaLqbp3HhZ
U0s0N88XCSdLrUINeN/qbI/4XmiOcB8s4kXhG1cvz8hhVQrCnRQWIltyPRzIUJTU1oSh5gDOu6tB
vxR+9G593T0vBXgcygpwSThbjwYglRI7c6s5gDqi04fMGsWlp1lfdhNSuLBmklcqiWXrycAUo7Pd
54ieEf/oM5haUJkwh2QP6quIIjjKAUSz9NhpNW6XxwjuCEK8Xt6Dy0a+cK7WlG+dG13UWMw8TKri
Q9vDNcXz6LzNGVw3wYW8vJh0T6zCBokI6ccKj7RwkjXP9GJMunNYLC7wlTSkEsi27ButgoY+pTFh
Ng7YzEWA27DXpJUEKXz+ivH7ZK17kkbdp5rCEPeX2f1823hJuHhz0SD5R9LqNjlZaxUw4giKDNnE
8bEy9U1YhRvVT0n7CXqIP+qZ68yYggE3X4yDS42jXT5po0zG77s6vbRhVpFkNKLWNksE4tGub7Dx
06CqEi0sCpTzIDY4UbwRGgAoeoWtpHg0RRdOYS434K9zTPvJbZMSKp2xZ/ZxGNNdaqqeqjH0ymDe
FlVBGy++GTPbGXn0riRSQo0kc617mFUU1RqpcW4ZLggFHVDngjxm2E96C6GRDIOCHbdhvZvv7Dq/
tluZwLisUFg3MgHOK5USUE1YjE6viIyw/OSw2Yt8IzC/9INxk++cfXSVSiFqsnrTWJVGaZu37ZQm
8yHbLRk030f+12JtQLaOvB8jOXvr6zA8QqOCDDgXhguxMPC8YTPZuUkIdUef+AukPmxeLocX2ZLL
fz+pEdo2rxHLIBkyjxR46auof7i8wDlWxukBXF9zFYg3xKPzXfa0hRvfl7f8h/4LauxQOguX9JZC
vsNZXNhzBrlOaRUkyXHf1/CTJ6ysHpAsA1c4cqyfJx/RGsh25FUBDysPAmFLiUshNAeBWaG4UMWR
PP9yuC8c/rWOQJ0oaZEZKOAXF3gTbDSOfmaAqe12kVBe6gkbgB6SuDVu9DSQT5lk4XYtH9DNmuCW
qhTQw3de632068P8DrZnkG+SFRSy7bSOdFBim0SB7ZRmGLM21LiNbRZcfqOSNdZ8SIqMWKaGAXwB
JKm7X8tA/fIC52RXT7fsWgwATMgZjrbIgUNIQ/5WvZXBPKHxf58BCgWVd7/pAblb4LFps+XvMDD1
L/8CyZ5dsyShHVdPXWnhmhmr4f+RdmU7ctvA9osEiJJISa/aepvpnn3GfhHsGVv7vuvr79Hk3ozC
KM0gFwhiA36oJkVWFatOnTODSqjPKvQqXkPSAThaWqYaCywK18xlTjpCfTVL+HLyTjlmzFqoLed9
ieeCg3lzkBrXoPmWremmtkNXtF5B2sarMvWJKUujgk+qz2dW/vCDZ23WBF9VFIV56oARte5WyuBd
8ehzNXuZHnfJyT9ARPIxOy7DmuquXwaFQW3mn+Q9tANvlTMFR/W37CJ0S5+A8it+gRdj8lmjETOb
5os/Zy5GYu14pu8TpJT3NKo7IMXCD63oBtv3pxkVu7HzurYjO9mA2jEQnXl/UwU3jdGAoKqx1aSz
TRk+dQSnOIND7VUMn3TgantW8xpdqdTRVApyyNlR4YPmGUgJFOqKnKL9W7sKa63af+wBIKHJZI0g
AevD2zG+M5F0KICl1PFHnN9APctTSQt6Gsk2yQfpIrdqHmcgJTB6AIDzY6bn7oyfS7XJGQcM4PTK
kdLB0ph5khja/3o5u1EPeu+3PGvswTjWyWsLcis2a+Bx+rnQS9UA2cjRQY1zb0oajLndZqEXtoqb
6jVG4s6qnB/qWXUpaNbIoHpJktixOjtGLu31ZsDIG7if8RW1zjP7CTPm0yEmFRobvqUCGAIGqLnQ
7QFYEXm+icfHBB1xP3rtxx/QxMGY6K5WfwOWqxmtPaMGKpk/hiG1QwmliVH18nZ2JXO4VEF+8LPQ
ykxMKCmd4KxuJzxfBTV+Bk0hSV2UuqxczEegMMdwl7hLGqC8o/r4w7wd3Xy2QMANPgbRwdy8iivL
XL2J+XGRBwo1LnUFJE9qelGXu2ZNBU58MyquzHB5lQEIFCNTMF0UIDPrNrSJaUDIaRfJrwXLIDLw
NCaayMcJ8thPZsBVKhBFcsgiCakAlIeQX4HdYhft/nhI5UJFLFHqyIuStUVfNRNo0O7lowImDQpJ
dsgQ6zvoyFkh5jX312PG9pDH10uHL8Kms2KAvRBhXq0m9A2m+jnX8pNfgotWL08j1LDrGN1YPQg/
FNybIM10sNEOdusXxyYYXcywYsSUHfKSOtnSV087DCuExg3pfAf/YOVKClY6n7B93lQgjE3BsTwf
jWwW1HhET17+9HemUht0RCUpPvhHeMZuV9n56xJ4zV+0QNrSWYK92+y5fu0dL1+WpUlaxBMifnoz
vOTMhbt6TUxXUtxSdmbMAi1EGXHlURPkePv5Gf6y+ylKnkSJGq9uFqO9zlglzZdcZW7vA/1Sj8c0
x1vAmOwe1MCGmv2o5/hYVtTVo1awC4K6xifecnU92FjLeO0gU+1Tzaoz1Db6ysoI5OYg6FDJP6/v
ucjakuatrIHUykipgRosyoZ40N2SgVj1bJ6VOL/v59K7bm27bmjCi5gKMzReGKioMRnONLSae48W
ve1PwHrUzcl/uG5me1FfZrjqSe+T2MBAhnLpZFAu5qCH1uheA7KrzJmlNY/XrW06UfJlbfk1qy00
pSIzlEnD1F/fowvo35rNaxrcjgZeFMDDaiaaMeAZvW50+S5/z1u+jC6568roTJMRrKxYYlg1GDu9
KfxMcA63o99qXdwrIsOsWp+pQBBjXO0o74xdEFjFPSCmYJ/V3icQS6ItoB/SWxE6+x+Ssj8XZ3Jo
LbBaG41f4bGKlARzgF2EelvstZgycOJzvac70OXsVbe5AcYRfmgQuYDN6Pu1cpOLvrrRZyDDJsqF
gP1bz5VjPO3bXND+VgWXwVT++gkHA4yRWSyn902EOQWi3bUaSCZI0g/W6OdvZAj2vhpCg9VPDRuk
4LdoBIPqM4Um8OyquvmWBhB66c9SHtttJh0YKTCm3bgaNAWtYk4ObD5pCgaGu3NDEVS03pIwU2+p
Kn0gBNS1Lbgp0lF1MyP9ltadNfg/IH8oCPebB3WVYnAvmj4zU70BuxreogOqbsGZiHKl7cbZygTn
w1IQvqhj4VNILPwwKNKWtHWCCVO23/0wsKp2dEDbb6lA1Y2QmFUNkD0SCOQNZ0MHg7YhCVb8D4+4
r+PLLbmZSGYME6D+KeAAhm8AIPar8W8woXsKS+2mH5D91iEm/FFL8jvpojbfzXDwpoy+yhnzlLY5
dxmqocCLemOiC7La7Vft16/jdgt8oWpZ1QO7dGUAduUGaKMA3Hd+eayl9kEDfH6QhJw0Ao9sLjdu
5a6AB2/qssfTMj30NxooQZJ9/rjk0uQY2KO7MKbHO+M1Fk07CnyzyUWCOqypqQfKUraHaMvSfGut
/vRg/vQPyp16P92wvbIvf2XENmwhrmbz6K/cCBcY+njsYnMBViG7w5jA4LSHFJxfrRVhvefwIblT
9v/tMqyMcoFB80EglScJ0KYBCPiPORTqAD7cDSVGKu0eAgCdNbotqgepLdL/3R4hW9nmIkbagUQi
8vGVtV17AEWnP1hAgaKpHO0XfUPlbrTDB98Du+jbcICW/AnjG+234mfzU0SW/w/1zv875VTmQghR
ez0fIvyUBT+FyYzEzaD+EFrUt3Xbf2qP5AiFVS9MHIXYnWwRYbX8ehABf8Zfj/wsx/IkFzh6i7Jr
1Hy2trtdcNRtDJkDtohSDqihBZf7+nmnMhdTGhb7ZDJVKMEo+RMt9B3FKDONDnWtOuAKP0ZBtqex
8HovHu2fsxHwhfx1rUoQmWGYIVUwbhdi1BA9JG+pqY4uQ7EAg90iWrvr/oTKvBMrYvTjRgI8fcIO
EWDpBfuIUKYBd6OtBaHIoy/f6tr6OPeVyHlD0laN7oPGS+by0vQD5CxQIoE6gF0q0oMGeLYSdqek
N0+VrrrXkz3RUeK8GPWB+YkXEhApLTF+8kTn771WivK964GBypy7GkCe3xcKSOGGY3Tu3zq3OKtO
5ELd2cYE9rjMx4GaWNtLB9FtFa2P81lZnKQzoh8QKMCtt5rH2oXOXHA1REY455TJg1JA4xVDNg05
1iA/6+obJRaVxf+h3vCn4+FhXmZgTAkzpxQ+MNj3j0tBEwjr8yLDbd6J2tKCa/D5lF2FVSDX8Vpd
fMw0l9DozN0aFPaGAna2xNKnt+uncItkHQX5r6VxzqU2ysbsB9xy+VgfhuMiejzNlgJ6uBf1j+f5
b/mQovrpYIwSzG+28pMK+uKiBXOOpo5BbDLES0UOrPRdsujPGMeGGJYejZAkFMlUCM7MJ4Jptb9+
RNikJnAztMluGaYHDPU2zMz99Y3dBuCuNnb5GSszMUkyWqQy2pt67JUA/0f0pdcRqCeQgQBCwcx3
Ze48uRxFd375ZFcc22dqvbIs577qQ0tJAbqG/Q7xnIC2Zw8C3+qJ/Gh3IpZZUVT+fHKuzJmaZBB9
gbpXLmj6UwsqB1XrQWcdLUgQ1zyFDzXzio80wOGJvEqAeNjiPf/LAeb8DDVytZxyNb0nZCgwdhMH
gNrIh3AI7R6gkdqT5cCS/HOD2j1L1F3zjekHvXxpKN3rFc5zLNsqRZ1/lI5BLbtdCiXOeT/rZ7mL
z22VHBOI/kUgeSyZM/vRXV6PP9IANNbRtJOg7dHn7CYumn0xFHsfiteT/CA4SpuPytVbiDtKypRH
+ULPhpxzcMt+14Ch3FQs6S37DMmTV9YvGkSWPFFE3rwqK8N8jEqzkdAB7zwZWgRM16yAgCsvEdUI
RWa4IAV2zwqMW2F/SZMbyA/YRfnkx6Er2MXNeL9aDHdQmqbKusrELn7KSdiAgJ2Uwx+j6KKEffOR
sDLFhSXk6hnUPWCKqbWXByA7H0T8j9uV3C8bvDJ8EEMGCmP1IEVzu5fy7g+CcIo226dSlTAJ3SZk
WNnjUt82b4yJoH2GQwgRHlTdE+ijAdkp2cCB2SA3cjHYVPwUfDTBThqLr1s5lyCS00Tr0wUkwo71
E92P+8imO5CtTOCbhXaE3Qhw0CKLXDTqVOoHmLVD8VQzD7oGxqbo/vqiPpmRrjlo7ngAahzkrQYH
PdjT72G2ldnGKJ70Wn9+xQVGCiYS+U216TP9vdTmEY1RVej/hQDC5mq/otRn1W61v0oLeiBITSLZ
gGqwZu4Iul/XVyt4vXwmICsLoRZodUOQooH/4abZZbvo0BzEb2TRQriDIpNolpscexolrxjuhubP
IHIgy5e/8tl4Uq2uYuD51T5Rq0hMStSFP3JnOY+dA5iWiq8mfPlvekbKTFNjKojrecafKtbTWq9G
JJ4NqMy1Z+A8MSMaONc/0ZYKhiF/meGx92pNx5b8UdQY3OCE6GLsBtQnfYvgsSC5vS13dgzZkifZ
6yFGB8WQxPkXqPXNj7j6HZyPCc2kSpMaOxwfRvVG99JLDzFacAKFDxJw5F53EQMkRDa5gwNmTnB3
qohxBmW3OoY6CZAg1/dXZIJzKUVAgTCs4VJmquzDJHEy+vu6hW3Y/Wrnlp+wumUlmfTab5eyVG0R
D0lf/QQaHOg3pGDxQXEIA6hi3P0SMf92IVZGl9O7Mgo5tUqKVDyLCIZlc2JiHDe9JJPmDRBU0/MR
ipDscH2hm1v5J1uFYXKpQmNEgPpPZofIGtsh9Rpof163sHnlVha4NIGRivolwYs5ga62Sr83pMLE
tFB6eTOnW5nhYsCA9lKstUA/YjLcJTrmiSvVCtGt940itgcdlTY9qV5oitFyA1qcmn7CBT0YGGuz
ZIL/SVCmgyJeKAh/21ieP3+YyRfZpqbxhzIY+4sBAIysxt+qsHEIRrwTAEP6b2hSWxlmjDWILZZt
ZzUjHJOOmaQ+O2i9YmdJcNTQ1DRHkJumjw2YQtTGQwP0LENkG9zis9X1s+MXNQSRCkGs2X6or348
50DY2OZZqoE6RdtFe/0V/D9IFhYdBtnKhS2t7Uu3ssa5jl4xp0KrkZyMGJMYQJuSdx3Us/NfvgxC
8goT57FF4tA20AKaSGrX4XEYHqtM0HTajLCrn8G5FzOuqrpMlIVfsz0QiAfRneaJY9F2xrmyw/mY
WdLVLM/hYxqXgpukPuRe6JVuzk5McwfMDnri1+V223BllPMxgNBiKmuZmY0PwV62tfv4aYGYLSJw
md1asmmR++wgo/A67BMhwdN2G2plnnsBgc5QjQDf6y56r/wAIZJXRZk7s96Sq8ouy9yWNZf5xO2M
d9Bm70zwX1YD5rrNl0D1rYGqohN+3T2ZfEEvCrN0jhupuxSDbg3jeJC6/DxXLX7R0P3qmn4/VCmQ
ZX53lwXGwSTRqY1CTE3PgGKZscWiwrnuMK+7ZFPmHGaryAo4LOCSu7IBnf6pmwLBoreLVKuvwDlL
c6yaTl54+9Ib/U0G0qe3O9UzX4vv1XddQhvZdFvXt876r8n3ku51/BfA0S1hWkP++hF8EbDtCjhj
qMtfWmf2NNAZPRSRLb8AR3c3gUvwIXJ9Z3mgNw8J/qbbSJUewOABnYrBiUpsvGX+ppUtGZ/Z078g
+9uso61+IOf8orBmTdar+BAo4w3Kru4eAW8DWLj4LmVe95zslMf0DEB2iHkMB5POqk2eAbRrPrLI
0dHZkRyoTwvL+ptZwupnce6JsrDQp2XfiGSAv/gSFeU+Uy8ZCC5aTXN0aX/9PH5mq39LS1YGeT8V
RHERtXDLwFsqx/aGFpauWOmNsUv21a7d94Cod47x3nnRbf8aoXWzCOO1v1K3N5YBSVBcFoLfJAoV
fJGsjzp9Iom+BCYNmLUos+jNop7Qee2LDxqPpXjjXt8HQVj4rNutsrN2iodyTuA5hyF5oVLqTWMH
Dmnoq5LK1drmBwMnyFAnggRCuFTustIZY2hyC5eZHqAH/giggr1wINfugLqa1e7S2+L1+koFHoh/
xIJZMwtpjtJEZ8iYAwjtTBc82bcJ8b7OFP+KnbMBNYGmxAOkSI9lJF+gO2FAGGJ4bINol2XQD5mn
BFQAUUEfGCFoAxvgqNGj6EkNXylkhfL5Kdc9tQZUEEXg9oPMGE4dDcfcg2dAS/Y1+pYorWTG5BDl
V1i/dEkOplU8/FNyIfVbOaQA+0oPA7Qa5fakszctIeB1wWg8ZF4NrV2UXUtrUEa7QlScZONFhvgs
iWtrDj/UbrINpbLHxD/LiZ7tWBOc5IScgzm/KxLtO8SzbxTwztThgSiNI2FuuIg+WgDkq+SEn3If
hAFynJtymJzQjBxoFlozlIZ9v3u+/jW3oRarvebSKkaidoiBXblA9LT7rf0Ggdc3+VfokcAip2TX
OIPTXegR8+iagbEWEWL+E5F4xX/w73wzZdUYds100frnHCRDxqi7nTTtSkPxbXChIsppc33slZ/5
0N4oKCE2JzJd6uTcd79DoFNM/ZzjMMLjp92FMKBz5Ld+0M/G8MucftZBAXl7PG7rB+J/S6dn7LWF
1/8honisyXdsisGBG1sNlGQqmTo+Rj7ImRZ3kM0B32qKMhtrd7J0kiX1JE8DqId+GlVr+5he0GPD
ibonNn1EQBzhIZYzcM98zNHvunphoBJtA8DeNYgWHdvukM/7KrsvxskOzRpY6yepF2E1lphzbS85
X5yQWCVqBWewzCO2Hwv7TQ+HW3woJ0MwAvv5Xa7Z4lLFrM7ARTng3NSOv9Oel/evZHdvzU57AePH
rvFyyzym50W4Fwx8p9IBFlN0eESuiMsXYwjLtN1CiqMH6UXNlOM4y4Js6DNWXFsn9wbORswG6sY8
AXDJ7ulj5yp2/F7ZmoRayXwcnNFNvpHbxBPBoK8/Wc1PlPQqoDC1bWhkIpAnenRKUMpo2tuqOI2p
4EOKkm6+6mV2YPlulwBeO/XNNH2Pn4J9aMvP6k+EEYC90MqSz8OH+OpvJtdfdB48vKOK5qzQEny9
hBonE3lsMsvAs3y/7uA2z8jKCuffKEq/baRgHxk0hlKt9sr25b9Y+JM0xOBuXd4VaIaN6A0A9nxT
J/OxS5+uW9g+hKt2AHfZlKybjUYGaZK2617Q97Nvn37GDuTXQRgKOThkmT+1k7DXuL11XwvjrldZ
KYk2QnURObhsN+c+t3ogyJlFj+05cbp9eBS1crZLCquFcrdtCrJWIWawzIvQd+qR/TJqAD5/1UY7
U0yXvOkwV+a411Q+6loeB4qB3oBsRwDULa9cfQfJtnvh0kS2uEwN4t8xy1M86CHt5UazdJxlciki
3zX8/Rh3TgOVE5AaHSKkq8VMfgiO0JL4/82PfS2VRwQz1gG+4WMurnFVD+RHruHUboDqxcIR4tuB
IEvcvtx/nh0eACwrZSHJDTEvoFBV6S6Ub2Xt+fqSBMeTR/9WtAiYEqvmJQq0XZIVXiueGN+cp1jt
Gvecaue+TnIa9MsEx65DPyU4VIcYr5ZG0FnffD+sDHFOhOpxDfUFnA5NL+1iUB5mcAd2KlhN5Rcd
E2vVN7BNCmKbaAM5rwKdNwkUXHCNGZv2UM/agXn++ifafp6slsW7kH6uibH0ZuODNJ58PA9xp03M
KjPVLtNX6YjekbCRLtpLzom0/dD0Ddie4S3Tu9zr9+quPLc7UYTeLtGtFsd5Dw1aprGcBAyylWBZ
1B8z/Ti2FS4v9C5QcPU/+jy8a+hLnP808pNZCK70soxrN5pzKLrMRjT78Pk6CK+UYJ0tVPUI3gtL
k+5a1RN8yev+A+ySf20/DL4W9FWR4S0AAd7ZAanpcTxJ+JLmDvQdKI671w0uJ+OfV6fx2QGbfIB/
adxflB75txbtA+qDE7U69Z0gQ7i+j+gE/3VlUj/0hAQGFGMN3SJ4NecYiJa7+hTM2b5N1d31hW32
9hVEMYWohoo/OZ9iStEkhRGap8Yt+JoSGdjeZSqytUYbbK2tDXXDCnMhwgC05ZLXdjkXA57VMKAR
yFQXJQKUTRcWlm7Xn0C2iqLZ5GAy7r9pI62Ncj6mz+cwAMWddkkxTpuWo8OK/yLwtjbB+RiV9VUW
lRgyH2kC7u9DS8FuD07clIYQY33X2U8VgUFuE6cNv4eYjS2Yf6oG8NzqIHbV212RmQLPKtpqzgMV
TaCqRptPlw5owhR8EGUIsnvQuwmO0nI0+UuyXjrngZQypOOs4nFSO8WL7OZO31rVe3VQbkpU6OmT
wNxWwFib4zxOCErNUF2wbqiwEK+AnqSJE/QHrwee1D7Ef8CpImQcu25W4V1PjzFxzayxm2190QyM
Gsz29YWJDCyp2+qtJfe9ooUUwXdqMNCqssuoo4Z83cZWUPraO5Tp/2ojxPkneqrRS6d8U4vShsTx
E6FvI5SODeU+7uRdD0Ka6zY3q+hro5yr6TKij+DdJMgqwGvfdrs2T2uLxZqPOlc8nYtuVC0pHzoo
u0KbwZjCx2Ysv3djvfdJ67Y9iuy5edSS9Kw10CCGWFFuaQm0uxXQVtL6NmwMq1gIHdrkiYWx25QK
Upip+Q7lgDsDYjJEHTCMiypvd9Syt2Amgri0iaZYL5FzMKzPkpp2QDFAC6z8kN5BNmOHkFgBPz+u
9ejG+28Y0JHwkLVRiUC9vd+BgVjk069fREXmfNBQy8QH3REazBCZbA+VHd1Hu9QidrovhJwL170L
mJX+epS6KK+hC13Au2S/+wG94h4KIb+vH53NJ+d6XznXMvfDDFL9Hu3WtyjGonQvcqNnGa7VxqAV
3g4YtHazfzGYsPkGXFvmvExXJ0VVGZhun/HwXPqeCFEDEo3Bgb7rvhENfGxCalf2+FZTpYL4EoAd
rNTzd+OhRxG99K3cy3bAoynvyR1k0vbhffxrkC1R2r98qn924AoPP58arSb1BDAmBWk7iwy3gBwE
manbKtMt9SuBQxCcnM+tXzm6sp/mvGMJnjMIg61S2J0EQIHoTm5m/esd5dxOyBgNZoru04JeLD8A
kQHhVPnzHYNxzmdAtP5TrWJtcnHxq5WRKQvwvO7AfZ4VtWPOiVMGGab9wdoOnvgpkT0ThLGdCUK9
e5Jg0SCkoJdKFs2eb4cSqlId/wHlxYWSfJxmiHpi6R3UD7sM8+ci1r7tb/hlgQskwH4naEDjSdok
Rx2canIDbjvy/J+u/5cV7hPOJAE2xcRUe1fagGkx5uiX4qx7uVPcKgfVeIxqZ7YXJICYfGn7UnzZ
5r5l47c9qyCRculG1GT8zokgOREEB9IXO10KBfmj6Ist+706OYjJhZwqCCC1VrtpDSVmWdSkWzbr
77f8a0FcdADg0E+qhVm9H4EojBw5A4V1s2NBazcxJqJi8Ab457Qg3qSgDCo9A4crilCiY8MFjSoF
oATYCegcTftlpJE0NtChy8zAnbpLKzDULuFR5FxFVrkowswmrNQY3Z0egxgzAYSEErgAESOKyAwX
MiKlmOicodqkqx9K+WAAIpVlb9evxCYuQlH+/Io8m0eYJjOti89MA93EJrI1F9v23UAn4KcOYg2w
W90bnv6b2tN+oTCy43vRo3izWL/+DZx7GU0wZugNMtXeG70afM2ZM0gucVIPYka2XpzNHcOY6FKg
2l9fvmCLeU4PeYrnHkRB/UUvCDRuUtuvjoBuC7LkTSsqRYBQALTDH3+9jG1MshGNAQYyqcMM51O9
oSAssLHpXlY2uNvYMZaWDQGoR81ACGV812tw96VvnQ80WSTYtU3nsrLF3bqC6RRMySCmbTA/n/k/
TFVQN1wu0N9cy8rA8u8r7+WTnA2Y42SXBmpvKsvdUk0hHvd9QUv12nCWEhF+eTu6r0xyl03P2ySR
o4ZdQM7lZCj9QObeHYbxEJU/elQt0SW1oBgnj686+Ib78ploJyMcBamM6Gfw1zGlTI7bheJC29E3
2YU7BatG7RaH2ZVx/tNnUbdx8wX3tW6eWyefJnBJTFF/CeRpDxYCAyOs/WicE73cGUDG+gbxdMjk
Xb93ghPE3ztaKX6gKTit7VQ41XycoUtz3cJmHVNZLYyL9SHxiT+l8J7yMQM3l4sR+7N+1j4ZAtvZ
Co+aCGO27cdWJpdVr44tKOMCMLpI4X3thE9VekzvFoyh5DYO+GViZiEgyU7smo5I/FZ4bDgPoxFJ
SSKlZUsNo3uZgQsq7PK0vC4AmvWIKy5ffCpSX7mjOudwjDzMBxQClYuEga5oauwWFEFG/6TH6JpP
sRNJmAOYA7ukDHJ9hqumixrFjyp9NAPTk5PRMuLCLaBWVeeho4H0t5G8Km0ezDjY11kJtHlO3QDa
W9cPhirwlDrnveSmjrJKi6P7yserD78yb9T7XCr9o9T3Deb8pudMmw6E0nstG76BYqtsld8NVXZ5
TvZDh7kaiDxSaQDxb+IRaj6OChbhPwQqah/BTUlGt9GDHZPpPRunYzE3p2pO3wBe3ndz9JI1GbNV
XzqqWvCQJqNpybGvQ2U6ELhpQdjROS/ayIVUR82E8S7pcQyW4ap6kV0UXOXtl+3q1HOes+4DWiRG
uPBFRxhgQb0OkN7SBV/qIXWTSsgZ+yn+duXk8WNrCdhS1Vqu2AUMy+4wUt2pM71y5gaKKwNGynwJ
uu2Rzr6B+1DdScTw7SytHhsWHioEDuabpwaE0gmFVCGYg0yMpoC9K4w0J640VINeJQwyDUNuGWVl
9eE77dDW0W/U7F1Ochvq2eCGOGb6mZJfI6Qp57j9YQbSjjHDIVm/L6L5mRb1raFKqd1O5gP4pQHD
6eZ9RzIVJVsoYQQZ+Gh8fxB88e2jbRJosFBFk//GTCr7ahAq4HAxe2JhKsuG8KojoWKcs8TtYmEj
bEnM/v4lvuxxPjZnqAInUOqD3HBmQ+3oxJIMuh8+NnSnKYd+Vpxy0N1ykTzDDl2/yNvH+8s4520L
3VflgfX6JTPPZg2ZymQ/Ju/XbWyOYCvqlxHOsbZqm9NohHaKgWOSzfd++4S2GPMLm9VPWXJfFrtU
fxEYFaxM5bY18eV60HMW3nfHEo8acC24C1+AZkXgR7ZAQ+7Jp153r1sVGeW2M0patYi6Tr9M/ms/
eBC/hDyeiGxBcEA/ua9WEVLBfJqiZaV+6Sj48tD/KvTwAkFPO82T+6IXRuSlbHDlgH7GgpW9HA2p
ukyxkwtXMLOjowYhIuyhtMu8RrZEFdPt19TXceF1saELxbTJR+Lahw+Yp7hrKxWisnkJvn7dafO3
EaOa4WQ8kbKAlGd66CTFATAddXOEEDV7RrywFuJSmgD4Z/5qaP9rVP4LR9zqTPNy2pESlhVr8Rxh
VWsF3UL/JaoNLKHlyr5rXF+1UUYzjSPse+uMzngzOvUdKARsqcHeQ8hzB29tQ+DS9s9CpL/giGnc
Y1KjtWlCCUi7BO1D2IyPfl3fli14N+XUUbVG4ISWLOfaQpcDuDpgYe/HHcUcxaWQjVOYqHauTbvJ
nB3kttfv53L/rlninAKujQLhV3iiykdS1Vdug5GB/58JzgUYylBHudLqF6XFIJncOgUUJq6bEB0M
zp+W4TzRtsoxZIjhu1SZHEVyDKgb91iUUR3rWPSi2m6lfF1JXsY3yAsgZUNY7NtjKp1K2lgd1Blw
HKCADKoJxHjfBFWwfIBqqhk8YMx+UKU9a+/nvHLn7nnsb7p+mQb+HpO3Pm3+f35XW87z6gTJWgPV
tBg1SR9irbQLrJaCEYyJmreijV/+fWUmyoYpRR6C4WYlhut5KJLElQawCJLOahsUQCVNcJr+ITH8
M3byIr79kACliK0DHmy0tBHEYmluN9JkF9VL6YMhxqCp3Q0vRac5IbmrJRE/k8AV8MoY6kSrym8I
uxD/MCA3bVsIjGPYMDMzxx9HwYcUXFDKOZ5cGYdxpv97QWlWO00rYLlRBDH6b3oXUCihWQMK2rZg
kRfl80+JFKB9T7NdARFuGstH6OQ+LiTRtySNeseYlddokH4XZgkVlQlhrw29alyosQc8FYsWCiaG
tpNL8uGH2m0uAeY/QOqOGi1A4aVwMlS0R5wTQ7KumZNJw/sJmc3SP2FQ0ZDs4U46KwNauO4fYhrj
rg1A9OK77Hb8BhrP4CIq4Yp+COfqNIhhofGCj1VGhjV1uT1oAn8tSh15aY0B7Br50CPMLjOV6qmF
mFjvLtokIv4awdXmNTRGBqnCqJTZpWXvYSbdSor8IcuhF5v0IKvZiegioT3RxeJ8VjVGCkkJLIZa
YhcymDRC6PLkquZocJhKET1djxqic885rzahcdUmSCem4H40Zms2MhtywyKHJVoW95KNRjWuIWuK
psn7nKI77O9QNsJrVrlLTUhJ2dlBdRfSguznKEqMBSvkZTP0Zu5oF0/6JTSfx7mx0uwxm0VSQSIj
nIfqMNZJ8HSBorBpYsLnSJpiF5uC14sgI+KVE1jhQ16OUXYpoKXiqxncTXwrMyCdp0nwwbZrl38G
GJ4xPiB9jnnUQLvk8U0pYZKyyHa+3J+k6aMpyJH0EHQ301ZwsQXXjWeOT8wcrNsafFiSBR5RQCkR
3TZSBCKnyNNDtCoSEXmcaJ3cuSSk7Q3qZ9NF75D6NWClCmJPCoB5qSU7KENrbnV3ikSVMtFrhi9G
g09JC3IZswwzJOEjU3b77FdOCkfuXyt9sNTo1Sh+m9mdVgZWUPW/I/W1zA1r0JDmRwC2ZxQSLLEz
gyDOkYcCI0rz5F73DAI/zpev/YHEPYQgzAvDQLWRnBgLBRmr4NLwpWqfhG0zQSL2kk93+NKhL0Hg
RYSj+szyrmT3PLt7A/HXZuxQOi40CKRWv8Ip3Qd5eNvP+bGbs0c1bfYR60/+AF17chcFjyEJgFrq
qz0NxmWG65H60qGYdAj8pvKtaiTfKeTcW8CZqpnesKK+H32U84P4HacGuh/KIW+bjw6nZsoLe2ZQ
NutHaxow4BqzG+h1qKe4Bzp7oply6mb1jiRmZbXqHNsTrhwE4ryp699TDIpYEToFVtwmoimeTYes
M8NkJtOYbHAOq59a35QYcvfaMXbLzD7oDKkEYQjTvgEfgoMhbWLJBtDWwor6phtbmVb+mi/LKis7
fUB3W96Zl7GwzHczdLoz2RtQ3CH5Tku9pZYvOaJ66uZ5WxnmUiSM4SlDoKs6WiNeMPl219yzTtQt
3Lw2KyNc+gPeuWGYfIARajCHpiV4JSCa9B9u5srEss7VgwNE5FrnQxD4oo4nNYEjLiWBhe1+y8rE
8g1XJqJQY4W0YJx7z7hHfp9mdnBuDyCFx1h046T+4wKPg2qZwCVsjpcqK8Nc/mPSTC58PdIubefv
dK1wEogCtpDfK9LKrZMR5/TS680hk495+20ge5okhyTPrbKX/4e0K2luG+e2v4hVnAluOWm0JM9O
Niw7iTmA8wz++nforteWEUXor3uRVaoMAQQuLu49g6PLAJrL/UOmJ299JUrNhIvC5UpJEsphbPfa
UVozV99WD7Dp6R5QQYTy7hg01i4C60gMb7l4R50tCXdHhbQd+8KqwXtjpaPOb1NUOnn2kui3ckmD
WY+2Q9Fvrm+xyxfU56A8/QfGg2EWMpyVOHGSu+4hMhwUSjdQtU/BY1wtUJ50MXWJ3NQpVjNKbKOD
ECvoVgtOLM8K6pmkTnoN+IKigk0L9/Y2Uh5qIuDBCgISTwzS8jhpZrmpj3WTb6DtE8hR+9wkt6lI
S1UQG3gkP7zrlZYs04nH6RXu1k6YNrfXP9zl0sDZh+Pij87qcJ7HQTt2gbmtt38JsczQhYagg1he
dLkmfrtcz0bjQlEZWZIpZZ16rCuCrUjcQcErWNL8Wqlc1sVOVupBkTyHimo7RCy4Ivp0XJyqjaGY
tBqzRRU6C+a9Kq/ZYV6bHlzmYVwzO63hy171D6xzLprWnEUqXuwqSauh7BhuUGqCRK632Q6ekvvM
ek6hR0XyfjuG21i/Z+PPSW4Ex1P4lblQpKq1NtglwmS6SU85DLUXp44R7hzUG51/IzR6PlMuAGl6
akp1iExwlt9BrTez10gT1F+uf0eFh+w3Ua0Uo2RZR1sDrBxycrWEUn024eUryr1FQ3GZD0n7pk6o
bqNOuh3IrVZFu7xH28B+EZzE68FL4RH8g2Kj870sm/wd7vIEEnnvyU5ZS378nMS+DEjYQ+MyR6S3
cRmx8PeZVHhpeFrYFYlltujx5K/g2rvsJtlSAM4IGNuQ+RVrwwuH5IKOHUMv3eg+ECHmO90tVOPa
s1YQEoC2F5i/11f2okTn54ZUZC7qxEMhsaFL6w9mEl2PBuhlsKXWrK2qO5W8n9eWC5DWuO+ARXWz
eUvJtvplq0EPB/jH4te/wrqdrTgXhdoZ9UkSIiFr2E5Nm0BLM1cfRDWGi0Zn59PmciMceXMwIah+
ZKm6s2qUGkMTuqNxAvWcWNt0IZwFdVQGdAj5bCj4BN2pMx5KvFWSuHcogHEq3ecJhRxc7FYyjBg6
NJcLi7it+jwb35iEVwrT/dy8A6v0P13lCi9ENVWpXuYqwmXnmfo2RFZHDOpd3xjX71dF5gIVHO6m
VC1xGxGA8yGkNIO8cn0E5TI45/Nb8+j/GI/2vi7g9xDmSMV63XIa0tuHTM8kT2HIC2FRFg/zndZ0
zSbNm+dpNoMEJj8wT6id2gBTd+zBFChvDC0ynTaaX/s6PNij+VqxCfZ8IX3T1RLCsq1iOPVcTyvY
d6YrWdFcM4f5KogzMBGOunAds1QCGIDhlVjgfMcJvCGr75PW/tTgrbkqdAXQ3ZZlXhHad1I/3Q19
dVCawmtxGZsjhSKeBvTESTF7L6ulnQ6dkr7LX6fIXKnycBxJ4ibRuBmI7eRps5O03sul7rvc4LYB
Ocd+rUa4MuSFW0inHEl51Ubr0bwh4XaW3iUDZp7DCUauk7Zj1UMMUl0S/qqMZ6M4zXRnk28MLUrS
r0cKcflVSY+a8qAN+xLGSFVLAi3ZZ1IcDCV1VPUuZdRrFEgK9PkGyZrTjz/zCiqTLHfDFO5+2aqy
9xK7S5J7EuVBTu8l9pDZECJGWaFURvguyQCFJ94cwczyECOHrZ/HJvUyJLS9dFubbyEIdwYMfAMA
nwVt2+vPbYXnbfRRJ7WQWayPzZD6qvaD6q1ftWXQJNFj2JqiV5TgIHykD2fPt0g25DifJ6hLQfIM
yAZXeVuUCgCwUvBEAdfPSd6uHwzBrfqBGTwbMTMrcx47iMDlcw33XnKylflnO74PlRxcH0nwDFM+
LqOzoVg1y8Dj4hlmOHPQHqa9EnvafmFxLS0OJb7pXOoBjORfH1dwnX/QdM+GtSW1Go3EgtahDfbk
PLhD1jlsEgmDiYbh7pKZQuEkgU7C0YYQM6xkR/1XjaB+fS5LIPxz2q58kLnO5tIlZZZKNfbHhyjl
zvbHAL7YQsa7aFNwWWpamJWcAsUEl4UfJDUfoTHnarXlC7sYF4Uoz67Gj7LC2YS0qUnlaO4Ws/Fq
3yXo2zndpj2MK+0N+NvtsjEACwRQNDmVXrEy70T7X3DieJUz2A40VRMm9dFq5ke97/w4CUUbXzQG
l7naJeDLVkFrXKGjj1CJRu+81oH3YB4YljbdwdgX4DjBvhcldx8wgLO1HfRsjs1Kj28XJn+yhmBc
4UxvC2hq9CK3vG9+aangmhXNlKvUlcNUz4mG1cytsnGKDoXhUHu9fgYEm/MjyTybVtPJSpUX6AtJ
KXEGpQgq/UVqcgcurILTJlzB5cyfDWWFsyqTFo0bQ0P8RWIysOo2ggEWfO/L4qdR7Y35MBrHvN9D
HcJSnzQqe9dnK4qaH3nN2W8oSpbCegQpOvRcNLcHE6XeURiVLU/lbPIAJa7bDSJnAFk7wQ4SXH4q
l7civQhHs0VJ1GBTMEJPzehVN+oIrLKq7ZCLcCmX28OfKRovhWXNkZTTNAQtO8620TBs4lb26Wjf
NRMN5MEOOoi8zdnziNrp9VUWBG9eG8uSyiw3FFzzuYEzacJCt5hdVCgECyoKd7wkfGmOjTIpQGJV
pgWZQTaDBCqhTDtI3xoyBmlY3rTtDKuuG1wLjh5Dp8KwngxdS5zIAtfjQOtX0/iRJZmbaQWaDNZ/
WwiNC1VTpKRRHDYoH+apZwyQPafxqv9XELHPD62pX8+VkYy1LdnoJJhzvq9gkECh6NAU1AtTQzCh
5aq6cmPywFG9YXKtEzwtpvlk4/nUgNssp244xftoHCHMKEKMXaYZn01uiZFnB1YvGYhwFjKqRkO6
npFxNTTGrq7vWfjW6s/x/DCieaLVYNnP9apUB5eZP6UWhMEhcRsYTGrWS1MJPWqX0HttIbhYljVa
Nfd6jSRv1T/F0aH49pe5CZzK5DX8LcV8CFHo4qGtYTPkhWJS4PPITgKYtXhSR/ne0KD/CEI53Lo7
mblVnxyYyfZq2+L9fS/T15ENXiykRF8mup99Fy6atZFRt3ABq5FbD96idV2bIzadA66pO6DYWNwm
ilNkB+iHlIUQByu4GXkYbDUZSj00GWIpbGkNyBTY/bfrMUw0AveIVmqlG/XlqRJO3yd5CiB6IigF
CJoLCo9hnWcdLM8GGXy6N1dKu84G1xgge+ybaEBKML7LHxrzQ5OZOQXxch1s08Yt3H/F0Pr8lDyg
NbGq3q4rg2AvR+sW4sOdrwfqWpRBCW4FnQtTgBTAGWQRHpOjG2m+y8pdZQrqp5c5WWdT4TImhUyK
PQ0o+rV+lMB1dbz5K+ulAwStK6ydqFN38QlBZA3BRyO6zkMQ01oxR10B3vz/186ADF6zEq3dZfWj
z3F4pKES9jGj0wKeR22vTyi4S7VjqvMtmJ/f01n2ZCvFMwwP3eGpa+VVG8s/mHQy4u2Mesv1o3Hx
Q579Fu5WG1UN6p5WRI7l0Dlahd1SfwvrTnC7X04Xz4bh9ktE53CkJjSQovdsM+FW26X3xMsgTbCA
u6FDC8IRPHxFhfHLeN6zcbk9pDZDQoalRJfuF2kLKHhMawS2ljqdBKUgV31k86pemWjT60HdbLXH
lJyG6aZaxYKO3OUU7uyncJcfUPSpMtR4ANQGDfJIf1WAGA4Ty5XKk5rVnloxiHzFnlSEImTE8hF/
u+DOhuYuOCJlNmmKEthaMGSV6LtsQuGrRue7rdyhLjaZtVXC55AWNxJTBGUi0QbjHv+NbqZ5aQ76
URotr2fbrkrh+/Tjv+1i7gKjRq50etFjkOjVku8kA7SXWXevD3L50j5bRu7tL1VatYiNL+8NdWu+
z/vumN8oq+pJgRFvvLW2i3CZqFN1OQyejcpdXp1t6KkkYwFHF3Al3VWc8kY/LToi0qo7iMPTxxVx
Zbfw6MKZKCntzLA6EksBHVSH/PPwmCv0SWLJgQyrKnvr6Rsh6y6KfJX1nlG+x8TY2CRZ642xL5Ly
0DO6nyCB3P+K24A1GVjBpdvNEFxIp41CsNsjzYF5OquzwB7zXdye7GxY55MVWMlWDpVVU5drVD0d
+KtAaIA6c5Gv0tkQnMqLmcHn4vJaJbFaDX1RE+BnZGSZFjAX8+31XfORsV9bTi70SZFhJ6oW10ct
He/yvDpI1i+pktZpcRsr7aaHOFLzqBWn0dYBppo2tiS7pXLbwOtGMhNPU2+H8B3LOcL2SLZdkn5P
pMivKdIz+sZgo2BqKrSoqGubh4L97BTZldVOFEKWX3ltFlwgreqMZcVM0WK8NRdbg8fwIVxbqwXV
FB1FVr6i68LkYiVQeqkFZc7l6mc++64AN7xaxAEVN97VwTD9A0iKcEwuSM6lrldaj3M2BN2eqavh
4a/6K93oL8lPXYeqmyhZu9xwP9t+XHA0WtQwugo1viXxrj6EOnVndqs78ZPjYm3obCguRI7A8s+2
rpBja9/XuP+mAp3oPoFImMiATxDxechrK88FGUxAQqhFHNUy/CSCM0Pzev1ciU4uFxYnqtrG2AKe
rCwaIPWmhjD9fxqBB7QSSUoHZaFoKG22zUc5MM1C4KQk2nQ8IrUyq1krRgQHgNK2ya6+gZyoR/eA
IyPxtAEXrJ//26S4aISWE7VaiqeQbbbBWKsoIgXXR/ioG1wJFTw61e5IMsgo6x7zijnQplt36WPa
BaR9hQlBmW5Jc8/q0pVHbaPBQykZV/rU+nF7o5qrXhucOZx8ogZxfGeUeyszVgCeS8MTGsOwHzMc
A5WhUYlwAXUhEKsnIEmdIl2I3A/XJ3L5Wfx5ZCw+CtWGlDYZ1gp9vnVKDTeHa3NcKK4SVjdy2D6l
mr6qUNnd6hbkjCaQflPULuxsfoWPU7yb5dJ0CTg4cHWvPcGPu1i9OftxXLjCX2RNTewKlfPBa+8S
QHWcyF/oquGx2jU+89gGKxMF0bOIQiIIJbyYAyVkQOcRl2arPChIqpVsbTSR15Gn63MUHHFeeyE1
qGxBnNmGVNsG0oJO20XOfxuBy+gSSVaTIsURr+cjacy90VeiEy54VFpcnKojRaIh7aB5DrXZjqxl
5ui3BZxq2pWSw04FD3QN71nDdMefsJMW3jGXC6ufG4UXQOiUuR5qVkHbN2yD1IyCIW6r+5iVqjt0
EG0a3qCyoUGqDU3I2ZH0eNcWjW9E3dEYbX8e5w3pIZM+Micny+5OZW9c/ACvf4nLtcGzn8k9ROVC
giwJke2jpLrqVvej74kzb0o8zfqXgTnVEwRB/MgzvOgoepALLize89ecbVroFm7+FEgt2VRQUAbb
rb0XzFCwnQmXQtVKHyPJIBUu+0VpH043cMvcqd8af/BJwNaK5IC9JhhU8PQjXAxrG5qF6C1bx0rt
wO1KnVlOnKbERCGiBde2DYmBvfk2FHagFcLKqmhluSBFu2audJRbjsr9FCyyGbqrLQavLjSzmVvv
p9nXd2JnsstYwrPNtESws0JzHyWFObNqkT+P1vrj4ku65FX1qTyKRxN9Vy6zCrMsl9WZQUdjbqAw
+6hM6+sfUTQAF6XMyBzGJMLr1jZNX2YvEs296yOISlKEi1JQOjTiBrxP7E16aP1wxW7GAxz8PN2D
nSuD+5IjDk2C3cEDskOlMZoxBQp8HF7H5lcIBRQD2+L61D5acVfSER5wPaRDP8oGih+NN2kutOHz
OxCYV5avrMD1Xf3qf5GFV0ofKXw2QMhaj5KL1kd5bG7zo+QZm+u/5+LHtGVTl4lh24bBRYGe6jqT
YKlzzGYDDO5TTUfRx1z0En6b8dkQy0842/2xkeldR7TqmE0x5vwWRdU2mZ9T89QhuNU96JAaBPtF
fkgXP+fZsNxhN3UqKamBMGobP/IY2kgF/tWCtP/yTj0bhTttVm9XapJi/cLH3p/pI0I1qOCFV4Pm
gyKe9hSFK/lB7Kiw/N1ri8odwsaCEo+cQy1HQuGMFdJhgPxhJMfQekPHohQRYi5XLs/myZ1IVbIy
U1dBNB5AG3QmyF9A2M61vdoHEERyMi/ymx1kk1ZoiOICiQtPbO+wzOnKnPlKUANfOctQjerYyMjm
DQZmSn8KDRD4ihSjZYEGG6/rx+MyW+Zz3nxFBkoDs4VMWocUsVm8w7H3A2AM7G33rm0hRHxQg2wG
uhM4jX/CTLmc9J+Nzz2QEiYXZkiwvyAuuZEh1m8G/XC34NEBj/KjbF/Dj+db0m/KoxiWvnzUawvO
BQcdspbWXCgVFNK3M+IQMjK47dlOHSU+Ywc5tb0IGdz1Jb+Yzp/NmAsXUjTr+bDstLTbttDysJCI
Ashh/7o+zOVL+WwcLj7URWOPloYeQNhG/gRHgFS/aboXTXqAV4CjwHgwJ4jOsPLW4DqvTr1gnpfr
t2c/gMsKRjVVM0nGRJWl+bxOQKX4IH9FsIj7IFc0hf/PjOYvtwfPhuailkr0KLEkkGPllb4yGwc+
XA/JwS6dGL+AruYtvB03yUN4Hz10r+SfdJyXrXNta3Hxa5DlMoXCkXlkY+6o4VNrPdZ25ajjtu5b
v06fgXR1LTxTwnbL9AnW27LgJhbcfCYX0RbN9qFJcC0NbPKZtaktIvjCghH4is3YjmFlhVaFp04V
ZOmNlBeeYBNfzKc/PyRfsLFyioQaknEfzzkJny/aqhs50PxiVa+vjyWaDReJWDSWars8S6QKbr7T
poLt5vURPsA7VzYFX6qJ6ioLjQEnQsPj1Hox3wf4hrpQXDr9FVuXl8o0ONVP3VdrROJ6RbzW08km
/DE9za/6unCFF58ge/mt6mIQtZpZvuRr7bvCAubHLnT3f6X3zXPnJBv71trGr2rQ3FIP0u3Sz+tr
Ilp1LkrJndwOXaVWx8SwAkjwO7aeCTQBlj9xbdW5OERCaTQ7XKPHCalErDXowcG4yxZsH9FNxpdP
Mjue5DhO7GP1Qp/UbbgaNlUAP2hf3RiDB7ncTX1Mjv16FjTuBVkDryRJh66mUpeRYzVPzqzvwwpu
UMa4QkdJi81V2AiwF6IvxsWVIWMpACS4sa3I9qPptolEBYLLZdrPU8/XUCwdm4EkOl4qbp3jReSO
uaf6ixjN5A7yDfQhmy0MEgTNKdGNyTPaizgezazN7WP0FN0VJ7q1fekxPsTrzo23okkKEly+ClJU
I8mgAFTBbeqNjN/mEtWiZGN26yaUBQdAlOTxpRBax8mkGjgBMrypATeiKwgITjvTa4PooTjk3yIU
e6xv+k3pWyiOCMKe6GTwRZGitJRIX8KeviqARbiT+73mpcFSJEiNoN4bW+Rbw0Eu4PYrHFxwPAgX
YEJ4ith1iMGHINsMEXST4SXWum3t2D6mrzr5pt2HjddvtEfInQnmLvrKXOwZpLgJxxqHRUKvgf1o
9R8j2U7JXRG9/6c4SriMh8q61NsKUlk0NzJqrbRKROgWnsplpc/euRmFOGSVAzjGtlrpDMfahWjg
04wuIXDxu8SzPem/JRh8maTRrSw0JXy7pK+ClN7ahupdXzbB9+FrIo2sVSxqgDGI5k0NCf0IjAyr
iJ0YFZi0+X59MNEK8rWRLFRn3EZIyeStjVymN0E8cvQUT2nc8shCk24XAyYi2IOiNzzPTs/bakqT
pEQz2ZW37SscLlAUBOkpaOElXN1la7EJm3Cq2tfNwrqsHMYRpUggW/fmVvNwE0aO5FpuCaGmCs1Q
4TwFF5O9/P/Z/ow0IIQzBWetkYifGt/D7l8po3/eSzYXS2CIG9GE4JAZZB0NpROZmug9LghXNhcw
esi30EjCJJZcUPpB3i3dpdWqXUkfzabyQXkawxUsbRAtxWCU5a9fSZV4RnoJFmpmlSkaNGkDBh1k
wKPHekRaYYtaQZfrhGdryUUTBsclfYxxx3eaGzI/rE5gFNSAmgMGgMfiOguIV6FNGUBsHKkv0AjG
NnwZLE+51V867baDBh0gG4KII8oBbC67KSwzDcN50foqyi0FP4bW9bofNKeEjEUV9wCbsnVZkjXV
Zr+JdUeioj3wgb3/81cweSo7LW1rKi2kBl0w+uAd+NDNjqq9YqwQLoyDfehkZ941BNqQrnpCqcZH
bhnoO1WG37l+kz4m5Qai5Vn+Boe1/O16ELu+RUzeJVOGvjUdS8QwcKSsXHGUsQ+kYli38bfrA11P
202e/C7HZV1RGaFZKZGeSJAU0kE+FFlxfuiQ/b7Yugzkqwbdm49SwlnUmHvQZdNBRvW2h9i7JUNA
fl4ww6g7RaUsO7kZbRrjDryIYYLBIXSfp5+jqjhdvs1hfNGRlwpnpTf3c7dRkzt9ho2XRuCs9WoO
CaQSW7R/dlm8L6vUS6HEHw/vZngT6iTQm00o381W7o9p7DEzDswK7HqIeug5XTUQeUyZR8iNNGVO
Zd3aEwiqRuJV+TPNHjr6noffAFBf9Pzh/npCM82lpu1Bt5+ECE3d7dhrnjFaDrU76J4bfo92Q3rI
yGnqbUHb9fKm+HsReTnFpG2THouIUo+WQkld9xqJbWV4DoCYdH1X/OEy+3sonksWlekEUUMEyAEA
U63d2BBphi9sgmp0ka3nJ3D3seTivu7lwPw5Lneh1WFFUiUDmWIaUIisIWlu/Bx0+4mU2yRHAyOP
4shPa4epBeT0Imk/R7JLoQfqtKW5qmaykI0dg0HKK4s3ZWrc9QarA6XGmzeCOZIxnmjUe3bcxwGN
NRACWmifDCIdRcGX4jlrUlfEpszwpRq9fClgrkc6hoBrr8tChAb+Qw7wuWTcdTlTSFlZPUx1piB/
LWe32yjrYV2tV3QDZYfWg8z3+vruWKLztcO8zP7sMCc0jbqZgN9IkvBmnKKVXCbHogXJ156PkTmh
4U5TL5YyQRp52fbA/pwql3739ZzqVo9l7Tx6MA18OGfyyrtmIx3DzIOvWBv077JboLgDKsI6zlHL
h+9nMLpg8I+veJO53Zpu0oPxHkKHxU43dv0DIa90qsJvXkG7Hp5ACVWIO6peeoC/pLXSA3MnCR3q
/1A7/ZwKdzEn6SyxtEbc1W80XLC9M8KzxA7g97SpdvJ9jtT/HZ434358iP0Q+l3a5vpHFP4C7g6e
9KkmdAI/Jmxgr6s262F+S1Rra4UvdqNCHrfKd3Ymo21IcCEYm0GDfDFwQpoJhhhCp6Ht21K+1ZoW
QMamuJmURl0lUKO7/jsvX1B/LxRPoasreWykDN9cLrqTqd1UWYXsxRLct6JROKBGIscdlEFxiOQB
j2T7NlErX7WD61O5/Az6nIr69dzMs63YSZPVkP4ftjLUF4bmGxtuR9vetlT5V+DWz8PCM+HCOjcg
ksCWw4IyqOoBOk79xRpODqR+r69FVo2XMTlnA3IvA9JIqSrHGDDezC8IRBSd0jVZKd4CjXPiQPeM
zJOhGTh/r8BidxNPv7u+wJd9cc9+AhcLlVZmJuSg9aN6y96RFCB7avY93dg/6Owmd+3koeALaU43
Rd47BqCElA+kdyfipq8sUN6H17l298kNckCHbcZ7COetrv/EP1SJPjcBFzwnRaVtvuxn6Ksw39Lf
xylxZ8gilO7yQJ3xU+hmap5idZWhoV+sMj8KoIku+BmXS/6fP4MLpZMGt6ShwyMr2zcbbR35A6rQ
0OXBi1G0MS6D/c++ChfrZilmwKQjmVj48AgoLgD0XucoWzPQ38T9RsHly5s7VJXUk7bCCpvj7JAJ
Aa6/ySrtgVSCe/DyU/jvNeTpcXGaGB1814EJZjleLoVLC1mwXQRxiWe+Qa9YnYYSsOMMNMKmkTay
iUsdeiqC7SCaCheaqki1y1nFVOC27DeJ3zxUwbSuvXYPFVuA53ASRDhxUbzQuVwPIpGGUo2Iuctt
nuHAMdzmOu5oWFBTtw9Y0Ly2nrKSAzzEVQevLNFPuExf+tyZOheyrCFrprZCJlMr6uPQAXb7oing
a9aNrxlbYoLi0TWuZvcv19db9Fm5ONXLMcI/6JXHdlBdFFSghpJ7hUg89rL+1tn0uFhDVUIbheCr
jq6VuQBpsg9LyQhqENRROofeoDoLXQGwxNB5ym7Z83CT/2yWMrV3fcKiBwXv8VBrjJXlhJ8Cnjsy
dkAgwX6YchQc0CSunOjB3k6PhSuqDIv2NRd6cgXMaitBe15Gg1jRYKit/ccgwKVRRtZ2Be2XelgU
rYzsJo9FQjqCOfDMSsMKZT0zlhGkwQfuEVqNhSAz+UNB5u9QZnD5D211EzzREd27QAlyyE3guVt8
uOfBv2pVivhfouTzNxsHDdVSBg2zjwJc2nqhuqq3PXXoDkBKv/HDH9VTdOo31qv1CyllXzjiroFw
0lwAmvIZmilJi16ivQkT1TXM1tU6JP+aFTAdRIXsKS0ehwKJS9sFuSxS9xHkgwYXfZhaA7wRIgOP
o+GkqAXk2qFJ3wZJAiAUyQXJ0YWHIvlA6OmLlLSm8h6sVdXT1KxRoP540yPr2SvQil36Q33jLTw/
MT9nOV5fX4pfh+QCkMFAcuuWd7A6oi1ryS4bv2lJ/DBocAp6UwAOFoSZ39OarwNyaY1eh6wN+/ov
AoHuFl60DYPB1/wkSP/3RubXsbjYosRVUREG7uvirJW+JH7o/ehf4sPCcolawQ39e1LzdTAuzEyz
lUTGWAFnNBdeFR0g+hy0zTZngl0iGIdHm1hxldnGhC+mydZPMm0s7WYKtWeV/br+pX6/Ab/Mh4ec
YHvTuW86fKhmw8CGpJm2GvNc9I0EG5CXru9sCrOl2CbHFM8QUGy20d0MXCX9ThBGbU+/797bPVSq
A7YL3VbAEr6Azfo6SS7AaJGizMnyHMlD/WSh/qQxc9VG+qpN01VUFCdL2Vh16Or25FXxU4uXIZHd
Cseii+6YSD7593vk66/hwo1ktFRnrEVfLIZafHbXSURQUxBOmMtrjMiUo95uFiBR79cHeDVkR/Mk
b1CF6b3lzSd58Jw1K3EDeklQr0Qanr4zmHB4p+VHFSzt/AXG0OyG7Wx5sLJfWaf/nS30dS25OGOb
VhNaNoajtNtnEwJpPSKpguY6mgfXT8qFu/LrWFycGeNQqRQ0hSF7bWz1efw+w7SrI9s2UXZFtu2r
2cu1XxJQpVQOHQXuTgQ1ktw8sXxArjDDVGhv9afBLG9Iics8n//37OHrL+SCU7+oDjeVVB3tInWn
9t5OTnFOnNjY5HXj6bRYR9bsTESBAyeFMnlmCurVywBXvj4PZWlZGcLKdolaebZN09SdpW4tjd2T
Qg8EKphd+yPURMo/glDJA1lYPBhzLOE82QCxVned3m4yGqNdYwjWVxAreRCLadM5G00kS1l3G4LP
kqJVoQh7hYLwwMNXzDwkcEPD2SWzvgtlT7MjQUlKtGBcAFJUBrsMBdskssJto6EAq4QAtytuT3vB
hhBNhgtENR3SZFwir1RqL+k47CJUMq+fS8HVQpbZnlXBm5JJKUgyUP9QtUMa7goqO2GM5iDcUcv2
liii/XahdPTlmPHok1gfhnLUllejT9vABpW0WTebIoiRxKVPLQvig8agwAfT6eCficmIviAXilQW
xb20LKtSZdumg403e2B29AZQlyDqifY8F1K6QmUjiTFXo4Ytop46bb8tC8F9JdglPC5lMsMJXGhM
J6ubx15aZ0X8cH2TXEBlfflmPBhlSu2uG5eLAlzo6CZJXMVDzx0lbLx8w94tTzHsbA8L7F/M4brw
6P46+HJpnm3RXqnhqpP2H5AUV0XhLQuibQzW01pZze8AiKyiN0vUWBeOymU9oQXvUTvBlOfeyfal
6WDKcCMpdnRf7nElKbCioJ6oyij6lsv/n81Vg2fDGFWIxhbgIlYHdslIBMU40RBcUFFQwMhMyMuA
zflWw8cpUjtBxniBIPP1i3FBJbQmdZ5KqD8mmVOo0M1lT+ZqQdJFPtiNCZjXXpxBHDVyZYcGbJN+
777jaSMIbYLDxwNUtEHJ7JTgFUUo7CltCNHLB5vEAoirKFu0uWiSdlHWzoRAvcGvC3AaobnvTnf6
ixpYNxAI/qAt2F4uGPaCheTXNeZCS1jV0tTPuOgabzFU6lfoTmSF06/oLRRTNcXPZigUY9uCwVze
Q49+cUyRJVd6ADLbPiWdINRd31YaD0SJ+iYmyoTzktWVM+Z3QyPALl//nBoPJpGssG7bzCRHE2Lb
7f1gwEArEqreXn96azySJApjOhYj0tTWnzyUUuEtEO3LzXxTrMq1IKouIeTP+Z7GWycoDAqZc4zA
bYAC7GRzsBBwFxR/Tvc2KhlLy1Qw5O/FmmXX6CpZdNQUk2+nSUXddnkM2LJxRHCxIV3vaF55O+0Q
zKEvDXen0dNc+aF5RCC3BFvkDzH1c3QuurVtbpAQj3PYLQEM1KkbumNqv9MH1WnhWBGVg2PF4BvF
+F8w2aZ+9BQ18Zj6hs6iJ1iKy5nP54/h4mBsy0wdFg2RVPvJ0rVZB8UGImS+fYhuprs4PNnJs3U7
+aqXQ99b5DV0oZ309UtwMRJ9ays0IMMCT5X8QHcz/MggLD9tQWRDVIyOsFQWTPjydvucMPfai2Np
iKZCXWS4h73ut7cL99r4bq/KgL1B+0Ow1y50Rr7OkAuMZS5LGWb5lyz8jNuzpX55qwAC7A+u+ZIe
FLdzu8fxGa+/tfQT+LnrE74cMD7ny0VIoMQyGmkgTufQa21z+dag7FjqtSBJ/8MF8Pc4fAOtppNe
xH1OjkbskJs2c/CShUaCBLFj+ViWjv6i+fIu9A3RB/2djvNlgfm2GrMBPKMyVAs6/ddkjwG1IbCs
PaSl6Y8wlpxIehx763bIZ8GUBSvLS0zGE7Fqi+UAkLNdqqEDU9N1Jolcej5anL/Hx8+F5VIw6HYq
CmXgjPUtvDFNFZJ4bdkHRTseuzyHi0TO/M5u3uTyvdVTz4TA8kT3zDIA8honP4qhUTvDJPxWL9yu
rN15aN1E/j/SvmM5cpxr9okYQRIEzZa2nFTyUveG0WpDD3r79Dep+b8RB11diDuzmVmoo0AAx+GY
zHrXarLHGHOH2XCnOjo26PXp87ADhk1/o8rgU87mGeRSi4X3R16/Ki0jftY230d5+oYhT9u0nsIW
2OuJ4Fz/kNz+3DFnIMtGQjtXkVbnuXlf2uSlY8tOjb90+c81A7K07/ryzsA1Uw634JCUMP/fqotA
bz98wLVjX29/E4OmRTFLY4PbncfEL7TGt7oB0Vpk2Wz8OcX4X3XUgDliJu+Z3OCrzKAGOJxGgWYe
v+AvJ7mRfLUfvYkeLeukdO1uiBuvGW9JndlG9YuC0Fgr/KGBsVNfho7sJNDDmLEfpZFonkXg8Xja
eKUtCjlTGrQofdUB7jKdeoBKZsF0r/Y2QYC2vIAS3kW6SZSDFll4vlhIW7WnoQa819ExgwioHqe/
4DWAIKWjElw5uiAzIVJLzuCq7WCYJEE3ltF3ztzLv2ZN8eM6evtPdpXHYh1zMzRHCvmotJMc66fK
erSiURDtrZL+mxBSjVorFoMOmsx/CiGG24nRqCs8yWDZ0niq6c/ru7goF5sFuMPqLLMsqyKqzgw5
viHS/Cl+IuSQoJEmqxTBU2T9sWu74VxRW+v5lCpYLMxf+l72m+mJxGcgFkTD5Gmih8/F/Mbn1niH
ZGV6lnZEwhR8aYBVFb3C+veZfJubaHf9DEULcfXWSDOkCjzR5Xnuv0kp+nvKW0qfqlCUkRcIA+9v
ckViVp1jQwuayGMTZVQmyk5eKKPCmW4OjXM2aqmyuNOM8kzL2dNLpJ8L3Tbm+KB0T3RQHk25cAt9
OsypeTIrA0y6qujZfPHtsfkEzvrXFIN+6PspP94empODJsnLSmcK3QIgaiVgchAg3qODvwAbKuY8
dj3ydLHhAI5TVNq+aEo2n8L5AEuWGok1EFg1M5zUVJ1GL0FmkAhCNJEAcUFwR9pBY9agn9OocCyV
OSNDdzQpfZX2gtO9gGL1zwvmLIrElNSsLKs8m0r3TMoCeDNPmOby2/F+QF99En7Phy8qe07j5Zi3
owfKCHu0eqeO0CVPf9QRBg5bEZDh5QMwZXWdKKC/ccs1eQIuQoOU5wxdJHWJmoPuSXIFknrJva6r
l2/0cyXuqCfN0ljS6jAKiuE11j1hQKy1RGWeP5zy5zLcKS+6VddSpK0yDDXCdDhJznkLck43Ok2H
8ilbs2YR0BOV7yOmDgRG/bKh+FydM+p5ZxXIzRv6WTVqb0ktJ+pz//o5XvYbn0twphwYFSOYMNXy
LCEhmWAEX9kPIXx5d1e1Ii0USMdH49cmEityVlVtD+mYzF2RIM9q7tHTJfUih7F+8+/u6e898Xxh
LE4nClhI7Ty3hceyb/C9tjydqx6dnQDEp6WrEBHFhWhN9Z8OXuq0aoiRtz7H6SmWFVuuOl+3WpCn
PSsgH5aeB1nURiU6Ts7EM9MAJ0nRGWejno69DJqmSApGOp90zGddl5LLVQ76eaScLQ9DNuvIZZTn
2us9xa/uit18kyOkxhRWowUr5NkK0AsFlEAK99PUgusfIFD3j1TMVnRqY8pLC3o4gR82CX9kdGc1
ouLRH5zm5y45o6IXbZ2GaUjWwXQ8kPaoJdlS/lSqkS83mhNTxUXLmpNaI2iAhhQ8q9K/iXk358zZ
G0mnEkjrIUZl+FaYhlsUpyHLBDovMCsfRm9zmEQZmkJRCuNc46UYkdqlcS+IEIVHydmVpJbqPp0Z
OStp5cS65TCrmdxJ016t6qXSI1cmnim/I2PpK0qagNZSFaSURZ/wkdDZbBOjaPJSMcgs4Njctdwx
HPU9JvaCwo9c5ct1ARXo/0e/wGYxqR7TJVUhoIQ+AC0VbcGDJ2HCH+MRxrk3kLQ2NEG4elEnLICU
qIhsDIXHdwPTQTPIBQPKjXTG+wKpmtQvqk5wkxeFZbMKp/lzBBIBqYWDAAuV2ytII4oYvi6+JjYr
rPvcHN24ZDVIypbyXJjHfkLXD2ltQ0WXCmPIcWi2nDQic3bR622W5BRdYZaUZ8ApQpezjBpc4TV7
4CLcxG61i07ZSbdXJpNWtgFbdF1MLgvlZmVOwduSMitT5nXlEXWO3DXTIPuYgS+A/uWLWnwv+ojN
clwEgaltrex6nG0fvfUVCO/H02IOtrX8//fEIxzdLMTp+6yQqoyKNY5YYhcEtYHaEqceQ4HMCy6O
x4kb6jLpyzVV16avqfU9MkufprqHvLfTV/q94LJEq3EPQlIm81Atyur1tKA5hYe15DfsVACK/VWN
infoYyr99lWEyCTQbZ0LJ8KqynOlh5gsJHOipDrhzVvXhSArcTmn83lrOhdCNFWlzaM0lCiERzuk
s2+a9/x1cBZHBz6wmjrG0/UTFW2LMyaWHjcmqydI/xDEar5TdfRqiRjzBBaLb6nV2zhtgaeOs5vT
4yzf9oOorC3QKp0zH21jyjSKYHmJ+ovUxW2syba5DO5ixf71AxNJIGcuwqmoFtpgLy0mrZX5Ja+X
wJyONMfQr6UKzKJoW5yxWDpFKq1whLirZyuJUTHbl+G+Zv+uNW0jdpyxSFR5Wqp03RXwX/V6bXh+
1lw0XUSo7rJgLN3rp3i5gv+5IN9AmxiptKQZmgRKOX6IiOQlWuMSbXzqUhXqHO2mEfXknLq5Vu2k
dLlrtd5T9UewvO6qdKfkxzrsHGUgp2Jq3olUFI5CH6suD65/qMg98B24VpwiO0FwBVrQ7Zvz2kRE
7tfeDHVn3IneSQJF4ftwSzbLajTByAwdTkA7ynElkCjRCpx9QVQ00MqEvlNT27XTrZyIesoul6s2
V7t+wiZ6kNLWmvQSS7R4l6zNNECIaN4BuAI4b9R+lRv1mAMSyF5EM96iva22brPwbJbpUskQYqtq
/a46Tqz9j6fHmRlZbtJKthClYL7eDitmW3X/H5fg7Av8G1i9AWqBp8C+Wzo3FCr7egy/PcY398MZ
FczsRooeQsjG4raV2sAoAswfCCpNFyBV1vDDUqlJFUAdq5ygdZaRyRmFIxsdxUdYhWIMkObd8oaZ
QN5ZbsMnzUbv6xG3hScqsSM3vTc94wwyB8/okBMQoyZcLGduPokTzDyrlqxBcyAivb+oDhcZXIt2
p3gjdSZwODW3K/xQv1MjO/4pHXswBIsyLh+Mhr+f/ue5cEKqjvMylEpenRUTJaHkxzAfC7xMaoqq
fGk5k5z7JRLDiqbsCQaKsmWwKWCiVcAEaNOXGWBXuhFh/jU76zpwrBkG0qP0IKuNn9cK/pnpDgam
ztEyKlsVKraDPUeJ35UxgPh67R2YQfulIC9ZngdJn8e22hdfdMB/EszuCEznZUH73CqnLbm8aKZs
dMg9AmES3Vl24nXvxgOCNXJT7Jk37/TGCUXjQpetwOeqnALpjTYULcMtGxHbD9lrB3oqwcbWWO/a
HXIaVFcS0VsVG9PDOzN9QVDtmk1sj3N+UvWHWKNBj76XMC5BgRMkjSR4AK4/f215zln3nWl0YHLB
DrPB7rrFRQHeN2fFLuLKns29YYgYRy7HIX+fKY8uYIwRHWi60lUBzWCECDaaPRvvcmKI3O16O1f2
RrgAn4LzQ0dSHP4JMjPsi0MKEUU0MtysoCprRisMHd30zQeL2CLkmAuToP8wWjwDrxECeSCnWB1z
dr+iHfMbsmu6W9nwBsCf9jfNa3GI/Q6gGM1LvmPoKUzeVyobYOwUqO4LXIFAf/heKisqcz2M1zpo
U9lmHzrl8qsjj9eFWbQIZxSnnsUaRsFwtfHXoUdTQ3dPZ9Fb9HLW/tP0kvUrNq55mmvM+AzQmNkZ
PRUIC6WjlC5O1MQQz9HAc7s/MUyftQqy6m4tpDATCTBnitSBYKq1hMrk+7XBN/Gyn3LnqmdMNd2B
xcy1dspZfhCloASmiK8xA6s+p+oMU9Syw9iM7iKcebgwmv1PieVMkWQQyagKbKxiNwr5Zalj0KTE
nusdSFlH8Hvl9W2VEpGart77mppyJqgy2pDSGPepBiu6LJAi3NBl7ytqBvFQS+x3/0lK+YozOIes
hBFIaR8/kgiDUVruEEVUMrjYHmPIFtXRwqjI+kdP7EZMZRTssz4r16AFTHreOvhppE5cAyTctIkD
41PYJhUVDi+p4HZVTjjruYiaKsqggvv0Doigu4Hs5sGznBkoIE2w09m+WIQNgpeEc7sqJznj2oUa
MvRQkz7cR8CpQvuAe/3WVingpWS7BCclZcLaSUIbBDa2wi11u79IdUVgIZd8xmYZ3juRnBHgqaR4
NTX7dLwzymVX1m/xeAIXqGhS8pLgb9fi/NMIUuIkUisYsniydf116N6SEANc9IcUAuAn8fTpTcVM
y4heS607pKWor1NwbbyLqjqZopU1x2ZLhHnlXarGAl27WFra7nE9g40WKDQnQz9AHtdkAHPbG5ne
LanT5Pfktjiltx8Nq00AfLcOM9+DV7SOaJcfz4MrovMBYbP5BmaBnVjKWvMc5fbc2N1oKz+6EsgM
MfhakufOpoH6SAr0FEtfZb9/A1Y42mgT99/44O1ZcLqptWjbM/CyPDPzx4QMTKd90dH695/0hPcT
hg7c+iyCnuRdkBm3hXrfyE3QL4+JvPYMvs1LJtDMS/5wuy1O+SVW6SjgWSUGKJivdGhALp+nbvSn
QugqBEaAx5mRJMzl9XQVWMx/A6g3GPo7iRBgl1C0YuyJ056roBjB/lAdDFe/zYZ/Naix2S3vPWZZ
AiMOhUB35sMEDo0lO9RDLDLjAtPAd8tKY7KkSoP5gfFQ3A7nEojEiRM+pg+Fi0Z7pxQIjeAK+Z4l
QoGrU1TQkGp8tIyfcpi5S3w/dqIRM4HB4fFnUI0clFltTOAefy/M/TI/XRd+0e+vf99oej6NNGxK
XE5uNq5k3ZG48a+vIDopLvikixQ1cw4d1rMxyMbRX2FTpxhZiLkQLHUxXbgVtfVbNrsBazKYkntW
AlU52UHWmR19nUf0pP5fCj/RRP2nguiB7wKds0EhK8M3iqorQOsa3HaKAwS6QfEMBwMOnrzL5HdR
IkN0qJwFyXuNgcSjwKE2AAy7mYzKV7I9AbTn9csTxWR8N2iDgnQulzCOazpxhSTTFb98Zu+Vtzj9
HnsL3VCU5L8YVm+ukQeTUdRUKZBHgJsnQa881cU7tR50fXay/LkEU1+KZ6nSje71vV5UBQWjTaqm
aKZlcY5XQ6I5GpMYLSthbzeG6TIpE9Xg1wDlN8e6WYNTtymM2DQPNYYJ7NELD9mhOq584quUiDgM
Lib5jc1anOJVmo7sTxvB9EenpQR8Ua7bMkDNy3TfsshDjiswqu91hPzwcIyl2zJ70+u3PMf7Qe9t
QwHJV2MGeYUH95ADa/Yu1IQ9kRet9uYbOYUdUgNwvmayitfak4AO6tQx7+rSV16H1ySo3Ynasq+6
8y53pjP5AoAWfwAfpSSIukR3vwa5G8ORhLqsMR1nJSOw7BrDUcdQVOoW7ZXT2XKMzE7KESj/b6/h
HUb59FPrguP2UCKL5VwX6Iu+f3O43ANgLFKmEAW+oy/Ng1b/UMjDhMMERlmiW4eyVGxWivzVxdfA
/9a0ZH5OcGAhJWq/KtF0bOrayeRqRxbDLyIQyWNS4PoOL9B4I4e5WY57EGgyYbMho488Ju+L3Lq5
Ub/qneFlkenWLXPHES3f8nue689asRcsvl7YH5UZe+WK0lWcsShaGzVQxSF9bXe0syvw/DHppjYG
h86j2+rUqQG6F6FNagbO7Zh4Y3/fhZ0/1YkdJZGTakRw7Rdd0uZMVjncyHIe9qAtMvG07NHORJPK
luv7UBG2gl5VGeyeM2XG2I3hEEnsPK6TM7Izoi8rCneyZSvJfV+9sPhR7l90jH6k5o1lAqJ8SgQ3
IBI2zsKFNVnkcQ4ZGscrO5zQHZbbcf+jwjxLOAuRDS4VMLayxtkqc2xauU0p9Neaj8uc2P18jtLe
MaNbomp2pqJcaqJNlP7H++RsE5mWhFIDKiWnEeDhrKCu3+qoeRJIs0hsOPNksGxedLyDkC6IdiAZ
uF0Cbc9k1A07T7oPbW3X7xRRZuniENj2UDkbNURhyZg5GrcpLV4NeYS0KCiqID1JjP5EmWRnNDoM
eXkYKvUx6YBEOGteZwZyMd0Duyi3a5J9Qxl7seVO/xk36p1czQc9rb1YVY91PGT7Oissu5Ll1JGq
fAQgM1IucS21dhUCz6ltn8IS1xiR7PtoSW+FBbLrmVRHac73Skz9MpRsHfG+4Fovoi5sts63/2qV
bqp9CX+gTC9ttldXZMfGht00o58Dc4li2FIZuTE9ZsSbGtOLmr0WnRKz8iNNNE0psqR8k7CC+e62
HdAdOIIOMEqBxJhQG+VwFLUiZ1FqYAGbXp/JuxnwHVkuQlAWWJOPyH5jtCRizVQxFxOwBb/aerST
5eG6fF+MmD+t4kfrz2YBms+6StbOkSxtAqlEIBsbePRKO00bBGbpYhvR9mY509iq0jyqxgDHe+g9
+lb9qB3U+mYCOA2YDfoCr0uFnXSrWb/ijfiW4D6ZLA2kY2t9dY3U4WjYg+H0K7aUA0wAPTyK+iVE
R8oZRPizCq3A6HFL8lc88W196d25Tt0ulQUnKpIOzgTmvdHjuRNZZ5TmvdmqHZAMiMKz1dLw52fq
sqFZqgl39KGuGwGZinJmmTX99ZKbvdZhj+McYMxR6o4FciU3g72ALrLcD8GwtE4OFhLBLi8+X7ef
wJlgmqnKkmk6O1du6xGfuakrOeMdsGVRnBFhq19yntvF1vPY7Fcq8i4ZR+w3Kar9kufe0IIKKJUd
vaB2IQ5/Lz19Nuvx7cdSV7HebCwG/wIcXeIuO+p1nv423QK6Q2RbLynDdjEuLpRUSiKjxKykUgOB
X4uDkk0PKaM2ypue2i2nqE3tZjpnueYmyXPfzYZfom/lus25aOK3n8FFiJ3chKURAbxzZVuLHUlx
ltdwv0SQpGK/eJ2TH+Zj/hNwc2J7ILhfvgXEKqkxjDrOew7ivXqA7/ByNICYe/OHmj8MzuQxb9xh
MnYpn69v+1Iksd01Z/5MrcdYMUMTzUxCv4jLoDSzgC1DcH2Zi7mJ7Tpc+MeMNNH7Ajtc8aDTPail
duE+9VeOe9lHrIQkruC98YG1fMVIqJzJs1przJLSYGdZfys14qtG6zXhd3AF7kvJcJvQM4EEO6aZ
b1l7pfoZ5cypjYCu3IXtro6Ja3XPNRoFpqpwreyQqsAcmpi9ZL0zE7SkRHupeyinaa1kdNpjRY/d
+IOwx6xswER6qw7AzVBK/OZ3s5YcxfDRIWfDbtm65DZmKDpikdKuQrYxEjC1EQZbTUTYy2snZ0Dq
O0+jBlCoQMvfslh1e33PhkdwRIhWFgkRZwvbvCqmPoQtTPfUz24VV7EnEIYkJ0xIAdJifAe/jcBq
iJbkLCJjHSWWvnY/WMNzm+XH0Bhfo0kTmPkPIbkiRHzFrK7NsK96bG3obfmwuLGTTXb/oPhSbHcY
YF/e8ZBcgDNUo2UPKBoPCQEnXAfaV8yy+8uX62p0sdizUSO+6UOu2jHJZVSTZb31VJb5CcuCvDXu
VVKvPEhvuaI5iZm4pTqekubH2MyuktxOy/ciHYG/EDn9xBzG0h+o+FFbYfFXTfqWZF8mIiqOCW6I
L79ZVTrqRouSvhli6DCUdksJXHYtF6j5xWB4eySre9mIPXB7ehYZQGTVgulEj6WTOaPf7oebf0ME
YMrbpThjWWl9300aNCwbDHuYYqdBiTuLIjfvNFGNRKDNfB8IVUsAx0d4LzOtR5Oa7quaZQN9w57Z
qU17cLvVLklv0si3ZEHm81IEt90mZzinJQWjHAD8zwUBsBtKUa0w+X/pfb5dgrNVcq0qLE3hDtb2
gZU1rjnOvu5nQmqhP3gBTTGpqhND4ckoc+hLqGvITzO1UZ0yeqoK5hVkcYC2bCcG8iBL4Zgwl+i0
V+qjqu5SXXs2TBUhBx7UMfO7emcWN4igbcM4qaAaIxZGz3JYOUBupEmJkmvlZI15SJKbbJYdCzqX
T496WXs1OLw161HRv8UguWnrprfjNv0S1kroAFf1PZWSs6IuP2Z2z1RZpBmXA6u/t86jEVrFnPbT
SkqoIjMfhEEfhMAhw2wLHjsnxct8UXvBaud/N5afC3KRnJrWLK8TFCAIGkLjqg901gdmZfrZ2Bxz
ZLlSDCYKLOJlPflckwvbZCVq+sFcwezd+ReWSwFRezd/6+4A/uYZiFpNMEnZ3QtwAkOIGUaeE6Ez
ulgEMfXPj+BsEIa3m44wlQFRv7fr7r2PqSexX8MAvBiALE1PaviWhonI74oumLNHpV6O7ayAaFUL
5Nzub8GR5Vp4Rs7+4smgeRJNZInulwviyorQEPNRQMUlMlJq5DVqxqeo+QKIgn0NHDErKtzr13vZ
FH0eLGeKZqkzNcgxWKtbxUmG0W5Z5lxf4iJ83/byOFuUwjCY6UpXS0HcdRc2tkZtDX3ENxNiGcxK
obkRCXHT1YBB4Uy/JvUAX/NGl53i5F4iZPJat3RNidZL2Pgzivm2SFY0BkC4m0E+WR07GNUxwrDH
9X2L1uEiKCAuLXOortsGvHHBJkce7urxcRKRhvzhpfy/O1T5MoOZ1onRago76+n4WKrxuVPkQBm6
QzR1tzTCA7a5MTDULlWSQ81jjXHQ/7JTlYcr7C15mayVLTiuKjsuGoAu5p66jMelFw3BrIf258tT
+TJD3SZto1LsdU3MkiP6jsD3Bpci0HzRMpy96ZZhjOMVBFYlgTVoXkRkZK2SezBB7ah+mk1gvNWT
QFH+8Ib7vEjO3LBlUpUeFMswN+vE3bQLf1DM2X10GzfO+DoA+EswU/6HV/nnmpzJkcw10RjDsq5d
zuu7XDkWh9C9w5t8QIhdAeW23ImKcdetjipzVqdaCjQ9WlCNqm4DM3pUwkGgfNctqSpzNmfS45jS
FYFbKp4zYHsl4z4Nn4k+u0SidqfO3nUVoOsPXhNMzqqYST+SYZGhhEkTLBS+Qp3eQtnytAREpmMH
a04fljCs7QKxmZ1GqgEQyMKfxtyZzfGgRLJfZMSJx51MwbDTv9Zm4SwZdcwe3XyoxIbx7M5N6SzR
Xq7dOgSmJUZ/eq13xrn0ikZxSg0WM0zA0ZPLd3E+71CP89sBJD3za6R/Y3UUGAty+FXuWSQBOnPk
1KoJMrW7vEQtVDW9oniOqeoRHZ0bKrPDfjmWNdlRlqGaOAqy0CIp4AzkFLU660ZEFgDEd6axcotW
EGgLpICvKvQEqIzhukIiRfcVoso4mu4k+RiZJMjmbp83z9fFQODrVL5yEOpV0g4r9c/gI2IAst6M
bqvZCQM525W37TrNGEQBphlpgMAWRE69Ay5BcF86K1SMqEwn2j8Xu1WIg/V0gRZkneEkShmMDbMH
pgQUJUgy+WklsJsfifUravBbZaECoN68QLOjl/6XfqC7mJ6Tm9CP9uYjmCg97TXNbkXcDn94tf9t
xD4M68alJ4VSLEyC4Vwb+5i7HKfU6eymOkApgFvjSM/x+woPTDxpX+DRYbnDFFAceJe61wVAdOKc
Oa36NMVUOO5/0hCbdq9Nnz23c3TIZ6QZU/BTo9J9fcU/ZFA+N88Z07hLNL2Q8ABb57RHcEL7soRx
4FNUOgMNrAqtVzR41V3rdh1zMw793XQTe6gpqZhdCY8axkkEjkx4H5z1bRWmjOGEhsClLnaS8jBS
fW8ogAct3lnfBkX/pVqQ6E5u2+wH2BXtZAABLEh342nyx446+fgmgzZBmWpH64A/rqLVNgz3kqxL
Arst8rk83kmbD1lTWx8KO+Z20dpgIAJWLAnSb1LQ7jtHFvJu/iGj8nljnOGr47G20pVHL52Mc6tl
tzNYOHJ5sAcNF0Rld7b8GvZwmip3FgGaii6Hrz2wmiVjvzJFjw5AhzPbcomt3y/fZ5CwqD+L3UqL
NCCraQMwfU3LWw3mDTph+lhkKnhUFBWTn+APgqn4q1uw8DTN/ut51e5B8Is2MFCICfGfBE7no1Fs
YypKQFDEkYp4p4sGWwZ3fGnNgj5IgQ34uIDNEmCakSN15XHN6egQkvpt9dp2qR3q4SsLMXOaf7tu
AkQLrnveLNgmKJ6bKtQtBP9T23+POrpLhtgmSAwa3ZdMRD4niHU+nOBmvTFNO7mMIL+Lrh/SCBOz
JfVSeiDxdF8k/wbN7fP5qPJlhn4GuDdbsywtPU61Yg/VDwU9j9ePcLXLV/yWylmsUWdq19QrBmf5
BePOyUoNApDX64tYolXWi9wcXJUsIytIjgZmFPyU9yEGJquheGj7sAkeiXK0HxTFRv1tpw6Zy0YL
tOl4twHuXpV23XJXJyC8tr4Bu9euYBslwGNQM7Fr41QTxOnKG7AE0db4ODfPBbKZsl4dtORW01AF
ihtQsT+ay65OO5tg4HcBY/Rs4EcaNIVbk9fHiWNE34fSfGv09wmTFHXX25b+XplJIA+S3WrTncnY
SSU3oQ5eRvjWor4bzBcAES+9DBqhXabkH0BYc/bWdF8NzArqynvSveuWZA/Z4BSGP0SHDnTfAzB+
td5ySivzZc10ytT8uVq/qa0fQmskdiop9wZJH9NE8VJwbg5a6MfhHCijeiAJOjGmPkhaTbXjDnh7
zYQ9vaZ1CDzjTBe4s4sjg6ahaRZZs5zqx7Vuri0KUyPPpY/yCzqpF3A/B5a33PduDf/ADqAQwlBU
dh5PuceQxBCEFBct1mZ1zr8rtaZk3UqsMrSjrUd7EseCDV4cNt1ukJN+oqG/Jc1RyVvHbCiEcbd0
gMf/NUhOXrnDa7czvNGvT1bQ77sAILIyDWbzXpZBomsPpvevWhm3H8QrSibrACaCzucDEINMw5tz
aWd0eHwrbltmri59HdXSbbVmZ3aTQE2Fx8H55y6vxiGB0TlrlDp0ijCaX9k1nmBy99VaI2jCnEQj
thYO/lAPu5W2WI5bO1JnOx9fGSJ7kmqe2T0penQfs/Fri05xtHKx/pUswvr+xWTF3wLyGx3FjOdG
Npvr5wYzxhHB1nYa8V/diVM/vOsOa7aSeA2AKW39fcZxya+ifIkojFK5I5NlxnR4nzVTqhuu4dfB
WnlefmUneqDr2+b877b9d05Y5SuHhpQrLKcf2RK85PzhXZpO4T45gJv3tjzpfhsD7NpwkZt3mPQg
qo+Kgji+UhjXRVUUCoHOTM+ovrmsRrlK+aL3P9BPjDlYL1d3lVbjLf5w3YtcRDXZOES+8FeiObtF
FgwhDJqbiIs0kbT/qYO5Q3Vx0H79juZmuxY5L4HT50fAWzK1i4ECMOBaJJjse1MC/0t9aykvkywI
oIRnywU0zMrVsFt5uhdFu0kUQP/SI81OZInBUPhlAk2ROe/C5UXENCMSY74oiCnlabF6HO3/2tLB
vSTd4mWC4TfgvjVBRgOhJKnXYw/CGXiaEHWw1gfc6KwpOMUGGuFOd43ABMmlkElBtBpn6/OikRUL
1cH/S/i1WK0IDM8IVDc5/yvftdFRzo7HRjQq+poOGGTNMZsnPbUExlqUwOSH+kwMYtTolV2rC3oA
cjWXPWLwrLhBti3ovAkPmPgezButsENNEMzxo3xNaXRIMqIYx/JqZ6G6maWG32VCTtKL/v/zDPlh
vlFSsymvoQyd2yQ2XMxazpWQ31hiJ77VfHZIhNCAl13gZtFVijYhD1KFsQzIJ/PcVffQB2RMn3vy
ZJaTE2mZNxe/qvm7PjJ3mvFkW75LtLXDsrCLIrUROrrlDHyl+Fsa5Z5SRDbamp/B+MicYnkpzULw
hr/o/zbfSv75rcCqmbIQndBnk8hvyzi4zVJ4ug5wjlENQgWZU8srVQE8nsAcfpTFNwcEbCerUgcs
WoFUbwaVUKu/5rV5mLOvCxUl6QU6q62iuFlMTbp2gY9feQSBYITWtQbPE7//mJWhX6hga4LnJE8j
UTettOjowzgvMtDFovAgox1CmyQbwAfeMjWPoSLY4MXxrI1L4ycH81DTIrmF3Y33bL+WBIEXdJAB
u4bwEmC+jkkRTfRuaBdug7AitY19Oh9y5PCu+1aRTnP2al6mRApVxNqSwh7CHC9bDcFElgokVuRn
+ElCNihNPnQf40+Kbx1zQFZQgEf2Pl4UgXkbnUXD4wIjwk8RLuo05UmNYGkuf8VyferVRFAEFGgh
T0g/KmhypBJklJL6aFDDTgmSWc09jX2N1HvTKPAEFHXqC+6LZ6XPEqk1+gZBGF1ajIK0J6lg/pAr
D9fFQlRi5eF0l0JfwkKBSqR74/sa3a4k7BQ0XqCBlMTtDqLbWv++0feQwktbMpbT8QZ22tvkAJ49
p3uh99I9nsNe5IsE//IO/35EoOv7n0sW4UT1IV4Y4ExnZ23DSw7a/vtHDLKLg+vHedF2fq7F981o
mTViphW1MqtlN2y863PJThmwbhO08Ygy8hdFZLMY1zMzRJlJE0gnEn63RDvL3UECKsz1DV0OyTeL
cO4SCJKqnlS4MK033aqm+zI+N/riDLulOrSLnyP9UjffLe2lJmh9TuZno0Skp6r2IH+9/i1rtPhb
JmvzKZw3HDAwAvJhXGRlvres91uMCje9hZrk6/WFLkdem5U4KVX0JDGseWbnyU8eJDv32R1y+2gP
rHLbPHVeaAMt40aq7FKw8mV38ffKv/EjVoj3pjiBNZOH3slr5oWJ5S7Jd1rddEaO18JoN5hBzAfw
+0mqE9WD+/9Yu64lx3Fl+UWMoCfwSivTktqbeWFMj6EDvefX32RvxLYaoxFOnHMfNya2SwQKhUJV
ViYl1SZWJDeTB5covT0sGGCIRhSc8huiLTnm4kPIcdcCmOHFqHj2SznHqIeyVBeC3Sha4hj56Brh
HQim7YE9NJXlLGBujYVAgusu8IfYYis1RhJWOF/gsYbR2u+KDk1iaVO2otLRZWTW2QdyToBRyHCs
8BI/JTR3qow4MaaqGf2RYTJZRckvUm5rovhtLuJtvX6uNXn997MYiTnXsV9SYEXjsd8s5rCtosI3
DZHA6+Wr+uwDudcZk+O4XhhwoiWYE8AIh+pP5EyZcmjknwSZyFSjyWvJgTm/JovpKKP1qDcodQ6j
oJl9+YMtqlIFUlHmBwLh7IOlESJbZQaQn5J8r+YMlBEF8uzf1w/1R9flz/DxaYXLgOQ6T9JohsOu
rVRYsOIALNPLPvP0J0m10Sx06UEvbYo+os5OEClCdVk8tHLxBrT+/Rk8l3dfpMqcdHCrJvleNpmf
qaYv+NKLENkzE9zFoJOWoH6DL13RNgaUSLsnZm7rQ+ia7rKrt9V9ktrDnYz+TeiXnaOu3yl6IF+8
d7GhlqoTSwG4lXPjfCrY3AMFf8qfF9/ylw0FAx29M/6jxOKSC50b43zZjCudaDVedVD+e4lW0F1H
/RmPietLe7F+c25nTQDOXJUqOQCaE7opzRg7af04qOg3yJk7jwdAYxwJ9Cpl/5ayCPwCceQJrF/y
nXPrnAvHhlkwee5XDAL0DQcMEXSbcGO1du0ujurnvoWHRSAwKlpaLn/q864dSVauGqfLCVBkPNRk
rzqVmBtmv6vnEXm9qOgqMPkHukVPY8ISJB05W95j+SWqop+1JEqxPyAbfESgClVMmeiQbbK4hKJM
aQIjA1QFcU5aR3vJgpWnAdWwXexRNxQ0Mz/eetfscTdK0lNCl3wAhGKZv2FeAHM2QZ5lByDB4auj
0zWHTEmfdSuJHRlKliV5LOmTTO9SedgupHDaaQs8ImJ072WY+tfqU8+OS/vDhJ47KeJdZlW9A7bg
vSyTHj2wQnfUlFF/oRn+r1y6U4vw0HRdbutoOrXFllqWbeY50gML4obtZMfDooFxmeF9zEx2v0jp
u9FQ8zBJbBu3/9U05vkOrI5wdpymcklTCXTj6JSrO3UXbcjiGCWQCiXeIZ2XhTYARQN8G0ppKfBG
wiB12dM+XYCLG3W7YFxiJXhaK5T/iJvjOTdtdFfbQSbOLcFJQjVXcKTWAHzNEbgoQsZMnUMDjrCM
5kNfv9PoJgqTW0ohFDp1blEVHonMF9BoBb2pCWLYB5nUNetcFFHy1MpiEla3LJ92ioFmcD5Xmgd4
3CZMJm9uNc+wpoNS5BEqm+quRTdsBMsGG6C3NtYsCCmm1mbrBnO0e03P0IqvtXpjDcPPsRx+p1Ed
KI0CImoClfLuZiDSPi/YTm3DPemS7wwDdVXXbqMkdyDl4milimSqMye3LXLfnMlxUaBXh75YAiVY
Q7YnlMCcLgmPVMoi0WJc2glNpbJu6bJumNyR7Kc4HrNeC48xWtGmdN9T4XKvy/nHcp+Z4Hx8ySSZ
YsZjuJPSckek7mfY6IpdScox0a3fHYHOb9LaNMQ6NtYCpE4y3hZ1vRuNcU/k4cmKD1MCkOzUeb0a
YnZ305BvpdRvUybvWQ8Fl3FyJYCJDPlUaCNGufA35LfFeNRVQE1CNDFj5RhVkz0oKyH896FE5tNm
rpKGGDGBhryhtjvNGH0zbO/n7i5uw2OrD64ls6NVUU/g/Ktzc+uhGOq62KppGgYPka1bkJlDhQay
5eodJqFeUqNg9qj0e0rQQWwK5rVEfWnb+hacqr5SJQ9zknoW1ijXk28D2uX2YmASUm8EN93FjTq7
DriLrhiWbCkHLT8NimnXU4VBPczjte8xS2xkyUnf/RdLISPr1U1imaapEC5RA80kVEpNIz+ZbWbr
DfCUsvUwJmAKHHqvzhvHkhU3Lr6Feb9VZOZghvRhyQGbnvJtMkl+JFv3plIJapYXY+LZr+JediRq
gKmIR3qqQaoByds5vcewxnUv+IAKcV7w5dO5u7emZWjlybLqiptBctRQ92xcEjS3wG45E/B+hYtm
h+RhDpQ+LKgMbQpHmNpcSpTP1587/UmX9bmRTjnEDJIdi2enQjiy7uLhez8CzqxQRxp+yFDwuv7x
65+99u1cRBiKLumjbMhPowVNk8abSSR4AlysYJx/GXevmfLSN3kLE4PPHpPNGBj75Ft2WBndBs8A
+hrSGvOLdSviFL2IKDk3zF1t7aTUVkqRU8U3k2/uon22nyc7+zZskq3+aqLNk6B4sl6rKJ9Igs8W
LSx3s+VR0aYqSJhOUvK9wMIOVP0fLXAxorTweBsVrCuVTmQAf4SaC6LQRfTg2QryNcRJDxmogJT8
1DK1srs6OoAv2anS0pYzGphZ7sW4SItk18vUj+pyNy+1TTBUrLHMlYC5vO6sgmhAuRgVAf5ADA1R
sdVLj5bj3prA36aIKBZFZrigk1axIbcKjqJZ/KzkhwYTl0Uski0QGeGCzpilZbP0eCVOlrGZxyBM
gfZJO0E542LN9HwHubCCIX5WEG22TtH36Fn9VmwrP/WLF+led6GQm9yukPj/oLZ+4WI9D6k8mMvM
CbIlBSF1JUrQnXo3VzdZ/b2pXOIC9BSUELeIbX25mV/Sg0h+6gNceyWoUS7i1FnL5FAD7Fc5zavE
m29CbOMXe5BQNgVT2lbaQXtegdIR4H+oDgrPvnKxs3u+7FzoQSFNbVA5007oyGAGN29+VCT/ZTQW
OBWKeSvlzS9Udh8npsseq82dPtaZa/VSC2lL8jjTXPJnVkKqWUvA3hFqT8VS69uEZqpDE8w8xEvy
HIYgYoAkfGubcz/ZaQdmDSXRQbs4ZBtTkzdmnWg2s2IwPyJFPiZhhotlST0Uq7dx0jyNKMZoqeEv
wF/AwV2al37Hlq2cVtqmJsPiNwN5z/PsJiT6ZDcZcGjVkPwkUfFrqJW73ILIeQq9F1QYIjrZSJP3
YwGTeuEnleaS6hVh39UHK6C1scv1+qjECfg82WbplR8UstMqazaaWrVOkhT3RJVM0DAZaH1H0kGu
h8bV42RxJVDigCzxtKDkrU/5PonMXSOXL1Mx782FOk2JH7Cw7GWw5A/Z5RxTeO0d7eaXVs3cpgq9
eAEbCRi76NgAdqpt0KcDf0B1AGnIzmqNXdkkvyGfEtb73AyWPJhaQFKs3gaZJZomtRMCEWCoO6nJ
HCTHj7nynjebZtl1xq5YS7Eac4Zasmsd9AT5US/fwiERNIwvBoyz3J1z6hQqe0nY4UJR+teOUZuZ
b7oqKAusf+OPg3Nmg3PbtE8XVbLydcR5tNOptfFEMPKjubxfD+SXz8eZIe52NNLIUKQEb53OB+mn
S32yY9vqUYbKHwl0B9MlHyU6TB3vWsiduOHrchBPel+uupz9DO4KDelCk3rGk3vyDQ0T/HVQvKPz
7SiAtNS3uXCOX7CHvLiYGvYlaq64WSbF2LAMShhJgRGmSADt+iCOvbKPvK5Y2vQGhD7k8IhumSdF
qa0pkW1N6WHIqofUUlZpT1Byxxbo36pSeqCq+RL3pWtFzQ34u98nauyqodiYXcLQPCuB7gBBSBj9
KqN7OpQ/a92UX5UKY66lbSggFZnmeT8U6YMxDhuMO4NuiBZoSv9OQU9QEMWtxtgb8ZjPQyu1if6+
tC96eMQ4mm2yA1TcvGoefN3qPQid3miy6ZXFS5gn9hxkgOC8TuVhCX/n2UtM5Eddju7U2YSaSOKH
uea1Ru5EPZAMdXpDBmUXavk9QNmOSmS7brUAUrt7hb0tbbxHGdirMQGRJrKdpwOIPCyvX/J9kSmn
KWb3XVnt8adtM839nE6Nm0rGDNUmPGPLRtsP9WKDED4HVo7qiZPIk6dS1KxrEY3Thevzy7uUO4es
bo1Zaur8VBnaqZBHp20Kd9Y6rzZRH5/I3fXjeCnP+2KPO45S1S0y6xcKeJe6yxJHuamdlYJEt+st
CAtdiYEGJvSuW70UBL5Y5U4fSgBL3UfJahX6wKqDW2D3mPwC9Vn8Q3kB/3JlF5sFla/OyU4psE4j
JrxtAjZm5/ovudQfOP8lfxR5lyU0EpkOd6MzuVHhVv60gZq3WwNPt4/EZGFrBsmdzy/2uESWLKbU
qNnHev8zD1xjoCzBNPC4nTciJVPBS4Rym9vhuMekxMUxmn6u1TZoAm3B+q3JKvc9X9I9bicVLcxT
UsOEHmh+vs5Uuwg46ySc7qc76uK4CSyuf/HvFv8Yx0dhKs1Mikiqf4Nu1E25q58S9KIfkCRtR0C2
zI26SXxjm4LbQMRzfbFb+Znd/TGKX/aKDslkvEMkUKOqELeWdulcbpY62zAMS3SglbDGbDcNP1SZ
ulI0uJOl25LeutdX4dIJOlv3Pwb1O6AQqsJCmgmI/A1mRB6G1F9qr0p9q7OVwY8xY9a7kVM0znBo
M4c9ydDuOMW1b6m+vBfhny4/9T/vUx5xVZc1U8I6o6eKhqB8Dgb159AdkPvLse5CMBgSoFC6g8iz
VrhxqzqQwlkJlJ20r1yL7I1YhBm56CafP4hHZIGBQs2l2giPM5NvJCW+mTHxaKj3w3RSGQZhOrZJ
5FrwMF8P1B++eWaUO91gM0kzVq7RO4SStQQxiCJ1tTWj7EGEPT90k4iw4eIRP7O4xpuz3kUeDgBV
d3MOuSRpT+gGHrgVuJogNeTBWU1i1GqhI2Mb/DDQv6NF5YP/mBI7BAletB+/AS6L8RUMQWS2bCvf
MQ+XKHZ70xzVjbQVRmzRxnLv2kWloUHmiZ7mnXQan4ub7AUjS34fADwLMu6t/DD70zM4c5If/8Hz
VmR9zfPO1puQqG2SVF5LWprfnaq3FnJKGDuPngZoxa0vS32TFqBBnV/Yk+jbRTux/vuZcW0c0Xet
1/RJ+ZmVv5lmQbOuA+e2IggvlzvMZ27FpSF5buRN0ZcIshbqdDkyL+hihdturiB/p9sK8+LkAeLV
diuidbkcYs9Mc5fWkKmZMoH479R1lstAxKxGp87ys5n96BqysQy607oXtEycbk5/SVbrqvO3PH6/
7vUX8jCZnv2K1Q/Olhpzc7KpJT3y9TH16vHdxAM1059SlUDTQBeEDdFy83CMRk2iJVJRbYPU+VbV
7XA7n0xb9UuflY5IQVsUq00uSskFaHOMVAf2YlcfcSt8y9HnzLYYX4I8RGqzu3GTOuNGNFEkWFJe
V7022lBetCY/aS1SEbwfevVlzN5kDKfnikgBQXBUeHX1Uh+BWZpVMB2NwNlklk3AxhEZYEHNakE2
e7nS9ukrFheRgGluNSnCVcPkypvMm0oHEWcz++qw74y3Hg1rdMOdNMvcDBX+IVUdte+ccMJ/g65A
Hl+vu64uuIUsLkbpda5LtELARovencBT38uF3XSQg413SrOFbo3dD60PgVo76zTPGlHhqWoQfEKR
N5Z3RZLeEgZsYQicoREF7SCDK/SUguV+nMi3JrqZQ9CbT7+txUJQWIIRQku0+DHHUOpLQ7uoOkdX
TZtYsSsr91AU8pLBQON+duXuSS5NLI5qEzkBD0rv5+0xrX8ytYMYrqjFLfA4i4uXUzKbDWEFBVDP
8sMmdFITPEPzpjCOGCIXPSVE1tZ/PwsZPcnnTIthLb4ZqC0pNm5LLz2F28wxmdO+xkcaALPpVMJR
GVE1w+JiJubs01yucSd2bvyI3uppRTR3dn5DZ7v7Fh5FR1kUpC0uPJo5K2KFdflJvovuw53xAuqk
0YZKW+0OnuqikCe52tt1vxasL1n7aGfrm7dVGGcM8aMCxneablPwbWnjAd1+Oxtb0TPjYlfu81Dz
XVGQIA7K0hnD3cxQ50zfoKbugKh0O1roc0SQCmDdXtFmT5Y7kWlBTke4nE5S9ZEpCW7AApQeYPkF
qVtQ+LFvOVMIyjpXCsx9JpxJugg1PbvyCNeXCMHLyqISZpcqCQYZg52M7Uhh3Kn6vqOJs9BhpyTV
FuKqgnRD9MFcADUpwA+TBiRK0iSbVqvAnyOI0R8Dslcyc8LFREmdlRklIlw+cfjcp/kuKRdXG24N
5XkZ8U6BHHih7LtmBv4iAU1y5qpDYBU3GoazyuHYFm8aXjBZizGZCqWrvrKzKYjj1y7CZFZ0n8Xv
nYTJ3+aZhrFgdUSnm3BhrM0HbWwnnG4yuAWotVGUdot9/iodrJ1qz2haXz9ogvuDcIFsCQczrXK8
6Y1K3abRU1UotpxjBju6j6TRydJaYFC0/1z4ysHdFS8rEikN4y2at+4yfb/+SSILXLwql1muOhB4
nyTrh0Y1Txnr4LqF1YGuOBjfMI26yojI0uanxTCdFrN6pNacqGgEjrz+0GtmuNytnhpFVkbAImI9
d1OGOtl4kxnPtPO15LsF4m4NnGjXv+ziOMBZYKBcPKJxrLXqiMWbgY4D1db38SlC38qOVQ+FumiL
PNVtJYe6yrZxwBu+X7VzjyLWI0GpUv8DKBkNI0azEZFHKEvr6xyveYBGsBX5yUEL4k0TWEMdMCSv
gq29lOCdFe0A0vp68+hWB2C6DL1H9qphVG+3CgqQ2+Yd9KyNbd0NnonRZfN+EfR9BMVJPLW+2i1N
VQ2TAYn6P18MmQgCHs/eVyHSEAMWJ9joSzfAl+/kAg0kE+RprLHRWXWk5o7po2O1jadqIFJTkapF
M15+u7YQtW0vBJwvdrmAMxhohEQWzs6QJFsFkhATWFtiAJtDDekSMHFFEwmC6rp03Dn6YpILOUky
tKUlxfmpyye0Etm2bVZcnCJwnQtx54sZLu5kxhiGbQwxkUo6xfIbS39cP5siF+GToijucqupq/Xl
KGnOOjpnuu1rvo0c7UlMoHsJMHX+PXxWpMXgZ+9HFLj0oNrmkG4CU1BeOr0OuuibuLcVqCKs70gp
0H6lO+kWpS+idlArc403IXBKsId8nmThl3bhYoEg+RVA9PIYo48w7Oe33q+e9VfNW8k1hRQGF/LC
LyvAZUm5pjVx25jDnR50W0y9Qel6dkHkGYjIFUWnkXBRpyhK1cwmWKr0n6ohe11kvMQVAIgdQP9Q
0Y3nDamaU1qLRMAuvJ2/fCIXdpoUc01FiE3ujT2tNpNOg6G+T6NEFG8Ep4NPbHSr6EHkhcRGezDv
kuNws2a5GLx+xbN4RT1LQpHnS3fZl2/jQg2tTF016pkCnqLjibuNoISoBsn3FVnh1E4OGci+cdst
iCSdCYHIY172ILxQRE7ERZ+SalRuYkQfRB1nqgefVN8L6Iup8mRbeu2l4fPcbPR2EKz4+nVXoh4/
hQoOokkrMlwooZy8pbR1TFLgibFTqvtiEWG2BLvLZ0Ra1EZmawFyTEzEP+swZfX99egnssAlQ7MJ
jXa5SddmaexYFIiwRZT8iExwuQ8BUoZBrQ6dShNRrfilLYIJRlWwJ7wUrIyAkvTIue+KoXki0Cyu
LZDLdNk7w0OjKWrXmgpXbYx7ld10wE+nBHSB5XMGbEpdH7LGcDBO5qPt4ox95XQoda2ichocCyDn
7SyBsQxjl2V2nzS5YCZd9NPXxTt7kUPAFsJHSpJjRpAiAwTzeD9AOab2W0jfKeT39d0WhPs/kGWM
RJ1soXWq6M+deZCASZpFym0iG1wGtJJft/mCukYPsR3ZGPyCvKmsFqAZlQtZ/HkUolwU6qlpxSBD
WGd+GFiIXQoisJPkaSDbJh30ozX0ERLX2Pa30HeIbZEMi8ipufBjSeXQmgvOTajddVHhYcbUv75X
168Qg+dMzxK8fkiVAUgZhs4s1c6oHDvIR0N//rqh6xsGZOFXF5yhXpIuBZwiko5duaP1M+sFXi7I
sQyeFH1SjanJIzxPe1BQAQQLJGXsU8fQ/fioeM1/M3h25h2GzKUYjdJGo5Gw/NTItzr4/KXxqYIX
XF+462fX4CVVtXw0qA6OLUzs14B9AEbYgIejbWZnFYKw61kWLKNop9Z/PwsWuPH6QlUldqJ6FUSV
4QMo6UMC3rn+XR/smH+/44yP3TyzI7UYVppqeESeByvCTD5oqlei+/wSAoC6gOZhpTlZR2prT/Gq
I4i+gQLz9E3kCifL1p269lu4nYyhF5sRa63kLUA9dqc+/wHdzQcmvc1dbUuD4aosPKCHVpGd2dSZ
3ZSN4CReP+vGRyX3bDnMxWqWJcVydPmjHN/348/r6y36+9y2hrLSd12LQRq5+JVhjswUjsALYsnH
6/zsC9BlVAxJRtIyf0zHKbYxPZv6kbitWyVg9lYyLwK693FJb0WTeZd9ViNUVSHvTHhuqErXlpLE
GAFtZ4wKyA84l5u2eLy+gpe/79MIl2J0Q1eUy6rfoaUtcMH9Y6P/6ErI74qEx//yovi0xLljJMvm
mOaI+6mxuAVGDNVKRdFeQb3qTZ2f9fpQE4xuqrrgTF5qFyCifRpenehsC6GWKw+GEjJMWK7S6+A+
PeRPljc4UsA86Y3eijrll3qcXyxyblkhA9HCEXlbrNroSaEe139baYB+TI4JwkKveqruyWlVbBIl
96LtXP/97FuTJJnThBJ2mudTNm31RHV69m1IKve624h8k8shZEkLh6ldKxjNgWitW7O3KmOCW0L0
MVym0CxxGBUS2qishU7utEKLNLut7rRpe/1rLrXAv2wYVympNTUbmWRh2UZjrxRkm5MRIM7KMeX0
2OvMsVjmRNFeK3VHiovNdfOXb8N/HZRHC8UYMOmNGQ5qoOZVy73dMN2raqgvDcWeaLogAfzLJfVp
j0tbqrGVOisxGQbPwmD8GPwm0SYavUpxQIcIUWJlp0Gex3xJv6XBHIR4JdrRiQUg7O7fh1F0QNd9
/POi+vw9fAyKrLgIZRwXcM2g0+NmXuwakS3VAXUYLk3NyX2pBrynqW3jLXm5vvqX75BP61xckrAY
C1vr/232oAOOraWzwI8Fh8XgAlA76WadL8hH+yKopNFv1ADpt3f9My6NnZ37sMEFnZpEqtnIlKEN
O3qKi3izrYEoje4ykE5IQe5HD51vAlYqCnci9+VijpJIVVSu6XYfycdKG9wxyry2pMciY46ZpYLT
IrpIeK4UixksjkGjdRohHRm+Qc3dyQZmVzQHZBrEvfp9t2RexyzBNoq+kwtHLQT9QEWJ+9hqyaad
VVcyLSgiFQ8svcVUhGA7V7e7dii4kCTTJrQUCUFBHiOvKjVHGmdnxFgKBnhAU4OqGJHdHNKorWQ6
mZq86GiUqbooo/1L4+Pf48Gjg5I4QftlPZyrKFO5rEA3sGB5+g/NScH9aDe/0H2J8Fz8376fxwkl
zIwwWoTgL+/03/pOf2bQZ5N/rkofGeZgPSEs/HJZ7PNDuSjU920pgQd6peLEWE0MEWzV1XcmIAbs
VoMc3uDoGOJ5bKFmwdZRMryORaq7osjMA4cGrddrcGSwU9m+a0nkJNN3KdORp8cBZtvcNtN9Zt4z
q3TUvHAa1AgrI4iruzYtwQBt+rPeRnaWUswGVFsSFocIhc2pNqH4oCRuHQeVmt0LNkoQP3n+gLlv
kriloAvqZoixk9vZfCQ0PlTkYM2hFyq/wyj2+p7Yaf4L41YuGAqRMgv71IIga3LhzySMgOQcUQGY
ZFf2Vv4MEOHnmCVobwoAQpiTCEupIptc5MvCNpf0CdvFusVf2iMBUKG2esH9KEiDzDUuneV0RlOP
XSfhgoKMnT1WkGOvf6rqVo7er+/kX4qBnyeAC3AYuq3qvkVFLWWSNyd3BIq33Sj7MYh+Grl2rHxy
0kXbh71uZ+o3o+s9OacIvhYCFA6L2mLcuHEYoFRUPc1K6Yah+V6y5rbTDkb3fe0f6FLiJky0+6Il
4oJl1WuSwnqkvQsA6DOkpvX0KVHvl15IXr9GgSth2VqjyJfNmGiUNdgMjOT7yJ12hlffhOCKrJzC
ESGdBP7Fz20pmqRFGVtvnBHQ+lLyWFgeKyZIgC4unqZjmEEBAQPlCWgHitQXAmfkZGk/a8xRSj0D
0/1ekUVsQxfzvDND3HFpa4VWhCjsVMmNPSaD16UhNEzCk9Fh3BnyFzGN/es+fTE4nZnkz043JpRR
FbcoO059DGpx4fPyYlpwZoI7NUU991rf54CDO4vf+dZr9jsMKn/Zz6MttXbjtdvijv4SY6ZE38Y5
vdIWOlEzDbVb2jsNyu6dLAfXl+9yUvn5cfzTRF9WvHlcSB8CsdpWs6ut6TB3vO8P0v2aWNY3KIMM
LVqQovmh9ef/cdLOTHOvFEtrpjIKsXUQEd/2VLFLNXXTMg+I9jBodxa7VTohjPJiEnBmlEsCmqac
lyHHZZY2WxLXuxRtkAHlyRGPvk5P9s3YuFFq7pb+8fpKi76We4V0alhJUwSUxwcRF0jNjGCt7opQ
Fpd76GcfuDrVWfzCUGTaJhKchhziGwVZJfoYzuw1t9OWuSjKtAcJqmrhQ3tjvnaFR3cQyYJUkyiy
XYKVKcbZ7+CuawxfG6Su8OL+hxc/drTOXlGjBXqv1S47iRragsNicLHH6DLoN2bwpplQO023tbwI
runLdaazT+JijT40WZ8oOjmBFxQSX6cer/mme9EU3ElaAsyQJLuqyYJRSjYkzl0qRwFRa491k+Cn
XLw3zn4JF5KmNGUhgGYqRGON284MqmxGdibwWJERLvyMBaiYGwnXBh4qQVmPXpgBGQWKnv/pYPDv
D0qMOYnC9dIwrGBAw6of3zCD57SDYtfLbyt6U5EVX7cpuKj4t0evFBYYVQfkkj2EllJQ8VvEnxLT
7sBCFYFzV+6jzXWTl7EBn3vGDyjEWheNTZxGt/Nu8cv7fIN5UKvb1lCeaW972QOoGUxAmPyNbvXo
mG0XjxQHq/gPOkCioM9n9Mys0IbMcaOpweCadyTQXKBS/chLAuCxfMPJH/8zCsvL75+zReCiQqN3
JGc5rpvuR+mRu+LRUu3ca58kvGqgXGccOk8K4uPsroTZ843hQI48YAD7iGrvl1F3Z7+EixemhOBU
GQBOrcxXKJL9o577UcIdvOEZDGROuhNFZ8ElwGf6rarIZREv7KRg7qdsvsvghisGCIhKT838CuZN
u60X97rjXX7gn30pFyzKOLSolc/sNBk/6uWxj3QnDlO7mG9Tvd6XyasRVv7cM29W0f9XWm/BUOmQ
0oANlYhA4PqVb3IhZTarSpf0OLql1kaJ32oLKZSugceZ1A9yb90W6bYdRcM6l4u/nwvAp/R9pdRd
gUH0UzE1NwWGNXJ5N8fVriiAeG6Zk5bv8VRAWPSpH0SYGMGO8xm+aYSEZhocvm4ye+mPDQELgHHL
5Nxmy6+KDW5UK4KIurrulcSKZ2mIJUXTQ8wvnJb4Hl0Zu9Qnt5ceFZS7/yvXskzNVDTD0j6SgLNk
QwozllbWhM5LaY+e5qLHuI73s2flvvMgP2Gr+1a2RXPSl7/v0yqX4mg0bGlGMA3cYKZIj160ofex
xg6NRF2Qv7jOpykuXiUDg6CQ0eEDm8PKE6d3KqRSxkAror0EGV4J94U0hRA5DRSzElwZf4lRn9a5
GIWiT96nMZZ3VXaz9sqN7uW74iEGemz2rd2Akant9FS/XN/VvwTpT7NcntPkYRybPcxqw76hG9Oy
diSmbhF/M+O3PnqEfArQ2a9RdSdJEOOlg1dWjd0ONIDTQa9edaGftoDGvVIwvkq6k6WMzcrKGGoF
oEK1yAvX3/Onv3/+Xi7AWeBNzKoJt3m6VfDGfLP8PnLAK5JCudgj7uzPrrHSYdt96otRq5dP+Kd1
LqaZZl3rfYXw+gHZ9LNAgfJs818CNrV/7XyQU52dtXxOq2WecHcw5TlUD/FMPKPZSgqK4/LdGP/s
83BfDeazwBm064v7QTl+ZjbKqRQBBUNP/cwezSay0zI6RJMZRNKejYXX5d/q+PegHtVsfpO1xxk0
G2o3HXSqbjTrEMbP0gI8v5kNXjYqdlzdGHkOzXgR4uQv19zn+nAvO4LaljKnPQ6LYWfPKCh7ygZE
UFvJM46DAxS9Cj5AUTv2cq/ibFfW5TtbHlZBtijVESAGNdqE1bMZD04MhU8t/EGhC0xmZddY7R3g
tnfXN+YybujMMhcFFatM9LFbv9eTQd6FNCrc6nZ5Y+3MvbwX5kuXH86fy8tFwnTIQYEuheRknKJN
8zBsMLJtV/f/D0vKRb2uJaku1WQl4w4DgJGhp9b7eKcGwlqfIHB81EvPNk83wd87yDXFG5UE+bPh
Z57yvuhbivex5U3Oqj9WjR4QtMLlFNxhKhezZjnJpJqtN+frP1Ryxib1kQWHbuLIvuald11mizFD
H1HiSqzkpR4VWZt7SASs0Qo6rFJpZ7vMsRyls7NgckZXdjGCsY2PBog96Fu6Ex2YvzyD/vUjXvgR
pOfVIpuYY023+o48Q2PeBb/8gKZPkBwaj6DSqu9lP7S7gN5ahdODyE807LMejSuLwKs/6rTN1LjH
0UmIhnFd5uhD9nD9eApuBV7mkSa6bLJUWp0YvOtBFmjB4okPy+U3+udqcuFHB/9d2zUM0bn8Db5K
Vv1aRGgCTXBKNC7Q0Bwzc0xrUVlp6N2wNO+y2duo3nmFZO7UDvqDRAmkzDoA5+BL7P9Iu5LlyHFk
+UU04wIuuHJJ5iIptZWk0oWmUkkkuJPg/vXPqbZp8bHYibGenkMf2kZIgIGIQISHu+FkZHLVsnmA
2Jwfydmu0W5bjGlYBcixmHIVpeC+A6kEqIMOGrRtJOM96XdyljmYC4cSNQjBhsyWB81n2o8xbYDV
eIcqp1rTI8g5oGlmXF3+Vlt0N6hVfZ/iyreZudypUQCPoyufNX2Po9iO5V1DbpKqcGAsDtgEMSHp
8fAOajO2VZ4C/RxUtSvnx5Tt9ejXkPzC/zGlmGKfCuN1oi9FL4pwIpNa+cWexEloWbBaqLZcWVPq
ttMu1l/baPSS2jg1wUc6iBiYRGuuUsGpjjrIPCG1mpRbll0zaJLLPcij79NCgtNArTSwdpe/hijn
1lauUQ0ifcQ4P/aZaDcZlArJIzUA7SpPPHvrK/DFmtCJzOleqzLB2gKvvJajrDDBjwPGEffwviB0
O1Jy3Sq3ctcJHsJbE8NLk1vrT5qhUsdKW+INk9yHyo+kxnST9a4rvW3GlavSn7L+wuIR1t7ZJN7r
TeVAPQZXy6/YdUqhUjHc0hpcKQEqJGB1Vsz7wYTw6JB9cIJOXv2s5CckbjdSLLouAu+5hi02pJi0
liF0ZdV7m41+E0jeZRMQeDWySuVGyPDkZYbPoM54MDb6EtBaJlTKLy8jMO4vEYFF+GejXHTqXBeQ
4MzU6leB+exJ19+zLtt3qA0kEkgGae5fXnU7UTV1Aj1yYlI8nf9/ygjPqZqqodFz9wJ9OPPc7Cxf
cdsf6OITd6pteUdVX92L5q63X5OLdVenyiWQdVQMlL3T+wCJuFm4EASthpvaitM/yqcCvEJiTiNt
DkF/BNvFsqsQpXQoiUeTHN5yGbUW3TQyR8mM0M6SxrD1sSmcoGjPVdd/WhX8vpXGoHeylMxpWsBU
oVtQ7bUi0nxeV6BpNdRpp8bk2AwmuHcn45eccz8vrcJW6jK6bsIJM/ZW+jvNyztmxLdTJkPdeeC9
N8YYsUf9CZMPE+93kmyexjK7F3zcLeUJCAJ9f91VtJSJAiEZwO/OlRweZNRHDirKfi4lBbppYfIW
ZhCwYSaiXTlFMvoGsp8Q5VVVuUN4espGawchGjCg1F14J+n9oSqhXKBM3kDqz3GIphtLKRSvDysZ
QUqXHBVQv49W101b4UO8a5rBG2qj8RMjkVwD2C2bFKluV3Qq7EpWOQDOtPd4oqkOlBF8S0leMCTg
U1WLXTrWuwb0ljnRr0ta+1NcvRDTuo10cjAkyW6yyOtY4df8UMz9nFyCmCmkMMAEKiWga6rzXWJF
vhoAQxP7kXWvhJ8pIodEdtQCxURVgeMfKgiyCmXt/Cc+1J0yaMQD9cZ7adLdYEoPGokOlaHcQbsW
cu1PtVU9dabplg17ZoGFPNFUfxID2BPFGYd5Gty8bsd2J5fDVdYmFfgUWLyPKQGaZkrfzKAEu/5n
QOLUa63QaZMIcQs7aXOQLVhMc2MTUuPoAHK0AeQICXEydtBA48/KaD5EXX3NVHY/Kfpr05AJp9qN
bjiMdt9hm69lp9/m9QA2lhQDdkZADEeDEatmvCtZ67Tq5zBembz36+R3LAUvlfIeMnRRWvA6jCcr
ek0zwHbKci/z0sun4IqF0btpxL9iq/DaRrkGBXPk5P+ycrcw01XKowBrXkUzec3oYJbhhnOb+93+
r+Ha6kpx6IdYl3jTrS/WXCUwBvJDtWB4btWsdCKg2RACwe7+cPkKfon3XnI4q5yFhkXX5hGmAltk
aCYI26R71fwJ7Y9GIk5QYSZxUDU7lui1NCiHIZFsJb7HR9wZiXlFa8sPOKbQA2fSK7tjkPEcuTOG
3RH6L0nVei00sNSJezmtXFa+G4Fi59BZC1s0AMGIJI9Q+pCe+9HymfqzSm+jHJcjvc2N7khaoOFL
iGbZMc9VG4wOgsAp9PGr3IlQGUk65ua+uq78TQaJLVB1SGBBmckfGx/DjHdM3OydQ8elI58j7SKS
JnIPavQe2Yxud276G4TXKEVAQPMtP4rfsJth+9uM1uX8WOehlvatiSdsfZittt8R6IKJsHqbueBi
mXWY7pQWCHhoghk6d2hM7JSfsrDcS4NoRnP+SxdOb12v74zWqGoLtPL1S4f5BemZ3ZGvdhywn276
hneHC+lJZ7hWT/0ekVMIxRT9gFWIpq2s1kGGgcHgWnpP9uGxv52TgulVjAvYLkAsjnUVH/NBNSdj
NhVogV01aBtEmLvRdhxT/pBCSZzojfrU031gX10dDJ7CHtx2G3/xC9aury9STiv8Au1hQOoV7uGz
TxYYTQkER/+rHGi74bpYcuX5WBFP/WDM96O6lpGQx5iIUV5SlrpKL/1S6K+QU/iayDE4O6AHbUcF
mHurp6RNd3F7bcn9nhBV8Ab5emNcsruVo+yARsnAQARIitV6YWuA+hqcr3hSWEC9TcXgs3RQnYnh
7d6OBG1SBp7GtuofNEsvbb0JemQp0UPSt4ccump9q7sJ57vASBxqqoAIts9RbrlGUjyOQ9q7Y6S8
R+h3Q1zEtSxIZFHKR4Ta8GDKrLtL+zlFUBtf5cObEtWv5eQHQWWPZXdvwl0qmLS7HCpEnmTlLfNa
7TW1+PIkfxVpZk+i7kVdX1HGv+Yzy4dG53IIRUX5CP018HkOgNzcoNv7lyx6A+RqhMmH3Lm8ve2X
9LfZrek7kIXkNGK41/IxOBZ3BeA3yYHsqgexU97G+yzWWrlLwxjB0d7idWGAtm+mptuVzxDkdMPH
yeNn8btCFOrW/BzAjIxdBXgqwoD5onVHdOegv3DKHM03XsrxkN9IxxqYTUMwXfNVBLhwbayVtzTz
KrRKC4D5qjG9mN4PxjvDYE2tlJ46/AyHM94eTk/80XrJxnsJN2PUc7dPXjJ1ltR0wxJerj8qhYqk
ODznIzCEWmwjx3YkOERlGq47fh0ob53yzNFfLCLmFBZkTbhOfhAJf1wfMcNvxfLeBOK6eKWFIghJ
Iotds4NochJEaTaZZ2acBhcO8lny8j29AWu/hxz+yShQnxW+UDcrCwsbWnnmZmKNPhC4yYbatLWh
9waRFZehioiqOPpHkZ+VACKKivFfPaxLX3TlnqXOMI0Iou1n0HhiHvoxGj9k61EZQlvuGSBeICUm
VwF7CONzkR5Lebji7AR+kc9YAQi9SYFTwreD1GxzU0O1Q3CLNzsvi1NZuelM0uSID5p5zgJ5Z8iZ
B2ERG/+2qan4JpucIslv+iL3ukkED50P/NLBrBwkoIRJlafI2C15cGQgwlNcZn0v2KAg01rzhuRJ
VqfWzFrffWmigXYC40Wty677nWWD/OYVbMcfeiFswgjMbU0hMuV4HOclzM1SwEJ4rMBcKtjZdl5s
WYZpqYpprrst2dCUoxKhC9C4AHpAf3U6qYfsYOxKnx5E8+CzHfz5sf5ebN1ZURlq2NPcoWPQTY3b
zJ1APZPc5iOEJqt/xYxgfi+2cveB0UaqPuKRVdHSxhSAYwwfRXN7+fy2P9D3IvPxLp4VEFEJzSxC
Cs7Vx4FBK7UUydT9g6P7XmLlzNFPVzKrRTFOO8sOZmlv6gfll/Kr3quAzh7bc7KLwJEsaDj8Q2D+
XnWVBFvQHTUb6Ax8vZfYvnyQPIw1oO3X/BA13DatwqKKqZtEU62v7s7iDFF20SgvAQaKO4x9FtN9
0/6WBkgZaJLH8l5k8ZvOarHcymMMeVc1WgHWLIhDeeGJ+8ZhBjqT078LFouVVm/OvjIGhQUUxuGN
vgH8HkCMx/w5Rf20v4IE106Uxm1a4/eC65J9kxr1CH1T60ybYwa8f/f5L6x98fdXV8pq+yCsG3Sh
NPMe4sl1J6DI2MYqLBZYXSeqR2YyJVgg1AAfSnq3sCrXINTLM7zXae0RQzmYIFVT09b/3/a2umYB
JoL0UaEgUgGj/ERkOylFKYvA8r7KQgtDD0xUluIYlgcM4Q3qkD46jnZ9IyZQ2ebXWZzjKk2RyRhL
TY3bq16P6H7CcRBHTuzU/ZK2qaEspe66O/6o2tJtu9cOl49y+/26WH6VreQS3hNai88YHZoDRzUT
oIHmGPoQt90ZECdp95aIr1hk+qsUJMoTOYTQhHUustBOMSqfCLubm0tQ1VAUE//7Q/sEIrF8omoV
3rZ9f2NIyVWZPl0+uM1kZrHCyvwDVULRt4Krr6CYFxwo7e08/v2/rbGyczT9MXxPUgmMZPGeg9Ey
zsqDlgpJ4eff+kesX+xlPs2lsdeGmkCbc55JmjW9IydJMArZ2KaPGPIhiiHKZhBZLLey+FpPQ7MJ
ARgnPn/qrppHTHmCowgEBrbugJUeYySZK5+E687R4tI2V6belBpeVgnW1VGBsCXUSFxzl7qxZdO3
ybFeVLe5PppH2cVTyP3fvuTK5C2tivsIg3PngKL/Qnqf9hokFTWBY5x3cGmHq3jZmkrKtAk7nDBM
kg2/WFc6LQYrZb1wLm9IdJareBmD0QxExTAZ05h2oyQfOIeYChKeWQlxypwhF2U5AiP9ikcLI50G
KE9EVgLsc9n7Uh+C+wKeKS2fUvNGyuh1hTnSEAog+XjXGC9DbwnOdsulQPJc0y2dAln/hXNdrI8x
ri4cCszrmCmq0V0LpePHy2f6Na+9/nzLJVYGCr0hOoY1oMgo39oAgtpNKHm8hqoz5JumCnoA4S+w
bNZOolf7Qg8PsVwf46G9Q+sDtVw1hrS5DiKDXAGp/6DwGjr10MmWafAjKrLnkJm5barhZxV240fU
lznA6tZzG/7IUzzFebIL6I+OBSedJbuGWodhTE5BLe16+bY0rmj+nEENKclexonedtVQ7PM4uZ0R
54zeWq2Ol6ty3XJ/TKBPPo1Q4yby7VCq14SraPrVoRfGUW0PFZp5+FtBUXoNFKWdQs4B9q4rttc0
3ZObTnD5vjAef56rZmJY1QBT2FcCvfh00qjJatw2c3GnPph77SRbHkm8uPLAVoaw/hDpZwhSdf1t
ciyu2TVx5XP3BHlFX7ZsNIV/1a1LWWzXgwPUcuBaDXgM6E8rs7PI7k+p/28gZUiw//7Bq+CSMDM2
JLWyoHf90kDJZRCVAbZqlcsFVpElhJBcq9SoUZBqtOsRgk9K9D5VtxplxwBfu3lNMRZ92by3IuZy
zfmCLb5CapApyOtWO2fFqZZUpwweKOghLi+y+RharrIKLr01WV2cAcOGbvm+gl3XxS9OILeWQfSI
nuL4oxmvwvaQ/juK2OXSq+sb5Brt5bbRYGbNYfwRvkZnej/52RUB5TaQbPxZVD3c8vfLFVdhJRsZ
zcu5/ZGXoyfF5NqclH3DoGBZN4KD3XZ/3ya5Ci2A2uUk4p12DsrboYV0FEi9L3+6+cf+cUt1AtdK
LJOQP4gmUwXOKw+0c2WEbtdFDugFnC4M7D4tHWksdpeX22yjoBD293qrHUVlMAaJAm/bHoNX4EA8
5sUEAFJokRz4YYD+yUy6NRMzc+E869bzYrn2KnyGUAKt+lGF8rIK6AajXpdLu9JKfa3XbMo+rP5X
DhlPpe4FvnDzEv696T/ILgc1HwYpljWohuvHQDEhpSxfMQDiBIe7bZnf0XJlmagyW7XRYT4R/BrS
sYzvw5Oylxz0PW80aFX40Crlqit3tjjX2qzCLMPo6sOOkZTrMeMS3vLVU/mY7JU9hhEhMcgfu6eZ
eiEEvYdgv5vnusgOVh/UjAEILWs2czVrO3MHjP5DPMuIE8hUQb1csfFKTT9EaeVmrXmx1XWVDiia
ylDLXENJUNmpb9m+yW2oPmMmG7KgLm/nLmSGpyOoye7JhNkp+VWIexdsfY1/lkF4Rvr8q3Si7Mqf
LLTz3QzoV0Y7fyrA7p7t+udQqK2pbbmL7xNfY6Jrs057YqSzeHvgc6f/ET0A0+nOkO/mGima6Kw3
3dNivfn3LMKXPBqxQnswDFVj4Iaa5k3lO2sAKc+Im7fSSWBQmx5isdwqWhYaJiurDvVXq0hvk7Y4
ZZAyoWN0ZJhkJlbt93Hss5K7vKSC4se2q//77mqrEKpizNC0jFI7x9JbR/hBj0VVB4F30Ob/vjjL
PAXWS9cjei4SPDkLw5OtAfWjn3RMBY5ItJeVH2rlyipHCS8iRUXLayidqVBtwafaTqa+z2vlb/Ku
kPp0QCBRfQ04nRttVzWAIDCPwt8F7+irgCOeKIBdaN6410pbVAEWbXLlfLS6RgqHcu25ayQvqM/y
IImCpeC2rcuVoF8Y6wLzSeeQT3ao5pFtcjDGhW+99Z5m3KPhW87fiubeynNoTz1FffDj8jELNrkG
ChOipxaJAoyZp58sRKKeSreXV9gcglp40zVSWAZTHFctFt5Ow0mqnjPADnQ5+tFT2Q2NIzeoTUzz
jsvGro0pSIMUgSUJPOkaQpyD0UMrKihwDKx3oe7tmQyivFHhX96naJn5pBe3LwY/m1EF+JZD2dlU
fy2B6pRF9ecvwbo/0rlvB7bmCcroyNo6RmgKMfYQdrWjtaVHZe21IaFdqWwfagpEDMzuqlQrNKzx
rhqC/KdsBn7C3mVm6d6QQ3mRW8DygNkN0PBWPSdhbnlVqfyoKzBzmCzATx/QalPq6eekzWDfUv7J
Dfj/UO+fQXx332gqmHfR7IzU9q4d8BclWb2ZMkyG6yzL3FI2O2co6pMWPPVl+6Tp+TXpWyAqqU/S
RylAiXmSQqcPjWFHMfRpQM9iGhvHMF7DFIyJdZDvtAdaVSetzjGHXXtFdaSFbqfhR1lFXsWRRfbh
fZQbh0ZCblDIXkbuwf2MWsWrrLVuVOhHs4rAHQHZHLbvlbfLH3xzBvc73fyDeVxJmqE3ODxUoyo3
RVntVBC5tNLoBbQ4EiBgpc+RBC5R8PtBy8Z1tqcg69HqU6sVvs5zf+z0I0UpoEnA+186pn4q4gx4
Kw0EvLwxKltOp/3lX7154Rep6uoRzKrWVElT0DPKF7J5lci/L//9zWuw+PurgM6yKoqggqydO2yk
Hohv6L+nphF5zs28YbHM6rapcl/TxMBT20jsYaeCF9aub/V9CTEaH7SlDRLE4U0bYC3/RZdJ8MjR
5fkQFne9jcqy7yWAdlJ+pzCIZrLmamC/IhK7ZQvNEsu66/hLPuV3FgTAje6q5a+tpDiVHlaOAUJg
WwE6g1sicq/Nw194h1UGUIE4QddH9LJpCdXpwdgBqL9TCy44fUFoJqvwj+HzDjobmDdWQXuYU8VT
MwDd69zVB6DGiuJoRGeW6O5ly9qscC8DySojSFgoVYGEDgcg0VUNjD3l9khz3PRJS0EESv2WsOOo
Rj9LpAMSnQ619Suu7gspYHYyETA9y6Xm0GB6vfzLNgGTy1+2ShWQNBdlxlBZqjzpQS/svHOA1g4M
mz4Pz7pn+vG+1PzhrXmK7xsn9tJrEf/rP/yE/1QSQCz0/00yAltFmZaAWs0AjRS47Ud27IlrXaU2
WDNsYxdDKTDyjNDej3t6KEUEwpsX8u/imkZXF3IilVm3HdJbaJHAy5tOK8tQvKV+PeVuPJqCbHq2
5D/j4Pd2VzcwGjtN4Sj1A/kNcd0R4xBxb4cGt9tqElj79qX6Xmp1qQatLBpqAmATRJ88K27j6Qcv
iofLJiRaZHWllDqaLGDlUOXKJf9qtK7jSCS2NF+PS0e2uj4qqSiXC446ONSySbdj5JZRwEOrH62W
ObV0f3lH4D0WLLi6FYOaYkQ859Y5MaSTinyAt6RwcknCsHgWYxZGmwKHq1PjUr2CpPyUqk7Rh4Pd
FHFr51X22fSJfJQYJU4lNYDoRxPQuYGJ5MQCCIwiV2E9xjmRpYM/De8pnVAo/NL6EBsF1LMB2CxU
zNqbzYdlRIZr0tbyMgsxAWOLz2qERmlSqT9LQ8cQQlxabjDyBkNIQeUUZlNdjyBg2scZ2j2TnnZI
l6aD1beTPYIfyGvy9iofp1MSQMihVsbnNk6YbYGQyw4kXXtsowpF7Dgz7NGyzBPExD1LAikZk+Mj
10cfdB1+SA6QMDpUVYFI1UG7EHAxiG6qgIHENRAu0/jADSWyGym8lpA7DEz3sjYocKOxP1x4pF1x
dt8OpV9I8bnRUEVXdWZTLQeUd8xmFaFgl5mfEjQh4xZ0ejTBdIM+7FMSTp4cQTNIS9LXoOvccrD8
qan9UO4OXA72RoB0GSYT2Am6N0A3KqBSacqb1gAPT8XkyB8yTC6ohnVltdGxgBYkSNW8SNN+Q4oY
xRGLPxlldtc3pZ0No8MwWMaIG+etA/LOGMNHxTUJ9H2GwSfG8xcp/amlye3UQcmXa7rTqNahzJMG
7M5q6UIr51WZ+JVu8R8gs3FHNdjXanFqFS7ZlpFfsSSCHmU95wGh4Sexth810GhGmidXmFGjKF5j
4HnsnTBSErvT84/RKu2JPwW1iE9ou1q+SE5WHqNRmckSFDO+Or/JvnKGvellhwqQMtFcwGYoXiy1
8ht1oBLGqYJR/bHakeYGpuQwREMGWkFCDJwsO06J6Vy+27Mz/8OVLFZduRIApUsNAH0UlcEVX/J7
KxUyYm1WahZLrJxHbyG96jpLO7fy3dRMByktmJ3WiQeJdejtAp1SWFeRhBhDRA9WwZmue6K9pTWK
SlF1nEncZ3Qr5vYsy+ue+a53VbSu8n3rYpzFzf0scCEofvlwN7Eri3fFurGWZ1bYyi3eFbWrvLN9
usOMSeOS2NdugLEDpcdc8FAzG/Lu81yUKyp8bMai76Nf6+cYuVHoJmb7z2brKwinJjtg6n8v2KXA
hr7A6oscusG4FokURTuzp9EJ9/kuu0Z/NsDRziQMyFP6vUgvcjNpWGxslaMM+tTqQUW0c6rfD80p
1lonMp4RdwQVh8u5EFlrXzGd92ZkIR3kGLLMQQ+v3Mj670ELnRTD44JzvBxlyVr/SlGDmCQSwjr3
eogdZV7qdifTm5GK6ato4OofcvD/JENkrYQVWTwum7qeS+N/3Q2QsUBG+wS3M7OzD57m1aGjKg5G
N4E6Fez1cgqDhw780sJm8hauTrLw6qs8s7XDJ+2gHhWsjnF8dqz3uteN0Kj2jV340p9E7KWb1+Lv
DJes9bLiPpf7oUcPtFd+9uSu08HBOArwGJuXYrHG/BsWG2SqWU59guNlseXm9CaYRBT7mzMZi+6m
vApOCO2xnoOdDRg8fSfrbpF4agsh9J0UOw2mXaBS4fLxt4aCkGyLWquiD7gKV9IkcyajrXEOUvVY
cvWuGF/yuPaR/qIk1/itJQlsRrTi/N8XJ6qRCh2GCtl7JSO/60J/KpKrasDIpS7vWVkh2RwFb5Nt
B774iqvYFVkZOsc1HGjvKLs5gAQ9VJtDtMqg2/wruZowwxZ7AcjkXf0RI92ix+Cmn/tefx3AhrTU
Am2+JgEy4KBBpyirvLY0TrwWAW5Fuc5X23BxvgEAJgkiJtoa0DIz9dTrKyisMeR0neyb6LZqyPTL
LHWmWvFo9H7ZI2y36hYufWXNXRXL5hAgTeCeBDYxak/Urg8tplEszdbugx3XHAUSYfFdAchxejOD
BkROUZQvrIw6HaIy580XQiHca3vLZRjgEg9FbvqfxVZXlmwaRB6toCDnOOo9o5bsrgK8TxG1AEXL
rIy3ogxlzAmAAUu+rpJbGjZumwrf1JtR63szX+WMhdkkRCO0JHO5InyzLAmQoOmuD9gbCQJoOOr0
zdAyt8ZkYhq9TVq0S7LJKdObGvK4WvhQQV1jHCHAiGlxozqWwXUkH5lxFwN1WCgtsjU8NkbuRlns
DOPRkDAp3oQoSs8KLjnEda8Y+PWr4tpIKzsaTIz3VzZXIDXewnD1K0X9PUUPHByKObnK0p9GVLjp
FQ2uafA5ao9ZQQVeavPGLo5jhSsPVTkM60gCDqTBm625bnq8zpK3MhalJgJb/aL+Wp77FAbBNF9X
nNeeAZE87hRPFmZaX9nbny8EU4dknqGo1loJRBqNupH79q/pie7QnCNXcupP5K6ODGFTYWqwyQ+F
+Ym/F1w5Ao02CUMJDgpSHgXbXuVgxh/feEA74zyhJNb6FkY6nbix3ydn8sKXeN+lz3MPH3i9f5fB
f/+YlUfgUmH0elESYJbSW3bTpu6MJAj35Q5pkqM+VAxEbjNznVy6oXjUf9uavpdfeYqRS60UxDI9
SypwPhMKFiHEQygoBhLZKXTUasPQCaBxBtTKDyNlx5iMu77HcGZ5bmngmoaoB7eddSw+z8qr1FyK
hk6CPUClniN5c6TWMZzQa6BrVmJuEAKxJgPEIPBySJ1dDhKbaPyFbazZCPRsiuupwGSDgjkA8J4d
Q4BXLHfytRH2iBEA4SfYfAF8b/cPSuGmKIZwgDUa3XTNiueiwlwmGoLddCuJQrA6Z70X7tqamyDA
8NoIwdNZNKlzO1C0VY6i5I6ie8340CcHyUbfPI5s6kRAkH5BhEgMKqpTrzd/yUaIUB3/kBX8bYHm
/JMXbqapeTZoFnLlqAidUHtR28yj9eCx1nQi9EcNjtqS9RYaEkRaK4Ez3YYqLU5/9c6DEJBsguGH
ognxoDS3CT1pYeAUwSdJUR9EvdFMkO7iBdFF90P7EMgfaj/dFYWwY7Ed5b6PYZXO57LMRk3BMSiK
bUGPZNjLt22LKbJ5uhBiSM//o6GvnKBCao3EEyyhd3qvbjyUAjV32qN06Qyf6g5M9WIOju184XuP
K1/XYaZ85CXWVLRPI0s+8i585rkIcSJyIObKp5E6iwCIQh7PJ7DSK7/NznSVEpDhIUJ7AelAV50n
efJ06bUeYzts0BqvoGiRPkDr2u2S+OPyWYu2vXJoiRpyCxqjuHQkc8fBPObqq5mIZKe22zrfprym
B2CZqkdyA1c+o+7YfXmrPFagU2EOoPnURrEaBSnm8l9zbycEDt29vEtRWLVWiclMi85QjMJQGLDs
mGKBAsFgoyI9y0OaN2EMCV51p1xXtylYZPQDurEBAiq6gsKgup25/G1nay4BZSIj0MU1OSep8aEY
yW7EdNVY7VvUnSfIdda/I11AIyD4xmsWARlQ1rBqUcexLJDmpMnBUgBCFqKrRcus3VVX1EYyDpiB
CA5WbKLX8YMYTPQl5y91IUpY869YuOSoLqJsUmffcDTPxY3xpuzo2XyPfqdgXr4NjxTgxiG4Ga19
tFfdGc4pClRf785LP2HlntC7DapAQ9IftfCHam/LGugDiisuH3qpc9jIDjkr9pEQlCzww9bKRwUB
ncxJxcIlhZBE5oGv2JbepjvoJ6AXKyozbpK2LPINa+WrJr1RGq1qLNSuX3W44QK8ch0B2IU91uBw
s0Futh+BW+lUTIED0GM6hCWxHxBwg5K8Y56EfkxTgGUVSROoJaXST4AgSAzrMZqgXGxUnprPOBfy
MvCzQo6gq6nUm7a+avWrgEeHTL1OZEhIEOZNsfFB6w+SFm4LPjSeRyezFemebqY7VNc0oph4uK2x
jWxqAm1qVLCUDS12iX7SGdQXTmm9jea/mZA1F2utjGgg3JB6CljePFaH4UrINGl+tBc/6zf5P5cr
rawGLIABnoDwOPRh1qwG1QWkzSc3PHUMElyQhoEYHLvv0NcEATYFDxS9McCohSiLDt0YgofuNybv
/gu+xs38/vsI1qXzJCe1koO97DxmkyeBWC/RIeSgQ6oyubvs/2fX88eNXay0ck3lyOKI5wqGSgMO
mwMrThkKHNN2trZYY+WYzELP1KzEMXOP48HmQm6mmR4yr8B0MIC4mDK1TsO15Iq4GOZbeGlvK0PS
eUrNBCUGcNB9jFy+i6RTH+d2yU9FadwWhip6hmzm6YuNruxJ4SQvKwMeeNghBW6ZM09o4tHjKXwH
NLubO6KJp00enIUJfwGZFk6/46nEoWoG9W4SOVDGPI3y8NSbBdoSqSzZAH7WNu0DftMphbkn2jCA
R7l3Bl0CYQRxQZYH2SVAWGpLc4wRVARSHL6G9bQvmkNUGD+AaMYrktB7hmGzkkDHrLlLDfxxFdNr
N6Z2l/QoBU55eDfW051cZr/GKH/o2sSrzM8mKa8kKqJg3n57LI55lZmVahtxgHcJShz14ywa29i6
L/lQXd6JHvqCi7iuYpF2aNQ4zMhZa441iGeC3EuknwkrBHfk6710wVa/yqCL71jl+YCpqwCIKxnK
S/RJYvf6cJ6M3wYYLJMJEhrqc8jfByjPWiE/NBnbN9Rv4kfS/0iK7DAW2b6gIYiviyMAsS5BFqez
ypZHlB9yL+I35fAs5XiWhN1dPTX7vAXfYhF6sA2n10BBgDm/Qk0O4eQ3aewU7aNJf8DH27FyQ6aX
Pn9S2+m6GYeDlZ9I+p70hZ9Pp6m7G6XnKGkOoVp41LijeuJSwH675q4kuOj9ZwkVBsYOihF63fDa
ZuaulpTYNoENyVTVbwiI5huZA19a2mmM35wRzDP+T25uXRXLYPcBHTrIqE1PWjivYwi+4HYN4tsq
vx7xiy+oThPLaAurhFzwlXHsb0AeB8Ykw267/1K4dPvtsFhy5bzjutenMESYIP5MJqymT0HvQfqc
X89j6KiCORIG+Y4kcVj4mt4hSRFn7duFwMWPWHl3ORnxD4HTQ7sJNbgKTi/0DLfxzOAGk7RweqJy
z7ytS3dl7dfbYZCRUpNzFciHqWeeOb5dNhfhx1x5cmOU9UStcLLcU3Ytt+lOK6ENQb3Gm7z/I+3L
luPGmWafiBEkuN9y7W51q7Vb8g1Dsmzu+86nPwnN+UYUTDfmn4nwjcMxUw2wUChUZWWO2r76Hnq8
WE54wYbJKtt2DqTZSJVznuyL4EXvU3vJ+qtaKxuIuA4O6EpRMU+AHq5PkVm7ij56GVjoZ/ANJ1di
3O6SQvUASqoyyVmgmK6AoqoxrAjDcUPR+SWAMBFQOpf3ivc1mGg8LdWiNvRr6EYHzBRq9tPusgXq
QRe+Nzut1adgihwGJIRV9tCijjiPvyZI0F82wlkGO44FGsgWit9YRjZAgE8pnED6N4/Nz4PCTl6B
Qhpy4imkHCsxttRxApr9KRGyf9WbXJlhKnOl2KSJKuA8tm7+SlSvp5BprXAIpHiUvexjMmnunkF8
ZOmTs+QYs6P1UYmDsdl8zK9+BROaUq2clJTgACWUHwUFDaqlmHGVTLbhCis7zJkRp3TpdJGSomRu
pzx1oiuPhxxXGhL51G/Ir0SX3HwuwS0cWILyHoZPytRbffm9X0zOSeAluh/J2uoKaKWuGpMaPtS6
QBM2qrtgxIK4y06j+lfpo7rsitaSDYf/ltl+en9uBDtppAijoRt6jmQ3/aabjYPZfUdVMihFpVaE
Lh9BbnAf5s+XTw0vULLjRUsbEdC5wNsUn8x4NEUv/3srda0nI+flp/V/sGnouigpOuazmJKVHBt5
OHUf2yzLdos71kZoxvMMJIBpYAXW5PMVxrZHAsxPq7QEsfq4RjsYSkrxz9Gxd7Vfilt5iaPeLd9M
iBTNTgEqwENoo0jnTJyztB2aPi0zJ5qUupgOYUQLYylG1KFtFfOeLttXz6cJ5rjWeV30pQHvkYPF
ntEdmrSHWHiNop8cf9ks1Kx2kckWlnpQtDkpFEDfQPX2VICkWvaz68BSduOOl71zPYXJFMZE1c2p
Q/pOKbEJnvGiYtGkDFO+++QKJJYvXJPblZLPnWQyB3nshMYY0MQXwmxP+n3UvvfqjxIBOBwGf2qi
vShHKGbLUIQEH6ypQ+363Wieu/AcKMp1Y4qKc3nPeb+ICZGZpPa6qOMX5UVsiSUwVBH4rcPakiow
LfMktrcv68/1M+lAhld3qA04nMIkOONgegTv4Kr+dXlNHwn77znB32ZY2khDDGNxENCAlVUNrDlP
VfEcNqUdqeQK2i1W3z5XxW2fY3SgKq+M7mWSNK8bMJ9W9MA6a9Crt4omdpUctLUpeVnGoDjIutRY
c88bmNqej/z0eZOJV41c5E2lhbQwu3hI0PzpStmDYgMjG652XfJGoGk4uLQ1TKAi2ixVLT3Lip9f
Sw4ERsA9v9xNdrsnO/WF10H4wwPg81Mw4UnOoyBP6cMHouqTg2IzfQDQcKyKe5TtoB78n00y4QrJ
MK4GA6nU5KnPOS7Yzsqscj+5IJtBXZv34ODFEZOJWq2YpIWAficuduE866hKZuC2i55qSBVYOuZu
Ui4vKuccmUzoAlm5IuSGinkRDLNmZrebJ9MRl967fJC4zsnEK22MmkStER1U8rNuFkvAC3ms+30b
ao9iJV010kOPebuo0UAzpCGCFi0nh9huQa3OBxOgJD0YA70oKZqufqI8aokXP9aolltQVS99zYGg
gyN2KFTZhif4pRMDU0GuhSsuJwPv6DDBq09zDQ8kZJOokKEMLFnqtwiF33gP7XWIqlg8brWtj2yI
JprVombAXxm/qkdZ6rsIm98JrxLQguqvIuGEg81IubbBOJLZLbVR9wgH2mm+ywAJJT8x/2Hn35Nz
cNNZAImkpxpD9uRoYmD4Z+xoGKbgoF43M+P1j2C8bMGrVikIeCGBePciW91BCwiABcpsQuUO487u
wHFy4n7QrWfI2i7jWk2S9sOcaPSDUmbZFh0Lq7rPIbF9Blu4af8F0tF7B+aFl+RxzjnPys0azfoX
MC6lxeG0JCOio3gIIcTrTJ6CZlgBnebSp+R9Q3+HDMGZUKixEEfg2bwyOMfJ2KtSmvJ6MGM4WTwT
h4AGsS8BmqvueIFkK7VbrZS95kC01qZSBkfTUSbOktA2+3z0ogUnSSthORm+K2MCD89vBEV9S7tq
8SIMR1vCBI0Jresiq4nK2VZz5PGdMGLCMwe9GOrpszU12msuGkjihmEAfdh0jpJsvNaBGrCacbKJ
fCQ6tLMgUaXNC3SBnqOufZuW6MdMQkeWJzsPs5+BKLwP4Z2JqnVd7lQV132/dPmujwNocMnC89wt
Vj08xHVrLfLVkg92rirenGvuJIFONBmdodIxUmZe6WVpBdVBQJ8TSprOCBFPGSN3Ug01uNCAhlNo
F2F4AOODHSbDXp4lP0tcIcq9LEYrB7PsE6QHlnmfz9KeAD4ck9wNsQ99eyWY14DTXHXCcNNqmmLl
/fKYLri9a0O3ywzT8iSukcEl+9qQ3MZcdiOGHIZ6R6B8lGMpQXpfjSfQ1lt6I13NoNEooH2JF2Cu
h1arV5YJgrZcec7FOy25a9u7cfyliNeFtjMxdduPdpA/oDP+C60hOxogVSO9hiXQGCp0dcHAeH/Z
czb9UyKqBMQ90TAX8/VhVYVyWZoNnpC9nh+GQHPDYdmrZcG76baCu7GywwTbMKrLYJjQKqF0dmCH
+6AZGlzx2EDgBIQ0nJNPfzabhq3NMXE3nqcSw9lY1hyOh1QQfFJL4X+0wYTVuGwhgSAjC5b05igY
qVenvADG+zpMBBWMCLU2FcsIQYk4DMEVxkQfB95E0iaifr1bTJgUNKFFgxnDQoMnP2PQBTg2iHRk
9zluCNUv9woqKOOeeKUzc6VBOEvU6KTa6mUfaACHhSW6+QZKNsrY+tpwJWGY/7Kb0+99wR9YxcEy
LonSGwCBCJ18CEodAzSBo2bEaqGncNkUb0E0Uq8WlHaSYk493AJS4HqsXMlj7GRdwDtQ9H/zdUWm
JJmaRKk9RROY0a9mSJeZ6HigxkfBaHQKonyMfUwFIVcKoK7F2b/fz9NXa8yi5m404iDENQbMRdCB
L6ydOQvaSJW+mqARZLVvKgpLukmLltEeSJK9GrnRCzgPrqZdeMyPGPE/HYRDuW8yi3iqnR1iLr35
5pf7TAhNZpGFOlWBoaBgUcWD1TW/liB0aogJXvaPzarp+qpmFjpDTj4NY5CAJftmH6HBu1evCi+5
73a1g16ig+r6eM7vM3/hueZmnXJtmon2mDpEdbJElkA1mfNDCocprH7PZwj/3V8wsLzaSrrVq4+5
hENczxUgK1J7MEww9uAiu7yNW4WVtQUmwoepGIhLDgsGHY5Lb+X63MWFVzW7SHi6bGoTHbm2xUR6
gxRxtJhAI4rotnuL0/vFGf1UPHu1H8kTsncnOZiOtL9slueOTPCXtSqpFoJRkV5Cmh4fZ9mNW94k
8AfK7msc+fqlmNjfJqkwThIwKLL0KwszX6nDYxQmd2WvjoB/6j/bpNE9o0mvhap6SRLhFATpcyFO
kdf0BDI/Te8a2mLYBZluAhQgZons6xKKPkVlGdOTYcKRw8zuMCsgJO8hSHjC61x9BvugJeUPKhq0
ijTZqbKHyLZFBPxVe8o03RGFl7I4qLpfF8+teEqJ4kRp7vQ1GqrFnsiHahr8mpxK82EEEBlQLhnS
sZIpWfV0VtF9m6hITPqqhq8Z+IUj+T3V7wYktqrwJIq7aYTLjFYXBw7Jl51Ihr05qKfebH5J5mMU
H+omPUyD3HsDmU/tGO0XqX3R2spvJvE1VCVeWKDH/rcPscqQmLCAlkGQR6logAlNt9rooY7K60pN
0cowhOupvQtD0ROqozwAjqmN7X0nf4Muz+6yzynUqb7+iq9RmIkQdRzEYS4O4N4ZwZcq3WpThfLD
KRUmC8Qu6XLTC/e1akKSLLaE0HQKKba64mfZzY6if9OT71NZ2lqJfGG4WqDnlQax2xg7tU79PLrL
U9BPABkuT9eiBEDmc6dLttBC8Xd6jsWzFF+XSWrLRW0p7fOgPSXgmlAbzHFM74PUgli1u0MxzxmA
nbBbDZJw2fJ4eQM2cqGvG8BELk0Dj7FCcB6y4txgy8OleFpyKEApkTM2R80AthFau51G1b/Ry1re
ouwxNjx1uJvGxC3C85I8akVuX/5dvweDrz+LCXd9VAZV2+ACRifTaoIFiNzYmvCo/W9m2EgHhkpJ
VXAJq2CJnIlkjcC+jbH2f3f2r8thYltIMuRJHdwMqubAPWdOqlgp4BrofxxL6Ddwsfu/n66vBpkw
1yh5BPJuLCx4pPPwvR/+TNFBSi3NwjQ1xmLMnhO+NwZHvphk52KCZTZnYCVwQ33v7cClgMrkRrmd
UQpBf9SwFqhWxDaGZIx7EAcvtoQWbXTLVYnZ9hwM9SmqpiDLZ1YemNUcqSlWLuJ137rhbvSTD52O
Dq9jjLPgDQ3T4k7iNfWpS7KhhIgmpIwVQ5PJhyz2KgeA4nVUz1QJAsrDu344zeSXOJuWmnJa+xtZ
jQm5jE9DTMzq9LQYJB0s+x/tbhvjjL7q93txx4uOvBWxsaEShIjIJl4Ruuyk8n2q/ppAuDIbD5dP
4UZd+OuKmNOuk2UgnUS3DhQHZfytIBDEbK7SeZcCsxAF18JwiM0Oje7vplDc/kfrTBCYQTTTFirq
dmGRWml/3U+ipRcqrmsgc01gb8A/Ywb3g47x53xwpWHgfFH6wS55DhMdZAhrLemMSnBQPUnGN0Pl
oZx5H5I5EyTMoqA0StpSkJ+puh/KOqUvXFNpMnDj2OV5qIHL+DevqJWjsjABXS7ISDSsqy+vF4AJ
xYTnOL9nxV8ch0UESEQg5hDAcdKn5AEZVneObzVgEEGu3JZQA+paq0SyKiOXcv9F7+urceb9BFJl
UYhrDHR0YJCMm9FPc0zSNLdVUxxBB2XLo25lMWhlKbHScBcnghNlXMAzffhecB6WkLSSlv8fdujD
uL+Wd1Qeud0vwDj/1+/JBB6zDMHHpKKw3pW3cXKItIFzHW8M4GNLJVmmg76ihD9Y7CqGgskykQjl
nVP86IbYwVPznnnGHqXRfewPtqBaitf5ePCrD6rd/AMw/HZwXf0C5qNGAZnAIA26HjlvHS3Ahx0k
D4CwfTwkdis8Vv3PcqpcvUg4WKqtTHS9dCYfbgABFKsCNIg6hHeTtrYFDGoofekMxuxkAeYBisLh
RL6tu3Jtk/mgaZCFZTDDZlJhajUCSUd7HkDCrFQYc5TtCVWHurCadHLRybZDAwDhOxKXli57l38J
NfSbE6vg58HIB5E1lfnuk9DWZCwwj2dg5EOgmKn56bKFze1dWWC+69RhHqZLBJBZGm/TMLiyKTll
nNsauauScF813y/b23aklUHme8561Y140EIs7BD4vZ/6LdqJyo4Pit0+NCtLzFeMFmVZRhlM3Rmq
HOTRXI5JZNgEIsuIfRA4fqmd8gh6ZLyjgFXLK1dQrwGcbilCl9u95u0zkzNEWoFNJsgZINKHOp16
RVSnETCbDd5cig3QPsj2K0gg/mwEPgiHfsZLjsRkEkOiB2RWRjxnMGJwyN3IC/3hkDxNLnFibt98
o7aFeLXaeiZ16CZxRt0no6sdjtHe8CPb/LbsqFbV4oJK2a8O5M10zN1l59o8tyuz9COswiRq12Ec
onh31sPrKU12eSzbhhZz3mDbadnKDJM2gFc+V2MRCs8yCpSVFx8Em2IfpidKdMBN3DkxgK2MY7CW
ZHJBD4zfw3dau7aHnYKucbkHJ6xV+DzYKMdV2ZKypustqjQICSPwqUQZLb0q9nEyvufdZKVJeZ/O
8d3lD7fB8vzFYTQmDEH3qBzzFsPkxDd/TGfjpDqt2xz1s/pcXlN3HSzJh8rTZDevhaWe6n1zB8ad
Xc3xIN63/dC5WrmQXCp11qvoQ3QG+njS9K2uCHoggemmCnqGxpPcXKOPhIKQH6TaSU4wmnN5LzhO
rDFhC5DYKDR0COPE9VMfJX4r1s6iNf/KigKKOUnRIDLInNBA1aXJkGGlIU9RetbLa1Jx9nJ7IZ8m
mNM4NAPwM5Thb1aIo1WmOyp4vgSZe3m/Nsqy1Hc+7bDHsY4W1axxHEt3lA7NXjoCboWRL6C7hMfo
Lj62x8Xl17Y3c2w8pSluRIdQI3M3qyQJlLQd0aSYQTMFikaMiNlQ3rSl+r2W3ziL5FljDkgJMQgz
1jEfVBy1GeO1sqP8zDzwnjtAMqb7PrbKh+oQYUDKWjjQ1+0zsVopc2VnOXTbwnEKzsOz5FE+ET23
dHexA6u/n7lHcDPerawx/q+RTi2lDCLYRNde5PCbOZV3lzeTOsRvl+HKAnXc1RlXTaH7K6sa1DdU
RZy4Tr0+e41V+9qY3g1SO//NHnP5VqKgabmphjd6e5hi00u7H2R4kerMFjPUQtQdJtw4T+cNQCAO
xWqNzPnOo8QoJmjsQF6rPynVEWyxPwLBeC3KH9Mw7vQ+t5IMY4kktI1CfFvmWkQxV+KsnPszmBgQ
FGVvdCpqMnSGR8EwJuR1tPvFbqzqNriKDjxUIu/TMrEg7Yt2qMYZY3RT5UUNBOLQJzBDcttK7/FY
Q9ocAog1rz/POZzscMw4LVoeAgVwbtGfxzSvRUzle7y8j8L4nPaceEe37IL3skMykTaKGCoELX5n
gjU00R09iKw6n71AFc8UoQ4lxp+XHXgDd//Fm9ixmbSbK0gO4EwO3kJHsXrNAkLQab5RMsoGeE+U
wpfX0sHYoVNxfIi3Xib6yDUx+jTF6VGklzYcXND723qDfU5mzIa/jrwODD39l/aXiT+YsK+rfpHD
GxOkJ6N6u4A+ANKnnPt3Y4D265YyQagua10tDZSFKSx+ObZ4Ccm+ZMt2c/q/Ixy/mmLiD0gZinKW
EL/D/L4SpyN40CySpveXnYRz9GQm4gSgCVGyMApvQi23hyHc1WTfkA7s0KZdAVo3ZO0NNE0uG+Xd
TR/6matYHit6bqaBilvY6X9RGt/I0R5Gb3GNXcXVttzsCoFrW6YwKTRADCa8GMMiVT3lfIwzK76m
Bfz6MfzZFDvjqPqQK3PCs7qHtGvoKd9Mh9cu+Ygjv7vm3+ZZFKFR6nOYxcjMDYDVqrK5kRWyS+fa
rQaEtRHUNI2WPBOpPOlicNMK6A3JYw1WPsgEUhjv/DYU0yukue4KA9KsZEx+TpU6OuowWfqceuC/
SK8kvdMeQeWF9HeZTvJIgGXTSWm3uh8m4Znz/bZP9+eSmCxKFEfoYMcKrWyZmSc73bk+BY580sAZ
RkuUojUe5YNqD3xcKoUUXdpNJqWSCo2UWgzWHznyAZq00/jUAxsZB6BNN5+i8AXiXu1QcFa8HV4+
F8yEszE065BIcKG6+lEvftXddDyZg+3r6NMEE8GgtC0rOSAe56B5k8Kj1iePKhwkkx51IC8vf8Dt
U/9piwljoLtPTCHRwptkH4PvTUPl/B9RHfL8hIlh5rAYHclwzsWDjjE+F4p5b+lPSqeDkUYX4w37
7jE5JZrdX/EeZHS7LvkJE9jUYhoDWZWhgqNfTWCEqUtemsT7YHTxqyCWl60cLqAWuSlETAUV8HYU
L8JJPAzzI1H8y1/sDznZ5ydjgtiSgjGNEEiF0cq4YEG36X760Lcs98UhjiwuGTJ16T9v4G/CnWCv
bfIE+FKKKwRJXg2SyMEGc8seo9TgIZQfOAukMeOSPSamCMpoLuKEIwa49054o7Qxowd40/d/UNe7
HERUlqo7z/ppNkBViqbjsM/OsV8eAwsBxNd4GT318EurYgKHKAykiukrjJKCa1SiT7eGb43qQ4HV
RWnCSu/V4aTuZc7z7/IJV1lG7j6VhWie0/CmMxJIrr024Bqpw6seuJ5BC715Ge1+0DhR8vKJ+E37
SdaNeRxnxOYAMHAZummjELmtttPN56XSv3Ec5nJMVlm2bkHvllymT87Bg+JHcKu4y5V8J59Er7wh
Xgd6oeyR91LZGMegWdn/jqEq0i1YHXpNzYdemuGl0b45QlbNrX1ZAo0Kbj7MIWQWslsv88XSvbzY
y9FMFZlYg9+0TKOMnme0HMPqwUDl4LIBnr8w4UUbdTUYFYgd6suN2bUOehsuyA/EDiSg42SNgDQp
vEYuJ8J8NB1We1nH4OYkifFXMk1HTKQOOBIKgx38+eofDLXS3ODCYfzI7lcGlUhWw6jFx+sPk0fT
zsApMF6PWU4037jNA541+u8ra0a3hAppP5oHAQguoeNXYLSvPcouJGm+6bz4yYlpHxfIylwULLqU
Keg6UXhof0p9NEs8Zcefitku3X2egY+Zv5WlWG7xRKY6eaOtHNTz7Da9VduBA06qZ9FLbwyYTe+5
FHmc8/5xNFdmwyUOZpAb0htQtKcjmhNv8ffY1306Rqi9pff8bhQnen/sxMpkAvH4IteRvyiCak99
8T3JBidQ62Od8p4J3F1lIgscU6/rAeEsB4IfhcEKLQPwDdvBud3nP6RDAC6c1Ml8XqJ0OUdTWR4s
TIQqeWLg5EPr9LUkUJAG8YnQZzYJooMR95YoJpxg84f3399R9OPFttrXJgn7OYUi1bl7Hl1UQg9Q
4rVVX3KNb/yPuDGD+iVmfwyaray1ZSG0EsHJoKlT0WISCYO9hjN6oqNdQWhzALog5SyR4zm/1ZkF
fUob9GJvmqD1IC1ld9EVhqMwrDfYlyM352r4gOavVlcMmRaYI56XJFVsEe++OBZ3l03wvhfL0NQI
VReOAMeg7DHb7TUEaYBf6B3Bb+zU4wG1OOf8Y+h1taARLFOiHuMhlOrfQkk9oT8PYTROfsRdEv0V
Kyt5pGUR5ujoE3ZcbOKGB6CLJwgi1O8f6kW8bIVz2X1QGK3sDW0rSBklXv7fyEfoChTYg03MvdAr
OZ+Mt4lMNMkDCVlvL2ETQ8M1WuxkM3iVKD1d9ozNwY9VPkSYxKQVsrFcdFyptCCmEmu8bk9hanU7
6TosrekwO8B5B9ZfPdZKsFCCuWp83t2wMStqSgogNppoSpoqs5dfkfRKUpuygFxwzp0FAl/g8J+v
gfS/FVyBip5OdqjY4zH9sWhW8z12eITWWxu+/gX0mK6+rxiTpimHPDhXA9gxdE9JZzC4t/7l/d50
27UZxm27XAsFo6vDm6GA7DyYYkp5gVwwlB51MD0rsVO2uyGWdgT4FnFAzTV94/yCLUde/wIa+VYL
JVMTghEIPS3Fp+/C9iToFvD/jgQ2pKVGEY07CcxdNOPMSTPMZBmT4BzHhQ5AeeVVbWCHOmbq89Qi
7eCParwnibDrJQMlEzJep7HiXV74Vpxdr5vxdLNV28Aom/Cm7EEOhA4tGgZyx7k2eF7EpOFTli/Q
RYYfC0EPOZ4OyoSIDRlPU2Mr21+thb0RowrzrsKCJu9fHFMdQHb/Tv3ly6lkL8EM8u25rgkovHZ3
yfILNXm/GH5qXe0Y4jcValTBtHBuw80H2npp5Kt7oqwlKjkxMBKTF5YyB9AsUb00Qe28gSjVgqnj
YkahEqrcZXkTmtNNXiZWGxBrVmUrGAnnSbzZMVj/HnqcVselGmpIq3QZfFdD1xdFqKFpPWk5i+YL
7lQrzI+Lnt7JwXuR/1fTTEgi+qhMUontH+TU1vvaafvUWSRl33TRYYgIhlIbZymH05Tu6HD45fPy
8XXZ19Z65UyoitBNmIWqRAkC2guSI1lQgxbA/dRACRh6aCP401qwpRcIGb0FjgpXeOEWsejXvvQb
mGAlthjCgYoH5D52k6eDQAYQHNew/nrx8RClNAxdMsaEqVnsSk1pFOHcjRLma16qBfD8oTgsICHF
Z+BkMLwzzMQjaKSHepGbuPIqjK+ZqZW1xmMc32AUeN+0T0lgWu2gc9KKTYzY+qMyAYqkGEkwCxwv
yLc89y5tpphvBobwbXLWfgQAKKObeBO5vBues1q2WduI0hACl2LggjcOlBWPwoL58BBOkGfbtBlG
f1WRliRMQbe1wA97wjkWm4Xc1Q6yXdlZyCZhblr6jO1/tde0I5s+St91H+zl0OvlUsvzziE7yqFN
ZiQNRKVzo+nk9K/dQ32IXcOp8Qqq/dRuXOIpgmMe6INIBBhOu+NEgq3SxHrJTCCalTifpwJJiwla
BCXMna6QWqvKILRca348vQYV6KNAsKyXgiWLk9+U4kmvkr0SEq9tBkwYqa2F9+KuzI/1kDvxpHDu
Dc7ZZWnaBTBex3VQBGejeyzDh7puoRDy3CdHTeON1my+R9fbwQSltMEAoiTgSqCoUtGtQ6ufQK6m
u7JfXKuPDaW75sUm3sFlG72Y5wnlIgqA6zrMv/CicvT5mPsxRpfA+3dV1ujHaN4/AaHT1VyIimyv
tzYrodB7STjXwxsUU0tcNG34JIRPl51ss8u73lUmMk2YKNYgYyp8TKWBOa29bd7LW/MaPVZbOAxu
+i563TUVecGVwwtPnLyNHQ7JJXWIOwN5Wz0FjhA9ZgPYCRSVE303X1urNbITIrmgS62U4IZJ9tqv
MrdAHGCbdx1Uc8QXmoErHjmCCOec2Kol3A/fYy6tNy98KfTGXeUzalpJYrpgm5N99SC6vT9cKVS1
p7SgtuJl9r8BkqyXzORPfSSSeBAwpmG0jd81u2JJLE0EEqmr3WXZ1wuvcsP7lEywMrMqFfQGWRNk
0/YZFJiUBGJzJaf4zbnPFCY5ygR11lQVDgPVlA+hhhkZOABtHI/hpZ8KE2s6SIz3/UKEcw/Ft1T9
1ujvk6hk+yhN/XjGVG4Vest8SuJDX0m85JdzmypMQhQtGH7oElx1gfEcVe9pwslweZ+KSYEEoSRZ
kuG2zrM9SEZ9YQagqeQNlmyvwlRMzTBFWWNJU+e66UA/MguQuqnsRHxNQUJ8OXb94Vx/mmAO1WRM
piqOKB5MHlglngVU0h/Tn8tbgUFmyKPWzuQaXnVbQkQA9T2vOGnIs87/Loh9/grmqBn52Jih3Ic3
i/5L7EVblr4LkKW/vNbti/bTCHO8tCaZFoJB13M4lK5qAMJSQ19SNA9x/JKK95eNbULgFOnTGnPM
pDGKm0IDLGyeu2Ok6IW9yBoE4d+W4FoXEiurAvBaLlZrFjaBIqBQSnYTnVIjfYmV0DNb4nRQUS/j
jkMux3Mq5lyGoq7mgP0J56qUrDy8Aosmx6l4G80cvnQEkyWeucG5B3lZaiJsou1tyfFkzboBvILI
+bC8FTGHcSqLsmpVDQmGWftlMR9yvXI5n5O3JuaOj/oqLCRo/ZxbqGR2AiY4sh6zIgMIxUonVEJn
UW6aMHOWJLdE5bqdBog1Ab+ezoPbyLGVqddyHfqcX0VX9nuG87eTsQCvUh2CeapxesktutB22FhK
6kuY1xRs0M1jTBwyJtBtL4JjggLIiduT5tlnkBOtlpitKQDNowpIB8hgWIZUOEkooECVPIrxXT8U
12XeHIQ+3+dFe+6yN5BXWg3VfgWFEqkPDSCwqsFJyThfi6XkAXPeYmhKCuyDqYEtsXfD8jEUb6QZ
oOVA2V3+Ch9Ps0tfgYleKuhsG7XHGBFJG2tIMTC7iDaC6uyAB6+3i3h4H4we+vbSIevD/ZQFTh+e
qgEDgE3rGCrwomkLaebF05TRlSMI7+rdcVCRV2W5JcvRu6KEbiVNlqGfFAksuOqtsWD0GHUmXYt4
PbINbk9aPPv0KiZQpuWSpnGPF4l4+BAjxxtBGfcKCJhTJyJ2AQ5I43YG0OGKclAmO4Bre/WsLSi2
64fcI5UzvvFcjXPGWTbXqVDFmkxjeCOKBUCKTxnwiJc/4x/yy89ls4FRULKKaJAs0E50TKuGXHUF
qAz5kAH6B83s7Rzi0x4TJot40uImH+hz3PCbG3UH+lRM9pEfBu23Ylip4iJ7N1u960/LhMqwMdoo
EBEwor3mz4AF5be1ZktXARBWC8DEIx1T/Vd8ll9digmfQ9sFg5Z3eCJFb1IfWpNx1Zu8fvJlH9FF
WgxYPRC0qRsiiCsFZ61NrHkObKFLvctOcvmbodT+1UQP3iE0gnA0AgxDRNHkpfGT0pLby1Z4C2GT
smlRIIyLh6tu5igW45JJny9b4K2DCVmKkHZ9hgr/TQ7p2WS5a6PvQvLjsg3eKui/rz6HEJJ4SQLY
kLoHTQA1MK9lQQ/kn+OuLtJFrgzoUtGHA336KtDfBGxAbu+lpfT1hbNZPDtMYABJaTLoLT76Yo72
omaYFEO4lr5B7t2+vGWX7y0wvH9dUSjoZSSjnXhuAdIu4hctD6CdCk4qMLDMNU/AanO2+jMa6Cy2
ixCSdV1BABWA5sWshXdG1NgtxL86cmt0T6MKPIjQHtqoebi8zj9UBv8X+3SRiQdZVeRTnICcu/+L
Gg0aCafY7b9T/SVyM1Ht6RlREINygCyRK3705TgniwAzIGpQdRoeA2L9qwa+fTY41wnnhLGIr65V
l0mo4TRDPNhJhZG79FGW6vvLG/mHit7fG/nRwFydAWOIlRaZVIDa0+CIT3REvsSIPHkuj7PTgccd
DLIckxwnZTvevQHURxlg64yTbuVg3QXg/0mrrQXq3Y07O0i52nMZA9oWOwoH1cp5r+of+7FabylX
0IboFUpKjbn4J/La+osD4brH5krygb/04rN8ACzyUbTQdMN4EXfil4b4C1GHBYOZOeLmIOEKpbgD
sHJjECcGZ74IrV8eHuWjIn/JFhN5phEdQx0i6eem1dxC/gFNZWcJHzPg+2xdf2iIfGpzo3dyszwI
eRm7kYzMcwbhqpqeI1DzJuZ4DKQaT5EUs3vxflo6lMHBkhdrKL7q2ZVqxH4h5j+yVDGtPMB0P6mP
kFS6rt05F2wZNXGO//wBMfHpskyQi3PSl0VDO81oUsVWSzCcSr22etPuMXpb23RADATGtrEjz4on
7v7NfNMq7LG4MxKKQPWY+IJ69r1ATb+tDUsaOGU2XoBhIhwR5HwIaGElxFjT/GYABc05h/SO/s05
QAEhgp5Lwlgxc/2l4RLGkgodcyPB3CLJrFEHHbeQ9JZRQtavfcVo+OOEPKWWAmsIRNQxl10Ftm3O
79iMdKvfwThpKZZamZRzdBOImLpJS7tMrhfx+5i9p7loj6nsSqboqHj2AZRiCpJr9p2VDJON/5Jz
f9L09dKWMK6liLku1xmKLpN0U6PGOLWQUQ7AVl5Djrt7SIKEk6ltpgartTP5dKFVihiGNVqhimAX
YmsZQWqJxesSSJzPrWw61MoU41BK3QZhM0v/j7TrWpLcVrJfxAgSJEHylbZ8VfuZfmFMjyFA793X
72Hf2Nu1VG1BIb1J6gihAAKJROYx0aXC556l6iTT5Dm15p0WjvtaJrWX9/l7rVHQ9pTHvOQRUOH0
oSl0HwCw3u4HCel+YR1nZThaleJMlpG6ObaMgmerHu5Kw5fCxI9adOKG3par3tWa8JyOsp+H8ISJ
Kp9HRjBNEHU0shYGxnjc1kXzUyuSHa2b98giOzRZPsqUZm414gd0pIZX6SBY9JsX0NdKrKse05wm
Zp9jwzVd4YRQnRl0GKOBSmQwu4grX7C/yf1NtdbI76MMHOEEaAIDjpu73J/3potHPt/qu8ItA1HQ
F3znde0inrhFSZWDkixruyFFMdTKBUdWcGKtJbJcXaKDNUFBX194gdYF9uZRUdqN+vIvl22Z59Ug
3Bwp0xlwqFrQ/ci8ccOBsy0u4J24g1Bo+jZQ62pPrIJh2neFZnZVeI7D1OnmbWeQUz8bPhsLXHyw
YZRe+75zSC1tjYhCnsQQrKkgEqy9X/I01Lq5R+puwcux7m0wDBxreijV2L2/sKKBVjGOdWoYDqUZ
XUj+xJRDQuVNBVEC4D8EM7qda12t6Sq4paRMuAG30kv0g13qC8RUY98oN8q+cOKP7ttSpiBwynvp
3+Xn6jI8lRB7PUmC4yc6DquwV1u9VCkSwG9l8V4bWaCrmqAgfrso8t95muu6AQlzqGUkAAmgsXgI
3/OtuYM7nSt56jtc4vzkeTq0QSMY9fYT6GrUJc+8Oh9dx4HQoTgfKZiQ1pMZTPmn7xMs+P4YD8vi
Qn3psQ/SYGluqsLG8e0G3dUPWOLe1Q9QchgStyxllwRJfA5D+jHFyy/MXIh8uZyNG4PP8HWAxmHF
2y0dXu/v49t4uavxV1GoVXULSkXaUv8iuwXOo8h2ZP9u7QMqUd4IQKfQVuV2je9qzFVQMpnGjbKu
0SqArOpC/DE+ssBwjID6aHGJvaiFX3kVlyj4fgmsVv/zWoA9ghMmp3mTARP80L41fgX2a75LH0rY
raEd5NaVbUlCy6IlJPz/aRH0Z1ZfOpybPoUK6TnPenvQShim6Y5KwZ0xzYM69oIjK1zlVYgCkhTC
hEmLNAwEzqnwusgZ9+ppwbiH+9E6iBXE7kcJc13JaHiiVkpvAPGX6XYOfyTJEr1b7l+a0HX/v4so
xywa4w6pXjRvDHNHZD8TmUberrx/bc91VcKIWznqSs4uxUyDBh3CkRZO2aBxNiIPC2TplKSqHYPt
O4WG28DjaxiDsJg9yVIgjhlL9lyj/YVuggrT0nQyA9V6KrW9ok1OCTXz+yf49vP06ueuQlhOGTQz
h2bBvufP8uxAvh2SKQHfAPWpIEvqnfRUwQSkQReZuBm6x7qLsvMm9zTbCIhPfW1fKXg4i7oFwoVc
xba2VQd5ZshwGg8CmLUdbfpzFSzWVcpO82KfXKCJZhv64j0KVpyT/p6/F5tuwwR3qOhuWRdLJDI1
eRvLS5AbPMi3buHs278ZuFZUL/GlS7yv/4584P23obkuk4TghyfGhHbJUhZalGqVfQbAXeuxTf4g
xngJjt+6JqK2EtISio2Ap6CtNI+TiN8rOHyfy3x1V+F/PQ2I3Lgsgf6PX+vyYvXb+7tZNIdV0BoG
sLXKFpCRCLA4k9eOkSXe/SFuF1yvDswqo5KaZtSoiTt/mlXPLAefluorDDe9VH5XzeRohclblkyQ
vxdkG6L1WwWvXI2nAvBPdoFahZOZsTuFKF5phijyC8ZZw/szK5/maERD2FAUtxkOFqEOU9lh4E+Z
dim1wlPY9Brpx6I6J0l3Vgbuqx0e55HAvW6Z0J0r7/NevtowhmVlZVPW0lnuXkzUQMDEA+J9RzXU
C/HcDbPBtkrR0+0Tynhv1FXYMfOCQ/YvM89ZU75Q+tbPFz5oNlV+QfPdGZrJlhLzPeulk2x0MdSC
wkdTRyRq5rdc53bYRnZSztBrkyyvbtHOb2SInTaFk8IToTX0Czc0p1L54OQGi9y+58UO8k6ncUxP
aVxTp9Cb30yuj3r2pFl7c/CnXNmW0h/BPl4ShnvzXKVuSSpVUJRKQLc/hg/44VYXtKGdbfgOLgte
Z25k5qF5AGdPIeFK9GHXGRwfG1pkPbtM8ZshP0kEB3Ui+LaFTcNs07B90qPy8C8nvOz7q+0UWVPR
l0utTQv6g3RG2RJ9cDf29RhSEVLATsaMarPk6r8EAwsC+Zq8N7coI9YmGqfc1NGaOQ+h7GkVrjHg
LGjjyvlrY/2kRW6XTWcXKAtHqgg1LDrTq8AY1aFMZguVILlQUMorf0Efyu6z8fX+VEXDrGKjPqoR
sIn4sFF5KcyLbKL5NIj8MG5jdb8i8NrWIB60fIiHGCoKtero8ltfKxC6sexxIjvEQ+ZAvLQ/mNHw
UFZIU6f3tJfdHODweHiUcnUztPwxlcePuhs4+GAqF0RQwS30F7aBAZRaXKDKJzUD7P52Y5a499dZ
NMIqaYtraSRZjgd1XLz33S+Fms6/G2AVBKfW4LWhDuyiV3AAKstNwwXoy2Ur3Ak/a15BnCrSJFG0
RbTqpzIQgPlYoBSGX1blb1Z1fjgI2SeiVVv+fhUA+BhGUtuiCFiD3OItqgqRB0eh7fjQeqPXAq8h
zGGXD3FvlquYE5sl7eWiYZdFBgdF2NgNXSUI/cV6JIntH2/JEdaOwRhwoPZHEFxF/XVRhUBdroGr
SU9hyMNijBhKeIsI9LgpPdkP7TYQZ5CCG2VNEijbQp2mOGMXSLT7KKo7PQJ7FcdeXGuiYC5a2L9E
GhP2Iku2qgXwSoLCZOfnp4UnLC44CG4rdZV3adATJw3sgi+LoacZVZC1Y7PdVb3D0xS+njWoN5b1
u6ioLDiFgnC65gUoEShhjZJLZ5X8TnlgVfvW+nb/oC+B/84GXXMCEoiEaUyK2UXpIcSWZXBNBQo/
w/drD4os8okQnMA1/H8sWR9LE+AkgILtuzjywNB/uz8hwSZce0AURDWikQORBf0Ep+git43yXZGH
XpQN3v2hbjfuvy6iz3bP1dkyC6k0JXA28HYut8RLPFMCd31hRKWeBHGyNBDxxEWzW8UTtadFVBME
fm2hTNRTIIfKKw+TnxVwTPdnJxpq+fvV5GjLYyWu8AyIukOUvsL2oX5UE1FiIij6m2uUfxSzvhqk
5dk5QUauHRylpKCWwgiRvykJfLKnrQx1xS7aqfOPUhVxmUV1rk9XtKtp9uXcSgawmZfELg+zuySE
2VGDzYYVQGNOzPUR3HvaKpoMldzPsbxgyguy14piy5sHhdeuCa8Jw7ScQplEsfImge5rm+orTJ1m
DbSUGZaYbZdLb9wkBxi6+uILQHC89VVaQimzUoshUlbku8Z/9vTp/pYUxEN9lZVYpJj7YtFRpNER
BizHOnoGtW97fxDRjtSXdP5qR2QZLFsrCaifGE2E+gyCpbNQ68JPRIMkeOOK9t/ahRmadaGcLxX0
CUZgvuzpe76zHOuoo5/raHsudK4R1ez1VQxJB1rMhYQiSQ+6SJMGcY6qvTt2+wqyco0r+8roGhDc
FadDgstGX4WUTgYCQtEkJMbspbR+SzqYKrhTlcGEHZuIKitofZn66s2jqQotZBly93PCg9gY3Qoa
LXHVHtER35Bq39d7iRRnFYrjBj3XMBvMK1SlWsf6ASNfG6ROR4tNp4E0WwlVirIeX8KEbO7vNvLZ
er5zA+urTGZIQikemR5dOGQGDOPDRFVl5BtJ3VvhjyklThnXm6QpQPaswX5E4Tix1SYanCqZf1cG
LW1ovQaTMTkxqdDVrwu0wKLYhw7vbrDUiwK9CZWprqKpLwoBsJ3/SfNtE4e+nktOb5KdZJwKiXg8
1N0Mgr1T1p/GAR1fCT6POayqKvo8x9WLOhXAHozbTDWdObL+SBq8mifAWisTQrjTDJgI5NRHE5KB
FRT/Q2L4vZRtaWZARaF7qouZwBsdLudZPWTuVM6HoYudWoeHa9fCEUWHbO045d9qMtkdhD+9icQv
pvk6c8mt43hTQBDFHdWphp7ccdCerOagD/Oe9PlrDFcrK1RdJuWpWxaceMDU2ekcEDWyc1hRtTNW
Bhy2Xu2dxizxXNwMykPEMruXd5mGYkM+4cfrcv6BlvdGcodMBd2l73K70YG7SPcyUr2pmxzeZi4x
n0nPPdkcnLY6EAhtNJHkNBGcKhL5QcsthwNlOqk/xmFnpYdK67ECtcfTZ8WYfa36Plmnpp+cPIVl
CTyAyYXrJhifidM0qm3Rya1hqhnnIA40DzJ0ASHKq9epE1mdQ2t0bqcORqjfsqZ2OXgauE9sNpbu
jO9gavl7aTaQcSnoa0sU11KOtZnYlQQ9xe4yoV5pmOAK8/lJxlFQIw0O1cnJYKabxdUlqzZy3Xyb
yUmOzmr4ika1r0UwwmCHuOzsZjIcBqKMoefYC+ak2NZcOrBv9ljctF62n0sXujnzgP01uZIeb8Kw
gnvs6HTty1yadmzGEC9ugjEK7VlDxLM8LeJHRMALk+d3mE37ygBtfMkdDeI1qu5Z8L4t0uw4KHFg
Es3r9UuaZk6WavZgPavWESASr2iJb9SssocSmnXGbjSlwGg1FM9+ypLh4SKajRj9lNyn1eBHleyl
lmtEf/KMcLuHL1kMl1fXxMIbyrZrH2l/gRq4S9Jvdak6vTziO8tu18hv2SRhq/wwxscoH2Nbq2FZ
nfCfXT/CoqQoTnAxsPPme5HUwdTBM6pnNhvkvVFkAQRNnCRjUNjyJwIqGSxr066w42yjKgeiXMoM
Es0aUFVvhCiOLqFaaH5E6KGqVXtOURtDNcNu+/OsQihJQf2zbp26AUIBlPgpyT3KoKinRXao7TII
lcgjWEtzUdsjMYO+ajaluBIjuJDpKsTqSOe6cUGuzjUcf+lpmoofiQaJJHk3jq/SeKbJdwQzbOOt
DiqMNstAmtZ+nYow/YLMg66CaJpEmVkpCKL6DGH8+YmYD/fjtODqoqu0bey0iRcLSyqBrqUUorne
JfaI00HH89i3gtxbsK76arQosRKpqzGdSv1e0ScdBX8tFYAbl//HnXtn7TEUy9bCHgiReNQcjpa1
o4HQVYA8MsqJq0WJwzj+JYyYd38lRZ9qlSQqQ5oWEkMbw5pO0nDSVFGTV/QsWxsLsVTu03bRyJis
twaNIMlCEZ6aqPemqBaYMiSeAJU3EBSbzFFC2ELjqsrhVGFWELa9P1vBl1x7CxH4PoZqilqgYaJL
2VN7ShpHn4QCDYJ6yNpBKCUp7VmM5hoYOQsl3HQ71V7EScnGfBQlraJJLX+/ypA1jYT1oKIzS603
ZHMFypwkEdQHRQdulSvqVsG7LgHegY1PXAZ1Okm3phJDdOlFEZFDBPMxVg8kQLBHlhiA60mh5eQN
AbEXOcwkSvUFTz9jtfP7Cc4FkC5hl9YfQDKEsU71KOPZCdCKx53RkR5005l6G9JKf8Ox8raGx9cz
0Fi9nmjVx5zO2CIziOJ80xzbNyWy6aV44VBjBPHPbYPkrMfAIIteoIJYY6yeVM2sTkmfAUyyWMLo
B6RbrLQ5rAqWgmRvd2DfwgbeaXBE4DJSBuWDJMQNiT7yEpeuNi0taytUIjwewzTfQFdp6p7KkAf3
j7vocWWsj4aSy+lcEjS5YQ7s0DygTupCIa3DtW+nP6w/xEWNkgnhQSKQgrE6L6FhyJNSIqySAK47
jrGPTXt8q+VPb+2lul2+cAKh4kgWfVxB6DFWSUBtMZ7WfAa8MCeekpZ2CLf3/MNAi5YpP7P2WS82
evthlT/ur7UgQhirO79oOyNvMjTis0R6TIcW1m21PevVhtLZjXUReFv4aVeXcjKDWSVrn5s4DLQf
8c8O6JPW7gGKXZAg0rDJgFkSKkEvH+7OPW2ugpMRlTVNG/jAmiADQLh/eFdT7gy9iDIMIXLBSKv4
NGRVq4Wwi7iwcGclmZNE+kOoVhuNvgGwaTUUnPR+P8CLjGSPEHtwMrwQx7B3WFZslFBzKfp9Sm7t
R7wo64y1gdJWO1NCA72Ydl03uTyVvXL6PrHHPP0W1rKLLOSbaWob8LyfDFXeoB+9ldOYQfls8Uju
7VambomruWN/+mp6InhDhFR2k0728ro4ZJO+VdTGThQoO0K2J8wmb+4kCF1omW1N/GUEQi/H8ZOe
LH2fZ8UevTmnGgxPztFwyb+bFuoC7ZuGA6qGjyz20vAl5D+T2ocVkJ2rhttZMLBqz1EZ2YoZNCbQ
P8/Y5UDNTx6XqFdCoLRIDlJyapoP2OHYQM65GYB5KbSsSeekM4V/UYCMzqbqfOzrwstyzdZR3aH7
uPym9htTPifkZypfytqBfphdpK2jSqndtm9JdGD1MULykiJK1r/Au40mxUumFgYwH412rMK31vqg
8a8JD+mWNjZRcicBKQ9Z3P3zJgig5ur+0AaIwM4yRCdkrfLUDpqHo+VyQ2S1KcgPzdVdIWmU69qA
ErfUPrRQYLSgLnV/IqKemLm6Cjo65WUN6g3AwuFkq5txn0FKd0bvA30xEVNJVOFbc3yg+A+1rgrX
fuONbv2rPTMXFQXgKFEWSHdivKoIoWSuroIZB6nDbb8AKaOAjX9YwgBlbzZm3TtZ+z6YQPlBoA46
uP8u2TVXNwFvB94kHPDKNA1RoABAVlHswnq+//k+y8j3IuI68NdEZuAM47Gn/smhfJKbv6FS4ljz
pR0fiFScuAmARbzT1Zcye+cGCngwC/AT8znPlRN8cYPCatwQMaw4K1BjkHS3jIlfwfa01IF16n/X
8XsRPiqK/AqWBXgVGmYBnVowcJTyUKNSP2g/0tTvoOseRyaE55iTTYprdL0Lr7YLkc3fjC5o4FHf
w0Dqoo7l7ORqsaXz90xW/PsLIrqZ1hZVUVbSNJrRrU8P7UFz+qcsCVo0egdXdRBxjj1Chy+CCIhO
0ZrCw7Qp7mgMdcwBOGwN2G92DjfgGXl5ICJsCq76zxrqVe4GtxUuywUQ2Fk1wRI28zppa8ZA0Ghy
IIUiao3oAK3pO+hjt7JeAfDZeKqvwaSD/AqfqA9zsVmQPInu3DWNpwqzkJq0k4DCKqA4Y8c+D1Dq
abe5C42OR4hPp2iU2mogQ1zR6aegP5aO5Up78oBMvXj7dzvJWkVGNuO0QMgEIqT+5Exe7gIcs+hK
VNukRP+DeZHb7Kp/B2xc64LIXYYNLAOXkaHOEadAYcUPjSw4JJ+NxDtRY03uGUgHMYNm8dIZSEC7
fiNLT8mc+GzO3lpI3IworOYzrtsS6OfkqaVbCZaHPAcVkytg8H+3ihn8o+IRsuhtMuyrPNow/dyk
f4y5crtMe5Di+WDQgExb+Mrg7A9Ogx5DbMCMk4EjK2/6mDxYGttTMuzmlr00ermx8Jk1KX5PI6RD
dQlR0kKtbDNRd0mEKigTCdTdDhaGAi0yzTIs8vlMvDpLwCjOqBbkHJtb2+FG6A8aHmGLG/n4Z9Gv
NzfpTnQH3nz/XY25ithDVZoysUp+YXz8SAv9Se1qvPlkgNqjI0E9ugihZ9oJiOY3M4mrUVcJe9bB
aA59cX4hCeo9vWznSRvcPzCiwLT8/WoxlbhUKNOQE5FR9dVq3pBUQksBHr1yHWi8FISL2x/v6w1v
rRaykAqpjkO84ZeYK30acoLqqekQfXGGC8y8PI482h75Pzmiqko0GRxlQ1n3DPOoCFkbQUexG87m
oqhqoGOCPtD91byZYV6NskpcJpCVqnZK+KVDz0MxfuFsQKlIZMN5czNejbL6ZoNhDQbA1PyySCM1
uCj1YJEvFwGJb98iV+OsvlUlQ2NZj4DeibeqX8L0Qgms4D9WBveX7eYmvBpotc/jKEwjoqX8MuRo
poazzzo8xLvabkfj1OHtcX+4T0zQXyLp13jryvHc15na1BCLrlDXcaKejY5lPBZW8ahH3yFFdxi7
zqmMygGQ3KZ5cZbrbNNV3TdI8bvqZGxMVT/2UQJWS0TtIeqcXq8gJDZHjhRvUX9zScN3Co/fGBjx
PVSiCvVkkNhmpLUJulEZqtPQv7Oh5+a3hvWTtZVht3PzKCsj7O1maLpEffoi60SwQQVbh65eyF04
dTEvUqDO6trN6etYdUEzxGj3JUFoHMuwcjjekPfX+zYg4Wq9Vw8vk0MLNqKACAAc40s2YEbbcjM6
MPaB9Uezuz/abULQ1Wir91fP45IoGmEX2AmA6hajodaHvop/rnQITKVGMIAYH6FZKyUzOm/x+9wY
m8TKjt08vGgW26Xz7FH115g96/FbMnauRn5BLe6jDaW92jUnws0P1kKt2nzIB20zgc5OjhNtB1si
ChO0OQQxZV0Yh883nQAAAIxJl12WKu6g/ZGZ5d5fNeE3Wn7G1UXQ6GMEcbcMj+NdNNvD0dyiMuSh
GQhdW1fMlV5ix70juIqU1KIZqQqLXWJCbVT97KmBHDNDOVezXvR5l4e/BBNcPvu9EVdRM81JU5Mc
64gSLkTv/CLgwac4MoLnot0rgs6KvtsqejIKTe0uxVGbTHUr5e1R5nzbVPTh/rxEC7mKncVEY1kH
F+JsDolXsPM4RnamvsE8wy3yd1m0TwQBZN1poNE4DCrFNkEzY6fuF5u16VAHxvb+rASLt+40ULVI
2iGEBbvWqX7bn1IId0wAxt8f5TbC5itUrDsKmqmnMmB7EmR0lG+1W+Pd4o+uuave83P+EV7QhAL8
3s5P/PtSVxn/RldDtKCraGWN3FDa5TInQbRBoW7/95T9b5fXr6a6ehgphTnNuWUuRRzFR7M79S0o
7y1SV9xZkhWHmhBFSJ1BRFsRLvIqskgWjTulRBoBvftT99p4hWecVR/Yic2i/g8VU7s6tAxMc8WL
d+FeckVH8bNuc+fsr3sLklzgLYKu7VkaYk8zs7PWqNtoAt7F6McMkrcgnWe01jzD0DJfbVK+4VEy
elMLZZLB2iXo8XbzHx0UDLmtAR6CLPb8MzJKxwQQYiweWW+5aMLZevy7MRsnldC7mJA/lJpTjt+A
KIepAjA7AE1Y+K/pU99wuwNZdQLrHUBzmFnHTpdonqT+jswYGqqNy7JHBQh7Ex8nZrpXSioIueE2
18iJ9cpO1fSgmkASRPkmtr7FMKKeE7jzxdQLpcEvgH+qk9Guht9QBpzIpWkv0H51RwjfxvK7AjOS
ooBV/Phz5seGvJh59kNi8x4WMafBiD6iGEaeTMfkX6gR+ak1vCp5eMqHwg1p6NZRLLi2b2/Qr8fO
mrU3ykPBQgO589HobPZcb7tA8iZIDnSedRzcRULWgm5Ha9fCxsHNq+Fq6FVWJJdQveajFV1oj0pb
jzoqyWao2JaWHXWQgFJ+KypxdaM5tJX2LWo3OYBjnRyLlIOWS+/eNl1dUWHZJSUMfODyEe7q/Jth
PPF6V/PL/agniq2riymOGZkAJeMXadhLw8XUfpWDIGe5+XC9CjbrS0mBjGneYoh4rPy+/5kwSfSQ
FMTNv3SVtK6PpBFxc3CiR+NcbtEy/AA55CnaQTEsUHfdlu0Lv41AqBB5m34a/t35UGtNdDXUiGIp
AyQSvcl0kJIFzSP0Oia8Z4GXinYcxQjjT/7aQengKXmmfvsCl2pX9Ny8XZn/Wud1R6MouKKUQCxf
Fhl99EtiHyg4xdWXYltuyxsIHHfev9o96+7GWKQDS1N8Whmhi8qdAxUnj6YC8MQnxezeCq+uqzGa
+7ZiuDQWnlNjG2/DDxkX8Xfrp/ya++nSgnAKDr9hc4NW9Z/FxiP1hk3zq4KVNXrGT9QQ6vvcJvRf
LffqJpNbWo7NkpXkWbmZ+1MZW6Y9dESxe3hZ4fnYWqeWvE9mu5ma2tGhDMVTfJOBurm8K8Id7nmb
j+Oh5iDhKig0c+4UpuTI+o84EymSCzLDdRcF0krRrOMqu5h9vG2Ihodo5ZC2CTS19ebphVUizfXb
FfWrBVoFsD4OExM+AuxTaACCq060674X22KRFBGV5ARhzFyFsVobq8nKcV9EZupS9OoH6YFSkS+t
IJKtOxPZ1LFEG1A3yuHzF1LmdPXT/QMlOsTrNkQxDmbeGuaSUhcnGKeUoNL5zF9iSFi7wLKLfZ5u
yx9+fah1P0Jq4O3bQY8K7LPhVXpaDHGaI8/sBndua+foPNsZOBYQYkUn+whHR/f+pG9+vK8bdy1h
rA36nBZKhguiwIAR9FdzCHb+M/mvq2FWhQfKFcLGtOGXsoTpXqh/G3rpu1L3Gz1Ec1oCxLmSbYWD
r1MxOy0SdMhe7k9UlNbIq/x+SgpKeIxqde9Hj9OP4qHGsZg3+mmhbNM9xI1AsfX/0fvpauKr8Jlk
IYC7vOXQIBztHg8nKUoCGTp9gtkJMid5FRHLYSSQixmWWrziAynkI2W7QGvAXppNxZuIPXbzNF5N
a1U10Ad0CWeCaQGuY8PcwW/GTJC63PbMuBpjFcNoF+nA5CCu5If4sjj8TKhXXWDx6c876CDAmN0o
gZIBtFQM8RLullVQI2ackqLEbuGvgwfpncaJfclRgugi48IbXMjJ+mKEjmhZV+la25RRO+iYcgtv
qIFuOlOwqLffgF+L+llqvqouRWbb93OEuwhdwtnpsaiZK7cHqd3BnqLeqhvJq0FwdNrXGs+Z+qc6
eVXmlI/hmyTmD91MHa9+zCrd1yqFDIpSLKnj4AG05+ggN4dOM26TNAEcKt2PziJ91hqQU2AjnBrd
ToQoFCz5ZznuakFGhmfxDMoGWu3E0cvXaha9u28+Jq5muQo8xZx21ShhySfjG4E/Q1J/D62nTheB
QgWh/BPMfDUTfZDqXMmwZReVHwMCUMumdfM369hsyYbYNYjaogR8OYN/yQ6v5rYKO63ecq0uEXY6
NTtb1mwnpNwQTQtCvXANaXs/yolWchV1YjkFXiPtMBqqULQrLpw+s2LHpe77/YEEm+LzFF0tZUsj
dcygoHwJqW5nRLfjON/cH0Kwcp8vm6shNKtWqtTEXEb+QobxYaLauxJpW57Igc747/uj3W73fX2o
z4z6arhITrli9uhgDo76TXFTn52nAb7f/BlsRLvJkRWyg/Z4f1TB+Sar3VHXdWpoRs8vFgyw04Xt
pDoQrQXXhZ7K0fTTuj3UXfNxf1TRyq52SQ94WaMYCx1BLwJwBKCk99ijAU+JvpHCWnDzikZb/n61
sGmKYs8kV9iTVXlaalIMDLkhPtRzCpNhkbuM4Iyvbc573qCi1eDelehGp+fcPHEiWL6br5WrnbJ8
1KsJWc1Y9X2Lvc9bP7HAfxsfTXT1+TtX3WTMBFvktiTi13BriZOKKlXYwWHmotvWGVFr6Qe0mxRI
bqgwPOk+MhknPKDzA6NkV9rWgy28Am4/J69+w+oeMmIrKYHiXA6H7PANnQKeegt6ElS/U78bPZAR
Nbt5kmCKmvnxi+IBXdk49QiNSKH5mSD2fHbVrta/oa0upf97KVpwmaUO3wGt+8R8HRrWH+Z3BVJH
dvWC2mf6oR9SydEzu/MXazbmhdBU5KgeT/tFhaTbmMduP9lQBVkU5lzpUm1iIG8Md3Ck5/6YH+dj
dAaCvbWpADIhiNV/UWXRWJRzCWWh0kL21IP/Y2yJ/LPpB/v+cf8U6blzB6nLgl4t2AirimpABeYy
aupvbTpTsE+r4dLpe6qCJCervS/pkpPJnZc3YCVL5i/QANHX7U6wAD9HsUOhqAS6X0fKx6w8dcWj
nEcA3uaP6WhsYed5nOryqa1AJLWaZKPr7B+9PK824CpQAikxJloCAkwNeT5wmBcZEiAst6Bvnqzf
AE4599dMtMdWIZJbXIZSNlISndc/w5K/9Nnb/RFEF85awkXWedioI+63xRih3Y7AmKRu5OVw6VSc
dFOcxfIqguD4F4fXXieJjA7txVLqg6qiMNY5aju9CmYmWrxVgNSILA21hmHYNr5or9yDycxJcyFh
iQKB+fE3ePaCx91avYX3pjzG2ufjbikQQFftQrbhpvcgVonHHRfcAKLHz1rKReekgIsecmKZtS4t
gNYHa91EYYDm5iUz0WiBgAZqaaxJNxGEUQrDY0tIKiBcOz5AiUVQKL/dE4d2hkE0QzFg3vd/j3gx
mmgbSbjSU5i95t+5tyAJraBuICpXOqI3+21+09dw695qEfIOxHIcxxao/DwGFH7iJT9JswYtfFSP
5z2r6j2Rn7XxRxS9Kg09MUl+rBug+uPGbspWtaMclQzBzru9wf+7DOtmbJmwYugYqKNaoPrJvjoa
HgVStvcWRQlImbvxlr0IxiRY2r9G168xl79fRddKTqjURjOepK5hk1dYtKJRqNmyr//4p9WSr8FW
T6W0oubQxMsEy9kzWedopIXaId/en9TtnO1rmNWNMRClyasJFpE57iYJxrNW9EefHqbszDFXwVcT
fbTl71cLqEllWlZE5pd5tlyLAeMNLvpQKu79OS1H4N53WoX0Sm+qdsyWYShegGiZFqEUREYemJCe
SUj4MDTPXdv590f9FP26N+wq/aV1TZIyJQt0e3nCoyPgMowXgfzosCd+5A5ayhDyXhrM5hbGTs4Y
Oou7HPXBR5cu7AV0+oR4BP5sfvLaOc2btBVxWkVr8z+kXcdy3Dy3fCJWMYBpyzhRM8qyNiw5MefM
p78NfVXWCB4T/7XXqhIG4MHBSd3NFHOIKmlKArncc92/JU26PUPgrFQS6yZ3Bl78Rs957UBYVwVb
mnWMqJ5E410O9K3IN/LSPwo6zyleXQm4eENUTEXWWCikMZGy7QtcluAx23bbEmO+drcHEFPyZ0/f
ZZvUie8xu/ZXBn2xLnN71Jmk5mhgh1G3WTLJ0mbM4AnV67plXf1mF6sw16bsDVHXJAWPOekPowSo
tdFuY9G01OEtLO40lFNlteCY8/Wa48Wq9MwvLmvemk0sKirNBMAJv20fQVZeA9cBMavWMf3SiSEi
VUwWwheyUbbrW74aWFwsztylGF85aXXFPMXhqSoa12h6f32F6y/bxRLMTQhktRqjBUugC3ajHvR9
/dg9U2Fn9IZQKI6OxS3NH/6qy3CxLHMp4gAzv6UWJ+eezuVrhVcl2ynVeLvj3Ai2FT2HYtIDGI1l
dsU2AxnRRripNvMJemhP/baxZYy0RMeAB714Dyx/u/Mf22O70GVVD+McwFZp95cQK4YnNJ8ByJY2
kxPZZrUpd5SvMcNM0QQN3tJBR/guuw2ei9vYk2zDi78ZKLCqdmQ1r38pcXXx+5g3vCj7pCQlrFqM
MO4DudQi8fP5bt22rreyLlZhHm9hTPO+r349BZkjGJ5U7YoUzUdMcD3MJ/O2ucm/EDim4K4ZjmXK
GcHjmTcLx2sjApn5LEJYTme4GreOHqIGBO+G04FKb1msaLbhOBLV0qdt5Qfu+hFcLZ1cnADjs6Iy
CgkZq+SsEc0RB/3GBF1JHfWWmmGmf1TAFcPjwKA+Yc30GIfVhcJSaSlYFxsFWNHya1j3gHWCgb/K
NlJZcaYBeBeM8VChKgAyVdO8cbiP0gBMS4mdgf93Sjgogevp48VRMo4qbCetkEYCk/XpcD1xza+B
4Wb3zaZzRadSvBhD3DueoCBvf4yfEuQCKOUaF0UJHiNQS6WU2gMoCHEKOFEhZyW21xzngy7nMr6b
XlcoOJV3ZjZsx07zwmriRIbXez4fZ8n2mIskJhCSSKNzNRjbRpLcvvZMKB80N1VKDgEQRVmNh1XW
5a+DNHv1nPqhVrjDgEmFXLD0ChT0eOfVZPB6OXxol+UBeG1XMLjiWpxHn4XLRfGgDoIq0+e3fCrf
8rsZ5RC/vEVySXlZF8Me3vqH5RXEZd0tXyjiOh/0xUkxLkxZusEI0yxBm3qwdEU/hkrqtml6DPMQ
U+vz8iJDxsrWQ5PYSlE/CtIDxlbdUPzWQJtVFmlIm+qmEwZp5tVqOlhV3/9cdzLXk+GLH8nEX4k4
ET3LQ7xy5U29lECoj1YcHoE6c2atBtN64w5VZpdV4pVlbpc5TymWurEVn8Oi7BJQo1VVVCfnqC29
iJh2IOh+M1X2+kZ5y9ArdBGL9ZEeJHmSQjE4Ef0acpVGVDiB3HGux/Wxj4vzZJxaXDYJKC1xntqr
alrVA9R8XcGND8PoYKrJi/klXs75Mb5NIGaGsTzcx6aLd1WQuqMaHbpm5G2M52MYbwaMiaD3MaIu
Cj6VDpAIUNDnATG8b0L7AwMPkO+7V2Cy/M4upZL4s4n8Jr5NpiGLqwBnKsmQn1VUK4DeTK3Jjoa6
+SINVl0NXiYi0lT+pu5sGDJSOg0VVbZ2BdhXoMVxl4AxIdzqzX2q3xTkSw05w3Xr/EOq8LEQE1Rl
49gMXSiB7/hEM98KD6INjkDzzrTTA1RnYyoBsCU3mDQTUZ/nXA56yX8/4I/VGU9FpiiX0rpNz2mB
AWKZnJoq/rK+w+vO+GMJxs8YUSkMQzol0G0ydhkq0nRQRt5w0W28rTBRk2AQAPWqKoXTB+TK0mzk
XJFjgsZocKN98Vo88tKR6xfjY2fMjTeEpCqijJgnFYN4zRDtovmkdl4z8oaOeFtjbnqIZC5S0DM4
5+WPWj6VqsQxA95OmCsOttfUaIMBV1yYnVlo3VgHhEZTNwpPEIdn7yz3b6hBfDgbkDr+V+nJnGZq
raBAMce8LR/acwdMt44ksgTvoo2iDq+Ic70q/XGz38kcLt4DEJv2vdbiqw2e+BP4ODwGjvidyoh1
trjHSFCy/0ui2YtFmVuem6UcpCreugxsobJRgBrzLgSjDSm/oO7BCQq5Z8zc6qacSrXp8TmFTe8a
frAbzsm3cE/r3b3XvIEfpv5eOilVANz+02VXmcsumhIZjAWHK4gF9OYxwJvuSDi8SnNpBcm3rH2S
R/Hr+pp/iGR+3UMWC2xMqlwAbRqDbUK3FA/dzedq/1+dJdppd/+4Gr1LF/ajKegshITeFXd2hc4F
xmeDCNeVgBz9zoedce4+Sxoc1CStVfDSnnuNWHIBBNPEm4f5Q777cYCMf5ErE3S+MQoewXE4pG+z
C5klAGTAJnU3n8KH7CbaL7Ulo/Jg867j9ejsY2nG84Sj2ipC0CaUOiUwBFfQwMaJuJzz0a7nt7+W
YRHCApnHoNGbFBl9vBlkt58epq/hLsXrgBI3uKahuauUd+G9fubt8A8FjY+1mbGAUADvcyoSitQa
HMzMOMNGp0CtwiJO91NGR73wE1vYyDcdCjr/+Eix3JNFJw2qTmA/USe4KC1YJMmtOHeTgDM4xjFU
lljSyKJZBeFzci7V7Ib04p0E5/qPn5FxL1I/ZkOSv9+90e2q03IwvaC0ZcgSwotDO8dr89flVSjp
I+L84+JMgCFLiyrELcAZnRMBER7ZVF4UXImxD/TWsXfUnfgCIrAX/nQ114QYn6MuWtYMJdxq52SD
FZp27+d+ewxQcQXn9BPUU3ZQm7ehofKY/g80+pzwgGXVBadEOXQjguHOWJxwo+cmiMaSDW3Ucs6Y
Z0SMJ9I1I1imqU5BhSB8gxfyo1OKNKNHCpV/aezY47pz+hauRMBsT3hsu15UGzig8E3ypvvMAc0c
1hPAKQf8JF+SgOds2a5w1S4zAb0A5UXU/Ak8RQsSReOsu52L9NeqLEzcUO0dXp+HHt3KRtmub96R
IhpNuEBho93mb+rL/CQ/mej+Vvv5WyOchdvQhlbuSTgMXE2N63ncLxfI4nLlWSFVTZ2QnEA5EsIC
Uj0j3UhdUUpuKogRBzciZNcaTvOH4/XZ1pYQG01VAyJ6nhbdSVPM1rXbHnOzabmVQs4AHy8K0Rnf
VCxTGM4t8pzOkcDhs+++03irdmRUu84dF1H9h3rDx5my7kiTW2npVMi6ZhZAa+gyvUuRgnIFjH8Z
pjEhL73hXM8rByqLuqprEP5QJJO9LGpq9HJkwhEo94sXbnq/PqJ0SzVQATLRLNWnEwSVb34B/QVn
6Svme7k0e22S2BBUouF4R7CUH9pd5zTb+RHsi/lxQr9kp/viYbzHvDegSdEPXp58DQn1aXnmEc9A
VNsVGmwo2Y5PlJ8Ij8030aPZCpdO7veL+mkp+XOAmRNFAWx0gQ8EMrYNJYgtYVoMFdT1E73i1D8t
wyQJbTYWYJ4xEPRFoUvEraQXFsQTLK3jDcLwVmJuhlkg5IgSJTnX9V3V6Uc1Uy1FqOygLV7W98Sx
T5bsNoIOqJ5V4LlMwsIx1MCKip81CKgrcHsQjnO5Rqfz6QCZRzmW02CSWxDcYprWEsXEnoV5I/Wt
Zcpf5BBYRsk4hlAUESderfFK0PxpZXoMFymIIoZ5rpUB8juKNezjQ2BA8aHXOSiPK5WbT8vQK3mx
TDeYkzlLUXrupHNSmJaOUmbbHqJasiRUg1F/9Aa94viYKxHAp0WZhCDIwPIuowl4ltJHQ/g+dw3H
7q89wJcrsO1dTOVDwzgpaaEIjrp3h3va2Wu9qrbVW8mmjjM7Jr4scodZryXmn5ZmvMgomO0oU7At
CLfdGP5z2pNz5CSn1G5AjtjZxnPlh6fILzmnyjNWFllMArWX9ZDAfQ53WTPuZ6IfRDDNo1NjDVXu
KKEC9tlsExnt3fqd5HxQFmA8h9oUNv2CfDmcwJ6LmS/CaSdyrgPbru2yYVo0GR9UEZtTL+z0GixP
/KEHau5MAPXp4zEPrplEsTHFRfqe+FdfksqKMBr9Wp26TXwQX+rtuC0mN5asNsXcNC/94Lg2Fv0r
YZ5EJOOMeyE81mm7yzFPqS2anSRQBwG57/pH414SxsVAm9VoKwPPbZs5S+hkW92j4czU4KVfdDuF
SgnU1zFjYGuP60tzvA6LA8a8dBMtHVYGcdGGsqGNHgh9Nn8BN/70NRk/I2e9OkIcFs5tEDzVlG0l
/ll1Eicq5Hw1tj8LslYhMExcuyID7yt00tM7IvcOJlGPYO/m3INrIeHlntgObRMB0DRD6vW9BL4s
HqjP1f20qZ0J8kPH/2XGlXO52U5rEaeNZAa43F2P90EH9C35sW4O73izlWvHEpLqoCdoRe095y9B
aeKAYOU0oYIienXkh/b/IrDJcSgs6WhmKKM5CRJuuoLYISIuJNHcXOMFENcAI5++F+NRFqXR8kUO
IE8XVzcgrrGM9lQNIviyHsIKPX30RPNmL7YPRYCQU4eWd1h5iake5/ynhCYxhuP9svGKcTyLmmy3
i+FkqYhHucZgirpL66+ivlcr+UbQJ7sQxI0keGF4GsZTWG4WFWJRAUafjW1JYm/K1VMjgV0jKzzS
tFsjbJ3eSDwtfVh6f8wnS2sLMAuJDoHYUxhpNvSt7BEI+qnftMF9LqHDCQR2DElyKDq0gU3CH1MP
Os9EcUXxcZbLL0He3GjAvJAHlIXFUrTU/vuouqpWQJtKPOTBjRLv+jLcTLkH8SwtbKBcTmzIIVop
kKzAP1qCotmBoVlmcj82hdWVfoRQq29iW6gTR9byQ1bcdkOMjvlj1N7LQ7+vwDqsyk5KIMllQBQJ
nH+JgWpR+KaSaishVRmWuzJqgalWnKJ/nE3Tk+IA9ArkRtezxBka9UcELp4lA1XQOD8Fc3eTxtCq
EqCVkX1XDH/kKc1zQmaWG7bsikqQMx0TBBBQmYqdoEOFo9TsAZ0Szv3iLcV4ek2tS0lZZuo0JE+u
zwWxs+/BAqrdyNPROxMMuzFwci/ypudEJTzvQV/ciwAzX4AhNgv4YFjwPjH3KoQw1nfHW4Hx8iO4
jYIG7IwQdgf9Nq1+yryO1qqzkEWR1j4uNiFpcR+JFfIoBaFqEdYQtPB0lRcWXysBfvgKLMOEju2w
LHE8T7QyNmxB6y3+MOZdC94qFFFSF3xXNAentCniQ5MCO7CZINzS/OA9m+uBAX6H/Hm7QZ/MZUOf
53E3utIBdJOP5a44IZDdQlTtUN0txxrScc884g7eMTPpaqgDPdDIeGmgV2RNKvSOxbOhcp7rVXPB
5ujfL75ltqilMeW4Cx2ZdvqYbxPz/18l//QZGZdvJOPQTxGsRURDX9WAAgl44M71MAC7YBLTRu/r
/x7lwTN8yYGKZnyiijrEEzdasY2OvG/DNQrGh4jl0jS1qqHJsBVpWfxlrCEhRLsro1OgFTcjtSGg
UXvMOQN+PKtgPEiMSyHLCjzIHGBMvm22g1B609xynCTPLhg3Uihaugw5ytIkCZy5hVhGJnB2wjtD
llIhkuSmbXMY+KgCKOVRbXRI9D1DTrEL3PrwdpO5Nr4f9L15k/jXpiQvjfK9+HVh9l0x1v1QlCjQ
xBHAWYFVlaoljFAemFtLVaqbrlIFp5OBtcsgJQ0BQ6m8g3LloVfj3tKBJ+KkH6tvkiy+11ovflAV
zPrYLihwRKYvlTWEVwIPfKzWvPCQJ+sxGJZi/IqQJ0EtFkgeiZ/ehXv5kcB04x3JbjKQgkSbDBVG
ANxpe0UOrOlVmsBTFdraVyqceK9/4QE/OKbG0i9g8FgiEnVBEoYfIB7uTlPLMTXeEowPCoxmAjsI
ltDrh3h8yNXH9Ud3NenBkTL+p1+qQA5FAV9vvJcRuERk3GmkccUFfIb6w/pi14YtPxkv43swkyqY
RRmn7whR2pLLX2UEp2COPwqu6k47yQ7t4UcOCDraOlseBpbjgd5LPhemmoKTSKpK9BigN6uhyTsW
4qnKOF/sWnPh0yYZB5RMYhRMC+IYCi0XXcmq7WETeMiBPIhbcFbjbOk9FLnckoGpMFTaMfsmgCBR
22lyvonFfykLgRSFiWeiWGwMvBvIfaCG20i9hdoGx4tcIwW4PDWWf0ONy2Uey+TDNHSMHrevmfRV
C56GDTQsPNFZHtHUBBF0Wjkk+hIrj5B75fwQnoNlWTrMUl/0XMxTkEYpngFzvDefE4+OT84OlJvC
bwSQEp5l8uIAlqwjq+K6r0YUrEZ7cmQMOo2PEbTDZw/EA6/8aU3OtWdpOqA62wyxiETdzDPsqrIL
KJICLlhEoBaIn9avPW8xxsdg5kcbclNE+abeROEPkkGfWr03JWm3CD/Wl7o2MfbJjFgP03WlBNKv
FB3bbisBWwO1PIATgeL92gKIg/GRcBvdhvfZMfI5S/OuIhPfLKK0ZHOEwIrC3xenteNbKLxR2PJi
L+50Q7VtppFjrpzX950p4eL+T7MsDkY5R2cjvZeX4Bh3g4f2jS9Kb+vb4+yOJe1oKpJHWYKHSEgh
2tw9zhM4b3NnfRFe5qQwnkabZchdmXjhk20HedVDd6owVECTpXhAhGoChowKAcZsC1vdjl952qSc
15Yl4jB0eRqFALGjpD+S/DkyRU5wyvlcLEVGZlQSqORBJBBnP4XFMwbdg/MGUcaX9YPkfS260Quz
CKXE0E0FG+lQGoJlevmE8QV+REYjrj8W/GTAJD+vA2BQpgoDvDaFpy9bSOZO9kNi3i7PHSgsSk8D
0hdcivTiSePRHG8pyVfv5LU77v8xGnvHLV/sORqDaehntH1bobIgDrGtsr/QA7j0LizDRaPH/RBp
MgKI8tvcguh1LtxKNzl3mvcY/M5qUSktiCn/G48etpljonTvQHpwCyVOuziaPGkYnrkwIUs+Q2/R
EHC5p/it0E5S+VPjxRAcy2cJLRRovddla6JJkT4b0KAM+9EVheOS/mtyxsIBumbRIWaKOj5YHzfm
XnrOS1vPLRmQGXjiAPwR4l4QLGg8xtXfwF4vLYTIny9EL5mYwBox2S40D3K2/BC0PRIyHi0Ex08R
JhEqtMBQq6DLzkv/0rURuG15p/iHeMzEnTY0XVR+M/UhadtCRszXzgD7zc3uvcJtQhAbeWaQzL1j
FupgJelid2HhJuKXaK7ODaT0hrrcNg05ZWnqmaFhZVCz7ZLUa6ByFUnB353Fxw9lnl3d0MLR6JEQ
B0YFkaajJHFaNdcvx8cCzOUAzeZkdMBpn5f6lgwnMRL8sjT/qpr1axH2eoStIQ5yCRiahMQr7/xa
5CFVr9vMxwrM0xoJRl9AoxXb6F/UcgH0IeUUcDkHxdp+oTd10y6YKpUmKEZkst1Q6Pd0u/60vQ+n
/v7mfGyEMf4GQLRxjuCsgkWwGrVdrDxr0Bmf03tTJKETSS2WJ/MxE2pIxYKspm7bbyB3JxYIXhJ7
mkzzoerU5TXvu8aDzGxpaXkJHFidggcTM5tlBgq0xzEE+25FJj+BsrYyFTXQTGRTaNJRNpufGPN0
C7V/jUn2pmbdj6Es9+jSJKX21NXmYariH2WB+ZlkKTbQfsTAeaXdgldFsZK5VsAL2zttAcieljtE
IDdh/GzGBphnoDZQp1YUQbsUI9YgsIMokGhneusUAyblF6XDf5L9VgsR1kI6sjAEzmf8w/PzccBM
8KD1RZ62Cb36P7VdCRFBJ3I6C/VB2VLtecufm/9D2PexIhNGKMrYRe2AOxwFxynpN4nxkHTfSfRN
M3M7kF4MM3KK4tmoHjoEEAaUcYToKCWzF6uvg7rJEpCZtRvB5DXyeXeGyVxqMc/iaBGTc5Umrqb9
qPFurFvzHxKWj60zCUumdLJRDkiOou3omjEEmkJXvWmeKRhqckNbfobM6z2vbMBdlvGabTcZqtJg
Z8QvHpYDkhVX2w41UJAtKhXCrr03yg1feojnIhhfSoawTI2YILme90uobiDw3QWyt36m19DPeIR/
nSmLW0pLWasLFZubfekbYL05+Oi3uWaF4qbB9d6ku2ETbtXGi8CEq2+iN3UGabIIsSVeQnE96vn4
JYzTDTD+FUspKk71nABcAzK0JbNVzAoOk8pJLTi2qjKRhzjLkzQbEkVnlI6Kp7nKn9bPlbcZxvEa
nVR184RjDdUegPJtr+yDgNjJwsmkOUbCApMKczTDqcODm+DLTOdqXKxS5AqP0PNYeUZYJJKcq4GY
Fajh9zv9PvB7nyorZ9B6RP+Dj0jgfR16thfJiWCUYavGeLTEofO1WnfqkFMJlKmnWNsQ60miShdr
VKIx8zQC/Tv6E9Cp5bYrt1m3H9N9mO6RRxgOsepttusiPD75rYGr8YqimvEtxCi7sA09mYPO5X1N
xtMEaq5laYhzFjFTFkOmz9RftPRl3TT/0JH5uGiMY1HqWVJmIlAm5DyzyrduWx+l3Jpu/R5T3cKt
5Ga3ppPvuePy9AavnDqLVjIl0cyitoKvwVNVxYWrSrtU0B2xqew5vYtUtH1NTDColaWBhISzbc6V
1Bj/okFmIi9bXBUUK5PHsPTBHOqagCeou6X1zNwNiQ1GSft/qFhyzI0FK4lpFfR9AddGZxGMqrXy
dyXYxTYju3zoHyBHH2rI+yP3fwBmcIyKBTCVSCfTOFKQ6/8UTuUdiMdAwGtlKA6FKA6ZO+BBuBh+
3lkzYdGk1kQca4S37fgWZPMWF3qbNaHVq5xZ3j90EH4Zs0Z3f+EsCrlcxL6DK4del7iNMVkX+wip
CwE8KJ0fetyJU+q514yY8U5Nl4068FIUD4FBAcDeFggQPpvuZMsegEog4XfXDZf3/RhfVaZFFneR
CpiHUtmZJlt1Pu36gBdd8T4Z43tSrQmyPqL1mvBlmW4ksElodbYTKs6kAC+c+g1soaudqRT4Ytmh
kK3uMB0CsAc/dnsdvfzgmwrYx0N7H3G1kXmmwkItxtws8nGmLS1o+qab2qbSihoaoJT/l9eM5K7G
uJs+6oJGammMYRm3kmyVu9AF+5z4bXmDWAnIJrbrZsLxMSwWqYpTfTQ12CWQp3aQxnabvJblS7w0
6OqHzvpif5i7/nXtWAiSQbK27EEoRovPKLqBM8MFWtAVufwHHOtn4UekMadEBqfeeVF/hshdkuRl
Eu44u6G2vXKnWXwF8FShkGjIqTqn2i4HZaMH+0Syh9wi9/G2uMEE9E5w6q/ldBCQSn5dX54T77Cq
f2SpTakKaUWRjHYq505ecGyDtwLjQiZCGkXo8LUUpOyG0mJWnbMC71brjPtAtzyHaiOWyA4UBCBY
8iP6SZSn2bxtH2QrP2UuX4iE47R0JpSRa6VHXR3pt7kQkGRm2yCHtnEubU2wM61/Jd6FZvEVSVmi
uCGhD7ignCBjnCKrjml2k6KykiqQ4RPu5EaygNDZtdI3YCHWl+fslCXRWwLNFLIGWPZxATm3Odxm
6nBQsqcJ8gvrK/2hq/vrbrOYCr1UTSWJOhrtL9/aJ8xNoqhh2vFB3qL8Q0lOTEfibI9zzVk0hZio
arVkOfyJ8DZ1k5PIvVWnvG4BbxUmLAlTAR05AYitcHpVTDCKJZkjipO7foC8erBBf8ZFTKIMmOcr
VLhiU72bUY1q+8oeieiT/M3Mmwdp7FxgR/a6aqAI25wGDeBY0MSRfqaCQW9LPt4WeCp0qbEW6XuS
kVvJSDkpMO8omDAmB2N2KeawJ3kc3SHZLYufNwPnJDh+x2D8zizNcTIowMfmoWaBN9SJsy/rZ83x
3CyqwuxzsCtJcDsqSVCIJLZRY0K7+DrpjZepEMwyBc6KfwA7fVwPxucsc6HlZKEPrWVIu6G0qkPg
V1CUCh+nuwAUUk/CLdhWNnmPIgmvyvY+s7byVLHIC0COlcrIseEG4WcYWunOhEQX8abXmD9pwTES
FnjRV1FeTP37YviAzbYBhnuyItEqE2uZXc1LvcCVThrQ84Gz/mH/gI/4dcwsBEOs+3FRdNASKPfT
S/sWgVpi2Ey7ZpO8STY58MsOvM0yJZtJEvIA6APau3hIxqdIUUG1pHC2xVuE8UC9GTWKFFQoyOf3
JNbtAol+LSje+uHxPBDLQdcupSZUKg5P9hcvwlQFgAOD1eaO6kkg601+5ltltoyD6huITJF3hpXF
l+/jVcfZcX95lot5IqhnyD4mu93MC11wmzkT2IhyL/Nn/x+3zfibrgIbQEaHqalcINoX/V1G7HAP
DckTFE7Pup/dabm9LO7g0wKOvsVcKPeGchJEk4mEZiLPRqjgE3cQmopiZ2kxoDQArYSGamnlo/8/
HDTd2JpXYHxSFg2RqfRI3iJthG7z6IJhzpXa9mbQ7mZttOQY4tUgi9eGF9BdOoZsgLjTcA2gTxRc
Zwgz1wsnql23dMLiB7RckheVWnpoiFYznhUoe1ZKyHnG1jdOWPgAdDyXKNVwaQNQzemqX+ZeXFAd
gsBJBB7Edj0GIyxGoFFRQpIHFVsqdpP2WMuQuCYPtJu1bse8o2M9kTCSXi3gdifzbQHjfpJttICz
xvrDSVhIQCAISIWVBlezr11DgzzFFD4UBbQcKv0UJPpO67t/6tsSVoQxTnsh1NUmOxdiDMHq3cjX
cOeZAxPVzFkSTDHKFuAYsGYXHb/ICqBbCe282JoEeztBJnRDnAHFIePZ+AqJohniw50NlsDEpQkK
jyWJ84wRkXFJciwaY1lj03TCFVg2C+qdVMv+GZjzM4TsfXW7bjy8D8u4Hz2b+m6CtNg5G+ByJDAB
f++r0JbkB7182/zbWozbKfpeqvO8zc4VaTayBNhYDEmmHsC7x0jvvHDiDb1xchPyXpe4CK1HdRYN
gR5n63bbpEMJJ68tfGXtXLmT22GgwsqiDfiuOO/29XFsw1QlSTcMlbCTMpNQ1z0Y32gJFwDUwCq2
sztszT1yI09U7Wajnaa3IrS619Qxt6C0XD/pqy7hYnn5c0pRTRg9wRwqRgqVH82M8Rztpl9if32R
68Z6sQrjeCqzMGU1Q82KHBXFJnZ/2x9p6pdAJc7SdyGonrmjaNfz6otFmZBoJp05SDHaEXScdwEh
fP0IQnJLh5xA8srFeV314Rer0YO+MKBQAWVPHAYQAjlpO/GYvqaP4XH+PnrRpvMRQt/NG32bPnMO
ln6e397ni1UZvyQaldwMBlZVT9QtJd6D9jA6B5AVnv6qXHyxFONwxlZJxrqJURAPT2X4owofami9
c/ZDv8nafhgnE+tlgqEnvFDNNyF0ZgkTjSB92FR7RfT10dF3y/FvfenF1hh3k5RGGCRgXYGlDIhk
NbsTaOUR3f/Z0YCjBdHL3/DMyeLHmmx/fIrEqTBSWgyJcPNnYo/KXUF6a5B5NkI/zMqZ/kbgmYhm
U5Y6nerX/KDwqzOqSY7uVpmVBW77MjqSO28wijcRbvGY8z3ZhrhpKsTI6fBGXGHCtno0tO//ZjEq
41qWoAxjgM//u+U1JbZb9qmv3rZbaJVuUuid8USYeY6F7Y3X8dR2mBWj2UC4Gf3MSYASIBYgT0+N
zxP0u56YXxgK41jG3jQg6Qff2WPq2lM2GMY5CCpa5DS94j5HHDemMg6liIJsXoSIXoUMGVxsy280
u6L7G57Eb1BgziBrKG7+bhjmYpuMe6m6SGtVEffBOKY3oltPyOpMd7nF+EGFkVHwzNh1Cji5DfXp
dRPiPIEq43OGjBAxy2h+Xgj3AmbQdAD3zCXh9ad4d4HxMu0YN1KkwVdPALW0trSPATE903lYCjQN
I8sExb2zvrd3ZdKVy8+2xkHZkesdQVGJaqSAA/y5Pw5b4os35kMH0UNiw4eHt/2XsnUNTMXs6AQC
hvU2jd/skl1gV7x2IN3l2g9i2leSpFVzOwP4lWxVj9KVqD7xGp+LBOGtwwQ2EdiCK5Pa07shJ9/n
m7m2hq9Ud35xG3/cy4fmadn1W5AHHmOez706kfBhzWxvXJpNsYlEfOsEbZ/yNkCsQ2FE0yO/D88x
K43+/SLwMJJQmkeR9lez/msva/dtySPeoD507ZsxLgjcCnUBNB3thYMBCtMNXeDIX5T3Dwe7rUWL
N7N1vcJzcYCMH9KEKB0LAXY72s2BAnkSEE0aB2KZPtKpM89cOG6PZexcxE4S0T6Oz2ULsfny1GMy
visacPpqnEnm61MyFztj3E29xJhi0LEUNQ3kjclLf8wfCYQlhaO6QwLgynujcptHHnCCt0fG/ywG
5jvzAePNA3SaZH1jFmA3gbvrjOR23etwTJJtiGNgc2kJffV7+UsZ3gfB1/X/z8snWG5OIxbzcolh
kPr9bOc3ox+mVoEnAtD5BehVTMuLGJbljqtxTpBthS/VLJVGjLYD1YstznRgM4cY5AIyWdHJ0KQG
wY7DA0Nynie2I27qkxZDEgBNn5NSjI9mmpzm5ef6gVKbW7ngbDN80PO+1KQUWWCPGQbpG6a4NtBz
cjXlnC8/dLH9vr4e7yAZh9KAsjaRM0xMJOCWnvUZxPWblCIgRd7jzjNF+ksuvaMCCb9sxjMQhy9N
F1lgvOGED7xwUGciF50sUdxnSIwmT32hA1goiDs5WtP0JeVZA899sP1wXdRK4DgRzRP/qHriZIeT
2z6iWBFgqBDStHbZ2aZ6E3vcUgXvozH+A2lELEi1Ado47XvVabacloCoR9vc5Cm78e432xLXi1iW
ygAOpCitEJRLitXaIXqblnrUwWFVQsv+wB8uu14E+nDNbC+8KipNMSQEvxQ9Smtq+S470aKaZmU3
iht7/VduHY/GIStXj22Kx7Wgh0Og0dnzaptD1Ng4LGBPoCAzKhi+fu94tsq2w8fIaJJkRFxCM13s
EBrn/9VEFBdyHP76apy7x/IMKskyL6TE3cun0ItjvKjoK64vcR21cPHJWE/Sk1GCctX78CU0msGv
W/tE2mulFx+HxKYl2WRD9iCfQNstXxxJB4eym/4V4cnFz2DcjJ6T1AhavAwdEC7j8BzwuEW5G2W8
TBmWRdKaoC8GZdgN6oTGTkT9zBn22b0Avo3RGW4wZyo91Q9kE+2yI483gvcxmbBFmcYxjiWEmZks
7noFh8odB+c4GINxMDII8SH3gUPU6y+V0u/aybypkArKjxyj4dw5ttc9dgDstBMtR/pl4Y79QXIW
rxc3r2QB6j90NWf28tybwVoP+xn6ryGyz5DbBuccKdsFj3p5KTQVkaDe3TfL1yjV7fWN8qJottdN
1FKuIwm3IztoP5OHeLNsNCc/9LKFquT/Ufdly5Hj2JK/UlbvrEuCBJex2202XGNVhPZSvtCUSiW4
gvv69eOMzJ6MYmuEvt1PU2ZVZiotDAIHB2fx4w52eFP0wA+Iy6+rWmvywUiLMzk0EmTxFtuZpHEM
BUwDM3KfDADlIj+XNA0UVXZHTRG4ApH3XrMQQptJY636sywjP8qWl7gqyJycypWReymVrffnf6GC
L8j11j1xo4obEi/loAW4m+6bQN+CURzqosVJxAwtspiVm0GQMUR1CMNtytBuWGerqaB99zEK5Zcn
s1Z+ZqAmoC8Nws3anTztSfozRe9BRzFG8jQbOFoWlJA3YdkyqeAWXwUGKzqZKy9jRWkWywugsPfb
w0IbnjqDb+HKX2Ip4d0rcDjWyuFA9bfWlQ5pxNJDY2i5II0I3TmIHTXQUZSonqWzsv38FT/fQrpu
X9eLqLvcLnWuEjqtpuVVwyA6hZ+nDHTdvK6RrzdNWGRIMfst1U8/atmK05zNDY5BvqjP/QuH//PN
o+s2NgnnUoqKcmlJjq4KYkk0SBfaCMVRjtNev/t8IT/PWai8FC2uIntZMVjTW3iarEPAF1SXZWO5
JWi3+yze1Cb09QzhUJto85bvXz1THyU5z5PLGw4eP0OXYanjEeqWmFfyl2tDQgWtdNJz4bbv1kt2
W9/qX/lR9O6COI6uW956nZN8xKzypQRd3RbQ4HibHWnXHsUFpg9PiUUszTB0opry6pRMpWq1bFqc
TnofzwH4cj3app6aiII5wYPWPdiwaVADLlDzURUAh6bNoJxZ2Th6+PK55Xx4PH690KXifrWLGonH
FDSUWDzQM5dICA1WORLYUT9/zMch29VzlvNy9ZzKijAeYywdMwyDgWFkPkCxMJg8M3Zo+5wtJOqY
izJep37X925cQVNJFPCLlnR1SKYOaAmDA1lSZtSpNOaY9UlpURvRQwEI47I7/5TIXL3t6myQOS3Y
sKTB8i7ecL/daCf0YDD1JPKgondahfxhKhEwsCNLm6bQ1YHHlqxnmkFeOs7+LUd69U7LR7naQTaV
ER8Yy9BeLV7Nnf4DsexN3xYqrMrPvlhbEcxCaDWrC3jSmroEGgG6UN/N28aLAtXWdo2tRAfcT16M
OnLZ2NJt/9S/AkVYC0VLlr//2T6urmBt6ZuPJmpBJFE8SQY9ew2tnS63rVEJiPr6+SH50KNerfDK
uZgtWuY1RcAYS/es/kIxWv75AwSH/bLcV1vYt91YlDm8l85us+FJiW5LQ9TZWQ7yJ0t2QU1ePcPg
RpclPSwyOxBHQlCGYsUSuGg+KhXiJt2yJp89buVX2BhSaAbCQiYwvqubFsRszTbZiRr+AkNYk7Al
0TyZUW+l57ga/IGBZZMeWgv5QxptpkmwhqKHrbyHmUc4yQwPS+hbb75p1LoDvadHm9BORQqrH8+U
/DK6NfNapOpJJyVwVUsnrj1N+YbVd0u7cfHHegNeO5tIrhb6+UkoCSQweLJyKV2VZtawZCktBFcA
t8EoPEa4XcNRb4utmmO2kDuioqHAY16mlq/ssyd8NJMxTEGNrbog2tB2fRQFmbgaI3rQyne0nWFZ
rYkHEZCDtg/1qbyvTcwaoMwURrsZYwmIRTWX24ojP2Q7Gm1w8WkbADkL056eu71IG0j0gVbuJY1p
KysUmjOd2d9I6HXKxtdokm4M0KV/7mcE+7rmZutNhddFo6OLPD01auETkwhu2I/B17/M9p+I2fQs
KkAAsJit4tPDcIy/hFvK7HEvfU13i54fWrgQfvM10CgsxLTbRNxXFazomp6NN0yqUQcGIhjQ74O2
a7ftBU8iASEQ3kO2tNom+1oYyHycl169/CqSKSc9p7FuxGfrXv8eYc7YXw7NUt2r/HhbbpZ5S9Mv
g9BRHz7fWdEbLzt/dXq0gs3pxKX0PIa53WKevxscElVbIa5E9KBVYFPmYT2Aq/9HcRY8/gsBZRGM
t9adejs76qWt9awDfS64IoWGtXywqzdso7pJpVzCSMRJfVvUTLPDkNmK297j3L4UA6j9bdkfttpe
dvtjO2LKVEi+KXr5Vdij6F1HzB6hlhZ0T9WNsWFe+xwuYSQySNUBR3vObUtYERc9duWxWBemmS6h
rBnqamxL5fwtk09qfOja+8+tSHBpqytPVNXLgM0S1vX+eOB+HnT+cPgXJOcE8c6axKppVSqVLeQS
G290dQdiiXauIz3U7PYVAt/2JqlsEQxRsIhrDGuipirI0Ja+SfqF6hhPSFBgbN1ikEQBuWAV1/RW
oWxAh61cUrcgO+cbUkHRorI71KVA8bko7KQMUpQ78yskTZPb+B4vW20+30jRAq8cUStVedUoiFRY
pkOIe7htozmYlNn7/DEfN/p+OTxt5XZUXS50De3mc/knSCoDrkL2kkH4sutsZRc/zLuFgjPmEO+j
3z5/9PKXP4kvtZUfkuoRyjhLwt8Cl8B94IFFDkf0hJXDkQ2NKfWMw954s09mp7jhDgZ5Ay7ZmGbc
aWhMKZgeAdTTRXvKq9RD1dvToQ/ye2FAtuzXZ2+7cjxSh2qDXGvQGHNNUHdA0DSgd1AavkyhZY+y
gIpFdFbWDkeW+jS0LCQ8CzVK2/g5KnJU+aIYItKXj4tEVxa0cjl1SzRFhXroWes7kLGXqHGA9nO6
5WQnMeoaEo5MS/Yxfe/6cyQp7udmJDira4Rrq1iy1FXweEsVUtmzgAY4n2JChGXFPtnANb41tnhX
gYwuA3Jw+D76tS/vVN8Cbhi9za3hGJHTT3b4JwfIVaRO8XGj+tcSr/GtwO6nSaIgfV3qOuVL6S+D
Ie7bEoy0EF76kjyKLuuP8aBXj1z7H5ZW3TjBXmvYq+xBvX0/31gAtcfQwft8Bz/uH109aznHV4FB
KIWtbs3oUF2029EOp4B6OQYgi6qjPEqJLWpwCBd05XuMeewmtDkXdFQOGChkqrf9Tncz4L7Q0j2F
jijqEriiNeC1UBf5xAXVUMmmHZpvavUoWESRfa4cjDZAD0laikgkKLfNTbFrjugzVMFSHF8MxcIQ
hFcfp2drKxIauWQdn52NlbeJSzPTMgM389LhqLfEy73uaOyTPzMLDCybkTgtceTUrcYXSFe5i240
AO9suJkHcJ6z4mipPs0QzwPmVwaioYllMz/7dCsHJelcrpuFIRnMN16Zl55p1k5N5c3nOyB4zD9h
YA2aD1RHsXxMJ0xuLbJhla1koilRUYqyJoIyjVaCxtZPwUP9Xam8yF90ZJTLlIuHIAWwjjSyu+fo
Uf4Pi+drKqg2VkMS9XhJST70raOmABV3pR2qreDyFlVP1tjWLKn0wijxmuZxARC3GPVsnH6v3k0n
6bjA0kHus817f375fBsFJ3UNdK2lMKnii57kEHt9PjtpJsBmXgLVTwxyTfqE3ipVmwKcvpllbPse
WNoBikOFeZ+Gsm0M39CxP/WyJ2UMBKVhAMWVreF5huVsS0+ZQSiYB2DO83Ntl0nPXHvl5k2BKktB
HzLjJarILTS8H6p0spt+DzJ+d6KjO+jfNN28qcwIMd5Lm+bUTqcydGKreqjmRPCKi7P57A1XkVeX
yiU0dtHBKum3iWvuMLMgTySbNswdWvKf2srK98lgFpHL6SeLtgQUFwZApTvjDmHPFtVRH25vL6n2
aHif28rHYIBfN5e+cnxtHpVgv4GCxALVlGzudrrDrds8qNxqW++YBH4OO7V8kUsTXZlrFipNIaMF
6pgFn8c2YefOmwtx684KQFP+WKSO6MoUXC9rsC3rK7Uxc+jUK+Mzy/adUW4m7axA34kw6O5UkSAH
E1UL1uDbzOrjptfgtRcEf3kf281tA5JeF71QcBv2IKmlO1xoo81HO4OOYhCfmsYRFgwEXn0NxtWp
0qltk2fnysu2hde6C1lGdOoSm5yM22WkInoUcWGJmjNrMG5fZnKbKvCyrcvuwtsaFFVsVwXzYVH/
07fkNH7P7tRXKCK/W64odRAZ9RqmK+WMWInOlwY7uFW2YRAhXSkC6SZ1IL22gZSueDhOkK+sKaxq
OZvlqc3wzAgFNqn0ynhwrOHPVMlF0abAwa/5qhJSZRUv8CgMjkOHTdl0LTCtszMdFvRV5nQ7UaYr
8IZr6G7cD0qINBTlBHYE576uYX4cBEyJumuLyRW4JNFKrlxSowBbUyp4mHIyA8OvHsNtvafHJQQk
NpIzd+E/Egm+icoIayarjk5SNIWwmQWdxF+KG8VNvcRPHxc1Hc1POxvinG7sC3MH8vlNs8bwknHU
a1LjfC65w4BKdbZHqzbINoB5B6IKlCDXXCN3JSmeMqiSLXWhRQQ5DZbmW+6LigUCX7sG67LWkCKr
wGMgGoIe/r0ZGm6u5G4axm5e32Z65AuM5kNw2a97bA3Y5VNLjcrA9gE/G+ANPZ6qm0qD4JoGXDTF
gDxz81lyOBictUTEayW6zdYQ3izMtXjUYLPt2+hDzGffI4+3juFJRpvBckUkmKJtXHz+db4ZNwDw
NHhctmWb7mhu863uJzuRjurHQ/dXq7qKgliphaAZxD6CCTrbopcBEqAC6Rj/LgE0eLmwneyuOaVI
OEUYSYGXM1ch0VwkEhs4zsUgb0LrmxGLOt4fIjGAoTQ0VTM0atLVE3SOGeqKzhhFb6gd1mAvRWw6
jrHNc9QMKtVNOuqoBKrE892/Ya7Xj175uMmqLLAIoLrFa76vxjGz01rtbVW/k2GgalY5XUlfQMZd
A7KFdg0XsoB+tLzXn2CVUzbjUKX9MkG+YPh575B8x4FdXDS9w/l+0fQWD2V85NmvnrlOMKWkNOd+
AoZ/Tgp/om2AIAyKBf2Gx7Eo+voIYXv9rMVhXB0RQmPQOtIG5co/QTZ6pwN/RpGxe5LTuDR4K5+X
Ny1cjpz+FN2K8EQfnpzrxy9e/+rxZhuG2WiiX5JsieQtImk18RaVNIbZQAi71E7spqUHkldoUUMh
SgT+ERn3OvtsZ5DXlzOJwfsD3LtiBuADcuLcdEN1dns1d6p59IB62prFKMpmPrrSrl9+sb2rlzfo
8JPGYumttEu8mQc9Evyc7fHevjCnF9jyOh0lIzObWdJwmvhLb4H0rRBSZ4vMaeUJzW4YY2Jq7FKk
rY7gOEYHWcEom8i1X8q968zzevFWXslI+j7u9SI6x33mlJAQ13V2N6VTEGmGnXINEXSezV7UzQ99
2r5B0vsBJHEPVlrtNFnfMHlvxOEmVDFJm5AvHW+9sgFaqJqA000gTTGEOzJtS3JfUYxCyS95lG9r
ldlhjGH5etj06iFqjpW61cGzkuwn5aEADDbNtjIQgIT2aHKCz2c4A4P8UMmzp8t8x+X+RSnPI01Q
IRMlUh/W569XZOUsTSUf5GqEq1pyVAXlwHOMYxxvI+C7FoCuKGUSuamVa0TuL1tWjOZZrr5EemtH
i2aQNnkjQt7P74GPcrOrN1vnpEmbND010TLX2wyeAWHDpHgDFeHzBOdjnYk20HGLqk7FRUf1e0K6
gx6KsF2iR6z8XVQMbUtk0Es0EGbtDBN40c79fLEE2/JPOSUWijQcKPRRemWoDXG5cOr2UQF/5ucP
Eu3K8q5X7qu3WrW0YnVhKS08q7duIHv3Zk0P/9lTVjFcHecGIKcL4K6le6XCiFm7Gyd+//lTPmwU
XJvYynG1yiizQsE9EJuIhM2p9htVsivAQccU5SwkqOj9ljkQAyDLKMEOZsdDmto1f2tSXYDMES3s
yrVVqgwyrnR55eI9Cl/KdAPJGsGR+ig0vn7flbPIKyOq6UJ5mIEYe8lwlvF7shfVr0SvsvIRvWmE
5VhjWafJsJX4xaxLmxm1IIoRmPw6N6xZRLsc0ItzTB5McpTCcluzh5YLS/IqTPqTS2edF9asySTe
XfofvVuCIuFb5kPL0iN+rNzLcLb/3lDJ1Uatc8Rizrq0BHD4AsAo7tJNjKFOBPn/aPfID/rX6DYR
6BWIVnRZiKuzXY8hi3uCwU55yG1wUXmmbAQqfcA8osBdLV7isyVdeRFO2NChbQwgVgwlKnRS4lFU
Nv5QZPx6DVc+JLIaWVbzxeuaYHvThtvJLFG/ndUvrL8rINtj6cwf6kfwj9t6hIh34DbE4O3EAD29
3jtJbTy18ikupkMyTJNNoizIyeJa72j1NU46T+CNRHa28kZFZ0ZEkS4cS4vurOqW9zlANwvnx/wo
Lsp9mJdfL9DK42R113QQbVpGC+ptxQANyZ2oweRwaCtHqDk4kb75/BUvbfTP9n3lgFI+SzJG9eNz
ihTPlqPqkEH23h3kPxP6XcNoyIToHzEYhv6akB37qrpXjDszSr0ODbA2uonqyjUlqNFFFoTiT3LT
HKKOBT2LvYz3IKPS4ioYlMwdeGlXEXcsNjkxGIG1ug80gI5L0mseA22/nWuRW2Lsp1JGn9PckQzT
ltJvbUIwlT468vTM+DGLrWAIZxTeh8IhYIOIFdkuo9ijvSFwzkKDXbnNRlUKnY2I1LWgBiCyv+cn
HHnIXs67HymC7Gom2FJdOb0IGy16APv4PvsiLG0IHMF6tpXlUazmNe6iRQ1WTzf8gs60nM4vnxdt
Fus7pOxyX9SFECWG62HWVg3ziEhwC9m2fIDO1+RxlKb5ydovzC21l91APVhCY6B/n/aitFRwa63n
XGkyjN04tPGZ5AwOYTtBdVqJ3y8n4L/exv/F3ovzD1tv/v7f+PqtKKc6ZlG7+vLvp/Kd37f1+3t7
fC3/e/nV//ujf//rl/jNn3/ZfW1f//KFx9u4nW47ECrevTdd1l6eic+w/OS/+s3f3i9/5WEq3//2
+1uBfGf5aywu+O8/v7X99rffl3rhf13/+Z/fu3nN8Wv2a/pe/7Ztslf+bf1b769N+7ffJcXQ/9AM
mUAJXDV0iy6g4+H917dM3TQMsFYiBVtg9LwAicbffpf/IAh5APaG9BLVqKot5oCK2o/vYarRNPE9
g2iqaSoYLPjHJ/zLJvzalN94l5+LmLfN336/JMG//JKpUc2g1jKwqloqJXRNiFFXUl+Nuareaebz
aB3nNjDlHS2PXfNVav6sGn9SjpGh20jpwv6unJ90/jVR7qryVV1E7A+aNIJ0DwCT7h2y0xtJv+0A
kVCPVngw5mMIZmmyazRmkxDt+/Gxbwun2eahrRcn1gdt7poqBD3uVWiwzrYxO7V8aqjH76Zt/aWk
bgfopWlb7+Fzctvzu6Rzu9CNEKUO9swP2o2ke1NabDBA8mOS939krsf4DaDz4nv7V9v8q43//2fU
MLT/t1H79Tt/i367X6ztvea/wbZ/+9+8fa3f2vjttwO+bP5i6/hjP2zdMP7QYbUwV1W3Lgb9D1On
8h+KIWvEIsQyVF1dWNZ+WrqkGn8Ypqboso5fUVR96UP+tHRJs/4wFJwZS9eIqqoWyuf/A0u/jKVc
WbqqaaZGTKroCqWyrq3FtesqVNNYbqZNSl5oWU5/9uDftaR5AzlgfZP3FrgIU1pu2q6je2ZI4b6o
a+pqbJCe5xDamaZX9GQ8W03yNYrKEgUAeXRRepE2kaE8aaRO/S6qtG2LGZhkNHYoqSXPV3vx8/he
H9eVQp6JOV2d6JaqUooXMcj6JVqWqgapWOkDUv/FtFCShQzjfqhit4n17IlltV3P1o1WWIav9cl0
RoF7b1h6eZBnbT/krNr0SpdHbsJkGZQwanLq6wqXPIH2W9ypLGjVuXvIZzAvQ3DEQ1+ocHrogHgY
gFE2Ecrhn7+RtsRaV9uC4VsVpXbQjMuWrshkDdQ1LSOPGARc/EzjfBeaqeHRE1pFs1cZvfpssMwl
Sbyv0S7qsuLMlTpQy8LyRw2UzYOcA9k2cSuo5RZMgLPJfvw/tdLGs5QbR5B2RZuoVzFNzUZ1o4bd
1xaFfV+NatXGLAII6NOKHYnc7mmyRKB6s0var1Oe1E9WptCgA39yMljSoZRZ68UtQ7yUsHDDqzoE
uEtptxbswG9iDa9A9NEpZ1ORHT6Szs9b+iZYrr+GyjAAOGyC7ENTLMMg1nqApI6jivd1jcDNKgNm
hndqmvPnpZ5adXaXmPl5StKntEtnr0ihsj4qFnfTZNA3k2GBdIB+YR3rvuhD+6oCU78dtDNvx/Cm
TGrlpkbVeWbNyewmVPy0JHuSNd0mPO5O/SDtZA5bm3rT6fXaJ4tOY6n3B6kG4XPZxCxoBk31WkXv
gRmllo1p7w6kWzRx2h66hnYTE/DRxs2XOCtMQVq1atSC+lmWIfINxVddMbEua2KAVsrGWY4KfWPq
1B+ksrtLo9G2JAkBPv8+QI8zKML3smnYIUYDy037iXmzFBZntS2toJkpXi2sZxQ8uLf8+/m+raqV
Pz6fqVmagn8wfrdWRKEVqetYm/WNnA2mazTlfU9l7nCqtjeKYg62ofHco4B1o89kAourGCFaTrxL
bkOdCcYF174Qq6WYxIIZQTMIMcQaDFb2jd7KA7U2c5xqO12zMoe0DXSSjZH4oMnJH1NDs2nKezvO
Ir6LqlOF8vJNajRPkKcxttPEFD+sGnlPZBAFyWEW7/WsO4JUYNhV3OwDMzbBAVNKENWRE45jlBeo
AEqKaGGXxOnaf+BVLPgQy7q8knLJLa5Sd7NBCV6X1XCT1znGbpJkTtzB6OhjK9t9P2sOYq4hGHTi
KTX4v7me1o4FFIrsRBBPdUMC3Qk2oIAd1gUmdRmZgqZIRrs2FSpiB1kf3stnNUwZhxfxGyRw/lpm
GPt0UNVQCzdWSiJnTjIgRsuG71roZT2w91HNcjvu2L5PS8uOeoXaDFayV9KC2z0VUb7802UCqQSC
paO4Y7VLMPnXj9NYjFqM6WxrZdYchMaUeJPUvTfNkHtSMvZOkTa6ncjznpUJ0sx2TneToW4VeUqw
Plle2yRNHGj2No4WVWxH55Y8drn280s1pMoJnrjZqTFaxaXEiFfwGfX5OIXQSGnVh5FGXz8/aSuA
1XLSiGGZBiVEweVmrQ2CE838YdujhRS2TYfJnqUs9SQyFLI9N+VLi9HcG2NE5yO/4yyqD7hU6B6S
SA9y148nq1Ymhw0ld6QWrNl1UsCpaxNkfI3mIZxm+UCsTDibI19YJ/5qyYiPKCIlZAWIy9c34cQm
lc9hK21+3CBmyJPdOFfOTMbsSUFjzpe1EQy+vU7cUa2Vg2UM+8KyxjMNp9LtQDB1COPorMP4tjSh
T/pMlAOoGmK7HqN+26QMIo7EwHyIXjIfONQ3lWRWAJ10DJdm8i5vW9kprdsoS6c/9blxup6NTmfU
iCXC7NDlPN4NZnPTqsObttyfw7LCmioheJdn1aulp7BtQZULkXFX7SYgSKIaA7NzWAaXKKPQub5V
JqpsC6tR7WlMvsrJdCfpY3KvmJKvzWB1Idz0TURA+1FuvseSYW3zTPVYUZpeycG7TdLBgZpL63f6
xH11ymGUQ9w5CgP2WhtC4pEO8xlwBtp5DmW6t6Z3bWL9LulsvZ1vVFXW95fYSOqS53KqEn8swVE+
6eqm06TKa61huCGNGdkSZc2tjAGelkXSPh5z6mIeNnW7PEyOSd++wqbsWavju4Jobw1D3nxx7100
PVEjtUmimseL6Rg0svw6DJlvWJgAjNVG3w4KcKpS0fA9WpW6zTPMCRY6qT0+Sep+ajKfD7lz2eAx
w4FhMmC1YRFu4F+HY6ZEyL8gNaeNUFco0to8XJ4tW0myGTrltZRB2PjDPCgrHTlvxl0Yprd1qsaI
rdh0pEb2zQwn0+VABgdKyE9DUTxd1mxG2BNoLFE3Ee3VgA2pbpdJmAVd1jxeAi69AT4ynAJDaul9
OCi4b5e/lE/A9NFocuPBGBxQkmjuZHTaeRqh1ahRm6M5GNkRUV1OdGWLmCS0oxD3HzSAAR+LzBgq
z3z0yyQCUXfILF9LUSwtB7ovJaNCq5FjShebFjTYNXcm3XcQ52R+MyX5Jmotp4zu21YNDKB8bvU0
cvNELW9o05RunT6NVo8WZU9BCrHYLwWU46gPQ4Tdx+eoadpsEa+4l2jgV5RXJnnnY6xCP9Ksh9Nr
Ujk+diGbd7zXTpXZ7PWuNHapmcfbmCmvTI44ainghFeKCjGU3sGU6lJ/yVigjHQDo6xusMeTE440
rD1DG7Ink7PYaVk5n5Q0eh4rM7nRpt7JmN7YVZxNHeAY7DVXGn5GBRZSh1Y17ys+dU9zLmH0CuBV
VvbhnWQqgZG1cApKn270QZ7tJEyajaJKzd3ANLc06BlTAvGRZYp6c/nlcrAKuzU6fqiaE+UbXe2i
e7ktnYYbiq/xzvJ43zd+P5axS4CYtbUywzDJsvWMq1vGG6QQU2zg2ogh8ZLhgGUt+ZPEPquHd0B6
nzpppLusUCG5pyPW7q1mW5T4WbnSMCuRj2GgRRm6nZK+ufjtccR8TGpptVsUpkenjjx3jMsYy+bS
7nKkLiH+mA97cCt/j1he7Oopl++n0BydgqcPvGlvzE4iJyjcYU5jLp4lBdQtoVIc4m5Qgqaqm1Od
FrYljzgfyRRNrxUd7rUqr7cQol/0RHTcGHXeSjdSjjY78ChPERnnzpWXtEiDTt+2mAnmeNps21nj
vGXaXB/yuXDmJcqTtBsOEVPTvoSY6VyZ7uUilI26uFEn0gZlH0HBo226H6+EvFrZNmNhbJllIs3R
9QNRMCeZ96PiVGPd3jVTj1Mny5BUycbR1psOdcKxzDwz18Yf+87SNNlBU5H5dTbRfVqE+M+o0z2f
ckCKsavpbEQnCu3CiyOJ5OExqTrTvXzA3GCzTcB8c8NCGIvZli5r5d69JGMYbTyMHdn2DVEfe015
7ulUYn6Ud1+ybW313jx38u3UVf09AAu455NYdqZ5QL0Hsym3Zj+3+0iSdIfWwB+ERgcyO564sULz
My4Xhy/5dZ1AAHumxU0Nhk0STg7unuaEax3esSmsXTRlj5cLu6MRpEzVJg/GAbsLZO17s7zxJXFp
mgpusAdRQdulkz/QUb2LrJuwovVhkPtHsLHO2zGsQdzedJFT61Jqt10mbabOTF2t6FM/nWPimIU9
kIyclFjH/G9ZJ/bAtnWeSrdlJxmBglnhPS/PkqmCj71uMNGwHOYyHGeP8q7xlcF8oIzWdtZb05c+
om7S9vLXOZJ1n+FGIloyBTzUTfvHx1an4kZuTCdEPXaXx5AFT8Lqxcjk98sNGoIX+lBi0NpO+nI+
lJXS/ti3y4qMUgEVdUnSjpebOUQuHcpzszUZARe9ke+GsI2+Dqnhh6UadHWxH6YwfBkMvbOXFkEW
dXdkiMJ3Teq9Dke6MsNbK06UXdc1ycZQcQB7cJnsv7ChsIL5srNjKKVuGBfZsaPWDgKb9a3VNTdx
Gar7fNbMQEL9WlPm2q5ak98wJiPDLpUtRjXgS+saEWSXm5FLSB1DJSift0lvqWedS2jKGET+mmhN
ujdJfz+URnSQ2EiCPGoe9dIK91k4hwDtA0zErWk7yJP5I7SogdxHrNc6EvzQmUA/A/oH4ZdhMsoX
wF0x1y0n75y+lUanPGiNoTw0bb8ngyy7ZQKhNhU5tl0YiRVcLsiLQ23iGhRhuCsdaczAHCTL/UaN
SLwbIRR/+QmWKzHMplC/g18mkPuRu4YZF/dDDGzp5S5Abenr5fij4BLupRQJSJMVx8t/TAyYBj9S
5QKpgB3nVYkW2Imcy1aT900rB3RMgbrhLTO9gU2Wq7PU1UsdVIYhK4aDdiTneIpwdOrBCRWT7zNe
omfQcUyLDG6sJcZGaqXSnlPOz9KcvVwue8mMHjiGisH+ivkqVUIZlzSVL2npdA7LqIRWHqhVCn3M
jlM++HwebQRc4BUkRSAjA9gWcglobcX3Q1gcCqUFiK0aYx8lPztvisGvVGSIiMTa2B6yTDkmqo40
t0PFRqInhOWmx/MS4STDAhdhP97yIQGYvLypu1E+xCkr7GSS+KHoOhA3pg1Iw2Xj++VAyFpe7zWS
Se6QR4Z9cQDZbNQ3ec7oUTK+DGpE76cZsdWQY6QIsxeeCQsA7Nci7kyVczXn1TG39MzueQY+7TTp
t3zongtiIIE1o9yveBYdMA4TeUo8aTsiQ+5hIGw6JwZjCa6kDELH/E7qh+ol/D/UXddy3biW/ZX5
AbpIAiDIVzCerKMsvbAUbOYcwa+fRdndV1Z3W9c1M1Vzq9xq2/IRI4CNtVdYFubKb0OUxVttGupN
2WmHHP9u33Y9Nv7ryvxWfOYTRShelCEF0EgKuN6ioTfjDuKG4WHm2oU51bHbF4YUFE/S5npRHUFj
mAN16EoU3P3NiKd7pZL+UQ74kF7L4iJPF8A0tHA4FtZDutaHjdqWZ9TGSKfirHJDi13ljfSZLO55
R5sN1eQ9OqLaZmbLfZr3ZK/3JXPaocT2E62JjbmkBjJGDU0kNXZHI1x0U9XMXH3SOncVfAnGhvhQ
pvGtAuTEa6xU8ZPebEUN73A3a/LCV6ub769Mm02XmIUqFDbmQ69amof9vQl0sc+9pBiJyCPaeXAj
tbZjiHNpNMVhMjcPb3euhIP2ockjuBBTtjPpOVJJdEhLQm2qaLUwkJC8NZd6cZQxjB5SSNNFV07c
bqJ4scdlsU7xRMyjXiswNR7TMwoSMddjdVzgnsNzp26bbwnmhsu3L0s/AOwDmy8DxW/BRnjf1icM
ctVT2q4Oyslkt4zqAdPylzlOzWOrwkjt7aVAtDeKGcywWJ1TJzVhfhJlEdhpQwQnkJbF6MtO9VFv
9BI2E+vgiAt4E9QQVBzevsxk4QKlMyh4IWd2GqXFS9kT06VdqHjmKNXL0pTbLMva4yzRLcOCsWsW
2e9pUV+ZRjf6uLNW66q6Ma3t/dGfk7bDvkLPdrGu115TSdEqFP7xY5ckN630lDJMBVPG4tD0qrqb
RolKZmgcvKp60ALzwTjt4m2YrRMb8h7um6J/UFhpOoPSJO4bdvj2BYvIfCgYy2+lrtHNxNjXcTBS
L5INqtoq1kRjDciLnZXQ6fWo3SosNFHNYB4OlUG1wUDGwFoqDtgwRMXvQKKeAsuFa06i5eNGKeBo
kLekOZO2HUXWsz6oU+OpVcd8KyU5tUmP5nrdKaKG56SPUo2LtzeIZ/UlZcp0MDicNlaIEwzY1p3z
Sd7TGMqOZYh3sVmxnZJXN5j3OtAfiCpC1C27TO0RoRGO2wyW//uSKMgUos3o5H17P0cpP5I8P87R
9EhX+LmG3lEopSQXXdn5khWo5rNs3mnYaEZp+a2Jx/kinZK9liEGFAc+TS2geFpipE1ZIlFbzm4a
FttuAseyWzi96qd+z8YaCYoRj3d5m7lv6HU09bFdRwTFlhmvoTQIz0ZZh91SMsig5vCBh+d0tW+M
rg2G0GrPqpXt1v8a2IyGdRtfYeqiDLGoZkbpGZ51506rTQcDFB0BpQWxVHmdx7pF9R8vu5i3Fwxd
ASmGqY1tZQiZoKXGURPihn4/6AHGMPw6Irn2bKhRDaqkFR3y9UtkJbXdVNRymre3L0rXV3n4FpU6
NmKI2d5pqrl4RUfUS96ZxkblObbugz4Fgw7cblLZIKahGINJKZFupPSXebVEWzWEr6bRr/vDBmyW
KGPGVpkqBXX4lNicZnyl8qubh0LFmDEmOtu9LDCVdnrk0kIpBKvC6RwpUe2TxqQ3dYlbaAFET42a
7bu4X5srwIlTfWjF2FG2N9d9aZac8nSWTpnSwg3XRTNqyy1HHqJjJmRwEwXPGeGn69DuyJA7Ug6F
V0UUVKo8BOZohOrl24ahXDsZ1Qo1hdIC/YDV91W8ZLeyHg27rmBjiCEcUGhfg9BsmWCGuji5BZdP
qy3R0+FxUMVK6klw9HgVmj61pvUt4ftigi9aiN0Fbkh1r1RZ4uTrfgQZa3wXdeVRsggFHYrfT4D5
N1utn1EtqusmME+mG5wAnfsZZKzwGulVG2VwZ1OGjT5PLs4XLGQQvTbgIB7hxVdfsfw+nVooAssq
aFd0w5j47q250zRW72AhnYNmMVxjHrtNtFqqyAXd6qnqDwoZqwPChbFDYLETIpjVIRkfLstucqpJ
tuekgJNsvkS7uTBb99+Add8Syz5cIuGIhdc1oOmG+VHmAyHlTCM25BtljExnUoYeWHPdi6HOMnDX
1P6S53z31lfsWsOyi1CvQGWZF2c2ZvwuVyjs8tZNztzcNRpoQL3GEWgl23TbFsmFhnCPTRnDA/yt
yo8G82sGsR1cBqZ9HWZBESnkUJrRtKMKcuuVod3rqd75sZwQHMtGfd9UCxjaiRRRg+UaWwqyy2Di
dhw7UyQWX4J5KDVR9FXrW7GR2f8qSkODW2Kg1HAUTcqdOtYSV9KHIomQYmoxRbo4Vuomhvyutf6t
Dvx1VeDXL9vv/16T3v9araSN7uOP+omD8v+DdALU+h3ivZJafmKdHKry6aV634N/+8CPJvwXSiwQ
R7jJvjfU0W39zjfhX6hqgaAOhgckTRSv6p9NeEq+cAZWiYVuu04QMv0vtsn6LZ1ygkgU0Fi4itH9
Gy14i/7cAMFmzdTXXgPTCVp0mBc+TAY8VpkMR4m0cf3cNauWaHdmjkR2K9I3nTE4SO4MKgQ5V6at
bqG4hJ1Q4vMTLPCXtLMB5e9uo1G3i8oGg7d3UdXL+7kV28GLCyf1pnsZsO3o9tspCjD9q4Mzm6I7
3nYu4kiCIuCu6QGikS3YzcQtjEAvblWJVECC8ZoIlDtoFB9GdlknEEBJW9qzNzomssc8JBZHj2Ck
2OcBZ3Ee7NC1EBQcw3YkRkRpJqpdfCaTbcj9sAOBeRC3g4j36lE/QyWBy4GkytO39d7wYWXisIed
AlVuiHRj9Y4G7TZ39WeoFtwhuJ1s5QrdabEeIRSUnzIuyD70ANwmXKiX44N+GGBkdw5t6IZORiaY
uN2eb28tcditf5CI/co3nfuI9pfgot23+0qgWMxxVrtCFOLeu76OxPPs1PveGdziEhHoIrttaoBZ
pd1xsVN9sHrwOJLFtjAD3MZeCQkNfjYXj4m4xr0S6aZ3evzd7PAXtHuFYYNI+Nw+ECir4F8myj1W
4aOErD250fTyMjHsxE/hn4wa2OHw+iHn5mXxVfgP9juKGEgqKuJpOAg+t2fn5AJu4HDohWXXacEd
pY0DnVQDRxAnCreK3KTdnlW4TMTbIL05dLI9TO42sFvpbYDsenwDULRzInOrX8GyxE8s927tA55H
Zde5xsMcXF8rgYZ8NB8FmN07yTbdrJ5ZxIk38Wb26U7X3Vtae/SrBsdpLci2tTd7xkEZnH7ZTnaR
bD3KHABBsavCuda5NXWXCWv9MsO9Nkd+d9CLjOFLO2/ubtbI0HmDj/W4mm0eb+jVdNMiBO5xTD2T
OQ2khjp2sQJ9E6sJYpqKMXKwpmmT36gO33eqO453S2Sz/GidU0jWa9+8qw/xXj+QK2Bb/nBj8Avl
2XquFhXre2KPllBtgt+o2+wYO8qpwp9T5QCFBFxtsj14FCrzCnw10fETLQiiQBZrf9rzTYnsX2bD
UBzVmkS2mnYg3WYwVufV4VuZCL0VmiUm5tXXwxN8JeFxe+rwM6rNJAEaOVUcECfcrnmF6R5lG9D6
8xon/Ay7D3Fxsd/i/BtbvWocBRMANGfoWcSoT0R9jd4zIXbS2N0349E4FLvYtzah6UEFqbhkm3kK
Xi9ARonispc14c50NH8N9YxthHxWXnSuFtGPwpgcZRDzPd65Bpaxd9oF8mvYA4zu4LipvqSegHJV
jP4Q0MMIMppjmDZ7wYVZovRib/AuZKBbwo5QMeO56Ni4YWqIjuQU3ijemuOg3qnkRt7FmdOpAry5
fQG0rbTre4ZZAy6b9+EZqpHd/AoKUfNVeR6QkwBObSM64uH9YH4Z3TWRrctrtEW0QB5Kj9qehPB7
ROtpszin2mO7ZxiAHDBokl36mh1R2ibCeCodTWRfQ7QqXXWyzYf8uVAEQr8fLqKD9UQSuxUlvKgv
yUVi3RBYiekPi9z0tnYmB/3B3NdtDy8WVNPiRd1oy8E8uYvNffM+FMqh2I8wPqyf9YsNufS5rR3j
b+RoXow2ceUV2R5hVhpUHhzY1OiSZxv45dBbRI4zvz3WHUJSMgeTsvv0FAdQrFobVVyhQL3YpsjZ
unNBoBJH6bjsrMfuyxoWE9ndq77H75AHR+/LpweCqbzS8XSk18MACGnQT2iDCBjhCs2ekSyeB8xe
3Gl/1D3NPpaive1ih56WLS5BgDFbbKo9hqprnqoNUkzsGp+txWgbDo/giQVmoQ94PT+y7eTghPDr
bq/ZIFNXQYLSn2xoaWcH4yHbUBRl3xgT+G3+7YH7b2dx7G8lciF2uV+L/Ja7A2bFEWi96PbNfvIQ
FDOKGLjStxQkSKeEKWi7GjJ4hmgG/K93IdAWzd7ywd8mDAtVj42wCE95AcuuXvMH6cH/CCR9wfyc
eQrSeU17xuupHuhLBGyjBpHJjS6Y/6AcNFyDRR1soTAZ+ngrHcDT0LI+kaebVKTbKzv4pmzKwdF3
xs70bo7lItAZwb6bPTE727RYNflBO67tVeSqws7Kg9uLQ+D5si61ypnDZeERKyxOn0MPIKLr8imD
6A/smT1OyrwvcSenvQqOhVgmER+s5lGiw/k6UqAFwCpFQk+he7YcNmHxyn2ZnMYooDVWOfaQ45SB
TJJUdFA2KwEZ4eegoSFNq61h/chR/d8uLv+DysY1auafaZ3+8FS8rxnXf/29ZNQo/YLWpQla5p+F
4feScf0O2FSEgGBjaSAJ/qtk1MgXg4FCCc4wmCPY3OHH/aBt4ls6oYCWwMKgKEXN36kYtZ/5+GAm
WSv7E7UiKBEce1Ec570wZ2zVNK51JT+tni0LvDdiUxRv2eKmgD1PUPsJyPifyaRBYn3PKfp+VGro
2LGCuWq+kc3ecYrUUW1kFRn5aUlveGLaOiL72s9i+v720t4d5IMiJFVi8GlLMz+N05U6YhqOv5Ua
xVr1iWfVW1H9bnv6l6v5qK5o1ClVDIarOaHEuUwC2AlNNqEnE66vuic3S457qYrIs/adZsePaI+/
e9f+hrZqkPU5/fUcLGNlr+JlMtc7/u6O1iivuSEtXKxpeHMF5xStxCRh7ieqO9SaQXJJRamoD6Ne
g+uB6NgWKdKEBTMQzyq/HsF2hLOYSEDVhZEPgJBu06A3p4+wgynqTcSAZVSRN5SLrQ6tY026mEFo
K9ADn0GmKsLcoaADiChUBEVfIsN+oWha1P3lxVxFp1iPBBiGokMF1M3czie4z7HMbRe0oRXFh/oX
H+ZW0AE2mtmTbvRQTzPVG6ty00nNLzXD0wm322Y4sIQhQKcydgkSX0b0OoE/uJJcDnEQcfQOuvu0
xuQdeWFVOrLQXap2gb4WxFaIpmT8wFSKlGC873Nq5ygN1DT1MUhcXbUOs16CFDJ6GetP8IvwLB1w
CAxnAzUcQQ0hN/poPpDiDC7FtSQPo6bY9WxB8/U0g+gQ9fAeMv2o6NwKqB8vA15UG6vn58jMQbFo
cYGjX1fTaSqxACT1xTJgzSGAI2Aoi5CiTWJWnllEm5nwE5JOd8UUOXo82SmDrqka7iRFulWFapnp
G0VtAzD0jjkAtyKtBtF08YWCVitFSxg7QZvEuN1Mv7Ya3Ws4EwWSiPpccTV+islleGy+TT16AgWa
BmruDBJlc6tfWmV5KHuYxyCnKE07Hyi9YbhrX6pVLit1ECwvgl6tXckA+wNu8oxCuxiVeFMu9HIo
L/rGuCPavO1rLMvG2oYkiA9WWJA15tY06y1elWt1hiX8MGz6btx3DTRAEks2dkdTNnh5bsyiyTdh
3gQmOAvJACOp8Q4JYwCcexv9Vm/WOy/TWw+TaEBH65QZ+WVJ5y0ZNNHy3k770o/7Ef8W1adEtwsq
CYI9Q4Ruc8IMtF0AWrbYTFDidPVrJkG9GMqrNkUBk0qHtItHoA8OQws7RJhXARp10nCTAumTFQ1k
btl50mPfw1Sk/E7szNNHaVHRjncpAigUZXEGOtowUxElYRdJXZ1m7sgavM/znC5OU4nMV76Co5SC
rOJn19FNE7mEyMs2ljab86AzirPmW5XK3SjsfL1aEBJrgAodVbZJzcmJUxUU+2y51Osh87OOotFe
sdBtY3pthP2mQHNODEn7oqSS2mgONDZs50K7wuADXVwsEjZzia7uKoOIsQELHO99T7XAWAqgfLVT
oO4oJk2kceTpMQfHGMBxn85IvlD3FUBxcBoczahtBjlKv6siy63q7sT7yUvpXQ3tW7rU6BOkdjd/
XfCGimUETWUyfKXmop8e4vnJBEErxmzUJOZr1JCzlsMGZWqCZFGcjGgvSYveMuuP6TRcAmkW44Je
TvXMGwsWCyhzouYu7lIcodGv6mpcMMiboMqtgDTlvg3nCi8Uf5Fxe8RyeO4l0m8RLY2M9+2iwbO6
r7ajouV2W4xoNVoQ4mUWhjFt/E52tqLT52r2mngz9Zt81O6L0Hqk9QKr/RI+ItWC7VUsIORFW1eJ
0Y0ltk66EsRi/ji3VZBZGliyrxlCuGg5+rlJXzvQc4pMvcy65jDqjVtEqLbRgEiSfcNukmhbKM1Z
rWEKUxWu3hOnyRfHlEgUYJGQddmJhF3F6BMXVDuAiuX2I3cLcEut+mmKJpGFII8XkBqy+5wTGyPT
6fpmq5fpa5SPd/0IbpNaBHkznzKCn06mTR+OPrB5FwnO2FpmNpO3qjJ7KX+KoKCd05e+gg2X3qPE
fkVzKqjYi6ovl8TaVlF2S6fY7jWs4rV2nGeA8lYpMiNGmaph88oOcUrdNDPtFi3/XD6abD5QE5vD
FrsgxYm7HJ/gNhJW8Cm4tVTfYB4kWvqY9JYKKqByrEGDylkBqaUJhKk7tAZ2TxSbLMyIC7mts9kf
l9Ok30vlppsmoL6Zi06+i86YggLamAI69/asEGgtEdOutW4DcMAANWgM60M3FPfNAD5wr527dcKb
lo06noneXbTwrkN/eKpRJQ/I+i0fTVocshCekCkFJ0G/xJuO1vtTrk5BAaqiws4lk460MkGk6lRL
Co8BY58x8xruqwgl1pSnlN/MMN4pNVOgu+2UpiXaHrE8urmVC7ua1CfL8NAzrvBoa+RQIhTd0xVM
zAyraRe71QzFcAv5e9MFoey3rQarbr4MG7DCuKkAUAKSE25Bqau11Nbb1dVSS4XVx37MkcNj3IAT
tC+7rwYtiU0bwx4jDYQMBhY6/hlUqAZ0kdVTrz22UDnIvPHAQLog1gL7xEbfMaQ6hyV2zuDf3A3h
cDlq82vKR1utX3UsL+iaPpWwzKzkBD4MBz21fV3KfAcjbNzwNFk5Wq5eMhs0RhvDzyFo0bXQ8/ft
oa3RiNNryIa+ZTE9lePjooPRUgTJmG4ph5crKEk5CEQD4JxkKAJkCaJ/a7q8QRejDJ0qC68UgkGA
FTnBDS30PcqiXd0g1kVXtmZVoxnbI5BLu0zm4UHJEBmxXM/Zc48TSAkYqpBwR3jQhX5N4Q+ly31I
zgkSbac5AjNAwxmjsDHqi6kEcVAloIu0A3/KwY0oMx25Kszm4C4ZX+u+AT1/8TS0mSOt9NCuQ7lR
oCjThcQudGkjYVbpJ+2gD8YTPwp6+q9C8KPUWyNd0oQoBEFQYXip0KgXFeztODJ4If8jDa4fXsmf
SVy1n5HnH8dlRLVMw4Dkka3ff1eARnrUaJlhIZLIzWDil3uAkBEduXpIr1Z3ieV9Zqr3wWr8r4ek
Px8SGo9uQT+0PK2qZgYjU1igeIpfOPVvuph+PxTnhmqqIPRDTvqhvI5JlsmFxMXJKCZ/MXytvGX0
ugtz9NR9Lu9/Xc7/3fbIhJ4Om0II97DX+/nCTAhwQA8OsaGoUWVu6HgXFedPDvHZMaALfP+8GKnA
HZRzcaqsfRirx16W19hMAdErwdujK0wA9vfEHvohyPiJpAB/lMbmi4YJZjmaJZTi8Q6NTXO6aMNI
KNEzuNh0xGtHAPGNlmcO6XPL4FiX5CJM26uKwVR3gE0nmalQ+wJjfnaHpfRgUA/q9rkdwaCpBwHL
OWccsgCCnk2cMd2GgA24TzHbDbW+smTTjqcxv0oHeC6hAFs9lyTUG+M9i+tjiALx13fqg63p27M3
IQjWoSpBKUeND89+lK1iYQ4uTtpLdmRe47d3+a7f5btlu7ipO8FXzJ4vPjnoumf8sJ/76aAfhjGE
ginpZuzL1XPvoLlxm44COKNlo/bx0mdgVrDl1MXyLXsInwHdh+6vT+CD6mfd0/50/A+4QMKzkPZR
X57a9NJqQR6cV9XPBbQhQitfFuVTt6n1nf7FBX/0ZMrA4xxaEKMwf4T+5KdeVXlroi/WQH+e/V9f
3Qcv9B/P1NIxtlRcJrijP7/9UI6qdYs6DRt2zZOLqDdz/qBvubcE+kVn3KgnegILGcwGAROv33Ox
+evRPzxc1EbMqpqlPM1dLTrtdm5Aj/rEcWWd/D7cT2uV/VIDehcNGtCfrzBDOdsNvCxOysIcVqJz
gLL613fxb6aQnw7xAWABnYWqldIXJ2TG2TAS8CVgj3kcPznMZ1fyAV5Bf79Qu6gqTrPeChOFUPdZ
ut/fDDZcCEXzVEXfFmq3n+9V06ZGYao4wmrPSgKwTv04QEjY5tf3628PwylBJ5gSRCt/uJAwwbah
X7r81DQmWrAmuhgQ04lieh6SXU/RdwF9+cxD7ROASlvn8o/vAlrDHGWBqYFA8eHAnZmNNFSxNq+m
k+PGRNM2QMirLx3s6FeAIPj1hX52wI8uH1laq6hYhwJFyOjoNnygT6DVYMrKAzX4LPHob3A+TM5/
Xt1Ha4/EYDF4beb6fswOWW4r89sI5t1gfmKj9XePD4JwYExQCDODfKhw+KgvuhGPxclET8d8VBcF
OruTkad2XYOV2O6t5Xsd8Fsg+r9Hv/hPM/6A78a7V+ovHIzg61P7+sP5480h4fDigJaR//F33Xuo
/e1n/aBnkC+r3wfoa6YJaBkixT/pGUDNKWw4kBKNqGgLw/xPeobCdAD0gL45MHowMFYx7x8WCYx8
wQ4VakcOwiumU+Dnv8HPIG8zybuRCLOR9UgUszLnFtTU60h9VyX3kWUgtCbKtqayX6AOEYUFaVzb
xF7Nm3NXtkQMmbIIE21aZYVMTZqg2x+pBx6BNiQVadgGJCMzxHfYqiF1q1ABz/TpXtZN7iRdkThl
W4DLlW5Da8EAHybsa5QUixi8xuA5QAdXZ7UNkY2BjissiHgyufmio9waYleBeQHoUynQCFPNPMIq
8EPxkdzIDbdQE3TeEPzl9okFUrLOQE5geYJ9+HiyyqryR63fNeaS2YlKmBOCiCoaUy9sGChBDNZt
pTI/ZErl1YO8Rkwy2INxDLd2a0NN9OOreN3iW3LwSLFTC7BWeW9swOouAc5gsmymEN2uElpqyxqP
yGSFkJdsEnUc3BQk30xmEHQDV0ayAHmGyGAMqKJednWcOupMLfBZsbo3bSEqGYIJoXu4MugDxvqU
QtBuywj7x7RAVxub7HaC0UE6Tw4e6ZaZE8BIOB46HWHAaiYLJKL+6yIbtCXr8jFqO8hAAS3G5bFs
lskJV6M/DZSCSdceJiVCokapAoiIgAVCMY89LvzlbGvp3MQqAEuB9WqCvYyLD8Wsooauav2pUDnz
VYA/2J9niBiM1GcsLPBpM6Z7ZSy3CZxd0Ya3wusUFgyDO3cA+0qZu3nUHqq4gZwka0BPg63VAuWm
HAEywBME2gJruqag3YNuNqONTI3YploH8GWxoxnRggDqC8ODEmCu69s07YMiXPySafd6A855m6gv
CbmrEuxfQevMO8Opkgq98/WSYg7ZWZzbSQ4NWzsD/+PlDBAQ5AhCIi8roCwoSncGEABKeZ627rQo
btepDxnPbNUA8tKPx6ZVfEQ4QFpFYSqAHb/su0sGeiboVXCpOJZKA1SfihKWYkBOtfwOmE7pJK0B
f4UcsUy64i8VOrg1PqvWEnbSQ+Z2NVK4QXfdhjNAOgXOOXAz0DkHj0mkwOJXev4EtwAzHISiLffW
jAuKwDEEtRbMvqwwjyB5gGc8HVjEz6UFU5AUjNockKsdE7uqOjA1mv7YDBM2OJcjgxy7zvKXXAMO
n4cgLwPltQgEbzCB1zsxLJ03ADWFjwPuiuJzXvppmjqW4VrdQ8Y6u4dWMpulnZJ5g50UpB2eBvhu
rLgwQVyPQQhJjPSqKaNdN9Q6cN0ceLTJ4F4CFK9X0ANKFu25x2PlbXcDm0k3ypZDVqB9rIdQ0w4d
hL0KMPUF3mO1NTrqUCIqtdUDuiy+FabbKmZBp9BFRPqYAb55LevpQlvSp1AloPb3HPFwClKa0vmM
a+ycRjcJ0sALNyvDwoWGF0AkXMq5uicWBbmiL6BLLgvFVrtmyzLMc7XJF5gNQZ2p1IAhreVb10z2
2/Lxf7CS/k8Ykf8fyY4qCv9/blsHeCNWB6K/mmxp6we/r6pvLlsGnB8Y1zmcIOCl9cey+v1bqIrA
YoQ3CNMYqrM/XbZQbILaaMENCP1vLHf4iT8WVvUL2t1rDQyHBKzVaIL/1sJqfajNKNZ1i1CybncM
BteWD7xH2MzLtgsnE1ikSLItiFOR4kaQDVKIYwFvi95ByoO2mWYnrHe94SqLV4GcFfoROxfJGdRn
Ogt0HuMVxHVGdJfIcwWC4rKNp2NSYlFMiNthQpjHIwmve/qk3Q3zmWfXSb3PjAs5HmI4E7GDNCxR
J8BPXdk4Y+tB/QFHG+ieowKJV9tldkYXYOK1+dxhNDQOqGtcu4eGq+ghIT+DD6fMUBOkjUdmgLOu
nDxs4IysxtCxSXRXsRt5hdbonFzVBMQ/+JnIBA1MGgAkB6l9odBTukvmpMypJ0yvTvFckBPaGuql
eaPsorv/q5H1H1ejrtjqPw8dLHR90sX/tSlfk6fyv04vX/H1+muLv65a+VOBuv6gHwWq/oVaILJj
vGjam4vXHyOJa6B1cAwXZsA45jtJ+A8TL/YFpacKrgf0BgxMjbWs/aNCBe+YrgRijCEMz9+lg3xA
YUAc5qZOQC0B217FyMSIfV+fZnkopzzMEDRvF1S1RzBGlfSBLBKsVRD24Cmhxs9EwT48/77X+cm9
8L3z1lvC8LvS+C+H/oAmsEFVjEpPO6cnvR2HrR/Ona1OWDtkdtDCZg80CmwFWPlnxJtbNGGbR5Mo
gRWHIoKPGBTqkHaXG1gBuhFsgaXSHC2K7rG2rMWAE2mLjfJYDGPt5YvlSUXbdSrZWEvmh3oQ0cSx
TN1b4sQDNLub5wZyb/3Qm8yPk9+E975f7PomwCoNzJ+PbkUDB3SMurZzADsIJYQ7kDq4HI4WTXzP
yTPDMj5Zhh3GkZNSz+zooUU3Q+G4rGFbQfICYhltBw9S8E+siz6i6t9PDUA+dGMcu9x1Qn//CoyQ
/uakRN8egdegC0tfIbHdpa8zzkkq+WqP4iwayMjZg4nE+ndD6OL7437/Fvzt0QHKcfClsGxoH62X
C2ihCYxWERaBuII2vkwleob9JJALqxNNEIraLOtgolmIvPlBWvvHd/Aj1Pt27RS8eZXCLw2Lyod3
sEiyaqmHtoMnQmvXyei1deIbHb/mGVxJEWSBhq+XGDFqyRBpwO1mkOa+jOBSB0kKNHDfq5Z/PJ83
aPnDmLDoSgIzdA3Kl9XY7/2zgJYXwh+YPzgqUzQhUYeJ8VTH8AxjvamIXp+eCHIpG4pY4hGts5ih
/6aFBKTHFFrYxHIWOOJOi/E1aSYQ1WcNHe4M4vThNafjYrMabJ20VIOZVSdrqHO76ECqjAp5w2P8
KZYwM26bTZnqT1kbbdRl3mgVFdHSYjc2QUrA/GYAO7aR+tcpLywsu/JbHkJ5JNt9tsBhwKi6RUxU
4yhO0dyV/JbX/UO8GEi9G/H+RHw4wl4HTduVsdTPDwrcLNEnxZYpR9M2tcznHPkIQls0eDKMwwzV
+bhNFF0Rw7x8ZiC1zm8fbziDVgObflgbATv9+YbnUV3DthgUgTR6CiNslfpnpT1AFhDzQ1LfsPga
LAXs11+ia52/aN0NNRHjrcA+6tfj4C0p/C8nAh8hnQCqMFB8/XwiMFeozFFT8SaW8UVWU3hKW+oL
5rWtmloLCP5lacOzxG/RBcEWJ3xR0cUuoD0qjDu9la9zqz3Bsu0q4QmUcsk+hpbASF7myTqV+X+z
dybLcWNpln6Vtlo3wgBcjMt2AD7R6ZxFihuYJFKY5xlP3x+oyE7SqZJbtFktyqwWmRaZstB1THf4
/3O+04CaBlhX1vp2kYjVwrgOxNWgyIcBOFZnZLdiNrZpXx7N2rpORXsP2HVV2kPgcLDtnchXXKtW
vtJofS7a4Vaz1DO1ttM25vIl2gaoJEWRFWoFp7MQHvdJqXXRuENlrgbD3tbNdNSQWSwIReYPuA/T
pu8iigyW09RXVB88JeAAWzfrPz8KeK+f3wmTnaWwqBAbNAA/Pgqsb6LLR5iTke07E/q3Iei+94a4
ytr0qJgt8p62u0zk5uvYdtdyD5Ahs505Q/cXcFyvC+apucSQTd98tchh2op+lQhvm1D1Ajgnf/69
+sle+O3WwTGk2ks3llrlyQQepqahxCmvTmvUj6ByqE0SppCqmicjZ5YwibTCutMy83svEx1qz04m
FXcWTCkA2RM6ctrsDdAO5NmzDz/DpEYM6hp10arIYRLJGq/7lGOga+abaDYeDGsBwMA7spvSU6lA
9bm4YOu0KVTMrUwVVoghoCqvq0L9rjVEr9blkYr7c6ou7X6peZY5MwLve5C06Gs62d/AHd2RtOfJ
csarWgXXY5Numigc8SmDcJMA4YTZ5NYpxt4EncRqMMN7KTsERX6udi5/fvzIbxVUuAsAjx3Acrvf
lezAM/TUFfqWiJXMi5Yq/Tzo7tihiwmYQtM8WNRtHJYneEj5Fxx7rJOL1TzSlGJ1WSF7QP6P1twY
Dn1VX3cieVAE1xdHL3KqJauJHQdVC6QXotoX/QS8MHoO7fKH3OIQMhXpYlKn57gYNpGVOjkdUqPP
t0pdH8kV+cru6GVsxy+tpSB4FI+h2t73G1PDOJXtK1Nc6KJ0y4IhEh1n77hpB/+pVMp7GCecdYLm
0ghjNO/pE15k9nXLKmea2Hpm8wqSEAabXrv0LWsXzsNFppTXiZY8tGb9KKz0pYzkq+w27uVbrRBf
crTtJrofRcdVU2j6FS5HpwtQDKLu8lk2wim9VZrhp1ReGxaN4ly8amGEdKoKHgKbVvOUEPyhbE17
vGpi+5iAGKh2WSKuge8cAvSRy39Kkmt7rjbKMqIZ+psuN8588m9ihY+z71uTTshChYv7aRnQAih2
qUV5U+vaTTZTcrHDAAR0giEmRR8jeo5ad9aovehSc18Z02MsVSYYj2Jfol8KYm1jVIu8MMyoCzXN
ns39IQxqbUf8KUjclWghveR12kMKqb4OotghKvL8CsfLWN6T7vhF5iSL8Vrv0DopcvE1zuzvuLsP
kZk6GL9vkyGwkAQlhdfoYq8t0r4pa1kUSvnoh+mV2o9bNMHEjVaZcLOivuHFo5AmOXAnHgdNb84s
WW9n7A83jfMHL66FOFmY4K5P5h2/8xW5KtDhUAF/6iOZ167ZsdEdVqitPKmjzJZq8XPvE4cULnus
6kWDaWjnO13UGzXAiqP4l5oaXJkYLST1MhjzDd/Dk5VyVFb9bpPP/QVp4WyCzR99N/zUAJqsrCi9
Ig/53A79pOuo6m9XQy0B1ybT6CnBU0hi5KhXUzegDpeh6omLyQHJwKQTr6HQTMpaR0zl0woSIylO
AtzlQP18cP88nX+azfkdKPNRwMm8iPrp75CNsSx8iF5ubWNszjXHxr8GgmpV9j8Q1DkxWjm/Pxdx
ceoLeLv8pSOiLh1Dyicni14eR0ML7xnvYltey3p/HLi63nrWIBUPlu1Ce95VkrE2KKQM9VeWcjfN
ynsIxC+Z9JTn1ubPt+Hz1pz7AI2XXbmxMF61kx+kk66tAF1uXTs+yPLlQPVZzaZ1qNfuMO5VK9rD
J/TSpnb9oHHNtqIExNoqHdKmPLPCnrJwl5vDppzzO0J7U6Gb9HFJiOV6sHoAMW4VoHBSNM8Owdpm
G4hwHrk++6EcvSgv9yWRUiPif00y7uoqOFRlcGdngZfl951Unpm0jOX7Ovn+WPENxeSFtQQU1I+/
KvGbuUbr1rlpU9HTNUok5WatUNW6yZpUXQlLT1fhsC5tUaxGy/o52QpOoUxn9dSqleEDOCSZxYD9
jA3/Zz+2+0yWK7xncCoUSmpSTzRapIQvacbfJBsPY0WAWa+kAi2+dWzpneizG0ghAszaDUdAion+
3Zjk12BWHRpBlaPRYskuZ6mEg5FfoAzcLlXoXJ1cbbRe8cI8+OY8r/JiEkQzerI95U6YwV+oFf1S
0WAYoVP8qau0pURAN8a+hOCbr3QrsPmTHWpAUCzhdG2nFXZfHQxyKu0gVB3PvI2f77WlCHUpNfJ1
0hhcZo93mwKRCXYlrdIBoNCcrMx2nUx4hom4fJX0O1VAUyiDjRCXRP8h+jW9WsElmWg3A6Vt2hq7
M79nOQh+ePYG1nON2dfmyau0+D/+Hj1qcxPS7eyyVjncJgSj7E9SZ7aSVTB6MpNrhC8jO+TxNjXv
rQbFOuK1LH5u2ieluhDBy5lf9Gn+fPtFHKQU+PM2IpSPv0iE6TQaCrzn0XwI/Qc6FTYxKdHeD7ZW
cRnWySohltD2QKUEhzy/PTP852/UgHZPh0ymmoVu65RSq6R5ystvzS5KhJVV97tRtdekSFjoo0tH
C+Rh5SfGUzLK18Y4PfiouPVOQvg+3kIDvCHqdV+SrjAG4YLZ2l+pIJ3SVN9GcrCZ5OgruS5bFvHN
ENHx0iayQmPHjxBqQ1oP+4i4mw664+TGAKhyAytAg85uiJ0kUt2Q1PO6r6/a1Hyosm5Hz+UG7uAG
Lc0NLKyfaYdSWpeibdVesWOLS+NF9psro2VoaHZBPm6SPHiqZOUhYvOYi/x5iuOLeXiCkHorYD32
Su6o1uRWYfdFVz3DnDeDJF8mcedU1f04mPfVYL60bfmt7FLOtKtZrq5qX0F8iyG6SNZFXrj007uV
ZVUV/w8N06Hzb8gou6uY88FKwoWM8P6rDe1ASX6U0EdXQ7UPIeTPPi56RC6eWqBALltsCQvdqlaV
L0OAkyWjI9vGpb8Cq4tzWmLLaxR86BI5mXXfXc24tZSmuy3SESLbNxpJiJxLJ7vWJpivgX5m56J8
rrMsLwsxILysCsvdYsR7/zkbdcJ2SgllVxe01GsZfzTVHDrAkZOpqBXrEvJ2UE3usr/12jz6aTED
Dda4A+1DaKzeQxlpDTxmJt4pDi2cZDCCV4oz2N3dWPQckSV3Khoww9yqMshW935vRUs96cqSzH2I
NcY06+9xtxVKc99NvjvOyqOVBJ0Td+pdkijXVt5eQ/9F5mrRdexUbQ/I8xgvUB+Emx5lmGNhj+y2
rLxa4c3owYPZ+0pbOFkWiEJUgqlv3zU9T0r4Na3BNHKVaXyi2OoCtLsQCieplFoviUgHEBOXWdc4
yhLVmqIklqPtoE1gSWyYWNF2ltQN/q8kMC7agmYvcZHHClyE3dovODrYlLTjcar776BZmJrR7Bf3
iTxj8ml7r9RHGc5T8hypDVCXbZchyU+TQ5JPAHtVjqDUgCcp2dTSdA/F1F61Se9GehYgrVeIW7du
fREvbpTqEu7qa2fvlo1IOFCWEqE7+6GrFJdpfyfZHCIDY28n462amG5lp9vAwM8lsd0GSHoNS8yb
e21b9eNFZAAJjuxrs0vEKlQ4HkVQxOEnhitT8L+MUHvWLXubkDi3oojyhXnP6wobviYGhJ5L7uSH
I0oSVOnm1z4mLFHOI1q0E9iNQaKzLx0A2R50EWwnslKFK835USQFiEHCattyC9PRiWL/qxgnhrPN
19iqL/3cvq+R15tZ5MVW9xRG2tPbbPlf0B39b+TXVZYl4T9v3+ya+ttr+rFNw7/wq00j9L/ww7L3
p9myrKsafZJfnl2h/UXzRgPtD0Vs4byw9/u7TSOQGNkyGy8Q4xSs2Kb+vy6NatP2oW3KjtFQDLS1
6j+REWlLK/bdco/6bGmcUopC38mKz4gf5yvO+UlVTS0fgqhpbZS1n/xUiyy5VSPE6EOfz/NOau2R
gGMrZleQkVRxq/lm/K3ESKZsFHC04aqV7O66TjnXyFCbjpGk9d/tcGL/Uur9Vm+gYkxJNgp3zoxo
LekclVa5EijYfwjxANhq68hf2gK+lT6XXio0/+sM3ahww9nXSg4EFeXoXsD/8vxCqoo1ybnlNoYe
9rWjXxx5tt2Sgg2yH4JG7k+ujYdgk5gss0M8hNcFGkm3T7rMjaqy/KqoRrbO5RBnqjy136LcrwBl
KGEYupGFuVK1Annfw986aG2n15tiiEPTKbNR/1FDbqXdqkgyPAMLFc2qQV4TrzrdLJtLf4bngwYC
/OVGmgrlKlEndg2R4Q89kRYdMIlOiDLzsG/O13IX+sXOb+xc2XIVInAKI0WqBcrZLK5JQgHPH5cd
Htio1ES0iQTs6J1S5Um+AjoYelPcTvuG5qIT+HLkqH3ZAQ1HO7VqC8t3Z9FQeI1tyL9tbOdP6myB
kE1rDsF1WqNE6mSDgNRJpjDX59DQmlbB7dIy6aIDt5rkxS7B1K+iOm0OjQFAcsWja7H+BxnY+BDd
2SrMdBJoEL0K+ihTEoAgSWfjNuuK6KqTUlI+4jA8xnVGw0AazMdUFe3aDHp53RDGdY+1kr2uPk6v
SJMw/ba2OR2yQkTs/tNicPS4LNeKX2aODnD9axvo9sGUgvo2iwOSkU1tiu/tpi5BnXIv3SGOta9j
BEfFDrRXSKvybeEX2cZC7rZuVGm+Amfd3oQIeJEpxdK4GeaGMkA8qe1BaqXoTrajry0BgFsoeTa1
Brl75dj8woJWXMpjpd/4GIfuK02BACmQA0C8LG57vw43hABQS7LF2LtaRoeiJVMBgVhVojljhVFN
/zK1YM0adCcSI6D3MeITLCk/rDSt/WIr9FWCDAMEeDWOKQJVVj2YGIfq8DHuzZeOndqK8HUEOn3s
Gk14xEw0UjTwhQf2/G7Spfs+RZ+XtFaJUXQR1fQVnkQr1V1ygexdUi0WrjxcoBY4eEsrgtgp2Mj6
nDPYiM2PWiPXbjnPklPo1vcwKPlkJylire0pls7N9ySef+RdlPBZzWJFEIl5Q1M5wF9t3xfkH8el
fc+nSHdXVr/GejO5JeKk1cSz9UoFnIuhLjUwXd6zHeDvlYYOABB0cakFhNsq2BH0wELxFQTf1UZ6
xRE18k1y5EinQHiV7I/382iSgAkHM0xaep3MOJukQ6g1UtEhLWYmapEW7oq2h39obQ6WRVupmLLB
zucZIsYpo1JdL7Kx0s6jS0v10UMUVXUrZCQdejoka74Ixc2ptzut3GTrUGDVUiODvTu0awNW3WMn
28MVlVcar0nEShoPFMwQxvdmJiXelMvPImnqdTsPiw+FI6CT4HD2rFxfGsxD+SOuITXTXTNACPmj
Il66SmKaFHntJV3f4egzv06iGFYWBopjCN3N9bVo2KpzMP9INZwUEWI5d2rjdN0HRXNI2vbnPJls
WDQtvhyJ9HazDq0IOhdj7edGu1dEMXmi6X6Mlkw8BUkJ5caYyunYGEm3zVoDMLSwwoBGXoi4rTL9
F6uU2MuTNYLsjlzeR3UsOrzfwQCKNIwbr6MXsQvl8MFuKLCnaWJux7A2Ow6EhFtKjV5Bs6YjrfEX
r+Ra/zkruEOlkN+bplJ5k+XWXYa5WF812GMytmqofY5BJQunTIb0UGkqbF1FDY1HDlMJ3Gc7uNBn
Ei8yZcStb+M1l8w4xO0Kf0hN0syZA/aJjTQtvNwFzEqyr9soYLvtZowuVCmLnsvYypEngo7faBQR
b2bVH8meKmil26uGDKxyrQZNO/0QRZOkjkgm42YOyNVyGrW369eIx+EZvXmt9KxnVJTCPV0I8JpK
Wzk5aU2OopLg0UxqTfsm0p8mv+uOfVIorqpGOpcOe/J+sAV+Q5ilbLszAP0kQIHWGs0+s/dUGlRs
kZbxw+6CoFyVakpxPVaGWVyJQQ0Uhmn57yyYx32vLxzcqsyny2qSVL0mCEqfJG9kIQ/3iSrnMWbU
QI2KjSIlaH2oOtFqHhPTphqpR/ZtVok82xZqqIdferQazE5q38kK3dKlxe7I7WSpbC4rpA+hNgu4
SlmPDNWw+hjJrB4n5ypjH0/9bxsTdjgIWDgTCwPjycnGpE0SX01EDdcNLeE3YIkXwaX0mhyy3ejl
Xr4oLd7t2q5/1TjeKwaWrc6/Kx/LiIKiIg8XbwMul1N3VlZQqJN6tFIknjQeBAZOBTaOHpkv4Fx3
eKmgfRwLSQAlDeRuVML4p49XV7dqq5vDDLRpYz4JTBTpRbHrriTXP3cflwriyUhLYdEA8cIu0zSW
ptS7+lJLllosJL13/EtlDRJtG+w6SHUBidAw/c6cfz8/NN0kxwcThUzFBJnfx8EKScxNUKcE02bi
Mmn0XZ19+fNDOqneLk/p4xBLPe3d9fijxtnRZIgl9pXi3ya4oM3jzfseAtXCmRkurHP3cLlHp/fw
/WUtm+h3Y8qDDTHbYkzruaXg6bJ1uOHw7ICNneBmAdtzz1zl5235x6s8qcK1g0jp2RHwLG86j5i0
lvYO1NiXhb1YX1h3SuVkxq3spnwIZy/3Y6Pg8y0+qWFwZtfVOMAl2a+VdXTRbAZPcSuncPLvaFPW
mTtso53iECW3wQ1+5sp/82XQVRY6WVecgOgXfLzXfthrSe+/Pd/RJf9oY+2GdbNL9+esRW91u9On
+n6kk8tUmbXroi1HZ7EWMdKC2mHn7LuqN4yO4XCLAWphMnUiaCiUPDaFm7JgrUgaOffhnJief93z
dz/mVC7Sx7UaJz0/poElp5RoJNbZpvQiIv/iFXfayZ34zGv9sfL8ryE5+9N6WER6J9efZ8I3B7ke
HdtXL0LA9k3v8WnDnC3PaDB+90JxWv3XSMpJPyHQzblNZi5u2kdbZQtlfG2sF1zkmXfn83eKvoXd
DFIFRF/E5H58dxSaCBPo5ImbCJwyBxQ5fk+cH3CGKPJ72NNo8p8Z8vNN/DjkSXF6yOY5DZiRGFLv
QCSwbVsthEPMFSvpRn+eqJA5SbyazprVfjMTfhz6ZLING+KpWDmXoaNb4to2fek1T70nH+oFcvqo
bdLLf4bbWt6Zj2OezL6Wntkq2HHiys0n23pM0A926z/f0t/eUUbC2ISDih3Ax4eoNWRcQ2+anAXZ
cZT6ZjVXxyT5R6bWvy+ENZEmMy1R63SxTzu9HUA00byQHkfzrmrPrPCfNxMAtBTa2FB+6fq+fe/v
lgyA6JUpB0TiLJLDWroxgsFNwzMv/LlBTl4+jsGVni+3KiSyGYgVnAbDkarnPz+QEw/mr3ulotdX
0UVSKHpLRH93LSUCsibOEnCIm/YJpeJmWQnUq8EddvStvT+P9nnl4zwCr25B2ek6XsyPj1/N50Tq
ZxWFbWr+HOruKp7SO/as97RJrrBTvv55uBN52K+Lez/eco/fXVw7waPPyFBgFVDW/bIMpHf9Vrkh
CspRtJV2AFN6ZnX/PB1+vMSTj2jKpomcIvKWGi87dpt+W3vdoT1rEn6bVj8ucB/HOdm2+EqZ2FXK
pWkb1cFWdUleL5xJ+eLcM/vtVPT+Jp4s2mEq45DH1erMVHlMhyyO0TWc8YKiAQRg8FTyk3Ay+Kvn
1rDlbTi9REPRTdwhOlP/aW9Qrelg+Q2XmEnXlfTDHO7//Hr89u8Hp03BVZhs2U8mo3yoy1GyBrIW
R1gn3Te90s+swr9Z+Q2DFYvq6xI9T8n34wvYU1pJjHpEIr+GzuAlnjY4tte40qbe5A/613Nbjd9f
0r/HO3lWmU+s4TBzSQEli8S+HYanP9+zE8XHr0/q/RWd3DRo+RNgl7f3zqZ1WRHGtSL7zLEWJjQH
ZB+ELNJhz6LPee5u/m76eDf26T4q66eRE0KNIcf95RevNnD+wx2BJht9M3vI6yK3ewy9cySG386S
4BFkU1gIrKG3f3yOo1aZrVlks5MfSENbdZeSlzhseVzFi/fhmeXrt2/N+9FOnmKcVFHQZUhItU1/
CB3zu9Z7hotpbkcYOsRbMlR+yfn/C1o7/+3sOUvc7n/e38GYSABhkf+v/9OiFP3Q51n+xV99HomM
9790ShUq+qp/2cJ/NXpwtsl/UVF4M6eR4rx4bv5u9CjmX5jZWOrw3ahMAzKn97/tOApWnUU8bqM4
UFXKU/+kzyM+fvT0oTWEdFTOEIDr7Enkk9elUNJRCstRuQ+tiWCIvWTMs9CAicqiasG+qBkV1AWt
mAThFQqZXgogRg5CLV8LKatjAq95t/Ouq7z/zWtZqYsr6V6pxvGHrU265QXUS/x1HWRAO0bE/AD+
m7Gm3WmGonBVuvOQxZKpB6ooRB/t7Hpo6c0kHYlSZm5GkNlrFNFrQmTrekNRsRP4QiwTr10/ElTa
aLPCYXeQE90zkGcn61zpVeiTmpii23eP9/rX8vG+EHSynC13S8eyYiDaXDQnAD0+fsp6o4ZBYUTi
fkgG2xt8PqwSwD+RcQguooNfwTIX/XjIa4OfKu0p4e/TrlJwa+OnjToJdyDWuz//qo8z298/ypYB
+CIYEnBYPv6o3KLtEYhQ3Av5VRpx9eBAKv3CG0c6U1JwZrST6ezzcMsb9W5f1FdJXUQZw1Xe/IR+
ZCN5OOyX/QO1zuN8/eeL+7jp/zzayS4sH7s4LcZA3CcxaECa4A1XWM/2lt7puSViedf/vWf4PNbJ
080xCIt4Gcu8G0OPkIFt4sAH4pEe5R3M8CPxsg7Mere6mO/+fJmfP0NerHfP8GSNaAMZuiaO9nuO
+rsxRPCY1vd/HmK5U3+6upMvPez00hwMW72fM7AEY4FmDf9+Nu7+PMzZ9+NkkTenWjOykPejXy/l
ISLFNtZhKQ+RS+Nmv05T/7P2/McbI+QPaw9O0Mtv02v+cdnhof+97LCAINLDtInDEt0Rdst/6Qsk
+y8ZASd/pGuaWIRrzBh/rztYRNksU+nGD/PRBbosVQS/oLTDTPjmD/0HlJLPHjx25GxuFyUUNhzK
6x8nkUjTAzxwAf4KdynmJV7yqnsQpD208PKZGevk24Kjw9TIYEuhCd/fKVRnLEZqFzXKqgEFjL0f
++2f3/iTD4u/nx62QfnZknVFNU+VXUMMFqWoM4SRwW1KYoDyqutnZsHPl/BhiFNymbCyWUVrMbmS
v1fQCxiP/z+XgIgSuJrOYeNk+hFlZVDxq2Zm2APqMlW6UZtzs+vySN/NP8ttUmA2grheuG/o3T8+
cj1kG9Jr2uwaN+SH0W/It+EtWwsShM4d/n7zRD4MdTLVNcpo4d1iqLa4LwnubtuDr56Z5343Bm0o
QVlx2d2drrp6bLXkGyI+bY1tRSyCbbpaFLr/+Lnw0mJHxbMNxeBNgfpurV00bMQooq6JW69orxSi
Is75hH97He+GOLlXepGMo28QoGObDwWnEpVIkuTmz5dxuia8PXuTnQmHn+VyTuuvYykrvg52w0Wd
7CXbaG874ibbwTTxAjfcnBntd5f0frTla3p31+Z5HiDzB7KLtdoVT0uLAvH8UYXpTYtQdaetuUNJ
cGbU33yjSDsB/SlItnBznExpqQ9Brs372cXm6OnrdI0NBnfPEhZyYIPqpE5x7j1fltLTT8rCuIt1
kIiFT63QtOlrNYthzMc73oxtsiFdBajcuRMs3+mZgdSTO2osfcQOpbOKAGcFqP3GTOuYTNBu55cl
GlKL1PjAzWrjkt+0ia10Lcv9ZSV/q8Be98M1i5HrD6rLocdBFmn6JEsF+IKBwwXiefZfZ9Re9o55
6MpuBhDUHcliprYyJwMJiargx9FgXweF+myxt4eJnVqt51uTB1s00km+6u+HNvasmRugl5tQBrBf
kUWEoaNdDX6zBYdA99HqI1evCwp6euilCiqHoMGtgFJtxAQ1mbKDTAThK4b/NGt3vkrU2JzsJF/z
BnjvU69tSGDGSi9d9LO5tbXuZjJNBOAAkS2iF5FBJwRE2Xs0s3czga2rTB8p/Ge0IEfDjXGRttWR
lkoVi42EUAv1FsLru34ASxXJ6CKaVWB/mYrXCR5wEYMgMKK7ebgeQ3lTE+hMd53KWe/oBCX2be4l
vbSX8MLZ9Paj/CW3PSOhiVv86Lq1mXszf2dhPJMt7BT5xaLTwvCuBy9DvZ+lH9jtWo3GFs5RA2nE
4N+2ZJdCCTJ2arKzYI6O64aGqokOKr3BsH4XAfDHjapoPxD7rgbpzhDZLi0DZ4Bbghn72KWdg+gA
IcchRjmsrq0A6RPpZlG5LZiKa0Cz3Xc5Rsects6gV6si3SoByWvZXZ8itHGNhVJie5P9mtc7K7rx
petQsCEeAU5dkcqwQTfvNtn3vLhO9V0rHTTpLusewulW6Ldp95BhiPWVrQjJlOpWvTURAmTNm1Qj
kYzZqdxlali7UWqS8jpe1J2luWKMt02aXtZTITmTkCwnTbhvVYh5Dolie+WrVeAac6m4xpCS9QS2
Yz+ok/zSNjK5qoWNWTJXvlRjsx8Uk/fXHo5jLq3s0Z2IEojFRe2/Yh7a9YRrG82d4Yt1bF8Fabwj
g+KyJTEVHDxMNqP8Ys2KZweNk+drvdd2ER4bJaN+s/D7BxEs0j6CnbV1Oioh9AyiI2V3pi2q4gLK
ccGqCUBwaa+Fj6n97c20QiNTLRBmE8tVb4kNKFrCeXaYZhAHz2sd0jhfZZmS65Z4bfjQ1Hc1RgFt
kzdkCRhgoOaV2ZcQxD1ZA+xvltdLUBSuF81EOh54hn/EqeQZ9kWRPRVxjVmcM3pwE9vjMRz8/lDY
YbnuQnCrEa+Dgx6NmWDQHmwTxVnEYU4aR3L2fLQcffaAUZRuJxiAtiqeW4AV4QAbf44RRaFKJWAj
xtwojSS9HnAqLRCOVWE7OSmchoR4P1PSi4ntDPnONlkjsO4brHRTe0vJm/wQ+1uY5Bs5SgAJpPrd
1EurJDePGDHCaz1RYVYuzh+puNKk3lHkn5hf19TvXCSCdzEiIN0fvSwoH0LlxRjuIZa7qEK4e/0h
71tcfP3FaJLAbI3c3obLFj1fZhykmId08zbUwf0Pu0oP8MrnuyQRO3SAh0aKLhCyb1NUYzlQDhXX
eTHfBPNzoobXuUyoRTuTkFBYKKk6MtCSxz5DrjNZFeI28tQ12TFxjqZjcFfq0iGa4n2k+gelRLnf
FlC+pp+JMiJD6r9QQjiIIghXRZeD7Etl/pB0LT3bm9HkabX5pbcJT79YXLoETGyM7qs2X9oz4q65
W+GCA4RfOPDq1r0Urcu0cEuZfHNJ/dH34pbkEx0zeLfS+t1k/bRyLw1bt8m/+eq41Yp7cHJu09hf
wqz9oQ8+0Svlt6kZ19KC8EtJEi3ENu4T7sIiZTSGndqRLUVoRa9q3xKzzrzeF4mXTTIucmRbqybQ
N4MurbOO02Wl3vVLLIV5OyRIgflSVDmk99CQ+Sh41xYXxiXRFuxz6uoir2ciyEz/2ISo/q3KllaF
T9hvZltHpFYkzyRMtHPxRdXB68l8yP3AFJYFgfS9j/NkzUn3QUzFpbJQ0NKxdNkCbeQWGQAbx01b
VVtCWJ4NjQZH2Fy0k7FDJPtiEKSwkhsD9yBm1VXIPzlJ+myEBoF6EquFsIvjkMk9gfJduiqUXoZb
T8wkvbwgLYkKkDyCiBFTMwH4kuaYdnA/yNPPhtT1GkOO9b2SnpsFnd1YThJMXjwZbqrCIRSApLtr
I85vZP1Sx5OjF8omNPKtpR0UIiUQQHptpm0z7HPQfNPLuLWwcweho3TluiwSzDXdijPEF78WN37/
ZNbJ0eZ2mpmP4HDc9kK/irVyX9DEUvDSh4HvkQDyRKZ7gsNBJrYNJZVjse4n/kNMCkYSUuHrfbec
wiOG801szsc8SY8B99HBbVgA6ocIbQ0zn5HVXLdydBcCCbJQTMvBkidjOFgWD0SNDBbl/JKlpKA5
IjprNYyVk+r9c9KEsQeIh8jimNWLyBR/s0RidHF8W4e66VgCkxAWE9nrJUB5eD/157r/JiFhVJDy
xt23mICZmYkussA0SlfR8DybngR2IWzWsnKnyNuu2Tc1+exMKLIKtk+HZ8D72ZGVok/CU4yUSBGC
DtNIv0A3NIHMhOvlF732HWHghSAfWMYLYrbFRg/RHOf9RVIRElOK6jnp5asRlGMHHbMujmO/FvI3
y2pXpUG2jd/eJ0af3Rl9f1BiWI5MpgSEfykxhJRMNqQEBNqtPpEabDwVjbyJg9AVOqvmzykZyHSY
D21WXhTzY1+kTmxY0Bbrm8nQ3YSvqCzM44SLMikOGPBV5aUm7GYIH/wA/2TcEIFA6miDTB+cYe4F
+ovoShebzFqk7BAgkYWeniFjp8GCunVVBduKPYw6KOxvJASEnekWLcGbOhzGq1i9GEEajDDixWNm
7XqKzqp0UZYz5s6bphdXhnI9Szs8PTmphf1BHS4ismnQ2af2l7jE2xPcIVdWg3CrLp9YZEDwJGKw
y/ZB6rTkOxqISZWJKU5rrvOCOq3vd3gaidlLrkT22uLaK7ikgZgVKynvporPErVaWzxY8vdJ/IyU
n0q5DtUbpb61LOK/v9gZ0Qtz5WHBAyTrGfWV4sfObI63rdFc+1Z0X43EpsaEThnat2CIt2abrwP7
G5MeqKGn2t7kxh6Ix551M59uE/NhDtdjt1HCq1Tdz+I5TfYpege1AzNFINIxjLc29kZfqF4OWnEO
Crdl9tIwSkH2FM21pSS7QsZTi8okF+tMumpH3asksiWGao3geRVErFKhprH6JYvpe0W78cEuh009
NUe1jt2uZ0OhMs3KZsCLlib3emk0jimXiTupPg9dMF3zQxNelLwxLgNDInCm3NTdoTbgxxqPAZ6B
tNQwLeXrvDP3LQzP/8veeSzXjWVt9l163MiAN9MLXENPghQpcYKQSBHeezx9LzCrSpfgbaKza/oP
lApliDoAjt97f+uLm9s++a0SVR2ImyOtb2E8pedhh+OgFhgrgY2TN8/jKxKhruO7IETuyUvmm4t5
pX3XdpBqtioFCu1ZZf8/1FSeinEct7a4eVplrhjFQGu4nrDEbP1t8QQJV94lWATr7tc3zpOXMrS4
Gj5MVHLOTOHjV/M7f0pVFlq0DS/wRyP/zEr/buJ/wqv/i7r6o6/9iQ59EWZ+SojV/f377UOEdf6x
/yT2pL+gl4FPQrpzxIEm44flNtFGmcyagYJb52f+HV/9a66AVWZJN0VMkAYYj//K6+l/iST50YJR
L0FZgYwi6x9EWOfc4XFsAJAmLBlCv7Mues4+8gzHoyMioZC1Y1TcFf2E426I5xILkNCoOb9JEasa
eGWzi6cdyu3oSh8wrhrASgfGpkiJpt6ihJS02NYjX4yR72ftoINyqiCWtJ0yltGeVxm1J9Mb0/hs
VKtm9DY40HexeZHncZbhYN1gm7TllKnmxS5mz09ftKiqCyReMFr10fnfHE0b0wrC5E6Jei7qU0fB
94aTGMsyt0UikSb1UbPzH64hkRVxRZKNBl0MapjCtcgS7lD0cveOUQ/vLAGhmBxDGd1MQ8AJtzQB
Nm8y0a+pYWxaoMgUjoODNfORI00ZBsgnJbQsQEv4ef5+rOlXfYw5uRjJyJZqqzd/qtVQv4kZ+cBN
EOKl3PdJPCIllbG/GyRNqjfoNGUCFFIEM7PPgxm316Tmt0TXul9JGAU7DSHDVRdpkUBAQ8Z7uI5k
qMhTHXB3KYsBRUBoyOObqgsJt70Y5grY3KT4djSEb/8ODH1IX86xvKN40Twm5ijRvEIRaGGAfhwT
ct0IbZCF6R3nh12G17r+WmGRCCan3kPfwgnDlg/eFj16iVV0xy6+EgSWFwvkpydYLMfIrGXcIHkC
ZPDbON3r+/AQbgWQ205zmAMLe+A+8wKdbccDDrg77az78f4V/mdNY03jc/7fU0YXYRX++tmEH9cz
fuTf65km/kVdARx6WUd+wOrx74wRMei/qA7QTVI1lkxRFd36rwUNe1lr5pSYMIwoFiYv/p8FTZAk
wKEUGEAIU+Bb/UNJ6gKSpmsKmaeZj8YlCmAd5TQfR6+utj5TMS3vYTjZVE7scqvs7LGAlleLMYf4
BM+9sqG8iArmgVhb8FT57byCNb/FVvkZD8mNGZibuS5SxtJvJ2ajTDSpT7ZllkXcX0RG4RRnW6kG
tHv0qU/MvXeE25+5Nz891DSy8yjYmIPvyt3j9Xis8BCqEym6r8TYNrPiKrcwgQY381z7w4/cAv8d
TeK1ThjSrEF45eo2I8XdDcLbRA/sONRD8Q8GfFBD4COteuNDULfW1ogFFXB+TgpC5Jmb/J4NWha2
xZYs19StCK5JXac/lIc4C+1iauoNea7XQFZ/ZCzYm7bVH4Mp13fcprEJmHlPYhLvND0ZrxUxv5e0
8FqyssbmgPKMKex9pPXN9aiqLJTc5HqmuWdJW48zoxw25q4rg+lbmNRvjZ5zhEzFcifo4++iTc3d
SAzArozwlzBoyqYc4nMhkFK7CDgz34eC54DqfEoJ9n7dZdL7Hvmxz0hX8S3e02K4KSxGXD/2/qRb
jen6mezWE1fYaVT3tUlPdP1wCcpRuACh0ZaUOxtljJwXNR/Srove11RsMPPwNZoweM8fRTUlrFy1
nq017V4OTCLFvrdrc+RKQgb8Mpwtr86wqcOAvgzPUy91q6i7kC0YimHzMBYvg56cK6jrchP4m7gb
JCIGF2mSXCQd4ddI3oQDzJP7SMZuDhViCxtPF8+CdNgZBKlE4akxiJcRpzCyXVnc5t2bLI8boYpu
zOhqhnY1k2+3uXyVgHvUrG9Bj7ZAdTO4mUaDRaD5EJT4hkcUfGh8CaD9jjZIF35rnOl6ce6lqStl
3UGQvUe/yi49KyXC3saj3ZvGIYnhOSaquR+reK+U0k1lyA5SZwbDQ5juRVi7ZNmA8VW3dScKWPz+
ThPuvTnXzGhfW9V1bZh3eVieq/WzOun4e/ZYijNCzQq1d35rxfU5lSK3sAj3Zj44gJBx48Oa0ggu
k5h/6H6UzwpGjdBMeFplbNIJO/alHqUruVqIOB+22XkKQaOU4FqJooQ/xzITFCoZqu6wtFxZwSau
4p4llVT8KZiyF5O56URr5yfjJigwj20JfcRtchubNTaGAjFxo7fynY6BLjEq9aegDYBXZpFopApE
s1NYE+KzblR3CtfwUh+x71C4g00l9UWZYfths0ny537QMJKdvTkAgQsxJGLVbryIi2CH4rK223D4
0Zt8HqF49kKQKLGrdT4IuieRPymZBIZEu0rSZx3LCBmQRxpxYuA+Hg5IyFOjdcbRuNaz8aVqpPuS
eivDfOr6sSPXahyipHvAY+Ox1JJLoc6e+1TFiQGPj75Sxo0iPSMRQwuPJynuzNyHbcMoXTFQnbSB
5aJf1+hdcRXZ6iGQZYhtD0pY3+JxfN1WIYCU2UJU46wllFCjzHCrC7ULY/Kum1GYaXopNtMNpaw5
7HOaa8glOQp2ExsW5crOYR1iO+KXKGgm5TWS6otI7X9oYkTJv4m8PQmfDS2+8dX2vPMICNV9cN9p
5Bzi0BR2iVS/RPVsN/GLq+XVpCa7wa8hX03thd5kl9gT3oVKCsU0nO5kIs4T8fBeq296ZTxL1ABm
xIA+XOPW8Z+d/MT2snAbm8cc+VOYWTqpdc3gTx83xzKXNJOCOtnVzcFlr3FCEV1BCnZR4jt7hcvm
tDHwLFLlFBDXqP0osvAgKpDDNP1SLUrbml1ABg/6SrD9Lx9uUViF2+ZcqZLKLjJRAkDF1Zi81rH3
bHjCxaDAe/YKZPlYATb3uajST2gr+2ajNDhNJBd4smxyWAuBvEp8mw+8Hxd4ikPQqYK/4AtytPj4
1TKtDUluBbLrm9pPz7zu9dKuBTBapfmcElePm9qp+/RVFkgbxtKuRMqz8m3mPeTjI6iUBc9MQwP8
nLy8xZuke2Q/kbAV2HVO8trdzsfhF+xPvydUFezWJAaLgMjfi5NGhccsZFUgzc455aPkuBZzhoL5
bLj1Nngwz+t39R5a9U3jVqvCq4+X0E+NLfVdyLE0j2i/4eb5G8LljSZfKdWKCuXEuRA5CMA8lKXo
1ZSloqad8kpFIq64GpnjyH/leroru9KOYGsFo3cosuzME4PnGPk4iF3NT14iVbeRk5zFyS0F6ftC
NyK71eJzFXXjJi2U81bQzolfbi0vWZsMn7/Jx8ddxIhaLpZRJJYKHQ6jz1VKokSgNbaawfUrOSTP
CPp+93crw2yeYh+HGa0q2iyaRnLBYfxjtydpnkM44CPhJWzDQw2s3m5FygaIzDr9Thwu8vhbJB5U
8yAf2sPXrWsrrS/5xmRrcGERCsWdMIdNOddoQqLu4BntlbZ+msp7sAzfxVrbyUZ63pTNT+pItqRm
bdknLCjV8fdBxVKmI1GZnFuD+CKm6b0mepuiJBfCFdzXO7dTQFSP94Wi4HMv7Sy2WI3zjpgk0Hyz
XdxHO9Vsh4NWPsDI2OhR+KDKmDuZP6As72SWw1neXc3b0iBci5n1bKnVToOqR3B3n8eX5ST9xBn+
CVr1iCa03kdBcWcJ6k4v+hWV2KLi4u/1/Ki/3i/SR9M0LgLKJZJacaMADUtM8qFt4EQZN7Pxjw9E
BCTFrie33UkXoaXtWoLtwZhfi5V4EaFy+LoDVx9nETnQKtAvUjcPHwDF2QUWCNucohpU+Lp+IA0F
vx0TTcsRdl83fGrgAEWmWozSOsbuYthGOYrjkhici/FzqXy3pB9S8N3KVwwJTk3Jo1aWy1SvqWlI
QZHsClFqq8N5UF+F4trK+44PXU7B41YWm00cdnKqc99we03cUI5ix7gn12phC6Hn2/iUnXeUlmSN
QjKhcwBaEyCKtn4yuEHj7zxy0L0qOe1QcaQpX5VaOYxqsY0lYQ+f8trvJFcZyAEYfWfXOgM0BYE/
bpP+XqzOa/7b9E6A7irBZMHqSM8l9UvXcA5GwX6bleKzEOZra93cPV+98mLYjHqG/2+tyq4mvaY5
3l06VHPKYeTEzeSGEqCm4Tqeb7zcuIwSiOvkm4LaxAd+cipZ/oYrrx02BQUX4Y3HJe/rwXVyVB/3
yOJ+F1WxX6o5/R6dIXnouK/c4ifldNRJXHCp3eeYE9/4Trx2sfy853NYg8dMPSrGf5+sni0QHCH8
INlNQFRHhCuLGtxHe+FXz9heXehWuVWjdFvLjyGlQlmZRxs9lP9/tgToslQGKzNpVF3MrQqji1Ss
eArv22jz/r1b7/2t+aDfdNvo4N33DpStLQipr7/6ySn9p1ltofn2mspAuk6zeXpbtK4qZHabuLle
nH3dzrtzxafBd9TQYr5p0TDi5EdDaTzcZgngyTC8yrVsb0hss2Bu0g57u5kJLXubtOn2PngWoXvG
tWETiDiixfib9dOvQhN37RBc1oCz4jR24uw21EHXh68FTMa8z7kMpwVIpnFt+pxYlz4cTxfTZzK1
rPbVWHYrwOx9ShbXADkDXCbJIEQGt3qVXY8AXrRacDLjt2eIZ0DRMDMJbxpdWPme70eExff88DSL
2ZJkupaLHodlBcOUXuEC1vaXgnfbSi919cvoFPCRqj151VYSLj09RycUPWflrqwvcXLYA0mrNgCv
nVRbAeh/rLx83ysRSGHPRWiS2KW2qCxWQr8rm9yQ3JwimU58boe3r4fSQlT3uYVFkWwzlQmmBrrk
iuftz94tbWGLa9GVtR+u5Y3gmCvs37UXWszMWIWHNTOY3dL4Dok+47Sy8kLz2P/Ul38+2VIN6eva
lPqtJrkVystSHmxKzHFGke+NUoblSbFDEB6GztglnnZlrQ6lE2vAcY8tIyReVpoFHDqJM7C5n5zx
engIt57TMD42PbrI1Envg+e1HXitG5f5jyCnOBlGmOQKB/ENcxhnAhCj3fVOdKjA3qy2t/aVFzMm
FvymsEqGTdAYLwn4rpmHrFzBvbLzSjioKvA3k7rJ+F4gcrLSxScXj6MuXt4zEpwwM5hybuOkP4NL
0KWvrTtXJYe2PiO4N5otHrS1RWKtZ+enOjq3TuUkVEFlSe54bu5rZgp8dBs+MeA5Zd9jtZ7tKeaV
uHysvO/H3NanKfqOLj9qGNjk1IOclFwMJC4p/jkbO8qYnqz4uwRncSiTFaHtWnuLRScuWI7SmPYK
zbX0n9Tvb8rk0VPrTTNyhferlW3zZHuoDWYJIpHoZSxaHSYDiJLIEgQl1xqS+3pIDy20XLkdiTlL
ThVah6+H0Mll6KjJxQjKJ7zC60qSXCypz4g0A75c0+asvdViuGiWV4bwJWgCNKSn+44RRztO4fut
OBX3Utftv36luVc+rnswJEggiaBSdVkVF2cCXL9MrelGhmfT3jStvs2LB0lKt4lJda3Q775uTf48
G9iNJHH2uSPbSkbl42zoJvh1ulVJ7mTkzlhJ2xHdqhqC7C+TXV/I93U2nc0RbmUc9gM1NUOWX/by
cxPckCi2jUJ2x/QmqAgW63jExsO3AXPdIOiddHrJxYHq8uJxTKtyZTLNz7X8TEfPvTyjhVMsGYHX
snB1yvfOcoJkOm9bKkV7KtcbLqNSu1VS/R9vex++lrboHIzqrUH3aZWcuR2bFnT50Pm6R071//GL
yR87RNPagSBoL7ma+GjI+U1TBo5s5N9zTP/CNbrRiaAsLyRjJUGyku16LvY4XgwbShGGuk7Z5ryR
krknK+8wMwjKXSE+Vj71ThhoDhTgFw1XNu0JP8B040nJxuwMW1WKK6vortTBcII4XfkOn6f2xydb
TG2Q0dSFJhEdPGnXPd7LlrEmSz45ho5efjG1AyypAZ6HkqtGxaPgwQK3YowzYEgmw+3g51tDv06I
zXzdwQtl4bwP8GZkijkHmnz25dEiEdQW4yifk01PPin3d50s7yW4hIXyzfcw9cALWkSaQ0JkqoTH
r1s/keWldU0G3adhO8ujfOxxpeO83oqe6EpjaetYso4NXWkZFwXqA8HqrgS1tEMgiuUIN9O4C3TU
IuCnaliNPfjb8lcIGqgsbnIxeezBm3/9fCf75Ojx5vXqaJNszF4ZstgU3Whqvje4zAzZdUqhDEK3
jTaWb3GnbSshuvu61RMR2o9fZbFXjlkSFCEBXLenNHhMOGulVKbqwT5Qf/lRue0L/6qWlfMIVHMc
ZbeGlCIDvZ0yYqOechCgnBrJTtIYpoNBh0aYUr6NgmBnwsqWN/fPp4WPIiy82JApysv9ocNpqyE4
go/tcANCyy1LbZ8Eycq+IJ2cfkfNLJYhrLO4lwqS6Oq48vrSN2UifKZKT3nGNby96kj1TYKy96OW
nBHKkx5ZQPHaFtXKbFl7jsUCVVTEBUZ5Et2p7G4zVXQAfW6/7vyTW6AuKypVcmQd9MUWqMfqoIgB
TXSt8rvpb5U6uoyi8SZCL/Z1Sye/KvWQloKNHvvtcvINA5bkSdWKpDa4ZmIKvi33HjTGge3TRWps
h7s1rMyp8XLc5GJCSXmC4FjuRNeQ3sRUvsAddou0euUbnghUsZodvdliAikk1NtpbgbxSTijXd7L
txzL7hIn7TfJpvipbKG7rIHzTq0Xx+3Ox7ej9QJPujTrvFp0q6bAqPXGEKhO6aV9l6IGY6Mq+72S
/Py6Gz8fCT++62LAJBDBKRnkXfGpt3PJPI+M8KmacNeNalftWmzju7WRc2qQHr3nUl8d4rOK+yJt
TtZGfqtuhV/4x3AdjS+Jwvq29FveyRt0QP9tu4sTT9sk0GF62q238bVm7cMLML+bmQ4kuclGsotZ
DUjDa4rO94j2cp07fuHFAiS2jYf58iC6ctNdqNNDIwjUEPRkPXbBqOwm7zuM7e2Uj+7XnbtAQP29
PZvUR5Ckxv/00wG8JJEg1HnFclBnT2pRX4RqRcz6ukiRa7TaWSZo+6Hzr9QkeZJySuANguSEC9BR
zaHrGOXXWkDy9Lpx9EzLjwFT3zQwtXOjZk9iPB6wdGKceSPqPM0k8/IdWjY8QwirdQEwGyWjGF11
yUrhyKnFGFduOHoaNwb2n4+TLQzq0DfllEEoIZ6UxkM2rWzEKy0sj/WyEct6geLLVfubaEg3YvH0
dfeeXA7/vMLyBC9POWErospuH2TY2RfXcTNehuXaqntyiThqZtFhWQMBus0jEbVZQ6UAAQ2fDGpS
7EZ0IHkTI7xeOzCfPMsf9c7yLG/JVKJ1U8yr2b58nleUJJibEbczm9qoveoMDfLL+B6Ns38bvVMN
1iIcp+4ux08w9+7RYjy2ZiJmOm8tlyEJ20NOOpVyQKPWEcCtZMTWRsrc0UdtgbsWgtSkI1uptYvi
1i+kzddD5UQwjslz1ImLrVPRwn4gszuvfdGDAQ8i3HP4cSZYzcj/VqG2C6rvv1aeo/YWe2hZmUoT
SaHoNgWO7n13W1MD3g2+bRVYRcmvknqZFMNGDkboScp5FlsW/t+4E41+5pSt8j6gbQFguhKqV9o4
XY5p95LImpt67Q+K7UVkue20W/lM81j+tFLjCQzymMptc4mAIJU/WHo9Pzb1Ic0D69Cd7hiGbexl
Rzw0jbPS3smtECCYOlMtZmOzjz2vK2M8KYE2udKNaCNkwWSWghRK89FR2nj1bkJHuSXHvP+63ZMr
x1Gziyk9RmkXtJU6uSk8/hyZTkpZ1prlNQnjE18TbNcMkKcy+RNDNrV0jExQWrtlfKaGrS0E04aa
eGeyyORUXE4BTG8FkmGhTyWQrBxQNWyRBaRbWRW2fpqcp1STZQ3xCUvdmCIAPy23e+F6yFXrUCTj
Yzw73Go1+VhU1sEvo/mmV5Qd5g2SV7K2ZXapetO3vqvQgib2OIxXlI/u/PRMpw4yLi/0ukjROVOb
jy5bFXUcqSlwhtdzH06mIzclpk76gHYxzi8mq+3sarpX1ftOgr2K0haU2p1sddsalYdWQ60OveEw
Kh0Vfz2nm9oeVJNigewVGWWtjfsgAfgu/Vb77LbF9riqqo08lYdEvA3E72qFEzVAEGskGRm+GMbv
EVFZV4oHxMSbcVTPxxSvGEFxonzgQc+8DLFkWL4mVOhl+jhtw6I7T6TxLDWwK8y1b636K++Mu6GU
L8I02VYmUo28O/RCCh0t22NecVM1yd7CRccGAZdvyEiNIAIEpKpW3FwmhJap8Zmu5br+7gkoOhQv
RWRfDtddpzOthYuwI3sQYK8+61sltL87Ia0pIpGGh47QM+kyH8ugqafOu+9wGlGF6L7o5Ce/Q4km
gNs0B/9QYxjkmGr31PQtcIUJN+5qFfD5aarNMSGwY9BCKMjBCvXjVOuzMszDTKtcA/uTxOA2XiXg
xqyDSD4vNwMn05+bXoPtcFAxL5Ndtm/bVGN0ryIlTOI/nYLz40AVFCn0t3RqxD4+zjQg2hGFsXIr
IPII5O0atXpXrPm+frpTLJpZbGNahNPTJE6IJ/3+3ldA3ZY1cUxtIyTaXdf9GPLiwiqmte3m0zq6
aHaxo41GoRSB0ldsN96+HzYZhlHcDXtHxO7CGWt7jX37aUVbNLjY3ygZVD0UWJU7IZluG0zGEVu2
2eqaNo+SDxvEop3FKMKa2qiLSqlgCyAg6q6LMdlO1Y+eLzo2KDN1pFP4s/hedyVXntPDk8jGYcMG
sFWokS2U8DCW2Uq24sT5AZ+HGe7FaIKHs/jaKoW6oe9Hk6u3oCBYwJRuJf9y6k5sKIpM6R9AcJg7
iyZqLRSosa1GV8M7chO6/qH6oV2g7uouqu2wJbqU3sqHtRvxqcvCh2YX3RpRGWgFRORdTIG34QEP
qgOarZSs2iyfsspNeK+cfb03qie+JuBYZSZAieQvlsqXPNHFCEhT64ZBrm1EBWckQ7+YpmGnTuJ9
bWIXLqO/1y/hlFIcJu5V3AX1Sr+u8uhe6/n/ibcLS5T7av9NV7vdWOvXloro3usP2H2GKInRdMcC
z/8U590u8dVDHyK1EC/6Pt77k+GY422K2ZJfdCxRxWHo4+vSrw8zhmcMQbxY3oNkCfdsLzepoK+d
SoxP0xcaHds26S/uRsR3FscSZBQxdmIahp3CtY9jeqWIbhGA7xfDbju0E6fhGsVMJ271TLpBW8ME
t+w2EiB1N9TPcK+ExYMu6FCO2BEHQebWRnavptWb5MGrITF8p1RkZ4TRx6zOMm8aNXSxI3MDxd+N
qfxD0V8171au+AZzyFbTijOhFTZaWkvXljEaDmfZmBvi6O2sJsBS6erdD5OrIxCf0XLH6kyVex8J
yePYhVhRTZqtpgiY4IBEyosn3YA42FUBlJqm2U16cakbRDjbmcUMN0Z2TPAsBWdXdUDu+7MSXrK4
dEAbnYvWa51Tgx4a4z0Sgk3S+4/ihCdFFN5ivHYNyGEnY67Upr9ihP2Kel5bXLB/dZN5GDBFFVsI
DgFEAm+wEItsww43Ig+pSqtcdJr0EE9gaNiH8lEFCkHBQ51fpIG566VfiQ4eolOv5JCq0QyGkZ45
RYCbaTScTaCiTLF40aTmJ6iiciMU5q8Jj84s8x9aFdZf3pJ/S99yjRTIMG4x4qJCrL9Af/ZQjsOz
lBgFNfzitqdEquvMvTnBNrLG0CkABvh+9WTqra1wQGkl46CEVkPlXGAPZn4e6iLjOb0ekvwsbaZD
G0sPDZNCtaptnb4hCb+MzJ9jpl9IaHIG+Dcl0OkyNc2tZEWNLZcNUA4d96q4QsPuj9ZWq2K8I8Lp
p5pwMO1KNBns3ddlGVn2ICOCCn3lQhiUGhfs8j6lhCzLlOupKy5QwWyjYC07q61tMIvgXDNGUwCS
qHLHUsZCQHrINWEjk2TUfGuXh6Fgd6jf5KDZhzo3nTbc5sRaMDN0sqRxQANA7gXjBKVIHZ25zw3J
t6vxWo9Mux5UvAPOZA9brmkvVvlG0q9mK5Coei6Ncot9lFNVNR5ufLXOFaDbktnAl4q/aOJsKuT2
2MSE682zskh2o9adJaOxi7DYFbWLPOj2uSHsIlYdPXtIgCHEv2pzuoiUbvf12nnqjMXCMaMHEb8i
HPx4qOmLrg4s2ajcAfCRiW9O2uTnfQAuSVvZkE7tw9DfqOybM1CfxGJYRghCPXCuEcwbuZP2HuGP
Sevui9bftfKvr1/r/bk/7PqWhJKcgieYnCIKgsVhzVDiqkiavL/zrYALSNXcyWgK0cuci6r0rUzM
CYiGaW4iYgVxkp8r5Wwx68nfqhEFTdJxIfDLa0Ep9ooZO0UXPXWN74bqeFbiZfv1wy76wKLA0ZBn
63BZAgIpL0sz0pQMa1xIxPyb70r+vWJsGb2yKcZ2ZZtYHC0/NbQ4CkkKmb8uF8cbLODsKOq3nRKD
ZWudIWldseopago3qe6tNHsiHPVhb5r3rqNgSSOK5YhlRUu5lrbL+/LBT/ytxJYUdrbSq7fqVK6M
6lNhVBODMA3/cXmOpS7eNO3MKdFHqXUb7PAuJypoMZWzJzyK8Gf7TqUvvhG2cL7OAjx1FEFeRN3q
XG5nLuWhhRpVoRqoLYXgOhvNW9/qK0fHz5E2DrQc6UwqNNDLksf9+DkTDOfKWKlrN0yGjZpdxtHv
Kfo2tD9y4XEOeKn+faK/Jj5crXG4NkuiORU+39TtK3l15ovG1dCvRRzfwywf5tv8UGw8jGUmnLJM
YwFJkQnEFLXLcfR+DMddPUKa87kntYYdtJgqG1oNhvwlo9IpF4DpBbhJe/631hjegDRtSqn9Jo7G
Pz5oz6d/tDwiHWKgtl4MBFWIY44dZEZM60mxyCevpfE/C4YWLSy2GauU47THSdZV95haU/dPsDO/
lOzoIG7WLVDeXXyWHxpR1ryCgqL9lIHFJbVWOsmvXWsab8UwsHtCDLHsQRrzbUopAoXcqHoNYcK2
xugKXcmG2q8rGV/uKq62QTv+KMSfftnsFU3d+TkIQM4FXnRtefqZ1+FSVioOXt13aZCft/5rrfz8
erU7tQ8cv8BiNeAAKBSj5lWuhjdyqgvbKDLuUWI5SeU/NsGqL9q8g331wRY7QcDVkmongft0Jp8z
0s5lwkFiiLt7/N0qX0mqOAHYitJPH/Wh3n/9sp8TSfPoYFrgXgDf95NAQ6hh3miCzrUafGelBBcZ
ahDZKqgNhvk4So+Dhx3eKH6LsAteaXuxFoGw0GAGQ1FhUkJOWdb9FkOpqCWFUbcc84nkDcW2UZPH
oh5vNbPhZlBA0fOVy1gQv/WC9IRDK4ft2rtLiDgp3Wq19iK2+L77SIRoieZg2MKvj+vWGCNhp1BK
uMmBtYUWdgelutO4hTRd4cjgqiIl33aF71jacPj6UyzrTv7e+eaLEdvrvE4t1sw8icDQBMF0k/k/
RwvRgqb9LLLKTkacPfuX3ocnWIuOhed7lUn3Eoc/xI+OoTy3fb2RMOWGkZw3DWC52tVyClS+fsBl
V70fAY6ebz4iHG2RI2UnfYT99o3q3U+RBHTKWmlhWZ7+r0+gsP6i2GfjWMwDta+UCcowTSj6VWe8
WTOrVNkZdU9E7zH0Akcfn0CYisVd3+Pph3ZKHepNp5zl+tYbXidTtNusWTkVnjySIPD891PNH+bo
xfHJMNOoVMebAtKKmj3piXXl5eWmCYlBNj8Ngr2NZTlff+21RhejoUiCMbJia7zx4e9UErdSqydx
SmyALMs47PIqstO2XxmEy53iUw8sOlmg9re2NJqdrQoDO9wa/oZMLlwZaVvtuWd9/ZbLDNKn9hZ7
nyeKZmNC87hpHGkX2An8z43uzM468qb57W3lleqp04P4T18udsJOHeA8tsZ4o6vhWRK9RcPaAXb+
F47W8k9vNHfs0WjpxtyoOPOPN8qgHcREd1Lr1SfGTzGdLepcIv+p/HjZ4lIIgKQjwU+cWTPU/caP
QjuxbnRgKrBG0SCFWFpmm8gI7hQFyCNF6ux8jtivDp15cn7x4suqvWYyfUpwWR96+2/TCMXYoAYg
4VRtqquEiPfacnFqtZb/TMylFqApqXDNWgYPSCIiGzIAvXqjlerlBLESqZqF07vPKiWawlrT8srL
Llaqyss4vks0PdfxKIdgp/f7GsNYeSNujNt0zTdxZVDpiyWIsAWLU8/1yw+fCgpRJQ0CATzaUgls
paM+33/7emLO8/yrzlwsP5LYGr1RK4xiNdqFsXABsZW8S+sIdbiSp15bc5Z3S7OVooLj/nijIR3x
InReBPy45YkyYaZZVB04rQf7wzsHCfac+NXu63ddxoM/TaDFIqT6HOrFic4c1R3lALNP4Cx5gKhF
TM1VtqFDWfda4ZC6OGT+3eqfK7W2WCjKUo3TIR5Hzhrta5jGDZDuGIhx5QD/eharaaOXMMwRXtsz
NC2ENyPJ4UMb5kQBFPmZw+91UgS2CujRYzfQahgxbaDuGql2jM7YymJLFDizG+Gta15E2M8tMUv8
6PaBIGwtuGVpBgyy+t3Dk9XgbHavnnZjJPqND0gjMEnok0HiZnw+FW/h9GLF3TaL9c0AluLrHji5
Kv/5FMsVzJCKrNR9meFdPHZJZsuUGv93LSwOdmDcclVq+dgzjTYu7jx/DQrwng/5NGWOXmJeMo4W
/rwz5TxKOSaMzUuvRE5I5lYsrsUyc+KKNXG6SfuzwLgMhQhQMbNJiIgwkIEenjxgnhGZa6n0ILMA
dHtLvd+hdO0nd1XxIqrFyi64PPIvx56+WL7aMpk0ZSDKosCVIaIWyOOlRQHr5Bv7OPdtxJBXg9HZ
eZ2vnDDWunqxknmiEnmGqY83k0dKbbj3gXh/3dUn18qjflgsXU3ReZLSMZjC5C1Ihp2iBrYZ+I7A
rV4lalgWzfbrFk+vYEdNzo901PV6EgaGWDO6Zm/iwM5uxn4ut7Bnm0c1d9ZMvOc3+GqkLVYOS50K
0ii8oTg8ePJ12b2V5cql8OTxE8U+F0JlltksPmIJHiEWFd7IG5776FGA5C0YyApVNjgDUntyLZdr
ZMHTQ+NPm4uzpzIJEaf/jn1gZvbXza6P1xbdZQXRvwb+nzYWS71ZyzUlS7TBAR6HuqeKnjK9rRT9
EK37xvsBIDPsJkAi2Jq2pHBGN4yvspCcvtyCnJqc2ryJxWEfewLTWdsUBgyAvIMGt3LpON3Hfx50
MaQKv9CCJBj4GNIvHaRSbVxZ+po3zamposwRSLJxYDiXScn6/5B2Xrt1I8safiICzOGW5MqKS8GW
bwh5bDPnzKc/HzX7wBKXIJ6NczHwQDLcZLO7urrqD2olJ4Fek7K10gbG6Ka/C+MfIx+b0wYV6ZWT
XrlYVRhF0eed7/xUHC6uuIYvy11At/nWSqK7RGo6bB2ivWZkndOI3t0oYvKB4PCtKSZ3iZkg5hSc
tDhAHc4wEqcWi31lQO7Omh9RG3JyBbYW6qhOUUCaqnzfdNoD9KZdnOnftDZBSSYLy70uFdUW41C3
rkRU1zyuiy2y3MFxDHtOzlb7WXvFs9EHIzKaMLbClmy9qaZk5a4zay9+3LZsJjoLiAfKMmbLS/ek
svYpyIZh/mAguR0HpWPW+Y1lCa8NIDSjT9QNYiGyPUZ0f9s29TaBWFuzkQmKWMq1GGo3vtSiuFAh
r9pVzqhhtHgUJ5ROBdTGhMQVy8SuEvFglrpddeK2TKNNntJ3a3Pb6rV95z0LZroPIY2g1OUYUr4V
8+k5RjhuFmyAPoz7I+oUQKgK794z2udJpjM/xTet0J7NIv2GIhzTF56kCAUPYXIAL7mmH28qb3C4
eWwUAykvC8uzQjrksex0QXP0QCcMwzcrk5CV7r6HmuSEOrg83acMHNh1Fu6QJgwcwcKGY6RbzQ8n
HW1AZNAlNcWkI6AOlm5ogt94RXyII/+2zELupRq4ebPWt5VeYsguBrGDTEK1MVFY+zrAX6RqtDxk
RDDhARioeixhvX5r+MHkWcqZ9siVb8F4nuQd3FG79R8QoF0RjlEuku+Pwy0xvn6NXD5uperZ8qZz
lGHbEBUEpKoOU9Ky7kD56tUPcKGf7DFAgBsS5K4L5VMgIX4pJnsjm05dPe2TdjpZkmkPcfgDrd7f
TdkXIOO6x043r0dJRKe2HAHdvtB4w0awBlyi6XZrNeQBGXOvPOAJknMlx0qxF8Dm5hJ1n6+n9iIk
zO+qob5M/ZHlvyz50PDV/CwQEMkxJtfvx11Y/VZUD++Y5lozTmrzIvfCShy6iK2LMRc5SKuU04i9
oXoe69gumFC/efGbbkXS4I1x8OGYXgyzOENNf2zMpFeUc1NHrhT+yoofWGs84fuw68zqLEGTRC69
weXI9+wMMQu9NI60tx5Hkc3qSX/6Xtx3lYGFT/c9GxTyw2r8JjXSNcIy7P1hi57gXhUUpzUNRBte
TWSZ+ZETNaOLTD6uQfy1Sb4Z2+kljh7K2YjV08EmnDT1twKwKIqwagYyKIuwBrihhzkSlvi56fhW
oArvS2gIdtwsmp99oJ4i+aWiTQ3vahOi2YQuoavJ/iEazl54TmdBibDeAF+6UpNzR0ezVB6C8kbD
8ymuFISIE/frpXNZLlxM8CJhkDJPD0UvVJEg8PcCAITpiuZzjyODvEXF8hWowxH4m+aG9QMydfos
BLPm37W2lhYJRRiFXpnMz2Aov+K8vq84mJLYXOEVfBoR3u2SRTYgFlCzogkHiFAU3cy/MUTvQH/i
QOn+/7k3FrmlYHbFVIBbPcsynBVrPIyCf/KyeGWYJfQLAO+Hfb+88mWtIkXogYJ/9yfkenBs0OP2
ETv2U4feiGlshuqmCnXwb+UpstoDCuGOH8ctngzSLu1WFT8XLZiL51lcEMVJSBIRKcGzUCrOILz0
U2SHeN13o3g9evq2mwrH8vkVXgDE04evl/LKKlpWsro46K0xIyKp2ng9RMdITrd0IFcykE+PMWTX
VHIwcr4lkKILhdAUO44xaq5uZeq2HFVOowwHv623uvn49TstpXf/M6V/h1tciI3UFNBrNpRzUdRu
37Qbod1hXnuk2LIxs2pTIdfeNjFpvuJ2XDo18i411F1d4SQoRYCWr5k84gWNUzBuYq3uCtKwEYt0
JdX+fHP9fc7FZVjoAqUCnKWcM+JYTNyME/aZ6mheePh6Si4vim+r/u9Qi5On9Dyh7lNW/VijjSmg
fxrgC6XoaPmhmiV0dhwjqhxFO09H5FXod0ZpbVae4fOV/vcZFsdSkwxirfaqcjay2xZuXFweFf9P
lVk3Ej43rfBLhag7+N2hLYvd12OvzfQiYPt4a6SWx9AzNn2yTgaEG3y1kPdea58sEQj/Lj58GLjX
0Fe8aPbn01SpOgg0hAjIc6rC21mW+jQYBUl20T52RfczB/TexujlyNqtPGKj1gTFTak3h9i3HhMv
43Qu4jvF6G+1Llrbi0saAw9oIblugn7lwgxTbHFwlEia5HhIVLdTMl6hH1G6zWx202bBzhQlwJlV
BM7FeFJLYZdn5skQxVMQdNZNI2SxG2rVtVRLh7RTn8CX0BJMAZ97lnDVFfWNOGp/vNK4HZigTdIo
kh0K9R+lDnF0EZDKjA5IzoF2paYLxswVE+vYGo25Kfsa2f4ESXafu7jTB80pV4pfnRWhNQdZ4evV
cJn6zfbGvDocQiK9spiBLgvlRFG64iymxtNQGtuxzE9g7TNbQ84jHbHcikkeerVfWYafDKyIGG5S
3VBg6b0BRd6Va1JVz4dMUprzlGq7QAIuNyi/2rF2QZHCpPiVZuimJ81KPvjJ5rc+DLs4xFkNMfj1
wTuTwsFYqXcmDIkgHx1Lx7LJM7gBqccWOTlEx7dd1t911hqT++3VPuakEHQwmpF0ScHDdynGWJex
zE/T/Cy1RoVDW7Erx8qdzB5bOFmO3IQAhSA3TpKi1p6iut9XQ/yKmPJThU4RXF4dDKhV4YWThLcx
ampfL4n5k/99PMQeNNGakUkQv2mDcyX4WEjz6qxs/FgoIEmHp2w0Ham50xAsSfMfQlytLAN4ix+G
YwMCR9bAqCjA8ETsXubfv1sIsurHkYBsHQp25a704I1g4jdM2rdU1MMNWuSNo3fTb8kAiF/6nrVF
nvmhb8ZfaEIdDWG48/LeIoYXkNU5vGQNf8YJxXCQrk1KRgqFhk+QnTAGudV6a88ls9wUg3bbx2iP
9dKmNkFwYwUISzh7CETrezxOJ21UXakEPPMdRq3TNwOITdUtpkd6WrcY3z3oZvIkRCGbOMWj8dtU
gc6cwHQb1q1QH0xI5LKh2f3Iv2909syIo+JRNzTjymmHnC8XyOjYSpqjT8A2abUP4c8+p8UwKU7E
wUdKsOl6YR/RW88L8SYZ1Y0FwwpNy6s4H3BPE+tjZ1SgTgH29trGC6fnLgAh64v3Kip9cpZtrDHY
mwgkOKIMcaKqXhMP3RCVWdLlo5TmG9nArC7s/lFiAQn5EWF0Ya/p+X4mjlQelgJbxWyPTTNdhcpd
NPg3URo96zFKIEPqDBNd93DMAbBBpg+bm9yPrjMTRfj+xagI4xJ61DHg6iESI7v1+mMhtkhRgwsu
sMFLRM+Jw3Q7ovqae4dBfMkT7sk8madjVfq7TrBFHMdtABwpkzIqklydgvS6leir5jX98Ca+K7up
dqukfBorSN51xg0kSH5PEP35s2htrZKfVaPezcUMIfP2ZTlcM1t7r+52VRbiNJYdUWW9HhJ5Z9bB
jo4bJazXoOyvFcW/S4zZxkL3b/TRr10xkvSt6SVY1XDN2LQiAkJdZfbQXiqIRUn5LKgBdosxNCtg
+Cv78pPj9ONOWcSuoWx10QrZKeIRcfnpu+zwIFuV+hl8NWgT3EqO9CSnJ5zwrlfdoOe06G9Y+Hef
6iJmTHiT6GgxLcKCZjS1h9JaeS6gTQCU3LFsN7qrkCvaw2Y25lLxg/46FF32c2auwt9Brbn7/C44
CFPV1mYWlOfkKrgDNn4VnyW3eBivg1sk8u34gNzxS3Lrud4WKPJsD4YJT7elw2CtXJYu0ibQmsh9
q3PQhjqyrJEkHZbUmGuUmDP0dmFFdhGMmFq2G79cUxO5OBoXQy0SVLiroUgBsAQp6O8V+LzNRt2u
Q1AXYCcCPQkPQiIqdWc8SsA9fpxco5GtFpWa/GwYv8QUk8HCOtTFtKmU9gqUk1N5489UnXatHP8w
YRkmrfLiEVm0wXv0kj+UF2zBfCryq46kWc/WrF60j7Xay+dbrHcUOftMNTknZUyG0wZf2QYkRdgN
kg3xDYwmqKPGRN5rrLZRh1pdpWxMS3B6j7IyqH0MaSR1evI0/aBGsTtXeRLvWinB0Uiqk5ksEt1A
zF9wdAonlD/J+ImDWoXzMFqlco7tKSoouf5U9BoGfM+t78rJ1dTfl8Z91vwUjNhAabElhzNxzVHP
Xi/dcLeze/+upEgnFWe59a9B9R3L5rkIIwezk7jKgVN514KIuXW8ks0tUov/PbvNGdE+66SZi2tU
XSgBLGeWTof1wjD8yfWRWB48jX2wb2rlrA60SfDuSSUzxg/cvypU6Kzd7ewOFnvN3u//iaZVe4CP
e2d+qvk/aGwU32WOlkXoyMpBiZRkhHvtb1Iov7gnHNub/od/zPaAJyIq5tOeCXf/a53+i7GVRQQJ
2khNBSgA5yBXnztSjKDNNoZR0EZLtn59k8bnwMPQtLzt0siVe3Utwbl4+XmXgduXEbJSFOiAH3eZ
ZvVJCBOJVUwZH8tMjIQLXGDuKAL6nevPpPDNtPEyEAbHoF2tjS3QXUzAYvzFfS81ZPAIFuPPkKD2
hhsKcvwb2GZIITkGmaS7Bihbe+NFXEE4vhuqsM3PWpju9Up0ffV5mK+y+kpF7mPF5n9fTUf7D9qv
BID249TWIDVTK+0IYNn3ITt6ySMWPF+fQJ/GIBwe/neIxex1cuObuce7FFjEpGh9FOmTlqFsHiFf
0Gzyek0g4+0g+XvO/ueluJJCUkRL5UK+RJQkyArzeuk7vGRegNz8bitHFqzbpAPviBWKVGJURJ6C
EANYU6Ax43WK4NXgYwvwGoRo2Y80ZtJd6Ik27HDHJ+nTUwUbX2OTwVMys/FYij4AsU56kPznFAI/
xuSxTVN2r8Sao1T9oe6a1jZwkxbbW0F4NPAKG3TJmVTsRazrwkr2U6XvaNGxhn7GA6A3K9BPviC1
V6JX7fBHw1SoVVRHmqxfX3+Tj5nIvzOEvjt624aEPNWyY1pUiM/VlZWdJ6TubdU7dnXTr7REPt02
yJdh7KGbSKotiZJQ+wdhKBlETMwt4XZOO+9y69Wqpb0QWjDzqu8WoteFea6MQxUgqxOuXsUu4zmb
16L7jwwXfuIX1PZujCqvjM3srF5P37E37J+xzHUHz+ErJ99qd9iYISIp3Db4xmuN+kV9+D8T/W70
xQE8iEONqQqjN3B08zNyDoo77GOnmjUsjGN5F20YVlwBxphzSF7sACQ64Dyz6/TLTh96E9oQDmp+
bjAbt/XgoUlRrTN+ScpvvXsOgscgxtoYeYIYUn2gVfgeQ9XWFNZ86kazZV04OPhOjNuRhpYTNDR0
w6J5LCIj3fW6T3u1zmU3ko690fS7uI/FvRUl0kEwIiRuxRISCCROyTyENfKDXSL9KNHysGVfnjaK
UmMR+0vg6jNI/gZSZrFJBUQo4u0E76+BlqeBzxIwzCyan2p7nSTw4yOBenlzjZuYXfYhGEmADP4T
VIybuAoweTd7XLmNFpG8EhF1cxRSR5OCV5qJ19GMIp9KHlgpWW8IvbpGNR0wZkJxE2+wIASeH0l9
U9vg95q912DVnutYP/sivllCGG80QKhIO3z/ehsuastvy8OcEeLkkDI1nIubu6ZMM4ac5YEdgedj
isU8i+hwJsDbxMZ48PSMbSMWNvc+PCHMYxMKN6Gs7f2WVGxKt7U2HSU9uh8F8bWrO3zZAVmz6zC7
j/58/bRvUeHDqkJJklIk7B4FUYZL5nMjxXKDRdA5BTLeoy+EGSpKWI9GMR0q6C0qqh9Jb256CM6Z
8BwWD5YiOBWJsdPGyb2eR/XJGr3+1GLASrAVWnCKcr2VR09FHwPFpFCObIP2cKP+aifPFnGWThvM
xrTAFofONrIXozNp7Rp2meso4CAgUOquVPyZjdbi0kSn9ioUi6vGLx7HtNsB4QBYOq8elby2oBqG
a59Z2eUU3ShedAwLmbsqJnpyo9+HdXtPf+RZrrka9SC4B4pKe4iTb/1pqpKYERjI35carUQSrkZ5
zsQW8uDPMdGeMIN9xB7N5QRAX2Fc6XlcJAQf8z9l0deJU0SyBp/8D1iPXVTZbgzFOzPxTqKqrxX4
1sZaNDwULQg0rSffUx5oQ24kNz3Odgxwi5380b/znQKF8rUG5EWWML8gWjiYQCAxhH/Yx0QkUDMF
6UkGjdJto8mOmQLdn9L7WvVuPA8f+N5amdIFcZXh5iEJk5ZJPn3J7+rTphxKoSendlt8N4l/Gzo8
8FFlf2vs/WOxEbexuBXQ2K+3arDpQmd+d8Fdk9P6eFu9fJDFhAOL1rXR5J6UmZEdo3aQK48d8hyy
4GOMPB4zcswE18avt/PljM/uqio9Jx0oyAVfSi+UFCfVFMOLSbC98ZFa31HrZBut9l2QZnvaSM9f
j7hQxJ1f9MOQb3jOd7WIfowlckGGnBNp+bnddftZ90R5lvdrKk6XoXUei7eaz/2ZibTIbKug6cRO
IFiVufqTLV1vDGQTzWlvjd1B0PsCv/vHOLX2CuHTDUALZSAC0qZINmLJ/a7JQ1caw1NVSDtRKq+B
CyPXG/MlTCu2kbXIV7jJi0rNv7NDOR+aKfWR2Rjt4xag2TmEWjgkZxJHW4sjR1bznai/SFG7oWid
NBFuzcdEeCrxeO7l45BB88y3YePd+AZSPTBsNPOHjHn1qOW3YYk6VA1vQdRcejR0qNp2pbZ0cXlg
it8/8CK50UbPk8SkT84WuO1Q+K3oCKZ5LyuLZl79y1PHwHaJtJ2quiYuPiTajYqvDRPTsqlRw9pP
e/Oxdidn2mQbcXXdXGTG8zsRFDQd+jyH8iIOCUZqtSO0ubMWmU4ObShVX1deaG2I+ffvd0Gelb5F
tZvilLI1/dtAcAM3dtIrUlGMyzHfodG1qg97mQgv3mwxj2IsCxDqS97Mpg2G62UBVgFB333629jg
ounSsTLk00AzjdLcbk2EaLanX35HrmTcNrDPkhB0WyxvNQrUvjCL+BzK42lov/cD9WcjwbZ1diJF
Q8Ie2trfYZbj0GDF1gVhAIliZJy+qB5o+tbPXkT9G1rFLhalLd7s9a5W1Lk3cVcFloPqAvlGhSmo
JIbHUI7dSQwVW8LOOPXinWn+6lqVNEJeqRjJ85JYLFCFJE0VNTRxMDBanM2ZNfNRxzY+m9P1qESQ
LLvbbkKCQpJeO7X7pU/USmo9PXbRS1YNqGj1ReZaageMvnXEtMVaCzO4vpDcRjASV0vVZiOakAbF
rNippYEpfBysxOLP4uMb5wgDB3po6JN/XIVqr0UlEmZv2+pZ3bXHYNe4xSHFAxBf3HPZ2xMqiMMm
d5unaPN/0kGcv/hi4j48wmIjqJEQpl4EzKrXv6caDsD5eJ97gYOB8r0agiIwCwCm38YS+7wRQp0a
24Y/4EwAWlNqHqaw37UFrGoBW9sWJR2gssAbD1rR7XOlfc1L9VCluotjsQok7OtdfJkkiTw7XTea
3zPdffHRjVAuxTbVk3NcYuPavkSG7MYjYnhpsfl6pMsiMyKscIrZOpDrCU6LjWv1qP5Nnp6eqQXc
0U+2dXZOI/bXUm9tAuuk5wqYotDt2xdpum3Tg4A6TtoH0H1kV4jGTWfWd5N5N3a+ncfm09ePd3nF
XTzePFPvwlk88e8KiZmeATh22sEc/imTQ2sg8VSefBndCSQHkJPF6Jw0I7+NwhtFeAATsvIYn4SX
+XOIYBFwJWG2Pj5GJwVWavpqei4stJhGwwK5W+Gg6UM3jm4KBPxSvdoUBkVl7X6kAO4Pa2Lqn60J
UAqKhcg40itLtoGgGdok53yoSbzjf53ej+y+w0qz+6/rg8z5+5EWc24hna82oZWS3JwACHBBMjYN
0DKlXynefbJF6WT/rYYvtmhNe3tSB3o2inoe6tlLOLJlCrDdaNioPaykpJ+dUR+GWyz1Jo8HQ547
ZOqufOW0N77HlYMx8wZn0DvrfqB88zg8lb/+DzrUn0Rx6+1aC0JakkFIf1w/SusNcWKpxVtuCkHC
Js84qPa4pZvjFLs11MiiFfmW7TGeqXOPFjGMXXL0g8FA+0gGI6Ab3dErlJdsluhMtrHCATFECMSo
4M7lu9YLbYVLdWrlR11ucCORbSmgdqKm6TfKXVty0u3KXrq8kIhgeVQqdyZqOYa5mItM9HpxavKC
lMv6B1D2d6xinMakE+0CW8NFCc1Xiqa4mFY7qiTr2hvzslqcDB8eYJFZIjCsIO7CA8hD6/Si73TS
2hZaG2Keg3dhqyk0DDGUpDgnuQhJBrhIPa2cEStDLFuvYmuGU2dkvAX1EhPaf9CPK0N8Fn0JNbPW
gq5S4FxK1BiFZ+RZa869ieBxYNnWjtIgAvim3O6gwnbyt2sUkE9uKpKJt8jch9IYcwn60tLIHwVU
m86hVhxD47FH6VW4U+U9gBE7QwNR18vNlFV7JB3dJG5E8PxPU50/RGl9alX/GpFIR52OFJo2ihC4
Qp5/Uz2ZchwUEkvWn8Ns5aqyQC3N221+ZFIddbbZVJd5fRznmt/kBLIh8JxJQolEHH4E3a+2hRXV
Zz+SVrRVKKmtqNheHyMVG+xXdtVlLOUROBUMzKFVzNEXJ1QcQnnOA2Yt9zqy79QtVaoqcT3YPgAU
BWlAy3yRSxT9SGOdTAfwF+TTtcwFTlOKPbCVXd0rT6oR/veLCLEQMlddlrnzmNZiL3Dbz1HZ5smA
22zosCku3si/rdfOdBTHPFE3c2LsUVfwAAvpqH+/yd9hLXHRWDTqXC29iBAYpS99Hv2KoaKoMiYs
/uO8WwQZjERNsckSO0JgsxOmY5j9jpAKrepDEDYrp898uHwMOu9ngWXyMSKM8hDrccUsxBOqA8Jj
pLykQr0yyIKzevnScx7zLu5kuWIaveAViOSEdtJxfzfgV2aPAy2BMA1OcgUso+y3kZCsFBguw9HH
91tk/NrQB1U9d7br+qcn/dDl/z4n/jjA/ADvXi0uQXQlHq+mF81ehQicWqEtyLKbjytLZ+1VFnlC
NHSWIGesHGEsr7MkuelUxVnZrhc9FCLG+9W5yLEEQWimomeMcch3noTNql5wEStcUftnTE6NBeSq
3TV+vta8WVmGi8OXPqTeTILFqeGVtknjssoEDGIToO5gu4aXyS/W9v+85i5WPoy+2RoHuNAyODYZ
Flz4GRVnzbquVPS0kxr91QcPXBoPQleudEpdes6Fe3wbHtVmWrlCf3KKMde0arnfkMGLy62nCNLU
g50HpGTZuuGybFToRG/yBWaAqQxV/GlT/0q3a37wC9GE/2zHdyMvtqPexqMeZYzcSscqdcpj6Xjg
XOwsOgR/5qpICW6oXrvTrb7wYi/O9egs7VhcgZY9Zu0NWn1UHI9xIDx2guoqib9Vguk4yr4tl50t
d60zpOhEp/4+QupzZal/GvneTcJi4wZ9mRp+P0eGjQmDMdnOaQRIwsCdtYQbqJiEKuBprIWVkS+z
bj48qnEzlJfPvywKVVKuYu9CyCgATz1PYIrcYBuC59DEPQwu579lOv3ng78bcZFamlHrS43KzKvV
P3p/bWW1ba45cn5yj/n4WosDNeaGEUcVGwqf58E0t9Vw0jwyWf/Yxk95Hrh9GDr92LvlJO0sPd5x
67kJKHeEofjSq9OpFddO2zfyzcUm//vib0j+d9G5bRuEuBXiSiqAnqGlKo13cS5+s1rFMQZCDKoh
QkY7CwMws9lPlrYV4ulJi8LjzI31Q9rzcX8rTD6qpcom8UWYmebBQlgjlm4RNbX97FsNul9/RfwM
DGFYIecFETNmCfVIE1YhY0SuL38fgF9Yw67IhUOGxqdeHqCKOqVvbGFs2nnwAhLKjvV9RFKmj/FO
UF7CUAE86qHFg/q9WTLA2D570o1WvwYiRtmzg1tr6708V0cOFAieVlbqp3vk3fQtsoO0SqB4tqyb
CL9ayRUd3cSUAtnY8snaGNfiBM/LqWz5ZK7tzk+j87uRFyEKGcKqUho+XHQQKldx/WPojFtY9P+a
u6x14hZ8xIsdoi5iUzyFseh5jEddoUXw6RhV1x3NXvxya5fWvau7aARZO9aS3ZXPipO64cMqcuKy
mPJhC70pkb9brrBKY2WcI6T8o3cGl4J1BBMe6Wnbv+rwL0b/26aITYHQXitVz7vzq52yyC4g98QB
KufsXszCfcm6qss/yTg5dZhvDUTrTYSYfEH7+f9cYYuEA3BlZ6rh2xuDDh439VnZW1hNneZjqPtT
3DDPaOasHP6ftEE/TvQi3xAby9MCg88dAKaM++iQ4iqkDfm2aX9YxoMM8Fyuabv42UHxk2uJmvRg
/BmGwi1670pvANMIr4hy34zF4Io8sOadV2Zm5ZRQlzEbQVSxMPggldtqWxE97E3uzPpqLb7nzwiS
7ddm5RK8NGd/7zbdIoI3SY9kdc6s+Gq9oY9wLRgdCPm7OH4ahcSZAPl6gbjrktAehD9JmOy556+8
9mcXxnfPsCTQj1ZfxXHDa48jco0qjWfvRpRmEcvrVkbcHkkF5B5c0XgYg98pJ2iX+u6QHqfm1hcA
hQZrYPK343i5MyxggrhyAMm8sDT1By+sfIUnkoZTCOuy8wdH6H3opOWpabdG0G4F8VswWqcIbnce
GtBx8p083IaVeJ+E2eM0wbyRAu8uETqn61RnAJU9YOsbjkjQg4bGoAY9iaOWo094GEpAljmaLfpN
k3k/fAXUkjiqj1o0GbZV1neNlq9M+mdh/v0byh/vMIMuxkk8h5220XchnQYrFh9ifff1p/2k+8Ic
vpvIRYylQkHzZc57koNX2eIfdCwCJ5Ds/AyWCW2LTYAjyLil9kecp+KHPEJ6Z+7/D3XPhaXDv+Ee
3XFgcmBAgYss9n9j5VOkTVRG4sLcpgVdqTH+RzeRxC477/dUKLehGaJnEG/DQrfBZSBqo227SPlT
id7WLH9UtbBtZNA5vrrt0LIEuwow9hmnYVcU/ugmP9GOAkr1cd04AYCqSd3nSBagXWBPIergAYfo
dC+orBb8aRMt/qcakH4A8loOW9mcfpq5AYEr4F9u7TEXUAsy7zsjhMzX7sPUcmrsWurcRRLa6ab0
LuBmWyiQdZKfmtq7fowCrXpVyLKtNN6dZ3lbMVJ/5ZZ6G88Jdtml20SNt2qdbkUyDCnp78RIvK67
cjcNPwRobfL4JKPqPOZ7KS6cSv2WSC9B/lOMGvQ9QWekfrar1I4Duf1Ng+BKLiI0XUYKuP2hiCxb
yaxNHGOB8CRa0pYyrhv40alWYkTBZboEU6L9GkDbWZF3Sscai/P0WpMAwSm+j/fiiPNPL2qHHBKV
gsWKU5fjvdVGryXpuh9LrJCrNLzts1rgK0Arqopbgak0+UOt7cxPDiK4sZxYmQa2IAx2HkEWKzZt
Ub+2QnMXDNJTp2UUKc1tDhK1lQ2QdsdYgRbj30eIMY6iccDrvXc6sfld+b++3g9zAP8YV+iloR09
Q+C4h5iL5Eqxwjbx1Lw6j6AuhDp5yqr+FBcdCk3P4lhce5qy+XrEy32umDqsNQngz/znYtVbcU82
l7TVbL+l5/E2938anrBytq4Nsji3EOkUtS5rqnNfNnZH5zcrejhUsvP1u3ySsX18mcVhJVd52k0G
4/jP2RXSfxjQ3JGZFrezYdoEW90uNt1G3kJJwyBl3KffVh5gnq3l99Ppg9J7AyB44QEw4HGWalJd
ncX7djNcIZOhXycPJhLwk6PBRbXxhU8fkutit3ZQr428uLr2cZcLcF7fXBUcUeq52dRwV3BuQ9Yq
JjNZedM5/l+8KbdzpJ/Q7LwQBfczAndVMF696TeKm7mcTptirxyHXfa0xhibH345GABtk6K1QeV6
SXM1BvRPTdr0Z9qWjp+AJF9F11ym2dQb/w6xhGRpQRwqhVewDzbZoX9tHuTcmdtt7dZ7GJ6jk36K
joTV1UvG2riLHR9OeTKEDa9mPET0LYZDcTvr5kIjdTFLyx+DU3M9ntYk5z5J6z6+7uJ4x9K7bgyz
mj8fXm03428P3p93q4AkUumUrKHQPgsA72d3cczXpaTSm2F22/Y8hMATxNskXOuarg2y2AL4EWWT
x6o8D9VjHeA0V4GpXzO5WlmKbwWtd9exVqgLIZD5Xl4ucDzcYfqzsrPmL/7FYn/rFrwbYapKBNDE
txWhH5V9dAv/zDFtCXDgmnXWJ5CKeRngW0HflUL/Ehxo+lrk1TLnjeK9RglFiqbEbqcwT0GiPqIo
CWNVnDa9TBe4GiUUTKuTJlKCizsAzvK3Hi5y1vs3GRm47Is/9d6bHKwYy8PXc/LWdP44J3N+9pf2
tbgSehDKTFhf4hnOl7nDLQDCZnxnnQ1Ht61d65Ix+7vyytxCxnKNq/xPsBv3Km4I1/Vt7Fqu5n79
QJ90rT8+0PLYJKWNwpmHJv/AYKf/E5Jd3AUO7aJdjXUkIA9Hf6j/6TbKBuhStXbQXdbkPw6/OFBz
XU9jpcLCvUp+hN1voS8pRIibdGocFB42pnaQEF3UuCF+/d6fdjwxFsDgZMZ5Addn8b5bnH6jxUMd
xnOFVJ/20la57U1nfJXYbRCI5U0IaEr7IeHFi9roo2ehaLa5eTqSbK1ywzhrLnYKpw/FUgutDxWT
5sVHaJRCb6qG1SuU0s9Bs45CGj0CPApsqxayfaNFdtOkkpNIaNBxK7+Xey+AT8QEhZ3gtAPsTC/0
kK4JlaPSj6zr9L4QcrstaUKWVbwfKq/YdXnSHjUufE9Cg7uJYhjAZ3QVbmb+XEdFhWqkcB+EyUud
xlupDStcq6xXkEDxru9xM8wzNx1vqAycS7Hbeia9YCTANnlfP7PZnzqryvZCCxg/y1xBScCY14Ky
oes8XwPFmyxCRFCrbgu/cZJM/RN55MZmiNxqyuWoRceIakiRdfuwUIA5GRSD4v7OxPe263pXGK6L
wUhRoZH3SVZiIBo8pJJH8tsJ3CP6Jym0rvUxPKP9JdmzUVc9jIdKrH9J4aBt5C6aoPJrop0p+nNS
BZFjKriIQu38px/umib7pUr53lf/h7Tz2o0cydLwExGgN7c06aRUSimVVKUbQmWa3ns+/X6sXWAk
KqGc2blozKAL1ZERDHPMb6o/eSVhcJPnu7BUfce00uQJFaTCzUEebupqfpOn/r7SDEyZ2+4nPEfF
Qzaq94JkmLdBRdougMWwhzTPEEUcDpIKS0nt+q3om7911JzsVkVItGyeCoBeusUzOSMtgLI0WuWa
bQACE8oo8r7e8RdOOk4agD9oy+rgz/6+pO92/Ki2cTLGOP3hMq2Tp9nyW+XMUJfYRSdrqznZpnzG
w+R03SD5rw74x2vv49irF22qaYGx07qzblLtQFAr6/TXIWjvQkU5J9iR1lq2tapO2GDd8ysZJo+H
tW+be19Ofop5sq8KuHidBGUBQQl5Dlmht6GVlhvdmbNzrNT7PocYlR+zebSNqdoJtFxL9KSaWThK
YbKVoQDVLSImRrLrEJUY53GPXfNv3Z/ve9n/GSfSWyHjOlgMUEGsaiMLqjf53VEfjRc/G24rrdNh
QKWnGFRg0TcO3H/+8cGyNOY9UgA/YHT8EIPoSVS73wN6zrE43Ztma+BZhqB/dC0W+fyCc3e+ozus
YhFf9xOqRT1W5fqvCdisGPb213vm2girz8Yy6VVuQagQwp+a8H1OryY6n0Odj3NY/vzdpowmxRqT
ehTRb1iodEHgzgj9Vdsl0zBt41DcDwkcDRmn8K1/7URcG3z1GIeVEuVKx/TUrbbBjVocHUn4gWa+
O0G8roGzWLftn3R7LQu4hF35cBRXs66KqBjlkaOY3xZ3+cbf/xqd9AxI27l+9i5EyBIS0Msrh06o
afx9fN4tsYAkaZdJ+HnhzenpTnSACBV8y2+mjUSQbJ7R3vx61yxP5/qwvx9wFZKHJDkSZMLunDXn
pP6dxxjmpK16M/mah0JPpP8sg93XQ16AbH+c5OosULep5E7XlsutsF9hK259R7HnDZC7eyyZKW5u
6TpP39Xvs9c/+Ai5XSX9XPyq7+e9Pi3BkBp+zW9Qt/kTzJPt0vYcbhfrhX9jtM+b9+OMV3sI3ZWs
yntGa2ldIXviWJIjeKpNickp+LTQQB+ulQWufdnVgRnSZAzGUMGNThLsWjz4095INLimuHTPr3oT
YweZXInULi8rIk8UIzS28dqKyYrrPMEIlcMyvDSYLKjRa42Pqo7RcCCHj8ok2vBFHbEadsp8F1bX
VE7MzxUCVhqUl4Q9i7b88/GOqsYGoZvc6s5dGd6L+MEVaUkU6BcofLQFvtJa9haUGLb5bfxGQGbL
Y3oaNLB7BTGCKaPWmOUQT2KjIA7R1VtDjG7FXD8MU/Y2CNaAu1jyB6TSTmp5/jGz8bXYmWWES5Vs
0xMv5OL3rrI2kf5oobwcJ4MbInIaKVu/jXZF8TwgacH7eshN8Vs2ZPtQyTdpts9VfVNZQMB01C00
QlhT3MoZ9GQ8e3bmhMOwqLiZzn+Njm5ZKDtNltHbpTtlDpsRHqcJS6PR5FeqzZJTFGAq02a2peKP
PCk7Od8WyXMHQLALIXkakA3G3+Y0fg+E4FaziBU1zK+RdrLLCpHKkX8DQdmzFOX+68P/+ZXi++iI
tsCxQkJsjdzvUq31BRSbMO2lxK5RD0uvog0vRejvx1jdaXGSA2mMGUPdmofqgDIoUjuzU9y322s9
mcsX9rv5rO6ybujyKcV7mPYwRojmZNNF3xnekovIrubEnuVeUx6+Oubq7rIGH9GMgDGLye484ivJ
RTF7n6Dh61aUqdz4IDx9/dkuXmDvprk6VrinBklXhT211IZEhVp5ush/dNuvh7kY95JbIRGEsyR1
4VVyVeXaXBolbstG0bixRfwYNP4efuQ0B45AMzQi2DPlZyO6b6T7UB/BU6SeQdEqi+W9bP7QENDq
lWtwtM+7lkNDGdBUgK+C/l8loIlmkdUG0HVEegZd2wN3CK4ADa4MsYYrG1Vby9IkpsCVd5TGkWvT
rl3O+ucE/sM01qh3v6izAZm1FC4LUhyhWLx2yES7UdGgnJaGsLO7KT+UVpSd0iSpHyRZK/HPhhwm
BjWSEbmPYhYymN48ggjHQ4b2TR0+RWWVg6LNH402e2tprwQK2ITIbz3Jn3Io4Caa7Kcix5Y0k59q
Tb6Zx2EXFadME09VIDxPuFduivBXEhTfavGbKEL8JTO6K6z8oTBEmpJGdjfJBrBh9aeaGi6NKzeu
Arftk/OsGZuo/+kDyg+s+jhHZ7UAODYe5fFRabpbMx5tqGNOZaFAMIKfAMmQWaIdj09lstCdYFel
hjfjH16224YC/tS+qBkE99B0l7qTBCcO2ThH7Rq7zZutr6TfMqrqaZw4A6hEvRlfxVxxTTPfNLF0
N5TmMUReXtZPIS0zcTrKWcHV3Z3jYYoOAFkQcKhxJu+mVnJGFeWNWPSPVagdi8E88qrRPMjnn6VW
TzYaneFrVcrNAezefJf5tewkKW1cQ4SnXfddDOe92i7q/HmjbuS4XNT7YRP+jKz7fGkB96PdD/6b
Xw6u1KAxkdcPFf8uBtevBUd5eg4pjabDKfdTHAmnnQHwF19ABxNdV5xvpjbD8/1Fn3QwRI8CwtzQ
IJa/AneBT5ui0wddkLg/R47ArFVYsoi3lNJDZKjfxC7ZhU29i4XvgxHtK731ev9WLkwA6I1x/vry
uHaCVtc+WThc7pDdbWA9GSK9DKHxyhH63Cn7eIBWt304dYEu5nJ6rktqEzSvEPfKaGLmwwl5yG2c
XgP7X5vT8ufv8gGpCMYsC7kVWp6WQXo0yivgz88X+8cZrS52I007OcgZABqSk9V/plLeaMmVa325
tT8mGR8HWYWiZhij07qQiIPI9OR5rwe7IQ5vJuFHwDn6ehdcnJCGLjXKAipqVasXREfcUa80rupY
qgCva3bTRlt98v/LYVa1ULlGipM0Jj2H830JOK/OZ0c2rmDGl3X5tG7v5rJ6dqRwHqtcZRDkdDeG
lN2kXLuN9OYnV2OmK0P9fTrebTQ0tuogVZX0DOj6VFJAq5GA8NPbRnxKup+B3FGbUW0fOYZIGZy5
eRajVyS57Tgc7xsu+P/qI65tAOMUProxsCsH4T7HSSag1Bzp6X/3DdeC6VUrmVUrLiTcQt35SYZm
N1ZmyMN/PRlZXK6F1Xc04Sgjw2SoskW3+OMpjlIzEIRIREIthCUY0D+of/fFE015hBj0+UWVYV1z
50KSBIQ8bqX0TWgA/JqHTjt0E/cyKue1+E8UG26PaiBKTsinpPJoa/k3Ab1xHd4RZU8Kz2QyptEQ
AyVSaqfhUt80YQHNP/NJt6PiD17hb4oUnjArd+oiPurqqCPfm53MlhKujhRmH79WqMcHA84pVmz7
tWE30s8C9KyUjE9ZgPq1ha+11te3wvBdjkq7jetnvcgCPELUPzm1YQPp33zp3wQ+zRyFDVP0cW5n
nQqQBKns7N4YJBtdh225vBjaMNmF1ZxTsBVzUfDfwZHBTsfgNmxexgBMm/4syG+Dj9+F7qactkQD
kChjfqM/hvUvvzpPYAX1+ruQ/EjEHMjGd1MztgvqpWRLt8HjtMA2jHynD3el9isLiidjFB1NH50+
KhyxBJgxJzpwP3ClrVBtciXZBsFLr+8a6sHRnNhN8SAG3ytx/C534pPeUBpF3Ftu82MqETwYBxXY
oKYnG8zHvQ51wiz6IyGtak63YXQK1D8mlAxw1WHeOp1abOSguGmS8RT76V0FsreJf4HMuE1SeTN3
wT84F72yZrdZMG0bi+AiEjyggYAAk30J3McUo4e4riInIr0lOL0ZQcgiZUZnSu/tmbc7pAjrZ/1d
J2vfdFS/bKNJ75RYd6NSxqxjdH0rt8fCt/Xo2QBqWibNPqGA7+pFcdvq7TkMxMcAb5celT8heeyy
N8O4ifLA0Sm/pdO3QaZHqMalO6XxOVeHwcsoi3eADQLjV6P7z7k0HFETR7AthFJZUzxE/ucJBZ9H
Rf6udzmqANeAJZ+vsY8lytXtr0o1aPeAEiWUdScItjnNFj37ORlXm2FLNPHxTC8jQcCjBwQRb92T
0tGJqqW2Fc+GwLnzzykcAnwu7VFvbRNQEb6wZnOK5aPhW54yXSNQyp9nKi9mwthA6ci8Iar38U4B
wl4AV58LemLCSQa/hvUNVJWiI4g7Rvo9nSZqo41LkwBg09b6EduLCKslnIleG9SbttdK3PKF6Iif
tFhw6yiyf8IRyaQGqjbzkyShAkJrUubWByP30nRXGa3hoHKY4ggDJ9Oe4TT0ke5NmfnWWH9q/VkJ
74omsqt2PPgdDu+ThFaz/rtDRz6J5Ns0UTYZwlJe7AeFnUjVizClxaYskmuvwgVI3rKyaAtA6bxg
1KRWci9VfQQIEbfMYay8Cvf5OqGv2/sHIJi7zKf3lSfFP8FEtykkBhb1mp40eooyVfcAvHwNEp6A
arbQampkp4gqL8nMJwHOkpjcYU+EiZc7p62XVQ9m8T1qTC+hDqUEj2WBbP0guBKKWxideaJsOmEP
MGwOAPPXKDYCB+N/22LaBKLhmvP56+fqAjGQ+fMFScF5r/S1GFTQ1kZltlNxHjej2z5l0qnECcdw
KPL/UhzJdMPaHjElvLZ/LrCBGNhYTtRSHVLXUqeFptdVU6NV2Xj1Hju22I2z7+H8lwajb5JTqb6o
DZIdV8KAvxIhH48y3VO6bJgUInLz2T4qk9IsNmgvW4/BbrFtjY61F+767XWxqQsFUvrYi3q+BQt2
0Rr6eGxRGO+VMimrc72ZN7Ob3MRu5nQ/lEO1CR/CK/oBl6BpBgoZAKVkpHs+1S3UdJLpUjKaVUGr
8pTMyTLIRfGj7iZ78xfmEJu2YndC8YLlif/xY3Mlv7j8E4ArA/Zbfsd6N6l6BCggqqtF9HuXm7Z4
VG4CT70PtqCVt+12eEF5joxyF3vp9poU44VSGcv9bvRV/jQWWh8QtFYU3ntXBbm+OCMA3xC20z5x
u5vxx5XD87nqTttG4RZE8hKhvjU6IIo6I6cuBlLnOLohynuuONqIxaOyw9WcgAcECujS9NapYGSI
rjjEbvo1YvrnJEiB0Yc2E1Qbqmjr+FnTqyKXsqQ5ayGSaWK4yafXUYr3X0/20lzfj7I8ke9yhokN
XhV+3JytxVJ+KJywrJxGSB/V8Dz6xQbTBKxg5Cv300X4EJppi5C7zCOzVmM2/MzPmjGiX5XayR08
XhQ0yQ2ofIx762beCdxUsuLIv+TvLWwqMlsEla4hHz+/dawworosMuwwU1/lzfCm+4QItUFqM9jC
unUkcdhBo6Y09UeWEqfLH75e7M+VgI8DrnIIBOOSfurD5jwiR5FKsjMn1zTpLvAiGcPQ2S9oEXP5
ry6nzqSWUaLQeJ7VlmSv14+B1uOzgMnbXG1E3rZ8QCg3/4k2qTfU0ZtZi3YSgd7r6l9Dru3+4ykj
kyuJxqKvoGvrDz0VmaFBBIYdCqM51vOdeE2i/dJ1vCjxguTRdBWlutVnhATY1kMDmKfxKnIMMKt2
/EKue4trRbIxQbA4X8/pwsmks0t3SqSOh6bQaon7nIwnD4P6LMvw7Ga7EL4N9ePXY3wODReXyX+N
sbr0GnloojRhjFYCax5KDo48noRsK+iAzddDfb4CTHEJ+UzdoDBurG93yvhVEGfdTL+63i9hQrep
9tfbLJ9n9HGY1YyG1tcyC63mc1DMjllIe6VpD3JOi2D8j/fcx5FWG8KqQ3+c1J6RxHCnjK8dA329
ZMbn9tTHIVYnOYvDPsixhDmX01yCICr8DTbu35RhSDzMauFVtTM6ZsUQ33aZIu38qZJcoaQKn06A
b3AhmUPYoEV5tvrsaCFnMUOjNcg5jLJ8msfuyUrvOgOywL3s34VgvMw5hYDR71SEX5viFoWZLblw
F3Q3VqPuIml8a4Q68kRFfxTEhvK4kjhCT+DZT8K8LzKpdvQsovQUWa8VkD9HF0d/22cjvzezw070
4kR4Qaf4AZIeN+DktUjE6ea+0QkxEtGVhnOmyrZvnrVgPMdTgLgaeCY5cnS/RIVPOstF/9Spf0a1
ogrx3YJndWXVL6Rr7zfqOjGMBlY1b+dzS7o2ysIGpwSnE5N9HnebrrrWCP98zD9+4+X5ePc0qrJR
JGT181lFq7aoOmw0fyngAb+e1Oc34eMoy+l8N8pY6YLRCJw+CX0m/yXN377+719gUnNPYRuCwZXO
/1l3a8e4MiWkeiZSAXR7qY38pYi7WB5TYfLyZiO6SLS72r01XKVGorB54ZtppJO6qEA9Qhnl4/Ta
0urwr06ns64LT1OcPiBUyXOTbJBqv8fB7CmkR5Zld+q00JlyyvBBhl5CLJ/TCjpN1Zg3kST9ox5E
qnw0m5F0GQX/RUeCeis2ysYXX8sBfdnsyQrvFivhGrLRHOX4oJ06qJRW+E2c/mSNZpD+yV7YzhPJ
nUYveUQS2sAcA8exzg6mtzQUvAFN7CBNvqUqEo/JXlXgl9cyJqoTRZ8UX2F91E+VX+3EFPqsEbiq
+AzIps9vm+CcRtrOoi9U6PGbgJpyLXyLlGKT5S1ytLVtAFyLsu6hGbjQDZVaMFlpgOvh2LmDTKqk
iKmta+Tb5tESc+yWUSSDI6oWybFqkt3iLOIHMsYdaGthEDsHD0Hd7fSSLgk6WbsAS9iRX2Whrdq+
+kLuaQo6Ly2KMMm4K2ty8165KdWDrqeHqOjuRrOnSSQfKzQk7dbqj3H/zIP3qCPgaiaCJ1hUQ/CH
duX+pjJCpx2VW50ippk00NAtRyojZKH/aH1/o1nmthwBzQcnv3ywKuWuq9t9zd2QF7XbS/Wmo5+X
cZ/J1J2E3nQRO6X4bg+VvusMGFRvFapdsdx4Wa4i4hjAoG8wDqgdDVunIqe3193FIxyYWUQ+jSqc
+kYVYVN2g9PqT5ZxbsLSnUmOtOwZB7uHWVZP8Ib2c/RoYpBgG61+W6fjN8WKXc1PEKxPFA/DSdWx
UMP5+shdeunelZX++gG/O9KNpc9F6dfiGdHJLembHRTFIRAe8v5KPHltoOWVejdQF2kWRJ1GZPK1
HQ4UfqeOLsYhmX59PaML6fWHSpmxShMaJZaxuqnEcyCniNVHmyZ4ULr7VHxQwBOU34Jes0uYxR3W
PP+PobkiKSaoYOk+UXjKWJyTOomls5JEh5pGkDJoe79EOq+1nkTETUKj/VbOmegY+kuaXg2oPzfc
TQRVFnQAASZohtWrI4VNG0xlIZ378cWccLX4W5bXFA0cdco+nSEtEuEmdqADXc/64cqrd+kjU9Og
qAF8XjbXyi4TiG+rHYfpXEjHxsQeJnwV5OOU696Vhb70EukWmr0IWMHLWg+UKcIga2rPQOWNX4PS
FtNtF4eHWpMWDi+t7m1svlXoQUaqjMZtMO8D09o2I+nb1z/l0sv7/pesdhsfAT5ax5QzKPsUNeJU
dcTi2vu+fLiPJSOwze/muzxd705PqyQ+kS+jWMGdPDwUwVsydV4mql4RtFdKKJfXlnqRBq6NGGz9
DCpSX8TDPJ0buK5T9hqW375esgs1Gk6oKuoLwAd3ybXGqY6du5X2YGtBIdyZKhA9Lm97A2qNUgkW
cY1tHbI9moNA2VzdU/Zfj39pl74ffvnzd4tJjj3MY8Dwep+7cvnDoIPRyG9l9B9jz5ZpormOwA/U
I2310cZwaqq448qbgaag+eOK/RUQz6XNZyzmaqaJqK/2Cb7bUCkwkG88h+QmKRF5RPPOGK4R2C8v
2L+GWe3xXFFL3O7pPWg4AQ5yv8n0kaFeqmtb79p8ViumacjUg+cGtY7qaKE95VgHZs2VKuWFgs7y
Xf41nVV2F9amok0j2HhkhJuFamVs4o3lJFBJfydOc0y2+qO8ITl3gxOY/8HBkOLrHbgcofVxfv8L
lnV4twPTek6CaPkFSe4iqijWC3/dE/uXIBNRW932+fnrAS+UWj7OebXn5xIndqFmp1TISPwTyvbo
CvbwbZFfUlUPgR0wnNiJXSs//MW/fjXT1YsUZMIktwozHfLfeLYkhiv98re6U2wtAuEbeb9Q28Rf
jXufHKnebcI3pIwVp8Z44f/BQv24BqskyaqlDKdimnVVbRM0j4Xd31qbdGPdBdtf2rYRDgEDB5tr
jg8X9B8+Dry6UZWgUbSqWRbB6d3sJtyr29Fl07n9bikgGl6xf4m2QJlkW3PqLXnbtfLhhcLTh5+w
7nVk+iyU+ANC5du2t8Zm8bvI9qb979l7XIBVMto7JuNqf/u1nmQlHe9zWdgYOcOuaczH+TvJAKSi
YJumdi8euvgW69mpsGV32vXXxMYuXSUw/QE/qJgUfyJ9olhj4lfQS+fc+G2Cv7b+0qiutWX/6mit
9zfeXJJCygh9av1YagP49tSfpHMnTLumaXdZ2tauv3Rl+3LWbLWab/X6Tqf80NA1R4bxWxnU7jDR
fFPwUFQexDZ+lMFoGKm2K6bAG/PRaUmMqrh/rfTbUmm3XR674lDfqVX2DOfnT9Kkox2qIS5OMe7n
ven87TsbiIaDGRTojKObctvK6fe6K58xRna/vk0uXV/vJr1OGrJhwmqjH6RzEanbOBa3PljY6o80
+ye/AxxcGiiQX3UYuxTcvh91lUGoXZlOiclS9xtEB3aUl+zcFg64Il2pyV3YOrg4G3TLFpFdrAg/
3s5zG4S9OlLmmPTiRzK1EH8qN5iF/dereCHOej/M+kjGWq9QO6BEpAfSbq7udSvbXhnhwof6MMRq
yXJ9FuVGbGaK+NqtlZZQMhVHyXVQIJUE41EJdmpVyMe+j+7nRvxVtX1NUWGSwF7OzykNxU2pWrGD
zAh3Rf2qjanhWPUz2AobMBxbD/vgWdvJ2uRl/tHHO2vA9LOe7zoBW2icX6VIfBAzOibWjKdNPCCy
UqTfQ7/7Xjeo/2Cdrd+msRl7giZMXlhPmyGVNmHQYjcFSabvPct4m3RrH1gyHuP6lZ186Rvg544p
0KJmQdXn46ceBK0b2lmbzlGT7Ru12ZC9XXnrL/S3aRq9G2P17Ghhm0W9KU/s22DXYUSduPHjwqCG
Netqb+1Deph2Ka2OK8nYhWakiRmdAV4Emxnpk5dKoY5S3mDNdqb4Q7Ig8+zmjxHv3AbcfuPmif1v
MMoubbn3g64CDTHMhlmr/OncUUiRHthvcLSD2RtlVD7h3u5KzwcoTauy8Wb/XtzQi/WutfYvfdb3
P2L1WSETW1VeMfNUazbGILoGtaqvz9YFad+Pq7v+rHOidjHKSWfD3zeJN3ZIqYaRfI+DrmH8GOia
9bpx4/vGNVDwxcktpio4IFgW3d+Pe7YoBOg8WrA0JyLbmr8F1/pgl+4/5d0Ayw94F52OfSdBqhYm
5EqF4zxOWwm5xwI69dcreG2Y5c/fDRNrVWbGYjif8xj3jm9TQy1V/vbfjbHajaqoalUKYuoco7Sl
V6+x+T1WH78eY9lMqxBAer9cq82mpKKRpRHzyIT5NkU1SxAney6eSyycFgG0r0e7fKpRFFcW5wLJ
Wud8gVRlqhbGM24QVBFnmFsVQIpUPqQBhkJBGyCp0r8iJ7CtOPK5ZY6uoidAtK4JiXOJfJy5qi3y
6rKEtZqMsJK1bvv7Bcr9CMrUJ4yhfiq9Bb5Sxi14iv1bURK2YWMe6yx/kNAZdFpliLZl2eOvrKIq
Bh/hORUy/KAjmexf1w7Q6P4IZhM7Ql1TRing38tyzF8GT6oUya+oovquCoC86kD4NeoVNkqNegMG
/o9MM8ERChjgfjPwlPhZtWtl+VWHYY/zoOHmZrmZsmY3K7xBdXLADuelq4Nwp/ad1+LnHEXJPwNS
B07YqKVtFRXFfQXsSmFYD32IqWmg3IVFdTMHONsKE22AWZM8a0bOPW5zjKqtHge3rvCE2vgdixSy
5U47LWazZTI9KpLwIGrCQRX0I6oLR00A+tjGqJpKo2mnyfQQF8/yLN/1PYz2RwwhEOXJoayP2ljb
c4cMZhPKEnF0bgF64KIxSiPw0CVAPEftR6+MO8EdcQLQdTTT6ihhHumfSDQOerkI7Ph4IQ1tqeJ8
lmagBws8pzTWQxyt58bXf/q95QZ+/IrXSmb3enA2DYixaj1Lj83Y9u6Q00PoolOYix5o1DEZEZHt
t2lmPMiB7OhKixejZUvKvpVBtSrDn6pO+Vuy12IzKskDytkA8QTlJgFuVvfz7BnytB914aHBK7Lu
q82oRA+iH51qXX0eJDqTiX9skuBGFEWXhqCLt8am03qMBmS3KUtb1Ft3REE/61mlyJuL7Dh1pVeV
MF3L5mCJtTPRtpSSwoGh+c9IV7AkUB67bjePzQb3occ46e3Jj2hVn8QhOiuDj/iB5cEVtoXudYhR
pzXFn2naw0/EsSlqb63JtClje1Wau0mhe4s3JcaCbqe3TqmWP2Z1MRAtaHwfMxPuSaLsC6B2ovQ7
aJ9A9bpxxyqRJDQDVpI15j4y1S88AGjYeGrZQ8NS4AMBugisjW7yQvbpVhdfprlGN6Km+Qp1uGyP
bfu7UY2tVEQ/hArl3QEwaNNzjgpFdLoy2s8NUkc92zm9WbaQkv1sK9XVwt4z+TCz6Xs+unAaPvEw
jYDZ9zYMSlua4kMdH6kz0RTFJyO4rctqY+WqA2vDkdXErUfJ0abhp1WAmGOXyul4QxS7tSa2lUDt
1dS2FImQtYsRWNA2pvoPQRdeC+x7YXY6xJAL8WeZYchMUSWwLKfSTmExOCCit37wMsp7eHamjBcV
PWb2U94jNCL8KVI+0eSkWWL36JQnM1+xFG588XGWn5oYVdoF9svpNruDkB84Y4IvOVl3IzchEWV4
LCLspMzocfJhFEh4yUWbWccdVtkhVrnzWSOpDG5SVXYHKXUbmtKhGb0MPi3IxrTNaDjkLY5d0uyk
xkZCvGOmnyvU5yS7qfrQ7eaXyjrX3SmvU6dQC7dRHvOiwapH2cKGciyrPSLMx0t6V6nTvszLGwCX
GCOZpyEtbcxM9yMaRHAebiMr3kX+mVvQkQrBoWbxMGq3gQgMvqaPraQHpePKbPvnXjGcue/vCjXf
U+x324hMWqGjgtd0uC9CaGHqjy59UMefU3fW/D+NPzigUgCBqMze3wid+rPW2+2cPCjNU2sNBzSa
B03d52l0amBrT83iOGjZYvZt6kbcX3zPAksWINg8K9gW1qAJh4ceK0U1sbatcudHB6nbiyP+chHV
nRQ/seqoqbOnpzMsvvt2YTxYgpNPu3hCclOo7QhGR1w9imnsTNPB19H/HX7QvpYEy84yYaeHwg3O
5QCcAaeTwFS3LSDW2PLtqXsdDW0Tl+q2Voot5ANHRbBxNl6kloKaGm+n8nXuoB/2j0mrP1uZ4k7h
fSKY+6wj95hlN2Tnl9FvuIe4tDlj4NOkBdvQglnktGnHTDrgM21r05uvcWzNt85q7GraB9HDGD5P
0rAnVMJH+YWaq58KXhiq2ygTvRp56iZ91bLuJYcTVC0Osv0P0Ug3alG5ZJ62LwaPcoLKfZ8/WXN5
E0UDzdD6NQdGX5vzY1d7sfXmxxstMHYFF2BRljutfZ26+7CQN74cuYXPazbXrhDUtJCFQ2T2z4ky
PtKnt+Uo86JU380d8DQRwh1OazVMxEJQznFaenUVP1hcPDV+c2XyNvQ/wkVxLgSTNErHIEUup+pP
Gp1QM/ZPo5Tu4+xcxC0szGFbIXiptg/iQoNt5zuzWDTIfD+2e8jWMDjQ/Ta6o7zoANTsFE23Y+u5
K5fryEQntnyYMIih8FMYYH0Xvy6z2xptciO3+ArLebvTe93tTGiGdQ96Ypj3WoQIdfo7ClGCDbpN
XQcbn50FvtkL2olDonKqpbtIqoNjn+DjkVs12OEZRLquYQ483XWBeqpS4UXKMKbXTKngS0iGo2kZ
OJTqMLSqjxCSgs5WLvI1ffrW/U0Z8raPE55BUWXOgNhjfsXJCn/19bFkz5qoYnU8Pl3hDkHvBH28
RUXdjlL5wcKnx21GhfpmHTOJMu2ORmcR2eTTb5AhL3qQCPhNEitOpuLv2qmC4oc+H6LTiw1ENOu2
JiTTru6zX0gQiBwA/U7ChDuuyaSDkf2ahFm5kRIwl6TZ/JRUiLw+DvELjaHXJwg+3Re6gRF3m/2D
qbDiynKX7sqmU+6lIV0YG08EQeJW8yPT/TpMXbKfd0Hx39AQUQZaH/RBAV4uxZx3wX1uKfT627w7
0dY6dvq0SaL73m83wWQcErG98bvm9esRV4nnpxFXtY4apdSw0Pz2pG6DXXYw98PGOog311LLdSX9
f8cBXGwsMb/8STIl1OsWQRHG6TfGyTrNbrlJsZN3gz2PtLzBUBY/iesSivKlBX037PLn7xaUrFoN
QkNoT/G+3gt2s21v8AUENp5Qtr86yVWO+WmSqxzTlOsyV+C2nxYcM/gQ2QsOrd2Ae3XyO65NL/5z
rTy/Sgf/b0iNPELEbPwTdlwqJjPIJqs9KervttadRMmd9lquts6e1qOsae+z1QJHnfh6bTsgwJU7
hlLvFhE0Ey0KdbF4qUfkQlBpRuRNrqhTn0zBv3I41tX4T79itVcJ62eJMmN3Iq9yrWbcqGyaqroL
/Mqt0SSMHoqRV1eCD8HV2qHS+fVZubTW3BkWrreL7MHfVXq3mTQjspJRqbqTGZFa1DsfJ5TySlp8
bYxVFcGv/BByTdid+uhWQsX/f0g7ry5XsWTPf5Ve9a47eNCs2/dBJjOPyZQB4V5YgBCSkEF4+PTz
I7v7dpVOTeWYdfKkEWabiB07dph/5NXcoDDkXw/k2bj2OZO/H8nYi9+NxFCOpdYFKF5nEArVx3mu
TvDr0PZiuJbfGvSLivLsQVPNrxdlpqvdN2MgDONC0p/0flHNNE2/cJ//KYuRoKVhmyGEDSvNU5cE
+SqJeVWvMlS4rn+8NMV3AxT5ApjnIiML466/H4WVUA3gEI9QufUPBTDwv56YP5OGU9ACZc7mJLmo
4/XfzUt7vk2mTd/XK4DbX4+TKK/a7+nVTTNffTinICbX6Qur+Z+JjN+1+JzRm5dG0ZGOVa9AxPle
FkdQGbqvBvXLqAhV4aCHT51wfFXXn0bVU7TxXNzTbK1PSrcmw3GhnMp0SVXqdE7phihTGuWj0nV1
LknqqlDkI2fmOpZkamiLR0yQQ9A492CvGMH3iqMXZU7Qb8Ha7Fn86OFFmlzFG5B7VnED4HEqkHsk
fMuJfs8et/mRfDedGGrxWrxe2h/aicC4iXMr00U6rQH8O8n2vbr9UG4CSBTCGx6/hU4RS2y087tm
3wRPu6mvwwPFdVLNp1dxWQWYhMlMHUTxtUvTpTCJakmejSXHj911Xk556RBL99vs1Mivp7T/OJ9W
Tb1N+2vca5f9uc9/aKL0Jg2i1YjAjOd5zYmXxK0UJq/S60dXAKpz53AmFyyFe1452SXd6BrJXZcp
Z1C1rd6le/vW6P1KvWWvF6HZnwdQe6bSsgjkj04wZn03Hd4eI9r45HKWX6TjKQMYvVxn5+MuQ3sn
HfT2hYv+F9kx0nks4gf3okEoT3Q+t8UF3PDgvK4em2FIbuQrp/UXsRPP6V/kfP2hkWcV5VEHatMf
J+f1BGzAV80u3ymyEh1tKTZm5zfhrX6rv0r90r8YmPok+CcdeaIskmzdSqcfTVe9qvf7wriBfSk5
aMJYyR6wG6GvwuMtq5T1cLFESfpuHPPvZ11cX2uUyqMKZtodlJIhnybnXPwQ2/vLQDHe6zmbCeqI
khdwHghsQA+TE66JeTPpPrQ7STOVPj3cwIgvstt7q98301ZZcYgIHpFG7uHjClxHIX7vG2Uz6BtR
cJoAbP2TjRFpPoIOqK035ulp2XFRlR/SNHpQqWCiiIv2Xm6u3S1pq5VAwcccK8/iemuqNQoUYl8z
kiBrfraN4Z6E84d05j335htYIyssaFtRr8j/14fL/CFf8F3eL8ldMfS5+FVpkefIj19I/qREiaeJ
fNVF+Ertqb+H4UQ9ThfN8fFCZqZKTvhb3wLjIeFTLUYUkr06TdSec9L36XFTCD+q26siZosGO821
2vy1wP6KM540LlUkuzrABre+Tj9UAvPkM0VYg68gffVfTLZPTP+0K1+lUhlEamivNVX+NpHkRSkJ
L5NKeb2UTouwugr6ywSXxVQtipmkxOqVvDFy7vv0Nj+pRvo6yH0xvxdN+s24aPrsUmOOkQcxfJSi
8tMwzo5ysySMEmchey/l6yt1kpfHB1gw1/zH5OzKxJRVweGGOaCnePY1jZr79+GBgfDCOQXA2OI4
vLaPS5TBOGNo8VXK52d8Z/r7FRDe3FDfK8VY3Fv9fdKL6qySasrYnNZnJaCy2t1p9OMyT5W1WPbh
Xc08gtyWfd++XaTjj+JMdHJHuYFeejvLxjdqQywao/qRGjWpzOripvQfFwKJS2OYtR2hqResVd30
9a8J/RwN8gsTPukHUnbSmrM6Rbi9aK/C8v697ebkAWEfnYOkTJ7VbPIekBx5Aoew/f74ofy4zb8K
SfkTbqOCLClt+meJ1OdA0T7QKwLg2EgDcYMzlqq72TxFQ/tiqCPT/uEUSNWY3zfz5CNrO0ktKN2B
uJuLpOfNxnrz049mPsy1OSFXH4+FOA9mt+9jsI/w2i61gNS5L/HLnhw044T/oRdPu8k0GPK2HoDS
bucPwBXeLi+B9+he2eUWCMoZFe+VGXBLr+fNV5EEz7HIz00bT8fgICvFMpDO2XpKVYRv5etxhe1F
fiW67G1yXn51hPpFBfvjQI2n3WWYlkNTT2lNDL4bfbnIgIX+a4r+enL5bIKEPQJeJPTbJ+YlzPHS
gbSXratF9jEiS5b3+fWd6JVXEnHqxZd4d09BH/+YQNB/caGjS2vPmkDeTlN2Bi1bS400P50xPgZ9
+qYO2Avvi06/Llrdzx8b8dF9MdI/nct/N/ysHSjTFoNcYWTrex3r1H3K1K9ih56zXZ7H9qwM9MEw
HJUbYyPYoXgRX26LVTpT2s2U74uBYrySgSIwq5BMX+aT/mrGGAn5u/E9bYVCcdaGRtSZ2NeLRSBk
8Jq/dA5IlIRnzdK1/phfvn9txvhTufO7VkeB8btjSSp2fTA5ja0eu+Wlyxbi43C+yF+cE75q5WmT
m1yUFJfS2MrjPMvqjZb+ON5f/nol/MlG+of5e1oIl67rivMR/rjI+6JkBte32+Gq7v66lV8Pk09k
GrvxuwnLMuXWX3WGorweg5mwJJUAT0ZGsKD8XWkA0ANz/v82h/4XxnzyaPeSrF8JXsjW5TIL0e+v
8353n8OWeKxOuwe8SYpQNwtW/aI0SacPpl8svi+582njCNJbXYIKzux+q74pHNSWp3k37/gOStCc
qMXXyf8/cz7tEyqQqBqBQtn69LCPzQfYOsLV+oKeX4iV51NyeRFkYHBhmxEr9CYvy3nz1m0A3rt8
wKoLHJwZXsflX7c6dvyXbVifYj0EpgxQhCd6NhflqHeYfNbBe/VNfEvf2xfthdqVXzTzHBLzT775
dztPVDvqgDGlOu3oIMTgvnuT1iOQdLb6yj751YCeKHXkoHt/TGlotPWKb9Wb+kozXwYCPsexPg/o
8zzxu9V3wXd6lSgQyUIQX/Ao376NUbsAaNx3p3luXzglGnOKy0xm+bv2/3A+RcL892w+B3pk1Ums
U4HGhe9EkoA58F3/cXxp8mU1K5bT1/MPbIZfwp7/OX/+u9GnbYGKfFkH/gAL7zLPv42l4TnrNXvK
91Hko397BD9a56sg8f/Nav93o0+7Qo+fU9Bvn/LmHqo/L8RFZ/OzHbyAqU+I8s1PX1Lnr5fEV7wq
Pe0RKQxUCgqze7VH4IzT95uDQ315XX2lwsij1vXH1afoYBuMeesqKJnPUTKifj12zb1q1qKBb7HV
85/HJjfPxuN9en7EWhmA30Q9gMn1W05aq3w6Wae++UkJ7mYmCK0AKDL+Y1VdYxpayxOgUyl0dZuJ
jwsRKdN507Uv0gkciJJA4xtVx45G+qEIUXHiFHOR70hs8CuWvZK1/1ju/yPu/mea3Nf/GEL5X//J
3/E9J2okPVZPf/7X+yku7uX9UP3n+Nh/3/bHh/5rlSc3syqSpHoP8+c7//Ag7/9n+4uwCv/wx/JW
nap+UydFv03K+lJ9NkJPxzv/Ty/+Lfl8i9Xnyd9/i+81aZW8LT3db7/989K3/d9/w2r6O24a3//P
ix/hlecIfj2VQMuWf/tWXsLb/pdHk7CseIug/ocuEntEhTTSjSQZFmuTf10ByUuiJNFYPg3gyN/+
RnJpdfz7b9Q6+Q9F5F5BJHAdtBNkdXmv/3UJBgIhiRRlQjolQf/tX3PwB2r9m3p/u9XX9f10q8q/
/6YInxHG/+ZMzZiCB8R7qC6jAlojK0/7QjFJK9RaSXwjtnaICSYK/H5zc1NH3otmFQdheVD8NFT8
i9u5wuZMWZD3bq3vhzXZjIRArDtXBPR1Jq5Odn24HnRTNdVqPuzHu6ltHp9s1RSJdCG3l2CnbeYM
bhrqvKxxJ950r1vCRo+P3K6baShsutUFp3B0tTMHIEHVvLndWo0HU48JMrjPKrff5O5Rmk2tzj05
qSNsFV/a1of2MpYs6WKgB6beOIL+oMd1KIXpRwU8wEx3AfRzL3vtoNhUkAb/xyw3pzAzfmi2ZFdm
HwImmHv1ttt3VmMBnJd7jUWJHL65Hf+1AznPTTR1pJ2QVGadzfqdGpWJ6qgVv1KLR84XgV36olOZ
l9gIKV85WKXPjWVClo17/a7+0Cfzx6ZNar9Z9WEHFp7Z+rVvhJJdbpvTzDg0VrlV7Iun/jx7N2+w
+o9JJOwa6yIvAELUFoN1zF7qrfDeWILdhvn+6NFVzTaS0aXhEohQhtP7jErCoDCCz7snjGawGpO2
KH62Y2jrak/V9fRH+uPsFZ5iG3azbkzcl415jHl9PlN/3v2JU24qU9oV3jkmeXLqUn3DOBw9TXvh
jnyPJbAPz3tjstQOQ/NaXr9fPCm87PP9YJ29U0qjgp1OFxiiOwbRrAoGQzMeUXWipeGZxsTBRDFs
qw37nR6NM0wCeGN1pgRFeLBaMXfGAdqGxz2dNTmZlJv6oLuZ3WOZsumVTUEm6SAcjAMun6ujmswi
fEOJ1aqZ1XRolKDhDZc7VaLucEGGTnLC0D/ODhM1JbOaGakpa4SVc6YciOFrojHszlRoeeKON1So
wHrMY+ppdtxPXVAJ7zPgf8R4amJN0C3VHGLj9Wxd9pf9PcxCjQcLk1gpw2awWNRuSyKzRKcOFVuN
UKKllWIB3AcnbARbCEmFPu8fIWicUwvD7snOiFJbD3FwCCh6cpqdr0A8EtnHXYyvP1zDOgSaU5h3
FmMQYzLx9fgcyxGx+Ly9E2ZE5hAPNo3u/t2XHQL5cPoEC8OTt1OgLH1S2ZldX3eEXWGSegn36tHV
rx/kg+kOwTkTh7kXdqpTJkK25CP4od1KO4pX2J2lO3JkeJ1VEmD3MS6V/WM7WNKu3JTbCtclfNd/
qD+FHUum3zGFkHld+ue4z0aWf0B6qiVsRuYbq6ti4fNL/wg1qz3Qm8aFgrMzXssdu7MLOtr3OmGx
Ea4J+vOssnRXjTu3PKQlLdcbyTaIkJTGRm1WOpLgEZ6ANID+hK0docgknrrnvXSYulOX0A+ma+Q0
Cm8cpMOQvlIXB9/NsJLjzOaXBgiAOIs0P7MLItZBnoMHCDG8QxjVKg+nkCJo7XbsZjjgceRVq6NX
bvDc7KZRFyEVNj1tEvROS2ev2QcAKR+6kfdAjDp6TJAQisclq1V04VO4FbKeq6VwoKZQTiCeCRfw
ahiCjrKEGdPYfCi6wwpv8OSH0M8pS3/n43gizVUTlrFlc1hP9rKHu2ibhbx84rKSEIP0H7wIT7OL
vWYrdj+dE3gbA4kIMuke0qzGkJR8ptjHfcCRJDj0ePsBd6BcCBQhhK0MS0ISD7yHBQI1WfnEnyAI
GB8TphwYBPkdk1ihGIF7un6vw3uo+dwP/0LRwSIGcLIUbONw2wcHmbq841t0dxozxBo7QzO7SIv7
sGTCCwn8wm/XUI0lIvKYBPYL4SCmxHfOUhuIwhxKiq5usX0Qg+QQbJrZ0/joQc1tGynbE9uIahYu
61naVu4NcQHJbP1nF6f2/aCaspnaBS8mNjs+k9+8nVjSu2pNrCHmMw6zeZLa0laOK+voZSGBk+7d
kd7F+BqKscqnml2tGcHJBoe7jZqd7onrzDmF1A7QbPYZZTn58XDYK/UY1ryH8BDkwCw9iZkugciC
cS8bXAJ4H1Gwy90pbPU4sGVZ/WaIla2wSR3DVz3SJe9O58LczWriqE5htuyyZ0od0RkinPYj68Rs
zmzAZntQY9qyb94khkpMnWT3ABnvhuiezWRHjRQrzWaShfUA5JuD8IEJ7UP3QF5mEPGUaSV+q3Cw
jCa326xyuFmO1HQWeNdudk34M90hWMQPZIgcNTPlWx5pXpbIjuGdEiKUDe+eaOcZkL/gwoI056e7
IhIFPuiiSzAHj5erlFjrHN5veI9spnl8IkZtoldIoH6dJQN7auZTKboxKb6Oj9IjO5sFukUgXMPO
LP1L1K+k1dke5Q2SOn9R387AMqkLsgsh2NTUkSQB6J5MmmF3+9Jv1oF9xquDAJtGhVkmx8ei3Nz9
zqnZedQI8ZJU62ZFdRRqLWyafc0u3phKqLNSjUV1BJiXKbvty5DVx6pj2RJhMP5UifW8oDRd7cH4
xqrVelYxS5hVw5bhDt4pLPZiJI08oI0SS9kZIVzFL3bmI3frpEGgnb2z29t1aKCKdGZwqEPqMa2P
HvJMYdB0frDYvE3YH9LWIZtKuZXsifPwETYfV53UZYRKYN2T3CRmpd4UZmWyySLcEeIjIVtMs0x0
myCUrz60yPyrr4573ckfIohreHyDMMhjHmj9dsc1dvKRe0o0AuZmtDsBZGGSwoSHmHv5TMaf/NGi
Bz0evIkUwMeSBybDgu/cAZjp5y4wUoEUx0sc2KgHokX4MlvAzZOmS5WjpYlq1JnC7rZHSGlzHrmg
nKhsYCX/amXRwGqPhDicfneMcRTxdpSWdoey5bHJV2s2qWiczx318UQ2I/YLn0iw3fjbpZrLXO5D
WPxQrbUEZ7klHIZxP0AVQD7auNLZS4QdCHMHygt0FpGlJtWTUP0+1Z3G0sJqDR8cWSfjQ265Pcfj
DqrYjQUZEjHKTZY8CiJKRGdWazaEhCksHyyAbHeUlk0EX2s/gz0L6EK42G7CItmxwtr1xcF5RdT4
7hzmDpV4N7IvrKpDEcnvp6R0J7upL24kmM8SbWEViAvB1X4OB/JIH/eZsO4O7fpst25zqA51XLP6
N8dQiIePftVth8OwLemZz1v5dwlP9VzelvEZfqE31rAt7H5dRYYpbo34aAuxYpHzsBTMrp8dwz6e
7ARXMXtXMAv7p7oZtpR+ODqa2caCO2wnvhQrMbEFgXUM5ffWlTealybncGtYF1uyFFPGmo1g9SVT
WueXWe6cbXV7dmT/HFHx8Cd4q4xlQwB9sO8gs7xp1+nP3pWB7prxlTs8zYWf50jw9C1wOmmCeBki
1WEiv023l0jfGYRuOEMEe2Y7xVMsCUmDtdIMPGk9HJg58UPzro9ZlgjVondvjLh1+3Xtih8XuwqH
sDen9tVL5/W3x16L8zD1qAfDc7mtucGPM9WJPip/aqthHk7twG0px7hN96B/o8dZ5TrfnuolYcRe
aU1teUcYePiwDFfd1VaPZh8HrsKet879yXmmRUewwa1qU5vtjeSPmZCTBZjuC97N/JzY4Xc3u3S7
Q+DKofg+7LQoz+dNWK5bir7PgiioZpLzMEcM8R11NIR5FRqufNAPOnntbkDAyMxAR40JOiaUIA/l
gxFjNv3eHJSYMNGzXdmSiQiN5XcyQzfXdq7t+7W0lqlossvRDqk7S60whdDfWepLa81ja2D1w7Ci
k/lD8yIbL0C7Mcvy5oTQX1Jx0xSYNs2DG+1pMevXhim5htlte7cJm/DkaQ5w3GJYulVIPItsZ3t1
15tGdPHr22ywDc5v/vBebVp8Hs6QdGG9zuLG79rl3awAaUOh9YBBfqCdI6YtCgNcvSKERLLd7oed
irJFZLZFPJucVElrNptq04UapH8HX3KgxtVSRI9Bjz8EcbGtkqNfri+2/C5u8gP0NGJtJFIXgqIh
vovv9XqAM7g/t+8wvF1WS8W9HM7h1YJKkjthSQouHvNbKLjGz9LVoJgSsyDPIXQYyc7IU+8Wjjew
FMaFebktNZerR4LhUToPhnsJoVZ9XA7XhXyoEfB2utdRpPrZdWQdnuG7gv5/nTeIfTTDfnamQud1
QbC/5PJ2wK+uS+6jK4oLQD5xwC6x1bdQM8GzggEUtzhwC4839mevTWlVHMQNw+Ldkivaoq0fbnbH
ZyxSd9go7o3ptGuX9u7TccmGFE8LLx8CQdMIBaarBnAaGSLEMkvfHD4YYni2SUi8hd1WcEsGxUkU
CD6q6rXric8L5S0dWz3os/zOlMW5PTYxfFxCw6T/CKWR9S+HfnUlrxEUQTPD6CkuQIF+V1xydQz3
GAaueNDcdK+4kntSWXPEoD+4FFM2hpprsLcQF4fuoJmXHzhAv6nsvOaDRTFs6BM3G/HEp7UxddIn
cjwwGbJZHbhSoW/YtSe5gnexFUszJ3brIdK8qd96UtzGmjn18887WVCKOc6w9pNZsIeNZOXh2Rmb
rV3kpriZ7KQ9M+L0bsqobLjLgtRWzohvoe4/XOatOuS2Dj7vdCceELumgMKxahDk8nsPJSEiOIWI
qePhyHXDEjfTsPZa9xaJ42AkpvwW5na3hfSCCX01E7Aw5O1IBqdkTWosQAEW1Eb+NBukSh93B4Ft
wdhL8ZVgg48un+fR3T3Sxd4bBaMCYv7IQmsUMg5U6eLqgjrWUaIuBDt0LW7I1uQ4MrLqxBdcYaXE
5ygwDQuxa3bFjMzuAxPC6WUjbsY9aLID+2HT8OrhcHOGj9ZVvBLJi8DZUmHrxmkysFS0SjYKD7Et
UeunHeU3Yl7fpgnmrnZ+Q80MrMqRPEK0ohtl/YZFF3Vv3Y9+za3sEdKa2fLSn3kY7LMEYT9QWjFB
U0l37K4VW28VADnCRqWns94L8rHB4eMW8dpIQMhJMQu7cNgIP7hDWGk/P29gK/WM/XRH1CA90Bgo
V+9uupPM/Dw/JWf76Eh7WacBYV1wBHwkVcSSYbuCjqtx+xZWN5YQcOz2KHACq4frGbBmnu+LSyTE
vItPxE0d5w5b2bAR1mx7e0KPLVRoNtR+FVRU7FhIVgP1eg/V+yfqtXOJ6D5byk9jX0Uo0wxPfs8j
Olg4moccZ14ajvG5g2UgUBZsgqOOjlwvmpcTdaqcb+hRFMmpRutB4HF7MCqCdfq2LapZPiqI/epM
ZM7YJG3c0FQeQPVaRbDgY9IuKYHGtgDVzLOTM483SHRK6uZbw1lCQSU19uI2e9DHzpHMe4IwgLK7
kz/dSWs6ws5snpLbQfCCPX8ywx7SJKZ+lzw/+YrFo7mT7kRGjNoKD409SAAnRb0Ut0WksH4oaPWp
jTJkYQbwRAo4PgVMHHrYKrNhWIgR0DqANmZgY44qWY9H0acv2ZLjCludd/LRKjno3P0mkp2LgX6M
jok+QeGu1CeJRasXlYmZDcMe1pyKE5KJwhiizVYWxgCsGaHuPDYBIN872UEVhVn4V41KSpYwiGtS
OfKWEZKzOHazidhRZVLzR6ONAO82kWF1ME7gwdrjZ95ki48VryB1NZgnFjLFzQbnk5YixUS2UBKY
NwuWHWfpFqUJWvxO3jJwR/vZriXEU7rT9vKmOqALIC0wJnAsdzubP6W4sEsJyMbZaS+yHRdhVi5Q
ZvanPbIMDgLTcK8eSuvkpp5+EG3qqWVuawIDa5dW6h0BsbOLzdVTT3Nul23BEix0H4sc1RyVKhh1
pEKYU1vPbhUqmr2dvN6srQFFRrAqatNQNn1283nI7j5aq/BJZXdb645pwhz83G+2AvRb3b3KL3wx
yVwtKjZdInYzefcwcwxWyyo5oSOlsfbGVCR5h+pQ7STnltwSwZGiyR4oHX5x7iBBkqjBmYSDA9Aq
UDBBIdkN3t00xmN87+SJbrURFgGS93iqdrAGtE63MnbDGquAEt2jW9J45yTDGoCVOZo0y4l1HS0Q
wvacPGiU20jToR57jgaCdnbxUdP4wUmX3AnygyPzbha+hu42cClwgoguMbokcJSoXJWwV1LAFUm3
K3w5Ed8NDtyPWUBP+a3O5g8TZaml99sgkpPWak0yER+evBt2QzcPnHYVuIVfry5+xTEf/Sf1yj0R
2Wa5HsLrHihaIuJs8VBzfmjQg9DYzAKdxiDkNbPYJFECNLccBX4eNja5qIJ1mc7HqcrRMdGmBjxO
YYtmF6SLW4gSE7inPZ932qwe9d916qX7ZpNh8dxdvVM1R8Xo2V3YmHNjAe71utnIu9IULB009T36
28lL45sfOI2txVevXVV0utimcb2ajJq7aiuRbo0F//YUOsUkF+Egl3ddSPFlFgnbzKeyVaBiKg6+
yQqCD2jg9bq2UBPIUKPyh41mhXaR2+xHaMZmHnJioZnbsgiL7ahLjP96KlygcZjqexm3a8PKnYI1
yZqi5t1G9wUA3oNPFYTUVIoV7pqdHIIoCU9TFc/gmsZLRuVEvS6qUAwJ3xZ5/cll/pLeZDBMDUsQ
U7RfoCuOGzgnsqhyCufqK2wXgfWpCnX2LQzMLFE5RLH1e/oOoKQ2vhw44wEtgNkHmqHZ3Gw0Gcal
XF6gxahSc4aowscaZElGjkLrNjZkQzP9VJ801EJjEcTQJIjRNkBX0+IiZBJJe/s5PaR7VGQBrcpr
m3ngsl2jjbZMnVWEKNh0/Bie0Tk+SURTCBP1QCQnlR1CL1iNtOts3qfMu7DZ0MBp3xwYcRFSx54/
Zbtc96dF5io/a7Nol91HaWUQm1OSqdvijmNObfbCiEwiOJC52lHmhMRtysRFxDb30bFdqt5B9uR2
9ohYblNvIr5M9qKXsVDOs4dTjqY6j3w97jhFwscpwpXkStsTviINe2DjEdPdbrLo4WAvxOHUuFdn
MB9OsFP8boVrayVbJ/vmiqSaxkM8iSXcMnKMPQ6vFTY6cZHZ15D/2A+OsDa+g5mxe2BYFOOHvigP
cvzgUoHmhGcCGzEE4tA7es4MX8B9UW4D+x5iGcSOPLiPsEBp7THqtIfx1hDDNOAGnNc5w02W97AM
O2mBm0XCnje4mKDQdbHqYhnmS8U2zQGHL5eHxeOiU5fGQYDtID6ma4zT47VHyEfHfXVcMhhUX5wU
2Af5TTi0YxfdO6bNB4OiwEE3Gl7TMPBTO4u4pYkDv2Z0mGvfMkym0vvNxTS5mZBo4BYsarffGjsc
ct6wxt4VIQ679eNg7EY6DB4gx+fJrPLKaDCVYdatptY418JW5pxmls6w0vybq3ttNKwDX1wrIABv
Mb9zuNwGO33P8/gXG3qI2Qu+dwNf+Jhad1yNo1kcDguHNQhDHxh13XbTb1UPeS5yjpx4lyS/zKef
WwD2RU8168NogNUX5KlLm/thwKv4ST9pq+2uB8CXN4owByWWQepxag9mv5W243cKfYFVC6F92ap5
l3V7YMWtXM3X/MdBNpk5mz1j8Ng7hA0d7jdX+9Po75RRQXBpcnUCv8Ec6KrW5xCvATXZeEd9SO12
U22b3cTCoD2sle0jKuKrLb1L227db1thJnqTvb6neWE7tU6OipWfablHlMpiAirgEA4Ti9XCEbk0
67WYjIjSSZccyXjfp9F1XCiXRPem3hELiIMXIyoSussjOoHP2exzaZVsMFGPN9NpsQCw4D6P20J0
9tlvxJDtjPvPSR0Ro0AD5VhGhS9CZzPy49kEnTrifH5MJvu7c3XujuZfndS+Og+HtlicpSNbRSya
BPdHKZjWJkb8I8bTLmZosinupXfM9pj5w4poS3u0/Ke2uhc+2o20ZWlhcYXfRhP+/TBaYc0G7zAU
QvUs5jg9HMm/Q4uR765wm/GOgg0yAo480cQnYDE2qlunTo0zBhocd+ztuLtHASBt6V+elPgPYLmd
jgToN2Tt36E1aCDIGatbTaxunTr4u12oxIlje4bOW0Z+Zcv5mHpXR7dkOlXF3Ur1JpbhVzH3ja0M
KxERAxAuPtwVcKAj/YbzsnWmnmqN0md0jecxk2AWMF8Q8twxGTw8AaxEkY8ZPIXgoktyhJUar/Iy
p6LuHHaBsFvXEXpGJHvwBrSdjIvtvOxQRmDfu3NMGK1q6RbTlI0kkiIIQkUo+qh+LkwK3x6C3TU6
7tKodWTvBxI0mN9GBgrwyCEZha3ost4msXbQUcdQ3pwjqxXsI7iqShTM+0kXCxskq23sZLOOgigl
NNHLE21kP8YrRKo18h8sQnaTj0bWO0weI9W9OmLR1qcX1euUxdlnDzCrLcphnqCZjb0N+sXEw9Mv
AG73j4enFhzZoEjUZrerdleMrutHhLbFF/YlmtF/oonRt6heYbhLROnH2ec2eCBP+EkHLpt8/s99
pmHHsTof0G4l0pyT2/gok8wVOHtT7wbu2Rx9lDWVxiAFrLTJwnAe3gMtFvWM5kS72lZbLRpskmxY
UVOvSYrNY20cF7dtHp72V6/70O1mo+4MR9wxtHrVfYihjFnOluh7kronlPsdditfcYTJvDdb3n7f
12t0ncSIUHgTlCBGhzoRFX7vNMnDlCIDNTLfVN04KLTpUQOm20Uy2tgApUpYvOjkZsdZz1j+Y/gC
eme9eniBY0RyNz+hMXKXhiur8IN8Qc92TAe2SzOj0u6qJHVSBpdSDVEl1xq+ylH7URx0TF+0z6EW
qwfZngLKgZNlpaZzpO/WQCP8yGpmE5XebFe5X5rVBv3jhIqInrC5gki9qran2HCaHRrygMnOiNCT
oYsSMVKEEsA+Yxd3QQQ54RAudfSqQfWqNiV015zxQMCcoIlli8CZgk6PnIqZvFWX3A0chHXEJ9UW
I6HF4+ekSRSHtoew2GiRETFnQ3JsFoWfukHUMvpR0ZCYXN1+eGjnCqdgfHHc10ewDj+P/i2hP3cH
W246cjGfSQNpuzNWjH+P2qiC9s3mFB99OPB/kfddS3Lb6rqvsl6AOgBBAsTlbrJzT04a3bBGYwnM
CQDT05+Psr221D572q59tepU2Rf2SMME/PjDFyByvBxmCCLtsqy/4K/S12AtoviLWEI+uB3HpfYg
X9OX+qt4Jdc4bZCGKHSFl+NP/oYZYYVzbDkiqRdhMy+z3uBpvCX3GhF2wqmXom/8LAFFwOk0v+I+
6esPgNMfWKtf0EP/BnGdY73+C94j3VuRvlX/Wtnu25v9V/39Xw8G4RiWtu/6PwHX5X2I6zql394T
863SKBt/xYMtf+93UJf8xH94/cJgjAvKAAf+E9QlP3kQPKDSg9kGdLF+wL3+AHV54hOoNj7UxiSH
1R0VQFX+AerCj4j/w8IQClqL58U/wnT9cFT/b0SXAGiMcgL+vAxwHWjAnyEpLRlA0e1avmrcsoMs
0aSPVrCNB3cDWVd3fYAOzxAbu5kaptceQXfPL91V4ncWROl2XOuxplHmhgEUmpJShpMMwmxAk4g0
Qu6BchI5M1EKs+NVXU8EZGbtbfO5D12jvqZFtZMWGkOlwpHspSfFPHRduH8jeT5EOXpumclPPfoo
DqBvOyVnQJtSfqjK8mX0gTXK+txHa2885A1O3tkfrpy2IseSDGKnwIMotN6kVGI0mbv5XRYEgOIg
JweBLdhUfR/cq7L+HsTehlIoo7Fe33rwMl6NJSbQeoYCkYm9YW9752tbkEdfGJjZumLfZJDF4sJH
EPOrBo4/OmL5sA2CwruZWp3hzOJ1ROvxVh4cB33mgAxozFDURoxl6bZ2oC8oLUGTbUbn2slismqc
ne/Up7Qax6updMJCQTvpn+/Kx7rEP+eb7xcw5t8DaW6/1Qu88T9jHwMw+X/+xD7+BZ95+1aUU/f2
r/8ydVH8As5cvDd/38cO9sknX0A4nRFw9SFGjz35OzoTP2KfXIgGezBOdEE8wub/YyPzT9il4Gvj
T0N/ESbj+NGfG/kTyFAeTBc8CIMsO4/+E3DmX8nJ2MsU0QVcdboARM94H5DmzyeVOOquTkIAaxYr
wfwpB2cVLWsdgTuzhnLAJVj9X9ldZ1c9A4Rq7QbK11LdJV2kdtUm2UBz6E7ejWsI/2xE9NNX+eNM
+RmB+lfxhrPLnfEFeBtr4ZW4HFOR89CfIG4GWVSahWrbhwGw3+6OvXXbizwFfKXmv6PkAqr99eWe
0QeghwRDhTIBpzdS18NzR1f0GEfQZXpXv6HQ/mq2sFH9x5SWXy96TigrPYCz7Vwmd7AzZ+EPkCLw
oOogQ7OOMRzGbBBNtL9hc/oXptLZhc9YgYnhTCZGJXewOU3WEygnNl/jJXsPPeRj9EMaIUNh7QoO
Ghd4WH+haZxd+YxMkPV6KLwxTe4WL870wPcLwp5c5p1c+J7np56fiphlkOC841fQDg7pqt5Csi6C
n8TW3zqH+dvfEJNf7v2DNeQjsvxMzBLSOsR1AoXPOay7W7vNsWbFFp7H4d8QHbr0Jpc38BMRRcYI
YUGFcIBvuAdO+VQfXIiAQU9+BbBnJA7dPUW2jPbxNyTK/qWNujzMRw97Fo0KL0ttKrGExk1yW92W
63qbhjZKb5MdXNxDFRWXdstfSBNnS+csEk0BcOmswBVF093OdR+sijJ4ooaDff+l485GQn+v6mQU
6BLiEBCD/Dg2Xdo0Z6HJ7YLWydMiuVv0U4Wmq4F8KwaokqnTxxeiy5N89G7PglFKisJrlsWr18A6
QNHNrvqdvkq3+R4FZljdlY/gNoELrsiF7Xnhq55z0cD0KQreNMldPdoQmoIh47cfP9ylK5yFHnBb
aB+PuIJiGNYIElbN9uMrXNj6yyn+88boMj3DPxqhnM09iP6PRSPCCd26j69CLyxHfpZXF7yGvBjD
ZRY+IvD0oLGDj0jD/q58sLuPL7YsrQ8WBF9e6k97fdRGx02RJ6iRpyip4v3QtpuYov9dNZuJFWHc
xBcueSG88LPwktdONSWiTu4ys/frU91DSBO44HFsr3R7qkWJWUNhLr3UCyufn0WV3MvYGGuciONi
5nmCTnFEd0mElGNLt2Sjwjxy9mR3Mcu5dN3l5z+94GZociuWNaPXEM5cg+S2XXZcGUKD6yQPi/HL
8DLsLi6iZZF89GHPYgrvVeI2GXa6D1QOZCBCSJjvGJwDPflExJd4KjHjUxjHpyEsLEvMQYavHy+t
S/vxLNZoP9aQV8Ibb5N4DemkcGpvPr7CpRTy3BuiGUztjHY5KqjzGXBQHP8QguZZVEggY2NKn2Pr
X9uqW/vtCAnlrAkAJhkuCAhd2EPiLPCMrUAhOeO8nOy0Mc4AUUXyJGx5pWn2GJQD0Kx1dSGSX3i5
4ixG+G2QK4tvfCcyG406Dctq8798uWehgZa6CSB8ndwtsnzNbQUD3P4QrBgGwyq6SMu8EPTEWVTI
qtEVc431OoRi5YYgSd6Jtdhmu+Rw0dDt0rXOYkHmiZ4N5Y8EBzj5bX+0m/oRfADkFhcz8UvXOtv/
coDNZeDhubJ9urNX4yoP832ya1DiXIo1F0KNONvyhqWFV2aocGYXMI6MO6F2IbDlRVAAvuvY5//l
+jjb36X1spnIH0kpPD1v2U6u0ZZcmeu/o+VwIUU61zZJLGsVs1iMLv1C8izq4mcIKcI79PnCU114
ieeyJmXMUzhrImopn8brEZDQ2BPr+I1PW8ndsHWnjSZo4FiCMWlJyreugqExpPYwdS2nMqxniL0o
0q8qUtHows1d2PXBWQIysqa17ZIaLxI3GtAXoFlxiL2PKGAxDHCbRZ7zUnZ84SQJzkKNSJyidecf
37mPAG9a+RD5g35QvTf3UPKZduXLx4956SnPAg9JGl4EHXKSuamOw2LjylN2//E1/qp1gZzfBUta
QFqGU1ja/Xout6PIct3iIibCnH9+0cnd0oIQIdnkQHkIMIS2lzYo2jJ/PZRhQi/QORUc8jVnT1YO
zHS5l/DbWfROE9wsd4D/XEk5JhgtBzMXQDBQC6r+rQykm4gV9Won2adFwOQhJjIdtmhGYjAV91Sx
TUrI3K0Z7ws/SnvbOVBuhjdCVCWlj2pfuOCrwEag87eEqlztimnqm6XPaoC3ZzwYomLkYgw7Tajd
VlBPdg7oRQ9e/VgQLYONyFwXCA6LEgXYiERDry8Vv+dm/6jf//fahv9x3O6lzPmfe4dXb7ZLTWr1
L33D5e/83jdEa9AHkZpjqXLIa4KI/Wfb0OefFu9oKSjI3gIrGPHyJ1I3OOCUQBYUq3vpK/67b+i4
6EO6S+cQhtO+TzBC+CeNQ+8s83Eh6kp9iqYl7DgohcbPr5sINpNscWlCcTK0z6kZbpkQ9xDCBIQX
vXM1p2INf/cWlRiGT33a7lnV3vG2LbZ1B+aP62TfJdQQLfMwQ/gqAjOGErUHTRLIVc6gnYFATKoe
My1sFhW/0andqXK84iY9TB2LEojHBUF53+ge3IPRhR9BDtRQMsOQGsyrvE2AROwXnCS0hCmMkSJr
vHzTJJhWar7TaIquWZsDTubO6zhGX6oeLjnPLMz7nzPxHy+Jk4URLwn6tWRRnfqpAiic2h+zJAOA
YjN1FCoTDkh0PZQ/qxaECrRVEp491sRG1rdRMqujpdDennOMJAa672x2ZFN6Nflufe0H8RWpoO3l
NbuhbB/SeeQRR52LVw1kYQ5CV+24YPzEhxT6VatYVKcm5Vsbp9fBnL/DOgaTSb35adHe/l5U/NJa
XY6dn2oN18OXh426y/3FmA6L4dcnjP10bBkkTWHrEbykUl8LfAmS8mgR7WMkj4rObpgBjLAy2yYp
H4bx/cItnEXW5RZ8dMNFsNifYlx29pIrXHlMlGiiGgr/iSx2Og52fsPfvrm1Dgc32DEXJsR1t3YD
fSH//+HRdvb8eGgCiyY8Pgt+6CD+9IUr2rp1yoImymKw1mcKPecrAtRlwUMtdMinpzL2VknVRnIM
1grzqtlpVx3pNrrYINd4LI0OA99ZucLd+JAHEA24hsO9aCc4pAMhTesHAi1YcJprua7r5PDx2zvT
Zgh+vL0fIwhsZmif+csH/ukB1MQzTTQs2ol+7yisSPJpuFZeCueV3p/DXLU73wVRpJu30yRWVr/D
4ybugd5CcnvU0N51MU2P4zGqADCYa3VQ77UfPJNhMzjDwer5FvL7yEkpOEVTvC1n9yEd/edWOr+f
JRgx/b+FJs6lVlxPuDzASAQfA5vNDc5CUhX7DXxprYkgdnblCtCbjD05qf9iFH2bGKTwLHmzQn3X
3Nt9/BrPy1FcmzFInMKG2ZPQ2vDP9oE765rSXtlIFpgsuoS9JjnkeBkcDLoK1p/lXhWbk0ggQFlJ
DApbpw8/vgXvh0bdL2sR9+DhFjDc9QRkoc/qjTlxRg8RDdEkBc4o66vvCNJrnBXvMt/Uwn3VJXt1
bD+s+oHfynYCkIKkwEI6mCXKiUUyduHt04M27DaY1tI2WVvn5LTjxvqwOehKEFEb1q27GUAByt9n
FqeRNtlXReN+lXdTClca/Fajy503w0UC2O0EeQsaqFjRQ4L2f5EfqW43w/gFsKaKAD3lLr+Z8Hf4
/yE9CXTouDPATgXIuE2oJwDpOR3nsJeb0c8h8GF9cDm9VwNhTrVMPNmLGvJH2qdHCNseyxqo98nb
acZ2RHtfETmT+dr0wZXT0FfN9cnzm5taAhLSy3dMuF8CA2qNTB+Vnx0m8Es0exnjHkxgZUNt2x26
w8Dlxm9tL77rZtawucCCr4Lq1jhbDtsYWQ7PLX5x040gQuTsNRb6xFx737rsTQz50VF23dVlCGul
zRy7W714PEAoFEdSxSNjaSgn/101cg9lUNCqauetzWcYxhSPA8WX9DoA9/xqz4RZNwP+ROkHDy1k
OWC4WbV1NPn5Y1mmx4TIp4RA1QAW7HnnX/UEEgY1v13+1Zn7OsL5Uyn2WsQAbWG/VqBTlAqcVQ1f
3lLhxan2az/fZx1+zvMUNrrL29ThyJzPQw82fs/nsCb1wq9OvwdzGkC6dVoPLL/uAvGUWR8sYLJ3
PWilCoDoUCNBG6gvf6tAZ4+B0s+xN8rW4NBWwG+mbFczC+AtKFzKb/JdSumrFWvbeIemHad92wRb
xfvbIkEh4JXqew+7iWIEpjMuyWvt0Vc/h2Hk7AGsIpl3Dd3srESs6V3Q+OeEvcFR45sGSykbkkW9
ARQBQMG4Bq4wTXDRH8/oZybqmHMMGnfr8/RYJuB0WHi3QJ3qsRn9l2GAiBG/xoJ/iXm21w3Z8Jwe
uCWQHDZ4I8b675kewrwERKd1k2MxASvkxNjrLlBBjk6+I7J/D0YgVTkBUcjHeJUNIPAOdY8zwk2+
Bz7CfTrQqASmuPC6h9TF7+pnYB6rtrqp2/IIg9ATDM5eFGQpbQMVZRLsJ5UBU1QBcRTPxdph/RT6
CqSQeqxPmOqCgCNhyOWdfE13XomNOFA4RxlAHowhb+MEdYVkhmj8TUHiiOlmH7e4rHUKaHBzyCqw
eHwMQHQTCnpPw5iGBQMCWiaAgjfuW2Bx97opDkNnITYe2CRM2FYVoo3Gvom3LoFspgI6uEoOcLQC
FLlOjoagWo2VfIKRSRpOYoddfJc3/H30zKlOa5yEAyRarfvGA3NVJ84Od2IjOgEDoQT6aZ48sCQH
bKQE7YZZsNJhypJBHpxT8yUhGDE4rfcWd6m7Mhm57tmrz8WTdsdvcuRbVuKVel7dhx2MTthr3wKK
X8ZjEercva5hGV1A0kcoYIC1eOqGAGq9VaT87hRn2Z15c2nprCpfPI3ae6ttvp17cpfG3mtbYKMl
IqzgFQdR9Xk1O+mx6t7NyO/bGS9rTDYwGEA+5L03iQLBwLe7IhUAEA5gp8XW3OM+HyBO2odplF5l
KbS0tVwpwm8TH3IGUKFfBW4JlWI4r4SwhFy3Q9yu6sDbxxAXyUl3j9HBusrNiVucexCIgKJjxDvn
qrVBWI8x9C2c0GQpWnhuoWHtk31hwJ+rtsRWaJy9db0rFiT+qihAHR4A9qpjf11R3GfghCWw9lDu
HYpF/ysIfeMfRlQZyN69d9lhoAQADMj5tPxaBHh82PQAAZ9S4NoaHAnL0VOW3qvqGSxvivY3U977
5nVw6R6/8SYQFnDfAWCX2fFfYNpxVUPUprQnV1Q3bQ4UGgS9AepxX3wOKh5Ntv0o7+mErcpKYOd0
B9S3P0xrr6csUsUM8k0df5bLmSNq+VRp3BLz7YOXZZuKJU44dGbc+BKC4IujA4VHWyTm/jTOBhDd
IntOhXzAvOy2jocoyOVt7FY3NG8iF8Zjwj58fHYveI5f02jAtpBGAg0iGYdc/Fn/TraDlWUBaf0h
KR47adNQJLC9ddxN5blbt+dXs+K3GcFOl+NN5s3XgIztMdl4LBBOE8HePr4hd0maz3IJ7hLvR435
o2vxa1o45TZtytiYyMbuKwZEQCaxnZBI7a6ZBh9gjmFRtkTHWXuvQQNqmitXZSA0PnwF2MGM7wlj
3htCQefqOQU7AeCuskVg/PhO6YKE+/VWUYGiAIH3Nl1Qb/Isg+V+gEaK9WQ0eJiQt+1zQfu1y7KD
8XDfabBB5QUg+ZDu0KR7sM50JXIVwrTyBm3uF2orrMAAGVp27XVyXpmUrf3GW9Uqu8nqZC1Yj7hr
nv2gX3uKXCV1d3AH9IjyIBr6JJSQzmuDMuyM+c4zioXZ3U8DQOV8fHLZI4xDplVvk5Oo7QGAEPyH
9l/nDKea3Do9++aPCEbJq60Gf+UzDL7ZeG2ZXNFGwjn5YJyvE/Q15vhOOcFNFy/0Y32MoZCaoNaO
G5TNNljXkJ7t3PF7T4KNciuA5Tl/dZr0C/B55XrpQiMIh96oHnr4VBR9tSGyijAB2vcGllZL0jZt
euwBOai9k6UAisBtbpT0OLRYY127kwayAahoaM5vPLDPPSOfdDFtnDEIB/su4+LO5c6ppcmpGZ6I
x254U+A8CYBbfzQm3cim+i3NqzvbVvde7ofW864shc6yIhGbnxCTd7HzpjswgsS4aWuY6ZY0wix8
X+6RypLK3SRxduLwiiVs+i6rGPrejJ1sEfIYh3AA6lHc+Y+qw+Gf9UAGcz1eZwO9Yy04LB2+P1om
aSQCdcVw0rYTqiuTH6pu8fubQk/6+wBMMdU0q3ICdFdOLaZnwIyz5tCaeQttxdvKsxEBNd5x0M9v
s5MczbUe/Nd8BhUZjP0RUYrCkzIcJtgRxkO/99sh/T3T/0dNs/8f4Xg+Kv//uaMGCZy6/Joi0P2u
vbgILC5/4w8cHuefAFd1iU+owPmBOvHPhpoT0E8BHIrQw0AfS1AYgvy7o0b9T0HgQxwVrTYJ8cKl
pvxTJtH7hP4O/G0ReRZrIxLwf9JQc1Fb/BLIfB/uOZBi9GXgQrMRv/OsfhN5n+pCpnnE2qS9oTqx
VTOviFRMglFpHWEq2LwOVjzoph+8ncobhGOaO6g7hOpvaANK2NyjTgBvz4zKuRt9qTDknUaGCb/m
yNlHtZVZAuB2VzxIRm+8Aa9mo3lRjPeepIqHLI5Jtc9VVQEnW6Wuiz4FJY2PPFbl07pixvSPVZKp
GfpdpB2fy2AoINIWZ3R03/qgrovQ0qCqwxT3BzM7OkBReg6SPDt6Sd7EoPVQ1d13Sa/0fpzdZIYX
Xx9D7AmdsOZ7r6u03/oshTbIkOSIBcbpsR+F7JtiHeM1VPd9g9lWWFXZMoYgrQ4LI1uIJMEU3N8Q
5uAYKgtR6rWqCZppA8Ktu6UAzoKfNnOOAUZrawTJXFISwRCD13B0zEbnEA8qkSFujRd7aKZDGQAa
qjGsxAsFqoodW8TcXAn0dkMYKpJOrEbAdyB72syYwGhTGHXIiiHLrjMjp/m5RhcgVe9El/KLgA3Y
UpbzTiKpL507v/Uh2oBcPUC6nVf6rYn9Av/H1hWQxywhYIB3TiGCLyrJQDBvXVh8fumaOIUuAfLP
cdpYXcXZZ2+iaXEF3+JE7Y3n5XVU9fXchJ5mabmDKjP414n0nC5Cq6yeXzrOMrqeuEX6wyv4qRYr
6bT1XIGGruf7Ar69WCauIfOjHUgLqcXJyXCEM5qXkUOywWwcr2ogDFJgCgjRWFghYXvqPLhN8rSP
wyarOufZabF9wCNtkfXs8ymF8lye4/naYMjEVg6dlFHtm8w5tAW0o9elodTZ1SVJMxBw6KTTkzUk
T6ORwEX4hDWKkM9oTSGukGVy2ws58511StvtqZ+Pw6rMpsGB7VFK/QiDkczoHY2Vn+zbxAXaofOG
mr2xaoA9bOqKyazd0eb1/ZjSOV0zkyj/5CVNl++xQRk0ubKmgQZFhToMJX+voOca+Z3qEvwc8SLE
gSkTWOtoTTZt0aV0nVq0O77mExPzF0ZQVYUpc+CAEuDZkk0ZoCDeDblX9FiUkqjkSQZZBZEWJXpM
GtmcvMh4KOByguIfrpxGZ/3jNOfd+DUWiSIba7r0Hq6x4FhNg5RpWClCYUGoZ5jh+n5tRTQ5sk59
6Le047zSxB/MmrNiLu7yAO6/+8qgT3brzKOTnmKd4s+0PJbZlvC2km7k4O1De9PC4ycKggrdSDD/
KAhlLszP6jWZR0n2mbUlPJ5W2gZcw0Q2noaTsWi23+dKo49UFMBCo/UXt8PGK5zMi9wapyUIetN0
1IDce6jZ+uJZNZNL12NcZfChqYRN9xoePeBOBkE3HXOWdqAuLX8zYq7J+33S0REmw5h2fQsCbOBT
kpUVbIabogTOdTBBV+0CO8VYY67MS7FNaDZ58N3smQ9JUT4t6j0kn8TROk3XbpwcxuKwwFJT++rJ
2B+iOhVtdsxG+FcfBG79a6DJaDZdPAv3q3RqgPRII8dq29XMU1E/eoGGTj0m/aCtFSO13X05N41+
F10QPJLMLeATWyE5U3SkLPSzxn+Jix4tH9WgobHXFdcTzAkKJJ5D0Q392nLiiLWGMREibtM4r3ni
SdAiOsPRyzbxuCKlyLaAnbT3EgGnCrs5hl+q7ynQCAtDwNxFz8RFH8OByRGiV5dGsNHKj7ZSCcQs
mz44YjBanWIzomOLKVS5LkRBf0s8b/oKJXIQqHveACVtkrGLMkcPD52nYG8DiN2tliyw6AU0NUpY
M2SxjhovBlFttjmLr9oi0SC+eo2Z1hTTynjNc2X0W9EDVhr6LhkXBpMHLeoUzfl8J8gs893ce1oA
k+ySadhmimcKrF07SdCOMZmZ1oEjmv7AUZFWuzj2+ZehdF11KuGqVKgdVl/Xfjdt6kxP6EaUBgAr
NDxgQzsniCnmKXBhuO3KW0WSe5PR4yh5i9nScBBTzNCydh/HNgD10wP+pEcQhNiyAeF0SNFxdBbR
O4iicrR9dsRz0p2qeXuIyx5KmhY2ITiCP5vKvwViZgvGDxzWoYyX1pDmc8gMR/N45vgeUDjIKnMF
D6tTXqbtSkxs2AequhE1fca8+8GnsPymU/FtSMe7doal2+yDctpz/U2NDooJfpMxnE/lhKHRxMyB
ag1XIs8NTmTovBfmQk8ur2h/6Ip8V/VJcoRNNSxXW4bDBRX5RrXQIhh0C/ilkz8MjTwGmQdxUJMD
/lJXzdofjfpMfLQ9YQy3axQGNn4ei0PRlHJL3VrdwYEeOj0ZrIP9lR2q8magPCEbGsPXCaP735Rf
wr3OgXZJ0QUNbMn5W+rk6pSMul4LbGT8ZplHiS1xmpHZA6G3MTdTAsG6sqiup3EaYRmm0vs6Tfkm
KPxrhHzzhgTnM0yYYOWTscNQ5o9OmhTrAd96O2K8tor9BHrELb1JSjidxfWgIbmLlmCHyn9DAPD9
ZrIxv5nT4buYljYMmbLQFuLglMk9ms3wIB77u96FDEheV2yb23HCBm/i0DTNW1HnHkiiQ/KMg6Y8
mMTHpGnM/c+TcfJjNddoCPSS7QwOycXyG+UaJE1grnvCpAdMfVpW0cwoeEEGijRVR/KvuidXRVGc
AlpemxnBE13cbNPHTRtiYsjXaJa9JZi8rHjVg147d+BHsfIoFPi2ONOjlqV1aGRR70Zv2rg2vcWr
G04e1lS9VJi2BUsTO2E10GbXVcHOdMVzN7tf66TdZa0H4SNdXKX+jBgn/Ujm+jS3SRbmbpftjV9t
sqK6zROyt0q8e0bvNelRl0IsRsYjevcoUt1k6yZJ+ZY5ebcbEmjUCWQI1Vj622HU5Tab5Odejg7W
NN2KYeahgnX22GfbAIPbxBJYHQ7AICAM3GO6/eAr9wj/pJNW0LGtY+B7MAo4jpmCJTxiqJspZ20w
hIRoY59vYicnO8dh2MJ9w+FS7JV8SyvSbhqp5KM3p/VDnWT6hXhu/6CYId9klcQP6VRZGC2zju97
1PZIg+PJHFCZ0vzJNga5EuYqm7LOgmnJdpKjZKN3ghOQ3vedhV5m34xPIg1yWFQHxW1gAhNVjZ9c
JabDQVKMzQaJePCtESTdMaRau2qSzbUtZ/UZntXTdT7lECCkFf8OnD0MeSpMq/jUtvU1MtIcZAJU
xEiWO/iImtnqz1LFXbGr0EQhV+ipokxXBfCbCGcgxIVDNs3dpuhiaWFgr8C3r3pGQxYolkYBd1Sx
9rqpf4ALHVQgmt6IaY9t2APVZwsO0kKfVtmBcTv6X2r0Is0pMxRqP4P26td0cjjO2YKkYtvWRQVO
aAt3NgxlZN05GG9SqYIVYAbqLi00vnTdKmigAH8WgNI8jXDSJoOF9ACx3VUlOvI8pZ3BSYDuPpna
ChoxbRfAEiwzsM+2Av5Vq7nBpH6xtUZaPntlp7dCW4NebWedZOepoi02Bomp3I3IbtxVYGP6tXb4
SxbQau25o1hSwIWS3gw3qcDx56Xf4tF96MpsvFls71YdpklA2FcN9FwNgAptjvN3aJxNqUoeAncx
Q/WTyf0QoxPvZ/DBRjh4LISX3I9j195WamJHJMQ+wjCBR3JP9rUlnyvwwKKxBf8xzSDEUXvs2XT+
F0zG+Y0r6oeyDugXwHK7A/JbHM6mqyMfvYEddZxvsh35zUz7t3qGemqvxzWQo9MhS1N01DmpbnxT
mmPZ9KAtYcNeIZnVOEwTkC2HYnhqpgm5KhCUG+QXEAyRaMsghM8YhqTJBqsSmlMssfQOeCp/h64Y
bJW9zrlHVUHWg+yLKEUNhfSxDCJPNjlaphMSO5Q+xDlohbRyBZJaiQNCO3s+MizFNtNbDCZE6Cnv
qmgh7NwK0aNbG3dh2QWYwXjoVT7KitRHTCswXJgpemyEl1cBR9eamuG31shhPQVjtk2reNzLqkSX
mplnxIWlqxZsiuWwiEd7XXr+b6KVocfkzo/9sJ8Kumppeq8Y1Ism77Xy+wdL0T120zoLkfqNAElB
MSD2MOlp0MieayvXResDpVi6r+4ChhaOpBit1QcuEGWGpJ/DiqPOnmO+c1IOwTp23TnmuWkwii91
EnWjesoavYs1aOvW8CuH52/Whf5dhaQhI/Qm9twTGKhvhvZ7zDa3A62B1qJTvcv9GIa8xI1yIL1Q
bA3QqSnLeTPx+nqc8seqt79NBPSPeWiukHdddRMxVyJFCsBi0ON57n2XNTRkg4EPOCPJFYBB+1xI
BrGxma17BpqeCdjRVwwwCw1lvdTfdzF5NCrdWo774J5F3SmN2XYOIAm9V78ndG5RUqQ1BgJLy5mj
TlQpImAG1B2UOJEuU0X90BldtprM+IUBc9IJyArACrEKSdM9pYo/GQ3maj2lRWhq+xibcgvoEFSq
GWm21Sj6vUkkdE0QYPfNUNyZGZjR3BRhjrNhTbt402QuQoaTXct+6cVPEqi0PpNrDSZS2JQTdJXt
iZjOXQM1EJXGIXhPUAVdJqSdae8I12Rb1yCuTEPlrn3SvqO3Af30gN3NChClkUAJX97+X9LOazly
ZUm2XwQzAAn5WgBKsqjZ6gXWElprfP0s9NjMJsG6rHv22Hk6xm2dlYkUER7uHmSERzVs7uCx0GQ3
Ht0hj4IHqiblNh7ydg9XHpNyVSocnRrtRlbS5L7S8HdvmhpaUawCaqdZZ96kcWPwL0WRQ3lmomyF
kUyqg3TLHSVvP41u+oxKYxrKM9V1PLB1806bmoMYc36NVWuOPpU8z7J1sgt9q8kTjTGnKDvU5MyO
SprmA0m6s2J+0iu7cHKB1MQy7MfCHG76ID1PtNzbkFHQXzL4pFODlSV8zvI5+QZ0cG706XPaNy9T
Ug1eOEuFG8t4rXPA9tx55d6qI9kzOz8lwx0Hp8lnCRoXMerE9bIZWYtNpfkBDMR2yM/lBHCQpP5z
X4ypV2b5iyKVNxSO7QdNKfzD1PFPVins2EJLEYMHdnEjy1J5IIqrdpUy4Kvcmd0nYlWMDqs6zggD
rfpQN30JnlxpGPvZ8ii2+tzj1J+2WZM5sV36gTMPtY//TEnql7RKsNXLCa+gVi39722XjJ1nBeWs
72Wh8ybSV7ini01YYULRJwqIc0QdH420etLmBsGekGj7AmL1HFkcIj+a/kh8tN0k96OHghw/UEPz
t53UU3Yz7Wmxoi61bhtoabs3Qd33utFmf1JF0o+tYVWHVq7IuAzYk6Hacf7UaJ4gQQcGNYdAI03D
cJXJloDyJ2kewh0d6XsNM3sfJ6ZZ9jP9aM92LE5JljRnTZW6L5li1MUuTpSlS6nZZMrBVmxlF9mR
fQLAGexzqqTBIU8HTC9qO/HrQ06ZxjFm0dzJjSrfzapv34ehMUWPZTw24yFtZ3EzR1qYssB5fRyz
Wt1VwSjfxgrxzE4aIlg/ItdSPKdAu0ALJmVjkM5BXEhHDxrj+CeETuaRVCn7ZC6UwW3FrLqW3kpc
ByZWUlL8oEvzdEP577kS6nwqVT34lGYo2XxEfXdBLTdPSo3MeO5PU2S9qHVTHwqVYHUyam2bR/g6
x/OW700ebVC5jwd1W0nYgFC0QCFkKS9ZFj/4QXXbwXZ3RIfkvoMcMerWYYzVW23MtkkhvMKUq53R
6L/SuDwqZAZ9LX3LRrw727E+zmEqe7FRfCYguCuVvPAsK5ocBdTMNbImd9QK1w4KB/jlqdiIyPQi
CUToQasTrmp28pbQ9NxFFhG+QbsQes4nhJAY0WOUyjfZG1NxNhLU+6buSfVoUcLpp22dgipmvl08
aHqIAVLR05EwkGVeSTvwLGqMnmSRNVDYGzbozMQxUZXoziYvoF22ujizg0Rt2gnPp6jW+HWaoZRg
d0XrVvQEvxlCnVw3k+VbSdZiR036c2+TpUlhmbMsmY5TDWyVtLjptHBvzf2TSGLoaOVDrfo52LIE
wUxL92E1JE4bSSfVb15ESW0INmLi+YZpe4bUcglqWnQoDSycFR/FmEGhbDSke7uFRj1UVKxG/zkW
vL+a2n6RaukuTlpKwCZVIpiLPpQfdRdHOcXetEWdg5tp4mdLSnEHPPuj6NnPpn+LJcRDPKoe9NNd
ME2P6aBBHMkR9tBWuUG9JB2UDt9FST0BF2NyZEjfEdp/UyJ1PsQRdqe1RCZc0IluMm8mYzrDyz/M
ofXZmGaPKhClK3UPaOrWanPQaAWczwMGT3LuxVa9h8wVH3yfduymOZwnLfyjBs0xm8dzGlcPja4/
cO08mFLwEphYsunpsQABCMTi1ZBhPawm+S6eyUsms/7TJ1brJNH0SZ0Hl7N/NoE6m7L9XSwwWJ9/
ri1UhRWcDC2XDlqKnZEi3QWCPjcF1o+j4AQ2UAJp1B1AXDH5vPR8cmNaX/cjYspGD25kOhenIzId
v/XmURxUcHwtLu4HVXtKaX8N2QDfLVDM+yGXboUIbvErOGgjhr5GmB/assKLY/zehPNj4pPrTUuh
OTOLw1RFN5Gtn4ra/AzN8VsEiX1jV1iAlR2+YpQTHMoTMg4bpnGnkPCRn0BQ8n1JbBo/UXetLx+C
XsJXIOTRLRWzxOF6cY4rGmi7NQFkVb6wqndW3B+7uaOON+7jQj7ZPVFW5Y/H2Ei3llaeEqvyNA00
hUgycmf4+8440R2K2+BzBiN6E+RlsLUDrdsUILSgjptBx9gO2jyB5ktgid0cFz/Sqb4FJLsJ0u5n
NLU6GzV9TuKF1KZ59VjexbW4q9DJ8hiOLsChm0hUHf3qW2zED2nsO+kMHpO1ULugbcq6zWFUQ7AC
tdmJAS1IRmaV9tVdG4afzRLWbYLx2JhXwZ7S8e+iDxJvQeEJcRS3zKKDlaeZE432j7Hxf9Aoa1sF
4bNo7O+SrFRgkcSAiTwepHA4J0H6WZTF5AjwgK2tA/cWfvLU2Kh4Q3345MdGcw55kqgbgAEn5A5w
T3u+OjedPTcS4oZK9sreuJ9KQ/Wgzt7xut20pmW4JRQZEcZfbM2vPGAjedfH7bceqHtnaKHlcMU1
W621KIKSosbpoRu1ez9tJKcM6BPSJLgClrb2GC0UYNHFR32cX2hLPDvqhJ2oPsOlsfAMtfSCVC47
NdX4mODC2vnxVu9hQ02zSLeDMpbWNpoK+zS3s4KHduSfJxU8F46TPOluT4b6gPZBOUuFWmMwk4lj
AQ3QscY5uIVtnTg5RbSfWt+jmyVb/mIFkn6YSoXoX/izdmOANT9RvJkftWKazyLtmqU6xs7WfKt7
kqJOOQBnjTcZHjc/KT3k0F6qUsOiTfb7rd/J49c2zYJ9Rf5/smd4XXWt1d9BV3701QS6Yi7YS4/2
MdR0nvMwkvm/ePH5U3RfpyodnhqM23qR73Ke5cKEV2mKyAuGrjtbQ2XuyUjv9FIGwO8meqbJCklD
pvNZIjqcSyYAcWxi86nqL4ovcxkYNqg53lgzoEe/ITd40BLtqIj6iYIge9O0pq2RJ+I+EgLbPb2R
KUFVqTslcog400CblmI2mNHMdgMw+ygVyCWLFNbybH2eMgzurCT5ZsTmj4JA2elCCvii7Ku96vuf
KYi4KV422CPL4w8jMr9MoSV90ZtiR1Wp9mS4oFmLQZWi/Kgr8StENWAbs+TS/pX3vU8+T+MoO+Dz
oRvDp96UPjG3os/yAVYgREGJRL2O+HxjLw5pNz8jTDKADNsvbSLdmIF61/TKbVupk8tONPYBZVQq
I0rjGrzutCfJlv4bGJgasb5V8vJk2tG+kGDJqxUNcizlLjNxpJLlp0ivZkQ4xY/ZmORbpe73eLA8
+ewsyp8A+KOgLiiMg5DV4zhVMLtHgpnMl+u9Dl7hdRo+iRE8ZDfp+2lnavx8IJN7eJ2VM40lCJqe
6N/kesEaclPbVmqm/y6qKL+xRKdsunGoDmmghk+iHKKnMZ/7o65KAGDWgMNf66eAvqWm/obyoLmU
BuO7AMgQukZtFDplTTsHIw7jp75Sg1ulk4pTYzckfo2sStyaWpX+zuqQa2GQfPmHXdMUyapsioHs
VsdKq+HeSEMdJLtTPZFlwadAisRNa4XhQZkFe97IxlLZ8gobtzrg7EEyC+1+bpcuDoWix8BAColE
Q1kZHmbYLkA7P08VM91wIoNIKrRwlVGtjpQxarsHKnD4FdVz1ZYPXSh4BvMR4GOTypNyGCOUHhXs
Gjyz7fhPbUe85iIXN5Vo8uXFy29EX5hHUUzq3ral7I86iODUIxZ58BXbgLUYJQ2DKrlWnqfewiuJ
q+w5sYLxkMx5dbBFOBwVv9K9pLXlFykwsZ3SikH5IpJOdtKyNhYMKr9t1ULaYTMw7H1RNDtFq+tT
oVA4a4LcxM7SzoTrl6WxzcwpvpemEvpsrLdq67BK3UsmCvHJWJKvxipZ0F6QNeQz9smdpEe3/VBq
B61rO2+w4KAalKq5CSvYgZnoy601E/8mchMf9AFvik1YqbHbF5hXbGhyDYW09OHaSND7JBXVsSMH
g3aqplDQKToo1M2UtiJzoOxgyNIGBOWzntrFo5I2E77jHKBNNROTAfu80HNdtZw+GKJvSi+HnyjQ
Jl5G/aF0tWph0yXD/CuwJBQeidC/CakO3EoG1UyjYfwcp/CRKzuWz3E2NgS1lkWkoul3amwO97Ux
x7OblgXkRRkIbDt1I1TlRq+5+iz9carvJOx4oCWbalMvJVILko6UmMNRbRs68I7tPvcXcp+fA9xt
2h69d0hhMn3Uq0rPtn6bxDTACvr8t+IL5Zff2EgQRIfFpZ+qmtPnfvPNB5L4NLWZRA2iF3RR6CEy
n8tUhMomreb4m5In47c8lAvdI4Zp9ZMx2RJPX2bXY7Zp4oWT7udkDwuPvumBjTIi8qmsB6IhUSu8
EyY0R28YhV79SvsAm4Ncjer5FJghF0JN/as6UKwgjGrD2SRPCbmsDiGoy7TlNIYvFgk7xG4tFRAr
ch4bryv8RtopwWQbW7NTe/T7+UDoNLRtsku7bhJeKew2Rf8OCrhp6DKdeVGdC3mT2AOxaD1R5NtU
o16QV9uDGeybJrB6ymeq/0OGAV+6mdJQo9H7gmhK52H/5oPgYvmnB1KIG0Q61ttWDYR1nM3GfIC2
TSbYk/TYCz69NyEJQB6omqURUtkpEwn4SBiupqmpPmRCzHkCtpErv4pcolZpSTmXrQFZddwGUAyx
fgw00lr+CJdDGPUCSfkzkWTni0TzFI032m3yTjO8WLby7BTy6loUnPSsOuN6YEVnHEZ85buuJ6l+
HooOS7QGp7WvTdwN+JaXakqVROGnTZugoiOUD3Ujq8aW4Gjy7d9qPtG1xfBLLJNBDJsTE8gerLCX
MvTUYePENZwIR7KKGfwE9ki3EU1rlTtdbvPebfwgKTx1AE86dLaMJ6ikUuyQCVtkFw77iz9Ah9Ct
koKqrdExYmqT6Gc2al3pla3d2aAJuYAdktn29Ki0BNJy0WbdKY0igtUC4NuJQrMbIWX6EHJkQ7Lk
bd+L5lDJZQbDnQKvYzdSRevOwehwnbIj0II2sLPeTeHykDKmAybR0oTrjBtArD7rLfrOm0mF2rKf
obJgIp/EauayycGpdcHKwXspLeKepIiIt6MaavJZaqrZfCpUSQs8XY/qO6ObTck1gjbWkdvB8MDN
PqIKTDrH86UHgdruWAiTkplZBeTAsTQS2EemdhObKSwDqeznA54RdvdE8Tvqz2oX9IQ2s6TC5jF8
diaVOOgdg55b0JRGmawlBTQokReGUuINms2drBiEDJ7S5wTIvSnh4l9AtrG9PG6kn2Epy+KmhLMD
GIJlTOAUfhX/GmcTilJr0ArC0uNpO1SF9dBLRaqhKUuMHuZNEgpHCSn9k8rZ1Jky2bfhuUzD+ARj
qAlIw6b4xZpH1XqYgiH9Eet0Sj4M2H9Uzxl8CGXbGhIZPlorCPox4Zv/KTXUMTsrYRPBLuFfGamg
hR2v9eiLhoCoz7OvprQEQ5oUBvHWNBtL2cgtf/3cS22cOrI1wDkfwrg2HDMNw0+9YoFeSUXc+PdG
rs6/hqrzZzdTfexUWymavzSTGcQ3vtUPyLm72pYoNlSDfBZx3f+sQhI0H/DPpIVJDspB5b+kO2dF
A0hi3xbTG1Of6DzHdUbjCk1EpMzICqkRlWqcD06FAgnr3HDuCXDspk53gWpan+1BmuxjO7SJ4aVa
j1ADrrAaL1+0I2qaA2RIkjXB07WEqjeOT5XA5PdqTYzCYDRCwGmjUjYU5qDO0AvZjz0oLxkAbGBh
6xoptWTeDyDf/o1vt1w06MSKwIuyMNLd0Oj6h1pmPWnHWts/glKWzkYg4bldA9qwfpRDYMibauCI
NrMlWv3UIK7hoKAfMPpxJybfOkSdTW+5YYmw5XhE0DNZgvdqDIpZP5aSbste2/O43VIZk+9jPc3H
fVWg6SFZzkF8mqgi4Q60ZuZkpo0yevJg2LQHEC21aylFG8pp4RaY2GKPcq9AMUpno9c8jYdtKfaE
6ojHZhf4TyEPSgg4o3Xm3lc1yrnovGRaiQihg68G9jS51KT88KAn1tyeBombxalmf2iQUsX8N9S9
Y82p7WpWnAggJ3tQYTXcmLwZRzubkmYn93B+qT0OYtNyfZcbFIRTsdWDWIle0ixCXJtrLSqYyfKJ
i6c6HblPrNmmk+LYRl+FLkXaibQ8f0g7G4i8ksya0tTcFpPXdT0nl1yZ2smo1pO/4dmZ5a1Vy23o
trlo0p2kdLTWU7naKbrkPChpz9nz0JglE8G8jI7JKTJrIk3inG7apEggn2QGyerYW8Tsc64oKBnK
XruFMGLSeJTT0QBDNHNzFGMz0MUPNGSioh6iftEiovZN1o0mNJTZwBJxGsIGxi/rDhaUdTJcFAsN
3qkNo0A5hgUonaMhyoi0cVNBG3gpB6yi9mPmdwgoi0aZjpCyRhocpQMaXWQzmgQRJi7rrKQrUh+m
0xU+/OIa+YoOD4sUNjyCXKHT5t2wzIUC+1rQmaPbqQcf8kq/LW7BoZzFOC6yne5W30cerqnBOTmo
W3UTe/kZ4+jkK0Cgazmd11wRRb7js/JLbF3oQjN0CqdraenUatOoFUm8zcavUv2DbXNlrouo8pVI
QcOlwFbh36KulpnomvnfhIGIQwkwTOAq9jtUAnhQbZTQwq1M84cKmwT1isjynV/m2yHVvzrQV3LZ
KddTCcRNdStv3prbYSdO/andUNXBj7rAHeeam9Pbz2mt5qj+NbN4NWCsBHPKiVfdFvAvxS08Vw6+
9fyKKX3/30v2RsYtLqwkvsGmgaeozZquNg3kRXSFahN71ln/CR94t5hU5X9mZ3JTb9pfc+RcSTb+
Tur1cCsHjjAOB8S6iupm5Z8YlJDH5BS1hVvKzY3dfb0yuUUA8nab2IqFX7Ksq9isirVVQRfnSTRL
hnBJjJz+ucFCsXI7198YW3mv318Zbfntq9G4ktiYhmA5aXnP3199MCBRI9WNOvYWd5H2GcybTgCu
+l3sw20aOwY4zYYeJjQzxnOvibbN6eMf8H7D2K/Ht5ZP/Wr8PCDka+NOuPIE/zn+0irSrp6vnIN3
g5iyjuAe6wfNhKmirKjqMfQAFfVI6hXYkJcJOl3awRbJlVHeLeXfUQysEzRoiLDi305ljvPOKoNK
uNou2idHxHbHeJ9sqysr9vae4oithln+/mrFiDFMkckl14h0TKQ/DRqOjz/J+1tjNcJqT0jUUNIp
ZiKNp2yhAHpR4vX1LtpJZ+vLeGtBd75vxyvS/svf6J/VW0nS54HEuAyZlqLW6a0qAxgu7F43CRLr
8eMJXlzB5dqA0I1YQl1O4KsVtOoxJUeIBCwU4NVKHJsID+6Px7i4iEgj+F6KoS5WJm8HiYUaoZ1n
z7Wu/pNwqL5X8EcMaKyZZy5U+63tztc8BS6t4esxVx/OBmotw9gCAVG+JXbsCXEM6qs+wReWDwdo
HeqO0FQTt5C3M+PlLIyhxC13uTKGW13b+27omk65sZaeSE4f7qvPV1ZzudHfXFOm/GbM1Y0/1NFI
nQ43FND9Y915qZvsuq20y9CqX3VCXttkLEfszWirDaK2SpNXHRAZTUq2hMlP/rE8CGK4F8pI+SG7
NZzIk7zpV/rJ/ymcxIE0+NDcVM/qDa1Mt1BhDh/P/8KHNTSZSMkwkfzIa78GnCRmIUP2dH0Z3laI
YiI6m9fegnfxCbPWZDw1cOqXcUdZ7dg8MPrInlLhFubJKDqvLEmWw19VM12Zzbv3dDXQaptqFrYC
nSInnqo+m+UX336M26ewog9R6P6bdftnSqtLhXJpOE96wkmv8nmrRGG/N9UJWqocjr8/HurSgWf5
Ft2VyTNjrvVQYKfVAmwu73b87O8ATO8ghqQcCh/DPniIX63//MFBQiqr5iLGAh9eHqRX9xi+IhEM
E2anmZmMWQDFc1FVGsQgSl+wK/xtHmiTmyjA94Nez9eCvUsb5tX4a1PLNIvznkRJc4fZelLy+Mus
lIc67h4NEV65AC5tGW42U6HsZcu4Rr2dqiVDLYcigDSjxpGA2siQ6l5a2I5PM5DAvxY4Xzpvr4db
CZyz2i/yDAM0dEg/YaVsdLxCAvRNH2+Zi6NgtE8OZmOdtXbjGZuwkqYo5p2F2d4GL5XNvdKPV87A
pet6sfP/n1FWSydrNeRtk1EwC7zTE/U+VMyX/9tEVssVAywpWhrStYK0d5OMNMMyKx3enSAD+L8N
tdrzXaTLiO2YjTneI76FXOvpnX7lYF35MGsPxwlVj21My5KV98iNNlJXHYnXn/7NVAgWdQ2fBEte
fsWr49snWUC1Itfg29OwEG7F1woLGykL0n+1Zv8MtLoFIS90lZEzULjouDPzixn33zW7uXKtX95o
/wyz2mi4kVfzNCOfKkLNaXOqo1m2+3jJxPLyruMAy7CEiTbWQsa6GsPPfMqQUoxI3LV2rZs9zlvV
m0+GU8L323SfBJYmTujq3mI0KRxwlwRH6upQ3CgOqsJj7RT33f3S8+jKL7t4/b/+ZaszgLnFEFLF
sWmiB3fW7Z/8Ax46n8Vu9OJ9cZfuzOeP1+Jv1vLRWqyOQgE5TLFb1mI6DoCSmwHBjNce6CjgWk+a
23rho4+xzFk9hVcme/F8ID1WQG14fdRVNFb0OW/KbNquDFIv03I9RXMER9+7MsNr4yy74dUJoQgB
WlWZy5NKqze4lPmz5tinJZC2bpKDf6fMnrq/9inXbhJ/wz8e8f+d3iqRa0sESeVs2W56QIovbSA5
ZbXTnbOdtjEfzImNpdBZ2GlO7a15LLAyvbbAF4/Sq1+w/P3VxDEQmhu8mKCiRsF4i6NIgRUgbX0+
Xt/Ly8umpWUT0hJ9dZiEpMVhZeZsoAbKrAyIIkvoRu0rw/zdDu82Kpyc/xlndTTmutOieGY2NGZw
y2fzC8zoHZX8G+1n4GEL+JQdUMrcgs86lhf9uXZQ1Mur+c/4q4MCmV8yuxlKpLazUFE59gavMwCx
YA9XEBupDc7bX+SnYTu5ugOp6UznsXsFP6Irz8qV37G2/iutLsLugd+RjD+iLHZiWpJ9/EXXziz/
vXXRwIPemwCN2vLJX20cyxawXnHWcvUNDjFkZdYmpuNH7/RehG8HhOZtCH6qXLn6l53y7gvbKrmu
zDbC7XM1LHU6KB2Bhi3fbyTZfXLTSY+h/VRgK/HxDC+u4auRVntJnqBTT4KR2vhFI7rOpl8fD3Dx
UBDE43qLWYKsrTbLFIxpbCPWcrM53in23tDmbYO14cej/EVe1ytGOzRTAPWZ1JRWHyoLe6XSIz6U
/VQe7O28tx2xi+59cO7rnuWXPo8NoYoE0iZtf3dfB61h6FlB9CzGg6ov9jdNcVeZhSvF0mHorNuP
Z3dpDRePCc1YDt07y2K9DO24rxgvk2kebYensBh2CIa9j4e5vIgKiB7uiarB/95uOzhzUgFtHp+F
8+giGbvLzrZDmwTP+Pz/0dvmUrpjA+thWEgKIsurnYHxcStlGa+RleIzP7vVsUId6rZ7cY4O+ffh
BiFC+8Kj+PjxNC9t+Vfj/jWSfHWmlbI3awgKtlu2lKDqxd+r2348xMVYAgyYiQGQAjqvXvTQj6xK
HXjRl3sj/ZUQJz1M58Cjk9suubcfliXVFgvta9j6cl7fnQMQWQPwWdfV9XGrJDKXv/E8qpSNoGU2
9rOa8ifXb9UMQlP+b9bSQrmtCtA/w15dH31QJGoYsDN9qFsKzN7Mf7iylBc3/6shVttEykz8SH3C
4D4y2JVQA/KqpK7Y3ButecoLOq7K0aMdGI/KIO+RHt7CGU83bRGexyB9mqo2v3LZXNxA//uLzLWv
rzEXNjoWJi0iiFAJpfNDYAXFtT20hEXvP+X/rK0pr/ZQrYajNEN+cTFTOo4Hyt8uVegbPqsjXvLd
tddUubx1/hlvdfrbqo6GOF0wgR1+Cs0RoaY3H/Kn+EncQp+5q7C2f6TE9uLfXkM+rq3oKkI09Ljg
oeUbR0nizpCyYuTPV/bRslzvlxNTbAvfHuQAqxciT+Y2CyfGgJnoWn8yb9z7+/ixu7t+tb3fsli5
UZTErV3DNkdePd8p5NO2zBBaFuW9FcA2wo6q1f7jR0EFwLGwP+YZAmNcrVmqJpWehj0Cbh1uMmWL
CToLxXBk4tcqrRfCoLdjLd/v1ZUpZ4npR0mHyZqDEnvwDAc74sgL3ZCLbKPQx3ObuJm9vVZDvnCP
Llb9AvYCDtMGF8zbgTtMJtu0tH3u0flL/mw4o7ZHCn5c8k/Mh4s7m8+pnobTteYH75/4NwOvsbih
a8dejwfdzerys2XTkElHaTJqCM07REE9XXQ+3p8X9oxuID00Db7lEsi8nWneCZuqWu27ePRvxvQB
vQ0tx1vn41EuTOvNKKsPCU6tztPEGW/C1qn1U5g9J9K2HNqNgXnDx2NdCCfUN4OtThyeWYGJjZTG
xyPzo2Ves/MP6ak4qC4d33dXRnt/vt+OtkJlAtWHI579Ha13g9PStUY8wC3eqHvp+eOxLq4ipvyW
pmDEQtHm7bca9C6tk5Kh5sU7s71vpNuo1rdDTHbQJlfegfd3I/N6NdjqiTVUGLtTOfgudlUbId0W
yo+PZ/OXRPD2Znw7wuqQ9QqUuCwtqDodFq2K2z3GbrZLnIBOihZ9qq72q7kypXXFiyd5VqWsz7wk
+WWLhyG60h7q2r+/ejnFMOotHBsNsxnYVzMuxHgCfbxoF5LgN4v2F1l7dSWO5qTkvjpAzQ2dedse
sDKet3AnNjCTERRvrWeccnrH3tX7aYvHIUzmB2MbkZP3Xz/+KcryfT74futCOV6DHdSJcDln0S0c
/V19UD8toI7pyV8aV3HQcD/AR/ek+2vh5gWYjvxG1YwlNeGO1lfXVhuWZSNaIUFp23Se5qgY1jiZ
4/fAhAmqXLqraShQriHKl74wTnkERQS6MryOtycQxWwjz5UquVr4ZVJ+K+W1iOTCdUxnXu5DmV7X
MCpWA0wIhqqqzGOe8D+4Z+niOVS+XPluy9qsvtubMdS3k0jgQI4hYjNPfUifqVrsOHYO4tbdEpVc
z1ovPaZvxlt9Kz8tsE/DsM5rt+0N5L87elpC40Sn45V78EBPd/DYS566E2y/j+d6bTmX7/nqtOQY
hAa6BS2mKO5nH6dNbKqu5XUXbuXX07NX15hZjTjvxbpwIdblnqkMJ1NNP+t2fc6S6cbqMA7/eFKX
HrhXI75r8BFqfa0VKSOmN9FttJ/3eLpvpQd/g0/e9YZiywP2/94uYp0PJE2g9F3GaFjKFt/zGyj8
u9DVDvaj/NS52hb/61O09b0rk7xw1OjWB/iFRzGtZ2gd/+bTtSE8HBNvBE+5k4/WznCSo3QLl3mG
9CY841Tu/vPIlnsE0MtS8cMklV2dvTzHRymaVcuV7aeuLTCt+VnU/2kfPYHn8utBVoePqUrjGHS6
63fWzgz/jOG1ouf7hXs7wuq4zUB4oMSMgPfRJswKjHL/fPxtro2wOlW41YXY97FQJcbAZu9v57ba
fTzEhT3+dharIK7OENfVcie5yt28Te8XEEP7WvzUvtQPkitfgyMvvCdvh1tFcfYcTnNU4b5YaNvm
U7IPvFrGW2gTouakF7D5x8Y/6jhfeULfH623o672uCRHk42Ey3KDxXN/nPzEwZDja9RmXxPMnP/N
ktKCa2nSATC6Br6qkYcnpDuRO/5U8PvcRd98N/2zMPR5LZsf11KZC/EBGBtZlCkYi9d69QnDKU0L
OMOS27rBIxCKk95F6nY6p1vqE9YNonEv/qTQDZRG6P05sbb/Yr6vx199U0urYskPyFRbV3ZUByFN
6VJjTm56L/cw6rh2tN8DGW/nu/qaZlfZ5QBNzcXRVscDq/LiNDwmviU7FWZUJa5/1963Syfx9RRX
QXqjFJUmV8sUWzyTsMvB+f7jVXz/gr6d1Op1q0d7ViuZFDxDFzxGX8MK6RreQP9mFIvbfuE3KH+Z
XK/e6bYex9JMhOoOo+pq3U1R0ExJOvyLQQzaHZA6Gdo78kmdjaFW9eTWmKDkLqIvzPmhVBxls2+v
XF8Xao8C5Bzxgw1MouKv//b10jG+kOtc5zk+DF4V0H6+8vob8ItkE24xtHiKf9DSYpd7Mw67pDxX
n+0Lm5GjDmlRkfH2fwc72egchnq2uCvtxusDLGEn+6yF0yJOdgwdM6ShufZkX7jO3oy5OnCa5o8L
oxs/r117A7AePuu+a5QbA/JU+ajkbtU6s+6O2uY6Y/3CSXgz9urwZb1aFJgQY6hifNbpDRc/f7x5
LmSrsExfLejqqIVo8aex4ouq58npb5ZuzrGr4uizLw6FCwv5KrKwhAJvA6+3I66OnhJGIl7aDHBf
y87s4odB6bp3Bpf6X73r9lcmeHE4QhNqZUIxxXrLyhBWGh2vYO/LuPWPArxro/HhpOP1vpQXPxb1
MnpXga9p6zpjONDEXI7ZKFb+J+m/hvmnj+dyaSPystBlU0MGgr356vRVftTFSm65FaJKI/8cKZ8y
CiE4i308zqV5vB5n9YV4+pRBapcN73/u6Mqqd9fywSsj/L1nXl2MeodRjWEyk6ZRHmwp+J4hwrwy
i0vBj20pfAeagBhAS6tp+JM1lFgrYavUORhi7REriXZT/5APOEw/E4OVTvBk//p47S4cKE0mEIVE
akCzV9Y17nTy6wBPoMAbt3SoEm6p7Rf9B1rkZ6w+Ol7PF+namO9fM8ZcwEE2Oe0s15AF/VgKJEO8
l5U3OZgFu6nb/Rdp37UkNw4s+0WMoDevdO3GO430whgjgd77r7+J2XtWbJCnsdJ52ohVxFQXARQK
VVmZhaMYdviio8uAmXWbFHtuJrR+cZ+bpau8WMUqBONm2qgCrZS8KX7iVeCpd5pXim1Sfqa75Ntf
fFt8UfSjTQmzi+ybDVU1MLKBEsul37axi/v+FCF0SE5gq/voUef0BCT6NDoPVYA1L+zR2LJwkESt
MPRgacI08gR+dtysE6k8tMbdoBLEq7hrwIuT1JiUngyblGDtggicLjoct+lGZX8GMGUqPFaQaKnM
rStH4HyvwAHmxYf+UDmBC52mYDiEPihM+2OGAjCl9zFtgnnv5+o9RXzj/YR1FIXw5uInMEvd6JAt
QEcd7wdXP9JysJDZaFM+yn67E74X7xyP6Z+75DGTY499NcajpBMPU6WOuSv9cd8MADr6kTM70IY8
orzKraqsl9sEFb0GrCNeDGB7pGKwy+XO5Q7U40jYPNpmnpHZR8fAN3ayi6H0A8fD1ZoytpiL3QQh
f6RCg8ujE4WCjSzeBZeR5Q/XBgZYDLt873zTrsH4YCeuJQASyFnSVcygP8CApIAK8VvMFrLO6qUV
KYGWeARdLkUDw+6P+I8vrC8bqiqLuH8B92GWMRYAT9EzEGXMwYgxHRBajRgmxpuwlHnfc7Vj4Afm
CREacNfTsbvztYOuiNESE6h9AUxgkNI4iHh/UrDq0GP/pAnYZCAWOIJpVgrRhfoxt+UhNR9JzsOT
reuC9JcYaDIYyDckQ2Zu6QjkGRKqWImn7vAerVBO+DT20XGErnuwV1UPjV/JK3wMWltgAf7T8SsY
VyVRhC4LYFaqyBgnmKEGKxW+OBROIT6Hm8ElbTlw9s76aoUZqIJauG2g1g5J5fOvPTfZIIRFmnqN
B4EgAwChci/fTp3deoObe8O+BoMz5/GxtcJLm8yG7aD6ANLgNvOU2VcReGWt5rhFz9xZ1KFeUU0b
E0O2mI1iRoeE2gpbsFSBwl/AmShLuXFInV5jbkmx84kIdtTpnOrFKqWDSRMWURE00EhnBxxbUKSA
PAsfUhXJQReB5Te/g+od7BM/Lwecra+3NMR8vQEEWBhm7lIvpSyaA4icks/LFtYBBa5oAKahh45n
KJv4GALOulDAgqS8zNptU12XOicB2FqgpQnGCcUMSgy7xqkH4apdO2SA2Rl7o/yQLG8IB/uyP5tL
s/CH/pjF5a/0vdqgcQ34lhRXr+Foxse5UyXbJOCmKlJL4LxUNldoYY85uqkCmSvBhD1o+TiFVKOk
/3HZI97no3fSwiOg1EywReDzpa1wn4IJnmQ3qXytWOId0Xnzphx3NOYwjSD0U7QI2wE6ceHwi4CW
5LI3PANMXTsC9XaIwlDqjdK3SL2Ty4oTDjY3NH07oN6BDIt9P0QFaYkwwEAGAuZIrXA2byg792U3
1tsMiTt4Z+lsG1J3Fj/XUtoJZRZSrzJex+kVYn8QfAhQbPvj7QU7qJkgh5TpkDFzQVa6rOSAjqIj
1WqFI4Iz3Y4CxbvszNdw6nkIPbeinG+xuKdHBjpLXizbouCpgIvGDujKWjeQdqIHRDNGMcP0cfQK
N/QNpwuuVQyOQ0Pi8g9ZF9oRJ5bu0t2z2Ovg5ArDHjT0XjW4ZJ/7gQs15sIGO4+buaHHTZDp6Vw7
jgq0Llumjonac3tgXhoI+F0y3IiDNz6BX+c5OqVo/IMswp3R2AF8yR2hZsIlNdi4jKmrv00zUbEu
RjPVSUinTjAQ7UZeghJOcGd4xUHyZBCx2ryBT1YdHPNAMAk8NV4jBh7YX5n04usW4NxNpgkmm/Sx
yf1M+y5ZPxUx9MYK1Voo5yoTWNElTnKzPpDnVpktDMkcSCzEoJkqsmOBHrWY/dAAsr68c3hGmB3c
EUgdAPuMJACwYAiitl5Wik9JUr38jR0dsBf0+xXkyOcbZpLA/45Zdqya+hDqIFvVnvSu4TizblZ8
LdRvK4w3FTg51RLCzh70t8Gc0B6qY+yC1EMAoGBwwXJ1DUYWV7Tj4/AXLwy6XL9ts0dQhDqD0INu
TW06vFffAh20hYbEOenb6/XbCnPwOiUiyqTT79hRmTV7ql/BFcQxsr5rzl1hjliQ40WqEbgCdM81
GG8c09Ddy/th8x5YfC0m3ZDVHFIqGfyQzcCRM7DIoKCc44UvVsL1ZVP/y/H9/c2YVAPIuHAAKxFU
KPDQJadm1+8HP7uT93/xzD3/cEzKMZEpqUMZlrKX7q1+En/R4ZpoBzkTvzkMvrVTnAxPbM3hV2M5
G4NNQKI8DSsxwwBaghd1TBD7Vd0uBp1zxL7ec6vI/3vhWI4gYQBX4azAxcaD1sYETngHRPEu8TD+
6044dMOOHNtjtJv8pHfEvXmDAsaNcY2xv++Zax0KTpTk7FWWKahvEgt85PDbAA95oEHZYf7g7B8a
m1Yu64j8eGBa69hlxilUunOQEQ1OdEMLfxAuuEttsK16kctjV9j057cxtlABNqky1gjmwDAEoAB1
VUVQHBtDAA04h3xdksFeXRhiT2AsDkZt4pAP4b2eApKhm/4UTrYErfZEvYZ4jlMXnPcfzznmJKo5
CFAHGiPRcbOnDLOKLe/W3M7JUI82RfBGoHnAREigbCvoKkO6OD6MVyB/e488CySwx8IRHBXAE8UB
/AAkAJGb7moHg4ONw9uT68YhvYcWv4EJoKBkT6B4gd8g7I3H7iX8hKiLC544SAlIN9DTehF28tV8
jcEOsNY9ZJwjsZ0NLswzS0txz4VkwDxaeAcq++6j9eAKO+sleIeKMSeUb26khTVmUSOSjdnUwxr4
7pxZetFT0G6Gz/nwXoi1HaqnwOI5uH7a0e8LqgUUY0R8a/a11ctZhCsEWcuVXIOi1padbF88oIDh
BZ8KaqhogRxplG1QLOecm80NBrldVC8kcGqtqIXSKhTA441NDBa9qQbkFRyLPyvHumnt5DDvkIbu
wpv5RttRKJd4gqStM36/HJI2NxieafLXJqNFzfN0ClSGtVYn+AD/oCJ0p4Lr1XPiGM64h0I9ZpMO
IKnai3sZohcguudcA2tQP7768gcwi570oRaMIn6AjOaLpx5nt/STexBCvg6v1ZXoQkOLiybb2mhL
m/TfF2m4mdYQ/ptgU+9KHyqKb5Awp1JCymODCheU0o1rqUZ+ju/C83frdsX8IYbd0ewCeZVyblpM
Ic+ukQru1tBGeeikT9LzNjX9G+w1A1Ys1DEt2r5ly8chlHrEUEDFD0xPqR/tqy8mNfkjyxCz/hMo
cCscUz4kC1zKGvDozCIaNSgme6HJ0OagHQAMsx2fyDXtMH0HJdJ3XqDYMIfhBIVOc2vAxrJjEXPW
aW07YUJQG4R7I5q9Sfo7EwYkdPHOMHSRCbxof0N3JoCJOn4I5bda//NJIGh60wmL/7HAnLwhiyNl
rPHyjQ/RPkvdame6NUBQEJNFuNlfPudbkfzMGrNCqTHIYdGgwED09jOJzMd0Sp/CIfqQh/bHVMan
VAyvykJwR7naKZV2BSJvDhfYerSL8Zg5dgZ0KlEXwm9oXTqmDUUg0DDRUGt+Ykbil+rXDvHlffiT
V9XYOHRL59laUTHHYgvVQER5ffaGGI+4ODtZRsW5v9Zo/HMH2ef9MIp1qHawo+B9EDz3eDeCGL3E
mVB/fSHOgKwuTxJEYcAQahuo+YOVXsbtwtu9624680toJrqIcBBzmPJJwadualvfhVBTxjCAegeo
kZ2/KeD/44588r4xE9hUkL1KPd3OyBdcK4C8rOXrpOdcFzwrNDIs/GqjeoJQIawkoubFPYHUIuB0
Oeeht3Uzn20Y+jMWZqoU6LNEwOeD0G0PGTsHkixub9jGiWaC1c7y5qP+AcKiyY1P/XN3G3p4MEDW
8/Kp3fQWAQIpAjpGJtuVmpUeDLUqykWyAFWj6d3q32OLx6a1GUwtWQNATcbArsREuhw8tHmTwUhq
fkBEBqrVnBxjywBQb5DVpSUvzWAKzn0zlYah09OXzIcKWXLdRpwPtRneljaY/W5amYlBVdiov8Cd
WKNry/swdooX3fIOF88fZqdX0NEVpxQfbK6qypHBiwRd2ZTnEQ3IzCUOXiyUndELBSaGbarVpBzM
HnxV8Ei4DY6WXzlf9Ulg+7ur+KQAu4FhRwzy/M2mk2TMjaI8iT40y1/VRYYC2Vq8yyNMv2oBCq+G
DKUszf3zvQ1eY/BxiZhMh9je+RFLtVob5Q7+xVbmlqD0yXI08KGJd9nM1/ZdfceFHebSaeIMT5gY
dsxrw/5BH93EPgCihUpv6UE/b9eJNjez3zq4v53DEO65c0YuQKApL75qG8fsTXKzI6CPVwVmklDf
9e6gNhLtWg8oEKdVbcuddsO+hPIdl8CIeve/e2+xyJ9BTOcYxHF4UmE4rNm1qFeFYC/lpRebR0Ix
MIRlge0Zg0rn/lojiLQLsJF7Wi32j/Vchjej2hve5bXcPBIqMBGAplEKXWYpO2i44oFY4kiUIgAC
sTuUszO0oi0ND2PxWbUZ5x7YKviB9u9fi2wtLC+MMcgtWFR3ZD9cZ06Pl5nup0feB+S4xhbDNBBA
EBn8597cS99EqOhasQH9TnIbWJCViEQXLNZ/jNJCjrB0jomZTaYNfQJdAiSg9QFAGj/ZKWDZUPd/
GVMW35EJmXEVgARNhClTerKC+0h+kbOny5tj6yGJi5ISVwFGoposw3IVJ4KqQwAKW13xrVPsWze6
a/zoPcVBdean4erXvJtgq4UEm5hLwlME553Fc0i11KkNAfJhcHJk8dVoh+6Hdj+5mKHwDTc9/jkK
GIu2tMictFIIBtPqKNbiEH52u/7U+RMYU8GkfuSjxrn+MW8UYGH6ZIhhTf+h72ZXhkCj4JjfMWCG
ec4O2a077Mm3ywu5FTuXHjIXQ6OFyMw12LQMqOuVwHGp36CayLl+NlO8pRkmmCjqlELUE9tFvgcL
7BVyuhN9iiTXKO0d+1PjQzX3MDwKbuDk1/oDv9rF8ZPF8so16UTIdaHy0nwPxe91djdmf14lxWYB
0gj1Bg0DpMw11DZQlG4l+KiXPwWIXaEdyrletwL/0gKT20GpDOQjTYJ3hhF9dBAqzdT8cHk/bN7g
oF8FepoCCmDt/HKBzCVgRSXyLUo0lvZO+2RCTNKDrv0pgUwJeAAhd9bsIp+XCW05tzDMpmDzFKhm
SnvTIqTcKgtqR8bnZd/o+WGvZ7QDTJD/Unoelf6CxTujhMqNCZkzxKxRcS3zwUze2wodkPHanFRe
RrnhDkZqUHKgSAawPDNrBVHwum5jHd/xHuVcH7veHfczFKJRenSsY3ok/vRw2b+toHxmk7ljKgxt
ahG0kbzwoB+1U/yo32GCgTY9KHPjtNfBlw1tH86uXH9WcN8B1Y2Sroj5NhbXbbRBkZSU6LUbc1B2
zABRqvpdZzYuynLfO83aXXZzfZTP7THLCNl5s8wq0JflSuiY8a9Olpyq48RFus3P98q5EfojFntF
mUGmrlKSI7NqTAiEzA9FDykcvf3ZChC9DarA6VtrH84FbxHp7byyDCQquLgk0LiwpCB6DWnwuAeN
VItKRnuQwdM9n9q9tqP3jv7ORUls2UPxUodWgqivR080faoKuQSLmlrixMtQNYWoIFrv865zR8oN
CRUK7oDx1houjTJriAaXFuZAf7qtjxEt0E/MQOEUO9WFGjnGpEKvvZHt7JZ3ofPMMqsKqebcEifK
ttwEipN2eBho02jPZnZ1eY9u4GsRQBdflckcikTTmrG3ACw7kn0dgpihLT2xsw2MnSW3Gvid0v20
Nx0oar3/lWngw/GihGaDQc/rYutCAGkozBxcZ40HKbfZre/0CQycVPXTLhzzrj12EO90y94N77k5
2vYX/m2cySdygJqHjHLykcqBEMZAc7T8vfqIX0R/3CVXFIpPQtucXI7XNLaxx0ZD1eZ/vGbuLamd
wtyk+KLgB4S37ua9+kRpMIaDbJfXPP7+dXCnq/uvMZbcuLIw6A1ZdGxf0vr1ABlUpeFdIPSCuOAQ
S3fRDb2uDyb2alRXkBxKq6u2qX01iG5LBSqRtQLyAYijRvrwrW5nR9MF3ifdXEv0TlBHEkEV/LXH
FxupLw0KvUePPj1UN8MP7T3+AqjRbDTo0aUqneCG14PdtInSFagBqYILi1CrJa2CKic2byQeerGx
8+xRSrgkDltXlrawwpxOaY5NTQgp91gG9US8Npud9aBcp6L9DxVHfKpBVo6XDEbgucY3d+rCOHM+
dVKTSZ3Agdi/9i5lkAAC0U7f6MPpPzBIbGxVDONAOAyD56A2YQHPpFDqYKCRVoDcsiP+0p3GyXZg
Dys96ZfiNCAd4WVyG/VBNFkljJcB5A+yFnbYXQ4nsZ5a8H82XvWmAncBeKEv/Wqd0Auc2uec/A0P
l9bYfgNmnCDm8o81yYd47G4+BS4BeocSQeX3xOVNz60NmpTYFKViDM9JmkgXeHEukjborEAdE6/s
xlcSiEeAPbzLTq3TDxNvCQ1SFTKijMw2FaMYiVYwFTGqBebXOGjnD1d8muaNlTq3wxyEMCWgv1YA
WDGUDlqGuhsV0AXrI7eIwG2lNzdm3xxGq/VUYXzVrSYHWWzECzQbztLhc4UK/WHW5+tHLr4npOcU
SMx+Odv//7KZ+h+qPhv1pa8h93/t0ExoYUfsBlNINCnCR20PHTShUIDBFuF/1o0NAodME8hTBexq
BnMXZU0AmcwaXxVieFkNJcpM31/eH3Rdzi8H6sq/FtgLqFch2T6OGYBGON32pDcvvdwcstDwFdPs
OVfR1vrgBsAulCHMBATH+XcLaqkfx0KLPakLofOuqDs9J7ktWdnzWKc+4FdXNeVhJoXw52cbPi5M
M+lEhwG0eCQqhOtAguPnRSzvEgkkqkMEmcgaWuGYfTFnG4XQlyknEOCF6ARKGDkARGZI9V/HbNcZ
XI7orc9PJWRQtAcn92qyKJ/qWI1ynSpS9pPdhMFeJnHuhMbkt6bAkyRa31b0I/y2xhzStJyRt4vg
pSKT4RTaTZjfhOnnrJ/6nrOtNi1JAMloiJkgVWZKGFCyTyfBMmJPN2+gj+iClOegh09JeBWoPPJD
unTMFkZpGYwokNWQYY+xlScBitbgW/SmPFReoOQICH6XYReVQuJos9ZeJ4TEd2lgybvLh2edY1AK
59+Wmae5IZR6PlQYZAymElA2w1ZAGzv+H40wl4SkCVYvd2bsBXrpJBZUPMXaG7PicNmXjbMJlgsD
SF56S6C4cX421daIqx4KrIhp41WzMw+0Yt7u/vzhZFLOa0WSFVx8ACCem4F+iw6lGOiCFxpkwOvM
TdQrEhi8V9PWyizN0P25iNCJnBWS2kEWKwZaIfiVu63gQODYAKVe9r388Qty5/9Xz5gPOEcFlAKA
PHKj9iHN7gPlM0ueLq/RRmHXxHi/iqQBbHlg+2S2epQ2ujbrEiZnO9t67e/y2xAzwr0HWQvLwfvk
P1CQbH1JaHAiPVEM9IJZEtW4ikPSBzDZ9M9SeCoMCMVOL3/jF2p2KKdpMrqXzK4IUETUJQCnPfEY
7XO3ec6eyXVra7vShjwyeLxsjfMp6V9kgwZqAyDJkGWACA1mtcIibIeopAp3YuKU3V4j3zWCjmbM
cW3jBofKKKaNMPIE39gbvOmg6ixNUJ4L25jO1UMricNXufYEzxgQE4PnFqBXjCKeb/VSHuYZs5so
7lutbxEZo7/psQeBUd2Rh8vrtN4LAKbJdCeAEgopK2NqFiNVIwMB0jA+1tY+i4D1/HNvMM9rAWiN
QA52bCbj6Uool4AXMnDNUj7VBuTapfIhf8immmNow5elITbZT8lcQI0Yviij39cYsLkO07vLn+sL
OHS+yfDg/e3M178vopAAWCwKunBGD6/jVpfsNOndLp0PGBVNyH0RZF4egTpDGE/F9H7ZOM8/5too
LUyDayFe/U3+SxM/9eA44q192cZG1g8HqXIjIhKOEVtaMIM2zSUoNaNJh8mKfeqHbiOApT7cY7ji
Oy+J23RpYY1xSSdV2hIDbEgE0tkKFMBkfbSz7PWyU+sTS6sUKJoC64/EmO29x/IAytwO+u1GP9id
+SwbvPb0lh/4bMj3cAHKq+6+WQtaDN5/wW2OnaegFuvkqIwepHvKht09yXYV2vwH/JZfIAsA0yow
y7Qlcx4nUAxG+1UAa0rWtLYwK7bc/7r85TZQyV/T0FRkAokY6GDOTahyMXVKBm664DrYgZdAAsmY
o0koE4AiGuVYa0Zpor+O3DlGJZi8RujSXf4JG58WPuqoMgFJi9STuff7eIqFPCtNV6uh9a496urP
aP7jkI7JdapJSWmPQGrJ2JAGKVcTuulBHKvvM0FP3KTosv1lTzawgOdmmBvKqAJRzU2YoSCGUrJR
WbqpT/lev0X9/mQQLhRwo+tDLSKtQA8GG5ONvWImy5lMqapqd3TFtwpDE/2+cr+4Oh2UWk98+OG2
TQpbklHlscCxcL5lAm0oDKnBBPDgSK9Q9ZyfBAxsCI6OXvUX8Dkw7chXOJF54ywA9vKvVZZDulOm
XhCtClo8KrTfi1Nc8R4ldBMwoR8YLCq7AoSBtaqdyxkgWK1CGUILPbSLuP+ZdZmINLR/DWvxviIt
b5Jz67Y5M8lsGGimz+YEOmJsGOsVNG07jMTSEWAqtdYQTujfOmhL/5h1EzNJxtMV0QT4Ia81apcE
QLqRP3/8YEv+/oxsecKQwt7IDHzGWboioHYKPsQ/VzGkgR5IPRkcJiLGu5io1daNkckWEiiRDE5Z
63YYgpECLJ5/fqBVpDQaaqgoGQO3eb7V8bYieZRktJ0i+XJjS63dA01MJ1LLEuNIBKR0l01uLNKZ
RXoMFvmHWBpiN+ojuBKFwdbTGLNdP1J+FsAzQ/99YabJ41wN+ooSY82vkj9+plSCOPSlBzp0hJnb
ykt3I49JYOMxZJ15RxPjhVnUPCfFGFPL1X9A+A7oZQiRggIVAdNWP+bZ6x6h84pr3L38Ubl2mfjf
YfZFjJLZcoEeBUV8Y2D4JnSlB90GGQwB7BiM8f+hFrj5lQEmBooO7Cmrh1gVFRi6Rz0Ci2l5Uiy4
QqXexEX+/bJ7HDNsNSUMq4pIDfg1yXwbto9a/yYM95dNbH5BHGsFvH609s0iAjW1RStGmOhJiGZn
jtxwvgpc+TA6s9fOthra1nD4Gzgbndr61ywLCxzmtCkxdkO8vMd8VGvaEmBKSijsLru3lQad2WEC
ijVU6ayUYA/LI4jbqY62LwbPuBEP4yl6Np61nehiQKl9bvYJts9JfI++Xf4FW2u4dJRJlFWAOjvI
GBBPAO4riz6FHEAzreEdBOoHc8dRiDvklSmbx4qdVB3IUOkG/Oxx6ocHcjSc7Gr0+ocIILrLHm0M
odC1+22LOexyqUpaLcMW5fwTHcmtb8mxAQDmAUDS+b64MoCEkWK3lf3A4Y3Kbr1zAEuhrCjQ8tPA
rnUeaqxuTCbIzBDgYXpXAxjZPOjoCkPy3AeVwRPH143cgVIbUv45wH6QFZ1bmwkG0ea2ocAN7BvN
w7AbEuh8QCYG9WpUeay7+pi4gVfwcs6NFT2zrJ5bHjVDgEBVgBX1s5v6rrg3D6D8c/Ue8YyHnd3Y
pGe26L8vwvfYzHqRGRbGiHrikxxil2iomEbHuXbpxmA26ZkZZuOkeQ4gpGjgld0Knhj/iFriGNNT
VXLO3FZQOzNEV3XhDyHNmAjoEHjWPj/Mma/+pLjxwO8s5GAgyA5tfXa5oBt6lFfu4R1CdwptkDJW
JU2uGqHDXgE2rAcdeHCn4qmlF1904GBV4HzNbS8NZLVfTJEoQ557iQfWLI0CpJG7Y1vYNX28goQu
dsA0OjkksNN9lQMZH7xxzsTmMi7sMjsTNMhKSGb4WbsaADcQj/quvVL2F8HTGlubPFF2FUe0k0de
XXfTZWAY0YADfgFgLiavlsrZGnqtgVRn6IhH1RkjcCUC/wLadfxPxenv+fGOps/ssqLhrUvofNPF
ZQ4HYOVT2fdW+NW2pYQVyq458PuLW49MIEx/22FOB81HM8zLAyblGvZ81Zs22FL0q9Gh6qsS4D07
XuF168V3ZpLZsQOKUlGUwSRwBPkVvR/LRz22Lar58jTfYELLL3fcmSyup8wq9sMY4giZIeCoXzzy
OCvEy9ARoNNGf7trFl+WeSAJURsNAMSAI8hvQ09NbdRDXNxVZWbrH6BXtcGCl+94JbLtzYq6qYbZ
GRQp2Dd8Elh5W2LazBuOX3OMXoXxh/AdGA3AULJHjLvxQBr05K22KmRmQSWqAGTI4kKG0BymMYRe
XVSD0bqO7UrgTEZvDGiiNWWiWob3NAbq2IpLH7ZF0MpG+AVHDR3pFL5WNzmKjWZp9yfA94trNXcA
i/NlWxYwjVr74MTpn5seycBfBKLlb2H2EelkpZKtPMJsyXg1f8R32lV6Wzgypv6Dx+pgvJin6VRx
LmZ6JlbfePEBmM1kDYWcp30tu10T+U2LAUbrs+5QVxZvRJOXfmyF2oWHbJMJou6aNAQDPSmDF35C
oBaEtKfWBovNa/aq24EtXSc+md3LX5ZnlsmxSFzXilWCVCuT9nl3P42iXWuFrfKUfjaA6We7iRWq
HQJRB6HLVySIJozZAhh7W+9xNKn+df5Cz6aOmYK/YS47N8zcnQVm2sgc0mD7Spn1dcrza7rzrvey
O8xBYYys4s60bce931uHna+x9LicIV6BOETAI61BiB7cu0ZmJ84I6mxHDPAQ4V2Zm7fXwiZze0ly
rIPBGY6mhuAUYWMr8VNT3ZjdIQxHuyVP7ZBwTsj2tbKwydxkGXit8xCUpmBPAB8IKonNg4LHD5Qa
bjEF4AJLPthZBagsD2G1+YUBzQeVDkqmaFQyh1NIwrYx0LRCdIqfxkN0rPcf9AIF574DEgxOANp6
XaIBh4IVXgaocbPBEJ37uqyoOTowZap2dBJf5DdFO1Q/yW4Ed0N9zBs8E9pkNzY2nQx+Dzl1pY2Q
j1c0SBXxEAHrLpt09kM1dmmHE2SkhlsYnwHgM5eDwdZygosSuGcM+4hU6OY8z5w0QdCkSsPNieo3
0V3QuOGu1n5QsvX5efqmfksdi4caoAeQCbNnRpnURMy7bJbSgEa+6iX+3uCmSa7jl+qqemqd8lrk
FVG33pUwiF4neql4Qa+2jllaJFRhMIR0Ipaz2404mErpjB7NDgqP81Xp5bR28F97bHFHAw4XAt74
qhqIxicvOo2P3bXybdjRkntykFI7+Oih3e2Uu5HLoswzzgT4uTHB4WDBeIvR6O6NMsY8ETzJ7Ox5
3kUHC2WRIrQnsJc98w7N5nZCUwOHBmcUdPoMcKIhXVWrchl5wXN4N7sJ1Gd7u0RPAzWnwVWvxh+R
z3srbcyqWfrSKONw0er9nBowKt73roCSvPGe/OweUp8kNrkuvd5rIDEP2TWZ2OHPDgDz5JFbONna
08sfwdSCxDnBWDMpIhRp9CPlCYrQ1FFv85vcqx2+9O1WoebMafp7Fs/gMFXEvqvrCAPw9ZV5hL7l
njwbJ4zqWeDC011wS8i+gkuPFmq4BYxNb9FzN8H8hQjFIgxLQe2aLiCRN34kb5QINZUc4zp8w9iS
Hd+bhJv9bkV/KqL8r0W66xf+SmqIupUBi5Pqh0+iJ9njvo4daIZKGn2J+4mv/Lk4LmBAwFACVCKh
ULSioAqaDODMAUbRNfN1PCwAOG/BbUanbKp33qPiq2/Lhg0NxD2YQfsCiDE3XCA1IIWecXKFffNL
8lXHSlDxxqOt+UF5/1I7vpEgT+RMB5Af72ugs3nbeCOjgMP//gK2dFvmQ5RNIo3MxjdojtikPcp3
MvoKHXQghFuhu+dEyq0rbmmQObsDmr9i18Hl3kdzwcvh7U5w/in5JY9mZuNpvvs/2mSOatdKQxUE
sCkeuxfJ7Xb6XYSOKC36OSBxu+YnEzQRWy3sl0apAcUCaLCeb97OCMGfL+CzKuLH3N5N+iEzeYL3
W/k2OKWpEOo/RpirvLWA8YXCfeQpHcjS5itS29p7j072eKRMOhEoG4EEyLmzNeugT/VX8WIUAU5B
T5vt8s5GEwg5hCdoSugFxxhv348OOqmUDG/0JAzcONOeu4qrdwy1CiQqatWoFmks+4sJVE/dDTE9
mzXZqSY4/sCsFfs9Tmhn7NXOiQBNsIMW+lk80YB1NGKMMyd1kIqhbNsvlxWfSsaUsme6VG5Kc7TO
xQODdzJXW+jcInuz6r2aQfwQ8R7aRG7V3xJUOeueA9ZalzVgBRtIQvMUI9EYmTrfqEXWDrph4NXd
Wnb3onpT4VDkIwCCul1jwq/EtPcfFzYsGahszKFCvBSqBSwbSBm10KZRMCSdhkp+VQSTdTdFosE5
9aunPYBTX5pN4CEAVODL88X9MZnCkCVIp70hKT7zPgZNZOmnhfGUtdExygrOK3u9XKgTG1SEAWUU
sPswH3LoeqXFacQ4qvaqtfeRmdhDzgme6xNwboM58HWjFeGUA0EVqcFDOlix3ermNy0zQPgmP14O
mqs4jamIpT9Myj4lLaagYshXG8Gbmr1bIHe6bGDjSMECKBYlA2U12pY533px2TcQOcEgonk9+80N
7fVC4epofhAn9tB89i7b21yghTkmn2gxnjCnKcyNVe8o0VNl4PMhRl62srHrzpxi4kSupiPkFTHM
pbWSnZiFrfmi8YZR1iGaOabWaTCWCG9joJZR9wWAlLlK004uZ5JjRk6FfKJ4Q97kH9LHhCt1/laf
0lP8El0rO3B1vWjHwC4hDPsXBxmQNIwlg8JdoVjF8xUUxMrqIKYFiXOM0duhEl8RY+Sw5K33ITiR
oQiCAXZcN6DTObdRCXObWCX2YVGiHSE9RVyiFDa1xd8FQhohEOwvwCyzZI1B15v6nGOcW7MHT3wr
RlApkF1yUCNgpDXNRVbC2YqrrQ+TpgqoIDof6ONihpxxirRREZtm4MZIQyjpn109G575KDnNoUVt
g2uQ3fxUywdKqCDcB9k+OA+YyBEMUlhpsSG4860CuUSrQIYZ+8bNvGt/pTfSC/hZci7Z0mrEmlq1
EESA6QO6ebU/gloZ56YeCVjje9dCoT5uQSkSoSFR2vWD+ji5kA2GtIPMOxqrQTLGMvseTw2RpLM1
EW9oiScNxA4K1HSqwYkh5dQqmYONegqJ8JDVnLjJxugvy2C/UakYJqoPzIO4mNusCAJYznrV7fHY
T5rKboYRpN08BoutRQWQVqF7FjMZrLBILZBKnBURT/3iV1Ypu2DEFNZs+Jcj2qZDv61YjEOgzJKj
1IKVNn3GjOEJ6YRtmVek4b0xNw0hlFm0M0eBrueHApXAyQD8jXjNLDuDQGxryl2hfY/79HDZJTam
fK3RwhL9JYvUIC0rNFt7WNIq61iGgTfWNaeSt3quA56IeRwU8SBopxpo4ZzbKPRsbs0BUJESAimp
XV/JjnQV7MDE5wgPCWSzhfuh2RNoS/+HgvgqpIGwDp8RY3kYOdIklj7LTGMkrPOIYV7dFVO7sVPX
MACKwyrOXv0A/qdd9u3yN11tRnBNwSCSUQsjJQBCn/tr1lUztkOReHp100e3dXVKY067ah02YQPj
ETRZxeoBCM3aSPsGPZQEb0cQ+aqOmMAxWtjTflSoOokgmeJGTvo2XL7kIE9CyaBVHTkruo4s9LqY
QZhNtOkfMT+yD50azOKHFjQR4UnFfzhbcx0zGXv09yz25px2ahKqMwasCrsnbnAvO/NTg9xIgLvo
zCVObbight3pqG3tLq/hqh8IZ8EVhoQMN7qO5II5691cBm2XCxiDikunrQq7UA65XANtLrj5rB5G
TbeN8qiDyb4Nq2f0Q/1ZKpFRhydkv57Si34fdwc9UhzDuomgKDvNtQ0NolgWabbPCU2rc0x/Lso1
6E6ARQOcY+ffSlSTyQzTEBVd8jCSwTaiu8sfZGUAc3R0iAkjpOj4rp7xMF5i4HGMfFE6yrrh4uHr
XLawOjYm5v5NIKYRKhTc0UxWmsdaX5aDIbqC8VD2v+qidk3CewqtD86XFbCyqSree4hG5x8qDFSl
aANLBC6wPnSe7EBq+zr9pmIXT4fy2eRQ6a2dAlySIn4xGo9BVYtJb0RBi1J1zIAlSwJ9X5vReFvE
MbHNOOCxtbL5NuR48emQ0iD0wD9WjqrJoxBzCaGMF3iAk6m3jXQYDAU0HJ1Q2nFYJfup4hyT1a6A
TUrRqUHTVUL1jF2zRoz6ualkt5jQjsLrfBoqzvXBM8Fk1l3ZGGFYwkTVzBVoyhF3U6fh8UKtWl7A
VUFkCgk8Ugi89thmUFBiNn2CNiEKOXlv10+Jl/wge9WjXYt5Z93n4J+G1FSz3/OROCtNIdY4XdpF
pJPyoajVoKL013Vkly5tGGMW43V4A1+6p9xEV4D9SrR4//9I+67lxpVk21+Z2O88F96cOHMequBB
gKCX9IKgKAneAwSBr78L2ntmWuyO1sy9MUYtQxTKZ67MXAtX5Heuy0/382frEtBl0K2qoAF4GOEO
tUixgsInxMHGlX7fd0dxU/gLxVHu5gpl3iq790XkfM1aTr8Ffh93yEPrj1YiJL7zNC/R+qCmtFAi
s1BSqkr4MtgdsyuaiWT9VV2xelSrKE4Gp2ECCc4uNsIk3RYKFKCrYy1sOyHXqmjU+nDN17XRcNCV
F49Vxn7ja/50gjy+8MNRq7SQtK2EGiqGHmuAPxuZ6ICJAHztWr8yVv95TP+xwYd7UK3CtGyXERIH
UuVI9wVWbMQbyc5JecovrQ+mWuv3Z/FPcPxnmwtzpYIEH0ATDytSSZs6mzNshyWQ1oPa62ZMugQm
0OSTC3ERopgdqNNYsVVAUOlbiPOnVYHjEp48yo+BjKHi62GQxT5P4Ktg00mlm8So6MoyWg3hN918
PFvAirQo2C/+GCLMkAv9uu8g9lC11YxWxltBVx1Pou6m/X4kf4IVEQkEMgDmABRpAlZ8TO0rhvtY
cCBAMkQS+XEgG40JxV4ibzljkQlbWCR/3+LPQ/e1wYdOMSiaGeupAGlrex3vXraCNkd9+X0bnx7I
j7YgwGfUUKNbOC4AWEkP6yMsEz6Z+k+9olFXUU7og3j9ZbWpdsVpoYyF0+fxuxuCzCAnAqu8YECn
5LUGUeK3edtLf37zKo/1O1Wd9rFUV5FxMxSHtRamlCUi9h3o/vNaQY9hEOKKQMLAT/XjLR8mJdSl
wZW/Ym+ZNoMzMSfxvZZH/Zux/aYl4cFEgUQHUjLgshjpGhLzdmjO9pKDWjjdex8T1BTcLUm76dOi
UZ5Ck0THT/zWKym4vX7/Kj8vJR713vAuQG4F5+3zKPzhXkrhfhbxjKXUh5sCFV7NoZm+S4j4po1P
aO+HNm5C37MQBoyMut6WYBBMUdgzPIMCIP8QRbLkYvxbVFPLIH5dNegacouXdEIYnD917cZzcxK2
qRFdUqhJg7hoSW1W7Gi9EI4z/8YC+smfEXHD/tjkMu8/9JRXVjHKwbvUYLZMC4BNoJ0ZSXAfIB6w
xDgRMcqXuh5ImEfaf1qO+Nj4Mg0/NF7euLquxiY1VqPQWZyU5Zo0NuV/ftp96eNjcWzJRyM/VU1k
CF6OlQvWalSgobDg3GgqxIr4d3lFhN3vV+kjWvLQtccTtr2NXJr2dWSE41GI9kh4mORr+p2Y8C/X
6b8WzCPXLM/fGnmusSvv0jtzY0gRB03xrfTLYjB/XZYi7FAojQNFhnfy6J4kNZzRMK4K4250Dc0X
HZRZv1UIahbWnxJb0+zfC43Vw/P3R+nPto3ytfmHJdrxtyK+L82r+4T1pku8SLBovd7zB0b7d/bh
z3OHBKwFcQb6q+JsfbhHQB8QxzJE1Q3cngZ7j9dFWDookXF6Tvxmmfxs4mNgIXeOLHtwZSyC5F+3
QMpLSQVK3ZXefNQ4aDK9QKCWBQAV/JlhUNjsR7ljL90+fhGQZ/yNi/5zV9H8Z+4XaK2Qr/HQ1a4U
K35sp5UOy0bPht6IOocTkXIW3b8LZS7gxNdVBHMe7i1mExkcqGD82lMBGUFCrOaLmuCoJ9aSLiji
Uoz/c9JxZM3BpoHcKkqTQLD+iHWxd6mQpjlMjPnOXhuu0rlk21SiBzwW1RqSVkSDFkF5WxT3czjT
bpq+uaKWrnztqgqEdEltk7E1INn7tavjSuRb/BrXR3RpkR/C3J7h4YHtICN1/824/nwEfG1rmeEf
ztB4kqaiS9CWgpyJMZ0J3+zmsP/GfvtVj0APAcQU54CAoPDXVsakrPPmLkdG32z7EHVLM5Rm72DS
4p5WSfbNovxFlwBWgmhAXiKQaPFrYx0zqreuGVBIe5+41hOrW7oTpDsjUvB6iP8PxjDmAvX/gC7B
84PQ99fmlLiI2VjBIboQduP+IyOC7FpCK3taLzk9uSf+h7gVMh8XIA+mKvY+EjQejKmwrWQ5i5nY
QAW9VSivYdTYv79+fmHhf23i4dDk6jBhuAFNLFR9GRznuyXgzGRNFZoJIEL79i7/tsWHRS+Gtynu
e7QoybS2IdMASHQ2RyPzIpuBcki6/c76/cXN8LWTD2sfBO5MsrqhSW6rmEgHQ7p+AoulCCLkDf0b
uD2HlfCwrzFvCHaCUlJeMqG+rpQ5F8c5zebYyG3oYyGbJ4bc+Cd5SVCb3xG5/mLLIWgLTTykOwPn
VB5grFvPdRE8ntio5JSmqiPzMwiBGVTqv5XC+Zvl8vMVD4FXyDriBoDAIRTqv/YMGT0VU4jLiiTS
lkF1rkIjC1V1du12yBrinuqGyg6jgS/xH1jP/7ne/zt6r4I/B7D73//B99eqntokQmL412//10uu
bdVVH/3/LB/75589/NWmfi/3ffv+3nuX+vEvv3wQz/+rfe3SX758o5d90k/b4b2ddu/dkPefjeBN
l7/8d3/5t/fPpxym+v3vf1yroeyXp0W4q//461f229//QILkojEIZBosWLhfEcf+YV6W9v76Y/9S
4Dl+1X5UefY3u8sv5du3D3q/dP3f/2Al+b8AUS/IBFLN2E80d3z/529YgOCwL+AqgWXsj7+VVdvH
f/9jxSn4EEqHATIosO0AUP7xt64a/vyd+l9g9wc7M8orEXNXQPP/jyH6Mpn/mty/IUE8qJKy7/7+
B/fVqflrCNAEui+Bp0tZNtUPF1QJmW4WBlRyHnRgdVq6ybXEXZgSVhTJDx/jcwPKEyRAOJwbaW2v
eUD3vk04X6CZf+3cn+ZBfTic2lqu1XBVJOfML3tSeCOIeIzELvXQb6zw23zzX/b5X9P+KGbMIXQ9
KVKanJMTd+LeVzvhDWwovQNdp2zWwAQp8uRbx/gh4eTnTj5cZOCRS1Z3Lk7OwMa00kbZlGSqV9Fg
tRJyerLOqeAslvZgiNgkb5ByOkbaxw/r9a/J/zLZy7Xyu3F+OLQaXq0yucJkCyaItzQUa/sh7bX7
+q4hsOrfX1f69MzYnTZp8Dbtbp+Bp+I7GoAHp/bngXhAm1B9CHGdFrPdr0OHu8hG5CRegwq9a7fu
zdgZXfat9lKn+y4C+hX2eWwY8NrXtS5PRT5Dfzg5Tw5jjmZtzWb+Gm/iV9WPHFHn9dq7IRvTC32m
IJP5zeD/apGDXgWBNsTbYGU/zL8itspwz6f4PDiSidmPItJtJaqeO7N6V/XBgITXE2od7pe7nzut
iSTQ+zd2IhJMf7ECfnyJhxVQsEmEnTZip5Fe469V5a6ujb+YVShFl8nKT40GxcStrW7i3AhfsiYh
WWeAYT9B9LZyUg3iCZlTQEIucsWEyDcw8N/smMKvTcEohJ8X1rBDKMSZOxoGqh+D8iemKCLRxU20
m7WOpFqI00WlNzAz4IIOcGHDVc01QBvbwZvX8lNr3wKJDpcy6HZzj1rc1RPzMTkpamQLPXLvGnIC
auwi6UXcKFQMBjAvsASa9sgFwnNo548IyihUQbYrtxMAuk96fuBQgLXmsd+UjwSM3afIlZ8EPBBK
IsaCx+OdfBkUT6udhDdUUiK/MkvyjRE6lZ8fMF4VIJgBTwZKSgdwPnC+5JcvK03VBtr8mZMNLZJ1
pjfHcnNHIbGmPhW7UQ+3na6uwQChR4Z8gMijF2+LTQwsDhc2B3kuFNhxHk/4TRrwyOhbuXjeWXTA
DF9jJUDKLdpHew46ZW6dU3FT2+1BvKHGqnerXR3kQRk028gdrHErivS2ItKuY8jYUTzZ4ke6MlHC
whBIMxiJpgIx0rnXZB/q8RHKpYf8hVmr22ktPxf7lhRBpiE6Pm6zE2qSX/hNu07Bl31pToKT7bBo
Oa9OCCQk63VxKXbtusDfcV7xoYhE2IosmYMYlTICfjI483U88ajR9PI3sK6dhYD1eyuyVzKprdLK
vMRRgsTOPNWInxvCIlSgPiGGC+L9UF9CVyUdrJTKQQJCC8GP1wpttQwa9yfe4NcgoNjO53QfPqs+
MxLkvCR6HdxxrErb7KKuV2+Kv3pmXvkgI+oe83aaPBRsgSHen+GMneJnqSXJLosIX5L6oMja0NAy
mO3YgBHZW6udulRflq/yS+mmGpR78J9Rh2/FggFjBDdSD0Z7RZ9r0hhVSHOMl895tyekK/ks1hmL
pZgbFZi4hTd1ybRgwKHMUqjkqJR9kVSH2yiYl80MxQoZHJyDVh7KYDDrDWqAIAy/ayojXAss/rw9
JxJld+253yCpYaLStsP6ZX0IGMkaa3JBvoFTdGxWJHeFjbydKiI99X7p93q0rrCUPXULzLdC0CnH
h5YM9wrMBCV5FikKNBBdDlSZgPfPWBGgx1prz0YeZHpuLI6Css4SgMaIpa3DzaDB2uyhdo1iQgCf
lZmCJAcTy3sNVAllneF1cVuiIHc/Xm8U/RZL53bJ1ul5ltFMvME5gYqnQAnkHWqsrAYTf4bdYcTY
MAjZHKGebq4GkhdUaqiAEGMXY80L5hJ4h4j4QG7QbzdkBtxzIDVSCbe9X1PU3xmxrWzFDfeieDU4
EhOaP9/381lZFyXtGRPjiCyv/Wqi4jY6hKg1KoLW5y8OR2J35XUe699FIurDsxBIB3V7p+DICGMi
buMdVCVXDqRoMazilvdQno+M22GH82Ob2+NJfC22JURdsyPv5xDtWednecfwRIUur8/vErN0BUif
g9onI4yWBL2eu7JenrFk0/382uIdUX1vt2alkHyL+NhhAKJ8CDGDitvSajMdcBvbzLpDnuGusLkN
7/G+ZN/P9WbYzm5xrF6wNE/Fbl53NNveLCkIDxym8sD76lHc3kYt9RlNcat96pRH9TkKoY4i7NWL
sFG3dUKZThdQD0t5/+5IT82+2YDoCEf69tKeuM2K3l654K6gpmYs8X/SJjsw69op4Yo7t6NksajO
c/JtoqVHbpfhCMiwaHZ8wNpMQuJTniMZFEUrzyHSM/HVyT/C/aDxE4quAEsi+2g3acUhP7U678y6
YozYFtpS4sjiGMBTIWFdYS8ak5vqoCxBhHaV4Z/ltt5y5/w9fs+PPFDigoA2vViYPkov1NUgbwiH
EoPWR9DzdPckhty2KcZzr+xaQOqSLsIzFNb4kWIVGzbAItlWF2DQu8zqD3HQglCnhcs10DmoLMEv
FMLtKhZdE9zQLR3pNduP53AX7dljtRF2WLRWtpksKLJYnR2B20BBtFO6jlr2zFIRcukRRWLspM16
xGvxDskJS6ld6bRe+zJyNHdAU4LTfuxJLhDFb1zGLCZcdZWrvg2WGjCvN1B8IDqXoVYjgkjwpjXR
qYYwAMwFkPGgjA3pTjrKFXEefWM9POQc/Gk/QdgDYhtLzcxPlSsC2zKFLMOCydcqlOBblBXPa9Sv
rM7d8QYlarWhRdCb4EYsHQ5v+3sDiv+lAQXMCewxSBsB6/NX8w3ZJHVepl1y5p8UTBGXICdwwqme
FjQ/VD67Rjrwa7yHnGe0TnB4PNV+XIAfstjcPAQTD6uP3qyPOLG/QYkfSon+MS7/eLGfBFrzaFUM
IT9jXOwRwXaYGUYbCHqBdIhWl83+1F+Qh8Bp31UGAwr+lTm3uIKga5XhRT54b9OgRnUlwKJ9sl8L
kpCnvfd6MhK/gelhrUhHb25FXm3vVSZuR1QC7ViKHaU7oLCOSWDD/KEbbjGrnII8SeYLrDPQOh0I
6gmMnZ5Rax1rRkYKPM8OdAF+4Y28niJjX5BNiKAtQw2XlriVUU1PPGSdko68bD3ZcCvzZZuRzYzP
isSQiYhEe4Zs71q+vhve5oYrFAaihtOEmpMWvBvB8+6qTxvYXZw+GwnxNgwVCdS6iHvTJGfjCfrL
AZYk+cjQU+/0ojXkcGrw72urTXTjgaLNLohVkUNO0D7MCZ48GaGNOOjnACw1ibGGp6L+nM7kffMi
4+W2lVaQvT+RN+9lRhc0d6Xpuw1K1dc5xWvbmrF1TrD8iIf+vMFiMI7WGwBdvFxOa2IdBxrSt6dQ
P72ENu5DGoBw0MjpPsO/K7rBWC5e9d19xXxEBBIj6DNud2KLZOvtoYLmISPygBrrl8l8cenbXePx
o5c7OsXQGWbuS++qePPO3LzAFoDksEqNgpozepiBjxzmakGnQMJToAiswX0z8Pye4ETvYXTgH1dd
1HVTIfTuPKdkrzu+RDLTDow7ebaOeFWemjdqdyRICHTutPXZ37s59UmwngEDrC1Hxc3baLqzdvTd
WiGOqj01xLUGsm91W9TXaIR2FuZysds+Lqhlo7sElkVNzGcQH2LFIWKC8hQCr9YbiF8S3RJR9lph
Kgbq7zli6TF5m5HyYB155xprwCZXDu/ghrgQ/zhp2SEiL/AzTAkDp+/wpSZQKcXcpeSkooAM1gPo
YGuyfpep7tRm6OoOS5c3A+WVASVv8KpSaeOv0RDeExikt0k0/UPXHPM9wDms+2/eQEF+rJIj/GIY
0IFe6ub7TFOr0b3B2U4UhNJL6SUkuDQrIxZsdo5yzgmoyIRl5W0ON81Yathb7XjyNiJ5smTsiJum
mIypWwud0clzt3jzTNNSoqNAjEzEHfTNKdNgkX3wZP/0hpW8bCOZfBSabh1PVA8cmIfEN58xfAX5
OFlPI8HoQjDev6xbhLz954g+T8Zdd/QeirEKQQhQh9mvgb7DDWH7QxCJmOVyaxgWBrt24FNoeOry
vIGifEMDdEj0o37E2/W6E9L99ul1JHC24LsQGfpqS+leax9ODGZMMmGk0y1UaY8MLr3aB70D/VbI
+DNv4RGwQH3JP8+35fz7AZ3iVoqUCA3ON4hYkKeV+zRrrx5orjCKA8WGhePpCXRBeyv6eoAIdmFf
4Uk39lkha0wpjNbG4On+O/q2zyDVTy8G1BflQzzCBZ/JUD+8WB43LNPHq/gswmhe6PfKzQq7vqHI
tppRmTvuGAF+crxfqOqaCfqvIUwR0K+9ojKQxi+4n/G12YOxDNbK//frPdwLiVwOdc7fF6yhQAbR
/UZYiE1bNzvnScsSriGtxTsImTq1GwbVGubPGxcSxcjsyGy8zBvseskU0WpvdHm7c6NN9k1k7IFl
4q9b84chfJjbkoWczJ3h4nN0usHaRbIgVugqI+1lemWfefIdYv9ZF/S7OXsIuoBec2RuYbJgH/Va
cOJnKE9aFW3dMcjoQbZSnNEKUsTPrdNpKm6IhjYOXB2n82Kjde/b8jW4XO/bXE9wvKf0aSnM4Z9R
da1qIJBJverM7Tp3xGbDqH2Xbir9EroBXAx96CWh+jG8MfVVwwstXh/YFPZfeyNetqt27Vtfk+Vd
V/oVuGlzVJ5nN9amTX9mI4LQMW6PafB6xZDsKeD2sKtRlzqdkR2v3wE8IHnEXhns/h40FiOT8B2p
lM8jEd9aQctYfctoTTC8ZcsBSUYXxigpcIgEl/Fb0oLPdO2fJghiOdBZQIYNUtK/7vZwyttb27Dx
udGLSwNqR84sYceZS04D3EOO8mtO52H+64kDyAjmFW+moPgDw1b/oaBi0B6Ao/JOqSOr2EhPkyE9
dQdALlqIsKEVm7mNO8pMYgIr+tv8xz9FwX/3/g/g2hi1KTgd1fisRcDLLqizFuEPKbTJyW0OSrjk
alB8CPU+vJSynR8afssldzK2BCm8yqgBbpgrK8/oIJAhopDnyNxhJqU9wVBhiLiCNj1t3FsNi0oC
699HhVkfSIESA1RjooK8I8pRZgkjEkYwppjmKOiOabZrOhLn9A5AgtcAF8GsALqGRPbUxhJeETUY
SHPOj5DvtBWjQp7mG1JoEXcXcUHjj+WBrNxwV2m4rvQU1+zNvCgwkCAABhsl2aVP1e4OqVOGDG5l
lPSOxLKcflqNEINnaB7A5vKHS43jZMLnlrv2ZirnepHKBH2Dlnqg3mcgB07UmJTXCTsK9Qi4h1IC
5jbUAAlQFcb0kwSzjb3H7Rjz9jQskBbQv5TGuH+R5QwnE8xryHI7shTcGvUF6XYCUSGVh/rb+0RU
X51JaM0wQzgDdbJIQk00eFlW8oEiOqGl8woETW6YwpSRGNqLdDLvhgqQsMMO690m1eAfR6R+7Sgn
kSXDNaXCDmBxSm9gEQjm4F7SiMWLjvQ1AZtL7/AFAboCCu80pbUV3R0wy3AQz9ZmX4TNDMzqlMKQ
FQlERfAGSejKb9KksUEmbVeJye3k2Gdaen8WfGjyCiIyeww2dSMDJw5jMZwev5TeABSPfZtMbluu
4YGAzkCDA7uJzNW5cOG6nldvg9uIZnmMX3ph8Rf7TOtNxb352ZtqCnZ4iEzWWsH9Z1FruIUnicLo
T9txMeFCXPWlHrsQRtAndBUIil/r+aniyP0l2gxWY+UiXR2U0sIERbUO+voWREjMiZHBvklRLs53
+shQpUXFCwiqjRCtdHqcahLofmadhWF203vAaZ0u4r9g7Zv1RNHUSbvLmnTf9wX0c/PnooJzCTC4
wUc4InzgK/ghtfwwzBQFJqC9XhR+kfukAt3ObyRd83Zk4JQTGw3V+E88iaEDgsEWTAESalewk8Lg
NWUkSCNmbMob5UXYtnBURnwvks5JVySV9SJFDjtO/FQT7arWW54MBanO2JLAJjE8PiZdi73YlI4J
UCmL5UmDUBqVbQiZjrQ6gR6AoSsX6BKZFrKX6Ly8Z3eCR0QZlB9juIAjllTyczOHO6XChUh8yQmd
OFicgHo9wc6gYKNt3NYYUBS0mRxh+7SyJjMjzSv05O3UFMwWhtoBW0mBOyPbqo3tBQ0he2WNm8Et
+uVwtyN3wYtiLH6POaIEQ/ULoOWhB16I64i4D0QW+rWyVSHkADEMI9mEWM6zgdelMV1tmPNAR1AZ
A8lB/Cj3+vcCuDkg25Jy7giDGgAzvpPh4LFAEFdgRYU5NHSkPwAt9xQv8mfU9O3it6WYbwkFSLYI
RLI9ZeAuXeIPoxe5E+iUcawlJzYYabgFJRyY6VgD2dAHfBoyEJ98cZnXuvFriLDlbb2knWVe8w7H
lYagYICwFk3fUtRClG6OZKKXVpeuvC/76g5coimgXhJlmroDcNwd68pWql2yLTgXUYsCe0MhyLGc
PPZQRKSaSdpb2a4vaN3roAJmwWO7Tg9YYIxToCJW2PHI2NinrJbyO6kx5k15TD1hF51lFF/EW3Cy
w0/wIfpqZDCz2aDWEj8/ylgiUCgw5mcFzDTLH/aA0qAi/BlPGHQWaxM0tkCecR14xi1gkCYC8mXn
jqR+FwrrkHPVSmckVoRzSF03OsJ4QG9BbqTdkVUyAYSHgQ7UCWe29cm0iRNc0WtY9ArSPcYtdiv2
5QeCGVSsscCWGDCCP8DwgQwsA36D09nhQDGE7SJZNi9xGvt+hZELSGw/OAjBgETqri0xmchfvh9A
aoKLB8EN4NetK5Dp2jvMMzhjdNFSjWYn0butIpokOKnNmGJM2DdsgKVGgaMyWii10On0Zb+BF2m/
wrVS23nA6TUM7GQHrJjct9IzSChoZBf2kuAx+/Coz7Lbw/vmX1kSuUt0ADhoRl5LPDG3Swj8lhpr
8ahKiOlw7AhuGtIGkdWvsbFchk5uSCOfwaK5wzRODVRDsYelVxxFIfu2I7KRudECHEAuicN647UZ
zLTTEgA4V3t5zyFqNr4vAbKEqEa9EV0eIHq/XrqKAmpb1XsyGfDSSjJ6oF5/qah87jz0CYgLb2Fk
EYa4ASHA6LNk8EUjptj8HzJB3GuNe/jc9ETBDJ+yndxobUUQhWEmouBmBH76NrzwFmqlkTh7G4xo
C0lupiEDZ2AQmpfIFUodobr0CYGFVUFClKDUOmcn1l0TTugcXKqXejOHePV2P72AqAqYfPaC0IUz
nzNEK5eBwTQwuozLGAxtHZmQpG/cBTr4oOLEyOR2tAOhe7Kr14qZ+HhBfhMDyc8BmW+Q4kRL7bVy
svNNpAxH75yJSBWHcJuynxg7lb1ZdjgcLBUVVXOIrXT1JMjWrATtti7I+DyyRFkrWunGPanPQ4rL
qaLwGFLgSRy4wFuC7YKdGl/zkiQoYSDsS7FeYe2CzoeloI9byia6guQmfrxNd4MGESokCMkvuNGh
Gq6AliY1RDfxEPtDFA6TbzD+HfrtIuKTCyXmkrzUOwuXoeDeIa3aOxK8hQQOxAo3uffObqWNtM6Q
EV4dYUcAmQJcw/akEZbYlC3vZsBJDK0qGKmxFnmFxy72FW5MICQBF+DGhXHQu62r2IkA9th2Xy0a
TOzr7fWTpDczC0/GpsLHgPOmJMdQQE+l81cXaC/4CPO0r3cXDKXQx7l2FWw+En8wA2lb4OKEGwkP
rh+Axs8D5NJfd1Oqd89wGaKGYAjASZl+dBBbTcmknDhc9PqttGAwlS1iStxgzVs8Kk0tfN/hklp+
KneIMOAzQQ6/wGE2zB3wUYU4i0xXJxlHEwydmjCwyYulFfQuFU0IuqqCmWUmePLvKAOh/eBHx1Xn
SygFJJWsI2qy5H/XTiTs255gKFjkTmMdgzVzIBMIAXAeNkQADUK/dAl2cpHr+AhaCUc6vSPyitHH
n+NzbKOrr/ijKSPL0n1PamN6T59kBABfeuy8NYsNeltLZncKHdzNGt7CuMHMCjoPj4zP8Uf0rgBK
jNBf8SXczM3C7g+84bZ0CaFCgrAgZa8w51Gz4nQoCZitYbY4iDMH6AocFGkN3rWhIitHvHB7RMQS
U95xAeYLi9gErw5gzQoZXcjxhWs3TiQu6H190yb9DoengSeq2LU1vfUAgQBrUomUvg/RKgKaoVil
/KkwlmhEEbBODaNdr93xOajP6u6K9YCA+HzOIX71DD50FmJoKaDft6ylzKk+dJcRgay7dY3s0VAI
g8rjreyVFoqVCQK1eB2JIEMDrHHw0KFlch08ZUTsVkGxzHkuYJ1TCJ4N7xlYP+B/BAqSNGcEDJfS
KJzMSKpFMYZqivprRss97gVNuoxQR0MWNYJiJF8KwXdIoNYXoEo9jdqdMjb3DCsfuRlSUFBUV2wb
yoNB3anwgf40oq4RWxrCMfses/U6r6tZj4Mhx9HckTtBSgMiKFpl16duDUsI6RQSuXKBgEfCH87e
AUi/FKa4y5D7IfutVeBlcYACOVLNWa/sYV2SwWDsJVItBQiyS5RjgYmHBwE2E09Wu7uLUKnY0R7K
nTCSzehd3SlaGETkgHqmXY3HwqqQRiztAvMKfxzkAYmoYTXOWDfsGaeChWXnTO8IaJLRZIno5nuc
AhzyJa4syMexMLB5QR0ddAhEK3YR0QpRPZwl9m1XXHN4YZWBKjr4X25u3XUEmOxknX5wKvoKu1+y
E/zvRs4rPVyrR/wIJ/Mah7qVblR4/D4mDoP8CgVLnTevWUUYe7hyb5EdrfAWjP15orE7BFu5fbi+
0en5jvh9dVSQaU84FO6+R3q+v1tJg5xpOFnxDWFteJW91eoqLIBdZo/XwkbCMyJ4GhxZQ3mSsOf2
t2NpYTcoT2BUJ9mas5srazLBbL6PsKQNxFuXyRh4/F8JgL3FiyUmY9/oe/k6iDQ6Km+1iyPTE2wR
oGSMQa4AtG9ZNzdGczhWFW7w+6Th0siAs4dG/om3DzBPeyDYKmWWnbHsKFlPzN69IQHl2rvY4dFL
vCnM6GU6gu/B6EAckAHGy59RrxlJRgiZhtOE8L+gH+BD4AJf6ElxOmM4r+j5gTUjzuIUTbgIl9V5
PFYmLloc6ThPcVLl8DJUiqJupIELoHQBhUxu5Jf0hDUpBek5/1h580QYDEZo3AtyZZ5jDWfOVbI5
G7SURHkTI8IEsh+fU2U5H6P31QVxVQ633nOpK699Ax1Hs4Rt2xC1JvIbMIEM65S8VdZgfYDYDbsh
gfd9NxMNDj0Mz2ODkHTsQ8rskISkCMldpeqJpyu49haPWEX6etNDmBnA0G8myD5O6Q74gIY8FIPh
sLsZ6Juwen8B0LzG2XNCzJIgYUjQMMP4yp7uL9CrVnbwwAZnQD4fKwHkzjSQILiplUFtxgfLQRVA
CwxkHoLFuIAcGQKuYBBGGpLbe6xXOow7v9xyK0KnYHOocETDAenfgnHDgSGbSz6xAOwB8CVBAhWd
DN5JboTfSut3cL9DQvuows7FWX1GCsBwRSoDH+rlRwnj7cLBjvNBuIBzk0fYBqPzUfs1bY8YRX7E
1UVgZQPNgTZaTLkXpD4iPMsijwdhHMzBa1yR4aNVzZWbenwAgOJc6UINd3FwcnNyb7AmHR4YdAP8
jDF4vTA6iwdXEHxFr0JOEL9B1RqdUGoxGKDqzAEXh0Guen2847aJX657A0FlWr6nx3E/AMgI4Mdi
dkIk84i4b9ZTjBYu4FOOLR6qDz2Vl1h7TyWjEKhQIZ2Hw3DDAXDGDf8ewXiJrZkqBMYXTo8lJyh5
U1pttJvn2IIb9ATZL8yIjOka10ys3U+pBeik+LzARHhZBWUxHLBaXWBbADewO87wfGTgNF5tNhsJ
sYcLgtzKFSRQuAOgROFD4gsK54RbDxuRjja8d32ZvdqvNu229KUr1MaM5CCjeO8J6QgESmcKuXBA
d0raQWIe/1hIzTLUk5PUzteCB0CCtljIBdg85I8jfgsdiv9L3XktSY8cS/pV+AKgQYubNdvSVa0F
Wt3AWkJrjaffD7/xnOlG1TbOzF4taUNyODaTlYnMyEgPD3edKyw9fx4hi2Dx5V3E1LD6RbVt75TX
7jVbhM/6k0ULsgDJ3lwQjnJtbV55t+J7uWo3pUXdmMuTqieh9KGul8VrsXhO9w6lUvUs2HKggOoX
ydbYK4D6sFgorlw4JADkYWDnFeUWcaHYBTdzvNF3r5A4RwrAGRDqBujMbnfj474WF/1jeFVfRTcZ
SFr2IgPkFEAAW/ONXagusm1zW+9J73bZUlpTuOGGBLF9C3HME1bpHQojrw7nJ99wwq/lFEoIJjLV
A3vitXgd1uJ5e6Vv1HNl3byyAxoqEv0CpfF77QB/xeQ59tQ/qZQJRwyvealQJTmkH+OfZBzZ+lrq
FtAQsoviE/cCkGI2CbBdwoMfnEPneUrN6M4pWdpRSdxCtfgQHPwr+SxZQmpbUzioPgckHdOl9Qm5
YZ3dvGaH4QGDmwgwLkbb2OCNfqeAslcPzQN/4l7nez7yOrzSb0G6Xtwv4Vy3zXVhF7ZHpcon4l1I
1LOqh2FNzvOmvZBP7DIeJVTByvN8T9cEhbRkqYDBlWuFRxPQHd9rr43/BsHKlpfDBVtKWoYfIokB
GWXCmeHOuQpuxw8kLuQ3PmS/cy61VTEstS/hK31WbL4zOGUCFrooBLYYnJNRPcZdRVt+JDyM7XAF
Tv2kXFENtnVro57F7+kV4dhdCfvqQmw3w0t1aVFtyffptc3/WMIHeF2LT+W5WJCnhJw677bcqzsB
9oQNR29j7T3qqD25jn7FcTwXN0AYB253DhfoZcR/l/tHaflOSqhcWBfNQaG8q2yJuwnBufo0nLXm
rDm1Qrcm4GVsDsnueB/Wq553pLmRWYBiayFz/agsmvdAXsg8JrfmV92tiuvsmrcrwESwpUd6my3z
XbIM73hTnnl2eoZO9K5ccvNvAC7Ph/MRD2qX6la6hsS4V6nvRrzegRpudEApgV1f2VRTz4J9+cBb
rV2Twj+QzIN19Vtvn8KkNMB1JT5UsclaYDAWOHJhL3Lc+AlcVcGF9oxIH/XR7CndCefas/YBovKh
GxttQfkCDKGGgJkTwK9qIJs3CULgs/wm7wAp4RlpX+zEz5xY/tYvgZDoxIRpc2U9azDFoKVRDihW
xrl6Kdy3qPFHADOUGq6Scw/8Wr2onsBcRpaBelFsqo16W+6SrVlymrmyqLUScYfla7m3BShO0dLb
Fu/CjtCIRhV60slSfUu20Q0JyBWCz8Rf5QE8FSl1hP/Ex2ypPzZbThNLsk6AdUNic8sb5i5Zqzub
++bCeRMOwrbguLd80nXpX5bPgt1vpC8ibfkxvECYSm503ivk+5CeSBVuwFTA/yVrMbRnH9VmvEr6
bXIRruL34rJDCILgbFyk78OhW4/NI8m6e6kuynepIIDzzwMl9u+QgQHeBofXX+DcejIGTnyXnLjE
lbLN34Jt/cjtwJYtbOsayayl9Bx3/CmA+u/0H+kk/Yd+m9GAm/ZBedIEo2Wq5asF1SEXFuj5cGZd
Ki8eST6usxSwZgb72eT2pzg5yt9j2IsCH9JC44/5Vt8VciHQVVQCHqV3tF0AWUbApn6Grqnek1So
V5xSec3mCd9mRj7B0f8x8qR0mynWYEV6O5ZFpXekBtFUhDYQL8bP8jBclnfah/GszrXtTxRdjic8
qcYGiVQPeM96j/1N9d5dafcliemD8Z5/ATTUT95X+SS8BG8Vke+Z4szMpMdJTSpnPyY9Kc3SROzR
kNd4j+A4BuHqGfBKIoMnhywW3GE1dwAkRGVu3BMdAbDhERpkV0GWlybj9n0/JKrkMOttcE5XgAco
H9JZxVMrXRkhl+W2O0gH8dw7KNfWeaYt/8HEv/+ASeeLK7eB2dIh+pi8J8qyH5ZgFyOqMSzKdzJo
8CsVzEacmbdyar2/Dzs5S7LaiLE+tgFod9KT/BA+5G/ipXUnQn/WHmObl1Vz1vA09rfKpbNRLpIv
nuoAXsMyvE7xjttkn8Y1BZ/1P1kONK/oCkZWyZQmFL9cy1LZ8tn8iKHemod2q+zcF2cj3uf32cHa
z4x2oqJuIYT3X6PJk34QoRKHutTY8827qi3yW4xKzrGjFdYG2O6tXAM35OiRkJopi/9Yx/2nre0/
zTiTPrrJn/6v/12XVfEa+a/JvxZ18fla/yv9+tdd9Vr5mCW9l/8ftNChbfJtzY9b5j7bfy1fo88P
eopev3fM/fn7/tMhZ8j/pvMccRh87OQfHXKa+W8ZnxUUN4jC+MtST/+vDjnJ/DfKZSItezSSK4Zp
EaD/u0NO/reJgg7yqWjrInCm/K0OuWmIoHUPBpIsjubqxChtskm0zrHUPqgN2wih5SaSxaNkkM1t
FFAnVof4wXB5d1cS2YAmOZ/flutEx5Y0ht0fgVGTEVJBY1yE94Fc24RSIBlVhqDK0Num3Ty5t6Nb
m7cB34NneY68Au/I3wc8un0m400OYF25SZF6FhhIKe/iBi6rX0TmTPg5OnfjILjsspomwmlT9Q1F
7BErTYLe7pO7wkCsK7rMhXRZmsVceB2X52j5vo00mU5e+XGlyG5vj+rEYwlTeRvN9YIree/uqQeS
glF521D86mbYyjNzVCfbxnDFRBNqp7fDUnpx2/7g+9JZLyNZLHnRXGPbUTj/uaDqJFtRGsUQRJ/B
RuMN9simD1bj29vbhRvj2fj4B3vkr0VVx1/zLTeKBiQ2Y5XRNGHT5+ImD+bUxpWR6XP03fCTwldP
tNj4kwnJRoLzeZj3thXLBBedglFfKRutA3vt1WzXduVbK+uHVtEuusp8MAMLBT6/pjafnfl1GK+a
0gIeMXhy5lZ4LpTCK43a1wguKqsm4cVo9vsoaYGbm47k3aNCkNc6pLOCHpCsg8DgZXJIh4IDmVKP
P9OhVc8Mx9q5SVYt5Brdn7qJtqFhxTPihaePPMLWBC/8i48UlNJKDekUFTo7OO+eRv4TqL250tay
skzvYbhsnZlbd8wxposNqR4fYWj9qMhMaFd5W2heUHFIkD1YFMaF5uuL2Nr8/U2jSzQaQ95XkLUc
f8S3TeO4rZ5nmdHZDSBSKLyI5svvA0zjNF0ByEP8NcB4IL8N0Oq1J7ah1dm+iiVx5ZzVTbxJG6qv
Q3U1tMmmUC1YmL00M7G5cSerp/tW5AyO2tmjJViyGT1RaeAB5vt9etKpM/59fpObIPIDp8gLvlKE
EHK87s5Gp6bRQOh/pKVwKnx9H20SOMPCQWYau1cCZ7PKPnzeqOGqD6/BmWBY4RTOW1ZeOsUWQGFu
qqfGNhBmUdmUKkJxk8OvB5XYeFHa2Z0FbUBQ90nfnRtRs0oVxZ5Z1VP3HVbWpm4hY4nT6uTZ4yh5
qptZ29oUe79Q2V35I2tf/4geRr5EbYL4zba7nzpvaKCaJDt/tComa5tYVpDLXdjZJqiL2IqLQL5x
AFVnpjYu0/RYI2yAxgEPWUXSJlMzGk9UyfI7LoV2rR/SA+QR7oT8XqUe8PtYJ2f0bajJM2rQEMjV
xy8WxOZHJLc36CZt+r77+n2Yk2fg+5QmQaQo0wjzHKWzxQOUoBXFSMqW/TnlJaDJWZHTU/vw+2jj
X/8WUcIaMwpf8nu7gr4vOQvVHnshoZhSaU1hxeI1AAg45882O8lJQJEVP0R//893gx32MD5GQ+os
FXh3sjRWvy/pqf1PSxeC1fwn1NvJYFocVZkUMhjKFKso1NE9uP8HIyjjRieJxpxxstvVckByJOo6
O3dvjPZBVN7+wT9f5UKhM8w4lujSMrcVda3s7Nq7iBr4lFSUfh/hVBJpfRthsg9QTVeU1GWN8hSS
TmVQ9+4CJDnj8NZ0ik/TSg6VVs5EppNHyhgl8EepDywvfm4+uSrlIe4irhXi7CAVm1B5GbzP32eG
qv6pIPHXMNIkTW27uM+UcbPVQVcsHc85rzLlSh00eZkHFMeE1HjzA9FdJQkl+dC5Cv32XMDD6npQ
K2vl6tpnodVfsi8/hmZUbhrTvDKH5sIKYSdH6jrvxLXb9ddhDitTriAeWX3jbAJHgXIUhnstgSXk
yDDNC4hpnn/oXPezd+iFFHTXWWd69oEkDs3HpLdnvUuXcqrTzFAUV5LsrNJUA2aPHKp0Dq3IzmBs
A3/AQNCiZKWXcFBJja+zSD9z0PhNIZuGbkttLhepMSnJQVHa66zDqVlQgjuj1c21FSgBrQ/whErD
O++r/K2P2+sErpLZK7eaSDffoN0UWvhcJ+613/QHYUh2gVQfUil+N6IiWw65dlUqtKs2ZfvlRDp1
tkgTdrlYoWuW1y9JL8u7KrJ2me/eFmm1HRr1zpObGzMuiqWmBMXCd8P3QoesouUXrlQ5i7KtD20i
vGEKciOH1cXgjrz9SnnRBGNbA5gsuiiA4mTlH5LWUL518/NUdu4Dwz2YhWks04y/gSW7dmQejSFi
wGH/rrTksqHMQipYn5+5AUWd3zfYcXgBO0XkDfUbhfTSmoSXIG3URIuK1naT8rlTcwrk0szd8wej
+3nPMYYCiiMjK2eAFPw8KZU51KoYuR2pihge3J12Fm/hM0nbKMcQptki6zH7TD4+nT/HnCRjRuh3
dMl6XHhVeW867W2nG2dRmMzY95yeG1c4WiUkzsit/ZxbZiG6bFj+eIfnD9a7vxt2sMl1CBkt3fvB
Og6Xc7Jdx9GOqf015AjwfL/1Bllypa41W7v3yJcNR7xTHPQz3ORGS6SrLI/3daPuf98mxzftzzEn
GZ/ZGjmNL4wpWQdeewuvQH6Gop9WGOvfRzrGuWlb/j69Mc3+dqk3kpk3Xia0dvGE7n2EaxbPRFi2
tP7sVUAB79KjfQTrQWiz/y2m9UNL67sCz3ERYzL8JClzejFpg5yZJuc+NTR/Dbly7e0SCrtzDUOz
Ux0P5/epip4pmCljRfBUuxVMrwekpG/cdfEIwBlTBLtNn4NdsG7Psrl1PnlAVLrj2LnYgU7flFZb
ohyra8wzocDm2ZX3lPXuTHQ5PQjmVhLwIUdh/OvfJsijzq30bvyWvf8Yacauc8VztXfn4JWT2xPL
FEBI/jCnj4TIS5R8AC63Y5oG6kVLzRV+0OjYOBhIYujWYnwsZKSDczno3MiTT6gUdd+nLrHNjK/7
ngeXB5fYfwEsXM2ci3HjHUVRXnwGkNwfl8ifa6n7vu8Ist7amBkgnzeCDsZluO8obdLPti1n1vRP
g+TReKY2+uSNbjTT10lUNv1ghSUbhCoHtc6dck+fTw+9yl/r++GG6g+985fNgRq2vKkRU/DW+u3M
pE9uINo3dQXtM+6nSdyRW7+Tjbpp7Qbx3HSUQVomMAbhDKkQJoRD19HtPZvgz406CUG6WhT6kDNq
dE7wkVY6YUBYm/ejVkC5D3blFSXo7f/jVCeBpw5F3/TVquUxMzzVB+OqW+HGc9fs5H1N5ZueOXxc
178P+n/5yH+t72T71mFaOLLF6xplHKy8xlYdSPHqUjlLP+PlcGledQ8wP9c+bA5kL6N/IFkxxttv
X3gSItRwaPn4f34BHXMd3TTJXsLiu23XkgTTB/HEDXoV7nPEfqOLR5zZYnPfevJ2SAShsGKXbx13
r2JqLEJdX0dts/h9ocd1PD5Mf63zJAXSkiIoo5BZaop+p1ntxneCfzIRCxXk0TMXL5/JEAGFMq+q
Oa9ZLawUK4Flgd+kptz9PpPxH/NzJjIlfg0XB+QNjxWPBS2NU7nrO9stkZGBqpy01tIPg6XmP6mZ
OncqTiY732Y1yePcVAM9TtLWFnYuClfJ/bCHKxjexPiYwNT0oO3I5yoUuyVHclb28ORn+zb6JLuL
Y4wFA4/Rm80AbB+PdNIYz0l94V8ra/HMgEzy+/LOjKhPkjvZ0cqE101r68Zw0cv+XhDkuefyyS3/
16ym8J0VtYqXdVlr+6Hy7JjKUveRt+H1//tUTuDkHO1v40zCKHrHceKpCUnj1R9h/OVwFm4tlKnU
TXfxP0jd5uY1iaBxh+qxXvO1xiILwoVreoRo1IBk3AGI0hzbwfiaw2dOoEE/ZzkJoUM5xElWG8jU
Ay+XkMehQaBBpcI2tGAk/L6m8twcx7/+LaOqGtMRalyNbRWtixbyJjxhWLpQtrSNtpPe4CA3S2Nd
roblWH1M1sJNcpvcJNu5xGfuh0zipi+EgZaUeWsPLQVXJCAeqkF51qDc/z7jkwnWt000CWt9KISD
LHIgqqhc6n281CKPnhUe70I3E6RP5/7fxpoEm9wsqsEXOBgqPIP04K4hKcNeluGIzeX+x7DOz10z
iSxGU2uir7FXCyncZipE1FHxzlGXvvEhR7cBwVWbSzFmPtn04aiqYaDKZQ44q/lXSh5ft5X0yOPg
+vcvNnfup751TkW5Xu/r8RxS0wUfHXFtROkuqeORghszb9PTz6i/PpsxiTO15CS1bvDZnAt/GJN/
klSEIcJDeKGuMuoEY7nH2LYOTOO5UsjpNcUrR0IUQYPx8PM8erIOsmhEre05+jrxkn1k0CwZW3M4
w6n9gkMjJuYqosO4mv0cJ0www1FF5tgfGlqOug8H30v6c41b4wVuNsLS8kZbOo/Ji4fmy+8f9PgI
Ir481gVVlFHxAZzEVVXrcrdyiOOegOdAYF66MX1nabEpvGamRni8nAwFexDtX9Tkj0BVQ7AayBou
QynVsoH2nuvFWkjnTt+JYcb6DmnMyExRp9VrldTI8ky5th0TgbdUX4hiQROBMhO7Tg2D1LlljmUy
7ej520glcrJm0di15SwLpVrhS7mq54xlT48yGo1rksmkJp8nEIM/pdvGdtpX17lVhcMwPP2+A6RT
Y4ASjKZQ2DLAyPu5/WonC0whMGu7eR82tJP2L6Nnp4ySBDjQirWjWZcm82aOd3g8LviZzNMPq0UU
1KbjSnnG+6/saruQPxsTWZNCpkVlJmCdHARTVwrfOAdRbPw5ucrsnK6Uk9qOou7TpWzkt2dqVs7I
6RwnzkwFoSSRUg7uyVOksNLixo/rqLbzBFGnQVmMHOEAFSv30poz9jw5loWJ16jVoh2xMzQpyAox
V2s7KVtYy68uDUOWQPuaTk2OluDfd8ep0SAn4GOOQ67Ofv+5fnogFp5qhLXdUy5NfBep4b1R0LZa
31j+3/LehAU7HqPxBSKL6Bwe1UzzEltow1dqm/tgkQoKrVv7yH//fULHAY9BRkMwiSq3iifazwll
eQoXNVUqO2of61x4ENMGQ+hugTbRTMpx/LxhJMMUDUwDDKykxq35LZ3LOrMyxLqFfa+JC0vpcPml
Wz8+yyq6oATavmfi64mDTAmE8YhJeHhT7vs5oB+USS/kSgm8iUJwhagSCKddopW7HLufoJSHo2bu
388WNaqLGAJhZKtiaDvBceokLDzsMFlRCanXiOKOKl7mbvz69z8cLqnQ1qhnoso/GaYxDSHww6Ky
M7r2XAmt3QGQ2Mzu5WbO9uTUpv8+1CTpMLLCV30vrezCfxH0eIXh2U7W3izUZTXNmtkmJwfjJlFR
JmcRp1bodRtq/J9hZfc+8bYQFkmH1YpGbws9JFpUrv/2MuIMB93zD+lIn24SKSq6VmjZJKURbmLZ
WbZ1t+0QSbLomPh9qBMzg1E6Fk+4jI+pTXWYS3UYpciTqvgZiNmyTu/zylyWw0NVzxC35saapPei
4GdxXDJW6TYrAdJkZCkbv0DZxw2XuenOrOKJa4WpKSRN3JnHhKrEkcu+suKSPU8Xl36lQJPv+4ff
1+9EqJIkcTTb0mU4MsY4528BRCoTUc+dgPMs6ctciteWWi5NH68x4fb3kY4zUJwu8V3nM428t2mU
dxM/DT1PL3gcVftoEyL/OPp0z1W3Tq2ahLSYIo0LJ5njX/82oU6XYonic2ELUbQX6OVUG21hdeb2
99mc2gtw0Ui4uLKOM8CoDF0nTdzSdmIaadDaMDpUJHtCLh3LrRDMvFFOxPnxIjYl/Lt07uTJjTKU
maK2g5jbJPELX3zRZBzRYhQCEFnyQ0C04O33+R1L3moYP5HdYvZqjtSIycborbhr867M7QjJABXZ
cAwI0QcfbkJp5fEmGtuMU5ShjBmE4sSGJAXgC8KLGEXiJt9PGYiKupzlduW+Ys+0jMR7P3zOorlu
o+mKkmhgb4UNtwIFc7xXfu6TxKjCzHO99qFNouu8spa6esCh6qtXUVYpTeWr7P2Z+DHdmtMhJ/Gj
dYBEO1VoHkzzzMl3Ax3P1Ux684fO8R1enY4xyaVSyiAdnNbmIUD7pbe91Xu7QdHjZo4QdpQITAaa
Ao1e7eZsIAZCDBWNA295D98D8VaUBGggX4uPcwdbnkKbpPEcaZUsngqdTA7884u5utVm7tDmDzqN
G3HrbKqiWSqeS/8G8i8iD/b43M8uwk4+N7z7XP206MwXxOdOpxffMBZJ9VUan2lW30R6vGsMlEPD
G005RFkycymd+Ao/f+rkuIpuWeoVtucPEe5f47pUeO15O3E3i12o00CkYMHFmuBgr3PRHrGvrLyK
HP6obbkOEnR/vGTTuq6ydgzDW5kC6lWeWEcrxRMeCc8COS9qhG4p0RrYB3RHFwPNSKbnr3KjNVcx
/1qnTYJCmSi9O1atL3Qxqc+yEkkiCzv0AwwsGBd8CpCmHrbQgNct3CnYOKa1L2PzK8TRceMYZJ++
66BMJcXKquypDXlDWi7KTDpTKsE5jwXgdwUK0CbolObKpVXoOtAKZVl7AsI4akOHuNme5a0hX5hx
HZzlsp/uskQxaM7raI8YrOxCyrVmKw5auQmNOtgkeZBv/CR4TwYL1Z6yvNNFeReaenFutpShHOOg
+9lOda1q6ShyuvV9JDZKp3fXciDhdZ5QHDSNkjKvxbLEkfLZh+LDoFfl2pERs/PSfunSD+0YGrbo
QbIWrUK9goKJaoeXY6NUJ9vGiS6EOkNhr8KYA4/ElR/L8DK7XEPdZhBWhiHlly79h5tEaClZaRZ/
o6WmV4zAg0ewjYa2Tj0uVk2Mk4aZ0+ivrp0sg7HlGxsBnGFhZOpBjJpt1VrnVpYMC9mCpy87breJ
GuveGFLE0QrDWqSleOaY9bNnZOdhbBx8T07Q25OanRciLlHRBbDy6nBTkLAtGslBtKo6FLSCUzNs
BitdY6OYrWoK4gpdHA6eKHV710rSZ+8V94VZ3DfWEO9oFriscvR4fOrrB3ALzAwc4dVJaUguIcJu
BxVvy6FvrRlo6U8q+T3ejduf9I+0wtS5Hccuoe/Xva50PvidVP4pQI70XjHYGuvgMlP3o561/o4K
5NriedJsNHEzc0eeOnvfB59EJLXQSzftGXyE7pENu6u33l2dL9AIgUNNF/gyvqswAELA8veRp6GQ
WQPjqRKpwJjoTC/JVBe9NomDws7kz4yewgAxlN9HOMKyxyEMLmKYHQzFS+/nwqpu3zVB1Od2Z5ZI
Y8pRsUpNNCwGQXw3ku6ptcaqqoXvROgUxVorKsRapKyc+R3HMwXx0Ml9sCQgO50mPoVqSl0nCLkt
u+i6BW9gAr9PdJpvcAB/DDD+gG/5oh/0kjMITm73KtImGaJ8yEax7bt6ZqueGgj8RsLUlrTq6A0W
NBl3Wpzmdipe1Qnd7A4OLdWXL4czS3a8K0loxi/GILz2pptDC+UykKqAGSlmvdDoul2mfbzTBsRF
ROPTL4uZJZTH6+znIaSdkzY8GdCV6D5lAA96Ctlft7I/gD2mKY/5Nr4pkJxFwyc+pBfWWrkRN97O
eshuyMhruuw+cdqYw9Ll8bz98juUSfFTcmXFDSQhs4uVs9WRXTWyNZdi9mF+SmejWBDijltYlPVo
tnJVYR7FK99DuPH3LXUiKP1YD2VydvTMDR18uHIIi+ZNJy8KZ8EFaWACp14bLw72Upfmpr6irDbL
aT+1y759ij99wd+2czTQx+QqZmZL6nscnRVtv1f11z4s1jNzPD6YCsaFpHgq3E+6MKf5s1TraiRV
mR0MirFuU8RABN2IED7qnCsZTBSpzDha5i0+J2UQPrlheiBSoydFHC5pXb4MWkXZzvyq6SOTqEU7
qUENQIUpKk3DRZcGg980bmbHWfsi+C/tgB0N+t2Gkm+MBsua5FZWPlRIxbSBrX3tQW3ae1fVsce5
EDN9XbTqIULnG82zmV92fEYUfg/dkEC3nE5zsid8tXFjydNTeCK49gz5rgrQjsr0+kFJ9U2hOctu
cPcmBSh6UW9qzd1YUMFcB7vE33+JfBwfMEUejUbhYIBQqpMXlho70KM7LbGdpFhKjQfxvLmkdoQm
mRugzOcFmz52NnB5lWY7DNImke5V7oGcDroOFSbpLvURRkOz2G00JKz0bWeU/dJKk2c3rbeuES1x
/VwPkvrpVN3ffB4SrrmR8IZRDQAfaQp4FqVXB27YVLbQKS+teabQEKDn+UaOuxkC2/EyEatHtB2f
4FGNYrJMzuD5dDRD+4/KYV9WqLim+1DxF1QBrkJLmjtPY2yaxC441CMvBstzdsjkPHGliq5gCYWd
d/rWcY0Lb9DumuSuh/bu+sGu6ZudY7xRSJy5l47Kn+OSfh958ixVoBN5qcPI3vnYdUPpcxvvcGxc
KtvwvtzUiGumG+F6lAj/fSceh5AxdLCINHebkIEmr6TYKZxBjMFQMu1W9Z8i7NV+H+DUhcAIIFsM
gaP1NInxBt8L4EIWtiEU61DSLwYztBZdi/lerh504RAKuJPE1VoE8aqqfO13uI1B8c/ibF16r6by
JmC/JT8l2UVXvJqldmXpycx1cWqj0eIOAmcqFsWCyZeXvDbqxUpDkcyxi8o9E4zPvl4LgrEefHkG
gpiiHn++9bexJt860Tq3GFrGKmv9wtdqTNSKlc/TwWvSdUVnRCnPSnCMB+VoZ38bcwJJFKGoNYkP
8Jep4XmqpFu1zl/iUl26tYJGLONXLVEFX0lf2A95tSorij+y8ZxH8tYLZjbdzK+Ztm0LjZUkQwA+
6JfuWpMHsGkcx5S5KHtyb/816WmFuNIy35PGSZvKvQqPyMjnAKwTEwEIpAlBoXloJIOw7N9u+iYw
09jXVJBbFfUwGYPFjJRCnOu+ODUMh3QEoSkHHpVEQqheSZjnDDOge21KK9nKtm0/x5k9vrg1mAFj
Bxm9mmMZ9eds4K72seSOJ/UKlecD2o9IuAWHORBJQXDieDvSBWqxaCodxUfFOeASo0cRprA1scb5
UyoPRWFiPOeb+boNQhNoqaQBvOy3ueR6a7NRd10dWctW0u/7CNGcotb2Ymh+mDrKYUYjqwvFT96b
Kvd3YSm8xEF4HlvtqupQ85O6QljqCBEatXftScah66O9Vws3USDdmqq7L4z4Ukj9Vz0U7NTp7KT3
ns0kRwhKcP1lXTafQVnhMdeAFipF7G0aD0+IsBZ1RGM8TB6cCM8ZQ3no+rQ8KLpht6Z4jgcK3mmh
i8COkj1ZZfckmAqlmBYxyUh3Vnmd24JZnkVOU7+0tXQo/fx8wDqidfeDK1z1vrGQB4su6/pZL/Xu
su3ay6gHHCj6a7WVH42MBqpW9fbG0H6CaSI2ZXFddfFVpnhbYUA/2LFcdIKb9EWJ3AtdMXaSUO2V
9mC9V3n7XGjwldgOdIu3F6JWrl0JVbpUM+6zzDsv48zftoHxFjaY1SbOfZviV6HH9WvsgaIkXrev
tA77iLiC7Tw4yPxK7V1QqNJqiKx1XonlPoKlBISDGVmTf7aNiSEBLFr+Id6mUvp2Y6nVZVman2Yj
4asg1d26MfNiLSlJcKm5mA3ElMFXQZWgbDqEl4HZPKQ+HgBGcuvRhtTpeBYN+o3hhU8VnWN+F72X
lrVNBUxKXOkQtpq19+NhH1YdsrxlBgm8Kt8Ux3UX+ZA98ffeNkokLi23QjRUUlho94Nui8vIQZML
2+5tHTiPRi9d5mJ+28WDtC6CbpdZ8kuh0Ss0dPdebD5FJfpBSYduoqDlyY1iBdF5UTo3idbcJ2Wf
bIDxbwNDkBaFimh7HJ/5ikCZrFVv+SDVQoIzs6xM4UwNXGMX1sPBNZD2ErzmXs+Kdh01QHd5I4Gm
RCg/+vVQrGl++/JrRATCQK73ZUuXeN924opuBhFwbkTXtNhZBXEdPniRAlrrkoNLjg6sGBWvgofq
axiGX4onP7WJceWq9Z3cBe2isoYzgzfMotWty9bJcxwf/M/AC+Rt4BmvuiQ8R2V/MwTIzqK9cW10
yVdfJc9hpD7G5VgCBwxb5X2nv5hWFuwsyz2nK++tlIWdmUqY5tGpuvMHP1upXbkJDEdbgIXhluFW
3UaTCrTr9QAdvkLS14NT7dhIN5YnrBVky2tHPc8NcRlEKZJsDpRURXsMi1pehoS0RZbFz0kXcWlb
T45VVvu2j58wJOoWtazsFbNEmbbq3odE3mUxpdfQdPOVlrv73DWyhd9lYLGiuCxSzb3gfKJ1aOHh
oxdwhRVaHNv4mjs73dbREIF2+yj8y6G8iIPUgpqRoN/XIeqloXNeqzeVrz1KSDXHSYWKtynUK7JK
3CpzUE2vGrAycps3EEYsL9K8Q7xbP48a+SUs/JXMC+qgFaq8yuXoTVY7rC4G7Qu80r+U2DrDQjMH
Zwksh0hk0OxauQnXSpM/hpn/lht4y3hwvJdZ65Urxag/tAiJVamTqoXg17fdAAUiCYV9omYPVmwU
q8JxrypFu3OV/p7k1naz8EI0g21uduxrU7t03OyM1g4cWnG4MeoOCxzVRCW0EUNWFj/ZvjOvNNm/
LiJElFUzx2eB6s4qqhAvJUyh7DSGPJ4VdmO5BRriw4dUtJ9NatIglad3dYqYcxhUOO8Z7ZOohway
B/3V2LS7SH00xR0t+cSXEulIE/fusCuqnVfJ1wWiLGdxJ9KtOtSoKOS5whkJP7IiupFSRV4mGgan
avkqOVG7SIwIvVHNaTh6/oWfSNdKKK8rrcFaqjDOnVx+9ev0rLKQ9I1MzY7S6EmiOW/5fyg6s+5W
cSAI/yLOYRPLq8HGe5x9eeHkJhMkBJJAQiB+/ZRfZ+6Sa4PUXV1dn9bNA2w410wln+HdtGpN1Bfj
CHR0VkNF8dT0njC3bDQFMwftHiKM2K2HU4zS+EULglxgGp7rWR/XJfwyeCcQnyza0gWwwAt5qvPu
Mg0rJEsXXmMsIo+iP8PlcyQNUDMM0XlYT/ZOLE3ALRL1a68TxG+3CjheG4ANZ/o/ksjnDg/ebqIE
5qRGQm1Kq4iv5TA0u7k1JxNZU4oc2ZoLFn8GGmD3DxNnByNdyWd9khoq86L+OJoARxJ+wYZv95Av
Wm6xHkYgQGaviasVDBIOY45UI30Z1QpG73jhJc48RbLfabzzkqQeyroX3zFJS0fT45oBGxM0yIf3
IvOLII8Zto4uffLTgR/gFYAJEmu+hU/appib9Jvp4LsZ+h75sf6+Y2QX58hsC9vlOormtZfA1+AA
2rQCRuIMRzox61MQZDsYtDBKcd5hicKj9AdsUnfmMOoIKaWB+FtsDWGdIIM1tS8LF0sVmgVfn9e+
5aF9aVv12oXIrEyWe27pArDQEjz7lC1F1qtjJDpExNw3mWOPs1JDEy0S2+zGqJ2Q1lk7svOsgbGO
dD+Q5acH7Ku6Mw8UL+NhPBmOC6DxEIcz4m0oE09Fm2wasOwOT2iROCbLutbNtY5MWo3Cuop4DL3g
3ABwPYTtdnXr+NhzuRUTEDKtqlZ531bzY8Tfpvjf83jCcf/C8dtDnAoNZbbwFDk42aOUmFhQ8sU7
56E5rVkKVrHojx5uyQgziHiBTMcEf86jeS6nRIFIRZqbcoRvxxTj55AMGeAYQYQk4hQbFEPWIqU5
EpfeUWCJmb40FN+uNbocWQ54cpg9jHZBNcwB4UUteOv0gGQYf/oK8/BAcsq+mJezBr28jcssTxAY
OjVl6Ix7JFQ9RHpGruaaNgXx/f442HYs+6lpiqTNMH0yeNtboQH/Wvx/ER/lQbbRm8m6/Sz86zxD
cuxiNm9i1j0RsugtF5QVxtTtOUymR5db7OCba8Q7AM6lYUdh4a+DaQwchCB7XsMmfnBK4r7Q3Lt4
GrHdMebfPbcXko6ymFFWlGudYB2c2Z8hZc8rWquNWeHSb3ApduklWVa6wVAJmbdeQs5zC9/PRDKA
JeZDMwPzNLQUsg0vfYbYRTXGOzonyJWmAVL6Z0SJ4+UCd0WNR9W7eKtxtDVettMDYio6DUhnj//i
MrrLWnd2ArnOeVuD554ou485kGTMiAN+KjDJYIrYOgowOmqcTews7CUpeMehRSJsiNhHwdgjDF/n
mtCfAXEtZShrbKzxqw7n7G12TX7yh/6zHpo3NefIPh0wcixDZdpT3gZz5VS7bbDAzNFHA1fgobxb
l106+kGFyLYIwx+DSQXk8gB/e162Wf6cp+odDqVXUcunYXVn094rHoBK1IInNgF1w2rsP5nkL4dn
FciSfD9wmZfhHKe7fIyAuB1DQMBm+y9S6ieI47vVJMMeBRntJu48v2hmZFlaC0KO34PLy9Lo4o3r
gwtn2F6nuL/RLB7fxsyY89j47CTi2XuRY4P3ux7FTo1i3fJU4XxImnAnDVb+c9HJao4GjkzyrttF
izobvpoj9pvugb+otrWX+VthTFw5R/pShcNUxCNGpak8Zi2S0BLEGTdL/1V3ZGfbektT/VAnAxg6
vvhqJg8j8VaZEsa/rpDMHbVKKUhX7jUi5HVAPtcaI0SbEfLuN+IT6T3y4nnqNs0TCEMdppayu7dM
g8RRkV86Tx0DvX52qNash9J7Mw7Ra63lKZrXx1DGeCn6GAFm4fCSDOxXZPiwG6jnWKBjOSRz1H8y
8uwlJCNO+oxbJN22iO+mNj9L0qbFyJUtm2naIsGrnHMDKu3EwBAg/YVmeutq7JbWTXtMExaWK/fx
USz0JrE/vkkMN+fZz761zF8b/Lilzuk55+BKMIRd++SaD81xIOowTEB0AItiakDiZYyMCSq8rOhy
8RnGFqgqD2a6Zm6X3RCET3E/PJOMPXiJ+KA1uAc0x37rFN7CMUJAQrgVPuCcC1bTbcC2OKr/IwlU
xUiOD1z1r1PYPsqmrrIOb7RtvXdIQ96GC1elUftFHD4Dt0S7jGB0oTJkBTZkP+pg2hqFEyydo/cM
G+gbFa7DFstvD3PotVXkwgNqkJ8Wod1mdvsobr7lgNG3cXCxqTSowpXfNCotiF8hKXWTDhvE5gJd
i+uP1eodlRkWKxd6ksI/ZFNULoFXWoM4MRgdcIHY8NMaNGSeIa9IAwGgp+tO3ZrfUgLeiyb5Hc6C
9z/y1WNG+3E73p0JddZhJdYPthONf2fPyM1KhHsKHPCafHompH+e8uh5YepEW34YEzzZfiuBw23r
QwCuYb/cpzlhj2fSQyr5EK3DsfMCgymwf+5iHFoL5vAM/k2NfQcqws/MRwltwwc1NgJ+N5B/UCoa
qffMF999O8kiNvQ5Wj1QbNp3MkcF9N5dQsWRZuapx3G0mUdyTULxrSL+wZRhRY0rdAjWi2UhxFPk
oegQqxVopRmgE0wgLVoYzEXMOeryUytByQuwaSLJlgSg9vjM++frdJcG9EUEwTm3yR7pxGWe812T
wj0QJbtZhAfaDQCGmTMeisLV4ScNMdm3KZLpXfsvRr3gkuBnjKL9lDafq2XfcdReppru01hHmH8j
brv2lyu0uNe5wUc9Snfs3XSkvq0YQlk2Q4gbTmUzED3RXBdDA6BXkmPpxZDfqKsfoY+Co6f0Vvr8
UflDRS2oUT3G3PWEo994T55h/yLXXrJp3rcLOWUd+y/R3oH44tCY8CvzVYPmZz4aRfr7pCgqgtT9
JGv3POfNN6fLtnbmIZpwYHsoA8IJiLI5gQfML0mkHlQuoUR4Byj2h2zpy2RavvoGYIIml6Sw6YTU
f/zpfQx/BTJtcBvkD34wg57aAhqjWvQeMlo/YRUB4sbX+zZJnoO1qVpPvrXo7aXG0Ui7B8vQuvP1
MZ6XdbPoEQ1+fk46+s8z67MO0UTkCMqhEWL7wmRF9wwiVdzn3mbSOANjDcaJxLrNJgmC9ygYPkaP
j1Vt65fOj5ErmAl7TObhFvb1vslBA02xtlmMbXYxYY5bqpEfi5+xbR/j4BwiwMGSFowg6uLS4Pwt
h5yAMtakTTXGNYXuF35McYcxVvZn/XY7xvA+rN4HX4IvxhB8EURfU5xPm8zLt94I1KTfT0UqAVTA
0QY2FbIpJrb3MtEUYx/tk2T5z3bdSzz5TYEcGhRN4BoswGz0frXwppz7cKe1/2e5f2tx5sZI+4TR
Cky3KC/HgBWiFtiohYlIKg8gjzr8Iiu4vxRlZeO5h3ac8YchvCVokofcBUDf4Fkf/fg0wliLh+VN
euSJMtiFVn/8b1zcWqWr/9Jp819i52+l66NzyYWv7ZvpQKmLp6tDGtpmrekDI0iTJ9Grn/YVTOOl
TsixDxHwPpNLHosyk2ihahpUqYT6F8K7koFtJBNIftn0IDmizafu0qbsE/fJ05ykgKpN/jFb/Qs3
5NFgz77o6/zIYEnqifuMWrH3g3o3TE+2fUAo6G+cgd018IqOWMITxD/w5Zqh9ksxR0Ih9jDK6RnV
1XfQ9ZWv1n3CxI4NqpBJf6zFupthOkfhqTFw6WO1zVVwM3p+xPABcJdO7OqRomLsXtYIwNFB4g5w
6qObMAujSK9yWlRjG+NYxGFuTtSC+Qqk+Yq7UyN5Wg0XVF3/ZcBNRu1aoRkocg/OChABLdRCcJoR
+y5PSffogzQCTSBiKIlxE3RpBwgfS/cpB3SakwoxRqDCUNSB/Tq+zb2/66Z+QON35yk0DcN9zA+U
ZcsN1w9QB363Q8PT7hriJbgn1my7xjNoHCsB0CLQB2/qTn0UIx2fjuoIBZOWXZo9sjlZNkJ425yN
heL+s5mGSmrzlrb61g90b5P1S8kZpxvl3zXEwEPQs4tGr3uKhny9KWqGouYATjvc+G3Yg87dx2aX
L/6PHdiWMjAkA3sgDd17soYACLkxGMDtVtmeTP0O2WaVsCjnmF3fEV79HEW48FFqPc0xpLtaNBWc
cQdkEKgKcspHuPoIGMT7UHEiNAoaC90CiVrXlcfNWUk8XhkC1iE2mIJKkBajZID0NUFIWpQGVsOn
NzEMDO8pIp2iSX/6zFbhjAnVFN/ytlmKtoZGNo1Y1o1jGPZEW5+Y1iCSiju3w2Jii++aQ6nfZHTA
5TTVL7TOstJpBbpqGzzWMj0ingMjGUCORnETsLBvtcEEvOPobTEkWrdKwLHfBOsbEXWzb7tp3EmZ
otVNXjoX/mFagBOWqaeuZYBQjua964ajlOtbTfhvt3TNU1TDP8gwrEfJ715D6/8owh7HAU0p1i++
mak5NLEVTcqoLt3aIgGvw2mNfUwgBafglismkB0iftSyjoc19IqubS4p8/FXsGRr2rnf+555HDlt
D6Zv4HBz5zBjHym1cZG20XqmU3itM3BIqDrjezm7QV+SKeAFD8CVaaMvGbof0VO6XUX3TDRSWDK1
on3BOZlB/SmmqcMdzFJA4TI0hPhtB4hql1ihEtNA+aQqiAsbiH8+vfeysEJuWsdxJsRo9V1vxGZl
Bs1ZlJ6JSF9arM5CQHm0OUgDa+eDZdZF+zYbvmg0HYeZ/RGizlByf1k0Hk3rUOoheLoVeDvxEMNT
Q4Zv3oi6Sj3wPJp2AMGz5lXN0wpl+za0dQVbWhUbHz48cm8aYXwbD0MKkMjiATgiIdE5ia2dIH/U
lOfg8WYPIRcQqte/DM/8LEh5X58Uc/QcWPDHJ6132tFXzkCIiAeDyd2ggblposPYtj269fhD6fY/
z592nlMBdJb6EgX8d/KHq9LNB86yS9fnv9aAXmVs8idyRGvXU3+tzYxsshbnS49iQLYaGHORnXFv
AOC1ZIBJ+esKiiQmhEHYPvXRGICQh3FDQ/xPGaMl9HSyTevsNHnQorzULttFQx5YHGdVL/IFS/ze
ASbU39bwc5Qi5bEdwQj3wc8ZebVQKLeOB98iSU5RCkpbfh8UN9fQ2dM06Ntg80/d9205+xTqtUTR
bAP6nIXNuSVkSzv2aQZ1U3nzl8po1+bDX0BrGDrXGBWJi6Gu6Uc9YoYAS8cGthegtfCgwQH7QqFQ
NGnEi2RK6IZ0oEXm8jAb71Jn8KDPKzT9NW0hCsRIfKaIBeOzgIWrH6FmSQ89IicbqUReBhqdm6bY
scH1YVJ7mscMQrQOHlPTvtUrFn4moRBjUJuHMNFPUmO9KdASbfKgzzjUwVjWAIcuklchQ3FEa3vr
BIBOYtAPUHB3GU+2PhpGY8NjEpp9m6NyRk8kDchdeYulItqA66rnFf5UMOtGWzVLC6BWnGwzZOnF
XLxmkmDGvEKJQDfpDpmXBlvHgmdau2gPwf1PZBgxWs3/w0WydRa8b0jLQxPu/RkgUpqhN469S0Dh
5QoirNa7KN6GgThjmgfQpGD/+AQYChSN16xpbNHEeqzGlT/BdgQPxdBf4gWZWGwGKnVKtC0HBfl0
itN6s0Z+u1tsIuCM1hctgLahflDO7foUL94XQX+78dd52nYwWG9p0EMZTjIMstQztqBgLubfWaJP
EZJti6RbkUXe8gf8k9BzSH2TCZw+UJ9aLHbTehuK6BMGm8d1mrFTHjxxzwF1C/BJEXfq1mTNLcjX
h0HVN9hoHmHO2XsM+diq9v7UQHeyCf61BniGtV5Kt9pH2yavvfNOSb2iSkWkZBXCj12gAT5rxW7Y
vPZLaCkVj1s8GAxlVwARnUJE2vYD2CcmVR6+f/awxvy5ayQGZWwYsG8c3Hnpw9X3uoc1Da5sXj/X
RLwsAyhCNWZumV0QKdg/hmuWF8sEdobX4SYw879pCD44QW8u7HginAIO2pmTg1KX++mRj83F2fga
UQOIKdtObuBH2oRpkat4uc9ZLn4YnmBqLxvbgLyqIAB3KbmQsN5N/ryXUArxheJM5tx+YW71n5vj
P9rDOKO1KNt5vD/r3UGNti95Ih64LxXuYIbQxwTCpM8EK7JswExMAMbe+Xudzt/Qz3Fq9zc2Ah0m
vWLmAgXoIr2SqAQkAE66f2SCC6onFi5Cex3RSrko2fLJ/pAueIp0H5eBlx2EQt838c/Rz6pEmp86
wYrBlIAVvLrTnFGET4RJizBHcTI9Cgt40Q5JJkYY0Id9q9d/HkrDaG7xeiSFnMWp5hqw6iX5JSPW
VZHy0CJAGatGX7Fcs026ElrOuLWgJX7OS423Wj3A97KHtHaGZv2BlEb8dos9IcAWKhIY0H+CKlZ3
wHCUfrQLe0uWZbdosx3y6ZqG81mw2uwQvHRZsSsBjgYwTWR1n7kV/ldLB7MHT4GhgTDzmehmRLnd
WrAvZ6Spc+N+A4YHa8kakIMG/WG86Rb1SOxs/aisA7yVwuliSse3lCMTrJFyhqPdlbFRaDe7IC2n
vP3nLKIzEv+DT9AbGBZdQYadzknk+m2zdmfk4W8xq92ybt7SEbtJcXr0V3PI0vq1rvur9ddDxt2V
1PW5ThiipzgDGmkajjmQsREMgoW0C9yokXgyEkzbAG+85GwCQzictmlk79fjUqFUetII2bgPYBWE
ygcbhFXf5McAwmgdTsveSX5EiXXqHEWK9kohPPk+sHG0gmR2JVO8Flje+kyaEfOW9Kod6LaL/jKZ
3CZ6PmZk+ZrIKaeYbzG87S3Vx9TLrulyLzOSemMjwE/xLF+VY5jSINdTIjICz4P6JgHerXXGBieV
C269BcQokT9HWnqbhCcYNo3T62xHjZ9geRrn4RJyXDjKr4wGYqlursKmbLeG8m/ksKj4sj/4uT0F
QYuw+AQKqyuNN7+xHHpyOvknFcsrisOTy8Rn3y6lWNpvqIhbmzYnouWRQJlhxvvPn+URscA7p81x
xhJt1q8/mHM2m3VI9pS0IAeHe+a5FrMl4LBU5v4Ju5wnaqu0Fgu+rCYq/BHSdaZkiQwlFA6r+Qmz
9inAQTM2MSDw+Dd2qpJuBLHOB/HR+af+roDF3dvY6EMW6Y/c5dDAAPB1GOr4UGfXNF62MYu2dGIn
Nsr3xXlpwXT7iZW+k9Xsb0zp2xSGakME348tjho1JA8ryc4LsJJePvdAB+ij9WJocRpYQV/j5kkO
uPiqYUGJFkC93fR+8Itz4Kw8+qAzd8zdVLE6+qdQiLo0fQmV/PVY/K385RSPmMjP/oiTxqv7TQ+5
NoLpYqH4Fpdg/aLr+i1q8qF8/sJr4Xae8KoVy/iF9Tp00fEpn9trHM/HUTlIh2DMI2HD13SHEfqT
8+f3RcLMl4pTv/YvGinb2AyXezm2u3UcwbjLQ8wSo19lE8B8bXNqV4qvgndbFoALnMeobEeFME0P
1p+5+yd0aoqub39juAQ8ZOVucul+F7Q4+QBxUwwWlDNMXGRA912E47TDWCKe0HMLqNK1hoHBf8am
/tZkbJcs3Q6xHRUaoOzoe0jfTmDEm9Pl2ecpNCE3oxfgdIdv4jVYVlQELUeyDssOWNQ++U22W9bo
1/iwbhDsrnTh8t/igflB7qs9/Yq0d26riST/+gHvw0jpC4xS554ha6BppnNO43OsEYASN48BUlGr
ZmVvy4iuXYLprQiIt41CjeRebDdBELWySpx3buruseuCX9iRr53NPtRSP/MhOa+53gcacG3h36wF
ynqCs3FI9X6R/duUhadV+3vkvDzKHIgvxAQ+pHfhqdYIMUaJ30PkxRrcdlm7UsngcczUQz0k06aW
QPjW3IyFDIcviEqXLg8/ognnlrHLkVt78ObuZmt08pjjViKLMa5HwlgS7anoKj+b35FFVpFxeQTT
5oip2bGx7N1fmz3Hy7GZDdu3RCIMkqGBX+rmUSvxOi7wfIg8BcLF0rpINTZc/AEi5jihHwIbdR5n
tLhL5FekYdg2mKb+HNVYAyGDtw0V1qDWYNKbdgEPts91OQgfU4sEuyJ6fknH/NJHGA3KAJ0GdKAZ
x8dG5aQSZLo5gwewzzAaq7O57FD3wM7j+gfrh3YDq0IxD/w58sWlwR8Rg1C6YIbd5n/pit43CQ4c
s1/hL7f7rvvEp+tg+y8vl2+w5V0aeS+5Od/xrD/pWeNCRtOzZGdCBh+baq/G6y5x91Xz+eQLjLv5
gN4TKw0mcI9oVyrT9Uez1MfMUwe4Cg7cYeYd/tVxW/pLdDW9O8bKbJUFEXamrzOtXxTslsSvDzkg
IwN6CvgK+N4j9jyQ8Jw1yVOWWUx+U6ygJbjOevW3hBoCEhwYGmbrmC2btSFbB36jA1LTmxDbaZNq
hSe7SdonJ91H12LYIHCnF9pH1DMhaPpQEe3dzOAFAUy1Yyd8YtsE9wRZ562vakhD4ValWHyjtL4l
iSmQCwJvPtLHbP8oEnqGt7BqJ7c1g0Rz/e3plzxC9EPkvrqhe1B2rWjdmEKDEN2CmIJh7yt2hDD2
vin8FUKDzCxouBv85DKY5bOO+ffaZ9cEm4AN089rgxJvus9xeiQvTf1B2+UxaFiNVEDk92CUQrl/
8JuxKWEzAQw+A2BUQ4VODerhAN6QsJoTyjBgyBDh9zFpH7X6K8GgbYABIepFkcFGIQf+FubNb9xH
xehh6jH2+8FMOwl3XMmbbjvU9vXuX7JRtE0S+xohDFnjdHSr2aW5LZNM8cKDGxDnwk4vdSUFqho6
PmPgW6VE7JLclYBNXALDoRCyhylH5+tHd1Nh6Rn6il3Ec0hMZSwosk2DJzo554agIRmq3PkVYrZ3
IQq1EVf6mNfbHOt7YkGvgrz7hvBH+AmLdWo3tUaxQGDZF+23Ml0BpWRH5PMSdEfekTOz0DehzAfh
9A4hopzSvhxJ8IYpW74ZUphiFhtACcphBUC1hLAoaOHdxpMoatn6zALAVXzMLllWoDOAAS7cjcFz
S5aXHgOcEIrM7ONPVQ1kJbEbjDjDC/QcOvtXSzy6RL/DWHGLumsj8p86/ibo1mcfXyVN+q/IsLPE
nU3WZNsLD6M/RABhsrqO+ra41O341L9jIgHP5LtefiKCSXEKcCxmeCMH8XPFXQSzVoDK0y/MCPlo
SQqsVRfNyLCE0tymablyTg8ebknhADge6yKDcrmm3XvvyAG7Udu2HQvh548TMMw4eaEX4j2cDdqz
FGYhDyOPXLcHL5h3Rk8vI/8vT4OLG4JSq+UkM1QIHqyS1F3XdfnGwAqyaF9M0dc4whxFcGHWePYz
Ez3goz+JlR0CQs9R2974vcSnMNdHoCzigtyE3N6cNxaDQwJfa3c+ZgxYst3MqIc23ZTAtgXdi/bv
97tcq7qgMawySwjdAjjSoE0eiW8qFZBnNsG/tOr0pcbBupHtUJoEbNw63NZr9E6pgD+s3YddRmEn
QXfp5gcGv9A6B395jF65nf/zJ3rSDQaVy7pbDQCv2IyoRpy4aMDAUsLVQyzEuUA9ONgasymGpU7/
w+tdTtiYjdEublIC7KhegrcQo1xMe2Gs99BPzHKvPWCeGpzMdK5vqzfeIohSY5qehik4YJXnzXrs
dFeFN50d/saBVmTW/0LC9lJn196Xe6eXEzwpu3zKX7oeR1En95lRO1L3VQCpeQraIgnkNvRm+Kp8
3OzdckBJ/rbU6PsYFgAiFmP1ZhCvFr1S28BmgvEjtgvHgofsip89BR3KAcHRulPYwjgWy5DugwFD
+TF1sKUj98APgCGmKzqwAGPWZcFgc8LpiUZUrLghONDQyj82AovCyNCBhEEJfhkTj9hSvvRJUmJn
6shSckPKTQVwxjnCwDNy414N+QUL01BSjP6C+SuHn+UyeMuhT6cTbrq9NfQvqLERTWsM2OJz0A77
PtQHxBt/4XJ+p8v8nvYOjouYwiMT2ec1GX8ksgaaBmmnS1AiGu4Z9eUrzfurCAEdRXrGI+Kii9Aw
f5P2U7q1yh5ZMp1SN6IdC81/+GRfuxj3klmHd/w63EP9+CMwgt9OK9auMVkOFsy7rNNvo9TfjMOU
1cIxjhWKsYpnkL+D9MAUSrZwhWfY77FepILsJ097tGsY2jYS+6U2zA9JDlE7I+ZrGuEWvO88Y/4F
dZyLT5IGWN+CZ3+qP6xvH1VC002O2mADDQfDc7VcsuQlC+iyyYb5gqIMYYhK7nNv3fXLit4OBLo5
HfqiH0P0kRKmiNRgxL+4R6AFXnyLqa2inBaJxBCnD071jOuCB8+KLiet170Xg17RYooSZLyyyv02
FLNZ4gETaNyxDZCflwfHAAm6m5zaTaeWo2HeHwmb20C9f7ikz8vUXrqlfxeR/xrA1gUv6iFNxDYN
YOSZ8pPHrSsbk71HHg+Ldpp3HnAdeJebD0aFjzms2jX9cJUCpd00q72IHC6TAekGrfjOsNc2pPaz
p/cxPI0QYtHBbt5EHwqru71rtyKuj5anFz3w82AwBsGEG4MmTFsB78hK7pGLhbU7HuHh1ffxLKbw
If8ccDxbjQTvZG1fRD+/zDD0NtgXupsDDhOFnRCP/Qel2S0avN9Jrs02TlAadhPnsKzJNxm3c4GV
CwsPB/nMVf9E/KEc5qmMLYy9jX+IyXTtkeKwRt2Lc/1STk198tcFDfECO6aaFUDoij9hroTJ5wy5
wKvZQczpFUXVX0fjrxRDmmRAXbLofoAFVUhQ7CVSKpePNOo+8wazDCPGHXa6npdB/dnOc5h480rM
mdvPkzmkus033njXg+sUn3+73rjJri7HKIVQOCyw5XaFmHaJOnhyk6iGW4Fn+3ChBUZhehOn5JNF
Bi1GnT3MatlbD4qghHEFl5hH5aVZ01Ll8d7G7GeUuPj7BIbisP6EXAcEdBjBExwnKN9X+AgzN2Fq
JQlqO8y1C7hscW+PCfjeDX7CBr7hYsRCGpqAfaRyOM6j0inyJuWAjguvgYIgGNi5IrTHGoF1n/V4
R2wJlE5A1RPtygiTuVSgekdtOm6SeiyMW/6JYT0sOTtocNaQDPMAkf4MhFaJ5KZDDeOrWdH5TtNR
RN07pJifOsI41e/ZfhCAsCXRXf/CCZLvMVK9eHy6qNjDo5inCI6AsU5GhWIeuvW58jJyy738uKAW
QA+TPfVijDfp4tmDZkgyS1u4I/HehhsPhtAqzZBb4P4n7byW41aSdf1EiIA3t4329BRBSrpBiNIS
vPd4+vNBO/aoCeI0Ys2+Hc5SdRWqsrIyfzOVVsDDWVlFK3Wk6ugqrp357s+eHi0wEx5K/fjNBBPG
wwtRJjGaBN8Br2aUv5vOeIhq91UnDihGsxcH9zEWWmC5LX2qXlU5BIppYUohjseggRuU5inR0YOY
KRQqTuplCesh178bnf8lkmowlJL6rQloaCYiqWMgFXuESx2rFQV7tPxkB8+EsSz3JUIFSzLq71Hl
3WWNtuMiaWi0ivVmHPD9DsLXJPF3STvwfxs1+B7CHqwinWmxv0tUslvSXPWxG0FdC1YV32ErGN0X
Fniuyusf+ZmPWt48e6DkbSVC7zItXOsUpXDa3c7rT5YYI9AGAf0QhrRK27aO9nLj3uZTLghk6mdV
GSdFqpOtG2hfwHh62zylB9XQd42VL2B0zlkpogTUIAVBYVeiPsaRkXgZqIR3E/lgLtgxkA41GUSQ
VIcgBI4u6ofcj+8qyeiJFlCRQTz0Tf1bEMks6VE++qQW1FnEca9QsU8z7RSr9S+lj51Eqm8FuWtt
VTbfG13c87KllV1NHVUXJWYh8L+Nvnkfk2O1WHjRtjtiWYnek4chhTaWD3pEkmX43zopOypu+iOS
s19sRjCvdXpX+OlzFtHhqAdudDUatkZMlyD0ebG2pvXMz/5R6/2L6+o30K8yjJpRkhc74mV0kxbN
yVIiR0tI40np1V1sCbYsKMo5otq9AyL5kLgw3QVzpBpGidMfoRyjI2XQ7G1uysDdNbUC6bG9HVsa
k7707GejjKgYOJXWkt/FUN6hNqbwH1IUoWixSXVPB57RfgEzCUzHc7dprD4bPY8St/beEk2+oce8
yfP6VPvF14LiEIWhF0PKz7oIMDhDEBxWiXwTgtzxZOGL2gS3UqO+W+gc+VH3NU6ru1TgWRpGpJQi
50rxui1v/PRwnZW5xCgz8FyHDy0byLXOmdBVk6vIY5YOrdMXuH/vuaxgBi5Va7qzawNNcgEXDDlX
KLxSoZPryCoxliw7/T5SUbs+G+kzsRvfHpPe6qTCKOl/xAAuRhlMsruwi0rED4L7+paukbpRv9Vo
Dbhfq8fhmKx5ey/wRRnQ0FUYbBAf5gpnjRu5phbHpeOV2g81KI6dr/wy+uCo1/Frm2QrlNGlVTQ1
go3B2wXO+JyeSnVCAJ9TOrFBH/U+R7N+TYRucQjkTNAZmeRT56x9r0qTRKEy74wlBLloo5unMulX
yMBLqgwyvPH/jDJRNi8+lFRJbouWUYEBSnkaxs1LdTc1PnkbnOS98fqD998X1CBUfLdWSOvqAu0W
nTjVgIqsKsh/zNawRqFm8GWpdEYIkLRZ9XaL55mw6/z8zdKyYu9l4kHK42cf2PChS4RnWiZPotrW
B6Fu0He12FNj/sPt8gl4o/EGwbTMn3BURdaerDIWqIYOZy1Kv3aqDjpqguoVEY+TeHhX2pZeR0L5
yRxHB03B+yQxjxh3ACqEVugn/pPXo5GjxqqjC2awzXwzBA2vPKXQLmgE0t+N5LK/4c7CBc16rYAr
3eStQCbt9+EaH32BOqtcSljMqKCZrjbkpKh4GA9cP8X9pBRs7SgkwgD8md+DVtyvyWitDTnbGu4g
eGmReZAiCy6t91FcE+xZkNPBmYNulYy3hiYR/j5uPiiPXYwqYe6IZ/dc3SU2L4nzpH/o7f+tBQTc
ViQmdB24gohq1jw+uII0lnWeQicRb3WY1lm6cpKWVutygEmD5OIgtYkxBioNNMcbjlWd7EtZPK4E
1aUDo4MuVdGvQQ9hLliqtQZWgI2boaDSbsctcNroZnD69/imtyUb/ZYvOSqzNbpz3W6NI7wwPVVW
COboAoHSmetjeHrvFr3cpw4pFNXTY0lKuDK9BbEHVYZxhgqQiMySNtviohVouF3TPo5P2C7c+NvI
1g7Zo38uVhYSF3k+xox9zxREbfJaYcj5bghRHeiVSkwcrkKudKH8J1eDH02QCLu0tV4h37wkpkRW
ib7aA1V0Mp2apoc8aObEdJ4IkYX25HkdvFvRPfK/PwzNcJYkHHUq1URLziyqvdr54wbYAsBvFSj+
qIL4y8Vs3JCZ7vTYem8LgNeJAqgQoAR0+ApqwhgM/j4ws2PUZ6MdDWG/y1Kz3POyPjZIQ9yD6VG3
JUzWfaIDFazIlR7bqofDPHS0AAKBKEZB8qbrU+RdGsSb1MzIYX0a41FFimyTSxLZs/GC5nNL+qX7
z4Osoeobpk7aJcmb4cvCSXYFYSv3bY1MUpDvlFgZ9j6FsPOQYGgWELx3HYouKAlVz/Bj3iUQRXZY
UGVKQqHYVgOgD22qZFA5HO0hlrR7bZDke19QgE1yo55UaIsIxMrvRUDx3u180S70GESNKb15HVC7
UKKsqYlhdTuGMI95U5Ewl6lVIPjavnoWgNtstHpARGJ0RMfippD6g9Ki3QbZ6NXrpS9G5uI0BfpI
LkWkOV3dGUqhPzYN7luaKJm3tRHXZApjjocaaegQuw/QzNU93BBhOwTNl2jMaZEU79AbAbTBSbSt
pLWOdWk2O23wASPIEYcvjOSjlAJjci009sR0/M09kO4z1/gV0XftDQ9XHbgOm3ZigHpWZ+7kOB4e
JDpnm7Gxgl2QaNkGfbOa75CIdgCpFAy/8r0POl4JRkMlX8ulLaRWyrZ67J1bN79H5vrNyNMHnh0o
CQtf1ZGLu82qZssdBZ8ibuM7SRDVLRBKzAzVqSprphC74uiJ//7sBaIAh0/F/9aABWEm+pugBDuz
U86iFd6xEzuuvRownbQrftce7W6LTuuZoiiyN6Fc7pOm83ap1ApnKox0Kc28PiQwTGiieOprFyXf
ZV8eoBuN6iEF0vnQlKxLIcjNtjSHiKa34NmY3LHXRjk+jwZ9HSsawDRqAhp8lvGuCaN+0kuTFtiU
rlrYLVMkMXdSOUR2B6h+U/fTmzLS7wH3RIfrQWkhCUNDUpZlUSdR+SSdRFqmI5Doo7SG/6pKcXqY
eGzUs64Ps5Qvg5IQFZmH2yRvPP2Oi9tDMwzAcvr0evK2zY7YDrp3094E9gg09YDBx6pL2cLMTMIs
VWRxkpCTZw8Ob6g0NRN9Eoq8tePmPgKbkubP1+e1cGuYkkirQdKQyUDA5+O0UkzARq8IUJ5ytYex
UH67wCVW1m5lDG2mbzbyBG+SilsRBPLGKDJ69U/XZ7FwW1zOQpstlRCGpkQVL3OGiZoHzAY2sZs+
gBN7NAPzO1fa4/UBF6eEUbrMNY8o1Xw3IABcKW3AlDLPvImVfI926u/rQ8gLmmi4U/8dY5avCDRL
hjRhUuohu6egfsb5aNcdpszS2xnHcC/Y1p12UPfwWM/ViRJ3vekP9V13/C9SM1NG58QSEZfXeVR9
3CRSmxeF3EWZg1mWpn6HdrOyQ5bEnC5HmEvgxXAOWqnPMseAp8Gr/znmWis2qDcIG7rvJzAr0bY7
lk/hTbzD+ul0fa0X8jYKzaDzUALUeZ3O0txJiVPN3DBz4iSnfGkCTlQfFCQ+yqlz6RnjXkyDNU+C
hWzqw6DTj7qIKKbSBNU41WOGNIY6RbGD+wrElCxvc62A5UazwoRRaIOSRN7RqrfXJ7286Beznn1W
KH9gJGVmTZn7Jb0ddqQG97odncMHmtBb45DeS690dfPDWolj6VF7MXfESD/OfchFkd69nyF5KO1p
8WxkW/wxOJkd2a0t7ylwQXc4wj7arcxZ5h+e5ZUfBp5FCjHV1F4u2cq0kfZ1vom37qO1s570PSiZ
3DFXxluKE383liVOP+fiG8dKPAZiXUdORwk2Gr+SJ618xaVb4nKEWU6Oj6SlDXmSOa3ys6xPgibt
MsRbry/b8iCYkSLcyhWoz85HnNeiNcpD5KSxY/TvoKrB4K3EgLUxZsdB9wSffiYhIPO7O1RcD9A+
j6LcrTwtpKWwimjbf+Yy2/V+p2V6NgWz6NU0tmK934Ny5cHOfg+TbbqxDhSjZV4EyCSs7IblE4fG
qfHH0QJj8I/bwW8SmSoKb7Qqt4vf+QnnvE118J5Ssod98zN+LW4lW9/H506yo/fr33BBQBHVXUVn
bOyCkQicPsDFXgw9M83NUuWB6Hv9tuxNZyhSUEwASWkFwOjIhx9eif07zFZP5QXZCdpbnhUvuVmj
CoK+n9/Tby6zCadUt7sukBHkkcIbfHsnaa2brEEcaSg1uJnCI9jjN12AKBqO+Yql0NKhQnJOwz5V
xpBhfh25opT6rctjqKirk9pAGSilFbk1aSlOqLyjeesiivrJBrhADdcV/CR0/FPOY7c4BP+UKJxs
gC/sxOO4Zku9OB51j0neC5V4Y/5x6FSkTTO6sSM/5Scfh7PI+QmN5IX3qL0mOLu4DXG1sCjGwuUU
56pludR4faVz1PQ70ZbtaoMYWLgV7J+jrZ2Vu3qnYHvrP7n2+G99TyjyoCX8d+Tp017sQTQesgBL
N0YGCCdK35VqItXRzhBH2Fv+SthautYvR5vt+CGO4Jr4ceZ4QnYKhWaT+xpz+gnh/VBBXou0lTzi
k73A/8xPwwgCAc7P/hpeW4Pqi8XI6fegljZKdSi/uJRJ6l0K/nhTdPtjsF0ToVuq0rGqf0ed3TI8
W71W1wYY0mSIym1zVx8BL22H2/SpWDsYS2H6cqzZfROnapO0GUmD+tRuB+LIicq3/+CiHd5s5a1H
tsat+rTmy726srOdk7Sx4cY147rfkXb9hbQNuvbBPnCKLZiOl+ELskSZuFl99y1dF5fzne0hM67N
0gj5ovEJ2CQoYdpjNjgPMB8P4049UoTeGi/eF//fv2s/fNNZ9g+GJy4SiI9OFtZHLxFPtSuBYFq7
2ZcDD89nE/Y50Gtz9j11Xws6j5oDXr8DsUDZFra/T28GXLGA4a6dj6XQrSmWig0GRb1PPlyN6et5
2GiZE7widW1Xh+kVU2yFpynmTA5c8vP1W2/x81GMFUnuUaQwP2UuWqPligEkWB3PnVkfikJ7rgPl
LfCDl+tDLc7tYqhZAgP7UyjSkpzWiwJYbiGMuTX56rXZzHIXI/VQbvJ8+Ds9KKre+pIp5hMFq4d0
NL9dn83yxvg7HWuWoseKhhhL76VOg24AqLhTuvd2yDPCBNsnW/xMtysDrqzf3BNBiAssp6edONjA
Vs/Dj3zfH3/2duRu5G1pC6f/84izuKkVlmhmNVP0Xn154x6aw0Rt3xRIB+t7RB028nGtSr+8rHiI
UyRVDYm35scbUO4M+G6eFznKg2irnIDkTrAhS9r+TbJfvemn0zt/7pC8/O9o84/YaNFgRBWi2fUe
oUB5ox3dx9YebThoKHrhK78aL6ff/2lEg1iiALiWdGs2v8xsSj0qLHg4CV1Jq69ZS1/xNsNY5ZyK
wpGK4UXKA3MT9aC9gJGKFJ8n3cBIPaZAYE6Us4kMtfbgw0oAGKe8lKV/C6Be3VzfcZ9PE699xTRV
dXr3m/osxMa+0I5aDlJwDIFLi0Bk0PECpIUWyMreXhwJnzIV9XLrc9jrZW0Q4ZmEk36xtNeD4B2A
zV1gFccWMOnu+rQ+nyOmdTHYLA6VdRwJjary5nT7n00efqewstqVnl4q///PjPXgx21cNqMVIpSW
/smPYbad3WNxCnm1r2+pz/MhZySX+qMyLVnibEeJcW+UQiskjgq5XdNfwCJeXzBpcc/+HUGaTSYV
Q/ajIPMsO8enO5VWZ/c9egLhdrK+awfLtBFoPPJEs59gPa6MPf3b84VE4VuRsIdiD84Vl00gdZIS
FqHjZtYT4voT7VexW4vGlWyEqG6NYkHzqbwVFIQ/YB6t5MhLq8s7x5iE6XFOma+uhQVCk8qsrqGU
O9OqN6X27foUl1aX40VqYcg8puY9ZCRYSsQ0YVJ741GBdmLkp9zHEJjeTCu/BdDY1HTlkb+UpF4O
OTsCkmeOreaXKchb0m3lSwDsP9bWXHoXl06iSanphi5jOfPxDGQNvGlBCjIn1CxkAU6qvFquWpzI
xRDTT7h4L6Vjk+mCwddJbzXae6pNP2/rbuuNyo2MevF98ph8W7+l1oad/n4xLOJbpQ9fOnEKBKc2
VhHbIxxhlEJXsrO1FZxFYLAFRdE3PAfxfiPuSpGySZU1O+rPwReTpYs1nKWABe01RQjj1NE0vLsM
7LVtQ29+cB5+5WE6bK/vdmlxToZOh1ymfQ1q5uPaoURvuHlG57rdK3trPzjuY/HP/1grkVRAFntX
V1Zx8W2kUzaQsELTAXXNykq9EaOepschKA2krSgeoLVinrxTflNsR3tK5LHDWOvRL87zYlD54zxh
C0o5uB8eYBg79xHo5W5tXtNSfYqNqD2awBpwEp+DAOiADGo+KAnQp367DbJdclbe6ndjRzt0q+wQ
GLE83gxr7Y6l3T9FQg04j0xknp3rRA8VLwvUxKExtlHo7qLYgQKXu7m+U5YW0GDvcaNZk7n97KtZ
wI0j6FyJQ1AM0Jfs/HR3fYTFiUx7QrYm9+05xs9DiKEFaZzQYWie4yg/yNX42FnmypZfmIil4GEm
k/NR+Jh33zJPjEHbQlBRU+nQ9D0qemup2tKp+jDGbLepqemyWpwq8BxQ9GnW291d9I/wan7ptsLv
bBt96cOVD7SwfB/GnO2DxkB9E1pA4GjIUQfSLfQfAQ7yv/5GHwaZFvci1Ope3iAFzi6Q+i9K+wv4
MxyM60MsBEAMOjBFn5Jd8JCzeVRJWQdAGGKn0EU7ln62mnTsw9+xu7bflprkFkMwIRBj5P/Til5M
JnZhYddIGtJdQQH6PsUut954L/nGJTMUttLj9YktjkdTEldvDF/Rz54doRFQsK5AY3MAXpiHHKcq
9xd4g/5JO6M+66SHtSL60pbAvoejZHKsEEn5OMEUPXutYrc7ug5PNRf2hdvvqjL79/mLZUmkS5Ro
ReVT4EvlwVMQLEK7CDJdJKuYXr9nlXy6vnxL5xb4/QT+BQX8ySMjN3BnULIocUzNf1TH9MXyu6fr
QyxdTdaEwWUifKRP9nF5byiSEI3+fxBxVgsLdZMcii0Yf1KLTd7bVrjxV+C/S3t+CuBU1MGP4VPz
8UONXdJIhZIC14iimzgp/0Gt22niBm3kLlhL4hcX0tIVyZBINcT5riiHUDKiLoscyvgkgrzmjXT7
rxdyeqxSOZcViRt+3vRQwxJJFFUPqfFGP/IXiTodRnHPwg/p0O/8G/Udp6eVxP3zZp+GpCXBiZY/
e6Vh+Tu0lJtYQ/W3oPwYmq9W9Hp9WstD/H2CzwKGlxiuVTa954TZtyioN1pwV66Fv8UxLt7DszOL
bUlQJ7EROT7KPHTd8aaKd5Wbr2z16U3xMVlhtXCBAbo6vabmUbYY3SQDax868mCHlQvtpgMeqBrW
WR7SA3/zNwBp7evrN/32a4PObo9eynNEE2UGxcoz37fH4CQc1t8Dn0/Tx7nNPlOfCm6D+kHooPP/
pU+12xaA2Sas9O0kuXp9Sp8P08expt9ycYeoUfYnnQgd1RgO+MRsCgT8rw+xuCMuPtUsRY8iEOp4
UUSOKg03aRk8sgffIJKs4OeXVo0ED7oIwY9+5WwY1CHr0gt8Sn1Uu8L6ra3hWJcvervWOl/oaU8O
ln9Hmr13gfqmUTttgylRlm6T+3yPqbWdfXVPID1vsdD4Wb2Lz9dXcWnvGeCNQWyDiaO8/vFDGRXs
pCILWcVDcERW4jghw9GkWuk4fX4ETHP7O8xsPyB5Vyt+WxH4oPxj5csSuhutqm2F5nKC88r1WS1k
mh/Hm321XHS7Aegiex2q107bo1y6Bc77DuXNdtHLtcXVovDSfryc4uzzDaPkj6IUR06Zgw43nsEu
7JqoW7lClgLU5SizOJiMI7hNcYwcmLQbUb7LQxzQm2e/inYZatx+sVtZyc+lrQ8rOQd1eYMZR0nN
MZMTATH5CIXSQVFu8kB+kfFU4wm2F8L+VRVRnmh9+eW/GN6k+A28caqtzW/lER0OP2uU6cZE2P5G
OU5u5ogJHNdM5ZfOOYhQRaGyq4uACT8eBDHLZM/1zNBpi7ssgmwPirj+ngMrWZmRvBDtcT2EiGFC
bVLmVwwFNtMH6xM60pfBnhoy/ta7gxi8m+Cna92RpU1JtiHh7Mfp1vRZbq3yZOgq1xReIoAYtqZW
X9s0O0LBW0MwLQV8REFEkTIaVKo5+G7ADB0Zvyh0TNipzTehFVfC/eKRtkywIriBkojqs0hVZ12u
lhrhMb51D8mOHkRoyy/x29R2AWx3KDE8X0PXLW6KizFnYQuhHHyClCZ0tOprA1MZOdIvWpnimlOu
pLqLH+pipFnAyqSg6uSK6k+JhoE2vKpuv5Hgya9svul7z1ONCXTDZYYXrDjPqC158JvGolDd7vGQ
2oX7gmcJPf8JD9OHa7FjcavzcFAtRBJkymkfz1RhFKoUe2z1LjlMLzt8c0q7+trv5NuJfrRWaP2D
vPo0O4v+twbthFLubBFH1UM3TFVZxG23Q7p9W+PAi7sY4pD3E9fuznCqW/M4/pNjDc9VoNmIrmg5
cfR4fZ0Xv+bFD5ndBaHfhHpGCYp6gI/Q/VsmYM81rCzv4ua8GGS2uqiatCPNgNBRBOMUid39KKrI
umjBW9/jtXd9RovZifV3tLl3JVIyqhBi3cTaDrtU3ij7aOfvEXgO3xEyIXgJpwKb60O1UvdYyBwk
ETwvsVnnypyXReM4KEYlY1yzcrdCSj02mOT4UKhukbHQtbV5TnF+tocYj+curSQR8NhsVVtVSE0F
/TYn/1l/zU/Jrj/67/o3dWsdzGP2sAqmWDgjl+PN21Z+2Ci1KTM/D1zavnhuDoUtfxseBmsznZFg
XEkgFgzTdQj+YAiBGk0Et/khcQUxrpDfc9quP4ty/1ir1k3td/K2aqnCyQr4XTNAGzFDpqmoh29q
kz/UI9YbLUjHgQa7bCANjgC8Kxe8/MP2ZgC4tOsECzXRbNjHHlOpJw+R61tQXkhFJImPYkE/BsQ6
p+qS0llVkHaBY3xBYPoW09ZzBWvywLneDXv3Fketk3qL4FW3Sdp98F+geQDaXYw/3YEXj5oici2x
CgvhJVUlW1BvauSJijVj4oVy2DSKAWYRMjLgyNkG7BqrSQRgizwDhp3+wzhqN9kBm8Sdf3QF29+t
pQgLN7cE7ExGSYCrFRbJbFZDXismYDCnDbZR+C7m5cp3WwiGkiiLtExg3SNXNcusVEhpmWpyosxe
P0kFYKEW5aBSX3moLUUoxjEkiD3itEVmC4c9FSdXiiIn/4o29Q/VljbBU2ILrxO8jA6K3d6hXrC2
fAtYEM7T32HnxJimbQZBbcIpQ0XUTt/4mJ3tIrvaEhTBIB/X8MdL30sE+KtOBrJUS2fnN0mlJPdK
M3Aa980VfvXJiiX04ue6+PdndxcyrxQjvJa7q3jKvQzzQJw3lR/Xz/JSNkcK/XcWnz6W2xipRWZV
/ZZtkCJO/h7YOsXE9A+GDBGslWktRo+LEf/8/eL0RqNQu8UQ8CT8On6tb/O9/2A43j+ybgsgorpt
d9u8YGm6Sw/DYdLuO12f8QITiH2igH+QZI166bwP5qlY7vr41TkjmiCqgms9EiwCrlWhXaNSnssq
aEgF8Si00e/bBLkduUKpGHOEr2IkOKI5ogA5RVy11WmcoQS8Ec3mHKXI/Gc+0ihphtphHPaYtHgC
7pwlmnWlTMblScHKYi7vwQmETiETsdTZkdasFMJro7Hn3dsgefa1tWt4bYDp7xcfi7pvhNYizwkd
5cjSlY4FNpbXP8ifl+unm56yx/9OYhb4YAVjkDfmfJC8xWzR6JFPSvqfRSO88Oo8BI2PUJEPYTj1
hHCrKNUpsxC9QnfGU8LXgSi26drmOCbCrZ4hDVPl3n0wSvYgV88FIr9YMv1MFLqPUEXx62jaR6GU
hL1eugckO45dSI3ZDxV3JQ7Ki2s3UTymhqtkzN98iafWY+wOwZ86EqzDdBuczUcgr8Bt8YDaUqFA
UEvbZgcDEJmCWJBt/VPAze2O+B6tJeULWSoR2ULehy6IjPrAxy9ZlbiwWYUWOHFlDXBfk4deDBDo
KjDlqPvt9W+6eAeQ+CMOroP3/8SEDGOlD2uLFKFEHnYH0sJJEFaAjtTvcFC8wZGr1HFy2Xh7bWXo
pVXHfkSdUhO63fOwzAVoVWrEPINUOQ11cUopta/Mbik0X17Vs+dohvMIPF1eb/8DEQi3JtYAv3Bc
3CL/Btof5ytUy9bs5BeYBmQkFxnC7BMmiYxNQE6G4J/GvXu2birHevN25Zt2jzKGjUr3E3aqE4Z6
jaE5/cvzI3o58uwucvEDxjyliZxgsk5rwsnETbnvCTyDJ+wiVVi7lhZTzIupzq4lXXQNAIQ83ODh
GzgVjKijqXV8r6WvEjEhHeKNnH7zkTC7/mmXTsnFRI3pd13Eu94bLJemO7EItfhNJYmIrY0u2Pjs
sVK7latocVX5pPT6Ue6i3vVxsGjsI6y4XLZRrnxLCu4ePXhSBdwZcEtCtHa1Gjt9pk+f8WLA6Q10
Mbsh8q3KlShujN623fZbAKzf8i/hV8D/2xHUuHHGynA4hWfXXqtvL6ZnNEf/M9nZVZUHrQEimfSs
2o17eRftpMpWnlu7OlUPPBSyt+sfcjEMXAw3/f1iqqWsVk1lkewKLhjrCDpoXq7slbXPN7u3CmzQ
KnDqkdMISX2TSO6rKkXmLnQLEjU/vMf+tt/932Y1CzxKVLmokpATjor6mwtmwM60+fcMc9btYumm
eV8snaa1SYhwcOiEk2pv8Mv3ipUrf4Fj83GIWTzBJ6/qhokQpkT7/ISFwmm8V3A/O6Hqf1hL1KdY
cW3Xz2KJKGHmESSEzYYtEKB9WbugTxCVSX5VYnFyg/4YxCtlxJWTNq8meCHM/6ghyU1xayC/2XTy
KY3KXZFi9/MEAfT/tjH+LPjFN5N7wkYvkKcNjXzuC/foyvpKTF5M3CXeOTL0f0iy84qMhPRHNWbM
aXgyn5LnlKa5sAvf/D3qc0fh+2iP3O0IIG7xTzut4of+XNyfPuPf4edLKnpNB76iC51iZ9IjM26w
OnvA6BdLWXK9k3WmgbUVtuPj9SO3uHsuhp0FabVRxUQIhIDGnLavDuin7HXqQWsMpcWL52KYWWjO
LT13tYG2h2Wl4dEqzF2BN8heRAVxiK2X63NazF8uBpvF4rEZ0Dzq69DJkJL081PUSZtMeLo+yHK6
YgLhgH6O3M5c1gEwb2xgA8L19pTeCg/trbLV3ic3411rGwdEDuvXaqKa0WzJ1x4Vy9UbyMEU1zVg
BPNiR5MHASY6oUeBfRKP0sF3TP0dFUayeaREerw+2cXr5mK42XXTI4NuKiiUO2LmPzUVkjo0SK4P
8WeDzw8A6mFI8KFKBRJn9tXEBjO0lkyMG9Q8Z+dJMKrbN6f4vEZ0kafN9nkkWhNAL+hFz0+65/rq
KDfk0FMHfLIC9DbJBJV+VLm3sSVAqIpk087v+kP7g3xhRx1/lduzdL1O5RwdeRjAv/MHi0kTxvRL
piue8bV/w5wAJklH5nlQ7HCi2+zdmwj3zuNwXKslLX3Ny6Fn11OSukWHt33gSF6zUeX7IFkhXS8G
s8sRZncSroqWN2KEiP04LyQeFF8tmgV7CzXSneuDqWoGWgcUmKBLdOrXRsIfwcWoV470c5BqhV34
pnjMxnDEnFDYe+0qNXUpIF38QnOWCYuA0NBO8kGOPFEimS7pCQSR4EONvjKhvj6ktn8QTqv826XU
n42nWha0RrQap+B1cZW1ZlUiUTTF+ZbEmPqJghNAvunqOyRhMf67U91v2OeupCSLnxy0JY1nRGJ4
rn8c1W/oeVh1KbzEmalucCOksBCdVk7w0iAwNVVI8FSVP1HF6QakketBoZ5KlDHerHDWmn+s50ko
tDhJEX4Aq9i9xa2GOIJpolMgYxM4u8BCsVcLUUSiAU7qzrfR3joWdsvt6W6lexXarXykHFu9rT3E
F6MIbDlKzao+dTlmH9LAVBigU547mJ8NdvRqHeWDelZ347HGYWNT7uJ7xA+EjfqAsPBJvq0dazUu
L+1ixIymJiQVgU9N/t5vCytPJsIxbtG5sFFSxKbk56LW9yvfdilmXo40uwHosGpoIhawLyZ+fNcY
Z60QHwRKZmFnnVV8SSqEgs00jHYCBqmT9eJ9nZUrgJulHXb5K2ZrXqQVtuUTLKUtpdtMl97NKnm5
PtPFPPByjGnNLw5oEdVD20qQx6fGSHcYX9Ctqw7Si3JUf2DFsq1gIPeBXT3KGKvhgp1u1i6opavh
8hfMDitIfOyIJ90ZrdW2llmd0gzbBvwscQYrrbW+yfJo8KynarEMiOPjfJM4xZoeFopj5LQ5q0Y9
C035BRbki4vVSt5mKxnn4jdEZ3dCceCYMe+eNykXomjBAJhGwr1kXIPiL77FqThwMA0JJdJ5CZyi
ZAzUDHJweltBX92Px0kpSC23CMqDLF8TPl3cMVwXpqGKk/jtfLyw841OHoeJb2A+xbfRj+jVjTZT
Uxcpf8EWnPg+szbBS/Krtidlqv/mPp8gg7SRablK8y+oaH1iqFkK8avVN2lYYUvgHa6fiulgzVOm
yyFm+TsWM3WD6i7GGvo/hqfh0vQQFGs7cSGaUbmVME7h9pWteePVsJKoVtGsdJQMWYjxV6bI+1H8
PmAEe302C89X4jb0UILmRL2abflMimhMezEs0Vr9osQJRrDqDplXzKuK5iZsgeDkwOpXRl04aMC+
VMmcGpSAPGfH2pQGueh8PXayUsHrs30z2uAZz9c98B8cyUN15YWytC9pBKE2PbWCeCrMsrAm8Iw+
kdgX7nc89ET5jCBqjfDhDlXo+3JXV3tDw81ng/grVhfGb3Keg7ddvSgXPivAcItuMzeV+Qkchg+k
bmb9hATYe0e0IaUjDq/IYNL/OjZ30THeTlJe3V5+8NzNdEQjrFicPLpxJRup+vKwhsFbXBjYaLC2
ELUBIzd7algY4fkCRmww3clON+JOOZ40c9/84z4KdFSFAyaO4U74Zf3CX2r1uC6cJbQlJrChzgPu
k7CT646Nr/XAh/yu3xYoewaojKbrYuALVzZtQNNiwyEz/AnJJstFnIZBHzg8t5+lIscyaNC+yO2A
7aNs/tY89adhDg+GXvmYe3VU9dzkpgiV39cP20K8//Azpu1xcZ8OmZYPepsAp9CQQ0l+h9FKUrDU
5P0wwuxg6SJmpolLcltue/oxrzK+tpvg3L5PWRjNNY+Cxtr7bW1WszeUmIVlmwVTQt3i09t8HwvV
vr5uS9uEhhZHx1Amys1sk6KQ7uVSBwxExQ3jUBS4fHlV/wMFpJWBluLS5UDTVC8+UKFEY2w0DOTK
3hkvBguRnqK/sWIcfuOVmLR0NyP28HdWswxOQ5onyF0G6392O15bu+Kf9lhtUab9tn7Q15ZwtvWo
m5hh2OcsodVtpQ7ZjgQDrbXK4VIx5sOcZvsPJd10SHEgf+ns8jY/Ye5COaZ8w63Tbn6tEyyWyssf
xpvtvRASII5e0844xO4GVMNde5zQld0kQrIWLFe/2OwWEZJ8CKOY2QWvGBgeqwMCHeom3Yw7E52D
tVxmbTHnAEAsenFRRp/1BTz91/hUnpQj7ccpLGN7D+5wFVC/OuIsG/AaPYlU/GkJH+lL8CN5Ts7h
XjLQEu13uUjFfi12LC2pJiH6RZVB1z+ThmWM1VM4dBG13vBF2Y5HtKvZLB7ZYWqvjbYEQJgeyNQo
oQ+DxpvNz+zqvC8TGAM1hgcb4at339/ixXesD/Fdvh33Abdwvo/O0hY1ZGHX7Kut++A9Ij9ukBWc
hSd5G+3FZKUisSAxSO9c0aiAQTjVkIr9GHb0IfZHo3QD0oKGSNDci7b/oj14z/Wp5wQhW7urf//E
lszuz+Ytps+7Sa7353AKHtYeXAs3CPmmBnqduozx2brA436yWlwjXtKfZbAJXqfcnSMMz9pDUDbe
oST7tPZdPiehxHUV+T6gOnDB5vWDQYAtnIie9eLJ1s9Qc09iAyVAqc//j7PvWI4c55p9IkbQmy1d
OXlRUqs3jJa6mwS9d0//J9Q3ZqpA3sLXE7OYhSbmFAjg4Jg8mVJb/Syk5pQuvAh0Y8ISSR4CXsCW
QWppsWXjHIxa8ySEBi7X7Bm53z1DZtgeoDdQPEXobJxiL+JP3tIDdpk8GKiTgDtQ1kB0tyL1mGQQ
hwyLbgRyqgJ3NOepPUBzC3Tfp1qBCI/YyndGJVaOKUQjRPXqpybvDE6UsH4LLn8E4zRBxmeBP8UA
/dr8nQzfB2jIi0LuXX+zN4AhsEJHIIBzxIgVW2dLIxwuU4TgQOOGj/pvHKAdZAk8ayd8r+z3zJM/
aFnxutENyNelUWZp06TqhlRJRtCh7Z04iILcdA+QoKc967vsvf5FSaPi++5Ie1jLEYKD4B95U7zk
kYfCoW/Baqdxp5EF0wSfDaybKJebMJqNgDQ/LeFzjI5S/b7Iil0pixMVmpOj4stZ/Tp8werPbDLh
yzK0Wr3M+OStp/gijhYCC8kFWo08CneoRnnLbvTrhwXYnA7zWIozHppb6wABKCQWvFrA5ilDBQAz
D3SSmE3FdTMlkazgx3QKiQCLix/TluwGaAu415e9eZXlM0tMRm6EyghhmtEIshsIWihI6yjCUHfJ
besax+ZJSl39f3ift3f43wUyUalRyEZe5QMUNYrnZknc1niDqrfdqpFjSsWhNmR71DndZt5HZXYY
Gtm9GbVYatOUfiRgRnuG1G427Dmf9Mvlro4v5Lp0FMrBt8ZOKUZlBTGHsbGCpuojX47GxI0givva
Q+DXabOqui0gzbFLSnU5hCp0HrJa7Y6QBw+diYRg4K5aNG/SYXFHEeqFZWmMHrCtT7raAl2IgQKQ
m5WOGgq3XdSqbtfnmdNgHt2RIfHmzvokQfavwkwJifbKaByy0XLLaP7s5vijtMjRmKEIr6O6mrWZ
Dp3PEirlsj/EmhtGixvn8kOUmoB6igfdaG+gezJCY1sRg94SQldptYPaLDdqUhxJ2nWoTY8PNZZn
Qw2k8jQlw3B93sp2N86DW5YQ+9Dz4VaOhrc+DMndIjXLbhni8hEkkAp4YNE+gWi4EGLGBSIeAp6T
0rLcqDQPVlb+7MVEt+XFbL02g36hQnVZiWCjxRe54RLvZcM6SEa8I6Z1v0ghCpyGZFI00q2p5BAU
h/LEBOLMVhdTCNFOudNkymc6Zh9RYfotxJlw5Z+sVHuZk+Utyooj8Ih7dWncwYBQqWKe+mn8IWXz
Q6dZn61aeE0I8qW4G21DKI4d1D+bOfetwjoBCH+vChl8h+BnsnLQ63o3p80DaeLmBKhv40/SBB3G
Skv83Cinm0ltQLmsQC1RHDQQ78pSftcq/QxJwrEH/XvWQMZcyMhBJan+YDaV8qBP5gIlO218i6Ep
39kKFLNPei74mt4EwlQSp+yTd4h2v0xxE++FJUmcNldGCIPzcD2bt0lDtVCULOC6WdwmhGvDqJoq
K0hznMGigOLJ3GMkQ1xG3sO07nXBNRuoQKHEJoEFmUmMkrLNZIikW0Ed6t1O6Y3FtcL8ti5baLaL
6KouBTL1MDPqOwjMg1GsjXZNXmNOLM3G92wZVQegrukkhfVuMSBiaBK0kDR9GTxMYX8Tp7HjvCbs
Y4JyICU+wYNCBUJQOrsMSsvBtGIIMMYvEBk49BAF9hZFOUC/fR9Z5QMkz3mjf1u7gcocxtYUBSkB
y4IijSnwrGQ2A9NIA5IU0MSRwx9hXfIGGzcNGeD20RCcADnKpHFkWKBPQXIzSPTM1vvQSTuo8PLS
N44VFsWSN0JHpqXFcsYBhVT9Z93HN3IX8rihqctnPTXUTkxVBxEe1Ru73CezzJVUKi0jSKfpoITN
KUoyXh9hXbc08LGQE4AQDLwWrI1ZqKCUTZ+dRS6eoLCJi13dRtXY2S1RX6+/PVvf7dwWU6moJhUC
IQS2yjH8Js3dnZwIb6M4H66b2SgdXK6JuZFD25uiAFHhoIKiJxrtN1kbu2E7HDVoi0KA4BEcRjvo
vI7QXRHdRTM4zZ/NdUJ0DEArYJfRr7jctywlWjiQHvFRpx2EPtwrwozBSdO/vs7NraP5tUrxJBZb
+U6hKR9PBcIwtXgWqJ5yF9mj9CnmEicM4xhiAbWRGU8zmRAOCWlv1yLSKiNxp0J513Ieq8tG1Rp7
9++iDObblUo+znqGvaPJm3WC4vsAYtTvoWt4cOEuoASu7HeOLtqim7o5BNI5KRTrHNFLoNVI6tCR
ta5a7X2mtSWeQ/yAQrwpIs3rzH4/Dgjvu2I+jabGsbf5cZFMoImhAqnDuixMScx53BU4LOBMBD2G
B/s2JLrsKOYAVrYt0Z4r1Rhe9fKplpNeqgQra5X3OY6fDKglOjHGTiqref8PZ1P71xb9LWfl1sqU
agUteyMo0htVHjFPo/szDmYEybXrlracJEbhkIYBGQHdVsblx5D405PC1AOpHw+FstwlXb27bmLr
SEDzEQkvfcRWJF5lPOhVhmwhMCDKm8Z40bs7Eku3YfJUmK/XbW35Dh0SNKiY4aHEg3n54dA4jJVZ
wCaZiCytDMKFEqQPIJl53czmVzszQ/9+tj9S2RWaqMDMWEeuaj4N8X95WBDV67hO6AOuaFzVpW7A
hwYL0AmrHbXq78K2m2w5FmyIRj9eX87G0VYxhI8OIGjITMyzXi4H+n4JIaDWCqTZvAk17aVOh70l
pU9AlXjXTW1AIvFYntlijjbCGDHO4tkIxMfeGxubcsskbu7UmkMOliPep4fQBv9EbMcvPCDrxrZd
2GZeNlWqp5oUohHohfAEjp23Wm44h32jUoz1KSIItb7KhWzobM6qKYhah6s7Kd8rc9yNLdQh1doC
FuWJQFsbQrfo5nWQtEbVWjWD0ZR2aa1zTuhG5VDVUV+C2hvKp+hgXm5pJUiCECvwiwoEyhPI+IX9
rRiBeCCZXbV76w3OEdq4eLCHniXkXZEds50oRW7TPtcSBA0oEA/dc2G1SH8yzqqoN2JCOqjKgfUX
tWrNWqHHtDaeFAnOEH4RCUCLRrBQP7VFaSdg4BBidVcVH0X5cv3Ibn1KFMZxNygP4SpD0TJxMWor
0gK8rB34ZA3JTk3oyBtVfBwrw0007TE3uWXCDbepiThHkgrqV3AEMjvYF3EnlCPRgr5BPdSLnibV
mzJ/cQsXg3PgrlDme628m10K+ebVqHjGmVsaQTs9Bt+6Flj6hw7MYR1DFB4UhaUe2fF/yQhozRmO
R7aA7mUfobY1oSyp5lrQCLNtxe95iOHbhDu0T4Mf5vTQXPPrFULlhoUBSlNhRqNAv+joQg80lcCY
7jSDA5FH2ksY7M4WMZr9Wso2Xg1wt8feJO+WFwhyuNeP1AaQmSq/o2WLJxd9DTZsaQvdTIwsVANS
POPsyU6fDdDCfJ4WD7Ozh0Q+iMt8iESQT163vOHq0eIBlzXo6ZEUscF1TwZLRMKiBiDgsa2mcKoZ
y42QZ1dDJHGMbZwilBDoniI9gk+gfz97Jqcqy9u8q9RgnCrXSN8FSXNAOWh3EUp0f0v7Q9NyiHZC
WRqkMibGyS6NdRGwDHJBgCFob6X+ITZ4Izvsp/vK+/HlKHIVQgvsUL+cEwihycBKRCAYdCIU3mzL
hHaqqrglkf8yCfpjDK0fnA+KIGU+3Ww2Jur1ZvwyqtlB6cZ9q9e+rHecCV3Wt/0xY4DGC9he7BHj
ZKZcNMd20GNwqZsnWRN3eQYmtDAjO7lKnGlKCaSLK15fj32Hv6waAPsomMOlseflVkVVNudTiMVl
qZLarSy+t8T4dv2gsw/SHxuYKMSsgIizzhwH0paVkhYxARhV71AYBBLTqrK3tNJ55DerJ//L1FlB
iIkGBXUZmz4urcB6bg4gP7ttIWyeOs1szzfV99Bbfv790nD+MALxdZVZkNgA8ntxgZTKC3Dxnx2x
fosWqolyA0z8dUNbpwMdCg2ZCOooK1SWtQglaeUFAJYaIh9ZbwvmhwFSDkP/EUqq3xsSx+DWwQAj
AXwT2t7oPjLHEX+wSJNNQpC0ysmYppt8+Vv2TrpZNH7APA6qm8DNXJ49PWmiRFpmIaiLn3GjHvoQ
XAcFT7Zk6/ShGgQQC9wFhLuYhWhdhWKThPH9LPwxtpoTDd8imRcNbR48fBIFbUkwjeAFvVzL2DQa
CEIx4TMNc2Ivk/EximnlNPJ47LUZ0tQg5tPLyVdb8ivPrF9JWN7hVnh10/KSvC3neP5TmDuQTktW
le0YvUiFfCi1ZzXvj5EGIpfP60dye82UMkwyAFhcsfABLIGbDflpAFuifTg504GgfzfhuUb7cEwx
E8MDJ24uDZrQOp5sEdhMxhXLBegVonAE1w56DSk5SgMkRuuboRu962vbMIQQE0E0OAPQHGbZp62I
qHHXi0IgTqnXQExUzTu7TzGwVfPSlG1TyPboRcOiGO9YZ7MS1xVu9jKgut7GiuiEUQK+XFMKhn4a
OIHAxnXAyv4xxxLTTBjNkDQLn9DM5FOmNk7XQ5i27HbXP+AqucTlvrDDlL+0zsySQYOd5V7djV4k
OkZpSzfjrtxJd8WrcSv6Fagyfkq1HXFj5tWYCWtdvryObZYWUzmnEaYCII8Q2TpxYh3Hk+zIgSJ3
RnBdmHakOe19fs8b8d3w1RdLZ3xBTOaxzVX4NWJZh8XoHSNVnUV5VjrMR8338sK5iLwtZS58rhVp
Icz41EoM0hewcIdgQ4aWn3t9SzfMgCsaeReOCDiQ2WZLlRWjLKcAXg3hEQfHbtoMt5xT2uMZYdYy
NU3fTYUlBAawJ/W0L1NAftUf11ey6sbjeGApSJINyIcgL2cOZzI03VgAsvnlucrBhUhm6FrO4Km+
dhxvjNfiUTxFrXPd7MZNh1ULiTlFUK14viMChLeS4iVSam2P9uoeWvaOATzX/HTd0Aqx9md9/1hi
6VlBcjt0oHMQADEJdyooD2NffFB2dE7OcrkaS2wyx1pjvmYcWpHQRXCWYwVJlGl4sYwEujz6DaCW
id037WtMyJ3Y1X5fTrVT1RIPXkFPxXk6+fULFGRx9PXFQ8S8C5FmRkOU4SXqxl3cv0wQmb7+RTeP
JRXY1TCCioSN/v0sfeqnLk7S2hCCXmtRR7e8RdorE69Ntr1vZ2boCToz08WZppWdCjPH+dgc6IC3
cku7BZQFlsfGveUkUT7Hdcb7rYOzifFTJRH6JVLgJCdfsGxk361NMFAb3wuO9n0Cyiz87DFkSXsT
fHEs6oFXW4asAwgrtFFX2W8uQKMAM52ILw/5neJO+2Wn7ehAQepiMI1z87ZCFQs5EzT5IKKDlTIH
RI7MXtTHEjhmIqC8EFZ3k6wQux87D02LYzJpx7YeAzhury+l1q6k8qnposRWI15bZtMLnP0U+npc
7DGxZOT3RjCnb1191CCRq9V3ssI7spt3Am4awCZMLK9kh+MUI1ep2SGE6bPZXgxBsnvhb/Vhvi4e
6kQW6H0xwMXWcRoiaEqZETAJE3Tu7okg/JeLBw0uHfOilLeK2ThQukppP2AVsvAwS9807Vte8KoJ
W18KyufoTIOyD48Ccw96YBmFuEMtuuw+lvFXNn1cdx6bFw3BJC0uARWzaoVAhm2SwmIJUWhPgqZ1
yzsaCEXH1JmcoXYszPHdzAeKl3XjF47trXsGj4KhIoy8rWVNUN6PC5CJhrhnOqgN3un4DtAxjmQ6
+mCnPi/42fKUlD4NSgnAZqzKGKTWxn6k9vqmdOqocZIB/+YxmmxdIiBTUWXCTL60KlsU+qJM0PjU
AtP8ZpDRlqzRDotvbaS4nO+3vZ5/LdHDc3ZdUUevrAxwsUCzQdjSo4W1rydwOWpgCxp+xxOEkfv0
f1Cq2lyhCSyOScVHwDhwadcww0ZSwjEMLMHv6xzJ43uPYQXevMDm2T8zw3gjYLwgARfLYaBOw6no
lhewxwXXP+GWCXRPgCXGYJuJku/lSvKlhs5dneOZ6dOTqaQ35qTurptYbxL6KzKgA7hbAPKuQlNA
o6alBwm9me+KcLGtIrIXrsL5eiG0iyOjuYJHRIT7vFxInJEsHTpcY1N4E/F/F0CDcH0dWxawCvyD
Yw04BF3n2WGDKlq8dL2pBVlh2TJKm/Ni7K+b2PpUNFk3QGVBbyjj7IpB61qSxGqgDk8JeS+qk8Qt
Km48t0BynBmh6zxbRzckYWgtGYzsFB9Mg4/dW4WxIRrHpPc6Hjz3+qK2DeJ5AJ8ssGCrUkSs9OoI
SKcZQM54AsOK8NbqjuUBFDbYKPmAfJXLQrf5IfGy4s3AGMJqKtGcxBrBQa0G4Gm25fCXqLxqUsQJ
XDaMoGVooIONGpm5ImWLxBEUK2GpBJUpOBFlf28+k8zgWKG+5DIWw6cDhzHEgCQLo7bMmchDuYqm
zkBbrb4LU9VNQYlg5ccalIhYon99rzbOuESfI/C5QBxoNShXmcmymHKrBcmsuRHqAnXBASCv5kNw
AGAClVL6Bq2bWIAPaaDanKygA599d6CE0OSX7pr3kqOB75f4Iq9Jt3UA8bpDqgwtAipEwORAc2PM
IZETHWifyW11Hw3CPUFCqZe2AQD/PV/KcNOkBBAHiDoA8lmhpkia1eUcY9e6b5OruClepVsUqXDL
lhfiWwdeIXVj48CT9o89FjxVLG2RCHMoBto0+UuZH7L86frRWOHdsHHIxyncjCK61xCiEmPJSWaJ
Qdn+zMajMk3eIN+ks4ow6VEOLV8jk61q3/Efca7A+rm9sMwiIYsl1/O41cVgRDtyHj4MdbBJeaib
x+tL3PqIYFNAbRHhJkJN5lkPW2hvROBED0apHfdm2MU2CpAFp5e0ZcWEQhrAsRAqXRGNjGNS1Erd
LkGF3oAwWW9Fq7/+9ULo6BWlXwOnyqrgHRGQgcWjoASJ0qAbIdbf8DTzFBRXzVkciAsrdKFnD4nU
tQBvxhr8n5b0TpTXb8ZYmpg8qgAzr4fPsoSE81wbvtZIIOolRsrxJRsO+OIH0L+f/QCQhg0t4NBz
AKGnXU1MFKVI9C4Iy+H656SxA+OCceBBy4IsAY1atgocplk0tXGnfFWk2l2KIRhK9M+bYttaDiXL
M/D4b7SR5GYWhWUxZkBiJFtXn/vpORcWThSzcZfQ3IfCKgTTsH3sGR87Oc9GOZ8DsEO6ciw5Zvox
FomrQd3p+lfb8oHo9qGLhLaiDDwbc53UaE5T08zFL5AlpRMaRDtUbN3tXUzX2vIb1HE5Jtd3C/w9
gEdIQGabgIQwJ0INC703Bzwu2Q25M48YHvb1B/0ncUQ/cqrvxC8/rltc7xlAlQaV+QRIwVwl8qFQ
R2a4mEqQ9zdxVrqzdFcWPN20FVwV6FsAMQwwRENbES6HCW7ldIiR389KAAiP9C160nwVY9HgO3uw
ngwPjY9HUbJnX7zBHCpK9qLdvf/9Ms9+AFuzHKVKzgbdNLFMqGBb0kOltF6TqhwHvFFjw0KB9QD8
xEBPnwXzSFI/aYXUm5j5o1x8ODTHfEec2Zfdv58apV9Vo7Ql4JoBFI2tj9R5I2uT1cuBZPT7aJFe
B73cAbTtGnriZkbrj+LCCfA3itt0dZh0gXKDDHFHJhSxZELEroVN+VH9neYA1HTGEUzbv0W/u4OE
r9w62MH8npdKbhoGfwWq6iqarSuivqrpiZnpNY2BZg/4fvmHvjjVfXgI9xi2Ku0+yLId4SJ4ti7k
mVn26TbqKE/LrJOCwjjk6mOMEOH6ydzoZeHF1pFcUCFadECYKz+Pi1alwv8L7mg5nfwC+hcT2mD7
XDx1T9Xjul37BqUpXmaz9qVwbfimqAPQtgFrWhU7JFMJgq5JCXd6DYoybXF0GZCGmhffbTjTS1v0
t5y9deYAgRulRgwENlpw3EMJCuRooNcjQRkoP2KPVypacdLjdlwsjvHelphaTdQh3IsPBujn0j38
N0B1lW19ijtKCS3Y0l5/EF7Lm8lLRCf/bJ8rZxRt9YmzwzTDuXx+6S+hXxl1K7SXmQwIeqhNaGRY
+vzYgTWhgNymhX4QauCKN+9B5f/CMbjh1C8MMoFNGSmoulSKhm89erID9ml1L3jQy3HLoHmSbeKn
xOdlKRs3BZ1zRISAY6NyxlZierWsSK9qSwD5vKc2VU9GUbnXF8YxwSYJ45JbZdO0YqCm1R2GKG9U
6L5eN7F1TpHXSQBUwIOLK20aoDdSqZMHNZB3kg/E147OVOjPI0pxEHB0Rs6LsbFVlCoMTRIVlGur
Bn1W6HDjug7o3JjZObBsZRM0BeEkIJurAhAL6FYqCLJqiKASmJsDQUA9+YRQKsYdyBS8zk5mr3ot
vGonFJxQZmthAJnj1EMEeE2hvKiYek4SBIMx/Ili4bI1P+WGRxPGscK6Z6HUCiJ1iKAn5ZdKeifs
jlHKUwbhGWHevGEUzL4z5DlY4uY1GarPShiOeZhzovSN0w3kxD9f7Cu2OPOQ+hgmw4zJ1oAYmm+B
9UqZOMdgw99jTE5GzAB9jDUKMJ6lfimjZg7qOn4yJ+2UZtBCFWUNMNmZs/9b/hdJAMVwI1pYA/PM
VAzDpMMBMG9RN6P9xggj6aZkhwFFNjf7Hjwj5a3g6M85sUW/9IsdeSui/cKT2d6KylAOQlKigYcA
l5rZwFzUorCc9CmgvKDAyC+Db0KDEDQETn1f8hOhrTcdKHJIyBlU4nYFJYc0sCiE2YxSQ+MLilvd
DICHYMw6f0x/JW/GC4jWsh/G79IFSsYxgusu7ItYgHlvAPjRkEJAjQT9VybaDhtVRLSUAuGjYYo5
gbpDTnTbGIq7AXRqpE89NTuRpXbCXHSFmji1inF0IrliPhyj5EOoK7dpRHfAvLEoJXdKOt71GndX
Np7F85/J0u7qAFwhAllQFYHOqpnZIDl3q5PxGO8bp3kZ7f/wQF3YY05B3xKdILcSgxokCcnyupi8
udoV5QdiDoRwmChBsw9VVTagqrqyrkqSijho3SEDmc8Q25po17eUCJzqwSSZJyS29cDrQW/cbBO0
OcBEI1hd47xMsYsjASIJQSNHtta/aQ25Fcm7oQkcJ7XhCykxKFIOlCOR0NG/nzmpphOTpBjLOWiF
N1O/y5Xfg/Z8/fxuPVYUGYp4FPhujEUx5zdT9H4uSY3FAGAixbbxQQnA84PkYbAy9fmhy+a+QTIU
41eIXtajH8OQAmFS6f3XUawe5BcJsnconv2sQNdSeH1nZxjjn/4HwtDNxZ6bZnpkgypP9dx9maZc
JZJdWH66o8SDQI9BKx0z7pwoamMLMVKDEjmop9HSYpNxEHIXPSngnNJ0r3ahk+jQ/vpxfQ833jLI
2aPRRKsndEjq8piAC3+oRiXuAqEDRFWyW53rPuR1VH1ugk3pLT3BUHYmjoFxTwO16NjZo18e/mA8
eL5jo3iMkhbGDXU6Nk+xT5cLQhYYhUQ1+2BSc7dSb9ost6XltFSv8RzbVfiSZY9S9RtTF5yMe/0l
UX8HuB0kMlQwnU245UYqq0mB4VrXnApcx3avQGXt+nZtPFgUuUKBIzQNXAGy9UwDnXIidIEcegT0
I14XaPvYJU7/rf2sS7sOQtBnZx7Fz3C/7fpA4nVGNQF4IXD3AEZz+W3Hrk6nRsMV+KLtLhzlJEkg
YIdxN94vLyEy4c4WXF5KuvaZF2Ytylhx5soA9SJJRm9eW4JNInosoHZXtb8b5e36x+XZYd6d1iSG
MYnZECyj4kqgiJyselfrP8G/8B8MAQdCG68o8rJtokUYZGnSlSaY429S+nsoHwXhIZw45f+t3bIg
WI4KFxDvq6qo0EYIswa1CayiPHZVfmcuymmZzb/GatI5PLTdMa2MK8c+AlFf6bIwL3UgJ6AkDcfj
khbPRWRy5m822nmwYyLPo9yvKLsyu5NWWTKG1dKAbs74ttzQsQ4Zx+EGnGRuf5Be+o+BN/O7ERrj
SuMDIu3DVUN8fXnyDDmX0M1TK9SyNAiHWjfxr9qj9ULrrQRx0/helAhP80Pxh3hQ8UBV/VB+EB5I
b8O3XPwOenLPbgB6BUo91GEbQLEKd8yyjeT1+pHcKNtRulIgYQFzB0KIxboXUB8ywt6q8LJScbzW
WZB0PlN5PGsn2omNgHR8443dbdSbYRXj7mADwVQL3qHLhQ2SkOlGMzVoeBRBcxPvqDq36EEs8Y4K
EUin7rQ8gkCgem3QRODzZFLXcRmBwz4mVwGJouxvLA6C1FVSdaC8DzJr1yfznizJ4X6Zb3XlFX01
VJtEB+I3nOzu69iwVqGnC9oCDMdZKxZBjcyNOcQ4yotli0fRKX6CUFh8DQ1HBaEjODxqJ3Z1d/Cy
J63YgRt8eI0cSDEIj4isfF7Fdu32TEppSNMtMF0DxcDsgTDrWhobTdAn8kmvwDa3hD7YPJ0yVTgr
X7ukC1Ps2ME8Whj+mrHds5aDKumz62WnXP5aj5y2SFBttyhRuIKSCeMqonoBREgmcBUoYUan+vYL
/Axot7ZTvPgYOR0os3mvIz2qq02FngOGRejwHvs41nNTwWvVVaCFP7rZdGKQudUA8JTV4Bcpb3Z2
a9PAuE+vDZoX6LFdblqlt4k1mF0TSA3mGHLNm7XEDtXXtO531z3D1rpwNTHNBGANKmCMD4xqUzCs
Ra+DOBx3Vqj4fdbuprlyh6I5yBHh+XkaoDHfEYkRsjIkSfBr7HsSi2ZiEWEY4HMlH7Rxrg66DfDy
tgcoXP2KCpvnXDfScAy7gCGAFgGAtzJYJySW2SjUuI59L96VGIZROuGRLGBUVpUeShGq4JpCD461
UJztcigBnUSfAaxWoi1HxsOUmA/JYu1BAvcupnnqAP452W0+6p6YGD8GdeHBFDbSoMtfzOQis6EC
U08K6jZHLwXKTXF7yymQjyi3JCA/VQC2P2fTzp+l9+unYePcXXwrxlkUGLsKlRyhS26BdNUcMZct
DZErqnkIpITGu8rrh+9ioWzpQRglYi5N3wSD+iuaDl3Kq0vS38ueNhAOqRCERS0Z9YDLe2TpRVe2
Wt4EUI0Ha/GfjntxNA7XP9uG48Nkl4XqMXzsRgdwXrJ2bOI+SMhLLL7VESa7MEt23cjWGw5qOEDE
kBqgnsQ2pdN4yFSpnZEc7FDGc+pbq/16SiCLChLRrNqlruUqnGB2IzBDtebMKj0yZ8HJLNZzmc9D
hzGT8kflI/+2W/99AIl7Y/8vacjXg8TuGSJnjO6gSQ3TzH0tilDshrqvgWsZg7Etb0MJV1Edpyez
Tn7MYzPaMfj6nV6Nv4cF+VCm+XnpR4C+RlU/gkS2ByFRkuyg8Cw7k6bchuFLUkH0uzdGR7AW1dbT
frH1JvbA5JfZpll+V8X0cxrjb7Je3RkSuQlV4I3FvieOaXZuO4p3A2D1jWYdQUbnUobHepm+NVlm
ubIZ36d123hpuxhuKOWzncklGAtVsFeYcjrboNeiUlpZ5fRtV3qcU7Fxh9DQQsZI4yvK6ne5P8ag
yL05FvWXQ42d8VYHp4xrYEBTdJvv6lujucJPjs2NuOrCJq0JnJ0JY+nDLB7GGg6qO4y3sTvY5Y11
bHYa77nYXB3KJBi3pRk/W8lTlkobU62qA3G3+JLm6Qga9QfiJD+s2inuMDLjph/XV0e9K3P+8Lz/
a5I58Hpfm2pGhholBjNxQab0mFbtUQpN3RZH6VWQmxPQXf/BFQKYCXwmokbQXX3Vp84+aW/NRZwP
Nazm8R7cUW7PU0fccFIXFuinPrOQG2k3iVFbBxk6QbElO5JxiqCJff3rbVrBuDfFmoL4gr29SybT
KxbCSt28mFq1hxiYT8SRw0O2dS7QyAU3GNwuoiQaZpwtZhZ6rYAkDcKW4iVPb3Tl5foyNgpNwBqd
GWC+VtmZ85SpOOKjM4C6WbJj3/Lyg+4nRx5Z9AYADt0BEy0hBCdoPbERSkEWVaomvPfJwTxKdu3o
B2XXIyDikapvbA4Al2BoRNZLC8f072dfLaySpG0HlANr0uzE3NhndXvbZbwh0o2YEiAjlOgoonlN
OS0Mc6R2jYF8dryJk+ZHZgg2nLARQ9a6Md6u79TWSTg3xmwUJg6tuJ/nJkj1ycmSQ7vInId3K4JE
kQD8CJSCFPSWTFRUW3ULzZ6yDdJXEWlruzPRO/CV0K5yB1AGAM8x5dN4eTDDR+XH3AdJ2RMPOrWV
TJ//CrZOpltWPgyLRFP4wW3vUICEYA9EVQwM9AlO9bs7GehtSB7pHNXyE694iTlN+Y1o6uIXME9N
lKnlKNOspO5SjHXPEAey7DgtDrEUfphVaOdzcluFhFtjpv9j1iWfbYDFvDfFJMqFmmKPKfBadcrj
slcP0jHZV7944MmNRgAaK/9uNouTF4oi7lHca4BXGb3lpvCpEtJ8P/rCLveFg3p3/fhulHwv7THn
N2uqpWskJM2tF+4gOqq4SvTQ74Z9hsZostiYciGtW2De5ZWKL/3iAXT+PwummgfgvcELy8Rb7WJG
ddMjP5qPkwuC+v30Yd21/uI0dvc4v/FgOBspBkqWFGwhoyeL+I7xQaAdNkbFQOyQvk7Ns1Ke6p8F
RD6vf9YNTwc4pQT8CCJyPBDM+wCYT9uXZtwGavKWa71rgrZ7mnlFge07CboRTJijZbXqaBetMIst
OFQQCM2ZPaCadgJW9Hk4of4B5k/AfXbgqL0pjskpd/nKLJu+78w8cy86BQxt+pA0gR6GIJQgLuq4
7vUPudIEQbVFxkwK1oisY00YHSVzW09gZMPj1B3iB9BEVwfFp1PEsQsV0dnu3pYbKnWM9sCz4YFW
WIJUr+yC8zSe7Lh3hYDzizajz7NfxKbHlmkRrcIvqr7N8L+xI+3VFwOIfqjs+QfasCjsuzDzp8Ir
3RQDl9xMbOu7n38T5kEgJIsUFfNu2PZoXz/2L+BkqE5U6Vnxpl/xd+OBJ4+3lfydbwOrwbOUcSdb
uVYHy3PnVod+F75T2F53ql3TBt/7/bjn2tyo1VzYZK6qmeVFl+pYpnyr7vRj4ee7KfYJUgvJE/ft
2/z348w4a3SaGRgRSKSxDy2e8SgVetQq8+KzKk/h+Pv60dmKtM4NsG8oAUc1YhP1T+KinLq98aj6
VOGn/A/x6dlKLObTScWoV8SEIb0GU5D4ng+8d2PrTQRQHNEieF6RNjBuO+4btZxmCbcAhStbhFCc
08ZW6kDJS9uRqDJsqy8+IDzzDM5DiBlDa8CWwDzKifc35p6xZxSqR0uVmJtkYsplkYRQGHFIhs8C
Y7KvCMT2yqncGV402NDqoXiB/llS7chXONnh5jU8M81katks5LVJXZNgxgchxexGI/+8fmK2Qp7z
NIBZHWnJVKkR8oysBmLVekjGX72SOGExOVX/A7QHTtxIx+s2t5aFlhv6USjHUs77yxdSiItEL/IR
OW/0TepzOxp412DrDcazAYAMpSZczQIOQ1IrraVXQZ7Z4egiYtZByAg9h9zOTKd5VSUAwUR0ZIz3
2XKvr24z4Dk3Tpd/loToC5nlpYFxiEy9DkHhx/f5MXoabmjQo+zC1st/Ykw++R65MufS/B9zX9IU
O5Jl/Vfacq9szUNbVy00xQgERATD28iAB3JJLrkG1/jrvyNyAikaVebqW1RaPQPihlzu1+9w7jkX
3+an5568zcQIQ54VZn6iuMuUdbPG7OhGXi+lWZcKuNCuAs0AiEpGIOHkfih7qpdouuANboNteI3p
REhXNSgHudyTwT4jbNWX6LjUbrtUqgP5I+bB1LHtBdKPrysrallckgr9zMZHgdAucfV5ySray37m
WU8laiVLqevFAOizyUkEIqUkIoOAl8mB5O42wRYCwutghczyqHoFlHZrP0pHbpPSYTfWInbg4rX4
2f4kzkP4JdF4gH2ptlviPPI9VONXB8uRAXAE/ftGc5bpDy4en0/rPNnBfVfELK6xzoEE1t3iQRXh
G8zGlpKlzOeipXHOSkdpGUWhyUaq004qKjagQ911DrhK1kUm2h09hMbt96fyUsoOdV8osGo4m7Oe
ZZVWIPMykIVYORrhSvRsatXPQCabstVXPIv8781deC6MroxMyQgw4IemO5UgctcKrKAmy7bCiRMU
qq3l1BaC9+8tXToUX0xNdmgBbZ4QuOgxRKeHDlGrZMfoFY7ZVVi5MeBDqt3urAW40P9hFkVZuHGg
haYuALsjJnqGbH2ck8mfqlsgCpATNJ7o9hvzZZlC+ELG80GLgOYkxM5m9EhwCKXWlwxLWki2UF0V
IfMw5/v386ovViaxt9ZlALJatDyZmXISG2WdDXzFqnoB3HLpkkAqqqFtDa2BuVpEmgQB74YWfgVK
hKKXeIGrHoKDxtYju5u2ld30CCFiYBYOrbHwjJfcN1imsD3BZIG05yPk+XRDGUGmCW2l/FZpAYOQ
gjZLs4ZoL8CPsjuSHrrrJRTURaOo/2LSFsQTpjwFo1DEGVVAZbw/DIvEBwBxkUm6wanyobPoxGsI
JJ3DfzAtYo6dX/gXEAiBQHPiP1uxyNsgaPJTbvUoJSkOrZKlC//CrfvFxsRdgm5DiGoGG/DROaQN
IyBjbfx/62YEohBf3/Q3EuhxAA6B/Wu0LVb/pMjx5TtMbn4BAG1ZK/EdxG20Tm4BPoeYpaPb+bPu
N29ori+9z0vHEQPuYw0cze4ZupNDZstqQuAFSqt5jWUgQcoYY6uS8fq9fxsXb1IaA8/Cn3am8EsV
eQZg7rBjQdJLlvaxvJSUSRffH4gcINsCzh9IJHwNK5BUyHQwKzwK7njzPUXiH527XbqO/fAtWFsr
5sLPyLvqGN0kD98/3qUAA3PnAC2BcQEN3GlM06my2KRFOAYYFXjR6bagNphdu012E11Zjmor25Rj
eIYA0LIh69RVRXupvXtxjfHk6IKiJ4kV+LoAcohZZ2ohz8jj4KjkqOZoi0XmCxewgtP/h43pTJWS
ysmIWsdB7ApXbX8gqrFNq3eKxE/5P0icRj7XDxUwOJspJqhrA1IWhspOIvqoOSo1YkeWnOh4r842
5l82pmAgUW9TvQsFBpq7bBOtoy1q1B65ViAm/0/GQ+HGTBC3K5irAj3MJJ7QsxZ0j13HTpn6VoM3
YmDtQp576f2MFT4YAG0Fhne+7gFE+3VZqOjPWeykNdtaAQSoeK37yBYWe4GXfAdmtUY2NIDIZmMr
xmDxpqni4mRi9GgInpj+mhjsnzyQjkMtokYKQ5MHUhsmgdywxoarlZtQUF9U0kV+bUI8MAOiYlXl
ECX9/jBfOkfY4ohNMJuhAjDxdQ21lOrMsEqYZH1tg4vP5Sb7+b2NS2uHyWQAi0DiBHKYyWMJHUQ4
ezHKT6bEV7FhXmcZsPtWsZSkX7QDSRqEdiOJyRRZ0pZNQfo+Rg7AIx9sSyLSDxnzU3KxJDJ1qUAP
YjkFU51oDOszBB8TVQaeGw0zo27/nl5Ha8yzQO6bDI7ixJhcXSzpXH62Pw1Oj27DjSETDBhEuyWy
AQsDD7NHfMORX/sGRU4QPLl0pWy+f3OXThjGyiWIIY9wk2nUBTBlUFNVZ2Apw2BQUmWvIk9uiBXd
oAK2ToulE31xN2JSCLxOI5n39ABYcczLWsFTNvSpFw9i8PT981yM6NRxn4O9blRWmzilEMN4nd4N
7MStwSlUy8Osa7QzLNxXJow7o+bAyujTfQB9I4eYDAoAddX6TWiVNrggHpQ43MZlZkKily6+5DGy
m/pnEHegvgQiMlwB4+v4FOSWsklD1uAOSDEAbmzVInCLAdlQ8gCZDAvCqEqt2E33Ux0ekuwFHJML
KeDl5TFwr4/odRDYjF/w8xdgmhaFaY9trTjCa7Hu/A61fHDlBO4rwsFscOBpnfwf0KPA5ie74774
ZDftcrHJlRZ3BY7tZogtCCK18n0Yol6wsAMurvHY2welB/j1p8ELhtNKg/YVQ8vWsMdOBYbQBGfk
b1Kc7qp/+ScVIGU8On8YHC/lz88mx7WkNPzj5Lrq4EDwWPEB2lo3GOKwwETxk3iLRsVL2TyqXBA5
GanUZ+QlqUSkSu5ydooQa/g04+9WPzBbl6PYVbXkXtaTXceLDCNO3a1M5as2UbQnbmTCOi0TZaU2
5Cy3MfQ2i9pRJOqxwlyxpvKyzrpjvMcoXVz8GLLmCXfmU8jUPeZv3kJTIG7BklMJEn6oLfNzmes7
bLatqcVHddCekkbZiKpwm4rUaXLJp5ChZX2xISmSurgLd03Ft1GgCHYj6meD003Y6rdCm41QBV/D
TagM9apocuDIROtBBdV+IrK3HIyodsWk60o3vdaynsD0CmSS3hEw05i3ul6scI3CTTfBbVTVW12i
6N+aP5KOnNWmOvbpcKRS90ZVchVDc7EOiMMCSPdhKSpGbmsaomTWo4SX1CvDrH1VSlcs7ryckyuj
NrZtrTs0z/ZDLYJ3JzDWcc9ujCZ3ernd8bT0tCDxoel+DmPgIXi3y4T8ifD+oY9FjBW167jKMX0L
VFMkihs6yEvZ+6XYDycauTt4aVGHnFz0dQbtTKHVM1z0tgoAnF+tUmz7ELqWdnNNvKWm/YWrA6PU
UJvDwCcS2SmABn4kyjIog546qOqJXbiS0sE1xYe4EX3DXJzSuvB4X8xNiiCk1tVAieQM92PrdSeU
dl8Mz0AaBCVcKCkvBGqX4CcqBllx9QPrNBe3qHGzcEiYZyepcAW0la9BknVd38sOcYpVcErO4RVS
2SPODk+9UVE9Xy2d8fGFTS4LsL0CQjuO52Aia3KVGcAMYdoJC1yw9y7VHJopt0X3KIrAB1MA8aJ0
x1Vj6Ya44D6/WJ14s5DE6aAD2wiogHUsiPAM8aTQVilOX2vcyhkBTZJlDzG6GAkTrwDkdOJSszlv
3QVHfiFWwDcBZ+c4FmfgPXz1q3lC6kCo6uxUE0d5jNb5DRzTKwuReIr72EM1b6UtstJe3NV/GZ2S
KuTQci+5UozbrPdixY5FN5V9624chpV0SItG+qp/iVfttl8vvfCPaGv2xi200i3sPXmGR9QUEsci
RlRPFWC+z92e39Bj2DnqE3vVVrJf2t1VEzrktl1bp4XFvhB+gt71L9OTCxqVqCzCCHcGpkrLaaNi
3UjtmnWJ06gpVCzGjGvDNT9R+gOp71QdMWlSoaVCJJey48KXufTmR8p5pEl477O5j6yw+iqFzusY
C7uGD6yXp8WONqD3rm0zL1sFy5jrj6LNZPEBxkE9HoyPowbKZLtVCcju6wGLrwrqVkEBBu8+Mfy+
bX4YmaHZTOcvcvXegEbWVsqVAEZ5UOKKfsP4VUD6a6QjG0mu35Iw35eB+aDF5JCojWvU9JQyC3lE
guSBMvAuxIkr9CXYHyA8TvMcSCPGfwoGq9zvF3I+bIeuAt4qngZbeozzvx4hKSlyMUjr6AjpitUI
46XtWya+aMEuWjV2BRQDspl14ve7egcGqcANJUcNbUPy+/6VPXz/bWZbDF9mlBIAxgAJ8KzFmiVo
nkNVFF9G7/ahLniykN4pbbrguuepG+yMHnscvBsvwkmQDcIhszVAyAPMxjhVHnlWaJcP40St6otr
GUPfSxbHZZxsHcwPyyg7GtDxmLFryjoJIclSsFOHtNVGxhHbRkjXfde98rx9r1Rtg1TqpgiVHyTQ
Hlg9LOWrsxMzeebJ7YgBYwx6miw6lpgodVQlcYncLJICzm6kiZXJEUkbLSJEKrCyfrZvgFtLt0Pl
qO2pbCG0VznlLtp0XnEwd8Rreedq0Kf/+Tc3kQiSB7Tp0ZbDgMlsXjpShzKrKkoB+ww9hacuZklt
rRcXrsHZXv1qZopZIW3a8NBK6UkIUlcLxC2NMj8Q0wUwxWUzgJJYYz5sTmGAQdGaqSYReuqs1hkS
vjF4Df7oYKExNtsdeBpUTMb9OY4TT+smoc4Ss0FScDLCayK9KOk/6d58sTCJGmiuSIJcw0Kk8FWX
S2jw/ZCHFTffykR04px6IWhGFaN18/aFh/oqScVVof7sFcvR6/fv98gFzhs8LzKykeNUg7sZl/1T
Rsbg4pOwkJMTsdLrNHxMNTAj6L1DEdd3XWwTrjqReG0K1aar+LoMe/v7b6BdiFaBQEAT8gOkCNHh
r99A7FtdD0LkSVysV3ldAMbFpFszLk20XORbKRz2OUsGUOtLpVdLqurpjXXISOeLMv0pR9VrlgjD
mHxsNQouTFAwAfYnmDatdTDmS4GS2aWUZFsoswWnsKkkH2O/Bz2gkKxTreJY1pLX1SFxSGTeW0ZF
vLAGX/KQqi8kJoYf9zXS/URFG8EyE7tUyH0pheBGl9UNxkIyt8cVjGxSLtYRBsdX0VCCtzeskdtW
0VGr0sDN5fqli62xlp3ZdMieFtZw6lS/OpuPJsWnlxhh0A+dARgL6JpI+SvXyusg+NuKmrAC2tGR
zWWEW05fFI9wGCygOI9yEXlpyE+YOdp8/yCj7/1yO4wmUCDH5CW67rNpz5xkpVGaGjkKFfQU0jp3
EnKfEbYazOxWlV8ivV64kGZu5cMiKCUQyGCQdVoCScKOcVCfkiNE8YKHZCgwVjiM0YoEea7vH+6S
KWi4Y7odF98ojfx1o1M5oEIuy+FRVG41Prhtr9kqxIm+tzJfQmAS0AVANwyzJzNkccZMueuzkhzl
HsOj8PxSltl9yjxuiY5UpAAwLck0XggjYNOEdhx2B9rh0/bGkHSN2IiMHMdMINmxbV181JF6X/HE
/D/QI555aRTkPhscfcqnDa8WUo0BZBgUBeb3YrmjGn/7fh2XTEzeVpAIrBplj49RZq37rHd6Y7H+
dtEG3tH4piBmOW3aKFYE/mgzJYg5PyQKtklh6wfVHZyRd1l5gqDIUgA2j0uwcp9MjrWyTysn0S4M
QFaK/Y7ROAkTpwnwj/F2saF9aRsiiLaQl4xqM9MtUZc0VSo1JB+R5TgAL0WqF9HhrVnr+84x7dLO
qJu4ZWw8NRi8UavdYo44vqKv3kQDhn/UsBjJQWYHLqkRh+YQ5/3YlvgO/qBvDcS2GA11SGI3bFHO
av5CDfT3ULFHRxi1iOlTG6Fe51qBuL03QdBa3VSLgs1z4A7YktBnAanKCKKbTdnmTNQwv6kKd5o9
QP2b4LHYFWC1Y9LtiXa+WspF5oXw0SLEPEdyDiSa0z5BHIJZAPowwp30Gqz85gDKN/BDGB6mHO+L
DeY/SkeGx1wZS+iy+R7CmB46IEgYUL2ZcXijzdg2SdAFd5WOV0YxiK9gmCj5MWgn2Rrswbr7/sjP
ChrA84zjU/pHFQWD5l/PRmMJcWJmWnCHZtc4f2szrbBl1jiE/9TIkqMeT9rX3QlruEwVpHqg1Z2C
ySMj6NCn14O7vg49DsGYgAuuFOzr9v77x5qntohpUXTEEQD8GfrTk+cCfX1exVGLiDOrT2Fk7UhK
DLuVbzSxcA0DwlzsEWORPgNymDQQqqSRG/Zg126hlFxJ61qsIUZeb9Bt3BCS7pQY4ZbKrrUGY4Bq
6Qlm4X7/lS+GpWCxwLqAZk2ZaSv1XVuYNU+SU/bI3XKT+8IdNMrGmRXuZG9LnmJ2M6NJCikaTI8A
DYde22SBiMJjs0hMcjKsm4aYjgX9hXBolh5q9sZhRoY3tMDeCS71aQDQCq0C/KseASsyzmzW91Bf
xFHKHkYfXO1BvALYj7vUyPp4vV822mgWo6KYdRzphafV56QJw4qpTYRZoz6wkzTetMQ3Bc6dvgGJ
ZpzHDJwTVWALhuoPkhK6eVRBBVnksisPjWSXAUCX3JCekxwq4Aqa4rYY8NvQTLZlET8JkXUUkTNd
yT3fdll8XWmJ10kCR2avP7IuX6epeCfGxc9YKoEx0oHhNiIgG7/fMxd8LyZiUQoECAJzvVNEYyIC
BkQFFtyFxo6R9y5egozM3MO4jpBFQoQDGvxZqa2hLeWp3kcnyXq2otyG29xqaIVSiEGg9/P908zu
6dEYfC5AN7hIZkKnXSwPQSUyvDSQKfzGDCGs5PVSZ2K2aDCD8AMESJjTQFwwqXq1WiUNVqSTU0J/
quXVoB6/f4ylz58EahwckJHV4vOl2LQl86nQw7/72se7Ccd3LAOPUe/k7GayyFqKcf9TQyCgyhU3
QhX2+4eY3UNwmUiRQYY7egdc71/vBSDoQCEFDZKjqYO2vkTmFyWeppGVnFUrQCJxboWX703O57tV
lCMRqY1GcdNP85JM6vpUTGL5mGftBiTJdhVtq7Q4ppriKOjQB6HomcUN/hrkWJ3lLJifzbCN5kfF
JxNlgXlPB1BMMETVlnSkJAawu/PBZeyWBgCJQucYBXNCRfANpm2DZEllfrZlPkwjQxqv4rkz7rXM
AhmYLh3TNvGiQXI6srAp5xENTGB6BXsGmD181KTkUASdKkStKB9HtjG+ydzQA42Grm8S5rc+vauP
kUudTFgl6sKI8uymgWVUXBUZ1zCqHrPzFmu1gGkk6cjS0C7kHxZw86m0VFOZLyGIoDCuj8YI8ICz
yp/ONRPQNkk8Nk1xbQbZQ2jISztkPLlfbpVRUQL6aui4IZ+Fx/16KEIxiAkgMcNR6YhrqeJWD+LM
Fqn1UJo6wmtz3xfdvRABz56WZuqgmm93QC0vnM35goKO1UJ4g/+Bnm96pwZaUaGzHYrHpOJ21ly3
xjnVzt+fhtn5Hx9RHGWngP6Zv7S8yEq543Fz1OLKrZWnJGDb0GDbjKFTIedXohT631ucPRVuGADL
sVFQlgNR/sSpSYMaKzqu0mOHkqBZWvtSSXwA+RYiw3mYNdrB+AG64JhnhCbP15fIdKDoupLEv9f/
KehRm3W+bv1RpdlYYp6bxT+jNZBd447WEG9NI96h7xPIG+jRUR+uVHLb6Zg5AAcOjf42WclXQ9OS
tKmkVdLVBipVPZKU4rVlf1uudbQwSuIpImqmAM98XTizGsvutRYdMz0XdkYuWh5tuuHt+20wO8ej
FXP8D5CdCOInfopkvSUIWotWBdlFAKDZPXBiCwdo7gw/jJgQMgXu0YJn//oobWvWCUmwWPGmuAbS
40cePQkeWvkADICpTvbAvZiimnq7xPx3+en+Mjxul0+lCK0kcjgkUnQUwwcxprbCRPf79Zt3icdn
g4+HCwTX4ewW7aM0VSzSR8fOD9eJF24L6Gooa1DkSt3e+NDbyVfak6lsSNPYuve9eXnmIyfmx59/
ekLRrKk+SEOEe2YUhKwcdmUYttC95tkmN32It45c3x4bXKTtx3ZdYfaglbzgeinBuVA1GBfiz+7m
FCJehU2Q9VEXHRUUfspN5quCbWRQB0w3o0aVCK05d5HA9KIX+8voFDNem/kQS1ITHdPuR1nptllt
/hDh/e/X7n/CN3b47cap/v2/+Pcry/syCgmf/PPfN/lbduTl2xu/es7/d/zTP3/16x/++yp6LVnF
3vn0t778ET7/d/vuM3/+8g8v4xHvb+u3sr97q2rKPwzgm46/+Z/+8L/ePj7l1Odv//rlldUZHz8t
jFj2y+8/2vz81y8IOD9tt/Hzf//h9XOKv7uOaniT3z7pz19/e674v34RMALwKygsEL2hRjTGrTh6
7dufP0ISiH4gZjIQ+Su47HBPcTL+mfkrshtI9sELKMgJROzXitW//cz6FRUtfORIW4/ysqb98sej
f3lJf720/8rq9MAioBT/9QviEGz9T+EDRA9Q8lSMkewHJR5gAr8eDYNjOh28O/k5peRQWtQnkLd3
9Rx1/yoerlK2UktQ/Cll58vQ7aixXyGomzhiruVuXmkypiyyo54rvWeQGogbo18Jg+rL4Q0aPm5m
0tyOaXtDWjClVZoOGqHhtsRY3z4V9ZWsMy+08mfIKjs1Rn3SRF8JUbGxSBU6dX8FQNpONXA+wbDL
lb0hGI6Z1agDEbsPHwzjlBvJay71G67fl3K8iwr1lvHa1jC5L7x34gNFd7enfiuhaJGjmCDcV6S9
Slt1nRSBXyr9JrIaW1DDPcuH61y7GajmBLJmF5bhZyH4cZhq55l86AzI12Zohgg/xER6j1PlJqu7
63Y4ofS5H6q1CnVZM4pcKS7OFkuYLcTtrtYbzGcRzaO17MbGilCA5VX5zezq3ZDkTwF56oYnY3gR
hfTBCh8bYyuIvR9X75VxZ3Sgz89ueA8WIdW0+fAScdDLF4cqPxP6oIXMteq7AnX+5NwG3IkR2RX5
ech3mXi2xA2glmshONAIapnvYvishwczPgRGYBcxdS3xVg9WVYAKiACvB+7IuHgJq/JcDLmH9++U
SgqZB9M2m+sQrG35dR3cCkA3ov4XWNTO9VUqXMVq0Dh5mkAi9tAJvds0ik8D0TW1vZYdg+i6zO+o
eW0NUPG8MYat1v4oxD2YPdHjvNfiq0ZOb0xNcEDc4wn6qaXmY50/qcByK499LXsSSmFNzfeaEj0F
PFlZcWJjdNmpi0YBBGUnieDmxivixp7IsjMoR94+x4J+HegbWt0b5KfShl4p0kOWH2MEOEGnudiO
qJnYvFvH7Wvb/4R+gZPLhg0tai/hIfqspiOSF548WvQhM068bzpbTMiuy48tER2Z7KRBOCtmc2UO
KtCnoOQRmOFVIURylbpU0Tlu+lWa0MYOWPlMsuSdFs1GNFZF/wbplq67NbMKWu/XnQKFVvDtyqUt
NRh7y8ofgbpP9GRDoZVIw/CU6e2dbAn3JK5WlgCWT0ms34F9jRThkVESrTKuXwO8+dud+bf8+f/p
pb949m+9/v+X/hxe+L//cJozf37/nNXPvP7q0vEXv7l0NOh/RVv0gw5BU5GDwJ/+5tFRuvkV0TuI
2cbZC3CTw2n/6dCVXwEeAvOWhlx6xDTghv7Docv4QJSyAKBDBItxFIQMf3y3/8Chz1qAyFHQZ0Eq
gQoMqiXT2L4X5AQDSE13bp1RZgGZhGq/dg7qtSthE18tDfabY4D96f7QPuyhZAtrmNWZ0YvkIu2T
PK26cyaEqc0T+UVVuk1dwQEaVuehar8RKdlEQuUJkHsHn/49a0PdyfPhva9A7ptWN4Jl3peqkNtF
065amtwnefGDCn0OAs923YjyLcvSR4WYrcNUVvlpLRBbl7rY4YUZuX1cP2NKaZXrvHHEqEVttWTX
UTIK8xntthCBizNM/tOUIuACjUxdQTSMr6xGzFFmT3GKeopxwJDYUBIrVlRQj4Glvw5FDAIPadAc
rQJIO+6YI1cc8t69CnLTIYN4YijWjjQA7siSCqCCCCITJkkzv1U7MHk29X2fBAelDzCQaEpeqdUY
SGxqFHgZU1wZwSfOvStS09OMDtK1ObVsTgWolidt7QCmcWjTIbGZwTobRUPwehF3kLpXorADrfKl
SsK01oRXie2L8VfQ/unzjnUdKzJpeq09R5Z8L6UYPUDfnxm9i+LGjnYClrx5skCJwbUF09j+002E
UR6068BOOoZKkyxON+Iil6jQnGu6ZiE6/9KhK358OsW/n5Qvoc4064V8CrCiCLfG0j/6S5MkTg3k
SA/NqDlXlV46khYwh2Fk1cZpoXaoyXulbJ/kSnxjZbPWrP5daZNjKBqVnarGbdVn78zC5QFJatPu
eE4cwewal8UqsUmuvsSKwlyk8apf9CF6N0J3SHRypfXq4/cPMisWgBYNtYiRpRjDtnPxjziMEFHm
UXHuXltP2UcgFQw3vd/vITm7iOiW58v20fxD4w/eCXSQk9JEhgJWHiYmO/cJyiugNyUj4y2JMDOi
Ek+g6abIQefRDB7o8LAAKhCZZryqWtklLE9diYV3SV1sBJJuOxPY08YqsH7hrQUWgk0gkFfeGcTT
OvrYCKp5W+aK6BgtSpzfLxtc9mSP4TkAz0Uh/6NSNdljYDwY4ibp2VmVtlJG/SLMfrsyv2RAn3cY
4vC5DbyPUU9q5OVBRxE//5RnWsxMpTTnxTmNakimJfohLTvwCKvVWqriAw8DDTO70Pbq86OclJFj
dQjzFOvUWHW6GYy09QQ1jmzwqL0Fcio64hCpdsQDFDWkyh4K1QsK6yCbUEcg/C6spFsGntmNUiiP
mZjVazrofsuDbZGb4HWJoGZW5DvM8L7LWOsqD91MBdWSkuqV3ZvZi6rW+hWotNDuarSdHESgTejB
UylkmlsHeQ9fF93qKWSBYnoT1wkK+3KlraATZ3nciEtbUNTSjsriakD9f8shbusHJqTSqZpveKsi
PM/6q0FOVbvswPWPquSKhAVmduS9MIh3Xd68ovN41rr4TiM0cmiTH5WAlm5EsDoyCpcqM8487aij
1kEJ2nX9jbUDB4C7SDHZmKKNlZsbLawaO+vMg6Dqj0ml5XYdtdq6jLVtL+gIrSA85OQKe8FgXbAm
GoNkjhr7UK3q1kKuqbbcWoZDOb2qA62xw06ooQPHkJ/HjhyXOy3Fl8Dsj8MtObsTlPZaBu1unxfX
lSE+xT2C8Tos1hTvRQoED0orsg+pmn6nB6b2VlTNC1Gj+9Ay3SDMXEvpfiZ1dN/J/bOeDejrVeV1
WQ37qjNwDwmPg8jpoY3jdcH4fRQ3rwINS1+rFd0tpD71IPK200Dx6ZZFdwrkXFyZRcZtVokPVZje
SxAAwL2sOqVENBBM67clFaDbAb1PtBBGnayYviWykLitzjGHEllL0N5JUomgAMV8tLjBPg5+oRlv
VCQOmpjoAzuPXIApSpnpvtpAjnOhiH8h2BljDhl6MIh15gKJWqsOaE4XGYIdc5XetZAs5Gv5hOt2
k/pAluh33/uQWflmfLDPBielMjRLRchYwSCo1feAWHkSZDnlA7V1u3czL4IswZJT0RE3Th0XYsex
jYAEHaiWSYbeRkyyqlpPzkNqiFcDxtkwR8Pil4ZzHbcl+OMFwDN2JkBSrhnWmyyIH4Oqi71cSQRb
DJnk8gxiBQOmxZLUfGNx+kMfZOoNZRj9EBX1qmfaoUyFzsZcHvcTHgurxgxx7yeVqthyJ5R7rcVk
ad/ghLXqdZiVj43Ed7VKz2lFT4yQbaYZbiSXRzE1a6cLEeRkZZv4cqsZjtIJhmuZRWiHVnWLlDG3
jVbKtk1u8vPQxDsaVoOfyFrwo5LI0Yr6J52K9Unhyh3r1Gcqk2veI6BlfI99gKSQ3ncBtrQJEU67
hkqiVyrgYBdbjHATmVObccMCgchQohEiiussku+iMABDqkr0tcW4urLE4qFngi0noEWMmz1wrKuh
s9xCTOsbvSk2bZaAqVO0DlWFcZ4ihQxrQUEjUcd71gI9KnTmsWz0+EaCTkojGmdq0MoWC7aX5Bwt
wtRvE5Q8ggoI2AbJclnxwW8Ns3e4Wu3h4dt1qcq4JPVQc3OmQEerbTtbirvbTFZvVdbLtkHJncUH
UOSlAjqOIBCwYuEOWLu1EMqaUzW5eBDEuvSBKBjs0OjBAyECRSDH2WnQysqF0/WNsOwcK1UfSBH5
KQYv8xwaklSj2TqjYHLTB1BIFIYirLVYjRxFymQ/ISp/HKo4tBMxzR1umoPLiVEciGa+xDJ7p2b+
GI6XS5HSu5iW+i2kSvmmV+TBldXoWMTwSnEg3Te5AfphzGHaRhlVtlwobMsEgjSWi0ZqgyEduhV1
rzjgTr6W88r0vz+yF65kjGOhxyiifTOXFqKJRkOptqIzj9k+NgNMT/I9GqoLZmZ9YngGjEAhvwMf
ELKuaSOC0VqkrDWic7+VHajngjxK3bS+jvGNJazAjMwMYR+G30eUDJwrsBaTkKxpwzAWEiE8j7Si
7Y/6nJ4hH3nAkLLXXetrCCTtGHO/X8cLvvaL0SmBTBqEvC2KIDyP/MMpyNNQjAFrm7bS/RwE5OIC
Bd+MghOA948sGik2YrbZAADXeRZrfaqcKjG8DWVxTUuIIiGsadRHvf/JdfaSDnuB/11g5oddwBQR
XIP/fJZAC1rVJdAeVU6tnDxkaKWa7Z2VgTXGSOwBTfc8zK9ka6lTNlve0SzuFsw6AFWIfu64jz+F
jsPQtoLIVOmUmKDtNrcoxPrqJvC5JzkatZdFb4Fxm1wsMKmBYWOEeQOSZk7hFOB0oVoFPeATQ1Wp
UJP3XGIK5oQZQadY8LtcC1xAvwNP6uHO86TfMkwioSgS2XnV3Teo9JqCBuhNvRWylDh6J/l5DV7I
zMhsRpW9ghze4UaiOlkoIs6lyJFbsg3aaK2gkOeLNMeIF0F229RVYSfUgqNqKNQMVRlCJaw+gHpg
g3arHyTgDfx/nJ3XbtzKloafiABzuCXZUdlqxRtCsi3mTBbD089HH2BGajXUOLNv7W2GLlat9a8/
5NmKfvgKticCag6JlSGpz0malZlrFGV5l6f1Ni1FzgqJJF/PnXDV92nnijpO0Q0UoACZ/jJ2BDHF
wYVUENupqQ/VFOmeWfTFNaHvO5gCt46Sb+0ouspDoGFTD+8VTSL7fTYeMw1CWtPnW0MXJn7B+n1k
EvrpYPVJ+dldh1bcuE0ZvdUZzWBcJBvRIXgwU+rBDqR96aCvskHxmsrWN3FLl9+1TndRydO2Iqlg
G1WhuKrVimJOnaGJV2qxbVqqXBm0wsXx9ncECrJLKgDppidiKG5XjjnjuCGXT3liNus5ZbQP6A5t
QtGJ1dJ0fDla+3aGBOnOXY2xnNZ4bau4hl6Hni0H8VOYWY2L+RZvXxubTaxBDmry/jeii/YXQpDH
ccSimdqZhWEE9rrRY+S0gfw3n8Gmyy6/Sq36Ouckc9Wox0C7DKY9BFy/z9PJT6b8tdZ72DqdctCz
eS1LjnHZBcFGjcz7kIbi1gy1i8KUE9qTkOqBpSF1PT6RvRL7QVOU28qSoj+BkYi9KrfdRh+Q8Oo5
M9iqLx/Uwvw1Nh1BFYPcPrBn5Ls05RdJhkFHyCIuWdLvihnNq7gFYRmKgeIwGJ6LMJPdKTGvE918
q6qi3hexGfC3B+GVSvHWK/ZhSmNr04zJmw6INXRZhjglfFYJjHZrc7iKR8fx0mm4pKv9peD3fO/I
cXkzjQFzDhq5MMFzX2831rysYYUsGrsGoyfiZdRa+TodZgP7zeASfw2dPTvca6J4Nka0P1LCIY/A
4CrX+b1r88rQJXJZ1aWkm/nYqj4WXie327GKN2ofVzdq7+xgNm5lGTzDiRjkGgaYRW2+SVN+n1ex
4pmwBMFGbsbWYIYGkI8IapcFNAIpKtFcXkEWhFMYk56L+fFl0Va7OtjL+nVUJSyQ6C7JBfScHstu
swatHnNYM3Ze7YzaDv3OaWU3Ve1wLWNr6Mp6NMO9NvQzJ9HJbcvEutDSyakDrPq6U5J5NauyWbBt
9ZabCaph1VnDDHuIu6f+LOfsG9ryb5dcgnFRxOD9ph1dzmkGndqoVA/FZYdp6LgNL3sfYHMJNVqf
y4X+5qH2n6vZUA3hW38nAeQKu1wz5Oo/a9Z0C7w/PZaz119nmhswNb6wb9t1eBtExHKsywb/m/W5
8uIY8Dm+haMepx1ostW2Ug9RZvnJ3K3G1vqrjgm5q2dV0+eudYTJYUSrqenIb9n5yjrYj396w4/W
KQZCAcIEwt4LN+zJkj0HWx+DQcszgp/KkG3wQJGdowoKjmqqqq2tHGTJoE1UJNBqSowzJdPpqzAM
gF6+UI2Xzu7Tma4EXR6KwSTYHVmJuG2vkePkKATIgDogYnbrenXOUvi43OXBoFcg3Vp0kwBUR2VE
JijyzZYyIiizbTF8qL26iwmt+/nJjolYx1c5WiIhrZxE+aQc1IlDqIk3RmivLSz/DXFVdr9m/Zxk
68Q6gdypQv4yaYVhY359k2KoEknWZuVQF2rFjllfDKKw3cJQtkrSnIEVTr7DTxc7+tlAQRXJDhTl
0BYagH4xbYpYvpQT+9fPb/HkdWCmLNgFFPvjkk808uAIeHmHSX1ptcoNtMhLpHPRdv/wgc8TmuXH
WmxILB1+Mdylo2+s6vskbWmDD/YAs6SbrHeTRh0SMPZ0U4pn1wz2VU8joYZWcN9N+g317zpJJ92T
c/L8IIJesD36NT5BkzZ5VjTmbj2U+2Cu5RVTjv6MJ/63/ubfHcP+x0AE6t03x63R7FPMeJkZk4q6
QsMpr/q/th++mr6xkfYaPf6FvLXPNBzHmNVyUdpESBrEgcDDO/pyQksrJ6u050PSQLoPs6bziYW9
Hwwjd4M0LjBFqKg+kquuTM8suBOXhtAIzwQDZ2zAjgvxWBeTnpUT1RGUoHxv78rLRXfWnnuvJ/aj
RUEEmxdOI36OR7te0oxQtLVMOcwoCfb2PJQLlTh3jbS/rLIy9/oiIxnOkaNVq+adLyXGwxBOgBKR
ftmZPb+BLf7+1x8BzGZ1mf4Q9YIu5uuXncpZH6gyH0EqXSrSTe9Qyp35Zb9Fk/DTcg3ASFA0/DKO
OdwI8I1yVNNlH5Ybt98bt9kuejG9eRtuQjfyoHZekSsMmBdejci59t1HhW/KTvaTFY6l0hnboxPf
PcaQWFBB8GGxHXPAZqYU5VCI+VA1zxFmYiUxUbN07vA5nuYtD02eL+UcJw/CxqMXOyW2OtAVzIfQ
1q6jIsbVo2yWT9oO3aEJBjeNCs2NA3qjwco+bKf6r2WVyy0Q68XBtxCLULd//W2tvDRCY7ang343
rZYkGNFibj3cOlezZ66nrbHAY2eOpm9AzPFFj3bvNKLjMZt/F22IP0mv6ufZo5rwotVZB5oTxxLl
A/xgLnrCAHpW5DQYUOkfojivwTSz+9YhTSYuJJBAqy5cQ2Emg42AK5RoDcc2cZV2nFeRE1wzbfxg
KQRr0MhHQ6rOjDtPVMlfbm05wj/VHk1jdwp0qekwTCPAbeOXw5Na7TJheaG0+fkbPnktBcYqqAnz
42OE2qm1ykaZOx26crywLf2GOd5l0ltXgxJ80I6d04GcuB6IPzoqyL3mojj5+mxRqQizHsRE+aHA
mTTNg1VP4PBV94qmn3Cq9izN/sQvjUeKvlizAJaoxwzgMFOaERrYdJjl0PaHNi88M5fatVGR6ab3
53KdTz0hJ4LBloWe5pviUsJtpWUaNx1oqS6SNlkD1HRsEpPlF2P6PmT6fPj5NzxxBiGV5RtFWMNm
eSzfQZNfd2EkjZxBCDHWHdzz5Qw6xzX+NkHhS/lyneWM+rQuM6csrIhZw4GYc+GDGD/EBIoYDQ7N
y2davmTANLufn+3UnrCEe7Ey0fCYGL99vWg6KKWlStaIv6LsTYSD1n/jzRLSqL6fK8BPHTa4UMuY
2nGiA6odHbLOpJhxVxnjoadK9qMID/NkTBoclDq2u0jZFGa0qRT5AXQCe49Rv0qC7iPIkWUr7At0
98n7nGfhKszKjanpiRf2EZSxtOv8OVbSdaH3h7gNEoCmefSDsb/uqPAvRC+lT7hw6JufX96plY9M
Bl8SB4OSb+OnFm54qCSGTMqMvWL+9Zg18sGakc0kZvj087VO/lBUw0QXE9aB7+nRy7OE3NdJrcqH
oiGsqAyzv1oRVoxtWmNv4y7nE0L+hz50XZj6DC4ZmVQwxsOZuzhxQNuwmRCr020szdvX5SKEUAqn
a+XDZJd02Il5o4RteJEoc2SDrBBDUfeO7PcAaK4s5n7djgLrfeZD7uhowo3soq48Jamiu0oN7HMn
+4kyzsaUg6knLB3aoaOXNMRa1BapMWM1pj2TK+nHr7k3vGC69rxELUv+fM4C9+RX++mSx0KOhpih
UKCS/vcBlWQrrubtb1iXtqd4+NT48vs54wLtzFMet3xRKdtlGlgztrt2fxuyYNwE418/7MSTXvVP
6hjhBgPna21n2rqRW+naqoitqivpby8nykU7jKYH1ecFSH8/VdNV2QyD26ii9E2h3SKWbn1pNgev
SuV7TQ9fC5aey7hFwzdNfkjq7jAlEs7Gs4wrVA7GqhXWWrTZXW055xrc009L5aeaFBPfbMMbNQh1
CQ3oYVK2k3gaoWT8vKj/eVgctYF8v3xTy4hq8Yz7uqghZ2PNn8/jIa9Sy+/TYSBmurf+hONUeu1M
xJnR96u4gec1171Y66n2MM9Qi/EgljaRxWyyaEzHDVup38iJc1lbeOnPYpCvNLN/K/V+XQxFu5vH
CJX4RNwoW5PwtEI9t0ksFdznJ0EQaaoYXTIQhwWPoOTrk2A4olhpUdcHrcUl3hm2RitfGV2ymQJW
JpFQAj+4CSSw7KTLYlyAs8j/L9/mv3vA/QrqPiCkfdy2mNZQi0IKqkM6Ew0uGgGnULs0QvlG2DKe
RfHgSzDoqsK6s6ZhN0jNNfz2jwxy9iQmrw/pZJvheiK5h80EZWmYriuz38Vt6U6TtC5j/YYM3FU2
FY8/3/py1h2/PXZYJIkomRaPha9vb6gaVRXKkm1F5qJcOl4gZ5vRqS65Ry8sz2xWx+taX/ZymFBL
JiR41PFvNTdWCJkoGUkSLr1AstxIOQuzfV8PX69xVPHnSRuX5ZiNh9AwH2adWc+s7CSmNFXbuHoJ
nljzkqenkNS72uium2I4k8T2/Z1yBwjRYRZSY3yTvGOdwJ8IaThg93ozwzJFR+ZrZuXbE6oikJWf
f0Le27cfEeyb6HHclPkOvhFsSlX0OmbUw6G11atOwH7SIslx8x56w0A3vdIq671qtZi7YDymWqm9
j+Yq9stCztGSqfY+CHq84SfpYWxs5VpvAngVTg6VIC/XRlzfGkKVfUsNNT6rebgfEWZ7ijKWTKGc
62ysFQ/XxMwb6uC6iAlGqZHi7+SgLq6apklWWInZXuw4zA1CNVkNJiVQ5fS/ZbKikl5c9IOJL2p2
EwhF99Q+D1ZVLVkoMDrFxcZ+cuFg4NdpZzs+kcceoIywIvuh1oS6cgzJ5CPPixsrVh47E+awmSod
VNz8iZbnUSPezJ0NCac9gVejCLttpgqZ8Kjko2vLCelZICH8Sp/1BHcwkgFvKo08lBD+jWfXzZvc
hH9wHV8bk7ifjMr0MWNX97hjvA8VKhKjye/VeZ7dKes4VghTXeGd8TzHyaMspuq5LEDziM1rXVPO
/iaatJc05cXU+D8ap31XMzi1osk23RAnbiAZhZsKlqrEENSLIbmsnTG1/dgaP4amesnVemV1AXKH
aLoX2ky8fGi+4qE2eZokIT2ZqDXM7mqUQctne3jRBsrIJq0uw1JuvbmKhDdowOhdXk34eHU+TuMk
WRrqXk9nYCDjT+HIL0qsxQsRp9qaTh6v5SJ6wpDrOmv7Zpd0Lb7MznSl9/FzwH2Ro4HsvUlGVC6I
b4r52pKgqJnS1OG4Zhm7pIzCwtULPIBl0e4ECjxYj1ntTpL+gQf335+/iOOKjW3GgaAKxWPRc3Mq
fN3U4iyasYiyxSHszRA2tnqFhK1dhtp/fr7Qif2MyhQbF1RZHNbHUF3bJdE4dLM4qNFekBkry+fy
Nr5rJXkWJFnslajCgBWOqs8ByF5pHa07dHU/e6o+BN6Qm1dRoPORaSaTZkkS79Pys1pzEK8sZoYu
3MzB7VSlXOsGQVcjA2o3jNPhNmOJekY5jTc/v4hvhIXFlgCfaRwAFpz2m/HvGI5OkQnR/ysJtTU9
lZdfWSvTpVJfR/tzkYwLXnF0bIEG420GqoX84hhLMjqjDRjOtQfJ1C5y4h88qxc3QjNTt22kOzGA
tkRxdWZjP/mUyxhu6ejUpdz4urBSq+9LNbRb0rbMjXLZbpbplPBmj2Nk4/jn9KHfY4x4q5+vdwTb
tA3bCq5T7aGwzXe9Sl+SOgMYDVsvjxRMl8bKvFKaQfiVonQr1MLvncLIIEwqcRFYJeerPXT7Cidw
30rQVYlRjx5KgcqoToa32LAi78w60I+BRhYCxRhvyMZKFhn2UWE5WZEh1zjdHZxk6DejRlXYZBFs
Zb28NGrCrDBeYkBbjs96byXr1qRrtetO83I52FHbN26iD5Or2+MD5SmGdfX4FqN0uuksdd0aA8xX
OSUCBohUTuk45qj/KJFUuUMaoJETkx8Y5qNRh1fF8pxVbRu+lZrVntYx8Opg/iiDEc5HNCAzU3rj
oSriZNtautiGafVg9oPhZibSDUuNP6YiKyCyx82DNIa1WwbhHhmQucG/9UMLisqXg+C5Xcx4hKQ8
94P9IupBv+raaacUduAazninTdOFBOdxNfdhTFlNSkkYmMLPFjL3mCuUzkFQrdJZpZHEaNHrk5EX
UT01YbGLVHqOpEOtl0u3QZreN4VxYYv5w2AhunWvf+D+RNB8jQ+WmahXllo9wdO4lpNqgNMtH0y4
5kFww/dZYi01PDnVCA0kHm6ysLPdmtBYTw9M1dWb0XSVsn3WBBoT2QnyDV6f8Up1wskbSbFa6ZXo
V5M0KqshqCBPaOaftJKe4ghrbR1BN9trF7uZ3qSrXJVjei2VHq0abxKNM5BzzSvMoNjE/ZSsMye3
d4k9hWtsReDfsVHYjcR7lzSS66nZ4hpte2IZ/gAZjMyBBn5NPczrujAzV5mXG+aF4zmbeG0YbMI0
Hb2eA33f24H9W24JKFBVepQzq/t7ocWAjqEZ8yC+zG/jCU0b9WDWSD9ajJkllwgQYugMPN4wKDkb
y7E07kd7HJ8CIgvmICqg+VFpnsAJlSv+I0I92CvbZmssVnLn+YOnHorNWzZVHeGWcTyAgJ3S2oGe
Vf+27v/EA0grXKI2qk8exLmp0/L9Hz/Vp6sdq8/TSB0qaFIVW6jwnWfTKyIXOua/y2k4T/jnGHzf
0Ap2JKzq/vf5ji3EK1GQiJEUFVjm8LhAJJE3Y0qCuSG5mv0hRyqbuvnTz0vl1I/3+aLLS/8EbKqJ
nQfSkqsp78Ottu0ulh8P847dz5f5BpEdP9zRdlv0sa32Fg9nXy3+AfN2Uf9Ye+R9Z0+jb4PY/1yL
NQnPFA+i49PPyEe7wkGyOjhIqht/PqT7gkPoAE1QrAwS2vqt2rmZN76ceUjnGHVcroyMEnYiukIL
tdPXtxlFVRRKMxFgsaxJfqYlr70iDG8wq3tUJs/J2GK3BCroIxmEbKhGz4qcN26UE44kx7KzzU21
I+cihfjez3eiKe81aZ5XDrw6AFUJrreaulkgYq9Rh10c2JtsNDZkguzGQj9IFoKPZspp5IlNEep4
byqptEm65rcO+oZICZHuYD2ofXA9SdPfrGYYUaJDHmIijVXyW0KOCDVxbqsJOvosog9TTR8mZ77t
CvUa0c7lKCXPTioeu1G/VmPrF8zsG0eZngcHrrUeBH/iqVxbknmjJ6blVoF+FTSJto2igiRsEmN0
3fw19OrlEE3w3R39OUjFtpDkfd00ndvJFUQ26zGMxhf0br8qZd6hlfgwzemxqrsW6C6+1As7WQGl
MJXqw4FnnT+SONiMI4VtCfNWG5R75JhX/dxeT1PoDe0EEyB7mwYUnpVxIVoETtr4Hjfl79GMt0mM
Pq7Nk40T0kjNqvrHrkJzZQ+jtO2UXHFLouO8sSKtrqu02zLKTBfbX2yhxxYxnqBMSB1Ovba87ofC
8azlru0WxodcaA9Zov5pAgwTnVG60eXqw2pDk1GmdJMNXcrP2JqrTEHor1ics1J5EXVIahKrWU0q
RcIE6R+Ei/JZySw3hAewmnLzpZiKwXPa4a4Z1W0QB4UrcvGq8kerVHciFPDGQzIav7jDR03wD1N7
YkTZzleFrt/JouYRkum9cyrJL9GdwnlUYNcTBbluiOPya6dv74Ul9X7bwp7NglK9gi1TY+BlPSqj
0/nOqNRe14Sc7sM8umMvPY4aklW7LGivtaB0gbizVaJExQO3XuGnPSFMNcvJQ9EY7XInxdi6sZxV
acPljLv8L8Z5jUckZrgqOG/WVVEV3qxk9lZXm3RtIg5xrdq2fgtzvHAKk5wKkTV7fVTFGWbD975s
cST9P7DpaFMUvaFkeexUh0lySFR+0vV5XcpnerITewWQpilrHJr0TcfHWQn3D71Hx3FWxZAxc/q/
dSsDb6rn7NjOXOn4KKvLOsKKlGogbBK3zf44CDxwInBrIztXVp84NXGOhraz2Ecr8By/boCTo0RK
14W8uSFG3SJ5CpaNjWrtGilAS1P5YelELoRkt29VfAP2hZ74c1W+ndmJT90Hkif2f7yRyYFejr1P
x1pE4EWhDITTNRPaxUhHT1b5omxWwVhRFxIbP5veMEl4VcawCeptkiauXJ6ztj7x5mESMGXHtmpp
M45OPQjHgaGPTsb8laS3uvU0XDvbeWfIZ87XEyuWUSG+LICj8qLk/Pq8+I13YSeX+aEU3WWhtavW
jNyBvevn93rieQCxOVlpHiyMAY6eJ6naKIH6XB/0LnJcQ57fdCffxI69SWTnLCfiO2pBlccagvDI
ivpWWAL3DjYeL/VhDvRt2aDaUYrLWN6orQWdvbyv9WAdiMCDYP5La3E/rdP0hkSdR81of/0/HvzT
rRztCAHGMjOKUsD7NL2I++xpkoGGGKwhcdXPlJ7L2jyqPL889tFLnsdqErHVkMc7PWUDqXpz7fVp
4SN6QE+/HRp9DWFo/fMDfvfxYnr++WUvP8anL6YupFqJl/FEWla39Zyy9/VvRp/uDP01ZANclekw
ejFlwEy+xNCxvmQtW+ld8VrpymusWI/EvZ7hHJ1cb59e+1E9JbQi6W2Zm3KGyQsr/BIA/nFw0c7A
QidXGhAGPn04Kn+rGOM+jmzDKuoDTrjbSbIuotm4+/kF/5sZHP+sbAGwIhYGFeP8ry+4E6Wc2kNa
M/8cVkjtZ3x0tw2cvTtaaV951Pb9ofSnbXBd+gjLE1fvXOPMNnFqaX2+h+V9f/qRK0G9XCpJfUCH
TZtu7gKibFwpdfaRI2PqZeBE0fd3ulyf2ZC/jxoMRDuYVy4mH+yFy419unCkkLnEYJiQbdl5JAp+
nVrJO8MecFdhUW3G3s9v+8R++Pl6x0de1ic2KDMn+NBCI6Ya/yM33c7RsnOcYnBabv3od8VnejH9
RusKc+wIa9MLE158QiilPMyDO7QzzaGhvobBdKHKOWEzdXrVTtN9NGaXiSJe21R5G8ZpcqWsfess
5yEb+5TgFgYEeX4/m07HQRQSbikNuZvH5d1UNs9FrzEgDGrTVxU8SkQ+KmAy5W3QDJeQ0eMbIxfJ
Cjn1m0lJ5asps2VRtm4f6MjENfivSsIPnNhrLAERJC1vRTfi3/8kkkGONYgSo7MXRn+rJtHd3BDP
UUgfajjc50R1uUo3ZBdZa5MqY8mta/Td2zzVF5rdRBv+ZQvjIfO91hB3DMYcuv0ofqWMIC/NmaId
YpnN8LqmaCTaBv8gNfR0SfoIBDmNmBjf0PG7mTKkHhDxrksbcy/EhI92nfQ+/hf36JeYYwc1s5ga
gQ3DS/KIp/k9CvJdFJjbyChumoGQ71C18y3uKdNKyarnQcKMu5axSTEr/SKyk20wlOmqpM9221yF
BSEvZixltJdrxFl6OwSXWOO/SZHeuEKrpfWENa4Ma2rdlxPNRYhuCLkrafBOGGB3gLS/Cka4mJUe
r6py+GsaIcJbq1t1GazoTiTX/M3Y7RXtOlD7X3ULEUbu4ncr0UpmX8FLkWqd68gN5inwx9eDRkwM
RPi/nbDu6kzWvG7O2q2aGvkqzZ2HwJzhTKTKUyxPAhNCbl3TiFHJwupm6qN8J0TZYwSmHAxZxJsA
QxHXbrTXobVMaszs1hixSRMkz61MUtMIdc5uagjc62GyQj9xonC1EITcuhwEXmVJA9+yStUtODYx
vbH+F4XSKjeietXHcnZRDEqHL5j2YomaIVHCQG+2wtkVNamUep/gTTVb13FS9T4Ss1+zORVI6VTb
w4Ct80Sbbs0s3c5FdRt2AEd5+aRbMWqspnkquvnFNJkd2HD0YBeJSzmIfo95/1DqJXLfAVeAuh4Y
odWWvU26DDVyVeWeVsf7SRsDl8qLNmuuicuKM5iqkZy4WeHcJg2GaYXw+zK/h+q50psEwkSqepbo
Rm8MiApKjOrGkgw/FWCIkiS5gZzsotisPU0XmKe1dIlQFNOoDjyHg3lU9fspQhHcSIW9rg19dhEi
b5rS/h1OIbaMkc80SUGe3FzjbHutGxSkcgHG7Gh8W7mez7diMJbsR30PZWE7CrPc1YYdudY8jm4P
IwcIW6z5vf/OYJ95S7SHnaWkikimcMdC/p0T21dX4nXk/GHmmGbButUrOiypu3X0nEwjgmrWTRRP
/mDY7VVpFqE3zvItHrIrI0J31pkDgGcdXJBeK7uJgu4PuAKLoTTWd7kV/HGGLPTmkNcgqlT3ywCC
QNv60RCSn9hKzV601is9/qVmEBgWRJeQGV6MpiEmJM2JOHJGLXPjebGVG6fdOErOVRpIOsz86SWW
pl0mpXeSzDelzRGBH+NkbJ0h711nbtUNNhrSxkrCLapox0sc0nPj4RYTvhUg/1+Lphai+4UsjHGV
LRPFTGsUeAxt8sxCB1CzKsnLpuHODBuo8h2sxDx5DHAwcHNQ2G3TNeTyyjBtiALNnmLb9ORGW8+j
s1d6iPVILmdMczRtnWIdE07sV5r+WjjFg8HTl+3ceEKVNs7MhlJIGglmZal+hJqd+ylxMz6I0UVl
OC852LpbzVIEQUfc9VgMMmcQ80Y3+5sCj4a3Es65VzDB8kHPLT8LJLGCtiXudDKB86iqXD0e7qkB
dyLLS9/II2fJxWX4TZKjhw9B5sVZ+MKeRReOeYJbKaHqs6oZgzvhLtIZfquZcmkjBsQeu3gSPaF9
ap0bftwtk94GnLFyWE2TUO8DqbquLbZwKediSlvtS82qPbw39vWYHbQGaVDVR+x3i8AlsKtbrZ3e
5Vb/Iyu55E15InydExGPcXq/og4fnDkL3YDxuY9Q2eG3ZUbE7LhknwfEcJZAozw23225X+WTEawC
x0D0Ic/aSqojc6U2trYiwIQeclByP0+bfTZDdres/hmXQhJSnT72paZ+zbFOXbdBequnbYDnXsyn
nzS3nWlsQiPfTml7g1Fl56ZdiQFf1SWrvG+YZqvWU6Co23DGbEUpr6ahfSbaaSDcuTsH039P1mAO
+bl0OBqbDXywcqQRoK1FCKyCdp1VDPZTCDRjrF9UnXWVYIPYx/k9BiieaP5BfxulZhWANq3nGtIT
lkZjucltk9v9zV7tpfH8q0hozyxNv2Hmf6ay+qYsBOPkppnwQo6HFHusOKn7nIlFTQSjvpF+08gr
7/qL48VojoXbkNzsDWcq51PAuLXEJqB6Q27+LcudcX9kCAOkJBGEKyews0LgW61dE867yQTmCETh
NbhDsE7ABCkD8mAB1jz65M3PdSWN57dyD6WazpSbgQeOXPpRd1Y2+TCUbB7sIgiHtVbJIFOWq17e
E5m8Vhp80Jowf28FSpzMYAoUlxqos5Q3bBPZR05UttvVwy8rj1i2s21v4Y2AQUjoyae8g0hs/R77
MlgXway/tHHyW88TziIT8bJICnsjolHzps65NWKj8qSUw8VR9lBrbnKiwj0rjWzfjq3IrTBEW8dD
y9aki00hzddpBEFPk+OHsQquQn3expLKxDMx7tOpGbHMBG2FNQb3AQuN3CJYcMhDXzagWJlpJ1xj
xL5opIhyxwYDTVvu5ntDTfNdJeGl2Zk1bqFSh9sTQ3+vsPrwN6LcGqcSINubZQg3R6HjlfnwS5vl
bKd0CaxYfbgBSDbciVxtiDL9Xs2Ny6FTgemreR0rwOCRdTnq45OiBNe6qJtVYwYNEKVaeVoi2Irz
2VirsfyXSdSj6cxousN12GkaNAQIJAA0r1El/xqpqjddFqWePQQ4dQYXjnmZqJc1uHHceqLbQL6Z
tqTdvCLkiom1Ge9gDL3kevp+ZhV9b4cwKl8Yw2CM+IAfTygyiB8guFVGH+bRCeRv1QHah5deCXoH
lxA5xXC1vbaqNpmnHX6++HdKAtfGUIwQ1SU37LhfKZFJNxGF32FQdNcJ30PNQvl8p+cAgvavMBjO
IQunvpjPFzza5QpbUkOEcdkhHW8m8e6YHT7a4UrioGH+igkCZ3k4o9mdVj8/6fcmcHlS+u1FSrgI
Cb82nSKY0yaVnPQQwkVCO8D6Hb25ac9c5gT15et1jrpqApjSGn+1FLag6Zox9F39RU5vA8NYEyK5
skXKYCD6Y9XGtMojViVGVpOKY1deOxdQENxsxJtPPpdJfHKRfXr8o8Y0TKxac3oe32nullGCIXdu
I96wc2PE05x5CafeNc78MGuWGRja8q/vGp/BYG6png9IlPHsmvy8KnGYEGcAyJPbL0xFzcCiC43l
McBsQITLbM1IDwQsrrp52ml9xqRj9CR4GNmdCilgSp7kTPz5eS2doNSYAKuWouNiuFz7CB+TlSrV
mlJJD6054K1sUsZxEtUJhrl0Sc0onpI8xW4l2plKvUtjNHqqeKIM3P58I6c+X9Kf8FqBvut8A0WH
CbcVUyXvdLKUypUqebWEwPYw9zUsy7LotdfVc4fed3gMAhN2RLijMa34dgBTeeVCZ5p5UKZmpXQY
6Qgco0PZD2vxOmvpi5LgvjcOl2MXXOJY+TY7xV04G7BA+jPr7MQgmXuh81sozOQNaMtC/IQkmYqQ
nFkZkkMQlLvQEPTRY341DMOqbAy6g/I3ZEdq3WgrlZpr9S8/v/4TxYjJ6W/ahAJwC9+CS4J86CTr
f9g7k+XIkSzL/kpK7BGFeWipzIUBNtGMI0g6nRsInaRjnmd8fR94ZGSQZia0zOxtb6oqiu6uBKBQ
qL5377k+aWjBtnPGJeEvF1ZKXOUcSgh79CF5OOcpOC4wfR7xoPac+GKDsqyL2XA123qtb5tlsPk3
9BXmiamlyiyUJmFfFOMO3+HMV6QqHnm3tNF3zXS4Nar4Lu2Mq74wthaA3oWVJKgv1Rcz9FDMYQ2m
+1qu9dZbVo11kaAB0moQsqW8G5TweYiLZCF43itANjvoiwtdy95CFEioYMESpUa6ito6QOycbzIV
a5ra/pTj+GccKr5tBd5NLU975MvbVCiXiaZcNxJoNLyy2k7p+m456tVtKeffU3OCtWCazwjF3E6s
12rH4lPW+TqTtG9pZ66DBlZQJ8fXedH9jPv6spqSTWeEzyWVmwVmmgC0CryilFyfVZXTExLgXK7g
oLj1yL5fzbKNPNX8v4fwDkjhBHRb4CBvBDcDIqVFK5jXvdrO/KDsxyBz2IJrVyz6qPppZZZnNzB3
2fWplCPBiE49DB/yg+0yLe8FOb0tovZJS9pbS06/dUN6NyhA78D4bNI4uIqr+i2LzWdVSL+XoSTQ
xsrNWzNJXYg/mtNlCZHP5UCrdKSY0HMSzkO6+KWevdFtvacOWm60RMspCAZXamA9V1LtDlL30woK
7PFPQ6i9VHqs2XmO0HXKld4up1pcpVa60krYXFOyn0alelJlkL96P7FrMMOdGAjbtg0ScJaw54vK
rDeKMO7iEFNBb8njLkfgvvIEk8N1XHlLwQpIWgZmV+FKWYRpeiUKVDLpQuNoM6WnsA8rSgGRCl/O
jGzDQ09QqMnPOBJcTj6jTRevBZ8fXXWZ9DxN0b4Xo4lbnF6OAeYXmKNX1Cte6ybe6sNwqTQGsi5L
irbsaF9wwJsrMQICOwYQmDTvQTWrjar0dDH6/KeshE9J0JSsGyQGhMa0yyVOVL6sPMk6tY5OE+KV
ImjXgeVfRSM7zV6/rmTrNTOHdBU2przg0PQ2JKp15oN36uVXkDxh8Z/xGIfQtGSEL+E34V8v/78p
rpobhJ+r2LODB3s34nzU+YfjkNgnqRky3V/hgs0Wi8zGWvYraZlfnzNTnrqkWSaDBQAw5JFSuCUG
GpJ+ELGCzlIgRPWretuszwFhTny0+EoSYI/y1sSadLD9ScSaWZ1Zlov5d6FX1JrOuZ9OCI0MEZwP
Olv0vccPpxKReGIgCe6b1bSSl+W6+kYVcKYaq6tZZxQ60SUIojNfoOP7Z8gEf9LthZVCx2r++Ycv
YAzqsCkaz3KJldIQC6GuScZ6JdcyZ++sc9WkZEtJiEEgY+8uxeI68gHCGUNjLmuJg51YcARS2bkk
IWk26mxWK2FIZvMr8fXvevyrzjAM+j7azBU+2qxomd6FZT5ZrqDDo4gjdizqSI2iV3gTMzRGcwnS
1XykP2Jlns0mOj55QCHWsfDrOE6P86kGrahHrSkNN/C676NUrCTWkQFqjkKH3ExTLJpzOaxuLrLh
/usrp8p49EYhgvhDBQHA4eiNSmMFRlziaa4qR5HD7HmMFQQ0WZIXQH39a8kI9nkS7bJ62HhSmFwJ
kdpdhZNaU3OfLLCkhmqrFceWdPA1qkLVzLdMFlHNEm7MhXcvu+rZdzu+5W3GXn/M+8F0ClncZSGY
uWTqAWulO1qOd+YU66iwLaxSgr8tjXzfRBKIdlV5thTvdSiLZSF3MgRz2W50uXREFnybwovgjKXY
LQpFSTfWEHWUXai9ocR6aygoOBLSU6euRvrxovccpjRJOnm8G2JKnoKnXxVGcZHO9fLa9N9VINHU
1n0Co8WCYJPIfJEoMCwwLihEnJAsgU9CWUy6QWb7+AAK4triROFEWd3YYmk+eQQX1gJbLXah4DHX
vjfb0LROt/2wXE2FnDwMif8smemVApdYq4GgG6FOE6p7zSJPWdZV9L3tgYeOgXg1Q1PUoviWWuK6
iSzYpKIMxE2/J3TyxRiVG5yN6JolZgzfU6q6WuCMYkPfLIMVe2a2HE+WmQowiz8JWcLwOC/PH97p
uceUj5bmuVFiw6opb+sr+gqbhjZx8ZgthmXuyLu3s3Kd41WfYYGq0JGmpkUh4vOw9dD6AcQF+DkW
L6Sp0sA0SQZwCovAOOh3+Ibl4h0XKRnwsrlJMyPCnGTdnbn607+GwSeVzeccxPn515h4kC08QM/N
9tFNsRp2lOft4RGBkH3uq3DyRuMm5ejIF+io8mJWzZiBfvPcuC9WZfHDSqZlqqhnnue5Uead9sfH
aZBfLsqp59aSsm1LaTeFBKA15wzOxyd8Ht+Hizn4EmgzykinlufidF9rRniXiiKiS6xxiz6RvrPS
nlnPj7+pnwb8Zar4cF2FXtLy0DLPLeu3aXzOlYevZ8KZ+3Z4uodl0ecVPSiXvqAj0wrSexcIwpkv
6LlR5M9PB6sFW9Oo8tzE/FEgrBUhxE+AKr++llPfPhYsWkgYbjmwHkzqMjAQoDXsP0S5u/Q11Q3N
DrCzKdzQa/0RqxjNer25Mo2zGI4TZ1S8RhryCQsTKzXGg61PHRV03HTO64ar33rrzBGybfluLZW1
uOJkFS/b+uyLdSzVMWa/AeEtc6keJcTnm5pWOZ5nOYzuB/rrtqkFG2nQt5iEG5ov/bnY3pOXiOKN
JQPGhy4eLphVO4xhVw/hfT+NK1+LKD1ojqKK950JZdIri4XU95u0zbD5WbeD5G8VhNY0BG/89pzK
T5knzOfNszkHmc5gRza21AU+Xzs7jLTGSuwj8xOowvtLI8+vdGlo7lJDKbeGX1eroJ/uilrsdr5u
4McSvBKQqJJtmkqV8WGW2XqgcuMEgl5/75OueYFTj0XbBBcwNlq+N4swuhjqIrcbpUivjKnMl3kg
tE9Dh6YhlrP2CkFJedlGc/iMl4pPhVRrTxrzsDgzs48f9Xy5HLNRWErHylVBaAq5TAJSn41hy+Ym
dih/vRp5Niw7tgf/8VrKaLrE7OE7hWf4YDJLg+GRXsXNldFTLPCBb4ZARrTUnK3jHm8XP490sGoj
RR25YNO/9y7NC+2buQ23SO2++c45xNTxAjQPpOFXRkoJc2X++YdlNE3DZtDZid0L7KHkTluIzb2Y
nVmrzw1yUJVWKFUMpE/49+UwOjkxQXoiOLr88vUqd6Iu+vlaDh5PNpHB2Y9+cJ9sTQQGNyCnbWMJ
+f6xIB3i3wB9nmhAfh7x4DHJXjQoacGEmPmUhrmIKSXZzWLksCrES8Hx/psJiHYR7d9s7ThsmEjd
YBQjbfT7Rr7p832V53ZHIsqZ+3j8aeW0qhgcVzkWH2MVBYs85KnP/HtpUkIENw230kA4TGaCo9HD
RrDSVXZjDo+hkE0X3RhSRuMrsjNpxuJ8SwNHLatzxIhTrzpJkERigNrW+JR8nqm+0ueDkUT+fa4T
WV/WfryIPbLmtHbYdtJZhOK8UB4upBBsxLkEaRhH22Ddz7vIqgyBxNPRxgZhR/DEoUrvR4cjwK48
o7Q94tayDaSo/9d4BzsBrW9bM8Pm4Har6QlXYAa33AmX6AU2rWNdYGdoliNpxuK+uhg354b/BeH9
6nIPvhtVFsZsRUzBjXhT90JiUWlSULCoDY10xQd/JuWRgRyo+1ZV3k3etrAkTXYsZtvnl1OnvDdG
ldnp2JPdNxKEGSDwV31LWcmku2xkJpxPvRQEwli3ebMopXTcRk18qdfmFegHp/e4tqpMHSuH/J3o
VfXk56Fwbm6fnEUfbvM89z+sd6MYeAFdBW7zq7lWbWs3bTA6CJnT2dljsWiu+AWEBaE1+fLrt+rc
wAcLrdA1UoPzjPkEpRJ3PQIRyiGpci5G/MQ4FADQ9lJomHd7B6/JaIlZWBWe4Ppp/FK39WOoiSnU
hGDTCfX919d0vOk3GQsaGNsehLSHlTq9DtIyoSDp9nmEblQlqS4v782xgXmajm4+WGfekhMfEolt
JJGrJMIq5mFboBmtLu6MQXAD0idJVFKpNQfe49dXdWJDx8mPYqbKicbQgIp+niNtPrVJZBEY0tvp
i7JCzBk5KV+SZolCGQnDA/rEMwv7qS8JtDMgF4yHkuVodct6DW+3L7jatWzD88AmtQ5nMbYN4aJY
C2ee3KlZQiF3blDM/+MQkVBrNYFIk87ZMyyupAzV75QHIfU4YT8iJDnz1s0v1cHiIn0cbf5tPrx0
OJABywic7ZUkgEg9PoXSf8qjZvlkCFUhBc+cn9rBM/Nr1a/lUvHgewx7tTBWeayfe0YnbxqaU1L2
FFJ9zINzxRhOgtrLo+eOt/VPf5NeUIUBIkcONsS9dbAbN9YetfX1ua/+ydv317iH7DAPrEvP7eVs
3an3eiNuZJyYZzbSp94skFB/XtshLCwdFS+1JuoeaHO84XZsnkTz9r94rz6OcfCJM/pJi/2MaYDM
AtGxbPNRdSgXWDo4eGQ+DVbmFPXFuec2P/uj6ffh2g7mhohuVvY8ntsccjVb0NmkLLLdZBeLYU1q
+vbr6zx3K+fH+WG2d8V8TqkZTqCh56P2JsVZ8u6+HuTEXCTyVDbpWdB9R+v/eZA6aa2BNpHnYkZa
Ke1uUgoqhJ49ENv034ykz4Dhmd5/KF2Z/DLP2oqRhixDOQvkiiAiPuZqIF5IwTkOzYlGhokcCEQB
TSCRUv3B96sYI5YtAhFd7zLY62txWS+wuwuIKijE+TfSMl6R33cGcHxcIEE+R8mThMa553xYpZDQ
gSnG2PFml8FTP+TvCIB9Gsj6tTIJ0ZIMy/c2oH8bYvL9+u6emCwQNTlKElwLCOZwIS5D1Te0JvTc
YroJh+9GhoRfPvPVPPVBQyoBghKmPaqRQ6Z9LMhZl6PBciU3CRx/Y/EGNPgWvtdOBAzJgRR5HiLA
V/n4vZNBvYPzmkUqoPk+z9FUL8xposnnWszVJcZddrVx/hOOiuEIlvWNIrRqo9eT7Lppg1VZJ8Ou
zKRtAqVkMWPPAGS1Ga3vuLO1GAZwIvmONsao8aW7aNKomUfx2uz0fglbtlrRsC+XBWGbl0Mq8+3u
02AZW+NO1IWHCj44euVmmSnxXVRnP7tW8ewxC575Gt/UfrLTlf7JHNW3AgP1EGTXIxCSMSp3iRHb
WojVox4JVMiDx66R9yk6xHQ0l6pHZJmS1ddqSL8AbFVJ91/f1ePwZE2lTBA2fs46Bw2X3PZKaLNZ
Um1moQK4YxguTKEQLpUR3p04SM+NOOx9z/gZDmKw1cB2QsiVY2dS/Uuj6jqnzGjI+H0nf6fv7P9I
WWXWyMrRfcCGeSmimsCSQH0ZiQAfugx3RgnjlEAw7cHMEQoF8vDSaMG4qGr8+aJVLOQGykw0CG90
7/xlkqBv1tR84+caBuws2DZhv9Qr9LsZLLx1rnakcXe1sOz84FWsxIcwUm8KD5N/6hv7rBEA+yQm
8JpCv6iz6FdkcR1DWap9PpKpRX9oEsuLQSr8xdAbay8pOJ7rgLlGiaUSuvObVZbBRUuy0KVMFt02
Dyx6spqc3hAp+1yV5YXQcOZgzSNuQskQINTldxoGmATGGu+aNky2FIIUk/02d0wyvlZTZb5MDRlD
khlTyFVHAi+lOlhmedJvAV4p61Yc3vg1CbGxLusgb26TLrxCs/h9qBI0s6NJHS29kMRg3RgFBp22
oYnEyeb7mJdO1SVul4f3yPRJeMKLaMOBHxeIxh2rqn4MA3LtHnyZOT7E0+SvqnK6U4AYLoIByUFd
Sq8YWoAtDvL1pA9EiUbfpYq0z1LnGaQ5AfQ9/O+VnhP1ZipU07syT5dJzU1PWoz/2jjuDWRfZOvR
kMvKEUl8pUkLX4wQq0/9exBX6sLwNAnLtd4uSI5Od0E2T2UYdasgLa6GhHekpvSX1A1VmahccfzL
VoOkIUaNPB9dSaQslLAxyL0PxPQC+UN82Q/dmwdNZ5GZWbtQ465bpw0CQms0h3WpRdoq4K1fNN0U
OBkqGhj56TrQYu/F1/vqJqzqYWklUKiCMpFWjcIkt6Ix2qBB1xeyWloXyHHpBONTW6QSWgx1GKM1
OMlmkXZ0Ij2PFK1q0OpNH0icjvPBM21YfcM6tRDVY3VoN3Uklzb92H7Z0urc5lY2OXrAmELPIEoZ
aE+T6GVOMpK5S9J0fd2KYQRmXHzzBItKDvV/eGuVzJ2UaXyFxBUT11k73sivZvS+jD4l76CdAuvM
VZOZrgzKohf1B6uX3iMxfJYnP7NVf+S4AprX9gYZ35HUmdsJw8IKX5WI/aMmRXEKKMKb8kPrJ+Gi
lx7JFHwMW/8hkcBfDKhCVqAbCE9KzSvRa90kDF9ypVkJFlKgwTIDJ+yb584DDYSIelH13otZEuDK
bbEFy3sfMiKbKygPY4X9XPeC+zpooXNMYotsRm+w1UUXePVQWsDrGNPqEZMOvfkYj405IF8LjLxb
NipN0lGhc18RA6tGAp10TxtXIQuII6NAuOyahHTgvngX4cRexmI7bSJTK7/7QjMukrA21xKoo4fA
srY+LYkbJR2sB723QmgXwU00krUpCTHpkAZ5Eq+Spbe4jP1+S+70QzRbcGoLJYGOe20RZdxaOWpv
skBYVVp4LbYQm3yzv0cm0QG3SvO16Cflo4VgbNlbEXCP6qJpBf3GGL34akxj804tZFAcal6tknpA
OVUKCNjV4IKpnNMTJk69Aoy3NAXg0aIwWpdgNaYOA3A3bPoMa9MY54lddn74TY2MdF2KCrFbap0u
617F+mZMC4UQ58WI/heZGciMkufZJ4SAexHCg6B5bONStU0dmXcQ97hBBJZTIiMGoe9vsaOualG4
sSqzRYnNnJSoz6xoful0isVd44uxY2QVYK6sOKfvPLkXg9A6CzxwF7Ar+/wBT3yTj54smG4y78Rs
8VFe1utohc0D7LYzY4v/jZPwiaIC29q/Bj3YPpeWnjfFyKDqbfyiX7Rrz6l2mdttCAwn923RXWZr
Ya9+O8cdP2E7n/fTfw18sF0hXFibOGuZbr2MX8RZTrnUM3sAD8QDc6rF9DDuiH44R6w7uTsz2fpx
ciUg60jSSssmNDpEXhxP+iWqgHW3YcW+HZbVAr+wY9ycq/mfKDZAxEBZCaMBndVRbk4h1IFX1znF
PrPV1uAKBMfyq+E7acd8hoHQIOUZMYIMI6HQcYPnFLvpSptGnU2V/vb1DviEjpoDtSwTsIHOUzkK
q/ErqzQF/LEuG4h9XE6DrTfmd1PoAoy2CWF32UttVNpCFRFThOM5QOHxDpzh6YmyBadJSUjS50ku
jqR16WFruPWcXB/oTxIGZntU+8eqaN+KjnyfyPKsdSqNxT4MYqj7LZLTzMctEeuZ5cqIyF5Rxirn
zq3H53407BKlfqRwYAEPaxpGagbwQDrD7W+zbUaB0skvsQ6yAINPzJ3hgcnhfP0wzg05//zD2dWA
iUOkZWO4kzLuMe1tRjU8c9Y6db8/XtXBa0aqBxU+fzQQI1FKL3Q6jt0Gve766ys58VrNd485BeMd
cvKhkqMnnKVvkAu7bWAjcA1slLtsjpz8CaVOswQWJDioQs89tOPO3edhD4ocZti2bS/VhtsofDqh
lMwuSACGYwFLuPanm4TTGIn0w8uoSjdKoz98fd3Hhy7Gl4lBwpPAcnKoNRzVoqk4hhiu1lvs8RYp
ONden+ZU+TNz5eSD1IlBohyLLPSwGCuWalnKfDvcxvyR8C2rjbthevr6ak49RZkjK5QKropK5cEn
SBfMSq/jxHA5Tmx8ZZWvyUp79q77PZ7hh3FTf4M+9fWYJ64LdiB3Dp2sRA3iYIImpSKOU6XoLilD
QNsEu8bGPJ4XWp141+ZyA6UOAlEQ1R6UcIZJCcxJamQ35evyC0QnEAdcoEHtlgrxPvLuP0ffUSak
nk2NY64GHAlRIdKLQ5mNkjuTBOf6W/6Oe3qrLMPVuQrz8UdGlrg0KCP8bxPT5MG6aoa1mmvapLij
VBV2N5BqiUkS/JE5sYsThG/SuIwElWo3Upvd0BrjVqwj1RGN5ubrB3r0SvAbQKBVLBQCVFgOWyJo
r0D/ThkeYs+8ISHkWk1k3ACWtlImFKD/zWCmyfsgn+iJ+DTuzWHIFLfs9hGNyiRGaOmvIBucWeBO
X9W/BlLmhejDUj2WOTzsLlVcr0gu/a65jyOA1UJ3PZjpOVHgUX1svoMGZUugGMhKDoExZjWkFTJe
xZ3pKUSGDuua2B7SpcmhL6Xa8QOENpKB+Tfp7r++n0dvCUOjOmcizT2fo0KnqsYATZRedlXdo5cY
b5ruXHqccupWIsiBucObwUw5eBMBDBDdIUSyq3cTPD3TlouePivRqxvRozLRpEYD7rtuFroSeiBP
FGM9BC9dGo22Xk9vkzYg+Dd+CGI3LidaYgs5bB/KZNhOSoS5tAMxYXkBWcWl+qPXvccx93TH69OX
rk3IIU45sFUZYAQZiXaRZdqyFht/oxNWcymo6dJTKLr2+LG/vrVHC918a+eEJHCpYAmsg8sGohDJ
aZfILkxHt2+U11BqADBCb/x6HOYKc/FTBZ6RVKwTrAQSKs/DT8VUtEJclorMWgC4tsGVbyNueOt7
ZVgZPpDuqSy1ZdWZwsKo+203N6TgMfyoyCtZdEm2bXtFJ7WyuxXMYrZSKdT9xoCggowUJCur76Vc
TjZB3+ykeNhUgfQt8LKHPhtNZ+iqaZHX/gN6wdguisBDQOuT7lyXV0YgEeHbt4otivWqt1TdRi7G
H/D1G9kb4VbmD0YZbvUsBhEp6IxVWLcKNZwpS8wt9Zh6AR+QEORSe8WVBnQ/EHssvMIui4fndALj
lsYgoxFJD3YnlnsjVgkA0NPvFpdY6d2jlIQ3fVTclnV3UbfyNwjdQI3l9oeR95pdl+K+UK11rBZ3
Wdu/T115V/uSSaSsGq+qflxz6izsIFHuA7VYyVPxM8qavWcI27TMH6KkftK88JX6iTMpcrEJM4km
fTa++GL33fQtCFOiBuY+XTWldcPxfNNMKUd05bE02pvRmi3kBCJFfXDTN9m21wtpNSXQD/qQklpV
la5faSmWb8PneCpsJJYKtu+GM3jFk8X5fuLM47QCHJIGin+kQpecVOMqwBBwGUt5DL2/zDdjUog3
E7jFRRtG2sUgUvKidNyTslJSwyV+kEqE2jmZZNpNI1+0U9Mtz03S4zmKu0onsx7dHL2Ag+8V+ee5
mY75xPGv2lo77cfA674tHWGdAIFcDOXi7InzxGvxaciDveJY6sR+DwxJBM9acjBNAqFaK7fqSt2M
34y3M1c4X8HBW/hpuIO9FC5ckiINhuMvPfrVg1i+9sAep+YmQzafBoYdDxxs1HGlAOT5evATy/in
seeff/ha6SUB3b7H2L58WQ3Xev/49b9/LGCRyV1TQXthGeIgfdg3EuI4bCAWT+7YeoqtUFMmO8Nu
BN+/88Lwra6HCiyAsZdgpJqCMtlBVxfrQUey6YurIlXCRWf5cHpEPXeaCq1o0l8MpipszTC8zAa9
27eNxTpOIOO6zyYSVBuvssmJ19dy4/3E/h0+igBrLoeYwrQS5GfOTSfuIJFabBMJtdOVo3w5j5zX
jDxkyRWb1i6M2yQ8BwE5McKsvJ+PTKhZj86bvqgVYp9YoiuleBSVSPTB4sKh/fpJnRqFfbWCPMVA
Xnb4nuWRaQ2ap4tuXDyKGkXB/2LHgA7grwEO3qoSh4ghdQxQTNpWrYOVOXlnBI3nruHgTQLHLXoF
m3o3GTH+RSJWkUzJ/h9v1PxLfHhlJsBdRqd7omuEL1po2aSbnBnhxAbg0506OOnkfdRA4eNO6X2/
r2MZa8+Q7UL/LF7m11nmYOlhJBK1LdxP1lFiq+xpASGPmsjiaq4nN9jKP1U7cQKn+AZaynqBDLfK
V8Fge2eW9RNbu48DH9L3wlzHeoA5zh3HpTimz52ffGMTaIvTGT7kiS2ySlOIs5xMXe0oLbaMzCYk
nwYLWfBQN8oqDd9Fv1mwO8xoEY7TrmlWX79IJ26qoqGIxIyJ6gVH28H+bcp6X1LrvHX1ot/L+Ifa
suywNQ0N5B2i5zuiVdlBGBF+KRo+Yz4QyEPBe++V9FwNICRsdPMVJLP2wtCiZlX5eeJ8/UvKxw9A
FcGfWxKxldSQDzVimE+6uKcS4wpGe5sb0E1izNJwXYRd21kVwnEcX2VXPItV7mHAatZWWA4LOdO2
gS/fSkn0I6+jTR60+3FKf8Dh8/lEed6mSqILs5geELdfhH57UxLPhrAYzA3Np7P+veM3XiUGmDIS
An8ksYf6rKbJzcGc0sYNQ+1HJdYQcAp/WWolBC64UWNECnQopbc0eFy6CRJ9CnqjdUQeUavsU097
+/q+nvx9mGe441lJj5TAeQQEtiER0/WydDmUN22fnnlyx4pUmUv+MMSBuNkLMr3NOX3xzoI0v4+e
Eidf18/+0rLJvbCnl2xJhgjEu4tsfa6M9ktK/3nBYHAE6WhvMc0SVPd58UvY8JadJdZuNBIXm9RG
tCbc41sR0vNMJcFfm+AmfaUgKSDsNrRv7U6OmrU4t3YloZ4TL6VHrWgUKjfBo6bVl0qyLlJ1Q9EF
hFBRwctj12MPrSzZ5CQGTlyUV0MuvqtxcS3nDWnEkvpOgHmOk9VfB3rRLepCcK0xTu3BFytHlr1h
U4zn0tiOF2V1hopQnVE5M8mHM01PRYkucFm7pWfuIDnDXKvXnLLvvp5Ax5U1Hu/HcQ4+k4IfJ9KU
Mc4c6ZrdS05pkw5qeyvpwrggFHhj3X894q9X/fCZfhzx4KtptkEUiUFRM6HGZbxJrq8x+a8kJ16y
3QwcbKT0WbTl3OuZbuO1tiac8KKIl8Fziil3LdyYZ75/J1bQz/dgfss+fGLTzu/ENOUezOEk6lq/
EF8yPkqk3DnCLaoNBxTBdbY+V2U//lYwLIpFC3oZjY9D8dY4eUFRTlHtemFkLadJ/yYEIMvo0yKr
GhJhMfZKRKgNzJo8IlX+6+fwq29w9ByoESMTRvF0JLHK4byNU2xW7F6C4jICA0ZLg9S4evTD7RD6
qDwIA7LpWC5Hsfiee8gOeB1ds8gvOpDwSuzvgyxZWUGULBJTfGVpvObz9CjEtbb0OkVZa30v7zQv
q9YYO6+6qgoX9OYJVaNyoiXFlZo2idOK5goBxi0qgND26/5O7JSLMRcu47zdADa71Fp/a03WXpWi
GylqHtXU+MENDRZaMl4nlTSs0qp6nXqMPkXFWiSnzbRRx0zZimG7UQovoPxt+Gfu36k3h7IwBDje
PhNo1sHa1JiZ2JSeVOFoM4gyWsSo9EPWxOAuvhH3HZLCcxPm5JDQuVgSkD5TxD04nKqwyzr2/pUr
rutlsyc7eDa3WLa6gJ7bbukTrv455v+8Dv/Hf89v/pgQ9T/+l/9+zQlzC/2gOfjPf1yGr1Ve5z+b
/53/2r/+2Oe/9I/r4j1zm+r9vbl8KQ7/5Ke/yL//z/Gdl+bl038sswZhzm37Xo1373WbNL8G4Ted
/+S/+8O/vf/6V+7H4v3vv73mbdbM/5of5tlv//zR9u3vv+G0+PDGzP/+P3949ZLy965e2qo9+vPv
L3XDX9X13+ENWhw2qUZiwWH17t//9RMM0ybVLw6ibMl++1uWA0P8+2+C+Pu8nHNUmvskbNW02WbF
xuzPHwKqIk+WSpzGrJJ++/PKPz2jv57Z37IWvVOYNfXff/vDsPXx5ablNX85kGrSUcUnczA5E9VP
cz3IvBvsMQtCsJbWdUvioqqs87hZKvfKddEvhF0T7vQrSVpIrtIuyo2FwOMy3/W3nAH8xzYdcYde
iRNv4o1e3wmEJhCC10ZbwLirCYvHtFLrcpP/rNHu+Qu0dsK3ritXGTqfQnur4gep3sbBbUg5VV5k
iqO/p8lycMPptjITBGJkpXB4kpxsa6wwSi0J+sYPorntcuhs6qdGQOSQ9SNyrLsARkOR3EYyhHet
WuWLAtDUjDeTO4UT/R0u1rSSlnpwORJp01ZXqnkjxMPKqnUIhCoBsLBru3dRixxBnig+Lhrr3od6
Tuyak/f3cE0Xeb6vpd0QXmsQGVLvPQwf9XQPpUNLd1IakT62SdpVrFx1McjZdBsGjyqnY8IaWmFV
ULQVMqDOBeBAOxE3OmaZbJl6i5nL5bQK9NfU1aerRLqspGatXZSa9CpR2RTESy3snNocnEIRHTUh
mksNFnL8LFUJGrY12vz2ruZWWls1IGhmS6J52S07O993LwBjup9UE/vKyUxHxnT1CvftO6G5gCAv
Hv4QZ8jqSpEeu2GBcsKyX6vHJrTVjae8YVULXsMlAXd2uh0d6VL+ka6MC81Wd2SeZra1T7bqzxnn
gOzy2muX+aW2i9fKmlD7H+Y+ehn36ZyUfdMZe5JPm4dhLad2qO3zt1Ql0rp0Zadbl24jb0NjbakL
KXu1pMKur5tLf1jVb+223ter6arZeBswjiK2Kvg1DunJ5VK+yA104J0P69Q15eWkOaN3X7Bd8HHN
ODOTCVdSbvvTmxeuhqGwB3nXxCjxcxqdExqGteYjk99oN+0uGRahG1DZje5FplyMkqp4GOudIq3k
K4KOg1vVWEzDWm9X/B+WcKcG7W27A2K8RPMjPfwz5+r/L6wsrJz+/ufP5etoYb0Jm9eXsMr+tq2T
l+yt/rzG8lf/WGMFnDe/Y7lDkIzFX/m4yAr0Y38HEaHS9sLvwSr65xIrK79zxMSaS3GBJoM593j+
XGFl7fcZKjGjF2HAzBHh/8kSywGLXeGHJRZ9OLhMuusqsm2M5IdnkzixvMEMA/mKZMV+iTADIP5Y
LrRV/3MMrqmYP1s3wiqQF747PVCcj5fUw1fqhWyny/C5u87240Zf/l/2zmM3cjTb1u9y5nFAMmin
tOEU8lJKEyKlTNEGvQs+/f2oLnRKVFwFsnt6EiigCpXS5u+3W2t1FH37t9QwRX+DpIR2l92H3tES
3gLYNyuzdgZbcnwkysLXwMERnBjXmp2k2VPtEjiSvlJwNSS7HWEfgxXeyfc0ABcLd5HvWmWDwtF0
HhL3mG3kGxCadDssV9xM7tI+XCs/1PFIc+a15EGmCo+WfjAbV/UGrt3MLWB11WxSBiG3izPayUZz
S0/bH36El7rkLd2JITR040ecZrI4U0RYtC7kzeETzRbZerTp2r6m9Q2GMhBTawRDSjPfFyAoq22y
AtG8Gh6D38EO4Mx406yGFWTWb+WRH5Wd3FNu1N3yOlvJ9sKBU/BV3iguOHVbQhfnl/REb9A6djW3
nuIVp7oUX1qa0vz1zcLKVtWLtkf+BVwOrpGNc/2CrkVx5V/DWuYV66Udw71lDlvxkRWTnISPCq75
cvBrmqV5cDuvgztUkAC8Cy3FKDN8mC4npu/nIqaWY8PFlkFF1ZvFY/UYIKFgitvwln7Om4kOK97U
l0/VW7XykSnj7bO6u8w3qbNfF79QHaPLnuCCxC3/MxiglKA8bBkOHq8VmfXPCQ/TbKcPZ0Hs7DKB
cN0LrntPziFkrV2ok9JtcoFs8n3sIgdwOQKi6WyqB9e9Q3fcFkFO1iK7ZX2uSy+x+ivjGt3JNRzm
WKZH1KJEa4lM+KTBOjj9+uCmprfAj6QG5wCw8JYvlHKDC+hpV3Q3b9FZuYosf62tmCan3HWmyIIu
7dEVnNTN76nXu6q99FTaCERP8+Q1uBdL9I5PCCMk22ADUNk17sWJRs3W9gTcDgVUZkqmfxSj6UPp
devD9cEByrztAXvY3ap19XW28p/GHcKYuTW1RGhW+kaHMguuAY+jv5kjYcCNc8GwmDW6o8cXfV3u
U9QYR5s6CtKYrmwpa1Ss2ESpK8Kb89jDhhX9qFZjdavbiLe7frUWV8F+3BH2ubR7aJM8pT0lJid5
vO30Pr6OQP/YSuwOqPwfoOaL6crr1zqLlFgHr3CarWbFl7rdOIOj3fguEgOb4ZGhWpRtg2fdDtbt
Trj1gdSaKPVYvhlcLF+q7WEnvsXUgen3QBQwJhKeDLOu/qb8EfvWAXmWaKLgHZ3yEm6QW3Gj0uC6
M54pWOzRYHQCd3EhuxICl35rSbtw0xeOxI/8OLqCXV7iqBDDCnbltUwFL2oPHzmdvDYk/AHl5p8l
xKgMTLTgwKX3hPWnMZ26HlIUTr9LGEG59n+pZrmTrwyUEoWr9gkUR2EGVkWrq5kh6mse7cwpfiv3
GB5o2V9aPq2q1tKB4clW9/4P3x14X+k4ofBoVW+s+Sq5LS/TFcQSVqRvdLilRFO5ngQRa908AmLK
LQZK4JtcBZa6zXVTyyya2sO7xS3OlnoTWOQMiXrkR8keNOu9QXNqR8286/KFBCEAY+ilCToPmaNv
ZPJ0tu8dN6pzeABesvN/og9qCR766j8n1XL78DheHm+UX5HbeMGtgltKhnqv7rUnZW2sKWBuE1cr
7oPYDZb3Ag6SWJiJ7TuSF+6QgiP3h2pivOtkSKdxENuVeiPtpFW9Ft+MTebUR3ehmIbIBpJYCGGN
pjf3cb7quZBVL/gpArorrOwV/qjmmXK1+oOStGg1VsoFeV/cw1mIAAHCvpb+2NxnVvlSoo3rjXaf
2UboQBIV2WqLvkTuQoEhloS9axjfStPwFCt0UgLSw1uHn4sSyKQgYg/9pm6g5zHpo65oh7+Dc1sJ
18kEwUshvDQzr73N7nOnaq3RThntHmUVNA86uDHBZMEMnf9Kl1bys2A3t+ahsJvEC3RTFHGcPjgJ
/8Q4H2OaeSfRl/d2loikIm1UyyaS9vH6+EC2cyV6U4dUA61dwNeesXbudZ+SNx9yQrkvHWQ95XWP
1826uw2cKRt0WE+tx5XXP54d3SyT+8/o8GhoPZ7oFWej631fWhaZIe5rh9r6He/sC6wt3DbF/v08
BPbZuvPpIf4xORviEcaGwUgW4l65HWxA8I/Tq4Abs8mvJDPcnCO6mhPlzoc4b1XSVb1vgooFnNrO
olW08Un2kd6DVPycWO57d95X5+zfY3uvE39YvnERLBOpZWxTWrPcxzsUkG+W9jSpBgju18O9ak/p
azKLCATkq+ahvpJfznbaTdnT7z5jWoIPnxETbuoN/TV7ydO9ARJLSl1O81BxbWTWuT30DuCbWSNR
PPVQU4Bi7LP0kNYVeieXjXRBdfgI6Gx9jCUT0vnljyzJaF+yBFjpYTaQgHzhSqHjay4AyTnSqwAD
IV5WsusUFAPM4JfG282Fucv29a/DWrtQ70KRVBMYnwkDZQJNwv+6056XXClkxNdEdguRrhFzvKi8
1JNuMsPE0QQG8/25PLWwn8Y4y1fXBuh46jyMERAgT/8SzU2zfB621WOf4R5lujkW9rCNLlooWFEx
qkgG2BquN94cZOvSVsVve2meznzXifP76btmK10OQj4WRS1d+DSzKCbeucZ8N26oebFk0XK0cMiH
Hs0R3OzFrnujRGe8SbgSyy1IHPzu+Hd37pvmKd7pxH36qFliu4Br6YBEAr0WJTkDswWRxmwdUFRf
bOpknRnrRFwvy6e0vm4p54TrkZ7kYe2rlooq+O888cZOMkfJqcjMQ44PbfwgmCqXe+fqmZVS2FyY
Xb0fSC9oViDfHIhjcvASbhfQA2UmC7fTLCW8DB/F5xTewoo+T8lSKsiv8tcFig1wIB5A54kbnVx7
ZwsNXUdeq3vLyoU/puXZ0ezgeBuMbkLzNlINyPtU+4VsdvfRbfu4uFOhVyeJc8W7KOCxxu6hfiyo
ICCOM9qLXyAs1906tvXeEpFwsgzdFHCtVMqdUAE7x/p1aJxOsvPwYuQteY1AxPnIU9jBY/k21CvF
MOn5Oipm0XgEMXgf0gXvPNo0DyVAM45Dv5NLF20INrxyW/Px8YqCUhg76bpYy16IyqZZb4MXSAxp
JeuzK7z0B9e/MHZKb4JgyxYUNUbDFBQz3GUZfJi74IVHOnpT1nqBtq5JcDgUFyTYVNmjSkqvmmHz
DeF1K5iR7mYXuuLx8sbAcfBlOjf5Gfumf938MHbGOnQE2zgCIaFNeq276U1jHVfSjUZeDhifSVMT
/KuF2ZXW8TV+60n/v8Jq3BJbjdbRRphtBZm8xLm+CuS18ivDk4jWCoQpGzoik3X+o463JMQ2hx0R
gFsIVro3rg9g11rrcOdLZl05AQr3SHVwEHeiM6C0RrDTgo4yJyErzUQ2N8/tsw0moijOis7T9p/C
fWAlIJdg1ZknQdsjpM10dO0HzcMRBJApeBrx1xp3Rr+vKjvK3o6O/FC1XmGnVC/7TT+iDP3zSDxH
+RdxSzTtaPq6Q6/LwDUeEBDYqqzn/fEehTpdJgQTCneK/oLnWB35G2tduyLQhNblXsitQ/y796Cm
poxIglPc+QPdfg1FEA+dmhz8a+21aQTdwdNSnWbltkOcxKCLLq4uB9zyiZpV7uCv8r1C+N2Uqzr1
FtqzERF+L8cndDkdbTk4Kkgh8aail7BNyKvektVrfnW3yY2xrS/qxBnpeIS+BC7Nchc5wxbe2dVo
L22BcDF1p2CjtX9Pkg+PKcewMfEP18iwwHF+d1hFaENakSMQBbTPtfUePduHC4Qi7uuLkfAO9ur1
sb6PUm/cFi/hZUdL44Eo/vimsYV/a50bDGswxDWSLGF2XcRuznk1XLgsrF67Wga7NLtOEd4wJLIh
w1WAMFu4zQ+VOeg3ff9yyOGBHR2pelgm9/3hURH2CtBmM27WGZA5zR53XWdp/KXcE2UU05C5povU
1K8PdAG8kniA4QEHIF0fvd5KD27xI1svd7C5QETYPhiKMxI/8P/R45gyObvBJq24SrbhUyWZ3TpY
CZv+nYZptKMbn4gvc6IVCZfCHR+1VU6ELV+OHq2hd9pPhMd3hx0PZmGOm/6q3gHitZX9sGl3zU3H
LWMVb5JoqjuUpyz/Mn6odwhwCW5Iynyf7iF7d8S9cd8/DZayEV5DmGctJTBrdyI9SFflGgkqkD/s
jVL32tcAs/zKPfHdq7ojTnydQmNQW7ziC/GueQgOVuUItwRydveTiaSsJxlT8JdJd5mxJ/Wivw6W
uDzakYfCNxeEbgIQPhzdI0VBn0hv4dQuYEWwpfptHjhIEaATT4vmj0bcREc34WZorVDZLko6Ijwf
vwLBeKSwyy0Iaa3aRdqD3FhZCb9S/GPR78ibxIWjKRti/zx6GKWVWDwOx5tQ8UIonxpYpa7DfNOX
dlfxVjF94+GtB1xsVlMOI/Mmrr3r6q3cLfp7hrdEt/Qu8U3R4Xrb0DZcWr2tPefr+Mi7apGOP7oK
Ge0UJrZ6yzEw2WqNsB6txXP1U3cbHuxt+yuwxDc/4qLMrjvOmE20rXn9r/yKfycepodfdMQLcs79
XX9wy6uxv+H5Pvp4PPpKOLjBL/7WACsLc/wk1NeSf3koLjWA1Zqt/qC1lvAe2UqLrWaVr7VMH5IL
9kGHGB99Ejd+aN6Ui4WHLpKwygbyKCB6m5/pAwkLMmoHE7Q84XucewWi8zedxzffaZs0ssKV/x4b
PzTP5a/YsHR+3R01a4+njgf2dcGV3Xntjv4fr/nJ6oEqYQOt/WalvRVkGYG5kU+4wh3ZxTfsreZB
fIDjY/nTYNMeDlZ209UIM5o6kkZmJaxSUuPm8mGsqb2YzbXQmd1+8aauiufx+XDZPSMCupV2x12x
IX8JUVplUYC9JL6f2Pfs5Dbd6CqjuA80jx9ozWxYSRFPzVK16LDNVa+6ZrzJLSkaplZieGTiMkd6
IUqdFlmA96xfC/xD5HrEuaLN6rW6F0kk3fvg4x9JHwjm0kH9YOwdCgWqYKvb45YkP3JU0Y+J5wI7
7HNtExzuqgRIr0Vpptj06gWTD2sBylNukZj9yne0OwNXYpcYsOpb+BYX/g3v5mKdbVB4pCJ2Q7tJ
5MrcnAyuvuzuC8VeXPk3kWCm9/lj4B6nFic3I9vnlZdMMVkS9RH2w8Kqoo2Y8xwvnpggN37OSrN9
ofgw0QccvUlSbhU7sBUAy/4NHUjsHbbtY3MRs/L0mq/Si/G23y5c3ufH/oXCd/W73S4HL7soLoKe
s9Dt+R3tVUeuAmqYHH4NM+KXbjoPNqnkUoO1iHTfwS4uwt8GeovXi35VeNy5W+EFudRfBxtHrbkn
F+pWF0dUE0zxfvHU38q8YDE//JvUi4vnY6UXPa3E7nJddvs+forscgVlsyWtmuvxNxJZBLVVbobr
pfmW26PV/8jX6pRjudQQczTrS+2puc7vGovHr2xIwtJjfS/8wE8vN8FldU9Wgkczw+miFLdOdXrh
Idkwg8vsunSF7b22yW2Kdr3ZXFA56s3wnkbz6HZc4Ko68WAung6PyRtbg6ufE2QtwOPkbvmyXGvr
gjXECRlkWy09im524uZ2YuNOarETy+Zy3blT3uXwmFrxxnd6Vs3Mfojg5T24U9b5JfJ/3BjU5Rge
mmtHh3R5a/I10a26h0BPEqzFOgWZvVmsY1wMhHKPvKIy2RgWJCH/0thaYf4an2IPGdOD2XVOTb1W
vdCd8hH3kM8doKGBul8tXdgYFH9VvAaPIxQDPBqBLR/XWuuEO9/RLaWxxkvjKl+JlCtvqZ25cDaQ
qXxsH4sFJU+KvKHk6g7EpcFbuC529U8S4rayVnljVs1TyPKXK/l5CZrdqR+X5kR/lg5e8KBb7UqT
9/xeWv4Ne7lufnSoC0Mg7Cl2+QgnSeUt1hxRUPPoDOg32s64qpamfMNe5/ZI3HpLGsuNLfo7OQAu
aH2bUgUlZ6+y0Eyx48DKfjf36g1REqDWZWPLq4WtZBYugVs8tztUPazosn9st/wI+A+W0YufpdLL
ZHJ+CQnncBM+i9kNxBqx1yseSfpNihf2GO4AgJrLqyqYEl5HkR3LrMDpkwimvPed9Hd+WdHAVm7H
13yFB34ZlqbuZD9yp14Fl8llpdhwxDA1w2X0Et77jOK3geihYIX3wW2eWNkFFC+TW+lb11QWfkor
nPTRxBsjbScW1/DtmvKPzOFsnekIf8+bzMJ+BWIdA+UHOt/58znJ0Bpiq4d9PO4rm62GFrMNeeTT
8THeBHZOo+1Bann2d/KDYqz0xv1Xdrm1VdrZyt8aBf/O6+TreDven6f/EcUpcfXd101O+ocUyDJQ
ovZYZ+Ne8MreHks722myE6+Fa3FNYE4ZQbtM2l0mXQGURYebgvjgSs+NHR5cGZzHDoXsXLwOy2uC
oEJ8qMiE0WQZIzbzqOBc+wSzLr3wTeoeSV4EntF6PWnyh+wX7euqdRxNbZuKCOHslWA3Lp7a5rnn
LlRutWAnUQFGzBMflnfQazayqepedIdj0aSPA359eDNQcKH0wfV1o9ersrroUjOpQUSrJM/tMbQE
bZ2arWHK4q45OD3/BeDXCbr16C2PDhWsnwEVKsL/3m7efJxBaufLAZWH3eFKdX1lBWUMDEggge9y
F59LtYgKyWhOt2Dw8p6m+L+i8/8o7Kv/f83Zal9+fqwzT3/7nzKzJv8vWRKUyyZwuEAt99+9PAtd
psuHAi+gUbqtgLD+qTRTaCaipJIMjxZSK+r0C/8pNIvG/4IenDoKVQ24h7z8mzLzdHb/nB7ouydG
MEJNlEZVeBrmbaA9zEE0wEaJmxW6lVChRSvF0dvHD5NxIrc+ncHvrMySarqQI0+WxIk7LDbj0g48
UAdmMN58b2XWvvbPYOh2RLeNIYFL/3wV+G0l1ENcJq50tHzPcFMd3T9TupukFerL0FG4ks+SJX9O
zL0bxRYAE7QVoHZTZom5oF+KiRLVwORC7SrMxFVYlc73A/t8xX01MUuzSa0YxVFUIchUUxBGywbG
KScAeF9UvXMQbmX1+nuD58Y0m0ipj7IMxVEMhoiN4oWP7eX3FqQpVzzbEp+mbdoyH65tuF5DrVYw
AQ9RcqNa/b2/WcIat83cxT7YwaLYcMdZh122UjZTmkjeZ4r1/UfMmGe+TuwsgXMUqoWc9awd1Dte
ekUkvM0yM9kETmS9s2tT73bOqdtJn7kb/rEKfGw62mDW31PQH4Z+aNq2DEqsNjaZ3BhCHg/JgM58
h6q4CixAa9/tfyw8/3Hh6av+5RxE78RxhHabBD4oGY2zPyvMdKjVCt2hY9jCYVdE+O8Fyrx57hjF
OVLAE/eLJkCdjy6VPFGMzEoGQJiz2q/bhDz1Smy3ufEzzs8c+5Oj+WBidrkwkcA8s4bLRQhttVl6
h8VbnBzQ0TuT7z55DD8Ymp10o8u1CtraxD206jOy4TY6J6tRj6xqQRy0WJarZVDY32/Rkyfxg83Z
0R+QD/aNaXDJFIj2V6ki/ZcWZmddiWvhICaM6ojnWkbPabT674YwO+m+Xx2NTGUI3fC46Pelek4v
QZyO6Ze7BHj5pA7GM/uO8vhwoKJc1ORAZj8PLkxO+6lVaZ/CpUxF5gLZxakO1+yVxCawOMdofnJ/
fzA97ZkPppWs6Uf4Ebj9y8Z36Kq2MygEj7F4rjB1+q6aeC4VWs+4OWbrdMjgDpCrI7yk1DESgpEc
FTOJ4MNI8EdfpfTXckmEkl5BjG/KBERBeoCMJnH0bPS+X9FZpfWfG+zDt8yWFCGx4Zj6Q+KKpS1v
eNCdhRWINLpkzhRzf2/t9BT/GfjsktbirhjlBcbkuqK+UtkKbKKFfg6lcc7MbCXh+zYWqKdxKxsp
Qt86OWYZtM7foV//NXUT46hGkyAsxXO20mOc14V47DlufX0Vd5B/yYczF+Kpe+qjidnqSFIBc3WB
ibBeSTJiCocOwlPifl9yJG3qe0nOHPFTc/fR4myJmi4K1aFhiQztpUUQUK6uI+HMqE4dcogdUIug
4ELz++z27UtFquue9RE6+ozDilRtSI2kUmobPos7Y1J6/37jnXpYPlqc3b1pYwRBlWMxWVCq8bch
qZ4q2mfpGeKY6ffMr6+PdmYnO8gb/7CEuxF/tVznaryqKYh8P5STC/Rh8mZbYsx1TVcTFsiPGyug
YzOonxr2939nZbYNghBxiQNoUDeGRVcswYKWT6N+jin61O0DJ7+kgFoDsgdf3uc7V/Ih4mwlkEGp
Vq3wU1dCKdjSIb9Situoibwxo2FRX1hxgjKsH1387SDxYsAr62hSL0WwMp+td2kCWKqkyrOMRtpZ
jjXK32XfXafwcZ/bgV+XbbI1qYxPulYgFT/b4qYolMovSP6HXO35YC7luyKJzmyOr/sPKxBswUQF
UuwLQUtWFZG+GEra4hEqPook30c4+c4cppNDweXF45TAjnw5vhDlR4e0phG0Du1O/V2mL6WeeN+v
zdebTxbgNlT4/QQQAPBn85WPQqiHIW3BBxr4DB0Qtto4CL3YsH5dGJ36rMva7+9tnhqYCmECDeQG
iN35wPxGh1dFiWhnFls8Q1p4j9eRnjjfW/l6F0F8TbwvAsVGkF2d7YQyB24mCwmND7nytOyF+1Y6
3CuxeFtU5/J9p7bDB1NzLPuiOkZ+pKRMopI/pHm2Q3no79gQp1cQ7QlgQ6CHIHr6AjRr4ckOZcUv
3eQBclwb9jqqpfe6Xdty7QDge8d8wFD6+P0snlgrzE5/qNcDcpvNYjZkra4tEsrThkztPLdSVPeW
0TnGo2mbfb7Q5QlrJUz68SC45si9sZ/OrNxnrtSGN3lzAANUmMrg74biwVdJJP070XT1r1/7sW/x
xJg+GZv5LX6Q1FUZdJkb++PiIsPzc1MphDE2pBv6PzEFSR4cXSIX0+wJbpshVfR2yLh4X9SjF45r
qTuzM06P5o+J2e0qIBSSjzEm4oiMZtJeH5QlnAaC+/1IZmyg7xuQWftjZ/qOD3572TZVKpdj5qoC
lfHgUD/nQuwtCggwRpWWzGh500iLByESXaNvf5yx/jX5MW2QP9ZnzzG+WRsmyjFzfSmwe6rmxzJy
8uPPPNoLVI6E5kklH4B4KxDw39/bPnG6P5meXZF90ae8VuxNZfyVdPpEIX5mbk9cVcp7rE8u7ARF
Tj0oyHEuBXa/Si/AGNkF0ImRnHtc2t+P5eQ5m7IK/1iSPi9im0VBPspYQnX4QlsUbt8ff1MPuOop
tEIrcEbg4MTrovA6ToLhigEeZzZ1QPhz/9DLrFrYtaYq9G4wJmvfyC9gi65ot4GcGoniMw/nqQWb
oEiwi6KVu5wfukrtF2IUYjXru9ewoMSgFKvv5/HUiqHvAdpYn9TB5n2d+jGS4MfHhHygx7JDOJkK
1lSdKLQzru6JFO3EFkq+G6Y9HBp5dgMTvI9xsQQvNAGP4sLMaS5xg82EAahquh4Es7o42xh8agp1
FSQ6iC3oiOcO4yCmGXRHHCz/mX47fTOsD5vYVm14gO+Ug91453tl35dl/gZMuT0UO6mbqXPXzThE
SlD4eU4RUnsVKWTfk7dNvAkO09BN/5s6+Jnb+dQqUl5gf2IScrFZqk0b1NhY5lXuLqSewlzsr9Xa
l6yFcLxr6nNkhieM4YUQ84E0Jv0xH54chJrQ5mXuUvqgRBui6i2XT6E8OgaKdmf254nch4wCvAw1
OJHfV3rWOIRQDDatnCwYte1qfXDG1URRTJPgGnGR/YSnys+c9hMvETxYbBmBGgy+3eyx6wwpOI5D
QfedJNit1ptHObSS8Jwi0qyJ8P0lQuQbvkJUkWT+zE6EXxXLIPDHaaOEV0sa4ztrQqf1TzItPJfR
XW6Xt5EtH0C9nLlZTq3hVI+C2QXG2y8cvrXQdm1XCrmrVQBp84lFiBYJujb6rPC+v2FOTKYuTXrf
E+udjqbp55tajBJICLVl4R566O6QAFvQPNFCKv/3ZhRkK/HCWTplflcuwmFR9hpSRXWXe0uksuLc
pJ/9v7QyXTcffAej61vVOIaVWzXpy1EDC6XojqCnZxy7E8vDbfVnMDMXJZeETqtKzIgTK+h1QTNG
0+5UmmP+dtIUiHohT4Kzlpl7r9R8GE5VJHmmdIiDD7RHKtVuaF/qfnC+N/L1CoYyj6wZUTMPjTI3
grpFow4hQYVEZ4ua3VfR3weYny3MnAEpPOLQL4+Fu0iijRRXpr7otweacr4fyNeLne0rQ2gPMpiL
T51Xb8roEMPbGlVuYYNW309Xkb6mrg98Drjh9i9RNNwP2CNkhkofpfiJ2/Tzbjselb4uD2yDibef
7gtBBa15uCiAUYKABxdxnp591lMx2eSoTiIBikpEy/X+2WZYhYrhi9g8giaWkQtH98QczOLl+EtI
rcXFhLvLvIzU4hXySedy6jMk1j/mKYoTZyjSV47MuF4UUhAMlStftM47KNeFtuaZRAtU6ueCmhML
Ot1Lf6zNNk4wcgjpIiG0do3Xw6q0AARCs1L8lOgszKxznFNfrsJpbj+Ym61noCXZWMhR7mbctP7R
SwRcx+bM4/X1xZxZmd1RUWHAuatI06uiX2dX0bb/Ddrxyl8NluS2V9CMRmcT9Se3jcjZgLlEQynb
mDnIY4ejytbJce4S1dQp8VPepA6TbjvguJA9PWrgE9+m9i3/pnK/P5gn5nV6pSnCQ6wnf3li0ihN
F4oRoyik02N/HOxll9iF3/ztS0bvxTubEe1Q0I3Px9jngiKIqQK+qaF4u0SU2NZySbGaNtPXfz0i
zsI7F/bEFD/PLFVDUKYwGaMZQ1OeVoz20XhVyG1+b+XU/uek89lkl+hDmTsgQ2j0sRyn4PL7elOG
RyDpCmIzutYBTw77naEGLxoSzGabF6I5+oJkS3qDL5Qh9K7750LzLy/Fe1jw789Rpur5h+co1REM
zYZycBXpdchpvTK6MxyKpy0sYcih8wUnduZxCcrYjEMVvRMRrvWsp6tU+9skMYNQyAq+k/doX9QM
K6mp2jYFZKQIqKr62k0e0ey41M7s+elAfQoyZmYmF+LDXA2DVEWtIFVu5ueXftFcymJG/ycta33g
wrN+8/1WOWdudr51qB3VvIDBUTFgWgACeZkKdYlkXb45tkJgl8gT/QcWNU4Z+XYFGtdZTCOWGapL
UdK4Q5k6rR9v0jJwDZpL1e5oSdl/smo8tBONEoWFuZNiRIGeRYVcAaOWVtX4K5chEdCOZ1yhExcV
ft0fK7P3phsRoOlq9oYBlZHQ1LsRD7XKujNB0xf3cdobH8zM3pkeSa2Dn/eD2w+Xi15B6OngFMNg
JeBhvl+kr8m0d1NLCIPxiiZCxc/bsO7GGnk2tXJjsHCHTbPqXcmFVGdTnhnT6an7t6G5RK3R1m1Z
KNAzKRWQu3LqgiaXK5x5PKfP/XKq2HISGQPpK08/7MTjRM+JFZjowqja6UG6FvTuMlFqSwFORZbH
VZatfWYapxWZ2yVsIUEiThLtc8/SjwTw4IZWuYI3wHtBnsmW19IafgePCpArnsnFSNNG+87e7PZQ
Y+TVkcGbPMvRbR8qO9jDHgMxouop7128sNpvtCMMAdlNf1k8A/W3zgx5usy/+4TZjRLHsZq2GU8c
ZTolTB1fuORUTEjRTnlO4Z9T9H6HdNKZI/g1DcWO/TjVMwd3iRaeHpUMPdvpG2ObI9gzyWDDTGHB
bQCQ59xIT+3cjwZnR0SI9EKG9LpyR+lBTfZqElvH4sxleWpUBn479PJoWYhftIiqqOsHKUkHV79o
duUeJKKbQPVids7Rzu3qPrXo/P1+BU+MC5Pw0UmQPCItNhtXM3UzJEhQuOXiKmiOdrIEfxydC1Gn
bTDbJh+tzM99GkQ9RKxF40r9iwJiuIpT+yiPKJL+9pXqzKY8cXES4ImCTPIHHZt5kahYymEFHSzQ
6vBeqq7iUXRrTTWR4zpj6NTcwVosk2Z6V42Zb/4wLkQ9npYrAGK7MMOW3Aj4ue9X6FQ0xXjojeI2
w2UVZse87NJUHkfcnbYb90U5eHGjC7ZCbT6FBKUpWnt57FdDMb6I7QEqI9lY+flwe+YrTlyqn75i
NtggkHV/4oYEJdk/yNYicovbZFved1vS5v9iBgJF9VIBZUQ1e+pNP/MByxN7CL5EupyhVSQ2mX1A
Ng5GrOm4EiC1oexpPeVF59DH+8ACoVQC6Pje4HSFzPfsxGxMZlIjVHg/rB98MyM8yJloTM4SvF0K
OMgCUKQgPKbFTyELcK/Pqeecivnwaf9YnPbbB4sCXLutAj2xWxHKqtDAbGoSBcvKit/aCaKI1qnb
r5RzDvvXfgx9Ypv8Y3e2wTrZj1Q6IwnXvaPjvqR2AtJz4U18Qd9P6SlHw5iYyOGjFgmN5qEKpUEj
j1RClUU+0ucGpEHtIAvMpQjCmbxCASmCGkFPj9fdiG6rcjjn6pw8soBhph48Is35E90eln0/xjjc
h85YqSSkEV93ZaU851FNm/HL5vlgZzal6rCQ9EDLp81a7CQrWCHbqcGMJMOStbiIroafuV3Ag3Gu
N/lraATnnE4QiOOjQDk7OyTomCbKUDcdHfStExXtqgPke2YRv84hUzephANuoBQ0v18Hvy86PydL
MNG01PsU4ig0t+khTF84IRMdkSA5y2Al33xv+KRd0Eu0kC0p380TaZVa18tjogLMyx/GMoHYMTC7
c83IJ95gRDNgWX3PcwPgmEUsg9oGIqWYfMraLm8l/KlkE8mQiAlQMLhwXAA5+3vngt4ihCXpiTKW
0NzMHuFuWQUCLOPkXdLHnLuz1xbWmJ9JR3+dvqnOSjpCRnxAY4Cfbxc5JO2pFmLjogBukU+ADT16
qyP5zNb/ugNp4aGVlw4hagXslM9m8rZaRnF+bDlZB3gSapSWmnPkS19f+M82pm/4cFFGZFW6Uu5a
F5Hg1qIugw5wqEVWqRxvCuP399vu3ICmef1gTBj8hRS2CcSFIZm+MhieugpY4vdGTtzBn4c0uzD8
dlFHRYDUNipKVz3arsj7PUhggOmssb63dWpAkzdhLGG/EL7sNlLiVY3Wcue2BVBbGmkW6cv3Fk64
LP9yWP4x8cXf0yDmD46YkGGB1FbZLe1vkUejJ+odWeGqZ26GUyOiNkGZTxLfGY0/L1HVGx3do1Xn
xg0q0fpxJxxT98yQvt7oU/qCND78oRSi53nDYyioVSsxpHAnAwC3l7WzaM1oJa70Kx/2G92SW6uH
c/CeLtqrc2t26vCSk6XyAmqMzsnZraTncV00OiOUILFF0myFwsHKF/0zC3diIidXQGJzaAIpxdnz
kVRxSZtT3LtUPHNP9cXOXCbGwfl+Ls9ZmQVvTbJAN0GrOyg2DXQ+dJjss0xYf2/kxIx9GsrsTjWM
bqHAu925ZSchcNbtpLb/NZYH76/NTNA/JBgIoaa80+etly3I46v5ona7IvFkbeJo0T35LHrgxGjY
2xRgdRpJp+zCZzNlH/XLNs8HN+nrLagrmF+qnkBAK89cRCcN0as6IYuW6KbPpk1OO2k5HgriwbC3
6jzdan25C4zF2QvvqztPkRdgJZ4gXYRf9J1KtenDIcGdL9/SX6KZ3vp3tZ3c+SbULNZxG55JDZ7Y
c3RWUIwlKiR8mD/r4pSboa9PcMvk/5F2Zbtx49r2iwRopvSqoVSTXZ6d5EWIE0ekRoqixq+/Sz7A
SVmuW0L3AbqBBoL0LorkJrn3GgzgtLO7XhFrrcUL3w7nKqDNM0b2K3qVTFkRo/oInaOkiPI8D6vB
ui0gJ/WPlxxasSjVIQ/gyrCsqQqj5G1D4UbWuTcmf6vsX6a6cohfSHZoKeCOjgYp2iHLqxaNY1oD
IgIRr8YAig/Chi33KzjrkfKuXm1gfzRCPt+WcZFEbkWtDgybL/ge1ATNLgEUbGPmCdwaAQAed2nS
gZuitr9jQBy+dzUktrR2yG47eBP6tcbGLlDoJGlQdThooE8K5aWkV4wtmxoV+prcglJIZ0PAxpn2
bqVpmy5tZKiJIr2tSNP6cBBMfzjDCD65YByqJRzGiXrFXHjxqK48iZZCR1nlZQCDTceTWgoqoWYq
wfXZvHCX+TT2xcFvtk3fu4RCvyzRQegDvWSfarCmq6hZbMQEX7Lr8S5sBAdrFI8D9Da+YsWqIgHY
LcM1sLVc+DHHvytmrQzpQmES83kWQ/+crYjWw15Ag5PV/EKYAqi67HPqDW8u8er+HuL/kKOKpjDx
ZSSfIeiBRrSbRgCwQGX1+mgvft2zX7K4jaLWrMRJgtFaefySle6ptiGtXMpvwtIfroe6tGfOBz1/
+LN7Yt0WGs0odn8B79I6bQIu8VqQ32I8/Sy3XDl35jz8ZcucDWxx7uijm6qxMeGBqbiQf05g6plr
v2x13DHePGVms4OZx6YcuhUxCfLBj7gWebFgmxguSamJ9BPbTRLCVslXjfEdv+JPLyCOrIyQZYGl
Z1Rm4nmAtv6Qu6an9u5b38Y/2aDuynGIwetoocwk1Cen65JAEohygWofjcb0nDUkCxktDpZaENBQ
4B5DuwzMBqK+l4M4uQ4/8la9K1N4lptGvukY35gG5NFd+kcZBtt3Ff37UPVH0rEcU4EefaHcT8Pw
xMb+1Iz8G9b/Ny0e4WDDhtQXHEmn6PFibZ2tm0OFqJ+0FzjvvIjc+d6bwndovI/16aSjJBTYlQN1
Y1P1k6qPvdbAOyShDHeYxD6UsX2ietfsJl0FDKHLppPTQi6IkFTzbVfogUUh3y574DO7HlaRQg1U
Pe1C2lF4l6L7XevQeqYFNH0qyp9xSKNloakAE7d0PzHjzqyKG0dnBxewBz/HIyyCezbxa64NXq+3
f7jhNBsXdwU4ZKv5QdTwm5iaFBmSQ8JG6w2/15zfcI496Qx8bRbXPl6Mt6UO0WVJRljvxEcnLW8L
asKspiAh0NybSSVBniphYel/hJbcxhSqj7a1j83uaNtdoM11G9kUf9jkvKlq91vipuVltQAj2Urh
usPg2Jr8NnLbpw3Jb7Oygrpfpj7a4FwIKfbS1rwiVSOhkb09QgcLona4gogHoNE2JciSRj5C4Q4C
ixbfxd0jdSo46v6ZSnnTG+99R37Njrsj9GP9tje9BGJ0Sm19b81mDzcP0ImyO4eSUK3ybIMD4k1v
4ttZXhJuXlBvzMZt66iI4e40nr5M2hR1af4m5RTp2nui58eOHtHLjBxbCWD9FgK/6VUdvC/qpAwY
AJSxyqIxh259o/7CC9wvxrseRDDUY/bGYIQqviUYoZCmh1QjzSEQB/19NjzncXU08mQvpnTDIenE
c+Hpxm3cVr6wfgBx6OfikcKAlBraOwpK+7aygO7NOZSWJ7ax4bii95avNMRHZ8+vYwtmSE6YoEg8
DFBhZ9SPU+ycUfNYnL8J7v6y62EP5MP9pP0a4WpKnQKSKjAttZTvneM8VSr19UTueGe84qXga2qM
7Zz5mg7VV/M2E8bBha9vlj7jthPkI9RjIIA4oVppufnP1J3CFr5OHbq7soC+Vs6f6g5/1r+Prtzh
UehXJQS/qPYdpnHv8Ecb/WYy74tBbhVuv6oJ1rSOYras0AZ3IL+Z33AUuCtobIOSQ3Xy0NRQBqyK
BrIsPYiyWkZ3ZgU9QzgVb5yiupkIp3492PjAprJ3oDWHL3WLhLXXJ9dPDaixDeQbVDmAh+iNfa65
LRYUaticcnObceeIYn8JKboe4tGWDgGxwnnIqmr0M6k/9UwL3QzyQW4FLb0EFBi/SOhPU8LcSTcf
ddrkmwHW8bk+QOSQ2ndmB+EjZVCbCKSIu9ppIoPjBm8CJarkDZT8nfw+B4TMn8zp0Nnyoc8NwNHd
W9HQl3asxj3XtNgj2XSE7fIhJQCqg6gpAmGyLAIusEYOs1QI9vGZSgxfXhXKSkJRI5nqD5UOQbcc
lStKJrAk8DrulSQO6h6lJkdRPA1+T77B9G+pyI/AAnS+1rfHWiKxlkOSQIvc/KOMKrA/nO9ypYJY
BWxTSjrlXpMr3/LOfGhZ+QqgbSAq9k3TqvFojsOps+t3abhHLYG0kELJd1MvIHEpncKzyQDzc5dN
YYy+RiQmCzKptSw2vaa/oPv02FdaFqIuNXmWqsJTqL0xi+ZedeAcz+hPpbCYl+Y6pLUcYYalAkkw
fSTPhcO/CRWqhxoISJ00b9OcfBs7I9tmqsEht6sfWQ/5PuqSIjQG9o5Xpy8q/O3OjW9Ta3pytP6J
uOkx0SHh5kLkn2KySDW+6un03oBtErERerMWKV8Vo699UvMjQ7POmyr7D0h38DfS43dOXXhqjL8w
pWikNe0za5td37J3W7N/UThzIeNheGXLvBh6GFOihVwmd4MCfTUYWOpBMUw7Zcrf4CW+45ll+xrJ
AjAIjrYxnroJhxPrYGrR1BBmVKAaRtIHdWpybMUYO7RND1U9vJE4oSFHxcTTJHt0BtUJHAPdWN7C
3ihVknsbXiCo+qOhmMNaru9pGhhZLyPbHJMN0av0OSs1QAfzCXLAqQuXAK0oPJdVMJ2zq2+wtLdf
pEoPRW44m8zF8cIMiEzy7kXm5a8xJ8rGFnnpaXb7ZFik2dI6ua8NdlPgfoBsiQTLB4gwKQQpJQfQ
jMHhL+luuGPcj4Z90xgMXetJCxJaQwBpzO+pYmReSiCuJIS5xzV9A6Rq7dHUOQwjniQdxEJxLr4o
GLnbjS8u725sVv9WRvCpkNR4V1KPQaE17cQ32DFuGrf81vPGh67OaZzSINFHeEY28WOdNHCgK2aC
LSQpORwHGhHZhD20mQ25PynhmIqfkScNHC0y6LilA6C9RVU/u1YL00gX0GiN0BbsC3vw6sL+zVz9
ZFN98FU38buy2+RQJQaYN6Sq8qg15kHPoOrEYhcU/Cx/GSayUUi8t0V8x2y51+obPcdloWXbydQe
R9YfWf1uWW9IfHBgmWCKkdjw7iLkQVqGn4+3CbyzO8PgPoBSkZqMsLdUbXidjP2mQPpRq/5xEumd
0HlUEd23MzeYBI36Ftd04sDXZXCxxlrMUuseDUYAVbVg9NHZ94ar7mGis1dMHvvMRNlrrDTHj7Uk
NJkRuUbuMauOEsk2sfk0zhrjcHYXUDyusXGtQoZsSl5tCk1TwwCI0e5e88S6cUnvo2S5Gaph19Mm
GIo6HBzDfVD6/g5S+9TvBYshGcu2nenuWEqgn53Ko4LTw2MJzD5ktlORZ/2JjU/QvD5ZrPIYG761
LW4TDbchP1fxLBh1gm7e0EXToEV1lh1xYuMSaRw1Odb7TimPIDYGtsvhOGveKJaAMGphh0jsQaW8
ilGG4wSqVwdZBgkDqQKC6bYTAILtNY2zYYbcdnZzpGZzM+Tqfdq8sPbF1N/i4rubNHuzdQOtsI+d
tKMWeUZVmp0em7cTDupJtjvbeYOxwA/UAMs5wQaWogRDg6uZIfiRuuN3MpiHWu1OHXG3aiZu4+lg
x/SgjM2+lJDuS+luzCq0vfmLWmMPq7NtOXTnTHzR+RHrDEfXoqNnAsJvZmhs2oV4G2vxlpWdi2Pz
rrNKHLeCwEWt0d6xUW9Hbh00ynyY1P7O6zzBM9z9Y7n0RaTd3syqLa2ghen0exgpHuAZcJAN7EF1
tMPr8j1lAqYesIb0ahsioijKwaITVCYgSysIr/b5LROpCZSI4tsiu+l7GLBO6taqh+eEQ28yLl86
HAVh5zSnsS6xTHl1cAvnHXIP6IvCio1WvS/JLJLd1K/XX3SXHo+oSICLbNrAlJmLZ+wQC3VwBQF4
TWi/9YmHpQXxRqeFsoTx63qoC20n3OJV20R31J5fkYvXYwoWeVtQPNkGPNry8AfMMz6aAC71G1IE
/4FOr3ULvw7wc9DFI3KgwtFHPowbYxym10J3nqlVnCYxrypnzXLhQnUMeDZYDoILjzLchwjM2ftY
MGcs4VWO/hMk7ZWqflFkEiaqtoY1uVxNcgnKsehuoHu/GFUD8l+c1EW3GV03TPOjmbi7GhLPSv0a
5+W26IvHzmj3ugGnlBKvP/MU5w2w+FZQpOTQ6yPug9Bzp9t+PGUQlO5/I59sSvGeqvqmUOGOWNlo
ceK6jVdRLCD6Cj0TiI8jc7ogJq8ViC4WbM6Gs3hvV02rK4pqyk0Cf8axv5kROiuL7yvUAfWasxBz
aeNsatwc8JKix9SYNxA913C5pAHKYjOEzdkZ97IP0GYryDa/hSxsAIXKtTLN5bXxd8oWHQHeq4Nh
FTgY7elkiUeD303KSnnmoxL/pW5xNshFZXvSCXczG8uCQWYc90sUKH6IYcfJs60BXSEfS3D/8zY7
iMzynVIPRugqT9ZPiFXsIF2uaLCcAniVQBteQhJag+C/YpOwyFWoYxq3Uk1WfvHKxC+baFNTlLN1
p9yktN23eBybJVmpIq2FWLQVpBKbOlNh9jGVI6Q3YEgE14fri+vS1Noz2AMaTi7sSxcVuH6wmtJs
qIZHZhwUUF5m4C50a1YWF6OcperFQLIYZRGLcxX7b1T8etLkTm9cI3R6sYbH+hrqc9Jc7MepE7jQ
xlgyOWF4DsgXmbAHGwzctV2pfynxfQ602JUy7aymdQm63HA6zdLh2MFvI21soASOFmNhW7GdQfX7
ydyTBFT3Ya23daGN+/kXLLblUOLRbRXQcJ99rykMAcN4N7uxgUTZ/86gEnx9qVw+joDpBzjBJV/g
j3Fqar3SwMpjaoFihUczV+hdPEwwSCmfr4f6uvDnkf0NNX/7s4ynocRuoYADLzMoq7bqMYWm9PUI
l5aJTqCyADgJ7CiXmI7YGV1VUbC1Svac8Z+tcxrxSrge49IoAAkE8Q/Nmrn/+HkUQ14BKqfgaDCt
PKKwBgPDY2VOvh4NlnYeYrHaWUmHBM9SuRnrgYUU5i8aGhZe2ZUnrayZ3zGQy8w6XcM2fwUWA0QC
mR5cvdGlABHj89Dg4gMvaqXVAKASx7bGPgthmYP6qRFUkevrp+kPnhoW2OewQYOpHZAS6yTwC3OI
HwGsxIfMyRcWCC0ympOm6jdqcdDzCNWQ21oOKxX1tSCLL0ydcTQVS+k2Q4wzt+XjTzWDM68zGS/X
V8uFqfw0mmU+yZvE1PIK7mGuvm1zwj2B/8gMe18bxZ0gYF1KLbge88KW/hRzkUHiwi0q2rrALXTP
rrxPKjVwWoAnUS6+HujSV8T9AewFwJhRGFqsl164Zi+pjWOmgA0PXN73o9JJqOH2j9cDXaBbARIK
HYcP55ivvdFaaVu7BGp64xh9KEy4OSj0YKfPvYlmhX3bx3CsKAM07NGVMXxHck9Nn67/hktfFX6z
Jni/M9xleZXW3aRlei7B0ki6ICngm0qFr/Z4JEPH+nqoS9/1PNRiAvXRqhVHSn3DccDZsLaJEwjr
V/8cdgAMACR3YG4Htj76wJ+3u2KnWZnX2ASxo4Zx/Eva3zOabq6P5eJnOwsy//lZ0ndKWg/KXAPh
KVLKQ2aQx6qoNxJ1vuuBLr3mwE9wCIAeyM0QEvociZmcdiQzehyc2iY5wELH3EkPNipIVAxw0ED7
/s9vQPiCQIdYZObwfHleJb0YVK3DCyVOmkMh+x8KTbcDjI9WFsScJT5foz/HWSwI0pbCQV7WN2Nb
RU3db9BHC01KvGJSAlhkXP+SF5cfGJR4MgLR+uUtJ/NJM0dD6zeNpbwLmp10N4NPR6L61+NcHBWE
N2zIeQP8uWSODQJSONmcpxr4BmgC9gDkpiAOwPT3Y7Uypsur4yyY/nl1KAprDI0gg8hfxQvEs/zm
hj2nrzCL2ihRtdHf1rDzFxrymLSziItLeFyWLbKwoc9izbBe7gJo0Qb5iW+M44c772yDDLl6iP35
Dbx+YZ8hoKnSriydj6/4Ze2c/Yz5PnO2Ad1pLi8buo5tYY5hd1RRlLuDMM5jskev0Wue2J19ao4O
jF/x73cargHQL2aAsx+wSDNAZEPJg1J4n8j9XA+zioOGt1ydrR1Hl9YToIIgnqtgDnwRGcjcTOCc
s0DVdmZAi5lFwP9uHB73XgcJSpJraxEv7RSo74C1DQLa13cWKDbuMEKKEJP33rj4Z8vyFQzVWojF
9A2oEgncNIEORGPSHY+lckSLfmWRXJoiEE2grTWDHSFv8nmN5E1ZDGo3YI3UVhoWNTuZlbsRpgPn
Qa6/Xd/28y9eLkjcm7WZ/ICLwxKsDN0/YWpQEN80Jbp0QIkoK7eFi5/McaGBAIDgV6VuSDOWTYVH
NgiP9z37lbU1vCrW4NArQb4UCspUB1gB26rpJ49rky/Ei8J//ptP9d+RuMsXdgXicKLjU/V2c2uK
7Fa0ysv1EF9A0PaslOGi/mlC3NwCnPLz3NtGWRnd0BdRAVr+Jm7VNCzdAoLQLYDRrcFd+A0VaVi1
FFzlSRs9XkMrcmD5P2V2LX/IYrC86ypexl0RZcMEBCzYlclL/49Bncsoi3MgkRZkoAFgiYzkQMmT
W4am+WPlk87/j/MVPseArYE6H5+68cXiEI30rhp4W0QqXLBas00Bthp8Axd9GEUYXprGQGdJ6AqL
IXQZB9uIgau9dgAtnx4fvwLJBz8EjyncWz9PrKE0I6qyRRFJC77gYzv+yCenCsq+CFX0oGyehSpr
+uDfDF6fNYtmwY4v72NRKoV05rAK7XD1kjbDTRl2LahvTyYL44xrO+SaJyj4bYhMfhYO2iIdxI+v
/45llvkY/dnPWNw7VakMaIgDelyXMho59zv0Q66HWJ43HyHAioPE1swf0RcXzji2eK7lGKljsN+9
Vp/ijAGdMkKECqZFhPxDfOgi3NKpWXSOwHWj4lHfMF9L7jKYvdoNyD+wMObDyjQu09scDNoBmEA0
F2eBtM+LR3FVyJJJO4/w7gqy4R6NGo/Ha/fatSiLe61r9NqQlXjly/Sh6MCyO4khuj5Jy6PtPwNB
aQvKpWjGLu1NtFoBw7dDqaZyb9lwo2n9nitWVOXf/kUcNNFAI9bQaVkChAc8z2KSAYPM9PsGRr0J
SNIFPBHjceXWfGlA0KnDK8cAVBg2OIuZcXgx9kWWR9D7uJUK4DhC5BuUYjWvIv32+qgu7SICxhmO
Ugtqiss3VZFZ3WR2Sh6N6hiZHD6cJl/ZRZfGAyQ6yEvgz+HGvxhPY6gtJR3JowKIOklhvgZQgaW4
4cjWxP4uLTesZwgLahp4K8uyeKmPhVQHM48SJCE/meK9bOBSHWf6ypi+fDYdIPs5AeI5CtHepYFH
gjIytexyTj5QhpEtfPnsol3JB19G8xEEdRdcpFAuXLIGCKvdsSx5ESXloS7gkafXnrYqc/klyc1R
Zlg66Lh4C5LlK4bpVWkniAJMYYLiFYhy9Hc68QN1h5PM9JXr7sVwEIbWHBtIty+E42kaStWYbIRz
k/curne2q/yiSvNky/SWA539D9f3PLqzcIsE1AmaV3YM5b60tF66IUF1M7H//G8xlsdECYguVNiK
yKQaqmTG9Fa15crz9uJa+DsOZ3GJ4xLFKMI0HlkAbCQqYHJdWp4Uka9k07U4izuaQWjJnA5xQOh1
YKkOEq8rYNnNIHDz8/pn+/Jitz/PjTPfss4eroBBOUJwAlaHM2MH2Y9MQLXeNgIzzQJAXX93RqUC
yUii2m5+oH28nUrWASgHNdlarl4c56Xw6VK3+DmLjeCMTmtKDT9HTpuunrbMVaPkQwPS8lAG8piM
V5LvvDCuRZyzzNkHQFqmqcsEKMuMCC8z4fkdq3z0+pH/6svu12DQJ27nB7VdO/2/5OTFWOdlcBa5
ITRmhYNdaHXpHWPAlDo5DSTjt0Xafl+Z53kerw1z/jFnwbLZHEBgYUUFhEO9JO7VUMnibtcDk7wb
oJ79iwG3sjFAP3nsuoFtcDBam05tp5fOTuKV1P2l/7ZcdnOGOvs5sUhTZsROEdndrBqYGNZmqttu
12W64cX6DNbqoSGY5bKGmwFAeEqlf09BagbyyUjD6x9nbSIW+ckBmtsmHHJYmtVsKgCTdOV+sEyv
S9hKpLWdvchSut5ACkEgS42G8wg03c84jw/92Ky8jVbCLJ/NIq3UWO0xIFooYVqLraGwU5vb/2o0
tgswClTtyJJLpcA/qx/VDnrBiXHDR/se4GQg0rIsWbknXz6v/gZa7NFGjhKI5olH2eQcNNHuTX14
ko5xhEjsTQ4v0+vrYS3c/HnPFqfWu6LV6AAE4Vi9ZFMbFgYQmkNb3Q6o3Ouq/Ffnyt/hLfamabZl
XcUY3tCnNyx2fNuUB1sf/s2w4AMB5psG27Pl5VnhY1GmDYaVq2p9YKWEDzk33Rvbhlu5PZHCr5N+
TV73a+UDWc4woTOLZ+IsT7hY8rlpyRZYWxHRndgpAEmEkMWImh0gKWyzZsh0aSefBdMWJ7RpJVqR
c1JG1K7NB1c66Z40TO+8mqtAdqcKW3NBW4u4OKszrSiVLh9nydE4vksTSZ5dm+MkaUCXDAEsh5f2
9dU5r75lJj8f4+LErlU1ETmkLCOWwQm5KjLfnDi4ALw1VrbdpaPxPNLiMLb6TBZoAUGveCiAG3aM
P41qbLPE/JarienFtrmbmuQ118WKzNmlDXgeeLHfZebgWDC1Kko4Te7ixKq3AjBtH6+ALKCMVX7X
Fmv2V1/an/OZdB51se2LzGmGWmCl5tMd383WYcA4W3413qa3M3m33xK28oXngVyby8XOtxqeSDrg
C09680MALu8NRjGtBFlbMIuzlk9pX3EygvXuFhttkrtJUZ4q/e5/W5aLQ1TTpqQs4xYXDLTfm4bf
xdqLM64ppaxO0iKdNDIBM7bVoULu59Ntm+30kIUsAiun0+/pFgpNsCNf+YAr+0BfZJWp0/FqrswK
HK7+jWodPKoc47GYVCiX2YPryQlMNM5AZWsV/nb9s15eIXh0AHoOkvyyRNSjxg77RmwFiKQax9o1
mheHdHKl3IG66cWV+DfOcvqstDDzEjWIpI9t2wO07dVh+vjELK5/p43VBjgqeDAqaearFeRIvNSK
nRO8zfRNWlQkYqZwZq2SJrCzvrovsvj3pFjQuo31Hh7cY+SM5AeYCuV3PZ9QT3HcvA21rr1R60QJ
+lH5brXFS62O+zLT7uxYCUxbHIk2HqcY9d2q0vctE7hmZAilKXB/Fyfq2k2Ym/2hVcDxKhL4RKl9
6YmOFeCpjZinqkL7NuH7pKQnBnunqZIN6IfgRuCvejmxNrAloL42NW0gsnbLBOiO08h+VAY/qtrw
BGeN0MzKrV2lOzYzDQwr32MahDfENGrAbkv7bGvR5JUYxREOiRBTAcOmtFycQemm7gFUtxrwvhK+
BTs5IiNgPVxPN2pZgg/YPsnE2dWTsclMmMkqybaZRKCUMHZ32V0xgfmlGXslz6KyTXcp3tBzk4Jm
NQkmVc6iLQCb11Ju89iFEb0LxD+3n9OuvbXs2Ke8f8fTvPRMaZxShlu1K4rvBGCBEBUPQBGMfTON
wOBP+R6zD4C2Vb2n2gSeqTHGcGLLHsAMqgM6lfYracx42yjlLkNdu6HgR1Rm2gVj7rhBL8zHaSpu
yjje9SA6cGJEA3PiaHD0MgSTadta1g2QsFvdae4HsBrvSh3cBrVKZNixcfTHfICQXZxRr0BDSREK
1gqIpZojxXMHA7quBUojUbLS1wtsNLeyzcCs0oduUAavIWTy6mmSQTW1WBq5/EWhcxI4jZYGVS4L
X3M1ERGgkQ6xieU9jrCnbDMlDfjgNhFQe8mmlJo45YUO5RgHJnFwHlXDjLXuxko5CwrIxD1OKD/i
/Mlq+JCV1bvMISeIZHqw1QykvhbsWg6lFmq/llYedjFE3gv6PdeyncC2tZwapB8AX+7qsvN7VnuO
Rm+wXo+2HCLXVB5Qi0tGrzXjTvjgAqovViqSNoC8g3lCYRo9V4vTSfdKtN1e+qQ0SETAufGyasKi
7kfw57p6V1fkUIKd5AkC+ipMWVM12SiOwLOmd0avYumT6JXO65rmJucG3N9ROkFpRtZeprV9UMei
9itn/NFkBXidXfvUFFkTQLsK5g8qgqC3+dOhg+FD0Y/AnKj45U7tTEAGbK3JEg7CsQWKbM8Mz9ab
iM/ORaqSa77JXKDP2XRwYTB0oxZdskdB1/EGx9lB6HlnDe6uz7oyiM2k1lCeFKD38cw5xWRMPVLL
n+jT4lKlQTMODQfuDQTsrsnJe/CGq8zrQIEpPMnGW1GAWcBV99HNdPhY8pjs8HiE1X3qovzZ91bY
Nym/NanpbLup+FaROPPbNqFPtpDHcWwJSHgW2SWdwtFSAmdTy7p7YPw3iaM99OV4q8FN8L7KiNgl
xkRCBuisn9SW9PPK2RskiVKD/tbzyjz2YnyxpuSxbbI1V8OL1RtIHaFsDJc3Feqan18qIy/7rCeA
q8hgAH3Xg3jPG4sMAs8awxfelAVxCKb59SPp8pX3b9DFfULDJuWQcqnQfdH2Vif2pJoOjlU+EcVe
OZe++Of+507291haHPeaUxaST+An93vJvCEof7cl5HWB8Ri2dZD+lEXggIQK2rEHb8fo+kAvX0P/
G3xZ74NcTKP1U1ZFhRNrzHNMZbwT3QgFmTaW9+0Qkztbqf5xR/HjGvr38y6uoXbNcJWwMKfpaAWt
Qg4obL7qUAUPKx5/azL9R227KyOdT/ev99C/MRen/5QaPaUxTn8DQgYZgwNs50kVeKEaurM462Wq
rbx5/5934d+Qi5ntQClRixLDVPfDsVb9dAMS/tHcCOLTMA6vz+RatGX/XaWkjFmGOzCRXILSQjdU
HV/r0nhDrwQ0T3tv9vwAyuijWcoDioArFfePl+eXL/yBLwM02wGc5fNOFQ0Z+7ZoqsiJdQum9bMG
UQbiN2AnPycoo4JAwLfMTuDoaj6XQ7P2AS7eI8/iz39+VtNQytKZTAvxk/FHAkiS30RxkPk181QF
fMio36G4+s8dLD7271nYxWKuOfiMZKQNruuqL2LPfkk3WaRF1ZP1IvY8Wruqrw1zkRCdFOdVnswN
QiZA13R8VIlWctL8k6/N5CL9TUQDKsPGl6SZrXuYrh3t6tNA+jXz08vZ/ezjLXZlqVldErMcxXCQ
FIBIL8JkD+DvsQ1iTw36x/X6ydrYFpvSNOGXbPV4XVmkgrZBqxTeNOTKvqiHNS++iyVgyAwA2fmx
I5avqpE1HF6bSACzewzIbHyD3ekDPVbtehFmq7Whtc+5REKiv2fWcDdsIgUbzdNfWnB/G884Ttv4
yP+kZejQSKzqll48Lc+GuSjXQDxAdk7f44lf63XotvLGVASo9W6+18tmzTLj4gQS0C3hPQxt3yXs
q8ksXGKqBjTl+JUyFBR/QChqJZdePCyIAVUP+PKBurwoeTVg58RJix5NmfcPUzns66w48Xi+C6vk
W+qnOdtpihOUMfWZkt3q1IBIEUzRElRSJzvE06vyuZo8Q5Iw3V3/cZfH//e3Lb42HoZ2Z2VJGZHs
p8RjwezvqlU547Ugi1wuDTraAqieSM/ZluJB6EHRAwzrtWR2eYucfelF0lZtSGeKuUOksWe+mzcI
XrBk0zch2Xc/etVb691/bLovye0s4jz0s2Oi7FW3VbIUCQD6Vs6f4h7k/S20PDZQL/HwRAaU1k9D
Fwq/MkqCNRjtxex9Fn2RvYscEnblmOLDVqCJJBxSsWNwfYGshVhk75ymXdx0GSjIKpjtojHATJf/
AjMAzdv/bpBF3h4rF+58DBdkUZzkdFBIc3DkWjP68o3iLMoiV4tYDi1P8yaytX2P5iEbfjoMFlg1
CgIouVDwXdMq2/DCWfmEF6/FfwMvIVJGB2UXlmB4MaFmKAchPLfm6F4qfaQq3Smp2MP1SVuLuMg4
rdaTCtzxBsoClUcqa2c6Ha7GP0cUgypt7TK8skSMRQ5JQYsSTi1wTtSGD23KkMdrteaLh8LZJ1xk
EJeR2jC7OU2jJjMld6OqQxXhWFhr185LYwFnQkddGyAma4k55qlWunkSAz33PEPjYUnyCmUsPztW
O+nLm3XB54sFWscGyBUeBS4swRcZZOjq2M0dBZ3dm9Gv9Ihs0pPrQxzD3cWgWK87dVzKxucBF0lD
E2Oh0Aqd7bh7Vvp3w+g8DfTV6yvw0oSdB1mkDTAVM6riOhQV9qGHAFgFv1b5YyrX4BiXztbzOIvU
AXnrXCkF5ksGbu4PYFBApwm+b1FjeL9sKA3+H2lf1hy3rjT5ixgBElxfuXZrXyxL8gvDkmXuOwku
v36SmplPbIjTmOv7cB5OKMLVIAqFQlVWJgZtMBG1Bl9QCy6v51e5myJtzXMxRQbhUpdmWCaeKC9G
YncOyHgqR3LkVWvFTKB+nriodAjMCr4u/zprNcii5xBEXF8Js41aqAcNXExp3CQXU2EzZxU/YSDz
OYBPV2B6PWn8hbcyRuNoKGAc5cmPJ6PU8JoHEAF8UBO9i/t7fSwwziD7LRj2JOVHGbVOC80q0GP7
Zp6iB/V4/ifs+e/2F3BbXphWLZMOv0BS/jLtmKI23nTP523sbuzWCLexKlhOAS0H8GB0qp+YeHbk
0q6QhSG/d0JbtpzWkY4gpjpvdm9fv6wCYX+aTaSlEVtZuaI8ykuiNSBTQ1VSOaLqJvAgkSHugmCa
Ek2zAkOpcZiRVNeoFxI5c1Cc/YfLb7sk7nIgCcbsyhVnlsXXSiPZYWf4if5bCYF9BSvm+e+3mwBu
ra3eu0nHaGkMSR/D2so2rmJE8TjfgULIk3+DVQxdB8F+fVP8XZ/rW3vrdbKxVyWkWJJPFF1QFo7i
gF8aCijKbY4RLitY2dKg6QkBvk5geO+a2trlLo2oMcLWYti/UvtrVSnYSx4EX3LHgg6hQqjM6AYB
NJUL4HkaY8Jbxy2BAa3YqXQ7O6S3q7hLxexxcMCr61l3omGLfaOQSJVBf6NB4Zv7nBplORuTMlgQ
S8GQZGdMuGXryeUCGBb2ZWM9GpstA2KzoKmMhZXt7CSUohM03CtLe9Oq9EJZMV19Wn4oWnwZa8rP
TqYgu1obKBImM/TxlTYZaCIxrmDTnF1EVuvVmaj4tBPhTn4i/+2NucuMAp+hDgF4ujSV92bUBR60
l3ecGOHCKGDcLA17GImvZqcAKeWh+QCazk6OFvCajpjTQWiRi6lsqKVZjWAxvwILKArEoMi3o8yG
mPpVcWwt2BRVpAUOxQO7jLrG+G0Mk8jAnUW7H437fzon/+NO/DCUjmZpZplwp9GZZxsjvhrSj9hF
UbZwtQvFNt/MyP5PNQAQdnQwlyP0gFAC6nbcOWFhGmH4WmmCQnocqsLOl9+mCFOyu11bI9xBAT3f
kpRFWmImxwkD6oJ+NoocwA2ZY9rUQcN5vBTnF3s7trXK+b5iNHmGtArH80UPiDf8AkmzkxtI5IDs
temH5U6vgi1cLwU+ImxNciehWIcAFBMmMQ+7QK0P1KSJJ4XOWOMFj4WCGDLzjON5q3tnfGuUOwxW
VVgLqIWaICG/JiCjM/2nGgpgQYJvyT888zYChXGMHWT5U6RcqURwSexkEVs3pFwWMUiWhbdEhr0i
+mMOI1D4fMXk2UVugtT0/Pf6JonF+Tz/ykww4gK1IyxGBVGsYafH6DAwF/P07nuK9N9bvBJyVcII
IrTLpRSAmGTtQGE3zX0Jj09fcWJH151VaLA24BoH3QfREBjhRSsW+CVdt3dzU6W0smip4fN+HsDC
66r1AMboOzgjKtpy7lnHQhRa9jLfk03lYguGY5lRjVjviOcUMNzaYToUuPcXR4ViuYIXjeQmb4LN
3VkqVEYwzoEJGEwG8vrIGJ3ugS2pqkCmAGlIJXAPU/RhfFL1mr8BNg4g7HIsw+LGLFI/ZsmKyboa
DJGgwnrUuVBw8jv4T45aBilUlPOKmFUu+OESEGXnoERubrpl/KlIdeOAjObwD8unFAkPBSLbAPjz
dKeXojT7UcFOq5B0CTTVQaj1MieFo9km+qgOeRYxLO3tM2Smvmxy4d3s4troxqKEQOmU+8QB8Wfu
xgi2SuSCxM7RtQOIO71/WClyO6j3UbAuYf7zdKV1LdPErGA1h1qTD/7dz0sFPr0+Wv+PT4svlfVf
5bd1a5Vba9uANFUDq1xgyLiiddCoO/E7pj5d8meN8OnsgDAJGCdXsNr1sjpnl7vM9GxYLDBblkHy
Ey13J3cHHVSBzvpGIIOt40LrEg/4lAAwKFEuvXd/Q7r961Nz15pSyWTJ0DIOFvZo2LOXY8WFM4DQ
YjmCgBPwkoPoUtuDH4AkdxWUUjRMZvGQ6TSrmDyVsKkacOQVaphdM9PuJhtPB+BPnNkd/kydnXoD
yiMC59q57k6MK6e+1ULHPprXXQbiAuPMrxmY5QUbuutIm/Vxl0HTTawvWIn1aTYIZt2wckA4zg45
wiPQdBHKAjPAnEKhrt3Tuv2wXGCawElbaTIM67m7FiY1sIj71sMqCFsAxVdAjq4MMIpzfr27/rtZ
LndamTqCRI9UyIxqdllMANphnEjNyC0m4B2z6gUbKFwld05HlrdaPWGVzPq/ciG/PiB/UK2f19EP
Yqjq/oaCZwj0aLKm8zKULYXAklZihdXQ23P0nGkPILAVfEaBEb5cB8xRUugFljVMYIycfoZWAc8R
AUTWjPFbsDE+ZcmgdftNvzdL43yMGJYiDxDOdFqUQ5GrSHbeOw1yFXzG3Mcw6wBdRsWWBlfcDd8P
OV8/gX9umUiTMPGPnxBTp3ejw3yTu6Fr/kAZa/Lo7zoQ3ie7HrqxyKWgWqxHpItgsc5hkQ4Ou81d
VO9BmvwBFS4oA2C5KcBpduQKJWVkwSe3uIhTLy1T5R4bi2E7EMqDxtirEOkBgH/U/4Brvy49zcHd
Mh/Cm/5aEzwh9qpdhr5ZPBeNVEnVYhmTsEHn0ZfoIEN7zk2eOhfZYQHJdhFt72583ZjjYhAqIIB1
JzXM5RdGrNmDLkLK7TuQCdW5T8l2jZ+FhkzpAMA04GtG681OaLhSZRcX7XMPiu8DhqMTrw9El9ae
C+GUYzwesxnoQXKXtIXJCYR0tQtI0wK1+Wvur4FWy2hiL+mf8/F0D1ZlbG1xd7JJogKw67YM5vFX
bfyVkl9qc7XEt7n6qjdPkfamtD8wKuqeNytaIffWrBurU2mmd0E3AgE4v0FowZbN2BsW9ZhZohbB
npsYEAzTCZTPQN3IXRp5pkvAFGGmSEkKT5ZvK8gWn1/PXjzdWuCuiZ6ykMR1izmbykhiu1MqEyDX
pQTb/1TOguC9/mN8WN0a49wDXOegzCqxnKH9U6W/Btz8Dfhmhun9/KJEdjjXmFgJ3uUUiypoZQO0
aKDKyrq//SyiNhDtD+cNGrPAmI4+DobZY4fEmpOwSPDNBCYMro8B9l0tNiKYMBXAWyC6k0Ar5Pzn
EpngAn/OrGYJofIRMANE+Veguxc42e6h+XJjg4vtRUmgjtuuBgCXnaO/PUttk052Xiw26wUDqILN
5/kM5gn6LnmGzS8nFc/b0O4N9dArmSdBjuK/+3Drh91UFXI17mmz6Hj3NfdDpLuznAks7Ee5zafj
IkAPclGzGrD9ch/k6pOJrKPsRnuqn5XuoKb4PwujL9IRGvUC03sX8uawGlxkgOArwm+J7zikGGwy
78dlcPAc8chwLUFiChoq6pz8OP9B96MRiNZWeQDoHHO38KRrc66u0aiQ7kpiHDr2CA0MAUTmG2Ee
yl8rvS90bdEdAXsS5+9SP+vpgEdAII/pjyqnr6B4dIo+P0LGxqbsYykg1gBVLAjivLdgu8fE+kME
VYehwKwqOFbL3rqeOmTShVIcQiaDiqFymm78p1Pz9TO5U5MuQ07HHgN66dTgblHcerYOca5dDCAn
kGQRWejqrN+D85c57ttbETGAX4O5XJohFqk6rRDJsL+9XybWn7A5L5DYHE26OnPWZrZiXBXGm1UJ
dncn1qwi6hqlYHHVv6EQx2ipEgbJpEAGnWVvgIcre08nIAKlCTNJovbSXknzxBy3JDJ2MZq/mM+D
qM2tZetODT2c+9B9B/n9X7C/u6Uj4iTdCXAnJrmQYKotXiatgoNZA2Zl5BD/YpAySSDFIviWezkk
mHRW9k5DgSQ9L5CbsKwZUGarQPVlD174V/UAlXfII2476hRu9CiqtKw3M+eEEMld+WphEdkdlyHU
YVhEC4PBgg3QXWLQSFG8Wskd/OG3Hl/pUSnK/Hf8/sQklyzkpCGUGTCpBGAf/pldsAP0f95nN0IT
LfTmZ9Ea957msLgSsoOpSANa9vQYLGATk4tGw1ftgFGyhmDI/xYY24kSUAnlN2Z6VZIXBVNBSzYG
SfVrNDBNOIjQBLuuu/0ZXIAH6V8mY86jCur3AjAfKOCBUjd0Ox/jT3+HzlvVUSRXtPqda8VEKosS
AQS/ocvChZk41NNYy2mD2QvNlw/9YfR1H4hrwbbuHZKtGe5cYorRKKDqh3PZ+ov6ZCUhuu03HREp
Lu+Fm60dbi9bRdaGeOXvsFJUXuOmecKpXDDdad0NZvEjbsGvfv6OFK2M2zZApMYVBAzvqV7D+YKF
jyS56QHQOG9mJ1af7BN3ElFmaaW4AzHEAp2EBlOHWS+5Q/jjvJXdw7fxBu7wLWHVz+oAK0TNrmmp
HiGcI0rS94DFJ0tZXXJz7bBSI3EZw+XkWz2gigtFZAxxNU99b7cH65cRZHcakMXJbfKiHEBmeDi/
xr1KLuxruo7hG1VBf/vUvoFRvUzTcNCKLr6rGsxLqtAL7Riqx9B9wmxZrMeoNEH5EFANWhZgOPpB
GcEsKVjF4vIY6n/a4Vbwo3b3F2VlUObpiLh8aNfihUVT2fcBil1QZFEth4IcC/JbV0m83DVQhy7z
zm9qEAMmz23/uuh/zfYttNLbiKgiosX9Ldr8Gi7XmVq9RF2xw6+hlQfKbbfUfo8A+4XjeJPP8UOi
Kl7X0SC1bphe2NE6qgHlMwaCPDo6GVRaB4xEG5mCOIbqXNF65z/Xrp9ufh8XtUgLaqopBy0W6Wt/
XAzMZI6iy3b3YG9s8CEL1PMSmj01AFfFA2MY0XBLPcAYjOUkx/U6AqcylF5I/SKeXRJ5w/r3zRGR
Qr0Pyxa25RlOt8g15lP0EI8aRcQ89Y01G9k3sFBfjsfFr7zOSRkxRMwSzv66Urkvt+VKpXBRfECM
FLPlaF/RldLdVa6IT9xWWOrcDdrGJyYLv+Qbr2fcN6YZmUMPlVWMyqMKR6XIjyTJx6irI8W1f955
9i/8L3s8eKBuIXY3jhScSFfWreKAS8GJsZGvvS3ds4f2I38SNbz39/N/VsjDCYhmDXPYwSKBVLL1
Vw2vJShNnl/W/pn4ssGd2QYSWnEEfaDAqJNnUDC9QBtYcOx2E1D0DVb03LpT/IMwDwF4TkOso46C
vmxsAoRqxW4bkDB0KFeZxWsvQ7z5oeikQ7xUtl5W7n+3Su5UDl0dm62CX2A1HSbxoW9L/py3sH/u
v9bInb26mIyoBw9z0PSYcynxMorepfFJrRvBg1K0YdzJq7M6GnQJhgaM4JvRb2aJ6F5FS+GSBjZO
w1SVsJBF6cdgZEeUoN1FzW9GYLnOf7X/x5Xx9dm41EFqx2Wms1oHrRsG+St5yt3pMvPmX4nHDp2/
OFe6v+SYqkt8lJvOGxd9SS6jsCYdAkET1rnkJRj6MGpTL6LrQHCEVa7wl/eQgcZTGq7feYs/e5Do
Qev3rQksD9NuF4CPxDNmoUSN9u+xEbymQI7oBorOFpQTT28CkNFrbVjVA4BI5rVB6uuc1Jh3KTxG
6wtQMwjyEPrdZWAPT3XLWscxMTl4aq+YIVPXTCXszRL4UnLl0hhS15JXTWWnax4AKQsA0XuhaeNm
bMS8tGxrqnzVtnhrJxD+Hm+nVLNjebgNgTKzKgVvRaiuF/ODWcMBmR7k6QKKkcXvO83tDP0YdTcj
NAnBRBGYSLM6IAkAsnK7RHNyuRMcuu/beLo+3k01jFoTCetTLEgF50qIedOG2cDmCBBqO7fMqSXO
KRXUzRoaY+cS6M0rQIQi0VwnKNRXzFx3XnWnXwLAcHf+JOyMgp1Y1Tk3DZuw6KapGoKOLX9GtTtE
bXJRQoVYUwuUK60ry1p+G8pwW5Nc4Ds7twPKhEC+rFpSpgwpgFPfiZNljhazH4K2skcPhQIfTa3a
C2O08tdWZRXbdeULFrxea6clCoWaKIhgpABNNZl/wCZDbSn9EjbB8k5MB63CAySvIxsY1eGIdteN
LPrC34ONAmpmyN5gpGmlNub2NTTygihTxQAfr36XmGPHHMjRdKd7Bpp3u3IzgCoHV9Sh3DmXW6t8
/3kkpRxWEKMNutYHqdFFm2HCoQXNTCLYxfXnc9/zxBC3iWyKl6zEXCSuPy2zw0XGhNMSBt0c3lEW
3SFvwgqzQ1wUguRiPXlbw6sYAgTegJH7VJHgO85xmaZzUhSjP5vZ3zQz/tZj5zZK/IYZ3usqlB9y
JRcR6PFf9dOmBSlaiJsa37nzE8nUc6OooX02hX6j3UgL2ESkO0kE1uajDm9n/R2bfB7+KZOeQFdi
ht58vVxHxnUtUvv7dvR5I9zO1VE696CKov68mM/SoD2rEkW7hbLfXRYGagi4f6U9T0V3mCz9p+AY
7qwQRC8Y9kOVF/RkfGaYRSxV+wlqXcYjCApuxusOpEav0XVyVF7A5OHUjY0hZUl0K+9s4InZ9bBu
PiyGCaoMCMvRN3/lP4ab+Ym9hX/iZ+N6cKWgvlAvk8fmbRLlG/uLxRX5v6cp+Y5FkUhUySN19KGy
XtSRHVooXbSC4fpdIxSwSXOdSUNqcbo0pgGOlQCv6jcp6iPpKzVHl+miaLYWO7hTRxGykdGjwqt/
YwLNMj0v5LobfYm2tyM4YhPTxAOegsYoeRqX/Ajhn6OksOPcV4+UQfr9vOPsrnJjn3u1FDE0uSMd
GzgYTlh62ajaWKggPxQZ4T7lsowR+FQyuk7uMVujya+a6OjaTSK0L3834AiefE3OHcNGJSwdsZpl
kgYIfrcvTRkK0FDrMT63Y+tiNy7fo9zTxCZ2DKRUTXWzIBGNCy/RLSd6P78330rS/HK4sFVN8hga
RT75i+SD3g3szEF0QUYbCa/DGkfFUA3Q4bkjYhPe/Yw6Oh0aitKAWnKRDKNuQ1fNI7JLoJTrOLzv
WpTlBIvjL7rPxRkmgMJrHVDnM121T4DjjYfRL/7S9+xhuorwXOkPyTE6ps8N8xIwZ0GTPehHTwPX
35/z5vdcUiZIXZDX69Au4FyypK0WjXSGwlzW/I4l9mGW4Y9MBundeTvf3mXrMmXwcygURL8yGKxO
3aWWG+C9M6b4MS4gRx260VPpaIH3zohskpl31jhNQakqz3guTg60xt00Ue/nFkrwre4unergdZLb
uF1u84oxO5dAKlbHo+HoIJw9/2v3wrmsgJKSqqqF/7gfa41NrUUqJNz0engmMm6qXvOWDON5kqif
vudjW1Nc4Mmh8oWOqo7wKh9luoDkrxIsZneLqW5A+UJFSvOZLm8OasE6MAVSONhk0Yc+lG66rPwR
aVQw2L9rBmIraOAA6fkd5zn3YRjN0BKru2tZu0jYRSoL3jK730rHZYeZLCjUfDsq8VhmBCoHfjg3
h9CsgO4aKoGj7m79xgb3MMtCkLw3nQmFWOWqHjCIld4Z4eyO+Y/zLra3FiC4wYuDSw/PBu7gjZDZ
maUigxrapAcYEL0su0SQleyaANUCuguyhf3nXCsy1KYeZjyOa6o7U5954AsXfC2RCW4VudJHehGD
TWfoIl8HXoLFsvcffyiMyIJTFD0zzFLw+UdX1AzUiZbiMwrmwOZ1yESk0js32YmFdZGbA6KrZR6G
yUBB9EbGlyJHu2CExIpTGaXpMJVWrq4oof8Py9JBSaEi/H5X2IlJndGZTdS3wEZpgzgJ0CfydN7G
ji+jjQMPAFpZxzuYu7+auTZ6ELmOPtX6x4ItN6hJeZi0+hXXmmA5u6ZM9IssgCzMb1clTRcGyACh
fgWxqLCde1vv4ittBmikNuvD+XXteB2QOl/GuDMq1WAgztMQiq/DM+3/lHXp/oMBpNWWvIq8gqTk
1CNmvYbWBnjafHWuPxJN/tMXmgCP9glJ5/Inw9jY4LxOs/rUUCYIxWnK2B5ZbfVPkZHKPvLt4r6o
CZQ/LBWdj1jrbGuig0/VSvKWrpcvAbINAyksDTepsuSotSDXgbwiVJBBrJq45lhStIcWkv0pynBZ
XMmYXnt9Gl29CKlLeqNxwzKZentEdehHURWxE+kz5L1zS7EJxEdGGzjzNKgWpfkBcY72qZILcoNr
ZHbyHjqes8Gih7oowKAqgw3ABfWUehymUXdzCaQKNWoTR2JG/QNw42Duha73AcSg9ZUO1OINIYP1
t9N0kIb8y64hVzNMHSpPfEOVlkoctjLSa2tQgxkzMPEcCUzsujmEMjEJCW1jBO5Tx6gTOmAbTCRr
43hFBmpj5XYdRU9D9HZ+Md+qWEiYDJNAjRdDe2Bb5C87ECfllQZWb3+qj6lcv2dRYto5KoYxWsJL
fhfnEaYjtSAb3yt9cfJmsHMLsJ/zP2PvqH3WmFaYMVa93vqb2DjLJZTM1Er1zei+bxWnimLBWdv7
pFsL6983FvQwleqe0sk3WpnZyYhWDiFgg540r4iYoKq0txxoXiMSGTI6jnwu1PaDniSGPPmDToGY
vCvYx/nvtX4P/lSDqBq8tzpKSN/k4BQ8VaBq04GQVULHOessT6nI3ZKjS3Te0N6jCFAhSBBCPAOg
Nn6uBhzfAxswsuuPTn1c51CgTePFwGEpx9GPD+abmElp56kCJjzIcyGPh2U+LKIej0GQtoWxFI3R
qP1b1OZdOzQXhkRiu5+NyyUDmYU8CUoQu2dha3jd1o2PWHhmlmWHYzeh41FglVqElpjDnMmr3PnQ
pm70fP7z7nnl1iLn97FSVUMOkRW/Q//dHqN+copYbq8TQ0m8uWeZ4DX9jecExx3vImtVQlkRIfyT
oxybBGOvGgx6ss9uIdV8G4IWa/BNO7ujnnopuRiCEZRddrwVIUbBKAi4mvVv0ulRrkZ4SuFhXQEI
3aV3OQaQR23xzn/LfSsr8xZZOzr8RCowNvNSMGn0I1A3qV1h62SyS+PxvJWdHcNavqxwcaQzopKl
iwLGeFq4Kc0/GAZaho7dzL0uapl+a6p87hYKjBbSEAVap1xmNWSkmnOSqp+7BRJUD3IL7SVzqiNQ
a26E8W1hR2WnLm3iiY5m93riv6lcp+aCorSWQbY8/C3HKw7aHZVLyo4TuaHogcfTba2iIpLIIL3M
3b6tnHH5INlNUjEnazLHGkWMAcrub0IEQpKEVBYlp9NzWRG1IUqI2L3SwS5X/d3abDUOfeZArS0I
wbTWXKt35H10p5v4kD6kh+J2+YiApRqfled/qG4DAfv1azgPCNUcfX4tnpBRRX+oXttLrR70vhRc
iTtR8MQMt/eJ0gyWWuAOySEtmoXadaMlyN7L9n206KEbjAApG/TpzH8o954Y5tJeuZ0gSxCD9CuF
2kZZPxf1y6yKkqi91YGZRkap9zPMc6ublK4JM1XF6o79cQVi9p7q5xdC9Nvecd3a4RZTtpY0kmGe
ffWeuYtLXesFk9tBeEduiyM8xaYQVnNFbew9h91a5fK3ZuplJQSJrN9klVW5KpgnLps2Uz8gHmiA
vmaW3UTqgcPBy13wVN6NGRvbfEt0ka2wrat1xQG7ip32lsSHNcT3HnGLwQaCDEhKgVHBbvJwvq6Y
gb5RsJtq0B+7YIXVqr5yEO7mXojHQDrgAebavuKrGSYY64om1Ce/gMyUt2ASf3giqgtNcQvjsM0P
+Tr1QgMchYKzuHojl26BkuTLLpcYxLRSs9DSkG71rRt1pTeM1hUpweNr2fk8vJy/YvZyrhUUroNF
At0Q3Nen8Q5ifNFcS8ka9mdPdo+pO0qfVWgwHNhOcps7okr+7gZCnR04Ubw2vrFlasbYguuTqH4m
d7lf1WD/gzAzYEGvcq7d10oCbcJopemURGvdSZVXeOz/WOYOqJ6rfUmhgeH3qqdflD471J5Uuhbx
IBXiag6xS9UuysP5T7xrdZUdptDvQxuP+8KjUqIT1VlQtUgSW+ofkkXUa92zgIIIEPaKjouUf8JN
eOkaJClmXzdexhjsiUxE8LJvQSWWhjrozrgrpVUS6+bkS1DNzaefZirC2O25vbpyaYPqGjVqns0E
uMS0pOsaVDN1OvCYVr0GxtsCKrY/4+Jf7h1A8pGdYiiKUF5wuMqibkrSSPUHaB6hAJDfpZNyucRN
JEgU5dWn+OO8scRPNUY90Qslq2YfXESKZ7bDZdWNkHBK7bQ/RBAMGiZH7ZJDqN0b4y1GpY9z+GtU
37SJ+FUXgXD4g8W94M0o/FWcT5YNGbJUGZF5LUpg1cRu8vlCjcAF0SKpLWvLVmtyIfcYgu9vCrD3
MeVZY6Utq3cgug20khzlFJPcyWA+nT8tu68GFbUIDZkoRkd4Mt0Qj0uwR+C4kAsFwJ4+ttPb4joK
0JW7bi9VUNtQj1xKpaCy/G0sf81/t3a54AC6dYQgQNHw+GRufQwvhnuJ2MthHu0lIH7prSjMSzzl
oQKIdFh0je8lD1vz3DUOng5mSHU5+/OsH9Gr+VXH1Ncz9B4mS+CTu4f56wvzeLtVEaCFtoLqj0b9
wOTmOTFE2qi7JjDdpOiWAkwPX+HGgYh7K8Jpzqb+tpenI8qCojbj7sna2Fh/w+YFTVLFyJdsVv2p
zC77vLTD5k2zDkr4sIxoOrX0/rxn7kaojb01YdjYmytGKjrhtTKH6rtZ1j/YFHphb12E6figQcle
kOis/963yIETsN6Sn8W5U3sGQznQKI3Z7w2M+g9ON31k2iIwsn/cNlaUUyvLsLBmNla3v2CDAwa2
4pC7kM1q8aaFRpsttfZwbAPghIgtSuX2v+jXCumpbYv1oanH8JIFgScrH4t+dPTmo2lAxFGJqE5E
n5NzlxmPW2iI5qqfUnRnk4sq7ZyRvJ33EZERzke6ugwxy5Kpvl7MP9NIvh/Vn0Pz/N8Z4R6FNImS
ppii2e/mg6RjUuTZSgVVlG8sIZ/RcOMW69ZtnD3UcrAmqXCLzyy7+ZxfW59NPRrUGWhRRK6wfyNt
DHLhd8itVmcmDGqPs9MD8ssc4nVOfau9gcHuKbrqEhsluuEOsPHx0Bz+4ZNq6CkCfYjqEa+fW2t9
W7eZBudA1kHVQ5UTO6WCXu9uiP8y8oky23zTLtOTuDURQKL2Josqp6jv5fqhTQzBC0Jkh7vc58Qa
xxCRxqdVel3E+RM6aS6bgQ3HE8A7/+F2A/1mTVz4CA3kLq2MI2woPVA/t/Egeg+JVsMFCYMO8ZC1
uBhzFdxnKOqV85+uPeikFdQrd8/uZilcgFjMOK+6dSlkfJJVECENb6vs4X/3vbgAYaXWEpkzjKSF
zux5kZ67NjyetyH6YuvfN36WzGk+EEOa/DgvHLTML9Q5dhttCorhH6rYyNTQRVHXlizY205NzaTW
h2SaZh9tWBeOcIySazPRr+uqcpU0vEnrWyVFvKiaSyuyniuCi1OwbbtpwOYncIEjNDpgr02ksqS8
jEbN16XshXTMGaDLFy2630bVP/n816K5VG2JaLIYBOdLJhJ0WAkqpSI14f1r+WtVvCpeCiy5GU2w
0XgMnFilW/2kfuxk92gTpLktO/UDVHgjVxXtKMGOfcs6Noa54EHUvq/B1j/7IJt1jLL93VB0SEl4
VQ7tcYozW7Le1fmYj1QQggX7aHKRRKtUGQ3fNb0a0tSpwupHoZUXRohUG9NWbW3eNFBqFRzHvTOP
YhHVgHwiQKxw/ttoRUplCcFFi1U70m9qjdlt/g9xX1PQGV/HTECTyp15TVmMsVdgJMnrywnqqC0K
uL0WXlW5CN63+4rZ2uLOflQVkhyPeG6u0kKLW7rai3Xb/e4ejDd0lD6yq/ankdtg+qoepTsRsdr+
1/xaKPc127Hv1AlkSv4y3zXqZSFHtk6fzge3bzPGa2ayomaAAJJlgKI5BzWVZFhakmq+dGneWy8x
iDEnWz1OjuHML1JQgIciEsqa7WH9TN1CBRmTO+vQELeHhjoQUK3iPBqP4FoFB6n2HN2Xq7gfJNpv
rYv0YD5Ht82h96FxG4hGFHardFvz3LZCUFiPR0gr+szXg5o5pb/Y2Yfh6Y8o+vjFewb+AiIqyext
59Yot51U6eRSUdd8RXu1OslhyYs8/6dTQ+t2bo1w4TuLYjLNNJt8WnQOHXWImAWz2gguib12KzI7
DEGgh21Y6DmcXlTaYs6LpWAt8TEMwDDoJ0+a1/laEB+Uy/xD1NraS4s25vhUb8YMhwpiLsB7C82h
BXmuc6iAnD8Je9uztcEdhK5WJgmXK64h9coI1UMTL2iVtf55K7uJ+dYMF5cXzFagPx5j0mDKlGcT
t5/XGglxdT2kTlJP5l9lDlE5zUnn13OjQRxrKKrLXsOV3FmxDkJmMKsSiXa2IkH1YGVa8euWLE9k
ItXD+V8r+u5cshhNskQSC3U90oBYcSS900JsQ/Dhd4OsAfg0wBCI6N/gp2maZGquprMfavpVZbSX
ivQ7aUubhIXdxaNbQrHL0CRHB8t+m4V2uTykXW/T5LbHu5P+VTLNNqFdHmq1IPVb3Zi/vSGxA9Ja
E4Mi36h0KwP0bPLnkcUrTbIOpf4rUa5CPK3Tm6wGf1b6fv6D7zohrjRZMTRwM/N4cimbwa29FkXq
9AqqExHIFmcAu84b2VmVhVKtjD4FSkrfp9ijItSbGCVBqMMfuusk0ALZA1WlIAPZe/Ru7fDT6wCi
dbGxdOujF6xQdW2vRKTW71UJtGn+P6hPdz7eiT3uBC9mQ5Iown0JjoXB1Slkt0dLDn3CNOr9wyfE
FAqaBIRYOs+vSCG/NFYqTLW5dh1l6YUFvrhWv03UP4xAdyJM/+YQZzhvlO4uEG4I8IeKa5NvLrWg
QNAZRTJZ63+0RUrscu49zD54SYjCJpOgZqc4Q9/g7sI1St6GltnhWp7pQbtUYHQ7r52avcrk0Cws
YKZhx8NFVoIgrJ5sMCvYUxzasfVoLBCfL2/a8qXvn4A8zuwWUDw5fhgLaPSVIizlettyp8wim2Vx
IXEiWScZZEALsryLitYpoJWtD71XUMFxXm/Yc4a4cIanVddYEbKO2jR6R+5bzWloqr5NdZTfYn5g
WMd6Vef8rn1eTuescg9hk7S4vwZYVZbEm+bJltvWrpqX2ZTtSolsY+qc0mz9ZBBUnUTusv5983Al
CRR12IzzFycPc/e7VOTLpTcFvQ9l54442T0ul8IrP5zDdkWpIkVeWwyJZz0sb8O1cZh+dL9AEIXU
YHFa0ERB3wpE6x5oM+7G2lv+Y74eJD/4KZYBoAlKvFBlOV1wxsLe6EPcrWvPYfayQ5Q6CeTHA8lb
CXnj6EfvKAf8gMweHo3fYibr3ci6+QFc9oWRicgwGoTvXl4K22ilYyczKE0q2m+JSjdyUrxq2nK1
gB5J5GU77z0LPVFQvmKyGXBQbrPVZM4GOqESEh/NYP5ZeJh6Gm2F2tHTu26vLDDrqt+MH+WTqNey
h1s4sc25gDbPS9StiBCDaQOWDR5oaFq/5SxE4TvJ72sJjApym9k6qx+XEGyIc7UcgVNJ7Thif+kk
mjzb3QcALMEWBoGebxMBJO+g5VB/FjHqY0k62+iqQ1YDctRcj5Fhh5gQw5Shd/6k7503PKJWUMz/
Iu3KeiO3me0vEiBR+6vW7nZ3ex3P2C+CZ8bWvu/69ffQgxvLtNJM8iV5CGCgSySLVcVazlGATMA6
BakZa6XPdVRpxJMiLZZiHgxUwP83Icxe93IkibAnyGTUj1Ob2jD/Vkx4JfCtDVwvhblJxSyhI0+D
ItdlDyRz1QTGVD3egHzLNQOM6Koh+M5mgHlXTc3ZxU3RaCBFczOGwL48DYsUqJnvrnVqiTdJD0lz
HVTfMCGBwa7MDjFFOPY9r1q5ZcQwvPqXUGZXyVBk4JpH4o0SriiPY7RTC0sxXNzi2BY9+An9JM+H
8vvlw+SJZbY5Leo0RJ/g7BnRXiu/SZrE0RaeAMYgxcn/5y8iYHSpw69i4T046Sey3m29c/Q4V06m
BLpV0DfYuSYPgGKMqH350aCzLhDvl0bjhZRbVm4ljX0ItssANIwA0hR/oTyjB1TW7d4vMUKQ2IoD
9AbX+FkA8apGMu8/dG2YkokBNlQK6cuXOa1Bi9p8aKLFywkgQfXWzkceaPOW8hPMNoOZRYIxZxsp
hGFaok7LFy+ba1sE+rRcSdDDYt9rqVWIi2uO10TndlVQ9WYPEY9S1KAocssXQlFURec4ovZS+pWf
MUa5AyY6aofgK5AP8e9xP5xmS38KeAyKPLGMdqIsH4UlGZBzAUSEmgOcGM5rCdye27PIk8RoaSVl
0lCkBPsKgOBZlwHWhwJs0ABHrxhlziNu69J97CZaYj5fiUYajQJkHbNXlgSFon2PdrDLdkO9vB68
ej6L6BsdJew6QJuZPkRvKemzO7kEYanZRZ2HuSTg15hkqa1J0lUFDI6K4DRmE/tTKkoP8RJMblqX
SnilSWF+aqU+OwXCUKE5YjB2k17qu16viGTpsxjMmC1qUlfUA722R92oCxsYwsM5mWvyGKBi8RKo
Y4oBH0k3LGUCU5toziACw5jG2ZwV4gCLAc2vg4H23r4u7bZRtLsk06fXRRurg9YYAN4pFbwL2xns
EWUZWGErTK8AFOjNoyE0yVEYgdG3aALejWhCWpyhzwfVGvMuvYn1ZnKRDY7vm0jAECZYoqw5/qXJ
VcM51S3vDo+E8ApgCqD+kz9vea0qGGhfxMUDa5xdo3tlWZ6MnjdXvBlLrcVQ5VrZUzmbQlEFMSwC
JktrrHA3XIMI726+Ee+zx/xhvJ9/yv/hnbAWSVe+Elknci/KM7xQa56N8E1ufoXZ7WWF3UoYmmsZ
VKFXMnQ5CjWxhYWRr0e328ugMwtPw6E8ogbuJydpz5G3eUHQLgMGUw2TzexToI07EDe2WJN+n9b2
AsRH4N+8FvfBje7qftMBKACkTyK8BK/AunX7MWagorHPMERM7TMrrcNmbqMFJckmmfwRXeCpVIs8
A4Af+XuDjUrIZyHtqFSBvMCepdO3QUydEkyey/Lj8iZu7eF6JYwq6n0YxKBHxB62e/BV1UCEifKz
NHPEbM0IIIX8sWOM/k0RJfAMYcwUv4pbw1HHaPC6WLhH3wJK784SizvQA71UQf/u9etX0Gp7M8DU
rBjYi8Foetl5bsl9MIuDRYq8tIaGtE4736Pxwf0H3J/bZ2wiLQjEabDzMu5EnqKqQ/AN8rT2Z62c
c/3u8s5v/j7ABVBK0w0d/3w+XrQQk7rERJeXNcZenDsEh7vLEjYvJG1SxkOZaLgljJou4xQvIx4y
6OIHx/Cz6hWekNimi/JEHr9QWNvklRdAfSEloA90g2LuUOQEwLYxbqupwqEb5YCWYQ1fAnFk9T04
qj7yy7uY101Pg4fPVwQQEoCSQJZOhXIR5oxiURmHEn/zWgFuIsTsbD+c82QcrWpKAfkTJrc9EmKc
i/n15D5JZXOeeZ8glRNMqpdkhpUEV7329q8PDhIUmDbMfWI6mH1ljp0qKIBKVPFUWbzpSPGI9fN8
k73BtrpACuXNzGwc2meB1EysTHc6J1oPGmbVmw/1OXenHSa3rfKh9P5LhP1ZFKP3xIzRv9ZgbX3T
I81f7AJN+veK/1kG1ZvVcsxWS4ZYSRfsHwgX74AlbqUHYy/5CKFeMRptc87rqxWFPIQLElpEwS/A
9m6qVQQwo6Bc3gfBSsSbqqs90kx4Zxn3WoNcLSYDAJPN382NWtNn0YwBR0FomYxUWJCaA5aK3dq9
elbGUz5ZuV+DkZ04cuVhCFVbnOq1IFzeVnrFvlzB1dIZwz6rdRSoYrCgzGocWn/YyagPNj5XQ782
WXxeJ6OhAjjXxM5oVS84GQfJSpzmik6xZIeeozzvA+KXVsQoKF7TxtzrnYZxtj9kknR2/o5SsocH
ismdg0OT8sI2tnAzJa4sWD3eUP86Xvu8XEaDkxxRaEw1KhEAPpn9mtSrHDk1jt7SEOLSUhn7qSeB
GPd5tXjGqdmD+PZVqlz9PHqETgdVBx5x5EaLzqdVsS06WtkC6gBwqDAzKjk2+8LL/cUf3urRwtNQ
dSdb8EtPGTzeoW64QkhG0pSO0xtfZ1wDsyACATcK6mGUV1iPPcFV3egFNVq/bO3slWsTNi/Gh0Q2
jWEoRj7oIiTSUV7AMn7Pd3FrFTe5G+xl35BtYAZAf12w1nVWcOaN7G8bhpV8xg8PbTDKA8FeT7+M
yBbGqwbAUUDDu6ufh114TJYdIajE7pZ0p3glmiF4HRibbnL1AUz8Ko66Zs6Ctnho77VJeRqaR476
0pv4RX1XEpj4JhfKbBykBuCtpqUSe/hVv82uZmfe9JP8Rh9iNjrLG8ruV/wRwk2LvxLNmN0sRkqh
XnTcHPN7ZNxh1tZW0m+dykvubRTOPynue5vLypW1VakNRIMa6Zjo/TE+Fk/qrg9tEHO4xLTSU42i
hxZb9U11aF7nnfn78h7z1smYXcC7NSDjmjRvAscRSTorUYFPSVJHybjP4q+v789LZQxvS0KUKwt6
nE567h5SN3EU1ZZEJP1GR3TAZdtZZoH8hHV5jdtmCZkxHYH+BmprX0ylPtFwoXwbnHFBD3X+XHQW
HaAxM6vQLPILbc4u0A7+/UMSQMq0uwbVHPHrBDkGcDNSy1hyJXyb0u96yGvi2bqEGCdBVhklI5Sx
mT0VuhHtu1KteXGo9zYZNbADSyjGvmbxlB3rqSeOKuSIUFSS2rrahdfJPFY70WxVtPqLol9EMTiM
s679dXnTtw6bgKQU7MWS/HVoXGnbUs6ifvGk7FqKwOmgnbOIOJeFbJp9vAuAQ/ZeZ1AYI9iMZhyS
ZVg8NEPaRfgSp5OV5BiYfknqc9npDvCHjSOK6SiVTz8uC99c4Uo2Y/9mbJpuAGLaa6vQmwRll6XV
GQQHnDVunvBKDGME0ywO1anUVC8mfmoQVxp5w0+8hdAvWJkgudbLUstGeBJd8wp19Lt4cAzt+T9s
F2ZNKecCRiZZWJEuFxBI9pXkiWnztozlfaGNz9mgcLJUW24Z+KJ/iWEW0xT1XMcqbtxkvojxGFtS
Wjpj6Rvj1bwci3RAU5jycHlpm0e0kkk3eLWBM2YZkyJGWjFCc0ZoFPbcC5xQbvOMUKBFZh8bKLLz
rJ061WqR9mhs7KMfQlDv5nS8axse7dzWSmTAiBEFQHLil7aipE/aOlfgDvKlcibgQ+YZr8LPOnUd
bb8ET16kEiki2ntcs9qshAAUIBhmzRtFw5rHK3M460pso4sO3cYdJ9hnt+1dGIo9lI9WBN8fYx/w
CVEJoj8JaVEFJ1+ifUFPzd/VEAYcSV+cDCuKMQeiFA1aF4mwxJk1Od3DkHhg6gO0S9Raw1txlt95
t00+uCfrwlnBjIEwi1iLRVBweLX8lEiYaOkzpzBrK9Vj57Ke8yRR7VkdXRfHgZGCgtRT5cWf0/ku
L9pHSU+/ce0679yYGxX2VRej50ZDqjnwofClNb9i5kmzG9AlO+nv2ksqLwhsbhsETzATD5FKl2Kj
V98zM7JdthY46DG2YaEVAACtNnFyT64twZGfLm8tTy7jxwddrZZJwoL1+Uyi1wDMc/82Xmf1hHly
DmMiT0kJBQ1mAC4TAI8bFcclsuaDFcG8N+cQXn8OiOZlbXEVD8ApE5OelxT80pPISGHzc3j3REjH
KypARdKzQfMwexOv9+rFfBR33DctvbfrRwgrjTEhhjCNphFi20b7TwImcYYrxSn3GH/2tLvLarC5
gUiuUrhI2UQV9/MNSzGN2Ws0phgHxZlkESQcI8cPb28fMt6oUSMYRvPoZxnDUvVZAZxghOFgW3IQ
DMNWYP/Ug7YLr7nTM5ua/SGOPa1qKVURs2qaN6sWOJ/DO8Gq7dBFx2NYeq0TXMu2XlvmaHOzxzzJ
zMmNgLWrJgCvgrMLjWMy6F2zK0XOeIZ/88xWC2QMvwabURmRpNEMGfBX5N20M/atl+6LM82vRt+4
Ey2bKqmhKwpEWuhqZtPHeC7Go4jeHiQ7IuQbwoNuy365JxadwudegM1tBOQLzfUrkMr4F0CxA+jf
wDZSOBTyKA92AnpON7Xjo+4Hlv4YCLQvjdt6zO4r2OmAMIq43lCBgqGzgGJBQUqgXWJf8zfNL8/9
bRZZgVMnFvkh2d0digEO7zXME8lYf1NQy8lUsbE1ObX5S4Luu393v9k1MWZejsCyW3RYUxvdLuWh
VV8u//6XB9EfASoCRRC3AtScPax+HE0A2xAvO2oH82qxBPvXZMfgOGxsfp2Uuoy1bWSl0f1cBQR5
rkMPgdvjjcFNNfpiV1iJ8SBo9139PY0zl7M4VhNZcfTvK3FCLZVZS2BKaMoNcCHjnXwlnIU7zekd
2Z6eReIWNu8JzxPK6ARZ2mBusljzooLshzR/kebxrZQb5/Li2LCYXRujGXrbZMqEciidhCbJMRdM
qwLdtIJOpeVfj/6wwphQQJWysuvJu08TbdrvmzmRF/u6TxGOKl/dX17b9rX6UErG44xZgIhfw9qU
4SgibydEvMj0yzQYs6L3YbW1agRtnPeYlICXbjNrcdJd/xo+a/vOBej9Q32dX/OBMr+kYFmhjIMJ
I61W0GCpIb3ePoqn/FDawV7DVbsS9+iMAKR/uZdQzxPbq5Fbh+Xo5TvV4mrFcwKO1nh5dzuSN2ZW
dqPupp8aSrGzo76So5NyAVl4IhnjAmyq1MTzWvayuMdUz+8w+Emm35d1hSeDMSlJaJi44QjuokS0
8rKz1PY1wJjOZSlcfaGfsdq9UpRi0oBJF04b2Kp387e+tLsrHQcmHORvwwlI7afpiSOUcw8IY0oq
SejTPKlRLrgdQelW+1HpyIYX24NLkbbAP9lWbve/SmUsSzPIQ4qAWfOka/26jlEdSbwc+LHpPnzK
94Lf+TzXzTtDxrwoaVxni4gzrDWgA90X5Cnkzryy9UL27jE2ZclFkK/T10wCBMPMwent/oxAcSuT
9BZfcHJsAItKvZAqHU4tG/IKnLxybqfVsiuE3hPErN+nho4HiCJcqWkKjpQsc3Qt5CH7fJnxZdbL
knpiEsoo8Liivm90h6Pi4k4ABcqnKlt6wi3BfS/8qLZ4z0bOYcpMeDtOC2C/kVn3cnGfKGBJV455
wn13c9wfG2RKczPlNc2eqPdI05+7feEkjmDLp8mW7GKHrlZMt/2DLiDe6hhz04VSiLELuKYMYEVZ
5TYAwSx4RR6qi5c0iDE2mHBohFLC4hSf1tBTv0dlu/N5tOdfakl/dASVR0xh0vEyxh/FBaDaqxDP
78bJHmh1W0djBI3UG4ApA2XYafeGRduChH3NGejf3scP0YyWAOZenCcV6pmhFyFCD3A7Dq6SSc5l
E0ot5Ned/BDDeKBMm6fEGDEpVzfjGQg17rwoz/3UPJal8PuyqL8JpT9kMaqhtUk5oQGRPvwHhyJN
9N/CEwCg7GxXXpvczvTtG/AhjlGSuqj6JZeouPgeMwUWHu620p2AlOeMFZeIeduofUhjXJEwZRPg
GaEq5n12Ix270srPoz99LzwKVqr6zYvUWPENsJVvIB9ZFZPzbKa7d+kkGa801KJZL0aDAVbAd9Rg
bTRM7lDyto/4WCTjhxKiZIFB8JwTD/GuAtJ2Z1FDMpx4NpK3GNYZdWNLBnrxZPAxGupxCh84ysi5
XyZd6ipeGUyhn1sQN9D2GB8eKOutxMPzNLVbL9+jilkTG41jtcV7/vCugckYlahuzbGXceX6Q+dQ
eNnURwfSfe9Eu8rP7IETrvAWyhgS2YxBmA2AcY+U3a4PzDtFSB2z5r30v6BXMLaSxbKdUqFccho+
R3vlQEejdi2yUlD/feXW+xTl995Z3DECspbhKjuereYYMpMxLmAwVIuoxXvFEJ/qILEXQHfXFTLO
sWxzVIcnijEsJJqbLkOeBaEunahs7WWX+tE1bXjqjwWq3oYr7rhRE+8cGQNj1vKgd5iOgc+DM79O
rqcS1w+UX6BnVMHjFtiGPfL4ujk2lK2Gy9oUduUIoUn0MwdNoiwc8v66NFLLbDP/8r5S43HBgJmM
cdGLsTKGVNY8IcuOKSAggmraScHkFFNhqRFC+ni5vyyS5+BNxs7UDfggohyBhPTLONQHyalRndDP
lCEhOgORFLFSSN37EyBVOQ7+y1DD5wuDdobPFkhL1Appa9gBxRd+dQ+ZE7rz03TAC9cuncaev/Ny
4Zf1FuW7zwIFRBJ/8tRDBsYQ7QEDjfsJzRpKlnicfaVhw9+fJVqNGVFKUE8CRsYQOE2ACIIlmGBZ
B+TNRCwNjAy/LwvkLY0JY8A6oQtAPIM1r39X+rOelzYyoFYvZtZlQZcvBDIwnxdWkiick24h6C46
psJji8keIBPswbZlxV3DGSN/D9IvbSNjaVQgBy+ExCLYzjBzOT9opuoMuQmyidnqw/x+CLJbtHt7
sy7sxG52ZulYid5QoXe3SJw4jr02xABTmKEDmlhkMXaC0rrKpBxbENqN9OPnAngHiml1pmmnAFbp
KsMPxt4yQ+kqyCvfEEuO/eSdFf37yvOGJR7tCLURKZG3VAIt+XxSot7qSx7jwHvG5tL2MSFROlao
vFNJ2rNoS1QLXWUf3Gh7Bc3ai3sM3eo7wFX2IEO5CjB/7XNHF98zEJc+gTFqSpfHS5XCwJg9itjE
la+bI5Ac0snR4DZyu3bU2/5IrMrOrNQf7OWte0TP9UtzG3u8DNdlD6Ky+ERFjx6lXEBQFWcKONoj
q5RjK0LTwOUrwhHD9nEuqRyAcRJXRO5Gq492Wv7Ulj/+NxmMKWs6McgwyIQJenTZ5Utp6f3Lgg60
/00KY8XmShMAVY1wd6qeluWuUp5GjddvxtstxnIpcaNHEgC88SiSwNNj+BFa0suTCX4D9S1EkYGf
ZqU26oJOvjum1QWsdcDuFUkLzpyqtGvRsCt0cVzeOc4dZ5sw4xzDi3qPnWsi6ZTOL1GtWWMm7ITs
8bIg3vYxxkRIa8EcYwiS5vlWU49hUd2jv6vhrIcnhrEkwqyAUUDD46oKrov2HiTjs/lweSU8U8H2
8ejRmJUFptpoMWYvoRZ3TW6DU+QDx+kWJQUEJgGYIazkJ1pFJEc+gSvuF8WiE/b9LuLEYn+Tif//
l576HjitdEQGWXxYxira1460BqscoqfuRrLybwZes6LX78fBmp5zjw8XwvGwbOFhbvN4EGsY7QXR
e5+nSH5UXrwcJ/O6UHgxGEdP2XamdlalrqSF39HGiz27me4LL3TxgFZPEQZLUb05JAgluMwfHH1i
aw1LKyYNyDvhFqb7JAFvYLqfhzeOQnGCMMKYlrrVBilWQS2rj5nb68MuMpKdWPm6edv0p2E8dyaa
O5unKSptNEpYdDxw1kdrHnIbnMs+YHKsheTXIhrviyoCsFf0QDBTGeUvl7+UdwpMUJWIRVTnqUK8
0sQ4VROcTTO7KkwAIIbat8ui/qZO8ZdiE3oyK8WukcMYxgBRt3Qd3tFKXe8j62tPd50bWOO+OxUn
bi6W+okLBpctU+hxi+B0wGlTII3FwTCOZ+wVp94PPmB/9pdXuGnd0QeNCXJAvXwhuJMx9y6MOcxI
CpyOTu+tsus4ERxHxDtH52oPq9KMJUwWaTivykLK3grRJXd5FZsX5GMVKuPg82AZ6xp9/J6QVrYi
EKsGkWZmcqRsa8NKDD251UqQ7MQ0fw8xyvPkSZ5gVV7ipN9o9072srjaFd++8VbG3Mqhn4ShjyGy
6murjw81gjBD4ag5fbd+0bjVupgbVckFnnrze4IcwL4goZF9wW+4CfJNW70Sw1ymMElAnZkXkpeM
+mCBKvfYpWqMSmb5IKbBVSJpPGSVL4OX76/mlUjG4Q9gRkVKC7qnWuRAC1WRE55UX/PI1X9KKa1E
MU5/lgUhSCOIUjChuPR7OTw2s2A11d1lXZd594l5JJQ9SbI6D0VvbtQXowQpJNqWray7MpQ3Amhk
MfL7OjnNZosGl/T7MDW7WvdSgkbKIXxV1QpoFtKvKetiUGc2+1AvTyAxdgvjqQtexvxxmTo7DFTb
jIAO0yZ2DyJBrZ/xAFxg9M27dkAGfgAewOV1bWc6VxvIZFf0okpaUkHVhx8zRi3jg3aTooafncHL
BAhd6YYjj3O1WKqwdskmTMnjwJLjAC4tUlulTRuGRwcofpiTQy85t8qw6bs+1shShTWz2ihJhdfO
MAPTrCz2QpfZAVLvovEf9xPT9RiB19B7zSjkOItx2QGGwwPo5p64lZc5ua26yg8woTn/YEp324p8
yGP0sh8w1TIvaE/o7c7pM6t6UH+Rx8Ir7eqn8Fj/SF6qs7GLDuZTccsreb+XQb+asA/hjPJEYh8S
8JTRxuEB3SeqsotQv6SziF0FE60inay46S19NAMFy9au9BvZmpGuS53slYBawRed5dSb3NHI7RP/
68PYADXLweu7zMhtCVlpWGU43uXi4MWVdD+D0pGj0nSLL+wCG6Ci819tM1rEivbmtXbo7YyyBvk0
Ck/Okq2inKsfgFXp84KWbZv0sUrGM/a6qIjR+9kj9ZS0dz2PyX37sn4IYPygPMyjhFci4vz5HDUH
w7iuNA7QPEd/31EaV97dVBYyqCNUSDyongxSxhHFKrLjzsrylsK4wbiQy5kCvaCiEz1Ix/pcwCvh
iPbFldxYxFG+hw5v3nk7fUyhNv4YAzaoNEuja0uaWUqO3XF8BvGBjYyn/m3JLG23uKmDytkkc0w6
TysYCzTHRmcEHSzCEgxOIKJxP+Jkdv7GaXysizE6rSCUM3jcabAMI5dZirvsYniNHBBIdmXHXAvO
Oz3G0FSVLtRDh7oD6e5UdT+l98n8wLnGnH1jW15KUdBpizFdFDnkdzL4XjGaeTIs8/CnyVh1OBLp
9flqOJB7pgALwJRndNIUhKGNhEp+b0qXPOmYH4YdevozS/AJKEIRuV+WuL3ED4FMYCYJ7RJF4E8B
y3WNICmeQ2uYQo493D6rDyGM/mmVlklJgpciOLXtDFRtmOStlPvLK/mCvfMeY5omMIyBUAHUSkYj
wjGsgljAabUuYB3d2h+cwZttOiqdoJzffpuuzDsdOkm3svEnXz5Ibu5Utrmv/z2DFfM1bKV6iqRR
D+hTyFCuIvkGLYoAHEcBDmDvCL45p7i5wR9LZ4vTFPW7bWQsPZrCa7EJ/U5Ob3KNhwizXXhbyWHc
S5GPBpkFmEyZAhqJbuFgsBUZ+uWKPC23ote1VrWTD+g0QKWYxw66bWNW0hnfMw6gIp9oLTV4Nvzl
SEtvqE4dyA/Z7vAk5yXeufLo3Vk5ImNQojmktfEO15E8Rra0A6TAnrYHN8/8DusvEymsyjCXP5Jr
NdFpV/x4wDA4mBwmDM7RJ6ByxafV2rz4q81kLj6ZlyEDJA3mUZK9tPxK+++XryPv95k7D8T0pEPR
TfYkcGeZOcC24vLxsojtPMBqDYzTkWc1qcYBeUBk4N9hknOXZoXmGxpcAlz/0H/nBVjbDnwlk7Ey
hlRlyD1SJTzR1xG1NNPOhFVJYptYIP51e5uzzE2n8JdIzLd/1sPF7NswV95FRjemV97F4GDHrMsh
a63mIHBh37bTyCuBTBoHCUiide+KiOpG5wQ+0qvPmlMe5bsK4CWSnezmnbpPjtwE0mZ/J/gT0KIO
6gD8x6hN1clFENPCCvGN22qfA2ToOvLQwuBL6JnoAdkSXWWH0BM4LmpLXddyGVVKMrFTwsmAuRZ6
tzfKg14HnLh2834TUcXgCdFN4F4x9xvMfPXSDljb8Isy8AAq/Tr9homlB+n0Dw5xyydgdllB+xoQ
wwD48Flruga5gUTtJDzjNV81LQpDE3mooV43b8Y98XKUT7m3gzoANn5ZC2VMppb1Td1ToX8hqD83
O93PdnjEe7xyx9ZDYS2M2U9dD2O0tuFegGXL6trOKsVrQfsmkZ+jPlsAl7ZKiQuiQS/blxVKGsFw
OKVMYMcGy9Jo8oL21hRH4NzITngodtFd+sR/y22aN4LhLwKcTjxEWKiALK5mEJihPYIWGUFaUjiS
fhBc7UGxJFsA0IOrKfvM5oLPb96FlVzmEBFITLk4IbQOpOehBdR5959uAsBAMP0uyiqgOT7rZjEq
BIjykECzBH+qZJETeLpPEfV5arKZfAThyV/SmKglyAO1Diiow1Iuk6Uu+m2Tx6ChQqahHdywNh3D
nE56iKhbJm4vgcmXY8GpM/2iNCYA7aE1mANjb35YNvGEjLUIz06xtsZ4N6g7xXRb33Q7d3aMwE/r
nQICJ25GYMsMyCIgE3TFVIjCDknGSWVOsoK3X7SoDsnF23IW9iiecZzUls6sxTDhxKhmGWAIwUxd
hJEryQfTjJzLm0gtP7uHawmMZ5CNPq9jRLme0CquXA+3eimdu3xSrDpujq3Ce7Rsmuu1QNYlpIss
jW2oe4AeR/ksLA8myd1hidC0o50yM3wbUu15nPvCjrKmtSS1f57z7OflZfM2lok36m4sSW3MyDKb
/QO6h9rQVnO94BWHOGrCkpGXsNppJ8D/6XG6w7T1MU5UJ+55MNk8MczF12szzvoqgCcnrUvSxhNb
4VodRP/ypm1e+dXZ6cyVX9SyjUBFrr8bGITSTnQf7Ey/BFUPN6VDf+uCYrKoiLJaJrExmehXOi1e
f44Pgde4owPINfR38jzsls9bL4yxzeh+jgu9wTmFQTR6kYz/G8jcOJ4UA6l+LOV0V0tmucsGicc8
yTs7+vfVc0jowhYMUtjTyIgeYzk1nVZQgHSe9PvLp8dReZ2xJQGGr1GYmvCKrG6aTLIAcs4xyFv2
eL2LjC0ZwLORtw2ObFGbn10KJiC9srs8982+43QD8naNsSL5NMpTNuCYxDR1clDnhOprZSQc47jZ
hrJeEWMmOkLGWkPyF93NM2bqUKouXgbRApgqAL6e5cHLQGh3Lequ4oC9B/Adla0/dImTES8UnTC1
SXfOipfLB/neNHbharBAiAqYCYOF0OveSLso0q+VobppU+D0LhXARAbjbQj0N6lvnKUUeQAPW88m
WVIpz4EimYRtnM30WkmUItYxGkedrnyV+tNB9PB4RzoysCvOEWwe9EocY3K0rq/GBIwsXg2YpYD4
swqSmnjkSNnU3JUUJqpXm2joFi3Svc74HQnnaQAsdBtZqvnKOTrecuglXd32pSZ6HGTYvc6pH4kt
YDa6BEJdBF5LEPPstO+FzUu4vId9X9RltTj6TSuZtSiOczRhccKu2gc2mogeqv2wj+zaBu2Rt9j9
EWVdwErOTmfHHm/Gg7dkxu7E5ZiYc44TrNTJIln9oregFhcy3oOeJ4exPmKapf00QQ4RC2sobs0E
FD4pp0mK2pVLe8nYnTQxg6k1wFYkC9g3TbEW8BmRXrIy+aqtH6aCwzvDWxRjgEgglppkdMj3aHuN
HIJFtHSdR6+2mX1Z3Wm2S7Vs8lzrKAcT7clp72o/92Nbs0QPUJHI5AKQiOOLOMt6DzRWKol4Oi80
HWdlEhBuhfeYrrfm4sS5bFuPyvWyGNthgmej6+lAA00qRSi5y2c6oRXd8nh46a29oBXvKc/VctLa
qEclwHLyKHeiZV91M8e1UuW9JIGxG1IWx0Op4A7LuTS6fVWeRJDRZWp+3w3a3Ri2HL37G6Nh4hmp
SICfYQHsQ5DMELXBkhpndMOX7kiwg6EbOKVPnlpH9GjzQngj2+D/PQFak4eAu72lf8lnI2chx4Nv
GKGSojDcg6H6uZl0TrvxphKqMlIASJZKRGHuVhFIchiAfdir9ZG4qdjg7T/o6CWZ89G9rIpk6/xU
yvUA7jeg3bDt5k04alKqjMjg9Fa27x+HY7zL9uVVhZ5Wgko2eE28Apl3gjnh8pAe631/3++L2G4s
bLDPG6ilS2PVafU57IXPFBk8CkIkYdymeR+6a1yUb/hzWlvBwloO8zAROnU2jQXL/oOGjQG40ab9
ZCPY5hrQ1HvL0+WN3sx0qgQdmUBFBWcE2xbSqGNTSCMithFd/XaBNl1azpBP8h2AO2yKA0vo0M3J
5FyYzaBsLZjxDIVg9MYcjSIwFH/WDeonOTjkg/0ynedAgNFunTgxrKH9t3RvtLyBArGBDhhNV3Q2
nWWEhhzUCS5qohGk64glL9dGG3ESEZsuYi2GMUAZ0cKmKXAfFT97oFnW2o5P9Q8a+NEKanDm5Ze2
DIAKECqAvCogu2KTWQ2S83EuI8hFkfMk5MrjlIk/LivLVtS3FsH4B8A0qnWfY01DAuR7KbDFYHBT
sMnxMnNbawFcEl0H0lVf2lAn0EiNQ5shAjNQoxXMHsOJ6DG+vBqOELYRNcyNNiFZjockHIVDhHGw
W6PxLwvZTN+slsL2okaBLOUVkHkR/g8OJejovsvnzs3uyC5weeO6W9HWWhhzQIup61m1YN+kKNtr
1WyNMRij7tPgujc7Vyl5kPZbHmEtj3kGTHpSRoAzQQiZHEiMmj3wwNKBk6blCWFuUhhkAUhbUt1T
qte6v+6Db1LKa/6jG8Pa9/VC6DesApJwBFt2lWLjaMEgvBr9yBnQYoG2V9q/z4mJuTrBRPjorSiU
PoHmJfvqgfJ/VG5wDRQ1dKiEDq+Zg7d9TJif1dJkClKC/OEUO4AJysPQn+r/YlXXG8hY80CcqrIT
cUi6kFrq/NuoWnsaOFEw78YyAUgaRWUS0Lft0NXSAUxosa2ErcE5ni0rt1oK2wiqiokyNZjZ8eLg
fgC0jGCcJ5CTybrpXLYNPEGMs5cXjE51C9SAZIVnDMQOy/tZ1f2S8LDaOBunMXbBaOU0w3g0npSl
ICLhEUe2mk0cl8cTwhiDKisGuRJwhxTh+2iWliLxso4cVdboF6xuKfiPhLErcDKDQixJ6e0oPxCj
4PgF3vVkaxXoLAQALP6F6w53qRveRqIVPdLHnWhl30SeEd0c1F0rHGMOIhA39GmL0+m8jFgA5gzv
alfzQWDqSx5xx8fpqKNbN/2GqSmg3lZn5YfiYajhqNsj2pNbb9AdOgaaerwN34rC11/G2A5AOQeD
GRVIJjU9pQ/qpP/j7LuWLMWhLb+ICKwQr5jjTXpTL0SWw0qAQBh9/SyqJ25nUyeSufPS/VARuY+E
tLXN2mv5g87u8zYJM6WbQUXXihI3w8LPJheOpKstMrQEp0jPWWhkf4b3A85jv3bgHyc3cOWPwmVh
3q/mHPMB/eIRWKZwedsRbWhxHxGysaCOfYyuIaFH7z9sL7O+0EwNpnjU3DkNgrg0Eg/1oT+vg2Ju
9g0+bcIymZt0OjrKQNWLQ7YFasTRjL7j/nRaTzlW7pS7cEKV1phOT/A8pBx8kWnVgMykvGSOt+JV
b8KYPq9p4YMkKF+LJMXuzm1kCSrnbYqceE5tqjuZIiReq+PdDME/W1w4JL11vTyHVhtScrBvDm/l
3tkUB/TiCTmVv3VQgM8AvFWG1lu54mezCy+V13XamTYW2oKz58P90V6mi35WOxI6NXDXNiAP3sHe
NXsB66tMH7dqOJ+tLyKZNkbyrsf4nuOGHGoM78wTDLFvrnKmrH7QhdsSLaMNg07kBpOm98nOAkrM
3GenFgIWoDCJg+nh6+dyzS8vNfyEEpZXgMweekbJLv8x56lzjto+9f8PwJWV18xd+CFWKN7n+Z8n
s7xmLP1euVa0sqC1u7eIZ+yiJlzNwF79vs98C7pF86CuFzU/RFTtp5O90/ZrOp4rLn3ZCymVkiVx
sK44YcfR9I5DAk7AEWgj141qtUYFurLEJQlaUvdlweUETkwbKM2qDFLv6GnblY1c+Vh04VuKqq1H
qyT6HFDvIb12tQFNmxlYVJC8t9cBp3HF4vwXv3gr6NK3uI4zSUixwZsRSGhi6n4LelN/ho5AH3Ml
A7pZpPl0qenCpaRaHqP6i/U5Kaph9ODuyrDbud8kGBB50H13MVXNo/ybofnAja0sdW1z50/8KepC
C5SO6QR/BjGv38MlR/MlQ+DRnCATHHS4equOe35z/t5cG3m/QSAdsqxJNW3WOhh6hQ+rtVeOPZ3C
huq+aV96kIugGL6zncPUtSFLVrp1t9cKcm3Id3qOQxcBT6IbVVuhtb1p3Tzgs94cSVeq7Lcv4L8m
Fo6FK2ZJt60Q7alj6glUuM4QaPE7815bZVKwb78G/xpbeBieM8vJhtrFEJYIBeAjP+2PIpq7ZzP+
fHgaI+g43Cu8j9AoR0E187vjCGIRDE5AAAukIqhz3g+xTzfqmV0TsH379bk8p9Hau7Wy8Uuc+qTn
jRqEp29c8lFZJ6p+fH2K5139+0j9z0Ysoek5m5ws7jTMMjgYdWkB1R7vCuFsamgcula1Hft6xUXc
9nz/Wlz4pK7ouWU1+M5NZh4MPiIzttD2Squ12sWaoYUrso08MbiLbzxrUuoRuikgZznEoYeO1BTK
u6EIeLAa5dx2gP8ub+GSpOQCNucoJxrD6gHQFrRE7au3LaME9IFrTui2S/jX3MIJ6VbX51C8NjYN
i+p9DZ6Fekdmxc0qTFeVE9d2dBnZcHim3KL6phIQEo3TR9rtu9Re+3BrW7hwNt40pHB+c1PhWwmi
jBnBXe+E8EfwD68j8G6Hpf/u4MLveHVFlWbiPOZ70Pf/oT2tL1AKX3mL1y7ywuPkTmrmCYMHLTBB
nGZ21Gf196/v8s35D3Rx/6+XJkskuuV4fEpc2HAehQleJGdXPs6PkgynHjQMMwFbEjCoPaw++zdP
Bh4kqLgZaE0tmwdxN3AgsnHX2ii/m36bL87JHIPiHrgAtPhSBPyYPlllcP5DtvGX9/pkdnHZxq4H
RaiBb/cPUNWMxAkquzsv8o7zDPvszcGWBo1UfkmPkCbceuG08l1vPluffsLiAhqI9evWRiCXmvF7
OyA/1u91w9voqgnGtebQzUP0ydjiAkqdJW0/4WaUFYouLAkSM1o5Q2tfcnH5ugK6yJ6aX/qZwfmu
uJfbGBsZPw5hvmuvcxN/bXJobVWLG8jdgcRtDZOayEtfuunkT1Cy/Hph89Z8dVQW988UsWCigZFJ
0YMcXkWb+2XS+GJ4/9rQygYuy6STmITwMpxJ3XCiNttB8nWbASb3tZWVPSOL8oTkWUacKjE3RIh9
QaoA4JgVE7fdyb+nbVkdbV2HVk6JlfRg0NKj7tQ+JDtd+ex+FnV2D4UI21O+E/dm5w+gwN9/vcSV
L0YW77cn7KpqW/gUTXAP8fzg5wOm1ZX5ViWG3HxtbOUaL0uoDsKg0e5BAFEBUS/0H7XzHtOT1X1k
zRqW9+YkJPm0rwuXIQel926KfRUovXQYNpmDk5mIKgvicPpF0BJNQwd8mSqY9Z3B4LOpThoCiDoJ
vP8vuYTPv2bhU/IKGcWYY5vzugdwi5WgF6vvVVZ+fL3Dayd24ViKLANH/XwBK+NbXt2R8eXrv792
7xZeZGhFYemz44JC0CuKaieo2id+XlUrx/J2fefT51t4EtuGQGzSIGS2t9ZmGv3xGJ/6AOjlDcfn
KQEr3H29svkPfuG6llVPw4Rc5DgnK550rQ3g2K8YfznIFDRHg7OjDAg4UzX7DnTEXxte+WTLGujk
1XI0chxU2qRnvedbN197Pm8Xr/7dzSUUnPNhSnQXjmwmNTVA4+QykJpC7BbxQnJdw4utmls4FafM
PGZliJc7wJHmtrN3Mfcz0b25a17Xptb+UlucMRWf7pY7b/CnEkFfdePo1DGic6+N+FhHTKFebZWB
q70rdCcw9r913WprV+Y+hcxt0zRglypDw2kir36NO7Lm028mvp+2e+F7ckUooZqmb0aT/86cbouB
SchVlcLzS+VcIWsCjSzRg+XVyX7rFGxXXx+plVu6BI8XY+ZpaE3hlspkI5Hmt5m+dbq1nsVfl9SG
aKdlQK1ABywLCqELb2OCla21GEDq/wCGikiYaBZIgFSTgB8EjdaoVf6qqi8tLvwPtMeU1hqwSM/O
mxE6pwbe3H1m++IO/IJR+m2tCfUXtG5pceGIepB95DyHxXETbwXGC87jzgLYYNee0404zj6pqH0K
HYDybF6a71Belyufc2XV1jLlSA24woFjxjffkwO/AzgyKhBU7YzDGMk9nqxf/1sNyn9WjYFJkxAL
H3lxgxMXpOiewKrL/N1z3/Pm5ICT6OtT+odu5rPLXRpZXNyykUUd66BCnVud0zm7dxNf3zuYr53f
5LnHxbdxYJ7L5wlwlbVC3/KSzNYhjaZjfSi2QTb6v25Dc1hpZ/0AILdqfeLYfqzZQaGZKyHxMub5
YwYslBZMYKB3yWahhsw1aW1MG1XovrKyME1xTh0RNpV5T7rfX+/pHEcstxRyb/9jbf73T76QJuih
GbEHSREnfs/17pn6PLlvp/BrM381SudVOYQiOAWGDTQTi5ufeGaqWxmm2jWmHF+MeKGLvNxwzTly
S5EDaYH/0dL6wJT1KjptTTzv1jo/21/4AdNxpFMKyCyTXB26xvuNE5uiSyvu+45tVxZ76xN+NrY4
KYxOlcV4Mm28oow3ZpvE9/FksKBLKX+o0iT2W0/siizPQozifzcGdoLi0Q+ZtipQchoOkjta6HSF
tqWg+r2CuGNNt/uvOdn5gwBD6YAe0rZcd5mq9G1MFKYa1aZ765BI4CQfhgG8U0gaNlaka8FwRWtg
5WyvWjX/e9zcTLKcZLXalJgoMX0zkBfnVQvcKEYuAYnGqxG1j1pYvX79RZax2p/FYjgesqXAURrL
+ePM0RKTpSWk3id0jBsQ9BZNNA9Am/kQNKkM9crc0VKuHIRlpPbH7LzN88gzLM/n5NPlclyZO27S
gWGkT1/detrQbi1D+muGaWljcbAHGyIlifLUZiIhKrZVCRJZX1xBuKhey+s8KWsEw1MBzjTpk6gE
EgDpRB2YoD9/Abx7lTLsr1hu+YMWh1+zrVwDk5eDUkV3mntN0Lz1rW9zvoRJg7Wq5PyuLP3Xn5P8
zxYvG4RK5pk07Vih1vSPIK2USNlmKgsjMFMf9Ptr5D83g5jPJhdJ/mC1mecNULJ2H8VJAwUk8kIK
FckE41JgZPv/IKebt9SbRdUtQuZHYWHR0vtmZsZx/tTMkx0JnDZoCcxmQR2VL1OIKuwvL9QfegIJ
y7V4+YY3g/o5ZFNMaArrEHL97ykuBscb+zmgabuHNkfnFyKJHipBRC9CVIRWHvlb5wdYWs+2AKc3
jb/U6iXpaGv/IxnbvvzDEyIiC8RvswjpaqV+GXljaz9bW3Zy4BS6zLbR1G5MYMCKMnC48BMwUTPs
cgdtgHbwE3DfNWqNcf2vNOSPaeqaFtgmbIgpL7yDp9HS0mb5sA7818ggTx5EC7GltW/7aYaIWGCL
/aJGXTheyfpnp7C4NeBOJPgFeI//htGPNkskdHHEppOYPmieEwVCRw8SQFsM1ASmoVb8/o3X17Tg
eQk+KwEHxMIneKy3Xe7BnjOMZ60B1W2ShGVcP4CLZi3SuOERzHmuhUDEFofWWdiaOqhMGqMrECQi
aDIjdcSc5pW/GAgR5SM/r71pN8JCExEhFoXPiFr7wh4HD1hGOdY2j2uOxojqohYVlb35+gm7ZQZU
qBTKWoRiHmBxWlJci7rlHvAxmKwoyBRVI9IJvnr9btx2zMoAeo1gF//74/0+vVlNkxMZu7BjMvqY
tf0OQsYHeKC9Kowtz8A7CWV2NZFnBlq1ilRRpa51kQS2tLdxozaxNELoN64M89z6VY4OfwC6GbSy
lj6oY1NMuR7LTd7noT0BLlGDvJhd9JbftbSOvt7rG+826F8sbDIl4J1ZkqKJqs1p7GVqY1Mtj5o4
1rc8V9oKxuzmmkzXJBZ46wigA//1q1XfpU3VJv2G6xA1Z2bQxDyo68zvdd3v+7Vu0A1zDlw4dhFx
kIPBqP+aa1ytVNJDDNRDFziuvKBt06hzNdB6gijPe/l6C2+loI5JPMMFtRxoG5dvlqsam5td1/3p
uNpBGdL8gmH7+BFybc5hpizRpzB3V+Z0bi7S9VDgodQCdcd8iz6dXiulcZaSodugOvfYNqnjq9a7
ShknQU/dA+HFysG8cS3BuKSDMggfcibR+69BxgppGHMYLfKUgS5e3nmZvTPybAVUc8Nj/8fOfGQ/
LazovaqV4IoE+hrg0skILPWoNBm4uR3I+IOoZsWPri1ssZNTwjxSCIYGYVYk/sDbe6QjlzJdm9K5
bcfC4sDRBe+2iC5AIhMXNOHQWXBwHpL3krW+mzyunMab2+cYxIIEPdLdZSd0QEw6id7pEEH1oVv5
rR+/pIZvP6sd/RMtJu/q3DzWblBs/rc95vmVxYOE9VkYEfybtycrLOA2cESSoYgokg1jbWz55h5+
srDIqoiKx6nPEJHqXekbs3DGoHynWCOAuHW5wKoEMh6kMsjiF5+KDWPjuKlA57jkvuaKoCEPw/CL
dbXfGNHXX+yGC4aL+tfWYkngO6nGetDwwWrweEL4qfDzYk1Hcm1Bi8s7NCbhcel1G7skv5Rjp2hz
9oHF6EXL5BO3vBUw1c3v9GlRi0vcsvlplS7ybevdas3Air/1w4qNG6HWfzZu/g2fHIVw6WQnDBsn
TWtbgKq+yM2N5zzX+bjyiW4lQo6DAT4PjQ24v6Xv612mawzB1iYX8VGSPshz7gO38WaMfCN5sWdF
s9GlFdjW5I/OcKrqH+aw8tDM4dUilAXyzYBkLf7r/DV6W9U2ijgd6TaswHB2ZhxKywY9Y/baVmUo
WXeFMmKY52uSdjfMEgOkdNSiHkVBa3kXUm5MdMRdiIV2EbEXOQL5rbLORC8fLYfve2fcSWONz+nW
nhOHGEgHjZkUaxmaNINKMmY3HRoz9r1xjbf1RrRAMttXfhnP2eNaOdv4I/O22GCCWv1cO6Ee0CuL
lZpdZViCAkpRtvk3N8HAB2hpgdIC66DYdrIcinCUev6W1JW6g/r6EEFGMfUTMr6BPbyLErsUAZyy
EzaWhW4qHYArq23pD+n4o6/bsHToVdrTMcV0bzTlXiCELc+jstMoo6QNTc+EQkCNDjAH+VFEdFX4
Ko7fNF3djY0EOVlT3uuuh2jN3o12gadY/1FU1nGOgrYIlR+qGmm6a2dtAEXc37VmA9GPn5gyQPut
9DETBIPvU0IC7o47x+BgK5iy3i9b41k36Aew1Cwcxuyiq/ojLthrVSFJrNpB+FaaJn7J5G/DrhDX
TNWTwwwSTEke1T1HVAwUuD8kvQpyD2T5Rjt87+NprxW0j1iWygi0RALJZX2FD0/9zihPSMse6rQ+
6UkBTUYneZsmDp2eQYZDBiacJm1ePAca4bZWN5s4NrQoLmmAisRBOGoMGgoxmQEiC+CvgJSXVf90
WQlq6UEWIXHH94ZrUdpPVuQ0gxkaZqmvJfA33lpkKDgzOmq9iDYXgaZDhilnY41O7H3Dt+XPf1Di
/LdzqXI/BQb+ftrku/wAKR4r962fXz8cf6GP8dziWoJSCf8HHHd5MzvMJ9mtJY2N9chPYyj2w0Vc
swNwlJHjonk/hMV7D1TouFZivvFk/cfw4smS8VQnRgwax27MOz+Pi+FRGJJ+/3p9aCTc2uDPN3Jh
qEZJWIyG125aoHONnavAIMfGCvUnrUi9dDOB1fkXzzpeRWSw+mhKCoYxh2JoX5s+s1XgClYeiGvV
O4aYZdeR0jpQ4FY2QDJbIXcKufO4UYUKEtY+aQcrqC2MvmPOzAw7h4wRwoN8R6UBUqDUZXeOWZdP
EIo16yCGN3Z8vdb1veRTvEtkB2V0O6sdkIghU+aRV9TDr9isB8/nciR54I3d2O1UUhY7265qEojM
osCXlKqICoPEQW9q+X6ibnMUc1+y7nvjg9bcjMDskO3cvkXlb8RP04kC26NDY78H69Y2SXl8aos0
RlyOEL4JFBel8NO8Kvyhz7w8KAy3iepWmmB6mtx+m49m/qgVDAM+o1n7bZnRs6pGLegS/YfZ2T8G
iomuBBpkebobvDz2J0YsnOJ434+ouAJ3XkY9zdp9O44okiXGS0+qC6RB3mRtvJESGjF13gcaG7dc
409oZj2azhR5qFf4eps/Czu741CwKnpjS10Mi2hN6vdMPFdtuWmF/dBn+TZNUSwvyv4t6bKwmYaL
yatfRqIunTBOk1bcKQkcOise4xxiMYmCLEq3d3Kt8Yd6LC5DBTmowT6lNXlkhX4hfXVOnObaK57C
jTSokrTm1mlYFepjY+7HPkNRitsbx2ppUGTta8GKfdnZv43aY35TxXddXhxLm13Mzv1tF1MAvfo9
tocHMhu3Ik6+8XG6Kk/bE625I1lyVZnkKKtp39oy1w+KlEkoGAi2XA2HFzMlGhQbvRSDT6aeVJHS
umNfe3tup2Kvy87ytRiAJ8PWwBUlHpnO3euoJW5YZMiihWeXfqzHdhRrku5zU7d9m5PSBzlvHXLD
nnwvHoqN1jiDL0h1igf1PDD1PlEyBSxPJ7xIU5STLvcJA8BVn7qL8Fyo1HF0D0Aj985qo9mZwxTv
Czt5NvtB7LqC/8zjqvOzUsMAXMfqiHZpvqmU7fgQmbcAXwJmSdBO85nRNzj7tRFJnkBYKvlA8PQx
au33xAAk1GJt42ecP9ZFzQ5NQqWPJw+Pg9AwTiDG33hkIyPGFg0sjgYdN8auwSnn0v7FKrGxndPK
oDdA2+I19pGmfNPwMsS4fR/YhSH9qavfDRkf+VSA3KH26mAq7aehNvJtFtebCkeIUxG5tDhWHp7e
gX7zeOcA+1BoYZPU7j5F3X1vNCPaCWZ5roXUIpv13wjtXnqHhpSyF1OSJ0cjh1HED55q7txa2yvN
ved5tWdVc81GbC3msdAKbzwecLMikaEXx3YcWh882zpkfIzpVNauta9SD/pRVbdp4jasWXVQNtsn
pnOB7OZuKLOfzih6n9jgvRq1sK/Y2VbeL2zR71RAUDnm/bkgLCCafBmGpvIHZf0G/cwBEKsHqChu
cEE2Zd3/GJzxoSq0s8mnnRqcx4qab1mXoX8jyQWODs6DFa9Gb6WBMrXEr9L8I1Pd1uroMwq5lt9W
cQ2+qKzwQWL/anucBEWNdFPow8HVjbOctF+KtY95xw5VypGokQLzugYiOKaLEKO8eyBJ34uGv3ej
9cvsIBY7lVSLtJrZoZHEKGhKVm112cJ7NvGjYOmz7hYg6JGzoh2tat8rqTzE4Ivcuk1JN4SyB1Va
bWjTdoeA/DsZMZWiexBQKocaw30WSPYJxqp8XUtYoBv1YwK/0SbkOyKYR9sp8S+QGtpWdr6BPss2
UeRe9uxlopavG/2Dmso73ezvUW9+aHQQiRfZ1uwJsMUd89GKe7HG+rVAst3aLBy9dGdAsxzBH4YM
U++xlslxMqcK0gb2W5sDddeqbZaMgbT5bmLsrFChntI01GsoHstpa/VQpvTSp9Grr8xNwDyLKdMU
BcEGfOYd39U6RhYnYI4LEEJpxjEhaMmkLmClRbzN7OygVc1FSfrgefUFHx6kPLxvfTNJ74jU38uy
OemGeZTutEsq4yMestpXGEPzJXPvhJnlOEZZHRhpnPlVAbbKxPloaHknrDLxIaawA3vv44glW7qx
4abYO0q9O4YIWQZwcG/tYtQ5hGYeqZM/SB2PkwdHYOWi3xQM4HBVgeoFkAZBT7nZRKNQp8Rxj+nI
Q67Vl9ige+p6r5k7+mUW72LLBsV+G/9s0mE/lf1es6oNHaHubXuBQ7SwREwIDdRoUu4BVZyQVeOb
yjEpAA9z6dwMYssuEt+idypMmmJSvTJz22e5dp1SelJp8cg0+aAqedU69xef6pAZfGPl4x1Y9/dN
wrdjpcLMTb4DQRBVFq39TmODz7oWfQsNRTFtFJ1faNY1EdqPnkJVcTIhCJDYb2YVl35jt/thmJ7i
nH9rvOq5abKHcuqNUCQa6PI0qcI4AWKGm/FMoDDmfq33d/HQvRSG5m3anmyJ17i+mMoHZZdBbtJf
jrB2aEcESZk2SID5YUq1F130r9VIzuBpP3sUzGeuOJol7iqz5ZWY7S+39i4ig/fOp8eSs4NFsysK
HqHF26NS1jfLnbbuVO9i0kF/xgWpDPdyP0YavCnwsYXBm5B77VMHkt0Nb7SoStG9Ia0F1cBW+5XQ
au/lLb3nbSEezbQrQjsBKNKjBxPVbfCQQrNMYJPAVVtq6MdAMKUZT42jv02iPudSHFTpmUFc5tpx
jJ0+SO3BigAOyHzVt2PUs6oIOpHgSDG1GYvW9bW6ixilxwnXbWrYPuudIG+dXd47HG56xGhxrQG/
6oG8D/iIM/Oq725FXnVEPT6YfN8zi1/B07UVQ/lOY0oeMjYirbG9x5JlaASwvg3AJvldrxsjUELR
oC2ACZaVUQaZ3r+OlW4cIewGZhfYKEED5/xgKU6KEll6zoTHHj0IIGKM2y6CQXMvSZ2oA5JO9tTR
kj7IttCy/WDSrvFLKZsHNx7tJ2WkGcaFkh6kJ2biHAWRiu7jQtffSZ5SMJL2cvIbsx0x0IRIfELx
iPdGMFpKf+wpM6E5bOoIKuPejlpmFM+JlU0HW6jqAAELPN7gbbW3CvKs18bR9OvUmJAih07jdnSy
bkcLrf7uwm9EzCtepJBojbTxtYiNiytZyORwSTl78qRlI5xWUacl36U7/mAD5OBS9zRorV9pJjyI
FNinhL/q+fCG8u7vkuQbs+GHuLei1Mg+KsnhE+3uTEqt3+isxxvoyXDs8ODncz1FVFdLDRdawqsM
2aEkLsIKHRwQmsbfbcm+abmQftIIJxSp0LYY4pGAn+Dt4bl1rCWBm+XVRiTp2TXa42jLvd4klzIT
kdfwNNL7LLTTeEPM5Fvmtnte6TuVD8Pesa1tg8JSZ9Ix8Mzk5DTdc227PxG9Qal3tKFK5mZmVJGu
Cg2je3aqCSBuVbc+ddKDzosqqoneHVKebMEQj4+ObCNJxnvgYbZcqa0Ckg7ack0WIPw4uj2gpw5Q
+zCMgA6OkxTVtm/ExVTZA5pZWRQDyOjnQBFt89gG2eWIygPw/mVgCedbNohz1WRVaHtN4hO3BOhQ
tFBRS5N7oZNzXnTPJtbDlRbAN/6sct48OD0/JMI59aV1JZb5Rt1BRnmbNSGG5sugZu4TI2hrTAV1
QzW2rZ/2GXRI86lD8Kus7ZCTvWbTKcAp4z7Jxr0rU/VIrMn93tFeD/WUhqRPGRhQkaLEShyTif1o
RfcKdpKtLEAMqWfH2NXC0e36wDFU8TGy4VeS18+5O96bGVxsUmGImBhZ2I89dG4NaYcdmIh8mWTf
9Xh4MnpDDxwnQcWx2mdmf9VkTXzXmCQKC+3PXECvAtmcH9t1lNvoXxgWih3y2GvJKY/d56yhh3SA
bHDF5L7Psmfwd+10t/wupf0mJv0lNdVHlbvcB3wtjkbZXh0xqoh6iB4QPyJEovjzfSXp1pX9E+GU
gj/XjUxmYwqpr8YAfWruG517bhDJIDoW2WagRr/X2xgCd1mKIbNGHhpN2yQ5sjiu90dzGBG8mxtZ
umMIDdDSd9six2wqsg9FtgWyLDnIs6F1u1q6v2sT1VBApx8axDlglzpVudjxvNmUAoR1xH2ypvQZ
FFHvJvc2xgSUA7zDnCrKS+uZeDqaIwiyd32Oh36i9EnQHE/vkGxGAGXTxDwUDWKZrHm0RA4RRm36
gYwJY+T5hKypvmuaaj7IXiC94X3qaZBp7RMoAiY8ti12RV75kH3YenJo0mljs/ps9t57bKQXaNC+
d4P+MLbZsG8MCYB5lj43UiNozoLnzy+E9QH47m/hKdev++SlH0eQGRNTBCVmkMEH3SUnBFNDaFCE
My0bXw2ve2rjLCyn6ofyqiTsLO3sxeSD9cPRrOoNtwjOq5u/jQRcZpaTPyO5ilTSRyNT+wS1P5aL
0bdRbSJF/ZwAZRCqsrrLUqi7eM5PMQw/KSP3VaHOynUfnMa+JxPfZor+NpnW+xn+ZA9p8a4lDyPr
z6nugeEuQ/SfmNNRi0FlWxV4HDJrg0oAyI7T6Vm65qnDv/aGsUceuy2L5oJpbyglssQLGgNsNy4d
70TjPpVgMt+NE9wEd6c0bMv4Oe2Gb1NbPGiou1XM2sbCeHF5jDslgWopleGjgfTMuLgz8joqRoVw
B6qawJuWg/etqNMpkPDudl68dCI/Ud6du7J8JiXKr2MSjfhRdQq5KlsbfhnGeFAqg4CPt82y+mka
9A+8Rz/jukfIMKmzNvADzbPOJ4YTVpX3bMBbQWeh3HHXQMfDMU6Fqo+F7fQ+CAAj4G53LR4mq3Hv
vR6hfFdj7BvI9HwYj2WfXco2Q8RfbVOLbxiOzFybPDDDC0pQaElNHWTjnkzl7vUy/cZq4NybkW5q
WtAXrxYQqSmsYmPMOtlGp5JgMLvHxpb3AOYXodnEie92+VYYdkCaRuBG0l+UJIfaikFL4o77qbVE
MBDehcooZo9oJT/lWPykcfFDGdovg5NHPS5eUcXYtKx81lp67rskRGOd+rJInkynOTd97fgFasHg
ZoIqVtchyO2zE2+nV1rZZmSk7IRMP8Rw2qkY6Bi6RLh+wa0z7sZdJ0Qd8Fbf9dKbIqXj91QS/F6a
A7lryndx4USZPYXMMV87VATCqmt/sKK9KnAo+whgct9JmjvlDY0/1vSqVwIer86hK9XZT3VnXrTB
O7tOBsIdCw22yX2Ku/gSx8TvKu2iNdWrMWE0T1NXo6y3bc++I1g5O+AKly5H7RngvJKrB4is7JPk
/3B0HsuNG0EYfiJUIYcrAgkGkVQOF9QqYZAxyMDT+5NvrvVa3iVnprv/1Fo018Zjsyzfjt7txZ+y
onTOSyn1cE6BJpzCOJk08mZenhwhUe9lzgF5wKvZaF+NXjwZRE37KnoIfPlHxR7e/3KYfdcYry0z
nt/ayZfXprtKp8h5ifWW5A3/j6Ej0Dx9FPpQBJ1C5IpKB+SyOtTTXvQeQKfLppcq4XOTxvBslmzU
VhPniZnwlHflS1bn+4nh3E3b+y6b40YCmmipc2MRctCMxtVjBYLTbNL3FCuu5pFJYKqGQKzomno+
JabnvVDMw2YVD41dochUzsZkXdpKvzOzLcqGidgNmSZBNrsnG/1s6xX71aAwtPqeS39QKMGz27wv
JJ61lRItdfsLNUmjVzIlrNNzPokTu1yPdQniNJdlVI3T5puJKmi4nQv7ovmYlvTo9NU/bUneB20l
KiCpG19Wox6UDeHPfdsqP6tol0DNZlBsUztNosBxudpgN2ZhBXY1f/d1psezQnZt1Tq0HtZ4U9eE
02Nox252LpYpi6CSzi0Zvc/RM55ZE/M0JvrVGqx/itju+0o+l6ly6Zs6MNWCY7Hw/E8fWqd9uLX+
L6fx9I0JbS7v4aC2HDj0aGoau5P2igPvC6zh0pjjGjZiPNpFdacq406b1xcohENi1oHNpg3Dkud6
YB8jFXEbsmhtFeb+nsnODma039Na3v3xAkNrnWjf41T/YeZLzJtdsYK2K060bo9F690ZXkJkx1Nb
TGfLTU9tyVId1Ssgg/9AtYfZno7kpB7hO7DV4yJx+ohHxi8Xbd8L17cqyWLmkd3Pb8Zyq4az2/fR
5sx7ty78Qb11A2ld1vA7rMI7YBtb/HoWRJpNAqWaNs27QpFxMrU64a96FmqjJDc4Odd6elRn5eK6
+a9i8qRWs/E0KibmGU9/sCc3iZQSl56mdcVuSIQRju0CSmZdRwvhm2gdcrL6aw6E6tRF7btTv6eD
jqrauF8auiIJqpL3LG2YP+A7/VGu7Gkn1KfNCKbz4gUwkpJ8HgbnWdrFXrHTnQv9x7lnJgJ+zD37
Mm9NXBvDbtGKlyYtrrUuboo17XUxh3Zd7cqs2g/bvaL3x1xbHtoeZEvFPSJups2wvpTHrUEubdnB
sLYPXSeChvnLNXt/BAnMyskHkIzsGlx19R40oI8gwZM592exNvtBKS+29T1asAG2kQZSEY+Nt8WT
mbHOIT/Xm3kxNvNAC+NverUf1ymoq4nVizn7++buJpf0zaZ7sxjTPOdj8KzPoq5jlQO8F/o/Igd3
GznpQ6tdxNKKqMwd5mYZell20LpXt20+vFHeRst9X6bvtiPjwZ2xTtafnp28AOH/2vPCAo5sVwIS
LpMRjA6ubcGV38zrXC+HqdX8ZeVQ/U2uhRIbyRIkk/00gbkvS71ygIZHzeaP3C9P7ezGpCLcN1Z3
Z221EUi94g6JeMlyTAeYVpfHRv7i/WcQvKlIJQwmg3HmFdbbhOH9CQYNVYPrD2BuHXenzbXzH049
kkspLTvuesJG2ncoyXBS88gq0aVp85HQjsCtoZyaZY8OCRG/A+U53FsIzTtTu5uEHYJrhvC7EIwz
0KCs9ps2nYy8PfXJYSxksLKeXB2274a+h/VcRTiY49miRy4dde8aHQtNIfwmXnXNZtzpjv3GtgZ7
fNfaKVKm/WrT55of7VDchBnVQKNNz0KL7T6z11BlRjT4W0NNr+sW9WT4ucWdi5rDdtBLdx9TpgaZ
+66tms+6j0ghN3uQ6I0dzc+dAnRz3Ge2cZKE6qadE60OPH9l8J6wcHxmmpcmMNcSedbDsv7iLwnG
stlrmflHK/gZWY68p742TsCy6WXMnNAkZ2kBcW8U85eXItQ7vulkzg/M5bt++eos4wrKF6jznT2d
ponJipXxtSwOolFYm7v406z9U5I34P9olEq48dFkzQId0wf2ALPSaYEcyYdZ5qBHx5tV55quaioB
jXJUi/0QLHZzrLD4dW12P45ZOPSa3yyff4IGtnNDozXhZNy1coqTfODLvlnVQ7OMCDE7nGtL8VaV
+XUscknz+gf5yGufcBtM466oP+1xeerXLigKLVhnGikIq4XazToYfyvrEKwvQF6402tBCZH7vNQY
t0lxlH0oYZqnovCNoYpqj72WfQowU/4zzOIMyPHqWfHK1qgVdievKd65OMpVY1Z8g5gJ1c455Ep9
Vzf9e6vOUaHUhzrnJ+ffuVcfbBBaE8+JZeqxNd9SXsXZdrHhKPQJRmjO5tHuvstK2SfqPeb5eLA+
RpW3zBAvkJw4hVzhK+apdKZDobM9kvqDmjAG3WyWhypPXzc93y3KEMjm3l0GRBEzo4RKpRwxoc2q
bxrqa16wgbIyOXRN4G2N56ea9dgzePBau+Vdn78qFW3ygMvLrvxSfm3GvdcofjuXfq/KJ2OI+5Zo
ScF7X3zpuhY6Wxb3ov+XOFY4oHTEl3ZhOSMHNlfOduGGrboC3FaxWLdTo5uxJfq9tl1G+zgUme85
+6VSblv6o5S5P2nXvOXPk+67YuTKLcGsfm9DGarjukPloYJZaOd+U0e+4OLNS2doqansTx6YGB2x
wIZgpyqYuSvi1ZxMvkvpIvMm3L9nxYRIsyejEYfSoZOCZspAr5wPsZYGhX67KjD5buNFzeClQa/n
VeCV5qejbU+Qd4e6SB5H6CeFymv0bB1x64PVdYFZkzi7IYDJkgPoeKB7Mqjb5HuSm489lm4nCxTd
A+N90tnks2ms+G365yKVu9pagzordxqgBQWp/xvLQYn19ktaWaRagtqnnJPyn6BU6uBA9Dtjo+6X
IgmNAYgcQbsAb7a3veIAc9nG3pmJpmoAuDPErW4adYzV6bR8JcMWVIrul+ayIxGNKjaGBHacdYNd
UFQRn0WF9908RKM3MXIrv2MtTtqQHxzgpK0TN/fvDCl1xgitPbtJczTaNHI7sasdQsZG8yhcudeE
+g924KFJH7Ty5hrLnUkVdStzR9z1QXSgJskWTpKzbM/Mpa6MxgSVqsrVdPPlwcuW06wWcTF3Ybog
DlmG7KbI4ViK6XOYy9gYm8glygLomWpaeUFhPLjlFDda8SQZmoVuHEwyp22Td9cDLNfa+8JlyCD/
HDA8EW+bIc6mql8RL0bEIQbu8O1pJJWs+mvd2JdkK1hdZYZWOR5aLY0UZa8tVqjZ85NuK5Fj1YFl
rA9ObTyIca6CxXU+ULAcZNMBbhixbZd3CT/WKa2XormYXRGM3XnL1YdO1/dZgQ+vg/qkOqTZdldt
MlJoULznzX5VkG2BhgVzP4XlYvq6uflO0wS6xmHrBdgbuxyHwi/L9qyZT4OnHzSrCl3lkYFEL+Ou
4hOljJljFinymA/Cd7q7toF7S31jufeESapBs1cG8M4J107mMjCkvlYnoXDeOU0hit6w0NvdMJQH
oOionMxwEWwzIeCinMa4UU6D0A9N9+hq4iBqlP/GHsY02qr8eZzEkRn80K9DuI7KTpmYCuchKFhV
0Jfq81zOB5L9f1YoQHjZnS2zvapuxyTHuj/fN39q2x4rkfwiRWaPhBSGeH4ATmeIn2PNrg/tCJWQ
mqFXNpHIlKO9cOhz0CNpade1ExezQqnB5D57Kz+WsJ9hcIPGGyuuM7pX489ekph557v1T+Y1h6lc
37aB5ab1vLeM7LkGhS2dIvGRXu7H1guUNtsr5vAGYOIGxEzdWVrZR2Up3pnKcH8ZrdfspJpcFrut
Kr9HIrSUP1Kd1B/NEUVM0OhLYqWYwPL5U7Zq1Hnpvsz1h6SfnruOSOyeiQKQeNmrincaco/ZCtGE
UcHdaJPKDZt+K0WlIpv+UJfgFq2RIWEoMkt/WApizxtDy/Y1PzcuR3J4aI9HoGAEVfpxbkwtsif6
ITuLRkLatuZkmHwiZeOnpcqex3cb7YnXDScvu9bdO616fcQssvNqkwzfL4XxTdkm31yInurofSuL
Hven0qfzH32ey68Fd9tmQLQjBUny0e+aSy4/N+cOJCashXqRlnWoAUmr2QuVAeq98TPKx9ToOzfD
xmWPx9RwXxHZ+LV7P2f13pYIXIBWexSNvLOtVRw8RQ07fQVGGuMa5kXqKfBiFeTjC3dHDjQcRY/R
EVUFGzmCRbDKUusUN1QtHa7cSXp2sMohylXXvKu1DnZLaRBA9P2vmm7tY+L1Fc+UNoZmZkNal53c
DQpd79LUR5VPyxy8HzEl3l3qWB5aemc7JJtY7hqlGpFSs5dCCAlVWU/tscyzMlSw5u+SHu5YVJkZ
JvSdPn8stpMspXtrpmq72V2nnstxEaafAuEH0OBjPE/mvNfdyj0jTTBYHWn906riI82IuM/UDwO7
ajBuhYLcrVmjLLXJWpbFvanV/XHpVSYnizcadmaNp60q9tmy9YcSY9Z9pVKYjITmyO31+dwNRRrl
a/WbydG473nv9m1dfDXjPXiVv/5p4CbO3bouXlCPQ1C587tTiL3RyVfZ92d7oEEesjN4FXMD80i5
JHHnpEmI9/cVC1biW7URTbp+sv9SetrugLg1MgyAqLwwtHDS2kueAxpatv67ZboSd6Uo/MT7IuxP
rj/OrAcrwYfrpETuOO2n0rsq2iaQ9BhqCOZ1B1IadGtR+ZVhHzM+8CBFaINP6TB3cj+vJeIJYnwT
krETO9xMPFHN56gM1IHimCb1zRyB090q0huTgih8fRF+1+pAU0vIYssDsruw7FOWTTT30hnuxKae
F3Pay0GNEF9BbQA45+hFlFYNB805eWsf0+oHmXNFC8KIZhyslBeX3/qH2XmZCmj0lDVfsGVA3gDo
/V/JuFojESOaPFrLySU9oNl+5JD+Gup4rkUT6ZnNQM1d69O91pD4vKRnwxKxXtLKmOObI7zBX1zB
5p0CSHA6k8i1n7lokqOAYs1fc7QvXPR+IWQH3mE2lX+5qu3HdA17ez1U+Rq3aXdCgBDNlbWTvL2W
IY4WPZviZbE31lfUnzsTQHycxbnt9evUaXsbCFEVYNa96vmmfAPyTnzNTB44YYfGYK2SZ5CFMJmP
zbhcFM3+GKeEt+1bFeCkaf8qCoZMOR+W7k8jFQBI7HjsSKdYd8uYRrMCZd60pDSLOs43dsBsn852
kvp4aqH4Ze/RJPVP+mSeTFm+eSXDobyKyQvlRhC5CaEj5g+tkac87+5zrXgfy/HZUfV9yuoIf3St
N1qBsO2rqHHPypC9MJgcaQci20QzYZ5y6e50A5FbAwXWVIFe58zzHg8neZTz9APhdpc4X509+0PK
ILbdb2rWgM8gsRVpXKfI9f/X6EHTFmBjg2+a8BWL1RE3wD7oVEv9wvqZlHPNhZV8Ks5mhuVMI1D1
rwY5w37fl/tmBmxXlbcFVWfSca4KM7LymuJQxDU63cxi0mzhk1xzJ5Xy2GdHb+n3JTaFeW4fSvQa
M8Leyi1erW2MC7l965kblQ0uSFHskunVXtXYrsD0evzxNHUah7pzFd9txXmgiV0MoFLD94aOnHeA
KreFqayCQiBtad9U7q3a/hune88hrjsnxcbRqJv/5jrSKO5ZGq1dfWwTtMa0nznAgUSwMutx1l56
gD/2MFLXglaB5cjvh/5DNyzgKz3Ul+2fuyJrWlAMNx0orXLyQFKzL4Otcd5IR7qG1p+KYtJDF0Ij
T/VDPmUsfFLuWyc5mRbwat16DM950MspHJU28IB5NOO2KR4In7LuS00LKwg6xifUKfPF25RbmrYn
yyHH1tRCw9F2ffPPrZd9qcMb1b6aiku59r+85scUt1O1taHskMSYNMj1MW+yY+rlz7SkWM16WErH
vLaeAR0LFLumtyY7c7GuFX0VqH+g5gBl82WxdmQVn+U4wD1hcF70yEggvFpmYXPcdSPn3QDDKNPj
kHixvdl+W68vbv3prmkAKwGsGCvrKVdvou73oEp+lxR7u++YDNtw7ZpbYfDJgSWL5KI3V3B9vx8O
JMVQbv+E11NQGT/l37ehkwDZUzDqIkhBs7TPTbwt7gCEZYRT29B2woUubdBab0Y+oz4ihtfKf7uW
AmA+ITYMdUfgY7ZCO+NFGbzQVrZ71kN+NYVx6Ix537HBS0rj0TDbe8M2oMCooG2GcksCg6wHD9FL
U3U7Qz90ZXX4k50nWbFDeWqF/aDY4ZJ7cVPTsRoGqhj0Qe56SgYROCI/KIkXTn0eIWxBPAZttYCo
ZcbvXN0x/F0KqVGTFw4yShb2aedsTRaae8zZLkXdf0mHORzNOdj6H0F/mSVo3RTvkC4wyBrl0d38
EuugNv46zltSibBqhwDDgD+Rpas7ZjDRuXg0uW3txawYL/nF761Tv9Jq3VnJIytwgSymQ8WyDcPj
mRbyUnTecUHBNkyoc3vXb9tx7xh0WQCQq7RcLk0G6uAFlUhCOwUQ7bVHFx5mFWYXJI15TLcmzF0t
tmx5LkCgcVmzL7xe3o20v7MJZE9GiUOkuChKjsRtopprTozK7Rl1y8kZbfocojL55wniv9rsAMoC
6MmIEpuK0L7l+XKqIIdW7c0U+tHxtFCRTpgvht/U/1ZiJYo1Ow0wwyUP/+rSjmCbre38qJlOpK5V
vGFNRgzMeIPiI+g7Ll251v6CMVJoFFI57j2V/W3AWs7QILthgW/6hhAGcAiGqjiZwI26iYBv68KS
jAfZF6TEeEw/gBZ9E6bNcDb6BHOA/jjpWw6U3MZipLjRRyQjIh8c6LYUwZ99AYL5UjldhLs5BFYI
ofT3FYi6ybfIi4L3ntc4+xAKmPu6xBk6yi5VY8kCm7nz3rX60yC93Gu9K2Y4RDI3dZZBjmd28F5b
TvQ6vRTlg8a66hxIoZiXXTvHZkvbr1So5R0znIv8fbCRYUrkFi3/haJH+tgESQ7JVnyn/FiRytjV
APXsLbJpcS2sMFP56C5nqOeo+IPShin843lBrnbZsD4py71sjCDx7FDRTZKT3Si1KIjQAFm3MOy5
1cFV9WdpqjdFzZ9Uc7qrWDXDIhi61MH4aRPLOMjZvVqWOe30UTGi1cVGCuSrL044mWNopIZPlNVu
qNmcm1o6R9YKFcecb5ZQUN1QiWpA9V63dX+ZlH+dpR6covim4N4Yhxt6ZZmxQVk95sn46Wr1Zcqr
yzowtaZdjTG/qgFI0u6fAC1W+JRFJqO6VG+2vKLkOeojo1o6xCy15/Gat0+70iJA5p3TecFWcmxU
eRposynnsfTmSAfk0J15Bwt7SLwyML0B7KYivIOIB8uiH5BFeqnN7lEM4qbmIhodeZfm+qdAazJQ
a4T3aq7mgwYr3qbVNZf1Tm+7WPX4+tp6b+YZVFsLvV+gX9Nv9nDJjelRab2TU7mRYr/VdnIUHotH
pyrQ1pto7qQ9HAkWB30BbGLYRr9ywuUa9moVd1T9GlFdD0c95CsQdvWnfwCXtL+1hfLXAtExcg1/
A1H9igliv+YJexHdINXswyLFqcR3sgpOJomfqfLIcinczljvxLSD+AmmOgtT781bxgfX6d8boLEW
qeTCd5AhihrTKcg6FJNuFhT9FsKnBGX3MTPZZH+EUY9YlkDKWUnoKifS+8sAeNr3SJtRNy+yM+wz
6YSwcfYzInmEU8ajMQcsbLsryXOStAWtBPa1l+WIiN7wWTsbN1kezia9ag3eBIPGihctVHlRk5pg
XUceCmeOF1vRfJmynY0Q4RNsqz87bZRJ9gBLJeDDiZEUkRLS449fY3b9YSMgQMRowjm/aKO4JGky
+3UjnnkAD2VFwJR9P1XZUa/WPXoAdInDuTbaXYJyqhY3xCX7JmcYMEjm6zLPt4b8qa7cu6zqrk4C
EFx9NY4SDwqbtOT8CzhxFlv5mkjvqo/nAad/1C7ZrYDks71mJPpCnSif+dEaEc16Kht2a1c5exNz
pbcEXXv1XP0olCwu8P676oJYWf4YRQ1BAcOyGSEqNPReYu9C8axtJGl2ySo9qRxEAcQ4udbZ9rIA
luhlGcu9It1AdazrnJifVT3cxDpdKzQCgzrG1ZQ/jmZ/6YwptD330euzf1WbX5Oyv69XBjlVRX07
bxps+RRndHE5MrDBce4GHgM7h9zJ6G2SUq/ipkg/Ul4C+s1fbNznSYf81owOIFwsm682o4wHzAVo
F3U1EMuAShZwWdGSu8UU99bQPgjrj6V0nX2iIbIdHHgSPeNvkl51o9hPxURTRJRxhetj04PWKelW
LHJDFSWQM1t3rZepBhVveTrnrnsuRf1WM1USFUmB7J7sbH5Jivof+4qeXIUw1zS/95YsbmYnqkgf
cK5GnsEMQ76pq88myljSLgo2mU6JeLEMjQH0Dgxp32P6SfA5eJPx0Ex/rBmyyhkdULK+JpqX3NVp
/uUo7S1vNmawugZfd+/Btjg+BlzIUD7NQ39Yne2iF0v1bo/chbTcZt+d5/3ostBXmOslWaTipw5I
zOymeohKlw6gTw9Tx4H8A4DUxc3BphJ5LLzGUX2WFjYHHaV3oNQY5JZNHV7tPrUubMjq9ma1Zjt8
eclj5qk6TkNVPa/bdk2V6uToyc6o25/SGM6lqxLv82evMmbtQSMkS8mRffVjEstSgAckKbNvL8/e
1rIVQEfKJwvx2yQcbFETLrZgSEAq4fcTd0hfSLPJ1sqMtrxoTmA5l8JxPzCLnJBl3YSH0pVvuTg4
PeEwPVNL4PTJ56gvZ7AL7kuDzdN2f2rX2G3O1ND7GS5UFki2vv1B4K65YgUkESRh8as+jJFnYtes
jVtikrEIALREUiKayyeT/O92pFtMsu+1wnQBf3vctLF6sjcNnqLcvGM3uKc0pwpPaHlWlBpoT9mp
gcdonkjtkkWYrrzM1mbcCS2Nk3R8WZlSRp0GITfyNwT6b9OCJKKUV6NyWLvbNj5uxPtMUmY9Jf8d
YXMDJ0O80WSMhZbmcgkSxPkT+tEd8QNXozDSo8XCS9pt7awuaM0LdNa6Z6A1zlqmu+5UFwL9rLb+
mZPS14kosarN3tXmf6fNdXJsDy8aigZo5agEUmBQT7pzMTnKS4lxD2EYX+3kfQq15nuuIaFNjTks
08RbqfavTdcqkMDjT963vFLg4Y+OMsw3h/VeEfpAjI8do/tcU8L9ujLyMaoKTQXH1VT53atZfkdo
wsj9LWFWC0SRuYcviiiwDCxGoiZ2Nn73uCVyB1Xe3du1CXYGVmoE2jDykSRFTiWRrtu+j6PaP3Ro
/1B671Kv+a3b4jsvt4dMp041PPoheMRDMSfH0v17E+T4XPUwcMsKE+MlQHGJVs+x69oANFqR7dy0
OK0WbHmmPycGCmPbzH7Tst98OZlPcuJ7UbJ6YUy3aAdRYOwcK9lLpIidm8E8TodmAlca81eEPEdp
JNcJIY5VvFSpfjGMPtZaJA2ri1YG+PnKkcWNjoRUxbmC4JeZ5W1NPwR06cjFKGmuUGRn/tKIs5LU
d3lFXbPNgZtRWv0hWYZ958zfzfIxL0ZkdNfUwGW7MpF4p6rwdvgE7YQNS/UUtOtbmoOsbe/TQsgQ
7BH5aFGyqJ9O+XeOinPuwkA0TlgK720m7sUnS3M6m9YM2+48anMdbNSzVbXvadGiPxucoeFdcOdt
RwgH2Em9nlE8XFMNEp6KRbMXyCpnU+F4U9LhHhnVQUXt0WLCmrScoWIL0aN8dtvwmGF8y0ju9LfC
jY2mvvTCsvZ5g76dl4etJ6ZFRB3bZDVWiPpigSmbB8v2l2yFn1rQORWrwmHehCGPHsLHUePqMuWr
qN4nQiVvmcU7vNnmErRFdxR/cQOZwxXUMvEu9CU0++Jg6PizUp2EujKdf80EgUCOhMFEjJ4P6c5T
DTr56loTZoH00rxLe/dZmO55SnNv71VAgBiyMUH3Y4gIHGJOtRGM8KeNVFRPwbS034MjTovqHcqp
oOnLpysmeZV+KY8di8uTWPPzKuBIC6N8U3rjpNrm26bra7go+AM6RqgkcS/yL8bR6MQr80EZYXzn
l8vyUGrdgBa2gPQxszzWccsFK/KE0Bu2CDntvstwElY4FP0+K/J7xfZiS4IYKniYClNZ9o3RUEac
RgumCiUTDEfulOODIw0UAIrLSVqVvc2zzNM16i/LUqDJUJzt6LaWHi2zldxEtqwnVS5m3PfLuyWs
s5v04FH159SI2DLb0XeB90OjKXCftgMT96wePLNGi1CsCO7Sdqeo7m/a60/zgrzENGR7wQbonqba
+e1qDFT4GoqdVxYOJiDvrS5QmZWIH/2Z0lwaLp5ng8OnbaXtS3V24jZ3n5eZHFh9MHIErcNlzWfn
Y9628k/d0sa4LEGz/mAZFbNI7KKVC8AQwfDs5YFejTZlNE5pQ8m1U9B5ZH1057T8frnmV0X1kKqs
SM877OUjwq9wbGzkPPQf61h+mG7+MwzFIa/t162w3hd3s75U3mTfcLr0sgB7MWglOslO07NndF9L
UzVBsaYrXXPXhE1ZJbsRv9xONweJkCz/clUDewYSUMjjmBP2Mxg91aes0RLbTpzl6yWtZ/CtIbEC
6alPmaumkTdvcdu0c6DkCOYM4T257vQ89+ZpZURaJGIbVB1kzCk/zpj+yzPSClUYtdXAj1XjsVXN
+akEOk7k+F46hsX72UX1WrHOwrt32MrtDFk8bvPJ7pFNNOWylzjuQI559Uak8OO2HdVOvWLyQHuI
jtZhw4imnupcTFgRmeGS6qR01sNKmFIwVm7cmdTLpWjiNdNJmZ3VJ0MCtwh9kpFqNr9Sl6ov7Zld
RXgRATWVLqzn7ajky2fP1lTfs5fDqBYJ2wBQpKStNcX4QAk/HnOFeYDbJxoW0OJkeUOj/2Lz1gZe
AVA9btdhqlC+qzWHoVy/bRwZgIN/OUo2eBjDMGmAskmvFlqRc7EKO3BqZwDSa/OLQIDhK7207lWs
dzc5m/ObKLyB/XD2o6LgX6ssCyAtd9mjVGTbMW/hMBzPtXGSVEpQeNnIYZHPlbXFVktldhrEqR4a
Cr2Cpl1Ffp3E1IZsn7qg2rcDZRJDNFnrrqzosUiLAWZRYS1c66BLpUWAowKn2jN6rWoAmEbxZ8GH
WUtavXQeipPcbtPYa7ceJgn8Dgjn1/SI+8XZgriUvzGgAFBqW8sokcsYanqGXrjvPpKy/R11/dGc
/0SnLv+m8UL3P47Oa8tRJIuiX8RaEPhXeZMyqVSazhdWuoLAQwABfP1szfNMV3dJgoh7zL6me5x0
u43NiVXFUTMt/JILeuTyJRvSJo5XnQ2V7Id4OtkTL2gz/Iu1GAmBUOTtpc3n4sXcDJr2KpX/1VcD
a7YyC9JiJmndGDi4OVOQnJPfbqaeLtlau4+97lh7WYngHVuLQHXek1KkzMe6N5YERuV/NFeTlRfR
nohr65oPtX/2mUPXVWV1+GAMTgS7c6ZGOhA8gfk5dzXJ7Lldm1Z0n6I658KchIgbkq4irREzY+iz
k7Vy2ttYT/vEt65xK10MRXdHH/3Ykh4BPRTSRuiMfVgSw5krRYVTnYl2Yh06K9GNm0TKY1pwmpa5
NS94CR/rejrMarwKSfuziKJ1P3fkAJBh5+zsNaxz8Z3jaCXMHorQmaD32QiKhkX+Pro8cc2jzMUH
pvkoOmq4IxGqRVaYb/xnElurLnVTndow3+Ih/thJ+RQbaMutnQmG/OgI9W1aJZPxGw/qVhuPr1FU
H7rR7jJ7cGVokASyOQXkjkg/bZI4vTuevx/9/Iu1xOkiSOy/KNeH0NWPQL/JdmRzn83Dm489vqCW
RoQQV52Rr+XG1zU4vD7F7Eubp9PnYNNV5hvmSCElqwCMShcfLPTs/qeIM3ubJmi5vXYujBaOt5At
/h+TeHXXSc+wU7D6t4x94mLjDH+7HfSCyOW0w4+KtpE0okPje+RmxoLoBmfWMg89BacEyPWm0bV/
Y8Yh2lmVNJLDLDRvuceq5S7tHUxqEb9roQ1Wy+XVTRpzgBeemmi9BlHOhz/ek6vxGz/50HOWnshF
8vc1+I+O3cg8MEYkW1JV884pVboPtEXks+813hLJ0HUaVlwEqHujePljdDF5djaRP3L/nxKOSzS0
JllVWee8zU6PsoKgXXwz6VTG2tIRv1PTeNOw38zStZc+Jcaids2VSwNxJWzCHyXh3JNFLuZpbgb1
lbmlL5dFR/BOpOQbTZ/UjGoTb204XIzcANWF00Vqnv9U/XR1fSucMLiRdnBOFQjcE+sU/UWnfagu
hQwb6mMDCKxwkPFXo0zx5fYteVQya7vcD3jP1NPw39R46lw2nvuf8jChnHosn4xKB9ey9ge00Tlc
wj0aF5Igx3MylB2dxSx4dpIc3EY4hds6N6ytyIPfJhfGCjuX4/9hrvstyKEJ2B7380JfoGlhPHZB
BZCmMxeqbOJDEEXFf7bmZ24brsOkGNc7LaApqnGyxCq2/fE2x1b66vYJ6wbsnPJ4M04gXBL+BVS8
mTj1pB86Xrqqe91tNZR7RIBw2CoPeYxtGAQgwQVtxznQB6tT4lU0Oty0BiQeX40ORHgDmkXnWWcv
wt+fqvBshejH+JmyJaqY5UW3Mt2w4lyjvB/O2XQznbIlNxqLCxUZ5I3WooQjx/LQgHq49i29yBX/
rHvj2bGfrbZU/7Tj9zcAEMm48FBX33JHd/c2ciw6jlOTL9KgM19BACSI2jp4KSnhH9t00stpVPjq
IkCSKUTgrscB44Cfa7cTpYdmYPjZpXUtexcXjnMqaDATBOUK5gaDg/w8WzRSI6uYfznXvshYinTp
joo8ZW4Y4b1XUuwh3HXUawirQIUewg3tXYI9TWSfuCrYJ2tKiFtQfWAjA0HmmGhSree32vw/TjAc
UDt7d5nYngTHF7IsN+otkno6Hbk/eek11hTwO5Z1yGMwedW+Jb+2yTOOpXJ2QRJFccrtvEZm8FLR
rhvKmATr+mSHNIUYHrfR8NHMPpUVYXK1r2ZugTRN9GaypbbWc1KR8nXauFr5LDloVrZELC0f/9d2
9NXdb4vuw+9mRV/NofW8GH3MWGaXAZoaI4n33UOPVhwFc3ku6ODAkBg1l5q5yddeG2ZgGWrsLN9s
xK7tcyzGXnbfbgczSFEk4404kidiyCArDeXSWtRJlFHepkhN3zE1NnLCOlh0gekIIlT4ZIURQd5g
hPcWhZeab6Uu470MnQiaZ59g+kfaOxb2YGzdRLKuQWX1cVIGxZzZs3kRZM6e6+D4XFk621syg75U
KDuioVTK4kt4Pe5OmxHsLWqOy6romLK5d9IcVRHuTpUT4x84mejFdRUhdcv5ill0+DnlvGlZKQ2i
aW77V0S+5MmNAiJBAfpPG0fqYLpIguNYNV8gkovnuBqq18kEauIMLYVFbm3LIWJ4WeSE7w+cceXe
NobfAi7Oa6LM7EuNwi5Pk5uZFxGmzJjG4sGBCCf3VzyPrHe8Jopps7XMhOyV3HB/u9ndUB37ogyW
BtSfZdqa6jjlKIn92NUHF+ZUaYDu7bubSMOzW1rX0K6ZEqqTmQ5c4NX84jsjtTRxlSmSfeonT5Y5
r9taI1Fz/R3s9q8FtbViUc/Zpcq/mPg60WCySxeZ+0om+wLgwWLyJNKmctdJ7/46+XRGgflXVfab
17lMb/wktXsPmp4vs8es91h0ODpnT7sfIVXXpSWr3zxtjhi1B78aNyh/G6+Y9v7sFou5dR4Z07pb
DLN77wp/RGdTr4RaLv7IlV81xoQJwWkEcgsx0InkWjy4G8nk0ESKxLNK8uwA+4g0jCyKJQCwr2ya
CtJL4lK17p7zi6SziQUox34rMvXkWurhHwy3ycfubuqKM97LjxlS8H7WSMGabBa/ybHf2x1BGOkW
jArZvIhqfqtdUe50TZa9NhDf3aDe9k15FgFvcjM7+KSR+s56KSD0Fn3xqqvomQYh/c52b/c+f3T4
0lTBseYF5gzhe5CQ3oaxJxda+MfM87fBmN5Bw5JtFbzVfL+cCWbbO5t7Dt0d5MDsHzLFJu/9vZPw
LxwygzR5s5+EsZ+yHHq1/oeZsE/7/nka8c+mkVey5z+LrPoJfEJJUU0+C+7G0nD/z0I5pxCbcpZz
csuZ3xwZvnQlozwO4tOUe9hOggPKL9ZWry/+0DYL0EsIc1FOSMdBua/9Py6oyTLzLHYhyU2Ux7c0
jK5BkuOAFc4D0CGaTRzQt3XrAXSwGXwh81IDQB7+UJPTHoM83cwJZy2spwWTbbCq/GA4DHF4nEUR
H0dtHRi0KV8yYoKAWaoejBVTeYpEjCR1VBZSbh5/lHP2TciHCay9sE9iR8ToLOm90AzwYiK4FPa8
sP0TcDseVfibMbKKIqXpAVYpetWNuWoEdTVrLG55294wQcpFPccIX4P/LVP9UzXe3kzymG0SIT8X
lryNTXcOdOyAR/Yo0od3dLKQ/goX7Sg42hLtsidioubxNzXiEwuS9+aUkV9s8McwBUK7e5nd/NMq
WphKIfp+YewiCroiVneSg69Rbe4RapbUAZ9ckwSrLbgYmI8xzur4fhpidaweNBM6Bpxkjjcf89BC
G1FGvTe4VMAZGdYyorQgoVwufCLzZqd2dtNcaQwZW4fC96LtAw6jOR2RD8DO5K75G8ehgetAO0nG
r7GGVFfy+QMS22opPn2rvrtg04GBfDhD/MsAhvmHrQqa7IbYg0YCy1zaYGrj3mwQbQDPWP4EfGuM
b00+PAkU2Dgz+SuYJptBEvPuBOV5CuelV9dbJwoPrO957miTF25B1EiM7xXLtuom2vUxyVyVXod6
/o9Jf5Pa8zoP6ObQordIE9ggINOk3fLGIbiR3Lyq32vbvQ8q/JA+o2Cn3MM0UO9q2uEyOcnmAfsa
SUnkvvzhLX+azPa9MoBuSEUihqLPvjQi+JKVvs6ufyFiTpoA6r5dstXskUj0SKpFpK2igk5Y9dur
Ye0T4ovSYxF8C7JyNZyeRP417UcXDqfW+xxZVI1Q6MThumg9DnV6mWPELeqfV5vHZniu+JRJL0fe
exa8aI+bGj0QLt9PfeWzHoqUU2k8UztYtPmekNyqj/6J5jazB7nKpnXv8eWQsm3SL5JFq5mSTxwd
sTs5C6w13oLXyW0V+8uk7JdF+xKb9XooNCc/U4hX7KYI34wkYZkTVwofhySbJGAfEZvNOPYTf1MU
CGge1CBizJB9JmzJgQBOb0zXJm8Ynwlnh8Ezk/hi9j9FFWwD1j6xl+TTzdyjR/ojGf7l0ROmwArM
jNte+wEf0n0rGuvgi7sx/ENK66nz2Ym9Lguio3jBJeyqisZEj6QcuN9dqzewIMhI/9SAx6C3JGmw
ccW9pK/pgkyP4HrZmKQjVYJhDF4qQlEqIbdF7lzQt7EpadrmPVbEoqPvWiInWzZMDC6eGuvCJ9of
asIY7YxP/JEY9XEQ7Hf09WuMVZ4ZbJ2OZbnyelhOxEse/rlkmVdPoisoFpNFAKay2KDZLUP7OyOn
1HiEk2n+YMC4sMtSGHeh5N6VsR0VL0mkXz5jujT6Cyh/Uofgbv6qPD+29TuLCUBUmCunsE6pfSkJ
/iXJRoRPnfthDYhH9sdErZDmySMDjSvDWJQFZOsepA6C+EGI/BruJR34KUE2D9O1sq5wRZam4xFw
d5CC9HbWlyx/bqx434zGYg7eqsldpfyY6xgWy0OohFAjkx7RxTsmg333WT++iMEKjelljj3+dhF/
4HskwjVP4Vc9GCdQhOusiA/KDi5SAd7l86gFtejhZvRi6Qni/DkLNeJ5bcUXbdIO5AytKQtZrCpx
XMzuikw0q+u5mOts2spGXUuHIHYy72SSXLrgue8/avGFKvZEt44Sot7wKgbk8263n3NySoxfb3yv
rXlte+hMWB/5I42qIlZPN9RjqyU7W5aOogs1WlxcMC+nFA8h1auA8kcUjauwPzb9cybt5VT/lxTn
oXdPPYGeKSZbEJ3QnVbFeB7yOxzDJQcm4t9bYEaU0ax1UN1Cbn1R654J5rIKMRGX1LHPyGarLgoI
opbw59xFk5ybyH9gvuPiI0IpQ6h3yF1xLs3+r2W9TjlFB3x4sznQ+lkk/a9Km5XbP6vs4llfHv9T
V77H7ECo038ptY2ozTfaWxdaU7hxN5KIY1++Bzrb2fJe2C1+4pdMGpZO5PtochaGtgij7+XoLWZ+
zeaAbUTpyyhYIeNdisLjEvZOrBxgMr9kTaKnXI7WSLiXXt1YLpz2NfAvvfwtyAEqfjPt+JtUxyqg
a86FmVSImV+GiXJuEiwLlP+IBJJT/8NWXTYOHYtDT3ZCzXxuJSUbklnx3G3qgR5z0xB/vjp8TDG1
4tLtfrqYf2nmLFTL3bAp11yREO9S+BxyUcJJU/kK6Y1GJ1X74re2f4oG0GR5zu3+TfskE19GvLaW
59I2Qg7xfRVyj6t2rkmIHGjXXC6n4nnyfwLxMz+yFJyQU/tkKfa8dcZT8TjaGBf85m+mGYN3sg1n
rqrsEOimFACS2IyxdbZsZ6GRFGZeRGVi7aop2IE13vgIO5JmWFu9wSehDbQoprtXn0ps8JS3NIpO
I4PnsVAfiMa4iBPIl48IJueIb2jEZBbND8Ol1i4mfDEPS7WHaEs/huOhaWnPTc/WBIQZDmCZvRj4
ViVYnBaamS2uCWaER+F6jFeP9vcUfuTuD0m9NRm5pTmBNdP/DVS5W/MuLMwFsU4rDY2MWImIVp3k
NLBoFzla1Qd8aQfFziF1a85PbahuHUGtHavJv+sOeNFQ4hWwFcjPnnXr3A1PfM0Yl1Awql/XjL6S
Hg1ORfrbNNVnPiKS5xbndrZ3S2+Xu/+1EYuE+E7n/LXO3yIbK7zuCVXa65Z+3yAZnbw/Oz3k5Ycs
/4uoiZiiQ0+9UfIhTn+q6L1ihK+s4bUwB+hAPgC7c9+eNR3fQg5rqz7Z8+s4fYwj7WWXbLlgDayR
P+lUPSm8IeqbiCpZt4uMYNPQEACQfwB5VK2mjF8BchgCje1ep5YjYm7GhUEnoiYFIOGX95zsTdyw
vKN4n3LjKpLwTOaEhALBpyZ6mmyPX8csoANqYuTuafaiTYIkVprxVZbV1bej85AEH1nt0JZsnF1u
yr3lmysKihu7Db4pp63DKrgQqeDnjFLZxi8ECfa1OWzbUZ2NojqWcblyTHkysQT7MVj7s34VNv23
Ejt76VsFupDkEEPskXhS89W3eGlI1XNFddcxl2PeAsNfp4ujlbBFy1fOObZ4N2h7eE+QEBad0HQd
DERRsK1o70m77oxka5X5lbrL2nU0QxS3nXqwD13PL02Nu76t8Gl8+6eOk2RLInTp+OFVC6aVxvUp
EUxQRoX9miVMnJAkAgViYFLJa9F5b3FovUBp/EVN5ZKrt5mZbqQhNomTHuwCndcI9LBi18DT1A97
fJhTkZI2To3ntKuuyWyf06m6O+m8bx4ukz04XFhHec+tcm/kkltejBzCL3UrH8pDlTxjx1/g8FwA
bVIgZEwrBvfmVP5zG6vnyol/wIF+zXH6gnMJYL7exnF2zqriH7Ubigm+dS5lcwk78v9QEGSfRWvT
KP+lVvSjh1ECziGi4rrTt19b6XIIVb5mlLvOtqCJ1wBMcKF5zXpOl8hfCu5tAgiko6hq7/mId5n5
SMoWMGyE9VPkxSs5P1LAZacW2gLcW0WkCbrxFwYKEqfT0LgS1mfxaJuAE9r5rYRiSMgk9hkG0Gt4
eqTnkRln1LR72moZpCs6B+piGQmN4J6tdaDSl449X6h3kJ5vt1bef4/SuANIo0mUx0RmAiuCuBuK
r7bi0rkyevq2xIQ+ZB6zzBHuh/tJskmcaraKXPqOo0CSoNshhSbHyLbIVNcpOh8p+fXc0D3nxZFZ
lyTtK2rThkEpTF78zgT5q7uXWI1fcyFp4VWH3s7+Yr965k+iQcDAqOfywyQskAQdPgOs7Syy+YOq
U5rmwARK424yfW5ozYmnNvZ5EwX4eab9JIQA/C1gr1qGH1CeGP48F3kZSy94CmKLlaaZuweBHXA7
Lt5nTUM9S+gOmGnGdlvfsZZVG/QbV5NCbQLuVlLolZ6qZ2vwFm2rfgZSkypQNyMX8SkRkM89HzPS
qmzYaUN3pGH1nxyL82iD+Sltct+WBEZsoRBFLtWGefwYHYLLidO/uhJ2UocOtgwaDuYhqRAUYoKj
VlZPq9KZSVnkzlveGa88Hf9Jd9ylkeuCRSDuhAPlr1x/xGTTqXFydSafqhg4zwqeOAtxDUtcYMvi
TQcxiSMFBC0x9Kdn+saafA9x6dZqfxK3MdUuNix3vJRQ4p2TmkpupUydOxAIzjbRdndA8iq/hTf3
0Jba7NDaRXhq2kreeWkYq6SGpNIl0kHax+/TCmJa3TcEkB1F8sakmWjwmjv3tuRG2cXkjhMx3Z0u
jUv+guZv6TT9QyGV7j8770ZWXtUpsR0reQwNEVL4BlIJ74luDtzmahA6oWgXDxCAujrnRaMtxT5H
V+l6nwWEocnvkyOoG7Jqq6qpmhm245z2dHYBmOiqof3U8vL7xSBMiPyO2FVwaGfmlrI8OllXnmjU
FLe0Ijnnt6raSWK2S+ToekcrAFIe8e93v0vm61R59WejStZae8QiAmKidB5juA1RrL6LqfsJi5S1
WgkReLsDHh1FA1PF6O/MjKBQ19cM49FfM48nHZAQUBmimRG+J9LfqQGNLXV2otCv5jDvepdRMcJ9
WNU1Fm3He3+vIipdKI/sRZNQtlzpHxDGSaTyJIv5krT+E0tZyb8rDgAeDu5dzslmXsrm4j4Z6cZq
Cfzy/CpL7/3E2NpCnISfZ0u7dqnBeYE+S1N++Rktt2ie34cI+XcobtHjOC9tfHk/JNpbgEIlknlI
8GvRERRF13TM3wOOzENEbGpaWEUYQElw7qJ0PCap7q0ceCUxh62MfNpag3gCoJIuoz75pL4EM8M5
+EYG3U+u61w+tcFH0DDJ9cGvtiYKp5PHVC+SFSXslUF3ZsUpAGKjwtQX7vgaje5Pg1KclPNLF8s3
20URMiW07GwZ9MV7DaQHb+tYGuOFVyhdKl9sZNxMa1aeGrvQ8mMAF3Re7aZqd7M/0W9yxnxFreol
7Yeb8qKPKqvp1Ywn24iuOcsWFkHbEfxPqBjNbfjF0fQS2xkpF7YtFJu0FNuiG3dUgDT88XbTeqVc
WoZ5cqVGbeKfb8rxGpCndFyBDlsXe2/MrYsy+nIjecvSAKQAn/Q5a7gdwhpwFXdjB01lkk8hV6yW
RFeY5b/tmC3heG6TuD07NeV2T2HIGtN6KpP/esv+AwCIWAK6cAY9wBqHVGJIgFPq5XZM3gpaIf6Q
83Ixt3oIPryxvCg3ZH+IyQIgpzcgbHRf5DA+hYqYYKyjaTlbY4xw9cS0wT9aGe28e+gLdm3ccmfA
YIcd0QiOjaawtgUJBu3/CnLgbtPIU8epLgb71XPoNDwkn87MTrLJ4EsZ1IQ4El+bpH5tNDOzyutr
52GEkiu8uJJ0ZQFGahEF6dNsFhtBpYV3aPqk6/ZsoaQuylyQYgB+CnXxMzOGs7D4ECFRlquheOof
bE7fPgENPFptuInLaldPuAmOOz9lZnAMZ66YMtzkfrGpCu+1k9Un4aR4gQxx7fkCU9q21jR/zNFA
JQ0zNJyOWeYdjXo4lE2wtQCnFxXhj8amGznvlek9oujGKZ78rQ8S0kYQb0yKfDwJjUumC2p9G+9V
iG8J36TI5lVtT5uuafeeDwAiCagEysyKN52T3qw4fymHZFroStkwYtRFFaAwQgelwmZiEtG6bNTW
znoEyEdaEGfPWOBHg8YQ19b39qKkUtR7q0z3T7A1zq2l1wCiFwMcUtcdjl2d3uPIX48qsPd+Mz9O
lW0zZAWhSDDvs+DsbmGHtPZfMxlnh8KRQdGGrhNjTMy6l71S/mvqNl+lH34N7fxwiJ7NKgFOVxTf
Y+n9x43aIYPIqFwAb1j7BAV5DFuaaKmaFrhdepk1fMuWnJ/msDkb6HrAfaeTr/KBK3Ur6HBpFLeC
6O+k5cmdQNmxU21eJma1dqLgrY+zrdPrfVeog5dnWNpm9Voy+Zbxg79BsnMQ9UttqV3revCjmpq/
kl8/W0b+ApdqL0VeEX60j1EfXeD3MluY2mW9DKaF5wNZ0SARKW3imhpTdgnj7mb5/c6Ipf6CeuGh
aOA/6Sb8z5kbG/iftEnFFxl2iviMwgmgbTosZl3/NzTZPYtKArKudU/8iYzu3PsLV+hbh6F4dTLD
36Y6ov4H+jscwZ2J0jiVQYFaFXnlFgyS9T4KxeIG2EvJYpLuw6ArZqJvSPEpIcfYcKDgFM1hDBoO
TdMIr9AiXLbT8hEaB90QsFlp3yy/k+Hh07nQ0cc3s5r5gUcpgQoQ7Wonq46fWOq0KVovdWt4FY4F
KTJmu1v8YbujPRJfm61qU0UW/1AL4vQ/Np6ENP3jzluZRe9BOYUQ/DvPxrDLcfj/S6M0Acsf+8W3
aae0UHmlszaLrm700Sal+U+5TVgfMja7UcXpZhP7IKJy4Pr5qxmPVBUNmq95qNMtGjRYzLJ8PNog
3IcuJVw6jWYfnfDzm2KXAbTaq5Z8lucl1oLFGlylfZgS8wjvDwxhuSu5LcAqhPQCuSFfFdlEkEPh
gYMFzG+Z6wdbWGOkv2thrplXYDk/SkMorvl2BJn0HtND/hSjoTZhhy7eEpx6LNAhPDoA0fFlAbvJ
FuneRsH6LubReVzEzWXVDX8xsfnAjphcLTsM2dqOZdj6Zv3nphPtvrgudk5ad0euNACd820264+B
uxQ4fW+8RwgGTNjZT9Zlr6oLz75PI7cRElgOtEHWksWnOi3u6Rj9pHHnrGOhgfyyKYWBtfnHPfSV
6kpwMpPOWnlVqZdwKbgfd6whBV5rroq46NfKnh7VQ+IeIFDwY+PS+8pNDvKGT5vMZlTu6GTm1A0B
BLGvioUPeVmRTwJwpY1sxmsgSFvJihEqsesluY2RNEz7XRfNpW045OXIgxELapmM7L+ql+ae7umz
gMCybzrxhizMZgkTO6lC5XGgn3dFVyw1rHSqVbXaskqTx2wMJciYJluH4cODCcLTZEOpHAyLJQM8
vJt8omXtthJAQqgg/BnB0p3KN1o7NjBkB8GmTmHgSPkmNYgqZQ9HJ9EJldBGAptgo1AQ2Je45nSf
JABiWRefcky+dUnpuZ/DYheMGRVLBwRDzYJxhKAqZ6BL3u0cuXroBgqEdm1h4IPsILcM/hnyh/3a
8pjsUqty+2XfK5uL8SMIH075R5Lm47TOnXQ6JIqCZ2351c6TFWF2P29v+LZohc4cXCfPODlM6rup
nt/ZS1LuMmsYSNXJ8EeJEK9aND5SiBYNaDGomdhC4/QTI5R4G0JCBBRYpFoDBQfNMCoXAE6ZmXmx
bizdFkcJeuYz12xDWvhOwx3IykV2QOHhB9XpQME5R3QVRajIrVoMgCkr3DzJdTTqDjAa4XjAMCel
w2oR7xHl4C635ZaLlUlZCugUmzOcmgKhVUiP+5D3Tb8ixTIcf5rS/TISpfnQsG+Fz0uBlx46lSgh
i3Z2eyBDzfdKSGvRs5GaQ5DMVaAZuDM7qc9xS7g8jPLyOKiYDUR4wU7hNRtseezIhB0YsVd/OCJF
7lHGni8JgUVVxOe6sAGewAqRknzGA2GJ42LAc6qL7O7mmg/+8Xa0eTkh5oXd1c04WNXg8Cr2vV+A
aGxsscbXrONP7Fwy9Cr1WK9SwWAMRnXxm4zoqkPqgAP7I9EFO5ad9jf0XR6rmeBN7hHbNJr5g5tS
xtThETtXzr/RyGlTj/MZveo9tYF2uMK5qkowUbOVdWIdzyaz6vhbR5lNTwatOLLAKljYiysr8e/S
cHn3N+ofNq69wR2s/sKSx6XVVXlqODo2cw13YUjNcVmUlb/mkXXPA1nzlSwNZCIZvDuAaCn+i79o
IvxcTeDmrAmKMcMQrEyIhyu78Milpw4bQsB5Vms0lJnLNkiBWFv/8OUeFlmVf2rKZ9Bew5T5Gbj0
ykc84bjueHOMWTFR4B97j8QxMmziQp3x2KWxTD0zgZVhPiTxRItrpYfpkJnESmLlYzjFNVohfDL2
NYTkMzMck8+KZtsxdWsTrqNPYs/xu1011PnJghj65lrWiGprePd4jNL/XPYpIYz1KdmHLt/NgSM2
bVUH7/Fkl7shIfBjpRjRzlQaZ9ssiAbzGPwNbTw/BTPfSR2p9qSykN61p8KbM4Lxk0lOWTemOhEF
bXPXXuUfmDybQwXS4ta2ATF77XgRORID6OZsQexoEQ5ubZ53B9bwzqewbyFimCUq+1S12Iz51BcP
GnvPziUjtL2NTGyCZxUcOaq/pW2PW4GX8hlF1YiM3mh7O1heSyg07N6koKKzrNWEJN2bFNciI0X3
RgLSiFFkih9JSPZ3wIQqOvFw2DA9zk7Mj4CbQbVxBD/hhKVfvILp6Ztxv6kzYvNxLplRfXLKpKf9
bSZFy81Bsviibb3XWpHJ79zxDAJvFbjB0ySq8j53Ea2wIbf4x9va30VVdupSfx+5QI6zuGovydTL
neda58GU8IkesIMSF5FXzFcOwHiNBGGe4z48whjHM9Lqrw6oDCe55npClyIF4jDPcXatcojAg4vn
ZXcmiMIuYhNVIp7C3Dz2SXDn0z88UGJlr5/dhqh/ElRkO8GcOOPdISQRmNVxrrnHs9anBldL2jDu
uVzVCeVdO8dvspddBGQrzPhtp/SHVElvrvPEaShiaMRz/ELne9+DB2Se+UfRt1iZpfdasnAlGgu5
FPXUbykWtLsuDmrWnni0vkzvhrDCau2JjypzR/FpJFkFbb7rdgzweyoaFILLlKVgtgF4gcgN/KHo
06qn+W/oNCuFxkRqJhV4UDpyy53BO+gmy0a8pI6edp4/5f+c1FUU3WwesaVuJX28xM4O/Wzx4RtS
PBlZo892XIbPld/U1LCVAw+EgDgqPBxfikJxz015FCym9iZ685JRdTWpcVoOfZCS7gFX/ciwvQ6+
5TyD6XW/Rh1xYzGruMbdrP3KPo8sHfzIHdWR4DFmwbFszFe3C8SuI/DLhTXI4g5hPbeuGmzxWojO
ebHEwIV5crFNeAjqGiRDHP2PtPPskRtJtvYfegnQm69FFsu0Vxtp9IUYmaE3RVcs/vr7UHt3xc7m
W7wzuwsssGhAUZmMjIyMOHHOZz0pimDPcyDZjZVtPvW2Sf4WQzskndTovh3z2rMhjd4C1e+/aPKk
DWH1cvvEMJx1xwaGXiiVZrpV5FA71l0oBzBnn4CyphciK1XBwjieowxuFvVEPkIJoz9jW4lP+FCG
hCJSZYNyzOlI+nGpUF8gxXoMuJm+y1LOdJ8CHNRwoa6tfuY5yeK2Kovi4iPjqJWbLFKA/Khaq00w
GW3bJJnFMJJ6+SqlABcthemdMWegNAwL/Z5J/vqgG8MEBYXabeyC6u4cjjDKMmkYAgccY7/PuwIY
7qA8xhYMkkEcZ/uGR1G9zS9m/eZIeql5/49qnZKhNlv7tgpHneZKjKhkTAY40H5rUKVKkEvxJkLx
xysH/aBPrBQWJBxQOEx3VQAbe6ARAnjSxvGnBEJWRX2xG5gXVYLl4F3X5lsT5hP0ZBmXKeIOgipf
MjPf4nShwWjtGKH1BgXUo/mGqNGKCOuCpKxpaUiUk7CbUD8J6vOIDqLHTg3SN5i5Yi5zwklva+Lf
9ZUpi3YcW7EcTXHsDwLspgFyswFkiu6o4lN1BhKY9TeZn+7ow3v0gKLzbfOMXo973fCSXczpNgVu
RVPs6e8zOVva8mSDLWqOJ4hkTNXyR0pUsaWurU/+KCNr2goPRybs0Ic2hE+n5CZN/gzxRpnKBX0C
KpmwZsEA2v8ZdPa2ib6in+5Za3rlSzKyc7OCIrDd1drQQyTnV/kfMRB9e6zcun/tkocoYOYErsn+
4fqGrlkUNrSC675KAj6kvrOPsGvsodq8bXfN/rqZRYeZr2zSKZ59uGTQdT3TVBk7CDgwikFrdEfC
CjOOmx+kY/4dwliYD7sVw4sqnLMPKaiPhjzZMqB+sm9C+QFgNFM2hrzmlcqalSkSzFanm7QdSp1d
7H3K8tAx+PDWjZ70Gn2CCcFHGMOAX34lvCyK/873VDzsdEohsx5lH2yzxBMSOaVt5J52jluWLxdf
2a6Lly/ISc/PhTmdm9lC4elRz6SuhK/oVdGYBwDPTUoMRjBbO4KTkLAoNGwriJcZiqnahLT3ploK
N50SIJ0VRcbrRb/AhFpqO6npAILRnelGoN0BD1AYCW5q3YA4K1jxneXF/ucXOMJimRRBoEcm2NTA
XOkV9d/QGeativJWkMnfV07I4kmkH6IpimaapiF4qnMZJYT5sKbuoA2i4Eht97n7KX1CAujg7CBN
Tl31Vua9zlN+E/rdyoYv+rChKYbuyBwYU9jvNK9sSGV6xR/p614KaOhWQs1i7P5twBK3E3hxm8BE
7MvjS9wC0aIcnawsYs2GoE5Nqm1HhgkV2kD9nRyEgqekvnRpZq8YWvSN2WLU995pnMhLRuh8/JR0
MumZmjBr6IIGzyQHXvGMxZMwsyVcRnprUMW7hGd/jM/QncLkJsUUNHol3cZoG1JvJtG3YY/ILzy2
DeWHruQ313/DFMCEwwjlIFehhcy5KsvCvlLF60513VOIGbMfOrgrtFtoYMMEa8BEgSL15oRK3d/f
43dGhT2OpUi3GKw++0EIF5YOPGnDq/lPc4hfT7AGrVhb8H8LYidHkS3FIMUQ/H8sAlWDkJYbyugo
cjBuwrx1tpK/TIdY3EfdYVTYlCGx1RXhkNdD12dwspK/mK0Eqob+uQ32IG1+nIdG83tdXQsrC45q
zS0KV1N1hiRTDjnWzZZaR+cGT+Fe2aNhvKn/uo1f+Hr38t7eXneXhWNoUYamEqXZMi4jLDOOe2fQ
DBTqUqV5jCjaMJ9EK30tq1AXToZloO5taJqsqtavv8+uI8k8padLdmLGYNN78Nu6DCGYlR8/RZ52
j8T4k+rnXhNRpHKDbe9DOmVv4s/X17rkNzZYVs1RNNlSzWkv5r8hsCpbg0/KN6yfVmkdWlNeCZxL
TmNbFtRHiqzTNxHOv6kGzA/THPKdJFV/ALiL7vrEaA9GCzoitfWU4jlYk+vLWvKbudFp2bNl2dLF
7uLTxL6TwFQja5fLyxi1HcSzEQblRqX89A8sslW6JRtcg+IFZDhl5XTywEO4+3bpvgKQ3DTWjxSx
1+t2Frfztx3xHjoXxXDKoev2+zFCKfNRp1oVkWgzIkxN6R9EFWrw/16UJQRO0I4Dw7cdqnQW/dQI
CTDzZK8l8UvReW5ECJRmnZd6VSnwxgH92tAPRHE69PTOAXk6uKN+Bhqur3ytpezTsnliKjbSo0RN
we/LNAK5nQ2A2XbVQXebHbwOMI9tmLLc9K/ZT2nFIRfP2cze5LAzh6Sl8b/2IPbu1T9NkErX/WLZ
AHxDMl/LIDi/NwCsKBmgUO99hZkx+pdoEtxft7D0CrIcSEAdCHwmM8KeyVElAeRKUKdwnQf57fI1
+s7o/x/RZ+cr03jFtniChGjUVha2FI3nVoWd02y9DmJLUX0FQnNptG4BCCUbdGKHFUNLfjg3JIT9
ocnrquwAtUSK81aodKyMU/+1NIKbSLX3jTz8ZNZuJTta+mqOoujTdQqv1C83nblFxcPS7sdK8RXV
gkPWtBgWS/QwGnbXv92anenvMztSpWV9qcA0aTIxop+ZHBm//HcWBOfQGxPVhARuB0vPvmsyByov
nJUvtBT7HIXyCefWtHjKvV9F0Ol1eQEL4YdD+yOtrFuZMifqbcMXBwUtLU5Wdm3R9RRbk0383pQ/
JFXOBR7OhtQV3PhBLikBJkChL/8gNDi/rRjCy6LuW4gIJNKN3v4mS38141/Xv8x0QMSsbf7vC7sG
IRYSlTAwQRX86QJ+owS+Yhoq8+Xn7XVLi16mAvpkvpOKiJg4jaBEgZqqpC0lzE9xGD5dMiborhtZ
dIKZESElNMdLDa0rkbs+Z+13uUS2KSzU030rtfatfmloWZ2KfxSEHA3ML88IwFmCd0NLr+VDHXFH
wehR2T/q0kCn48f1lS1sH5ywimabDAfi40IO353sMx2xlg8FmXyjbwylX0nglyzwDHIMjUeyIVtC
LmYAhB7tgfIzMxtbJ4A/1yFVWvlAqvrR4aitqoZp2wbAO/GYqog1X9JpHYCAUJP0qFhpG3Nn+VAq
OUy23OjPvNE9EJx+4I/uxQPm6Zefr2+m8tHteX7JwC8djTcfF+P7YJGUQWXoXUqxZ28/OV+gf/PG
b/Vn+YDM2L32xkz3FuHOlxWrH3fY4m2kk+pSWtZssQ4SJ6f6rCnF6GeHAmFeV6NXBneFx2Wy0/0a
+WvkWvy1QLWQzrw3KxyKFnqTDDwcbPSu/cRcravs01fbg75sP75CGL/iR6v2hM2V8jjq4c2a3mWa
Tw/2M/PuxrbxdF/dnz4XP+01gx99igUasmOZqkmG7QieK6eGGTFvTTXLH31569zYNIeejaPh1m51
l685z8fI/97c9Jln92WZBmatlahJwiLaOU/OJBvpdzvwFfHu4utQ/Aej8yp7ydZ6XNvcRReaLVWI
NWM45lY4UJypx5/W+FDl31Z8dG1xQkaVJpUUtAkn43KEtNm1f9KUd9WHi3/2kn3pw95/kPzrNtfW
NAX12X7GaQwROE9EXwYfktDIcpSVTOrjtfD+iwknoDIVRraSmJJW2cAh8aIj7nyx6o2agdatLrvr
61l4u783JxwAJ62Zw4h0eoqyA5vl5eKdytLX4CAIJogiClTU19xS6o5wL9/Be+Kjw3MYmCyE7cQt
nNpL2srxLjBGGbYDeTIDvPCdnJgfvbv+U69/ba6W91vfpyBP6R5M8m7fm/y7ocvwOI4rMV+Zkoj3
SQanEgIFnjjyVGMTkozGYSjEPtdMCHq9V/0wbvp9eisxkbuJvdXWwaIxByw8PCzUTsSLMgZM0paX
EdUs97wdvciFg+jW2kGhfnPaX989ZfKbDwv7bUsso1dZ5TDagi3oVNK3yZxxM362/wAh5CH49mg9
NQfYuPfdzVqis3RmjJllYUsdOZU0LUGw21a+FoDJoUnzVha3YEIxNJUmBYrb5IhCqKEnj4IJbDRs
ZHWb/9ndI6qxtVzpq/0FbTBf8tZqXgunVDVkCl6Qxqu0eoVjg55E08fKSfdBvCZvaDJB/NOEmZfG
KVzH0xiDqcKWdH2ZC6ucG9WEE5DqxUhWaml+OzF/ou0DzFcK/4ERbibVIHszKSoIF5QDQxYAJthg
Mn0SdOkO4+ly/PvrmJuY1jkLoufCdECQMjOqd7YXI5TpMCZy3cS0/4K3T/frf1YhOERzAsyqtuPZ
7xiNPwEJKwEFMrlMyICn9XR7yTPvDEr9utWFVO2dVeFCak2wKFJ40nwF+eX4QiWmPntNmBC4ixWX
X4iGmLIodiKsYFiiA6YB4xS9NGCqyo5REPrMMuygAf0Hn4oMfgqJCtUlsRozREWrw2jHSwi1ITUD
6LyW8i2dpLmFKWGaOQMsx5Svog4Z6TNSfQwdB5cvFfJpZVBszuhe/f0vZPFGNSn+M24hvn8sBk7z
vmTbtNFH7fcx6G+KzNi2kbGSKCwUmaypFA4zp6rouiFWRCRGB87GRT9TFP9XbD+5owLzgkev1EPy
+C5mOGVnPF5f31KI4NmqKzovL/1DKX6QewsKTFhX2pHJPObvcjBB100sPIssFeQHuBMmUlSuy/df
7KwORt3JE1/UNtiZOzTvLtuBTAsaWjfegwx2mT/fwKVjPyAqy2W2tz+Z2+s/QpncQjzgNq9zpqg1
i2aREKaywowyxshUfsQFMn6329kHxvg9vQfFuYn9tWR26bxRLgTwAqiHVsrkxjM3zTrFQCOGspBa
fwejuWMmlWGKdMU916wIyZ8ytJbSZhw31TLuhh7ega+DbK80MpZ8ZL4U4e5S4REMLDRB/X5AD0RK
4fOppL9faMBJHD6OapNIfXg716XNDMg0Hgm47TNloZs4qZ/6MFyJT0sbxkQe2F6Llj3Y/fefJa0z
XU+6EAQcgX4Xwu/FON5eVtK1kt1SaJ8ZEtOnRJV1aDR4BVsS3d0GUg4NMt4sfAjgC7vu24trIqrz
H83gv4KrDefRDmrV0PzBgnTspB9TkONI066c4yU3cGZmBF9rA9hoJvN+eflzsF7SQllx5sUzOrcg
fBwGdHU5KWLUAHfnt/oPlOe+gfxX3NCNtkXp6n+/rk9U+r0iXciPdBnKz7DVNLLAkgwXLZ7MAwS/
HY9nr/ROL6Fb79aur6UKwjujQnYLw2Ob6SbbWNzWSBHfAKD0Cb0bI9/qPo/QXbC97h5LF+Z8lVNk
nEUiNRpHbbwU7KpW2n8FFlrxVp7Xuwo9dOYnQNMmyCms+OSKs+hCuGXSV0cbEHVAvQtuqypGsmm1
lbUU0ucLm37DbGEDTYSghfnONx7ye0R/3PwOLgO/vi9J4NceJUtltXffbTqFc2tOozPvh7Xu2PEY
Cpnr4N4ybwfqeNrW2km73JM848f1j6csJaawJGjK9OSTSdbfm207OTxzwWh+9V09ym/ZYcBntD3S
4w+m1x+Nbefnh+Zg7mnVr70312wLG6xBMyCZDbYLO3qVT0iMA1HxwBjvZTPcpZrDCKsBhXb56fqi
FwKaRuqo6RpgBJYsBLQCov/E6bTBd8p+AyE/pBzoU6xF6AUXxYrOJJllMJQhpiWOrjAoe0kvfsPI
u5UwTpKslZ2XqgPvbEy3xMxpTmrRQSHI2YvfzCOyHE/pDnphT3lT96uBZXE94HwM3IWempiqMjsA
yr/G1oSqgJyHebnNBBhBOJWhR8oRoRf8/PsfSjENNALolWuO+IyG9wNS07y9+IM+7lJeTKcyubdl
77qVpTOA//82I+xiH3bwqfSY6QrnYaTFC8Moolks7hzepvCun8KtEkHoYnwJo/BJ0b+WEbOucL1n
k3znlxghWnVwoEKp/v4D7t0vEz11QGqug0DVj4evdf5qqz+Y5E/llSRdnS4iIXl9Z0a4euMazpAL
Qlj/W3UuHtC4Q7oOckLEjLaQgmxat3iSDvBjMdHQ3Ejrhe+F0tO7nyDczUodtxEMw3yD8EvpSFuj
ggKygxXGfG1KyNWUhMFa9RggxogkyWHFA5Z8e+YBYjY1ajY8cz3cHcSE76MHgczXdFfs4ex507Yx
agabteO0UP7SFCg+eSrQdv3wMMrjKoJFhS03AOWeYBEZx61kIGN7vusdfWuWq9nP4hpnFoV7utai
SA9MLLZfmr/qQ7MLtyEM8169hTkaNd0NNLErGdCaSeFykcqxkYJMIhsOaUoh/ggvbby5/u3WbEx/
n4VAmD7NvKwDkqxL/PPStjclrMjXTSwljpQbfkUgy7JA4b63wRPoDEY1o0Gxm7DUsAiXbrxLD8ht
7jukln5ct7e4pJk5IR7Ba1gn5yTVCXuIqpwu6A1m2//OhBBYSuMSxyoqOf6QQDKJ4ozJK/W6ielX
fggqs1UIQYVpN3Afk2hsLOMAZePr6JxCMuI2zfN1SwtAe0qeqqYTwh2GlsWqUF9BtqFk+ACkKfBe
6W6+TR5sr4dfBV4XT3On1GntBa4uHWFVpRlraqYNdFMIWXRHLSukYw68P9wjcqs0u/IeAuJnOB1g
SVf2p3DTfVW+mS90bPeVC2nkCTIKFUrc7Rn+6U39Ffke1Dh3K9sxnWRx52c/TBHeHbFiopk6nXR5
N/rqNvMDL/o2eau6D1zr5bq1JWedGxPeG6PGIHRiwdRdZb2LvoYXmSvX09KThs/7n43+dTxnR1we
2ouOGBU5KuTKsP8SuyJf/9FWVK6oBPqwC2h//HerEiIXr/iTVTaYhPF/gF7SeEUR48t1G0sp/7t1
TVs7W5fWpOjwsDTeh+G9nHvZY04zPTw6bruFLgu8GS9Ed/2tsZT/qoDZAMcCkQJS8N6uc9EQO3Vi
3Y9k5fZ8girSulNb5fPK8hbdcGZGCAB6pTmnMcEMXJz1Rt0q+9xFtYYS3P/pPC6mcfNlCeexbSKF
wZdE95ML9apN5XW2ax9NN/HhCO/c8dNF2zCBOAWFZIMO4uobbjEgAKt2ZBm4CQDn9/ta2XkQKw1i
e1CPwkOShLedDEti3JyRoMzSHydtiuV1seZHS7kT2haqYzGZZtri9QR5OVPNY2Lw5IdSD4hCwPiU
sYNS/bg2ODXt4YfQMjMlXE0mxAph3TiDP/bZVjEa6MMr5s8awy/N4hUmMgQ1lVqF+Krv/sktPF+m
4LYQ6ZzMi8wypwcI8rJHaYvms8ukvX/Zn/72aMM0MPl7TwXnrUPjnDcjzpuZyFAYF+1wDmOuLwM2
KjCnMNu3PiR38UrCvxjryDUY9DFNlTaHkGokFvIdeV5efPOJmRtPPjM3u1UP0/wkIjmly0gvg+fX
T+rSTa0x5IAQmgx4SRxrrJIspl/OTQ1PmJt1BwMGmpPzqup/XrezdFVocFbqE3rJ+lAcjYoBvmHI
UHzGo5Fe1F15WMsGl/fPYlIJzL1Dx1DYvwiekHNuIlc+tbDrx+o5oo7RecMWUvCv4cNaErB0Hqgi
yCa8lxSYxfY8Ywad0Sts3QBpQX5GprWPtYcy6++dqrozz8pBOpc7HUHHlW+2mPPotOidqfHBvJ9w
Q+V9d3JgjbwABjOPaMtY+8Q3H+H5gFDq0N5bTFdEm7Vy0XTExOMPcZImy4hIMgQrHMEI0pecKjue
0ht7VXo+O47rRE8W1SrbXjnvS14JBY01gaJ1WRGj6TA2Z/xl1H0n0O/hfey2fR3fIpaIjk6hrmQx
i36jM61h2oxSfBxlMkMcV+/wzagm5XblbbqNfAiWOl8Od/CYeutgrwXfQQ5U10laDeMjaDBWUIyR
zvDUndQXK4C26zbPm9vG6FFsZATBgGzJKv7+iwybFuUU/GbC072/orKx0o1KBQPVyR2yufcQWF8/
4wu5xTsDU1Iwy2lGtJC0COouPzqNfg5OSFYLZmDWMOVLJYt3dgT3JzozwBTYxBIug6obD4YJPOnU
u/C1by5vyibett+gxXHPKKakdeOds/5J2dY7g7f8WtBecFXyf0qJBsdCscWXgDUUg5ag+eerT/mf
KO6ejpk3TWiOzGxuKCG4EHd7YbSapS41deeGxUy/GOwI8gzgdKRYyPjCju0r+/YzIkZuX46fC+2J
QVyv+xysrXghELwzLPhRIRd6VQysuDtGL6obHPP7yEVPq90EPtznbnNo3eE1e10zvLLT4lOgY67S
7FoWDLPSn3LVQt3bORWMFAokdKaxklktrlIH48LgB+N5qnCZlIpzaq1WGvxK/akq9RMchjBFbHO0
O092uwJXXzo5gIUcQMSMgsDT8P7kRO3pJDsKuphyTdJf8J6El8WU1ugnlooZRFWK38rUy/vQzqvb
OEHnqgOVyA2pky+ON85W36BNv6129kq8WXrjEDgncDftBa584cYIUlTamk6mCr79RQkBF7JT72rz
rv4MGacLi9sPiGOH6k+I2dacdGlH7akLa2Ke4Urh86HNCjNbabPS1HFDEPrZOdyUDZR2JbFpMDwJ
ZbJNgjSPl1bfanjp0ARDzbjk/7YQ+6+BtJbubN3WprlLBbgHELv3nxj29KYki5iCluxeguhO3qLo
CvvOltKScrqTvZS4uTG86zF5yY3nZsV3pimjl61mQDgH2B1bSE3iDp4btC06brV2DQq0tEwDMAv5
l+ZYmiLOX0awFYfVCPrttE3/vGxNNDg8eLtR7uV7Qx0MTR/82yuLXPjYGOX2ZqXIOooA8QhgXKsq
oPqSsX9xGH6j9zi+lep5DbIz7ZaQA70zJL4MnIvqdPlg+n2P1nf0XVoFSS88nN9ZECPBuWsUPYTj
QDt5/ZfqoHnlDiZzeSf7pbe+c0sLAqfI65GHKxUBwSsrw6gamIx5V0HVBENX+ngiRq18nkUjU9fN
sJmnpujw3vW7CyBJVYnA71tnV9NSvk709xNGYE2/TQipR49gD0LBmCgG0m7ns6XyyEcDq5LDlai2
5GtzS8KO1Vlb9XIFfV3sNHsrU1Cr7c+p27TV7vrJnXxJ9LW5oWlXZ9mUfClOJa11w08UeOuyEELi
8HRvdf2+0mD5DaXwNum0lX38lTV8tDqBqsCKTZix91Y7S2F0tEhH32p4zheOm0uIEtEgNSlxyspf
Ula4Uv3qSN+vr3YhTjFDQ6WPxyh8F2LHNG9T9E+5tfzK6Hw0y9AS2Z8ytKp0FAaQk7hubSGVeGdt
+vtsb8vYzoBQETBO8l2KUkLOFLhcPCHAsWJo6W3xzpKwn5keXoxTKQN1vg12ipeCBZ66B82BEvAO
OV33+sKWCmHv7AkRqtKM0yWxf6GP5cuWPpqEKpmz64MNhISexDhJYm5UuE4Bv6T7/o1ao7pfqxQt
HXgVwCuQUK5eVcyJJUOBNkxToLkKb8v4PoCP6/oyVwyIua8j9UOjWMThTkF9/U4fflz/95cSJYPf
DeoJ4OTHhreRJpkWFHy2ntEYQH3bYV/sYeTd9rt1CqvFjza3Jrhjm0qRUfXj6AMZizfGdzoI5s/4
iEw4DVjZo3S/qaXtuA3d/0vpcimiza0LLjoOsY2QqWn4EgLUqYEkOX2hwH65vqVL4YzUB+4cXAKi
LjFuQkNqqS1WVAgig2918jbKt3Cnuul4owL/uG5tcU0za5MDzQ44U1RA/npErM5xzUX9rAOCTsaV
JU3/iBgr50uafsTMyBBB2dFZZ852a+zkXr+Jnf7zf7cOwTO0prWCc4CGlMEC0mkwN78bk2/XjSwl
6lzAv7+N4AGXc3lu0TrHykP4CVb58ql5tf+obrK30WUK/fzSvyJR123CldUtZotzw0K0spST1rYw
e1LIglL7nrqLpx+cu9E9HVBY2zuH1XfB4jcD8oSGKdPOH8ZpER+vzCSdlnry7F1/QGmZDtIn+Rkg
9CfE1z7Xr2s9uUXPn5kUFpm31uVs0ePnG5ZuW1e7UTf2BerjHQOjEJZu5fR0uP5Fl+63iTfq36sU
skj0BCSHgrnpl+V9mz7A7gun/YsVvV03s1SDmIg5/m3nV6VmdgKsuK/6vuWY/YttpaHyghZCcdN9
kX2NYAWh+1285q1TpPhw7GZGxXQyrjUpnp4YyS3qHH58dLbVNj8oLjMOdHbWXlCLoYSqpwGnwES5
JASuAeph+GrYywYtxe7+1OzTtSa2+LmoVSuU5IB022Q/HwHkqnQe4JPlkdbQq7I6tzZTT1KTnYoA
+/VPJq5mMsViLF5nhOIP5Srebd2YMfjpFxoC7udbJf4M7msl+n4414IV8X4OpLQLBgU+mPBt9IO/
ptRDPyRvugcH6m2ypSW2UkD5lZfOneKXRTqAFE94YTAk/D4WtxSl47xRTRAuyUt+b/jjIfPtx2Bv
Hvpj+FK+RDflQ/NN/nR9Oz/MLIp2hQAtG8z9NSOJgmUU23hQP6u56U0spbakbGH38Lq4e4Su/dDX
55sGltwzcDbUdh672PLbUANRMiI5Ho9BubENQJhli6rHiQotU4ErUeFDMmrrFiNiU1rPSw8PEOL8
mMuDCqOu5adv0WO8H/do1PnjESFdHwF031ixN0WZ+Tf5ZY6CukplFAq5D8/yqrS0QYOaTz7G+9Ou
3k8MhH+fWupfZiCekZmxMOAfff/plaQK4TGWLaYJby1KSzRi4mJ1yEO8OEQr099noc6UeqXMC4nG
3EPrGcYnGUrHgAEaJLtbicyMQqS3CgyeQtnHHfy9NMGrDTuKWhUoKwyAwa7yh31/dHbqpnLDVUjL
4seiPEVbSZ56S4JvGJ2kZTKINV/NI0qQ3S5Da3RUGk9Td1a8DaM/mzX4yIc50F97OrMp3Iy6IqWa
HsPZmsk+8jbQMX+DjRwBVuOWBqTTHR3kZzLmsGxEc+Lqr1Z9qSCJl+vWlaxhHzYWs3TKSoRc/NCz
HzVt1OxDq4qkVieSB/+sPdmQwPdP10PG8in8jwHc9r0BGS2SnEIgx987b+F0VG7COxPkbnLT3vW7
dbDSh9j4fpvhcnxvsO+7ekyls+Ubz8z5v1U+8HLpU/CiP2dvisu4f/ncfNZ+XF/mh8goWlXfW63q
tjXtTGEfn/I3+9h9mm6BeKcrkFVY+aaHtGKbvyCuDDQJdyat3SSJd/1HiBer+BuE0BBm59G0kEfx
W+W+DR2vlne9/FWyi911O9q0mA8HdfZNxeigwWXvyESHRo79rho2/VAfYfv2kJ71rLHanlug2dYP
o0bLvNE92byvW+RbIfZldMm7qOmDVPSHuKefUqlHO/7cycUxNlHgtajUK/VtkcebyxkFDCtxkwoQ
C3RAcVns0FF2Fedv99jEnRMijywXRSNJcIE32+Sxc3sPWRDFU/bxTvtGNX3CmJxQUdtIx9SLjueb
NXKK66cQpqD33nM2BgshdcLRcH6U+5tcXaNhW3MNId6lNemJlHEo0r78EevdQxAFXxteB5sQMYrr
7iG+AMTNFOKcg8ZgEDDRxaPjKQpv24QNrIEmGPahT21PPX+/bu96LAeb/37zTmXfobnLtZEG4U7R
rU9qNXU/UqY6kHlshxpq3OyVdGAttK18NTHvqwoKoqfpqzVb4/sEl008+7E/9ttgE7rFUfLW3nNr
BoXQBjQ3SK1qsPyghEkfvQcvuMSv13dzcvUrZ1vsO1o9tPldYpHGBFzz4YnWEWzmQb2SNK845IcC
id7AoIp2jh+PD6Zxr7SMPNQPAXPi15fzq3N5bT1irJIgBkSegKDoJy/K7eU1Pg775idaN9v80/TJ
zMN4z8PftW+Kn9qm96WjwXPkcY3XZzph136HEGL6ASXiocVZlP7ZgjE+h9Ojfy5ytDXsy+H6otf8
RAgno44mJm0O2OGrl1Z77fov1//9tUtdrJunYA9TTFjQ39s7zcuP9hnAIc8AEI/FE/3/NfaXD29v
Iaj8Sq5meYqdK6cxDHvccic92zvDr0/b/JWo4qWP5v5yML9Zj2sJ6Upg+VXInNk8J+iLtSEJm6Pe
RpefErwnenqjpCa6ZBfU0v8IbfWfpGOGydy/PXENi33TqtU7JPzw1qb+WZ9fc2ctZi1e3TMDwnFo
4FHVUZzhy30pbtuDxqPIee08FEbdarfWqVz2k5k10emdUiuLnuwyfLO+G/6voryrvyAXK3u8wR7W
7tFVg4Ln29pFV2wJzz/B9lu/VH6+Q63ydnpGoHezOpu+GMVm6xOu1Uqrs9GuoOZJ+wz9vMsmO7Wb
xOpRpfq7yha/DsDMlHCrVpFtBpnGh7NiI/RABCEseFKynVZqiX/9eC9eATNTwoWa2YU1DMwf+XmE
qFfToU6WbZxLvuLrK2bEoeHK7NSouRARsxP+EP40mX4KkQq4vpgPPT5h40QgWFWerSrOa8uvgq7c
asplOGioeG/kyAT9dumgIj0Zyo3U03OMTHChtF7XLu61pU6nchZJYluN9XT6eIZyq5/vCgXFm5Wa
0OL98vujiXPCY99drLZgmXmf3ZVatwtMQODG+RjlxjFvqj9WtnUlkOhCIOn13lLDdHo4Aq5pDwXz
3tYn3XN22XYCDXsr5lZOmogWjlC5uiRnDvbwvftLe64OlV+60kRSt5PSTfZn+nh+iLZr8WTxIp1t
qhBOpA6FTlQQiJZF/hNBwn1TGG8rK5teZR8Sg5kNIYbUcpIwOYdvTNoZzaf2OfEQk3yZUpL2CSaw
tSn25TVNqhLUjyDzEpLI+lIGaGSSRNZOjBaikf2B3tH++qLWbAj+rpXncEhVnhu1Dn0j2smFra1E
jynefdy238uYtnV2pGrEz03kwS1f751wk6QMx1iX+16xya4qZHLVo9nK2+vLWrM5LXtmM9F6Oxk7
nBD2iwztu2KLEvGuV81DaNRuIZ8Zkh2Mb9eNru3lFFtmRuU0DbQw5XtRTQ882wwnhd9xJWP80BT7
V5T8vZ2Cp6OSibhdRK7TufYue5xwnZGXPQQecuzMV9R36fcY/vjrS/v/xObfVgXfd7TWMk5TXHQu
z5cyhEPG3kj1JyftUH77jganH1nPRqGsQHc/VOzF1QqXaQmBlSI1rPbMW19mFCl6RjxRcnsXOfbX
7M74Yw2qsHwD/F6pcKeqUpHV2VT8O0dPcKndaG2ByMi4W9nQ5VvgP2bEJ2k0Nk1QpJgZO2hTrS8K
0+v5Tj0kkdtT+R6BBWe78uafRsrfhoWoIidm3WlnTnwUpM8l8oNIuazl4yvHT3yaSknmNPW0h3V7
pyeql/aGG6NrFylHRvK2uh2sEB9+wF4LfiK+Ui+tgbhjwWMY5fPwLQRi6gaqcdlaF5T0wiyldlyP
ieecTpDfWWlok1BYiekOTql6Tpt1/I9pumGVSoc0gRQqiYf0rU+G/lZuke8NlVLbnsrMXCENWXGD
X0RSs5gxVl2r9chUMlFg/DGOym0Cd0FddN7ZqT/Dvbz2qliMUSasHirQOv2DdAGDKApklejUQkIZ
N0zA1dGm3CEvpz5PT0LldUBT2kOZ8rq7LzrEb7OikoEe9EphTEFrCMdHM0QrOj21B5t+KSgI5lRP
bXkrOc1qMrK4XOO3swv3gBqeALjmbO9Eemg8K1/GfqPBPpO79i0VjATZUt9aidArn/TXA3n2SSV1
PFknZSqYwKl3ym+yFsXsb33z1Vnrc6+Eql9XxcyS0Rp1FJXsqjZ8jm3LK5xbGNVWPt2akWm5MyNp
comQiideNGOHkrYJ08yp6d3crlbG29buGLFyEOpDHDfTxp1dGZY0Za8f8oPqVasab1MIv5KRiOUC
5BOmdJF9iw72sYEVrfNRl1nlPfrAAicEJRGGoEiFAfEWWYiz77am7fLYdRFs2DV+ug230TdoTF26
ZrvA1W9MfxqrjXb/4Nz99n8R9oywtjXqDIn4vVW7cnfa5SUi7+FjVn2i4ZDZ/cpc9OJ5m51z4XJB
IFMO7Qx7hlEcL6PqX5r+x/UlLacEMxtCygqUWy7U6QID3IHGr7qJ97QcdvHBeTIuGy5O9nE1kKwF
MCGJlU7xKOUK+U/+l/WdqPkcHxEyvZHuzRe92mg7qHRc/RvK7smwcV6ur3jRXWcLFoJYXVu9VF04
F/ou3E91oLPPQPFxDQ+0GLdmZoT0tVOUrOyMlsQyzb/0TfRQWcFdb4/MmqOFkenZSpxc21IxkY3V
RFYSihd2+EWL1f1w4nlIQx6ggSLdI9e6lsOuLVCIZFalaL0lTyW7rX5Unnsvv2+g0Ip8Y9t/s9z8
FqXibJ8+KysLXbM7bcQsgqp9KNlVw51bl+dNl2qbDiAjVF4bY3zS4tS/7i3LlbXZd5zcaWYuS9Vq
rFFXxV2gseJpYP+IIcIvPnFSaHSc8pULYuXM20LfOG+caDSnsC2dko41NuYG1cCfK6uaTvWHmP17
VSJYv2zqrLpMVfkLIj7jITzq3v+Qdl29cSPN9hcRaGbylXGiRlmyXwhbtplz5q+/p7X3s0Y99PQG
YBcLrAHXVLOqurrCOfVBxNY8mN+5Qwfrj6wzaUyMWRZiGKgiwDaPhv++eInn1TsivAD0MQrPZ3wv
fvJGyDiGYjBBRpvaOSrMHtfEAHakgeQ3cdaCEnrEsS6lS0ASfP1UeZ+OiSxBhwVsnVZ9q/ZOyAEJ
ZvC6RxL9zde+GxNVkCrkLfLNv4ZtWl8AFCkomJ7ExM6+L5vI0+3FjjbSXgO402OAoXpMrGQ+70Gy
msScfU8m1qiINUNoInxrgnInqjr4xAvQ8tYZz/k4sdpgYkxZo4UVNnAGyRe9cK9imGk8LpvgttgQ
jzjlqfjZAT0PNQhf5oQZTjw1mDAj6N0IpEWIjk3U+FJQhk2zeWijalflgQOkNytqkl//zYCYWBPO
sRHGMgyojhpr7I91+3hdAMclWBSsPJLmAPieSKG6xpJC3VKRr8VvIXkOlpFTbOB4g8kkLzmWPcKe
PslTNb0X1Sy1Q1NS3esK8cKzyYaW2jTMUkEgG7zAj+z2iKKYsm2degsQdhS2d7yCBk8tJqokRR3l
xES+ZMSBO+rf2oWH48WTQP/87MZpYFtJKcDysqlu7EQ0MVYiV5xr5mIb4T2b/vBhk4kkIcmzsKjx
xHdk8O3NVvqrO8jOsqn2mEFfwOXWbOrX3iu3gx/teDyRNEBcCWMmE0BQohfHYYGKQ1hsNXnazuAQ
s4sp/iJNwut1E+HJYmII3f2ldDeweQT/KG1cjbylwkvfpP51Qeu2CFARDWhvlEuOMQ3QOMSGBlgh
pAoYxca2NEb5KPY2GSw6zZfZvDi8XqfBSLGuAdMAyAaMjwFRVFSiGk+i4XUBloi+r7aofPnhU3/E
y8jWTqMzPYvHapeejJtyc13f1Qh5JpxxvakxkikRAgABBNoOA0sv+WL6hai4ciYfmrH5GhPj+brI
i42dd6s9k8kc8ahGcjxjNdQrfwE3BVPhhowppcbtMsB+k03L8/b159GZQMYZF0EtszyGpZK79NsE
3MDiIXrorPQQATsRj6PQ402ic0UynjkBp7BaqI7ZAXsaGw/b2+CYKbdf0Kq2xz3vMbYabs40ZHxR
UFtpWbII4NzVlzTuLDLyZlF4EhgPNLKAZHIMvzD7CnsmoAAKw5xnGas5yZkazH2NAcxi7DrkJBQo
oX+ej7QsVW2kE2WmLL28sPiJ7WpoOZPJ3Ne5kahhp0KxOCu8OnxQpNrOiv08c0FvVhOhD0nsxW1k
YTMSiuqhJ3LpGwGZ77XYzNAAmoTMvAXKbq3vprGWHpRFNHbJaOb3Rp4ATtg4Llg6+5GaozFYQpbk
/VYRygIoMk3ZeEMfdvbQtcsO8KzhyIkQ1z88HoOfbzISx6qsZNh4mIv41JDWldTw2/WIcP0TXFAD
BGiNziZt/4oNJopIbpsYV8zjmyQOOTfm9U+gs7OK85DUmLbDPULrBq2f+g3gtv8GCi994F3cjb8/
NZBDPx9asYDyyEwQcWjdrtvWPq1QACGKi/fL+zqMxwRBEWlkguPrMUAL1b0ovV7/NuslyDNVGP9o
cxJoZY+Pk23jTXGiqwHjtvJN7gj9decHO8PnM2vk//WSM+x5pf1R77G0f39dG54M5q4VQ10sDRXK
VMu+lxPL0HdZ9+W6jPWX8seJsa2eqalLSTEQUUZ7cprH6Ufzo/CWjX7TOuEt+AbnLUaLg9DiVXN4
yjH3am/WaScWMG61q6xeepiaHwlgK65rx0lXABP2+TN1itb3RYQjxLjxo/QN9VM/tfu7zAkcxZlf
NS/+8X7HveTfU493z/Gske0kAMnq/68hoS09A0FbOpLu6ziDM1xO7KkEr/Z9x1eaHt0Vf2bbCo0A
1rg5wHUOaNnabu/HY3JKKOcfSKmAzIgL0cFKmycegbLlaMept80NqMv/xp4J7yMzkQW0X7UCwDJk
i2/tr+gHhfOhI/q2vFN/qf7k0iS15bUh6F96qT4FCUGX0LhggsXUQBH1dF6mdjWf2IKl7wPgUYJN
0vxaH2RX+V7Y5sF8KL9zjI364xXBLDlsNFR9UNYw6eBJ8xencNqnEpCRrVsd0A3ZN/vOMlUL+4Uu
ll8D7MfzKsB/SFZ/q64yEWMwjDROWvwCYVPeqHv6GJjRGpGsGbnIv3wLfEiTPjvXQuYSiBGwM3D6
Wordeb3bPFJuCNOuneZbhP9S3jVUTbzk63/WlQkgAUYCJcyAIICcKCLtsiG371gw71xo3Kx8/Y78
0JUJJEOlLFOtYv5QrHJ7lIabgdwLo2DVgWc2uzC7b8mdIuSP101K5JkUdbCzl3kVj0oUh/igxUEC
rFJtl3azz7caODe4frPurB8qMmk5uLaA40bDBvFnW/TeQU6RDMS+ZrUHihqbnnhg3n94eXzIZAKE
MQelLoa4feQTcrbYppvaJqjdhbvpOdrkDiZh3OtHup6DfEhkchCDLGULDBJomaN/nLUALuJVOtYP
8vcbma1DLd1EkgxLZF5sjIc610+BubglUTi57vVEFGiRn21DqNWyI0aFulDZOakKWH2EuSwmh1r/
df3MONcoYJ4/i4oXPa5CkF5gNTq9GbbZDwkMWOFOu90aj417A4h5V6es8qBseOBRoK6H84/TZDwv
zWZkrASP/qUB3i95npLKUZXU6brSxzipfV3VP4TQD3GMx02qaqRzIsHj0uY2E9THXsgboBXUz4kk
OZ1oTBagV07L1KJohTGxpWoewCHMmTFd3637nZZhffrziRtDO0jChEtstEHhVx2GA/V+7PXslnuK
rj/g9gxtfhORZ7uMQ4Z4nuUJhk88EYuZZK8Ju5BXxfmD038cMeOCapSSWqOP2NGOb0BS1/2I3cDR
beLp/aGzYyezefNv159SQMT7fJxqrDdg44DIBBMD8ku3KQ/RPtnxSvjrweV/munsCmYZtGk9m4Hm
yZWcolEyNGCCSSYFQzrXzZQniLno0ykQKqmEPpUevyjm9KiPWGC9LuO6KaBi+fnMBAUceLqK0j1p
Da9ckDQagZfP/61WAza1z2LAUFmo6HsgWgYSpmSj4Eacx8i5rsv69/+I+sz3xz4kqeoK7jTv6FM6
Bp3533ngrhdk3wHq3nNPjXkWmq0azcGA+1q1ZpsCMxUnWhZVUBGat3xv/YMr/daLBbStlXAkPS0W
Dl5r2JHkDIcePbpiT0JXeQPL07P0woMcXLe9D5mMXWhFr8+GImD6Jg9/TGY2W4MwP1z/XlzFGKvQ
+mlKmgwfTH/Qdukmc7Dxt31L4/e3S+4UPi97/0Pg/1CLqn2WapWShPmCjJbzdtqu3i0bSkQkHAW/
84vjv4tHH8KYWyZVxLJvgWyAOkW3TXe04EKbqLxPtX53fohhbpHKbMIZHJIwj9E4YJxHAyJZpTlj
lL8Jen+r18nT9e/Gsw3m+mi0KZ7jHIeYNz8NJbbMhVPhWU96PjRi7o5JA23gSAfDey3cLXKxWDpJ
wDo6PZhSvL2uzPoq3Jk3M1FjnIc5Hyd4MwUaXbZ0jiD9Od/KPoBU3WIHjgjD5Q2brIMXfAhlRy1n
XVeiVIeGWJc5STa4NpwJfejIGazyAPx9NwNvGwX/5VVkODFSZ+4UIdAiM+6QtqKZtC281JchSNrw
bJJ3qjoTP0o5bmpcLDTnV3YUyhOboQJ6KpXbPCOlcSsbe8zcWgzHMtlWWYHGJPJIWKb6kN+IzniM
3Rz8DZNdbsdHLOTdcp+MNERdKQfoTECRpEEbhwrW0znEXhzRSpxho+NxE6CPU/g8doH16/q3Z+hM
SAGTAYnAmovJBXFnZDdlsJvmO45D0E9zTSUmnuiLnERKhKhcurNNO3/1Ub/HLAboEronHtofx9VZ
VJk2S6ckG1EtTpQFnfXBVkBtk42Do0S8KQXeva0zYUXpArMZ6Dt78Ax/2mZAR039bN9iXTMDRonF
xRWif+G1k2RCixlLLZlprSgGiyf2IvDcDnaiFbozsGwddZdsliPgWLzU4xZOOJcCO++lB1Oaj7Rs
kxxM4LIB6d+GbXr6fbHRrORmPJQerS/wUHskjgeyreOQVHhdoDfuxb/UyEqfxbfgLtipm9IPj8YB
mz1+/6rfFXvxLrqfD/SOj/zghoeZwIlyBhN95rAQi4nGAbJTPXkf+++Z4J57yjxtmQRmBPXmsIDJ
Huu/gBlNUPtMMXGaDm5nldsgtsK3aCfx6t085diQE49FX6Y4YhrCgVO1BcEgGFt4NZQ/vE5/xxoW
FStpVPCXAeLSk76GzyBj/THfxK55rzxixX9XfJudZDM8CY72DzFy/+rFf4hlwk+SmnkcYqkCILKv
SvAszKdO5OQXvBNkEhisdA55igUAPBTRQMIl2Ljtll+pldaCG96HYCxRRfESLzAO+3Go6Wh5tO1/
GTvFRYvHj5zRN1sb7YH7W7CkOgTP/Hlfeu02A456cVcdN8KP6yF9zUzPfwcT+EbMmkVdgIjeda/S
8Eh4YAyrkfVcABPo9CqaJWHBN+uAeAqKTz/chf7wfgtqm9jjvcBX+1ln8tiZ/WCUKmGiV1TrGr74
kGyjHxoqJ/lR+aIek2fjNdgT7pOI8zXZMf1K7LNawYvQK8hwrweiXw3CZgAqmo0dntL5T5+MXTmS
wiyUgQaHzbPltgxBlkq+XxfA04YJXXryP4SllBxhE2KCLQe1tqXx53U5q4+882/FhKvazDupCXFs
dLN5cTIMg+VPlH+J7jaTPR9ngmsdTJIUkypVJgMBkmJkiYfCARypB9LKY+vQ9anyIbkrfvLuggtW
Pxq3zvVk4pacpGlJWYOxR0J29WbE4qcC5N9esMIdhtA2ZWkBlte8aT3iZZsYjEKdh4nae9kC8hw/
MeV9XybGzRp2EaYSmeLwZh6ig+Ej2jnB1myBLAIqNUrdWdmFzesXrb6wMZIhGgqiHo6EOfxRiPQ4
FXD44654TDeUlK51grfGSlz+pMwfAs+HNObQQdkpJyEiMD714KiHZaPZSOrwyii3xqZSuC+MtbTq
XDvmVIeyj2WVln5yjVh5mlpatlsm7E4CXCspePVhelZs/ngujYnbgHfSURhHECCRbaDYhGdU/QSm
pkW3q18EkHdAlDa32uwE36477bpgHejb4Mq5hC3Nx6pQ8wgXZN1UHuayX+Q+d8tG+PLfxDChIVTN
Ik7yls5QbkpQ/mT5Q5Iu1n8TwhikMU25schoLTTyoZ93qvGSjbzNyYsgxyJ5MnYh1ehg5AAigx3S
plrtD3vltgacjuIRIBGXrnp7XSs2haECDcOQTKBhYw6ZpSJX60gIOx27W0OpbudC/wJmWWUqfsUh
aIQSiVhL+72uH64LZa2fCjUBtA9WFGCBXjTdA6zkRkMhAvk+GMvdjL484Kzk2YkaE9jL4NHwMlOb
nq8LZZMXRijbcF8yzJkZJUBn06TwWv1Z0jr7uoSL9Yd3EaAPUEEdIIHbivl6Q5wkZRdroAPciRjM
dxZ1I1TOfNN+jd30CDIvoN6/hl8Mw8omS1QsELJiD2NIrf6B3/NmfY/9MYzTB6DwiKq+F71cMSy9
CXO7NzQ3TCMeiN1FjYaVxGRtWdBXSjzAy4GAQ9M20SonK/fbxMV68XHEDTEaGCnQC855X9wRjGA2
fUtAhGIuBVSMtuDguqWcW0DaxY5Je9vxFzzXXAVr1ODaA80vAYkgouxZzbeg69SjLlPfLLbNlpj0
JXxKbulYuu7GPyMo6Q9ufUurbiVaBsGLtGlqZAr0ytKdxucVPS4ylPcDAOAsLdWAeub9Wjv7SVm9
EAksP5q3vAXAEQ+ec7d+CpwB3bHMtIHlif6Y6ZTudTuX2coOK5aJt3Uq6JWmvp8EsSVbdvpnBePk
wZcB4zp0poP+hNyfrMKjOz/ltkOapoAot6it8gWzAQ/miPU03i72qsWfnQbzgTDMMhipHkig78Bi
dGZIi51PmeFR0Fze3BCbFuEIQNKH55iCs4ezMzavZnln5mlP8HhuJCcabD23hwfsFzqKg6UEcUsk
p0FmxGfto357fpkzktk4Jgh5OQrZIHrVoFq98lD2HdhlFSsoFU8XVVcBOcr1771i+BKhewOgjQJE
P9vQJ1MNfIQsRKFACp3irc8PcZ495pG+CVXjjeRtYE8NrzpxUdp+11PWiAx2SeA2s92qvCxLvHt1
DV0PEC5brd/tlZ2OJbIU7MSCX6LkQ1fzuifebMu6uh+CmaJPYkjlkI4mylpTeSKT2llRK7h5shwK
o/xeGP1+ltXNKIHn7/o5r9gvzvlDsPw5wExdOah5PcheGfRu1T3EBCv40cCRsnIPfpLCOK9cJa0q
qSPAjqVfWYV6rM5JN1cN9EwNxg3rscyKQAIrkBnsSN7b6TR6ifE1F5Rjouyn5F+gyUsiMWCXdMkE
SLWfj02qQELYCIHqIW9yARbtd8qw6TseeNLFG4EapCgDgJ/yRwHhnWl5RJHYxcoCx2vdEaiigPJC
6aVyE6zaRq7p8Hgp1qwB7gbuONxiSJQYaxgVM6nbFkG2bTrdUkj73IHt1ZqnhJfZrsWyc0mMRaR5
LgWCDC4DpR+DfbyE+a2h3DTZRiLxP8XAfD/EM60Y4xhTCdMOQy57i3Y/oHy9tNyX45qBn6vDvOXi
xVwEYPJBHWxliofWN+/le+VE8ZIqX74VtiInh74AM2WVYvK+GcVbEqOA42EHyl26OynqvwF0/lcR
Fw4psYBeKnjZJVsyVC7Qauy2RXsuaLcArL8TetXq5sFW8f+BRmfnZLRTDb2LWMH5v9SFZkutUlth
LXDC+tpjQxKxy4ZpMDiQyPZMzH6Je5QaNFRUAtWizJ25XY8W0LK2xMm9flMceZ21VaM2dRiAiQfh
BUmeOpmhVrcQuaAivA+bWbOMdiJWLcyBdz2aroUhsDD/FsXkv5KZC0Kj4CkVNFg101/qWMXhf4/C
0B3H2erGfwoS+m4FZwKZOKTjdSGVCp5SJVAnpehGqO6va8Q5PHZeRJgzQRHkRMYUvAoyrfBbCnet
kuHrdTGr/vOhB3vxdhhpW8oQ/lPWb8n8PIFM5bqAtQcD0ojfn0aTPkfsChTOJFU6EbPP+mlysCLu
Rx7ZZi/hoXim7AzqD1434KKsxnwdjQmnpZgXkVIpMIejsQMfCLZxq1N5I4OnAbsfEQjrRQR0Cile
3ZS0o2V3/uzgGRFa0t78wuuf874lE3OjBey1k0z5awna2ROxNbS5lkbgHPX7E4jNFs+Pmom3clgm
gyK9B8PstvshI38anyLnTb4LXmkZkzISx3iP2hXGZ7ldbXolXpPOhGIDe7NJF+GBFqJ95vX+sMkF
4BEvbgF+Ef+fQiiyn5gJw+aIqYRKnyXQVmJLJP8y15yd8bWLEqu4hqwZQAI2Wc8wQY9jLGMoe3Ev
W3L4tdaxTaqCVoZwXYSaI3ty56IYF4kK7CDWIqKX5Dfb5kRBNTNLv8MTE7PVhS3dc1ySpxrjHpgv
SroWEGJIbgK/cCaQOJPRmvZkS+9NrFiHVidYmc+bbVrzg3M9GT9ojUJG154GG+kxXhon6htbAzLE
dfXWQtq5FMYLxEQUJbDpgdB0+TnmpZWrPAk8PRhL11swDRGarcVCYqPkudGy0RkGHrUt7zMxJt4o
1TjItHKm93jngmIr3xazE4dBZM/h0rr/7diYK1ROp15ue8RpCc0pIgHbHgyA10WsZtWoUSj4l6j4
h9EoQZ6DBVxk1fOu/obO5iZFuy9+nB2KDVJwOZlXLeFMHKtSUZpyUyIigYeAiIYtBxlHo7Xn47lC
TBow5BXKqRMsoZMF21BCp4lFSxYISIhjawiOpDjMmsIRqq6Fiw+12NTA7Mp6KEYYeItFhay7qbBm
OlVPnG+1an1nUpgXEF4pXZBmkKL4wQ48KqkzxhtiYB6b4giYO0CFxrUTO3W1MzmPyospAhrcz46V
zRnwnQhQc3Gs2aG8IYslvND9vP5L74AP86vhIVveh6fC591hawYjy5QSzTDAjs5W/UAknepakKCF
AcoKSxeTnZYPnINd+3rnMpjgMRWDMRLsfnjNONtmBNjtesDwUsGJgjwxjKsVi6QUaAhj5Uzr/EC5
L+rUmY2760ayZiMyGmmyico+qOqYiwQDAqUgzxE6W1Fa+HMeRls9rGZ/7rGRMVUxjyyY/ujPF6WO
HqGqK3gsYYuPHTwvMtJjyBiXfj59z3Nz0zUx9lp+9O0XrdU4B8iTxehmxlhQD1QN77xmfFz65jaU
QsWS5RZsUcKmUruUI/Dyi1HlTFE3FdieqjGxxGz7AnBKNRKO4KUPX0A91ZccMNVL+/4kgp0gJXJI
xhAzAt6k9RmaEoA+UMWke/xvVkF/xXmhOge5zZjD9KT+nkShtTUm0xJ48ylroffc9uhxnkkBYl+5
KCl8NcGgNMUgp4VCftmdJ4Zx177NDbmtIWbwQoz9DBvZp8Vt3uzr5cfXpHNtGHc1+xkYaJ1G0CPG
qH4sYxNWlL50gqb71z/OuiDs6aiI7chtmbA+TLne9iLCj7zIjjKGoBGM96Hx87qUS+eh6nxIkT5/
nHCQir4uwPuXdLKtxFgWl3/20ddSPExJbF+XtfrCPBfGeKoRmt2CZfu/hrFND0jSXlxb2q2Je2oB
WEF8aonFe2NeLGDSO0o2KNSuYqItoDH2V1fxHCxVBSt/Z8oL6AKWLdtYdHN4A5Jr3wz9WlFCdwcf
jaUqDwVtmiLacysBx2AL/QB05+Aw9QEvQV8zdqyxybT4KaHPwVihNJZSOpU4yb/wKFOMQCoe36fW
9DkXw+RlY5jQ0jcCRJOov8Ks2MiZJIHd4p9ixdNPhM4NGFR1BS1vdviqXGZNTIQSgx7GfDtn1fO8
CE6oDJbaFzczgEqcIquc69a4doTnMhnL13o1D/rAJF7RzLaciN/0rA8tQ2lSS2liRw7aQ5oup9Rs
Fo5nr2ZN56IZP8AjMphlAovs0JmVlXdGiMTpNpWbPo4YIJp27bazCX+5nP7Fn6/lz+fMBPxgRn8w
Q2Dxothqn8NNZIsvmBkaPdAqP9Ze/MCbaF91vnNVGecbDbGVSwpvRYFJ6P5zfBf79PGanngzWqvh
Ba6ugqFSVEWFbTlkmpxjMApWRNF84vt4T6F+TfSl2kML0mja7+WWtdcSK00m4C3X0OSQ3ovQZ5eb
pIByWKZIBc3rrFrNAR1orJjkR62y9NQSccB2Yyn75J8PK737jKzLCDUihjXYsgcqrFknYtrBC2SA
5PRh+a2XFL8u+i9qtvgSyUb3usNcYGGwEhmPIfGgtyhH0A089Dm90g825VayUm7LeOVSwo2HYiRt
oCO/YqLbUhh1Z7Sz4c1q4LWVL5K3oDI2aZRZXcDbw1xraX6SxgQ5OVyGUBIhLdnO/uBlkjV5oyu5
yWmIrCiyNGeyq3Tbb7U9n6GWehzjkRCOHhjtWIOvlQkFQhFBtjoYntq+6gXKnZnMyVZXLBQ0sECs
I0j+wZXF5BExcDcbYYIETP7YGUmsuXlV8+9G8o1jHiuXBQQBwZMmFDpC+edUoteCdpnLEaqcRrcU
KemMHytWtdEewtu4A+IBvaAqXh/88gQ/PzUY/QYlbM0cF79X5pFvZgLY4sqEl/JfHuLnfJwRIkoY
yS81pPyyIKDzM9s9rEN5DHouaBe1ts8GAUmqpImqgkwCp/n5FJexNyrJrMBu4wqnGXg+t+Jm2GNK
abClt+UXBlydbKdtmqOaWBOnZbYyukOF44WIwKEgrDGuIEmBIQ4LyvHFoXosdwFQ2QGUisowxS2O
nq4bzKW9fBZGL+iz0Fno0jhP6ghM5r4JbsM5ENxSUdSHttd5KwGrNvKhFwv1BCGZUkVE8owW0Dlm
ZKnRPy5Cf1Lm/R48VyapE5kkouR1UnwXzW/DULsLmexC/YcLFMCJPP9E75/wTFAmgG1aHgTJy5rK
MvubBdQN7cCb8+B8G7ZeMIMJPNcGvKlD9JunXVyAl6LJnOsGsHJhU10wvKWjjKNobDOdtOMYaAK8
KgUS45vwWnmxK5uO9tiBHO5m3JJ99mQ+zjzlLjO/z2KptZwdYSol8mKEsIakelTC05QWTiz7Aen3
Ahh1zSyzxTTk6Uovx0u//tCVnviZUMMo4pxeAXieLp7oACXlQbDnNwX06tETb0NqNVydHSz98zNh
IzG7oqA95CBLDmV4ipGxI2uyBpM3G7vqWVi8pC8eCXkQExiNbMzTaEZHRNAGdzIqh+g/r1vJSrMM
n0vTZLSmkeooLGVtoGVBMhSS5vW74Ni7i1f8SF2gW2wUGaN9jTtiw6+9Nf3BTx1zy9t+WT3KD+ls
6BjrsIcJQ8Emm+1Iya0ZFGpdsNcmfXNd0XV3OBPFnGUqhgnIcaDo9BrdSiCRT7wG4NUUTGd0AHGT
3Jlb3kPy/Wl1YZdnQpmkTqwBP1NEEKpaxEZtTnIrD/CBewohmGJoU7RB43MS/MlvjsKtuZ0STn7C
VZtJgcp+VLo4xS8InobYUp6L976afAyPFOZs+VZ7yV35cv2sV2/ZM62ZEFApWWtg0l/zBsVV0rex
7byQYE4QgMJD7ZEh4Ci57ia/bfj9DM4cUumRrDcVHJJgO6OpfpYD5+rmmSnj8XJdqlIPmGFvNsXO
MQtBcBZZr32pNBQnLMLSu36AqwrpIBFAZokc/X2K5UyhSSqmYRhpgTd/G0P0W2vOia3cQJKoYxJG
xIIHXleMMxhFFQnqCAqFepwfk3zyNFn6XvfC9+t68MRInyNlGCa6WNMN7zBsrCg/VEgQDJFzZ68c
1iddGAvv22ZUph5CcjV9MvrpKCQJJ//giaB/fvY95qEpArDDAcgNG6lYs7DV6fX6Sa0MJukYnyd4
6JoaWu1sHS2rikwUe/gM5YEr79U95okxlgRqNqffNnbMLbWu6XQukLHpeDCGGWzvGEsigdtgJK3v
uY8/akZM+PukFJNuayEuZnGaEd7HUj221dC6DZoXXjsnyUEBZ7mlpSa6aHGPsasQtRI1TyovNZWB
41BrhqjgKUgkE3k/rtPPHzAWZnzBALlQKYBV1egtRUusvOVtQ6yf6YcYxk7iUWoMdcJHXMzY0bIn
Q+PNLa70jqmdfIigmp6ZotGFhTmWGFz8q+RTOBWe0U5n6T6Gvn+OFq8XyBXI2ElZqXoS5NBptsOb
7LYFSkPzUjvAcH5uQNTMK/KuJSSfFGRsZgyVuhJ0RUXxtds21Tbp9u1kx19T3VaJZd6EO7lBFxTT
g7tqN4ivehQ7IRfrg6s281jLEqLGeYt7U/HLG8Uud7i/TtK2eG5uMPv6Vf/B8X9qgZeu8vFdmffa
EOpzv8wqQaYwugKg6gdswTs14CFVG9ijee1yK3rr3vlbJMt63JkimUJSYp4/EeH+anQTZt1O6IE2
rhvBoazi3VjXJ00fH7LS3EaYwnWva72SKOBbA9LKMLFbcjFeHIq1MvYlDplEAOCsj3mPSThQcs+T
7kTmHlP22+sC1xIy7C7osqJhogmweIz7yGaZiXODVIFWMcGS3cWW/kq3WVJ7sqXt9AjYPhdEo1/N
xpI1CyHx38xjwIXPfgPjUTHQpJu4MCVPWx4VMQIZVG1fV3Pdes9EME4kJwNJSIbAi6kFf/TlvfFF
20726NAV3uKJV2xYefN90ohxljxTuko3wZFKlEXeVj3xp6n11aQZLLHWYMuzWVpROW9bIv6byH6m
KeM3YzCVM3J72Yu6casP+n2fh34S8foZ64YDizEkgwCWmH1Nj6YcR62CuNugq6CC3y7Yin6+iXex
Xzt0Hr6yzW0Dswrt/G/EI2oTF+HhTDxzs+hzo0mJ0shejeXZMHldtC9T/Sws3HBPU7JrghgHmcrM
6A0AYSEOLV6zBWPoLjyivu4XbvrAa/deUJ5AI/QMP06VcYU+NM2iHnCqtVttwYa+wdK5k3nlTwoK
NwNmJXKzJ4C97AE+zQkFq7HnTDTjIoGk15pW40SJ0dpTldh1FlhTegJF3MYYR6vReUn32lvsk7aM
m4yL0NeqhLS+Ki04xHBSXyKnepl2yTfRBpDkK4aLXnhjjut6KpJoUOpubGgyCUPfI/dqUHUUl+m4
5GQ3C51L8saTq+6Qq4pLZB4p4x8U/ZDJ5P1tKpUz2kjYO30uHpeDuadE4s1G+IZJrdAGrIXTdxZP
0bX6KloaaLeDMxnrPOzYkirq/RTNBfECRf3Zx8BHCHXg9ZuVA0aIXTREklUoVWjNItjG+yz0y7TF
aO5Eep8Tfle9VdexmaPpJsGe8eczD+NUlENcZl72qjT3i2lhXRPLgqarfq2HFyBO++F7h5x7pa9m
EQY2dvCAQNmIHWsAtNxYRj28t/4V3nfwJ8HWXfUuOMn24Bc+b7Vh/Z4xFMxQUFU1diVQ1NWlMxrI
M46aXz22gCpTb9Q7OgFAwUu48lajE1a3wfVA8A+7bQwsFqltaGUhCI9T9orQD4jiQ7DL2he11e0W
FU75Rsm+huPb9U+6+kXPBDOuW/RhPGFoBAteXeRqw3gbLUgdwilf7GqceKPQ60kwWH0VmDG0VRkD
IqOq1iNYB3HbzMgG1U06WXRl5Nj/NF8Et3ZEoIYPd9peepHQd1K4lJw0zLPXgAoOJux6Ymvlotsr
yWZj9gnmbbF6eZB68bnWgdDZ8gr7K816lDiwZolqkYiblX32NnlRdj2tcFK8EX3becYuB3Vss8nA
eIVvTLd63ciNOBNgK91WKhfTmxiw1LSLzmDdd/Gc01lz+sqogEE6YNI82pCNzCkdrfToIUmVVVUR
iYw+IZOgGAHKRXmGrVn9VL137RRHeW3Q1+XTCawZKVinDIwEoCMpsmEHe79RKtNxQ/TsXkVi+vJS
b6YmcjFI9f26P6zWKzCBiEUqzOlhQ5a5Pkcj6AsjgVr0HTovNsVrocg0JVI+W3KkPX8LeN1YwOKF
HSrsUsE3PodVJdHmHKktncuhGVh0WrSdoIMeyc5/BofZSzbJXZK6ZHGaYSvzXmhrsQfNO4KuoUjB
DpgPqSQUCYruwqfPOp4oT7Uv2GQb3UjeMlkCt3a8ajgou6kGICOwf8lmnOYSYNyiwZR4dOgxxNL6
+k32TNl/+UsrNHtkvf1cFJNdLrOiploEUUaC9BaPwXrh1WhX9vZ1SaNR28TFdAkUoWeaiokfeFw9
A3gKpBMbCjAp3apANUIdHAm0n+1CLpz9ygDCZ7lM5O6VZelJDbmtq7+aeO69ZAUqJkpljV/Q9fVy
h2yip3lbF5aQ8JOSNZ88V5uxmnTU1UE2EcmNrwBpfB19YAb8kCcXk0iO/EQ2IDU/NJ7E283gHff7
DXNWJ9KXah7lBXJnDfA++c3S2e0TqFSQ9QD8BgdOBmtJscVb/OSh33FUfn9KnYmu+1aUKwWPz8rM
LSX41TQHA1x3HQ9/e91DPkyKBfpqCwCcFCF0pAhGzS2SzGOI8afCze4MTpF5NaU9+47vOChnSgVi
m8y5CjOSfPM0HFKwnmYnwUUZyu8PyEf2yR0P6uL/SPuuHTlyZdsvSiC9eU1bpqtNtaRu9Uui5dJ7
n19/FnsupCwWb/FIZzY2BhgBiiIzGAxGrFiLt4/UqcR4jdAsg7X6ljT7Rf4IEOwQYQKAO8jD3Ugq
sGI2Q83i5iNfH76MzzOEWGa0apwe8yj6+fbNwcosthtJVr3ZSD1Ti3gU8NEwc23n6ApLh0r8ctsG
79DL1O1k9nFX94hqH6NdgOB9BllE/Fw+1+sPkMzaygnSOu5aOYn51k57XhrOLBZs10jFnEQXV6W1
wMoaVsXbMjcnszFnt1SyYx6urtK+1Oq4h2jtl3wY71RXXz8X30Cx89DVSLa67qGf9Z/Q4nzRrBBl
qPa11Zd/aZlv4zF9nS1qCip28s2JrpVgk9R9PGqeBRoXEFNyPjrblTFKIsnocQCJevnR51ScU3NC
OonRErtRTpoITIL+qnScOV5mWoK+2W9D1JkR9GKSUlK21ezkXf3VnAkM2vCMJ+QlwgFjhNzxbmZW
sjVJHZ6+qYwiIziLzkvAH36eguaU/MRgb2KXGKstg+xhQpgvuJBMhXGUgFHWyDMBoCKTftonSW3W
WbgCHomaFOomLnzstX9tcrvZpXfl3iK0da5+p7u1pxwyZEitl3gCKN6Uc+daQXok8jGJ2x4EfgGd
kVMoqgrwnQHiIFGn8aKLNCxSVkAZAU0fQu/c2cVT7JouIIaExjp7/V88D1kbYsC/IMCCtyggd5du
JiuxkBjNYH6QBgt2mHnQHEx9MJncjV68m4NJcEFl7d6ONiyr0HsFQwY4ktC8o674QRmqeZCBAcRu
7GU9A+NkoUBOTNYr+7Yl1p5uLNGak1VpLdqErppfdoP2bRXr1ZkEreXcdYzDioI89tECdAjLoYPn
sCpwZ1jp9LpGv1a6V83pYWj7zq66jNNaZW7exhgVKhGEUknsIZawat/T4SlaS8fQOW8w1oKsjyaD
CTYTne7+6UY56IIumr4kVPVb2oohqCja9F4G4N411DFy/v4zbe1RQWhIV9OcR2A1mzA61EMFLE31
fNsEq/KibG2Qfd1co4nc5Ri0nPGRPMKaZxyRjTi9vfiK1xFh1ZyzJvLRqSfChT2yxxt7naw06LKH
4BuMy6dFUOzKWN1Ce0nMH5PIA4Sywjjp05IiHlROdbosoM1pn6cKjlS87++qc+mu9gfqOwFmRnFA
MvaifL29oYyjpWK+HWMs+Jem0Y2homqSrg9hcRlLO1R+1eM/HF5QAGJNgAoTZAcVnPIpVcWhQVoc
iXkwyand9DHnI7G8giC7gfhDufd638R1jjFSgixVeR685p4wand+ElRA/oApPXL/peZ6YZByC5Rj
5bVLYbANIU72JZNPQj3bUxeoy16YH6bWk82vmnaUSx4ymRE4LixTUUqG7HsjdLAcNw/q+GlIz5P0
+bZPMHz+wgQVmzJ5UcOcFKdAie6sVgW9ovuw1sFheN/knIoUuSSo83Vhi7pESlOR6hVIHV9clDsh
HZy2Lr1xCqGblzqVCj2LMNtVkfj3d9fWLD0KWdf9/+PDyRF4s/6tbv1llTjXFut9cWGFcn0dY6J5
OZGNvAsDwuyQQfGntKtHPnE415Z8Gagyaa7zePnIa0VHussf+h3RA5SPgsttlhEHuPpoBI1PJuA0
gy64Nf0oxFIMW/pJDYTv8hftCK7kANpZQGR07uQOn/JdGwgub/KHcaPpgIb9NkzdMGqSGqGagncn
lu+0rPHjMoVXKvbU8CAtzGO2sUTdM6OZiKpCLCXlrzWE3IoWOyrkOW+fNNaL6WJBVBzpwf+cop9E
qjTK4KC6tyvuiRrq/E1wyl9ElDZDzyyQ3cJdOgchJne4zOjEM259TSqiCPLQhauCvrx4qPekntlj
duu/GZycS8rA21cqtkw4L0avYcH9vDidsLOq+3zlXTnsw2CYEmYYUS69SoiFNMfLc4WVeF/cy150
kMFtgsFdEBbwsmCmS25MUeeuxhwOuOXR3IR6Bri1nqfe8koUSueI97xm33IbU8rlEdeqoUnSHo+8
EZxGCXQBIo+Ic1T7yu9/Wnw+cOY9sLFHnbYB2SP+wS6CmOauORJMBaFGbwLjPBZ2+gV6MhjAP+TB
yIXvMiPMxjR1/GKUf/IygWnwlT3NLukiFh5oKE5E8EvzSM07fCkeEp8XYVjdVF3eWKZOZDx03VqH
qNNo9uhGRwkyJIXzHUmzK37jVQxZb+gLY9TRqzu1FLQUX7SFRu6IcgRIhnYA4niJE7+bEATqocds
7JsdJ+wwT+FmkfQpXICSif8LOwLEW3tffwqfcPg/Ik8UrIcVW6yAhih/UW2RSOKhYpoHPGYsRvKJ
+UZJQ2MDWhdXdI5jL4jtAPkxPzb3AxmKG15uL5SVUMMC2l14G4soJVEbXKZaB64FWCB9tmUFl2OS
HEDkoINnW0ShQnetzMv5slIMfmhQoW8MUzustKuCdyZ4AksZg0Et+Ow11W2H1ZVXVKHb0DHixc8k
nKRESmwxH/dmJ7rxBII0I31tJUC0hv5uwKxnOXW2iaLksvT7wai9BIJ+kyVzWG6ZYWzze6k8TKkF
JQHFkEjou7LoOTdDt9a+rnrs3f4izJjyxw7NXmN2I9B3PXizy/jzFIaOoLa2YChB3gDCPu1vG2Mm
lxtjVP61JvGgG6QqloJXlrA3SMH/SrSFeYNu7FB3gJjXLaQeYIfoVcjv451CguQ9qlABEW8hs56S
MwflWbb1F73HM5WbkvF+AnU3qKUaYhoKqab+BG6PcQ/ZCAeAYxmU1AVarjx7HHfRqatBK/IwKXq4
S2+9r+FeHZpAqgxbE2b79idkRqrN1lIXAR6sU2M0MUhEk9WuFCSXBdT1BIXjluyMYWOHCvsiIDNF
QwCSamAexFMK6mFs33545u8dzyupmGTKYSMkJDkBfs8tTPGXHAPpOwn9zykRd92AR5Dama/QVebm
RSIr1duskopKVQ6JGLATkAMBlMzR3JNhmHgHMTHOs47VN9rGP5rOpsNwH8hsYWkEgHrFBb4eiXA4
lD18InQ34er+h1LG1iT9pmtVJcHrABRm4vyWqU/RuHDKDBynp4UQE8wDL2AwJWRssQNgjG2uK5D1
gxNWXLlpEpqukvI/X4oWQwyFLusqFbbC8kvUvQ9x5kmoHVuBiqthKQ9L/imPTzLvOc5C4FxsIhVH
Yis0+pn0+5SHEN3q3M1OMnRWJdFu0R3ToR9C1LxLXEkEo+h03AYux0VpdURd0avQ0vEV0VY4134B
PgArMI//i5DJ+5xUaJlUwVQEGZYapF6iV7pYZIxnc+eKPvoXTu4Uz9DcCW4HtCuFL2AvsQjIYihg
lNevME4AlkRinACYOPoClO5UDP65aI652VMVlGitdoFwzpxknz22hxqDPTYR/Wsd6zH2eG8XViRS
dKI1RthsrtBO+mKBCjLsRH9JwrtJrX4MorKr+joYGnk/RSs43ur1Ue9MHtCLGW43lumKvroM1dDm
M74yxNoTVH0mjDZg9LIuf0GH0Ibzg4PS8msnWxbOjcLMCbe2qaxgEZZubDJAeMI3sOva0Q5wQa/1
+mxnNqcWD20XWgo+L9dlvt62ZqkkITKGWB2GAsSUEjSgCdOnjqdMZwOTSdChLUQdW9W97WzctVLH
uRVVwDUTIFw+uD4HexYc0CMBYqx4k44CDW+VrIx+u0gqL6iVcQ0lA/I86Hu2jliFn02odvucVbGS
HQx3Y4gPagF4YFM3aAQGq1GtRjxM+l51kjTs7TKTdmDmfpSU0GnS8lukSuco7s7FnECbIdYWeyqL
iXOWmavd/A7qOjUydYTwKRqRUZ4/Yn4+t9XJ/Hx7sTwb5AxvGhBTGstlSrRs6ql8XNToJMfx+20T
zMfKn/2EItmljabJ0IywgNtVHszWfhViVwvtj/IC+g5kHkT6YoBhJy3tAoO7YClLgeODwAdafrd/
CQm59K23/SHU0RTBfIO+cq74sxQ2dljgqu0yp1y0X7ftMK+5rSHqMK5tK611aiEIv5KHb7LTdu1d
+lhgvAH8UJ7wFPpGYHwp79W79MCrMTDD7m+3uVK2j0CC2mFEEMbF/ihq4Z2QxL+ktL1fC0cy8iBf
3g2943LA8zaXOpuVPonJpMNbezTM8c50is8dpn56cNpNCHlVbEM/5uX2RpMTcOuDUndsqS4Yx4lX
PCshUhNGjRN27qo3XpdLBy390Rime9sg+2bZbC659TfnxZzGeVBDgEELAQiAOEfSEtXgIOye8yk7
Smpa2JWVPkF+EqE3NmRby1bOeeJtNBWeujCN06VaQPitHQ1hsRXrccDow+2FMljOyaQ01KmxWBnk
m5SVpW3rGqM5hi/gww12hlPq4psGIBrH3OCnKQj3pRt52r31RqikQWZ6no7SfvSIVvjygqcH51uz
IhUgKEgmDM0iPfTLne+sco3HeobY5aK5kqY5teXdXjPzOgOXPPTLJAUkz3S3UgGNxjSGmHkmfBfh
L2M37zTPOK1OvJPt/hRBIfG2RZb/GoDVYHxWlK5nK6DO0GflmJq+nh2yBVgao7S1KLKb9AsIn9eK
R/r8AT+iD8zWIO2+kJ4a9QgG1WDy2k/aPt+rBzKHWQREXWn5LO1Cl+gjAsllZz5JySfwJ4+nGMJ+
0TMvQ2RmLdvfQ3mZlJhtY2SQqAwT7ZBYQmjXqfa1Ac7SFrXZtFdh9MdwgLSZjkmeTnvtu6Zxo1Qx
bKmPv9/+Gqx6qQHVJzQjCIUXMPqXLtYPBE7ftYRVK9nlLoTHTsVptENfQ3W/BKRn2on3fEzyB26O
+iqwa8m6imaXAnqZS7uzomXTJAJgQ/RgkKofyLT68iEUCmVub91Hb6Y7fcy3gI7qJXs0dzGgriDc
O/HeDyyE68VvoT0kCfH7xAouqVYnaYgPZRce0Oy4a6DZZKOb5BrajLGJSLKHun1Hf2RnJlBHaaJH
K087uDAktTvr7+uHpvgxn4K/ECeUOvwtmKeUVctMX0yUezBvvObVepQHYW+tA3egjPFGvDBG3WRW
U8iGUNfAWEFqYMrscC/uSRckne2/FxqAJCGIaFT4nKleUfHlHaZfooogMoQHs34zJx5ZADlAlGvB
gIY0HAVq9KqojZvMJJUE8HP5vfpFV97KtvNDa4casJSGvLuRuW8EH6YBTSVesfs1eqnXmHwhwaXf
lw/gTHxCFcqd7IrjDYyrANk5UUcEpbGl0CDLXqzm2FAbQkBXexIkrkquFBRxc3rfJEDsACpBWVOm
bxsBmgmG0RLM21DaTd275rgb5cU3Jd60NqslhNmyP6YodzPVbF6LEqbIqZedzoaICCpZhHCy4s6G
stdF0HyaCSpWem7GsLpwAuMrQpyYV7YRTV5SSMcuU2Gw5tLYMj8UEHyqAS5r5BBUeNeMUMj79YOm
UD/EjvUSgx1If84x7J/55efQ45FIsdwdJHAqVEgRLiy6LliN6dgOhDhQNl7XBayI3bMlnaz1rEjc
KVtydGgXIVP2wGFqeOjS2UKNx/YSTrD1n4w0aSAKHknsS692hiPv7ctI+yyw52oa2kyEV4ray7aL
5lWS8OXw59oRrFMxQHbx8KkE1MvnXISMvOTCFvXybPpB7hNMPfmVN+ACKjx0zywvR75neZiKA5g5
P2G097l0eNxOrAT7wjR1By8jJh/nFKbVgKgLpz7EQyJgbBVIbs2ac3uhDHfZGqO5GsZCT6fchLCj
VfbT5xAPf0delvVh0nPQOqGblD+aU9JzwJms+ewP0SqSYkDhlUYYq4vRSUOBNUrPs+Ismt9H0Eoh
r0PxRwG7aH5biyfmeB6LbuvwewSsW/7iF1AP1GqNF60jL2GgiH9159SNIbzQYf5Rtgc3RD6f+f82
aXZhlbqMinVW2t5c4cJvqRUYigN+Aac4JFAjb3fT66gftV8xhi+NPY/zlvEmvrBMxdi4MDQhEiF4
JRnflXX2mrB35DpzJuM10z2lWO0IldLbzsWahrwwSqV1tZaovZDgM8++fhiCLOh8gUxjubzVMcIs
9ODQ8bWASYFYAnVmJn3GzDT4Af3MFKFpmSqfjFp+uL0aBpYIPKygy0M01zWMmVMfT16FvjPDkBxM
/D9yEsNuWqd9iLwRgB7g93JoXyUY3AFW5X6RPdEA/v3vH0zIzCDkbiEHBNcnvdJI1LuikxrwsMux
4ZQVJK9qYer8UsuMozRW633fDLoT9zOPCP46VFxYpjn1hGywImkW4EF6hydJFsTgN41n0e0Nawed
yv3t7Wac0Et7VK0K9F7t2shYaXgyXouz5SdvCPj381N8D5mer+qu/qnfSzyr5G+9vNMurVJxYcyl
tjLyhMBTFofw5aw7df9f8OWhRK7vGJgiIshQcwdWhPanJNOlSWtnyy+65YuCmm5XVEGe5bUDTdrY
juLyXqs78a8j/qVVKhCU0pCsahhjXrJG5aSABIwKdXJQAYUqZNyA9bv9Ga8v7UtzVAhodasoxkjS
IOb0KMTQaxwFV414nUPGhXJphnq0yUXTpWrdWgjn6ePiADBFMFX5Y1nb3dv8Uh+F04Din4DiDIZ1
uEAbRqS7tE/lJtAyK+eohts0mDtDJ8IrwsjutM9gPbEBHbVBPuX0UmlLKW+DGdkzMU0e7eh46SrN
zSAPeVG0kEonrIgEhVEEmEEl9JMzcMV2G/BAVewv+scedUKkpteHekhCf4iRmYgiQOBLVT5qfc0T
8WVEHHTw8G7D4LllXeWyodFN0diLGkDggEzilRMKmduaol1MByM833ZUxmncGqO72xinT8O2gaPO
VoEx+ghknuVwboU2c8Vo9NosHqBEqXMyoeuLCxfWnyXSLW+hEEGissLqUuvuKldAH/HA+4zvdWGC
+l5apCvCJKahrxpgpu7H9KuZVq9jOHOve0bsvLBEXZCrKjcYgsFi5Fo7dFP1JSuj2DFCKBT27byf
lb62a7M7tmO/E6d0V2k1BxbBXCvY9QlFjAK1duoYIs7WmaQLoQ92aiK6qRpOExcoK8pz4932F9a5
kzA9/9sW9URIQOUmFxq47ltA31AaDsh4a+N2d40f+dIjxxpvZVSGs+iTCW2rSPD7zivuO7t+SAUI
JRBQeInK9Pt8AvnNjqfNfv1Yhnv+WSP9PLAGuZvlBvupNI0dDz/X7pvYZE6cfru9POZJ39ih7vpB
Nst8BJOi3zay15FJmQR72YDMfHw0eJyYnK1U6QNh9frYA8/lp8ZOyj6FSJmE3e318ExQJyEfVFOI
2grXQT7+VGrxc6NiuloXeS0BVpIEEDZYIzCpiXc4XV9oZbMOhbgX/OqXGShuW9q15IwD6tagzgDF
SZg63af0EDqK4t5eIqNWDGSphLQFpBlEaJ3swaYRVFZmWORlKuD1396Bdio7pg/FT1Oxl9rWnvAr
7qPvgLD8xIxL8nLbNnF2KkmTUE7BXJWIIs4VzWxflUXfyLXg54XxvVKrYMik7/JSfAHJ324W1iDR
DABCpeD/ZpZynL5XFKEDiyRqK89Fd26UYyz/kjpgGvBkDXOf9zhnXQ7bZVJeFAqtOPVhi4+7Li7g
IpmrdOng3V4Uzwj5881n7FdjhkYCjCjtJwPKCOCtsm9bYB2G7TIoR2maMRkTDFX5RfgSiYHUKHbH
LfPyjFAJ4IhhZn3sBsRHcz/OP3owOHWJxvF5nhHqeil6KI/LKvaqKzK3BpxmMPeQX+DsF6MCBJ/e
uDd9s5RLp0EhEWYw4bwAOJU+kCkEIOSPPFpUVoBHcRelajCoAKBErShvmrQRJhI/NPCYAD7dWLmt
hZozL7zyHc8Utaq0TzVpbCaYAoDWAlmKEb7OcWt3NY+mkvzo6/DwZ1HUXQm8U653xKWLTk0eNSHv
fPQW+0dIUmFkPcuk09jO0T+kHn920qIxHpqpL40VwgEzsXbSobOb+K5teaf19iZatC7MYk3JCu1k
AcT2oJuIviWG6rTxa4hi3e1DS77G1R6i642sGw9UdBouw8LSt7qR1fhaUv0UxrvCXO5z4VFeE9sq
FAfdh79/lkpoLv62R51fqexLSSP26nZfRyDzE0EU2fb2oGM2dxo51pjbuLFGuf0AZTnFKmGttMYv
naDUp7UDPCysMzfWq45jjRliNZCeQWsK+SLdSlFmoRkL9Op8Ca98rxvm0EUnLOQ8JZjBaWOFCuTo
E1mplc6CHy7FIRvGg1bGTqtMnCl+3mIox6jVuixVpcN9kZxH6Z006297Hm8dlCcIURgNGfbMn8sH
tS7srPmkK++3bfAWQX3/ZYrFxRRgQ06qIGrKozFU59smmC6G7ASDCQZaMXShrkzmJY5zA59Darws
amwht+xIIR1kHrietRrwliERw+cHPoRajRnNWdOqMCXWj0Pzlpffbi/lKhaAYc4yQDanggsEusBU
PJVACNLOSh4HqnyQ+tfUelNMI0Ceddfl4Pm0/NvmrospH/YIVQSp5hr0Ky4zjXQeRS0KCGd1v8+f
k6DYA1XzxO31X+0cZYm6k/rSiK04hQRVCx1NDMGBqXUPIi1XflRCz5jc8kyGO7QfnAUyzKqQ50a1
Gj1BCO1Sz53abJdOIGZJf90Es+8MgRKbIP/W9wWMxjt1Z+0lIbht9oO36iKmo9MCXDS4CCDNci2B
O+eWGiUxzKpBctaejYf4R+dIu9ICk4nwM4IugN8eQCD4CJxD+97agMy6Guchy1w6Mg00YAHUvmri
KfG8TI0iREGkLy+Vsr6VTeXdXuc1pgYvAxkdeFNGUoOXEeWvUQOGGGgzp0Hvig6AeHZPVti4mIMr
MPE3HSPuOAFJxamt3Zr8cOlNFl2OwDGYIkySFjYpGxudQ6S8gZpwx5/JAw83dBUkL5f4kUJu7EUo
eC6CAHtSMwd9Lz1LSvEQWeru9lYyvha6KhJe5ri5QKdMBfs4jaBaDxqiQFzDU79Ipl3h4ezeNsII
LxdGqIBfS4JoFIOQBkbeBWU0Bij8fQs76YSJoV2iWAhrBWdd1+9m7B9iGjhbJDDRIGZepjdKKKll
aMQZjoJ5yIGuepbs6ACOWYyCqy/9G2ZybT6REAnEtJeApwpchaBWQiebeNHmq81TtADZl2aBNg2J
A1FdbzSXFXx5dWLLUoVxj7qPeKee5ZpAIGCSCwRG1/wgQtn29ZomUJvF8JzqrHsdeDf0io4VdBZ8
6Wh52R1Gq8HsCQoU/CeUWBu7qF0eXIDlS2TUHogVExOptDaMNgiytIwdFt+WZ8usMrAKDBxcDHOD
Nzbkyw3uhyaW2hk2mu57PBXuUOROlgapVHjzqnKMXc9ggeuUcBQTmDw+KJ3Xoc445ahP54H2EMmg
Dk0O7c46h3fSU+8B1F3tS2/ZjcLf5kdgCRXht5oOwVT8i3IiIcsneZqLIsjrk6btBKGxk+Xu9pFk
LI0YQZtTxvGQwMN6uZFQIrNqScqToB/s/0gLRgMd4hdwUAE0EyhYmBbuxujA62+yLUOCnkxTSsqV
TvsAqq22zKIkKF8XB8OrklsieK/qyUyByxyIak2gWF94AZVnl67/6xhb0eoUdnsXYD439cf+PipB
WYproz0TQs1WsbXKD/mcmtdeK5HbEFcW6FiBvKTuqzUNF3yMDHCxJe1tsWmPC/ivbclaE0dZ1bem
yGdbV+Nv7SLLjqANL0NYPNfp8jiXy32jQqikLr7rqWCPAu9Ze31qL34bvS1mblSy0KQYE+sTx5SP
kTU5t33t+iq7tEC52pwpSV1JSRGU4LuN632ePRvK09/bAApQN3X0ylSFdudmEOs6iusskNe3dlCD
ef3UlCvnHmMtZGuEDj6YMB2sGUYytXMU9aGJCsj8thwrLGcxkehDMQJnE1LBlycT4rpj2SdtFghl
ZavFty4GSDUNFvU9Unm2rt4wKO8awAdJkmwBcUXDdLQZN7EeG2j1a7lvoqyaghqiEnbR+PP292EY
IthMXE9QDcPVQC2qJLSWuOmzQEmWd7EYvAkxDq8lEwKmEKz5vxmjkv4U6KoEFck8iOW0/16oRfRQ
64W8a6xJd+M6kv/+i10sjjreY21mYazCHsosthV+01Eu7rXdsNTBEsWcxxNnJz8GczYphlhoVhb2
Ajy9G5xJVxxRHV5HMf9kFvr77X1k+Pt2XfShMtpezUYRQBBljv0sm9GRynwhlTmFNUY6L13Yoc5V
tMiZOQywI0MMoN/3D9MAohLVHb3mU/RaVw73WcjbROqK1SK8W8CDlwXp3UIehUPjZO8iJkfVr81r
lfvNp3inH9M3XjX2ev4CJ21zDmQSjTdfT05wEPuxzINePSuvqiPZ6y75XB7B+WmaQXrWAEvjrZb3
Gcmfb2y2SZ0ZhoDtLTvNtUTVSS3pmCQWJ20hP/0y971cGtnzjRltmOuqghh4MBj6zhhXoLR4XAY8
E1QUmXRjbasIUaRox2OUha5ptefbPs8zQcWOIjHXPLVgAqxqrhz6fZhxrsPr19DlPlHRYm2HHgPM
OMBKn9d2C9ljBeXQtDuWKO456hQdB6vi2GTcKVu3UwiuffNtJuQdspUgQjW1/Bkd/JfUkH8hz7gP
TRDqdrnIQ3YwFwn6RTzBCPifzmGXuTatyoBBKzdBo7zmkS1M8mO7lGAx7H4hHXjJ1Zg318D0dBNZ
M/7BeukXyCSGcb+Max4YZf4cNfNJETQfrYLgH3xkY4aKV4mYrlZoTaDzWQy7HHq7yD/dtnDdISJx
YmOCClAYc667esFKQkOdTtZYLz54/FpbjfrIBjV95hZyadrSOFheZAqlowuD9bzWMW9Kjhkp0YUl
bwTALulBhCFLrFQixJNVeRya0O4GiDXIAxp8vLIw8+RhTEw2SCUbY3mXPjqA+x9q41hyET7jhDgd
Vnp7V3kWqLMtR+VUZTrWEgnt/G7qJapydcbdMkZ5Ex9vsxLqhGemljcYrhB8M08fQCq9N8vQRUXA
TkSICMVncR0OnVl7k8kjf7i9QqBHL/dQKU2haRNYjnrLKabG7iPeyWadMfzFqKlg5gGwAMozQbRk
LB1AjEGo1edVxU2ig6szkdzb34ptBvoqkOvARA1dQZ1TuZ0bqciDTMfgpd7Y+Zx5qrFyAiPLvaGP
/dsMfZTzFVqmHe5jTYVoX554y3hU5wmXccuxxPo0ikzQ8BiCg3QZ5RSSmtSLkmNBcWOejBlJfSh7
t/eMFeUVlJ1MCJWaOEDUCQIP2BzF+Qz/1sG5pi7ebE1uXslHVZv3Qj9zVsT8RFCdlTDXhx2kB6+s
RMrW0MS7TtAEyP1kjjk9FwZvvIv5hTZWyL5urq52wT+YLENDtN2DU/UsLaq7Ig/FDBsnPDDzUDQ/
fi+ILHhjKl3LfElMnbTlMQKMWch5l/qm23vRYx0BE3IoHV41hLeHVNKkommeqYmcB6r6VMS9PfZ3
spZwzhIz69wujHaMLFXKtMUegjGl86L+jsBIjcjOHNn4vLjFj8LNapeHI+V9OSrcmsqoLXWLcAsR
OafR1Z2ylMCUo1YOiNttz2eaAl88RK8wIIAn5uWXa6F/SrQXkXsKyddCNL8qoxi5RlofV6HmcY4y
TzLRLBNx0NDzpU5yXWcyer0KjHXLWTCr49ALvPIciTt0Mq38sUEnbH3Rx4oZEyqDPZBX8nsOPv7E
iT4BvLF+5g8dkJ98ZQ4TDyIpOSKmUw6CZKOLF9nKUXMYHmf9e4bHuaQ+aepRyVt7HCTMbKucRhHL
9VFZRXyHbDXaRdRpG7rZjPMQanpWkVn7fB3RQS2M0pV5YZH1vVRSj9c1DKBeQehkpVWTRUKFK5Wm
F8FMf6xGd77tf6z925qgXD2O2hKDz3Uc5EZ9XGrVBquJu4pB3w3Ie2tbCpNALAvOueYtjHLErC1M
NNuqOMjM9bSO/UFd55oTFD/qCbRrbJZmUilFWSp9bCXwxN6FfjlG6mNPSz5UP5LAOjWxK34HK75b
339Fk+XEF71lBi90NDHciwo8LjbKT2Yja3o0E4rAfIvOqgOw1DMYN6DwRhgB1eOCwu3tj8noHUFt
BIU3FKmRi0p03UNcugUFghBJARhMVSd2pJfiaQoyD8h7V34F2ahTYBBhxzHLOvNbs+TPN9dPGKVi
loow23mzK7mNM75Ep94TAhBBP8oclAfz9G3WSKVxxayNgEXAY1djN0VgS0VCp7zdXhErKuM6RZuB
VPuvHoH1MOurMpN3Ul+8qmXzMBWg2tDD6Cj3EAK4bYx1GLbGyJ9vds9Ym8mUamj4lmPujVCLEXld
fdYhh34kiP7BPqZAiPnSgtBWrab2VRRIY9r4ZYGWmoD2BegqxcZLxK7CQ7qIcYWXnKUxHXJrmQov
EJBMG9CzkjPYfYlWO+seO8sp/SwgMGCohSxxMAzeajnijlc9uobB4ylqQFQB0AJwkgANfLnsfs6r
Cu9KANH/IwElFxEGN6G2LTmVy+dUY3kNkZvF3UAEEOl7ISqbSBVqIUaJTN7FoeFkAG5MuuXOSc5r
8JG8gA5uW1vkt2ycZla6Np5ECelXMN4RftPWmzAc2gf8CUZmdrm1Re2jvDSZCBVZRM0Yk2fFufQr
R4vsBIM8pi38agPulyNn+NbqKLeJGnkskf4UH3EMQjqOggRzN6LHJrrN8/TCle9lRbDtEqkLqQtV
VHEz+Kl4IFP+MkYKQAM6O4vbfEUvc3/7xP9/PPO3p9CYjDWc1jRq9AQBc8IgNRSbgI4nZEx34NR2
8Iq7bY8VYTaroyEZRq5XxqjAMaf1ASJdu2lYOVcAx/U/Frxxx6pIu3WpsH8LmEvRr3RDtOmNSnXq
kDfdwor/BiazAU7C/2S68zNp1dgr64j3dSMFljB9U6LpINfdyz/s2cYM8ZjNihqhTJPJLKMAQwyq
V67QcTay5ettI8zADGYZjVSprtUUhDqbcGPjZJEANQRFMPjGoQ94snrMohxy8t92qCtGUvKwMVvY
mQ6WTWr3qavuJ5B7pwduDsI8uxtbVNYTmnlTzxAPDrr2Q0+99K3zeACFqIfh49Ny5BlkOjdIxNF2
hKDnFTHQtIxGanSwVxu7GIi1sh85x4dEm6to9MeCRiWSoBWT+jFKEP+APtNm3c5kwFEeV6VyzPZr
qmi8thIzGm0MUo/CuqjqohWxpCWYfSj6Be036UkHBq7wLZeXT7H3DzSgmEojsEYquq+ZpiaDGieB
IjyIxVlceHhtZmww/higgnnc9no7dNi+afYiy3otxd4NR8NNFJ1X4mOvhRDPgIPGuiJrapWslKoe
Gycak52ZO7QsOL7AAmPIhvHHBHXxGhFUBENyGcqabbi9W6MgEZtgR5RG1Fu0X3hQOHmQ/gMUAQ6u
QYjXAELpStYCDt5qRVRgE7uzZh7WGHgeMefcS8zQiietaBg4SVek/FYL3uFwQF1sLSoMCRyE8fPc
/EuBAAAaAjZX8J3ocmLWKxXUhgESsp7rT7FTOfpXBYKirQ2hgYPBWdGH99Jn19QN5PCg8bmm3EU1
RR8NM02QJ7X75tA4sVvWXia55sPiQoEXZDBV7GSGjaFo3ljJddwwcYEQgj7cVlC/ok6WNmiduAxz
FKSzEtu9qjyMkmrLefkYQ5i+QTGLRy957f+XFqmjpihxv8ohVttLZwxJoGzPo+n8H9KubDduXdl+
kQBRs141dLdnJ7aT2C9CdgbNIyVq+Pq7mIu9I7OJ5k3uw8HBOQFcTapYLFbVWkuSDL43wa+03b1o
Lmlf1kWL2IRxUh28M6WFahx/0+q34xGTBM+Xr0iVQXFswBrTuWnrAZ4fAliSn3oo44xBe0tv+Uyg
WtXl/E5+t0DxDZ3y+fttxHwZZjRBprbmG/AlcwcU4waC2TpJvuv6ZJ66bJkfkqXJFR57Hi3fmxfy
jrLSnETLYR6hIAEnQRXN23Tv+FXcbevLX+0tRM1RYkTnUaxQVIDSWNOMvdU/jNHw7IT0Rxa1BeYD
p2c+ZVqr3Oc8wvDV/TYoRM8BKm56TmAQOkBB2WR35bbc0WX78+cR7JgmiEigdc9l7997qbVWqYOX
J0+skiMotk/elYUHp35rnP6YJg7XzM6UWPDEk7vGjQBT02ZEjOCJ6SmqEbJTDYk76DgaKOm44mLq
1cUsS8KyYzfaUEAo+ieAL1U7dp5zYHLLRlXTh1/jySykbZh96pqlhN9ZR2eFGE2LY2Y8mdd2yF5S
JVm0pDDw3pzgCCOUcWlj4T5bu1Bfg+22B7Nm2IJYODTvetDwvq0PLiaeu2PRHv7C6/dLFeJyp3mj
zUq8LvnYcfMdDFoHA/zjMQmbjy0Q8ukfo6zgImjq+2ABQr/JFdtbYBwHr0EBrzeMO0yqh/Y4x4o1
SX3EdW1AehzXPJsaX7LWnMZ+yY/aCQzj9NQ80xCjQUcNtHVTmL62UXNUMfzyfXp/t/Jhv982hW/Y
9gV1O4/lR8zfOd1Ty/JwAN+4Zd8SQyUwek6jwvcQ7EKQekSh/0xLsgQnjMUqfsxscP4B113iJnAe
zYHLpOXGQQuHuL8yIR4dAicyg+48UKaXv2L/2Yp3P0IIzv42+16d40eA05dFZh5k37QibCjU/Sao
DvN6AYnLCIoFEEc3wediF8GgUsiSxdD9TggF0GZEF9tb/PzISBvpWRHYNgvIqsJG8693aa3c43YX
vWXk00YaAx6FF0/W9C9dnl7ziN1lf3HloTAJ3kOALMESI5xHAvZ/DKj22THrnjcntsgT+z/oW0iK
LsifIVYMasVf8ynCvnm0TWfP1fJjqk8xqV1ym+f1deuNH/V0O1GvCfWyvuUvE9DXTkHR1iUGnZn1
8fJRlX2+/c8Q9nXuvSnxmro4Wvb4YmV13E/d05i2qkfkr5EJ8QOiow5Mg8/5F8TWIpmtyTLJnB1B
kDje2qPTHNO1BwH00OchWzYXGCRzSn/qqUVRgqVjBXX6JmneCoOMEdMAcKyTobrqjSE7rR7kTAdK
nlkzQZjKazPAFowFvDNjFbbVmAdLTfSD2bS42vuf7dw/eevwua7p82SxR9tgelhiaha49PaB+oMO
gqfyUM/6zeSaB73O8qjXM/PZTtcmBrvDaaU+fjOoIjLMCBmb6wYLg96KWWPqBciqZ4NNRVTYzA78
sgMHz6zdJ22OTu0SL6w60WwmUZqtN3Vl39b8lPidTsLVmZAFQJTrtDWuH01t/YJZpSufglEWw2tu
MC19FkObLDaSIaZ+99GHqHGzoLtnZ/6r1rv3Q5o+OKz67NszfSBNbUXZNMwxMHWv7bINV8nkfU80
/Km8tZvbYX4h6RLrI4vN5ttC0xuLmkVgDUMWWV453NpJVRym1v9irFXUplt/cDtS35ERzxKDlbcG
2PCGcfty2Qklz1gchp1zCJFs8OzNGqqqQNXE3m56t00xsj0U9c+FkvrYZ60e1kPlxc3AzIC3ksOh
0/ubLO/oY9fboJz271GPAf04KxXhQPZs2v804Zz6aaH5A8EBWdm8BPm4YkwtyVwE9TzufLrFxpQa
Ycem6PKeSO1CDhlFkF8PfCEMNY61llthZsccRFlJ/83LphBsUlGGEUBrnIOuVkQCWYRFwPvPoPBa
8zejBmYeE/JlUkXGcjXqelQnV33/+fLCZLnB3o6QDAOBz0Dv6BRHyEkEQ70dU1s1ji9LBX6bQBr5
/rLQK20wfGMsjnrRHCamB3n3iiMfjB5u4kaFM+I/WIxsSOx/NcYxpynmU27T+JMGtp/jZpahRsDh
ZP5DFsKHCkNNwyNxcuK0UJAsypaI6otpo+QMlm1R8545kwcSjwU4ygTQzRw+MY+HYjoQCmaSiajy
cdk1sTMnyuQwBNfRpgnaYxke2lukIdkI89iyIpeCB7ROAjOuyqgHD0Fw2V2kCwXWh7cKcSmL01Ed
cXtmVnCXGU1cKCVyrb6tmINiS688sz5etiZzTo4s+teacB365QRp9XUrjmm3PM5T8UZo9zdfbmeC
b/UukyntXDMgMohMpgMsFbDGH1qJVqvZ5F00G30eLT39fnlVsqO9X5WQGtN+GtPCSgHinNmXdCY1
Mqg7sB3nuq4IIlI/2S2Of83d4lI/abSUWsUxyT/bDSr7oDRjuaqGq/pKQqhyCoLZ60Qvjs38o2Fb
YK9FdHnHVF4nBKkJbD+JmZrFcehY4LA6zC0/8Jcrmj/7SE8uG5Nef7+/D8DY73ct80bLY62Njhjg
ULHuRnQN+GhZdmhOevehtEIbHensh+psXf5amMF6bxfSFlvXVAm8vWQ3epe/tgwMokxV/7jsfmiT
vTfjGKXZWDmO8LLSn/WIBr9jlm9T0d7WjUsPlzdTtibg2ZFLArPsnE2V1dua2Da4a9Bmd5yKpz3G
Q0do8giySf/rZVsyL9nZEostc7MZXZ0DplwxuPr8Br6ZgF8324b/IJe+bE26MoDLTR/FMfDrCplI
NrhD3fc+4N+FHhDPgDhjFTeV+1dmMNKC2X9OWCY4xVq7/ZSlTQ4lVBJk2i3rMOBo/zFJLm4tIIL/
syL4xIhOLGZEUXFZwEMMcpFApxYG8lF2qT+4iYraUVq2RUPJAZm9jO19turEdCC29gu0On9smkD7
6II4HwTsd7QJ0oOqDyh933EWEAtQVQeuKERC1rar09vAqtorKvqsfpja/g0sG0dk2PFspPe1Xx9X
p60Dg9UveVPFKxizFGFMEighSobZK4CEURsRUxPqZdk6zVh2vwGgm+WgClQ9zCV56jsTQiwG0/SI
7AAmTL1BE3KpMAKVhEk3x6iFxm49WpGWTuHloyCJKDCKNgre5w6IOvhR2V0zbjImlTvA6Go3kb55
gZnoQcogG0VUU6qy2uA7W8LlOa5FD5zIBE5uMK9v2b0ZUefAObp5Cdcmd2AF7g9Vf6uu/UsOPBhP
Ob0L8OXO+dwXpJBdjW9tWX2Gzk+i3XWTIhmRbCRU1qBig9MIFUhxFguTwMU6G+ifTO2Psr4frTw0
kLom7aj4YhJPfGdIcBO6DXin2UDjotQervS1Gz9ddgnJZoEqxXCxCBtFBkNwiRR5R9evWImz1kGK
eY+RfcQUs+JAyQIJRmxBEQFREZecaUt1vVZpKcE6hsjLwEpvRp0XoOPqxzZX4UggRqoSOpB9I4Ja
LZAIXPxFjPsgn7c7xwBXw0bt02hNJlDszdGqho+9rcT2qIzx77g7WQ4GCrRy6RGXfTwkUM9cki6w
7AeX1gqPkFyeLjAcHNOOcZMz0uKtWpK+NYEC18H+FKResQa6U3425yWadANipOao0vyQOSEyAvSt
AakD1EKIyZo10TGrcaA8sDVYXgHiNEVzROofIA7iYvKg7TnrJ2Pq0W6mHCbq1knCxbGuRrLhdOWv
q+6czLl+s/rtMK19nBrJB18vTcDACKRHqcJTZecBVI68Q29aAIoLa4Ws6aRXdAUAMwG4bv6W0zum
TEmkG+ro+PvQUYH+jZAmryzXaOe3JRQanFjz1wdCSsWArdyEiSiILj10BYR1pFWNyRYLGwpQbGSD
Jpk6ihgo2ylgBDHGgHWAx0OIHH1TVGPP3+/V9ujkLUBYuEvy4fTn8WlvhR+83cEqSOZmdarD3av7
2fvUZreJ+3rZhOyqQj8OqCgAvZC5iamb3a76gG4O7mJNQ7mU2f8wmg8hK5csKDM8xdbpo976J0vX
Hka3uDaN8tEdVmTJJfm8Ue1mtcg9s/+Y5Bdxcv+zhFzPNtscjN0mmsg+qHbXHw5rrxu8qS6vXha5
9lbM9xtsogDc1Ss6BBaZZ4xClTcJSR8tZ3xymVqxg2fBQtEHa3JBX4lBJXRVBc/XJ0ox78uQBTjD
IbehdTbTL/i/Yj/vr9DReybjymHV33SUe0OWpQoSQ0naBZwO+mu4D9CpEKd7ibWwrNIIZitGFupT
eVe3ECMErKX3p9DP+kMBnNXlDZadRDQrDBBC6dAhFFl8gBl3HIyNYPTBNq8WJHnQcP/0/zPBf8Lu
kPR17Rgag4lE70+YU4mV3WuZl4ALSAe9CYC4Z5RnRW7WhlVbaFctdpQTBuSqFcwQHqgtcviLxeCZ
g2FAQBUhrPZ+MWXBXKuA3Mgxq7ci6FyvjpoUSOfLVmTRCzwtkDlB3QD+L0Qvzc6nufEJzrzXXA+6
91w17aemGa4um+E/VvT3vRm+r7svo1XoJ7PEwUuigST21pCnzjOg2uppNFxM7WapVEBP+cLQFkAL
Diqbv27ancWu+dfdWobeJfN/1il51evtL6K/afw2I7hcRlG1LTSk951F0FVpI8i4xUM/KBpg0sOz
MyN8psRmDRrUKUAp7vjSLf1Pw68Vn0hlQvhEhka1PtdQuyzntH2hftUfHG9Uyc2oPovg1bWZL27S
2sizB3rT6stTtZ5IvipijfSYmjg3SOmJh3Dz3t3aolk3NqeoIyKHuU7oMEeQO6sDnc3ryVmtTWFP
uneg7kQkNyDQJo5x51uzTsjs0Uq3v7vWWzEoKkXS9ez+vngFWmnr2AP+Pu0mNHPtEXSt6xrZznbr
DVC0uHxYJRPWeJnszAl34YZafVl5vLls2wfWmYFG22jWejAd5Ma9681mUJn2t5HSNB7c4gdjqo6B
asF8w3enNzPKmaE0goJL/tLm11rRxRr90fqdojMhdcfdSoVzxabOKJFZoXPo5B9ABXFsc+N7UhaH
yzvK/U0Mf1ydkM/FG+czM4VdGGnbVNWREEgHtDqKzvoy05u6ncK+3OrAJxUYLdfJCZxGydku8869
deHx3BgdmA9rMM/MBBT+Jj2O3aQIHrJ93JsQDhxol3Q/MfLiaKcMrMs1skZzxu3IIHh0eStllTHk
8v/tpYiEBIOUn1vMQ6LW2N0cGI2P6uLqDO1rXSY2pq+cjX5OSe47gbuCwsioWHqo0moqAxOC2m4w
65UqnVLssKgNBCVBZ9YbHJgMujKB77YvGQTCLy9cZUOIAT6th80vQRLm6wMa+KwtXwtSuX9xnwFl
hrQDVAugfBAOxKJVoNHKQLwDWOanvshoyBKfhC50bf5mOb8N8QiwO+HaWK+FpyG9Gfx+CYoecY1l
lqqOKt00jMdxpW2w4IgzoW5G5rYbcG8OzIuZaYeZuyhCiCyVRrvAB14bQnFns1yNo/c96cF+OXr1
nZaBJpKr14H2w3kYphRAy7J88jPreHn7pAduZ1XwBmAQ2jVZEFGypfiSDcPHegK8f0kbxbtTuoFg
ScdrxLPss7pY1YLoGOIF6Br0XpgN/yTr0+WFyCK9tTMg+MGqbU47eCAy0VHZiMoBcyxJ+1b13pPv
/jkEHUMiDtjhUTmSkKbg3xyLFgsKONmHwgNVG1EEJ+lX2Rngu7lz6mZISw25APIAffjurtr8OUmN
6Xbt8yq6vG1yS44BLn9wop4Rs5QGRJeIjbd6TQ/ZZoWld4cSpmI5sqwde/KfEcHJzJEsPuNzmGSA
Frp5x5whhK7dYXWuAFNSGJMGdsDLsSJMrJwjXKFftaS1hs4Rhb5aZ4RFxALjmWvADlZQP/wF0Ntz
ASv3OTmWBHu39cBg9SYmPgcugR5hHqf64IdjvMVFXLZXuWpwVr7AnUFhO8HFOw99MqOnAywZ+LLD
8gdXtDSgH6RFqnlWWVcYvN+Q8UVBWwIlc5hns4mtfDBYD7vH7dDez0d244bJeBw/oV90SiFM+HjZ
LeVWcT1z+igJaKlDw6hFXRYPZOguXxnxdupuhu66+LzxcdIX+pjFPnh94stmTVmC5WOSFi0dkAac
gX3IoIH2uEDdOUs3yw66zYa0xbKxeDGKLWalhXqWPZNrr8MUVkPBk1T7I6D9DnXCvGNL2GyMS6i5
1sHqBzsqjKZ/BNZ7eUzW9AuI+8wYsI1n3UlQPm8yLXZmR4+bhhZPFNHmaLWVw9XP0sD3Fj00W/1t
AHYr2Lp+CirXMTBXO/VxBdF6SMBMLLZpb4DnFfRA4YQxvxcn8RxFZJWF7t2eiEM37WCVAxng3wB+
Il+fQh31+Mv7LqG6xxn6ve++0O0dqypPc3vieJY2MP0gqYNP2gE6tEboHoriMJ6Mp3q+YbF10E+l
HoBq66eKvEdaNN//COFc2Q5bV7ul+TH/tIAogh5zPnlPv9gflriJm6Ou0vaUBd+9QeF9BB4ff67J
iMhhllcWNV69dvzZWu7b5d2VcG5gdxEJ0a7HIbZELra+SS1n8vEF+REGcjzAEC/S2OyQ/wKPtyTQ
ikCFr5W6zc6o8FrwJ8eB0AXy6zZ3r5zaf7E1S7Ew2Z2/X5fwWkCDyDeKaQMRsw28eK99rTY7XJch
ZuOgVEvkX198e6HZaximgTTwrP/lk7wxCgPr0anrBa7Z1iGbnJfcT08TZlaMdLqzzO6gOey+1slp
belbVhSKJPFXn+HSrxAzgyytTMwQ4Fcckzv6aXmuP2SRcdXesmv9wPnLMS0JCQxVYJSfjd3quSvv
M5I6Z91IYHe9zp6NmJxYYKPXaBwSyE5oSiiMPCCgqw4MOAi2z8Y/KoPlc47HNFyWk7bQYI21AGKp
P4ZbC6SyOijvw+6mCoBtcL3Q/AR4QxEkqyI7kp8cDDaC5w3R6aw72OQkgzIsMhfr6JuhPYVWzylr
Ii+i0ZwH+hANS2QoWTpkbwE8Mv41K7J4k56YvHEGUvUZX7f2jl1/7WJOdS1fNgyZN+qkSXpadxaF
AJwMBvT3PByl/1UdQEm1vHdDBvqMB/CCHOZTF7H8L3pq+1UK8RbdjGGmFvIYkvaRBX5FP1Xc56pV
CQG230Y/cRusinlOwCvGZFbFcHmm4hMf+DAf4kFiCwS947l2qMvTTXIAM9pxoTec+H6NwCvUBPbV
PCI96hSeKUupfYgI6fypyKex3p9Hw/NSMNPAal5eLyuL7ImEGzQaMswWt6tKZluyjx5QcGAU832g
EcUeQteNOUgGALbLPf/O29qvfW+/XL6kJHch2qo46Fy/gDeu3y9ogvxH081YkN5ngZV/c7XPiVkp
8gzZefagvAmdIlAjwIxwY4x+Qave5wVQfKwxj1sa2CcuCF/egp6aAY0BcJ2qeCCDae2tigN6haWl
erVgbcMXZwj6e/rR/fK/UcR+I2/mhy2crlo8UiJMV778TWsG1kG+o2N3caiEUnlhVXU3MRSxkU5j
ofiM4WAUP/TMU3xC2cPEgywh6FIx+4LZR8EpmTVMHrMbjKua0y3oj82wT9MPI2sPTfsZ/Mh6kPiQ
LCwAIslxFrM0NrxSNU0qSQqA1YejItHB3IHYEs02F2TYHDjlmM5tQe49NKXmtIqcRQHalx4KMMjw
/qduY5rjvceOyKnKaegKMACVp0SrI3BiBJcPheQe8MA+YYIsDZOUZ4olPSkdardAKzUaJjgyGiWm
dq+X3jfS+J/Ywm5y11AVRqXLQiBDQ9k3+Nd8vyw0kKfNSo3saDLoItgzOF7syr+6vDBJ+MLCeEuN
i5Zg9Ou9kXxspmHtZzSJsvEDS8BjidH9dQrMqQqbbFVsozS2+NCdRW3Nhz6Z8KUSgOwAlrIgpOXn
aZi37RZnFc7CZuqqG0dlSsh6B1MrJjPZQMRGSDSO4KJ3PrL0x+Xd+3WQhCwQMz02Jl7QkARwnP+K
XTbmD21RWMWUHf3GuILsyIfVATwQ/3OhgdW0oT6TU7EmeDbWXypMXSRzF2FC/WAbLGBJecibOnB1
FBVHAkhT+dPS++PmuaFvZLddO3xmwxoa1L8DKPCJ+KWDWvesBwuaXsgDP9qLG0NLOxzdVOEWUt/b
rUso4umDXqfeCt+zNoDL5mwCsrt1lARs3IXPt8+zcKRQyAPA8v326S1tnZlPghdX+ifOE4aZX8jG
eDdqKk4iPcJIDP61xZe8+1T2pKemTwgAhyAycm7M5G7xThZntzpg8hevdrAvtq9GddDmyAy7MD+o
AqLMJcHZDnoUw8KZE6OyW1kJWcDQcqSbvoRuZ0LTkHSvzaKlh8t+KVsriIOBlddNHDMRXGkbycIG
0yiOfZIeKf3mTQ+5V6FuUYcLtMg601Tc57KlwRxuHH6Ez6bsSeJpJVAlqJkP7RdPHxFHuu/doH26
vC6ZWwL1g6DI09Wz9/PE+7LawIqjY/QrwJrDp6Vgp8s2ZEvZ2xACR+1uGPQhiIizA8kky/8MCdJr
QLsVHWbZ7bg3IwTeOQGkdUgB2HImeq85ECF3SEh173uTQNXw8pL43xKP2W9bZ/i3edW6xJ5hywNH
T1CYTo8CcF1d64mV4UGnadZRIxUJJtTLboizMIU7yi6ZvX3hJusATF37zs2OJLOPNB3/MTCtFE1+
/4FuxhsxRhW3jfSw86Ilrk4uJSrO8LUgG0A3CgeAlIfqihy6R/OW3gG2cywg7P5F/wLFxg/t03pq
Qju6vNnyxf42zT/8Ls74q5m7RQ2oUMKMiA7frNYLxwlYuPJWtzbFl5V70W9jwoW62OjkYBQI4Mm+
DZmdABc+B/2ivzZaq1iXrPIAZqTftoSD0dru7KUDFmb7WgOQlV074eCvxp2e+JBQXQsSQ7m1jZKO
Aa6cN9l1YdPhSEH8dpi9ZP5qeC1TpH6q9QunqNA1velKIL/arrvKzRt9bcJsrsJEha+URgV0Tzl0
AqKuYjLb1tAGmnuQFKKbGjj2k4MGylqqtF6kVuC0SCVcZBNiyrclVWfVGUZ2equP3ZS0oT+NJ5I4
qqtIGkh5XwaJH07IWdpXN1OxMehT+slDNnyu6m+XD4H0BWIBjQqyLoPDegTHHM0CkAwCCJtx7K66
Qw2+Fhr5xyIoIzXbu8wLbJSn+LMYzKbiagYbpN5lCWIpTDwFrEzDcfnep1816A5cXpbsbOPRCspr
vL4h7iesCn36xCJ9jqm3zu+CxOh/Qi2HBCVZigDXuxaiJPj1skmZS+xNCqdO8/xs69K1gKxN8zil
4wNZ6H3Ba1CX7Uhf5Gi2uMAVoKh6xrZUzK6bGC7GnvXruQqWWyusr9NrXpjGLLoR6IGag1p2L9kW
Kno8RGNkUUj/rBmO6ZTwwiSvTrNJ4sFugDLYGiwSUmZkAYAiPWnr8vw3a4VzYnwVCq1Qanwfo2d7
nUyk57xxBwYaNO4AXQaEGKMkhzVq4vnkdoGnuoWlZwIgun+tiv2b3LL7Lk/QDzU+rKF37WASI9JC
0IQeh+tBrcYl9RzbQwfWBfrAEhEwQw9mptTpMJnn3vf6gwGZQ031AJLFEQCuQGiIcX/HEu/ZEkNs
Xudh3MrrVrAloxQ8/vn8CoBh3DHR1YVoqOAj7mB4Eyj7cZO31kMytl+dIa2xkPV42SfkK/lth//7
7trOtV4DBxLmIrpsivVpDWdiKZJkuQloEGKuHR1ccRx/w7QWWUCfdkwNHaD8MrCWT5cXIZv4hzsj
60dlzUSGLGRabY+jjblYUNfDsTcjgEhuea3FeQiQ7RBvIW8SMDuaT8qenSw04iBZHBvnApovHCk7
p7aXFnjK8YKefxrRgl+uUj/W4uyz9+CBP7HXInbMD6pcT7qrvw2LbMVQBKd9OmHJq1+E5dqHUGG7
vKuyg7Rb2q/pyp1rVFW2QSpez46L2bwNeBR7nGBh0lSlZNVKjPcuuCwNBFwnTvHh1E7A3PY+KebP
l9ciuyr3axGO06zRKV09rGHeQEWR6voQuqN3DU7BPCDT4ChuFUPqFgAr4vzCH8/Gz7aqm1bTQhmm
/+kdwTXeBS2Ivz4RM7DezG/slgvGAiv3Znwffto0cO9GaKYc14cp0o4VD8TR5fVLv+Xu9/D92X1L
f3SNxfd5vStBVkoIcrklcAvFOZSt2scLH40BgDHOQi9twMdra+BOsYf0fpqnr8Y8PWsDiDyNRX/Z
aPP98qpkngNkqKujjAfAklhNz/ymNFPDR6nV8W5mzcJIRqLoEUk2DmLNuKkBMyHeGcCFaBjOhIoC
6mmQqfA7bNr81ZtUNU+Je+6tiP02z8YLX/OQz/dt9wOyQWhu1gkY8bXxk9d0qtAht+aDiBE9CBDT
8c+4cwYcA4doGtakL2+5e6irf6aRBM2iDI6csEF4gPvA5BgYYDeAbRQNAZOhZ2vmglXL8fognQsa
WuZylWD8avSsow7dvsgEVBBUcbqHclup6M/LPt7evpBEmlM2AHYE8Lnf+VrgOeChbtOftGeKaSGJ
32OdXBDGRksMaOH3GzpbZEvNFIr0nW90hxYPxtgGriEheAXUwLyw5S8oO1G0Q9EfgjeYnBMvPH3J
ydotSCFpC0wb5D4L+ilRUV5Ljhfnt0SvCskiinfC3TYY2kItKEqhk0HgjCVmkfo2+/zHZxjq9gAG
Yd/cc3R3383lRrqmPE4uijS07r8wLdcUKYjkEY+5VowDE4BAITQneuKUUs9qLK6CnEaVHzRXnEtz
LiLIQfjHFOSE6iz/fPdgElVBYMTQyjiDpm1WS+bRqjCkudVjmBqQMF1y4/ny7p17+HsjQlw3B2d0
QUGN6WNatmEz6183vJNmqqnw/9LVYHQWY4aItmf4qkobW3/OkFVPYxkYzlWRP11eidQAaJy4eDR/
QQspHFy9KLceK9Hb9K3z0SOgrcLEr5zofTzCbnFaf94qR0VDcOgqtWbTnPCONWgOuunkviTa8zLV
QMoP2zd4CFTceytyaPLQ2MmPywvkwebcOHSxsYEgfxE5Buraw5tv4DuIOYCxeqnnBLNCGOArX4Ys
DZxKxTUg8w0EB4D8uHrp2cx46o1j2drYUcu+0Rz/iZZbQJPp2+VlSa3guYXkAkQ5Z4qeY6JZGFrD
yaotiIGsbWgYIPpoT39uhXMU8zYC6uBiKEq7NbHyDa90FzwTzbQEYACMpkWxlvM4DspltGxBN8En
TcU6B3CuhVHoGPrU2vYWvCVxRWhAl4MzYM5obBSpheRhjNFSzAij8oXZ5LOyfldimF/fYA5TPAbY
dvNrJ2pvlyoAzVGgbgWdX/u4MvDyR8EBQvA4aO9vKYiBYCLdKyrMUX4vXCCSuqPd/IMRmPDyt5Kc
ZLRCMOfHQWTQ3RFOWdZkvmZSAAlWVoW997Lh1XDZgmQlBu87cnCH7YDo+f1KbFCGjlVLQdjEWBY7
OZuvyOi7oQk0QQyIjAocKbWH9JKjL/AWFws2S5WOC9MnzPZXHXi4K+Bkx977Oen+6+j4Hy8vTnKg
eLKEciv2D4dX2L5uyiY9ga7ckfSYX3APC8ZvS19FBST9SL+tiEUZs+gsK+csSg4olzd7eUs7VZFE
EvD2CxFnaknbO5vFabV6ixWPDPXFELKAzqFJIUeT2w2GCGovYm1v/7y8g5Jj/M6w8KC0wduRLz26
crnpRatHw6qicbt9tVfnts3Hq8vWpM4BzhXcW+gTnDHzMeImtd+jApBWlIV0Bg3PNpiRq3fX8+L/
RSBE/fW3Nf5dd7k7wyuOsRxqkYChh1nzqIENXmtVHWqpD+6s8H/fWSGWC/3nApoT/vyYVT8tGi2p
KoWVjJKiJbwzwjd2Z4RvzqrRHm9S19oe9MKGMFdj5unHcWDrU+WU6U2XamZY9/UatqPmPhamvsUg
+986DF2a5HqY7AHvlgmN7KRNos03abC0GOG4/IX5iRNu7nc/lPvb7ocOHriBch8/1G8aFlQrxJCp
rr+6ufFSk/zDvJSnkbEBvKSaapNUH0J4wTib5pfJiBd1DzbScflReeSmICrydWkw2H0JIeQ0Y+Kv
NIVWtqn3+YlZPoZsnbWNL2/jZStn9H7W5nV25aKR1nkNnygifZBkhaG4G1RWhFsuGUEi3WbYsXQe
j0kyfqtR+f9/2hACjOZ3SKx0NJYdhzXBsHhXSw8e48vbdTmuoHz+3usy3Qc13Igep56M/+jZTwNc
JqwZo4U4x8uWZPESrQ+UZ4EUOhfo8WYw3o4NbhzMR0YQiorb8UH3/qHpct2pBshlnwfAFsNB3QFt
RTHNr4o5x6C8Dc5KunwFB39cmZpixEDSBQdLFJgm0AFArngGoukMf8DFw7Ce3Kq/2DXpwqSqdFBM
j+kDeP2WO3Mi7iE1EztcpkKLOrzWA0zBOSC8WZ27ATi1G3Mc6xsPUE5IITrWNWK/dq0PvkqoQoJR
f/djxYs4z+dtXR1O4ml97xs+mxC20xzPeRKZmEdu0sM0ZFdm7kQQuYwuf3jZDQ3+D7RcHRvDaWKr
JMGTe7QKnEiMYc0xiC1mtACGJTTtJI/KcpihernWj4yAP/iyZVlc21sWYr8215bREjj3rNe3TQ1+
ecu8zgvVUILU23YLFCJ3vRlO3eU4qEaSv3aZXcZ08lTTffJPuLMiBOnFqIbWruf6mHc1aI8bk4SD
nV6nafFlbvQDHWjYQMRrteit4QI1hueaiupAtZ9CBB9Gz+wg2F4c2fq5I+tVSbsAl9Xp8ldT+Is4
R4yKuVVoBqzkGmp26ORM7ENj4lrsjl3aByBgUQRaWQzcuYkpBPMcQ6Jl46ILzABV48wxNf671jHD
bCsmKhQbaAohvR0tdwOFQn00i+F+0wgoDs07qs1Pl3dQtSAhqGMcuepTE3V4D2oYuZmHXdnELk1Q
BXi9bEm1IH40dklLabibhSylgALOg75iWBJkF/3y/W+MYKxbd0B8htG790Z8bwYJAaCJx1RLwjR9
YukSTPWs8AL5Un5bEZbSFHa2Di3CVEKgYQmybST4BzwqosuL4X9GTPMgCPPfYvjP2O2YkYCPpi+w
Y0lhYWRqMMwHX0u9L5etqBYjRL4KKK56XLFlZMaMa00RkdIwUSIapXf6bjFC5LOn2dyMFPfsYBd3
LbPDpvvU2kvsuLjkTEVcUO0cjxu7nTPT3mUej+b9YqKWgY2MpnU6XN44+bXuoMzkgff3HEWICrK7
tT3SFHboruh4gCoJplbj+tYfDqA+Da3TREPy0r9WcX5QadZJPxv4ElGnwRwknOT9En0guivkT3is
2F3IfCsa2qNf/nN5ibKHhoWVAYKCyhDYct8b6Wk11BlfYbK6IZ6UoUafq/pjYWFqcB1uXUxHUf37
ZZuybwcJPgwyoEytnyVLWluZW5pn7bHX6Qstpsj1VG0YhQkxxfF6I6/rrEDBPdEgC27fsVRXnCqZ
u+9WIdYayomNxTyBRsJzEjtAZ/zLjDiBh1MWGHZ7a7W+qommWpRwYZRZsbStB53zLAWgxVqhJq2v
bvLx8tdRrUvwCCNNZn3QDNA+auw0aWgZMxo0/0PadS1ZbivJL2IEHWheaY9pb6ZbemFoHB3oQfv1
m+y9V8PG4R7sSC8KRXTE1AFYqCoUsjKb3CEJdOTp5F83t+fl221cF705yCrr23xcVrmYBWIrahUo
6eQkqQh0tZcFt2bWn7ExQ5sxr1uGuZhWGuIXs1paEJrgzN1aYBMKGoDFBVcCkUEu6C4l+t5DARZQ
2Xqmw3veGIdelrwOPcN/t4Fc2B2SrMwNDa6exvqhmDGqWuk9uv1UdM0VfSku5KrdEJtFhC+VyDVx
QZrvz+mQOkAkCOqIHYAceJHB8qthogpqhHw7FyzoYM1SwSTfesUXJdAKzA7E/jph2JY+sGuYGBA9
HO/FwfW93QR0wkYbntvFPgfIYKgppJG67F6dusyrWu0stZ3lxJScEa+ejSw+pmUnEjHZO29by9y2
TjRRCZ4ZQFZ47M13sCzcpvmfddsdtUzUVdr7gisBlAW2QlBP8+14o+4tdF1gKu+gpUMtD8JezmhV
Ao9cfzFf1WzNcHGq6oe0y/GwEVKt9hOWnGYKdgeqVL0zZ4sLLIALZffH68dg77zh44EX1MIbADCj
3AG3E7loCzxP96p0AmUYFGVn67VhkV9rLLhuay8Qb21xZ7vK5V7OJwb0TJe6zfSa55J/3cLeQw2Q
Er+Ww/mjnWZlKRngaMaAx70ZLBg+74IGUqeY+haOnu+ux8S7CQZ68bzB19R11aFJ1tplaDf0hlTx
YQLQ17m+ot0DtrHBxfkyK7VEV7BnzVj48pxDvalxGzuHQB+GcwzDa+vvpWQLvtQOTA+hZGOWc4vZ
WEbAaPBWaKjzHNhURuk7ztqEi0lN/Uoj84GOUnoG0SF1Z0przLpY2iHtUwlT6G3qpwQvperSliB3
VOdjib6N4LjsnsrNT+S8KVOK2poL7H7P0iAZ6kM5pbds7P5RVDV1tKcME4+m/KgSkwCfyk3wIM8n
+lLY7qp3mbsGZty84gVRNaSvtuCKu//RQRoFoMrHW+3nQynVI4ki0yrDEjvt63ZG3/O6d6QUXlwa
WsgyUgZz0YyhPNu24LFz3beLMISnzv8Y51sHEaj0+xkJK1wGy5XKI9S63bZ4AMPcdc/eswPahhUR
hlVejFomAJCokYrSohizylmm5S9JAvaztIJc1kXQ5j1n2RrjswUYFzHGidpZne5n9q0HMcwk+mp7
GWlrY/2qm1oJOjH1wqAOAhRmczakL2argUWgd00JAsiVIC7sRrr1FQuE9NbKpsvVmxCXK0hlLM0H
DYMEcavqFVRSDjmVoHYy/kFx+yF4J+PV/RKpzQywqIKWqAqz9lAqthMTMGlYspul70M1e//AMQgk
7P5jjDvYljIvaJHhhhD3i3xn0BKCf8VY6p4eldCVGIbZv25wD22ibpfHZQ15UPuxSc08HCA5Eo5T
qd1FJVnA29HQlwn3yFsWx19B2FSdc1pZ4TQORnD9N+w4KMZLdfCOY9rI0Pk8bCT1PEVQVwnVfpmd
2Fh+Aun1xR6pILTsOCnsrBqeuL0iqHFOOo4jppGYTMNBHvzCYudFfcuBTCvy2tGYgEN4Z1Gf9pU7
db08kk4jqLEnKJ1IWu2O3SMVgZ93y14gyk19xeqomN3+fO6qwSbghIC/lG0lg+U0188gKAFeTFYr
NxqnyqG9OrkQQoTUy5z9zCXAiMppeorA8eCiB8JAsKWIKuPdtWNCCkBDVSYXHYKy6nOgQyPQn2Zx
79G8ZG4WL6CHmoTDhHt1CCbkAbMAtB6a3dw3XcBwXVkKQA/AKBzsSQW9h+i2tBusf5ngYa8NwFLy
VM24xFhQ7MVEPpoQCoCa1DwbjSlwmx0fBSvJ3+sxuQ+qDmWVgQYfAaBNIqc0p/tEi+4HZYZyH9KD
atBaUEvsJdytRa70HrIokyDbV4UYj4KIa/8MiYvMxRRO5jCm3kSGFOKA/Gkkv09OjfvEOi2sob4A
NwsXecoyGRNgOtHTiZnlKpME8pmaTIdkMM3weoTZ9xIMlwNQB2AdD33NVJB7mMpIAd4vVVw/pf6u
7WkhmIbZtQICBQPOiHFrnm0mnyVi5amGJCjH3+Jheunt4uf1heyeLODWV1FejIHxiFqzB0VKbFS4
uev0aRxYYOrVbTO1gpXseiGweKhMtDW2cKdK08BFG1OElVYFL0Iqz41jt8DDyO30roMaxplyVTDH
sXfKgC5fiSeAUbkg4K/BycY0raUhm7rkmNGGnRM5LgNLUyNfo1nj//ZObpMB4WT81GixweVN67Aa
4RK4et7LMgM/NNTHROXKema5qvKTKe5M4/5JoNWEuW75tBYrytfC1R0znMLklAjCx146x7uvhvyG
OwzeOrgvx+rZrOexLkI9r77h/fgMsITqTC07t6M2OIWc/lwiy0M2xiNc9nZ9T3e/IXhtUAkCtG/w
zQKLtM2QaD1aqIZxXCzyjY7RTTFKNz1GrK+b2vNQ9J9BgoRmzyUIsivVeFGWFOkVTNuMaD4pIYY8
6bVbYBJhwA3scN3g/tp+GeTyeQdxZ3jtiCIFhZJbFuljntfUnaT5OY9KwfnbO+bb1XFfMdKSJqMS
slqeK4pLZ/plmPO/WoO2glOw+1yxsaRyx2Cwxt5YiN6Auk0LVLDHpbXbvyae+aTdqu+ZDVYz6ZiF
0o1dur8/54w7JUC/FuaC4a583ZcmcVdVtVyFRlMHiR7fFM0/yTFbE+tX3dxLRpA4TJD1wPLK/r4c
RtecjNtBSG+26xyblazeujGTaKwxcN2hENzIzFNDZUDpiwQPwFrS+TkDgcl1Z9ybFPi0dZw35hgj
WAplANaTZMe5inQnIUvqxNBKMQtMKNSddsgM+6VopSOL5+9KWb/MXXY0rEgQcXZdFUxka8JD3uOB
oHrcYgKj1hoUYM+0al2bnm1IF1xfr8AI/zYz69liNpjQDQE3CsvmMNMOnEi/fz0AePbvlfCvM4vS
avpI19KrIz6eTbx5OAOKo7aT0yUi3s/d+AVSFgOBGtMePKil0gdI4OnwfcvuTqD2RZuzPmhDck6b
JIjb7uf1Ddx10HWsFfgpvAzy7bq5yqV+yWKwthEaOcps645u9k04QF3HKSYo8F23t7u8jb21VNoc
CD1mqlUnOopKI0e72HJaprsSGYBfCnRZNPax6x4ba+vfN9bSVLL6vk/qEPicxsvKoXYnq9L8DOpg
4fWFfUC/uGSuwc3xjot2mHIxAZJZemtJWlxglFbGnLju6nUwEk8fj0OK3lh0WFzZA5NCYGdeUR1Z
7qUg7vJEiKydWvPTz+CqdokWCcZDmyJUMfLiVZC7OGh5MQqOxM7GfrLCNVqGWZ1L1mGxrJJ8kJE5
5VL5DbBo1zd1xztRIP1qAHAFUhnnWd8V8M6Mqs+9bJ3xEvwgTc09SRaBqZ19+2SK2ze1zwZDG0kV
Uku7Z0N6XjImcJGdC9UnE9ymaUWVLdQyqxB37C9NJR8x1nJXAwgyapg1NYdHXYaD5nUiQqCI1rb+
fXMMimTI1CLC2pIW6jvQLPqKW5eo+bbjEpAaRtcSSRvlJX/hTqpYn0i7VGFR1rWT2OMt5Gv+sisq
mIrcWQzs2FCLISgNLuQfaUNZRidEkHLsvLzSz3FG3n7b7T6Z4JKoZVdmBZpifKh+il2r0KVwySqU
zhrwxRHkBQRZeycofrLHVXXZGCt10QHAbOuZM8XtAfIIqx+4RnmLm6PA2s6hwhAXblNrhoEsE2et
qqQZ43xqFUpl5kbT45DnXmf9aWiCAmDvyrE19PH3jdvFGBy1qYY5nSUvJzeLcGYtaVKdtmsMRwZR
lzOnZnIYkdX8TGtjjBHFg2CxO2dunVhbZ03BRHHxFqulVVOTkVahPMi2K1WGj2mv56SoXpnVdc64
NHftRG9NJU+D606056dby5wTTYRNhhZB6me2pHOezkGVioBLe0du5YGUUWDhc/Ldi1qS+2ZacDW2
U0gnSMkjxr2BDuhFmhC7duAoEFbB5fGibQeWYWvSR3RJCm2OMYQ33MRm+XPKNF1Qzu0dBKRQhA/I
Xl5KXyp2PCqFNdFwlrRjBfJ/Z2zto66z2zwFrZJsRt+uf6S9FwOMEa0EWateAWACn0Oj2mXyYEAD
B4ksaU+DVdzpIOJwSdnK7kSwUmoBMdV1qXHXjtJynJZUf6qT2DpMw6Icrv+aPZcBHwBw7OjYXuqX
JVY7Z1UE5Ldl1Sci1Q9Rl7xeN7H3KVesFKAJho4uzvoFNmcy7aTEbExg3fCG6mYTWKNj+TA1k+DY
7ZjB5wMuG+658gRxiTvJajUuZwxPtVofn6t4UP2ysaZHjVkiMrW9MPPJFpe5DcmQFxM0IggznYf+
i69n5E+MQN4tDVS+zMw6g0HYr43Km9L48fp27nwxAHs+BqeAELwYravnppkIVI/DgqXeTCt/bkQP
MTvhGrA93FVxzDGiyk91kpwRprZmGU5mmzgQ4H7tFpCYlDG7s5qu964vaNcaLjugasRXQ6Pos38k
ihlTU8fTOqvTE83BkqXdgiX1pJqpwEV2zjriCbo0q74yyE04T2xMlktlLAF2zvRndFAKTCaWwNbp
DymbfbSrfh9E9ckeF4/bpuzAdgKXxJTvqWbak1rKvjnLfmuQp+ubuOf926VxGRZ6Nq1lTjA1pUaM
T1aVxymLf46tXAoWtffOs04uo1NiQlXhQiw4ZVVdAva7KnrqHimsw2Aqd3HFfLVQH0rQ0jmkbII8
+7OR1ZtYY+9yaf0o0iRAvSFY9bqB3AXo00/hzmGUdn3U1AkwAeryXalJ4UyUnVa65SQb8ZDWs8op
VfP3X+Zh1YR+LvAm8sU7z2QSTKG32AD0xUzMnGStwyCunmnzgRWjqFLbOx7gAgOyBU9qoIPl4pq8
6FmBqT7czmeyBEZv3sk9Kpq+6KAMQtIf1/1IZI3bUVJbpChKNHMMmnoQBnWN9lFb8kOXCNqKO1US
+GcQZDBGA9DTRYxZBRMsA7PVfa9TZ6hAQ0mb/rbMs+/9PIRsaQrHgsyVU876P4iga5UIFV9AyQCO
/hxwFIzY2nQ1nQOrqbBzbYt6RHsxemth3eVNyoMATzUoOXYRQhReJC2uNoqeyvYO/NYEF8vwNt8T
qJ3W4QTguDNI5KRP5j2gFSLk0/5aNERnPJ/iBsSF58KkEdpRkGkz8umRkfSQG6OgCNmbB/rAnvzX
xvobNvvFTKYDVo1Xiew43bT3EFXGq4TlVA/0lIXXHXyvXfnJFvf1S5YTamVYj36rvM9+Dz0GB5Ow
oPSPHLNxEt8SZJ3dI4VnAZmsYjR4kOMWVxYxG9en/gIX4E5/NO3S0cdz14g06Pa+FKYEIcoA3wb4
lF9ZNOFOMph4KWPv/fBsiahNd4QzkDXBToRi2bKBU+QMGFJiATxoNuEMiRewO0GW4Bkxd4mdb9Jt
8wKa3NpPPRET196yLJDQgGbCBPM8/84oz5i1jWYJHwydf/pSsm/XPWLv38c9A6BSvNuD7IRz8ExT
alObDczyLpD+kNRjXiQ/r5vY0ZOA6hFqG5ADIdopPP/CWKs1ivCiCKcgQp3jdKF5N5z0I6YombO4
K+td9JZ641cGzZxQhLzf83kg9ID8w4smhNL4D5cMhdGy1TOi2+RBeh+OKLTe+sAO5Zv0PQ1E2kM7
Owq+WDyor1MZ4HPmU9bYxTOg/XDEcXZLDJsvmUjcad8EvhpU0tFT4Fs/lJCsSxp8tEmyPGbczarm
CL7Zei654gISHHjXw5XCuqSsHBqFJf2CATfivFth+UcHYiIMRmCoHQy1asBCAwdZrr3UO4teo3bq
GphGmYpnb6yR38BhyM1x0rIC3bNBcxZC7zWDBnZPg2ypz4BB3MyzJEjIOwnlk00u89ul3TZJBQaD
eMkf2knxdSs6W9nw/fq27n04oDeBFwBzEdiLuEJVzRcyjLlFw9pE40lhDgjARF9u/amfvhyev+Dt
K2OxuRJNcnX3sCSYW56bIZwTNz50Yc0cZXEYpOiqIPeo24tARpc43ZWwDW34lSYZsGc+huDqS6AY
Y/fgbfOmgB31H6lfuLZLfxoOZMdOs6cfhDKWF1sJoxr4zFCM4unmAkMWY45hAqC3R/u/+msa3PF1
+WrfMaeDkpEUu6SCzJcoGF+Gks9GeaxCBkXXKmmWDjNloKIPOoh1Ilkf12CyKu4RAVHc5aMwZ4/L
OQkZSYYxZBCCfjHC2Vf9LjQeutFnzIHKNHWLFwYNBguEVKWTTe7yx3V3vbztcPa5Ui5JDYyba/Cl
8dR8WTwCK/eRN7iDX9uuireV2BOd/ouTuJpEpb+yVEMVh3emJJ1GU6+LIbSy0e2y2luA9bJqEV3C
R4nNHZNPdlb/2lRdLWaggabH1mLaYNVttAcnG9wE2F9nklGCpe7iFv2pB4o86N+ESemiLuKWyX1Z
tLqKBk331X2VwAyq2En97DkNpxPqZbf0LdnJ78Uc4PsevNle7otCLnBcOikbAIHJD7XkMjyqmuVh
JbA2gjocEDGM1BXVnRf3HW61XBU4x0B9ofkwhC3N3HJ+t7KfbTQ7A+AGVvxaANUUVYKb+m582CyU
C4NEayR1qLHQxPwhzcckFV0NdsPe1lO5YC4DCGzJAyysiA09OabzH/SeMNTTDKAiFTp7du5nJUNV
LQxEF+n584YaHFqkTnUjZVoy4M5AgqxXvHHs/BjNCUd9jX3JJaEeDGXTuSaYNCsQZ//5733J5LYY
uSfLpqRGdCBO70vv5NC4GlCtP3FyXtpTHYoQ4Jc1+Odlm9yW5wUINaW0+ji0mHIpj7LfOZmXeEvz
DB4SUPWCCi3DgLRINk8QlSxuv1tQJ1s2iIbCfHnNMIcf5X9MhSj0iZbHdzuyOUmruYSVsnJGH8SM
r+UQ5DWof6fT5A93U+7ljd+/LaI8s1b5V4KhxZU/w9xK4DdEnDefkwfNq59jNTBu9G/xd+uc+Nmr
bHvXM4toP7lrB9CzVlnpMDhkBRp2b5F9lEDs+u+McCHeWDCGlWfYzkKqXWNG2ip7NxsFDRVBJOcb
KqNMGqtOyzVhRU4dgagRJOJqd8ItUrBp+yHNxKyKDNw9WrifUxZVMHM9WUiNMvBuLZ4r1VHQ3Nv/
LH9bsDk/WKAMCYQnOlAt+Rml36j9rmjP1z/KfgYiOtp5uEVrF9cxig71DJoOfJUvER58vUJ35tqZ
XHt2pnBlVm2lwz87WRujXNoz+lQ25wFGa2BnqcNeDLdGoj+ACiwkFC+kjubLDi6DrmC1u9/sl2GN
M8zmokotBkfvfB3ar0ET5hiR0WZUFwBx+PIhcjsR3+HuV9zY5LItVeTC0j480o5PTWf7agqpujj9
XaDwGozx4ETwnICXXv7pYupQGGop8l/e3BnZ3chuTQDtKtHz+W7tsDHDrcaOO9pbPU4xOK5DQ+4a
t6bdbdzGh0SSj0tqQuFz8lmKBw3Bt1u9/SIqwk9XHRMMOfEzHZHVgQHBWJPsYB1JkkGH8q5ErgWx
wpNeZYHFqvvcUkJKFw9vns6sWi/Xf8Ku92x+wfqlN0UqnaKCKhrcNpXeFAxvxIWIMme/xAebKCD5
MpCfPCk6xAVJZ1GYSG5mV0udJnbk1yxIb8ErShx5cMBeDhIiUQWz66O/zPIDfkNLdUuKYVYzpGCR
o4O5dH5kx7+Lm1p9dGOGcx5FmsvOUhla6jVU2BXFaUzMw6WCsHnRseCscIUQmKiLzsCMfUgLqOpo
xttC9S99kT3E2XIgc/TXaEpP1z3j4lSAQArjRqu4N57Rcfw+ewZeWtS6kHB9QfJxaY3qLvkKkrLZ
fIo63Rm63he3WC8y3WebPBlbx0wFckUDYlnLnLwtHE3CPFwNJdhu8q4vb/35n44eZ4qrD+Z6iEvo
BQ2hbWH6JX4v7LPZ3VXJnWX9cd3SZT6CKYhxGGA+xmnGo8znnQSt7tI0etejlGbHGZzvuOFqd0Pr
RCDWjeA1WOf36zYvnP+zSX6QybTaUTFZ24fmlOE5dOVZnrxJFcHQLs82Z4drRYKJjk2UwA5kAPF6
Rp3uESikzrH/HJATIOBrfLW99O364v6PDQXYCX0ZzITybtIznVjDQHHmgsFLbbcOogf12cB+gma8
eY49UQNqfzt/GeSqlhqkpksLBj8Uk+1jbSdnMukvDelEPCQiO5xTguxJL7VxPXOTMTsj4BYO5AnD
bhTFE9EW8sw+sd4A79mMyHn36DN51KvQAgHboDP42aEOrTv2L9emrZlok2kAQ4hz8FegQNLq2NGm
GkC46Vh0jeCqIdhDbf37xg4oWYEZkxFDlqn28xG38rTuXpr+39rhQnIzYh5RsrGeUaNeKT8W5eza
6Zfrri5YjM45npnrBUWM7kNZl6DImtpQr20VN7csQTi8SDAfB/lvD9d5z0vVVioaGf5AywdbbQfH
iI0f+VIEmZxnXjtW8Pffnn3hjHIuMSuyJKUW6dH4x+wz3mYYuU0sVbC0S0QYZ4bziJH0UNde12Y8
Tl4CtpjpMKAfNQear76J0P7rb+bzCmYC/xubdK4cp2zIoGWyIFPrddi0kqflx+s+sWMBtxobguIG
ZvYI/w4ZZQ1mRSmC0TzjEl/fmyKe7J3M/8kAn6+0dmIgQl5P0Fs/BUp/agDqjOUvtRzS4atMflsm
F0iFzYo+3q83R9bo8g6SfsjFzLpfKuKU+cuChsA8Nq7Spc48JoIt3At/uFmAPx9zy3h94hGzdTXQ
CrpAqEmBmUs869Q8JkHqksIfiAO5O28WKh7t5cqtzY/ftFklCG76VWwWvRdTe8/H9omo1QxlgvY0
N9rTzPIbfO5gGaeQ2fTQtjnodbvlee5GAGB0LXKuu9ElKmDd9V978NEr2v6eSamqaUCgVHP2Rym3
AO9K0lsTNX5Uxd8yY36eUyjzDXhWH6b4RNNWdHfd82TgbvCUDn5+9eLZdq40raozpDsl7QoPuNc/
FcgqCNa5U1OusnV/G+HqWC2vhzSWsO11hEvUjO9tFyE0RN9y1egEti5ltrCnW2NcUrCKrAZEEaff
ohVYZIbOVyX5PDb2g55EeM60l4PaLk+KOfXHiLI3sFynTgrItopyFMJf2gFSEItDM9Y4Rek38VQf
Uk1Vw1kObIbpTvVWUlEa9GpzpzXo/OK57zadZFE3ctdZCQFFA0aogUrhe052h2PTrAcEQz29P/vj
beMS0+mDMUWZpTqpF9+Lqqxdd9jY5EJnkkVzBR4DHBC07JIS1ZwlSKcfM45cdDY2y+I7CqNSM9Lo
uBSCz8e6je9UNz/gQ8lIPSZeMPPIGVwTj0+Kn51Stq7Ss18E525Npdd+w7oNm3MHFZRlNNcnL0j/
qO764iZh0AYwBeMbzPqxpz8JLK6940uLgIGBGUFZ5TY+W5TMPpF7AKYA+4IcFETKjjRvbDdjqjvZ
NfQq5FdatqEek5NSR4Lpjst3sPVMAFnyX+vcASwJRIftGukkO6aHFrQNsgNPGmuH/UwOxqG+W70J
g7ylaxM3F9wVdgqoT8a5A5nkdhS3GVJLhAG8StPP6qj7Q6ULis591/21Ri5lRku5JEoOM6VlOM2Y
ubGk+Ne/4m4cwyu4CqQTMEL8pQfXOa0yeqR9kNMUdhQUy0OtVT7Rn6/b2d2xjR1ux1jFMOkzr60G
7eckgSswv4VuhnvdyF6JQTZGuP0imWmWnbpe9Af0S0etezDMBKx6cvFWKGoAgslbIy5cVUhA84HF
uTgLvyzzbSGMry7aUMMycaALVHXYx0NGfMg6NHfme+MPXnvUDpIfHRQoqX6X35cuULWffQVC18Ir
w99uU62nA9oQkMCxLXxdbif0ogUPT4PPmkKtu2yt51qWDjrNDtc3fNd7fpnhlz2gijDi1XtMuXXq
RXG6vveHxDzOuSC+7X7ajSWuJRApea1NDG8IuXSjjXdS96BDUyFWYidOji3+N1pEE5KCxfG3pMEo
Fy1a60dLi4/5dKTZ4Clqj0mB321If/5Y/C0p69DtUEo4z8CIY0o6HpbewRHg1MlvkzFylrgkIUMc
KRp6vHzO5Q+zP6vmaxQJnpV2Y9avD6Vz16JIN4vMjHGB7ZrFZd1TFr1f97nL18bPi+DBLOBJb7tU
bvpwiv3eV12pcNfHVMubDG9xS8NR/BzzHUIwgGBlhHPBOLPlRNdQSDAQoBWK4RQkFCxtN4n/2jyi
fk6pLNfViSlYmhL7S6C7MfjnTz0Brnb0WmcavDwQQRzWPHkRuTYmuSxuDa3VKgTPFAkephn6Nq0M
EdfasVGoEEnUrrlEBq0fD1NbmEZbdTF4SWkaxbRuOpxjCeXSkI5/LZXOnHqkP6iR+nLc+4tCviVa
dzOp6V2N+RPHlnL0/KTONwrgmNPuXR/rcM7Kd6UzBdlwv6rY/Lw1JmyqqNI2KhOoUsRNo/8Rd8sL
5nUyZ8aINsTRDiSuXlLFuOtkc3FKxn6Aeczw0mUJYjo96nPktzrx1bz0OmoIftqu9/36ZSZ3dFM9
URq9wdGd4uRAUitUU/XrdffbzdEbE9zRbcEXIqszXCFlaeQ0qhzmunHuZFH7SbQUbpMH045rynpk
jZgcWlBCpvbx+kpUgQke9xAntV3OC0zEDS18OqSLm1PIVUkpM9y2nG9IobZOAZpIB2g94AYUkEel
cnxrGuepZPJhTAiawHVfexXVZ8eeitRjFWVHpSkkp2ga5rSg+LwpR0z6OW3edl5SgU7p+jr4rGeu
PKIYsIK0MhhxLmalLb2uLQBmlgCNmaB7nbMHi/h0vDHQAYrORa541+1dNLU+DOJNDYhjKMtfDE3r
STl3pIVBPUy+18F0YI7hJE+qV4AC9ndvZrwxribs42RoBhvGEnYixcuYil5C13/gIrb9cmgelyKN
4M9SRgQaFt0yG7TRhu0Y0n03Qd0utxC/BZeS3YphY48L3zaO5GznKHLZiMcRrVNtD8W9HjAr/9La
tWjc9uJrYRbHROEOtUMFsEND5uxNeLTOUOf1oLFcAsvCrS8+KU+Tq7hJ67ahCCF+OUH5YU8BJx8U
FsExyeWKPDV7vFcgeLdW+mblxGuJcqTjM+jbA72KvaiMgpqNQa6q3wWOuZOmsNRfpte/bwJztGgY
ZjRQVqBzGAwvEuKTW7n11xwAQKKejA+I8KA4/VcR5HHHibaWeYwRtbsYwjcKnvQwyRVHOXprdxJk
lgjy1rIUfqMmv3nq18+K+7SxYpItAK654h1DcAbNCvSWCnM4FEN+kKXatwfoCq4UYLPqZIvkjMkf
17d4x3lhFRpJeP/CnDhfuCEtG5GyXhkk8lQ9DQAEyjgyuSxY3E5k3prhSxwpVjXA81FVV7VywAPw
cWnn1+sr2T0Xm6Xwwzt1IqdzLNkMrMODB6idmwTRd92zQxS+b5og1+zE6LU3p4LlGHMTIAb97Jlt
EUlkAekuQmb2QPAG0AfFAwtFLwAXvTNEy3WURsO0NObPL3IBkdVW0QpbD+STDkpFEigH9pWhvYRG
nrf0T4A1e9GTKEZfZNKPIA1KQlRruFFCb+zz8kYoV1dN2SwBYA5h4ad+hK6uo9eOww7LWc4dfMWv
kr8OxCxrn8kIobRavU2SE8uO4LvyHaeP37JSvILkb1U45uIPm+Z+gnAtCSLaLgBe0W8dI5mTVnoW
qEq5iqy56pI+TXp0Q/JG1Cu56O9/2Ad3ogzRtfWTczeAEqTeZaF3RjC6o6+7uT9FHrTJvdEj7vBD
+n9AVfnTwlu8iPDyDFKpcvmPxc7NkwNLANVtvDkwf+a900KKWNSn3XFpMGEAXGBCdRZULVywTSCq
K0WkXgIlsxx5frWH1B2lR3nJXBtq0tIfUyJSgOSjz8dC18EZglkEIES4rQVFRCvRWDaCwnpX0eka
2iAqbiciGre7yGG8IW5H5SxvZgCPjUAxn/A2neMZwrgv2UMMWpHy1C23evTHdbfdXZqNjreNegpg
Jc5rtTZfrLYd8Q0nyO8VjUOnP6JYd2IhJGT3fGwsrd60SZJJQ0egRSYjoORJy4ljTHdUS7wE4Obc
/lrT1J+z52wcBOeSz80fW7oxy4WIFFA9vY56I4gI5g9U3QPozjf077S90fPfBn7x1tbt3ixSWdRF
otZiBNM3A+xZ42t8Qkv9qL7L3jrZIR1/V12PN8idBtMYo9JMBgBRGN7vlDHQakEDSLSBXCGskE7V
jWw0grlhHqXEywfD1dirNP6ldaIZ5IuxRn49XMKK8twc4k4niOhKoLzLfulZD03lEl8BptmXQlAl
eTGS5pmexIO1Fw+EnHn+aiYX+kJHqE8jX7LjCKbI3C2O8k0ejAdR8trLmeC7+fvoXVwAChvc57Gx
LjW/U7wc411y5kj+t8nVgyKgPzTBWRd8Sb5YtLUMqu0U0WU03xcocy6QBYHcRPuQt8/Xo8puZtgs
jYsqVG91tUhzJYgLzZFj4i9RKSJmEtng4okUNVpHM3gK88qj6o4hBsfu20OTOorLoAoS34selXYz
z2ZVXCipkjwBAxlipbrI3ph8jzqw3/1FLMlpYwcsgDOoya/v435S35jk4kkxFKXV0/8ch+QdUxn3
pl8cUVP5GFIDode/i5YWF06GDtgBAoWQgNSPqg4dzVM6HRZ6SIlgNvTiWZI/aVxYKVItHis7Uz4O
Orog91DV9ToHJ9uja02co6+ouLELhWJUEd2bEL2++uD2/s3/AC7SSIVUdFWM01B72dH8Fh+UQ+SR
W/Zz3dr/BxZiz97KY69D+AMznTpXRKiDlWP8APnvf497F2aB+RQfAclxm0B6KN4ErrPnrVt7XC0B
ccuF2jm03o0/+59KkB7IIfPsu1lx4rD2FdxK5TOa0UHpJuH8JDC+/uP85m6NcwEAqls4KQuSxhrG
pbfuB4binOpoHdRzfi8cW93fWrgm5N935LFKqFPq0YCsa9zSl/ku9SVffh6QLJpAPkieKOfuZgmQ
jf7X3kcZt8ny+hRXOJewt6JbSy/12QE9hmC4FRfZe1Fua4rzmim2k3wlYQswIyUltpNLsS/4VmvY
uvxWv1bDOYqu9Z05MzhK5ycvxRN7Bv96OJyqGwV5CLIL5/RZ1KzZ981fJjn3YFJCCGQ4DKTZ+FAG
0DXzu2Mbip4PdoPMdve4HMG0EorLCnZvPM1uFOrAdNSqX/yozz2G4MPFnb1VqDJ60r8mjzbzQAx3
fXNFn49LGbrRDV1UIn4roLSY7Ds7F91N9pL6dolchtDrlepExxJbDax2zVPaM+T3gwZ8TAXMwfXl
iL4blx4ihWq62Xx8tyjsw7Wd0BzVg0joU/jduORQUdsGLObjgJUv9EHBEasMtwmbO3a/nOtzcUwO
RQBeKCr79a15rAQ17/6RWGXvVLL+l1tnGnXp/5B2Xc1y28zyF7GKObwybzw5vrCOEnPO/PW3sbqf
d4VDLWS5XHqwXaVZEEDPYEJ3MZ3eKstszUtl6vVg6hOrd+pTtZD4IPSB4WmJdDZxDb8+F/DALfKe
nM8sNjk8o6sNqMLxai9HU0bOIrSmA2RU7eub+CkDRVuljkxTyx3qNHjOdvbokMAzcrWj4BECinkn
/Ms2EdoY9SmFENKcKcg1XKiMO5lYvKtC9v36glZ36+IrUqdlmcYsWUBq4IbaLssPUVrayxR6142s
hmKXe0XFC62aVIk+Y68Uc7AhQJda4VaDWphgCQ6S6rLJdGurTvS8LrqWnMcVeichTA+UrDa5M/nh
Xj91olWWYbMaE1mngq4gj3qmB3oMqMr7zgzTG41/bvjbafzBg/O8RIkF9FkcusW0JTdVsGgxPi9j
E+nUa8ulcrvIWKx0kx9FZO52M2emlvEBbfr74T61o7voKYys/2iW8kRiOmuLbmBXZa/ZJL25+Lkl
HIsfvR2YjVUdgiPnciw6kVWvcLGxtFtKJU4MdERHypI/9yNfmKmWfvuPK6OwZTECsO0tWBkJwfRn
w60RVVe+4iE9a6UPfxKsMM8QhSzoxYvyaARuD67kRlZ+x2nYQ9ns98h/QtaYgWTkr/sUuVx8Rwpb
2rnNxirDEqdMN7u8sIKYR17pR9+OjHPC2jEKYsIAvOjKRCCTn614NswWyjHXN4x1ASh80YISyqAk
Xu/y9zjLTJl/qFnshuSDXPlgNMMBWMqKQiLBQgYG8v6oqX6o78fg0IozYzWfiBwo3KfnPKNYFhQ1
OB0/cKx8KPv2EB9IlFzvFfAJxK78UnhMEGPsk0og9SIyD9KkEDqjgkTuTf+jPrZeZMdWW4ISq7cl
pAW4DesMsny4SiHIXMZT05JvyvmTm97nvgbGhpNZW4Lw0+mF9Vfxyfngq+QzXCxzrrpe7OUSr7ps
GzbvWZlZoRYwbhfL49HtMFqnoZzRYmWE40uwa0/fVL76EB0JqUn+pXGvXwDGbVYp8EBuuk7HHObG
6hj1GMrKvwllB21MnrUwcgquXQMKN6qujSqhwVX7X6mkfNLtDO/T2jXemAeEZY3CjgV0Y91C3Pjw
CpIhEKUZTu+iYGE3YFNiZRXJX3ZtaRSK9Ki6T2GCrEbcNzbkHLy6r8wYag1SH5t9K7pGzd9d3zfW
VacnL7m6z6SEJwtE6yyyODKAnwzk9/bktC5xOCi9uRzjuLCcDS0mFw6jmIgTLkHtkMcdeR+kTzHy
tZKT3yR/k268CP80ClmMrG16NMCRa65uW8tNnWGHBBmSDCLhotkwviljH+m6jNDkYjufkHpfHnNf
h9CgPSMj9sK/hZvRjvzhLrWnJ2n2koPImLxmXES6m2tYAlUVEw05B0imd0bopOK3Gi8wMfMZqyTY
eOW0alSMos/pEPcZOTlu6POH/im8gw4oSpahtXznbg0WA9+pCHrNIIUxeRmMeJHBoOyNzrSX9squ
PJTvix/ekSk5Atu9zXn6Dv0T/QhlE1bmg3lZKOwJB06WkG9RXfGu2IS+tM8d8J153Edrc3fTM0k9
ti8sAVtGbEGTCnXKbOClSaC1g+REm1o8CODVJmCcWpYZCnxaTYA+4GwobtRiA0cyZH6nG8zM7fr5
VKGfAWFFqAdRHrcJ1Xbu8Zh2hXrT2YaJ6QbOykSrBI+i5qH3tUs3IakA/GsetZ9Bzdky5XeVqMv1
OULJRgkxANs2ppJ3ti59MK4Fa4HUtcAIpaYMxGNE+2oPCv/9fIBQWvwkf9MFs3ie0fDWfA8HlzU5
sp7YFM7ro64HJ7Tg3ZEQv48Wb8U+eiWs0FM8/JAt6yKQs/D5Jp5NUfdgjFu0Si8oESFTjhmv5W2p
ZfTKf2uyHAQZIGZSlYOYs3hPfuM0zmYpZzyJnNqJAj5tY/fOZKu49OjOfiTUYvkDK/9IjsO1NVL3
YdDkIdMw6OnW1fc2Qm0vZ2X/GF/xlEi7CATzJkj6rsZykk2wlfzUk7weCTnWQlYbEyDn8L8rRzeX
QOxiEccoR0FvaXZd/ljqtZuJ0pNaJdChinZDKB5APmq3XfxX+aOzZcrvYv67L/IZV47nY0dQcysd
mEmA9QjtbIMCFC1Olk5NCDxavQM+fTe+C/blPjAxon3DEq9gHIpTT9PFlkFKolqMDHesGeJtjW7f
wOAZBC3r+dOL7aIAhOOGIQrRMuUOX7PQUczxR19bCwbBySQCkovRi2xmR65xlS2GQx08nK3rEMZa
JAUkBafqZRFjkWQ4rDSexPzxuoH1l+x5yyj4QPE3NkYBKZQqfNaW13j44I3EmbOnHHor102x1kJB
Bl+oTT8F+JiJEdsQoTKjIHOum2BdYwoo4nE0xFzBNSZxELnGCD28xmNmFNfjrX++Gj0StYDob2gS
gu9bebvsWy+wixft0Nuk+jIyww7Gl5Oo4tWiyzXknmFO6FtvnBV7qhmJehaeSxQ8tLGCNs0QJuZt
eqzc8hD4szuj2QaS5EzGM4ZfphlExiWReoETFVcbw5s6jOwpqe+WaNkJSnp//USsdodcIC7NHTL1
aqlPHTBp+crdDJv5EGzAGNG+EibTzpJ3/QvT+7O2i0KNCrMsKhqnEd3cJJlVbDQ3cfvSbdDwZk2O
ROh/C49nLJRx9GkutySXDcyx/fRgp5ISKUTIzJLSb+Lu89GnAGMJMjRnKfie2T66jXkn34ZO8Lgc
1YfiY7ZLN3+o3o3EFN6u7yPryFDgAX77WtJGvMdB/m0mRWQuzYcUPEGSjYFSzANDYUgtT1KAQB/5
QxetbR+gXrJRdN/WrwJ6X+ub8CH/cn1prE8qk46/C09mtIs+8DzuXrIPP9Rt7KNh6iE+SEfjMDhZ
CyokMPEdlW/XzTK+KN1HUdbCJM3Ef0bqF3lprbweIcEW2X3k/TdD4q/Lk/Ksn8eSONHwg+O/BZj2
qqG/JBjP1+0wrh09YTklpVZ0ClxZMgomJ36EA6vewEJJmfyEi51KknSUtRbfjCS8orfcCTYkI5p/
67z//Eiii5pNpqip1AgY+hhvDPD1Cgcj/nr9kzEXRA7JxYL4Kq0jIcA3wyjQLVwm+G3AD3woN8uB
27CCGYJ7V8J4mYIO6LRrMzKRaP+F6HGbYPY1uG04VqPqbxLJ/yCUTEFF2kB9ZSIFgGQzOgBhf3oJ
D4KXb0gbFGKbXe8zOWpZl4kCjaYN1IYnFRRSJIqs6qYozHb09dsUlU0QQFoLAsXUNAanfmFsIeOr
0tXNPp2bVO9hurF1D3JAiE2NENWiDDzPioXa21NwZKYOGHeNLnJGAjz4pJ7OjeSqRAv8Rn5Lrcni
vNyNCzP7zkz/Mj4xXdiMUj4p2xDZCtlL7wsQJVZIMyFfganZ+Bv6256qpyE1MTLHCMFZjwB6IGGs
Ot2YI5yn6lW5GcC7EVm1Nfg1eMHtwPVIhbPCYIb8wtnfGGEZa28pvFmEzMglpUFhDoTkGKXDMCOR
qWSgAGszqXjFaPs4zAlwZmPrQfRxFxo5IzpheVWFApp2WlK5JGnfEQI15TGyCjdBg4ZsI80Msv7u
O+upzfp0FNhgQC9WWjAXuGV9rPUGOYNtOH5j3D3WmaSgBrWPAdNxMELyPMVgqT+yt8zmHCiDW+rr
8jwcl/f0X4u4UNkzhQKbUjGWRMskHvxqbpgah7zIGckCxsej65uyqCUIzVGmzdDmlc2ZWwoCaP2y
/3a86dpmH2Pkrjfg4SLlRxaUpmbsu+GRsUestVDhhxwrQ26EuL544Bqmvs3cR30j29MWUy9u/hhi
hpJ19n5T8fvHBdG1zFbqinHUkeYhPS6L3Vp19557msW7iqU3Xv0HkiPkDXjFudKlzMoQhAphpOrq
B/LiQCbeSz6wuD+ojTFOPV3PjNNFzY0R56+LObupQugIhHZZw70lrEY5Fm7QxcwY/WNDSRIgyV69
W1ASy+zQiQ8YQc1MKKiD/p3laBhoqFLAgSp0NkkdLIbjEy/xjhKxOkVZFijUEId5ygXywliG7SS/
GilL6Z78BdfOAgUQaj0EAk9cpSrt6va2VwZXkTVTSh+0qTRjXfav3zHy912xRxcuy4BfchDwIrOj
xmYCvhsoY0vQA+ig2GGUqAF1FiRVnOtGWXEeXbcc+IyPuQVWoTPpKXL9qC/SLtSjXRnxgj9EI7Qn
c78rhh3Gsj/CcrHrzKghTq/Om6oZX5Ka1U7Auvd0cVMDyYvQivAHrUNmBwtXHaGFQxrwA7O8AaHj
2/VvwLiJdHVTSjp55nWcJKU+ELrSVAM9/QJ32mXedUvMpZFDffFSyLpKygPcfMCoccM/L5vsofnC
PS+W/NrcZ5MpMh/ijCQbXdSUZqOIIKFIPqaaO0QtinMWJOaNu+4Zge1/Rm2NilGCPjPAmIoYhWQP
UcZ8iJ8CNyXxid0cpFuNkV1mvfvp7thBQVljJruHhtX9+NEeFT+zA1t8BBXKaBtbFfIWxhtzoIE4
vGu3lYKfQsfcdKvhkDY2b80O6v1W6JBeYBSqmTMFDO9Li6KAcLBpezLNG2cPUVFZkIS1ofBp/7fT
Sc+biU3TKykJYTm/fZ6d+bB8gfyhckz3+uvyFOEGsiZ8WE9neuwsantJKElcod41Gxldpd0WQrtu
Z0Xg4WM1ZBGnc2XP6JEzLi/FMAJ3tZuFi5nEszVFP4oQdFxBZKoL62Ay/IdObubFXS95vkxC0ojS
vCo9uKRN4ysJ2CO82F+k954z0VZHivsiD75VczRZTy4W2OgU2BgSBKEbUj+tTzjaWrGDlgKM2yjb
2i08Vm8145DSjJWtFM4CGCTRoNVqIC+e8VjYjRrLKzPcvk7BSyeNMxq4kQfT68ZKitQTZxYzvcg6
J1Tw0gVRO3Qk90ECT/JSlfzgTerM0SO9dJoThmYPGC38BS8ir/NEzYTmlTM95y6aRHLIn7Iefuu/
yCB6jZD2Fulr0jV1urQZkj4kMwKuielBfp4zk7RhpxgAN+WvxTEXQBNrxS6riWs9LjnbpkJ/zCMI
SUKK1KKnbwt32EleuwEnOiP8YS2Rui75EiWdPgN8hvml63uQ4qauoj6oGGhUQcfLgLr1QP+8KOpu
RO0kVTppeua3sxNZ8VZHsw2pu/M71sI+MWX9fGmebZGLcwEEsZCNnMzBI0alWe7KH6pnmMq+POg2
tBUelC0G64nl2Wd1Nfymg+JsmbostQHJV0mbFrfvMjOck02ujyanvfPBnRhlphANm0kffUXYlmHB
eJb+5tFxNk7doqlMtXhCsdyNNuI2+5Y6y0651w4pMogoC3jhTflyfVNZJ4hyyfpYpoQ6SHEbfjLL
/rsuIqHV7xPpvdAZT/vf+K3z4qjHQZn1WTtOcCXpc7Xpbmovx0ghBPZAv2YiycQ6ruvY+o85gypu
iGkdishRkgxz4I33+XbwjUNamwJE4IRDrpsZ9BtZJYffOJCzVapiCgIR0Ou0QB3Mn4s2uNoKu/S0
J2Gb3sqDWYQmmziJATa0PFVYh4aWkrmPKbpfQBcm5+Vt13CmHj/q6BTruy9DygpCfpObPK+Tgh5F
MrgIQ+JkeNvIfgZzXoVJQPQaQiSS5Ng0h7SPBgPIsKzMYr541oPJ8w+g0Aj8LVOdkMkr/VAhClp8
IsGbHEMQnrK1NFifmIIjQR00veMBfUZ1Z2hv+RJYUyLZof4uVa0Zg208Fwr3+tVkHiUKiWKl08KG
tAbFUmGPXGxW3I0sHdPwUPeQQketE7Ivc7dVJX/m3mVIVl7/AaxFU2Ckpgq/TMvpApGeBsMhzf/s
1w/rnlIQJIeNVHIRgfrwo+yWfWe01jLLDGhdj4HOx4UCH60E81w2gEVk6bdzXG3DomNY+E1r6v9M
YD7zV5/Vj0VXaKQxNHuV73qnRtdvZiulTTqbMdFstafJicTRnpfn3I5vmIh33UFDM+TXH9CIIIMx
yIHJ9iQC6w+EOCnfRz7vs3qgGA5aosnhwihOKv1n/S7wpo34hCxcW1rBqf82MNuHbJs+5JjXYM4M
XXdZYGr6dZWFog4VT14kk3KfNJrXh7lTJYdBm62wkFmXkGza5/fPeVMpmIkjsZsW8tiSvQlxLWQ/
NvGm/YOR2evXABLOvy5LaQJegnQbbnvwGk3f+mCbx6wMIwNSJJ6CFJ0T9aItsRrlQdySxEYAmOYO
mkd4omPm45F5SigIEQyuCGJogridZMnb5FZ2ZDDnEnVoW9rKrvRREl5+0ujLisB/k+M4bxwFK0XT
/H/aqDHM4isIu0ntZ6psENDmVjWidhYgZYgeB3/0WUTIv8kQno1TaCNndcfzp8FPxWz2gG2rsJMH
E4OXk6WbUmYO96LPij1W8VqE8LcgIKkKFYRfT9DUDE1ZVgBSIYdMcvp1bhyh+tDHOzUvHfBxgpk0
ZVyPVVQ9m6RLwO2kZUJOWjn4cLG4ojXzsraueyGWCQrUBi6d2p6D6y3V1jaa27Fm+TmWBeqxhjSm
MQ2kebStjY+qkC2Zr96uL2I9XLr4UBRoGeKihzWplfNbxe0PBiizHKhbc69kMp48i1VztsPX6Vl7
7r5LCbOWTC72Jxi7sE/BWM5XTdPmGLUJwDnbVZ3Vl4SaDDzDwsDYsHWQubBFIZkx4B9jIt8TORSy
vv+V6Als6qGpMqZdmAYpVNMEiVtKgmqjpZmn3MMX8rTQbxr0/0ZbVuPDKlJfrI8CtWjoxHggdZom
/lCN517al/M3xnlhnUkKvZQCKnUyqdSM1mQL++ImKUAJbfKVKdyFt90xdQlak+IvinxOjS6tDApo
gRV8XP8hrHNDYUqipxKiGgyELFpijhrvZ/IhqSJz7EZG+MRYMV35DQIhnlTSi6aEAbJDxpaXK8ZB
YZmgoGQu1G6coVLn9lxm8xWOInhIWVPA69h/Ph70BKu4JP+fzO9s6VXOIM2Abq1bQH+FS7/PjiCZ
BTsfW1N3NVK5sEtBzLTgfi8pEt5JC8acRrIEQTSXEH1HeWkm6l2qR+bcTq6aslgPVyOyC8vku18k
a4SJX0aQ9KJZJOWctk1juxVFVynh57qsvMmymeF2mN+Ygpi6aKI6kbCTU2ZxD5Lbe7nXQuBzN1jl
XnQFR5n+RF+e3LorKErXhDkpVaWMvDlJAUO2WrAEDy99bUKjMkYLEpHG5FMr2UKnx5FZBAsM2KHL
wxqiUFA+AxKa8rErBXPUa6ubDef6hWftJQU8aYmOnII0YAyLYeZ65AuiX4h3bfYWReH2uq1VrkCw
gf8vYqFFRjm91SRh0UmNxgwaU7AHqOpGDiR9lRfS/Fo5GbLHuTnehINlPDcWvzDn+RiflS4hG1U4
5x38M1gt29hKlPYti8qPpUtVxnOagT501ThS6zmSSSDTlK2t8OnXqqlfr3/QdRNQQNAwWv5Z/lbm
9IZDn6joZurEW9oMwda87OzrRkQCJJe3QJfB3cprqsiDtVcCCcCv190I+GjswRkO/z7Y8jP2bra4
1/ZDsJsbjKds9L1yN93FGyR/SrO/Le7EL9mBVZf6NNBE/wrKCxejPEtD2WiIdh9THmwEUEqvFiQw
b/P0yMs/uq6whcC/vnbaHdJGqdsxpkVr9HGruZrY4WxCNKP74KHfGv5bumzaEOV3q7ZRx3iIRHfO
RysYuPdM7+5jJC07pWCcy08Zb8oW7XlzKeciacGX5LfDpr0jvY3ppt9MT+ypItau0Y1XsS6kYH9X
8AEF7BDGBSU7id6bdtdl6FdqnEp9q5aQEZHSmEYvkArwhTCtoHRfa+44qLY4lMclRQK6kwso0c1+
HHATw+CnxydtkfLFHGbt1GzkySfFEKaXeoRPG5KN9rDl3cWBwr1ZHCaOtZOrx1MASbgo8yrE7qhT
004NB+1IidxMwc3Ri+vkXvHCPSl4axeQrdFutYdoy8oq0KhzWuzZKp1on0eZV/hM1XAFnaz8Wsbj
X61LhNyULCkyRtcpdz/Nap6W/AwL4FES9pk7oLW68wNXu6sfiRKbsUm8kdkCRuLBT0B3YZYCOk2s
IJlqwGxwaB57Lz00TvlY2jx6fVnpitVvKMo6T4TLZYPW+NNCdCFOoai5cAxeCKEMNN0GD9fB69SU
83k9ZyPkR1zEaYkYz2mvYT3p8FQOe773x3BbRftO26iTVYSeWjiQgNNmlwOdn46mHjOYnWCy5mKv
ak8qNHV1/cc8fVnA0jOlg9ljwCj1UsnsI7ThIcfwoxNc9aXXfFQfMek88majbRbNb+bdnO9Czhnx
33unMVxJ8XXuPR82Qrcrpwdp3I9yDS362lSTr5Xg1IZscWJltRAeT/dD+l1Jd1Lpou/B4tTbMt3P
jZeKpvKdG16C1C/q97p/kpcvhs7qSVhFD1EXJRVZTkmiIWscIkz+GoCsYN4kSBk9LnaCsVLgJOo5
jQnvh8X3f5hBWz0XCJA0Efz8ILOjbnSThrrQo9fMncVwK43hPhfkzfVjse7PJRDPQ8oN0kkG5Unz
2GhSTSLH/L1FHObVaHBEi4AV7fGvC2grTjUdwe5fw0fDizcNOuFdVFncmuFd1xerE452UdJlur1T
DlRxHjkEFtNQbKfiNtN7BgkIywJ9owPZSMIESx3EWwH1uCT4fv1jrh4W6bwE6ltKxZKk4hTBAPeO
+MmWBO4+VzQvC7LtpDDZyokf+XSjL8xR8YjYcUViTICNFnKnsqXs0CkzQA50wVsEKpW1ycoxfurz
OIH9hUXqQEaznjW1gi+IsC95zNGhg0k/3YHc8jNnFoSizFYc+ZaQH3Lfa2R6O9Kzo8zomSUdwSzf
s+rxIJYADSNDU3V6oFOcw0A1pkh3w1rcpmFvtY0/qpKtcaw85CepitPKL0xR6BmkYwg5ePj0GXI4
FcgHwPuNEnYB8ZTUnN9QXXZkjB96vFvalWfcIglbjBZkz/R7Fn8t/WahfwrlD1Vp4eNAxCaUueCU
0bdGmrelOHrXzzLZyk+H62LB1GUpJE5dZkXHgrf6FnIgu3SDxwuz+3F9CyFyAnwTFIj//OqV5EpV
ZPQiakinQYruOdU/0BufsSboPmlo/vxmZzNUENiXuS7Eeawjo0Y6ZFu0Hga24KeHsja1Y/LCOeTM
ki6L2I4O4y6Gynr03vtM1qNVDJJ1HaKoYJKG2siv64WWayg2sgHXuVlszAsK1jyZoJJGAkGyxkcZ
zbSRqTHXvwoViijqOnSOBASBv5o1AsgrpV2iuxlIa3ovcut7MrE1vBS33U1pEWaweDM483547w66
z79IoxUx4Pc0nv7pSF38CAqvxkztuERJf27CsJF2owdd+01rTb66ia3Qz7e5V9tEyxi8aG4DBkfw
xNocGKFA8mvFNyympPXHz8UvonajQ0ucqC44FvMWrFDez7FK8F1h/JxFCfWb1RuCyvMgClfppmlZ
mmOh7QqyekigHUdLx7ug90qLcyoHU4nNBtTXIBdrbQHj2nps1g+ZZ3fWaZoidFmaf6sogmDaUHkZ
NDz0HG6fo4FiqHLdVbl9aIAKh/dLmcUSvxpDXxihrh0nYcC/x8P1RFU74N4d8MJ0DWuUQN0sHEKP
3Dpoa/g1wmrE92xe1PX45uInUI+xQcALRUcg5RaxOZQmoTeLnMBSDyQzi+EY0PFDwxqPM/Gh8mV0
J/KP/3506gQ/Fz+C8h5L2k+oJWe6O4CpXv7WM6O4VVi5MED5hGBoOS5acLXI22/6lm551TSgZkYa
9fCV3xIXWpKPkWEpVjVBZdbUd2ARtQ2byULAOleU31BLvjD6BUgzWulxcFUccogTIxBAyWmx0AeJ
hsu/Ch0vVk+hGwdZk7qIYVMEa15hNDZUVdy/cIcXJijsioWyQTIMJoqlBkQ/yWACb3CkJP61Tx/G
zp9ipnrEqm+8sEmhk5YtOj8X2FTyGesjisg2Otjw7kXvY2wXGCtOAY6soOpTQY06rHRZV1USuQnj
UgePhLqtt9MOBXsoNYouIe0uvL96/Koqnr5QolRknlplCyVNKABglfp8o+W1NUJc6PrefWqs/Lmi
f0yc8lIXT1+5XOZFJmeyJZxRH8jZg4cIYTKhz1H91C6YY6AiQbZPvu68qpPnuTA5pWPExRFMxs/p
x+CC5cyaf8DLQJemcLtd4M6uctfuFW9RzPQ2c5I7lrv91HFJr5oCX6WUA6gc4CfwyJv0x+qhewHD
Uw+fmmzrL0w6idUQ42LFFNDqo8HlC5h8XQP5ACV96hrMY5dvxfyl1XZLf8xUyPBMH0rkSni6iwrj
pU6OyecPbsiQr9N1SaOnWiqFC8K5xmpB2OloiWDm4R0f7yKoj0xFbw7FbbPcMc7V+iafbVKgAGaB
Flz3sEnqtLKlgm8NeQEk+SSn8FhagOtpRSQBeMlQRRI+/hrDjV00L2EPZyp7+S4Brz7pMJv8aqfe
tK/5JsFBrp6kW8Ya6cLi6RRdWKXwfA66Se8FbKsIhu0eIVLj9Ps/4Z341C5EW6JQ3BhBmyyOpwCJ
FLYFU3oBbV7uGQ5ymMiwoJp/136JbwYWO/R6XvpijdQ+GmkalFWCfUw2OshBSyvGvJfgNEyhxfVo
5MISBXYjXOOcK8DW4MDd5P60Sy3hTrWDzWAu2/BJ8tAHArIIlBDBdUwkBYRN+uX6jq5elPNPoOEd
goZpGYj4zLL3U7yjR0LnDzjnVvHgwg71sotActxncaO7HKSONqD42ClHfR9D32lLCIgDh6laQw7I
Jwi4sEgBXibMk6jzJMr6Gt1O+2VTH0ev9FS7h94SaKUgbupDC4mpyLDqpy/sUsgnGXGSKwXs1gUY
LHPDnMpvrXBsuMb8b1tHhZHBPLURV+H0jCLYnENlM0IyUeIkZ+6HN7Ff3KEcH3OVNfuxfmKgVY3M
tMorp4DhwpdJebNoZY+EQ7IhxfY/lg1ZDR21sx1qeW3SLXgxIAOo3dQfsjNvm81gzw4e6+/aPZL+
GuZNSojwtb5hY9rNrV30FJmVx4qA1vfT0KCIysOZ0LNDhQz+BjCuIvURR14/J7bA57tOGO08TNzr
O/qpl+En6J1tUWdW1yN5CEN8W0KAxuVuuhu/l4fGb5zJQTKgbm31pWKGJwJBtM9X5WyWOrJ8HWHk
dMESs72K1lYOSqtaaNbbGhysFVppNwiNnMqLA7t8Yb2610FQlyC5TDy1SLcqgjkmGIMEaW0iYAKV
CAczNhADFcGK7AuegDfKXJgjKsgp/iiAw+BevZcbC0Iuf/P1z7+ExsIxH5pJ5vD+L0Effkz9+K7a
cffknBk/MFGJAZGCXbteBcYLoxQwBrq2ZLyOVGKyITRBpSdBtALvo9iMfNGXc2badj0SvLBIHTJD
rdp+bJAoJv6tcAMkW0i/CiaM/T/ovWWtjzpb0qzqQV3jSI/b5VUHrWlgQ4jkzjgQWcTRZ4rerZ7l
i9VRsCEFzdjGKb4n0UCtOBU0XyLYfWu/l27i8aVlSr+vPrYvDFKBmFHlk7FkSDtHQm3NQgS5lbfr
B3MVgS4skP9/gbhRWxe8PuBc1gsykhloLgLM3qaNqSqsh+364+jCFhV2QZh5KcUan08xxW2NNukM
efvkxbgDd4CN5myXNfa66k4uDFLRVlypGnpVcD6GBJMz4assHtMJ8U9bekH9MEa7WWE9pVc9y4VJ
8pMuvieXq6mskHveDJytBppdqSj/FKJ9fds+DYGc0Pxsh26mEJZsruYc3zKe0R0jWslmdip32ZPh
19iKjrhxj9N28bLnea9/GX1hc/0HsG46Xa5s1DpSEcqSFwmBVsSy3zkH3VPwm/OLwrC2/sjVod+t
6QqUs08R/cVnLQNZ79oU1jobnIWnrHp8GJBPhgiPr28mv3XbfeILh+zO2JRO9V15ZKx3HWvOv4A+
S4MRTHmCjdUPIDfeQWDTlh8JtpHcSHzDigzWk7gXK6YOkjxWqbaQy8Jvw+fyo7HFrfhDuQkBOscU
JYXq8UTSC4BVMXhwDG7mfefIbo9ezO3wLP0RL8764f7nG5y6zy92QQxSBIXQhnaDRDU1Hp6E+wgh
Bc341MRJfAoZzks/nf0LM1wuVUWvk812C+icTb640U0BJFq8yXYiq6H8hTHKYxWTwjVphupTEMyz
OWvt/cyHljH0jh4Jh4TLGNkDlj3KZw1KIUOKL4APEZePOZRtEa2cfIlGDCXdDDyzp4VxbmkW6Sbl
Fr5NsL7W6Z+TwSJEDpUTP+YDsnoVSqUs6rx1n3U+JJTPyjOlLyJ1wsHtx7tam0yjKr5ePyHrfvhs
gnJaqC5lYisi0x7PMgC2N9swBsXutuwfeP0tCVj1b9aSKMeFhG+aKwHOfWHwKDK31YsaMZuqVisY
FweRBhijFbq8P9XYB7tHgUY4LpbogrDYZ6k8EOy4dsEobJnQAdTlJF9X7AkZvLwZ3XnfeCzUZmwT
TSJtGOrcJ1yquWFRLfYy8siGYtYT2ezukHH8HWoV3+dQc64fjvWHzvlDSlTUO0pzAZF4pHmJNLfq
zY60R13gyLWm+gBKLwuTKaMv3l+3unpEDJ7XJV0SJGgf/+r3URSp2zZDqKGXsylX733HqGmu7pmh
GoqiaYBYGhT1WEI7RIszP7knqgdfglwOW1FzfR1nMxQcJlwtqZWIo4Harok6rhMUHWODWCYoBEya
UBPkEogkzdAGGL6JE7NpdxX0Lj4W+QkXHkThpLKsc6wCzEpb9Ksg/VVBhKe3BafYzjuZMfCxfuQu
7FG7L8WJBqZhNERCnjNekKINd5jgfOslU0lx6jgv/ZraqmYyZWPXY+oLyxQUjmoe5zxJKA4ubzUb
FcN3ZnggcpOBOXlV+gcTIKse7MIkhYaKNKF7MgbAV1kOYo5IdDRFOsglOLJANHMTG/LL9bv1aart
FOxeWKSg0SibYQ6b03Y2G0JWMXzp/BxqpCFknHqbyJwYb+mNuAtdbcNK9rGWS4FlBQ7pMh0y2VWk
b4V022GWM1Fvau5OzFgDLqzdpBGzSeYx7w1cjeBpeSCpzBDRpfU1yE5xZmP9Zfhz/rQ0WMpyIFRz
B1hJpdmeUDntq/tJyk05RSI8qezrO7n+argwR8HLIEmavnSIoiOtv+UDw8WfL1Do2RHxk2iUdmCd
cuvBcGdlPMxp5I9dw2gVYMAP3crV6kpURjJ+gliqplzyqNUzfMF6D9DFKin4MUJNSbvwdF4DD4QK
4JID7dkAxTFUGazFh4aciwl2qByO+85K7sZdaJEAxmYBE2utFC4ZjToIBrk4URh9D2XOL4aKVbZh
3A+al79VQRku8YAD0hs4gHClfcLFIL0XiyVYEnTWbuKbDk3+rHLuevn44jNTQIRWez7WM1kEb3Fc
W4K72KRbFoPmkHRAvdz690RIFBBJFBBBgyCpNUytuKNwp0RfauFZCivUHiGonTUMN0n25lOQdrE6
CnemIpCjocbqyqkzIwRQIlRn+6RimFnvNzzbocn5+ULTZcisIxf+UM/OIllacMNnW2MwW6+DCuz/
kfYdy3Eky7JfVGalxbZkSzQ0QGzKQFVa6/r66wGeR/RJNjvnzVnMgjZmyM6syMgQHu7pvTzac+MY
mr187z1ALMGkY2Qb2Sfy1Yg7Qsz7rCxeaAplaI/McEnpoYZYkWRHnuk2bgOCCWDwuT2Vy9CsswNg
fNIkjGabFogXIwSJxnu9fg/nl0ZPvdW8G0ps0nAqKQ4k1Ps43pBzdVhC/xpc8VILG/alE8Fqu2Ps
TMfmSQC3TfzebAFTRBOyPPJALBdrfmcbZtxTXvfA8q6C4Vta/3OwQJlmmGFnz0lzqFTt4fomLyYB
Z4sxLkgbE7TKJJhxB1CnmNzIUecoEDIulx0mfr1EmjjTfrzdMRFRvlZCjtkHeIXuESACdwV2phEy
ewR96PWtcS2HcUCKJoZiosAdEBldsgGfZvBLDKoOdM6bwgsNWNJ/RTGFNqnJ9WD4vHyUgCmFQhOa
KOAKc7pb+YXH8cx5O9jeiVpL1hQpquHLSwFCqclZ1Lfr58dJadieyBw3/zF/Ia2dvnyN9EOkHdQG
Scdwq4ixY4xfrq/I8y0srb/UG82y6gYqwsDJrNvysfahae+Yp6wBOwmRrvKI3jh3nGX1n8oEvlvE
EwwIhz2NjVOuz7W1rxWg560fnO1drCF8XjaWyT/L4gIqDWi2Zbn+ls+jOy01RPMqtDb7eLQbeXqc
h2FAs286AqS8Tcvl5fpP4MXqGuNc5LJNhiaCT+uBAG68PrEJv65XPmiCXQJhEhNLjXBH3S8PfKD+
5Urx2REw/qYzpXzUJLRMBvDwE0lD4ulbaW955b4I2k3nEvgapUTQsSAbW0//IC7huDx2cHVGaUpu
E/yEzguD0l3RbDSOpU+I4xUSOyA3CFr0O0pn/V/Nm3FIcZp36TTA2EZ/8oiWfcXGVdcIMAmIVXkR
GPdjM/GQUEiRlPZ4OnuXalYyGPBUsO2atxZiXVki5RgMsi0bCHq9ihseIQfvajEREsKE/0xKyB1A
pvkdbrZXGZBiHR5KiVdI5e2V7bhAEWoeRIJ9qYAnQaLJr2/HHuh+wZlyBx3778o7tEiOAPx6xqk9
8lDdPNfFNlxmcJ1MIuFCKc7WHeJUSo7lZnCJLM284elRXQZJfV4kll8izyCnqNUW4QXS2+K9ee4r
+z8c1Tct5G3As/5dOtbBtOeZFecFZ8UFzEbKu3yGVdVVbTeVh9kje0jelfrpuq/ivHCsokAixeK0
YE7NRzXKz0D1ac68jJ68zZUgnh01MwXDmDG2ilAr7L1Wus9jzdZVLiibd2JMzNMqeRmVAnZCiH/j
tcDgheJrhxS5iT+iTQPlgvvezrbiwQi62/RO2+ov0YO5WTubD0Hn/RjGCXVDNshximq5aaDfUKid
O+vjLlfBjVUKvBElXlykMy5oyiU9aqgPOfrCaT4IDWiABEc9STtrBdkYFAEgp+pfNxzeV2Ucjzal
jRIWBB/qh41Rmx54CpyVOxFKiccV42EpI5owGcUuQwTW1NURnAsycrD1DoS1s52n1eugVpHbKSPC
P2neDMvqd1Z9u9RgQ/iftssySqhqV81NjZZV0SzA12bf11A7movMCQc57pzVFshX8KjGFYxYGg03
BvxTk52yVexQ2CdF5V7fk8yxUnZIRhxUwL8LjIOZb5j1dsHDvTEdUIxiaMNJMrv+Hn+hxxtaHAEw
OuJWAS79YfRW7x/loByLYpXUq3WqUTXCp+5fNUAVkIxtk53qrjsV0EyXeBxLB3idlZOcXUT6mqJi
yhAzBxhCY+6qKsI3RcrHoyJDVoVCNQw5o7fdbpBX7KotWFH4HuIieuF8WebS5uI4JhLNGxAuS/Tm
7eBg7mAFiiB1MT7ygzBp0yk7vS9+fV/e8d7SS6d9vjxzf5OpCjPQdqOXkp8mEPM1pa0s4r+4NWeL
sPHCAs0pQwuxSNh09gheUwU8ECOnK3SxoHq+CtPsWsTWAHYQiNDOwxQ10T/U+zWYXPHwr+30fDly
WWeNFSmUimHKsRxBejNPcaen1E2e+l31OAb1E6rve97Huujhz9dk+kVlbVVDRWMbhAuHjOOucgYB
Gn4TujniRjhYW24cfSmPOl+SSWJKpZrXJKJvdxwBqTG3/W7AgRKBJC8/5F1BNkQA6kDVSop2iufs
BtD+H9kudoED6G2FKOxzgCM1/OuJl99/zPSzz8v5JpmgARWvRldLlIGU0/D8pmz3+9Gv0UFaN0mA
+NZdpg+cTfy12OabZW+ifYUhwdkDPD7zeb+G+5UZTzTkcavnEn7NAkFZobLB7P9V/vJtQQN8/NHf
8TPFi0278/0zTmhaBTwAFt4bCqiXBBF1/AAWo4lYB/zJ7jZQC5ggFsl5eS4G8ufrMt6nE6BcX8X4
4KPfbi0/RwUiQWY6AzuVe2HKldi+mBID5SnrigF/DvaF/760a5NOJUinUFAF9hVCEK68ToFuvM5Z
7Hbj17A8JPJ9lJebfC0cENG6SdvYmnZrlW+lJPqjiuHFBBAvcd9KCZT6MDZcitvr7/FfTuXzRzLW
OI/K0gMkbfjDbnQVv/QrB3joHkSmkBwJOonfPrgUXp0fC2NxcWKWhQrozweCjZJlDL0dVdcKGh/E
drw2CW81xtpCfRjiTMIwxK/0jWh6IJ15Io2KPLA210/zUmZzvjXGxBRVbJtWQHDTT7MPPMF3ZTV4
G6If/Kf7+P3B2F5lYVhjJVLooB8p628f0KYAyyEoZYhSTT6J0BOW7eIh1Z2+cqqv13d4sW1xtkW2
cTmtcTKCDJ1mzgYv3JXb+Huyn44SJF5p/cYV7kS3e9C/zXBZcN1A8/87ToHzH8E8h+h7y5FEY1nq
ehyagwANsnz9UmSP1zd7OV75PGrmBRTGKgzlEMtAMsqea0Sh83sXKt71VS5m/Oe7YV69vp6Frg5x
IWh0v/QlNNl7j/5TgZoB+ZErBq1TOgIHEcddl/FPYd30Q0cpXOcdId8m/8y/qyjbhbfI4+zqYJ4k
oBqg/sEjGeH5HLZ1GVadosYEEwF6FnNg9QetyHqz+PkGwlTbf1PXOD9fxuHMIHMzdIoqpPmn3N/n
6Qmxm2Omd9e/I89aGE9jlEJuqQJ2VRubBZq8YbudZM71463BOJi4DcthaT+elHawzRwUNHVV7JJK
/HZ9MxdHOM4OjW1PyoampjIBqntX8tvb/Ft2X3+H3mSg3q5BcRgOItAfJXz2fEMBIZjgtxpveoN2
c8XVsR3JRavDMerw4bI2QxH9NEyx3S/POsCNvfai9pOtJTz3Snf62pqMa5FnWdSmHF+R9GSHd8Ul
ypv4ZUZPfb6J7xoOLS7vLrC9yFiK26TIkYES56jsYL0Z8r8knIKo7w1lFE4YxHmiVMbZzHIOiEkC
ZyPmD/pyl6G5fd1y/mD9pGb9ueUwbiWxFOgnFh/ve/oImvsG+ChSNm5+mF/Eh9XJbuej/pLegyx7
z43qOa+jyoQzYwuWmYrMdnwl9g1lbxR25xd31k0C6lh6GRtMc7jqvbjh8UbzTpZxM7EQNnEqwXLm
ubNr9U4rn66fLG8BxsGYaSJKDTS5fbV7WvTOVobH6wtcHBo7/3SMe1H7LBMWIpkYnAIk9oWzPIFH
7ljNdv0V9LtebLrZl/GY+N0DH3p/sa17tjrblwy1uutqMk30PHEVsEGQAEo78UDZ5vWd0re4csvZ
fmQUC0tUmzATTObdT6ExuZqVnwa93Yqz/D6LI+dt+Eu94HcowbYjTUGSpzDHydIYAwqKL8Y9tcSa
2zaYNrwreLFncn6STOAih1G4aCpOUg5GV/Qyr37Ug+k53pbbbJOeCiQViLcVTFDUESaDuaUD3vEy
TsbChEzZp6jui0HnFTcECJYx5YmSeL5XT5Nb3jd+f5y4EgncY2Z8j5jqgpTQ+whtjQ9ibpS1itex
BbdFjsiCZ0acB4rtOIKbrNMiQoGaYBzt5PLrnGCeNZE3xbI4pgQq8CbdyjpvwPtyEC6BA9RC8RAU
Xuz31Rop1SgHoAHDLhj33Q2G8G6HYPghOMpx9lq78NF3hGxk7hmTXfmxZ95wne1Fh3T2M5jPXIUg
3SoX5AK9P34cN3HLNtBTJJad3BNcgeOgLtrV2YLM59VXKckHFbdoSbam+jgM4BjS9mL4FTyeznUP
QX/qDw9xthTzkAC+p4WjCC4GkL8kIJ1J5tIpov9f6caPt/JsFebNCBsd2o00WD5ntT3Gd0Z5f30b
l13B2QrMo1HFqW62VITQ7MmjvrwYbYXCbpExIhG2noS3xc29WAdNSu1Aaip94olu0kldO0nmUQmz
bujGGM5gzDrHaqONga5N0xrfQ2X4dn231z+azEo0CeOkq+mIjybnUH6ZTl0ODk+Dhzq/bvZ/MNrl
VlhXWgJIkHkM76YbUrltMdaMCTEQ6BUoYvDkEq+bvcyKMckVeHN7mbYVZY4wPA9GZwvzXV34qBZd
P0He3hjPgmg0x9QNee56sZP0TVL86wtcLv/9NkiQZMJczkrZYbzG/UQryEGzKbd456ElGvvTF1Kz
jpz5CFfFucuXn4WzNRm/kZRVOHREcYIhjkB25gcqVXS+EDRf+MDGy6nT2WqM6wjHQU3FqUacptkw
wNnXXpP3MBiC5EcP8s7ZIwIZvP6YSPfNU0MMB0jveVkvd9OMb9EycQ1TDXhO7YSbDwU9A+P2oETC
9FnCJTi+fsllkXEzkxqu5gLJMF8qwRs8526SPhnJg5pwqZ4oAfu7O5FZNqm+zFRVJYIV6rn/v/Lh
GmAAFuko7zpcjkk/vyVLLJWuTWTmdNcJaYOwyV7R6IGelrdwgxfO1fv4KWcXo88Mc5KoPm023/r+
hzg/X795nE/0YS9nf7+Nc6PvRPz9Eolz1kGC7GlOHsXp9foyvAv+kfGerTNkxn9i69FXfBlaslQ1
yI4JwDo0HlveyBueg7ycuJx9JsapmNUoGgnNnoG2ttv1r+Gd6gDAfNd/TZC77BPYfXlT3YqxLe55
GfXlOv/Z4ox3UeOwLXIZtg+kBcaePEy577J97tNc9uxEXwgY0blIe3/GG30z7Je7qOck3TzbYVzO
oi2Kpgzo4mRj8VaI2kbOecohCm8Nxp/UjYYBfgJCzeiftLgOil8j+EQY4Q1PBdxbE4DrG2Q8BOhM
veSUeoOvEwcFumiRC1qyux4ZB4mncCxOvO4SPqzjzOJSXU4rTcf7mIFXtbIUJ7K+6cYmlIO18qL6
pOTblZfR8U6DiWrM0AAZP+FLV1GK7Cquc1C6l9vrO7vcsP80rY/o7mxn0PIRhabEKsopu4kP8eO4
rd6SYPBFv91XrxKwCubJxMxZ60x7MOTz6AYujtSYZz+A6XMDUtmLmgbbJtpJDazIhIEjT0jUmtYL
9Sw7twHnY+bLvrAzdgVSDf64FO+Cf9zBs4OoJsjTDFRcXXY5UXih2aF61LHFXM9dDtqFlqCtG0TQ
7vVPwIm9Ph77s4XVsQsNkOuC5KqSRluXo5tVyHepkQdmpj6rnc4JwDhe+iP1O1tPiCvZkiHE7U9r
46l15MbdV7Gr7UR7v74xjgGz3cnFmCZzpudGEiVblVo7mn9cX4H83pWX+gMKdLaVdAmtaaUqRLig
mBRLgD8fq9DkfCDegbFuSZnDtVqRhGYR/L00PodS+Ax23uNYZpvrG+IdGRPkLIDdTumMpVBgcbp0
dmqR93hedmWqBOJoFR1jFm2aQaegi6lXQUAPbT/bv8Ra5A1vSPwvieHnShRnnX2dDtpMWTYCLa3Y
1qn+pt53ngEhsUfNn46kfWBk9qQ4sQ6SCyIsgAPnvFmXS9/S5y9gcg3sXx1yojvU70xMCxNqut2b
D+YHtUf6xg0SLtvj53r0ec923Mu9nKcDzrb5ObtgcNmZW+uYVA5Rcy+ubOsdMAA9T0qbu036WWfL
ZlVlWAI1KzuPaOX7bQMIcb3Jtpgj/ydzVZet9HObTCxQt0g/FupaIvvYmsfVL2+zXRKUP3XbfEX0
H/D6eRdFAzBL9NtomSsoh9CHS0bcixrg/8r+1cnIH6GK6sduvV+OVYApBLt+ByjentEriu9HRIOa
ozXQWuHSovK+M3NN17SdzJIK8Z1HMm6YAcUcaOyClBqYvsjJ3/JgCa57Bu5tYsKBPlmUNQPa76PM
YgFFk8foGLt576DSAnFHEVIBqMZVbiR7Oro7slNBC02wrcfrP+QynufzW7Dg1dnK67CjEpkaVDc1
pPqc3Ae8wp7cMXHyTXdaNrwnkmfhLFC1rwFzUOnA4wP1sObviTduqIUVr/Z4zAOu57icA/42OBay
Wk5GrkXUp/hV1AIJ0tFyvtG4ReJzzenyA/O5GOOmdHM1m4xS2x6R7+wSrUGCeVfLUQLw6QOa1R7z
I09imHOJWWAqotn/JGsF+rxp6JklT/CC+9UYvzQYYxMbSG8RUjVgTTf2xOqUA/hT3oOWHzis65bJ
2xHjlkbDaCZFRooyG2itzgoe0IHTTOVcfJYhOOqkpp6oq1PJR2W9D9cXXeUAP+ke/xnTfBoD41sa
qTbioYblpcBqKPsedCDxpg06zk7+klN+rsP4kyRT+2KpsRWToBnGCd33g/VABBfEJZg4CepKECe6
GZ8F0Li1HxBJ3jXjGL5JscrZw5VD8b60Yrj1VofKyWTao6o5pQZRCV5n83KQ/Xu3LB+nLrdTH85w
IJVceUUcuqrynKzgXA5vLF5FnLcWE/eYuVlLakRmn1alo63IUdvWHXLxWa9BEVCIBSfO4ZiMyfiP
sMu6KDIIFFYUGO6eO90ewzI6THoVO5YBWiNb07vuZShl2RsEbVD/1Q8wNEMCq7RosRCDUjMnQyFp
EIopOxDVKQHNLvGgpJf3+bkMOYAzc+mTNF/F6uPloWX6zQQ+eXHDzfbpvP68gp/rMH5rBvFKIoxI
K6AW99jcAT0Ir6Xb2XcCSwEo7Fz3W39JgT/XYxyXZarA8Y8fx6fvxlsFbH/SI5q4XvqFkmBi/Sse
ZdBMaEF9U98XbiM4YyD8uwF96G7+/o5MmBVOmiZA2hiWC9R+vzXhrwPTXSCH2weobPEr2Zf96eeC
jLObqNwTC/iihp6CQyfxis7cNDoXAHc56flch3F2ZVM1ndhhY2MH2ZDMcJIomOfHSQEcurkNtdYJ
qx9N/Xr9w35AFa8YEos3EONeXsYWLxLNi8bO8ERDhTlEQtApd9YDqNf3qhvddR9RI4GdKl9z+mfd
T9HaNL5DtQYApO31H8U5chaYkIeAJUgkdKGqj5FQeosOVVyFM/Hzl9bA7wNn0QiaWGEumSA6yPG8
aN89xUAc6TbgMQeM0PP6ZZwLy05HC+qiR7oMM8JgMlRkM4/kiFRXAwG79INPZPGXdORzd4wjmmKA
mqxf07ioFAF/YAEPi7JRtJnBYpRtqN1kgL9IPNTvyyF8ARFxUDyKKB/xk9y/VPA+fwzjrSZNVJSS
Rm46L7nXg2hPU09ES9Mc5dsQ9VFIptwiggQbswilS17U9ZfE5HN9xnsBnBCD0wOBBDjnAsUFTVX8
QPjO0TNAfDHu5W3vDdvCnTpn6e3QGyLO6/OXOPPzFzBuSyo08LcQHT0h6jAp4ypgDoXyoFPcFi4U
IDmhE3c9xmuZQh0lAqX5NOSUbKYfsQuyTtu0lXcisqw469Gfu+ZFGOeljSAxMRQccFxIdiVBzXoK
QWT9sxd+aEZjt4PJO1COu9SZuMxMlTpToo8OGNFfSJv2Ayuc7ngvOscZscUoQcRwo9nATWjNnQC6
4Oh9zZ6v+zuefbLjziVY7yBFA4cnbFY/2dSP6BY5WdD5456wJOvOcqRdugFUMLKVrX5/fXneDpnY
LAbrlzAtOdJ2434B5E3Svggr5535S+369wVg552jdplig+R2xldgoZzMi93SzU8ku0nXQAQsESo1
Lxjhcq/vjhOR6YzvAY51rnQ621oS3DJ9KMrnEv2wFUqs4/BWhzdr+K/O8zOQZ1zvWijNqBExQagn
vq791AzRiQoeRdNl5PpnkYNlfYybYoimGSm5eidDgRkFte/iNtqiEdO9UiNY2K6K3X7jSxldtpfP
/THe1OqlppoylCzTJTqtWf6sisK9OescuCAvR2FcphZ3EuYO4DIjxQTyWAKAbq23QlQDu1rihRYl
TpD7F6f5uTHGaUZhaOozIcpGH8SdbupD1mPEG6lglnv6iraa8XjdNi9KspwVDVkx67mJ5AI7ourv
jFk/62byy5ty9w9EyeWLHvr33lgBa21S2xVpH8V5LWBjtvI1CzBfBo0tI/MSbsLAs06L7Zlpcj2K
1CagnpnkJp6KpnCKTlUUJIfRs36WXu2Au4L70vI2Sv//LAMbw1nMMcpNHdrZlb3cB4+YVxxI58bY
8lqDZOpX3j1WurhEYUAGtR1OVTV3Td88iFNyWwuab4ADimMrl6/dbw/KzjwZVZLoQolrh4xZ3OWP
gp2TVJqjvIWH7NAdxptlw3vXL06qn6VbH+nD2WnGXV4qDbEJTpiMnN3ObgIBb9C+gL9RMZkKmSQN
81bKTnOqEzSwNspJ2Qrb5CUqbYODV+ZF7ArzaaMZM4apAZvKD+mtAm4baN742eM/nI0lN33l27Jc
jWsk1rJBWw+P8yGx6xNhBSFfMXs371Ckc3mDv7zvyzwbVS+onUGBhqT+UGPMuWo/w+aFY0SXneqn
ETGvYQZI9CDEoFNYcffA0iPZ61eIEohOhcDUMaFgXDtFDWSU/MYldeEdKPNudFqRdBNVyMvDCNki
qrRazrj7xcok74c9r3bHW5B5QcZYDE0BjFs+pEF9FYpFzZjY1w+U4wBYUkZFshZJNXCepozJLQNF
0GzYj+qNyAOQ/gWE9fnlmBBbiIV2xlSH4evi7AgTKtT5UTT2Jso+5eBI6c+5/Tb2hTeX3NyVE2uz
Y1D1NOiSLqBLitwVGGtzqwTdtvoH7FW8RJEddlpzdZ2XFSYyIFUVvWqnPeTbBIwyhFUcneTR2tWe
8DF9X7j8WJFzO1TGwfRZO2oz9Y2UscH49WCX9W2q1rZkftFH7kvFKQnozH0Y5zyyyhJF2MkRnRqs
ejRlJd1ALNFL7fSNl8hwcjSduQ2LVRZWOmJzg7ht4h8ySJSi9gbYBHeY0adbQg4XIuf2seQ4aT5m
41whJwyL2wisQANXq4Fjl6zK9Bgqyzz2uN+5OX1XOuNGyia31tSNOBrOVDWJHaZdaBtL69cpl/2C
Yyxsk1EarNrQZaRNVFHOUcpITK94S0860SdQM713utoVIDqluryU7S/4wt/egO02htJc6POCi4Kx
WKJaqv3qiEmlE/ZMvWWohW2LE6+OwnuA2Zaj1ZdSPVJVId6ageQOx37TvILIGIDvYc+LPTj2ypLk
zGNTD7MM15oVC1rq8uCPUeNYSQSqobWwJbE8ghqVU3r8Sw7webDMK9y1k2R0Bnzd+Eo5wGjapFNG
g4iIKEHNE/Baq5xrYjAvcmFqVbSSz0klZS+uxmtiSLfXHymutTCexkqrXEhFeJrCALO2AvDaOjtm
Hlu2roADJ0kke6xDB8R1t6Y23Eyd6PZGstfByTtPUe9lrcx5NzlZOdulVAY9Xxsac2uG3O6hXCrL
j9oIQZvlvg59AZTKVcsjxeF+Wya/E5vc+pXfEY75lwZU7KtbKotJz6AIvOccO8+CmSe7N+NckWmT
BEMw32sT4ya9PfntO/ESkgZm/pHqgetkc31pzvGyXcu5XZYpoepYul0PpZ8FM1CJxNT3vy3DJHnJ
kMhVSl5o2REOdtxgrAacErxROk5kbDLPcoRMsjEb0HNo1cnSd3Gf28Xw8/pWeGswRbCoLYy2iPCW
NHO6bQu40TFxex47+1+QKb/di8m4F7lYFaGjEkPyPrsxwbM95ab3QC8N7KbPtQNOeMrWiNq4FSrL
ggWO0JhN5G3cAK150q1v1w+PZ26Mf5HWolxEYkkSUYgivlNqa/wDhDvvIzEhzFQNihESZ0Lvlls1
t43NvEnQcvRU0Pt5gFUHz5wi1EdseyULNBmfIVt5mDQ6TpAK9+ZPSAsG+hH6TD8Lr/q5+qJXnmIn
vlUxtJ76VKwlfSzqI9FIC+qZGzDv5p6y2utPkO46cKw32hPpwl7/ApeZnD77omwlaUmFoSkXfILZ
D4P+dXTjLzkI5PRb9XvnW3f1PUbbnqzv/9uqbFWpaeU01onjHzO2h2kFIDl2hy/EerJsM5B2gAMR
ejfcXIgTerHFpTxuUjGtP4pL9Tauoa0JDDTqEZMvORNcUIUstsRl0nmnzAnZLcYTNcmQNzN11cSA
COuKHeRAUF5KICRa7oRb3qgn76uyM66qJGmVRIjvprXVnebDuEAjUD9YkW265kO1XQ5z5g573kY5
F81i3JSSR+YAhirgQ6NXdO6cssfQViI7182H4zYs+hVnxSUhk82+NLA7iqCVTRa0XrwpIKNyfRle
2Gox7qkzaq0U6ZlKt/UWGTJ8BhFe0cjZP2h2crISi3FSpbAUrYRxKT96BlTiYcKsQHuaN+v9DNYH
QuhXBwLaJm54w0crcBy+xbgrxQSg/QP2KSDaaAzcwHlyLH0P2Dbn43FPlb7u2dfT6tQYINKEfd6M
iDGww6DYEsE2+WHeIN9Vg5REdqgVKjxTtepwb01/kErFLZEKpLwmFW8RJpwBcKcMexrlHorQ1sLS
RocR/LU8RhfeMowT0YRshDAuJcaTaosySHm73lnM0r5u9ldNAUdGvuzs+7RCotY6Wb1c7s0E47nQ
JUm01AYXJ6cwy9sQ4y30Ts6qhOhiGvNV7hc37DEOnHKkc67XhrAf+hVn+9EywzIbcvrRew8Zzpze
Xh89mpcpSO50aFGS/nl7J/uFK3+NI4fnRq5DZfADGDdS6dmgYfDyI+FPnI25T9wBOG95J95ZDwSy
RhoDUQRvdtKbID9lARCDIQY+tuoGic2jjqGgyUZP7vpnvt5Zxc9i/E2kVn2sgr7jA8HT3xovsavd
awWKEBSE9ABhKaWD9ofDr5ddz6iwNuNupKE0hZKQoOZR380PTVA4wzeADBwiX8sDHiD4ehEU6zE+
J4+reZkVRGODcKikwTaGrV69wrujUpc5RgfM7gLRs+ypMnnF5KsxB8aByO2fmd8UYSRFyLBVLX+S
onc1kh3wLTRqZLdZ5XG+KbmAv0adWIzxRGMnFVVLcQaxwBDcOsOcBiH3AXfd8QybZ0Efnv5sa4PU
y3UM/ji8w9m9BaKg+REcGjeqO7jdNt1DqPO2eujvEpfXm+e4qA/zOlu4aSZREAgXFBu9U6SGt4Jt
NJ1f0nzgvFbkgv44UJluh2Zplsw+yok5VWJLhjoZAA1DlUUtOKDoy7Ha2RLMXcBoXDVWCgr0vbv8
bBZQn9lgJvySuuEXdQtKQH3fPRInOK+6w9sacyeyaJ6bSkJ2nIZgrhNXdzE4SdBlA/m9NYV9fZU2
an/B1klrxniVveyulJ3wVncp1Fee6huKpYRbEL7xqtaXG8lnazNXYVDUshkJ6QqdonszgJsLICK7
zzJoS6Dae9NCRrY71U88+TLupplnOk1qsdA06jZux63uEWdC7EQYIqLxHdA7uuTnPlCQ7vXbTx/s
77aqsA/3aDTaHC3YMVEGdUESIK1B95p3spcJdM5Olnm2F5T4wmSGwZKKturQHLPSOeJRbmz9R4Sp
WqAD3f5jnoSEHuI9Kgcv3ehzwcz0Ca9tmHnZE+AiB+sXM0W7rTDPOtoJ1OqgfsWtWF1GXJxtmnnE
F7NplYrot8mU+6200Slr9PIdrwR3uXJwthLzLo86amN69PEZQSmL/kC/j3by7TdEYr29TPZy+khX
D9ZN5kzfekzRFC4iin31IgfTz2rfgwuv9fO30GtdKNlgrnen3Taesr1ubZfj+LPfyfittQG5kkBZ
WNfcJlVhK+NmFW8wzo/XFViicFssmzx/GJLKFhSNE71cfAHOFmecVyGA7SylepiY/7TUt36O7CmB
5NPEcWEXQ9TPddjXO0+FSZYngCfiBfgJRPXCezXwyux0UlfsmH211RATWbkFzeHeXf34C8JBTbSz
pxxdoBuS30Er6geK75VpJ2B33vMsjrdHxmH14hpX8JaoLRaRHQ+tLYWhwyXH4bxzEBzGKZw92gBm
Z8tAKIzwbYUYfbOrUAWxbiJw/0yu7pubMbMBOgs4ZsqxlI/K6tmys7pGg1HgCxKHcQiUIkqno2GL
37qD7teQzpoB5G6P3FlC2s61j8o4JymbQVCVUZd2h57XgXq0mOrzk1uoo2LSghdmXn7Nwd6C4WfL
0Fm4oipF4jRE2GZbxKcurQ5JLHOO8jI2XP5cg/GB6qqi1ULz1Z2n+MJhctCDKV4MCCGUW4QRLmiU
CwwEK/iqfYS9Cg6qP561s57Dr9OeN1tyOag/+zmMo6xKqdTGFflw+xoGOp7Y/Csh00Av88ILOP/i
7D63zji7WikzQyZQjwimb2DQfQNoJhTgVTAANr3NVYi5WAw62xvj3yJjqE0txSNgNRB7nUDXI3+z
RjfSoJQsxPY0P4iLbE+l+sy5Lhw7YrvTuaiIUURSZKitdXZVecs7TXeEFIkCPzbsUq+tHOH79WUv
hy6/j5dtSxdRX3Ym9fzzLb2tJOEpeXxM9uWG5uex/tGITqZp7j6O9aF7zm8JCIdhfS/aasGMb5m5
2YnngHhbY9zeLBaDUMa4mL8GyDJEZWQ0vGCIjP1Pd/N5gkxQNqbFOMmUZnYzZkTCg4yBiRK0KkBP
YL/u9c/Fu3ps81kcmrpTOmwq3YYBVUbXQNv9qovyKniXGcHOvhnjddpcydOamA7UQN8Jr/mX8K65
Iaogqsc2ipP/nGhWer7J0BwNHeNB30cgyuHs+GJmffYrGGdjIaZJqxa/giAMRFMECJpTbYndgU8I
dvlF/vyYjLcRwxqEpxpF2OOTDs5dgOxts148zp4ux8+fyzBOJjbTVWxKwvZO0521pg9Ctt6rLVp+
67AepaXLbFlMX9Uha10rk70wDl84P+HysUJ92NJURcc4DxMUCGYuiw2ONQPLiTtum6P5SPEAZYaJ
z+t2XT7Xz9WYSwLtvaVRiOA4HxU3VBu3FY8GNwG8/PJ/rsK8/KXeS4ugo4nehklvS0LpLpb2tmbK
LmzB2reoL8kSbvREedDz0BMMiIijkGJPhvyvSp/y5y9hro65NGPYE3Ky8aqNcQqDGnJYdvKEYcTG
7veDbwXUbxO2zQnqEV8EblTyl6Dv8xcw1yaEV1I0Ao/F2+IdnVf9h/bSgeHUg8CaB3Hi6SAfyrd/
UGHkfWrmCs2DESY55WvxQd3FUHooNglm51boBgfWLrV7dHK4RH5kP3864c/dMheqg3R5AbgMwADT
25J9j+SM54boi11ZgYVUqpoAqhByvNpDf5gx0/5B0eHKj5hkxQAitVHaJ16CcPkJ+70tFl3Zq2Y8
JBS5q6K1Ca2fvXxvCt9M5Um04Juk2zRZOOndX+KtzyWZnGSeMzMNKd6iyUP1R+xn0Lsl9e4+wGzM
/XUvxPls7Iz3ui5jmMbkBxfFXqNjY/HG2C8HHoopmYaqa5KkMPcgEVWzauoawsSBZdnWNxK9ovDY
CJrByd9/1WkKznTdpVKUZSkqRHQkyRI1dswgt8q86AVYS+dlN5LbBZiDeV23lIs0mH2eMUwfGDt9
/w8INC/cv/Ol2akDVYyjaq4QRy7O4E2rM3V2T8qOmN3Eza9Gp+ugdMIfYL3EoP9fCzN1vxrzI9MS
Ys/9az84tVsezCDZLD8Ej5KRfm85xl10O8h2vFH3KaeYS5+RuZ7/tThjtlUoQ5x0xq4BpHJ6DKlA
R81T1dYWx3jLS/kuf17wdRqSCD1OnX08tWQps5RCy8lRd/qdcFIO5UPsmocBXFQ/S+ArjSAFu92y
qTWeI7rwyFnW2drMU4qacWFmLeEd/ey+eDf8/yPtynrjNprtLyLAfXnlOotGo9FiSX4hZMnmvu/8
9ff0OF+GajHTuU4QBAEMuKab3VXVVafOKTzNqSeEblLcZKfR5yGNL1sr66jE84IMjT/qu4IGokkF
Ut0EfOaucYDjQRKmo87pY5zEt0NXfBA/cvBGthgLrLaxuSPYqNLqNtKdf1va8q1hs8ibVhwHNuHy
m6jPneRancakZc9PhVlAGb72s81137Ti8D+ZIN9hUb4o2tgXxwomsvko5k6V3pUd6hU863uu+HjD
ULCzoqGDJ43GREdKUKT1XAHC/tA54V13m9ySunXsavfpvnfq22xbbTu0BXMmBdZakgAydoCQeCKW
JdOIXUOQDJ8nHKDDrnOAO8SrTH31b37PlRheYPHmsBlYPplkAF8OlKqD1kNXMFZF9wTzqVYaroJV
QB62YymYQ4lJPZ435wYdK7iMllXnW70zGjRQdF0SREWjgoDfRGIiixgODLe9DaFON9gllu9GQB5l
rrFlyaOsuuCFOSoFMgY5KOUSn7Txb5X6OS1v++zH9dO5FqehNndZEpXxdLIwSQlZknzyvcHLDi1K
8DxykRpVLmZmzVgRDU/V0q5qJg0ryia8FpL7EP3N9Dg+lw6Qao0JtwswJOuSr0eUyxppgp2iV0u0
52B1AHVIepPdTgZ096JdcsBMCTBjNbpXGwDoCTqntFg4b2n1Zi7MU05Gbuc06DWc08oRdyOKT9o+
2E+33QFTLvvsSbiZDtyPWvXwv3sNCMrsTjRl3hy9eBcdK3fKLM5L3oliBI/nMeciMn6PjgrjcLM+
DeWnwlwEvVOPXylGAMH6cdaZOBw3sySyaP9XY+xiP6jIg+dOrEUDPkcvSrYUho4QNaYafXTcZAqR
al8/4evrUmTi5uGfZPLnS//LDX0s8ViX3KdmLT0VxdGfGvO6kX+4Rroh8ZqG/9K18bqZjCAhaFHS
Xeq3B2mfeJLXbTfyH+mL4MpebFH7146pqkikMdqjeWK2jxhojx8g5uhouxnSF4/Ktxb66LqT3rDG
llfD5cIytZcSLyRpbGAvfSU9BAJ3FIbAu76Tq5+LxC9VU0RNpe9qonJ1zPMNPMEIIsH0McOSypD1
PGFZoa6kUKZlpLXE69VuFYGyUfnJIa2/vpTV3VoshbpRyjz0QqVLGLnsUBXpq3cQ4zPS1VXXsjBB
HYVKqes27TvyytJ3nYcG3g7aI2ygyEqhyTAWdqgP3wdxVkMHhFTP2y1hSEXnEs3T8cAeWF/Nlxam
qJJHJ/bSHI7Iief8MYgVR04Ax5Nrmxsfr38e1hmggnndl61Rti3OgMxbgyoBxRVZMotoeD34LNZD
BfF50kD0SswoR5CffgcJ8M6fTNHJTolH5BBaAhPX39Ue8EnO7gfGIVwbPPj06agAP0kx5Hgi2DdC
7ohmy0syt0clzUJTNObe1CfOjeJpMwTcqeNRcB7UaS9x/l4O+10oxz+ub/paG375c2jgeDwMyTCc
02EOLyswp8qP49j/nHRttsU44C0uLrOtqtSzmZWluuG0jme9qtdvDYikdWSDaHJTXx6NF0FLS5zm
ujCnb5kztyjOmtVgGgbwwYSBN3Pjp+lHtediM8VENM8Yn1kPF/rlF1CHIioCZa6I6GW3gw4uZC8j
L7jp8K7O7NBh9b7WAJTY84s16gioU1BHYg1rZJQhxIQLZqAMqMOBLN8LQKdOGtTITh5uuRMRt2al
sevPg4v9MwvOIgR3saZwvI9Snv4EgtzsPtkTSe3Y1u3GDTGoZNW3xTH8Od1fP2vrF/zvZZ+3ZWE2
7fIxA+kxks1UNZsU2IvZMNP0/bqVtVbKcndpcna1APW20uAhTQgvxJ8YWL7XnGJb2H3BHOtZDymX
JVEhpVdKOTVmLElS3qUclWDASa4vZzU5W3wrKqKkUE2pBZQG3Eh4zSYbsJBo2kWdYKY4OP/NFBVU
/GksiyJFNlGG90X5U1TuTC5pbXViRfu14t2nT0TFFAAI2tQnZbTajW5ne36MHH07b/AKcPkX8Qbo
Nf2e1fZinT7KyaiZ2rdBSFYnfwvAlefr91PE6A8wHJlIuRFFnNNGJCWV+K+ua7KVXZ4pMLLGx/pp
/ygH0uSl0LQ69q+1S1TjUi95BvA5BdFzecw8/k67lR/6b7VjePEt5gDxhkuer58Vxkq/VCM1wY/6
Bg21aJLtqW9uo3FwizjcNoOim4au3FcilNPzOHevG2Z8RpoHpUqbpDaI7yy1H2k+OT2UoTgtt69b
+Yco/ffFphlO/CxtwAJJTigmVEndZgDzgW9rFiG4LCFEzzqerDtB1x4DTFgLkQKLjTPa41E9Jfd4
/nvDq/JdhYBde0qY3TuG9zprrCwcMt/HieEHBKfU1VYTQqaFVQVjHRPKpYQ1hAFnBZHmN4KSEBT/
q3lElh3KoagC11dzCGxQbU8OITkSBzNszfp5/DD4s7acdpps1Tf7wBIzs8rMsWUdGXGt/HXx1HRH
opf9LlYMrJUMrDcWCP0fWzO+rc/1YlblhizoS61tYYzyNOmcBL06wFgdy6YoHOfhZw0Od38ILcZN
WH9qXG4C5Wv6LJcLlKQA+43u4/qBq3dReDKkwA2yO23oMNNkgEb4roWM53XLjNNJd+YmjAFPDSGY
HZrZ4iZAUNWKMS/DuuZ0I27qR17UCQiBYNnQ1DzGZ5pVgrIFlNmKDyxUCSv3o5lN5LbK/HrEqrRz
r5HMEWa7wusC5F/Rk39DMM2BJcmkWf8MrrM7FpsDc81UzsINXDd3JHgUKFbc9I/xKw6rEz0BdHWS
UWnyTbaa2Bp4fBmxZPKxF64mHsWurIirITpppMXKO82JcA4OrgoZCKIo33oBlH6vnyGmXcoBZRGf
ZymZ3xBVDOAI3SbrhscsggathDmZULfkgQAXeisfkic15p6jrt11XG9VybbnTFGLLX8cWYy3ZIuv
3N4vutCKEUUy5EoRvwenxyApJpadwAk83pUcEajGzfVtYARNmcp9fJ+Tfz9vNOMNJbdJ/GUUb9dN
rLeTLh5JpjwSBurjWSC0yYOlmb5HFHajXen6KE/wkNvexW5mgfzASTxosj6inp2e67sYxdoXdgJW
KBPvXAzF7Vl4MdbjTqY8WN4AW49eFxnzq47DuBkz8ArcNcPr5JfmyD2O6UMPNSWxy72GWW5gbD1N
6+yDgDIeemBXJsXMt+WrhKmwxGqddM9BGVc45KeBOR3Nskl19kCTnfIjOAZdTSidKP8xCKPJ+6x2
D8uVKSQgLu50Emma0BLohHAMUbJDq9Ih6s7+VjsQligZo3aEZ7DfxffTA+RlNn+APlo6FZrKua/q
UcsM/ABlfJ7jwDImEXNgjIPN8pcK5brqouC4igTAyplfJBew8YP/oRx4F/oegMWJTPj4mradYRgY
/5TxL8rvlNOakkyW0gT1kAQ0B6RBMeZmfCc73HFEL0/Y5zfFvWrFD8UJBM6ACUOhACOGeQQwDgT+
4n37VGD0sMLsX3rymQ+pNdTyp59HJVulJMy9EaNfIHrhHaqpG/lj3FWyqd/5gxV53E+QhFqyS+T1
SDnSQAFDvQ87u9rIXnpgkaKJq6cd3U7owsk65vCpeNYUc6jN2l/TMxyoKDgzeSMsKD5kvivL3+JR
6Yo2vxegkEJan8krGf7+E1Y9bMvld1DnpOJrIa9QYEYbINhkmMxqsTG1owM1wG+Mx8At/uQNtjBI
HZOS8F6FZK6lDJE1JKmnDfN9GwaHPEZvt6jifVAi+42hYnHd168XkBaWqRNQiFB26EIsFTUI0HAg
nAs9gCjvCkCryCtccY8Vb1kDMiSCfImaC6tUFAs56NDM6C274Tg9VHW4zzQRSEBMD6m8p7ey2/kl
owm3HjsWNumoFqH4MhO25NoW3GSDWXfgm+cTSD7Rt2eVIVeT+oUxKlAB6BZy4gR/lo9BbxqJYFh1
2eIqB7PmCUFX3TO+4wooHkcWSFFVFQVDoStyWVTUdchhdUQ/hpCIkUEoyULFglHiXY8VC0tUrOAF
cC9LPiz5I3TAil9kShtkd5yjgDGkhQCs47vad2kX7kPHsOV78cSazlzf3MtaKTcxR2pVqDKeiJj5
dwz1wAeehPkYQfcYm7qa3C2WSvkBkWsTH6xa6M1wN2ERW9OgWG7/PopOMezy9DkUH2ZFtMfsWGsv
120zXKFKvvciIsfjpMwCKJpcJXni8M4FulD5s47B5ZTSPOwBxtR0TGSSN31233kJCtbpvfgv1ApW
H/ULQ9SZEbtOLeWc3HdyOtFM61xtJ27+LD9c2KFOhqTMUIOKYGfaqchYx01wM58l+Ih2KGvIhnz9
K06Mpl/v63YQBg7RCoKdlpIXVpKdrh+C9YP+dxyiB5dmLhiVMIeFUvfNIo7sPC83U8h7aty6102x
FkN+yuK89WhN1wWRBw39p06+8xtGhDuXEa/tFuXyOa7gihSTOxhxE1wU4Z7ARYdKnNsNVvYUfK83
AR6uMkk2bbQUzmjd6Fj8CNz51TdsfsOD5a2xWA2c9abZ4sRQUWFQxZKXzq9ZIPoVaV9qUKQR91n1
UfM/8dqwU6W0CoilXN/uM2rh2nZQAWL2RahK82eGCbId0t6/IyKGM3x2e+h+sOid/sFr/32U6Nml
GfJlIUC2uOqn3jZuSGVStcqtDFGEWrCMW723jAMoNSwZW14/4fnG3Op1b3r5CdRbJpxjaZ4IOAWw
0x33THi2ZVOBzBkh0ohcVm+McaLpeSYMpqLdrSNOqdV90xyFklXVYuVONDZPmvA2ExsAKqJvGcLu
PdnM0J1e1Qf9YZ4gS0nGGdn15X/I2i8bSYWlTgOAX+jhtuMIkJjiljT8xF3hDGh+gzOteuIsftvc
5L80D4ypmN0iSTPJ4P+Na2cEKnrcaepbbkglUg6SH+fhJmg3Rf3AuCwsG5RzkkMt9ksJn7KHQrhw
Q5DSQHPdY4rSk/cGXiP/QnyddXwof6VORsZ1pMmkHME6AV4cW/oxbnTou0p77j59Fh/z58Gd7NQx
ZLv+rm3LQ+yVP6vN9bWzlk75pxDkaENIxnK0TvS0othE8ZsUhOZ1K4xAo1HeqBnBOpeTxXbzsc9m
t0LS2gZvXfJ43Q7ZtCtejwYpxmHR1hFJi5UZyaNa7ctqN/Oxp8vgwq/H/+hkacQT70dzMufwOCk0
ikaItWZWAhhC+fZ7HI/pZNeT8L8vJk2qaSSRXws67kL2azzGALISMnjtufvJx6Z8zAEhEiXQBoFJ
+KMGTRoLQ7YOiLkEM1oRMDdqA+cWQUU9FN8miI2Rok25GU/iFigM/k45BHcYAd6Lk63cKR/Xv+0a
l9Py1UzzcM4Gxh7VHKtvAJIuEFe8bjPdZ990p3flXbAn2GXdzjfh7bhT7WjHWeHzuMtNrjZnlEtB
w+PkBxYKl3GN6QLM0IpKVLY4AqX8y29fff79+qpZCYRO+aaOK5JibsgZI/LxEEHsCMLXZDO2ro80
LL4u5ZF0ThlnhTzxtE52+zaxmlx1Ms13M8Ww2p5z0KOzqqnyeBFuouYAvamgYFuELmTZ3LrvTL2O
35o0vclz4en6NrAuNuWm9FmYVXXCb0s6tFl91VY7DJMU80YQK6fuG1a3Z/2mXZ6AxG0u0tUqUpoZ
2vIENRdttB/k4WmcUsQBFnZ3pWyAGQbUowQd5AEqkOmfLbVlA7EZHiuTjh1UvyKQ1WR4VEhodLDJ
m1YqlJ+tUfuI8iSYbGusK9yGj6MtO8L+t89q+rN6OZscYQWB8Nkk5fv1YhDUlGBFanQwhIf8BjMr
jv+aWLPXgxIzN+edbkIKFrWEYRN6jaPfsgp/K5fo02+gX7vgeMr8gSCkiyCUXb+fCnsGrYBdq/Kb
nPGJ2cVI/rlBC4EzHgSv4v8AMvP5J1DZqWzwtVz4+AnzUO2NsL41UvmVk6T9UDVP6F8arOBE3ryf
Y+Fng9SbWObmUEmJu1RPyMOdca89zUDIkVqrsWU1K7+6wc/GpM+nOMzTBAMWWJ2i3E/pW5S9XL//
X9OUz38/sb+4j3E+Q6ecPC80NTWD+JuupVYquNeNrDyaYEWQRMzrCZqIabLPVrpomnj+PLUBYU3x
Z3TKLBVtVsifu9xr6VXP1+2tX42FPWpVUxnLRq7CtxMFN9EM7suP1IbIpI2wtUkOoKi9Dd90s76V
f3R7blPp5r+YFvyam31eNOXqYiU2hkrCj2ht/8S9hxI0irLDb2pGBbSI5e34HbKh9vW1rx4YQdVE
VTYwk0mXhvokrcqITAAVXGlObQ+mBI1xA74WhcjCLiaoCzCqehL2xjly/varCpSzoMfn/LeVUIem
iUpwaYZwqdUMJTcVYO563lw3sdKb/rwU6qBEfSjFWgob7cv8gnHSG21TPWGOXN6mv8pvxi4rwTUV
ucYHx6jGroenxSZSp4Mf1G7GLDt5GmnvZOyv3Ajw17+f1ExkE9mrLz5rYY1KdrgoMfKATMK1rgCu
0MYLdgCoHQmvWHrqNgVrX1d9pIhDIso4h7jyny+8nKot10rYV9HLbnNcvtANbsL7blu44Y5Vz1sP
vhdrNBJOj3s9n2ZYG93q2wwqeQhGHvzNYPum5GQuO9yvXu2FQSrmBGqsNImOGQNDbMxcaq2wF63c
l808/Lh+Qkne8OXDLSxRdy1MQOHY6ICq+35xJ/Uoh7QNQDLcCPUxvk8tvgzu8jFipWmrYWFhlrp7
fgNfPmNe3a1fwkfQilvFbvyhPmrfo22zhebxQXuV76+vdNVxLUxSV3EOhLFKEuxpUv/MtJuwZY0W
s9ZE3bghTdS2R1boctWhnt7T4MjL3vU1rAe6xSKoewaaoSqrznKQW6IP1VjzJjwShI3sjt/ZMPZ1
L7KwRyW5olL0rRHg5EvH+mYEfrc38036ppz7vizKBPKXXTuL5KwucoVxLKukTnEW6xnk5GV26Etg
oXOptrtEOAhQNbWvb+dqoFmsjvIi0hC2KG/A4P9ohpItIRVgBZqVBxqiwMUODXPjVH3IEjIyhOmx
E3JpW06c/lhZ44bfEvEi6a065h5AO0xBVpbrotFvqdEBNEk6VelNCZqLR7A42+Jd0EGfOL0lBPDG
lj3/wnAqNACuDRsf2BREg+ANZbnH8qM5EQE6gmAI72PCWQfKYlzzxGU1es5zDVfOEE1LoY9yLYYF
TI8vxmaEKmWy0fai06nQLUCV7obMmgiHuDGnyORvZCZue/3FsvjWlJtJgrbLjQHfesLYlrRvN0Rx
N96wyasYh5ceslQTv28mbiSHt96SHl20FcGRxSIsZng1GscWZgFmtHxsKCp0VtIf8yox5W40r9/E
lZL55ytCOZqsnKRQJHdfMeeX/PFcMQe1tmZxVv2r2VZuaRnb6Md1q+t5/OJjUR5HE3VoNJKPhcrU
Y7BpvPCoohiVPCFZIn0nK9rODnb4udvHjrGtXTRcr/8Epm+gfJCm6EPIk0wGWrHI5Al7ad8D5R/b
LeTZbypkNMUrwYvyTPozRkSkcWs9l/bKHGH1oPDay37+3AocqxfCOD4KlcnUWZmLYwMbLdrkkiiZ
QXIvJRprF1fzz8uHpHFqithkspIi9pJx8xJqIcNBv0Nj0G4e58O/oGgSr4cqGpAk9CKG+EhGSNSt
ZAvVtIMKhJYBAt/AZU2zs5w4DU/DgK4WCy2BG+wSMDKpr+Wme58tFF9yB3MKKZOohBGJFSqVybta
jvWBHEqQSxgvnNlYGZz2K6GhEe0aqEbCFwwsL+s7fi3ffXIDCpXfROWk6KIPw7koblQ/O44qdxca
BlLsontOxeRQD7oz6NyBk2PWKVqBmX22TjkhgatnrgrghEJol8wP+nffqu30Ea2IDdQ9koPRmMIJ
RZI7IlKNxuSzscmgfoPam3XdKzB8u0L5JYMP5LEY8EOADbwRIAJKErx0x8IMsxwA5XvmsZFyv4aZ
PIxP+tB86+rg9fpKWGeXruD9npWu8EWTX+mjv+tGC4ynuj24YwoBXOHAgy7P/I+ZJF2k4OO8bYJu
AgIjCD2Je+s51a4VKMNXx6xtGR+L8VhTia9YpK2FNpdApg14rMkCprP8wBYl/9lvDFcIE8YFYRwM
lXo3NdLQgVofRWcumBw1bB6SShmssZsjsx7EwmwKlGb5jtv4tfrB+JLrPk9SDF2WdB2kM5/X2YIh
KkiIRrz0AFJVBEvfFrdk+J1Qaf9RmUm8GKNuwFQMCjRUcGzSnndUvvSmfGRMBJ9H9b7mihcb1PHn
Fa6b+v9B9POPDJLp/jZ/9l/rY/8oO8NP4Vl/JSDn0VFAisS91ofugQDKTiBmT46sZ8L6bfzfz4F8
wuf9Hfxyzvta1Fwu7gC2LMGR4jA+4bpfv5igorFfSDPoxdBmHd3JgTC9CKbaxiM5qnESFIRL4tYN
m0PjlWV6/ZZcTFO3pNGmgI8y5JFdHRVP4hTWph4IgVcqRbhX8kE2fX7QttyIU8z10AOamkbZSHwq
7eouwYErwOSulymGSfoGzF39HLrXd2c1VVHBmyQLCmRAaKergRQuNQp4Q3F4mpOjNLyNCaMqt4K2
QYRZ2KCO3CgmtZxHPckb7Pamdee74hl0a2CCTk7FQUGK5M23qCmfMHGFp+hhZob21Uzp8gtof4w+
tPy7tIS64Avhg23NxpZ2IEIEGQIbC7ee3y7s0Ueuk/y8KLFi2fM9AkhRoF8VHsXYjDwi6xBY+QnA
8XzH7mCttL0/7TbtmTm/CNQqg23CkJy63C1YwEIka9khD8G63VukgldqBGP0A5QXrLxt/TG6WDvl
rbkuAZs5BrFcvSis2J8xa6Tahp7Zo/+oKIErNyGGYny3j9O7LvjhDx/ykO3EoNuOSr3LVIhiypEt
I/sJWtnJjca7fuLXj6MIWC4YGVDQp3GEPCSGZVXEpZx2IYKztq+eclt7zo/BSd9CfMOOb1GMs2TB
mh7aA4j0le31X7Dq8yTJ4FVCZIsE/rPPa5NpnAYB3QTMmNypau2A+ohVa1z1POBoE2QRXJISrWWl
SkUsBRXic+MEt/IOkMznObHIYJqM2c3yFpMzKRolrJr46tIWZsnPWqQFPrr/+hRjaVNtoH6bmX4y
MTKP9VfzwgYVknUR5EAlxsRRRtWOkwMCOsNGaz0wCWCw+AhLS/uFe80ss6zGkYVdKjr3MojvGh8X
i5Pf9Gpb9Sd5flcEs0lerp+P1XxnYYjyl2DiluQowLdLit6Ool2eO0ritfJGfh3573KtMnZ0NQZc
7J2rO4uPVmpGp3E9+IP81reH5onnZk/j7q8vamUOHH5pYYU69YORNKISn09kfdPcAo+8lzaACVuN
nW2NnXzDkzG560YZx/Fc6V2sLOKDpDQ08skkqM4oeF1FM4MaYd3XL9ZF+btRi1Rt4nEchRSQeEiq
zOh3oZxy+N0cbZ022WaP0hn8yHo6stZH/nyxPpHP57EkcJu4MkypAW+p0P/Hw0EOz8IE3KeOMVIS
yiZoaAcPqhSas3Z3/TsxDwflN4JCDEHrCL8xvseZld0rm9AmQ4yxJT9i3u5u2PrAtGAC84NhmJy6
L+nw4utRziRPh0xUSAnuzE6KzEA2WweaZMgLWGXa9b7CwhblQDSli2MB8pnICiZnQEr9QDhIO/Cg
ymBH3jC1XVf9CLI6wlxpKDxdBo8zMcNMG+pDoyu5EwDV34bvgWNYqVndkMe8+AJZIkf+AXH2+Dvr
NUoW82VjF8ap1Ddr6gQMrXg45Xo0Hfsedzsd49nqWwko1dyQvErDAw4Y6NG+/k1XL4WOfwQktRpP
S+iGAnR45JZU+LLI6suHBMCw6xZW1wbmAEEzBEWR6aS549pwDlvcCR3k+6YcS8+aDCGcqspNMRPt
kvddXtI2142uhh9D0RS8Qw1JP9dxFhcxjHxQj/Z4HGIOJnQjSSysthlbK5bU1JtKLrWqPiq960bX
s7nFZ6S8WxMUXCQRivphN6OxEGxiYOE3mHD6PQk7W802ugs3+ibdTQ9stdn1SsrCPuXhWrVUjCDE
VqsHEfLEwoZwlcRvyKBrC7P1f/QCX5ijvB0IzP6i0FQKMM/PIOyJIqVmRKV1gMTCCuXtwDGT5lGH
iykdi7f5XXIzJ3TjH2lsJXgeEPyAVljDpnIMRlq4XuxbWKbcXZNrPa/WuBs5GMk8/9S6uteg0Em+
ZmM1t6GFR0IBaR5Qc0av5UnwgEcV0O4PbI7xW9Z9/uK3UO4waTsuTkjXSvYktzpF+3mTwDcJuxb0
nJbklAeog7GsrmjSIQ3BnSWjnJIEHvrP8axth3waOByowRLc4bbc1ttkX94lp+gAtoqn39Lquina
/bfmTofsJ4hV/g3t+WqCfvkddNIVBSIQP2QIjMex1iEuVWxCZZuBXZM8D+vv83c+sdTGqma7YUGz
V6jEPm3C+c8XvqQZ+T6vGtxqQl/zOwsjE5KgdAFs/7oHWU0uF+uk4oBehnlSlDhxWjzuuaiygbB8
VrSQ4fRZZig/pcTaPPE1rlRtQBizehpxjuf02/W1rEfwxWIobxRCWHlOyLueTM2SrtW8yazfI/P5
E8sXrYfvv0/q+f4sP1LchrEsYufGIPIKDjKYg3QXGPmtMBmnRGvvRjG6qafCZSySbNXXyH2xS3kn
sTL+Kl6QOYF5W0AD4H20skcyJsCm4VwNa4stpTySKDdqWysEUTyo5pQ9l8VuUt674jCgfH19ZeTr
XFsY5XAqMdAjv0Ou54N3wMh7p5JYWsmsY0h5F0kMBb8JYaKCZG+cj+bYQZ69ZdEAM1ZyjtqLozEG
Eh9nxHmoxQ+lGE1VFZzre8VyEecqysJEjiaCXBq5hKcFsMYAsIYtYDec5MT8ScDwTahuhU73ylK2
tf8/F9on93TuYC9sT3nZKTJhHJjU8r7zIYMjDiQmShLjRKwXyy6n7ywptbQUyAkeUEjJSUtzeJuP
YMe+7yE4gfxGlzEv0rnxfYLXQGeqos2e0WWcl3O0WtgforyMW+JQcjAf1mVojemumt6vf8v1jv9i
leRXLKyURjHHRQMrMbr5o0s08FJ7xIMKJOA/cztwdLRxB/ttPgy8CVoxhxUE/iGNg3aTLoA8RaMJ
7fVQCqtpxi8gwpX9DdHFC+3gAOL+42THeH6wgG/rG3sxSN31WI7EYvbhPLtw7E0ZOtBWIqSNkxpy
aF3f3jVTCmpsmq5qgsTr1J3v9CASpxiYlEZurAlQ/KE5hU3CcsurZmRRlqAAowtfdBt7sRBiyCqS
LRwcoqZGEJnGPf9AhF1Th98bW1Y1bw3XA/IEaG7x6H0BZk4dnGaoaoUzYhnyYtmLqnKmHHJWGk+W
7odbzs+2kyzfznl52ygMwunzzfvqrC8fkNpVZUwMIS9wM5Xj8E3agH3cSVsr2EcOUrQdymGYxMDg
FsoqIW+193h+/FBvWcQV/5Cp//0r6BG9PJ4TqJGS549VfGshBoXZLQlgGTiGwSwdDAaOTn0mVGaV
dtb2Hlt+MU3VywRh5ou4wXuP4PRIPaQ/jwezfdA/vPEulqgUTdXR4qwLnCz10Dlg2wQFjx3aJbBA
Sma2ZrHtAZybHVTP7lur9FhDaSJJKK58anpQb5LTvA5l3NXGaW/Cj+FNeRHQ2r1rvk+36aP+CzKF
hwRNImEy49kEgXV0p0Cw8KM8DcfEZaVd63DTxcaT4LvwlqFQJmpPgiu8hWj/1l9KTcnjX5I73mbL
ZK8H88v2U5eMa8YcXUJ86KyMgGodUCmR05ThPta8x/I0UUldUsi6JKpY1JBAJ0WWd7VW3atGNTPe
tuvp3GUxVDo3jCFELEVcGB9cc5ly148grORnM61riMC+XPe8/5CPX6xRXr7yDU4AWheJwuk3IDDD
QcHTFbpRgKqwTgbrnFIuSax5ZJAkiAlR76Za4LSlU5dAipeMiMJaF01ermFeEXN2JFM9tDciOFox
XgOGViLYkdh/BIi5nHeDcjTh3BVhQXD3Rf2RDOC1yli8SoyNoytykZZIiQDAiBuq70bx1AS6Hesv
TKL99c7eYiXkZbO4uXWHwl9HjkP/Um77LcqamA2ajmDkLjetE28If9e05UDglG6VR85mETmxfLZB
uY5M06HBxSNoxVvCrSvs6022RSXDY1VXWU7KoJxGrTeR3khYauOU2/wjfCcVnNrpbkDVcYpc1jTI
6rW+NHVp3O2QxEEQ1rjWegPYhIZ+svAtyJ84/UEYNoxLTb7Sl3CwsEW5Kln2hbElX3GwCJsS2UYO
baIMMPXYLD1WRWjVMy7MUR5L7cDk27VYmtreFPyLIZ0C5lwSywblp1o+BNkmhItJSFEcqNCUd0Rd
3HBaB+x2WUuQhRa7G7t+ShZrozwWV4YCimzwIwAYg7xNMFFi8/wH3fw9y8AsL652Uy72aHCtAVEN
yHfg0wH3EG/172MBrojEqYF8n83pe+VJ4Ci2I6AQKktGPSGyfEiCB/iqf+SrF7+EcmqYpBPEgvR1
dL3f1FpwSJPwqWjF13bA+OL1E7vq3ha2qPxJ6NoI8rg8EBc+puvtVh2FxpKN2HhspT40Iy3kWXeE
caBoKK7e6CVEnLG8b62bg0pRdFJbv4NWoqvszqyzB9ZbgGWRcm0SOhOAiSJKlEJoluJo1n7lDcnp
+laulx0We0l+xsKFVzEmbwbSvJG9ERhjUu9v0ZELMczOfJQynBqNu02iKqx4BbYMyRGg2NCbAkp6
JLlvMzP9Bb3NUAXcOMaTmH03V7O+xUIpt6O3EqCu5zGcOf6IDcMR+eqJsZkMT0pzcnUanyczaZ4Q
PY4KnGaEaowsCb0xM7JZuJb1V/5lTTSypqlLWePJQCQYRV3upQbCK9i1JsZPOgvDrKB+Zp1K1nlR
qWARJ5kgBGSUj4gWS5t+D+AiODrzHXv2mPHFVOqLGXGEEnaMPH1Kk198NW+VdGJBXdczv8UWUpGi
bqQsLQmaIAGZEUr/pvAceYS5CN7SYzENrDsuZP68IMq6cg4fi8sWKW2RFgHysropJrMYMa2el8mj
WA5bVWPBu9e372KMciBCIKkSRE5hrBjMJn5KepXhh9ehGCBL/d96KOcRjxhtawxsHimP1HcAYByi
n7KZ3Wgejw2MQXun2eq/ScdYi6OOYZH7iRiS6W0yrNCBciqxNG92rNgEzq7bM4sDJHB/zZEuK6XO
ohiXzahj3gwrHW/0A4TmUQwaf9SbHkzUI2R2chDbkB4/Z7MAfuuB4GKaOqGVP/71Csqy55Z/5wDT
CIdXhudinUw6cUn5Sg3Vc3obgl7bzl/bh3FDxvwnO3eSu+Sxv2dnuYyl0WX1Kgr1KCWACTFz8Ii1
eMwgVH9SLiSMvn8dUrqwjo5OMysdjkpTffP53iomweT8d8YGMg4kXULvfSmNlQhWSLWQi4AArTBV
Fhxku7N5u9zFo8mMp4yPRhfTkzxJFF6BOxF9qEgr6GqTYp1mad/DN/mlviVk+IBJ2Iylrofxy4ZS
jkWPpaGWB3w1AnMx3PwYHqOf454gHTG4YwrADyHUdT9YKeY6EHHxJSl3o1ZaFucZOS5ej36gahmz
zcPoPrKqmwrDX1b14D9zNrN9yzqnlLdph8j3Ww6JS/4ygniAkIhCCwT1fBDNkkgBiQWLscmrM0qL
tVIOB8rDdR8QDDdh1CV4gcQjZIV/WA1bGKLci5EN3BwTJJg+Jk6mQPp89q6vZb20vDBBORc17bWo
5xAmCPBASKzqoKLDk5j+B4QjnNkZoDw+WzNQD/9H2pX1xq0z2V8kQKI26lVrd7u9x3biFyGJE+37
rl8/h77fTGRa07yTQR4SwIFLJIvFWs+ZXqQv6lvzo3i0xKTcLCy4YMN5gIWJ1plKGZQJo/JkcW4O
AkKH5VtzD/1Ygi78/dzEn1XzBEPjSkKrGxDnsr7w+pYe9aC+kQ+RUFcEbxNPMQRImtHIiWn6Q57g
ISryGGyHw2NkDndjk/qaOn1LFmO1adUKhlt27wVg5U2NDZ6DjOlj8AC4qp6YrK+mzf26x4SO8ab0
heAq7GeZNlK422cUWTSorPur/7o46Z3lD9fNdXFtfFsPwy8GWY9H6qyd5wxmNva6K/nhsv7uR/WU
yDIA5jRZ5YM/0Cy2Qxkxt7521NzJHtrb8BvqETS2leyknyp/OghLpbtWdiOUs7ISmBIzFLORpQ4B
k6Gp6kEa01s02XskTr/IatmLvLndZMJGIneacS/XUz3Ayi0nRoE9H372Hoa90YUgfLl2A6WNKO5I
iVmriV4zx3GYelvrk1+d0j6mFKMTE9EcdVkOkWKezbS4CucUeLjDTZykz3EkasXeD6E2X8LZ2TUr
l1Jj0xNaIH2NblSg4TKO88bVg/zB/CWGNtpvCdtI5Axu3pA2NFjEXZ5BhAue7OK6C8bHbratq9zH
DAcbBqufWZm2fx0jELs3fubSm+ZKlCbeNRybL+HsMkqNak8YOmGWgf0tyU5S1/zq1dXTK3KspQYN
MPFgL1lb+IIbtest/ZHMzwfFYwx/kzUp9e6sOslDDOIgeiyvpq/J3XDU0P8lfFBFIrkEVWqQIupn
iJycPrHTb809kGoBFo+SYvhVOwOg9kl5u7zMXfO4WSV7kDbhXjnOEYbuETRYdefQvnOAnm8ns4i9
hOwQkaNavBHErttGkJxmnTL1EIQR/wMF62085l6nmHZiFE7S3tHMrter7NdKHycZJbUY6cjyBOZ5
OX6sDdQcs9s+8aLqWVpumuYuHR4r6z4tXqzoWsacR4mWhcnPJhDaVj/y6ZtamE6TvGRd6JbSSQKQ
wPqjJ164RJig6EC2ek+6x0i56ZIHmt3m7U0+H4z0AW9RN8Bk5mfQdUrmmZapHc92QgIrcyTFVe5A
uyKbttR9jadHRcpss4TBD6+VlDgkPSTk1sQTYD1LQLP6PihOPB+TxY6WQxefSCg7BcY3JMnByPZY
RXanumvzc8rPDQBRGteaclsvrmfTCdHa0jqFgabhXrJH7Ri2b1H/o1ffasxnUe2ULWD/sH7MNJAm
Yk/Ak4vdeHWl9YzZbAkj6ehwWHo3js4qOaiyHfZOGP6asjtDQv5gim06HDQa6MntQH9TufPTaLIB
1emgCTVQJ8yAYWwhfaJmBwJk0PXKvUN66nT9MWoODcq/yepEaE8crnPjQUbBOzpU2YkubtFfRfTc
RQ8Lii21MxA0EKqPGhltM6X2uHxt4ufKetKqU0Jvsrc8Qppm+E3WIDUGu5UWN0rs0viWZqpdzkcj
1rxEPxHQvfXVfbfc5/1Bgb+gB6t6kvsr/K8mtOfyuUfa2PIBM6/Fz3F5NUy3pfEqScRZ+5tUCapo
tWUltSX5FKGXv/vWJiBk6H9MiLVwv9og6T2JeulS2K2B3JT6PavcZh3seWmcTj9N09tUJXZuPvXZ
qwT6BqBSPDTRYQTSXHirDE8KJiGqxLSjym5jxZfiLzpAGZv0XEf+XP2QygTTlL8n6Gcs/66y0vv/
XWPuJY7nEoVeNuCnGos9TjdD8zVrv12Wsd8TsLnC3ONrTHIM8FW8iDTT73twYNnmHAPbKT/TePSS
hNzNreWWunkeQ8XtkuHGrOmNFnWlG1vDVWsupZ2HIOAd4ldM/tyUo3ENdByBL7af/tt8JvdwN42h
qsBzZSXZ0u7TwS7i5EC68WCqnUcMQFJr4DpecW1H045FOGIiG8491ksbljStYeei1rSVsncW43j5
HPbzgVTXNN0yTGry2QIrrP7jDyyn9siof4BD6oU2QZNW9HfTexth3ANBZEtdwgoZzjj83pKbSheh
Buxv2J/VcA8DsC2sOlmwYZKGBo72MGmiBsz/xYH6I4K7HUlkJHjI4USw6mFyYHQCQEi/sxghnw9b
+Lfh+GbbuLtCKnltJxVPuazb1i09Fafxh3ZXfLWuR7Rm6Zj1zZ+yl/+nYnCan9NBHTPmsjDiQSSK
3/M78pER7U1C1EihGnKaPmpW3M8LpHXeCIpD1c1O5M5AfiU/ZLfC4va+o/LnDDmXVCkWGi2s8zm1
7PXn5P3DBoZmpCoF2INN7Q6s16BMF2V02Co+ReR/Jof4Tj41KYx5LCC3z6g9rw/5NNgDvbasa01Y
EmZ36YIsvsUjnmYrrdKFnd/kaQ6DKMuC6FgdS0YcKAr+9y/en5kozttci2hUFCQHQERZPCt+chW9
MkJ2lk6dgzaIPVHDwH5n7WZcidPPQvrv0cs8AQ9DcmhA02L3R9TXfMNdgOzSB9axvFG9DNGqsCy0
u7sb6Zy+mgZtZoM1S5bn+YwRsGB0iD/4SFihzC4KyNlSPh3lRhinriY4KEGpjLcSmJ3SF7Mr8PyF
ljcvQG/OzbZ2BVd/9zA38rg4qVqmolU1LK77rYBztDhFJwbaZQUEzJOMFDsOBBJ34+M/EvlUVZaj
fFSwBuIW7bszsEATj/F6ml54a/jLQQQ1vHv/N+I4bVUm00walmFpQTSXfhnX20F4/0QyuLduqdc2
11nxd0Bt9B3eFEANiddesYlMdiuWF1HlZD8Ft1kX9/yN4BFf+wnrkk/hSUUrxnpCYfvf9Fvv5k42
krhXMK6ToRlC+EWsPYjR0obgYbGCPiid6sdl5RBtJPv5Jtib54yE+bs7Gt0Z5VmRHhX6fFmE4IKp
nC2Ry06xuowpfAx0iGSyp/zbY5W23mUx+92+m13jrMaoS13crbjISPt4BPFZgl7Y+nY9LN+AzcJM
c3xPI1t/EsPSsTt7wYaonA3JtHHJolUD77w+HnKS+sWcOVX8RjLkE7WfKQnS4qdgubs5/c1yOTsS
9u1cFP/03aKF+i46kaMZwCA/ivJr++dnKdSihgpCPk7vF4DUTegMQoUmif0hK7y6Pxd548oxEVmq
fdv4RxSn+DQLu1EpkaZs3RnsNO0XoPcfu69gpPXG4F89NUwp+JNTZAIyBIwAyLrBGaswqbReZmlK
5TF5VnJ/edbRtALOUqd/lmoHLsTsAC7Kl+5EXOm7E5RgBwW2DsWUt8UDQreGakmFjn2l12EAAGob
iTsUnwa/O7d2BZqwCNXuy0qzt7/wFFTDMlWC5DN3lN00T4OB7IBvFpWtGUeVilyV3f3cSOBOMCVS
mo4MWSw+h/erOzz01K6eqDsDuCY/lPfld1ZJlNzk5fLKyJ5gFaUDA+MpANnml5abU9r3PTwy3Zad
LnHKo9zaIIK14LZ0QeGoN/kznBcgLA6u1Tj6CWMRSMsSn/4Atcvhrzyo7fdwG9E0i1bTEd/DbDij
o81R6zfg5ydPa5CdkbNxC7+5q24jX+TR7Pr7W9mcUZfTrrAyDbKB1uTrfub1V/M9xqKOjOxY9Bbv
6dRWGGfegcezkEWFsDTvnAho3M2vy0e7Z1xVALiZIC0BXrvKTn7zRFmt3CDVxeIJgGQyeFo9YJDH
ItTYPTEabgVAs8j7lP5HMU1ntrnK+sMzGdnLpvESRfOi+DzOL/p0zNfaleXvl1e2m6fZyOTDCJLM
ixZOK8tcT157Vzysx8SbX4y78tD/ZuU3bzm0PqwP7ot0FAVM7FXibd9WOmf7CPDJ/nGi1ny6Rbnm
ULblcSRRZOfp7NcmecDQXnB5ybtWbyuU89zKaW4zwtzf/Lg8AypenlEiYfZB9uUvxkt3az5nvgjK
jSn855XqwHsA0wb5RHxTDXqXDqxJnmqNF5bja7kor1oZ3l9e3J4YXaayKZtA+P9UwVxjYBtLoCf0
4xboaKP62K6JPyZgY7wsZ+fKfRjs4q6c2hV40MwEZaYmy21Myx2yuBBUY3euwwcZ3K0jSZJJg8nW
0suePAHYQG6udLkobD1MUdYCBSqGKtfCKWko0BH2q7nT0hnCF5uVM41Pr1TS6fXYdqD+SoAWfQyt
yFWBQuKmlZEEEcX4AQmz2ru8pXt6qasWuM2BpGfpYGj4eP3NogNvQJOpAPvzM+VUgsaGUZgbyDkV
VxTQdsB1YBPUwmB3x4/TYW9U1dA0g34yb2kvq9KU5BjVPS5IJSiH9ooF2OnfQKfqlOp4/KmsAb+M
ae/Gjo5D2ky5AmNTyK1LzR96GrqCTWSXlz85eDIEyC06YURTH0UMcdZJ0oRNnH1kt2v0j+pedVYA
Jp574omePRUFH70hK2A0gk3hpM0oiElyiAUxHASGCTmxFIF4WmPHTuoW0CZMFSiiCtLzH1cVg+av
CYeUnVAOm/xWurpsr6pbjw5A8YE5RG2Z2Grvo06mPIubavbe8w8fwIUXTZfJSybjAzpPow7x1oPF
gOAMewLUUR0IfRe2cfwxbhfM3QVqao20dO/yZnf+0gGpXQ2Wc32fCJPW+2vD404VAG0aCu+AF2ba
rMYAlQFr4nF1Eeuicjsj35MDllo0LbJ7kgaU3yTw+XETPp6kVpZSEq0WWE4bzN0nGMK3c0Ae2kUX
BsmQ3EvF+C3ORYgxe+YalgXhBRp1FajRR6kgPM51K4EppUZ73VpoKdUaEevlztOjb2Wwb9hc7rmP
tN6cZoDRGGB4Kt2aHJMscwT3m30ppxgGTDO14IlhsJi/cZmWQBOZvzI57Vn3gac7OfqNCi9aO5SA
Q30QWce96VJDh9mCNTGNzxFLWoJgg+ghIhY9id1mIWt+0NJOOcaF0URunmBC5iCvelkedV2fn3Sp
wQRh12fdl0GptKuqtqLBtsCx9nOurPQhIYb0E/vUPPVSPbe2PpZpbQOcaSgdGQjFr+mEIZCkWELb
GjMttJW5ALzLlIYvlGj918sbuhNaf1gdd2qGsaZWylbXq5E9mJUN6iUXHqEz01Rgm/cCpA+yOPNv
jk2jjTEu9QJU2nDJnqt2tSNFd4f1We5AdNG/5nKwyGcdL6yMbrZBMhzduNbDO8XsTzXIrUtJR4nu
jbbl2zz2djTObjGcDA3/1KxHJZ+/taGoQXTn8nz4bM7XmacJZG+RhCvbhz/lqbpdq/H18im8R9qf
1HqjZLyBr6Ipa5pKxbhR6shd7zeAoVyk6txWs7vkkq/l94vkN0p6v6KxOJXr0zgBEU3/vk6m046/
yvxc0NsxTLwybFC67k8SADdcI/9GU6nwGkqfm3J8aaP5u56nv9eR/AUc04dt4p6IfqkqBJvQpMIu
7MXLlRvris3CALHniCuT63gn3t4u79uONf0gk7OmS1GEyqTDc8GW2RQ8G0rvRln+uqKJIyfRAxrg
REq8e2EAiKcDQUFGBoN78hVzLMuUKMzByAx7+K45gzP8tt4w7PNFtTH/Dm7j2DXu6sLOYpeBQw9+
hl348m8gRXdVc/MxXCgD77ieJZmovhqGXlTnRzL9vLzDIgncy2GocqHFJeKWpZWt2pZmEIjZXROK
gOL2mhINHX/gTmFXTf5hHMsxCrtIRcOa4tIAgz8ehiDCg/nE5o1Q0zo0oqPccfK3EnkSd6UsSFrq
DXyazHKsULnvOvPFDPNTPqNkWMTHyzu512vwQR6nOY2V1kO+QHO0oEZaccYsFeNOZgDSolmZvVji
gyxOMQDl3yp52yDDhOqgnB/0OMhQcnlPPZ2y0M5qe2pROhMF9Hslig+COX2p9V4GT+4KZq2ldFbA
/VCjcdYxdqL+pJSZXWWrv0SvjSqCUd11DCD6P/pjMkXeuB9DVHRNPkF/tO6BrNd1iJSm4VSB4UZd
445e8fYv3OL92/FHKPeiGYW5yvGyqP7ajV6syTcSydwkAulOkd1rRvVlluLHzsoPtPmWZWg+60+N
3ruEwOO7rF27X4JQ9R2bTkcQ93H5Fq2bCoyeqp9oX+q89ugoQoDYSxUZ+kYEt8Mrjeu4ZvqLzojF
TmJH/4bh2yNGR5HMtWX0zHgrBuS1Q3NXfw9B0Sis6+8Ed4YBR11DguOdwpBb5NxV7WTijNfpqj2y
K2Sch86bfrL8eB4ICRP3NnUrj3vSgIzdlPHC5DWudv8PcovkSBb4Kv4zJDWhi9m5fJJ7DwziVoK+
Rg0r5YcgZZQJtGXVVF/Plvt2MUGLd8jzARMG8updFrW7vo0ozrMpYrrKZkRV35TcTsKQ9aQJFrPX
TmNsV8M5NrJmrEkYYTWgRcyUexogdrySj2voKWgEyVHZQP+ha325vLBdV3Mrlju5SQ6NAYPalq/F
VeaX7drkTpg1MHt5Lc1XGkDcvRwo8ujo65WgJmvqTHVlPoaLUbIW4bp2FSOev1KFYOpviSRHl8b6
UI6kP2RjPx7lYsYLj3jd8icrkd1FS9BibrblHYaCwYBTpNZNnauxB09fhG0k3FTO7RllpVGLDps6
OVaO6TYUaP0RNaOAAVTIGliv0mvh5dvztdDhAcBai0XJvONT1/0cGjS1gHQMNr4VfVGJF7uS7ADc
jw0NkcOggQ8BlB9uJP+FdTMAH2UpiPsgnluwRVqznisseLZWdHOqQTqJXufda/dHBO8NNNMQW9hS
1UdnrtkcZ3I2igDtESCBNVwyPS5gO0tfRjA5/YtXc+/xAsYetSyKDLHMW+9wLnTZiiyW3xmPiITk
xu57DPPk6JCKEAc4ZeWoIszs3dsPHGBFh5rqMGYfrWm8tFQqcundnjsE8K10cJvZjn1wzQfDF/S6
5QAKCy7fzD2ny9gI5RwTw5QKS83YSnNyqK3XLDGdSMudUg7RwixCIXxvLOHjqq047lkMJ2KiMRri
egCrszWqia9Y9xXayUFfnN6G8IpWVwUY2BWd72PigGSiuEZl2W/8WL1apru69tvoKGU3tanYBoCL
QTAj2pRdd81gqMxoLAKu7HtjwcZ5AU09nYcCRwG2BfgK9lJ5wxNgMztQh4UFmk/d+lU8rrrrc+M+
Gcg2A09a4ZMp3RR1YUgQ2bIqnfZ7ClI/RrbdVoLwZ3u/HBLRPd7JERlbgfzpa9KimzMenDQO5Kzz
ugWcErUmuMs7is2w9OAJmpgiQMLro2LP0qoWVt5I/miatpw9TMrTZSXeFQCsPgMYu0gL8RjAZr0i
QVlHkm8u4DGnyOa8XRaw50ajW5cSFUwiqJTzeDlZP5KyqBD3T40Wfs0soh2jWekPYTZ234aqAARD
hdmDsdIxEGsMcxCS0hBc1R2LiDybYmFUjaCmxCul3kqSXFNsYzgih569TeEcVFXh1FojMO/MfHO3
FJIAyalpzADyc3dRQ1c6lq3ktx3GKBu5Tf0piW4s1XpLJ+mk5HRxZp08DBJyHpd3em+RFvAQMfRn
wRTyVyAtwsToWqRWFA1ZvGqNbZMuV1JZ+YU2C7I8O7KozDK/ugY//VNtQk1qdYXzIPl1U0heUUjJ
YR3X7i4sUDvT1Wm8v7y2HTX9II+7bTrJqxjocJJPx9ZZMSnSiTyR3RWBwoGpqInCEefd6QrqLZEM
CSRbPZm0V23WH8ZOhqFc/cuL2TEdVNZl1OJQZsGEJvv5xkT2o1aC0Ryi8lb24uEus1a/Hv4GOQ3+
tc6qf6aCchz3YMwAjcRQFYqnnTe7ipt42mSbDoMEQfj4SwT4tXdCW2ns55tFmdIkVWW1Sv5S9d/q
sHXaCPhY//eNUzUkzFHM1FWTjycsqZz6JhlNoAutboa7O+ZXVSaq2Owdz1YK05TNStQ6yZO0aUx/
zJJjWK1nNW/OetwKtGB3w5CNh19tYT08nZ5qdXE4qZrky0N6lubpAFjah8v7tafT6kYEFzqYfRKi
0qdDp8vA6nJYosSZ2s5P8fdlSbt7tpHEebWdTntVqQ0sZmn9OCV37Zr9KgupFMjZ8bnonxXhDn08
myqxspVMluFnGGrpSHRMgF8dpddhn7tGNiYChdsrqH2Qx72/kWQkaaxRya/myO3zPEglot02Df0F
imtECEPf2oOeP7UArrSHTFrttBofhlRXvcsbvPOufPgQzgAmABzo1RlHKfc/9SoLYi0goV+Okj0D
pzAxv0rJIng0LyuoLnP2gxSGUWGMHPnLqghMTLIllagesa+gFiyUZRj0U4KgKBpGaJGbPqgI7pbZ
PBE5vOkRxkrqFArOcn8H/8jirnVYL7mqzDCH8vpkVS/gD7SH9MkAD3gJWeif8NLsx+VD278Vf0Ry
b0oR5fmYdRUYHRfFra2fZNIPowgkULSH3CWfsmLUhg7rAvaa22dZUEjXpanby/Dr8mr2fGzo4J/l
cJecNJMpZXFtIlaXbtEm49XAsQrmd+zhtrEjvxA0QO7E6VuBfCDbxiOpkwJLa9MO9bLB7tcfNKsw
1Eoc2t1Vy9+cF5p9ZANgAibh2x6XmsRTu0Behtvclad2RkkElGqCfWR3lfMRKRzu/xHDP5UYwhwr
CxfLKl4xK+FGzVmpnhsNvQ8L5lrRma7frCtauw3qhbkiuAd7WC0Qb4AOz1I0hEucTWvaZpLiFq8o
vSYAlaxeAX9ulA9GDWhQRgSqOwUK368zcqMPl1e+l3f9IJrtzOZpnWVtHtICGpQeq5vwuj3HkP/A
8B8XQMsNNuZvv/fPKBd3t6VjueF3wdbv3pXN0jmT1phqLYURDrjLHhsVxQqtdtOZOLkkCYzn7kO1
kcSdcSZFUzEPWOlSXxX0UQ3rI1WfLblwolnk+AtPlNmhzbZm0D4ZTAEwo357RMw9XM8H/aZnQM2g
MumD4i73wodZOGDItuuzIv/RJM6kKvFQp3SEIk8n86vi6u9FUuTQasNm2TMqUJ9dc2oCLAqpZILb
yZnTCDcKgwFlFGCmsbsHUqniLiRU74BrKTKqe8A4VEXkjfoDeKbAdvxxS3tLUi0LQbdPgbHxRfpa
YygNDeVB5w9fx1N9pd0xikWGiFi48pWk2tKXSAg1u7vgPx/xHlpvzrXq69SI6gEvcCLdhGlkT810
zKJScCuYLn46xo0YziCgw5OiKQprzdDuApAY0xARVYoWwt17uQqNpukhIQ01x1Aau2rQJ/I3hbPt
ob0/YJv9Unt5pAMmpt5LhQZSZHF1tLwBLLO6k8DK+EMl2DrRwrhrjhHbiI4VuitNab3t5+g8ywl8
YKE67vQ1flgZ+47NypLSREW3wsp6y5Z/K27jjAfrqa9cUAaXB5AGI6pjsJLLFTAj5m8ksoVzk+yM
LmkJd9krMk5quKRR0GeDeV6iVHorVXm8Lmg+nOV8oKcSHHCejGa3O5JoJFBo3j4YSyG7SafJAvu6
V4L+sCOcMejUvkSjmwGmzmI6J0342uX1gQ4YxAVdWaz0aLmWv5c9RpfmNT3EVnK8/Jbt5bU+fADn
d6W1ROCIM50GwDUBWEyCvr5/1TLJ7t+lneds0aAU8O/GOAraVFt/xwSzWLKWoS+FqtFBbTJAPXSV
dZjiLrpOTRMAbI063utRaUX25UXvqrsFdEp0ZSOTxmcuLCBkFCOyfb4MJIiyvqusVzP+eVnGXkmI
IlvxP0I4RcuHulYl5JeR6B7dTLqROxvgecfaKxuHWMceeC126QiLQrtWcCOWUyh9KGfSRRaSC2fj
NKqgZQndEaNL8/f+NbsDAbyYE31vO5FyQoYXpShK+FrJDMiopgAhuy8ZB+O0HhuwEltaoGeYk+qA
h+2VgVrb0aOoEXBvqRoliLlkpEMV3k6mhjwjlFyiYLK0t6pP/WgVMZ3vi7AwB4YkoUH5DnANrru2
5GsUpD15lGoj0CXZu6wo7ED4a4ECE0oMVFMoag4fbWIMTLBVlhFdqXpoL2gCncv10IVPMbDAYlEo
sreejTB+uESewggTkSyUk5IXDZQvIRXNsO1pA4BnQWn5nkF+R6fa2PheKtZqWuFN5UrjTIxNeb5a
OlHb6R7IFfBtMbKGBgj4UHxa0CpNK0kViGld7WSBomd0Q8ORAOz8IB/pbXrD4K3+ac7X7eGqb/zx
mrxgSAjT1CJF3A0pdaQNMSyID/o0aKbmpbGsVREFYYuwNY6k6ittFOuozDoAaPqIPJRJnYKAcSZW
a6d6ig61aQWjgTlM4ESsjFMnhauIU2wvTNh+FVOGzUmMctdVWY0IaYr7+6kMbyaiH9KoQnXEqgQm
9T0t/0mNN1vA1GIjLFEnObE0OHmdhxrt0xAk950THoGoE33pT7TH2x7arCekBmhA6dDX7iSqn4rW
y1ncJCdDO+R4ymZAx5RmbxN6O4PtMqlEq92L6Lc7yxnZmmSYHSISyiNJ1r3UaZa7VlkOrqIl44FW
vfykWWppJ6EsYhLfu12o9aNCCOrtz1T3c9vDkGQw7z3tarsZQGe5yL/SOD1dtkp7K9zK4fZyiNpu
6PsIFCKVgQgsLoO6zJ0kiv0QnFtkAtdw132/LHM3rjaIjDYb2A7Av3JxbT9K4LNBKOPXXzGtjYKr
xV7NCIBaQHvpXPUUtsAKju+V781jAsC6dhJo8e5F3n4Bd2UAJBr3XYqnjCF4ytG94cQypg9GZ/RS
cq3PTuyJGvT2TPJWJHdx2mJJG5WJJJp1K8uA9e1M//LG7lWzEWuaBE2cBI80360xotBdZAD7D8a6
w7scAVgLWurTtatdo4wwFNtHN9WcHMtYAcGDpGFMfpXQTGsoQauqt6mqdrau5oV7+cM+aTPeIgxW
YnJARrHxc/GgRH40bjC0Vib5eUl7Ox3T8zwKmMc+6TKTghFgliki8Pk4tWraMtEyPcV44Tj72nir
0d9WC6At6byCZzkTSPt0nkyapWHiCfMrmsV7JUYSLZU2yFGQgPTnzagi7XGutUFwpHtSVDivzIVV
5U/9CWYnq/2aqlEQdbQ5S72E2rO8SKZg4u+zWcdqtnK48EDp0bM1FyD9JgFAbRCFHPWXtbQx7KS/
xG4GCiPgvgDZPki+Lcf1CUhvkZiFYO8Atx/BuUhErXN9UfN/RmIJZvB6xWnSO+BBH9vcHm/iE3XS
c+qQG5rdi3Ad93ZawwAgKtLwcT85GjIyK01NQqRrKBsiP1WryAIwW/rh6cQeM9cPHqC6M+6UJ1Md
SxFugdLNhzmVrpKxvsqs3MtL7eXyhdsTpUMpYV01Vt3njE3WRkY6gegqiJJUP5hlpvkaQZ6kVGLQ
jehL4V2Wt7d5OhomCNov0ELOdywoIAs2EhObZ4ZPXXfbzaJQ7rNpw+ahXYogFYxs2qfxo3KpaWa0
kJAg6ftzddm0dPxY/gC4Y/Jl9YxDcUsLW1Qm3jNccDwNBAWqwZAaOG+nK+HlRpC6mLVjgveAkDOa
mgTPEfstvGKYgIPAlDsrsPNtM32Rp1kUQopWxHYMHNE4ARi5tdolGv9TfbDXSvey9eH/fmZbqeTj
2uZySdWlj+KgHsLnsJ0P1SyaufsU8+DQTEVTFEVHl8mntGSlzE0yZUkcFKYUVP1bQ1+GSfOGXHfG
RdRBsKeDYCjVNWyjiilUzllb1KgZMyOOg6nAiNryXCere3nHPidR3tfzRwRnJWdUNau6wpZRedAd
o1EAJBwmdmgkLgaEDhp4Luuqu56b+bqazL85LwLtsHQF7yj/4Gh10sJdg/CWDmdltu7a2jhcXuCe
upuq8l5pQUccHwZ38VhEmOqJgwGt9I5U1INtAibFbldR/8r+VmKkFkeFhhyV7zxSxnGS+wE6HyeD
7A1wVbIQz47Z3+ud7CmxeS6i+jWaiTvVmmhk4VOKCudIZZRwCaWq8qmlZZnjol4o1sko3HN3fdHu
9HukJA/pL1Ekvmu4WK8aeuJYPxdvGotC77pWhqzeH34z5vGaeK3i1OC0swJ0QxKPYIbOFRKNfKp2
sDXqVEMbngVPhe8+UVN5VdAQjVg1d4dnxjKSU7vQwdsLvNurVbMttxC8OnvqsxXJXqVNbFjQfmjG
Edddakfgv6AJ+zsl5RTMTSoqWL1vG28z8ZQycQbKgnwMMS7GQChQiQKg1BXPOrjJbt4HwHz9Bli/
7eJoWGdr5/fUFKINfu6zYHuLaVhLg+aipYwrQYSaki6SDlPTuu25f6crJHeTr3jztRglYHdX4bmj
IRHdUXBNPu5q3odaN+q492FvuMn6dSGdP8+14A3a31DLAGkw5qMtlTcvEqmBpb0yPf1Pw262BO0j
IHwy6UDusqPmywD1vYq0wwC+ii+XDc+ev4IebAO+iolhX74jWtUztZWYYV0xR993oHpU0Hv5qGdC
bPq9V2IriXv1chpObQ6K9CCv7MWZnhltmPWw3qCcy3gKyUErbBG73t77bsF9t2S0mBuIej+eYB0B
J7uL4Y2lg5S4qiJf9UP9UFOgXGvjW7qkt+q0voBm27m8q3v+tCVDTw0Mn+Ph4DRnKIskVsGNEzSV
EXtwEyl4cefcjox4dfTMLA/DupL7Uurk42XJO+dpGYAMM4CYoACggdtlzGD0UZKHcRDVj0mcoqiB
gkNEvFKPBU/W3kPyQRQX9Y0tIopB6eNAV+P2fs2N+akuyupUr0t2K4dReRjTOTzoURN6cHzBIVjF
/uXV7t3Q7T5zboFBRz1ZkRkP4vZ2VOJAG2KH6qLRQpEUTouGOdfyNTSA/pl0R8UsgszMgmpZg8uL
2bsgm8W8J282RpyWRB/hkMaA+n4r05Oy3F/+/TuqAVZy3HWAEqOIwD/8utoBZ3OC7ZzHcLlZ8P+u
wMC1OHGEKfMxXluBguyuBybNhJlGuol34de5nLJYgTxDekyKb3NVCCzn7rmgCReFEQWDY/xLpKBx
VNdKbFiv/2rn3xoGwFdR+/7uIoCr8t4AA9eWu8mq1QDhtiriAH2/XhpjMldEmL4jgcoKOjsVmH4V
cyIfbVSnV/lKrCwORr0f7T5PD1VPRc08OwbpgxCmGxvdkrsmmmIFb8yElqis/i/SvmxZUl1Z8osw
Q8y8MiSZax5qXC/YqolZIGbx9e1U376VKeiUVe1j+20dq0iJUCgU4eG+BBOBEB9EkcBGYNlQ7aka
3xqXr9c9TrY0YfOypCwKVcMHsgbQitTLp66A4Mp1Gzsrc4GOXkkS8Q7GTX25Mt1mtI1brMwClXwN
7AMA9WDZuyu6xNfJUeFfrtvbDXuaoRMCJZl1jESIBlXfzL0LhZ4osxyIq4OrBYJVyUOlQbwbJBLV
9MMygOg3S8mdsrOZqC3qtg53d92NJ1Ydpnp6Dru2C426CXM7jYTPYN8CXnJIBfBAEGsXXVVNgMmu
FjpAvtLYb8oxkOzezgMAJDd4lOJiVE30cy4/F+/rudXsaX0AZMfysT2GY6iH6i1UBq9bWj+DkKZe
GBI8XqlqawQwBgc3GfWHxKI/SDHbc7iki/neukQ56Mv8rYGux3sLfquX69Z3QtOFdcHzE5DaTXGG
ZbYO90qo//D4vS8/XTey98K5sLKejbNTzcrENVM2YjMj7jenDCpj2U1yP4LWrf5QBYDGSSW4di6R
C5Oi9w8GbUc6IOZagFWlfYFtJaHD22jmTXG8vsC9s62jxb9WnZDvi3Vla2otymuaRq7SI5tRMP1D
SGS4TVgb4406FzcsMyUF2f0v98fmekjO9nSiS2J2DAs0ajioNT8NreoVowxlvHfWcJaRqrkYvAAX
2aWZMUNvPTNw1pqYfphnzDrF+Yfru7dvAjNuqA5iXmUz56OmZjlZDDUTJSMHYFSSAKO//eG6lb0n
Gab4gHIDbxxKmSJR16wmRTbM+EjFMBcRiMr6HwklcaCYjfoE2LYaVRNDW7TLct+lYEGLMUBzaKzJ
fFyy1Px8/efsLtpVHcDEV9ZcsWsNAq0hNwpkhH15Z2Tf1VLWwdr1jzMD6w848w+XOs5UaTjZTpN5
CQaitfZ5JLJH4d4xQ4EGL0IXNRoULy6tFG1tlcgHkcaj1/+YFIMVGVlHjy0dQOkKhnTJV1zjkRgt
z+0Jz4Z8mjWaOcjlHZv9amyIJFrZ97K3P9ImPnST+e36V9L3PtO5PcH964bZLLY1vB0Sdbkrlr4N
msSdX61lYPfo3qtP4PPo/Jl0Sgk9HjdWAx2h4KYhVA+BcDROkAIESbDezyfSGsl3VjbTXUUNoG+6
uRo8NrYc6F2Kbhtgd1YEiH37VW8Jvesw5eap+QiAnDmYv8qq4mhxIDv7NZh60foxI7U/JaT1y0qd
D6iiZoepHGxJ3iL7woIfObmh6KWFHYiT+9507hXylQ7fJyuWxNDdnTbQ0F57c4DxCDdRXOpuPdVj
hkK6Sr2u1I+9RSUxczcnwnDf/xoRLqJxSpdiaaYsypFkHnRDG4NRBQAfr+3TmGoESPzuDkD6cKrV
j6jeBtfdae9MnpsXLqW841ChwHmMcp3QQJkNE6pMEHqiNZd1DCSmRNmzammoXdZtFlED83F2EwzK
RzuzJAvadY4/+yny880pT/oe+D3IaimZ31Ag2fDU/aqkALegEn76T9tnCYcfs3+WkZgDeD4V5Mz9
c5k91mX5L0uy0E5FO88EsmLd2LO4yRhp+mzosHHazwkCyMqM4zu8qFTi73s5w3kBRIicddrWKlfx
gVLGv9ioB5Rlfxez/q5Vs4eYVrBM6g/XN3ALRQRXwblR43Jxi1sCY9ooSBpAiqnfZhBPOjgBCh4A
SkGuoAnKn1JI1PpVNiH7rNIjbOgM7WxFG1DpAXEd6DCIF4MvBfQJ7ERvkkCRLHHX75EVAX2FNsjm
9TGWBuT3YhwxrZwar6LFgP5YfNvzRfII2XX9M0NCKClrDVOVkDyKoB4UuBkrPIdA982JdduzamTT
1z/d+mU2u3hmTggdxdBpLOvglo7b+cbKPeh21j/F+j9GHGEaMU3ypJtyhEc35V8sZ0JiPjTvk6E9
GLEhMyb5UmJFt4vHDmOWNYxp1q3ZfLZI7nPmSkL+3jEDHcAKIsKbe8O6nKHkylreA8vcm1HR2sGU
FZPnDtbkVW58r5fGL7fpJU645xvnRte/n8WQruQxnvoz7jJTferT0dM7zbdLvHzSf/DCc0vCrenG
owtQKpbn1HGwtI6/YndKC8IjhWwqZy/1AjMq/kP9edtf75H8N5WFWF/1WuWTYh2JXqzHRKtWSisC
8Jss2dvdRgfEWXjkowknNhyWOFPmMWNZBMxO7tU0j0wyIb/sDZ+ny6frB2w9QOIBA6mD7eKds85i
C/F4RC/KTRMsz6ArjGWevs+jjXr8gNkx8FRQ+gRsw3dda2UBcm9foRhvoQ0OgM0G+kQTDhbSkmQR
oY+Tnd3y/q2NPxOX39bTr+tr3AsimM8mQJmATXoznpqDtXWu0kI5zAl/VZfhSxfL3voyE4Lr5wt6
0EWKbVT0HwmeGySRMVIYMhOCzzd1nHaYzMgwPmBTf7by25lYGCFoy+e0LF6bZRkOJZvrUz1YYT0a
uRenOg16Ztz2LS6fnoFwbunQuZ4NsM4Yia/m+a1ts/estHXPIgoo1FpoOymU2s8qrabAmfrqrprG
NBjGJQl70C14ZBxI1DtjF0wpS3zikte001Y2vWKELOf8XFnpt8GcgKlL+y+5loFoq52fyrx8mMf5
kRrOo4p5bMk9sT0zqIdphkaAiAasQiyeW+AKqwyO/e8I2JGW5EuqlQ+8U28KI5GcmO13uDQlfOpl
7C2LmTmm8RVMco2vCzMlpUTZYoQvnc9tUjZaBpoTjOZhvoo/m0Vx55D0I3h7ZfFtfznANEAixHY3
lQ5ndvVc07FzaEzRoNBLCM3WX//2AK5b9sfG+hvOLoZSVTIVDWsMGff5U0JB5h4nkhtBtgwh3erS
ttNtKCVG3LptK+YVuozPcPer4A7AjQrmmU29pgDK2c4UjvOnLM6pqHFcGNqEXme6D2BfNiQevbsg
4MnBL2aici62Z0ibJqhZg+tGA26+5rftJPko20QEH8XEoxCRHyRqotSOoymuGlfYMeLGTyNHgsq0
kBNVAqTeN4OBCMDuHCBnBGdekrYeSAveIDhIsKTsMA8/ndaQHEqZFSEt7RwlNTiplQOl2U0/V/cj
1Ki9JBm/X/fk7a2FTUOH7vdVgnRbLIzEZZaqc55H7egqHnAk35ZZf3BWhL0yFu92C0DxdYtkm8rB
JNIBlAgtnWywYvGcxGQw5jzS3qzmtzImDbK3qQggea1AA3QJQZP4ar8vlifnE93bV+D7AFSDhAcS
kvXvZydX19GCoumQR1NO6pDjVHixUvfe5KQyJdVtJkIgNPHHlBBXudPyCrqjOSouqhpWdZceEi3L
w6LDcfTSKhluMMPRpR6fBvIMIA05Xt9p2VoFTy2UEomd6+TISGJ/hsemJpZcW4d/MKNhK3EWoHEh
VnyStAPDylDm0eA0nmapYQHUn7l8uW5lL3yg5oLRMwdKu9C2uvxwvGxJnuQkj3DWvpdM/8jrRIIW
290vUE6jmLvOjovlf6etpqVw0yKaS3KvdSzUCLhXDdl+7cVdZImASYLWjKjiCDeExrXOGrMiAmzi
ZIFsUbVDvfmlVv+yY3/s/C6inbn6mNt8JLWVRwkvofbT/xiq+R9MoGC8SnEB8baJ6TZmvhNHK4to
4spbVjW/UHKRNVy3LAImUPcWsHu4tVe8gvDlkR3VqF6666vBs0vfASsuwHVxQOjRgKRQ8pR2Hvqw
RcCPyo/rTrd3hF0w3AE8qGsuqpmXTpf10H+tIT4QrapU/1d8BBQ/Bxk54Z5vg5dyfa2saxRbvGpS
dzWr6yLSjPShLNmzvjQfr69kz7fPTIiUJdBG4LpeJ0XkVl+V+GNRfS2q/2hCeHk5NGepVTVFVFS/
KuWTlb017P36Khzs9+XjDq7wZ6PstUZ15tLTwquWGvgeLrrFnHd3dUt/maz8pNXKnZY11EO7PLpu
c+e4YhZVQzFbBXvoBrNtzxNv8rotIrLkYZ/hKZQSj5PPFeskgXQryAuiUCDH8D8IWAG3urrj2fJA
IxxPlr0GoO+l4sX3K5PT1zJID6tUIQ8o+gZN1IagzvDLt/LnIqEr3dldsCkh7iEyIUsT0WvIzhrN
ZQM0jrtMfe4dpQ8V0EkdM9Lkx5Fr5u3Uz9/waqOv/7DFgN3bBLQ6wI0IJ3zW8JxLrQ5bXD/yWvN5
XnoxeUqIbMhm5xRghX8MrTtwtsGqNjG1KPsiym3LMwfF74yfyFDC68tZf67gpag4owYAHm2Q9om9
Vr0kWjbVDj4jaNEBH/XbofI6DbPhPfPcTJbH74z0rIS2mMdYG3fQ0BNyuCwzXMOGlBdAqhO0KTzW
edMMQUaEZTREAztCFb+ErLIbgLynu7FPzTPmNf3ri97py17+ijXIne1tnkHdaFxvzwnSb7ds1nSv
ntrEQ4v0zR1RV80NqETONsQRJxZWw6R5qat8UNTxXw7s2XasTnD2QxYTNV0D4IBIpcu9pnGfDE4w
Gm/LKANr7fShMEeEJzrQQBhZ3wysz3hDGX1mFkCEDejKxrddWTNvzqvTlAxveZ2i8+dAh2uJX6aC
OJIX1e8PKzgaOhzA7wNyjkFz8dyYJdR/slEpogzMxpWXa3Wn+rO5LK9Jxoeg58S5U4y2f15GQLBU
A9SeBEjbwFiKxvSsVh9Pg1M1gZu0Cqilx/lHX+TxKeW4UTOoRUTmTF0vhzTWnUET1R+4CWFGtpie
yXgfWnVJnlAirSClY4xBpaxEd/FMUZjNFNMNG0W1j3ZpQQ+eTBp9vu5wO2cZ617bIMBmIzwLwZLw
Ku/UaaW+y6FzmupthCmr14nKihc7lzMmLVcNFMipbYtt/dx1ncpZCfxVTqECYrR+lzPj75/7F1bW
W+jMacslo6CCxWrMDCj+rHtmbJBs2HYaF4/j85UIYVaZjDwuaF9GapKxd1cpqD+itHBXZN34UKvp
fDeARRBaOFPux4NJ7otZg2ita5Uf4Nb6lwk0PznqYigF5nSyPzRurQTjAIaDopgXULvW6SOKrbGk
9L/7oV2AxAw8TzHhIIQ3ndJZcTKKDzCTX60Rn5wRZUJtLCRxYy/RxAsDyBKU3ACCEN+GhIFwSeFF
FTVftBZvbQ/wpufRm75agzcFegil4KNzm0mhY3sLBJYFsG2AYkAjKnyXCl0g1VZQsRqoc6NXgP9o
1pOhye6Jna4hgfbgHzvC7VfFilv0OQok6g14ur1ZC2u/8s379KVF9py9DsSPw+uHdO/wgPoXL4OV
TGQzvAEdLuCNKDpRpOG9nxSk8nsnMSWBcHcDYQYXOxCtG8W3XKVGlpYDmoXEPfYD0hYKcWWQLF1f
zJ4ZF/frOqpPEHIFR0T5t0TlAA/dxqktb8nvEyV7sSaZwOjvKUAhrIM9BDVfEGwjDxPDelkuU1db
cR71wzwiR4lT+6VrB+WeFaQ+DkBStn7VERAhWG2XfM3ypQxYXoFWCtLaXtN0ObgklfZNq1FA9h1u
xR8Z+GLBbdAaJ9al1aGeUPExmWp2x54pvW9m4/xUQQrtZmJ1x06Yb1Nu+MRd0IrMxQudyN0wzfFb
jRnJg2mw9o3inzmC19wKE7vOUZXuhzdgfbVgJm4b1G5DisDpFzDPYzXMU+Na5s5b11pR5RYKVyB6
XoXqLiMm6JxmvNeRy5kGZNhdTIfyn9e/t7Y+Jy4/xKUJ4cDohVFSE5QPaHnHpke7k/49T4Oq/Eyf
pqgs/OJ+OKjlIRu9qvKrMZq6Uzb+lhCVayjKlitcd9AsgY6cgeWW3Dxa4C5IeuuvK5tYLjr8DsHr
Y1uhVSHAnMcDKSK7UKNSfW5i1Xfw4Lm+qzso0gszG8oaRpmC6aQiMp6RNDS3rA6NOejelJcBBBh3
7YMN1cbpi3Y0Jed3dwv/rM8VHqi9Uk7KqGtFNGDaNgWTti5hCtgGiMuVrf50dolXVDXYsiR1lNrf
F/tGNb+PjeQFvG/CXQv24BvcFEMQeeaxTfBGG+oHp3lX+hKwMgmJ+s47FG9suADo9/EfKLUu1zFM
Q5sRii+kQBbn4D4WL/XirWIkSjgdXMcvH9pQ+dn/MqBaTf3683UHWQ+ueOrOrQupEBj5MLfVrp5O
jfrRLY350c3pghjCbAByMxZ00PmSvH1/B9VLqwRBF3KXgP2CyFt8tPHOSvXYMVEYhpzXSmTH0sxT
wvW13XrON/M9D+l9AgUPdMklT6etX+LegpTuOpCH16b47p7zYcyHbH2wcPbIp/pLapjR3+7phQlT
QIQQo+fc0PE4w5XyBWyVYFZVzCnIK340i+mRMkdGUb111NUiqNiQ1kBpWbzEiDvE+qCgVNMxCKvE
H1Ba8SdpMFmjnvjVUKlFIXWdxUBf4dJT+3bG/ztnwAHHbohyewT6kXeUKk7KZL4q8fTk5G3uma37
cn0/t6sDBlkFPzqqFTuzTak6dAomQYqoyVDAz/DS8XGQPhGGfsJfW4JIxaqai4c9KuzCNZe1/TI4
U4tkYOrv8Rh6srv5htaaJHRtq1zI0HQNdU6E/y1Go1am1k7sCUX80tAOC3eOsTZk3tAYt4qdyyb4
ZdbWE3EWKON+dPNW5ehMTPWba8WBo5A3rjqgjJm/X9+/vevmYmWCi6zjLfDOtol4C4pKSPFE9FV5
QUXAd5/H9+x7dZDLvsjWJ4SwNM4t1nddHlVqHbo69/Ic+YP5pcLr5frytgcAVw6aqqtQJrgXxJyU
xMswFdZCo3aAYFNsuz/jlo5+qim5N7rN54bYLzZrX20npRLP/I3buTx8l7aFr9i7+ULjEYGa39j2
MTkWN2lAbwHDZUCqf2398aMjeQpuIyUs4tIDQSCmwSGYcuk3PJ0bO+tw+40kBxH2O8tkYzw7JZ1L
E8IdbmX9DDA2FqVAXVFjd6mi+WZqhZMD1eDcH8ZXk81+TiX3+o7HXKxMeFsUOgiGwKdEI0wXB21s
PTJiQT4NIyFxGV53GZkp4bM1pc2YpWKFoLY7VunaG+qKF9JBaTDWJLZ2P9jKqQKVFPSHxFvAAf/n
nFqwVVCotxqozzNJtrB3vi/eAcL5XpbF6YGhL6L4rUxD1TywB3pIg94DYQzqT0ocWocmMhJPRviw
/sMb9z97gAiHnGhpPWnOgtFci0fL9Ium9LCURnD9a+3t4Hk2JMR/bs2DThS8QYaOhJh8gdqDDMEp
MyE8c6xarU2+LqSc07AxVX8sZdP4uyaANTHQ9bRRrBbcm5palo0Uq7Bt+qHSyUNdyNx69+TqZzbW
33B2qQz6ElPecxT3x6m6N6BjeZrjeQwc/X50FCXUXaX9qChFEzRL2yL3qYkkkdvzCB1FNrAbrOxW
Yniylb7qcjOrAVDNPUq+FWbqF9LsfI1Aot+tWH1UipARbNrUgwsCP8NcWMR+jUF2xMypHx/TdzWo
guSQShLHvSWdGxM21SzyNoZ2GsJhrVUPc9YnjzpZskOSlPzluqfvxSW0TJAs2kBWAcFz+f2a1C3z
eOJlpGAGZ0QReaKoUGEcSKnD65Z2Lk0MpkMnyoXekWFowqIsbeDGsNh5RC3jxR5Un7UkIrnzppjW
XZ7bkwfSem/JXEmStZ5V4ctd2F03+8xDlWS2Wp7Drsu1dzvRPpS6HdULx3h06zKEfS4xuPP1LgwK
IWoG6NZCvQxZ3ZhTgBmTD3lmY9qoYR+v7+jOt3NRMcWI7QqKAwuUsLLG0Waz1SkqcOoYdLMdZq4N
hUeUTaAl9PW6sb1VAeCLhguqP2AxEkKizs3Y1tc3sDk/Aejnj8P3QirLshdO3HMrQlTMF9doMXYA
K0mXHoshMDQU1xzypNm9hwP4iBnfR90dfo51JsMw7jkKEBU44OgFr5t6uZ2QzV6V8XBt9vZyUNUB
Asvct4zF68EIYOh/Tx+CaUo0soCYRJcDzACX5hKmjgkmmcqoKptDnKuBlhvBZBu+2WFIYTS9slL+
IXm8sCnkWXTCfFilI4oZkf0dXMm3VQQetOLOvun9IrBzz/3x915zvkjhCtLNxVC7GNUf2waqrn8g
ZYztfL5uZC+ygAgFNWIAiLYzsDHPFEz6qWChXKzUq0jxy1ypDqophwfRZ52DbQvUXhkABCBdvG57
7wziMbO+SXE2NqWhVtPyuMtIGRnQbiH8Uz3fqGXnM1sCk9rLuNyV7wV3OUxthFpyYg/FpBdlZD13
73W4HCCxccwxW9+GUwm6/zR0Ek9WJPn/WHU1QAbB/LYBycRTlozEhdXxMAaan/oL8XNM+gVWUJ26
0/RoLEH8IDO7XgViyEZ14f9ZFXEzetyjnZ+bZUT7pTyw0lJOloum+vVPt8aSjRW0FNDGXQuwooKI
O6bAqWsgLyVxd7KY/dbZUPouk2OcVzfIp57p4rQSd9lpd4GbBdgtoHExubzJVhIMVUGXES3Hybe9
ZLhLfwwv7KYIQS/vlZ7xhSmP3Q85Pe5e9D43Kxx8gD0Ua1msOgJhYDjZ9WFxpoe4rBPJ+nb39Gx5
wnkHb37nuBP2tMjdJxuCot6it6CRNjoAS7RX9NeeLX3OD9e/5N4hXCeooTEMaq0NhqZWJ3DJFjiE
Dh7B1gzuwFz1YwUDwpnkGO565h9LYkkPsxB6Xmk5fIbOt/ZCTjExJU3pHWTJ6iL/uxpTuBjSzrCo
S3HmwLgeth/AY7UqT1keOLte7OOU+Oxje5vdtZ9Yf3TGaIGoiQO6ub+WY8PsEDir0A6zkVxsWPxc
QhqSu6RC76MNVfCNu24WoBzsZ4Ny+svvJ5hav+9ZiuZ0A0RfSYMe8AJiats4Torht8w82K3k+23O
ASxhbw1gvRDNUHS+tGSlFPVKrmBvnW88fzJAFM0dW/Ii2Zbyf1uBCIHpmnia/JYrOVuPsVgqHzUd
hzxjykeMS5jIY1L+pKOtdmjZMgRti8HHDtnOUc1a1zMbC6hKM2lDrdM/53Zmf84sbjyb9lRHswaR
97JIM59OXXGHS1AmLLwtKuE+WTkUwe7g4B0ggpkSzcI4NcUPzhxfpRF0uNY+fO1nUVNBMqcpT3JQ
+OYorTZt1H0wSoV3lfg6tbTajWlPK1REtAeOkY66lmH7NtFIMLH+hLPvADGATNcymOhsxxurb85y
5EV7UN1H4D68bpAUyjZhaDWHei4I5UEojQLnpblGmS11snrIqxP2NdW6SKHk5zQYp5pPf+/HF6aE
eB53y+xUVocSi6N+sbl1mvT2BdRfEs29rbCOsCQhnnO3pDEwUDiZKb9PmfMxSZ1vdDTQgqqqF8xu
PdBuuHVb0vuVDnKkhfTv12PDJitffwHabjpyK7Ati6V4UC1zqtpVFSkx92aFegu4BLXhuS9v406T
XF/bL0jW8RJIU68syEAfX35BwxlM0CBD4dJI4TEYlvyZDe7BnZwbJ+8lz8Qtdg8TICvlGNA1v2mr
hfcGSG4nTa2cCsBTkIL7ZVDMXn9ceS7tn9lBRsC9jXywBmQklodkVRNR1WoBtgEwc2Efp1uHNcHM
PrdGGV3/WNv3G/pBGMGBBcS+FfVyuYFWaccxthYqc/F4k3WJhwlBT2tewDx7l7MMcCXmtTMPne7z
dcvbow7DOHUo167MUyKK10lzKGdwpYnUmk5zUGeaGYAUI44gzUIDgydV7w3Oot0MfSfj9Ntmyeuq
MSaB6hNoDzbcwWasq9SZSR9ZbYbU/wH0jF5ls3Dm35MJiIVyCBYKEBfSrqb+rmDir+iz2zh775Um
vL4P+1/g7LcIMa+wkG+55tJH8YgLg31cVObpgxlhUOuhZ71fMztCaTPo808Sy2vMucinhV1YPfAs
2i4LHw1rdJqovGtORlhHo2fe6zcJ1B6SQFYi2/3eYN3ElABwTps8utWNStcrA44Ghg5oqneYRKXc
8BM+HGtW+UrdyXZ288xc14fRDjRCABDanCCnoepgDBWNYttX/S9L0BCP4ZK0w6QNlM4zgFfTAk49
LDj2W5na8TY2XZpf/362vRWnk5mllEZ2zx+MKv9Uk/auoG3A7Obr9U+5EyvQ1jIxrf57CkTExilT
PLTO2FBojyaeYmfBCM2ODNSt183srQgUTsCfOw6KIGK0rTt3oBT1nihRFU8zH9L2SeenfpYE2l0z
NnBqCO3Akoqr6UHH2i0Lo1FalSCsgimiA9BlPdG1X3d9SdukBvWxM1ur2559pBRhcdRn2ALFkgcA
Vz+pkuRy3wI0tABaAFhNTNU6aEsDNgsLYwJa+RvgRiVL2Pv4+ChAI+FdvGVf1pyk5SyGARUci6S8
j+1vqoyQeCevwD7hq6+wT4xBim/vIS7pbNqsjuL74qU5zMcmhPay5qng6pZxBGwhmDi458aEj9K2
3DWBrqkj7XklUTFvi49JclR/WDiwmBOI9AkjCZKbcM/pXOTSILHGeN5mHMEFU9GolRgjp4Td59hF
/cNizKepl+W4u4ZAUom3GqoKaE9celzc1zkovGEILcbDrNTeOGlBg8hgOYfrvr1F5mEfVz7M/zEl
YshMo5wKczZqVA9JG9iaR4N5CezP0KnzTdvXBl/3IQwWlH4FJC/xFQewvNbnt7LRrV33WfsIINfb
m34EjsEezUWrI6fPf8TUDksI2VvD3WJbQWotD7NtesxK3ks+BaTQgusbsfNc0gAawtyHDeLn7Vgk
MamSVImJG+6Q/p78KG7ioAkVjnkh+1Pr00gquLlihYTLFVeOgQSD4AtsBqA1Ywanvp6yaCFzVJKX
3P5S8xtrSYMGhfBEf8qazqusUhIMdrzrwqxwdKzebHI2rvlc3REQFZjMuoF0K/EdjQPwwM2/F1la
MUVnCxX8GYGPWtTJWMSfh9D8Ai9L/TxQcoCmexMquxBVmqAJVviO5H7fiXtnhk1VQGsZTRuPLMlZ
1BAjTOefuoLrvJHd4jtJxIUVIUEm9lQqtYVUcbHGkGaVtygDtKqGI5ufbFp5JqZXrOzDdYfdSZZg
FMGIIA7iBbAu/exWii0OyFhWsCiDYd698eGkgxTGGl95QT29llSwdq4oTMigH4WaPLikxCvKVKne
86xkUd58taFVg0qvxC1lFta/ny2IF2mbLOlqIedoLBfhovy8vmW73nC2BmHLwL1uVpmOLeuNn/ls
eXxhfmPqkst893idWVn/fr6OfoTmDgZbQGnxpURamRY3C7iHkuHX9dXI7AhPTV6lFp4msANa+ue6
Lo8omeKJwqqvwDkcrtta/61NpDpbkxAy7ErnVWLAVjsRYNnYOOM6aMJmcE59Oh2MVv1x3aDMGYSI
0TlNnFQMT4FOn/W7lCnuYzbpsk8lcQhDCA/uUJi80bEstUVdbMYLQ8XUzigbvN43g/okdhCzG6L2
hdlaCWMO4vzMh6h26TNl2o3CZbq6uw4BvYvf73RkksKetUa+IMOEe3cuD+JKidQROSuIwodR8nUk
ln6/V89cnCTliFQWloqJfYkz9K/A4FKN/K6d/uOixLJrXFMzhwQePlHz0+SJN1IS2D0672Z5/AeX
+7N9v0s7Z4tyJhR3NQeWnFaBairQoQaidqHJ8Ly7rn1mRyi/qYvel9kMO1qaHHOzORW6jL5d9n3W
n3C2FNDuxQuGzdbjyoKRvNfxozsmHsQGw+t7tuvZGJj4XaHBuLEQg9qhs91at3vACC1fX/D9bb+w
JW+9/Q37Y0QIPqCXjfmSrB+m771qeaoGyZffu7+BDNOxDHVl3hBWMWAACFXdCsKsdnWj119cAhm/
5cdIuadTAzLYv5guMbm3cfraYAZzykrGsP797AstnbsUU2oBegRmCU+lIErMhvLH2NaSUuu6OWLk
XsFNUNuGTtoG44Sx1jJbhhhfKK28kix+ZaqoY03ebJqHvIGyiZ1ILov9tf0xKXhf5XTaRNSeRZTG
UNObDpkLtkGtfLrue3tucb4yYQvzTltoC6RYZPZzqXmQIFte2dTWklmevasPxUfIXq1zkxuda2Wx
GoAykxZPZ+gpN0fO37r4pzWVoUpP/7AiTKkBgLzSLolwnGLgs15mMBXPz61R+WgzSHKT3U9zZkE4
SkYdL1PCFAbSniKw7C4w887Tuja8vpBdM2dOt8anM++ucwu8cnPLQP+OwUj7gXPdt4iMAVTm2sKx
NccaGuQtXNut71s2+o0zhm7cH9tBP2RQROuUr9eXtesKZ8sSdo8UHD09CsfuGt2b4s4nEwhTtMyP
1acRR+q6tb1eAkpBf86RcJ8TNMDVntp4vHzvQYYNMG5meMZr9oMfdL+PbIn3rf/clUghcp1qWc2r
EUPIke6g0gxKbfU04uk0e6sUE3TKqRWoECi7KeJCBxMj1FslzrlX0zlfsIhbJBw90sXFbdIwjkID
3r4mpmqzsO/fifXucgjTZieTvBX9A/i/nRkdWP3j9U3fDyoQ1MILBzASsdfRL0mDtxYOSFb8VOMU
bI2J5GzILGiXZ2NoFiczphhwrfk9bW5USxLwd88eqHzQtESld0OKpDqjrcSGibe23by4SXXvLGWI
uonkPbh7Fv6YEVNA0IwAEElgRjcxtoOCDSvB0IF4ogaO83L9o0iWJOaAuE3iRpuxZb37cTEeZ/5W
pZKjvX/YztYjfJY0LzTCgISI6nAIeWihPpEepqfqpIfZQSbHLluQkALGhCSVkmDz0vk275eIc+Lr
CpHkTXtZ4Ep5+T+e8Pu4nUVhxy0cDoVYlJdmmp+Q+ywBtcExYcQp5BN5JhOo3PXsM3vrqs/sYRY0
d9wF9kDuHwLOmeiWJELsRvwzC8K9kuBpTbsFp7NZnpgDcowygdMtoIKJphr9fxnySbYi4YaZzME1
xgT2wJaEom9xmMBB8t98W7hTkqJq3WJAkOc6RGxHUIJTxZ9HFv03M8JdkvU19DYVFzl0kX5IOb3h
ZnGaFhn5huwYiVJo1gLdF2gH4eZPPSciQRcV91bjoT0ZWp8VuWSn5CSJchtDVrisXNY8mnv1u/ap
uCnuy1vrFRJ2IX2hN21URvaH/7SXv0vqZ35uTOhIDQZCBetLf9EWH4q9Ycy/Xbey73uY+kTSDviy
+LSqLUophhkRYEFOn/wAN7533cD+1v0xIHjeFIMTNW9gAO/QsCkK39JdP7dkiMy9wvqqBP2/Wa3g
emZcmgWfkdUaUfWgvq8QJPslfqUv7KDe4saQHKh9F/xjT3TBpTT1AUXfNkprz35tTs1hRdSWjj+G
aKJEsjm3vQ7K+fpEF4RIJXorIDOFCmh7F3+yP5PbGPLvTpR/XY5uaHmON931vnprBuxEkNSknix1
272Mz5YsXF4OoXZj1vgJJX/tINeoTs/K8LEtIfG0SLxm1y3PTAlXlxk3hZYYMEXZ/yHtypbjxpHt
r3T0O+dyX27MzAOX2iSrqMWS7ReGLcvcQZAE16+/B+qecRWKtzjuiehwh0NWZQFIZCZyOSdDauGz
XK95Yv4JF3HoiQT+DU6u15ipjlMCSGnbBvGDcqu46aH0xntcs71+Sz4oK8/I/0c/MWzEsenQiS24
rbqXWtME88wW5G+9P/r2cxp74GP4Ue1BqlG7aMJecWNLNw+PcbxIwTMqX0wJpKpeZ6RrOowo1juz
sO9BW+UXJP50/YIvHdWpGFErxo7aRO+7bU7ZrhxN00uaoVy5bmtCBH0Ao0ptt7TttmDzdBVkTJR+
d30Z3A6J+nC6DEEfWDQiq2HTbhuVWn+fpFp8wCu29q3BeaFJ/FFl9CgZNgmui13Ui1O5gl6k2ijL
ZYJTgh3pgnRHN4Bt8FJPQ8M8gHXXZ50XLRfvLrWArIfBA/HxMWJsqW1n1m0ndjsAKKJHIYd1vU8H
gLAPjzR5rGX0k/capsl7EH+vNbIv6uWJfEFh1LhvlRaM1NsB/IuKBQyRqvZZswaKsagyJ2IEldHK
PM21uuu2RYeem9HPYj8NnIfaHyd3LlwHxdasdv9Cr5yJghlmgdBQjuY84ThHp9DssiVQoxSuoSMH
hWXfHPrLeAYodZ6KEUJUcAkkxEkznGHZAlDk0ab3hf1yXTWXzP2pDP7zEwuJ3A2ZS6fqthorgSoH
OP4G3Tgu2n2PxYRG62It7l56SZwKFEKFoourCm2j3bYB+XyZ7WY50Jq3hOSb6wtbaroz4UwBAcgp
Ji8mbxwwqU5tgUNqA/T7EZ/4Xe1apZt6xpc0cnkrQpd7SeUp31ckL3kdE1ePN8lgjlFsKNLystDU
AXtaNd8lqu7m9gkJEXe0PytTHehW4o6olUddSJEHkaq3Yf628g14lVi0cxY60HgnBnh+xVE1Y8A2
awR2Th3RmK+zzK0b46mxjR1ygf44NH48kMfeRr7YyrKjPNQrmc5Fi3f6DYRjbkEbl7ES36DfKJvW
vjGcbRnMO3IzbeTuICn/QcP4ksk5FSkEh3mkOcD8gJEFOKyXwqIN9edKW+t4uJzQwa08ESOSf/VD
XphlgpXpW3RXzD5vP9CBs4B5XxNaNT3JrmYHjq/srx/qkqmzONAu4MdQphcrf4omdZhagwue1fzI
CuPFHNZyCQuDCVjbiQzBahs98OxNc+jAoYYajNV9LOX+xppQC560eWsiEdqX7Edcoz0hNW+catzV
FXoFCvszkekHZURvD433eTncGab8Kcr7NXyxxTM++YKCvae5lLcZRelT0l5JfFvpD8rayPraPvOf
n1jEFh3ds+xgn9OCn/C866Q1co/F7CSKQ5hGVNCMh7HxcxmsAEuOXI7wjh7ZR9saNIOgCmOIBtAi
VfqA919/3/LPvLAJP2WKQ3P2NEi0aCEzq6g7yuhcf+gMw9Xtr3VNvWzovEhL/es6u2TsMS4CAEAw
voHXSDguw5glzVLhniO1PzBW3tO+wjwHPaj1uBLaLTU2g5EMKJEGqDM4Nvj5nqL2jnlnDapBwDEa
q9Xo9lEVgpj2Vury+17D7J6R+/2QbvCSWclgLpm7M+GC0jhjJBVaMyMOqXiuoveA+7eJGZDQ0QoF
GDp/2K2SRy4Es2cyhSgkVqJaG1O523Z5ezPM6WfgSYWjg35qswaFFJxeuQZuu3A30PWJ2RUFuouS
gdCdhBqZNUw5RCrxECSAD46jtZL2UuQKGSDZwRA5JyUR7kZCWiud0Uq9jUu/Rj+XNz/lByuQkZ7b
aFjU49qLd+k2nkoUb4YG1sM6LyBxQDjwGQnbZ44qP9W+6UrswfDyjZa5nXv9aiyrDKgG0J1uojAj
lm3zeh4cuYbUYs+BPylikU0cHdTPnT/55s2wm9qV5+miwvC5NjxOFefirRjpWeMYwO/eGtmDoR8z
CVFQqvmjYoGKDnCJq+CmC9cf2gLwVh4jY3ZNOEqzGPUZ4Fuw1kTyB7ndpUbkqmTy5rF+XNnOJdU8
kSUWEfA8tSYDEGBgBcitG2sz72xfK4A4M2FgBgVKbG+wlq9ZigVOFyhWEwan14aqVnmMqWwodauH
bltu09Q1MBUXuaU/vcy6u27LF5XndLWCo06zKckrrrJtoG1wVRo380vPyoGq5jaQW+iYhVrR2MXT
5OSPsgNgKzQLnhtYDKkZY9ZjsTmqdzHZYJq9bABCna+RkC14Kg4O9m9BwuJoa+V00GFMSdqOboTu
0qntgholoaYjG7gQ8IEVAWzI9+s6tKhCJ3IFD5KUIAEpHSyQDDfDoLuOXa1s4fK5gcnEljlFHDqy
z/eQtXWiUnjErSxv+Yi+3fmZj3aU1q+S4B25Ud2staQsC+XgtRCs6pZoUQ1QMGgOV5YChBkYskoP
ePF7anZru+BRBiaTD+a/v7CVP0WKJhW0AWpOTNz8OrqlSQNa0k/XBSzqyIkAYSMzOSXAyMRGgivJ
rczHyfo2VRIIfPC4Ku+T5FOnrq1pUf9PRApqWRNLR+gNkXUJrZw/mH3p5WoR4C2woiaLisiBGoHR
BTYmsYlocAhLZgOS4jp2O61Fp9pa7nUhkMYo708R3FecRLllreZ1CVjhLYnjrZTVH4sMky+VPc7B
9YNatJEYwMLsG1w6jkQIU2qQyeUV9zoyueu7l36+AwdvXt9QjPnT0XEneqtUmTvGT5H9bFSV1861
L48hkR6uf5Ml93f6Rfj5nixZa+vRjCmuwZCDjEEHYExuMD/vZSDdfkELJd44a72uS7t8KlLIrvSN
jDZuBTF3GQXlhITDFGZA276+rvcqhBDZgynu5w4LZ2kA+aM2Kuxw/6n43h3mjbVRduYPyc2DxHe8
Xt9YW/Awus7eAqL4KlL6kraeihe8fIVAJs1L7GtUJW6rPEvmStyyGNqfSNDk85MDLB4dKTDXtmYG
ApIa6EJlYR20AnpiRSFBVKjYdVCY1aFLx7VMBrckV3ZXEyxNNVOYbApvpAx2UMnwe1oTMLn4OIBB
0e3k0icaOn5xc9ATFx+kZG22Y0GJgB4OiHPAYoF5WazedQ4bEkOBNaisfFPR6l5Lom+l6vy6yT4T
I2hR0VYAPdIgRm8qw00ZyDx7fQ376pJnDhDWp4sRlEUi/WRJM6Tkkzt5RPXLu/iGbCI/+9Zhblva
vOgbc5f7xIuJq6zCXHMbLRwmcrYYpzYNIAtj9upckwarZrPZKS2SN/GuMn3O0N1jKgfDKi35D2bL
FnzGmTzB5piV3jRabSFpMyR+1rdoAv1ex3fyvJYYWXrEQBLSBkg4AgP3PQg4sW7MLsx8tOUWPALy
c2zhhf++uNZnZDt/NW96O4iCNXKiRdU8EcpNw4nQPo6ITYu+3c7NJ6s+OAQYSs7munlbXZlwZqRX
EplYNn+e8Tl4vKwfkckFLkRgHOwbpPeT+9XAfllPfu6mcG607mdVHh2evgRSzA9ll3/IvfJ2uq02
9MMaisKCYzo7OsFLtMY4zaChQHUosW7U/pumMXB53EhRFxCibPQ1LO81ecJNj0hLZcBRoa5Q49Uy
616afSDja6RIPoiYAnCerXio5VuAcAP4sIg/L5rxdFbKaYVLryr3svJFtm5jYImNeCf9JVX5KYgf
64k+ZurcWnqroZpR+5gOc7YmYBMkz3B8MI+OXrJr0USyWZsMW1ue8G6QgCCSNu8G2k6PSUWCzLAf
K6XaGHP08foKly/czwUKF86oxjytuJG2yc1oaJjcvx3Lb9dlLITWUMefMoT7xkDvY6U2wgmnOkpo
kO9NsBhlj04+ebGGx2XZhQoQ064LfQ8DLy3zT6nCjZsneeqoBamDNvZuY0gf2h6tFlITeXEs/7Ca
Mr2rGTFRr8QwRR47qFapUe9WUpy79ZgizwbSC0+JtDuzgiuppP5WbXszSBQgu5m6pPjSMPc381gN
XlMaxXNEVOW1LKu/0mx7toHCfW7GTk7NBofUlT+s7LOmItrUH/NSdZuOeUrxGJVIKmG+z+peI9iv
6zu5qCKAzAGuq4LxU7Hz26RTU8dItmypdJitORiY5s2rk2nLVvlEjGBEiE5GjG7Bkxb7eAc0PbRp
eTr6U+gDuTM8edd9W6u6rooUYoc5yTvQneJ2G2iuiG9M3W2HILUD0Kk82m7s9fNW6nfz9+v7+b5h
F5r5c6ViE1Afg8HcIfDhA0rM5Ht+MHZxkGOx1X7yka7fkC3bSutj6VxNrskVAs+hj9BqB8h+5HiG
oL6TP1C8bW9RRXtxgnwvHZq39sl4S+7X6IGW8gUAXUCR1lQBdIk/zq2oXhb6QCP4h8bvffZEfAwy
7zh6RfuEae3d2rT2ovk8ESfc/KFW01ZJsc5ct35UrRqgL35bZc1nJye762eprskSriYFp2lSGe+x
hLJJMjf7Xh2ovgdgxytm/QuXBI0X++0OSUPMppcbnrqDubi1ntLHNbex8G4CtwQGbpFQw9StWLAg
LEVoaPNQWLNvhgZ8yzT+A3Hqf17H/43fqvAPbWn/+Xf8/bXCxU7jhAl//eeRvpFH1ry9sQ9f6d/5
r/77n57/4j8/pK8NSE1/MPFfnf0SPv9P+f5X9vXsLwG+M8Pc9VszPby1XcHeBeCb8n/5n/7wt7f3
T3ma6Ns/fn+tOsL4p8VpRX7/80f77//4HVPuJ0fPP//PH959LfF74Vfaff3t7m34bdul5O3rxa++
fW0ZPsVw/qYDRxIZTTTKKFzTh7f3H+jy3wDQZaKFBrTYOB5II1XDkn/8Lsl/s8AFasmcb0qV33/v
99/aqnv/oaL8DUDToDvHSw02GPS4v/9rE86O6+fx/Ua6MqxSwtp//P6eU/1pA3j5g1fxTVnH/wDT
LQtW1mo11tfZTMPhoBtua2PkaqNNG2PDCUjR5TL4eeMXdzSQX5Em7QMlkHE/tdV307mu/ut7AIUN
yFAcA064oyoC4gzAsDRscgBENl13W8ozcyMDQPWkUQyXjhK66yyQWk5prpuuBSf4oI+mfRxaqT/m
c+UgYysPv5Ya+OOLIRGOmh+a3zi+47mtGoZIlVujo6HlxIGNZ5zlDNQdyqc2UXej6fgjO8QWcfvZ
WsE+O/ezF5LFPoBElStWqgMNDTRd+0lPY49mnM4iBonmie7+qRananDuCS5FCZ6ATNMASzHSsFIn
v8inO6N9ipjyUqWtl9GVWuZ5+PcvYUCNBpSsCt0XYugEOBKKNVOK0uktNTpvBgIwmAYPTqf7GVVv
ATnoqs0aHoqQGPhTrAZwLvCcWOD15Rp4ErpX2WxOGM2kIW/XwcCV1/dufFMGaYC6hjcGpuqO23oP
uIdgLUG+eJInogV/F0kKBfRPRsPauSNgZDctRDTGGpL60hUCW+W/FyhcIRbZcYyGQwp07NhtauaS
bA3QX4iQLjdRcG+5NmU96F5pyNCGzTG2gIrRTz6jnvPF2XJCwe4mTzbXtXNp+xxQQAPSAWwnmiw8
fzKQ5056aldhzh4iub91asl1ktj/76QI+qF0cd+DB7UKR6XywWm9G+PU5+Sp18UIydT3LcRoPYcw
B+k8QDGEYyqkrJrGLOd6iMdx7zVhdS/dqcchpC/de1SALCf5mD9Kt+NH4q2BES1oyZl44QQjJ+ty
AMTTMOZPncZ2jdwIri9x4bzORAg+ZZBpCRAnKIkzvhByDwhlr63ZXxDCJ6Bl4CbrsurwL3FynRMD
lJZxZ1RhJ1G3ix8Ho/QT0N9eX8rSbp1KEQ/L6TH9nEAp4thxtQHNn+OaYeK7IXhg7VSEcCB2NMhj
IUO71Sac2eCVYJgsJJAUUBeDFt40sLUmC/6lr0kUzmdSHbvUiFSFqdW7cq77dvURuIAeUDBXTP3i
9iHIQSsSajMXpRk7z4vaLrQqHIz7ER2z4Mn4KweEtLWlQBEuaWJpPgAfqZCrsLQep/g7mdYehYtL
QMsamJZR2MRM9bmetTNgCRK7r0IZ0M6j0nh5N66sYdEk6CcyBF0GVolimHVXhRnqp3rlYY4VxaNZ
39Vv/BnIUf30bw5STeC2uZG/6d8a3f21R9IfZgnRF+JAG0wt+Pv5OnGbJkPT2ipstfuEmZ5thImO
Mu7UrIQ1i9p3Iki4UklXN73U1dA+ICQw5wvmP/dp9Tm1nZXQbSHOAA/7zxUJFyvrksieHIaTOxib
/OCAxVDfZIe1jVu8vydihNskoe880hmFd+qZK7dWkHV3moo2/Gj0HQlo9UBbvm6UlrwwmANN/Ieq
DQB2hXBtzOwBw90FzipobhOvOab3ERpR4r2zJQF6sopVr8H3SjQZpxKFmE2vWOU46F8Iae/49hB5
mXXj0I9zi9lyZbXUwHXtUhpAyIFOa6NJS4i5kd/NU1PBneOJiQTm3XTBULFHVW6vHeqnYT89Ap82
uL6rwmzUHzcAGJD/kiq2FKCQAni7ceBSo22+A2irR/z+aVQ9FppvmEb0+VXsvxrPZut3j4AVWh/Q
Wlw52Pg44bAKcUIh0gJwFaMmdBZ8fK6BOH/uO09Fuv76WhfFAIdXxRARekVE7klJM0k7xXkVOjJa
ifrnUrrvsM/XhYg6A/hdoKxwvhbOMHhB3SDXAP13qF4fSQc4il0cWwogSzENM/vZEAMuicS0ofsm
AjTiSk1VXB9EczxcaA7gNtWLCwL2RJYivUWPqHQ0Xq3rB2PS73pbXQM/FC+/KEi4F3gXTiOYXOgx
aQxw+ti910lG49kjoOIyqZ/dVJVe24EVayaAK8LpFeGCcXLArnRUZGHFJCyzmtqwaE+P+lT3vjw3
Bai9B91hGLmR0hcCT3Xoqkb/aBsgenEltHsEVAU+wfUzXtpo00KpEyDq6BsX+VO7QePMt84YDv1t
bxza4jbK7q+L4A5WWCmAo8EPhVwICE5EfMle0WaD1WQM27pOPKWa2psWHcYrGiN6JewnxjiQoXEc
VDcxPYpvcRJOoiSly52FxvcRoJpAH0rnvgQGEWnu0Nesa+jDicpkZfOWVgbyUmCLI6wwDEtQntLu
R6wuz8IeQL5qXPhmVq3oycL5IKMC5nK00gJfn2eZzpZlNFZmVKQLR/WhxJgzS/YgEVu56AtCkMpC
yA8WL0DPiO5IUxyWgMu+C3vjWc6/yf1hmF6vK8GSCIQfGqCPwQVxUeDTUEppmrToQg3JD83Tu4G9
NVrSfzQLTPWtbJqQn0ZOzgIPAWwXHtO8jP/ecXSiDMCGneTeyjrEY9qmZyg92H4aB8ZW9g1AjGAs
11q7SGKwwkUCi5YjeaB9AOhO5wfVVQBZqOqWQSQnd2t2LDA3+abdXd9H/jHCZToTw/f5ZGVTN1VN
PEEMCOCPVZc/jba2EvMvHBUAyHWMsCD1fMnWqWp2Yg9x1oQA8XWb5nGsov+gvWzhvp5JEe6OPutK
OQJs6w7N/2g7apP5aerQnLMhaIBEp2Nh0Y/Xt+5yXSa64ZFGR7+xpiLwOt+6ztaioja06I7ae9mQ
g6RAVNKtPTeWpAC1l3dYQBQQXs+l9NackErvaSiV6l61bxJyNxhr2E1CxYkrOFhV0PkOdmKwiWN+
61zKEEm5oxpldMdzEIqP+iHTd07rSXeWN/gY4KeugQncAFyJce6tNT8srZH7LzgwQHQCrepc+ljn
duPIdnSX2pkMyJKuVDQPIAVF5tUoy2i/Zp5M9BShG0dDQAAbi1FOYUvreFIaS62TMJPIHndsJ3V0
08vNCvmGMA9oXsgRFIRECsCqHJqE+TOqWnvrZuh8+zPmNj8YB9VX3qTMN0Ln127bhVDhJKd4BEZa
AaHGICsuDp66imb7Q+2sPNsWDw04jTbH/MabWtjFQku7vtT16K5yVL+e1DuVZb5C11pHFsSgdRmV
D859jeBR0I2OZczpMHlyFxuSs0/MrPfirojQnF05Kwd2aQsR+aKIjb5GUHojwDhXw7RU5SQlaQMY
9vRr1scgvJPS5+tG41IGBud1DalLpPsu5yT1idpZYhpFyBLpc2xH4TCRFQ1YFGFiKAlwACgZXWDr
kt5sitkuwrEyW9dqpkNuRCvoPIsyAKYL34SE5YWHL2La5ozkKDP1nbWZ0ID3hWJQ6vP1zbr0gah7
gXfKNMFKrl7A8Td2BADCfM7CpP2cxeOmrysfl/u2wSC5xp4rS/o0zuYvawGEAjsLZgiB9AUQ/DCm
1jgzB68DFFlMqjwMZK299NJXYc/46aOyBbMqgpUZY0MZEFXjkFQTdRO1K2+BwjLdRlY5b/q4XYmV
hHeXaBJEntOewDM32WQfYVwPGQP9Mu6zgmA2QUdkAX5O1MNXTOyaSMEKpbMig9dIsY+qQru9hdZ5
vxgK56lM09Kj5VxuEquWf4mC6NLeCm9lhLVOixaVJFSyDINUynwYQVTlI4u59lwW1P99R3mEDqAD
vCYVTQg2JCMrjbqJrSOZZ5B99Eclzda4KNZkiFsop5FjSYlzRN7Hi2LqzfmvWfA/VsFdPkZrkDsS
AxgK/G29nXPrqGO8ICv0IKLUi8BVc/0WC9p+IYbrykmImVNSGaTKkrBQ9c3QjHszpQfSKbtxqNdm
pZdkOQAlRd8wH3YRbZ8OoKEUTUrWEQ9Ut9LaZ0xOY/5L/xjJa/1jgmN6X9apKMExlWo9MYcW0LZ8
Cro4PnR1vanK4ev13eMfcxKgczEo/FsygjIMZmB+93z3Eg2cUlQt4hAjwu7QfrFHjJnTzG/7UHJm
Ty3ur8t7nyC7JlBYFyZ0R7sirXPM9my/yYN8q23VjaeuduGIWcs/loZZPVB5YigR4NLnS2vwLsDD
O4vDEQhb0x3ZWxveHc2GL5gSlraZS73hZS2efleBi/WdSOX37kQdyTgNObHMOERIL0UfMkrGZl+g
JmUBriRN5K1t66wPiqT9WGZDHt0S3VLp0SqscQjKmpPQlJI5sS2bu8mUPCLrABCcEudzoRYz81Jm
gmEpkuRaczGlS2p3RD9FEmQKbesXOx/HajuUiowWx4LU6KyIM5tsx2bQwbmJxn8FLFGSxZ7rcYqO
8+i0AIuRrfx76TQdBo/AEAriQ+j+l6rVi24PWOD0aI1GLYO9E09YyTNpZkqH1KmrYVNmbHzplAa9
i6ODCo87jkoeuclM54+JKVXxMRuSYQpyY0jnu5TkTLmpEkThmTvgxaTt1TSx6x3paDa+yslQ2W49
S6Pjl1o0Y8o40mm1AW9e9cOMpIG5xVCm0YdOAQJ64tZMSrJnA08xezcyxBG3TtfN+op5WQiz0YKO
zgEknNCJjs6V8wNVWiDCSSUUVt+mDwouSSAHxq7+IAWtP09uHDatm2/WsvzCiAj3NnhBIGHKq43g
TRNbjFUHUWKl0/nIOukoKbWblmbAgFPEMZGpZd2q5kfKilDKmpXO1aUV4/GC/hzIB7WF+FqLuz5J
syibj+iPQX5vqAIJk7Vz/DDGagBb8drHSK+Sz1n/LZrzQ53Lm7bJvUF6RcP0ype5NIPvDykHXhAx
Ojrzhd2vi6qLu3E6jtCNzOq8FPmR2Pxy3SotSoH9M5FTAjmPI0jpk5kkDTomj44TuQ6Aaxu9ciPg
x1wXc+k+sJgTMfznJ7Yhqws6MpY5x0T5kcjPSQpuOPbc9PvrYrhGnpsgrIQ3NQPW2kH0LGhs1Bfo
rKNIuIwVAlr9IVbWZuCWFoIXPaoGCE8weS0Y8YGROi2UfjrGUrNxOgXAVvpdp2oPcrG2Z0tHwwGf
HKRjuaviQfzJnslTRqw5IhJI0Lc1Reum+aNrzJWDEV4C/LKhbKAga2mCnOvCCxYd9rHrrfGImRMM
0eEhiGHLJgb0AX0aksmf53sV8+zXj2lZKOfT4RTelqh0zjj2Vm4r4zGxvhXSt1lpAhq3fq2/GLHq
AuI3KMiaWVnYTb6PeOyAgB3TC4JPTJMBrx6r14/G/GInhRc1Mehth5WVLUsxMBEMeEbIE84sq+xk
nKiqHhGDR3nuOhpx1TXs8UUhhoyJT4RJMvoTzxVD6m0nAWabetSV0dMYSj1FuTWsaWUtCwELrDAA
zjmyiXxJW29PMU1rzOwckT77pNTGk0ntjYoGvT6TN3lTuq0FeE27mTYoKWxHa40g6PKtgzw0TB9A
KlSQcIuQI2lP4egKOIIGUBwoooHZvQsqjtQDgPqyf7uulAu7irsAr+NYKLNc8GQkmJqDV5HkIzUB
EUFjv0NiTmUrpfIFKYBQcbiPA2wDsi/nZ2caQMab1HI+DmSGQyvcHAD8g7H95bUgKYDEJgiJATF0
AUiBWtxsos5yHGXACcCqR+aDI3/6dSFwTmBJRLIPnaR8qSf2iVWdqbVdOh9r9YOkf5GHu0T55YcU
bip6JFQsgfMwCNepSu08nnpnOhLU2tF0Yluv8fx6fRnvWUnBafCebV7cQ9sqfP/5Orp0mhA7juUR
IaifGJGxZSyXetfqpqPZ9oFUp/6c55vGQCdebGeunaN9P+nkMMOeTlYZSIN+b3XpRrbpJ5uavQs8
hNTtC2VT5NbsVU2yYTQJtLh4mKZsQ1oSpHn01LYczSzdo3nHk9i4xk19qWoqcs66jKwYLDuSYufr
cvQqbuWosI+6Ot04UeqDCCuUBuPh+v6tiBFra+nQ1UkeDUmY2mieQb8EwHmq76narBFIXDr3s/VY
gnOf21Y2CxahmlIOOzq3X4BQO624w0v3DhkoPrzbb7SaCNfTjswyy9lkHQtO5XccGuVQg9KKmGs3
dOn1eSpIXEyEDIEUFdFRZtNNYWlA8lflrdwcm970HaaioWX8dv2ghPH99zTO2eKEIMxiCcXydOnI
/CGgn2OVoukh1PR9f4Px600RTNW+tj6keKM4g/frDhjtASi32ACyhB8WC6S63oKfe0A8y72Wak7u
4OwZ+/VMla0jkMUfigUaUME1YpYbnEqjDcTDXPbSJAEWz0uhrnV2Lqi8jckA1EiRN0DmXLhZhGc5
KWq0x2weN9GMJurpDoDTu+vndanv588vQRe1pFPLAaHukeTNW21nH/RylZj6Ut81VBng9WDAwWQu
xisVGE67rszLI3tFloAFVeuaHlgf/ewrEIWeUfAFE4i5mXZIeP/q6uD9+BbCPqENUky/wLBnWq4k
87FQwgSNTVK7Br1xeUqQwN+Q9rvrEDlnFfSpWtpkTcfcBFVmH6FFpd9G0bgSJi2IcfBIhrdFhwGC
dUEZpsQuWmsm0R2z1Z2DHTOa51hfy79dSsHxQKttTtPLn6jnxlwhallbRpGFkfnJkkd/YJZvl+ov
q9y5FMFCtBZpK4be7BAxv2+PvOyk/XJowkUgNlYUlOAvY//KZkXtQATF5HdbJF7CyiDJbP+6eomF
VzxszuUIBtaaiqQp5ARLSUw3qWUPnEAuqz6VUwxwJUA59Xn/KjFt8gfb8XvV8oyChVP7Euko0JqR
hvXnlStJa8MmC0kGfDPgPmJOCW0IeHydH2VCVC0y5TgLi8JjzV7+MftAP99KXhRt6BTIG9nHeGm9
2ne6qEInctVzucALKyJplNLQpOnOMFlgGf3Bjo2V+3AZtZ8vTzDBbUlaZvXY+FlLBtdC/qbpa7+w
ySu12zBLV1R2QZyOqjPsCC4Gb4M7X5XFDHWqYUzC2CpubG3aNeYWEBvPsxIHbfdrnH3cheIpcyKN
u/XTmLcbNZXZWn5MFVImPpkKaQKp8KSyYz+XXfZfLk6wLaYeq7NmDH3YKvfS/GjyOQlkT4Dqm7Vs
c/3G8K9+HgZzrEU4T8zImSgMC7ImoqOHF3Bd4TzqH3OLPBu5/DJn8wbcUE8tKMLmqlwRuXQV0DYI
bFvkOfCKENt/HL0GHks11OHgpXfaBjnWetvTYAgRIWje+JV5kg6Qm3RtzuXS7aG7DbVo3uSER7Qj
2DnQ9xkF+pLQZIuXZZY/qHjIJs3ztDakuqCcIGlAJgqpDku/IJqNhimDUW+kY2tmbzzL68aUHpIo
yf1JHjp3nLv99VNclAhUVcAVY2cvSCWRaJ7GrpPrMNUm+rEu5cHFEEy/7dis3MyNLt3JLfpdrgtd
sCy2cyJUsCz2SAatyqs6TLRbu4u3hSrfziX7C5cPuslNJzBVMSEoWBbVqjQljzHjICugox6jHSHM
72sruL6aReXgcgCuCAxdQ1AOO+8VndgZRilm4C4pn4xkdtuZBLUxr5jKhX1DEgBhKp7QaIQUk4lJ
1qH5WJJoqBTFgcbKHekxhtKVKz0FGFS9uNocvhq9UihHwvkKHkedm1ExgTYRNn7yZGN27EEN0kO6
k17lIA84p7f5ONueg0tw02yHnblBFs5fKxAtrZYvFqOIjoyWaOH4WhsNNJFFkD5iu4jZ24R8J/qf
Y9JnU9Kn85WXQbMJ0uyfQgS337PeouCgqkMEmPYPrdcBijeRvjVXlGRpMRYWwbsZ8J/odoCWM7NY
rpowRnAJ+GIHHAdNbq0EyQuVPHRoWDzRrCKjfVEEiDHwYM4TZsj6zRAofrGp3qQHHNdR8VQ3+2IA
DXzF5Swu7ESisIFSO2mRYfW4y/02ARpWDAvSK+mKxeDORHA2uGGIARGioy/IFPzo1BsUmAgwU2Ne
KgB+QGu6N7aRNrsZSDd1t4xN9XtbxV+lOUVkZmf9p+uXfCG5iT6Rk2/Av+GJJ5e7VEqjTIExUaet
U+q3MunAMtCYmZ+lkd/HFIhkmOwkxl1mObnLJPKy8hUWbDWqO7iYAJeHDRATNOpoDHiPwwuNrxCt
FqgluMYuOWI6EcTQe3kz3Q5P6ScKbN7jWnVp6Z6g+xHlb8Daw1EIJsGJ1LrPbQwhURqBsmWgceRp
rZytpfoX1wj3hyFMC4BnstA6IpeEJEYC06OjLpsPgIOZBo+Z91Td1ln/cH1HlxYFhmH4dYx9XpIj
gUKvl8sorkJbPcjlVyN+u/75S3cD1Rh0mPGnGBz6uc6A0icBMP0YHdVR+lJQ/Q4w6YHVtyt9ZgsO
CC9K08IwBx/EFd96EUtzOcmzOiypEpZK8mi0wya3ky1x1vjbF1d0IkrwdawtZNkoBxpONHKpdDMg
aJ7WakxrQriOnFy12GJSp6o4Fo1tG9LscrR2G/qvazSaGFUUS5FmAkSx2GRoqkWSO6SkYZ7nfqN/
cuaVUunCk/JcgnD8BdNnOVazCPmzESNL8Jxv2gMz/XTwUBAPSiC9Jx+m2AVxFiMrocJCqMyFc7ZZ
3vt/EUrmQwFmd2nKj20AV4A+4sJ/qLb5lgWAmCYYB5f2axm7Sz2ESPRiQRxgMHQxY5fZlVEkZCiB
0xhKVuObWupqmAivprU5tEsNgSTbBGU0mvL5As81JKWjhnElpQzTEXhpmI/SGciW2Br4wkJrwbkc
QRNpXKmDjrRaKOXpx35y/CEtD7mmbuIWkA9ojmkUeCC0Z2djF1y3HUubqVm83ok1AhBZ8KtGwrJJ
Zs7/kXZdy3HrWvaLWMUcXhk6Ss2WLMmSX1DHiWDOYPj6WfBM3dON5m2WPOUHP7jKuwFsAjusvRbm
mxl51rPhC1Hzj8KwfgNXt71vamk3kXRAtgSjrgiVhXA8USIlBikYRttq+1c0JJVrqpiprurB/xtD
iF41PhuJ2ZfrY7PK0mQURaNzQYFVbXqXZOqGDGtN1dvM1EKrDNAz589TKQYLQycBcd1jPbR3/D7t
N7OmHWbpY4YsUD1kB1suP11GvrYoBAc9tSQHopIJcATDG9R2f2r5/KIoyevn9w/k+4hXMaux0G1I
IwyHQBM5pPQZY1fJMLuR8v2+jds3EW88kLB4S9Bwv6mzTnM6o92IEfSCQqW60P9RjHztYuTBwnU0
ZwGpwwdquMfdBMM91RpG5Jqc9C3bQ2nEA17JVbxsR5/WmJZEGh1UYGALying+AFAB7ngtc+pM0LH
uAMoycyUgGnpsYvIC51/JoS4XTr5pQS1iHTcGHrjkeSb2pcbSurfmoMwtkm3lYrpe+0nfi2Ga+lB
0kePDWtj/0t7fvkbhWvGAKBCbnXElqbZHkqVbaOWPd0/1qVvHHcZWsmoOmMmULhO5rSYam0YMUIr
tTt5LFRvzHNMslNjxX/4bxXP9tIQ/yEXj3eRZCCTtWgOVN+QKa+giS/kh3SqYzSXNbMp3mbb7L43
nc4m4t5f48KViaEB1GeAoUVpT0xbmTQQY+qM/KzJb7WeHzDD6ltg0szZ5r6hpcf1ypJwYxoAHHb6
ZObnNvOh48Lc4c30wMy4n5/yNkCsdyqCYqt83De74CawijgVzzkeBLG7XWPZ0ZhpxZkUaId1xhg0
qKSsBA4LjoJ5RMxcI2xFqiH2qjRtLACdUDHmIQO5W/QMolkTpAwNo8lWTIlz3fzbxDyaoiMGQ2Ef
8eu1rygOtDdoUqfh9IRJ2SA9Ki7ERZwfOqg7qc8w6xlwFZXC9vG6+/1O6bwiXZVyuM0tr3+FUGeI
nGpWOjlPQ/R6GKp7ThGWhNlH6FPmYFmIkn1da9I2tuRNFLXVCmTBXvLay00Qvkx9nGVZqsY0RJfS
kr0JF+aTUvctYJsYiAfKDhBaWvllRDoSkJqV8YPZWiro+EYzgRqTVkDIY9DtEk2BTqdW4oEtscTb
2tRS7wP96kwPrBhLto2nhmlIUQfU5r7rrT2okJcbYnujT5TGXmSQeHLrNksxF4jWFQoW7lzT8Udp
NTJPJmwVklcQ9ftqx43tJYUu5YHZSaXtQzUUeCwTwKx0l0iRI59IpffdziosK3uM4nkqfDyJYJgd
E1TlA3OsFcy0yVVXuyBmnrPXJJZqBqJ0Sbb8inZ9/5aqeIs2oPwmjmvHqZUF+gygnWuZ3SAhrjRj
zFUDqOb4M7WY5ZOsG+sN6u1N6lKwvX9PSmRGR1K1s7l3ZMaix2HK+6yADgLNWChJStxtFBtjGDnG
BUs/ap1ieMHATlrmrqJ2/1gO6zY6mOKjR9RV+u/MBN7nSz4VFQSWM9YZpTvjPynenRT6Q3udTnr3
kkYMRWovTTqjfu8alltBq5TF8KGNWQtASOwMkBBo0VsMSq221Ie2aI216H/Bp/B14kD4ICEUZoRs
HT0HqSVGVZxrCBobGNbpbTClEtVV11BQa5aET7iyxnSGCxaIxEPJGrzJVANZrb2S/f705QdElwZi
SuCTUBHkP+TiXQEiXAXQz87PdR97Zf0+zSsf4sLtKiMTRKNew4wsCGWuDeR9X1VORfQTqmouYF0F
+fX5FQAchxEPnqfjar02EI0OTShE+M4GzT0VGVn+SaKsP7EOOGJk9GPATggo/7WFSUMQAXmsHEUA
Kyji7IEW5GmIqpVodzEturQjhLtdE9OONw5PjmZoR7Vt7HJrJ2rfuZoz2STQG2Z1m4pkpozLiJps
O0htUweSHsEf7++qOBL+f4s2QeOIvgngX8L92ZtqgnnZrjhX78aP5Kzt8kd13wTxi+LV50/zgNyY
E+KbrujUsXAaDNyZL03S7Hp5U8rdCufBwiOMeSZH4a8j+l1ipQ9yTIMqyfiqqqg/spm44Fp3K6Xa
3N+7JZfHXY+bQkUJHNW9a39hFCrrE2hywKElzX4ujce0Z8z//xkRnNKmSS6XaVacpxmcZhDffdCB
TVjxgoU3HNnevysRPHKQ0pzEc16c1SEF47Ph5q3u4g0N4vqLXLxjkz21WANcL4W6fGoZcZcGPVix
vNeqUSqPDPxC4NmA6mS2T9QXu3RcEzMA0iSvLHHxsFBcAScFWk1gIrg+rNlIqn4miXHq+g5U+JMU
Hfskz1a+7TUr/N8vrtm+I70+5TgtDHg8xqPmQ+l6pb20cFYIY3lJClMKaOIKC+kYBZNHnNghwfuE
UX1WES+PS8+kr4RU26lXvFlbY+ZeeKeujArrynQ6q1NHURMoil957+QuXD7zbK3UN7LRrjn9kjlQ
v6BfABo8PjJ7vY2DNI0VCNtJOBISWLETjF1+HAcMIk3yShS9cGKAjiG9xdQ+Wj5iocisNcjqGiAm
MiEmALk62p+lKMpXbqSF/gemcQ2kH4DiQDxDhC2xLJ5oq8IxoOjjFnrmsagMQeDr2vXkE4QXkzwf
y0o7ZFPlAXx2/xJZ8BnuK8jlISSkgGvmej+JbWaNDvTEWZt/Rng+pZ6CG55s5LnwqP2BB/fQyf2K
0QUAJNaMD5t3Wzjxk+A0iKGKhMx9do5/G66Z+fZWDxKICjgoGXjYgpkTRfvRKv/3wpHyDx0ZHubT
MX8grLYrjELK7CY7A3gaxNPeaT+PggF8AjAKzPtxsLzoNNo0MWjZRkiVqw+1fo2Hdhehd2BAEQw0
w/fPbmk1vEEIfAFKfzffAvQfWoZqbXYui68D9EaNaq1WuvBcwjdU7BgfswFW/to7phoU2mPEsrNp
fanZw6SdMdL9F4sA0zAvKwAEIk4KGXGv9VoHV7An4LczTO6tslQs7tOFCeHOSNOWUdYXGcAt9KV5
aUJerje/sLcG3OSpH4VrPelF/8YMF3Q5gLNFg0oIeRmr2xFfUHbWH9UDlJQeWrfeSqdqF+8VDxGO
n/rZ4+fb+nA9PNUccgunEKc06NzaJUtRuweS36NVEzgSsv1upca4uJm8KMsfGUTEQgZUZyrFnCjK
UB0q9QC0eEO8RpayZALxPPCiKmSNbEswUTqxw2ijOaGWyV7C+nbDNJ2sfDwiOTKPN7nW/H+sCGdk
T7Nm17qdgn6o26MecmxC5aHwlSPxxydjaxy0YHyMbddMvDVA7MIjBtMI9HnWwAmQrj+rVFFiaD2P
KAVJ0YsTQz+90A/yRAM6rc3xL93vl6b4Xl+EHW0PPtJEnchpHGNpYw+QTCK2+gX014eaolVm9jup
VTLIuUxf7n/YS3cHOPAQVPEKMUQzri07SdpMTeIAm41uVZztc/ILRY+V2G1hJzneUON9MU5nJoSn
6LxAlB0wgZOafFXS0CF5EKnPdWGuxAILi0Hqh9aKjcbRrdpObaqNVWDe8STpoKt1jgVQJlPyz/0d
W1wMci3MPCHrwit1vWOA/U0xkNL5udKoq6e/UlnxyvLJiFf4P5YWowD6D65FnpKLm6YMZWd1ePjP
hiI9VNlYwv+SzKUSWwNL8/dUqFljnhVEM+BcBOmMGJHyMXu17FBbGPTKw1TXboj24Dt6rPLE1ZF9
6ebT/S1cXBr4y3ipGvhJjf/7hbv32VAmFm3Tc1WDF9BJUx0jQEnjqmRaiecXPixQOf1riR/mhSWS
2I0+tUWEiahom8TNQ0IN32ATaFt+WKN5QrFlE8W1f399S1Y1E3RGfD7qFljRAnKldx3yV+DDjcdY
6ZoDxtHjsAev1h7q54rb26hgNqOiYUyarsJul1wUUuCICOA/OFrh5ir0tGRZZKE+P6DREX+kKRSg
Mkxi1c3Kl710khgZwCsDEh6EBsLHYLZd20AAIQc4G3XKtlMjsAnMMrxUWxPhXTMlOk2Xgy1mxHdH
EhIAJuRZQF84yZpw+5oZwWPSsgA7fYaPIVeG3J3qTvbyuX80ZmqueMlSGwWhFPJ2BKLo5os5RVM3
9owr0wy1yG8e5AA4gSwk+2Y3/Gjehof2XIbDca0juJC1Y9wGJQ+AeTmUSSh6ZIYek7SW8zN6D0+0
xQRVbv7Q6bhXpuwEgPFfBKdX9oRg3izsuJCLkaMi3opma5YvtfZ6/3P748/iBXa5JuF9ibDcKmFI
GOLfFagp/rEgEkL2k4ZiuT977T4PtW7t8Hjg8d9t3jTzqQkZjIJg3AhIPDRvYriiFwNeMgcdEO6f
5TnmcRC/mzEOhs8Z3WPB+7sismeFAlxCHHBIRJXqknIE8GJSDswwHnK1W10hvyVuVoiCMB/bB/5b
LDlrRWZUac7D46226cJko56db7MnHcDa6oM5//NEQ3yJ/9oTPFMH9UePKXegTax8a5rjVu/GlbB4
0fkvTAjOGEXjlGKcJD+DBiSYsdF+nTXHXhmgwBv97kEpsnI/Lj2tl2sSPDNDBIkyHPZwrIzCBQ3U
QSmmt0hpJ48OwCHRiTKfSY65vf9JLN1iODjMivEJKJDIXb97PViGoeNtOCcA8Lw8bQNzwNjYGix1
aTtxbfFhcxRRb0IUOwHBgl1I6dkwqGuX5VaebbdkH2T8YkprZ7cA7gX7O1ATtgkICFJ/AT6j2dFg
xCB2+eOPpRpmkLp7tP3RmzaghkTg8q4e1wRS+PslfgNI15ABgJPavhmQlDuQQxvUck5Z/pBmEKGd
h939k1qyABwXUjVUURGFCS7JMpXVlcUZL7vEjZt9k/68b2DpkKD6iiwX5DBIdoVgoFPsYrZpBX7E
mGR+MXRBIQ90EyXkgBzjCCGf9/sGl4B/0CRAzIrEDY/Mn3fvIujqHTaN1tySE78a/0xrTQfiywk4
PHsuG+fHqVd4enckoI0K7htf3M4L28LzDZRYbg2Gk51Zif5kW6S7qtTe7ttYSkrBVWZofCSNS5UL
X5deYgYHVJD2KXuYntmPjrmSC3HWjfwRv5KN3rsZxkEbD3Ip/e7zgHM0KlQVVR5gDDVE7ddf9sBZ
KJuuM8JWy/y41t2x/KIW6efvjysrwjYigs3iWlKMUKN0A6C5Xyd6AD4o//5O8v9G+LxgBugkPgKM
CqOQfcY6GTEuUMmntnqb60PS/1No23pNyGRhoINfF0g3/vczE/esNyRM41BJBxKVAYnaev20Hb8T
zdUr1wpQNYZPZo/y0dHcDgRN0w60gEErrw4LLAUqFgqqYNpB5Qc1J2G9UtYrqPETPXR28yYCnXLx
tTY8jENAHqHYylBHWuOYXbo1wTqB9SPA5AypwuffOGZFBrXHAGnmmVun8ZWXbAO2MOJNmlfFngpd
dEdy/6I6hIWCwxd1LmDdxBZeRRBRRFmbnIfh+2webfJy33O4mwuec/n/i5oIpLczfUTUd8YNMlVt
tx3m8ahjjHXlPlk6sitDwpElc1uqTccSFKBG1e1PiCx9DNltW+Kqrgzh7LWy09rKeOB5cXtGtt3M
M4NBq3oahtABnsOgK4/OwptwtSjBKeJejsxBhlOkZTm6OdF+OMT40TrSg54M0kaW6RpX2MK9jPQQ
JK24s0A1KvZanQhJJKtrbGPRR143x8necdJ8ZV3L3n5hRnhNiZJNipNyFINbvpXPaQAyprlEjCAZ
bvqTS6jJFUgSV6K8pRcPME40S0DUAP4VsdyqE4pm9ogza97pS7cv/Npj3/GJZUh4Khc4Qwgw29+H
ejumgfHz/pewcIeiFgVBEl6mRKTCz/rCXzSrIYxMsA1lhUBNxyAFIU+nx8fkL1LHK0vC5iLcJGOi
wlLb/ciJ7XXT92H+mjoQqVtNBpZWZaJMjvQX8DjcI9ermipmTJaWzCda9LPiMtLTzEWlLDVcKDRT
GrC4WyXaWsrIbQv3JLhwwWlniA8FhLv0Jm8bIxx/AGrVPaieGig74s+n4UfvF6f+J5jvPw+8ubIp
PLWpqcylnthK6LCSbgjmS/woq/8C13hlRfCSwSC9VrSpdkoGkLANv3sKRd8k9u774n/ZQMxmgSme
nxu/Bi6cMUpNNW2LScfYhXlA1LdtPW1H/W6Hr84v8Nq48UZ9XjHKbyvxLUB6CpN4VcHLIdxmGbHL
VEmhQD54yga5/yZ9rb52UD3XN81WMlZz8Vvf5NOuoBP7o8lzM1vS52VFxsi2TrOjsFcDhbYPGg/N
A8Ns6mOm1vLH/QXevgic1YkzWSD5ARG1kPiweFKR/XfNuVI06ueTqm4cBWMKxuDEn3ZGG3zd4Jrg
8DneT7w+P1snEAYcbEg1qln/AM7kdmOX2hrwRuFv2PWJcTOY8gZvJL+1hLR4hiCCbbZ/RoOUjenF
gXmOt8p29sxNtVVWY6CFA+O3IyrBALihASFcXBjPLBF+FiTsvT6YAgqsMrA41E+9DvwR+Rn9xTB7
rFf2cuHYMC2IMWIucAJ4luCWhVwlvSVhWGzUJK9ve7fPZLdrfn/aOa6sCCc2RmD2nkro0w60yL0h
a6F1k0ZuNazh9xaXw9kcQD5gcCL8a9eYxrxFUWFOQ73P3+V5eizlfoc3fO1r5j9Y9A3ULf5jh/vO
xRWSJsh+GhQpQy3sMEAFgTTbt1J3lL0/YGjEyaMGURr3/jbeRkRAPl5YFQ4rH4oe1RQLdA6kYF4+
KflDNoOzjwDK56Nuk2yJOjrxitWF8Yxrs8LpDTJVMrvChzB4/zuwjFbI1PmWurcsaN26w2YO1F3/
FZmJ+hwnnqa4c73DawvCzvsbsLjtmBgCVzVI6m5wNFLJ5p6A3+Fsdj8M6yma1qbJlvwHhSLeMsM4
6E05sYjLMW5GaM2CHED37Nkq3aairS8R8n5/KUtn+YfCDa6PK1ocjxvyao7RPSvQOWNvwIq/1oXz
IA/kqEndVsnbFWzQ0sLQcUSfnXPg3uDgoklK0axDtwU3s5/3bIuxS2gVr6FbF2CnAK9yKWxuB2Nq
wqUJsgOMqnGpu5Spqj+RxNooKe2PICCXPEqT9Jg3deRXIHMOogIlEMgzz9v7W7uwVgc1JExWoudz
yzDYJ4Y6tjFqtDNmvJsGH8Ub+7xyCMb3OXYMLWNeGBMuGglayKqNjvi5rKpflGS5O7fVq2NkK3PD
C8EKKttIRUzQdoHSS8R/oC1etrlRkhNVXfAreIqbQ9ay9ysXGcqbCtrvdZXbhXwSzyvuUECqgOVC
Re76ejMl4HjBvUNOkNR8759qD9GRa7qYzdOCxpNA33L/xBZQLoC3YvIL1SpkXzfNQBnzDj24DfVT
gXDW9IowTv3xe+7Nz9Lj5I/bLAKrv6vnrrzSwL79DNFkgigyyrUA8t60tyZoj8ygRkjPTkI8TLFu
y1xydVJ6U2wd7dWy4+0FBnPoRaIuh6/kJgpMYmpqRanNp7np/TLv/SExVq7rpcP7gyvgM6lg4xWz
2MyKWymfUb/hlIA64hayd078+KRtvsley5UIYgF1CFkHjOY7KKWC9EcMIRxlGru6tmZAUIgJHc1J
7j+atKi+GYVcA3IoE8lVm4QZ+1bPtQetpobjQXCtbvxGjp3PJ4AIedGyhAwYGDIx6nztu3JsSyqm
a4ywcajXNrL1MGHIzLWHlLpmM77jxVzxodvI7doi97GLYEBJTGIDgZhCxk8DsbnlSa19jNMqoBg9
u/+hiGK3aLHBFuoTKFgjkwcA8dqWTDBwhElKPRwOQyC5xSahbv5IZUzHnPS9gdalCyzETjrjMW4M
z9Jc+bu0cictfTOXv0G4+xSrmOsJQ3xhJ32bnNqtEtvV2Klv6s2U1pv7K150r0trQqgldTMrCjhf
WBg212dU2jDJ20J2NYnSf6pyLj0tkkM/n5Pkly5Nzsegs3oForF4xBfbLkReFnOimU1xeo4bJcj7
b539IinmNlvjulzbWn5/XLiSMZrwpEozwp7vq/1Um9/zKhz0V0DXvJWN5b/5Ooa9diX+jF7YgnYi
QoIIG0u+MZ/L5jkBO2hb25X9JIj8tQn2hbLXtT3hw7TbBCLxDe6lNqj2xgMEHPz5udtx1Xbw3jwR
xIsrV9PCqYH/kvM+Y1oI6YDgqFoqjeSPZoaat26vgXRmKNzMtF1lZtuV3bwNOvBW4kKHPY6UECEL
JSIvJwGFRcg20rt+iORdvKu33S75XWQutCicA+ymm7WXc82skDXOnYlUpASqQC3O3Xyk+a+Grfj+
Qvx/vTQhGpBbeRh5DQwiJyCQ9zLJ5YlAuuuwmSE5q2f1xfyivkuH7kk9pl+c/Vq1ecl1Ljb3Bsdg
Dj34JcD9eKal63xBm2BD/eZrFUw9Rk/B8oCQZI0Pdsl3QOkgg3YKCDCglK6/joIW6TzMpnPCKw7m
OiZLPqYQ+xemRL2XmtLw5b4DLdoD6ToKNvCgmzkfGWm4XRgIRKDU1mpsM8kmGHuJZwEXe9/SkstA
1BQ1bg6JBRH89cqiBqRdZjmQk6IUwKQ6ERL/WD7gHf9139BCMuAgA/jXkvAw5qRN2kwvITCE65pp
xJXzMNV63wAoccjf6vrdTAu3N4oVBMXSCrmqLidCQj9ZBIKXZSkRFlfgEyAaC5uuskt3sKmSeFFe
kJWDW4rQUYxFoKVDnQLZD79nL+5RfUrmKE0NCj4vsk1+1F5eejpAiYUHrtHsnwZN1uaXTo7mJ5Vj
/8QCl4aFx4IZepdNGOk4jTU5Q3E3rLRoC6bAlVt08QXmWskoEYEWAO55vUBnTiW1AqP6qfOrfY5B
3BDoy411GH6qO+N832cWjg5y1//aEl57Bi0l1NQRW2Sl7UXT5BtRFDKjfb1vZiEOB6AXlJiY9ETb
UUxwGmAZKJRF0DrGOEVv/NLn7/cNLKwDqScnQ+ZkLZCouN4zSYLuCnjXKNT4RpfKoNrk4j+s7tag
gAv3Bu/wQ/cP1VCIGAqGSjJCo4lNagg11OKBJowe655kQdYUcdA6oEf+5MKgDY6bA1wzcHfkwIK9
xAL1dswySNhoxm6YkMVUUjAkRXDfzE0gxM1gUQh3OfGT6HPFmEpRX81T2JF/uhSprqkE1mR5YJIM
ouHnfWP8N19FQoIxwekGkjesq9kYpnr3o81tFRS3Y+zmeF1X7t6b0+KWwNyAkoGBsfc/udvFXaGq
XWtBByULx/bJ7GjqpezYG9UxH5yvn18TEmlMJmHIGGmZcPfqeVQgPdRZ2NXNWQWf2dwMmyxia7cf
fwfFvYMYAYpKfIQDCIlrR6dJrMeYG07Dyo6OiSUfJVKX+4nq7jAWlR+X7KmczY0VjWFikef7i7y9
e0F/A4IKkA4aHKAqugnT7Lgfh8IOO7XYFwaYX/oMOg7l/NAqH3Omb+iETnHydRhPUm2fynYMTTmn
Xl1AXjbVVyIlHghd7wX/NcBNIxox8LAKgVICbZMyhwpOmI6mn2bt48SOFdl2RQwZHszUKnaA8aQV
l7p1XqhjQsMezQOopaJPcX0AMshG4Va5Akr0Y5+dqu45TlfWdRt/gc4REHHO1IpqED7Laxs1BExL
zciUP80rE8wf4y7dRo9dYKMK1TwaH9Lm/sEuLAqTRxrEIqH8CmpnwauMUoEqB0ESn5DvHaTR9Zfe
eblvgkfG14cFp8VECchagenBJXO9JrOdc1BUJkZosniDVk8A8pPHeUxdXQOVnZSF3Sq+YMFdr20K
0Tp1BpVVeTtDAs0lT8om3qUA5aof0I3eTKVLd+MjPawlXgt7iUIBeEg4FTS6/4LRCjIhpGyhB5Bp
QDW0GuZ2HD2WwFky5P79PV00hXIaRwFjU0U07pgzTZXydA6hMwQVcTCiQEyhSsvgvpk/j4xwdgBi
AathYfYBA3/Ch5aazJYkmuVQsev25SE+WJvoYL/Iob4HzafX7BrL1b51AYF7gvT+OcUXv5OPNUYn
i097KgJcDOZxckfwwIkKJuBaTDCqXM5hpEsukydXBVPIlK446+3NAitwUsgUo3YIhtVrZ9UhbZop
Uj2HYOH1Io6uzoo9tEL9In13Om1Dom5j9sX7/X2+Pc5rq8JXmNt5PZgNpPPq8qcB/BW0ZnS2Nnd1
+9JfGxEe32YomAGiGEgDqpJfNPkjnx2y23k3gFLSSdem2BbXhIcPLwb+3Iw2zhrmCkASA42K6sXo
vnTsNV2bz7995LEifG2cNw0RkvgkDhXyyirN5tBon4pIPhQaGmNx4Ufm/Nmujn5tSdg7uW1Ahhzh
eyPzN6P9EpnPprWSSy3cWbDBRcNQQ+EdFeFbA9stWIhmqFs5jeUXEeBBuCMzp9r0mu5Ks7QDyZUL
UTuoJ/WbNC3OOct3dfvR5prPqLy/75ILTxF+Djhn8eUD0o2s6/pL0PqKVrLUw11qeYcaVoiHa68j
DpW1+mhAdyIf+2MNfVIJDZNZ7j1wAG3ygr5ak7xb+S18e6+voevfItys8hhPgwRqqlBq7OdaAn9S
D1wVRNen1PJa0/LBRR6kmbztWkjDEupJqba2H4vOdrEfwvGUENmqIIQ1hVYUqJ4Uu/3ogVepcK3T
D9MdYrc6EYhXpQGEKRL3/gYsfkvgc+FBJq4nsdkHjiapkjLcfSqbwSCaQ4+jdgmNViKcWw4yTB8B
GMFfFcQgN7GsWkNcxCB5EeaDqgUAmoAeD9SEIOeJnefCboy9QhLNB8GMij5cY5l7ax5fRnTJwbA1
HOpa+qi7+S3C0NS2YGWNMQCqbvKeOgcto2hTAoy3j2OQjyhms3bh8PhLcBKACaGLg44EnkRR8zOj
RjcyQ8N4TzEeu6R+rdr24/453JgAZIS3IpEwoa0EkP71NzFbZCDqhLCiKJnbo706Fc5nX3Zugsub
YB6cjzdwV7hIXCbSNpKpF3M4Tb0rj4anQd4Kw24rR33zGHAzFkAM+BtBi6ldm8FZgrcnMabQQbtY
tRCuWIqLUMOXu8RvVHWlk8E/0KuzgRmAIZE9I15B9iyYYwmq+vYMB860n3b83pSpV0bPlfKYJLGL
CbSV7+XmW0VaAFw1Nwm0DeLO69XFlsEGpW+n0OjSLSveDe3DNF5p/2nZD26HMxPB8SB8KPaMNbul
yjB1KAip3TdiV2ZQ0uYw1OVmyuvTUCS7XkOkct8Jb/GlglVhM7Pehmh9BPWnxieT17+RA/XKp/LV
eQa29KC+Q3Wqe9aPsV9+X7F8cw8Jlvn3ceGcmZUqfTJFc9j+xjyFGnsaJu9ROmhc7bceu0CabuON
8bHWO759GgW7wkfB5AzsIzJCFz5D4gN4Yx0TUCIyTzuAB/iwW+/ML6+UK484EBDGiO71Souc2cnM
EPgqE1DKtoOcYTBfwTe7UvO77TP+Wdq/hoRnVmdJluXGgE30i317GiIvM7dzudNy1/J0V92UGzvx
pHMd5j/QlosoEK+uvtJYvb3XuB//+yOE7yUfQENUliqaDKB/lzB4MK1cnGvbKTyeeG+aqYVaZ4jJ
RgjkzfqWjtXXhtlrGKr/4ir/WYohBPD82Jx5bKaQPsQnTNGe+lfeufXUvela2+6ZEyJ+WyP7Xl6e
DdYEwGpvB+yaoc56tSFZaM3dnoJ0aDL6HSY0d/e/v6Vjgt6Pzul3AOMQh7eSbJwbpZGmsJeo1bil
1YKF28i0aE3iZ2k9QGZhMZxE/wZ0Myv2lAFflIWGnIDIoyncGENiGe1+/s2C+BQrcC4OApvrryzO
5pHqwJlBcRDMJJ1ZvWW2LgV/YQQWuGIkwFIiTKOnJkhcLTzaKAi6zFIPFGTLf2MCkZOD8px+0+kZ
KkOLNNCfh9H0mnbACLA1YqulF83g8FHw3yFFEItPUNKYk1SDhcnBfBmiTdZ9l+h+ZGvMamuGuGtc
XPFk6EuWg7kQlRPw4zPjDSK176UuH8aW/c2uIUNEQdE0USMVTr8vTarUOUFFk6gJYF1kX1jdGtT9
NtBBhRBoJ16y58rmwmM5YOA8yh3Ut5Mmee576a2zWe067Q8Tr5Yxk88mirjOMaUPJim0oTm79PX2
ZbVE4gSNqlDX6uihHkZw+UZ2sy1iZCj3nW7xqru0JdzaAIIP5sxvbX0r257S7mYjQNEiaHbS09g/
A89veGz7F1pEwhqFy3yUmqYf8R6Havy1jWOwP/3o55WA8RYUfm1EbAsbs1KRJJNxj+/Ng7Ubd53b
+irk/VKMqH26B82N8alDfnmjaSCcmkkiIFsqE5LF4DtJKd0ZVH/UZ8mbWgAa7h/b4iV+YUs4tbGW
qWlHSPPRbH/puu51cqr9fRO3jURhPcIJ1TV4FmpUwMO+6lWPlZLqmv2HVZpuOZY7Y/6nn7+nhU3d
GZG/lpmv9+3zO+I62sd2QugPLElohpli+O1AVnCuQKsWWg5mC6XWjUfnoavLX39hBnc64HcoXlti
F2DWlLidrRGvh3yuuhHgD8Cj1MS/b2XxvNDaxnLQbritCDpxnQyROoYzxBlcaUx+FvWa1N3SpYvq
KidXgCzWDQukNLVynNsSeJhlNOzJ+1xRL5O/DXG14nzLhlBDBUeijY69UGhsZUmaldxgoZN/SCRx
FYv4Tf27Gtbwc0su8IdsGa8usllTMITM0o4xZMRCRf+pRICqN9VGL2vv/tncQjDh6CB6ROwKHlN0
L/nhXbxWZlcaaeVkI2Y59C1nJIwD6psP5d7ecF6KtXtiyRd4AQYzrBzwLGp2DKVeFslQTiHI9cOJ
dJ5TTSsJwdLGcU/7MxmMpfETvFhRbMcSsYcKbd9aT7eSPSe7STNB5VsNn279YusuTQm3XpkM2Shl
yCML7bcGZSmrNyHZFbuDgvqMKgf3z2ptYcK9N+u9Yic2K8IR72+Gri+LQFtpfRqrgUWhgooePYfd
3IwaGybEuIohG8IRXWVwrju22+U6C2q1MDefXxGaIyBRwJwEKPwE58tVRPt2Fg1hzaI96eh2kuhr
R5WVpuCS03GcG+Jx9OhvAFJ2ETVDnmUowKY9mDfN4tcMqr2VtSxdDGjxYCUWajQ3FZMZXVYWGRGM
TLnLpNK1k8ZTlQZwnm4li1lwBDwPUN3AloHD/OYOsoqRC7dABjazP6ayf24pavaS1KyEYguRH3+G
UE/HNC6fNr7+kqLI6Huo3MNOaro6qGZ1mri0+jE0HwDarSxq4ZBwE+F7VSwNlCRimKkOM8GDa7Gw
ZfMvDLHErhlFycontHBIV0YEh1NLGxzLcYXxtOQfHcShzDHfJb39KSWq/2nX5jVITF6gdXvbFk5Q
bZZzgLvDGEDOeWB+oQHZbTYrZhZ37cKMcERjHmHsr1dYGDuAGaeGX1f65x2bE7saaMjir5vEqWta
JQf7QoLULPbi4WuqHzrIeJhWv/IW8ftLCHpMgPyQXyJ+BFmQWHiQCKq2ZS0DnB5v0in2iUYOQ0cD
KEh4danABZ0Vk0v+YHMiFw5H4Ej8aw+PM5Th1aiaz+UQ7zKqeWr8TZu1TdWv6VLffrNACXCMEL/s
IKsnLE4ZWp1Ykl2GbQKaNc3ZsmHyo3HtK1oobQL2hnyQiwujeiuCaWa705xkNksgYI0N1IbmoxZv
yj4kg8tncdBL2EjJNs0fv1R0t0bvs5BzoLMM6iJN0xDwYVOv95NimqPNJANEa4DdcmaQtnZ10OfX
++zQy+7/cHZlO3Lq0PaLkMwMr0BNPVRVd6c7nbygdCcxMwYzma+/y7m6ulWACvU5ytOJlF029vYe
1l5rLZqY433x/EKwRE7EAP4681B2ozOa2kycqzx3Mo9b0MMrVb16tgnP0OtjQDv6jpsw5glcwjww
3VzUuzE3MOxuFiFEg0bMCLznnEB3hOsJGoSt5YaPeadY2abswdO7BVl0mvsOz7jptylLC58PUVPv
vuow0E7QMXINZwvs4tT/gYRGHWhDxtOoQDuGoHIUDgfFaN+/bAZYFQePu0zqcfSvvxBGqoteq1Dd
S8em84kjmFf2auqBh3slDpvfLZSlgMZBuU0yWk2BMcg4YiWtHXES7G8Eoes2vuvNZtMmP26vaOHQ
AcmKeSw87egi6NOGD2iYQvD7FOhVeF2Q/AC54HP/7nhQsffZq/F829r8HktjwKigQYZe4vQzIauu
4qTOkVV35g+qRp8gOYNK07Di15c2D6EEAmRkf6CTnTgmo071eCT6eErZ+EjK/i5MxaNpib0WqSuF
gkVTkhYYxVf0zKeJRsl7BgL9Tpy63gx6s/Mz4NLUuPYqSMzf3rz5a4XNMyTIjxBMX027sM1YlYXo
7fQ0RkkTNDy3vcSI1jSQFhdk4/OANQGUOVNQQ5lWtpWbKgpW1dNoVfd1L/YFOIbt/tvt5SyfPJwB
SUEtocCTKsHA+oGnTiJOTo3yKETjMeHvJVXMbb/GuHrzN3VpynoPXMSRm3h9mZv5hsNHj1uQ9pb9
ZhCdQZ+zYnDM/7DVSOj+l4sYOiaTA9SKcIBoAvI6NzO5X7Pa+GAZ0de4bpeug7zekLyQyiLTULRI
6rpWHGA3rdK5c8W4VS3lPuHmSty2ZmYS5jhj3iuOsPoTc0vbc3JzOESQZPS7CPLJtz/q0ukBOhOJ
j5ysBkDy2kGOhIO3DrpXp1Z7ovW+6tPHOv8cY3cl3tXm0TVc/YWhyVvJQiYQEFgJOMFCH92l+5RF
5TYcG/VgGa210wjD5LxdveWcB6nARGsHiXQ9rz762m096o5vGmefRHG/1QRdrSbi+5LH2U7E47kh
9VF3mo1aFNuaGFut6xw/xHTpxtLXWIIWPg5gtTgA4MpHq29aRTKHXimaUSSnPEN61ThF5cdCF4FS
xn9uf5sF/4HWDWazoEwBv2jLb3eR2rddLYaEF+PZJS9d/2tMVurpCwVhJKEousmai4Oh/cmF5mPT
t6LTxVnbNQ/kF0f41O1RBX6y70iQ3cWnbLcWwyxUYGTDAzPFUGYA5FGbLCplsWEiZJM2lVO4Y1tZ
gWEb5XHYNE/rFZg52x7K+JDxAq4MiP+FbLiJID2LzvrZSV4AfHxt0Sg1Ib3hQ9VkM0bNgRnxY679
zhvnMaoHDBCqf4ykY34fGcQbDb5Dt27XqK3Px8/b3/cfwPM6BcBUChIm5JvA6YDX4PoDj5oecavs
+rObxwroZ3Szc3YdZnrvoMlDim2RM+U9S6NGfUrCnttKkNdpYv52spKCNgn5eRPwOqxaD7x+2Xuj
t62zLUaQ6PiK6Im7hSBCCwZiEms8AMaGvlVaObae2lTpS8YKsMCksZN9U0BUmAdJ11fEQ3W5OdXA
Cr1FJk/WGJ/n8+QYo5L6BUhDJC7dlLfr4kyLKkytwSUchGjdA4qWAU2DBJR62w7ct+JgfE8endEr
dl8WrDalx5YCFCB3RvA02WoLE1u0jiGc4OKMQ/q1ASDr9tdceB5hAuVYQAuRPM5IdqMGQWVjQzS6
2+rbyt5yKFAMQByAR8gK2OtaD3nZntxEJHP4T5/cJEiQUhE64KUxdtUvFzhbKQQr4n/I2vWLJP3z
9VnF6i6sTR6Kuu9pnNU8PKWh+1GmqdeZ6SZP4r+a/lGHduDqfOVpmrs/WAS+DL4Jr9PM0Yat2bjo
ebBzJ9TmAczFmF/kmnq4/dmkj5usC0V0OTODSpk76z2oBQ5sQgtIfTumbybtU017Ty10zwGdbxEi
LrR+I2BZWZsuA5JbZieu16jKkreD655A+0SseygeJoPPIXUYbZwoBHazaBJUV6MwUjxmmiPQ76bQ
vlu1mzR7XeuqxCtiF9yhVt8bzQYK9jUBwtKEUBzlqKZtcPPb6FkpQJMW0L6udF8JFbP+0amF2gXI
ZZJqk3Olops80sfBr+IYk+lRQ/WPvuyY8Zg13BB+TIT61Bv4+F4E3EC+ohI0f0wlwwp47wBQkKPA
k1MFfWmU4vQkOXUA1G4x5VBvS0yGBK7dlSvlvXmkI00haEOQDCT8FG1vYPGqyaATbNfDro2expxt
lfCl5N9vH6j5cKXEvYPAH0BmsEXN9CoqrrhQj0yKM+dwrcDZV6XyWtL4XqH9XVGqm5LwXyZVN+n4
Zcz7tel/P+3Cu9ZmrILrO4XaTfMwtEcy3CNOub282X2ZmJhE2saYgtGyg5SVJcSuLrK7KuR3lk2D
LG6CVlNaKD8nD4jQV27MHF8MzhhUtBG0YW/Rv5mk8h0fdI4hUfNfsWU4gGABDFy2b3kiAO/Xo/v1
5s3E4HSlAB2OkEKFOsFQEAAP0+pbhgrFSmA883LSCtJQ5FUyG3UnjgBHqE6HDDQyQHnu3ZHdU3Dx
rDxNt20A8nr96NaDadSiwdblowE+UHM8ttRZIyufXWUsBO86wklJiwPe1msjitHRXtHAxECUWFWD
3qX1z3Aca8sbsk5f60XNXz8L1RYbIHc8SmBqmpEtpmEaiR77Jll543t9H+/6rbJLUAbB47dy+GaP
38TYZG0hiC7CNmvDY5Y0OaKql6gj7WuHZwUianGxUWzWPrRlPawUlRZWeb2pE/9Y50Wi1iXIsK3U
Ywe2pZvE3Ll+5lUHa1+0qwtd/IgSXwOWNgBgpnm0mw+ZLSxoq9ipoA9lVrjUEyAIxeCH0bAVT7ls
DMVoCNVgGndKyV5GjMYg3aEnw3nP48TL4sdQX0N5L28hDsn/WZlc41wMWhmNkFPJquSYtcMuch6H
tN1FnXLXGtY9ps9f4tY48ETZ6orrG2INgLu0TkcFCgtvGIKMaWNJFWYC7mZo8UQOdGsBgIGMhjeY
a/xCS7ccBIUStQQCrBmTWILWSCMakuHd+SOgfVeYa8o0S3sJpRZJdQdkAxpl+vUdrwCX49CLdY4d
+Ke5nz6FAVQr7tog2rNdrK60K5Ze0itzcsUXz5lF09aJNJgzdsODvu/2Brhw+0O9W7vfs9jAkhVb
GzkChujBcz05I3bf1hREsZAAAUQk6Mb0DpRJZxY7b3olhpVlLXwndGdRPMJYLASZp8fe5FVk1TZE
4tGofVCz0u/FmoLm3F+BGkxONKKvDe7yaZ2qCgvMTTsKP1d9ctclzyyNDiDk2bKk8kPe+EZtrJRV
53k2MGy4x6jxQJwUvfTJ0ajTJkUA3BcgW0hCz9WACIBA6L0V+1JtzfXrjX2nxC9Vc6h/xhAA0VaK
GfNdvbY/OSuSlrQz4jE8VlH13S72+iBeb0c+ixYw1Yi+IFAQM6rkzsor1eYdiAHjnnjcGPZgHPn8
ug2MT9pSg0CekMlB7IqGuiy3y7NrgXHEJlV2h7IG29y2Msd7ITrFEsBpYqKBgKbF9cUqUVHoKlE1
Z+6ML6PSPvVseNJqchisFjzJyU+C2QRPZ9wzKmszKOHKezr3iFKHBnxZKo4KUvLJYWlNZ+iatOdn
DuU9LSeB6HrPzFeaF/9eq6skS6pXyVFlickHM9fk9aTQ4kVZbZRm7DuzEBtMEe1NJ/+FAusJnGjb
uOOb0uJHd2jeWw6JK0d7APYXpCSFvSGJaaFOMDyhOLOh4PBpTLJXRPNtKBXPtfmDxca/dkohhkED
EwCVPs59zn5GXPXV/qGBAFSbhm+0QzrTfRbstVdin5XiAZiAM+B2G5fmD6W9Figv7u3FoqVvuHCa
yKhaSPUiMCr0pvaY6O9E7h4T3V55vee9V7m7kmpRisojcZ5Erikk2Nyizvg5bNBV2dSVZm5qM4R8
LXNTG9xRqcu/iVSEh96KwMGaUZG8OIMack+JG6+vzpHIKk/pSrCSVo86yzasAWHdymGf+/arn+lO
znqNUu0Q6k54rCvu7quElEEICaQtUusRSmOxuhazLRpERxi0exJZNE00IRNEojLr2BkDpt/or+6B
H3PgzPId0LaQvc08vGA++Vij11PnmRk6nZgAA04G7XAwWl9/eA1QeBCO4F3JDprPPf3e/QARFBj6
1cYLpfJu52M6JNDyRzZ44NxTfqw9o/PqHuJk1MbRIjFRt54xHCqtoXRROjqojXuN5kG2/AjGyCcA
w8GnbYKiGXKbGU7C4xocaeHQg19XOhP4lLncoUMosYXeG8eh69LXLmfxeYit+EOruXW47TyXTQF1
KQdg5nxQHYutzlUhEtDa4ocZYRYNMKvvGa3Wmk0L0ZakMIV7hjye5IedZB1YT0XccNCPtgsNJgL1
Ok9zu795OYA/EQr3HsKxYWOlwD2Q1H4ZMrXzW5uEBzTy7ZUUch5RXKdbk+e1w9/izSDWqSDkmRrO
9zLP71qXPRBMa3pVPDJP0fVw5e7KIztx4FdJ3uRIR/YY2aTurRMtRkPfOCIqEh+SmdG4NdAYEXtH
Z1W3d2on6lY+88JrL0tSgL6iB4OUdurd1DAluRGmZ6sOg6aHFANCmdsnaeHCXpqYeqYUmqYpKLeh
2+pGAKx0BKlBkhiQQiROCLkokKmzeNOYRonbzEPojpXh2tj2wm/AIQZxEJrhyN6nLaBEF3bPIFx/
tPSSeT2IYJJUeeBh9SREeMcL5rtQ+/BYbRbB7dUv3CPgl9EMkO0niKFq1+7KcloVFWXXAuJ3DGj9
p6ggMUPclXO74Iwxnyy9ElrwAGXLX3HxGpZty3OBZxjllZr5nGr7iPINj4sPLWzW5qGXjIGplkDv
V46PGBNjdgif0dhmdh7zhHp9lPm1lN0tLK9tVtO9hf1Dmg4QF0gu0JKfSn81Wq+3mZVYp9QB3KdD
gTjtvGzdC8lYbHIHbZSoMNYP9lZZB7neQfTVajezBnEcPzEPoG3CNgChBoRRIl/3yx/E8RDvrLVr
5otDlQr9aBNEuVJ6aXLx1bAfO6mCfeyaw6id6njf9Cv14HknEnAgMBagF4TNkzXh64W1o6gKDP85
oNvz2GdxgKbf3tK98nP4yw94vHxzxaUsPI/AuCDiVCWmZt7RaJmNoUlciGP9CX2ZX/QeMFbbM48I
jsooUP0E0lFxYP5o18QR534UhiVQF3JjaPhOi2XMxEVu3ELF8+hqmHA2Xab+dPuxtfzBcTmyMynI
Dc4rK18Tgpx/SUTf4DrAhZD80c7k+KB2ypUG3BDnKH1Vu94nxoOZrmk0zC+eDPHhD0E9j9HAaXev
igQ0LQGpPbUVKOMsBXx43KyDUnmuNaBPbjuu+WbCGNA2oJ9EEgVxy+tzMwyItICupGeFmW+Ib+9a
tNe9DnSKfqNFLKhruoZ7XSh+AzIO/BUSELiyGbuw0WLAKOq4id7iWAfG6BdAOUotKQ9NIkRVQwDd
l+3qq79QgYE8O5CcBPN24NCxJx5NT4nQnXZMz2OBF6pI8n3YpvsxodswQ/UxadAmjx4Gl2+GZC3k
mL/AMAluHaA7IQgI+M71PmeNK4RBC3K0tCfbPEXjr69+R/nvw8NoCNLnChtJnNBM7WsIRSgFOYyJ
q2wLJ20+qlS37iFmHd251qitGF36khLyTaBqhj4GHorrVeU8QyOhbewjafUtHU0/czOPWX9JCgya
qqhPmQLNm7gDwD0HTmb0U5M2EP7Qd5CLWTnJ87uJ2wIviBlkdB9mbmFsKWR8Sy1CLweiCkaoil2h
82MLfMtKqDO3hGHU/+OQR6Vo4mvVuO/0MgQVrtW/8uhOJY/ok3/1c0qGVmQfsAMvNx3tKXKDFDlG
A86ofeaeUY6bno7HGHo6dWo/OCReaV3OI2LYw4WUJwfMHtP4hdZRU2CqOj03ofAkBqNn1lv1L8+F
fGNPIWea7W8vcWEXMbqE+pocPJzX2EqGGA1QXPNUVW+V+EFI7SXNz9s2Fg6ohBthGAYiA4h+p1jM
jtdO3VVGdE7fMCUa/sXQzcbdFH8hey4+wUH9QPbh2rTy/KpjfAmgOhWEOGiZTtsOFe9qzgtXPfYW
AYz5ex2/317VkgEgxYGetjHqPwNJagqhXVfG5tHRn3T7KRZrCjDzTyMJcABpVjHFCxqRSeEuyVOG
1DuLzpjn0P2wNh77QXlimTFuvr4SoCJk+IBSP0KJa/+hlzZad2kRnRHZPIDi1otbdcUtLG0WkNmQ
2wO9smHMcoLcyEzMwNAzJlt/ls74amZrA4wLue11WCD38yIuH5IqVDHCAy3Ll/qgY1w3BwaIbKnf
Pf4HUUTJynERg8jw4cIYnnDitpiRPI/9sK9p/liQ9LlAiH7708h/5jpSvjYzCVpjW1Moyyp8GqAz
OuuXzSKPiHODYsh/MATgz7+JWdzSyeaZo0N6A0jsE7RUNno4BnkUepVqBtHwZX05uXUXpiZbZ7RK
2qWqQtFJMIIs6T4cZny7vZrlswB4/r9pMjSVJvvGiqaP8oFQSDOHO7HpHzsIviHnPKJMtrdXgvDF
6O3C2CR6q5SsFqUGPKDbfU+jJzsH6VT/rhpP+SrxzsI9kkkTAVgBNG2A2F4fu3YMRURqoh4FdOUN
9U9TPt/euaW1XBqYbBxJc8oawPrOIRgduz7cYysxIkm3saJ4EW12t80t+DgQ44I2GaGoBTqoiY9D
L060VlfSc+EAolDBo3pqpoHni648rQupGdJNOZgpXwMU9SY1W6NIFFa5WXwaBhSFNeOgu6FX9PZj
loEvpYv8vvhVhvW+lIOAJgctcIQSSfl6e70LPS38DIiVoASECsWsTVGU/UhrtyTH8LFCtmb8opDA
fhn2nUcP6WEAiyV7UqFIwwOxqtS88A4jkbERWmByRVaTtevTkyZAnFAVt0I/Ze/pm3hTvqev9d55
Abf+uHH26Xatgrz0fdHUlQVUibSZjhK3FLjcDAOq55E9Jfaji9Few1rJuudRE8IlSVsoJScko/71
qnTBVDTf8/ik9KZnVnxboPtSuD41PvUQ4mzZWplpoU3xj7YMCTDIvnGaJvuYy1JCixz3qO3SY3Ws
f+cozez613zHNuVheCO5n9zT92JVwW/Rr6HHJschZXlhup9jxEpTzSNydF8wHrahd5KBKv0GYl6f
rqKV5o8PJlow/oHPhhLDrBtDxyIqVUHoye1Vr3XfQO2lth5vz7fvxPz7XZmZ1ix5l0LIfnTo2Sz7
A820b71debR41mzuZRFm9ruvn0rM1knyAfSY5ITC5MQ0AyYhopw4p1Lhnd9VhfHJRdz4IZp2axCK
pU1E2IPnQQ6mzaB7GaZYCqKYLibSGBSSqPXI1BAjBWF9aNwkW+kUzd23RCNL6lhIPiBolO/HRVhi
l7oKqVbmnuwajxCardZAPFB9+Nz9CNe5D5bMSX8KgAOyakydXpvLMg2y2oPlSG7eh+6cBTmgG93L
uM/uuzsRmD4hngX4mWevPPALu4rlAe6P+B4tqmkpPYk1N2RR5p76sUZlJqrzAPXujSuayDNjWq7k
mgueEzp6eG8xiAyk63wAvnVTESWlc+Q9RB9V8gP4XT8pjMeIQb4z6bdmMepe0fxuhtbvWbIdqr8K
6YCZ/zKHAXr4aBIB/INe0dzbtUQ4aUvYcKoGuilCth3b2i/scnv7Us4DjWszExdnKSVRBmDBT1VW
xIEYSvfbKOJsJTNctoJyKb4jYs4peSHEO4D/q4RzCjvyxy7b73miBP9hIc4/dhawiGHo5fqIqrgE
2mBX9imj5mPhZI+NKH993QRG2ICNQdsayrhylReXzhRKWdAhwS2oVdsbc/POKcFfcdvIQgAjx1ox
BoBqK7Lp6fxzqlhljoJsD6BUeEdNL9Mw5WJ4bQAYtuE1g+8G6opnXrreoJJCoIB+x5zcmLm16Uam
qZzQO7ofQCNuqyWFa849qiaA45TF79uLnIcLWKPloIwFbhNEDZOPZfaRPXCg5k9GNIDUl3xvTMfP
G2MlYF80g+QabTgpCDIFcbjMyXR9cKyTMxhBXdAXotbPDnX/3l7N0ulGqREAPRTlLIx1X58LoxWk
FBTCsanyYoAsz0zX6plLC5FUD2jnInbGXPy1BTG0uZPYintKxEtqu17cPMXk4/YqZPXwOgWFxjpQ
Nfj3MexCpvPwrkIri6EWf3IFua+tD808lC2UyspNCski8De8VMUqKnBxYRdGJylV7BYdN3S5dRRz
PCx+K1P7FXnPY+i0j13/0EY/h17fWuhPYeygADNmuXET9ZRFTtBG/crdW/yQeGeApgYMAWHf9TYX
WZSZEcYETyImxywKNwNNV16YxQVfmJB/f+FDLM6a1E0745QZv2OSe40F2t01IdP5dB4eD7haCQ0H
mcusOguNbrcpVSwk/zvAi0SfUcDpXQrwb/Qc/8iDYsBoqNevVTEW9+/C7ORah7rZc6dBFSMRWycv
v8d9+3r7kC5sH0q0SKng4OEc/6HTLravMDqr15QkOnXuHS83YMpn1goaUP7IyT0AdR+w06ChkBSL
00MQQ29QjW37FOZHPfygUIwAviswzJU3cckOYCeSfwllRTio65MgLCtSOhnCxeBa2Zs2WjGlTj0X
9Eig21yTcl/4NCAMRZFR1ubAtTL5NF1TuqXAmk+iNVyIdCtHnrLP2x9noeWD0PfCyGRJDrXtjA8N
3pEh3OZceK1TeVHYvgle+FaobM14CLKReIStTQcurQ99PAsDQUj/UVu/3s0uBVwnMVP35HRNu8W0
pnaINGeNhHnp+CH7VFHVcmRKOOnARI7LlLYg9hHDCa+GUhz1sn/HbOBKdD/XwsDcGtC9SMXwx5nB
vmNb7xjgnNAxqXp9KDwr4/ngjy6BBE/Va1G5c51SlE+Nxkrr0IZqE/oOcoLHRCliq/AJFUMVxKzQ
or1lNPxPX4wW32YozX6LqiIn54yVSfKIV1itvNZs88jDiFMsIO7hVgWE3NwQ/6fCqNGOFnEPItCq
tZJoxRkupLloSJqofMvJD5QkJwmalfPKdTrTwSRGv9E2WZAEuU8O9g5zEQdzJcpZ+HjyCZWTXEh1
Zzm1lvUDFOQM48Rs+seqtG96CeL5Qvlx+xYsnER0O4FtQL6JGt60dBdZkckcu1VPauscBNOgmbJG
NLR00a5sTC4a5t1FGiVgrCTs3EIXwbR+1+RT77kXoiUocnvHa3QD157rBZeFhwV8EWiGoJo3xYZb
ScMMErbtscKpq4eM+Qlhx9Ywf2SGutaxWtpHRIlo4IJSCd3WyV3LhqxPSltrTphsyv1Cpdm+iCL2
fPtrLRQlML4JhDeKBDAzbf9HnZ70ScbVU5Lp0GRtUQ8szcyjMX209OzNtqP3rDbWJksWjqINsIGJ
QACoy1lPnpG4dVAsGE6gT9pTCholm6AqUW9uL27RDKblETHiPZvpuuFytRXGCWqICeYfdlyCwV0t
diPytJXAacGQrA6gHSxxq/hq1943ahN0MtvIOUH3MUBYs3VHda+Za1iUpdzoys7kFWvcUIO6LY3A
1Io49V0NuD/sC7Zpt+4u2wAMFr3e3sGFQwhyf0BPoBOMVs80IjTSkCtxqZgY8UXgmVpPpECb9raN
hVsFh4TOKVqz6GJOexiUcre18t46AifhF1XlF81fzIh7bZLsb1ta+ExSwgw+0JUI4ykeiyXCwCz2
aJ4UHuUgMspTqGfzXRjzYmVNS54dETTAF//K4LPb24eKngkV0U3vW7vu0L5CoMo3d+pmeP0PnLqg
oLgwNiViFwMdnRxziccxY3slw3SRxr0EeQMZ1yh1l47gla3JkxXiGYRUBhZm7PrNGOj7fNdu7Z0I
iJdiNmUNzbZUkbqyp11fLZJkUQU2cPukNQlwc7GTp9Bj6Ssj9F1wEd3FLku9XCkMj6R9uun6IgKw
VtWVveFAL9BPI0X7LvQSU7VGWgxfh9kiZ7xwMZMbSfUeG1LDxcRQP8zSXPUSs/2hq82HWagYfx3X
dMIW0lQYBIUKwAy4K7Mxl9FIIARLQculteazUznRg3AzZdeTKj5E8VBsTDv805tascMEe/N2+wbN
7ioCMuDTZXdJNnWmd3WIi7LgiMaOtMbQoXmAjCXu0VOuftXvTOxMwlk7SSIK8kr7hJm82v4W6msK
gzPHBgMo9UsyOGgAzmr+aWTgaehSfrRUbgQjAs5dSDN7e3u7Zg5HWgGcHxgplJVQWrg+vJmSQ7NE
iyD5lzr7RqsCmjkn5CIr8fLsEYcZGADEFEw3yA4ndwQsOCFzk84E1XAO5oWhNF6zMtd9KyKk8YSa
8B9NqbNHO3LT77dXuHQgED/Ifhtm5dBQv16haTD0MHO3OkKSRd/orXKOFOWuz0ozMMPVJsPSQlF4
RJEG038wOImJRmUUeisEGIsymniiGKinWvygjpnuKZk4gLYz8oA8W8FHLX1GEKgiFoM+sTmbn6+1
dtSZ0sFsjaHAxGjCTei6xd7u4+Jwez+XziUQtS6GejHJ5kyRezEddepqQj+h2x4MxW+X/4cbDM09
5PWA76H6ODmSEIMszGiAYr1ToE8Tlw3IQNNfCSJaVD2tL/O44WQC5gXeHUO6rGnhruIoJrMULy7Y
gQNbz35FVbU2I7y4ZRc29OsjWAyq0lsoZJxI1QSa5QaRw74aOMhlSIo4EN+BfHFKXIWhLAJyU1Yf
KS1Nz47dhPhdqyi9Z1chWNP+wxlAwRYq7DKFMqYLIrllxAbkj8Gvpz1EcZl81mq/hmBcvEsyAAfZ
nDkHwUMBviPMjetjOtCAaLHh2aT7aMLu71DX70k7vNEq/A+nG1Av9AjRKYezmDgqTAgLi4xOdUy1
pP6wRG0C7+9+mZcaX+vSymT/uipD9S/XUGOEtEA+uM967WAWP1x7ipd8Hyql2L9/nncKDVchGoji
bVsdOQ8f2059Ll1tk8TlZ6W4dnD7TMxLInJRuLWgRpEsEdPYtTaTzh4boL6abf4W7iSHBwK9odvG
f+wjGK1847P8LA9SGzT5kxLP4F61rz7yEw3yj9u/ZenCYURazqqhbT4XfG6swu57E+uu7Ncc+uyi
EGsKmms25N9fFDrVXNFoMsJGzYAAikHN3kTJyrO55NaBBwRuA3N/kiX72gYXOaVtr8l1SGIDpTIw
t2tVd41G85WDP69YyM93YUv+lov16NypVAdk1cfMzYMuLINWzb1wfIee+hmUsoGNaHG07a3Wr0yX
ywf4qpwLtR+gw6QwKBDbeFiuDWclVL8HXtRHJREa1CGsB4xwogk0nkfDfGLhWvlHPsFTeyB/xlgr
ipCIC+SluVhoXthuZI1WeKSYMUOj2dcSCAYoP8EOHyB69PRB3wmWbW8fyYWriBoGSDfQ+cRTMwVJ
R7HIwtGoq6OdRMQHa4Vx31HX+OVoEJGt7Uxdk4lcNKhhWkk2y1E6mWwr6PUrgk9aHcVA6o2GgZgn
Ix3zF1IYP83KTFdgXQvXQeLHIFEPUBNwRhPHybsGCqSdAcfZJeoW41Nsq+Y2X0EYLVoBZhEhK/qg
oJm7/nZRl5VJasMKC9MgBauW8fWHVKoFoIunGgBuAFB8baGC3m8+lG19tJKy3tDCPKd9/7vNxrVS
3fzYI/XG0I6MowDJnh4INRMmZ3VpnGj5R48DHTyYKgb0q/Y7iucr7/WiLRRVZUiFSGdK7QFuNyrs
LMXHCc+mSVHdfzZF6jUM4PZMD26f9LnTwsJAOyBDEZmGTeK3zq7BEIuxjFNdPpKB72vtJyv13W0j
84MA944nFI+NlMfVJi9okveO2oUuOwp6yjHcGMVrY0dLywClC7j3QHckYUPXB8GymWVAqJwddZL6
6vhs1SpQimvg+Hn1AO/UpRm50Atv1IQal6VcBjBBfXBKH1WYjeIrP1Wf+lT13MB9WOPTXVvZ5Igr
oGTLeG2zYz86AQgi/AIKfBZfiUiXzhzgsWjTSpgEoAvXC8s7qpE86yGEq0KSTq+tKkibJFQ8Hjq5
8LJkINtsAOPR7YOxaFZ2mWyJWsBpvzYbpYD/J2lan6DKFShD8ZCM4LBR410HGdqwLldWufBs4vtd
2JsusyVFxBiulhD690xrAf5ry8/IYNtiaM5tYh4s8CoCivLQjF/3uVe29QmSlgie5GWbVEcjjvcx
AE5mnr3f3s6le3axvH9UhxfHczSNKmxSLA+1jvt8tO4tln+1nStvwP/v4DQD41otxjTuq2MnDHsH
QWDw1ruxdewYB64yj9XN7SXNH0bYk4hD0LBgNmr6/vdx2CF+hSRrEkd7JYo2sUh9jRYB0NbebVOL
N+3ClDysF7sXxWrNyyaTz1XyrrrZX4MOj6lGvxxbXK9ocuazfIjB6MVwDoZin9su0I0xFJV1Pf0F
CKK28pgsL0qXHTqMeAORer2oEqO9kIYe4RiV1twJkTiBktntQcUU6sqnWjYFLXE0cmU/a3K5dJ2O
5VAU1VFHirm3eQkCzFTN7jruRitR6Iqp6V0qdKdUwOsUHkkBiWutDdy28Qw4x9snYvHwITpCTAbc
MMQlrjdPV5ooRpcLTEZl+F6PxX0Rgf5TKaIddL2D27bkZ78OdHEsgKrF7cLw/wzSH9U6H9oEp29I
fnH9RWEo/Q4PQnWDjn6Wa9oFi54CBTaE1oiaMBB4vTIOOh611yN4CuWjqp+c4e32auYD1tJPXBiY
nDu3Cmluh4jbQab8PkL2/D7edPviQ3/qt6qvvzHqF374vBY7zRslqAuhPgqmDqAXMA4oT87FJW4x
l5xZLWfH5BDvK59XnioCUNyAmVLsVSPofnx9oVcG5Rm6MEiJmTQqOrnouRM/Hb10Ez/lfp0Fdb4Z
fQYOYBA3nDE4OrYr923OHTVZ68RhpRrpoNtesyPfqFvLT7aYQVN33UYLGKiyV7zjwonBPKcEhEpY
+4zIjFKjt2nB2FEjijfqBzNdw5zMaXOwHqSWUnAcoSiZSoQYLAtzU1PKoztmPTp2EBKodS9jOVHu
4oiqSuFBcUPn+yFrdAOUxzbQDT0nftt3qT+kBgW/8wBxd6/OVfFXhaogyrfQvW4QC/YO9xNOqhLF
qabOtxmN0/jp9mGYuyVgZgBWwMEHlS5gVddnoS9HJsBVnh8tJ7Y3dW6mWyi1mRtw7uZffkWQlQJ7
BNgAxEdmsFYBRTawuwJT1Raj45lc1B64yN/DoX1ss36tfLK0MDkpjdF3EMbPPv4Q13nrlmZ+rPhH
PvyIrQHg8bUYfh4MYkmSYBqJCIYdp+SMGnxq5FhYEgGnp8/c8ZsZtt9GxQG6Rofo60oks7Qm0CcC
FYS5egsQuOuPVY56mbeJlR8bfpfSb07YeG15uH0g5pcGTCeIptGrQbUaGd21jf/h7Mp2G8eB7RcJ
0L68SvISJ7aTdDqdzovQS0ak9oVav/4e5uJibEowbwbz0A8DpEyqWCxWnTonqZOORkzPTyjCab7b
lPeGosrQrMtbitOcw93wigP84TMkXkSg0XIjwy6M/JQQa9flIzzB7CFM1EJwHBH+9opWdw2gH9BK
odILVpDrFVE6NilaKfnJpdNd3SY7Zg1vXdNJTtLqmi7MCPdT3w+0po0GM4OTbxDQ925ro3DX2j+M
eZJUQ5bGwBLBCRPR8AJC3BaOrTJ2hd5FI3jJILeUQMvMm58U48UhUlYu/peESx6WUETg4ya4HYVl
5aMDxJs5m2cQhCh+A4nXbZsZe5Wxg9qy4xghvSiz/JR7ystIqKTvtPRGrBMYVt52Qkoj1u6Y2fd6
1zXDmTTUu69bI7qLTVkVdG0zgUBGL5ez/YGD+NpBpqYdOtTWylNZv4JVKMDTNSw7EiAzDL/qimii
ACIO0CdnORO7KHVcEdSwu/JkV9pO671AUd9JIqvMLR0eVgBhBjET4KUomAvrqdOpLMyiPBUJvbMq
BohbEhqJJ4kUy+AHM2groRmEluCigGFmasd6My9RPJ78wf7WK1HosNafK903HVPyEF5ZFKj2MTjK
dQ+hFCic4lId1NkC//wpGRiq1K5+yAYPx8ugz1/+RlwYF8NOeMBB1VM4Wvbk1nrmRTCUjyycnCIL
rbY1gsJl6e7rprigHkbGOIuI+FLM3ClpOhIXJ91s+chd/8vsu4M+zpIy/1qKyQHtqIoC7LUcg4sn
hGGvKEue2m5JUITj794HXmRbbJrvtcTaypm9MiZ8Kb3npiK43xidK/2XVvy+vWtrJa0rA8J5HeYi
rR1oQiGJHEvf89ljyoV4wy6Me1S1MCQVyJpPS9APl+dAcEAExMN0IV8FsulIR1pXfubM8Lt2R7a9
P2x5v6l5j8MokCyS75IQdznDKbjJwWLMX3PXh1jrSmB7kD+eLL96KE9g7z7kb9FZC1gA6RlZyFj1
kEtzwkcbRpci1rrFKf41hoqfhWWg//xEa4FSQarjs/JyxIwkeGq5dgaKd8IZi8vBcHLoHMBaBUfE
o+dkYxL0nd3zsdo68s235Fl9mI/N0fpJJKduGe6vUl4xCIPo0u46yGSdhq4I4wn6MdWbqziYDv1+
+xsuA6QHEkUcbpw5wA1E7EukdkrdK21+KmP9OZ+04rlprAeMZtSQcishHlQksp3lBYtrrwGsmd/U
HKMLziyhUtOXEVQUmEohaJX5yqQ8ldXr0P+eq0Ohv2hl/g5ZTf/2KldMYml81gR9E4D9hNMISGEV
19NEwbMd7437dJfeaRtgRCRfbeXUY4oL5DUYXUCwXACvCKGemboF/Xw6qqmvzWG7UwIaQKrS4Ife
9LUktDe3V7dy8K/NCjvKdCuOtbykCJ3DpvjZjT7HMY4QCAsIxuiToyWTTZea5Dt+kR1bpJtnFHn5
Ssewe/KYz8nL6Yuq+/zwg+nw63iBq0WK57G38rru9IqeHEjIxPSQTSg7SPOSNU8xQNrM9XIgPu8I
66osoC0UI6enrp3rowd6hHRjlbb6W22NsvYdF/IjYaY3xd/cAbTeN4vWsCVxdZlGYKWAe8BXdbAh
iR1v0Bo73lAq5MTq2fKj1AQx0TA/xWX3eNtx1gxhTATUD4gByyGittTMaKyi7GSx5q9rNMfZmstg
1CO6vW1oJZzh9Y5nIR440MwVo4xDJjpSDYZycFCn1jevhcCDngaYcpSc9JUlcbwUXgKAQYNCSrgj
VKMxFdeK89NoR/ExArHPpo722qwNv28vadUQp84Abg8DqSJJnqsNhEHpLztBOyXdDyT55bjtE6YE
c4k3fKb2QrzkhV/wOKJXj16c8NrVG8byWqXxaQo48bERAnJ2nwamnx7q59bH/bDxAuPe+F1jyD6k
gUeCqPSzDTIMoD93EIDYeEXA/jRQn5OlACvXx9Vv47t0EQYAeCIQLU/jU5qnSeANte36rpbYT13K
xj0w/Brx+ypPftze/LXwc2WXO9yF3YwxW7Ec7Anwza/WvgzSwHhyURXUfQSHrezKWo4qAot++Q34
PlzY0/JEpdOIdU6Hhvr6P0kfVNv66CTgnEZlkG3wptD9SqrbsHajXBkWQnupNl4xg3/9ZD9Fu/pQ
BnnA/DZUnqawQZyNgkry/JNurRABR5ukvQHE8Ocdlu/ppgyiF/Pcv/KtzXbFH8mnlLiQSLiBvlqr
mSlWiEm8MYSuVxgfTOjmlQHba1PAk1e81Ri6wOqzxPQyxbv6qp6QvyJFt4bR5KY3aqCF2TbfFCAz
J0G9y3cauFoAV/XtPTwqlPZMV0IiKBPwVDR4IQssONcehcZ6mvQziU/uO9TKDvavmfj56I/3zZ78
Sl/610j3k82gBWDZv73slSvuyrKw6pFkyeA5cXwqU6Y44cRG0r4MTVn0IHDqWrqHzo/V+6k3kug7
gp9OAh0UROnm9s9Y6WVgvgMg9U/eCBtlousdUEoQnpPaUI7ud6ijBvNd95SE9HvhgEo9f4lwnszf
Sth/WcaJj5VcmBWOsgM905LZmnJM6/uxTANSvOaj7K2ycjtcGRGObVQPEbjSsDYLDCTJz7E6xeb3
2/u3dm5ATYBEEzUvD/TF19tHuQRBmcFEP1rzvVkYSQD4aX9XYbLvoOUAF0aG4kpO69q6ACmEggcK
e5zh6NpobCtosbFJOWrWBCauVvueexq4XGZJTW3VDhb1OUBhLp4lSCPizm175Ril+7J5T4ZfJvu4
vX9rBxC9NC7NB+z/olhjM2ecjJph/4BLADgeh70H9mQs4s3oDTKilGXBAYSDfPIXnUFUbMSRDEiM
A5RelgpSLGTmeuFbX6eThWNjChe0AByavuDL7goz7aKuUY4MPASNWgZNI3G5ta9yaUFwOUyYQdik
bZUjHegGM26PrMy+qx0SudufZt0O8O/owmBYTxwDLwjL9b4qsFl6sjcy60eFx2FKQAH+H+zgFYq5
DFDYLVBadDBAj90OcIH4V8IaP2OpD7qP20bEL/8pj46KDAaIkb0tGCuimmlTn9vjqSB94NTEr+jf
2xZET/60gE/O1RpAMijWUvEKA1VdrI1oh/zR8pdi6HxS3xvFF9EB3AzvjeFlhMx6iRnNNDZHTTvi
oqYbx878dB7uchkbymr+gbElVLA4q+CigdSzuTcZJlvBSec2Pi/z8Gx3DDLo9QQJrmJpc1v8QiDO
h61/LQoX0WQXuTc4uIrn87glFTJqeHcS6o+8+lg/xp0/gRH6P/jepVEhkjJbLRKzgFFCdilnG6zP
evXjtmNI91K4hkx8MksvsZfu93mrvrY7Prle7VnmdyCAp1tZCfJzEFl8q1yuSogQcVlYrEC5GM3G
YA65Zq920jO/DeqA3Rf7+piD3SPWw/612Ez7qAmMb/MmD5VQSkWv4yZa/hK8ADm3IXBuwkcljGh6
N0XK0X7SttZDHSjBH0i0/IP3Zyij3FyLV5yZ7v9sCd9yUsk0DbaHyAuI05gPH2PE/rS99e325xTP
+aefcjp/g2umaCJp5JhkoEN1deVYZs53e6DfDCh3oMFq+tP8ZVZ7fiYubAlJoq1BqBBoAeVY0Rg1
5Dh71+rkb+W2kti1unXotfN5CUyLfXrwxcNqQuqfGyOS0cg7GeB9ZodUe769batvKPPCBj//FzY6
lqhalcCG5fdh/6Bv2l1/X4fWLvKzve4roay7sH7uLizyVV9YtEYIi9sqLKpPw0YLgTkKmx8ZtP2q
U3YoAlmLfz2VvrAnOPsINPgEGgw8T3foc5EewkQkSOOAHgHbtQDTyZ6LQ/sIstlQsrf8mbI4ZugO
cbVECBSIxYl+hOCqk8JPiIt63FwAO+ISsPZ0+vTEVKD8srJ6xHDDkUz2rvGc/1AVBK6WawFynsHF
BHc/Nl7jRqZyHMxp64AOL7MKf6RfbhddvxmE79lHhaPRBidPY09s/MNm2TDZwmP+93LFoUb3Bhxg
tnDeSFPMCTjVxhPNfPNgB+V7fBgex0Pd+8kehOQB+3n7y4kHTzTI4+eFi2qDpWBH6/Fkqz/xkvAL
/ac7S14LC+gRjIAKTP/UaERVXMQ/2wVDx4pY/WnU/PIf9WCUvo2nfXZGm959GP5UdQAmMrLvd3TL
Sxky7fOVRWJ2Dgh5MJ4BDe2K342NTtanRQ9g8uy3vevXrPIdGVhtaQVIfiDxedkR05oi3NppSr2O
7Yad4iHNfbBaeb4HuU2/mKJfX/1oHBwCOQOehqHDINzneZFhhlY1UaKA9F0XsD7DLJuia1wmPUbI
kZxufm9dHm70MUCyZoNNEFAYXAfGtY+kdpNCe93A6FX8Frfv5Z8W5GYDHstUkqgsdxC1YbTYgOLg
1Bxiu8ssWDPZeldhypFaSpAWc5qHDfg8wQgG8K5Md3XNHNwRyHzk/qioCofNaschHoG8Qt37MEMt
VG0qP4Hm4e2PtehXYsaJF9YN+IWKSUrxTGOAF0Rwk1GczKd562zrnbPxjkBpYvhPzi6xgC2K1oQD
XblRHBcDt7azD9W23zebHgTOSPOkIso8i7v2C2Q7KjgmTQgOIEkXLtTSbJqxoh36vpWhpYfJNEb9
EfSvpDq3c27bh1FVp9HXwajpbqxaN5o72nmRsb29wWI+xKfXwOjnoNKPfxb8cemUmCNUY6zj0Nbn
qQczaAHJE7+OzDYALVsleZUuV41hCrRKbXRmwHcqfs4Cp5IWeNtjBvHsRD3KUwo9FKOH3iz0qarS
L/t5NxPD+Q92MWSMZjR02iyUD65PIW8MpBSam0fKfo/KEFAaHaFrEJLsW0xRpyPxMVHr/e29XVss
v/PguBxVJUbO1pyN3Mp6LFb/J1XpNp9cNKHawOqqMFUmv8oM8Fi83jb6SXV57ViY29b5eBb4ANH/
EuJbxCCbWtqTczRrY+sq3V2rePupoJuisEJNUf/qpfZcZdnWnct3XavvmGGHNQJSa6Z/Jmo/4ifv
O/JVDAxuLujIgGgX9RtcZmL7qqmx7aoDsmQ4gF9ZZWA6Q9D3sk6PGG6BmUTw0wHhwFde9uLBjAK2
OyAazwqwB7U/NLFRBHOlVX9Hm1VdQOJJAzW6GUey/EYMiLB8RVcixA6ml7aZaLV9nowDNEv3DaZB
69qWBMSV9eEexlA04Pif03HXjmyRmg5OUznnVGsyX6VRmGYITnP5Os/qjjTZ0213WlvVpT0hzDtW
BL0vO2lPUUH8eD60ee97pgS5yWPdpcvyrYOqIIBRiECovfBFX+RRZloN0eTp45nN4xtA64eR5JKB
z8Wx4DY+S/YYOHGgeC3EW0LayWpA1g2aohkJta+95QVIpeh79Dd+GAPybAR0gB6C3+z+Azn5lWm+
xxfLaxIgY8Cz1pzMXMu3EDbTAgxBq1sLaDBJnBPD+ecqQXUBPBunzhFJNfIeYFKtgd6fTd445AUf
roihJ282XzdkY9QafDKgLgZZvxBQyyruu6LtOMvkL6V9GpRiY9M40AyJa6z4+5Ud4bPpTqnnM1Wc
cw/OL6vpN4ZV/6kp4gcYJ0FqZVaSnH7FF2EQL2nQgAFEJ/ak8ZI2Miihu+eG2f0hdi3ylKq98u3L
xwqAaNy7YBjCu30xFIpJzrqsU/dsoekQ5DmqdHaEWZSokhFRLF5FcAmeXuByR0l7mVknGgMTCaiZ
4fiYFw/g8laYBn2DItIQghZxT2SklitOyKuOACGi9IwLl///C38f8qkdrCrqz5oGPSiX6cZd5ZUj
QhYpjp1mpXe3N1O8Zz9XCNgwYLDgLMF417W9EnqvJp7FznlE1zWcyvTYDtOblk73lqp8S9Juq5F+
q1b212MjirmgG0D+5oDtXLCbDoVWubM6nCNCAg3E7SiABtCukBy1RVb6uT4Qx2F+GET0C0SUZhE7
G2YThOcYHCq+8e71tDU2yIC3X0dfcW+5sCVkDwW40HOMH7gn6HpoW3WDEuQ93cV36lbfWkEOk7Lo
yP+iEPwB8kE57nN2E7Hk+usl1Tg7tqI4oBx608vqjqJFoUQ/W2P4YXV/akM2k7B4UPPt5GMVn5Tr
6PQIVxpJGoPlaeud2433ByAau9n21HfRMLfu531znwL48ctyQm/yi+cOrCIywMeavwLihloLEjRg
PoXzMcVZ10TQkDgnfRf7TuEcpxY0ylMP5fG8eaJu/Ast7/LAsvj59klZO5mXloWLVh+LqPWqWj2n
OJ8A1QLcxtT05zRAal3JmUxVfTnUzC/di+tIWGmlAlbXk1o55Q3dzGx4qatfRB9AGqmA19YM1aQL
XUw1DFTZ3l7p2qG5Mi0stU9KQF1n3PfJXf5M73nRHlM0Yf7X3MsOzVqO9MnqCPmWldGJ3q2rWo91
62x1KAWxmvqqxb6pSMJlkWDFEkpBJsjcUClBtimcTpYaruJFYBMF2OIflGPqYIZs+4v1pAHfAWZf
ezt+0LOsQLlqFSPOXJ8GTyfxhBKKMfi5KKaz15bGQ5s18/0McoZvxImb3e3PtmoKkQDIfMA5MCp5
HQzqVGWu1YMOueqckNnDoSbqllWyiufKOeADBqiW42EG1K6QVTQeyDAJiK5OU8E5dXP1heaD6hvt
fCBSBZfVNXEyEI5zW0Gp6CmyKNdsThGkFoiBfk19nw295GGwkrfgxceppEEzvuzVWLmBUSTQA5wL
13hPWfvdS9qvJy1XJoQjVbck7pvRHs9m/or8QbFKP9F/fN0BcMlhrAWtZABaBA+38xQkbXZqndMK
RFZs+pslxaFjg6QYveYAl2Z4iL5IUerIGUqipPa5JfO9Yg3ftL4Jpyba0zj6Dy4NnDaQ4VgPGqRC
ljB31mDZClbUK+6DNYNyOCvZo13osottzQMuDQkXKesttemAUj+Xc+eDb3unpJMkqspMCOemVgfb
7p2Sq3G53vswOk18KNN61CR7tij74Y7GtOC/mybEgRR4zWGewKbH200Qm90pGxUzESjF7YujtHm9
aMB8WgNUinN5Q9NScGyDda2rZBTDsekcxFTbFtAAqtzh2LbtvgN+jRgzRJ68TT53kh1dNtY+bWO0
HhQ0n1Tz154YNXalkgFqNt3BPAy7/AhQfx+MGwvIRMgsJUeyc2h4+5CtpFwo6aPcjqkTvLvFDKhS
cqNHVag5JQYaF9X8gpnGR8OuHoFDfVNH5ZvKwKxy2+bqiQN6Ay1XTGeCi+96nUqij31lO+xk9XWQ
tyx9UOw+DfvSSH7nSS5r5/FPJmSVGJ4F1xnYlvHwEXOsQqubWcui8ZxA3hdwpKb7sCY068cooKZE
32EtwOMVgH0EBgovEOFUtABTN3bpguqpjB/AzMGHvEHdO+WlLTkXq5sIGn18NlRKYOx6E01liGMs
ASST6RQMSABIgzkFCGyrairxkdVFoSGIKhN0HtCWvDbVaJndqjaOek+ib9R0/7K+vIf4mnS0XmZI
CFvDSCqjjcB0mr2N23ifvGG8MMGXCrpwfG18Y9iQTdkGsiR87QyYyP7B8csJrURasxGFhb6fWuOc
WAAjD9AsRmWr15ElEurbduU3qUyRdc0nL00Kd5uXg9G4LlAH6kzq+ZNd/QO+k2M9Di9D0r27/fx6
+8itLhEfEA86EPItigwVgPRJq5TKSdHncGZuQKv4QWvjOwy/grpj3mplu7ltcu1jArsCelzwkQES
KLyt6jIbzLbsjDNKwKFdv2vUBhpMJhiwbgXQJnBCcU5/wTe1OqdDPA3WeaTDdzsxnixzDOSqkDIz
gmeWUcxY7NTGuYNKUUoDQo+xLQtUK49B0EtCZwTcDOayPKO2OUvdFpyumnsYx/Ghy9U7JYo3JB59
VaGBqdUfs0MlgWTVFS+sCvmP10ZoTNq0PQ8jlC5HpXgmZbRvB/rDqDD9YHWSaLJmD1rUGHFEDcNb
RH89mVC4aeLm1KP42asPxjT5Jp02rD+30hf+qjGAqtF5BVc8xsiuQxepkzixZ/ALWHlVbTMv1V9c
MGqMPssp9InraaT+MLP4223fXyssgAMbk8S87oUQLcDRvYYZldVF/Sl+jd61rRbWO13xrd/TR4RR
MmeXP8YBg3j1qQqKo3F32zq/ZMQLD3PtqGxYGEUCJv960VSLjWqmmne21D9k+q11g+QTrhlwcXmD
CAXI5YXEWg9iKI+1YPVOlQjPsjhkjff29TXgl2OWEihMTuZyvYY+0ivXSoh7ihRvkxYP0yijMlo7
bZyNF/VxRMSFH06j7fSq0tqnvHtWoJAxdN0dIyR0aXSfaXaYFfGLSWTMZCuBhBNcoSYPXkuwhQmB
Xy/T2TBTSBb1A3QE6FND0JlS5+D27q0kB5/EFxCThgcAz369e0ULMtc8QdkVDb4d4AB+brF7ph/T
bpBYWmKlQPEKUAPoDUApjylU4UPZTuVljTLZZ7CeTsEYmigrpx/Nz/kenVxMZ+/iQAUmTDZCtLaP
OF1gakTZFY1VIe5POU1MUpjd2Ys6y0ETpay6bQwURxWkXaHkEo9fK1+h6MrHxvAaQX4uplvp5JRs
auxzZHbAA0/kQ20/Plo7fYhqdUeTxvLbnHzQwXX9299ydaXgE7c4X7WGEtr1t9S6sWhGOkF/p/Oc
zdCjc2nEWv1qF20vWeUyWsJfTGAhgQEDV4U4RMM8BdeNkuvnon6ybbAqW6dJfUyKH82kSlbF3eI6
RmEiG57DuSrgpWJ3iihoTrm0ic+xAgdRSFBNL1/dN/xZtIDxzOA9MPEMRHTUJsvIQChuPFK2M7I9
Gf6LCZT7kVjh7QS0zfWnmUrXiJuh0c6VV1XIcQbq967BAisikiLF2pfRLywJyVQ7DPVc2tQ4G1EK
EdLB17PfpP5Dut8FLfa3N24ZPFByA/kJWkTo5i1IPmJajiWiR3vC/Pre4aKtLu2OkW4+jJkj62gs
ozAwEXzghgNOOObxegvjXItbZsftaWiQ4HySx/4pjDuddGGdQvoxetVloWPN9ZBhgfIWXoH+vxA6
DJAbpaj5oRzMlCCpn/Xun9sbuGYAYQkjCnBvsFEJ0RdySC5Ff9IAi+ycBJlefrhOJPlIy6iAMgHK
YgDPAAm0yHsr0ub13Nbm2UnKO9ebTqxKdhH58kgzHAG0TaAP5C1klEmvP49TRA1NWYziizr6ERB/
upv6KsA6t3dspchzbUdwA32oLS8ZkPry+XcoPO3GPd2ZvrcrQ+WnrM20cpiwKNAXYhYGhSUx9rh0
YBZEj5uTN+WvDRZ4ZHn+MKUOGkBl1odKpTzfXh+/1YVod2VRiOGjjdLGCJjXiTZZgMpRMLn3VqcH
xQjlkgl1e0NSh1g5w4BzYU/RjQSWWOQ3KlI1daoalNMtCme12/4Bodfei1rH75n7++uL00BuBNpk
wIwWV3HpTE7kOKw5l3Yc6gOt7kYHZA25Y+4yknP6aaqGZptLQuLKKUOM4qNZUFXAbJNwynKlpUrb
oVgwp3Y5B0lX5/NWUWIzluBFVvYSTXOsD9mNgwIBP4oXBWJNn1GeKqCrajK6Z0WyIb11b4617427
2zu5agkDFohKCLvoH11byokyZ1k2kUePoeWBAkSkFFvHLHYyPpS18wbtHKgVol2N6CHqkJJCYR71
egIJXryFxu40jNWdM6L+kRDwsej2j55UoK7XfJLRjTo0B0b+3l6stnIokEshawS5JzACn227i30F
U1qsT1rknJtt9TBthg29z5+AZk4DurN29rYrMVaThsVHBqKI8LbxlfCJxwtubZAbcJy9sNNDSaec
tdC2b8w/FIxCipWFGpO9k1asoKLE6QxQduFDXtffMzW1Bmkqdc45rooNqNKSJ0/rtG082+729oJW
YtqVKb7ZF5vplXZnaHqqnxNwlmrTK9qQfl2d1eQnMx9vm1rpp6JQhilPG9OE4KIT3zBxb9pVwwE/
5K65m96TUAF7Qr+p/+r/oZ8KMzCGDiBqBYvvRKCbkg3K6J71nPp5M/t9MQfpRCX3z0osAas46tGg
f+drEmKJMvdNaiZed9ZpnYGq12Jhn1Ht63c2Thof8zVQGsDUqvCNwOpdQlUJwqf6wzD9HJ2f8yRD
1a6uhLPYgwkOWYHITuqMfZrmvWOfaTPEd+5Qsk1PJvXptgusWkFyyGelOcmY4G2t1blDM2fmeSr1
52HSToUr68SsOTRvSuBxAGA0ouH1Ztl2EyltObQnNpehAYisnT9XEduW/cHWf91ezkrc5dxUXFvL
xFkVP39NSJOzeIR6a6LfqVUWRFMctMUvR5chQ1ct4dMjGEBpHHHvelVVg/c6I9CJdZLvHtL4wniP
8vd0MiXP8rXIg7FSFJ6wJKDLhDurdrPUbJTBPY9ZfATb5mvU0te86CQXlswMX+5F1AG0q+40B0Kq
LuhsO4zX2M9ZKmM8X8YbQNIxhwvhEQi+AYjHvfHCigsh05FFsMI7gOm+/eD4DS4XnLzL8BsLx+am
UFMAUg3WEHWuTbVdgSAzZ8h3MSmUJeB9ml3Jni1cACY+2yhofoFtYEE0oA9OWjK1O9tKlAHsXpug
lQHKcD9krRrGqjNub3v34iNdGxRrkUpGRtCSJuZ5jNXvzEge9UnN/ITmkoHmZSmIG9JQFdSRDYLG
ToiitFDHsVWs9uQe+xCpxHhXfVNikOiY5+JX5Ltb+0f1PQ5l5c619aFujhIJxmvAyyu4xwicWjdi
IPFs2a1fYnwTsuD+hDHZ29u4CEhY3aUZ4UjphVWijecpp8FwMZWUBBZ6b1q1bWfd19RYcoC1VXNA
yP+v8PhCX8VK4lxB+tKeUGP6ASjqttXyM2usveftHJuGDYsfcmfexsqr6aXBxAzexzmAtgBCoZ7f
Th9OLeXylv0oYasnEyMo9TBNZ04jXjyOUNP2OdELhwWmWji8Va0PSdRz9hGX4e3tX6as2H8u/oFT
g1i9ADylyaDZdRuhC7ntQ3ZHgoz4SlBtjEN/Sp6+jEPn1vjE7icYfSHobRhJPreKCvCJah+L3Pw2
MNmY81qsuTTBN/sirJWYVx/BlmCdG6oiGJBtQosvkiUg0GDHOMk87unliPPUpVbqxnV7AqF55+sk
ebKL5sftD7Ny/NDjA3G0zZk/oEZ1vQyMj0xu1wNnnuZgdEtsbzOwNvcNQ9ao4uHj6hGNF8tnLwU9
fLzDxDdLVFoqo16nnOz8PoejjQY5UHe+i93J94r+DvJ3fmVbkqi24vJXVoVUp6zQTG36oj2lNZib
5nRjTLavKey51k6eUUuCzJqXc6A0WgQY2wE9hHDCstHsI7R/IZ56V73wsTOOVHQOXOEOSgSSILPy
6cAsjoEDTKdzVSLh+lYbJ/Vo6zngFMjvrA4oYmr6rfH9toPwHVp8N+DQAOXDcwtV7GsHmZo4zsy2
dc6UegGYgnxkrRuDzT61fkX94Fvx39sGV5eFlyW8EU8UIBWvDZZljL5NZACapDZ+jm5t5oGFIi4l
u7dyfsHk+68Z4VNpVWlOk2KOZxtcQWql+MzO7m6vRGZC2DpIYkFtbZ4wWkGMbdNDPG+QDQWspCNX
qxB8oFeyKvaGHI2UuHlE3A2TNDuS1NtZILO6vZr174KaK8ayMI0m8syDPSJqm1IdzxDuDYCx2AOV
EyqFDNG5emI98GCjKs9V14QcLpvBgFNBDfNMnXqnpXTXWM6fTs8/ymq4g8aXZFXrR5ZDxXA3aRiE
EdwtjpntsQxYyCFwd+yu+yBcymNL9uNHHHaSALH6uS6MCU7nQP+HznapnfsxfzViY19Gza+ygrFJ
1qhfM4UeJRpPWBYGVAVTbWVPngeSIj7T0D+r+T5O3fyQ2db0c4ijRkJvvxYlOMoT4yKg4ELF+frQ
DoVXWHWmsFORz168Ndo0ulOUyRp3sUJ19S4pJst6YRCHSx9bPZllCdfKagGj0l3wzgOUsKB7GrpZ
zUFlZgNPtWXQu9UKDBnNJajyRonD6CsOClPI7FBQRyIjxqcB4SiuSg/g2R0q6SRQfsx765lLo6jf
tR/tLgqtjf5mvWYb8hz55RZobus7OXhhOvndvcyj+GcUwvPVrxE+81Sif9waiXNWZmtPSvoIHlpJ
xWjl4F+ZEL5tqlhGZBMsWK9ei/zNiN/6cns7tiwpJVF7VlFaQaKDWfQF+ZQz2VGXdC5Gi1DA+c22
vBNdv0fhBHW4n7YPFOUrpk3/S0jjsr6INjwAiIUQAgysnpfMObEUWkVbA+PK7q4va6wPpPKKTJXr
szWx/Fj/rlKoigAoVrHUwiqLBz3oTs6Zc7u37/XO2zjaxlc2pl/gPx1slhnULH/2uyoY7ivpHOMS
q4rtxngVQOA4McsCamXTic1NNsCHGxDavNbPWchZkjHEEaPln4b/DwpxHkjFxUOCj1PeQgADFArX
IaIb0bSzbAbF91g1D3g3W6es7fIwxzTZ86C2boiZFisk01xt59ZCvpQPEXRn52hnlyoEHmatk2SH
K27HpSpAa47BTYD6LeGywZB0FxeZMZzZH/XgHjw+XXJkZdhjJxq/PaMam+1ktbHlebo2KqTcwMxM
ZZZOmDZzVX+CcFBn/8UsqeSqka5NcLbaHgqzyWEGM7Jl5kc7MNI/qYOf/Ij2M3gX5u/Q1csC2epW
fOt6ecKFmhDHmydlHs5J6c9v/UPz19zUO7ojJ7PbYUwpkMNJ1p7bmMFCVgLsLtJUkXiHdUVmRQ0O
1hxv7J215d485n4KRdN9rPvzBsQPjyqOlRdWMgzNytXDy9vogqNnx++ga782zLp2SMm0c1F0h5hE
vqdED4M3hpYZfbWX5YDcAaBhND/BjbPAw7maAlyXDRxjRR9UEHZGycNAySb9OvAOhjDZj84cUAtc
ZeV6TV0+D3PiIQlTSNf4mDJ0/bwqAavtjI2TObqv944puVjXMjEM1aC2Dqi3icSFb/TFizo2WdJr
ehafNeqdModCu0YDk3pXfkvzGU1WdLfYb0uvwl7tT6U63w+V99WuJNaN5eKpgyovJrmFdbe21Sat
k09II9LsWWsL783SJ9mbeznJy80gu0UPD/WQRX83HqN0cKEkco5f9UO8d+7L7+6jS3zyXP+kYbaj
v29fr59Se0LsvTIoZAle12nFaEQqBmvb2gpHHQz5YPjMMhXo6GpUth20RmhAXauet309mFXg0rog
j4VbOsVhcmp92uhpZ5V/idaabJcqZvcNgoapsXXcfJwPdtslD9jVXL13+6KcApZow7ynUVx6g9/E
IMLbTHVhfZkeXthKITnRy4J6VKu6s+a9z0m1sbOHXlN3t/dvJcmCrhYk0FAdBQGACFdzBscYXNKz
c6cX3hDOEAV6KQ30Vve37axk0aiPQzIHSTsQVCKcplUxlYVWrnFWm3gOVVR8tjNK2FsDKrnbRnen
966b3JdxVmUNyOWdpKJzjcOHsraNxqrgIEkCOJpT6e0pMz5A0VtgIp8mMp2ENSPA7fDuFupywBxe
H/A275wZGn942c+PZvWrKonPZFiNlU+FIgVaZxriI3pcwo1udnoDAmNUDzIr25TEe9MpkbY0Vp4A
/0Pal/XIjSPd/iIB2pdXrblUpiprt18E22Vr33f9+u+wGridYgrJ654ZoHsAYxxJiowIRpw4B2kT
T/pAwO8APbleiKDXzRQYavc1ib8QRjtX3ZeX5T2wA1f3A3Pcy+/Gt5KFfbrFMWJg5Mrw159fuUh+
DFo4LsS5iRcdJOV+H0enJKs+ann6FRRGY2mT/NHPoa0aCSNZ2vp6kHIS0NXD9OhNOzxTcnDqLtHs
L+IE8MSbhll5XmL08jaM4E0FbLKCiWr0cMifXy1wlgHvWZDynYW5b03IfBEe2uRnFiBNun/XWJao
aCOWUxiJ3Vhjms9N+iME7uwRk//3jWwclNVyyJ9fLafpxiqHQGl51rLmZ2ukoTmolbxTlvinVLQP
ANPP9n2LW1GUvEpFBfNvCKJ0CVJr6qHnJAiwSRNkEQ6ik7ihbGqOkgbkGWVVHusVtXHlwGSDVw0+
mQKsBLWTGebMGgiYyX49VBoUDxY52vVL3jOOxlbURKYOkiucDtAh00ieMFC6yUCed65kDEvxnaKb
6PI7xSTaSqg7etw54SjsOdHYhYDZjoHh1nnuzmnHKHZsHR2JzKJhh4GbpktGyyzkVRGX9Vlo1G+i
xF2qXPCqpGOU/zfNgP0FHXrMN98ktTUPMp2gqiDkZyiD1RqqajXLWJhGrbC0N7c+ITYUfF0ouBGh
x/U5TYucnyO9hjDw3JogStFYqJOttRCuHrSB4UBAVbY2AAWnQBZSjBOF49PCXxLNnWIGwcyWCRX0
ExBHxWQ7xFHXJoql1fUW+Hxfj3NhR569FnRRgyPoKluG7yB/FZVOreI0FWQapViyXColfyp5i9df
OwF0pjreNgHrw2wtSgPDBVEsBTEJfdREqMtKRYJ9mxTVTIPaiozBXIw/DKex8TYHtEUg2rjoxN5O
HIiBjEk2AJQHF69tq71MR3UPgTtrtuNf85FjhJKt/QOnAyT70CNBTKHcYpA3SgAdD8mPec3i9Mxq
k+95+pQPncNY2JYlMCygjQA0NCBIVKTGdEqUKakg+vMl/xHvRq8+DZrZKtbi9TbnTZ64449yaFaF
xbBMrgx1Rki/EyyYmFnFoacsJ7PY5qLGCb7xrHsiXsCc1TjhC1G7i22WC94CWVxbo8XKe3GQoCsP
a2n+XKXpTu07s25QytYTX58+YjkymwInaJjsWGbNq99iAQHsuFqrRFU0kC0aMqSgRD/+o18givxQ
X9LvxhP3I32Au/Kqp+Gp+/2n3zHzoY3PC6i7DooiJHvAfVAHqe2gzYmZfED4P+SL4edn9BH9Cvxm
F3m/HCDpPO+jg/b4t0yqaMyuzFJP/rBaACdYAsFXZ9B599/m5EkCSdz9E7TxGEByCcrRL7d8MzmC
MU9Bk/NB8CPhUeo6a9BeuPbXXD+r/XPBQjZtHqBra9RO6hiyFou6Efyst5p9Aa5yw5Iz3H8iYMY8
rhvxZrU2agOrBBwbIxm9aIBEgCycNZR7zhms0S5lqzEbK3RF1oD+hitd2aQupBZptTDzAG+h+uyj
TYbEgLd01tue7BN97cHrgkY6aUbcqEDyfCPhnV0IfrhkLyXGw+L4UwnAnB+V+1Zj4MS3t/FfY1TY
5nNoexk82kl9+YsPQlNmKcayDFC1vKjD8RTlGiSM1TfNqE30mxihlLVf5BdcZchFzmV6aWC/urK1
leBnabxKbWvqlV9rLK2fr6Hlm4+DKWqCSsQ/b7KQIgxB8xWjVCc71T53QoezxMKtSrt1lUuwC1+L
neSJrrzrj2nl1JUV8yZL7Iics3s/gvi0qxXnbSOFnYIfkezDXQGMQLznEIba3X33sfUQQFHyCxBp
oJVKwyJlDgjMpDR4HxmRBw0pXOnKqX40JlbFHOj7qnLSq0K3FtVXkn7dUI93HaiKg0zmv7BFAjjX
3eg5NgEjy3fz7/CSevEh9oAJDyBLRhoawVlKIWmkHbqvEUNwqr7/h/UrOkbi8DYhasfUPsvgmgE1
l8D7oL00+y63+FRxMNjrFMEC9EkMorfEaof3pnhWs/kxrVgSIVuXB7UBAHe+6h0qFRWDKF3aXp54
X6z/ZKDh6KO/p5FCILo2QTuArOO6sIWJ2hHRvwBNpJ2jmfTVvjj/Iz2p2Ix93Yq51zYpn4Bprylv
CtjUT4De9ypIzKG5d2522RHkw79Eyard8VgC2rW/b3nLgSPBR6HqayaGzqgyWR9TLmx5n6v3cftY
Ieke8pgRdbdemeghkLll+FUyorW+nkOSlyGnhjxmmUh3TgKTHBn6ls16j3bcq8p4tWy0aZA5EU5H
8pgE3pcKvAP4Rtre4Ba/c4OL4krHyI1PS2hmx38Iq7MUTZqGScdNlrG+rxCtAr6MUNdtjNaLZZek
qV7J51jpXL15xUiV13CxHaST1bQxxAueMz530cuwZMW7/yFvT9DaNuXz5akfA0xdIPpDKdVArTjh
LyX6GW3MEoNlWSJH6srXDiA0khQQ+vt98s4HDyIW1y5v88B6pt3mamRFgAOjOoGpHBpFpyQcodDA
inTtuVLrYyKD4Kgp0LRAVU57hMdnHNPNhZHHGmAIQK7QtZBxEvsxwUS3H0J+KFq+h+lbmwAjmDFK
HZt2MFCKMRF4ULSd1htIaARmTI3jXRHldqUdQCJrZi3ue90y3oS3txtbeGWJcmVhFA+gcYGlaIAG
icTv8rB18vKvO2ggacXUCyGURpWYrrDnfM0ZFc+BN7EYEY70Z41fnFKuRpNXKkYzaWNFK1vUikCq
qndZikCfDtljkAqvrTI9BHHj3L9Nt2FmvSTKH086yoF9id7OAOTCSYr1fodT3zA2btMKal0ElQdo
LV3ynsdU68JO4/0SZEVGpJri37cgsI5/LdC17T5LgsBIsY5lDoaHKJT5tyLKw12tzyw08uZiCFUQ
Ss2Yl6dvTzaKwtICluRH+Xc9fTPQDPsP34R4A4DY8KqiyzYdHv5tMuCY5bwzyoYpRRrDAWy0vLFd
VyYoJ8pNGGzvOpjAwEu1r9xpB4qSerQkoDO9wekA4sh+a/vyHYzREwMRtL1//y6PcqsL4iaHwjZS
AI636jS3lPLp/gbePguwOiJWBVQeJvxosMgYqtHYkIYlJroeS/B9ga78xIHLPm+BCkV/+vW+vc27
ivxVQHcd6evXbl8FijZu9VidJET9qMF4AG8ukuRVJW/fN7O1cWh/odKGWoUKZpS1O22jbh7kUkdO
Lv82hsAEDJB1LohXoQI7gHiYfdHwAr0tTvMJzw9SwZOUsHcI7S8hTOWfMYvtFh6LnHVr29CwRAjC
g4pITK/XI/fgl+HmmfeDtLP7ULQC5dOQnu9v2haiRLiyQqN0JiCCdGleeCCH7PjH7KhWetAfY9Tw
psjKH6dTdGANmW+8nsAS8u/KFCrwTYOopQGY+L+mloZ9fQidwZRREW3O3Yk1S7BRfVlbo0IFuLbQ
hedhbT50+/QA0RcLLXUXdRCbOTy89c0MfC+M0CNlARh1/c2kYAqTLFAXJLjhk4ESliW5vZd64rOR
muleLU3JSQ6skq+4dS6hoQFhdbAOiRJNlN6GC0C/skbMCm63V3KrbKymN8fURBYYf8cL4khEWrKn
EDoP36Pa1VChfTT2zOITqc5TNwTTe2ANIjOwELqkPGdX8m2dC9iAzGiX2OyR+tqC1kmvgE8ujtHq
mgMpQuk4JTFnZWUdHnJV5/4+OVj9COorTFrOZ1xmLL5U+CHA7Ur3MNR/Dw5FswXoHbR1AFvAPOb6
U8dRJvRKKyx+3y2xlUbVs6Rg9On+9dw4T3i3kCeTijN10zuYFiMA30ezIJv/KSypKYHvVU0/7hvZ
uo+kPAkng0RUQs9gvZQ2L4KAT6UZ7Jq9E+9qj5yW3gblPrCKrMmKDTeNVgsZVAKEBUVDyq2NGtqM
YdFPfm1EsdXzSHn04CdjRRtvhmsjtFeronQUgnqAVoYLOUoHetvAXIBX7N0Aof/s8nYCjtTqlRvN
7JXl3jbSekBtgcUA2IT4Amm9mzrXzn0zzwCiYpZ5HLxJDNyxVW1BYo7EkL+Kum2ozgPcS4QYEM/J
T7mKrLOmxMEkKoAhdt2+a0UnXl6bGFJW/WyC6sySpfRZajCcY8TmAr7baZKPTcpSMtjysIQqgXAW
AeRyM5Dcx3ktgvUYqO2mNYe5+NDlp6mAGCYKM1qHtngtm2H4MaeqJbBnYDfSGSjFAtiGHihIZejs
Oe+iLBWTZPKzhwDFLzJ5X7iJa1idU+/VfeMQqhS2AunG1byGt9LnuIjqockWQEDV8hyP35o+M+vw
G+Mcb63tGkNLudOK57uyjiGe0NjlG/ohwZ/eE95TDJP9jN50szhrb8Nr95q9Gi8My1un+Noy5RPS
YJrnPgR6dzyU58FXdqjr7aTcFHoXyYFFtFQLpAagKjT/i2WMqKg4TCit0uliJXdRPgfT6PMXqXWy
x96LbPQVJyt85B+XQ/Y0eRDn9RXWijeC6JcGCJFGQjtTolac5DwgvXI9ok8ruZ2f2C23I6htstRo
wjiyc3+hG992ZY+6vFJdTDK0BrBOPcbYrMD5UVi4UFJPTAMzELYi9hrD5IbvXZkkP+nKX3R1omBg
BUvMdeOjypTHGC3M+6vaMkE+HWhhQF5yg0SX5mROy8oYfGATrTrKjonQMML7xtEk9IoqAA+oBqEZ
tF4FZpgNOTLGwQcY5keaxA9DUO+jlDvrXc4o0Wyt5toU5cvTJcjVrJoHHwPEptE+VT2jy7S5FmRK
qDSDYuNmSiLg9WrUF40QfBq7oIZucNJ+l+TQ65uJUQTaOm8klQD3MqGmoMFL0VgU6VwI+DIYcddS
a4z0Z64Xv4+dvo8CXmGkLrdbR8BsYFn6eqjfSB9qZQMRhiKV/UH6rONdo7F48jaqyRhhJDO8QO0h
1abhiNzcVyg5CQKQgpO92Jk9yhh7/gdZUV34n6yuD3EA62hLWF0I4zohV7zRCw+A3A2NWcVgRyk4
HPBsvdo5+H8wLulGxx/UWxibQS0N0kqQNF2fb3VuBwCXBAxOENZzc2mAgYCeaA+M+JQUgu6OnKAl
T5GuldxTrfDGR9cEPziIIi3xGKU7rWiEyKtHpSyPiYaC8C5Nx7k2pyGQXqchiivb6Ovm8rcXH7BQ
fAlQukKYAhjG9a/GsE9hLPIUnOMZ8xbtosYmtotxqDY+AVBIYN/D8QWi9ublmLU52PWH4Ky3wi6a
y9O8PBQtiymGZYVyMNC3XDDQ3QZnbtTsYIDSjYYkhmORet/efYzzQmADB4oo7dAahHyZq5E0JT1q
mNpoTqmcm5kiYWQo6F/UNJMYe7dBQgHkLuo+ZJQDST7d40E/Z8iTMRl9cHdXD8ODtksP8mhxlZPi
1pR73s6VHeRxHf7pr4/GtWEaQNPIWc0FeoqpFfl3OIx2gKbwfQtbd2Zlgiop1A0UceOSrG2volU3
1ubwYrjcUwMt+NFtHwSnscQjxgUx6SaxsjQSBSjHgJ0lA9Von4FVjvz5VVgd46FBN7/EhbVHR7YK
t/5tOK1NBoGKy395YEC4ErzhIH7BPB/UWdbmslzhhpTTBz8w3md0zyRQpT8ELKmU2yeUiMYZEIsK
YJhk0nVtRZlmjLlN/OADqg2/YzgJamp1Vxx5ZdcboRUKv+5/w41bBx1oDMHjSY3/QQ8nQxCt5xdR
HPw8D0j3MfoTlSpnVvLfTxyIK0P0WeHLEfqQ8uDP2S9xfu/0t/sL2XhPwwCSE+jJYWjphhF3KEBL
W3LIgaDdicCUO+CKs6ud4uEUMp+bxK/Sh+/aGBUtMFBjVHoEQuPBRZPa6wCyiKDjzXrVbvRSMX6F
8hJ6tyQ60b1boYpLDKD0PeyMTvlE2uGQ1UTvlgAZO6v2C4tV/dhIIVYmKT8sJDI/DiAV9nnxO1d+
lmAkZ3yprTN3vSjqkKctB0zRNPR+3piy1z0ou/wVOb8bvvT2aItgbOH+w5z6eiPJqq+8RcUVhjGl
I9z+su+zX4C7muP0aOghY3Gs3aPcRJhm06zMWFsINd9GNMWcVX/YchHXu0cC3NVKsjiJFq3H94m4
kxaUdlMEHqcITrsIds/JTgtm/vsfTNyKmdcmqdM+ZkmCkhJMYkAcChSe9qx6KjQbgGmD0OspdSa8
2QbQyHPeiDZx7kqH9EHxWjKnSKYjWQVP1gEiW3S1BZw6JbqY4fdIBl7n8yWURXNmCZp8jcbRd/x6
1VRuBdmlRhsWWAlO8ZPyAKSyPRz0b5oj+vKHbCrA2u1/ebGTevxeBQyIoFMMWzxVHmcHuak70EJT
zIIFdNhyPXgtY3AAyu1kOnS9+K4sZl6Lvz5GuGtR5h5d2W28v2cew4X514xGVVpnNKvzDPJDfgFd
AEwQ2mHKyF03uiBrE1RIaKseCosdTLSOBGAKKqC6i/FIR7L0I78LrPkSs2Zkth3q1bIo75ahetyA
HBZ+4I98qVC1kvCECUCQoQtm8fZP0Yr1hNkYclovlHJ4ASdDRSjHJ0v2gafsiHb7BO32xut392/q
ZhC8/mqUm4sNrQijEpYGNz2TFipeLyjhEJ/KHoDfvIZXe0n5Oq5X0aZPsJeG8hT1Z136nLhPxoJu
WxvYOowKEF5U/vb511SY0JqatPd1fTgYQfWpQHRkRnPOVJX4XTYy3UowF5FP+QsXM1n2N735lXXK
10LHIzCmusAspp+IGDjvPTJGwL3NtQ2CIks0i1dOsu8vmWWTcrZtO4x1q2DFqtSbBOYuKKwQsvHh
8H6XQcIFRK+MtGntQoJeiIs+zBpf6iJnTPVHbONB4Kaf91eyETbQ2MAIFU4kxshpDJEcT/0UAKSM
Mar6j1SGz3rQvApJ4HA9Zj7u29paEpoo6MehyU7kH9ZL6ho+AwUoV/tCHvmFtrwUQvCBKd8f983c
CqlgMIzQIRPuKKAgadKvPsUzlW/ayuc9IKE8wy1D5GR6Zap2a4OIywqOsR2duP3os4ciNhaJRwHm
yTFyioY7LaQSzaHRGEXUo8/XP0x9dxSL9Cj1/P7+Ije+28oMOaFX4TUQCsFImhD3uo6OhjZdlLIx
wRbs5lL2et/UxmFfmaJOIp+2kaYGMTyjElma/FEsrCCz4UBWFqgrnMxRWMpR1vt1Lp2EMN1HdfHS
gjfN4MfHmYdORsJn+3nRn/HwYRzKrQiHdgVR8iTMTzfpexJDxnZMuM6XL/Ihe6zP8TF1IrfYCV76
gvmn7tQyyrRfhXoqa1mZpAIcOF5rPVCCzhe9bD88gLse2ALgPZ3K4U6Twz80Fr/rd417/0NuHs2r
lVIhbtaLrJdFfMggPEX8k8GVJgrEDNdIXN+9tVEHk5shG9k0OP9NnVhJWbp9EHtqM3lqpzutwaoJ
stZEHU68GbixLfH1plx54VvtUMbRbi5Yg1WsVVEntEsnYepjmJkV4yTNg1N25b5eancuW1c0WKIq
26uCnyTtYABcqPgCTbmixZ3rELVjwJw+q/hNyBhuctMGQeojRxXxT8pGP3Fgz8IElZ/Ul14vTRHC
1W3FCmNbzhhTcKjmEdiDfFMbniW+LesMU+vyBbXoh9IcD4IrOyMYzwxL8BaMWp+jXWiVzxVT1Gqr
sIdCMZkSw8DILUc3qUtLwHd26BJCZ+hh9KQdmb4YDoo32gqG4qJDv1MYrnnLX14ZpbPyXmjjcOCm
zhdQl1YguBIzUJGbe0pmC0GoDh4PUNCsnb8aoM6d5mPnq6flF+qUD6PVPfCn8jTpbvAZvQfP09vw
VF3mXXKSWVR5W8tD90JGD1SFkDRdzhbASiHHStH5UVZZbf5tDhmdn42uuQhe7f9ngcYo1GI3hOCF
6AjWH4xc8UHdYyPB7t+cmMUb4mppd3Vti3rfZFUhB4CnYDX7yUZNzc8twxpdDHgf2ER8m47/2hrl
+HkeAIjFgLXuV4ZnRniUX2MHJCwP0Z/Wnu3hUn0P/X7HYkfaYGIBWA4wBCLKAkQE7U94oQ0wl5nB
rqt6xX52AL06abvaUkfTcLg37tQ/JLtkl7qGHf5UbPzzmfUjNvwNMkwDvU98XSSbVPa3BLPYc5hP
9fUuMTX9pQ0f5fjvyT5ALyYBEgQqVELtTN2McAYBFTrnrZ/wj/rQWmrk5UxW582VXBmhgkEKHtIa
fcHW1wDZnJPErIOfaIsxEpMN3jaMrRMdFkx9Y8yeTs2NIOXDWBpb0pVQPf2gWuOpfFr2wo47y3bx
ZyF6xmbkoDuCdPZtdgnhVHFBf5wR0jdu/OqHUKc2lDO+XEb8EEF7iqfnQGZ0xjcm5MhKAYw30L/C
eqlQNEOnilfjrsWLuNqHx8Yf/xDisNZLXOiZ7DQv/DacpUO0A307KA1Zs3FbBYeVfapWpcsDRomX
tsX10Hz1MOzzSwohIUCa6wfloFjQbck8+el+NrblxVdWqQtRC2UwSgasFg/TAxRIUeP4tuwIT/0I
X6C9FQ5/TE6zmV3YnmjjCBtodyGEQIHn9nWZaEYgD73a+JykmvIymMKoWUvB4j/f6j6hJQw8rgpy
HDQwqC+LUYR8MOK59uWx86A+ZYUAXPUgSeumEAJ8ib30QEAZREPdTEbFnLM/4yK6Yd7afIchoLJ6
LqpjzszAbwu0EhrwZPQJ3VKQg1N+Qh2MxUhmpfSbjxmTxxAID02ltUqMsSVvi6V/qG7izLv+vf4p
PDK+O7ku65AD2wa0rIkjRLeKSsNDRDcp04USlVrFTZ36NS+BHBptweF3SuLwrHL3BhxgbZDc76u3
YqsBDpIIMEi6cKoVO5nwFeQCE/idi7ZXPu+vkPi/2wXiEQ6ZLCiW0OT61QQ9p6CBvaipTT5JL2P4
iSmR7ynTE2/cXALwQ1jDSSbwc+oOVQLqF60eVP7sabXdO+EONEGk3Bvvg12W28ubipZPzSrhkU9E
rRDiQ9DIQI8a/6Y/YS8v0JzmxBJ9LMElOzodA1uzWlt2czf0WcTyW8tc2aO+oJAIfKAnUukrfnmW
LWkXuTrqoeleORAQFmFvY4HsmTapKxLUcxWAq46scXSaTzE1wSbhKJf0JdrJD40XOOM7q6+1kbAT
VSd0i8HGR7gdqHQMNI5lUeV86fOKOTr6ofjW+dIxfcXcrFfuy5cEkiF+7tesF/nmByUkwnhyAT9F
J0h5x3ddVo8lIpD2S3MJc6TiNA65lJ33/6GldRtSCQUflCaRkGFwnwYWpwpErLi4J/ZwaFsTAFVQ
H/RuDwUM0CXlyMCYqS65CzeHFrMZhBsEPOd0UwINQwgYQ4zBbw9cZGZ7weXM3EkPEWjEpsZSTume
dwlTSGVJo8majL6NOFgxUL+YQ8GzAbwo+HVXTijug6xQGrXwm+6jSPy5uXQi6ytuePWVDeqaZK3G
J3oIG6AqktASAuDhDBIj5TgdoUrq68/d2/RjHqzcjd3orwFxkoQTi6iq6vgv7Ym0elpiZRILfxY0
q1sKszZYPb6NhxGIhlCkwj+wkzcMNo0ccpBQLgtEjnBngPdtgAtIdgUSBOZN3IhSgPADsYTRemgP
0VKoiM2jOAJ3iRqV+CfdhQeEqI/eFiwQ9brcy/2IsRWiJNJ/IWPzYEigT4c+yBF4cpUcUGXVix4J
1L7baZbkLVb9mbrMu7ARolb2qJPSzVOfp6KWo62FbqkRQSKocJed+ti6ENquTMg6lra4Y4P8N9wq
KB1RbtdUgEgQQqjHQ6PITdYVkuqDz1HIQFgpZmBjLvCsNsPCCD+nJM3fNb6IDwHkMCY7rZT4W1D3
U28b7TyDhxRP//zE97p0lLglaK1e4PjSu/9BbvcHsqrwFAQPhftKQyLFyeDyQl/qs1QZxXnitN9c
Jpc73gh2fV6K+/vWNprXa3NUrOHaKBxHVVHOssG9VCJwV1VvNjWw6c1il0P4WgWT3XaSq2qPaWAA
tvdo5NlJDz+zDE1dESNLU3ceuMKOhMoWgxcw21th+F1HX1QOMS04IKdsFsYm3TpxfEr4NDw5CRkt
zSyZEv6loDdmP2304ywVv5GrMEo9t14TMocC0ZWCxBjgRtTTK6+zRk8FEEu2Q2dKEDXsiuekYpV0
br822KIIsBJlFzwK6Gy4LkH6m0kQn9XFYTLLOItNiOh9xCGoAxuFVSHeWhOgfTzI0kChhBrWOhLI
IHJYwNLanCE4PpqClj8NXZqbTakm5v1zteEwCQ0WhgQJZhSbSD3slCbiM+ChRX8QbDKuSmqOeg0A
CwZVXRbiYaOTgIF18h9QUUPUhg7q2EG5CvQyQrVR9xZbtbjO7HxwQ9uKFx11aGO6LDe98XRe26Tc
iRwW01hIVYREInnsHf17eI4epYc+NQsw+9rqXn7O9+lL8ZR+q1183Nhl1XU23rHrn0C98aKgCfI6
wE+YD8ND76TwY6bqdA/psfVCJz7xezm0y33mNF7oMvv2t3EK1iEkTwj48K1p1Vo1Gvq5lLDpBFJW
PvXe8EWmE1oDIB6s0bYvv7fOodbWqLihyGkYRVUcIW4EHv+a7pZjfYid6p1gIriD6HZO/NLuayQY
/a7cNQ94cr2z6hW3fof8COABJdxY9LepJFmdar6WyIZ3bWWKVWWGCqMis5GHw6MRvQkFXpeQca/v
aKgbo8I1MCEjGodHZaf8jC/aWTnle8CXazfHkCQiFos5Y6NAurZLXdi57KQwJMdZ9HSvealNzEoU
bmDHVvnAz+6Ex84hjszgiVXj+ppKpL/s9Yopr1Qj30q1CZbHQ7ZXvWqfYq7H5mVQE6I68NQllvA9
egt+QXaxrMzn2QwchrO6fYOQtasA7UPmA8IUVBBMi7BfRg3y9i0uj/zW+aX1j0hqFJrLCXgl677B
Wz+8tke5jn7OlDHLcXNkrTIjqbRK9SlmyqTexhZYQSDE2BBmz6H+uT5JQBEkupw3IA02zqleQyhV
eoSKryUO1V9n4GtLVKzELB1n5HIYAcowPgQ856bM6UnWYqhHTNhPHZe3MDG4PEqU4/kLcAb4jvpR
OeTxBP0Mn5msbt336y2knE4cVaGwzFEEUsdwB3b83JwFtx+/BsN5O3Wj+YAaMItugVzxmwsBIgmS
FmAIh3aseoUifteOuq9M+NvbsXwFyccJ0zqWUHHnQa0TRlXl9n2K74cnANiz8Da+oSkYjTKvxiYh
PucfvC4BzbHlgTd3818zdHtuavVGBukgZE7Ttje7IKgdRO3lrxO31WI06thXTTn3+ZxGvrYYptGI
1jx/9uCOun+FN7BkazPUmc/1tqiaBXsm+cVec+ODbONlgTca4ftkRfqN049YgIxNgjws0lIqKMjy
zOVkUN0Xm5/DMGJyFc1UTXM4KbHvr2vjKIBeCGK34DDFv2kCoAytx3DQQXUbiuVn3siaVaTKsRSr
1FQ48ZuiRbvUgKivxH3cN7xxOAxdgA9GdRaPXxpqrymjpnGjCvFRXfzdGcLvUWaCgze20YCOBsBJ
AhkM/noLX1VCMqlRqyZZQGke5MnPWY0hiA2OMWcy8sLBREh5ub+mDT8PexBtR2CB8gMtU1IkU9fk
9aD6uQSlPvlSdplT8KzO2+aqoNgHogURdXU6+W3SBu/pJZigoDZpvysUh9uDbOQxgMYDl2QOPyko
O99f2e3XImNVgO1gkkBCfk+5YxV8UFXUg+sIJ0jea0Ge7esiZFVCb1cGK/jLv1SL0C6gULbAzjV1
XcWKP8oQJBEh4lo1tlp9KMHT3y+HlFqAyUDPBC2xdahMFL1qNa1VwN/Du2I9W9wwM2LkrVMHlx2h
acdnwkwlfRZ4ITTStNPqc1cGgoNRLtsIp8mcI0U0O6l/CRSOQTW39Y0wjEPel0Tel56tKg2M3HNd
jC5XWZz4iHtXx4VxDG4POPJUzInhrYfOMsi+1/tWJOIEmYyiPuP8HZuC+xXXwmnoRYHhbTc2D+Mx
GumbYYITD/K1nb7NBJ4Ta4gil5rXgth4bqD1pj6Jk2oOlcCIIBs5OJaFlw2ON5R+cCLW5mKdG6a4
l2Sf29V/uF/CQ4/nVIcpI6v/NlmGN++BFkit8uf9U7ixm4B1AC8DsnnsJ92MHfkk7OJkqEC+Fu4N
TrSlInDDpHXvm9k4F+ifgBwBe0kAqNTdXYymM9SsqPwyyR1JDR0x6P7a8cEr4D8QzCOwB7rQ0CUt
dLnzsPJF4WNsRpsTXtS2Znymje1CiQZwVmA+oX5AVy6Fpe77JZVLv0IBD15VKDi3iCbGg4wc4XUy
hhuLsAsNDFxf1JnXZ8FQo7aI+KH051E/8C2G7sEeEXOpOReiZ+R/KoHF9Xe7LlKSw/ED+kC6rdIo
YQXoQdPUZ7XuX6CGkZrVEDwkTfzr/jm4vVSwQ8Zj0YyG86NxzmE2NWFlQAkTuI5zP8/7mKsekKJd
+m4wpUSRGZd4A+gPg/hkiL3IatFtWm8ljyG6JpLD6myMgWaCRBEDW00xmmU9nSA7C2WhcTbrMvwd
D9UnZHVZOdttOFnbF9f2R12utTKKGz9DuIrDzCpilC6iwRGHkZFR394xYgqD0kRlhwT/tSklTvtW
aETZ1/MAFDk9OAeQbNz/fhsFbRghctGQ18NQJE8dTbVpIctlKOVZeJ6twMudJYtsOU4gLIjo4qWV
mTlTJtvJeGLNv2ydUeB8UAMBiymCDBWZl3iJ8OrE0HOai7WJ/HTH1xhIzuSMwRCwtZHXhqgzkxV1
FuPxOvpc0HFm2qCpxI8s4e2tm3BthDoYhaZCMoDDcHVrdO9NmVtRlRemXoSGGUrBNwkcCPc/3aZB
wsMKRgqSRlHxbEi0CqTVEoipm32pnSWhMzPMrw6aAIOs5tXmt7oyRh2TcQi0BDwPI3TWxsnqhFmz
5rZE/1rpJ+f+ujZeRSR+GToP9hu0kzRqYeGkgxVOT4NzPkpuUoPfpx95AEqgMhkqlypOnopS0ayx
i/fVMu3FWj0UycC4fJsLBuUPQgOqkzfKxbWShSi255jIn1S7LJvQ1CPdm2KZgSfZtIPsCqPBpICv
U5d8QsloLoMwONc89ztu1RdJzl5iTvkfzZArcvVqqRSRG4ocZnqpAsPsWe4ug8Ea/Gethfz5lREx
xXxQ3kdYSz49pVCSGDPu1EosgaTN64ycQ9YVWb5l4jT6Ju5zgTPOZXjRsx8C94dxAInjWYdr0hIC
kQCYaRFCadhTnWZQQRbi4DwaxQ509mco0R2ltIjNrE9KS16KFyXiQWfTLLpVdiBevv8Dtvbx2j6V
ES8px1f6go8lC98S9MBG8X2p5f/gPq6NUBXTPG4gX7UkOBHd+MFNIspSM0Q+2/ooq5jtblkayLc5
0GpTabIEMPklpT5kwbkw5MpsgTpD2MxtbV7eEqO3g155l6cy/d+2klYZMcIQoqkFuV4F6rE6EOvj
96jtnf/pg9ESkBiY4qqyx4msxZckAaBzfJaY/LBb/h7aXCjoIaEjleb17aprrgN+QQfn4VjbmrTU
ziSV9tJxr1zbT2a3TC3jiGxdNDAkoJ6CkgCAv9R9ToHIUHokzefGeBXyz4VF0rl5JK7+fsrRp1Fk
lIUYkG0r7EmJvEwEUugcjX4FQOEIEtr7n4m1HiqIcZEqdPyC9fBTfIw4SEaIi/Djvg3ym298x9Wa
6LsLLqJ2qWBDGjsr0UBX+X+kXVlzpDiz/UVEsAp4BWq1jbe2e3kh7F4AgdjE/uvvkSdipkpFFJ/7
Ps3E9ERnSUpSqcyT5+j7yHoZZ2N/3dDiYj4ufwCRkB6KPz8JtiYbax2dfTcEUcKjE2cPSTStrGXN
hHT++uwqGl4sbmjWPzvM8efR6/9vDZID5EPB8UjBZinNnUUeteT39b9/oSGFoHOySdKJz53TRwMK
5CH7Qx7V12prvI+ql3+1/Qq0dgf9tjq2L0rgfllT+1ncOkwxgrwUz6KLzn/ZDDomry03HEmzp619
14zzSlYrdv/C005MSJlDxgD8TbmJrxPMajPo6d36N+8+nzdoKDThFalBpgNlrXMvy7txUEnuOGGk
l0DyzpUZgAnfCfIubVfwXwvrQUUVxJJ4IKvIW6X1gKvXdevccMA62Pka41uiRGggrpJgL3yhEC0D
SBDnAgifbKfogZ12SOeE8auYTykfM0xSoNK/EXMj7BlcvT7IglZCz0KbHWCsE6vS59qUbaLogP2E
5i7dg+xQ9Vzm0fwue6EoS77EO+Oobcpt/jgAKdI/cmu3BkNdkFs5/wnS59xOZVfrOn5CdBft9B/m
cfjjPo/BiMpUstWe+J3zUO3du/hBQJlBtBV50VZw/bS+6hWrCpBLxy2YEEWhCrmWLB8I6V+Fq6Rx
wiJpHrrK2JEBqUdsrYRJdDguvxPBQI8qEsrnQq7u3IVjqwaNmDhv/Iy2PmZR0WWbSgOl8X2cjQUm
9CwIk3R6bKjHoZ/JXTUpeY6XGyT0jvno2vm2GbWePUOyWyf470VM7jmDSEzREYvdKpiBdnynRaE0
sPMk6fZxByp3r5nAwhLgF6HCPbmgofXATKeQDXd6rc29TCVTe5tmthrtirzvKl9RUnPyByhjbguz
Vgq/aKFvsNV0OpgbWjlOtyVODu0h1tsJ98FK0sSPeWlyDRenlm9alRet5rHeSIwgsqFztnU7R4n/
WHQubpqJFGzPtbwERYIdx8xvjJ6W+8Fi3LilaHTUW15pyvDTye3G9au26JWH0rFytjUrw2J3FQSG
MXdkcjJu5yE2tVvXKjRrH/dpl/vAyg/6RkHroPWNseLfgUtKQPkPpc/JB+pSJ/uBdZO7rZiVfU+T
Qd1MxlC/j7SONL91OnPc6mNs94E+1DHdVU42ZXttyHvVVzCTCuJzNI/0hxaAlR0haWE/EyWOfleT
2cV7gv887zQke8+6HqvaHWta5m57NmIEP6vUZgudij66cRglIPZpk7YNzEhT9DvmFpnuuQRi1vs6
MSGapihF0j8WZZ+gujNZmF2eY9XNq2DGO85iXl/kpf4KiW+q+TlTjc6nLYTO/ZZH5vw0msVcbswK
RbBgtqjd74YphrppkRs2dFlAjokpATNF8Xnj4h1jb1Ujz+fjxEqlCpoKhGIQy3CbxBtyM5u21ZTP
AAmq3BbPKTvNQ7ccjcTLLLBFHhQkSu+DS6vex9MrR0M0m5XBrxp37PGr9BpnOteVudGmGH9xBEwY
2U8Y8nWPFGDfOaiHmJbHMplqflP0RZqBWzvWrcBKGgeTM53dIEYCuTh7UD5yeg+qIua0sWzWNKEV
lZnmJ01Jx12PIaMnkK63+hc1bdLGm+yxV1FjzzU25p5SWnV2qEH2MGwKeDjqhQmYso6FW7fKDkfV
d7t5Lkx2S7QueWdOpbsPvOdG+ZbETUp8WjhNvYH8TF1sJ9KPzZ61eHn5GFVguterYOHeatnI0URN
KPAJpGnaHxgz68ChWDcMw6mFAfLgnOlqsymdPJ59Uia02dABGrE7TYuKdFOOaEbsGLjwc1934nzY
Ug2x4WEueW48RI6dBkY+5b5ZTMP80HdG3j3yKFHLAzWd5g9uFeSxyYzd3PKU6naQpCRdk4lYqtjh
TYrrGNA4YG4dKWkCd0VmqBOxw3LTf+PAuG+BjKtFa+GXGgf8UBxLF4OAaxAbESaldANmwWYBrU8h
LyiZjZFq6kVr26HjVphwisEv0TOInqnxfqjs1yEqQYDS9dvrGdzCZS1aKEJ3AyHignbVamZFBe+6
HcbWt8LetYIiWLvr5jWs4cJtBDsi0cE7BzAXKVEEXKJXSkz8hPZoBHWXPSjpsE+UZPMXy0HTGPBC
FDAuhJbNQdGrxpjtkM5hnf/s3D9R+S3P369bWYAVYq+EXgRYzfBilPmzjdh0U8IzJ1T245b80Tfa
DWAn9Y774DPyBYc0h5Cp2m7KL3pAN/kuW0M2Lu3n6S+Q9jOPcaBZFTthDR0OBMBdMsQb02p211e6
Zka627VUt5LSxkItqwzawvW0MQrUfI3SeAnhfLahUrHEQMFT7Uxhx1OP/C2+4Xeu86j45Da9azYG
xnhqEES5D+kf6rtBvpnf+rvmLn3m+3LFgxayGcGKDqkx6HDBWaUqQD+5LR8V6oQN8OavPC7m32Y3
r+mILlrB8JcDoKIGiSrpY7eSCgodaLCE1FaPc1o84+5feVksNEgBNUC/HKVe9H/xhD3PyxBP8sSG
ElHY+eaufi1D7te+EzAFyChcVR71+ho0dWtxbHFpJ+FT2sCp7qzI6BBRXO1BUaElNqzRrC7IVggQ
xX8RWloZMhILSR9MkB/9N+1bf2u+KF/L0XMeSCBojfgX/svc2sf4AQ+coNrVN2sY06Xv4vQXSM+2
GX2I2u7xC5x52hcaeWvz8WEG0fP1z++jEnp5Kfy3UunNZlgzOpjgDg0HX/XbL7pve+zG2dAfmHn1
gWc+DqFTggIAUOYAsig75xsy3/JLclPfr0/Frp2s+POTikg6TxOuffwY0BQFg/6qqGvUzGsWxLaf
WOg0PWntDNsaOTe0R0ugqtfeiYsnd3JDSCYUYJRbvLntMDmAoHeARvhtdkzv2Df6pm+FNnHlF/7a
AN3i3X5iVPrc8azp+djgWjLJtNMmdzf3OmQvbaT2nHrmkH/n0bgGuBdXgOw7qI6giYs+Ncr4Uuye
id3n2YjjMu3yHXiwW2Nwv7Zp/YVZxVGvutfrvrpozsB7H29BzHrJcALWEKWO89YOFRZB4MgofsTa
9MPuyN7o3Efd/IuOGUAY/9pzpTjTRxkwEsIe1HYf1AgkhZCIfLYoXVnXksOYmHsU+lCgC5fhM4zG
sz7oaAB2cQfZJncyNpjFsH3TydYYwBbcH0UTUOCjXYVBOTlJ0p3WGTvHJaGbKl5R/rFXR1kWLRDA
SAHSgeCeXHHGO2kwDeaQ0AD9Vj/xg1awzXU/WDMh+XpBjXhsUouEcDm8SyCYMqz1b5ZSdMyQYDIU
KikfWNXzOGFFmJ9B49cKxci2iWuNv7CdEzQbUU7RPbopXvRPA7WQu8K3UdGCvCNSg3OTeqQ4RdUZ
FqC9oLVIyqq6BdwvX3G2hUAhJt+A7bQAccc/zq3UXT10QFhYYd6wd87H7xC9+RpH+XPiZi8oGNwx
TPOshMQFBwcLEHYMlMPImGXGGoz5Gx0e21ZYpW9O+qB1Tz1dyUWWfIJAPwDSPQDvo+B5vqx0jhut
rrgVGmoHFRCCli+t+drk1KIVB+Olgnwa3HLSEU2V5pR2omIhedSCdUT5gwnt7G92CxOKEKoCMyBw
vudLGWisDQy1sJCpztcoGm+YSu9o3n4+8YY6lADCYvBMGDo3Q0qaNzRmZqgAJ5pCxSXLgzQbvOvf
6tLRn1qRFgPJkNmgBaxARMTt/1TNK1klIRC7Ll1DwLdgThIHgreSjEJJEpX3KSBgIYXANl6wwGtQ
XAoWUXAhkbXjWcIvnZmTNo4mtJtnPTbDcj6Yw11tJffz+OTkt/N0l9cv+MAwornGf7a4jydrlPax
nseitqrEDDk9mOPjXL+n5pq+zYINBB8IMALNI1QEpVRQM7OMALCkh1EZewy+bb7a5dt1f7j8gqBI
Jp4LEA0D3588YzMVSTRMLBF0cQMAw+ODBr236yYu04QPmiUxGAooNDCv546tpq2e1fbQ3E9ZFQ76
eO/y9Au16G2UpK9JDSDWdXuX2wbnA9AFTV3g9bCB5/bKnDgDOpHNvdUBqNmiDOWpsWFvKoyUbK+b
uvR0kLjp0GMAa4lqXOCtlTzjjhF1zb2TQfjbiu1dYtRYmMXey1j9ct3Y5QyAoPQQvWrU3dGdlF7M
jlVPOcQ46/sKBKhl88sBE7kaV7dK0gd5ihvRbQLUJz+/m9hCk4B9DDaBIDrfzTqiaj00dXOPx0D6
Oo+q/RRn0fdCHdfA6wsoJZwWbqR/tJvBiHpuSnOjNlcxDItZt/agvEPeGBJs7qPgqIc0wkpUXzq6
U2OSlxgtMsBSGLMnGuKVcwdJcz+qHe4NabsCMl/wSARDUGngphf/In3IAHubRlvqeKGZRRCzn2A8
9w19beBgIUcChwVyCUzRg24VWOnz/Ru0zsakYF1DLBPifBxj4IGNGf7eQ0PmUe0AevEE6fb4+Tvl
3K7Y6pM3HNU51WkNuyWq1IbyHZcCOIBfrnv/QnHj3IoIMydWmBZpcZnCynw/QFFV27u219501LMg
V6miQlTt8hcM4az1nT9O5/w6OzcspTK1U6eNOsOwSD2tbb6NoYLCMdgKnniQYRuH6wtdiMhnpyh9
5qRCr6KLqvoerQlcnjVA9c/XLSyQUJ2tSAYOCYzWQNDJwGBZrwftl2FXg/5utj3ntt3oWz1oHpsX
+qL9XhdquEh3gY2FEJPA4OJ1dfGNZxqmElWDlvdRle4p6Q8NASG/024is/bLHt2teo3Q9uLrEzzO
kBkF87GDiroMFZ9Nnmh6Cai4Gt8V8Y/GKr2qW4GjX85BS0YkJ8m1hncdA18OdFVLMGdt2Gt7ixd/
4fXPtc987WkWw9Bg27cP1IuiO83Hzt8NN6ttcRFMztxV+iWS/xTEAFmwYO7hm+SBh+Mh28xfs52g
UwTTi3rzaZ6XM3uGnO1h5s3o7Az2cqvxXP3RSFe1Ny5itTAh2FAw0Q7slJwIzTWPBqhHgD/rloKl
x/ShK/MbjbVsF932jadvoxtT9er3NWnDyxnoD8N4wKC84aJjIl0SdU2VEUV3sKIF9Sv9ZQTaTbyv
3+ag2CagKGs3FcHs97RnIB4MBAPUyoe66LoYoxBjf2imyLMUmBzLW3DcgCMIMhkQ7O3C7gcEi+iH
7V67sz7UG9bquZcRTyz7xKx05xtxZGhp6RbgAFV93Se++x49uP7oO97wpYX9lafPRYYIe0g9BSRO
NKXkUTmdsSTNnam4n+0IoKsCjx9mPHfDpG0iI9rRLF+tJ4j8XP5KhEHxFlLFoMr5bVK2aLdFM07W
fdYAQqXgSOtvqk31Wv4yfmNSdO0kF+IeJvzE2J3IAi4gMmwYGUiMAZE3d9MGSIbCm9+jNoi+aCEQ
lKhhsIAep6/dVxes7G5w3Y8urhTs76lx6TzLopw11vbFfYHLK0WYp2spwKIFwdslGEzExPL5dpLU
nNGdqkH2ZJLbos8CFyHw+iKWvBJYTPz9wI9Dl1DO663MtobZNRh4rLpXkdiQoPf57bwRw73KOuGT
+LglF8GDCKPe6AtBn1B+kHMnoWRwNAYiDdXP9vm9kDCyd/m+2K3x5y0EOIwxoV4CQmiQWcmTbXY1
KikIftl94yhhVe3iXwbQK6MdrXxol5gpBwSPIOkBxBQ+gZrj+TmlmVEr4AZh9/GbeSwib96Czepu
8jPwhCTBT/B2N45fH7Q3E4oAax3MSz4Yybrkh9o8glu4gPUuO2av1YFtooP5pZg85z4nnuFTLwtW
+VAWXPNsySLGnuSNRZWyVAjFglWURp765vzOwZ9RbQByGDfGBhgOelwzumZTii6xTttBEdvM4699
c1tO0cqrbMlhbIzYIVOD0gfAXueLMhswNLcDye/nlu/AvegVRuMpVv/c10/XP7uFKwgKJv9ZkjwG
N5AxNyYsDXx61Tj6T1brl9aaY66ZkVwjznjWgV8hB5FElh9VZaP7UIW6I4fS9VrHt/6oPCgeC3/t
Gbh0UqfLk7xD692RVImN5Q0oU7LYK9UVUOnlswxef2pCcgabWhySvdhBvI7Gb+SoBe0zv2uB7dgp
d9m8NfByiTZr1etLqqcPsy6SbdThUNwRl+6J389Fauu5YuW4cQDm+g1mAoSvITDe9Js19tjlTfzP
lJT8agbHZGGOFZb8lxU9xPT7dR9cysOwhf8ZkK4XlYwJQHMwkP0huD/1t2EH2q9nQFfq0m/2QoA+
/qnfKN9Z0P0v2l2LkevkB8g1LMNkKbVmuIn+qPHN3AQMAVPZ1ME8BBnff3COrhJJLX8T/65avhVi
VM6y2cCqUawPjLS7HazmSzZk79d39/Jlfe4pH833E09pC9I7ifXhKcbWrgKT+LMn8luAzQJfqT2y
b1+Y461FybX1SaEFyURlOjU21VAx12ew8c800JvZXausXxaWxAIBukA5EJqwmkznxlt1yCMXC2y3
auMJAbJ2r4zeh2D3drj5tN6BZE764KGpOnS4zvN7F70JP3Frx4O0buJfP7bFj+5kUdL3zacE6LEG
3gGGKI/OJeCla6PBayak7xqYzR4ga5hImB2oVe8hTfr0RSZ0gD8SLEOoqUursCtipyo1svsWvdXK
7ujPfGi3s86yEFCItRLZpceBOQATiMTVkNgBZHEeEyED7NSO2Wb3VtG8gCnxBTw/b1xjr9eP5qPS
dp46ntmRKXWquFa6PO4yvMGNbc29+WDtta8RXhk/uhd3q0G+7Z/vy92xXy99yMAf5mh+be7XQvOC
74uf4sL5wQkNDmHpgosrvY0xOIMNDvpACOuUvvtkYg653E435LMtUwh+onyLYjgYNS4JO8A5SJzU
Uum9orTPDWsfWsKD63u7dISAamGSEAR3BL3g8yOMonSyyNhSvGW4r1dPKCd7Lf39/zMifcG9bk+Z
m3X0vskqP0l6UIFM29RYE/ZbWotgzca7CXSWFy2/Mbfr2S209N4i71PymDVIxFdxmAv5B1qwyBIB
CwM99wXgU58dFZBkRQmbYPyp3GfcS0DQ7UAXssm95KmGJtw6oezlaARYg06sypolrZ0yzLfAKt+M
QfGdPcV7QXb2SO/dJw9CeJ2nf3cO3VZopzKQhCXQMbANLyu8QcFr7vNEhdLvkUo5rKMtsaIIShG7
aALNM9u9E4ZhFfsmOth+eWgwweTujI3IJfJN+tzcgdxmXQV07TTkzN0oypxq4jREWlZt3RaklPHL
1/Sg7NpdknkQ4VwtCV4WH87PQrpoIUJfgksPNsGvsIdF7T0GKWWyV55+jpDkNTYzeDC/ZUH05CSY
Q1gJ8ZflZmnrxTVzkl/UgCqC7f5jyR3f5hyslOR38zzuRQUN/Hra5PFD94tXnvW72a2WXkRQl4Lx
mSdKEaPlrh4T9+PkjS14Vesf9Qsyx+4Fuke+cRxuk72zz4/sXjlo/WZt8xdy1/PNl2JJZBalGydY
/eSTHSN4AvzQfYDat6Twp35vgVO98apHIOvUPcaE/wfmanG8FxsAzgsh6L6g7eD0FWiGWmxAdDcB
O5Nu2B00bu6mgHrqTbdffebrK/akFVsN71HkgD0wvcX7fMt21U0BKQsMg0FtOpxWi3mXeQpak0iF
ANNBu/yiDWslHWYeJ3HCA3/l0Q8yWgHwOgHvM485jzR9N9RvJtCSYhhDhzKstbW67Mv1O+PyRxjo
oxvobwswD37KuZfnAyEZH1ol1Is5w8QLgRxatJbALBoxBGkZ8H2XgBfQZEWpHoFu0CjAfWyiQMQq
zGz8xUpOjEg5mTGUnda1WIlVfwfLiBeBv+QvLGBWEFfekpwb4WnjMgXLQIJ8ZLTbcKzmugnhZOdO
DxUM5AegUwJp04VGPFB9fdXHKhgHNPorK5Qb4HcPRoohPKf6ed3U5TUuTKE3oWE3AKSQAgwEnoyq
GoYo1CDV078W1c40VvpLS6tBgVCMigi0k1whJ6zsItUCgYc1jR6NfjrxBExN5o3OWs4vDlfet1NL
0sfbxUXrEAZSARYr/piMfjq4HrABPiAA3dqyFtwZJSwD2BPIP6L4Lz0wMp2zROmxrGyon5N4+o6J
/LUka2lBJuT2RHMBlmRQfMOVUcGUFmzYev2YWk5yLLO5f0LTofWrqW6CWYvHlcnbpYW5iEli8AUd
RxmYpgCPUaIKCGqGNIu3xC3pNmbRWlKzUM4F9xqE78C9BrcA49B5zOGgQa16yP0itXN2ztu8r/ba
HDjB6Gs+RDN0T9SWqI8pKw50+GqgX/JKFJKBChF8YqZMN8iLuM3yAfPS+k7Uk9uD0BP8R77ZBMnn
bjjoe2W9ont5n2HVJ2bF5p/kE5FasWHQZrHqEU+a2o+tQMH8Dfqru6r23IdP46rBqHhqUPrAiT02
Q9uqWOf4Fhvi/iBQhuwwHq5gJrX/fPjFt2BboLI2wQEmw2DYXGeVa4IdmGSjftCdke0rk8+b60Hr
0kNBgSXI9Fx0axYYRUG65fBsJGGfml5hF54Wf/0bCy66DPju0PmSrpFI66qKpx0JMUXgj84z4PAr
Mf5yDQJzBYYtIAnAUSr3hRUIqHBMDwCAnivPtknvcyNdKT0uxPYzE5KvxSVYPHMtt8PcID7gDBi/
vG3H3fWdWigvYiEmUjSIgqn2RQLjGIzMTQ8r5k7dNEpQ1EdeYnLH/BC/ceNDDLYmDIau2RVHIAV7
RF482D9obHF7nX9JLSkxw9nEYtgE4jffnNmnYCdDe0Q9zEfr2EWe8VZCZXK4Wau7L4QOWEbUB/wd
vWaZVLFoB1qUNCKhrnSBSX86yQ/stBf1v1a29vLtg60FrycIEASJrdyZ7FNWuCnmBLC17WF6YT80
xfYxumc96c/tRvO1zXhnlU+VfuNom9TalV+v/4BLHxUfFzrM6PyCtcIRwewkWFFam5mu6KAIAC5E
096UaqXmcnmGUPkC16vgIUYrSIYFYvqKt22PYfxBtb4lHfHbKt0QCsEWt3yzivJwfT0LbViUkj5m
FQQLNvTyzhc0T2pSt4lhhxq1HwkAbSxyvRkC95VNfICCPYsw3+avBTB16WBhEv8mMtZGdhd2FZUm
YN2QQ4IlUZYBIdqA+f8Kw6VQzDzoeY+X1Bq56aWHipLZfyakg8vSROtYjXWW2r2eqgE1c29S8FSt
ihXGzIUC/LkpKciQkRETOTdWczdvydEIqvv4Ea+ZAw+6W/3W3Fd3Ubh2e19+GDCKyA9wCy7vC/Jq
pqS0GBpmh7raN6Gd9sXNkIwlYg8fvKiyi91IJ5B1EbZGGrS0s6BwQdsS1BJ4tUnXaZuZSupMiY3B
Cj39DeZx822GqQ2YAFq/qCuarNwTC/EVtX9wrYC9D8Mjhlz3rUijzdHQ2KF6TPc8eTa439/UQQ9l
sYzv8kca+1Xpr8J3xJPvPLyemZXLwA5TalbMMEsPGfGENgYJhm315h6FTOlqoUN8edfMSV9mXZYY
+EhhLufsvSl+lR1wC0Xz0Cok0GjjFWDocYcji/KgnewVJ15wJwhz4yoWvUYEIsl4WagobNU41KQo
ITgAcNbwfWqYXxdV7PFyDnKb/k0Kc2JSbP9JaBWT7O7spHY4ZWZgWiAYyb5dD3aXtz/8E7O64pLC
Q1KGDjo9pVwtcXlUSewn6b0W36d6vpLvLe/cf0bEn58sQwEHhhVHmAHrm2/gJvWj4UvHvkdm4vHx
gXWfllIXCp8na5J6IBooyByFizX1eP8kg2eTrwk1g+s7t3ArCcQ42iyAcxpEfrCWo2X0RkFgxehm
v8+M324D0JPGO0jylvkLi/iP6xYXzwr0e2C/gYroRTJIYmeKOqgooAj0A9QzBzL0W5fXKz63ELuw
LvtD1w4cljIisCkoS2Iwh4a1+9Xmj4pjHUlT+Lxea+8tegVmOIH1B67qQvyhpy4AahCEDBs7Q99t
8DKifI+B9FDqB1zsY2y8X9+/xRP7z6AcrMysYGliIyPLq+9jYgdM0xpwzZi3ZTXvgN7bXTe3cIOD
dO/f9cmswyWbE8VVkXrq1rCJautJiz49nSE8HTMLUJQUZEVyb9Ey6w40I5hLVDP1OTMsr5qVnQVi
HdpMK+6+6BYY7VfBD2FZsHX+DbecptSuYcpoun0TYTK1diGwdozrr5/bNrymwOdlgzsehU7x+jk3
BK5RmltJREOWJ1BI4MbomVG2Nmkr+8KHFcx64ICgCogJwXMrSY8J24IqNKSp4+ulGvQTuyHme1Hw
h5m2K8Ut2RVka+LLPgmA9pgJQnGsKSFs8hTRdusmbeWE5C6AMCKavnjwCmyr3DccSjoljZ5nYZeD
rMDrXEP/btt1dWjBV+71MabGlFmdn5tCBUbbZubj9YOTw9OH/Q/5X2DQwfwvL5IxxRyGOAN9Rx7N
3gwVOxRtJif71c2pvjYYeZGlf5gjrg3AKbIsQFzP91TliToZEcFoS6Gab5jgyTEU0sbqTVTk6PD0
fWLb0LQjolStUmDviT0N6AxqGtsbCsS+tUmf8gAfqK6sZGNyZBM/DYB8pJxCWw8p2flPi4ysIVWL
qZs81vtQTQh/Ruypbslkp0+mM9Fba4jSA8OTf+WptORogJGLsW7BiSdfSh2vMqN3DBpqraFs+rl5
no30s9PQ/yzvPyMiVJx4czPlOreoSkO7YTTZcC0zM68rqNp/MuP6OGKARkHCJlCActlZKfPaTA2d
huPcoIReRvmU+VbT859lM+s/+ygnDxVUS7+MBdM+O2T3sUoUNwWmBg0P+VnNiTNqdY4IUZVsgEav
W8fgbCpN9WUqMtatLHXp40FhxILyKoqqYGg631PQuesN6J4pyDfGNCgN1nlciwbfHYpxxTvXfESE
xpPjU9uJcXA7wzu1QvUM3j5gYvbX9ViwFF4xpgXYCxpWWJL0BdQIOQBJaDSMpva1ncfSA9qgABOW
Dv59E1xnI8vGzXWbi+sC8hePHwQfSy71TOVU927bwy17nf6h0DXZdKmxxgsv34MfbmGJG+MDbSBb
ySuw1aUEVjSlq7clBa8VqiPRbWoy9dXJwAJ2fVUXw78fBiE1AZ4pPCYvAM1cT20172oakg5QwMRU
k8DKiRZoRhsHRl21PqKr6kX2CHYUHSJXU2mtCZMseidSQpC5ayZAqlJob2mN7qNT0nA2dQ+iebdj
pe2GVv2bEzwxIwWWiWLaXh0qGg7VuGn73GOZEvzNdgJ4BzYCcLwiRJ97v1kmJSjXGA25Grf3ZIoN
X50sxbOszsV35/IjpJosX7XrhnoIdL1vV5PzyUz040xPfoR+/iMUswNze5/T0HWnoTkU0EYNa0zo
aJ6e9CNgIuA2YF4Sk2S1obLkvwaSBHGKBEMT0vrjum9JaiB4146r+WrZRMFcVPYmS4os6BmQCiaU
qryRdSg6DyBmcFNHvc0ro4HIbgbZ+XaMQ67MSSpSCt0Dbcjv60e06GwnmyMlgK7SIPqlcLZS+Wq3
j2PUBQq3Vj6rxWABtkITQznATsjRPa3Rbe8qJQ2nUXOfwSXIjno7Nk/Xl3IBjfg4aEDTxEAMMlpL
irVVRfKOtBSJXzNUh5xZw0Oj9UNYoDFyQP0Q4xZdb3pR1vIexD3j3Hqxnc7WpjSn2PIgr6XclESL
U9BCAyfrEVR7Q5XO6rtugZLUb4geh4hyaljoebF2BS5t0qmvSG5aGjyKMewLN7WhPdgWw3OTsOfr
W7R02mjtfQhSIHJ/MLGe3EbxlIwA/M4ILdxFH9ZICXN2VFfU2dcBLCl2180tnggasrjUbRQF0Vs5
//RctSpxByNDatFaM24T9iWdHml9tKA4CiEM1bOf6mDExA1Nj272QK3nmOzy4bA2VLi47pPfIX2H
kzr0NbVxCytWewS0455CSTrJ11SElsyg/vmvA0p5RV6khd66Kcyk+TNSuidO7PuSram4Lt33SDmR
JqF0YCO8nO9qC1mRUctjGqrQTdlXKvQ+3LpHqTUvRyGsN3qulTp/4zqQoEGPD3QBOpGuCzDzz4Va
tBmG2/PyVzwolrUx2qj+bfImISsXx9JGAr8LKhqATRE3pIwG1ds01UqThqAvmwqvyVN7AuhZre+y
LOVrz1Pxt50WOkXcEHkMwVbieWOJL/Pkq5hYBWVT10XmizG+TUKG4dhUNdnSNmp3+P+nR9QyzI3d
tBb12pZ2nyw1CfuIgBA+Q3sWwxXSeZYDBO96jqQja+b3Dm3NaRy3A59WnitLm3pqRlpm72LkYLJh
BmqcoWrlByfjvxPl0wRp8nLE7zjZTjXV43IaYadLD93kFwd9k2/Jd3f29GcKUvcmACvvJg3W2uqL
60OxDq1PIdYiF03KKuv+uWyHplcT31GUKg8gsIpYYxTmWnl86SMUWamFxjrMudK3XoLJuGA60qeq
xQfuZF36bBvwHYh0tCCe1AbjDvUB3bseUZcSClSgkC2gmuKi/XW+t4WqYTS6b/BhYOT0S8t1/UAo
gicIiovA6Tt9DVq1uKkOqheoEYEWyZAO02FTk2U2kqc0TvzZKbxYTzxVWXvEr5mRokvTOA6rCiSK
aZN5igpSvQE0zu4atG/NjJQhdAzUW2qNbCdTkPf1bdDNEdAK7vb6KS2awSMaiAiUqy8qhQCV9w0j
nIZ6GUP3WYti4zbluR6SPtZG/7qxpfqHhYIpwqWKG0GOlTFUrHSW443kUDfZoo4HAQBTUXyU+vN7
lcXaY8N67gty+xXLS8uEXqNpoPQhCEKl3TQ4rZE54UOvwLwK7HcEQnCfV3P+FXTcpvMXdwIReEgE
S4IvTsqPhggwGXzZaQgtsn3dQKJPTba0XCNWXSx1CfQ8cjGwtV2UIkZazqPTNGlYfWsDYysGWfXv
4A7fdLdlMO3X1E+XNvHEnMxCyI2o7dxBmCuhIzTpfpZZt7H9F+XCUytSAmQmejJoJayA7PFFb+Jg
AlpdLeOVK+ai9SxiP3ZOsOrh1QOGhfP4xAokBpqdIeEDrfFOCCYzZV+WWy2cj8qO35f3xR0UXpVb
/hclnVPDUjieu2KynTxB7q/2OeTxIJ1cF9z2m2SVOVnck3K6YInBaixP9LulvWR1OaJYhFg1Tmx4
siHU7ddoS+2vf9ZLfoG6CoQbwXlm4+14vpMj9AXGtEGkb0ojADbzCOry+6nnKxfKxQCBOLFTO9KJ
DaU+Vk2Oj1gMEECbYPTyZwHobjaO13jmDQb1MEOwhhZY3EMb705ALsTTWNrDMXXAgVNYKVCU8+SB
keMmrfTff7GDJzakgMGnEnsLSviwnLSbUe22GZ2CqCV/8WlZJ2ak7K2aaZWMFGYQ+CBnUAN0FPug
MNv8xWrAdwZuVHB3uHI/DU/WDK81PG71iWApaCkc3a63AK2wssPfmHJgQ9A82PKMF83NgihZlIb/
R9qVLcetI8svYgQB7q8ke5XElmVZsv3CkGWbBPd9+/qb0NyZ041mNEIzflWEq0EUCoWqrMyWzu+p
Qv6adpS7FBWC23ZWnQBdrn/bEVx8BMGiCkpw2HGmJ6tvfi9TIgOGrd2OqLyg445GGljjBfe202yq
u0yHo80zgEMYa28H5yXT+xfFxBCBWXd3ZacVklO1tjKAmUD9D2wT4FSCT7TMqIc8MllAqtLet3n4
qlnogX7+850b4T/iLM8mSl4Ug4EzpOmp45racocXxrf/zQaPUmc2IKgyDypAEUGzGBi3CqfErdX/
ppZ8vhDBD1BuhTqKij1CkpNApKPeZKotk4Xlv1SM2ibK/Qb0psAKIw6QqVndNzHVWDBN4a4MB1fP
Ei+jmiT1W78Bz+wIkc1SWVsSmzLEU8WBnIUHfqgYssVuAiA1WJPiTVxs2kN4Jx+SW/W6M9NCwEv0
tlbqEaajht5ZkGuHr0+5JOmTGRFcW5lJ2hQOjOAl6ZHmvWAyeNW6BYfDiDFaC/bSS58r66UKwTXL
AgcK1n7rmK9l1Hx28uUjUUEn899GhHxBby2H0XHC5WAm6WuWQjOFqYbsyS1bivBc69VJ46TnLIi1
HLsCGdh0/uxkysdKcI2CMxIg9qsJVnCoD0PrwAb0BtCZ0FKIrcybIlSghhNLLqHVbAEVXJwfxwJT
pagqPixxk9RZiwU1vpJ5KJVO1CV+uuHkBQM9Qhlp2VAMOsrm3laP75lh/qXPA1GLznFoIIElSbVn
43GJPT2c/P8i2p0ZEaLdoMR91kKzDZNm3V9l1r/GeS7JU1c94syEEOsmwBFICRx7MI3EbYGVbz+r
LPAvf/hni4TjM9W9ZkJAGQEow2DunHg0ztyMyVpl1xtCURDAyDTmRTBCJNY/0gQ8yUzDU7qnLPzb
5r1jf1dbfWB3kd6ozaezYU7YhhEYSMADLiXya3WL3QG/giuiHBbaeMxmIR6ZpfY0D4olm2XgX+jy
qoBMNPQh8P4jKLGIOQMpwo4ai5YG4Bdl33PHbh8SI8x2cZ/o9zlO1x2Un6RCqNdVSKyQAleOwiem
G0ReaAwDmINi92lQLGhNjeEyUnRvGcbx6GjouYvWTO14CZ6I6s4Z1Wk4hFDKk81AcP8T1o7O1wfR
NuQGQOx0ec5K0kWWs6CsVZbxk+MMthuP2ZuVRY0XKvOnkTp8wBFFEpSVoZUkokqSrrehOoOXVBg3
4e/Ojgz1pQQvV/bt9rn+qA2crwosVZipo6DDQl/oGq2jmpGS0XAAGO1QPo2b8i4CGnIPWXiferHX
PkA6jI9tWztz23+3dsBKsu1n0zX8Bg4npB9q7pjLEL5sOLUTUwcCZecIPDPJC7D9kqtZ9NsPC5jm
09C+Ro1QbLMVrB5Ib9Ra0CDtSBgmLcxNojUeHgu7PH27/U3XjBl4P/HWDpoQortiCGKgrMy0oJpZ
fuqqeQTsYO5oMI52s8lYUn3VJmMeJWsU/RNrRE6NiitIGwB8EtE+ZVEoZh7bNIAMh5ez99jU3Tz5
6igvt5cnxmnBjti5KkOa4go1aBAVmptn91YuS0iv7lIV6ti4R4E2AXCJc/ldHjW1dRKMJ4aYtAAh
3HAovk6v5uP8yA5JoG3mfdS5ZSd9eK9g1w2Dwxh1qIQheItW+1mvMswbAy2P0YDxCeIAYHKyUN4q
gvox/pL8kT31P/K1y8OHlxccHukcMm/8u1wnyNQxcVF+CKYs2wbdAIz13S13zZ7syvvkydxmGzzN
nqREu9ceCrsYZeR5EQiMxVpUk4UZLhRMQQFHvtHzl3D+lafdfVKYD/HQ/AUagGxjPduP3eBm41uZ
1l5fjLEbp13sLnqXuCDj9iK1k2QZ4s2JfYe2GIhEoM/A+YOEFEChWbmY4E0Mmrp2F1b7Wam5ifn5
aHBpRvjsSj7XKXWAoK9r834wbCCzU97r7qunfpmybQtppdtn5vpsGpg5w9gQ3tsgjhbjD8YM43po
iR6k+uCm1rZIkm2jK27Fft82JD7q8QUhAgd2Q9QOMPghzsYneqX0RdnqQT7Hj6QmIHvKgzj8WkbF
nYpnSWPNkrAjXs4qjGHklw+XEWjgintmlzND67ymQa40B11f3gn8w7Or6Klt7T0EOltvgvSnm9BC
cnddQZI+THOSRZwftLbExS5jxhY6KwTj807shpTse614WEq0CtP2R5JV225ie3tmT2O1yMqDq+s+
My689voGU3XllFDkXco3SvJNPabonCQKc7umOES28SMyyZZxbc/be3xVh/9YN4Ac/Klh6hAiuwwb
aZfM5rLYUBvvHeo5SfPFVOa3HBojUV0+aUvyWGbx0Y71HXSKvugAZgPZAf3Oaai/Sn7K9WWAzAFc
wby3D+8Whd2BVtLMONEIJoRnb95wvpvo6HidiwkEz95DH0yS7q4u/tyisHhrTIZ8yWARGp3WKc+M
PzUbF3dgSuqpYxPkY0b9ilW5WwwIVPPAVG/qtGGT5M3fIlUkm3F9sjlXP462joEcoJ4FHEeiMzsz
Y4MEEeZIWW65tbmv+tKrHRlkau1TcwZdwDNBynRFpJuoakoHfSaBOdKjOoDIbcnIf3Ok+EA0wAwE
oxAix3SZDwoFvADLWfTHuJvD3ZLUqA0rGQI/Mf+gHIW5x2SBYjfa5BBIlQ3NrH1PPq5qEwK8LRoz
l749A+BP1XwhgaIqiCLMBR5lv4T3nfLntute34Hw3DND/HOfPZtbDAIWajXBc/P816AOe42Bmyf9
omY/4+6/2TsO58E1j4lzFNcvjSkjsYsZK0PONJ8Ize6iPj7cXg//Ly5zCU5p+48J4e5MGILz0jMa
sOkbtRu3MUNPH8n2tpXVr3Zmhf/97KuhXDz26RTTQAOePZ0H+KB2r0EheAZrKF5Ct63J1iSUoprU
0usl42tC90+LLN82XnpF2tfkZ/Tq0/HoBQ4TjIDZwhnO4wQKSpVJAr3O7ylNA9DXbGvcOt6izTam
e5fj6GSbupm/TwvYS28vcu1c84YqXnoY37/SrMDUotFkSog+YGW/KR3bop38etvE6qHCBAAov0F3
gGN9uWtpVhpzbyBI0eHNRrqjLJNHwYCtP962s+odZ3aE2AzRazBcYmgnaM1Kccum/Jb3/dc8Js95
1Dx0RShpql5nO/D5M3tCWZc0zQe6lgTIpx7x7OrdqGO/S6aiqlxbL6qCGm/Zf1pIDBmPhYckaPcw
aw5/ufyayWyNZoV5kCAajE2tG3eY8LXctFaP2lL9YclUuJVGZeS2fC1XTnpmVXgkl12b48bDHhqz
/dR36SPVxkCb+reS6JGrhv0xtefaY053zPto5AdzO/WAZd3e4rUjCUJrTMpB4Y4i+bhcfNiUThgV
FLnHMh5YOR1KhT6mmv1828zaoTg3I0RnBjkmu5lxyxdFfbDr9JlhxlqylHUb/7m6ReW0cKiLNFLw
RRnE7Ec7OxZL9P32Mq5gnjxVO0sPxMR/ZpTlJV9HrDe2H4XkQYuG3TSQzrUKnBHwhUFh3pgi19LK
TUxTfzLqn1E2pKgg9z/KLP2lLjoU0yFMhfnVo6P2xyGvJi+dMpm+1+rWAh4Gqgiohhgfgqlnsd0a
Wa/U/EZ0luI5ykrTU1Moo/Sa8vv2V1kLEzg9/zEkHCCI8qjx3BISDHBPp4uAco83nROQ8QkaIv7/
Zkw4NwvY3quhQkJhDbFvp42ntW8OMOa69bDMku1eXRiYj3iVABmMKAuKwYmYDDEuEpbkyDqd5L4p
4g0esYuvpDOCRS57C6xbtGzeEMJokvj6cpzKHFWKpLC1lremtR6XKT0mY+cbTZhB976QtaDWrhJc
Iv8xyH/QmZPMUd+1izYSkOdr3qRQUBk85XhYxnEo2TjuBWLA40EWUk5QbbxSIWCxykB6AUt6kz0A
DLtnEHOKbHYY++ae9daurZwft31l3STfOII6Gl61l4tTC6S3aOviKp4sqGVDXs+lc/ikLs5bNHah
G1MHrIax/nLb7Oo3xQL/bVa4NuPCILVawqwVRu/gHbtPzew9VKx9qfdPt02t+gseD5CsBh4O18nl
CpdpWGYn7kiQgNnJVZJpm824LJoxnd1UUU6DZcokpVdXd2ZSOIAtZpH0zmhwKOiiuZYS3qtT8hw2
dN9NMkan1RAGBAnqEWjBgDvlcnlhm1tt0rQkyOvZJdZzVv3pCsknXF/PPzaEEwAdAEUZHayn5FQP
1bC8NIPzquTaw9gnsiE52YKE/ZqmFuhnnS+o0zZ22W7U+pkQ2RbJrAhbREmW2E2FJc0K7vI70zll
g6Shsf7VUOgHnAFNPnHeqdbHSjHbHDE/nv226p6tgb2XBJMnwItJOOHWnJw/kDll2wpDRqHTpUz0
Ak6OLmKkAfRGf/d24vYLNL4iScxY+3bnxuily6Xq3Kb2WJGgY7MJxsDhjz61z0M+Sdxu3Q5KDEDk
I4UXy/s2qJgLZ2EkCFPj0ZyzkzJ291Bqk+SZq2ZQzUGCi5LlFblD4+jWnKn4dlMPlnPaT4ek1wK1
QiJwOxKtGsLME9CxQLxe0S7UZjMNAPHB56AF4Sg/Om32B2ix3Lay4nagpXSAb4LTqWgqXO4OVFjr
EYdIDRgDfwRpvjv9eN8X5HkMq8NtUysLQs4EoAG6aBCBFpmSRseaujqu1ECHoDXRor8zcbZIFPa3
zayu6MyMkICPvVooY9ypHBLkVaP5q5k0pJATMdwstH7dNiZbE0+hz2/7Kk0xwN6o4K7DddGY7KGf
m6esqp5v21mr6hkQXuUvKgAf4X6XhoD0ZbHe1SpeqOaD7Sgbx+oeAfK0tlFYHju93DGi7EfOoqLM
5o94tEwXbnownEwCQ1hd8tkvESJuPdCmVKdSDarwvcu+E3B/2kzG1Ly6iWdGxIBbO8pA1EINevJl
sB50vB8X4/sUy0bkJYsRGQ71vsdKHCymG75rMwaF5rceTw/J5klWI84it3M2j1mK1dCdDtEVAl4O
Px030z56cEB+DBWb2J2rIxfc2vyPpuml32SKU2ohWmhBfMBwd/Wc7/Mv7Bj6uq++Az6bPHUe25qo
ykqumBWqbSD7/9lBcTKpjute0WKsGTKE2xEaJfmOJm7+rTklW8frtwaM7/OTXW2wbCKps/BjJ6TG
F8aFY8mc6v+NL8Z9Tl9TqerRSi/0cnncsc4OvtOWVg2iKRWEWs1BcS3V7x/sQ7cBA4HJ3OZL/rX4
I4MBfDxWbi2L+9mZ0RYq48bk4Jt22x5c9ovffAVDWfc6hB47xE+hW/rJl+RbaW9ve9Ha5+SzdIA+
ovl41YYdqD6GQ4LFshBzNXNMWjfrCkkoXf2kvHpvQoAMOlJiezlGn4igD7Vg4rO3vVzdA1S+j8E8
aSrwlo1yzDbRV5mnrAQAi3DGWt3EDN8VOwlt9I4YYOEN8IAEQgZsqgqER6ksBKxEgHMzH526s51D
idYuU5YvAdF/N+iAGQ1Qb2boQodvd3uvVheEmUQA5JHhXXFxRCPQVXEeL8Giaae0KTcRgUO2IZHY
WdsujDKjNw8iG82EV1w6I0YdG9UpojkgmYdYloNJ/l841Zz6WaD6gFpJ5/RWrkEgviEiAhgukLBX
AM8mJ4vaNtguLVx8MrbbCvPHC608ZQ63JKpe2PRiz/mprKGhGCduW4z+6PwXBfHLnyHcgUOvFB1J
sZ2xk/shs/2i0I5UA01AsVfBH2iQU2GYWxsomtu7uxICLi0LF2MWRU5aGPgAdGe57MnaJo/jLjxU
d6bb/S0Ce4sq3YNMCHglmF9YFd/9ZtrRRMf0d2CccIvYf/N9mrpm4ha/nG9x0B2jZx26MSm08zyS
uNbv24u+dulL68LzH9NoRl81+Nqs7fw20n0aQ240diSJ45oZFKVQdQNtoIUc69KhmVK1jm2mM1gt
fmOQ3jWzb5HxWf1tQNXObQgXk43mDApdsOGY30qkaYbtZp/lFuIab0iyQZuBMhRAa0KRpm40QPu1
ag7ssNo387xXgej8/I6cmxB2ZDLjeAm7Yg5yDeE5a1zSMV+REVVdXzuXCxFyF1xFhW60sKIkBTi1
q2GfDSAVv70UHqYu79RLI8Kuk9GcbEzAz8GALoGeaJsOczh2/Tw284b0spL69T0Aa+CIgQqfAxpH
cXgpzbslLjTsvxF/67oHZsf7Xrd8I32/varVT3dmR/h0EDHMFh1UpkFapT5QkZ6dUEkoWjkuuKzB
JYABC9w3YiPadIZkYXgJBDay14F+y8GBksvaHCtGgGtF2xb8jXgKi4/6xiAjCIjKMeibl9CBn7Hv
sy6pvKzaAPMsin0ArV5xx6dJA1laxRyCpf7RdqVrdq8TkySkK/tO+UAonrOc9E1kyFoau0DjWx0A
eX5OrL96+EeHQLych39lLcDgcpgFtoWXQS5j2LTUTMc044DqxHFInzv6wBRJZr/iWhrSQGCKMS+C
mXnh3u8IVerOabGUNnbBUOUpkUwmb9UEnrmYSwAU7ErDt+koRiscNgSO8TueJg+Yavf2+Vj9Tv9Y
EBu+qjorhhInQ2AVueco4BfR7pxSFonXrIAIykZ9RQMITMTtzjMmmouE9IHD3sz+lEG5O5H1G/mO
CvELJCngR0F7GhOl4nYYuVkuWTT2QdF/J4CB9j9p9JZ1jae6renH5PvnPxzEtDBZinERDki+dLAc
fWoaqlMfxNHihgUQemDlq3pbsj88gRJWxXGfFHwhGDIlohyHPhX1UsTNwGdsHJflLQrjdntiqnI0
UIt1gXPP0b2VzqWvnFO0bDGXDlYGzknNd/QsT6cW7RE4nT4IsywY+8xfKLS36nfCZskKV+4dBAOO
REbBEgBBIYVsnTCfrAr7BmbXU1hUxKNK3nqJUd7haXkHrRDLu711K6cKyEfgHikA3nBHYW3KWOtD
1s49pG76u3qxvuM9Kbl2Vhye0xODSoBDk/A2uPx8YblA7Mhu+yADPXluYSa4bn3VkuXfq95xZkZY
CbhhaZr1TR9EenIEY/AdJm/mrZIsG2KChs8y2R+QbD/d/nwrYGQgR8+sct85841Cxa1qJ30f5Ita
2V6i5lry09Ra+zWiIf3VmFGoHx1oCCWHHjAgsquUojQ8COsNjr8k4aLumBbbKbjbq17zhinLpg2E
4CA3qaVWYn/JMiI9SGsOjWY1IjWnm7yalo60XG+0nvWBXTVbS33L6seJlR6EqiTetbYnOt7tHF2/
Ip85WFC8Qj+tC4CA8GwVuJLuVIWv82S48fKlHn9LdoOuRAiDi6hCSQGnxxACUZ8vPShh2w5PknTx
uLhXuiNflBgqcrkvf3l+9F+EiGTiPsKTE1UtciWtVKT1XDhKogXaadyw/bJXyZayR0XdLEH2Uh+m
nXrX/jLrnXaA36uWpz3nqiujfFjZzotfIfigHkIetzBiLcidx/IFst61HnuS5H4lMoEsgw+BYMQG
kjrCIS5B5cuqJqQQxGgsF0X6+77bziUwQ5DfOlUVkyQUK/rQmAU7MygcZ7A0DsyuHYpaWndQH/hU
weQtXvfU7JLdbbdZCVAIfZi5B9EPuCYc0RSppn4ZsTaoqWhuNlcP4JYlLohRf902tPIRLwwJG6Wo
zajmIQxNalz4Gb6k16fhj1bRTs1S/qoK+ve2wZV6DJgEzpbGf9FZeEq6KgPt88dXbN+gnzJ8ZfiQ
2evkjX5IXb3CqZCNVq7FxAujwi1msNgutFGhAXlfmKv5kKX+oQCrA7yxV9VQfko2uuVW32xPO2k/
bq94JeJAfgzJCF4fSLJEHuNFr500zDHPo2LsOwLPYaK8Zpgyx4Sfm9UQnlL0zW2Lq95zZlHY1EXr
c6cbTTiqoWzNLjzq5q6JNUlmsLYuSKXzGIN6K5o9lxuJlt+YpgQDA5EVgc92Ko5pk0Vepih7mtYn
Es7oH8huN/7ThfB2cbkJ3pOXQM8UStcHBi4oPf0Dti8vw6BiKG3trKYhZ9eo4DIQYjHrhQ59MNDi
ULHoLktk74eVfdI1PqGNDjditZgTO1ptzsWU9uDV6B4mrdjmJpRcjVrWol37aOd2hKWkLCvUOSqQ
Lc4Hp/uS5r9C/U8LdZbbbrf2xc7NCA4xORlq1+CWDZbM2Dlp+VWJiOQNvLoSZIUAvuCSu6adKjUT
0wJJH3TxU9RE6GH03pTHnqK/3l7L6tZgZ5BkAxt6pfPEnAkS0CoMFeVPu+SSPcxT+lLyxVasQNPp
P0dIbOvhVWpDhxNHyAnZM8XEge3kgS2dKFxRvcNNgsvL4HMumArQLo8qKWYWVXpEg/g+emkxw/No
bfNN4oe+eSj20zEOhpd4j3r4Ua55t7JlgEQB7sCVHrFa/vezeJ/nRmz2A5DmJks9vS9Un0y6nyjx
09ClstnJtZVC3QgAOu4gGIjlX/zM2hRFUx21wNF1/rjhquFW4uWl1/0yIpceogNDBZhX/ENwCey1
x6mQpJcrO4rRKQxw4q3EScOE+FQ1hZ72ZQRMMT1W5uR2c70xFJmOi8yKcKAxNpSSDpymwQRwoJX/
1K1isyTl5tNn4GItwnkOZ2fMF26lip9mWrmx2rtL+HLbCP8gQkAH9R7YzlQQPGgoQFxuWKWpllI1
qhpEOUa/oghPsUDFvLRNfgFmt79tbMUXHUhAYL4eYETkIOLu2EoJbmsdDe5FOdrzM25mX3HmbW89
f94QHsSYxYYLABcjfDqnMbWcGYMaAIj7FTUKt4UKaRVam8iURMQ1V8CjCUVHFCLQ4BKyYOYk0IUD
e36gRJilTTE5gsH6+smpwTJ4e00r4R3EnSbqaRrgWBhdutypiDD0MoaMr+lE21Oqy5qP/D8QXQEg
a/zPmMMCAl6IFKoepV2XGQumAIqHHleua5bRNqLab6unj+NMFCC/7O+zTT8NFbGxKoQNCM4BbCiC
KTMnbprKjFVwJrbHVrUqd6g0PCWiTxOHqiCYPLckfkN9SEjeRmpQ/tWP80YDrQhXLWy39D16RC9y
F25kT7HrbYNJUCfy+reN64xebtugangTlvMSDCCCNOw7Q/aEkBkQTnBR2MWiTHSBB6q7ppwmF6Jo
g8T5rt0cq0CniBNs48IU4/qQYWxitEFrrte275gvlU4erVmXPPFWrdgYWMbND3Y/0QMTq7TAYVAv
gd2VG5Kb7+Cp/1bXtaTKTvg3v/R0rAZvdCDM0M9HkfJyTzQa5/bSlfB0PiCgWxnbLHPUbGnbqw9J
aT9btGkfSA6S3LaJll1IJmVbz3jKl3OcfPnsueY0+OgjYuIY2QEVIkjtGJM2pAoa5GMS+kiwepem
xt/bRta+LGIuiKNR+71OdaskjXtS4cvO5UvXnNQINKvdp3M2m4CrBXKgeD6Ch0K4FdFraMdi1OcA
ejEP46z8hSy3T8Lq++2lXN9YMMO5EYFcQCQ0+FLPUox2GlLLjmf0X5v52WzUzKdjtMvqDDj9yMYr
Enq3ty2unLALi0JgZGG2kJwNc1DUNX8hk29T1f/6vA3OHQLqGciGXMVAAwxuSR2hTTZ2I3ExZ/Yn
ra332zZWilMg0/jAzfB2w1XZmjUYZpoAWA/qjblrN4NvH3UDHEGe6UWbeXTrP93e2OSHyXSN3bLJ
Bl85yCRcuRcIZw/MJHiyIq/nmgVCQS4JqzQbFGXAgLHTfJ+IOrjDmBIAFY2fHZnrhx4chADYqbIJ
45VdRLkZhSpc1SgDiF2WugSdf2nAPUmRjX6t5+M+j/NQ0rlf4dzAewKYeUADQLR9pURg1ZZTM6Z0
QXbvnCa/+sE2KDVvus30ZhwjL/Uh6/Hp4AwYM9qC/HmBeTkxrYpAwavmOe0gfpB7LSrc87Nlvdz2
nesAwm2AbhiRCkmVeLjNLMHkXLJ0QararmZke7RAXNCLSG6Atc8HgU0VJWK8I665cfWwKBrMqLUg
D5m27Cnad4flUGzjbQ+nQNE2LjfKQYbuus58MDWKA8GHESgQx0JaAABsbaota6G2ycFk6U4DTY+8
qngduUDCzqWLAQgHeE283uIoh4C2kjUBxGe3i7ZhaEJEIBowVbcOR0muvbJh8AcdDCwG2JauXtAl
XeK8zI0auKvEW+JfTj1u0dS57RUfP/niNPMOMsqJoEDhp0o8VGUfWotmVvGj4Wrv7Zvm17vqVwdC
1wPz7FP9XFduecJzT0YMfXWYYRckREi6QZiALF94SRiM9bNJ0+gxoXPngQvohwm6Bsni1owg38GI
D17QOMmCkbhQ1NawWxMF5/DvwFxnGx5MX9tFv+d7skH7YCvjEr3aNCwLNxvSLI3z7DnCTVOEbZsy
AxCmiZfX6rdWey8d2aD0dfqDBB/wSfgGCNYsaDpd3qBOSphZY9NOIxB5uvcv4khjY+3KLdtKQWFX
yRasof+CKjqmVbjcwqW13Bp70LWl8am4p5sHtom3bGftqB9UO+Nwe8c+AGaCO2LiEmWjDwIi5N2X
tlqr65dEyXHBNRjc3bZ/Ka424zXZWgEQd6fer57C71CJHDahC0SzDyzP7V+wsoEWsmQMLuApA0SC
4DKpkdbZYNvLaZqW+C6DUp5PQLJxPyZW4t829ZEYCotFkQUpl2PiPY1xlsvFlrnSgfw9MdBqUj1s
I+RjQJyPmkfll15yCh916AU3QWBA/ASCbl+znzY43h4qL3uQMTCtLBtVVFytOC24JcQctq9ISyDY
NZ2aeBmgBm+lBBkZyObc3mwxEnd75StRh2OJODgKdVvkEsLKHbRHdJrSlmNKQwsMay3yF33YQ+6l
euUqycUTJvOn3o9sV4auvl7qpW0eNM7Sz6TKerCpk/mkLic1/r20L6a1vb2+67gDE3imAprDI494
HREwDzWxUoyncVIK6g1z3RK3Hrvo83YIZ4mC1AoYwq5mlCw2UVR/BuPU2yhGtzGpXYg8aJtPrwZW
8NBCuOHzruL5NxeNMgytnaoMGAnOfyKbiVvZEs7XoXGdW8BbxKEXKAZCJcbOrFMbmW7jKN644MTP
326vg8fey+OGpPnMivC8IcVQKEVUO6cybV2UGb3EMXcK6V0d+h+fNwVoO7AXYDkBu4pwDQAnYDNa
AAZmh+Y+WpbXmk94x1X41EXm55cFwikY4rNWwAUJEauuE44U1tpTE9nmBpxXgRn1R63RH5K51yUv
qZVvCE5XqCuD6giSzmIZQbUxGNAN0KfP4jdM4QFIabtpvzfsv7c/4IpHAD6HrjTgDACdi/gcrUZT
L6cIEGiC1c23qXuSpz7cbwV/QCrsgFvSBnPoFaLKrnOFdsy2cItOHyFo2Vd31g5p3VYmLrUSEPCW
wCwuajCIeKJenxOCkb2lvXNC1XnsoM2Z2+9Jl8rQVCtmwFiAfMexeWIghtVUmYD/n5BUGdlY74Yp
IV5Y18bnfeDCCv8VZwG0rZuu6dMseqSgP/JDLdnHLLofq/K+oZJ8YMUNIF6FFAf4QJAJiGXgjI0z
ay1iBEqKMlLu5h1xzSjb3Ha2lXwKb65/zIjE30Nk0s4GpRTmZN3mwHJIq7n5zvi5eKGbRn61k91B
qxY5xsQGuhrEg1d0GIaZ1KTOjcAA4lmHwFJutz4roscccIUxrXchAnpaKB7R8ZNSaPsRWaq65ix8
DAfXPmZxrlJVc8iA5dFiIwjh9ZiumGPHv/1d13bv3IIQmYyRTWxqyvix4aWJqPFrO0QhXzblvJZN
gDfon5WIgb3vDGfKVDNgL8rX5qDdZ9voS/i8PC1HcA+DRz0+tq+q5OX0QfAihI8Lq0ISDnUzyJp1
zAjsB3tHN+SurF1Sbdhu2qde6y94X/BaQXGkd9ku9Ma76Ue2k+Vt65uIBArwAa72JNzNDElW56hI
IZskd6vsLzSRJKedb9L1Mv+xwF8HZ6e9GUuNFVlqBEMCQnzrTk0ydCF/gat238+RpBnDv9m1MWSi
0LNHGVlMnCZ1YhbVlehRV1SPqOlXJKX7RqkgdblTaOKDHdcfFSa5bFYcCLV9vG0wtoz36BXEvUTH
dyJdD7M7bZuhSVf5fbUthq16yFxnF95NplfQbVvxfDSURR+e7F4umrObIrfic1zXz4BWrdQYAp6g
LjnOnvbd2iLN6nIXKpu77gvzo5NMl+z6Er80KATwxszzJkmm6FFbCi+ffrQRJnyGDCRfsvHe6whw
aYn//cx5bOjtgKSRk9gVP0Kw//bhQwv80O0wcz0sxll+OR8AMkgUYMWkZIDsyNiWjYkR1OoA6GPk
G3favttjwG9b9nu6b2VFrutjh/sVvN/oueIdTsRjV3Z6EYPfG5x5351T/KPYTnv1x/SFntLnxE02
uOLT19uLvD6GoBXlL1Pounw8Gi+/5BwvZgsyHbho2v8OSVZ4aJI3xxhk4OC1treqEy6Sk792LMBy
Dsw5MnKkLSIdXKSnYaql1EBcJd/tY7pvvyWFSx/DbXhKH+f7zku3CeaCJJH1GmyG0QkkfWAuwVuA
QNvocq1D0+utaddGoH+p7vs3tne27eSWOyfxHETW2QfOY3ApgG5b2dFYcViAVSBih48NfjYxUVOb
KBvNBaLNoV5A1tkBhVix60kmqe2t+A8PNJjcQMVNR23lcoUtDZu26Ar7FGlzcpriSgMlUjX9uO0z
17VYPlaBNhxOhw4rYoHBqbuGWSEqN/+qE4GaNcVnNH28qx9Dl7ox91RZf2DtOOJggLAaOkQAtomg
HGWOcnMsiglNKsXKfQtAoPq1S+IOTAUVmQxoLZopkCSGE1O3a0lVbTKU/ZU7sJ8bdJ9GkMHbqCYr
ybtpVras4X99ktCXBGU/pmY4dN0UsoW8LaPUTpIaTFG5Vzk/Uer1zHZ0sxYvwVAmvXcNqMH35+1+
lDmxAXjhXm41cjcnGvXKQA2yftO9mLjlN+tJfQR3TfYybCj04siBjOihuNF23kuRm/x+vrxdLu3z
y+AsBEO3GSpaFPZbTJJH+2LLatfy5i3ddrv+9fMPnUtrgmMPTdFSR4G1KLU8BrSUkUui/fXRubQg
bF9G0HrqJlgYnNC1F9srMVIhOTd8cvLWNxNSuyQuo4pBNQs9jOZQbRN/cPutdex21uG2petwg1Ib
ark4JMjC0fm53JxxAl3JmLRhAKekvprvk8WeTnY9lZLE6vrKx9VoqA4nw0apQKzhzFVjLq1KaADa
KbcLFbem7wwaBnPZSPaHf3/h211Y4v545m8OELmq0S8ULJ61r8aTDy3Sh3T6OsXMX8oYlH+fj6Vo
XWA4AFqCeMiL2LyQOssIJLt20rvl99SY2ylenm9v0/XXwzwIR5gC8YTAIV6ECZvjlGnGfArz8l3X
54dEzfYhUkqP0erXbVsrLoGyKBf6hdiwhj785ferksgeRoYqDvC/bt39tHvLL/E8+7wVNCnwuXjC
BAjFpZUBRA9GYubGKQ7jzsuHmfgahCE80qWyCLS2ICwHZvDxQNQtBMA0H3GHdkV/Skz7HhNs5ibW
S92NOXfy7UWtuB6KYFCbQCcQLBYisYRW691Q1KpxKnEOvkCSDBbGzNa/4U0RnuwxhrRwHqWEk6KC
q3pz2/rKvYKsASgQDI+j4yfOySo0ZnFo/R9nb9Ybt85Ei/4iAaJmvWroyVa3h9hx/CIkcaJ5pOZf
fxZ973fSzdZpwhvYw0OAVJMqFotVtdbqwDgf2dsF5F51/tYC913ohh8Kk95rl8RdAuZIdAYxkYfC
5uUHtKKoN/QIjFRLpruDRnya3hep6iW1LdhVkSXOIZUunrWUUliiz2YUe2rx3PxA11KwfSvJyuWK
OD+p66okCYT2EHSj4yfUh26z7Rx5CehW6D4/QD3ZE/EssL+Uj1ZofsoA5YKSDQMEl9s4hYpJRzxx
j3Zcu4mOSF9QB7ooXz9uENTAXBSq9MBm8e8FANylCmSi6nFufsdygzGy1FV7kaTgNTSEJRhnZrjY
O8/1II01trD2Bm/yDLea3NBDvRE5c7rrtvGjKFdfdY4zi5wbDmAd6kbwegK3nTlq+bMeRrdS0cUK
BSGYednVhzozxHkhCXuV9jUMAWrrTtqbJAJGrBsA4ytiA/rSKrd3A4rlQ6EW6jHNf+bWG+TxboeH
9Z369/dzO9UPiVFngBJChOKUmNWPVGk32qA4dr18dRrz0wv+WeK2qo3DTkaFGSsx9p1UOV383BU/
b69mLdgxJp3/7RZ3WJepQj+0gQ2ShpZvG+ns9spSQiDP7k+doVq/pDCpBA/D1U/EuGgIwLQMnnN5
WIuoBg3fCKNmVe/KqN6X0iRIJla/Eps3Rg8ftA18nhTaOsjpZ8C5MAE3dM9F+GH1h/w/1EVY/wTT
fAgIrIvPraSGPAg6bYl6VLrZKfPHRo/dsI3/Q9QBywnuRGA9gErngpuZF0NpSSZgTIW+7Q3T0ybi
KGJ94JV7Fzcu0lcAI1DA4qNbmytVa1OgMFoEnfHY7vN7axu7/TY6lHd6kP+UtumufiyD+OW2F645
BB64BmSKGAMZv0ApnswOQnLKsQnf5OxlsL7KAYmTBLU1oEENpBNX3rDYKrBLUB0+Zr3t2jTfFN0j
EEcCK2urAE4KhQCGtSd81wZ/IRAXKWSxpDLIR5Tiuq93bPDAwPMTyQkg28BKXR4ciY6GVaFndKR6
7VqgcWkIsJDR6A1UZIp5Lhen2VsG3gbUO54aXO2GvYRRMQJ0Tm2+LeGPWHpOisfbX31lbgIHB1Qh
6K8SaDfx5Bdm38ydpFIFGBXMTTSu9lc5tICrKH6zLdBt9xb3Xr5Xt8BDOmBHsJzmOfHEmEi2a/xS
z34GL7esFLKOD4efQf12HxpO/Tw5hZvt4x09jR+xL6pNXbMzoYbA0IIYeGaVR75qtIykT6MR7qht
Z38GMZPh9Fv0HVDRMU7ALUQ/pmP1PN+ZqEFude/2rq8VMi6ssyhw9rBbSBdCiQ/LZf0OIIM20lP3
rfQi3/Iw17fp94VXB5Fr3ZX/ocvBFg5dGdTHNcxac+GyaqGgbsswPSG1SLUU31gk9vr/2Nx/NtjN
cLa8IWxRrNKwuZWvbKdNjYkx5ef/lte9poubPmEOx7f3QiWflcv0YnlcnLYxhyCrCQJA60EzFdzQ
48F4ZOlb6hVuHro64JmKK29KPyuhSfifvuu/hXPfNSRL3cUNNvd/w2R4plWB/kR/m4/EHY4A2qKN
NT3QOxIdhI1QFg+uD9E/61ypJcqVEWwnsK5t7bdiV7mS2zkANf/UdqJiy1p6fL7PPDkfsSpJUgxc
F9FPBh3pgBX1ly24ip9iSC0np/BJ1GMVmuTCYWyrfZxPWN6wKY4axpww1rU3fZBhbhnLYXYSdpPW
AjC4jdicL5KLq1jfT6Qaja5iGxrt7F+YKCteku0AcLjsWbvqOX7vd9LXbzAMg/yzyW64s7NDSrPR
1Rk2czCboHjl2KVIDmmlGaFe2OBiABLasYLUGNgKtvle+j3dy4mr76Y726197TcpffbAiZ6F1eyV
jPDCLhcXSBUvqtz8//sZasimMWWfbWtM2edP5mvzrHzPA/Igwg6uJAVQ0mLKhOiDAlHAXdk54NlF
PUxICtRmb0rL9zqyP26f/FUTGEIAuZPCJCa5HVVGjYYzgQlLLTaKEbttHXm3TaxkhhhwYDUmUJOw
DPHSMWzMwBmDPgC7Out3eWl6S/nRVKOjapWvGbkjzyKapLVFYfCKlVRhElwolxZLqzFJOeFzTZP6
Jw6hLFKjaXZ7VStHDA9EjGSztwjSDy5ep/NUdcsCoaIaJTpb+iZnhUv059tGVhdyZoRbiK1B5LwE
U+oRUwYeyaDTkWxuW1jx7ItlcKE3idI6Ci1YGCfDy8mT2qt+lP7Ky1LgBWv7BUVWMKsC+MNKtZff
hISaPHUSDMkk/VhivXE7g770NkTibq9IZIhbkdp2GJ8pYUi3Zycsfo9J6cyaCMe55tSMiAJPRGBE
0Ni5XA7Y8EKwO0L2yFzKbVH9IvPTpEZ7RXtvmtLVWkHhYM0RAKyEM6Pad02RNUFpJJoW9NAjW/up
t/r3MpZFffq14hv4Pf4Z4XZOAUUacIPQGCkxBvB78sIDfbckZ3qU3kG1A2SWvKk20l4S6VSsNAuB
A/tnmL+T88hAc0zB6pjCbfWE2ljkZ2A5Bp3rB2h1PO3ptosIdvOTo+bsqso1pR1CJh4oFwelKR0d
6ue3Law6IUb/2XMOBW++e00hpJQCKgtZjPoPrXJn6hK3kkQkX2tWMDPOAFhABeJVxTkhBHYykkF+
itYEZNSJ08y6N/XvX18LtNIwlovze51MhDjT1EwgUJTSb5P5bqBJmQ4//oMNFOyRP6AQe/VirPpR
H1KwwB8hOgypNADYM8hEt40gNqy6OMNfY7iAtfb572Ik4P3LMYh9jJU/A/XpK/ldP4DL+FTf2UvQ
4GWhgNtW8kTPtjWPA9skRNKgTATcFXe0oiYd1Clp8KUKAwz66Hzo37+8g+h3oEEFXmtIH/IXeZqU
GrQ3C3KEPKkTay8aFIn0VBRc13LZCzNcJhTOqSFZUo6F+OEW0xF3087aR1vqEfD/gBvU3ttfzyvx
0IWX49nHmkdcpI0oqSiU2+B+2qsBPXYrFz37VmI5EmXUKxiHJmZ5uD5Ym8v2KBsY5CHjdyn8Jkvy
SbPjjWXvM8M4KVMvuHNXju2FPS4h6hOpydUBIilN/RC3+UbHxKlYiGDVCgY+0EQEXO3qhqp0GpaL
in2j+Xe8r0CgCKifTgQnasWxbXDFg7QVj43rIShTa9KahqDqUNtHOlF3JKJp89V1MEwf5o0x18yP
A44El3kLeohjq90n4KBU87tKEbHurL0sgHCCEzDIFs4nF0rJVHd9ientY3ovncJDeep22kfndId5
w94UiZcHxV21+w9nFoUclPvAxoPGxmX8joYEwrWjLh9L83eOkiwEyJ1G+3r4RlxFm5Cl3qANZft7
dtmhZTKCiRpGsmU42GHrkkENhkTUultzBEyJ4ajqiK3XCIQypYu8TPKxmQNVfY+qr9M+YPtBE8tg
kMAqXsXupKPJUCcqBBE8ayu/2nfkTnuwyk2/qfbyfR2EGNx8EFW8rpd1aVS53L25Liatxew0tMrv
SvmHZSyCA3Tt3swAbjzAHCwghbibISSzVIQ5qFuMVHEaQH9V+ms2vt57hBUNLoAYh8YWn64qcpR0
Espqx2VOJ0+jpu02TW37mSUl/ledmpkCTRujogGqjYtuDek6ddIW0MNkk7Nkj518Kg3RRb66a58C
Q6C2QZ+O2zWiFFGcVfCFXLs3m+9TfRem326vY2UCEQtBlRotdkaJwIeErFRzpa9npvqR7Kh6lx2m
O2s/uIajus2P5oGABdvJX+yP2rtteX1x/wxzTyW1mwESMmDYWiRnKR/T6T0GLc1tI9cPP6wO+GUQ
7wLIbPAyNWGy5B1KRPhM9IkO78kCkWTtUBiCPuTa+UFOh4sVLW/ITrG1nkWf1lDmlsK/QUlabkJ7
8vRFlGuvrYRh2bEOBAZ0Ty5NSIkBl6sM6BWMb5B8BatqQ74Xyn85QijDIAcBLvSa4aOvy1nNLX0+
5nPsZ7rqygusdSKmmbWPf26GWw3ASF1aZQQEB3HptEPtpMu866kh+PwrFx4QQuihsvYMXrGf4JSz
D2PnJOnbUh3w5vr/gE915lqZX2xNsHHOnv4nf9RCb9yJvtYK6uXSMHfpdV032FEGw+W9NTuKv+xM
f34b/MitD8lGNHi0krCit4o3LZwclCngj730Dr1IW2ky9PGoO7ObPnQY5cs/h/kab/SMwem2omI6
iz2X1exLi1xssmrMomelNuIZDU4pMOtZheSkGHJWdnpFlyfag5/J0bocHAzgYpgKJ5TrPvNvn+/r
pBa9NyR/jDLOhKQG50eJZpRzmPUjdDR+6Zg8svT41Mq7pgHCyHZUKdzetrfit9DsZiPisioDiMMl
UIreFXVVVAMqFNEEmjMkU05YJZBM6bU5f/66MQLq+88RL/Pq0mwwxjXIdgYW/7T3tC59TWwtoKkh
qLqsRBZI5YGADLy4AGfzN4CRT3o7y/FwlJMxKCAX4iYypP9AzwNMXQVl69urWnmdgvvjzB7nq6G2
tMQuIrDtH6Kf0sk6jEfqLo7th2B1e86f2id5JxrWXV8jaFzAawVgPx+gQ1L0xZxb/ZEYnaMWtd8m
KpOIVCRTNJq3chfg6KPODJgLVsknIXJf6GhVKGD6rytHAYpACOdcc0LgoFFqZk6BgvPlYccpmkdM
VCCo6caIbn1nqh9KV3elN9OuFY11r60HU2Mgt4RkI+5SzpoOEqMlt8Fbb5T13pTnbSWJXGJlQXi9
gWYPrg7qR77LHdVkifp46o4qyXsPCsOLh3zRdtqqEb1KV24EpkQKrLqOuUmWx19uXiPbbdotgNuW
b0rsdoMzovWZPtv+3PqGM6DFvjF2GFjXnEpwzq43EpYZ2AJUAGBu4VPGrKbNEE7yfKqWxA3TF736
dftkiQwol0uDCPWkzc1sgVunczT9SSpFD8jPytFl1L9cA3etNaM8D/04M8qbpXKI6qnP7X2xU2Un
VJ0FLMkZ+CoWP72rQRTKZABbV/o6hxBIJM43ku3D2aU+aHSYQqLTY2/EqCsQufBoNUPdKBY+x649
k5libOyoByHf5+J9QdJxLIyGnBYAdwMbjb/EWdKmuYsUafgvn4/BNHDOcBL4GDVFdtdi+pUeWyhQ
zR+2aNx6pQCNxZwZ4E5yaOl1VpcGBQlHvdd88h0tqemRHFS3c1HA3UXfb/vjyqDBpUFu98aJLgWY
fulx6Www/fVHlb6CJs8pk2HTNxQqFJqTzo27aC36ZOkzuhqQ+jSdyAIPdZYFqRp5uSUdMHknmK+7
JmhnPsQmzzEMC8EKvigh0caA1qEJR6aPndLuaktyi/ZnoliupkKK1K7u8BB3NAoBOKN+vL0x17fR
pXHOgUldpo1Cm/5ogC9BDfUPdShOIeqmRduK2BCFK+UDXp9ZFMTimFX0sLN3/dbaMyr6eS8mjVoP
rme7ynlYFJPYqKMJJ7N1wkeoTd3nHrkzn9C/3jaDU0KaM/NyV6TMuRr4zsxyfmblPUQHCcyOZGeR
jzgRPSNXDOD1AHQZegO4ofiyszLlRblkBvAqifYdGjgbKR8FBeDrTBaDfWcmuK3T1FSeIsDoT5PR
bOQqcqLS3uHNdxdWGeQAezzEim9fdsMLk9y2LWDzqOcGAUdvagcn1Z/yzAtz3ZV7QRt5Jee7XB2X
82VWW1Ep1aYTg2ZpbnWIMq/afo5TeT4MOvIgBDiuxTsLM3MWQEBoFlw1jqIy0sD2o9Fj2nZ/iZl4
9qi4MabH2kwHd/D70thOYYPxLsNssiJvVMU8KJgivr3LK28zrP3sZ3BrBxGjPsRWbWFUPd+39/kD
I7GSXM3BJKzqsj6M6PW56q5nFrm32WzJJYQ9jO5kzg8mfZwBH7u9ppUABpIKTCsB5IIyAV+MGFG3
IW1om0d5+DkvjyXBNZ8cLEukwLLyjEZLDm9GJNT4H9LQy6t+1KawNkJqnhrf2qpeupHRdvbmjbWp
A+04P91e1tq+4W2CipuBIjzmSC+t5U0I9EICkVF7/isnv7SCeLcNrKQTmEpltFOYC8djS7k00JpV
ieEeqz02mhJMVfichoY3t9bP22ZWXe7cDpem9fmg5K2sS+hfqdQHpEovHcjqmq70XsXeVHhF7bTb
/KUWzaSsLpB1l4DfZrPrXFnUrEi4NHrYHiXppbYwwmf8lIfX26sT2eA2UbdLCGa2OQVvetIkrqb1
9ms3DLRwgKNFVnHb2qqrn62I20qt1LUyiRD6F9U+yGruJZ3xLVmSF1lut7dNfdZzuewaM0RMkhg1
PtQtuXO7AJ9b22TRESUNH6/H6aHcL9/6be6xAdQGxGGGN25Ql91AmtWBHtom3g2+7uPfT7JO4cgi
20r+BzH6PUZ4jQI0/5a1tGgcBww54weBfW/y1J3k95sxBuWHspNGIWHZasg+N8idQGoXKIiwE9h6
3b2+0XdNoPxIXBscfMmpexHNSbIb7mp9AC+iZ83Ec/gnmVSRpe0LfNx6UQuvSVLJsamV7QqlNL+F
UWgc7Kpuv1zWMTD7/s8o578lJrVwYYDdvYHOXJa+h8pLWggK0qsRAHwG4CVl5aOrhwuRshZtZq1j
EeDNhgKkK+MfyTG8NkdlHxde75mjKypErkXQc7PcXRcnY55OttmdZpo6sx46Ewh/bp+SteOPCI26
H0pjGBDnspZUUzO1k0oQoIbfafzXJt+sWcSzsZaMndvglgE6HzWLCNVPBmTMvG62K+REFpQojD+1
pJ3Kua4dubIEPcx170cjBoTiwPdeTb1nEh5okZkhj3Ul4pmVEzMQvfWjy7269OOCxew/mqg3t/rN
UBpDxR/bSnjI7xCaU9Fivva0DPWWTBhVa7O0+g83H4iXoEnOqkhX/TJrGeQGLIv6yU7DZsugEydF
MULU4FJ5f9tBrpJNzN8xkieCGg+mKcAFfHnLjqEcFv1UFqDIHX/me33DEq4kqLaZOyJiWpYjrsDz
kQSuiBwFoylocKNDwyuMTVAjSDHNnx1Hmy4P5dJqO8uIjC1A7vIPM1ysR6BvRBcG/+U+WfohIsuS
FfaY5e6mOSlILMuVEWhV6KAmiCKM6ArgTxszgYo3mxdAtfGKOmvKLMCYe6IHGo3fSKzu7Kk40YUK
QPvX2wczKKcDj4hs78o9aiu1qV6ZejAYsdL7hjwX6RZKNCbG1YcioruhmXsMsct6K+wRrdpGm5AN
0RJQlHE5i9JgSiUBY1EwQ3PQrSDE6A/TUG0mGwwdenWoZKxcRbmrBrzZqMnr2EfgYwiH114aHqPe
WDylHEAOKKe2O6a1thH489pnxvQEEm04NtJu9udn9S7Qfw9NpjV6oNSVa8btUz5apqvM6T3AWjVo
jTQQHRj2tFNoezBmY9MMy95AgWE7Kxguk2iX7G7/pLUt00EmyOYZ8ZNMbsv6MtEXrU71wExapP6x
+ReDRYsjk+GEScPOLakmIlIVmeRuzbEmfZxBKCWwuvDeKpWgHKedSiWgtC0rd2tInQsyvzXXP18k
d7q6QaoMs4ZFDZuc97WjG29jmQsC49UTh50w1PKZwiTqUFcCo02MdwJNLS3Iw1/SnL63urLJ7F5x
CClUcG73hqt045+ybt8UMrzofSM7kVYLCmJ8mvv5K0CPjfYIxOL1z6vpzMcWiulOq0V/CTptmyFF
586Ej/dvNIsFC+bvVljCyAR4vhEkwV/Oj3O2OIaDTVo9SGnuK/Li1F3rGASiqn1zVy+m03eLoPK+
bhKzGpjdArsF/1xVjAodvXnUA4oHD6UfbZ7u0tjwJ60+zOCy00vy8uUDAsQe7lLITeIFy6MB6jnH
YCyegOAAOw3Sr0UZdwkQTSnJvTbOBRnRSnxAHRNwewxwYEyVP42WCRGVHrXUIFYXnbrlLBmGY1u1
LMhPrnwEg7EoTSNQYmAEhBrswJz5iGKk2ahgBCswqiORf0HH2C/AVoVgKVjQVfYK9lDwUmOHUHbB
7cPn5XmslrMRwVL2GhZ+vGwYCM8CP3vuKm/EJcZGAVRLhPC/yr9gFtMbTIcJdzhWyYU1ae56Eikz
6GTvUYfz4tTpM6dbvCLHUwsx9r1XfFukjciykfM3yKdRRk+CoS+0hng0fqFMUTbIVAtsaX7USewl
tnLf9IFUW5tZz39MyS4cRZCLq2jKVoouFNtjzAzwTT2rI1VrdTA6RfpLnPa7NrcOEKXfZnXsNbHy
1fsC5jD1hRIOZtrQSeEyMlkCjmAsBi1Ypu8Ek60lOM/78oeRNd6kiWqN7CvxG3pmjJ+zDyOj6xOl
w9o2bHg3xZBj/xbvio3tCWnHro7e5cL43GHQsqgCTZ0WdMCDL9CQiz05xZq20T0DMSancvATS5AQ
rH08kMYhviArYJD3y3OoYopJ1jsYHdtkB0GZTSXTzTykfjUCij6LRlOv82m2SDAAQuiCKejyETsz
RsWImIeyaejmkGKgxB+gcNHtWDFi3Cu7KPS+2sxkx4KxfKK+iLB91XY2J9Oayx7UzqNROwn6RmBT
ux2jr9pTvAm2z2fxLGrUJUk6mFhk+6Ul5U8jr/x6zLwkqe7B/+Iq05g5RUg3bfZHm+zHvk9/mFPt
m+rsTqnup4y7UtfA8hM/3f5ta36FpwRe6KgUYue5SJTOdo2cHiE9W7ptp4+bqGgEyxeZ4Lyomeuw
p2atBaQO3bm0HGv+uL2Iz5PGn0SwfAI6xKSC0Gm73OAhkWSUU0YtsIYWaKHCi5rImSkSRXt2h2jw
JUN2F0bMJwY5s59/ZRtvaKbfA0ZlXnoJqWJlZTJCDjuZ/THxGRiVaTnk76MjKnusXViEjYL+zxq7
Os9cqdWWtNTmT2uyK/vUwWBeuMdsxqNyn2z6u+FFNH91NbjJvPfcJOe9nS4vmlpgc4u/1laDbIpD
ChfhzgMPXbKf/OqhIBgjR5mwDkSa01cIed44y7jO1lvM9Qi9dRhPJzyqieJakrzri3GbSLMzJPdN
BqHV5XGUAJlABQVMHEBW5UFmxq5J5gBjVHvdkjw8HzzoYAo8+3MK69a3566bOisJJHTw66jPoMjt
c2K7sVu8Q9hz2FMQJ7S7eYMpBb980V3rlwr9qNatTvrP2o28QpB8Xif4lx+KB17kbdrSETyqgYKb
IFZaqFedMAayV3TpeQplX69+5smjNEIYOdsD1LwXnELBSeCTqc7Uo0hXP32z3EeFY3+PEL7BGXFP
e1YJ8W/bW4srqIEAZgBZkesWQD5ptLIIzBUkdFP9h6KKurFX6TzbUHRnMCyEud6rMnkEhqReqfF5
swK8cVm/KeF00tJuaynfKvavOZUESllXT0FYZMzsuIgQzQDPuHT3OmxRcEqRGA7q37SpvJRAt2QU
TY6t5NcXVrgHp6aEVM0s3OvhXD+h4eykJtkNU+upiQjYuWIKfL5QFcTtAgk8XiIL7/cEKRJMpbmZ
vPS4hV9bKtu/K7VOH6V5sAUpy8oGqkzFDSZRjAbFzOUGVgA+yj3QDsEcxYeOJB/2BCBVtvy47Xtr
ZjC1zJ54oOHDe+jSzCzLZhujwhSE+hAMEvjsW2ujS4JsdsWKgmYkA2rgXwyeXlqphgzyAwBzBlL6
ZEkfRn4fDn9uL2QlxWO1AAwsoyzG2LIvTZQABeoDQWpiVB8kvjdq2dOVPZTpvapaBOFy1RfObHHL
QXUDkio20rtZfhz0Joj60ieJuesUVfCuW924T45eVEnxfuQshV1ttoA94k42t2aU35cGeaBh8XR7
79bWA7VMA6JlTJjT5pwAj9Qlb/AnQQjkaLWjGMP+rZMpQbMlA/sIuOMjWXNu21wJSUxYV0GWjOo2
ioiX36vrUAFs9EYJMP15sErojrZz62gLdGhjvPe7wXwtIRgq+HJrOQDM6gi2qAyCgpiLGPFSpZJq
VkogH5Jd7hUv1IWsGYjwIMGc7AnmujDu2ndgUhHhFVc2GZah54BGFuv2cgsGEWmV5RSW47wzd6PK
2DBa8yFtOhe4nI/bu7uWSAL9gm/JsByMw/Bye4FY7cE8EOJc96A5QACInNyUHE2RvEJtdzYoChyM
v/8xl9BtW6FUOItOXD4BkA8w8Kh9gPaSb4Mq09I3If4waBXDVcPeCYmozr5qAhVeQFTYAeHn0VCA
p2mPokswLQ+d8WrkteDsrRkAiQOgklA3QkmRnc2zjM3o+3zp+1AOujz+MxvGRkobQdNx7RCcm+CC
1pIolVygbxYkuvXQUXykVAWrD6RZTIwiRCHdZ33/cts11pYFXlCmwsh6gTzuTxtVC+KBihp0cuuQ
8K2Mn28bWHN0vD5lYCswA43pkMt9yzI0mOYRYMIW7H+aObsVqu02/W2X+ua2pVUvR7uWof8gUIiK
8KWpmNF5mHRSg5JgRNApkNw/oqBnb8hSJKDsbEzgKYykc+WpTjCMSlQXBX6RguxKkMajEzc+dhM8
tvys27RIGs10qgRj85sMkZMZiVOIBsJWdvXCCOcqUBw3THSRYARo6rDC7HCSeSStIHD87faurjjI
hSXuzskxTidBowwHK3wZ0kNtCspNayv5JJwHdhs1LpNbSdIXsjKC1SHoovq5U5XHMoOsdd9CGNZK
oKhzezWr1iAXAAwDaOevVKdVCyCz0hhJgETrQDp08ONMabedAhVtSSlErIArm4cWKtp/+K9tXbWG
CW3kZIhtEmS5bDoFaSfM5+bb22tacTjWp4XIKLyeQdwu3Z6AMmMBvQQJtNp25/B1AlaomkRtvlUr
oCYA9Bk6hMA6Xlox1J6WtLNIkKuvBF31pNlZVOALzJe4ewLCZMCJQ0wX6Sev4UTjOtXyWCGBuciH
pYe8YYkHSv9WJ5Krt4Jq/Eq0PTfGKzktRIlIihphUERBbKQbexrdto+dyoidblK3CfG//p3Y9Yd2
n4J8g7+iZDm3+0nu4XuF5qoS+Hblh0hdBPfU2ncCvAqCieCW1uDol98pLuNW6aqcBPVoza41LGCJ
nLOfca4IjtKab+O2wosLrXOmjHZpKOoayzR7Sw7A2t3u0T8FSbE2jpLg/lhZD7DvKO+DdBKNIJ5m
1cz7ZhnDWQ4ULdrPpbzJot4n/fz1jwNYE2SyGUkTphfZas+u9yzSpUqVKjkwKP096KgLD+V7rYhU
S1fiD8IB7LBSMCg2uU3T+naW2iWRUZWdTgNtXCKBjFsqvqPEIRrCWavPfnKxADDOOvN8drtIc2il
dYw1BRBHeU12jZtusm31p90NYCzQ/wK4sC2ejSdRyURZKZmgWcjMgvMB+bx6uZutIudpQZUFz2M3
DPK9vGVVRM2dX8oTOCgfyNP4kNyHz/Y7IwQxvseZ81XKMlTY8BPwggEQBE0ag/ug0xibBc2nJahL
HVzy6AvFIOERHLaVM3BhhDnvmdcY6gyK1H5ZApojqcnyTT9n3u2osWKCaaMgIkKQkj2NLk1o1VCV
UFJEmJJUt6pqNx0FxZkVn/xnAW8D7nGQLFSFXCcsNGkYNEl3tFJgSLSk+jvopQgfLTLGXSNNA8zI
YEtyEIfBMr/KAJAtxnMd/r29aytR42JNXMFpJumAR1dCgioevJkkvgHp6FFvNrfNrNVxL+xwjl5l
4BlMlJgE+vPs6hv0/7K74VdYO79zh7iRO6FAmnkydbUCgAThvCf7+NyFCfMmMguMC0PMgFsmpnx0
CiiUHJAmBCZTD1MH+e0TTfV9n2rozdM/dQMJ0zEW0VWubjDmpoAAZIgrXhpnxAAeJluZ00j1zyxP
TkqSvWEzHm9v8Kq7sPoNusrgbebrXkmjhT3mPuSAxpIrx7KvTgPmFfMN+N0FF80V+AYRgym1/19b
3GFOTQxOKAs2U96aeKK6o1vvVW/ZhRCu9DRnggDP9OfrYINPs/iCeC0gWIHW6vKAg9C0NadBxxK7
eqNP2jEcCkFetfax2MOV3TxQvOAHD3QKvFw/GnIQNmBNnWIG7HbVUVAoX/tWmKEz2EMfrTeZu9sS
aF9JekHlIK2Xh2kkfzDqAN7D6TAVuaAnsBYUQWeGGwbgM4yIcEExGyCICsY+OehtadsO6VZpFsHR
XjOBYhTSUTaBYnx2Jc5C+1i2KOtJ4xLocXvXJtrvhQBffdu71wYmMKr6WaNE1ntVGIliW45Jly+B
8a5uYpeoLxV0y4relbYVJCHj5uU/dBdYOxTqNJByQSWZC1jpWFtWHepzAFFPhyZ/lEH0/l1xgwsL
bGPPNq7RM4JSOCyEXe6Y4b5JFJeEqWsWosfcyie6sMSdnLiQaG5EsJSW7yX6sGCTvf19Vs7NhQG2
1LOlqKGtQPsGBmTjLQfY01i+K5Wg6COywb2vG4CobODQ56BBCpEmk6sni19TEQr9+qugBQNiHxQA
MTqGovjlUrq2kbuUYCnx/L1Xk/tcowdSLvd6+vHVPWOGbAxUAe6LuXluPVqSUkkqVfQo5Q+p01wb
KrUkEg39rFRuPwunGL7B2DAq/FwEWIw5i+w2nIMx+Z5rE+Cv2tZIO6da+n2F7s/wbOKx3ajgN2/m
jZyPvhphIklFXbdvNy0kdNvl7fbKVy6Qi9+kcImUJE+2MWQWfpM7eO1e8bW/i0e3qbcUjobD5lQP
rasQV9RN/qyOX6YBMIxHOapr6BlCTfzy40oTWbKWsiMnGeRky3Txm6hbnqplNNG+pnP/Mfd69KPQ
O+iXQwk+uq8yuUEf38yNbYgi+HbpafvQR1r+IEt2caiW2XyTIqlKnLgv6kfFbirLjea+f4Zi3/Q3
XuTiWyNN4ZFMaKrkTdppW2hPEduxqyk9LvY4bjS5SwCa6jIFo/+gEIbWUUsy+q2jS/wDPN9IiEq5
0b0YTa+PFPJ+m6EYpBQDcXpyl1rTeOgkUh2gSGBAcw8gosd6xFyxEaYQxxsmGQBoI5p+6Vj/N/Dd
95twLrI3bbbVyqGTlGW+Mmom9Sx76F8xDqPfdZqBV6rRWcXP0ZTTyUkwl3PsxlD7sYzyuFMwNPba
Z3Z2orJEUqfI+8IGpNPukkCxClCdYnzlbiTLPLt5F/f4L9oWR1NrJMORcCXt1Nhs1Ie2lXTlbgHZ
GfjYQUN1mvVaSzehOUTVBvALGVJFUWX2Lu7+Ut9rVjc86cti/sz1UH4yUtq9dbQ1g8RIwtEhg14c
oTIXm05l0VxYN72Oo3AftJqBqkPlFOoSl+6jQzc7xArnoAPbhtb6rfJkS5EDrblqPnSNsSn0v+O4
7aY9eB883d6W8R/B0WG5wZUH//sJ/MzZMmOUBl0KdnTsUwP1x2/mZnGmXVRhn4G7G/x+r+3ybTQ6
MjDuAuzwlUAzCoKgLMVrEQMoaG/yleMmpDaNbZhvVbf3ZR+scTtQjGap3/rNPrzP9hGYGOJ3E5Q1
e0DMo412LzvzTtTFWA0h5z+Eu3GMNG4TO8On6JVHmoPePz4l09+sey3Ij6gK4u5g9KdsMJ1urh4H
lbrtAHIiOwUGVwRFXPOK85/CBfKBhHprD9iTOFXvxpA6VZ9vBJ/9uuB3ue9cyliroHhOYixXIo78
qrmJD/qh2JHcesfeT4riKEwj95eyE8XMtdUBtAb9aDyrcSNysVpus1yhRjH9H9LOa0duZNnaT0SA
3tySZdqo2DItNzfEjGaG3ns+/flS58fZXSyiiN4/IOhGgKIyGZkZZsVaF1qM5rGfq/g5jIJkJ7Xe
Wh/CR8B9ZXgbmQC5PlnjOEhO09XThVmrmgFLc3wdlhcdcpRwV+1yo/2Bqg5tFjFqIpK+1RNfO0Ug
13KGsSfVa93sRaB0tCOUh8edz7YVTLy1tHpvQJRkbTFjyXAHUJvwedofJuOcp8/OUXC8hl7+pekP
CDrva1CIVaxvire2VwGsNg9AWrT/Z3t4VL7j/65YZ/rlv/KRNxsqfOhN+AeuWNKVBFND7Bz6sfXk
sttxkN2PJsLDNzZwjnwyumS6FGHxiLRH61b16KlJ8tFOqffI8XMWNk+6ZHyazezdyTUZLwxLloG/
CEapa9tSTIuxGO3xok5w36MTTbp91CO4DPT3gyWvTa0OepqFs9TnOqZC01Vz7VwhX3LfK7dONFpc
6u/+rCAZu15NGtdoow/pchnQ+TF72MGZi7hv4jZW550AlMVBtlF8XistIGvvWLM8zRf0IikKGC40
FrCe7JH7bRwvdgueDAvZAJXm7PVKjD6TrCwjJUgi+asOq/sPyepOcaKMZ7OO9uArG/tG341oHXpR
ZAfXVeK5nKD9MXru4Po1DBq3LfYo47fWI0SlBeOrDbfX6siqVt8sUZrOAGQsj0EsV0ZyRLKPVhue
738gEamsLgfIRcg/IFejzr6eXJxSqVBLEckIMs74KT7nj8qxOu8pfWz5AW7AfAoMWKABVjdtqXR5
OEkG9x8Tuqb1vS4hYGz/vr+WDdwj3Rv+cJsDa7jRp3BgkWsLchtiovGYLwg4pZfOzR+lMyMHu/I6
W2t6a20VBEZ9b0oovE8XLea+USSgn53mtamlejvr2oj1xMCWIJplnlVdh5uhXae5LT7ScBo+JH9r
H6xnicQNWGnxPJ5ylLZ97ag/qJ2bfM2/3ze+4YrkwICbePEZvVtfeYxXS9rshPMFNIU3Rt/75o+y
ZuAgbnZWubGdItmGWxFxQAYNxA95c69HQxAUsuZMF6TDY1e2pC8AMF4zx9gL0zZXxKy1mNW1b0vA
44I4oC7x3apePVdd9oUx5VMSLF+Ssv5xf/M218RHMyyas9R8xb+/WROMpmZFyDZd6u4vQ/6V1q/m
vFcS27Ox3jdSyozG1XQJkuFAggkj5egtcX68vxTxGKwuChgAifaFEpF+Mx3RLUmUFh1mHDM23Tye
ELiL8sFT+wjqt9z6WCZqd/pvbApuckY+b2vZdVHOaj8000XJ5TNzrh+CJL2YgfEwztLnqXl/8Qoi
XVMIoREQUvBbvSJV3U5lNWIur8c/yjH4w0jmFkhd//P+sra+GD4O/TGqjsw6ry7DrtPGXu2L6YKy
wPPYNY9KGrh93+/kaFtfzGLyUVD/Ab9aD1hmTRbHMajRS5WjU5pe9Djz5uFL3reHJOh2Tu/Gm0jD
mdYGtRSqKmsgAjfvMiylM+KFoSt1H2b51/s3DZVIeCx5GMHbrdxcpV9owVfPanSbwdVXq5U/cP/u
LGPr07y1Ivb0zYHVp2SxysEYL2nxbDe6V9i518t7featG4gwElQDoF5gvau1KFInMdAt8o48Sdws
Sv/W5vwM1d+nvTGRzfXwTQSOkMh13e5yki7uxzKeLpkhXYKQV4PBuKOyaH++++swCAolgUzd/xYl
tNAVaCW1nC5h0mpe0NXNAc3f5KDG+l4Ne70kcMO0MLi3uVKBFf4ejHnziZI8LQpVTXM/Ai2QuUlp
Wz/LRabOISFQ/8/71iWMCf4kqj0qcfK6bVJXWdxMnZn5EPuHg2sNecccfFlNXymzdvX5vrX1O481
IZMtAj+KwXAaXXtfac+jEqlR7meDsWheSokueZCqQs7/spa6Sv7s7dlpHmEGaDlkmpbYwztr6+IX
qBwvMPqoSd2wV9fIH5kgvjJfqpUpOFhTo0J+Fdvj4kkmX3nnuK2jz9/mgJAQQ4vK9/omdDKdORF9
Sv02ZU46SWZEXCIZ6qi+sLvEC9q+eFlqK/naSS10CLq6J+e8PoniB+C45EBiUJR+6fWODzpC78Gi
pugJNbp6zM0wiD2G7BzpmI1Vbp2gDTeNd+KohFFQ/Eg8A6fial59ZnM0W6uKktQfmInVD0YWdS0c
n22SfI9ipw48NQjiH4QplvJsLPJY7VBfbO06IRZFBzqPDMutUktVaWR2t579uEkCFxj0K3Nkn3Sn
8xiwZgSkXFwjbl5CKytO9x18a7vhCoc6BMQamjOrlStjqKhlPk5+piXhS6Y4lCrDvjadhynP9e4p
s5a830lB1y+T2O23NldXelTHIerC/eQPZelaRg9qcW96fONKMmh5ahxZ3tqbhNCstMQpJpjJZ1N3
K8iq4mE8NHb4+P7do1MsgjCyNS70a2eFMblE5nwZ/VxnlyKgX+4olV9MY7A9zYZn/r65jY1DPIWx
NVEZY5J69bGGaVHiMZFHX5mHv9KFfKpMNOP4/2dk9XWmrAgzHq/Rjwbjteo05aCZgAfuG9lwu6uV
rByehCJFrVAZ/al6qQfdbUz733HQX+N6T3nmZiwTbxOZEkEkiDjISlaxHfApmSejEbT4w6EIOEhu
KHvpMTrFXn8Yu6MyHfLT3mjmhgOC9RMsQJRNealWC5yivGTb7M4vMyc5toZSPkaLk38Z1dJ8ePde
gn7HCkEFrObr0kQ2p400tkbnd1l56vvwJEfjCz7kKkDS7psSv/ptysFe2gaXFCKa4rZcp72EYRLX
BSTd0py+aJX5vaiXT2gVXxBy+IZ8+LNp7mFBd0yuuyojAnNV2c6drw7zw+A03+Uu8MzSObVh88mK
L8nwen+NW1/uzRrX4/xtpJJ0jBis+/ikjbNbRtJRn/fWtXEC3m7lGpsxJToysjpmojY65aCrwiJ3
tan7Soq84yAb1wZTJaByZFJsIFarEw1es1GSBlMK9229RH/G3bKzadsmeK+RbaSLa6wOmVKGzMpb
Hatxcneef9TxXlvpdr8ojFrMI+B1hJnrAzWklhQ1ztj4ajzFH9oykA5tN6PZKOVR7+aWNIWn+46w
cXOI8T5mPfF6KmXrquICqUlWZVkD0bn91F+WZ/OjrrloeJzMU3UOPmuSuzepcFMwo5R0ZVNs9JtY
mmRfHowKm0JlHR2Zx+E5vExPMibnBybl7y/x9nARWEKADXAHEQF1He1ZahWg2RjXviHpXxnPvDhB
9Ss0x59S48dh2Hn9hFDXfZu3rnJtcxXg5bWpScMQ1qicoYoiE7LnM6RZ940Il76+qIQRMgVoXH8z
1F5vY1e2VlFUae0j4i49am1kHyIqGuHBCvUPVJvkH5CaqXv8VPqGkwJbh8WNW1/Q4q6+XmHUSVSp
TuUzJfGPpS9eMKpnICuHbA4fBj10lSp+qMb5sMT1i6b+yb19auPxE7pBn+yZtmxpvaQxrDah7Ada
+rlBiCNLLeClv6Ymfuxq7TDr06uaph85hv9mg34OWvUo2dl5sOFRH5n/k0FsBuXHsZiHz2U7BG6W
DX8HS/oit+k5ZnLUmc38KdeGwa/B6ZzsubPdCGZuy2g/3/8Km5+axBBEByUq8qfrrwBUMSvUyqz8
Os6RAcgTQr2g0w/3rdxe2CI7+o+V1aZb3RwnZWdUfr5ox3Km6qrLT03T7FwHW4vBRTCEdiAKeqtY
LxiabrKbvvKlSP4ctdbsapb99/uXwgQR6COmlxHdXS1lQplE0pj747FLGGfPpOKU1VF9CCb7vXUI
LhqAjgIzoRtk79ZqOeUyZCn4jcq3yXLctNMuqRR8T4vg2/0lbW2bQQWZRhAaCjd8loEcJqPRRZUv
68Vf8lxEMP8rey6waUTUBDj0UMasY7wBGrEBNG/pN1KvHjQYgI9JL2k75but081lSYWaR5QO2sqd
LXXutbDRsZLDrZd3hzoIHmJD8uzgnfXI3x/njaWVH0h5T+UuwpJVOfZpiKLgaEtw0GgqTGX3v8/W
okQlRRDP0W1alwltq63tYjZKHxRi4Zl24WetDVomeO6r4dd/YQtULbEqM47yenpIXeYxNeup9IPU
7DI4vZSp8Zwiq76g5qHqnlIj3bfz0W5uB0F/Cz25cHVGRNc2i05HXEEvU19uzXM7Lj+aykGEFK7T
nY28eUuFIZPVsZnAh9cCNnQm9d6K89TPTSeBXVcb49qLYgJyN6I4NMj1MaW4oR5K1rr3qN4WEKBh
Z0dF8CD4W9eu2eRDBM1DgQRq4HzEd5Kv5dTY/yRl0vpRNn+GGg4YlzHaMWLDofzl/R8WBWh4xITc
8M3QmxZLoaFKcuFHuvwVIanYQ4bxqQpU3yj1PUL4DY9lGkgWHiT0ENf5DtrqtZkjRu4bgRGfjKZB
SSDutG9BYKgHFXSgd39xNx9W4Kne2FsdxilyAuZXWFybR3/0sLjWIy+5nk5f4dh/1KIudGPGLnes
blxpWGVSUXzR29mfoBoIV9qp8OOEaXRPya2edL8L4+p4f3lbYe6VJXGC3oScjWIE5Op94cufrJfm
Q/LRgOEbUrbGTf6cD9kxPO2ybonHZRWeMfNBGUP4C0U+4c5vTGZBXXdxkhcUcdPyGPdlcSzKVn5K
9Hl6sJjYeyJlKdyAAjwB0JINT9lgpu+ku6SlSb+SwjV4CPEUrl7AIc1RZUBz1yea0/7OWg6l3Id/
zeD1H4AgSa/39/nmg4oMAlwe/xsxKQwG12umBpeCYA4yv7HM2evm9NU26+/3bWxcdoI5nrYmSl2k
Yus0LAkNuXGwQT3+n1QfrOKvYKmS4fNCxvvOBgPbR1uO/hx8zlTa1nlyFMX2UOhThtouBBNLoXzR
OuvD0AMnub+om7sNQ4yBQohPJgaGYOUsbaJOULgkmU/xfdbcfFSNzO1UI4JUK9S04VDqdj27DRLx
jCZXial6dTqk766UXv8MbeUu9UKUGdg5e5sby6EaZItwPnUCcHB1X/yxhHo97TwpNzedwmQqyiXM
XoOiuIHeKWZcZKbdpP4sKZ8VdQQNnBpjN58Gu54U11Qb5+P9vb7NP4VJ5h1p+lOHv6n/z446ROks
JVR4NJkXo+qjL4pctz/zGqkFz55mGDEVFYoiz+ycTDsFjVP+SNsl+DGYoQI1hhUXe/RZG0fH4pBa
YDtwAXAk10dHqgbaPIad+F0XHThm3wJnV6Jlw8vIU2CTEjOtUO6tjk4RQ3ScRVLuN5MpwzKttKXh
TZ2djfRmpTw/9uakRCRKevN3Z1VDiGxMlOycqa0PjnonuioaHNQ33EXhGM9ISza5H8dFgkSpLM39
qW0bc3KzNKd4mYWZ/F7wFAeZpxseI9QKZdq4q/NlSVm1mEWX+KqapKY7NuSwXgEn4V7Ja3OLSYtp
NdBS48a9/oxKV0aB6ai5n9cOYl9NMjyMVR16c7RUjz0I9rOjhtKHqtDN1NXNXNq58NWt7cW9RemS
egcC0dc/II3TAYl1gOiQR5XfOQaxV5tj+FWGv8HN2no8zov0szVh2Z+68Kkp0tKLVTt1E9S+m8L8
11KbxDPM8LOS2dMhXSLiuiZN3UkunjLHoiJVHpi4gYUk0vJHW6T0bTJ1XqTv8U/9Hua+ekI5C6iQ
01IAjUGDfHUmCgpWZVYruV9n7QzxTSa5ipy8BjEACaNUmtNMLPzUh1LwZDZ2zcyGUx06KXwKFulh
rJfHXrVgKNJ+NQtkAWqef5eC4rBE2dOkBnAvGO0pVUYvZYMQP5BfotT4qirpqU3zPwdVeaLqfpYN
mGJVI3jkjnrqnMitescfovgySuPJCaUT7ECPajI8Ivz0GBbKU1bLvpP2MlKx0+P9m2vjjgBhRlr+
v+/rej7QLoNRt8Iw8cfC+DjlyUM1ZTuv601RiS0HUsFgEAhAZupWB8XIgLmaQ5373dLCHmGMYVc8
TXoYJR7BWvtlaeJvcxcwJHN/aVtuS4EfuVlLIL1/c7O+iZag3LBGamS5T0bfHwc+pGB36CB26rOJ
K7pi6uq+xa2VipoN/FyCcX49S5CH1jKntZH5ah3Emiv1g7YcwjIkq1CcQnGr1qi+dnmyBym5mUWm
B8oUkCC+0Qm6by7AqgibmjAp9puDfZkAD9de5ZyN8Ayf5lnyLG/Uj+30rBin5k9NkDd67c5Y5s1U
1vonrA5WBpOvVmn8BM7uv010yE3E6g+CfLp70F/i6JhJR5nhnMfuXJ3fO/H/2zgXMshZ2is32L7Q
jvJYVsrY7+vwoAYTik3OzkG59Sa2+I0Jke688aa2ahzJTjERZxBoO81JMjIvn9uzTih1341uw1FM
IbIoAn1i7LXjNoo+m9GSxb42p5Lb2EydTC1pzKIve9Quv8PN9X1IA8ykywdIwlhTFmVZJIddomW+
0ym/lkRXH8eldx6tvk2eSqfIT8CynA+SHVi5a9lldk7l2PxBM976L24JZskRKxOZG4CC6/1tEnXM
s0nOgAdr8JMxT9z9qDrL/mGE9lS78aTHgWsl9lwf7+/25qFFQgCWBUHN4ogb8s2HnXQnVuhFswND
Kv8Iss54yorWfhyaen62I3r8Ep/or/tGb72JSSPYw5mZhi7qRji6sWKZeTYpQys+1z7ohda/hp1s
P1VF3nx1CNN24DC/gePr72xwBTMmCIyAG/96lR2Z9uTkfGfyj/IhAYtyABHzqlvSgyNpjEQioeo5
gfZEdTN1FyfOXbUP+9NEIdRVBn3yZNjCDgOF8LaRXiC27s9O07ZuAzzMNfL6nwW2rUlTHlMHys1W
yXkEdeiIjBDCtKCU/qgy+VNTN6aXGzGaQLYTwl6l5PwvVnUMbaNG5bxxToiazhfH6HtPsYcjs9jI
FOX/ag3XRjp/MAflK2W5A8HKP1lWSMdJntJzJQfToTSz8NCkysfQdJ71cPhE1PRRiww/S5tPYxXb
rlKnowubwGkCw310WnJo+GsYGrXjV0VB3FDXDYS5hqZ61ZNe99rcamkO2PVRN8J/Irv7FrWzfKad
a7t5KU/c51b2oNtlcQLUgzSOXI0no51/LWn2fZGyYyqzsQBj8p7UNTX7v+si7AWTx1Me1c+MWB2M
WU49PZS/NYqSHbsZ8c/7jnZ7l/xv7K9wTqE8XkepDJlr/eCA++pTCPnTXPrWy/LXKJqcHUM35R6R
ZNAKw6s5Drz01w4Wt9KQGc3CMSLBPTZtOJxDVWv/LnJN8hwlpq5VqeFJiYd3o0mEZRrrkL1YAlGy
ujlqWUmhVWKJRpLaH60461/KyKkei0IZXkPO4en+lt4M7vAKiBl6FLSIygXO7XqpQ2MWdV/3md9p
RYzSlCGXxXOhixfessLqmzLkU3RoSn1JHwpr/BY0DYOkfdW9v0ZLyglYB0A2tQR79eRqQdU5eAyp
tWbnX8PGVGvX7AZ0eCnptjtYr60bi+1lOoUrRNxa14ues3Ro5AlAXTPK+ivUDMYFWeLySxe2weNY
yXtNwa2sh2zaoJZHF/lGJ5NqpRw2JeULLY56eJ8L6ZSotOUYg3X+VggkuVTm8lEumwBmumHudx7h
jcCYkRWaCfTIKAuttdK00hqRX2a99bhwWEroV79a1TSZO2Wam7nP3970xtAqsDDtMUK3CUP6OX7I
p2NofYmfHG/yFG+wD03LvKBnf0/lw/y8x/m7uUZH6LqQues3wyz5bNRjMrLH0oDgglQcawar7x+W
rdeVgjNgdPRyb7HbQysFBOiYoBhSNN4wm1bqBVEXnKJgXkZ6QF3xGoGZ73a+361hptrI5hhrFqRy
zurBk6TQrPqeikzXli+MjJeMjCMwRVI5mYUDu3tgja5jLjvHZGtL365X/PubaKJkELxJKin1mT6Y
j0kTxmcYMpudYHTrVodoRZBMwmYIAvvayqK31GMsK/WTpOFpkeIeSg+tTqvPpLC1vRMhbR19gcUS
7U66uDclWD2tmTBNudptO5FdVVuaQwuT2lmOg5p4sU2+3HeazeXxkBCMCe6rdT83YPLScSoBZnXi
Ofci2+p+9lVfGlCWt0W+4ylbL5cAuAnNHNEQX30yWCCz0p56rElSd4jy4GPQzp+jJPhe1oHqmSGP
cqe23+6vcXNTQb7C3iTqhWthJfib1M6Ig9QvpCJPvaqZVedo53YWo0UC+yX8fa29NzF06510swwg
9AIJDsxz9UinDC02esxSpVz+HBv136imfrq/rs1SKKgYgk2wltAcr57jotejaRm01LdrBckI6LAv
8eiMPzP4CR8iJ8s/lBlgvqiMFC9w0vZhlOT+gtZ079kyco33f87WNjOETe1BNGp5r69PSqTGzljn
rHguWoeELQJ4fuJzd8UhH3mtD47aaXuKjVse5cCowKNMyAj957VRNYPKMq1bcNFtFj/T+jTPWh0T
MCPO53V2rxynziJyaHIz3Zkq3jo6goGFeXB8WVnHe3M+tYw3pSkI0fpn1gYftbKTDmMb7yWpNwRG
4t16Y2mNhJBSxY6dLgPyfuQtDr3kV3h0PPNFPYVeLx3kh71raCsiALIiqpB0TKmyX+8qhcJMsSfQ
5jFY2+cJfpfJGFDsU+TxoEdR1bv90idPMvLaD5lhKKf/wpPemF991LpW0ySvitQHTdw96kM/ujH0
jSemp8NnWZ36h/v2bs+q2F8R1tEWp5q0OkeZacZ5oEepn8KEXsKH0ER7FbJNP31jQhyeN4/VMhtT
1zSYcOpMOcRzR2pEjH2y6qrwmHgx3AqmeE8pk2Hnltg8lkCyGcekEUbv/dqywc6hBFSh+VlFwG3j
IctBBZK+fNTLKTgbar43Wb25nVQfae8REMDBubKojo5eByGABsU5TkjgpsV/8SjzevyfBeG/b3az
DskQnRQLTSSlz7UzOifVjsrP+WLvNp83jjmxDZx1GkKA4DNWF7mFZFUUJ3Lqd6fsUSnd9LNzip+C
v7XWHY4QmbyYz/J3Y6fLtWkUNBITNUJdae2RDhXPxjCXFACcIX90ugTqzq5uT0jO9ef7zr9nauWZ
LdJQyEfyiEAdUHxXU8M+zg23qWvnAELu29rwRVBJFPdEDRyqWfFb3nw3pe6HCS4fQjZZew4gVSkM
45SnnxWIcO5b2rjBbAaiRIVWkG2uQTXzrKWTIgWJP5nKwRjlJwQIePkzMTnnKdXsjsa/Q7kH/Njw
fCHixOpQboAHbOX5ip31cimzvqRZFH/JjeRD1kKVfn9tN8SvvAdXZlbun86JPKcpiCH93D0W4QGR
Udc0AF66yYt0hA7kUH/QT51HWSQ50QE1i4u2nB3dTXd1dLa8h6ImlzWgAWoDK8yAPqtT0ls8TWVU
nRS5P0VTeqqr9/IEihWTn4rUCaQJA6rXjoNkTqR2kUgx9OKDIWnnTo/ff6cI3RxgZgaazNb6zbNL
rY6iSKRPFpUMd1btiQba5JQ/Oyaygp2CwsZ7QJiEfraoo/AurG6VHmYObk9iUluK0s/BXKj6Q1cs
rQ59FULXB2dctJ9SGZjcMlpifb3vQeL9XpUombsFVUk3lTOyTjOcQG3EIDbncGDU2EWfd4qoISZ9
4kLiP6anvtZh5yz1RrJ2yqMbC2cWHDkQ/hLSPqsvaSJnlwURb/tsh5TsFKXNzjyCseLOYSsSrKJt
/zKUpG3FDMW/99e9aZzRcFRsYWcEI3ntRgxQS6mT8xaqiIe/LqHdqAwozd1zHWvLyayC4FdVLBRe
onKns3t7HzHBxkUkhk8JMNbyVhDFJXaaxokfzJERudNsyE8B+sQf5Nypj1JitkeEuOXc7eCH+Cjr
1fLuRE/8AJIEsN+Q8q6XHg2NFc6zFPujkc+ePs6ja0rD7DKvvldPur0TMAUGCeInass8m9e7XE29
Umv9GPN4Tc15QEHMW+BaPNshgtD3P+jthUufHs0VMLXM9cLgcW1KZbQoLLou97VQG5VDsCyzfrKb
zt6bOr31HIPjapHr00ngZl+tSWPslA7UTIiYTocsGE8FGWOT/KzVL+OoHsdm2Tmit5tIpUgANslZ
GMNZT5MkrdpJVQgUIbPmJjqqszLHjCHKZnSE/1Ddw4be0JhTvAGeSROMA88g7zpogwwikc1FgL8O
QpEUluXhQ3sODvUhftXO8guTAu5Qn4qn+MV5vf8Rb6OCa9Or5yzXEyuoU0wPpInUi4Jx+Be2vORc
Nsr0GVql7tt7DYrcHA0TsmbKZYbwqjdhSEHuG0kBqCUbPFY72merTYm/v7M1p/uWNgrY16ZWfpPz
TAOSID+NB9VLjT8GDkOV/iqLc94V2Bz+1MwJmc69WYCNGIFNFUgdNCkENmt11ZHOJFaa0SBPHrvH
znhA6pEZ6fgoebo7HjRfhszLjk+yCxfRh/IwgItChP1QP9zfgNtzQ9UMJOzvS5cu3Opn6Fas9wMc
tX4aNuqJOXIoQ1tbAgFSNJQFYtXt65yGZ0KLaOcr354gTJO7ciYIHgjJrr9y5SRm0E6AMgcjyk+5
2cMvpndz81nLzF2Q+qYxi4UyGE4xez0UXgihKTOkTNhM5YCiZdo5//at3J5nh89/uL+ptweGjgjZ
CHbEVO9aSjtQo8JmDDvxYyXLkINwFvNQT2apHcou78ZLOMd7xZ2t9dHV4uVUcWhIG64302kHo7eM
IaHUZP1bOGP2pBlSa6EVbmZ79eTbSx0IHRxgfDZUIrh1r21N3cDwXJcmfgHAfzigxJ78UJom2ZuA
3bQDcJEcSzC6roeV9VnXRt2MsCOb1WNrR80xLLK9aH3TChMscKvTvwe+d70atLp7NQ6t2M+NSHqy
pXH4PLXDHu3NlhWg9Zx1UJEg7Vc1+G6JkaxxtJg62CD1rtyU8jdgjm16fL/rcWHSjqMWDtvEys6Q
xr1d6nLsk9976uIEvq6FPElTPD1Hchac75vbcjt8jhCZaJjqxeoMx3aeCs1asSyq0UfUtdrarYyx
hfF2KHVtZ3XCs67jYtOAc45LQ+CneBuuv5Wea9HEAxn504ySS9GYAkPl6D/MxXSekkCVvdiKAnUn
V92wCnoYvR8RWwiuwGurs1EV0Thmod+aiQERSho9DpRVzp09MYxkDYvFVF5b7JQYbi8RGylLMZ7A
SA3yBiu/LOTG7LTOkS7LEs2eNvRPRtkduyDsHyou5p3satMarT0Bs4GRZ00slHSGJMmZLl2ywqqg
+Q+G+dnMte6PVsuUj3T3xx3PuT0QhDNUbQQtKJ9yfUfWQGvsojJjP+ucMT7oRBnz2VbGdo937/br
/eY9gX+FEjBVtpXPZM08avFItBs1yWdn6M+KLi2uOpmhOzrz47RMexZvDwUWqQ0ROFj8vX5r6gAM
iAUBn99U4/RM+Csd1NEujxPjhe+OrzHF4KKFpgFdxXWHQa2TtjbnOYZqum8/RcqYxq6BrOJORWPr
YyE7gV/QXxdP2/UJ6LqiDvuyj/05Cr/RGwLd6qi/7l8lmzZUAj4KkgIwuDplWRVNrR6Amqv0KnxK
ya0voW3vKa9seQMDI/9nZXVhhUUQEmhjZYn/UKsucueyee5VoCB15VaTtHNhbS2KoIlmC7g8Ao/V
IZbrqa8mzYr8Om2q9kFWCzt4seZFjk7v3z2wTITM1EhoN63WlTDdM0cNN6Mkta1vV3BYQnI1GHt8
alsLImyDpYkIgOtJu/aEsjSnsdQ0buBebV9MyBx+tkte7kAob28j6o8KeSPxIfHMGkFDw3qMh8SI
fGY0UOqEJXOUo4dGi2s36dUd5946riiSCSpE5t9uoKrEnUSEKVsXhmrxQl8cOLaUt+FhKuN+x9bm
wrjUoQoS+LN1sDFoDoRn/RL5StIvnoGq7EtCmfI4G5rUeukyxa/3/WLDIOPGlDToEol3ZBUPdIs1
aencR34fmOitkbu5ei+FnhUN1WGawr0LaWMzxb0OAIlWBlMI4ve8Sd2glepnmbPsG0zou1WenAT/
lMeuVjuv8oYncvcZnC46YJhbraykDBZaVo4nFsN86JoweTEoWb//mXLgyZFxdhNM17oOqDXKWNtz
EPqMKMGDToHEVgGg3P9Im0t5Y2R1S1RJXlfS4oTUfsxieBnjsR1OIODHd9P/oEkhmB5BuRKx3eic
pkyjxHoXRX5pp3Z+6Os4VU/OkCg70I8tLxDiyeR3TLTyDF57QWpG41A5ZuiHJVX20W0suGT2lCY2
jQgKGeiMmHhfd/DLAXEEuelDn5LgJ7tRvkVWc7Kc4d1xGHsmzg8XhKj3iJ/xxqMDh94g01KhP3Vp
T6Gs6b0kkM3skLVd08OvPI/f7rvD5sLeWFydIQY/Fh2IWehrSf+UIizhWN18JpbIT+80RMVT8HZh
i1Yype7rpRVmsSRmOUoXYzRcfXKkxwS+5XIa98Q5xS++itsJnEF2iLFCenQQS1wbaptiCVEfcS6W
nD1BKa2eAHx8MUuUTRcj3KPuEm/dyhpFBaaEWBdIh/Wyhp7pIdDK1mXoDVkwmv4c2+qp0cYnBN1l
F3IqwwvlPRntm69G8YR7nVvid1NrjWKZhnApWnnG6pLXaOXo1WlEMORUluneI7xtihtd54olSVht
Zwx6C+KNybqEbeYNwUlwQIbTTkX85lL6vZ7/GFldStSG5WQIMJLInTcvoVcZP9/tfuzYfyys3I/z
1oZ9iIWlfXWKh3j5sry7T8siqD0THsPkArf3ykQedrkyLJhQ4+7B1IJD19oHre8e3r+St2bEXr65
I7oi7+Oxx8w8966SVa6mvJa7eejWZ39rRfz7Gyv5OFhQgYn96qMPdl99A3ideSRoO6u5nef+vWu8
rIIhE1TWyr+G1pS7PsaVAa7/OX9TPmSKW1/ii3EZjvKhDU7xaY+caXtt/zG58rakbqK5jsTpaVHY
SWJXjYmHxj2A27YZkBaUXVEFXSeDhGT0sihjXxoHuRAor17MUvkcqPNeP2LTECdTzJxSVFpnM0s9
KnFrt9aFVPvZyl7suToK8tT7fnfbFSB7pp0tCK1oVVIou3aJORoDxchK6dIdFKTT8qdB8gbjJTNe
AjRkjtNT9FB/GdJjm39KK6jqXLvfeUNur4nrX7BKPJZZ68g1+AVV1ruxpnn2Euz446YJJnLELAwP
yFpST4KrcDSDTLrkSvVPb6QvTvFekQvG1ESvlQcequNb+omABq8U20ZwKdPRT5Toe7QYf97/Vhur
eGtizf6TVWgfOSUmEuuXnQxuP/79XxiAaAByaF5Q3PvaF6aumuK6D4JLH4UPY6Mek3ze+di3Xs02
kZWJd5Vm3rpJGVOEMKvODC5DMbhM/DKuCT89IuX3V/K7onb9gl/bWTuV0kqaXtqIo06dcwgr4zkE
tsykDAOhs1UyYZw9dkrwrFvdD02vXs0i/vA/pH1Zc6QwsvUvIgKx8woUVWUbr+2l/aJwb0KAQOzL
r/8O/cW9XUVxTXhmYl6me6KzJFKpVObJcyzWhCCPDlz3riH1IR7sl8YVPz//ZWsbQNAmRtMGhXaQ
+p7vcdoXGlSlDRqpII7DLIlvjbcJBvj/OyuzK50E+hJzHBgl0GhkgYPR7H41Sh+Y9hY3wNZa5r8/
scLdhEuUFGjk1g9UfzLZgxtvuOQlMhLn6nS/5sTwxEasJ1pptHB6pdR+YUgqHKjqWYW55+iqaRk7
9o25LyfHt4f8Ki76QyPj0Ha6/8BvT3/GMkwqEjwICjaUTOJQpDS0rBIycVt8+vNqlm57ambptiPr
8E7FjtLhuWzrXdFFVmp4UHnYiIhrcf9sXxdFTTKkNbTodRqNV+0Hzbz+NguKvfGd3PLjsJPcx4DW
dRq6gfPc2xveuRbIZsEqtC3nitMScAfu6j7PJwWK1ul0zxx2APv8xvf6P9b3z8YiHRg012lGnSmR
e7DvIJZTymt2nQelPxzcnRF0f6Z8X6Phfeu8KsGXiXNmpwWFGiZPAZIAz8C504LQSintAU4rJnUA
+JwEmJbbAmGsHw00MuZyJ3LTZWVh0sxeryeVIslSfXBx6wG76qXXBrPqaQ4ekuDLrMl/1/XP4mJT
p7QH7HOExbH5BdIBb+y3Rlz+1psvToAxb94sFwthmPOto/qQDnrWUmhi9TsCibjawyjkwbw1vOxF
/0Mi+VuE9vHzcDkfq0+MLm/WvujkRJ0OgYx+jBRApeTJcqVXd7mXNPF9pWgb7rl6zv+tckmS06NQ
nWkqVpna8tFpwdyglRjf0R9Y3W/weq/k4nDGE1uLj1aLppMY+Jjd5O8MeTBcW8fUtzzi63724Ab2
BvJta3GLK45y9Kl7AYOqm/hIyT0aX2NywHch/fX5d1sNJCdLW15zos+SIRkoFBc7T4egBQ7Expfa
3L7FWR6poTGwoNOo+glssOLpN+RgP0JMMQLJQnMrAuX71lNma1nzBp/ceRCoIsyx4I4QGbhvLf1O
5e1GTWr16gaCC1PixkyXu7jPoJSgTEMKE6DN9V31RkoZWs6Xn+ez5/0zsrjNWrTuGJt6GvFJ9yZo
eCrYMgiEblwn66f3n5lFyGgw9g2dFPjboMeeUfwo48In5kNObzXnveFW8LnTrZtDfw79cTT8l40S
yqWCXm1FIyMT7qHiNcAgdX5T5u2VYEgbiwkkJJix3KimrJ6qGeeDhycAXMtCBCUiN1NaY5UFvY4B
3DJvzJEdeWpubOf86S+C4YmhxaESVaZiZgvrm5mOIGUXCDIFxHwaGwxpmFu5wF8138/MLc5Xr3JI
odMS5ysw77rC0/4MdVAwL9eBZcIP8MfQyUL0bmxfudL/qIFx2Ar/WytenLdu1AC1mXDEWf1CUrlL
UjAr0SOYY7wu3eIJvWSJmC/Rk/1dHD1wanKAV2EtSyEfXPhp+iMWuLvlgwQ3e1d5ufWzbTjK3VtK
Iqtx5cTy4jzWqCsZTQ8XSijOYvog+I/Pj8bm2hZHEfhPcBlNsDCnJMWjfR0Hqa/v62/F3dZHW8/w
/q1mCVTBWxt0E2S+Q1+mUHsRUNr1+ZXTe8Nr6rc/ewxy/Gow7Zv/dsCStgWnXPcZDKyjPDPzwi3e
yr1OaiOPc7xLbAhS3ybIhJzsvZie8mzaOJCrj1n0qf7XlnZ+H3SY1dYaG+1scqc82W/DUd6lkej/
XuHdbfaoBSDL2teHLc6z9bvvxPDiJi/AJqTkFRap7dsdCcQuvaJHMDj7fZDeY8r5iWxcS+vp34nF
RfAB+DUWhAiUIK6yozwafhbMYsr3GHQ8xgcRqgf3aO02vHb1MjwxughBKag70V3AMsld/YeC5yeG
gi4N5KF8G9/y2zLsD9PGQrdMLkLOhHYQkaA+jwQmVVLtzc1+M/c/jK3/HGcRaihe55Z0sZvlrt2x
g+GL1EP/Qo2UNztMr+wdIpzQPDQ/QfHtNf0x2xcbm7sec/79hEXMSZIh5aqA7zbNm0Jvsi2tnq1/
fxFx6lyF2LiGf1+BsEBbG56WbImuXrIKIGLPDO4oiQHDdUG6ZY+jrbYjtrHemW/ZPXhVQuue75ur
yR+DYa9dy6jf1rBec5GZMVhFloEbf4nXdusmzV0Jq00wqwO7YRaADEb4jWfhi7VP2isLtnhmt2wu
drMpJSRGFdgcm8aj1a1gO25u9ZA3jCxfW9MQt5PsEry2NLnXW+ejd6tvyYChic/P9VrGdLKBy0dW
oU6OnlgZjWKwLedG79vq5DPRgYN4i+t/NW7p6I0DT4AW/wXDRqIa4PtPDTfSofAiHtHWnYHY+t6+
YvfTzjqkIQu25NZX13dicxFDZJfWrOSaG2XabcGZV+igaLSeiHX8fB9X/f90cYsw0tVqo0C50EUY
kcfhRkB97FDu3R07lhou2fGY7bIH2QZbvbfVCsep4UXwyDLI4XHM4UUt0okhqL3+95xQgCAyGG7V
g7mx0L9g02UuCqAk/oMBRtzqi/tOOlYFFuLJjdT5vgtVOL/nvDTxDZ32DveN54qGPagYA8XXvvXQ
w2j83jyS5/QtER6P36Xqu1C432/9sNUTc/K7FrdiotOBTOCcinjRhnofe1WHJ05Cg88/9FosPV3+
/DNO3p0OCB2pBm6/SM0Kf7Kuy83G+vo5OVnJwmcryx3KxsYONwHEeB/b2/ah3Cu7amdeFb+yQwGF
kS0Q+KbNhftaKTfA5DO6UXzMjlNQ3WNC4Yd4dv35C/Y5SoMe3xybnCPl0pVmBIaOQVfML/09U6d7
qVNH4rmLlpM5pdcpCNcem9xWb9TGdN8g4nBHMgMulYD253vdYoZiI/it5KfgwcE7Ed09cKgs+Yxi
K2+HaWTYaED5pge3H4vuqLMJo6sS0zH1k2WAhfQGSMZ6i4Xn0o3QSsTLGEqBfwFcCzeiGujn8rYg
Ee8mT3YvXfnyVT+dDcxd0bnZdtFDYXUtGWMw4NqJp8XPY7fx1r7cPEyggiwFty7BLN2yKdqVhBYA
F6gRndSAZO9WAtZHq/JQ7A3GrVLMZRifJ0TBRQu4yVwvXgSdgbVVQwqpRnaJhy93roF3C/WSHDAC
siWedflpzm3Nf3/ilbwdWynLQo1AfnrABPpDTZIN5OXl3gGzjOaWDVAVsPbLZ5kA14IxxtDxsYXi
mp7bCt4BJx1bNGgxDcV3UjaaCfbBQXwZ0KchcmPiy0Av+y9kY7G6oRprt0jm1RkYe8pE5tntFrL0
8mDDBj4XxiNwri9Q9YWY8YSOOkWZWj2qBeWetJorpwBFW6OlXoXmTUKAirRyY6OuuvYOhLgViDPB
MYX26QUkgOcg+k8Kd67kgv3zjx7qoMlv+Z7YnuGhAYB5cHGn3Mtut8X4sHIDAQVqzxwTYGGBPO35
1oJ9EA3bfnQiQ//ejaBGNl9S6+HzY33pOZjhUjEPhCb9zLKuntsweogldsA8RDnfp0Z8Lcbq0GT3
cZl7vTZsGLs8CbN2OtC6M10QQHmL1KKtjJKb1LEjPb3pnNxTjC0Q/+W5PrcwO9LJWctnuhxT2nak
dhjgr751vfPNag5Kru8/37cVvziz9HdE8cQSKDdFjJk7QEWQfLLr8sqGDvxv+1G+zm8FQOXQ6Qpk
VOTeZhHm8jTANKb2TQABkTIte1C9waGXUBl2lBWeeefeFbdmqD2X7/Vzd5i1DWm8yz9AygCuuYCH
bKv0e+mWuAkwVAA4PlSTMUV0vscT8M9FaY8k0sGgnXqWzL1aHj/f3lUbOOrAOQL+dcGAr9KSQ8S4
J1FlPo5Is5v0Sbe+7iwYhJtplcBEMmszLHy/S9wxtTvIcqcYrrkeiDpdxU6Jzm8q2whEvMbGDXe5
qHnsA1RwAG2C+GyZnshudhqockVJ64DRPyvMx5xazb1UjfLtq/uHMVXMxGM+buY60RZ3DsFgEByk
7yKzQWWXJgb1azLoAQ7mFlfUyqqwhZjEA+J/HteZI8zJQUDSQ1sxaF0EqQhfrzDHDeZka/rx5QXN
HwqhGBzRs0rWuZWc0NhiGekih+zz6aU0/jD18XMTfycTz9NHiMrMkGEgD/X5ujm3kUDV1RUlbCjK
6O4bFMXup2EEmg7iqzt0tlGIa6rqOh8FO876gAxMclBfy6xUekhtEKGJEHynN5Bts9RU+g3oUcK4
NsQ+V9QytMpKhDO7npcqKD+NoAT+niMXDZLY+jbJMvOrHoYNzuiRQlra66xC9YapUvzWyetA0Rt5
xRWI0FhFoz7UUpKbCsiija1eyd2xD5gUnQehILqyvHeUXrW7tsYXVRCi7xRPhuJquHaObM+O7l65
qt7/EyThuc2Fw0pOC73pYRMYAs/tXhxSeVq1BZ65vIBgBVwnwN/h3F/QbItCmmZZd100xHQI09FW
bljbNBvB6/JOhRWQJwCtD6AvRnvO/ahEbSkHchVWejNAK/OGGdZbQyoRMENmPi+2qE1Xl/XP4HJM
lQ8UQvZq1UVEuKpvV+1vpXW+XDydF4XnjYk3BtqXi2PuMDAmF2WJiKINgHsqIG0iCchMy42E6/IG
hx28APDM0KGsvCQzcitKwL0LO9o0eUCme1rxoFQc1wzxPz/va4ELeTHCCoBx7kXgyoA9IGZlQ+BT
qQ0f1CVkF8e17qUq25qAXftAgK/DEt5PuAAWjQtTcgwSdzDFC5CFuWIErXRsPn2+nnUjMxM6cNMa
BDXO3a7rdMWqTb2NgIRJfWaa0486s6AZ8LmZtW0DSRjuf+jEQ9hokZXaDhu6QmItjdLt2tr5kWh6
OKjaxmW55genZubVnlwrgGWPzshhppsgdT0Jmu2knpW/+2Ksobkh6g3Ixuqy8GzH2xZzeBehgeSV
AvJ47F6TDBAaYOy6LpwiNA1KNsLDJXsFpoOBb/9fU4s02G3LpMcDuI0YiCz2lpgiSrNIDER6KHv/
plaSPnQYGQ5SPqogDwWv7eefcM1TIBQFoqSZTgskwed7qzMXIyTg6o4wz/vhdOXPjtjh5ybmGLe8
SzENaiHdsTBWtuycY24yRxcCvJiF6ZY3/VCIa63WKwj22rL2Cq64t25eYhrbbKoPMNluSY2txWAs
DICBmdAbYyXnS6yTTM1wutso1spp18vWDpKp4wGyTZw9t5lA4hX3weeLXvWhE6OLD9uodVaUfY2I
Qk3lWNGs2HdlOQZO3WyVDS/bhHhFQZ4NkHgQviEjWhxDoXVKp/UU/hpY407ztQ9ISe/UJgDnFDN8
05+eedhskUhcbOvC6uJUKmk3qF2uID0eM69C/7UfPjRwpbngQq3qL7MEY4JvhuGD+x31PEydLD6i
wooBxJ9NZLO0uOmharuXtTvddKWR/fzip0PTAoYQ0sCIhqfw4tNhVA0dEpLV0ZiY/Y4TIvexooC1
J1G2dNsvK+zgeocqPSjfUa/BrMHiNkgH0FEKrtRRdjOFeih2yZPw1Sd7X4baD+on/udLu4ik8zAV
Lp+ZiwMPj798tyeRVCmTvAT7Wxk5PDM63xRKH/UVg9gTaBcAy9bcDgxZn9u8OAm46fBfWENFD4+e
hXdqndoD56rKqKmbIxQbfLMadiXL95+buWwezHb+MlZiBhcZ0CKStQpm1KpJymhmV0pYkAWQeAhc
D/SVkXnr3HMfEgw3BZrJ8U32uwWNgC+CNACN/xP13eNWK29lq0H6gJCHoiJuYGf5ooQYUQ2ch4zs
yk7B2pfbozGzMUo1gD50/aAZfbElk3fJVzzvAaBRAN/PPHvL5EJajNpkMArsQfoow3SvHh28/Rtf
PbDgP3CmmWNaxRJBHgIYxvmRhBqtWyL3LSJTL0vAC6dEVw4KWBM5hCmc5CcdBnvYff6VL3cVvGcY
kcB+ov5sLUOdjYGzok90EZG2qf1iUN+lkIkHcZl8N7jx78+tzSs4u7kwcY3jiakP0A/Pc27nK8xk
qmeZNYgottRv1G00v6XKlmzNmhETRx9qRwDcYo7l3IiuJmRQWiKQ5crhmPVy8JWx25pIWLWC5z/0
o2wbqJ3FQ6RC06F361pErjr+yUfWegPOyNe3C2X0/7GxZFGWE+Ru7aESESsFWL86v5Lp4asmUDJx
8PEhBDgPpy82y0JBT03LRES8bmaIdUGKYw6K8cfPzazcbRi5R5yE1iSGRZZXgJyaTLGVvoj4mByH
1IiagT9OCTlQnf3irbL1/rh0axBQ432IW2CW0VzGrj5WRTrkJspPtdhNTe+3RRJNoJ6i5SbX9aUn
zGTXINvF42Aedl1sIWfQOy3yFiRWL9VNO48d+E5geOaVfDF91eObaPyVyAxy0XmEE2QQK9yi1aCU
EL+AReV6wCXXgvRuz/b0l4127eS5HwKZigDIiOZ+33vyRxm4e7S0B8+FtpcNEkCPKMcmfvn8G2uX
H3nO72fwGCjMZrc6P3i9zFunSRUcCW7/yrv2JrGdHY0LPGXj7GNQwfKUaIKCSjKPigqEZoOVPBbC
ubJq+mBmeRtUQ73HtXctZK15dmrf2RXqPx3LDq2V3+V29hgbdPhedVVxx3SBEXpbf+/7Udu4+y4R
AghUaPkATYzPint2EahKZltN1WEp8o09Gn53j4km/VVeg6/2g2Qe+ahmgFH8e6vLeVkfWhiene0k
oTCzNqecwLCNyu/OuOr3SVCpXv9df59RAszHwgN9C/w3u+gyLs80m5C4mo/ncoBFxrVZQ4dIRGoO
9FYFZn5H+kBabWQulydlZvTEDOj8EESIXp4U2Zo1dNdFNGr2S2ebVymlG0/NNRPIilAuxfA+mOYW
+V8/DHnidiyPDPEz14VfGmT3uZuvWkB/YG7VQu14WazpNYgydrYjojozfLuXV7SlGyYuoxeawCgF
IYGde3/LoEycmkzKZIsIfAAA7/USh9u0H4VlJHtWpluf5eI9Od/KJzmAdu5zaakiLzcMEVUybo6c
WSBXJNoRLOz3HQfNrcir2ANwOt8BeLQ12TgHhXPXO7+A5r04cXiIA1V2GXNsJ0TsYrdDJlt6Btc9
C9rRlKsH0bx+/gEvl4snD2pTYGeG7O0FsW2iFmOPhaTR6L7q2oBeLqrBwKBoQoXUeX5MTO0G8u4b
LMKXwdGAz+CC+P8nYJncQWY51aFblERNy6Yb5yXv7N7PmfEdnX/qF53mbMWwOSE+31k4JxRZQWEG
rokLNklXlo3JwOITlRot7iGOB1Bk7BhhN5FqP+G3BsiK3D2HuutOQpLCn8bY+HJ6AelsPFX+FrvB
5L+Io23SMwg1xTyqNB1COwnY6Rwr3wgrl1t7bmQRM50xk5lLYESjUHtoeMs8pWufM2cMcmO0oTeH
P/nchy69Fu8hHE/c++AJvZiaH1jKoSjH46gzLM9wO6+stZ1D/6T6TamGtbaFfL30WdjDt8SLD3EB
Mlvnp4QRA9yBoOCOepKr4ZA1dufx3BG+FTvWrrQzMyjJaM3vhDfDnDbi0RyXzz1pto5+OcRLIQi7
nGErB2ZWrkjjyFbYIdZVP40/SLsRuVeMzKOTILdF7nDJtweR7N5UByeOSNrKq0yVZtAbqQggX7wF
ebgM4aCWBPocFDlAEkFB7Hw3QXDqGplhxhEGEQ+YOPRSMm6U2rdMLGKqHesuBVt2HCUKOj0tta9A
u7dF3r/i+OhQm8DZENx2FyBNqmRJbFI9jqCVDJ2n4puc4qPNK0+RaeVZ+sfnTr/6hQjYX3F1g+hs
+XrrR95APXuKI66JHZ4je9ccw5pXX48ZMyPtrDuKaVrrb4p0ciMY7gSoAQSjI+C9hkPFwJiVNo25
0XNZOcFnVhb3DncNoegSH4jU5VGy7q5uFdyuqhpKamLSD3zH/aYyx/zVFwfJgLtBTgJhGd22RThU
eD3aWa/FSH9pMKqmX3P1CF4PhI47SFs+QCdmGgnQIc9dgaGrbGPNq/5yYn4RRYoEFYDRhb+oydWo
5R7EuI/adG+W1HO5uRE0VkLW2Vpnbzr5jGM5aAm4yuIoLoYfFVMm37LzW9pYmOetRTgW8eR1rR3q
VfPleUPUidBnwPtv1vvFzPS5acgpZ8NkwlHdxr5Pi+5BqFsp2tpZwMwaAIFAI4LXcrGVQNd0CthH
cRaY/Uxs+YDm/0vibEmzroWRUzOLTRSVXVk8beNIG1330YbU+pVixV2zcZ1trWZxGCiEdnitVnFU
W+xbWhQfUiHXbPNkr505yFiBMnZmiDeWxVnFGNtedzusBm/3ANyrgTSeCxJKle8AbAf4uNyim1xz
edSDUbmbiZkveNe0mGltXPa4OOXPqsquBH9iuXnU5MzW8fb1+Ig6AOo1M5wCkxXnbpdqBemgUBtH
Y5H5jI5+C4XvXP0yKhDe7UL1CZPyBIbchXcnyBHG0kQugCfq+zCULw2vtsTKL18g5zYW15cqgHLM
OBwid0bP1cow6ZqdlubPlv78+aatejienn/3DQCROYychAlF7ylVIJYSNVK71cvpu8sG7v9XNpYQ
zryJUzutchxWu9kbZnYDQOPGt1/1s3/LWFLNoFXGDSYLXCc8x0jwG0ibvbnuRIUIG1Z9fUE4Q7j6
0QBEgXMpIiHyhE4WntIRH5jlq50oQghJbI2Kr3yaMyvzmk8+TQdS5ZJblEWAD/8y3Bjs++3Xt+1v
YgvkCEr6wFOdm2h54qDU48aRohZBJcQvg7yjEu0pcYeC6rj/3A9WvBrc6TOFNPIL5NILayRPOFRa
8CLKFcPvpRY0MVSWQdoz0cfPLa0EVFjCVQv+WTxOltXh1u7qphxwPYwtD/Vu2rdNfu0I+Z8sCJUI
Aw+RFQUgfawTBa+5ONJ70C2AP7UFEXE2KV4jtnRLVmI3ePXQw0O5G7xay9pNWVYQuYDKd+SOuS9H
DKfmk5enNbwcit7sndlbFlf3cKZuglDkXDZeRAaTFULieyHOxVYYj2IvDSMwFXH4/FOt1PpAlorS
tIXeJPpdy9dNUTcmim5IVCDlKaGuY3ms2LnX5d4KxtDVruw/LkRn/DTI/S3VwtVNha4RaEFBBA9+
lXP3t5SJtphRi0GPc6cYUIOp5A/pCE8I453U9RE81hs3/dqZRokPGK2ZJPtCG640BQYdYoRbZfpj
Wu8AxQWfb+fakuZZIyReIMa6gJMnFsfIa4eXcY5ajju51z3Vs7AHffGMwHs1SuUGbQiy8RHXfEUD
j+asVjwHxfnvT0KVDVKhuo5dFvX2U13d5uKX1W8kz2vBQ3Pm9hy6PZfE1WVnOJUOGZYoraoaAogM
8Afg1Cnr7i2t+jIrN+p/eGvjGTT7JQAt5wtS02S0lLnAQMn0UStjgA5O6XGn/oaODYDI5SaF5soN
NveaZiAoNhAH4dxi1pul7eQmi6QEMgwaAjVmXYxbUDUVfldWb027RbZ6CdaZ5SXQB0S1Ew/KSyCJ
poJDvccFo/TOo1uK0AUQDfc/Znz03ZBWe22Kg9FK/THXN9z0crJ/YXuxwaVtsFYf2Pw5fXU0P0a3
C2uSv+jc9Znb+G5mApeKeSpHPELRYeMYriwd2eis8jIT6M6MiOe7LcpEVUfUlW6kwT1qg8jJVMOm
Kw4ZRhAdtdpJ/Bnj2n5k1bfPT+jlwwzISSCTdEyzgI54GXQUMVqsNGQB8kD7m8kze5/mVeMDclsC
3wK2jMCxi9bLSL2lLXR5hBDLEXsAPgRCFFiQ80VndV+paU3R/SFRoTN/BLWAJMJr262m3GU8ANMS
1CihUAEY3QUVtlTolGI6TQD9xcg3OoFnxFMyoT8bABhvEYysLAs1KzxncE7x5lyCA91SWvU4FiLC
2HN74NKpQo2Ww36cJvBYmTF9+vwDXi4OEAjcF3NgAAJ2mf1ltVaApxoFEp103ytHVbwW8q9BppGt
SfHLlZ1bWmSAtS3tCvXlOKr0m0w8GPGLwq8U+vu/W8/iKBY9qLebEpW/YXjKG1zCY+O1zdZdu7oW
KM0g2sy81Uu3nwZrNGtMg0dwG2NXM/tb3qvHmYXHB0hno/y3YmyGOsLV0QxFgXgRTJ1k7NDVwIuD
tq6FB1SWe0U1vudNzrxBYH2f7+C8Q2d1pVlRDsUIFY1XCwWJ+dY/uf5kp4ykqKRzA7g8+aNyy3yD
Kmr7Df0G8joip7vmhZ286GKwNtoa87+8tAypkpneHgEVzNnnlqvUJGVRU/tG9qQQYJIWym+jytUN
MxcujwXiWY1CC3IKQJ4WjiiGIUE4gZlUOmFdKZ4jm9BN4g1gLJiH5i9zviAsA/kLUjLEKcybni9I
VE4/TDjjd5aROYFWKr8st37UbXRPqIkriuW4kzCs+csQ7UtPqySQrfoiVPKC4uuNlZnCd9L2e6aW
Qa1Pj2oFVe/MiX8psn83pPijTQNUB4bC9IFCteHr2s4ok+vSKfZKK9+41V3X7vhYW+2zles3mlE/
gcvtFYMbth9nDTtkvYLJ7RicUG0Xk4C5Yi/y5iZ2bQyYYQK3LbMfRp+8m/3YQraZv3ArvcsY/gez
1dAm/FveFJnXyVL33EIeNaM50M58q1pULFjSR0ZKEZJj3EGxNgRxMUo/Tk08kohzxSiFcCttqzC1
651gih70ufnbERrdyXYYA8GcK4IniW8iefBiiWcdxZCFF9tmhqdCPXmpzI5ZLl7H3uiv8oTc1G38
ruvz/s6akmUrHPzsKX9xKKBdtqQx82iX2oE6KMjKi9h5VrJmvEmrMg14nzVh0TD7teiF4w/1lPW+
yaX7pNax/hwX9S/V7eM3jHaCgU8o3XSwsyGnYZs24ERKzeSxNZ2DXYAIm1mdvKtMSf3SmR5aS0Jj
yBChZnePkpatDyLc4lC7SQ+iWqYDPz+wUBm6j6qDdlnXWKUfcyZ9zKCUuyHOB9/m/bExsu+Oyr8P
OI9+EjvoFMnspWDF5Nl8+GEnLfMtYdwqCfKQRlMOOnJj5O77ElykoSTa6Fldpu1Gnip4ssrvUsvu
NYIfqVXKgH9scg5lq8aBVcp9n0xXinCHoIFO6C6hihO5ZlW4QRUnya8yxVB2TeLqXnd4/ZIMDXmF
Hnzd76xesV/APdc/VXFNHtELNIifEW7dqsjCJlD86yWgM4ZRvzR9QZhn1K4DPlkJR+lcqFxNEGs4
urXZREpdSEzG1TM7Gn6yUnokB1xBs7h6Z3ZZHI5OUly7rOEf6Gs3IbGU/BlHXrtNp9zAQF2fvTUU
7ZkAEzgfdqL9FiQ+xIb7Uyj0gZQuZNx42e14IutAVzIe1KkNQlwQzV/lfVr7diI0H/NsEfhUWdg6
g+2ZE3qdbSWfph4wLVdvqyBnJfGhQ8S9zMmzF0MtFd9kJcOcJkBpfa3mXlyqzEOX4sUACtArWpru
ZAo+L2l2R/SWWi9PjDRQRopBQaH+tCqXH1Cfje+yfLQDVDnv9YzrPvR5xY43ICBIaGsFwgLQFt3l
HNQ16oNBqt4DDg7E2yr5MEYt81IDmFV7uM900nticH71Ofs1lshIwSrC9rrEVzcL8ovHmN0oTOa3
ovk25LLweDu/fbQPS02AbG/dY58atifc/hthxpNOkyc7jvcqZAAOqSo+KjV/NxXrTw/JEHQcOsUj
FnS7ksyh3mQ3nT+iXRA2akrB3Y6NdWtdjaAT1B5KCufOtCr2S73A9tqAfWvMdD0qphjLxHPZiM2f
JBN96PL8fcjSF6srMUIcW8V9x4bkcdK4EuhZQ321JY1vdEDTDN2UeZZZ/Sy0sfDyTrfw5cafLQIu
Cgz8AHEJ0FK5GJ41si4kPYdMtjJErUFHL7HaJmgHIfaTzRv8ef49GwwIr+WDiVgMeeIWHSVMFVdK
1/i1UqWvGhfmURfolgEPYHojoLwhYbncYbjQjSaTFsFI4iHIx0RDSKapT/NGXMcs5sCtTOYO1f8p
KHNd8UfkaoERU/daTzjd5WQobh21IzsMer13bVzsqO5aP6VbmnvqqnVoczip4k7FPkEsC3Om8cAe
7STIykHc5HbSPI3DoIUK4XEoM/paQ8UjrOo+v3IyJMzUIq8NqII8i3Q6aIIMR/lWN512NDjPDu7U
/EEl/JlUNI1aM0vv0lj5TWJL8Yd8UDxrsDOP2/kz5RUYG9r2FWN2naeiGxOYbfkbmN8CjByk3YHq
obkHw8Xkmdmkhw5wlD7vMuaLvBUeVJ5fZAUPthF3fVCVU6827GSXqxg50MFiGKizR7vUZc9DPtkH
qYHP0hsNtx29ljXyiDbOgyhqCUEj9aVzGwb7Wv/b6knzzRKmE5jMok+TwT/QYjGucegh3JeqlT9U
bRoU4J6+Bg50OPaJAK0fAHpYlwJZVjcbsj0fCAk1HmsPmtmZYSm0t2o0QQulpCAcYaXrjaixhhyc
+gBBUOtWs9JhRyY9PmpVhf+PCthi4VPoiHFEjaS4m7IUk4YOHjf4R7h2YzAER9vtPzQ9RthQMRnx
2reuHVZugTF6c+w8I7UfW95oHiomvwy9zT0RN2aYGPBXtyfa1WRAbJOrALugRvQ9xfCPT8aaXGtO
3N6QkeFaBOOkx6wa93w3PLdaXD91mpI9gS+39Kaqy/zWVBvAVxr4A4Ru3kRXvbMOGkqIbx+tbpdX
qjnreqFcGEDKmhwgTo7PUFjU5zGqeEWZvPbcmK6E01We7vISKtfU9Tgti2su6odSR8SNEU+vitJw
PaPR+b3B+E+n7RufZ2V+kzUI8nli1jvpjv0B+eIrz2pc+cC8FFFZ1uUzI5UFpQRDHLLGSr0sL4fM
a21rrwmsQ2HgT08bt/J4w6DvrY4OXNTsHisl7iGFOr+QWYG3gapmoZyScsdGo7wy9Jx4xZBjrnFq
Kszh9qAKQBA80hhRbQAu10e8+38UXcd25DYQ/CK+xwzyyjBZmtEo68Kn3ZURCQKMIL/eJd/Wa0sz
DOjuquqqsZK/Jpa0TcedmXLI6ZrljMU3/5VtTfcBF3q4Yngh/oeFdpeNZ18auGSZh/2ba7bn1v4K
yTBP1jG8pPbLkLp6iaOhdNgWK2ado3K3sEpIEhd88w3if5FxPF2J+1DwwCiDJelKivyICnYRPmzJ
2nnfx+NUQPAQoTBhSvQQVVpBoiv2GzIADwwN1xHOxOOVdPlTomFz1vbNK7wI/WIzAdIyoX4vFfGQ
WIRwy1KJ3wwe6Kn3bZqh6q3q32SQDJ5irzvmcqtH1z7ib/70YuYlbAKigoBbKrtczPt04KKGIU9e
LBSpwuBivpK5/24bvKUu+DUCEsOnj3SpYkGDscOEoeo0bILasjQ5eBO396xN4Ugt2ViMVKlynQby
hoF46Ytk4KwYnYBiPqI/fpOTjx75Wy/JOOP19n1oggvKI3Hox1VVCbQHTWGjZvtCJhhqC1gOa8pp
QCzuSdHeniMLAWm8jNFW8N9I9PMaJ3fbr+W8/IxRUPgSeCrc8BHXjgW3dpdEHXtJIvgFwBRBn22M
T6LANZ7nLDFFggpabMOgHt3Mkoeo1duJd8K2Vaw9zNdznmrceaJMtcXCPE7hBmUagmtn9PKzm8tc
d6ya2tTsZhJ6+yxl8OwdgrZOXc9aJJFolDIyOGi9OtNEpyXY8rJZJlPGXZD+wDjcnkMm5JuxdEsK
qZd1t6KW4YaMHAYAwvkQZMZbtxu9qP02ixleW5muX6QH4h/wEGcEVprraIt4yXOH16dHQHPbySNi
IbBc7K90h+NEPSQdOrKehzCZ12g+7Rgnu16Pzd7GCNXSDIu7yYA77nOEvSnXQ+nq63mXrOjxYpfM
lQxXfhJ2yk+mjwy6EQ8a2E3ZIrRAB6AA+0e95shgkXu049xX0Rb8i7voK/RytP8Qo1Xb3L9ihzJG
Hkw6l7MUOEoSLyqQWDXdRrGtx0AsW1sYnkS3LgzdJwLxmKm7mJEq6E2DpoyjZk795H2kSzhh4Zu0
O+G27mkRSbBLYxY8StWk0Dpz7HkL/zfgyNPnSfPmOuQzrk8jEmijAWrya2cQI5r4SpaynZubMC2v
RmgdKzC8x2gWVwJC79gyFpVLGB7SwCPlrJebGLa/aaPnMoTRdqFD9Rwp/x4kekfgVALR6PvQrZXI
bNnPw7eNxDWV+TP39Zuc+tcw6T5NFGGoCQm81Df9bLpBl2nC0ftbXrRT/Bjx5NPkzcnFzX5D9HMp
4QntuukC0PgFk4GteR5ehgGRCyqZrjnsREoDzVsxTOYZaOOnAsN1ytxiUZH7M5f0b7r2r4rG2DqX
6x1pGZAX96krWruCX/H3LpheGY9M0Rn+mS5ZWGytf1gDRIHaJLsODfPrtve/YECQ76iCkl8M0HNz
PweZ2h42kcDRb0pEiVLmCnSER0Bi/2TUvMAEQhZZGx1JE+4ZBr1qyXSA4Tj5z5GNFxkN19J6AO1D
8j3pzMObMt6oBzXO7wJUtckY5w0L14rQvNZ2qPEbkjP86ZqCzawvtYZWNbWA4h3qXjxUbh1+Mgnz
uHlpHpceUHIov71IPYa+99Ejm8N6/CWa1Jcl22OQC/g3QNCk0vA8JvHOpOaRMPU3wLvF4o6Xuu9O
zCLwx3jprYvlDfAG5q0mDMsmGsJy5M0tEOMu8eL9pLugmB3/mNCMNU790zEBIpg8SIN5ZZL0qxun
n2WbEHKY/42o+pEs/JN7di6b1OGrBast2tS/erP3Poh157CNW3aZeF1JaouMZ7dNdy8y6J+NG77I
sordPG5BoVgKja72KoyMp9jOWbGp4CPehnpdzM2p7qZIU3HSfbQxwiXw5ETVMGPREAqd9KZl8JP1
SFsfMyA5YfgWDfFla8zFqazHRLvssgWeCavx5wLyqFPrxN8hZkcr8m+lxxOLxgiODOIfSecHzIZ4
6LupskhbLoXQCV4yC+uUjmKyAPJSYkjfW8ZsBfumoEykfWi9PiqCAe0KSPRCiZVWo4tgfbuMWYGs
4Yds226sNU/wdPu7KnZAb3tHXgcMkQxgJxlHx25K0ec2Rx+Jfqhk0b/Abf/6Tv9lm7hIGBNUiSCf
PQxeyjk2WQ2d3JcdWq/YdAhgzr5ucfQBRdq2m/JBoiKnTzFgSfQjS7ZDTvpNI4gwDSDt6FY4mvBm
KD2PPXW+ucJjE39oxFJ5TAUVF3NebyRoK2zvhKjGWObesPleCE9PqB7rGzb2Tog6UMXa86vNMYvO
7UzrqM0rnWN8ono9dJt60eDPWNdeBju8r65Hs5FJsctG/dlo/5u45soCNBkjOuiEY9ZOWg0fXXGV
S8B3jJO4aLue1Cacj1Ytp26j16zNH4bRTwtis49pw/QSSSkvq2p/1pn/Qf1kgP79qHRqfRo7aHQC
6ylUSYa5XkPydAqzBf7DNMa1z9tgr2Y84sG8Blh5iaegpjFqYNO66NAj86lMvZmUZgECOYh6kgst
BR0uXTjaKsKGLZvoDrtwL3ZIPgRCYEsskbTF6NOw7CeOOTZ2T7kGxSxE4lXxQiWMC4dwx4RDl2jc
WCzGy0ppvaUEfdKWJIbDtbMCKuNRrupkJPQenZ6DUxjD7bAhybDdYyKFK1tkZO8B4DblljhztXRt
8eMiOtu6NUbAF2qK8Cihw4BR8BobaCzx9B6NGMkjmTNnirCJ3Wl16y+GTJrgJpvEvW/rMh5Xhv3J
WiymuUIKSP862nUPTC7pO3ZbxFwxMS8n7JbhrquJK1GQTkgIReEAAAoswYWj6A7LkQxtmUzD+CBt
lHzKtdVlaIJ1HyVtcJjiuCn4nI4/UzB3T+Pq2JPGco4tvUCwqFh1nJ0GCKB6dI0KkicsxJFX1yzZ
xa4uhdbQT+8+5S1S5LEXn/uM35fYRFha6j3v/ht2+w6ojQKzZr7c62Ri74tF8wNRZtgV3YiCkI95
4PbDhL3Fg+WtBxBfL6RSDrrvWvmhVGUgudr3hjJM0PFUgwz08QudelcwZExK4wIAeeMw/TAEU6SY
PLXFIMooHujIuu4eNnzc9Vh6hQ6Upv9lPY9qa50n0ZBuw0mH3jqUMWQPUTFOWaTK3KaQNIbtrL/6
Lpr8ImogcC/moffBbKYuf55ajY0eyS3eOLeG4XVw89KVsQv6Twdhnyjxkvl5FYTbcI1gBeq3bPFP
fuymFN+bTqyCUBqsWUQmWP90guVRMUmAmINc5ioK0vVCdD/UI/PYgBXu2H+dVO5dFhI3b97mYQJq
wnT6IPnobixP2RdSM5arB2T6FTHg6SkbhD5I6fqTzZy3Y9kkGLyOF44gOBv12DKbSLjvm3A8aOap
q05Hc4lz4aFWOm8FWjt7OQaiwO8rBI96exkIuNd1Zq3buQvqJUSsHN7NDINxLKqVY8tI+l237wOZ
HxMhp/OSAuVAYECP5dBO1TJ3+QkOhfODXWhatyvL4bbEwBxq2K/Am7mroOeht36Gr4/qgAEv8NsG
rgCbh/cxkXyfhbjsFxgmJd9KtMPLlgVUlSNGHiA8iHzdjQNyqgxVHBlamxekhYH70X5OInvouB7Q
za92LOYwnPu9NJD5AMjLsi9EUPFntOru1E0UA8XQd0s1COllhffbPmAQ9PQLkoi8XYZ8rr3vT/Nb
RzYHt9eAtMfRJsHeuiCtMdELUWT5tP0LsRfyh3du1OCCccRt2DcqEqGwx+CgFQFGUyLFMy9cMrWY
r2BwBdCAXIC5uJIaF1c8R8PskUg8CqfsM40d6zH4r53Bek2Ww+YowJKX1NBw4Tkfl0urrYCCx8v+
M8Goqh4031PIzfbSt25BeRT9VlOcTB/eOqbHzGHe/Ii2mfpl5NvsjFEWIILtvnXUkCLyDWADBhHS
V0fX7tghy/ltnbL5Ee0T3bfKsT3R8H+cAVyW+M0jsmEcN49+Eya87BrW70206fUYeuKq4uCCmipL
l6c4jL0GPTHGpmwXB4j2TOXoCl+BjS3wcb8ge5RPbs3HPd1yfkXKDkC1iIaFXRC9NGJcr+GD66An
TJZy9smGfJqY7wb3u02rc7ofNGgIm7APiPQXr9Be8x+VihTZGmf7xC1YL2f+CzN9uBuSNSrBPuBf
IbMagiR8dWnQF88Kc77v8MHE0iIJsGXbOTMaSEO2nqcNaAoOOlemvUuBJg2AqQa0IJPOf1bF/xqO
AYhuM7mkJBMFnJCRxGFQq1sk3npJ8s36aHuUSM4rSCPwSGZE74AyDZXPnShF27SPTQCjUHyBFDN9
BOzLi484xDD4KGVrS8KnaOJ/Z9NJtNpoxIDw5xBWjWFFNFRcdAgvlrV/E39AMp5ucJpvy2MbR1vp
WAasNUjcvuvCb9uIewa9yCtWaskey4NDAWX0ijvT8KrBWFqEyhEgdh4/8AhwDxKJ1n2c9rSMLcaA
ZrSiXlsIcuM4PnWIAagEXZeLN1DsoCNdvYfrURbSgw7GdjdtVj8aj/8gtpsVlrPTRraL37WvUPIl
R+NkUzUqX/YJILhDB/XyYZoC/hSva3yevMT/ThcWfVoFHNfkyFBFgcAWeOuGC42YPoJntJ+Ny7Hf
opfYPacqhUlYBj2ClenRGwnDONoty2NCsSxa5i5LBGLnIE6UaxbXnYc5ExmQWcXm8NoviHic1CSP
ZPt10gsm72TM1lUY/OJSyw4LzzoNIDRk42kdN1nC8CAp2tnzCpEvZheZMSq6WeKIRjWoV9Qz3EOn
i5XyBg6qePbmfmEEhQ1YFx8UEhsy1DlsU/pPHSdIHMxG9Kfp3A94imhD9zD943WS9pBtilE8aYKi
VxpCp6HA6g/V9Ty0UIBNw7ZEJVaz20/YaqTY4HWjGKA26tV3j6iIrggyEWWHHNHYMwEjNethD12y
RDYeW0LwTZr9WRqrEJenOY8qbqZWVL6gW/Y8eDTzLyDHkuAoZedBzId1mwFgnW92Gl98rjgmu7GD
2+ksn9RCGH9qgMG9qjjk8gRhiRmB+/vDdQVNUgrDyQ4FarkMztKaTYs79x3QwUIMHO/9NMUgVOKo
pX9xitOvPKDpOfbMiM49R3rlYrh8nF0SnLp2mFVjdr7WwOtPJtDcFLEH91XkRIaHljTbVUXd+lfA
3a9cc+vX3qzs17o4jHVINrpKN0UfSi3qCC+g5CxXAyQXZIlFU2hZ1W1av2xemNxEtPqwzGHJKefB
XHchjoQ+DtAt+Ojp2wLBzObSxoqe8q0Zb/DVCu6xs02ZhkN+6rJ0Rde5okHEZchKRh3QV4cpOPPb
pC/GeJtNISaRscJLCP8F8uwZeJJ79FqyPQToZ6/GufixXyM8UDC3yX5CnXe73k8ltjMmaBBnsdUe
1AwVG9r+tCWwN8xsvh7QenRV0tHhz7y6cQBAt00Xo2J6Zx5GPiykhclbbKl8cSqN/iQdgXwDOuvD
TLFCCmcZhZDhhRztnIjHCHf0DiMQCwBbbwMgeIF/Kgay+pN1QfZfvuFJrXsESKclehhA4oqF4rkl
WAorIHICRA1jrvbvamnvVUPMQXhRmBW+5HxIcVohS1Zii7Px1tPcdUBNQ6OeVtZIVWUZJ3eRs/UX
bCbhZeTB8gVXoxae6M0qbnid46e4UbEFzA7YCzxBoEva+SopEZUVYMZsmZcUnaBiLWweNPNu8vIO
ttthG7gboFyeVBSG75hnBJOP4EDnZq97Ox5Mh1S0xrS9PPtAu6thw+htIKCYMZ9S3ZYsnI3eoadW
3VG5XwB5ph5BT9URAJ1T3q0fW9OkPwvT8VZtNqJT2SfIQAcRoHGKbiuce1VuZ1Be/nhU2xJU2qL3
ukBZALg8m4H6wrgQhhvPXrLyrYCFjIdzMUKgJkhotIHY39eSAGcQ1vvN3YM39k03DuuMPJsp8MrW
/w8rGyoqBbi7O3BftAigpPqlUqmmMCIIiPwrvSVtC614gleGJu1aoTkD3OtS6g75NK6gZNAPHOnq
m3cStsPzMBizt3NI7hYsTF7iJQa5QAAu95V0JHrKRGJeuYn7FsejcikIrqR7ormXQUAHL6hdYhSj
57CZccJ0rgurWJr8LjORNgWsloU5bZAwyJvDCDL9oKyOAJnaifbg/vO431vcc8CDxrb/deBeKjHT
vb/F6No0TB2c5df8V0EW8qCrW9zeMz5G/BKNcq7j2d4tJsMn4mF/bOZjhosx8Fqbydv90m/LYzSn
wpQJYdM975Om0hpcsUkMSvGq/iIE/q2R6H03Mdzp2vS2bBFWdWxmmpwCrMDVTQzW3IGiK8LYoWwT
GRkU0UiGWxnD36xsvbG9qhn4RMogaCjkNC47GQ1RITD0AcrKhlxWomMoJcPc1hBXv85OTOWolqfZ
NKhW4zgGryilUVASK2ypzHKEUM+CxtDydVnwlQqQyyCke+ZO2thz0+AnSS6uY6avXbqhNSC6tnmb
7EyvYJOOoSEmO5akY+1sekBf/qJZ0Oz8MT60W46w8Wafrds35n1XMhOB+FX/aIwGIJ+/MPcBVLK8
AYyBeSz18UT6tq3nzAfgh33Koh3CrzTG0O4a2PknKfbj/YYFxxUDYO28TDQgdHl/7tMeH3v0WFtB
mRPt6GDmW8L9tmaJtZ9JxPxqhFnHw2C5Qhvgdy9IQ8N4gpO2cHCQMwIDd4bMmToXka2Bo9IC0Qrq
MLY0LqxObtbptPBCfuxz+WLbEY5k4dVfQTEgODqscM6BEUYEWZX7yyOFXdym8LMbavGUQ4SSQrx1
j0SQ/lkJ+G+4dh4I4Sc4X2RlszYE09PyCHoLtYIMB8l5PQbtXqCfSJLxPkK+0aThJUQTb3p052H6
nHBsgEpWL2sKqEguO0JAdCz9Hramuwk+smqGl5kCpkAxknrDiIOU/OtNerGdh36SPBlqazhLPQCl
Pvsw6kK7dc6wUrpt3mX7HRwmewii5takzd3rhfzdZ7+trUGois3+DNtw8TcsRIf5a9fLSpHxcVH9
rmkaSEc6aFAQuYT1FS+gdTD1XykNaxvpXexQT9gM/QQCD5P0nVEMB+vk62rSMAzyUpDUk7v+QmKI
lX9QTO3gYhYeg3ApIIYiJRfL3ltXAO88eoxNeF5aTcrc26o0XB9ath6jZjzPfYI72FVsxOgqk6ls
lVfKAZpUlYzfq4pOGXDLgjB3nJTHMd2w54GPKWQC44Qv0MrTnKg3QEv17/pQmrYlX5qdlGGB3XgL
Qmg4yma6DYqBy7/77XwY1uVE8EdAlQ+OvIFGRhRvhnxH9SdbskMc5Xs0Ah/UTysvUEvVNxh1VzHZ
Kk3wDUwP2YHmvdzDfl6UjVzPDVv3ck2x55jeGj79MgcPXvIRko9E9MCScXPHRT73ltz8GPFeLIGx
WwYPLwxT27SUgFtukSUvGVIAchxzfQgnBHMw7XDcuDr2G3kJbVsiambCCrg6yPUhSVJ8YbpnCfpP
A+Rhiee9BHRXIDL4ZePyKHkIlYO44I14NyHCY4efLsM0AxIHRWvxvskczSWDcqWQarwCV8HOl70N
ef9EVnaQA79lDZiFHs0OiLf2KDrc3a07MPMuA7yUSHkCftJ04cHp50nMO7m4QwagBlVZm4oCc/9l
yuy2HmBf9aAVqwEYPLFwt8IKmjgM1TT6gJtPvSJ+mPndEdpWYMBgFgKvA2o3o/Dkdd6A3GsG5N7M
hbJYqBHDU9byI1o74Fy/KDXAwUPL8BxFDLgZ5gSi9bsWGhCf++ONsB5ACp9n3DVm/TnLhx3DUFpE
fK71+utGtxpQ5LTw+/AAhA3i72nXNt4bhrwTAxeStsBswIadRJO9dYH+GG3wMI35TePcrkJuM4xp
6NwhtIFoAEKYHpdU6K2UPRCpbChgIlqFHjskIrsuLX1qJf1PLQ6ymD6zqBADpmJ+CQZbzBs7oG26
DDNwT1ACRdbnSe2zFUIqNDZFaICFKqQINpt6xBxYaemBGN66r5wmde8yBRVO+HfRgE0M3cl0es+a
FVbqg45xBeI3UPafbcZd4cCsFqGf3cKo3zurD4lnf0Prm1eXts8Arz555L+anL/gwXhEjYWcrxlN
1QOJKj1Kb0k0U7A74d8pTj9clyJClDNVRlp+NMQ7b2x5Ar75GHYbBEx8+29Oc9RE6Y8ns0793jdu
KqMFm0vShneUGORfUHPWlLJiantx0m37JjmYvzyd762A8IsPVTvydz8yD9O89JdQBQf05e8An/d8
2579Ln1jof8BEV2NuKRKxYhG0XBzbsLvJBMvje9XqP+AD/LKLPlrlPqnJID+Je5hbsKREdlK1G2b
O79ak1wDaPvVN8FHCuzufuv9elO6wqffL5rteejftch2EOLUYQSYXbuvLGrq1Y/vMKG6Sq732rSP
EihNkMsHhgyTYggb7LW76yrMW2tikImkq0g4fIxkPKOHq8bFfvGw+RJMXBaQTWSAVqwXDpKIYQOz
OP5IHw9ONHTHZPPPm0//GGY+0Kv9a+j2vXRwKuqzM+BMsKsDNInpP4CTf5Cw48FPPv0ZFnkD7FZi
7ATb/oXMrke0hJVPxh1AzUufPQiGay42iIsCiIV8UMymXx+D1X+TWq6l2Z6nbKnp1j6HQBOi5YsF
yQFjLrC1bp826kN4yz4S32l8lqSvOgyscgTIYUwVTOq6InFJ6mc2pq+gQt/IeLcgutfw5vxkR3Je
+1m/j9wrMJd31Qf7SMFJin5TgxCf2H9f5FeSofsbcKU8DX3iPXDpfe38mjheQfIIx7ejRhIcbxRm
TDH/2YDb2Og2Gb+g+DkRXsUwLAL7/CuFMRATiQlrXvF+i88ZUlcpe4Sk7JwiWGsK2E667CHLvzuC
foSJ7hWYywE680PkmanAmPlChvSCRzwqhrn/68WQsZjAg09GJ579nAJkwdh7JFjcPmEN5pFQ/i/K
4HMzURkhlkw/+4v3NtrwJQzpWHG21XPqXWQqLmSFTCHooO5ocfbx8LpCAl4O4OfLAdzJHlwwrbZ2
eQoMtEVkzLIasuC+9MLoNKThPvGS/6C8eEn8hu9DgDKPxE2yiNLtxRPBXvLxsLrpCKNaWWaOfXAP
OHBqhqREZ+vXI4jcfPrOzQGmDKWMaammoPLnB55/ex3O++FEkifPeGWWv6mZle0cHwfodJrkA3KW
C+eycsGMkQ08UgZD8A38+ICzuubrj9cfGJpYf/vckrsyRxVBhjfSGtqNkHiFFcd50ACWXUHddx/q
d5XHD9kKShi6Ds/uokGDkw7vnZnKBKckAffWpfoxFF3tAycXmBItmbFqgtekp886+eeLD+3dNzfu
2gXrffo0Uf8El/jeLFfEGdU+RgCaqrsHpyUG8lmr/xxIzBCXrVnPS/e6tu0pXd5/DzqVV1zf+w34
lPgb+S+Zo1cex8fO/4lVdyGegZXWsONa7az9A9VGDc64hAS/CIIZsti4tGF0Hv2oBkYQc2hO2KnH
t2vSYR+o//ruvzlI9yvxT5kn9x7B0lkGXQhuzUgf1mWrKFQent4tCpY+9G6W998UrT4AdgFJyyfM
gf6ZTSGgOI02sNruESGt+HCM7QKb1gHFAzZRtI7JzkOcTbF17pRG7a7JJoxKuo4WfksTW0HzU2bQ
+LSuw8jzMoA6BN/yQBpydtH6TDr7LGbyBJ1F3eG/mukuGZIj0MdfkLYMyXMH5XoYosVpUdmwyNV2
kIrlUekB+AP1B5uLditavpVL4x3I4ioKoLFcwKbHoEv1Fpe/mqLNmkMaKkj9GJAne2wCHwMxr6w3
Q8JITraDkKyrbZbh0l41NTi3W4iZZihL4AAbzUUm86KFr7pu+2JSD5C3lBE46Axi+KT5k0B/JrI6
garA657plNVRNgBUBHW2/uX0dwQcC6hrWfsfV977hJhpvAo7cGnYcoRyDJfToqWfdPqZZ81rvibn
kdAzIawS4bpUJvGvLCK7SQB/kvNOJ2JnoRLccrfD3fOR2LW8x4TVcfjPmWU/anEBhP7c44KmvzSD
++iEuIjeP+cgumAzUIbUPpGWl9D+1F72y7BCX+zETovx5qirMMB7BVmMLAUJSqv5WjWhqoffctRH
/l5MEfYO6B0cPww6lglikPkk8wFFTOJs2sCCW8ADhzWFT5Z3n/r8A+zKuVnddQymXROIKvVhNoPR
IhseePanMZD8h/Zih+81WA8hJHINfUI8wwPYvhNCmJEN4OoYHYBKOUZd+MmuFU//efMPtc89+cUU
uxe+PXSwbjLsTgy9+c1TH/CDbenD2Kw7JDScAhixam+3+Kqc6W3d6H5q31T2NwrfOkSzGD6c1my8
r+Yn+b2/LSnSlJzJit1ei73vARjn5B4MUDuReWCi+hpxZSVOI7MRaOb4Q4LhZ7B52Y7ZiftbEfTT
HiGSxdhzSNagqUEGNxmhmkr/I+EuXI+p/hTZ2UHSN4HL9/A2USKgiJV7JdS1TUF6p30J5+Oik3Jn
f5siQ47Dktdhr9D27VrvX06eUj0/YKsIBX4rxnQ90nkrse11EOAjOUjcDtxVD0Y+J0hann4mFFY3
nLAqit7SVZ6Giyv5BI6K4vNDcrazI0gJQAx8vi8r4OtQwG0jheLGe8vVfOiXeQe3rHKc/KdmXkoo
9krmxKnd+sdlfeRx8OOFw8HxEBBmfOiz5m58c4KaswKH9KFTdGIdPY9t95A5dcbiTO1E9jTkEPam
ySUS/S5Yk7KjyQMWEIola2o6RB+x/oLf4FfG8ss8YwMgb149EAFTG+38Ob0KxN7PzAcqgL3yNCwd
5ZXOkA+8TQ244Rlywo7tRfTbLk+1+JU0IRmg8rIFpAnWRGYH5efUymNKk0NsIegR9A2aN2yHSMSI
II/mbZu6m4bpYaERD1NgsUCWcf4/R+e13DiSRNEvQgRcwbySBEDv5PWCkFoSvC34r5/DedmInZ1V
q0mgKjPvuTd5QsVId5dkRbbVWVCfRi7BPLr4jrQZaE8nbriSxZ+bz/0qEla8qasov7ah8QJiYPOc
PSRxx/hxjZCerSTD25bxWnUGmhxwky5Z9nYae40QXsGjOkGGmln34J8YNcbnMoo3rBLdlWZDUaft
HIGZg2juhenMagrL3WJH6ap1u1WNMjzE8UUX/YZbZrcUylqxB85OskDTahXP6r9s/B7qb8i4Nzf/
qBXzha0/3qA4O6VSglnlyHY2NrOzpP8Io3BTgOyMZIWaXbSeYCxXShu/KyLd28Cpc8b/EGu3hetn
yWj3snrVJ6PXl8qt1nDrVGwRCKdmWsmG08c0zp09AbHYCmKTU6eMKOhoR0tj/MHOlwu6iem7Nhdh
Yeqf1O/pKiUqCytGrG3T0mqRV4RymIdhvrT59KTAiweqy2eli/gznYtvEkM+WCKEEaa8zWjxTa8e
RIkCMKorchL2hWoeXKrIONT22jivZAd11pbbqbaozN19msQbk+ECWOy2FC99X11kWa8kMhObCryG
C0m48yaG0FlK5VC0rJCEpzVwe4VRthUNvREoQVmWVz0cV5Kafl70p3BIVm0rtujzrEsL30LIvWXM
LkP/eNGV48SEnpbtrnbWptezdJUN2LiFgxUmDHoLMY5XNKZeTXIgNwZLhZ5yijNBmrnOOjNds7AP
6nLQtomjnCBtdnTxe5L+rl2MGjiYb0XVDStjNNdmpP0R2LW2De7KJPdnrV6TyYQphMC6QvPK4qUH
f+LRe6bQoZgsGVX+pLn5kg8T1Vm5HhSMYVq8mnp3Y/S2l84aR8WjmXjA5PpHWbHAVyIymQ+ktvIV
vf8YrInWPWof2xb4einmXDe9hsq4AvxzaFjmY1GAnyZp7ufG9EuH62cFYmWMXj7aFxXx3EzaNVPW
dRYS/Vo76yq+NWN/CEeKglHz7DDiuc4PJtW/Hmd/zVLtptkKxCO6lDl/4cyUGkQL5RQFtbxZxgg1
+A0leirsaaOO1rqdxm1rlns3l3dyaU7p3DLFKvdxl26Hjmqsx2Jf1PGrbpk4NIDqUg7gMA3G3L2a
fb+uO3Wdt/UmLx2McPoqbZVAkALYzQUPu/Oh1rVn1guns1w77B4aKwV2mDh4EK5Y79cy1D9Ds99r
qKW1mm60LN5GKmRx1XqyMOsVM3Fbz3YPZtcc4/WAeRCDytoy65vCjd8zyc9QCsp83lhW/zrk8zYP
0z1JoZdJD59r6XI1Zzzr6lpG84HUIwPBssgpSBLXF6J87lV1axjKZhibTR3N16odA0sRm5nhRDtc
k4S2Ozloy1uPyk9u2SblaMAcfxznfEcS77qQ3BjjH9aTTawK1sZ3H1r8/6h977Z0FKG49P1L6srA
zl+pXj09X4Bk1Y3AyZYxGXSYLGaLyyp7WIgUxdbByZIyUepVX6v/6TzVSR1vgKVX+G2YeNW+2+Jl
SFp/UNNDJu51lz4BfGzmEYdWljLbYPhdiRS7Bm8vzqVDmtknqXEyKXp36dQmoIZCm8DPP0f61qTK
a7tuJ2M8nROPt6LVWyJV4MwMpG+GEeilvwQrlj5GyqtMyMFfGH9azcGqF2jk0H0YofTKl4r11LsL
AalOdwZtZ76GSnMphiJ+aTgSEFPg40ynQauStt8UGpw3utY24Qeto4dbTk6MYoaoXjA61Z7y2MzW
uErqqZnYs4vimCwS3MVBTQY/b3fgvsOqwju2cli+ARfvFJ4wcns36JG6ZdYU+45mvOFUfV1KrFQU
JebaoZtYzy0DKkazb0rDHulGAxqN2r6C81iea7vKttKkts/EolxA398Z8xq/yNNcvhm/oVtEP1FX
eVVoPMuiuUxW/tMZ4V9SZB5qxGa0dH4lbDaFpXtGQnxUPAqUimFv218iq7QNGfDbsuj55+ZdSoM6
EsnY0AM5w14a7njQm+irC62PaDGMdenC9nfR8zKMG8ECuUxTaHqjoJv6gM0VNycsXxoOzV5w8dXd
jiPCL1KW3rv8CXl9Ma2BlfDw6voQNFayK9VXIPLbtMRPczStWoFC2eIGYaiRKnbgIPsIW4pVTNrI
KqqjE0rLylCUa1GPXGm0BUN9eoR+uOzHZienQjNbbrpQ3DqnX5vl5IUh2Yuag7mJw0BxV8vQN7ht
kltPP8pMawPXs2/gbw3RrgeIpZVe5g0cfvz4KC7ZIM6RS9j7lOa3KMuehEBcdzGnlc1R79NgHuV+
XNy3oc22U1v+TG5zcfr+yC3pjW0V2KHgjebyGx0srij3cae9suMN80484UPKfgueOTNV3xEpcOda
9yXiCebf2ES0DJBv3McV++b0ktj03HeqauPW4aqU+bpMm2TNwX3Dw8FUA94t0tGn5maLlrwrHRwR
RYnpb/HCYv5ypvJZ9uPbYNVXxXB8dbL38C5kDqZfjgJbG1oi6GtehQbsuADzXsC41VpuRR4e6xFG
VExO4tUzw52k+Gm1Xse5FVqrXLZ+wz6ElaIqr8zZ78vC9V8U7iXulxk0iVqgOoV45rmYlZWeIB3b
O8MmzLjqPqbo065eYptGcFyUgPFmoJNygk65idv8rUYwsKpkYxnVd5egJhjN3qmxVszVh5gMbDvJ
Wlc5HBL70DcFrJ3ymgwjz9LbbCfbqbgaarfVaooANf9XzUJfzbQERjbcF826P77+eBZ+Eonj49Xo
ENsiLiyyQry0zQ/CQTtJpP1n9Nq32yVBa8Vn0Yq1tni9RueY4eDSSrC/6To4zrTuu5NgJNJ2StDz
dbMxYId3108N8zt0navT6XsjGSHWXdCMPCBHYG/EKW/Wawerr6Ol6fi43LjZ12nAzrq13VV+2Sjb
JZFUwu1KX2Y/YqYoGCjlwy52GD3GCnO2xZvT6JxkxGrAs6BzDkbmdeGPJE45zuh2xqfRQqF4OF9i
ZvX6eaazbSsqdiUA1/XTuL2U1H9DLdcqPE+d/yWjtmrV7ujwey2DeylhmQqAzpWW1a1XLMpb22hX
Tuj3hWayKsqrUyvY7tTnalpuuXC+xxmt3O3ulYoHtiufRm4wIE9/smn1Cef8iTuqCpAv9oOfIlxp
5li2XluoXODMKVw1IbmeS79xfU0td31R7zr1FwPNxswZkeRbm8ZWG8jqbG3Kz6trYrPSQtuGMwyP
Ixhn7oZ+o/RnOZXnXhkekdI53XV2VNSaNyTZxwL2JS5CetkXOYaHeFh+8t6aAzeT6VpUA0H9k2M/
KrbQ78YchUZtmo1tWwvTObwreeQWF1WrK98uQ0k1x6r2Oe2mTVGEHrUlNaPhoizMQR+Wr3YSPalJ
9QLJdGmL6sVa5GeSAvi56qUXyj7iWkYg+mqnS7rwsGP3Fd2y1pgHyApSgCRTpsOyPiGwnXpi2kip
oeHB4q5NGDDSqtwAtXwMItmlLPnYyJw6Li117VlP1Wcmlnd16ZkApY1zjux6FxdJdR27QqxhDogV
73p9K1q88cYwHOAmt+NSLi85+LY6VPdcZele1U7rZGn/jUk8kPyg37Ui1FdS8B5aA5BQZpVbTP0c
9kn1r5d5INT+OLH4cDVk6n0WS7dyGyVc98b8L69UuIfiryBcgPEjBkyCzxnTWHujSnZGKjGqJT8i
zqJNBK29ih+LkEUjWW2jzQdNWHubcWmb25/IXotPsp2H4cbL67gMLE3eYCEgS+dQDWqLYTNA88YZ
ZzgdLf4qBxfrIWbewtnCuh+NTm4Gk1agUDwprAuN1504zhdFKyKvY3mwboVfTU0c/+TNlWBpUhly
3RTHBx0vteReS8MbRHNUiGkpnI7hbPZD7gcEA/psZu5R8D5UkhnCRZ5GB25CVb8xLKzHbIBbftNp
qNks7eEJpFOe/TjDH8EOvfDRNoao0PGhMrhY4nzTqL8xsMKqjt8xr3uoOIHmNsh2ycZNqzPi0lHi
03Sn86QBs/DVr43O9f8Pdi9VXno6dGmLO29DUM9aEMJRQexw2VRw/gmBAVPDU4Oxl3Amv9fMjzQq
LqOp3XpeBbaHYrT+Ghtt5Y47IdbGYq3jIn9KYg1KZ2M6R9EFdssUnD5ZoUAWXpc+j4qfTNBqLAxb
jXRbLBmdxAmdhR2xGNL/IuqLaLzFSXzVFxw2LDZ2B+c2TMs5DDEExVRVyd7F5UVgKHdAYpK7QQcT
DT0RCVywiP7WEHpWf42is+okQV2/5en7IN7L8q8205buk0jfStkAt1MWifmshzGWd36ym+9Mo/Yy
Zu5qYwcFF4urnyv+jKgL6fPxzy6K1zpsIkvZP1wR79GB0KxEC1uRjWQyZBIu7IWtGicnekrFnk5V
yFvJbIpRuX6Z+DvKkzozABnRPcsdrvQ1DCmFXnaIsPEl9e9kPb43Ht8p3gOhr3q9B2r9yikaQ7ju
8WQLN5hocfHzrArmii2R43I6ZeAqZClRZ+U2R4R1RTBxVOzfk+FDfI4s+CgKy0ur7xB/SgHHiUKn
d+gJJRsanWvWWvt5fHXJ7RCa6ZuMj2rxndvtFpAFbyOFrjue3JBu7yVJmrPitB80WcepM94Btrcm
ubir2Y6urTl/JgpM4HDT5L6J3rNiWmn4obrsZVJTP6/ms4yGk5tRetCPmGysHuPfoXoXBjYB+Wrp
EScAhKKSkkprMVF7Uo2LqIxAG27WfGnKJzj8kv4PrsDE/AFmsZjZXRF9AGmxVXh3FfqgRma7WIPK
T4wD+s7psUx9YP9lzdBSNNEFIwdJCzWva+HbcxVIMH6zkvuEcWTJXCDqreehJGNiMMfzMI4xZSJw
LNy5Djc3RO6lWyplVdT5KZqVoApvrp5c0lRbO2OqB7i8bo0w/pSoe0/h5FpE4cjR102jfQ9N7cPH
0fpiYE20hHmH6g0JK7SF0f2m5IGt+9TcQrS2q6Yvv1nTe7XDfzbBhKahvFeN5Yd4RrxsUfedoz0P
GL6UcN6gnO8NCLKEy3NsATrsx66I3LnMQ/qsKdPFGYi6KY16l0zJd5lEF7V7LyWu4qXV/LQhCgnU
yk+W1HnWBhaLL/rwMbuRH8ahcwxNY9iHmRg8NWW/b2E3b3iObRIbrCUQYnxhz+7nkHX3FK/jalIw
Jg1zh8dDZD+JZmz4BAKpcJvl2fJFk7fVNXs7tN2WH7KtChWnquMX2PSrpXq28NIxjGOcg34xA+we
MWisM+TivgtvposWmubp3xjp1R6/ULxd0FxHkPMab0Qey7viJBbkBvzdatLd8DrG2U+l2/MKCwrg
PzWoGSr0Bl13ajIaI9dOAsZxq4gveDFH6Xe20vzN9ZRgADNB9oxIvZuMftTqAeMwFWiQhMfhTcsb
Jsymw66M2dND41PD3cglPXqdqp7x1GCqkOlFT/lueJyVLD1NkXMmzmJLBinQe0j9q99F2X9AyOzm
sgnCLNmjlPO8pJuHAT/kZ2UPVr3cOrH6VBn6czrp5yVmz2rC4pY63mHVPTe6u+7M7NOifCbPkH3G
bbIbe3Eo8xbL81xcQqgxbNA4T9SPSM2+yofrQoSsGFtGse6JC4Ln8cbuJwSVmMbdbOpMO48tIINd
RggQ9kuhJwchdRx+w1Znn4Oug1rgqk04grGJ3MI8u0lZPucY9DLyJ1KieMj8WFd2vUnIm8S6fh40
4M4mek5mQd2uPXdsGwkb64wev2fc/we7BqxRBkusb6RBPwhnn7DiET/gqlf+sZrNq5XmAg59iTEK
sQG2ocLKgzTX/NHC2yeK9Kce+njL2wfQzHOQyB9CQKCErRBzZBI/iblz2TsKDtMz9Zbsss/TzWTE
NB/dhYj7TejKfSWSJxJ/1oTT8+o7KmoUdWTbBMr4WyAw1Nrkz0T9Ftmho8oTWUpzFrEhrDxJa3gI
VoFNJR9nxdOIVJAUD3Mu8+u6dun8+20njF1rVkGnGdCvXE42PcBcI6TJGYW652Q5mVH+ORmtp0QM
EegV1bxbNRY9//zam9natjFEL+U6ZOtE20a+axwyp3kL+XVi/HWkCiheoQmPEIVNr81BFcfoCZAI
yJ5kS56a9G5JBdqAwNPF2EzJdkaDkayhhd1ZAoWd3n2ZBZOr0s/Yp2pQnh+ysCDICApt0yR+NKSP
vylJNF+V8gDrxdZxq1sxKe8T4A+nFX7HmDEgbzazCpqBa1rmn5X70T/k9AlplhnCAz/etOlfYlqe
kv4Wttw5zfjwOfj4rEBBqlXTClhmGbTZDDugY+1F9E1/ZYe6E8bshLI+Gk3+Wwb1p31ke70JB5Er
RQdfMLZa/T1PGMgrgo3bWJR98ofX0WO86jqv2mh+Nb1YKTLed+lb3HxMbbUz5T1X4remCz9jGGGV
dzCHeJlD3adn25IScAwNjlg8DneaorX68B4ik2SruvuRIQOfKr5PMiOnZpvH9tFqil+7at/B4B+T
yNc6Nv5vAqHfQaomjqbXydRY1008GB7dSMTMaoikxPx0Wsx2P5OIkEu2jMl8M/NOLI85kLhS8q8i
yFEX11C/LHgdUKah1WNMNyNHWwmLJeb5CjS/TokWirjU1IKkkqleD+g4BYMU0dSHx3eud0xzSuVc
M8DVpXmIwvo9VqMd2TFHc3q4rMgEbPJiXcTFtjJe1A6n/1ge3aRCUkuf68jZ4Fv+P0NkRXTVm7YI
ME/lGRvQRZrmNmWclSTzVYfL10YovNxim6uensbQfq9VJAWKGrVAzUI1J9eC3JYXvTYDg+WrXWd7
iyiSlcKHoT+0RLbKHxx7DIawQYin8QNEymAzdSVK150l95LmbZiVz8okWdoQEx8a5sOmrH9xGHl6
3B6J3fFyUWJ6TPlLia2qXSNdT/AjHnNb+3MZJBk5mn2kHcnrAOKHnBlhMEZ7JjBLfJB99EW36I1j
92kz8jPC8BQlnGg4nF9Jcf0swnFHFBVj9mubYxCc/4U8RHVzSVJs8qNzbB8GoXk6ZprzClMo1uRY
75OmucnuajXNtdMjr2DwrGX4r7KBpKEk7P8pzE9chSwb14VbRRWql+yuDy9q0h36Hu69Gi6hNu7H
XDmxmu8Y9y0meHftusq2EvJJFtpTnACHs0NbQQzVyMaPVPcq6i/sYdoqG9GdW3JM1ixRYp6iGDdG
rIOfYl7iAyRmps0wq+hz/2VLCvLWHVyHGBQ1PJZwa8dcmPYlEZPtL458KxzV51Nnzqall7J66wb4
wGi+JS2356Kq+wcR17bXLjIV/nqTu5Imoi6hWUBoSfbm1s5qLEiIqKc7ETBHFIQd42wWRs2MrjBo
7FtH3lrV+XAzchvwwnMtKfanFQ4/cMnBYvTXeJ7eh2g4dlF0HCz5j3kwi3tM5bUZU/jDytcW99ID
60rSoqaJbrSma4qn5KKpMcXB8K9UeRqcbKm8XlLWOrblgKOkXtQpJxhiwu/6TxR4cEzeNBxs2G8f
Np/qHcfoA0TB3GcPD8s9XXPWlGQIMvtQF/SsiqlBGrgJ+mUcA7yFaBmjfQ5nF/nPib+SrryoVlwH
UUKoYaFWZwMGL9PctyWan4xs2iU2Tukh3MRGfM+Me5PPQUepa2E81Wd5ERFI9YILzHL2ej3cEedf
ErN+kL6ND1P8CizBMP3SUGwTXeDx5DJI4kQhFSYwMwPNsP8N0SiUEdK4/YLh3CZRdmWeubXy/uCS
fjZISfgBfauimfsCjE5D9yFRZLwZDXBbsjwEJ0vbWXjGpxEh1Zymy2QzJlWn7tWV5XcWZRurJWAq
/5I0qQ205jS62iq2+htczI0J16GVsV+VznUs81trQGWaZuYLDEbQis3V7bS9inrb4NRzmLC4/LOO
89wi958h3CZXycCp0v5Qz9l1BucrNNRph4EldOC1sBObMeayMgUQ41KswceJSOIZnY0wGKwWAk6a
465g3Jz02j4RSOxm/qyaOSxcwrELf9dQjTOos6H6+7EmwKTfqva/3NG2ak+C2NwSNxceGIvwixav
g4jOWs70+xE4mPZOkBkFwWLuUyzInMEqfTHt5MDJssXc/WrZ2W/sLEHUY2wrkssg/5WwkY/pmw7R
juHVVwYjoKDZ2j0iGHMSlf94GPPiQUeNnM0/Yn6e3aLGZUCdNQj3dYr4l2xMHTraXLhU71aIz9It
hp1hGLso6vduOglvHNpX9lQz8xzO+MK2tZwCkK8ddOwlnbutY8qjmxUfRk7BSkzOvOoGisW8+s70
/j728I9djq4UdeNrq4sT4m9BhW7gW5tOqHPbXNVudWhfdRndlwfLSaOTSOWgtuapVipGhWS+gITY
ITOaysRTkfdgs73zyvcGSyQ06oIOiWKBQzAbVXpUOUxpegaoDknyuv4JWwqLbEGWubFDUENLWdrL
Wn9s2R1SCJ1yTHep4kY5vyYhHS7T6zvF93u7zPp2TAZtoopJqTXJBF9jQI4+Z3SHXTO0rYc55TYU
fOpTL1DpcwnCGzOzwQZfoOgy8fZMNir9FqOde3Ekw2+pQnD6kgZlHbPhbDNwyjqmg3NxkIxAlvep
ibelVZy5NklnyeqDS/DMw8cxmD2g+9x7MlyYby3pjmZv0wLX4n9lM/RUnvAC+HZFV1nrzUs1MTy3
G16XoXVYPrrg2E966x+KvY95Cx1k+Kw14Fo56m8w4V+JdH1zIfeQpNe9sUQ7aaCOkMj+3cJHtRyb
Rp48t3EIsBPCWiQ9zxKDCXZgvfVJu2euJ+/zRKK12VKMsknwLY3N80S4wNYK262h9tGZwMpkoyjZ
PlVQY8nWPNG4nIwOM38sWgjfBwBHluIt6pM6UGhOQd78tM+YdI2thrOvDtwcmid0b3NLNF6jlBA6
MR4lTbM3vDVv6vSpdnwHXfv1sMsVkoOwYnDddfXV4F17bHffRxXktG3Ln7LGOFYuzTNK0yuBhPmG
uL7nWC7fKDnYvof2CYdcEFaVg1KkeLZLUEGcHOVY2ShGs84NOH5goFL8pWKXksYSdGbBxFEjYeNl
1zklXeVVy/KXemD0sMIepmEg4g+yaFZXMsduzCz/UXMM5DrNdzdqd2pv7mC5cIWkoV8UDIMiE7NH
RciTrwj9Xet0cdAXUFtjov1ZsPquSB8gyoyUb2/kQcBOg+QoxvDZqnnu4TfeSzyioCW6tYmMyFxX
JC8iMZE3Zf32YngnUBlrC70iz7ODYLX0kde5Ef6Or4r+3rJeKtPt/THjptWUsA2sssEPRzJMiUmS
sZztNbM97nWi5fyx5KaBp8VdrpqAQAwfbZ1PrhQfVNXbaIje7Xx4KSrlUkwRcjslnaJ585L4Dgha
y1Qs0Qdfr9J7acQ30Q9+iL+MFXv/irG6sJ0H1iR9C8k+wFzzSUjD3rAxyOvAMaXyZnfQE4Z6XCz9
PVF447tl02blnhAKtAOOOAY08fxMhAZ5LoRkWCF9uc3yiUov/Yy3w8lJ4CfS8th2brqetXCjdu49
MsTJatmUSUmmhsV7mL82U4tbgKyvsQVmrD4ce3gVdHt1ZOxUEu+oIAgDYppv19cR6Eh1jFO4qGee
W17iGEmFQ8hRjZ2cjWPVhB7ZJPc+Hu5RuHitET0R8LEZuMt6ensjpK/R57/GZErRZdLZckK8RuPw
tWjRa+kQmlVW5MNWQaOI9fAAYux+R0jAWmPIKUcqgYgimFF7HVebgolyJlZWtHyblNIqEVq90j01
eFpri9namAc20kQ6J4dpCZ8URTxpRAePY4/DYtrpKP2Swajk6HPJ8Bxb+6QuC5FZvUfy50ZZiIaQ
T25vvVh0ucsYB7Xa0yPIpyzrDjmeRgRHaut0dG+MmkxSf5BI4VB3jkqApFI/sPmPcIkQ/WN5nYZi
L4pHe4rqoUbpXg3zC7sU9pLwUzRv+IiB4qpi3lUeOkyzWYS0rY2btP7R82/tYX9mc15P4K2D8tsw
/IOLd/M7FWy6WnpHW1lcKguVvNpXx17/c3kbTFvfWLVCjgZSi0ooZ2ieeq3cmP3kdUmzZd/jsXSM
uxvHXmLDRhJK1icTB1n6ptj9p9HoD6CX5C+3QXifgL7lUQ97PoiKGoA46X7FFwThSkLF3jaLelMr
Mx9g8a6Lam9VE3Ki3GJa3WRD8mEXWTAKBsODsksTvDHwcsioDHXV0LnGCxxtJcp3NdeetLgn5hRN
pkI33nQDBZWGmXVKKq81YfXtYVMokpteOYHeBA80qZy7Q2ofosa4W/SJNT6bmbHzODIMQb2zF7mO
MmfVNbwbSXJzF+yagHmGjRuIkQP7VHwiQz07yneWDWFLqZGnj2ZVdoEWuYHlZDvKRfJd7OU5znlw
rAwO8EFxsQ6BQo/0HYAeWLv1wFRbp/IVzPRThXhZszq5mO5GGR8Nt+WdJIXaSosPXLiUXu2whash
BTwJIgcqm6xWbOSfUZFsnVkjKdo619PgP3xQUVEcs3x8xxS40VK+XX3kAs+ll9Q0R2Zx64nIqGvn
raz+hHipIptn0sVN74iLmqvPllG/YpzqVpPRPce0cpVCluKAybJDCS2GJ5KcNpOqreFa79iXvYyD
qFui9/ZxcVu8PTIhzRU+mljuIANMXtjK7XznaufX5SvBX77rvuVVC/ZCypJOGQ/xOvczdjXFq0kw
Zmk8KIx2oz7zGVoGnf4yKnPAcHbdjq8OyoQriWSoj9nCbMWm3TVw4rgA9pm6CuMeuEEN2qLdyuGz
YPxZYsgbDNhgzi3sLVvk9S+g0L/ZiZlklL4BWIUf9t1WwntDrGtjWzs1UjZV8dvxDGfwfTivd2Hn
BPrEWAnKtqC5cdr5QiA2YaPDDy3vd+toB7aFw4Hr09/gzmeLo212YWpUVfcTxqxZDeerwc3pDA4K
/Nn59N079Y9pOldi35Am2Ipt8OCmTeVH+vKcxUUgWV3XTXLbss/Cwu/oJFpQ1A2aCK2IW6CGtIEu
iZlq491DE8gycr41QocsYriieSub6clStNucpduwMs+jLM6jouy7XpxGTGsiSYJldDcOb7ejk3/J
Jx7PTFJUeXBCgpq4z2iWkSZGTzfp2knHxGDo9QnPVjp9mJFDh2EySX9x48UXferXreWxIYBsENaN
EB4aL84uYiuWa3/kOXFg/FdBAVYl2iFk0NyW0XaWyxHCa4/55IB391TRvupT8cRPZpjrbGZ65Rn2
vgBOszhziD07hVn0TDT3tqsldIeEu4IbecK8eNOqAuOuvV5M26vG6NDj2/KHVD1YnXtZbAejYOjL
wXjvNQJF7davmKnGdb1n884FeWQ0fvtK+FaU+pO1y/X6xElOOAfBg67A9IVprpiuqYgDgJ29Ui4/
YSw90ESio4mYGXgWy7b0u6Xw6tw64g0/NGV7XurxHxEht5TQ5tpqDzHgcvlAPSPjOuGEd0KUSIE+
oE/Yk1PPrDK/1aKtXWrrCJHIXZyDEA4VoqDG/VW1/rAMWTAY7PpkiBGyEow/7mDE86Vzs9eYrqDF
nyBwNYveLa5LLcSZgmzeUEyYCJSMfjrHClSJdjm76ucs+X/ZiJlJNP4ycls7kuBIhjJxxXS8WD5K
pf/uBspbMvHI8zhKVZJcUKOfDeH7oiheptvPuaHsh3D2QkCLLJtfdaq6SRB4wlw3qLQw3Zm4Uawi
GlatQZaSrAENMQyt3Hp8DgvDs2YMVU5WGKsB6Tcn2ya08SLHvdggs1E6hOizysZOPnVz8dzawrSj
noeHg9tUY38wQn+ksiujNChL9B+6k96UZ5Vwa5st1PmiXkU2PLIId7aWwTzcBoOrEza87IZ3G21x
kWWQF+nNybtrIj/VJSNZquzW2Fn/Mhbiib46TwYPV8Nwhs0Dv2kYvdOfHpl6QB4Z2pfedd9Esf/T
NP3FkPgfoHRIK+OrXnXY7lcZdbkZczT/R9p5LNmtZFn2V569cSMLDuEA2ipzcLUMrSewUITWcKiv
7wVWViXJxyK7rGakRdzAhXJxzt5rxzYxB9n8JFXLMptuXc1itzNs4nTY8pBsA2e8Al2xCjh9OEj+
S8H9UF0GZzQ0Hh1vPNrCe5MTpWm9mG6c2jgx/9HrRrCrwZZ1q7cmwJOvpZsE7vAE16JNzWeEsE/C
I3hAk6x9J7zk9VYjHgjPOWNpfOdMCNdlbu6yqFyNbXuprPi5ruQqth3Y20m/hhtw0VvmjY3ToMiC
VcNKKDayL11pu7xsiF0SIzyYRvJkIQkmbXmL8n6PP2ALHQun57QzNOct0b1FgIqFAi4wRsH2xzET
qIzhMaD5XU7eU5OOt2lRPIZ4AQcQ3xTlMUfkiMrMU85swurgSibuepb7QXDejma4bvt3BZvQHb37
NE1fMivfTTBdnI6cAzbdsVZuBNVfEKsH228QM+LHQChgTe969pI0rzEkRlp28LnJiC6g0qobxTqN
EsQ6rAls46lXSMqM8Ib96Mq2ykM3MHTCoGSNciDL4R236TFF+WSwtXNNZxsSp2GG1rYgdgnrxT6s
zD14GvY8GIiQJ3RNtVR9tFfCYTTiUA0KXsCRXe2foKJfjkO20er+5DgG1kJFvEY2N07ggGwQaezG
gnU6sFHIFutJiL2dwKUevsK3ilcvZjx3c3+hu+3zGFNaCZn1WqDQE31aQHJD1O9SXLFuYyCJcq5Y
qZ5Sv12DTT50GUU6emwt62HR0uPxnNXg0Xgh65AOebZpk2x2CF20WAk0wBOcBU+3AeDB7k4masrG
nRcJ/hkK3ItsTehJpB14zwjH76eQWnNCEQ+nfz7dDWVGQR0qeSDfUyhN4K+P2jDegApD4YTMHmNR
oNPWHTHmC3CF5NxT1pQdjyogwUpiZPbfW4I14jQ7Wma8iVtzoyErFJV/WVbNhdbG92WhHf0hXBdm
/KQBQ0x5DdjwzUZKtYnd7J5WFguZcuHCdBsnax0P42NkGeArkmVvVqjm00ukLSspcLIZI87TMSL6
0zwEM88NMDXLUhdhT7GRpbWq7CvXeR/AOAeevumwlGYRZVIsZ1GUn2IqU47PRsdlBRadyvqeFw1p
52dXdZhA0CUBT7ACGnHVgwnib1ZZUsdzsaKOU4mIAq2zE276esAYDXbNCKN1QuMDguSuQzRDBtfV
NOiIAbMlOo1wwb1Pl4b5ShMXRwZzZIHqsEOslpWSdgs695jVGa3BvtrHPVgxx9h6HoqyOZBDo9oU
2/dkXyEewOVmvFPRJrE93TUyvtSQgrblogpfWFiAXmwvSBjneRi2eoU7EDJZh5ut0dn5dUWMbCkk
saA5Uihw75I0RYI+ak/EGZ08oAcoMc4jWFDl+yhcbQ5OleSaoeNBlzVCWe8jNs1NnrdQVgRUbuEd
RzYnLBp3blfdp4m3k/q0Hcv+CAo3W4xpCl3E5mq4jEBKzp1Eim0doCbDSpep5uzpQTFODoi+yunY
lwgvAOcUK90qbq2MUQm5xWWU5PuS9zPJ6H3H5hs79Z2RhnuRojQNFfI4ZEACx5FbHbTU4w6xgjBJ
MAE7hjdyOmUTZYWp3Hm+tjIa+xEYYoyeKT/7zMYaZh40ZtdaZRLh/Twj7RJTbZoGbXSE493nmZiy
XVtE274DKUV3yqYmENb0XxEjTRN5CTwAtsuGxEsBcQQrEU7PGmBku2wvRZ2CNsxo1jtrab8oPTj0
g3HppWo1BOIsTDinobGkhYT2Ij3iL9s2drex7GJr6u+5Kw99WK9Fql2VZn+W0l2MnXWtPO9EK4/E
m3w7xg7mBd7tYGPq077NYVniVRgNf+VI2TCKXJPbsC5EdCW0ceNg9w9HCl+VpNKRMVaYWMMl+x8B
e4V+8AlrB43dbqQ70q6q+ki1amVH47plVxGGDMdYQUx/vEFfe4xNpr5iqTfxhR/gd04S0Cw9IR7I
iGzbqkGUD8tptC9CI78Oq3mOLTauTM8ok69ikOoBiKcxzy6LeNrnLE2S4LlvEZUb9dLwYPOawPHx
6vdWAuMGPFq+aupTnfkbe7htbSAtWkcHmRc8zfc81PBm8zu2RhuRsLU6xRXZEpW/Q4q51vNDEwy3
RTodNSyLo6KsKKHGIszQ0YI01fSAQGlfR5RUOnFFvhiXDuex6s8mm+vYP0gq5hPetKafdrTxb/oW
OtHYXWbspHDTXCpj38YSStJLS6ddKQC5PRX6qPpQrKWbUvAEuiePbAh6z+xG+m2JdlggTyuwevYF
PBLaUb6Z7XxrOgIoWdGDWhtIkWP5mIuQqiJP+eDvVYhirp6XcKwwrHOop+uMvYRfdTxvn1F74TgU
j61jimutLUn+BjDFKjphsyZM0kt4HFNgnLPsu922SKgMUJBT8JwyVrjAsIIxXY+DtbVV/6Kj0uqY
MCsk+1/yjkKJwPSQDTsjv9Gqmza/8AJvmebmOZiCHbFIGxvrVVkh8FXD4Wvc0MTjpK5tgLul9QWI
CWXe5BWc4sEIq7eQInSdGVACGBrw/TR4UQIUIwGMpIDqDi7clWhAzjMRzTh+s0/W5C5t+uYO9ju3
jpJFneqbvtA/Kr16SXuJw4zqL8XMblMmxiV1UKgagfahxykUaYg0worZR3cPED7htk6CDJqovIma
/oWHhZqv2frrwVRrQ9UAmJrHwDPeDTkeG5lc0MB6oAXoos1vKGZPzEcpewgsWqXlbBucp5aTrvBf
cZnrmfuCNjATmHoZiybpbtMUe5YzJLc4/R/Neg5EQlxLyiB2Ii3Y26G8p67/2I6xx2ZTrbQKRXtH
tsZEkQjNJVLUOoQMGiXypnLo6puCjap1jVJhnfsXASSu0mP/o9gMT4DUR5r74Op4XSy7PEYVCQko
jLe6FX0pMJyaZvU80srkESvv8C2Ab7EGroef5JgoEf3obUPrtp4kVst8Z1Y+KJ4RHxVD0HPiTWAY
iJyisMJQCnASHyDwE+k0j9zbs5+Fzx3pYfSgeujitpZui2kKnz3FrrbLBsRbsH3XMKx9mFsU3Uon
zS6KqrdP1GmzJ8I9EMd22KuzonMPcVe0INeYYuJicih2+E+NTzCAyJuHUEMIx36TZAXsmyC8M2sX
RHF7IGoJoCUr5svUabSScpUznslNmIcAkSu0P0o3d2B9j01LQEWBpT+nbJvYFJkJJwAbe+h6tjFd
Ft/HEvdiHL+aLcRdU3knax5Iy5KiR80bRPfnKYxaTIJs7+goUyaedB4Qg4yzKYYjmTgRaZzR8GHm
oGL7zLo1w6TYWAHMu9HskcEPNY3m1u8vhNCH3Vib40URu8ltAbNwLaWOxk5qqyEbUECgnfHsCX2O
awfXfdkmO0gbi6pl5jC7Z5LKm0Vmzj0aOosqVOR91B4JHpgWPd61NsrxXlDvRUETWpjuYY33sBUz
4R9dmKeBlh2iEixsTtGkKnZWW4JYJdsGa1+iu9fUhJGlGShzkJ4iRcO+r5HBVhkV+3o781dFzghq
ZZByfFntsQrylGusn+l95mw2nQjaJX5Yp0NSa/n+dQp8TB+jM1CSTcmsq2RDi7c6UAd4j6aMtWFY
bTAVNqvB0lg9GCwXO4UAzx1IFgkLn/xq195zsdXCCvVzls1F1tJDGVy+o4s7ijAzaY/52S7s1W0U
UYdMpYZ2MLshae8qpBIThbTyZUcKEX2v1r7pdPM2zaiFalZ3PxY9AoD8ajTcs15l57gsr7omwjDe
grRoh21Xs9sNolvb6E4Qz7EGooUfzMtMz+4F5JkS1xjiYvwS40B5uwjEhU4trXKspTPhlMbfpRzr
bIwVU6M2Ozyyluo8rk4QUczRvnyyK9ZEbKGMCuxwRu6CAwgit7xPoQEd90wb3KBI4jXPu9wNRLis
YOkSINciW/Vq1lKYnxfkISYbCQ13a0SD91ALFI4TRLWPykrRRPeuPe5MKcR1nqUbRndv7ffmB+Mp
aBwAH/Rkru2kvvAVm9uuoLCObZy+rB8s7TrCsN/1cpdHaLHNeJv5LhHmJnihLKXiEwid8wJQrbc5
rNKAOdvcNmN6hM65njwkUjnyvx0uRJCH4xCc7ILuCFKprdM2zirrSNRR4dFJ1DVQZkQ7BHo4lHZM
F92zjmESYJhLF8jn/sl0bVv5XVA0FJ5AlANaSSFp1TqlPMQy3AXbvjOhPTe1Zm+pO0bkzkElq9il
LMqxe8tQisHzcUAJNY8OgB0stQVemRLFqjfrE1XJpnp406fs2pwUwWGNry9qOzgYrScxAJkrx4YL
EiXdtsfA14D5LLP6TJzfVUvwSONptB0dFhUaBaBa126VYb05IniuEg3TGBpHwzTpISKHqIKNm1Zo
8/KHIBEXWaOBb6JCmonXWm8/rQZ2lzF7bVB0X1OkxlEzXsRVvoqtdtNkCAxJrIdAtgO2hXRIr89U
hJYQhLDQF8YTBbed3nNh3DA/tJrDx8JiMwSkGFIvxtAUqWsipItVSztirfmRtetKeBmuaT1PHvZY
Sldgc2MdwAXG0pRn5EC2AuIeE0IXftt+jxRXHdJK1AiOLeMIu2FElyaU/UCz1GVxOL1E85ZyMjLY
u2nt0i0oDihezkQYHRtykPo038ZujoWCJVROWCdoZSpDgGnexjqEep0ynWvFeN3pgoVP5MOGGzdq
1hnG3gX454hVX3ZFSxfjPaax2u1Ohlt3K9kT5lmw8OOCBcu6Sm+7SkcX5c5/tEO/1FdyfhON5lKb
GdtBGX0oDdShRAXWTe4cY/Iwyvatopyy7B0EdHSEldd+xIm5rJtGbiyrPaUjnQs21I9pl6OGRwEa
ynyPinSPeNbdAcelVxqaJ4dhcVA9DpdZ8ajXOGkcq9l4Y3MnDFiqTJz3uXReE6+/cnPvvdOdW/BF
G0cvTq07Z4G2b0nhI+T3MG/aHRpZavOLLuKZKTCGluzzFdTGBeiHu8GU96RFnUXzJTIwa4R2d2u0
gA5yGCuouQZ6k83OI3HNC+FJan26x1LdLylKHSpDPmlleNdh81wUKTpGxwnR2mdoseCRmA6IMipU
Cv1xw56wH6B7yUPKtfFktMV0sh1ai3JZd9HWpAOk0p5fz/FJFuNZ9O4FtklqBVNEVo61Lq203GIf
XExgHyyTHJXAwcskk+IxkUKje4lungbThkXAFXrjjRyh24lsT9F2m+aSQV27bjtBgwJDZEzDLWv3
KiaCrmcz1lXjIahKgZKM0E+pA1e2Okm/2yEjrwjUh+sMH5VHIdVu9lSq8fkPCNFNRSOyiGxCf2Dj
0pMAKEMfNmZRvVCW9llG9AdIaJgWEyUo8AnOUQcxvULDCdOqhKjJVVgS4oZLr1f9WpOQlUmW2isF
90vlzaIuauQPwVPAds2cIrjdRU4cq1e8WSq8cE0JudSm+8Zmk4gzWfcUhGOx9oUstwzQLaEASBRQ
MM44lWky1mLI2keNKPFXFqn9cSL60/LhzGP/lPmdz/3/LMzGviGnLj6il+yoFjhM5TjH1KENO4mI
qcCPWUXtZ5v01lPpzNgYheNo0adsSFvIIat8ZGNXT0Wztu0uuKtrZSNtx6ojZ9MW97cL+zMRoRQX
M7xcQiRHQi/3YI23FYgGPbaYnIpDL4BHjcm9rkfbVEfzNlRUgp09PahDEKsaUI+3L9BfsqU7BpMy
NnWSvqLfu3PIRAULTs09w0xEBkIxjrhDAqZJMS/7EW5sdaG9pabjEj8s1l033JlerCO9AYoqLMEb
R8No6q0XzUVNahZzuS43yKyZrsBjfNiuc+223ds4tzxsdHiuQeqbmCK4SIoMmi68kkXxhPYYuV2b
k80ep8uq0Sq8gL6GnJrgtSrHAqvF7LkinLxodhN0s8TRaNaXNCjWYUWUVDM4p7bxUHLP02V5abjj
BiX6zg2ghrUthUZpVYdUWh+6UdwSbvYwOCxCK4CjjtV1106FD0ZkBpEF8hNJ1owQR4Ro2dQdxmGc
SJkiDtYWSEmMUSbLNhfgF9v2k9fhyjbqG6vQTsxdkCAkHR8qG5s2hRmRkQ4S0TXurfTeVL5G2nAm
N6Jo9yU4ImwXWUH9rLkrcu3dq/kOo1GjWobCYlUszYIiODROcI064CQ0487SStJsgk1jS6ByY30e
PPM6zRo08qHDdB4QtzC56FCKXjAy5E90eadlKNjwxPmBsuwdVsjjOA0rQzePQ1oeGs9TayHHYNuX
SENiQbsGuYRBJESa+fUJG7i/SIV7GSgErCHS8J4Usbg/dkK/m1hnk9viURE1SujcgNAHGy0EC9xX
6cVIiV1a4wBDc4IiorfEo6LsdFR8qxG5f6Qjexoz2AP1aMPAJQZixWavXKsJQAO1mWtCju+cZOgh
AYXrph+WxKpuYpxZnaRxQR5wYUB2zQ+lpR8mvVwTBz+ijExBjcX+lWXR5R2CXZhopzYJbh0cdSVw
sFyfQfggjXKoErqzxICJ8cNa1UO9shxWVzxpLbXWKex2RZs92tR3+jE8JCHOLnWL3nWV2cFqrPOV
cKDAGZR5UdXH2rhq8DP7SFMXtIrIF8tvoH9PINCLJ826j+p2FYZckLExDi49lpoYAq7HcM1eeqWz
+CFRaGtlxYpXbKUQ1pvbnNVKAQoMRBNj4QMJAMeSUEW6VafZQtgTGlVMHejZEjChj/HMoBuK+iKz
393MBkUBRZRtlIcnNDb0s64oALPimOyKOnN9GWH/Y1G3FmQ9tx1JryI7jv2xsMbzKKpdafl7Q3wh
+3rN67Ahv5LZnyIYeAAnBCGNMUXLXumUbZrcXSnQXpF7R9DHdpD02pCnO/HwQKf3JLuBhY/Byj99
jguqjMpad4G1aoiXi8PuFiDVheyZ1R1rb+XvVWhh9vDPlroMuTR2hKdWripizAonO5ZVuJGsgtvS
vu5p1oYpyghZBs+yIG4nrF5V5Z9cFymsHgNK9NRVNb22hnsh0MrW8W2oP/Qq2CflQDoZ+3Z37jgT
dRuxC2vmFJFkGfLQlxi2Sn84AZbbdKjq9GcI8ketIRYQLEvkukuVW1fJdA+mnZG94mhq69E3senY
kR9igCybGLbxt29Ef6VXn4ZBY8V+9klfqqvs0SjfYi3cG0OyRuE0GGirwg+t3Qtt2tTjVQ+PQJ+M
laCYQ+VsMyufw+bFwlogxNPIk2eY1hmA+HVft8eAKJqgeMa/u8iL2wLEsVNWmwClEYUCrXeWxQSy
2o5Pg36WzTmTw0tHLKEcIbW4dDNdbR/hbSld3I2Tfovab8uSdQNxBjAk5V4eV7O0H7GNjsVdrN4q
pE3lmD+HJClZBDHmNvi09kuk3QnT3XtMAzRd2O4egwSvfXqW7i177EUKrabjbwFKJf0j3hmde5cP
1L50dUtiJoHb2Z7VN07i8uxZOEVsirfdZ4zAeSZhdIa+E6JZ1SLdNy42sybBHx9QXrTLpUDvzJxP
4SgEYgiCG6N/C8eBaEp3fCDjahf6IezjbOlr9zKdyKTG758/DQAJcNLWdDolmo8e909B0y5MXoP+
iriQu6QggStLMaT60IDiG9GcCcJel7Hc1xJDipekNBSnpSxpU7BZCPGbTboNGWxaEJiNopSn1kbQ
TYc3iuFGsKeLHPsWDsVLMFvqLxXNXR+9mszBe+IvKxvo8ZAT6Q+zk8fBjwF2YCVUNDU8MefMHnxV
KIITC+qltXk58/66HP6gydrVrvD7AL1rE+MxD7P3qpYtmrHkwbWrbSlomFG3wJCj2zhvsy9N614V
3GpAH1tBqIVny7Ohf7aj2qD7pk4BZCSGR+YEjLvJFcypQ9kxd7lj9sRovbC8dt1Tehhr96GBRlL7
xySavKtu9C+ihtT2TLM+mknfD42BKXwwn7y2PRC0yVH9q3rwD1amXxohYgmB4Tfwd0Mbs7OTV07r
IZjJL9Mwe7V1ZvoWPA3zOKCFKq2Q5bLRdxPqzlWdP9Ve8aImXorKQ1uje5d2kl6480kaNbtfFAFI
AhojXjsxMjsNwXluURfHJ6Z2yoyubDLaXS07ql7fT3q10sz4us9JSM4BqPvx0WwGCldgw4k3RPKo
u3tXIFsRxUVfxNchke7pBK08hL0ZNNcJwTmpRyHbtq6Qsp+GyD6GwMj32Ux76RJUjP34xYxhgs/U
/20YtylOMhbCfeFS0g9LZNrYkAv/NoiSOySvFcfsb0dhnXOEKalRHbrEP0E9eMGjfO8Os71wgLBd
S/+z6VnT5UacHx1FcWso6gL0Rr2nTIn4tKHZX6JwVbQHdbf6KBzSOrXpyPi9Csl3Z4Y+shYVVEk6
erHuaUT2q1rtpEeGuW664EvRoRzITXdb5/6HP9T3EMzOhWUhZzS0SyMLWCVVE+9O+OqUdJuzGXDn
9PYrjj9kjLOwVYdvTkHwws71K6y4T4433XTEN6AGxMfqstjga3oLYiv5/mV0YDPwqgyOkhVvcUW8
pl7g7MhGbx+SfYQoPSW1xkXZEzr3CQ6TpUT4ta7JVV0GdXWRo01xIHq6VvLhlu5rBD2coli06Uf6
XD6bEohEXoeAIyyXiBW2Tjx+1ig0Bsg4ZKTR5E8sfxcK87XpzUcgBeSgteEBhidlCw0oXWs/cuNJ
CVT1Q6bkjobWfmysfYAepAwZ4lALM21m9qsIzEey4OulyTSLWS1YAj7aTA7UdR7eS1FU+5QIcKsY
nWVAk8MczWdV5YCz1WWZlYd6mmi1BPX1kGa3pgbXIKSf6WTDxiN6IgumDMYk1abSmnb9oNaO1DY5
8FogHKTGd9590BmXbRkQUwr723LVs2kN1JBt786aJSElMBXDjK4Npd9IkmJVMK2THrGkUaKajqTN
dt0s3/Qhv7QRP6O9p66ZZa9cxcvQH8GUOndo3dZofN9FGH4ibThZRfgJW2HrC4XzsWDb7oID1Oj8
oKWEMkC3eqjTE/ITbZm6AApj/U1asty7UKgoXAIppNr7qlsAHgD+4Jclb710835B0HK0wHdnk9FQ
MHq6LlZDnQhJ71CkPkKnsEOgZq0Nw/rSquKoTyUKWmkcNMK6umDkVlh3HUwjqP0Q0TqwN9EcYfAS
FQ9BLtpz5Vdf4pKSqiCtHn+oiihptJiR2DBUcBfzythIod4jFu1BFV0USXBP2MNjJUEs66xiSbV9
ki0XpDYREEdpK6m1hXsdMw2EQAdTaZi9uL114GjwOegsxE2WzEjnayvFajTaiAD+/OPf/vHv//Y+
/N/gs7giQiIo8uYf/87/34m3q6MgbH/47z8uy8/8tq0/P9vza/n1o//1q99/8B/n6L0umuJL++Nv
zcf7rw/x9/95/NVr+/rdf9Z5G7Xjtfqsx5vPRqXt1wPwTeff/P/94R+fX//KHQzTv//5Xqi8nf9a
gF//z3/+aP/x9z+FZ3+9FP9xJea//88fXrxmfO7qNX1Vf/n9z9em5aOm9TfHEELYqJ9M3ZLen3/0
+Frnn4i/CUM32MQ7tunp0vjzj7yo2/Dvf7p/E5SNhK7zGU/YusmHGqCk/Mj4GyFcLj/S4YsY0rXt
P//zvL+7Q/+6Y38Q9HlFql/bcEzx5x/lf9zI+bxc0/YccmdIY7UMU5JBNv/8/fUmyoP5t/+PR2hn
LlQ3HX0VsHb0tn0zscozX8eixDYvMVG1eDgV2i1TPhSFf/XNhfrnF/ruC3CSP3wBFPGe7gpXF3gj
DS70t18AlEKf20NsHR1Sw6wKlE4JOSBP+7UTmQfhm2uYMRAXgluvGPfYu0KWc2Qi/OZr/PU6uLql
W7YUntAFt+T7r9HIgvhOVVqoJpO1nvZLxwjv3ZkxO5lAS7y5G7eyomCZs6n1NbH79fHns/z2Nkjd
dKkYOaZBm87x9B+ugnSN0G8zVR1TljYQGl4BV6zrRrv79WGE/pfjWJJHxzEp9Lq2cH84Dv0uF99h
lh/75BFNEbUVpa9D4L6lZV1NbI5IOts7ekh8tfofX2Op24bFHXZMjEAWT/3313jsYMdH4JCORgzD
x7FoKfqIRo941gQDdN1fpGZKNx4z1lQvf33mf7nAQrd1wzHnC8ybY/9w7DKwifWSpIfI2allIHye
2HCDyv/fHcb9/hQjpaehKjlM671FA1BQrO4Ukf53B2Fw+PaV8VqDqoWb1OicjqwmFnMbfRrOvz6I
MH98VOYr5toOGYcGgZNff/7NyNCaA5GdDtHV/bJbAclfJNcQapfYX5bujlTl37wBwrZ+dkDv60Ni
OdISP9yiXDcEpEkd6nUU3NNrWoJAWWTQNIFLb4D1LBvs1Wb4mdngxdLuesifOg3JiDYtFez1qCR6
XNfg+ocXRD6zQDfXpfKXELMXtra3s54+LMYzkmAEjFMX0EQ2IUJhtdJOiKzy4WhGKbCaWQgCRYc9
qqzIlqm2OfbUstR2Hs7FGOpnBUhy6h0kiv42AijauN0iYc8yTTfwVA4pxG5nDEAMIvVxUYVDeplY
IAZ0Tan29/h4gTbUMABUiUCfKIBI/4IVCLlPdRoV5RydzhJ50I34Aqbgix+X174oX4danHUbYFKN
/HjGuvZkFZlg/lJaAGqPtcpMXwcKFFMYbCGerDz+PZKumtsPjfZcoQnq+EiEnlKG1F1QyWgZOnef
nkf+0Y4OxoRh7xDakBsQDBO8lKZ5ZGBaIJ/bIuU6610MA2MCHQN8Tdzjvzx4QDyIOWHprA3JAw6p
Y2pCvomqYZc0VbGq9FkOBNXHKR9HVbGNzpDugVGIk8u0QNU5wbwJE3XZeG9j59y5boZN+r7Bh1Ab
z9HwXsz6QfFlApLaKZd8VSq56kkPEAcQFChg1CR6s5Tq3u/o0wMlLbSXhC53rt8XvbunFb4mr2v/
65fD+tnLYTKQmLppWzZvyfevIJ4cqcvKLE9pQ1Eik1SeEhEcAvVgeTjttI1CTWGET70qnmfak67U
3tJ2gf3ZI7bQRPLetE82IarsUjHkJ2wjRuSzxbLCyT+S2lOyT6fsQAuo35IkTmQKuqyGSOvMotWv
bgl2odY1cZNdOCvjTWai4kIhIkzzIjDioxwH9lyTujUa7ebXJy9+9qKaLqsZyupS9+QPa4ah5mXo
pV2eAK1sI5+6S7ChD7Cu1wYxWHMrf5Gt0ErEvxlcf3Jcj2kL+5GF8t+SP0xeoQGMlnYrwnNzHdUo
2FS3+vWp/WSW+O4I8vvb6rV12ZPjqbBnoMdigdyMjxhQfzMXzX/lu8le6J7N+m2eiBjnvPnh+nZk
HfDm4yJWMxxxo7nAooyPuHsmtuQ3BxI/O59vjzRf0W+ONCLSJnCWI9kL55J90kO60pb6XrsmpXmP
TXeN/Pl/Pjl9d3I/3CSvp+KZmZE6jfR7Wg/hFDyL8ndT4M8vIbV26dIvY9X2/YkhRoYc00P983re
IUzq4qii18aafncF/7Jg+nqv/nUg4/sDOaQDVp2VqVMVEwjj+Xe6ceHoEbYr2Nvpcw6ITpsgRqID
//Wj+HW6++tT8q8j//CUkGZo9Qhg1Mnaeu/GstRW2dZeU40jPWONLnQJLWCPI9WOV8XxN8f+6XPD
3sNxecU9lkzfnzWZ9bSCBGdNoXdNMWmFxgElVourcA1bfdVuZxM9tcrfnfR8Of9y0t8c+If1U677
dktugDrRwsSXRqlygV9tgV5mVbCRXqnfHHA+kV8d74ellMTsTY54zNNKP73Yd1E9ewSQs1c0qh9+
c1XnP/bfH8zU52ftm7fRTyqbRiknV3zJgzWiK4jSqxAF56Ld0YVaY52t1w5NxXd9lWy8lf2b0e13
x//hpYlM1wvpP8wXN9iZO9ynm3BH62v76/P86cNjCNuVjuXx/P5wmJAUSbIYuaZhE2CHO/Vg7ePk
4tcHMX76Yn5zlPlJ+uZiAmbvvQmyPiczl6l9HBjr+jZeaRcsKuZlanUHqpPiNmSqZXLpL3fmb56d
n01H9jff4IcXVM8rrPAWIx1El4Vt5LTUrn99kuKnr8M3h/hh/LYJFNFRrCrW4P06fUYUtYVwt8yu
ABCt4t+MdT8dU7852A8jN0udpotDzqch8lOg2JvSxyiFD2b/ZmvBfvZnb8I3h5q/yjc3zyFqANQN
81IPgCAL+pMRtFvTxUT2JiLCyYplydonnYEB4qx1AJh63k7UfCdDa3ZoU+KFXcZAh0oaG9ZmqksA
Xx8Wo3N8iMLyojPe7Q7zcSOZwUGzWbfg1egyhmi/53L0sRDP0/jBq7+Ok5s8dwgceBpV8dbDRupp
3w09vsHo6HrYvvSPdsJzlO/RT2/NpN8jOEFv4W6IiF/HjnXn2Nj5kBI3Uic04WiNpK6KK8+PVpNo
Z7f5UfY6glMDH1H3YmTdOUfPFDjacwDeuDXIZALlV1CSBAyoS/MRQPitoMLt9PWhrDBhQiUzJPmj
NO9drKoZyaUQ6/dd4KwJF1ukxYdr3xm0wPuYCi04jBg7c/M0sY9JwzeictA9vkbVvsyqtWOX2w5K
fJZMx2ZI7ovhLLp0Be5obU7HQVcsJ18iNisVYGd8aGeS4Jdl/GRoDyWcUKU+mvi5qqGrsYF2CTbJ
OiKdtIWGSM5WaAAiOnR5sW7t/FSQ0CsZT72EDhtJGPi3d1UfADwY6jUxk/venj7m22onZFopOr+d
9e45N4V8co17BVgXtR5mZKB6enk1wsjwYuSoOfAe1QN8qVp0bN1yzEjQAGC9GsUMXcuIdMBo14pL
mHunYEg2wCs+h8LD7iM3SClWtgkPPABDo1+VcOSxkdBcvh8wOPv2uNamCqyG2iD5oCaNRkW7twaB
hRsDceadHVm8tJX/JRlprU3EfBfinEj3iBZzFWb9Y1nJZTeAMLJLHQ5kXMI/R2jR+ftoRkVR2MXd
AJEzWHUwB4OgR2xLeIPeXCa+fQ4KuTNC9IdQgQaSz+l/rMKqI/+LyKJxwHZBdK98mVJmqD5aBrjT
0s4i8pZkQc+xNkOQrpjGjkWRAVodS5rG1abr1Kk164NqX5RdbDw/fzH+H2nvsSQ3krTtXhHMoMU2
gZSVpTU3sGKxCK01rv5/wO9YVw6YnTg2s+lF06w8IxDhEeH+Cql/Eb37FKqPBvIYO1ABKHNv16Df
vXgfIZMu0BpvgDmbcA/wOl5P7dCgLR2vMaCvgiD/KooNUkg2HuXow2DNhcT8EOwEdyfB7Rj1pzq5
z5XXPCiu0vJBwkBAzX4Uvn8dI8OsgAVswNGUTC1OP+sBrgNUqjs3+22J8r3n4taeR/sUb1qQRZtc
Kbd1niNWiotDhRgk/SQvAW2I9AUUCVn8xEhmrSF9XuCHg5CQ6PLZuS0J5AZj34vaIQ7ukEA9YKOE
RwVAiTbeJpaBWw4KmTmS7w0EcuXDzF71+NZM30eVBs8uRIk7PBSwzPLyF03sjRoW9xWIgrYzocV3
O+gMuxL5iqEZXwRJdUI/f+4sQAXF/QiQHOeiCdUaRj2AF9Hp89+mgs0UaDGRJS/FWzEE0yuv1fhV
0HjBgv2FySOHu757qIO7kVysBPkNaghrnnIbr03RjcJFtoHfj7qLPPiOAutOtZ4nUTm84/SH/AjY
YYTEm23d8H3IbsL6cwiB+sXjwRDj61Jo39SGBocliBu3GYDjFAm4K/MxrvI9WjebcAShrUINCHh1
R2/4GePAB/UdamIFs9eEgxgI3W2OQVVqpe9thVJ16V2pcflsSQ8BvAMxjbdj8cs1gJFn5U+jUZ0M
n7BhQD1EF7D6ffaT6D6tfnf83z4GReAmGxoyqyI3J+Er2t4iAH/rSkDqzkKar/HTXdwjNAcxOtbr
l9YHUT/e9/hwCAVmiGxhqc7ucsqzoYFfQ+s2V3KGN3mV/ACqBt3JOyJh6fgSxg4sZIwpq5y6TcES
MaLXcUgdtEETL3+CYry1Mlz0mi1g61U4PEVt6CToXYVpeJvr+LHB2E0Bt8RJvQPS6qCkkkgPMQUY
TydbYbtEy25UTNuPUE2vRDtgFYzBY4SOjHkfdwgaeauGN1jzW9VRTaIwhQePaR08lDIq5aHKHjIB
n3taovE+bNydNtwq4O3Bod1F3VOtbRrtJkQ9VcXWSCmjtVC7e0X8cE3EnECZ1WDJox5kYPZuGffQ
xFcoa6wb9Wfq7WvMQ+IAx7xJA0nddDl4NfkzqJ6a5D7EWQnij0q1rH0ANAHX81pzQ2jAiRNVJEJ8
+SB2bZoc8STwtoFY73E6HdQPOko2D1Ecld5F+acUfhq+YRsh1LHseqhMUuneYPfV0IM/Mtni++9d
SnCGNMlfWTa602gi7xv3PU+Pgb4P63YblvuR8x4BDqhNq1r6VYEHtyA3ijTo9fwF3Ns24+Brwqti
ePGQTvK0FyGQ1yVWaqnhKKm7Rs3ILkp/PeAFYACdVUDj9MxpYFY/NCXlw3UbMBVvCtQ8dBMxbzr2
OMUkhoECAAqG4lOQ4mJU4eoRFz8UV3VgiW/VVjzEvs5XvSo7XL79vQADeURfuCpdFi5kcO9rqqNX
TFuN6Evq3cSV9iRMVW/rU2F1G/JRFqVdzutVBlwjSXfA4thy16nyoZSI76kULAH1diTUYgfG6wln
G6crC/Q4MyeO9i1Q+MkUs+h6cMooPpuO5adHvVFw37jBMDgT3QPGmoV5SIcWbbl4W0dfJcsa96CV
MEnmAanzkxsv4rwoP1TcxbKQN0eaOr0ByUtFAXHYKMmHMjmggyulfgjbGtchFBgF1BY8dnkYuDvB
tFZB1Tt+cNc3gNcafjIuR9TtVqbiXVtguHRPP4xcA3gzQLUqt+3EGM6v+/LT71JIiJXT4TceBeKu
zLWDgLmaWT1y6AiW7AxQ8lWg1QHSHQrGvekwcud5p1ds5+gR+CA7M7iGQXPTZxhjx/Um7qKH2nhW
XYiePoo8cXyQho6dji2cnzwaVQTLJaGKWDiK6KIFAmydKqHmg1QFBBHm4bNmGFcK4CULQ/qyl48S
QgI+sgkl2iOK+tICiEPk/RMNyWMIMbS13vCw2Q7+iJoVQC9VQpoQlmProzQU60CqEe3FheIRtQa7
03qsVOJdLfOgLXsMokQ0tIS9LGPTlXUQV3ScrFvFyYxtxyVHDt+RCrPTTtvQyjwqQ0j+80D9GBsR
sWg0DO5dyItS/Iq5MV5QvwNqBnHw6iKjJLLmU/Mw8ECxAmqt6Q+zShHbemwmM1BARRZqRiqTI2M4
ZPoYnvOOwreg7MSFx8XfnaepkHJy5Z+VFFJdCuSu/POUIYlfVdcwhbdYuz9Wi42EhcfFrIagVDSu
lYRnrrr1djg3/PAwBV8jVHvXbdRNuVXwZLk2Ft7W54qi/zG+WSVBw/ACHRzGlx7LJ1C9IERt6SoA
Xcb1aBX9alm6tnZ3+YE4DeWvisL3pP6Z9JN3lJm3Vg7YnUdw+m5y3gCUQQsb+RIQ4XL+Hsru4XJA
yTz/JKWXJhuyQv13Ns7QGIxegJRx9LwC/V1EjLkjWDxQYtw3GxBmbb8dep7grNky3Lpol7TSVxt9
5l69QgOjRz+3SF8Q8R/8O4REShOtmXaV6i+DCQr2d+9jvd0/6dpLot2Mho5o8FVevY/Rq6jdIMe6
8qvhXkRROgA/rQYvjfZ78PDTs8Sbgccatg168cCbZNPJ47UHupyuCgjadNX7A90jyJIZNwhPwiSk
5uXGBVwqNnLxDEM9QdXbSH8PXAniUUKntNv7kNpLyvIN6Piqe/WD2wbtU607NmN2p7Cwgvx6MJGL
A2PUd2zy7hCz11vtLnO5g4CQTCTvmno2lAkA8U3/hNQLd6hurZSPbausTBxKgVRxCrzAtl/F8U/L
vem1O4V7pzmqyMnDSgPL4kpbaC483lw703atwRGIvlfw4A94bGpU58xPNxOv82HfpSihtq/4cG3K
mra92CMMU+yLonRcnmZqCo8suem7ZodaEFLUhwwA7vSawqVyn4OYd5MOVBjJo7s3/KsGUkULEQ7p
+U1VfyXSTQysaZIUG2LgJMK9YqC4Y44bPKyQP6h+40KIo0mKhQpqAjxwYg+wj3GEwwC8N1/Ldbn1
a4yc6HuV0W+kFa6U3lgl7mugIBkW38fojQipybvARXaL6yLAaQBWeOliJQg+R8abp87EYxk3MNuq
jad0O6m8F6vfjWusTH2pRHi+nPXPgjdmVTs0LFRYJFp91Hvk9SXIB2+q+355W50vJZl0kkAeSJIy
S46j1yl1r5rsY5Fngg4RJX+4HEE5X935DjHLirmmZ7U07VsTHcC6pOyY/eAlo4pvlfAmCbeTo31X
v1SxhiMdiifNXsf/qzBhsVa4omKJJRX51jfeJF7gmtijN8zFd9J+YcWkDZydJ99XbFm0eHaxEeQ3
P31IhG7NTeJ57BUnztgMmfh6eVznWxzy97hm+Uj1YUbQDayPFbxgLl931U10MH91nx3CbTscduUV
l/3FYtm/5Pt/4qqzZZFjwmsV0D0okcsHjGcBtNmA13ejXb8MuBYSc1j4hgurRJ0VVmXDwMNYItsL
YgC97zXiVnZ5Ns+v9e9BTcn/5DzpQHhWPmSNY90N8LXfacH6grS6HOQcsoCj8jvKrHCaISFfSDrj
cK/zveSIX8m1Zfd257Q3/ddyjf9fqqjf8aZ5PRmVqkahNgbsrtr5g2Sw3b2xRlhvG6/TbbFw/Via
wlkVFdpUiKQog7NiEQutnQ6sqUkWKqiLUzgroOajn3o6yid/CsOet0GfCYmeO2WLV5O6wah1SoUL
V7ilkc2SlBA1cpfX02erXgqlAFp5pw9LAJrFjzXLUxTXcnQNiFKhBOGgCXDw1iqtIAf6pFNfL94W
p/zw9xXqe3HM8gc8bMHSc5a8dus9kKUegxSWDJWPVWXTAOYCVzjQTCAf25q3Kco1XkIL7baF1KzN
UkkjVQH6oVMKc6ubAkXgVn6IRihF6cflnXf2CyqSiY8evWdtjjIDjYnJZ84d1WdRphM7QPahX/3+
36LM1qbp6njvtURpxh8epnMQeBCQ+q+SyMlYZqtxMN1ItzKiiIcAy1tb2fW7fJ1wsSCNwAV/Xmpr
nc/4JxFnKzPyVAQze/papVMezYNEW9S7V/ewMuz2Jr+Pt0s3j/Mt4JOIs7WZymqtotb4f+0feVsf
QZmwHeoViKYD/AhHdhCyW2yK/gUKBQNnad9x588KMWuilLxF03tNHdWWHO3KeIj2OADcLs7qdKT8
tf9OYs0OtRpCATwtYrEUczxaPr0fiY2dDuWugD5MsfKcpRS99CX/5KCTA8HzIH1jJDm9EJuX4Aaq
6Y7S9Kr+ba66vbwKNv/d6/BklLMjr/F0tNN0Rlmtkw+MQK4KG+vgn9F+fOEavK1e46VkPf3FS/M6
O/T8oQLXa/rU/VUUIARxLfEMzZWvVIDMl17p4a/Ie0vdZkd1+Rijo4r6MGz7h5I6Ux2sJ2lHSXZ3
mQu1sBDVN8Rgtn5fQQeB4oBgqYXsYwNpe1LjgjhZU1mit42YMRZ98cBfeo24L1cGikSWYvslfKVQ
ge/vbzQqESoyLZEmPnf9Te7BgrupkmuPS2h+8EoIGHD+C1BtOVC1YfHsXFpxsxNaVsraGqb8VK2r
l3zT78R9u3ZX9KrXguMufIfFtTbLhujyodRWE017HDdMLMKaAUBKqory2+BA6kTXy9toT5dz8Plj
9GTBzdJjXDRSE0t/kD/jZnRSOKIrDHhseZOug43yfjncwsEizVJjWsphnSUstg6RK70RHaGFc4rA
7+Uwi4lplhARQoUX0k0tau4Gwgp1gVtvi9f05n9P938ACCdJogJPjyX69OFWELru5HXT29YD8qvM
obSOEG58WEwT00l/YdPKs2SIMUdbNMn/F1M6RodoG+3LG17MSxfI85uAAqWuS2AH1enfT0Y3WbGP
IbLix3DffCB5vx1vYD87xQYVjaulTXB+eXwHm2U/P6oGNYoIhjAEb/kKdyye+pDgF5bHtKj/nr7v
OLOcV7oyDedpUO419WhbjK4U1JCiG2Hd2tGTZ0dO/hyID5AM4h/GfiH49McvBZ+llRoj+EZWCN5u
oIoGO3w1kX10hAHANKE3xp729dLxuTSzs+zSahZUxZgNodbAiZDhqW8r9HT/x6HNkskQN0NCHQsb
4M/mQ9tBpP2iAXj0b9QNlLRH7uYLN+JpH/81l1AFgPZZMoyF2T6PxlxQ3OniE+7HY7SGwLkXturV
4uX/7C74jjO/6Ci+qfYd9qvscX07ZUnukFcYxq/T9XClLK2Qc6MyIO1AgDBNLlizabSSXlbRYa+O
qe79pNRO2fGmR8OxDOGFZ5ITYjcBerj+4AK2qqTyukHUUZxa5UO9wSd+PXkFwtsDTN0s5INz68gQ
FR2dJx3E3/xl4FutLGixWoKWyF8jDyMP86tdAm3+OQbmn/U0ymy1qqM+QmfXSu5dcNaAYaB0O1Xn
69yGO70a14nTXdWI161aNN+d9PPyOpb/IOz++gGSoSqGrJmU2WZfQJdbPfLavDrSrllZ/ZsUaajk
ox2W0KW04NlepcCrpz4K2pyYOiOAiNpIDom2ehElXoBByvfB/M4TN2OM7EFuwB4oxAFcBJ1zKPgS
L52Mvpbp8rX4Uh7asBZ+DzVNp9LNsNlien8VA9ojlXhTcyoL0avWDGjkiVtX6Q9KKu6j4AMUzW7A
Zhfl5m0b3aRImxTeY+GiqfPbA5AwxgYKwS6CzX8MYFEMQJtvyO/wDHqXwxfYkfSUdQcBOOR5HuvY
Q9kBoAm+sK2UPCjtcHD15oj7NrTnatyAIt/65b1ems+R+NFMLG2I9iqudKr3WtJO97y3HA0RUaRP
FCu7FJ+EshHWjfdpxc9iN2BcgTEhNf8A9dxIzOn261u/Cu9MGa40JXEhS69rBO7RD69zaVdJBoJH
GPi0D6UP3xK7AhVle3X0Vh2sHDN/F2Tjuqck7iNfwLo3u88UrpIr1ehloo2h3igxHij0y7T+2nMP
SqCuJdBVqP6CSrw2BFTGgi+2F2RuYxtWEzbCcGJo+G6grRqrXKdgWAYZZJ1I75R2Z9RjZAKyK7gq
3NL2kB+IIFKbuulIsMsj2Rb7q15XUE7mAoAahuRBIlZ+ayrUTaYm6yPWRzJpftrI5N13HVIRGH9H
wkTPoEEH71emdZ2w3pTWWhlcphvMYlLxLRwEStofKlxRQ5DfmupF8aurPHob4ydXe+oUTBgyvB4j
FILV7EbFISjylEPrJY4Uv1SeamPAaVuVh4A6wIIQBSWzA1Qj06RFM4wbv1a1CwDM6Ur311ZS4axJ
tIJ03ZpdIDrY+KackMyQyMTKUcL476W0RAfZbt19CrqFvStNueFSvNkdYjQD2QxDDFeMx26d30kr
b22mx0lOeGWucLZZlwDIsPJBXmMJlXzuZDdOhjq/VnCN5pSKyBrsKBQGcvbd5cx0tp5nnCSm2QUa
7ieClhmJCRzBJr3Dt2Xdrj4bB9/j2261dB87+yg5DTc7X02UvXTK+RXlQ/ngHtCQ2LVX0bFzIFw5
4b23XFI4d9IasmjCcFQkcGiz25ElCx3+RkQUds1aXCMM8UO5UVfZPtuEP7SFk/bsaXYSbH7OlBBa
xaGojqJ7U3jJWqLZqCwxCs+uipMgs7MEfj5673XKBkCxrEJwHz2DhVWxNI7ZqmgjlA08kUlTt8lH
7Yi2sQkO8h150U5vqn2y6RZpeEujmq2MOLTGmjphddTzK9e4bb2vhTGdvQR9T9u82OkWau13Bt+m
Wksb/Jn6Y33HmRmsm+f2p/iO68hT5vTb8oeCLpm9hHFemFFt9sBCvxSVwpQZFbvnRr5KzB4XqGLh
vnw2VZ0McZYasTgqBM4f7nnjTYOxQtLTYNUQRteXHjznh2OwnSTD0hGYJ2mevOI4uUMXxbNpV+Gc
iCD8lmOuXkVbYAdrdHbLlfIVOEvP1PNr5DvqbHzGmEW1Wo/V0RfCnYGai8DtZmGZnJ/D7xizdO/6
poBesFRRlq9ekLH2uGKtBTtfI3e+Mq+KxxGRaipnSw+qpbFN/34yo3I8qJliDtVRQfpEAAxXeksQ
ivOp8Hto00c9CRFCbZPLgI9WrY1V9jBcT7me68hN97hcfzo7HkWSTAQIFNVUZ/uZbr+BLBdCb4OK
Y2kICmIpD54/u75DzHd0PsTI+yfVdJiYWxRiNjzumTyMuGxrW28xIG92l1fH2cVxEnG27M0wb4dG
YVBpdAwMFJTrDBDnjRUs3HHOXzpOAs1WeitGoFY0AtWbCMDlKtxAn6PklOwlW1rX22DjX3u3S0nq
LFbKOAk7W/z6qLmpgQ/CUUFtCkkfxwJJmJQJED48FmTJRoZ1rWTCU9Ms7Dv5bHo+CT1b/76elbAB
2uljShs0SxBG+Qo35Q4zYvybNlOpHBUcaXVs1/4OEOMuvh4e0ms4jFclOBfnv2k6nk7FbLNYkofQ
n8VxoSdbUXgJ29+gC5bS6DSff90tTwY9rbeTHSnJaqClzZ9BozyzoZffOK7T2uYKXPwhhdmxsIDP
dnZOhzW7PIiJbjSG1005QHvrN6KtOPlt8EOw06vkGN94dn1PNfp9qdMoL6QDbXajAOgftmnPgtZL
3FI+NC1yFKF3Ehnh/BjvjfyXXv8YqMyJ+DsJxYuR4juoCuu6TVfeVJV34RCoK0O4i0KMFXhlNiVL
BD3Z0fAXJmnpt85SV5IVfRsgAM1v/dVYLwIWWZfTyEIAfdZ3RbM+x6iVyQiyR91/8LWl9LEUYJan
kMmX4CsTYKJRynZly9O6mshpEKWvxFfhfelontbNhZU8ScqcruQykHwhmnKxiuh9NZlvdz/y/iMO
7jNs3i9P31nozcki1mdpSsxBpekmw/P34yZ5qO/y2/A2uNaP8Ud+Ux5gF4NGXJjTszee762qT1N+
slWbwDKC1GWr4nCbTCJ4SMUnL5cHtvTZZjmnDHieg3YmRvOgRfey+ePy318awyzdeLXaC6U3pRsM
jmTv0cturaUxLJ3K+izDWAC5M1/n44R74a18ny5P6ko6cBFwitv8eWnhLc3ZLLEIUQSnL2o4soSP
KHtGQH5htS0FmGUDnLxqRZ4+yuAi9wDLA0OMpcNvYffMoX5NaMheVDGI2unWKBQ2D+iLVGt3bUK/
HNaVPair5iujBU8B6raeWrcHRectJj4J6mqZSXu233Wyw4xZAvEStGobQJU8APVDd/N/HxEFlpd6
8U51tmN4GmuWOqQwUgs3JXVgsbye0MvjTr8LbOVg7qZrzv+0BYxZ6qhFqTY9hWAQFsB+vqQoy8np
2+Ug05r7OxmqugSNhLrDn0P4JFdEyEMqQc87RcFEi4a37P6CCnnfNRUGD/KVNVjrywGnjXsp4GwT
hHyrsLT66thEr2b5W6L4W0uUD5HVvxzofAb5HtlsM+hlbWapTKAh+y0A5beiAdGa/eUg/3IN/SfK
vAOK6neRthgFTxCbXep463I3bPSNvKsW2j3/cpJ8R5qt81LXrAjpjeqIACuKfyvzAG1s6zvGWtui
xJ48Fe9IoCx8rWmSLnwtebbgNa0LY3EgaLup99V2osNP9IClF+W/3PW+Bzdb6wiNi1D++FiCv/Je
cb8YnXGPpQU2dwwvp35/AF7mXyWO/0N+uPwNz2fN79jTv59sASVIXMEKeM7KWUcT43Mw/rtL1HeE
aameRAiVDDJnyWHW4K6dUpEOsD+4PIh/Ocu+Y8wPzLKVUz1gBicavLiONyYi5lv02DYTuBegvbow
bQsbWZ4dnprc9H0/MG1h7141HmalBrCyKr+qzKfLYzurY0A/UARvhdofUkL/OX8JLhi+1SfTS6A+
iusIUXgbtqGt3FQb8Y0bDul+LV4Vr8XOXS/dps4vj+/g84nVJKWJ8O0+arA0QM6HQWNfHt+/bO3v
ELOpVDJtrOFgkqoO5b6961dPqKK9tNyBFRtm4X1sC5uFkOeP8e+QszRc4wUfZ37MqB4HG+oYlGAb
6a7W9p7QsrpBm2hvQ2JdGumUpP7OJ99hZ0l5SArJ9VtGin3b5npKKFAFN386/5cH+CczXYj0R17h
ZM9h0OaZFSWXo36NEiLmKjTCbATa1hhQItei2+EGrM8BRzTEuchpN9VduV1KnwuzbM1ydpp2WaVq
/Agjux2Fq1p7s4DtJfnebdWFqT173KkQkC0RSRE65/+5R8ouko1YZJn6Lj1M+VYZh7WUL9zKz+75
kyCzVKmXQlaWIZWG0JRsv+1WjXnE1BKrisi5/P3OX+tOQs32vJ+IlipMC9SoD4j4rrUw2luhgvPX
Q5LDbOp7x5RvM4o9kSUvlR/PfreT4LM9r2ahWlQyJXD/qHx64yr/ZV0VX8mXvs9/u1xqszvpmZKH
5+gLSXXpK84ygWe0reYZBJbEm76mIUrU7vfC1MrnNuHJ6OZ7v3VhuI9M7ZiGm3qAEhdiBuD+tORn
Hsd22COJFx9TDJ4gyO51ZQl3ef6sOvkBsyxQ6obUCD6jDPfeg3QM1v0KYW8bBuaEP/IWi/Hna5Tf
AedVjLrBqKnhzX9U70t6DE56m9nBl0g/+1i/CFt5VT/7+dG1rd3lqV7YL/ps/7f41mriwEzr7XPn
ewA1PxKY5qJyeznO+ZrVyQCnT36S7cQG0whVZYDDwb9TPmGtSp/eA66Pm+g+ec53iBpc1x/IJGxl
wNjVvjzAcfWcpS87rZy/ku7Jz5glodAN0EedWrQyxmKxGr+43VbPIMZhzSxa4zoIFwZ+vkt7EnGW
kbKgN8xqWkr9W/MhOcl9/2o6wy33q+meCoxAeF/qnC4NcpaZdCWyWnSiKX3ob12e4vr3bmUvbviR
WD5a5kud9aXdos+SEVLHWHRNF5DhUH2kv2LH3yBP/hT8kh1xhYzmQuY9n4L+AS2Ys80piaHZGDXh
rFyyEYN2BGxto1RaOK/+iBb/vVb+iTM/oJHPGEr63dOlzr8rnwy8C2zzt/bZczYPXxNTx90YW4Q/
3xqLC551ANRCVbVfUTNbGPL5C9gJemG2T13Jl2QJNx+eOeVeO2LrspKA86dXKsAJxe6fM2ERlvgv
S/d7AmbraFSgpONly2bZjjQNuAwhZn/THyRbOKQ/0mf1Jll6Q0674dKcz5aSmxWNZxSMc2osy2vW
LpKUiIHcIANrN7v/HzM77fhLEWcH2hhZ4OanG1Al1phCH/PQx4iMVpSGlpxuY5q39nLBlmABG+PW
St5j9HUuJ8ezg/7T/LUQ8f5L1ljUhDEWPSpWQvAgh79MoHOXA0hnX8knEWYHauyZaZViP3q0aDGb
23ofSyvW0NSxd51yLW6s+/hB+F0eUpQQHXWh3Hu+BnESfrZj/TDyxDLjVjbBHybZAMzAqUFkt0v4
3fMPse9I83O0GiN0B7kacX23KJgidUNNKgP6jWgPPS9e6oHNMRc58CRGXMw+JM0JNksvz/MZ8eRn
zLarJcZoyP9BAm3crbHpfgTr+nW8iZ6KjYrtz9dis3FhCc1bBmIV1L2CH+ERQSCdK4R15d034day
g32/Lu6KR2DL4/vlVbUUc3aWwjP1EwxluArickSJCQcfcWnhnr2fnEzk9BtOrg2oDmLUNBID77q3
FBXA92idfP2f7CED+4XFIFjB7udSwj17xpzEnaU+AdEp3WDT0D7bV7zfRQyIAizuL8/gUpRZtivr
WKzqjHK4J09wwi+rjVYpkS5HWdp+8y7CwE3W970/kxjeoTuw0x+NA2orzpJs7NKKmKWZRhexmXNZ
hUoTOv44rIRG2ywM5my+Pvkys1zilr1iDD0xRuTWEJKwY6euV8pNsMfP+RC8iYsA84VRzRsKhRQV
lVhQ5h49WiJXMOEvD2lhFcz7A8iRdRQ7WAW1MSL+8Yi3waoAVXs5yvnT/HviDPk/t1Ioyz0m3AxD
WTVrdyuvjVd/AwPAbpzkDrmGbrVUXFiauFmCAGvd1R13w6Ok/4z8wq71pWbPUqI1pp9wkh+U0YrQ
yWA1FL+zG/NFfsb7id6ssY09yoqBs3S1Xgw4SwzciPAIyQk4CepPpBvESu36ENzJjrwLnKUpPP8w
PPlqsxRhiJrW5NOWCvflk/Wa4a/8o/8Z/iw+tfsCmmN2W38F5RbA+8JyWci8c5R9KZmdP9a0Hrvc
Bje/BruVPmLyA1jXukaN312194a6Eq88R7m7HFtZ2hGzPIKPmBuGFrEhdq/VAcnAl0rehtgWN1lq
19GHFeL/HQq2L+sYuWkfXsmpit2EhI5mZT5GBSaeaKP43egk/m8/vsoV/81HoUD7qgGJK2a1HvPP
2IXAwF1xrQSRE6Hapqf6uphUppSXVo63l0e1NKhZ4grcKPFMgSxsjrvI051MX6NYtXCVnP7IX7fZ
7+ViztAQAAcKQZjuAUMCdSrFglLRVpimOfmIq572EpgDYpaWc3loS6t0DmHET63BFpqxVXRYtcQu
38vH4CDYBh3W4E76GK/jex/t1oUpXdqNf3SOTrZ/J9Slmk5zilLQC1BT2lt4kKwAaEC8PywjoM9/
Qw3NJHTfFfXPk/EkXmBJspYHZLQm7HYDlgVoSG7GaKlK8S/z+R1ntuu1Og6j2mADqPju0WqKN8ie
QajJdiY6Bggl3eQ9mqDrgmW/sIL+5Zz4jj17EGHvhjWry3GkgdEXVmoKRR7sEC9cKCbyqrzurhZj
Ls3rbMPju+wbET5VZNVxE6Ej8hQghYHX6rpFbtLpHvEUhBOxlOPO3yW+hzrbkmOQthmiPdRmPiFk
2NquidbU3aj0IcWK27G4Wlyx58/Ef0Iqsw2KaGxg9horqN/I0W78RNxsK6x5lNA4RLDZ7p7y5ebl
+XGauo5oBJYsc6+Cis5eK3jcZsN969BmWEdr/1bf67fDsX9ehj6eH+N3uNmhXNYBsmMu0GkxHHZu
JTlq/rqQcJZGNC2ok40YJ61r9VPzpDs08arQV1O7pLxSsU1z0pvwKr7/L7/c96hmexLd1iALFEaF
tXa8ku1ua0h2+xP7VCgXyfvwiP5pvVRbO78xvoPONqNCHa9R8HM7eqO+LXOssRW4UKK8vjyf0/76
+9j4DjPbf8UQ1drQEcZ19X3HOathBD9y1GdBjiCxZvtcPC6HXFoks73n4mnmYqxSHSPBWoXSD737
dTnAuQuMKeoGLEHDYOHPloiY4Y6tJgVKNxKSX9mHrD2oI4zE1lwYydni3Gmk2cqwGtkSpDKlfHTg
QpGMq/IuWfc7vBbK39gBbIbHEnbVdqnKsDTA2drwBtVqxZqwQRmuSgNnmeatDenKvFyeyMXxzVZH
hgh6K0QEmgj73U3rHZH31YUVYmMSrqJImGROhUVA8raEMDp7GJ1O7WyVVBFW1L5G6OmA1//ow0ih
PaHS5Q2ko2hFrWzp7X8WRIU5H+QPjavUX6ZZopGjdtuxchTEwn3pKEaQRWnQSvJL5CMt+lIjeN93
9yHP9SBYahhMtaH5XjyNPsuekhrKpd5VNULH4XvcKbaZNTvkVVYjuomlxImMkF9cowaPBqnkfi18
7HOZ9TT8bNsA1i2QAWHwjQ9Mvg+xpsrfsR/c5mPnVNnBFY+G9lak1/F452GyWVYLEzAFuDT+2W5q
cTvUJDdDe8t7aDW6ew++sfDAOFsRgTqsT7ZomqbP76s42/c43AcMskfH3qjyxw6LLczEw0g86oG1
Dn1jF2nqptaXTq7pgP97eN+hZf795OQKklosDTVGBmjbveAEv5tuVvGDulviV5yfx+9A04c+CZTB
bDZTM0LjUyanZ+iBe2/esGAUdH6DnszkbLW6RTq2CcrJR21Ehcr9wOVdBBAredrG67W1oOZXivcV
4c9mug91Wd14KIwG+VI//PyqNUT8Hy1L5T//OVi1iAoxxT2TWR3Wws94k9nRtqW0odjuz+DR3/5X
u+SfeHO6jGYk8YBjX30cdenoqdVOLZ/1CBvx4Tmq27U0RruqBVvf5PZQvwmISHRLQoLnv+/3T5jV
mI2g7dRGTNgnAN+azjHKOyP2nMsDXQoyW62SkdeYo7EZhUC0R/c9g/Nc69rCCTp9nb/3xPdQZksV
Ye9Uw9uxPkp9egXx1JGCceW7oMOSx5IWaThEa7cfN5fHdhaBY0rfYWdrt8CeRBBNtuLUbMJ1Kr9T
8AtO7Klr8Izg3ya9Ke6sF4Qwh8QeNoMTr7urZqevL/+OpTme/v1ko/axORgpzrhHsUVKdgxt1xVs
K1vaqdN14NIkz/Lq4PaW4lvTUdoVq1jq7JwKaiseC6tcTcpORYTesZTsRA3JfmmvxPEq5T5bVL8L
lxKQpayqfuk3LWzbuQOfpsKEdw1+U+p+COIxkTAQdVqU2KfGW7a2pKc8gRNvNCvLeqvMaGHml6Zk
drGRPUhogcAWAnZsG0l97ffmKq5f+pQ1R+DL3/ksYuh0vc2SVJbgXCt3hOt0bW2VHRr93Ysi7fTk
qjAnC4tXpUFf2PzshcWvP63lC19/3hgzLLfvO4nYA8d61qOkr3z1urSJW83OY9fJAX508QrfPLsa
slccIXdYHm7bLttfnoWzP0RmEekqcO6/DELbPrL0KlDrY1ng6B5CrEVe/XKI84fSSYzZd1WC0JKD
TCZr7cpj+4Tg3tpFnmI3PbCLX50JsGSplrA0rNm3VWpByiKfYfnFrd4+iv77/zamOY67DDLdF7AB
P4JDT/AeccR1tTXbtfqOevJdhwWLHd5HS7cVbfrdf62b76mci1kZjRV5UU5rHCmRxwBT+gjRkzyy
Q02wdR/Y4LOl4QnQHoxhJ2lfWQuU3bBFlDoMaBcpusLViDwGqGmRl2taqOsO86ZaeVRkwe6VlwZR
dc3Y4ja26kxp1efDSo3RNYlMJ2lzx48KJEqexZDsI1aOpccYsBe2FGPSpLabVG92MX87RwnG1Q8C
F/XKAkXZe2svsfa+L1O/0jah2u8DzIM6BaMXdWUZAEcLye6F4Cr5f6Rd15LduJL8IkaQBA34Snts
e6PWC0NtRO89v36TvRvTFJpzMKG9j1cTXQdgoVCoysoMc0dGIMy61mpT/H9IXiroYChzakOaAYQY
UDbNUFYcTjPUPPUcGIAuARs8+srgxzSpdE/x8IcKkipDVf6t1T58ObDE6Qar8ZsAAByUIoereFb2
gwJC7CaxMh9/oFGsWchvC+0pFZ6h52zmETCEzQAkKHRa9NuRxs9z5YqEgGkdyvE72l0Xk530kIIl
t0OF+p8kuimGmzNofBRNZY0NxIbAxiMCKwHJCWPAprRl8SjrmVMBIU8rAVRajZmSGc81oBxQ6Q7L
EuoeYG6HAGrUP8TxZIpF6eXqqwCIlt5UpqreF1CTVavnUvoJNc3WlJp7mbyUETEhkQCSl+ycBzXY
QUFxVJQuEVG6w4wyTRWrM24HGryKyt5vqD2MsidJr3IEWuW4sDnnY/MWXTkqk6mUWlCWRYDzUdug
Fn8o3RT46wgz9PFVuGs9IMyvuGXLzftjZZPJW+pZJtAcwuGAIHHnZHf0I0B19lkv7MRa0npIQIRe
bbXnAO/FkpM0cSLOJ+JulTZE2tyAnh4LliuoqaPMn5cyZ1N5e8pkJmmTJI2vEpRQINJRy6AsrSfo
sSmclWwXGFb7yKQmcV0AVp8ieDZOX5igzHOqwoKgjt6gApxfQbnMCsHQqnCj9vYCCYisFUUXdRa3
LyaJILUD+NR1aODokhMoONFg0r/sm9tu8mWFWV4vVKLfFiCfhzQ2PGKf5pOpNaWlp28jlz+Pt6Tl
x6zcgqpxGk4KllSIualP0IylumMknBc0zwpzw+JdkIVqAyuG/ITgGucfenB/edeWP/H95vnaNeZG
nSCqMPsNuNnjBpLLxBImoLBkwJSgTgRFIMWPnMsGtw/UPwZZvF8klYE+VDColDd9/ZwZHGz6dl1J
/jLAvNimKS1TzIksbj45S7shOIApDrqouSO+8p7/m70xurLGBMQEnFdqG+MTVc5C1rNA6drnwCv2
gQVKKfgGJ1jwto8JhkE7y61Ml+2rwGaFrlXNgzDwLCz/vnLtKRQpLRYLzaLV3l1ruMwuuwDHrY3l
31cWUCDHRVhiz6bigyQPQv4kJDrHxr9Euy83YMLBXEIqoxdhJBIFM6a5Uxm5rWlkP+vxsVHeRoip
t5ruJuCNiPy7Ag9giL7utMB3s/KvWKTWbsLEi7QnYHSSkCsvTjnuoSOVnluzgTyRWV5BZMeDfOEU
uv+/fWbCR6Qqge7LiIjZ8EqUFH37Rx2alZeN8NyFCSD1rNdGpcKIgoxUI6GV8/Q4OJ+SflIVrvyl
k8S8azt8SrFu7SgNzQkie0XTmR1ywg5TgY3ie4NYmzm0fJIhs/J5h0kq10AzVx7+f95LWc3epqw1
rc2xYAi5HRWAlWSgYfLwr7Z1Yb9UoAMCQpo/z0glYWKglgfUTueXDDqCM+3/yju+LDDnvO0DGcgM
WCjrxk5EvFXFs5RFnHV8zv99v2C+zDCHfR47MO1MPRQl3MlSMB07hmYcmj2YWWKTAFu9EMWA5+Gg
uLGTesWxPzcPtWfYk6fbPnI8HlBvO/p8/SAmMDRNGauFNuL70Y8hAmNql5j1yMOh/Mvr+MsMc+IL
0vopWkd4qu7Fw2hHxwVdsIy3VGBoQqrFFyXehOVSIlJZIYaiQ0HsT5+BzlIh6xESyRoMJaZkmKIV
34z7hbKOvuhO9abfFj/Cq9kZQa14HbjBXwFJ17+AuQ19XdfnuMUvKPLnVHGF+X3uVVPEsIkAShww
PU7Bc4/OVqVfgzEa5xjacmWwi/w3o9eeLgem7bCx2g7mCMmlMKpxgB/TgK3UjkQngxKU5CYfC7k3
BK/B4W5ARxMc9rxa4yayZL0PzNkqihBjuDNM9y4BwF7KTQPqamdx3zqojdy0FkWWD02JO95jadO5
V2tmTlsVl3VaLzUZpXqbAapP2xZcufvLO8szwpwg4L7koTBgJIDadKhfl1kDqUhOg2pzMGS9h8wB
Gquo67MBz75qSh+S6BC21ySPrZiAKhrXZk1qL6dv2QAajcSMyXtWypDiRh1hnt0hjCEcWKPIgYpF
Md/4tD3r/geB2Fyv9Sb4ckA4OhfW5X3ZTgZXu89cuAHUXMWkwsb45yY9JDv1KECH04K86CCb2bv0
CGgBFzGx7Pa3ALsyylzARkelISk/jU5OaD1UnrG8ys+lM7nVQ+895hCD5GVXiwNfMMoCbIZQmuoy
h9EJUCLtSVnIelSns0XMImXXw/u04/XhtwPq1zoJE900JU5yY4LJsrPK/XCucXIPCUSgzQTy9Sok
sC1ote44n5S3UCaiVUTUJnAStBgss2fw6Es76ZhZupPtqTs+8gVFOGeLMEErz+daK0asUoceZyT9
8FXZBHUh7/stf+bS92MCVKroEK9ezJD76Tcg3qcW3RgPb4kF9zaB02rHxdjydpIJTWpPaRUtt1Pl
kDfiQv70KFxJV/CZzyGV4Jr3VNruBCjQiAOPqiaDrPvP+3AWRNSqQKL5yVFDTgtVAOS2DxTpNg9M
u+2dK1vs0U8nQx1y2JKB4A3tCaK6LiR9j4otzLt6ciYbYhZ8sZRlCd++48osc/i1KpI6pV6KHm/9
CeceYELNSg7FGdjlE3ES27DR5hL4o7TLabtgmA0AYFttey3GegNUWQ6ZswC0Q5Q13XaZ4rcvn8JP
hbhL1pizX7RNKNOlRJbLsx3H5GC09DzK0a2fhs8DCLGrGsjwLrgyoCdXq52lJ7/SoLWC6NSHGBcU
ffVJrotnMFaCg7Z8COXfYhw60ZDvEv/FV3eD9NsPZGcQoSWr3ujtqzi3ZtWm+EN4Q6BcLjXlFRUf
5arzIFe7g1Q9UNLveZXzTuZmAPj6ooQJOL4iAkcIVRdkLcHd5MjoP0A88DU1hVsIzuKL5p76wtle
3sdkgk4J6E0DufdFIk03/YN67HfTufBQbD3iV+w0z/+NgSBP3807wYSUk7NUfKHZu+jQ3alWcd07
SGlvkUih9UN3pYeJ+Ofc4nV/PhPYS27ARK0wz2lby3AD+qgcpIfZzM6JBe6Pt/gaHOuQ/oT53MnP
OfQZcdqaZ94v2IxhCl6giqwRA4Tef0aUXFXkHmQ4iM4QPevz3ymXB28TuLKywHz+VixHpRnwOon3
IJv2+l2KCne3/w9cO0tE+r6ZX2thPrqG5rRedbAkHCFv/cm10z+oxxojrveQlXK0tyQ29cqibnoQ
/k4Ukq4WynxLvdH7aCxhHnO/D/TQX5fXobtIhFUn9Rd9/Q/T/9sn62vBzAUkCqXYaCMs6vdBZPm3
CnhAokPhJdbb0AH/hWeZcuSOsvBchkmWlbxJ6rmHy0B9O93Pdof5CeDLJTB667gkrB7Hhhcvt58+
q81lbj5jEEifRJ+bm82g6VzQz0ZjygrQ3qOlAeGGG96XnI5XPNxMRleGmWsQekOT7FcwHKvvmvQ7
nSIzKR9GQbUvh6xNfYy1+zAX39SLZddi8mlJQH9MmAt31aNb3o+78VZXoc7jxEfaWK0n7Hmbu33l
/uNG7KBa26Yk9MUWeQy6grnQWVNx3fkPgfEYoxR1eZnqcty/HVJVUhQRTS6AbJllarWq5bOM9tMg
5XZl4LlVOwbEZnXyTkffmebZFKOHRktRVkDtS5zsHAQpujpBsuxYl+Fzn04S3kr9gSro+EClUVTj
nQHR+TZED6ge7Hn8lVA3gUAxTUubioUjCbKpF6AKzqRDWz7UIwoW5CxjljeZQIJfTWZZTbYQPpa1
7siKWwoPsXQyZiiACL9zaJ5V6UOXH2vpTseIrFR5l/dk+3H9tSds6tH5Q0+TpTTWTOgHKlYG/SAk
H7/z4xIrA9wAsYOMh9cJ3H7drewywR8qF1lQD7Cb7uXfCB638b1gfd6BjdlcB3w9tM0kfWWQuQt0
Kkh+X+DjTwfqjfvKwrDGoQArpQzyA1yxzuWN3Ty7K3PMhVALfU4EePYJoBVoVlh5Wjt+dJIGHpXW
dnhaWWJi/6SNcB0dtbHuMFmoje10vFhju93hLndLU3/iUzBtJ+grm0z0nw202vVyicMnrNAdAsAG
YREslQjCaOL5x14xs+fLW7p55ayMMsFfGguxq1t8wbiTTG2YnJKcUzRfL1vZfuioCtS8ZEmCBBQT
7qUw0LS0qpb8bcCBaCwDPG+24RWusOd9vO0lfdliInxtaDT2uxKpuPLWdD8D466DxPLlBW3emav1
MFGviImUSw3WMyegUeglJ+x4efZlExLbU1BJNkVC+WlCxZDgLxX4lsuL2NwoEGpCagDKXJR9yZc0
VwalxLdXjXOXvhXGY5FwamSbfIl0ZYM5SJqehmPpz0sShQ/yop6iQ/AB0nE8FuJdequ/5CD04EtD
LPv/7VZamWXOUhCC6y8XYFY8ELdDklo7+qH1eDwT2xFXUyXcTYRIMttqUaKy8sMBVYoB0qqLcHh0
8G3Q2R5qE/ioPW+wfvNmX5lj4q2fGfOg93hekDF0xPGFlK0laT/UwDerurUuu8f2t9NVxQAkQ9EI
qyMWl2qRFFD4W8rTe4w5PTdX+i69D+3xVvUgCwCKSMhPdjtABy9bljfvlZVlJio1RZIqIYAFn1zb
1Z1PbdzvrXadvtOn6kztxha8GfCexlQfjcSBLgbov/Dkdf/DM2Dz0ln9FiZ06RgRaBBTwJlyP8pm
2lvle4N7btCdxgYOqzTpDt2KDrgpfg1jMwasbDOhLM6X2sAoL/OQg5NAnUy0AegC9/PooPUdvLWP
GDXnbP5mVFjZZEJbMEp1HFHsvQbcmOS/RHWJi+Hj8hfePjhfVj4nM1YdU9S8eqNQyfKFewiD5zbK
e5kXITBgmO6ufORNEHF28vOCWtnzp1mtybx41PBs9HAdqeTsG88CczbLIaQAFepgOcAsUiBDcE36
xdm05U98i2qrTVuOzWoRpSy0TT7hQC7uIGNqZNHClA6Ch6HRw98BR1bWmNCd5V2mSCK2TL4dbcWq
DrHt7yNvRE1FfVwkMP+fq2NidlfIndym2MB4X1xFRzCHfLLrJ+8tqjW8Osl2hrdaHRNiiB7nelni
WLd2b0MmPjpiVB1T43i9eDQyhwf/WJ595/IaN+M3hhBljGZS6LYzH1CaqjGYZ4qp3/7ZryRvKhRb
Lrsd9HYdcfY59/u/hNEvc8wXjIVCqoMJ5paBPRB9HOkhfugfpo8isIqfKJKhqY33r2opO92TnNTR
k6Ng83QqthPb1aqZD1uPddtSw19IKjWPqku7cec/NDESW3Uyxyc0AQuL9wje7jUD0aIpUOkkosI8
hmQlkNI8RIRRvPhGhMypaEGwr7uaHmMXIFTXAITxEO5SsC9YUKgsRatEP//y9972stWPYILCpOtJ
HtUI4MlTve+utI9lnh3ijlf0h3HI7PqxO/I8e9nNb0FiZZLxMdGXOg0fHpHOGM9VWdppIZ7UkscY
uZlhUVU3DEPXpG/4fRKKkFNeYlFR4LQIpQWqBHfMc0sS7kU0E6nUHZLm/vJ+ypuX8coqcyFiIrLI
OxmnNgVyrZ0V5N3DMWgMSxZ+iwH0iDG80gPaPVKoZY33lZDbXSseJIFc6SM4Fodzmr0YFSTXisd+
flZRJG8wOB7q6CoVgR0qpTV2vHSG96OZGzWvSCSQET9a1z0i3+QKoA/xPqcq57xvH7Sv3WFnA+JW
1OtG+3R5wNU1q/rp2+KLDlCBiXzpDK6I1OMKKm772z+OwGI6xjQkYgIqgxOJqVkPP0gPbhqdR5JP
PjG4l/yaCWYyzlFDAhylLPCd2lDBp6vVrg6MTlaFXipqVpqADLb0j4WgWi2hVkLiQxt6mXj0wQdj
ZKKp9Sq0RaPDpGrQMfV3rT6YURdByLUwdajiaKCBK6TCE+WfeaiY/qTeIoJaRim7MlDyUNl2qTHk
ljwjdM6aWwEDneTgnhphg1YmcPG2YsTQ9b1r1Xc8GSzdeBS7nyWu5yTzKD0qguiKemGqfWcbbej4
U+glIqjxJQhpy2ctvopVsKZEpd2mThU+auJpaAYLUulmC+j4RGYrbga3TSpL6Cc7BPre8MF7NUGd
ILodq8Ea48KJwKne1VdZI5tqCM5xP3S6HpMKukB37VTYfjNdE/KEWIEhCK+jA/YQ7QIVk1+Zl0u4
COiwM8LYGSTZmuvcyuUAMEVwYSehVcQvw3zT+j9aoXWz9jqJbhPS2LShniT/iGYcqYkC8SaYdVU7
faNBhbUGJG6anGRR9Ewma8J4n4qEAnRFDVaHJqGZFClg5ampGu0uUdS7PGy8iARWWF4rIubOhBiT
z5VhlkqNvoawD3LpJ+gszhMUpJru2LSRNQAwqbSJPWPism3BO1M8QtJVI+AK738UwwHDEvs+yo/q
/AoFXLTXTHXoHVnCD8xuWq3dFcarbBg2KT90aHQRH5dG+CuqftbGgDmVyCrpWYwg36oOpqbjpRch
M8m7fVBop1ZNDrOumZSe6jF2NKk3yYCPIbeeL9EfYQF+rbK/jlLDpbO/7+r5iQizRZPcikrkHMU5
ifO9nGhOpIzOXOggj0cpFKVRoxS8UhPtUqrdpKlvAsHNAOduxWMX1aYxOGOJjCXE/N51kD/pwrWh
AXoQ1ledrLtFlNpqIdtpUzh0wBR7jQGhWUK/99zgKIwTaPNAnaQCitHk+1Aw9o0fQ9w4cTXhIKPE
NuNRVVZvdJosXyR4/tzVuEXTUDUFzSsr9DEBWNIL8BqolVsFwHMBwdIkt7Oq3iX0KsgLu6KyWY0F
lE8xOxpVhtt30CApvcgAqZNwTeHoVG7BNo7umQkmYkDj6U6DJKCBCBnQx1jSvBjqAGr2RMv8SErf
FMPCi2tixsG1IOM/Sl5aOcczDIXgCKdhrh9b404ILFX03Yq8BuW1hKpxBQaSqbIG+tMIVKehr/Fw
LqfCUqZ7I5cOIiSL0X45oFttFThbMwaVmoRa6XxdEYgvqfs5zEA6fTPBZCUeJvqLJG+J9JSPyr7O
XbkrnBDkuoVgqiLYsGrw9eBZmPt41TTU7BUcKVWDbo8BrgIDIPbSv65LPKCDGoFEBm4U/FRGrGAA
6jrRwmUcHWQ/hg3RNCuToCI820MJ0Jru+lGO9/5BHSpL1H75WGhMYyfoI5fk02HRo5aVc+UHrmoE
h15v7Fh5C7rJhug7jo0ZjNVDitMaBf5NRoezPgPsJ0pnKb9ThOeoMMxCRvVigmZOK1vEeJpSilp7
ZoIza6fXta02uT3FkjVPqh0UOJh9DOZmXXPrsDx3Mh7h7d00Zzs5pt7lBGCTwZSushsml1S0SUNZ
FreAft8jMiJemeI5cuiN9Gw42Dq7AYgpuc5uMnwxPv/u5gtsZZ55NeRlGs+BiORqmapQ+8EKGky0
A8uVj8uUxYemOVmPonR6Dv1fRI14b6Qlebt0CTLFCGVSK0mZ/q8gsNSbpGMI0Ehlfw4PPPMgMdsQ
t9V6mXxLK9NA6BTYa34v0C1oguENOHv6a3pdH3tLv/IRvwrLwIS94ib2MgH3KlNXfm3A+Mzlotve
/X9SDZFJpFS/jVpj/ixIIejsUhsR9q2z87t6eSHykIrL2r7v9T/W2BLF0IIlcQrwHh1xJg2d2HX+
0IE1ppZeBOVFnjLOLM12TeQrfftWo2imrtFCLI+ejTccdi9yksfuxb8mTv+Yf/wd5H9lj3mcVNE8
SUICe+JBhtRLAMQT2m9441ua4KoHOPXstR+8ugLh7SvzQPGbJqtHH/uaJr6VGj8jGfF9lh2kyVYT
VFdKK5gRFc0eU4dR1O3bntyRHJTpyc8Y+u1N+paSYU+I4OlF66R6a07I+sGKshujYD8nGBJDWi+F
+FIQCQD4yItUUKVVlSPTazn4UKXbTMxwW6huXpW2NksO+KY5uTgnK/5M1VelGr/IQKO0VNEmefIy
chZB2pKQ3OGEw+URe8lHmXDYg7mmwPwVfDQB+7eIapDeeZqEeWfllQpvHX2N2hJp1xuq1JwVbpOn
rNyHiYVxmolR08J9RuNa0RU0VVNzgKhaDs7SukPDewDSUsNLMOKZ5j0DPxkdVrtrpASPeyz8lKRQ
bi1+jAAva8NDEj5P0ktBOlMFyE3oJIeEAPLrjwR5fYL8vCK924uhCyZvcxYwfx+YVXDXGTEywGX2
d5njdTKlOie+5HI+FcftP4s1q99cUlKL5YDfHJ9mV3VBDGLNqtc+606Kci5gFuf8p2pltqabwsNl
2xxnZEdECZHrMJjxLiSja4CJqjz3vCk9Tjng8yJZrS5KmzYgS+yK9wuY47/qb/FWwvjc3Mz5OJWL
z+WiIxhuPRWOonDqrMsfuXCoWFRmZjRalWYIUEpmWEZ6PRhPff4+FiWnOrS9GEMGkxHYagCewO9Y
7VmI2Q4hEwIMYPjXOXmNi3nnG4Qjzrf9Yb6MMDc49MQrP65AcdSQF7/s3LHDc2cAtQeeuzlg/yRC
CU6vOcFheYx/38Ivq8xNPceCMFWZAFFnvLSN7pHA2t/49D8WWIbTVK/LmQSwkCY/qTKYsn/wFd4k
zr9cyV9WmCJiLhq5pkKkEm2K/+3vYSAeaaYG2tvyEB94XYrt0VAUbP/PJaj8p0s0ehliVi0EINg/
a3Pr+mELndnAM3oQk5S/gySxfJSP0uotSH5JyOEvb+q/VJC+7DN3cygNmVzFsJ+fBmcwrPpefV0a
mihW1KaKUUALgsF8kuFlWRfchTK1nciP0zYXsc2N8wkPBmue4YwH2V1K/7xoyDkR7LB3MyhV3oxL
OVoc8eikTjm+T11llwJKiigj6BD2FVDQuLy1nMNOmcgVQRpGzSUc9r46C8NNiWpkoPK67ZvYzJX7
MBGlkPugKwZ8vphC8tuYzQ7wq3b+qDBNUoGdP8Y8bjyVrpDxplmXv3zpCzJhplVJOJAZx1FEUSjq
bxWAXbPkNcPxL0PeyN6mMUOG+hI8lWLj/jwlHU0jwQcz7mkGv0gQXCth4GQGyEiQziWUx1C56S8r
a8yXoyrIvqce1sJWBj1UcpXSlwSjO0Vy18Wao6F8o4Gn6rK7bAbQlVHmSxqKVAHWFmMytoZMRXeu
lcC6bGHTIVcWmC9G9FCcqwjLAqvXpKKek181BlcxcDNBXVlhLgLaDqJQT/BIxQt2IoaLEEzghBCc
P4q7POYcsu1d0yRQOKArAcFDxjF8qGNKI27usj/I0j2iN+ezbF8IxpeF5Res7uxRNfpuKNBSI9dL
UzS1Cy84z5DCWQTBUHPnSKbwFsR4ehoY2STkMNcSCFOR1lKGp8tuwF0R496kKeIkLhEO87YyBzED
5RhkPNTrxLhXlZ2BmhEQ35aRv+dZc9AL6D6Og8P5DYuNb9FjtauMt5OoMdJBwW+QdQsUDyE0fT8W
xPzSayZPCahcwGt3KFyMwHNfwdse+vVFmXNQa4rg+2CY+GwEQwxnp+xVD6TPprhrdpfXyfua7GHI
glSdoJIF2WvJVAGvmBLu02jzCvjaSrYHZEzREHY+bKSn3s57C0X5ewWS9QtVcQ49OZTlyx3ANA4e
oyDy9o//AbayHVr+2VK2JaSnnZZo8vI5PTCNSa5kk1cQBmUDoN31k+JCGys/JC63WsXZX/ZZOGfB
VOYCjr8qtntluK27AxHeajz8miEyS/8N4QGEcu++9qNvr2VQ2ZXoMEgVImxZm/Lc3FS67MSDju5F
vZPrs5BlYAy7L6eeE0c+hXgueDz7GuyMmmRxhS2a0cQU0BKR63dhxPR1o1q1r5pKrZmdXlqFHllC
VbiJ2u9mCUpFdW8XFPqHbXLf+rlZB6UTDMFuaERXRR+0n0RrnFDonk8zZG6zoPVk+ks5LX+zpm4M
DaR8uM+K56QSgJYOjipaM9g2U5kOpdGi8/AmowjUNhFIrLUbqQssIqVmVOdejCpLlsbunL8O0d04
gxdRAr1mfUda2ewqaN2ms1m0QKUY4nUz/27xyC6DxJpAqXX5HG3fyF/+xQRh4FVj1K6weYpX73OX
7hdtVnnHHVzl+TETfYewkUm/+NP4Y7SL2uoehSttnx6T3pSexis01dB5uyk4UeJfIrKhKoTq0Eml
zKOj7wptEDrkUiWgKZhf22UH+vKW7GU3+vEfBuW2To0hagr0iiVDAmjyzyttkCoadkvXuELy3fbW
wlk93i5jlskLAG+3fIjC5jNnbZKJuUEGVcJegsnRTYXzAhyHurr/gDG40G46J3G5n3K5+dnztrbI
hN4xGqMk7mERvJJ2dYd7+7Hd0WsfIzXtY3rm1Y43Ac/YTB1DEQrIx9kQqHUKzdP+E140OFFgqsfE
69z+V/0zt3hX2Nbtuba1vK5WOYmc+IpSFrBl9PdD8aoEhRMA3iManGPHs8NkVz74udR4WnAMomTL
cmeWzQ3RdIeOPAYTniXmgCtBPClDiINngClLzzSMSZamrwJowpvV2OxwfL53Qf9MicJSj6ZBoeSZ
iA5Hq+v7VHiRUIVpteoQVs9z0Jmh4ps6UfZKpaM5iaBcohFsKlVt+vqTH5zUHtVyolhEJLtCKK/E
bLLqEfj24ZcxHKVM3MMROJfHBqoIcHAChXGRYuKGakxckigZMl+rulMxIerqvWdgoBRyxzYoea0c
Tf+2qK6SOLIUHdfgYKaq9BjVLyJJQKLYvF8OxhvhCr9G03G6VNDrG5//vnI/IN3UqRGm/iR6SDYW
cD+aRA+1E9/5IDKw/wOg7Pth/tMi4x5dkWTRUMxoAAJ1XV2FMIgelFPZxV45CXvuiP2mPSpBk1HB
RNf/QlNWK9STAORpxtgjb+sPEAcyFf1UdKVbFYWbkfTQSK9D6luY+zRFbPdMQZdbzvbf7PPqVyyH
ZvUrBhFK6JHUd0hUqbdsc2H1z72ZmsW+sONb7Y5j73tijF1e2WPuBbnIyxmggwEhc4byuFNhDrE/
VCfpHLm8eLl8sT/D85+2mAuhjCuppwPWFre7sA+B9ODB4jbunMWEKlJNUamms3xFsg8RjT7HR6xt
47reL14afCzzWOVde+Zl+t8zhz+NMR6aRL7kD0k/nEr1JGQ7Izo32f6vvs/XgpgoMLZJSYws7nGJ
+l52CF3SXPXW6CxkXWnEa04uX/v7F/qyxnhfFAZ01CtsX2tLbh2kn0or5K6yZVdM7mbLx8RmZHfv
/FnRrb3EgAVGCzWADb+JLQUohAR46ncnlTw1wp2AElrB8fXv9w2IJZFoaSowufo3YZw5Drooo2p3
msQHuTpKDUjC8nfA4HlneGsX14YYv+gyP0zaEoYGSwmtydGsTr8xdHPpu2LyNXoIkULbGYXM0Qnw
De6E4NY5W9tnfCboB+hoKrCfn3KM+k4QJIVsHQ5Bsa8exnPOR8DyLDJ+U9COSG0Ei8sQSfYrFN3G
QsvW3xdvnWxqmZu5wmCFj5zDse00X1+UCV50zIqxqLXFbNlDOevTaGxD9G1ZbX5FHBDw/hfRkK31
ypKqqUSBrAS86c8oLdRg944m3E326IqpWbrjrgfQecb72xQhqvvOkUrecl0ZT1UAEFSDgontT3t9
A/U6KKP2J6EBUWp3L/oG8H7QqHzn7OiSRbIBYGWIhUMIakx8UZKHkxFCcKTpWjsMdbsQawcSPhbN
5I98gWIB/alEstcC0k0L3sNvg2YDeixQV1PwLML/vo2s+WWVynHbnUZ9ABCyN6GQZpHwZzTeyAIY
FgJhh/r3gygPtgIwWDNCPwCRY8LPVvPOrtvZ9knktvmhjT7A82VqU2VP5SNQ8mihayCTBhQyJ9dZ
BkHthAIRqHtiB4G1JNlpIG2gRQwJ6A4wtcKMGzy1Qf2cjUjpp2PVia+cLd/yJSDXDUp1kOwRkfGl
QaRRn8p190nSFTUfKhhiqK3AgaVfUfOC82rxLuLlomW/MlTtRDxaRKSX7NszS9Uh0PwESUb+M453
Sf04Fy/NADpIMBsCw+9dXuLWChVksEiqsECVvZSrSgArLtqSUHy4adP7UXm+/PeXHWKXoyiyIutL
XBc/s/9VzkT7sqqkCHlFBaBAaER2ZijooI12k812z2XX30oUoSVDNaJLYERkBdYmGmvGMCAxb+1A
AwGkWR0kxDq7t0Qwfnky+me8luH3WogkQi9A0iWNLL7C+EirpbSTSYjMab9oyCVe7TT/hYxj80th
bEUmCprVIju6UtG8nuJgxMm7Hl1kwlfSrn8VX2ZPdIlTJ0jzeRnb5rdbWVx+0erblZEUNUI+4/Qq
valiJqdEka437ltk/CkxLzvKZnoIWoh/1sfcjHMVKzURp+6EngHSXekhv++fpZ8SBbdJ5sboXFgc
i7wdZW7GMsXLU5WxvvltcCS7v25Gc9GtlLClUADWICMr8Wi1NkaC4C6UaIAcLKUJdiomioT/S0Dq
H/GDbHW3c2JJqG6VxCwO/REgartQLAEBHS3uzKaSJR+jN4Gr7fov+/31Q5brZvV1gcInsp4iL4hP
2qF0s3NkEc/4PCIB93nBtbYc3JU1Wa/kLhNhzf+5JF3V2bjDYwZZz+gB7G1zvuzmmVxtMuO5+hgL
SZTAGoWO916CbOdyXDKvcSNI3msdpjGWxrbxnqMa9Dd+hWhAQOwpqlAtY/vbyaCCvKAKhlP7Y0ap
wsluQzcHWJOayTvmvu75M7IbydYfFhlPbrKRBnM7Tada+j0JoiUGk9OJPJGYjavpDytMpJMCYG7V
QoeVVHYWERtI/pb7XMZcrNooYIeDTqFEfhlVtGtI6MoY6qpaDeWj+UMr52s5qyEsM+xDfTjlXKnW
jcMs6bKImjSolwyDrffpZdwGsYA0TJ3uZzxgw4yHRdkYaJP+MMGcGDoPQy0L6XDSExeF2n31+xMA
vCuKE14QhoWWjpU603H8NbyjY8efmdwIyH/8APYQjaFIam2eTnMrO0oseJP0U62npzZHkIQWCOcU
bdQfoLoHamEd/WP12909xLXeVR3oM9N9tBseQS2C9tH/kHZdy61bWfZXuvyOHuQw1dMPB5lBokQq
vqAUkXPG18+C7O5LHWEIt6fKZdc1L7lP3GfHtdBYcmCdfMWIXjzAZ6KoAzwgMRfWLDPuZK01eyBN
eeIt6/tremHeIcoa+TYj6gRrdT6xdSSMOxGUJl2e7bl+2KppsfX7DBm6hEQJ0MKAdVVqqKROhnqv
ZC8rq7owBqwmB6Y+jRMVmWZIU6WYD/j4K3bWGehJBDZCYbLW7L7HxloYZAFCgDuXRvOjTVmsJE0I
aY3RoPTE7ixxBH5bZjGmCvZ5t7U4XULGGUH4NdkLp1WQePjyPNCGkUahHKNsVJWprDigr+YsiaN+
NwoViIbQu5+PaLxdq3hb8MOQrxEgBxFZiaMVQCeCJV2JqmqnhqKhMB0pJUfkK7RFroGpLErSBGWu
cEBrK23Tsr3aRVHVVLsW0V+1UEzgyRKFK0i/2nC+oNWA1PxLFHUviqke2S7GpMSb6F3YzUB/jTMD
CgGgK3IiQB6UD5fP59c6UXcEWFJzY7mkwISm8aSS2tOiqOurXd28dqB3VzJwpkjqo1e/psw9yLnM
qM2bLxaSmvEOEotjBL9TmXwzQm9xoZZmrAKxx2sBUNGhypuxwfC49hbNqu7nKNE+zkmiJMi01Y04
rOCVyYhRmnMcpbU9l7O5zQx8FBrrwEcLYGJA2OKAm6NIqHlCpP27/SKqQ6UORVbhHs2qv7BkHZ06
oI2YkTAavYLJWJFNFpN6RTMu5RogGf8Iogb/gva4UR4y+glbVF+wobAM0f4AgMVcH+bWPXMwgceO
3gErrVfTWl9lyT8W+Uw0ZUZxQGwI1BGTjupqF/aTqWjdLevJDsp/9CKCN85Mh6QISF+ghTvaxwE6
fKvQihUAchRs74hZbqLGSVdbNJ759wHgw1r51q+bfcjE74qfmpcP70JJ/DzcX4tFbVOqBEPIF2W1
GwSg24C2KS7E12GqNqEyWLUKziiBQeXH3HaJiN9l4QtG5+zpItU4lxJKdOBJ0ySm64YWd/WPpHhv
MfZ6UnzBCvsmhorUt2kdhRXXVbt+Gm0G/YnTtJmEWzUG6FouP4domrw8r+UTeDYxSpGzEsD5/AYS
K/8LiDEDvCdgzQAQ2H4ZBDKqRLXDsBbwXrAJzif6FYo6cxmaQNEC38d6ovu2RXmxWeDazc1WRYIQ
DCqmp5fcWjeyVtaXdtC6MPFCP4RYXmIPHSda6lye0nUIEcPJ7pu7SV254isHR5wthrOJerJSeW2L
96QG+yMTtVcJ0+yrHrnCWHwdA0/vxG2zCj61LBXIUzMBgaD9ABcSpzopfGhQWRsNNjumU40+Xl9P
y1Ph36TItpbVSnnsokgBlqQmCPJc8PB9oiDKEBRPw9IywmtZNSc19J/RTE7UBvnDjD+IGfM64sm+
fH6X3lDxTCq1vH3JNgK8g2rntyhuy31TnF4vS1jybsVzEZRhjuSszxQTRPRVqPuptJGn6NWXS01X
ZVBYolHGAsrbvdYXxhiihy8T3NHz1qzbBXv92ygodR1pSoTYGFR1kYHzTmIaN/VvYka6UwLxDj3l
jXqlVrI5hrWdxXK8oiYW7w2iiAi8s4hP0XFwVhyLeFJUqF7GMyO/OrVwCUMZHfhKZvShuO+Ku5Vl
XzLEYPP9SyQdEdcaXwZSFVPtsp6360x0Ki+65SdPb/JPAU1PAhqIg/Q9Tgub7Qeigd9vAOedr+Ch
RjCw+/wr4xE5DVF4Fe4/3U8SlVmMM47xoKUD3fTaNXoIMyMxSvDfMXeyRvx3CfAB6Itd6+lbPONn
kqlHYUBMPRdSH0WHMxrHe6CtgSst1NPgWT2TQD0CiAVqpcxgbmw0uiHPG1N9zaQ3pexZfvzZBpqZ
qvchW7+0wAhYWdf5hv6wQyQNuXBO4uHaU24bMyq5Mike7BBX/Bzeua3ikxA8KYDOkS0fL+BaEefy
k3cmkVpPma/GCog589sz1WhKJxw2MRZJR9B7Urkq6d3IrNnVmOTim4fYoCQgjjH/57uG9H1G7Jpq
wgnSjuhwr8CeMRbOynKuCaH0hAdCct/ToPlbvTNAzBGmJLHA0YgeYmC6DiaIKPCurobFFk32s7nN
wzp75hQf0ANFiLkNVvnCviSWB3gpAGyGuBHALP9LcTgRuuHfi0k5T0zo17wnQ+AXxcpLcx2aqR48
zKlyZs4GZkAmWTmqi/fwTCR1Umv07atcCZHFdKVGPjDhp7/ymsHDhfUhqrxMe9XoZs0BvABjrNRK
UoFnlZf+44Y13PRfEmj6PT4R+UQeISGJMlClDMbojUbrj685yNQTBjASmer6ohaYl8/l4rE8k0tZ
B10slWPAw/EM82OvcEREClBbNXuWpYDrAXlMHk4utUNjkCT8NOHwT4NioEIE3KguYM9WzsGyAgHY
6r/EUAqkgefq4T2EFXnDHUOZjKawg5NqgAIyMTg9ctTHxl4tslxUlGdSKSXNNLkwdAqkKkcso1Pa
DLDvsxcBnMTr6aH/Y44oCkFZyJzOoC50mIdpCVilahfMpKREAkJvPBCegZb00XVMZuTyykaeeC2+
vxSJxRH9JZm62f7k82LZKLCYR70GwwBYV6DGcLsB2v4USgbiv7nO6P4O5YJIa0ybwv7PURrnW/Jr
CNQ58ruh6tMY5o5SPCXiNRveKtr95Qux0Az4XQZ1iJRmgEUnQQZwfx4nAxh5N4GhvYAd/ARmY9Qy
gKf9ssjl2/FrVtQBSnhJmNIMEjuA2QxOHt6V8op6WSpXPF85Gpw7aLQqlXLImN5QC38Y9wmABlmQ
ZRjdvXQXbKany3NaW0aaFqgrwX/Oo8UW70AuE6D81Sip1xGa0vNyD6qzmkSmZwq9vSJ33p4fZsuv
I0LzdPBTViZljYkOHEH4lTdYCWjkrDmh3LpDC0hroJI1idFlqW4D8y8qg3/vJR04AjgyCHwEiJ8p
OwZjhsYF/5E+Il1c2MHKZBcfvrO5UjZFGwvFwAYwmDIfSN2JanZwJ1fWc9G/OZNB6Zs4HlMOSMCz
eV1ZDfhzJuShwBFB5CzcFumxGBRTrEurGNBXUvjWZfErV0OgdE6eJiowejQcW+C5MQlQyZVUF5th
5eWYf+bSoaH0CgiQ2kSOICacNDdCw0kMkA4hBo5XvwaLJ86/dUkWpV/EWhw9VOThkUoFS5jrlIXU
aD1BF3AnfLY0A0XR8/GFU+NNJoPc5qVlYydsNlPTEi7OjarnjTKsN206kEF8ytsb4APZvLdrld7x
5g8BLjb5gy0PjAEuSeIloV4C8KrL9gmTm8U46G0aOH4uOW33zoyqzuZXWnnLSvI1y1eIdYK7fkh3
bd/psvpWdc7lTV07tpS+K6aQk70cqiGuAyJIz6JXGZclrCgBOorVM5GUDWiW34nRJiqdIEpMEWGe
Cb3BkZCaRT64lwWu6Vc6yjKmwLACuC88NYCLoa4hMSZgAQlktPLTzA6EortVXbNyOegQlgCAZk0Z
cf0ZZ9R9VKCBJNzxTVAYftVKyai/cdRVKsOV3RNnj+PMo+gihiv4CFIVNdAFKbqu1Pbx8moup0N+
KR2RUmzFxA9yL2I1E7efgPck5nof6smTKH/RHInvNQpwSwtlaAEZUNiYOiwyEKvJ57VHjG65Fqeg
TcPZFkDiDPh9rAN9bnqRqVagqoSR0+gCMAIMQMxdXoC1naXUHjexXSfw0BFtspFEwFcAwI6L14JH
aztJab2uH9sIiGgVOEIq4it3rWBensZyiO5sHyldp6mM33YjJMw9XYMh69mx2AJF3RSBuLvm665N
h1IrErCQuonDpS/TY6tpJEmStcdw5Z34kditGinNJ5xLfo86V3O8iiz5yevNwPKs1vDfe9QmmH5h
rCEor9neEu2mBfwcjcFCRu6M7N8iJcmq2xJoxh3prdLtg21ihuCy23R75q8wnsAmVgUw9sGy+Vkp
XkkxgggqxIu2YIWFrpRmbs/wZ8mVbI2yHYDOc+3sLN4BdPnA2xbB6EVzeoVS1/icJ82WVG8WJ8VJ
P7LXTk+uBN2pAMZor5qsaxJnR+9Ms40ohehqBRK9QpcaPXNFE9j6rVX2pHsQjUmfTKYkKKhdm+vi
sTqbKqVSqxYmQc5DcFf4ulq9tHVBZhTUcM0oXzTmzgRRehXgUYJUdyLu426uogH/sPEm2TBN96td
yYte8ZmoebHPFhPBaoB/+F/bx1mADEDA0gwkW+LvmOGtIaDuG5G89baVjR5/ntU9wWWbLZcDJ9Zi
b1f00Nq8KX0aitWEktuvwXTGtENbItALWje7WQ+ALZp3iMSjHgocI4icfp93JCfomcqgujvx1Sud
rFHNRGVNOT4mgIxcmdd8MH7Ykr+E0V5d3dSMKrYQ5u1ZfcbO41giPs2lCpMJNNrRmdbyg4tK9kwi
pYh4Rm5ZKYaSrU3O8mQyI/U8NSAdrE/lU2hoPVnHj182rs6EUhdT81F61gDcGvyCXP3oO9IuMQBI
dCr4p8nsrwNz7fQuaoIzgdSFbFCkKeQRZjkhZqkgthG0vD5Gir2yf2tyqPs4tf6QBhX2rzKik2cr
kTX2yPL2T2oLEw60F4+AUM2VzZrpuCQXPD4iJyPmKCt0sWTIll0fTD3si9bbcUjtxqC7qFru5i/M
71wOde+UYkzSIISc+bREAskMYBIGQJw2gvveAJhMiy5No2TJWhX1YunIuWTKtvHZSUyDCJL5fbab
jOY9MQSWNCr5new9PEUpiZ+KDc6OT4Q1b2BtfSm7p5LUqGbkDqWXqT3qJVon72PTA818hxarl7Iy
UG+M8pG1EN3iRTmfNaV8YuAhjKiVxEXZ9+b4kiHGg6UG7P6M07KetV9SBhKcfwmdKaiuoxMnEQMI
k0wZcE1kDjR1M6L4KoDgogxZkjT0E3OqTMc75TZq0jKH6ubRZ8sQbSuBI4PRPUu9jhz5wT+uLeKa
QOrMToPEIVSGN1IQgQ/d9kTKHi5fi6XnXga70BeQE/8Dr0dgk4oNsrHeMcUJTcSEF0oiq7dghlyz
V5fO4bkkSr9wsgrY3giSuvaKiU9s1pudNxzk4rXzEpgY77xyH2vPXPpRj80VugH3yIShzM28POGv
Khz6nTofxzzOM2NgUsdJCbRp7tV/4PiXDH5cDL9tAl6/F30OckoCDX1yPG/64j0LtNmm9MDgkF4p
6CDzyxKJe5vNY71ArZdUbdUcTESpncRP3Bij6TwxPFBdyGh7gtNvDuMpHHjD63jiA7E7nVwVAOyK
fAcceNIDpvPy5BYv3fnkqAOjlBIT1w0WOe0N76YBZ1RkdKg8zzKbhUX+J8zx+b27tJyUcktBPFFN
KQskkBv2U7FKO0VVvwJvHLf8TwDbrImjtFmWeMowFRDXWMHJ34YbhODIDFqPDMc6veLymUWTBnBA
WI2nS3U12MKpxg84KzmcnMGNG2SltOeVTVuyCME8/i8ptCeHkj9RbVhImb2LySis6Fg5wkZ14uu1
ktzFlM25LMpmyopKKvlZlmiDpPKtvRu2DMCr892Mn9Xth5L41uoTtGQangulbCa/RfQ99uerbwXv
oi45kSE/Kc8anG/UPAeEW/MtVvaNfgymmYUjn7Uan9qcxd9nVu67v1M1AVneqmCpZSS5W4MB+XoA
fl6GXztJ6biokTnND7G6XIHcV7qTs2sAu9m52JI6vW1L1sg1o5OvfdQNh2plhKybJTNkwS7mS1vN
AEZVKL4VNk+lIBkpC8KIJt9mMesWaujGgbz5Onr/9Tb8t/+RH34fWv3Pf+DPb3kxVqEfNNQf/3ld
fGTHpvr4aPYvxT/mr/77r37/4j/34VuV1/lnQ/+tb1/C7/8h33hpXr79wcwADz7etB/VePsBVpfm
SwBGOv/NP/vh3z6+fuU0Fh//89tb3mbN/Gt+mGe//fGR+/4/v3Ea7I3/Ov/9Pz68eknxvf1LVQcv
SfI3t05esvf6x1c/XuoGv6Lwf+eApaJy8/Xk0JL529/6j69PZPbvqP9GIyx6axEYmI9ClldNgC+J
fwfcjCIDPgjl4WgcxUjqvJ0/Ev8uIb99/r3f/jXEb5v1a/P+Bo6vQx5mTT3/MGUfsChGlsFhgv5U
FJxqiId8f8tK32vlMmf9Y212OxkByhhg9MUWVq0m2xPyn8DRhH7sjaIm8i7/iJ7E1ODyJ8ECVzuY
PRgdyPWcT1rR6DJHBI17dBDjAys9MAB668enLHkBi4nyAGM1jO+TCmYyiFj4bQHHYNx0WWWO8kGa
WUumDdsBmDQyKs1gez3fo9JiNJveimHv2YwH0odd6B+n3JXUGy7fyGDw6GBsj5uoD4gHElLFVAQH
n6QjfgpdRbrEEoBAp51Zcfr4wb+gt1LWI88YUFC3R24g8pBylnIXkNKwZ3MLRUENQabdANtFrKse
mRITANj1cQZ5CyLRiGKbY4CzBSwuxE2BCoPeeN3RhGPff0jdE0p33VDdSMO+Ae6qPskPJUiTYaeI
nF6m+6F3+twpOtRAtGCm6e+5yW6rTaELgNlmo+uk2NXtVdO7CopZ2EexalFe8jp05npBLvUK/r7v
GurMNBxO/kcDQqS0aZtGnH/s0IckAlVuYIlvAwDcFR3Ev/5TBf5DHmVWoIF7DPMU8oBpOgdQjOkV
CJwowEJpv+l5q/l9gVLgPwRSVkVRDCqcBwgEjzKCQ0m75bQbgdEHBxQodQp7MURj3bCfBCMkJ84z
UiDVZo98BzBQMsccRPaKQziQNfy3oWJIPO1KoAqOmxkSPehvCu1eQZOIcaZD/rig3y7kPKwz/f/H
sAE8ABQLCeVblK+u1WOnsg3vH5t+O1kRKHliJy104LYMm4Z0o5mBLwTQMVZZGqglBk5Iv2JmC/OV
vzQE6glqUX2k1BpWDsBevAHKCAkt8gCwMzmQLwEVJ96qvOWbsT5hF4GDWJLO2w+jBd4YgTCMzue6
b/YiKrNi7XrGfTQzWAShE1tCB4oaHXmOSsbgc+Sv6uk2F+3/5xrOR+PMPtcmTYqrUfKP4k1+P5rd
KdDBah0QzUS1OZvoMNXvZ6ATtKB02crq0eQmPzaQOugai8MighTpWJoIzhmKxX8Ic/t48uo56S5w
UmsmJyLsLjXQkLx6ftS1A0Sd+xiRwRqRb/84N9QA9SexogJFpBKaW8bjyNuCEVmor8lFU+Hs0t+y
QN+NDUF0UsmoBaIgggLSBc2dQgTF2Q6wN1bIbwfxpVA3SKRKL/5g4v+xYEAvT4ErAUHMFXWgMAuT
wYXmeF9dzxTihxGMMinRbnkZdTUTOTWgMQMEO5nQ9xPpnlsPoGIC70uQo9WUoKNCQHO4NT0kLfAc
iA/dDEoio69IBpxZnKiH5o27RkVs5UKDW8hFDqBPInLrgP7Jv4newlCXjigCj4lyrLc9pyuH4EMA
cHlE2FdPT7ctDOPoMfR1Bh0kJeE4HQiWrwcBh/AtF0mD8+Hp2vV4o7xjUp7Nm9JW3KDu7y3hQS1A
Rpz2Nz46+WjzK20euuApu8vBQQiGi2vPHCzOCjILPEcSaKNU4vemIu5xxCfurkq3YLiCrsf74YbK
a4qaEbg3TLhJJJS/uq13E6UHXiXc4ErcYzwcIt4FrIovvgbKQz3eZ7YWbsdIr6eaKMHHJB/k/jBJ
D8q4kqukc4Q/ji/lHaVMlqsjK8yXHy3dtRE8zugy4U58G8zR5eCRrcd55t+8pHAoGyQpQILlgZ3s
WDV2y6Go2khcEc3zeo9eUbz5eMqhwOMN8CxzAU8zXtgILs6K2pAv3xyZnVFZz9RGgEIGZeBwc0Ub
4Ce8XovIVuo4iWFpacAhgVbjB1tqDsWWueWgO7aiy91oN8xGQRnlnWbk5vCYuLnJHKSPQQRRIRHA
v/I2wghRiHKQt71kBreTye5ADyOYwm1zEpBF9EQgKndE2QOScoSLnV/zjopEO0x9wz+qtzxLZtxg
NyzMy4ryK3r/fy88wEK+zzipYjZXC8x4uu4Snd+UYFpMnQ5YZPLDPEFQjOmdydhzvC2QwLJiTP5G
QWH6idn016hbmZ6rl+KKJ8CBvb08NtrNpA6izFIeH+ih4ppPMTb+pjaZ6+KUgucDegOIPwEBPF5F
+mP0vHoILp9FmaXeX6FuPBSNQqz8DAxL3DYnLXH3O1Oq9TLDk4bDCbysGYZmiyclABLRCVSAGTQX
opOCUaNsiTML0eoR07E0FCYjCOSM/DXsSbHVRw+lWjzpAEVhszfh5I78JnzJSjIAmzXUNc6ZI5tc
pldGeQ9OndhoHfBx+o/Qu5rTT0gyxUY0bgLOajSiSHoE99f6E+ie8zwvHQ3KCEirqPKj+TI0Bsjg
fq8DlcxZhQngN4mh8C7vN+34fu03ooho/UBwVPrRjRl1ZccACso/Rm5r8rpiFS7vZLqqN+hwng1G
BsBoLOpDU12BQ4JI2pxvWw9HLZo/5wOhNGCYAnYqm2eu7lF0mx3ijQDzFBhEsS7cxjbs5LG5Zp+a
zWFs9VojsVvyRrVJnn2LvwrRYrZTHpmnwk50kTV5u3QA9/oUH6O7mNO1tR7W2Zqgt+l8sJTqzIVa
bEQVpk75KeEGj4QHpySRQZ4KdRXBnucmZ5pxzcU73xJXgM3pgghqzxRaY6ZKIVfjvGfZDuTye88V
kQadu1jnDto1GHWOxj35XRyH4zGX6LFog/murqK6ZUKpULEz9c5jQGVWtxn6Rz/VwQ6aAysYvXSV
sLspsMcMLH637WRmaL/vbLD0ELh28BxlWDh3MtFsL9WZZ3605GuZ+Pifg+NLenxCMkPIt11qAGqI
BWKzDj9hJ0jWTGTN6LJvVIWTxyacV9C4Z4UzwlvNDdhQ3WeJouVXpSXpaALQEu0eHuFAKb8BGaUU
o8kxAVOkQFBqY6K7CKhini2iEC61W1ODmQa1BthPgBcEKGKd/c8oJv0OyKNAbIJnZiopeUNvhQdA
IkPKALEyAGiGN7u96KNecgRq2LUP2lN4irdCY+FDMN10oqqnxYbz3RJJKgF8jK+M98n4m6Y/tc2V
B4wtduUa0+Hjrz1SWQFpABbhDuD9fd8jxg/FkKu92fztzfIq3+S2aoSIDaIQLybrSZtFe/tMIJ00
brw89vNEwzvRGf3nZCAvfyweEEIAa6WSmw87xc6N5u5GBugXmqyjlQkvHspz+dShBJYnYP37rwnj
+pVodaiJkBFkx9H07p0UDyyLZLyOXoAKyBswGxWDf+YRK633X733r5f1KJ0qpDeArhiuC18NJB/j
QRROIPJEOosRYfrWOuAljQBFy3oTuYyMnvPEZIw1KKtFm0LFxkOFC5rE05eUFVEQifrv4Mhu2vY2
q7EhoAQNW0MBpswR3hd7nGwQiQ6c2UV6sUVJISr97hgDjDQxaGrqrc/omY3SEd9Q4ImvwidKCyrz
fICUYaFxRRHkaR4cUXNq8kiIW+FAitfxmhvJbuYMYIyiJONaYmXpoCADgDQ8YHbRiU939uXYOUbt
Ff8YTIfWTEHmjkJyH/5YkRFQknKmz1mdt60NjIODvVvqQkJY4A6iZ1kHww0TGuoaGvTSdf02KOqx
41puSrIOKpXdCBZi3HscVm+HZ0OHEWN7V6uEjEtvxjeJlILggHshTyEkNkbmMo8ztiIwM93S7W7+
BNfnQnjzXBrNMNW3XjINHBZ93MxhrnEvvWq3YMQFMHp/lF9RHr3m/8/Hh3qRv0mk9EEi5Wk4jpDI
tWDu0YE4P/cmTCBeBc+vMWRGYa++jAueyzeZ1JHOyoZnogYyYROyn+VVbXdb4Rk956C6NtQjutUe
y0NkRrM1eVndCGuiKXt5nOI4ZefpAjZy0tMrzlAmQ+5M8VA9pZvOYY/yU/AIHmCFTIDRkuwRsaOS
pI8AN3rqjyDPlvYj/G7f4WIUouKJJdUGL0UFHhPA+w664l4e8ZKC/LZYlGXbB+of9zD9nKuMYNYD
tb69TwA85fwOjDI2pnSPKnZneFqRvWCufZM966YzFxPU0Ak6C7BagyUlVvCUWQALYnTpeb5zncnd
J06ld7y1OunZd6VPJbrVAIagQP2gkuu74D6Kmhag58HR28NSu1NhqU16fUit1fTg0oE4l0TFv5QR
hTdKFwfHKtHrCmEWI0KjLxqP0n3n6XWi9xUs0mQw2Dl+aYB6d2WNl678+QDmAZ6tMXBX0FOVYKo9
2DJCdM3VE8qskSjwBCPeaXZE4K7DlV29CgsPi3IumNKlKEGS5aBNgmOHqvVWL1VEugePeCDnQGmZ
V795xWemwHkVrDlC1jN2BoLqQk8RURJ6GH2aYHHArZJGdJYmFiNYteGRlwz1TEbYbBEnSkXwY8T8
yh2m+7Jnk+HbwCmVjGR/rDQ5tgxYMEbjJhZew0fRqmzNWKu4W3wFzxaJzlQLXZoV/RAE8K8Bsi/q
fAMu9ROHhE5rBZ+560cAsRpQIN/NZwUvpAnwg0gyBt8J+4Onoy/n8nlZHRGlsAEDOvRJjBExgHdh
4Hp6KAkA36vOPWefrKDzVgXadKKhf5XUHhE2szLlHeVpdNait4vaFA2lyPgpIlKGX8/12dmdBFZt
tVmRs8/xPQpogoI0x+Q6OGbwQBgT7G9lZDIFAHHsCiBY/J2mIxW8URFBsqoHCe1gtevr04CATJLd
9qih1Cx+NAR/E3eHRMcMLi/eV9/bT73ya8CUMuWYwY/VfFZoGriJ+PuK/2ptMMo7kbNKxRSQVgNz
T3ejSmgjbY3hXnYCU+rcYhNahe+oaGGB5vuQ0VZmjJyOkDwKaC8PklvSuuerSik/gLN5vtJhkBUa
V0wVrtcnIs0Oh4gNEJA6PZ6s3pVQYuYw1mXRdOvHH1dLA3YZgLBkkYbibZKCHwcZHrIK3JCTRBBT
PYDBqR2MHnUSz57Bu9MGdTyoewcbQIHgTii+ePmmWGNVW8qH4ZL/GgllIwClrgnleSQo23DHPXBK
MzRgiddV7o79TdIelGSPlGenS3a7S8wh2MwkJ4A4H03cvUDT+2sBwAWdVcxrpQ/AWOY2/Wt5DJ4T
vVyBs1m0Es9HS5kVBScKURlgy2bKuTGeD1GD1gDNzq0SZVWGbP4/N4o6yHmMwIKiYnm6t8nygTZi
Ix+COrPxiXuGLz+iEzkyM6Qphzc5wzbhkQ7QdLl2VGdV+/M+/dol6qhGTewxfoJ5J4CvBecW+nPA
CyUg+YwUt9AhUaI3QBICrisiBM9twaFJ6ior78I/6jq+lXWcJyJplO4fJ5d6x2tp0nIO5MpHNjVr
Vef14tDak3JTIRTGRlee9yng8vYyB94t30gnBDvHHQM8DTtUEWHhU93zbYRUkFS6i2Nk/HcZ2kwQ
HB83AqaE9uqme9JQFTB0J02959Hll5YPXY8gybUWrm3vogpACYbEzg0YKl2G1UuTX2bV7PSZSfAS
xhsRD67Z53bPmGw8w7vyt4lsJ5U98Y4YGlX0kMu3aWjOcM/IWQqqmaE+IQABuLUa+ly0WH4Njn4T
lUSN2bDF4LrGxpqC3eitG7bwxwQScQSxZlT5ikaONshb5kM9toEZBqaGMJMxHiu7QmZx7RiuLJdE
vYlVnbCCmGNE7M2ox9hNMzZn2iy4MTKJrtpD8pzt16TSbUG/H7mzdaBUFEBduTYrIbWx0HYIipLi
UMtbr0IrIJJQZqdrE2BjiPqI6xjJW04vGhgpaymARZ+YOxsGpXsytJT0AjNvh8VU7rQDtgk8Ecs7
IT6vGEkDqLJVmYtW85lMSv10Vc5G6nwEOEQ9YqsZtiXihDCd9fIj1XP+6HsbnzfSwEb8LzEz208e
L2vARb+IQ2OSilcAbOI0Qk6UJAzLA4nvOCGGWVvcE+fiUVdHrP7spIeMA8JikMvFTnGL1KSlnFYG
MG/vD913NgDKflYGLasLGWsg2mA6FJF+lg3JTk9zHahvrHW/LdtaZ+Ioq1fS/L4t+hqnzRgUJ/Du
ZO8YVweFDYmaXCn1vn2RarfT3EDPw02vmWJsChgPrHZ9LPdp+6hwbsU5eWmg+1gwPK8yOfEmSFyv
tctZRadApBGvxuyKEVYi7wuDB1CxNqdKgBoPKDTqgnJNHnX5BLT92gzljoQNwCThx3KIWJfMc5Jw
epNuPSTIle5DmBuHQayE5ImJFmXG6AWnVp+CCGjDnBmZ8rjzjcIoihPfeiTDQ9frBeNU2g4cNMVa
qep8e77vMtANWYDFAXNTQ8EqdbsqtZfDLOjAEwDGm1Ah4YbR2x6ZCqTMddVhHW5tsRZy2t9FUpcr
8MAK2cQQ2Vm+E/Xw879K2mp0vfp6tWGdSPeDFRW6uEPn86RectkLe7lVIbTXw8riNxHszAyoIldA
Fyb1+JRWV31yj+Jwibsd0r0MNQdbWbnX2DuuhAXyNJhJ/Z4Vn5U+xtc+2vY8k00eRf6u5+9E8YUp
dh0LHDqrQcn4ae1NAtjtj32CU8hrwAuVwIXwAyQI8F9p3VbILPF7duPdJAeU2LONxaLMIiQotsj9
feaqG3YfbxDbSY7jnvPc6C1qSY7QDjJOJfHevVP0yUlEArvXVesKoBw58DwZd3MlAQHlwFWY6rhv
2cwSG975bh7dJTBxAqMFaMFN9yAfWoFIgEEi/T4HdZWyL5zOaY65DZD7x7fmFfkcsH2IcC7wb0Ow
mxL2a7FtHES+cj064iKojCsIbiNvGEC4NUYYHVJlDj33cDXz8NBHBGkZlDmquTWqZqmjNCkn1Tb/
4LpD3zuBJboTCgJIVRGUDWqsjmA/USOz4Uwtc7iigdF8QioYOaHO8cIr/Brf63J0BfcsFxFJjrYR
yLZKUwUQkSBvIkDJjeJDAWq/OH8Zksc03/XeZ9niKJQPyDQnLMTDzwMCPBHQXeiBq9JlRDtWTZRf
1Qxp8fMoSLNTaC4AKAhOUdqDQuTQHiq9Z0hT6BzgOVI0E7D6iJIFMxR0b8dHplaYqpFtgTUDV2PY
xNF2KO3CA9+cDrLxzsm8rXzoPEN9yrbAbUDRo/guAJpdPbHhARQq/fjYARHoRX7HAHw3Auejiyof
FFh6Vv3GaDrUB1JWCbyYKzFAnBXydg2m0RkxwM7CAzYjj7DmpgawHY2ExV5IRtImYHAVVYP13uru
GCSgdPFVMrG2EjZG+xYVb4lYYJAwf4rUFfbVtFfV6654K9EwUXL3/eP/kvZeO3Ir2bruExGgN7d0
6ctlWd0QVVKJ3iU9n35/VAOrq1K5levsAzR6NqSJJjMYMWKY3/RAhjI/Vh9OyHoA2TCSYdUj3RfW
B0V7zYGzjnKJlQwNqdODpr9N5idhXGOhDAfUk1n4lWFP+lMS3TYtgVG5Pc0fRXfXRL+W7FucK1vr
7hBodPWkcrPxOUimlWY9sjaG5A34HSOf74fjfdPdBv3Bit4iWP4L2nW2Ojo6CWPBbZ0+B+OKTQkY
wK5XWeN0cMh9Aw+DmZqUnj9D7tgDS5Vvp8/mCS8cD1p+/IiHbLU+1atJWGu9b3iLWVyFEkbs69U2
ibYyzooCA0PReixn1TFChDOeSwQ4iuGQbAHtiGst/jWa1L6IOpYPRv3UoGFzmkEUqe/yhyHvsEQf
rHsNy7ahOaZYsN8q0VHeydM+SW9SA0Fk8z5U3sskchXlqKgvrfCQS16DHyYrPQLIyp0p3zXtezHe
FENlh+ohnh6EJnOtR1ExQMPwNb3JcOqT3zeeXEKWkd6U3nA7AFNSInjGaVw1VenoKt2WoXBAo9sn
9WcWkoFj1zPSJouLXdtEbl0xVrcUu16DGBJvyM2TlfLLKqmv851uhQiCeHXk5OOtJAPh0Ddl5ury
prI+k6B01Qf9pkp2yl2lOfFEHGoq5oLuAJo36TclYjApaXfcUijzQgwpin2Z3leJNw9OE7goBepR
usqsT1VP9h2nTO5/RQ1yskxZQ+qa5iO6n6dtyP8S7Qyo0Li1gs8mve/kp043/T7uOFnsf8q5Wjuc
SvQO51Wl3SUx0QykZ+0FD2PizsGnOtKVHmxZQj8FA4j+kDkG/UvhoVdfNIEiy260H13/DJgksRgJ
b8vTsQWlDL27sssPA6p3v7TXlfjmFD9HASYKxz5/Pw1OkTVee43B+6eM+n65s9251018STQN1Xgu
lS/9q0k0T+KUjEt3LwHl4lbWWrJxCgNHmpARzbdR6+EKhRRiqrsDoLvYRmEEMQW+6exJyl5GUx5o
XO5Xnae+14YTWh4wwKxeGeNDhnQE2oJFTuB2Y+UuV7yyvhWm2KkaX6HXK/0Oh1Wc7QnWwPxc4UqG
Kl+8E7WlNbcIaZMlf/95mMH2Q4+MxjFHuzojuvrMx4L35jeRxorBOZrggrDc1RwZZA6YLzaftC1o
qjpztLauGrBcbi99eaGzzGbK+9RSSili+tK7FmOm6tB34OSd+F0EP6eOm9JRBTuqPfRGcpBIv4Vy
JRNLPq9xjC+XDzpWptB0oCz8yYe+fHoh7OO6r7Slwpb8st+XS/0ShI5Vuad6uyg7nDzhHgiM9mh2
xxyYw5U29uWvg2eTjlkA7bZzNWKtbFJ1Nq1lMYaWJh815MmvIR6ProYZX3qTY1Lg5dKnoL8t6Way
HgSnZD4P6mKKYC1pv/5d0VzsjmLeAshekqBWnIMhcnUu9XIUljWpNhOvQbYDCgBG0eTPlt36s9/T
9ss8PdzQbjJTr+7cgvE3jj2Jp8hrHSq65Omkq6A85E0uPaQEuevWyvJSW50f3C9veo6iGLpGqzM9
IORruw6SLYhXYxk3d5lr6ovbss7IxAmeCW/5ySkSv0gXF/qSDi8GWcLW0sG8kBf+avmF+6Z8/V/M
cv+uHNCZXjAFqsUeY4L+/fSllTHKkZbHx/hZ3aoO3ag1GeGPfINMuwf68koPUlkOz19r8uV5Z/Wo
NNfa0PY8b3Gohc5eLvNcGsgc/sHatardIavd2Wa+En5CGB6dFhUYtxI/zNZtSCYLGkdbFUCRM3K9
V5RdrpC9EJtWqKq41w6gcvET6gubA19UFaHb78vTgfnIlYjtj0RdsQoGN1wXYL27t+BNQoibnJUE
fkFNDU+YmYV2KYS23L+dBj8cDlG9Aj9VhQcJPTKvUdwcMS9HFF6F3qmVdR/9qoa1aOV0w7Kna2MP
+VL3A5Pp/3n1s8aPJmZFN1RhfHw+9DCvScsBsU1UC50b/2i7G6XcxvKxnw8iN2f6ZJQ3HBAXsPA6
jzezdchS7oVxJdz9/36zs4iPYVuk5gGLOgCPPc2+gZJvs9dHb8SawnCF1ptAA2P4sjKTnQ7m6Dnf
GNJBU7ZSsZJMVwsd2uWFZ+6uQ58uQSbhlMk6ThuGAaTl7EBEWR+O+Cgt4eW0OR3VpzjzIlDDqwFs
BdlLvGFpsHeMPMkpmKuvJmWNXC048hmgOnV+TKPHmborQw/lUvfw63udHZxAj0t5LrkKDNkxs08I
i3SEV8G2w/8niN3Ccq3pEBdP2E8a1UvYu3Hq1oPXTFsTCJvbuVJ1JwY2PRTmbbmbMx5F3le0ywgh
/V3UHeRiXUe+1F3rEl86Ql9f/KwlJHZWpwvWnzsM+zhgeSQi0N0C5V5NwETbZehL2jpSWLYF4JWj
lKS7uOi+1m9FvpXqyO6zrSAdZFB8iyDxteH6xab8lxc0zyDqWVnmlYz5D+i65rmlTLUOyglm5xM8
dynxjM5rm20QeN2zkeFM293r0etIQUBGyQgBRLfuloKPr0WJaEPm9JndP/dQnSIvY+QReYJ1o838
5ca6nzDaQmX8api6FFW//oSzMHXStKJoNdZ49E1914g/JigRCGlh8LOgfHPQjxWXtd/T3kb51RV2
CxLyVqYHEP8SSstRJfCWvlo8BPvMBsaz0WHo6QfrrTWw/r2yJf6kdOeXAGaJuCzB0/zbGF1NLCBE
Exkt/hhpdTN5pnpPSqsbOA5Ai6ResjLIJOptmbS26U71BmBbnZKoNptkK5Knqhu92JwqP7TuU7CB
jPEtQNxolQqOSYoo1MiD/xDiKx3Ci6nh1xc/Sw2Dkj5De+LFT0ikzkh3VoAt4HCynctVsxK8hehY
ah6w1KzwEDFWU/qsYG5OqvvvNOhiKwlyKf6nogpI+Lyz3FtSjf0HndbGW4z7pPVCtPlD/VN3cA3n
a2XIxYHv1weeBSCcrc1ay7roqHS2ihjc7GmRNwJsELzGrTUvb7dDbC+ekJYrXdMUunSZLT8TcqV+
wUTK0NqiOOksfFn/XDQ+JBhMN5E7DfbPBiM/hI2dhmla4dLYWw/X8GcX4QxfH392l5adHtWQH3k8
+GhQZzh9xycKQE8mwZ39CvICbCqTzy9nDgZLMzFX9IvpKaYhYJc+Bbh87Ua4mJp/famza5S7XVTL
mA/ClRO/R4Ed05vonSixrcRvj1bDkMmhixc9i36yVvVV/Er3om4P8m6gO/vv/Xgx2cXVeTEWw0Dz
L1exiUl9hZswnX+GKjO78SD5g7Q2qFSSys5iXzNACFrFKlZhaZHu/iFa8lZicatuRidtNvLtYnPZ
HijyyQWvvN+lMhMbU8WyKB2QGD+rogu9FiMUT6NjnNnKrbo1s3WYrTLBmV9C2acZOBibyZWEG0P/
I7NPR2JI1sEnFFVi+jUjgz+I4b9C4JfXWa77L5XdLHVhLOr9gujlMpS92IvcrPLC9DmmZ1lot/r8
Cob1hAwaDZDaLtOlJ8t/8yfdp+AVa201e3Qx3UIG1ROqFPoa/aBHXJ8f/710F1r9VMNf3vUsJTLB
3wphtXxaN70xP2mmHFq7cSHj/GpXhZM5VxEeF++zL088izUZwixxceKJGd69gX6jK480CbsfQbiZ
0LikXapVXj+BAt+rkIlaD9s1RkZKd9sGz0YKt8bYGpCG0ptrBfEFLIGJowxENl3S9b+021qMs+Nq
KhZGzWlT+P26w0xqSZr/veb6hRX4+pzz2pGeYWw1Zr4gehdqN6Pa9maUn6SPqXT6l/gppwHBwPZF
sNz0aUadJHGMGwvgzexip2p46VNEv/EzQCVwKTnsEwUMCsBvdOaLlv2F5D37KWrAhq7j7em4UI8b
t+vtaA0HA8joutimPoYos5upN2YPRmugQU85ttay2c6z157WSG/82XZXg8mFcP/t15/lM9Js5Scx
ZpWXX78M4cYXup1huJm7uzr/0JByLZ3otIqfVHzrX05AunR38iUv9fPsXkSNzRA+MWAYkx3s1X9/
mks377eXO7sMorrIcz3j5RYYDd5MVH6s9352FnQfWIt/P+5SmMdJBxUJCCBYNJ3790xRK7TmoAkP
ivogdSsR8YZVuoUgk6s/ATrCtDkdyswHUQfWWzRI7z3x5IcomWko/Vz7NDir/l3Bm4sftG4Ce9VQ
aP8euerZEEOtz0KqtwX9zZADUrK2EgjpoGieEK+QFXsZET2ix01Iy9tbBJWocoPsI3xKPnI0gU52
Q8ddJ3a8wOGt9bV0E/de3b5Jhq3R/VOWvFpjm6nsxd3QeUq1qsRVsWMSgn5YuFr6gJ4IaTFve1sY
HzrNUa0HvXscMCUD27gAgLEIC0AV7VGvRFwmO4iRb71l9/HJg+HUHsSXurXZHQWYutNOOo4/Z8mG
uyPAjlAfajjSP8n+RYRhFFjLRuqEpRtAtB41B4K7AGE59/QDUNsWSiogpv18izlG8NT6+Yt535GB
+s3WciOvPML8raZVW/rjJHiz9fvfO+QStuLbFzlPBOZGLMWALxI/d54G4yBdzQ8Lq1D1k+2wzq9c
pZcPwJcdsMSuL3cX081WVBJiE4g1smDa+lxewZqEx4v9/xfU2rdfd3ZxS0NiSsHMrzu55kpHJZSg
tQCtESlaWZz7K8WJdSFRMLEPNZE+lCwNsZjvvw79+m7ug0B4iIV9ytSkN1Zd9bNkW8rbslyp+crM
76yCgs9NMice4L07AMsKFUSCqzONblel4JXKYzwjxuKomHc3t+YP+eRrr7K3jFzDp1a/1xlcLvl6
Vj/P07o0V4boZemaAZourMDtItaSkroNbpTDN6Sc2ccCOdRNbeCqEa/NelMZbyd11Vg2dWcS0ZHF
cmkPWBX4PyOu9qa1VTB9dtbYpwZeb1rYnbFU/AxQtF8Bcrz3lo85cXGnxKup8gAfFid00FfMOphx
XAMiXcoivq3rWRahm3mgyTHrGsFFhajjoRvDUG5l/PFnTn/mx2sUjks6PDxyUeOBH0TKd9Z6aFpF
7KkqhYcSwQp3Ph1U3Kn2wk5fyajL6fbwHO7Se+NhupPnOz5BKrvma/T7JNHZF1mpwa0fF1yQ4Mc3
fe+ZH9ZbvRa38ZrpS39chCDoqEFkHr1A3RQMq65cNdpycs+yxK8/QD9rTRSKCA1FM4n9x+xR2ktH
5INcY50Q3JCn+tTvuZHzj85RVyJjT1DxtuKiKiXhayYfdcFPzGO5kQ696TV31iF5oYF/q/vEafMN
4wLPtKE8HsQPekeInBVAXoDCGy0ypszjXTbEvwPVpZbkt59zdq3jai+Y2mixBUq00jNlP3lhY0MS
qWlL3huv1i7BSNLAJ465+z5kKprZ7X0Pk2wZ2CpOu4pGW5S8qwSqS/xkE8NalCqRrlaBZ3w/9LNw
Kq0ukYUHzkULFG1kJLqWXIshAYY1+Kt6M5VJBLEs8gFP2Om7YDEMWbSO0gfZm9c5RzkNV2nu65ju
MCcz4FXn4Ueg/2oXREwFFPvqXXzpKv761mehavGJkMZAFB7EeBNlvqYi+7SbvBxNasNJNN+YD5OF
KkZgM4qp6Ptc+Z5/t/YMaemLU/XBHDatszRdwHyqFLUw5+6Mn4vIm8edZavvkn0y7cryY/xAVdRU
Z8OuC7LL6YTglW8U3oRDDugbU3QotozRGda78KrT09+LA5oLrqxJAKDH9KeX8+WWasVWO2UIPx5j
bVcEh75Zy56MJkC4T5bRWZnfQuhWHgdzTUmceNmq0f4j4/Z/hfteOL7fX+EsVZprSwlDFbiSbDhZ
sFVqd9JdM98V5srMPBkhHREMKJJb5ROqHCq1XO1KFL8HrHutaju29jQ48JzVmp7uQosPjtEf5yRk
C0aojHAaV/o+8AfrAXhKHzIpB9C5XI3JVuiR7rK75FZtdmnqACp/wYPgGrb6D8fpe4T6hpk7n8aF
CDvwn27BzJkLplT+zKq1wPntD0m86qGJt9DYk5/BCNx8L85PPY4i1UM6HtTxvoxg0wW0k8p9Dilc
uV/gark/zej9oqCjL3KVgwTdqH0p9KOmwWxLesib5ZoKpch28OFpOYnTlX19IaH69qP+Kr6wC1Zr
ie8GFqgjx4mQtwFRp25a+qei7KiATK4UfLJ6Me+gb2JyX2HcYJxlcVVYBQIOg8JDnQPeKiuUc1o3
ww7UlJbTZDkTyvKp/ioFqjP0763yqfzUOkcR7yQ1srXMtBXVUcHSo54QHlJxPSp7wHEmQt9wfp4Q
rNfVpUr+lU2IXFT3SfweS4c/HGZ8c1h+SdpakRPKz83sj5a3zK3oYqN0BOTmZ6RxWrrYOZW/m/qx
nPzJLWa7bQiX0r2X1/eisUkahDv+CLKc5BX/P2FwyOJNNnlI4dlVn8DXp1o3zcMpIc9Ym8E6lPdK
kQDtsqtgJ0Y/B+1OAGOiCuu2ocF+1JNVr2/nGHdhc68vOJLKaaE7Jquw8g2wJXEY2pmOTyJV37g1
i4dMP2TKu2Dcl/UPo34Rpg8BGKkZGSQ3L734IakbUdrJ0S8k5pVpn4a/i+GzCmSnnSfbanYRh0QI
TKhti8OP3Zkgh1DXGp7HTrYV63GYVhVTxxT1qZgf1Psn603r76LRXzRPAR2Vt3Xryvl7rN3peeFK
qWVXyWOmHWoacxO8q6hBdOh5SHapBpdO+bHksrpfrTqjg0R+l+o/TAjmUvBwknZq8GZab6b5VslH
cf5IGXwWFD0SHQ5AhGYr23p3R9cz9/PK1c37Xjmm+b1QvpfNcaSVjl4y4DqE14p1n64qc6+Enwm0
UuEhEV/NQLDz8XdabWtgSHCHmmNS7aUGMJMjJLtu+GUFv0wZL8j29xj/1JPHEvzhEN+G+o/TwOd7
FMRXaCyGehNKH6b1qKq3LSoq+cecfWSyn4HbSG/07FDATr2Vkp+L+t5sITBxN2irAtehUHpKgisH
yViu6u8RCWgl1zixX0Fj/xxPMqlW0htDKTwM29mHpL9Wrd+V6cvxjaFtawyNS7817uW3nmS4Xfom
zeCEylEsHKt7VqT3UcrYUlvgSAuSkbtreKsVAqmdMt0TlINQbAVUSbqN1vxRlVhM3q30A/wvEsLI
2pRQ8BQGwUAQtw2kI+xYUf1Klh7ixI4+RY5BtfiYdY+y+FQoN3q+YaskDrMaLb6hILW6NTMn5GqS
VdV7MM2s4knS99qjcUXoRF3yrb+WiqQH42dV5go/y8dOc6UFabd0kI2N6IwMV9LcDtcnpMc8bW2Q
oocvTDgqY6uB8NKcUN9Pyq808uToyZIeUe5QLTg8OHY+hd2dJMT2QGs12HXQj+sV9CZtAmy+CG9o
6XMN7L4AunOV33NpKgOYFnQUKCfLZGb7PXnTo1LrtCpfRiEp9dFOYozNRABQyAJ3v6Pen15mhky8
KtdGbVcPGWXxNWjDhVtjwfT+9zXOsiEp6IQuSaCqhu+nDcIgb7qGz6F1WPqDxkax0+bKOOqSnNO3
J57VN4Y+lrMp8MMHNONlV+gc0XCbG2Vt0Y9aaAXWjeRJn/FVN5JLrJKvT/7z91+Sq8lspkEokv9g
pBYpyEC7GUH/GLco1UExQLHGbaPNEMC6sGGe9uiOXZ85XCBgf3uLs/07jKe4L2ZWXNymdDopxsCE
GG6s0zGtUA+C4xOD8qEIrjEvmJkh22r6xg4I3v+dCV8Can17k7NMr20DCyFl1kO/b95JEJ6Ml+BN
/yUcmHb02/+In05rQOo5RhhXjvG1bfBnevXlY6Bkbg7SyMOX0lSb9+3dvNaZ+LfP1U2wy1BR0uP/
J066SQ+Q5j82jZZ4PlBBoF5LdTmKjp1mo525KDL4TepaD5Y3+Spmf3bNPxgwX9W2u4SI/Pbos7qn
LhKrhwvA/Jhpm7SSMlhdz3Nw0Ersv14DOAnxg2DSi91p0U007PqF+b2Tkh9SswY9F3L4EdCp8t04
Nh5t9Ez1ZfXBlJ/H4jMDV5Se1vxRMv6oTxtD9WfgtYe0OUggiNW9HLvNbex2tmIHB9Iz7Uj78N/b
SbuUC35d27OIpgiZ3Fsma9v/1MYXcV4Xj+2xfpot/3RrAd+4T8DegQ+vbOUmf+XaBVd2lI+nCnVc
dzKe6tAr0Py7NZ6qk929kmjkcO5qJ0d8911h9I8PK+A8ANwDKYht1n78UrzSkZql5+q1WDqhCnCl
D6vYXzPauRw6iNN48JoYHOhnh9bqxlIOFCs85s1eQeRYgDtDPyieoIOZbtTso/69w2oEqHyPUB6Y
0/9UzwY+J/9e5kuYGhNFHWpEXUNY6bx4aa0xiKVlpL3AK7t+L8r3Yrrt8RIg6VdcaZ0Ttsw9YHSy
FjeRDlJKsbgZ5H2sr1Pkbqf4Z1M/MTkJuecUL7M8odxr4i5SX1CRjcx90q9T+UqwkZf+6l/X9n9f
+7w8CRshDsyS2WGJ5ZzpBIWX9U71qwe0rdsnwVV6tKo+kWwWFY5i2q865WRHBjntBlt2/KrcpvIC
fA+Ad/17RS+Hoi+vdvZxZS0tG9VgRVs30GzJ3PQyuORFA4TxL65Yyh6D9v9FSPhTHZ2vyR8YhIiq
ocj3/J4DBGk2qlp5YrxLD3zMVDs+/YJ7lgc3iryvxU0prsGu0qe1NuaLJh/i0G0Qk028k+qd8tKO
8UHEEjrdm9LB0jwpdwr9d1z9zqUNGonlNnEXV3S4GejSJSYl1Tpp/YUoBAYwp4NofkQdDqTuCbdl
cMy5jaQdd05X7erC08wV17PVbKZ610yHlsncShhto9gJ7YMWHiyYPtOLojyaNI+EUXaS7oTeiy2V
INO97NoES17i478W6yx+BmMOlSyDFIicSFzgfFs27zUCGYXFnclgkM4VSHnyY9QQtkl4P3VboExA
oRK7lf0Cekq0VUv0tt0ouqrXcHEPMVlSNVXCIcvUzoJfIE5T1ufUN0zqC25shNm8zG3Xw8+J5iDK
oY8z/gTCVbDnxcnW1wefJXCCZGaGAuXkmCYbmuloQnv9bT4ixi5vLCdiClk7LfwR8Jrh9WbepV7v
16efJXNN3tfCWMMN15fow2AN9KMtvy3g/PlHhg3ZNQOkPzf0X9vgvwt93l2etLnJuhO/V39CqN4d
ZWAabivc3qK0yx5tTR9FMymnqelgGYu8crjKKzB42Q8LJL4T/55hRZT+lRBy6e77sg7n94MqZeYE
sgn1Cz+MnaW3anja/eCe/iOJemXcc/ksfFmEs8ytLoVyqEeWfUH7q43PKjSaj5QgsP4IOW1Hfoo9
K3F+Rr9HZ8beU/QCJiu74LUlcaAhsmiFXgX0XSpivy7CWTOoFsyg0zQkCxovWAWq3RRoqAyhE9R0
+MsWWzVn6U0PXsatw5EN9H3s5NFDjBpe5BVeqW2GBd2+ivAOcmE66Q68lkwAGg//zv9fOMBcAkZA
VKBzJS4clXON9XhWtK7XETiXQu9kPcXCHTuqXy3+r7c4GMcqKEp/slZx78iCW1sbdb9IFV2twi5d
jl/fY/n7L8lwkXSiXsroHjcoRlZgjYCP558nzBRcy3QUJpREsWv5v7qEhr+O0pdff3b9jFIp65My
hUcLo80FnlA0dG2llaqjQpc8xdC/Bf2jEm+WPBkhHtoQUFhNr0TuF6U2AEhOovptu5/Yg49ysyqW
pvFKkDd9AKNWMNzA2LQqFiRe2D4yp1Ki21G9zYedlWy0JZdz4hox+KHalvl9nR2uzRr+RN2/fiFs
C3g6Foab5xq+VjnH4SS3f0RpGrPCjxGZ0NNHUDDuqDetKzo971ZwVPZDKtszxpi5A6R3rOwRRJru
RcNi5t46BFcr2oHdNL3T68C/9aOlYEIDFnFVrObtrtuA3wLz9BrPKGLAiNiq+kc2oaa8GFLcz+XN
6NXNfa49zxXdP687rQYFahoioFDoScyvBKSLZ/HLLz/bUXHWpIqgNIh2bDV/+OzFRY1N8DrqAqY/
ryIikNjwHa+xhS8OTA3gapIC3ETR/qJmDGVZV10FdkByWze6kx3hI/J7h1Qej7hF1Fq8fvkul+vf
n/m/Dz27AzOhqnOzrFGfRTMr9aVF5TIvttQDLyYiCqSXdyH+Hg445gSm3e1VUbWL4f/Lrz67BlWj
wPpLKIkjP/FlcJFyQ8XoD7hmxraWgf+/v+7FmeSXVf6DDv8SLyqrUI1RZ5WRmE3CVRz5i0eXZndU
ABwrxsb4kYA6RyvSmW+Mp0zcjN7wa34XsQ8GfEOM2WlolD5eF824RJbBleZ/Psaf/t2Xd+u7Wh/H
6ITQYr7Ku4c4d4fJm6StknPG4Bze9sWtvojdTpQmGFDaJT7Dbj1ux/QVOIGpwh4+Zspjam5ky56Z
GP0QknUqHEzZVRNuAU7LNfWqi924ry99dqFOcyhKkQo8SkI3MV2Pr2lwbJnjeHCo7xqCQOnLm3If
TEchxzxvGxX0B1MO7rWQBZb8wma2ZHGZAoJVgtDx/S4wy8LsxyGBVJtsp+RYB15p2KD65UNmHdKT
H2FW0rsB0r76U45yeL7BANaOx9TOh8WJayOtu/CzCCo/IF2XIB3Pp4WZTuY/Pi4S5qGyK7QNMXpm
6RfDM+lG4WxWyyivUlxtpP+X1X5eQEDWm3U6YG9F03S4VYzbOr432nWzatcMQF286O2mvlWkjR7e
nBiQe0H+IzrdFdkmKo8G829Ia6Hfwia2ibwAeRXdzzTbKrwcKGbjxrEH/l1rfVwrZ92G6hEjyjDH
wJIjW6fNHaAiVCGiG6tUHuOTkR/DbD/NftGwe9uNHHzU/VaTbg35kCgrnXpF8yl2DM0voxXOO5G4
MtN3C2cJgBEBlIddizERBO+XEbOGyDYf5sKJBifS1wYHwkR9MTlI5PCz8ZwwEP73ub2YrKPRgXq5
KVPAL25OX+95LVexdZkbWLvoT2h7DdaaxdXuYzoNsmFyFcsbKlfkj6kF3Wujb/NSmvHl8dYZMkOI
piKWDB6/2F1HqHqFDp23EVcH6VWM1tVC0tnpJ+wGu2PTu61xW71FsZu95Q/MScd9I3rJaTvh3TH2
0XMb/WjglmLspHgaSVGGLYzbHeYXAVpR74PP8XHNSQn4Zs6vyeJtCtRs8E/GTZyhGvHcituTdi/M
K2tcG/N7FyeuhI6PurWEG9naIAchoIVfeir1lLVCxe52Rh0gu6ugE+OrVD20i/WyW5Xv6NsBze4r
X4faZPnCsI61tUK9+v/ZMnwB5phf1/CsWSCJRW4gIiI8aLa8tV6rDiCZxb2qvqJO8zO5vyoIdKnE
+vrA89AUNrmgFoxYIbN6iwzgL3C1DkNLZFODniB0LY+/OBP4+sSzPP7USoiTNmyTBcja3yU15EEd
XY4JpJhtsTOvNkf/L49EKxokPmfjvHwe4imWTWVYdqZuOoviD9DFTeeirbZOdtdRIFcfeJYyYDNS
a1UzCg8jbi0C+S46ib4FKUTAh8sjdMmgiq6c/ouRXfnvjzw7/aExwisL+JFYyfjBc3OvrGnx3jBx
og3XPjFrQh3EufLQSxwHNuz/PPW8YG7qRhozhV+6IH+76mMWAIe62c/+ljraVqSfhNb5MdE98Qln
i7kBLQ3Z944MApkjEb+/DrX5EQj/ES0XtfcKohPOzd1umrdTtIkMQK8c1bZAykPP7DwPgBi+xc3v
tniU9SMyMF3yWSeRnSqv1fIvj3jC4UwQr4XgfoICg3ecviKmIMBwqtc5100+oW+/F2psSH52Byba
hJPhqcxWZbYT522S3XJXGS8oqoeA3hbtouK+RZYJhNnpKVU++nZ0TkLvm0FjC1Vmp8WjUNAZMjrf
ykpmhhBcUu7EdoMBr43WwvhOk1ncjzfWjPCErdJsZJXIFZvhVRqYhYa2kd2FzcqItmW9LZqCcMck
mflMtReGTTQehHRXxNt2HtyGKy0WHltAELXXzitj3mrZDQBH78qnvYRptRbMJ9B+XMLgeH2/ToSi
6ywzZjC+8JKXgZZc+W3iD6hkKbv6KUwxrEGQJ+ef9+Zd+Rne8/FOqAzLgCdiX9YdmC4toM3QYhwy
4sTkmYqfG74Jo1u2PBFpCtEzZl8Qbi3prhvfE5l7QH8ohENe3VXm2vDnHaaT41oCqJTfCJmTYh6T
ewpUA/0esQcFJDwOUYafQol7L2/0VQVZcaNiqdR8omYauICfi9kdkZqhXflLlI7Rs6b6ueKot8Yq
n3aGCFK8AT2CgE67NcddVd/oLeLoz1GhoyezN+WHUzpBET4Kp6cccn0BVLpAh2eoPQ0XbvXJFB+E
+FdfvbdQl1OSSYgWvXfter1ENlsI/iZcYAlpwfPMTZzkuBuDaMHY00HuJhvxspBse63sgs2kOeIt
vUfSsBxM4DVCqHnhmvj28LOAliVJZc5ivLQQ+ghBdfNeP4iGA7o7Bx8z3vY/s9g2hh1qK832hOH0
2pIdhv/GPjhMFA+Ig3jRRtpoCn91ip8qcHnJWjqKNzGFo2/eB6twB3NMfZIIAMiZmAttI/1EFCjB
out3cfpggKPcaA8hLAdoXONqRoOIidN4m1g36rHdovQzPsi3VXmH1kvQeB3Kus/tjUrO5TPM+dUW
q/Jx2hee9PSUIQ57LQBfKptYIxR1OTCok/yBvn0pTeIhkJLWAso5Lknxplly/NHu5C2udua7IDm6
5qIGC2HEnkKkGGgx48K1qtsts7RqdjRHr70KEBxnzQOidm0HXZKJ+PaCZ1X71KlVgfHqn36FoXqh
WeGLt0lUABVezbissRH1KO6E3rYsH1KuyHjkQQqc0PBQQsJcbHSWzny6odbtvEheA7vqRHce3ez+
GvgLLUDCy/eym3EY9uiqqGEnipz29/AThFoqy2mQHoPab/DXK5+r+hCmm6LbyvLqJN0UBnyWN71G
/ISiW3X0T1CCnM3Ezw8Cwym0OeDuuEifJbfmBirU1iBY6x66PdOj8ky/TeztgpV26iNaMfltdVDX
wS6ed7p4U8++aW4k4c4KXgRklArpzVJf0/JxEJ/DDPy5/pboNBmNZyZ3biZSA0z/h7Pz2m0c29b1
ExFgDrciqSw5yPmGsMtl5pz59OdjbZy9bJVQWthAo9EXVU2KnJxzjH/8obP1Cq+Z5ihn7wHmWZb0
CPPG9SzILXq/HFLg826DaZfUf1YCh3J7m8OyMfYi1jy6vMSaa5Vph64i+RSAaDAfxoARERY1jand
jsLvsIUz1C8SbJ5KL6CWTewAOYkC+6+rT7L/Vce/Ro89tHpOml2IP1qwFdSN2W8K7SapTyKWaVZy
IOtFFjZ+/qhEd7HyrGjzVAxOZfY1YXWRL4IvJdum/cLqHIJRA5wclIXIO8eZUVjn1hNzJdvALFfQ
3kLxpcPrSdL8vVnp6wmqWEMgypC+6NFO9NcYSMsq0TVrHK28TzVc6TNvaGcpG/5vBdwpuXtoh22d
vfObrPdYdUX+FAole7irzJN4sqKX/EUVlgxtq9Fhvj7TjqAnQb2p+0X92v+CE20Zs79WjgdTiSx9
vC1GntoijFxZX+sP2kH+Nf6CMAo63eB+pz/y37DAQGYXvvlYDifMc6wJTtZWH54960ZWZ7WyZtok
hiik6TSuwkQIP7l8IRaKbVoMi13JcIreUcTVWL746Wvb7SJt2yODiaN8ocQc7tY2yz778VYvN5q2
66N9bqxL+FLmKQwftS6Fa8WAt3tP5dmHzLEeO3nNNvaGXlYw7NF3GnmdS4BK2THBd8z0fvmqEwz7
9CUejyV+98wbersVYEPSHDQ3ffkmBctIOwgsHr1bS0O/LhCD6fhGeHRYIpxCv3jMw3E5iBOkQQM1
xG9P+Eqh7hUtaVsDpnOJMeclSgP8ySFfexIYcd3YbfRJRppdNcjq6Oar+CahwcfR3LZSiGEJ8iYR
w2KZE+hkjZ9ZuR1HggmNZF0kcHkFpENIXgve/gQ6A76b69A055HKiP1xQVWzy/RVm9M0rgXgLayQ
bTZtvmafG3X0HC3qto5vZP4m7gePRbkLS2fSHLlatQLBRzuc9r3qGc4Tn6atoh5l6Cvvmipz1OkX
Z7UhL9N2V2Ufgf7cxEc/e7ECj75uV6tzJEQQsqvgtfeSwguvvQeieB+KwjY/ZpDBQAyxDyfTDclI
MW5H4033HuL4Jlx24ouGdjg9yGgNxu42C77MblrFxgErd2l8EMstd1EkuVsnD2W+IQMFxuNGxXlY
rVOKwKPKyk6ml1Bb4bwlq4c8euiNuxLXcnlpYTfmBS4CQxNVS3vb9XfesJesJ8XY+8u+W6L478vn
0rizxN0AGaAJb1W25Wxr+U9p+zh0u7z+koxhlRAhWX70lYFrIqGT7Xvhv0u41XVxZJfdo9WsPPMU
RG+VD2SDP/rYOfKEUZ0jh2wUTxMCssk8pAqSNXXbp7vRuh2tZzHbiYCfyjbzPqJg1ft3Vb1pYNuO
MJy9d6W8s6x3Ezg87B6FcjP57ojPqZ/dVkQ6Z+Otqu7yfl+kN43yK1Q2Rb8ozWMcbnT91aOIV7JH
REVSe6i6NUahZbGdWsbS0U1Lqx9MjJJ3E8FUGtFb6yw+FsE2xP5Dw+3zTR3R3XfHFGxA8bGkWvNW
iUceWnWRvQF/KNXRK3E+ZNc6hcOTQr5tvpQ8zN7oDTBtkgtCIe9F5WCZWJtsavOYxycx2ho4GiT3
fnPMfDZoDS1TfGdxTKwFAcdP1+jBBZqFJC/hGgdzkkAzvMbtzsIHflgnCsQ/YAvfYUewvWY3Ub0K
5ETvgZAamMzYHwu7HD7ohFCc/FJQKVTyRE8zOMdFB3/oCOWnwsfm/c7VN0l+FppXrCMWlaxhb+DI
ePVzAEHzxX9SwEXYnfLHrHuYsPDIY8mpKaky1CJI9fBtBWPT3nzgmX4W45sIiJElAgREx6kToaTq
C8HY18IupfbWeGsLxs+catjySRi5Q9YtnvF7q4dfrXHnEbNstIsyZ2iDWFsun41ug4IqkHaV8Dma
S3hesJ0JYhI20DxT41VsarjSVOvhrdwzljsl/EorXBnKbYQfuXky+fXtXaLZVvBm5HcVmWjKrCqU
xWtN7N+d81xpqKSjw5aUGSz8rDRqWQV06oLkJJ1aJmQIezHWZStycA54NyY7YrrNVnStHrsw1f95
3bN6TG7VRoQcmZzUg8wh6yaf0GeHBZpMMuM4X+hvgBGvNu3Ktd97VllNYoA0TA257mp0LbhGxxot
FyYvK+GFWpX6D5PF5FURHR2KfXoL7zs7eYZbHrSduVFW/quQLCKUKt1eJlAB7yHrt46PDgM9NtLt
1ec0Y1B/V4L/eT9n3IyADHSzmd8PSqTW9dfFDYgKn8QISsVkbI2G70rv+zcb5OebOUPJxWjsZUvz
aW5HKNBMwWUbGrAlwXvg+5JWPqJCEa0/OriHK5f+e2z689JnnZY66WGSKfxYWXdUyEwYaRnaxjPd
KQTcXqFqRKtA4huMd9hqLxFey+Hy/6BM/HkXZ72/rxh6nIjcRUNFhoybiG2OIfo9aF/9UqzX0Uha
jDjur9X9F3L2uDIuAiY1v4Xs4+z3K63YB54e/fEzPpL7/FC72UZbauv4MT/Iputt5mjDUlyWt//F
eOkPv/uvtfbt8mc/vEl6UsmLmL3gV/hMdbL176PPgo1Adyv5Fh/ERZzD3xJPlfQcFpTy3sxwp97i
QKlu2/aXLyuuSk8yVK+a9hSCStQoTAIEpzC/Im+Lay0pa2t1WnvaUgl6pyEqqMcutaPSG8GsMcjN
vVMhbEcG5rl39OIJ+1MMrPtH0TqOnWFnleMDgGB2TOKRYivyk6dhBekfUOaI/gF9VzOcxubexLi3
l1/HAYC8vVemo7kKWqQjKB2ODS1ndaihDUW9Y/qYOxvK1jN2cnls1L02AzH1XaDrdjw+1uXvuthh
yWrDBBufIoNpK+dI51X3cks9j+IlUX+3xWfDWD8mR/pNLaBFBZ4tyXutJ9lhpdf3kfFRRXvRPCnj
raKvRSlfyOGz1p3C7JgH1sLS9mVw02OMC/WR6nYWNffSjra+0HYlSgGD85qSkgMdSNCunrGaIlEv
/F1CNASjSxfCatjKG8zI4drtko/2dbrDal128j25ziMLGUxyKd5M00Y+1cBylP+/K88p1tlThHcm
IMMi+qApqD6Cj/4XCpvmqx2XDfNFYRkb5JrbitotZPkpgs5gjowXNZT23rPHHVnjIv0sXwMM7NsF
tQHvDg8OaEJWtVTNlRVvRXNjaIvia945rMGhF62Qp+Y3avRYjxzklV16jwk87XaLPCe/HVYq5Ttu
asm63xNDG3kgB8m2E9fd5A5QW16lRxPZ6i5+NQSXUdowuS0Ny3uA+fATZqDEi8Wh01mEyiL/t2wx
cGSYPDVqin0b4Nu8FqhZvYXF31a/rOKW2a3sr/gzAebN+qJ7lwmKlomsWJHFHAerrFlqqWNOxzy8
D+O9hKQKfc874cPVMcl3Vn5rUFjCDfSqdZHv/CwiTXvdSXei6kIVA/azcRAmavsxND+qfJcFh9p6
FEtmdAiNiD6JNnS0aMxyYasba0SicghJc9ch8KPclVkiC6rl6Fl+xZwPO4Xb4b76Qv43pU6F6FjM
F8Cx0OHiT7GZm/u+XmfJdhxOgYj3V0cT+yl4x0Y4KdUT+tki3ngEbTSbgpiceiPVSzgUWr0EFqxa
1EyVIynbKXOhOE3JFuaQP+d0BKBaw0IGUX5Qp5OG+bTpxPJtTaXiG18CKVwKAeKetVZApSO2hlJ8
Shk4tkWKX/Be91YVf4bBpoaTrOwtZiXEv8+QPyTdn5sYICECb12xgE7Isf1Z0FiD32pB2aQnBEVy
6ogu47ZKIxHe1sKl2d112Tab1q3m5t1KhCmuLzG9u8FV0q4DOxwcwCBSIBW8CINlkthphbbsqmDi
AqD58y7PRk+TlItSK9bpqR5J51soy1gDj1oxD0cBX9lT6hY6tApAJj09aCjwnX8/pqs3cFb3KXla
jX3Upad2tCesUpYlxgQUsEsQ49kUfMTPUDId+kvEueD9V+pOeX4N/3pNZ/VfP9al2OdtegIin+xq
YwabGrk5QWUvc52BPkesnEZbesa6M2EEFIy76QS3Fd3f87+fxdV7OasJQ7FU9XFgySjgttEaXW7r
Jpx5OrYJtiIRleaIWCWjGnH4AkcHlbJg7Dj3cM6B+Pjvu7kwyUZFjTmBigeygTXq2ZuJ0rLI5CBL
T8I62wu/Qj65tbQjxepTvJGxxBo3+XIqF9Zt+vHvK1/gl/y88tk7yYMREUWdcuWd/0TUtXkIhCVy
Dm1Ydi/hu38ffDYbf9cg6SF0cpMA1QGAJ0vwJHk4iqfCYGvY+xvSqY/yWrilm9LvMcX4921eaB1+
3ubZ65rGUO0ajQc00/S7z/E30T22dcjeLbKQZmE9hpvXWF/4gl1YsN9fy1khPnl5MvlJns768Ul8
CqyDarWO/z8hhAllkbzHAabyVxOwQmFuenFFISGqrZsTF9CrL9Q/grjH2NYcNwEdZV4vQ2wVO+/d
Cu7FnunaDEmocNpuTZxEJc9jcJTizQSjTtknHW7oqySuSQV7Rq5bpoTGqO0MBayTUVyJA6yC8NeE
3mpaC/6jJqJz4+CVtm12bN0YlX3A5ATxBJTEHAeossZ+bVwm1vqpxPwdjrGxlNjsphuvuW/jk4J3
XMuQodUIF0a5mqNc1a1s4TWnYRSXCBvwRE87n9nfA0J+2ET1rO5HcqAynOnMdaNJtpbf5ByGxWwQ
z2Td3AzkJNDo5WhoUhUbxM9euBVHWIFwWbPPOe9CclRuslO+DAmjB+GGd71IldgdDMy/E6xrpzc5
7hy/vY/arRLvo/De43HJ3XsXvMv5MaDYMZTfVfoWFbUdkigfBg8wMjT8Q0l3LAgqz4eHpjuGPikK
zEnSdpV3KoJkJpGNvBDxkyJRUp994lFOTJgVhfkexajnLSHe+gS6FbeG9ZznC9MHBLXbzxpxerFO
MT3ynoTugBd9D+VTdJhNhsvg0dgrJHJC3BXfS5JqZ9P9nS/eROJtKq1Ez9VxAxA2obnUQT+N/pAN
tpmtYywb8/53TZ4nPKXCbUM8hCmldbuVXauBLpA8mdadFXwFnaOQ3lYRsmWu6gRfl3ifKnOZk0On
kldRsm3EzWTsAtr59n6a3hgHGdO6GpzqKxSPo7m2pvUwQizlR7PVFntfv/ephO0KGwSpXasJ3hXw
e7BpoWZRnjTxkLIsUx2rJ/lV7/GLxaHVdz1zE+XhIm9XpoGwe1XuJzigYI8r2Ts0OKH2lM518+JH
9x0uGtQV0ipXf1OUBtlqwteXueoon2IgKRFPZWbTgsAHEc/A02+/fokJP6RO0kDB/RX2EYq8NWgp
zNpJhxJ2+sxTJ6FBwXTTAil1ldTJK3cMRVYuSwRFuLRrBKbJr0L/pPcHMb7tkgdcbrM1TjBkEMFo
1+57aytZ+SKNPwV922CDK50sPoRRhTUDKZfg0PKgYi7uRtoiKneRtC6YSIvNqrJO0XTTK18hjgdC
BNR9j2xsnOl1UY0vnKCBxzo+MqZgdmdo/sdwhSDJ1GYagJEfUaQaun7sgm01cBTzhB7EKw5SQ71G
Fpd/SL2DgSNuulKzm0Z+mKF2L3sQzdVrmtgDN9fK9kQIuI40oV+mVrIYsCwaR902K/6H4wefAyaZ
1G2EM+OS/QimNmAxjrvbeJLilUyWiHGNwT8fG+dH/fed8wxQEHxYchVSd/ZrdgbzKVv60GxoFcM9
cbwzaMKw33D/fUr8YVz9dVVFNiVCBP4k0v2sAzssuqQwCDEjKV96tsA6WbSgsVpoUsIqTpl/ttOG
ibnUn3yiBRphKUeUhS/spUHtqmyIxKjjWDIdOAnFLxVDhD0Gntti58HFcmC90qgSq+I70t34wn+p
1lZ4VPLblpROfmC8CBjkbKnj88XwpfanKHqmbZrfTGFgXrhIvtAjQXVM7eJpWmUfhP5sh6Ow7feE
54FZJsvoaTLsENtpHUop5k9D+REqiKpLJwuWo8A8ycHh2SIhELu32WdVaNe1vPY9+Vq1+Dcww5Gr
6DKDXQW/TO3sFZrCZFlpw+E3sMrnY1fjLKnscMI5hSweI3cxuxlcUWXY8sdojqPs99XSfr7K36/0
P3dxBo8URpTXklSm4A+O1q4QcMWFC3bcQkhYk/ZCEExO1LzKzCTYdgX+1Wsk/Rl+CvhS+hjfjOOu
R28wEwA7V8zW/15ylyu3b0/pDD/pm8oS0rlEqF2kKgNAXc/6sH3mZcwVGZ1RUusL+xHQMIeLWF0p
jC7Y0v54S/oZCbGtOfsknetnrd1C1O4nQvVkYEkmnDBNHVNYdJWNJI3uRyMGluwGTIBSqEqaTWLD
5lqTcYFw+/OGznoxwQrbyZCr9I+YhnCusVn6wUYOtkymJZz1lg1TpJF8ahdAIHMLcxclO8FwfcB+
+tkKDdJynl1xjl9D+S6Qt37e21kHlodl2Uoli2lezmSkJcFeK3FK6hjsBr/qDAHoc5WtVAo64XZy
1QL3xMTW0j1eDNhuoPRkAm5X1j00Yq1yg+5aIzvfwD9W+x+OwDdKhZYPshXktIg+hrC5C0NB7R0J
M2GHEqJksINot3dz1SlQ+6vLDHJfsiRbDrxjdjoVrjeNF3trKB6kH8hIKsnE+7mnKvloZLJAg4DB
gM6JDUoERpTfKHAZEweOm6rihcJKy6MVlImiOA0JwkGHBDIJAyrgI1cKfqe5A9PazzZ8t3PffeUr
vFiof7vJsy4GQKrVUafMnWU8uy4O0pGya44CJptpzo7AZw8nG4kpDxaiTsvmKbsaRmdXNs2LbeX3
p3XWpyRTrEWqEqSIOamvyyMnME4aB6PGPsgtMTIlYJOoLHYFVAMrZn4dEhhmg9dbyr8hfdb6t0dy
1rv0ohLAVYy5E8SKmwJrhIIDkAg4CGYBjGx8ldJX+c+U0MyvYg0XJN4/L392eky9nqYIK1JSMwA+
NXkWd2MKFjNR0D9zVrTNTIUxefoqrssPJaeJ84j8+fe6uPw6vrmTnd2FJUypJ4tCctJ8FOa5zrbC
fBWnAvEgLUDooPR3xhL/0XzjIUfDKvTX2OzwyTEM91o7eUEgRlwi/T3SJU1i9Ha2NkZ5DDVvmpLT
9EtaNp9MmaRdapvtxvIwlfNGgDuIszeT7Ar6qtJuKm3VfcTlJqXxtxvdqR1dsbU5g9xgcFwg1XXF
0s2Tt4Q6J6422nbORrCoq/clQll5rccHvTmu6/YYGa6XObHCzPbKp3dBif7zV52tMzMXErUJB+Y3
BwXZ368gesyRuGVIlVBVL8Zf4JU+KOIXGUExtdh23NBPEQn+SQbg9hrbWr2wg/54yGdvfJSyqbXE
MTlFANvUeYTRDTBV9nV4aKad2jyJQWVb8lqSw4MkwFyZ6BlMf1VXbvM27kzIRYtko4cbydybcCaG
g48ZbGnctO2WbVaSNlHmAKRmGs0A1RAomWGseorCahm13eLfC/gCJ5Wna+qEuBB19HfwV2EI/STj
9YSYnmn+Qz9PaeemYXK7t6pcXOX0XXp82AAZs1YGl3T1bI0aVV2G0bxGGyoYjkHHUkmWcms7Ycuk
qlj2/WIKN8yxxSUDbWvaIhYQJCAFW1wUh2v3c8FUBdPOb/dztrq0ckrMNBHn6VgKasBBGPQI1BXi
FOaI7hU1chcTDbFhnMDad6TNqNz8+x1cMIb8eQ9nS6oU9CQtlXlJbcI1D6HECbJbGep60oIFgqxx
2ONATe7HOix3nNMUopN2MDOb9lBKHSYRCHSw3xv3TCpU4aAYPSMaWgY4W8YhOsKw2oG9COs6emgG
GgjtyjdqXjgLeIqGZlmkRaDcPKvJslSSIsP88wsGa4Uiq2Ksw4jf0Z/at/otaHDIsbWd4rCJ3HBy
NeZNgatTdxKGpZK90hvVWBy0ywy3X+JZtEUerY2b8IhfgEJlLdpa4Azlg8w2xGSIhhZ2obKUuqMV
vlq5kz3XL31rM6iYBHfQoUGwd9nGV3I0b+ZusLszGSBUjhc4vYk1RLuNJrsmf4XBlXIPH7ZeaoMr
PKYt1Tzo/UL4svylEDswR2SmJNsCfiStFNZO+BxdeXiXKnxZVoicRWwtkbRxVuHrKpN4Pk7sDbMd
iLAtdVvgJLtqj4IN/U75n41A4xzXjsnqGlB9YT7M6lMMLHY0iX+ZZ6uvyibFNH15DtkVbY5SMMD5
M5hlTjK5Gysc8IDgUCraaWN7AqYIYX3tEVzo5n/cw1kTphhG2Q2BMn+FOXK+dMkodilLy1H70Fa4
CboQZDxbvRYSc6mIIHNOwl1URXxLAOLP2jPAAkfIGjU5Ac9XJjjlBlQ0057KaVvOG0APcuK7LazE
TdJ9ZCIc3RUJuc5/YV18oRv+cStnFWbXepJVi3qCNcOhdpWKw3Qrt/uabsuCbjusBm3b4fdqAlAm
TORm67uru+HF7/jb8zjbnUuYIZZWcBMEvjBMn5Ziuu6VpWVs81Uy7D3zJt/oWFUsPIiKYbE2suW/
98JLI6Qfj+FsP846w4t1T0tOmJ/DHQoOqbrN0I2IymK2raashNWtrRuEZ6trZ/vFw3COIMSeV9cN
7U8v/K076tMiSPKZq6AfoAhvQAhtzRUOo5MysLr63V9c9BjjkbkISwoE4ufiiybZqgo9nY9e2Gk4
Ab5N69lMDEjBgecOnnvzf/uF36559nilLq1jUeGaLDEQygWqk5WxwhGGAsq1bq1rtmHz5nHWb+KJ
/Z/feLa55EYhZVkJ+STZFBthgTbkt0oq70a+xYEZ10dnelKf1RRUfA398N9r6YJ+gJ3t28XPdxVN
IwDKgnNjNXayyUkPr/N9XoMV5r8tW6dbkLem8AtDUBmwvXOFcEMRFtIUywsZA05j2w0bkeqY3Sft
l5DOr3RzF7f+GfuygI8N0zLOHo9h1pOe+SZErAQLnj20KM4vb5U5DXRZQqlrB2fT0NwImDys0uRB
ztdXAbALQ1P5+z2cPaU4lafRCA26hptpmUI9SJcR7EW7dq1ftHajW+HShTMtsbpKvIUdk85y6utD
9oul2PcbOTsHO18KvKjmRmClWTq+rdvBqdMtHHQ7XQ3B8pe+CLVPXXVn5SYsoWtv42Kn8e0GzkPa
GiWMzTLF2i0HXtXxpdWZhO2E7C4mG2KbqscCwjzmNLFtbmJ0bM0TSikElpq0Vvc54nLCLK32/wDZ
fH8/57VVlJQ6Y3VrPhtbaaVRM3fbzHfSZDWoa4QAlraN+ZCgHbTxY4pGDsgYn/AlCJKHh8s2ta6t
2ksb1/fnNNf437bJphEnRQ5YtckGesprgqcIJGLcyFsnfagWPYzswp0+//01XzDkM348h7OzOotV
KQ8Krgp3uJoJQn/abP9GWffdOgzWDUAA4UaN05AifjR20x7FVGC4BMVGtkRsQmBLy+o2hhrBCGo5
8wDBb6b04DmK+tZT7TgynIVsByml/gTBMZRlWOMGvxZhL/hLtESwoa9vAvKlQ1ex0NLqyjycP2+J
6oSxV+eBLelQeWZ3fekhuO0hiub03jvLw/PQqrB+10mL9KnFSiY7TKpgNVGJyISE9os7WMrxcG3z
1i6+6G93dnZaBLpsVFoAulH8itEPMmfT47Xf7WtzV7S7FjnMYMNEn5ZxcJeLE5lg7yM5EB0UM1nZ
itncCeTl0VNeo+k0YpCWPiftCyHinZOXtx0TRZ3pJyEJE5+8WD61mEcnxHxkt0S+l09etgtRlDcv
Kq8ONEeHCRU392VwEEM7TraG7iLdS96IJfPXs+VNIC6U5K754+2PsnWpRpCKKPPReiwwvelsJV5b
0rbPb4xojS4xM4/dVk7eYsPtqTURMt2R/Kpbh9epOJrVRoa2nKK2XCE1g/xkrdJhJxIHhfXuI4Uw
qsxoje1jrjnYsM1OoMIMVLZfob43jX1jPZjDVhc2HQaS2EMDsa6CeCO54rqIVqb2iBIBNlMM1or7
zCqp9ogwLCLDMF6HLSU6vsQA+YYUYkjrqroJpdPgP2Qx4F71pEKCMHYw1PoTxiHETbA6h9vAe9GK
r8wtp332GCHXKU///govn1jflsTZiWUOIdVnyGJtXojJIb6UcRFdu3GfEmNuy8sGET+ZQOw+Vy48
f97nlcT3r+TsmDLj3m+LBOBTXsmg0jbf8a31rv7C95nPAL/VYHXlitdW/9l5NFVhLEk9P7WEF/3i
kQsTLcd8KbzPnjwNzr8LXq1wpWi5oHRnm/vPA9bO5i1J2yslhmFzhTazNhNHgKm6Qj8LoNs8Ro/X
sm8uEXS4oEY0s4LG0vjTH37bzeVk0EOC0NITC6sFVs+dqnKSYBVZ61Y4+kQI7wJOFfgA3Zaga5yQ
gYgE9AzMHVmkUDQJcY6JdYcS6QYEw0fmC3o+SIxKsrLEG8C4/wKQv/xy/veu/3R23+56HHpfl8R5
eCjNzrA4EOC1rSDgCoHbJJewzHTRolC59nquXfcM6aihtyWFP4/j0M/Ji+FhfMxX4apitMvqV9zu
vwnEutinfntH53lYfuPVYqoU81wJYgtzUkIoYc1s8JSPGLYJDOwXf8p4dW1Cwv2qfklIUZ9hQP+f
vglLsUwZ8O4vN28lrrK27mC1MXuAkPMAYndK7XxO3gD3wdVxYTnIaf591UsjP5bof64q/yw4qJFL
tQ/+/1U9PFGfEFNpvGiUksuciSRoP42yt5lWIv5zeNEVqw5Tw+IeqR3W6a9Xa8XLh/Z/bumsGumC
Qk4Uk0Ea6i+hdnGwr98GbWVRBWruhNqDLFzE/A7cCClBPdvZJPMme8z84pcc4xZE5ZCjiqWAnNX+
9+O62EOrIgYcREwr9LNnG1fV+H2cBkxmtBllKzZzVot+Ox0RuK5nm6vpqVyOu/DjymXnfvV8h/52
2fOdS0s0MctjLptsBhpKFyn7wDiIMGjHQiVKRCmsfe312mzuT1jW39elFhGBsViSZ0cS+Fma+t6f
jwOLX9LepfxGnlx5WKOarJKbiBytyiHwnaQNJ/skOBuikzrYJXBOiiV9KCw0RGOO1T01c30FtQnK
eKCs6hEX7/Bel2+1dj/Iq7TapsEKRotWsssRJbcLIfqMd2F8oycPEKqvymaMv7YbU4XlYhLMJzPu
0q2z3xa3tWV6YRn/72kQhp85+Fjcu5N2kyO8ZpHJNpYRhey2/UYxYO17dvu70Vdw6g1Q1chVI2aS
8BsIBVjr0lL2t1X3RcgRrDLEUIUj9V/kka2yNFoLiEvL8p2ueRXX4JCqfiQT3G4aTIrH1yR5lf2b
dmIWcfQLY92nW8QYqbKNcaiVKTvetRv/yTp1lNdfibfoJzvoXkr1ASHHndw6qAvYopPnsWBs42E+
gXsf+cXRO7T6VH0izlgq2cEdXUWO5E76cip2uoZOT//MBgxBglXCFfFdnxbhC6o4u1TXqFfbG1jf
EHpH/ugwPEbqa4eUKRveDT6zVtNdrQZODW2vfsDEb0BNahnoS1Yx57l4T4ynXGwr4ICMCXKJoUIc
3VTqcfLXVrTrxq3Uvbb1LrGeVJTlU94u+u63R73zGvdPkaotsuTD8UvX7H8nJiGhDo4qqbAD1Eg/
Zs8uuDMf+rH9KOJjrd00vYtrecfaRAMGgyp3hNcJ23rg8WhFOkbwNjCke4PKSVmvi7b1GfwmCPTK
FqH91fTP6wpfbFXkH+jAZ+tK6vQ6jn0VCeYWuqKV3BgBH4T1ogjvmv9RoZWrJnbyau11pCNuyHgX
kegehYFYKhAKR7D1duMXd70iLYbmGHk7rb6NtV+V90zJ7XjJo2jUuMEt4SYW9yPzYKRVshcRdnKP
K1E6LBtMLeDXhcrjlDy10auYb7A+wBYtuOr0cfXXntWOGUJFK4jFmBa6I7vA8G8zK1wkGcZY3FLa
kcF3NzXr0F/WqDQo9/V7BEdyumUjr9+Dh4FdHcLs3l9nSzTFOKIfsnFhTJu4cXsWnUj74jGr8afn
UmVDsdFClO1W1FxWZWXuBmk98dEwBSlQjLgtWvBAYeuf3/G/N2H58ou1Zs9zSQXUPwMVu9zse8/r
5g3DeBETN/I2pSUuEBP/SZM3ox0xPOoKe1aBpDpipiFYwUoc7fx03R3vD2D6Y2v+s8z+czdnDWSI
NV5LcEB8Io2KndYpPJQnynxXH37uKnPPnhVbFdGro/gHD0NrSEbeh6nhO1S8S94e6gKt7dUT8tK2
qkiKpWimRtV7PinPSrJdkl7gKcG2BM1eCeYCP5Hqo7ND5k3TErZn4vZrfbryfv4+m3ki36989kQU
RWIE2pgxhyS7o4moKMP2YZOUbpWt52T3NgDfKqY7UfqA4Hv1RJmX+vkb+X79sw+/HJJEUgQjPuXu
tNSW8nt7B8ZxipFH9I4BwdPx7cgNT+1ac/69NP9uNM5++tlXqEeFVWYeP51kvqnZ+gZaujuBzjkD
7e4S2GUSG4aIGzi6WeuxnCOrIR9txu4O1RaOrvFaxEekeZFCxHTyXdV+pCiRpEMc3qfTs2ZPxKLM
gW//vu8Ln5QGOiuqGNFoEhDU2SclDoLVDfUI7wjhKn4u1gpqZ4sgkQnFwC6yCB/1B+UNMjAzx7ux
W6TWOvU28jpbxddW7t9JvSzY7zdztn4iy4ynVp6K2bjco7xMbeEXxMWd8gxG8Cp+Bl85eDXKDjxx
IBDUyQ3kZRjgV17m32Dt2X2crSPJiNUhiYbipLULOB/ydsbT4m14B6NkBRy4IbYJL1Ampv9F8/f3
Ip4fAl0yFS7Zm+dju7pMjaSptILTq9rMwdU4s0jeDqHTrNrANeaX8FXZ464gYSo5XB2izPXzz2/o
5+Xn3eVb75mMcRSosVKcMGfCMErMXJ8w69FlSD1xcVh0+G28hvaIT+ZWYbxcNi4t2x2ZTFeW5l/h
NH/ewn8exNnSbOSBGHNVKpjdRg8T2r5uUb4HgVPtpz2+Zye6D91JN+J4qo4G3xO6+2szwz/L/19P
42xFBl0fRDFTw5NgHXrRxoZVWorK1gAqwwtbXKqIrFaBuhcxNkbxmptwxyc7eQBl0KajiPmYcIjv
x3xn+nezfAUBECtXv5caNwtXZbLzq8eMUhtTt6o7Cu2tUNnyKTBRVe0N+KcPo3Ik8GPvt68lIMRI
/dbanXgDcqcljuXfaGASVvBgSYSQiGQOiO8hSfa2IOCO+Wein0W3BKEw70H5oj5P0U4DzWM0hb+l
8BV6ryH1bCsPKG+RLcaLob/pcuI6X6bpXZgeBMhctyRp/fvVKn8f5CwyUwWUUVSdE+rsA6MeI/rS
1It5eDUsq032Wmi/xXT7/0g7s93GtSzbfhEB9s2r2Km1JPf2C2E7wqRIin3/9XfQF7fSofANFaqA
xEFmIk6QYrO59lpzjtnfjL+H93bW22MBHVMoSK5uLYTXTvKVG/oAtGQPipsTH1M/NSS4ky5HWFPs
JE9XzvCntxDJB2hUgtBQfih/vgZqkJ6iuOAMZejA9VsX3zItURnY3CrkMi1a3SYzPh1+xZ2nHpRb
BLkI1DE7kOeFPTUiI/ZNlJzuk+AQ9oesm4g0WP+XVusaAS3Sm6mGK9KtpNgvr537T6/w93O/eIUT
Bgiy2HHuEaQ3T1IIUbHRB1PXzqROvYIqUvI/Wp+8w/EGu/TOfNFuaq+qFlhQ0JooR8hJkt87MFOX
mMWnl1Cyc0JxTZRzDpPbK88De76/Vh0G03RBLIyopiVfbnN5fC2tbdL4bjwqi97WDH8Ib/UoerYC
Ot87uCu/YPhE5AgRaVFJi+STmrUYPfMVNwsMGDY3Y73tPjJpC5lY06Gy1mtTPA79RpReMmtPl12U
Kq8q71uiH0tMrTWd5cO52eKwoDAW9cW5siPhaBRLGoFDdxD7HZjyjD2j3q+S9IC2pjEWFTVVzPnN
SGv+HHECs4O5JHMaOSE4tP6mTd0Ce4ajPMs2G8udANpnkzw0PdmBC4ApT+cl9TkRcfyTjLu3OZOb
LrOTvsPbmUAyPRk3KJVhVVryopR9RZ7LKJ2oeB72FhOLq7AxLLyBDZrlISFOgaqZnA9qPCcc7rU5
x1j4LFtSKCZStaEyAf9x8bi0CjNGG4E/UCydJK1ykVMYhUvS4k+aMyauJLvhdGz4y0LbPBGeMa4D
IJwRfCYNuNdnV6xErFYoKkGhkeB03MfFqiOaVo7gyOtMROAjwZ+Hc35vdF6Z35bh7zb22xiol6MB
aKw2VQwEasUZoPNQIAbdc1GJA+TZCwbcxptmzgq1i9IOPvRo3mJgopdww30Ka7y95qbc53towba+
MwnqfcRzQpmrUF4dAE4hBQ7sOV5Ybr3wU9G3hb5tYXkGozN0S6JgIh0vmR/Jm0HeAAGylDshXCZ3
yC1uMRrJkt3NmYvzgLxhFkVQpACeaFXc0PtkIOLot62x1nkR+BCXC11d1eJHLbsVu1pra9AmddFr
4V9wTFtoIW3ZqV1uGIQ4oEALJx6W/PXsw2JaZFiJalRk0qJ5sA4a4SQb7PtoAaHw/05fR7BAsYtc
rHk5aSs8tchSpGg5LtsnYVvSJ7WVVbZDw4hTzaZrAv1rwydwljqwNJJF7pnjDGQyb8LHKlxn9tlB
YAccZjwKHtv4KAFGt+CIpblQxY8x2df7ym+XpdtvQNwViLFgV2S7L6SMsbpTXDieJAN0zzHl1rhU
n8wNqQHNotkpBKz8TggFplx8HZQNE9KCTqDa0EVSN93R+sTgNtLL9AmpvS8P8rJeDp7wod0J235Z
3hU+2Y2Fn3v9Spy8jq2pl6zANTLvgmSMSyddDo3HFIRbi4IK08NW8KLf6e9iLXvF54jDOForh+A2
2RN0PbxCStWSldlxNrkXpFtqpVl4OmMNxHEjEqCh2jnu/njLgAs6C7hFJDj5OngkZdIWDwGI4Zt6
lbkJubqcOd0wXij0UytQY0dec+xzW4u/rGR2f/KZBER2tMS+6Mi3qV/4g1+v+GbFyXIiFVY6Qvp+
LcjRnOWyHIiuVbYnjhWBCN+G7K15k7CTLio/em2OvOqO/By9wRG/GZYlO4eNhBbgAUDYHW6YZKU7
pR84H1SENvedEdq6cys3XIV+9865hLPTLcE2S8tMW8wNv4NaLskxdK3BVrLHJNim4JNNPlFd+T5T
viegqNvAqR+wjK/iz7rxh7OP3Z/wMGq7EGWhNPMnsVfpYAjY1AOiKxfmvcERxoVcLVEli3Dzc4LR
zweyOzwrc8qPKNswzoXp0YdO8djeA0CodCf8KPzUF66Evf0tbWDvZZiSLBOmB7/gst8zYHnMc6mJ
KRThkXRr8UEh2oWJ1p5ti0rbXNjxDVYjt7ptfyGXfBcDhyE+b+GODNgr37Ifaps/z+ZiJ1hN6ZBN
YR3f8WWaiO4ihgfu3T0BpuYDSmcGwkPj0pxQf6slaJIFC6USUehgbyO3OAJ0UX71DlPvdJ+SoBY6
SK5XrXXlqn19Uv8sbf88z4tGOnt1qGQ5V00Jccc5JOLq60xZlJPfy96MSCb+bnBTNp08P4ovPl0r
rr9m//84g8vkCJgubSgPXKmKZBkfOs4dAHOHuEUekeSt+EgbR3kx7huvN5zJ6X6pw4qx/JmXHPir
DQEalbC+hekYu/kznKOqtCXICJmL+1OmIwT1xBnf+RyzIGsOJvErt/r/cwlNCU/CPI3QLy5hXAaB
3FZ5TD8KttsnwUZg2Y4deQTRDWN7u3tlhbHj9bUr97eh/+uJ/68DGxdzVCE9hf1ZO8c0WiAgmot2
J20EV3WUI7MiEDCVHUzOeL7W3/m7KJ4fmf8c9mI+eO6UsgjqbK7SkrcZbaBt87W0LH1I3jf5Vvkc
t1QNzU54kW//XY//0Kf489Dyn/X4SZWGTJa51Nk2f8sO2paXJwE+uQ9eiqV2jG/be+t37LZP8VHd
nD7+G1yxH0vUbz/+ckcQTVJaTFxz+Bskqh15kSfGPwuEhiF47cN0y2pJeQp8h0wJq1xQjeyEK7IV
ff6df78z/7kFF7U9gZBirpBGwSM3eWVGVbZhHtWnawXFUO+coZJKa3FcBm/hFwmQpc46tO807DFi
DAdtNXwQCcd2VVFmjAgc5qTa5J/Wflhl5ivVZDLAK13Ov6hfsCgZD9orhY2EDQrrfsoEHb4yWeoF
m5rGb+iYU/aWw1NtslJtePFOmcdKD+gtfW031zpEP7bZvj+BFz0BMRzzqcp4Aue8pOLXrKQOYUaM
9/3r+ND+LncyXfh4QSRpXbu5shVwEwM2eu520au20nc9kSP74YXLAZhBLvxsazjiVXayOt+Ff92l
i7ZBa5jROEGh/7Jxio9GaxcHXEsMuI/yaIePYudY27gk9jneKYdsa5I7O9+Wr6lz6qo5AKo5Pb3k
C0HwNQZFRNH5oqMPRe/2RAazLbNofuqNW+ouACh1+d/IbfrpWTPZn0uSYRnEjV5c7CEcjXDUitPX
r5hz7qWnuQEFl9TNdvWV79Hf3iPWtNmrYwEjoiGpXxztXEsmqaZsAeMVY86p4fGk3xN85oat1hmx
6adFOzKdBM+/TIUtfGX22kLliQ40CSLc5+LfJM5tzgmXkBMGjhY79EsInp+f/UazoQKp0zan8QpJ
uHAhg2S5TZF/bXn+cbH6/lMubr9e/L+fMn01VbHGg125b/bBo0Vz9dZ4jxjJPo374ZOKXcv9qd3G
FN5iuLiyav54B79d04s+S96bXXKquaZ0KSBEMid0VbxGiRPDSNJ8XViOp0fkYl3tBZ0PV1TLPe10
6OvNGYbuTArsXv59Sn9LgC5u80V5lBVlZCoZp5Q9Iwvr7N4nT9VONxP9NFvaRe61juaPc5rvd+Pi
Kx2Ecq8ILUccvAH9HUUskCKS/9gUgzqB0VK59Mzmst4hvsEmrAfGAEkuttKhxdsL/dUclb9NUX9e
hMvvNwbv2pBHTmme2ckdpFKHkjV0Y8oc2LMmJN94r4ernC3q8EvvXlT1Jh/9U07ZSIVUA4d+nwhK
ndX0Z4hP2PjvJWFVjc8nYXPKV0q4Nvp7rRAWBTvzdvg9adCcrya7/S3dufgdFwWBci6rcpT4HZMF
wc/h8ibY2siIhe9JwwnQgXoPJy/J92RaEMu3mHfdRJK51/p1P79yhqjxsDMalC9Hg3GegdLNv65o
T9KCex75nq3hGZz6lQlhfCOIfom82JVSt/KR56v+OVuVwobEjNz0rjzk8wt+uf6b387mYgGgFVxb
ScrZpKsK/9/b5JA7oeQOPGGcYGs+puvgad5Rj1dnYD+VKZguaKVppqlplzWpdhLlQZOS+dHqXQlQ
TePGEomcZFwOoyMl6z70cWDOMSXzTJRSJmr3her8+wrI88ry9xX4r9O4fMKNKBvMJvy6HyLUC7bD
XkJ60sQgJTNhF3tG4cpwhxkl2zOtg7rdspNfGh404Oa939A1kqA++5C6r67PP32ev10j4+KxhXFS
663MNardZku7TDWf0SP32k3HthqZ9bBoXyL5xZyDnua1IAW8vjJih3ZzHtzT7fkfjX34/P3nvhnz
Uv5t7tKcEqUSBc4pgpcQ443Acx2uLMkNw3UieIgWEvBSGU2oPF+jY4TAnENf8P9935Sfn9z/3LeL
Kretw3NWwfnm0hjxNjQ3JuCbxbm4jbLnMrtt+/sRyqb6GgyHdLwtOrDfnijsI1BYp93sJIpp0ugJ
8uVlVTomOT6nTRpQTx7jE8VhCRbCjSgjvWtDu791dPNahLeJDAim3sal3aSWu7ZINOEEl1n50Lzz
sRPWkuzA7bIBCJDqRwCAQwMbDM3ohX7LfyeDetHk9sRU4TpV4ccr+e18Lj50Z7AiWp1G85VE+M6G
H4rB3IWvxEVATryN3Tk423Dpvrz71rW96Y/P+LfDX3z1wjjLGrxgp5lgQCWVkYZm3c4zeMCeaDzo
59VP10z6f9stuQcWqhseZAOZ79fH/9tDnEpF0FqZcboDRkLDmr0685lN1nul8BuL3YeQOgb93c90
TSBFUG9a1OZpuLoWQPN38ufFecwX59t5ZNXA40AWOMzq+i2ju8Z7Y4srlb7wV+QoPUeELTf/fnd+
/Bp+//UXFeypG6dZVnpic3J+02svGrxZN183e+BWqgcnH0XNiW4wvLI5jbqk/9fbNOmvnMdPn4Dv
53Hx9en0MKylhvOYqwsSfCMbCWDfu00PW7/Zi/Jdbj6G6NRK0+80L2M/4eqcIu9AIvp1R9u7fG0S
P443WLMbv9bWqbCMrqWo/3CX0GYh4tQQH6im8vVN/3aX9LTVmtRUi6/z7FDawm5yKcLY0NErtUFW
QyGBNXplp/FDCcpxDVFSRJ2H9C82U2+QUSEpjLhDaLsaItvql/bE55E9MuFDqdf5IUv+v2/KD72i
Pw96sRzIUlWMdc2PhZeZrdATJpYTfXzVvouKwHvBPbFRtfw51RlJg+hdOf788P35Qf7z+BfrQZwJ
UVRL8pfQI4cSSn6ZHzJG6DzI9QY+kIcQsRfddj9BQSWv/neH1y86VmR/VOKY8/Nxw2ueAMkNJYGj
IPxvnUIm8GXVFy+yk/mhupfOb1eO/vcb8ceP1y8++Cbw1NHMuOOD15Z0Dj3IxyZ+HxeOEph2vgwt
SGvnZC2VT2ArlCCasNKvct1+vAfY0Nnc4ocnReDPZakJQ2vUa/QtCdkysqOzxfVzvyjZVrdsP6ab
4W14pXUl+EF9+PclUH46tqVIOnwPHfX05UC77MAYDGOdsxXs3fExN7zM8MfJH4plxQUQCbFHEkDD
/jA+w94b5HXDlUJiijeo88uTo/2Gf8VIq0kOgbIs2V4fKs9g+PCEklMOZrVn1bn/Pmvrh7PGsY2F
FKshkoG/JMJTXQ9K0RR35g4Ag54frH5zCnetVoAapwG4qDeA7t3MN212d051j4wqWpaJwyjT2KiZ
cyLw02nHhYDsAlkWg5BnBaz1otmn+zNyaOKcDPf0oKipLZknpznvGIsGxAGxF1ZXKmhLBdLO+Xl4
N1+U5mbKneAe6jAkAbriJDRtc0d/bzAkkOCi/Fa35juaXfnkKeO6SRz1qTpO9UJfNg/qyWMaRtDg
+XHOle2YBu+lBzCd6bre160rk4o9MIt7On+Ez4wgyWK6ul9T5urtYhH443JeLEKJEeSlmXbFzDAW
q4X2oX4OqECxGyD3ei0pbE0vhnP4kn+0zzUgYeiD1bFhbUIp4KGPncFHM7clsGUYHTcVFfzJO+NJ
e/n3jf9BSqgrmiiaookIQ5G/fsm3b0MeTHodnCoy2nZzQPoWIM5C2Qyb5h0u5I6HkgrG6zfXtMN/
u+RNXVVlU5PhJaC/si4qB1HMLV4gjgt60e06m73TLJwgj8sdcnaO1wrunw/I62gppPRZyhdB7NsP
zYJWDxiyD4R/oryLtG0Gl6J0BveU3ALhs6/9wh92ZvzC/xxQuViJ9baXtc7ggEBh9Oeoee4R0fVk
H28KfXXK/ZZH83zfIbaR863BuDHa9gYjDZUHRiXUXA9WWvKEmHVBSP14pJRqPy2pvFLE/NDp/fM0
L5bsrhK7qrS4ESK90X43vFcksHEGcxurXpi6nftzD7iHZ0Ihz+62xKSDdh531rwNgZzqaHToGQ5P
bpb7UFELiq6rKrUfhlicJ6pX0yJnUaKu+HNNPw3FZIYClzPX6MwurP3oCnhGy7eRhXzcqjTPdVwz
MSyX5Ni2+yREBdLKixRZPojqbhn2uI0wWMU5XoDAZzdQ4MEOcHTwKfYg3BOi84sOkeIMyk0V/hYw
nsgzVpgMNBRdcefW+UpTF6l2daP8Qz3Pj7OUeaqgEFJ4qQ7tz0GsZHUx3JaqN1ZegyCj82saiC4W
nwVQ1slGD5pYhEnO6wJM4usPrPTzK/LtLC7qWXVo86RNm/mdhKdLzqaxG8M7g6gVaXhE5x5WcOmk
525kWS/XZ/0GXmKOPsgMAEiesJFg9gih/I9nW8QnCwMBxbvlhem4jBGUttm7PuSLsNyeM8OWu30n
ok7JQVURqHGbWLsOgm2RLImK0zq45iyBqYs8hFj0znqs09Luioez9N6Xbl2y2ST8bPw9dl5K6605
LSc+DlX1QLya+ZTpTp89D8NqJu2AkSSZavaIbA34N0gAhXBd5w6hg8znFXf6at19CsVtgtXvDMN0
WBEVpur7U9jZmv6kpqprdjc9ivv+Png/eVrscgvoTyjIBwC5mIsIKw1vd75KUQu4p352Cp1L4Nar
hvEOAwg8Kt7VZtzfbWcdNTHrKIGwIsODiyYC6UmCEpyJxCqnXdysIa3I/pi6pa1Z92pExkF/H0qb
zICTTqa9tKvbZ40US8tJrd9ndQduCeHNlQpUnheMP799f57UxcpuZHWcCjpP0bzasYbY5eijWcru
e5+BO9ob0uxAxraOCn2FoCth1i3tlSt1mPR/tWx/nojK7gwrl2kalGOXm+TplAnxMKSMVbpNZayU
wYtWQLytOxIe6s9CckJt06IHRd64NYFdwyzKCDAq8R+KCMNS+glMhMzTqgrd4WAcqmgZ7U6fwWml
yL8xLmYU10hRxd2oLUggM3f5W9PwfKFX8tr85mTaZxbReE5eqWjVLnNxob5q1VI1kK1FiGiRB5JP
Ih379DPngJHwGozg/Q4T0zQTekRi3WnGKiYQboIXHZ6j2z79nbQPyQRtD3utsRTzxzhqHWkyXy3p
UcjvNWkbFihkxBepXKXRQ5j+NnhzoWLhAkjhlza/9ehJTT4r6XeR2o38C7K4XwVr8+zL5wgsgJs+
K4cQjgcpsvF9+HYe91yc/DMobImJnrBJt3HltJ9YV6kMp7uGzEqg0eZ+BPJcruZuJ1px+M6gJd32
aOpgwlVzoQXrU6NgcHlOJIKZF5iaziwNTmtH04GjBkfKxRAI37jnHoWCthDK56AEVmusxPipxVJw
rln41UWuqGTVA/ZnINlkLxrc4bbemjXoQQFXPenon0q+i0zoiA/itOvIhTRvWuleM/cDY6DpIFcb
JpPIzFqizOySVjXrHeZjQvVE6+wpEl0jY2WuC3JsGbba1V1SsIeav3zpDWmVbbGzUB+1q9oJlmd/
fBCHRRDaJb0vlNJoXVbTZwjbA1FMsREwpKA2Kl08KDcMrlPLaTPbslzdYTJGp0Rfwdykc45poj0g
8b4TXsdDTnTeEo4EtVd4Jy/eeo9IInaPCREuEva5W4X+P93KqbotnbBaZtqi3Eq6I3oxcbA54wgX
gPP4zJcDiVIWkyHk6/wCGNtk7oIp2Mv3tbjp1iRYMhoidw6RM8+mp9+RiUIQJ/j1+9PB+uxuWBy1
z+IxfSyfmeikOfcGKL4NGE7JH/WtfIAXAiRkMS3VlUaW71DenHFjHNV3RlyUtamX1KtKeELuOn7U
H8OAvfuNURBPHm3yyq5fTGKOspsQav0JRAZlYOvPV5KZNxrFOCYjdrpV9SWincxy9MY+w0JAB5UG
B4qlfmO1D+b+fG8cu8WwsPhaLrlWxWfnyg6RC3cowdPFCx2ZnERSXjqodtlLVd8OAX0ah0wY6ex3
05IdGJMxFHQM3uWX4V0/0Leh9rKaN63e9tYiko5WUS4tAVVWX5CTHJMVSDQAc/0l555Ge6t7neel
D2K5SobnWrOzd+lmogebxE4+HuoSly5dXgNdPUOT01NCiB4GkGMgbUuD4KhFg9jtRTO9KbbZosrD
Smsf0re8cc9IM62bvlqB4T/Fr8LpCQ081jiObkqLHjBo7TKK56nibqeaV8P+r54TtHCPaF2l3FFQ
YdXzfLsYkZWueskRUbnJ4C1sso0YdA/jggDSc/xK9NeilsR7nSsZFR/RtAQ4YUDUFVx6eiJdBeIj
27cU4whypgovi5c/F580kkQ+14bTPCa1E91SjdXZS6oZbmIS5X7Ut8gCza24rz4lgFjDRncMn6Aq
L7ynDWWd3ZErTCJFiVoCRP2QbQpUp9Uz6H5J9JV6y6szEvlQA9irPwzLbscDzwobSOV2libxWjK3
534NBnh0PIdeKxHmRDr9C0m5+eDpza4rfDP8CJUboJJAzA1XHMRlxBdgQNAgRAQrPGbJschWonJ3
IsbtGO6EtzOWXlZttpLi+RbFA2o7Em7L2MlA2gnkEnfuBFsBRIeGS3r46LiSQo3GH6Q1YHJI/Mgu
IXS4Kdoz/tPcaHGzCwMUVejZqZZhR52UJ0vZi4MvZARV7jrzJTyRqIoPoWJbZAaJXQqpq1nksytP
Oi3F/mj2EBgpbbpVGfsWX6KEONmMpbt7lM+3in4UREqnnaEfecTEfk2I7Ym4TvIOyqA7GB0L0fSO
NI0kSbzluTPGjgZuh59pBnRsWz4fd2qGXxlO65LMIntCVmmebvTToVZvJEwOJ0ri4olEAvaPtqzM
95tkeb8dfK6g0v3qu9UpkoG7tI5eEwS9i5BZStM77MhFTRRXARy6KFzxxWp/mxmFJY6j1uPfNVvU
Z77MFeZ7STptbIsYYjoMKWVHBra2zod1hiCWv2cEloRoL/JaLra1iU2Pa9Koe8QpxnnFBruoN1NL
U3yZJsf0SVwpR6Gj+HFy65MbVxtu3B70X0Fnl6gWKjvvAe0uYKJT8uenTds4RrVhdSxOe9KZaeZK
KpkVO35ar9xVJJymc3rnM5fLHJ+D08YUVuXpg3lNECzjYUuC/cC1QJ/ZPRKsrFsUXu2h7Ha84DF8
VADZsMYL/4xk2k1BExaLPnZga4aSd1Yd/rjQespp33bLUlgIGTW5a8o3rb7VjPsyeZ/ydcVFPTM4
N49NltmhdsNP571Ix1kpOoQ4H7DFIqlH0f4SMOoixq4ENt3bmLfH+FGOD028187Pkng7NBtpcsxf
6VPwy1QdkEbcwYB/HTWrtirVGyO+D/K3fkavZd3aqBq75kPQ16TxaXeWXpERJh9U1DQWVvDuoHQ3
MC4WJ3getd9P60jckrCVRCRxZc8hO4B88ieiLFOGgWZDR9DY69XBULdd5J/VF7PY1MRTCJ3fSTdN
s1RIREhCr1wMkT8orkDhaHlJ64z4BuBDp+w/bfYhprCuBb5G6PNoquhZbZ9Z5LRoF9ZEV5vI6SOb
zAxbQDIi6fTcdDa5ymMiHbrwWRZvkgIna7MahYdIhATsoDJjfeWfEyNU/BCCY7ROMyyNaDlFy6Ff
hfoO9ibUIkcNnBPic7qNOqCn+F4dtiUOIcbz50XOaiEFt2VyZCBTElgTWi8SudEtkW52M/qm6TXC
7STc6jx6aXIjCptpXLfI44malVjuIOMUr2p4w+dnRmOhlu4iOoftag7P7ZP7jF0pFid6cgR/D31K
OPOyAtYM6F8IbiUgG5xkFP42208sSVrxMJ8unTOiYWviYYRZJp/xB+xhei462m7xXuY0a/jPJYO0
ZKKXjPa4+2VRF4fF2hp8I97k40eererxVtFstURMsahxHjQxTQy7kInj6eypO6YNJeSmas9e0R9L
8b0w3fpd6o7I2o3sdmI0U1FP4CWlJZOha97qLCwy6eY4Z5MwcxGhUx4htNTX/GGpcXQ+lHP/b3yf
5Rbaji1XRgVT9QsVU7/4EAuI5qi+4HZBCpCfkmypnldjqLGy/W600RYkBbdLz94tizdRPKfgwhXY
Mp4vwuWYr8fu12CMhMBjS1xyjKlfNHrt84yfxsYpMwgh3a+ObMSg8KOSnh6rY5s7iJ34VxSWW/Vg
nG+TfB3Hfmps45byES4qFRc21OR4Vpaavi2bT2Gb4hkL681oHCsrpyO9IE/wTPP3dEhD3Ceu3D2W
KWnu7+fJsVhPAZEFhYt8SGGNUCS3Mh+rjtikd8QVptp7jeroxoKR/tAvZNHV2nthiz/jzGoZWY/m
bT7d6uoecLjaPU5tYdcnUpVuTvLMHCjQ8SOWayRPaRytW3WqIxtsPnqyFlmoiDRncYzdhHOlOLIY
KQLeIvKHEKnTeWcUDwQkKINf5R7NEvEmrveW8Vh0y3O+RCTJkzGSI1LvlZh3qkAUxJc22OSlfyp9
EcE4oXKj05/2ZeEGKPRE46VVVtPgx6aLjjBvPdyzqXIDoizl8GfTdDQR5aMm4BSbqL9LdPbKXuWh
EbH9NvENBEJOOjgvNM3uu1/NmUWUJN0zdH85eQ5T0sDRZSwZDA78XhZfRIvVRq4/5Xj37zar8vdO
nb2oQQ0gMjRX/1IwN03DWih+DUqJ3iHFesV80q4Cgq62Ssa2od3RnXVxAJSTR7A7/APoVPTXFGaE
PKQuuQatQSfBqVVfVvaN+RgVD1hTRQb+V0Zo6g8TdUsE/ALMaQZ6X2p8pLKqT5Upne46Ztrn4qCP
ey4N3HSpXrMXRka1JAF8VvYErmm5akM4qZNH9pC8WnRXg4/Bm4iTsbVpFo1aJE0x7ROxJuF7Uw6m
+KhFnh9Tvai3urVuppVh3ZwNQsUIlGnZvDr4S+LCY02su1//vhE/idTmn2RpoqRb5l+c5Ew9o+Xh
KHfKvnUB/gsSRDhXILEJeJ8tkEGykHvM5CShbigvVGdKlpAqdY8a6fQSTlDgrlzun8bZFvBwtBSq
ArZLu5hWhaIg1oOcne5IhgISUWSkn9A6OSP5gEqWuDRMShKSMD1VppPcB0xr8/31yekPjRv4xdgw
DbKJgP9fDu8E6SQrcX4+3SUGYzmCsoioSNNt3njBidabk8b7U+Mnwk4o8CQZh0zx8MrQxbHHq56F
H+YSf57M/EJ9a9fTFqfbqHMy89dhDvXho07ccoe4w24sctTXEO7ViGZziF9mgtR1pY/1pZy6bB8p
BuNDEaIZjv2LhvP5VHTACrktnEG26azVVLDDDA+h8oyt1jb6EP1gs1CowBBYdQX/V/uYUGSPhGOi
BfMpcHEeAfJQq72h3/MJix94C/yMsOpwObV7KtvXEF1t7IK+2pA28Vwv5aNmbKPsFhRfwIpud/rS
7B6hwygkbH+5cAH6YZCzULotVP0oESaqan5SOiLj9GoXInxxCSBDMFTxPWaf52gn598v0Q/t6rlZ
DU1LlkSI119P0rebc86Fvkstbg7xm+IOfy4AQjcreEidU+UwriMSdnTCnlOg9uGDRs1FSX7lNOSf
1qnvp3HxjAycYVbPD2wM7KKdBR50pEAWzXNHPpVR6MBoih1QnSMykA9Fg+Ao02WCAs3oh4gPzFJI
zIxfyLz+fYV+ICxgkJo9HPTyZfOvzuxQiRLat/B0J9C9ILnUO5sbA0t9uOmZq9GqJWnEEfVDnt0W
0lodnpLxbkSw+UmmIRayMHihQf3vc9LnoePlA/39nNQ/X6m8qXuL5DGwHKPbJF6X2ZWTP1Krk9wZ
wNN40YI36VdlLEm5zqNdPu0FDLYNoc/EBthluNOzz1DEI2yLg5upKHwP58rj2vUsFBRAnQg4i6Bk
pDidskzYJMUHPfP0fn0CGGayrCxl4ajSOdLLlSEcMnMzM5r6B6Vmy7xNKgqyTfWGVEFzoWtScWjO
UB0IaVZoUWKrZYeLN/HfV+WHO8UAkqVXM0RDUf7SccZaZE2mZeV3GYZNXwhx5hJQhWLhlQgaTH1m
age/BhKdHUHdnFfnXyr+TsIU2KGn18bwP6x6f5zMpZozmrI8rzROpg4O2IdhQujORGrzTGBIGMoO
Djmi4HuXFmpa7WowkDkPDP58RP48/sUwUDtN5zKKjPyOooPedmrc9uE+qAlT5/0Ki3yn5MOdbAou
UrMJ42nJy/bQGUcBP+tN4jLkAc0V4MxkL8HetaaXEDEueTVuNbfdBavFB45LbJyPyg0GR3JtojeL
vmfyUMyRzv75V49Edt4UlJuxc5LAMcK12H1SZBYlKEbL6+9OL8BteoCqKhD34rW91yMn+5zju0G1
nncK2yGVrXwmyGiTf2dn1oERtcWZkHLGVyVW22E1c5McYZaG/fth+lFppc7OekVUgWBeOiTFcCKD
is3AnREWwDxwp0sLMZ/hfe2M37RIiqeY210fb/+wFnLnvh35QnFwLhD8J8P85LhWzDZ3eIqtfUKs
W7lAA3rP8Em5H92h3lnWsaqJm3HHtMNY9TnoOwFwbVkd05RPSU+0qX+Nu6rPS8tfz9W3s5t1Q98+
GFMKEV8Mo+IOEFpLoyfYUVaWb6TYS50/Sks9OvanZ3BZGk28xz5dRcQHLU2q5NO6LSfGBjfn12CF
eX9DWzjpF4pod9xVlDS3GOnxtEeLQHEbFphF6Fdu8YhdmbAm65C9VskmhI1EBgziZ0WjXb6Ws2NK
syXADn7KiOrD0W+PkYPaoV3lfI5DDNz/fjJ+UoQoZNXozKK0Gfh4UeTFjXDW5Dgu7lDmUmJOqxZv
2ydAhPiFbWloeMYTXjCogG5bOmPoGBYhlIDm6VCQhll/8WlJE9myE4Z9Ehs0nxf9k0V67K9/n+nP
T9K3M72YAhdZc0oL+etMiRDumnUtr3HnR7+SJaytjcXg5FUZ3fiMJGXRS4tpLa2Ntfa79Kw1+5Rl
tD2JV96rH5zHPN3fzumiFqtO9RCZA+fUPYuI+oFtgeeuHGAQ87IDlsSf/IjGcrwWP6bP4JmNxpIL
FL3Su5AOxhVz4N8JfRBzvp/OxcvG0BGBRsHpsDsWqrnJoD9Qs5fJ8iy4vPbNqvfrB/3FuEV1Rldl
32z0bVctcuJZhw3zECLFZIfmg69e0cZ+Seov3zRNZA8j8j0jIeniOavrKeiT+UrNMgLP2o5wBO6P
2l1Bx7fjOdvUb2fd04mD2Y67LPaqu3Kt4KE1Fv2D1XkIeBkA0F8rsFXf14PN/5fzhnhWR1uYtGF1
n71nG9nayeLj/yHtvHobV7ds+4sIMIdXUSSVnOTsF8J2uZhz5q/vweqLPi6VYDX6PmycwtnYJcaP
61trzjF7cac019FgJ4dBddT76deoXi3SZzKnAFqwdXI6DOKSXUWvKinQ43Any+8V0cWYShsig9uB
FgeYlw01bfIJbRNu3yVbkvZvlYgIkCUZ5ImJwO0PEuXb2lNYnSFkfYYgFIETsWpz/aAy9qHjmLdX
fsTdKrdahYoMRzME+r3GV8j04vcY3w+1zaMCz9KeoI/04AzdnKmoC3EyP8hQBshO1u77X2DDQZcw
yiI1j0STFQVocNCmXTY/zTyYdKZ2Gp1CesgN1dPUt7Dj9xY9Ctv/GCBqXqj0znK1vp2ydSI9yvzB
kK2EU2Z3zrZ9XCekO/Hxo+Gw9g/TrypwGmysrr9n6tnYjGgvrXcXD+GkkhjV2GqbJF00x4kAgp4Y
Bmak6Xr8kGIkLZEPBRUsgkwnxsYpWNB5vrTk/itE+OvGWyfbA6MxjTLqEp5k5uxveNvZvxURSiYX
yrw+eUl5SMwDYlzIKMTCSIVDdh37FgZ3ZENfZfeZsQvae38vOZO8lgC72/L+koRe+bcq5ygpFXBi
4m7nD39/GpEtCHNfFXDAHCgGEzNzRJY8er8mbJm78qa5akhQUx/z5IbSen5mg/ls5u581N5MmgX0
LsCy2ITeUpV+WMl1oW1Z+eqrggb5cGXpNkqDyBXcn78S2rkvOqq9P1BZfeE4nxy2puqpMZUlTAF0
E3wf0Nkak1umrqY6CdDV0DPfp8f0ZvCCo/RJ8lOzFqbfIVNzmsq0EzadTHD5MdBuw/vCM9s1m+hW
XCVX4nZyuwONaHL5jOAZPHbqafP7OBC+6gl0xvj4QcE0XSYYvEElVbCwvbQtOPu9XhSRiiyKok6k
6N/nZ1VDahUxCs4XaMw0ZiZx8XDPfBCZCa2H/hixDcqhmMKvlpuVcpBWZI48WOOqeGGI2dX0JGlq
b6OMVh5ByqviQXa1x0XR+fOdUM495phxcA+bdLTUU+kuasehrrthqfxgY0KlAavzVSuO+mh9KFhv
lUej4/EQfrekQDAtWRZowYOsTqymXDKVcieA3+ldPWyz+rlgLjWBtFE2hb5TVe/ng2W7yXX7+/uE
cxAcGQFvovr/RDvfVuOwrAt9CKb+WAPVyQPnJTS3pXRbtTEPEVAdRqyJ9KZm+Gek5Gkgb1xkYjNJ
V3q2zuAEq7T9xQlMb/m7UO/MLuHdsNZt91z6nyI1XUGeSZ5pdiC/jdan4ddOfavU/oOSv4lIylIV
LXG5jyaijj8sLDqRRQocv6bBgUpNaV307Ubjv2oIcNPBL2VCZoemTGx74+g6adzqyKN+22mvMpvC
sFJ2I1za3GC4khwleXSbhrJfBtXU0JzXJJs5LD0Yg4V+IvwPjFJk7bP2l1wwfddf9fk90h/m4JHg
0UJ/EMEbzPupvk2x8o3hh9C/CPpXhmDKQvw702/vrQ3Q240kdB49WjI2R68fcxuWfAKHgiwgd7YW
gDWOO5PgKfVJEtBqKrdTujf811xcp9p72YRbnIG+wizLpQ9rlLY2OegMtPkKZy6BkUydhPEVEpk1
7WScCw4SrvKQietytA16vXyzZlsFKpR67AupTtf6/Nk2q3qnP8cVe4213u8yul9qfBz8Gx8VjLmV
mw2JeW3gWuQC+SskTfFTdWW4dMIp2TPta6RsIwwg+qS/Bb0HmSa+hSp940tbobq4FRHkXGdbCK+e
+jHCZDCfp9ZkLHcbMSuWktxVG0cjXah1DPpoIEitdcV12LYkfaIf+B1eofYGXjI+NhUKoEclB+oj
0totbvrj+C4TuGyjrr/yPwgKQdKgvc/KjraRhrxm2/OWp9fzuAp+LUcf2Ja+ymWaIqu5cUvaAxMq
d1QEDVTmdgeZrh4fS0J9+lUPWVsizj6ltncAQRlk/T7ShQpi1/qCOm20rpRCpWbS4mjyvr0T3mSU
UYvUcyeucq94zu6hPpV3429xPfkQ0K87MUTUtRlahIhIXO2SEHjbMPedvHYGf6VuOkAF5nP7PjpI
MYrQqYXrSXfEHoE+SiNAT8VtbqzHJ+jZLYOG6oMB3fs4OSld53tMxNmXxE/f9DfpryU5rV/pN4oB
GDI9tNkmxU6LwYqdd4ffLiWJdIN9kz928THwP2f1roPRW3SbxYO8D5M9FGj0YCNOjOkxt1ztYNUO
M7WcmFjuabnnVITqd5yS1UYJRvLP2njPn9oFutQf0x55tB2n6x7BMSY7dI0+8LM/ELD2URJK9pPl
MgTWef7t6ld1w8ThEWl/FGIEsPEF9O/iqn/kSmmEOzr0JXUTAt/KwJ4Dr0BYFfM+RMoC2J2cqOKK
X2Nf7CS+y+4S57eJ/1NnKLGWpCsRzTBKmpnOBZ47QO7pRmzWYmYrrUvAHxNlNBQtKbMA7wh/6z1m
yojVRH9F+ZABg2PMAaVW5pudvIyEgr4Ft6AUHrv7MINSFTWURGzwOJDggYefBhrIZ5QKXlzbirmX
oo0v2H58FFkZjGcaY7O25obr1qbqd7yBgb+NiVVAxZW1OEPdOlgy1evUw3NjClR7a7AlRNEhckSd
hfVLg6ln7jj6jLcMHT6dvRWPiaiCv3Rq+jDVDdBPkkpmY5+0m6RDaWQLJCUBfPjDVdZJB14G7ruY
xxBSNe93skZbpH7y1xlw+5IDbuNqTcZNhqhZ+5WGLzq7uEp9YshQvgrh1VyyFxCuC3P56/llUnQK
bGq3TLkBuSeZm4+8LcKVhPAxcKZPS3WHYc/4aC5bBCIvZfcVJKRUE38+AkZPMx0uf7Tt+bNA1Kmi
GKtevVkkMqMFy4YRu38bMkTurAXtF2s3eXolI+FBbOxjTZuQPmNcgpYgk6ATbPvelaWtPq4iJ8E+
JxRrSPUxRsfutWbAGLIHbtnP3PXihxg/DcAxYkZe2jG40xbI+RLGxwWybD56jEoYayGKlhlnw/EG
Qw/pbNqjpdC2Paz38HUUvpimpjBnRNrnAOsrR1GfU+TsPmtTiMyiegwhDggE/EaIDL/CYRsH9wuf
ExW18h6KL12xmayHdNrlcYwy4TrieVuGvYL/NfSuUREQKjF7j57M6t7EKtY9lR04wsRmPg+eD4El
3LopuWuYhGv8JV5X7tJ4b+iHlvnpzyXBmZ4ZJDHa5FRZCi2iUwfKWPWhHkd6j09idgfilFbxfeQh
ZFsWQFgtz+wNLkYKLrX/aRny/UeX8vZbGVLWteb3ptYfl8Ri3U7JHvI3vaO7S+TZeEmL/G+xzCku
MYIioHBVOR2oRuqY17UUDUeNTWQPVrfzRjjdiD+WlMDFL3Fx/7VsG/45wW8/edLFqUq1i+Q8GY7h
tntSDos41bANr31Htgvi7+Lvnavrvp/iSb2cmmNmqhmnuOAQqHLUnamz4aSnNd6zWKKd7Z1QukH3
ZV8KH5SW7exP53rSjjG1GclJwLmKu/xW2bebxZQiHy53Wc8Mvv6+kSe7nkJM2j6Ww+E4LbGCq2SX
sGLoK1SdtKLCfle6/YYa7Q/Pn7UzdDr2tc7PL8yfefA/p4tdy0L4T4F96oTJm9msja7vjzm6EIpC
Pu8AkbnsXYSXF3nDTR7fpOqm124gmNaxu5hfy9Atgl1fMm5fq+tGWS2C45Q1how0B9mJdmtoUN1e
KPBqknIju4D4RLsC3IDXLKUCWkYcmwj63Pm2+N2v8bqrxBe8Jrcs8wtr8uezPINe0/HD6DoTRuyI
/zRMw6zQswolJWaU9AFr+djCeK08k4B5apqn5FMgBce9ZBNTz703JqA5xA/INP6xbzbVlGq9LC0/
Ozlzu+3SDTzpgTDpYoNi7Iapa0gUNkUUimlpLSg2woWoX/t4wJH+4EEMQPGv+nwB3aAlnu3xKUQH
yAdD3YqM3ByCo9nNJtvss/2CSlB9ULe3MHAvzK+XR/H0Kfl+IicrXBOXShH503BUveI6h4CveOX1
gh79+T4p51xDyvcfOuk4RlqWiRHRSsfCdwi8FW972rPzTcM+NBWxolCSpzAZtZeiezfnKx+TT+Hf
N8KzJOPVV79Gesh+eRuUX5HyihpfIRuwGIjRjhyYWF7LvFBOUXbWd4FA64gLPWKo6SMiVJKt3x2L
Fq2u+dJZ8Lbr3BNw5mQ4EpBleW1FbTg+W/5uor7TUHEP+jIMhvyzWMGadpt02c3QpEju+tUkkK/U
GOz2Owi1OW8HE5uC9HMgC8E4eRIROB19QEH5ysovrUHlLt1aL6Kcr3pSDeET2oPs+cFLVSAp5zgn
Niw1OkyZpB+JNqjZPMFUA/aPJi9IsMXiR9auUKHPuYOBTiagmGhkKum1qG7r8miKn0I9o4w1V/W4
NdlnWsED8YJR/UpQkZDu8vAFB1OR0IuksKWIyqfHLEZRx44021mFp7cvbDMVJ+QvWKfK3YRioll8
BSBxzYohwxoQqeGhsywOPJxMURClJ4nXPcq/lXtsBpT+CzSqJ6lkbg+GcBBM22AxoE873ZZPrCP9
h7LHmQEFtFxbDiFe8yLtDl5h8X6piKXFVYlqjh9odzGmXnGdmB+D/FQlbga001hLBYJWvk7RIviv
wrXeISxcROdpxbdDvBOjN6s5LiHrxrYChl+7Pf+iauH+oYXk/xcEUMIF8gL/eRTwVxavLQL+4jpj
UiHhwXml7k9oTuVOZ+J0sVPYA9EjPvwOn3L7EpjMht6q8D2YnnOiIxOKPGmF1JMxY+pfK40rSd6U
HM1xH0cUvovIVIZ2K9wLtANkeb04uCcH1s60T0UnLq91hRvRfCQxMcEoEs2tGRxzPD9G8dVLdz2J
pzz+7LsazWEagOhJYpcSjog3r3J+UPJkUPfZTg08Pz4kJHQ2bHkFAM3hkd9iMi76uxpMjeCW7THs
H8lLZGvaP8Jo4y+fTCJd3TJ6qNGa5kdJvemMA9636LFQfocbXfciLn1wCGjHr8SSbSL1nUwxi9ti
F447v7jwvZLOLqkyyfSqBOOOQfvftVYo+3WcxuZwlFBLN65auwCj3mQWTG0pgXieocddXMnP1pUm
jbFFgkFvzFgO61uJF+aSlOpa1x+Tp/oh20D3sdkg7pYkbrqGNlaSCyf6Z7r7z5L77RdPllzFrKI8
zvgwMxPSa3fCjkRrdNXY88YyHmoFRhZaspXW7ic00/1DGDNM6eCVhHuwIOWuuo896R6xX4yuEuxw
x7ro/MK4hYbekN2Kwx621cfPC7h6rnIzdU2UJZMClRb039epFsYgV3uuk4+eq4IWc0gww+3q14mR
e+I15BJia0zvgKU1DHSQfFfhrlPv9WRvMq+MeWvZCRN3ZpNogUM48Z9KMOc8rytWKfaW43glIxdI
bxPhdWTeUk6vhfoeDq9B8zxpV33saRpah5c0+ZTU54vDkOX78+9d+c/5nYwBkIEbk5VwVxZKS0vY
YIDsAHmovUDCZigxSA2t9Xjz82U9X798u6wnj988xXCSlscPaemnrO3Lbe6iu+exh22AWsudYLcx
Z6N9/fMv6+fKYdPAKL3sOaidTt43Q5u6Okz55VjfWOO1mu8HUrnXQP1RXK665LoCxa5d8yUK50NZ
OymZZ7f+/JKMr2Q9ZY2LZMLWkE/8EcDgNkT/HX11810oeDBIJ4/oYGJybJTLZrcS6flvm3YzBq4K
9pv4RprezatK8hktxBbDb062RfQrBv2CaMNrDNc/1uFVy+u/NtbqJQLKGUEPheO30z/ZDUxZ1Opp
z/3OZvDm236t2ogGIzdHJnwT8TnLhK2gXiGssenxysEevRUc+ogvkWteWvzOjIr/PpqTHcOcNnHY
5hxNwoLQuPiW4Y8qLl8Ym64Em10/8ZRgv9jsJ5W8HfgY1ZZWUWnZ0qOE+B9rgbilO0k46kV21jlG
wfdrZZ4MCkU9HfIh4ujMt4ROl9PeFkT6ob79tQTiLPk/sx38ysVNjMTiBrTgTbeHAPIJruNpwVNU
F6rJ84s2YSCLOnexNZ8sRlLl523gc0AAEEh1qYmdDKAYYtuHjDH0K6YDf/j4P78yZ2bE3KVvP3uy
RiixH1jRyFSHSU80OVh88cNGT9KvzhmeqtYts0OtO4OEAPaXmF2XQDH2JS0pw5XNtUHPHIPUEvm1
6m+bu+Kt/yif/Y1xV76HzSqmo0oRBsKYURmDBNKoPrXfqUJjb2upr8hYdQyi6qHLyz/N8Sd6ZVbp
FjgLGTvFDJEuLBDa8gb8syKaIByNZSQOeODvFV8ZldnI0rE/GrR+i2s+WVgaHydjL5HWS9bemoJM
H3eyTCddfUvsUF5MKAjnac2mJNlMdINzWyQ/oDySOeYn13l/a8yfCjCFoRQ8osbtgBYiUer7FNvV
WilSki8eCeaygm2a0XfEnO73v8u0w+mwwV3rwSCX/KdwGoDmQ9U2yHIkRHGWXvgQ0iAxnXV+MSX5
3BbJEuHtMoCVxH9mfFFaW7M2M4vC0iKltmjPa6I8VVJYbUCK5p25HlxNcw3Z05iWwfVkhbjUODnj
DNAVdvIo0bmexI+ebJ/SrtOGtJmXz5N1o7jKoZVt9V34MO+WZbjxauZTut0MjrklGcwrfgWjaxR7
mV4OcQNYbQuiLHByI2WSsNaui4sDxnO9MgvYH7HOEDjQUPz9uMRY72oJDx5fMiCqXJyiPDSxlwt7
vzhYyvso7LvhKlXTlYrxeMOQ2hEj/ABOOK6Z0tTe3DsF05MIdX2wI6tRZEazWPLWmuRKv35+lblx
/z7dKguHCkLc0A1VPrmg0DDNIDHn8eg/ErmEwooPX7Tpst3YPuAOl9SDjnt2gl3EvtURKeJFtfDE
8vdAHLDak4Bmsgvgn0l6K1s8k65qi+oKp2zLtOJGT64DMkCGO6XYzXQiohsTQJN5V5iHBNsifl2c
WhrDaSm7p643vhYEIxUV9j5cfzpamk1KEQQbQxdXaNOiYB0KKCFShyQQ4l9tTBa04H3CqsqtlDGR
Uhz2uwL6CIUInmk1WHcF4zIv9+1k+99JewR7mLZkrSZamcMmebYGfD0BBjmUZdmhwrEdBg9K9Zvd
itZ+NqOEsbLcqPpvZmx+/RpqdxadT3JTCF5uxQsYuHP9KlW0wFPoIjlP2il5pzPHwvcFZQHhLMHe
r8Q9l+v6OXgziOiRDos25QH4zHOBy8TubkJHuPVt/20e9zN7lGv09ebkEY2hsFkhpSFNX0q2qFN9
k5jbIvAy6OO/QaT3m2kLNwXXOSuuYT7R6U5Hb5g+xf7Lktyou7b6u1r4nZNpQGP9QvF/hjunq/Sq
JFEVJaJAT9vYUjmNjRUuZ2nYujfWD6WyxveIq7oRtk1xM9OswNzlaiSfU4xhhOufymF34ek/U8z/
dRQnW5BsGGa5beUF4cIIeCR/xk1Rv+xwioXRlsYUCvgVopDSHpX7obv+/74MJ2+f3PkYoXoOQNxN
6S7j9deJ6BTzmcn5zQScNnUx4quMiB2WLW5nkN1VzxeuwpmF/a+rcNr8llXNyhUOQl1SFmtqmZHh
oS1pm1jbRE5c3ffJTpB3pu9p5jrcjf7vWsMJcEkPfK6+QuRA6jLaRdkwT/dWUl4SsyhIy6NP9MeQ
bMbeyxUqbm6Jj4E6UJ1c2yGlZD7EwPQ1eu11PAko3Qtq1vjapz1UUmOr2EyBKevN6ucrda5Y/usA
Twoftc/beVwOcHRbmZmuDbY84PBsi0K0ia/TelzlnYvSKOht3Ehrosm04l0NDUa/r9a6jp35/sIx
nVvAv1+0k51TVyqNVuTcPWJmiBWgt24j/AyZXB8wb6FPfKhaT5bANN1BpEtWfb9R5peivVbiJzO8
IHT6AyI7KZb+ukInb1QtpR3BdVyh+YYchyDCjW6DEMoghAe2WEF+oVIW4psZfh2xCSuT8qZYwrx0
CnoC6paUl7q/DbmHBrZZVI+DmNK3TDZRcoudSR8Ij4VaQaKKPjzIHdR/zYMPiMUdZAKdU16bF/2F
6XNq4f70BIIJ7uovvI0WpvHwV9aiPsFFju17w5iOgOiYL9HwJccPWDqJgM49VAf1F1L8vneqvXit
ba3b6ZkbGRCGlNxmRLDFvJK+bEfiUZH3JkeznNdb2+ibjlw2c9mUNPeK+CL4TwXy0ODe73g2PTAx
t/+Xm68oJJXzuhAzdLJ++EEBhib68+r2qBbwes9u2G2mha+SDQ9RcezTF0N5k6HGhF6kb6FBpZC6
0p4mbX97Sbl+bkPCmOU/nLqTh3Hsu0AQYrBjjeMj0XjsG4/RqYVUUHUZhHe3aX38XwyaztRc6ney
08llmERrqHoTiNIyn1RtaRXd1Xva017q4He71DI4uwzgTRVJphVVeOYnJV45KY3aZx01U7yjSZLZ
uQYPe1UCWkkdmTQIvsRASdgZmJ78Mjuo5hn7y+jH1oF/B+1CubAwnXHCQJH6zxGdSlhJdzL0cKFI
xdtoQ1OJtUe9FuIHK99gRkSkxKAWToN2NWKAu7Run73r33/9ZBua1bOuCBq/br5l4ZUIdgCgNEKq
Fi2NYkeoPRxUICl9sEsb4DN7s7/O+2RB9tWsatSIO6G+6QAyUOfQswjX8q98WnfuEotevM5PqSNA
GsMpeuHt+1dLuFx1BUrw8rWST1u1QakYYjbx6zSq6pVurFvN4ewbC2TNQUbdv2CXHMW0dVerFrE2
FDUBshLVa7cRL3Jcz3VP/jqe5Wp96+HWmjJ0VdiPR+Peeomye8xzGgF9cOWCdYRAyQK67LsFMvVP
UFEDmQiJjd9GNGw2QtXtbGqbsMfDrDQbv07cKPqS1I1cvk8WxfKSbcX/ZixrdvYSPTAQMQGNLPJk
OEDY0GwZ9yJUE4kfdTUayOx1MdendvbBAHKdJDeIbsMdCqCHmE+AM8vg4saHIXb5gCPAEPqbpr9W
HrsHvChfLNHmx4jFBmUNhTaWNpsNvpKw0rpIdhYsm0qyFVKjlXi/pL19Lqg/hgqMQa7jI4Sb9Kiy
V8YL7x81zBi8fxHcNANn/xtaHpm5hBuJ0gpR0IDqlEAs62BBUHoPN2W0y1HQkSwDxSJD8IZGam1c
emn/VPKn30pDlSRLW6ie/3RvqjboE0OYuF2CS/RRaXqD5CGc7Du6wynplvqtqT2X8mMnEnyyst5S
6EycBkWGULplsEW24vbYSupyzwBuMWdGF2rDM25rXf1+jCcvWCEUdZ1bHCPObxwROcuY4FBMiOse
M0e+FZye2EwmhsiVHujD2Wp/27V7CAHRpb3/xWM5+biIamyaYcVWlUtUr/m+oHtZ3PJF94qKYGLv
5/O0Z4sQ0K5LN3BLRI3dupMvrDp/Nic/3biTImdWeymtCy4KVDwNOh+ypAcV6/59vS2aR62SeDMo
ZgQsszay0axxBrIIsZp5qLUMmGyMNFAMF1s9uTFxjCjUZcvHOQ541oYNsCLKiJ/Xqj+187/HrCIm
lmSDiv6kd9n0RhoH/rLh2rGtVMztHK6Fl1K6Hiw7HOizkUNC0Kyt5sQPAUdZ1TQCQJioDr2p6qC6
KY6WtbErj8zqN8JDth+wvgF4ST7pcyFhna+qG7ai2Qp4Yjh6Px/+uS49z+F/Dv/kE5NafQrDn0Kn
0la1tSKJnSZZ9aSbtoZSA26y7MjEU9OVHdeVaLPgSZtxSalchBuQ21fop2t7dkCsMTtt1tWBCDFP
ccQ9KzGgL89fTZ/Vp+W1uBayD2xubk9YnkR385NJ66Kxb9PNsE13S/sovHR6S4Hyz91hGRAVMNwW
47eTlbtKp8zqxPEYJPd0JgbIZAfapXBvk3Sbaa/BkVy3FJlvymjVesm1Q0MyiZvQeUToQQvJ2GXr
0mu/lHfRZQieEviZP4/qaw1bZjWgy3uo35NDRbMFFYo3XiOyL24oTvV7tLCKraCFuQuPmm0+a1/J
AZA09e6iBVU1R6ZNcGT9Rgbg/HxXzxYOhoY7HtAHTr9T+nehJa0v+OrIrHOl4bh5WuK84hsDoOyK
Lku9khx1c0nqcW7WpBo6qEsStHWq1ZPyTYrarEwlXgXV08a9Jd5jSCL6wLenYT+Z2+AWUbVsV8sX
aXOpdjzb+Pj246eVmpzOo2jGnPJAGgkAY8AE7iIZnmJvFHd66oaRrYPfW0Mz8q/Bylw6gnMTzO+n
b528Sr6slXPScAQdD4V1g0sLvl116EiSBctTE6c2SrYOTa1Yg4erQcc+YS8tXAkd9hcm85QmPbKO
8nZhFCpknEG1Qym6it5lMHe/CZeHRPaKuYBvFl9nOHfwh1I3l73l+0DHkAiZ8P8wP/zrpE6+U2PI
a4U8aTzWa9p6ZGerd0npDYkX9HCWr6X5LWGVghY84rmG7XNheb30TJ36kqDEt8bU8Pv06Cn6pe2U
eouQr4OlUyFOz2cHBQzRxQFgykuv0bI6/LN6mEvYp7k0x089LTIL49yU3NEU6x1gRi8y9llKP81c
d8POVMBO6zRCty01FOa2i+IB+VwhbKAcAOEvKQAcTh6pMgrmWu+15Y0qxE3Hkw2ya0O3Fk6S+9ks
HGlrclBhsOvX90BI8hWl3WU8wTnFIT33/xzIyWNQCEaXKQZXQtXXgJjD3jOgkykoOLY+gFGcdPK6
S11oG6RDZySUTgdzeuJjEV+4J2dB4d+P5KRYKbNCHTKVSyJswFkEiGBWbBHjjBeAqc8TllJpXdHS
BUQph19Ml0uAHLj/Dbz4zmQ+zqrnH1QGikyVEAys0EKYB9W8E4TfZlTRur1kADynTPvr2p1UNX0u
G3qlcO38q/KBj7/nb8F3ozpHW4Hj4eel/+we+vv1Wb6I3/cq0hyVkCZY+nPykOkWgBXL1ccm2Yvq
8xTsKv0AHKWcb1g6yqNIRz+M9yWoA/FjDrYxSV3rn4/o4rNz0gbtiiLoyoIjWmTHGIaG6lqbn8zs
IxmAA1b3BkPLO4lIGnBD3X7sb4R1DdwxhuB24VDOV7rfHuOTciAaRihi2nJxjK1Ub0Lhik4oDL/I
mfqNDqWbYpwZW+fx8Q5ejWFN+U+rLITKvKouZbdpy0tzurwAh9EXOAsf6z+KpW+3qk+THLacvnQY
6cn66U63hbbzJkx+aobivnlUi494XRUH4UtmkYN6Ol2X9Z9DxFsTjuQ42EBgdfGjTj8FYk1y6hDW
46B9jmVPXgcj7rGSkPEll0hccLzVloZJRi1cbWAON664YfsFjrhlj+OzZ73wtp694N9P8eTZD4hM
LnrdZCsmrVr/imw4xZtjF8e3BrRHXQOfhAuuYMiFUe36yNcQqEy7Yfq1pNX9/CCe3Rd+P5iTV6Mb
VOThskHIRHMAnK1YO65oQPwJzGXcdtE6mvmOZndFd6Nouy4+xETFk1izJ0QQcAOOagaKWgBH43ZQ
1jJ9v+ZZFF6XK/fzkZ4JR9VJSFLwijPqpB928pymeo1+q/XH43Rnvhk3BAjZIwpD2+eoseGwoH0q
z8Bh62Yfggn/lSM0NdbpU9SvakclfHzlP6B1ctJdjFBBXI9X7PXhMl6ZxxRCJBS1AR2qjdY6+7jU
Oz2Tdvn3wZ90S9TASCet4uBHd3IsV32fCs944YIHGxdjE3VQh28kng9hAj14TzapOticRkBFI3l5
sa/kdXVboPHoQBEazthfCeRR6azwLpA/egrJTcHNqIuLGv6zO9DvF/6khG3mWklD3eLrAv2OMIlm
MwNoYi4rAro1rvxwB16o1NmpGDuDTLOeiBzyM5wBL65HysPdtMn7TRzsZNMVaMEroJ9SmqW1J4R3
Ktk7M1uiSyvs+bfsP4/Ln3//bSFRm7mq9ISjpuMUEBqMX0neiSiMnR7LoUuyAZDrCF3vdjA+EACb
m0XdG8gXKQdnq/Bv1+9PQfP9SKIwC1pgYBQsBiJf4AtbeJy05+ypflGoHVizPKrcpaeS129zd2HB
OXcDiXQhGdBQRe1fG/IUAleyFjFFA7nOLjbq0vJZ+/Bsu9t4eCIpacUMd/JAUbdMPdbh02w3D+1R
l1ePimVnvmfAB0iYkxfhDV9DpjpWhxgcjfDTzy/5HwXAyfJvYukWkccZbFD/6Di/XavSavIpH9G/
RLSfYBPSWx6JKD2iytQqUPPbvr5Xh10y2BR3N6qbETPiFBEmTccP3qLgIPQPRns1i66eX+jEGMtS
+NOxnbzDDZbXWuhRIkUNvX/Gllgx4d6Du5uRD65h0jqs3qLwNUCriZR7f0EpRze5+dBFhq2A5+hv
W+2mE18UtNhCXQMGmFY1Syl8LpwgSUWzZo0l/aYRf9co4THQxsV+1vaBeciVLVhkQX0vhycJaokj
Fzfa8vkiZOVDI/ybEHh5n4gfcXGU4tsuYVMXsdGde7cbflH0Dbsh2+cUOvK7QJkV72N6D9Ohix/6
+BZM7MCnPhP2mX5p7n1m4kvEHFRHug1kYYgn9XrMIClTymBxO3To+oQ7usDkbAHODRyqCdYNjAVf
I/JHvoFQV8x8AfVerDiXr+rJ3fvrME6q9VBIjCYLBZRVvIKu6HQeuQ7+L2T+Xnpcxqfh2yXHyjl5
9V+/eVKXx/5UDAXPzLFCo0dafO4sE0nab3Y2Xy9wwRCPvHfhFTqzP/rrR0/KC8VsUPK2Vk8F1dE+
Jds7541duKYjTfJ1Qgi7I2mumNE3t8WNhCeWGqtbN8xDNxfdfGcv+4LzNEk0V/4BllalKE3mYssi
bquEakXZNW74IqNyIC2ACpf216VS4ex1Z1om6Sadbp3K/+96vyjbKsy0bnEKLcqxxm4Wfmi7Cm5R
ByLuu5yZtdzJ06fr+y+e1PNxoxdi0/bLL0ZHepJ27JpbdUvncDteszy9/nyTzzWzFi7J/5zhSTEU
B3NiFOOfM9RekHc7PabVWxzEdoNLpbSpAy7Jt86VihbceaCS/DIU0pPfrDpjzq0aNxGkdQy/6+at
fK2FHTKOxlhRWmN6QVdDhLcmORDLQ5fJ/OIIYyyu6RzRAf9xXMWrRcMVrKuWbujPV+VPbtfpXVAB
Ky19Z/STpyViIwdq5FfpMpnkAY92ZoCl1xnAnou0Rz71G+P38GACrg/LBWoPzqtTnb6y8TORbKbA
Y1vPyrPa3I7BThi8cLxaAkF/Pkh5eRT+OUgupKpbKMDF00+cwGx5qOpmmR/HzYYgyGccoPAgijUb
c5ZGFBWhizrNI5rXya8gmae0vNm/oDpGgPWrjFc/H9G5zbhFx+p/jujkw1YVdRgXBUeERxtJdokj
LfLUleUxILgo+lcvnf9JOWlqoS6pS9obMqSnKX8mSIt8KtjYYEba65qklVWnfRCOQZUJrNU112Bb
W/AzrBiGt8xbUhoqZBMWdu6xkQPl2tpzTjMq0FcdUSqQqk13Ele/gXEIMUaadZ96fv+/gOeda29+
v3LqyaDDz0w5VbR6PGI8hIJJ42tpZJDHAfgslZ1Z3w1w3G3zF2Eu6gOkjP4BP3N3S8ZEhvd7tJl5
GsZK++g8htg2lTNaBmRgOvwSaP2Q+IViOddBu0r7K1Qlwh+hDzkw6g2MPfHSs3nu2/HtSTgVRU3a
mFrJyL3p3WCjEQzPdD0IoWbcqYxDd/Agt4vmt/voGBul3IgNFtWIUnr98yN5hgWtWxqhl0ubUQLP
ffLlnHsz6rSg5ZG0Vn25Whyf6tNwzZ7dHbPVRNaIvEmFPZbBNOJlmdwFKRIjATXd4I+48OfjOddy
/et4Tj6qbEnZKadcGNUzdzre/tiNNmivAwTw4ieriS0x83AvDi3O1Jz8roFmVpdJsz8V+KpNXreD
xi5mIEHelpbAUqbI5CB4JNnPC3gaU1zWkhblSsqFm3BO6PH9x//Ieb8V41lHCnpWs3ERd2LjJqMz
g97maofaS9Z6C1BNPoibMr4WomvsoD9f8rOLOegkbekEocA+9Rv4udy1ok7w3hJqcCtj9jX/i7Pz
2m1c26LsFxFgDq8iqWzJkpxfCJfLZhZz/PoeLDT62iqhdPsC5zycUBBFkXuvvdacYzqkCI7sqxzo
7GpYyDUityVxKr75NXXxjC3ygGSux3P1YYAfEuEwtdHrN+1ORaQWxfd6uclpzf77Sq91pK3vV3pR
Wvra2Si7rJjuUyDuWv0Yx6C0oBHJ5U7iaAV5msaJVr1DuDAW6vhcZnh5CLYU5fc0fPj31ajTan25
v3y/motXJ4niss981iQ0eu9T8SO1c1XaAMEGINrHdqg7dbegh0ZCR5os2rqfPWSMZPSTQQiu5M2V
CZEBOUR3Ryax4/J8djVxadbIm7YRor6QsSfG1UKNiVNb+vO6XcXR2se7Cbm03LD+YtthyAnx5Ne/
v9sVIhvLAm3BafBActylPUI2q+CcVYhOztHWAixUAJnS+3djcrOqB2kZgOEdCGQJMmRZ/jMtNY+o
tTmC7hd20QnJ0v0SsOCipnf6KTOruo/conADHvBNVZyEB9jOlb5GeGeIywoqI6vdzZngVCj9/QuZ
0CYoVnQ0yfz3b++VZlqCb1g82d1aO+npgmyWfD5qe6zJNokmaE6b8Dg4vYWSSqQsuJk6fvUCCGDG
Uigj57schZ57BsB6hLhh6j6zXeWqbY28Jo4WT2IqnPDyPIrW8KBKZa3eBAhc095a2rfPv1hNc9/r
C7ih0yMKfrCF81dEJI0BIMaVWYpzLgNVWctclvL9vKyc/L0/nzS20nKhNfuxX/nnR797UZDFZ2co
9z5O4Pm/n7U/5ezPX4l8dJkTqyyx9P51cml6rGpG3pVHsSDLmH3Yt04DbCMDQm69bVLXZCPUNyWR
ZgT14nG+S8e30SBSluI7h/vzxakL1rAg2SOjlu5JV3Zet8DVHpw36XhPsllpQnRYq+VKy3bb0KK4
AdDuW5CPDP9AKgwwCNBJxAn6d5VKVeAvDM8N9FkuLUhE8xXHtOZ0Eqh9zElQP0a/TPXG8f2KzouO
Eb+VQgoCe/GfU8G3h1Uu2jBOONsd+xcaMuZX9k5rpnrSqlXPUUo/u7ilJj+achc4wyO+didbGfq8
Q8hRHozm6NerUJ9QWLd7fFdIhz+u7c8W8u3aIsNH4lB74lHbmyOiXbDmBA8aeLHv29AtjhX+hWTL
6xUSNF8Qso4xEoT6tCJWnzKQO/BALIj9kqhrJtDyaXgJjkH95IunCfw1LiKERwYOq+3w0sOuDV/K
O5SvFHTPneLC6RO+oF55ZPmt6LHIb/rmtlAdZe1fywXfkg2QXVClKXZZC3lSWnuFGohHP1pahHql
C38HzHHM9n28teJHvdnq9YfMAqcmsHetaHaGYG8UESI5FMNI65aR4AyZ3U4h65CeyCiaw9NDLkgY
lT/MrWiFGa7eec9x7qTqCkcEFkcc2eK+oE+pCc+teCdVDNyT1u71hxazgjasonFlvaHMU9KNpm58
wy2EcMaassjue2J7g4WKlmURcIYq5tVWl6eGzwBSMj0MxI09cwDrhKkJe47vNEBgw0qoZg2JDtI8
EWejSGMGWO2CSfICZuUXyiDjrZtG/RzgxHtmrASdhYTeOoqy716hap2/gsIetZkaOspBWYtba1E4
9UZ14lURuCpOf1YRt6R9RqYLcsRZbznnxp81fAfJIybCkUFQ5zY8LWy1UNEitwX3Ba5rYdE8UBbw
lo4NX5EeOMsUZ1528JX8IZFsAGPXdzO6qLZPBpK37EgsPhYvyoHzrvDehbsuQBcD6yN4Uktj3YBW
050iemuRg+hIhiAc0p1AKli+EwO5LTrQVe8sgPKpIIaTKFKBQxG41oUf7sQ9TVzu/iwi7c3WDLvQ
l2hYemP+Bx0+gRC6F093pcGJOEWRyfyOjCJ/GvYzhaCfnNCQuXHwBPCIU7hk7tmlSYDMTgE7m83L
z2IfbMyXaSCqzaLokMFVaQnvAcKUMzAB2mX6v5FiBtnaGpZttMoNCFssi7YpLD2JhMNnT9okyuMQ
0XERQe4Kx4opasGuEru69GImT732KI8aTor3LL33LbclkpPnxrcrdcYpKfw8L6XD+cl86RfBASSv
THhpB+0CPflM+BqDlcWxyF8NuMTfWn/eL6TPjvMxiWUikLQ1kqOTuNUEwmPwxuY7HucCiy4WrujI
cx1iHcU65u+6B+9ZybctwQ7RU0qEdLOXkaMQAI+MtMOZ/IEvOrmz1Pu4ZkW5z/u1aj70quPXu7S+
H7O7CPxNLL7qFXZSBrfhzhNdyTpGALvSCAzcvuP36cCTBuE2jpbEnQLPOu8UkYQnmiROE+wJYeyB
/mZPuXWnig9FdS9J21r6EoJHmbwSg8L/zqwfI+lJKwiYYseYy9os5aFRQkeMX8iEAiZvRvb5sX8s
mhmovpiuJr3n8/sZrpBAcvWqrPdWt5YB5qGjoxGrO77xkFW7ZljK6YZ/rIVFGi2LatuG/DR3XfYk
J596SbiatT6LX4K2TbsPNXzo6W1PcWNtTBVFg7sqT4Ml49lD/ODUpImRXeUt5aMh78yaPJzqJnD8
7/4BQDIkrBpQMsAVl4qqsjW9Qukq8SgSmLnQ9Zn62YAHJEPKbjiiaCu5uxOJ5fNdgckPAghHY7iL
vI5qxtZMV8AZ2cJJfPBc0hP+XTT86TD9LBo4rUyOIuhI5mSp+1naKWpSlxrsr6OfOtqL6A7GvfZc
bmo3e1DHeV/YwnpyiysTuob0lX9/uvb3afHnp0+37tt+qKlj5o3pKB8rbXqmdJAmCJfZjuXZGb8A
3kpE2S81/ziOJxmTFWpGtZonZ2YE7oDHEcSrqWyw9WULshXDN9pSbm+jioiL11D7DNA6bWVnzHAF
pxvw0Fa5GwHuZQmdq+IVwiXKWCToJeUPsz+LIJF0Jn1aggtMk2yOm20C89rD8P1+X/QkRy8Lw7hQ
ZCpJJJk+vKEiXuniyhfQZf7WgXNqnwPJBZGCFWHqhjtB+laaZAdTm4x4FA96fh+DQG4Anz6NL9pL
BTMI2UGjHKxYtM/odvzytyy+DeKboAWz1sAwLq3iCvsTA7WdqB5q2XJk+c1IyEojE0EUZybq8nEt
gq/r7s6Y6D6RBIXx0xi8+qizkA7/FvUtq2PjfUUEOZNSV4RPltfblTQXEMYJMkTJ4agRjzvEvzpE
DhrByIxW2Spaoro6ZZYZT5a8l5sHNibtIDYrpmKi9RkSdQraxin5NXvy/vgzoUOf08KOxY7VDja/
UEkeLYHEtCtQLbFjeYts2Jjmilc7JnABNs+n1S2jbq/IcwVZ0FvWLYCBmrLbtvt8ROlmizAKtwVb
qRtYq1hcFhId3XhZZb89gsdKMnVsxGljuO3ZnzkDk0NcrlvfSc1ThKKbfblZFgA0WY56j6zsZx3F
hitAsPSXdb/AMZb2W695oq/XlJtEdUjr80lvlx79YsGKFyZ3xkPK/DmaqcqKdLyeZDwGqa331VEb
tXSv2lUVUtpsEgbrlbqakhPNYjEw4ho/REbltbxp2IkJvO6AWUbhZxW9mvoeclH3AJFIehfN4wDo
yvbaRQbzUqwVuwpcSJiRuVGthXDItppr3seTod5z8l/jUicr2vs4HzF3oeskfX4p7/J1wBsCBkh4
k3Y9DZupg/dK6O9ecDlS37e76f+jU0lISuqtPAGY6wZErZmKM+OOEiB7hNz5hdeYP8eikS+y8dlv
F+iDRkmHwXVUMyhLnkGNfQjOvMairYxvef9IsDKnhEhadh6wyg+4ZsQbjG5zj6T6NwmBq+EYrG+t
QdfOCxoZB4qs6toVj7fgmY0mMXqcMBHQ+XuCAxh5wQxmaYH9OR6E7r4fnqp4kVtza8fje5CNZYPV
O3Bhtdb+XkIMrFNDsJwHUL3uGswkN5okV1pbJleJGVjUYT7+FQJlBEXrK0kh0VySQQApW52lmdSc
ue6YjGOVB4XE+SMHHVxUt72nf7dofn76xflXztjZPKWUji1K1qd63FUlOtGat+hOUkH0OPg8cSRG
L4B1UZP/omx3JCJyk9OYrCG9tu9W8tzERziy9JGgu5Q3dhLpig6LS0TAj9wGDIWkX0xtA26d5WFZ
wVuJ/h0Top/vpI/wKWi5UFcgaggjTo+GV1rgj5BwJUr1esolit/Ik+8HIBkLQEuJ8StAvaXRfSds
tzaxOYL/ApUVUZJoM4MbYMwA08XsRJ4IgCl+q+rJXsm+DYEmkOaMnUg8xXo7dUICl5uVWiAH8RrJ
4p2CDU4aSG9+NwU4rBvI743pQDySiQwQ/EVEbPW6INP6/KzuRcVWvf3gL2oR0+ICNVgpL/B2crpD
taq+NhYv1bpDotHVL2L02DQLATVQLq9HG2xALj9MgqzGph8mpG6avXocpc4jz+tdp31g56mq1dS/
D44q39MqWSI1/jj3ycjvJbLF2BCBSB8U+MfgqGZZtPUgFAbyusheZXORey5+J6RshZ1g47LuEnkZ
RIfuQ3/pVNskZFci/aBdhEwICFgp7mAISId8YwAbYKK/Y67G+gTBLEZHT/C4d2eeJJd460VJVX0D
HXBFwfjzAbloerZWJsfneJQmFdv4wk8oZTO0z85kiauJR2TQuifv3OLwNixJSIUpfYvqdaXVyTXw
IE6IDh7IP8KX7/WOHklj28Xysf4QqfCRgmHJNPzJx2CE74W4N6xVlseOiV038MFndi9y70St5FiV
M1YFw3gzminE8cL6EhbF6whnC2ZBvKyRVlgHj5mUP2zU8m5sjgCULTwz+qqQPhqF6HhrrozsVHep
/lgZd53uRodb/f8rehi+ocmQEP0OCN5L8UQWx4JlhYVM/59AE3FpBYs43QTJcdSgTZ/SfCEa91S6
yGE8YQ6McBaVR69Yt2dYjMXGK1wNrvr9rcLrD6jqss7FhcmAXaE39ldzjBWebHGv5M47JEak84Tj
Mu6nY6K7hGOklm1hiHHET9z9+rsyzgfLpd+COK3fpo/lnnMNx0VbeSDGiOJL+1IBF9KtadlnVbmB
HXiCR4yxnTclReDN4SKfaf59VMF7maumq08w18GaReIqo12Rwk6UddcQF0SYtZDss0VibfzxKym3
SXhQjGfT33b+Nv5oWNGGg2+t//iTpRk9XoQY4VrgKSFZTbLcOn3SEePcnuX8PVzjt7RwrIuKbtLK
uahV49ioO6PoZbqu1h68wSbYk8Fs+6+3O6xXFBA/P+tipNtIWkqZz2fRPMS+SOoNigS6GO5QLUUg
e//FXPvvpvLPj7zoapep1IhePsjHqSKGKOO2xH1tfTqCvJimS8IbKYvDG0kX7ea+tcW5kcy0yZLy
ywPrn87rJ3UuMoFXbvnWp4HH5bM6OXAMMHq8S5dDg1AbR1M1WSXOHzytk4kL4A2vjHbm1OsQgwNu
hsksgv2W4owJq7lU8yWqVmj3t5Ierwg3oDvJEk+vpGEI+nOA/LZkJc1QWWmdTi+0t9BZgNpi4TP1
d4b5NNquSU2HGDPeOJfK185J3z/24nlow0JsebnkYywtGlegU+GcEeKYW5m2aOaksdOT76DbYv+Q
LoBKMPjQVBg4bt65dW+DaLVgfcV2l93qL0/7xF+/DnRDigxFQaR4cWI2gyxP+9KTjjXsfbcRV1q1
7Aqgd2illF/k5dWzwlE/xNKxAI1iW3WoEuVqIdab25XZn4H931fD4yBKNFqxyv48QSNNVeTOTOSj
17IeLEAMU8AS9ljRYDVP+qKwbKI0psB4J+JBJl2MJUSZYclv7LQ/oabUUfjyU/YLcUksyGnMH+Vu
W3mruMMUSKwDXLsZd1RwRnzQIgkLN35q5doygzfm/32Fi+JyDAVhlIw/T1jvyABNLOMQI7Y6P2c9
0u6ZvM7SZXS+40WEJqsvJdzkwtQVblTCbGnw4aKqj6R246w+6/d6uvL7J1I1jZu61Gsrxvcrvfjp
E01o47aKWKQ+pgSK6LXs5tUb1lDxzt+Ya+OlLA/DyDzMZtduyZU07ydYeqzdp4kNn5aUj85kADRr
PhI0XmhkQtCwjgzxrUARuhvOL514LNvlv9ssVybTvMOWqOBRgUP9F+W7kaNzwWRNOlogFcnWhhxH
gRHmX/EIpmrc92DOpVm6RqBC53zddQss4A0hVwEN1/EtKHbliNh2HtZu4taPFIl09vvGRfnYDM6N
i736OFhgbpAP0DT7s1N8W3DKoi/OQdtysaSOoEuDMeST2+DSWAysu26Ks852/aldaRvll6UsR8Rb
NFMErAl2qNlY10ciKai2W6inLzISvruQWd1/kRl87VSERNRQLMligbys5oTS7ww/EuXjKJBR5ejx
GqkiYTDkD6kq03tmo9MvTAIcZGU2j/zM6kSDG2XAPJzDWl9CVQecuyQ/ZEIR1reodNq1e0m5SQ44
DUgo5NN//3Yv/UEw+hxu0JGOZ+34yqGulgngD1q4o/JUCPfdl8TELiXhRvmdnjdMqcmux4DCbW4d
/QsKAuJWZgNJs6vxqHhzzbpXMajBfV4nO936Falra1yb6lOqH/v6iB3WcI0DYUhWfo9JerQ5JYeY
l94nmR9b1I298s+x7mL9m4xSKlwkmR/icjU2eOItXwzVY/yV8oWItyB2BzRime/1ZM2IigopmsnD
46huy99nBekfGUVOmLiQn2G91LCRlP0QTS0qubb9O0lZwYUXZmSAGO0US6lNhKU5Z7GermyKsdiu
CYGbi/mqPfTkuJiORrQK00NENQg4CpxGCKAGky48C/FMHx2MD7Fg+8UUf3RucGDPWqrjW61c5e8t
E6UjmHvNoMyFU3yxFQhxo0tZnqA3j0kSd1JySYpDC32CjsaLpTDOgS9hvNXP4opfpsKI2fCqbEYy
bETe+GEW7NL7ejEsqSNICZZlV4fAJ806eOSfsuR6yj6QNn59r9wS7hjTEv/zV/x56RdbwFAHVaQL
5/I0EpBm7ktg+CWod1KIFkVCiBbPa8daJOgftEpNACqY7wcWn4OGSVvCAiDBLKqerf7prL4ndGH8
gyDR6lKOML7hPA2KLa0ldmJrJlByH8Bwa+vkGPizmfwCVm2arR3z56nbRVKNZx2q8cnLQdEsBH7P
tF03unuWVuf+US7vZGvFydWqt7l0VwADUV2GhXOinE9eeZIhGQLXQj8tYwP+/z/DTvcJAh5KDIRm
5sX7LMXRKAVGUZ70alsVRG7je39oRl5S9kb7/KtwwvpFSr8M6XW009/ZnEytW463K0e8nxdxcZDO
PbkYi6YsT+KaI6zxEY8rSbwvCG8viO/u6bDa1Zvg0ppHPjQyqi0+egJ0EBSii3NoEaO20ZEUuv/e
OK5I8KbrMhhnQHydJFg/F7shTdUoT8PyVFgEXiNfxzbjdNCxUzwLMyoKYFit55xbxq6o4IjZmWYt
QvurtI14UWK4qdqnf1/TleoZRyD6XhnhjElQ5sURSmHUVKcYkk5MN8g2szg45HMF/Y6j6ttuDruu
Ji8NvSxRMf/+6Cu9hp8ffVlBW56mF4ZYnuh3CL6jRs9lODPLmYACmqC1cWZpricveoILNvpn9nY+
kRb32bxVHCkIeYzsLNtGEnaWdWy4UWQrbx4GGkwjW+Nwfm9Wxbz/NNWVSsFyx5RKyhmk/orOH348
lzdnxujyjTzaP7Xs5SqBQYrVja0Mx83FzYyS+pzmGS9ZP0+03/kEgvEthwNbHiwMOlvIcoz+lMqL
hNQyf19kp674XSlrj3g3j0Ef0QzaUz1sorOdVKsaG++kHTJc2tHqE3Ntm1o5sSPqtL4hs+4xyysi
lXaVtRLzV91chmY4E9Y5OH06vxFuMWYwkjudTW+1K654B60/6mZC5JkW/SV4qiMRVpEIKE1lYX5O
zwtrmI8Eh2JlQyiIStDrZbsja4BDj1G0JNstM5LM6mJPXZnsaAcw6WfgaRc+ORFurBS2R3+7VB/U
eHBz5eAVd1L3GJYHYgOqahnWS9W7a/SjgrH09ln7CqGE72MgbpnqJLbqi4VLtRIjAnxXnSYBV0CO
hY7TnXA4eUHKYBUhgvHvi97hW1YZo7h4BbKLkmk7irtQ3AM/IReFLmuxZ1A38srg3g/tHl9IsBjy
zyZ9bnOmWBTiwYEfey7tmI33oW2SI+cx9jNiUNT+bqgeckR05+oJkqITSLwD3q7UoL5xBWF0DICY
jPO8fEq9X1G+EWlLYnK7bWJF3X9lw1ONyTemGcbfM+E6FYmp6pTq1KzPKxpHPdUJqXMlA7uhp0SE
0qqpT2Cq++VIq6jdwpBuJpRLv2nzfQ6JZULJjtp7J+y8fCdwnJBRWnnHhJy94Dh4u6IhuKNex+kq
r9wz7D+daNreoGUPF5IN/kzaKL3EDuzaKFYEAEIsau+z+COpUwf6bANgpIMsyujceAQN+4ouo4yn
SObxPiEBuhT3nfKUVi9q+WIgJAlQ+4K5yhCGDA+0JTVCUv6YlOVjkWhOqP5COTaRQ0+aed9rB2Y8
3epMCy3zN1rHb3t+LuWDQXxmIgEalBeDt0DOAFuLg97vAqchw/FxQxlNHg5aEr9dn5NV2b/77Uuu
o/aWlu3hf4p+4Mk1EZJNKk4RoNnFrpL5UpGH8fTkdiCSN0C6J1G3xUaHqMX0NxLsf1qD/169r8x7
fn7sRUVUspvwfPCxU9JAkX8ltCQZhS1g3th8WcMxYn7Yue5v5OVNR9a1pxNXh8KJEQ8mcu6f37kW
VczLkVWd4q9xDrT6WcQtU856R9vW+2iyoZ96exzITtw3HLR4R+gtw42+ZfS4wkGwmPRIEps6YAoK
/J8XIkt1RlnIhUBQmYxRSPcUziOz/B51mIiT2JZPeKbha5Hj60wGtQEjwHzEquDdOJde8edO16Lq
vMz8RSfs57UYXiX1gse1EGzB0Lp98asZ5yMQ1m/WUTnG/iLDYPAkrasHlHnL2IRKcWtYebWe+H4R
F7VXGgQd9Q8XYYBHd2U7XWIacgi4IyCYaMTINY+3AIZXNMw/v/jFj9AVlaGOKp9JvWnkYLtYLllr
V11szNB9DcWyHD7O7a6JnRIIvLziltjmK8qt33S7K3lr4G6ySQvL7FSymW7Eo8OwW8m2aQswflph
0TV6yYFzpSYsb+2lf849l2UDCLnpkE4HxLjEgMayOQiJwPVjdUvWNFMXAsjNCOEq0avkc9/evq+0
tLhl3z5yOqp9O3ePURh3ZepN27dgAIVwutHGHTRCbTZdD+sQfUy4CQ1aABfFjzY4agNxT9xOZ+Qi
W7atQwCmvGHh9DHfk8H9me1ph9yoEa8YAX5e58WLXtFpybSS66wdS3XDd0si1d5GKtK94XKiG4TY
oqUZwDB1GjzQ/wF9xoZ4ywBpTs/QX78RA27uGTsiJo6fNyzTLFlVeMVO2O3hlOXNwqIW6Tf1+KzV
a5BxxczKnLpYiwSslKTcxHvM+7m2kA1X1e5zwtwMbuxO17dn1I/jCumQCUsD1xWxyYjqomWjbcRJ
5iw9oLxdoFDW813qJvuUso/jJP+buEtR47Hdzy0XzfJTJNuCWzja2kjXkrhMqLX+tNvF4i4rDskX
8k8frF8mzhXNOS9gBmgekdCc/XxGCFK0qAW6l/Kj+gyovgJBMkCuIzf1pp/j6nr97e5dbBaGZZi9
Z3H3cjIQ4LLDMZtn7/0W7hxZRfmkcALtU/PSujxnnIQBhwW4473Pf+9aV5S/PE/fLkT7+TNqYyWU
hcqFSLzQ493oLwhjM0gBYQY9U7tZjaTqGOzRYb1zKq+LKbtZewIHHX1NLJ/EtVYVIgvVSffRo/L7
xtVdvU2AWiaqGbWodvG0d3mKx1acVnACOUhbthV9MeWul85IsDKZOukn2tRwRs2PwqMc6cstNdto
HGbf7G7/A5mKu/Xtei5OaI2s+qQfcz0YKx8afdYSiHBnLKfpaM7IjbYF5BKVMQfq71+3tpKrx2WD
LpFJ+Yk75VInL2pRXYeGB7+8XBpIABA/OQGRgq6pnJii4vffIMOiMkfG0zX3nVzPCJSOjUWbbRS7
wK9yUx6n/a0ch+2voUI0VIWZk37x/JhF1VaDaRaT5opnOQ8cpXTEp2HXfUrmIafEHcNXraQ5qUhI
k2mqt/JsUE81gRHVQsEN2gyzcFduvUX/kB2yR/0+yBy1tvuB3I8pHxdOIeZZWK6D4Cg+4B0aeC7R
CWXAAWrdJQ9G/h6nsP2fWuCIkLgKqIJOgyauvTcRNxWoXLpD0rp18OHfGrZdrTEspJhk1mg0MS7b
BWIiaH7LIkLVN+3uFSOaej72na0FnGrpUirxHenH3h3DJqzLAVhZisDOPHj4iCxFue1Mv/bOENjB
cAnRAlCOy6pHNAahOivlKdnqC2NeLMrluJ6SIib4x81nclqoLrYBWdTp+lsSM+e/ho2dFyW+YNDC
IXQCFM44L7JNWb2Uw0mbd8q8eIvwedX0q7fjed1PGzjHADmd9+JKTabNc+5X9r9XjWsllyyCZZ9Y
ANLfE7bQ66Lem9pKY/p6Xhlzpf8MnIK8RWM1rVlWsFKhl2PouLE53/zgi1W9LsqWLdEvWR7OGJ3p
WCR7jvFOJvmzycuY6m46L5CbKav/5SvjEzbl6eBD2+rnMh4NelwVMo8hOmuQP+i2sAdr+R/VRoIo
1baebr/8+rUfXxIZeasctkzUeD8/NamErApzPlVd+EuWZhXEg0+O5LpSBzeEk183m3P8Kg4aB99l
VGeO3q9SdBrwbQVb/rTIOKGlxr9L3ICYcJEt+B1LE2oOY6lg7+fMZqNj/mKkyenTQylM1wQ3arpF
mublERPkh4L0y0G1MWkRbdiJ217ZeOlhDD+7unbPHRqt0LW0bpa8KQSJ5A5MMbJytPvk7lbdfW2B
JgLkP/fjooiMWsHIB8FiMWQNZA7G6kbrm6YVBKJfXeuKJdJwHGiYRhJ9JnyShaHY3e9UdDzcVSTs
4X7494Nx7Sggy+ye08SF9J7L/rNfaYpQCsZU1xovguYm5K4H+BSQznAOUWYWaSS07m3tbRydXCDV
1hUZi3u0gqctLcz2aIlReEQrGT1qOR+xQZKd1j0AphbN+Tmbdzne4AhF741BkXzt6fp+6dNC960k
l+VcCMrUpMKstmSWJzhUyPdcxMjRfNf6AIxTEQuA3BmbD6gXoqPQciKtk9kJQTNytMqhXt94x68V
4ER501iwdCgVymV3oa1bVS57bui04J9VmzDTQ0TeIRmpTJQeY2RSU+A7zGFXDef9420FgTG9Vpdr
7vdLuFhmhlTo+0biEqbWXL1SiTldnveILUho6ulsvHl4Bv9QM3pvZj7BKSKJmrn8vBtJEp11bwLm
J5lpDXq5bpV2LhyBSL/z411dMzt653UNcXxMGUjT10qDI34mkZKe1FDrGbHh+AXRgtb8uozsKdo7
33kb6Dr+x/mtU1F185TNODJmyV2WvKiKMitoOkTDOm8cWEoK4MNuWXCnoH7rzm0Z1LXD3I/f6GJd
yo3m//5GhYtTZ5UdeMgfhGYGyCGmK/cV3Aev5jsehOLO2KG5sGbxA4clQqvEF7Ne+GRnzIo5VPcV
8gn1RlP8WslAKIwhItBi2eQZ+vlc13mfZJml81x/oTvw0tPo7auQE9RkcoywPjggTjsB19FdCiMP
xeVMi+7b+B7mxM39+8ox7sfFXD5LYV92YcCzVH1hDJiVgIJBqMTbOxpIXJGc2cFcFzfkD2Ad8PZq
Pw/vYcBmqzxMSFG1bg0Wr9gtiEIzxQnNyOES6/LPu6NV9eTA5oKCbbizXkg1z8nsSecW3qffkrkW
ijXZe1OXOJvAXYq/PZ/ALJn5VicWiq4zNSJKLDvX31AYSDumpOMxjTaYfBWcdeJey+5DY4kJuv/C
szY8qDkKCw6g+OUf6CWL1Up/GebyCtRr+UtfHRsiWojwzpYGExWasjlDspmBuEx0YFTfVcpSg1FR
Pgefvghgyq7xF6K6fpJp3gpA5t1aeU6Y4hjDS949KNr9kFgzC9E18QEWvjXP0W89YVfmyj/u4cXK
6eVNEjUp97CdI2bGjRE6ubglQoWgsxlC3Ww/KY6fo9/5XEAer8/qJwVPGlCfNt5NgTpYAW9sRNcO
mhjRFU3UoVRjSL946qU2Dnqiz6oTpgIicWxTJKLeDcgmhs36hY9lnGzMvstU39Bm9HnegT0WDLw+
9GLlgVwg+2uq3mpCzKViZd5ir8nTWfJyVf1+gRdvguKbUtiLXOA5nCWyI1O4EQGYPp/n2WO7ZGyK
F7tZTPkJxX549N16JktbA6Y3IdOB6zsKmYZONTjxLbzZ1bKC0lrBRy8SU/lXRV+FlhkmjGLkxOH8
C7SHylleK7R3ehe9KnlontP3+EMhM3eyk/r3jRGy2h2RVxG0RcRzYH3+u7C4YsLg2PPtoi6eMcnP
JUkxuKjK1RkU221tn+PHpKaWY0OeN81e6DiYV5shfEI3ZcUnFPaio29A64hBMxPSk2YTccqcM4SK
CaasbF7b8Mb8/epi+/0yLx67eBjkTg74Vds58+WUJIXxGQ9xd0zX9BRfcdWmdKs4ZZaoQxNwOhyS
pH59M83kCp5zul/U5pTJ4BcuR6FiLxdib7bVyadfBtNbJRmOkN2Z+JavVDegqTUezZOszNK7abDp
bclUZwYzU6ON2OJvv2cuXiPEb3DHnd/Ig1CD1yFfpsqsQXT8EjrWTQn2FRXaz2u+aHdIZuWp43TN
U/yRVB8sOlXJHhJ3/FRj7OoI36nU5yKbt3TPvXVunQTpAc2Gg7TCCVkS5Xmib5H7EB7xmWnGLKKj
hN6ieb65j03bwuXbazBywEuClh1h5c9tg6wXuU3P5XSpsHynEQzTVpgN5tqPHQFLLyEJoeY2w85P
WblhcYlLzXDTZq7cwh1Lf6vMLDIp/nMtFyvJmLeDiIN0qs8ykyoR409AYo0bBsuR2MZp7lE6XYkP
zp1EZGVNf2D779dTuraafb+GixKor0ZJFId6eu4V9vN5pC17YiIWfOVt58ShI5d3zOmiP81htTj9
++OvvnY07MjVZdECzXdxHrWqIIyC5M8taNykdmnaodjnWAZdo9qk0D3P9/5w6lC+bkkdl+BsiQmc
BMG+VbBfvxP/uZRLxFAh90XO31PBLs3H2lVZEm1V2aAMcCEc9bC9tnHl+BohPH62Cm41Da++RQZu
YtConA2lyzffk8RWTZO8Ov2J16LACvAkENKgEU6ZPYYEDiRwOVNWwEBdqPXCOG9yYBZN/Dg08Drw
49neLm9WQEetYFOo4zRzKeTHOvoVJP+DjJuHV5NQwMC954IvWq5B7xlKPERsgw2ZpwstPwx2ujPm
0i9va6CDmyhpqYpll4IpmmlfFqE5nHl8fFNTZg/iemTn9o3HaXpj/nq7v13UxUKkxVAuzxkX5X1W
xNwyk+aM2gTLWv41MbaBPDBViO18WuEdkCfm3mxsMn2g65E3QkCAfr51sr7+iH+7potHPJbH1LTE
hEIVxy/YW2iy2JNmTPhcQVt07R3OCzSws5R3jTk8J0K9+i8OO1ebTggS8HvQFDZpDv9c+WQ/MbPG
4zoqdIBMfGU3FwmbdMOanATc6iGAkv9iYnb1IPz9cy+bHVaSVeU5ZYXJ85mHGnpP82+nutlCIx3x
1UPGBfJwTd2GlW10TeiYlitS+y1uTr+nW/3342Hy0JoSMM7LWZQy0IQa0qA6TXFx1QKo7328Ps9p
KRV0pBGNztpfKqeW85bMgT1lyf8h7b2WG8eydd0nQgS8uSVAgFaOsnmDUCpT8N4RePr9QevELonk
Sa44J7qjurq6qzAJM+cY//hNUj+at3Pq7rBSxfeWaGNjKUEFBbZ1/v3qXqC78j3pTA2wtZR5XU76
mdIaSr+dgnltGDHSX3uYpZbmvpTw83mMErwqSbghYWmv6RsDD7EUVSpbFXFvhmxr2gYDaaRuWbSo
MOvpONSWg3XbGo6mbRPYIjTWTL7EX7Dr8UzJi8+Uob94S+YYnyGNknWQyw81OWjSZwytBKeNUVxG
9RZ7ZUlYKzEKGeL8jIXV3JYjvpXqzRDfEo5z9SFdOKG/dkCqIGQy1umNqOSo0psOJuQMnJjQiLCd
1L2meir6t0je4gmdMcObByhZt9WI/bUwq1+KPlES/WPQXulHLtE1fiznpH41CppEXpn60NVugJ+q
O8/Ah9hT8lW5pIZpgWoZABpr7Zqm8KvBP3ldySATVQVlG5F6X3TNb8AWvvxZUYo1thZ2lB7k6LZ0
iM5R3MB80YfffuAqpaPBWl2mroaeX0GcvjIdpghuq3jMQop2bdXucVnId2Zw54sIwfNsK8Kfv0PY
/u/399JnzgAecypZJCn97CSvR1SIMv3rIQ+WPWJr2CXzlkueqeUYqPmX85zwz9Fm6EVINmUV83DC
7q71j5e2ue/rOD3GAyUvs/ao14cidVpr8TXasIu/kTcXouw0sPquI9yXWq8fVz35eivQhBJWL4i+
dVsBM+RruKn4Oh+foYerjjkH+X65avJlTnYt3FjSOuo2ZmpjduJY66i50ttffm//ex5fPLVvL0/U
G1KNtVpNYResejzyeG3JluAbBncMbLIE53G/MiymP///3oRTtnpXprIRyRpsdb7a52P6kKCxDG/F
Eo+U/xHlKiK5OI4GynhcBAK1HUlevu9d3/El8UKNzYMxqVIoMBk7nZQpGN5PkRwf60PD24hdTfsg
JTsBWwakwRzGoe3vkxtz8p00ctJuCTHRGrdZOS2HAaVMmEGhuyHDBixcxR6uWefCXoSoLtzVSArx
sCjDZVbBL81vs/il+Aw52o2FfC8c5JGA9yXBFavsvoTZlXgDzl61V2d74sskpcYJ2iUuVQhcHDEq
Y80GlrT4t8Gfg5CwafFpsKwljlb4Nsn5Uxk9Uvb5Pgrz2ZkvxwUTxsO0DOu/dbqmT2mY/3OGty4h
7dBZRT3APSKKey9o9qNA5PCASU3dOKPw3k0vqbQa25Wp2spxPeieBCAg/a5MENht+8Q0RHtTMSqT
wPRgZBBoAZ9WuZYe9cU2O9vgdILQ54p3BvJ+liRZ2saylKnwuhUR/7Zn9GpziFUR2dEqY16d7I1i
I66rD2NaDHfhs3FveQ1Odn/im87ltnD2PaM/71xskBBMrnE0uWHQsNKfzGtRKedYsSWCS0FRBnQ0
mZCclHFt38f4xxsVjWOGjF/GZJ/Y0IN5xyFcvCuP5etsxC/10NhqE6qn5wOORXcGMXVQbKzcM/CW
n+7n0zYVCHJ2pKux7mfV788lnm59RjNqnVWyRLNnrFSvS7eAwYgCnt4arGDdPWY4sLn1tQt/hSj+
eI4nFz7Z/QTmL2GVK1yYxI3weGgiFXh4Hyb94lgOEMCorcD4sy0YEI9tVlAnGR4x5iLSXQwmcPqM
2xXeKLYVubEjHz1L5FPEyAEO2dKEE3Cfpi9tvkRA6wiMmJRdJOxN+bPNPwdIN5l4F5m/00y1Owg8
zSuZk6OjvIPQO6V6pVA7J52d/NiTgmDM0yEn6rs66PvooZ/ntmv/kR/wDGqsLEdMaJf/3lDppk7r
1vmSEroHXjz+5HQTwxRbUIf6WB1AhNMCTfsNno80EgQkVelGFF6iTF0p+EgU/cIcswX+U/5n9PAa
yo76aSBi1Xx3VsF3dq0tW3OlS3t8qqSdtqt6h+i7HHUl0jECqweXqnKtIp9AGNXZhez4r3CMcE8I
kD6OB0vyjoZTyIvKyJwAeQBM9D1kCtLAsSca15B4R9ATTEzazRg673i/jOZKMu2kdqBzStG66NZ9
8VKI25h0ZrzkpGJTp2xQQOWdo7v5r/Y+HJ1WXnfZDusy0b/Xc76a8BfFQotzXeBve3+Oki5eKiK2
H40riMj5OHG+2fwLGY5hoIs++dDTQqnLoYEVYD5ZiDdUV1Psco6AdTsvR9+hrvJDQr4Gjr+8eZgG
mLaRrlSazdGRIZitk08Mwa5pwM5l0z+X9fUNfjvPj+PIZjkI1UGqX4/6qvJpbFX36EyIkB1y5kO8
YgSnBw4/bmr8CoMFh0HmxA8543VpJTcwsDchzPnZNVt/+Pcreg6Kn6zuZAeIZUgFCljWwULdBfje
rEHrbeFBcXgXSzc0F6q4TcwlJ39PfNbC8tCmSbgIGU7+QADPzO5ohVWAXPIazeN8onCytpMP1mr6
EuNq2BYFxzV2ccZaJPZGWIpFuJAwbfFv44he+FAhqQIDzNe5sgJfJdILPDraqZIzEOB35Dh/87vX
sXvtIScvmFFea32k+bw720f/e/VO+9Ok0Yx2lHjGmFr6G3GmBFDEvrSLZNgmqa1+zLp8TL0Mf/Xv
53cORX7dI4uACl2TUJyflEllUReTbyazTO9B6rfdsoQPE22a+CasPRFRwUf/qX0az21k1yIhsVfR
t6/P6vy3/7eCE+imno5Z3ohoHCMfR3UYlf3HOLGxBPv2KC10/zBgTBTIb0r6y+fBTREq/Y49hVTO
7FfPB2oa2wqNSA9b0xPGgyLcjih8gnux/fBJLlOrzwC9PMYd7f7YbaR2LWpvkrYKdFdgpGvYfrKs
noL742wZWSHmrtAM5nsp+FUWr611X+zxiWqOG7iWh/h3g8/jPahkK99SyVr8vSa+UXMuAD7PjvTr
aFdkMlOuYbf9TPihHTxiiIUjCLaf8vCi+S+clMQMvvOt2OG9hqc8yq3HgPC1+KXzguWU3H8Yv+ZB
lr4NlxXFxDH6EybtgmopF1+P3a3+AulNdGrPcKolDqxh4vjy01TuNPGV9KE8/z0Wr/G9etMJGE4y
dleRXjQolQvHou6d0Mh0+E6i2KlNh0SaRaE/YA1kTq5l4GzKhvLLp2yMytvZIRhHVQwk+XvDzXWm
wnnTNr9+ioVboWYoCnyJn4VgWqvHppTodOV965SZnZjOuJ/zFrTZWYjoc/ywr3tfncFBJ1ed66lv
W2reCmJZx1y1/PgKHzYw1J2Nnz+PKhzJPbVc/cWaCGFQrqdtv8DTtvH31sYK7iPCaqvjgWEa9Nvj
Cv+4Wnr9X/Dmzka0J2s8KZHzMAiMZGKN86gC+Meb2+rjyk+casN7C2VpqS5aMqHxJLA5opDbLBk3
05Fs+A/ejSsbxbwRnH2m357UCZrXoChq1PlJMT/ZoVsro/emukM2MPeXuOZsMHbTMN1r1o358BXp
8+8FnM/HTm7IyU7VCIoqJyMLUL2jsEFUJIJzzXODBPdIc1VlK+2lN++l7i6VfhcERgy82VPviUev
hudW28eITN6lZdcoV018MZbNbAq4DzmX5OTR6Ndiei+qa0HaztmNoX8n+04EwHPtTs7v9L/u5MmG
1yearwtIfbmTmCGQxuHgg29r+7zio58zoK7usWe98HzrAIDnGAOK61OWdKSJVaLn0M6QkRu3KoY8
ugcO/ETRkmMe4CDhta3KxkgfKxwq98W/H905SDJfHw6oQlyveM6B1YWhzSw4vsiLh3wJhbxNXRRy
5eQ2R6dBqYZ4Nu5JdRg4cpFu+0tDWMblXQfVIl9gjC8t8/7x34s6B9lOFnXyGMqmrsKGP4K7UqoU
6sYQNqBtPnFg7Y4eb54gIDawyExrtwJJL9lAJA08w+M2FkFnQfKFXxSsdoC5dCYtyuO9qu8J//Rj
dGW4+RDkeHWKeXHn+nYnT2pUEf8aWSO2jY9A/uSAG0ebAGTtz+QEMdziUK/htnjBBk7KDHshyjy6
pE5KRMHHsKEfiRQlAx7gEKHeEZ8riK9kIinXHvjFzev/LtP46mu+bbDdUQ3zUGWZX5EhibhOdHYG
lyaEmXaEOdeNsPiiTcCHodHrmhVOeEK8akisxvPcxrw9oTH5X8jPLn5831Z2Uq+2x8kf+pinDuJi
rFoCyYXN5NSKk6HPCXYT4Emse5kX+7DzHo76ts2WeflcrQuU8CZdKaHGqX11+n+5yv+2rpNaNTvG
RFrMuxt+zHATIZqh4zafRP8ASzi0DbIyZpp0X7tGsK+stRVv6u6JUpT0aTsN13nFKHnhX03cUi88
Sl4p2LsWhiiUqCfnkD6YtdD13LDZMNXRlOcUMI1yJnUD2YsYQ8LuZGhrLQPBNcR9Va8JFehqx/+Y
GhcWYPY3iwDB1kOOb4FTNquxcela6P1fsN8ksKN8rIN7FbsVSJF6spvVSA1VjNfqd6rvWPh5X2mr
v5Z8sgH/+EknR5ky75E6s6lDxrdjLRp9q3WeTL2po/bZIDg4OqnFTQ+1Veo7NY7knadrDxmbFCZv
vspg2MNUuLaHGf+/djyo58fDj9WdnHN+HvSj1cw33FU3AYLn5/mEJRmRpCbkLYvMidz+mq3MOYo/
ewnNFG3mYwwdTr02U1ELxVrmqrk046NlDT2CnRkmDEKaZBkfgifLxi3gmC0reH3YROKbYsczY1O+
ustdqDV+LObkY8CFuO9GjcXMkyC0Y1C/JDi7gcPRwXdhToTNYfQi6BsQo3TbjnaC1G1AMu+OJti7
03q57DbSbJrylBI68Pbvs+N8tHtyt07L1rjwe1NkgQQhHLVlfUetEUZOs1BeQteT/4C+JStOMvAU
vOXhR2OQmvdX3uNzFPVkFfOb9G2XhTMQyAjsagoJw/jdNvcA1OTikGAQbvyYeUPp4Gali+UiJlFH
XcMBC90x56g/4Jo/JK5OuoA/M+iFZSBDM9mpbszfOWcQ32NQLyNzTNaB0uLriCH1UhyuQC6Xyn8F
XAu2kzl7WJ2qEka1z+o6af/nQaOmZN8Du3zClRo95VonuJcB7LUEn0t77ferfvExvt230ZisPAq4
qtV+0YCYUhXtE2nIVupanVc/AmLa4YGErV+wBBS064K+Vcg70SG240XktuGmVR25vUZov7jX/nc7
vqDobwtTYz1QS5UHmoIpS/W9YTwU3YNaQzzea7hFYHZja7+JLF0m+LvJb3VyYBwq3TQ4PxBQ4Bn4
eWGO9HxNun6pVvpxx04+SDO0EkkKuWPaojKxSdPGbZ8AkOy7aJ+jCpgWRb9XCQsSGRf3tt9WC8YU
zKW1h3BFiE98M2kOZUfIKdXMwZChudMK0QlHWxrWIxMQ/vK1beTcHnb+Pr7dzpOv1KzUrEgEbmeL
uSIevdtK3ofBVl0m96ET8XlgR79ToKsTIsZufqye6nFzFdu5cNxI2A0w4rdw3RQZbf/8TCfO9V6d
dPEgjvvW2hvqh1Q+tu1GRF9K31Ju23bd+h/xcJNkhIdVlEe0HcL4PMTRQo7HhTD97WEiao9BvFff
5fwAza6SCbdyjdqpKps/ysp9A3+/pDmV9A/837CLSOOHUTgwSJ+kGzlc992hNjeT9BHQWfPfW2wN
Zz+oHCnSCztBmy3EiiCUVeG/z4bBKYD9iNm3FiF+RSbgb2ROH1KCKuGX0exAhkM8jLUllGhhogR5
KcFmkyPatr1Q7mpz18fOgNsKbM6EWA671V/GbhsJ3pEQBKSa9R6JF8bD+HGlIyqNebjVw4YrFilc
2on93KsGr0+3uQFY8etobuv8RUhfcmUjwxcLPTF5z5Ch6MITgq26cq1gjTNXkb129aFWDpG+UZrS
hr5BWmV+3CgRFuov/z4IzoetlmQaBm4u5BJh/nEKn9VxpeTCqOaHdi6KWp4XADxe6+Wf8SnjxEzW
GRqjfpe5VxO8zjeLn5c+6V+6YZTHZFJy8DFUHnL3IIRLDSACAAe2yiJai4FnKffkvIHzM7K8cvpc
/Okmrkwo6AgRPRN2tmlgVfVo5QeViBbEts1Kti13LlQlY1GPyD9MnOOADW0SsprVv2/8hZZSwivr
v6uf1HB6msniNBr5ISByIbiXmw+putW0tRS5cupNyS1khMUANL4UvNiwjwyUGMKF2Yr33czs4y/W
dqVyO5dS8TKQC2JJkqQQVnU61dSj1iJRpkZuoEFPr5EFTDcVLx9GgoariQvEM8iAc/6a5fbtJxHa
TXTXYXMGsJgLaAd0W29uU+Id/daO27tqbjenTyLicWBJPDQeljPinJgTqKwmZGO0d6PwqvSGmwBb
//sGq+dl6PxjeLcVkX+f6cJUBe2ebhX5QfSk12Q1bUUkzS81YknGXbp0CKLnKPrQ/QdZHhjcJgvV
sbx5GzULDEZtpVoouWPRBUNmFeftfXqb6tQR70183BZx6w3jXs1Wye9K5O1AeDc4obgl709YCO6/
f4sxH08/C/6fv+Xk+NLE3moVLc8plCQXWxO3joAh0r0kv5vrlik/wbe1T5KZvEzU2FHKDT61eyF8
84W/R8ohU9DIi6Dw/n8cSfT4NjIXBvNfcJM3FXOHqfLQHU9P46GAtftU3XalQz4QjiHpvfQEf728
z38xSsg7jegi5gsrrb0V/gw4ajzUr82ndSsmK9yMvCSfeNyfYbDR8N2R+78rK1iFmG8w1okUR3i8
xj+7MNaUZ481cBngIfq7k35jkNKwUNO8OPhQ48CjKPyp+nME9O6A5SCftf+/yE27cDhzWTT7sopj
knTWcMRAv6NSNAWYkECRJd6odhatcnWlCysiQ0ghFDbaeAvzXlkC+5PBcdyVxTsJQv9+Oc5N1WCa
AUuJc7Qpp/OpQLsdukFKqro6RKqb04YauKDgho9kAS9o3O5gVyj2+By/iqRyqMgSFn65WMh3002Q
ugIwwYe1l0ESa6ffFLnN9MisnFFahJ0rwaGglkVoC+tDeAdBcEUmqJEz/OFMHIu10C+n+LmOvVzF
KtT79y+70KXI0izzliQdpw1NPGnd06wMYqhZ/LJPeUMO0J6Wm8JMuenipfwnnVOJbKbIq+FlGmw5
5+Y745U1XHzM39dwsk+bYtFZmZZVh0DYlcrf3FihdFKBqoJ701H83dC/jMK9JXr9El0KI0ovxnDQ
fP7/dCvwIVDQoasYj5zUYKlRKEMSQ+IQBmQJdz1haYhX6Xg+1SUBVRkdAJkybjKwHcv4ulfV/STv
xZWIG+21oduXHufnfjQ/mP9Wc9K41dSc3bEMq0MdkRDmZhbm15sCCL/D3P/ITMap9K2PAB6nXNMA
/Q+yVecZpksVNUNA5EUw58KMQ+Qhjq+56OEex2ZBPM1d2mULfBE0HEHZjCv5d0IbXNVextjg6iTl
AjmGX4KOnrcLiIiAxp/3VUuk8ai1RnmIntPH9G4K7kaAVKqdcStKezNdGEQ4F09d7FUQY2afAcuL
yLFJ4U/Zwh765s5UfhsF/uv07eTLMXO0o5d/P339HPT7ucqTUsm0Uh05ilYe8ldRWwjDizitCnE/
ZsuEjHbTbvuF9ao42kvTOYWOUmkhWLO0RitWEuYQ2rpHjA4y/1oQKrAF+fqV7SM02pG8wER28N+t
4sYkjiR1MdmI1ta0QCD02u1y3Y3+YJyrpItluFW3VPV3fXwnxFs13Zt8hnaGH4SwbX5bf6Lf1/rc
r+Lz7DX79nBOwOKqy6fEyHk4HHuU1++z5TzzRCm2yDp1GIDz0kgAFwZfHWlFchteKSIu70D/reDL
6vxbQ5uXShjrEysY4Kxhf4EzCymIM1DtVv1y5rsdb7HUJbyFDizSbyWUhjaRnlebsPkJ/+NWnCrk
SHufs76t8kAAHmRuFF1cM3QkZyb1fnmzpOJe1FfHT9094vxzVaHwdYyer4BINsBFht2nm7E6KPEo
tEN5IKbdajGr2RBKE4cQnR99meYNnnf7O9VIgQq8qP5Qw72R2ZJM8p4XI/+HMthsYXj0kPs69gD6
Q6TKdjKh2XbrG+NIBCCozoLMoAGmdyDeyYJqj/U6TpHVyAtc97Rw3xrbYSctU7pc6Vb7CIi3IGMU
t6qD/hCFSD/bmzp2xod/f38XSCIy5ieiyE3WEXieaq/CEK/IYyeXB1XdFoNTrtvIaXuvIW1LfS/b
G7YJZv+WPag39fisiOOiiZ5N45Z9LJffpqXqr3VjnxCY5Q8D1QGpNvEyufKyXvxcNNSnwFFU8GdE
v1QUMqueuvJQfEKYJJhlkSL1w2Ef+/9Y34Jlz+M5gm7Zg0nTvmb5dKGhmu/S/73+KYsv6+u09dV6
/lxHmprVdLxj77THN4Tz1hOJP/PMfyDJt0c+f6V3uYDEcXH0mJbIlBC/jpNaQYtm8W2TlPRTN4Fw
F2AivwyW5trictnC0CnuoQDwkl5rI88nWvOFiSPUTcAa/Nx+niC12YVhpY28G/f+fXXTEEeBOMOu
t+I6WqvoU+ZA0HQzrJpVcOVcuNBE4kgkwbKnQoGHetq99yXyxTAZaGG9hEh5GypVXb9U+l1wvDfj
Oyl5LIqHqN9jlUvl5lQkOWEoFL1J8bM6fcwfTCtuu/BKu3KBDcSycIQmK4THcZZ7lWvdVDA8m0tj
/VOutijB5He+DlwIcMfhHRwnNq+NInCIXfkILpYmOOPMilh0MhD6fz6OoSuNVjHb/FD4ywSor1k2
ySp7kB7RyDTCXzP2xOpJ899yNKX9rR5uxgB/MrtUlsJvtGpPRGPJRGYzXfwSMIYSpL9PkupGfxG9
mr/NyenNJSwFoV8dy6dRfiqDVZKviuO1z/ni2YNBoKzQxM45JyenX6qJcRflA47BtmgT4VBZxFbv
xaSFNbHPxlcIE5A9EJKTqFR7U0Fd729reYvTJDGAV3bACxUIKedsLTj3U4uffl650oN1k8t5CNdw
4bGv94P9MVrmDNG2SbTt8F2cFdq3fuvhulo/z2ZMuW1Irmy51QifHrbP+sqa5PMzEUASTyCV0ByT
fOefj1qUC8FSItZUHqGBfljqZ6/umnwzTbuZiruBjG1SF5C6jJU6PJh8W6z1zIVoRHxprh58W71G
tr7ULnxfkzYTYr8VDJNRW12es6aYXMxXHd/cogJnfBCW07iKjluKKTl/m6OUo4UF63vcDP2nACt8
0V9jLVz6FH6s5QS3lY1jHvfzmED1xmI7gDwG20TZHFFmInKUB5tXH/6XRq7jXe5kXo18GaIOM9nZ
gnrOkd52PqyxRUveioP2jrxDpDo2b6BZ2yE5a/FNaS05nzUUeM/XPSsvnWg/fsH8Bny7m33VKmIU
8wuaZX3cjsuBkQZ5HwEmiTG2qw8cZOWzUfwFsVE5Wp+vll3iOYokyxz7iq6bWDto5kl/IBeKFJp9
+eVYrkrIXrjSbNkpIm03XonoS/jz4akq74jaoO8e2RqU1kvVJQnFgEQ1ciLp5Ths9Ho7ja8Wfqij
Vza/oIjHwSEQH0o7XUnP077ErElZTC7JCFVtz9SW/re0FZfy5kivsTsyZ76BL+sbrw0HKW1TsjbF
X+kbQzOavcRRTNe4MW7Q0vl/QINSrOFwj69G5Njmcow99U0K3Xx6QFAylUuxuc0BOf0vlYa1UBki
U+UDUyD7oUzIlxU+zFWyi6IHU4elSxhBFaN98dGCEuiYPBHyF3bsoJvhD7Z7QukGt9f4zJe/Jeot
VdcNJDCnk/sSKR8xQibkcUxs61UPgR4RAvgaE9WRQ6R80v2/ur6cveeO72q3adrH1rBxDsBH78q5
8v+yGB3/MYhI52GXrdYrWd3A8sxGImcZhdzm4QPWneZf6E/GJtU3XbEzmru83cmuwZwGSSoOUgMp
iVeWcu5AjH+MqP+3lJPuWyjiKUlkKK9k1IqfpupO1bomUXgOBkOchkaHKUyyTIkUd/CJioVlqmyK
0Ov+gCo7xbUx1YX5kEzpMdukgk5A0DqpgPJCirJBLGeTtMZnXvOYag9diSsL2Y/WY1ASbo2Sbx07
+mBnwaaqVy3hgOXdtDxKt6G8yk0GW72T/rr2+V4gBWAmAsbOdGPGkE69wfQAcGyqQE0m6blsLbbe
ZtGWt/iwVvOQYaEfDAJyipswk7xWW4hrfVGtu9butLXPcWr/+8C6gK+zHAN+PoWJhZnkyWbS5mWQ
Yyk3F8hNhuamHaBlHIQX39qp9Y0cHLJZfE6eAZL96sOHrEyY3uBEym7iQGUrzj3gZmCRzq78bezn
TKaqRVs8YAMWa4eUOT2hQp5Cpw+ldpnnV37ApQr/xw84wSEoVY6Fb/IDkmefIE5H0W+NF6S7tiFC
5tQYvQU3BfSOLHzTriVdXWDDz3dPg96hwbQF6/15GHSalUEr8ctZvsJ4m+RUyVHviTe6a7G7OMh/
ATfJ+b0LPHg74wJCVk7tO5dIKdQdnKjn9Gx/2QOH51e6j3OfQD5JlaKTENx5iHbq/TNp8pgee3CC
CpNUaTE2uwEKeJNAOTneGjrGB+We3tEn+VRl846Pmy39V7qL3hNSWTOaZLyfwo9cBFJ0MtnV2eSC
lcherMYgX09tsbKOu8onzpW4IArCdYFvwmf3Vq7UfIcYZXCNTbito/0RP3KLnFSGn9n4gqEQlnYj
2lvDaep7eNSkVPfK47iObqWYPBQ7+h1e5eJcaIkIoyNYHnNr5PpnrAhZrJREVMuDAGAk7cR78cHY
4fyw8TeR4cpPw757Mgh/c6ffKl5SO/qkD7rTiaeabaABYHG4bwBR9lcb+UvH+beVnTIn0iEyJjVm
Zbw+2JUH49Li2O1s/dP/NJDnYOTuYpBcr7S9kuFmCDHSFj41ntEmYuizyb1rxpYXVDs4udGzfiE4
58SluB8UqS37kiG/ZnpiRqnsdsuoulNQGzdOiIIaQSEZMbEN7b7YTv27jNt9g3SGfj5XiO26Ngi8
WHd9X9NJ3VVVahX7BmuCvzRwsFgklsVuTo7zsoqXpFwUN02yC/ATMVQn7NfFNa8qfYbVT9CmH3fl
5EyRDKkPKhksQ1iZnmprq2KyowKbyycgTFlzKmz9gs+2f246TPgTxek5Z+vsviUlSsRwZDYkVfIb
BIRD/StqCQkN2s0xeWmXMeYZKeTpILVHeUdnVyn8f+5p+XC+0tlkqYoY5enu7CkR2+HOfIiyZQFo
XVdO3VQLPyFyk2yOidht41nBS7qJHxnW5+EfoX9shb9CjMaLzTeOCF0z7q+et/PdP703ZG6ThYA4
2CJF7+dGmKX0evS589MRiAhWShuXpXKt26PmlOOznzPCLq035PTlo7bpj1gx7VLd8f0nREJOd+1Y
u3gq6BB3RZlQCp1V/VxPGYtJM4hFeThi1dyghI3I7CLi14uYoe7xbvBvEIsMDwp2kn+vvatfCP3Z
3fh29ZMBjZKmcSzFGceCAYnDqY5PqoFQKyXqKi+ZkLwb0W6M15gU4ffXb6PyAUTMIJnHixWSRxyQ
Mb3e5M1NFKPN3JjDVldgfziZ4TEJN2FzTxmxJIDNre3P2v+r5KS5D/vXLzgpC8JIUIbciucdoCj/
lLB61+EHGmJPOoLv22qAawQ1rna8BTbFGA7ZMLTTxewTp2AT4MMzjjh1AU5HdollccVh7KtKOlnf
bLxr4bZMJXWWcaSF/hxFooEyYYZuvSfhvXHcyv1vQ7tVh5WU2SSEI0E63ruNdlNyUmleob1MWMJa
lKZApLdG6JqSWxhLHECmcRf0q0ZmVLVWcqgw5EgvxNgJiJbWvAzK+mNcebKyNGoX16I6I6Thpta3
QfSgVrNxZF69pMY971avwUW6xeEICuer6R7hlzL2MJeygKBJ0B1BHe0jYoCs3iYxuzdzQ+1X7j+D
PhWW2473FoVns2/+jDmpGTjP+y2bhvDXCq6+pRTo5w/ZMrCQRqTGtOnM6F3vGkP3xSN0hJIRq91k
GCbjw6eYXjcuiccRMmhne1ZcwxoX3JmlZnpA7UbgaNGTmRzMeJUG73Kz80XPOhJQtMINVjA8VSJu
qX+BLmmx7RkI/hcMKRn/WvzPOhsXKmYHly4fKlHzkOASUxePEu+9uoTx073nb8m9Oixq0h/FBRFb
001CJpfvyhQapEJE2wGNOhRUrAsBdUg0yu18NnyGx71Qi/mPMvuekwZvOUaB6iIrXQNgUUruTdIH
exr1VfEhdlQtB/z1Sb2zPCqy3kkGt8K84LghiT7zZ2h2Zhq0D0XkFMLTNNnqq0pFKy2K2imTF0mb
Z1MS0iA8f5h7KfYUojnxiRAYXAqmW6RgNuS9Y+0yXzg+5KjVGdJYC/M2Wmev0wavAj4fVDdYZENr
RQk8bY7PUb3XTWjoakNhSPFFItrsmVVkDyYR9q/NWz86sbgYcXQFtFfWWnTLj47VVRZuqmSrjTvp
iNsOfLHsPjra1F8Efj2htKQre8isRbGbfTvkVfpEpOYKJvxDeSPv/BcpWcoiFDWMTxf8I1+CV1yf
tfdYR/1NnCN65MTZNHfak5LeWcNexdyvcCpCSrDPY+TmI5fArmOvSsuyvR0LiBkaMSfXSEoXCjms
zSADWVgOzVDzz509owgo5LifeSe8pH/Mwm7+Guk+2ZcvLdbU6HMhurITUdTCgTH3RIM42UH5i/r4
RrobSKvyjLdr598FySf5Y99WdVKdTEkfpmHDqgYbjfVGfx734+gVv8w3eFKDg5gZyY0Mzc+REd0/
/ruJu0Q3+XH1k8ok98NIP8ZNfuBDRUQg26o9Swn4IJejO7tV9Asog9o1NO9S8/jjuiddv1+NRmJ2
XX4wDtRCLfDiIqRTxYEkctvfsDaUadHmq+iJY9DtZx9FvElaz1p3mzbBhT61ZY/n41a8urbg+g/k
/hF6UdgdlnTMB67BFJfKgh8LPikLCE+f0ACy4OR59uyyiPFdGA/i2gdlsv2PORkoZnYKcPx+5RHN
/+TTA+v7C3JSEuTGkNS1xpWD5/iuvwUq9P+QNMZpEz6TNLvCf2BjvOnKryvXvVC0/vjFJwd5VylW
kptcF5JYypQQKjiz2R6AyLe1pXqref/jyCV1Vz5Ukgiu/OSTztzoFCNIRMYe1vx2mL/aACGaLU8L
ubYl7KkJ0ol31LObaiXjrBQtohX5NA4d8zp8F9eEcCv77hUxEyhh+Lst7bxzO9e679Sl8aTczJ+6
uECpuZM2xka+VR6wCMbHi92OrT0dnIbQJWPZCRS+AlbFi1FYy2+mZkO6k4OVflcynYdROW+GzCoY
0ULyCDYDNE/MFBhP7i1zx9x8KgjKcgjt0szb/NXo5qHZQXsL7y1H9NJH7GeXAp5Ai/zDekyf1Ac/
XWJBPP0B4txem+xdwtmA+zB5Aa3R4Qaf1Nn6EOlpPdMhe5fg4WdpoeFIUj5NIUG7C0v1OjIbPw0Y
b7YJHcjRBI/WAIuHKF9bqKCuwH4XHIEIRCH+AJ6uhq8WpcTP3TifDElQ9YxQzPHONOyZ6zYcRP/O
1F5706v9DXPPRBcXxJ524t6fVuyNtkyUyEFLEJzMqD6tm53xCZAwpc0Cu1Z163Epv/p0ks/Ck/qn
J242YC/Z4HmBxxF7SrLr6MCQrthQ9Zn73Oq3SD237W9Ch5fm6/gBwVt1EK8M6l1dOJ1yCAlDiXuM
BoZPMK3Jcs3RM4AeN1aMNyiIjGduh3VMh1X+H87Oa7ltbFvXT4Qq5HBLAASjKJGKvkHJsowMIqen
Px98Tu0l0TzmrlV9Y1d3FyaBGcb8xx/uDH2b37WPSkKKZUuj+q5u3QbPnF3xXu5mQTBMcnVbTA8J
5yTdze6QFI4PWVFZSdEWmx8h+MjE9/NIB+54YzlfuWd9e98X20gQoQaVfd43ZeQSFLzC/IVxutFO
8ILof2P6dHUD+fKFLzaQyRTDSJufCFCae6W4qs05ZqomuZuGDUt6DhFvgdtMxzJd0KwbAJ9ybQCW
qKrcK+d29qU3uaCFSEtEKwPlPkAxVR90aJtEFzsqHBvKwtEd3zso+h90V0f+4ioOqhM7rJYpvrim
N6SL9pEuhD2+SsAV8sdZdbUM7zJ67+6tq585b2qX+/zX0V4UAlaqymGi4i8PjnP+bZnQxQkBwNt6
IYEO7opX/zP3N1N/mqZhMZwfqZzNkdxwW2gJ53wwuq087rPohR+nph4cMy7yvb+Vmv0IEz7TsPTY
0cnBQnhhWPsoXgdt4o4EBhgswHjV+3caFDAMV+20BOfnX+NR5TXUp/CShJeUuEtMCpAiZMkuP98r
FUkgSywMQC4fZeU4BPtdqL6G0aMhvpv0LrKt1HOJyTd1vdGTZVS9dvmv2kgWMrYSvkXg10bKf/nh
ToC4ZXkdF8BSXXZ/orHNmz6p144US0QbQIMVisPl9mdVRRbGopGdjOCo5Iei2Thjc+yTl9haS075
o9sqHvblcboylV/W+b4aFyko4/Ayb/K3Qamr2/GX8RgXrdVkwpuN6wuu2rOGBzWubCcrHPMF+1ws
U1qBpBa7kbmypE3vlPf+i7Bu3sRwiSYl729sxtq1EoMMe0UnAFL+O9i8U60Ja9Q2O8HH6+e+pGna
EPFmLqZg6123LMafcvae97szJmR+/zo0d124rNjsWpDge23YCfpDzYrW8WEkEgFfWStv8Y92VAS7
WF1GjmjmC7n9xH0qyrcZ2/nAYbeuowPy99DO9+ymlJuqp6P9gm5CwqPllNJm6FxTvy0D+uO799dq
+/KTLwrQNBZHZTT5yZb6M9w1CO1bWo+F8WRlh7R8lZt3sXnq9B005CY9Vsoxl05JweTFa7NTYy47
yHbETVof6vaXEt3HA840413O/BaqVS28yJS053Kk3QxBv/yVoM0dycMDl9V+6TiGtEdL/RSLTwOH
wqF4q8VD2G8k2Ym2s7ZYPCF2VutVreyM8jkli1gLOYfkB4HQNM3VO9v6HWU/0ulA+zKgvUncS6i8
mQpWNZBXsWH5yM8ecTAavc7gOPU/jOkpkp5Hw7OqYxY9SeM+Yjer38/Kh26iKdTXtXRSCsJXh2NW
b1plISpuNnK7pUcYZ2tDXhUImgsP1aIe3UlHPJdKeNLwNnDu9cSJrBBHkbeETORP/z67rvTkFDhg
dK41A0XHX7VLGw6SWKZVxs0tLR9FYQf7X1kidet/p+Ouae9L6zmQltzSY1xVCvjrKxywcDXvljpl
mv/cNAdz+KUDgN5sD/wNwn8b2+VCzsY2a5JzmXHKSctOtXXYA49l74Iv+JjEpvsqeRSzoxzeNW4H
8ZtL71ZXcZ1ET21X8b1B1Gml2Vq7/vdLM/5e1DOISaQYvuImRPqL43cYJXRjmdieLHOPk0Jn/syw
NZZpi/equnit+hfTC7atN/zssYhaiE8Dnml2adzpxKXnATKM18GJ2wWFQvwYrFKHJgc4lfgOe1Uh
nAXIAjCdqI2VBj23OWCVo4WPfvSsx17c3XUrAIOMWA60JsVnWH9Qo0XKsyJtrHqX9C8tky4z3Aav
YWyol5byomE834+7igSYctXOlH2aP89t/xq027Oo4hiyJS7n32/pivr0D9Q7J/FCOftLJRQbhDVU
od6eGhDInKbJJhh/NKaX9U8YaLEV0rAYgNPATRSYVI+EsdaEpEUeeEu4T8vfUbtKZk1NuDGT/b8H
d6VN/31wFzUbHPlJrEqlPY0AwKm8k9TfeDOXrtmtjXqri0uuISKhMwYMknpBoTDYo+JWXmK+ZfHD
vwfzp5v0fcf8PpiL+US399wOpdaepminl0tgPZr1OU6Qk5vXtHCIy2abShHrL9tuBaXZmmVWG01C
5biRbJ0chNlxnHicXjgwbjJdVulthecVGuH3cV5cHvNAC5Si4qUF9bHMPoPcpYcpCzsg2yOenaxM
N2zvo87F7E4Nnnv1CJ8AEYjgDJ0zVh4uTTcmmXJlj5j7Cf8zyS7uXm2TjgHhpkwyZ17t8kKd8DLY
DMMLKKdWOn8SOZjwBzG3h1kkucWttx2W+G0CVk4gkTbRhPjccT0lPlOiYGDAnYcmiQHH8nLC1e0W
+fD60lDmPGYaEjoJlt9vaJE5KYUiWe2py9+EepU1u3Qkq81DMtJId1W5Mn5yZMZLy66tzYBPKoJ/
eLFxZJfCBsdCTAKlY0cGb7SMkLvfeKl/J5oQtyj+Z3jaRQUlBGZ/VlujPUF3iOfA9fZ9WmJbip97
vsZdVrXDckVKmglg4U7Dz6k+4ogkYShRuTjxFdpyZDrqL2i0G6dP90Hh/nvFXF++X0Z4ATj2fnLW
a5W9Zeq3JX2tBJQNq8Cw3g+kwLg0COJ6ex7uJLbVfllBatLx16pRwFX9jbd1RTP+/W1d3C5EvSiG
WDHbkyTLC7nm7o9T07OCNiS4V8GRETfnYBTSU+hv1crlpjNBAWuc8PAx2MikKjZpxVGrB2TBR86R
fnKQ95aGV076AruTqX/Au+bfL/AK4+X7oJXvMzA0+0yWBD5x7faA4eisDfq2D3QEUDljU5pxxgYr
tJqD63cnPzzq8GC8sNgF1sN/QdCcB2OKKjkLBuybi/0vMPNkEEOh5aAfyTaWHguurxjoFG+p469H
GhS1sZOse+tp9vFP6sckuAvQcpjqYeJ8v3G8X+m0fx/OxTaHIDQUrNEnmWIdSrMNMl+DQ4IOAJxt
OSbFvh/vcRqSG08flxjv1WtZtsMN+wTaPbLkSummxv/63stOIVk01+iiXXwwsRrE5qzwjsT8XqRu
RMyg18vWtPUeIWOuLHBHD50s9gTpaaChbR7IqQvwnC2PGiZDTqGyy61ugU03h3VR7PdREOStFHYn
QXSS+tiwWyj+++CoLlKiEsM2b2zXZrsyogN3n5Na7rGTSwhXp0dKS2RmBjg3pva8ef51mn55U3P1
9oUM2hh6MRpj0J3Y/pvicWJeL+p3dONT6E3Vg6TaVrckZMhCorEgDG0wl3zR5UB0dz/bAvzR5pyb
7RDvu4A9DF3qLcLZ9f3ryxgvyg8/09uzOvLahg+rWsHTIlHaojc/axG6xfhLjRydw5QmuTOuEzD5
5OeNt3S1hjVlQ0LNb/ydLmdk7ZD2WtRxcPZuSes6RY4zOH864LOHORmImN3hNq3c+fjokqfhirpL
TJWBHw3XFrJYyu7+XLzcGNe81v/6el/GdbGbDnjAJpWcdCfpgD3PeXQl6RlukF/vzHGBZYRYU1rY
/uh1WC5ARCY6jU2VG7B5GuDuLaNX4D9f4q7mZOkMS92im17x52N7+DLCi5UoCIogj03anYBdnFcY
We3zpDxn2E6yO33o4zomlFpftc+I43X6nHvKW+IhC9Qlhq3J5z8XQphYsefHnnGnHqr35qHVyN8A
FXICMqO6pfGm3GNWeWNnU+aX96+Xe7laq6lIzJqXm6MHBdwPNV4vBFk7Z72WDxEx0zB41liUnNIX
C+gYc85yHYaHczK7sufPWbUXm43f2rgR0sNT7sV4pci23C7/PQ3UW9PgYhEnZynBjyfuTsoifJRC
V0mXEVZ5EK2GH91M8R46uL4utEhyv/3JM4W7jmpddnqQJ9whV6qB9LcrbH5FoW2xAaqrV/UEzeSA
amwMyfzEQGSBR29/0n/6pCDj7mXtgqJwUbRX1H2JG36eV//+WVcEYt/nzsW6j3NwkzFh7sQ7RCdR
+TF1FtLEzfk9qRfDKfwonyClRDCtk2UwLlsLG+ulWQGeYW23aC2vV23xEc5bWCDgdrMbq++KOmoe
HyEtnMOS9JeWpB391MDnlV1BOXINnc+90u40T64PwBH6dpYvNugbb0qB5h/+98z8nwdf3vUToRxN
K8w6WnEw7Yp1BkDGIZvNSHqzIkAIDluXLKBk3NqL/z9T7T+Pvqgl5awKwz7j0XHxeM4//WltToe5
7dVzkUl+JgVyQX1F7idwHF3+Cefep/jVCJ5NJIbWxsAIIQv39fPkcAprki0NYEbFezDsY8eMtrq2
S0KnjY4gvWeim5sHacD5ZXOWFi2oOOWqM6prpdvXwy4Tn25MuL/pJN8+6B/HiC+HodzLraBr/DiU
EdRUkqcNJ6VaB/oiOcqunGx7acmUj5/81ouSHZmfIfPPsZybvNxbc+tSHKkmmlBnIXMLtoqSAumo
z0RHYCIGMS1NF/prtSk8KV78+w1cP2qh3EIIBoT9S5OZqa1g+H3Vncpx3S2xvFMHVtxKGUkNqT3B
lbPd+bwj9gxZfkfu2s/CCxHCuTeGMc+ivyb4l2FcbL2NJQxGVJfdSSeRm+yjYdvf66+afT7c9tRV
bj3sYveMG/NssZV1MO2DFUKO0i0iRxVXCoKsEK4PZuoKTZoFDVT1wdwAix/CA60j7i4SMQrcO9py
FUl3/nSykrUYOWNCoxfK1I2XcrVU+/JSLrbDPiybSdCb7mSap4k8HXFY4zInOXTC1VWRvtKOrF+t
9gh7heJs38QuxlXJfwci4M1sqQh4NFW92AEywTKSJpnmKbLwPcVRfraY50jemQwC7L3Yiwh5JoKo
tQ3WEBiV/FZwMzn/OFt43rwITzlU7faIe0ZGpX0uHKVbk3U7+kDzi9uf9/r9/Mt4L2okhfZbZ409
97LqmAiYIXmStFOInRyWwOy6F60mWN7E/konI99U+YrGIBpkTXalbjnwlbP1mVhUhNQJqG3m5F52
853+3XNj4/kyxosqqVejLE2lrjtFEKLk7gnRN0ndNsOobURHXQXavW37n+jSwTRJMBefW2Zkze3Y
FmiQkMiIPxjhsui3JEpNt38DoqFx5kjKspc+dDnG0PK9a5ZWCN06x5w8aj7/PT//P+voPxPjYtGm
aeDLvj7wI7SlTBYvEj0c33Q0IM9zKKlK2Ltcffrivp+QHfXvEGaonSiofjTtZxDfNdC0ZmA68Y1F
ct5ryjITT/X0q19pj/8e6tWLGCArGTOoLq2/0tWmSYlSkHxQiIPyEcHCcoziEIMBs7Fhpu2R2VxL
S81YqLQVFDtzmnClG0cM0vXOA6C9UelccbvHoRde/xzzeEWF0ZlloJRTOQMMvtdiyqLmZBFs8uqQ
WNtQvhOsVaJuesTQz90JXhq2RIW+EaNt/XaOSO14MZke/gphpJU8VD6l6GLQFnXtxujOeockFApB
wB3/Ta+3FRAJAUYV15Q+e1WCcYEhkaQ6sDW7ft2e1znNPYJX7Bsv/VqVitYEEbEmEWCuX+yzoVzE
jShJHQLmbHKLDsjGDiRP3dexDQ9lLRyMFqLX/6X47BNYCJ9n04v0VfGbslrxhGRt/FZXt17+VQTj
67gu9tW2S4tSmdjQqsCRSSRJNlO1Uqc9DouAZHbpCfYoLuNwqZQeJE0hp6xeahXxYV4dEebdIDm8
idVe6zXhgvSftzW/zS+1SKErwzTFcncasdhsdppeL3raAGL17Icor37KZb7oZHHh1w6UTJ9YwthY
9lz4ZG0FjcEodgaGMIuWo0E9xePmFnJwhdXAnP0ywAvgR49G4TwGyvw5Jzb63IUnPo4H4/zQyXeq
6IUAGoO8yJQHWsqIu9e++dwMO0KsQlr4aX1MrTvyq3Kff7cpnbJyrIfhPXPOB1l2feuxag8xDsZ2
dgtQvmJi9n3k80H75dWqulrXaSnOZV50l6s7Wd+SoZNXKxJUoPhi8wDPl9rOlBdDt+kUF7qPYix6
FhWKrMjDNX58kx9VEOWKpKkF2mx8D9VDfIdXtb/MYqyBZ89DOT3oxbouV2fSltf1bnZquFWQX+Ft
zubeQIFggXTO/wCuX35M2mehngxqR1QHoQwvMFz6+MXcNNBq3G5VWM400ACXN0m2VOyQ4vEhcsKn
G0v72vn1dRAXW38TaqUY6AyicRoSW/RobYzLbFpTB0BZGsv7OOfC+DBAJp6byvfCZzBbmdpJ+Cxl
n4D16K6w/Sh3ovBWFD9vB4pcvcx/HeHF5tMMURCpCrMVG2GXo98icesjhGV7XsAqTJGOZ6fC9wDt
6QY1d/QTxh+sK6XaNvlG5Q7sFEcOXoYKYfr8CwcDaj15ISTbisPN+/f7vNoz/Traiy2pD00ln0p9
Rryio8Uqzh2p3Rj+QoUNje2mRgUuzoLlUQOUe2rZtXIuJw/++b4YtgQn583qjCy6VB794l7QfynV
Y5JzTSEG0Y2GVQM7lWQ0aQu90JDXubW1sNSIf+DgPICWimukOKpExuieHNbiObqXni3gd91VIru4
g37D6RI/sweS6xR0ttxtWrwJIwKQiteSNm/kqXDHYWmG6xg6RYxf+kr0PeHsYfl1e6+cy6PL68LX
13WxV7ax1WaGoHWn/gFmZMrBtxSReMUvebPp4OPR6MJdiE6grZarsl1n4RHNF0als21GKbu3vt/V
LsfXAV3sjdGU+93QMtvidfEILIDUqxi3krmKUgwuDnp2anA+Km1sWmNyiN36jq6bE+37D6weptTR
q1WPn6rHfxQ8D+VSNzFcPeksn5sUlKvtNfxwkRSqom4aysXLC9qqEM6DxfH30Th1dhLgNOPzMhPl
RH0Z4q0NtCEx82Gqws9AAoYpWmGiiV2ry+QjTz3VWt7+qH/6GH991C/juniHg9nK1hQyLm1B1KBZ
/OpIXMGYcT0n9WJTpS3QFrT5QRQOQfu/uDhcvQt/fTEXx4REILuezS8mH+d8yJ5Ta3Rz4AoTU5iU
NJrZ9u93J9wP8Vqxh7saW0eQsVtX8mtgz5dhqJf9Rb1qstic34N6JMjPraoD2ZXLs3+cAzr6ZqUN
K2q74kfg3OxtXoNAvz774q43BEGSNiM9reBZBYELIDJ71G7lMxcTrxh3PoggTqYPcwBvcezFXVms
pc/k7XbSjHr9NahQh+l90fq62MDzmByCIhPmQ/ssuJYIwMdm1Z96uO6Kucrw/2V3KbeBybfAomd4
aCac16df+vDom+7U2Lm+T8I1WUo+d6ZZgwb/1h/vA+XTkh/CkiZZ7GYT9ae8nt1pH6wptuPyeD7V
+kHP936BjO2u0IP/DQ3vGvIE443riCwrXAEuLoBj4hdSIgX9KYFthwsGvRULR5hFVcMKxFlkJXw2
46GojmoD2VjCGyQp1qV6s9eiXQNDvg7k4iSvilgbhYGB4PYvO5a117sfg/RcCqcBlaeyC0lEbVYl
e1Qcv7XD25nANHuW/YkP8fiTBrI5bOTyPRipm7sXNNQZwW6pk4TvRvY54iT9bMEVq1Z0Jh8VgArh
rS29ChFZuu+Frd6EdqA8hXg8+Ph/Wvpdo2z7VXeLbnNFCatQNs3/wDf8Wx8c5W1MAhU/U1FcxdoH
zbHllbd2+3uAWzrZcG46olyLe5X2vLxJFcIHV7hBYYZqS6vg08TlFffXx54sKgz0oM4RHpc+FCoF
ULMNM9LB7go8bZHU9Y+ltK26X52yFmq6Va3kzHqakNitU6yojqi5ifWz0PFbS/WFXz0I5+1MFn/K
H0K3xvDRFvHWrZDflvl61H606kHFfVYavCJ2/l13XMNKuBSLFvifgY/0n0b412LSGKdhiFUsKBVw
B0+tfk313gyWhnRMRQcJYqbfNwgR1bsEfbK+G+JVBvAesCmg6HQL3cGZu0vvzuKxVZ4EnKHO+Ifc
qTfjjOdpeHE46EgIaMaRg6n+ZUwWyGer7bpW5HBoCX3ASXlaqbOKbSZ/avb0iYXejfureeuZF0VZ
aEZ1FczP9PfMjRwugrxQooUGyVFfCK+xjyZwwblu0Nayw0diKJQNKvjpgzXdnQELvfN7iVf6jCXh
ia1Om5RW76p/ap/Oe/itO4i+eMYgIIhabRH6p/E1RpKquA3prcWLbAFG5auO7CMEdBs/cKX8TqK3
84wyyzVdxPfCo/xCZqKGWXG3llUPT7hzBz1q3c45qU5bbxtjB7c1mxyDOIe3tsZeemG8Eddxzhfj
diKh4umWz/K1g/zbt7ooMNpgaEW9571hsehEBA2LqzkNErPMWVqYBR46CThjnzRqMLe6tdSvYT3Y
AOCkAgmRsN7LC5LViQi8tJjHL1Pm7GJYil6+nthVy332lIsLtVh0dG6sTbDuXDZWp8eKCSbxL3G8
tb6uCFaVb4OZ59iXBZY3qTKoSipC3qgiDPxsOI4YG8Ysfgro0MGWSJEWZw2Zx6Jr91O/oKCIiTrh
b6QeulJqZ9xEcRnC4v5JkXaleYfTe41mIJgVPuGufBneBMExU+JU3YJA8XItleuE1gHZrtqWriWT
y/wxhrZIzEKzJwWzx/2U6o4TFdmpN7Na6g1ShRYFr6K7/GeTBVX/vYzXAtB2oJxnE+TSR5FO4oRd
0RM17K0V7cTBVaqNma2Uxi7jFfgwNucGvwv7JP1RC7c6AlUkuBUUXT70YSr3k3Uo6EhL44sOT7lT
dpzjvuCqBG5D53pQQNIbhEA/snEjjR+Csg7hQO6ET/FQjAv8SIih1c6/+UM/LAFmuv4jIq4Ra8B0
XwpHCRczgF2mumhDJA7Lnz6ATW/r9z33UMwiI3zdbHS6+iPPBOoL6ekT2Ww6dbEwggftmXZVdwyx
YzE87TnextWdD9ahoOBd4ILCNo1uZHrnNlgZW5/ktnoVZcsuBxhaBKQkVPKj5d9L9W6QNjFv1N/X
6GKrNXQFoK0UDYdJve2A46p4IKgGGNeihFw8rVHMclBI2raSSEZmh1mVyAtzrhFOURmLQXd0LKhH
t9yZ2NkrIlLVxUgZPBzSaY/DPSevQTgoLQsMncFUl4KyGJNHUnmC861ZfaU0Q6qOnAFBA7SkS03D
lJwbNZhof4TjHRz6wdFt42XUnaHZw9HTEFDbOvAiy9+O3+UK4YpPOU0aD0Hqnym6wZX6IsQ3uS36
FVQCn0RVk3HwlghLviiq6kwo/aRSppP8o60whvuz0jKbeSkth11HauhsOA2rVjd3SrTsVQIv7hEi
o7dOcxZDuGg4xBB5crjLJHxFBbDfKWzvBmVlHbN4G0ho4J0Qj4bCjqsFX6KAZSRB9AAUStdSs6z1
OU4dDZ4Vb8tsn+PrR1XgH/t8reD5UTINFgSfFPugdBVCPd/ObhE4dX2XpzaKvKStF3AqTXUzBLes
EP9c7C7OUBODTRwddRFSu3WxLzdJ0Q912o7sy/jOsn7nRElNOg7dnRa6RAbpoI1PhoE+WVon4qFX
6NH61Q8W1rliots4jqYrf5FEXlgVjqyQ2dKsu+7Y2P1W+SVjuqL8aLmxxo4xdjdOY2mu9/8aPQ5y
6AhlWeMXfN9JO1WqinMx4ngNg4X1cvbmdNysf1BEb5ZPA96RFz0KGCYOt4QqV1yToLJ/efhFT+ms
yxGX046Hk4flBnjRTj+K4sdIx2YdrZRScUgTaO8TeOX5Sg82umbT2YZBoaBcF/PHwksglIzaU0iL
vF+Di1Tef9MvNGUVRB0vbtK7LpdlMPi5VkXSeCowPPjg5GgI/F5X9/TkM4w7Ytf89YFZYrhXEHWs
o6XWk2H374LyjzHoX1/JUOEqysqMFV/coYMkG4agiSeuEzQ2KhtMMBkwWI6XgqvX8l0CZR9PjpB+
i6MuTdERnucwpQzUCbNl/Yk/YLpl45GTnsRymSfsEg2he6qyugVoXz2b6cDgxCnx3sBDvs+oOBT1
oUyj6RTEawN5Is3gN/2pw1JsTlHERIMuG8oiyEoMVUk9vAfcG6/ryjUQ2ZNJDU7wFb2giyVpRlJZ
NGUwniI4B5a8k6VNANGZbhmGZUD7bn5ej2RfBZtBfJu4bfnCh2U+Iq4ZjpBn0VPamU7Ey674Yelk
JdiYmbQPaNHzW1eFayA6JlTYUM1hDX9rtSYhFMtOEgZ0vBjlVEu0+Tg+ecZS2gp33OcAnV+E9r6y
3sz2zeBGEVtsgg+J+Xyu1IV4fiodcalBaSS2OcJI3Xe0gJvjS8PJJXPoa8QBhup99Nz/Nvf+Ewbw
MXS6GOn9zcbUlTsvVlGKIZrmHPZwuVDCSVEEq2crGc7kDffILwtjn3kWviCLFNra6BodBSsJW9af
y/eoUYl7t8JrrkjBFFMX1bmpItMNvvz4gV8PUikP40ky9zrBviNB6dQSm7mNWxQovG/BlNd6B9+e
eAGxBWYRKKPGNsY8o/YLSyTtmGU69YOq3XEKGm7t1DuMSruSvLrCvsVlvrqJf/3JF9uDUOu5Scd4
PJVu+qi+C/FyfMKvDNuRylU2AW0TbdU8hbf0LFducl9/t3kBqZV87kCZf7ewRY5K6Iuj7ST42yKJ
O7QiGi7et3aXa7egb8+8OK/oh2ZdqnDaqh7uYsaCKt/Gb9j7wCDF5vPGdOhUiKUJsNQNCPFaq+7b
sy+Oq7rmI/vM8JPmcwcSXcNfDyRosp3Maar4sjh4O9nsxbGDxeVovMxoNAGPpHLBJUPvh0fb6BBy
6+AwP2Pm1lp/MlHP3F4Ec012eWB8mRHmRc3WTer/K0pMch+QQudsfa6/7u/nINB4hMd+88tcqyS+
PvLiThaKzXiGlz2eLOj8OOFGMLKnxzleU31MF4nmciwlN+3grh43OoczIVkQrQi7+X7cTL1xViWh
Hk+IHF1lmWyllf42mvdwZeZIofGO8L6Fr61i14exu2k+by7/a3X71xFc/PAh0CwhahhBt1SWHM6J
K7ihuQzJf3NybTvjjB2h3XX6mqk3luAfJOmv7/zl118ctpmGE55SNfNyIFQ9+RXiowDOQXL5Wk53
NNZ+py5OEJz8DRJL/7kSjrc+/FVk4OvvvwB0Wr0IdV3k92MZpWa4qVCV2CrMfOJVbCKUmXw4Fw6r
/r5hV6hyZ3zFkcbwbs/Baw0jiKT/mQwXB3/TpgrBZrwOLvOJxA6RpRRGNNAIIMTbqac6csTsed6v
TDhXWncHScXCjUaCZbX3aVCkdCPnbSt5DpDD3e73X/9iqDg5Iy1qFPFir05KsdDV85nZIixxK5Dt
ANwhuffPz5b6rNoV1C2nws6Jpi4nhZdXu647kKsT+TgH3+xMXKuUTGyD5yNTMZHjfl89IXt4Lsd6
Th5ums02XCAnJYZ9j+1daM8liA691LflteZppS026+RX89+YpWMZYlAzYtKqmPSPv49CK0ieEHR1
tpagTDBfhXTZn+/9eK0tay/yFDAmJIgcYw6GqWL8A5OsDgoZKBCWd7fqmGsFxLfRXKxnqwhkmgja
/E5USD3bYINL2E6y23VOys+twOQ/ZdHFEv72uItPMPS1qvUhj6tea1wKZHJkyUcH91hEht0fiQuL
f+nJKiYA7rydxbofxXkRvBeh2z7HhJGsJHyVCvaebPGJix1m7j8BCua8rDXwSq4vyFalEfPbbxd4
ECgonI6y7+GWAgsIPY/qYvVAOjg0DOrf7uwgyxAPwl54wFEN5xjTjh/EcoPRRv0zMpdGtCWpNhXW
/y7Zr/F0vr2Fi00E3lCTRzVvAb8LGgjE4cEaae04s4tHEz9vFQHg3MBRvEL2rJ7by71rlRgrpAtz
Oa4Q/OMm3rz9e1Tala3926gu95NIGaxcYWImv2lbSuquVB5o3ZyhL0wHXMGJ2nNhtSqY1ySOhhcp
oTHsdjKmVQu0F23tJoE3W9dhWF8glF0ML8YxIcVeWXQLbS/dxdpy0LuFaB3qfEn4VJxusMYecFSj
dBtfe0coZ02oDBfNfOjNt769r9MHf/hV8jnzYWE5wg2V3p9G6F/zESBq9lgxcJa/qLAIUqilzudL
IA5qXdHlAqH27nh2a43m1WOrL6V2W5fLwX8aYO1kwnOrbMn0ICm9+RwKHFgLHC2pxqbULZWnIvFA
bEioRfOsgggXTi6DCo4bHDAda9hLJoyndTzcZH9cX8c4EoFY4xCnXTJsTQOMX6hMbKdQva/rH8ln
A9Rno7idLV+EtaE4/54u11rdc0rl/zzxokDM4yaKUpPcTFTz2F78nD3QXWMVnyJP/tAPwT3d9tp4
Cu8gBGxumfWaV+5f355+sYuaca6GucrTeyahp8B9YAvHSRArXh+dP2Aa4+nd5G5w6MNxeQx/n9Ot
njgDdh6f5VF/b05CAJ/DEc/H1HyoCreBUkinPiaLfplpTo0ISli02Cm1qzgFp8SwnFxklFF3MaFf
qR2QT+rp0Oq5c1QYnXSLKl3FbEGZS5c4rxbFdlzGK3THOH/lS9NyteowCZ6W7yoyS+Jtnzxm7b2l
3Vvn3SQvheQuqV/iH3n6ISYH8L9bYePm1RUOqIkCFFchSJXfj56oDrq69DkACbugfGyPmIDsorvq
0U9Xk/7ZYd2lbwuEQJQxI76cS5ytgMrolku5DdRoCbNLIg6SmxCJjJf+Ut/PDyPWVucjUOPkb/3Y
VXxINHflgJHrVpNcEYvs3O5E+8z/K70bo4MwvPwQtQ+1WsdHvHtEJ88WFEpYjNadnYvcGbHLflBX
gRN6tJhKbQ2z1Zps6Mrx4OR0us+HgaZLAad2rEn27vYjgXbCOgiJYbZxrbiNi12p9xGG/ufNXUz2
oEmGvGuZbiPW2WICU2+Rp5gvKl64ahCYqNh9npeaevOAvsaQJr6HdrNKwsrf2SpBF9Z5HvLNehv9
vVUB9EISXGiyc/4d1AuMzVv8NGcjoAnGt7734/uiew4pkcGdrKe+XjfVMgjdQvzR/hJXrbnEGUbD
sR6/3sWt8viPSPZyP/0y2ktheyj1VeoP7KcpQjLZmylUkvRzgCPt4pzud6sqe5XHDf5M5EChGvOk
Pa5UsvDAiRDK7zRc5HyHVV1lOX6L7Jy40nVMnqq0/EirWaGP5x0BKGKyb9KfTbfvzaWyiOuN4q96
mPfgQG23nOS7Pn/Wzk+psUuxfk78t1v3IHk+DP/6oTLxa6wkSbH+2BJ9acqpfqepfiTns7M6N8DQ
Fd/b92gF/nKG7NEe/H6DeB+Kckwx7lerpPOsyJbKP21XeVzn5rOd50ccTW4CJHPJ9q+hXVQXYdF0
spkwNNhOjv5btc+TF3Av0Dz/NQ+WpFO+3KodpGs7i/zldVzUDqrRC2Pa88xuaX2AVBA0NTltR0Xg
alDGZ7iCIt+JoN4sxcK7cRTd+hgXmBSneGDFPk9X9xx/s8Wuh+ImsRtpZmE34ls5m93GW4BD21S8
Jnu/MYBbr/ziniOGU16L1TwA7/+Q9l67kWtbtu0XEaA3r0EXPuSl1Ashk6L3Qfv1tzELt5AZElYc
nAMUqnZtJwbNnHOM0XvrKZJPQEjMqh9TGtTatsG/umC4rmkLfqr/CDv431dQv+hItSLBoGPEeW3p
Pw6m0xFuMN5ARhCMTTTtUPPOnFhwhPgVCnRlE9evAUyk1FybyaNCkPpj3L3o9S08YVqqFnobOxHW
EJDa7vfZcMX8yrFXWRbJyxdTEelaKTTKgRFc3CXBkru+NcTlLgkfRuJ19U0Uu6xhijfGXsOQy841
2yLZjypeOaXJ05hhA8Qd6MCGEp34RVynFRaGk9rd9AKecqGigFhnHREK/rVy8SdojPXX5V6uZfnE
I1XNeSmNAj9ODqd0F7u4XsPUHWQvs34RGW9h33VkwV9lTILldG+eIb2maNFt5VPakHevEuxAFGn/
W7yqZ/lhVEkEmEUopqguB9iLI9CkyYHRWICsI4Qi9ozrP2SfhrvsR3yFnFlt2ViHn0uJnxIJRl51
srtW0P18k/66iIv6UWnwlSq8/jzTVqc22BafhdeABumxsrvRU54c+9oNx7XAa4ZGbRk4R+ImJZGG
Me8ipX3vqPxau8jvgILHVcoMx1r/X3yff9+qi7LTCM/nNJG5Vcun0t01EeiX9GDZ2bTSP5j7raMt
Hq///qM/NT/+eT4X67CZw1uT5qm4l30TZaydNduo9WlNxulxprgs1lPh5Vitm1vRae9pmkHqNjgn
Cgg3TtdGBT/uWMwrCHFiZGGwOPx7+CtqrZRzcyjQF/eOgm+JfIAR4ABEWoLGJFcjQ5ZuHiDjVf2i
IqSLyGYYicMqfoPAmUkxmZ2Rf2d6rJ//b+6UKaJlNCWRgN2Lx2OqwlTEEpcWbRCRcRrknf1VbyPy
w9UN7HqSdKcznPLVaC4hXY/hwCHmpom21eHa7vnTmNZCLfq/13Lx1HD1CGM5cS36IwSZHpBgO/wy
2ueQnb3aAzPqNtETBCap89TFMi7i5glpupH2Q+Vwz5nEKt+M/qBXbpEiTrrWsfmhA6myhsKeXRQK
PM9lM/zr5DHOaaMO2XmhLy4J6xzPo3sztzbNhMdvvM1hqCS+CbxV+oXJfvGXt/5UOZI8uWaGFz55
kkACE/bUu//9GI3vNRlXhgdYB3X3AxY3z8IiTVtuXetGZBFsRB/REUPcW6ndJAqef3j7nlRvWfrz
aENGcHaKbw3w8IJNE7Dqj/VvcmFWk/WUdo5i5FQUD54ZRSwY/NJqhBZ/J8afSmufa5d89zNZLJCs
I8840C+Cl9FJtviu9a5FV1GG3A+1EJsGQyqFlIRjEJOmThMUS80hhAHYH8viJTde58X5lK+UlNDp
+66jiGifs/7Eu3WlZP5hA1xukGWIkkF6A/qyfx+dIs5DNgQsQwkTf6Li1P7QAHFJVxbisvcIYVQ6
IBDnDENwXHd2cI4h8bGOnQcLGFYqpl24/euUg4W6mRRwmpg3dYDh2nhbpR/69YiTHw4ZXLLBE/2z
dMiXHdyIDWYWUxaxZDM9FTDWh41x3iUcw4d1UO2HYVMya8El4pFMh+EpOvF4gptl6Mke6Ra0RHai
SXPZz8W7mahHZd1H20F+D52rTvQ/9+/fAwZ2BHLGMETy/in6xRIX98gJWh2eoThtMtOfvowPlAMk
fJnb3K0RZ8Ot2IjdSa+pE4SnIU3ZzLEuZEfJOMS4WQoiPQHIQivrYB1/jlTHu/Y13pJExGbBOVZ6
m2BgeUl1LFpPCY4ZFuRKuAdnqVKw5/QM9Phtrj/D5K4Y36LShTky63Zk3AziXWx5krAOiz8g38Fr
i0NFU4v6BKTbeSXeySVzNDInXgfDDmD5ijt0V5J6czXU54feDTeKO2VwvkG8cPlUw1ZPY60dchQL
Ez/Ko7zUpY1S/xpwCFGbDViYGd3JK1l96ow7s/6ljIfML6+dsX7wUS4XolmiJeJ9+SZeCAp5sKxA
gUCZbHXfAv6pMdgNejTNT7W1z852uP1oP4rq2MxrId2afKabs33OdmcJceO8K6ff4VXb6Q/lDJdl
6AQt4Fhnv7x4kegUGkolmfl9nTzXxs48ew04k8WHdt6iBkWNLpwKhl8BCRvr6/7zHyIGVJF4OrjP
yzlZvDza5UGitWG4nFdSjyNL4RJSUqHZszyrcgbAKV5Wgi8V8EEKz9Adzvotiz6SinSNIBhRo6o4
JvbO0otuA0BQLsSP0KFUjVXKUJ+k3ArfTrkNCAG7lrz6ww7678VfHAkjKZh0uWDJIMDDGTcMpYZf
sbVXUMTV4X1fuXV/Gwhr4Nn5pkZpdZu90Sdaa/GTFK7L/qYDLDiG5BJ6suklw0aUH6+txD9uokiM
lrYKIiP58jDURqkpdEskQvkleVPhGPWWYHScbRTPji4hRDvVymeDqa1wZdj3OdoapKqRQAFyr1nI
+AeSgOxrtC/1e4nEvfvrui76TNnUCvHUk2mxTPxlhhL3Q73y4mjTpSg+V1bpGHfqAyrP6bM+/1Lk
DbJNkSkWnN7zdnoJiVRBi4DuQ7jRbsRjJjlGTEyra1q2pThx5Rrgb0cf54QBIOlqsOIPZ16uf5n0
IY1Z8ukvPpyYL71pgnLpA0z5rmec1QLlbilDb8T0aDrCI5eqvBEgz+JibYuY2nPhHF27kT/IVP69
kIsbKcqVPMZSU+DWH7gCUV31IoT0sfZn5K7J8+BYglvfG6i2AuMIW+16ffa9KfDvJVzs9mldilaR
10vREfjqojWUF6ZByQftgOvuAIZINlm9+pVz2A8n/X//8MUHOHShXgY9D0FPtsLZB2ONH8TNPAgF
EEUXB327SpBe3Vrvo+yWtsXhp/NiWzU2JEdGULIxkZSHpOaYtrraOfs+hf336i4O+7olKs1kVEt7
CiwbtBhbjRn7OXByjPiBd3yhhocK46Ut3EaHZMQmuokSX7+WFfnjOwJmTLHIg9IAMl08oLJQS9My
Cgq0W9rdpbjWFS/UQJSu5mdGca7sJShYGFPTzLE2w+d1zP8Pgg51IZ397yVcPCrT6rphkskZYK0s
VxFNQsVuW4aTdkeikvTafogfEU+LJ4S0ZK9ihF4Pu2vb8A/koH8v4+KZNKXQkyvLnQBW6UbwSPPV
HyWBjTGGxvtuiau7qqhabu/lae3v335RaSl51wh0DpbONnl0vyxzVfsI+J3RjQu7er1eOv0gHfv3
Z16UThZM0ygM+IsNAs3qBiOOxdCYEmHVcyrlxzaYkTfXbUA/Hkz//qkXDcp0mDjoFPxh0NTMVgvK
SlskZk26a+VdW2IZdJcq4Oz2vR29kM4hJ+/nysVlEj3j097IuXemS9LZ7aNar2SLlDcE0gZ8K6ZN
vklaBynm3Y2wfNoODCyxWmL1CplAACfTfHXTbxcAmyvLjpnsCbiqnpZIDwZnq2R/JjJGFn0h8Aju
04N9OB+C4SQFBJqucQA1pTdy/tWGtdza9Cau7cU/HrZMNmGq2UVGK13sGVNtVVI3JtwcAwb/3pxp
B63K19C13HwPNIqiv9XwN6xIt8KRfaVN8+OW+/efv9gpLAEJb1fz5w0CTiZax1LrBMx1VZs1kjW7
ZCZ1T8r4nL4G5ztY0Vrvs44nnmSyZi7xZ8RYeomCI/G2WnLN+trOqDrGXWAeFmT4vCYBV7TWCtpM
d0xohu2D8zFJ3fgapeKHqSgv+F+38mJF68cqyOUu4jveGvfN3uDvxejBAMvBxUfybs98Xgqx6Y6I
qUxexSbuoVeKJl4Xlnq85sFRCA56uROEbRUegQkFpT088vyhKXbDbWI9JDwdqgreQuVGqRnvB3eT
8ixLnhxIh8IkNshOmWcuPFcO83YXubqyF/L7TLhfHDBYf0P7PG/DOLR7ig+Vu1zK73V+G70OMAaM
7pSeJCrL864V70zp3RTAiFJ/aTdkBY46497V8Jy3O1U9FQWzRM2HH9q9X+uzSFdfjIu1uRRFuRja
eCl9c9mf5tdQQjuyhwsbNYfyvA+Em/q8V6VbScigevD9SnQX5cLFyqL7RP35evsqJA9F7U611/2O
+181Bg8QeE5Q+LNwqKx15+fhRrAH80vxJXEtZJ91eBzxnBnrDkUCn/FOKN3RuNWC5XtPXhRl8Zti
idtIsG9y2+zuzu3aOysI0WQB+YtFFeVPAXvJXZFuepQbudu8zbzQ2Za4VcbY47vB2evDDA+tseNp
i08C/r/WUapfs8PyspQ5BuJOOtpMD4t8W4MjJYfTGp3B+BDCw6A/DsbGitc9FsrS0dJbCyUEITPC
ikUr5j+1BQOezO9Z56WcP7gt5gbyjVXj2cvhBi3biZw8iHwuKsxcg0lkqrzNWr1qxBdlxB6Fjya2
KF10y7WC9Txue/GlWwXXjgDfzKvgT4ixxrbKuoMv9FISFkRNkkFqFe8NY0OG3AyOkySPLxxv2M3O
xEGT0/RAvUXRb6cCwWU7iK0yXbQaQCdpbvln+gtqonleEhuuj3guy4HLy7vYIvtCTRXV5PJUXyx8
SKhSsBqLlYiDekEe6iYbhS+So/2QfOmnepOty1PzSCoTgGSpfiyl9zTcD+pjfBrW7U76lTz2IxlC
V88Py3X8vZX/uU4NTb+B+JHey8W6k0znKVLHSVywBzHkQ8XXmgPaIE+wQ3G3zEY06SAVTmQR5XtV
q/xNT0WzVtSJlkeRu7i2/riW/mqJigmpYbkqm/cSSN89uI5n08Vr2EKuodHWMv1szkedkXflIvsy
WO2ekIrpXvyhvk8kJ+6u+Ve/2cj+54poayA2JCPukjwQWkU4xXFv3iunYi+djIKI8fo4PBUkZ31W
2oYjRzguMWbYyajqGY5MI7CBDYraKn9ohpumATmHlsVuWrur8eU9G7E3axCSXKREBWmXpMZpOB1X
xFHn7TJlzY7RToOOdyZT+6sM9zVkuNX4mLzqzwHrwWvHOkOP6p4Ej4H43PtOXGnqvdVvYH5Kwmri
6gIMafNdjzH4mnb3shj6c0PoqPA/2g8t/rCi4z7VqXVfvEyTbU3HGC0CrwUu9VN4O2G3PGY7q8J+
7KTImFkYXupgJedA7gkkRXVixbv+GrrSuHZVF9/X0FdBPfaRhawj26R0vMB0bDKW0VM9IDrwOZOr
RLJkHFAJmEplP4jIho2/QpoqMzg8uyD8i5zdDjQx9llOkk6FIZc5INnW42MNSc3LiPJbVURNnVlk
bVNzZsGOQJhvtR2Z0Xa2k27HO/IczsaiohtqB05OTHxy55coZ2ZUoQEjhZspeBPLX3J0d07XZ9Sp
TndfVwv4KrXL+/SepfJKGflnkPDvR/0/TbD//5FdnJZbvUmnUg6t+07Yx8qtQWPBXKM7GVkNP2Fd
ypJfbdKdTluawAS8fDBzXeG3LHgJBpB1baLBr3YabJqVGhyi2gYMwfAvuCHWVhocjkma4Ka/cq87
k5S3Ej6FPZlhWrXSj+17eE9y6A7StLDJnzsmmTZxhjOnz9FXrggfv1U/ixxY1GhW4KGBMvdH1PLX
8pEGqWRWvQgAxCVWBns9bSG/WU+ndp+s4XaR+Hb336MScAOXK+bF37w8XFSDrAixQb6Ob9ynLdrO
ksxFpjN7FJ/QkUbXInfMOmYs6OO9Ob7qt5DDxdxpY1v4SN/gA8DBiwmsGncto2fUrU3nk1HcYULj
30XP24Jk7/OBAYKKikUcJ0L1+xpP2rASkTmmq4pU3GQTzcfwvO8bh2o8JmPeAvm9mk1Ck77IXgPk
SgaWUT0UxQn/d56u8/5RatZ95yvDrgVkIFv3ynwzm74WUmu0q8jcoNmtCGiCdOV15c252SgZ4tvy
JkzXU7qVgq2R2aW8hTRqrPIvmNNozgb5NsCfLUR30Rnh4FfzkmwShGhyeVNybjDtYnru5hMUcD3Z
SARP6fpuDv3oRrAW7WwYvsTdXlceoKKAKHQ0iC7NpmrXUugP0QHaSxI7QXQYp10u5KyqtwYc1B4b
Nybs2ta/ItWuQl81HEDYI78eWI+Jbu2oWRuQRlKwyVrf5MyO17v73dxnI+0UT2sPQ+21b9ln5zOp
Kbdwt7QdSWfkMAorn+IgrA7K+bMX2RBX8EH8/BQ9pjQO14jU1ihKw87/n3G4YmC5brYkjwBUzDjm
Ck4q3ErZprbWRn+XoO4IzHdL3lbRoWk+JDz5wFUKf1FvlF7/mA/emS9x256G3u7lA4iQ0PJ1bvQm
WltPNdO2FJac6Ej1EwcYucVAv1C7anS9b8mT8Ti9tJvxQIXV++YLMw5SUl21X2t37S8Fn/i+v0XU
ive0n1dYBuPA11pm2H4vcme8GN7YBzQUd3JqRzsuacRdvJpdFJk1USpM+uEJRG68gfL1K1RXwQMH
K+bLQe5llBPWqn9K1iWXn60FaoKIWGts/KjeyWsZnGzmV8wTxfmD6NWf6QN6Nu3W8McniwjVyDYB
qVREppCo4bTWSjgwRSR+7Y5mkk8kiFduEJmJoYsWiCSrcRusEwOqCo3T+GF+mt9k8BoamSYeMBCW
L1mCpmCLnrgH8voWgXDqd+1L8xU/FOI6y5ji84Ddiq2gW/HddQF+hVXKk4+JcFWTx7ZcKa8DAtHO
z4bHAiic5uV83tNauVU/GsjuoW+QR5C7OscAQglpQrzNb+HNxEL3EQIJeaLnI4S32XESvOopf2hv
0puc2l3ec6vYH3J9nW6qJ+sgvaabiav/ZY7Pak0lVd/KGXNQRzvwkIWGQG4uT36BLSB9EfHJG2cl
z9a8SfjWZOsE5M+aTvv+y0ify3EnANnYT875dn40qNJ83UtcOCCLFSD6fW0RtC4FLJfr7kXXSZUF
fa550A8MB5+ydM83e26givjGyOrRbDiNm+1+6byjy4/fYkDJEGrnCEotypqI/0tdBniHzam1RFuH
Cyr55/Q1YRSptS84vJPOZ1enz1N91ltpfU5v5XjHV45jSF8v74X4Ae0UDVRFzf6EXd1rNybUftnP
3jI+f6Qi2VadPIx/q7PmNVhlIjd6460kVvz8Vbzh3e+f6vy1gq0RMZEqkcjPLqElnQC24Z3il3TV
DnX/l/4x9KsyctLyFBD4bm7ofcuk4XnGF288oxpMy3q1LZmlfv73ZiN/qyLYayRO5gySVEln3sZe
9Nf+ppilYmZNnz2cvfrJWuCFq+iDbkayMp3wEH2py6uYfBFqgniZ6QHBE89TejCuqQS/YeOWBy6Z
ikZOj2nBVbno9PSaEAaR2GUPevrVeCz+6mu2b/bBNt1V97gIUnu8E6XVbNgUlylLUn5KN7Obudam
Z9XwjcGfr9ycb1X+n2tC8QHoBSAm2S//3pwpNKRzYnBNHF8gt+vk8+1qbaUeCuuE76EsYaiNq7L9
qPRNgoeBkPP4vhB+wQTD/qoorxa4hRwFQ3hYSDBF7/QwKuqsYgu8TduDZrmVtR+yvYYmEosDuOve
HxoXz6b1Kxd21/oW5mVb9fIHXTztKi/iHCRT9jCI29E6zf2zJHrCDvmweNMO0Pgi3bZkwVEUzali
1xxiJxze0/p3WPLZAHWJeF8t4zZn7dedDG3Csbeem+C5IEpehFontLLTnm8BoCXWvbkKSJ0ubXF1
z9YxZQdh2BbWnfzO4CwP7yZ5/6er6vRQA0xiDVxtiaQhs7b7FPDvaDu53bJeCj4IFHmnUvYnq8TN
aLpVj+NbAfjZwUWMtIPOULa01qzmqW1uQU25GCwKPvq3//5avplu/+f+GfAhMNUvqaL/vhCKlhla
M0jcP3tM9jQAkCR1EDZ2seIlBIbpS3x22fsph4dFi8yZ9b+v4Jvm4vIKLs6GkmbFWmfN2cNUHAeX
Pk9m+ZCgVKYxzeyZOA/jc2zn8pZDW5Xb5TJDAY5joh7DhZkvPYxjOeNIR7NBSYLE5pmHdRYPTHc0
CKTy/4Ej9psQ8PKiL74jLKFGFTbin9vGNWzT0g+jh5CGqObFaCV4tIL1yFRYUfZybVP7qdxPJ4nJ
BqppV8oPYuhXuqe0nyKxjVlPqAPW5vZ3ku5q48ot/qME+ae2YSViHTINDRWVTMv034fcCmOVpgUG
DEijQXFUOS3gv1J/N/PRMtaNeGPqL5OtwdipbtAykcI3T54o3EjQeJgWNc58HuAX++ZW2U81McJ2
sxZyMNlO/NAhYvCNwwBr5wt2TbDNalKNbcs6su/G0DwQkpSkeU/st2ZFy2vNBzVWx2q2a/aLwh/x
eeWcApBNb4s7mDeP1+wzf4zC//x+nF6GqvO/RfWneGlJmDVFkeI7/VBsyuMCOiUWkgwiWyKDMXSu
Zfro31al5Q9qkArhiljmt4ZInKhRFZ2N+C7bWC+x6PYP3Vv+hPmNUkCaj2hHAVUL8qqU1shYDenj
PN60wT5mTZoF4WSpzSostjPzE3JpIkz3LLvJAt1J6RFvZGmtBF4JreoxfG2eq518r57ME+fIkSJd
jXyNZvSYAQoEw0BzNBvuxPAmDT6meVfFLxpAIaO5UWdKAf4jcGflmxgbm946lXQaj81Vevu3Qbl5
cT8uVulID3plrrgfysm8xR0E9UrF8sfZ5Et1YxRVeuEB1G3gcRER+EQQpWvurmc5fxu+XF7HRZE/
zEUlahHXIeMA5jVE4Nhjn242/QkXarEHmioezBUpAKl3bfTyfaldbsJyIIEeuJBxLpZaoiXnSEqi
BFrW2jpvU2BBHSokt7C8HGOkJxOKRDreKoUN1rl99U5wE7yD/15uv42B/9yCv67iYi0YtXxOw3Oc
3PX1RoRL6Wr8cQd9G2oL6Qhda1KJ7mU6CFWMAiplZq9cI859G01eXsTF8hl2WdkIOrcCNBrnXvxr
+tOfvjOdQSZhWLhXHEzP0MbsawM4ZEWsdt9WA4NmpWnqP6iw0srK56rN4jsOPnF6f6b3kW7rGdPK
Ww5jfTTn9VmanUgW7FnPD4lEDIO+YVoIACqZvCB51qUtdjG5YFiMlaCJmALt26ry2vJTQ14MH67m
NSYATSDxZ0uoXtSu4UG18pZ0vbxOWIQJQ6PflQfHsrsTZpIdPrRCdE0KrJcO21gubqLMXBXxnTlW
jh48myWHh+DsQaJouAbVU9kYQf40lNABRYMirc4hoah285GgBZw35/Ik0jOoH2LpMPf1qgSINgXI
3/jHmvrbNHN7tDjPSzdh/y6Pj1nkA7Q6x04p2kj/J/w6yOwZWzGqJU+h0E7V83irlTeDsJVa1MEr
wuFzaRXr/DUHLepcehUU2dQXBtfKNlQIVMfzTqt2irKNsJDFIMPC+b5XfvUA6aKDKd4M1An1QxYc
O+1upv2T3SflJ2mDm/nQPggTwO19XoNNXRFgZz7Ej1AfnOKo+PQNe6DHt4l4qN7UdE9FKlRPQbBV
uR0hA6qk3Ik6BFJaJtVnyj/RZZ4q72MAyYUf0VYovjj3BTxt/qXzNjlqX6OFhQRF2Zgv7QLYzfL4
3Blr/otJrHoxtBf0W9RR0S3tK1NcVds68hWGITT03Dh2MFWTejki//QFkuJp2UTDW24ir0TU8Uip
GXyQ/E2pjmqNunQhuzHjdjjmTZmH4aOZyONaxfSSKFUxAJNgfmaRQpIQuDQScWBiszQyZ/yqjv0r
we3EPgl0Rqn2BDcwp5WSf7XaR74Jk8dS3gd4jGvEq49V7jNQ+TzvhJyuc2yDKxe9RYYU3ze26eFH
PAYnugrQfC2b0xRq0HE7eUQF605NGmWP09fm/6et+aKfxsxR9c2fhJo6OCi3jbYIspIvYzoIygvN
g5Rk2S86FMahekppFTw0zSrekJHG4LB00z3c7pSa7BTDYZI5FmiZG6yN2xLxZegyIcsxw5SOKvhF
/2kKOFCfu/JxLB38lelhKD16ND39YqX2GUj3NT3rbYPgNjso0Oqy7FZiXjsGTkpzOR3WSnZYQlVq
VJ4GkpJIeRy03hMZ/wFuttGvBqmbv0rIse9l1yhJpCVg24b5lR2HvfKUgRW17PIXa9HoQgBltAc3
TXps6n3auE200QdvYUsjoqOJiIvcOoIxNCXHfAGCqKr2VJ/yaiXEdqTuxnrfngnTXql0WAOnVt56
JoEDv6u5F8wnsVhLhhupq/ReqWHXrpb45Wfhc2DArGympb90/jUFI4vlgw5yryGKPCgwN9nsEUSF
Th3Bbrv+7GTTC83jgdNkfPzvveP7UX3ZwUyJsYZB+tU3oWgUR5bSNaycefWUMNgSRtVbVPkN21W9
DZFtqz0WWkhuNwZ9FPr/N5XLVzm63I1qXbKKKnyr/kDjGQg/U1rl1lIfxOCW0LLsYDEG8P4fL3nZ
DP7qBpRDPKexmsd3jRPVD9XmPPhp+Fzo7lD4QGdjJxMcvGPjQyYcGt5XusfAsW16+YkdSE6AYPkP
lSJn4YI+H7sKvGsFLJD1QHVJ+fff1/vz9myZWJwY8X3nC/dNA3NYTZI7CKUqMYQuPoKqgop/TBP/
zIqMXn8zZB65DDZe4TPeSzuQr3jXvola/+zPf13FxV2bxnk0VI2r6Ek1C9HJ5O/l7J4zTzB9HLlT
ykjPbw2b3rJeeWOJGXltOlG+wWLE8V7THgbtMyq2Yu0K4ktr3ZrFRiSZ/Yqa5ce7ZeIG04GeI8A0
Ls5zeTxpoQqR7o4FW7Fj6WRFzlk8Vp4l7Lh1IaNqWsYGfTNtnzT7CuhFdi2wWVsOr5fnib8v4kLu
ZCaBClghZau2XJ1TrVPWNyVrXf4sUhA2dHepTM3jlK75JpziRiX2F++RCeyTN6wbj0N3yPpwJZd7
dbjNQZaq6n1En5PkyXO9xcLfIg/KbeFxWTzju7Pgtp3NPpMJz1l9nNoHdrL0VFq3E/hTU8/JYUuo
JTFLyG8lNwKkZnaIrv7u5aT4X7/7wuDY9KquRTmfVvVCe1d2iL1nnkGZOKgPKk5na9NKa04cIW1k
cFijI8tenr8P55M1OTigeZU1V7EH6vwRWLtTGocevHJph4KTnzcz2r/yl2I9QyeAvRHfFNpBqzaU
bp0zk7hgF0e2ZgupwIM1bpo/iP+2x80/oblZq1cjJZcz6befiwPawAEt6+Kl2HdWM6OQdd41sDlM
FNCXDE6JCWlJzXBn6HPVUeEclq7Eq+DFH+sW7PhUr6IJovlPafHXKhb2hT6ZMbdaOfHzjI9+I+Hp
U9gob5aIg26jPZ1fk9tr39f3NgcL/t9/9+LVnidTOhsGv5k3+EvH2lzszqqb7GdvdgjPeYaDEOLt
qVe/i3cdEf6n/kt1Is3TGalQ1N/AA16g2YYLxf1aQx2v3E9P5K+7cvECRkEkBEXKXcm/OsJ8GUIf
Cs1Wt8Rg/o4CZ84OPYb83uuDX3l6g4t1xMYmV3tydpAjFtmp1zb1eKi719RgbhOvtV1G3JLyDnhc
Mbcjvwsg3XqUbeUdYuOdcjBpwo/PNC04zzX6igZOwWds7Mqccnw1L1X7ifGRai1VlLGd3wTZ13KH
ww4TEEY6yMB7fZmiDPSycMOLhETSuYKMVLtme5+eOuK+C52j0aPCmIujy1SuJ7NxzJ6gVAjPeunV
jZ8dxsFm8kL0nXpfCuQCMm0fDhxMx1/NixzZ6ZN0St+BRATAcyBO3VxLnlWW5vW3r2FJVMIwRbTr
pZRI6MTETLoqZoeIbgANrUPVySU2TxHzK8Re8XmI1kUQu2St4ZbCNQit1xsav4C0eRzLPblAWfPI
BwvbB+eGcGO6qnJlf/jeguf9tUSukVMLBJBLgO9QpfKi0IjvBpvpbp97IwKCSSxdkTFctBWae/lm
6Hdls54HJzJ2Ek/JjkGJMQwMbyL9KIX3GiUHJk07eyx3/73Z//FdXN7Evy/v4vPK+ynJgDsun9cI
3z0UgZqRvUSLLc+fR+tdC05Zs8m7t070z4uIt3XmeovOSH0lyref9sZIxPBBYspsZ9Uun3Yh+fXI
GbEdl80h0H8L7VMCnC9I7sIaYGxIq2H+6LWjlrjTtdaC8l1aYMkIzBbimKpJS5+Dl+avZcpKKqXv
IjO9q2GD1qA4NqG8hW41C1ukJKya1bDrO9Zye5y9RNMgdh8j5rHBu25M69AKvNfIkGxTHI7iqKxy
hqxKve5o4aoh//Tc2ZEUOYm+xAUN+O8wV8A/7wMOvyxEVvIuiMemfbCSOynbi+75Qf5C49Lvxwfr
WTkTmWjHvvkpfiq38xc1Xvqgfcl0/2E4tl6r4cJfD7/U5qQZR7nfJd1j0epOS+RZjJwgNjYTDUuK
lwGIALsari1MRlSDrjGtWO6qu/NtzlkY51isnOqWmnaFNMA8380f/MMcca2I439VMP79QH1b4A7H
9JmQkc7gbyXdGx08qJX+OoD+CA6V6TcfKnApzqGWIzBrMfccRvntcg5reqX1m3zaC0Q6aI5oEb7H
EP9Y4YNnVMDEXzzpssN+9Gceim0GyMBo14xvade+afGWCJcWOzTxfRD2ZUe2HuPIjxpbbh1L2Z4x
cfPRzM86IzySsRmFw9Sn5FEO0K75Wa6Vf9SDj0hy7O/4l0vDrwsvjv1u3nXGZ6Leagz8mG/Ua5H/
fL/POPnQA9AQYkNBXxsYjQocxSg1G5RPgfZViQBvqLba3m/oDUCAj+4U0s3n8mM+Pw7sNENMO3Ry
cCPjvww+mdiM0mMfn6bEH7ubQrLj+UU39hrqQSJVSy/V7ZqltF6hCSeSI+w0BOXtLeayIV1J7yTz
sMAH8AofYa+jNMuHg/asJB6SQ4XUwP4AA/pcMaG/SSt7Ho5G16wK8yBpxNevJ4Xx+WkwbwQ0IW9y
6wnIWUi+vOdCZTZB4UDFRmJJX+0abA3isYWTYd4hRk+a35JwnKVXg17ftInjdxGgm7a3AhPh1Owg
fW9le2ZwpOziapGhG6rDa1LPd2qgeCJ8K7LIyTcQVpXIf/lJPP/WzNpOyWEl9qawp4rAli8lf1OR
kInJS/g+9R9Rxe49IYWzdcOzuk14rdIyLufbFlYuUNqaIaEsWuIk/v34p+CcmeEspHfNS/3FfKFB
jn1mldkG+VadH8XSV2GrcQsF78wIjK+AsQDBDsIqC+8Yd1oyRke726aVW30Y97W8FT7EN3JcSGEf
N9FLJtv4b4liTzgCNd0A1g6zDJzFeoY9PEfrOH0vR6K2vtRgDS6bHpEJieT/4+y8lhzVsjT8RETg
za0QIO/S5w2RphIPQniefj5qYmaqlBmlie6+6XPq9GELs/da//oN1t3HwYXjsRju0mOaeK1uC93S
l98zE1oNKv/Ey/Bdigw0Odgnr6V260tOSlD4JeDERp5shoOt1PsgooDg7bCDp3+fA8p1B3F9664w
WUsKUjmWo/Sk3GkfFew5tZyipJpj1M4vOf72M0iRI4u0Q/eMFoI0sdXZAUsq54VdrML5R7I0SeU5
lNqmrh+1gFnOjGLiqXjPbp1Z36ouDizNYp6NFacqkYd2tclrqRSGoiaOJ6ld14Jr1F4K5qN+EgBG
AlBHXQ6hi9a+htfjACbKkOZ1wtbt8le0sgyke/Pat4fPi8PEZ8Kh5sYcxig2mHgLxIu30Z4oHxst
WQW0TuW2WDZoYGmCFtY+eTQ22FsfCc5lbLUwyWh9gxgz2EXqDgSDvCqkA1QHJKHC8D4Wq0HQ5j4M
fI0N2f9Ky6eWd6eLHaHaYYFWALQoytKca/WXIb1VSCLx8FFnDFrqJ34foUzRFF/QGzMRl4r3idC4
HD31fOSKXTAvGry63BHy2ohon9GfLb+ISyt1wnf5rr+4wwFv+0hyR4C2fCbEd9BxIavA11DbMzSP
X0b9aZXwQH2CSVaNtZqF0dJncngUvuoU8aIttlDE8IjBY4QcEy+pCSFY5nSVUeiMmZPyXuYrSd2e
43uh34zCWpbXdbKPy1WSeMXg4UJl0A8G4co4O1CCKzYENDIFOq/DWV+lBXyq+EPwkXVnz6hUU7JQ
CwIKmE6DS+bBvJUfahEk9wOcTYruh5btfCtJ8I1/CaFLJzYkuzpy9Wl6vhpLHFcncw2V8Q57Vnie
xSL2Z1FjS9lMkJzk7OrFqaxfG3UWBHd6x7MApps8FLlK1GEE2tqjGc2j1zNkJMwRex4uMhkbHBSL
uTqYYYHQtC8MEuX7Eh5c5sLWj3fmXeWKbuHmePsUJzDOmQ+WWKXbQDdd4zwL3suLq9wZ96pvFyxL
Y5/Il2GC3nyCsTnG9Nbms5HDNRzTcV6o+0qcpbSlAnAkPYRzaQF53ZgjBbaXug2AvPVVzxZMNARe
fGeSppcCQi5OHnjr0Jawh3Z5QxNbhy0BB6Geq/ICWq+ZHEMswfTtqM6DfJkSUtUuJ2OveNYajonu
pycVYgHsh7tb3dkmIIb8YBaLCOHT+KwIC65kkFsKkhi0Xx0Gc4IwK/bNoWYyHjq1vLVMoMqZDkZt
OkVii9lRShwdKIckcXWuo2LBx7yTHK5UD89asxX0TQ6HD1fleu2zKe6iJxOBR/jApCpABSRe3Iaq
wtGxOlA/Ujy/GGW2KP0pUpLsl1UBWEqbWv6EfiH0h1Je1OJj4K/T2IF42WSfDU2IlL0pAsEXwnNb
V0wWdrAOeCm0mXUvFxdoME57fgDLNE8Sh13+bGKNH6+L5qtqH0WgkC6m61a3xSRNACKYHPpKny97
booPN01Lv3Xc7HK6KBM0p2E6oovfyDtNZw6VqY6nAVZ9vZSb+UWcGDtwWlahc2c6Ciah7Fz/Pgmk
65b292UVURcxocCj85rbn+ZCVBYVlwVbnvpYDzMoT0JIAmP4ptveN/js+mpX/YdlDga6Ya6mEPLd
4webbsig8BDfOFNKWGQPvMhO7kzhWTd+6Pcjj/s7UaMwKtJl7JL/rhYSSU/NrBzHE74fjTdK+KsP
TkWAqk36cbbsXGZTU/ZBN95GDa+Bq+lnSyoqVNUwMRm8RnISRaExrKmnpsgNw6QKWWnZElod1Trz
HL9i5qmrXqPdAHfhV191zddXvsJV1S4QYAucR/pRlHc4MZeMBmCzmMv+pBCfU84w/9HUZQ7612Zb
AJatej/AXDsQp5eOH0UDo87GXDKnKcEfsTqwu94TN7kP+xmDChhDwA/slzjNsstfnGgl0zloW8zp
9OCziBkQHKz2U+T/N+KGsR9eGox34/tA3XH2sYTWmo67YDltrvgzY/o64EhWz/X7gM7nOX8TTLtz
AXQA6+MdMXf4g/G/G4Vh2mo8e6K+GetDn2w1MD5kzoYT46yUH3wFy1BncjkcJafq7PAJ5IJMr614
wPoGQzTjJB6Y6VlH5Us4xmSHU/ixjb8UuKho9oXt0B62DOnn49eFRDDong/5OzdDie3RmCUPguZF
TOOIxhBmgTdiRGfzPGOcNJwOd+eO8xmmReRZnxYjTFudzPIYSjgRfSEjli9I2YWTb8vaHh84Lg/B
l37iDCgXZGKiHvwYVvI2ebeUWapC8Mdf4K56kvKN2rixhU3uskkYNR3LfsPpwL4nuEmxSttFbmyS
5NjUhzzanXs3YifVsaebn4dnhrVJ28xwKhCaBTaBouhghSLQ7J5t/ZWSCKEi50mhTSFnHF2Eu+Aq
Og+SY07UYVi4sjdZ/DX9Rmq2CVtqsQku/VygurrEu7rCBODW4F65BkGvX+CrIj8xcymSRz4dmHMg
3eNcMWf3kmBjeKTCIrCtwDN/IdgK3Y9lRHi4sMowWNV2+ks7sW1gbwfPQDCQ0327JMGi2xJuwkmq
ivZ/sMH8+ZFf1dSVLuR627LSybq/XwrvFPSYJEI1IUvgCKZzQp3H6Ux9kN8aOt26S9Of/4GDaG2r
BgW7G/SfCBquPfwKn/0VzCoIVHw84izDjladXlZj57twtJ3zrrsf8NYsZ9W+PEQH67WYtt7J9nWK
JWPiHLmN+H7zvLm1FU7b9B8rzRQtv1gWK+1sfHEYTAQDWpDW1mfZAXGWbS2L8gYo9438cf0OXQ1t
hHqU5MScnszH6Ob30WLyiTDn2TNBGm+ClyKaq250Ld9Iwb+vCW4O45WQQ0u5em97y+qlMEvGE4ZX
MsLrcjeNVY64e5cqPmvuCBKzU/dRgJ0h9OR2d3mVh01OspK2D+7KxY2Xc7rcn8Df9XKuXk5BkHI/
PafTy8l8LbalWeBU0Y69m2bi8UwiV5M8//ua38Sf19e8eimLUi5kCGbjSTwCgeMAMus7V6QQ3HVv
2CkqmlO3tvWOH8ZL/GTemaozSHSfB7OcK/DPyXD9mLi+PrpcYRFGjzeW99ObqBqwE4l2wgjoepTX
WUOWl3o8vYkh5o79/PJZvdIKt3yxxJWS8PhZW3P1jjfzPrAVBwVyyDwJK8UGFdrCWErLf6/ox1qM
gYsBV1rWTBJf//42atkfOhSzI+is5hoE0dlIdXcTA+ACc2Odf/z7et9skKYH9Of1rr7FsdJKucm4
3uSGQ55SCi3MB7DUDhf9TR2ZHvaf5kO6VG10k5XHq4u1tuPHcI7h7HLWh6TvMhfT3ZKUsMIdjafE
tSiP3wSAZSCretY1Nx7btwnR9aKvPuYLtlFiGLPodtiNrugEGRM6nOrU7dAd0TOZ8+jtstQ2Jesd
9vAeQz4vOXYRq9rhormjwkOJJm6ggt7YZ+Sfiq0/7+dVdSuKDCiHkqVpiat7vPGpM6WsDSjWp6yy
xAYGtjE6yzEul5yuc4f/bH/9cw1XYEleWplfpKxh8leU+rVKy7rrF3nzq0VyoxEV+k7i4S2fUjxm
f9hg0CdrlozQmwH5VXldy5rWFBHXrZ+n9qXyrBP+gdp4sqp1a90nZDUOFZqIjiTGzVk8VUyMs3BR
enmyF5NHxiRzdWACtjqrNMnjJkvXVb9QjYPfEZyCl50igHl0NejOVhPn5tn1k8esekhQ9dXmSgyW
crD0z+75slILm/mE5SYIG8aNOhzPMqmk7VzqoLGBYt4jNfOjL1GkNNQdPftQh2IWRYtgwlYrNywX
FpavSrM+n5fGuBml04g7GeBroAPwuf3nufOYOPFXKfLKcmNpSwPqWp3dS8PXSDtbFyp4iXGqKgvv
CpwYYcdEQO5EVW5r34NNe25tUO2OeGboK+7FWsrYrueONrjd+ReJEKlGFERPouwpbj3+ogYVz6CO
uRLhxpDzlzLqvz2pOKHu4IdMKBrRHuB1xdbMoUr7RKPyZ9I9+IUsrnOUaJnjW9visvTLefrVwtWZ
gT940KSAjC+RXWAIhL8ZSa8w1CB5QY/mb0IFlr3gM86nvwf50CS1HTw/O0QtfzgzfEc41m+4pzw0
xoeSkY8n7sceJ1HcZwGjfVSQ9A5zSBkDE/Zso8oHkxz1VMVroNsJw1FIHLV47iqvfFGf8J9oSkcy
DthKFrrXx59NQvDD46is6+grBAEQEWfdIXdTOjAaYL0zh0Q3jl4XlNsg3bMLZXhBn+Pkqwo3AdMf
PAeh5e0zKKW/5HrB0DXS3obYFYlmjQ1MBjGGgdBWJQBHwZOkMxyi6kdFrqJ+KMWPRHjpy7ecQUaw
kS+elnhj/h5VnqQ/6ZVNRjPRAt1apGGKjFXrP4aQ6ZFYV1KCY4WnCCe9mMvgyyr/RB8/ZuqyeLo1
1Pum85p2RLI1RCz1mDwi/fn72JCtJE3KtBVP6pZ5RDYnNSTKEEBPR61n8D+zHSJ59xJ6YGwYljR4
a8AkEJdqiJTtJeflR5e+RSjkYZ2yCj+zXQTw66NSXci5RzgMGoMpQCdGxrpsrVmwIyIZt4TLodma
8lpjkuFIc6Qc9X17ry0KT9kJj1ntwa7O1JN12aTnO0V9NpqHTPnMxINf3ouZe8kWregwpYDOCIkB
JK1BcdKvGLylr1JvZ+EmfwX7A1pFoCrsTTInloxiiBeX5voH72FFsDed0kP/QF0NsijeGjF8my9e
3VrrygOcRMqqaM4YpZCcCmcY42kcSDAyxakHukH/NPmGpj3+JU5jHP99On+jRP33tbFChDSsw0W4
qgbKQW7k0UjZfSTY0nNie40E8ttE6RmHT5iFfcZTYgCjrSYvkdHHpGiuoSlsRAavhgaIeMzLmah7
EQlZzUzWPFDDfy/yd5F0XVdOlmISUh6ssq+dKc7R6J/PAC8nMqVDUFfBRYQcfeUoc9+UD1Vc5vrp
giKlm5OHnbyJOCsFToRjhPp4vk8ZXW6iJ3nbfOX34uggv84P3anqZ+ZbYD3j+h++qG94bmPZZWVM
pkpgXQioCNvn1RaRrD2Zcgi88bWjYc1itguzeq6qjBy9zRAauAbdw/mLhrWk3EsU+ztp29yli8uu
Opjr9FV8Hy+v2C6XYA7WfLjZEYrTgf/97iioYNDDQMW/OhTDOpcuURFKp24FsOm/Mm01JHTHZG+v
DfiI1dJAuJqIS6nxIGqXEmyx4UmLIFUVu05+qfu1ZCzCwCuD7SCthswLwxPHFmHesUc+91OzZmB7
7jBWmnykAhKScaD4AJtdxxsGDyR7WykecFo0I8o71h5aTMDYcuMPSV/lCb4Jw0YOAMHv/OQ9QSTL
CNEqHP3OOgpAyURDTSzTOfh4qCyDaH0x7gIir9t1mHu6sUhlD8uhGDboR0ai2OBJvG7+0giPUb0l
gjixPvRg3edzMA4T+INmeN1r9yLE72B9QYuE9cOsdvx735X3wvG8418lLsobrdg3s5DpQzIg6yki
KZ7Wt1hiUxrrsKkk8UQkWbdiLN4/i1/q10gecEWzvOkDBsBzMQQSNpclXBl22wlRrz/yDRQCH/6T
W67ydge/G5Co/KjHLWLODCg6nHcDcyCXzUjh+P6ycmgeSL8tmHggDm74COGOOcrwLNYr4VV7VTwS
zRfJs8oBCyhhDtRoqwvdKNlIsDuJ/C330R6wnzKifL/VYcjX5oD/fSsMKF2qLJITcFU8J60pNvpl
EOkwLvdy9mjgR46/sADQ3NrNc7HsltJD/noG8mvWwcVpH6LbvehPjRestv9dxFWZbEpBcM5FFgFw
6KW0ezO/vw9dw2aw5vnwkljG+hbwoE0/7fpbJJh68qFQUKRd84cyyU8zMa+5quGJ6fyM6iN7iXqO
dVv2Rlf/wu2JURFqU8iNXtqs1EeZjg+39rMbY/kZu1h1ne/KBzECHu0KGPd28qt5kWBcEp9s0kG6
mj6DuQOsku2H93gFweME6yNOFga2VN1T+hYulIc8Wqkm8z2bbzUQ53gRwK3qX/69Mf/YiyC6BWvW
mSiw+XA7/sBZhsgIMkHGFDqYpItLMcYmkyNdBv3FIh/f90ZAYAdFI5a2iBZSEledSw8Swn54SzP7
jRU1vXb4803JWWgBCb/+ezEBo4fGJ50Y9MGkRUPzbTcthBacTVrNSwoXV4YRr1USdbykeY59uO8K
MwgQE4m8ghobPezCmyOusP++TT/h4whz5CksEHo5zrB/r6xXVFEMA2bLlynPuUFLGW6x9WiQJ8Kn
hTrjYYJBCBDz5ckLvHVEBraM/KDdb2HRGYGLswE74+98CtU2O1cJjrFDfnyz+PdSf3qify5Vu6pF
LqpvoSocpiEC3l7hpMev8X7VcYjZMAQH08Ix28Z5IcUFaKYLK52ms15mLly9mzb+P2wkU374ZHHN
f76dbGqhjKZWYGak7Ak6OK9FhDTJ5uIvJ3Yqg9qgcCsCFl1EP2OJTGeuVG6j4eF1yxvrh9tiTRwQ
aKo6WgHjugLxTZ+ctJZ3azhqH2UPzORW5jxljo2dW7YKHJ2h+gyngFGfYUTRXO4VZ3JtvlWG/4Ay
/r2Qq5e8NLLLWImBeIKSjWtCWi8GzSVVUlrIoOm2Im5H2UO2bWFBP795G74/kL+vflUtJnT9WnsW
JiynK77CaqtUS8V/0M57YkvjOdNxFW8b+sA72WSDq5bZ5T4uvBxhAUYBN17VHxczTduwHpd0/vv3
V9WdY/UiaZEItIbZDf0sfjkYI6g2U9XA4awECrTZA0NvfNSGWf82Ib/C541VTFf5e8fnlvyxiqvZ
V6lVGfx0VjHRh3MoTzvU3Lg1Nm/9Z7qnowZ0DvUZ3S3bNJqBJRVA+Hrr4Plh5vn3Mq6Q4KyPszE4
x7RnXhQ8V8kywiy6diz6Fzucq5/4uljJsqG4BXy3xadbC/gBMft7AVcvptBnjVXr6fQ08P+Q3DpK
J7JkV6wZn6SbinGgP+8OcriCYGGPKnmpeJtXvkeGbTgBHbWDt3O7BiXGF9VyJv7Mvx/Vb1rsvx7V
1durqEkTC20uMpz1j/ESpc8lt2HfnfHXIceU6D+kU9WjBD6Cucbokooue3zsOcP56Az6YXzQGWA0
DrTdWc6g77qUDNy3jI6nVh4G7F0ysozGDQkxWrNOzENQnkyiEzKSUbW7pNnH+Sz5RT4hnooXXJMQ
hc0g6K79fYTezbSFVfQBgjh47bC69MuYNpDEr3Sn07Jup4leOEvGR6VfYp1fmSvkeqXstMTvCPcD
xTjAw6AtL9EqG2G1L6L8fky9Mlznimfld2KwIy0Kw2oDZXXDP+NqFO6rALzj9gxenh73v+71Feqb
iUmWlmIy3esYE4uFHzynuEPwM+9DaUf4XrSCdgBHE5KrPX5J4bY256b6mPmeScSX79yqSn/osqcX
1CBOWVPgeV2TpocySPK4BCuMl+wV59rJoynneS4w5nUt/XnUp1Q12OU3XrvfLfT3W/F/F76qRLO8
HQopVgBLt/IF+pE3dG8t2CWaHhSD+H9t1CViQWjM936xj994F0R32jK1e1P1bg1plGlD+tdyroqR
rs6GSxzp48nXQY0Y31W2qq9potvJm+gYYMAFogKEjIhvpix8hRiJUiZNWGQ74TZhnVRvks/k00JW
2Kx6DOQ0uhkXYV/gjod/f7PyDyMuHhsHrwz3WpFk/eqjHerJtjJtmO/kj72OCy/5WGR5WU6duyTK
qPyIiV0GlQStChm2zyjwG3xprLsilxwBPjnBWsIT+BJfNC0qxtgZ1LGzXZ3SF+G5R8IH9ZDP7JW5
fZC/iPpC91dScodFF65VyjHYnBcW5TUKShI99AViCSQPDfXIzLyb5Ez3gKeOXON6YCd3vad9aTTg
g41CVNKx71ghHz0vwr2xwKil6+fZql6ghzWLe30fLvqt+JR2iwzPovrLvINTJisOFD0cdAbYBSSW
lB8YRi5E9+LAsBPe4mJeKQzQYQXCKxDvWmMGb3iIPAOhwQzaABY8sAtX3a6CV5A+DYfOhWiXzOM1
i9WwvcCdxcmeIVjlkC4RvJCEBnNLJVziRSTMKyQCvV0akCcYmmr9Jqn3/O20WITUe4cingSQLbXX
NntQCAhA7CkWb3hnwLAbCXoqHa1YiB3VCaRcKyMhetWZzoUN/jhhKa0TZ6i9iDO4b4+wgZu7DFjz
gwydEpMw9E5Lc5xbsacqC+hl+Ajn5J0HSC56mIUu3CTzt/Fl1rqgTnpsDwU+zxh7xI4ZwcXoPmUM
fbCjHfTzEu2pEOGs+qHgp9ZvzHCf914HWj2aj2fNxov+Ux1n52oPff3Gazttb98+MuKUMTM1dfxD
r45jgtT9ysQZ4WSFM39rPJ8P4rY4wtseCo5BcHnfaTMnP5UkKnEes2vPz0tpg0Z9liJkZxBxC0TT
fvzu/1jS1QFtCRo0HZUlSeRlCHd18aIppDIBEI2oWZHDC6j2nAid9jmamXTns+h80MflRfmKcjzN
4YOTQ4VSN1lZJ32D5Zmf7/GG1muvrVJaATdD0LMntRICjzIzip1oPrRq4ma8t/IFb45Zb8wnx/LA
1UcmLbRbrn8ylrf2jJ93eoAwS1cRtH0juSldJeLwR9tgLdKlMBVDMowhc16RxbQL7G7//7DgmHbN
7w/8/655VQby8sVtFVlTq0L9gIk0boxLY11NB91lUT0T5NLfQf23UaiAph7CG2PB30GR3xaAKQv9
kogR1m+zmD9a8aQrzuMglOQz7dtn7cMg+41RBmKuF4KTG0bKvHsguJgfcerocJK8LJnF7NmDp6zF
h3LL9nYKPOEBlPPIuH5lPJZQs61jvjJW5YYElwVOOTtrqS6aJd42QNJOvOrWF2VmkjspPjVErkvA
jPPmPIebnOx1hnG3bJV+IDBakkz0ljp1+iRaXSEOYjfGwRADsKhgg1OoTj7nZ0GpgpoMz3UeqTYj
rSmNZML/bnzWN69+dZQbcq5ognEBYvjAUNPEPOCheQjhFYaP/Zdkx3DdnqN5fjN07JukChPiv372
1aFdRWETVSkjggom7GQg3UEW0PZmMm84m1D3+Ue/fsUjr8MQWZzShLVJ6x07SdlPMucuVpg/rdGO
yPFk6P5bb10KezBI2Zw1/WOtiU6kbwPj1UcmcNF3CDRaTIrb/qUZP7uFePr3Dvljw/LHgzSn7u6P
97UvfDGPe26lvhWguHN+w/jF5Wzmz5WdOpXFCzZzf8bxUN4FN9Gi3+ZQ198L1QbZQdxYhP9XdUXr
N4WV+9xRxoZfDD99zU1M5n2TTqbw6gXeERqs/uBXybeDkuqXcUqfxl3+BXP9hUktiXT+utrTxFT2
Bbq1sYrZWrpftbm5NfL/lvT1++krsg5nQ5WJa796+n5XVZcgasCWGVoMNkNmc1Ef6rvSRpVoNxht
QecNMT+E3Mrt0vEqmSx4//3E1J9KesCY/1nF9ZhqVMLaDCo+vco5L/NP0+tda0HmnfZltLPw+Yz+
eVOjiQ9XrXTSg6V08aiaRt/OIVV+NB/QgGT8IAGxHDjcdoPZQzlTM4Z7bCQi7HRjq+O34j8GwSbR
PY0x+8PtT+lHKOfPn3EFGwDcSmM4PfhwGezUYaaByjPsWQdHfBzm+h5zSNBW4jpc3UXjiuhzi4fD
5t8388f+CHic0BqqA52h1t+vv54HWd/5jFPDy1wns9fWH5jL+L9UXFoZdJYPOA5WJx0V2Ez89F3p
eHk0HknUdDAHvqVw/AGwZ3f5YzFXpcG5CRUxKnm/inHRVgs1fdpCmptlKzgvn7zbKuDjDMOWFrmC
hbckc3MLtOlGo/Tjuf3nMq4+ya4zq6RXWIb82lOLT2FLLGHqlC3D5sjBWvdokqZ4A/P8gRH198+/
6lUVQZJyaeS66WYQHMYw3lQraBqjowuc6VtA9Y8Y3p+/8+oM69JALlOFZ9/n+86YK25GFhwFfO+E
EpOb8l5jaBNBxv/3O3fzulenV5lEYnm5cN0SXsJlyehOmnPpPVNm8IQU3AYX4ea+fSifblz5p3JY
QQ4mk3A8gfRXm32nnK1wmCZC9JxWT07DCYFrpyEEaGNCWlxNvkdtGtimuZK6JerpmznbP8F0f67g
6qsPEqYG2thPdQNjUFldBZeDZHyoZ8IHt4a4GfW9ZB0bCEQaMrRuG/HqqyezWgnDUsZKi9BIBZOa
3vbPTqbtL+0+xt4h6LO5SJmBiPXWpm/8BG8SdUkS62RhScnz9w4hyJxb57KC50VEbLlDkNk9yETD
HlPFsZ6So986Jq4/UmbNtHcytBtqrmxwlXp9dpsdOrvq2Pr3Ao2S7uELoG2qUyYthNk7gCAOmLI0
F16FI0hQMrrJcJd94gldBDweqkavkk6m+iA15ILAej+o6lI0LkDcbkloAYIq2T3L7qBtsfu50N0B
5DzpO5QswXvu1ehomKf8+xX6QUxoSVMvxWQHDF76va3/US9ksllj3VKPpyAmyzu+H+eZta5DR5zK
H3KujHtJfRj5I8VlDOYMEH+ZlKh32EnZShHPiPoEdGyhUgjWhvoQqnm7qCx2OVh95ezWC6dOH9N1
faHCWZgSfpFkXG/wZ1PKo7LrgZtI9sNq+ENjRuv0JP3C17/rn0FYop15xJc02BnPqJ6d+O7yHlZr
8i3U4NeYHi0kUlj40K56YAnnr6aBHbWoNgOzoBapudPdW1g5oDlD6iW5Ai6U3cw6nH9ZL4nk3Dyx
fvpByCKhiWiEjpq/OfR/PIA2CXx1GPiGSaZPL8dL64mwIDt4dbsmPvTRixkCU2qvtXWociiR8CHJ
1bEVA9eIVJqV/WeSbQN10o5dVgnaSLtBA3zrDJm+iuvb/ucqr/bypkiMc2yyStXj5YCNlBCyM09d
MYaghuXfuhsnmzDXCFYSVD57VG6UST/CfX+u4Oq7VeSyyot4ZHd3W2GFD6YswlHdpOOaFxXpSLsg
BnScM7HQF5rqBsaiXLY5MIDSzBFulLi9Rx+Bq/4nBfef67ra/bGLKPMxYl1+ijIDNpuLO/6y2wWr
9oI4h3YG4w/2YJCiXyRNGmgJb3JVphP8+ukYiGupuhWcFIyrqqcqrLOgd6whmBy21C8E/m5WE3+x
ExwkkjYOgcE8SO9vTRK1nw4gw0J5RsdoYEB1dWHxXI19lREYnWRentqmYZemHcke/MiG4i/YFdlM
Is+ISXXnZug5hYWiLFBl6ufZ8NIB0X6iIiLmWsLXJ+kchQeIOUlsiy/Sa/cBg0Xfa6/oNTcdHvvY
IwPZtxgqq8sUCAvb9XdriWATgzTTBP1ARLrSwq+0cxAvpvat5JrfZ8P1fSYOySAViV/L6PTvs0Mu
jDj3DU47owVSPMlO9xC6lJJndSm3y4R4Gk8dd37gYWoFV8oVw/2/t+ufVoDMUDcBbWUct64BsLaG
LqgMpcR3KGDsSLlvIo6cAbq6E+6N8nYimy0hbxIyvrp1eP5USv51+auKNvXP5iBZRPOF0TTYEZoZ
aif2gXnmdQclQ3sIrS9d3Rqf/9TV4hWClxGhzAp0yasyY1SKS4NIRqJHIjcGku7ceJbtbCGt2xnD
/Vn9pWiYE1686mZc0U8YwV/Xlv9+6IV87mNzovJVeCJgI2nNpO7pMuxgdgWQIahsZWwy7eaVrEJu
Oi47GPtA2gDIw5QUlh+Y/xlh7twkPeFZ8fAa7FdnpHeUheZUHOoKjAnkumyfpm9D4RBDV2tuVKny
Dzv4Xz/j6lON+rJp8y6WTj4OnV9kxrQfLSYxbBVz4TRp1q2T+DIustd2gaZ9KbyiDsTEDRQ1mCeS
DdB7s0GSflCZQN/gi4J5zhutXX9Qmm4IchwP0glYFBMI0ZhnIolBNt56ljaRo038j5B4EglyYUsp
3XZ8zAgNEsNlLHjMC8+Q06BrpGuDd5Kxo1q/nhPVsaq7Bseg4VPBxCEs55EMyeG9RSPcHELm2QT2
SSREwqLxF4gFz8V80DfT5EF8HJSDLttmto+zX9FlmRvEGc/lBquMyY5TJX/FWumLbE9G1MK08VyO
ofMpM3lVvpEu89grNiRpAzbUYcQh1JqVjtE4F8mVlsVgl7hqKjsL2VK8M8pX5DU58YHRsEnSY0cg
5eKcvbfJh2JuSPYTsSfTtyGJIRC78HnD3qPV7uJyIxbPVFflRgmWzfApJWvLdIRgWfcLS3/qQfSx
iwGtV7yUpityoDTl4TIyPPRiaT8zXqKnG7vSD+cPvkhYO2HmY+CUe/V5ylkph0KUwXZl061XRMkj
fMRsAvcYLM8wTr7jrriDCKT57yurP1TzdD8UTsi0YAdeTx8NOVS0c6NOdLR2Hr7g+oH5lk2MMD6j
NScvtkClW/Qz/Vf4AsmmnCxafFTSSj2LyzsDn+3UNgZnjLbl6BbJJg1cVArn3zYTpUaKun70dbxI
NxJOos1CPkPQuFFb/YaZrk4VgyMUZtXEcfxWARKyIDJr6YDsjmKKe+7F7v13y3+IibOOLzPLpbPQ
txZe5B0z5YHMXaZitWSrueYGE58tJmqz2zbVaxiGjBiRuFruucMhei6O0NWcAgo8cS/pc0huTD7D
+hQZM+nZ4a8iIUqYER+owMyXZhJsyZXyFkaLDtQZSBN/XEbhRb0OYrfs3LJZl20/U9q9DlQnaqBO
j7rog4O/t+fNRXvCP4C5+QR9fvZvXeORjON1T9q9L61Er3yKZXdsSbt6sNSnjOJ7aHRX1VfsepF1
LxV4897Hr7eKFOOHIsXCSRt5izRpyK9HnYpYF12Xtv2J7HQtcNhnhA8mlpTZkI1ja5UgLPG7eiHW
rswU8dDgPIbhWw65ZEazENR78/NsgPO61pumEzxsIM/4wokRZEGV7QpfCnTL5gthlInkYocCa4E4
jIfh01ccsZkkzSVvI9mJz+IGvx4hIjyKVJ700CZMpNKPQN+bDZ0oz/jUSE7u/zIjHW/ztZLgebBs
4YD7dkgrXCLbFRYam0nhXoKVkp8UZRbc/Jq/tSRsxfDWLYx5TLDca2OuPCykSvALGXdGxdGCx4v5
1ionxdrKdMz+4WytonEb4Ix0wWjGJJ4tahR8yN99/RkUQvUQR18wHxNxXPanuC1Ci6uD4R81sVuP
+CNlB40d18LiI5AYrFKlloh821dVxCWLCR3qObP3LmwmGXkD5CPYxlRWjCSUrw0gFfKns7nk9Nts
ibcIh6jfhXY12UfIqo0PtLHFTQyEKR/vQ2woCNBQfk3chxEK/vCiBM9Jv4b6buuKHQ4OuUYTWr8Y
CWXQ7Ba0WX0EjBYvy+6yjWCvcFyEb+Ppdx0/5C/nbpypl+eLigeJQvYUh4KMvyL/joBx77zNvN5f
86VhGQxvm8Fk6ErBjHZSWAWvpNmZFKdu22/O6iLuwlUf74XyKfTXlr8xB/JNmVHawpEJzANU8Dtd
fTvXDGNkpy5OKl5T0QIJiybDNTnUwq+uOUCLH+80zMGPAnXIUpUdfLZDh7H5RUcaojICnitERtf7
WGKd7fLfW/D34c3vt8UiXFfC+uK/GDuP5ca1ZIt+ESLgzZQwtBIlymuCkEpV8N7j699C3UFLlKL4
JhW3u243SZhz8mTuvbZmnHXRC11NxMBseVrc0Wmb+x4OLl6+JeGSlyW/McCGPCyTo1670LyQl5rl
y8q5fLRhGQjFOH5833f8oi2Jv5RPRvgQNF56DxQqcpYZDlCG6/Id8CfLFJJLwGNEr975IAQe5U28
7h8G9u0LF+LbLnj2bc4KxdqXO02IZ/k04gQg3OuAoskV8g16AIxiO1Fe6RwR7PiKCf6/P1r+OyT4
diWYUi5mWPaRc0BGYdWl6OeKvGjDyyO2uuwanxk5w7byy3pe5KVzT7PExDpEWYeGEPEE6LMAbROD
ZPLgIHCHh1R9X/5DEMMdZ19IMEMxStAZrc8ZGxMxHV66Fe32BqtfzFuWXmvtKoTSpNHJUpfFbPo9
9q2bKM9SR9Rc8NSZhwKLjVR6Cula6WscvM/Zgfmabtk+WbzRnZ67Ati09/JGja4mcHTKrgYzrj/6
PDV9u0mTt0C9VcqllriKjXUyHNnVFZB4IqqxDDhbWYM5fTO7Q2eJoC4UR+wOvSNTAoWZR/ipO07S
ioWo5k/VqfV1iEfeoEvRvUuE+gXQAAv1XgQziztPllX42mvagvj9ZPx11KTlh7VYL7D0yU73Fuw7
EuQCr1tbDNR6twv2xvw6TAjR7HIm9YzBhs7rXh01/xrPJAg6Au4+FFhP4ZXcjZs6w7QM2jqvb8qy
vE4CKBTlsWrdNy3Bb2691/xl1xKYpnSrNkHvojD9ZN6zrIe/RXLRKjDhfc+8v1/nNaL3Cq7WL4mM
EFhvKW5gEt2G6XeN5EWv6W8ObNn5HYoBjRJ2Owl433KnHKy3on5eGkpW/TboJ9HZJZWT21XvYZXr
YHGmGzFyEm94h77A01B7BbLPVftAC2q1BKHI9Ee9cF7jHxFFJz5Ja0LkKADYs2hFAJ6cbnXZtQpb
rdwmv0rCdfQh3rfXI+HJgUvwnI2bzxrd3pXcXn4u15ojk6+V7KbUmZ4GY4e63xN/oXGx81fk5NmK
irdC/ecI29A/WOIG3xJO4MkW7sib/hsw0J+E9cL/Glb9S3MkMQM/26JHp2Bej8LiUEFcxGzbji0k
m9O+H2xK/fW/38fvo49lKfj0Op4tBUIxSrXS8TouoATK0pfhod/UkBtm5jzrS5OW70NXic4PWbqU
kJYlshB/PaIKY6d3llYpdAWi7K5GcaWAhNQIuX5Ip31rbpPulBCkYD2M4g1BpQ0bk8SUGvml3VYu
bK+h2kIpkwGXhG7jHxWztOX6diDLQxTeUoJN/f/MQuX6UmvR/KHagLVqShY/gj/PO9BNEU5WlosK
12pwRfG1Zp1kJgBBXEQYE06YjX4P1TV+DpVFvAtulXaXdzu8tQQOmcNDpXsVZuH82adAAmqZX6ng
pRPtFnuu1t4O01uiYaddFck61rez9UpZZwB7izEzT7u23E2SB28GkprsAWMD9kgG6AniyDCE25nY
r+GUVl6bUD4gQt3NfQ5JcZcTINb8DnIvDMgWd6qPDtd0ZU/1jnGHRvAEJvvwEMbPo1Gsq8XSqR6i
9rakM2Ywc1R2GW106Zq3dbGb0qyaowsP4fe6lwuqsy+rRDnhjzg/G3ViqXdREKtszOFNHK5rn51P
4Zw0O/qb8A7Vvm05md5o1Fbdk0K5H8O3heQR7oPT3zNcKA5gMneWeixxZNNHRd1Vu1gRcR1hAlnX
tvpObzWeQXuSMIE3eKdj6382yfngX0uu8OYRqw3kb+m5x5v2dkLxUBiOfFuUm0UPE9AQtc3jwiQK
0PCg2yo4V7en9lGzhdEep4svi2p8Lxrw2iL8QM4DOP9bC60b1SKsBhUJLWEyrTf5brFn/LsSo618
CiGxOdhjNQq/0LVkDJuLjHFeK+v2nRNl/ULafHdbGU80vWzNNeh5Bf0uyB6yzNMe4pOIq1FE+2g6
xi30B6Qjsk245c2/V5jvBlNuLvlU8LAM+oDfxFjaUKhSquTLr0hoMAk7JXs1MABFV2yulf4E9pEl
247hloYxOPWnYvKMeVNkrzKIdYeTGCqB5lhDlselA3eZk3KP1XT17+/5fb60fE/NUmSaO5bxTWMh
qS09a6ZPfE/R7reRBJBCUB98JtGhtkW2XoIYiBicdV5ww2D4VexvxmlHCdskR8xkEsK2xWX1QDLV
bPurwiFZF/ujUx0vj5D1b0dFicESnahl6V7cD2e1rDJITRPNuXwSKiCLq44sg7XmsXiE5XaIHwuo
QLC/BOWodld+caB1pCp3wjvD9PheMe978154KtaJLd/BmiKlihLL7zJvTu5N85GfSdTFzPGb54l8
oGK36DZ1z2xXam8TCmNAHnDS+GaWvR7G7Hg7tTeiVNip+OyrVI3vYfwrM+9n9clCfdtw9lMRDxKH
Ut89dio8AM8XLzRYrB+KWkprzaDBb8nMS8+uiClMuV4IiXwqjS27A2U9HULzFilrtnBdyAju3Fw1
PblzQ1JrDAT1pHNgtFTvAoaFG8OdvL5YD4hp3qfqgeDrDKyYtuawZNmR4PXKmwGY2KaSQvym7BWV
iU30MtMdmGcAxsOmKw+pQE8GXBWBN2sMH+EyPqhAwlJ4NkznnMBf5d3S5TouCiecGLeoxezIuE8X
z8MBJhbdFV99q63JLtO1HGZLPnmgrcV2gxbFUcA1okoqtRtac0MEETeSnZ62yszsTcMVGA63BQJX
S7OcsKMEWlpL6rUR3oz5BQWL9sOZBgUekVugcRWONsvff5oHCqWvFKXPBRfNa1V9xgG4IEgqZuIw
SIj6KRDQoLQWmazAu9TFZ0t5qFrIFuZtCSEu2RcV2HmxsbO1Udv6cEWb40Vf+b/CR5E1jsP675Y3
SbL7a4bs5CL2XhrcScBrU/qHBewOQNTkKyiGxIn20BenuHoY+sd5fNYvJYf8HW6eHVu+/NizeUI/
VnKTyfF/Z0dTPLJLTepOazZZwjqh5auWCDwM8xrkgzjfkryTocBLnVxeq/5K+y0Nrl65HZQKIKTc
PfVGba9rfoQBHPVKQebCSThddxdWtb8to2/fewnrW6CAMKKWt+bTTdKktI6nOuUm7TSvUrxm3sEg
YXGbXqc3Lj0SDBxbCESNG1lZmyBKGuMmvAMf81g1rpieBLBvAkjKsnHN7L2rDnJDHV665MuYPKR1
Dvck4ZQDuueqah6syAPgA2QRtlHFOep6oEXJ3EecDwxF5sSVNGdpC+TDba89+VDGk7hkE17ntBrM
g5GffIjFffyYIFZXyPqIUWTkIfXAv5f77w19FlC0KDIBK1Dd1b/DlE8XJovrsi7kail8kdMdyu6u
UNYBzG5JJRU6vzXBp3Be0tzUOALgo6lKqhXua8N6TrUXpbXs0LrReMxTzDWmMxTPgmNdaLhaS/V9
fvdM0n6XN4wve76mCbnaTF0wLE/d5Goqmo1tRiPSZtKQ5QmgK8QNxXMbPLbBvireU2uXZodKvpLh
QtNr2rbqQba4vLADVRveCOrKZI3QR6GjI11jUS9JB8Bz7mEmFDmdoPAqadzs9Qzlm6lfNRV48T1p
afCioS8d0MURoDcjmUD00TIiXRHyDjtrLZcnASBcRaMK7YxZHQroPw65PgH5RE4puVJzw6lidnuF
I2a0Guc3vVK9MP6DoI2JUnyVidc+tOH7cmQurcysYEh5N77wIobXbULZc6kj/1NPhldCQtAgYtem
yvr6akh93MiTIi8XF3IPwSw+KeZrqN5tuB97Irt24CvxD7bVzchUQlgX2UEo7Pp3ARch300bruyF
h/KnJfXzVzpbZYSwC5o+lZavlMrEN7IxISCnNAfRvhR3GMaWIdCTfhDB+7l0uOGZsKRGNXvazohd
bti/v5LybW6xvCcGlDCZ5UMz/xreP70nZoavcEwS9UT6X4mcoX0Phje1uAH3/2gcQSJdpQ7GkBUU
TMoGUzvIxrYhl61+xPJdLaNu01+ZEp1Lop3W1k1yiZ6i/nDR0PjDBlkiMRhBnC1xRhKnc5yHyqkU
vKVlbqwN+VFodvgpHHL6lpVqfifK5hZKl/XQ8YS60YbNGU9AuKWFDsXpPjV3kQGZHkqMF8+PaL9y
iL7rjsMms0Wt9SQ2aONNJPq7Lj1QmZfkQt+1ebzhsHUY1pumrH3DzAd6kRRyT5928U7Sq7ez9Lq6
XXgFbInQZ1hAAy+8+vfd/St7OFtgmFGjCpFMkWbcuZq+HIIgyfR0+VQRkAfFLbn28jpvNgIvprFS
tG1fbIG0lv11CxepeUpymNMPWXin4AZahohTxIEK5uTvBe6ghTbVBwahal77Gq/+XJCkcCO1KzHh
EOPU9wRmDC6SW4grKzaLBjiX5WqIigg0EBg6nnrYGY5m2mP9qHDC98zyGT2anxINqb6l806fPqAr
+STDLUIZkD5iQxulvZPMQ8RaFe6g9ACd/veF0n6oLk3WgkV+RpGJpOHrYuGXljbkWqKc8PusOg78
H1W2I/BVdqX3nMAS9ZUIbEt4GrrtaNwBjco5Sqm/sYFoGxWFuBrtNaxdhMIu6Uak5P1Woa6Q0jsZ
Kyi0kxvGdAOvfRfjjLEdqCJE45d+ACLqU0DuDH1XEFXsyFgUmbMGniKJmwDQklW+clr+94/9qWhA
oWMoyOyUJQXnbGUsW6ssFTFWmFUO7oxoQtFfa6YEqn4Tz0yfPQILVPhqrI3GjlbmvG+XvAE8qMc4
OdYFC8AdfEM53nNUbwy36u+sB/OoP8uYsmebhgJ27HZ48J+rl+YOFytBBYnFGeQ61aTVyKA5VEkR
AVb+BKYz6W4qRgSEx9CyfBLfsScsRHG7PlQNWmlGMNk2I3gwLvkv/30lvmsRln3305U4W5ArqRnk
XOZKTLuCSI9D4xp8ZE7wzEoGp4LW3vx7JBhdOtMJDG0GkwGi4QBKGPdmZTIzZ4h5oS74Lq45+1pn
S14gQbmYdL4WhqtbfzdvOfjxklou8tQV4jpeRGRc6RqHs3Ch7Nd/qElYozgi65ySVeW8C2Zi2Ujr
hM8OAwJXDoO2LwC9WcS9uWH1IuvLuJILRMwIRyWmk9KV3+643zrZ2hCOjddcm5kvvJsRCa23avwR
Bwf8h3V228vvVUqWdPTS1q3bdyPARdSP4HQNR5DWQW/aqrDDQZ+IZEKuzexqJkWicLs/SbOvYI64
U/9nio5a+aCNnVOJ70qwIW9qGglDNg+Zvy+jC9Sfn7obpmKZ4D1NC5XneX0tjGHQG3GwvCq+9CIt
bavOXfAn7NuBa/obBo7R5Kn3ZuyUWC6hBgZuZZDITI+gWAEfKUHe+6Sc0Aqe+83FWc/yhJ6v8J+/
4JkesveNSK99f6lzRXt2YM4Nm0VrNzjJR+7Gt6axUk//fmuWtfBfH7n0tT6VDCkggHoOhGXEE2ww
C7p/DajrSyX8d9bO8hZ8uvZngsZpbNpIy9j4EwmIwEpafBu3PQIKNEDbNL2v70KPgNZXkoRJmfUy
z4qxHuIqhYTOLLaeXFEB3X0F8rEKSDdeSe11pjqjTxBPg1SPwhXLoqu85SAStzOeYhKLutip7wLX
YCqAXdrygBVIylNtHOJ4ryhY+GPEUWT60jzplWFVXIKtf1e28aspD+iUKrKqaOfvn+VnjISE5Ybu
EJJAFJRW993vZD0s2bbuhDnjeEnVJv/QbeIBpz3LXJqB+/lTnrdCL1qJKZ9q5AFOaWKrJB5vvSiC
SBa7R7aiqOtEWM2+OxzAn4RQHAJHWTFH4RwxPWIN/39YLn9aiT5/q7NHWxlqo5F8ix7YJnk02Y0N
ZTsdO0f35A347Uuwo+/avuXKf7oKZ8912Riy0mZceSyeSCFWMDflVfO2qIt9x98oyQZhFt7v2U0p
LVeXnvef7/ynzz973ou8zich5L1iHLppaFozNZZe6T27FAULMV20/bd/v8o/7jTqIkfRJQvZ2zlj
xayKLFMj7nzvyX9IM3BDm4YynmZQHmiN7Ci3YXlbaLkvVFw/lvWfP3m5+59WETNqZlnJDPlvP3Yp
iKkrpPrOH+7V4o0RMnLp65aiBF0vuzBUcbJoqPyip1xW4SfQodUd1fJU4yqQb4xhA7Ww29bDzq/u
ChkXVdFeJ0RfU2TAOSJ8Cold/4hiRJc3RXSMkOxfWot/rKu0hUEhow3VtPOmbd6jS9crjbk7YOzy
F7THAQAfdi8Nd+7K31U7BjX8IkIBYGbJW8KxQwxZCJJAU7VMgV7V9iUZd5ZyjIH831eOBRkguqkf
ybdHtkOQqOuLXkRSwGG2y1Xu4tuEAH4Tx2v5Ojw0fxiXAHBAb0yM0ENFktTTxGF/wfFXIE1iDj2g
EajWpXIVChfu6I975aefbyxHzU93dFa1qO8adbmjC5SdaKMeZQrmhQYBomm4XX9VmPWqs3bjjl6L
i6DoBXRdk28ashXaVQDfIA62kbqNbUF0cKL4zV5SLwwsfjyJsawuzjwN3NP5mahK47SqkkUdcaxx
blPbVNscBzlqeUdEdllvlyEtVL0LxaayDD/P983PH3z2fkvJKICO4/SfsHH67vKZrLHRsYfA2ZKd
pqQRAqZ1RaC5XF4tN3gZFN6Wf8zVYitP12V+KDKcLxBrbAVG3ItIDocZmBfysr8jORYBIApnnmAk
9d+GD4I/JEpQiirl5wiEahWDALMOuD/NYZtSj8fAl6j9wPwT4TbYi8Q9/iBlm2Ps5W3gh8eKHEyL
OQh8WpWx7FkxXI+J1Ncg1k7i62TnnEQbwiBXOtp7HBaQxplaEtUVrwRtJxLX6m9GhP/OkgPAPex7
R2MGUGy0wgaaxSAfLOallfvHC4bcVLMW3Sni8LPTYybXhhDk6jLgNBQSDzcE7ILQHcgPpP+6Gl7I
PZEWPbyj+EiCV50j4bJMhCXOfQUzdLpwgFCWrerro6aCoMBEpTAp0c1zIJ3IFdP1xFBPcupI8kGf
tnO7VswtXGshOChkOHJP8+LWKLaivJ+zZ26rpK07FTkM/ofyfoT9ulYRUdS/Z9MlXm4WnwcG9CxH
aJsnxLSDN0Z/5vajVLzAu0Tb/Fvl/OMHaGdrSaz1pprVuspeWEKxRhRCH552WAVdqojWNTiLauD4
AbEUr5EV78VyF1S7duRyyqd/b5I/PoEWmmLVYszJG3xWGExtVBjyYKqn0eIo68LMMPV9o3PwoGun
Chu530woTXrac6tskWEGHSEu8GTQuq4LJ4m9rnkayo36XqfupG54Zy7tPX+Hxd8v2P++49nikvgB
TM7CWsabQb6OyyPUdjHbScBp8AdGmC4NN+nvlHgnSETer9R8rboFUJmo3aG5laF6QfM2nxW7kO0I
EWgs25p5KNFSjUy8SHK8sF38UG7xjBoaMliZwd63oxUDcT9JBb6xsOnQwu6U1M63TDDsYDcwUGxt
5BCGvRhWfdReZIrHF96Sn++ryUxRkVCraH///tOGVRSzkPsyNlB9smn7KwdlJCc6XKXtNsRTuB2s
Q7cwRdv+o8fgwv0POQ/Y8s1SgGCURp49QchRodD8jgeAfNWqLD0o8/9+/n4QCnCl/vc9//ZwP33P
Lpg0ZbQE9e8sozglwwPqLjn/M7nYGxWM7bg9yCXqntFPY2HKycfQHPJsiKe7V01bpkuPaMoeTjyw
47uGayU8oopLp6MoOfH1BICS8yJU//zKjO0U8hkIM795WsZZ8VHb/vvn/LABf/05ZyIh3+zzJs/4
Oeg0A2f0Cn3Vste5gqvlu85raB/ZeKvi35dekoufLH+tUEqlkEq5DTReksFFCsM50ZuYE8OSNq6W
Xba7o5FwSRUFvOSn5dhEEEWus/xdACNGQpj1Y6id4MUOBB4dI7SyAIOqxwaRYetKsqOy00rb3CFf
R8XK0WySeTXzKCZ2Wu0y+bnT7urkOISMnPsrUdjEeDKYxAgbvd+OIjKfQUaubMezrUD3YriaOyrD
2tDRt8souk03ebLJ563FMRcxIrJzmNEKsNLAGboX3d+0BQSdCRUGTCpgHcCx8EuYTDuBMLtNuFM4
ZhO3uJ07LwUPbfuoY3yGns+BcEJkrN5jbWWvI4yPA5O6njSbKU8Q3YwcDtNH6dU0QDrbw69oRhb4
PAvuwP8/0N5gle3z8KN+LW3E5H3iEgmlFhuk6LR1+v5gpJtg2CllsBp9Hu9ky+CQGK35D2r/m8SB
6IpCoXDVbi9u9GCFDD3eMiMQZ1pDqwbaUTULJBFxoIm2JsjC/EBuk4mTAb49yGvMqiKdJSJaeFuG
p1I6DPlO2Esh2PEHStOx2xTJM2xdAq4awyNSkfgW0boXmFOD3mVgn5Jird8nKUvVuBtd+lH7Kt/8
+5354YS+vDP/e4LOlveGuKNJryONJUBS3Uq4ETob6PSEZ/GoeIu+l+n6qdYWtMRVu4kfO801251e
cckQFdEtzC/vOd8L2q9f6qzssQgiLeeMx5rrHck7cz5Wyba8aWxQ0Ea7ak6hHZooJwDPOPK0i1Qm
fVdGfs3sX76Hto7SpLU1zRGWnGiJMX89cjfvAk+6FAD2gzb8P1u5DmGemui8iDShGFdKikoJFiSS
FQk5rSvwBJUefCQuHQNeRli9uVf0xbZ8aeX5aavB1k4xxiwSfPi5W7ytxTjMzFo9GcVVG5Z2P+4V
7ZdqpY4xecDE8WrQDt0tYJAy3wrytpqIexmxyUDH6IudmHgkwym2nzNXv6NwJLCTo1N3c/GbLk/S
WSHBNzWXEyyRyN86AgObdV1E8lJIVCnONLfOPKZGiyKZ6JHZC4mZt9WOFrkjf8jD3iDWw47TJ0S1
TBD2pPVkGJca/M6teocT98Ip6jtYReJOmlRhuqqKCoShr2t4hcWZozdiQqI8YQM7yng3qwv0X5BX
uESiYBunVzMn/8l7OYRYscEGPhQhz9ZLpvNOrC6/CMQUfLtoGndVRrJF9c8c9axClEtDmJFQ00Dz
d+ZkZ/E2VD+slJzg4przuBpvwgLS3auKmk8h+0I0EKXz/F8J/pVMK7kE1lbdq+0pjUt7HPf5eIeX
geMLuFEnD/ZD+97H5Hrh2tnkwz56HFz4XwwFJqRPOdnUjO7cGNybBBQ3wnL7nBlOm/V2vDWqTUIe
+WiQMvhqUvQtg2ar9Qgoz4yHWHBLyBDRlpRdwhRpqRgbrTnQipfyP5ZBiLt0EKajyf+6q504UG0f
ES84SO6yyzxsykD0CWTLBu6c0wVU7KHd9cUfoP5a/9b5V3p0yuIHXAFeJ+xiaR0iGCmqrUIBTxRM
nzmGgByVLKxsgQjChtKWnF7g2I9hIdg9sjKsR13+1lcECoNkmtYIBDuvuDcgZDcModdkXxar1CXZ
YYq8dtjQwlSYMi35JeCwYuFUcWI2H2u82N5c04xZd+QuryJ/X4+kTdo0H3R0x5cauT8cCr8+E2dL
ttYZfW+ImJc6lRja2alR5GIM6Ymi9wLicAmFJCYXZZHrc1iEtqZnV93wBwmb4UNQ9MiT+Pcmon8/
FVLqso0swwyEuNbZeu03fgl9AINqzNlpltHrk9ZjESeBQru0jqYf2GF0mr1IfSmwMU7XUvTAA2et
mmvdXs4KwmRzNrTCAX7I4yD/1q7S9E8SvE0KQe13JYjM2OmGBVilZqdM2Aq/+/E4dSup9oTe0dE2
517LxI/Y5esq2KmxM18X2/G6vxIc7WVEgwhA1hiQNl9F9b73Nx+ytiNMWGO5wVMfbMz49t/XRPte
mi3lv8JCsrh/v3ny1EEvMimOlvlJHPKyZeZ+HLbEQaP6pbsQPykEEOnVvjVA9m/z/CjUMX4TqA9z
4xbNIRNumD6pdipfY+hQmv3c7k1+VufvjIW5mO+X8wVhiHP1q4A7Kt6qw34w3ybpsUt6ynIyWydP
aEj6Gjqi4e5lr3AiwRk2JTJ0O5BvK/P24oDx+7j7668+a63PoTrGY8iz2bh0VEQ6267ArwQzgsXG
YE9eKeMDluu1cRGf8X1/+frRZ0tlUZTZmOfZoliL5hme3R6XHoUWaREB/TdbXc81wvB0WAfJB+Jh
l9mNugKpyGpBNZcQ0q0ItD9VzZXLTaO8XUwL/aERz1dkZ1nS4i35m6SZuLtRzUR/MflDgsA+Rit+
ciqJcT0AC8oV7SOX7v79IP6gT/76oWdnEzPphy40+NAqW9eaPUrOpMF/Fp5EcpWm6gYT4yhc8aB5
bMmwbl9jeDF+vUnoDaZQnvHfDkxsi8dmvG7/kGbFnGTa+PMqElc0V2tGtTaE1Vi9cIr+4VD19Ysr
XzfkrCOOvZ2D5VkCQ5CTM/0Rksi5yAQjghii03LNiGK+UAj84DTjcy2NITVzMv2b41ogsEqQBZXV
bLvMPSuoZfbIFSsOKpJbYYW5KYXvgXGgWhkiIuiDXCL0QZ6bojkt3SL8aMl8H8i3cRMO78OjPjZ2
GxpO1B1T5DIamT4LUfM4NK+LBFhDrjqQTASGH2sFLjb4EuWxDa+W+TWKqQrXlT01GwjKZug0gEXM
VYOGYtr56RVe2YJdZjz0/p+hoFG1K7gv1stQ7jrs6LTlEVS0f9QYK4zDoQh3t9FCNobHioSk77fz
y3gToReqd7wkVedVnGKYg1m/TR3UkfnY8gKf/v1M/vwifLrEZ1tYr5lTVLX6AvkISAgCKBM6Yeih
QviVu+IeKuhrOVzodnyHIZLDgFUSChFOHFzoZ8+THE1tNyQaH0rPhez2uym76/UtI5VwwwrtI0Oa
7eTGokRh46fsHExquks8Km3ZDL/WwV+/xrJxfGq6KH0SWm0vS6cRuStSRmMzo4Ob5xufqkhTXX1a
5R+AEYdXyrWNKv/JiV7KH4hDTarXCcQlgT1JlzqNcSDo2STdWBQ+JGKsa9uM9gYNF6pDJ/3dS94Q
rMi0r9ujJe1FpDAPwCab4Y/1UqXPZbAh0zvwyqv2d3Qs61dIUFqwibsjrZoBxFvXIRW8dA+Wxebb
j4cEudB1TaYBZ5VCV+p+t2DzeKf99bL3Dy2L8H9LSrxuLh06ftyF1f99nnTW7p3CoAhJuJJOE7Va
DUzCkaTVfwMS63oIH6vhVhZODQbt+q7TedmH0lYRhBWnQSdHbVxNmmNBw4lehhlyuHaUsa4Lt40T
179i+SoEd6TeYoMy27tZtzOIYbglzMeRNGumYTqcMyYx3KxsPiUm7snC0zijvrfTuigduA6ohq87
YX9Jo6otz/K366wALWIWpXGhz2YbhhLLsRWRDUnX3aifZQAQtZNr7qwAyVx1tCTu8G1nV/WTcoWN
qXXNyaNqwJOQ4CvE8T0KdHHUtcWBsb+biOZs0SVwMHzROBlo+2Uj/1N4uW28+BJ/MAikvZLkmwhw
Q35K3qvuQ6ZPw1usMKO7ToR99c6GYXX3/15KflBaoT7ELkyI0KJDPD8AJ22oR2Y1AkdpdyqNy+yl
3LK1Yl0qp/c234jd1UDXANHXL3Ub9S7M3/UDxnUscsKqYExRukvcuL/P2wsb2A+9Fc7kjG0VkV1E
l87bwGppRZwna+WUkjvHy51Wt0oMqjvY4NiFe44u9zeDEdqD0bOgeTPd1D6leL5uN3BhVt2WzDTn
YqEk/fBsfP5a513fOJZDs1YahYO4cJzeuvW457ldVzCVkl/CxfSMi593frCmRZGqY4vO9ld0HW3G
csNcTbuWaG/1rUfgbWNfev7/qvDPnv8vv3FZhz4tsmqiCakeDfhF82uf35atFTS6f4riD/i8gJ21
fSagqI/eNH5+s5GV27Bfd0irgE3dZ6+CK12jEm0wkY8TCMTF8fMxWogzOaD6Hf2S+VWQaASupWo/
1h/YNkfM4zS3LxQjP+2UyOVEBfiMqSucr77+kKZs5zzCjLBUtZtuXXCSctR7aP+LUmEhrjG9uES7
+du0Or96prQsG1jvUK2ebc++llVmNCyaYpTXwal3hsqm13ktY18Ot9TypJORx9aX16KjNw4CzvxF
aL2eqVkOxYF6O5ye//2ef0+fAKGEwBmcpUGbDZrM1wthisPok5wmLyhjS3UlrycxGDfmxMDaq8vd
wFqU7eMMeV+3Wg6Fq+uXATsCadCLsJITR4nrZ6Uka/wJPSGZZHeGj2Z7fal+/PG1p49EtwbdC27f
s4NI5ltKXOeoNWJl2c8lfxfrOpXijSDekP3kIYBmQzBdcdz1xNlX3gR25nkkfvWxUA5ic1ujfLM8
1Occei9swN9xQpAkAMUgwESfyvn07MtVikTzr+glRvCTS9Hv6GjbdiUQxngda8eosGX/jxW8DKoz
sdWJqI89iQB4cW3xGEj09G36hbLTgmh2NNUBHklF6bNbiOqaQ3UKlxVdLYirDefrwiAW5Ca5ZC74
oev69VecPaCSMcStNAws+vqmQxJ8QBWC6dDtYJc1KJvxoS/IYwFqp5PX5YWX8gdT19ePP3spS0ud
M8vgIi5VjPkWuf5NlL3X8XHqr8is5CSJzAa1xYyFOgOKwJux8EORnr+H7Pw9Y9u9nm9IawivSmFF
pZb+TrXlcioYq/Xb4hKB6QfPii7KFNzqEndl0qL5+vaIGFaivIAjsgjwtP7aHG7F9kgSmsIBhocR
nfybkDq9W3nDRtrG1WtmvYwvknUC0hNPu0sLtLJUuV+XGDJHKVAW6zYyjPPnUEk7SQ6jdtGktVu2
hB4aQ7NOHfI/S9NTRW/o7gPGTUWC+ZzYO3eCTKEcQuklBbCQQTsmZ5rGW44iiOtLXw5HlXoTdX/U
4mnQcCMxtBKtC1u68b1+JZhDUSTMNpJG+t7ZdQRsEQ7ZwGEaYw2JfJA2tFOo/GHEHIjcei9oQX/s
FF4SokpTsr9rpxJcOd6K1jWoNNW8k56TZCuK0IXuJI9/tEj62mCyP4biqn7CycCpknGreMfCEEs7
0yIeL/s9ZiHoEdtUEBABkDKvJTpmoGhBGmT1NoKDkqgYsa03Y95OHW1JGySn7FR3acIZ3x2e2CaS
KUGP6ozKyi/ps5F7cvTljQqUQnejS0/cTzcY7C6iFcw1Cgi8swq0F5KpnSZdPLXFrVU9jyotD8sz
k5v8rgp3YulNwzbH1bp0QezG8TGEoIoX1sCWV+VI61l8CLDcYE1dXIELUHvKrhqRghup13LEld9m
1poLu8xyHjh7LCFMgN+VRBqa32DBxZwtcu0E3OdMKZvSYMQ9wTibyoyO1iIkoM9Nji2jnm64T+dD
s5xa9jT/aw/lKCM7+Bv1i2huYT/vRuGanpvThS8XG23Ldvf9iy6EThGmGnpH/v5TgQMRrkvC0VhS
0yp9T84NJ2j4M6+ztB4xlF9ui/wgBNGlv9sv7Hnzu6GrD3Kt5iFbzuylcNXWm9HcSuZDVj6GjatI
v+XUZWtucZ9pBLMnL3lyX6pHdNEi6VijN4b3JbkbTtJi3InR/W9sSQKvtvHRIuI/hnJy4V7+dIk4
EQAO4dTPOWj5+0+XKIybtqsrYaHOlU72VHvV8FoGDkrI7lGtvLlCjUwEooMOYzoxQGyVI+eF6aP7
hcJb2fE+VYfk4POS1SviwXctQJiL+/Fyn87v4+cvuayTn77kSAc3R5gHTWY6JtKLX/8KbVMfMBHW
IsFDvNfpZpYdYZWCR3OwUinEempeTbj0tDcUSBwnnNr9CS4YmReV9VAxT2N+C5mOSdlfrNoWYkpv
utawHZkROCDOkktl6o8PByvj/3F2Xr2Na1kW/kUEmMMro5KTnP1C2K4qZopBjL9+ProfuiwLpcYM
GpiLxsw1RfIc7rP3Wt9axmcWkJNTEseiTTiI/STumR0xAxU+if4k+iItnGFedXS+aoeb7mXja+wO
2u2UMp6c2JlWJYOkzaB7Qvor8pkKFVs8GZm6itW7+hdng2fxErDhJ2B7yXz861pPioe6iZoROyBZ
LH79nqNf1RLECVtLvzLDp7R9rscHnTd5SkATaOgRpeNePjqjo+aUbq5WBPWAT98iCQU/FvHE9LX7
CcM52Imau8uZjakEW4VpMEe9VvMbtAclcspXY2ZhIHmWaMP2qUer7giRcTUkFxi6Z+y/y2ceSYjK
TJMy7+TNH9tZMYVmFPclmCwi6P3+3uygNN2QFQwmmU/+aLc0NmIfeSOb6GG41yQPc6+EfRCihmcc
PMwnuuG1wq8oWrd8NbQAowNEtzh0S3NGysdwtrtuGnCc3jDeW9Rf5jE4Hrbm0SsWpyOn/XSr1ndG
ESyuLQhbR86ZIsZIyTnAflhFxRWfTbWwe31lyc/tgUHiCD3+vW08pHeuUGLRux2UdZe+0Ids45uo
9wfdPf7GKaA8inheJmt7mF0htafnkdQkhJswEiCkfXYA6jaXNl31zNf/2309Waz6oYq6RuC+tl6W
bxSBj7gt7VqMnl8x5r7My4KHH2ObGnyS1LWI4qbVAH2HcAZbAbHlxPdLeiFYGMUmTTok6OjxUEBG
rYg7VHxhHT62tUPTRu98XLHOv7fEr7iE092Gw9My3tYX1PBJ9d/OnWaOFnDlkneZ/yDrXvQByGfm
zaLpUaT3L3RCASwoIP+0Lnx19T/MtZcy6V/XcboExS438r6jgJ6YReWU0RxuYSiCAqWYdiGcKfNV
+lSQZyGjB0ZlvwZ9+++b8XUO+3ERNAcX/68G5+CkQhkSjWCJvKQR609E3sMG4lYgQcCkmwZJoKPb
QDLWAmQD7adcnFct9/r0z8ONUdlqaBFx1P6+85O6lUfRwMukLvnuk9d1n0OxUaH7H7xCfp2toDdX
QrpvYTzZsV/jnznawJXzTWO+DMKmUa56jUrjc2iD6vHijn6mEoK0pxKFBqsDV+jJ3WkKuTwMh05k
3LoziyCfbjGmHVYZHZCAmjVG1Z7/Fu7HB8psRkRjy4ttaHcwUzIwHrMmgogGO4ezEcOLZ2YPEjli
F3PTzzSX9G+XeTJw1IBIdJZENMlyFJOg9m8XGQIpB16ReN0vNokLZcW5zfXbXzx5bvmkHaXZIs1I
RqhOHkNWO+q1aNMUAX2YuIIv3h2eMDYfH5Jt4SV38X31PN4ZdzEsPWFZYx/Cx3x0JDgY+W2rbLN5
k2vUTEvQWj0y/SmuCm4oMKpBvc5INsRBQAzk0SkOlMi3aeUarWPVnrUdH6SVGkJIJVWEfNT+lzDu
h3B1OE7U9lCPWjtsvHm+QvtPhno1utroptOqboMmv5W06zxeNfJ2Sm/YibV0y5DANO6oq0FH2KoS
+Ump7lKsFinPu1QlG3DDQVnFxi4fHL290JkwzrxwC+qSzQk5k/7jiCoZyhx1CRw3WvDRO/9+5T6F
7NC61qe6GV+EXXNVvrEQbUI8URascZs/UEMcSwfRajvZ7cElEalZwI/sZ7XNGUJH97S8DgzbHNGV
wZ+N17KfcFCiREFBD1P0sX0dyEHR3QNSF2h8R6jlTmvZ1r7GV+7V7uiZ/vFRXrXkzjxozgAbLQvw
XT5f2I3OgEUw8f/395+mZLVl1mplW/D709UAjE1nbC93j0J/HyZrQM2k/9j9cJ8PW40z8XiTadui
m215uqqrIEVmLdhS5ynwbJniAl3h3wJsfPaM0E5Tv8BuaPqtsKpWB+1WV130TH1x3Ir147AsX7tZ
Rbvy4PYfLGN0QwUdAUfsAo36bGJhL1wawtsj8uWjDRbmjJk+XoTX5A4MmFPT/mEYSwLl8GBx8CyZ
Tx6cofGEhr/lKIgr27U4bnUJ3iaozW3PIjGDYdjK4aaavFzayKMPSTgeU3YZ/yBtM1op+NwXgggn
X89sVkPkVpZr1X4bbrA34W2i54foWPuQRFu+BdPvHODLuwwkhoQKhFTxoDb9eXqpGS3irpxfpWKn
dKu5g3rLcqPeA4KBvcv797NUznzegCPq9NnY35UfCvRpDnPjEEbdXrOTa3hg++ol1GzJsvW3PMCL
BGbiZnbLyiZ/dLWAGtL9HDuQlplJAtWXbPGm+1xodaQ+/JqDfjHEXE0MYPZMLreXEvXONYe+Xe7J
HjoVjRFLlDb78Oo/ks/jfUTH9IbO8u+cBGsars+4YcbncGUFoDkSPyLxTLQHQtcufZXPCBpZBn/d
u5PtdcqMrIT53e0notBNmA+xA6V1/MWQrLCHOzNI4WRSSKV+tMmmzeeou8lj+Go8IvaGJV0GYB03
fQxT4cLGf8ZYuFwZ7hcowKb0c9KULPqnru72zadFfKVf7qTWE5QlLvNYOPLsYKotGqf8pT5SbYM6
SOjxUu1jtpztLmc8sIqu9FfDiYqvErgKzNkfbsqDc6gA7g/PoOsl8m2giZZ28rpIgZ7VCxasM/OE
7z/ipISNzCge8Kl1eFHZXclsQw6+AACjK/mBLltIz4g4oItMwi9fzUm18+3mnZQTRCYWmWwsNw9K
Xjn7xCobIGsD0J2KFZAuUcFVhRqHoATEMeJiLBAZSaNe3PtMto/P1SsndVfZ48ZSJA+x14ETFJib
HNk5wxfXjIK8ZosWAcaU6xrmZI3vcwQr4hARqBDnsYIDWP0GbUC6pXzpVHmu3/XtB54soniYuyyq
+YHVi3UjJPCV7FTzhuiuj71uD1/PRw3crchP8WqnX2XHgIFRQF9ro8p2TTQnYfd28Sk/dx+8Byln
BEw+5Az9e2uSl+Xzr+dwsrzyeZxitBd8ZaBSCC9I2dMefbxdJE6FavqmfQxdiYV2S6JHSuX2RFrU
uhy9KfHk1TIcbDeXrXhnpD7f38qT84CayvoxzvLuy/lfb9B9ih5iaT7d9cvCztUGHKmHCwwG7Uzv
5dsjO2nmznlRqbVYQY6FaK568cMEW5peVruEFpPCUosrOJmYnTTTzt7qt+iNl7Ey7ULZhplnhW72
m8OzsjflZ6NdukRsQN0nHgLU1yX/iMn7F/UChhesTxZE6NBuE69mMg2qG0zOImxOobYfNaeJ3Cl9
SEz/34/7wnJHdPH9kHFUi+zQVDzuo8tmWnCYgD7izsHRq97zvWxn/qX6+PwGbskcbPBecbQ56Uwm
E0F+Us+fXJJDgsyOYZZP1/hCrNzPSTBnRtgG9FDh2ZDvCeGpMdwQRtRh28qMwhkgPmboIoZ1xJLg
G5gG4aVa84xjlvftr2tcDvp/dd2kPknUeblG2lW0aox7YNtTjO6bvXwamcJ4CpsKl9nZiYc6WIXV
+g79Wo88tfUKYG+weyGUbRuS29FJa6aXw4Z6vNRxODNL/H6hJ50clf53YulcaKVwdZXqWEB1J0eZ
fLH14yUN3RWBHFN34U/BaSBBT7RJ6Es0T8g3GlTp+XcWYZ2xR9mP5gvjkK8j8o/dxFrQxkymf7b9
xEMb93NR8npZm3D0QtU30l07eanqIbWhpxGDEF0EJYjm3C4HgSNpuxng3dGGGtgRBS171KKA16HQ
GLCdJd9K7jIhMPYdnakFC6Xp29TYpqWrmG4zenmGFv3dfOEb2j6kjPeAmP57zZyb7vFy/PdHnWxG
gzUPQKjZFgZH3uS32q7snaayD71rDh7fKN6H4dWkdfls4AIw7BGEC5bHwiE+4r54GNYUwqYHYI36
CKBUT3WNHjkll9ZGfJQ8y5fg+OcOwd+u+GQjK0bOTkrGFXPDH47r5ibaFM70K7e1De5V8Hqrf9+i
M/IiPMn0GBFyMb+j6ft9/fStcRTzITzuVfEhZcx1aHwxd1+OL70bwgm0F93kvJJv+SfmZH472NC9
WnDEzA70DTj9EZcZQn1jM2XXhxxaPfulNT6lh3Vv58S7pKuOXbgi3ECg4cD4NGf6citCjTI9LXOH
DPHiJt50xkbHMoVz2Hqd+4eLcFhZ/Pm9NMA4iTjsRBl5wWkrtcolKNNRFd2byaoQ8TUzlfzTzldK
Jtp9uGkRy6kEEreHX1HRQprq6B+Z9pSRP629VMO9ciSDcSXqbjk8l9aVEj8WMzJv96hzpFfcY/JW
t9cRVgUwxlP+Rwv9SBVtLYHWR65N2163AvDAGmjBKqPTQOIkHej3UtpaGLbQ/mWHVVy/VULQG0FK
OZr5YblVmiWoL0SVoui/krT3iC6y6SyJykbHFyjcCBT3OvmQ/Ne9scclSHxt1d5RHQLdfA/zLcHG
cu3IOuYMp4qJ+JO3yrRDKlcxvD7iAFki7FLBwbGnuwsuWwMaLkHqV3cqy1rO9ll8q3JCzD6t/kPS
FkUI/0pjRvSWYBHYtGTdY1nXiVtZpmwNmeGIzvL0tUzWY7rK0/uECgVk1uRGj8yc9NVYbGcLURqx
qsUulK97kgTAvUIbTzdHGTjxdSsRxXA9WftRDPLuaU4eTFrDarwN2w1/SSW4tPDyIqg6X3kWnM+i
t2fxai63Mywq4xHofh4YDXZlYqdnDj34zApYNYwCoCaEREvxZhfHQBXeDOmOkILOFX39/iAwq3Yy
QlKqB1HfZcIvvX8wafNPzC5DAYevJ4N39Zr05TitJPWFbNhigb0maEzdhrYrxGHFJkBtduNhFWpv
YnIzY1HOPiKMRePCSMG73N2iyv33Mj6z0/FyqwoLGI4fMrWTonwIuzrqRiO6V270YPL6NUEREOmt
owf/YYJWvE0/j6IrWf6CdIbDyBH0fnrSHcBtzxaaMdHPPotf6Rb7OTArm4wEypxKJ1LhYlnxs/f+
/VpP6uspLOY2HsLonozfYJa5nMf5QXzUc1t/L0U+eG5HVCHtMwSwNDRUMATaXSyvLl/KGYP590s5
qaE1vTKGUrai+3SNgW3EvvRqgVqEKIyVlek6OuYertux9kH4KnkAcuxCh+GMjIdL0FSEhaDRf+po
xTEbrUGI4nsMsViO4rsF/LeJBtDRDGCxjZh/OqL76luFfzRdYfaFwi8Bp7lJsgF1n8i+0V6rD3Rd
Usbp8Ft8IUg+BWbYCaEItNWmq6XqJ+LCvJUsgvsuPdAzB6ZvP+FUmlsxozoIShpzF6fa0V5QRRZ2
d5d/1synOCtxbN615Hq99Tfla4aHyx6uSsWu8yC/j2oEhF/bDqekwryKsCbQhapdbvj/cKk/DwrL
pTJl59wPsdo4qQjU3Ah5GHl8z9xHp9EaHK5JD34paeHWO6vCJ+2rloMgrcCAmaHqHF7JQCT388sB
ziDNj4oHVoZx+GiJi45bWzBZI5feCu3sGvnrOk/qgLIbFaUtypg1QjwPpzomKoyo5N/KR6tCQ7aJ
rcnoe9KPH66m6xuCa8rW7X8pgpPoEeJHL4EdDlB5y2jSzq4UMhEWHjwJlJMvu0blq6kf1p6KEkMP
GsU/Fk8g/WwnI1xnXMVMaoS7qF4l9Yq00//hnCgu9e73gtMwcGRQFMtoSuTTl0aZFGWaDibeOzEA
QVKinJfxdw9bPFYCNsVDTjnuJcN7HsHyeDgItzrbu+TSsMnna61ZN7lPOkOk2+XRO3S7UPC4Qbxx
5dGp8brcWfv8eQ7meUVBkqOj0O3klgZoXN32fwpiMHEh82XlGABkd74u6GYgXKGrSbPe67BiInFg
qNnxsZhwdPmgoSMP50dlbWVqcLCKIoFzi2bE5eMo39P75L+EDUdjtetZebaaPEU1xot2mwi/x+wu
flbuCEJ08g38TrMm2qbaxfqtYnhDuTqm11TYxbhL9E162M0JoVm/53Q7EhlTrmiBNhfHVss34fQJ
0IuXl8mQKf/4ZkxxUlS5pQuMrWi2y3/Mt+i92akgPp6ULXdftXF8ps9fPYQDStmN7sN3UUO35TCP
BftSR+NrTvbjgsgUhOAPWfKHJKvo52YRsQr7Hqwrwt0oaAu3rx/y6ia8O66t7QA6Y6ZJKK4XHsmt
vutVP9PoWfvjXv9clEXDClXeR3M1rSPgV9c5qe23OGJwTACPepwDCCsMAxUPrMB81QQZ2mxyzZlT
fqwIoxxuRljLGzp9t//+Pp/R4RqG9N+fdvq2V3Oq93XNT2s3xCwEZB5hmci2yRSog6NcL8pb6H3X
CXFffPUauF2WaoNVID+pdUbI/vklFteZETiXZHGEZzQoyQRJfK/8jYJazjpySeR05n4xMTKl01VT
+jJGrV4I7nMTD7uToeS2GgGDiNgOycDLDRQsTmq4UmOzqAxcUNkGqMQC/WOu8Xa8Ej9g74Xlaqtm
V9Kvw8dc7jVisMoLLZHzN/WvX3DSAc3iThgOES9wi4gYLy9HfVsjrK8OVOyjJPb9hmoPRSx/a7fT
SnjAHTo9S4IdGstdBdT58O+nTITRmSWFhBtM3uIL/DEJblsrK7pe5A0+BlNKUoE3mgHoGCp5yYAG
7BlwIztbk4AfOIeY/rEL00Aht4qt7958O6RrjgaCZQ+kHlhri9ygedsSqWX4obQmG2iYg3ZcFeNK
RXaPEENZsacj55g3QkDqyCG6HuZtASojEd2ctuRAC8FD1ot7I7o53AAvVxDqW8QJ7mZsio3fM5Dh
hMc0wo1X42/EFqt6N0/eQXUOlPGbQ+Na8zqVH3JExgAsniRpM72oDVmGoDtgvzqt6rJQXTwng6+9
RbEr3wy3xkjEpo3OnnlpTikJXw6xhISyJvaIgjwQcWHYnFvSaHWowCXZ0+gJh7cLz2P5mp9uKH8/
jpOvfW3S54/bWeA0TbQVEun2WuF/p7SfGUctwtPxTVxhtkWAcuFPX3oTTj7gR8WIGLjyp5G5mMGC
ccsTaHeeuYseFklzlzkdW9LxQstDW4rnk59s6SKgRg0X908QlabHQ2So8rw4VSS8/Pk9zI1ieoz1
I6eBtdLTp8dAjR4jR1qqG4h16GInS2BHhm+xrt+YcsTlaugBJuxiYjci/k9VcY0r154a495M30zb
mukhK0gnyXTsFKwXN1P5Iqn3hfKoQhdCC7RqyBk93hTyakwgqvjR4XqKbxJxdoz5hQrjgNCmEz+O
pM98/PvWn2llgSaGTCEC8MNtoZ60NKQhHSQ9Mea9sQDz/IHMJH4hCXROmAUNSVK1xJiYGNOdaGwt
a1UxgILQi3vEiYdb7XiP7d1sHzPkK2G4qqdrXvWxosnPbif7obYerZ04YXYENpaA4N4TK7rquu0U
7QBRkjOlBTmQ/gtP9oxS/vvPWkrGvzqdRaeMk9Bq876LnTEKVN1tBM60bvlg+Ph+5JWUPEvD44J9
Jvkl+PdNPdO+XHjPy0eZuRnnlJMDZpenE30Ga2bqk4hrtbqOGZQBCnpfBKsMf+ws3PSE6LCMS5wI
NpY5oPVUorJXOUPoCuBlgv6SE/QMQeH7ZZ2cJaGDFp2ehTMrHDtuHC4bJ02oPvSzYWVBFzo4dB9q
ya3X/V3/SENGSd0SzRxYUNlrxcs2n3ML8O8bdXKkTIX4OFUmN2oBSAmyK2cb9AjrBAhymjPj9wcZ
DTTw+oiYxH8/pK8W1uniN/gfyTBJDKGw+/6K6LV81Erz624MWEKmq/Y6vq3EW9l02uv5Qeq2nL2k
dimG2k9aFpTDAi/xM3cJtb657pljoVVHVgEtteN1pkhpgsuqsXNf7gUdTqvTWICNp5LyMSHiXT+K
M1/uRWG/bhHTkQotbaPqvRD+qOHviVaYQWYJjlIlAbap62+ivimheR9veu06sUBg7K1iL2Ct+fdd
PP+qWzQI4dvA9PsqU/9aaHnTCV1cRYsgG4UucpzWnWNEFHbr5CBvh1cQDqTmkM9pujl4aBInobAe
/FTu3HbeUVqOmjuHTxxlLjxgKDZntnfiGiCvowXl2HSyDFOlhNCcx2jxebuOtxkH2fqRmGOvxYmE
kgPOYAQRTydau7fF9HdHI7UGkyZ/6JmXd9t2ehUr2hvlnRQG/dqUg6Ekst7jDQkpU4K4dGSiTskE
Mq7l7pOEMbuUYV5Ih8pZkhVpkGO/cs1itCN5bcDDi56kZF+BthCvlXCTdTtmGUcqB5dEpGXO2x9c
VG9YoWuUtTDzA1XzFdm2mJzbQnoTuproAGExMQ+PHrl82vw2DYh1FbJEi+e+uS3Ktxw9jwDd1khe
OMC/i3Nt96KnLD3Oei1nld1NT6V+P9fvSWVBARc23XCrmnez8nyAjFwXV5l1N2XELF98IucfiIaO
DJHIIpn+vuTGYo7zWOJNzhu3Ws7gQuuI2XUSrSjswfguQj/ESgHA4ZlgUqDDz/8fpQXuvuUYTWqI
DvLo5K1Q29EU5A4hW+u1mM/YdDrcX+IKVYOJ16sizchZpuWOdtP8ByAn7PNxp9JOBmniAPRpGzqe
Sx6urUidTRLg5Z4GUshzL6+yJGjQeiFt52RrHFCECF2JTjIJvc4TPs3Zk+yevNXIJ+yX3rTocDj3
RQct/422G29GX3g5IOW6IodKgVPo5qTttq+m0TstocGEANM0PJSy0yl0fh9b0hvT5uYQWURJ302T
SiePozpi5XJtghIGbhHU2a4RVzJPKMACukTSHKiDjgjsMFrk/qhvFdWPoEIU6Vuq+SplbdgR+eSC
jOrnfVlc9Qh7WnMrx3dN+zCJNwizrNqFUAi/B/h37Kr5WuFoSV7E4lEmj4Cbj6rYqyI/eigeBXh9
rAt0odKr1F5boofuuophMrpq9oYQp7k2io0YBZl4KwH5uCHlAITJHrpJyRpqCxSK1j3H2+wXkbrQ
s3QiQy2741yREAeiMKlVVvBiGRbI464M9+lVPL8ksCcMfZeYxPQednJ3G3c3kfKowF4WCmYz7VsW
PhwJ/OKfYuzhggoRLvNrogtHhxCuY20TWiuAwImcjvP/7QI5UW5DCy7nSrw0Bzv7gYDsr+lYs7C9
//CINm1TVBPHBACQC3r0XZSDcRcTDErN6dV7xIRDkPrwht76GUCph+ta9a18c+hecL5j1bm00s+Y
DZb0SgZIksLRDkH+95UOmzk3S70SKfecuV0B7V703SiGZFt7IavJ6JyyD/T6dxjdhRoAufkaRDXz
ouVV5432FeT5B28qPVnwYKtaFoAgnK7sg3govPRPhyXXy7rNKG/KgWZ4+iiXIqIFk3P1nd6R0VqQ
mvVmWuslFvzCR+/sPqYpWKVkajwibr7/OkuNx1gOEQlb9JGt9YBmVFpNBxaoD2dTckwZ8Zat4PTu
FK+5Y8U6k6PCZ0KxwwF0i03lK/XkYlFzRum+WJf/e2Unh7iE5LasN7iy1tNeuGMTxrnZJja3Je4Q
+VjsagbtC7/3DJoQZFlvWpIp7y4hOpWlvj4trv6+jpPiKp6kPq440+2bZXIY4L9TM1veHB9IvI9X
U7pto7U6rNPxlsdZ0bkEjOYekN1jSielWNwoqCz11bHxq2yjEbnmLoV6ijyVjiX4qH8/0DOaeG6b
zlBXkhYRnnnyumZih3lk5JswcOBFihhUlOkMukUnhXyn7Pkguovtskq9jqbpRZrDzxeKDgi+QY6i
LJofBwZJHZvMzEcBuzubeMRPd/LUp/YwDNCghjNuphsK9ENq59ujt1yL+az9Hh8zYZm2dwd3vk8D
jsjFRcbZzwfJlcl8soH0wWo+rZITNNmGWXcL9Q1zs51rntQ50bWO5kP6nd+h29oq6/4Fp+DgSa62
Td5Aqh4yOpEboQetFPo41UkbNrQrVEQDzlYZl9Cd2t0IyqNWvkTGLYE2U/XOnJWT0FLZLK0Ggpiz
xiPJbzg+ROpHXlz380aLN4y/y8EzD2407zkgDR9xbU+s9GFzsC6UtmfmXd9++pe27+/StqrLtA75
6fkOnXnW2oZsT1fheBfBt9Vv4n3KsRZLiUcYTfM7v7q0iM7kH3ABpoFnC8Dlz319HEIzldoo3NfS
ndKs+wbI7ZtZevxnegPSwtjlQ0XfgvUcV9LR6aaNlvhZ5NTTJmcaL23pKXUJow3gGtYV7ceNuSLo
50Vn6HV0e822DL9mYmus49pp3uXe1kiyrIJ5xCtnHx3RzoMRT/ERpZKvvSL3Kcf1zLjExHdMx/8u
NEEjB7Wx4d07tI5CJDsNz0vd1zMqyu83Yukf/fUkjOw4h2UtWHuxd5FXMfojnhH1ZnYVfxRXkD2V
8YljmdT7UoikhkhqW7nKn7KHZrIJmrxqd4mTXRWdG/3WEzeSXNzpDSNKDK2LeC0tg69seb+zJ2LQ
yztE773AzXmKSLZotnG4quTnf285Z/hk33/TSRmaZcuCT0NrT3+z2i1mpMMGZQE+21/073eqMwST
6UWVT5O2gbZLSMUxWMp/urWtnTa+/CLHLplIiy3YjVENE5FKyWxM6BCKdQRq91IP+UwXnGu2FMwK
lirJdM5OnsOkimYzmda+GX34oE7xNOIcYrJ2Bemhug+PCFV7g2kUEoWHItqQqjuivreeiAY2mKWh
DbpHHTC/I1MlaFx8Th0ScoRt87vaZL4KhIuw42ItK2uRPe4SmObM6PXb5f+YK4x1Ws6Dbu0HqCLi
q3RrXjFTd9XHZKPtD489++4v4FP37V7bhrf6w7GB4ecqBZh/6DmR0wfJrUKmltOidWqCAT/LpT1n
uYPfv5vfL/HkQyS1hybsWy5xvl9ysVQvusu8aEuGxqpfVRUCRswrAcQE+ZmO98O/38nzO97SB9Qt
PM9MfL8/X7nTSrkpshAVi6OACQx3SzhGwi2B7cDsKEImGHm4Phe3NRZv37jw+7+ADD9//3+v4KR+
ERMzHXt6VIzZFFjbCKkUt1LcPgyivXYjvTBwy5cG4wrlQc4Ml9KSbQ2B6ZvEd/B3e6eWXi16ehYc
7rKE/geVoV1tD8hlere1Nmm41clr7dfVM1xVT3NC/oZYrevULx/rZygvN8l78geiBzLqnOQriOGu
RicaeXBmz08kya85BEKp3uer4QWzSP0CVMSLHlR/fIvQOwPtTR2i7PQjEzKLkOc1UqLfR9WOof8c
HOh1+d0SN3Lh0S1b4L9u3MnS7ARRq4cpDfei4STvuCzcwyPDBvkXuzy2n6XRSXBHdol3cH5r/u8r
Y54obce+KCm6k3CP2HHEOoMH6f2IJc1a5+jse+IMnWEgndUzx00DibxiEGJztGQDI/2pvQo35QOt
Ihfvd6fYAhcPB0qDA6EF/P9fQ6RTX1Sf+NgPQFuDdtUqKzn2W2R1HNSzbTGQIOC2z7iA/n1Dzxyq
TBn9G84kBh/U+Cf7c68N8Vw1nAgHJ3tXM84t8BjLQEzXKNtRmoCzEQ80/6nPyu0xWQ8AhOvbObmS
tQXkq/xZnEGX25ZnNOPfr+ukiUvt38xyV4R786rqnJR+9vwxh45OcLq7eIHGa013hPWlEvlMRf/9
757sDVM/VL0ccz9qvGZiwDBOfdOv40fdGyjJ8Ovb1s0CpGnharGTpk/9Rlodt3AERONxAIuz0QhA
Qc/olL8p2owLOYtf2suTBSCLKqkiogZ/4wd1bKjjTB6xH305LSJkKa3bvtWPpCregndD1tDnDCFc
GaO3t7iRGCXi9+s+Lh19zZ+NG7pL+GopmBkVy6cd0a7X63mGyLO38tcDije+Y8wve+zx5k2jfHIg
iqsHhejpzD+Gq6j8BUFC5Ii0o8Xu4NhSr6x3kWSdzo/jm/SPKIIMQf5H6+8xPl6nDDGVNYKJNgn4
LDXh8/DKooIXreteHi4mtha0TrMfWVMy/RHH7O+aSloCVMja4DzBv01/UO6mm6awM0gUNjVE9JqX
LmTvsHLn3JO1VWo4UKNEGu+ZA0mTEjskHnO2NYGoJYTXH2mzsrC7qVfH138vvLMvOOg4LGR0CTle
n7xo5SQ1hhCP1n66i96TfXuN1SVzOUIwiOX97hMHiAUdu+jCipfkM3soYlcF0pYKNMg6bbl1ojm1
oFCsfWfQ2H2a203bvVsCxIPij1Q9SPMt2hvlCJ0lkEMvVhyhs5mWVSSK0qTtj5JdTGjlbelVz2zp
E83UAQDhK625z9knTj6zi1XVXNVf9Ofyo41W/XGb/c4/6s8WNCnwfsFtJQyvK5il9KywvuGYXyMM
VupAX3d+88d6b3gmj0eRZsqjlntpyiRyUw8gUMybLy+N+JIXniDsJvgx1uKwwfEZUsov0nSYf+Y1
qk+U8ghRxWYNAHhgpB7fDNK2Me6qchX2Tr5tCk9WvLLZ5snNoFyb1P8PiE41qoEaVxdkWO8g2e0N
yqiaK4Wt8zx1vk5NMNkFAb1YeEAqhWDRH3B/vMSHx3+/I19r6HSxKzItZF4QhRPzyeY8tomhdUVv
7ePplgSAzvD57B1fqrXhy08IwBA3lffQ6xau1+MBee5GDijWgPV2G9qCMuYviDbjqk09lf/0XorE
AQFUhSiP7xjoBobsyOzZp7zhUyLED5U/8NTEXbiRkhOvctJOIKRDSXkfr+bO1UAv1oFYBf/+pWdM
iqiN/vqlJ9u9PuWSPhw7xL1fZgL6e+FGW+UNk+llOAVQPPaXwFR9RVgsprwnAxjN1RLXx2DFwR/b
X0q3lM60BL5d0skCbavpOB6Pg7U/+v9BimIBgKxJfzheVcFwyWL2VUL8eNhAp7gRmBB/jKhrY15O
wrW1V8HbmdedGKC/mV/KyAOynoW3PGuQYtHSHFnmrGBup5R2wLVmrNETxAd79qmfd9oqWjHBKezm
BUHzvAO28KGqbk7iumCntddh7d1XUHpuStoW0R7txpxuZF71g209No2ftBuRkw2xK36PgHwzEZ6u
bc3R7zkuRCwv36zdHt1E6WTKffxhhLf5Pt1yZgDTnz5TK9LI2hDcjHhdkfyWaug5uonEC/vYmZGc
ubQl0e+TA4VU6eT51AdTnjSVXlm6g0UPVGMxR5T0S1dS5eIZhrpA3jbHtBdAuscNPqTFflTNgdS5
GQSq3pt/JR9yceG6zgxcuS5GrQwJZVBip23qY9nMQjgnSw/vCWM3R/lVhPz7idnajiP55gAM32ev
mYagM55Gcskz5blq0KHjEbhp/sAoJyrWTnPs0RExNPu6+025rSEDU2+L4fPfK++rwDt97f6+3OVr
8VfToRDzSktHwdwfyBY0b/pkp+ie1ZVOU9z08W0vBGazrS2XgxJgaawgsy96Ockx7KVHsrV/1aNf
KM/dwVcw5Ke3OXPHbt3VLiOOTlgN6RNf5XAIAEBLusuhiq51GAWHOFBjdh9CdH/3oGb/HyqA74/h
ZO/sMfPKRh9be2GLO/SwHe5wp6yPv6yPTIP0uYse+SQc4OKS+CfaxhhYg0PmkLgSfv37DhvLX/px
hxUCEXEWg7M47brmXch5dzDMvUEVrTFuXUXai1avYmE9HYiieNJExPVUbDj9rdCn2c5nl7UbloE+
e73o5/WiR7G0IJY98bbYzX8qaU39fRTXeOfHwhONoCmvVSymWXWVo23kBD0RF+/3wH7a2yQibbov
qJKeU+tuVldH/Hmg8YVtX22wMZvx/5F2XruNa13WfSICzOFWTAqWZVtO5RvCFcwcxfz0PegG+quS
/Fvovy/OwUk42kw7rDXnmIuRZ8owni19v0IkTPMD/qiCYzVx49qts30ke5Pmm+UaQzPncqN/NFqm
KU8CCazTZrqGztIvgREgLKkW03DXCSM8/4xkTQ1P0qiYD/q01/qjoG/IRanTdXS31AmSx3Q17Kpt
kq+yrbAx3SVgW/EoEC7GdhYypp83LV8lpZMPqwJSByYtY3WCKmCtAtPPiBwnm6Riu0zqgkEVSdsL
Jdn0VNRY//mPptdlou8RSAMw/8N2p8EQYhLqBvITKqVTXHOgfyHm+feKz77EQa8DQU5l8yF4Wjhr
J591ud3pG5FW/mKTFdcBQKJrR2rti3VOgRrEbKUpoMguelihPLRtJZkP0qGW/C7nUDPfQU/4zHxB
TFgi6cqr93n40ENwL1tJ2dTCwwh9HHpAv0o+eGtaUlamJT/T2BrZtk5uhKd0E/zqZT+zbPLt8phT
YjrgC99ahHRYj7S6hHXQeSFAfe4lTVEL+Z2jlu4J0xDP5MpH+NW5SeE9gl5GlR8NxVnh4JSkgmL1
prlUXLzeWp+ontC1HG2BQyXtDglttStljvyrxRdNp6tjYhJnHv9wP9U+uKvvZ4WvduF/D+gcCFLP
2Zz3HQMyRWbYVfSK0k6YHNxzSrVFHVFRsfstPI3zaHfNemkWmGuWregPvNWg/9UlW6o207Um62U/
nrULqDiANEXnjTivjUVTMqlpFzcPVuNWxqbMWycreMrqh5YJFJw20ukRpYgFWjuCgLiTx61W+arh
GxPy2q1MX1s5ohEffpkhLEX/R5Ftp2ZdZc4or7VgN+qxXQjwP9xg6H2V4khIik/pmDfU9m+VpRZ/
HyENRSdluvOwbkdc2pNdEk6G6Fwa94jGwuJ+7g5IRufgQ6LnWpUPyLVL+WnO3xXp+P2DuvwsZVVe
isAi7BpW83PO94y7KtIDrV4qAqRuyfOaLu7o6JwcbRgGEoZ6VyY9TffiFkLQtYP2Za/z8/dVlD0i
kmxE8P8u0Lj5TXWYuoYKTXyb4UXTPOvkTq5e+lS/0tvc1rrfPSAySMhGfZPXDnTaghaf9/2N+OyB
/bOOfQ4EKZlCExFz0tmKKuZ9UavD0FChbJRnUr7mX2axK/nesUn9t3e5JoLQpxppZPeW6QWGi0um
Kben0jNqP7G8xnqkbyE9aPsCG+1zuy2mh+D3ybN88QaxFMUCMLDUPtH0s/eJdV+QdxG9GAO+2p9m
L9xZI1KjleZ8f2mXx4/l0si71ZDLQHU5P2gNpVSaSSE2D2ngLrVgrUV/7EbR7aTQpNfSR40qQOx3
jmluYmE7ElHlBeomDbwmu1N3tCPi5++HdFlxZEh03kl+4zvEVXpWIh9iMbb6TG7gGE6ugfIp616s
/tbQQYOtje51am7b4Cf+r/Q2Q9AS3OvqUTO2oii4JRKn/jGjQJurv0OsynnvLuC35eiNUEV0BpM+
BCaHsrsNkIcUyU8xQJ97aFTS2dDFyE/h6QhRMqO+zNSu1U8UhuOQjksNA/DKe3Wp15Sh6BDFIlKL
h8p6LvwTS0vWg5YPLE9eOncK7yV06p5WublJoNf8sw6ilSrycrMKmv0r9ZtqJt7pEWCVmuxn/WYa
H0AZf3//L3vlZ6M6O5Em01CqY6nWD6nkz7ndwYVcF8ohnLaLSdwFXOVzN7VNI6xzEAixNyfulSEs
C/7ZB/fPjTn78kdTCsIwZQgU8aK7zoeL/CDDRVnpVFHA2em25YQ/r/zoRY+el41tKmA4Q+MbPwc8
EOSsiL3MVy6INxGpEpO30D3B33ALSj9Vb6cWUVZzOLEJo0frtaMdetbU29+P47IwLSMFZSjA4GGt
S9pSf/zrXCJOCEWTtGkeiKSLdc5Bblj6feN06QZhGDHK+AmlNdmjg/8r1R4CEBRRADh5PXnaM4TD
2q/DH5GKwO37genLgz97KnBFQOSqvLRkBp7tJHSj7YnKOzUP5Qeb9NEZ3rWc0IF7FjbpEZrIeq75
XumipIe6e5P12wI9Nhz1h4ho5HYVj7QMPDA4IUDuzk2iXXkvvcx8wwa9gOl0IyO9ysNjpgLm3Mn1
G6kWKaVOgC3FTgcyFTm17orYUMufqgjFttqo6WESQeKdXnRQQxNFAs1YDcmh1veWfidiGo1mIooo
qmA9S8KXsfJYX6FvXLU0Xbk3xlmbZBYlcTLxe7NWAd6gcwrl6HN9yIQ96niSaRMvmR+k6GVJ/rOD
VSNi0EJ7LZTvk+5LmMgxFirD1ad2GQ/EgQFWNbW0z9jm82qBbE1BjM0TCXZIcRyaYGRLVEFC5k8m
b69odxCfQ8DjWJaa5gYDpDzC6azca4LsL9YaRiKzyICpheJ6vsNSSVFThixf5Lqkn+rxRuLluEeR
A2MhuqOlhQuIw9a4JYSBsworKPl5RWzHj7KTbPPrOfTm5VNbRoQCE4fEFzr+US8nS5oREMu+cShP
Xike6vA+Em+r6XiaD6LwgrdAQYcm3GK7K+vfktMe8xnGy4qdKwtIsA0rP3apVLGRi++swD7pd03s
if0ajUIDY1CwNWKAs8cwhQWOTdLWAOQjaHkxdpxu22odQuAVDGeZ54dkwfV1FJ0lJziGvyuUXc1d
ATeQPHH8S+Eih+QDw7jU67dNdBxRe57ASJGsIGgkaL125DNXTqxC2ltNeCenbYPmP7ypD9MuekKw
KHPiH9axc82j+8Wqwa2kkElrl/bMhYGu7cJON9NUBHUUbOHwphbe9dWMkASF/XpBw9Z3RNc2uGpQ
qr5d/f3Lco4uYZwF1Uw4IaKa88VUSJS4N4J6uu/h6ud+KW0TlK/IKMKGDhVWh3FnUrtEhZYRZbam
TVRsqpgU+nu9vydfEk1aB+Sl+mEMTyQBn07Y05YTsag4IuoRl0zQ+helQdoTiIX6DWz05+nAIxu8
nHZLAeELvJO04uwC3doe7uLH6oPqYlc+hRypGwLml/A0DUsMGsfInug7Jq5i2Gp829Brl49zuVAE
p2EbZXv1E6JAZT/2KWsgoG6poShkekoRvQDlkJXbXnzCtkgt9HZO95XpIQunF6yeDrqC2ay4nYA4
kQbHvuZJx1RJCAMUk+B3nvh16xc7ctKQmSECp3/cHaNsh9ZHbe/gCOrTzwmuSd+vdYllh7i02lDQ
YkbIgPkuT/JKZTCREftDYhsDvl82qdSiQ1ZlnYwluRnWMhUlgoqn0kuzfZs9GNHdoO4bNfLU6iU2
HoHR8H/DTkxu0ZU97WWD6fNNMBcQMMXRiwW0mSQrjdpuul9Ko81aCvZwzx1MCu26MW8p/kMNJXf1
OK2V2P9+jbz0PJ799rKz+WvxHvQ8FDskw/ejeRCCrQjIbaPk94nXRF4OaCl6T0o3Qe0oA8i68tsX
s9nZb58dU4RYGAKr5rdPLnLavtlIngxwwG7VDe3SCCnOVnnPMmQdrDPXylaX68zy63z8OtZe2qPn
2n90FnXaB81EtXFe0qK7N5Ab2OwjNEMVmZUk1rqiV5gO1GPOvYSi3wje93fgsrRwNoazu5/oqdXM
RrvcgVL+cRrfElLJAOudtoG2Q1qF5ny+z8e9Eji9uNjWzdQrO9piQE8mgy4o2Rtpe0z+XF37LmpN
jAy19LKzND/Th/59L1QWv1ZN02VkKj0o3CfATH1MR8rGQEaprkfLM6mX96jY9jWhgXsh34bdTsYl
EgzPgfSeNtdEsdfGtLxPf72r2pAYkVowpuBt+mg30lqwizXI09ml2HBVuny5QpzdgrNN/akUJCOv
Pm9B/EBq+N4I7DL5zdxFrE3ppNoG4wGt8tqHC3N1Ulg2p/9sXpdfp7ukIf8FfHReBsv0om2lgdez
91RgBqYTWRtoQI3idkh3FvhPQ9qDf+r9vHOpJ1MG02mqz/8fZY1/R3Je/1Lik5oXCgsVjUqEA/ib
JeBQiGhntvXVTjygWCw+kp84gVeiJwa+Vq+Avv/+/lv5cqb664acJ23kxGiPVcsNaZ38XaQzQXy6
Xb38al0xcnE5lVQH/8+PwVreyb/euVjLzajK+FVOduZ9pFFkt+PTqriL15y934zbYK0fATtbaGso
nSLYXF/bKlyyIs8ewPkBq4uHKRJ4ANV0K9rGK0GgI5pze9K9BQZ0SO9Blf6g/YS7gj0xrl/C1GgN
dFi287vSG36m0iogeHS8onG51Oedjexs/lLKWmzNhJERTt5zwmp/G+g/f+Pi8XWHdkeGER63iaVz
8izX+sOVV+LKN2KdLSBj1en5sPw8Dhq04Cwi+kfH5bvhZE/v6TZ8IryeJol4WkPhy73QE/2r/auv
54n/fKnW2bRUdpMuGC2jUP0h245kCagrFXSo0/7sxhXqWJC94CLIpnSxFgbG/dU4gaXCdDlXQMIV
NTa1F77CMhObNDer6V4m1RuBxWlTAzpDY1HdsJ+33FD6SNI1KT52KmJz8gALkNJeAPPh9Ecod3Pl
5P3/eC/+M6CzW1IoJ1PpDQZEQ6/YQApuOUVjUQ3/5IJHUQRCNFrJW3yBuEEcYjiuvBjL///ihkBy
0PHRor06X9vDkhC7UOf3EwSiE/I+WA2r/lDf/zdF0kmI6ul9NIgehMCrU/fy2n3362dfRaR33XCa
lq8C1erJnTW+A8AFemnPa4Bp4NEoThO5VN+YxQZd9/cXf0m9Xj5KdUn04s86ZtN/p6yi7uo+D7EF
4DKV/Kz3G2wsNsy6cgP3XqRoOzyfivcxcEJwmcKNODwO7SHD5W09Rg6eDXQBk4thDR4ubrd7uJW6
5WXoRHXbiH41yjHun/VkCWn9ddoJiUuE2veX8PVc/59LOK9OSEYh5WIojPd4X9QPyRH/KOV6XNGr
Xg5mzQNaVl3fqlegzJfIVO4cKUXEO4o63NTzIxlbIboKgjnemxl0ZNmuagcdxonWB3EiMVsdTrux
sDkZ61DYd+WesCQAWE5AfcjRvIJGFOo+tPCdQwJtRV1cA0BcxbtWvUKk+XLzqmuo+TC0LbH2ZzVn
yeIhW70+3leAGOC2pusGOCZZquoe7RV8HYp+2tv/xJn/mEmckb3iqtt6eZXPX/VlA40bhBoJ+a//
vmvTZBa52knjfVzeIrYfd/IH1YjsdC83K5MoE+XngGu4eBD6j2r+lfoAJZXTT6niJg030rAXgYpM
NyeOalfeoIviqM7Rnjo187JhSLiF/h2YaOQq0nXWbTSpg2tUB/Upc5qfTIeCjfpM8sPIxa2Zbho/
xi2Cau3lyggub81SXMCghIELR//n+f+vnYOY15IiB5/bRxxKikSxZSWDpdhIi/MgmI8nBQ8Z1eir
s9/l/PPvL5/NvlKmJ4Ui8svSUUe5smOrEOrO6U/1gvO2s+PuVV5VOB9313yIXyyFMhmpy8GBDjWH
qrMtcxBapBu20bIfyPpVLhENMTvTvkP1Km+WMkLhdrmNQYTyzrUjy+WkAXiKxhDfsIpx7iJHpurU
dmglOTvKPpOclj5pMkh1EGFOj2RqkZwv6821c+RlXsTZz57dbTMMC70sleyo36tv4TNYTZYbqnJS
5oH67H+TaANoHNXxvj82sVvgHtYdWHTibQE/H1eoAYUz3KU/1PVVw9bFOvg5NrpkC1xyqS78+xWo
uWQJ7QkYG9RUDdhvRx281LgRFouAXXZPmeAr8dOpfSA2UeU0QZ8g3dJMaEJ3mtdZ5w/lrUTjdDzW
4j5SbnoNkjYhPbtOX40Ump6FX0uI/YfROAvXNEXxtjLvAk981SR/al+l4Wmo91EButn4qSORHTwz
gonLX9XKbySTq3C+ayjGVMA94vGFeIlpfIkgoXaPpwOe5eln+VOp8NNdK3xc7B25NUygi/Ue2MzF
XD+NsxrVI4QdcQslglRuVJnD8zS5TPzP0ev0J3Q1t3jPZ68QjhF86avkxcuv5XMIukwyhQrF67xx
EpS1NA1Kmh8HW2vWsWmXwBW4kW5HHrhhiwj/DIdcodxu7+PredBf34H//PzZNqUvtaAXRCE7nraf
Yvn8ViJm6W1+CZ+oGd7wxaBQn5+lfXkUX4Lba+0Z49rvn+3eu7rrrVolFA9KbrA1MYDXMLPQKbi9
6XcY5VCg5WspeiIbi4QCpWXXKu5P8v3sKe22opHfI7KxZ448d/jd9cobHppjvIiJ8idFXFUoCwG2
qgvhvBtsU/SMzFUB81rvZILhCbPGlfEQ6+TA4YShrEgdtN/N5ByEq+mO+qM23pyGe6vz5gcam8Eh
e5jfI1Qf9U2S35rEomXZswCLcbyT8GLRED9U+HOrn3A69dNeqVcFATXfryqXLr2zd+ZstpmyWu+n
U5Yf848hd6dtmm4Jh85XevuUGe5Mb4oNwfP4WB2kl5H6rECvjQPrlgjXE25WRHzNAvytiNV8pEJs
FDvLh/djRy6iso1pudd8Gl+/5TIqSxlONTFfZytxGQ6nuJR4y6tX1Rdt0TVV4Laka7EkaPcgmQD5
/+CpPGgb8dqG7mIlXO7WX799dnqfLVbBKeNutRwNn9IXed+54ocVwzfF9V3SXZOfJEwXCBXAlg5g
JFblDaTjhfAjmTcqE1oqrq5tDdRl2v1n13Q2rLNpuatOQl6L3BLVh6CW46FYAfolEd38ILNz8e2r
ti4cxQ+xgewYfNTGAr+qGa56MNW7Fu9rZQvSVoRuBVDTcvr+dw8sT/Vyj/NUfILzddCy0kX1XpDp
kZabwbof/1x3/1yKH5ZLITtNI9PAogl89hHTDT0l8hAxh+EmSOIn9fQwTYew8TDdNkiHKCjjP/g1
OjXIajtJVtzS7g2ubKAAk+eCkx/1W00mQwiyaC1g/w3WhroVFm2ZJ0R2tTLJroRpDeMDHWW1kwps
H7fhnUToOfLyAXD1qsIoiZRFdaI/0ub7D+7L5R2mJVfG8ZrdxTKL/bWNm7SkGtM0yI6dtpJprdNI
vil+yKEtlGujhWSzSumC8WkJ7OSQzK5CjCiGPdvdTYYzMqzdkhNwSFWoMNzOcoL37wd4qQqk/U/A
g0X/ncBcrGH/DnBQlKEfpSQ7FjfDs4AcJvkTjd7YPtZIqysDT3F4mEr/ZIEsfO1Ay6TgKabqVore
9ZbmN8jTn6fmLiiPbfajC15ZDVO3X3fYX+3OXOuIzXVxkzaPtXgLRa6YNrHxkQr3vBeuTm7liUck
Ol1D507hMbw0xbaWXiTkOPmzWjnRW7T//oovq+aGwWFjUQAZnMhId//3ipMyleepiZJjwd5eg0S8
NDfT6NVKbf15ftW35TalRjo7guhKb+QRAaCiLNX8ga2jPeXH008SEa6MaZlJ/v2klzGZdPTg82mk
zf87pjkyzCmoioTFbLHwFo60i46FSfkn9KnLAZ3Nb7qbBaDYvSib6V57NH6TSHBlFJf7vX9HcTbf
5ac5s6wGaDt+aMi7RMoMaM8euUP1M8dR9Q+NA2iBhjt5ybp85Ouxoj1dBPNVfM3ZZrxDAfGvnQqU
5dq/uzdnzysUOW3PQ5UcaxYoh+Tzd+PIRlTy4nV/LLxgI5LOAGz/NsJYdD+YPtrzrNzNW+tppmaV
uNtor9ceRh7soji/rty0y32IoUs8NElnDkP8ffYBiVle6LBakqMIM9nOP2LVF2JyV90wXc8YNSYP
JQuFVsK36BjSx8ThiBJU/mjTrUpCSrNaNbAFVbvRHfmn9aO+Ug1Rl1PT+f2jYAU1TNfR/Z7bxK24
Uw2tgEhqYoIz1kG4D7AVt44w7ozpCJ3WVanuzEcyBehiUxUnU5bezMhWBdHGtIlMRH07Nj8ytr95
0wNVPnlVvhVGdC03WrVExcr1oasPc3jf5EcD3H/7kN6FNsxRpxd+x8VGGFl/XG4Nmurv7/+nbPm7
yzv7dKI8t+I6GLj/8aYenBxzJGIZ01bTNS+w/g4Mv0tdEZqyumnwbLrle7wzXiCnOZU7Td70C+/I
NHqm8aQeFSisbr/typX+CneJ+a20RQF2AolUwQJRiPDtXZNAKRcSeGYkiFkc6HVOWthc/v36mySo
LGOSYMYeW2OTax5VB2pI4ytfXkG6z4cROtaBnSpSAwCmFCGeQfCiwm3Jk28Q4/7ut7NtbcdbdD/m
re5+f4svlaln41uqJX8tYloyaFM9yslx2eS65eCI0BSTjfA67IM7+e7ujkydDq6hhVgM8qxD5tl1
L71yUZM5G8X5h2YJoZKY3KVsE90pRHMd4EFp45Et6/xLvreoO65CDycpJgBwWmxUD/Wttk6fQHjW
0dMQuiQOGiIFm7UGjw1Hk7WfIcSFC/W6conrMmGIX+k6frna/PVszw3lmdCFjZ5z71rJGQHO4HGu
98NHqGxDhDUOa+VO3sjGps39nleXhVV3SPHdDDfVtvGzPeSIK0/zq/n07xGdfTBJNy2JMIwo2dTP
wR5Ph1TfS+aGjYmX70M/h1LOSZLqS+60z9IzoszPyLD/4zDOFhtDHywDkHJyDPawYB5JDo5t9WN6
tkgEjCESQ2YLuy1Ydgcz115/EDbX+udflHz47gxFVdHewgI6l97qlKL0QuNO0HrRvHR2wRSR76au
KhILecGa1elRXRub768ci9/ljEzRk/WevizJkucqZKUREuBIUnwcG3eUbuTmoTLfMeLGpSMtKlcX
uGswrwLEQxRcHvTnHhDdc3Zod7ig0b1UgR3VL3F/zwRd8NKgfyGLp/J50VGS6SRhoSR+myT6qlbr
IcQZc3LQfQQyRCJnSBNv8Oey3eQfKA+1sIL5AKLgN//hCdH2G5NhbK0ayPPtrWkSwALbaBOOfl9u
dQPFjvWccDb+WQZbtFv5TfIuEXoJP8VXRUdJHRRZUeoIJHIOPrmc1bitDDcXH43OPVm7trjptG1X
vZgGC7aDq4jo14AD8QA802HbbzUHvXBGwbcYseDPypXZ7Kv9xD93/+wMrMh9m55OWnxsPSYQVL+N
RpLDfHtSthwwIokEI3JdjG3wzOFYssl+RL4EgBJ1npY7CaFxwPQQ5RIL14huVHuc6DmFBjCW765V
OS7VsQvR9a9X5WxpmEyxLZPOiI8nk3B2eyTD57klzzV+oDLa3YyRDxYxIGOnQEW6Et5ge5/qH93s
yeJtMHmz4Qg+u561GFyZ2LQvNov/jOxsUQiKcTJiWYmPQ8VLCPACTuhKFVw01CHunvZXLtohAi04
Wi+URKTTsSsfonJjSThC7PCPfDf8SPflnrz4+o9KaPKTvCk+QIj3H2CMmhjcOJyjwhNnT+/9KdpF
5ONWdn6oaJpwVktXLRzS0ElhJK5EYBrDs1hhpVxbaBv+912x5TlgmgKesdCCzlFBVp9Kc34y4yOx
vJ2+wHwakq0csr0t68kSbwfhtjc5ZNKxRvtKv3xYpzSbCLh6zxwcfx3RzDj+VSQOMAsV8xUbPoLY
t2Sy09M+TJcF6zGx7GSHTPXHtbrPF+dsw5BFIsBNnR3gBfbMnNReTE5NfOxR7Ongaz1zWmeZlyg3
VeY17ZZUW1N3LGsfcHQ2nBpeMzF+Pb5NR3oEa9K7JCbGf1SWV8qLxS3ptlKDmMgn8E9uNhlhHI8S
gEplaREkMGzwHPO6at5MmSl8MD67pcneUo7C72jcYlv+flK9NK3wgP66ws878NcepaiStk6ELj6i
gqsUHKk3gbpTUfzpa66tVL1Be53otPU7Cl6jhCTGJjk1LJyUubFc6nxtYvcW+Y2uflMF7lDtq2St
Zf4U/tKKrSC/xeYhLA5j52nuIibE54ZbXl0FL2SBNIj/hDV/N5UbQ1gtwstrtKqvdmGomulIIdtX
iG07mwrmQEvVZihiIrUQNt5BDaMoZ49rk2V79E/ijkrCr86Z3dzrUzepPAHNobgy5yu3WrqsP3Gr
/xrI+Zd/MvQyKyrmJNxJqs1hB9y2fXIW2wmoUL6/axKFqz95tverFD2UzOUnCReEUueVPjyAbfy4
UMaJu71aXb40nS+v03+u8fNh/PU6tcR4R5VWxkeeKt2W7QBw8iV8Mx3hfV7PDowwOoHFR6C4yRKN
p9hEXLJNIcnFSHBC2fqVWqRy5aafVwjUORDnMsnjY0Itgt4Q84YKMrezl+1vg+rVRVNl/dTIroI9
TChne5u3BwUU7PgAm52IGzCZFCjrXyJEYt5U5cmSPRlgpu6HCYKw63kEl8rUs5t4tsUTrQLnU8xT
G+xi09xFv0Dc2b09fqgec5+Pz+uq3OzrN4XaDihTxJkXtpasnSMzNUvE4p7iKbEzPc3rxcWD4/KP
sTRMr+k1LvVVy1X+9YtnV9nkmqhESRVRuwl81UYxH3pZb7e/gXE3rATigdatZa7052kvvUB1xbhB
eczr9wREp1qDaRat9SG82ltE7ffFRhN7mYjlbXG9nffXY0EooJl3SzhXqntR6+KxIXUGZUHEZqVe
awdQfZR+pZjMj4Kgbuqq91XsauLLCJcTfxz7Opocll2z7ayBKcJNkwngcWNA/7kzRCRIrVLapPNT
Za1LxTdyb0DE1ekI83fh8u9c0v5m9SYLftYP5h86LCn08N2MbkddB9M2+KFuwg01LpEzpOY24psG
iax9nGM7E93JeBjzbaN7rCdjtp3TdYGknk0uKpO2e1JIYESf81pv5udxX6cHgxSaBG23BgWx9ibp
l0qog3FH3lVu+HXhdfOumd4HBhneZe1za+7K+qCba/O0NiMSYf3rdN1L0tTyfsC8xGm7HPPPa9xi
GxRtVRjRMTN9hVWFc+hHInPL7BqpfmMnN+K2gPSiIdfmulx0GPML1N1WXKmPp1fhflgUQK41d5y+
9yQlLllHAKvt71fQT1D4WSEFI7AM+Z7gDAZ7Vmerpg7WyCzyHr+OoduiRdzOr7h7qtM6UZ952lbk
FsJTvGsO889SfAVxJt8pb8a9RiQxgZHpDebFiKiyHzNT9LzQqaoKWTzVQ29YCzdp530/4i83xzLV
dT4/PkBVPPvy9LyZBJm8sKO+ZydvADAiGmN26212oD/Exh2ytvwreZDlVfNsHnTaW/fatnSY/ZLR
zrE0sBH9+f2gvmixMR6TUhvcXRM9/tlttCZZqlM9jo/KkUqJTpGGYpLk5/L99BE/Q8fnMFe2wMZd
dodgTXsQIAfjdjqwcYJWgKFAy7aA9sjAi3u7tDb9aXViIxb6kelU7/8d8fG/N8bykvJ6igophNDG
zo/CZq+d5MBSYzj6ECdWyi/rV40zcJWnTkMMLLysdfSufNStO7+Xm5zPFfplZYvr8BhLV05ol1xO
BqNSUMWqqwArOA/qE/N4NCJDjI/T1tw2Pwo04Yi0KeZZ9oTBo/vZiWsRe+Cz+tTt86eGbkOFzRjf
2Xtxq0T2LG0bCtOv03SbIF753X7IgA03WIrHTYPN/kQitWsiRb+TMMwuxpRr39IXNVdyBmW8gxo+
V5SM/1bMTG3UT206xUf9rXzOb2tCZf4wrxaxPyF7xt8V7viaxKfwvt3JjwUJlNYqSjYcywNaQOhN
iYSiHZTZ6qu1NT39pUh9QlBHPKj5a/anxt9T2OMVWdil9G+57xZlF31xhhIn+u+opb7PdTUZ2PSM
BDCETkJgGZoM4ogR6FqrmO6I8Vo+9IfTW3bAoFxY3pCyn97FZOtUW8X0ou62TQ76nfko/k4IP3nv
vLjZE2M9kZCgr1SJ2fhlzNJVr77kyf2VT++LCqFBtgDhIoun2jw/pAmylAuqKkRHoLrWUSa6qluU
AArh5PA+DkUES3NT3LElIOqgXUUYownvKTywwnV8J2u29HA3+zwB2FNp/ib2K0FfheyvntLKARgD
BVNeZyVogNX3I/+8s+dzr2FpCPJoc9MEOtvb97izu7Zp4yOtjRMjY9llj6dzJltNt+k2fZru8FrB
Y1omCRJ9M88wnA6v8qt5szBUSSiSduzhPpVRbnNlov2qhYAGDQqTKPJKo9Q7ezEqbawEyYqOn0k7
grFJQK5LRIE7ES9H4vTFTb6T/eImvaV2MjsIzItqg5B5BoQ78mZ78eAGiWtFiCGKjyhwRSpHHBTf
rYmtkd2YTve7O8ovhAVpf4zaLoPVTNmPRCWKoMP62p7tEp3Lm24RmoGEh7Lfxfc51OUgBlIdHUU/
NRxSNrUj8DsKULA2Ttv4ed995O9d6Q+tJ+iHbnAV9SBo23YbPROQk6Xr+rSJ200duzJcRrpzILPR
bLvLwWt/rYPz5d7/79GeSW2CUUwNrWa0IS9zt/SRp8EpwJQRJfZW4fEnZwCpwdukHBuqK8T5WitB
9RBtM/3xohCNYMacSJcpcnxPduJOD2lrPmiiJxNKQGLUNWWn/lV1iP0mtxjKCFlkZ1MJju5TJRpk
mBL3keduQ4JOmq4HuDxZcjOcHkZEOW8q8pFgW5o2CQqiCxiYNs2q3Df4ccn+Uby8sReh2Gkvjs7J
dODiagIoZidS15HmD1DYuZ778pX2aMXnQNATW019N5PLA9wBOBANAdkZKJeRAE8NNERHzRaXAyNp
Ngi461v0OLhLQ22tIGsnW/XBYtb1ElfYlFf2BZd4kc9X7n/uyGcT6K8T5WmeJ7Pq8iV9NvCbcGes
lyNktrP25U16pz0bfwif9LVrxeZlpfl3ZgGPhUYMITcZ0ReUsnRq4rDXBKjvG52QrN/Gmu2SYx6M
HGda41vXhWHixU+aixCaFcTEUADR8KzBkKeVMNZzoz/ki6hD+ZBRYiHhi2Sit05eIt1l3bYUjpL+
IAdHXBeqTpHPFU8e6UAyQExHrx6EZkn1tlBHbEJgtc3GYjNUpao7Fzxs4ceMm03CaT6AuCr5Q0QJ
FG4i4YdQObVJ+hyfJLGE+/iJValfGXwhHAFlxCwOmooYzhqmlvTkBy+peAPRxgE6DqkbU/HG0I4R
r4ESv47jJo39ZDi0oAFNatK3qnbTUJxW0JksfRLLZx8vUhMm4TB7WQ6ZQ7nP4MRar1G8n4cnRfZR
067kGP/pSI2sfw2lu8bcGfFWHO7qYJPBnM3vkvh3cU3kfSkTWh6DQXecjbFpXgj5w7Gue1Oc9QeY
5F12jHwmb5JFbGmXuhxH4x3A6ek2v5cHeMW1Pd6Ykt9bfvaDEvJ9qHjxW/tTktfGPck6IZ8r5NRh
FeXr6Vh7p8Cve7u/D34OkY937Lq+8LK+vAwfOTBlVw7QFy9uHkeVMQS8JIMtIvShOw0IhyyuqLeD
faa6VnwzY88g8g06vuiMPRGuZNfU+ouU72dqwuN8E0Qbrd5if0yTZ+DtGa7I1+IW/NeO7flTu1dn
5gFvTH0AL33lxcX+ZG774ZDMj438SvgNbCKtPxizrwd+pm4D3c+rTcSyB2v2avCzenFc/7xkNi6s
TXBqzgldRm6EhhToXPLWQJvCB1HbVBKqjX4vxxszsnNO5EyCxaoqVmpp55mDNKcixghWJjWEcMV5
C4QJLeKZPCCPGbJxBV/did2L3JPSBxcC/otdvU3H/mFyAnaYXvMgAkn0r4YGXjS5zi7m7HAWZ3E+
YA7VH04u3R0oYSQI6+zFnPm/mDuvHsexNE3/lUJdL2vozWK6gRVF+VBEKHzcEGHpveev34fK6s5M
RU5q5mKBBboTxaDMEXl4zmdek13SvU3ThaHDM4MKuGqw89lbn1l9PUAgLzdduPANsAYzGBLL30da
kHhOF0STvAKKBtU9dGi+lMIHExBTnGXa8bFwKgFx2YUkLDRiK3Bg++YBCdjwwhNntYFy4cJjG/Hm
VfsSagcTPQl1oWAYne8B28buRZi2dhNQKUexk0rzeKmtjSfr1r0D/yG6VyFbUYK8unuRDM8qlQtR
36Y+8hdzs5m3smNEk8/FiG7CDdKtrUoaM/NfnvJoJZYrkn1feKiRp71yAbHB4EdRa5jl2sy8RKgI
qn5Dgw+oQvGGfue4L9bivL7GQGpwrHKxY/FEqosOHdYYI/rii2itvgkdJHWHJovowfrEGJGIAK2R
8B6ZctOcAMO9hBeIeBNlszRaodyMzSQOO4+m7ozXGu2ct2at9TMYo1T72V9R3PXNG3Brw0RfmUkI
RMwQK2mXXLOVvM0i2wIJ+ySfKYdqX0L9n+/iabm/TIOwHYVYO4A9HoJ1/0g3ne0A4ZEqsKnt5w3G
5naBdLA/U24R/F0q83GXvUz2DqDTnkT5QUxeBmUPqIUqAXLCPR0+NDzr+VvuL3J02baI5M3zvbpF
vmECeTqaMgf+kaqTGO2AbPFb8x6BXluBk2vmmT9J60eSnZ+DZRm/2E8RJjN1BfiO8tVYWBpco0Kq
TTsgwzzBQrilL3hMCTSFmWXtHahzxbijKzXAYAVKiOYlMyFboIBCfdgNN2yiuFu4IfrMy96gA7ys
5feGth03itKxaYv1Qk1v4AB1z+ENBl8d93U+gv75HAEpweH25kqxwL1IcXe9iM3rSrj3PxvNHi6Z
4T5XHJSKtwwwOJ78hW4yH20auOgINptwJx9G7TY3t5hXIWAG7ck9nEtdpa+UpmlCgOajpY7K6RfO
nlWNolEKunrwPim7eBKQ5QLj4ecqfGhVRBqkJ4tJ6wJn8lEj2CAXkEWbAtnMm7K4UNGvyekCV/KT
4r+0qj3WtvbKVr61qG9la7Rish3FRuQi5ZvmiZgTa1kQzyy65O5SsmywCpDmWANFyOgB8+SSgU25
FqYABZEI9HdRqrVNDe8jMLgzQKfpaI+jXVWrgDpAcOXhI6L0b0TTaE21i3FrqnvZ2NXNYiDDKm88
3ZYVbMXosOGvGDwg5SuBlLQ2LppUzIVhxnKJO1emsx/cG+FV7bOAbAztIa+pQpU44KDlrc3qJ9mY
GdWl76/gewvqDGgj2WTzGN9Th6J4Z0t36UeN00K+jF6xJCL1F5pzifqX8gg3i7sEvsLUTcokJxFi
arZZ1NBtPUC7RW82uvcO3ja8ZT5q5Ua/7rAKkR1oP7qtaRdciSq6irybctgh34iUta44HiJV0Mij
VastWpzf/CWr0giG2VxYqOep+0iC1K5v8nN6s18BsydjP9nXdCuNshJ38AM7BrsZBT2PdXlcJOrG
qDCwwWR7C0oZfby0vsG4o+jREQwBpS0qLBdf/Pv6Mz5wt61PyZyPn303r9b6A85XWeFwx1SETG8g
gndocxvbCMfN+7GYSXcRCDV5Vq3zDTW3ubCrcNJi3yjW1blW6lfhoukXylQwSYxFcoYpTPkhU7Hc
std1CC4IF/nWMpJWIdwHJIDux4fEBmUQqPMh2LUox5b2JK5hB+UyQ7f2PuX4Uj2z1EvH1tZPKcw0
Hgqpk4Q+BcpThGWR6jpMF0s/4B+GAG1MNpCkWyxLreLCGPcDXkEDEf8jwVyyaZE+QecgRYJ0qVUr
Rd4J2aWBDa5tRQdiEHJ1bS7jN7pCKW8DRSWtkJecV9pNKe5akeZ9/ujLLLXzWApnFMSBZpczFa2u
kV69SAau9skiKQwH1xUtn/zvYEWgfCwu/HFd47jeR49e53Cl1CtJevGsZJUEO9jsRaGslBRw/Y1k
K2jeQWcTZjlh9dSkRfR7adrGVbcd6NJglxza1Ps1mrqtP5k2FsWDFu7FYSekhwL4mDgg/pXM6vwO
7bhZIuPTV9xp8KVD02lDB5m6WkCy7r0is1IVEEEC1lmQYAkjeqylzP4+a2NmJKC3+FZ1bzWCW2/b
6aoj3bNcnofxfm3MTXcRa2KdOjOSKcdd7sdZZda5NQrmFA+6S2CMC1kFYQ0iAuCIw2LTLpRzkrfy
9Cx+mTk/fOdJ4UTwdE+RC2bOsJxUgyHPoSqUrgepw+hghgmQ5ohv1iEiTO4dvHCdCPV041YiqAC5
dCby/NWiR7NCxvkMtD2b+c+PVTLt7YXIBehsaSHNQySVQTpNIV8/CaRhHh5f9AxJmdf9JjkD1zl9
qCVUTScrEcuyKAYABj4p4ZFPK0ERjfEBgKyW34b9TSiWM/pQQWCjVDcPb1CDKWf1pzE81+lHl16C
3NCxaLb1VYpwEfbH9u8vyCk34suQTnEEVmeaXSXGhyCZj8qOAFsdnqOa4KoxqPivJ3fxiVFOYQfL
etd9K+BDW+ncou/A3EXQRHf8eAlXwK0dhGM1JMUehNvfj/JY2/xhDn0Z5cltK1VPcXVFjhEU9lZR
O5fHu1HAHnXmIjPUoA6ZBE6OH/u4EYbNeVlYfMh+MYlpHpIqsR5bX5a/WCnqQotEnQoOZTBy3Zmp
zUn9FOlN7GfSsRDyrgVEsNWNFF6GzT6GvpOCC8FgEX9MmxB3lF7wWwzdeeO/m967md0l1n2mXYkI
e7WfVbemOBup88hw4vAWTS1P3HbAQHFXbSHtIxG/NKunEZWshHwDTw35tgzXdGzxBl3Ud5nvDMr7
kN2q7Y2f7kV5r+bPOti9fGmaS4nKWw7tLrrBQnMmQfFUy9BJqKDAQSqwkzqSx2YxBTFFW5ji04gD
XgE4Z8CDKc2v5eK1CKN5TYbkVi8BJ1ILMeEF3i06qv5hQPJbPLrjdYgjhuGIHXDfANO8TrWF4dHA
eF1SHgTalv1G18dZPOYzC3uQYQM/tLqqgKspM7+dZyNgEmuhS07azCtjo7pzo3sakf/1Vl3hpN1K
O9Nv+apzwZJI9IP2p2WIunTaKpTCqgl1I6FQlpAT7ozbb/4TWDiAw2RdQMSKjpD56GKFMmVU58jH
v1yTfxzAyfpoSJkemRIDkK/bebAqlhj2IfBm0mIOcTY6B0M71jh/eJZE9IRlaAgS8CVEswjTf14C
/X5sxUygMljHdiRcjdpbLCQXgZ7bPkzvyqakYZflViBBjVTTNm89JNgXwZWpeTOP0rBxad2PLyhj
5h62qcKmuMIbZCGduS9fHTrItQDLoVJrqqgEn2pIClUUB32kawdFp0O0C1GQr4UFpQlnRHJeWsnh
UhjnRecQChDUY1u+q0Vs1aip20a5im+baBWE5YQuS4t5UeyafDG0F6k7RyURgM6Nbi5dQM8vuNur
8owf4svLQSWLs3loSetJRzNjVSDNDvD/zrrO99TvSas9FyrzvCKtEpb4J7kL5boHvB4Q0S8MhFOB
qhLiH+RtBBPRnxkoa1/0lFbpvc8QLq32vXzjNu+GwUKPWfX/bKWc7u6klUAzftJx5QL+fHcb9v90
bAYV11e4tRb5kCO+AO/EEhdty3sP7OqU+eD/jm/cx1le1zR5TiYXQeIkHYB/Gz2qkx3O6gpNEdxe
PfTFKqCKoW9NYU9UXqF0ZDfIWtBjBdjX2oXqYBLSv4zpPBDnQEexyp5bzZnK+9euzXQ5FEMlV2Xv
tU6fbjAWSiqNjEdcDhvvpaf6eyivaqqllbSmVIHhzSpH+supHdCu0CawXFMhy4OXeGp7u/yo3qNb
SP4KIrcSpNLmCoRZMcvOeeL+KnX+aaAnq0A7CF0RywxUfkYwhT5Yc+/bWJkM3jrQHkhaJ3VEjdRs
ITEUGb4eAaej1nuruvz9FPral+OaGRR70SyD8PtFcUA2hkpTlUYj9cBT73GIHKPZJOajKa5dVZ01
wpXkg0OZ58yvm8Zuj22j4qN94P5SAXs0EA9FtptyJo8cilpZ4Eijk5WOJm9N3MTOTPlTdscUHJCZ
QCZUsBM2vnScme7uaORSfFAmMgpBef2Wr0N3TYnWkJ1sqd5mb4BC5/42NOeajbRZEu/kHSD5rbbO
zuAmTpfzv0czRXdkbUQLJ0+AXOtlbYUCLj3r5EA1mPaL18/0J8M2lkhnjDQ6zi3p/8V3Ar5BMWiC
3J0ki6Vea5mnuzEPvZ8smr1YzFp3Dk5YuMvWqVNqN+nFOUkz6RT58+2XohuNBOsEWTllrZZqleIZ
mCcH8VreUP7aaagL4toHNwIhm/cAfwdECLC/tBZhAbvUTusVNSmw2YGT3FEOZUmfijm3mn/pUQRE
WJ0N6WIEX1Ve+y/qreBu8XfOZYf0i+5CDqQeQBE5nJ26s2icid7CV5zR25kfXr/StflQLLx2jr5e
2M3Ue4o0POqQ6HGpqyH9LCiPJjKxB3q3FFSEnZI4lHMpzXhglbHGFZa+u63IDPD1ze58rPzomPuE
I8CRr4rW4WUenmxOcIs/yDZhq6Szrq5Kf5WqGOaCZMJKwc6FldSuq/ImTQ9o+WHJVCoMp7kisAmv
EdevKPXbMJ3zSaxA+JCA4Vdbj1aYUD5bykMDTgbX7o6yzNhd1+06O2ewqZ8Ubr/dOarvtIRVCYzP
STite3VRj2kco6oN0c2oVilYRFm6GOvNiA5etIuLp0DZjHRYau3DrN5y/UMGCNBU99JYzCOmtaDj
k3QlBBS92xnqNBF5SwtZtijtKtnL1UyGKtvP2ZiNcS6Gb0FzqWOMla4UWC7gUBR8CmZ4TcSwfKi9
NHYP+xmUJpU8WwU6IuP3IL9p7cGoF+Oz4T+OgB8NDOManvE0KTYqO26i+7M26dhMIgiTH6ilrYJz
3iHqry7WBGWlDUaIqJ9C8hQYud6YaPGhcMwlLAMdLwDA+Oa2MBZQc+Vko4AlaqciHTBgQdkhX5eg
9SgiEIS41BwyS6Jf4bsOINhLmXRr9MGTHjUv7RVNUCa9DBh4uInMjaxdBsi2Ru+R+hpZ1Sxiz06M
T0l+Htr/BirytB1+nAdEgxBmWeXxBDgpo1EZTPM61OODRO8gXIHarz7HRX5lvfavUz6uJJ/WNT3Z
xVn61UlR4Ns3EyFMbfHJgO1kxQriJrfUxCDt/PRe8jUP4mX84KNrttdX0eKciM7p7vrl606iIkMS
/MoozJi6h381Uaqnawt0wynkrSTOBJt8d6E4km6b+GYUi0hbnQcpa9Me/kNw9PcowHWxY1EhP62+
NK7XilVvxbhMSI8ReqTjSuwgdHjX1V32bL02loNwNC2F8B2j2wnjFRfzEY0S7FjBoppX8hPCBC9Y
cKLPAx4PFxd8EZZUBqoHj2kzI0VicRGeAn/WmUib7Fsk1/N5Y+HIPosuWaVq3T6v935a4vn2w0xF
UeRvrlsn60lbi2Ej1+w/6tLcJDg3TEBBkAZSgXGKjQx5gkCLHe1aNBUUG8hDT4jOo6yth+25cOAU
uHg6mFOqtexmrdXWLWbKnlPKOzR2fXMVax8yE4y6pOhUot3qywzB6NbpaY6gnnfhg5DtZCodSFWz
0EDxiyFeEr4T+Bn1zrNehc9YvWapasVL1Z9Fc1TN9eZTUeeJgS2W6bil7b40xUN4lvZ0wkw+/iDU
CBA6olCPMuRJRCEUutUXXRUfok96Jms0oPrXGmJ4O09ID6VF0a1Fb13F+xHXc6y4lt3CnYUrCUOr
hnb7nl/hmhsvuQ3vRgXtqJmqXOTnFMtOKyTTKDX+D0OLx5me7skcMBGWMyzBjIgGMKqZnBoUf5oA
GrXV53aL3X1Mak/KtaLiUJo2/DLhk5jABmhJ85fNH7dhDLDO1Nz48q9P3Y8DO8X8aEUv1FrlJ5j4
Ym1EWdpaRdIlGtmTlE20gkVCaf8Q7ZAiqRYYotO9v+jymfteAGBJ+/c+uZCkV4QprHolKLbSPwyU
ytDgRGOjUkEvbbzYaXMsGpeYZtRXkRNdUM6zjebQvFnaRpW2h9K81r1J8Nm1x4msWN2olIllHlLP
B+D2QWqdRcrMlKnxz7XkMQcakvGM2CWpJNLBtKcu+/rKqy+T9sJMNezh+Ib+U1iGmxJfXR3l2Jj7
7VpzU73E0WckL04fC6VdS2Anq+pBzXW7FWH0xrIdqHeSmM+S7nOsn3F29lzGO2z6Ad3uDP8Mlgnv
M/VXgxzNZHN2niByCsc/ThZKLYie4LVKV/Vk+ddhUDV1GiSHHpeBhewMPIzanBhP9hbgFtUG6OU1
9idqOjXY2Re4DqqAxL0Zw/rSq5WBCqmNHhEezEJ3bWbzzFwI7wX2PYDqzgHpTjEh34arECoB49Kn
vOjnpNqqy1zWE2L6obkbS5zBAkBUmODhRTVeJN6FYL340Q7JhWku+RDDFoU/5ZPUD3ykxwnoMBUp
84e62qrNuksnQpsTCk4rX8cxxTddnBEpWsFVJlIj74WLMLZTa2dqy4hNCcTCbGrgZ7tza6V0hIGd
bEmYF3z/ZSdppyVIqhs03AgkPVaGsUnda9Ffu+VVJl90FpN1C0pu1O7NT4nKnLhx432hbtk7DXGO
vNEk/9OzeNpYUuG80rWX3UUyLkfr2oIAYE73bHKX6Jf4qljujswwaWcKcKF4I8vgfWdAT0tt4Q0L
jA0IlcnRSncPYVYXFkl+HRd4KVZOJ80GCqFgKHsgw5/0xDs87Aic9EV2Y3zEhp1gxKqtrR67oBVi
ZJvwGieYR7ig+Ez23aoY53W4lLVlIGyFdtVC0AupZz3TpddjSKH7Qp/MqBE3xC0h7K+V7qkFDpgt
IFD39Vw65z74q9Tpp8t+Mv/FSveEGuWdg0iujGwUYNvEydf5wl8AHi3VyxD5Y/eWltXgDDEof2QP
n0qVfGQRmTPU/2TMmmkgn3NBOs39v8z0k0ApdTO1rhQzJESZWjXhogVLooPUR1u2ECJbDN7E6jKm
NZCikewwu11hlj5Eu/BgQDRCZnacj5i90g9zixsVPIc3vE4tb4xsB8el05WXoIpfaI/9vmpx9hk9
2SUbUcJ00PeiAy7yeYJGmfVKxxrBrfRInWiZNOHSkBDSovk2KwDnGpQpZpKG0faaxxMPXgMqLr56
TvwAt6K+79pZASj5ehITCxYwVVhh9Yz2IkUNuHpXKAUEymUj3eHbh7PhqrLOVDZOS7Xf7oYqiVTS
pmrCKZaeBmcXRpoeHojM8XK3jUV2HWdrxXryu/s6A1S3ret9w0CVQ6KCEHEMMLfxTLx13bmLe2Rz
wQORh1vVfArBomhXsjWXSJPkM3W2X0WAE3BexNMGA7EvjUWla3pdwdFs6mylNI0UE6fxjUu6H7Hv
RbCTQnWp0v/FbXLSKNLssV8Z3brJNwn9ZC6o5E8L6rlxncB2jlfwx3GdrG+m1kZpjufuYbwcH4EJ
TJT9fGG8CsKWslqvgwCdOEoSIryz8gXNlAEBKkJt6IF6ugaCcc4b81etLKo01iR4YZB6n8L4vag2
yqDiCXOfO6fYKyue/dYB/6nsawe8+AYAEX3p4YFccvH7Z+SX2y6MKAUkE3avcGJ+3sfCTjL9WM6S
g4DAwltLej90L7KI6oim2sq8rVfxm4/3q77EOFAxb6vmSQ+WhbdyAW4hhA1JYBZrBEUr35RmcY9u
CdOpQZh+YeJaUEwUjzNDnlbC0w3qxyGf9Cf1aso4wiI5BPewSGgzRfvyHUK8niL/uBKAPAE/py4P
kx8egOVI+QqTPr9cuvNSXgnpvuhvymgzjutIvMrlZchbBbarWdpc+tkxakK9uO1woT3z9P6qtar9
OPSTiNgLu1SQrTg5HP0OpAtLxWUvQ5pNo+sMb3zYdxfYu8N+GqJZGl9kj8Ojos8QPGKlN8VdU11H
2gcune46yNc4E5wrbeCB9aurC2/PUFVNAWZyEtjUhTyIodsRtKuLnt3G2sjq44g3PTXzmZhd6eOF
5r2oiUPUO+ohOMoOVv+VMgHOhAm/JSAWTbGuuI3cvULzRDsg3quV6yS50QBcgq+iTixDB80wVoQy
AezDMTdW9lQAnut6EBeNuJUlxPWbA0TWvLyIrdcMLkgbw0F9ltT7bHQAF/c48FVz0Lj4yCZACCrc
GmwDTDl4HWc8NEiuVut9PM48Za77TqfuDONRQ0vv4Nn9Mr8vD2h8iZetQyH9WrED+ljr+BN9mTTf
amDbE3/ePeoykAhxZUAPS5tXpYJBDh59YtTH5VtdvqXSRee/iM1SFshlJMmGLeZd+QdQnsL1KAM2
Q8q7RfNUHK+8bmsaa38gezfmRnlQi7VXb+qteonFOyRI2CERGZDrIDQIbwIq7fBkKk5FI84OlkK2
J0tCaB/9hnoDBWmm2cJ1S9sdw8kaLfMAoHXghOptSvutupeZP1cB/ilDd8Yf4leYBY3W+r+nyMkK
WvZWO0oaD6D73M4FoAAJfnqwWQDNOv6TtkOODq9K+r0TJ+elEy4By9YIh+S2jhrdnTU/t4r9qpjz
04hOgqfOVNywq1jFwnW57pbKtn81QtvbpDcCkvczDLYnaTysIrBiauZluIRP9PtV6ZeLuI48Ng2H
X+nN1Yo+NI3LEDSIxCAal+VVe0PyauvrGkAH0hufOnNrM3XVzyqB/aIgye//95cb00P9A4intgrN
jyLWFfWCJDJ56fZhA4jEDqJ5qK5lQq/Ye+oKhO/s2LXFG+VauNYX6oNP44PKtrsVg8u8vcDddSQm
CJfJw++vjvrrVeX7AE86zGrVy4GUJMkBoNY82I9zZa4BmMh2snLjj29efihJl02ngb/cOj4acNiC
oShuTKUBLIzBq8K3DYI5RZnsaQSdxFPeQbycDVSXQ9Kqay1/bt2DETi1ZvvtiorG73/Dr7fKHy7y
SWnUTazR8/uUDJX807rsMCuqKNjiyq20C7FbF/5G9jee9tCZuwGFSPcguI9VvyB6JmpEp/FNQcAc
pRyI/qF+FYZXKpxBbJT1et8mh4bk6vcj/uWcJKww4PpMjk+ngUXs1/VRkfaQvzEtDHTXAK5jJ082
v7XugnIOKbfDlQ8KK2kNUcbvv1+egofTnXoCBwLrR7Xji3zm4HeW61phcjApRAIe9e1okwvwVdaR
vG3Uvaih4rf2EDUsbQ3Yezbb1/eenV7zx5vcI1h9GoDXDs2iG85txdNW+2Vs2tQDJpKm3HAS+AiV
X2l+TZpbY/NgflJllf1VX2xa9W6UHS25MHJHwpc+BJ3i5IMNaLpRJ3ZS6dmxtzYQyyFzfAq1hwz8
Xrbo+2VJanim8/rrW0gEDTZvMgQ/3Y5LI4kxsyQ2tJANu5XmdFuhTlPEK5aasqbuZ9NRcNxsPkZb
RVqcFfA5FQs5hsvWDwM4Wey10AhNIyQvVQgQaVOhiIC7I+E8FL2XYl2ADJqhLuPNzzFVzn7zyaIu
mUWEBQ7f3F0D/Ev2/br6cDUbQ06Kcg7M8+fiJr84Rwg8xQdMPxhEHjEkso8UpE6rlp2iZo0QlvEB
Xc4mu2o0hJRsI7vtwgeF9mSEGW5EEAMsJlzoU4jQLyrNLgRAaI4SO/W4KooLHN3qYU6JIx5sQZuV
4trPP2tvgXy4Nz9HJvxVqvUDiBBu2c/LfxE2flHXYOFAlCJMOZDuOcXzgNTQ5K+CC+RiEsIBet5T
OAKt/EjR70XFfxMo7e8f+VMVt29Xj0SCmq85yWaehI9m2ReNOzT0utMnhUUvdC/N7q5qdlEMpW/V
ZFux3okvzYU/1/YFRHrVQb9p3CN3Lcv7pl7q41US3iHunQYXUGOjcoMxbTD3zjot//KqgV1WQQqQ
nX7pvagRdUgUosNDoc2q/D7tt3ivQh2AbxE+AoeDziqGcHO34Cw8QD6ooPRYBiJHso4HvBRo7M3+
7tv/x1v/v72P7OrbAlT98z85fsvyieTp1yeH/7wI3sqsyj7r/5ze9u+X/fymf17mH+lNXX581Bcv
+ekrf3ojn//3989f6pefDlB8DfAhbD7K4fBRNXF9/BJGOr3yv3vyj4/jp9wO+cc//nzLmhS7tsOH
F2Tpn3+fWr//40+6FT9Mpenz/z65f0l4381LkNZ/rD7ij/Tlf/3xf6q3jxQB+fSPl/T9j1uy3/ol
/eP95Q+7Sf2XLx/78VLV//hTUP8ypaNVFjsOJAaWyz//6D6OpyT1LyC+kC0lHay6JeqcSrOy9nmb
8RchGx4jEP018mAQ9n/+UWXN8Zwq/oUHDlLoGLpqaC/8+a8L9NOt/H5r/wDfcJXxU6p//HkE6H/f
cpCyhHANCoQnw2LHQXf858d07JM+SDKiBHkqgorwCfS8ge4nu/KFOf3TNzKNYuTt58fD4wkjCo2B
NgCnSzm4rboA5TSjrstlrrXeDkuobyeBsfO6lI7ut8/SI6A2UZ2OM/Ty3zIjwCvB6+org2XVGVvC
GGVAPiGo9eBWyzTUNsYYJQk3NDEbSKPHVsyLmaAQVZXF+OoX3fBaeMJVV+rueyqDWCk0iHlZhBu8
VwEAhm0kxzJBf5p9xpqK90+XCI4se8KHKIYXQ2b2b23TPBhFnb7oHSDvGE+Zp7yMRUAEFIeiVH/p
o4BATk5JC/MGoXVNQ/0tDqSDYfT5LlJr4zqY/hnrudrk1fXx9ZVmhBfq0F0cj44vUmJPX1EloFZX
asa3lyWV1Dj41wrzbx8rSuhHdtPXHN8Sw9z7YQL/ff9/vN90u36KMTAnZx7iXWMhKIq6H5jSn2+4
rBRKKujBBtBlttfd7F7NIu/ec82Obk2Ub+o4Cq8gKuR2kFTRu3sd1ar5FmoDyOA2US/zEuvkKCoK
dJaU6t4owtvjC4tIvEmHpL3vELhaxJYybpQyli+FrG5QebS0t+FTaozoXVPizLYSk0xQwMlTGcph
EYu5ddcn2v3xFbEbXKN5KtwnYeAvTLdzN1Xn55eyZY7oJHbpmzniCmqG73pahgDh5OFKMSNrLUSV
vrBMr6HWqTwdh1X32j7Xu/Yh0XBHU9wWqalAM/Z9R2+qxMjmtSz+9QMGd2aEtXctDnC/mEvBsu8j
9zaOjNfjt7kttjR5LzyoYTk4RROILMNyu89jAsgxiaPX0Ipmx58wGlSTQ9+tr6MSGrCVTN7z5tje
qjVQmukytJKySWulfVQDMGe6GArbOGjCfdcWMVmH192BCcyXNQYGkLbHnVeF46706nEHoPXHw+OJ
40sS60NXooZeyL9e8P2dYR9RATseK3J/FedSsfr7b5oynTn+e3xnNeK6OdFhne8f/f3bT/4W9a0/
T6Vctb+f+PFzj381Oyti3y/yv7/m2wtOfscwCBoKKxZeGF9/7vefdPwvI6+8XeOuvv/Z99UnX6Jg
YqqZvlGibqdFhbs3pn/MQbD2x0PJTy5dLUTDMo81GpnTiVLAx7q2tHR+8mKCsXSrpbDnji/+9u/o
Uro3Um/z/UOPb8ODDSMjgdbC8YuOZ48nVLmGRS9hy/DvUXz/nrzq7zBZGdff/3R8e+qLmSNGrmof
T3z/yDpUwp1RR4uTNxw/PJWCp1FDQr2DkXWmKMvS8PPCoUto5MnatB2hYI/0zEnoSzl9iExrgqj5
BgGcTCcXfSXQ9nBOcfMJWnpmYaRoO0k0sOQ6/mdW1xy7JVxoodpkPDHZPtSoLPa+S73d8PRdJY+y
if4Ibzy+2g0IbWJTMBffvuL4xyR0EfcQuReJh8SCUg+XfSfGd8jsU6LsBHMX6Gl8F8g1sutK3G2O
Z+NQjuY9W8FqnF4sCAEkBTHraDtzKEcT58CrrfnxsDRjAD46PqLHw0Exu63nUV88frLLOr7PBvHp
eMSjZAAqo9o5fasuVhaau3fxmFIfL8yJX2klN8dzcpTtUINNro5HZte9FxG98eNR2+dovHqttz0e
qo1LcJ9X+up42HnRJJ3XoegUdj5G5kK2KzE2k9PIujVGyt4t9QizyvzD8U+Wqz5bRipDc+Oc6DUR
DfQYWud0qPhxiCwTqKHja8O2kKHhVR1akHwa+HVrk7vsTOJ0KPiitm8a43B8a5mq+U0LNbpNRxGG
h0QYL1vi9fGknohvfTuWF8fPQY40Y2cU6FEdx2C06Phj5QfefBruGFOAEkSwQkZn3VpNiaRLDhuV
Qozq/H6bO9XNZhedJAwRtEDfacqlT7GmUOliy2hRwJGMXAesVGTzImT9bc02uaiFGJ4IR6anRLcU
7I8H2fSXTFEehjrH3PD4aiMT7NZr09XxpF/R67b+/VmVlyQXfVK+amPS3lpiEd368PtTA9u/f3+O
G6Y3slS9umrSrpFCnUxlhO42S/LPsWvT97GX1qosGI9iYUKk6I1q18hjd2GkIGfCumyfPY/gaHqp
boKhStAXvkmLOFiJhdyv+r4vD7qZwGidXqKlqMFJY/XCHhoTxXWAq3JP31Y67c6u06pNEXkhZGBU
fYYhs94kY9iqIIgea4+WoqCWxTYZguAyHWhFtmXbvUFptErNfMtanwpzpo+XfasaGzGWqWOGWvkQ
q9W+mz6rSso34h7p1lQVMLYDXHLJc91rLRuRbpo+I4QUNZhy86x0qO3IEtzWWheuAo9fLWqoPxoV
NMU8dcs9QeXj8cgf6u4qwDtCjvT8zuxGyO3QocXpSLLG7O66Qfp6dpxA/w9yHu4U/ztNdn5Kkv7L
5On/x5Ro6u7+x78yii8p0W0WfcQvzU/ZzvSOv7MdHEL/kkzKQiZrCRAwk/zqX9mOIf+lEY5qGHia
E92BTONf2Y75F7sKLEcdeCeVQdg037Md6y9sUg0RZs1UNITxK/1P8p0TgjC5FsgYiEWGSHOTI+2k
FqDBMY9CrelvBm3bouEzQ6BFXaUyXhkK/PG58qxdo1btT65KtZ3q+8yd1yhZv0rpuVD85wL516Gc
VLGMxhrUIel6JG814GbVJtQ+ptBkga+W000ISTC5Y0ldyQexY61iJwCqjq8GluA+lj7I48IOBnNR
lEs1fhTP9VROOGdfB3iy44ejlRlN1B8HiIIbwBZ/LqFtrMU4BwgH+pMsEbaAVOJsElP1WBSyVXeW
NjB9zQ8p6pdbdgL2EE0hGkSFYYSYeYzYYIDf9sNLy+6QsC5uZcTdwUqsOvHcDfq5HPv195+UYy1J
SFM3Pv7+xrpB+AX9KShdR2J7GsyRJOuONhBjuvYBMoqv/Vaf1yRw0Df6fNFmC9G7UtrL84pHJ72L
r0M76Te7YmzKg8rQqnhu5NeJTmd7ha4Jkj8yniujDVb0CNqu4kWO7LiwUbBs0+ZqMcugjFvoHyxp
nKJrgXSaE+Fb6+TRTZRfHAXYG3rU2LIUAO1g+mE/eN7MVBKn2/a723pSeRC0rurykCcR5JQTFXvL
c0Yw8yBy0b5HWE28KXpy9WcpOkDRH/UX9f+Sdl3NjTPH9hehCjm8IoMgKQZJlPSCkrQScs749feM
7Gvxg7iaW75v9q69GAIz3T3dJ8D6CLobsStCi698KxO0w5YFqo1wZjhKrR8rOMT5TgSfRN6oApri
IHm4WQDjaCPYyuWOSTclKJySAcrUwNvqKSz2ABMCb1o+NA+gPHQPs/ICaZZKvvQSUcc+QInBBwfn
vjzAgkMCJqdEOWAUgMXfBX4+bDJAxRIIogAsZLIgZ22AzZZ5K/AlSC8Y1eSFpP097braSBQzOXWG
kFrA4Yh+9xD48T3b7aoZpCOTg9ZSbkdHJT5EqQO+6og5DpQovatofeP+v9Lt/LFxvkbtV1O5IhPk
gBeXCT6FOza5RM09F/pSHm8GoNq6My8digGkM8QfH07FEK0HmwBw5GVTAeAnRxsG2kJoLkPAEHQJ
RzOaxM3YXRMKOym3RtAIot1UOkp4N9S+NnlFeBGnx1i9//1n8P+c3f38GavZXSuLc6YKiJ1wQJEw
x4FvFu4gULbyErCun1BuAhULD28LpPX0joHHCCw6INbk/D/XseqmTCpTaixqMKhdxqUPYy4BhmzM
+Nlj4AdXUAnOzyDtRDoq5znaMs8q4/fjJzriCq3iJYnrx3ESQHACnRGQna8B+dWHVZKlHbl0mM7a
GWwgQRfeIB8OFe5XwBshAuaoiUGbpa1koP/9Fa6eucpgIAPlajPgmSAjJdumcdEm0uMEzSubYdAm
hzmVIwhWZ/aqLQDI3HkcNBuJAduii1AfK/x5QGk661Yp4JZ+0NCXKR9hBx8h/rA+jc4h097RKqFN
rBo2qlBNZwhL5oGR5qCdRmC4oINxGQs7jcG6cyXYxTG82Y2Oxhn1gnku0RksZK8GjwGdUfAeNf40
1z46MwIGh1ZqBALQwfCQPIJVG9VbzQsEaIqYWbWD04uk7stkm8k62FhQJ43TM1CcbLMrSh//WnbH
5k98bkyLR9KGCrXZ0VVLqLSO0ztls/5z9Pnzc60SadfUocZ1QBr1sEyHYsOMFt8Hvs+X3kXk15kv
XcA7NgFNEOB9BVIu1ABBeUohY+cBuwIqlALGwT6zCieNaVPFVX/hX2n+ajOtsm3EJFHP5M10jrat
BTM8l9lz+xxapBZRGFEogJHV5Pzny1hlUGZammGRsXdn1mliR6jNkQHuyclat9b2bYGeDZihTngK
IKOFOhG+5hFma7jngz8q6kH4WsPkPgqPGcAxEAU2kXbNInYLCLf/6zLyj/nLP5q2N1Pl1atZpUq2
SRM2EBHtyFw45LwmPrGJW6BdYaesVcCVwdIMzIPLFvpBHmxWKnC8cfZ1oh4TAC4N1LMLWejepewo
yoH6QoZeB506ajORLAxudOYQn0B4VAQDVslj/ll5vRNvgG8DGO8uMJPPyRinyGQ4B6QhYsNLiYAr
CNCPL/o1BrxaTBRGcCubsRileYqyl+QeRl1SixG/1FkVa9bEhQOkHqt6zF618kNJvSa5LAbAjJA3
603aejgS/X6JyF878Go98tyFWs21qFsBNaibxzTUBVc1YfeQummKttALEXKh0xZuJ8fv7bKed0Lw
rmgjBS+iTjc8QPtV64HjiFn9OXXUDph4I502aFdiTi/7EBAUQwcicNl74fQpBaCyQhf+/CirFCEr
GYxoyKlGFQn3thD6uoZ8nC0AS8bKj+AIM7ht/hpvc3kLsr06+NAghGrB/CRDMgSSS4g1RbGdxwAk
VJ1X7N938Eoc8Of6VimhE/J6kkVUoYxgyXDk5O7hVguZTFh8gzKeVn4i/VGaI/xDx0OPkU7hyJyH
jFE8oVePXugjfI+tOXleBKiNvlXMOWVe5+CuwqwWzsIL1HpaqBwi7rcVVKUGvRJPuDe0AtySQXmG
cYb8PnGbZd71nJ0Vh2S2YGX8JRRYGGPt9DQvLuoHWSWBQunVLOORBBLZhRGXYKMlPueAzTvMnpfx
XWDbCrnXNxWSiDjNtV53/syac2uyKkivSFUzOrcwbNMTqMWAV3sOO1q8o52cVSooW7Q2M60jVwM4
SkCrK7QV4VGWnhKAgxrElcCMIX9xlyYIxk4HOuIOwhgClHZsednj3ToiFUtHKsrfTvMqX3AlF6Pj
hEM12dFB80Nr0AdI0rRn+gH+Cpu/PWsV73tNwKCqwbPgu2cO1Z3WG0x0Kt5nY7b4RwHmiyrEeEQP
2wYyxx34PfyWt9P3aV9B1gjywPBCq/+AyngGYj34+P3I3N5BpCODRg7/06da6iI4DPXFBIMlwcZ8
NASXLLI7bPTjUBkqdI1SCBsbxAiCg/eDTKRkiWos4KfQaxadoMSFR09h8KpYdA+VFWnl3yf6e3lr
3KGYSJDGbfHyGuRt4CZ6FFwzpFeAyt5EIkzWMJ00yeUYEwipO8ASi0MhxOyEwkGlk9uceNaowI4V
h/nnqlYXFr4JFyZJUG5A4RwSdGluKY3Z/UktZg8ledGSGzdWnewV+tZu/vb7F+NullZXr4T8/VUm
mjIhFsogJ+cpcCCUZTcQEDCB1MV+Cc0sppAZ16Oif5VyV88jZcPV8+Q4jXJlwg5h3PhVqV0UwuJk
jTCKsEnEB6NM8/PUzscNiHLiGfbLTndqHOXQ0CQYbxcFV0tZ5Z+Jb5Uy1/DTyVEqBvz6CW6I0kEW
D9L4pwTQEUibpvoD8AwkhOFjYeR9ZcrzLoKLdSde6nlbiSble9yMb1eLWiUdJkwHKU6+tmgEucEM
3mwZ6m5UBoq5cA4xjCMp4/enfoHEfkSVq6euIn+0yGMUKUjFRFSOMErj8sQuTwFf61B/5pRjEtxH
tpIclxE6m3ALgxBIbIPCVcZeyYNL8Sgn9xMmQWnhZdA3qzoQFEyNUpjfLpuulrkK/kvaZvmk4ZLW
mZ3qYc7OoplmTiC12hpoZiAzmRzY2nYrOpQXdLOavXryKsRLIZ+3CmnIAh8bvZbRbogwEbE6AODx
heKXwMx8XIk6CyhVWCWMKa68dsNYHNCOhbqlNRdWYMOfMWOVBlhFXGIlw3ogJ7foA5i41uIyEDwA
MB92DCZ/wazQpJk7STcz3fdr+JK8ujq9dS90Ul1hnwjnyis1Q0I3MLTVdDPkNszJVXU7KJt4SVBP
j4xT9/dcdxCXJ3h0pU7IeGK9Yxo7nw9E6xZ6jTIGkSY4JRwITXBOMCvOFga/AHcNXpICRMdhMtfv
lPG+4Pwi3UPToHNQH4nZNsYVfHRD6ONQjsIKm//jzZIxxXWAEuc257URBQZaWYXTgmw/mEK+q6Fs
luqaJUHIGvcWCJtVqlUQN3OvQteP2kChrmMVmMskjScR9qhfqbTVrKxHQQghBaBeVEjVQRpIFd/h
F6sPx9mNglOCZlz6Fgel/vvWpx06dRWx226KhagjnRHZzbzFxERfI60AbjAxCkERG5sABBU6bY/T
igmVhMqrzTaJWok3kJI3wH/CZYCofYr5qWrOvWwUkqP09gSYemGDa6TvyYUpgGGmBLyBncBAkfkD
xH016XxgjH5m/P5WVljxn9tkFacbtgqmpcPnST8LchLAuAlewKfkdwOo9e2pdRgrBXUCRQ5aN2Cm
VSBJGUlhKVBiNxvYs4LVYQyK03CUe8vtAcDVIV0Fc6Uc1CUGnREpvVyMSH4c4lcVps6hcFwg/JCw
kdkuL2I0gf92DiHbz8QPqCFZdlPCCE/cC7FDPAihmtxeIvM9ht4FhBYxPoglKCtLYPbFAYp9EFby
yhiqxYhBb56aWO/aR9FFX4i2A0kw+yU7qauw37HLJMQc7iU8THDxk2ZANSzBhb4AjkVuQVx8arZj
b8nAE3q4mEwm3zhL7CtU4got/q3SQKQwTNiS24fU6yljwY+gztxlcDrN6RNXdlgrM8ElggrzO0Ic
V+3l6jmQT5DTg9OeRdmCZIv99lpWOUBaRAy/SDXbmQocNWyYWKBfGp4GaJ7B+ekOhvQwDEPtAjty
GN548PLpha2SXgBiXqzhRWOo0fN2f+F772kraHc3LjMnlF95aYE5D5NuRYOFi4Q1vYHim1m5N76D
x4armCIcoZlvxMoGJnq02HF7Pnm1jlUUl9RiEXsZsUPDpBamoT2I9BeobpVIkkoMC4Pai3zuAVZe
F2gjUqtccsR++TRrJKU8youcDSVJIoFTHhG34FoFbyL0t9P+yE3QhDpMyd1YPcTQlSGCeKUN4MSS
AO+zwXiq2qmxG07bfj6NikpJcSJtdeuIPoRSoQzYxZ1ZPsb5pmyBh1VO1XzmINo8l+CcH5rUhoRw
MG3r1h/6Xdz6Te9mijWBBcl/hJug94L8NeX8oH5h5m3Bv7WZE4i4fPdPJCtMw3YCMTE4MwgwObpc
XfM4L+eW28Mzs+YwQqQOg8nh++2lr/JFUMplrs6IadF2sSU7P0Zb2eGJpIUBxVrgGAWIkgoGmO4j
BoDu76dxJbL1IyFoq4TQF2mdBguCFLlI9RCIRflw6tg3VvCHYc+xF665D8GdFZqnFLwGZjjWhdvA
Y7zTVaeQeD2sgIRBfJZskjtwBwPUINhHIGOW3WZuQIt7DSJ/zE+c8jxU5w4WJxX+mQcpfEq7+1C2
GOUQNA7jafK2h3Rv+Of3X0irObVVXpGSkI01GfcljCRt2BBC8spWMtR19gS0AenGLawPLBE1/pNS
57cPu4r/eRMsUst/BbrRag7xRvSIbhTR++6pmV2hxHhtFeNHVp4yqfsKYZ032QwxtbVb1RitRfPm
T0yCqj+t0X+Q0bEAHdbe5CHC0ML/AzZqcWgISJoptG3m9KXfoofM6a0T+7DMskPBj51cwTQn/oMZ
oJE5mgvdYpf1oTEHi19rcoo9jBzA3YIrQX8fvDWYJuSI0svd/IaejaDzLjgw6WOzA8G+5GDrQ0sq
t981YDUg18sKxPXwLa6KLq7subHUoOst75BQMySP2oF1Z3EGgQo2gfcprjpgDkFE0xQwtBI5eCgc
5oHasv/LbvteCFno1UK0NOPDtg7/3ejaklkctAxlRKAjUC9u9lKklpgY0/N/tcu/n7sKjkPPVoOS
IHNgmAeTAP4Rnnj8iK2Oi3BH5Et1zohh2qFasMAYQ0qt85f+yPfjV0GsLGWWyRb87NGA9C1rMDoL
YIPTDR+MxhtNACEyaJeMMH5OLAl3T6SWDM6fjyDFjoVHG+Mqt0uv7+WsoloupaWizOhNwbqz2wxm
dZ/mLlsSG7a90h2VcFs3W6Wf9KB0ILiDqwFgEbwtpv6oWXWg6lP6UMm4vHiS5onxbq72HOQZQEBH
B1n+VEEGj3ZsbBB2GobinQ6nytBZwKVQQPLV6wHiGnAGcxrNVyQnxAxtQS9ksFg4psGb7zz3Pitt
QbrTuLuE2cMcbZGfeLSPINx7t4xeDCfI53qG2uz8IQD+EgxPRX6Rgj082Cy4t5n0m9tfLsnf72wV
J5NoARuEQSaAJIMFA2weBh2sucCX+R5iLuUXBz2C1jlEx1/giKOT9hNrMZcE7qAiCARgkI47MAfn
A/xHHXnQY+a55o1RwNT4kMPhpDYCTWdN0WdMsPU5CMDBTsgqkLF7CypMo+Sl06cAJUC0WSn3Hom2
IVaxOI2kIhpjTK7qz8Dpald4YkKzjgz1GDjzywIEFJRoknITw6FHtXlA53BfaKFxaS/5tlBPTWfM
vVmkZLCumeDfAKzG3zePCRA5nM6yevkGeXfAi7Roow6bLnc52e5ymITaChHvgOe2G+Reu2mg21uC
xqOLGgKSLQ92Fp+hJkfCJSUk0GLiKiMkldL1VU3aTmRkyJJb+ISFMjpG0LNZsAacaCVKtl2Zpf5v
PfG9i1bV/ZywosgpEW5oEAhTnZ53CMSu84T+zKoHNt9z6rvcvCet12r7ErkXLePWafDicBkN3GJ8
ZHk/m/4E7csiezzncQsKi9SBXyrATlG95yH/bdbtWRZxTZ1amIo5kXyvwJlFkEoIZx747rhZ8g3v
0sQsv5TPfyb0//y2te2WWkpSmMXEPMKT7PJVht+eRRQz7mEBD0VokxG8LDFghEIoBVCGwB8C/271
DGY+aAOMH4ndMh4jK0aG6gi30lDEpXp2awjeLuJeLdw8sofiNEc2ZSuQ6P/bylfpcQmVTuQ6ZAc4
uRAzmw8O95oJDvPvNe430NRNRBjrUZ5KfV+rXJhDvCKqeVwnSERpDpVml0CwsdyLCucZJXsZ+WNV
30O9DX6KtZ2YNSIgGOqY4k7dVoDbPcQ2OhDH0hNT+azmcpWfa16XblQOOKjIx1FrDE3YB+p9uNBO
DyVirGG1A1+oagNcO+5CkPSbIH0PJfccm0/vBHeJ0L1ZDIJ/AYt2sBTGZTks5f+ZVr+ETa+qCWGW
gjjp8AYhm8xv1dKXIFHXuQHvSInNgosOIZVwB3ceI/6TTnuB89Tlk8HMxxygLmjSStq/NNy/T8Aq
r3ZMWMrigiKzx3Wv/+xBkl+Q7WDc/lmU8LlAj8VgLhOckioXtngt9F0GA/L+DRpIuRW9Lo0OC43i
1Gx4n71olODzl2v89/JWKUydQIarSlQhrdVBDZBzYI+Fa5yjwHZ8SXVITn9OFiRhQD228nlbZzta
5bFSEvgR/9aCB0kRaQ1IUyhEZ2x6AQDKHrNMW6udRQXFCRp8Ljs4gO+xYIVCIBWYJVOlSVLQyrEv
jMDVvokDRi6COCZX5XhPsD6ZyUlQ3STiEBj1N+eq3xP/FiKx0xGiKpACT4pi0fLuX9rB319klQ76
LlhAkcXrINVC6grT58w/5cMJTAsRxSljcLEnsZbilMCj7Qc0G2Jb++/QRjAA/vftYA0RZZaWF+Lq
K3AT86HaAeqt/4jMaXrXBLcBUIC1VA/qxMCrobYavazcio0v9DvkZUR0q4dfIu1s3773fy9qFZOJ
EniozVgUsGsCYyuY2snOXEDE6V5dXgTxz2TGsOKcPWJMgvtasoWUo8bqgtLC1OpRKt9xWYM7njHy
emmP1JqJdpoImfv6KpOppRilPS7O6qRP9hI61eAkjJPX20V2FtGDJXicWG3tiZM9weD8JLeXLPXz
5jzBE5ihdCr+Mm/+fl8/bjg82xQS3tdyJ7ZbTfWy3BYxe80dWB8vdwL++D3Qc5OOXvhLS//70eI/
30SQRXJZC2jRlItbidZgAvbZ+21xFouPAFpaObfjDaIhqfaQsn6JxkjHxxFtddxXyrmWHrscKl4i
zD+Ay6Iay/yla/i9vFVU5sRB1qQFNdf/mos1BPpjSl+tBmgnpqXLZW8AC8sWjxJKp6UFjlJeyKu4
G6JNX6cFPk1rzVZ3D1D64MWQnF5g5oZhFyAb1DhLNt8vFY28Kug7iGNlAY9HEqx0dsityU0uIi4e
g6OBMkvpL/xlmvT9ile1dNqFPduTaRLCOmfLRqlZvWrBl1KBFCdQryAChzyaJlZNU7P7S4fu+9Gr
EBpGS7BABJfMkzoPxiRl81pJd2GyT/lzw6CYEy5ZficwDwl7YaBnLI68kWoI9OjfOJJ2GSy1SIyl
wODpjRGOWfpp8ZIFWBbQGVML8bcTb5d2hW0JxSUYUOXTnRabgbDjhLPEX4YePgriWQy3hUNTFPsL
luE/v22NbGmyvo4YNhjPzHkwYQyT40p4X+/nXYx4AnNCo4kMOPQOjFV3wDkuFo+JRA0E8mAlqU9t
v5NN88um+uqxXaVNIVEroNGRNsk+jp45N6phlnMcsxz4WAhVEpu80c0hlMTiyi86MKz7vVAXyEn5
bQWrmCuLMRswNY4y5HNNDA1h77mLoImKDwSgbPuKlp0OYSCwQj5hq9ngz4gpUwJbXM6L4fxemmg1
keZe7zXOXG0kXDb7aDZ6jhQ81GOhkNDy23pXQRlm96yYyviAtUqCI3Rm0WuS3+FxPwnbuSSejckD
0f9OWsAcjn1/EjVIkV1EYwAZNI0/WKaGT81GyY6Z8lInUDqEqnARbjs4thXDfmovE/fGiHfsdFx0
aBvIw66HcNkwfor1A6Co0PhqDH7clSDKN8u7Urpi/ga2DF7RAAViCBbqwxsoZlLkZCxAUmniRKou
o6ExepCiSuB77ZZAR4DYqRp16ETCJsLN2JrVY9XMJqgeA9wls4OohHaIgdgo5X474/qu2u2yhas6
hMpgW8jDrYGg04bJSRkMlkEPYCIY4sF5TVucFCABtXLC7iRjisSbgH+j8uwLv3rPAZiMHHE8VJgm
KVug/FqAdlCUfal/o70K51oNV0sMmyxwc2f2NEtAVh5IIxZCs3JlJXhdsLvQg+5JgaIxWpol5mqA
unMWGBIR5/ZA5uKiEs9bbIRx2WbtTP7HQx8bIyALeqUYKk7aaRRgA3zHwIfxjY/eI1SKk18D8y8c
IfZppnj4+AmoQwMB+d93/W0K43d9pqzya9+wctsR0DV7TB+50NGCnfTU/GmP40f+EO8QYx+18g/p
Hg2wINEnhN1D67MUr1XqZl7lUfB2s1oEQf6ckLYU0JAdUGzdayQYYoXYvpnRTU884a4KXiZBl3fD
UyzZ/AyNTMiPQ9PYWmJiyiI+QJqxfuj8CVaNnYP5OV/Y8rjh4QkI3U3BhWwdH27aFBKUerxLYEof
WlBbnyKjKj4A3RuwR56gjQlr7soHKHc+8M8DUUdmNAv2jws8sgIHuzSKjknqSegwP6uaI7zycM2F
5c5k1DCmRYhAux+QFkBVqNBRyuV4bXYWD7KQdQwuxwsGa4hUAo6R0QCNjhGH4LU21J7/kPIjNbUD
jFVYaP/S6EG0vLj2e+K0ShQjFRUAgHghC1hVIlstINj20FzCZdPnjzO3a+Zzqfgxznk+umLvLtwm
6baj2d6XpqgdVVi/NJsCJlmJnrRG1O+D5JDAi8wkeNyOe4b3EOioaJRl86ZrXgK4F/2ppvthuIss
iIdGFMoI7YKtrOqMYooX6CV89dHh3dZijgGlxdgWp82CuXczbfPxKCSAey5vea0nF8kJYl1+r/Zs
ahQgHZbQG3F7cTeIewmegQJzorUVqTl7VY9wtRAxYotvD3pjXDo9QIiMERTbIDY1aOWJUKwLdUAr
Rnt4DHQNfQh51zAndT7h1TEfDZrH1GvmzQJUBRFaUxQVerqru1TJs/+eoYrQds4O0HYWdcZqLO4T
bOIjc6C9hNsl99UDV3mabZRCznPca1trMgPAVYw858Gc4qFIOR+ZEkAjSAh6ZW8p8j7kTyUcbwD4
/z1u3r5dX61ilX0XqMNkBaeNX7drBZJzwnNeHWC/BQF5U/beM85JWG9Rn7jX5OvqQSvDb4N2rlaw
itxMXodNnWMzzJB3hEW8JRqSC2Qj4OSTx8YuqJhF/JpMF1iZolZBU9RO0EVTUNPEVgSOkebEQDQM
p6DepcCkcV5a3pWaJzHnefYL4T7McYtonMxJgN6fTqW0+f0d3s49V79gHfRriL1n6DSe5XZbKO8D
yKLLctZak6s3tTMFfmos4FOVhxDAkATuWdk2U/1OA3VdmCAE75Y00czbPaSrJa2uU6j32zIm3Zt2
hviL0kJ9FQlF2Tcwz8GwGo31xxHQhAwaEcUg6Fyz58cDiUdMrVK2GPX1rO5ZSZUOxdggyg52cshY
jO0uTOWNmRPzrpLbmV2Sk0Z8rKd+y3C4mu/4/hzC2dahVZtfLJ8fxebVe1kFR8x4uy7Nv4IjaPot
FH/vS+aAawOnA6uQsac021fsB+eL3ti4KiQO22Myu03pX4TcSXInAqbGaj0tcnkoJAxwWGH0sPRi
ze4ra6CZTfzlO6pwSAR7FReHVaQUhyBsQ6h8nwE3zvkNbwgw9BoAjK5nhy8fWCBeObiug26M4g5t
OGgDt8n97/ubtogvl56rO03BNXMFz8kRnC1vFpDxDBEtwDJy0f7CQMrkg52sOaHR4tZoViPd9O72
7E39z2sgCoXXfaQYsKIhDbCC1oI0OQQiiH8gyOUphoOgSvE215wlDfI7UNyqCnOAMJ9YbqPsWPQQ
AXwsxX2MVFZxVh8dJtA3JQB2H5jqA4C1BSX2BERislM0jHlhU8hIYE67YmlVmh5Ah7O8yGjXoxOb
HILYHhIwfywM4ioWCOcaIi6qouj8cqq4p3D6yMCOfeuBhEucujL+iw+hErF3ok4o/PCygSZdnFR8
xJ47u7eSwekBMIN4QXhcYHNvQaRT+IxOMDrkLtD3j89U8h45HevTc/38VahuNaXhqgGaduCtzQa8
HCESH8MYk6l0AX4jAq6zmTnfSY7IgBfP4Dqu/x8ojbdo7terWIVbbZojTcmxCgLZr0E8gzG3bGmt
O6MvbUj+5AqaCUt4xNp00rUWrYlmRF86lyiR7WbyvF7JKspGXJlmUx7je5jSO68aMebTjuDyaDQE
MIJuTdEuNgCWZXvJSDbKaFA9e29+EdgsCyps6SQIwfzzYGBcAQGqWV4wTem2KNZ3AK4MnSFxegcW
W9kYnNdtcdfRbOJVED4P+R/MERvIAZzxd6OrmVK8z+oXgbOpLT1SwPzYLVdrI39/FTYgL5Ux2aQs
KC2IMeH4UTqxoRxlwMP+DyrENzus6tXjVpXMOA5jxsYle1biF9YQcxOyJDoRxLwIwEAqkP+QgWDq
kJCP8BCyRL/A5E/xVR7MARC1COeVAdIpgLKTOYo7JRac34/vTab99QpXxydWhVSeOqwQtKt962Zb
jCi342JojSuBv5DcC5hwkPmKmB4GNBygut7Vm8hOQTbZliD/lzp3weyVt5QvpBUbAopvEDY4dDJA
J+vhQwXzs9juXiJrII4PMDIjPDNWdVh7vAdcvweE563kNtmm+1S3ypEz+nvgmYzOyXb0O96tmvr6
B69O6sD2YjgV2oLzwRoxkIGm1Brt8AzHT5NxINCDCwiNfn2zrr5+6OpQxjM7pFXKLAgP8GaKMDw0
eIRj3CzcefQqooChzYYCFwijZc1E8BMZgh3W79/6Zrf3ehWroocNm5IfWGx+0gfkoF00uMGzlGOA
OEH8ApqqL+in/f5M9Vbn7/qZq+KmGhqurRiJPDOOdgux7UU661PIm+2wjGoft+9LVuhN/lLJAOOn
oSUN+7Ip90JZQcWkrw+tEB5EGFW08bgtFzgQSIoN99hjq20zoX2S8X9Bh8McGKjqKOhWOVNxSOGU
NjywttAcmPRPJVV3yeIw3YuS7Uehh6o+tP/Dlyi8BFJgjUNnjSHo8KGnAppRhOcugZgUD0x9BDTT
nbw8KpDqyCykfF0NnsHAhr8Q3ld2YEqjyuFelR8V5ZAz93mkQrCiMWVY3WnjcyRB+glFFIxsYqtJ
SX9N1oMKlEZo+EFgXxftbHEKR01lWl4m+/i3SLeq0vomn9OxDBYM+iMJQBmormjwRnhWzf5JAV1Z
bzQIVxqZBOV88/ePTtvua7UBpi+SpUgQVMRUb4ESggjcY24R7QNtt223RBD/abFUIKZoN7ebM5ur
/bbWFghBipK6+ut4DzDxM6WBCIcR0iuksEIns1LYRVONb0iU/OVlrxUEmDyQgalA+p/uqliv7gUc
LlwXMU/RU2+xZD96od3VbzYsrn/pKreEqZZKMNtB0jQLjwxvptQQP6oz0baa7ciVNhI42Bb/JG2A
8nK1P9Mzfjitu0gLKl8OcFcZtSuXRK1zfOvOLFB7v2MA47dOUOnaBMRLWOmgNnjxhbLDKLv7S/Dm
6qkRz3VCnaoIqBnkjTzWguAU8xbxVgvzstSYkWWNKHOlzk7GZ5bGzaf+6FU8HzthXlRoGp5F4HLn
R4I+SCS4dPaorhqnwCANdQ+lslv50v8Lg3H9wVfhe2IHeMFXOU7V7GVep7qKZLWhPaFBsgfrEfI2
8bYAR3aB4pbF5ToHVh+SCbBayWsJTRgP2tmUz0Db96vornRKMMstPoO8qzzxldDLAbbGxB9MOLge
2xDQ+X+f8FVg4zqtCLkW716tDMHu7gTOKInnGiZ7Rn5AHcfDfJn6VMqG++oYXW04JU2lNJ5xwlVQ
1J2hsUifp9M7S431BHkL6nZoVRCtBcorJj/nl9Cy7gHKE8sLTZ6hhBz8wdR6R+shCYKLZoPjzjgg
dopn8p2Fwmwjp+8tsCElkwYSpMVVcVU4CwufibGCtw6v0sFUbMFH14EJDFSvkM7idTB9x44yuaA+
dBXiWIiwzxGDmwSB2cBPdLAnEM1QrZAJfJP6minTtASpz1wVxAUsKMKZlOzcHVfq8yOw0KZ0yj6J
2sd8Tjb/5ZsVeWhmqrwgrklaoaBp3FJDRS/zmPfcbR2M+HRlV97PXmLhvupSNtTtiuz7eavrWQBT
n0qBbvV5TFww0wQ7zfXmriZ1k2JgPITpIuSusKt18cI9Ux5O/vGfu/n74attBKfbMal5HCPRKffl
ZnA5B8YnRrEJTVpf7S9B+vtZq93TSPid2LbkTh7v61eBKKegyC+34QGzSuj5UFMyicC//br13kE2
rmatYM9s8UfcFd7klY4E9HX6XkoXWTxDCLHE0GVSYcMDMG2IaTgM8QIrk4G1wDxGOSi4JQew7gMC
WMBIoaS0hanvZJW42JHrgc8KEU1qVA3o8A8p2vtl4oxQGbLgMQYyBSawcCCn3j5uR9Dvz7FKX0M7
h1zf4NNLep3p6mcGJATkpqYT+jLCDOj28gKf+cCiej7eVNVQte8nr7JUMLZxFwX4LOIxk6wOyLMA
Y4yxN8RSFwy6sslNTNf1A1cpCqKfeZqXeGCHbt1R3cD6yUrMeJdduEsMGRzuU3nFPoDDze/H66vO
/PsGlNZePmlcKJpMSgTsLPTcso2M7mHthI1dzIcqdKASCSphltksPIhUTNpMxlChvFIdZ8UTo1MF
QZUJje969PNu01fIb4tFROTpjKLfwxAc1XGWrhIqJO76moUsOSIB03jtK/jkmC51xMVQCaC3RLQa
MiiNULniN1t1/9kNMHT554PDYB6LJcctWHQSeFCD8FDZqoB5aAtVrcdB3nTxfVX4RbcVbT6wp/KU
dngn8QG67WN6pF7LBdqbWEUNOWKkSA2RcaCm15iSAO6aCZqBfEJH9TF7Tq36QcXMMwRNUheOInoj
MyQtbGzeFsxwnfB2M+DDsocMbWPVCnaMK7tQi6FUItR1kgN+9cXAEeJChdzqgLaX92BEwWPSyp7b
1Ovd3oAkLHti9RjPBYYa5xloDAekREKjMWUzhCFm6DATfD6txhf1JCd6BZEbPkWWhkYf7ShQDj0c
7P652iXpslATcAb542JDHNeBh7MnOLJNBHNpkV+7XQj/b4iR2FVwk2cOtTmJ/HGCKVKo87NBjtj4
ID/mIe7e5A6qGeCq7APAnxazKfTIXjjYSmdmmuoR/usd6LHGS2vUO3bU1RFSBNYIxzAfSQPGl6D6
6/0O/1kFYCyFBO3r2OgzVI3TTVHhn7BiR0TPTTST1geReVLtHN7j9ciCGLHJ5w08c8ymh/hy9AF7
kn4yYATSGrB/TiV4h25LOKaGRuAlcMxhoN3S1K2ev0cWBAjmITe7+kFZnvjmf0i7riXJkev6K4p9
BwVvFCIf4E35av+CaAvvPb5eJ4tLTRem2NiQIhjkLqenEyZx85pjgIOiPnMKv7kos107o+yoCNR7
tdb5+SQV6EXIrtlRYKmE7DXaGs0aWcm5Ae0Sgw1ZE3oLLCsN3CaNcUPPVyyYhxeylckODRfhV7C7
XvpPzDHXwcOru2oR2VM2F3ieBNj0CSAmzCzbc7al0MKELnCOR2aupmu38///3VnLQVdIs0Vah3gS
AKGBmNC9icbM4cMjZuqKVqTIhhOtAykCzSXUnul2DYVwEzCt0LyA3hfNyTA9u/6SpDqdO05Egoq2
DVw1X+PDtItcIKjeWjts1V6jYSgfH6nncgfmfI7Y8POpdvOhf7+AReDh60QS/AKZA6KMCRlNPfus
PchPY4iSnLnDymq3wvH31RaBQ5BLXpwo3G68EV2/UvGVBveMRWj0MB42sCphOBSafPp5YY7s6eXh
/X3hRQyJfTrswhkLE+wvy1qSgu83QvgUjGLHVh+RaIahR0hZU34CsmcksrAQ4bYa4WMcTv2OB+IO
o34FrdyphOOIltQQO4UOSHhqYZ1xJ6Lrbo+SkW6zFSGxmwLD36998b0GfjU3vYT4J51FF4LYj73H
bJqHoIL1OQYLtEEkRhMtnlQiifQBwFgAV2Wd3lROagivpLiqcY4JOX7eoTc4R1Zj9AXY/9PzXXy7
Ecv1Qs6Ta9zXT9J+BMa0eIWiEGh4gME+5LXqDHBSUnsTGnQ8aCXQH9uiHDNBi7UQpCdexVxXh0wz
XJdCI7nvMyTpKvcid1B54k3QCI6B2clq4wGr3bis5ZNeQfNVQl4SHOEnsoEgLqnTR/CrrJ93z02G
9q83IC5Tv7ATBCnj0IpBBcG7PYRXkNm76BDpfmdRLmKDhkMZWcXP67IXSPq/f6wivagnS6r+86Dl
IVQGm+nLnbcAcFvBjqQJwa7UqTsYy22DN9GSLr7dvmw09/U53kum9JjZ9Z7x4sRMXPFh1meHA88K
DsTPrWjQxuxUpxyjOh4FXLeVH4Z7xpwUDWI3zQkL2jkO93bf3imPKCgYNdSnXQJVYoDM+gNiBdTG
QRJ9bawemsnAIOoRgJa4BsWcttwGyHPMI479nfQI8qB9UatEDV5pLc5NbTIjJ0YyrPv7tIF3p865
YH6ZrSYj17lDce7EXgLmc6627uhieAT9LGhtQGySVsVHnoEFN5TijJEQ2WYEEFCibCDvNjV0q0BR
smAoTZK3uNA4fLG+5u+St+YtOreS2nuiA9D7DHkJyFxlEI3M9HJ7D2sAYG65g4BDYMDAkqnQ6lLH
t/KNQ0H7MpmzRXTMlW1pSNsZ/5S7ZNPRj5KV2rFbmPGRtWnIm0w6/YTSRx0/RU96HcGE2Ylvhdmc
0R7P7+VAHfeA04rWuBd3jFYaF5R4b8M1bTIJ6rZ45NTioYRqfmEEZr31TwguGea3YFI7cC7HqAMj
F9PfjHZpyGi9P9WGQrJ6DTL0kia2iKSRCWFdrRVx35Q5QMV/JWG9iRHB8JVm4CAM90ZxsTNhFyY2
bIKeVf1E0JzVCYV3yZK+HQc8FtDkSKET4KsxkzNQckRr59btk+TX+osSJ6CERhp4nsy+uA7bcO61
YkQMSdAmlJBT4UTJOkQEHN4+BOnVn7/MfxOTfy2/KHRiAUiAOGEQEVqtHqF5H2Kb9U2pjo4cmAL/
MdFOCc546BWRXYjggMMcA47ZMuVSTAdTE63KtLoyM3TVfX0eAcKGaxpPn+fG5ClsrJ7Q2mCYtPLe
LjDb3yPKrwtfJhzJMI6+2M1nMNkH2KH3Kc79Wach6odp8f20LVwm3FXabIedOliyaFKxGc0W5D6Q
DePKsbv21Gm2u21bGwAQCpkGPTx4xyitWhyha7kLtoBgdFqbu/NxrFXBBQxnX4hWs+8O0Gg6ZQfm
HjsTgg4Z9rUJT0XpoXJiG3RLeFryRG5X4tVQUBXYqnXe0GpD94imje+lbrKXd4L+88u8CQv+vpcX
OVDJVU075QMGHrTVGQIUpRSnUatEDdqPrlYcyN6nZt+bA6gUL91T9jIC9VOjbdo8sJhPdPd4g82u
gx7btBszXTThbRHCjVaHvD7l1ZVaYk73NGq0TvWQ4G4qbfDNgkVPyiyDx8hMAMldec//Jq/79Z4X
mVbH+v4wBphgKfYEkEpm+M8AhpsKpnTK8/97tUV6NVNJPqY1okHygPQKAo3y3ajJUG7IzHz13mTy
bf+0hxcJUVEWhcxP6LI2BgPodmkHMYTzCqiWAC0a5YkqZcdpbNWwAJo+OlLZi4STSZgeYPrFoLUf
1RtxtuKohwGAi9nOYDeBO6QpBK2B1DBgdYDjSbxDe+e1PaTnYCsfB8z0OU92aQsMqBYDIV+XvMLK
PWmXbFAjfIXObCZeiQ2NkwndKI/dE4asNiPJndVkrzT3cUcfigK8FgA0C4fDR6hGEInyj30M4zIf
ZxbzPrJeOeGJJY8/7/GbY+Pve3yRoBWjlGRtP6Izk380uCebDpR9vcdMqbdjOGM7iJZpYrUwgGze
W1BX+VzSQxeT+JUL+b1VKdGsAN9egmBiOXrxsVFshVo+a+ez/8KYvMF4mQa5qrgz5yPReCzM1BpK
C/pbP697Y8J3ve7ig2iolOZribSmtqIVb6BEdSeZ3T1h6TO2qNMOhQJfwDXwJr+hrOKZWFuvTnTX
7n7xobTxBCH4CHfPQY3CBJzt1FkiPIfRQABs5Z0kGEgYKvyv8/P938CuXd//4qNJZBR5c1rjwAzR
Phkh5nGGxWqiF9RXA0AwNPEtSOXtOpwGKH+NdLCnZrdKyb1xcF5fxmIfAkyYCC2HsRN3hoynOTrZ
Cbkl7KEM0qBEKnXmUYQpoJpPcBPhNwSqRPJ6ypG12GlsQSsc8DDMfrsOcLihPnF1cct+AAspyZCT
AKiBItIFl57sg4hVpflACpo6fUZjJ2KcVPioIGVX74G5Q7ZqJFDn0BsoZgsvcbPjRTiyAh0AmLVc
7aczuv5ZfIoZB42lDgAVF3aRympX50aNcn3ti4QspdOiFpLqnwCk+ClGUIJN9Kl+5FgbEuSYBBnx
izJaVf+wsrN+789dr7xIxfqsyKSymrAybyqUKQMqHKhUgyYSRG8gpQ9h+qrRy0RdVyBif595Xa+9
yMPqIIuLgcaulu+hBdk6pHMjEq0yatsAhAbPVWQP8EfLYXh/zLUgcqjOiPZr8zB25bu+zIa+9W8h
KC2VqVySp4+oxrkzK+l3YFnxkLfYVaOZOZD9oYEfsETI+4x6ym5JjiAA8TeC3w2YUP7JrZnr3Qj6
109nEWv7qmzKIGlmQCQBtL/4/BRH5q2d9fitgX1ujVpF7pGDUY4ESO+wqu17o791fQWLqKtUSldG
LK6AIALlTI+zDQAsutzZvUDaFBEywuoMLcD8ATHvgbUhNdaxaxSp38cS11exiLpUzse9WOMqehOo
Br8BpQRTqlIFeAxqiRIqqy8J5GenkKw4tUQIkWt0AIamxq9ZbbC/5y7Xl7IIw1GQTSM14QCYIicq
dpBTHcCzFGGiF0c6pPVwBuolzv8a+l+2ApOh2PFlmMXwcPiTNGZwaGntRL5MZa7zqetrWsTkVAzr
JppxNBKNKZeYCwZGh9IX7h88XEogD/0qt+YMTIQBzc5NqsNFbjCLY8uozBs7YtSomPE+P0seaZ3O
b4wZePyrZIOwiE5AYYkfvokA8JobEO7SkOqjgu+t4VFyCx2dKo90q+CWE6rBmX/5APwP8jRQErPg
FqX1O9YDxGoTe6xNWpKKXuAsSHSI2Fu0nUMfL0HTsHOqPRizn9lh3IYe6wVnxU3xm9e+8xvTx6tH
ddnv377zeIRpbMzhUbFH8OYMWkNzOlcjl9uNx8HEbbymkEbiTyshdiW8XMLgt2XFWIllvkdwJ24T
uYkuZbct8lcJ2pApXLKgrAyq7iCCjLG2Och+/GFvXPbzt5XrmqY6PsF+BbiYFPoiVLfM2ebgeUJr
wHWGg1445akyRx72FsljtMZvvAEauX7kixCfpUI50wI+3qHU6g0kYCAMiI5MCv4cMgEogm9Xp9pr
YeuSTH67axAf/JanQOoqKRTzJ7rdyN0mp+ESWRZOQ30IE4zd7IY+DNV2EE8QroX4PZBB82mCowe3
UqBe6C6/vwSZZQmMhRalxSOQfT8e0rpAeZVe5lKRm2lokBJvgvpztdt5O0T9Wm3RIqjroZLLBGcZ
K2A1cqICcTgfFfgjQXh8XWnvAln96fYWxxTYPrM8KjmBItEZ2pKFC9wdBqHAgjmdNaPvyDrcW2hm
OEoHrZGMHuoEuvRVmf6sA9DRqhEOfBte9ngH5ZpQ6L/ZgL+ex+IMK3q6bWgFT59ouDUa88gPWm0P
Jun+YdcHekutfXW3U6pfSy4OLElu66RmsGQD50keOjH+gMKyQflemME+w5BEWKkPbjDZyWf2a8nF
wTRG/cCyE14CU9ujrrCAw1EAMCHwC/RuShDsItYVFKizDGiHUm9c52Xpe5DsIMCElJcB352tn/II
PuO5l3GbLuhUoERzCLDFaDhX3hTp6IvgDeGBSYbYQc7XkIq7RN61UNmVUAbe17KKQj1r4HqfQ4LG
6gXtYgscNk7yNr8kEDWiVOVBqDCrbyMIvqu+UxqQVmhTH2rvcGZCXkVNx6TRB4iLQZkZK06F4wdq
tybGtLotFqdmOUh5IsMPHv4unRHYxK8Ao9QL16S1FJ1ZeUE3qIwSwwmSBMchGl7ulz//FpMmmRl8
Hpvx3Apv9ZOAAw7eYCaQVxp1CpBe5Vrz2scvEwx+YP9kJsbYnMdHUBB8sKd5g873EC+mXVHNIGjP
aEMNNGMJ3hw0xlbi1a0k5+pSFxEkT+WWi7oBOD/CS4pDK0dLkzaA2Bl1yM90VoPZupXCE684KLnb
6JIlwowoNWA1gj669fPpeYMpdP3kFvFF6HmmYZXmAq5AUtd8ie68mR2mBIMMZLreq+2KgwiO2qJX
jSq0cFIboBXw0FkweSsY7qIIFb11Ie9bBefVg1qEFlkJs1bwS0xf3SkzekYtPNpKduVzccIQZgzV
AcADUOXRx2fsGrj3D47ScNHFPYuiGZVNe+pkN7arTe+fJUiiqKNV+KagwEvYhrBDoIcrD/MGyu36
YS5CUyPknZDUeJhk4EOp0KgcVcI+IMrYvlejabrO1b9xIl09pkVsorO8K0u+Ig0/oGKgGr8nwtOD
qbg+unmr+/dyni4OpKv1Fp92O1NjX8nABRRGik4RRKHR/AOYg/4cHfCxfLd+llHDvWNw2WwlOy7V
zBZklbkT3diFM1woqej6Nm+iPaG9COVdfAFOAVjxM48mwKjyYLYAbSKqI8xEABMD5kelvhhXBJoS
D5I36VBVvgYnw660IXsIhgUodIKW7ZEkY9gUoKrUB0e4h0O0wUGlcPURCCuPfInJ9htBrGK2Jo88
25WbGZinJyExg10BzRK9PSCmY94S7qdiw8CuNdEEGuMCeDruiEgpchMPMBxu1kdPguIcpJFkDUrf
rAmQA2ydQEsbLQXWnK/jC24NsuB4KF70VANw8YTbq8wIEFJ+dSfdEMu42r1LxDfVhL4QkFBAjA0j
W/DkwQ5N+hC4iYssPtEoRpNhpvII2+SHPACzLnaVA+sJn7i04FzFmgRIp7zOYrtx4n/fcksM+FxG
ddBnLYHsBTans9ghZJp2UYAGIk0Lj0TCZuVMEW/UFVerLhJLqiromYrwOGKH8BABXaJ6M8/NZpuk
RnAEmCqHaQoQKb3HH4DXcyVLcilBbSDVPKgolKHjjmHwCfRCUevgQIDRDeB06uTCYk2neGcS9Mxu
zR69B1i+DWY6okGvplsyLYNhRGa0tSW0KkOrmauY9YYyccjX24aC9bABbwh0KlYC2K1s8+qeF4dT
jxwnhnMMzlGzwb6EPFCvDrXZbjDRNtE2G8pNiGlWZBYvof5J5N9BQ8CcWcrwVtQCUE8VWUXlg+pb
bgdvDZ7F3HAnv96ji+NqYCPgknicngFvBuwdQIv+lpbBZN2CujuZEqNDoWtyazRIG1wq5lC+xbq4
FW0C2Cy1ml08qP0GeKJxQwF1DCd5KDZBwkDvCZ0lBHSh9SQAjBIHDFOoXYEeuqs2eapC24kNdXx/
HPSCQKRj9HxXg+YDhalN/xrbwwYoZiLYP3oAFqcVciuU6HGtoZLfNO9UTSYnndZBIBj/Rw+CtNN6
s5fvgxHYFDPcd1ucaeHglpv0acIgHD60YKLakIH4mu4IbFxw4k0Lf9SLM8RsZTv5a3YSl49V9lOg
dMbGaYi+JmaNcGrdF9vW881kEwyK3lBuWX32Fle+ZiYsFgvdhnU8fJKSHKARzoGIYUV5q4TsC9bx
h7PiYkHyLS1rm3bucUDhbU3ofQCQKDDIR/U+fMUboU1fuEu5N1CBNR9YhAEsllqajQZdnCF/pEsQ
mvCgGwUXl3oSJqs0kIyou9iCO+f5bCq+4AZ97RFuYWXJPTyycQRgYlUyDOohUZfBQQqRF6dHSkMm
3msS+5y3Zg4NZA53z0ETjBmtTp7VPjH63khh0eTw04ZKLGQ2uSbCBBGqk6w9iFsuAyZy2IX4oQaO
HUwAIOMu1lrsL9iW9WYxWbliypCjhMXScTilhxgyX5Qx+vugfkDHE7T4h6Y5ioCdSnoFaGhidhVc
4Qyh0yEWAfERJbbKQovg9scUJjcck/EzHI/tZInynU/DtcbMkfpEZgVFdfqueKgbJ3tVzjCtd4eP
8bV+xaabjRk6DmAYEKVa8N/l7lXcFvtuU/AGHxicS2+afYjkRJ9BLwltTOGKMww5tVqPyh1PFJHN
AbyaHe2yD3VoMJGVMvCrVwGeAHlaCL7CDEZ/KmS51KLWFeqQQ3oCk244bIVGXUO26761WHQxk6c+
tVOhUJVo23PeJH/k1edAb5jgTCOOok4ppgcGXkCVHXD3nfQOu0PI12Igq/eZwzOfigT9LuCzMoj5
V2qPIsk3mU5PLYpaI62uJeX8InEL6FHMRw5JDWvxyDHhLnAoXER8EM8zd7aHU2yC0mk1sAsS7jGd
Hjij3sYrVsg3Zu3XwW2RysVdW0zSgKsQRd2H2Y4KbHPOqZBhCY4tVP4Hk+Ywa9faD5iv7/pNZENp
ZTsjA/okzk44QWYjcKItEWXhDLwu5RC6uTs4iqs8sD1oRB3yCXwiT4NTizo/mFnlAuu+YtB4q0N0
dYosUkSqolq6gcsRWspVY8Ibiwhi0K1ewigd+GRnOszyDhFw0oFLe4lMMdlSjY75w8+1zQ1g49Xz
XArMTwWtsAWhiMpb1FYYVW3wNMN3mmArH/EchcfCDTi0Z3sP50eiN9UF8Zw5QDkIj3hW/cv8Ob5g
Rk0EUwJVlFXk8P1gkMd4F6ZWaa2Vh7dGVd+f3cVW4lvIHKq0KoTgkltifs/pnA1fM4+UECCqIFC9
Blroriqj3+rdXi1LUt5vy/rxv1LaS4qVaPVzs1U8FiUgypfWgPVNY4kVaGGr8IgbTdSrlRdpVtck
fN1VSO4GjF4Dj4YeBRpbA3Fr6qF5S+v9aUIl4AIPA+3dted9a+Z6tfwi4yloKfEpGlleC7Wt/gBg
C1GrY03fhdMkjF/ccSPYSqCCNoVZiNgZaauO0OPDC2FNCJnCYEMBrM2L3dyCcn3nVYrp4ziACcUa
JfOSgP9wnAqL5GdiQ79D7wDDaUXNN+FhAP12tgUIHgIfT8OMReMHh4cW55Z+rrZMqU/lptBmSYUa
kzG/DptqgwLDg5xh6AqygWST9VgWwpnqZAf7BB2i2epFDY85Xe2Vk2r9p2tfVPNC3FDThZpfPo0m
xjmD9NjS0LtSIHY1wtUdOERwXZ5QIEbr/DgScH5afBHekdD2NdQR6HPoTICwA2BmwVC0VREJ8v10
P3pE012GMKkpGUCfGME7QClgu1QmbwNr5b9llLaKLl+papai8lUTpX6TYOcRkinMIjWalFtEwq0w
gWZHY+UvbKGV0vUiLvXtO49iNkMthaaKdGbdFgYDk5ZDekUxM7cudT/WcZoo2DDZkXqrMBcuVVKy
eq28DZ8mGG4QtRI8F8gzA4vuBZSFFEu2wbZXXGQllVEwqgClPvaUb4WD//pzQF/7AEQyy/x29Tkb
d1HB4wPoTSSSgztB/7sDybKAY4Jgzu8T9PLgC4a78FA7DZUKDU0QgZrY6iFqA4s1Xm/x3xDTJuMz
qKrP0P20mM8swkkUMURzOgdBD5HG9YvVbbgWa5a4UCbr8olREOpiuNbA7AfRncKsBGmOWQEBLkM8
CsJ0lAoZ+Dbat7FWEXYFaObPVCgCBQnfb2jRFvC6DE6K3QoaR4G32D7Pz+Iu/VwLN+zKJ3vBtX97
2m0Vd35JcOsCQHoXLUKlO7e1q+TbWtxHnMtLOlM/T+MWNqxAqBh1bgGi035EwMywFsV5HSqhggcQ
v3CSVROWG/CG75H7ojD07fImDKGkNiZP0wESG6WTTnAxojl+rn83a4WxuDgmhJQX5qhBl42BdH9t
kKb2AFEzky7NTDG44IHzHTSssO9QdM3u2JioBoePGo14CES4Le9BxqUi7hBqDIdjEOeotaxr7Xks
TgdZnPixB+DjHFEb+MC04QmTor7TFDAOWCNmNfQi4X6odrC1H1qMAgBsK+PtHAKQsqqHsvqpLuJ9
GDdtOXP/PNbdXFEhB4bLSezM9QE/H7vdEFtRqU2iVrkczjAd/wQvPdHx7cyR3M4Rbd4uIdPscp/i
W7CHKnTnUYMG2X0ExxqM8cbiPtvAoZ7XBtlr1cCFefBtZ4ksM7NzjmtHmo06HeUAfEOhDy6hp4Nq
C7N4kMdZfe73wWCW97wt29FBNsvt2hkhkOTnh4NLXFQESc8msk+au/J96vgwu0acnkHNwXCd9lDs
Rr0HUyxPvFfsEfANSP3B0SJ+mjeDBU1btdqKSE/MSw+WwVPPScM8h04jtFwnXZH1YQMoeovouZHQ
UhVtFI9oOY4vwmeHu6z0bL/aFFg5gcRFcSBxSVAPGBqe0w26N7w2nNCzR5t0AqKtNBlvRjfXgHYI
UA9oo2UmQM/wngpeYC1q/3yc3MABX9UH0uI4ydoMLiY5LuXPhudFSIyEkOr8F8x+SJLxw7tcquF3
Pp0l0oRwylu1E3YO/LvrTVmo2Y5GBPHxZoEZoT8TV/E1MAqhgm4MjN4B23JSQidpz2kUwBr0L3im
smuXtsj+OSqNgP1FfnShIJFwMSpw79ObLXkbHsgv22qLk1N48/V3QgMOWTt10XQVbVZwOuoveCPx
K1t/OdeP6IQaeQrFG28hvJ+h7iiJOMY1cFMJpob9gvGaATmvLXY8GpLoo6FzF2xHN0A3wp02Y64z
KB828wvUpiK9azTeHguDh3qlI0Kk5tAQfXHKjORVe4tbyDuGE2UaTgwczqjLaOtbAEkkOYroABsL
MvjgLqhI02m1uU9QZkJO7D3eyTahpFzUIA6V18HFXP95b99QacLe/nYJi8gx+rHMzR1eKckuoQRc
G+E794g+wsH/UkowjaDAtutdUI0OoR29D+k+wH9MNPFXLuTm9/7tQhbf+xzUfipyCGHIItArhhJh
mjxTLLx3jkPljfMDpj2TcFC0/Is2R+icVS70BcwEeHJxu86kvQhx/fYZ/rqe5fAmbpRaERoE97Y8
hhUaA72Tm/0jSGsboN4gshZrxWe5iaRLxiPRoMRbRXpIBD2xcnQD32ejEy2FM6fhqQzPpNf28xO7
3QL4doXkoP+2eyKp6dhawquDsijAtoACQ9VL/sBp42ZPoiq5GKFh3mqsLHuzHvm27CIIMIGYd7GM
ZUHuPxK2a8Kr8h0ZpBJNJVqd3lZdVm8PTCWGh9A4LTDKUtI3FfOeYol+GQW9/m5AXnLKEmeQNeQt
4IFJoc4baK6igzsK+7aE2FJW2yxdqg2kKZkBLQN0RHFi4RNUW2E78y9Q1WSeoWbLch+5f+aCbU89
TuPjWB564JGzGayyvMJ8Md9GOgPlBw1hQHzP511fH+nJQUsZGZIRArfUWhVvodCA9v9pYvaRv8tH
KyaD3ero808dPMCcqsPh1O/kN5QN/OOAYQ3saMF4TM7BudkTfB6lUxvISEuH/lQhrG57qN+paL4X
RpyCFec/TSyQi3aFvT7pAjDQk4b5T01hFoi+A6/3vI5kMhMM0Uzbl5L1suw4gB4DLXsIM1hrEyD5
Zjvm1xtZwrxpiVWmWSQFYr6fzZHZ+eBYo/kZ+8cq8QoWwWpQ2XIzoZXmo0FabeAErGUFQNQsLJC1
WtLrRwXQgHCTKm4Hk5sRlA04bgyx4SuAVYDNOKg5XjW8VYYPuG2U2wCiZRA7j/ZJqI1gZI5HQdwk
vBVCu1HymAktf94pWYCdDJiZQutchHZA/ZAoT/CMpRJU80Kjyax/R4kl6G0wU49dIT9E0QvFPI/T
ngm2WWMHwSFn9xQYVCNGM3G6Y5KHgE/VAtYoE29PwSYNzl1shqPjG6jS1P/L9/XtyS4+a3oaaj5k
caANLnhAGr0dtoWWaf6mAU03exbflLufV7ydx35bcfFFdyLd8IUEISIIfHBfk+HDxLhvnbqyIQuh
SywUOKEbD3QQqIh4qzAzzqkePX4tgnMRUGP/AuL/5/v4X8FncfhnmG3+8d/49/einOooCNvFv/5j
G73XRVN8tf9N/tr//tj1X/rHvvzMUUt+frbb13L5k1d/Eb//z/X11/b16l+MvI3a6dh91tPps+nS
9rIIrpT85F/9w//4vPyWu6n8/Psf70WXt+S3BVGR//HnHzkff/+DJefMf37//X/+4e41w9+7K/Lg
9bef/3xt2r//QTES9zeJk2gJ4CUoi/FkjDZ8/vlH4t9YIs/FsDTDwG8Pn2te1G1I/prwN/w0oygc
DXI0RwQQm6K7/BHL/o0TGFqUIY0twb6BZv/416VdvaRfL+0/8i6D+nfeNriXZXpICwJZnlMkmbjN
XoAD3w6kNpsYKkqT9lEhxp1jqfKpcEwYcSuXqU2JmD2AXx9CJGOOXyMYUiajF7KhFU7StqLBPR0w
2Myp1oRyIuZDTpVi6oO2KoCzKUIml0aaLJfm3AJAEoprp+kyj1xc/KWy/3bxfhkJMpzN2sfY4b+m
LWlhYWCilzvOaK11J7Vlq/Gfy/Eyx8mg/9LKotVYdWEnUjAZfUw3wCrYtUfUfVN3LU6TYv57FrNc
ZpHeBTHqlrrEMv1cY/q+reQ9kz1826J/7oPv7/23RGS5yCJ1owIm6AUhbB8vFtZ39b7ZhlCTyjEc
x7SfBYFR0as15d7fyFjXqzJLQQEp6saILXBrg1Y9FBjJTxAguW+QjOi+Q4TEJYvegBjbQvZgeGxX
SXjLPGi5/iJOyxXDSn4StY/E/i+FrbUlOiRbr0+ynbuhG6y6793YM4LEK4gBnCSL8De4TvjYuo8K
iROVh4ieLIWSrKZkdYGdXUkCVzKDnUEzuRlw3Svv9zc0BW4VXgocAhAnsDwvL24VQNpSiaBp+TAP
4abIkAsL2T0c0yxIvKoZmvIjICBtiNlcV8NtJDXS+WsCq76S5i1T+Ae6+ZShNNyCkzdiVpuhsxOw
3HMydoYS1LsKZmQTvECjTLK5HvLWEMMTP6TqyGMAUFWTLYep1saA8YXxrp5Ho0qRQVAy6sqZhhC1
nz+JPcy3oMfQ8pVWsb0mCvF9FErOXCEXDN6QKHtxDxxsE2wnCczkJPJmCWTs+K5RehCyS6sEcCnK
2O04PaYVksf6JW+2cld+TWn7MUC6khIiIC+UjRjCBiwFcpdB6wl0Ak5k1VS53LeWyNmhz/MzU5QO
ekODqnCZiNZ49Zh1tZv4aOKmDRIyCS1Becgo4GYCaJbPkMqRN1QMQVhlclmQuDP5RSGj12oEZBFW
XEH3JmcY83I+kA5zbkzg2vByU+B3g/GjxLu2mUwlFz/5OoS3QwAhXXAUy5q9m9Bqr1lZh5chkiEW
hPBDDO/MEvCREqImUeTFQWQ07fgiVp1VU++d0OpFi3Z+EwHRkO5nqTsLaf9FAcXSZgoIWYOoNrEi
w2SYMuO83U8BjVxAgDJ4loKIGPrh2scm4iT6LZCJPMPKMs2xCsNc+ojfwrNc0S2AvbTyQPsxeMhi
8JaH4WelNL09ZvGgdfUMmYosLVAMwEUhAf4hnkPYUUV6PQgbcEbvezlxyuEw84nj1w08qgY1EZ4q
ESDnBKrA2c6nXRwyTjjUbwOgLrG8T5QUsz0ASGvpLQ2AvcthHR61WjwOztSILyIjOpIMAujM7Rja
t8QMGSyLxxg093k1fND14GthiWlhHDfoTCTDKeI4eDZFdgBBXZWNJrClzmL90kozDGcK5hQxSHtl
FsZTlT2xqACUERJ3AiFaQZJP6DOLLoNTykBgDdQmvErIb9SBxdaslcaM5Us1IDQFFEDAPoAATyg1
Kp/IH+0Ap+wsABStGyHyPqJWixJriB8TJjOUcNT6iXaFbn7g0lINefi4KFBrnfOnIAjNKa2PeT9Y
QdHftRHo+CJAsXylDgPycyYBTAVbmgLQPEXHoK+s2h/h8gcQG4e5EN8YEJdH2l5qIqZBw/TAIm/E
lg38Ao0VFm3G/IvKXtth0Kms1Ls+PU8AapaFDHwWVAih4i8wmRX57GGe8F1BBSKJYfQUoWfdBBux
eWKYwJjzAjYuzJ0vsFZZyQarzE8CIDsR2tgcXRgh52siDd2RPrGr8jkPn8vIhrzlVLYmG3005Z3C
M1YEF6e5QO0HIJI4wMatvstqf9fk7UEKDqKfW10zPKWyeKgi3u7aEci9OXWCvDG5gDaoFobqsf/V
V/X9JGCqMeXv05DAJKd3mGQww6D0CoU3WB9AMgITaCkoXqSaUHLGHOZGmSgPFMU/RtLsxENoDZkP
h+LQzXoIr9aIknKHJiyV7RKA0rhahIBx9Ax395eCBaS05NQZZi18WnkR29lp056kDvPooHqoe8BJ
S4h2JuHWrwMEr8YJqsDIcsJXh3/hNNxRcemwsfSRAfs0CeG5Uk416h4F+X8GEXjYjYUQVOE++BL6
q8k9L3DHsjv5NNzfELSL9E0MIdnfHBL5KUq2HTGOwFhqrHYhMxsxp4DqBDYtthec4kR8X770P6R9
WXPjOpPlL2IECAIg8CqJ2r3b9PLCqHKVue87f/0ceqajZEotdn8T99FxCwKYSACZZ1kP6OPqHr0t
SXzXabDGzmAp4T/4RY8AQYeud96aikerWKHMwEHrf/aqN2nCjgbb2/9VmPsARre+Orrpnxzbw/Vu
XOOXTnZcdZDsR66MIMnWS9sbG2O5vBVGgQ16TDpr6EwIcgQAZOGLa3etek38Zst8Dr2MVyLfK09s
iJNveid9AOW3TP+2na10O9DeSWsu0+w18viyGm+6vti23YsSL0b8mxnHQj9o1V6Ttoh24DHpAOik
3Z+cuHvl3Rvt+1CG6N4BBlljg8N+qGtQ+QuygzaodSIhxSPY+4hQa1uAn2gVvSPDwGJOLsOBfsb0
r68gmg382bthvLk9aIRHn8ZrHt9DjQEeR39K55efQj7TRGepL24746ZXgO5BNgSCngaUl9rqs8K7
NWvb7ZChPgKUcQTFqyL+k2pMLkJXwqJbWxUVSDKlXBpZtYxDFErdgy4Gb+mUZWzFArjlAiWNvLTc
tIRxo/mXFto6Qvrq29dCg50MuAqDvhPlV0dvsuQo5IerEjhJwhedHsr4wwEDTh+cVeJ8tajbsvhP
5N6bzbOgj8ggCyNlgLut22yf5s6hroobPIF+V4h6vfIPXQCKJEl2SQgN076/FyLBGY5eBlJqAiMP
1QAGBi/QBM4RJmBoenUQ0G9lxmdUbIb6RW+OZX40INQWgPW0TnEYhz5Zah48wcm2ad+zpl5V2b0X
2114Q4yD0T/qxt5RcHJIDlq+SemNMAswSt+kAAQWEKUOuBu5LnJgF1PU5OGeED84cKxGv1MMJcSQ
AH5jx9Z7Eun7gD+XUbcvKghVoqCow9YjpkfOi1XZvQXJPvcPRv7Mg3dOHiI/W/QxeK0eKj3QJF3E
7BEXHx1apHm+Nhppl3FH0LaGCE18z4ffgcFeDfZW4JOZSbZpIih46OogZf5U42MwaChXJL832yFb
tOWtGzf1wkh8uDMhgSHH3AOFsRW4lkGedKMG+Sp7f2Qf6XB0yoEuHowYNk4hMm1oZFYewkeoRWyV
uRWlXxEDB5frOM0yy4Uik4kbVkbYm1c0N06jP0mXHIIgtEo2LHPN/dJapha6U7ybUaNtTR36IMYN
DR8N37cypyuXLhz/lgdYQ5kkRa3IcW3Z6Dscy+9mXOyAHYUqa0duPYBaa6N6aHrcSNsEQuB1yz9r
qF02KaK7R2cuDIxV51V3jqKg6Jrvg1br8Pt8JJBIS8tRJAfq4QDFde+9gMx0Sh9iT1gFXDRJjMuc
zi0OrnnqANus25xDhySlqwy6p7ho1Xmw1iPtIAJt5TXguBmbzivWMoJmreFYnXsTIf7cIF+1EAkp
Ch86ssAUQwgscLT7OpNWVkIVnyjnN9FrMBQG0S2Fx+ByWou3uSv9hesUeFAQnoIjFpXGpO2qB2np
dyRT9vhkCw8Aba/jpVpGv6A/CsGkdKZoPK0W4gEhToebvHYNwwtaJn1lp4nNs4cYHVwF+JBjQG8G
zFOKY/T6BMffP3n3/hhw8u4tVJsPUewq23OK5boxlxpkmuDNcn2UC69rVFY4bqum5Ex+8wFPLqUd
3mO4FXuYVv0Yo9oc9mBnBb+vD3JGkhsX73SUybcKnJ6IJMHVl9+NrwroEEMJ6wvos4UO1bd1cjMn
MXnhZftjwMnixVrnJfWAaQVgJrsCJWZRzXyfSzWDH2NMagYByVvZlbqy2aa2e6uHXJa3IncCUnQU
iPnRrcB4v76QF57Pp0PKSRvX1WQfJ4JLDCmBJQB4e1Qd3MwRQs6YxpPvNX0tN05pFiVtlF12wMtx
46kDOrr3AXcG8VknN32qnqsm23HU8COUva/P8qyaOx1+fEmdBGVcFSWjEtMcZTTMdQh1Qtz6QT25
rzeuBcbCSwatgGKB5yU8EG8gNVcuxcx+vxxBCnKsJld4sE0iSPo8igcPEWSit9qIZz3i6+vTPEOi
/t9p/htiEkAGNFDDpnGkLbtFXKw1mHkUC7ZMVukYSHjDhE8JyBUrmPrNo1YuZBdUVP/f9Ixp6Ulq
SdE3kko7ie6UfOoAx5qZ3VRt4+fsDDKpuEQdjzqIgEubg1mjgcu8kD6I4yMou6veVIwWLVy6mjZB
PcGdiaAzvMN08EkE9ZT0UUYTHA4wyKthfjrqO4tFeA/w2yyXaHa0sTB7Eq9p7SCHqljZOXjaxird
9AlAs2Ma8Pbsdri/vrJnoPPp5MbQPRkOT+CuMThCcwTywuy8gNEeW47mC7iFQThvQ+F2OeKJCejT
TxB42V3/AZfPjH+xM/79ZPw2rxJFUOewKXuLIYLXgr6dlzMH03+TXv+NMjkzMi10I6PGgRvsamsE
akAIBUKhYjF6jgbW08McGOrSgXu6JSYnfEkIJT4X0iageZXQ9nXAIYnATwEM6voCXs8txlR628wC
kzadknYc3/bqpnD9mQHOMBHTEJmkFq90JVj8iH8HOmpA8A1wiRxbcD7oV+sU5oJsNewrS21QySvv
IDmzRRlkYf65Ps+ZQJl2WGFTWZW5j0Bh8o2Zx0p7ksXT9SHmwuT7KDsJxkY4Th0XWEuI+oB0qO6+
SWPY7U16O/aS3+o//cGx0u3MuDPf8DsnnIwrYUCRgfA1Xj/JctTPxcsbJz+uxuPBBECzNrOY3xfa
6YXwJD6/L1knI7p4s/cdR0KtVt59jUsvsYB0cx7Yl7PPnqPn4B0i7rRf0Jv4V/KOp7/VvlAwa7a4
+r/p0E2DarW/bIFDK3e4knvFEhD5/wEgctwnZ7+TKoMJQCxwL58kftjYtiYpsY+ilj97qgWCpIGg
01eoml3EZhRgL4bYyWCTRK/EUMkalwX0t91VBqJbJUDlJO1q5nOPP/rapCYpnha61lCtNW3dg7on
SHEggQ1Ah3MrzIpdGqkXkzqPTmK+CVq/S7efSYdnEOXvHX0y0TEeT74+wq3iplvhPlKADVvwRVcG
KxdciLqBLTPlywGHDs/dLRNQdNaxpd0U8qTNWE7dyvar6unK7F9IckzA1W2Fzbz38eESwyu0kM2K
wNFXCTW3bheT6snPnpwVRQiRy6rGzR8P7eOAlvs2vVG3poVqraWjMA0FJ88Sj3O3t8s32JNxJ6eH
HqAI7HC8DkfIdHIHoZwFlFchrOzt8xll9rkQnJwbvud7qmkMZCCwh3xnTbTnggYzC3kGtJt+/8l9
NA6jsqB9q2wDxntyAzaD+6t/SHYgnK2ce/1W38BjF7VqKLzHVvJrvOmE67kjcgyya7tgcqyg/kAM
x+zQwoBQi2vctuLvzD4b99GVEaZA1dJXgad7eFSNaXXUlYj/jgTMFta9idVu5wh8l1+m/+JkClUl
gTI9lhhjnHhHrOkWKvo38ghdoT1f4mU18xkv3/lPxpvkq1jXSEoE9oO8IRCLt/C6sYaDBm+R8Ag7
yS/U4Jb/gZPlJHqmENPW85rMk2h/ejvngS7zBdySQoivgMDyEQDVlEF139yzbfSiHdslStoxeLNz
nfzL9+STyY/hdZrDSMT6tMPk2ab8FcO+E+yUO7UZ59we5uCYM9vyrLLBgpRxh0lUNgCu6jYZKjZp
NJto5oaZJJqQhkURSKVsBWdnkLGBN/XWGTyociii1fcQr1/9f5555iThtFRPY8fP8dxQtzQC2wGQ
QPR95244czObZByNEIcHDrZiA/bfkkOl1+kX38qaR31fYD8+Qq5yM5dNZw4Mc5JiMmVqBXqU0u60
4ijxsNdjCvlQc0HmDYwujmWg8kUFx21FTQ71Ls2rPE8LZWef3ac5KrwYq3gT/K4OJFyP2v7lU3pP
trP404uXiZNxJ/uAtwga+NjhLFc3jD01GfCaFQUosiGbNH5Q7EgUcGlS7nvjZSbBjgnmLMGejD1+
9ZM9qHImmEN0Ey8DbyFqA+JLYIIL8VuLnxh98eL3xv3b5ccoenJcfSb9jRO7Nvhks+gylKYsMPGu
2DL0+xx31gPvYtnhZH6TzSFynhhhgiHIXu5HvwmAoCAPGexnHcfnVnKyP9LKDZusRfQgp26GnbPT
N/23GpxnzXMqzkNVwPdDwKSIEgoI8eRS7UWUJT264HaQM6uF+kDpA6Pj3gT+zLY/3/U/B5ocUJTl
jDM9QkFYkEXF2BIy3RvNnRnlPBB+jjLZebUm674KC2k7+d8gs0Pz43qYj2v/M9B+/vuTHaYZYeAW
zDTtJOG3HdwKKGQjCQ8PtK1HIgccXxfXRzx/9fwccbKvqo7EmS8SaRdwXml8uitYY+eevm+y7DXL
587SM6nhET95GhCTrdTCaWKoBb4TjMfwEjS2ArQxbZEBtk3Q79zoD+4zHb1MgDRc5OwmtcArG1sl
+rt+N09un/ugk21n0pB7voEPita5pH869np9eS/UhH/Od7LbuO44sNYEuIAvQAx9hLAUCokvcHUL
b7IDZNAyCyZ5x8TCibRt/kZLCG1rS3+uKjW3DSenE3M8Wei0Qze+7AB/grNN6B8h92IRPhPBM/E0
rZ1ktelFRtubdgsAotPAFCMD+Lx+xj0OcNNm5nk58/mmVRTudaGZd8DlJYJuBgNo/2Y98wHPE/P4
AZUUAOGhMPAtQnVy8IRAt0izQD1vrFpq3NKP5C+wMR78eWDNB709A8rzcbDI7yN4Q8HY/Sn1FnOl
ywvP6J+/YrJtXENzy5rh7hTs3G0IcO5iOGZoHWZP6E33NxBC8dYjJU+Hk06/ws8ZXnqgfkEVBwH5
FnICm+vLcvkz/1uV8e8nqxKQwIwgp2naFcBLtHQWktarxoSRDytv+858vD7chffOz/lPthFU91ut
1NBVdEN4bIVtvHMoMPO6t8pJtJGednAaOJlXyUY1UKrr86fBGDvLJJ/JlxfPGXQF0AxX0tCn5EjD
TdoWxDfcQ2B7EYLWziS0plEhmJnwxZPAMMTYJqb6GUEtbsPWixJNIE/yN1DpVbrQXsMP8jIKCBcW
0JhiAWMlsJWb2//kwYxrpYBPva6APxVTtc7AoF3TpqWwXf6u+Js/e507fy//HGBy0KlcA9K2rDAA
NIGX/iNsLCAdLlYUzqEr/j9QRbwYQadTmhx0XOOp0/UYcfgctfNGx2dzWKRv5sNgQWx7K5PVzCe8
EComoMLKkNIgJuOTPRICNhe6vBG2buhHH5LkIoBgaWdACxGyX3l4nwvoX5oL6exd/muAVEDh0UOU
e8B2zJQbL+RJ/BRlmAyUR8jkTiYPT283T9NY2CEgQCYwZe3si/JCwJo6xQrjqodCwJSC0JsszvBk
1e28hkYDkHaV/KCgnyyhl7OOG1iPcX93fYUvDgnkqQ7OA9UNNpmV0KnoeZjqts8cCG7VSxdibqmW
7rUA4kyd89DFpXV9yAu1ADGSPAhsgiW+m5yMaZKhLw1om9mGVq+Jm90LI/irlSnUF6t1B4Gn8JVq
rLMM7t8BaJUlw0xmGI/qyRVRcQMRhR4oujrTBi9tnaYvO95j0vwurYKjA+x22miHgJVQ1qTxVjfj
vY4sODPzC6utALUQqI0jJZHpVT73E8k0vP9sk3+WMZTYWP1VecVrKiB623ylOjglpFhz9xnTuc+M
bmn6NteGZSl9qyb+jU/0XVolM/YIF04i5ChK2PhB4Ns2udrEYRjHg+kROwYILI42PvgsXvRF3JfE
kDPXjYtr/2+saZWvif2wTzlwtKyAehsl6zqmMJ3FtHJI13ntkWr00IB+c33pZ6Y4LfaxQEHSnWJY
0OK2ufbVQE1IC/8wMlgS3/z6YGfeeLihK464MhSIS9Bsn6QtblLWNCondhSSRaoDJpuWj8DUrTUX
mnRa/+h4ZOcLZ1+LYyHfHBTiueNAbM7t1jkrFhR2IDDonclgF9fg5FeN0Xly4agz4nZOOQx2n/7p
wLsEjDqtH4wRb5bHc6E+N9gkphKDNU6Y+4MtQGqlcbyCRcwacNQDhxxjSNC9Ll7LULsrKgNSMOUq
kGQJrcNFqMPEL/gKa2+pZTMX6zGxnO37fwvw3V0/WYAyTqu0yKLBdt2HElYTGhQvtLk674VzQo2w
EWBHBC4e0+yGW4dKgjwjOJZfq/Y+gsj19eg6U9D7jq6TESYX2SZsBIgoPrFZVt5Ay9TKGF2AQnCb
QjzAVO0yrV2rzmFVrvxbU1RvfetBIhiARM/o1jU0I1Nt2MgQQGhSb4M0vsu9eEHBTg4YBH7RCfLg
TdhBQ7TXYf3X+LuuF9DSAxw94JtKi+4p/NJZ/5g5b6GrPw+wENRyxxoo1GN7AMlktB1KChsV4ICB
lU6W6Oh/xFUGJ1fiLHj+J9G219fk4pc9WZLJhisN7uhRgmgz2V/m/FXRPgk///dDCALtddxFAECS
k4CuWsdJcpLi1AogzQLgq+ve6wCKXh/l0rbByWgysCGlia7bzz3KjSjIwSjqbSf9owXvPdDqkf/K
YL7ozu7RS4s2HsAogiqKC+pk0Rjs0HTAnHAMBl+KfQTJqwcC2vX5XHg1KzA7ceZR0F5wyfg5n04L
nUqxorPRm1yD6bUoIUK5MLy/eD0/Xx/q4nSoUBRAalNhEX8OJZzYMJpIdXYTvjj+bULuimAmg15M
7CgZ/9cY06e5dF3fCwkFlr4JrDLIAc/PVhkIKBVPPght1kzSBwFIPe0DK3dfND988H1mN5FdNiAl
dfUiH2Y0kS6GzMlvmixx1oqu8CrZ2TpIKkP6YXjvZnLrYEs37X/2Of/Nn07WuHPz3HdCHKNmCO/E
19ZRKx62SwO6tNe/5vmsRk4vY3jD6Aww30lwgqQbqiAVnV03LwyCMDG42wEebK1CsvFC6/po57Hz
c7TJ0QjLSOY5vdbYlV9bCdJWWMF3LnJmKiEXXlA/x5nEKEjYruuO6xfoYJZwMJCyIdnrrKELgYqV
C0EBrrSXdoAenxc/+Bo/qIFsHG7OLO+FS/j4S0yoUQjsFp2MK3JyFkZpAhH0xu3RbR3W+ipaVa+Q
94a0LuSYN/oMbu3yx/w32OTEMvxGySTDtHkMdan+S+p/BYOKttq3MpnJOJc/5b+xJoGjfE0vc2Ei
DbDHuruJ3UdXm8k059d4rB2VFNWs8RHzDUw6WTs3GxSvuI4skCUPxOyfB/OPz8TBSxmITvUDmvUz
kzpPoxgRpRI+nj8UYPSfX6tSRcMCTTa27zQfXIpV1PQHLYJJDpkDN88NNdkKWlYbWWGSxuYdNP1D
H3amBD7KwT4wtWrulnh+Wfo5r8l+UI4ZiqBOOjRSyJ4sfdTlxp409FjSBYwS0EGdQ71fDvx/SzkF
Uhd6LbwuwDGhj07GXrx2m4+OVV9+AXcjrbeGCs2c1HuCYMsSV+RlGudze++8Cfhj1lOMNcfTM64D
MLIEBPQH3wGDTi5EFUKVA0zs/knRYFOgdW0CzDETSBd3x8nsJwm8NgGZa1jb2ERFqzx+LaAiIoOH
69l0do2Nn+HqE02mfiQaGzYadkChJz+47o0rIMIO9RdZemsONh5em3dOaqBHMTIS6zmAx8WkczLV
MfZOdmkGGrDm8h67tFBrjXSbDlXHBVjdq6jTrSBPH6/PembjTC/+dVOAiUqyzg5DtjSdHVgIi8p9
S/336+NcwD3+DJ9JNg0dPSmEyDub4uNFKbBUrgbpLWKkO9Mlz74Lb2kcJk0Zg6E6JtiOpxuXNPCM
i18hBrOtwtnKxsXFFooxVK3QUJ+WrkQGlioI7rjnAXSqw5LI1JduaAF4QTVQ6sYdvdL27VMD2Im/
jsO5iBsj6ufTDmvyb/ypAAaQJ5EhBcbvPrOdWPYMviwS5KZFBi1pkMt063//zsOIJrDOfLx7KTUJ
rzLOehA28Lnd4dmI+0WrdTN54kKj7+cQkzO6SRsnlpVT24rKEH7Mnb4QOZwCcA3VVr3b7zLWrX0C
Gwvfu+HZa2BWa68xvF3uhXcs1d61odhpvQ9aGjpJfSteBxMvt5DHNui1W7ez4bu21ntvG3nR2/Uo
HTP32QeRApGA1jX+m2T2mjNg+4WO3149+DrcD1pPHOOih9dzs4qq/AnqC1bgZnOuXBcD8d+40/oS
D7MQtyevsR1I0rWwZqTgdxYlPDVLPD8RENeneQGcZxJhQAMPb0Ml6PRZSJ0o0qjb1XZF6TbUAceh
YGEHmnZMy8JdcUizL8oYlfESxEvcxwbUqumbo3c3etW8mQFc7nAn3ETSvxMyvqV18pKgJVJU9ZdB
us/rv/ZSijr5sWps1J2kRI+JIjRo1NiizlaRh65BkyyL+DbF2/76SHw8SKbfX0DpY9T0AR54WrmH
IC5QPKlZ2ane7FPN/fBVAw5hcTuwapX47a9UEngs6BCXzXMgfMBC6Z1yRQl/YKisLJ0su81kC+9l
kvzKvWJVQ82MFNAiLzpAIGTxFyzpAxvMmyJrVrBMeR4y98XUeWRlUbsvQFEuwYmMyEfl4YTpylVc
y63G1V2t5EfV5ZAirg6+APs1B+u8L4aFDp+y1FHPxEktEgIvmsvHLMjuXLCPAwmqZZib8KXoX64v
1TkwEFV2YqAXBkd0bqB49POruBCHE47Zh7Yeyx3XYQchQOVwkbdyZ8M7sMmh8jCE8FHT34bwY/TH
4CkklYNF4uPcrGbSzlmQ/Pw5U/1pt9eKuiu70Nb6wmKa2NFs2GWOCUHm/czML91GToNkctdE50xz
QHwFWoI2b0biLk2cTECfbRo3+3B7iEY33cop5CfNWqs0Yd9cZgEoxuZOwqamiNSMOcX3MXUWtZCI
GQWnoFUz7VTneWcYeV20YL/vmwoFBIgTGo/S15Y51FyY3n1qVbst8FyL695ShKwG5zbrdxLWdWb+
S47ZtXyKKqhloFGfNe8OPxh+/JTnf7Lkdy9xDLoPuULR9WtmKS8eFoLrELtRRGLbTaKIl2EyQJCz
tw04mhTwxYD6QwSPlVbIe8OFq5gxrGnNUKnzrMaBZ2ADZWQabJXT4uCI1ryFymM96hsEK4HLYWWA
8F0O+6IFqFHqq1LAe004x1BCKUUBoesXr54K1n3Plxqc5kgPp22zrgmEM3II+UBqDUKmobYuRbBi
8D4Li+YjN8y16IZjLDcu54s6yvZKM9a1uolhNpOrm77axchJGeP3gtouBJ1pCt11qjYd+mCtT9Aw
zp+05jbln9IpPv3mrhjiTd88hvmNw24rmS3r9q4ShyJ6qJtgVY+1Zb/aEpQ8/XZjRDeh8EaUTDK8
1P6npo61x6DmgCc/dFQGDfi06l73wyUUWh7M7DfvH8M0gKKX9pCQHq24zvwsc/VXbwwrKv80sEHI
4cRTVXztF9AUNis4HRWFlfaPJmje1d9URpCaEwtPk4vW7+8Dl8FRBmz42HiqS+jSh+kypCjUtncU
jgRe8+p3/U6lwS16CKuqhIEiT2bi/NIheRIr09tSEUWG1huitjso5TTEh7HCb0G+muFZ5MPMG+9b
a/RsT0kFrTbUANH1H3/MyaHjDH1j6Cyp7DwOxTohFTwQYuYvCXQGkMd3bQpoi6iQ8nhE0Nxtb1Xq
OIuu6p4ELKucpLzvcD5Fhlp3wV0g6nhJFcTWSmLrEFtVWgYZA2/buOHSTPivlhdbR2Kg1Ft6lfqt
asdyY6jbMLolundEwnyD1NwvWpSjwD+sIIjXvicaW5ZRmM4dg2elgkkynRTnfEYg4Em0AIVp/w0v
3bVo5AKGQVDVcNoXQPs2MqiWug4rpsAlUMGEKSdrnliKMr6i7k7X9bugasZ4gCak+Mij4aEb6I3L
X6X5S7TAa6eauVU9Hs1t8RJk4hWiG4vOUAsGiR5R53edVHujpseOmhsOAwqOG0mN/6+Bj1PtHvUW
LpzQ6oBe7Ealxi6L+hUx8tfyW8+u35RQDsqLh4bdZjn0VBIPj+YdEc5qlBzINL5KQxi3qDn6yMWj
4SRqJkcDYj+qAxa0tt99sPro1Lu2nQOifJdrr4XmJGcGNZTBsrRs7FBXOyMg26pDlRFiFn7CH7NM
38peWzUFewiIZl1P2GenLPSe0Hr+r10xLUMIn+lG15i1XYPIU5Ub7uOwdTae+N83XNGFGq8XHBvQ
EGwyx5yVSdcNXWlXhK0j6R27sr4vPeO+jkwwAKlF0n5RxebM/NilHIMpQniNgRKKff9z2xs1cRKB
jrZtDmwNLSOYTrSvYYSCZlHsW7xUAp48uibMWzjETCOSr/zmJe7ei/w5VeA4mVBvd0ctf7IuOoCU
SnhhhpItgkH8YaiJVlW9Tk26RkvpCVJyu4izRQOXFxdnWQibLtnx21jwLavNh5JBTTj1nI1vwj2u
B4ykdr9t0AyxDoPutw4ZoALeeUHbLLy63qlyjkV2ZotB8L1Pl2MSz2Zaem3ol6WdsvIhdkHGBF4z
K/LPNqvXfehbhtl91OFwy3t9XTi9Cb0ppzn4mLUWeF+ppOsGKrUZ1W7LsLuBnhiMCePhsYBPnNMI
dDIbcGVrHXpad8DwblxVLA24Z2Resw9kB4wdjNCgYnHbp/mtmUJ5vQZQ6HpMn31yABsoXkKo1iPc
xLQCAn8jqMZFfgWm3GNc9ZDGyuFMcu974Bq6f6+PdVY5HMfi6Cnh4YVMxo2f4ZVB8QvM/aayI/Ux
dJ+BKGfOre9D8EdymIwweeD3HmNDa7aVPWjDY5emR05puCiGcGmwIw7sKoMbUYNEjqdBIA6JVx1U
eyMTajUK6ik9OHgSXBrxEA9/lf86CGT1996ByA98T40I6vgwnSkSq4xg35tBR8TLZvbgebvhewpM
omxsQszg+/F6cvT6JZoNkJCpbBJmB1HAzAMYOOqhYO1Bc8gRiz78EEO0p6ze4t3Bum7PcZOZOQQv
hIXSpWKGRGEIpNBJJjD9MKu0XOY2VJCWkRvgxKDLuMRdp7w34mymHcbx4Sef7XS0aZOfObIUSc9L
u3SeBu29Al1t8OfKqPr5uY7KP8FVG48FRqBE8zP8WCKCLKdGBDDpaJwRJYvsCY4OsBlvF/qHvjdQ
dPI+GMoBoGm+ms/Xg/98RXUd4yLg0B8T5vRKVbgqJn2MJ1odUph0fvSkWUTNX+a1llNWc1F0dlRB
rVNSqL2iwsHRW53M1a29IuVDE9rGk/5ZPFd/+OtoD/IioDCuFuVOv2luyG/ncU45/eIsT8adpMwI
rgNFkeFdLLw3s8g2eQjjlOQXxF12TdTOVBAvTxK9XZyROK+mQDicHi2MgaPQhhIbbOqDBRiP68B7
kHOlSnmeucbl/DfS+EtONiU6YQNxqJnaEHiyBnZrtOQgkceg94gbMQwhloUBBLIbH4IBddQqPULE
ECI+EDmsdqUX7gX0vilfVam/L7pkw1Poz/TZsvJgBc3onsa5xSD0lCTQXo+hD6Y/a0O/cJt9GeCG
CSXNsr/FVBGysIHMD1L9CXpnCywAztRuEbn4p+ODjnJN6DlLnO5PHBJsqeZY2NwWENTLvjHxFs4X
fVVZKb2HMuqDR4t13XFofEGHIttXtbtWlFvKfyoV9BUbdp90MYjxzkO2MuFim/2uR+MTCIGKgNki
E5aGJ2sTtseiVVZraugSJEfcARdFl+5iWR78AQ2ROT7d3LeYhHaTpzinVByiwnqvea//AZ7je+/8
+9iTGMZb0+8jz4AIOzg1CtWMhEPXHle+sC8hgD+nn3Oeln7G1uSyFwU+er29GdqOBqR9+ta1OGPg
ZGoGsBqPK7xztZnkfmnfoFCCIh+0dckZtr8TCKpAVqFdGPBOfTJQK0MGXnTO4/WUd35Xx0qeDjTZ
NkbQE60sJKpkKFAAF7PhcbTeZBzsbv2jgq+Al/5KgnA9Myw9O05+DjuNEHDuO90c8wIVx9bHA07C
wVdr19SEWSmslSuqdpWOjizMEwvIiirfXc38hkuJ8HTqkyDqHZd6WtGm4E/ITf3Vwtuv/hglp8q1
/uXhtWfxpQdL4VnjyPOz9OfkJ+HUVNRtUROKbDOuVxp40dVfv50tEFxf4WnFXrlRhvs2D8AfAgKy
fDPzuZ7AfxM7390poJ3YFIsP0TzgCTM/tMsKLsrcXVWjDWELlUYUZhyXLNtu2CVliGJWMhNAl5fw
39BjBjrJ9m3WZyPxJLRT8AxiKBaWsNHU5+Ct37ean7ee8Uv9G2b8GSfD8ICh/+WwENB87c5wNzCc
eoFwVvWqXoYl32f7eDdY7ND8ghwtPMhmRaUuJR4llclhyINH7RSuk6pez3OBPFeXkHYY1V5wFQoq
2B8zK/KQ6oyn65viUuY+HXCyJ2K8EWWemgEkf6OVARtq0//7/zfCJPiDoUxK1+kCe8Cdvco+G9Qw
r49wMXf+W7TvytnJRzODsnUQ9IGNPbCK3E8txzMw+XS99+vjzKzVFITnhHWBHNIHQIg9OuzJoDO4
2vMm2JibTyYyJtGTiVS51qetLgN7bLMryLfGTFtohr4KYDRklPVNz0Y/lWbjmvCOjd/Re2dSLmkJ
nnWlWS5TyyFybk0e3tCMbxyqltpsRelcCH7yKydPRhPKl25PcJ80clyABCTWQLHQ6/6m1fhH2Egr
jp5CFM06FAkYeNktefTSZ12/zWGHG+QBdG4/U1oDggbFzwbWZeDiAsCy9BP/XeujZSy6VRj9alFT
kerGD2Dvh0cOMaAZ3yZAx+406PP6RFhJ4C2jJARGFytVtNvrX/scfTGZ5yTlNJw2vEnxuVGwt6r7
9MEDpIY/eNuOwe99Tmzh4uF08u0nmQfWwlnu02K8APxJK5DnNHTSRp1ePb+RLdtcn9zclhn/fhJp
npZ6QZMpHBZwdoXpZgHtmlbkS13zZjbnhcfzz6CenPxA5xGzpNj/7bJbFffq1bVCiFbIRbqCop07
m0LPhWsm322S0srBTGqEBXK4CYlVEx7FbrCExIzlFfpTl1QvhH2laJZ2TQD9kNKfAbfOLe003+m8
rrIiC0EE7VZmCFey1FjGKEHxme7DxbNCGeBS/R/Svmu5cuTK9lcU/Q4NTAIJTIz0AHf84Tl0RfIF
QQtvEsiE+/q7QOl2kSBFjEYP3R0drGIi/c69l4HdCoQIZ3PITTkf67TEXSGkXVnD4TU4JcCyKXGM
VB8cywES+XnVfFdinUp6fzY5m8tEz5pW7rrkdoBC16a5jO7SB8mbVLviF8UbNnD6W1erpdTr+6Px
y638odnZjEqGRdPIRGjTZW813AYpF4cOcSLq3ps8lnvPKKHIMrTwnxDlukg7PHeq5i1EvqI0rMbW
CzzUpOe0yTZ5AcXEAPWRqr+rO+W274YDC62tDEF5QfSrHKr7IXkwAY9tOsvFO8CuguyIRL+HKp1r
EhS4kHciUNTvi/hC6qyzngx+0pe7EAiAVhseiza46ZrR1bm5NP7T0frTQMzWlgRNYLMJEEV3Jswv
w2Nj7picHiwr3zTwRE1y4vTQFB4LSMOUwuv0RxkH7M+L4GuFdNpfv2djDt4OmFJyDW7Ut5QGv+p4
3IRZuOMJRMP01xqC6prZHQqoepN08E1Iow8tBPPVwUlr4RG13JCQO305OGOoOaKHwbeRrTTwHsy6
fuHWqSth8l0tLd1v48cPHz0rIOWc4oFRh+ltDiJJXsJBDnEkKwzn58FZamZ+g6sFNqoS4ewRYg2Y
xZZG/KTn+ULF/9sz5kNvZlfwZPMaj0jA3/ZVNcn5u531WsF1o+6WnMiWOjS7BMk41jIqSOktsSC9
jcd2AeG7pFuIrL66Rs3W1Oz2qwL4+EgKLgn9Kjopz/Sku7Vb7yePbmSFfTj+Aju7Q/rddFHx9Omx
dbKjAfM8ojj0tGj2Oq2G2T77BCWZjS8kSaKx7o0E6Ce+L3vhgFnoZahPwxp+N6TSWoPbiEzfLGgH
5Zq8cIN8M+afWp+NuZalFEgnnLIWfep4YTfVfZcsjPhSG7MBNxmrNAhLIu4vmlU3UoeiekRQuvt5
P0wH0k8DObujQl0O67bGXZxA4UVbS57wpRXMmBbCma8+UJ/rw3OYlMEjqZUS5FajRLiQXt7kI8Kn
tPB6OXJzWAyFhjjQ7pX0yiqMMzdF2g3hnSubwT1MfV3Yl+9RtPSS4pkYYuHE/Ga3fprP2fXVcdGp
ZiHFtzyDmUiuuEEETllhD+aw+Xm4lWlp/DDecxv2HGxZo49QJ4cZQwuRj8ipYa+IlJmnH1qvuY4A
wYKbylLwujDNxmy/yGmkGW02raYIduVhetlGIcTdFScaJFuXYA7SSIeuHP2fu/vdc/3jyM6d1rWx
GwZNDmLI39zV7SlSb4MWOZzkpjVfZDibMNraOYABFP4eXGw0dj/ICUDFpWf0mWeOsCRr21MAjR74
Hy0EvosfN9tiQyZDNifkyS33ISAL4/S7yucbWJS9tuvnzg9PsIm6DO+ZXx+y1ZIqxld08+cdYcx2
nj6iDhaXOLjpVefpPgtttoKFxb1hl5visj1WTnFjvfw8HwuHijELD0mu4GwskR8S+VXWv0gwzogX
mlhc4bPNJFqTW22Mw3HUiR+IGziN2RQmErHeO6aA9ArgmG02rgvCV01+naj0agBehHbyv3/Vf1p7
05748ISS5KIIUVVIb2U8aQnExjkWG+tefx7ShbNjntWTTBp0Udcmt3V609alS/MND6Xpneb93NDC
3H1ldkMYYUxFAlmTfFXq12nbr0x1gcD0fg7/cD7RWXyUdSp8wghiRw2O5m0sDgZMfazAQEo0PKJC
dxvX+UPTIqHRDmJdZxhSYkx7p8o2HBIKrFV8AfujIkpOWk8vaB06PYEhiRadOVW3eiBdy7p6Vk08
nQWpQuCIOfSctFurQeIBQgmpxo46B447k5vaNavcIdKwNfXhV13nfs4lx0Csz+tHEJBtGYWVESov
XQr9K7oKmtJV63w99MUeICSXGK8109EwXK0y4EzrQ4eyUKQDLW0ZC1fcd8mhj+ttLkCpI7NDoqZA
iIRyOPIv2zwykfqQQPsobYs3fhiangWrnoA8lDLqVsmtUEFsqO5kOdsYAA8UojZRUQCumsX6PcBh
KGEl9cKNb06b/Kcpnq6oD/sizhmNRiSsbqHd4HJSewZJNl1jnmOg0LoOJX0Yckkcxfr41OhA67SF
x4IIz4ACD5c7ozpBojVpYSptPlUh0kMynmCj4VFD9Qe42ssDvB0VaWV2jZeFALMYmkOEsEcr9Ms0
dPHqg+8xATgleMkMyFgZCjwRa7iNpYgJJBMG9KO2Kstx35L41CJGoDXf5SG3YyN5iMcSyEsa+Fra
raoxduCJ6wx83ADm58Ec9HFE/NvG5jaNiEujeDWGdBvrp7wdNx1ycLBh2yGdeiUPrSdHyr6U61Va
5AcgdXo/L6DhqwhbYvCWg4dHi1crTL1GiezqsvZLFP4UI3yVSewpTQtNQbW2rbxwYWhjS3F0rJWl
F+U0GV8mC7V3wwTpQ4cL6efJ4ik3iJ7L8e3QP4ruqg+vfj5Vvju+DKAmILmHyIO+vyU/LIYqLYcy
FCK+zdmuJhAqrddSeK318sLuWAoA51qlmqrp8jA0U5YJmNq79jq6C8CSdpIrYwM4vN8eFE+NbH7s
j8tG2N/1UtYIAYzAslRtjg9pCO15l2nYmgpz1Kp31PYXQVmfSYH774/nx5Zm52cSqVWUjXiYhDgE
swx261kAdxZzn2dLxJx/EUH87tUsqBszonWcT2ErZk0jr5EEL7Q3kGZ8q6rWBX3oYTWmGtypRbmC
KMYmytWdFPQrOVtSTf5KGH+PZn5/y+xQKfsmM+qM4Rl6sK7IW78nTn2Rn6FAteLb6jaDu4HNroqb
JZrjvwjifjc8XZsfFnDT5UbZ6Xhp1+7gDKgYxmDBwCRJuhl8gOb2lRO6wwrj4FC3W1sLIJzFfs+i
uDEGgDVQ8wRix7Vq843lj4DmnXGYm/t+G12Oh5J5IDH4IDwuHOT/ItL63fVZNDeIXiVdhmvEPCQn
sIAyX/ImYbfBZX48iWO7zYIO+Hcpd9xxv5ucHUeBpsp9mGDJ/QMOFG/7J9QQ7PHN8If1uCQ4Of22
L4ffh9ZmEVyLY7E1IaRzG3Y5FAj0y4mGr6mFDa44koTMhZXkwv79Psr6s4NzxDhsDJUMb8741jRz
wPBfy8y0rcVC7ben+u+OTXbjHxct7aqYxbzEomUXor1PRb/woiVfrRQ+b0htdhCVRRR0JMiQoxgs
NxWKHcNAQKMOFBfxT+IgLw27NVpsaqW5M7Rw01L9qlab63Q0L3qu7xkAZXJRuyHQ+Qlu5yrTL/VS
2erw0yi4DLhXFjhWDlPUtllTs/cbFcrJ0FZMFMQCCPIjsJNo+CygsRJTkPnwtBWgKFUVCmLKnVwG
9qBfQanGLrTI1YGnkLrjQBunyB+iVDh5la+UiNuMP5f9RaaHB8EPFhKoUH2xrch0wX63lQJhSHUH
82xbUm4A1rR5BiueQXbE2O56JvlSlvkq2Hd6f+KcPsWwNBCIDCtD8YpfBbaKdhtWg2foz5BsOsWy
7hjgWAShbVj1QSLFpg/KfRkTz1RZBZUXIIKALexjE3Vf7PgOZeCRZ9smR1DePgfDPemu4cvoG0bu
NCCUy3B/blPmBhTOh/l4Kkhs53HucmnPC9Bzi3QfVY1rEcOJ4BScaNCDz7mXxakX5bDQNFRbA+ip
N1DWKqgHqlYqxpVKOUavss36mUuXhCY7nb9IwVVPFbssocHxpo5vtSavTYjGjb3qVP29CQ1tCN0A
o/SsJxN/L1/rQYNscGYH00VRU7sDt1I8yzn8dpGqV6R10wI6jYmEPfmRGweS9XZDU1814eJXFMAx
w2KDiktLvPKGOUAeuzRBE5qQXsbIgDiN4cEzeqVAvEdR8sLWB5iLWrHDQFa0sFRY5CAAcRtVc1QT
sBYMtyl8MsI4tDHXrHviDJSAaG2G24Cz6yGFUyvXwBYx/Gbs/LrinjFkbqBFO1rCBxEtQNAyqJgd
KbFvKoNTI9HPJJijguI+QB6oVxEa0t6rClhEZsQBNceNUrialFcJBVwJcWmA3IgMm08mCodbELHK
g2PJW1tU7VpPEq+Qf0FnDnHtC2+OhEDdqhj8QTtVSfk8imTTjvm2bkonCLGDVL114bO4C+R+FydH
ddoJnK1E/CRJJZ5CkD21mOqCAeiVYX3Q+2AfIkwF3mhrpBpsse+18opFQHneKDVCCt6BWlK7Wg5L
pEpZmUKCBkvh6YFps1ZyNa1cEV54CckdheJJCosou5nOs45sDVBohYQWy5Ccy0Z4FLSo8gq0L6+3
MP0i2zOshl7U4AFhHNNM2oj+JZsWfCef+vzeInQniHnTFY3TGHBthb13i9dVkt1WcrpqjFUmJ+cA
8mrV2ILsmbgZwumyhxE4jpMKudIWlKC2gCSaDhPDHGi0hKG2c60M5SY22q3RhW4/0azIUKwVPcZh
1TaPsmzFds2gcI9KtgFJs6q4pkO37RLc+uDDVHVx0kBDL2WowaBzeElBxKlofcgcrkOw2pRa3TSA
lgtybYF8lGbqFjqBTlpl0COI93y8is3AGYPOMbjq8D5aFxrQrgZdUcEOsqz7tVTcJGlwjKjpUMTi
+hM0eGxeDHYa7SxJrHM8WbWRulSKbuVa32pS71HpuUnvtaDaMovvBLQ54XjpKNFDarR3ppYyD4O4
68rs2IE+ngVQnA+KjWqBxAm6ipebzGejfK2W3HKl+lgZQPe30QpKNBdR34EYZkzHYbtT68yPpQ4V
nQK8jnSM7N7aB8HkXmucFehehe09x3+F1AOyoL2lFaAqsLBRbDqWHs/CdU2GLR4Jrin0jZo+4SHr
QHDnoATjoYK/LiQK/Srv0WroKNAFTpXsUlEiRw1MNwQStxuzM0nTDddBEMdjKE6ix1S3Jgi/3yXB
dag0eNFFF6khHcpkvABfaCESW7q4Z8EwjKyFVoBrcJuPmhfDw7Pq8DY0rIWk0lLQpc0C3aRMAyJi
tCO21T5Y0XXc2/Sy3cq+6vKbYhvCaOo/elK8My4+RLgd0wxYDQF4EMUit5FG39Zl65rwbG3qJU7s
dwXkjwHee1jxobESjIeuiRFOd0Cm2JoPuJgfblXNhl6wY6yjde6C/n2xJFr8Dc584gb/jrtmsSzg
DfGgjKgvkRX8VuOdbm2Y6RqOzu1+TSGqgJouBCDom2hgCeSQ9eIXTAvkh2BTm4W2Y0UGUqfIfNWu
DM0zu72A8bZDrqLL0AHr4XXp+fZ9GuZ3j2fBbZwajWKU6HFiPU2obxClbBjH2zFOiTpfEs9a2B5z
CJZUES1Wgggv4PHI80PIYFp8+/M6/a5G+HEO5/ArS4PeTBoi81sMhmeK2NHMYluD/cG7xHB6AD1y
DXBWC37SmMJWu5QMxeU4ViGRpNXDQa4CN5gcWiVe4W42ajgYN6jYo1Zuqb+MMF+n1kNAQl/ggta0
XwufP0XEPywAMouYdSPucgR8yW18O/rGrXqT9gC7+pnfr8dzC+1hd9L+nUyer5N1dU5GW7WXUxVf
VeA/B+5kdpApHeQ9mgJ6qK2659mFkiCrZgI7BjXeHnJZoSmt1EjzgqjyC3ZVM+CC69iTVM3jFV4t
YHAjY9bow15WNRepWSdS/hcCcQsvGDI7BgvA4EI2hsltBNGZHKX6fsjdOr7mAHsUZnOIytQhkzZi
mbgJvOkb4yFU223UwFL+53n7F5mlPzfSOzjlw5FlkSRCGgt4nkn6X/YQDW7VreY3DjuQE9i25+xS
u828yKOnpSf4t6MwabdNnhXQMpzt4SDNhizuLGTPzF1T3fB+kVf73Zr83cD8OZprnNI8mJ740xAr
3KaTYrwcLt1q3ybIPrQze5AiuEn6QTbiW4bQLRGBEwJNkA3JGpCcY4DY0oqgdxlbd0Xd+Ty64gJu
3gwIP/ByhlBfFXHuLUzrt+fxh0+abUdGVaDxB4ztNK0triG4qnktTD8VnP7Rw1IGa2Eq59DpVtHG
JNVIcitLukP1AQhHa2Glfnvif+jRbM+IgqdRzjHIai/ZeAKrwUuaNA6VbjNpyR5zqa3pPviwKRpC
kgrG4jjM0hoLB9k4foqbeIWo1G5b4f6HkzVLg9FQrTIxYYj1qwoVVOaYJ3mD5Of7EbmMxZz21Zej
+sNITr3/0DtsBlwBAXo3Wd81B+rpK9MHrm1pDX6bgPrQziwmQBWTUNKa0xpMH9t9uOturF18ppeZ
DXdm+Eyq+/Y1dDV7qV7/fW73Q8uzk0WFR1yaCzW+bXDuB8NlrjbrvrqfxLT7nvldrPkEeZYUaYgo
Hx1kFFCICM/alFWJl4iN3wYPvz9mHjy0wQA1AgMLFxgjm8QxkGIHHd6LC4vo+0Poz1qHPLv5DD6M
vVQhK9bB1yj3EPolV7A+WU9244oX/ErO4gm1Gf/nZr/f+L9bne1KGhidygKMdMhODLizaBmV+f0y
+t3EbDOCaZbLcoIm5NXgcCwjbS/fsFW7Bj8WTHjbtDWv3qZXoate/medm+1LKHBGeqbh/iiq+xge
vLGRLRxqS8M334oFH6Q+RLhiouABIrdqrX/uwveL7/fgzfagUIUkAg0VsLjFm14RLgNxVyuXhJy+
T23/rrTNZXWVqq1K2iuoptzVe74Rh/KQ/RKoIUCD5UpfqLMvrIg5RLNTu7KiSFHBZKE6SB1q2sGl
kvxSuyPkOpDW7q/+o0Gcm9+IieKdKCjzdciomCZzsyRfddRcuAcWFsP7GH84l1k3kGToUA0Bi9JJ
utE2uoWBW1gN72D2Dy3ktB8SYSS4aABkUsl5EJYdFb9+Hq3vH/m/18L7zz+0oikx4xFMKIDSimGp
ruBKU3bAM8sX2KyRqzS28hr7S6Z53xE3YE7w51J/vxQ+NCvICODMMMawFYZgbn9MtMROdG3KdgkB
HeKugpJ5DJr3Q5FTW4+prcEzQdKLlZymrjFl7Ey4wbf1rpT6DS/HG8YuR+VaRCDVGqXDwZRtWPBQ
G/qrzodd0QNXFbTHJO69ACx/M6j8kGmumlQrayxtPdSBy8PLh/H/C4LyQ09n5xJA0nUvSVj/VNpW
0b057BY1rL+PEX4P5uxgEkHAYUuO28REKlZha06OYHDamwbiNxJE+Lvw/udV820p8mMtfdapAiIx
lSkanCBu6/bX9XVyItvRRZImcSVnXJFnEbnSSvPYBfkFlN+SXO+3xciPHzDrciMUK7EyDrDANjiz
Y3XSdsHGvCa2BNyCg7XkBcf0IvSXirBTx+bh2Md2Z0d0a2a1VmboeNOFXgP6GKycnZHt9eD15yH+
bvd/bGgWFXGFIdPZoYNF+CRpwAoZicdpsrD9v20FWtsGUZTJz2sWhxDAnVpeF+hO8zriHWtA2Yqy
BS7Z1+WpgkYO6wyiwJ4F7pyfQ9hW1GnXJ1KIAD30eStdQPFyI/UwPo8AGbcsHXwJ1Vb7fKGE+x6s
fZ4sVYU3iw5RT80yocv0uWEDsgK8HcLotjcPhnE9wuogHtqNGuivYii9PM/OhpmsjMFwFQncSgaK
RgRd2SnIrB28793KrF0Q+pzEuMs6ZCKhnyynmS0sBDaT4EvzKBrmm4m8CiMIOI8Oz5+IfqmpAupy
40ni9L6XULszi5WC41vJCHTTTrmkeT+vlveX/6eu4oUDExqYk6hUBml71lVVlooK9tztTYHSQc4B
w+Jc9eDVfannvQZN3mqTBPJ1kTWvHIpZVi6d6rq5HKN6rySoGZVa6UN/xW1J75TajanfpnHY2iNt
r9Iy2smZvpfCcGcm3XXZ1kfSFaZNhvGiZ2VvE/gY4ZxDGrXa17DPI9FzlEaoS4Gt2jSnAoQLU6B8
heoWDJFuoFS5gjK7iYSYttL1asn+7suifh8LQjQd/PVp5X2e9jyTCrPvwvamR+JYilqQV6GFF738
PORfToLPrczRkIqei5ij2nCDfzlNk098UqnD2uhff27oS6Qxa2g2tSXTM6At0RBhpYN7y2mqeIHD
8TUKmLUxy0CoEczo1WnINFl9VDUOYBxyDxCAiHoocVqX8LP1za5whhGu6PAVJNB0DJhX6cW/T3ue
fcrsSEIUj4obkcRNtqd3MkiWm+oCAs/SsVj3cEEr/bSyq21/m+zUXfUaHJcQ8l9Oq1n703R8iEwG
xBqEDNhJVdBf9TUoZaiwQLnF740Oan+5DWO4FYCXP0/y0mqanZFWQFohWrSaUnnDmgiozQC15coV
+pJC+3Q1fj0q/twedHZ3V63Sm02OpvS+RL0WpknlCd5HbiRTlCwXXmXf7kWK1IEGpXv8dzabQhkj
SsGwvekHyy6yc1dX9hgt7JBvly8EI2FBhiaULzueDlZqQDSM3wQQH4RZQGHHQX0Vj4CHWZrmBBkF
opH3q8BM1q1c+SZknu08VywI9YpzZeruz7OpvJPjZ4OsUALvdxOAQ0OdP7GSIc0KaIfrN30LaEdq
G3geSJWrkoeGWU44QLwFYS7KCGvFGN6aInZ5Cgd1QY9yVYFVLNsMrs0iSGwo5gBZsRp1BRUiBnx5
4ivNrygEr5C85PUja2MnwtWV4RgKgFWB0P1qlHZyNVVGr8sKSn4hYKRhB/QIuWg17S5ueqeBinmI
NLuuAQebnob4rqOrtlRglaYfINC2Hildo+geD66RjVAa8yUGgVEz9Co1dZMRaYrhBdq2kxNvhFpd
nhzKrHdQ5UHnwmNe/ALW0hmslZTDnkjDUwJSMf0Lk2sUrQOfQ+lWjWRXMfsQilmKXZfQNIiv2yTZ
t8YZKXe7Tw0HWm9DaYK5XXvI/PuMdk4Nry/ZT4wVM57CTDmkkvEkoGvKmIlcDSpmRmoXMuouGQeT
Bh5IxNyPCSjcyUOKaEopoJjVrQa6UsDE6UfhTIw4SM96Q4UUsFDtMiOFDUdtEUB6vVgbQnHACHMH
daOI5pmbzEkZu4Fp4iYkDArHRnfFhmYDJ8OdKvZ9euqUwe1CqGK39ernZfXN0YRFBRMfmDYDC0tn
Qa9gcgOdnlG/STZ8o635Wl9F6z/rMv/13P93+Fqe/rFMm7//D/7/uayGGnaDfPa/fz/Ez3XZlG/8
f6a/9ucf+/yX/n5RvRZXvH595YfHav4nP/1F/P5/tu8+8sdP/+PBIoUPZ/FaD5evjcj4eyP40ulP
/m9/+JfX999yPVSvf/vjuUSCefptYVwWf/zzR5uXv/0B6O+HEZ9+/z9/eHzM8fdO+AZe/uUyfi6/
/K3Xx4b/7Q/J0P8KM6J3iUdIYkCbF6dn9/qPH9G/QqzD0KF+jAqJrE0pgaKsefS3PxTzr5OMLzEh
Fyhj7kw8G5pSvP+I/tU0iQ5dZEplWDaBqPL/+/9ppn7P3F8KkZ/KuOANfvHsKNR1QzFx2sL6CQLs
QDzNK5NF3IZtljS5ZzJqJ0MPQSbDHUppW0BAtWZso6RQpC6rq1SUQJsrwDwNF+gmkGTEa5rQL1S2
0bJqTSjQynEC0w6SvBoigMrqZT4MOzUQbmcACDkZjFXNJjCpjzT7digRRaMkpueFZ9DWCQnq6Kxa
EZhwZJ0vmmofyWSVIVBm1BvS8gQFdj/SyKrscoeRyaaDQvKxWFdJYDes3lpjsQ5NkAkyyNnpuUsN
XFRqujc6eM3DVzGAHvMIgkOn49jiwuWReaQCbgVFCfqVdYL81ymNoRw8HgwOjKrI912UXEthdmpN
Y1OkgVfAozcHX0HpvJzoLjMBW8qyfRKNu8AkKyGgfXE2hH5s8h6+1L7MUycdkScpTjXQd6nUrsrs
zRqrddeWV0jYPEoq9bVBuAXN9pBzc1OVbzH5+yIXnql1viV1F+Syi/oj0ILwJdLg+94ekrLdAmqx
cF7M9A51fbLCVPGwg5AHLAth2fU5lukqosSBgoLVEG90TKXaA8KnR04qNL+H8ldQQc4edjMN/ogV
ms5UymyqSxXamS2+PdNSXwY7McMfz6xibUbVWmIvqnkOUJ/rh8aJQelrwKFQCWBQ8N0r2ODycUm3
cfrM35fp1A045CDHr0AdUiXGO5LjQ0g2dpHE86EIvZbpqRvium7Bg1dp8dCHUHBqI0ipg3r1Yev/
c2t93EqfI7Kvjc4PW6sfAZTKQNzj1aUgdz18cVnCAATLreufm3rPgc47iB7KVJ/OAjIvMXOhxdCa
jEPg7dgEWcvdoNtYuGhFBma43st2JiVvrLozVOnp57bVKQKbtQ1vQ2i9yDh+DKj9fF4jRlTBAa/K
JdcMpO2Y76NM3qZASsmRPwVQ2Hy7saqcKiS7INZXaaBtdYQwbS1u6kbxhJVc1MCQlBK7ztWnkol9
FMPlqoYgeL+QEZ2Vit7nRIeYPjFgQjApksqzby1bxaqSWHKttNz3sEEhlr5KEvU86uZ11I/AsdVX
OJQSOzN3tLHulMF8ZnzHa1gA9OnC0H3/OSZuAQsODKo6v49jHaCNsQgCoC5lX5t0GEoWP0V9AaRn
fVfJMUo4wkf0eRGEws2y/K2pJI+H+V4XyVtrsKuf51KR6ecQ4X2ELMsAewYXAH48967Qil4iIwli
L+aYO3Zb6eyY5UaDAFD/xdUbYiRvkBy4LnV/JEbqjmOAGpehn8MIKMCYVpodYJ2VWoKa36+xAoQN
RActedPibF+pEFEMc8Ru8mheNyY5R7nsAaLl6A04xB3JXrtEwxuVbLmSPUWJfq2E9Gzy2DYr/anU
PCXJ9yB8neGw7VvhkykZx1o8FK10KzeQTSwgedhCDdvNW3zikGlQ+GVPuta4vaYcVK7gGV8cUZ/b
1zR7KqToLU+qjaWw+6yKBpRMLOAlUeG3tStYI7/o0+2gSp3LmvpOH8v9EGjnUUs1G7r6Vxb6msbG
MQ2M975AtuQsSlpA75OcCQ1vACjs+2wfJtCtaIYAYOpmVxf6McqMYwm8cyogxkHSt+nTOx4UE5Xt
3Cjhrk9tbuH413IHxcSNnKsvk4BH1StnHbabSoF7LsL0lOxp7KEtX9IjbfRVNuRPbVlqts4K/CsL
7jvIgktWozpxo8G/N9A3HN9msnTFFMS5+QCtkdaEdULNfpkmnseyaJ04K5wx1a+NxDrDKONJGvhd
ENHRw0jYSSIsh9QltAug/m9Xbb4f6nzC0k4wZPDA4XkDTjY5KGn4Uiq4MZX0LWaZU4BzSJgJwXvT
vAZJf9On5CxyfadW7CIdYguZZmhP8i521XHNW/5QWelVMIZ7yitHliDOLAagoUegiuQO2aABBiIw
CgFbloQZtPWdvmsh0T/mTjAmlTvwR6lECguixEemIUIYdeMe+tPAhaQyoLqW+Y9vNdXea0sGncuy
ATmusRxZlvc5vQ+JvpXyKIHhWQtMnwA4mHXsIuxdEoU3agD19YLlT0ZGj31rHssh32uMXjTZW15h
GQ1qrdmWosBYtTxLNNoMzLrIYTJmZw0WToxUt1SKDcUKVrE1QOVMUMeAwAuAD/AyZ5Zmjwq0foYK
6mxAtsN1Q/JUCn+PAgB0mR4VHZPc5f3eot2ml2iPZJt2rtL8fVd03XMPDRL8RoDcsV9oc1dZ4WBX
mnXddgLRyXAZV9MMlv30wtMfJo5oRKX1tKeAwN8nnEIkkqQYfBW/PJDiN2EFXpbAxolDED5t0RdJ
i55Ef2kFzV1bEeQ6IvSaNCN+5bQQZSCEKwkA+Z7gTDVp2bmatTXa9JGDv17G0DgbGul17K9CSUk9
2uAInM7aAZFcF2ZPAwnfcqjQ28IUlwqVTtMeY0X2ZsYUcHJjk3X5U6cTdEOLHA7B/r6jL0GJDccG
w8TyzDaS3PpSUOynbxyAGYYHhe6ESvFAUOKpleFVT7QzrovrNgII1wS7HqpfkM6zZeik2xJGgiXK
qpCCDQI2rU5OVsTvEPdhJWewE7L6+9LEu/H9T0N/9YaEMBcoE3wWjjhYZiPBeJCoeakXICEMfKLS
TZ9WB9mT1moXo8J3ATTlbGsQtW3C8mzMxN10pgBLj2XEWpdyBQDWDDY52pkxmHDX2X6KeZF127wP
eAtQjAM1yA3Ny62M00EKa6cQHT6/O5f9+KjlSP6HhdsNlW+AVqwLfdXqFJr99GhKxZNkgYbLhht5
xPRNIXVQGWBzYM60HFAwKKIH+RZ4RcDAcdTLSfpmGf1B1IaE0VQ4TOkhGD8m0G7PHSFjNMxkYGuK
Ta6wU6J2z7IFT5qCa+rEcYDjCULpKhxbZ1DN62liAKbd98kxnW6aSrWwY02MCI3PVVlv+zFHHFz7
SoMPmhawrMeJoyi4TMrKSwcT6GUFEyYMdheX+AURwPOSHr8penNl1fwA1psTyePtdKtquG2SrDgy
iZzBPvd6E1zdTsqgCJPjDootdZsk1tqMw4sGTgBOZilnFscTf+qihZtI3GIUgMTXbFbl+wL5+pgE
1yMN30bcaf+PvfNYrhvJwvSrdMwePfBmOXDX0lwakdQGIVIkvPd4+vnAqq6iKLVud8xmJmIialEh
SkwgkXny5Dm/qZp9AcNE7OtHmBUroVfDKCDzFKS0Sy3BlARvu1Sunb65s+TsrlCbxyzhpcOm9Yix
WM3n6Zs2sA+yhV/d6JfRKF2I39b/q0XrruqHl6q4SKRLq4XHtmjEpiHKX+r6su/U0zp3EwF2fVNz
EO7yXjutHzoOZBYDrKCkP5jRY9VPh04TD1LS+dKwzuoaNkz9UpG7xzBgYytpuEL2rUtpVk7vTyjr
4bMVrlIfBv9AjPPnAN3zLOBklMujKlSPggAzQx7YTfLRRCd4SJTOEcdadsZO+V7ntNr0sLSNglNg
hp1g5Nrt0PZfyhZYvAZ2D4Hl3u1166qx6gPsMgxSYr9cz+MuaR7FMHouFOkU5ouNfQgwWV60ietr
+njgKXLhrodDuSCss/5ACcu3KVG+ihhgBG5rSreU/u7ysXxc+m/GFB/Wo3tNt8IRvGCIa0iXmVRO
m8cklykgaZfr3wdAcamZ4akaeqcYq5tJp7ltrHmFfsuR/io1Abyk9nEs1FN6qmlU4RUhn+qSZ641
Fijmw9d1cpnTgG5CFmolIpa8tJfrXXVel16qropuCTlRWUs3WMHauS4Q2GusXyHVlAsPoiii0/qi
UHeeqaJ/HLcpVPSRIrrYhRujmjoPbQEuObZUyV/VkO/DFd9VR+FWa7kFDOG4McN4j+fBsyZYnjxy
dAiR7iEP/zhmbLWhyp7X7DxJhNd0MYCmsET52++h3wLemFMYXPQnqeB4X9P6fGBBaaLkxXkEqaRV
MfYbj5nWWE6OGHfMJEyRerLAKBH3wbf2zloQaIzoeVD6x3IUTkl4ysqeRrxKFmLozEC0po9mxMMp
uXq5pINbXCgGdQiJrPP9PBIq4rRg3k2xdReL4ptljpusKI5zzGkDqccTJvlEa76UwkfSVBwNJBbN
eupGFZ8Fqj4LRd+NSfi13gjtZK+bZJrTN4ryl10IzboBijFC9LO1gbWezutrNunLUhivbfsunUye
W+Y8aD41WyOCIlNLueWY6BFw58GkN+HQa/TuNMjNm0jzz0NZfFdV6g4CiVP3Mx3AjupxHL9lVvA6
TZJfjBAOSc4qTdmYWfKGBwSRtyAmzRYcGMMsHZzNrltz2gaifMpSMoRG1DNPpmpBNbJc1cHxr3jO
xvg5y9TNNFkb9ty3AGVxW5TZyoE2p15bnZYwKjdFnkGPai3DawOsmlB+gummXUmxdB0bHGxVOIRe
YGTe+5KVOh4kE1QMCtBx1KO89rXkJCPVPSeTV1dj60aA8VskCByl5u+qkXYTmubF2BgpCOf+u9Go
GEkVRedoUixvYszFtapr3WYe8fMSsLprhG95G7DG46OacqNQzBxuUaE9ylKPQigZbBYI3pLHTAQl
y7x5jOLkuRPv9ba5lCeFgo6owVUqIbyhouKGKMaFuTDbatBWvhJoJ63JCDIY09hxbXlSuWA8qq4J
jtX4ccJyt+bS4JbaMbVWuGl0aa+3luljuXGQJxncYlyJWDdwREiSdtAFOB7lom6WSoyQKdyhkGfa
BQBIB/LAdZo0e2lkLsp1ycVDPtliC+2sVPeKtpiupBuNg7DEQc2VUznTRKnX4zCIQZD0OikXVErQ
KqHXDQlrRV5UV5LhTzaBCP6tbi/NLIeBNBQ3QpmxsWV9sVVNv9Ua7ZtlSSla7HnrSkF2NyDswrep
LD8Jgn2mF6NrikPrldnAn0915U91G9pyp6ZOU0fRRhLMaSM1figmoFF1NFfVXnsSJ2nejcMMBVXl
TkNh6yIbree5tTp7GINvVstpJ0W97JQtWkCNvjV6Mlslc95/AmD4TSpDahMp4r8tr/r+x9RDIUY1
m1mGzlV3V6ggKyxM9lw8ZPdkmnepLp0URA2xU9Bih6Afx81NM6gnPYAb2fTELprqe6OssQM0YLxU
g/pt0jRSaJ1KXpe7cWxCPAvXM3YITnMBEjvkwiAHTNAxgEPgh9Jq/2S+amvLIY96sHn6ZI9J9rxe
3xA+KGy94kSul5QGt0lWqHCh7ZqafDy4qobm8f32Rg3qxEK+5A/ccSKCBFPwxAXlohUJTlk+vI0a
zBxCGT4CNu38xzQtjusQualdWl3yXCfaLm3IRLrwqC7dY0vePwzmPpDax1bjMdbTYF0xtRI/dOLW
0JLnNbUVZHmTZeXeXC+a7Xi1Xi7WcsWcw1YbieYLa3NZw0BfRG9Tm74NAm+xnoBjKJSIbdJFGUNM
hzudRLJIng2MJBS19rJp0N0ICkdeIi2OZZ0emRv0aeIyf4kFwRkT0Z8TFKxh5XRUaIdqoXAseNHc
OeYg38dL8CJ25l0hhwhqQ/myFmxYKcIVIiFx/NpX8rWkR17S8tZBsi27eivGhts0yq4w0kM6YwK5
LBw6eE9xlWnzzSLOlAsGC8kRkUAbc9KiYh9a4G3nlDnqY6457ZrdCQbnuW7rgup29fiQRxQddbG+
GfrR7cXsnpowwXF+iKvcrcW+8mdkfj2BLx3kt3kRHvti+NZLOnYJfhvmDxysEP4GDGulB+oKd1MU
7BXlOBJ+nTxtecREsINe/B4NVNxQ03HkkUQV20s8ERKnr6qXAq4njoYkWalwZw4cJTLFUjtga/Zj
ed0E0XM2sAfSML82GmMfVpMrjVy/eg68uYqe45BzMm3it0SnlZwFML7q/rbqxe37GhQDxiqk5nHW
0+dwDvx6WJmwLTmGXAWnYJB2jfUaz+GXM5WjH0EGa93IwiFNUXRxddw1PvdplZzORDEtkVeNiSf2
4ujqhnC3FgDqaNgFHaIvmroBCG3EzXaMGxlonhE7ycQdR6Dddu5xfnoeLIDon2oiRixUJz/Xsaa5
aHtKKRw7xnCVlJKbO10X7eOh8YVI87Y4q10Ji3BlmfU+Tap9iZp9T+EhZ8tJ1BmWvak/N8DDRx2o
MZDBwiS+0d/UqxpfigHR1WafqBBMW/EGRbhNuxDo89Z4SMf0Zr2pyRipofN61eWhE4tYptfHoq99
NHT05EoCC6Clpru04WZV0uOkcYsAgGLMdvtqZoLL2SQREdeseKQNGQWFG3TiixCvzh7NrWglu361
5UiwuBPCHWt8tO7asCG6BTQ5xUM/hzT/4xKjU20fCZQs0IcqABaxB/1EzgjQJZdB/SimgS/Lg9Oj
JLB6RFjr88y1p2Txcx/WhNXYHUfd1XTuCVq0T5Hojdo1yaVyUJoUhUaozkn+mKqsXI5SDrxSvxym
dm9M5vXCFS+VtB0mUTuloPZDL0FKF3D5lMqUOPAqKieI1V9mRMM6ip8HSbuts9mPIfNgdNVTCAmQ
mKusi7ZLrxq2qIjZpN2phYjhCQcAL7QPFe0Wck0+66Kjqeyr2rI21qy+WmK1rdVqV8GaGwQ7TOpL
ZUJJSV7wUJ22eJIT3Sf1OEvhMU0EVwyUi16QzwBkfupA6KIsyTLW0AbHsPFZKwwEM7WW2BRcXaaM
M2R5RSqk74zoKdSSh6QiTVvD8pldoP2InmBXMqxBLsHQEtvyHWXwofEhw/Pt6oDVhPvRhL3grGA8
7MWXsOI6LKuIdNlMvrcasHODdmYeoZsabqhvMZeansrgWpuca1ZRTlo5BOalwOV4DvDgXM8Ubewe
1wt5nwwPNb9FWqvB7yWKkULCugtyGbUi/XlW0udUoE1HhRPV47vcaB6HwtzNqCmkUftocXamA7lX
buRH6me7uuKqbkUIDCCTNSr1Y7+oqBMrp8lcjzEKUWHFXXItzyjrbWa9g/broVYGw+PATVhvqBBp
rZcu1tVa0hIW/XK94a3vKNCFW0iq10Jtb9WPavG9pTpGjYWjI9dQoxiGx4IE3UABKMOBcp7qx7k2
dkYJfysM7sqifKT8/riu7VwxT3nm1Wn8LMf1YyeIp4HfmZUq68+4G2nOqctel6vHltovICmLA83E
3rJ+fI8ZYVNvgpi7m7E20ia5wIk0fHu/cnMKozyPymO65kVhns/ABHG77bwmIdEMA/JioHyIZ3Sh
02hAvENONkG84+ijA5dZV5Yk55tKEXehSOoGWVR0rZY7GpRaMlI0psAfCA+C3h0HKzwFRbmXOz5h
nDRfspk78pC1LgXv54ZO3jyQuoXC61oRUXjTtXQZltWjMXDX1SnYldRUiywvHDVGEVnjRXFji9zy
ObEAnJCQ/BHl/yucwV2Z899n6MAPkIP/DIqweS3XJn77+Vf934hCWEED//NfXf6fUAgP37Isbv/x
rfj+D7/v+uLbD1iE9d/+iUXAJ++f9EPJS/HKQ45o1db5E4vAnfKf2IkROSRV1lbL7r+wCIKk8CO6
jQhYoIaGeSsdvz/BCIKk/lPRZTS1dQoMWByBu/7Xc/4HaISfDSMNyvOY+qmiBQTK/Iz8pfDXplrW
RmgXK3cSpljoGyYnCe0/Nwr1h1Dk7iW3X5TZ/JLQfs6Xjhj2FXWt74DhAjsMl0tLk78OlD9RB0lW
r3CzXRNZZTvq0U6mFlhPa65cvC2JRETUnKl+0WKrJsQMN9QZM1r1q4CS4EmRcpEs2QUQo81gmdsm
0ndx9TLjxtql6j4JpZupU6mh9/GVmIFel8cr6NrOh0/5i66yJPK9PvRbMSJb52SdfFlfUSKfqV8U
RlOjx3P1S2bWz2a9KWsmQdF0r6vz1xIqgjFQnzK7+YJ8ATXFQNtPU+ob+ujn2LyOOOvK4ybMeieq
DmVr2UmnX2WhDCZxaRzRmh7Igr+pinWj9iiwaBo+yEkv+IEQKO4ALSBeuJp3t+YibJkLhGX6I6pe
98vYbfJwPrQoDHIkl9syQqoV9ZySG7vKqR0Ub6bu5dpTUWBgXCDOYtDfTK/MLDqMuryr9A6hIAsl
/gpcVBI3m1CefHQLwUerHrnenanVPEZ1SVtFs1l9ftRL5PYKkECgwqL5NBf1CQmWbxyKbtcPmySD
+xFmB87ew2CKG1PP0eDg0hN5JA1uqhRXea0iOBdfG2O9ya3YN8iEuggwSJB5fRD6lDU2Uq1tS7O/
MhQQ7qG1qRflol3E6wBJNbBzYKnSBFtHzXA1AP62NImrwiNdhEBymnNmhp+6xn8uAE3G0ltbMdvq
J3gybiF4khoKOjceariyPd3J96v+AmV113irv+PjK7jneAvy2hr/u83PqCarf83yiQWsv8+jBjr2
mhxk3X0YNu/LLdPnR2jrbpfpLwgX3xbzd6w47GpuL6nYblI52BpVjnWxsI8SKvRovoStRAG0O6Iz
SaZX+7/fGj+m/D89ofapud+oXR82o9Xdt9Z8yJB3H8T2jE3Fz9ob77Ng4ZkLVB5SziewA+WGJpon
rbuHHoae+/yquNp2NQFpH6PLxWP/HGQ3dQVXevr9y/2Yyf3r5f4e+BMSR9C57U6Z3t0Lso59W+pN
CDhlNHV/P8y/+cx/j/NpcZWJ0FjKwjixEB/C8SIpvk8Es0G6H7PxyLHgNVL0YMzdXg38ISs3gjX7
QTm5ltLg1A57J7I2YgwzPhdOmW6dQ+r+FP1M0LkYhoKXUEhtPp8IVkzTweqH7r5s7PBbuFW23Eqo
8d/Se7SHt3YHLRWU8PYcy/gX8//DuOtzfcikC0GGT1fILC75ie6VY8o3fXCGbwIW8+dN9sMon5ZX
0GgRxBI2WYdjuYR5BK3hGeuci8i4APjo9mnqlA325Gp/VRf5A3Dyi6BonDYSv0UmlItu27bi0cgx
SraUaxyYPFqBG9ESdkJLdTW0nBlto1aWbMUC6Yzd74rAiOubNLwY0UpoBMNOh/KlrI8a1zNweP5k
JTeROV0oXe0L+b0ZLSh8TY66gPbJngojOsyquOuEHG3Y1XLrSqKggcssXEDFWYyvVSVcC8oq7Hmo
GyTWSouSSD3ZRtNumu4JGp9b9JexbFmeOsf+3C8PmCrlEmrnMLZTYBnpPOMaFiGr1NKalZqnpkKv
CdddNzNSoHvRDAVwFD05D/eKmVxlk+iWkHrcWUUDcRBFN1JxrWy5eXO7T4viW7HeLNX0W1ueCgTw
gOv7eY/acNx7yZRdh9S5+yJzE0k5Lk3mJEbwtexlTwcgpKvjBeBA5J5i2mewfobRj1CDQh/O6wr0
/mrjskiljWbG/tIaX0Ip8XXhKyURm44dTbiciM2JiFbX3pQsIMoBDIHmUkr26iJ7Ud3ldDOXfZBZ
DjkI6IZmE9TpPRHpArHFbavMlB8Lx2o8AzVBlTM7mRW3VnOaWLVdiQG2YdFukMo7c95q8m08CH6N
8/OqyJv346vQILuNjDEVLK+eA6rc01GkKjHL6WFsr7lWO71wbBDSS4J9Y1p2Tsuy7W6Bqu7D6AoQ
xqUsgZWpojN35HOL/1OIk1JVTfGf4YQp4N0BvKjbu99HN+kXhxj7C6gs7uOKyRn64y6Ou6xNjWbq
4IY0u3QfuZbD19vK23MmDj8by7zHqb9GekdWfogXk9iDDY8ZaXjEwMFDzBFdDjfBdUu8qp14n3Jc
U5P1Sn/cNn7qZ6/zrvkPTPh+Pal/P8cn8o+Rh8VQ9USUYnmwjJOUnAvIP8L/3g+mj1P6WTxz4hzP
4Izx1b6wea4jCJyBSyI3+qsIUHL6P57Z9YE+zGxEg6xNSgbkft07w07aps6LcAJpbytO6g1b/bZ3
FSfx6NlvyWqPi7ugwHjW5Ez+9VH099SuU//hQQxNp6hCbfdeswc3PMR77bKz76TBSWdvcrFzc6H0
HWLCwhfrVb2yNp1DSBidyo195Ux68LOyz7reuMXhPA2FD5G/Hx9GHpphaFW5vQfW1UubObOT78Mu
w22mg9nhKJs0xmvWVTaqn/thYUd7bff7zfVjievPhfD3E7zvvQ/TkekKEF9gBveDJNsRrS/F6PZx
q21V8XJB1HiShjMJ36+384chPy3u0ogUYoXU3qtxti2nJykAZ6xiuSSbthNAXl5Ew2k16fR/9qbc
jT9++DpIg3ku5/YekAtSiY8ytcvuptOLbZd7XXnmLX+ZeXx4yU/rPS7ErJ5hXN1bhWjD+LWX7AER
5zOJ3y8X84dR1qf48PUiSUmEnvPtng6RvWo9xkpwUKPa1dv+zAv9YiiQt9BqAeCCF5Y/fTWzF6mj
x317L0pPTTMgubmAE9oKpXQmn/rFivxhoE/faYiaWDIADd3P2Z7bAfzadC8nz8UAnr0DaNap54Lh
r0c0ZdPSTREs9qddmAfhZBVkWu8hQUa8yKFZvrryWo5yCY0XFU1bHf2K+ptzWz/8fln+YqHwun8N
bn26/yzU6sqRF7vvRPA7SuzkaohFQvRH1e0Hcs9HXPu5YT59vlBI/nxHYcLuG1ICjuRzclaqbP01
n+6bP7zNp4+Xhp1WRCNvM1IVFlYSVRl8FXWBHkTQ3aDy6E2gwsTAxJxtpF6gaNPL7+dzTbZ/9wSf
Nl7UJnNUwNm6B7NDtVm353kj6QfT0EHwKX/sv/+qlvmfFSr/n+NMaeyS31Ur09d/7NqMcuWPdUr+
1R91SknX/6lrhqIrprWKDKwVzD/KlOtPNMsSaTha8A/Ulan9L8aU9U+6frrBH68ntLIWMP/FmLL+
KQNbwBnZ0ClnUOL8b2qUsAd+WCemBO8ByoWu0fjUZeunTR9JpCPGqIl32tXgtwi/cse4UR1ti6Jv
dhFEjWuoBRrMyOv3X7U2xRQWHZEMNulYuNJC5RJ6hgZ9kRaAPuwqIlWXWO6oG35JZyNoFpAEnd3F
An21h0V5LtPv/XRnVJ4W+VEs2X1Zu800OfCUrHy2LQGG0yEUsPIAVedJOcBtf0i2gF/sFObmhgYU
rMXH3Fl1jE9IBHf2cqoHrwOD6mRv1EGRgp5A7r2NtvW98/WTdr1aBtD0uVf8Ut0V+/iWIl+HU0Hu
S9MuUB1leoK8n1bop1+Wh6p36N0k3B2oFV3B2cSMGWp7Lu+buwm4ULBJrosdzPr0C724TPXydA+V
chIuILbGX/SvwoF/nGg3uldvLbTGueZVww5/AMRk+l3CzFR2zluM7pz5eX1hlddSecjErQIS0KKt
5KKam5HjIIrM57BxLn3GozXy0KFEbBppWCfZRDbSml86UCJ2019lG9MxKyd/M73sNQMhf4swQ8lv
s43AG4/6FoTUhFYBoDAXYKux0b+qG3Fj7KRXc2vtgdUUV+0RdHNhJyU0qfte9Pl/s3ItHXXdC37b
46qKOW8CR9hpqYfSdVTReYMVBtrKDh35sDrIRtz8L3qQBdVlL9zBkUr1L7mbXgHKH7bzaXYkHxK9
DMbBOIh7FQjFJvTHiGvwJVVU24xv4q+pJ7mi+BU/HSfYtbAFvg3N9yW/neT9NZdzMPM07wxr12/K
DUbGxSE/So6IyZpPJOVB/HY86EhQ4IxA9UC0RTe/Gx8Du3Mk7TL2220l2I2b7QYk/3vvu3Ad2IG5
gQqH8mF1Zcm7qIPt5oab1h1d1b6hpQhQwXI1DJIu2shLj5ChBmWn16odCjeYq+UJRk2OMrjdvCuS
baNc9VCYlu5tiO/y4TTrR0P6ZgFyMrwsOASGZzW36Zw7KIJgiuvHr9VVRGnaw0FkM/twSHxER9Nj
+zTtZxemYbkraX47y1bivvxmIHLf2su+fzGvRrR739rvTxM2sBRwPYCAfeIJGFGkrukO62RQpt5b
96Uz3qeb0R9lO/sCtLBWXQG4dbJZLZznU7ViaCpceSBLx27qlZtuO/qqLzKr5iNQ4QeeWrjB/Voe
mFx7HG9hQ6u3yQNYAIXz7brQGjx0LvLwNW+/turtbBzhMM+jVyX46Xixt5o2t24SsUv85q3irpN6
46V0GEcHmKWRuWWLp3ZwMRUbUB/6rXnsk+vEV1xcRoDY6wdhPLBwgrcWUf1jdV00XtJ41nP52rIn
DGVXSwc97tn5PI2ibYCmF6CsOn3Tv66zkbhV6wBtQdF+oAF/KB66HEiAHd4pb/Wxq50OkkRUvZHx
FzAAlM3MBgRQj6KpMq0q2ac6ewzHLyu/qC0l1LXucA0wkmuQwD5tQ30/YrIwgDErvynDYJvphVm4
Jb1e61bP36At2ZDIrZf60vKNQ43SSLIt2EKxLy6u3GKOtThl72TlrkPDB8AMUvh36bHPaIMwQa15
P2svwkZzgHNcaN8Bv4flrrbupnCvWk9ZtB2EbbwcK+Et7i8DrAUMLm4z0WN5ttQQKOpxrPZ5QVF/
tWIgs0pDTPg6W5E1G+FxgAcSUi0r1MFrBcWPsWSlL+2DzgHYP3n4fM3lPihSx+ovMnRjqDsACS9d
dBqcdvyuXqqXQPE+nKbXf+QrH9M1Sfsxk/rzfKKTR8INe1i0PhUVi3pph5U8fNd67Rf0bykgg6kE
lNLaybHakQjfag9KiRX4bk680jwqcQge92oUaKy9xBNX2tdUNenoXlC4d4f+WkvuqMaxifKqcAdC
tjntF8wTbjBhiG3lqx5sm+CQpped9HwTzS+mUnO03BSLC+oxFHwROf1TdTltmldj8FYDW81dxovp
IiZibrEQqTW7h40jsVWIwW5decu0r00mmQAJkvB2BKIiOAW/Yd4YGlwHF/wZYba7NThnp+jNXG5k
GjzoSaXYeYDZxJbdhohZQh+iJRNLz/yART9wW1TdEK2M+gFIGZWa3LW0QwuSIB92UYzhEoxUJ/Ks
aW/2b0vqN8U6rjpv4VoYGCNINlvKuFLuQDElza5LPBD6sY1aVwmfpL1WM1pRdpp7mcAqdAD6DDQK
wAE6savHd9L0OILg8clyI44ddxH+WAD/P7P8HyBqVuXpf59bXsTfx2/zP/5XV2bZD8nlH//wrza4
Qa6oSwDYyAu191Txrza48c+VmEkTXFEUJKDI/f5MMGWTLNKAZ6ihp4AN34p4+zPB5EfvfyzKiikq
hkQx5r9ogq+Z6od7iKla9HhNclVJIf01sB7h5x+u5jWaWk2VzeFTS1lJctnAWC+4oy95zbr2z+nX
6D/ee34e79MltgPwCkeT8Wpv8Q2LpQ4dDdb6mkkhOK/0aDU5cXdEkcPoHXMvfzMO4Z7TD/6gX3nm
znC0DYWRx+kmewbXkvjaUd+TGj8DV/Oja/VrcZE5pqfcimhPG9v2nnbKuBFHbpMcwXbbXyiZa83k
RL3u9fJzk7pYvajHSffLJzl38uuOtOvDwvhFmJTf/VX/vu799Nrqp+szaG3FKk09fOqbY/MCev0E
oCn8Vqg30G/hSmZEOdh3oFft4QXcer9nVjp/AVs/uNJt07jtbFMyx612l+zkC/7BiMcOaazsSi9J
bKeX4kkR/Oox2+EQDlw9OeJ6PrrfoZYcQYRetvvpRcugBoGi8VPDTY76ZnpcMkehm+2PeALt+evW
UbmyrnQQNlfaVRPdxF+EA+aRL/3bgBfNYVE97SX8Yl0pV+bGojuCIP9AfAoyF5pzBmDPWV6io3mK
jnADFcCNOnZbeEIuo4f7Byl2x3RTPIBu9ZXb9hg4xKcr6ZFoCjclcxfTzhJfBUNkYEDpl5hWKl72
NL419WkCjDQ12NAopAJZBWh7Pvbe4q6xXNmWDuxajz4EMudbSex3KYA45Vl4keEaDzSwq4HUltkT
SUZ2xcvkS+bF5CfXMphh1SbjkyRPSC6wQG2xtAdK6VXxA9Ya0DKKtyTyl+q2Tbxeu06F5VrZAt4a
AcsizhiMtm6v6SnEnn2s3ETlS9QM7pxfVe21OBwqGIWhK2TuaO7i+q4gjUgqbDvtRto0gUP3qXdg
uZJhBbfdF2Mz3mFts5Fe4TmO42Wj7gEpK/5Muq7vyuUAiTYPNlN9bRgHgKhOUdxOysmKJ3xoLsf4
plW+dKJAg+x65BtY4UWbHpGAMcQLo/qutx6wDZJM7Y3UaQLVwj4IMIkBNuZEizOHm6jwBnFb3MD7
vMivADMWzngKvzTAPhCPGDdxY8/NHwWKf1v2QQXp93HoszJIEzXNNM5D+KQZG5Z1KZ2CHLTHzsw8
oXOCbyGQ7dHmPBSir98BWPjoQcDlp+x8mMsvhXUljYcmtsXI4Q/lr8hHAP6crhPDMxCXsLkyxscG
n9K9slMhTizbJHIb1QteMatDFu2N3tf9cBuKm74+JKHLUoyXzaQCxLGbKygDs+ZqWJlicIqSB6Hj
VksR+Lfz8llskMW6HobLhmpRJt50kHZUTG5DnLpYFuMOHJAx28AtbKn5Mo600TBrrdNjKnwr0l2L
r5Th1vpN2HlR6wujAfTugj/VbqRTzJIv5ddiXK8UN1n/rRPx7HJ70Hbl90naT/FOl7/XGEFBt1K+
rv6NuVuhK+cm04bMJEO65Gsh++x7kWv3VdQ/Df1FWro5HY3SU1OMu3xdvRhDG62lInF/H/fe5Wx/
Cnsmh5ilU7Y0P7fEICqIo1ZP4dPgD+7iFv6wrbm0BbZ6vin2KRP94yT7e6zPTbEGY/PFmIvoaTW2
hNPohfv8lF0rbuJzXXDKnelHHkmfPWz4FMzQuTX8y6P0wwN8ql0OnTimfcrLth4liMf1RmWhzmS3
u+HecuOHM3N7brj15x9ObnyHOkED8fnESRJsJJeO0FU92tJ+FXtHi+tcC+Zd0vc3H/OzMn87I35R
dLzf6CA2ibXwuyGHyRqX3eokuNqZ1bOmAj+Pt2qOADTGcXWth394QaFsBllQRaB1O81Xtpa3Xnj/
EpT697Hnx5rzn2ez+fc4n1KSajFUk7Plj/dajxNpG1wPNvxhv6Je0TjjQ3mmefCpufTTmJ/L6Vk9
dgM+FuETtIUtPX+XatVO9bOzHc1/swX/ejvr06qUql5Ik5lZ5NbjDbv6InBftI3s5lfnmqdnvpf1
aUFC1Q5rqWEkdbMKgMVUM6KteHaj/zpl/ft7WeTGH9dFaBjQneD8vK9D2dGdUbUj13AMvAcKoB9n
krezM7iWaD+swySYgLyYS/gkbPV9dzVtxd3iBHbDkj8XQ85N4bpUPwwFisQIkCNfl3ywUbYYL26E
TbY/96XOvtJ6Gn8Yp0Ad3KpNsnDzwtzj/es3B4qKzrj7D7bXj7CIn5f6pxsGJ8AwNR3vtC6L/mKy
Eana4TF8OPehzk3ep3ixQlrbPuWlkh3Wgns8NjaSl/vnhpHW7/2buGStz/Fh8qC9GFjvsf7+KFvj
/Jay/jp7LXPi6ogPhXnuaPn9HNKB/3HIehAXAi+vtp5t4aG+kHfUIT1xG53DIJ4b6VO4qDodzQyV
xS7uux3agzs0l7YN2IJzbmpnQqC8it99nEYi+2jVHSNh1MhIa/FT9Yv9eSyF9Mvc8q+AATjn00hQ
x1pBfp89egQ42AS4WsReulHt8hjYkgd54Dyo9cw6QVD+x2GzuI9NKeMFzYtql2+TK3oqG05Lvps9
29tzPmZnJ/RT8ICDLxa08ddP968zJd5F2/KsSdzvN5r8DiL/sAFMLUqVYHyPUuE25cvFHF3N5qzJ
8bm1+ClyJIYxo1kDtr44yg6G0nt1h4jAttqcTW1+v6Vl8VPoyBRDoeGrriOt8TA+sfKvswPlO4+6
Lxpzr+ccq97BvP8+ikBA+HF1IKhqDVrOy/XO4pMau9JD4a+ns+FYG91HgfQhXCd1+/u08cy3e19E
H77doFVoGIfvuy7eFlfddmbXdRfnhvn1IQ0ZXFt1rhXw5D++Xj+OQ5trwRqxZLT3+Xpfq8MLjRI3
R7DY+/1L/XrpfxjtU9QqsnFWtIrROnf0+puE5oSxKd0Sy9Uz83f2xT6Frf/N3pnuRm5kWfhV+gVo
kIzgBsyf4Z7MfZFSyj9EauO+73z6OZTdtoqylW6XG4OeKcAoQFWuYpIZjOXec74DN4c0BrXiPUL9
tYAzEd7PYJFugLj5M2eK6YN/GiUfbmw2ddFBkkrGw9WQ872amqvEYk2k4qqB7ls3HuLvvgQfrjWb
r4AM97gEwIRH1kLfxETTVLDoY6EX+NKQ8YG8Zla9OWlNN/DVDc4mrYrPyiJWcINTVsN0iClelUOE
81p0qtDCUvvdjbucvp+vLjjb+gx1HfiBLE2rt2zxGl52LN78Ilnweuj88kz/pfL4f5qkAt0a4Huh
oYLESEYBGtK/D4/4kyHsLg3q15d/HOtr/Vr9Yx2ggv2PbQNGV5B6v0gvqo/l8d/95/9ZLBeUn1AH
F2E74SCigK30T4gxvqiVM+xPKJJT5A7AGqtgGkKF+1+plr9XoX4bPHgoqMTDYcuKMKFhYpuHzuY0
gREeQZj7PlYQfSl0stO3RYiaZGp1gV/p2RCioO3JoIfUaFq+/5L4DiDU/uL9p2roHsFUrawiCWpU
goASCVKgYrk+p4AaZAANiFzBLsCO0Eq+z5z3X4BSevb5HJ2zBnMaCzkLatko8lIhpcua67ZwM7OO
ixtwFK/65Zc0E+FdctFV++333v+/okeN/cN3vvv5EXxsBArfrivvT0YQIJfBJhsndRj0vp3v3THt
wyEowz2lnMNQZkVT/xDWqAUnrwwMXZwr6FIQbQjDrXlhPMKvbI7FovUUY0RiOT86IfsCzOMqRW67
FKbXLFP2hRQ4XKQsm6Q+N4B3wxKFsgOYWN1jVScQZSKvfgBhpWw2SiZaAXcvc6NsoNexg73GKnKE
KLqjb4nomQOTverryAxpYHTUNRCCLESNUde54XrUyCQRrWgkgbmKoUDUT2m9DIVgS2IAWAokV6LM
2tWZ00ED8vWj4ybJ0ocpSVQ46BTx1NAdQssHWMzZHAjMD+8rjDxum2CRJYGawUAw8KLdC2ijboIR
EfMIwojM4AxeRTbAdZCrUCoDdwJXMb9FBJGLzie75+VzkVhSaQtAzMDGS4FEtxHQVSMDHpz3Zdui
mq4DQyR7Ws3qSmnVCN5INbdQ+XtgxwMngBNDViNWE19Jriu5novW0C8AHxYYvQhsGSRiUc8hft7D
5QzycChsUdSOoKZZi49oOhremhdXkC9afakN6YpjpnRF0E5UGSz3XSDfB80aHoHRP1ftWekuNWv5
m6hy2NpqoGXn4dmDYx3WbKJxbz3q6o0mBle2cYph2dJT1jj9NYCSp9wDS6Pxxb4s7pURsBKUXm0G
th3gB67JcPRe3GiVtTAJa6hvd6tqlW/yK9K2UeqGlsAH84pHZQ6SlnPD78a3epM7saflAMM9ItVW
Cjd9ZnIv6BAreobFAXXXzGjQho4PKDCLrEGIkUinXMJgsrLGZPAeA430+PXY+CP9l8RidIDEiNP0
t+/VD/3XD/3XD/3XD/3XD/3XD/3X/6b+C5tNAtUzbAnfrk8/9F//kfqvP2yevVuifzsRTXkA0iSS
JzwYlpAkzfVDZcG0RZ8QcqDyuVfWY43mqiPk66Z6YqqHojIHDv5iEUx2w20P+Xgvpk8hdyjyK2GW
UQ60K/igiEdQmldkdtmMuG+atUTWigsV79pFqgLvVLCa8C4Ewv1dW2datYBoQcy2XmuBwCcTrU2O
BOF2oyqNWsluK8FIDzA8XnIBnmYNrCvldQotBs8wBIfLhWFX7Tt1TFd0w4hT2IfdxOGNDt97F2D2
YBRCCXJOWIUqAjvb1ON0PZSV28kHaBaCyIG2x2Ng9Ngx9LVXFjXuRh+Mjlt0ve7my1o0mNHM0KR3
LU/YJ8F+FA0KQXiv+fioDDIlzB7ifMhKRsfvNkEKmGBAjCqBsL3dEPdU0yt3bvq9FJ0CaOXF3QBj
N13UwnoQFTUPtkpmDFAUlqY0aB60zdXCSyCWdMZeb6GG6k7yE5K9gkKPBFviAFE1E8BLkj3Pg3ua
qU1YmATO7MIYOnMUdBFuo6DWiHfOhLvhCMxtHxxzEmoAuCL6GjUqatfCcVCA8ofgxIChOhT0vDO6
UU+eErLtYa0/yHfM0rvVGZ/qwt88eonlprAt1C8gogMn9ts5Ke/yqJEk399PaqnBgH8ZEc/VGpA2
tYCGHpJ9vTt39i1t29xhj5dhduFZbbAvpDYSRsbbj8cBDBHQp0ozVSZpBdS45NTtyfMgawpcaTCy
QqgLNDBASQUMA2ZxF9y5K8THPBMtNtDyW1LTfaieYckLoYle+/Gqi+1cRsSB9EAalYXOP9X8i7Br
tKDQOEhWsiUEdKgi0Hu8dpGdWQD6vfYQpiIVLtTAM0sI0q7sGvBSVkMwKFgK5aKCkLxACfoEqRys
ZKTU+kFrjfAAEXkAWdmp3kC9kKESHWybM136dmH6jnzg7fGu3QgD/CEqKCk2CG/QsvJqDrCoFjvj
RbjWB8WhOs7PSaHC8aDTh3ID2985LsB713uEdHU68hhr6OJLTZQMil4uBDaoxy2R9OKLelmoPvTR
R+Jw+wojEIe1FPpag/Ef88CMKw30NkBcugf5oTtFGMKtWotmsuoNHpCMCIxjsJ0v2Y63FXBcIIjo
bH4p7HoQJQdNjC0coyXXhlzn60PbLLTk8zCYFW2TqI9jMc/9fZqpqG00kS09E9wWkh10bsloOc7R
KgjKanACm1oqgc3RxlJ1H7yHEGfo+sbn+bY08/njzEozYYuqCe0Df886gR04AMOhL8oubxbhpxnt
q9duPuOxXU2iBK9dqXub7h7pTdwS6SO6+Oy98Cr/VFvBzYb5p97e/JWblXPFwq0kmgAvBrEhc2xX
cPtYSEwKNc+aPPDQptjkWlo3b3ZemJ9fd9abUrokrWWEL+7DRWD/s6sNlik6pTe79bce7GyPhX6z
S8IY1xLXSHXVODWzKAzgrh5YggVQxuttIcJ7JfOrL3Ned2jAxSUNvkzg+q30EUjBcodkJSvVe3tI
oV60fV/rQbzyVRYMiwC6KvJaYkLDs1e5Fw6aJAE0Xw0FO6ArRQ91FuGVP0u7W+wg7pO2dvZVzFta
gyyUQAF7eN3AXVCo5iHHd8cIRtw4Agp7LeR9vFNLdg9FJ0EKBzJFIlWorbhBEoGW+ZCGQnQLVT3e
0XAXXOECAdoPmQN8v0UmH6dKq/ZZtgAabfTELrRkDTkywvZ8DYhDBUFECjIQOxYsKBV/AGcznEQg
QVeeAbpnlj32b/VVQoNbhymAgNWbqYNWXMcTSLZgm1TwyoA30hop4qEh/LwMRyZWeQScS05mBnCD
yaUG3b70CE0XuaMr8sY/g3H+EN4ni8k9EMHcAujJZUiRjO7A4BXd8+tqCb8DPD+qcInPpSE4wl1w
Yi5+rLLgKSFEV/OIJuxHLT1gLwDEPGYeFRLVttNzfg/2YcWo7I6qyQIwFLFf9qBtyQtMv7Bg9KVJ
sIoJqnIX35dX4Z4uUV4FTUVWM+C9L9B2ZGr2kjvwjunxQ4eG7c220bSSfjE83wUuH9qYVcXLHmJ9
vD0MkJ6dmr6Z28Je2U/9WphH9Bsz+o0dxXtT8OPlwF+RRS7x99wWpWN3MJhhgxw4UC3BwFGVJ98E
ydSHeUqjW+hqC1O5cJdplGBNjAJ4MjTIMrWbbeu5sGE+8mcLjV+LoFjWGPmVUSIj0sCKCHMeBsOx
NXy7OuJrSeA9UWPr5l5nWjS++gJmi0pP8qIpFFy6g2UQuTZ5qo62rz/3mHSn8TtxKG6qo25967MV
pq/qys3jyN/XOquNOqcWvAkKEXKvo97olwKqz9FdaScd8ks1+lLWKqytYNO+yAsK8K4u+htwk8Hp
A32+qJzp9RgRA7HK38or3D4aCwrQml8B/VOo1ZJgi85lMLlDNcyYzEthUBB79wh2WIoSQBu8BScm
dSBBx4y8ZBb+mjGrpbsZH4MjpMC+IZs4pJixxb2IlyLW2WoTvjYQ5stGg3/c2yApjpl2OAJ2+KF+
8yu6sUS9L50fBm0sZlVeEkzhMQI5+1T1jEkHy2ntPjk2N9rin8+B32593+UOHy7G+rkYy8j43nvM
iiCbEXOhSeCezLfdpteLEg4AJ34QFohwdIKtaxA1XxFzDHRgPfMjvIaB2ipL9gifZhaZ4A5JB88B
Mz8wZL13eJNXQyfAumMouYQMIDgFgf8A1lpFXKvx/tbrGHOYf0Ige4/yZkjUwNdETNDkUD+iPwKG
fQHN/Y2J4V1s+NV7MFubS8hwGaF5fw86+GIn0W/HqCCnJ7BDq/JrdmkxqIxskTzm3nT8WPOPJasC
2yxgkOWAsmIDDgyqUZUG7BaL8Mm7I0/ya8I/iAh0wJbcNTkHrmmDbmNI78fJDLj2WYSqaPJwqiI9
QcvikBveDj+1Grn2l/DKHfztgDCorauzu+EV/y9JgYBVEV01nYIki18JVEWKxCbDz3CjPY+OwKrj
E3wy3KbXgtNkEdj42/Y4EQoAl1J7UW+eMaVFr8ESvSfA4SjwlYZvSuDuqsK6e5YfuCsmP2lNcADE
oSaZlkPlKqU2giqbbi3CLgFjRf5GDvExWiOraPLjYKYaEPGo5rKeuxvkMOM8IHKTgj5ajQZdjQjs
bCzxmR7HDVapA4dUJ3hxcS7GFh+mPLRJ/ck+UVR6jGDdSB2Bz350bfpMzdYqjRhG4F3hiBChTJ/W
NQUEXzxGmBTxRA4S8Jvdig11mAxT3uBOo6sGrDGRftAsM3of4WSqsIy3FnYwq7I00d4dXthdvcTJ
RnW36aHapnfFU3gBRaw7lodm5UHcz6j8ow/3MmIWDP9t2m/nlz54keBgkPDyy0/TThjq++it8dS6
0+gaJk3Jg8kHnDFDUNY1zkU4C+Fxw5iDueQVlukD/LV2tUXMqO3vpd1kgMBeggAQSE0FpzUJjSrk
IUNgozUSMjXM6A2moTTfdyGMHRTHu0xlMW8ye0l+81uDA904GfQOZJneGqJ1yy5RE6mkE++bPPhs
TLnN6h2Qpjdemk8SmvmyNdtbJg0NRwBZPawdvV7CSwM4m4qj2ib+E+o//saiwc+USGUIEDKSYaaV
CgdyuxI3gXRG1ilsHMTGS4KaymgjhdZEtGigpwBzMnrcr1nEKQTmzd3qjZ3EnE8TsEhQyae9/MTX
RG8WlpKpNhFY0aI4IcVqn5w4AzGiusfeeuzTbuCLqer9QX2YoiWfiQuAtafHPpkxOETPWNPrC0Pz
gY00eE7PN2bHafL76oqz/YlQyJHXtJgcYV/DnmDdP4DWkFzFfXUdJJ0cmS0qEpa84w7VYxqrqCa0
99NkIkEhjImJX6V7wNq0rz/VreHHz7YukgKINY+wcDyHzih3jRXhqIj8QHMCbH7v4Y2f7VkSmvZC
M2Lr2Gkjwt5LtQYWeO85ilaj6lbt4tRAm/tP6K5vjbTZyTiiIUHIGi7cm+UiX/U60Tns0LBPhqp8
EpGBJLr4E/L8G9sOfvpcH4ZZmPY8sogwwuHsU991m3uYsKDb9B3RuPFV3iht8LPVV6xcrnV7VFqS
exS04JLsUiv3Yb2DWAHSrlhnsNo1slXFZpvvghcv1Urr1t6H3nqxZvMZXyKUJApibLRW/Jvr9McQ
4Emk+aGsrPYPzLstkhxxDG5s8EBsZonjpXclZmomk4ew0OMNZ3lWtCaH1DVwzsKRDFSgHjEXCE2w
G/ileDXpzNsa5Xd7/hdv6Nw0JeLl5JFZ6++jWC0QD8QY+a7eRst+BRvM0uu1NNdBex9bMzwGAMT3
Wo7hg/2MZ3uw3aOMKde6eCptinxRRDXoLUB1WHy3xTMWnRhZ1K1WvdQXgnyoMwy4ZmOUODdBOX+v
LNNdcMDC5d2T0wguZKlWTrYEg0VnHiVEWyPeRi2O5Mrqk9wxXvMoZULeidKHqdhIRntVXsI7H0ts
ipZAjbOmlKvH8j47ic+gm2ynvaBarYDauHke/OSfmK1gZFZhDqnUki5BobcymOfGapeNmZ0m+svE
WPm+MT5nICou5HJy+n6tctEc+hUw+rzpYhIHWgdQZqc8cKis9K/lqwwb342j7ycV+/xWZ3N4TEPo
2KeDXg93dbpLgB4JUOsNdiBbotqLE/6tG75xtJyL7ARegIkDmSJ7lGZgD6fgLkZ3EbKZ1HGDrF0D
yWGFemuentFxP1VJyWyerkkQUySo/rwq1KcWOiLFFv11AowmomQCvYvgHd6gndUg8B0KpVS28R6X
/VHBR+RsWS/h3U6A+VY9PJtw2fInVvceUN6FqklcYDs5IbTvk1WzIijzVKfuOLgqA6AM9mAv1Sm/
T5fFynsRA0BR1WJHrMRCOJ4KIAgKCrmiedVJ8UxWDzfDKgOh909gJ6W55H7+bc8XDUQLDr6UTWdG
YhYOOaNifO0cZVEdp7Ms3SBJA4m0IE7o/BqtT/II8gbGwQKcHN1d5Gayce/AL5HxmTfUCHV0HpCA
zjzI3pphsV1nEZS8om8sKDOW+MhvMUX0qM2n7Fq4hE8AnXNafBhfsRUYij1F8XjLoRkSO0O48p/o
FiChVQunc7Tpnsji6zeNvh9Sv5oNZ0tX4oqBEExrNSNfIzCtXJPKR8l1sjewTd5vsVgndr6IfaPC
Np67Cy/JWThShzfybXQRMpV7gE3aGJb0qVvCabx396yRGEDaENvfFW/ZvY8mRLXlz9XSX4zoCSbY
D6h8+soKD+GqwtFMB6BrJa2YY87pJUqFb+0CgaOu4+6FF3+BzEWh1wNRjRelqUCxHC5RyLxMKwM3
lXs0bgsOgu+kqB2isiAj8w5rx/SaIjEl1qIrIuLTBa+hqLFFUw8YgdADKwr0OdVEnAg2hjj8IBNV
B9DoaXRxJFUStCrAJVox63Tpm4oZgAZf2j5iOXpVWHE4T6kUOzv5ArROvIPm8AzIo/KsbKmW6swz
6mWdpPfiU82r4zOKw4CUFgVygNCF80zgHmDQHnPovFEjaBGgmOmDgjg/tGgmqFf2NoFPEES3Sw/B
g2/EVnQEgr7hVAS99nfvU56siXvpoTzlvoF8VsUc1gOOE0BQLb0Lt0q3ZbXMmFcxxNvUa6MVFCqF
YZ9s2rMIZSLiDFdRZnrhjg12IBwlNeK6lvgdLrdc0fAYoLAW3pSFe5cCOH+mQKmgubbKz9WDuMBx
kENRCMdX5Gw1mlDiqducsmvdXcLp46GS7DjRkwoziYG33uJtnNXugJCtTAzxccoks/rugswE0ryM
0bqY8GGb4TXcji54UhRfhr+d3i3aqcD8wu5fgUHLoKaujQfkgbbdRYkthZpopHkgo54RBga4NiSd
C6VH2oyWAzyFb/DFfwICmyc60mrAxrqgxlJD2PgQ+XqP5vt9uedwHrRCZPakyGIysSUdFhXREQOn
w7cHbTzmuEB1IztXLLzwZOtn5nBgAHe4undk5++zM8rYIagdxUOm6KgFF/agpQvluScae2ne0J3c
yFpvwm3vw+6KjzuogPEoJ/Tp5FDLltIJWfVAeLPYhrd6iKCvHF2q9oqBbGCV91x9cDW8XevgIDrV
PbKkNVQ3BwRmo+aLvkuL2js2CMU99Kr7jDOy3Ak1fIQT8qg3kekvS03wXwu6gHEDwDgHG4pVtW2A
pIjvJRDHbrUBb50zyGxziozEXBYReohqZauDhwXze+tgytSKo3czQuGTO3uauXle4LGSySwHVca3
2+6il8KoKt5rowhuGM8V+iEoi0saC5BGCWkEgC63Fk3+d/b6FFZHQUZOi0QJne2DUjdBPKYcJHtY
Y40osaDBtgODwZYMLWH0nTkLVR66BYTdQMPIYkxh0T5+PWvPUhPeF+5vPsN0/v9w3gCZi2n8FJ+h
RcERFGxTfCnRlAFlrLIQLTXhmnlsFz3U6BV9aHW/u7FhodOjnS0b0MEAjawg6EYUlNmj5zrYgxGW
mu1joKLirkPqWDsuTD1ARIXll1gWGt6jiyRCNG8S+IALSundkMbN0kunXXPRKCsJSAqvBNkO+X8P
8pB2+7rjS6ssp9dj+lGckOoC7TCiBymwana4a7wk3hCB3coFDfdSnbt3tN6MSTesQhwwJb89Zpxf
IooFMoOQDkDV9wLYVl3aOmMKQcCYVvVB8twNK7aC7g3k7uvv5meP48dHAycJxqLEUkjbCcfNmQEI
CPa9TAygfUgQzrIkw4YdBYODbDtQGQ86HhjjtMyoRhtVOy3wOIBsQmzbtcJSTMmzUA3DWuzhb6eD
KR+Spb/K7ku4vRG7pwbX9BTYidEL2I0A78OAdiYB1Ad8C4Ye4HTThtzHkspairDLjGRyVYf1PkGr
6yEBvl5NAImgxsjvCDqU/Jv8Jriqv6t34qhVBwWtTDPdhqiEgRfR7gDKQ9hZBQUEVbEhdcJtYCmF
VYU7DtQ59Af0rkAu72Mw7lBWLBqduc8WsY1j9i4W1LJ8zmE1HdBVM734QnHKwTWnSUE8iasGFWDa
PYxWHC6SNZ9pLvQhzBpqBpBLNP7YGwgPMhgHHEFQ8kp7QATCRNrsABeZmBbsuUGRNGZVhA0BEFLS
ypAbqB4AT6wMMlxyby2PIj6URhClgE6VjJ2lgmosuqOJZGfKll0UIHNixYVmHkyU4pIHJ9Ib2J4Z
/Cp5qdltavjwQLhqvyFI4dX5VVZZrpBuixVm+Ak5BucLsCys5CR6s+gt2KnuErN7UfBzNH0NoHY2
S+aUPn89yj5NtO+DDNFFgOOCcwDUyLczQFtEZYakaHICU+ohsJG9DCQ+MFGcgZLDZrzhIBOmE8+n
Mf3hctOff5hw/EbIpQ7w19NID0IBFdQ9alnTDsqzQ6inPE3WG9NdZP2iRHY7otIQ5ot2zyq8Yqmt
WkyKOAegNwG3G+DGsYkpgB4BZjHw/IFta+/cJzSptLpby0a4qOz4TkJFXlcWZYgEB7VfY2MXa/zh
xlOcF+vmT3FWFkvH1CNh75GTdOx9A7VwoO/p1O8lG3YRLeINkAdoNsMHshyPX18bLqyvH+lsBk37
Joyz6docTk/waMCFC1bjA92Hq+bsnhG0qaN8JqGMJRvUGgA7xL51yemFEz+Kb+EC1FLI5e4TbjEu
4qN0mE6o3Up5C0JVwBiMPXA8ihU0RAA1TpzL9i21hQPV+Wf07jlL2it3SF7pNCT3OcUCW0O8bPkB
/J4uVwVrWjqbcdqb4NCF5I0KRYngZlFhwr19Oa5mZ6/aY/MGZSRycu+AiiU4TOCclToy8Gh2cSlz
aABVFK1Df4dGhp4xdtEBIIrtf4pCIi+9hYbsakWuuedkm1qiDYYUa6YW+ifb0ehYgMHRNsD+GyO2
06MBPcsMzPfN11/lzZdxdoaShpKKEAGRU2v+3BCLLHlVG5NBXNGTGyrLT9qP+aCd7bFSGfGkHsHV
3GERI2PyEKB0zticOVWJmE13hxzbBuWlZ27H2I2h6PyopuvM6M12xTuMKmrjUp7YDehY6uhd6wKW
CejqgN0ki+f8rdN5HN7V1oCSEi111m4NBDYCPYzIVZPqUypErSlOC7gkWGYVGnusesuY+4f0OAR8
QlA6oaW/nXF+0ON+0OP+P9Hj/ggq+ev7MZsF/m9AJf+Qmffrbc/6Dj+Yef8RzLxpt/pxe/kLkfWf
36ow61d/L5H1Uy/j/XqywMqUE3CGndNcvofR92lzML/WbCH7NyHyfr212bzwb0Pk/XrB2Rv53Yi8
TwWY2QOda1//fujhvGHw8wdA2hmqTxT5lbOz13cwem5daXbs+vsZWL/e0+wk9NfhfNNw+PSqy789
vNmx5y8T8+Yni/mXNDtZ/B3Esumjf3Vrszf974Aq3nqas7f9r8Lzbl1m9o7/VSzljcvMl4G/DGq6
8VoJsxLu304N++dbJcxmir+M57t1Q7N54ju4cvPq9+y1EmbzxHegNT/ZXOaXms0UzN+EsLv1LGcT
x3fQAG89y9l88V1Eyunf+mJumnuW/y702h/stH6d7t8ZOh8Kh98DEv0k25gNGHH6Zj9c63vhgzdm
K3E+i/xVJODvbo5/WzHnpd7vZr/eeAHE2WTy1+GlN7+w2WTydyAIf/dhAo3Fy0g3QwLF7Oa+E2X3
u5uQD1eb3eC/Ey/32y3O5s3vx8v97oD5cJezGfPvJxH+dm+zKfM7EYu3Bstsd/WnuHl/iBX4/any
w2OcbbL+BPfwX2L0nbIE//3X9Hees3woA8+v31NVfvvpPw3jh4H3x9k1/x0/XdPg+pHLh///Zwof
z/3EAjQlyIIgcaD2TwWBXxIRp2xDovAKmRB4IAP+mldD+Z9EZBSC/KZAjIhmL96zX/JqiPITfosg
YlHh8CsCb/4VAt+7XPq3tVviEbuITERxgk1wEkIYZwNjiJu+Q6o54Huxv+Rp8Mqm9Soe5PU4JDYf
SStCkh2DjDFBgAOndtHBioJXt6hWbQANEq0UtUR7XPT2lI0QdN67siZl4koJ7jsiPqRxDBc6EUCb
6cfLh0e8+/lDfmTkcYr07UuET6+wMiZbRDnyuA2gFb9dlceo75XSjX0t9ZNH6pFVroCWINUqgNx2
l5K113Gu3nltoyJIFgaZYOCQHIKWhvvKDHHkFC06qSKS7vqR2RaNt5dSeEbZ7tXNoYkdJCRSob/D
eilyRTIos/B1IRe2iu7lwqUwwboQ13s1IsZCqJxkPc3SOyVsI1WSUzQxW/bZZ0S0tAsJyjNO2gys
uAZe8QlSukwjFB77PKIFjPboWdZxffHFJNAYZUDsFcNAn3kskUPVFYiUGRkZjZE4Ooh9lRlKhHS1
3E2tzGtlrS5E2HeGXSNDsVv4vaxXYfhScHyvNl0PLZ1QGmOCvlfihqGGQF8ILzN4ivIuWIlKfmGz
VTJA41F7KUxJEpvjUwEzQFtxM3h4NkWkjLobZusWWj4jypGs4Uo1rzFPfJSWWtukFR4q7EMtbtNv
G9lgPPdI42wTDyVSvNJsPdLy0CP5PmfRauRaBIBIAyIH+QgI1DyhcHoW6AAJBdGjuDx2MILbjMCt
vIQETsu7sRHJOfgWCMvOUncdV1yl+pCkBRlEOFUN5bQIiUIZwdoDHjVS1PEbDcJ8+sIU+cfczWKN
6UDmq5gMOdNDCSqeqQjjoS48RR0LcAXIIC3dAq6+ICpTdfqznIcKmymsUqxStWVGO4LwzfXI2k3Z
10io9mEj6Bicdl1VT2wEjl/UUquqRLMOgLfLReKqTSrfs7R5qaueR3QMYVUPyvSoQZ9aYU5yBmlG
252R9jMGzIJ3MYoyNyY2rySuFjS8bLhiFSzFEWYe6Skltad5rQCDYwaggygnD0zUWz3h93nBxkD1
DY5Io0TtrgwrvXAlQdaO+5yS7hooyqHzELwjKedkLSTT2CqZJ+op27iqzl4z3IWtU0edrHJjcB5I
ZCKLGDKuFhrx3sWYrNllRkOnyHwECrmIX8nalVhBoiZ1ZaMWYbLMXMaSPW7LJ9yB9DCOBfiUKsPt
ml5Yhl1xz+fIZBpLAmHJOGz6ul3VQX5xyeSyE+lbPhTrgB8CbSjJyR/PotIg6yMfKpX4EnzW6bJn
kqtQ+quBtiojiMuWizON1rHN593KFZVVBDObMty3lfvmdxz+MrwL7/9MWu4HCaEvoWB0OXMpmu7C
IJlYbTNY1wemVQNPDrRArO57OVm2ebjPuU1aM5LGD+xRiP1SFctd522ZDvyRMhFWSZk9M15fGYM0
2WyKtRxR5KqyvNaKHULtOGBBYiaCNrCDkz1zl0IeLZUuPWSud44zF/DDRNR8vt2TJE41EtQPQwa9
ai6KrZr0k/VOXLESG6lU8RAP2QpI0OgqTeKbNTN2d3KEcSDWMsK2hjfRh+GvIcrCl/lrXeYdXmCM
kC6/ZwElKdKwVVOI/oTekAcEUBbVnu14DIEsNbwEvuI2Xcs8uB1jjUTKFO3YosHI5KOKAOAIOXbm
rmnKO+0AgZFXEQR0Kuh3N8O2lSAmGOplIxVWLACfGdcj3HUNfYO8qMu8u4FmcNN34d5PoEDKMavU
w7Arm9Jpg+SpYhLHbf0TrJtAc7olXuhgnZbMuUj5xzEi+HjwLfZROOqhlGRq7lMnqQPk/nUw8Seu
tPRFsdAHaLJaMYTAmGvPOZGKxcAsqlFuVW8AX0fgfSstxSvMUw8RDQiMrPxdkSuIfvUh4eLxxTKQ
BTUiMKGlLGnNOFxzwiJTUjCFLLe7IVXFKbq0Vp7xdDDiyRJRKpBbVgn62gmMKMBKWq7vOyPPxjbb
02jJSBAKMYQg95OIL3JQ6qNQClasAKHaxt7g+AwI0HEIIUhV5IeAOYQkpAsGgW08Cw5Qz2DNkhrp
wqTtqU0qAlUWtyekVYc6PdQhhL9NAVWp6HGemk1CJvo8qZOE2giSaNDhyoT2wWlpts9GRKE1gC34
g9eoeNSZzrZupskRpPG8O1K9gwGC5aWdL5ZvqVhc0zCGGSIVCQJ7wSId2XPsKSelaUuHS1KjQ2LX
sqgH+C9BPiVZQrFk0hUTxoKD9/IqZRJd5AEEqWklwk4a8KZM/VZLqxizbRYijSznRjVhiI6A2hZq
NfmFILS3ClmTcaW7PEwKW+jrCl7cINP5JtTkYsTQCQPEycjSsmw65KwRiqWk4I9UaI+hCDKWDENm
WruhU5eYHn1fspGD6rMMY4yq0kWSmWcediNpe/HabUhNQeBLlZKcqGKQFVBqZVBpU1iIJQZqDl5+
UrwUSo/QR2qkgiDkERyfMH6kA94Av+CRkQpmEx3TF7fIV0lRnAY3gC8eupa8ha4/Be2WN3ourux6
6F4ZRUwXRQTFWIe/lrJFp6WClGijgjBMzy7INSQdMBdufse4C5I2b34fwELU1I95hsQ4vtsIbHaR
Ku8ll0FAqLgFbcOnkdDS9Eq8uWNWPnYYkloHuEQmOKIPFBgrbSk7rDup3DSkNYMsSo3Si2MD155U
LkZNJUBwOWR6eTC460CTvZGhT7Rsr0QdcboxvPqkSJHTis/K9fwDDeUAfmEImbxKWEcu2BdcGSN3
t4TV/H/YO5Pl2HF1O7+K485ZAZIASAyuB8nsU6m+SWmCkPaWSIINQJAgQT69V1YdO+qc8L3XjvDQ
k4rYkiobkgD+Zv3fSoFTrmq+7wZFYE93HbCmyaNFsLchLUR0dErfw8HeUzLUmY1FtTFLCCVQwzbN
3MA+VpAH18UbPQRw6+tK7Coi2IECvUvSeUVSzHCzKtibjm55Hr0UoX6KY++2LXXbUQp4D6v+wcXs
7BZx0wzssZDV7zG2v6cuf5AlFN9Fh7Ep2jwGc3wpafISOrVuhwmDU5ghV6Qkqy5/G6MWxsBNDizB
9e/hTeYJ6Ta5S8QqguTFUIA9tHdXE9ulW/HJPSe0/ElDDHnEQO1ysUAS1NTP9pJUDdZSgQnzijmO
EwhYEz5W52HCzAbpM6KwwzbaDGs7Fqd6nOKV4gaDGp94ysF+EOSFB+FP09ZDNhu7NizYRtPAV5HT
v5s87lYDgwswhHM7l7g2i/r5t+m6WxvCxbCdnzqD2HVO+hTnqlyrBkJeMdkEcrjype/kAlrCnDld
9wiDe2DpX5Ieg/QAdIhVDaPHvPAvtbafCHAwFw3AM8gEoJxMfNULAAL8BFoI9z/WAXDSpuNhypcw
a4N5XFELGb8MuswrzBct3jZblfd5tkhLAdGodkMFMRFroQprewjHYrVZtJtXuHbzCkO9T1XYXDzC
ocx6jgF2hXELBqxDTNJTGXoI9jF0ui4Cu446SC1LRk9WJG3GfApddLcphhiW6l0vwXXG/LbHZBxr
xQCD83kdlDHZtCkczJIAI8wKSrSwwYB3FZDMD+zJC3kWvGvOfHhXBGNJZqzesAtfgoa8sTmAC3sF
88yl4qtSYV6O37O67k+4WIeivjS9+ilp/Nu7Isu1BP5iAXBGAx4dxgn8c00AXBxgzzBBuq3aiGYm
xV7C/CEvxdlAZdmrfanEU6zLD4UZDmDUv9oIjnN52v2mSU6ycNbpuqMEwxAAC7gUV4NuxlLCylpO
P9LMd7NMni1O5Kwi7QTra73miDs3PIDpQQ+AWiAghB4kxjhzvE/wxI3q9lMqHohHTIUoFsouCKS5
FN8V1c/Y6TZdi6QjZBQIlAoAaplCnqWrU1gh31FiIOAOmrPyfuOK+I23DCowB2UvBZxDId0Ym+6r
dqT/K4usqvFYJjdNwv3ZNOVHjr75TQiGdc6AmK5DDH6VgJAUuv4O2u5+ZsHP5JM32d/xGmbUZRMe
awHzy4I4TMfUInOGPecLAA9Rh6GmPKkwP7Z8RtOybE1YfXpSboygXzQaDrQqCbhFTZi9qzdWyyoz
bjiyoYWv5jA+RWP4K/Tuk1AIGN3whHTiVg3900DbLqvnX0PFf48GwalPy2GzcHrPowqmn2mHcUoi
1kEPCnjlXgRTuy4GQptjr+yj4KeW77QChmBuojfJ7Crqiq3v/AOFDpH0JzOwUxPDXn1c+E0bPqdy
yZIRZt4tSBfl9UVCl25Rsv1t5GYw4ym2mOQb0hXj9E3G8bBxJv1S1MT7vgJGLiwA4uYfuoXcdTHw
imdtitCuUMepBjC+b/dhAFwLeF9YgBT7jxjrjPFzq5tPEZUM9t31JSiS06TKczdhZqkFlRvv3yGX
bd+nRa+iif5S8TLD+rm8C5vhUJbsRIBJHNsAEBnc+goPKVWQiUoVdseEmvPSLS+0jm+LuvjK5+Vc
WLO/fpjad28pF7emwmyifyY9IlQbt5epNvl6LqGjnoHA6NPupa1SBLe8wRSGY7/zBMUJh+wQgvm7
VNnfoshtZsPktcTSC8r67HTyORVBvx26cINaS0Z83u4hC0yPtf7ReRrsLSqbBzdOq46+0tnA8Za3
xzheLmFRbWyDq9kUIOP1wxkx8FtQQ0Dv9XcrCcYHJdBFvTjITmKapllwECVwFeknVAGS9OQH93uU
2FlVZZp10d0PIgWqr37zRv3y08iBccSIEJ6DrRWQy9NFba8TGKu+sGc+KZgNsE/n0scijDEIIjfY
aTDMF08YBo8rt6JyxhdjiJ2T7rWIH1DnAPmjAYBgwqECX0vENECPreNJQiZtv0b8FcPIn4r4ox+E
2cqAvbtwAcY9tcC8NR4PaCiLTdNwUHtchEgOeANaqLtwgNwVBschLIbJS1UuD4wCTDMygdNoAVA0
n59mJ3f4YYuZyxERp8jhBdw07xzS2C4tX8qy+hDBU9cruYnq+okZYvYIvPszazu2HZzydyRhYxb0
rXzFAfFmkX2dSn5NJc1Y3vhuXuc5Fk/SqPG9kvAWhTVOd5oxVptpjlh5Ue+p2M22fkoLc9G0O0V9
/2mr9D0okeklI0yQSYMjqMas+JCXj1ZeuqF5FzDgQIrVFVnf18dixlxaDhJ/wfVnXeqdWrREOCVu
coZlonwKi1eivnkzPiAlv88x49ctSBjzRl3aIolWNS6fAS1Fy+aFWYw0T7iyhQCbcAhHzEBo8jTW
LUeAVN+OA6ZYeod6U9CqFyRCA0BoILmQ/K20uJi9pGzTFy+5EBhxLTVWLgcgynQ7RYBLkdCzdwQ3
eioZTOzJnYnLfuW4OZee4e/yrYF5QV+AhkHdfjbilQTJ3pXsrFJY9TZvqXHrQZYnGzc38N/4vSxw
9V1q/50WdjqoAETXiX/EuTy6oLXHaBJqOxd3tabtTRPSfZl26qac2vK+QhYDh/gEal4M4am0YAeD
Cg0+WnDlp3arkGqAbJrZZKhIfgx0ei1kLlZlE33H2AVRCTrU1tK1SDoJF+HftnrDX7+W1Xwxi9+n
bPlIsMevlghYo5LuF4UQyBsCUCqlB+tgORF1y7YfkcJo6RkcWXMMvnkkWjntsmQQ1/H7YUUwVMqc
3bQaobMt6G0og29ap8suJlfjBHxUGVjgJbxrV4bBo6EKesSBwUvHRtz7ZiarVLO3UHQUtb8ePNjm
UvBVq9py7Ysm2YQ1yoDiVzpw1OHCMt8GC+YhUzDzKpY/+SHqrpcA4znswbplhUMS2Eo1BMiOOvDf
DF1bm5zhdgH0Aeiq04BUmOHL2hqfzcnpMLsZngkt3BV0ybOAIP3JFxAvza41KcJrMtzJqb9jZfXQ
j1dTClAUijr+ymWSoeCUHwh/CAveI0bQ5doaTVeSYOQR9Tgx4TnlocKUALIVjArwx2pGfbejVUYm
qU99GMiMyADOGfmlATPw7EKM2bg6ODRDCyIYGy+Lxn1CMGIBXIgtBoxoV5brzpQPLS8fepRTO1wV
OgZ3thruVe2iVVJhQ0ka0JUWH7/WObJ7OyLEyaW+cQlwV4vbVHx6HWHtG3bxYVSgKzh/6Zf8c4iw
ldTimSftNo4mkE/8pXLTvsQ7gmWkvklEt4ZGL1OUn4q0/Baj6oHuW7eoCCJSxAiQ89WT7ywszfne
9dPe97im5RIdgglGlZo9WgGWX0LfnLqb+xBDOwSWJykBmpNMv3g/7ERSPgjMeUbA2TnUuDbCRzeC
rktN070BXnhXlhhDNqGDR3EUHv587yDxFiOmtsnqBIWXuMHBrqGwNzhmAh53aybi3aiTl4rOH27Z
smLaU0eeUYrVq04EYJG59jYB+USzbm3GuMtya48F2Q+xsmBB47mraHKt/y1PVQx2np2fWUluRe1f
aQjq12KGZzW9E/s2B8vzvBTfQmEQV3k4hpf5uk19eZOKcFsJtAXaOMBjjPpGxVvMfKAwE0flyYSg
WxTLM6VAkM1sCDFnHGE9wIBzExhUJZMKjKfEnWZ0DjJf5t1awfxoRXp/qathh94Cpn08rhX7US07
UtlFGyICFHSD+y5gWDaWvCBGaXeuYYeCNCXGDzlCghrm0hRLuehsDbdm98vCZZpEkcw4U89lC54d
l/i9MgDECFTYJ35djZ6hnAfOnoaHfOC+ppQ/mQX3G447Cjm0VStagW9ZjxY1nAk1ZkyUrHMhI0xz
ocAMCuyWUCwvPU0bsaCgX5X+jXAPGrJHqW2O1G3dmfwmTZatdTTftDK9twFPV5Hitx6mytHxuswi
8hpJeuipvVmaAY8/iiWgcSH/CvIzzLxWhIICXibnUfQ3UY3RcAwA3uR3JVLfnj9wRXH/xbTrUwfD
alpE2yU/NBRwhbSgGGrEgObo9DcK4kdJcPeuFRe5G8Hvu+4QjXb36Gkwgiqk7ePDdccgAmNYYxXs
lMJbY+7xHMXX+ZlSPWA0E6PIBoZJ9ZI8RcOt5FhdaS4eAhQRsH5zOLy3GNQO5wMO51PcYfzD0+tm
1rYgJucYaA9BC0fthyvEpEH95dsWlSTwvsIJW3GizMmI8Szrl9Fhe+eYoSNzfzcVAM416dk64AQw
9OwsGhcwNFpVPQGcEG+n2O3SAuq6AJpdLIhSoxh3Z5hhG486VzDStWT+MgoMseokOOtab8dovMxw
KpKTvhtQ35iKfkHZWHSY8UXwnJZjtjQ8WZeoGpXfjvY3Bem3DoE/FtVQY8gZj4r3xWnBqtEiPoTR
fLFtfipNglJSfqrza9jOMVEek6MR9b5YlvfaymFTTRVq/C0oDYCA4oVdiUcPRjjuQlqPEva0BwQH
mbu6basJNBbfbAHxeFYh5pCt2YZheZrE9MpNO641GcG0DpHilRKNB8AJrtP5LT8bQNxZh80Cb4jZ
2KdmfG4XsBT8tI8xmG5glEUi9iUJ+wprArSeSVewNc/bu2ZSl2R85wH4zmO/pyT5QE8rz4zCUSWu
JSCeFA9FjdFIAURmBWMgREDS9duE402vT1KO7W0a6m9psYG3SOHbtH11WBE4U7AhhcX1ltcYXK/E
doqmi0zyb5IA54CAP2sxed2bfhf6/KEOptc46m/QRDmEoYWn+6qRAaqIAbY/qZaPoSf/+HSzPpCi
2Ph0kyMY25oEZOpgRkdLFCxeVVvwxOEv2+NXQVu+o4r6E3CuV2CesxVvUr4ZU4/cmwGale/DnBe7
UuE+ly0/agDM8hZHL2g1eJ66EMNJIQCyEuVIpXaFIR98Qp6P6dlfc4XV2uKGJghXfIV2Wf2i5cZG
3cOcXs9ahSiAzzXyd1bstCK/pCj3ROHVw1wdR6UBqK2XCy/5ZnJxDWzQ1GCTawf0Ye9bDCGvPIqf
ovhuBAW4jkXbgI8uS68P5QhbiZWfQW2MonMt8I+xijEeO5wFaJCin7+FXD7gTqhX40JRQg5n4PRj
nHF4n449LnxZDwNIn7S/wg2K7yGftyGP0ciJD7HsXgc8jn0ml+oL59Y55vb2emfGCU6bfXfXKv+I
45HF70k5HrrF3oS6uGk0hh2F2xiHNRRMe/RkNyOeX83RhWnnX9W8rE1YfodmeRZt/6pTeTaOf0mJ
Ry3v+ePgJ7uZWv5lB3oZUfDAQ/sE0tK5l/YuWN6HQYPHQB+tGt64hWErNsuATXsYQKO3Wvq9c/Pr
FJa/hpGemUM9P+H5ueRxdQgUyh1IlO5bWZyIdNNNW4HMRKJ26whQhwYXNfE14h0cr9lotl0SA3of
p891XN+Q8HrNo9HCZwxj+dgIaKSGPSpuDwXrvyo+h6ivFt8q9K+WsMecDpsGTzSV5FyhHU3G6YAy
xXi4Xhqe9zdphwenW8ZXgnsEcGNzr8b8sS7QW4qZfrajycKAPLelvJYjyPPV88614QdPyu0YRDuX
O9CW8aF8gmt33YVUVb6jCj/CvQ6466vVWTHzc82wUMt5efZhekbq8F26+CAse0QzMSsa9cCxV6K/
jY8qYnRg7Eucisclgf9CAVBiWk+v4gq/R4o4RuCQBqgHELQUrpvAXEcHwZ41Y2sAl1AeiA69MnM2
kKYD0T5ap81wZ9vpct0oFEPQp+L5ueX5M0wrQrAWOhyEZnA/JV65lwuYL4o+Xr9ZvZCPxbOvvgZ3
Av5zvOnv8E2QrmDNCTbufYwd6vryDM309ZwvH5ZFN56hxd4sESDarNsq0FuCPQKDR4bGQcE+A5T9
mS8fWK8ekAw/Jyw4zinqP/n0imLXeu6++sH36BHQxzhnX4Nt9DoGlbsgcNUYx9doRvm47JhYT9qt
r6Fp1+GhNcMO5feP2PvX6xV2Pa4o2gs4qLIKCXjlseIRb6MrX+QnKTXG1NOsWrQ+dHlzHvN0WROm
h60tmdgouu5LBJ1jIy5Fl3e3tT9Og6vWbZnma6LcbpgjtwW1Am2WnvfnUOHUYHmC4Kvtgy0iqjuQ
YP5UYfy/lvucy19W9/pn+E9FQbtvffvZfPf/+kf/JCTq//ufv86/9fpz+Pynf2zaoRzmB/dt58fv
3tV/iY7+8Zf/p7/8b99/vsrzbL7//d9+adcO11fLS93+Xd8DvdZ/ogdqf2tr/0kPhL//Sw8U/pGk
BCtFwEgzYQiaoe38hx7oD6h5rtgLmlxFQenVCAER8FD8+79dBUGggkDjkgi4UcZXMt8/BEH4FQWU
4vpCIX4eQuLzp9QK3/ofIhpcsP9YKUb/WXGXYIlG0ClBc8QFNDXRn2PVf1O6RqINBmorcPSCG2x6
+tzKBV0z0Ep2ukhQAe6B/bXwLc0WAr1Fb2t9YP0RWoHyQS7BbkzqYa96uJwwfoQsSt9e22PKpiG8
JlATEXWwmSmFq2d+SoPOnMjktiJXSKvQ72gMOptxgxY6dolyg7bmmOVsOZfKTxnqu+kW7jBoKfvx
V0PsRzzaL7Hcqo69jsH8AJr1uEvQUd/UAi2KtNxbMF81odUe0bicQOuo2wrxH/PkISDmtw3Lj4BG
u5bT7dwJIMXsr05PN+AYkUQ9EF7EW13Qh9ENYMx09hSmTYAsGMaVQAYZHrrbZVLfUgD3p9H61jnS
F4NYeawDfq462CdESZDZYCKZiAb0VyIQinDZwSIc0AUIXLKRKXCxZftVBWmwo8HY7H06P9btb6JH
Bf0V8hWNs09M2H9CHpzm3u8QHdeGkNscMeq2CUHwlaBiZuS3l2AyLjRfW5+7rFDNnBWw6EEIebIh
PYUk3tvEI0FDxrhBIWEzyP6Ia1KhIWTzTZnEr2X6bHsm4S2DpmDF4IA5KzCJiX4Ui74PX8LS/sgK
WKrJ0U2nHHpzs3dZX7IfJ+0OvqX6YEUwZcr5MusixlYVwjqho3qvFgf+P4It05jluIxp+9cE+//f
jv6L7eg6yfYf70er7zovXfP3/ev6P/y1IfE/KPYjrPY/xYlXheBf21H0B0OqC99gAkFzyNCb+l/b
EQv/gAMTja8bWExIkuLF/ud2JP5AOHDdpZBhUw6zpv+b7eifdfAJIQLbEIPfU5QyHif/ypYlVPm6
azhbyZq2WVMk8DaFhsfWzzLWR6EoxDlwu+n9f+UF8Cdy8m/CyL/eGQpMTOERCvPmf5FXlzrXE6qj
DHAH9IHoUj2rQD2zAinJ8gN5yKFuhhvUptdK01c5xW9knD8dXe58LpEdHpsjRLESz/p4FPF0n8TT
3am/Tx3AMf2ti+iedtMhd7s8hrwqRm12FaTtvW/a97/d6P+tSvJPT9O/f5UwEhQcqzjkDFgliEb/
WSXp5lxyIiV4cRQomvBK4fFIdh1f3tRowXZw4mtECyjrkxFRRrMcet4Gu17H77kfvqYohW+WFUC+
6yjLElTl9rGsLmq8Fq0T/zMODiwwaUK8brVkIighUUKkGZt0X0D/mhmZfOayqNZ9E25oXJ/KmH/n
IsYP/LVONlWwLILCAl3hcpv6Ol6hM8GymUwfo4DNT6E2PM0/pxYpGLdVAhZ6dBMkILu0P/GFtQ8T
aX+hnYPA1AJ47hjqNBFqt+hcRtkwOJlRi1I+jH3HQPzMBFv4UAQn1FDvNTbUBQDt1xLdtDuq3J3r
v/yAWHuuQ3hfoLiUBQ1EpXHylELOhwNC38YGKBTXHLp6yXdtHqA23Ik3Mdr3zjF1DNLyfnqkcZM1
PTQN0oBLvaTdEYWKCby5+pw4YC5oge63IScSiWidNyGDYGCq71SPNmQ6Ar2GuCQj0GTisZf7Zehw
/1QljqWdptvYoz2VQBjWof9nDeRiImrh4YS+UU4rCrwK2KW1HJd1UFx1lvYAc+Z+zbvyxvV5sEcR
xN1CftlkQSnnHW3okrHYbHPj0ahR1bypIgcw3SK39bxsg8JUq45DXqdVfZndBO4xRUWO2TlCm3B5
NuUX6waUGuP8SXQS0iWFmkCSRvcVyk+kT/qDzSW48tDssKHD4V/cRjbeoQvyNpVAMGnBxdpy8lQ6
1LkTO6agGG6WebuN/aRu0J0Hvy+1yyovBBqfCUL8EV1AhWY6DIkNChSNW6VcJptZMNTlIJDQYYe4
GkY7DIiu5bn1EGo1afUgan1T5/lXhZbQnAcfsPkGIY+aDVN9AhHqvDfsx0zosLOgdOuRhwdt9QO1
/ZElZhd4tydBFd/GMZokol3wAYYaybE/OFaoLY2L297kR0hXDwwIPrf4eS1592QahEBFxFCZT+Yf
JDibxIdARULfvEruEGld/MKhWvQHjgptDMMckQNLy0YgT70jfB360xwYCwQ9GJfeLxXCLFvc5R1H
VxJG58msgbkPXYkAIDrKebkZA2TwZVuGW0ui1RDP4z6XZDu0frxHN4o3apWy8Jha916lChTl3vvV
rIq3MiyX1eTrT9ZTOKA5qJCb5oaGAkyYhFzywa6LtkWjfeoPVI/RyVaALUZA/k+xvugwufMJGgue
pR1CMTxTTV2AUOnZr7aCSIV3ebQmSftek3hN+WkZEkgUBWwHdPgkoK1Ee55MoGp1ALmVIK75IIS6
DyVgfW1z9ZCcTg34mF1db2W6TDvN7ZPm3WasdLdRTlBoLuk21g7QYoEudxswoBixOiqPkrMMoaPT
cORLTnrkCLFgZhEKPLDEdoDLoTXU6wR6KeCi+dw+FY08Jq38WfIKrnw0/F0bX2dN3QlUR9CrdOjR
rbvR7uI8roF6HAIYyY+4fDHbLrJBC5cCNKkgq24i7IpCwgq8hpQSeo2nXKMgGoOqJlHVy7pgupcD
PB/I/ARxZHywI/z22n6DJ2PJtIQiOJzRgUnpcDApXCW0RyHOxAge5LDutVmj+P5VoUi24irkbyBL
J/63RmnPBEmO5TcA2NYMsB3s3V2fm684ljDzCOMHkqOmmkP2A7Qo3D3okdbLWzy0UN8okkBm88DK
8Qum6tEjbLU/C4VlreRLSXGDmwTC3iAYIrQZOSpF5gVVbjSlx/YuQBGynKCQRxPsgdBArZtLlFDA
nwR8GPNIb2O001bGTLgrOhlgswC1nVuqy7Q4dbKQNaPg8FDN+o0lGn0gpBGobB5mfbIDCJVBQU/d
S2jwcEHZPYXitYmh+9Sz/vQlhH2FgfZoRLWiwfvcOGp0NjQpGlIJlGRh+mJc49ElyGt42fBPFYav
rgY5XypgWkPfhVsJEYdZujmrYnO0KRu2HfGPrUnWdQ2hia8Qfdhh3kPSux9r82451PdGBzf21KIl
vg3RlED2TV4S1f30cX3XzXBrz6GuSGSBOAFKtA5+6PUi310A6TeUDGxXlUCetYveVilkL6W4KOwa
oKIuT+24yENjdLwTsl8yyHm6rI/MSvfxsvVYh+ki9bGTYOshrEMO597RQHx3JA2ytEAhIGjowQ0W
QwMVcjHacQg4I1gnokXb6PFDN8CsCV88RJVJd0gubmYJkSBZ0G5Op6NtzhCEwFUTfXpUO8o3T2AY
VbRQvphJQt8FRn0FBfrY1I8EVWYsqGYbpdbDFSj+KmvgcXV+sgl64CnO4vQZR2WGTmdW1uMBJd81
7aH6CBvg9FJDTdbAT0K0U7LLLQU4No3vFe4g7VL+QHvwMLmj6WrooW6qq7nYhlQF2dxDKdb085Hq
GNMqPR4hncz1Jtb3zI9+VYYh+oMcLRzVyUcAr76GQpRrPnsAUNPk0vvkqYWWdN007WnERIAYXxGv
4bsYyGrRmkGinq6jqYYTJ0xSmnREYpnnh077Bz00aEg0+qXg2EgGlDXB7kc/G+c9zrZbB8cctOQd
dMZTlSKdPqAHfwmr5DNUN3okw7nL+4+chPfWY1+pkuJ20b1E5ggJr1HRr7w0oAkTtFg6j+sRO3kb
Neom6FFClHGwLWhYb+N2+Akgbg8geMP5H1T5ZppwWKTgakLx7kzWq2JAcWkXoVg4T7dd6uxT6aMX
dH8hyw2vgUtUQQ4mkRDPC/W7tk7uODOIcYv5rGJ0/NIKuvw+Wcs0f45i8RRYtA6mwrxCqwpBn8XQ
TDG8Ji5lEPyxrylJToHpt1HL7poxySY//AoTD4xoNK/RogqzooXKMq7aD+ZFAkyeQDdmQlotlvCq
VzawuIXp0NSbja3Q5VDBZ+qQ3FYJbF+WA8kB3O8peliqxHafTqjssWlj/Nzuxqi8vX6YKJW7oocJ
DSOvI4vunPBvdkjnfaeT7t6WqOl2SwpGIA4shC5xtJ0m9MRmk58SnJC7nuMcI/FTqdPlBHnKuJuL
/qWPiT/2vt+LaoRcdQavmMj0cPXs8Qbcwom2652KrVgXKXYWgw7ydnTVxU8Vf7LdrgwQ+DAWTFvj
LdjXYTJC/qSiM3aSJ5Xm2JBDma+dmQ5sCPgWwfZbXxO3tcuAcyHsnguKxrczXp15oyGVkgsmucRv
naIPDXMOzFxMBcR2nLoj8S7eWHwaOKkVi0WEgUQEUqV8VaCwki6QEoQxZAYx+rrxEP2Oyql5meVP
P/J+12rMGtXO1XtEqBiIyc9zx65+txC6D7xdU5urLPD9telj1s+IeMNnHNcHyA7wqDE/3yx1Ba0Z
W54djYO3hHPUG2h/oRSSJasEysbc2T0umVypiltQHcWpUBKpFMuCClaExjcp2qL1ayHa99Ys6Yr4
t6FQ4rZchngT4t2kyL+Eg4R0lvBMYEqgXb3YTT7J/D1uzHfVjcN9XYnuFFT8HFTRA8675dJBoaUX
0mTMYAJsBJo2S3POMz5Et40mGLPxtD6FAj0rCC3Q+tb9vpWoSc1FeMJcUoq4TwOeTLpPMgHL6iKX
HmodIwaKp6fQJ2cT6XkL5VKY5Q4KMHRCITDRHPmYuE4KZBBqDQkkM5A+lOjIKwmP27yMnxbXL2hY
TEcVRh86jbblgp5iB4kjHFDTDvZKgqJXiCEFX09w/pE15mtSA0lA9GueYFNkFCpBukovMcXuZLrB
IZ5XaPwWJyR51yYzRhguTDJ2autyj64pwlRCmjUNENT9+R8+U8j/WBuv5OR4NhF+P0I0AgkvYN3Q
bdF+1mfu3+kAx6Ukn5E1l3tB9Es9A1PeYE7lxHhZIQlZduMcXggSh20lYRkFZeyzNfCds5Rd1QVi
B2L+yjiFElVPm4c55Pkxzz0sefE+GNfBMadwFkwEYVKqSLCqtO2gjJcv0Crwx1nbl/7arRuDX2jM
RockuMnbejlNC/8V1Dh28gBUczLWGIWgGMFoGgvZlx7vymb+HQiGKmUnENMtJTCEkxXHfIFBMCYB
tmZa5JpPFsq98q5BCoB+0P9g7zyWJEeWK/or/AHQoCOwzUTq0rK7N7ASXdAqoALx9Tw5JM3IDWnc
c/PsvTc9M1WZQIT79XOv+3sN7IITrL6UEZopL0/XGLl3i4WvcJqinVW2h65nVLOojCPNHaGSoodW
ZS7z9Il73u0u/gRowJTaPgy2+T0l2U+7UiW3TAzo45hMGEqFVg3Rrpr1TWdXIAQiYhQ1LMG2r1nV
AjxpYSjs7opKdPE6JvN+GrVDQWlgMKWYD+zo6U7ZdOVRReNdgrS7lHlj/bJ11h8Qb5397HnqBKlu
tnNe1qdc5UzZCxo2P5zGCzpfBqyvCL1l1kWo40RBncxsBiHYPeU0DvlKp7AcKJCilT0lntjNdCY4
EyilViimJG3vgnl+HyLvweWdxAeYPcxpXuyXmsqezOR97RFGT3NxZ0XyxeutliVen0568SXkYbUm
u9mP3p01//KNTWi84+/NKt6mYuxO/Vff9VzYTHtPXIO8wle2LmFzadRmR1nXF3riJo5K9oktPWOQ
qSeb3gl3/XyqbJtzs5nDw8Ra48TN99D2XyVfvDtlVHzzi+cP4p4SLw/d6TKtFnGy0E5RVSEyrN5D
KJuPkYDo7RwQCewj0j+XsPB2O9BfR6AvGOYCczfa2a9gHK8lm3MT9e1xGTP7UE/Vjd+Lb89lO6JX
U3kEPfvUlBOsO7+zzynh13oW5Bdns31XzthyWvZe7dt89Q7hEL04QZlegpyVFs7YNdsGBGxso+7A
/ZPGfl1d6qqwN35DxZDn3Slpmuk3QdohFxEC7DOI65Fc9YdSL89zxkKYiTs7U+LcidC+bdOID6qO
PbbXbl2ROlTZvyQWJhh+Q5tFVvZxJpLb8DBsOujHg1UlvxrRWLdmmaDei/yuK0bsgJmIjo4znI2w
wguo+shBeiwAvFP8W5mf0dsoQH6rp1WVTZEzzfL5hDr2/ghKSQpodZQjieSyuS97zfWAf5bS4TaB
8a9a9xnHq9y2bkHqtPXi6JJm9PrOBZGyeFWH+SY/2UNGoGiYikOuo+7c98Wd6iEesIocbVOWtM82
O+2dOX2FlFvOde/i+MhaYphTFR50MrpPc8feJww2lz609v3S+U+FF84nXJUObUZB6V9NLy35+S+d
Hg/8GdUv04NUVnDiwyq3E0H2GzMa1ihc/1BLT78ZLExOCQPFbTZ39d3QDAA6rnXXmnKbOssQp3M9
7TtrimGKo4cyrQccuaXcdaN4ESqKLhN7/uyh4dWqHdaL+OXBT9XblOv64d//I/Hfxo4VMJ0PG2WR
zepBpOWld2mWRd4bF+eOdqt5X82YbCMbT6TnZ6dk7v8upf/CzCqlRw7wucn+qcgxDdk99oJM6pdo
wesJi+gGjtj1UX5L+eLtpNX+6tjqswlq7W8wNyoIOpYFF9ONiTSNNzSmGdzf4TLeEnfCfCQEhjYO
13iJb+ha77QXBBE2VXZAG5aAsqzUndFFEzMvTsv+YVThTztlr4Eelr2CkI+bcaAcBFWAMj+o1H4a
mkvRsTcwEf43AHawxYdoe/ltaqPptSsIsG3pOk6G9dikBtOATxGTXCuJD3F1c13f8EbYx2ANWek2
XKHSsbd360BDlrRmnzq+vZdDl+/SnE+oXpy9YznewY+WcZuGLNesWaxo0AmrGvXPr/LkkrfcXeB8
DlV0PmyXWVjMLhs8Lg0rQAL7GIGzb+u5PNcV7avf4UgekhUbmBq3Wa3YauJio7bXT/4KmxqWodqJ
nozpVTtwxbwieT19WitlwtQsoLL1Czj/SpZ5AGF5taAtg+fsQjcZ8OcGwS5Kd9WqP9D5efGoTTqV
4Y921VMw91/EHF41VX+X6yY8qbX/Gih9lYsBQWkcKJZFom+79Lv8uuc5aY6eonMTVlZf8toAUnko
E4H73XQfDf/aOxGy26Nu5MLnWsAlGpovNI+HCvAFgdPeJzvhcTinI66OfsHtfnH02MY5ShLDyx3O
sxOSWQ/ib1v7Ikd78BwbtxTLfaoy5PBPnkzVoHLZOeO+ABy5m+4jD6tTZRMTn0zsWjLrbVDgeeqW
NTi4hYgxQGCAqr03qaMfGc2feHKt8DdwMWXZlPzBnuKRXu2wgG3lNMT8V9RzgAldMwy9fsiqDhF3
uxp6d54eWwQ4iBT/3NVETPeFlLelMx47jXEt6lAkGwGSUyG/b9qOXqEqOljN5rQM+KzyjjsjDMtd
EBYYTO2i5eFy8e0W1A5sFcGycW9oKLqohqKz2EDg9/2NDENq+gkraPu6Zll9FoYPGh0+7qWO03DY
8E1aT3IE1PcasQ3xSaEoj8VhmKEvjT/dZN7V4Qiqj4HsVOSz3rZVcpMzItmKZbOYfNiNrMlu6f30
0Kt9mC+HWt+YQCLIpEcvT/PHya6fyAHAoV2yMyGU8yXsDqPWn8vCjtOwWG/ndqB3LOv16PnO0V78
PyHaWJUFHGBp+eQ3+HApbDEZevPM/occYYWftxscQ1OSvsBj51b3ye4FfxvhFxDpQkZ8jtWpYlDt
5yY7XL9IE0LAQ0L4ZfZairTd2aW466uh2lJIFli424YI6mg4FG7WHNQQvnd1hNEBI1vp9cmhqlio
m+etvSfrx95WqrxdShCkRMhT2+a/qsoRp1BbvNgQteuQXcKJhQkOh04BZzFWz30++OfBlI8+ponH
ttZ3lsLENQZfTj/BfTcPw1ierUaA9rMHKK0pYeHzk9LcdtkKodh8u2OwHmSQ6a1rirOyw4r2R+hN
6dD/e51LA5Vh/jMtJ4hb+XgIgmy7plG5pWIUI0ESNR/VMgzpPk+mrwlflbRcToEo2kc0P9zoPlB4
OD8sBsef8ErBUHohriPUcaR5ttoCeajUxVV2TcND2DMJmCtR812xl8qqrWxD/ssF+HPLSCR2R3nX
eN5XPsoMt8oyIMWkGxWEHfQzjiEhqLnbMHS2ogbMArljGZhLMci43dmQLtCGzbLBUUJie4JDHqkX
Y+eEndC/DXtaQCVRBqp8LLcNf5rXmlnyzLKPUI/+TUQhWFT5bddknO5t/Zkveb/nonuPWpC6ZFEA
/1mzbue5KaH5gkPf4Z92Sr6eyP4MWA2o4AZSc1f38lgau7mx2WOGzDg9Kc8U24ibSfnvdk4ja3sD
p0Dj/6jQHKy8zA88+4hNKVeDLJg8zb48OYYGtV5ADJ1CbLQ/xUOPmi78qYGaXZ+FWHdT0nPcDfnT
aoZ860RoTU1tvJ3tt0eBHNBELWtVeZa3kZjn2zod3pugO1NE8vURbcHs1oFJPipLmG25gFIEQYhE
4jj13m7AFNR0j3X0rus0hkTf/A7d+scb2FLE5o8Oj9HOETQHLt4Sk8JnpcH8Hi3O25R1O2Y+wWHJ
1T1ZrIdmHN/XkkHiahQoqGFak+oXJKRjOImTw5BjC8mMM99PeBlndxtl7nMYtK+4HVni7H1LjPLx
umbLoQzsB+hiTrRhWvae/ebgqDhry+xguOKm4KHGjrofM9rktHRgNj3rnFrqjyNY0JzjS9/qGj58
aKgx/Xnaj4JVcnKb7umclg0rXTIok5btLeMv00EHT7Z9SgxAIItafie5191M/B/s5Y3lSs/d4VTd
9O740Gon2+SLU+7A+IAN8yZ2yOKJfSTi1b0tsbacvWI5mQIMRYoh4FlC3wxzkiva3vqzhvY24x90
zhOWk+ByHqfsfimoy7tShAdwus9QLPNF+5hIfY9gmiCdKC+yV6t0sl3S7Dwn/1GdE937jX/EEk4J
r9M7q5wZt7QuOm3pHx0B/V9wKvoI4TWsOHchYLLU9+nIXCQBd7/I1WdrPNticJzzQefodpupK2Pu
VPQh3lvGW2JjHHDAXrpnLKXyMqLzcL1UiLG7rCveZm3ugOLDfUd4ArBOBECmfdocxotpUdxOvsWC
3w5Pc227OxznL8XaPRXKNdtctE9Nnj3lM7W+a1txVJgXVyvwQVJj8EADdwKeW+gi/BDta1sQZ0Ag
bgEpvhBDIB7WhBYubTQfFJ39ktKAZEk4HspI7qhF8sNSltnW7s1jt3q7BGvVRsOTngzo/jS0N+OC
HLwwf9sEVVfu15p0kEhMuzys2T0vsZCuVBdFyguTgZdit/E+8RK/Ls5VW2gwlJlQ80DVLLuu8TpH
ydmshXdksPCQXT28KWEgS6ERgdNqiYdpdo9B1J7mMb/Y6XC0W/Iu6jTN466/6WoYHk8gxy3eLjer
PCjVXZxxDGJbo2OqURyTvHpG0CpZLgWPH9cl+RSt5RLfkBQXMbKNbgAXDoV+IEnkNSpZDGclLJVJ
arzxhdyPVUk6SnGs9frEKG/aajk9zi2DuDF/DWT4abfUGqF2BortAiE0ZP8o/tcYZB7T4G1Se2zB
8NjZbVmQDfNkmw1GvCee408Qw59puotafoMiM+6mJaqixXoWrzR0m6ZvL11f+berW7W47whDqgP1
LSq2pY1ADRNOlFjJ9slQuMrxwZ3mbGea5d02uovVHGy5exaWsSjYr80IGTz3MEiWJR6nig9fZOq7
dd2XCg+oJFhlW67hr37lQFOi2plgrQ9rJyfoMmqGumTC75TFW2Xm7NRcEWit2lNpUhZ9Mmrf57o/
I82jlHC3b0UzVoe0wK+VZsyzReCdhA7ZdSTIjJCFc1c51n30a19ercVVMiU7nTM5FSXvPR3Vuu2j
oYqJAXqT9fTXLviBSCJi89qo/yhrfa4RoAj8mZJ331ylGxDO3pJPfpvl2ED8c6gZttIrshtFOeVe
eSF+uK759WhSm4prdpilrfrNbhcP35Y6BDoDRuv6faCs13mYCaHoAhZpKKFOUdo9wW7fAwR/9Ndb
+x+a5P/xqv8Nr4KK+h/wqnYg/e1fPprvfzn+VeZv2s558/HfaCv+/v/AP8lvc2Ga2D3CGi/4T0jO
/8A/g38FmvKAnXz7SnpeOZ7/xD+Df3VFwKTODjyXrLOAoLP/5K3AtEIZeriCRGTbpML9X3gr1/H5
ybr/Qgu5jgiIgSMLzo3s0PeDa+baf+E/hbtWmti6glvDsh7t+ifJp+4Ru9ars2CbTpr+F6kTZt+H
EwtKK1aJLsvyNHN43tpJcC1juaKGAUUCJ91mat36mJYdrQkJWWayv8asLeJi9dRNtIYMQIU59ljl
sdbhbayu+W1Rndr3/4ifSwapDjO/EKlDO+DpM3E99wxxNmkn2zcRll8qqomusJPt3GJQXoNn3KOf
fTev23wtvVNZPeRDOT8PbcowN+vcOGxwkKTZ/OZfTbdBq1m/WTceE73uQQNxXkzREA0kdXLTIbkT
mzFitrDn55AYqn1Q5Byc1PncltOpX0P2Ba/qOpqYTkEe7RtckhewjvW+jvK/umTJs8SVd6OcFMuZ
g+84aIPhfsQNTGZHk5z8GuO9zj6gRv+2ZfpuumV+z2rMkXDzfl7+wPvfloatl9KnMCRzAvdLCkyU
9x+1rIGC1nSkSodJmch2qEBBy1rVyPsPOXsgS53ar7V9Cqx0ZB7RFEfL486Urf9QXiNFiMU4yDkn
/IrNctvalOverUgOU+DsdBThrhjyVyIKqYFl9FJHQ8lvzqEfOmzQg2uq7YilnbI/CseQrEA3bM1R
Gbtt+d3mybKzRYlFwqMiXtZlJ6o52S/yOGQ9nX+a69i6KhmNqJKYvKDHUhTsKFYQugkRI7s8IshH
g4py40gkuIWpfC2H4eymy8WFIQNISzb18AV/h8W4WW2GjdO8pXlkL5PlTXFYr+Wer5Fe1Qz+rgr1
TB9SwCd1fflaOE9OPy83TqfQHNY8rmdUnn6xXywdZpc07aKdMKzsbvxM7+a5ZXOuxY67lswQ3bn3
PtEz8Rhwz0JTowLBi3TEFyDOo+TSXiZ7z6uKo6f7q3s9X5nnBMMpi/TOYz/XtqUeR4IVEA1sed/M
kc0S2Kw39/ik2bk3/jS6o/q3wCXaazaYN2lnN8iuuSnAwm7aMaz2zUy77kylfHASvePFns4h+0xN
YnPdCrbRibb5YNaUxQmg1yVj5ESh0j1AKS13+zGJ/FOYMUeNhgF9ZUI+mBgobC2F3MhnNFxkPdyK
SDPD8Bhsgue16fSRrayClyXinZidHRGKkUlYpBghSGP1BIZh8s7/KO9rEgmNrcpT58Fu6X55qcbF
2o+L+5510j4pkzHo6dIQdQFvhqeDV1n3dlwNWh6WzJYbE0XlSTrmPUrXD3++Lj8uDSrcHP6p2LyF
EEpIoTitffmXImaM66wKz6QYxHPffwaJSi96eWhG2zygAjJW93ZdMLT8bpPYFAQBoSUUj0O6Fh/O
0pyNFeq9V/fdCeIe9dQ7daTIvfmTILrHozuzqgAz/JA+rKm2dwmbY+WCB95t3XishfUoq+a38oAZ
RGK+g9o8QavXn05TsTAXaWzO+yeyRYZdHzZvQda0ZyttGOQlYFRVkxC/5GIjaeo/0mPIUeEGMc9d
FrJLcupuAyrAJmRrGUmEJH/QDW0M3OaeLEpEvokUQ01Pwtnd0KCJG4Ame1clnohXa/S21YLhMdfj
mbSjndaU/mGSprveGx7DgZSLXDl/B897Y5a17vOgbM9hO57pmFi6+MtTFkaoxKHgcWAyzFQzQPnR
E1MuZTOmaaPrmVBISvmi69DzDIlLV+dizD+NvgBqDSn7rRQC7zPf8naR9rwvxxtq5Nu2jsbjKufb
oiOzaLVSdAEFQ9HnjyrFXhglxb1spuM0rj9rQs8c5LGdmOZIj3nEK00yo/z2Nd7yNBl/uQspAU74
XETOU3fF8zHqJaqJs3Ayt+tkE1GpeDoUa28ToILFJz6w8VlFx8RNtYFkq616sT3tbWYtHUhBwhKR
Et3YWZZj5iClAZ4ghbVn7ratC3M1qQjTJtApalOSuxCfK+zF2rcVryzlqsh+J2s0bFaXNgWlgpnV
phAZ37bjfMjs6o3uOdoB80A3kkNjU5/LOrwrBrrcevKO0Zg/kUOq6XW8lWOw3J94Qbt9ZfKzZeM+
rxVWQl+hxNA+WSmPb49jlMPYefenlrQxNRqiJZyPYZUfwLcXfIyEoPajFS9e/TUouFDGxMHGrjOW
SEc0UHaXkYsDfQK6Sik8Aa0spaNiRcODm7J/mDskqEohcOvlM1vYgK21013zfh46CosLTOnDgntj
zmRAJk5uTmlh/mbEDGq7/PYgOmMUWI4qDA5zDWdTB/q9szz8S+a5CCyzrWQNJgnJoPNPt3InoLH0
1DWkjRJE+yFMfxtI9lvnusp3oZXc+RnBkKEFf4TE+m754qTtYDxXv2Xuf4dACbcGGo0BUSw5q2O3
HH4XLWZ1XwTkHOh/DFzd42z37tYpeMDn3jaICOqkFUxlEML51hndaheKwxhAoY0lwlTeDmcrHKmQ
5nMy8HgVjjksdb6r5JEco/rsugwXw/XLDdSvKTI5qsG0nnriJmw/e0i0d1P0ffk84AeKXffcWlV9
cnhbY8ceh5tlV6iC8FAdztsksV4NBvdtFERv9JB7Nahr2MtU7NqqYFDVjMcSK8l+NuzFNPY1IyY1
WWy3yU1ReDa1Aj9T25M3o/o3PgkYmMpGMvK/mgmTruNV2NRkd8S+lG3cmritaG3Jrwq8vzqi5TGk
LW2nZj1qe/lwbHmco5DyaRx/qp5wCUaWzwrHpCACc+d4xIS6AK3OSohP0jx4docVCNYkD7M3Sfjp
tsU999zjC/fVRGrWyLJYB0ZzSlrswTzTm2TEcmxAZWM9dzCvY/maZBjsrQ4OXzJVrQb1M3aQOwMh
lwdqrO3ArIex0mYNh/IwK5e+Mu+2ktjJgxXA71Ts6fYrm49VciiNdRCeyMg95HO/V4H3PhbTeMZy
e5lVW5xhCZtN4HonyipQCfZDRtdhpT20f2xY1zWzi33vqL9XHHIf2n8XCFDmMhDTCgP5uabx7LTX
Ah8wbucGVPukGf9U1z8dmekrWnHlgfH5pv6dUJBpl4SNxO63oWJzuKvxyTgN/HcD3CTQVOKkKSlG
O+ZRyEGfgY8DN8vcu77u/3hGHr1I387J8l3OMA1NadPHNzBHi35RvHZBZ332QfA0KDLFiiZ8kZmu
9pPjGAzEOQqCPX4nc/sNIIos53AAqqF/9ftanVdzzWv09mreBCMhmkGOabk4SanfA694Tm4Gu5mP
UN44cd2fUtryQBSOk0FsotA+ypDdyF1lg8ckd6HCJASY3mrBfCdJbzNLxpGSxTmcqxPhmfnWdwMM
qfh0J+1f5oDNwx66LZ5JGWa3gKEMOtb6M0qF3M1GkyxY/ExjnA5ThFILxhOihVIgVUhb25ahMh1F
8KAQrzwK7myRKyxT+hHZctr7lnlsyhBKwNqHpdlpTlGU8hXRFFa3L5w/w7rxcwY8Yuy3fZY+plF1
VWc2jj9iF0Xb8aKvah52VW8+l7G8723rZOfhHZ5xs10cXPGBBzczoH56KN6RiT5NxhxvDs6pquEN
Uo21oszeysE8Wj2BWAEggcytnAgd3AEjMI2IcvJ2xnss2+jYaIY0VjOaXkgaZ22vy34tzCt08W3J
hLOl+INCOXgt8bzMRki/aHmhrsEKMvlI+fGyZdgU1Pa+mXFj5fzFPCdgJH8hH0/slyg5FZG4PmgJ
srj5Mye0TX3zgf3hU/f5i/DRIFB3NtRC+MqHjC+ztv9wSj6ubS/RFRE/MLNtxiQMTvYo/0xiyM92
8qcpPH2pRhdCdGYg6ajoM1gRhji4qd+TOICsoEqMWrRz5KiFqKAmH+OcBnYz+9kU84d/RqNvqqVZ
Dmt5WECK8T9c+Yoif7K553dF4pyFqGgtUXytKszjACF3kUzeFfMlfvGWeN71oyKGIkZnf/bna4id
hWzUDbEzue5xVUUWO4h3HaT+ZqlGcsBXLtDUI3G2DRnoT69LDeoim+FYQxpsMb+Hu+RFreNdlw/O
xQ/9dlsU96nmFi2EfCJE4VB7SHl5d9eQFcJNEbdL/exxb0oyxVBveAw4J+6WFYlMtQ2pI5IhBWLA
XZIAGdkZ8XuTx9HmzUWFSmveynJ4IEXh09MMiMwsXloy+y6pG72qlayiMZ36uE+YDXUWv/hIS2xH
9WFI8hBDz6T3QKJt0d9Z/oqAvEimzByHd6tgcCyXd9INzXPLxNuUKrpd9d3qI2UqvaptBaS9kGqO
RxQz0OAFh9ZQwXgDEqzjy/ww1012XJSXbAVejniOoJj6KPrbuKmPCz9qzrUhIbS8VcbSVyV0QVhj
TTKZsxSvKiNlGmIoNOoRwzPBzK06mnQhZMEJMGbyno/SuYwNydnYQ0jSW4Mf5jvZNN6NxAXvF49U
Sa4ZEi6qcc+evg0/GRnCya1snBLL1nhb6+TKIk6n1c7rY4eLP17ptiRJkpl69UkZ5veWZEbA2Wlb
WzfMCthpzkCY2Fb8QwWuDNMzIp+oR6+4TlkcEy/9nQi8O04ujtqM4xZ73TfzJocKMooLi6u1UT7K
OzZwRyNS2o7+dvLsfZF0J1PBXdsIllvzThPAkplPT3EBTdTH28X3/7hrVO8zZBt66OaBZDQG6YBk
Oxl1vyxo+Kmn3aqmU9G5w0bKEJKT0n+vViYqdf3OfJY5lHIJD8GlVapjZZckPTAp9J3mJ0mJ7OHL
2wfzSqnGfvmSkXuZzeRRW+tPC2XWhxmD0JZUUGJfsXeRsyfd4o8ovOs91304DUNH3a5HEuxPdgBp
hThDPEkanJyemXbXT35sGQdSxM1us3rcMd9eCx7MrBV/Gl+obesP7csSMlqcXZqStnbJMajafCcg
27mihu80Iy/PEGFlL7RC/NTEj5c4iMr2+t98coJls14m+hWu2Imk2ktkruA5YRCbSkTPMweXW44I
NrZkIqRuBXcP0TLJj628R6eme+416MokjqIH3Aalmmj7UvItqxeMsrQK+hq+lvS/yPqB8r4CGYxp
mbX7yZ023TdJ0gczLz4WLnC7MB9u+BTApawbGDruJ51zz4oXUmPBBxNBRDT5HwO9Vcvf02AQ2Hh5
+dVjFjnQFFMhKyZjRX2Ws/XOsBlXWrneCodDdoiqcxfot7kmr7QqAOLdypBR5r1P6nEuSXzgpMvi
odE84ZInbIXp4/j+xc+MZTh3gRSbNd2MY3IjE9GezBqSoDQXR579fWut1/wuojKM/tSTXGBYqU+b
HvIjU8cZ/0+Y28x9dQmSIyDm5WK4I8GS+tFN7+f5KwzRIZqZ5y01816swsV8dC3ssj8i0SNqxqLj
rAv3rt1Xm1H/+GDm+4ziCe4hO8B3vqQQjUd8f6VrTsYaD9mCP3D0gJ9FEJxHppC7wSGTsO4fO2Xb
lyQQyFqy3rppk5Psg/VmSkr/XBHpYDwHhBbpjSjzDdcaX6MDsRMxGN53HbFJaShJgG0ZylCxd/EN
/sd0O6fXEHOiVgnHd0kzT8tDaLJgJytvBPJUXA5EPLW6+ZHmy55dvSuroXxKI9ZcB1+91S+HsaAJ
CDEeEhxLFrgozK6ckxfpKZfmP//tZdlTHQG3hl2YnwqiSV3NjDwnAnkz9l2y9cQ+UQm1MZ/Dpk9Y
UjFgcExuEJIipJarWwuhdMNPFC81xWPq9hJxLydzpvqAdC/5ItXJtmhDMbWCnWaEIbdV9LE6PEtu
9easQYC6CDWx8FMWTvROC0bxXZ/G6jq0mDwuQKQqN7NVbJdDRx5edVNiUxAEdW3s2Xpz3IJ5keMf
CPpu2Khws0TZd++E810z/Z0Woni6sHj2xqRmmu9iVmD6li94CauWr2PkuIQUJ8r7virLKq4IzthS
jQRBs4+WjOzMbPlII4XlkR7Cy+Ur3o5gowjL2GR+9cte+I2buvsYlLtzyASX88B8PzoDgxBzxLm8
ra/bJ4LG+m5mleym6slE0t+Zjpx+K0ruajDbvSX+gS0eZK/G/Rw2v/NUfOdA1blhFweJbtdyDMkS
R8VGzHVIRzEQsRfRPS2DTfxfd1mvRF8yhh5qDZ79aZLbmi+IfOsEtWT5CblDIpqoMK2PXhEeVoGo
6M+ACEJeJUP+ZezT6Y6ibvYWT0gsPWaMY53EXsPFywUst1T4L9Wa/pI8Pdhq1z9j773z3PKB1FAA
nWE86WvEt9U5NwnU5hQNvyaKOoG6tE2jGstq86EbHsaWfQGF7f62SQrjbCMyUVDNecRvghcpk75D
iFAMP9GBGh53+swBY0Hj11jZavJUouoeowiSOWkJ8RoxyhohM3IKILkOS8x6GaKfmqzgzpw+hvlA
+9ChhUx0e6afgT6DX23avEPTc0NQUMoiGzYq9X67FsUH5TTz5nn9rXrrLpL9PaGCMWZP0r3lHS0O
w6/rcxqNIK7EpRDRSRnWDeehjX48i3Zcjs60E/V0WvwcVgBmr7DEytIAL42LpbqZujTZLW7wRdA7
6Ly97oI1pd2XfUk0W/CVly82kfxwGRQMGhSqY03ONmksF3qIyXS6nP/5jyJs8TTx+sdk3jKny/9W
VwWmd8vvRA0JZOG71fEPLmZKOI36kwpkT3/JfAyEPDAu56OOdgyRYWYAJ2McewmmWxLPM0MDHMGP
jO2+9Usu5H65RLlw2KpDkFrduL/E6j2P4zUIEI4hrHj/2imKsHW8E51cHZYQ78biNVQP4hK03lc5
uhrCppMcjt2l5z7fROX4kovlOVkRfGof3+Kcnm1/poezvXrXM11NpPqxi/4BNZLfYaa2hYbk3qKW
ICLwSytSL9lpFKcFdgQ43c+eMOBtMgUl2Wv3UUk6IUGQ5KEP0UM2F8858FNMt0/ucPnglekjvuQD
cyXyutp0IEadh3Hr1XCKDTl1cTSSHhmMfPgMNu15YGeOi4FW7iEKwGAU6d2pi2Y8zslZNhZYXZ9j
/5OWHSPN9zkm51EBOUI7AjCFs435rRPHMYwe3bYyMAmG98ex3qKIt9xwmhnBl9U1RHw7Nl64VN10
pjEbcY37q9kHUInhzRB4lVrdN5Hdais0lcjA3KqDr8VMkj+HTfYMgXIe0n9j70yaG0fWK/qL4AAS
85YEOIqUqFnaICRVCfMMJID89T5oD2FvHPbeu35dVf1KJJD5Dfeemz9lLp/bZGtyazV7V1p/x3rc
+zlvNnkd/BdLyXm9XP9B6Vmd/IN5PhywvW0X0YHhf9NmHUKYNXw5TnlGsvtm9Mh2GfZ8odEVG00g
PvCoXKdDPqP9Zhz4t0FoKRrNQalUKhSmKPTyLCxjP917UKvjHDcozsIdtnHs21P1kTX8tG6i/66j
A4uB6Sa7xfYqpGONsCWGCBiDvcfH9KWXGV6BIX8kOCdo7fyjp3aqMrYYtlmOPL/0cizNcPxz5FSD
92eGc/+wTHy9cZT9RAr/Oi0bJ/r8t65nJpfN8BUVLPiwAVLZYa8u4fo7PR9aP2Nji03rarTDsx09
6lQxRGHwpA5MRjYelnOZyt9y9TChOmKJ6Nh3TsKmp3G5CG0zCXuHX4sXXLNGcsphq7erPBXxyoZr
mK4DuiCZIh+L72dbt/VW6FNMIsF94aPVIk2CmllhB8cnhmjC+/YKdbAcxpQN9waSanjq6GnIeQJa
aAM7jXobQm3MJkjP83q3qLOm80VTKz86RfRAMW5upV/cKSg2RmFtZzc/OxOezTRFPTNAMw3Aq52N
hhQSZf7R2SgzBYw0PO/RafKMYWdrqOSm1EIi7N5Ix5JbSMfGtlP23kG4Q2FRLoGn6idNz77iJL73
4AIGw8I9aWTopDsXAJqxNazqpR75gnu7/C1N/iFp+FWR0YbrxcWO+TLGhi9tkdOBsJy/IHR5KSYu
VD3TLu6QfQ3OA18teq/BKEKtA4uvzOTAJPONVfjDv70/ZpkE9B4tcs1N11Z/CvyVrJ2mdNu75ss8
c0fJaEaiY+yyZBWj95RFfX7L/N8uTv/mC9T6CKS52abfCzZI0DlPY1x81CWBU9RbDvrm8UhtMa4D
CaCbMar6GvRDMwe2T90zJHzKfsUoI16bZO2rzuJ7ZPPdNk0LDiituPoZ7nBurpHySlxTx7knGyDI
Mz7apUhIBmH2aMLfRXvGf5C19ofeaO+LYZmBBLxNs05th5CZQhvZ8KR7W6WRmVLUZ3hdPoLN9bn2
sIbqiXaZcLfryv9IfU5r3KcIo7r0NLvmdUJzJ4uCbCy+jtBD/JxIjcvHT0K34vL3m+XcklVBGMST
wiUDX5XlWsH3bsz651T3GSWxOeOm5Wkw2vnIsiDg5floJ9ZYnSexg9HATcQj1YqfLdEyEO5G+Vja
BDcAGnd37nOUDOeh502qh8ELSUb40mcgGjq+5V1U8DnjwEeqXD8lfQ6FeWX6tFxGlQEkWofGW/Bv
eIYLZX7TNNPM54TFOPh75sFhcsU/pI79IyLABVnPCW8sfDgVeQPF9CwR+PzzurK1FgANK3wPffnk
s0J1gKrUjn0bErTTuZsnO2SYBxb02k7pWFwkk3MmUHimfKxcPSuwadKwwPO+zFYNOxIzSLTw0qPZ
2SuU5TTj7hxgbTB2a/JFlNT50f+wobdsUzN5a5UKa7qzbTdJlFZ+cWtGb7+MD3XFKR9H8UsZgfBP
nD96Hj2lQ/vgiVqnC2K9UfOXT3s0jchRQ2yj8dZyaZFzLf5yTFIT6pSkgTrVtgoDVYbc0dV9nlo5
HN0FXSvYVPomz3p18G1ubAIcQl9vUMP1ZJa0kfwZZ2ers3fYVd7yNgM41ZDGt+zQuCXppjJzn01A
uQb/bLnTTnRuDg5QRyeaPbuohlLwAKLCJ6eGg5LZPeLzx4H8M+Rg6NWioFyih96nxhZYs2aq28BO
74VkJF9aIE+lf0k7/86V0b1qvHPVcR3m87VPYN2npK55FaMU3DBEXJy5w8KutP4Wvk06jj5MW+Oj
8DTmuAlmo8X4GFOFCch/9VqqOsXsR+/R34mFtxiY+s6tHr2i0/Z27hwM9LZgCaEs2PTMlWhoGItU
YUbEDrpsBpwHO7+UWJd788ro6rtjLxVYdvakEJKjJGUkMSr305D4Vpt7Q3SKfoF9qEYmCkPrsT0J
w2z3ToGpMxs+pP460d/jp26Q3fMyWsr5Mht5qHxygiqreJgn4UBbZtxhuTNvJ5VaJvD2GQSFGIZ4
MBAiowgmmoQi1cmp9l110uDFbEfyAWEEcaDjnCSFgLbHIf3JWZPoLC97Ym/93sVLvy2QlBwIg3tE
R3CnafVdX6Jjy/olZglUbpORW389c3HRcfimznODdqFOBlplXO9gi0EtdlnL6IDesW+/Z59iBYb6
ELh+FJZRMYRDyS6+SPGhzGTYhMpZMFO96J5lhn6t05B7MgkGY9f2y7RN7UNhcuK1iYlBsDMmWKL6
PVLWoybX9WYyP2Zxc2oUQ7N2sbZVrH9WY0I1BuSRIcfqfqXmtGrtq1cjJyvcECQT/DrozQ092LH3
rbcsY4JvatheZjygGzCWPCsvaUGsVCqKaqfTP1g+gl2rXQMNLRR900itjhkeL7GDK34O49XbmIMb
C1wT3wHcmwVKTZhWHm8A+X5WmRe0+AWeRvmbTmu5G7G5aoGtcof75yrrqh0eS0aBjTosLoeh2VcY
QTXU364FHJgbBBMqCp75FRWwQSYJqVUJeLf/1979b0iLAh3c/6C9+1t8dWP/38R2/IF/E9uZ4l9c
VwdG5gqwgILe4z/EdsL8F2P18PuW47quaZn8yr+L7WyHX0LTresYYnSTcep/iu3gngk4ZASRWgjk
EMeZ/xexHd55OGn/VWwHztE2CTCH+Wjwi3jF/rvYriUnKiG3wA4oCUQ5s8Z9Qg/gXthA3XtYfDdI
t+ODp6tiG2vVzS3Ej0qn1VGq2C/Y+Zky0djP0h/gP3fiXJCAQ8wVqYodU2Qy1HYNVjNvftJItjvb
k3bwPO1pwBZbLA7xlf6j4LXGebigo0JOHKkUviBhKk5vGRtla984hld29LcYjdOsGCTXzOB84oUC
B+7GVp/dp14NImxrXDBTk7JSECRf+s1EJhHydi1Dm4fhwGHwAhNy8hibGP2b8LNkh/QYFo/7Wnsu
bVE5QCNseeu6ZcE/oFv3ZvxZAdmJBmDBhSv/tDdySKC99eBRRSoONXAW05ui/RDY/7gY+h2EfQIB
neFPa2cvS9c/TNX35Ix460yE9TYiKlv05AfWWPxIW0nwwTHgPZkTt02/YoXHyTxguWfrscrFxXwy
LSYGsnwdHAf1U2/e1S2pabpFNBZc6TmHzuxPCrgXt6mVLacY7hQRPj85XOnM9/6C6dUQI4FXY3K2
kQHicphMUXycGqA2fCNFEf1aFYsmanYSSaz01MUMR2J3+rS8M3pQPdTkawV27l0HzbnDeMOgS276
BSpuPf0aEKe389jd103/0HkOGh3xMCUDG2mm2qGvdXe1HiIfb/dt0rSbCloYmYPz+bWUTFErQ/ZA
nWh3XO2ZmC4aZcp9wcUw2thKJmY57PPf4Lw/zuRYJm4WscdVrEr6+Zme8pClMJxnfiOUJfN57ljT
mkCe0f3oo/1FANt4sLr2lC7MgUaCUHyPPTrrgnUlqT2wvyHP1lnjmWb6vXjL+pHNqMmUoAD3HkX9
AxKGq4mPej/f16qyN1qH1GdOaftAC3n7Ps1+mgj3sM5WNkrVt+bF9+WiAxaZbPduqMvvxsY4ZScP
1YTqYGip92KMu0FlSwYrHa4LzvE7QjtiquCBpWJ8ok1JcerW/jby12vRQpBnTtVm0qgy4vHVIwU2
TFLeO4xrH2bkvRs8bfu01bFUaMgdDdYhOpKsLsN1dVyW7M/cxTBdrPil88jtISbk2UgGH0gpuT5S
eXfMEBELOUSDxhO030RaMyMzKHEYOdlhATHKaEBvfTIcNAxYW+FN9bZZXg0bq2mXzha8HubgmGsS
i7e+INox7NeLG0iVCiY9/WntIdnZY9pzy+ogwxfnZ5G5d/Z9Jc7OJ6YZ606iTD2hhQojQ6Is6E1Y
50rzd/WiB4xYzXu9PtVZo+9NYSyg6Rg/6W5LAbwbSFF86LqlZpZJblHNesCEQXCnjOomV4iV3RDB
mxXsX4cJ1Xw/2DdralmjcQwkWo2UYjGfdWeZYEAwXmcW/6RjVXXM+5HJYwpj7+yQ5VjbLL2bX5JC
ontWa3dzRpwC7Td4Z+uNYl4PZT+eNW2JzzVL6EUt07NTeS/L0MK0qO3vVCn75Nl5aFoa1D0xvRMG
6px1QDVnjvw+cD2IzEYyaefBHL0DDywgrmy4ayd/Pi2ZEdgDnXVuWsTxjSRk6jTEgR0jxsq1W+M3
NWRTo7z3u3bHKCLbixIVcBZ3AclV2oZ2Q98O6tduDXVsEJSVjIgCLB4jbvJLVyPms+s2C4shh6eS
IH5Bttyyr8rf2vXRrdL2lUX5F/JUwGaqWrNYNo43jXeRxEhpuM626tR4yErkt07R7VqbkjzPhn1q
dM+JtespEiHvlXf1eLOjudnxhZhw1cos+jv5TBVlQb4Dg7a1N+oU4Cg4VvyOYHCbK+4F90Bm1rlf
7CZwZnYovgE6STXmu+ez2ukyFe134DzjM1tElHRGuzO6k+tzchc2E0Bq+K2nkp+OWR38FvU2ZR0H
IEBtL+V9m+JjPduUdKi2wqRTR9OqXUr9Do79NPYElcNREd1nmrX0sbEJvdAb31Q9vy0tCZOjDfIP
R/R2RBo1C7RcwgDmovdxgYuie9Onhs+AhIcWLAr+XdRsNSdsY5ivgPTSczRQbBNbdOHyu0K2ax6X
4hu3MjW2W0xXTxiPU6oBBtglaF4Qx5UGMoxuY343rhnve2UjXM1a/g4aCNy4FePRHesDcn/yxSPn
wTecP2kRSnN2jx5ftauN5aWMfMpgDHNE7fpBxAQtB2rDpkY092VKGZC2+Wvbs1+IfVqv1jQPfT2h
A1uYs9nfUoz5NuLdqJRczn7G/ypJ281YZ8rqvXBndwcT79yjsgltMl+IByY4TNFWjNmEirXML0JU
7t6264fRbYZDHZlkiHsLHlGDE3BZwrm35+9yr7Ji+M79zllVd9Y+r8qnkhnknkJ4T5jkKnRzMER7
xHWpvsevK+K7RnbNsf7UeADOkwHO2SzKeySroEuEfpjrRWxHkjstnDkPbCn2rl8Qko12NrCW5GeS
MoZ37/11PBsDVDGezKYRe4keVESZu2czAcGukYFo5hv327xpMQmH1cgw3NexWvYyH0Lkptu4T4Am
ODpO2BYKhcEtzKTjrmfWpZNUCk6iPc7G9LdZ9wAjhf6zas3Haf2BwMuU+zjuZhSi/b2e2salcu12
w8bjPYOrWeOQK7hS0DiwsEM58suCGg1F8SkhfZB3Q0tT4bJvbKC12FUvpRMFs5d5J8ug1xXISkOc
30i2TXxXrYh+PA0VbjG68gyuA2AIYcq7iu27EYs/nHcfXaRbYb+mKnQMJ+jQA+EOThBF7aGtileA
lRYEeuja0HhORjONV9YbA5ogfO76QKB8b4GTH+P+3cDaflcTtghxAIuGVj02nieD2VTtkQCyvYEB
9sGb4SD4qoz4FDIz8KUQ23ae+O19U4RNJYZNUpf4Y0fcBfkqW61Xh2h6naQpNqDmmIVr+n0kEOMO
rAuINVLHkZnWks8tz/lIuuiCWmJ8yFVOpGjvB4aksCvXXx4t8Tvn6Br8RT+MWb/TACUcLRezLUqx
GZNoS2CWifJIaUl/MjRf7LLFoW5QaDdayJltcaJbRYVlL8/YNeEwrUxrYBhLOi7c9+IX6hkyMdWS
W6bfqtmHZuGVMdexrgICLr9Gc4bqmOmksID1YXTVyNCd2Z97cbdx4YseZDnloWI/xnlkHufmvqAn
v6c4IwMpB+Kms1RHfHI3w4iEo9Pf+bEetrZCeSuzC0yKFRqeJg/syxg/M2hMrQRESO3tPIyAOA/1
Yg8O3Q3HFg1qmwDR00d4HcggCa9auCDl8NPHWDELjc2xjqc4AzexNQjbYwguTOYbDONtjib0FGgM
1CJhrD4v3PPgCA4MdvKdWVEMzt3MuJp9vLPeMMVs/a5cyimv7mCgrDlnG1vmV4KKv6fRArXesV1h
AYFrkVecCOs1ncS1IXGVhMxl7152UWkEO0cnadZIyLKHrRz42J0LFokFi2iuBJbAHHpDFx01m0no
OH+paC4PdqodlHDNsPL5ASwMJcjsPgsjxUD7bC0tlHJShEJvtG8OyamNB8zIU5iFhnS5TS5JMUy8
exhDJ0Qoj/EyLLs+scEyjKMTkoX73dUNSE5R4EEefJztOgIyB7onITxdmMJZJfbYQM/udRA+B+Iq
khx6AqjLKSPupCYoRhGEuqFlJCysOSSzd9RSVM9iGUm1SRz/ku8rGUc4GpoZr2n7UFV1+mD0jDAw
pwwI0dtTCfoZbAOinSE2FhLVqENTj8IL3NcFi0Oo9QWpkKTamIhW93U+kEvUa+ldiSBaS8C0lwnC
ULgz3MgCB6NKCzb81f3I5mCnS9QzishfA3P2vokR5Xeij/dka2PMJ5RDIpDVzcUPdCQ96MjSZRuV
oAe9+Q6jpLc1bTDYHeC5S7wG/VRqt5gYE4El8nS47WcXoTxhb0OekedfBRkk205A68NGwYPlgqH1
lnifG+WPzdxrLtEEM5esw3FvFj1jKy8qkagsJNQ0RiAxUG1iS3tK7fotitfEYbDzOA7y76zHbIpp
gmMXRV5OxJ450IZlsiXzpHspbb3axR4Byt5sgiumLwgUaL+AdiwnjymSh0yI+8rK4z28F6o/NGQu
Q+xWtdOjUv5W2APT1RZffdbNkBb84Y24KybdTvI1diY1CY9jWbXaYbCRT8x5YpH+NjyvgLijXz04
XU80o+sEfcIepBAadpRnm6aDkaFN7en4V5hkt8ZhSZ4g3d5ITV5TbSdTfwpLenrW9e1zVvDeV+XJ
nuM30dXpNvccN2RgHBZxMqMNwwuW68W9vuYOIi/1hCL5w6O4NX28SL1XHrDi752ccddYpi9+k/CN
o4uehPtHw3RGeYkkz0D0Zxb5hysH0gbVUyKX9yFijGY0l6VqdprI72xP5+BUz5YfvXoZwj9wWI+e
7tPdkfbSSfOEgbbh6mVsHVVXFryk3f6jq2vf+tjE6+xqewAD+340sMAuawYSy2HM2LakzM7Hp9Sz
3a3UJz1YxsRn15vFiNvov1KIamZCvJwkv1or/NDjLswK81R4ccJ76pJCGmsqKPC3JN7yzmo6C0Q/
UV8XNq+8Fy4zOViGxTrfekVB9+q4bLC1yVQnCsZjPSLqaT0ijDUQQ03tI+7P6q8hY2ZbVLMTkOZl
zSVQ6UzbxLLkSjHml0aRC2rWxDd0snxzvPyRY+d9knfJ5OPDwrrn0mHw06X+QZfuqfbKH14hGi60
pYwKEBhQ0B/++d11NqFfG3hUU30cGWgiemH/3VwQrvgk5RE+1kNbhOZn5TTnFStcUpiPcvTLlfhJ
sLZOoBh2OxpDxHXGnNCYpDNnxwQ+wVeejxj+2dJpyBPPxXYR9WT7dmh7ZHmNUo3xZmG969CLj2Xd
/zGAU23KjCFQPzWHqeqSXT9U4oDe4ImDZW9Ly96n6BJzMAq3vhnyfd8xl/IZZ/+j2uMukNe/opRX
UnOWBwblecF+0PbysJri+Y6k9TObB2LaB5YhBgIBs8fyJfkxXQ2WYGbd6w7tYFJgGGli2fHnrZvu
V3sMiTIYxvKPa0HIMtL0VKOKGTRWXMk0UPVGFfKY9la3fXVK/OEGoagK9TK/wZ968L2caCjYihu2
pkymjTScRgPnU8MhpoV1WhWHuF2Cihk8VF4TCJJufjS5Xx40KredbsMKHIX/t3GwUSkDOvU8Z3G4
dNI4+fJPCo/gqjQA1Tk76sy69JIbEFvLZ0TUOH8mvivG6pITSzSLNOXxyZ5LOrzNFNM8LckFIv81
ssULYgg2Irn/gn8BgrvSOWFGCiHq6LHZ5YxsQPBzpuiZ67P3yC4ZpquixDGms2beWdOCpuA8ZAaH
4wK3nkX+c1wZvxJvQ0QelAWKkEKSlFdurVF+8HaUobLa08Qv5CWqlaKzyTBRGM77L1ZQTKPyFsTV
4Nzn+bmZsZZKiHld5r56ojt0uBQTw0RkuJCe1wSkqIXJMrMGBvlSk15d+bLaFkLST1hhbcubGUUW
OxUMY7l3JKkQ977JeWQVHpMxD8ZPdaz1pgvI1bZrYJUd0p3aI1ARtJLoHzNUHCj/eDhVF8ikulu0
I9gQTLTM62Z0xvFUdADkgIwIrz7UREQQEfsalc3JY/B4IF30rR988mcnLAJxtVK24tHdln5CncAI
DJEfsQOALfZizUOkjQZz4a6XjQEQo6+9Gw1scrUsRijWNOAqreMHD0jQVRfuuRjL4n7SulvRDOHi
GM5FRUh0BRX02bGB1IpGnY2Otgc9QDxdzBTFQTtC3yM0wEBcAkcLSW2K5w4piJ/goPZ5lEu5H0Yf
WWKEsNFe4Z9AAL5H7AK72eNSKlwBq6ycn+ACgPZVKsCuYAWGY5ErnON37Kw5nHrsoUPGgnRsTHkq
l+U+y3D0iLR0t7D76gsDW3aPBiheX6H8WB0+RPA+yCrDo8Jwl5FwCfcVyG2ZU5u4vfOVtJW8K4Yz
zKwhEK9NswJ7nPl+GgEl+IhAeBxkGWSOoE1ZvOhUuK+Mt4mTtJN3lL3IfoR2wxRSIkIoHwyuRf6e
OPCYTe+gAqFotrAgmcxL8pH2dlEOwpZ+hRryRLApung6HhFVn6vFf2WijKFHMnwrCAXgw02OqTAu
tUNko5V1gc09uDHdJkWyjzqu6K+l5bqwOKITH5OzLgK3agQR4XZxi4UK9j939xcnsn/yF3VIpT5u
BNLGUHFLoE/kuhI91I3Ems5FixQ4Q3q/6zIzCipUUVh/+wOaTUaEMbFo1axccrwQRTs2X6mT99TN
PE5XxPnnBBwcBzT1GTqAr1qWdzF/nYBH7Ik/jFPQiukwpgUAr2VjbiK8FMMm+MdyUJ9aX171rnxq
WS1eNEQ1ZdwlYA9Hfacy61EmkimwL1Hrl/sut/2drlpSgsd2BAFSnl236a+2VT63w4uuo2DRXQ08
n5Ye0jLFa2WKQ1VG54WArMBIUThECMvyprZW3GMcqvxrkQN27hSXSNqCpxfcwJsEHa+nICUrI97x
A/UXXafAFkx6kfXOGOvccWL42m2l6eP1sAY7VOJkasaCJ87A6cEc0onmE2nLgCcV1qiErm3rTMhg
0sjDZ46LDH4Kduz5OBX9+BDV0LmXgbiHqn7AroaTFhsJCF+brSoS1jod9yNWAQAiKyPJZFjWp2w/
lB3dxKzf2ltnjdNRY1aIH5u1t16pQOGLg0cQnxrN+INc5dmjJy4m81ej2CkjNV1sS3wKd81sYMUY
SZ8sBJpWYrT7A5TIC14UeVq6+Vub28cMfTMmQo2i1PedPVTzx2Vgszl0BhmjzHx2vXgHgIbTZUau
hX6UIHYSWQICt0jW6/Kejf2zqHDd6+ZDLGZKDFMcKzA822RmwtYtYPDSQV0KA7JzCtGwlBW4nOxZ
eEI/PtgLZTBt1n3SpY9FGZ9lgQAMhezVoOndNo37XjbyF1mZATWnaAOG6VxiTAesJe3BWkOqrbRC
cBBl+CjlwOgsTdIDCP4YeJqie1R6curA8wQTkqWQLhp2c4ajrOhfZpeQ4In+FuPTpZvGRyIQxE7k
NmEg6FhRKTjbzlqstdPTYQ4Vxk6It27Ob51EfWg2zskraszRE+VYw7CRew+vne+dwNikB5NAw7aG
wOnENhOkqeV8VsNWVd2eUk5y9A3WATQWE1Wqi8WrHrs1/HMSMCd91kJN37JjL//iUDpLC2S2gD+B
+zhUCZUb6ZIymHJFSWh77wyhaAANUmVaD5ooPGLWXShaE9z8LT9uH7TD4oR2DkxhRG/pldqR/x+r
MlGP+6cO9t/G0jkXaBSrgw2s89BO2WdsFPIs3ebkUNBwJ/o/GTimAzXPRZZDsy+dOqUfaaj+Cp70
Ip2uDUaJNQIwgizoJCG6rRbSBEttEAfJrqm4CFlqXSr0PCAXmmM8gQ52Bn1nGblBhOOfUS99Gt6o
C6ADaSlKUc8uojCT8Ve6+rHYyqczuRhM1FwLXYnImYTgEKaWoUdBr/Y7qz+Z8dPX366HX+6Deikv
r0781g4gqjKPKVwFuL2vO/7uYOf2efHm5ulXF8VeYMJVo26liZ1FZt/punqrYjYGqUlqCQihvooF
DFFfC2o7VrAVnJfa5/3WMbAtUiMygl0LPzqvdI1vIsDDvuvIB/Klnu8B9ct4OMfufDAq58vt5U9j
V5+zPYxbdxTva1jw7i84gvtxWbpL5ptsLyoULrOWOEzFZHPouuaDNJTp5ufvzSo81YyYmVBTzAeR
VnsSZNwTISVh1hi4uBzxjQzDxlcQm3ssrHvK+k9UWd0unVwaj/mPN1A0l4453RUZojrXwFQpm8YE
U8G1W6J0vxBdEY6LeOOJ48bqUG3jyP7IvhjzIGmybyTr/jC643OwPpcxe4uxIUNCJGWBO4/EXBVI
THDIHd2j4hOJ67q44zjBpa+8p7FNdpWbPlVrcgAgjvg0dgmC9Fi7MkBn9xLHL6LIz4tuKRYoyW+b
4Gexe2hPcw8KeJIoHDSl7912+Ft3/aOZW9cKyFsmCd0p+qVh7+iHpWl4J7MtCbIDidw08S/z8WdK
YwL1sJycCbkOUdD6h35E3yrN5sLPeNMokEFim7sSKgLOExzEgLZ3PSQQ2GQsvpj4xrlV/cSsG+u8
uZvnqD3ZGBSUh87TaO9lYzPAz53Q1BBtUXIdJglwxgdJZw1oXkpGC6M+vQz+4l6E5VSYkQZKPb3u
LjKFB6G0yMZW2tJ/2t8FBCmWOejtipw1blVyrPna/DgA16onYW0dqA07vy/xxWTJwjQwnEoPnxAz
1ue5dx4HAYB+HWmIBHGRxijlzIeCiw7Wv8bk4uwa/r6oFrQ26KusGdxB3XONzSlSfqvFupG7twje
CUs1WrPOKYqrW+iXwn2uXCu+9GXenQYFEVnz9GOd1Bc5UmxneAXJZR5lAMAXpQ0zEYJOVPXJsIU8
3nJvYfaq+a+OVn43pa9onTYjrYVTDbsiafZRUuLpB8Q+x0e0OKphaTRfXMCdfgWfNYN++UryBaPq
R5jid+wMgtp8tBgKO+zhIMJCEWHO0CTIjyZwAZQsmDbwybCofM3j797kPaLgXW/Chk2swZa+BGzT
3UfVx+R81lgy4iq/ouHA1Z0/zXyp0nQOqmO2zEV6UIk4aYb2UprES01AW7RM7Eby4piHMx41loiV
F+ty/Cgr6e7qroBzlOs6gy7eNDzXix1wR39UnvPrQ1FBS7hf/53Bbn1irNjXN6BPmF+GYNTbSzL3
V9fHAswkZ7/ghYnNvwPeJg86pIdhY5J/fDTvEoVTx66B1e/GdJBOe/qtn2GW9ERoDgTimg8O1MkG
VLxuxT8LOVCmwyfx21efBQOtzEexEdf7Wr5n8k6HM7RGcqRxjqCZ67tgKCu0z6qO3m1RBD2wH5bV
jMpeVx4ocopwznE+HCe5RmMhCG/MMPFQkSCPdxnf5ASY5VMCJUfnICV5LULRbZv73mU34YVJ/iNG
kLXwSD1MwukDKdKvC3ZO30vDpc7ItaI91BhFMpGMQ1glm4wmp3uzWFcO1XsFCXpg+dIa1VEHjuk2
gOArNjbt74hEfBwOQsjXJeEZz4IlI7HDAK2XQVVaxCvruIxulvUJex5c9js5imDJSfh1510d68Dm
5udE5G8GimQGajDvDKSei8G7i19ARQ+LfjMriKfmIYnNAWINCVfrIrpfhdbTbWDYY/UfHZuMBBte
Y94vGHHKODqb1rKnAOFEK5gBEogXXyOw0x4NgPHikBnARgdeXLPvbkt1Y27/YDbXHN2tz76yac8+
gHikrsbAp1qTN/FhTw2hP+9eeyvdLBzdLihQmkEq3I+ADFccOdUI7sINIKq93UyhSsnR9h5yVho0
EYSpk9RjRYFuVGE9MtBtFeK4+mjkP1gemGS2O8v+sqfVBs5C2NVRQvMjMCUcTtIgdICIBUT8hsng
HzDhJK45oGhpFHcOpgaQNNAgX1h9rPYr0JFM+kvgEMPvuipwmHDHpGXpvXyhAGYTyddhbvvOPjh+
fsaqRZNJ8nR0mWrgjsnPSEPCH3qeIAOmWn7Oq+qM5iQRH/hMNzmbDC+sjUeauAn3YY5CKWlQ3iTD
rTFpHrEullZsPfXcic8V5Ha9zWGVVoTsKOS7GzWLS8MzMpor1xwzWpD3VROWrd8di1EuNwZgks99
APYFaypzpvRq5X56bCFCKPmN5l7Yn1H8pQCFrUMCRQKO5R8XuBMjWM6s2esgVBqjOIuOSqKdkEYz
8eavO7fJPlH6HRUTGwXbsJFVW5/pjOG71PP3mlHTNl2p4XaM6FAbEN2Csb9pfsyYXaE1cuo5bFaZ
YwFbFdVm6Ojjr6uQ2jJA38Ut7bhK6qBpoR+0nCYjkpqEhKT+pZjlH3jGoEe+TAIxDB+eotn+jBj2
SUZnPd9pMReTeKk6A842RPkxE15QkMLkcNxyyXBBmGomVH3ZZXP+pcHtVabNcFAtYZJBH53ad5j9
+6gkwCKvjhhfj5MYrU2S2kxUy3NJYliaPZjJyBwGfXz1Urx5yn7sFodcJUPe+cTR++OQ06G4G8uh
e9NYVmDpAPDFf4eWqXT3ve9v41SZAQsT0iLNG9u84wR1cWYu5Jj6Hmn7MZ3dt9mN0RukGjtj8a8c
nceO7MgVRL+IAL3ZlmP56nLtNkS7R+8y6b9+DmchCRCkNzPdJPNm3IgTJyWnJSrb9jQEcIX9rgSp
Xm9cOKnGozQciG5u2mjct561sqv+WyIUD4k8jG7+IsXw1+1ZxL5WIn21cwkvlMKiHhvCgC2AySCP
vjssoJQMWYAg6Ag3TDijwhnWUfscXNe3gFnjw0BFttYNOe0F4bwjm3dCVca8H/JAMQHQlwMTHtij
Vvczx92Ekb7i1zrzfjZN9dZi5qUYd1cpxAb17Mpcfta4PFjVt9lg2hidrxoU2WLISSW0PRNcBGAY
VGaTJ5jGyCe52lmGybV0kk1ej4AdWjA0NtyZyGieBJ03E70LJi+6OcqNCl5Xzb/KuPzSJ0if8320
dxCTGkA0AxE6sHObKFDfBxMLiGPXQEsJqbjK0eIMppTu4NDoh628PbZxp52wT7D3bgBfVJn5Viju
va61U03E/jBDf6wSsF4KExh0s4wdyZdS4VfZ4nyPtbdcCHnIooiyEGs9puifPRfuzgg3AHt1Pmvp
uxUCDLP1Sw5H+7Wg5F6LHlBp7X2XMS/qLUukaGJJl3kgv1wuYkqXuNDMJJcBIulTh2sqQznY0Fi/
jsq5RbS4yXaX6zs0yKWl+qQBAbPha/OuAwog2LBHokr+DFveTMV4NQI92td93ByLojplBml3GsGG
GalqLUUC/Mb0TLKlJEtCY5XGfFWzY45+Q7nCxYYtr/XjrtccNv8m7S6SVCKWMP7adf9mgd6FOOEH
cXI1xm8DKJQ0lc2QOeSaKXR2YJc5eb/JMnJ0g72rxbt8jyFYiFNG93WoLEmPWuVESSurNW/JTmes
9lAlNnrzBjFRdt6qGWo8b4nvYjMK29PYfSSt2IQMYJmjbnSLNXNC3Y724Q4dbi4miM+R0VCYdo89
fbgZKmndSV3NtjaZOUvowX6P9MslMmD0XMV5ZR/bPGErEY7bMdM9FvTEKWyoZ16Q/7RsJDIBJgY7
SLavK6gMU8JIKOWXojuvWaBC4iFlNM6Y2gYz+MAafG2O4bmgPcQuhn0oAeoUBFmn9KQANkGdy9x9
OaY/GobMtVGrPCt2fC5q+VEFI8VDhXW2ed/2wlHcpV5bwzofvFXeasc+S86uY7yMwroR7XiEAQUQ
AJsdHEBFObH4hsqrBzUdLwkZcFB+efKhM2nXnm+b0jcJ6xChs2gPlCp+dJtS0wmUMymRKANX62wx
YJ3my2dwTsvvUh6hmGllA8hn9mZx9rxnEbM+0cMxJjjgNhtKzm4lezIOcxINd7MBOEgpBOB/AClr
2XsAfx9iNsYV/9Q2uKQhQQRbWaW2DuSZy6s2rkq0O7q21uQzlo05Abkt1nZ9VxVx8tjvNZr5rDhV
xzg/pahly6pn9Cp/BlD9KJx0er2U3UHp3EsMM8ZL0ObbbzjgS6YMuinB1U8sO5sK2+v7HFjOwput
vBTd4KtUHarkV0Pa2rwp4lylvqBjkff0VIWuB7HsUcj12GYnKMAnjRycr9OUr9XGFyRjBPZPwo16
dZ+RDAKCUYl3TQ1J1vN/pfjYVELfMWahHMbCFG1HhgpBPpsRnz8joHKCkR+OIz8BEpiIKOBamklZ
2RMyhNimNE70PCQsP0EAb1vuXs5mSAVWy7Vo13R0dDio+pgNByO6cJ5hfaxZLP3fBTPD7I1toaa7
ZM7EeD1N6eKl6rJLaJ9Q+tk/yKOrii3u53U02X7IurLKdp3p3DunXuLKXNusawOktzzKWYsoflN/
xCN7Qeyhtf2X07lKVm7ZFGzMJpVgUZ5OezZna8LtJzZFtNNTbLsicUU+jGCMMrfIXZiPUamKo0k+
k8kLZkjM1W0i1iIDrpb8JavqRj/dpu2rc5loOIMTogx8GSftntLWhGejq1f032Ftm8lBkbgkhI+m
mBwz/gijhj+P18E7JdMLTVhkN6xTY49rWaS83RnQD6BMxSxGGL5T9utZlk6Jr7neJoWsLCCMSQpb
akGumK1Ph682qmehM9prU0o7gth6iUVVBkSplR629EZhJK+CHly+0I5KiX+Xg/M3SxkZquScWS5V
3sqRmwZJFPDi3lpmmBD0cM+kOhCRUfDGZYHz9FikAUuClyA0/ja/ch3TkeGWLylRPNXFSVJTviW1
lYfHMhEU74bhqipeUL63vFyuph1TwXQBXDwW+KtLrryBk6hH4L68boI5oEhY143hWkoyVKor/kw9
+qnS6aZ4PGmTxqq6cth4bK3E/UdI8gjIy9tESvQakHHFl/xOGu/S0Y09aeUOu8JySBAMlMTa94MU
W1PWVzqcjlXEip1HP+zsGYQubxLvDR0fT2KbdJw6Ch/k0a1Xk0bKkfynrmK1jU2SWJ0OnLOilrGb
WHlCDHS99B4KvJFe/uZ1n172TmneQsNrknqIf/2Rr/UG/oxdu5zrcmmB54Uf+Z4mzrpmPalHrxJC
CAbgEx602UrmKC8te4etHunVOlPxmY4tHUsByByU5kCKAwUEj8xFV1BFKVZN/WO0bb6XPWMjqb6E
sgmuZGBhk+m7M02+eLHZIikm13Ryf6Pm1Zoqwoy2cpvm/mnnq1KPdYlrkn6PePzF1M8Tb853N2Ul
nNrXDP1Vl4jQbvUJp2mdmvXWZAUBJI1N3M/gGM8sT31rytg49Mmm9P56gmd89RsGTApnQngNILSD
lFUdIeIOuyyLvhPiOs0UmbfV6H0atcHXeueeauH32B3SJFC3eMT28FipJuRWmQ2ZT0Q/G+MLeyAW
wngd3T48Aj51trE3vihqSmooaMMD/T8gVdI94V+u9iqfsKHfup3pOzJ4Ck8xVyl/sllwPZtzoAam
mlaxc7/kE8FaU3/wvX0PB2gfbqChmPbKS9VwK6Mk8qVpzCUjEUpJdOjL5lAUEzyQXlwjMto0JVUn
rhg7PS9vNcxXSCDDQsp8m7vqh2KYXJu1HwisxSJoI+zr4l2d9ZMM5qmlHdxIXuLUAIIGvKzfhaF+
H9pxG6mjb9TVJi5xBEw6Hqf4gO15ARxn5eCxwS/1UYz1W19na2g8KsFvilKH6tFOxc4weMYM7Uc0
je80xpN/Mfm0xUYL7TXLxhU7vb1ks7PQdMwtpV3ivXTqb73vsgOW2FvjqWu3YrwJop2rxp8gOyyY
QdaDmfloT78UiAQrVxEXMj0XLQ3o0raMF36tvp2oq3jqjhMG0E3KBkMl0D3jhjiODXZK/VCqFzbn
B80qllbiHUVUfQBdItNnQesrmCGiDHHUuTS5RhDFvlRVBzlTYneY5VfIE9R7e16dMizvegUDCLX1
1wnsFarMLU5pGAcx4QzIlmH6u5j0xi9MvJ+QDNCENkzZZ2zBOLWkcQhdvq6WBbDXY/tmd8Y1z8uj
bnl+ElNcJdb0OCyE+jpik+4aqIY6v34ujGq00k173ZrVvVTFbar688CK2eTi3HjBza5BT9mMeNyP
QkoyKCM142FLvfGy1oDZ04BrMIwNFXlE8Y1JquseM9JxsinU0kFjzhXnqfXlEt5uuCgaY7M0Jn6A
1puBApQjCBtKyG6fKqXuZLTHpCKwZ4crL4JmYtALo0R7afJC8n/Z46GAJ2oGzy5Uzx48L8nxkepH
12GJR+8MuIvY2kmWupUx7JhnXozRODYmz6tQGygPSHooSolYt3nlu4SGKye+UGO/VErhN0D4RG88
KsPFUmDeIpzk0aDu4uiZ4Ihb8jVonH3MJFKpOBIIPAXFv7qxzhNq0DiPkbZ5K9Cr1tpU7uLxNYvN
HVAsxx8La2tq3/Q5W9DO0eIsV+6pIYvpHA5D094UhnWAZP3oMjnbSllRFl30yDCdkxCOr0pINWhy
Vd30I2Eu6KLyrvfNO03tR82m5rlqp+w6jcQghuA2sm6hnWzrBt4jTBWqqpEVRiyzkamuw3swYFBK
WL2Yo3gdWfmuExb7gXIQ7Y/aKJuge8dwtJlLZLRI8cvA3djUlLYwzSnlXuWx9FtBqgn37zQ1X05e
E+Lsmj1vNSJPXG25Sx/spKNZkVbn2g0PxdxUH+r70bSCQwD7fGFXzbvX2LQjoUHmFGj1Ew1S/E86
wdzRGJue2tn3rHX3bTOXiafg1eXA3AafelepdNMISl2V4TnNkqn88Qi4eNyEbDc5BhnWvyo95Ll1
q71o38nsFr1GXXzwgrdqoAlHIeESErYaZjamOfZcqXv9p/GwLxDNAikN96zoIamQC63oxi6YrklX
TRal8QGPFGloD8MkDQrrahhPjJk1xmrMaOz9nE3RKgpoFvfJM5IGL6bGdFDh2VoHVrNuwUQuHB1p
qqEFu7T0XaNpfhEXc4ACKEw3hWvPqe+UMqGFpfghu9+e9CulrNNhtLy9TDoe4NbYE0D+Ht3wJ6+S
laFAi3U48RrdhpuK/QT/LJMjzj8QIzkFH14WnTxKv3PXMhFv+bi7zpGfCfuN4D7M3UuG1q5MHDw0
orxrOg7Fyc4kszJW9mwCC1Cl3JbTdgcd+8xMh6fMXmK3XRaa2OZ5PIshPIaQPwzoy4ZugszRwmHt
VPVKJ5qyNgxueyx/SU43e6uxh5tb1U8nHp6piz0intZMCGArc9zwgcy4t9Gavg7M6RFgrHRok9IH
LIC2YX3z/Xh2UMGs6nOwIXgGXL5yuYmTyI+jnrpaZ1ESD1yOSvaNDX5m920MV1k7LcBQN6k4ZCSb
aDf6FTgB2bZ9FGV5sShvcoMQe3bEazIyjHuXglUzWH+EMuaUytSPhu3dAiWErOQP4T3a53m69zLv
JE0CToyTgd5cRwv1DKAdMsyzsvXzmD6kAxWnQeyn8EMrGfU76gb6ajM26kFjDTzW8bPqn8KhTWnY
ha710lvhxiuSV1cZoUIAyjUVSS+kdmkH7UJ5ly+NyGH1W2/cme0aflvmKSo1Lql/CZXocSb8Qf9L
8/2Ig9t22aqbrE76p4JNQLB26jO61GARcU2vudnbUHwBhiIKIU8VUww5PzWXiSrw5hoP6KnPVAcx
m3tHnd0MLUKn1MTG3dasKaIaxETSnutRI4QUvIbZze6dHT3uKw7MXSSD3zLB6uBoK6NlP2akd27/
GHKSBxFoiEpxNiyVjpQEOxc/rwVeJ/WkSdtPCQp1V/Cu+zoZ/hbuhcAoPrDRflOQh3pRQhrB2pB2
1hFWTI9aVl6kamwD7mGlVT5Us6KhJ94OtXW3tRRKPk5NsE0kJOoJQ7e9bRoH3YLs9+ykyVcZATpT
Mw5zecOi0L5dw8D1nGEmiiAnNRooULr7Jss8am5yCHON6FT+GvYIFPBbzuz339BMj7a0vqARzx74
ddOot0DN132EhMqNmw/OVmuA7NGqg1klC1c5ig9n6hpr+Iar7ikMBEcnjjLD+Yk0rpdDkd7VgEI5
fdiRLtpCQNCk8uXEPE18mHjgL70j962NxNuzquDV0IpXVEYe/OwR1yFjfxCtDa4TITczmuE3Gs3r
Wf+RReN3Knx90vjK1dEPws1OGtmJ8f+fCLgDxBRJEOlHlG2Ch9TKa1c3NC7Jf10ynQzLuI2YBzFl
+JWuPKDzrNpE8dWKkkSnPOjDtMy1DyMkMFS7UOm0Yh/OlV1u2G0D3dUwadbfOIK/MGpsLMFyzyIO
oMRcdpXOuKGc6KLah3H2CTp5WrRpfR9SDjPAL4u0L/5CatCDKvsz3fKfO4gPMyC2KKVDBINPuQzP
Sc8aRN6oJGavxIIrJnaYh6j3xD10MkmzdJ5r2zZGmI3KtxzCX5z1+Gf5PSH35gU9iyW1An2ibBXy
BKuk0HzFjjE4SN4a19POTdjDlLe/DVZJspuN1KV6V/BfiAbhJQ2OpqO/B2YrkcXHjzgtjyMLQArR
wOjjhsMSyXrbN5IGaIaxiDluCHkve06YBOENuMXgveXlsCfjR0aXy29GCdEiBVOoW7jdNIfkmB5d
ndnAi/dS8DM2DNwnc7Vo6PBeIUqzTiiJMI6PjIkvouK84+wJf3WH7XC5F3wd+vhrQgKFdxNt8OSF
C4ro4Mu6VArpwvh1bGR1S82hFtw9rVJXvQGpiooXot4LGCkrfP9HdIFXZMGloIWV2BbRMRrsXORB
pdz0qvyqQUI03jYPlYWSZVsV0aSslKvTuzTyJn6djWvWR7fUyZ/4N+4pxYnFSMysL/CtF5uSXZsw
G67SDsjysr6JNL1qyvhGu4OommUr61MyJLvY+SFdua9o8azMKFvr80qp5LQOlTsOmO1UEiGLItqj
RqvGJi98J9A/6ohnCoWBIjVjjYUwXWi5daidrVVWP6RW6MWm04sasC/uVXeInuW6Ceeh2pJL4QU/
QoTbBNzx1P5K7AWrvvA0BmuUK6/mzSTZ5RXeU8bdaYyy5dCV9HzaIDSbOPjFS7zU2umDOuIviaxm
Vax+cI1fySYLst6ArNamgYXLME6Emo7x6P45yBbkNDHO2oF3cIrXgmm4pmajtjzwKm79Kinowj+9
1N1npX60kTFvwng5eZRDp9xKT3/XbQuvOqtbJS3WjTVco966EJDfpx42mJE6A7BNCxPFImwiwGzj
M2iBXOiskQm9TGb5HCxsdVKHAEszCRbcmvjOFLCYGtyHzuRDTt15r1lcAL/EABr//zX9bcafAhAt
/KIXj6oBDqsvPXE2UZoxhJZnNy7WGCV2UMlJGoZbRjeYapjV2icJs1vloNcY2bh3pfsMjWegJBdv
cmh2wefcsCW0ym+3YgeG/TPXge+wkHXQcpik+81QH72sv5tUaHVu6Rc5pyPVa7moly2rvUIPHlQ+
LogW392kORFpJ6IieQ0MvFhC2YSNEuDhwu6rqcfJCM8iw+uoxAxHhK2Na6wzmpkVinAAz7Bchib2
fPK121xJ94WdGMRK0k9V+YyRrmsr92Pji93eYej7lYvugflon3mkUEOTH7i42gLbk+Fc5jHMVBc1
TnHPmd4QloVA4J6SHUyUF2Kcezirh4rWtJTTc53xZYud4lxF7OncVn7HcM0jGtXHVD5ifrNSjZZ2
Zd8dlz8hHikgeaU1gTzEUmWNKCxsEAroVJ1/aMv8ZX8JCq9yN0RpiR7mgEu6ke1GhiEbDqcwoQi5
C2ImBOMarOUZHdggLcnvedzyEwoLtLti0OasP0q+bJhiVjX5lyxDutXHZBdNszyKQY/SmDFzPxpg
6mHR3kiHb0rInUGihKsiTFZxRuSnOWdFhiKTsJhk7zN5kNwABl/Vtlr35LkjlOeAMg5oWSkYxgxo
zSPrk52mc7cvxwfRzu+mgIGMcTcZ4sukNdcy3HPmotTnLypqj23C9pGwXywX+4+Hio4vToNP4UW7
mkBigNXAmiTPEhhhYsDqJs3zV4vwCKs/pJ7gpJBPkHFOJpqMtin3fendOu0qpxfT0rdzQYCOj0o5
tR4gM2UpgHcLILLOjCgA5mhirjAEBt+MwPLoshgVvq3VBIqdL6EbHBjXuBJPy1Df2wmF2A5av64+
oixYjLM51axa9M/+CEFgz3xCBUPibJMhexjI2K3d3dpgr5UvVq7frIaubdVZidkiHhGp1/FQ6vye
3WnT5u15ELgerLNi2DsAJD+smTd5g8TOSG5iHKEffh/X3UtdcR2aIFwAjS/EH1hosgwsMvJqPCZG
tTHnHWoWPuikLI2ePDeXcmPQ4X0jry1H1fFZ0n2Vqk0DNd5nRz0yIdxjQpEzOOnLZYDWWHTK+H2C
bttW6L3tEHqzkfgLA6TGTW3ZN90ZW260zBIbxZScxais6qiAcxRtNJUlxNiti6xczckyKaPjqNqq
b1rgwiszRjILb1PrnLIhn1vVPzQ4nYroD0GgPRSuoF54juHZpoDms/GnFea7tKwjULNVEgIDalPr
tdb57GcCjAY7EdJ9PsfOtnUxxtvBoaBYqHpWHBVtQJ9NBxzQYcmtG4cOfH0jFUKM5hbatgs2w3sa
TczXtj6MjBpRaayJe2xpg49V7CDBmGxCjCp6Dh+r/lebyptnsIVJGVQAitrmtG25etHzPpNUIZoI
ceJjvWyozSCA08ArG58NFGUzH18q9AuFlybS80vGgVhKZZd6FfuzbhcFHSI081PVg8R3A/uqI2YG
IdoqrDs+Z4CqcW0ozdp0swARA4/MQH1DCAZ/ILHCXZcUuzZse4wNWWxf++5aaIQ9UukhkGZHwYfR
kETk52IX7LBmz2NYjBRkZl+kKd+nkRLLecGUohWNxcQTZZufdpsTZ/bzklZyIK8M2wkb2bHS0MPD
4iQV5eiaIYUkHyJ89yiEKpP8y9NnCkR7EJCZY1X3ayRqvlHTd2Frl1F6myGHyRwuS+0Y9N0mR+7M
wIfHtvsrVDKxJNqiReFq11hOGOklsoqgbpkWLd3JoiUFxCQLau/MI0LPRSnZ0RufMGSNZVDhIkii
baBCbStSi0WxFa9T1urhnVvDRmTMuWXwAgV5G3F1TUONgVFz71mU+8D1Apy8HOszLkQZUakkWtJb
PiTXJiAxj9uIcENFOl2XP2ieMyoYXA6b3/kDDIn15Cp+iwCsROaJnsg98ZM9/tKti30gyloe4fol
cP/wrSGA00QJjt5AvBsZrtxmEbcE2EyKRAlHcFdV/2kjrv4gPorG5GXwuPeHW1V7c82BoA3+qcRH
ysVZhDkqWwb0S+vpbMgMXwZk9hrrwIKuvtektldMYJZ4jfijp/KYZD958HSSLeuNv5iRqUjLu8rc
G8/dP3nhJ0N+UaeXZJT7tIt+FcVYYjhd9m3zHppiT8JTH3HEFIUFlkRlJpkNhoX6ChLkJS29c5om
q8Gsnm5N5SaHoKJgLQ/1z3AUa975Y2vQVxx/hHI/kPMMOOJoWWejeooSa5mPD4dRKUc/QsXvfNYk
jIDdYiTB0ZXK8haTd8fntkTgWHtdureB68W5eWhCVgpS7kdc09TB7GJYZ7R+7oPgL8uht7Y5dqnf
uQQrD2+O+DcgnVpZvEgI01vangavK33yL6pY63a5DYN/XttyzMINmzh75cYA3pp8OV66FrxWaC6h
DXKcN0lPNP68u9l9KKOyDIXc1nxhRPlpZCrgn5sW1U9o4Myb1kVJCfKl20RS1QReUtMy3lDT8rjc
eTsDN8ki6tWzjFWszPm6UPl2mZnTvyQDWWmDsviOImS2WUcJENspupUqiLDFZ36IgBzwHHmfLDDO
+fCqpqeQI1mZI8G8GXZ6pxwbvbvnZoKCBU0yoYsURME26R/zVxCwHoDJcWnQs+ZkvxzwhCgGSGr9
v7wsfIVVb0fPkz7gD6Bkt0wfRvXiJCRa/8XsO3VjwK1yKItbw9U7Ub9dewvqYBmZ98YqfA0gOGcj
A8zDDq4JBnNOJ/Cm5cqOnr2JLjRemLl1NrGihpXHKYQtVhfIA3gZDZGnm6xXmY4ici+UqX1jLvwI
W5v/pXB9PbbvnDfL5iot9udxQm4+q8a3pOj+6bbuLIittCvwJ9nSRbXYGtkPNy8aV6AP5qgR+FrZ
szXNp94l1rMf3DPUAr8j0nZ0esKDfaueo7K81m1pL7ywfhfdXPZm5S71t+OvVocDNmNSYkHsUblI
lg20zc61LmlrBXcSGXP3Oz9bXTU/pmz6SwDNRErDH0hJTCBJKaE8Rr4odGwdTlHSrwEd2oVRp44W
Jc+6Zu8GBDIEle5HJWQOl1OVW6e8wROqXvLswbZ93LCixDBbC5WqNJnDVnhafFzH4LvnAwi1onR+
0KbL6VN0W6X+09NHme967Ne599QxKY70JCdBTp8NtFnki8BzFoX6L9Pf27HYoJYJlQtTsbS9nbDB
hqUbqCNW9TXx4acVETgqrHrW7LSurR1QOtMGAxUrYcCklH9jbOTHHtqH0HonnegmWz2BxFFfbPgS
ASJkee15mhVD2Y2Wu9F0HzQl7/0+q5bAUJZRg8ep3BDmZVC6ih518CK52NfWH55iM2F1Tyzc7p44
RT18riAm9HRaTngkzGdBwM8OdqIArBRCgujBDOM/F38J9hCYlj7h0aUFwlZpNzXYgxTPXF6xypI8
t39DEa5mhpm9NSPecnUjHGZcfHACZ/Z8ow35HGPzGby/pD/p0ZMycQ6FfRX9NuJFqd2VSSUPXVbd
PUUNJlOyRzJKPEyAGlAAN+Dv7RGIQ01RSsDmsJyoxDMwKKgIMIew37l8f+l3Ir2y6uUpIWTT0vnQ
nNsJPvdfrR28v27kwqvteVOWSrIrq/e8Eliw4mPBJg/U7KERZ5CPUL7f6CJU9bmKuuMrCtKopp6S
dwspkrs63P6Ojrs3gHgLp/oQZDmVcZVnR4+x24zrTYNub0XdCrFlOXsJNDbVNlfd0r5VNfoG1nGx
UNH89fCcBee28mAFf4A8AApDGXmJV+KXjKHbYtLm0qIneIKqZfP1/5ODmBH0JAvV0tdypgZ3DpRv
7brD22UsymZNDdKKQGeP1NmUBOe1m219htJd9abvwR6bm1FtDiRvunCRAJNXGUdb8037mt5N0oi1
wKDDADIlewBHZBNA0bvLpE12Cqc0y0OP8DHhK3bk0HLYMeLrsvD57dWJsDc/mpxozUh6W054D+Dz
64m+cvjRpOW7PQd4g4c3IP4ipIXMo0n5VuoD9vPPjP4kjzFRRNfIORaqPDqSO1zNt1JZRt1Hw0/Z
5JDS+UhV/GdPVq91rqFF0rWE9OUsWlXuXMxERfWGzQ/NxW3OHQ7y3PrCKRConBA1U2cPSSwm5UvA
I4UB0de+jqIf95vY9gOmyNrcyoqFEx4YLomg14jYUY/AkNM/A8AEAo5aXv0WZbvLiBn01ie4Y3wv
295KtuFEfwqU4AHj6EzDdljVGlxHCraf8wNjrlwbqZjuTVZMxGqXsfXl8FOraPOrxi9V8A813SjX
WYAzEJKySPPZcSYPCc9M9w+bJk4TLLgsmdgDQcFd047JS43Xmk2lzhrVaFNwLCAQRxBFzd7pQC6y
x58GjFVzbde4di2u13xJYt7huccuY8E8MqURKtIRpSNqCzzcbV75KKPiIbT5uSZWahUMIVqqLrsC
+x/bGt5riiLMVHkUEUgh+kRYsLsR4pXefjeKDRBknF56HcGwXE3olxXLnaot4bvfLXherCM2jHex
oBmzIodSB+DpySst6YqkTCAhqlNA8S09MSuRCK5BhMWACtt2k1C+gTSUG36dpESi+AdlS7BSsl1f
xIpfh+GLGReUPFJXNCD5RGFRrPFj92+UWRP4lD9lVjG3K3W1KlMrPset+hrcg8poWW0k6msIBj3A
0v9ouWYdLKe7G7iRe5CDM0wlsVEubTa8uGYxB1iiZ2B9S60IRzAseotaE2JKOX7ublIA+x215FJ0
JqZ8xzf4xbbs4LjzIRVVy9Ed1lCrdhMLKz4mWCG7QwSduXtvCTIG+tkof0nGLcJTG7ziRN+r9Ak5
k9wFqDgG3jCOujVdKNNCIzaoWvQjaZBBcidKj///G30EuNc7yry4wGlsyT2D/LFamv/SsperwsYh
HKoigmyofdOz1m2smhVSGEBAsnrvptoU2I+x+PW48i1aaisHTe+u83jGesBPwk5dGg3kDIV64Fr3
MLxCpd8YdfTiGLQWt8lHauOzqEyCjoTvSDC3xprHuD3lHgqSIxTzM4FeJWImHjDlA3GQsJyqu6Bo
hOaLfHDIPTUQeMOXkW4rWxW8gA3qpjOSFqBnUNLOhW9q5GMh83HZlxZgw46441S8RVPw3jfjkQqm
357H91UhuwlFLvRHO4sPSlW9JKk035y6z9emkh6hIzEN+D3PU4LBh8w/WMIZaTlOGVbnfdsSC1JJ
bsmVxKrFO+wZ4yE1abEw+CKX0amZagrHxpeaudwy+d21R00F0oaTVI3cd+A3GjEdDah63i4Dy7r/
Y7V1VqebKNJTkYcubEf5PQYH+Mmfzdht6iy4RkZ7Kix+l3XGspEu1sL1/nDuNIsQs12ZGsfaiOwZ
c3LJLPOVwOi15mI39170NOM52qljYmj4h6J3itXQ1hxwYJMlUSG/RWr/MXTyW7cSrLINPQ3q0iTq
QTAauwKbGB7WMO8Pemfdi8iA+vglMVXWNf91x8GPUiiVP2G214479kBWvCHxXnBicE6jGv/lyZdS
3kb1FjfnQMSbTLU5yMKdVj0K57vFYVi7FPRSpjsWO3IORnivCTWQ+FtZUQJeUF/K/KSl7CbwUVch
RqySJRG2zWpVGQkUdGtbW+k15pAmOQXx4pmhLdJMuapU9lMRlkSq23qfGa/kIz+b3l36PCXqf9O+
GsrfYL5NIX9TAJBs9b3BjpkUJpebX97yfRkZ2NUK/5UiaMI8mi9Ik1gifuajoLSw33TBb5HWa8pc
UL5obpvnfvjyoaQEwNrVnHZFNp4NkAm0YxkbM7O+KPozNO6gnI8hDki9wsGQIo+36bQdOFb7kVDt
CIgIQkk90v+qqmvBT3YaHL/N2KZNqvURO8ONeu2tZuKwqq3gp2yKPXWuj8SxFrU4sdBcdXiXKjd5
LfWDVqOCck8wY3U1sHOsMfPVH2PwQVHfR6cOSyp87iKAVOOy5CPcg0q0Kq45afnMoJEijZcTQmhl
2reO6zg7Uxi010lCi0ubeh8QQBXaa5yI99iCz2WDMefj7YDFqL89CrVLvbjUpb2fm+BKCm5DBlYF
2cuISRG7LYpCx9Dg4GAOyQpjQuid/3g7r93KkXRLv8pBX3f00ATdwalzsbW90ZZXSjeELL0NmiCf
fj7WAGOAGWDmZoDuArKyqqTUJiN+s9a3GLoP2yg5xGK4phkcvInQZJoLS962DLMka3mJw9OPbl3F
0WWOmzLDVduv20i8hGw+rKbeVzTEMQCqwPXWHnqKnnQZoL6jwfQOpXQOY6fv4ksi751SgdNn59Sv
c/4n4utI+hRr174UPCrgbhWePtVRUJlvA465So14O3ZOx7AJpKbibrec4X2Q0026g0/BtT2s88CD
4EtfYoU4hZHvlq58yfgAStpYh0jxmf26FMGNmCekvYQLGenFpgmnTSKacF0UxCi26oUSPxAxP5JT
YSkeq+647N/TgSWkxfiZaHf81CHuBHKWBD6Y+XuafthmHkkYQvlxMcxhn/z+xqnNv8xNoJ5hEGzi
ggV7ZZ8LpKS1PMVEApUmDxsyknyoN3H07fTjZiqZjEGlmtJnzv+V8qMLSvG3Ln0ciXhw0THi/bgL
6VlcS9/1TAdk5t7De92IGNudG2JOp16fKpauKDJabseeGBACoSGEZW+L7Kk3zIPrhRst6nOYlneL
fTIL72sIjxVn2diaByS0ZIGAejI+ymzi6yLSNcT8lAwcB/N4BM33x6QUSgWaCVLEZsPbNlaxA3KP
pVw9aAhz3CkNIU2MmxiTKBZcdszMzjgtKmkj/tRQBNyB3iZu7slB3wwTsB77niCiFR6Fww4A4TrQ
/Vdcto9LaWUiOLmJw/7Q4L8JRI86vI5WqO7XFjx9jfm/BAUg0pOFXLeL/AOHC88NwEQR8m8XvP/D
CYbORfEOl7AIvfhUOYiDIKNUvjwUjUNgQHBDj9n27a9AMJh26pRZ5qOiF5jCS1RefUiu2sg/yPXZ
ym8dX6XqDr7ub8sS1iH2JIykI28cXA12NujCrOlgOOJBDvrEnu2sMFfkqoEoBiE/JM+wbKpDSVJ4
aFw9U147g4aWGEFDP9ozeIRs8H9imtikf3UdouOA7sGGesZHsU8QSnRqqxmMOjSRREcKWcN7YnMp
HpjplYG9Je7gOR2n/fhV2d7OwwCEDffgWgE/6mzaKxdMpNe+9QGzmJltzYs29gE9SSGbU2xW0Djs
bdLep9p/Tafq0tjk+iyfD1xk6R8d/yWkrNTmfPUWp8yy0+H18JlvsTUpRXcV/rjO/T9xtZPzTz4V
24FthRsDYUiLn7Qvn2wefoG7gRePUv1gGFBS0EbHIG6ySe0mg8Acrz+aHQKtTnzBVL0DqERowyOR
xntXjkezR0MDBtMckv0gEdUO+W2Xk/vAMjpCtooB5FIxp3QrVLlsvVN+Ps3WjsVTPAIgcobdIC3s
YFiCZI4sP74xy7uCSN9G5VssSOy54CMcTS4B+ycaF7zEyqY1J0J8k6XPeAh929tnNYQiPCrEnTwF
Y7BTQ3M71F9+yyQr5tWnPWjg7QzZwWL+FVHR2t1DVzdX4M10o/3GVTBRTJNIvulamOmfYb62DOor
66ftn7PYhVeTLToEztSdFdfHTnZw42o0ChqBLPc1el4jIzCUviSro++IIMOQ4ico5tdoviWj7cdp
t4Cvd4RfoA57cQgACSwUy58INAAIhXdz3oN7Dr9T6CdV+1YSQ8H2DXtyjB5xSMprDJ/0xIR+30XF
Tdqgu9/SSJV4oJOamNZ74FIAVlnXoD6yojdvWhquaON+iqzb9UB/DHRlUd7vnISvbb5T8r031OgY
HzH4QA/H+1gy6iyYhzLHZufHVXRbzQx9ic5AuVfIjuH2e0YmqizerQpfaeq9Gh4kzelPG/6o0lwT
9QombR+oz6zWO9FTVBvGA1WqyaIJDvfBc18Ram3bijV/gIaYsrfKzlV7P3v5g3AfR198CPcu1/2G
xf0q6hHGeL9Z6Zwh1axwV9ZN9FEik7UIUjdqAUwYsLYYVxOHVDj/WlzzOj84Gu0O0B7K7V0jf6dY
4DoVBxcbXWE929UTwEoofgIlbAiekWUtaEeYRMgLieWiD4W7hvo83S7r+QEnSNDcLjY31zQ3NodZ
jHY5J/LPn+DRqfQjtqDRF+NDQZ4QkdDAF+O9qLfhyEphwl7nPqq/Q4Lv7Ny5X3xLJcHuCTt3DRLC
qNTWSZo9GJij/glrQJU94I1Eq3WEJaF32rWBjG7FMhLujNwi5TpkkcGob/xKAGXQ6+FFboMMZSGI
coiC+3S4GPLQPrNoERSg+X645zsNZ+OkbzWuYC+9S/J7hODIT0XjMI55CeNrOgDC+zaYuEVbZrZj
8BQP13nejdk5ifG7rb33oFpgXG8Vwry+Ze9pNRvRctIdoRcebE4a99fSwVayX5cQ/BU3lj+dB7O/
cUEsD4pn6xony7I+IG2NgZTOzmwvpzY9NTLYgd87+Yp5kvONHICHB/19QHkg7NXQMpRU7j3vFPXx
wHsV70gXYECjrnL4LQmOa+2L5E6DiUXvYT/HZjysxvZKpEIXqZPHhd5orLLjjSWuXVxvdSdu/VPa
PbtAPDLrOWKuORXeAa2+VxwBLq5J92R1dGpZORasRP3bjq+uW/1Fyh4JN7GlrpV+LyI4Z0JHt8gk
SpLR0hu3b8kbHNPTQK7bMYl7YqIB8XIthAX0Lqp2D0HClDsbAwXLME3dS8R3greW8TxkqInwMkZD
cILQcWRpYe3NsXwi/kWcjCZZk/JcXudIGfeo6tYE48LewHKzcVKSZKLMhJQofZKvJuYjyoR2leES
J5pSVuhXbkRQbgKFgrvIHfz+sLEmwFvPRr3D80oE8wLaUb5nHbUZ3fYu+DENpY0jW8hkHUfNB1m5
C2u2+GOZ4bxVzgG2TrINY/uXndBH35fppYRKzYEfHQ3w6OcQkiLLu4CuEeA66oZjAuDr1IFPQyJe
15dYOAU5FCpnrUOba4dD9OrIARYgXKLd379UHsixJKhRhi6/izdgb6aT/UB2Q/GErt2lsleIZ77S
Ci2AOaTTFfSTe8o6iSZalLw/DnMwZ4ns8LryPqNPOeCLMfxjbNbu1c+gcXXdnG5Lh/h66Vbmeu5m
f1dNAROM0ndOjIC/EzlBj7P9d5OUBsqr0d8YtiFOqo6BIGbE1jWkUcAXM1NYKI3zOba5cSLvaD4F
Vf9bAsrcqt4o1r2ZIh6dR1ye0JpwfwV639Z0EZM1q/04scvTweDsA6+4C/TU8EUdGKV+FG4HByR/
36BIWSKEgwUKMAx1g+q2JZdOpTVOh9pj8mKLY973gj/gcN/autouEc9JDOAxXmZzhg9aNe8m6xjl
pbtvwdFlhXBPHt6FqYecXHnOqUAmy2Oo7poyrjD74p+kHgU9k4xXoMP+sWuZfocEjlF7WHJXxFFy
jpNbZ5zNU9W/JGRbn0EwWn2Casa2e/ytzMnMEii2ZybMHcIZ6VvfNIcy2kOTww2E2WgrS/UeJAN4
VS5cNwUbSaQ5IdYuD7bBLvJu7u/5wTkno73RSdIeZh5gCJ0Q9S3irCxUT0RrOhfH+IVvwiFW1W/I
zGcUMOJOAd+kBIzY7PWWv589riHMQZcZ084stpkZfmmjhoPZ0UvG9XiMZcZRXlfvCVKrSyvCvTm3
BRnE1c84MZFHrw0xKExOSouj62Hyc8Om2qSW3BC2ZW9oVRmriTzbdcVw5Gp77CDiiBBmRmywOouH
LD6x2IN5AwYnINGVWDrcnFlPX0tMzarvpwBV1G4O+3DfCSr2Sp6a2YFtj+uNTbyDCqsIqQw0Qghw
fXrOFlkhVIO4zQ8xHhlsX+MFnzSGJ3qG5tDmzMFkuYzbE8yGo4exIw8MLCJs4qeKVEKwToYxhVhf
rhG7yr1ngd8pvLduoXj7i4VRzs2TI5oFpTPYO92oZ9/GzJYW9RW6H2uDShPoaZXy7JTPCjr2YXAR
bjJg3FU547UK/GJTgdGL5CXvjWlfO0yQ7AFSLBx4chO4RUm44KwqJPtXASB1nqmK3B5IhAZwSjDx
lt0bONQp1kztTGSgCVryBlVmKMP21aWg2Ruxsx4XI2zS0+xlRbKEerC6jXR1a+WLCIYj2Yj7eOuN
Vn8dYjVckRV/yTbNDjNojqi0LkULx6UYpgQrFSqvhCvLz+9mHoYVOq2AkFFkvCqBKxhU/pdjcaJn
sbl0jhGlUkGYTuFBqwY+xErWXU6H/KntixewbWw2sc03cae3vjXiv/diwjvE+GrFqQuzPTO2Qf9U
J0Zza8fJj8xksjPwlqJqFd5a9Q5AtoxBhVEBAehJtJ8wrjxnmA8Db5zXlqhwmybuQyBYotnLyKIL
XhLVuhtL9t9NPrCPHgzCdPaIXwkLzkxnbSAdKwv8+6DKkq0m9YPaKeD1LXqxMXLxTWID4wILLyGw
igRlPYIUNRkAYUOIbJPt/7H6DrsQkPFD6OKNZdS3So8CKNeZQfq67VngBCWQQ9lZz8Ty4coIRr1y
DP1tJjbEuKR0UXOXzzNNWM6gFqoRn1UZtTsxX8yCdm2skepBacKFTe6P3QfY8GvopH8z7cu+OdWx
/vCVl2Mapz1pbeSrxWIOnavxe+yj6sKuubqk5q+OtH8MTe3u6tm7M3WWHT0XlK3o07NoG+ZApr2Z
gIeTNgvLd2ABR2WMi7ufxgM0yNPE0OvcIEYIUYeEyniMGX0fgi67aWsM7jWgnpX8xLzkr5ZnvAnH
70yYXwTIHu0IvLCv3Pows6PO0ApFmfOI9MPJ4JPHHmYgV0wPiMrkfdC8T5G1Z44nMX/CfIs0PVsf
m8RFWu0GJ9YI9ZHM7GYxr0eaq6kvdqbducDujCOfmbEJjDJf+8zZu6a6DesG1TqXy8ZjfW7Z9C5x
0RNzBY85GZEFQz2TNALtcIxd2BcFojVC0YNtlAew4aXAUQ44xiY5lZwEMnWTbFzFbnVcHvLb2QHb
JRhsoUojWdl/IHgy2gsUbV4N3L8ij9LLxRk16Jvv1YyW84CIxTq/MIocSK2+JoGTnxozZCE5NQ2G
BdI9WgNWgnh1tTwWZeVjt/K4C6KODEXcy5PoNwHRtSDnipqutvUxiPRQNj2LNrxC2xR4RnfIA7SC
3XtXe/IiK3JqFIq10KtvG59kV9unMON+qtYsoArm8VG0yUUtjgUR8I454PTNOTkTsdjFKgs+Hquc
Vnfvcdf95o5HBV1KgMCl2hsTlYXAgbQBuZ5Z4MhUoI5FhErbjFSyCej3ZRnHW8N2f+rIe01JRee3
4xvOfH8XGqje8sLExcl6FhfpW97642nu/AcEeIR6D/BGXT8Ase7wLvWDiw8RBWDQ8Pc71peTX3N5
4mSUoeOumkyDq4DGgU8Ft7zvK/q/uPlmoHSf5QtASUfOvi+wrmWiljAXvJqZIg7XGALp1wR7a/HU
tAUSyTgb74a+7nZxZj2pOnMuJZEKIG4QwsLLNhgJsWO8Q5d/AW1tP4cRm9fRAYDcK/kJk8o8VAp3
uZ6j4DIvMuyR5sEZrH1eh/bJQaWT8jXONcqTG8k/T1zL1BFsi/2OZJIXoITFtoH5iyMtuhoN5Mc5
m/loani6lvo0AvEnSgfKGgiAbtW06CGYQ7aN3jY2/o20QxTJ3ALINMG0oZ9AFaZnVoPTPbB1OJgE
YmFhCo5xCoCfGOBqR7sPepbWcd0U7ghfWYtt6zsLvM0+G2hC2LR2K6gxdNKeeeBHiPisY03uJQmQ
yILcdVeHOF4znh5gvxgA5dVkfrJKciJbIcgWWzO/tk0tn1sfJlsFYDWxRLoh6RwvuPEeO1q/MboX
pAqsjQr5WZsPzbErUUtIy3rBFPDYUFde5yw5OvQOt4Dxb9n8DFtKtWfU8iS5WeiwKsV3VE/ednZR
AwDmBprneopXy2UHoC6DXZ1nBzvFBH71xjNck140t1FFC+ax4Wy/w1T90NPr0Gn30qVet6Z2rxvr
u9SFcZkQMZgO60vHiC7QI9TJgchlug1y68oF+kFjkOjk4vksH508OJmGeAs1qj2aTGaJ5mJICJ6n
nujnyh+hK07ZA2MeBptGc/bcEC4ivDhg68GxjozDIOhb0CH3GyvnJhoz+6R1l13ZtN40InyrIauj
xyEsE5beCJ1qNQQCnXOCWg4OWzAETCtIxbvzZsIy8dm9jWNYnIPpnmTCCB3JEoziMWkqaMjTLLDW
su1wzop4OCREUEuQWOi8zpgF4PiYwxsG+MOU5PZWhdN3aQhn5yWngZSrUrLI6Xx71Tsua/Wy/yVe
BU9LwpRpQOdbukh2kh7lLx8fcAirORcwV/FOhuNNZrfvoy9pMKoQ0Fn0bvnTM3fnTtGM792Js2vs
QaLZHeFvVpkgPu/gl1oDBtdR1eLSsjUsdaZhXLuHvJ04sRD1Gv786JpVcC20tQaX6HGBT4B4O4b5
AEuIfKJqicoWERNcKwS++YEw50UbkbzFfWRfPQROtYgBtrXmtMe7BqHEHl/qDlMmae5oMRedo2/q
g58C3i39Ytyzk/juDAb6CETAVKemu84w95ixemADCDQJUOR+5IPGg18orzt7Yb+1E75dwgcusrf6
3dw7KWrfAAlNWk97UYQmtk6bhYlDzcejTPiaYe/KPt3W1iNqdxQkaGBXWZN9IhRnQy8CIuaK4No6
2WPcIlO1OWTWsZsTXdAaIAM1BEDLa/udHzjfltMyxoxL+O1NcCYz0yO/Lls32prX2iXugWnmKbK7
+i1Bk5cFTUsTkFeIAII7Swi88ActMDl0HTiYmUwm3aIoZBK7TnifV0W5kKuy+JeUI9glKSKl2YPZ
q3HjjqPaeejuGqLVa61ejEiQ7lPH965Em5hFkoUzmt3O0+OrD2m/gwM7RuxTaILItTCVxm4Vj1u0
0th7y/asevQrlqsO5uz+thDc1tGMq53BDiG0w0CWJa2K1v1KB421oZ9BxpmexomoZCeuboFChkAW
dsR9Y3LBs4nT/YvsrgCWYXXiObG3/zTILCDjZ4g2sflgCu9cY0/EOrduMRitvblDF5McZduP25FT
cl8hL1NQ2tfRhJAS3ky3Roesb/I52P+zylMLqI6ciW2lClcBRUXtAbF2wJS76G9xpHYeamnCZ0vx
UIcIU6pEEUBoPQWhO+7//4a8/pcv/e9fVT0BEo879Z//sfw6+qnWH93H//KLzd/Jq/f9Tzs9/Kg+
7/7zP/7HP/l/+5v/9vP3f+Vpqn/++sdX1Zfd8l+LAIH/z3GsZuCapKv+nyNcb6u2i//t8vH1812V
ycf/5t/9b2mulv0vw/ZNO7ClbbnwHMh5HX9U99c/LONfsK9cgl5ZApgeJ+Z/T3OV1r9szyJh1Qwk
tt1gCXpVFUvJv/4hjX/5rmEGlDHSNQLbc/5f0lxNpO+ktaJHiKry8P3XPzwL+7oEgeUatgxsvj+C
Y+uvjwcOe/XXP8x/Mn2xBwvFJZYyvRncCHrS2JHv7CcwxGGOtHc9QrxgTO8Mkj0dDCCT8HcZXDfo
fcAJjeDokG4ILQvXhF/1117E7451C+Tn2enmP4OHjIFcuaMXhbcdqW5YXdpJ63XSyoZlg/vHn5sz
QSsdmARIMYzyp5iKB+9pEfI2x/ll5JlnnQH+JksDDI5Y+9x503scy7R+t6FRdVx68UebqKcxtbKN
EVJZWQ59TmTV41rMJKFqIpwdYANLuOuCquqemcN92FOaoLrNEHD19r62EYCJekkr0MGTB6Yznswv
o6kvhmP91oF3X8cpvkgyhshpWLXhQ2h7FDkz1rrAYS8u8U+s4mniv8LWHso0ROBChtmN9zbWwD/7
GYwlfjOusMdea7RXOnxjdFYxZliodcl8j8x3rFExjVgoV/MX0WVQN119SSCwuQa9MQxtFF3CXItm
P3bWi52jLDZbdc1Evm67FKsDpUHU+ne2w2qymv2Tt6Du4auXyXBHkMW8SRIcMyIRGyUr4kUWGCkD
qXfXGz6MkRC0cIQ1UvXbMfM5L3V+DiUZP3SR3ZBdc/Fu0jU7uBZAjMNbTF7buv1skuhsxONRgygn
aScG6FQ+OuBQHVrUFHcsWaJXpMBnYYizxVYJStuvrJ3TaMe3g+kRGewjb7ON4MlBWbSa3S8nHF4S
AjAQ1hD7IPSJlTbyD0OiVI4uYvk0DamQ/Jr7WMoXUZb3Y5ej3WOGQIIOvFryIFyQpZZygeRGjFZb
xBZdi1gyL4vnesgeXS8/SAfoZ6d2hR7vmD8yxQPv0xvc1TgXHmsiP6DBJ4u8BUIJCOiYWhNl5qNR
JvuRNg+RUDoTT6g6xIUjlq9i5PIrDFYxljE8wmvcwdZ6B6OOhEUd26oCfpDG0JuCR3O2IHuFE+yF
YqgRSaBsG8ZXezRfG0vSHPYXpresagviTvqnPjE3RlOes7zde8ObitDDZG70IWL7MFcICyFqfpal
+QwJcyNSjZgxGZ7I+UQ9bIwEEwy7Fo1Bzum2ajAhrCJWUtgXrioOkFk38ktoYDPdgHQrBhU9whVM
VH1XBYDbo/H57991OuxiCt6CpQLQKWNQE2Vn73oNIGPEldKXxnc/gdWgoiUqekKjPB4xCt7UVv6J
b/zN8IdfX06fCa+/nVjsNjIurdFrDxbyTreM0VMXd9HAsgfJ3NUBejUdU/xpDoXu3HZbD5TwanD5
Q0jY4Pj7eduMASefk79OBOEVQ3ge05mx+XgvKeEdps3UaiccBdh0iw+0wGqFbgpcKHheSF7yMkfR
ZYAhLHEKaDWuzdB8mWRPua1rppEEGsJHQWEy0cz5EeZkRnU3U2+tw9F+JawLoBdfnPhL/vjhvpiX
t7vuSKpEfpJLQifaXKQ3OlJXS3OPE6+Nayla+2lxwIa+C0ImHPwC1V1FvFcAnYZMlefaoZIUM6G8
odB389A+pF5MpwNmeZV3xyoHtTygZ8wwnuwFfzoNV2UXzLeqtyqEvYwevcw7RhMWFEw+YZKzl3Kh
/ugRPht2w8K1SILHQRhnDfO9stx7szymbvorm6X1NfHu1T5edjK8bmYmTQD48Q565D+o6Ye1qLVB
0PZASp7V3BaDi0l3dphnVKggra69IQvLh1Km2S2jThhww5OW6APViF7Lun6fl9hfK0DDMo/ODpBT
wo8IpQgz6gLFqW7eytBDc24Gq/ZRaAL3lBo+IoVpXSqb7JTqCvP9tvSpUjmsTkPksN/T6U/nhMlN
UNeAqPlnhc0LZibGS5qap3kJ5vBMZk9jGrD8I65bt5a10QurG5hZrlhMTpXxOcn3MI3IYDImhNKU
fLIH/OrXFvu8zuAmQcRtFzfUa+gJ6KRQG+hbo+a1T0rjJ5TZcznkj7RR3wCpD9aE3KIdkbVy4yEf
4M9iepwtvqVeitk1t04nz5nSzzl/WSG5o8xMjOlmTh7YCFHSGRplS8v/x6N0WekNAc870ctTWJBI
0oM64iN7InIUWaqdvpnNvcENgJYNraXy/qQFGecVAvUmZExspSHJUXb96EvytW3TOCrHvHL5TRhn
sHkH9iclGOpBLRmsuuEzaTFog4cQsmV2hmG3+AudTTOm5zb0z35nfIgI2G98lEby4zXXzrb/zJl3
1y+IPb+wwBs17yZES67K4pUglSfHyk7Kfeuc+aWtizczYH9CnGTI60fGUJGtGRo81WH+bRGvjR1R
0eRaLXWzTraz1Z7TDPu+SbBYi8ot6rhAx6E+1HX5DPoH93vLTyRR+iWN+/2gMm40T327Gh+mWxlr
fKwVSLqKZTbJIC1yg8iwPYaz5e3gItWYTS5sLE4INgSZGLX/Eav5OZU4CKyqe8Kuuw1Nk1wmSRcS
qWzr26jVh1xe+okZd+OO8TpV3c2IIyFfOM520bmHKPS/LQHH4W9B3cmpMJw4FlJ8hZ7UDyp01jmy
D8dA/NdWkDhMouw57dC2kPo7eHzPgYNQ1IXislQu8xOhWnxaIj6HnX0ZxDWag/uoIqGK+G3moYN+
CQrrpyTw8AZE90MUDxeOu52OXrQy0NA6L3ZlPrmuPI6E24gIKr6D3CV+KqSHSnnJBhHqPpTyOX2t
/LBb1TUG9dFt3VXHGkca3tHXUNVBleOM9ftybaTd1bZsHmGWjV5CbQmfhrBV/MY8qZdIVa+SrSM9
HEsUi6GiZp07qv6oQgJgi5Y16rzzoRFG1p+/izLAX4OK6R+Z9pBhvq1qdlqpd67y9psYGDDddFM0
f9uw1F/Kzx8bo4YolX37yYuTjKuiT3875ZCpqNmNmHV77QgSZY6VYAhzLjZLi5Wghg3c/DdN+cQj
dnWc+f6NblKbgFpwnn1kMmJkAuFZzQMBWNSQplhkVIg6UogCVHl/2rG8Vj2SnL5EkkLke8vZwF0G
7b6P7kbDueQ1XWFX9mBRBoZIDpp6X74JmV7NLvrl5lulLQnas1V/hoH5NE71dSkTi8Q9jI77pCvO
Hu0EnB4N4p+k8Vcc0p9pxUVOr7DKiJBHotZuplw/G2RyAhElW6pNZolI10Qk7X53SfE6SAIF8abh
UJp/fPYPK5fNZBn778RYjPku1NWDaClxaygFXL7AZqreeZgHeRB1XN74ObK6sE5fPS528B9pNwBO
Cfq9yibBTqL5wQWdbBiTw29zcfLlMjqzFuAQQ5NwY1D7rpvWShDohFg37PBNpPCkEgxsNwN7wD3b
rKtlf5veiNyMycSGvnfnITpJrWGvcwZLPdWch/ZhrQSMgdphTTKUjMoi1cjtkgWI2nzunFPGxBib
B9A2owvQM4I/bT2EH2oZIIyEJ7AJmjfRmD1FWvvsQi1YdeTA1REne6BrcDNINnXvtSgIpm+hEbWZ
ub51Z2MHw3SGyuZfAkpujJvwgLAt7l0qEaj26XMUhz8eTTupYDVoANbGmH+KmSctG5t1qZEStlQo
N1mQ7nUdMfAv5KO7sHHpJ7M1ClSoj6S5WIM+LNFL4dnL0Gva1r0RVwOwqfk6jLLY+z2VhWlShkSc
5cBReNdSvkiNrEAO8CbmqfpmokkWpkOOh40hy5rktJ1L4p+CMN+1hteDlDxajPFhtnMOO5M4Dnba
MFg1TtFSnvbttHD0LjpcCiCSOeRc1+Ra+PFmB5GRvDKGsysKr2eF1ZBD5I6B86ryIOv0HSnAvrVj
E/6t+tJezUSjMtSvDlUxnSe3v894sSd2+B7c2LXnQEvrlfPm2DMnUss72y3YHNmQn9mDykpn69ma
uQmQR8LDepgYk2adtziYmM7JXv6BLHNfevk9O35UaawRJN7bOG/fu4QkEx4rig71WI3V4xT2K7Ai
CV5BPherIz2q4EDlsmyXPxa62QqEn+j7DZDfgoEfoOXI5fv1HSp+3wQp02c1e9aQOQ2eUXRa9oI9
TNHCBB0XQoDaZkq8ZSx7tnvvtulhCVSJwViJUzMz5QUo8UvY51vt9ScHMzGvDeZgC4gkWKJDNnJy
YwuidbAF1lRNJEbLR8kiEyUY80cX4UX2R/iAx8kPsqmm8HhNtdrIWf7MDRbPyUlmLIMhteUwJgcj
IwEKsx5535eYBD3mRrqG0BNsgoWo0rCHPxhdK7e2OaBlGoIr6ZYg9VJkSnGwg6oA9SwzScSE4pjw
oJUBkmFNeuSq6lrkl2XyXLp/aiyUa7TOVxZA0UYmdnRtaZpKQTJN4++kO6BIdLtdQXLpqu5IuMqK
AUAT8SM6pflVeQ+LfbpLPbj9GFHa7NkcKxYniritLVIiRP20KtjW09u//zIz+MX7sHjeO2uTkdkJ
DH5C74j2Y1sW4x97MKMDTJP8XJevTYR62UkRiJMUfXMzdlxtRZCykjHZ+KMivEgied4L0mks3qja
u+1CaMoQ3tYkCCI3zl+UPX7y0bY7O9Ks56Nc3Kipufhdg4klYtKKeH0boV0Zc3IpuZjnXaqm6T4i
+vdIW1za6C0BnzTfYXNvuWWN87S5TZMpOHud8xOzxcU/hVxePGdR+kTkKj41O4S3VZtoAMRP06in
tF0KnwxIltk347pPeOlGJLKjYTQbCUKv7/oVqexAr8lgY4P/iuDWWDl9Et20TY9IOlkng/Oc5uYf
NJAPnUGAbAAqZWiie9UU3zZ+Njl6D4XvnTvbuehU3fdhMNwXst9aNg4tEs0eoRw/s67YMgrbZwY9
rQ0nQTYJQiNLwLUX27IT3dYqrU3kT/dt5xdrzyscPFDGWtlYySneCIQb6rsodt98dOAbwfJtM0nv
oWQKzCOCWSdFVFv6lEmoox3mIPk2DSsbZIZzYfsKBhAU3crQ1h8dc35HJHVS46Uffjbax/LeIqHu
hqTUXwEqYV2aYHuV9GLq8E3h0F42CEYA8y9oInvYDl57axvTxbOca0Ij2ADa4cmLIsQ6tlO9Sa/m
ls9xhYx+9JmxSW3amXzF4KvLEIZ6/W03ya9JNG/mgLhdst+IxKEL6+eMnpkd/Ec8il1p7TIUK0hc
CgR5I9VHvZyGgVse1DT+jGau9jQnaZlcq4GT3/dQWTC9D9PqCZTR2Z7L74EWJwhYOQctyQ/aACgA
hdEM1HpIY7SQUTlvUAN9Ug1MDKRoVAbkok5CoKtt1/bKTIE6i3Ar+qtTDu+0gxSjY+ZtmaAZQuA7
xJkTe3vV4rDswpQhD95zQUIYQauPOjceU4l5t+lH5oi+d4JFTa5ggyGDAN2bkL3KGo+EWogYzT7E
Be2oFNz/eG4XuvKwkbe5sNdxzRiGyB4UJIoyyZMxTqGYsL2C4PEqYTTpVp48sLz9CFMke4Uhz1ZV
yI3Lz5+J9/Q9ZGI+wQwjXH0AKRUFT8ls/FfyzmS5deXssq9SLwAHgAQSyCl7iqQkqpcmCLXou0SP
p/8X7l9RZdegImpcA9vXx9aRRILZ7G/vtV/HjBBHIQVoYbgduaw/Q6n/qGi/p/V+h3UPH/CSl2wc
SsWjbiHMBwk+3y7oNsvcOHG5SYE74i6d+fiQ4JZs+SOa6b/LkqVscdwiZK5oKElW8VA9aE5/THev
Hc6zbVD0T7LzPqyGIo2yDHBEi47jH77UVD9CGKkeUsw1hfYpbmzFCAmL9Wdy9TIm05tOyB9vhoxC
191LTwGZFnO2+MH3zlAG0E9dAEBjfs38yd15vf2NO6BZFy7MpWj86N2BMSpuMA7jASZ5D8TpYvT+
/34AINz/m/q/Qr1FTv4P2X/5iv+p+fv/kiaavu97rmXbpve/JP9F17cs13cVxGfhLmI77dX/6PrO
v2zLk47n4g1UJi15/1vyt/5lO7Yple04uC08Kf9fJH9+qv/Q+x3ODdxjHVcRf3A8x/pPvT8fqq6w
+w7KoBQfXNke0liAfmOm+G8vyP1/TxD+R9Hl93RNt4wKBL/R//mtmCdIeJWm49pCSMno499HCzW0
/aobyJlPjbcSbADd8INwBnxCOcTwq+84H/+6iU9EZha/hHnpGyCGnyQuPBhV3xs6uUS0WS/911Dc
cguvM4UtI37DmpYztvdJEz43Kqi4wHQkts0yWW6bJucuLR9kg7IjmWgOS7GRy4DMHKy3JiYZQ9Vn
y+i+uAlocKh7qmdTj5Uz0OJ1LK9UjYE1xLs2068yj0Rtc/OJuN514kJRGdYtjYHtUZLt5CfufphQ
r+re59qBqLxiA3pqpPgW/UjwQZALL0q6XSpDHkKLuLmdCRKtpA/tQD7Tgwx3ucPIl0mue3Y4wfoa
3oq638c+oaEh4AZTY/Vps/HYVvJQdul7Zbp/aeDeNQqkUwIonCzgGwoYKAIyJmsQ8ZTIWMaxSJxy
kTrOXTI9lE31KcL8ZsAH5WOTB6zK6VPGdxTbPMfeqbK9H/oZ+nn4YjAl1sLEvAtQsHaQ8qcM2eif
rxj1RNuL9UJOKacIG29QbMUfUbkrZ9finkpgItILPlbfzZMmaCA+aYBASKasycAnaYrsgzuwsZKX
lOj4Ps44P1pl/osJiZumYd63fb7EtZC35Pg25GW4p4rpXUe4Lsqs/NbY2xp/omGZfppeYwt3ZY0P
Uon9Rebkb70UNwmBt40xQKI2Upmum4jNO1mItJVF9N46K4nMFSkQOrD1XnWCFpC7golHiysuh9qw
/AwEcIfNND0bqn3T6LmrrIeMmOeKJDv01Cq5wbhVoKaxzTnz8Ge1NHvTCIb1jLRbwtVKB9jBGHoS
Y2i/tFaob8uOC+0FgwgQTfJGtsVJgIYmYhQMegGFWZzeCFXoDEkYvYlaVmbkBm69dr7FuUj3y2Im
x3cKI8nDOI0IuqlVdZNYM84wS4H4j29smdJhqtOfxjSb1b0DCAmzWPpjN1RQuu5zVWGeVxZaXOsV
Z95FUtKZ160q926aGriERTFuKGxGVhvjo5dxTIUGmDbyEePpW6/C54Y3x26zo2HapyyZ1jlVA25k
oSmnbYkl1vzztH9r1c2f6zWPpO+IsE7oUQn8VUIlnAwhcqhohIwcIRnyhzaZUBKJ5aMj259y5IOd
Fv6N2fAPdu4uFnOIrwOniaIlV8sAoh9cZvqNC0I0vdZdfYfnsloHZvtjt81tAcVsrLP4kgMI6ROc
w4krYD7BElqNhrtpwJSotsowcDc8yQUnDRDZiV/cDMOD2/Y7QdyuUJ677vseM7oePvXUVPA2qulo
cKOi2aR6FgloKlzWGac3YvZoLSC3gMIAWrJBba3EwAguxCY6xY9k4i4hrRLDSBcZfZCQeIAgqNwi
Xdp8+b31XOKEJ2Cs951XXFnzriV6pnDMk1DfuZ2UmLrwR5VRcKikuEMQIqjwGJjDh+oYT4lmvg5D
hhFtT+riKpRzmSpiPxWDndDgbDzFwbjYHEzWNjSmir7h0Nk3Y4yVlTxyIxmuABEFybv0/5ZQsNyw
frQGj2M7ZXay5uKfJfigZAxfPOdunFl63BKxgz1SdM5mGKtTayhAVUhBQQFlVQIB3Ux1QBiVDgFp
ML7UtMsruzjMAZADxB9kjyT4cEUHB3fRDPYyGq/dWL86nThXTv9cRNQx4K0brGlbKSoc++4E1GwH
FanBhqRnZgttuGFKtnGDDupW8BkDw8XWuJuYoFVm8O5SrTO6IQAfuTPN8atuUSiS3D1YzOnMhPGy
r145am5a5wCNjDXcgBQIZNHOgXi3LmAvN4RV6FEHZNGdJBX3VuXxwzgwewrWfpbe6NRF+WnAoQWq
0tsJuYDlsfRHXnZjJOKrYDyzkFQiZRxEh6QWJeoyEWBpShjRbXDT5NC9BLaz8AKMa4+x6xzwoWQo
8sQhYs/ZcWObBAjLdlw8kOb36BuA0yx0h6bGrvPTGBOtnrXx488shADZ7jDYUBh6a5gJ7CrCsA3j
PBbq29LE8mZU+sfuiX2k6iNvP80pO0UV8NbhINLxrivQrO1izlZu8dnCgKY0Ac1prG5lUPx0A/xp
Q903pAmktl+QIR/qQb/ZPUm/qjqyDznCe+9bJQ7/bCTVvokwANuv9m3Q+likPEJsXfxqxxSPuw0m
5BnlbUbV9OxnLfytxY+OEEF46BKn9K4w6Skq68uyumsWPY9a3MSqu9PKPeN8vUZK37RgZFub61+e
3UdOfWlsJrnZkg+2zZvCyX4iCubmugCOEjzo+daus9vGUbT9yq03uS+Rnu/rblNSNdXQYBPjUpN/
nOdvXJm01DKpd6trH3v7NvHqXVo6DObL9s2e3VPP/IgzN6iqkIEnoXIwBNqt9g5tCZUXftae+2m7
Jm+7ufUEJPW2PkxRsmukv9ONQsOvL3MKi8l1hhdC6kio9mfThefEbz/8iIVknK2XYn4rC/vDGItf
MVpnMx+X3WedtfrB1VDREQ7e8sVVkVRMIyJn6yTpc9TIp3Y4KG09iK65x4H8NDjV1fduSxE+QVn9
AqSOdpCicaTZ1SvMTV5zySrmk2OAljEL68p2uc8aZxc63tkOqm+3YIAkS/VlYf36UU4OsMKQK8cU
hyTZxcb80drmRdp4tjgCsm8mWxd/XeBPP1EQnYki/8pUwMYCjhf4ztXmENRPob+BKoPjkOlECdFn
8r1njO8mM5wSgBDI1io/ZEV/IGgL3e6prFAxUpJxXPcXugAtWBbgxdD5dIzqik17Pw19QTeyQbS/
eAZv8f5POmdUxSmjNHNMixugFqc4bPBeRkzAXbpJ5KuOrnn40WPd0Lx9/RQ8Ki88xY1frRN5cBkt
4BXdEx56H9LujGZNT54Ub1DVuLBxHBH2bRn7BzmCAAjnZi9ZY1K1nPo0HEgI0r6g2Gt4Js+9lRa6
tWjdTVrHHzzmGAYK89VCYVt5OfKgtQyiSTvhsc8q/+LY3rs1C/SA4ZBYUF7M/jg480upGcfZWqBj
A00EVl10CDvddAFEvO1j7K+KsFAfIl8AbBfDPqniswLATgwnWZi7/oKA3yRzyK6C+5e9+8FeDAT5
p9MFR9thBi8aZA6xI213s3w8C9muC6K20QgNHlyDx8Qtswhuk/bRmXzOIXpoLD99Mb57JoblyvgO
Iiy3unTunaHad0B+ln8R4Xvz1XIcmS4TUw1LunsT7m5juNeomS4VRXs1K60e36Zqb/NiQiG/KVL1
Zo2IO7a4H0C90omzI4RGS1F63znD1hn7tafsJ8ujoc8gdeljjWjKc5EYx9D0aOQcrsZpxqw4W9/z
1O2Uxe0YH7s93ZZhuQ2AgzNIzsQ7wMQDaPmr3+P0iSj9mMXG/3DMhprH6VYLG4hc+dIhBdFMejMI
8n5ps40biXzs3umRr86Sc2a3ay/Ut/aQE8fPt8T33Na8oSFnOwP10zS6DBjXTapRQhiWaM7Kjbad
mm6YGF8CWx0789Kkwz42yUrqhfHOsGKEq8l/2nK6G8ZiU83wGFx7l0IqpX2ceJV5yZmZTZM4Jn55
9rV3WX64xW8AlmgPs39NWSK8esQN/nwi30e36AheF7/KvV+6Jy36l+VdWML2RhrtFY7cCpmRnhiu
HeBUnR87j/C8i93SBhQgScD42muqWiLcnoOYDoHj3QYR8sgYX0cjA7cWMPfhFIFQggPZkCBPyOCE
Nz3Ball7L5mxkLf9Xc3JJIQyalXVfnD1jbL1xoceUBMa98f4h+XpAIesozR86Q2JsFHztzRZ80Fx
9x+PFPb3Pc2cNE/qDUmqQ4Q2Kn1mh7TlZsQOmHRXXx7kpdohZa8lDeW0aNaf6Y75MVUKR3MOHvwS
8bdaWOTUrof93UBgE17Q2pBqo3nRbZ6uppjpyqTguI1v7RRQANVnvMmiJ4THeXP5njOEytXyHqsh
3PaNZIlcNG6U2GbkcYnVtaH0JIJKUdi8g8O8bypwqDw2YoQ72wsGZqvpnyInUIlVSzmAXLqb1lkR
n7W22JACtMUfbyyPuF1ORT1w2F2VvIaClhz/vuXrA1HuUjK1UV1sp3HYEUuCfMXncLkFl/4tM5iX
yBtPqjMPUUReeYm/xNkOvzTQ75l7+nhuOW9xN7x4obVJoxj3LUKtQb5kdO46W15sNW0sx9kVWXy0
pN46AzXtYjwZDLjHGTwKJLiodZk52VvsPHt2hrOJpt3UOyzztF4oTpvNpVTsbCTNs4mJDB/8CHiK
xZOTGxziwSK68Yszz2trfGuVjcT1Xnh8Lhb5bWMHyLkUfnVucXDScm16xr3rcNSmFqnDX9/CDF2e
Z6+j+ZGfUHXNtqE+V+DTSmLFoAdmC3RMHe6mECY23C2bpKbdTxc1+sfcpue7gZsMMLwvD2kwXPAc
A6H2HvxJXiQL5gLQsLW3N92BQYV31zFGchUA8vTIMPNaUN5KxUWw8TC/dK7e1nF+9WOmCwy9i3Ki
QSXdFw1dnZk4IhjBFvL2QSeOEjz3P47fjlLMSvIcLQO+cTubsMJ5tpb1zOKKO5DSaAJrZyV6F+gv
ksV0jjc3QGi2ywuBWkNqh2Zz4re58neFor9pMLPXqrQu0/wh+/yGHM4h8lNqGqiT9abDyB48Ya9e
XkSRmvuKAvtIhgcpKHcUL1lk7pe1sHYWcn57M1E0YFOKHjvxBSXlKqr5zZdI7V1zChbz5aIJD7n3
PHrZtgn9W7sxHlqD5AagcWoOCWUk59bnoGg7AiR0prhdAHyfJoDUhabP1/moCppxKvlSIOSsMET9
ajVBaoqts9tJRhaMO6sangh6N+McSrSn5UQbEIpvkqVLG6F7+d88a7KZpQLeLuFAp+MTny4b7CQq
bc+OUA9kulHcybKF/iuZHcpRB/ESGn/VwmbOfAd5yDK5wAp8a2MOOSfWxkMxzC+ZuTjmR+58jXpA
oPkjZwSkHfcodUmlTymcNeMfBTgerqcYPtTMTwp+U80v1L8uUOh2b9ULQJTrSeIuGbfIOOEiNKCU
otrVbceca+LvGfv+Thv+lhIP8gNkjA4k1Pb4hz9Iv+pd16Csa/PRaso/x1i++UyMopwWYn1m/1pY
47kdEman6JqREx9NDCksbWaIX4SVqbH+qin/ndHpsBMZOchb0luTJ4610X7SUDkhCcXWwrouMoxU
HsQ+gB4MmIYeraSgIlXSHOd5pMil3bOWVAxKZiBE9TbEdL8Kyim7c/P2tLynmKLYy0T2G9m8/y6j
J1o+f0soPyt7RjPKZP4neuJGEb/JrHmhsjI66n78q2syqylvSGlIjCoRX856EfPN1TPWrTvOgHDq
eXnDMASlXMdvDCkCUjH8qEMrXhwoKSNchGQQH2rq70yPn8ZJfzs13tVCuaSPF0vLVGzCKNmXZvvZ
Kl5IA30FYSh4Ch18LiVrfNj1a1MQ1nKt+DZPb4nGV6eRlMrOKD+LoHmoXMIDaRJ+t3Kme8fMH4rk
TnJgYsJNx3HNq90Y7cE002+l2ARkEt+g6BYAyzxe+YGfRWMq24/M1iUtHuvEYMtJ/M3IDaEauet5
/HKohHiiaOEwyZ8jmPFCOeHOmrmRuR2BLGOIdnAN8FUOYHx51y2J09CupnB9DSaEDF1lzbZOwr8h
dAQd2JIOlrq49sbzlBpLtX36onHO3Bj1peQTtC8xVK/nnhF/Gow2EHb5hisMAFKu6tPcEUmIPicR
48oL+A2qHL4lScOT0dX7sdVffjx/i4Z3X+l6P4QhefG9paMJI3JO5Ss/dhjiyuaE8VTKeyeU9ckM
aPbNhHXSkql9CilwCmjYFlP8N83VhkDJ1cg54zTKOToeOZcOemIQduSGMSiDD0x+6phrM8bB5zzo
+ZVH5DeGw1uk4a/JNT78ZudDnQCGFjD1X15Sk1BFHM24+TKO9i0vWcs5ifaLXRQD0PeIHCCdeCbO
obje9Mv9V1O4gn272xjEnb2H1uW/ZyZj6rnjywdi1Zzdp0MRcQnECwiwh4wxsnz9Ju3Ku7HuitEK
OEIN02bOCKhNiwkLGB576hK66wsOUjW6Wg7m5J+3toG5snFN7ygj7jV1Xf0aVfFb2f1dVTLptipe
hjYJ4Ql11lFoI1/1ZhqcGrKBcsZFJEekSkbkN7ZOvikd9nLOOWPIermsSrldNTs+TL/CwVxBdO8t
dS3vFlAZHGHnY7TpsoBft4bPfMlaQG/wEfpMz3dBnng3djc+UJn6mRdWvZ8n9tLQb7GB9TaOT9Oy
od7PnJquUeR8uC6iq/bTk+BzHNL+QIaRvPzyXbqWFYFqro9EV4e0rm6NgZ/R4YC1Fnjo5ri4SFXR
XCs4NtS62QZ/QVIBCHSsftOUyaOruLZXLRyqWPXUEMjiUH+3cHyBSkBdg0dux/xlicvSNzBuKJbt
Qmmv32AMpuy10B9UFADhtliI7JCHy7GWx6OkFRSiNSFMMqlIrNhEe1nQhIeWmbWYEYE/h5oVykoB
PwHl6n3zxpgZf9sd5bRR/tuZFf7RgVei62iZnLcZo/t5cvTOjnzcX6W57mKnOOC3wEu8qIIyeETm
YCNruRWNXboflH9nprl76zUZ2UOKYso5kRvfp+B7GZtgjNDDVK/nVGEzL3mVPbU8qQ01452Cos7Z
QRTjL2lBZ2OY5qFbwC2pAHNIwdvKJUzH5i8PvaKG5p/FA0j3eYJAbdW8TLUFLLluicH2/WOf+ax4
fHyc2bxlHHuhwurOKwnuppI9w+RjJyX/Rm/glfcj3c0xbp7JCV+423PuKHjvqZ8ARjyG1S0AVTze
0b5rwTwFdf8ao+0fdYNKN5BMpMDFzF2Ml6n3q+iK6Zsp3UlNPaGRjl/L2GuukEupWlUH7XaKEEZc
kG6WhJ7hxRqQNVch+/zKZ7KPxX/JIzrvqh+eaB1+G4Qf7Jpw4vBKETv9sk8qNKtNT7PhTe4R0Ohc
o0HNaD5T2sw2iX6yFjqtN5Chn8lx+PX83eIeWQWy+G0q4O/1JPaTw4MiF55jPXmvc878Z+wNonoe
R5YS+cvDdUMO2X+lQm6XWO6xG1ikl8fEoZDJtSVlqTkPMn4Mih1bSAthFYFqSung8gg2m8aqUzam
bVJY235s9mFq31GaYR7yJH+YjS8XqujWcqgUdR1nvMGaSH6S+PQ265yawVkfblq63Z05S6iSeYJd
oM+YAF6dNnX2erbeDAFWPCJdtjZn6E91371lPu3uUsO4CnXzBQnQ2BOEovzM8K4tUdUzL5F5jmPv
1QnFI/7/kSRAHu/nJXStRJ5vaSslEBgi6iURpQdpf5wQR7Zu3iClAs2Eowx2FmjUeFVDTg83g7lN
vMiiUERvOzvurhCsqo2B31ZgCNvaESbCXmWQ98IFmpkziselvDam9CeLOgt1JL2UXfZmzr24L/In
bx5TFCdDbwp49gB/2Myk59xo89sl6nkWisjP4OBEjiNaOcMoJfzfEiA0SGQT2eSOAFrSb9oNU9cB
FxM6UFskVyeOgD41Dr2dYEtst6PaBk+0MuRAWV/9mafTxYkZEri2y9CnpgCJm9nLWLJ5Rq3uD5bZ
PkQT12Sjx8MU0V+yZiOjASaIdjw70N/D4ZoU4Mmi2cd06rnfvuDeMZN1dHooNz1qU1B6FhsSxP4R
ZHGah3wrsOepMVKmSnrtYA7hve06d7J23sbUICykiO5YWjwNRQllkMOSns0e/Srw1vA2qgn2S0+z
wiTb8oZloEnmc5VReGELQpKdtRvmaj72tEa3FVexIXvGOwposmqPeSYiruRTuxftZzJTfi46RomO
AcEk7m/ncenRDJS/NguunBkpp5kw/YumzhwF0gNvQgzDOYwNG4btGifjJULuWYfP5QgC4iHEerrp
OHNQ3wLf0+auAOuGpHFYLp+EbWiP75yDpqH+MLL4HvowB7kKKJc1Gqu+bJ9dNVjHqH+GJQMNyzBf
RaP7NbdHVqF0flOjJXeic8jqDHDtScpsB9RUw80+LZvJUBS4+d7xPgN3JiOiKjSCqH0TmgRFhDTX
B7jGZyrUacYkSqZrHoiGAgKz7jDFKoSnlIJ4b8C8OWgAXXaYltvcmffcepZZNofSGR110Gyd9M9R
eGrXsH1Zi5DA121jWuDIOSmYOFoiSpA2cbsASoK1V9jEUAti0QFM8Z1pjG+QiODOLDUXUOkvBrP0
krAw8+v63YykOOV8N8YCPL1GBYfJ52IGiktdkubct+V8RjiFSAMjB0C5u7G6n1QKnENVQiqMR5CH
SR8aGX26vLLSSdNDqcBp+m7+2Setv6/1eGHriQ5VfuyE4sQqAQGzfIijyPvtaEIuH5LGwf1iHytz
Lk8GLPidVzL/m8h+TdKiOBmvS7XkxsOQz86ctMwJQoZRFaeBChnVTOpttnicA/U7WxlbLMRCfNVf
YZ/NO5KMKFTYtYQ9wCeXnJZkf7IrzmiN2Z4yu7kyeSmPY/5nJe070+l0eTPMNQa3x6qzQtIcXH1U
W35N6qIHJjajApxS18m9BTLlHB7TxofDHUxnyMbU6oWUl2FL2LaVGe4Cw31t/coiznUz6M7ciSWW
hKUwPUvtr2nYrVLwS9ztth65AIsGwZJzzyaCvLUl7H5UTvSga7jMXNkOtAm017FKvgBKTbT51BZK
ttiXYQp9ZBaAVCEZhyMeMC3Q2z0iC+uwtBXT6QJKrII54mbzazwBTTfkpi4Bnhe1B6S1j/fMQx+M
moCPsjMglenBjlE1HA+s1TSNYpPUJjNK/I+4QG88lzQfvwvF2AH4vZibjQ1dWWaVd6IibOux821Z
6jkFNRRhVZRpLAjrQIBFAtH+EHriTnnTgnJt9RYX3dGtvacoQnQe0pHmH2WcyTbCpnH4LFDQSQbO
IZ2WmYDD7ezGHDOoFTbhKjP8TtIZL7GEiKnKF7ZRIED+fjRrH0GirmG7vE6tpY6xMXgvtQmDiPbV
rSCcv6qLtNmFA2zpvJ3mnbTzd/I3xmGaWdT9tN4o1sR1Cigz6Us4qx0gVvSxi6r7Uxdy+Bh9nHQ2
VmZpUqtS2O6RO/Ot7zOna4ylmC7TlDabXCsz25sPOCDOAZXYKzyYYDL9sN600n+qCygabk+ILY3a
u0BCEqCvg2SlES/esREfHohVC9yT9pghMlA4WzCpVN6cnbFBaq/Q+jV+802TgCfKKdmkwE+hYWwh
2G+Aoz/bDca4uOWKYWr+qY70swFkfu8hFtTjMG4YsfD6+ZEB7Z+/La3ZshydXqLRcHYqoCHIzwHj
zkQsUs1EAz2pIbyxWGwptt22pov7iLZJbWgCukxy9sD0SixD7rypFDv66E9bX9eMlRybyqYEB5wM
4a+3IYQh9go+54vOFWwiD4gJt2dYlgVIMG3ve9pUybUtIKDxnrHatA294Vh48SEw2mMy1iG0khxW
bEuBpW458o1pBdRmvM/c8Ak1EkNRkxE4Cuxo6xHOiAacQnqGM8QR7jK4xVWFGqO9ZyZn264OQUPJ
b4x3fzUSGFtOx2VCtpaWaaLKkSJQW/rMU1sq1dKp+qA9fiJhk3wRRd4UBXUSvmH/AHBnLy8U9y9O
7Av9ruHSQ8AgtUsXmYLMwoi8GjvDhSTIs2rEebBCWugIldEeJB7dKuFmQa30cu8tA+YWJmTk9VRd
YnseH6B9PNkLeTmdGKc6lPPi9w1LH9BVenCT4ixl88ShWezcD09LlqD51o9mfiQzfaVHcT1mdnV2
LFLMs8R8VMwSNFv3G4ekEPJk/OyxGvUOZbahy80uB5KiUixAgkVRMf/amCqOt8X0oIH1bUXjfkfC
ugektOdk7mZvnteMIGBtTDIWrRXcZd7JbHWQfYFOe97CkQI3xWfjQWChws5Kg4GUfOZwbcGfiBjh
A+saOazvsxEWOBveo6047FjUdq97BwOmlRc3WVzhnBz4mqIs7qoQILcKcd+6nNpzYguUmmRgMGfk
BYdDkKdPaTgec9NVd2HHMSslftf0ULeUn3w7XYPle7Lv4jx96kChbSfDHFf0VeHHQllbxT4ZImDg
p8KpSGyqk1kIj55aopAdtoG1A5pmTOq7PjE4bYfusc68nzKp64MumOpEfar3GOy/a7JifcWphqrz
HcsnClMJ7coW8WLsJR1YKUQTg+8ReTQrO62HIavRDKCC4AtX7Vs449myvf5KUWJ9Y2btLz2C2VZF
DhjxdjqintCk0zwQgUKw7o+N1xVga6dXs8u22hKkGRpqy6UcQFBNxLXB6czg3xzDCzaCxacekH7B
+2z9tvII3WLVwthxlCTFdU7DB+zy5RT+PA/RHt0hIICz8NsACDYKggwofXljwdrswq0Sfb3taetb
TaEA7AtkBs8yG7YvDkG5lDA0HJ5m8ADY+ZKt1MXfYKub0q+/KUN661tGBouzhdWrgBKw8zMgAMkU
6gMewENEa+FOFy9VrJledsMRosZxVszGhnIiXU53CmN60pE85/OAb1xnwb6vDWstjdzHl+4fp9lk
OgFabqXH8yAnlnpGG9z9Mxi0rNX0aILfqNttWlKZLnx/l42QvXFa2IjESwAzEh9jnlAgVIUvWR+d
stZ2z0Oe/noQGqh8DNxNXIbPoo2J6fpJtVO+fLTrX5yXxQ2L56EZ6kOVDA/NEi+aoqDYooquicMn
29zDMsSlECI9ACULk9k2Y9BVpSHw/VQ9u468FxTXrLDRtxB+9bHIKTyZwpyQeGs+t/7XWHjmTYhF
f7vEaqX31xFbR/igGiebo6PZwrsjBTsdhDWfXKZjgia5TpOeC3xOfF5ZOEgvlFzw/74SVRnIM2Y+
mcgoQUIFeOXSkUQpkgN9a8OkjVrC8D03oneTY2AWVc5ZOvRj8VrL3VTTuGh/og9OW+0RdGkz2PhT
ot6qgSJOxXWd76rf+4IXP8AgZy85GqppKV5T7yn3072MO3rCFfBsH0pPwY63wuqNi064fwxM76XL
sAqvHw1GtPAIII0JwxmaIF34TAaRFzjTfKs5jq2V10QOnxhEHpSLRcMg51Wwj8c+KLcS14nrYV1A
LV+nJkDCzndJJhX3guFULe0fFfJIASxk3lNd0X/jlWWbYidqLh7gnzJKWB04SGRrxieJB5Dr6p2F
FCdC/yUJ4zu3CX4lG6Jdvo8GziA49I/UhJNmmRmGWp1/KoVBHoBDKCcPFICw3BHseWBF6o+ZXYK/
JtzDXxKA3AjdeavNid2Au9fs3XrK5YTIiRMcJOs1lT5B14hDX6fLyM442ZalttCblsMkGRUn6+Id
GQemtBAVYRRNZn1rqmDc4Z8CPewzW4/o9OO7Tb33nWuodxkDCbIqa+p8vl0f0rRoyYVxLGgDkjdt
yERH5QH0K7ZBmy1RKGqDVIeZL2R4mbsO06fC405cq7VHImHiSd2aSy0NhelvBbXARj099Av3SYPh
Ydowr6hkJZrdwH0LTOwdjBiI8C3lAGVsrAOOhiuh21fuRBSrIuYn5IcbKMJ4S7j1VyHy7AhWWFmf
vnCR3ZL+BB6WHTzEcW+n+iFrCa/pmt82TQTeXfxjMeEtNHX/4JCHdEaLRJRBrY1vBF9M3SlY5Z67
qxrKfH2OFlb8nRuuQ1O894BGQWsu4+6MVCPV868sVwe8YH8cNCEK2PIWkCIjq3Y79rztJripHb1H
jVFsfGgMhMzPIsREpQaHO14VWHxe9uM4RpvOB4zsxiH4M7gQ60HMLPC4Dnm0Tm3NjUnEtdxmASsZ
bal7ItlrLgmojklIbXtBQZnJooB3aTUp1CZEDnDZ2TMHzcdUeR9Rg4HKS+q3VmIMlSDZGKERbYgg
ScCAxaQ63tMUOHNXPqY+k4qsJwXdOTiIwgbqmQWvS87B0crHZxPcfsLQZZW6Da9xlx3ClDhp4fJb
1lwF26m4og61G7OietvD8xz+EOXmZts6BmUW8XvjovpMMx9dLov7sRrIg4X+fZOR+fHKelqpxHhx
8VvmLg2qTdC4TAimu1KKlwqi5aq4TgvGOA9M3uiBFB63aVoAxF87q7cuUbC5KRkLfHTCtshQrSyS
NAPuPnMWNjdR79APRJJk1Z3tSrMzBqAuiqT4cSYMiXh1nmCEn2wavhuRYYDKK0wTChd6ingi0XpR
H4gEYiwXkXMlRWNtvHT6lH36jMEIvEK6rXR9KXyP/mt4O3aK026kKciVJNYNzkbBbB2DTgLJENAe
vAsMwB/XuhjZq8zVhxFht3OAW3JLnzJmnohEr/iYIhzp+OcSHqF1S16/R27k3gSmpCWsVKuvYa53
Uy580FtKQswfmEH9VVhMt2YVvE/QUOsIX3aXPNj0jRB0BKM5+PWpxqYaztAtmSLf+hhAcgJ8KwEz
PTCss22qiNODf+ZK2FLnYr2mQ/lW9ebbYPo1Xqj/Yu5MmtvI0iz7V9p672U+D5teAA44AAIcxUHa
uImU5PM8+6/v8xRVWaSDRXR1b9os09IiI0IPPr33Dfc799UojTsbNHxpEmNM4v8syWyBgjwFBiIe
+utXfoXqTC35OuwSA9SZwjCfMaetjKeQrNW/bFPZO1Vy5yNLDcsI/r74DXIcXk3ggfvRR9YVM9Ea
0dSWKddj1zXbVO7aCt1GrWBP3NFSR/wRrBW549AjJ8QY9Jlu0zeQXFdGjBEC5YodaSoRZQg0XiIM
ZyABAYt5azOShpw+ubYk9dTp+d7XgzcNd48p+GV2TCZgnPstY0SKjvu0zSLt1Zoq5JBy8DRgJsig
0nQdjeMzE4dMQxrUeCZH3etqzzS0ok2r4dYUApuk56JAwpLbV+qDKRduA7IuNOHLmhrQHql6sebc
XO05EF8ztQNnwkA19pOGG+T9d3WAru1oNDqkGUJR7uAsXkdP+WBcVUMPXzaymJRojkDbe+ThByV3
4KHN0y41ZDGkdRtGuGxnGkkJibBStvgnTm9lgbE2pydIaw7NmRm37jZvtL1aDT/zjvixaWaXCVIS
ziu/RTNK/xUlS+//aAO6hVVzVUDeqKkiqXaEBF16S+yI2D5GRWWa5avy3SAoxsrovsCrMwiI+BKZ
bH6ojH1vTd9a2TzZRqqCSmIORMVrAJXXEdjSPkqL+2xOrphDBAz7TUdlSO/rNFg1WbWPFXr5JunN
vY6YY6RAjhcSldnnoqfZZ46jR+KjTNWNbthHZp0fzXy4Cdv4lQJRpVhIcqyHSmmvc6X3sDPnfWzu
5zhuuNyeWU3GoTMlJALt/5h+vw+sEWWBn7Px1+rDhBxbUrIbFCUEkUzW0ja9RoN5Z0WY3zrSdTT4
IA3tmETaQMCEVNSszJ9916GsDeizOpxKkCrwXz2pxolvBhcB8TdjZhPobpE67AiPnhCxBispZ6eP
B4YAINhtojbYzWn0e8a2rY7MYx/96XIFXJMGqT3mlYbu9B04kodtCU1eDkza09eV0SIbj/dRTdTY
DPQxm/FnqSXCaZJLHobYncn2uybaZyCTVoBvH7NI3RX9H0mfTnLQYt0se618mnyCubmLkP8zrE04
lT5AwVRn62dEWsKTxv2aRthadAjSolSINXgZFZspYe0Ai1A4EmevYV1u1QozVqtE9Di2zo5hfBAo
jNpz5JD+xjl/rPYDQS2yZfYNkCzKSqRkU8shiC6BeojP/dLVP7SyqAPI8aHgNIKXw0uEVOSHT/EQ
07jwp20wpxja7S+5Da/8SLm2xyfrH1wC/fSp1/d5Z9w7f5EKf+EKogTpwFuAoIDPTQaDwYDFAGaR
ihl0Bk1gGjp4DU2UPU/wGxo4DpUAOlQC7TALyMMoaA8lgEWBf7DhQEQCCFFChqAzYq8aVJWDgEZo
Iu/QmYrEFH0/wJXo4UtAofs2wZuIBHiCFiichOCPD5Eig0zR0gdiyt5tBLIiEfCKHooFnMtbTNsa
2Bb4uwG5ELiLXIAvKggYGiSMSSAxEtgYqYBklAKXYcLNyOBntAKkQUmRV1bANVIoG5JFwkCwW0Jf
Sf/4Yg5fIDngNaoC0dEIWAfXd9MJfEfTAPJIIXqAN0fk8DTA+SgR5WZ6/MDA9Bttue0ggCAA+8li
218lp0kOMcSBHEIBBOm5gIkUGgNM6k5SXizKuDCgPVgXextEi+70B2UOkWwK3jGMEk3ASqS6eHYy
6CVQTEwAFCvUYuSEVoWkCNYJ9eWbWMBPGoFBsQQQRYOM0iDk6gUqpRD9+lzgU6JnP7QeyZXuNP7Y
VEBWCmgrOcJ8v3VFj8iAxWJBdulD7amFXazMjwOaaOT3J9vO7kGgAuOH6dLCdmGehfkpiSGqYrTu
BukmtOeTUQVH5kXAU/OnBNBcMjzToMZ0Ah+DLwK9IYgyMmSZSiBmdAGbmQV2xhIAmrJBqZcaFBp0
4rI8Sq/Q0CrUTyTH/uXQsd2P8IiYK1AQRbfrUoBuWoG86WDfWAKCUwgczgAXxxGAHPwrtgrEnEig
c/C5enRU42cIgNYUcB36ebzf5lBCucuv9d6yGAfzCS0t/HiB8+gC02MIXo8A9+QQfDqB8olg+oSw
fexa7DkC99OG6eOAa42etOJLZcrFxOBRCseNFsCNbcOtBmOd/LPkiMOGAOJ6/Au49beoil3AhAg/
HWdN0sGtbELixvmpab47QA9wf/1GFeq51Eo0YkXxAxodId8Ub6TEuGWm7CUPbjSoR5RtYrV5a6zx
Z55bR4KoY6PpVJVRZ2eCmgQ9Cd6qhPen/2iMgJVqgViyOd8Fcglj1AmCzozf0HywKDysCvBRhMPN
qhTIJrJzGCczPpntS9r5WJoIBl8p3Q5F+N0S2Cetkr51AgQ1CiTUKOBQnbPVBCyKsTWc+GqvrQdv
5HBCY3FXBZxdrQBNkYYzZgl7SodBlQoYlQWVKjQRCRj0k7jLBYUd0lFFQKyoqu3Nuf8lfh7cEtDE
429FYK+msruORODWdYQe6IpqLYSamjTltq5+oEIqrnSVQ6huGW+RZb5fCvOo22eoWtm+sGgeIx4Q
TtAY2VaMNwRiSklK++tMRjumpz3ewxTn9gLb0JtafhWkFm7Zo009xRwfAzi53E7GASjZ2lu5ixXc
1B4hrTBB0eEG3ZmMhoTJda/p5lrS1qFs833XHXqQ8UaV8J2DBMJQ633ARJ9LLf2+6YtXsEsW3w3V
gp68isanW4kszdENHK9MJAPfk6hF9RrQTdPD+qdUJ7c15f4YsglqWsOPxy3qKmcjH9Abhfux6cnu
wwEL+IQ7rFVMhk/OAENNaoxNoIOMAWMPhCB+rXQMmuAvv46wXVZUjyQ3VEvQwK08byx6iHZFp4AC
tMNnw28viR7lcriKublOb0MCC/2jkzBgOmMQg+hQPpY+zlVArvMt846iHsZRUcb3KJhuEhU1W8Mg
FKangymQbP1a0a07LSYl1swR86kjIkAZdzL/qleJD+VpnLa0QSkSUCZheAAhjJX+MfKOOq5mwvEz
XsyCCyIJt9eVpW1DRVdhfmRHk781otYh0Gn/hJp1I/47K+z+s0OrISjk3AOsTFVMXudCM1KrxxQg
F7o9+55z5UROQoaKwzESapQPo/kjVQgOdbvENSgD+NfqW7MdFIwSRGCjMm6hNQdNUDhUGv3qtEWt
hZpYZY+vSnNfx9M13Z/D0MgvOlkatmxHFLNyl/yaSrrNXYkdZpsFKIjIvMmV3IRe+pgp42pQeQrG
qIUbk8MgGcq3zGdgRQ1ebV//FWTqgZTqzaRknpbxt6zHFyUKEchg/16OVwW2mIg952OXWMc47Leq
n96JZdFpvxbQWEGH3TBkhjqqAdmd8XyAD3tGZa8bBapOl9HfzAEGgZsIcipVZfpaRAd0eOlarwnV
1BSX0wBmPlFzrf6R5vDRiqo3J6CjFtP3RS8qfmMtqb+jMoFiot6VFLB3MIwsnT4rFaZdZPS078Ai
Y8KLRlBLmJCLMNejus5cAoxyH2oSnip1ID/GVGCDcvoWxs2bWnVenKu4INlUYBSmBrH3iJAGtXQM
1eM8arcVirtGKV75hAVSdO8M8on26U1gBQepKR/UTERZNXr5bgRAREWp0Ndx2d/5GWlYyOswMA/C
8dq7mlozemVXINmKP0MxHDusqwck9zlNBzgf6XZW8FNoi+kHAxavdCI3bac8ER1tpVl/cCgI1C3l
g5KjNVOYnupexP/Wan3N171rCuqGWHnv+w6DUx++kjUL61ateRlKB3YbjdRZkR7gwQAqxQG6aPQG
XhDdPlmPeI2gntC1us+tbESNX+NjtE1xlxLXUNd49JDvFvVLY6ELmtLuprX6J91mKzIgq8OHfSPy
ZNg2xSywx81Gd7JhRdiBf21q3JOhvFaZea8WHH6EdvhW24EbSP2qDcIbObMPMfFHwXGP5tnYWXaM
fE5mJ60dzcVDeCeL++x0owkvhmnsocmOfqjea5NyjGz1G4qdR42RVUmpr7uqvknHkUTCj+/EFfVm
v80GvHvC+a1TZ8+HKJOXR9o/r01sPqD6B/Yknfr+Tu+mfW9L35vprZJBsUn6S2PTbTcq/bYIbbBI
qDUp9OOhYiNjctBgd/533YG+ZOjMmPsm9gBdcm+yZVL76PGTdrypC06piR4PdT6k04m4AtFLAza7
MsmJgo7DxC7MUySXW5AaWGn9tCymCorpaNATtMU7HUr581hnYJtCYOPmraIwDR43e2N2Dr0Dh5V0
wieMMuXmhn7LvmxTlHv0fazxmr66whxc0lDJDJX620BPqaV4D7jqNjAjTs+IE1ak6pEWgmYyBeWN
ucqQuCmrpKMyokspemrmiBRuMv7bVKpFjC8fc5sOa0Ke6fqRelu2yiGd4+ce/05TMpiTjOTbaECE
RGeLvD07GTYBgCMAoaRBWC3k5Qs72n5M7udmoM8dfx9Q7+g86r4Csh4LN607G3kkYqFvqr8pRuOm
7JFsgy4DvS4NKB7GAZmI+RRXxc+SgD2NeEcGNWX/B/ej0lGGzmMyAoTCkQnwP0xdvco5feeqrjMX
ziuiknUQ9W8yKqOUAXQnpYTlF57qw9EsnFDG2qF6zihbdoZGddNCyx5Tn4VIw2g8fXbqXTjxdE8Y
G+GsiPOlD8Z9bWmgm5BVf8szA4ub6aDnObNVjC3kKnF1lIbSypaZXte03zEJOp7FgqxVYBaG5qtL
AmZMEleXdGPdjTZeCSWkGQn+WqgxXjAwFZFr+d3cJ2I7ESZLMyUSUKRhUUvrODhkGEJstC6l92TW
XnJjS1lwiAp2GqAaCB3pfFraq5+EFOo1aSe3CV4bIgkINbq/+FdvSboeC0fZ/U/BIv93MPq/0zcg
pYM/fyvKf4HT3//l/6Kfz3/+/jv/+mc+/hv/6xS91QWS//bLf8r7XVz/RG6+/If+f8S227BW/mto
++3vuvtAahf/+D/MFskE2mLAVQfKYuu0ZjTAKP+A2iVb+TdNtVWExw5D84amqP/CtkgyeHdHtaD1
WppOdGn8J7dFUux/09ixFdvULNnWwa79d8AtivYBp2Lyx0Nox5vHMAxFN1RV/ohTiUBVJKOvQUvy
amODKPEA3Gtl0eNcG+v2hIT2+t3N+QThoggWzH+y4cWKhmKAOFAguJiKwu//H+8BLjYx/cTFUWZ3
h02/rx5tl+hyq7rqc+xdWGt5dSaQfIUwleuCGcON/LhWlYZ2EKStuLruySB0d32XeN0lykXe4hIK
br5eURP36/3VsQxjF6ppWyaPyDR4F95f3dARZZVsDhvZm9bThukBtG8r5MgHc42Oa21dYePpaofw
Cn3uMdvTO0JUfDV5+jUOh9d0Ma/i9de/SeFtOf9NvGeOYeiyYmniLr2j8edKhI2HzR0fDuI35a72
yvzaLfZBe30n3dYX74JADn214vIZl3E7AN+uhw269XV23e/zrb+Hh+LBubqDsLbCeHVXXLj3wvXg
k1VNXVN4l/lE+KLeX6cKSlcWg10b5KOkxfT6Ns0Jzfo2v0aosg0xI90iSdri8HyKbiz3wm1evtji
0TPyDAWJD5ox4MXL1hl9OUaqiKXXgAu/Nad2123ndfIdFMn912vx6p5fK6UeVbZVtg5F1RcYpLYz
AtmYaFYlkuTTjJK1Dn1BqA+a+qAiQiesxRAlzq78kaHNXyg8zOTNRB5O+wWRg50xtU0dqSb2yEf5
utMTE6EifEjDWXdZjdLPVULqM0CRzJ7YyZgsiCN2bQzmLzweddobvaaTo9GSwiNtRdrWP0t+gUVc
kKNogklRztO1kswIza8szBlb0YlsNLoefi3GTmIsZYJtp9YTA3KD2SBNIaKI7CcHlH11ypSI6WG3
UAQjdoAt4jwNepYYKOsDYNGMeZTh9Cczisx+sSedtH2llWVGGMoEj968YhZbAy8q47KoCFyHJk7u
mOke0+x2jDt51J5sNIUyCkMllMqXIsbu6I3mQkbVB/CxTY/LSkM/Aw/JwB0Ta0GsnEa7LOjWCa9M
Az/LJqQuDQ9h8B8aucDEjdsgK9leHyRTwhdtgAaCGFKaO2b8JFmfHgPhmvqchzqC8xOi4LT8U4D9
zm+7lNjjQem0gIJZMOKjjLJuzIKbNFBnBHky1VUqJXMYqhr8c9NBoC8zkldTxjHhhR5tPZnrH2YE
gdxZYfaOVGVqk5gZ9BJu+KNhpho+32NYgMAO/aK2rmJScud6Rt3cePQye52kx6JvNNlD0xFtJVpx
r6OsM66Y5lKtmw7HLBrskgzABbUdP888xXbsw4tS8QUrQDfn42zA/oq0aJvklTxaK8yFf+emXdrI
+Ok1+8/RiLiCVjhq8+DYOk0Iih7JoKKiHWjLuEKkVURJ5QX+aChXeQ15/jsDTDhqzfg6hPC5+cjc
2SG6P/W4nKQAA2AbpiubIUESwjwmzZSo0q+SBCooMrw86sCnqkVLp3gMwic59FH3JZ0Sw5XK/LpQ
T7POXA5eqzYBuNlKWevilKtPMJAcGgSy2QfTIUChFzFzGWqMhOfUsL9JXR8qO0OvOudnk2G//Gyr
TMk9QncvEbTOYWTc9kHSGuaBYdmhwwhTU8fuOOt9OZyUIB3lGtfzMAqUgxzFmn1lZ5088S1bDOmQ
AwEGC1DW1/vRLMlgC40h9htdlSwxIsropkbPvDXRbgITNDbFpJQgpW0YKJA3jDHxefvNAfqCMszW
ttFlXb9p+0mnZjimYXjL69GqNxrSBusHxnVquqdokrSHeWAbfbOLNmRsNmbeb59XMYkSalaJyjQm
6p1+xzmekjPNZR6jLaqsWsA+k1bZVQUi0b1lzdyhuia1ZICLASnG2a1QdW2Kw+q6dhiS+qEapaLd
NiXXc4d5qYrzSalM1qvmVEZzpYZWLJ1GfnR2bOaCuZU6wM54PTttGx563qUUdVog+f3NVGDhcYgm
tR9uu8gGcFxVqKu+A96vTfKdqbOsF6WuBAuT5k/jgdhi6B3LxIZZWnozs0wPtIKPMJQW0gkpNnzt
FOnOlJ2wQAjh4Exz0U4BGQNyuKeRO/rTGqJGPRQ4vyWAK2y0AhS42jZGgWzpJsheRFVq6c2qyTe/
kgcyENukTyLYOyoQ28Es4uS7XdSK/8sc/Nz4PQ2aHoenVtXj1j+aARMF9F7DUTaTW90c61qi0D/X
dHFcqUNDCihZKa1yH8oVAqkqQdJ5bzntgHlT1hrkWlNI4/uPWiccBVTa5p5qKiNRNWeAipDPhGeH
CBhkSs9A7zaq2qg4lY1VyvdKDD7uWJeZmWzMiBrtnaTgJ6WseqUrBHaLqZamQCOTmzjx2LbFzkLB
0JGKjFqcJOXz2qhMK6OwNzdU7GpTsuzrsvQz7dHIxtq+8Ucls69rnXkQtPuGpsOGbyfT6ak9V111
SNMoAoINurCsH4a4wrbjlPccGeRakDuaZldHnAEnJG1dcZvN2YQuSylHm4KkioIjgwyThRKi3N4K
H+w0MtCtSRrSkCtnAB+GxipuulgbXV5GzF68oFTpO7pOrk1ttWbGGJ1pC63Xku+G0q8ZJ+kCmaGr
ZMxTplAHbBXDG7ZuLm8V1fMsfWcvDO0NfYzK2YxMhNIxHvW8wC6WfsLvdCxTqjpGJXUyhoWprhH7
NVmUM6mTVyYpOFq+mIE9lHD9YJI8Zux7GvqQmBUp0pVx40V6vAsHZDKrPNXGWIxmOi3Yv7hPB+oT
4SRHVDkHB3aEFzPKFjzKnVzgv1wZSWLT5lIr44r7FljP6eDUIpPtKbZTCO6zCddSecIRlm5l0nQ/
5sLUbZoiBvhcTpEGhJUatqV5n4T2RJPL0uNpz8yGrf2sSehnqm8KdpJaOjJyxAwUhK0snXRCELKZ
KgDIH/flU2TkDJnxakqK4mOXLSf6b45g/GTYPWTTLfh3ctTTI3NvrccoXIVQrMBNqfHkycKzzoPw
NzUKGvzC6vGvsTrmhznIu5MyJLAm9lACBk1ye6G+nXYCM14YG6yvW6ZBOk2dKA6k0OfjX0TMjnVU
qnKWFZQt0Orbjewgoyg2/OKakdGvo7ZPAlTwjbYKJpPo0FLkRSA+hVpeyIyAb0SoX91DMnKTAy6/
nrTu18C0d/G17I5eeXKY6L2wtog+PyYmYm0DFz2bREA3F4leGOQNzGuiU5F2dfdFsGafYgqS/W/F
oM0G3j6ue+wcq68XFgnP+3Ut4lPdVFSmBYnKFXuR7lVVK9Ma6PoNBDYqSRYKAE4SBFMaJSejurDa
3xj/v15OVRZBOA1Gux4p83KZ5d7YJjD+yfjMleRBpiHjef766pbr2bZmksoyQ6HYZPO6s8j34ixQ
OwnDbTId9LbrZtU8OjxMGdVc9HApu1wkcmeLiaTgXSIXAX4aMp1nmFKH6vw/sqVduH9/8/139+9s
iUVeEUdm1yLVF0kMDodIrZ5g1LvmmgmPZ8OLjsb9uKb5ue5/qK+pN9x9fTs/vUDVUWSM6GhOCsjt
+wtklLYtap27GVGrx6eVjvDXC3z+vMjPkDJbimrJi/cj71V0y+jKNsMdiCny0gipGzVgT9nAyIg3
3aUFF+//Pzf03YILK7wqZVykDVkQdxSVZGlD2fUQujTH9QC80AqPok3mxiOKR+beVv/P6y9uqQ0T
UmrEBTcbZas+MprNuMLVW3a0j+1G3bbr5Ea6JUNCbPH1rV7UAM4ufPGyytGgh4rdUwPgum0sdn3Q
Q1rDKXlppUXef7bS4p318woFTscl5kd4OztUKNtuX3sXq0mLLfSfddjOTIXDwFSsxa1scC0IJw43
HmV7lDecGQommltt1+7aTVCfKF/HG1lIWzZf38q/u9bZV+lYNgxLhq5Fze/Dd5HRZmuxwftbWrDX
xrbxSMl9Biz/APpF87yWXAtl5Fq+tHsva0f/XPO7ldWPK5Pqa/Po8xTHLe02RlCTTXgjSoQ+gpQM
qWLiSrcXSymf7gPvVl0clCFi1HLEh+Pvrjq7+9f5GSbVSjsU7iGnVHbh9n62nEmplSqhITvysmgn
Q0hJx4rbK3vVhqZHvW+8xFOuV52b/9TWrWftL6z42cchKpKqTe2VYYPFA034JWyB3Fbdg7ziV2uG
+lx0hrvEG9fMGDKqyK12JVcxLgQh6qJy9PeJWhyM4L9t3UT6+vGJ6kaKcsNg6X5bzWt5wwN16yuB
R17vhczNVVbpQ7hFRuCsJgQybuv59yhCN+Et42eYdq4vPe5Pbr8tq5amGo6B/ejyZmQapF6DnvrG
AUfQVS9TduFYWdYjxTV/WGHxFpdq3nYORckNwoj8m76Jcchz51dzr3jo7qJ1sG5uck/GCejC3VY+
2f4/rLx4k7GfNi1wTOJBdxWTJGs839f+dwf51AYX0e5YbDGw9CR3/m5eOuwu3Vfx99+FC7Oe2Lh2
81rnGZQ4DInwCXG/fpHPliD2UeghGISW9EyXZcgmzGzQISxRD6igqHQ7yoXA9dMVTEe2GO5Vqa0u
Nt3JLmTgAWwFWT2RLvUcVJc+xrMvQlzEuyUWJ5Wi+5bdlywR79s9o3sMRe0YDU+uKs92ocArXvnT
+FMf6kcKV8Hz13fwfIclMqY9JKuK5ej8jsVWwDlp1Y79d6+jy2xOK2Or7BjFo7bi9URaw0N61+y+
XvTsJBNrWjR8LGRHJNeLZGAsx8AOWvHYlCcoVwkSjkB5/XqN80PLVjklTZ1cQwO2+vfTePf6yXRE
tX6Yxas/PPkU6GB0X4FjpaS8UtYQiYJ1/kNyL13b+ce+WHfxOFE7Jb6cyMPGth7k+XGWfkzQu53v
NSPQMPBAt9wrwTFXv484MRrOdshOSXKI0cd+fQNU8eQ+nNrih1BV4yDTGcN3Ft/+HKRUpQt+SO3q
B+dFPg2/41+E0hJdKO2e19lerVWXZggc9sR1ftMTP3z9E5btPZtsk5+AJgpuNM0wdbHZ16E1oOHj
GdgnEAHucArJhtA7MLy80q8cF3+VCyuenWzkQY5Kz1PHVMLig/246fTMkaOl5KLJMy0X3MQawbno
KuqoWnb9xvFAMpJowuS9sPLZTiFWFi+bSUvV1P4+jnfvG8XULJwjDrb5JryFkrCNyK17TFG4z0ye
bQK3uvAZnX+7iyUX58rUlkjebHNELIjh06bdd3dwz10m4lOXYReoxy5iyouBqPhjFy/WhytdvFjk
oSrEpEk8Vd9TzRVH+Bb2+RqZULS+HPie7RaLqxQ3/t2NzbNE1/A2HDbIuZBkXPkh2JPwwuM7f3rU
Ceibyg5EZ9LpxT5fqVJvMj8HdhJhRqH/iuz//rfAyAzjjsTPFK7OUj+p7bKRlsr0tz+nr8vt9Lvf
wcbfapuOMHp98ez/5JJsBUsW0+GaLHxbPt63sAnyWu1YsNmMbnmbQ+xZGff9enBlCOusaGMOciHg
OH9WGMOTJVBpsQnvlrdRQRApjbQCN3L8S2fqqZwPIQHOhU/t/CP/uMpii9XpzcRKUk/EkAz4RrvG
w0wEhTMWw0gXVyb7u72ddgSvtAYvrC1e7o8vPzspaZBF8CxzfC3OS9uplA4nnfmfuxq52SHzNEiu
a22tnBKX2Y37Cyue31NT5p6SfmmmIXbyj8+xqhuEPRkwF67vCW9qoEJEkPUzE8EA4dbFLcMKqMO9
r5e9tOriq3N0aktTyaqS/hQFv6f2LrAvxMXiMX28lR8vbPGCgttKcytgCV9DMO5ghV4LsPrOH66V
8gkp3+brSzqvvvARyIjr+Q5t4sZl7lHaUwE7nwXBE4I23CWHxGugI270betJcKMvvCzn7+mH9ZRF
nJNrEm3Vrpw3SnKPImF1/TDUVxeu6fwmijXIyi1iKsdaVgW6DsqWT/eHtyO8ZWCpVZlHWJn4OayZ
uMF8ZRX1a/MNzmrxKz+U3sVDSD17ih9/wOJjHM3CgJOlzhv9TttCZDuFN7ZreN1+PMHJvvTpn7+W
rGbgvOSQOlLSXXwM5cwUUJ0x3atnXkNQd2D+300wJwDLv0LPvW7vyrthN36/cJs/fZTv1l18DiHN
Sm3sWbdP1yMGOCv7jmntNXzewu06Cnj0PeBHQbT6v9rJLbRRNrEFLzCyrcWeE7amnNYGZJ3+bd7K
m/aBaUYi2SNqUH+lAoZd22jeL93q8/PDQrIkqyjI+F6oTXzcd8iY6d2gyScv0V4G5si3ndfCilwH
4KLJze1d8tBdeJ0/XdMhpdMMhwNkeaVZybXWjsk1zg9deIvI+cIneWkB8Ta/CyaqXJkGM2KsvsNC
Vjbv20G+sMKyzcLBx8GgORRyHBnNk7F4RUPLDyQcNKnQdStuWxCtfYA0ruIaz+A/GI6ED7Oy6m27
Qayybh58xOoXnt352/rxJyzeVmzxCgPzFmWDX8pq0AzU2j9Uqr1mfHPhuzi7nwi+FczdxOeoaoq2
iJviErZdbQTMKG+GJ2LB6Tp2GaV2sS/t1+rKfJ129oWL+7ttfjg3FmsudhwF51dak1yd7tmHzrP3
KUd+t1d3l87A8/xlsdIif0n0Cl9D38do5214Kn+lbuiiT3JFK0no99aXntulBfXFiRHXBR7hBZwW
/S7+FmJmwYq2+3dFbS3qrBe/8rPz4+Ml6ou9xZlHVQlzbibkk/V4pFGfrGn0F15JVVnsLjHh1CaE
JEeH4uINPntRF6svPsdYwnJes3l9Sny59/pTdg+x8eDcy3vi4nV/h7UnMf86fPz6tRXP7Ys3SF98
on0WKxm2ylAzt8GOXW03bJEtX7y8T5cx6D2ye1K1X3Z7sqBRRivk6mL4QBF4B3V8YYg5i39YA14D
Lczrp68v7HzzocFqUsVUZcOWWXHxPWLXCSe1wGZZ95y32e08/7bdwz1w4ab8FIGxf9X+VF1pb95n
zxfWPjub6exSJCM2xhdRcZbeiDnoqyiZeXmteuPfSatmTaFzHz5IYEXWCjOv+2wrtRdfYVW8JB+f
JutqOiUOUck6y6wCTcIsVONpoq9BUQjKn4WBOtCFZSiXsiPvULYN6FGk+GV4MVUtxFj85dfX/+nl
v/sZ4l1/d7SA6jJHuNhsSw7sgNxBVjIiJLhUVj2PYsVtfrfO4hETFMUqI3bKJj0qW32DOeze8uBG
rct14Br//YsyVVVFLGRQSpOX4t0YcJxhTLxP42CfQOL8qPQOOdl8wVnzk43P+bDO4sTycz1uZKwa
NtIOUOXB2M27+tU8Di67wCMomEuHyCcPy6QBYWtkAcxFLr+TVocuHg9cV59lO0sa/zC66hZddSHF
OW9o42FPfE4JTFcc+azd0Um2OiXC9rzZUFsVGpmZLUfZla+MlyX7ql8lsPbDtUkrVHIdNzzA77v4
ypxv8h9+xTIR6bJ0rHWNXyFkAgPz/Hwlzb3EmMq6f1WuRyxyVuk9nqDjY5SsL+kGzkux4iZYMlms
KM0xdPDxy/AZiNEiQ5832gP9nL184NtYN56zsU4V2lJXFMeK3ddf46dvlEGC7iCERza8jEzqdIjV
sf8PaQTdO3fcUQa8wZhh1d1Ie39zYUFxNi+2Ia7yPxdcBAth2eaDDvyLmzxsrG10F3n4c29A11wI
kj97d98tdBYkGAxjlyq303DGTTzbeL/Vv42h2F+4oE/XsS2emsVQOwT5j49NMzpF7xXWaV1lC6Vr
F3OKVO580A4iMCg9bJovfZeffzCObDIVQlJ7lqPrYUC9WLNItLbZ9YS27aq466nbJ0wryFsUbMMx
3olIqP9ODcu7GIF9cpiYBO7/sf7yU7F0PR3ZCkkwPecl3467dgXq7hZfBHbXS1f7yXHNl/FutcUt
HvMRtkBr/83eYSlaOwBXO9vV3UpdQWyYqJR3LwoKDf8e+OClN/Y8eBerk1BbiFFM+jEfHzAOSInf
z+3Mwdm71X13EuMp5o29EtFtsE22F+O9z+6uSQmGdoApiyLMxxWz2kp7mHdixXxf3HdeckLITjem
phVzKbb9ezgtv0hUPDaCCc7Ls/bgaGXymMgNHDi3p60Wrm2Pjdij4eIBjvaUB9Oj27XF84kKNkTf
B/Jaf+t4hVt7vRfu9N2wQ1z7+9JjP496xeX/63cZiyi/DCBK2JFOZh0/BvENrEcJMbE1XSg5f/b9
vl9mcbMnOTcsppzlTeA84OhHWZvpBOPHhV1CxMpf3GRjEcLL3ZAUWR3LyF8SWEPsfJWn/1I8/8Zu
2fzEvMvXK352mL2/rEXwHsmAAMOWd8gK+m2BT1Ok2fAgqxbeandVO8m30NcvfSqf3kuUhBRgaCX+
4wv+LrjLdCOI4n8+FYIuT9n2N/OOEXX0aMpa+kM8uU0uxdOfvibv1lwElHpcQ/MduND8CMY32eGn
8zcBNR/g1W6aW3ULBsUzLm374rU4e6C0pFWN4gX74OL+Tm3qRJXKsiJYqK6Vv4omfcuk/cUexWcb
kOgRMgOoK8zILY5MfNInQDMcmZXTv5ROe6Pql45lVYTDy8t5t4az+Ng6SZHUoeFy6u38ktOjeimx
akYGQS2r8jL6ZdtofTRXJeWY/D5xsdhbZc2+oE1YMRj39bv7yWuE+AVzAdQEHG7L/gjDedhDhsOM
Q1SymaNnCyRMbterr1f5LOD6sIz4hN69rUrcZGOHWxePEByUstX8VXNyriuYN16MhQ6F0+eEBEjJ
txdW/uRuszLFO02m7Q789+PKmpn6Y8sgFfGu7gl2cU3uGbqADD3ATpjlMdeZ/+jZ7S+e3OJlWTzo
D0svPhcc8JgOE6lvmFi3StHfa1mAGJ+ZKM/xW2z1YivCUtzZMoC1t6VyXfpms8UklvpbjP+Nntbq
rix0XAKgnlyVybSD+3I71talvoD6ySf24aeKu/ju+chgrZWUuIDICgLMmpHI25Q+FsbzG0AVDCki
1VxFnnJAw44K61Km+lkK+WH9xfuhlXqaGSZPiQkHz9rGW9utXP/m/7CodenBLL7ydsA3Q5qAKDLz
cj0ibovAyxC/ruar5pT9b9K+bDlunGn2iRjBfbnl2otarV2ybxiyLHHfdz79SbS/f9wN8jQ8nouZ
i5kIVQMsFApVWZkAuchIscpbkIG7XQpq0qZ3WSkza8V0FCBjHConYcWyB5p7UEB7pLBmfBffwOhT
eqyo8/85gf+cA4O6e+fYl8AqVQPf9qJ7IHmun6DXYELK7EG6TSFoDWaGDb+Rpe3187ceX36bpS5j
LcMgDKhecfz6Glrz6kYXQjsPJtYxX7n0zx2IxpZI8TCWXXV61gquagFYQ+iFlXuorgGvWABd/HB9
YUusA14heDyisYwmF482yOWRAcO2yqXAAcCJ/Hv0s38SpEML1GA9o84M/MqWdUr/Pz7z2yRVk2jK
UTUwOoAoimer6Egb7rY3Pzq7upM3LEjmetz8bYuKm2kU+BK45ZDUQPEDdfr2SRjF50wwHgYu+8QL
oWDdEeuf8LdFKlzmEsZL4xwbCn4qd9yCFQOvO/5YbRVS2vY0RoVn5aq/+H5UyMNMcCXUnDw7U0CU
6Ub+DWOWDLdcDTRolKFLDiCtcAq7Z2G1icpaNHzYAEIaJ7zdNHa4aT0WxIteioFKBiqr5PpW0Jan
n4jjlGkYecTtCpgAONpmzCGqHG44hseTs3p+n53MADsKcgRMzS9WI4EfFKRHwE2SPIwMQRBUcHaD
QjWyPtaaBPpKoq2RX3O2d1MSgCMP/Do4X6MN/flH6DBayg4M8l71g7Ey2tmJLYDBFICPUVEETeil
LaQnSYBJdSS2nDu7KJXssgO4GYHhiN+NnXJobkhNCKpdNsMw7fMnwxIGq0DLgLoGXZAfwA8dj5hp
dSDyDMoVz3D7zfQtRiJoV9v5EIBEiGWSfq2cTMqSBJfB0C5PYw4wRNpBGhUmWwiMmrMtPzdf6VO/
hfSlAwqhdzToQcr2bT5A8Ih1C4lrnnrC/gjg6hAk+oHfYzjIAFCG5BnAQWIMCVK7kHF69E/XvWjH
CNjpO7crtvG+Nnv0eyBvuAfZIaNixfodVKxRam1IuSLH70Amyhug8c0O1z8tffGRbT5fKeVSvdKO
gYRJc3C5H5tuI4HcMmdEMPIj6fN4boJKmgy1rWWZq3gnCvhmD+lsdBQEP/3GBSmInQYlC+7/Yk2g
ogNiRRJ0cC1cHpOkFSBB0wqjowogmtyX44M4/7xuYnHHnfbtzAZ1rWpKxk1g/uFRd8+3ohMBKQlG
6l1ASDJc5o266gdn1sj/PwsyiprohUKsFU6+5fCmxTRHavcbTNd/zS+1Fe7YiNC1My+LaIWhGS9h
H6mbVUj0QOUDCErLXnzn74x9d9Aekq3hgX6zMqc969AtanqnLT0zSDk7WNgLrhjhirNhBsCmBc8y
jnhkjVZhkVx3sAWHR10p3nJbVriRVs/BmXHqHGCMQQzAzY++hssd1V35M9tku+4w7uVvIIH00g2y
cFt7jp7wlR8gzO1kxwDTnuKugixtvMMEpkPmUAJX3rCumOXHRx2OJxAsA4REAMtefvxZUhrQoncj
KB6h8vQjbCLzujOvGsA9iXo/XtiLns4AoTk+TTH6DrichUlj8FAwRnWWu4slnFmgQkA7F5pRjw2q
7jjxXfgYgag24779+2UQHkmA49Edh9Ne7lOTg9qiMmBE83+ECZCiY/kXGwVNcyBsFHRpFzV2DCin
ZZm2I6Qo34vxUekYqBA6DzN4VABE4GkJ6RQgaZQTNgV4QtSkIkeu3QqbCBw4ZL6R5VBrX8MQIZPC
Q74T/XXqjdWBpqIGaffoVBAr5cEDAoEcp4cs2fXvcSrKXAZ+LEc6kWihjY/R6csPAgm4cszVecSZ
Sm7BoeQ236GsC5jLgCm4x2aL3sBz1lpQgtowLK959Lllyt/UvjemLsOHAo6Ix+wOxpZf/TvOUh91
dLH60Zw2rAiy6Jvh4wG9jrkMjINIyqJZF/FxzHEQRXCMyu6cYAMOaBvST0f+o32ZMNfI+oormeel
QeqaK5AO+mKLRWI6isTLdq89E46sEWNJLGMrG3qxOOpsge9vAqdKDVuybEbCC5cyMp3FO5VsH7Bf
IFaT0VsWReq64VMt6UsS5UDJjx4rlErRUxG8eQe+S8LNbasOw0mWFxwZ/hYMFNvQVoCnUu45JTLG
vBQyYjs5KSgOfxCT3IG0cWYyxMcqwK+t8cIi2eWzazwZuHquyRrnuTr4WuRAGsgRteJF4VDOyfBm
gNpe0cVPc2TcT7N2gJYtEjPDmaH6eH31KzHg4qdQ2x3UEicDYzOCthpMwFBLbKsBUnw//5sV6kpX
laZAfwFWaunO5/dTu4lGholF4xOOc7ESKsrUKF2qWQ8boGipt9CtwOAceKY3/k1nowwIjKkj7GQR
jVf05o7DffPKqqCu7iVmIAmRgMjzdHNuyLpeaBUcDr6FRO/wOWEksAsYWfRafMHUKZJaEbgLFejS
S+dpq66UhEYcHOk4u2TYTN/Wm/KrsyUncX0rer3+6VbuogtzVHSRwUMEus2I3EVkOptAvUjljdnZ
ZNmhTmHUzIDvChh1ajFtxUFYGsP9oSvb+Uvm5eAgMQnG3HfAM4pWEStorzoPAF86hnpFoMHpV2YF
BSuJ1/XBAcn4GJOiP8ixbWVTfW/voCN8hHbgQ+ukt9XPlN+AAW8DEeLr+7waFHAJo/wC6Bk8mWzQ
WVAA/0aUthK+K4aHJau47VBhlW31GyRiTMGaoV/MxNetOeyJ5xDAJAya0RdzldRJH88cCEUq7Vmq
6vfOgEB9YATvjLURn6QyAB09WYJwRXRXJOoe1iMOyoJj+mtEs7gn8VU9Sqg7xjsmQSUNIyFx4NwW
tY/hAMq7lFD8k6Z8sgENxSbbnobWtn+zKqRoKJaB5gh47ssvxgNzVWRQCoLL8pYE4AEEhs3crO74
Pet4rJ0OMj37f6aoGwOEXwWuS2ygiBZ7JL9q/j0fvoSZaPmQI442k8wa1Fm+1jGCBHEkHeSbuIsF
6pNJUCaNYRQnYggdDtop0EXfCBK0wntmKZXEENo9zm1Rn4zvY18F8RnhR+CtYE9G2gkGWtpJTnlg
DlyQi2BhDfgBtExloJsU6spLehD6+XWJCfoUHgIdtNDMt7ITAVsuP80YOqwkUBWMHr8Pvesew7JM
XYN1rgytBiIdkPjP0F42IruF2BOwiD8Udd4Yg/E3dwWBs/7fUskPOospRjAD7JhCQ7nbzW60SV2I
lzy1uwnPCX6DQPp6fX2rPnNmjvKZrhL9ORxUDDbGrxIowGcUQfCIl6eJFSzXDvn5wiiPicASVDYh
cjYZCJQBkRLcb+50I26Y3rIWus4s0cRLnDqAkDIcfxGwAC26EWrwEc1Wupkgw2pd30CRsYP0NHnc
Jy1X+cmJKcRpNup9iTcEJiHQ6pM242beB58y7gMMj7iVDSWdh3IXoujQs5FGJHhdOSUqde/XYQQ1
Wj0kOwyeiV+VLYxgzVb8kG7QLrKZNB4si1Q4Tdo+CXMN3tO/SR/6rvHAL2bNuzrFckkXl5Wurd64
55+WCqp+BrpOLcalT2o2ClSpzBQ8t6AWd7Kfxg5x1mZiQ8ifvLarVOwpoZaYpzkueezqy2yXwPpk
FtSsLMyXQbYFb2DmKle3FcvEqwqgcszQXsYAAY3jNOZxdWBuxgWJ6954EG4n4PX5TXgIXFapeqUi
SmZXf9ujHCcDIVtU+ghy6ba6VW4CdORluE11V+7+8il1bo1yGiia11IgYnX9Gw82lGIXOdEhOFQ2
ZBbc6Jjes27iRWea5Bc6yj4aQJ0S6ibUJ5y4FlpDEm590lbSXOXVcFOXDCaBbeZWdeXWHPas/HQt
UTu3SV0cGS+kE/JD1B6NR7E/8vKHkf24HnpW1iUKEvosOoYDJU2ii051GvFh354uYeFN/AIMDU9v
qNLpNxp4n2OzBVu/zaxoE2+4PBCXVqkrI4Y26RhDTNtR73EonMLTnGSLhs6JPYf18F7gRoAgv1gj
dW2A9lkGlhvWlMDOt/PNdCsD0ygCQEI+oPI912wEuL22g0ABnjil95e/gLDKS5KGHih1I9d6A9pF
DbvcOBCg/qm8FfgJUN0BXRGp2ZBRWnX/rXYGu4DYYcH6yKvbjW4amUgEhdDiiTqXXeB3yH2kwIG0
s0sAq1Fk5i+CVdgRO/gs4x02HKg/TLUAjgMejcvgk5VDKyL1J/xTpGUx3yib2E3IBOQ2fyAQaFb3
YJliXRikoaHykOVpH+MLRy2kOcGBBAbPCvoz/davmq8AynGMY7MMr5cGqfCatj7olgMYFD20C9z8
yAHUaBxkgv49xM8sB1omCDCHkUGUU/FOXBS3xRYrBEs9nmwQ03I1w5H0t6zyri+KHLrFoUSFASNX
mIvW6IrYNMwYvSmjwQnDZ7B0mnL3wQefY3PX8BWkMHz7urmVKwOLOrNHXcSZanQhcH2/+ML6p8YD
F4epH0H6iDEjFufjqkuipg4FAxACLAh7MH0lg48IKVbh9wCK3EjR1/XlrBQTyHJ+WyCH8CzrRoSR
hjDF9mVfkyWK91n2SMDT0JjTbe5TAazP0gTPwCJ1cH6QuUTMrFjXf8RKmejyR1AXY84XfAL+WxyE
l+g2eyCzZJEHEvfe4W1xA+5CRmuHta3UN9Sgu5nwJM0QjGdVeI38b9cXtMChnmL32a5S927hq9Lc
FMgrZC9/Cq3uAEmYrYGuq/5ZoTMIcXaruWns0cEUOZgueZcgiys3AyDwLyp9l5tL3ccBGJL5CCLp
Tjg/qsVzl9zI/ef19ZLIuDiDhOFNNDBcANDWpROlI5ilG/WfuhvRQWi2f1B3W/1uZ3aoC9iY/Bqi
vgHKTomrDsDJQP0V/YrAU247zuXd+b0+/PsuArbvzCZ1KwzG0GVdCZu8Bob3GILERcPw/7V7AHU8
NNEkVGQBWLncvrAR84GoWjo99NW3Qj1gGHgwuDywkAEYXlbO7W3kl5LKug/WbliETVTweMC/4a+X
htUeQqC1gFcMv+M6i2Q0hlXcYO4GUyhu6LAywzU3AZgfk5tgQwWbCmVOm9VG9qcEpwICRuAyMv1h
3+f36fAzizGPDCTh4HOMNa6mUedGKZ8R+aHOGxVG5w/tsdjIuPmyB7BmQMcJYARSKRW3c20aHoDS
9UPrQY+M8XkXM6skGpz/BMqFpGGK20DHT0hverveGq66A0HAhkw69TvxrrLDdzIuq2PLDZv3Gtwn
zvUDuvJ8vPgJp2vgLMyXBZ+JeQYXI89HCTMwwiuBAc9gssmd2Mk96Y5hcVmLuLRI5RpRPA5ZXEA8
t3E0QKFCCxrvG82TnIgN+F1WWC5tUZcYZEFRLM9hK94Gmxw4L0ISwHlskoBVDxYwfAz+QRlZDRXX
x76Wfcgn4KISD8oAyVe/w+hxalXB1yhDTXeGVmOT29e3chkeMOwMrtCThBPmrSn3qfQhVaAYhmMj
yaac7gv/O3TAK6T+ycd1Sws+OwNiUGemNLLRZ26SSUqa5zFMZSayAUIgeQ9MC54bmBq1s2/ZcTCZ
Pc1lUCeYJ6gnAS/H6xh2vrQpYqgRhOHp6HTCMe7eo56R4qxkF4QGCABANE2BCqKBcZxaNXyc4AJs
HDy7oYALTuTeJNxYiKj94Q8eisvE99IideWm4yC3rY60DRA8KwJDj2WADiQF1vcJeqSYipBfA90s
HlnId5ZdKsAO0KBv6ggrTbdBUEEb8W1sPvOZMWq2agWJNqElhtYY/U7K0dQrIMk9OpAZNivg7/in
oNpIysSKm0vHxzb+NkS/jyLw+6nQGiJBC8+VmxZ19gdlL5jaJnJQHA5RqdHfIo8UGX3TSR1uC7Iz
q/wcD7nHscrT5Ghf5jiXP4aKZ8MwlHobw01Bbt2BFqi5hT5DQkjtayd40glEyEy9iVlOWbk9Lg1T
wS1QyrKAxDF6xY/qIbzr0PjPnGAnQ24BFxgpV0moOH51x8geSLsPg7J/ATvAA+vEQ0CGq0ETdHlG
1UAZsraCQ4v3gWpW75IrYHwl8poPkBZXVuaysq6VC+vSInWE+AyqRUONSEuADv3PtgShpG8TbS3F
0jpbeZ72rCnytS98vkjq9ERZONW9AZN9gfcHKg3jLNujznKkxR2igjIRqBEDs3DIgujjI5ehpJag
n0fSNX/LzBbDqgAAfD5w4PDKLMVpHQlanA7aEczn5DIUwrZ6os6Qwe+9aB1nYVZNZQInJs2r+Ofg
+Vsop1vVltu1HjsQLnaUmCNEWmjZIsGlQa2qFEVGWGBHjRGk06hRGZpZSKxJgEU8AlkFiFfImC2I
K8C9cOmcLebjfR6iJM40Q8G5gTjXtNWH0Z4lpuTD4q4CwSmGqEF7AikGTV0wZMQjhEwmmKpPdKON
1YgYpyIwT1CuHevP/DlkYJ3XLGoEj6aAahTjkdTbQJ41PRPIUxUP86B4z5OfjCt/1QCSf3DkaUAw
0SV3zZ/5SdYyUs+Y3eq2ui+g1kFCquGVt6SmwZruWUR17KF2ZpCKZ0WsdTKGUUDxyQ2g4asgYSpJ
0Miqbyq/dlQucq+vcMUJL+zROwjRy6E3sINz1lic/9RMik2k4a5bYW0j+f9nmVOSFEM6BthGtf1R
Qc4iR5PkuoVl0RsbBwikIJ/YRRbYL97XSylRYKJ2oVtr+TuUaY7jnnvmXd/METCSx3//blBB3yxi
gIMHrBoEy1TuKYkYFemITdJAEFAEBc4lwdSicS+6MZKnP5hXXDwciAITsYrwBGAsPbehZD43dCn8
Q3vMn8bHYFdugG/7AK3ujmM5/9I3QJkq4wnMA6MMuQXKN4xGGIRZgm8Q56+30qZ5IFOZsinsSH+E
gNT1h+ufcc0kkceELuKJ9o7aUfRGIPjng6+o4OTHUvPtbDBu+T76b2bo3KkfjdAPQghU9hGed9mn
Vnfm3LGetiuLwWQUAKS4zMBsQeOAwJHeNjEP9+ChAMdDHiJvoZnsM3CWDCv0PGfpl7UE1S2IZbe7
WD02+rFF5nX9syyR/CrCuYHiFWToEWZp+mpjnvxEalL0U78IY07mJPfm+JpDR+Q2uSEIXKjSESoS
9eFP+BdFOruEdVwtp5waMZiOwrof1lWgYonpjaqcRCEI+1yI1g7ayexKzDJawRz8Dwk8EPQg2LyM
VgIE9WpOrPHdCt9MZiTNBavwsvxo6Mwh1wCuGFV5kCRemjCERhHzvkKyCh2/yfjSxTsBw7DXvxrL
CBV15xQKdHwFCSFe36uVbJbKo2J8XbexEncvV0J+xFlo94W+TNoBKxHR9tOBL4B6pa3cEi2rTLYw
SnVPiuLMYZa1b3S+gVQG3Cs8P88+vlEBMdQIzDSYYGGsbM3rQJiiAOqGOcrFjSIUkdKFRFIh6woP
2m/mlAUuDzn5soTOm/Y0+LPZB/dKLJnxkEBY/YPxA4gTXDyqAOQD4gf/hl4wUKJU6laNGOIfS/yA
2pbeKhDabiv0U6RD/J495YCI/vtnxckgVJ8AXkT+TQesTChOHXhcLiEyb+WNcEMETmIZo9m8iS5p
Ngjf/maRmCqA6guSR9yjl/7Dp74YpClZZGAbmCP7MNCC5yzf36qP8S1Io0BXb1+3uXIuFPSGUPAA
DhU8edS+tgHK8Y0odA4HmZMqjsw0D0zAgxgOtGoGqDTkBWCAUOjPF0dGI/lFgOmVCZpA0X4SRzOb
Xq6vZVmUIt8MYEKglDXCNU4FK12bDTmqqg7QRTw++xu8fp12E9xHh9Ysv/Lb6sj/UDO2nBU5YAvn
xHUAQRcZmhk04pTrqyhqqpzYFd4wZHWXodN/MKwMTHXk1AMP+goKcEZv6gRWvGaWKlhLdS0buQCz
gyXXpvgSWsNz8RwKZuJxL/G7YJUP2kv5PUnASOq/X9/r5RAp9hp4bVJrRIlz8dwoAfmTuw7G885q
XtKf0wGj94MpCFb0rG5lkNF0N6KZomBs/Iy/A9C1IbyvbLKYZZsVPwRjRaQxiaHIhQCWBA3nTprx
Q/TvI4QdUnf8IW9VM7gjgG4m1IC4EL3n59aoPVcGRSiSNOlOae703t5hu0/U1qk9AE6iPBOyd/WB
f5A3f0AEu3aMzq1TDo4RsFwW6hiVHcU0TO7NcIsRbH3Rc2PzLrim+9uGcNhZ1781a4t1qtgrjkZX
dRO2uLaJPGRuj3tSTCOUWJGrs9x6dZEQhMfnxMg+IEmXUZCL+1AOiVo9YcwjbxciVA81M1PzRPNW
/cHmjjrN5i++6plJ6qvmepENmSaioHKUv4ZD8gyInhWUJnvccTnXRNz1zBT1Cau5zAJ1CDunB023
R+Dw+s/pY7JTJzqyYCNrxlSU4/BqwVg7tAup6C5KWRSr2tSi3eF7suNvS4c8Af+kgrMSA5EWk7oK
hvfB7Eitq5tHpcwNHpQt9VskzCZGj5CVvkqc9++dEfRTaAwCEK+BbIFyDyOOwlSXxxYdc6zJqjy3
3iueo4Opl5UELDEPAPyd26L8QhKgLAu+SCiw7rp3IjQW3epwSMIt79999Jjekt1yV23b29pjvqhX
Qg3G7QQB9AB4/4F0/fIcNH0oJmKMjwdUU99sCB9d/YPvkFIC4XEkXIvVFveMm9xxO3YDS1r5oGAm
wCHERCj62gZJCc+S2bBPMyEwsPbGie+M44jG3HAYbrUNQdDF0O1Jbbx58leiFVm58YZkYb41vwhO
i85FAPwHCYBwgj1hpmCR5S3HL1WwrmFzgLDHHbRohatah0qzhJ8X33Sg6/JKoM3S134TeCQWNtvh
jVBi/AH/2rIqdWmYekmkXJL01dC3p/mI/kn7Ue2UfewSpCQaHd+4r5qMYtnIwxmOTw4rFaTg8YAx
Sih4ozVOOb6qR7oUNDCM0vrD4HEPsu0/TidQIYsJey1wgGNEQTYDQxBWp2yBiSoxEv1/MZiwjAiv
gUd6stkji+NmLfhe2KIOWQg60UhruhaEdpKbOVBwcEnqUFqs47zm0To8GcM6EpkPpkKUGoPLJFKx
gYbxQ4hQNgdGY5oKe+5y1rcih4P+Vjqq9wqKHTjEdJCKAByUihZrkr3pBX3mPdQ2THIqcsLky7qf
V25MyCL8tkbt4GBoA1IkLGzYdU4MpXWzSkx/W30ET/mtfANJ9rs4YWrBrKUFgA3zGtJ64MsWJCaJ
r+SCH2GR/C7YQ9rcBguSAPGw9jBsWPWjlWBo8Ki/kcoHBpPo1L4eMR3F1acNJUKY/WbeyW68YwZd
6p2JrwXACWI+KhIYd8RT9zLqAYqiFeoAO4OFob1tagPp4ozIBlS3RDRh4a5pMtJf9gh9JETCVFRP
qRu6j3thVomj1BiJSL91e+3x1LVzDKdSLTU2xx95bvo3UIne+igrRa6yK1zjTjwQhF1kg8jcko7l
bIrM6SzquJCfBlixSvgAQE4IKdLLrVDlsO41uW6dzkDmN/+IqtLkuWPHarvTGLiFISqianKmjxJX
tSe0+wxS1mIG7f/gHfKDbun37c1M5D9zU3hoIH0agmTFap6iOwkDi2yqX8rRfv0Y6OMBtgFCigW9
cWq0WZLLxcmpT2PnEHH5AxEAOsIu7FDXq+RDBSgf8eHDre5J9rxJ95r3ZwBx+qAubFFfsim1MpED
fMnshXDDjxvZJnD0GM+zPxheoGLfwhr1OcMwnGaFb0niQBLc6hB59Zex4xHRAUR/ZNyK5K+dRdqF
NerAzkXc1oKC79U4+v0EIevU9u+GO+4wkQ4/ym3MVgB1Dy8sknNzlhilUVpIPqI7LBL9FjJdox14
F5qpLgtLcKolL1aHG5hw7IN7le6qhFnzP2+Ujum232a3+V1/Vz/6O/E5fyy++1vJM3YFXvx2iYDQ
e5GFdBETqNqXus9c8LXZjO2mAFS/Fv/7B9HdgoZLtVnME3JZA9mAh5m4VTzoRUJBgWGJyrN+WULw
QU8YtSngRS+3GRlBqARNRCKjuCNMe+D+18w0NINPVTAnl2SYIFrxeSt9U+6uG6cu1IVt6kKdslpR
+7rEJ24e8nkvQMOJExm9imXYQyKC6IrrU0CWvbg+Z/x3LuBgxD8IyHsiAFeaHSH+VDbqjjNTTG+Q
mYIRko1u7kTIKQkXJu+GewwYWNcXvAwRlz+GZq+TRXEEyxV+jPao4oVToaaAMW3Q/2egvq0YS6cr
V3iLIjEi47eaqKHbL1GZ2FwK/txKYOEnqGcd76rsATTc4N4ArqEHmDuI7PmdpIDsetHiVrs0TWMA
0iHVeL9UEJsEfFT1UMmR2abbuP/G2FESVC+OLmWICvBjMUa1nGgN/BdYThD2uOO+NQEWaV/4J0Kk
Lj4wLC7OJmWRCvNi4htZncNifoPM5dR/VTwIguxYWQtrD6mY22vtFClJBZRcAfmKpp14c4zQAeA7
6U6cM9a6yGm7tpNUwM3reeijrsQnO+gZ0iToSL40eIRyABsGd4Or7eqH7IkHPTvrxUAXAGhHpd9B
Uy3UglwloKh9gTYGjoWIASMJiCZ9S/BUHTRWNMxU1of4T27SRRiiPigVhtR47ANl7Gqn7Byh+h5H
Tq/Kt1mSYcojMFNJtrgK2uEYwWhwcocq8boa6h21akVqzYj8i3uW+i3UkZ1muRODJIDapJ5Zpcyb
lf903X8Zq6WvFpWMl7SCWDsNVIjDKHbHAeTQkeL8NzPUvaIYQVP6DQdxcxHsTBDRzn/ODWsCkHFC
FOrLNVodNknfc3amcJ9yOqeWPPK6xQWiYnJ+YzDWRHc+aD9VqK+T5WUxg+WUs/nSSrdKu1Vrc3LI
ACDBKEjzVrDSwB0DtKWZV8eqZ4CNlIiBQESTfjINVV7OBomo5MmUIXV3C4uzWgwctxFSEYANTRZl
J1nOIiKcmaQiwgQ0BriPEBFEr94SrTfJ47zMZZUmVr/imRnKVdRBAwLF0GtnVJOjnkhbv+Tu27S2
gynz/sIrf5uinb9VNVBsiQ24rcYUaqeBGfCPes1EBq1+KyiCAoRB2Fjodl8On4TiuIRcGdLb0Dsl
IPjMU5+6t2zLed2RLSeyuodnFqlrUPX5eIZeDLwDA/dZxpmTClVMR+RERgqzHqvPLFHXX5VjckEl
lvKb0zsAwpTgn/oGdoMf8l3tdDcA4FohrozQ7DbshdIVyV9n8Mw+2fuzd0EG4NAQSnKDwiAmQ23J
biMzg2KVCqW+FmVRUiwmihDMnJz1UUlgPTM8QS8vERWchsFqdACOwWjyWliGJXmVeCoPBkemzcUj
iFwHZ4ulTmARV1KkK7gYyaEnLaFgRwqEwh90MWhc82JjqWPYRZ3fDBpswWEFN8db2bCETWhrD8KG
hDfDI+lxjMoTt/315mPyZaymIGfLpeK5WGaDUHb4CSiGP3WoryHmCJt2T4rfYDjwwI6zAcHSH4RX
1selInstt35UpSVGqOPAlIwS0gXv10MPDVuh95dGTU1NbkSBMNUoRQhv6u4kf4PtlU1AAmareSLM
UEwHYqyLpsJXQiWXQpXDTDgptD31xw6AusTD7X+jg5fq+Q/amKsJxu+PSHc0EIrKqiqQToklmY93
Ws4W9r4tPVQfZH50/AzBp/jKatNfD4AomFKnk2vaTip9yLiVgskniLdyYxb+j0FJ7OsfcvVW/Gd9
aItcWgL5j1hUSRA4TVI/pkLupXV9EJJiB8btfc6PgZmkIW9xXP8vMa2UB2E26NKyhAeBFlYdZytJ
r5siZIlNtWDRyJBjvrj0z5ZHPOoszDXAQpb5iMQt9XtbRXe24PBP+TFp2a3ARDuTn7y0BoohMFSg
/ElXXpoWQuTAupJorqFRq1rJd4yMg4BDxKBx7nWb69+OBtz/bwv/sUcnAIXSpuBmhb3BmiyjMEmZ
TgM3b/KTqH6wEffLAuQpgv82SPllPvNyFaZI22JojNRHQjY0Wro5bMU96xm1/t6HTP3/NpNWg0ol
bTLGIm2c5EsAs3uh4gWVeAHgMaSmnd73L+ge2vEmYV+O68fvt2nKNYOBT7o4g+nBMo4chONQ0j8Q
Ej6yXNE1XipUlJgMIOvR7bdVylfbZpRKboRVo1BsrpNMxa8Yp521MOrW5zRl0rm+QGKTNGZegd9P
ybp9U1ffJLlKGQ8M1nqo677O1UaTRRjDhLg5NfdVen/d/8X1G/b3jlGX/NQqYiEmuOcAagUKLQIG
2QJI4oZ7DFBYQF03trW9sOcc8J0bmHqB0zyIjxqeU9AgBx4Ql3BnsuQp1kPOPz9KpT5jwNXNNGYR
XlG5dp/kpTeVtVfw5fex0J71Vt5e34T1C+q3OeqTplInjkECc5oEFiXlPZQSV9Zn879Zob7l0BR5
VwvgZuVj2VKr74MMnNbwH+MZXb6F2N8gJBNe82QeQLQaS/nBnTihBKs7ThsWB9Xq1umY7UHBGAOi
dH9QKaskn0j4hICEKalHUXgMkX9f37n1Z/ZvK3SmVDSakPMxYqbs4c6BRJCLuElKloO9i3ObB5sl
O5asHvQzo3SgTtK6nWQSqGvFG8Z9JT9m3VvRVtZ/XB2VPwwF0Da6XpBQiZchAJRIcUl+zbvflHsy
AB47f6DbTn7+4qI9Wx4VoNuymdIC5MgAtJOOQrLzgWf/Vbdk3UOrMebMFHWcMw4UsxNZYNPygjWU
ZWzxYf4FGOOL4BeHIsu3vDY9M7Z1NXaeWaVOdRL2CTjn6ho6t1kGKooG4I0YCKJ2sjo8aJzx0H6y
0gnGcTCoM141jV+WYYPLgUuehag9aMXwhgkuVtRm2aGidlylVde0uBdIr69VUXFCl2YPOh3Ufzr7
I8Mr1DhgEvYOAl7ThsCBVC89pGwwwvVNRiXqMjkMy9mXKw2hE7AhU5Dfop7Rs7h+CqH0c2lADBGY
sykOHKEGpLXEk94P7sXxTvAfrvsLayXUp0sxLy0VElZS5UCzZhEqQaw4xjBBt1+6GHp4VaPUTq0A
r4/vUr5eX8N1t4AEy+Vm4c0at1wJA4W675VtG9+XULS5bmP1bv7nWAl0I6cUwqkLKtjgotlMxL0h
bA3QoRjBW86F7nVbK+0x3MrQ6zbISCyQ3lQM1rt+EDJ9bhzliA7dif4kQu2f9OsDpiDKSpi6MEbF
4RmldiEElbqTItNRhdGS5O0kBGasPZbT9ylhVVNpLDd5e1wYpEJwP/hNnfKnwA8sAggdJFRZOpSQ
bnvezE4VlgbzRcMRU/MeGRwH7sSadszMhJ7lXvwQ6hRH6tC2PMlplaPyIVrKTbJDMgTWemOChBwQ
hQdW9XrlKFwsnQpgET65rqU41jzGBLonLfi87jkrJ+H879OFebH0qxEAhcrhEO45qXM7LTH7vPWu
m6GH0sjOAQJGVOshjcqjNnd54tJG6SUVZKN4zUlbQl8hKU7/hNkcTB3HL+N9tAVW86E/YLojZvYD
177buXWJPu8lSMiVBilKuJV3SCqtyBlNgohsXwgakg0yWasJXlikDqQm1G0ftTzprupeB4aF+DFD
kll58FjdFo8DBOTT78Fj8AreDngO+yesPWovfgJ1TKEpB17bvCcVAh7IFkLMPaPqG+3IZBLowo6Y
EjJDB506ZvGM/GkqZ7owTR1YKBuMidGTCHEzuyDS3WgB6MFGSLCrLr9HJ/a6d60ckgtz1LFMUdUG
2SrMhXx8p7XVcc4q57qJter9hQ1ykM6qO5g9nBXFzxsnAGdEQkZJku9u1kGOswGoUMXYtxlgbl53
EG+ZyFCmO1GXbuQrXIIZE5LHjDYP3qPuHf36m/iNDPkS4gM+dKo7EAUh9AV2Qhq+rBO8kmBcbAAV
ibhCDDSjQeyLJavcZtAeB65dMz+4A2elpnF/0if4DH5c33emF5PL6Gzf8zzH54XWlwMUdfIuW/xs
gnjOizzlHoroiP2Ya30HY9GICW4WqHOtBnW+Zpny43TiUq6pEX25wviawN9q+U1Wm/OASbfeaPHO
r4P3uFRuJ0m4a0T5NhLr2b6+A4x9p4e3KlWpjWaSasfQPmZcaXo1eX0smHws/Lxu6TS/d+XY0qRJ
ejBXmGwUKwKeupF3MaTOQKkBTQRUPASwGEeOWpqNm+tWdNd+1ZDg8494H3gIIpb2dP3HEHe69luo
AIqKWJjLigSBLyms7zNoVoHG0TfkY1GF3F0VB5lsospRhNZ1uyL5pgvDmN+QwWInQ0mc+uaiZoAS
WxhJK0XAUe7A36xsJguvTsdwAWUglTkuMTFH9lMEVYZgZfYf8B2vRtCzX0GFtFBpO0g4A8Iie6gx
mSAdsaPDAP7oP/LzVR87s0YFNy2t1bJsYQ331U2HpzRQg4ET/yBkjjWmjKByBwAv6xG4ltcBvPt7
q6moBvERxNQBMbV2yxvQOgIb2U1g7mtAQR7eCrfikfQ9oOtqdWYJUtdmlx6KDYuDeSUFuvgVVGBL
Rx3ibCNSoAoCMmkArkIAiQdwMDMci3jsFceSqUimqHmPFov8q+JEVLH68XN8raBwHt2koAIetnkC
sJIpB2b7rL9GuqmBKoLh3ozF0jIMIF/ntHDCYgGXsETQsEBfvfh+faXrYRP4OQiCYOIKbLbYibOY
HYuA/MSoTQL+QDQeCq/cSBBnJMPlTJmz1V39bWvRlygQsnilxcsHdbxoE33XHDLJoKMHwuqyrtWA
MbT7z7poESBN64AsLVE1H0F8WLqiU0EHIXGSAlOdIYhe5eNMqGU/SXI32YVbP/v4gDEA1DVmAVg3
8mqEPPs1JISc7XKhz72igxLSCbK9MLp5fzcWgTnLe0xwM3x3NT6cmaJiotHlsZYJ8Bq8Mp0kjqza
l7w6eZlm1hQRiWuLQ/LbEl3RNvyZ44NKhbRmcCfksQm6DMZa/h9p39UkN45l/Vcm+p2z9OaLnXmg
T1e+Siq9MKRSid6ABO2v/w5SmlYmMqPYvRMbuzGz6tZNgMDFNeees7JtBvewFJZGFbGfiEelO7A6
3ycpOlrDJjaTgIhtsHIVrq8HM2CWKargu+Gcy6BFSyezxHzeAtruQNUIfawSPLlsPAJ+bb1xzT77
5Q7+tsi5GUNdFDmrkHlQ4DrpZnz+KdOBIYH79dGeq+4E9Bv/WR530xs1U/p8gjEjBatyh/QG5Fhx
mrgfb+P1l+K3nWN0fnLWo7qfqoHlMq2rBw0A14zamRxMN93rd+YjWsfAF+4H1O7YFCTZgQMWle41
53mtCQoH8Ody+WmYSS9Suezh2P7TNJDCMvhZgq685H6tacB274NPecwKTladZaYlSDL8TbZhtPFD
mAIEtT5Kea16dLYs7nqntVpIWodlZcDwo/P5LDd2YWc3Curp0h1dewn5ibqfxYCTbeSCmzbTor5V
kM2ogblVdjlmtU07C9eltq5nDyeWuMCGtkY8WBFQoWqQ3rSlszxlLoMeUY/suw2eYoBjMaUDKte1
HPh6wnhimgtuailRxUaGe2ZxJL1rKxuhRQ5aPFQaja0B1hXJYfqi5eBrbLYqUJ4+vjTXqx4nv4Dz
PSVttGJYWoL5NzyMXvmcdtSX463uaoHiVV8q3VEHTCmvhBgrLu/4ip6cWgl11dxiNXfaDA5BklQb
awHGdR/++x5ybiefOlFoWB1ODfoX0ZFc+niE5m/ZUWIQiInYTLVybap3ZWnHmeSTpXX1rBtmUsTe
PFaWo2tkS7J5FQR5/bX9c3W8bpsqpGYklrDCvExSgqESxNbRuGH0taOv+0n3PIFAAh3ltUN7rYF4
6gk07tASeTLGssHzy1BPgl16quznsi/dTI4QSIfc1UZHMsGnPa2I715Pu34fVoO/qdCRzHO9J/ik
1hvT6BF129h175HbYuQWb+YmC2s/2Ua76qvkNUFyWI+ojjv7gcM1uOWLC02GWcOP0A/QRUE60j23
31B49fSg9npP9prbdGvd0ArpWAaIuWtCJanaKvgsklejbZwcNLd18g2TbsF8k+mZD/PDx9d6dae4
ay3OgxlTFT8SYib7/kZ8jzVUoXSnuKU7KZB9kF48KhtxX7rtIboxMWXef/u7FwHZAahVMB4EnsUr
6KNGF5O0S5EkR/VLssx2nb9+vEr+pnEG+LAejewxbpmBQdhCoco1SOx+bIF/XHkLXByYo2U9SWBU
xqMXoSSqbzDqGK5P7PKuijfDwrVTl0GqTlsY0kYwJIdWd5CHsEvJspXhUySsUZVdBCi8Ne4lB1ez
kCUqHh0xYIXXjqlZNjiniwO2AdyZNQpM3lXx9rhbK/faAG0bwMI1CMh7fTW3d8SUljtxkiFuuwxr
MBw+3uTs6dzZN7WE0MmAa8yq0qmLb1kCkU5xpZV64QU5K3wdrMyLTjAXlNwYuSyLNBeUQNRN+tx6
eLQVjwbQEEy/ryV0x2Tg1P3wdrmvN0wpVZWFVQioFmRa4kcK6FAS86YxxNkWxdnvl/yBKlFlN7Ly
lqfJbTame8Wie2WCEl9XbSckaE0eP318V1a2nXfOcWNiuoZiQ/TmYRKDBqpCw4qJC5Qvt3iexKes
Yn2yQOXnSbfJ93Snfassv/0EgSa/fuofCQqBk42i+6f/amUmdz0tcMbmSJiwMozbqVHiNRXK6cKP
j61cRLz84riAxRzKqJQTo/LkNn7WUwmFnU4K9coZkkdREW/0iW4aUoVtbX1eMX31ikLyijWGNbTg
uBVOWplBpQKetH0DuyBEDUWm9Mkq52SfPYybzEtyu3BWm7bs7704zCd2ucOcqbkVmQmSitGJgvYu
94ZQCuLJVuFo2ewz42Jg/ekCBFyKXezB1LQSiF6/xyc/gT0yJ76XWlGaSRpcPHWbvSTjjSSB9ZA6
ZN8DJcjmrwNzty7XflEnOn7tE7ucV9R6EDdIFbywcpugAdY9ZIktZ24fgJfqQLf6Rn8VN+hgYHKf
okQEjIOjHigwu1lY+sqwSk5x9fqe/B4urJFH2o/yDDj5nIGNRs5DVSb3jRQ/fHzUVszwtQ5JmymY
EuCchaS0l5w4U77phGbl3V45z3wpgNRCS/QEISo1u9SXigXZ1aRBWHFKwDYe55X38aquv6m/d49v
Xcf9aBU9GSpU/SwF2jKs1meBccMwURv/KypSl/soQ2Ycw9egSRahGcdFJlQThWmRM1A8pGHdgNA3
2S5CZ68s6/J+nlthf35yOXIBcnXRXFAvfzG3AgVNm+Ao9ybyiri3KzSMV+xdxlvn9jh/MKVWiQlQ
0BKw8SPzBTpxYB5PnPZxoLYUpoGO4mkJUaLHgdgjoFgr5tldP3dHzDyokQGOMTW0a8+XmwCArA5W
h6E/l+4tyI5CvUp9JWDFEyCX42Rf1ke5WaXtI5Oc+8mkVjBA+YsB+v6rNL90y+dOfSmsyi6Rvo3z
t5UVshVcmNPB04J2xVHx+3yFjTjKljbhg8Lf7ROIg2Ru4ha7cjMFKQbnVqOVFXt8lBTpcq6qFPbi
lwW18A594OXGfAS87ShzLK7x7vHj42CfUTCOD3opAGhBxMuuzcmBlZrYNKLkeIAq1MNy1FCUQIT6
8NpY5REOwu8kaFx10EtJEpP9O7dUN9IgWnMJwhc/u5MBFyncNLfrLZsk6w/yM/t/kWfLQ5AWMjav
+HMW6rt+sxA7QoVyeF8H2V4Uc9jq8VPAZmmaYBnigTqjLNWy0ANAQ93Fr+6Ysly7KwBibG9Kt3Gs
1WLntft6YpC/MFZfmHpUC6xyzfjEh7D3R2z22jG65uxOzXCXxKpLM2p7fNWYxr4Cnex5sYW4dlYu
x3UzIGOHCwA/MO9TB6Hp5IYcDw/0Il773KYgr0BBhTWLytc2t002xbLqdtbscl52luW6SeboZ2d1
2pdh7JmjPYRgkfjBWscCwoLdWlPsSgDCDguIvTBIC+ItHm2OBoeQEqA14AoQWwaKXwD3CqWuHdC9
gFzha+4YYRPAm+MewdAGhRW08KEBg3yHvq8pP1y+2Ge/hkelxzoE3yjBHhgz8TX9FglNWkZOn71+
/JGvufiTVfMje1JZJmAExKrTubC79KuVr7mga2/mqQXua1pZlVSpDgv6gSWGEAff4dEMyru/gqu/
fnT+/Ii8mB4pyyqVQHLn9WbjIA5wKvqi09j+eNMuiv8/HctvM9wFnLShqzMVa2Ilv2NbJQD222Yl
4uR+LQpYWxP78xMfnvZqqiktKEBM+tbSm0h7z4u/n/CcHzcu2i2LvOrnAvvGMN8M6odRtR3jZ603
KI25FiOldNfejCu5xrlVrjIxS0sDxWwNBSvIL6gvUmh5eQpitBl8pmCKOZj4ObG/pv+5+vW4bl+U
WMKclTr7eotPN10O+k0mawERztc2WGtIra6Sy2OVTqxrpfzpzmR3uF3CyKX2tNXf2Cpz9L1Bpom1
rpzRyyLa6eZCX+382OSQHaQVwSfNNsXdvI3D/gtj+aw+5Rvd12/7TRsYd+s8MlfS9nO7XCQeqVme
xTHsgrPCL0Hym2+SsAn+AtLsWjD127MofJY+J22jyyxlZHjRhXGXCg7jMAbXkAP6R8garjjLlU8J
4brzPRX1Qoqh4c56mQ1If/adBQqgOmCyTd1gm2D/tTFKugPT+9PHX3PtY3IOp8jGSh4LLLUH90ht
gVNTT2p7MlvFmVphNyzSy8cGP3Y6QB+frzTLsmrpqAWaGuXHnO8yfbCNaUVKbs0G53SSeRKgEYEB
/GZu97WmB4tV3wtD7v93S+G8DG2tUlhQUvbSqbSL6LWIGggabP47I7xPydXJQq6E6YgKQldPVfko
dSvtntWbxTmSehiWspYyHIJl+NInY+pEWfxoZNreKnJIRJk+hn+DWiq3i5iH/9X6jr/t5BHCZIba
VQWawlW9YDgumbKHuZfIvrGIGXxs6krxAHLXIKIHCf1RaotbZ6oVc5fXePDyl/rrfwShQbI1usZW
c8rbtXeInTM+dTmxp3OesopmIqgN9rVQoCqIl0hVfEzGPo/TvBY4sJ9+YQqcoDoAViJQfJxzlNtS
UGNVYqD6Fsy4FeRg68Bw0vv8XYI+FaYOrcD4CgJqvEmxM5Yr9tfMc7GYYlQj6rbYWda/QS11MwMd
ud4TvACzsfiIUZ/+Z5mcn5xqpWq67PgFWb2iO9Adm/9DN/Jxbf7vorXH2+JcYzclAmiUZQYwi1pb
cpWd4tYPhTuFpRP5lsconFn0AviQNxzYg5t8UTYfH9kLrA3/Izh3mYN/Vi8Iqqas+zGVGKQRneEp
u1tckdiTHR/SexNN2Rkj0BVAbv3x0S8m1IxW8TZsvR8dMc6rznIRJ3Ne/4xNVcxPFLdMpC66bRFt
HBkH11o/197h06/NOVjSESTfNRZv3JKvDOAnOJCcwij+4k25nd+upb9XA7hTg5yztdIh11sF46X6
veQ3frylNjgzAeSH2NX6hl57pk6tce5ISGvJLGW4djO3R83GBHK0RSXseXxNfmQ/1DfG3Vi8r33H
Fav8+I1oFABOLLDaJQdxNO226eyuX81kVr6dwjukWekA0IwwyLr0uZP23QbSA64xd++zPj0pbe9o
y+wYFbLuMQfhdTJ8q03oby2zsZaBr62Yc05CVQBayLC+tVAAtg7sz1R5eraGi7sWSp18Tn7sb5ka
SzA1FPYFmsgP+oxOvGx0gE1a0HbcNx3Fkepn8f/wfp5a5RYXN7OkdwuavlZnuElOD1QY7Ej/BdT8
n7fp/8Xv9d3Pe979+3/x399qhEVpnFDuv/77kL61dVf/oP/L/rU//7Hzf+nft8179Ujb93d6+Nrw
/+TZv4i//5d99yv9evZfvIqmdL7v39v54b3rC3o0gl/K/sm/+of/eD/+LU9z8/6vP97qHipx+Nvi
tK7++PVHm+//+oPpXPzP6V//689uvpb419z3qvza5vy/8P61o//6Q9L+KVmGxAo7mPeEWDj8xfjO
/sT8p8h0kiwV0QagGRAc/OMfVd3S5F9/aMY/DQ1zd5aMMMQCbzi+WFf3xz9S/4laIlw6QhQIm1qA
xPznh519od9f7B9VX97VaUU7/MVn/hpxhKVjks4AeT2Y50AYzr2VUhVBKj0HbJ2IhybZx7loi9ra
w8+5zEsr3CvZVqrax5iAdsB0xyZB6yCjdvLpp+ALBufXfPTVVQG0iN3DgO2FZvDMGplpi1VZ800t
+2JzyI2V9IFr/f9akwWdIkZqjmFh9htOYlIj0kmeCarmyODItOGd6Z6ggA8JsRtoJSXOtGXd0jqx
rc1aC5yLcH7almQYNqEEzyjsz22nWiI0GeaMHJZ7yl7qjZk7oMGl+jKw5M7JWf51ZE6PCDcJemmN
e9OzdqrHvsdKiceIN6AY7NG7whccsbHzg/p9AtRLdIegIbY0OqvzZOcB8i/zmGKCSpsMeU6eDZIa
0CFITRweVXpiGC8FHJQDGFpcukNBOHEhlhIkgKKu1jCYV/wdy/w0DNJ+DIkhmFRg/3yXiVW3XUGp
Do4B0UEd1pY+DTYTDVK85rCWBnB5x6U17pvmwmKhtN7rTo+q3gT+O+nbALKM1iMb4jfv9UrcdB6M
X5rjPmpOaotMzByDmkphG7LedrPKd3v1mpxuIhee5bSIJzXCJspBfsOKlUpYH2t8kVuFaJiC+2r5
ModrMfHVK3Jql4vSkHFZYFSHXcHYCtCG63LIeKetnQ3fzQZD/QBMq8tNCYRvpq8NX1z1d6fGuaBt
qQC9yQmMM3h2/8wqbukT1AUQ/sf+mnb4MW374JzyGaQoRVNcLLCWL1/0OmybQzo0vmQBED4GM0i3
jdBYUruhX1W4o0gUbWECvWLjRBKxoRzlppMQqhJ123avGWska1zZ6uKk8ZJRpLCUPG3x835Wd+sg
Qif5m9XZDE/N2Lrqxzmkgq2uNszZN/5oY7iwR9CQcKoNzjjxFl89zLjEidMf1BG3WEPiq9uK092W
t39h7oBFrhemDQzKQV0Suq58P0clgpQZAxZd7ePQ2A1MbOxeCFon8aS7j/0zh1v/tcG/bfHdmqmp
E6qlsIVxZ7uo94qIMRVlM1iKnQ9hN2x1SAhJr2kXOVURxumbmni9/twZQVMJtiLeDvLsQIj44591
/QYyiU9I42CijO+GNETSjQr64hjsQJn7nrXuCkwNSC+ocq9swXnW+WsHTkxxnrpmYdfMLnvbbuP2
oNdrj/0VA9DNAoJWR7xk4jE6fwrmiWbpVMja8Qx3UEVM7+kRpBnZPdPHu1lNwM5To+OSLBZWIPqT
NRliDecWtbxMiVChh5R2iYrxjlr8oVpkcKc2Tm9yIhabKRMzBPQJ+nJkBMf/OBkvQMeBCofgqO6W
MkXGnbbmXVX242aeSV25RSWMj72h5XuRDnrsWF00PxllqTyD8DW974W2aOy+0+atVYlJ4fQAv4IN
LeqFL0u7GK62LOUL7UQUuYsSvIk5MQbPkkf5wSAzCuCLqBmfBNCOBWSOGldQ5Q7sZvFoRyS3nEqI
ddeMxTIUq1wDkqSJhs+DQjRArwUt3tdZi659pkbzs6XEUN1s0t6yyWL0hlP2yxYN0mb2V47ptU8L
RTbgoiUF6pM8gTFJxTlNx0VzFuKWP5qN7GU+DTGftADHE9Qb86+8ipeeiWmwyQC1mCIQCzrnmTpC
2khvYHR6g/Cjz7ABlrdsUYs7YG7eZXiMCIjgv9C2uFzuuWXuXNXGrKQyqHqc5VGECIaG1jID689v
RsDwdRAkWgsfL8Mo46g2Av1FHOgLoSWkMqJOohYAyo2+LUFCGYVM05rVwv4C6uLy3pxZ452hKaZD
G7P1EW92tNpOwZdsIYrqwal/rND8TcAAu6mwaLApU+brDb6JXWPQPV0qrI/BpJhcqFIQe8bcQ2Pr
e+otXumawg7Isb/L2nFpmjtGhjxJ4pDD9OQrKEWxpxXFtskD7yX2trPcj+/KZcxoQDkFZEXwgNAx
Onr8k5QnUTpA4meiOQNrXAYUMeMRpB58bIZrNfxclqYigIJIjXzJ/x6loN2uRdiRAxMyfDgxPgHi
4S/MIl87m8ANIYnCtCdQF1zxXc5kra7A+eToX3ovDbtD6byRGkhTVJzWoSWXQQH278Qa94o0CW2S
pIY16ZbN6iih+krxIv4VscUrcbehAjxsSRC6AVWOxt3zaClVrTcnlGDRUweZjS+ogQgciwMkC16u
ETTe4Ek9qPU2aldu/BUXc2aa/fnJMRkGo7GouKiOlTxXxI2QG398QK6cQxWoMhGye7h02NNzAwIk
TzswSeCu7VkjQd2wYZ51oNO1dZya4VKkxciXSpl1aGLMPXirlmAcu/ePV8Jh6I9HHUtBgGhCuQaq
x9xnSrKq1qIINhhnLqr1rDrCpB8np0bjet7I3yoMyK4YvXLqIcCGkhOjdYIaObd/ORIGRIylhsR2
YvSBTglp6Q6dCjZWuZZoXtlFGIPqG1T2oBHAu0dEBcokxqnmaL3qySZxCnGtvrRmgnODpdrORS4k
KIdEhYPky9bqh//LliGOxfAUwIwaL0ZrJII8dynCsUJyGUMCqNrD4ofxLPomkFhr9auL2wsSBnYa
IJWKqJbR4p+f8LEuIQkGwUncXqYIlnr0Wz4NttRs82fVrmwmF693goM5sZvVugf7/Ke5C4yrKopL
UCUFbFPWueNRRwWttDjHnE63bTbsfMRQUYozT7UbRtrJdNeszdqpXLPK3bZGo7WUVrCqRIuTWIsd
C1+mYW0OlT8qx7WxkANA7StcMU1ad+WoZtIxKUm3KgGKunRSZ5T3i9NCx7gIEj1cOTzXjUICUMSw
qYqA7/xrApiqywNbWv4ihNG7ukUJa1t9kp/0RwZPKW/X2pJrBrkL0RT1FEVGKjl1qY92ZcZgvyHv
K6vivfDPrfy9Ks51tdZASZVjVdmG1XU+ywGjK6tcE7zYN5i17PFol29Q3Dos2epbevW0WL+Nsx04
eWOSisiZpWKFEtkMMSodmFMxq88rS2Rn7uImnFjhbgIRZEjBZ1iiEE4+8ERhua2DwW6AIUbp4nPs
JNsM86MfW72+rxhfgK43WgAXrmbKSR8bMCpDjroPmHotK3GuFRzPO1FoPLBbbv1phgeDK/00ScWA
HUy0h7p5TKr7pAorQ3RK7fDxgi4qAbwp7vyLkaUpQlpIqDWSmw5CF4UtQWyV0WmsIVdXNs/gTv5c
CyRaUmxeAcUyBRiDEcrN66EBB+7+uXuaCA8NtWjLuiBvbZRoTjT0NCCVagZxiOIW0G3mvt5boPAs
/b89DvHLIvInDadCUmVea1gWcyqbbHoyUyvrWZai0ifKMtpiU2AESe+KT3Xdi9sx0kiomzmCoyiv
ShstTRpWWgOXnZeRLSh5fr/yeS+9jWEACScj0FRN8EVyJd4aSUFJywTEY70m3VaRnH8SUil9nAZ1
CNqERHYlTSYYwaPlphBKeku1vnH7rjVCcZyH2K4EE21QKuR/t2zDpg4UFN8QW6FTBgGncy8RTVGX
4TEff7mouUfrwMDPdNI9oKVQs5ReLWXl+l56Jkj6YnAFH0kydJlnfwP9M8CPUTk7ZmbeTSm68yI4
HBayEpFcHnSYQf8PelGoEaFJeL40BXxNk6VP08/qGvghlWMTZC0SuWbGRFsQwQiMYBPPzUSMrF4c
BjCNmnLYJQSZeyx9yrThLmnbjUGKL0KpH1ArWoObsYt67npN6cQwD/mqpwqTFToMK2q0eMuU6s7S
xBtEK7sFraipFn2oN9vtAJCHnghvsoWntEgG++PDfekl8TNQo9Ghb4Xl8ycIQpPpskz17AwVBJHs
eqLaTRrTbt9leR6KggqdVENfvn5s9Vr8h6T0z8vOr56k1VS0CdwY6DJAm57aTKy0RpoK4kh0LCAN
aDrSVybe/Pfw3hduhs/xK0HPKrmDY9PMRH4aMLH3biWq8iDlybKG/7h0HLqqQQgFDxGqKCgPnR+u
CZN0cZ/AFhlKeypus2xcS3VYAn9+jM5NsJ9wEieQJQeeo4YJsKZsO+Dkyz04A4BEWm04sR97YQkF
IKigoa2Pi39uqRdSbRAwU+8Ugg8F5numUMC4clthbwTM1whrlctLT4O1nVjkImY16VRljvEiiFu6
IU6nHpHkS4DxNcwE5qxu+U1ZqbRfJKzsLdeAJUFOgnrJhd8ZuiabRAEBtHE7ew2k3rLIMVM33w+Q
CS68PixAXnvfjCv38KKlxuzqqJlivbqhgJf4fHubuW+temIf8n5y2YwA/ca0c2qXPo/22hzytZ09
McZfP5panVUXpeQ0egr6zi7MRuJZRfe8cs2vnZlTO9z7JPVgxSxySzz28Q0/9Vo0piAOj9jPLm8L
x/q+YvDSq57t4nGXT67DWOdCJxcKFI7BFso0wnOAPoV7hlBcx65du96nq+Ou9yIoQytiIsZB2cut
rSiEJMvjxwu6+qFkSTLwP6KCnPn8VBhyH5sUXNFOpb5p0bM1PSjSmvLm1SOv4zE3McQH0Wz+Zs9W
lSqxhKM3fCY3bFAT2IcHKZh+pHdMUbhAmX7NC18+O/hOJya5q61pSzUIMkyOU2+PSViYmxnSDmIK
KhJjrXzCNyOOVwsXC9V5pP0XuthdKiJwnFTMR2GatzMKt6zcebzvigz/6VVTVpAHF+Xdoz1dw9up
APek8umwoBDAkRJkGolm7ZK0uo8qw3KHsvshUjOkRtXYohDpdp2Col7QoaH28aG5GryjD4FaFPSi
RcvgAtYpMjNllvAD0OHxO93ub7SQOJFrQCjaeJkB8ljNtq4s2sAwM6r8snYs6XA24yUdINpWoScB
iqg4ZFnQ6DNuuLW87srqYAPNLHRcwfVzUTvKss7soiRbHE2y+wIAIeZYBMcAFZUFFDujMVyvbV/e
dYaYt+SjUVZzPr+IhQROepKiPETFN115mdW1ws1lKm4gOMGEuwkUHbotXKWemAhFrUKb8ZCXN8BY
B3NmI2ogR2T1vEsCHXSzqb/W3bm2LtXSAI4DQA7Mt5wPI6nWZulcL2Da31cYzNb+3oAii7dY8oSS
IhyYdBlgd7SxrDHF1xK3KnRaXXBChYVdblQfQ0TCqozYBczop73fyRrzqCcvQFEMuWIm+ozaL/h7
X1k/7m1y2q+1y+DLf/8hPU8NOT9GllkqNFPAqbciO4v6W90CMbUsrFTYrn0lQzcQeCFDAWcKtyg6
yXSWKxN1w0iY7KIA7w64/JKVb3XpJ3HwkH4jVoWTlPiWCpHGnOimPji0FDZt9Kx0j+h4zzToRjFU
434lr7582wwD9Gp41Jhflnj8xILSgxYPBQRuokelT2yz/6w3K+/nlUSDzeXDTcAW3jd+58C02Iil
NQ9O+zl7mvbzjWQjRfa0FiOCZgVOydGtgHYrv0VrKc5lKMIsoz+lwHNoqACdH0SiDpKsLfJwdIi3
ml/5eQAc/TbxEnsti72ylQwxi/ARZ0S+aEGrKdg4hE6aQed1a8WvhrwlJPj4Ubnin2DCAmEs/g/q
QZx/1+o6my2CjSyX24p8sgqvFHb1Gjst2pLYlvM0A9t2Yof9+cn9Ha10SoplwLZJpoCOnnYbiebG
WtKbodXue20ibi1LjVfNJHO0lgJyE9PPWjnXrpELQKRpyrPQihAXI/ZiDNWbIUV3NW6NPIvgLpSB
gCc1oI5idahT0cmb0s2TblcJ5EYfVHRvSqV0Z0LDuFnApVdNt3VPbkH4/3WUOuqWshhES6HZc2nd
sQ5FLFjDZiqjnYoh8gG0TYaOpz2zDLtUG6C/8jl24Rx2vZVirBBMsFn+rA9loBrgEazHjTJET6Dh
tq0G5D9z5vWj6oplFMZt4hhNHCSp7McKeapiwAnrbwjdw7oGy4sQhRjvsysZmWW/tTqyMaPJoUli
DxpU1VQ8/Uq/J8XWWr6lbRqapqd0772VOZJ2HyeRr4ASB/T1DtUwKBMVANXQUK62/XhTRWiNKBWW
KPh9vI86xVnSd3mpbxQKbJBe30dk3PfmskcM5PYiSf3ZQrxYNJatNu3tokjfh6nxKB030SS6cTfb
6fhaFI9GQZwF9XO6dHYmIA9AY640wRCNCfzIRhpud1Hn6GmyqbISZTPQExfiJ7FDyTHd5DFmMlvr
M9WestF0qXVXDZE7JbkL8UinjfuNkCbEruHD7KTvnEomb/os+dIQgzxWE+5yjSIZsJZn2lue1EzO
KI2BuDQ3gjDezuL4CJUnf1KLbQd1gWHKbtM0s41RDtROdvJscM3+i9FMfl1RT81HoAxFzxoKT9Ml
n0xwK2L00hWKOyTptpQMBCebGIKBUR17UWmARX16KWQaSkZyT83280IgnitFh8x8yzVsggaRjLxF
SW2AXqSwrbsfwtCHgD59F4fxcUiCKuvwT+j36gAS76jFKYXGT9E+W0l3m/cPQlHtytorRPNlnMRw
jCpnqvLvI+ntCHRPSN/trCztoa1+RGX9rUP3bUly3GFza6qD30ef5UIGhjQJ0rFwlXG2Bwgnpdby
xWDlTBCZxi9iLdpKQ0JhaQ4F1Ty5TPcCfZgpJssxw7ix0s6nC2nsMp8ckmy0bnQq8d4on6Dk4ywl
RoeVQC6/17WXdvvawg4UX8UW4tCF+jBjImU2iN1Y4kFKMQcpvBbGk9mnzkB7f5pSu6t3KrW8WMoc
qOd4dVwGYiLZjf4AFQxvrrdkGPdRvkBqzISuGeDb9SPeuqDJQ6qDog9RqZDYnYX/bUGHnnyuqlu1
K4NemD+RfsD8Kvj+0aUWla1WPeXJD421rGkDGWltm0zV1hi241LYGt2WOdi7csNZoJ44N9/JdJu1
lUuKzu9zQB4SK8ynN+gkudHcBlNUO1SVMOBU2OgTuNU0erGpvEgNfURy8ixlZtiCZV8qGq8wv0lR
4wma6ZXGECoELndsfZJP9jS3Xpy0X5ZGOhAzdjGyGgop9bPa+CxAL87MFltNvpOmd6K4DlBPcI3O
rXS1tovuUdKmB4wOBiVQWMi69P6tV/qNmWzqKNuNnbEvByUYLQiXDN9JUmIcyxQeU7X2F1X6vOTh
DK2wFjKjqgFgK9R07LmXYVMTQqMBlzBRwf1Hi69L9mlSAP8od00hvytx8imC+jBtUelLQh2Rpkq+
UMDPpOmhk0QnJfoLweVcSO4kerezcLmGmWzl6jkfHzSluh0r4SFuum2bfNOT3rdm1R/nGpeiOFSl
fJMl7XPSb3NltFNkRJ6k5/NhAccRhWdIY/hKy1w8lLQPU0yavdym3S6mVLM7Jc5vylrJeq82zGkP
kFNxO6htslNzSdz0sVgBSWw02atmpepuRPHUNippRwr1VUvnyTFkAdJf1fA9kfpDGvdb0AU+llpU
2lllfW7y0htK877PlQdqjQPeMt0vtEaxWzG2daXcFWPvt1JASXurV/VXQjtQCJA3mmHSvdmXYh7o
+q7pHo18TMC1OH0D7Br+bo850x1qD7aRFaAynlN4yrnJvaaLMo8QS3KlUUtdKW8gAJSLOzQ0yHYo
VbjH5r3IqWLHRn9XxdL3XJNf4nGwa1V9jnvoXJvG59og3+kiF66sGJ2dJMNtlmDIsFe7QC0NVIxU
QQ7ifsi2jVrnTkWW7HtamynmaqQScyhCy85WNg6VE41Z/mMCCRuQkWoFZ0UxmOz2cp84Zj3XPo1J
6kx9rN0ImATaNmI+7tBJnisXLyx9NeoiCeVU6SHT2wCq2Yw4O22d22lmoZedwgsaTWn4S9cC2q3T
NoEjKACQgFSrkyhSaYskn31TnsE3rWaa05eKEM4D0Z/MOertspvxRkVR68daNdtC0QuHiaaT3WpF
FAAbE/mtPkJ7UaNLOFoiKLlIKrkEkvKxTYap+5HGGmZDZrkOSNa0bkUqcBGjZ3FQ6jjfq6QC32mq
IusuzPYhj/N4b5Ax9YiSg91fb6if56Ky4PTJ6CAjuEN6WZWTYN7mEwnxPjvikHgyvR/8ZRrioNTT
ek9mMT2oiz59MrviPRnovleNzjfKZNwWy/8n7cqa5MS15i8iQgiQ4BWovffV7RdFu22LXQgQ26//
Et/47nRXV3TdmZnHmbFVElrOyZOZZ7qgUsRwm9laXn49pxxPbfemZHfRyy4SlbPC6VjNXrVB7Qye
wUFfbQj/lVnVCs2D4kSKdO26zbp1cL2WdnY1OuiuQ3uymrOet5FtpdZDlcz5Kut6Z+fOo7X6Os78
HMr6Cy1kMYekyHiOvbqbqZ2DDpFuRNoiKhMeWgHKEv057vzJYfzFvwuKS2CuR+k28tUEU8ETmBKO
qIMBU85RaakS5wwY8zl1w3zeDXQEgRZuiS4BEggeo9/dptgl7TnHlXNTOcII3bpgCskjiWR/V/ks
zu2rgTbx3/4sH+pER4OI1O57a6xRJ6uwB3P7kPj5usEj8/UwSxbxMfpfylEOKs/wJkDV5AhmcTyR
GJHpCVv1xi2eZ/oKdWMEzaxrfn090gkYaRkKmcYC0aF0epTQqITQnAVmAsMi1oD6d39IK4fRXc8N
ssL/QMbn4JbPWdTHQY+ym8DgVRlgBhR19tXkBmGCrpHdL7c/U8U4vYx/ze1oGTtV2gaA3FJcvBgD
aGWcS4tcluqp8+rt1+t4Yn+/X8Zj88sauJirXMxI031NX037/PXff4Jc8WHJjqUJzKrGHvLpKWqg
ll4vLkYSrOP66n9ym1+S8s/7778Ld4y3z2nlcGNjMA6B9OtChIN3aKTfJBKCFY3P+9ufXD7U8GFW
AWr1Jxprpg3N/KqdIPRrwFNMnnzayejrJTxxQUCeC1QA+g54zRwDLVVK6txGo3Swzl4tPocBhBN+
Pf79iw74VOCA2MxR2qVH54knHjV8AYALpmF8UVmI3CZXrL6ey4k6GeqPPkCjP4+DfcwcVGSs7aaw
5z/4ng1bokCge8YY0XW3kUlo/fx6vBMnCS8Eg2UdgDHfOe7NM/uqcqyEztEEpAFgVpSkMClgeFc5
LNCmcxYmJz7Vh+GOrtkmmJnNcxdUE1iCwt8771GwOFfwOTnI0vEd4myKvb7893cQi3KFLBw2z5Fp
RMwseCEXkPkI/8yT8RnJWRThsIbE2mFzH0NvjkzRb5himKrqdiOtN4PsEE9nkSWHA9dvApbHX3+s
E7frh7f2CHKTbQBPP2hgIsO8XzAiiin/iXjsbjZq9/VIf/osHl0UH4ZazvW7NSzRbDgr8x52JEPR
6Mgb3eyGlYp+n3PHWaM2A7OUirGN2xMFqaJ0bvLhYuJrOtzKSUXVm8qbGKWMfArLun9t0UqxSFOx
QkjuR80wv6DDFRos5kAeJtnwSM5Tth5nv9yOgYHfC6Hy4NV+9dLVeX3fGU/vvDKBJWgeANbpkIGL
ovGfas8goC3RTIfEfjsOu3JK6LOlRPDUj1DTlUGlDqb3zzlqfd5iQPHg+QoId9H/H5dLKAyNksAe
AbvazXYchoM35EWUFu653lkn7gOMFCzIp4fT+YnMi/ZndpF4wJRmEy5iCsAwVwF82cGYbzbs7hwp
4dTEbKipoBMBSeCT7lFykaOyCR4HH3j627UGPwvdvEl20lPB335aIbbBkwC4FaTaT0yrTBrE5BoA
OZgq7H7iuX50ktlZfb2VT0LkNuo/4LYxgP6fbtSSUzU5ywpeL/J36FEOLZxzW0zsvgfVAqT5azSv
3oAe9PXIn98+zO/dwEeXXZ16I9A2jpyp5egjVXEr9J2iOHMN2Y574l5Y5PUwIsY76Hl/TI7eHVZV
Dy5LBMEjQed0DVMtgrNTPbC0o5dwDrlzneK7Q/Nrg9aPUZEMsPrq4YSPzPENH+eloTg92ahlWOj6
d1uML7bxv89V9rqk3HHKiuoH8xPvunYHGRNJL4nkTSyK9JovNZtk/AluBwXwCoxmFuUOpsh3geMc
Js2/s3a6s5WOA38Aa4F4L4UFoG70gcEG9QyM1wkTywLgK/xvvQnWPXNQ30yRgtoWQxOaMrVWverd
0BNLn+yskWFeUvcO0p8uUgGuW1p2T1XtdGFL5B1cYLIY7UTd2Iw99q5OKICeiVxRMaDGo4YVqwo3
6lIYt9QVxfsAdV/oNPhTrfHvRJIPUVnNHfJv/th6aGrYkEs96UM/BY+yhPjGnyDVyskDcC6DRB61
MUBZv2cjIdS2NdjalRc7s/peZwV8SlOmsFBwvwmbshe3zLBbTupXdFdDnxUZTz66R8h5HiJoi9od
OGll5BSeicFYaLd17jwp3dw7eqgv58Ik+9HhamWnnF008BW692ovWxUyu3E7cVt6yfSUjgwthLKi
W/tsZnsuWvfRy80QJ0nT3QasRW+xIR+6qJ/YTZCRO8oG4NWksGLtBz+LyrlPetNCgTEi9Eiat7ku
x40LHDTOU/67cIFZuySdVzmS9X1uyZvRYLEzuCiHEmsV9wX1N7DFQU9kMAxDlLJh4sSd5DD4hQEI
P4JSmlUXfZnXK08EADXk7GVgHQU/+s4rrlC4E/d9g2+/6QQHLqTGB1WX8k62BBKXUq2ZNXYxGLK7
1iQ3c758MKt5MR0Qo7FiNJycetdlDuqUgj1nveAhqyCQ9uw5FOkY9Y4IO+nd5I0+qGpKoiH3rm1d
4VIFePo6e+Ln1KfT1mj1atz5J+0ppqfglGdfUuptOqtbFV7y1LMg6mFmtBJFC2OsLPuZa509aq78
e51gANrXet25XhFVnneR+PY618OVA6HzxYTurzkcZtWNZ1Cm0LVzYYAE+k621tmvuu8PfjBueqvY
Fya7qid+RdpWXAHyjmnbWneJX69m0C9Dx64OjAUPePB2gHEuHS+9cjv/UnbmUREAXDnKKk4r39A7
+edM+HbwMj9sXZmFZtK/W89LVl1QbTymN/XQhZD6b6ALWGtP4XHu96h9QP+Y5dMd0IRVNZoVkegX
O5X7qsyhqZI77fT3uu6xv7UN/LzzH5vZ3KQV2+cK0V2f6mRVNOVjgjQtMc2P2jc/cgoUPEP1JyzL
eu0agQPPrjwX7Rh6ayOo2fWTBV98fNuQAguNs7q3Y5JJqOF8ctfOAGhL3OQ2vXGG+U6TtgRya29J
Il+kZ7p9XfQPIHcDifJVxEWxHVm/sisDpy9VZGFNktcu0RF8zr57SXZrU7rWTXvIZfYqEr7OxRQX
k77QlbuTwbSuBv+HNZa/ugbUBY92YQNfKVcUyRUNkioMRPla8o6Ele7RNMZH6/WE8zTkth3THLJn
wJx9EojVAsW7WPGqc2I0dLrosnKbm/RxtjMadg0kZHBHbFoAV4NnXWbtsGtLNP2Gt7JX2hgwwyzp
rZ7gAmER8qPteBO5XZJBFg6ND03HjVTI5KqgdqNhQgXAQ7L3MA4ozhSNhaNeJCi9eFVo6oRsYMD4
zI1112lcDCS5HzWyAH9wwoCYLPZTeU079F5w3CuHdLve15sBO6MdBhur2ABl9fW9lFBsmZFBrsrQ
xCCRQdxNzXrMi/1Y6h9FOwAhTLxQB2OzrvAlVnQsZchNuRlHWPqNbNU15oUgrg1pQ34PgdeufYIW
OxnqBVtFnP5n4UjHBukgRyfsSe5FKTZWgvLsZD3qojlMIkP9ZVAsrIixwk6z+5rpu9ry0XhDPbXp
8G3E+aqyYD8n00VHvJ3TdhZcPIleObkAMFuJ8V5kPFuTfLa2gRiqW99giJrOe2tsf9Em27Deuukn
QaDhYnDyNgZmw8k2qKsIgMcuqchjU4OwU9gVbh5wlookyviQXwVtPlxpl9aXrjWBouU1LzqDgkID
BJ9TZ9W0vMObkcmYzva4rWSQXXSpDHa0TqpHf+bNAcG4t59cFOWGfp92hEcNLNyjfMyGuHXTplil
2salNiTVOui9Xu6aoXYZ0OK0BinELjo3HGx/Z+eppJDzO8Nv2drPgZpk5Ivk9yCtuPTbrd2V1zmx
7qpSvnop31XAOxwzXzl9cLec1thGJLyq3KUi2DzYU+5ga6v+hY4NWxnpuDHoRW80cVGXrNGlgDWW
joYsiGvHuVH5/JwnaGBbTdMGBI1wzkoUV0upUa+an20kGKG22oND4CMiWLdF7fZ3aoxec81KPL8+
2DW+b29sMsNnc9ZjTBnc9OjgCrT1ocnWsLGNlchXUyeeTI0iGFR/Sy3KLuLE2N9bF03ruQXjecn8
C0+ZKzEFiBqa9DL3UfSC0/Lj5LHbAKW8tWTmyicl3ZGUviVNenAz99FyyA7NnLPYnlQGCK/Z9+hy
EeUUFbCuuS/QKiHmFjj9ZGQ/EstHMdkHU4e7FcyOxuKhmR0WQeF+KVwCnwvXhCMpr0lQX1Uw2QF+
X8Glj2k3bAe9VxPkHhMpfzp83tllvmImgDLLG2963B0h2t08SPg4tAIVPyGr7ybXuymQ1woPKyI2
pFzz967XN52BA3eSvzZWA1WLKpqw8qoqTKm4bnv1Q1jDlVXm1t5NSBPimagjgAUXXd5NKxQaXpqp
hN549DcJivoINZ6LJLvIev8pNeTFp4iioUIUYV24E+oH3r1WdVylzfXY0keSp0/E62+7cXjG+3zw
qb5ubLZHX+7vme08ouXDHuap114FScdciKeiUNdEdlkEt4lrq/T0CvTTR1XWqEwlFHXjIbNDVMP3
sLjwl3JhGaqi24/K7Hu42a6U8DY2bdx4CFgVNqMjQzGkj37B2qjxOnfHO5CPNR4T7aN6OpVL+bPG
SZ8aaz363lOr5KF3nJ9qtq7LkcKfiuniaUqzCvVM5kQIKV7AKVvx1tGxMaTeIKLZu01+aTX92k7R
3QA/gaOfMi7Q+TnVwxac8nRDGxHEbgMTe0+beE68h9Qiw2HqOfR2opWLaZvBZ09gdCRg7pM1Rb7u
uuyGtPhE5bztk6aPHNnvajiGhC4AXeO6bIUu0TdN4/+EvfNNxsq3BsWiqGf6aZjyDI9EfifyZiNS
koMLkd0P6CAY8rQ7zEn5gjflVx/Q664A2xtbaa/BPQsdfJgw8aZph9oLBD6uk4XjgNYffqrDbszf
csv+jsq8WWUKbxFJfuOq+eZqsFvN4LzA9RYN7A2/pTY63GSDAvEi6X7bJlBxD6LDhYKmKLPMSnJ8
IVeiRl94XpglxRDXpPoGLYYO08Rscpc+BTiEGXHcWznaOrK03MnZQPWu6yFyHAcdIUXhRVOJuiJ0
D/kBNTMWpjBCARnAd9ZZKbqbFqo4VotnPMb5OtFkN8sheZyQDWT9ROKKjs9e22dx3gq4WSW+gzNJ
zKYNCrT/LUUaerYYvg9a4p1r+htLjGXcU5XGrS2sQ2b8h7YZkQwhiDJNdisKuZ1bWHhXXhsiLkHr
GcS+1gCh1zAYtsXZAomznu9AXchC0CZu6VwmoZ3zB2olIKsT56osyiufT3402wN4JC3Hg1sAQnXB
ll5Xjm7DkubeL7X4x7T5CGX2CFCE9xPuZL5jYwZQzeleHTdNo9yuvs0p9ufQIL9jJCvjUQEwT4df
QqUwNcrLTddUQzgH4qr0ywc9aytSVG5Y7TQhS900zE2/SzROUDP9ypxmlY8G1HakgSkMUlBcte6a
tHuqc4a4p3GvEjrouDHVAQS4WybGHU+dOyP755K7XUhK+9nJkRQ3g9/Giw/1hXLIjJEMDjsToSZw
0xRuuh5R8Rvs5NCw5qJV1SsuhgQkjCnZCdPDh0xnsVfIAyxw1gCFarChyke4xyO60VVUgxUhiHtJ
igw1ZnfC1+mzZ4DRu6qE3EEW4pIXaNgImRtHx94IQlgSz727UIsY+ogGWbNv8MAXy43hFkh/BOKj
Td1w8JMQ70AN59YhVHXh3A75dTFLrERHHyZ468T1XFy3CbkWgXnSst4IqftwVhTvVgnT9w6v427M
G4S6M3kAzXoCOyoV27mXa43tECajD62xAZdGQiNymJnfrYYcVjo0Cfwr5VbbIPFWfeVvM4O+9x6A
wBHsjrKVj6mXIfK0K7VPc3Xr6+kOcGseDU0G+hXolxeUNM5KQLS+TUVFcKtji42azI9c9be+sPAT
ULhCnZ7RrZ6HalU6RXOXjVOJv03bq9xtEC0Y9FTqqPoup/S2wJnhXXffa3ff1KgpaHnIRqykVfSg
LcxI9McawRSaLQIhG4v17MC7DMqCdouuxT9GPf4cZ6tYp7af7w1FeNmkA8L3skPVV/5sVIXkv+y/
mcpcd0mLeBtY7COviLjDrah+5z4vHvpK8wfXYu0D3r5+y6j5RrOxRHLRJKj2Bgu1gTxkykGKbzeg
Nml5l7pO+5uy3BzmbGZXTWrKyB3mjIVNxZAmqL7KIDWiASJWiDb5tqyIxr8orfYNXRnQIlwUYyS7
UawrMtrxPFOkk2kq2XUDl9ibng8jNBOOXCMmwqsHwG3VOEOJP6fuM+6TePDcLnacwt6rHEX9mqu7
IUevBRBUkXOWK3QgAhUqg3nw5JePFnPGte/Pw47kk4bdro9SOGgMYWHZiIZEMqgo83m66htmb62s
+DHLVoRM8AZAKPLQQuEtz/BTI90ydeCurA6JSYN1MnjoOtwB7qWtoBHXyJ1EmoDh71r2pvGMtYL1
HMVPGa+ok0PryVBQR3iJTmnOVd04L2i8HfpFfkk9MKVY7f0c8Mb58xI4qgOQize3Li+9zLoTtXKR
CBN4XCsI4qq6AzVh9mEhxTQukEApOwTvqYsru/ZXw2Q4Ik7Hve54CrE2EdUDSiSjjNoUheeQsQmX
YDnx+dnV3MvWueHGQwZk8imWcLOOwXCceKgyD86ohk3JjRlddGUUBXueBNythh7JUsvsnfKHaZuq
CW+pa+3GekRjniy4WUi8U5TStHyxhTPciBJoNXSUIJqBG73qUiN5VCJ3/p5YyIq2AUgf37rOxiXM
eOJeBlPrXxBFGcgqICffADehG+qYduv0PDtYXQG+gYXkpZXpSvBMTWipR+XjQAHr0G5GTjGnvn6b
jc8f0a3ZijAjsUncWdxNGU/eatLxewA0JuK5RBGHpwCbLBDVQqS0MuzsQV0K5pt1K+o3w5v5huCv
2vQlkEjSGbYipXSfpAXGiOgZfZTC6Hsqq3TTJ3CM9nCDrwxURz/anuK3jp5y4haw13fXc5EzDIC8
gtS57e3uANvpZyeZyLrlolrhki6QdCvsT62vK6NuZ89roqDAGTLWvJWdPgyiAYjBxzu3R3zf8j6N
qiD1N6xheG+1cR9SkIm63harURTOXtKXDBStahr2grf3on0FMXE3JHpDFUCtMQjkvmEgs5nMD1bM
HYPn0q/1FedlEVIL4Z5JUVht6mFvU3isef2vrK2hqi46UCjrHYgYAJAGpCcoS+0cHF2v7b6xrPAj
lfaPpQQjSbow8yjKC4hVSdzRVG1Fh56BimR4kAJPhy7iBhA6s3uBqH6lIECNSDeYC7fLLHxcf0R+
039vEv5DjPlPXuciaqf2GUV86OJaEFNnkfyQpZ0uwLEHRmfCvyEmYHuCu2XnaZzfIvU8cKFK8phY
HjxA2ySJayu9EYzhhe1BZOMFfEZKOiBVJd/Aup/2vG3EVrXFEPKAm1j1QRGBx7erOwEQDsBZXrtt
3DrlFA7ucGM5Vhjk46vdtZdePYhoJPlT0Pv35YTUyqoB2FRGxDIXYN9NM9kwyn5kHYFZZoJuBI5R
z81o5TvZA6phVk1WVRKo3Wxlt87QPcH5Nx4NXGEBRTySrkV7UN2Akpm50Gc1yCgKMADDcdRsxYAP
kpqgZQqZtoXXDHFT9fkWhE9IFQthgf5ZrJRboiSlFiNdV4LuYM2/Rq/u4EKC+0rQfqU6uw0dK4dB
QlGVK5V4FaIsP565u1VFXwDx7V4zGDqE2vi/xk4+VoW6J7K6SYvmucmJt1baGjeD6PcTaPf4OA2+
dQAtc+EvJ04tXKmBvhR930QAx/VdZiu0PPTwojOpCa5pf7j0iStx7SnkjRlQ7jRiSoBlnabtNyf1
TVw4WX1pG3hChumUI56FCl8jBID2x9HTeF26Y3spXSgk5MCKqzJo0gh4Jb64Mr+LpL1IafImQNsN
x8T5RqaiXtcOQkPOajRxLwP3llVZAxDYnVpAbfAU/LtFD2hTQNKHwgLEExRGPxYOIefrdKuhhynM
Sic3uv/19d9/iteCj0BQDWPw10a5+OMA7mARQ9JmhrWOje7MaCtZ+yEZIhctt+1Vh9JYGyFFOidB
OFUopw5E9I73H63Fx2HRV7dTbsdmMMf5L5Lad01QxaBV/ujBjBuYuft6mp9rRz4mGXgMpktYzmPd
eoH7vLaVPUZFH2klHsvWf/p6hBOySAwBBxY4Vy2S3GApBb6rGlnD4vOYQxofI3v+I2kTcQ2fU+8S
NZ0t2fKYnjESOVUxfz/iUsd6N2KhZ9aCJToCxQCQxntLhD4V8om3Cubbxl7K53O2s7L07cxcFxba
UTkbfaVA3wBPzIdi/WjTqLIy8JLNwEta17vFkW5xhlzEn+dVs58rqFhWDvOIRcRHP5mbZZmBN6QH
ioPXfusECIkd6Fby5esJHfUtWWRnyygurPxg/2XDIO5oKSF0BRPGA080FhtkdvOPfENg7c0PixCS
7pbOa8grBzQ69kMY/j2Ol/+DNeTpuS4dD12oMaGd+fgrACtBPmUlU1QZeNEB+NnxNSzUZZgi58F5
dNBvsdqcI5n90eIcf03MG6oq/OOi6PJx2CQHwZcP4KY61VLZDOTEdugigit2LDgfQzQlHG7FbECC
blpmJet07NktqkT6Bv9vLhEEdPZPMD7HOtbK+Pb10I3+E1Jr+YCCu7X2NJgOuqkCZFI9vN3wKq91
SWEI381LfNuSV2uBFb00by/AUk/3ItCAkkYfq4C63k5CbIb3qrPsIXSSkTzxIZh26NQMGKBOi2+5
gwYYpQKkpjgEVngfA7LKu6EGxD8L6zHlvIfipveR+ig1bEtnCU5yt/juUoE0NIFlUgdkbpcHOb2a
LDwHfBLBy+hNKTDmRO8ojtdTNXt4q7/eeicYCfjggYO+Ax4HxnRsF+O4BYCADER3j8Peka+XvnBg
XS18/RXyw/U5P7NTm+z9eEcvSgVPWWZaEK+QX6bQZbkBcjx2hkN26moKyGLkhxc7gHXlxy0F/RUK
c3UH/WumkNLfQj89WbcFfbHKfZ+eESKemBHq6ji3FE8YSERHxACATBncEjzUwwegw0jYBsBbo5+t
vv5SJ96QD8Mc04XcfgjQYAu8d1Cfid/fpHl+8fUQJ2cC8gaBnegfF86Pyza1QFBtdMfAXqBbWIGs
tV+9+kF9RnJ+ciZ/DcOO2MxTwEQgFsE3+katKdRNc3eOAHxqW6M5geM68PQFQ/eYGilx8Ec6YrV4
2a/9/kVWZO1NWaT0hfCvRP9W6cd+thD+P0tXndl+p9fxr8GPPlWRiwwd1R1Ap86TyG9wPYVAJ86c
3HODHO3xIs9Qk0Ab9EjCl1L+9BAj+tU5muQJLsqHZVx+xLs3ns6jLL2RIXlO1DqtUZzgQm+YrK8t
qVdf774ThxZkGBcumPjVzicvE7AZrKrLMJad4S5GxUm5F70XwK4KpvT5I6H2PxmQw4kK1g4wyzoO
mapAAN5A8B0p17OQMKI8CBuv2obhQQrUHN4qgHutM6Hg6Z35btSjsGlIoT7Jl51JNxXsHKu12JEh
rNFYolwH4BSdmeTyhY5eVygU/prkUazEe7d2UMXAFxx0WBizniqFGve4/gcf750Q4mgYgOYybXso
pGq0vUUClXZXfntRFw8KisSgOeM/cHJSPhrkLHxNBwrfj9tyHC2l8gGTElquG8df29YQ2366+XpS
J3c/SG0Ln40SAA0fh6Ewmpcsw6RsCdWSXSDh9MJE3+k8/wc3hof8B/eVB5j5OAYaXV+YquwQ8znB
zhmDm0wysLqd7dcTOrVu74c52nuz1TdQfxgSDWRfDZvc2jj2Ga7pqYwOrOrF640tVqnB0RhTMtiw
kdKLWWqzLi6aXbVO1uIC4qWV2nkwQjpnr3lyUuhoANtoaNcD9+i2BWyCA+WiGk+KPeRtot229us/
WLd3QxzdtUPZdgVPZoANzkMBISwYJHAfOHOhn9ptoP39dx5Hu20gxu1VuwxiXYimiAjgHtOj+KL+
wTP/fqCjL5STJCGqxEB84teobQ5jdw/u85npnPssRzfCLHmR0oUkMeM64G4JNhL83+Fi8O8+zVE8
2Utj2XoZxoe9fCnyyKvbcMjOfZxzsznSqGQFryTrIfSa5G0gvTCHBJees+o+M4h3FBglSrkcXEb4
J9U9UOkVKieRSdf/asG8o7sT6LOdwuERX79AkQlFQw2mgH9OsHRuKvTj1elKjdJji/Xi2WNJnYgm
rwptMf7dVI5Ofg7SW5UVWC+C4zLjQFagUgCq/Hdb7LjzlOhagJkJ5uIOr4iRIZB8zst/9AL8dfq9
ZUHfRVpoSuFAgIq5WNO6ndESyboJ6LldvJy542Dg3cn3jk6+RDVZTsthsedfMFKNVNZvCaBYI7rY
9N0Zw89ze+DoBkAhADpavuw0qwhZkB98/4fR4syDcyqbAO3cWfzAlsZgRyczQQcTq8ILDjcRWPzZ
sN0DvfjrfXYqMn03xLFqLPWqlqUehkgkVK4FrBMeEgKs4SeD672CSv7r4U6u218zOtaQtek8emTG
cKlLgCCDwwCOcz2es/g+s3DHKVLpzKQO0Acw4sm4Bc/otqpZ9y+ncnRCUTrPUfnDVBxy1YHklY2P
Lperf7deR69zUknlDFiwCLJqtL9BtpBMqyI41yz01GdBcwDUbeC0CMSafjyhjTCzZmBqRrTrQjcb
UdG69lD++fuTeT/K0Yp1FJXtdIInYI6OTWFjUDOwtXtfcwjnvx7pT1B5fBvARo8AkoIRz6c2SmWd
5qBfwiNzaUqxiNPoBhQlFvIyUiwu1iK2nkAijfvN9FyhP1kZVXfdxqz53t2eC+JObcbF7Q5taZCM
ecd73nQo0zDo/6M6e+ykvXgEnJnuqc8XLAArKpnw8T6uNDg5uqfOSYZ4pN17aiuD61n+gwsPio0l
jg8IcfjR+916CES92YI9Wa7WbQEfdlA0+uAcEnRiJkA2kJJ4aD262JV93IhFxXsyJUiUR3t4A7n0
srVwh7d8+Pb1BjmVqn4Y6GjHJxOUk3CqwL13AYoXXPL4nXe59Ksu0ThPn8lNTo6GXBwgFzpoE2jx
Pk5LMbfIDenhsogGjxKw7gZ+IpvkbrHIS/ZnjflOvIWoxwQ4a/CRI/4x5u6ATkjqeprhI0l/s9tp
lUQ6KjewJMqjbg/LLXh7g4geVRt69/fX9cPQR89wC2+IsZUODCIuO5gQ7WHcellA5BORtYJq95zt
26naEExikZJ5sHLEEh89kUPD7dzSUKHa1yhROih6b9FnKurCLonom+pDEi/u7+7fB0bfD3sczpZ5
MvSNwbAgLje/IUgBT4oItbcCFKO/XtKTHxMO/WgKx8B7Ou7gNYoy8NHeDKJhqG926dLuZvYM7Njl
HMTlWKCYQFvXOnPeT21ZUA9h0/nHHBSn/uOWdQok7TY+ZiQrGGX5SoEJxCYDOzAOzncG6makfLeH
4gGeNHVr7bSAeCpry2mbWSWYQF+vwsnfszgjwp4OdVv02fv4e4Kmhxy5hNmLdw/WRZSvkuvxVu26
iB7ONy87cWX/sWH8/8GOboc6ddFWaETRaqIPbqqiCQKvr+eznIOjB+rDCEdvIdzIIN+2luLwmMZz
O4bBsDAjczgrnRvqxJ3qAU3ClQoHelTgjr5kXvuu46RmjlTx22bXGjwV6Z1BEU4uGDq5gAyBx+ET
yJOOEBxAsTVFRrlxWRhwW5rbr1fMXpbkeMk43jhMAZLPTz4ROUWjP95C+4ESOiyFF6tRups3c8TW
+Rq0mzPWDSd3HPcQFFFcLg6wq487TvbuzJluUWmJ7TWoV5v0lsX/6SRd/zpXtT89OxDr8NkJWAnH
XwnZKop3HLNrxarYwRiPb9EeftUDoLtcuoT9D0XRkwsK6A82fzBkRKPajxPU9VwaCVYgSrPTaun9
M26DK3k5rJdeay0Jz/WP5cux+fQF3w149AxmQYdHX0PGl6Hl1m8puAWquE9BkpvRXdKHwf1Q//Kg
ajEhQCn7ZpSg/oZqEHYSFmXVJ6FWU7+evEwsRnZOCx5oLQbQ4zm6iwVEQ6GLO+SwnN1HwA3JfdfI
5sarez8iufDRuzzhK5iwllsHtmGhZ+b+MNYznIYk8a86AsmZUSP8a9XoR6Oj5uv/I+1Md+RGki39
RAS4L3+DjC1TypQytf8hSqUS933n08/nWXdKEUxO8ErT1UADLZQs3Glubm527BzVqRzAUqn0Vanz
eN+Yjcb4lBGHR0ubYNDOcvUuypLG1RPxsnXG8Igea/JOL4s+ppQiR6cJLaqftTEG75wxGI9+UvXH
BurcnZqMxVMRmOXHNqmT/Rz6wSEyiufcLOCH0BIdEidjepN3drcfDEMGGDYPH+Ug7k6DNmfvQbHZ
nyXLhjjKdPohYTjNT2ELbKJGPzZ8XdC+IKvnLknUjfC1fjjorepcuURjbeE7RlROI2F+dulCUg09
Mxy6Z3pAQTCqdeX7Pyj1o6NsyagacRWaSyG2zJqauIwxN8oPRXHw/Tt53khd1kLYpYlF5mKZQ8mQ
ENRWTmGc0oAZTL3aCmFbNha7hhs1aatEJGaHrrivfwgOVIj795LFwCiEyS/MuBs351r4t4mZtJ4o
WUMCfH3KpdZWuxhROaqIzOzN7a5sOGnm1hNyrTgO4fQvO4vDPepgAIuQzA8OTfDqaMV3D8md6TVe
mcPYDwWct/XMF3/lMp5cmlzcbLFV+bHWYbJC9zLyy29q3d1lcn4gpAgKrbeWJp1v30LruwmRhq1p
oArMxb09mlbr+CUT7HIcPRfpfO7BMttJ9/W2GfHLX6/slxnhSBclMxNNRWQBwGPqaP6A1d3/G5T/
6NaB5/q/5YjlXtixUvjYuI1m11J25osK1IjWPXNqj+kTuo3bUvdb+7c4ZairKE4kj2Ayns07Jg9R
IRyBcnVfhCgaAdMLnrco7tcO3eUaFwdA7ycnqW3WWDOIPw6fgk1en1ULmiJYXOi1QmF1vYuBVMlg
7sQjpPyaqG+mLWqn1WgLicd/Bhb5qOVLUIuBpKacMe2FvIjvgWYeDvmTemJqcUsDYy05vcj9l6+b
BO6biHcVXEi+DnLd/zBD9LtTelSpYarZ3Xb1VY/49dBYFu2pcdboPbF5KMAgLN95aob836anr+Ue
l2tabGEeTFlXK5iJa6/5q+FBnBzVZ/PR+Cn8fMvc6qJ4kSqii8ubf+ERjTP2TTD0whoN8CT0eoUB
qy1Kri0rizXZEmBxSSD4cqPdJS1sp8G0q6iq3v5C6+53sZpF0IP6l8EF0mGurWkf3FdHCWbyXXKu
H+I7IOFb1bvVZSFfS6FJVYB8LoJfmZfIEulAnIrkNEDWGjPQpybN4faqtqyIP78IfShJwZOlis0r
zzX8URnvotoaT7etrB6li7Us4h0TM4D1bO4LeHXfJUrjBeG3WVL3ajFvWFoNQheWFmGuTeLYGAvW
M7ZfImYnnI392lrJ4n73rYEMfOCr5B2jrdq3oX8aHXS16/l4e8tW7z4kJWwDRKEDe9H1h4mDSC2l
FkPt8Dmdk93kPEd97A7dvm0OUk8rlP/ztsmXTsryvkVjSAiHayJREr/pwhlQ8IyUeGDz/PiUPYAF
is/pB4AzXohEroGGgQf5ocPjfGcd/zfQwdXsybGB2SkCMK5biyMWyJphTwOobZFMS59jKtQ9M8GH
5Czet9NJZQO2VLGER7xaNGhYR0MpVEfc5nrR0SDnhdwHVP27ZO8wQTo2p7wBYS1rHjPyt7dYfLVb
xhaxSs40jRlswJjJ1J2b5kvIPE2tfoijh0oqvaZPN9z15de/MgintBCPAnq8zHsLqaRk1GFwPPAI
0rzqGH83EcFOiVx/Av2k4Ep1TpTGoW5a+I8exm2blDnxPoCVI3xPVrhv7C1atRVtF1HkhNVPs9H/
Agt//cXUsGQyq8yZyDhrh2zvn5WjdIQmxN0sIYvPsdi9K0uLGKz3csfwJ5Zqih8vCmMeVdU7+ZDv
82O4ceJXQrHpsC5mFmheQANzvSyewbqe+oxGMI34wwrrwM2b3Ct9p9j/thNeGlp2MVQr0YCfwO47
GQ+qwfzP16A+Jf2XQBPU5hsevxKQMeawHOYjUJhfHK/Sj+3Wmnl4Kd2x1B+l5A8KVFcGFkeqVPIk
So0CVqRIhnFtbCmDFbPpaV3LVab1b2HgKAC5F9kZlFf6iSG8xDVhh78flSbeQL6uXA+WjEikgAsz
or4sCEA0U9QlFWN3aOa383lGTXCCIJxRIvf2N1zZVlEHQG+I/0EFZXFvF+BVqMoFs6vm/zThqYI7
67YBZW0pmtBgNAGZUuNYfLis06nb+D2l5sfoL9EbMt/V0N671RtTqHl6w8mcd8O9vkWhtxKPGdp5
eVZS66dbeH0MzHQamNuFnqKzn3Plu1l+6GQUH8x30AZubOLaEnWxRrpRqm0tT1xW1k7QRiXCD85j
njMK8NHODpO+ca7XPhVXGU9lU2hg2WLBF7dq6+htOaVGD5VIcrCqut/Z7ZY69Eq2YEEox1wHrufw
ua5tBFkcjsmsAizq5+ybMTRMQJZBHai7sahVZCV6Tf3iDFr0vcsnxKJjdD1+P/O6+gliGy6WCQPN
mOj53Lu9/7YvT3L3ZcMhxRoWwZgCLRzcMnhvuvPL+Ng1QVbojHCL5x/ypCeFE10dOg/2p71z7pz7
TT3LNQdBuxxwCfLllrJ0kFFh0MG3Os4AQ8Vw29iQBdlMisTOVnti1ZJQSOes0cZbFr6n0Wf4MDQG
t1H1vyDAO4Z5+TlnFNGCueT2Rq7cMwxMUO62KVyuKAFBqu4IQh6XyWEENuzB3pWFVu8ix9iIzauW
aGHD8wsnF6iKa5foWyVMGofzBUmSHB/D4l4JNrxuLVowia/qBClQDkvHjyZlGuaCWU7Fv/PNxou1
bNd232X5aUZW7/bGrR3kS1sLD1drWjuGhi3NP1jNm3yrnbrW/eDe/7WYRVBXjGZWs4L9Gg/IkyAl
cNIeqr+t990bwfUMkm/rFlkLG1zMJBwMfxKjFqGpzngqdzqtiBTCNUkqjpqffRyjLHJ9uX8XFA2c
yfV3x9iyu+btFuxTlnB4enILx0h6OD8ik7zKsJif18/MgO8lIUgyPt3+ZGseeGFoOYlS6GOZDLA1
uVMBvazdRzDpJUMwnUaICLbYktf849LY4uZCbKWphpBuTtilM7QmlCCKeiujf8GiLcPgpZVFvuNU
SCpACTW60afxEe2K6Sn461+JVkQHUZKE8cLNP6UP8948yLvthtnaiWOSkeyGBgQkSotvp87mlKs1
smyK/I7LBCYa1S2G9wp8vm7mq/PGoVvDNsDgrSJD+NL7WDY9koIpGDMaB3zlzOyurb6X9+mhcBOo
O3aZEe00y6PZsgs2C+ur3/PCsvDiixstN3M4xlpyLLm6n+IHA9rT2965ZWBx/CZIiUOtmAbXt/JP
1WwctZy7+baNlRNA08PhMQ1wXlaWpfrGHEYVDZTRNTOCSECDs3B2PUpef2DGkJnGIinlmb5IQORx
MnzNJ3QNibbTOxl6ts+CVeK2lZV4RVf9lxWxoRdfJJsLv7J7rq4syoqHuhUkGPlYf2pDpEiKDG6c
IbXgP2ut6e+4g0XstvmV7wUSBEwUzxgbIuRFfKYvS6FTQXTOau/y9l259ZZZ+1bABsjfABAw4r3Y
RMfJBitsSAIKGXZG3zIOpoZU05j9/r0Mu7+m6uhsqq/Hq5vUDGeIFwcoOU0D/osw3k2B+iAX5uH3
NwwKLGBsVLEQi1xExBFGx8zseQ61asKYA+xY2fgH34TuFwT/4qSSA1y7hFYiJoBgKCb6GgnbbhfV
z7+9CFIyBdSImNJmTvvaAgo4aVnYAV9FQ/MrCVgC5LXv//+MLGJNZ9mpE9t8+tb5qLR/jf3GLP9a
9RpicirJLx+C2sn1KrpubGyn0QZXBeB4n8ZMB5lx+R2cWrEvifP4tPm+sWAPjouGFyvMdB/rOpeO
oSZZW6Mja5nO1a9ZHOSkTdNg1HwI2T34upBuTx/9r+2JTPGY7nN+jHd7e/8fBsUQIBm29Qohx5si
VuBJIr/OzCR0Z79ov3bjABm9LOkPTdVYD1IS5feSorZvU9kJBesZ9L5lCJXM5KSPHdQPWzjwlXji
MA+PT1He1wAgXX+TAdSDItfE/4m0pKlh0tLUjYi5kmk5L4cczOXLyO+1iTZO9Y4iI34lBSe943hM
vGRCamXlBhhwbTEmxSsqjTQsXpEL9BKD9U2Igylz4jZgVZDouv0RV9diU12UmfoG+bQ46nCaOpIe
qgCfuu+h/GaQztQbd3FfboSUlVvGoQpNucpwICdbSocQUKQpyMnj9GN7bo5CJ1U/qJuI6NUjyQQ7
tTHgTrz9FtGxqZNZcVo+f3/Q6ADHB+NBsNy/aMBOp9rYWNaKPTqIqhjAZZSBivAic6wKI/fbtFJc
vXSDk5ja0x4QdXg/kT9Fh60jt4I+xxz1bISk6ZoBP792PTAzk0/LlsdFMf5VFGVyoOlwX4VN4eVZ
9CECnr7Ts4m+U16/qwcEUnlF/pWZgfqdHrV9V/QU45E1iCBYgkbO7ztQ+R2UVFFZfakaOb5rFOsv
J6PkYPpKux/ndPpLU5kV20ih1jxbSDlAEyL8enktp5GTMzOPfJGc3MF6B8fLVmKxcvFTGKKAg3eD
LV/CTPVGcWK9JjolyrEsT4P9c4Kb//bpWWk9YMMmzBBrGAJdnB74o6oWDiKeQkEPg8UQp/dlVGeC
eRpAH0oSnm6mPhIBfr9xbtcK9lemxU+7TNsqp+ybAgIQX7tD/vFkRMOuRylWtd9r1qdKslx9/D5m
W5XEFYe3qadblpAbIuwvEeCTrdWzo4CHS9/YR8Tvjv54jNz0k0D2KfFxy+PX4salucUdrmRd3EqN
DZrPOWbDNzl9nhEwQP/b1U1739tf0+zT7W/68tEWj8GrFS4+aufQ2mnrnmttP3rDU3t2nqc9JGYs
03ympqO42idQk4/Shw3D4vDeMrz4pBI6AZqkUtTsD/pPwdDzd3+XP/AOO21T9Kxe3sz92kRlktZX
BDJFPDew1uC6fGRQoHJpH40eJUMvK7XxQztECIUoZgETW5B358429H/QovE/yYjY/50wdc1wt1bk
WynV2n10+bMW37vSUZKp1ExsvnKwTo0bSq4YGzvC3X0c99regLnwPv+obUXytXChshd0Q2WT6ski
b4DDUJLCFr/O0cGQx10bJZ6xNRO3uutgpUUb1mRYYxmUtECftNDCnSvnHZyru6HwSVKepuGdGsO6
jk5EEe4r2nv11O3yFvUehI3/wM14bOkIAqkKj8vFSus5crTKIPQySOHVZ+2UHNFp9eZ9ug8Of9CA
u0rHFvexlElRlQtFkbCyZua/zS9hpvTftcbfisVrH/Ay8ROn6yIgVoBZ57Zna5NY6r1RU0ewiIO+
SwOAvRtb+Pr2IuulRUTNhvsV+pprW/I8jdUgKqSt17+k2rKNJhEig+f5bQ95s2c/VBtdsJWu87XN
xfqKvFY6S6AgRXqvurkX3AVH66h6kANs2BIR7joQXZtaeAhUrQpFYEoCc90xhBoMzhtp0hSviVQd
qncFBtVhrH4/c7+2Kjb94gMmSgHDqxi4mZ3HGLWN4Xz7q712EP5+Xs4vKH+FYsP13+9bLQqxgLBh
VodU+IeR3AXDj9smXqj9ljvHLA0ZDUkB0wTiOrtYw5DDqFXHRJFaYyhiV58BInqytJM+Fy7QJhQG
sw/NB+1Tuo+/dRtl+5WrmQYEKTzcbrQgeAteG++Tzod7nC4fj599/lX5nHxEaP6g7UfT3a7krW0n
ZXVwJXRLyYAXZ0CH89euWraT5Oahy4w7JMKQJNO2uhGrjn9paOH4cUDBQ4p5BOnH/o3pph6K8Nku
OouMI/n99iV7eLGqhesrY16BPrch8s+797MSoAyRP/gjvOhaLru3vWUtilzaWjh8ZEyoQja8veTR
9npz8qp6I0vcsrBwebnSxgahDwQbfRRb9OOQbHDKrKCL2C8GUIEi2oKdauEFRkjz1IwSULfBHrgP
VYfYy2evd8c9UhMqoVDw793et3WPuDC68Ig2M6TRNwDg5AzhhsGuUZgOGL5WzhNK6iHv/r55skZ0
bJM/OmLgA8h/YZwh778+Yihjh1PEUBXZr/VF3c8MBCLEM+0CAPaBt9XSWTtiDBkLrjkA4Tydr63J
MM9MKnN5ribZD0amvdeiwrPCbGvg/HWSLfqjEJXSgdBw/0XGW2a2Mwcy7QAdTjFFPvr9V7v8NkES
HlENlsYHBB3+4BOK0SCOmhgNX7IEjRHTvq3AWjTTTBaSUq2C6cIv1b1vOsiQa6dg1j5CTA1/kNYf
hmj+uvEL1s4G/KmyycgXheEl4mlgvAdioYR+2W7Yz16yV+Nja+2AFOxIM5kCOgTpRnb70k5fXg+k
DdTLwIDoSOBcf1Bk2vopahw4OL1hr7vGyUJ+4POE1DaU/W+jj+Mp+hbc9QDlab669U6/j57pSgX2
Lk+8xJPfxHuJtNi7vRWrbnbxqxbvjjIRautwNKN2r905Yfh5mqRDlW5N2qwkv7jZhZ3F/TTkUwQC
W7jZ0fgiMaosPVCIGDx/JwPPbz6nG3Fi/Qv/391GBPx6t0OlUavAwl5hN9+TGWG9wf94e+tWTVhM
B0PABs5sGf6yDP0VJr65LjrGugbLze3f5h1i04Bv0lYAAQiH4PUi2tjwo9bnUvfzT1H2d6D+HOuN
RawG8Usbi0sPEqUocbR+dK1He9rDONSeKwYB9J31HlLqfN7rJ+C4u9tbt5orXVoVe3uRK2VFF6Wa
SFfozFOqC+5i33PcYI8egONax/A+vNOf0qPxwc92m8+91TvEsrmdbNF8ojV0bd0ci2pSglDAYv3j
+CG6m4Zdmu4EgbJ8asr97cWuRFjSTrq7qBoTaZe5Z5zbfEOHcDcefk3dyKffHw5wFAWpVNAhCk09
TZz0iy0dBwkCcXj73VyvHmLUT9DT+eJI6fPt1by8bxZx7MrO4pVezlUgpR121BcS1BLRpjHUoXNN
8nLX9TNSd+148NO5Ppf+iKBPXaPnmPdfi9jJzlDJP0jIDOxUv7W9QkYAsUAa1OtkuOIn6M8PhSKh
gBLZfzASwgZRqqPuyJQ95ejrDUIvbJrTkaQVDvbkDdP/+lFxRuUYDunmI1GkPq826Zetlwrexceo
WhRKkL6YXrBVYgjWRGPozLT9qT5GW9XOteAKwJyb1IRCk6fH4gx3WYgKFoO3FI+Ck4B5Q+df/vwf
/mE4/3fd1jDF61KNI0rRgP00oLWcouu9rNScKpmKE+hm876v1V3qOHul/NFsKQ2vwBWwpMOLh4I6
CKvlV0PfLXbsiLXFmusQiNKzccgsV0yL9Mghnq07wKjv/uAwMXQl6tOwJAGHXeyojopdbeesL4vQ
Zq1Dd4y+9MP720dJnMiFk9B8R9hYQLsZxFpsYpbUVljWIfWu8Zs+qu4wahD6b9whK9GHDqTA4SMR
T91pEesUfaKcm5ARp2cR2dvT9CKdvLVha/eIYC/E+RD9VamLX3uE3U7aKMG67KZ5uzdihMwS6QGB
4wL8v+2GWb03Zf8gRarrdJT1puaBJ78L1/wd4J6tGs2Ke179mMX10kyTjdYcP0Y/jl7ohu9ECRfl
If3wGXYgF485o4qwhQNfSQgAhihsgC2gc8tALzlpMfdoaqDmne+q+JPsfL/tMCIZWzgMlxXAMsY5
mF5b9jeLplWrSGqQci7ZaqFA3n+SGPL+kgTDjDQEdb2ZOe63aTMjCHXb9sriYKlEGhuZZQq+y/eI
HQaQavmiZgzfkE6la8NPVw7D1d+/uFbM2ZfzBIJwlHkzXlQZEj5RV1rcCba9sZTXxRLeUzxAeMZx
8uA/WdwEWSRDhOeAO3GeScX38cHaR+cBmp7E22b9WC5MVykF0YUyQCzz0ZagTZ9h98IyAmYeoF2N
tUdF+wxifsPjl6d8YcRZpLulaWSW0Yc0o+7GN82xvdeO05vtHOPVzmGHzp3yAlaDL3wJ4M3Smhu7
D+gQvhc7Jw4VmilvAgaxt7PEpcstjC3nKtAQGtVQ9ju3aoejBGGtiu7Zba9+lQoubSxiMNRQ4zyH
LKieUaZLp95D4esuaWvXlsBCDzPMosaZ0/Y5lxkQC7T4+fYvWF8kaSgOCWZ+ibcpJFsP9SyjduHs
LIS3Cy3zblt4NXnw7xp/mVi88bTW6s1CgbZZzh+S+Wy+nz1KNQf0m6PPyRsVJkiUCmgDe1tKBcsw
/GKYIobiGMB8Xo2fyUGQD3LBB5RUN7Cko4UCpIYo6pxvuP/qJl4YEn9+kW5NhlSMvWDNGxEGa3nM
KOgA395FcU9ext6XtTiqyWXNOAVEMdcm8rqO037ABHQ1u776bE7TYc7ejm36pM3BhluuxAy6MwoB
0eblB7n8tTEAJoHuVxBBFvm+7CLkKT0nfbq9oJU947aigQFFCzNm2mLPZHkqUNUmHUYqrGIEcQ6j
jVWsWiDroFgGJuPVJGBsz0kP3RHX1fScCYWzdgN3t+bZOBYzDBDq8E2W7Sw97ypjMFFPRb/IlI/6
nQ5hiO2F2d6MqH6rHuLbFCITb3OSTXvtDkzOU/hkFtACZC6+4IXH1U1XyaWUvtDbGuhQ9/L7JDb2
ZTGiwIlKsuPa2lsZlrJGPtgSAoXz/rc/39UPWNyXo4kcYaFT84wgs7GBB+XqxqF69azA5fEMeFEE
3uQ1AinJw7kETtW6ySfEjB7Q2N5b+wz4iCt7ouS5RWm4YpA7RVaIhKDqcMtFrpr3hZ5kUa4w1oyW
ir4v852A8TBneaw/NcTo356oR25UFv1QMbEEx8KyJ6s4VRx0CKNRJnqwo9Z1snsr+N2+gjAixHcU
IpT2mhEJ0ZQ8jf1Ccbs8BS1vejNkcnF/UMtNcLf6yi2vTS1CvQmpfBfNOVxIb6RnMWTme8rDcEje
Ifazic94Hd4xRghhDpbh5lcwAis0fbrpYCyD4dtcPBYVRSP5rTMef9fTaTPwDgNsKbgul5mn1jR5
04YIQcU5GoEociPqpg4fbht5hakRH4lhWyqF5Nbmq+68YuQtInWQuxpZ/FQa1hfHRtBmX6LS2TBh
FsjKLkEyemvK63WkvzK7JMUo22aYmYJC2dqedix0XwC3atQtgY2VxA07YphYZYHgHBbxKmtQnnIQ
ZKUgoVN82Ud3gAo92PmNl+6FuRGdVo+yye0ixAbouy675MncI0UEq5UL+fsEbuYgkkXLlR8nh6qv
CvGYv2VyzfcvTYo/vwzJijJMFUK7jDFD5DX+iA/9qYchcjyW867dDB2vbzecBRZMOkIMBLxymFxr
kkaqSsUNIzT4KhM0q9/Up9tuuXLE4PkQ9LZiGpEKz/Wa4rzV5NZxencaFZTAW826k2w5cDu11ko3
sgL9r9sG1xzlwiJkGdcWnUadEA2GGJKZW9oUcBXkOxjJ3HlfoB+93c9bOQBX9hapju1rSZcJe6It
otCKseRd9dF+V3kCuhwdmoqbZisxff1cohT437aCr71eZFChfhhYw7+IVOXUngz4F2Cn2/h6ay7C
dyN/g55OhsXw2oxfmkozZBGlUvjStG/RNsPEis9zbwEpIgVhdH8ZG50x6iOzwoJ+FDi1+EAXS4eO
wLkT/KTVVvd1bUHcZAgMAzGAUGIRRcw2TBQ1RorFt/qTrVTvpWZr8GXN4y9NiD+/OMVmNelWKRpF
tP7RlUmKj1EdfO77wIOQtfP+wNvhQFVVxhFEjWzxhZCynsqp4N0M9usscPP+Ob9Pd86xOEje1jzi
6u4xgy3KDuhcLp8QQdNmieWQbJjSc95+t393MJorTCHCwwVMZBKcI9db1zT6aPsGMV4N47tq/qn6
0UaMXTusom0rQ4JNa3rJ7Zj6pgIpNI+gamZ0Y9Km92kdn00p2PguL1Tq168tsiUxl0Rxhh7Y8vog
Bkm9AuzazdTszh6Ht2iWRC7S2mDJPtvB/aT+o/anYvhM8d6TRpY8VuCI3/Ty3WzFzyP0jUqnHVBk
drqvZchzl5L4bd9Z+5qgX/hx/Pd1XQdFuqyQJaVz6zhzS9JiaYvlZ223LywsizqjHzZAsHkFhorO
AOv8tTanEx9nY9BgzYy4oplgYrD41ZRUPKRQIbfALsvhc6LfpyiqKs7WaN7KsVZJgoFjA8xnHHsR
5suWWZ+wZEAlUcPhEMdqe4iyNvNsOoHoDwdbwg1r9hTHJvJCkA51xOIs6HZoZn4ngT3syv1QvOMV
h+7udJBUZaOxv+IH6qUl8ecXASuAU09Lsq4H8wWrUHtut6a+165k8mtwNhR/mftaAk8mJZmzSUap
dH7s6l3yNBxDL6EG7Aqqb3WzkfiqlE8cubInHOZiRW03KGU4Y0/wis+esquO5efuK/36zqN4fuhO
Y7e/fZjWPhevafQUUd5ikHmR5zjWPAd9gYwmko07PfoWS8+Rts9gxLhtZ8XXofr9z462yG7ERQqx
t0bLJekNVOEtMKJNeejMaOPqFw+tRQC7MrTwd4SQGRJVqa5Ec8B4Rv+oyblXzeGxUOu9kav7ZjQ2
1raS1GCSPpJ4Yor5iuvPlrbpoKkC46gWtWfGP7LywzicR+VD2N5X+aOxeaZXHeXS4uKuVmsncSSt
EY8K/5ikXv0sHHM40DLbzW+7/80UzNppA3foMCjNBQGA53qRtSIlgV+j9g42KtkBZf40Z86P206y
euCoVoJFF0MOjCleG5Gc2izBoneubHXB18jKzZPam+2nUE38n/Hk96h6S747NfQnMsufz+Oc158K
Jbc+G225FTpfVx4pblGgs0TrGiLLxXfVgiLySVHAlUr9PorfNtWXvn2SnWYnbYWatd0FmEV1kx65
Qky8XnhWIjrjaHEHI8Mx7P9qm8fbO6uunfNLA+LYXIQWrURG2kgalFpa46AxlFu2H5o8eVdphxnU
e6D+qMJkl0kj+AAAGfBDxvnznP3l9z/D6bmMHgKtdk117wQWSpTftfnUtF8rzTMkpDjkrZ7Xq3EQ
EQmZcBRVAbpFbP71z60iJzMYIR/csdsRfgHIUTkPPdMzsh30yDu79tIHwS/6vxjSWA1VF7ZF6n+x
VdHQcr5kgNjxOfqZCTxxcqrc/lQhMlL/hDrua3LY6uK+lBuWYcsQJ4uaMPn9sjNWM8FkSTEzZrnR
14h9OkbpxUkh3VlOm/OODoKfc6l0T0HP3BZKKDCQZApi9UnQfC6spNsR1t4FYwnJZx8jfDKD1p37
xD4xb5ycI4bn73xNghfcb1Uvz9OR7rBuE/Wb8KEO/NKrDS10o4FELyhk+YxYx31vjYZb50ZSulKp
mj8KX7be+HLG0FM5JnHjtorJnJ9k+cne7vzszmzK4iSnYx/sGAIrqL+qkbLT9UHzBn2w36aJGXzR
hyyzGdOWh8fASeS7tptZVuzwZW/7/Np3vHT5xdVWcwvMDhr0rq6cJumfVn+/qR22Fvl/mYB379pV
lDpoKapSBhe8vv8+Z80Dshj72ytZK+oAXiTbJSHnPCxxUzzMxpmXbgts0nn0j7qrneLH6K1xrB/8
79LmK33tDkXdEWgxQfh13VRKSo3xyp5+ugSQWHlX9c9qeErHb2n2uZuebi9uLfRdGltEpqjXoDuT
iLJJoxydSb2HO2AjU1wL5PC2Cl5Eegbgba8/U6ogaJDKJYpl6j+E9IMJW/vgc79Mu9bZkkVai7So
FEE7iawkJ3pxa/ih1U9SabVuqtEbkEl84ZAw91H37vf3zdYtER6hDnyVdSi9P8N6z0dKQutUduOb
rm839m3l09AVUC0e6Ex2g/2+3jcNlljNDH36SK3yoe4NMIOGOZ9vr2PNubFCb1uwH3D5LxygGuuB
ZlzYu+3BeTQO6SF5GxwNnDs8yafutPXqWvk+Gig9QZb2AqlYhIUo65t+0kmyi/xd0xnwOuZ7v/hm
bGFIVzrcDoQRVH9xOnLrJe/tEBPra5WxFLAwb5z7EMbFHubR5l22KSy69qF44b3UHiAFeLn9L66s
USU+T7VD3mce8rTaNfLW6PDargl2QuTXmSiHP2LhCro9TLZadG44qkersbzYzHeBKR0EtdeGQ4jj
uLgLmVAWRE7Iw5B/LWzZDDupwERaN+xp6oUqCW181McEoePuTZUcwZB0O6fxv/m5jtbDFrXpWkeC
Ff53Fy8xhHanZpIjqVwcs//NaYYfA1oou9ZIgYPb6WHgzbnT/BbyWBKTKR+3VBxfQe9E9sOppg9H
1OKfhYu2VpD5RcoPIP/xigeT7up4glAnAqGbnibPvpfO2o+NXV/5wvSMVDoGFH8sjuP1F86iKZfs
mb5m/Eb7kL8xwbNUd5UbHigGmcxFRqC3Sjf+uHUeV3z3yu7i+BeVVaD0ydfO4rd28TFMN/mu164z
DiLz7oaN0vryVWG0CUQxORHZfNv9dL7Mbxo496BX62uaFIIAVX2aTuUDWJpNItnVF41hQgQMGQkE
DMt6mjISOn21BWVyto+aN5/sNyZ9mH95njbzhJWTQzv+l7VF6prNk5Rnwpp8tI9iUia/z85CrOFP
0FWi8w+2WjAY0o9Z+GhudWEr1ai/WtNDNpwKFRki6/2GT66v5z8jy0KcbIVqqRcYET0RxatoE/+P
/nh0KD7fNrbqh78WtCyUBXmGCrBBjhUYHxJz2oXUPW9bWLvpeFBCiyRIrGheLVIDfZytoDF45Qni
decQHyR3fugOvRh9uecRtrUikX7eCqRiyRfXQmFMWRulITCgwMnPuZ23R7uMilMbVdRpk77JHo3R
Ue7AOwy7KqzlnW2k6ZeybKynKKjMu8JPO69UivZsGZLyMPU5PMiJVr7JmO54aiGROsx21Llxo+dn
qakhU81K51wFyMPHjfyzMKoKPmOp0x8SeK6UkIZgSOPmGzCh4C7rBvUww7+8s215OviT6txP8+T8
kIoudesgsc6dosFakuQbz+FXBOFEWDF+D4UI0wjqK/xK5Cv6rI9U7HnjnZRd9G18jn+YgJttj9mk
eud/qXftWz/Yle9RR9vwgxVPg0UE4LHB4/Y1t+5gKz5F5Roh6PbQ+bkblrJ329NWIt6VhUVMneeR
BDTkArHG7g6F89yjm3qaKusg19GHxq7OaaNv7OnKc+vK5iIglJOchYUNg0NkOGerH+5SGVW3VDve
XtrKNXVpRl88ufQm1+HJwow12f/YuXNIAIuXXXDuDWfjZbKWwYHBEcTEKHjxblgkIn0B9Shg6RZU
m+xZw3AMQutrH6o7rQ9OM57vNblZsafWEQnBjzyrNxa7FjGufsHiBAOJjPTIeZGoF1Sx0R6w/5Po
M4qBmdTtv97e3LXCItEWfnxodXgwLfuMwJvTGDlQEXB7r3wnWMlf9FxoF+xAsrjBYWsiac1tyPJg
DwJ7JCL9dYzSkiKZDV8UoI0nKUZryDxk098byxL33iIQiiz8PyPCqS4CIbD51iglv31ZFt1GOC13
0h7UzDHfZ/luq5qz+tlQbyVdFkLPDGtf24vLBopfjdRfzIX09aPzOfQk6rP6ITvo1qN82pomXMsz
6A/+srg48cPMZEgM6Rk4ZPnneJ5P/Q76lgm9TAEQ3mrjr300sEeUBnRaSoBMr9dXmuqolab4aPGT
5HyVIFsveuX8B1/t0srC+f20SkAI1x1o8X+5YOSzGCJQkQCF7GEjKK+6/qW1hSMOsVY3jHIBejZ2
5bk8xFTUnb+mr8MhPGVkvmh6/f4LHpjWr11cemUudYGlDrTKko9O+KhZG3//avy6NLBwQx5Racfc
NCFZaR7qUWFYkt5SLt8FXetZZnpPznOwh8ab1IQxn3wjfVsL1QBEgVbr9B95OF57CXO3cVdMHUXt
ofI0xz8HlfE06PVpdjZHm9c8kqQKwA4VBKggRSZ5ccLVuYg7Z6BUITJFade4juIyZuwj9DGgxFa+
R4czsXdbGfeqWY4BHLLMnRBhrs2akiEZ6ig6hKWNCPr8vlB2VjBtqLeuWTEA4AFL5j/Mm11bSRBu
7YOKx3ftz16a+UzufZRITjbO25oZKhUgqhwwf6zm2kwbxUmraRRi+kMf7o1DdOe46qP64d8nxPSZ
8oK3FSrXCt+omQrVEvgDDUa+ro2OqK73s2m2IImr6V0WV+jPykqW7EcrYowvdZS68Qol8/0dPP6I
e5uo7knAE7QpvcvG0UGqUCMSJfmY3KsChun2jdofQjMfUlgCbLk+QGWlSggDdU6wM8K4OaG9G527
SOn6O/699p09JO3bLAib0zxYDk/9qfFqvex3km8pbtb6w8l2pPbe8Wt7F4Q1lHNNLe8z2aSm41TB
P8WU2jtoQ4eDOVjK+8Y0j7UyAAVKwr4Ug1jjfi6s6dkoi+n/kPZlzXXqStu/SFXMgluGNXp5jO14
31COnTALEGIQv/59cL5vZy1MmXNyLnd2Kr0AqdXqfgbFNaJaXoUkTX5oKSEbng6xp7MkWxN3WUoA
F52U6Yuf7QpSVX0BJB1um4doR3dRgMbFtr8yjv/B2GThjEUs9IcAuAV6ZD7BqFHUxjHnnUeO1pZu
mhMT7sfkemrj0X30Y2W1Lsablgz6k5NR7WzrOcWEWZUJmhMn08GQRt8lj/nRcADBmjSVyApNaqFo
B0IDYGUK9Ulddaafc/YquyGMemIBU++okavE7zz+/vUDLey+iwCzM5V1dhJ1ClCUNOqka2dsg4vX
o1XoK3HWHmR2qqpNVQM7hF1e8fSkp/G+KdZ0JxcS/8WjzJYdnNj1rMqBVjNGZweIoWsq6k3W7HJ1
8/U7W3uW2QkqcqdtoRndelL5pyu2lr2SeBf+fYDUwbtSpvQLgPzlR9dKKa0kAtQ0q3FNNKu9Ya/Z
yixVbqi0wXqGtDAWszWLUdqlTvlgQD4I2HuwKbB30CWqXMPadcFkTrWWcqeNMSuGLwLONk5ltlaf
RUCP9wZaisadkt7GykuWT//xKpIVWauFtYCpNlqKpjr5r8xFhzOIHdupBDiiN7/rnLuxqbik3zn0
6eulsPQeJyIKKtIJIIlNevmtclOree6gAta2zhvF4QVzHJdyqMQg4H8tqY4GwkW02cob2mYouw7R
qCQ/FHJIiLKS4BbW3kWE2bpQ+0LnwPhjtpgmnjnsRbYSYLHihXUGFGgVIDE/KSn3TaTqPUFKi+EE
VXnVXvezO+tWa92a+3WMsglSQpu/6X5AhmWC5mKsY8/BmMAZaQZoBBgq2Ty9onrBgCEUjf/1clhY
5Bb40JhgYpYOoO7s7QEhWYasRuurRQ/orrBz5qFRj+ohY1lQiYQcKYhdfVtDruHryB/jidn+ugg9
218tjBpIUaC9U/TRvmrppnAqX4BBWTTvbZtsWnZldtOfaH5h6F4nW+BpWAnNZOkRWAermeKHWe9a
/BDCmy9DHzKKUbpODG75rGvcK8wfhnoNlxAvb290Ds2B8KeWvtCU+bnDVi5GSxv4/E3OCrRMSWKW
cgM2CYV2rRviKq/UO6KYLyRfE+NcOALP35w96+0UmhQsrtF9YM2pCP8xQDsK77/+OksAV4AsMAmG
6dokcKBdpgmpcKfgI6BTAuoM8N+JYS38guulV2VeviFB7Wsb+sq33NUe0GbxxISFX7uuT+9stkQu
fsTsrC+snnWmih8x4QbY5rcw8zrJai3MlGLOapYwdBpZceReMUKMLrvtisattWOb7ai2s+L7Ol2D
wk3b6qsHmyVhO21sUaVQV7OL+M5IxiuL9sfQ0Y+tae3iWFm5YS4smIv3OMvCoPBUWlJjslP1R1Lu
QT801rS6l2roqQEIga5pNgYS6uVLbJKid9oBl+h0z79Vm3APcUa3/MYO67zrxcc5CzXLHEWdGYNB
kBrhRH1Q4uYpqagf9f3KWH8tzGxHN5VVKrLDE+kZekTxNsG1KIrXGnsLeeP8vc0btU0zhIWaQhS8
lGnltdI6dMP4rRn7faMU377e1UsLHZ10uChCAgJ6G7MnguxDEo82TuNJ6Bza1hA6tyBUaO6/DrNw
JENxH4AfsE/BrZ3XMjEujE6uEiw3mseeDV8+r2iHlZNrafp7EWW2qGGk2jqCwLz0tz0Ye1Cv0vcp
SfAgra7Jttjk23ENB7z2aLNVbnDitHFhgAafQ9qvuA/tlXe3NFW/eKzZ4q5kldNSS5X/N3KJ0MrG
bRlfaY38s7S8z7/SbDEMLBwMWcOs2TRwt0aSzYF0z4qVTbSYF87CzFECpaySgXc9PN215KYrql1p
fe+Ta7V9LJJoqzG2NTPP6B4UZeUmukC+Bg7szzL8+GVnaZ3lOhJfiYk5OhsQbI7BFUuhs6Z6qr6H
97pvbbKNxva9sS+e/6cN8FGDn0VuWVqGaY7IzkiNJ90oaNClprFy61oq5S8ecHY8hqXUCfCMaFts
2f5jjF0FwJg2fhewgOyddmVtLq4Y2BZMpfDExZivGG4OVZ6jB5Vr2GU0d8FJvQ6NYuUqtFh7gPyG
2pdiqPTpimJo6OMVFRx6Wb5x3vJ39kKes0O8yQAMmoh+pjc8Kt/gzsQD7bv0Icblr+nVLh3QGoA8
wBmDEPWp+pYFGs6qnFLY+EStH2p1gNrjkbN7Xq91AZZ3yFmsWakVtS0pQCoDmeGQ7EwHNg2ZV2OO
tCk30tyuKQNMH2leepw/2WzR8CLqMsoZsA+Hyeyi2/UbkPG2ay9wOY/h2gRkONDJn9AkSk8HOyl1
NCw3KeSNwj0U6t3q2lilgyyuShC9J+gIbBnmXV8lg4p8RDB9lGQMd5GuiYNaMTFRALOVZLaY/f+E
muMsND0qiFVjA7DyJKJsT+xoJcLynj4LMW/QAzKZtAIFB7a1vZ0Yk9EputJulI0J3M1agb289gDi
nuApKnoCs/NMOFUvrBxfyXQ7v7wvgm4noJ+Q3+eHtYW3vCLOYs1ONnRZMSSucXa28fPQHJXhOq4P
li43ZvtYD8O2TUs/NldS8eJyPws6y1l9OURaARSa5zhvIA4B5ANNgE2uZu2TnevPaaeqh6GDiFqD
cnytRJk+1qe99if4nAxi64VdihRvd+IO99dsI3aT2wvYXrt4ZeEslZHAPaP5ZgIJ8gkzU1I2dHaf
dp5GAuwTl9uhr8E7PTTtzdeH2/J++xNpVnc5ViycvMZ+M3sQDOB30F0JTBO+DrK009CYRu6fvFg/
ET1k37XM6NAld+x3S3toubUSYGldnAeYLcam512ZtQigbe1DduBIgxPDeq2JuPRZQPBDDoQWIcWn
ubwVwb2o6OISn4V19S3GGSfbTPbRoL1HUUtXOiqLFfF5sNmX4dIsQFYFp7AJQPmMK5d8n3SUOjCu
2ZPtQoxaWK4GrPDX32qpQUZ1oKsR21Fh8zPLWTJPzUGdNna617zY0+Q2NXbE48EA2wYNliRZABOi
tQbZ9IXmm+s86uzYHNOk0yo1wRIxgxwiAFTfK63j2uEhH7a9tvaQ07n4KRxwn9MRA43tDyzDWU3X
lO3IsgHLvj90vr75rVySfNQjYhv56l8MpaHj9CfetEPO4olQ1lqo4PGm2tWaPuPEnB89ECdOvF9b
Oov7zcIqxVwTNHN7th1ypjAycDS7p0xV7Ngt80sQltxxG72D0umbXbCKJFh8oxDnxAgVTOpP49qx
6KiZtTo6nA+T1wfbREFL3L51MUgF2lR9WZ2FLT7ln4jz87tv+op2LSSu1Yepo1QExVZLtmjZ4a3K
Xf1MrtZqWWNxlZ6FnO2NzolsZSgFDr1ELXd67oRBHjripJlNyL0SOIq+ua50L3FuG7r5XmlMd7VK
FmhlDxWK7L7J/LakaWD0vHE1ILmDtIzRpjWzlD8LMRa+EkGarTQk8HmDHvt10yuBRQnB32lqeKUO
o/GgZPHP0uodKMVp952iy/dUYdxrzbzetlCWu6VGl97HPeE5/mWiPzEOtT63jSALbI8h3lUUDTul
VbPGNSCWfWqR81K/LfQyc8ccBB+/6Y28Cb5OLUtnDaAKEHiCxjxEpmd7XI3SoSl6HKBSO9gQIQ+F
PzrOXxxooG5ABBHuxCANTev0bKcRND/B3kdVZzfgh3HmSjC5nJyuPMvSUYDkCBjwpNAGF47LMMIy
shazBNjrYHyF4bjbq8epYQ3bwbXdPL2Wea4ygEadhLEwM5x39fPOgpyZkHhtB77nN79runb/Grvc
W2sjLGZ/3LIhNAb1aPB6Z89FBqXSxwTd6O6tDUjpwpVFhSgWhFy/CxL8Ho6sAauWNjJYtiDBgP4I
EbpZVRf3UufhoIJ6oMSntrcVvwoVsVIiLNbiBihD4FVOiqZzkd12jHVIH6JGGN6giv8hTtu+jR4c
qTbRxvS/XuqLpfjUcJ8IUaBDzRuoUgtNS6q4BhrbZNeegJhw1cNk6cxWiXJLSxE5Cd4Y0BlVPwE2
RzU0BelxYFMlu0F/zlWAtiAwkzbGYaUu/aSkjgkgAIt/Yk2f8mx35bplQU0BseKrzo92GCj4070z
BuJoYusnnsQVXnjEX7vbLK2R6aSmOvR+oTwy29aio3nGnR6qbAZEATrIOuXfvv5kS9kJiiY2uhQO
RmhzTOZYNEWcKA3MqjQzoIS5epvu05SurMOlBzkPMyvrsgiozLBppZd0luVzp1Z9oCb9r59lcbGf
R5ndBKEWUhhyiuLogXHQ/dSP/Tj01Nyn29KXu3KtXF1ahOcBZyWHVXQFUXtwlzOoboTkIR5bd8gi
F+qYK482fel5OgQrTwEPA+N1XK4vlyBFix3SAzhFJr2IZPchGZX+aN8mWGuy0W+hPPp1xMWFAeXe
SY4T4k3zE8UZU8iOqVx6Zn3XW7dQq/AcEq+cJ4vL4izI9P/PNpYBq2iobuBtdYNyqAvlydKr/dfP
sfiJzkLMXlwtkxhMmRouCNTOXEHuMDs4Eh6ejLVL5drDzNb4AAaFzR08jCIz6mqZE4Hivwb0XPgs
NrwHHChG4mqJjH75xvSQ97TAueFZ7NZg93LA9X/lmrDQN7wIMXsOTIC1TNo9es7CCncabPs012wz
GtBUH9ywLpurWA2jtU7wdMbOVvhF2NnmTbOCOUwDLX4qa1PnoB8FLrQ4POKr/4CstfaQs52LtFqq
fY7zdkK/T6JUqT8RY040ch3lg7yp+couG/32x7hmhbhwb4cHIr4itaAkhYLt8hsWSpFVyiQknU+M
lB0YsFs9qLZr1oCLj4iDHzozgHp+UpmrofNJiWIAU608ZKVm+VGcHas8uZK62MXdqs7zwvrHY/2J
NyuijBp8bGRgXEXadPxegWR4HZWiWykMFzfAWZRZOd0qBEbXNVZnLrZFcYSuo2ut8a2XDhLo6Sro
3mPQ+NlGkiR6mGstOphkN4G0JiOEHPS63wj7te+0GA0tIjgwqPD6ArD5cj0Ywhjg5IHyYmyVtx4U
eS8HVcul5fjSwxWwLqwg1TNPJarq6jw59glw1SZbkaha+nznv2KWi0UThiaHtr43OOPO5LnbEGPl
TFkiS0wuZv8+6afsVaepWmCo9JvklwTdD3EULoa5GA5adFX5cGkLGHip5sTqQedqllPEkLK4SlH9
ygom1ep7CN/tofjJrdvetv2vD5rF9wci82RTDULvXF6J1wq4yw1ItfAEHgV0nNI1va2VCHNhJSh2
5L2kWCcAc9wqFSXfWKpFT//TY+izXezUvZ2kaTNCVJS5JNtWa/o0EL9eyPTnq2C2hcsk04ZiyIDe
pgbsbCJjO+qY29oOWlDsrukaV8DeUVNi5bY1C+b3Wl7845TKvUbkD0BYfQImHYuHn3Uf36b1CIR2
HgizfMi0pnE78yd8bra1NRQ+DBsLr4YkmttJfq0PsSuwu4xau1fTlrlWYr/okJgLnIpC9qXJtnav
+YJWYtdaoE2E41UN6Fasy22ehfKEK49yqiyTuY5FWtc0xtGFF8RrO4TvRVvpQRTZmVeAbOgbRm5t
ALkz/UyjqQdIf+niWH+0M1p6Spj8SBlJvCIP33MgyDfZwKGEDzielI4ne2l4ppa1G1t2xoZiYv+a
1JXws9p6UkOqQT83eqgGogaptF6zIeS+bkS+4GHzqGX5iZfom0SY7pe03UPbyNXz+oHKbHDtQUQQ
0dM3vRUOfmcIUDYH1K1hvctaGOyl5BoVWdAn6SYmysHsWJCb5TeZmSehpCerUEpPVcpnTQEnoe2V
A6X9zRBVO9D4r0rNfsoAKDAl32tmu424McJdDqB42R1tlMco+e84TdAG6RO0d8UvrrWRG1P9aBjJ
Q82LJzU3I9euCM6qfFdXzdVYCeKWGajwugNClTOQ67TW0EBqIAVIdH30x0bhdzaj2XeHdt9GyMW6
lRwk+JyYH2x5RVNfjEbtJXGkeznBkCaMomyrsCa6VpPoZ6s3qmuFuPITNgRQvijcupNgsVhgsALi
pHtoPqmHKJa7iDQHNc5Ct8uaMjA5bzD30X+oXf5c5cpdadgni6InDpXyR4NlGaRxtCsQq8STXlXQ
YYL7pUvt0ae1crC0Zq8NFdQ91VNoQnII+Bn8DfUHLIF+aPjYfec8YLWknsWHOzhJB+pY9HsKmi48
yIfajUuJHoVRdAGqjKBri6Me8xerHpMAn2508xEUBTk0tx0jD5yPqY8GASCHxNS/JSWeSA0te1cP
8T8duNBeF7fgygNoeNW0RNlEWp3edjIufaGVDoCM+ruZDpXflISeimJkO0xmwl0J7OVPDCkNN4wc
+Iaq9qYxRDn5cDDPCOU9fs4hbpWfwBwfO7v9AfeTd5gI/2ycCMuzQ67MBuekCScA/fHZ1ssHlo7E
VwbQlBLVedBHHrRp8hPjxKskNw+p4Nei0H90Nn2mRB7VTm02sHy+TzW0/Shv7zVwLXLFuirV2o8T
fQ+PkodEQj9NabZJHDLX0Ns7JTFOulmPMMmp70VMsAq14cqAKTdTzVvQfx70Pvk2GE4K/EMahJnz
XjnNsYBGCvBN1cFJ4D/fQT1LKtuMoHNvt+m1bcBcqI+zh1ivb4qSv6pCKd3KNEBi4yCPQneQem3u
gNRZZldgVtzTJGMBCHb3RmKeIGNiuCkvt6bZgdZQjN/7WmdAHecQbyLxbZU11MVlrfIxeIHccyfg
6xVSC26tDHpOtT2+RH1x3ejsOTXT3u1pfaCCPQil6XZRF8OUN0X/vR9TGLEBBGw7jLtpATPnCE29
ICV1kOts12Ngz8S4C3WTuF2p/4KDpOJBd/1QDxZ3dSX+Xhv9A0y4A3C/H+qoRL5OVZdrwym3kLjV
tlKenUR9SEMoL/Ro56J1Uuy0lP5sjByE67b8nsf6kx07wCOnugw0rdoNVb8hTdu7IUHCylSOFYyD
yGu04sRziH9gVKe7So4diMGnq43yWEmU6oLDyNGAjloPg7Oo2aTCgn55FQiiw/Uw1rdJMg4Br+tb
aB++yqozPZhOdW7WGA+kzDRXoxFqHUorSBUCfp2Z5WsR0pPltP+keoy8Ucs9FekvfJk+AMTSco0O
73sQI/diK4vwaixzQ7oywETR40AJVbpxr8fla9iY3pi1/tjqNxDG2qiUVxvYbsaBamRXUCpGApa3
OlF/pk5732vE1WPnOgfO0dVi7Z+2B4nCqRrYAxLUu4MCELCeOQVoUdiIxKgsN6o6TDZCaLYNwi4M
V0sMSFbrBcQlob7YlL2vIpkOcDlnXeCE+FNHS6E2ZmfPeJ2wH+2am9yRdyWp3kQvKxjMWT8ygoty
b+FLoS4lwdhg6MZscq2CAudV0mhcGRt3xC6Ad2ru1YK/9SU9FGhNddy40sDQcnmhvrc5e1ccTAWo
uLdyxZdK/T3Msre0Q38/kViJJsfVJ+7oTz3lzY3BsD8zZGxbvjlUbjNTvlqNpcK/KjzguBFurJCH
tk2/W06+waBdDYTQa79ES3fLlcpw6zB67oW4zolxpdLmzSyNHxg/DYGiaK9dRKpNNySRWyTmbZiQ
n7ZqbxOLbZmaPUN2C+eiat8CI3/QknGvJTTcDWaTuVqZnTQD+lFYFaNrxMWzQsadIMNdlxbbDBht
Bqqlo+VXpi3ec6qUmzSk1YlVlB94QfXvfePU6Biip76tClZsQjFor0qYooeoDuSYll12RC+4dZNe
vjLJYN4y2uZD1xrtk6ZX5SmntrKXUOpxe9GzN1xN5KGNQvivREDdB51d/7LhAw/3D1pZ90M1yntm
au2pj6S1zSuWP+Q4l3dJaAAIXTfOLenhKNiGI/sBopPN3KbKJiU5HVX/gMkKpMdM6EDbUZp1LieD
M81HpvansFB4FioGMmEe3fAmGw5crbsjgDK6b+OIh/7V0Ku+IpQKTrqQx9oxkRco61AQp2GS4m3C
WsDu5FOTmgfFgcwqHUBLMgJqYKEznAOwPXtLFAyV2oJuu9LZVkZyAzNZlFoti91aKTAFzvx8JAeS
YdLUVOIm7Pp812mKdsjHdk9aVOG6URU+qwr1SirKCzqbm3gMPavDgYZ+athWLmQuAyHVu77q/Uhh
L5Q1x2bkB7NRa2+woPyTMYACuJFfW3aYAARqBwnPa1/a5a1QKESJh195ZmhXelLrbitszCa09DnU
rMrPuHhkSpvtJYWuYBHr2p6DBQEhGlPZGUpvYO/z1BuxR3c1doLLCFp4ZVGNQZ/yb4UqyidFdMUx
NXoZVHVFArurbJcrtXoyzAGKzKJmXtZr2YFp6LjbZQlVV9EeBQfOxoKmobDS1udWyoI6x0Idszt4
YsU+74oIx8wYuerAbygAR27LRebCAvC7oQHSKCGE0TqNX+cxEL2cY43IG4M2kU87Bp9kPatvxpoB
Nyqh62G+jqr5IoYI9n2lJ+NmY9M6C7qwid2xzwpPZREuRGNRH5O2eKYmf2BledKKMXFzRvY8b4Oh
fLC57TNT+uOg7CSOIhebC8rFkWP5jpO8dsIQkLr6mVXYr0Xz4PRqGdTM3kocxCRsdmav3aCJuCkV
BiUKM3cB1MGOTnFsRuC6YBg5dNkrawyOAWT73pkWUgi6wiZ6xPCNaTnOaFJ6/Sge7KqC71toSpdR
dBdC0vzKTPORQoPR0uIjiG5PYyofyahsWsP81mtjfIS/M9o5nb5TpfoNujzJ0amidxyhdD9CnNDL
IzvyJ60rP280sGDi+jHvICkVSR2qiRG/iVG44bQmsYu0Achem6uu7MVj1ET3iQHB15wHLFR6V6kg
uCIgphg2/ZWjxrsKQEaRyg2Yp1ddqr2FNuadJJI+p+FDbFl3mONdA7m5wxBglzbM2UVKuuUDPfam
8l0vhBJg5lpB59V8iVAIgjAOYckCSz2F6qN46ELMNQbiMvAte5wHIdJYCSEXKx1cqGXFp6YbSCCb
8I7VzTsO26u8jzZABFJoTqPmj6OfoSOdgHA9w0Wkv6uGKWWW27ozgBHnwBIxOPoYdETC5pup7ew2
bfVaE210KydDJabcFyM9osb/FTopu1ZLzc86cpdVsW9jJolynKluX0b61iamcM3CrF1bH3Ic8A7A
xznefdppyG0KES5wrYANorxaaUwtQT5tDEf/fwNAn11rUdjRHPAl5aNFP4FIJgmPD8d2dhp21v63
BkVMb0GthhlYGjBvbaa43ErSwZGFiIkKhuGswVJLiHfGqirAJDtMslCT7hAugyOF/FW5iZj7P0ec
dYvNVINvSxxNM7E+aO6nRir22n25LzeK+BsSPuxODOBXYCs86XVftso463tZ6hhAJwbzQR531aY5
inQFvbvUYzyP8qkV1nddCg8+KOi+mTZugSH0cltrZcEstkHOnmX2rVB7EjivAo2TVW8O61yt3yl8
x+FE/hcdnbM4sy/EObGSMAR8sMgeunQzlD+//veXpr74KDYUv4Gp1jD+vfwokBhuc9ypAQPBbKq8
Z/CESfbo6B3WuZhLk/qLWLNNFlaVKOE+MAkXDBK+1u228BzPeEj2uAeDWOf+Ff7tIuRszUktznNn
wGoYbUVDBVfAe1VYUBzvW3FwWilXvtfyJga3FUITkNL4ZFcY51bc45LTee1h3GiBCoEXeYsZgVdA
Fn4NwrS41s+CzQYhI2RYdUlKtC0VJFFZ6JgEg4Ey6GxluS92L2FkBcUhE4ZnczJoYpO2sdEm8ZQM
Kdr41iuPX6/DpQCmqkD6FdhwYIxngApTGS1m5rB3bMz2l6oPt4Zd/sUcGzq5/8aYt2AzUpqJQzMs
dFIMT5Acg2aEnjO5piy78izzLmxE6hoqhgQKNTYSQ3zv5CspbolZAplECugJONQQLpq9rXx00MkZ
zeZjANZY7u9pedlDKEkPEt9B/ubeX/He0B6fnHURGtDHWa6gkeLUFUc7Rs0fLfspcfaKtuYasrCk
IViIOxn0WNGIn1P5nTGjyRgjBrVz18AVztLHTcb++8EyRCLgFAy5KZAs5pNYmLSUujXAMo3I60g5
gJGwzSxnO5KVucwS+sQBEAqeAx8GpnNH4qGAVQxam5Dj/wdu6hvdRwP1FpXFPtzXfq1BH6zwpRsG
9bG/+3pHLWUihKbUhOwGULFztgztjKxOpzlYGUyAUeYPO+3WgHUPuDm+tfagS98Nup3gikNYBNCo
6f+fowE6QguIFk65ne/HG+HDDxHmeuFGv2836hMg6Kc1bPPSeTJphf4bc3Y4FrkZ1mjLYNjtD1Ce
hy4DfwY7OPXQ2/PsTXIzie+s8SWnnDobdTugJDuKA7AZlMNmY6las3t77KCW1Km/8nj8pWoB6yxf
VCb0GZmvqiubfaHSuIg3y/EmYUpvE4EaLamPZsJOaTUYbqY01421hhZdXq7Y2kjzgNR9Yk5y2Lhp
Kqw/MMcXeyAre7iA7/Njsp3WzYe61kt8sDfQKtusGtlPR/GnF3sWe/Y1aZXC37rDVpn4lGnq1oY7
zRcnkIx8hhPCf6CFsxZy9i1trkp0P8Sku9O8Vpth9wb9C7+65pDQWy/wl7YILhjIacieOEpn6dMo
7VymeY36Pq9hwCeSWGwpjdGJHur47evdv3AGwSYGMy3MBZDe5sYMSsY7Kjguk0POtnnseBH/9nWE
JTrNRYhZNTc4pTNwhU7keLHvHydnk2wf78qHNWrJwiAY4p/QHMcoGLbx2uwrGWav6lUnJ9Pie2fc
mAPWRnxbx69RscbKWBpyX8Sa7bbQHKmsHBDjp0U4wUhzYz8glXgS9Ixqq5n//AVZ+SLi7CxnXe+I
1sSXklHqjpg51P1/b4ULpTAIiAAKCZLap9Nu6Etp5hEWXl89VcqDOqyxZT7lRNRtSBk4snGgTl6x
l8k/h4dsSOxm8Gy5oyml76Qe7evaUattTQztsSFVtDPUPFohKXzKjbO4sx1VWrKFEi5QWxG7rQGr
E3vGjhH9sbLS18LMVroFB7yu1BCGVHc5WuiT9e50U472VnRfOK/K2xD8Zw7vn9fj7Aln9xeYLhQm
FK0AGTtJD8Iim+gO/KoAveAPNeIdIyuV/qckhYAwI7egd4ij/JPhX5eHmtZ1TeNVZX0b9pan0xqt
yeL+63c6reqLZD8ZFpiQkqMAIppQobpcMWFEYURSTmB0tXAhIedxy/FEeRirp6Y8tSy7ysfvX4dc
epcXMaeceVaiaNZoNXHfgHl6J4AEbrYCs1oX3eZDustucg/z9JWIn7Lwx1OalqGDh6qDhHUZUYLw
JwZKP7xCf02esta33IUqrOmxg3Qf1q6DH/ts/laB4QIkGOc3YMezXFJ3VVxbE6kM7eT2lzV6xXWM
ng7FVBtg5woaS/azsTFUfwgm0+/1E3Vh9YAyByV83QZB79PtV5cNSA4jhM3tCdAd9S63HqDX53/9
Xj+sJubPCWA8KBNUnTwbZsWmRbhRl5ClRpYGR9Vr3HwPkABmmSwJ0CCPTYAzgiQgXhXU+3FwCUoJ
WJCDvwJaGphFfuPTAyaM6zKJC8v6/IfNahhdlDkIunD3sSPzgK4+Wqtibzmx9/ULWFpXsBQBDd6y
cCzOL2IJ/J9IwSf6AUSVHRmU6rgSYXGznIeY5TwlDCWJVIRogsGvHUww4fhBguGgbapihxcKg+K1
mNO/+fmz/nmsWVKQWRzJTEKKpNuEW+bLn6lP7mmAdqQ/tH/5rf5Em6WDSfMks8ZOTsCDA1AXL6OQ
L6bdrGBj177VbK22ma70w4CHsrRjDJ/bxF4zHV04fVVQUEBgg+SJBu/ZyyyTxB1GhwP6xjxt7U2B
9ueVZdTJCTBDtwC+UslaeCk4wnn9ehV+vmEivcEtAXBYmI/b2I+XgR1t7GisI6EK/7e8hY6pA1R3
yBaNvMc14f/P9FKEg2kC2uM4MIDWmj0nCashV0eEmxiJBeyyZRqI1Esea7/30Tz0yAsh+3DtKZde
73nY2Z7u6qEaGhNTyalDOvoATBi7cA/VuhvVi7zuEX0WXBYg14S7ykqi+1T5zp54VvnW/WD0aQQU
cB3JaAscjx2Eok0h/JLA7I2r2csYD2Lz9WedXuN8F6I5b6GkQxL/xKY1E1g9hVBTAlCtcwslv1IE
JlfWmjzKWphZgglpziaZGWCB7RsrPlTs2ol3Xz/JUpEBW0CQO1GWAoEzOw5TYTJahPhy7CraZQex
0+FijTvX/uswSzv8LMzHRemsrqARN7kKPrdHBtUNdWBMnJevI3zu0mMhgOVjAX0LPDjkwy93WtHG
jSp1TPFJa5oHDlj/dWeL3MtNACOilJOj0lR3RZiE3xLBYVxUOsaplhEsA7/+JVOg+eJAfw4OtaCW
QAZztge5A2RKXwNhKqHeoe74UQTxbl0baOmVgiYxJRfNVgDnnj1valjRACUNjxTs1pR25YkOxkJf
P8tHL/HTw2B5QPxa+zCPvYyiO5DToCNmH6rYQk28idwPVc+jprv69XidXClv3Ma0r/CTVXbYwvLH
lRZ9AEACp1nB7AlLXg0m2tA4vqFIxGvM1Qf4nrVqsv36IRfuLkjQAKZDGxAkODqLEzpqGNJJMIrV
p5a8dRisw1DD1Q25cnovfDINqjwoSKDrbcO04/JlJqTKUBqOuIu16cGqqgpG9WytLFkKggJ3GhKg
P4/vdhnEIpYmoAA0eG0bb3u8N3+I0jWi7ELCB+3i3yDW7DbLKxYleY3SR8LV0q7zLd7tU0n4xh7N
q1FYu7FUV4qEpaMUwHMNLw+CZbCLm709zpoYLVwBgfIoSLSDdWAbDNn9rPk+BFAlCdZOlqXlhw4f
lr02vcf5zYRgxiMaI+m9lt8DgF3TJz7sv155ayFmCT6th7E3HHCCGqG7ZcOPwJy46tiu9EeXlgTS
+yTUhGzxqR8rwWqO6g4YO0zd/o+zM1uuFMfW8BMRIWa4Zdij5zHtG8JOpyUECCSQGJ7+/GTHOe3a
5ZO7uyLqoirDlTIgLa3x+38L+Kn7Pz/H9wsgbRLYUKcCs+Ove05CTxeiVREkPy36YiaRYaD+3Odf
t9SJJcIg8W+pO1gFKET8dQ2uPVKLCBmGzvHR6O2InRWhpbgP6jJBbuexcZtfk7YutB3lUVyeuSe/
c/YRjEOZElhwUOVPHbmobixMI6jpt2e1sh7E+IHZSy9ZVRy6beM8uuMZu/TdlYamuZUUE0DkD6m9
vz6yO4ST11IbPVqOk/DgrvUP/pA3HZrZxX7BtE55Y6nmYmBF/ufv+e1ZQzQOXPSqY4LxyL+ubLGw
j8r599OOOUpnm54e6uO8wZobi+fd+A8sIzAyML6ojfxdPx70iUqC9YNZLowKpbyp2RZKHPLMKn/X
SnKJA+EBG2xllHz+lmxgwzTMulx06t+DaXvVbVjmowX3UmQ0p9vxB79aEPWby6JI/f05dbjvDvvX
xU8Ou8IwBAJyAoif+xlN7rOv4ncMC/z5y63W/fSUfF3E/euHs3k1WV4IdJizXXEdZqc3cn9e3/07
+49XiFcJOxxANeJkGafu/MVvUYtGIbKCjDIdcmor64cZkQqeysG6wydocow8Nrd/fsLvbM3XpU9i
jclATzhokZ/VNYPqpRsmfi+e/rzG9/v/y/Od7H+kYbntDugUs3bIpv8ekKsG6GmNmcjHXXduYvLc
M62v+4t7PCG3HYT9qFNa/4y7Y1ucuQC+3XpfHufEJ4g1KSFMir9/tG5G/qSne6Nez7yy9ZX8becF
truCiNfQ6OQOCCkNTFOjXvyv2TcouYPCfuuhJXbfbyaVoEErs/bBkiiw4M/co9/u+i9rnxytjjae
cQPU5GLyU47P4VQkyP0krqzTXkZZG7yy8Nxs93eZxNUr+L8HPj1qNTIxbo8Hdm7Dn9Vd/aJuGlSR
jw2cEmdT/vQu3KehTK3tqvLzT1qFVmP2Zf2TC9GqwoXVMYqB4f2UBSA+921qIbmgM5JphgTqvHPP
vOfvb8Eva56c+7LzxtgWeOZ1iNnc0wP7jFE1B51nFZ8MP3r230faf3nIk9OubHgUoIgj0vYwTrDI
OzD/sy5ezhiVv9fJT17myYGPIBRWOxFepkHTVXW0d1MS592x3K+JGib/A3j8uT17cuYFQGBCK7xK
tjcX6Ei6RAPs1XlL/f88GeA8IImgGn8aRTG0stdOjyToGKbFo3NAjj2Psn5M0PWOySS0TZ4v4367
KIaYUdSCo76Ogf/VoIVlwWzu4EDSJ5NhyHzbPjYQ4OFXv1kz6L45h2b5zsJ9XfDkbTq9si0CfzCN
i0M0dTAy7aUv27szRm7dbqdG7usy60f9Yqi9GiM0doBq+IiOdi+3f87Bce0bQRduysXR58hkQ6hs
Pe/nUr/f3RH/Xjo8FWhv1UAGSSFxgOxlYiODQv57jR0cgpVRAMwkeqeA1Pnr0y1CYmqPOVBGhsLr
KtSLAbg9R9bwfJ/U71j39E0ibYHUAjKVyDud7BDLrYZoatAK7idjvhKr0u4CMyEXcK2hLyeO1cFK
6YX+rdwgRVJ/RklzgxGN3O+SMx91NdR/+1XwtODPuGh9O206sMNO2NrC2Z+3wZYe+y2Ggu7oHkOu
G7Lrj/EZ6PF3HxLQ1f9b7uSyqgZsVuf3vdE8iQDuZ2ed83O/26Zflzi5mojT0NBbn6jPm6tguzZr
SwiIzS9rr8gKfvCOaBk/t+q593hyITVOpBay2tC122Hu0JpN9t71DKlAtXVs0I7PFfPOPebJbTSJ
kUyjhpcGlasVCYbhxa52Hi3JlrTAlN2f98l3Ds7Xl3pyFTVL2wDwtjpRmLo09pAAq5xJ7FUCdhEJ
/lsN0vUsftklJ+dDURovyGaCzatFiiHtEpp3GDD47x8pRu4QGdP1LJ7eDQLDES0kyEFmUDJB50PB
BWZ0rjC/nbTxsv3zYt/texSyIZKzlif+VpvwhOKDgYAuNFJeO/EknfzPf/+3TvvXBU4+EFdVwM2C
Bf63163IvL3eOJthSzfn+sDOPc3J94k0rZZoRte0onW4tTSGF0vMQ535QOdWObnWAmpk7E14pNg8
AcGXuBgI/PNb++7i/PrSTm60EZk8YAXXFdwpG4vlpg8wnhVUv/68zLmPc1oB0DKeWlg6nUaP/yJJ
mp19t9aYadptz6XuvjMMyDdh9BxgDNTZT+xf77SBFaIhO9UWJi+h+2KBZB/LrT23duZ2cjkTX/0/
T/fvBdfv+MUvAK2NuiAkIB7O3Q1LxfW0C/O1IRA1dgxP/7Od/u/l1o/6Zbk44A3qzji37ScNIBj3
L1abxXerqS3S8B/cWF9f58nB0rZeiqFH4+rU7+1pTtC/dGafO9/dHV+XODlOQyTAyUJZLR02CLiz
+N7DBHjWp2zj7NkGtXWEGPUOzfs3IMkmcg/liMtzunjfFTsAofv3az05bbqxqlKvDbreVlt5uVul
Z+ECWYC6rtVTNHd6SQsVWhSVztyd3wUDgDOSmKDOAc3Pkw3rgbQmmA9/+beI927YLQe2Ywe5+/Mp
/NacoB0YzasYn8I/f903OAegjngxopyoTEk8JaVuzyzxreu/thz/7xonm2WkZWxbMdaAi6z2VW4F
0N78V6DBI/SA/Sdto9/GpV8XPdk+I1N1ywosWj2tsTCGHkWidhHKz9D9AmzjrC7y3yEvuJ8RUTko
Na4A7NOOAk6sEuNNMDFr88faWF3sBUnWQy9Tfo3LABHBcgUpBBTAMUj/SoBM267ybVWf/jN78OWX
OXnnAZ2nrqjxywwbCPvl9PATc+P79V3/B3mH7xLxX5/85F2Leli07rEYcAXpdOHuVs0ntjuvGvCt
Ff/yVCfHEWOOSk1QFk7LliWWczPwA/UeO/3+50Ox/r6n7n+8NmWivOBCxv7keXxXe2U/FDptPRlI
CMZx8VoVC9+CvFsGaVsE8YdxW3rmyMPv+fsDAomDrDfw6Uh6R6elOt1qp5/jQKYUymQJhTJukyxl
j8lyGTqZRcUEHkqDTuuldKG9PRRp0QI3nTCgUhIXo6AZGhxSOhixkQpNlzWd+GGx209Vxlex7t/s
Wj2SIRBQzEI8o/hL22CkG2i4lEfxlQ5rNExiwvDQovqbtKJ6sCNvY7EKM6tLfFPYg5MsIs78dRo6
tCFAOGFqnFYouFS22Iz6HnPRVzUtP+RQgGlRbOKa0q3VFGPSDgoXxdgCuiKnKJkcgxKxbFHARcpD
WBj7qUprQ7ouHWV1qO0ybws3tweQdmvJf4mo2c9z/aE9moaMbhZBdu0k9pZBx1y9gjfaSG9FVbId
n5oL7ekoAa7BS+nSJ6hsLJkrenD9AusTGSs77b1xSgT3qiRszA8VM55ohh9lHRjayvAk9qJjYC05
DatrtNj4KdKxN15RcQjZ9eM20PLOdiiSzf5i4z3YOOEQ4Es4epNTz3KOQTC/8gmzz8pY/EgayPI1
RkGvHGLcWVWjWmOtM/7OotiGiRIjLQAJHKyRoxFPGpq209gnRSO9hKJRIrHjGncP5mKqpPYYz6Oi
8XPsMIyaO9YH9UOQXBzrzSzsPQRpJyLmbp6ry1kEaA2bQgEQqaJ5jxgisbWGN4KMfS4kcdOFMZCR
YqgI+eCKbJrQtpNBNp/TUt82vc2z2q1evHbAWCjGpNHV0qNRsmofIzAqNpZoFJAHPbCj9A2dlCKV
IQKtkiyAKhnsyq4cPloh3loI6OYj8dsLW9MS2oi2uwtry89bt+J53MRp3wizwwFjySTEhdcwDrnY
5TGePqdgerGK4gCJ5azQrErngl23I+oMfTtkoP1mpP+oJpJjOGEz+cs2CCaQLu5Jc6u4ugyKIuuC
4Yqz4YI6u5LL687waxM5t7Ko7qConMTSu1HOOq9dWZ/UacM9usHipHGknbAAp5B28hdwWigvts2n
Hw95aYtg3/V+cwuwUpBPgcVTKZ3PAAI/ICqanSth2MGsgWaR5RZoIy+SARrO6RwVXtZEWmQGSRCM
gaN4adXqVVX4tFwNT20YHKqlfhmicVP0SOrUajqEkdjUUumE6DCvA/xpyVqdsAF3iKpkMtvlRzP1
deZGEd12Q3A/enzbTm2MU+OzzVjh07VOfKsq5EsUppE2lkXKzDBhP3qF7DMKSPePYonrtCknseln
xTCug2uzZu3jpJ2dX/t+GnTtsBlZ7IL8gEoZbfy0HpFcxjzVpif0rq7C+6qPjsIHdwvYiwxsgR16
p0GVeIyEOshFb2tj34Wxj5asDkmdiroYUVeEJW7Mw0u/xeWMVOhr1c5oooRIbepFrM5VD4KBwvhh
0g/tGwQ6oCqtST7NFtS18YFIKLa0s46YfEh7mwCgUSRqma7DxYpToV1AyGd/vPJp56QeAX3NYlwl
zhhUqcVf7BoD/x5AMIllYsS67XzPoRyT9HZJks6hGCvX+jmIekgwV8F25NYzn50GxJ7uF+ZSLhqH
mCSYnKtpnA7gA1y6ICSPMfYOuWE+XvOA1qL+rZJ+nc7CKhJ74Az6i+bYl9ae+PMvFeNzAoLwE2ju
O6MdaLug3TyRPIYww1vp1kk4ePnQPxtQUOLFeeejefS53tthuxvpxDYwZndLByDvYhW3xVDfdUX/
KaPyeqnp1mbsOIHbMHrRDQEryfHHvG79rQQiGH/TewNCCRLe95gMaHMX8z1pPHAg6lQPSe+RgyNX
cicZuva6mcH3cFixC1x6GVvdPSD2G68m+WjTHXHqKlVopprr+NZSIPYo4WWREtfj/DqWaMML4jK8
Npx4aeiElzKmUAMuJEgdADQN/U98z60/dpfUGzEEXA1PYVFtzRK++drZk8aVqedhuxGYLGiUbQxI
HcJmgItZrwtxTVqVY5xFcvK3AykuHUYe+RRetGV3HwTsPkRrwGDrQ2vsDbSitmEdlhsyop8VJCUr
iwt9NYkg7wLjAP3A5b5lUC5eClYCVbNcybl4a4S4b2xA+kDrT0I8YjI2Hfqg2BTmVu3N1yCfddk4
D37muaj59Py9p+A2eKTcWZK8V14bJ9wGu4YGAgCjaH4zc6u2Q+e2SVgyD2/BcTfIVl2NRbvxYSl2
PpEPhag2sS6B5BgZDJ0RezcooD0YhihpQWXA4ys6HtZr4e0H84d3pY3M47GUO8SGsA+kSWceZQ6N
Lq3e5OMSQz8n9hM1RpCB18xJqTWzvT+Kq8ECmkhg16cRLwA2ZV3W1UJchTURaWdolEoSHU0RzLlY
FnCS59YB6KbcBpYpE2acXDF16DsDMUkzizTm47Vjg9AyKZ3Fln1HCmcvaTcmMzh9btiTjPzmGal5
HwPmlPU1OARc7MAUCTLQDxLIFu5MPLz4xSATID02Bchus69w/XaSpDPSxpxU+HXLG+YSmcrehTOg
CVR77P7ATFsmLlSFNsIe6Y0sHJrNHmnzaRJvzHbptq4l2RZF8CC5l7ZVsKNNvDWufvUa96EI6eWs
QawdWFaXoEBVMBH2NByicQmTfgwuF9fcKNld8r7Zc0y+5FLFyBlXUfnYCA222UT8nQI//sgXKOCy
drQygULWJfV7kvu8qjdRNdU70dRPA0fFwIqEdyNI1WbA6l3aHqcp7XDfdb6tjnzkQTobxh8bzghu
FW4lJXedFHybbR8jBcXwJS8Q2L0twjmUAUYs27J9NgKEywW3+mxX8CbLxWz7PmqP/jg48Kes6FA4
7g5I+9uuR2EWreVHeKoAiJQaJ0khcTE/joVhiWEgXPERpKUILebF5KfMV7fYts8lndqk5eQXF3Z/
qcPuKOLoqnRa56Jswk+Hul0ChbYhmbVU+RyCVhnU2s4pCsiJceZfc0gvHLrmUl392BWWk+rFewE6
knwAIqU302TFCaWeTFo7ApqOtQx32OhvVBFWr7xgfpvGoz/52HnCfDK4DpftovmtXlx5lAOqvlYQ
W+9eVFU3ti0VdkMFTNLoxAtoN8baDT7lGY7d4AEIq5yjYIo+uTqctrGW87EnYYFrsqoPwhowA2Or
oDsUdjUDHBVV3m1XVC/QCakvSoiN7XxhsEwv35UKgSDrRuC+RpiEUdToibJcCVqlZRcpgaQ8JtFr
hzz3fuvu46hXNwNjwa7pYr61cLrvZTFZZdKBFpcFFcyS9qTZg46tYTRdL42I5G0aLqG/48USOLh7
9PjiVn1xOQURDB/xVJAwPlr7zi+CpBHlfBRThUkBLUniF9aY00GQu6UB/k5F0TtcHJ7P06Sumolo
EDonJmAkuwrMT5t098sM8hkwpSDC9TPq+rPpvVvu4O/2HVVdErawXVwZ0KXL+mPUE66GwAViLAH0
qUdcNXGMqxMNIhFayCq8Pvez7CTIOMK/CULxiEb6W0+V744372Z8TTDnzJzEKn4gpb7Bnngc2yiC
oNswbWzp73nd7PwwfpDw84qq7sDzBrR0tniRYHyLwoSzS7DHNqxtdnUIaj33O5oPotj65fIpAn2J
0GfPq/nODvqfzmT/crxoyJ0RPK+huKAlMHxj1IFNSSFQbfVJ2WgnQSAB1Bu/jmr5VCtoXc9h/UnN
dIEsLRy0tl0Q8JALXo9XvWr7jIQ1AFRuhw+i3B+9MBT3HEDtdHkIZ/icVSWOixvHd51wLmnE2CZs
+eNi5BXiI/ysM+PqqFiTgeXMsiYA49VDdFeGIHiOcJ5Jx8B+73/fJhqtKT0FEdaE952ewOmcwzyy
gGbF5X1VgYKXzCWkupdpW1Ng88a4eQYX85q3DXxREAcxnf40I3TZWOh8341od8tpEB+c3hqTxnUA
jOzeq7bbSIYGB+reRHCIE+WzJyRfbrlr8X2/TAIKpd1uofOzFUnQ+gjALxCuUFfGVdEOHgOIjqqC
3pTC1hnnud12BaewX4rsRIwkG5lu9Aopj1Fg7eFnU2e8qWvQIAGMgjNkD5vKX/gDjgsgkOWEUK/p
3sB2xlzFiLeldPwm66neMgZxEzVF9nb2WwynloY+i75+iXXHjz3jQIiNHA+uZ8QtNaymMuKiA9QT
wxzyWjb2lMVtS/aW1QaZwNhNhtkSfw8txTc5uAqZAgktpMkiOQKhG10PKw5xwRaBkY2cnkMuePRS
z8eGnDBjghCdb6NCWQlTSKDqIPiYbeuaNcHrCCd+tKp7R3ZbK5Y7vcj3GXMbGrYpLPkH0FIEsFsL
DlxDPwK1OLi1wuK6CReyL0e98/xhvwAXVotup/rw2gmxjLCcW78KaFJF/HoBxBEiRdfQit/RhYCW
tVwgj/NRE0TIC/IchQ71sS1DL60Wu973Ff4tjhkgYGwaj3yq3xHbtclSxO2O9Ci1uaqr7iGl0ead
rW51ha8hIxcdKKCIHlkTjU9+y3TuxrrIeigtrJmVX7PBT0wDn3Zg13nXwrj9NuCeQiNj0L07CneF
K+F6NrR78wb/DaCLHTSrd4RWH0YUDxEdMx2qNxUpxJPlNi4R3kzxrmeoN3b+xRDpQ8ADlXqqeeAz
y1umIHMGnqxNwD6ulsCFuTIjomLrxS2ha9vTFgOAXn/tNvJ9gnuRu8K29pPkNvB1TX1d6KU7greI
ZAFdgNezXJXTYunRfmk8HMYqvmYRl7f+LK1tR4fpaolD+kxUu+QG5jILxiZfEzUsbPIFLQrRUB6U
h1ELj10x08UvZnGabVAhluj6OsrU3Ni7xmb8lekGdDtc/bm1WM6lHMpgD9RfyBI48+P76I7q2jUO
/Sww38SSZlQcMaTBPJgCppHOptuFRG2Nb15BYL6a4JUChIuoxuMKHaVs3qixACmxHxB0gx9g0cBK
OtoP25IM1ZECGZfVUbFBJ/h7IP0rQfrUeAsob0yEqd16+3LdNELDtVE+4ocRuuJqebahzBRB8qLh
w3GG9xS2ZdaX4bbonI1fmh8QYYFXXAmIEYlwSmbVZsYXHATMJgWlcshKIsYLN9RNAicYSR1eXXit
34JFG5BNBbZ0opCc+Igi65IigLTKGS4ve1GW8xLHSO3E3hPm/n5isIVmFsHDplG1TMeugrRX32W1
FtelM9066L6PpIf0w+I7V6CNSsB3zXPUYkJyJkO46fDbAPjKMBVqE7MhnGVdZDmHmc9bR7oXXSAf
bQ9VdbD1bDxLEmrzw4ap2DkVlGmx3dLOqvMRfocxPyO7+wCtDarrTYlOB5tdlS0C0Q6H7nq17Bnm
IEp8RXMPRHCPxKp+a0m8F325tUo1biW1/MT3miTAHAbCDZX5i7iAeuYO+d+bMaBQJD30+hrsmb6E
90jjC4w9wGVF1giVXVMkXrNDDBk78oC4R+HVo/MCE84JgOUpzl1ixiLp2HvZOpeWNR7Gys9B28RA
3sUof2kDX9b2M7aMcISeqmmvvCvC7zv2ggxJpN1NDZ7gGvVZA5Cvz/G4oazZolszZaiCmfItnn+2
6qL27xpcxy4o2OABkoikvs1SxS4iOLq+jQZcXm1KB5sD4O2OlW8V5saW6NVzX8LCPDowD7X/Gek3
17/oENq7M2jR7M6DhIuJ3kGzytGZl1eNk0L/LKGRnwj3V+k/GBuy48XWUD+JmkdF4F1RxAQ3sXsD
BTc1d68BFRtVR5BRORboEoZFzGPOH1wWNODo1lcI5K5UoHZ+W2DT6g2FLE5ctDvlV2C78kQ04Ap7
SDZw0BzB4mt81FThvBK9b5A+HUFarqOXNiiPdasOi+5hsA/g+YABCxh9ACc8xoDNzOHDPpsSNFvj
rzLzRcrhYaRmREYfBKhNIOJ2a3rfpPjECH2dCYhonD746F4fveC+BAVaC3DfmU4bu/CSgFmpN9H9
VK03uR8in6UkpMTnbt7Xy+zeCiSBsslp5x2GRyIkbnmfTdbA8jImjUqX1lswIjxnLYBEuaq5Try6
9PfAxofwi2of+XlghisHtE05ehsYCbWh1XhTGmSdFg8oj4l+eosjMjgTcVLK8BatfSRDkinnY/fQ
DOqRDeVRWJjvcGOkP/ros3F6zDCyaML2hXPlF02Yen34MYHnFHSIReaFrC7avd9bB3j4l6pYKwWW
DZ6k8nmuZgRsInAexaSbFHngHx5TP6U1XhPuOOjDBmQTUhhFasL+MmzjF/Q2LtvZZddIklYJJo1I
4tB472h4TqpFBrYvxJUGUmRLYxtU73HZxbO5VKBbtgm0kqzbtjPiYMV1XvTKzeZQ1mCFxn130Q1D
nWFMmeRWZJcvYFrwh4qID6toyx3DbYtkJIM8QB1404XAZXxVmHB89dC6m/bTMmXQEhQ50qTLMa5n
d6shPrnDj0V7U/vx9RTTwsl9u2+RO5TjmFrI7o6pPVYKSgewUDhxiKMrNkcOskxMvYEaCYAsc6IL
l2nvuGj4VihO3ofLzOB1tBEqsCQS8a/G7ZYCziwkupzVA5awaPdKcPeGtgF024UZMgKRj0dNqX0f
Frw7wFtGnmKYuX3dVtPNTHoQBl3KiMwQOjjDBo1u9FBxqXa8HHiGqijzkw7c5rTq+/kBkeIokZWu
6jYpym5oUo4q/1F4vrgQgUFvsXHfjAXWp0OWeNM5hQZFo7HuvLJjJJUO6YEcCn1uroyeGAPnniEB
OSJwuw3wXgXy/naXVnHFLhYfuF04gbpLqo6svjIElR4IisFo7mkrpLqBTH+lcyiOzcJl7sflKiNW
h+JCOn0BMT1VujgYXQt52pncd4B2PfpFFFVw2aEgANGkao/BxfYWyYhuZ+wAOXlOuEQyeO5AwPat
PlNAhiGLhLb2xLeQfynQxrJD7sBha+hVbMxcRTvtVMVRsr5FRNwUT1wXNVKStL/HV3wd/cXZA1YZ
Zji//FLMprptcc8dKgbEf2zF450uyNvSqODnoCRNpDb3Xu/PRxUMfQ5ispcaF6cc+GDcC/C/wjvs
VLFlrq6e8Z8Nbu6oy7x5qO4WhTlj5LJb9D6qqr7xLQNAqayL+2lw5M4Rjr4ug9Lbzss8bS1opwMJ
K5on6IlWOxuRFbr4GPjbM3de24jZB6VrfR/pHvJEtZTmYAt/eWi6xt33RsvM46Z5RwLMQRI5XuJE
kImjJtKMrUkwnYgZZzDT07qyERJ7FrKuAP2V8lIIUNiDHn0YkHFAiyZy8dgESzW8RIKKl46Z4lgF
M+SFe8DdZ2IpaLcWhl5ZbOrzYhn0ntEh3OnYeJndR17mtLzY9NDjBgi9Cu44IWRfBXD0PMv9DHRv
b8200K0cxXhtcQBeGbwEaPfZ/jQmrGgg1wrBBz+3Sj4+S0xNbVDzA27ajZGdCtvmfexamOrKSNz+
ANvOCWDsPVKGfnQZaV2m9sps3wRIYiJTD7N0FBEqY7I3YmvskL3ohtANwlh6WFU2jhg5EftYmziN
cFXs+i7UO0GH4hU+JEFpiMOv2BJZuC0SfZF8KeZ4vK3HwL3Gb1nnkz9DpoAxlCUpee5mJ860o99s
kPctsz56M5Vo5/LBzy7malehKpgES2E2SCZO+xKB7qFoJm9fhPOtNXlX/QzMUuNOH2wNSofI/yhU
9NSsSHWucJPj1FyL1lgfUE0LM1dZ5DgTvOe6qpYUQ2GwQD5Bey3maNI6ZD3USRDhuh0qIo0gGDUo
CwjGLhOsJWDXM9E4KuUAFHY/dnm0WG/gzOWFnm58mz60VgA3ycDysS7BxMpTMBQgZjc2Mg/4HAyD
LPY0bgvUZZpxkQl24wbDx/uC+MtaOCACt9QkwMVjcVG+DV1DNsxuIIszFNhwWwX2WoYEYJXMyJ7h
IuE3led1CH4Rw0tkqZIwRtVE9j3KsV3lZthvb/0QX7ggvqcNQyYB9x8EoTXMi2rgAAD2ESW2clky
ssigGwXp8Wnek6q+Upq9kGUI90yiQX4qzW0zWh9+D0Uz0pcAgI8SMB7N5q127OLoQ4FvE/IRNCph
T4cZD4zEtu0eIcg0wEtcbJRm3UPkFRAXWd6dKnrWAX5ZpqfNNEIIw7VfphiVAA7RPLhC4buR7IPU
+napmYH/B+kqG2oNWQiFARk0kHHDbuxU+OpD2Hg7TH0H178Zj/Us/GyxQrkP29FNqAr0PW8QoTDX
0FyBwg9GsvpBHfmiZvMGQQ0DQ9PXyPepDfguD5pH/g69GJfaLLdsmG+h8b0f7MbaekVHcTH1B9FE
uV6IkwAzDtS/iyFIUaJ5yh+qfQduZ1LFYI05tr7po+DZ62a8AQV++5GiboGoyrj2eD9GhkJJwqf3
tGY9nNrgeurIJ+QfrMMgURHVrjEP3KoX9Ht0fvjQSBW9tv16o0htFW7W+dDmiVG+TDTxKjvXrEAK
Dt35mV1R20vqvkaJycwerqOANH3qhWrZtoXkaVU39Rb/P9SXh5Ed5xBhRx157Q2mIodjw5FN8ccQ
WXmklWmMEntZb8RCwhxaNsV+JE1zV4CnjkB9QpLJD+vEV120dZEVO07VbEEmg82ZKwdsOelIZNkF
9CQxLZqySt1ZbVlfMqd3U1EqP2sUmbYYXoh2pnMdZKy99m4SbpFTL+DQImjghY5hsY9LV+0KVM/B
IsN+uCZdjAhnqtx7ZpcLEPx6zkaQ9DrksFCJJ4RDv4oHe0mgOpFJN7whJs5Y5G4kvIXEGSQg7MqO
9fIEXdkRf7K0Y3W0Ot2M98QKMIrZ44Leo9e1Ku5j6QC4YbgBfV27PvI31LmQRVE+DHpCba8UokyR
vah+CvgRKFLiO7UllA/gCSO7QoMWE3oSE5Dz4DpJECG4GOv4V2TrX7hWf8T/Q9qZ7jpuJNv6iQhw
Hv6KGveuPdVc/kOUyzZncR6f/n65z7ltKUWIx2402g10GRXKZGRkZMSKtURP0apHm+oUukN5dIbt
yrO+R7zumiLbmmWwdXtq1zDhE62fGcp9tYPwh92FX6082/a0MVol++icbUr6dlj87kWF6zseI/y0
eoUaQ/ilzLmvUiP8opjmyeyj1ygBZmo6SXQIgT6+Op0RbOKi/0w9RvGtIad8DZ5mm+nIYbDo19pO
D13kbWfAI7u5mB4oUjp+Epy9p/ks2q0uRYnsoZsFTBENOLv0Q2v80BvGK4IohLdBOypqsy2V6ahW
RXiaFOfPeIrF6zg++wpazzVFLv49I9snqQu2N6Ad786PU5X+MXj9s36OP5e593s+z+WmibWPwRTu
dC9+0/nkc4oNXgrt0+xkzaapki0vllMRk9ao86uqVNqB41htslR/6gJyNTX5yz27L6FRbEO9+aoC
irYauDeG3P0zTX/adn4wyva3uuqB6yX5Vrdqv1ar57Krn9FAeqvs895LYORvfsVa+EJh70OZWJ91
N305jzmA9Xn+YozmU4CqixbbzyNqXFlgHwqI4idgMUOXfdWcej/FxkGpYcqAEn9Q3afB4uZPjWMc
Jc+t3tGWga4rKt+VH0wlOM6eGfnqBMn7UD3SXeeqm5QvWuse8spCg3mOtrTTh80UuA+5bWewSprU
2npkZINsb1YEZeDN8H6Jx6muPOtlhq4OL92ROnBbNqc+jGhgjNnPtOe6q/pt0E4fVDV4scPmpc15
viTUZ85tzTORRgqAonrjRcPTWfWO/cCVvYlrz0Yepqz1fWJZX0HouBtUqs+HPFIZTUq8fTzyjvDQ
DNrr+StYoyM5ud/rNuTNCkLlJiQSPHGN+UMI6ulIiD+COGcCoW7j7TCKGuocnD/QZbAfJq9A+CsJ
vS954Nb0UjSj8QGDaHtUn2wiiWnz87Jvs1eRXLSaN3/TY5WELv+zL+qvFLa7ndN2BZzVluK7bjHu
NCNGIyMm1Qn1cKbjnj6obnkYOSJVV+DrII3m89ZKda4xu8rRXVDybViMBk9Z13pT5/FXkyfFSVes
7yYRcFPyYt7pUaeRFLda+b3pSf9jr0RK4ewNO7PPkw3XR0E6qvixXu0btEQ2QKwOU6R/sKPicA4y
WltxHPw5ZjGhUYWe1FPQj8qp6G7sWm3+UrP+BZiP8ljqHkUuQ9upXrENjEDnn3V8fq55qvsePOrb
Qu2hDdOB1/gZkiLbNqeTFMavbeX+3qRxcjRoybcTsRK8zkgpSv+J1MRvfZxsRyjFtyFwnVFzKMcl
OQIU9fQzQeV+sts3hMzUI7CwyS80XIER6ZD+ET0UVCYQuZ5JWNw5O3rGGADBiI4UcLn04br2eDs+
nU1e9HDmRc+trYB4UZPpB9eDerKsYjdbtBPnXFPQNuKFGehgT2AWjvZzWv8e5uW4j52alM5LIEKc
9WBbw4lIIV+ZP5ml8sGuFMBQSSY4/gfz0eK1fqSoRx/RyAqY8ebcd/gkPzxklR5r+HK+z56BFFmY
F/EKYO8don4NFLyC68mkF2PKDEVhFELBtT3lD4VPmYHhFvPxn7PloIAM46XGf22VQfVrmK6hZyYz
zQm8P2O1VYPxW3Cuf94HPQqkr7QWkM4o7LpgaDxbNmFD+B40I6ogXlntlWJCuYVnZh2n+/t2FjgM
4Mx3Tc17H/a64TBo2nSoUf+E0fVg7BufWXvY0XfWAU1AtKJWhhluoZzCmGMbAlQpVJ2vN06rlGhi
xY0/2unGVZ/M8KtZTVtCFnSo1gpm/XYLQQBDXChoak0AktK0nGKRwOW5gKf2M9BC3mMK84715/sb
uADZJm5qHqP2mLLkER0F7pYGghpwxsEnMBlh9c8JA/j7XVezNU3XDVUC2Z4hCI0rD5708Lk9xQ8l
bEVoEj+uEVHfqocwWndpR5ozac5BULZ0ypn3oxh2Iu8MP0xfz9vqED71UGkeGdnauMfGRQ3xRSD9
AU3v1gbG3FsHufoV8hRKZtZAdXLsuc5AWZE7lbJP6TC4kaWGdrKyovgSu7X9nAxTF5wCo/6zg8Jt
B9N8C9iz0oGe6SjGfESWU7M20RSlYNEUqEHETaR/g04mKJGO6SPAOLmV7OuZ+43HTFMfrBKFnV4r
6VfWWe2nKo+sukvC3dmsv/I+sdCeBlWrOnbzWY+4/mPy32yjFVVfHexz9QNkWYhU2/SlmVHU6EHP
kThPjwkNAyFFQ8wmFRmetCL/nubeDy1vIQkcwQ8UKcUm2vVUMlB29FW9O6VBqG77smt36lj/aeg0
yQzFVj4pSFT9FuVI2MQkC/szZaCNeMdzM4wO6h2meX4+m6hMgZqO9qGb1TlEklG/KyMoNNkP56Eh
ZUvpOWoGYoyuAqCxNPIHJFC9Yzp0uba3E8P+Doe9vjnTIfwICwmEiYIJ80x1BZCnYTWfyiQGsFsn
c/bV7GyoLGqt/hnBoK6vnGJNv4mE1y4hHWPGJMn+ElJXiuhQ5o3H+IDQEEwPYk4SRcL7x3mJguTy
HLz/nIvRHfCIWlhamEvcgyDJnR+hMfLjp+x9hnh+mOJN/ewcqPQjL7I2Q7y6WGnOxO0Ubh1gPO/R
OPqV7JGE3dLDOBTbHP7TtVkQ8ddd3zLXeyuC28Vic8ug+CjM1dtpZ/pgQV/iAww+G7oOb+ikrdzQ
y7HyP7FMHm8ZRl0Hr4e5DBXUZqqeYddaWdJC0L/6fNKkhVdlrdG4mNC7MuNdhFjVRL19n9jtj/ue
cjsSpKmubatw1boM0tvS3qnF5MYWRQX8sj51h/RQ75wH/disLGiBMhJQvyDHhB5K8NVJLjEnfaDV
WQPB+xspIpS/cYW+86vDCRB03t7Zt4GlPRuf7y9Pu/UNBkEhZtJhLLcJatKFMGSTDn4iZsDV3FnN
g/mAVt4eq+HOyg/e27TVj2v+uLCllyYdibXMjMfQKjvIJNoszHwVBBnP0nyDLBfdyaT/Zrr5oQP+
CgTWeLq/3KVRDyIe9HK2IyZNpChTj9SWrYGODFSZDyX05c6ogrLcZfSZ7lu6PQTXOZB0oWcqaNuc
qjegSG03dg6Fln/x6a7SLOnT9eOojk7uNELA51f102TYKdrGGNyZ+2znbZW1JFL85us4crUmWZbG
DO1pCEFp+aLquqdBpXzUVWQcz65dbRFeK7fdmXdY2uV/FfFItfRMqS2agYgmbWSCAgebV4PSo9vL
rWVozL10M5WfqVdW0qmFCHv9U6UPTYu/swC2N7A/gvlqT9meEupG54HkM4q2Tgh8O40FU4OqGbD+
W5CiyTwKlepNY5unAGI15WOoa8cGjMDY/OFRII4tIAt58ZC4zudk0H7cd7Sl99CVacnTit6reqvh
BE+8Kr/Fo2LAMZIUz5bArwQmBTXF9N5omdgnNbYgyOAd/nb/NywcK+jmmCZ3IEmDQlxK+MNsDIAQ
QW5SnuNvVo8KrxUj2Jg80KxZCZRL5wr8hZAzgf6Nsb/ru6xioDgqLY9EOS63bfo6Aoa6v5jbu4VP
eWFBult4QM1moQYkaCEqwkwoNd606b2v960srsPyoMa2NMHeJa3DUuzJznUctNCtJ5hQP5aDbv6b
lUBR4jkUfdCekT7LyCxrqWdKgyCLXT3ZtTscGqdtPjJsFK18lsUDB4Htf2xJXshIQQ67awjY5mv8
LDhsc9/cOCTTm2QX79dILsTfJkeiS2ty6ANDeDZDiM8sZRqfmWqn3Eup2I+NfnhUzyGAM0Zjt0Wt
mN/vf7cl74Av3hVaSbwHZf/rgQynmZ1DYQ05vZrVp7FvCYDjv9lP04TUDXEDlAfkfMAubEMbZ6Nm
sLX4qe9gNPeNJ+2tIxtQKRWueMrCuLB42/5tTrjrRYqY0CRroOmnfHgIDk67A9qRHnHOL8FW0GjV
2ou5mgfcvgKxadtQveA3vKullCdpMwPVCLQ4lNDcgMFPrO9BdCjHl8ldi5ELWc6VKWl5Xq9WZixM
6W/ol7hwljIt+2QDn/lu76m2b4s1KgLhgbKH8ol03IR9veEFduaA4mn6TkXAUwuiyrTfgdbOnV1+
5l0DG4Yfb2k0xYEP9kz7VI4HhoLu++pScufZcD8hjsHVBHXl9VclWI6mW+FEzguMDwdvn3yi7PNk
PFh+/ST0Qe/bWzobNvquXL1or93kkoYSp6Vbt8xk1gHDSc2uNuG/rePXf27G0YU+kYOyG2Wm61Vl
I0WaOOkJNfEI1Bu5ZDoVsRFv75t5rxzJnxBySgjjKS5hScpTs+xcWX1D/Y/i+U+R/Be7+oMDC6G7
BWNCnaQ9oOG1cQDo/J+o5ZauCM9CxkrEbnJVKXzHVJ8dSthU5PtDDWpwVNaYOBctsIVMPjug/W0p
S1K60ICnnjrMVL467Wt8XskLlk645xHCeDeBGJTJCJXBTCM9iEGrBlW+o/zFs1OLuq0emJ7fqcog
KhlrIgNrRnXJPajhnOOE54U+nUrnwareTAaGi+Sn4v1130MWHm3kt9yusNEiXgU96rWp3huyuPOo
Pdao0haoQX9gnus4PM0xAhQNcTNx9vl+rYh3e8x08BVcf+Rb6OV58ldrki4Zg6oG2K5uRxAtA+LW
ibZaaBcbde3/uuPZPHpZIhq/nnTOUmtC5cBCJ56pyC1weT/5JIgNRZUielsjT1hYFE4OC5nmwFyp
vxewLy6gDI1rhoGGEtTYo6LYh2l8zLVyLSrf3gNwHl1YkXzDnSK7PAsZtelQ0hnfoMS0tbekyOoe
VPpLuI0OKy4iPoa0iTAK8ME0HVzITeHYLRrN7lEoetdkqE880h6sZwYIXumzrKxuaQvpqmtwOnGR
34TfNjl3Kciu2re9b632ez3znF7jF72xYeINrIbrGjlIW67tOGWVAS6lzThXb7QYdUAwif1P47uw
YfFItwx8AVak61MVK60JZoV1pGXyB3XxUx41H71ijTx9cSm2ymuFbJ+qvpRDTo2bA+t+75iaGxfY
jDYDqFkrht0mxqZKvuiwX0LniP9cr0ZB72yoda9GeqTfml+No7KjrMmj7CCkuceVTOcm+NFycdg3
11RpiLiycrVb4Yyt4dJur4ExQzxSomZZPXcg0pXzuHLf3+YXkjUprdIHU88nBWvRSX1IBQWS4Avs
fdvc/c+V6KzcyTcXlmRQco02COHlmDCoOfOjdj7vW0Pd3T+xC25xtYPS86/taPTqplP5uvecMzZa
6f6krREN3ebb0kLEd7wIdxEvDNNIeWTaT8AanqHn2PS0kU/1bvYF3yH1vjXWoYWFwU3GmxmSOVWI
aF+b7OOxryygwoAXmXAvqd+c0TNbObsLH+jKiBRgC8DcVjXApZLnYLXGjWFpm/vfR+z/VUDlNF0u
Q7qVjLG0StAOlW/Xv7vmpwFsstn7q2oUawsRf37xgazSsSpwF7gB76ACLM5KsH7P3u6tQ3JlKzTa
ah6FgbfsVJ7K1+4QvjF+/NhsNb87jYf2ENF7WLtnl+LR1f5J/l01LaNEoYPI2D62N/GxOogTW8J+
Q69vnado7XNJjj7ktd60CeaSpvity9s9WM0XPZsYuXLWin5rHi7VIAKHhN2c2FL3NxTNfTjmjoLF
ND6QigErE6T529X4vmZUukZMj1my1CEkqW/d7nxK/mDs27dP49v8ADZN26X75GntKN+q314fAjnx
LBXeX+j3VH75q91D/7Q1tkxyHtxXu9woX5m03Gtf9cdwHz0xu3X//K2sV84+R8WJq0jF9MiUUVZ+
T5mJdM6/3zey5qWeFEciJueHiKlE0qYR5uIUFcvgZMKmle3SF+t039rCpUkyDfUUqbxLnib5qDfa
szlFBT4afuzjj2Xzw1XS7dz8qvu3+5YWowrCMxaPcQ81CWlZSThP1Qj4DEudfZxSJ/fhNCt2960s
fqILK1KIrBHyUVSDSD8Wn+fuj/zXsFpZWFuIFB7N7IyQj4qJ4c3+rf5AZWGv/4i+qS/Td3F9Ga9r
BZXFb2R71N3QqDRtVzpm4WBVSlrBRGIYf1pgyUeEpKZxM7oFA5RrcpiLG+iwTQKSg7a05BBN3ipu
WU8INXa5uy0dZggZcT/1q9nh4ja6yNBqIFiQPJJWlU5OrYe98Ic423XBz2b+x4q6IlLAYGuQFb63
ZK/vsfMYK3GRAFGP6upLl0IiM+R/3Xe3W3ARNmBL5IlDOY9/SKtoGaPsDZtMWqd4aHBQg6N3ELKd
mf+PS0zCFMUslxoPHQCZ70/tpkEJckyV5YsSf87Dx8haSWG0pSvrfTXIintCJ/h6y4aitbPAwobx
SfnkPnRP3kf99Kv5lX8INozrvkVPzuf7O7jkb5cWpbBQp2XZesLi7L14xnEOXgtlJd9Y8rRLE1JM
iNoIqIqRVABkWuNH1YHF6oesWts78dfIWc2lGSkuOANKSlCR8SL4IPbOONqvxnN4Cl4auEKZpVqx
t/apxMZeZGl12RXuJDyv4+KbXGbB1Q2EdEq8snu3TTbhd6bLKUUxzKPLdW3IjeaSB94A7PsgqsdC
0IXRhuM6I/vyiv42JP78YkWaPRoG82I8FyHCGLdqPm07hv/7P+573NLTjXevSq2WOGfd4A2GSqP5
5Ex0uR70d17yEE1sxuBQ3xXstV77svZ2W3JygzImVSuhpSwD9VSdAZgkwGIEN5iad4zy/h4G2/vr
WjSCqLCGzAqXrFxxDJW+LrXYJTGa91kMQn2baCu+sGZCPqy5jbThmadbXf6wSxUIChx3a/CBpQci
1W3PFBsFwPH9+134Qdl0SjQkLOT8fdybD6avbWgsPzlfig/OQ/bgnNb48G+Lmbj4pUXp6FYz0Pci
x6L24r4J9dDkJX2yno0n603zwaV8c05rEAZxMcjRAiCGqJxy/VFQunb2Iu46Hd4Zrr+TKB3YJ+rq
u3XxjZtuISuzIdcTVVOXaq10nZfQEA5FoRPQh3GfT30FcyRjtee0zxhBcpRdYrX2pnLqFWdczGKR
f0U20aQXxCm7Xl8/ib4aE8N++BMYAETG7jYmFr73RNdfIkuxF5enVcD1SLNHWuYZdhzmcniJDA88
f3Zwdz0GH6rttAew9Gg/r6n9LF77dMPt/xGrcGXR0q4AcRs7E/Z8sbryU3u0kC21H9dfkUtnjrgr
VkaarhrSlWwgoJjkRqpBamQyJ/anWj/l5crzUfi37IwuE88gVsBDwchw/bEcbTpHs6NWvgofjvcX
Yw2b+7FpyYDnqLi7I+DecusYmmKDAd2ZSXAFkQ2zf0jBE/8bE/x2jrKNF0j71A/aOUJDmeu3f3Tb
B7tZiX2LYel9c/7XgBT81G4YmaLEQLs3DxCACaRaAHQx1DemCe5I8J6vKbatGpVyF3hyFG2YMOpB
h/bVPeg8ddtH/VTuoHATgJ51iObNt6K4LXDl7vvJ1WU8TwoNTGU3sGidcwZ2Up0nxtTo9e7+57qN
uZIZqWLhVHaZOLPFJXJwftlv4ZHZpacYzB9yVb/+b3KuNwkGYyyuoMoGV0Dn/R0Ze3mxCH2eqSlQ
GnB/ntVfI0wKE4xH3+6vbGH/Lq28q3ZdWGn7BqE9D6CdOXtHAwBNzUTzf2dC8nVrmHWz7c6wqMfB
X4zz/6l1/1hg+nqv5Oe6YYUdhE1NR7pSeH7duA0zv27HNLBnhuX2/noWPgzPTe4pIAPcUvJl2Of1
2Y0EofdgGSc750r0rN9HN/5lJPqP+6Zu7l1XSGeKxi8qQ7YrZ0mzl1djlJ1pkYLR6rMz9GKndHrO
p49R+TGHY7uHJ/W+yaXVXZqUAkeaVWNvFWfInDr3z85Mko0VDvAMZtNTAp3cfWM314W0PilgjKGh
R07H+lzrkQlO5sNfYEhaCee3t7tkRZyBCx9PlNaxTCgGwAcY3x1UcJEqY3L4Ydobu+nIVNj9RS3b
I5dQabs5liZDdUdLc+DZYQthXvZ1n54B+UTvOwch+rbWuFz6XobIWcQrQfdMKZnIXbNNTR2aLENx
YOHyNl2b/tZ0ELHPqwKr4ttf3bxs5KUtKQq63uww/oytc3XKTvouRRnNrV+832BJRKyQeZ77O7kQ
nN6jO4eANqMq1/vauTbssoVvsQyYfzL105QXK4f5JuVkSe8iuf9rQloSXc0Icj1MTMFrALvOD31U
pj3RigxQTIYYQVvuprTZ31/Z7bPu3a5HekFNSaXmI/kkT6zRrLALEZH9Nu3gX9nD/bQbYBzfoaO5
qg6+vJd/G5QOQe4W55YxQXp+8E/X2QSFS7pyS66ZEKf94pw1oEt0+GRUyDZj+qYaDGm5YaycZmP5
i/29EHEgLqzYYdZO4G2wMsBT7AbDQ6XMHaS49dmAkin/E+nhydhAMkGpoYVycefG1fjazmVzPOsZ
1PWuHh7nqfmuDXn7Ja1n1+XfhpNNSTL9pYo1FDkZjT/qkJcePD1R4d1yu98ji2Fx6LXVEj7xqYHi
RC+q/Bvg6vabXWUFbMNwT323qzPsV3M8IoTtNIq90Rkp3mZ5aD9B/ywY8Bv1IWHQ558KYAmH+vtW
kjsNoz4bgTfmiLGkDPNCLPtqhGvl1sWtx18dj9k3Hu9SrBlh1aomx+Em1xlvjcPzH9j8PCZwnJZB
B1HpDKq9zuPjymERGYIcd2zehgxL2xZhVXIstJBMAexR/dQFtnPeR/tmb1mbecfY1SpEfOlOsk3q
/miwG+LJJPlXoTP9r+Nfk/aUFQ9Z8RgZn+4vaNEEuZ3NqJYF7E96wWR54NkwccLZ6ZpfQGSH/pjn
h9brm5XDsmgIlpP/H2WkD5akYeLW4qwkM/PkOUzNszF+UYPpt/sLWnSMCzvizy/OZMPEccLUAHlK
kQG4/RhB7q5AIZCpDJIeDUgd79tbW5e0gXmih9M5xCHKMxRYaHOW+w4upvtGlpJ+7ob/7J48wIyg
cYbSAFag1XcPNmMbbrJxXx0QY95hOAH2e3K29u6+VfFJbnz9wqjsfucsct2AT4YugmAYg3jZc5N8
o8xNu8lshE3MbmXYZiVu2+Lav/h6c1voJjM2vKFc7y/wZc/QoK2savGD/e3xlnptQukdI1IzVpWx
d2hQN+6DPfy6v3NrNqSdc710HCsbG+YEVa3zYPDW7afP/50Raa/0IYqausdIC4kf/AU7+KqeeA/8
m2h+sV9SeqBTg2PEU5ipn2bIxV3jp77q4EuvC/vCiPCLi+8ep1ZG+oqRfm9TKx+P44MCmmFtZG7t
u4g/vzBjeWXpzgXRbk5+NgXEjeBZerhM/7sPI6UFiqvDgj5hxQlGCPYryGzcR/Brh/tmFo/nxZ5J
EbUMg6YMO/Ys0A+G9iVwv3bNUWWg0Uv9+5YWTyUAbSEMRn5/00Hrk0TRumHyoSLfaPNXnvH/pQVp
yzxEG9rCGQg19c8q+tnCn/3fLUHarFY3Y8gC2aysfmrcF3O1yrWYGFzskXTvULYdkTLjoyMk/JcY
RhYNzegRnpHVtGDtc0hXTmbAi+sKU7bxOUX3xTNXWmSLp/HvtcgJnNqEQ1ohheCn3bDvGmQeYHIz
zxTNILCpc+e5I8OK+nEloK2sS4aJQEKkpEx6gk1xxq2ZFSc7S1fOzFIAoBlMxgiGE0SA9JXs0jhH
hSJMKD/bEcZx9YX0Z8XXlg7mpRHp+8AukaaljhE99mPle1PA/TXtOiuAGyg63ffrxQWJKUIVlDL1
Wyk619XYjdCgw+diZciOHNzZ9SG0XFnRmhXx5S7iZtBpQzCWrKiE7tcpGcM97+L07f5Slj4/yIn/
LEX8iAsjYZlmSWthJFJf9eR3M11xLxFD5HTm8u+XYgw0t03O/ABbpaAD8FYjngWXW5OeV2LZbZOD
98+lISnWOEUW6BocaX7JkEkJ42zVHLsWHYXwMXA+azNs69pL1H8OK3vF9NoSJfduWnSGIBzqfYPO
gbMJA9vY9UaeHMOs6Q9IoxT/Jq5erlXydTPR62YWm1pGMKT/7p1//ldOYUrZWpH1Mw0Yqt2Uhg+A
ondw1N23sBTsaLjR69OQbb7pf6iQjQVuj4VRyTfT7GfncdM7T1HyWSshuPxSMqxz3+Jtc0I4CHh4
V/RpdbRDrz3dNBBn6cWi+r1l+PZfDbKXuR/7jAeO7yjo+svaAMji4aK7rbn0NUEnST452HN/NqaO
O4NRgvgtNtfgXWsGJNerQ21oFQb3fJU6bd/szf6v+7u2ZkDatBSMTewWrEBDMee8N4eVv3/ZD/6z
Q67kaXo/l1GgocmjPgQP6UN8sA7zTn9cYzJYLMliBfFRIMl066UwV3hBVlYu65geolfRlnJ20dd+
Z/mwKm3XUJ+Li7owJsW8NJxh4heLMg+iUZQehn101I9rCOE1M5J36VrR2ab4NqbR/lGjHFNuKmU0
jpmX/jKG/FfuKOjQGXOx03J4bf5p1GPcSBAUiSNFldvRr4+TUWv5kJUaUa8ZH/LB+TLN3q/RUPO9
lhq/7nvh4k14saGSm8+V2c9hRrwLil/jvO9rGKHXZiTEbt1cVBc2JE8v9HYYNEXs5nRIsrcanlMP
WM807+Y/7q/mFlEuItHfpuTHMKy7adYLZzSf4q/2QwmhjeIX0EJ+cV8Fk44gc0KlwTnV/6aAd2lZ
fiJrbj9rIiAxlr0pVPUY6tNLZJr7BEqCTaCOOyh0P68sdylJZ3qe+CcatRDbXXtKYoyDXTYxhPx0
ocWEbU63cQOJL4rN7b/KAy6tSUvMe0+BO7cWhy95hQ7/UBnP1lPzodifD7r9trK2m7vfUwHoMmil
QdmmooZ7vbYC7uw4HvDM6JR/1Ydt9jnyYTP9EeyLD/Z309tYD3CF7o2Vt8KaWenwOU0392EhzNK5
7TLUM3p/qp4Cc+Wavgn/0vKM6+XB1uaMeYOdlBk1L/iA5NDKBt4EMcmC+AUX+WcGLthEMEecBedT
XWx+M4G5eXvjUcz7hR+MiZ4++uXvm3i6b3txcdzLtLQo9tJkvTYd54VmdlrX+02ier7TUdfPx3YF
iLFmRApdnla3SQANi6+O3fmj2Sqln6fdWlXiJkCyi2IsGI1yMMo3NeskjLTetqG8zusJavIGGiQk
4u1TZI9rmPVbhKVkS/K9QXHVClJoQQAmaB3bIypl0Dqqj2vX6K1mOJSEmm0zBuoYlo1u+PUHMnN1
dgcX5l/I5Q/jqfnt/HqG9gtGxPzL+cV7FMCpajv7lt9/SR7736Jhl26nU7r1tum3+75yizUWv0Xw
LzENQKdBdhagkNFsQRRLEDP28LW1+m4a0IZDKRG+Gvt9SlAd/rTS53Wo6W32IoyjEA/4XMwKyqWg
0Gtga0XTyi9NdqKk/4EiSbwZvquwE0S7tbR12R42udwtMRArHUp9BsSjQyzPxuO4OzF8631s9s3p
DJ5x7TPfXodYMgC4airfmu2VgkzZeWrq9mhw0NHZR68gGg+ivrKbXlxt0+/EuBNSoLDcfo3+aeFb
WNYMGn7cxiDKpDuf/yPqAeC0iK1S+sg3KfJ69/3mJqu4tiBTaA2FGbtTFXW+Yreb+PyXYx/K5qNr
/3LR975vaiEGXC7Gka6iRgnTVClrnlQeCtoIuOgGpM6R88+vhCsz8vGv0yabWwYtVG36Aax78GP0
cHf31/LuYVfZmLRvsk9YMRxruUvZgFoxM+3Wsfqr32rb6Tfm33apPz83HPwaBsxhawE3g76mPayf
PBGd7/0M6SB4IB1htyQCoQDiW/aXZkIQLPkURO8SkJsxXLsOxUeSDZqmmJew2AGQ7NchL4PUP68z
JN91ng7pTvuW+y086+/jaaut9NsGFzYEzyzIUMBMDOxcW0tmu/DUFmXcFloE2z/vu2ozmBsx+Kzu
KTaV4Obfvt7/tAtuyjgV7FtQEogusnTrTufGqpB4GfypG91t2I1/TV6KjJnnjSv3+y3GQjxRDNPl
AoHbwvOk+yNCkLQt2wEu3d/6rbqD4u0wPqZPwnPyH/+iz/H+IoJWS5DPejckGkjcRGk4za1veJr2
ahvzfOwaK91aTd79+Beb+PfjSw5czB44jmIjGdylQg9rM84vfbXS070tmEgvPClv1wutrLsCSn8x
MDn8nPHCLUrfOGSQ+R0k5Jv6sHr1iIMtHYCrZ6UUxVrPVBIvU//HJU1y6eDVffV8ccHmexc1bv/+
TgoXv7FHp5/StAF5hiMFGjNrk65zyJziKjmhCfSYWu32volFj78wIZ0yL0jUtg15/xR6E26tyfis
mN/OqfXrvpmlFIXyusENCnvFLYmQE8B8m3S8fJrMbOiHtzny7mpKnuBoKHOHargh4Y03TZL/EcVO
+KVV5x9o9aAQh/Ah7E/1UxqjHZnEtvbDcSf1y8oPFNepvNeXP1CqiyB+Y+WtarT/OyuaH6Hb8yfO
ZXEAKKB/EvWY/KV7AZb+Ze07L30E8CPUK2ioAROWwg5yVjWi0VqLNFsJKumhy6N9gXrf/SUuWfFU
gO865CX6TaI2nIN2yBNn9COkZu0BEVL7Z5atPP6WXPbSiLSNXafUw7mAxM9qJr9q930X7v7FMnRC
JgB+A449KS+KTN2OXfGcSNE4TJPHsP7uhGsNm8W9+tuITFKpVKFtdJoHKlPXt3Wn/EyGzC9r7cv9
tSzu1oUZKaCEXevAqc59Y076Nom9hyL09vdNLN2jSA6DtIcMQueekYKIPhZ15uhEyuDpOzOiImwl
L7H/7YNbb0M/3Z79NYzp4uZ5UE1Bd2W78KJc39yja0CPLeRWPLrdpfd72O+m2l3JRoQjyefVuzAi
pXqo8hjIPM+jb7s51NbeVi27L3Pu5Eco06yVKPmO0ZaswbVB4BIUWgyQSG49OX2lIR/c+tUu/Bke
NWTR/P5YbakKm5v4fdwNweOD9SPdWJt8rySb7LBKEiDutJsfweYxT2rAkCZju+NqmouuG0BJtvmD
2ce74lyiEKi9piUySFTLXtG4ijapWnwqDWsltV56d5mwcoL7NwH2mPLwYj7ZTYAQh3h3CS664qAZ
Jwo7UB4lD9mfYblyzFftyVseG3PYGbMARmt7bStoad3PxkFMh4Tb/Nv9U7JwEK8WJ0VgtzZdRY0E
3Zc7fERFoS7KFdDMmgWp1jJDHqQiNsZRR+qMoUUDSZb7a1g4dldrkAKjzlSQWdJL9APH23jGvOcy
/qy41krMWvww+CD3uCso+t4xsBdVMcUYItWL+863q24TtO0mnXkGuN90u9tRmT5FfXisvdfIKT9b
Y7BV6zWad/Ex5HNw+QOkhRZxbbdTAf8WvLSbc+ntO8zYQ/vJyxvm8dYcf+HZA7sqI2rQijEtLoez
aJymubepKU2266NqAldVCHHMGS0f1UHbLfmKeNj3QTGRjEfCRCmqlV+w4DpXP0AKdXHDWXdifkA/
mpTqvpb6t/ues2jAILJQPYLTR4awBuAFsloZYKDLfgTdU4G2zH0DC8Ga4WBK0eBjPXjF5BVUppdl
cwYBQjZ2xxgVcgq2TflkKdV86r0+P923t7AgJvzwEUPM+t3wPDijfq7cVIfRJ/qJYr2DVNx9A0u3
KqwO9Jh4JlLclOtCAdwYeTude0bU5+8C9jvSSnM/WL85RKjkIdw3x9VRSbFLkt9f2RSrvjh4XdQ1
vJbN2T/XyS5Jch+NqM2I4KGjvwXDi4f2g/bD9f7IySSNtWOw8AkFiyUshZrjiLbCtfFYj88JXJLk
qHb7qBX6c94Ouyjr9E2T/nMMAaO8OhJK0AbyP7BiXBsbrblPzchufbRDraPOw2urVnb3z88VhPxw
INrkEZDdSZmRlpvOVBRe659D+pEIUNafVrxkyQ8NevqOhYdQrJMyoQbh3bGPyITzzfdhp20h0Ng7
FCvFezH8tMZusvQoZl7zb3PSMWtiNWknr57eaQLDZoMKLL073/NHf9zxtGjJEtZ1KBbi45VVaRut
wKiCycaq6Cj3L+FO8YNP3Uk/Do9rD6XVFUpHoA9ReIsUXmk6VZOR8XJYQbmASMBQAOc5sF0vsy0e
dV5LaOogbaCbMiDemFleNLaTz7E6C6EPZw/YeqtrG3SsEVSfGYoRpFdrafSy8/zHrtyJrcdzn2nC
eULI//ss3cbZSk7iLASUi5VZknumc4mA2sDKVKffAIXZztFzdj4mzWvXrXXrFrITvOTv1ci+aapV
/P84u67dyJEt+UUJ0CXNK20ZVclLLb0Q3epuejKTJmm+foO62FkVixB37sMYNAZzimlOHhMnAuAj
5NdpeOJFe6YZe+s42UgLtnZrme6wDNPRZotVm/lGjdhlwsm82J9j9BLj+aEdOfxxm0t8LSpCeYNa
s84XWhNLl0VMPqZ01CA+tK+fQBjhR4EKCb1P5ZnU2RIUWVtNJPKYdcEwCNhEFg4SFPojZoEUCG4o
NHIxpHEEqnhyei152HBhK0kHplv+sbREfpZ5nky0jIRTNuImLcudnKu3ZWlpTqplv0NL2UH57qYd
SssRY/n2vfW1K/DV+OKAQmmAMEFxaFjT20M32XSrpre+kDqKvggXFLRaL18aLGLMYhPzslyhXp3d
Zp3imZuccmsvtyaBBhflHQ1d0PlXfHm5lb4ZGhqi9DIfysmV7Wk3lyqNADOex61kdfUomhBSQDaA
zpG5HM42whEXMcJRlHLXDDQvhlAPMA0UrVDQXftbUJ+1Ujas/GNvOaadJZMW8RgduXgP/MseA6X7
8mid5glWFujnZoNiYW3LvppbHAooVOtGPX9eX/skP3HjJ4rs9r8/eKjGgZsfOQ7af4tsDTJVkYqm
XOuY0N1mb3L773mREeKg4KeAUwtz2gD+XR4J8FnrEYTsJ6f9IVzqyzsoNGo2lLHdmfpi6y1Za4xj
UB96eXM3cS4GXZqTS1VHmAZgEgrJvrGL3cxRA+mm3hyoWIkTwSctgb5JRfsGckCXhrRcywzO0WgY
GcKNkuV/Gql9l63wyJR0//0urVWVzXkfAJg00dMwF8Z4YfU9k5FXpPvsXD2AAga6pC4YnDD//qlx
MIEB9TXzQ2/D8MqFvjC8WM4JYp5pGUIJMTwlDyqE7zKghqa//3U9DVU0HWkGKKMk3N3LJc0bBfTg
VouGip5DIcctjQIws42OysqtujCyWMpW7SSazUagovdQyd27pEw+eOXO36/cikeH6MU8qY2Tj+O/
WDijlZKhoNgxKTGg7IH8udlSQVzzfxc2FpeXKDgStMacFWZloVSGeqdbA4sBynE/8snN9x90vW6y
bCB1Brc54A9XMNphanklTDTRUdt/16CIlzXpuS7HjVBt5aMUVFzmjiG18FwtSVm42YLa3AJ2ht4i
73JmeEnmzEw54vT/iHmvY3o0P2fdTfDwzcCdRUzf5aZcaQwo0SILT7I2+GUI8F/U7frEeFVCVD9Z
CWnzQqHOCAlizsXr98t6DZlHsUCH4gTgcqDpM/XFJg5EKgEXmoksHCDJ3uYB9AShNhhJNyVErs8k
emuok0I8REHxQ1t8rBAig3zCAPHP8ZB0owdmi42o9NopwgI41dF4gWcEH8jlDW50kWUzrbrThlV6
zkIeumlsjDfcSJVTrnEUljeW79pBXVpcLB9lUO5lAt9kNYEeUGQsCIVVsCFMjo76BNPcDYPzJ1wW
JxTgu8BOb0DhDpIli1dZ4ekAWSBI2vyH5193aGsLyZahTGLYrd25kEgJ9MjOtH1YbKoFrsQgs3k8
OsDrz9Qni4A41CM94QQOefDDoD8NiELK48CQ+TJbcVkgbeUzK4fmq8FlXAziYU3nPfylkZinJtMO
Vfn0/ZJuWVis6Ajh5qg3oQZWcTSXX1K1/9dBDtYMulFzgUUyAXdYnEreaF3VwoDJfFY/gPl4w8DK
sYfrAPMHbta8L4uLBXaKgWoFZLZM8gBReNeMNbeYVNfM5I3jd+2F8Ska2pqoLlLUMRcXTG20aehm
kSrUBwKpJAEv60OSpxv3eM0rXdhZXCulbE3wUIO2D2wtfv6m7iyvAI4WbpgFcup9fwDWPgoeA6yo
Mxrl6t3v+4j2SYGCvqRNsjManLoVNABcFqbpRky9UlhRjK+2Fs9/TZpq6KOZainoXyqw0PjRobVf
25csnPVLUd7YZL5Z/Tzw4qKmiCj7ymNIHenB0IyeC7WVA2YRbuaHOgnkoNm3AbqukDbaYo9c/0x8
KF5QSAzh1F8e+SQG2VzXgCSG1h4AvaNXwqbp1rk71PYAOJ8EGrDNqtV8zpe+EW8pio3AaF5Py6In
MyotgMROatnmuNcDA0zHxIPomPk4eP8VASgY+r9aXGynKU8yGVLAFuO4vFMtdpd1/DiElj0UZvD9
KV1z/KgQAAEL8D5K7Yur14WZStJBoE/XA7YEopHhjWeGJ4s00HW2EfHP+3O1kgAxARANvlHci8v9
i0VLCCZYascctbtCi997Wpy7EK0YNM9Hs7vpwEP1/ffJ6x+IHA1175VSfwFyHl5IiXCSvxF44+a9
gwaXDAmO5oOclI/6nHoEqqrR6783jHwNaA0MaIGKdPmmqXHbGdwCo8lMjTi5pSsS+z80q+L1Qwd8
0hvdwo096V9PbgE5CGTFzOuGXvfVKvdJH0VcpcJJRyHttDBvIQGZ8Y3XYWUvP08pwgWgwqE4crmX
yshHoH1QWaq1xsZU7ERRqrYcKh46iD11+Y+N5Vx5T2FvnvVQUD7Q1MXZ6TuLV7WBIKyGhgqAvE4B
NCGkt3oXqlhB5va7YgNfvxa0X5hcXEOlyNAMLWBy8EfvU7+NPCRO682FkSaHpP3Gkq5UP7GWKD+i
yKQiAFkCGKUairhjSYF/v23dMOiC2FWnX7PJWUNAlz1QG6vE3vLlnyWey3uJoAvyNEDCwwOgA3G5
l5OioAoY11C29yAOPdjmPMnmMFAcQ5QvsbliFwW0zgo3gZpAjcuib+SV15f08gcsHHvZ8jokbYsa
VKL+AKefHQ6F3fSGryTUHYT49zsLHR40/9BjBCUIeFIvP7iaSGH2GZwC90bAxGLQqGUnDGrg4Urv
/32REk03QGGRMCMXgl+/NMYsqNoLzO05VH5h2VMLSdR8I9hc3UH0MwE2RJ9bv+pyGPoU9kOGgZOx
ydA5Yh1zpwnxeqSH9pSChz3+yKGNrarPuQVKZIw4QD/SJPFLTN9HXT9Iww8TQDnNuAGp4S7vfn1/
e68vL5bg/37eshkCPZg6lCzsLwC6Tkm4HVobT8uKn59bm6gDzzUy2Vp2OLMmlisGEKLTStpNzwzD
b6lZP5oTSeyopOL3lIjBzRrV8DXgkm2jkrJXuW3LxBmrUpHdvqG6HXONeJlm8Zc8kapnpWi3IJvX
fvPidy5h+3JkSmpVgfXVHBLXAv6oHBp7Kn9POPEGoK/g0d/IJq/jeFgEFhuoH6CPgEW9PH9EryLo
YVudI/Me8KJdLqmnMXyWueR/v8vzrVm6ka+GFrdY0UFgU/QwFCsvRBykNLfxCG45ydWzZKI0idln
iP8u4ZZFbMYS61Nk40CWz01ZAW0Qp3FH9yzZoH6vtsuvKx+mzEp7cI2AX+OUXa4gMxJURauhdazH
6EGCwME8iUdTTHj3SIxpbqM0tWl1ZdvAKjCPwALbcd24LLS8FzHjmMIxy70mDzupDP1YVnB/2Eb1
cOWlA84PIScyfwTXVw/PYLQdk+edqz9Gp94XXhGMb3Kg+Pou9rbCeNzH64OCsUb0uhE8mPPDc7me
fd8kLIlQZa4pbTU7MszmMA1TGBSx+K0Qy0VN7pgydKcmJU9OuVo/ZXL7YfV15udMlaD4Ke6FlJaO
lnTFfTVNGKeN9MjR0yncEa15NHt2l07mH5nWPzNi7TDG9hdaW096PB4wiQdwVXjXUqa7g2Xk+yGb
BrtoSGBEg2cqIXHMMH9qtQaPYFHflmrrVS1kwKLkrjFVu1Rqm3eZq9dMgTaUtOvlcZ9iOtUB0Aii
sm2aPbZm199YGK/yU51kTjTF5X6os/fEyLinWdEEHFL3Rnlzq5FysjN1TOxalFBON8w/RLDMxfzL
37gzX2vaBwwilukEBghVKktoXRn3jGL4OuGRaedqAyrmNiKPLGTA9mkFd5qpF6dKzOrHzTORqUca
SKQa+m4a8ltTydt9X4JCsUsqdJZw6O28z445T/Md7epn1ky3YV8+RmA+sWvUfNG462+FbEEbz3qN
asuNmHHKJPyVkx2Tpp8dGamdE3Jo+/w9FCayMNMs7hLOGrutZ+kUhSJKbNrHosIgyCSXPxII65TN
BA7pSoaQfBsaHshU5SM1AJOaOv1BN6LR1lUW+kpe8JMVZ6Vv6ny8M9Kx8Mq8HYJRk08GgyRqmUmx
LSlp6XaswvCAIn60NHrWzbhAn8kqd9iOg5KQ2JVD0yla+hR2HejdRFd5ImPnpmqg/4hJ9D1vY4da
aIUVU40qX/KjzcvDWNS/45HXe3yetpuYsUsweAkIcww4Nu/R+mnhBApuGPZo9OBtacrfFu3fdW0k
sD9CqgZsffu8zp8LIiK3jk3J7tVOc4xe5IGkjH+ztvzTtU3pDoiDHMT393FYC7siae/ytMwdksTs
JoqUGOBA+V2k8j0dMdNdaJMd12ltgydP95u0Il4YaiU2PH0Jq/puZKgx19AS65HccUW4JtM1x8xr
+TFVOaSHBiO2VbX7W3QGvasU8lPUk5e25IFEpAA8d+jsVg2no6EyUE+mv5tKmYK2Hf+iV0TRnw8Z
eCfxIyBJCaJWsFSmaWIDmvB7UqQ90ZOnpIoPkYEkqEM/s+W7Omd2nGQfdVTfC7An2MzQMYnV9kGn
EpDxj0iI+ny4aRrlPRnQOU4NBt7JKTTB+o5JulpWigCVsfc2JHvI3dwUIH/qhqmxM33gtmUwME0X
5ZvKpgMdM9XWmsm1UsvLdeR8DbS4zOhPTUNPH8XrMBovU8eeW67+qq3wBTD/j+8fxZXQFkPAYHOe
k15MXy18Xd6aXC9lDEJ1mTimmKSe5/5zErqG2v00uLSB4F9z5Rf2lm+Vxgsgo8pZsXhwZ2JBZLsa
alz/Qd4mG4HdWuB5YW7x5uNt6pAlwZU3nlnbc15WPffPzAfEsnUNZ56xTIHqtLGzs9p192vcEiOb
w+dF1HHxCxbhdRjOFaoaPanJGqcby6ozTJ1YSuWIGKlMqNXs0OLNU20OuoDKNkLd2Ig9V34BEAgU
tN3AVqNxuvgFYLtNCTU7wDmyvPmhjUI/qymR3C5MwK+mtXLvhawyXWkqdKeoGnWzHb32oCL4R36B
rs8sSX/5oKojGSMa4pDNPTP1Jjlo+w4dM92PD5saIcr1es+R/D+2FoVtEzz4KbVgaxYzndy57Ged
G98CvV943sqdVjrfKsAdmN0FmBBtx2XoVVjGoOY9zlcf1XbGAFvJd6FR4S15j6CWGKq2ZCRuFImN
MHMlyoTdGTtjmgiftcW1HSeNczWEwDj4uKC8jdCgzPzvPcNKVInJJ4xImhTRORS+Lzets5SCpSZM
KNN7k96p7E7J7783sVLxVjH/jGwIrUfwXC/7jkVX5mUuNZhTBLrPAPPBrFY+gjNG2pkbOfy65wFM
EncJvU4AZi6/J5N6UfY1tmrwk4cuKAL1ZGJ4VrGZs40lnNf/6tbPVct5Hgp7tDiF+sQnVGtxCuWe
+KVUZXYSN/dxY51KY9zKoFYuOASS5ioXwmMMkCy+DNIwoxrNqIh03+7l40wlNPfDtg772oH4YmaZ
JWtj3ymlDDNM0aGQ9BS3oVtp1b9PB79+zBI22ElmFhcIvByleSjju0b2J/newMz/xtFb36F/Fo3O
fuQLakqCpJ0BhnUEM+/W7fgyc2IRR3MFFELkYHBUB++Bv5VbbC3hXMv/YhSaTKEez+4iU++H5Gli
d7H6+v2HrX7Xlwd9/glfTIAtb5IhedM6Ucn8xtQOoaEeCzoFKWmC702tFQS/vm1Lvy6VsaVDMPI/
fr0/1/tZdkw9DWilz8og9Z8y2Gx3rC7h/33fkrURPeIEYQy+L3yPHnQn9zmQObPjQKz7MLp1Y7Ng
C5Gz4m0vvnNxVgpt0HpO8Z1Wd9DZSdG3GmQbm7bUsdcj0fBEggHugUxR9gsv9eUIjMs1SpzzYla+
dhyP1tP3G7i1lvN3fzkrNdVSo6dYyyElXp8a83jJrajFxjnZMrM4khx5sZboMNOYIUZadiHtHWvc
MLL2FF9s0rzGXz4mseQKallYQ+gzzHJxJ8Ob58ek45YfXDsN0NyZRaXAHnAll56ORlUOLR5Gg0KX
GPXM3Nh6qwz81uXzoaPeMfdIUABe9rYH0iSxNKJ53njo/f8a0cEUj7kr9bbyu0QvEQLcKD70zvYY
uv7ZGbmyjXyAops4K9TNv+3LOuYhnqxcnZEBnZk5qNuGP6KEVXe0B8eGnbIQ09SjEhVeH1r9bT0Y
UIrvKj75SQRGmBRjU/tGACMHaHvj6kPdNbZZWuwHs6LCiRAJ2lnZ/lQjVfgEFfDnsSXyDdMKceAG
H22Lj/WesKS/N8eZATyllW3yxJNHFZDTCfPSJLS72DybWu12tXa2kJr2qMN3bAp4U9wpGaAgebYf
0/A2yWOwZJiWO4KXoMtReq4yf2S1z4mR2hU1vCKfvCxhzK5aoCTlyUUnwM9i1H4I+JoxJq0WEOCI
KBqQ/Jyq1X3a/O2rxg35CIo0wzYFc6k+visdgqT8XuQPY6c4k/RXIOYToXwn1NrtJW/sLLtso5sK
FZ9uQitYlrGKgWgMN2VQT1RCP1QzR5eQz5ZPeaRjIiwBXHNqIUPDDVuOtRsrYUiWkI1DqQbTYJ2f
KmctgbeoDbs0IruNxR1V+Dlmw06nb02qvQ6y8EoFsWmbwubUBlR/UYzMZ7Ls8J45SWmgHBG7BYam
4sgVxmiT0Hopq+IP8m8HGseOXMV7/Od7WA8kqWJBN8tLhEb8IZChdibb0Zp5ueC+VUUns64+CBFe
WkjHwmR2bio7StpTq//uLeu3xtSbelQPIivtkIy/Gg78UFIGMjnwYjplSL/Ab29T0M1HkRVIMrsZ
qsKH4qVuD8azkMYbRdzSJvsYDJAyChXtA9Mum9RrOOYrsV9lfW8q1RlCNKC4JFWAqcU/2VSdq6g/
S8XfCUNGXKtOYsDoQ1c/QocYgh0lSyF1Eb1nNNKdViOnqGxsUcV+P1BHhTKJlBVBJI3+YDR23VkQ
vHzLY2LnqRRolEFCZdiDtPzcGOo5o/JfaFfupLA7VFzJba7Wx6xOhc1jtk+1l7Gt942M2p4GKRKw
vAzprqevRHswO3YL+Q1Xkgub1tCO79O9PAxIycWxp/QPaA4e0GZ0FaU6mmHhyAbEIAwUHkx1DEhf
vdfGtAtFFYzhdO7T8ak1858jrY9ASqIAKf9orRGXiUr2FCa2GqtunoOhOm4mm1sS7oX5pFQIiDiq
/xDzAFW5catiPXjuqtHfCnA8LZTttDacpLiTkiCynlNUZqrYrurOb1W3a6LAEppnFoXbCx3b9ltr
Oj8yC0+0oL8H1NSfiFw5PDLYjdHxyKZyTY5xVNZu2IwQdEzy4TXTFeIoSKWQHhMNy6a6JW9/8CHd
W3H01qBZcJNaIQfcQXcNUv8cM9kupfBRyBALLaJdPgAB0VaHIlMGe5Ty51glB4sOuwY5sj1x6UDI
aNyNvKmcvkCRTpGZnXTWm1aYoLeGKkWV5rktRKV5gjZPU5UB45UdacU8iajc5TR+MDhITSkTslMI
BspEC/9t/UbK8pgnZeSEKSvdQhvdVhJuM0zjubVAzV90Y7wPKZdtmfUoyknxsyoXN1oqn/HwhnbT
VG8D0aUgqdOD2Yl9FMa7yEB0DxfSFyj+DZi3Gowjapsfg4lLl+k3SonTrFmWHU6SF/LESQ3VMwrT
aYf2nA6GPxD0lqTxJwQxdoNBdnWjAUJdnDGH+2ZG8b5h5BcX3YuVAdhhU1EMLmnV3yNROtsY+9HO
izKo0qJ0WRJKdtKa0znVtRdugJ6uhAo1NWNUwvAnkZHeMhBw2KXWlDYoFmyCvpfdUErslKiTk1gG
Kq/4+y2LlcQrOmjQfL4sZVolO02anjAv6oeg4p5lLwWA/0pfN4e6S6S3LpTvBRNubOqPwOA6EgcA
MbRazRsn/lAPUmnnAnU+CLWQn8nIuV3x/AUj65WtgYvRMWpMVEUyOcWE70mrAeOaWM9VpVbo+EmK
2yQWBkgFr22DyQX+kNSnhE9vJYNwjapxr+RWvMM4npNR05bqAZ0AVjlRERVuM0KQfZTVMBA0G/Gm
6AaWOCEg98VRSnQM8A4A3gZyNSFeBTcwToy4462GWvyELqjoH6VoOgz19CYpkRdW5S2XlBuaZH6c
Kz6VI/ICicnKGaPyvW8nFKxYkjut2hROKVKm45WUM9Rzq3w4kiy1XBN7cmxHTu9SyuNDL2X6r1QM
D0JCv9MPszhJzoC+jz8aQccbFAKbP9L87o9G3nqcNPoZ0VTUBmIE/TqULd/qRO/cpO5fTTX5CBtE
QHFE0QDPtSH2ogk8szY4lR7pNBbgZGwwvGkYeVBAW6r1Mjr2d1PZd7aUMBUNjipx+1IbQK2D9b9L
huij7uVfpIzPVS+br6xkY+GzOBeeiAzxUhYGyKCEyvBum3WuOEUqxKmPoBBh8DR2E9AVQCRE89LR
/B0P9BH95hz6ujkUGJVhCPISIxB1wR5ZDT7uXlIB3kaZ05Z7uT7XqMqqNtR/Zbuw+HOT1GTyM4tP
zDGIYh3RiomfYioIcXNBQv0oxx1GXXgJUfmBV9hJHVucqSCLI6kadEnxLBfzs0DiFidPY24k09im
TSGrTgPkoGX3bT7q4EUjgwVWIWuILGcUg8Tdduoz9QZWLOPYxZaCPvioimBQs/6Ym+KGtCAxlfsE
Xb3KYDaoWx8ldIree2JYcZByNdEdRZMwImbVlmnztrLwwHFDBWMKFxRcV6C2sIlBx1liNotACdOS
2NeFUk63OrbuIVWpFjtqUUrxruhS6VZmowX2HkEPKDOOkKZNIg0qcmKApFSUVNL8oVzckqjrdx24
OTrbjBgqmmrVa/cty6OjFbMSP0WJj2iypEEp68pPMJLE0tyQMJ/GspNqJzUpSFeKstU+DHy+12FQ
F700Isn7vNXRoKG0ltxhQnOiMOLUGzVwm2Rp43aUnDrevvTmcFfREPd/yH/XIn2WNTSsIw1BESD6
uXTfsPaU1q1d6v2pVSFbnel3IocyMqI4iOmoZwVw4o5rxzTFGKZU/uqkxI+GwU9lS9haXrbA9dTx
XO+PGiWzc00S6PgJxanaFGU+wzoItaVIp7L8j8bDah8rKUmCPEypU+rMcsOw7qe3Gne08ECQFye+
XlfJHTCrnZPzTrbjMHzLFINobm4NCXPyCVModhO2UepyqyCeIuk8dCZjpE/moEeVB8C3/NSAu9FN
lYR7SibTQy2zdiNHXct6DKivYChQApP0klKMduAJVhs0f4qhgj8nXeemljZsZHEr8APVAA2WgmYE
IL1LYXtN5lQoUEp3KGVg/Ri6tM8cTARBTXUYWOe2mrDuh1bKXDmy2EY6vPaJAOqjqY1WOoAaizwV
wnRMy7FyQBS/htYD21LQUebyzjK1wgQ19Ig/C5DLkqok4eFPwpg7iSlwXNQe070E8zY8LowfgJVJ
TwXJDS/TgZlOmrzZszocg7Itsz0KpfK5nGKB065PKER049M0qvqTOUb6XaNbg4NLhHrzLGCuBGls
FWAPHDv6PFqJvtE0Wis46l9SxEVXpYxCSZQD/L9U/4JAnA2f5Kf8Lsv/hta9NO7aeIu+eW1rQAkC
lTdUby1goy6TUlwUA4o9KBQz5WHQntBI/veVkK///0WFx+QAVqQMxYMI6B+sX6E2tjRtGFmZI8CR
/vIVi/KfNmpIkUYUQtrI1TE7yYNUdoYHpNUjVMWlnQW2hY0Jos9hwuWZg4gqigmAdpnovlyunCaN
87wPZjWQHh0q8jpXEhB2OYAYgU4C4VUVBfkZzQs32cQmr+2aIQHUgzEbNBmXwL2yn0ItVXFOmprd
6Ej7prTduLNrtSWg1zQD0HxDQ9Xi8vMmuVZ6DTwxDgkzV8ofDKWy8879/nSs1pa+WlnUlgChHZiw
YCXdh4HqhvtoPzeUttmt1m7WVy+7OCG9Ehe8ihK0Jy2j+ckIQfYUFbVTiXpE4qJHnq4J2QXuhBz6
NtPfvv/Q+TuuDssXJz9v6Jfaj1Q02ShKmGfp2O+03gBoJSkGAizGFPVPyiCyjRbQWqXLVC0JlE8Y
kAJZxqVFBg1ohLY5B9QAnKbshTb7oUAYhlgy6bfQ1iuHRcPUF2ZUQTU16yFcGpOFVgkC/nlUH+90
+ZhWd8MmRcDsKRZLCBvoZuHFBS5qeeaZBMZ+K4cNJcjOkOXcgT8C3cf/+oJdGFs44jyRMyVXwc3M
GhOgIBD4iA2ftXIgNYQUIHGE5zVBe3O5ZAjewHE7w9m0QOzlXb2jGCuPvU09q7Vlw5qhZYbHHyNW
CzeVhmldhwUgXgaeX7jG1KcPgLu45B78F8GWKsaKY5p36B9rC3dfj6RCmAFrefvaho+q+fL9PVpr
NmoUM/8YPdEMDS3+y2VrU1JKnTJ2TneIzu2+CbJA6w/AvJ9Vj+xlsv/e3trB/mpu4Z/UVDTNMAKM
F/IGYTeAZ929JJUbIeCKd7j4qEVluFcteIIGpd00zG1lbJw86e1k+mNOo/3996y9lBemFgd7kCbM
CKiQNa9dQL4BZ8z+JM/tZ+Eb4RKygg0+7BU3dGFv4RmYIkVxgezfiQsId+opRO64nUXHsjnr1lYw
88mRsPQRX7Zr2UkNx6JXOmOaieRRLvjd/1E8/SADqwBA/UMUCC+70zGNYUeSa0b2lm72pwtamEcU
BdeEvyCxvgwJWjXWtKQBIGSepgQ78Fn2NchFoBryHkbAZXB/h3GFX+Gf7zd1eenorBIBXCXiEEwQ
gKzl8k7QsDG4mWS1ow+yeQvVTdlOhnyrD7TcyaWVxdWmeigrEThP8YQpNywqTlPBXvjQusmg+m2j
777/qOWd+DQHtD7oFoCRu4Lqo+qK8SQMazo0bhwiP7PqI85e8+r5ezNXrdbZDhwW5BDxT2BSlw5F
CEYr1aod7TR8hIHbBbN0ChVuCwUn9IEMd9qAai09/6dFVC4M0EiDJHj5MnMOsFjbIvZI99GuCdpd
D62D7YbT0nUtzCwB56oJCYwMMFYk1vkualq/q1GfzOWNmYo1MxrGOJF6Ya4CT/Pl4dM6lEhZp9cO
VWM7pbVjVSOwOZ3z/T6tnfGvZhYBVFnFtWxFOA5KWei2NKCnakAxb8PKlXucF+2rmcVpEPoI7NYA
M/8hIShdFHDuBNwj3xd+f9wSXbnC6SztLd4X1kiT3jUCHh8EH/NjlqDqGO1ndZI8ACR04/tWNwuU
ZgijoFB/Facx5LEsBcur08hvKiQh0XGU5F/f79SGjaUPBkoduKQWj9ikvOQd6t0NsJvRxou5akTX
5vQHA29X5YwxjoY0tbBPRAf2MC53Zo9hLapsmLmiKvncny92Fk6vUfusHLvZC9kSatq28lIcOCBO
aKBG+94tfld+4mvyJlZ+7bhTKCjqIKYyNfzb5a1SMxImyYBbVWQ7nty148aHKfOb8PWpmj8MA9cy
uDEBXcSU66WBHnWGUO81dCL/GreDW+wI0BHTjwGCCImXnMKdWnjqQf1besWj8vD9CVld1ZnUHsQb
4GGE2700Dqp+pmQTfMUYSAfJK3Y8MPds1/ijL/k13mdyhzFUb8Pq6id/sTqfqS85GKZ5BxNA/RrC
cDP148ytAKD1DYgV7rfC4KuJ5c/l/WJrsbyIkeXBnL+wO5iI7/uT+pretrvkBqTKrhjs9F3bWtSt
z1sEkaklJrWm0/ysfDLvHjDQBKJf2atut4AaV2n78vMWUWRba0lBY1yLT67oMN5LqkTtaqw9qDod
isrlMkEpE/rwMXE3tnH1apjIZQxADcHLsYh2Kq1vVRqp0DN7kX9Qfx4Fb4/Dw/iRnudSj3q3NQ+6
5mvA24wYAZMr5tUcX4cmEAE+EJPtSnWaFHThpfs8b+3vv2vDyueSfzmdXJLrWprf0TjxQkpcPjzy
ZKtQtr52/3zK53P0xUgvatbxAjGcaIEesTAF0YXxy/cfsn67wb+FYQXEbVe8+GpPkKGpSe0ow7tU
HuekEyrKfqQ68Uv/gxYekwN0b4EC3OTanq/VlVcDmQQCERw4vHKXVxwNhEGQCovYfoyHU+dFjT2P
bAH/7wN+gas3W91k6Zqd8bVV0wLxjaTBpy6ctcZBltCns1VMpmkOWhmnmeZHtz+x0cW/Fpj4vH0g
X/hfewv3iaeOZpmEG8CZT4ZfWkQ3zuJqGDTTO/yvhcU6gskV3RQF7muWyUI/pjiANih0NXDfKa7M
/O363NrOISQBUbligBRsWabAI1tWU5PLDgXsRBWTXZMfnKF/tJUjrl0BMB5goA9zGTPtyOUR0dWc
paoCQyZoqHX03Auq+d/fgLUA38DrpkJnDOPG0sJD1ZpcEZLglmlBvVfBOJDsSaDsmo0M6aoWMp8D
INRRPwXF7zV9Ch+zpijQc4YCqeyrbnT4qL1qP+OuS2czMl5L/wwdLSRA4wGdW16tnpt63I1YN0ge
W8FJynYsOs7D8eDh8PSut0vwStmqo0Aofeter+wZePeQBsIu6IyXCS56e0VIZAMfmu2m5Kkz77/f
sPm5Wlzgi/+/cnkmZIAGuDrRxglDrwyjG5Pdc+A1B4HZsrtGyZ3vza0sJWSegHSEwsNKJTNJTAoN
BKAV2rhLgQIge1CSY+RdOkKm6R3crlsw2zWXjOkwRPyGibrvlQYBHySMvyjQkUj/h7HvapIct7L+
K4p5h5bebKz0wKQ3aSrLdb8wqqu6CXqQIAiSv/47KWm/lTo2QvvQM9OTlZWGBHDvucckdax6LebU
TwKBb9bJfpjw+kgVudf36Yer/xvC5f9yqsHNG90GLK7hIf57rwurGEOKFVvjPtvPCwIWKtWG6brz
b1bc//4y4JwDA4Hs4Xeps9Ww2eqsR5k+x4ceM0wT9L8jgf/xuf1n9XO8/v124H/9L/z9c2T7XFd0
+e2vfy3qzxmKwF/Lfz2e9v9/7F+f9NcL+zncl/nnz6X4YL//5L88Eb//H6/vfywf//IXRA7Wy34T
P+f96ScX3fK3F8E7ffzk//XBP/3822953tnPv/zxOYphefw2MAeGP/7xUPL1lz8eRNT/+Odf/4/H
zh89nhbWQ/cxfP3+hJ8ffPnLH7r6Z9PBBgTJBToVEHexFcqfj0c05c/wPsEdjmAcmN/Bae+PPw3j
vFC8nvJnBfGmjgn37scomI/i8b9N98828GmYuQIOhzWfa/zx32/qX67O/1ytPw2iv441yAGP1/tt
lcF4CSGPGKY+ZCIPc9/H4/9U6wyE2uRADH2gT3q235aw49QX24V16LNLJyLKDP6XFfMSwmddSSal
Sp1b/bHwd7s7beBx7m4HImyZr/VQcHssRg8iK5gmlCoo8T1HvhOiWFUl1fct5Q7OSMdN2nqHk/Dh
b/m+OCEf1HBUSp/AGMluwp06QTtsATGHAI6RvgFyjxN2G4s2YUfVcavHPuAQJhPNTjTG03WyoOP7
qoO9oK2IZ1DcHKxbWt6I2qaDI9PSQci1Mme83rM6WHV+39vjrqxt0ZavjpjwnyXeLIvMrX/abHZj
1XR1/ElhMRToUcumqARnUZsdL9Ku4HFlBIJKruVwxTgRsw6GzH4y1pt1hQAI72lMgB/HpbhtcHcv
dd8djKSx1BinYczkI1ukFEZYa220lkE1alDAlZHlgaypaPF4DAmGmgk5mnSw17RW9HSf9FPdMKjd
uww+qkdTGItIZxJAjVvM1M5BnMhLPuaN6WSI7sxALeqmHCzUyF6flkVLSW0kLzQ+7D5naoyh3lnz
bTDgZgusaRVafSVs1c3XB8c/8P1WyoO5Cz6jXaxFCq1XCLburt5NxnKnQeA19cCsZfw2LscTJeIO
s6JnsFV4/Ww747Mwo6kVV4j/zvbwpGriTrn5ZAzlrbLUqxNolTfqFahldrBMEqwSkOM6n/ljRgwt
kfiq6nWIBe0TEqtXXvVX55QZy4ob5OFhZZr72c1vDQwNZQkOiln6OlX8f1rB/1gs/7I4fg9DfCwO
WCgYBo5yWAXZvw/T1Habmv2wj4CqvQ8HJh98OZ9NNOgkCwaZPTQZJuh/KqOhEVEMDOl069Do7Q1L
VHYkUDzDxbqJDdrFod/rVkIuFmh2ZauliAhLWVLAWvtbfz7eZ80olKk7y6A+N816HZr1hhzGZIDq
3a2HW9WaV41Dtz/LS6XgXkc+x+GDvFaoQJqN5sg6bU5R7yaNUP2xhi6g1zOFW3kbsEVcEQB2UyBl
9zVXZH2HiFri20zkZDXyxi9VO10avNnOfLMb803d1jfyRMOZKYWyzEXpy+7IAVTlx5YPxhK7HVRr
upYy6Je7N+VaR26wD1hI3+DHbJBkxax4X76NOrjguxltT9RyA7h2hV1ZgUwDwnDruRI7AbiRnOb5
9Vj1BF1D6mkX7lhhDcZn5+kFGChB59mNGmjal2GBsgxdUbNDpNc54WTAT6Cao5b6/MDG8a6moAef
VT5dOt6dTHi6LI56kT7PscAyJQy0qcyGxcxcBb0H2i79tL0egdq515UvV8saL4PWncHNH7vcfp2f
5D6mtnFTpCg0b08gowYDSR1TyxlSNu0ZW6xc5Ujqa2nQz9WlNsqL3RlXJVMyIZ0zl/PFqo8L5n1e
NYmIXNlLaU05lTwfTtW9VCDN8+WPIdK3NaotGbU6Pg92omnx3CtuzYsi4UfjSw841JlN7bl3kDuD
ifUslahXX/AxfTa0sSoU0O+qaOuWEHmZKb7hXMI0xafR5jqxNfa+3fwA+TJyhy5yYztnRIv+zYr5
mzXQP9eI0M4BKgPOjRhNOCP+fpxMtNIq2H4Rf5mnDEPwXImswiqNmxiMO3e3F/CrO1W/sNrrEr2i
MZn7+KF7d6WIkXkAm5dlGHyrO0JliI19ehJL5R2WluiOe16btoDxzFkx+bXYbzN87Xj9Zj1sCkKr
IKw5S9FfyoL5HVWCFroERW1vxk0vx1iWFUxlQEqf3ZcueV+2Obcv72wBIGqYmOmV4WG2kZaq+3Aa
XeCys0hdsaUSS7XvtNTBn91+x0UOlZKnLU4y1FgJSFSJ7Q4JvDpihy+xgrhUzJDXRJvnqI71yQ5d
cwqZ5gQ9lWFpVhE310iI7x0ithlLerHGs1YCmp0TqqvJcpSJ0zLAQyv4+3sKgUvU2WmVYmz1Mgn+
cuCeOLqindtnHF+FMbeF0hy5OboZWfuMOiHC+OL94L6xvWsLLoDlhoxf5QRe0fsApqNNn0f7FV+4
5xmDErKjCuc9Br3f30f8KNabw5oCGpgzWL6esc1B12L9VWjRejjJLNGWahdib09k6p7NcnvB3vR6
IP1QvzmeJ7b7NwR2+Uk5w6mKTGFNYly4iLp62I9LKE0aTjqc6EsWSMP1kTZ7OlboH+DTafkL74Nd
XYJu0gPuR8xRbvJz8UzlWdS5xbXIdNo4L6E0sPQ2ebgoWA1JtE+YGyRzjUsUkqO/sEFcuhq8pobG
Yy8v2sIvEHZelk45VzD4BTU5+Fg/aqgCSq+rWeFA2UHrI5scJaVZFyMaOaXrZ2c4fqo8awzmDMME
3u7mNzggAQ4FgIaCHUeDjUoDrGwDJJVKHL4WaxC/qCG0AWGnVpG6dxGhI/j0ItqxASi4nEPRYgvg
3a0SFUadFUYm7hUumW86ad9bRt/USX0pT2tVnlX6qbtlpIwbluuQKWf4czgW/Cq/YAobHB3yQa02
GA3tBIrnv1nMSB38reWDtQ6aElgu4ehTEVbzO2bT1wcEVAbE+c7UB0ulBEtYT2N0rE3MZjNW2yOB
3v1E4ScBwY3eaHdekmc5fbr6dB5f95N9TNk6K9kxDdHSvMDrOxtLklWEZDa2YpAws+F5eJ5mM1WU
PlBmmA9COWFyJ1ECurlnuSBRY7TznmtZz2Fmtzso1Jak3L8puI1B9msaX4O75S+wmpvSzcp9LWz6
spN3UzKvGn0L++XhjKkm9uSGJ3dzgq0z1u0yckoEYKokrGtgbSWPnSbFvhXqFVQxzi85HJlJcV+o
BAA1tBTpztbs1UCQPEel1iz5skwF3z0JMRo9uapnLierMk4S5bO+XzcDldd+Fn0iOeRi2qlzqUes
oDlNPc7R7tuGvy/E8thwmoEGtLuMDhG0leoPULMQK3HFcEJOcKAjjgW6O6bTkLoeT03YHE2J7lkw
occQjD144SxQH3ue6wYqpAmwM3GwK+retlZnq2yLTrSXSa1uLkZ02xxu8q2dMKQeqxPJ600Wu5xy
8/kwzNzgnsCU125Q1ngqNHgMGiTxXEGGMUIOs0uKM+q7UZV51VRhNWjY24+Xgzcv0nMP+65Lb9r7
TO9VlPtAabF/D0QmeBl1icFujoYyZqaLz7eFpufmHUQcsN7zLV6luzlmyg2Jh+f33ZLXzfUq7l4M
u75vIbNJIUd5LiCgZ+Jta7+3RLlujfPOZfPNiVitxJq2xxQaKVQoUCIsMelZ3G5o5lcNQpE2mufv
oIFdbk0Ba47CRoD1bofjroaELeHM+3BZRk8HWbzWVKRQ8WA24YH88CDPOotHh+NCnMdhg14GWfXW
b3DuyB6LT1ZOOIIbJ32dwJqvdVIt8h23impUOtiBCVgkGpCEV80QQb/PIWS2YAQsEU6oxz91O1Lm
OrYe4raY9iQeaJ2w+kmdL8ddTUblo8am6VY+JCzRfmtUv/WYj/wGzSIQd1i+gxLyLk6DgibivV7G
YETFtOP6QJMUQvUWdubmayY4ZzyCkXvUJJCvHGVIUEFty+TzpsrGg537DGIe78TTfoKtoS5OOERP
WtUFs3CixjKjWwUPnrgMYpg3F+WJD1WmqEfKY56BQJ/w6lvjNoEl7Vgrp1hP2jcIoE5uzrbqDOJb
XtZHbIxGVEMmBA8kE1hSB5bhwtPG5BE+6t82NBTlvkADAC9bfxcsVb47h5XT0aNOhQuMhBGtTQDu
JsenPpFLIyJtLxO7/hLHFmyLmtLqJKAVHKranwm977v9RCz+1EU34bKb6xzXwc5rwjNnefg1tpp7
Jby71A4v4H8EzQZArYjC1sLNM4gCVwibHrfDaNXBZqPg8pWzqIy80yE1VPPKmhNGxxS06ow4F/hG
3e12fpk4HBHw5XZCfQPTJXWdaN89X2kkqj3w81Yrko0b6TWOjwXiI+wkehmylsZqaEM5SrmWlOx4
q9b9tZ/ZCyf6edSKwSQ3uMldFUGjGZx9LfWlVV/6XlykrUK2g4aIwIHN+pz3JUG1GpnaQyWcVCaU
vOb72LSJiMnXWA2B2ngi2zU3wjOjpjlPoFTR5SJxXi+w0qQkh34rczsjbac9EaOTHRX0TRLFc31x
sETfae2ReSpKy9+RkeKgaDAHHjmz7vWeASukDRIDMF8WSO+mOpJUwr4Kdl2nw6wKRVa5VsKq2G4D
E6y0PUKO0Yw1ZcJGu0x6zYp9E7t6mSiizvzyRaDfMM84XG5apIqtwIOJO8nnAUWdjfJNVmXQKs5b
fVZXcba96XVafhRoqZBxvvEDJYnHB1BJ6JqwZKgqrDonRKh3CBAkBMc2dBRISJjf7DR0IMbonZBY
2HTXxLXbrJ2mVP1aHImt10ZGFr2BoepT7I8UgZf8h6nYd3V3n3hWnoXenexr5TPSBOV5wCMCHwA9
I9VYbBkReCepwnDP+rODtm1SE8Wpw1Wms1VG6DkDKDN5ClVQV8OUZ8QBwSErrYR5WczpZrTaU9fW
qUsNb2z055Gyl0nVXhx8A91NLLMPGQjOGR2HJ/YqG3bQkJMGbjwGG7nBo81ARDpEfqt7GgMTUoDv
+8x8kLV9Ots+mbtAifBW3k0V+9Oe6RDXrCEwiHBsMLmBTgliyQTOXpqiBi7quEY8D6qK0aa/SC3e
odBswZtAXW51k7fV/LqszqU8iUqLnWqOrbaQOBrG4cAauymzmqCnb4ADIO82WL/RDS+GonRnbdB1
OO6/PQ5CaFyiKQAA4pFQL+3CbMllaMnNRXGv1QbGSqrOItcUEUTbkdBIdLwXBz1uFTnOuxodoT7v
753WhNS2o53Kd934RQ9oyjfrDp449Czty/SqI8SxKtf4aPsTmk9PQWs2jqHuzPhcQ2zJOh52jHtO
C6PZeIZdWzU+H3mZWq12qTLOdKh362IxlSwUZID+svctCNeUsT7V1PKaxTxbSLE74koy3wpuo+aE
LqGnMbNAkID9YGo/k5y2aipHI8lICH5UZFES0hZN9nhr1d3P9si2Et/0ccNAeg55tbc6TYDgoBv8
Zx0Upc3JCXz3mUbqtWRDqlYimTcWM39FN16JPqXKkgkT4+ccnKfUQpvdehZ00gf6Q/AcIAx3xAtH
NnuBjNrhSFrIjFbd8iCfhhIIBVJtn5zmWY4ktB7enO0TTOkgzV+2vHt4huZNFTvIEYUMLFCvcC3I
3LVMtbPp60DRHO2yaxLFpObJ7UdpyID5aKaNcEC8qyoip6/h6KjGDEV++zp2ZsalX2ksHTuvsC/Z
nlruW5OsoaoxbCo4y/bInIChkTbe5uRwnMC5QaFTdMmxb0Wp46iYCkOn521vzg5+v4wqbcFtAk26
C7MaMQAoqyPGoTVklwHTLlgb+z0yHsR1wcalCXEig32jzx3RrrVhJbpOE6vX8yaflBaK/pMw4kGi
y/MW60R6gBdwV2uH97W9QgyNiao5q09sM58Gpj65GGUg99SXU3kzMEipJ7sApmQZhW40PsM+reMo
7lxYD6oxOpuPAzmUHBQrx4VMw4g7x+92PZxszZtZ6cFFLm5NHCk7j/a2At0bQ357Skqqx1rVxsTG
TnS8lLMdKrMR6tYKM8c67oJeiqjlyOoiDOcqJM1I4LRWmvQlT0ivJPg00EDHu7cDT1QSZTeSPR4K
GDVfStVCYDzU83FZQn9cyRuila+ljjrdRGXQAMUAgyouMasUCVCKROBsGd++RE9CF+6qa4nWUKvC
+ge3cXLtI1StdaDQKrQAEwnARNh6ItPDx3gHDVfXI3vsY5WM8eIPDUokdUiEtSV6byaIDkiGxMLI
HCUYuay+5ogAIYpyQHlWZ9+N1BlhlgEQx2G+7W4wTexCNTF91Rhz52TVt2wMSjHEPvZG7LZubD7X
TleoX74bH6Mb2MaPEbconDBxSFEU2xuK7dJxHzHVuP/xfgcZwuSN0ghBxZFP7nW5oRDorqxerxox
rpCRXrfZPYOXxzrEmw74Sdlc2XM38+dxG+66IhNH5Yl61AmPq82Ot4PF42xEEPyD1R9Ygb4IX4O4
fR1vDO/UMdzCWn32niH7cqnSox/w3WcV+2wGmWgmv2EfPbWwMTLM9oZE16d5d57aj1qBBNzDThMe
oQigUS6qB27PeeEqU6GGu0Ui2DVHJdGjfVGj7rrmO+0ztTM8Zoy+HjbcjExli6CXj0K0jahNZ7hU
Qh44bgEHu6YVP+Ax5HR9tLq9v9CXbLKOHCO3YrCqy9Y31xoGPdDKwIsFcPvgHuA4lYho7F/tC2Fa
sPhb2KN+EhVPJntLekNP+o/y1tdDaHuWws+40uPyQ/mlrFPcIH6gmzNWfjdaD+JHH5tXGQq5Rw02
M1Rq8fK+yGwjsGCn+FLSNVSM+q4R7VkO7Wu7szcAslaLS4JSV7ovEH+/ID/EZ9j2cYlfhk59dtJq
HmGsTvCl1Aj6xfqBlBW2vqcDJRsq8Ygqpo+ezhBuQlGMb0OiNGYm3SMHjhPOOg/RMhu+Ic4Erqp7
2Mtfh9Hlw0tXSL0uWtPOm58lXTJlabISPL2GzKm+lCfV3bxR4QnFVGF2etydxxWBk+EXNn8hC6t2
Myjap348AToKV8wWINiL9EtnWBlV1HzIMwHM1LyYl4MvyY63bC6ZJp1MkX3+/g6Hz0xL0dbk09wV
naSBAfyUqU3BNSebPjZMF6RYcqeu8um89iccf2jBu/NUNulqdKG5GuHqerPdon3aUqxaby+VEGwy
Hwky0MFSDWeuZVx3eDso4JaR+4H6BQamKUDllGwKbAittGImbFgcb9kptJZ6WkaYmkF0B4vYETBc
yVLGgS1vBxwsmsSwZ1xjy2cmUBdixQ6rQjFm+uLEwKXMJu4gTUEqRfT4b22t48nGNWqeWn66Oee5
0cAxG70RI3lzfSsFf98zQHI0jWu/pED1K2impzGj+KM4DOharCxj3LZuijFx2q9TaieE9nfelzfb
321yXl3YoMDAaDOxrVhOurZ9LHucU6TEusawoHs49I/D7uHW8odOJnD+fPhBuCgMLZHbbl80CSdK
qNLBax2tMIHtD3qYmR4TeipPeuMUsC6/aCO9Cvc8WiRTqu02bcyv1Tlc7fmpbxAotX2Jt7iBfeoC
ATChZejWrafAMgIJU10bTNriL+sUGXBPGW/lD2tRT0O6RHJq85o6uVLKYh04FNdpM8Bs4UCP5D6s
FTrs+Xa/vB1jPvfGTdWHV2frXmzdMwm0aZAtWA5MB6whGmBQvzmbJ/Teq10cf5qGPBkUoOMWSt5E
JBaPCtivJfGsEUZa0CE+cG1e2RFcRjb4l9TMSKzFjhlqYpiy+t1x+FNAYtAs/l6k6oBLOhWbReYI
wzcFvN3BSbbvQALvVF1ftvfWPSs3Rr4zfPPEjoZ2To2ZpEhRyFwIxY0u67U9c277qTOftlCVU/EY
b5Zc9xon0T/5Lyz2E8vVz5K60bt9Efv38RV1gXXA3uwkBUzoXid98A30LfOeb4OZy03PGbaGCrGb
7uc+LFdqnAyje6JfyNNRlsQCJqQEcu0TSHdiDtiYws0F3iMenhaRroqm4wV5XnD7WM9ywBQBAMQU
zKSM0X4duoXbwfl+6AfaRBKQ/tLk78JdLhwGQbOvXw40/QfybpQRVjp1NKDpNy8AhQB0I7LZhxNS
Lth02zG669hxH4btsrJ8B1dFvRDTuBDilWp9hkvMRSJVeVSMs06Ps4jNZnkrCXtVDXo/MJIocXBj
TOcZ55nNqF9NTL2mqFvtUAAmsXFwLs5PSZ8bVPFWrE0hWlk4ZvBY1z/lihSew0qXvvFtOaCHmnMY
WawwQ5r1Oe7pchUB5mKS+hrciZdrhVMUpIjrVpGrqM3rbjXpRj607s1wWTop0yWkzufUFlrfZKjW
wt2Bn661RdAuxI8WfQmHCRWvpkcrptrCsoALTUmtAqVQ+3SYRMpd6bsK9lpP/OrGC7rX1MX0dS4R
wLKRVPlFR8inykvJNv/41o5O0AEZYI3i618z6Ig3nD5A6L50QWOQr2MSm34N0Kw5waZJv064Q+W6
+Hysgg2NjLUXcErRZ0y4UULqmBTxbA1R0ksMs4DSta+qMGPXTujuXLAQknLF2NmMlgljAFwjAZYe
0Lb53p3iklsh4UqInc3qRGQdfeQEX/UqQgyQQrzobteYocHKaZgzB45Q+HL4JqN9hacGfqkMJtsN
NKA99sknsVGQDBaFnsCesxH0u5gCGCs9o8aIRgnUwMtclcTE6mNGohXI5IYGc678aS3D1jM9FdAI
aCyPli6sYe8DG6pUb+a0gRT4US/pGLrsAdxIAoaCaT9liyuuhsNvODlG9yZXtBOoZZW7aDXPws7e
74PXjDLpjz7VNz01UBuiKWgS/V6bVlzvwdYR2BqaoOKhrQUOTauo4k+zjyXRf+u9bBhqPIcSmbFm
zLWxzIFpwjXZL2XOGtTCR2DiNCDzZTNpoI4rluIWlZviM/rCh8bDJ/DEYwyso4BTog6TYIqq3XW3
QMUY+MAY2G7GUK3X0DYPTDrMsFdhS89jGzUcQX3RN6iI5iEyUtZ3d+XUnjEYi6sRvtkaC/rqtrQA
/jd+ao/Wp4MJCxISOUN7Il9dNO6tD87FIe4db59aQ8UNRc4O2JuY+3EXfhJV/Hp89Q2oGRiFkfaq
tiixnSs8p53CwETxfaInrgMayClOnqbsz7TlF8uRVySZYQ98F+hJq3OhDt8osij2DvzMBlvyQuF9
4qEClCyexI7xYdYJLa9AhGDwDp8xSTSBtCkiOro+xmkX14qSOIUPakvYCVQSIAt4GqpjNjycwT+H
fHsn8JWBvjOsP+CqjzFgBcCmdMezUPXztNjng9LLEZJ5TlUKCPSIV31MDBziR7CqzcntEdWhuNkD
mOm1K0Na3WFkrV3lqJIJRf/BAPhKzDpxChoAf02chHAaClnfhvxHFWoVMFBeJsbuPLubuK+1g/mA
UvNQWcpAynzErMwy26CqkznE2drRUPeAl+DfD3zDQIsy6CJ6zB73nUSdEWCWlcLEJBOiz6uzj8bU
YafVxbAKdiwL2sm5WwFpD6kOPKNRCu3JJDAqY2+T/KSRBiRAg+AEu2uIVLTARTA1BHgms31dwlZl
C0zPx00WGHIKJEZyAmi//05mAeMiN6ZIiiJdhK8v2arOX7GPCZOjUb67yk+3E+f53SpmJJ9qpAK6
wytx2XsMu2d/+qXeObgWsk6a6gvY10FF4o56bHTwxe2nSC+H9JhipZku5cvs+z3sgWp2X9dbuezJ
yMp4xQST95mwwxU7Lm2cWKAKroaveZoKmb4iUzaxpAWAMJmpGe3uiJ0OyNtZaR5nSHc1qu26+u3H
QqqL28CpGjbnyOGuYUlihQe4FgCwh9zFIQG2IIrhH0OvR3zFylPDjU/RpNIIZuIhBaRk0f5cS5is
iC5fEF/YAtjaYH/S2NjsflEsV7KDMsQfRQmuNgrVLVyUIVlUODygjG06jJ+0Ph29d6dNd4K9se7i
1R8SwI8JHZ0EO07STWYyAKK1CNzX9CnZRXdSYCelhxZREuTMabIO2rPrkapMnfJu71u44TgAPd5y
ctucMQOys9U46fqSgA0OP3YtWTQnVn2u63DzAmh33EeEwezD6kPzCvY0Jg3S64HlgpOeMa1Gg/EM
452gcbZ4I1h6EgYpA+arFWIV9b9xa1q3D5Dtjg4aCUY7Zpi43miORsy8ygEHZIVDymPSwEyixlyg
/O6iQwKG7gHQ7WuWvNev2IKfqo9XY9lDRANHECNGaw1ped362o1oX8gYTZZ2TEvxoRv3Go45O4x5
FRPrSlrPBl+fMY9PjgGIskae4ttwdBccWQNq55aotxMcnLIJja7SJxawWolJgRVwxUBlkdkmrHYw
DsDJ6knOkRUwxlQBgp2WW2CtTdpsRnHYCfLUU9NYMrMtMzg8YvktDikOgtlxrwP285sJJAL8USw9
GWeMd+Zn8lm4I38WqnG3Njh7rPqtF8t1gV/d4T7p9CpnQAlouPWdRcSq4lJJZ9XyMhL3oKpUpfAR
VnEyMS8U9mOyrRXSPs72Ml6m1b2UKFqQM1xjSOcUzfBtOJoYPCp0Qtib47ZZUAZpcfGuHBpKHHTq
avXAfVJdYNQMR0Rd2r4FU7Fj9OYcDrDZwmNkJp4sVscruGfG+spyJbXwi4B/IdkD7Gm0QQP4A0dw
TM+mkInyqzDMHf2LGS77m0S5vF03PlyRDqhB8kK1s0QbJzECH5/GKkTaSuCSxTfNHyqqyr6yPIB6
42rAkkRGRsOA6FcoLBC1RfY62TYl7ocq3pFRYG7VKUPlA+RaJKPhYviCIglYlWvsyFmbY7ZjwmUG
H1zDURn0TZfsoxIztY57fcPujNEHmcNa7cIhWCzYggRdpefQYxa4VfYFnSsPtHLGSpY3at5VAjeq
w3zqxXjfLHEn63R3k2McMUy/Vf3x0ujQUgxW/OvLtgkWCvzaRtDLrfNj2PeAJjHOCP57smOYVTDx
swJAcsD58aomzvFC1fwBma9LE9qwY0H3hcGgefLVe/ULnB4M2VAQHJcVjxnfX8msp4iiQPoiXPQi
VpnR/6PpvJbbxrI1/ESoQg63SARzkChSvkHJkoWcM57+fOyaczFdXd3TtkwCe6/1x8l5mnJ9UMWK
rW40TK9MCJ43x9tr/yWijWNs8duR72G0zSstUIdGr47lNrxaNIniktDCW62YZP2Jty56pVsJtpk/
TGlkllEufayezVo8ra42TmfD725iOqLRsLvUpLUraop9J/d+SjjJ98oVXZJ0+TQdBQJDojHHiu61
DMO2wpOtCCuVMUgmd0y7c8VAkJjixTiHen+b5PeRXNJtCYheSMkGXbavAaaVgWBhyJSfobl6OOb3
Y2zuTXU+QLEdw9U4Jm45osji/k8bUgPzfK+DagpujQoovYvFyEEPRZKv+Ta8WRcDinGFYhwsaTOo
08YgXU/q8k2kmSRhk5YNR66fYAw3TVBVXEyuqvRXwB+HZAC/jDMfs4vXQkfMy+pOKcHFrRdBQlTQ
r8/G62r9KGlotOL6MqyBNM2sepbKniL/ZmZ9UFTpkLO+8bod22g8VMzFMWpwg8S+0HAshvLM7P1n
Cqeloj7Tr/GWgRq5SuZnud3xobE2X5E2EYR5tkDBM6im8cu03tpC2HZKuuOX7mT5LljjPbmpO6ij
bcFNorTytuUmiQs/j9mZVq6jRvRasfH/sFSjlTKafbRQPLcOu3kwt1XTbTFtuLP4GGTen76ldKnq
SrRMop9G5UZO9U3btQFiNtWCu4xYOtH8NY7Yw1Ws2XExvTnTd5kKVltbx5mVb51/6vhrxMNCkZin
EZYGcy2iPmwtO1MhCSijt1+t1Wk9f+Ri9cgK7bHsJ3W4T0VzX2TzvYx0zktafY5DQAn6Jo0WGNdA
SBvPuPCVT9TlUdInhbuyknY6g1DWoYx1wtsgAnAComuviNncSY/oYnWVONGJV9a4lKZxaeSvtlIv
/6WwdZofiEALzU6OlV16Ld7wwW1IDtsYOS4SRG6Z5iXnLJI3ogD3Uykb2UJ8qKLhXZkKx40UdptK
KjaQ09swnC9wM/tR2q9afJ6r7KShHSmt/ZJE++ShjMl20ZLACgZtp8sw1yHYUT25Odmk/z/1poeq
zWAfOy8CkqjI4awUJ+TZmOD7e9aBdVF9TmuUZmIab5qk2IhLtSmNmm+q20TEZtKZOCwrB1C3mTx2
UNq7XNzpFKOU+7SM9yEyGWudd3mf70K0+wl1h/JI+w2SAzqWRiEQY+DxBvLudK6jdkscwXYWf0jA
8XqlPEj2mRKhbe0Tb3GMjf7UwXU01EaVneR0GzLW3uO2ucurdI9DeTfXxJqLNj/WQUv5dOYVYJIw
2XufP2kNGjIEXeN0Kd1l7C6VCIhSJG+SmRBa+TVn4834GabykJl07GQG2gTzTNIuoBPR8Oiey03M
QC7CHxU6mjVEGKGssNPGdhfUmQIE0m5wXqPKWdyUNgGtGE9K2bLdb8N12nSp4KMWWmUiNdmCmWoG
NXf38zmUl13rfqxpBcRNG3es76aocSkDJc913VXStFv6bHetTQFaAlISTj53YMEjjFSnmRVaZmkG
kffnVfCIHrK1WHZV3Bnqku7LttpXnGJlY5ecL9LOYqgh7nkK8mOc1m54K4nRRTJ1+pnku3Hp4k8g
FF9F0UmJ80YLk00LGpcVpWOUX1NB0GPe+RLSk9R5WdRCZ69JlV8wwOHo9mpI0aDLIAE1w5lipLGJ
3w3sqVrEh8SQPQOLK+Ouh5NrtxHhggRRvQFaObgj9xVzkDoARqXREWYTFIPo1F0L/Wn14HqjHxMQ
kFg5ANl4yVcVC+xPXqz2T3w0toPdcV8qjbnpu3ET8eqHmLhPEMQ7kjO3JWqfxNszS9Wz3QTXDq1A
jOZ0rwn8py9Se46hDxb3Nce9SO2RQ5lNwU3/J1UioJTU5n3O4pqoJmoBkD12hSVFdniQmEXVK6eq
0MMLLMm++NCL/GJAPprIrbIwu9bETOcastqbnIRe9zF5bY3+vakOpRQfjDbcr66q9R9pOt0jPdpG
UtAVj1QLbTBECzjDKmTPQNS4QOEkH89BH7bNL8BFKv83CptCs+lWJqvGKw8L9cbjrSnKt3nV3+Q5
J5SXrHD9UeBuiBbZCZHyAIY7cqE62jzvjBHJGBpRFY2oGS9bRfs18tkZ7KvWnXmmNdoRIL8ivmP4
8ZdSK2OGsl7DruhV3e8HjTxLD3kHcHMlqUUmlSWJfOksx6DufeFpE1V+UDxYC25Q391kr0W7zaKM
41RlIZNmnM1wc5DHAhlrpsLV3jBPNpknqKMHGpO+OH32887Ti39ypu1HVJbaRDLuYB3W5DufPMFd
7AbFd2TdCIU/PFRES7NtfeWQLyq/mtikHsebx+aTEF7e6Khc9dyfYDqmp0CCNjB9YHVNsDKfzh2p
1IsWzIyiieR3wPS8a0bvlSIotLQxtGUzVmjglH6jw8fmNfoW7CGK05TJlhhiJy8IgQqpboqvOkGg
FromQwJniFxJqw+Crh/4xQgSj+5iI95Nm+F1nY+Tqh6lRT+aUuX2ZuEUEaV62/J3QHsuDZGdis2t
VOKr+bPwtpUCqgWgPFmQXMvp7b6wF4thjG+mGrgFoiBX9OBy0Uphd3kIbFERYKJ21N/EF/z0KpCp
j2z7Ugt8VRd06x3rXtjp9iFrXbF7RbZG28xEuqpso/cM2ccmB3sR9REJrdRy61S7Ce1xc0jU6YHo
99GW66Ov/0UVGaBQ1bN3qsThJKfRSZmh7BQFc/4oKr4zbEsBDZ2S8ww9lJBPXNcRmtSbPEkCAloD
nYJuyFy06gvVxIupntJMOpOTelnS5Iq69RCm57RRr1PZelOEoMAXLu3UbGRO7Fxg86NcjCTlsI93
MnDkHInbmM3TvMHyhi0aoXC7oq+UaoWpTDhQjO7HibBBtrdfhWx/BQa+ZxLZf33hWDqB2GseKIlC
TcfrjGMxB1NPfIPA+lH80JWneqwCsOOpJdMUDl5UNuFdiyo/A+1PSFwf1MgT5gzc2DORDkYfxgxO
AriBeiIfFY7FycnbfiuPqmswRyUpzpringLei0oGkahu1sK4Rsly04zoTewPihUFwti/ZR8a82Fu
/EU+9lEa1kcWL2fERDhQKo0U3Ng1/7gVxkQLBCjPRNKVdSiQKhhfb2KacrlFp9/Y0xJUK40H0bSl
qQARUrud9lKkb5dJRbCMoWogRCXR7OExIDARTxawn3kVNevy0z3qTt3lTiEq92z45eDbE7lbix0x
g+tFc7Wy2UDS+5owBeu59ZUagl2zSzJLF2SommDtKQU4jkJxGhG73KZ5OohZ+VaPhgsdjR5Ge28+
1qcqJnsRBhC/y37uRbzooYmrqIiOVAn4qjodYvE0Cl89Dq6xGi+jbpyLLEVplp8UMz2KUeOsekUo
hlAN+zDNdufzKKPzu2uatVfm4qhkRPYX/UbOpXOHzkzZYbDYz8q6Lyt9P02frA+bJq8PbGScQIRj
l4f4rZ1K2MF4VzixX/XGQ1rND3M7BgYLQWF9CDMqU3HdIcTZbXy5zgKTy4oeXVfrK8oQ/W6t/Xgi
Mc4V68FXu9avupCbFKMF4ge90F1LveshdHs7b3NfGNn4ctWHkPCXOHTnhvxlpKD6yxk1Qkg4cTVv
hhKl3rgEkhlv9xhF18VPGezUjfQ9lSxI+Vto0rqNmpPOQHsYYoeJ0zdwyc5zdsqE+iSghhk3K36P
oaKkS2k32mSrIUmY2ZvU6e+582qXiHxuytFWPsF19d2KBTvsuKtGJ890vrnSt6II2ST7o9NfqzI7
Fy4e010oMgCugHV2vuur1n8DEtVR7onxTpWb3Wsha5j7F0YZkTY6dXxpOrghDsIlEdjBQuUioNda
RfXcPQQDHGwZt7h9bZa6ly0jAB2ssngrVF2wYi543S2vdesFr6EAy15J+joqGNvFPoEL4XPZFAZB
o4buRzLWHmgRTml+P/3EcI92sBq8oUdXp2vbyHiNdhhdLIfYfhVjF3y4kwzRIUuhSUNC+Y/6/+6x
EY3a6x7bf6SHTlCvlHW8Rb1+VIevYuw//OJDKzhIzXE3pPIuqrRdGDv6kr+XQ/re6/2bxehoc1hd
jz6i5EDr58BY8KLU1ibBkNH44tfKrwxhDCXXKa8pcOVbWvxcjv00kz1JzP3VkojWwDh8VRW0/pT6
1Wct6I3yHM7ZRc3MS1sMVz/1lb8s6tfUlfTk2GTfmSISoLWNLG0Dhkbnx0mEb8/DgbWERyIb3Vx3
Ir+8i0YP4QxZ9bA+Q7anlkz2fBMANX6A29yruLmMM9r15cZlvOSB1POcRTx3E8Y/vB2uO8239TIu
MXTN/N+3JOD9zX0YzHPc5V560JvIi7daY/nIbNjzgDBGjDsUhY76GiT8fMkIpIB4OQ4jFoyeMSqy
BRVZWwuqMfRbA6ebKuvblS138oayvpRle8nb8jJTvzGhn6Ws3EbR6WV9FMzpvqpjZtXy0DxeS2K9
iJsu4BgR8yCT0MNeclLMe6YllAKahMquzHYfmtvWf4xDpNQ+0hedigCFY6+HQm9dExgQNns/sQqI
/r53FTW8RG18Gzz9mlYmlUn53jDpZ2nx9cheXlsnPJZpeZSy8mghc4hF1VMKEgKk/NCxCXbry562
eCNaVX7SnXAQDgZ6utYgikywp9Dc5YqwXWv75aYaxm8pFWzQnV18wMSo+jDUVP8JioaspkHePLTQ
aKuOTqysftQGBW4hTADDq7llNcDePngNE5iVzV+llMXXKTXdelZ+xbmVnHQyb2skOkpcnvoleytn
RdvRFeE3WqdfJNUjtNWZeh0fXPznNfeLLRI7UnkdcyGSachR4CsYGHvqSNr6q1uPw1zsSFT6qPnH
MRxs2RqSzTynjB9pDFHDGm/Sq0ODgZj+1O1G6Fl8EMltuCGlVwEtBRnzezzv1wqVqVXDo3yL7Y/Q
83mEdpq9x+rW4J4v0MVmQmQ3PDzY+25j/ciboI9uE2kM2XKOE7chMoOW+ciWEruA2TwSThw/jcZN
9YO4b0EjyBInIKvugobil5qs/fCy5n4a35hdLUrTlNU6EDdt6yP0Y9e1nR2dxGhBPE8etfStLufc
SMEH6YnodEpbKxV7iszHQqmuPqSprQyVcCXN/jCPuRdGFBxl7c8QNfFeXbd5RyNPPYgfS17/G3EZ
orANYmaXPE0KJIGL5L0UBCJKHX6n2Kp0bhvuHblvvQYDnj7xZ67Sy/rKzE8LgyN9ag8yogJxTfbW
kn+PIZWxyrC4Bd5qKUUlRxjkRiqyjJ9RFZ245/vh+amRtY4DCLQZPkY1+qvJqB0aZkvVQC7cZwvX
WflO4XLXTidFjW3dSP+lEOB2kRCk2+mvpHwFIcB07zX1mOsj7seyekrFGY1K5pSJ9Bjm8ZgKlaMV
AtuwhgzHzLSvqCqeLbleWskvJmNGsrMVpctatR9T0x0xtNEHRG8RWq067QeKntOIxsHJUQE7GjR6
69PkUoyN1gx0qYKHULV/jVJjPsHiMQl8TOFknFqKK2pdtg3BeseoVYa4rVbqglH7PyQ0s5r10YA8
DI9e+lWkNwtzRpyDiL4EJvgr5/im55YjvFUio55kCD68RMNyk4Nj0dnwMfThsy2/+rE9lVF8lqN/
y7p4pt7kQTun4sc8yF+F0IUntVU1t1dWVzdonMkmlFq6xtPcrHbBxiz2cJ0DXDGZ+ENK8m0E1Y13
bRXLWyEWsmNSaWHPQ//UQfQZlm897Q8jdE4u3sJouZDD7VUKFQi51l4UTukRh6Yx8JUZcnSMmlC2
x1kgpx+haksZG+c14ySxo7lh7HEXZiYr2EuuOVmGZY8opGKkCdmr52mKdrWxbsidAuKrnXXhQlbF
l/EzGxgdUZusOliydSna/pDH5bUXso1pyHfVeGUel79Sv1c6bVvP8FESEEdWfGLVGKf2Yyzic9Og
ysg1QDjpiMDnWsoSdqFSPtdhalNEuW/XdhcP9Fl1FlUPlk9Q1Lc1CuWDHpKax0bXj7EaN3uDj8Wp
YSw1RmeUoraclZonJgAWUG2v/y355PRa/9Ta6QzDJQzZPprk2u41CbpU2zdjv1k7arJe5UF52Nvj
9zwXd+i7/qn+6VX0LfNC4Tf9QFJ0y5P+VzYSqqvr69iUhg+/LTqDyffbaRHzC313ej6FTqP3jSO9
QhA65bRQE2IU6XuI7F3j9UuU5aaUISrvnyFeMUSVTchclhXevBrnKaf13KIPB2eVVQ+Jo4gm7g+I
xWGl86s7kFzlwi2ZaSBof7VVOQNxXowuPQrkKPCsObkRmEr2mOMxsude07w16pAvQZQF8eKP+NTt
caEhYFktXB1GM14ra77N0hwdVGQgtLVzfftmOhlOHeKWAtUDT+uVmxLdovZbat9Hc5eGG4HHjXcs
Rl/aKwdS4b+ZJDDXrdNjegXoZ4yZqFK0fN1W1oSgmcoJblNcJeXyNod8H6OPBjqohsyemRwE6ApN
RIY9s4rTW6XSbAk6W9+NjOO00Csk59VWAG6NqvCnjcDIE0ZkO7de3SkqmmZ48VGwdnGfAPz19wgY
hQTe0wyF1UeoZswJfdUiJcAO8GCWIQRsHk/J/NsolJtT5u5RNvRU5jLy1IymFvbbaqKIT/noX8e0
IThWCTLUNX7Zpt48UnWxPAr1czX0/vGy6IexHN9LvWgPQxpCvIe1sRdfhSnjC5bM0UWeRpN+L3Uw
LrDX167C3r5OGYjHgppWaetxl08GYvm+QpzbCs0uQQ63GykMU+sC8Cnp8H0upUv9eVhVDq56dbgJ
EAxNdcF19FVkqlPWn6byKaJ1Ry7bzyeQO9fEtUJFUNttTe78rNqjhEM4Kbps6NG9EJZH/s0bfJgi
ysxwQmXJ+tbqg7Dhu/V6ebAcESJDKe71PD1Ejb6eTqVKbDBvurqm27KOvqeeuqmFOpDeNCpvDbtn
aDzlOfHUMD5pAk8/VM/qjEL0r6ZpTeQnXSIA257/B9aAlQxfqwcukOga0qfl3aIFyWxHjuyI2Q4B
sLEZ57di+TPzPgj2sni8t0pJNRfcLwsD6KWL0aUlOfrviEqPCQsZ0K1/VjeTtX4fEUqxbf6J/2Sk
SobLvsmBBbZwKd/Sz5WPjR+QRCf1R+HB7Tby+k5+iaPR8pZOyK3fx3qrlm9m/CaJJYEkFwpS3FzT
+V1omi9c06QSjD6aCS0z351fL5dmOLRGIIAxK/8WSw/WgoNOWMXJW0CyoQCGqZ8w/lInV3zxYdu1
fmip8214sseeO76x2/ZJxZZMddvK/qLyixDPakudgGUIfCfC85xhyGYOczWpIYM5KjZyWyr3RBBx
IpIy5SKSVpRbj2pwuZTat6Yc5tWvlbXAddIA9WidtatgviCfOsKDuEq75C1Z/sTykNtzy5Gv55tu
uOch03UQ0/mX8WzNKEMk+dA0DUJ4Fp+trEqjQ2xsu0sElCONstN6dqBfSb+vKI9n+Z+QcEQvZVZe
ragOBBD8O4eMeelyhNo5DT9qZxukSlBKyZ9kLdC5L6Xlzhkv39jLaCDGmN63Inor2uqexmaGkZT7
qexZfSUdbVHFay0YaDwrPuiSFcOVnvk04Y1BOhVWBbEWC37NHMglVNbDqrZfXBmFL0G3NsDKOCvc
shivkyLn3qQl/yyStLNNTiVJR+GcC93thKzvV3NX3NqIT3C0YbptfggsbAydXBzYenUkDeuWOhw9
dmZzkyGSKFjq8QW73eQ+IUj3AEdjQ+aC02BaSglvdMY2SCkBw7JJSAS5u9JGlK7qa2vS9ihwVEoW
Y7c04YRdDL4r7kpMVjhUDScUP4X51LuWcScRouN8NB22/jmktNJr5720nDAlL6QBjpxBTFr+GHuG
7OiCQszcXBmUADEFKkWIrR+3o2ckI+J9kRdcK1vIIms5rQvEZaGGm6LmjUaqXDCiLW1+XxPAihwz
iiFFsMLMbHU3oP0YehXoEK55bRcEe5NlF2rnpXmMAL+ekd4KCNKykV41ZVK9clExLPUl4jDVI9Qt
vUdmdM3McOHqhEarF5aAse3bixkONMjRD9bUpxcRIYn/pZx0vOGYP+R9+XKUyftJcwsq//qtqX1O
yj5pDpb4NxFQZUJGNRhr0MfxXvsTxfHzdUSRvsIGJRSmbCaMpsZOhSwtHnl4F+sf6bmkJKUm90ml
7Wmg2ZAa0I7jbqhG8dxz5hT8ezMyiF5sCpY0q9wLRoeIPyyyvQSZvGj99LEU0SNKYOOorZIBliO1
IWpEOKtWI7t9LlRunQsBOnyoxuRO2WF0HIf0VKbiatNZx6DhNHlqBlnfwhTLSCWorxaJGItwFiqG
Vw4NqvjSuqIel3dlBlhBgSgZRgNgiLIIF0leYb9bRNzMz09FAyYwMDWrssI0oPWUQVHc+MXGKt6j
6iBJX9L4nQl2TC8erC0/ioa2RkHjyN9vstIdQ7eRJVtlDMehZ3ym4ldKdOEXamvk0YV6ycJbiv5d
/ROnWA788sy0G8WuHtrFO2JVmRdpPC40xnBeXJC0tEDg5UF77X2uWrCEVWrHWbVq4pkx86shAdOe
krk6NFXSPKIG24y1iG8RUfA3eRB2kTEGUs7OEzYKgU1wBpYh4raRSDpkfdcearOSp5dXrjCU+Nqz
5DH/6LQD2rkiM7okfLeKLJBxXCgtdqSCUruh3tBoclgFVCm9gXwnoQysrWX/Fca9Mywcb9PgrLUe
B5YC2sAaUh3CKHf0HqFfOLNW6QSA5otE5Ii4usfMEJNDmmBSa1bhj1Jr4m+KPX94TTz1P3Uc5Zve
TL/8eYoT/0IyODzFvdR9hsIBJVlt+T0GKr4f8x1/kM2LhsEThOQ8Lpcs3Rn5V8VyhYbSFvKb1h8r
iLER1Qt9eeFlZl8yinPXnQTiM7Tq2AAhpMilFbUNTHSmkby4qFYSHmh1Xm0BNoHS022tNXtxBtVp
CDJpuZaONRozJJ9HFE1rppLs8cRRu0jMxsGyvEsojgS3So9ysuOJFJW9YrCvY6wbQBXV4xjux/+e
qM4jsmFgi5Fw8ZUnYezOVj1BlcDHFlTrjZW5QGjnm1SbpHdxAHDspPhpdRV4JnCpoZ2zCplro0MZ
GlxMSf07hSL9yWFFrEJmsisrZYaUY0lsqr6DorZWh697m4rVb6nmb0r4HTdc8VNSOr067fqQXlcJ
shmJ1Odcdy7NnvxRRit/MEk/8oSu0aVplrdoTDhD1/7bgqUHKolS4AOe/67St21T914dK5iw2xin
xryCSVHHaKJHzOPmr8xrJbr8IUfy2wXTH9gVfzLdHoQLZcGqVxvt7yAEyZ37KmQT2vVvi+gbqy2J
TvW9PI1jjXI5tZM/4zN/6tco6B8DOQMEC/kNZvK7cphuhLajMl0pw6RVMyAiZX5PhgqtSlUcCaXS
Nmml6bsGLXKoDnupz2MUuC9cd5EOVVERyZb8hHNbbQpchDhSS2vDERNve7GVOeSm9hYnzb1OJQ6z
hPj7dqpABGh809IZDjQe/6Z/hYTzMTSKgATUTZWRf20Ybk8zs3aK5sVLrZfPl6ykAY2d8T33e0nb
mdqbYQRWmnujnjgG7HjqWqx6YfhPTxGVaHZLMlTeT04ys2x1GqinYPcSZavlVyZmN4JEjgiTc2qU
BrJ7AOHsXMbxP/NO7gx52hnijwiXJEKbiFiYdTSotflXqHVIVEr/8u6ZTW3uKGG9Dcu68+dYJWM2
GUyyMGiTxY4LyrbRpZcOYGA5NPNhm2TIeFTZq6LQT02w0Sz+pfqsyHYDIWXZn0a/yCBtylaSvyzK
HCYaUjU6LsehmLcZgEZopm47nqxB3eYt2BLfsMg93Ma7cvmekgsiFFI/uH2Wg1JhIkaCwM8D3x8d
2XWxvPZ2O3Y8FZmdDrOHnivQgHvH/Gx0p1wNujjo8RGIrywOSrswW+Z00qXnJPlW8M3oyqWVz8N4
tZe5toUhZLL9WuS3Ont2w7lvH1L2zPnvh+FdN3+VnpYWJN35+CGJFZNOz6Xmg4vW02m2fOXRVPdB
fqjgpiVYvZOj8J5+ivFolk6N/qAhb901iB1SLnLxFQt7Y0Zrxf/Gl6qB9VRLLFsvb+J4zY33FrdA
Xq2+ifiUUbyrD1hE9PXJpC2k5HwFIzbXcGC1RDVfeSUjGWYi2IA4aCq/Q44gyL09ycc4BvRAxoNu
HbUh/6xf8QKahkMxQK1QZlt/Rdqbzo8pv5XJe02kUfwnEp+zeq6SU6Q+FlhHdISUSK3yfe1PsDni
sBWbQFqPxuK19NbNRyDANN/F1alndoZyHnzCmeqSnMPwNkX/5HQ/P+T0I6EKPAKOI+QPibL1S+Vc
3IKKVl+l8CnweIcd/vHullG3Nivnvg74SVImNxVrgcBXUfMlRHT5VhKJqkPDpD7b4is26hzicNP4
U2fXJL9oiNRf41aKQ7G4DeEHqnMbS+tMjgqC7OkYRXTcrt8rbxFtTAExcCvVvSNDta+XPb+fqA3X
JbGeBVihnm2kvuFCTKnTJUxh5p6LH2hnJCYtT45PgnwfeTI6k20E+JEchcWVpxE8kLcwzD81jkbq
Qv9WYSxu1ro2PHnOAoXZHNEYNrSejFTxN+pC9Cd4nhnGuAS8zvjQIdOWC3vvdqobt+1Vh1MBX8e9
QpochjFip5rWG9CspPWk9e/wot81Kq7xNIrJGMQyA3hs2J3yQ6kKhe+bUd6aI9UG5Eegw+UBNpLK
FQcKAJ85sRIaONDiVqx/KZ3Zxa9J0Wk8fBjr35gDP31vl780ilbyY1ieybIbcMwL8FHc76IRVOJk
K3DT07SZspVcA4Qzn6V6nPWjQHE5wp+9paNxdGqyKtK3GM8NRpHBNfVnrPyTrYO6PhMqrIvhHcyw
K0gl2lasHPMhFa9h8jfCmdB7cu1n05XZ0YT5f2dT0U1XnJ3INJAp9RPzih4bbiwa+Rnk6yQUpXmk
GdoupRz3ukWZXhe97vnXP7di5VaV0rBFA60ep2QfJfl4+u8v9TD+7+/CCUmgFQ4/Y7dixkv1jpME
JeOQfoRJhutRXUevHYfOq9e5tBdTik+RJTGP04gaJLGiu3k8XHXKdH+kSr+uL5iqK4U9HBvDZp6p
zDtdjMNQI62wN003ndzmHGGybPgeHGmvevEDccR8Y2xENyIKPrXCdJ3/ZRYlUhMQMRMdBPv3LvPZ
PKdP5K/+WntCEsz1Yw0dUeWx2BkznUECqvvtbF7b/JkNR7wvy7Cdwn8mkjOqwiGcL9MfitwTdfSr
SnQ7ady0ctEG/aC1XKpq4pS5cJjRD38YA/cs+fUlcgn50SfQfUoVpgcW1fgcauV9NgvxXmrHefR7
40bcmtp2h1SY3nqoe3PMt2O9S5b3ukdDKJ+lFP7vs0ZPqUgeTcbn6GjU5O+tt3Ay7TD8bReSm/rf
YRjtvtuL2mPgIpRqPvzlb4LAWiheEQLP0XzPjBxS6m4Mvy3mzbyKt4p0VwwM9/0PT7rAINhz1wzE
iXl5cZQ1PFnNCwj4LZKKk+eriYDZYMmLBHlTcYO6raBNAMhjjardG4BJhLuRQJsRxCD7Y5b/+lf6
1Wed6QhQhzuCLSJLTkqXQNFQlnKiBvZbqVJtJygUghutIgRphuU7bmRCrnsop2VdJWedzcVDG16f
//tLbTX1uVV0dJMdXFNrRXuSzsYzLGFNGc7UuQkK+kZdT6WS4nio0+nYEhRQ4TmLlTQ5/fd3Ydac
9SKJvFUo++uIvxWB2Np8xSH8T2yxY8rJcKstPDISEVDG8+XMrFAfQDsjvZksSfEaAVg409hOF2Wf
Srl+ldRivqvho5FU84Po9YRNlOCcWRpsJPkiYAiQ5qoZm17ShsNK4DruyZDMi/r/iDqvHVmxZYt+
ERLevJKkN+XNrhdUFu8WsBbw9WfQutKV+pT6qGvXzsqERcSMOUfkqAaTeS+ZJ05MR9GreU5oBnlx
twdrk8fkEFIOqQpRDoFyjAme9BZlRrXVZG0R3XE/m551x41tVNcmbgJKS8qpFNkfT+46JVZH246R
imw9feq0UdtiXmGYEAfuUXYYnN3Yd88kob+VX2DG/f8vBbCy7DrhLlRBRfHSsLO70tYKrp5TWmEC
UNWjY0/ufZIGgGsNkoS1sC4W/t2pjI2zM3kzVUmRgVchWs9x1mdOcFfEY3yn4V2LG5gDZLKqy7B+
qazcDetx5w0e2RpbPLRoQTSZDSda644Ptc+RYJXGG0FEsFcjhw89q5U74rEYDZiWqkfaWOoKjt5E
qYKonjVmfkFK/TYKzM5sRR73Tl1LUlSGG+ViZShtDNrkyGuc/GGkiJa1WP3JUUDE5lYbhO7yz3lq
WuJD+6noEzbT5Z8SN73quZA988lJpnOsJZhZqrm8BqV2p1dcerbdg8WRxGkSaWj7yaz9MNPnIGx9
RkyxCzdpkPnZnTMrtIkcJOzmdgrR8cHwpmU5JJoY41Nc6Pp9Gvg4hvW0+snMXTAj5faO2d0KQ7ci
I3eyW5msEoVhpRe9Yb94mhtvuY7PoYH26YjiVLCH92kt85i4YPLUq8+gCwLAxpwieq3ybetzZLRe
rDNyiYeTLBnQJ1ni4Hwnt2VZdO41efJAyW7Brm5uc92k9YtZEFi5U7XzXB3Ds9dGVQ5FxuimME6A
bzkujtsGo9V9PRneQ19yoabL1FF8lVwT46az61e2yWV3osjZFGqkNBM639SOMUAXxG9rsLP3Mo+f
WmMs4E5WTlQEdcSZ++F51LJA1abQ1apNHKAYBEztzsS6eG+XuIaNQpFkNG/tccndEqlQNKeg5i5Q
QALGJdvY7oArjRtNDAj2Bt9jGXJFsYBXXtPTtloHQARmvC6gi2g4vztH3yxB7d8lxj+j0s+9CILz
CCED3tnIeIfXjJLwf188rXajgkkc0ButvW9apOe4WaZNWzE7Wig5ErE6EvW5OsWKnKQ21cMGrQU+
/z3c760rvlR7M/uLDfDHeffFV9+7UQPCLb/vQLXZOOvBQfQsHC3kLvApN/nv8eBwQd8EaqRTkzXI
8mF+8EHh/5c2H2MJgJG88Ls/j2HtTfXHVMX+bh0vojYd8WAekbcl2KNDT5hPCCQNqbvXEcOuvd6n
i8mQLSXbW7sxoV7et1CmgDlb7V3pnoQUEfwOObpAGeuYqP5ZQnEWjf0ps9nXHkPk2FSaSajZqJ7N
fC3Ds+5R8YSlxe7PQyNHfL7pYzJm80U19tc8Fc4N+1xKQHPA4tXk2luh3adpv7pNY2JgHjK5pfQr
hNQNdoiAhnwqT5bHUhDO7bAxhzeSBUUEYrXKduWgMflMUG2XJXsNkuIRoxSfeNBtbZFyYmHX7Ooa
HTYG1zyV9N4x5qUypSl2mXMP0vpNs63T8dtIPUMc18swWTYFo6kho/z0U0RWU/Y2OqR9yLStwJM5
JNmru7KG+zE/DG375PSee2k8tEjBFotX9qDelAVs0YWkxRSbfSpd8VMIZnC+nIhSUg+bY1HsyipN
UfVrluzGyj5U3RzcbHBdHB8H19TivzlnwVMsmdgXTNEs+J/453ZYLxuymjHbMiZajtjlgIpNia9+
8LGFcOFvdXMEr5HP9W30kuTU8+gMNIIZdWuHoOlR4v3p1iwkmCxtMcL/nqjkaj9z4WOAMpty06c5
/lkTQX8i0xYQS4pNT9x1yXjR23k5ze4DdHLSHX7bHXNveXC7NCGSwygnsP2B+k3DBR5YnHDuLTZ7
sL73o9PNHAvoGVn+nsz/Cm8mL7P4oSrS27i0G6ZGUYNXmgd4fecEqYnxvPzImuTB68SzMzPNXhoj
ksCXvRFijeV/J8PypDr93iZ77nvGS92i5pclPT6+hzeyBCcKN5jgmZlGpc/WvTJ+kqsuMdBrevEz
Rr51R56WorRTszaDBmGoJXmxAkxgsBPFXrCcTcTlW5z+mhR3Wgo7wNbi+NQ4kY6rc/Q96t60PFZe
edE6Gy93WEtqA68/2EMNg5sQXFiv5UI5Gb+WVr7eKYuNb2bqwF/Jd/j5zn4aACDDo7uqjJd8IQDQ
1w2fvH3fB+ZtDrgH7CB/EzYQclU/ssGSnDIzQyGRqEGxzxzRQufgyC3Gm1lbHHvJs2jhsfte+ojm
ig1beBhJhS2E9ffhVLsPcYJZEr85cXgN2J0xzCEZLnH1pz1WqvFhrMajVDLyxLxgYnFyJGZ+QJkS
Kyj8KYpzHvA811v8u3ihgqjLySnHEnKNz2TW5XOocLfTvE233pmgby/9Fw7nBJlpwkadDfzytvPU
aI+N+zULh34/xEyWLJjLyzkkXkNvTONbMFDiuSftO/puxZSAOXmVsO+NZrKKmvKpki9J+x0IjCNI
5nmnwhiBPVgv3qFDunuzcQ7FO1ldhU9Ik97ZQKcw3GvxK4DdAT3BKOWFExkE7rdpj08U3aAlkN5u
ONrqmejnpubjSncJDhzuh79a2wwYZ95T+PYQAF58s4Oj1e64+/Sfqi5NVJppY3cZG7cm1fH4JF+z
VmqeTWbCWyKy5pg5x47aZVTn2a2cy9i9GMs8/lHhvE4EU/XW41OwqjQypuBfVlR4rVt3PUSUd8h1
cn9DjxDCNMCUxFON2ia53fNj+SPpe56hu3b68Jmwnhl1mhq/Jpu3tSwDwOac688tPu6BTzMwP1vZ
HxtQLVpwUMynVu0oR0sohm8MhsAFvZcW5gX10EEFBcFkRRCOsoM2NGBO1R7q9oS+7NTfMddrPfrP
E8RQ6XX7Ke2oTnHI5SYlA6+TDw8bac6uolJHZ6E/3mILZaJtO2E2Ly6w3goGXE31ZmC73mUJup2v
NjXnydLJbW/hZxNhN3A9ZSZMgaW/V6LQwTPSmwSJ6W4aFEqS8Wl9XIruxRVdddIXFCSM77/UiDHh
SC7fESZjljfVy8AvanKtl00g77y2eTLLNT+xDKcZpxjSqpt8BkzxdFKnmVb+tn7kpG+V/+nmX6P4
8OS356FJftrB41rKeg8Utql5aYqnxdkyHiO04buXwnrDAj1bt8U41fp+iqNq2Xv+g1NuDDS/NT23
d7p/VmP/lIndR57bgV2UGe8TxamZ6FyfCPxe9z477A1/QnnOtcge7hzv3ziFaSHDdebCtaUYQbe3
tWq1k43h/9NyOi3O1MPoXqx2C8AGgwNi+b4jrtREOdxXTLHLGFGqf1kU9uHgN9mWRi6JkqCaDoSp
8V4Y0t2NQ3/vewwA5Ggtj5Npb+BvP2sVrtxF4cXys5tr9y8M34OeUXwXFIiK2V+A/borho1uln+j
S1ZT9Fz1LQflJjnAmlstLEVcH5qMBd+e5CGcGXqULVvmm3/NGH+6zureAt8Z2AyQ6bgupYZrqOkl
806E+VEnXDepr0xPXHg3DIKXpc4+LD976KdUneW0Svt+Ia51XHJCtAVCjl42lIqeJPca/xPD0L9U
jbEFS6s/0Gm86o4IgEhq/Up9BApr97D4/eA0J3H3vCyugVPPIDcI4VOm3QagiP2PBzYbm80HP6gM
/GMwYmwkBSurP9PRqD5QZbDSTRR7tmEfA5cZU5eR36KcvibDV5ARBpsWhEzDw9gC0Tv4MUGRBKwH
cGJoz+m/fP7WSVLk+7nftX64YGjmsZ6iwsptYGxUTZofHDA1HoT4V8ho7B02qCSJPIBTts1Tqb0U
uAQwiallP1YAlsowNdxNljzn84XGFQdz0n1LskJqa8w/RvmSyK+Z/Hkl/ji8AcdcVf1nnzJmZip5
13msmwxSNf1PM+7LbGs410QfQ4MUI3N5Pzk65UMw8OJ+6+ld+bdquDNAfs83EX/4TOt6yNAEL2L5
EZSfZ11+r1wZQ/vW69eeAGJ28eBPoTIi0RqM2HdWdnTS54kNFnrEjdHGr575ZqpvVfylNgYvKlJY
5Fr37prtxlyuDTxYFxrcIavZsdIQUcB0YJyG9LXznuoe7vCB7Bkj9Nz9Uv4WwZGEACl3v/+N5y9F
8pU5uYmdM31bQ7G1vLb52Tc2RGVNfMQjLdtfYDGma7e4liASrtT+7A4GsD1trW9LRzJ90djqwceE
4To7kt+YSJnnkIsPcw5f8V+5kgPIjJ1r/yWlsU2LS5e/eVaP9rYR/7ikUeDhhHIhkGG75PVhgvpx
ZR9pqH0XV4qDst2a2jFNd31/4ilmEYDFtoihuDlaOR6jcwd2KyNIl61IUHDxzsZlVsYOMm5K64qK
ECTwFc5tTeQx9Pu72mCCdpokA+pzOmBbuYddNqSHwoLp8s/wX+AaWv4VqORi/drNTxk8Mv+3S9hf
jIubB4I7lr25llmkBzcX9OR4avQ7Xdv6xo4SByaAza+7PFnegQ/DcL9y65LUUTVD1Y/kWgDeYRUl
RD+oU4bLnj0WzE1k/AsUJYnPytgEEpPrA99h1/u+BiF0sCQLPXbK2DoTsrAKTSKJg30PX9NLb555
66B/ugfWq1f5IUVdJ4ClYYW9epRr83SXjnscnWo+dvlDyigY2mv2qtUXmiiIJ9iv8d8ey/xjnrbM
MQ1wQillzRmzSpafHfiMCzDYB9GzcYhlC7xxW+LljIaF9W1f5/EF/k9l7MG36NBqXKZS91zTmnOp
FMge1v0c2+Ck6w+emcKA39IHJaTT+39Snhl5q+ovba9DdhtGDDykmEinEcD6quMX6JalBjHmihgw
FidcTJ54Yo5vP/asBuGwM58SLoD8VLpUX+e0x9S9t9hXgTQCxdPYok2r5TqJ90rbYoMSVqRhd28+
ObkITI4tmEzQojfPO3b1jTHVDOsCZpkFT/WJqYoorhXANxvWyYtuPfLPTBkYdPuZ0hBUn3316eWb
7GMRX3O9M+KNnW/zGRtQlJKj9qdQVtzZZGy6mVncQddAZfCGt4ppCN6HdstFLTwkPpjUobNVHm91
qNTBYOWi+wIMDq51MX149fF3lkwpqRzVQdb8YWzLIe8N4w3sZoJcJCSm/Fia68pynsH80Mo9syZg
oN53G0RiHtzThR/kId22N9pDDG/cDl94EhkKb3UiOTGzbprHh9Z45VmMYY86wczfhpVIDNvN484+
MJFaBR0g1jq1DJkiuArdNysGGKRN73N94IIcNGaMzHCi0d9i7YsXdprsVbtfl+tA7uOJ/Kd+B+JU
5gH1peWuikMuEsfaQHDJQB9mK6NrMhjFkvc4lOgj1SZD18NIlGytAOc1VyuR4wiCr4Ers5quQr9B
TJ/nh8UAmHaUy6+yTj4KQ84jPbH2jvWD5ZanAj+hL39ld627Z3djAGR1iSlgzruMXoQtSrWPU33A
MY3TUzMB/b4RE3WcTQ8MxDuq+epC5tTJGYQ1mZDnyd7y8daSF0RQ9EoGMcfNXt0ZEifi+xpMap9M
+5w15x5knbECPUJ8D3K6OdOT0xxQ2LvlYHpn30TmyT/c4RL4x7Z/a1dizBf8hAWqiXpxvad2PsOo
Yz9h6FgX4GArMKcfN1ZP/5Y+WuVH7vxwAhf2hy93AjRCcTTrH1gW/nI10XimCb8dswkTlLBFdL8w
p6OgxdSvY6Ai3Y03orzYDyNXi0ROKnwY5nSRVWXyzO1DXSwMAq7O8FDX13UcWajnGMkl4R0cAZi7
fruzWemxaxM/31c+I1J8mDlYR+1uDHBN2SNA20wj/J2ky8KCw6uNHBL7XM+yIw8/qOo1AOpEsCbe
p8YwPlPQjBxH4JbwrkEj6l8Tv32rJ4pjgW9mx9oaIJ6lS2zf14uNLdVN2axPiTGMHEnk2lH6Y5ZD
wMdCbKiv9c/Jwvsfp8XvovrPBsvgYg+HYe289WQgSNyDnoc+cgnmqjvgcH4XQds+1kXBb9lpdlSP
f8swpbsYRHzkI5CcLXglVSGyR/wDyAJYMcAGGWeg5Qtc0CV9rDWyzJMfU88zel2yJn2UwvIwA07E
YetTbLrLw39f3Gy4m8Yi2yBXuOteHHmzaS9MRUcHioIdEGNx7dCfQqTP/NkiWOcK9jNVZerzoxhR
lDAq7idGkYyUyRO4XWYdihqJ1hnvybtAYCDowRILB1IBWCk8V8FWVrZ3ZjvdC1Yh+9Vp3HmbkWq+
zEmihY0oatZc0QD2hSef0hbKwyCfO6/0fvLChQNGFzz7RQM83Q4d0bnwb5EnkzJJt0Vgt7tEx5fW
O+qulf5wXAjRmY24MvAIVnmIB2ENKnmyTdL4smiW0OpjZC53YIeNUEzel4YSIXGvugegGqFtjZcs
z9ler61hW+Qu5LgZYIjvNpdKY3WmYGZTGgP9s23Z1567Y4t3pIZzVv3EvsPAtIPmGvfIM0vjbocV
wG1ZwwNsuUcj4Aw1Vf07T3tFNs207gnnYVhsSgsLOyTW2azBE2l4wQyzx/MaE6j22BDEJHzxo//+
SrX+vUvJDGOgEUAWpXmaQYyKnlUcxpiXbGVR5LorK6LxY7br3rdG/ZGKtj0MZryGnfp7jHYJF1uQ
7QFBLhdNqY3W50xaPX3+18ML3hBksbGj88njM9Gex4UNFW78Ug6p++DZhtpXMvuKGexsNIv4Pr0u
dH7hM2+5YlLjMEi5o42z0ovnaqaZVTvyyn+zLve4jt5mCCjd7O8FamKR6KFr+xazYOc7ES9uaf5z
0anD0ZcjjRiEMUxGVFsBsdteMOXsXIzKCL7F0mxN6sAZpsQANCSCYVlsl+mpVtXv7Mz1lnSHx/ro
HR9kE43V8lUzhTIH0iVj6xUnXEzbTPiMqSojiYRDwgke7nU29pJdTF3NlpEibpsN9vhLULaK9wcM
HfC2ezX0Cb/gOlMf62vqUlNU9GDbYj0UYrhwgbtBm8N013wnWvG3CEZgkFpPvLpBwD0VPdz1QaeJ
k3oZgTC/DBU1ZG2Q5+rG8n7QjNvUMhIrKv0TfjsgBVSXYDSfFDXw0nHQ6h0dvcd6O5uuoZxEfFdP
OvFw8uVYMbkxMxZwYNzXuuorn1tywyUDehsPa6Dp9EQZxu/B49BywA+4KRGECgaQi88WmTAOpery
sGOpRAaDaGivaaf/FCDoB3MAmnACeMjHXqV4tLThKALA1Xa9E3F53yRwyJlhkhiWryU7COj/K8xv
83frDwM2X7zr6B8WxvyjX6bNjpd1l/h/XqcVkea3VWhOoj1ZeEvUMA97bW7ALDJxrdXiwZv8kRpl
EoXOy6JaxpPzGBW1RtRmmMBMOHtRFdOmXh6FHkoD9Iry+2MBX9D0yCA1DnVJUWTtruuUQWCn+PSd
qj5kLXarrtpPHYT8RO9PGp4pPy14MXLByC7oDcx2vlbUZkIIIhstu80FwAZPg4EwYLQKE9YqMlvD
mgYYVJDFfAB4kZ9UPr45sHIlmZOAn9rO1gdG4UMRexChP0aJ4ja58MxNEUeGh4m/SZYVCZ48T175
1SvN2faDufBhgPa1Z/CRLdGWebU6CqZlPP3mQxO7LyMOaPRmOtXl0U6XgCyMBUU+vixWy5Xtt4jA
4P776YPELi0SY/o9UjULUwLWDcHbGNpuxysVYoJ37M+gRVOWZfnwowH+eqj9rPokPEKbmTvaI0sF
BaJW4G8GNwd1nyzxNlA/tgkrIKYYwL9wKSe9fRo8Z95ZolyYtum30rTZb2OIfVdqmxzZ7qBbFE3s
XkNMLLFppGv+vhNsCfGT7s6BWOj3wtobjVNGSZVbRx63rIsKYkUpOD8IrRXPRYrZV/XIRhzOG61c
A4lGAcJNL/mQXR88kU8Mcf1WBAaCE532oToG1GU+8V3zGlZBsUGvO84iUU9+Jr0nCxhZim3rP2u3
w6P/ZgZwhtukXN4tINjSByJs+uUxa9GYjETpYZ2sB0Am18FsXH16PgYNTIGeM77Whdm8y2ymPK8/
VJwaX2SrHhtYGoB9mizJsV5x62EjTafWvlSSuLoGN0tIDocuIAM0reY39hiMcAdf1m+e4MsYuE0m
R1a3Kn5d00BNPZpbnWnJuRppWz2sTVZd3jVltlkaT92yhRQ90iAPSgT7Iu9fpDODiBpUf+1k1V9b
LV24+JB/1TyLq9IsBjiiSEMrrxnExx1NC1/gRTUsSPy0BhYZLei8uemgESXDCbvDEQiMw1OYL07j
PUqCC4AukDoJf8F75PlWxwo8opGxh8FPSfka7Yz1RWt31ZAt17zVFm48HqXN+n+XtnqmG2qbJTv4
ZdFNkVLtO+SB+pCUwUBKifR8MtrYfGR57HuLJJiExBpXs2L7GXkmvPfNaa6bT8qDIhzI1u6aypVP
mZUQ6RtwmUArO9nLHIe2spzQddm9B65EGcYtSIVxW9zpwUsTeVhnGt2SGLfeZ16PIwwjfTlPeBYH
SQinApHPircgNHmaHGXRJs9VlvG+ecWd1tXv4+Jp96WeXSt/VjA2GEXEhmhvRub+4Jv9lZXoTg0p
6mUaToNBFMJpqORauEpk7OKU1cBDuFDAXaSoPo3AriiDmcsPsHkoFxIeecO0yQQGlxZMEdnfOo3J
bWEWXP6V0I46A9TFGrZcsIpMmIVncbCuyyKvcmDsbQzZWe+5y/lTgMY70M+uyQyxL+qz7atPi6wW
UgjPXnEwYv/BgNVlseJmMFqy5eBa8SDYzRk31L4ANKKn/rUuMCYRks5BPQ6xdTAbE023vplEvGoW
QtgV7hCJ9yIhXs6tfZPggTEisEYZt7WZfZuYXRrT3Y490HzMlCV7mKr22at+5TSG0mseAjpDdinc
OrJ0c6fB0ZBnym5KUaSutnmnfDv40jsb2vJWwVZX1m0Y7L0dsAyX9JQH76eU+JXZN6OBpjbl0XXT
s5EWR834nFR7tVqu4lk9gap6tHoP9Re3d8dBWNbJX7fuczJ+HdHfBMBx02dCpBPHjnkCebQKQ+k+
xqhcjP6uxZJcNfucu9NrYZq/Ujm/vaVdG/poewzZPH7vgh3BNHFLDfM6m+a9TQNWV78BN4jFcERL
IFJ3GOZnFgkMwddYBS+4+ne+wajFIrlQPgdm8IVzLRosgEDuvFcGBtG1ow0ShgIJ8kt1nls2UNRA
+HhgVhPaKjOZEW6eh5fGei0SFc2GSzKIrCPAjoaNCLmhPSfCvqvVJZ56uGrqKOfh0UdbT9lNm+jz
09CChMNZXmF2S8Sp8ZKzYbjsqK7RTJeoYguRHmNVLnONiTXimJ7++XHPpkAaQptmLhfOigEwPhbd
f5I9ow72YjgjILdRHBm+0zN3OYHIJnhRLZalZoau2ebar04Qv8qT74XLsOzsH7fKrx1MqMkDasve
TrZ5ypilyE1/SVrWkWg4j5IiWh4ECaVmyd+VDNgGFC9grf1Dsz5zhtXzYGv7nNNkFtSfiH4erJ2A
eH4WzI9jeW3TH/LyITtXNvhmWA8gCOuhDmbWkypZPYi9E3cqRzIJEbnLszQs1myFz0wHXW5UPJsc
5M4u8UPdrW7zHLMRThhflbeileEtoblG8QzSThblOvsaHm37m6nuUxysTb51VA0CfIwwTFNUxXgJ
wGX2if4ieq5wDK5VXxMcQP4o/1W2AxJ1IXTV9T3mRNMEXMOdDe7ImYqdSMp7yykBUHr7JojfEqNm
LVYKyaH81npu4aqmQmgp9Vq0JAOrUOtS02jbAZa/NaEAie/c95Fk+6tCN3fhigmcqlr204/dlVTZ
eQbFU/8z1vhRxeXQYk0VrGXUMiaNZNBhaYVZb4cCIaeMI+pL4nbuwfZq5upD2Dog3Wi8vJvuOS9l
7W4Wbcbe7ZIpZwkwyyaMnDgN+KMlktZnxmEaN6D1/ektJ7tm8yOs2Tso4mEi8ZguU5IN5iVjOaRe
1lGRuq8zOxPgqjJtd9A80qNv0XOZR3s8EOPb2F63cynZeZj4J2dsn/H7esNrAxnUJPLHtCysQUWY
PWsZWJE37Cb2UGjEPrsRpBL7E8q/2K4+G/ZY2Jrkfl/c+7U1AF1DkDDwGv4+ce9yTJW5OrNH4K3C
zEVX8YAzCBEDtMckSNUxuJTLcl57KSf+Clz3ZNAIQAkgD5b316xlixM3tLrG8kJxGfXtb2WfINSl
048Dl6PjTRTlsNVY7umnZ6eBuZzzNIjBj08O6X380NrZze2/Me11lnWuoEj7VbbWzdW0h7KCCN9S
se0KINCK5SXjQI4pmIo3RUHZ2CD5GrJZgY9LOyfqpMFS8qvqEMOztFbbIG6fidUuQue5XA4vGRIZ
rYCNQK0v0xumqAeJXiu4Cpaviixr3SeHAFOm5lzpHX4zL03Dhcp+HsnwyZ0zx4dZlpHi99LMjEk0
e1ZRBczBOSAysAee27BAaQZExPj90MUBTCGiOATRqsBg4wqh4pwqA3HU8MDE83hLAbRhAzf85thr
+blqumtmmPd1wGCGBsJdUPVpB4FWr1HMfNL2OlnmyAvuCwbN5CWdD4cNko3s/rVMTV3Y/mZKfKdi
Sq5RVk7Fw1CdsyB9MQz5Z1TaSejLre1xe+iPXZIWKFA6Hqc/Hsynhv0BcYyLfm7Y581mRoSuVEHT
yYFL5qufX6FxYmZbn74jQ+KF3z6jsnfM5zGqbJfb7C9Gz4t5rU09nQstDgXQ8tLalszw086OWoIo
xXrOslspRqeVuCiD4g0L4b/YDU5EYEiY2wlcNkJTUOGY02rA6I29RZZZkW1Lqz40G+guwJX1gXHO
9K8zqZIooLQ8DgctYxDDao0aj5CNDUKGeBoCbgzczYv5gYKINkycC7+PpQGNPdbO9EXjghf6ZvJZ
x/u2IabGgpvBIUDAJSvgojj5o+4s0Qwfgm0we8OUTz2dg4d8EN+ZMwCwbw+ephxYLkBSysSdw+DJ
Zm3rTBIvHTz8QfWhDdiMUevbqtqZ+KcDI99rDgoOyaHBkteBOVaynqDul81et2oG6+m+T7wcDPSU
iTivQQANXx3doJFMHO7PENxCBYC8J4o2CEDFWA3Yos3WW2RYgfVuli/TKZ8YI6RcHz3WGDy/HBKh
1+bQH30o9yYT1YXiYQGJ7AOh6HfxaEXr/4y8OmaZfzT64cUf663JwmfXQAGHyOdY4CxsdjN13h20
fh667ZZNglHbfIvybyLRUELOy+j8ZLUlc/BC/wotm6V2nXMj8bSdkTCzDpgai0tG+0qTdPG84sDA
n3EAc7Mq3Zfip4BDa1eAqIefXvvn8qkFWrGJO5vkAEvzajNS/qlt4Y9mM6hXvGcFOIqUJD6iecbz
IecOM5V2j/N0C4iQ+IYIQc0BAiDC6BNQpdZ3jXpr2WyU5c0id684ORcyerHzDY8wmrs3MlybtVNs
eM0avom8098Ds/uQS3oFxMMbTItDHZ4oQuPCOMCLLztG+T9z5oclS+08bTupw2AbWFX4V/81V2DH
GVDy62XeH+7Ijca+jGVVDRIZMFjlMTMlD6Kdn5eUpU9WsW9KuWNWvrUUUQtuIVWCarGcrVlcXEJB
7mKdFxerES2x1cUXVuQJYFg1OtAuS+ebNbYoNmLaTboejYRPPZAlRl0+YjO+ZlVzt6ZcJFuq+xxz
gI6cZmwaUwOm9leDvJh89yBSN8x4C1LdIqoxbLKZNeOpOHHxhol6G0SGQQw/1uhH0JF2FLQEN+p9
xibWFMxzZjB6pzvXQGEooBxsdi67hEUhJqSCGsuG9WjyRCwQNQP5M9BqMXoKBt5a9gE4LboJOPP/
qg8riShhOZTZ8sCShKzkB5BoUZCWuS8G+RioTw8UcpG9CE2xSzZ+83ock1b2oPu47/GjgtvnXph+
LVs/jg4NYAfM3SouiuUgok6Invyk0qL3qDgH4fnbjwiL2FFxA9XOfQKUoHR1EnpUawlbSrom3mf9
SVnfI1aLrJ2urEvBZ06UUOT3vj3goYl0dxHcePgr0Uxa7DmNzwYYl22Y6bRNaRibyWUGzc4AbGlp
jndGm4gP9cxAln3TPvUKUqeb8tHgVrVLuiWkGfTmiA5iDQ+Td+m/MNj+U2KFPjZbbcQ0HKfRDBXX
g0+qPejDc5NclPXSkBCaRP5Zk76ZxLTp8cFI9lOuqeUFh50Hlld7Fjp4IUS6WbLzaELRyuNN6pGY
khBO9G02/2DXgGTDANjTIiNj+ZFh36Xz9Dyb4COXU25dO0G4/DXxECKd+shcPltOZqCzPnTcOBx/
q69MtmITl/4hMCURHkZd7XMG/BG6R+gHYG3YnQj/+MwYglGhxsFO/yBYrcPiCG28YxLsaY9BfkZc
wKL/ohkwNWdyIxp1rvNtsuhWsVDeY4nOtEtg5Vn+ZbL9cBzVWwqVt4zpLYODjprj8zZBa7gDD407
DSomWu58p68ldOCyUbzqI+XhuyYcFeTwzk02t+jFvlBPbvbRev0DaQVkZ+8zq+bPEThA1lQ7VxpR
CZowacVlUjHnK/qJbQKpv68QqFOeZkDHNdIn/SvLLnq5qzQKU1Ve0lZlmyLmIaxlHHVJRaI68D8H
FWwLrdiy5zqzXkvvSRvB88GQhtVSqAl9P0q5EeL2Wg4GhAg98ibokP8j6bx2G8eWKPpFBJjDK4Ny
liVLfhFsuc2cM7/+Ls4FBo2Z6W5Zok6o2rVDXRu23GK7YMo2NDS7b2CjcPmULDtpSNaxbnDYUjUO
CIuOeA96kAUOyXRsshpjsX7xIuO1UEvovugx0ezgeAMjGL1C3y4SvUQgluMhra8EI3BT9JU+CUcg
pg1GIhCcOXtx2xDulsihmhROHB85QbAJiJwcvw+LEiO4Kz7Zq2XIyCRxA6x9Izi1fcAwB5Ojok6x
a6rxF1LODAgWISqAxjpMHIIgoHbYM7mNsOHMXRnNiN4GHhxMIOfZl4ZEv5YBjUpcCZk0ERcFFnSV
wuzQqrkmrxjndwOiEEfSOKSnR4AdWq3xvBAxGtauoZBu0y+lvejWTVRDW4fDo1DJaQCysw/BGBEZ
5xPGncse78KlyOE7m835WGfCUUZXPPYvZNaXtDkItGqCMXjZhMAsLxdtQg4qGaSywWUkPCJnwDNr
BEUfRdwf7ijpepHvRPgjKG8ssDzHfl3PCqZ98iIyMCEBaMGJTVJx76N8EhYqe64WzoYPC2i0g+yi
pKh8scTG4DMtrzSBkr4O6IR79THwQoVbDf8xrjFJRlGgFE4rmouRUhNsFxHKASVz058r655iRsBH
U5ArlarkmRMyixoiW8Fh0K/Ejrl98R0q2HNIMEY/c/Ncw80OTtyUFkPbkSi8ndbcIrjcUQuMmp06
Yde/EF6964wA4QkM51AEe+yYbAhMAblRjJSV/F4b/3IooJMyOD0kZPJXwtqVWWPGW+rDBROk+bMP
pE/5BQRRrv0m+QvDi473svwhSm47nXR+x+Sm6GZKvvhVqRsEvDHGBcMux4EhpZMQ5DecfRRDaXTk
egmIW7QY01DPMvInMS+7htVHPn3yw7OU05fKBzwKRMdh+u5zb3THNgATXU3lO0UHw5wlyvDPDE2m
ZsQTzZF4hT5nFTvY+qwiKadJBQwhXBIeEBernvAU8EMvEJ8DN85FLRZGyOlVTDUip4LOyXiNGLza
a/2f2SErWKvsRRWrw2GNuYuNU0yX4InjRRTXZssAW2fGR1pIPs+xyxdVQ7Gbxyq4NzvY5GN0odtj
2pGvetEH+s7I9yJCcTugcl2CNIPvHXp+6xrQdhrhOotx216M2D3B8XPBKrxi+CmYa5byPdd/5WDZ
jtu62VgFe4ZvCG/p0vjJ5I840nZdDtaepMTBUtbKmVOlV1X/K9PgGgbeoHzQoyw7uqwoPiT92VS/
cl12ZPEm4GwuY5LVCZdOOyjJqQsfoc5/Q7KqfIZU52a0oCmAnhLgRP9jjqci/zVf3yObu734sIIB
XdYtjMAOBCCTsUzmyFKTx0tA9k781LEHYNGtZw7WMjRf1usuBERtLFVlJ8RXg901434DrlMi4xAj
/ZOTr7Y5x8a+g9VpFTcxYMzNfCdmKtkH3Ew4uLWsKhgOkNKL+E9pUV8y0cN7k0Iwo2RvuFJNO1+P
1s2gayj6i5hwf3bwXvZq/AHnkvq+Yey71qZlyEkGcAoxdtNRVqUsejdisKwez6X+1YhHhRBY5N1Q
oM1mhh7YI8bKNznh59aubt0ER7sqelDiuSGME6ByO1T4gkVGW8/WvKXKfQK3lfYv8WAmx0rdpto9
QwdC/iwGJiPsErgtY7sQuG8FcGjY5RCfibWoYGouY9mdMX7UHX68AILtu0X2TxQh7HgkUsfYFuGq
Yv2onNWYfcWrYhYzlvcsAZxdmErpZDgzgOnjTnnScT7CVTBGXuUpwa+QDpg4BO5k5ptUYlKg2ihJ
FlWTQ07EBXXpK56SL4PyN6Y2a+dhCB3ACEFEligWfwMMhFheWrHtu5PECIXj1qpvQ7nTqJ0ahq+s
dKlb1wAAtaCgaqVzYV4CGYwQBAas5DKyRRCL2EVx1+rQbTTQLI4opQzdjsVRZQc/eLci98F008Rz
BemyKu9qu2nlW93/FtnlZZ1p9fES+ZLwLC0lr5aYU617tAuiGD7g8wPsYSwrNOcJpakq/hCgnqjb
IPFY+iZe6STlfFvZ96hACJ/Xo+czbKxFpnOxE0ZP4QU5UPuSUN/KW6DRhrzE4B/DjVPZ4bJuhLDe
BjJ4PQNMLLmK5o9iniafZK+OBuZzCthTXwU4lwB0R5w41kugkTJcpeijlG8Yhzr/Kf8qxBhV6sal
FxubQf+0ps0ro/bBbN/4rES64G2efFGy0/i8ulNFCuTs4A7MU3UfQfhmGssdiQMum3eYQ6tNj6ov
7BczyTmjGgWAEpM92YS5teAf0TrH7aoS11X8ORkPtcCUmG2kVSx0/PDddFhUNH6o5rj4lD/9YZ19
emYRIEItSJPJ4I8/M+tQ15Gn5x89kN94pUFGUnJF5RLBC7aFYjsVE4vkmZPDw7viJtHhgNa2hD8Y
hAAnTb6U/B/TdU0RsY6G3gPjKKGRVtXfNLmI4bep/hulk4Y+vHbb4KdFG9dJ+94/oGrtkKARtw6F
B/8sXn0dkGeAjRk+5P1KJ1VAeOE1hYEoQxVTgsdyrzbwZ+v0w39G8r72D+b01hC7s4mwsjCmfSaf
s+LQEj3D10wPjPjNF44aHODWeI8473fhWW6uIlRjkhZrJqWEGBAh+BxiL0tcXeWm/67Mnc7Tyh7E
Q8vJblQ8zdxN/oakDar5cSOPbypvXXBiHHSkDfEYN1Mi+hidfvQ6AcvhDA18FUo/QY9RWEwKbWww
1cddwa0qxKgUEL71Ub8+xp+qvJkEJhb4WKXCNmYKxkTRUfrzywC4SK3gnCI8GYqbv2iBZTNYi1F/
9hsy6T0Loj1KBbM8puZqwOwLq+P+KvbXeEZPKePufUKO2LLWNmn7L5C3rcyU5yJFn4P2EL5yrn1B
eyjFqWAsUt2S5N6UsHUwZVEWNTMF6uU4UOk14Ywpv9LE3OWgYa2Eqa/YP/T4mPgMDyzZEaQtQ0lP
NqHpD5iCjrMMAzcNqWwWrdjYIge8L+wKa19If3n00CMsn8gFn4TZgUwFNTu0kh0psJUudbOtuTTi
KYTdBxNfO6KMoaUcorsIYuiXK77dDMl4v06rz2o4F+m9UM+TsdWmoxjdwuIYXKzsmpV/EeZSL/8b
wlKf55t8LPeqLDlhsOXP1Bjb1SwAOUV2Xl+QqSivXRywzaOH5R+D/B6o3cpEQidmz74xjj3jxd7H
1pnFTfLbC8J2V+9w3OThvkthmxAPS3/H6f0CC4YtYZa/E2zNafjqmJnTmtrmCJ6ukCcpWJ7EkHQg
HZZWKL6I6ZcJSJhlf6nPjtvqD0aFGb7ahjq6voHjTIcBXkIaUvkWcKAM1I8mvwyvv07/9I0A2Asv
EPKLtVWuranVDAAu0tUvRbppKDFrnGk70x2CjRAdzO5PwZieFaJ5Ga+lMHrssLqMo1uXbmLmCWr0
bTCdLM9FTB/4mXD5FPm/rHpbjEP0XObeP8NqkIpDnu+1yWnzYz+d+hExOaw/bSdg+KTXG0n8qv2t
LJ3EYSuUv5p6KmdrcGDFyxjfsoZMI6tbFaawDQAX0kTbZdZclA2yLYuGCbllLjHxFimVP6ASASs6
alQNtRo9u4C3QYDIFkydrrHgCuroeqaj5kuOhpxR/xfVvxoT+w6fT124aVgfWZASZRz6u0uW/Sj+
JmLQjP0TWUPAzUIHe/Nm5JXTW9/pdOhQYxuAY6oE3oO/E3hIK+EKloY20XkZy4FQ77M4u59CftYL
AtswxYsVPEvJyO5YJDVoQrGDCUdOz6/8k9MrwuQiv7S5IO7jfsVBWiCz4q0Ai4Rgx/U7SpVFxWf1
qx41vbUa1GGNcSz21aFXWaQLV++SdjuizS4oPNu3QT6Y3AEzyf+B28b0VBWvzgW3TFs+3GcES1kE
MmLd00KqyxD3EYOYUJoh9Cr6wQg+pvZfnWN8B2VLZ/NzDiOVd8PGRRPntsCFGB0TYw2kCIgq6gHs
9uiYcfKNTxUddG3xhxXek/Xxap55aHi5XtmyhHB77nixQ+8gczSUEEmA25QGTGa1dgDkHGJ+hU9X
3b42FHw/Ujq5YfJDPECl614w/StDFKL8T0xEvAGKU1pAzzIWei94RqxfVAraHLKVUYZeTzCPmptO
FTMBC+R1hcGuxmJquQfLgtJTIDm59z0ZKQtjh4X1MrG8R1FCe6Q30L0fo3ivgJJEMilMUnSYD2v5
yUvUpzI7Dor3MGuY/VLRlFelvFbhMVKOKiO4V61sgtp0U1BN3bKw88S98O77KqD4Z23sUb6hQACa
MdC6g07QJQN6dx7KfN1YMCnF/Bex7msLTovYvMZ+H2FFAOQ6sC9l9NVFU7gtN0syS4cTAqdZNxop
qnnmA5erdCkK3qvvSHpq2W/Lld7eLILlla1c7OdFUjbkfnmBsR2Mh4A3UOopcJZwTEjAhTxh1kUT
cgPQoPXVgghZR+TvIUEBLg+jHR+RJKaUCTd0b/XiI31QTrgnaUBzpBNA+DRnbIoEHSB7B/wKKfy6
ye/qeGpHxLzrDNZVCsqNZ8sXzJ82pwqB74Am5EerQrSPvhNhYAScw1HTjMc2O45k8HHlJsTSLoLX
yYoAKlZZvfBbBC6bTGAITojGHvtqUin5k5gDFuKyFRavct3Uu4Ljp/qZGzMtQebBruHJGckfyT4s
NQphRgqSi1VRRUuJNApHwG47EkM1PrrR7bvPeMTPaFbcmN9yuJNJzUw7hvAIJSXQ3ha+gJL8EVNi
G9VP2jJ/JoMLwC7Bfkm4MDnGGg8HtrI5wAdEg5nX8NIXL2sv91ureE/Nt24erfJtAOsAKuvJd1Rc
kxyJdovog+BY3u58zCjgTkovuzHKwUJ79PGuKugLrqX/HSRXS9vK1p5vs8i2TX3xsW+MV7X8T6xw
RQ/sEsPfcdax9jh38a0E1Y8sLBTI9+mWsUdv7bN6Z4yrhKIbABYXYKT0wMe070jgji/MxND7RRv1
OhNqcDORzo30QTg9LfDNijcN/IwzLByycZmzGNNaxBotWg3sz8rDYY2wohInFeUTBCloFhNUXHnp
y948BhLm99yZV0w35ReT/L0l4n6DqS4pB26ibBSWFisYtvQwvwjm3ljFKvhBM4aDa4JXAQOIvYRS
miA2nhlcfqg4iGqjHe+U3gYmb1Q5LWi8SHSAo4TO8MUz4U4J0G6xIOi8ZDQEXp5wFHhFvSv9SxBT
WGyGaQWre/wAMHv9UBPDIut6F7AdggVpk2QUxmxBz0r/ey+mI+BzAsMOljascWRXk5OOi0DaR82u
Nm9TdGXrsETpvBlQ8oEhVbLCIq4I37xFtGNoM7OcbHKPUR8hCVq0Uk36WAeIZfwA1EmRaJ3jN4Pc
6XsAv2Q0pV3kZjPpW8TV/JhCppnaheMC+jlonbFmsYGAmq8N13fNDjfcIlpTvJXcdYBxb+hoHaMG
dYbf+bIZDLVIIsl87LZpSe6ei4aYcKxRApxcxLU3+x0pF2M4NtYpeZ2YlDYV9kKsBD5dcCswjwpo
DKq5OVgHWMdqzbeUMCdWH4105mOmZMSCOxYH/bVpqz0wovNfOuoqSD3ehoFQLl2yHPGMZ0LBDQX5
rJ5Opn+R6p1ggK679JQJExJX+eoJMu08suiSfFM137ht2j7BRAhx4kVb7Hm+n5a6kAyMyVzOCVz0
qP1fOGqSwgFiA9+etiZdvnxXnjMO3V5Y8NlrbMqoOBQOIoiOTHYc9U2vSoo5T5O/x/dKDSX8vWBn
OWO9wWKiw9SRUcWIUSjIlCs3Xs35ZMBjRCpOTeSOH/kTROfVOtboIfr0rbUyeS+TrGpbxVQX9bud
rqelf6uxZUwRW6wmA/U10YxcXNCb3Pg3x7aUcl6+Z2z9GclYQb1pbnyFzFDVygX8FnEyEjwuhRpK
u91ckCjJ+G7ieoskBrMempp3QtMARaJjkW0VYUnsrYQY+t4qHpgWGoQGFdtr2VgOMQj8fYGTld6j
tf2r+glHvN+lI6Qo4hsOrx6XNg+M1ghWdbGezczCJeecgVwRg9L+ZlIKMNci7vdJGB0bcSJxGls0
R0wpoNyYiLVHG+3IDhsrZPALnHPmXGhtficvyFL45Jq2qZKz4HTxukrI5nZKc4l4fE5Pw7QTB2z8
rlZqcCxVOMGXHI3wa+kH7KFVEm4oNkn2pbYIm9XQufjEYH1TYtWOncL/uUz+BRyyitf40LJJYirX
7EgZL5CXrBJg6kg08dhcpLOKC29ENnAmeOHLlr7pgNnmzXcw4GfObeP1cLlNWB52QSpwhTSMQYUj
oOZlxpshAFwBaNM81afXFnR6yxefn1oGzKUXhgtNhauPufOSqYWI7dqi8xEVOk5C1/WIEP9zohWr
diaaH3rNMwXmusyeL520DP4Y3TOqL/WljCya9Pc82WvhSTY+pPYpaSdeB322CQW73WEh1WNJf9Jh
TpseofAxY61vrOLAazVUtpSi/2B1J3zjgN9IvGWvFGGI01quq/EoxfhWLieNJmNZ6WSyrqvhVr0O
YG1CSCz3joN6yDyrdJTbsBy+qCOcHq8DYLQnzCCv/QDFVF+2LjmcM0iPQgZYi/LJlYA3kGUyU14z
c+A5BMWJq0LLL62+7+srSXERSWE6zu6c6JsRi/doaf5wjPGWDYb8zPeBOBZaukPEFsb7ttqmUJR/
ybz5RYsmvQGnTaiGJha09C2r13QJX/MzKEgvrNfya0N6EsHkbT1vgCxf0tZ1WQTuBBZifL8ajBgR
uarvqf1OjAeEhirZVJMHXQHnL7HZqMVTpwuhl6d18hD59uXqVW3MEve9LdUK25SRLHhnAddLPfRb
Mo4HEjsmr22WKCHgpzTiOgJ/qzF72SSYMVlH4PUAifP9Wl7rT6NHHbWAVswUBq46CKYJy7fdMcbm
pqkZaRFbsiSVhdQ4uNWgyxxdw1csg7txMzw0MmJ66eL7t2jca8kmbL002XXtzv9NPzKcz/QFHcRr
RI3jPGUk+xapvn8y/KMdkTtGexEFJFZbDgfljvaI9YobGHhiverilSzvuBs5DrIaiH7RyEu+Zk6N
CG0vMBn3ZDNjsaxzeXIFgkZkcFjH+vOK725Z+Ksg2nYYq1LWo+8FPSiW2hoh3oqVWC376wgQvfDC
N5WxyCAJL0NAaYSwnA10vOfi4Glf+m/wxyyEsppyj/9NjCXlKL/yc3kY+bP+rU/1sf+gLx+vVMuy
SEyhDa+NiI78Bz0Q7DZAhTe7Mr+KP/573CG5hi3IgHORbLIlMlAmeeW2+AfhAwr0XF+IVNyb/ocx
Fy/9k0LHiPcTTujPYi9v0b26bT6/n/BEQb8Ln5gI+LqHcst0onqB2vd45ef/g81jijbviQFR9y9A
UnrhuOfl0Z6xEzFt1pDzchG/XDCn+qcKflXm2ayC1LMST1qqVwHDrgfXSPUdncOSQ9IWP1/iZ1Vz
RzrjB76YBNC9rnxt8MU0aZWJm8BfRFjlti4NMIFoaro2sAD14Re6fFEtEFyMDYM7j5pITXvZdCCQ
blL6NaT1g5O+OVeE1K3HT52LB+NogEqstajS5srnhdgS4dMDvqPGncPzNmxUfsbwX+1XLmHE+Hhu
NYiBOQ9xPaUvWA+EZnNPwjpmGEhRRiYlQQ2Ky7gHyW1P/bnQuANAkOazUbYW/Fr8C5lJUnZhwsMP
xE0FgqWtfeGZtjUzl2lRtNE0e3Qrmxtbvr5V1/yYDtoeRnq0kt8UvdZ53Po/krE0dhRlD0Aa/FpA
rKPvYSmc+AM55NAicWvftbovGIjQcgzLKTWnh/Q1zy43deOqc/wp/8fJucTDj5hQAHB+n8A5MB9X
56idx/IrRgo1g3bcV4DByMXx9xFH68x72MvVAwIEs+CWMw09r3LB7YH+HAeXiKeHYKpfZlucA63X
DlNnDRlDctWZkbFKf2tqie3wx3ieiHl+JvSl4sIIAUtMktTlrbkaP0vsBEHwKBzA8XObLl+482wn
2opvBVbjX/phfKvbavM6csw3HpEbXrYUfkfDBtL/K2vPvIY83w1e6o71If1SElCZoqtmJsPnIgaH
RqclIg3ncRvpjbEChp0yIh+d7g/7acZV/CtIOOEszUF9UP1S8cXsovbGR7S4qQpbJxEZ+2IcQ9aG
4iBoQvWITjHiO0ESnlMhueaR19CP0L6KjRUxV3anCFzQxlnClm5kCbCuIBA1h9Qkt8se7vLOODMu
ij9KEGbdph/CxwbGjJza7VzYzBDSvsJj1q4/53LOGTCWSTz84V4Ym5HpjqjoJu9YhYHszQf29/jB
wpAGj+45ufM54BzH/6jfBHUzkXfF/vTt/B+xK0qJq+u6frKmQAp9DqXf2JqfORWE8TUtNQ/yO6DW
gpC7ZedQjvDUX4d6ZXqJZYMlOn+ThwOJywTsD+T8TYPOJf3TnzpHWVb3iBDn8oevchX/tY7JqDWy
IVZhvAYKtSvfPFdtj/RvGdl/8M7X3ROLHJRMM7K01BfiA4dx0GuvuTTfHJyQv2dSOWEpAAsOviK2
8A/Ac+QLyGwTGuNaAhjBLx2ZnlNHSzro4LMw6P+cTF6pmPWSGfYQj8mnEDlaaoun4UJNy/dqbMND
6qXMiQsH5bjCt/pv+jHYoGh2IFeccuDNPQyqh28jSdkae5/5iqOuzSdm65/YkI4Re5dFoq6bFbTA
HSDi4JiGhyPwwVxjquFkO+NavYVF/KOdgmXuRWvjkblgzksycMPlx1E/IzW3jQPdSTVcInVZk6CN
N6u6R/MEBXble0dyR5hxLbTCDb/UJ3u8+UQkyewqaA7GAeq1CE9zqbvKhc9d9TuNkVEH2ZpsAU/n
2Dp2XxxIoEzTRbrUvd0+4lN74iigpBfxq0HgbmArDlXMnkQPviAzpOLO+oiZgL4cZjUGfmsOOxOG
hoUk3wZpCA7VITkEdw45jpaBXYdPyL8QbGZt7dn3GG0Hjnqtf3WLDszGjZgjp/orySbDo+e/A3Qa
HfWzuTGXYenSYQz/HZnlBzuE44Snj1sUnrPZCVcUxj8pjIl9eMg3wkV+9gg0BRtvKt4NHtF8sQzD
MT2bWZeE2YAPzVZX9OfFuWEF/WB5yFNEc40XZO5CA3OZp+dvXA/Y2EW27j5TfLpZUJRbdvmnb7ot
Vbb8S7NG/8aES/jXPthb45GPEd2LgAKK0sHlJdOHjOIEGPGe3LVz+iDs8gqWQQAv17QtLfXrOMwA
B486SAgygffgMD3KElt988Kw3QtgicoDumnBJ23I5j2zuY1/0u7RV7tGx/Hu18EX/L72x8U3aofx
m0HNwz/e5CUH41Y+sB5Cm4wp8Nu8Jp7sQjqB1LjPPmHEomi4+ydrbezMm357XYIVh4gJI2CjbWBY
tu/BG7fUJeHRWCpfyjJ1o0PjWLvqDf47PaN/xRJLiU1PajQz0bP01X0aB/OItGZnXvK1RWUrfFD0
Jutop7mKJz2TfR4yF2MPaZgxvaOD9YFjmn6LeYnwJ4ZCQYe5NSCYwZFfWO50Vb/EL7w6HUyEDjB9
Hx12A+NSvfyh0HMYR5qXdl1suCdw0kfD5Cq4jNiHwckfHDnVH/VQ+yk9p6e2HlfMgVx/bTgsdUgH
0/kEMsPIe195bPQDrDsHYN5muo3Phye+rXO/kI/iVTmoiiv/sqyGC/qZHd4ObmCrl34rOcZZXChn
ic9wFU+xE7iEIznYzm0+CMFyDK9zDtoyuBuQpDfY1S2izwtn6lvcAKu6liPcO2fYiK09bMK1/1G7
Hhf1xzfjA97q/GbiNR0L45u7v8w+CQ9ZDNtqxSGBTxC/k205/JyBmE+HhSvcVUgIV2v37Z9urwM0
SzcHGnPrZ7qkaXHlszUvc1rDpbhubC/YHNQjfjesBp6ZfoGG48r7MxUUnL5NugPH+JnOSNQcOkZb
PTfuOnX+JZ/5m6wwR3FIWHYoRleXgFzWeLmc/wZYzPFf/VRPqlt50eG0DBbgag/zyHz18Mek45yv
4akcjUu2RXCaItmw8x13fHCn3w2dZAt/1YOq7qC8W5BtYb9sy+3dFeTVU7ldFfZu6tz+2WxjrziB
hbvtgiUFYmxzKnKrUJxv8B3yIJo8Ebh5n9/0tGfuQ9VmkObGaxM8l3fFaNPDhmfZ/n0YHnci9Bhh
x2WENs+WfjHhf7TOL4vE60xH+eu5KDhZgHLKyJVPmvfaVduWugon6YO/G87ZyxvOqvtvYkB5OQ6L
bG1ussWwzjkXzR1P7AuMyqQL5GTYm9f8N17rz9ci3IFFUECsLPxs5t8vyHPiEpAOc7y6bh+Cf8XX
U1laS6zSEpvsnYVysLyXYiOiWsawtylG9gw8HVg46NMvMP/NE6aT+rLcE/L0iO3zn7wl7/jlcXM5
bG+wQLa+/su5s9bd4HqEZO4OR2tXeqV9mTBrASa+UBSAv90RtaeH9qbsKSX8k/FlfqR7fyV40kH7
Iq0X12BQ3y9rLz60r2YlHJAj3ZK1eIjv5Xf/ZzzqQ79vyINS1zDxjMNrMWFZZtPpHMVnR/Y1ppAh
FO+DiUMpZq629EPeKFY0e5glALvuxJIOeYTpsiNRyKHLdpI17uWXeXd9mra2LLzXgjfb/EgXyHAL
Oqu9dA2QCfw+DJtASJcHIx2ahM2GifNqsH8gm5joQ9gHCszjA3iVO/5SOYinuXw40p5Bkjnq19kl
fc+U13kdKMSO0X3YvFaqW7tguzMGQfCRq5JuwxrBlMBWP5ixe/Wb+Jo1/Af7arlOdCjd6YACwLAb
HEzs1use5tI8/VCLe6Sye0SbuYozLj6nQxq5MLvkX4iYO/GosUirLWaKjn4k6NqiPLYlgrztU/Yj
3HkfNAPtggUzVJwsUDSI+cDetnbBCk/P9uHvxDXXhS1fMLVfiYt5iVSoCv+FN/8Ljd45vwM1wKVj
7cnr8i0yuaWCYb7IISBeevugnWlzP9VV43Evh874fL+T+6cJk4eXyt/YWEqcEaET3i5oqFZY9Qns
MeVvPj6tb8DDwMWUa0/hzffYLqaD7qIZIHxrrs9+HsKq50Ch3ebkyNnxFBA41avr1y9jiuGnYarj
med2+XJRhsrP1zqkkJnO+AShOZeWn/4JyMMuV1x2VDKH1Ga+tNIPcDjZOCycc4ZXvKue0OJLF+PA
JbZKlxQyeePqa+GChSQQoFP8BWTe21djfaUMYPjl6r/pY7qYO0SeoIjdHygk+IADOLludujydgxZ
XVjSHkfrlFAOedaawn4NpONS2FOQzCUtdTZ3u8blILjxD4EP9hVrtwefzFlZv9aa0duvvlPXRNKz
VDZwHua/2jntU7u0gHMOzhyeTG2dOAAn7PoTio1iS2zNLvLm3/P/tPWB+Yo3pse43oQ4oFLvsK/X
zM9Gm/2jHIoUVQ7jYL4Q5dBRzXz6G/YIBXmPNpJ0zCMJODVt7Qek5UuFd+6aKf9BIph7F6quv1Th
owLgToVT0I2ty49oMw+rs4Vymkf4XNnosI/weePPcab/2uMKeOrfjdwJuCMOLaJ30hWX4S03GRNz
msfezl30B456WlOwO+KvcTN3XJQgYyxf1vcGTd4yu6eL6FJ4EHxJDHbChX6MvObZRbbvTGc6i3O1
JLz8dRFmqpyMz9t7unSecPPZXFzt40k+4QV+n29q7YzANLf7t3plK68gu1MrUFotld/pKuzYfYgc
ztSpEbXMp1zMjXL91D+iH/0ZHOexo8+FaVwGV11Ll5wivnFHwI6Tvis+x5P1LR4ZIvAucZZYCMtm
I1558OKRwRLrmZ8jnanowl39zla6vQn2fIrbJy6hW9VtNsOmsU8QABf/yGF31SPHSed1+9w1yJ8j
otT+bhesZPkqrLHzOmT7+aeYD4OHEP0oe9FlBKG+ay7CVbQCB/gPPODsOlZedhePDMV+5I/UYYe6
6rn1MKuRDu3C+hLoPTdMObf9Q17EvJFpHiQAE7U7a0+1t6eiEvbaBo3ae378xpcMWoTu+sj4oN6p
R20/kbnpwDlcG0t4ANx/lxF4CRveONyOv6xMu1/1Cx62Q41jt8tLw72fVIu59YKRcIjOkMntU/BD
q5yu2xOm7idcnvvVofGMG4VC5An/lCXROQ6c55XJqJq2g7pDZa+6DHs4VbFrNHfqyV/j2X54rYQ7
RXiyBH57JNvZKm2ew8ESdCm7b1QG1lLnewj7bbjLd5TY+SP5oZvdSI60gbays+ZO6CBemaxoHnQk
Zm+L8Td0ihz0p9WHaNdH1qXUPSVmA6RCic3eKsbqD7yaAYjqQ7wKitRgiBkOiD3gM3cDgK+pEgUd
hc9xxJqrqqLGlXpj3Zj4QoR6Q0aUXq+JXWTehzuQaczYOfaD4xS2e0MbIOeIuLCnL/EYoEv2c5Fy
uprEI3z7qRx2ZgT20IrxV6FY0/H/v7T/5CyQtlPQR6gWxiPqnn+BlWL6ZfKLVdSSS4oZnY7GuZcG
WPF2pYG+hD7a1cMq35mvmWgTRdsE71cn7TvmP0pxT8S8W6pRXO7IQszX6Amw+gm1LdrnYSK/VKg7
d9A1dauo9CphCWUhkA0f93oo6VKriwgQoYVIjTkuExNDsCElhbUCmEsgXeC7j077ZfFNWPJrodXo
3AJD7BBYo0/9798qpfszjKTfqqX02oXV10vN/nVBHGAiSDnelto6V2QOWkMJF+UI9lVbmb41lVNb
j/62rXEesg0Cx1wTdrpj6i9kX/VQXfLKiDFFnrTdIO2VBHFFb+mf3WQaSJCYzxhWjakvU6aC93JC
T02q9D2Uhur3VVQ3Q+2re5oxHspj46ecVBlgTgDa7oaeQ6CaeleKk2Jbd8CTosFcaUo7xiviNqjy
5YjFvjM78DG9CUp6SCabfqWJm6FQIDTO9gpdJqz1PuEelxtuFYkXzIOxdAVf6JdDQ2KvHo2QE1Gu
mL5m8dF1ohNiuzdu8WvTFdB0qh92hySq2iF6lTE8Y6JTqhy4yjCM56tufIpIxUFPckGnCRjZkNSg
iYjqmxatVi6Y6llSeuzrdG2hq9noESE2rQyR9e7jZKq3cBSN0bwP0Yg5n1TuVF8gOmc6ZdULl6QC
OoPiB5dx9vz/75cyfj3rDOq5CuEBlRGBAIWRVGudYFo/rzaon/DZmH9PwhDIr+JyGchhdvgfR+e1
3DiuRdEvYhWYyVcrZ8lR9gtLDk0QzDl8/SzOw52qOzXulikCODhn77U7budlPOpbeCxH4Nbc0Ce8
O37MfEwh6vTnvmVSUfRSsANAWWWlDHZFmJ69EoEZe7yly4M3/2AoxKWIiAnR0AvUOrLfeWH9/4+i
YDFCHUGeZHYxQn8my7bV67TWCuJ7OsJy57PVafQTbiguQnowrpPWr2nVxEBBA53uVsiErcnvTW21
1wjm4toyaahEVUaaXWz81bx0GMwMhry6pEz16VoQvOxeTHdOFYAPV9VvIfKMdCiiAzgSB3X5O68w
M14/AuoSh9p9UO5m0HL9VagzQXBM/qnRBMKuMxpuWRhbD9Q1Wh/MQoTMz036JtjMsShF0+v3euzk
jvAqteqEV+6lQ1/dK3CH4PbzzpYDtEmbf6CSzcEye4o+s1LwwOJkVQ7uHvt7gR/dJSC4zFPGBsNH
LVBgDEHbHqaAQBOVpIAJelxGhAF6J8cj/jc2lHZKiujqZHl9LSvbPjq1ZISMwybSG4SzDsMVEwQH
tiT1LzW0fiHqRh2sGEv+MCUeWhE2WysmO60wFZIcsoH0whYHM/LT41jlD80sn9OKFm+VkpVnhMNF
kluL8ie5dB2jbdd06FSoGS1pRkdTM56DnAlHYCASqRBZHogRc2kY5YQrHCf/gFZ5yvwE8GEcHdP5
X5omB2STOYgu2TFFRKDlkEX3LEDAnes9yN75X1WIixFDtcpaOoMkb1FWb+ngdXuQRV+tYF1LU5v2
VdS+arKW165Huibr5DmWprxWYRRds2H0j61AVmTHGBZAm8rKbF7gaw9bsl9vg2G8QwjADB2GN1f3
MXmOu6SlGcxhxJ01RlylLVuXL6fsp09A9h9RIOQt1nG1FAG6LN0jpsyao8U614I8mch3jjttBxx/
vGHCardDD3EE9SaPdj+mboXnkdF3VNhk+o7z/CZvkIW20caw+BILLIYoeS7//2MifmTXBeMb4U3p
xdPBbkFRPFSlzUYdjwhpra6hROjw4qT18IMVWe2mljDePolfA8mBSNxo+zMmHVW4oePQN6oV70Zk
R3svnNBhvDd2Ul3wxRAerdHPGSBFQnJkbhbJ5wRRolFoOUYWLLi2/sphBJVGgQiJmQCB+VqXekqQ
U2RvvLx19701/tPZGp+VN4XbZtwRsrLuClDcOFtRH0Tte+K9Y3UdvBXsJdpyclGm9yJ7FHPUMOhy
ofZRBQGChvLJgtuZv8XZzoxocBhg2qL63jRi7tXFzRVsaYeFEep4BRie4wUg+rNOeIRcqzn19QVm
Z4zjkv45E704PpE5URichlszPfrBDqBXZ16VvTA4OAbU1pq+JidO0jj67k2W33eLJAFdOXOeJ/e3
dYHKb1gWlrkZmKJ7TO6c5h0mOF/BC0I8BHI6Qx+mLigXoaReSvRrNNzT8Rsxo9yY2g/J1TTo+/E5
67bphxsyRjnopNkIVa0C1X5CeFvqXOF0FPR5Ne76+p903KURcGLb4CunZDHIcDn49YVQa9wIKGiY
QbPyEF04a8+Lr2YSbOykWeuN2Oi/cQIXOa+OjZGefBvzryjvA+gGwh5IdAftKuqdW1gNWmjzpWoE
WlVeRru5FgGjJaBCv2Xjzw1pG48CUUFg0J60Ptp5XsDci5TPSH8xqmxfk8HQ2wyIDR/LllLnQYBr
Ht39jBsQdkmDpud61bYFnd3O+tO6XZM1lyQtgUK91eOz6ILV7JKwpzv99JG22vjdtZ+N+ZEleF/w
StTRa8WU1P9z3HPD7UcyMt9gubSybazxDHR5G6nymqJ8gSmso2/T4NM0lL9jyxge5BohG5gyb7Wk
i18gWSveRN++lRnT+rpZu1pK2hBbrJ/lywQ9kK0IGe9Pdd5ush4hWE56WuUsFIPlzDLAr7VofeRK
pNWv6km2oYIXXvDR+S8Je3bKVuvF8FgZVvpo4XSqN6ROkmpa08zPwNBB7+c23NtuXTj2IW9vITIF
Ru+ecbSQM4Vyk+kCPttLRtiGyW1qNj+qFN/KjnqEWWfUF7j6K0KmwA/Xj6qmRHhT0yrCMtVc8+BA
MHQnT074iSLZGNe1wxuEGXaD9D8mWlmes68kvqrhZkOWdNph+Y+gNDw/KB1h1uCsdT8N4wGXY2/a
4cErOxTCaOp8b9u32j2NoEWhAePlFi59AWCxLhbkCIiO33xV3riIEIDYPBlH/wb+uIzFt8Wit/Q3
D30MLCVEgDUNKR3H76LB1Gs+QhJ5J9tYewSCA+glGqD0wne76za9xF4mlhVMH0gHGBiZpuNTZrRY
ryGZUC0b/KYGhoxbR84BIj47oVcM4pz+4+wB7JmM2gZv1J4MVcFw3UEJGnCnAXn0KqEVYsvapW35
8PXypjkk86CBb/1+ZYbdmqKT9gs2oeJauW85/kpX/DlmfSUpfuP41s2nkGzCnyDkoo4SOxsFKia8
owFJItm6znncmblOM/MImhaTIU2S7peX0bNxQX55c0dSIl4mLM/7l8sL/3RWHMuLiSsq2X+tATRL
ffXVdwsSIEsR96dXS92MOL3GtJFxj+vDOuBzRVCFArp2U7wgjWAxgcU12cV8Jo3ui27QTC31nar6
FYmMS6A5X3H5EiFWyEbgRsNPkDWraLAWqQnOgN05wyehE4trPNoYVTKjeKp7RHpnN3oHqV40nxQ1
SfBn0pFUZJ2jVQseA8sN49C0syJCLyF6BzDbnsPsDA+KxwnFfGECWGi8GX8ya0rR5+EbGRErOsQr
mArguDCxYK2n4a4bH2bIWTx9TwQl0arDjd6GR4d3nxU3tJ+a/xcYW42DF1a/qFByGvRJ+h+bpGfv
fcTiWKwyizxq9A3VR2vuUHFjE85XE/tvh8chgFl+UCz9BEVDPuDQZYAe7pHF6Ojb3V3SHKv37NaS
kO7uu7F7KuhgSzqy5BeY/9DwemSf9qRq8ShjR71wf91TFBUvnMK4JPbEY81c7fgE5EZ2XHlPw0g3
tN123YsTlZQZd1fDo8f8GCwvE+vMe/T6pihOafGRt38hTz6397UbIiLq1txbRlTkXIgLJLYsr4hh
nYy/lfkhYKzZ8/lhfOTj89Ci7dafQrouoUJcAMNvSte6zuXl2W8/sxyj9/xQiFtMkUz4747EBol9
EKnafsSmgP4MbkmG4Ww2X7INBO4tKvYdb6/JNbeoSgoQhQr0My4/ivKrRKAbEjsw8kkD7S4IT2UE
P2jAU/qAzfKvYfuYiCUBZM7fj2Lazd684VlgryTOaMByZ5rEsMDi8/UXEZ9ie4O9svcZTPJ/ihf2
TA+/f3URzj7rlnlzqJiKA+0jTwYAMg2RuFzqVLpjTSjcKfNDZpm/af+Xd7+d/9s6N+G8Nszu1Wya
EIuIThoTqehizwtyei71N5Ek4JHZDrOdTxbg8JqqV0uQzsQxDcp3CmAm41ZheVBz7yzn1aI9n//4
zeuQYarAydb5/3RkR2kwC5TMeM/0dSyWv1KdlTg07anmONZ5yU6ptTFqlNjGh9X9RN1vlj0q8+zx
xVlnF1GNZOCX4TFF0JYRQhR+QrSAc8XKIgoObr17y7Fi4JRCzmPrB8PaIE3qyd0quq3gCHUFILl2
2TjovQ9uae/1+GCM3VKl8br+jplHG+ZDzSpFTsM6MNe5dUnyZ1Fthmzjj1vDxFG3tvoDh1KKS9PH
ZcpN/cmg3017143AwHlIDlE7uP2nQbtjNsaPMJJMVhbSUyyrK/BmSyntlQ2o27GJgGON4Zd3bWT0
WJkJq9AauqKM18COl9gq/f4W25duOOU95UCE7LV+mZi3H1LIEPCSaQ/ADWt3OnB76IyWfK182vlg
oTsNK8hI9mWKsj4FWQdYU+wT5OoD5lqwTREejKx/sdwZz4bhj+0Na/yIVIBwAk0cpXwneaHxn8Pk
r+L9t5B2+Rh4hvKUZn+t+PTC+lTp/wT4DD06Vqi0i59uvAr6OFB79AIn4a9R/wHnxj5yL8Q/a4Ap
joFK2/gY4HpquLz5MxM4CuGSemrU7mDSYIAmW5RxHf1DD3NIxe1YwWDgRPJeTetlTNc+mNLx0rUP
OiPTAz0QnkDBOD04lLTjOo0wvg6Sw7z2qLoVb/PU3dL4poURXxlt1f694MqDJqYp2FsQc+IQYl9I
q5cWNVnDW7c0Cn6dULH+mY+syvhYMxZzCC8o0ORR2vUzwD285d6vhSkvo9zML236Nqpn4B0VrE8J
32M75I+ae4xM6tVoPPQiPluMvLqT32/JMe/MQxzs/PxQhAMJ0yXq7MeU7PEua/mzxsICTO5Fl8Zi
U1Xt1aSdLi0TSVixcwycyvLPxt+PsqI9SuMWBXsNK1+9LyEHRUG4Vbjb7Cl7Al1Is7EfOFF5IydF
VjfzEszpLOaJFMEhere1vyC5lei0RvwkOh9AbDV+NOCPKhHvTEGNm+4ZyerkHVP/lfz5VRb8k4ZH
T+7LRWHZli9IHXXmR4F2qNXr4P/5FVUJm44/FVs3QSdlMbBiQ8/BEFXRMSYPu1lOwZ9hf/kdUkj3
02nfNbJOVMSpKB4aimKMnLn/aVMoh+Ib8Py2B6zXdv98NoXoxyMXWV75wADO3Nn+TwQyqN4nXX9J
kITUNOHt4e5Nbyp7GxFm5IQKEsS5kh71MGetQfymA7uTlIxAw44JuMbqZlHQ75A+z57ykM+o7Uoq
MqG3q4n2n0ucULjo67NPV9yZQ2ovoG0ROPnLUYPhh4Y2lBeTgXjMJK8/ueVXH59m4L0PR9wMgpXe
HYbgJ8NNbWo3O71oCjBZdAzhx2tBtjayPXg+yPwovb3mzcYFkxi/jjiN4yUE1xyiNcCp1O7ITyk/
0Pnaw5JCZGQlYZylzpXsvA1PMKDik+pb53wPTKbD1CSuc3XpNCK2+Kjy8DkZx78KVhA9s58usp81
a5z3jn9F9mbww4YlbtJ/FgNmw9LViBgHLVJ8lFStIyWuJwgAWCf8baBJuHfkPBDzFlLVG/tJ3xla
C+0EQNbA7Bqwv4UCqtQfKn91AcGnF5oaGFJAWbJDNkz9JFfNghyE0a6WJKSR5IFye8U+VNvy1XcQ
ffdHop3N/tNXKyOCBEPxdDLTF+gVSm5b+yvl+JChv3Vr/saQaEYm9sOn6a3MaVPymzXdNmCnxlmC
ArflAkXTJwmfDRI5ZsCOECwp3eR6RXhINSwNgIX02Ht+/Z5LAwjgdMDHkH903UdnnHkFGvMsootE
mD9hNbO5i+doDlU4btmElxLlut3dSKVpNei0l77jerpV/kow4etQazgjmiJo4v1GcWEgH8E5CvM0
h/5gWMYVd8WiCSGf62JsPMZv/FikEPpqnwewWMptFfRPM8JDQ8lcV0iecDkL3paUeI3w7NMbbNIt
ymkjOmryVZggB0BRYHXaeNbJ1X5G7zOIbz0tmOwuaOT6qyrdy2k1MCIp1g1x1s2loGFkb1O0OSVX
mbVkPUnYH5xrKNrIc/W6e2yuBlIOSnXxuLGO1MO08lfW8K3z2YNHCx8eM2POK0rSUp2cpH6XHRUw
GeuLsiAleaegH6voXbrk1PxU0ZeDx06TZ4FvQ/dO1D4WVktMksPRaN/D5jpXxy4ykfQ4cc/wJpPX
HRcX/2vRG3u8V1QQHtoK/9nojwaulJ5P1GWMdCRobuqwlP3aapkDQTwBoLMY9JdwfG5gEnhdyNAi
xNmjlnNXVfpPk4ebgzUqonJB02xPakQS7EMsYfZ4JZdWtq9yPuE9vBQcdYX+52h05wt8HSTH6686
moy+e+ScUwmzedjXT3RMl3Da2Q1tEiDqTYeD0qsfMiQdEFXQrCKnZm3+VeLdB9cc04LyQUi66Owq
ATxLpsRtM0THnVFn78bJCO50Hueyd5zhEKgVJSbU3kZ4TmmXoEEI+PAVQxcPIEGPOFm/9qQDEAsX
k062tOtv2H6jhwoh2ZOtkMVnLWIbVUu9/JLm2ZZfdfIvnw962EAdD0NTGaSrr7Gu2e7od2dvyviw
w3eypHSjB7p6tqPlVF28WZze/mK3XJZddO7qfjVWL0594A/22aIN3hnTPXa2z96I+hnMEKbQGAkn
tPb6Ng3LiT5q8l4Ovymw7W6t1z0FLophoL4VNy2eVUz0emeIVeeGJ5uLm+OSAEYREZEXnzNqmQA/
8dfEtF5NhUF9Ls1iZCuAtWoxrUaUeIC9CRIgGI6pO03sZVB4q5rfK6SyjYKFzZ2sZwes0ufyUMYZ
Pbd8N7/WJSWYyzkx9tmaMMgMyEHAH9+Me6ckRgdFSfWD80G4+2j4FYyWvOFHjsbRgNWbFEgz7P3I
UDI7NcZh9DNI4H9jdk9svJgMh119E4LltfHdDAwJOgjC/r8i2lTphaD5R815Y5b3AFmLuwUz3GWA
U1oiNNivU23tkqJIrOVQIlHIjzaGhJFrriIQbKGPEEVo2uC0T2EB5FO+7IaUEu6tGgIQayHVE/fN
CosXTfnDOPxm9RcIq4Xta3s3dskuogmTp6vAt3GG0KUxt4ZfQX3DTMMBWiDWluo9hL7eXKJ5JNd/
tjXCP+05hBDVlF8xpoGe2EJEvyxh9+ZElyE/Ttg2iNcb2aa8iOl/9FNh0e5+A/dT5sfCBUaBg+vm
q58eEXNKmeOAZjkl6UPRLGdz6bE4+j7uhj/XvXSypvT9MgSdWFgNorpRU6qats/JdC1U791nkBTr
BHPxRCJUjaEiwo7QqC+r/C7zj8z/SypUXgHdhDmnyWUuLgvG6JRck/c3iPeU+15r0R/0nxufm+kN
zGFkv5X2Bc4LrbyoOuj5zQMsbjv04m6RXq9S/8VAQBNvR+/F6gyy7j04BDPCZq+Z15EDyuaCz7XW
yEEe+n+9Mz2pmAixXQftofuqukvkfjGPeirFsw8fstYXoTg2xRqdDmSp4NlMn9PuPY3vcf9Tt7+D
4GKKPd605bKhgdKzJBnYcqZTASZ/Q/II3c+uvrjqm2RmkDZfjXFOipOg3pcxvpFJ22ghk35aRq36
SLyN09GXpolU5cZqwLDYPJc2FR3tUpYJv840Wwlx6QT2gVRpe35sij8nHZ/mEsnkeUdIhnxORoXv
OuioalFfv7PTp2xfJh8iSbB/wcIKoBHEw8UxAWgcGCQK/3NC0W32mPo6EAigBDxzXQS0kGlJUVcj
yyJWdCGtc4AjOQl/+xI8I3I2+aEjebfiTTAGa2bNe6OJyKVutyTV6Vgg6mTlaPmuknRoCWZ22QsF
YpiMbybkohTRN0t4eBZ+24rF73JMGyMMxrk7bHQ3K3DPIVAv0/7uaVDGFUJhJd5KzziZEvsaTcmC
dnZH4mNFs6BJ4pNfDg16U/8rs+wdkDeyl5ZaL1ZljlQkcs+wyPfw0XcpqdZVtGkojBN29RxNjMdF
zU3iJdfdGetBKvMU7qwB9poi0uJhud8mbFwfGLtLnWE6DF184L02Xzib4EhwJlaXhKyipP3qw2vk
pctEpRuGko0E31eSW+5Do/DgV42ImumVlIxiwNp65c2QnNs4CiqwgM3W6ddkr+ATDRedgwiOCl9i
JU4wklLPGkMIyzDGv4o5LumNDR8DmGqlvsMYUWCeFH8TftZ5pjvaBOwVzW4IsuOYgVECskYjN//C
38N8IDTeev+zTu7KOoPOzdkd3GzdcUPQSBFucGQYo1gqesAZ9M6BV6cOcOHAEI4XRcjv0b8rBz7O
TmMmr5vrpnjWg/dMId5K2x01kQyd4+SMf1MroNLTJwxEv/ec6TUET5Qc9ABuP/fyVH8wd+C75AzB
AzI1aHDzCuMk9sedRImP/c3yrH3Ms1FdBKzZYuRm7DXjLO2R0G8D4YiBxN2030IqLX2k0dk6wSkn
DIBUDMCjDKQ41yVziTmnbmqst6JgTM/xk0j3qeNJZx3ZW1IQJ1LfRYYmxTpXzGeSe+mQ71AvHNJw
nBZkj4BWodUQhQniqDds/tQExLYdA/Ga4OeOlQvjy9/XtG3pYVzI2qLh3y7FwMbdkzbrBmBpf3gh
sVSuc9Ev6Zb28hTQ0R/c75ZbfsesP4NoFglzo0hvkAHKOAtBP42jlJaymAV8YH86cY86DL0evDi4
S0V1bX8VoirtE7I/VrQcMAzi5BmqUXarRkKWZjo0DtVmZAI6RBUQU/bKgv6jyg+Z/AmoPPTKvDRU
mU62nOgxtcp/qkNjazbBW687d60tFmXwagPD1bc6Ol9gtB382oTP7Wf/QPpF687+yOVnTOlvUJSI
dnq1X418OrgjDKvSfwYagv3LPShmUD3SK26UZp2y49g7lYNgTFM6QTrpdDasibZdGjbYRuczz+3v
TPU026JLFrTEyC2jAlRbbW/9KNn38JCFQPpKpJ9NxCaZpLGfX41YfY9EWSR9gc8Xd7DlPtUB36Xx
qI03Qo6Wim+3nxv6dQKHnlen7PuXXLz1lr4RQ7cbIvqmUTLhJoU2xxlhEH7CntByygfFa45UyI2I
B/Q5bicMlLw/48toYQrrica0iQCko2Uxs0j6gKuGPodsbGVtkh3YIkLpuKTrW5c32tqmA64jplGT
TjNsljyQuGlo+paB64u7C1K5c9FMwBjjWKpQ3vGfwtbAuS3xQKa0I+qX0MHBI8G8UC7kqlgVWrl0
ZjOTJG4PY51HL02EjHmSb1cr1/SIvf7I0Ox9Gvv3lss1mWSX2ICTaR6NuPiRGTtqbfonR9fOIyDN
FOetTz9MK78q7s1TOrtOn93kPEZ0xKprVHLzuzX89QWxZzpzgG1JgKYtfzN11cuZgD9HOLovfcuy
U0H9YaOfSJxHWZf7iErGq4yCyQJMDTLfWlH9C+gyeDob4mi/NclA2un7lJYIM7OlbmLIpnZ0XNK2
meF2NDMDC+UX2LOU0lDDj1twjFX1lwnDR3sxxzctQogZ8u8Yk+jDm0LYYdrkrno7L6QlUr9q4qvB
UF75zUZ6aqOMe9xQZ+EUqOiZ0MZcVbwJdB9b3qUZ+qaiAJRKySX0z3A2wlhl3aVqEWvPtuqqW40m
uxOanXcNxonp1ps0hGHhofjTo50ZVuvSd2EkshmNNXZKD9mXXCqKcrsdV+/toC562EDxjd2VJAi3
9KDF2ksiPUtuATTjTRp5Y/FRUPYBt/UK/OMfyub1UdajzJy9lsElCfr1QKDnWL8EHsYUmEIOZkZS
pBUNmUb1i0zPV03rjLjbkP1lcJHMk6VhkkUZkrZ0TYNlYzCXzwWxYJT9lIpBN6zwb8XFpsnalQ3u
zBvVpeTBB/g9qPlFPWMmvkPmQ3zlkL+MeS4CWT74lFR/sc+cTRHRysi8G2viq4qd4iuJGWphlq3i
v9zg84Qc3jMBhGME2P1T5WZLzwfrTIa4gnI8Du7N1mG3bJ0WNjWR87jzgCCKuaBToHFGLVrFztc4
poeAOTiH/UDWb1xZG+W362pw+EKHDSFKCBJn2i7ceyqw2eFL4M487hbCOdLjWrqV81K17rKr0Ssz
nr25jbVqjW5by5IWL0d6xRxOufWl9Oqt4qghgYCZCCGlQ34vbMxozr88/yb7wVHDk4MDJ3TuQTkL
Qf7J8TrldBa5bjQMlEgX1uQxkvXJpxOnjZyGySNz5aqyNN684hAO4DeNvZUVG49rDqEsdH2c7sfJ
vHcvJ4/Xo9/FqSWsL/LoUwdPPLvEHegT7Ma3rn8ln+hJ1pgbFJXPsPEp9925as7Sb+EVB49DxG4x
oGRfOWwrf6S4MBqItf3GIo20bqeN6txVlLRL3aGUJUYvGs4BcyAJW9tWVxo+/P7BPuij52j4a2wN
w66/bl0G8R0zVRkxS8DsGjoHwxFHofenFK2Q1/SYw/zTnF+v6nblcy9pZzmHM61cs6WzyJqWeEVy
lBgaTQ8CuYHVN9hUi3ggSM5b5O209COssZ2AJ0e2xHwNbtc2ogqT0oY/YRkxII69m0RyN0A5AObt
AHwMfsKevve2LZkAkfMEEGxvkVMfCqDwXojxDYucXVmzu/ZWmNwX0QARyMWNk/lrYW16+hyt5HzC
313Hn4NvfLcO347Hhc2pPyK0QxozPcz2lwR9pz710P22OnFvzgAlgdmoYFjWut3D4BIhIu9cEFWm
I3cm89VuIHRBrzBT94PgnoOO0LnNn9MqYDzHrGiaoRE5SmpMsj7t2ABWA47ymvgxWc08LsROA51A
PFcI0pVA25laEGYbeD/dPpiiszDIG1EERRjoKlHF85nafFrWzP+0FunolFxMs7gb4MpAdjLEbE8h
bAk1AdFgVk1kKLo2l7Con+TO7riw2vg792ZfYGI/m9yylbAX7axBEAb5wsN+vuRn9ETMBHWgjg7Z
5PRgUDHhoQkx4OPfmsKBFBl9FVpEKGjJ3rd5/F0dHSGGb+ueMbpxdaBR9vdRfTUNzplpJAzJJEmk
3kC+5lTKzU/hpJjAiTJBVJNiPMxFR4bJZ6knq8pBeagBDiMzgwim0mk3Pjk3LZ2REfq/T9GtYn8R
Y06LXYaRHopR+15ydet/ohqa4xTfQvbNhsudCsZ9GUhsKfinMpuoJVk/ubpJENym/z8Ixp02VVXM
poCExRlyRvYOeqLMhWRFkhbVfm23X4KazxJ/LFbIq84CynlUG+tGt1eTpIvT9x9O6eo8a2L6rFhd
0YvtKmFfrEQ8FRIRPawWf8RJYFloJ+Z5AY/6nAMPk21Fc1rcU5MFLbGYWoW2TRJis9iAtYw7Kgp4
Df2Yz5XKoBHNiLpgsNIYr0rjWsOFE1tjVEqoPto8HQCvQjdVPTT9MmjvpkS3YzG/dEDPeTmZONwN
RLJpB7yl3t6MyBdBEWU11Z4Ftslbfx3mxtoi+yad9Kc4v2cZ6OQu3BZRvqg7qH/IyaRB20HnIcT+
UmXJoRv381ls9dZZFRX5Sd7ZgS7rsGVp42fih7swFQtUxREXJcSsi87m05ErWFnp3tMeY/6lp3CS
rHmURd5OfxojUhSiGAMXUiyxNZmpppxaFNgzrznM7Vm3jGgBkzgGGyfsV4PsQN2/I3La2UyUbAm1
GhzCnExSGVi26tugX3zzYGHHL0dSqvA4Zf+fXGvP5nVmWNQWGZAeFMcJZN0rGryVnnu0QamxOStK
AwFw1zw5HudG/Jeml7BFsF/STqvHZVxpC0vCfg7Lgz6CnCBzPZn+V4hC1DKecvltJj9VSRA6/Xf6
+xrlVMjgm6m3Gu86NYMMAVUjBp9ZpgoiQsOPz+kEnjhG/XUIjJUrK3pe/kkPor1gDtyUD89m8XD7
CcBL9dqbtEDTClASTFkmeztN0VrZdMjQVtd2ssjYwLveOoy1/1mlVGIjiE++DNLnOsBe1fafjVbI
Y0W7TQ+niy2DeRIF7CriFtDBq01iA6Q3qrkmXYx837E2XCUAIqOlyKZ7wY/WzHHH7RhAIbmmNg5V
ZO20eBYG9vOiIc22Np4cGtz+rNTDgDzRMq4MxIGOhhkI1NzGo3070S9w8Bsa5puM9ta9rrdz7IUm
0j17rkDwHIO4lT6vmzWcwvhtcvGwwJ8YKqazerlokl+m/AuzdrZGDdNMNZuB+11e9JAHjiEHT44o
/MNKca4giCP/oc2+EJPvrDhEfIuRR6BSYFG5ORJ2Hb4W5MEak/jMBmjuREkwt2Abn9Taa61VTYJD
XzX/aotA+IJQvmhahfXI5PWs6I4NDNdKlyYQfVaGkGxI+KK5JOgcCj29HrZtdFCkm9GU0D9ai7T0
ybpG9KHrIN47Tn/IJ3czpp/EyCJ6sc9x1s37I9LZx5h+jd6z5yE5ZDxflfmV//5kZwQhfLaM+ZUX
o+vnPCaxIgH2USggBLW36hWKb4RCffjlYfUuFB2TGvtXI+kUM2RS4pizT4sKahiNxqJ3IJCu1ZDu
W3JFasc5OCFRKzbaxnHdoJzK7fAC46OP8qMlh4Pr8UOQeqv2J6e6lTVjA67+kuvHwP2ZDTxgXfl+
zXtprnCGHPOiPSfqYyK0ZZpQGyQmQ0PvNGT9ugy/jUNvvekqWgVsoRZqWDFlr1HTgzXlbDChWIz0
fiz30hIImnviXNbxXqBBqOFJyHGvYxNKh/QsbPslTYCy6dqnhTi1ZlZS8b3oKQTwkf3BnnD4oy/M
0c8HbsyMjBdEx4VnsF+OA6lOpUA7WUV07muwe0OLk4uyIrXx3tdgSdM4uCgf9Ym7yDv70vUQ8jPq
O2Oqz8ogxdb3AOw55a0nWq7kqJZu9Gh8gYlc0LgZBkoBbmlRhbcmOxbcwZ6U1xKK0Fr9OkqLH5PB
jU0gezH1/gLF8DF2zbWVit9SS78ap0XqkdNIFt6jLD0+blfAQQ1Wln8NY7L5pH2rvWqnEdyVkqVY
tvmJk84UlHsiREJls6k5Gn4bLzuX7A0LG1k67aDnGkNJxkU1l7jZShHsMn7Fsg5xEEZvjfFp7nUy
DGzmxmvbPTg47ZudZQKHcgl9t2/K52+YRzfX9JLO70K21im+O1qWiNkAqZP2OZCB0Vg2Phsm3pAy
/R4fVPjQWmczKvsdaOPCzBrG7Qit6qMK9P3Utg8tO+sNTa85+fxm26+9dUzZsG17PUOyUVSgVPNC
vEy/Ojc1txMbZ6KVH2AFoe9eI2TyAnxm072JSYlbVnjJBZoLw6TV33DlrrorzZJFqX2HLWfIRsOI
LtLXqPCpGolskH8S5UFFdychsikspqXXgjUBuw4hqo3f9BYiDmKBMX2aGLCoT9QqMDgoOWKdSgj7
KwJWBwoQyS8rbUDk/Abf9lKL18wB+N6tanZqAm0XLykSSothjw6asOfFwG9Ap/JeRb/JzKuL86Vg
bFMh7MjdW8fRK7+Tlv1NLmvrn0SValh/pQm8KuguGp3iLnLf9KQ++DRw7fQvEyeGMiSsFNE+dE8V
GUvRZ8RF0FkmGEuxjxvLEOgezWNAb9gpAYiKvcOiM6/GDp86IAaLXV24cx5WboCD+I+j89puFNui
6BcxxiHDqyUECGUH2X5hOJTJOfP1PdUP1V1dt2+XS4ZzdlhrLoASGzt+8G1eoN0upJUXexYM0y8b
G2Dv7JDWL9PcGuLCK4Khi7l9xKIc1F5ygyVmsYtjF4NCVdJP8OP6bjfZ83bGWAvKIKdYZYcHn9vc
hpFT9E5coIn7SeRLKRCIXDWQ9iASmgPyB7XfTaSWUZFJvflUQTe2SUBzxwpE+MDvob701Ap2NZxN
hVSZWyR9ZaJhdEJ+RX3kckD0eyx4GPUgWRGJMj49y/K7Yfmjuc2XsxD/RhLqiEZ8ItUBuOzyUPtU
r6F87whvtVFTt7B/Kmp0hGMaUYgKgzDeV9pXbcuTSoE2Iy+c0ckwsGCdkCd+rnKhR6iH1dWLFoIJ
M+UmM4GviTyLGOrPCXld9FKhyHyBxDJR5q1MTkoyqWddR/hps8+QwByemyE+EI/2kuEZIW4GYQI3
nNEfrXB9HR+goptmo933apRBC5PYtEU1j1/Pas8Z7LwKEXlCB51BxJWTiQjULcjTuvg1uFND9k0q
MhGL0rtoFiI7UH5L6MBWvNL6gxpV/j64qHlO4BxEeYu4qoaI2xwUcTX5NX+neidD8IiTp29eRXYd
HutCA1c+6AvS53cRx/gYPdN0EkJgZZ8VTg6jVilFP+KMjTWSCGWX9MVrm2DbAG5vPXeWa1JygswC
UApLrxzcLHth5/9sz8QcI0iM9qK2TmQ/2/MAU/BvyY8PCaLhRqEv1wiv4uOErrYxUKwhPzBjdu1T
6sg8P6tSeiigTzq8rDHX0KBiqqRAoP6ffokx2drMw1I+Fwl6muSJ+J6yGCkthLtNcRsKyJRmsyX1
Q+nA1FjTTtKiUz6yLBs/aCz9evJXcAC59NtTbY369MaS96uPtG2OTG6dX8rZf4hBiFYIuUviIfyy
SstX7Nelx/5BAwbbtpIDGPDq22D+TsO+DJ8XThbiBGtS6mrCThWCTbOEhIIVn8EDQZDdlQEXC1mx
DSEtLJwrjs6MtNuZzFYz32t4YDFDL1m1k4mRIyqm0xFocVlBQIC3MdgBl+wt0titWIv8b1l6Vu2L
S6GEweBtjaEko0IqCKNpssy3HxVhPN7aLrvIEZ0qs6oV4yKVePN4FYB6jsO0leI8wGz1rM+IG9ir
XQ0KQ8nWIGCIxI8ZUHMw2XfW6uXYBnxFbi6ob3WFYrM0wIWpk5f0COJnFM3dYzHQeXUOJbcrniU2
fU9zxtZ1sL6XZfF1ZmWFzixDmUMGNrzgihJISN6MRkfI3nElS+HbRLHRQz3VZ+NFhEzixrOSjd9F
PJ6xVz5nOQnq/JkrA95rY52Gha2K3S/HfgSDEDKvk6SJ/p2jspmC2Yi9Oqapy8JPwxhuQ8RB0HcG
bmcgt4pqP6O3tRvVG4wa4QGmqMw4ZCyF9Jrmxca2H0qnfBmCcLGfM9pXjbyiIUZHpD9MtMc8areh
NTzhSHH0uLsMYvQZxu9aGeZFPDlinBH7FU5H0ukqdWeLrc5azj9mkf7V1sSWgBVpxmw0mXfP80gW
UmcRoYXeuWMgUYljtFPjGp6WxYR24ivqSQPIz90gOZ0Iz2Ke/yKpfq0t8yKVgz+jQlRE7v3mevgW
zj8FHNN+nVeebHhiLLPPap9+peTAE0Sl3uSCIzKWd/Iy8tEnSESzvc0zhUR/n1roNxUN1HtNYAss
tCGQesSachsk5bs5Ny6r4B+q6BLGVW09cQV65Dx/F92zRlOjAV8SSoyIVrZvnclP4rZoqUmSm1b6
j0/QTvF/j++pzOjvPtN76wxEdfivsVrsa9Budf9jzx+VCseke0tVcj/L6KCFIAUssPM8ARrf8TnB
VF0ec0IWpKb+k2aEko2K6+eRndFeSHy+maP0JELjWg3Dp7LWn4XJrndh3TGn2Y9ucxoaNU9/pg2f
ywd9BvemOn8UjdireeHLHKoEJDOci8i/TMGlhl6o44QZm9e1m1/Du2rM4Kzxotsj37L0yKSFhGuC
9XILFmjidZLmSlzv62RilgkpR4y9xSjWSg4PBLuBtkvkoNBkwfYX/YRdbAti0yaKY2sIPXPEZ8B+
uf2U4mVndcWloDqySjCwKoT/3nTWwX5nNntNkxktxJfQJepUKNn2pcCgHuO7rB9MfxtTAUWRtZ6m
lhoniU58f3cxoW4jB7Ka8d2RbxJl1sCINeYYzP1VKfaG9k9bgwZZhPzI4A7PqvZhxV/Neskrbj/5
VOPdMmSC46BzahWQBQtUFUbnt2Kg3rAgEcraMX4I4tCE6rYF6qDSrz3kuxIQ6jJsHpnw9qg6kbRu
lUrys7S8DU1yJUbsUFGWSPRZSGXtKPQqS/GKlYDMqXMarXuWE2Z8ebT+yycPmrxr5c3bEqip+vhC
tS5NoHqN17rW2OMzfjAiHGrvlSHvWi39SRIuRtQqPZMJtcsgGxPCV+i+oqGgA0ipYAzIRMikJT42
47syysdkAaiwWoh8V99ghVuUEymF+bekEfelB2DOy3kiyDJhBodGBv/7RntoZPpbRd5bxvY7jPGO
Do0/oPsUmLE529Ay0S3aX4r+MwCy7pZmg6QQ2WdDE19sLGIh9SHy9c584vxATcm1hyZML/5UXoMp
fl3LN514msH8EujBOtrjtoJzFp4kgdyRNSD3x3mOvZgMljAAQVyT/TcjOVqGiyZ6FvpOanP1n2tQ
iBnJWz94jGT4dRrdCGqI2n5jtNKyxTazS6OWm1lD6QjWgflRC7V/vhcWeRLynopnY4p9JMJ7O6q+
pT/iKdFeZJDPUjqV90n9DWdUU3wQafkPTLOWsKcX+3UmbZdqcLnAJLflfcuphEyRzQeEQ0obG9sg
I3WucP5Z5yP4aofXEgOTad3H6ifiQ5Wg4M0Ei4nrmmJh+pHtwEq/s/V91o+p/K0iLlZ5Hs1PmrY1
fRHlV5G8Zfa/2boTLlb+1f3NzPYZMYDsa+IKwTaNjl3cVcQzma9Frp76CPqzdfdwduBZHs9EqxjR
gX4ibnZgQhFyz/mzqQjf1jIAw7o/0efbIyw3BSVfuCstAQY6ZGJQuU1e+voygH4Hd72yDV2Fv6SC
bxCOHRoWS7AAseADrxYEXuNV1Mx0aQU5D/3VrI4zEH1+C7fN+JANBQAFXmFmKFZsn+oZZgyDgzUi
zmh8rZoXvb6sCF6lR7qXpO0MXJXNNbTPRr/P87ss6Ps8js0R7WNO+iLc6xjCyS4CZpKpIHA+B3iw
mrRVxKHIOE8Ifc6nFiFLUC3UJejufnocU81LWV/s5q2RL6t2JVB0U/Uvi+3poYXU/mAap6Z8KdRL
zYBcPBI+/rjhleYuY0li5573nN6SivQATBTajQ5QYAV1UK5G7+F00BscLdjnC+ArEmlhJoH1cwZP
FI2Kzf+OpXBAktoHEr+oc60KaonWWBjGFwxILeZamAgYMWj56q7K3e4spnJH0Z90FdEEQNLpXor6
KcQbJesU8iWh98OPwc7Xrv9C/V/c/pbsDaPoUqz34SAMpsfyY3/IzPBkWchO18Wz0dcMTH0Zn1zy
FY2xHp8mRlokjBzjCcIxz3XGg7FCE9cNgLZ0XOJogGxgI/LG7sDJcPRVjK9kmjOrwxCFaM6OICic
tPVvYM06dhjT5V/wA2RP5XylY/3F57nK4mnfysqm7VhhTTO7ReCtCyURKBYO2QrybUVScE6E3/w9
auxiTZ2InL+l6jazKJx5+K4Gy9Mj09OmeNusjBanr4pWv2bkKY/TTghmIsdZP01AAxJshjPVTQxd
fuT7V0Lk0gh2y+lK5YhxpY6wwIaIkRvOiCXSjp6l7G1StM3ARkMDEzDyEvHT2XjIfiib2LVrD3+B
nWzteN+wYZu3vVo+rczzRQyI+2KIkxjpc9/zhlKh/acM+8fLOgLwSsu/aHkGgs7D+0jNofJNLzgh
2jSQREBgKppE3J/OgN1n+lWh1j2UnYSX6MlPPH6I8TeRc/iVsLjQfmHG3E5MqixuQ5t1Ez6fh7Rw
Yu+rP4zUdHa1jWKoOqj6pYHAX4PTXufRBUMh0Vw/5htG/24Z3RNeCfi9to/NB+av/WQwthMakGDI
gv1zxUWv8JblIxaSmpAdSHINN6FhMoR4ROLhMeA/bxA7R5wEbq1TZJFNJED1gZhHnY+7kYGlxABh
Nj0FMal2R7eMhWzdrPTFiyCD9lMW9GHLI5UcsCj6DzJqZ9k31pPTDQQhEdfaymIbMzXM+cLV9Uxw
ngl0qPd6+K4rEmS+VeuPTd2UVkCxZSIdvvIH/d9KvAbFYWa+aMDqF+PF1tk6zd22Nt+ElezEw1at
foaRijUF7bbFGWyy0C/wDqqWdMeLoXVQFdfWTXqZZEh9N/FzY/w1sdWp1lumRm/YtkZcISqlejRN
+wzh6oQKKos+1uX9oRMig6uEiDH+tSSBqWcjO1a4+PE5P7R+IQZALHw5wPf0vZlvHULxxRq2Roo/
F1JJ/64AdUV+AjQ5LdGSla/Nyr2n3ON+29kMcUCA4OrZmsZrk5L2Scb6Jkx8JfErbUcg8Dx4icyt
u7NRExHtAgtspIFzG/ULIHU772ekwaUXPVOQSxrzno0GQ50oDo4cpFfkL/IwSmzgtvyV+lAmjZiZ
++xqJKUPb1kCQ/4UAqO2XL06RqmHDnFJ38eRJ+40JsAffMt2VANNMgaa/QS6gKBU+9LJL3V0k5J0
Y6Aa70nFgdeCkeHHnEmC+xjFvzb07HKXjb/6cKxxU8w6GMMQHwHrR+mHNeGTBB5Hp7WUlHsy/RTp
fnHn/JbzzOlMclm4oj/gqdBixjjx/yxwnhNmoDPOm/AsUXyjyo2rr5yhmdjS2xqWm+vMef8ygiW1
TVxcSONM2rPU/VgC/t7vQq20korMdMLRkbCrD8koMOmcz6e2oW1/JeAiSYtaXluG+G9j4tnWwZQJ
MiApo84pv79aUeJCI9UvJx5XZTvQIMTsaBgFl0vVwbcyPlf9pDeXiPxnTVCjIapkKAqZFqzH1rYe
20H8GE41nrr0XFAqcRKsCCmN5GXgNNDJw8gpovTonzq/JOtbk6E9nbl58Pz34thZ0TkkBJZDtVtk
9qP4novXhMuEMAsRztuI49hI+apqrtj6nYn/hj4QZHfNmpL1w0vefA0NHBLEhhaWPh25kaZpXkjg
SomPUrb/GvCTMdkSeENztH0K5q4hQVX9eP07yEICW1vYWEQ1av/Qr2nWZrAZVPfztiHtqE+rU8jW
OyRuGyUPPWO8l1smdflPweExIgLPaHc6CAzI8THkFJzQMZy3v37M3QVL+aiWb1nYfPFJP1RbR5WZ
QiwPPD58BLQrScn3vjcQrYcG95ZWx34c/WmVQXXLVpDjtxwIRlx4SoqV8r5ho9QCdxDhqdTUH4y+
9bRHymNN4O5sZVei9ysEKHZErx1H90cY3RIb32m0y0pmUdJ6S9EYkvhCWB7HlBx7haAIRa1vt591
5URAbq31GdLMpJ9FqhN3hwmE2UnfPC/96Eyxuhmx3VMgi74nUeNkLu9R9CGry7NXIpxp04vJ0V+x
dSNeVjQkhlEkx+cMFnuzfDfo/Dhqthqlsxr+SSNR2Hl0bkKMv2Z0qJIPU7trJRI1gRYbmVofa1up
IJal33dlhjo6cZT4pbEhr9wkIqVAHFWM7KOvrkaIz0zZOjfzGX14hVpDp5ONmWXp08uImShnWxxj
DH0YGUeoPf30cA1ZumPybNusjCzZ3srr19r8yTCAl9eZxgZoDnPhgl1PS/O9Gg8+vcVAo4W/jpep
8rTi2CeY1ZcDOeebhG1uqz+3+VtqwSYUuxrfvfEWtY6x/IoWyIP83hVXI3uZpGAImQBXySEfgPNx
t/Y9qniGbNPjwEYKpnPYyMmvUfI5zEerercqmqXHYwcoFnPxRhkYVsFmMu5Fd1dCFQPpk9m8piHh
l1n8aqYnIt73yz0iiqnCM8Z/CVltsyHMsdCVq2lF+DMvE6LpMYqCnOmwOTJiD6mdm2OqHKlwHEsG
3MXdx3YGfymbLafLDpq4mDOM7vIVLxQHMtQK0Vdeqqo0X0QnWh2b3YeqiLUnIWfI5tiswa6UaZI6
oGOZk3+mzRchyUw2CB+DooA8JLqmZbjT5tVd0Pogpze+ox5Qfivx2pS4mXIkasTP2nLNPI1t6abD
ejsWTEXVSfY4wylHCCGKuu80wxA72Zgx2oFW2lCVDMe/wAXzmORQYaAbXmr49NVH1JiYdlSvqUsV
m6JbPHLOETSPN7O4p03ujeai41Rm2J3NCs5dpYG+nEqSOw0oN5Vcq9xS59eayqRWQh5XEnDuWKwk
FGAFCCitjW0OVF7zm52sJ20hly99M5k40/a/rLaJE55RaKRdrc2C7H7E+CLtYO8j1rIqYxeTFbeS
UvdGJ+Msy+QW0IAy+xIm0B8qJ2P2P/CGx2hVpk2QSyYa2I90SnclRlhtmg79Vo2Jc0/FLaagsnCk
zEBZWfquuxQILUGeJv7aVKS3sNWvPNW6+dJ18YsREUG83ovlVZVggQOehk6mYSEz5MZLoheT7I8C
z5/RrfAJ34vRZqsQ79HY1+A2DLjeESFDStOc7dk8h3l9Ca+VPXoNcssq7XBaBuRRosTd1cTZzR/o
uyh6YoO3UCIVY4Scoe6Qpm+6KEPTu9FQtEW4K6LqZ5yRqxPykLvMC92HNQHZ7KrPnkQjvzYjakaY
OqCYgdSMabrtm23BRr1bM7xQy26aw908V/zeF1xd0OcldwWNuLa74/tiDE60VE5tRM/V0zvWlcsg
aRf1vVaLNzVP3o4zIT8WOgkOWaewJLeg+qnS9DxZLFq74QgP6yCXQ6A4w2mWWbkP/TYrCvJLqu2g
TNuy1kmFwjrXgJe4DzSpHxnY39A1gHWlzY4gYU/irF8E4+KSDanmzwufK5tkBVLw6JRFeNLnPQLq
fVQUJymUjx3pCE98dDcSSKZO3JUeiL3JwaGm9wartC7nB2Sau1pRTtmcnLToQ0eDXEqhO5VQJvTS
bVGajhRoTPuUBfH4Bqn2zPj5G0doJwfNGvohyebSeJhi+SDugKWCWRvQ1/SBzvx78v6UaT5oqboN
b8O8BmDeNiBXdf1IrC5RaxweRZAaQ8Dd1lsnZlynvgxPCnGtmhQyzC0WvjAxHcfOPoSbhNlKiETB
3P6q1FyP7jSPoCkA1kylIyLTFLeZFktH4MrYuPM6u1jWcpaS8MTY8mRBHpopkQ3WlaFNnk7Zci5R
jzzUBMKJJ1aGPbEJR7iYrYl+562J5xMU+uRsbaTDtNouHTRhvLzVHEKV49k8lStlKdOdE55lSrge
6QOiwXPOvWMRAS0t1pmT9Zy7yPHGYvQkFgvDehsE6hGLlbLFcommgdx2zGuMIaEHU8y3XeQq6bpT
TsFQ5jsZkW/HV22bbwrsISmBxRQ/EdlhnSxWlLjxkdySYtlShFI5l6Hmm9JVfp6hD/RlvGtIXlRg
CirQfej+XKWQ3S623Zb+R9h+uMDOkILIrqF127up/g3xc8oq+XZjv2+n9iQovONPlaC1GWVODOku
Q3u7BZlmWTuTvMU5chstdtsk3OXCBGVxFoP+rDb6zSL0SPcBSp6j+SCQ105T4UaDvAvTfBdRqNum
bwoJQEyymfZcGQ9uCrFWs8ToKiTfkV1jw6wQidoBv6P68B6lJ2NVT91anBESxZD3CvmKsvvaqR9L
x9e2EEKQAYLsUn/choqEwzHx2oOMwb5RF8ASekCwggWou9DdzHxHnDg0mTODTWTs1PdAs57a0Ton
SnoGvVXFxXG2qoNZf+pKjakgo0yfz81hKvN9U1f7kB8sW1c58osm36e3vC/8qNP9GLAbTPJEOReX
ziCNc6oOw/hOI4CwACKrsvqqJnudsvI0yD53DeF4AJ7WN2EA98uTYGqNIJMaUFr2oU6rY1rkTCSd
2KlfyU7JnEGqfZbyAQ9TMJZysCxroNJZSxH/Hq5HrwvQBbkLJWUzI8FYgcuraFGYy3VYf3pM+lI1
OTQNvzItiuE0HoQ5kuB9uzb3QVCupKzxLRp6HjMH1gLpB0CVjS4JbKBGsHrYVeARDeaOX2/Vwyyx
yRXxqaumkzSxKne7ZjpFN3Q9V5H2V5HPl9rPMv1SD+WFJcO5TZVTy7BY30WMV8JidoQVNDPaWCXc
DhiSq4jxTEMbWDDSGDuHmTyORnDc8De72Y81QP3MqOdcJ1JH3aI+XAA0QEzwVl7JzLS2jbfFEbR7
QJHmC0vZI0nlzuP8F+4CPUM9tO/buPU6Wd/JUbJfpR3C9mGBQIW2tETnxiBjkn1tlNk21b5++ZNg
TrHmuj3ANA2iKqCOjUVIRA7U0om2VgIWuToUUn+RLPZrF8IyPlJ2Wkw++xqNzy3OTWfoZifhhlN0
hMKhAouh3UbsytNUOgO4q+fWQUSRhyOV2XipQOahzPCakcAVYHGepFW7KpKObR6evCyfT7Uandqm
PcrweoIG+bRph4Fm6gTSm7QV5F9KE8qf6FiTwV2nnTvkiTcjk5gbX8HsaivGpVhq5g7KsyXvVUSv
3Qyj4mMAXBXz9mdjvB8wd6nYcgpWlN30m9vhizYVL5Wxf8ink3X06esnGr4h/LDjYq/N5Z6p134Y
sz1OozF/i8TwOtXjSx/iGcsNL0pfRvqKqS33VSf7ZEKAYWugBZQU+sTNcHUvU+eP7PpZJ0BK+bXj
wBgkN9N2jLT7lKJ63aEs7pAqyNxY+lz6C00wxtkE2ofFwn8ZvuJ2a8T1pTCza1+S22P1t7liBs7q
Ub72qAlK8j3FZgXpMGONrCYkG7bmFrnsJcsT71qcdlcz7q6Saj5HI0AROShiAiXRq+f4nReWmW1X
+bqEnolYWlFD0KGSJ2jdGVifhvEOO1I8jG7VAEgXnR8DtuAxQGRF5c5Gzlf77s0IN/JEfACJlIjh
+Uwv+fRR6Gcd+GFcdJeqLi418ndF4c9ua+embS5rql3kmD9XB5up+16IJRYhxpnZ1ZdzHYNSR00Q
WYObYlWUaoL2ROqq+0Yobg+e3YZgQ8qByXAtF15FwmS52lfWTpeUgD5dyU99Yx7IxZsianx2m9Aw
zH8jiQ+CwIgRR7jBVBMjHAI6tKMbgHteuxzVMmLCS+pkB92elJ3dKJ8VNl4CvALgl+SrJv5nwGXe
X9bxqza6fSQVV6Zy2xX9CxjOa5kAzkvNS9K2F5RxmnFbRvWq4gKc2C0YbXwOQdN0lFTzac7k3bTY
O+ZKX8iw9b36Z+oLqprJXVUCuAZrM7N/xLV1EHa+a0RDbz2ysO38TGl8AXppYHC0bHMquEYlCKyZ
yB2nYjKYjK/W0Zr0QxZpQdytiGktZzUYsIE0IJuTfaSV5WxbSRlgwipnsp90wpM1InPbfZzUu9E1
Z0LsQxKjbP2YWNppJli00d4yvujfpS2Otdse7YVQYrYd2SOHbvltrMlVs8Wt+WF1aMSRTE6BwiBy
Qdjc95WPxyXxi9VErA25ltY4hNwSQfTx4VGAeh0XyYkhz6E2W+BURXV1wJbO9svrs9wjE3AKf4w8
3rGkhQEkF0FWJFg0IU7WVJ9y6yWj7s1tCqKu96OXg15YOwbZ4Rf23ARHbFgnryV5w/F2MAHCfUtK
xNGpOa7hr2P4pCcvBiMhQSEps4mcUAsBStNZU9jqFi/JFg8TUASO9usqZj/RnKakf0wIQGRVJ7GE
QqpD+8tUj5Q31e0WNUim+FBX/SHS5UPyQhLZSo4DUQqmXSBLnnY6wr8K8/44Va7FCdZWMtsj3R2d
+AQ++xieP5bqnCPs0tn6GYBcyq91enVGR5OMAKlUUGhqUFpLIMdHtVnvvdm/xVzSlXpptPo52izq
vBtylEAbNOuT5I197qHMFgSjUuUJHAx5vQRaKR+qRRyBp51oX081A8zBKYmob/hIxomUU2q5Em5t
3D/9w+PWaOtFy40TmjR8OxcoNv9Y3qTa54/t9EV4Vn7FBdiYj+wl/i7ND4JKOKYaPKuybHjiWXfi
6ifZmK8SKzuoyK/4CEiLAZDI+nyXtwQWrIVxRGFONEpxDuNPjBkEH8nDQrPTeckBNY+DmIhoB/WI
CgyjDE5Vp9tVj1CzQPpyO5VgHt3yoG481YENoGz6uCFuOSj9EFwAyiOlf2IigvUECRw+EkG7ot9a
Vb70Aw/p8p3eQ3Xb48CeSzgvOLVbLSeUK52I/ss3TwOkNlaD/b5471Bd4NUipU3TYnLE/2Xir+pK
Zw4XBxlodeQVjJyWtiZWowNbKrRrVmheNGm9YD7N8CyF+iWCVLdSbP9DnmZO5s0+YZe6smOOx52Y
XXQnOj1YTNRJZ+yWTgA17Hb1TJ0wwI3DZ2aCLS4GB7tKSzaTCgCA9J5XwXuWpKqrXFBhFYqOEpMD
1sV9nxCuEYExwK/Ox8+3touBXd5LQECmH02J/2T4GeCcFEm7MWjnf8qlC0mgKfLdkP7vnHIW/rxg
gxzFeNXZ0SktIcuvaQulTg5QIh3Ih8InYnhIDsnaStBG6FbmESenoaBSrBi1HFkOSkLuqdLt+Qd0
XWG8r0UeROTrEkDSI7tYngCrls5kPy2/yAURTqg+csFwSj1QoZ55XM4GjfIkuJmJvI9bwtNYseAl
S5yKDmPc5Heaa5fJ9Q5YPG5uw/IIXGvN1OcJI3CZUArWo3OK2YvuneT215L4OzLqyVQtGbLStciw
yezN8EGoC5gK2aDtNYAfLes2rsNtSJzjEAvHZlh/Ocz8lWCbop7dtVGJH4YhkrbwRByw8VGVu2Dv
kf/cGyLBIFlTf0mIraXNjQYgvxuzBBFqRX9X8u9zxaCyHp8F291Wl/dI4g5NrL9oqsR3Hhw4MkTD
rUX5f8ZWxNZmuBpP9+5xsaafuN7ZVSQyqL/qpAr1NFVnq0XX9iR3t3E/PL4jJeI2bfRktK/dlri0
Jh/IwCSXnGVzoZIWlOgH0cSYbb8YscXTdmFCz2jXiM5KI51lU7vkMWl+q8eRtOs66Wpq9a1LplsS
tjehHmKyfcnmuOSm6jMtQ8++XjMkI/xebN6IA7KPM93MoPRBrtUH9ZpBhFxbBigi3E165vb9bajS
rdF0LqKKMGNaNMwuIjdqhFGjTuDHMPGOKL0rhs7thtKlHHEH4zcDZW/yRIp18nO01kUlvOKRRFIJ
N5MT1yAqgNQdOA5lEXR2v6Xh26YFGE5myt1KVCtUWN2SqHzLnfSYKTyIaPbVbLnFCr48Mwa3hQIl
rtwE2nN5xrN11oz0XJKCK7efvFlOReNvI2CbzfQubetPW4hd6tQ2blcdOQSTwwkzAm8BZNd4RSbM
0j7ZSozF9eZ1ZlYR68wqOjwNNoleUeaMzCxUFH4xyb1g7hhU9kQUZ8gDqbfZlTPLADdS2MONYbyV
tU6bkyFS6zfZHK/2y19YGIGAlB0bZpAgQGT/r+OLRO0JlAc7diOTC05kGBUeSmELhW4iBYIgLRVP
sCqGoCmjYIGeBp0eIOWVLrRkrN2goeuRhapxddEl5ArThvyWMfqlNVUvCcpt48T/pUsyHweDt7ad
p2B/fiC4zK1MUB5ImxCKTANzX76G3CQ4OvHZvZt4/3RcnL0RoUIlh2U0MNuzPEbsuWPAIORpV3mx
ngUsAr6VZnZMCsC1P4bEStrxZ0wx8KS6sb2gELmHvRs+tyLay2q9D/uZX1P2H+xsMrrkMHlNpNWN
R8MdUwYPBFBwzsoEJZcD+UZZ7GG2MwuP9ABHeZkwuqUgW8LwkzQVbqJQ+y6Q6rCSsvUqwHtUStq1
K88/4RiwOaHvQxqE+nbE6WCwTdWCqoPgwXNrulKrbPiNnAn5tpAP5XpstkzOQ+2glhdK40myg7Tl
rSD+W+PJW13kRSiTLCjAKQmRMBdQ0oQYiSNWtOGGMXsStRfjvPImM7bVdpxwZTyhe+S+KjxDKF5V
v+g96ZvE3YSgQbPnxT7yBvB7JxzeiXbDLbR9sJTXiwqpZVF+H38D0hL0jMARaI7bLHLg+v4I3qGW
T75rYMLP4zFUozMeZCyIIpQOendQUovYdz/GiKAV9qmpu3MWrmdDV89Ijptqb9SoZVPh1Q/dgO0v
I0cDwRQPIQ0TXr+F2WBqL51vknOtzl0A4q0W5yhMTyhoUiJFJtMOOkUAvyrPXaNcVLT0RlVTqj3F
tXFQuv7YM9KTeKPgmZHuPXSsN7m6teWXgpeyFA45JxQBqQuamTSiWGKBwDjslDR+NhsBStfNsBOL
DKb4b0k+uSl5D2F+TVcdtHlGKwTOj43smgAxq67Ak24z+53RBMi5JkGts4f+QiaGeuW9ZUm9EChd
8EgMLIaTFbg0JXBFVhUg2Kz4Gh67WK4ZG7R0beK3sLV92pmbHMJdSJ48YHZ77ZyRmbAZNq7NQLhI
nsDyqidTZvA7TockeY3b/CUx5m2cISQCDJQl0dGamyMqgpDFRUpcnSExv29Qszh5Yl8WXBLEGd+z
Q9lwCsdIhihsDQrbZFZclVtqaFiRYkSw1dJrDodBVgNGaMGIl6zuEPuzsygjuDh9Fxg4RHDbEARk
dck+fPpKosZN0og7i+wQtKKYd1X5ExMk80XNUdCsGazWEce85+VzHrEkggjXZMS/kUrQ6AdVYZOG
ceNLs70le+0ebj50Dkc6/64nQwChrcZpXz+cNdLpAZgVPJGLFfzH0XntNo5lUfSLCDCHV4liVrTl
UC9El6uKOWd+/SwNMMZ0o7tRtkzee8Leayt6ODLD3/Y0YkBq2CvrAaHuv1ArvnwmtZ6F/aAFQrYE
kLf84R1RhW5dq1K+TBNc2jiNCkEMspoYEPFjWaZoAjNbOen2Lcr2/JqgzZWvlIYXJ4MHD4ZTr/5o
XgSwcfAK/P+KJDyIJctnb95LrzWB4cPVR0fKLnpDjg8hjJrFEE/KEv29UR3UE1fde8nwCnZzTp+f
SJEuY3SWztVXvIfQyhhP1u4AE24jlSVtO0+9SndrF1Fk4zzGbrncOiz4feaPyLdFAbd6dd5GF/ei
xcPS0IHCOXAsmpE0S12JZqTnH/di79D9Gobibs6k/dSy8JT5rdN28aLWn1s2fPLtvKR2q/iELB/p
GgsxU38rx+1RtfndGCCyxvq5NGjahM1vJHJaGM1bVIBlH4CuC9ajIAwEw57IfVKTu9lsUaw+Ji15
k0b1rerz964c3gu9ftdX+mU8JjUhTrpR3eERdXckgdlS+1wSgb7rwbxvIa4WMw2lloINViSC60MK
FBH+m5NvkEDnFBVxA5+zvxEMcDeA86lflvieIaDICVUQCG/OYFiZunkCuObEY+fs0OEt8MzAlZte
CTBBCMJ8WeuLSg0029ug4aeh0oQ0NCasoxcNysgxeRVgaXvMLXRAgzNNq2PA1C3JuDGk2BksJncD
DCfGG6TopaI7M96QjpYLZKMb/PJC5BKGl2vf/s0H06m6xklFfB3hBhCqUMwTLqJaooTfqNufAtQy
ebvlk3YF/zLUYjjHhIom4ps8Le+dVj3TYnuWG+jamCk9DcYTfTY1JVGCr4C6hIVAQVwAN9/OHYSW
kJlz316ovRuJ2MKCbFm8YfpoOVmfudvmVNQd0ta4BMm4Qs4iQBpdbLyz+MxhK1nLp5ApH43I3+It
2j6H5vv1Cu7H72TA1z7TI1O0VRRtNL4K0gyL2q2JWzeOSdJIvlQC2hqNbLgXgBjbJoHedJPCTiPT
nI0MOeMwXOTBuMpqdm/n8tFzQY4FGMxNf4PJjcp/omGAgXgWVxwxz/hNL6GU7+1nL5mfKmzDqX0j
Y1U1P8HANYyKiBdoC/z85aeV70ErDIFlwNsaNZ8sGZ/Sw+edGpOzvGqYUvggO4ftGB0HPECVxHFY
D1SGil33s22SJNajQ0qZdLzM5v0iYN676tZ6knc0c5DGwAs73Es8XGYpMw8wncYE0bcBuvE1Ed0o
qw5vpbDe1jTaHCHfnnP3of0q95cvu7iv6vjQjfWNecG/SZ2flrAFMI6Oi0wsUNl/WVv6lW7T566P
H6qaX8T986Ig1U0fHTkLM10213pDD1aia0W7BuAiLPeFuXkcrWiR9J+SyYbc3in18ab1Pslt1pk8
YUz1snyjiq8tm2T2ikVVnDE7MzIoKAsoQt0ZOjuDAuuPy4+FbiJBZlX3EmAI0+v1jDHbgJwB8e/K
oFS4L2RQiCpBqfHgaXkw/KxDdUXxuhhPzKX6q9+ZbI3cp7TdXYHxIwo5VUnf6FzvTPd5lfxdwUu9
YK7YzoYIPBILwHE2xxss38s6LediMsLaw8fjCPr/Qytbi09Uco0zAm+gKSUZeW9KA89YEd/Z+3xM
w5fe5LfJVrX+MYzqY9fiB6/d4wV6TsXrbqGo7ilSNzIb0Y2rDjZ1bfOyvfLKjkTmmsZe/IxZrBOj
XmNnwWqJadhghTsPBSgRHhuidxeDhhVmxva9gYZRXjMJ1ETlfIG2eGYJfEDePyGUWXyNlA4tP6s9
SCv92W4eMZM7y4GEOmZjdWbpo8OJRBexcbpuOoKHgpUAlI5aC01GUdneR+KwRbyl1XapMxHkPxj4
mJFBiUS3UM66WLOrhIalROA5iTCEpuYzLvQXn2SQY8ptJFusV/cc9rUaiMkUFIseGtrLk68di9LC
J7ETqTiJ8b0WPtJxj9RBemu34v1NsAc0HLUc5swIY+zE0qQGnkbKyZYk1xeXKI9rSKKwmh4a2weN
B+i7UPKzUXNb1+uBjZ/bTR51tmGYrqztHjmBU8sBlkxXOIPSZvnEje743V8oR3g9iMcR0vvuQdaq
M4wl0KBnoTIu5QpqIhe8raXKwufZtW9DHL9R2E4zhup+uWT1djnNqJkUFFRX8gUwBRvSqUrQNjTm
nUnMMl4pQTNhvveGdFsAUDyEY20SQ6CXyOUXX2CM1KaO9BBjz92ZI9XFbq/DbaMEeLZoYg/+2sFm
iQcEV7VLMMwJnA+xejK1Y0c+xt+ZYRuPByKJcSRHT0pYj2LJZBUqX0iBJN3+eODXQWAwrkkgKxU7
345oJc4g5h/pwkm+v4ySIYgUyWr8JimDkm1ymd429WenWNRUx0T+iCIv1ia3RYCSk+Ks4siXc08c
Kg/fEQ6q3osZzWnFleC369ZzbeZBX4gXWAWbccEhShhUyFl0nisjGlYW3gYDjTSlVr0J8ndeYPvG
kUJc1mVptwuuVWK4QPIw9xJ9Yrn8Xn2fpeo0qZq3KSgu+alSlOhGvJFizO7/2FiqE/ff206rIyL7
zqicZp6DOSx0lR79e5M+O+U2ChQoCNaj1niLl8JHSV7Dap7p/8kR0e1EXuhbHLX1uxX8gIid1GG3
Bqaw22J3nySXzN2J5Fre4mIkXGEf3D6OHXEkVsIMSwUFNqVFSb8xCWe9bwJJT4LiRmBNrnhCkd2q
siYHjVqbSKKNp4v1e6mOznpn3DlU4f7QKRZoTwm0lgjwrXPBGdMramQxkQKXxVCTnjobgTFdVNd2
53qCKG3pztqWx8/tRxFm4jynUvbFPAty48W9UQi9S0PLKOlOvrl8uEpfvAT5ROiqccjO7WcFx7b+
XcxyRGQwRQziYq85V4uXnCY2sezVQotBqF3ICBzEKqz6whNqr96XQP2GoqqnV0NpCXA9QNlgtugB
NohX1qWlu6aOor9QWJ1jnPBX/Urixt5uysTO+AVlQN6n1AR5lshUPNNkib2YLiWyOxiaW68YqC4L
mD853Uhl693HehBV2y/Oejtf9AV3YkpfXHyZLLW1y2OnCvZ7b2ZoMCrXjWlnZZYnUTfsG+ZXkqtF
c4sm8pxMPWEZ7RSLQjG8jD0zqCWq6H7is4BPKgJ4l2xPfDLOkMPLWO+yVX6rX0pg4WQVa0RTq+4u
kuwOuUilTGv43zTzLNSVi6ncNXlx+oWbe2gcvRdY0EJOSa5LzIBf/6hGZEA6Yqe/CPU1PohsCESB
xbsp+KZPS9x67J1xcypunVuYPNmvnA/9mp1Nu/6EGej8teAJ6w6oQYfgEQ6SkVtzqjpXIwprcJX1
lNTNVZeyOxnKZcnBkLNgZWrGk+Gk/zXG74UXWZvmsKL3UWtiEKwi4iyMKu3U9LIvCEJ4pDfWXElQ
3Bg9csbMHVPRyk+Ig8zNdKYF/ISM6VozVNXJwyEf4jb0BYxViiZ8Cfn61WrW51/TqGl+o8I1+YGs
YkLAVLgW3/6N5X6qn1R2KgXgP+01QeW4ghvUgaZ+SYLeRyi02KwcifAfwWSlNDykmTaMfHtJaG5T
9uxLLSTqdVs6LnmRuRFxAhpGuqoMRgTNpcA4ufAnvIcDTnihnU/K/IfJdU2DtWWvuffGs2kdXw8I
ue5uzUmsik7Kv2FnmDBAo32WRUGgRnWLy+IuVBJzpdQvaupnS3h0aGO1xLIbF6tGv4TcDrxrbSjx
noywpuYEKAjrZGGoAwbJJB23v7XXPpXdVplPbmZZzmP7rsAGN31JcRj+lS6y9GacSI0xaP7lmvfh
tEiHA38gojgRzOf/k41HOgPmsxky/aU9z4xoi4iyEEjk4vBB8/8qZghp27y1UL1+AR01fVAkd0Xl
NTClMYdsrK7w8KYNVIfViSAKU8EJ8aXqBXxC8klOSpu15pDZ07D4Vj/x9EleM9+ByPJsLqE2LoEZ
SZedM2tTbj0E1cMB9L47s49Xe81b6sU/ELQxE1kCdV6RjVNO9l/J+KCIprS+TcyjLW0kUKd/s+74
VCld8xnjLMaEFYl4edON+KbDA+glws5q7b5Mwl2ehfvYTdcRaFY53rGpG/qbNmv36tav2l2dGWs5
i68oOm9oRwOi8643QDX5aQ+5RiCIZeDlHt0a2kUNQpXnl4XHfsf8f9X6G/tPvyIeYm+JOEqvr1G7
pel2pvxsMJLY7yjo1/mmAvRhCbLSIhxF5KjMdUgCHGXuj+EqwyvrmSRxIQMGEkaEqUd9bTjPE0eY
NkcsM1c7D06KVqOxDmnNZm6Dc8WBRF3QnyhUmJ7R+maFdckkrA1ZfyPIl0HcwA7Quvf0YQZfOtof
xVLc4t1i3J0EvHV+AngnleuXoRoQxOhDifH7NlRXBvF3HQRrJesHCaOhOkzecfkRM8H/JMUKoHGc
cAwBg1Enl99RlcehQuaAjrlwEir4afSFX1w35x25FNoQctZnRjtLG4eXIWoWwd4yxn7TpxCTE8GA
R9uKDzOP3xnDiJeJyeTaO+wdxIy9VR+7UoIOdey8olkZTIreKnwqWG+hvHmYXz/abgjleAxPw4uI
9mgJf+GEAQ3G8qms73VPEd9uV06gSy8N51w87fVyZGV6NJPb2MUnptz8Rno/eGY/gQiP1rgnR5Zc
9lMIZGl15dFbpdhuCtEpCSww/is9HSZi9Sx1jrtUOoki5hZUny3Jrqr0I+Hlo6r0dLIpK6we/tAZ
bpx2YXV9m3QDsW3h86n7wxjqUPlKoAItaj4kukAZVn8n32WBEsaSBdxeOOEqwDyAobZsL6XcO4mJ
2lc5morwQtVd0v/WarkQfior11Rg0+QUVKKrBZl14GOLBLxknRLNOTdWN0ZGP0aMQg7GxsMqU9P/
kaDCrWSGgVA7LZNF9N9wEUc0SrLLHu7IhUcHe7Hy6bq0+c2c0pMsSQjTkdSTdAAGPhNT8t/LufQU
UhRjvNBI7lrAqqhsZvuw4wmxPxl7EegbMG+W64fpr58qmTaWSqcVxkw/xYv5nc5rlD2Lp1hOfsKu
H333TV8wWh6EByp11AZvYiE9wLLfe6G9qTfVj0nsPPjITkFJj/Bqtf74t+8Xz0S1XGU1u634PaPN
NtmIaWzEDKs5LUBASBNrICIgOrKo3maG5SPiIfZP7bkbu3NZg3NlZrAi4eU+uuYSjgDk/fVhsS3Z
4h6x/MbvsvRbnLcvYSyZH7LO0WSkw1MwnxoeTQpUj+Kb2CHR65jGpHUK9zRhtIqMcFWcjXlfZUvm
ZVP1mzkIdr02nGcxAPfuXMnqGejFRROHi8GeShOKe/poSGgA2W5CnLVEf8cwODAmNYJLrugPuCBk
DK2sAnuXVGF34/6lZnGWgvliZp5ExqKmSjTuiLRdQ3gO7w0KiyrOp2JobB4a1vnEMp7IpPTnpiWU
rfK7TqDX/tGwJcLDMLRjjuZQRxXPt6S2eK0O805VSzxPzNttSGY4FnKoNytLoSK0/slop0/Gnvsi
hXk+jB5JoKiw/gHtNWkydPOvoH931GL6ezrVgV5LgX4b8dHRuuhAXsgKIteKERmxoatgOrg824ky
UENwEqseG88padyqA4JDkq0hL4FIqRQj127HNIBNzxptQzI27F8tm3GNMsZk+tj90jMwbKnsjcsC
zqPxqt50TZucmPs+ZBdASVrMI5APUZl/VQo2hy27ynSKL3QzeWqsGCuO4ILhnvK6TJlEtuMczroQ
VhVZu8Jyyt47MI9JrUUt7YQpm4yM1XlBR7b40pEdgT4adxrtu1ZJt7xYD7Wku/0osLTXz4KOuhCI
19w4sK8EhYANjVixg8rERO/bExOwVsCpr4Ng+TSz+pBMMVPW/EIik30ErzSPvmWsflT5RU+IGl9L
R9Gmh+XAI2GjjfKI8PkR6MPQegcI5tC4EBNvv9bNcEDcTqbC7lDYfH1mnPNFprnQqjmbc0a8WlJR
KD/Jrj6WMqCRTXbT/qeHyAKyjJtnsZUiPleDeU5uItEpXRHuahYKuxBMmhIoUEsyYbVLqwp69Xsy
eoAF9HAHEf3jpb/sUJvTS4IJoLz2KbmoKWLYo/otis17lUqPVbJuXY5sTvCWb1VnuoH5CLR+H1lj
erE2iToatSHT6881YOJwlSfZVV/pVR+5wCHOpKzqSJpj4IdNfT/WVR6VUmLnxA99f+7YyjpFgMFK
WmVPiSDpvhQUfiyAn0ZbdRQyy1VQ2c4njRQrCyDGRU+Hz3E24KS0EepY2eou9fAzLpkncP+pSeph
b/QGrfc0k9H9qaOpCdSf1lz9uJV9aMtK0FNMoI07zkQJ793HvKLCA+jC3r+8rP+EOyDAAyMK+DjH
IfoUWZhYLSMuRBkdQh42kCGkKeack/s9RQnjhvy/Hhegaekh0HZXX9+a196Cd1XuEAKNWhgrr17b
xXg5IWRp43OeLee2NKJOR+D6Lk94jXF+MK+W0cQsjOQ64wrogxmxqFb3CErZGZSBnsQhCYIR380e
o1fRYb6xk1WLiFDU64YMQ4dPR9fWpW9bzQXGCGHm8x1eNlJCzkpi6ejtar13h7+w/crl1uMxS4XF
KRP9pjbRLP8dNGDwLN83cHP5kfA9T7d0T4Ijk2Cqhs7mC9jfNwDKVd36Kl/LUOEYzXwik72VEY3q
5TIXsmUe5ApVPG/b6Gua5pV96zUqrDNs1NWxr1JP/8ewYum8sgJcUpbgaYujhKmsEXUkIJtrLYNr
rNRmziwad10qb+MCfC91u2KN1qIjbwnaWmfe1nZ+FKR9nhf2iEmxeUKieT29QXbw5T1/zv3+nA3l
yfTzmTp67oK9drIETQn7eJVOkTSs6l2XjTdsganiJ5QH9K8KLWHKWWcs5M+PgFmWGFjeckyy1Uca
SehOyj4ZkeVRBJ5b+6hL4j5oUWIS6e4tHRkxBUQGm5RBXxbMc0kkpxmZPiPmGi9PbGpPcW/ekW0+
fN1uoW2rdAoKvSPQFzXnFy0HfDwpMnahuo2Qrxrg0AszoPTgZlJ6uNUew2UnoaaXzO8tJ4aBqhcV
s6s9+K4spHI+SmW290kcu4bIbgkHSvPE2Q+HuDg1hmbHjhvXitdUptvWussuyNNfSq5DLUSdLVZ1
aKVjVNFLyUJoqXp0WAMlbQGfyn5neC+jaDsJgWIW9854cm5PlRgm9RaVzP+nGsYh8HmiZfn3BuVv
Hjcfmil/aLvxMUkimvTqo9bG56gBGwdWmJ6zW/qQrd0hQuqwtNKZx8gCLa4SjU2Aq9mEzZhGrHii
mVzMdtbP84RSheJrc/RV/FDGqCtRrXTahz5StB6+h8k8D4V4nEHvSdZArJNdl9MV5+86PmEPutJM
EFfDCLvTyND6VeptYPAF3GitQ9nC29liODQR6YuBtWWnF3NDMi3fyjZelMynhN+KsM7ByhujL8fA
HQZ7Ljpv1ggb6ffDjQFwCyaTp/i0dRivGnwTV35nQDdz3lFZc17v9FRd4a7cBpZmZiewOGsiE82D
vIoBDvNkA943/jZ10DWHkoXoWLXPoZDeNxquWFIfa0lct8XcR01vxQq+8tRO4kUuu3PP97Ho/0kA
6ZuXDtDwh/4razDqjnRb/MklVBniVdDZup2Bf/BjLUZv5gS1xA3kHO2QErF8WtOSydCTamSXlkhZ
lMhQ1QOcxdO4KZFVitGk9FFMtUv4eviSY2yPOYFcAwejLCKBHYFR6yeq7ggL21GQfxu/t4sRE5vc
EFGbxu6aM1M8OGy5qOwFV9kbL+N1XqnmTSPz26Tza5OdW3ogqERFG73/pH8GwM3NkEf9JoZm04Zx
JzPXzYOtnn16Q3BnmO6YZAU4xbDbb6ypIUaVPqn3wfArLeiN07deZhEpq6+hSSAPG0YJPWB8zhtM
Jat/wj4OhPkmFpACLWKH9KC416p6UXCW1miJGH5eOSSv26RfclIoDcT6xvQPRhRhoGKONC87TUjo
MwIoRLSa1S6eMrbIMsLVXvbMDnSw+FodMw461J4/svLyxdvfV7IlOwZQkmxLP5CVENF8Io1PZmBS
4t1DqYUwfqGzdNR3hpgMglnVrPD9jHNWClfhqf1iiXPhEYniHtbGS95JUDfuOMTuufE9klp8grt8
FP8YBFpuf+pqDjlXtj9MsDAHGIdpG8P0n4+saySxtTg27XYGlk0SwOBVouYaOAXJpHFuZCBmuxdT
9HYgH7c/BVHbkzxFwFxuAkSmIZVhMB/4H6fLTdHhW96V86zF+Oqgj5hYqjoclEIbzuMSKiLmrkNC
MphMv71e+76/0qJsYHqlRjoW5+K5JKDTMivgA+dWxzn2bvrIBK49fHjFyrzSJH1yjdib1J16EYiV
w/npi13izoyTrR7YFfmCvJNWUGp4+ALd1pPhNFobaJ6HgTQmR/zP8gkKOBoyV0WGowGkss5AP3CH
Osq5xljKlukkzLZklQxAJTdl3mPA8R4g7DAM10oAwA6+AjZiKGI33dOGyZXCIlD29LMx5M/cFkZ0
TInMiEkEX4g05JljguootVsNGh9qL31EivHXgIKCMHsRRZo/hNTMJhWCBXLxPE0MYl+n+EPX+2DH
2gBPzjOn2r8JaCI7Zr0Vi02YVkTp1YiwZHbFhDvMpI/rcGFqeeDui193H+0xyT8VLvaByl646Bgz
nNimhcSnDFdUjip3EvvLqijnPBei3MyZ+P7tuH18Ms/AZC720FcMKM1TjiQZ7DXAatv9C+0uwCXY
tZUjME1EJpwy91I65zAgyuQ+Od0+LSRa5YHzq0fkCf1vDq2hOo0IqdpSIrbUQuF8UshyJlvTGVnJ
NpXsTB02LWhfSCGt86K8DrIRoYUMqGFhWHAofFxXXkJVmJbwVTnTKO9Qg0fWXuGnKaI2SaJOU8KZ
fM+8TV1Jub8wYXEZH0GPifmtV4yLGP036rEjCWzXE9HRkPCnAvnDg93nHECjiPqQF5oIhvi8JnU0
m8W501V3ntErj8tt0rOHoAD6M9b31kUAfC8tAuKGX9byijJtHmU8PCBXqJNitx038RlbvHrUFDTq
1Yv7On+kKcwbu/C1uvL3ZGDgsbNDdPpycQ1XVnqcTmCV6RArKs8hNcJpEZkMMrdp0jBRxeBywraK
8qFbmBy8YlsZEE2mgzremVsEyvSvWbWcLIXJb8OOcCDLGlQNc0kS0xHjiyNSEwXPSO5qIqA7b233
i2aW10VevIXH0xwqBOUTjdZyQ55z6/Yx0KwPxIql9FbuQDiBYbQasnfPsFFBBTnUNYYfSNiF6cRT
T/FRkM6d+5k1u+BfjiPGvThLmBj2Tr58riUi4QE70y8uVmX4yEzZ1YuSb4chPzfJrHYutCfFdDMD
IFkSIRNzVH1j0gHNRhuDdVfRoORhZsstvwatd5V0dEeM3mnx85a9qXHrt0OPiYMLDFTpi4DsVWsX
jHS7qWX6fSzj1tLK5vbPsgXa3IVwnxacSFtdtCRIAL69wDaWKZ+GmN90AVrwhWjLriU3uJCGHvA0
zXoshvD4J9hLiCs2p5lmA6Qwg4LtZDUo14w6iknaxr/kDCogrVWIeqU/y948xQj/h4KtdewTFhEJ
VRstIjOdKzHmdcm9sRP1tKos66jKw8QWfJG8RBAnfd3cmjkm9vQnx+nR5vEld71h5t0/3zctva8D
rLBBvcggZV8eDxKq2xXjjY4+Ot2x5qqBJushpjxAEm+y4aBvcnvHsAu2CblB3YklTsQSh6lsXM5p
zLdf8m5gk6ClUTAJJCCiTgnc01FgPdJtkLjQ8JnCOb2As4HjTGWKWGUzWrcuyO8+LYP8hqlEELIr
eVtvrV4+6qm9de/K3N6kimvX1M8jYU4WtRUyfjXjfmx4xCl0kRjx1PbC7JRM+zcYmapT01db9NVE
KuFrO6ysztLlj0pw7BZDlAN6yHk2Sm04aYgt8ZNy4bLpn2qmQvl6rIko3SUmYDOh1ywgDIuBF1JP
rLAlVliUxHdtb4POdOe4IM6Wxc6cRhjqUIlzA3A3ELrkGTo4rTvalU59YxcCRlnDhp8965GsEk32
+KC53bSnIY/P2JKgFCpHtCDrseFUs3CSv2a1ptqjTJu9nK6TAy1hEFazFIC+X7bexteBdTyZcMLw
arR76i9aCgqznRppj7Uj0q8jlthgzSSfxW1JRaRPnlCpJO4i5Y4R6rdfi0iltfd+ptDV2NrE1qDg
hco6hz/agZHpWDMfVPPIGBuJgwDnCC1MdqjJADIKbpCWO5v0jnO80eQJEPCzoDcx0RJTUH0VBau6
lTAtRu7lYNrt+gtjrt9UfbBsdO5VEVZ+/CLyHTLCLGSM7WLDdrguTts0oL/E1eNUpWn3xCkkuhHE
wDHJIQmNlQCjFSYmVx7yhUgzjKhx/VZlsxtO7RYkHZ1E24TjzmGLAQpyUd0k4QDQUopbuzqOn5Oe
32HX3EYPVYNxLo69p97yfT/68neP6VXD9NpjeqW+MHORKS/Sf9c4PdImYD7aKvFZV0i+PBkMeuKX
Q6bkSIu9l53Qk9+2jSHFbPlzqgX6m1WZgSG9j/t2nBXLsSrqVlTDpNZXGqUdo3QlbCAqmelwWbAO
ToboQlOyNdEKS/t9rGpcv5ufFbrfK5tPHHkOx0rsgo7fQcxpDTc2BT2aeNW54drGJDYlD338pcUL
VniC74beqflDRMQ7VeerQ3OZp/na6u5Upee14op1xaK5l1flE9g74Cz6hjGl3gL2tSBZ4EucG18g
KlQJq2H87Fy/zOLbyFRJor6Jm+qQVSv7aOFWPZdi9UsVsdbv9dClloeg0RYK9fTOL3au3gBf9/Dt
bGJ5gaqLqCRmf9fxHOo8+SAE8bLVG97PrGKl3gb1yw+68BX2pP5ZZfb+MG9NIeEBYiw1fc+qHEwF
SSnKARPX3J6Zx0UyZmTY9T4n3SdxDKkmBaPUXKYsv8XdKy0EhUJ2UO5xKvhyXWPUD8sPACUjgXvM
uVayXSdM28MNpCYxh+NzqvsP/mpSODPclxewzCnD+ErwAQ6GcIQEchDW3B9zsnWOFvNIwdKupHmi
QEb0ekRtEF8uU17gGD5UhmWzrOc/yqPdMINyUnzlrKh7NDi4mFrBNhEqEbYwKXziTBM5elz+FhZ/
LvvyS2aea4G4dYBzldB82ZMA0M56CNDZY6oRIVsj6z0e83emWeZPN23ROIz46clyTZMIz6NIqCWh
XYW+vJNyhPIic7Ohv5fidF11cp7W3+mI/KwurqrXapPdH0f2hBg0X44MVt+6+uwFi15hwJ5SoOyo
HQtjRoeVQmOMD+zm/64MBVdGpvE+LZ3Lft6VSZqqXcGIit68CFCBBOGP3CwhkUP3+GhrxezVHWcr
wIr+MmvTOesgQizREOuuZkMg63Rsx+hud428F87GK0umk6gCd5UCuUjY1jcOBcZHwThZUMfwS2N+
bN2ROkGQZc1UI1zYBoZIm1cfJdJ/DGH1rNfVLl5wQCTMCqvfhfZXXibE0jLRNwMF4SQMTpJXDusA
D1ioE6/y6YLRLHpJp3X9T3UT2ZzS8SdOzvYIoBsSN+3E09waEbi6cBFRgTWJD2m71AkAGGU0bzpg
+PhKjjj2WghcQGpPcrhacTBvIjlOLxGjFJaVEO5zhhoQkBa04CUrosQRte4T8gXbnlHAapj6R+O2
TuwXxhKUcbgUvdfDXSqf8UWpki+zTT9ZqXoLC4LEHrL2tAuQKDXhZsfHTeKiFZOLXX0i1PHIOQQG
qN/lh0gYONHqIpGHtF6QN/qgUyoEU7KbIGOGLeHTipdy4cpugUZdvfdfi87A/mOtMzehUM+YOGZd
5kk/ciexIWfYDD+qqEa8DZ1PfvxsoYnNPjq2mKkgRElrBhNA0nQWP76Sy1w6AquANrUXkt+UgvTJ
RGZko7hzRpb0dKndlHKusVpfTJhcYr2h0cSWNr7XTU1U++BaufTY4/3+cYdvEhq3Mave8rF4qI/4
WNf/sec9FlA0rPG7qKTjH+kb6oFcfHldaI6z/cc8tQkuOvREcweICD+jJmhIo2Y3+5eZeMWlzdab
n5LX0q4QqqOf3CDYLYwpEXWSpapPNJ5adTxbb9livNPuten7eGQp76Yjg+1gPJanvVqiuO4ulbM/
Uy15oBCLJ+BcQjg+j1qPWt7qOUJ/jiLxdDveF5XHFuXckPqjBmsfV9MEm0jvUt8yBe9V3B9LtnD1
F56oarymlLVW/GhMFgrjHmaYkw62pZVB8Vtk45fBOBNqkfCdF4+RHZbR261YnEajfF/b6RGP+415
BFYp/L75eS6qa+NoPMJ7A+vk9+gaRNZYxMIa4+TTHFYM2WYpMIw4ePEngEYXBL0Z6hTmfO3j6CjN
fxq+DqX0auVXv8znVACyhyfTwwOKEHWDES6D7iu69H88ndeO3GjWbJ+IAL25zaRn2vLSDaFWqei9
59P/i4ODg0ZieoBBTRry4zYRKy5SXjJn1IisHbU5XEcBKQ8r9xj8965EO3sHiMiXOSbzgX2XfNiB
fSWPnV2EakIpFkIwb9Azo9/3xj+Nwp5FuGUz1ceDmPm5RjWtErkpWnS1EgLSevszwk3da8PP08ZX
jmd1nYDBRp6v4hqsBFiD18pmuZ+6WqU4KUqHg4k8e9o/mjsG6EpI7CNUfUqCz1zpvFCFArihAJwu
3OxUM+gztXaBtnnSNnTYJQ+ynWOWsAu/x2koZ/sdFStaSHQJr4SA6U4uJU71i5q26S7J2ZiQ+FJA
mIKt4Zqv1oKKWqcwmPxEzE4GDyPCOu9jJaI2rlpKxkk5w+d5ETvjsaF1C8Ftor5QS6YW7Zd4VNOa
gVJP66DKrYKrSOg5RsXDKRC2qRnp5hwYSUCHJZ+XfIra3SQMrAm7BxH3Y/sg2Oy+qOfCpBQtYUei
s7IZZAaSQvFn6F43kjLljrASYx9Gnr03r/VEYsFM8vepBJ2c3XLtyQSLHI/9ogPEjOWE76J5VHYt
mc96UTFwnXpzBU9vXPHAp/vwsXLhk6fg9tfxKhv6ve6Gh0ldImXNM3vdThlGDbH/HHKCFtSTBTag
j1Q5IaJHiuQEo+N5N4QgnrdgnsrAWEXfRslFCIlFrOo6zBxzN4qoIEdZLSP+qpewInYY0iKjGdMI
pVoMiAIN9TR1mFS6g9zcT83bqpRv/VK/orUPC/3f2GoPGXoxhqUr7sfLjJh6L05aGW3EGPYTKfJt
C2k0DkGWcWZaBJI5En4GmIEcAWulBDv8qpKA39WKVPFU4WTUcwHITHLbDUDjrsVZf5z3sL79nmwC
M2U7vRHQO0GPyN/yKQZ2IQD0ObHJ4QFP7gwDwx5gNyBGT0RosWgL3tXYz0PAMAP1e547tfYKQQUp
zQ/uFN8q0qtKgaatxLESjrwoL5tP/gaQpeG8zSKgX5rkZUZkjUCLbR2IJg080097lI6z5ciQMPud
X9d/1cb1rvCBRS2QClJ4+pfOoFFFRrJcrTi5CWVz64T2xojhVmEpqqAZGOCLy127WraW0x2Mz3Wf
Xp9wFfojfWh0BXzCYHycmJnYZlaOCedPg69ZbDjqZIcJBiZENEzYdaHAVbVX0rSluuBySrdouFTP
but7P1K8sKIHnFFWz3ngmdYphGNOgEcPQLcQMfq8oBiNFNWI1vS7z3p3SseoGvOIkjM07O5TgIo1
rqJndVQ9mCN73lb2X9lxTpiYFLLRKRA34Gez5nOREoHYvSQ0s7Q96JREvC4sY8m7q0ZwBBpQ61hD
0C94A9++kjC25LI3GGqsRe1nc+N3RPsQdE5Cka0OhGwly90RkTF1lv7ohebJkucpLhYBuIx8HFnO
PiV1/Ch28T0Dva8c65kOOqvJ6rjZ0KGr96WDdKN/m5l8ixPtigaUkDfAYEbrCP0e8oi8LIl5N2Dz
S3LCqpnyBzSDAHVHFuBcs2keUWGmshNrXOJncKTVB082L8m55DAt0I9C6JUcTPS5wWGk/BGsGkng
ZyUNHnpEpHJojRNcxBwDkDmd6ruSEQpAxTaHZ4JFzQL8IzNdRIqkVfTpTGa2JNBZYioYGVFLm7wE
dhggwjjlGZjSMi/qj5IQqtOK4EuwESjpy6HP6Vd86CcVfVt/KSQxEm3dnbsBb8VXj08UIXE04T3h
ybNmoSUCa9Iqn5S+/khjq2MUKA9QAkxVZWescDe0lICQa7eYoYGFlETn22wND5z+uctbFkyUnRSh
g7Rgl4WgMqCa8Rt5x+GbY/Q9NI1/udh07Hmx6NXVRylBMFx1v7BnYgtVOY/yUcIlAENEWmn89Uv7
D6dNpC3FFRkhf2lq+PD2BBdh0U8jZrZN/dOQ4AiXk2iLUyNLgbjFwUSntX2OYx+sNJM0QpB38AyG
25RSg5jBLOCMQKQg++VCYAH0HXAGdm6svtYU/lwy6+ElPfzGhM7Vnkba7qp8pgBMhxQWaDuehUEN
Z7I/2kRAwUUnVI7eliMm+ByvCp8g12V4kAS5Yb9dP0YwwMU8I4mez21dPtZkfVTBkCExMCTlhk32
xq1y12bj1pi+VLacj6AlkG+ye1fb6UqmurCBOENPlbLaLTcUeYbP78TsA/GW144clTBlOOo6hY51
CTOtC5vX3Anj1HIV7juroLHgvivcbTFRRvdkoUEjqS8UR/eh7vE1l3Yl6Xcx3u4bAYI5lLZ0si4i
IVRp+57UAk2QyHAK3Tkd34b+Vq4CZDWM5gHwDRsCKlQ4GN/jPkry+LKwxulE6c7UxWqivGwIxzhz
sV8yE8es2V4GSJqTyUxzYKJYYrKSc092Y6hlkNfkhok4Woy4PZOhWYwycfejWxJykzexszC9Vrlx
ZZmHlEGkKRwV5qAyqE0iJ5iQNE7p/H+jfaWifSVLlKDMw2jf7qKLX5sQT7uToV8W91o8qIi9K0ka
M8dHoax233S+tNPo62SkbAnxG1MIWOWo+BXLzwDJtBbVdtkGdTYE1ToGhH6dzVniOTtDceEaGYdr
LOdXK0M4ofUXjTPJatuoENlpi5+W+ksRrACglMqGlUH2wiAbZbsjXaWr3HQ8RND9IFx2kj730af4
i85GB3GqKgVsdcJ03EKztRgSIx2UqZf+bdJ4ozxAYsIODWY3OevVvgdymyFhHtCp1hPlIuY9wZ01
FPaqCbEfWCxSgEwxAl0fQwjl5QdRy+5sgvZqsOAs2QXKr9U3EXloSIqCBlxAAt5QovCo1+FsgUpW
GUWx5QonIPBjWBtZmAEVT1S7KNMgGRe/bQgXWihLYak1zofAjCTKvQPFBgesT4ium7+Z8jszcu5S
pwI8VGBO+m+vzef3jxT/mDfjFwiWYnMMlh/gSyG60C3YFuUwcGR1095MFsvWJr+Y/YyO96SJ5dUU
3nuDVe2uhZO+BGVpz8vgpL3mEDBB4Am+ami7v2KY7HZttMxOpJdeTqHpteDvRaSsmbciTQbMfMrO
6vexAl1Rm3dQD1WuuUn8OAar5oqmr0BLNYL1k70uTqJW3OhY2YjL0sWqozpJz6gEvypUCEORhVv3
PLzanTYwWN6QBuqVGWQ1+CslCZcmC2E3MbBi50MLGdEYRUlmRIJR4Xxh/vqiUPiLgh7KSx+S994M
ydVYmANXwCSzIjQHWxl7b8/zoNPZT2h5VLmoUFydC0grQaXKJJrtdOQcWjVgCLM8NH7/HexGkm45
aiZYbgtrvCP1QPwfeWmgXqkFvBxxMLQiIwOCHUwEB7Rpgts1qEJhjeGBxeE9nfTqnahVQXJleGXb
UfbWm682NY5HJdDlGuFCqC67R4NHTqX6/xrAuiSJdoFsIPhxn7L1JzPj2Amc6n9CMjw5kEqgWKSl
tBZKQr2NOrapKdXTWJGHDB9CQ89CO8Dx2AQchLhfvjs/nj4WhIXcd55hRyMH2LMjcZo0Y/Qwm9Lb
g/iNXN9Bm0uSXOUQrbHp7PhdU1Y9zUz9+QgqYmHU63zsXseOY/kTlOs8Fvyu/0wQ8es8GCRYyvms
+CuJZnUJ94ShTyxZXmWS3jqMt77brky3yADAfk2oqiZMYdepbG/KAK6BK5WFrwk5X01mD1scFiLT
YvQxXrBq7dNgxD8ot7SlfIeWMqe5S274qPipOvr8E5ktPWnbXxcIz/X83Ze7j+/xaozJpe15IpxB
l1csHnL6C5YDSf4fphP6eIwARuMnHdwQnRsQwkzCvCnBud1ileQ5mvEUnBF4A24+FHKk8Ir1cG82
LLJ1/RDz+bGfLQbdkycObCQsiScamcpdfRN78m/a+qru21FbYQmBsRr1+3iRQcEaRQcnpgygb+xT
gGPLW9NAFpGF0VMK5M8pUnFrdPVmjeM9s0VFcvMZ/Yb2YhBBuSssNBTmEmruNxPMCV4bK2HSgHod
iIepBNjCZ54jOdB42ZViC+UxsSVA9RUUkuiOFzMY1Txotc4fSpie4CEwEfhpnQT8eyCeTMIm1kZ9
jC2BWukrI/6XGhUK1Lmkyt3C7C71+Zyr7d2amodaZM+YKYaIz4OZhmy8kCX7KtOnVes34lkoXuRQ
JVFahMb4LQnw3QnGm5hraHbGAHUBzMGXr+MsXxXqZ4sRXW+5bf7J7Bx3RY1adFevUnpWtxvYtJd+
7l9F8p1IAtI59FkQZdXwlqcdPYL+KnblK9e3MTHan7UI10yG1laatFBih4L7tRa9jMW9TEzOIrtb
hRtldP/IAPeL/0kivDwaGFuQ2sY8IKHPEWTR7SaJMviTjLKuvGvx7LaTBm8JQL1pnIgO9Exuahpp
r6tyX9I+ZwJ3ekaYG5eUFFPq9/9dgD/ow7Np1Bep+mnIG33VZT0U6B2V5lZo83v5Z5eTELHtnggY
yyZrCWaUGi2oY61IT7l0BkN9QgZOePNZm+u7tS/X7L0sRIBY2iUVsdwvTIRNE/W7FghsJEYQCgo2
5pG1RKJdhk29KqyMUCpqUqTpVNcrs3vgJCZuBXUC2XTO2NSb2NInzNPpnntGVnnlfjxMeKG5tIDE
IKc/JTkp9BgQzX26zRaNWSKckeFDETQsehkx9vpF8miUWGEb7mr1/FXBiaP5RvyGvjIClBBmd36d
45nfiRaz0mBxZyTmNZd5ymWecJlnbyhXMNLvh20jEXlws1izsNIbQBtxTjMh8uT+OR0pZsW7iUJR
NhhPxHDwJsyHGln2GvDNlMtgmN0c5sMR0AJLeDiws0EyYR2rmQAy09AGy2+pI0eysPK6ckp8LiJl
f0HZ31L2kxjlbfy8CSe3Rck/jZT6n2dd80aWaJBZe6kMRvTXUEXRSAYWlFv4jtSJODgGwOCIBXZw
EtWk+YidbW39PTrCOL6vxfZRCf2nYSqfzBb4jfO4CiZYkg3zC50qQUMlU2uHjaD0dNQzqig4Skco
ZKeGBCsAakCjfipYy89L6RtIi1p47pqoeMrv9rBC6W8SbXSFr0/H10kIpIp+eifbo5uly56VNwkT
fA4xglAFDcMPNEc9k8jyym8WNNeNGBuT5A5d+UHlf88X47bZGLA9RBY1aTgIkxDfwJYllH4+sm8k
KA9y5sY0ZATO71NoxFaANj0ottXXc9OrWXYNa4stkAZsdViep8Z9mbZnNhTE+43kRkyPar/wyT5Q
nKjJ+rrq+ad1ZCQm3EDqU4n7p25KD3rhW4nRGfqxgkEU1H2QsDC2sGjq8P4PyCglv8k3+G2+qJgl
4L7FJjJXvPFWDObqbxHjm/LQAU5XVJzXSqRalGV24wYcKwPgVvuMcghErvSg43S+pUfLbD2yi8+C
cfqu/2r+qpJwLBLQ849E9pU0SVrYJTysg0/tuLteF2G+w44kxkUCbHg68C8o+Tdv+0LhRKQ4CX3h
6VIT9w5PKZ9MwAjbOVa6m/X02koLWZADJiyjYqkjLdzPudlgvGRFuCbO/+AwVNsEDNOIrpU/gbKY
hTbEvRvUI/0BSPuNVPYdnKqs4OA5ZUxrtmwJyIHlzGBYgJB+v4bFpDuFNn1bfdqfqqx43SUD0Erc
k3ZCRqWPupvsYm1J/HhdZkazEa2yTmKfKh7euYCKzq1A9/QccsY9+cO20WukzSsAMap56il/EYMX
VG5EkyzNvS2We5cxxGJ2a2c5/kJe0oy+mlU4nmjKidRn5eMNR+xVe18M/tRwUrb8AVDhLn64JdUR
mgQmwAWKJagS2lSGEhBV4dTRGIOmP5TMlMKLorD5qe1y8rlY3L1TXZVpLtOGTn/ow/oyrtnbzJRo
6+/A3otxfFt27aXmGF6HdzlZ3wlpoVmM7y1M77VnIAi6jSXq4UFFLnPqzAmtOABBsN6phYDeGiL0
xPB9buJDrR7YCBF1saaFKbtylSTTH02bnS8FHmUZdujY9fllLuXXMpD+1hvGfVusxwsunkuKHzNH
uDmYvsKnPhsItniaYUyluRWtxRNTNikW7mqUMgMWrw0G96kDH12KTUAMStrolxyCdHEvfxMx6NWE
ZCrkfcI42cbSVbWSCCiW3QwaKpV/fweASXqJmgJXZSchUIvi5MT9Al9QMvzKUH0pJzVXoELq/UUg
fGBUvXxEs4SDOefeGeiPJ/rjabOzESgTJSzAxfJ1PKCQVXE942iv2ca+MeXHipqfsmUmDZw9j/VT
Lqnfw4YxU7fZuxeK6lsjjJdWXSNEfmFkGIazyjDkMW0kIocSh35flT61o0dmDKprKD2YhVMWJn43
yW6X0kGrmTvtsqMkozMqiTNIMPTw67Kwub7nbPMKLeYD6izhIS9ly6X+fVh80MqOxpfJKszHO+WL
o2IbbeZwoptYMNZCcnrn1LRX9RWoBwC1mmDHOmZOy1CFIEIknwgyhaAmoHecJsJ75RCaWchgPk+j
Vc6i2iojEz+I2BdRSpBOkS3YbpSwhpnE3h0RTBED6JlrLz5s0swDxpQzsr6aCppwWuo0SiMz165r
hyLAsmdMlwpjrHbsnIoZlj7vbIdshTHWiiKsow8yN2YCJiotvhKmdJPW/TOZgzbKO7w07a8E7JmL
+1pvC6DXsoTOOdH11jGwp/xn3qXN2RVm3kshPNaxbC9qx6YV6htZBAMVhNFPhT8VhKlbZSvdSjOh
0nxTc/zbqrWEC4k14OaIYpFKIIaWZrA4sdhiKi1FhZyCtUxzKplOgGKUVlaHaLmGvrUrDk4GtuZs
Hlmopj8Jhkj5mVvbK6C7LpFepQeoOy0LOx9EICkak8D4bvwlJArqMGBQICwSz3hD3DWV0Py0MOvR
e9swdmE+mR2qmNbmJzlNZ9EbiKw2f0vMdnJWycZlnREaoT9VeAfYxl0yOpTSG2c0fwzca3J894ah
CbfbgLyDH/Tcp7gVzthEJiiDNVosFTiy9g9kw1sskLyBU8IkEr1A7kTa/W0894yV1i4JQR1GbW/5
za46k7yeVnSUKLwbmNgmxJWVBKfwpk0v64c5rL4y/E0KxQ1wY4yobGOqLXKXleLqWo1w3bqT9pmd
oDsN3Qdn2ifhp1+roH/lr63ZfSKMFoT2iRnhCbyvGqV3DBej9soR/qIHgPkBHC4ADkezgIFAfu/Y
3xrtrEzGRQxgGgqBpnz9W3Qt0JsmWJPTkCAljcmEqcg0rc3xHJvZZ8Es/LInjBg6YfkPzVJsYzH7
NFKy2RNonb6QSptfrEVvwzlP7WpSGJ602SOZKMLayscF6q9u8TGuEN7dLz1eMOSCIGqeVToE3YfM
Gq5dc6RN48tCsIhCeiYUslkm9HzePiQItKQzHi9Slof3SsQaMqM+beElueWCFpXGvJ/vQrPep6l6
7KvoisvC5pz1U0I+pZA+F18YkxeuzOduleE0/+vz5rETLCclty2prhDIII0hGuO4MU6VKIdtBp5w
JB5rRrNlN4iVNVE/FcnH9H0Qq+tQNVHCZDOAPfUCEk9RqERrzqERbGJqJ1JBoOxIV4wOckwiHEZk
ZQwtxD09UgYeIoLuD7vmJ/1121SnTQ0/k7DvLJI/J8vx0PY7k2pVMLyiQq+sNZ4Y/zfOzbmKYf1/
y7Yk4N6D/Vbq4FobXHCM/Wl07IW1KMo3Llee8FjPEcZ2zAnMJkfKi/yI3mUeNPcI6AFs4WEsrDkF
MryUZAvl3X7pRvWSIL9fAiP7wWpVdIEoG8ErsdMSchCGeK3wUVt04HoPHQdXk90oysdSGXCTeW69
mBBNuI5YDLBsETuH2Ehjf3QLIeJMqclQTHTT3TbJFXWkxf8N8RD51ttCdLSCZr2sh0vnE2jWMu1n
cE4igAGzqiWsIwY2kpIkL/FiiIGefYM0BnAJErWjkYvVkM+Hd8NW3qT21Pdl0PhAEeR745No9mh8
hiY8T0Xisku2U+mtTfNHZGt8VP6IVa+hNnfR4PSEDthLPNkxSNteQGeI+oOxWGXol637m+ASLIb9
WnY94w582cy7WXEWCP7wsnRaFukYWVaMLEvMOpE8xKQkBXmD9w3moQtWXfNJOvT1jQ6LhfbCqT9P
TsuipWhH7z+WeIXiCGkK0ZY9lAEenT1UbtLJxb2dovdlJJ45eirdpy15WE33aMvpYUowK+L/Of95
hC1eQtlmalClZBbbRx1lKxXBfVnqj3nqW7xa4cqdx2wq9hQTVzfsi20kRMdPKss1sAl1FnMb07xv
GPYVkbpfL16Ien6dV4Udoc4dtifJ00yBP7NaxH11SG+ZxGAXb5m3woRQmXUl+4JLNQ11UB5KfRm0
6YyPjiUZy9nTaOovxf/mb5WzUKOxoME5YxPjaoYo11ny4bxrtwvSV7TlL20rvziJARyVU4enGTa4
zVd4oT/1d3ilnLsxJUXOSbs7CYohtZ1dlWSDlo5mT0yH/A6nR0O+z8VpsP7u1rnZpeu7wsKoCzGT
h5VN7pRXI242JnSfjrni0RWGY+cSLBhX6D2cmiHTMIphq5aRgVK06K4Opj0e+MoBXgPaPwDtP4tf
wvZbnzp7BrRothyEMX/xGP6adKEr8mxMlaKMNJexfYH+sPI2CgW2GidrUU77Hw3MmlIsvmx3D3C5
XoWhq+mguh2CStMeEKeNMPqqkes/ZSTV/l3PynNyNVN0Y1VAyw3zgdCY/ieu96AqhCAn6no057A8
EodJzotToLiII3E8aaMZim5BJhIhoI/68CwdhkjQ89x0PAOSC6kCbLPxaOJ3VUE6D20aCdUOxjLJ
S8odxdcFhlut6C3Vu9arZ0Qrbp637hqjYj4VM3o3uN0WcgclNDlUtuJMbOclB0cK6t02CE+YQZJC
yLptUZyqzvbZvgvN+NmTUJeiO1BIQbL64YNB3LggmbLQFtVng8A67RfdtSVeFqW7GL/0nQN3McKO
yf7GtWdkU2Dk/HDzEwu9b2AAtHx2foItMdUfKsUVkVgvE8CBzHTt0bVGFvV8A9SDXW49y4vyOjTW
fdvOOntrK6lPLBse2JyCdNZ8GQrXJIZ69bMn03XJ4mshNLcdfJZEYKqVf40Wsz+YHV8SmBYkbuds
0sDBTBGxohHZuWMWMjd9KOP+7CQZNUTultjLCBi5kJmAiWZAOqrY7jSx6O1rZwintAqWOQ/NvAqY
1WYFFtgrOjGN/98FRxVIWrs7JNjr6Ml0cTko/VIzvNT8L2YJRC6MvzOFzN+QFqXzZe+aS5+Ul36I
I2Ssh8M0TmFAY/OqGL1p7rJIfHXWvQcRPWYEEaOdL8ziZurJY9nUZ9Wvd8bO7OMq80HSXp+IZ+wU
1+1cBvT+V9nLeDfDTwr6cY13hmKat7pLuj7rUXjqYvmSyeVLjMmz4MaYc+OBmbdIoRnWj902Evky
LoR6l+wK0qiQFfdrdVn1ufUBYGTKZRBFXHMwVIA6Ff0xuzhTIHPztUnICzbUohIOcB1NOANef4p1
v9uTgHenG94KkVme4mdK3qL11gvCYxZ+BAsto2V4GnyDA01r90v5UMi90YksbiTLRUV07eKenWkR
9TkGuAOlI531TXV3kOL9WL6VfQ9jQfBwESNsL19TiTvZ3F2shlYqPdJceqxd+2AZcR+WgXxHzOE0
QeOAu0WKL91DVWunqYfz7hzLk6oiwqpioowL0eRdkHesjjz5cOvMEkrCAet57swqktISTnHJlmAl
pZWKAELubDFjkRaHkSnjz74mj5tASwUDCPKiZkv8ZqODFMBZyRZVPOnLm0JuqcFAAmOgzOr2eJnM
ijPZN2BiEYiFxqWPCujXw4bCX0fCQydoIdJh6YMXCImS+AdOJal37anxv/v4hZw45Uj+5n8qgWVQ
Vj9r0cKTNGlFYrpfdZnLaPldJ4KPji/TxDPZrpDBC4iMaaCvSjDV37isLyPwjd66dw0mNytcqiFS
489R3112OfwOv+igqn/cwXySM0/AKMbrq/VgMIj35i3RQc6dYVcYn/A4QmJCyEDSnjJ0rg7PE3Bo
GIu/arAxU4yrrsa+fXAp1RdzNt5SQ303FvHjGMECg+kx3xmn9UvGdKBVKxhe1R97kwIvAXBRBKlV
sBaqAsnd8/RX3xFUxMSzeCmX/kMWi49sUd50noN8ngdlCRR41G62TrBknGK9Xed7r5AfmyIJ0Yew
SjBMaw7wS8JzptzvNbSRWuna2cdOfcZScC5YPLcfO0Z4lchwA93M2F4oUQzzA//kpzmmn7UsfVjE
u2W9cCaP5Tx8JvaqNG9G172m78pQvOSqQk/GPxMDuEY4C+lfEn5m5gMlGXPZp6Usd2mfrszK3Uhw
B0CXfLfYvBypY3F8ku7S9gBdgO7nMgs7oxgZhe5+ayv2MOUpwa8saX874gA3RsQdI+LdLdF/LW/o
+N51AJ+roL5rX5jgUfMqr71dSh+ZzIoqu5iz5mgNsDV+LoyhAqmB1QrreLiVoh52EJRy3yjWY5Pl
y9Kzs17j+UODW7TBLSKinODfE7v3PBJZIeb599idMqbp5Pc+LZ1DcCIGFL0dHtpxBtWt0p0P2aVW
jKhBI80o0kpIGw2GaGGPRZmAmosUNLDt5WGb8rjQcQGblDMC+1tF8GtsnNMpaiKon1x76X39tREi
kqqPKqLUJaUtsnjK1nBS5GhjELgBKKwBYVOlvEG6FuLlfY8puaw3CZ2tic6244UCazK9mSF2KoqE
pQAKS+ifY2cU6hskITGRnwD2cGv4mEBcSSdSzjcdeUPoh7dVgJIJZvFSRROJIDQQNFiipwkLi8Mp
IERgE6Jmm687Oym1Z+6uU3v+qNweHTbvdoeCafJGxlM1xfe6HAGxgl/lWWyY0nVTfyeW4lafyqMh
ElV6IPQ7GVB2cogRkMCaQnC/0dZxUJjnD3NrzgrdfUdVwmEwwwocfswOVyL8r4bfP1t698CT8x8q
SyZ5i10Oh1NZ4pP+KyYUXJS8M7Wuyf5B+Qvb4KjQ9b+ttp2Im8pq/bqckcf/Thg4MOiNtH46KZRy
Eu3P3iOGM+mLd94AuvSGCi3P3YUn5nJ8db1foJBd5ZTIF9PTflFKE+raTKcnYKCpC6s+DpKNGRg/
tWELqwGYHlFiYJ4PaQDXWp9Fm0ptA5VP1IAF5DvBaECHfpdGxQ0h3I3espP8k+cQ4nu8cvcBcotK
Cn3V88DriCYnPaUvzy1sgv99FU5UDC+j+4XC/do20w37PY2W7InYY7Zs9GFm4GqUT3NnIlEGPQhQ
okL0IYfiuUOim6o/KQCAGMaHhTlT6GPuBfzkkCH6nRXVlzVYbh9fpcr0x69aJWCsS1/E0Fa10xeO
SmN2jLtK1NAWCXBDwQs4uCnRiKcwVZuTdTdxgWJ6ZZszozXnDTEDmanMeUbzFBG8+WLEAysW1a7U
9CXTBDLEPkjru+dW7mrCn5o9HcQBb7VSf2l7f5p3f4A4oaUIH8pPnm/U93Fxx1p6r/E+JB2lDSGA
YNQLRoa4K10TdVpFqbLXnztmyzN22IZr3aKG37GtmNal7zHuJBcgBfe5W4D1DE82uHDvM7s9ostz
eGnI2rU5SLH8MfUO+KubFDS8xH0LBDm3G9qfQ+y+LuZdZa+XvpvIu7u0upbnLlqV9D7tCkJZxMoc
KSNY5QUVEpWmetUOJtoJMb3UXmqEkKg4CBM46de2005rUTlrrb+3Xk4ecVGfsHxZAQyXrC3I84gD
6hTE5GbQJmyNc6w+6beJS5K4qt1aPoQ6f5f74ZXRz1M5WcgdYUCcM+Fr/tU4MAmvoKEhBOw3zul7
RxOR00SYv8WnhHaeKdIMgBr1vDongfrsfvTn7G4CFlBt8lLKNyRaHmeCP4OCMeFsbcxj+cVnux83
cLiE4E2YArOZXODuwp1zYTMZaUYXjYkRCkz3dSwo4Mpqu6AZSzsm0sufmroxoeegcszFi6BLF+kw
zCSgy63PcdOd4yae1+6mnQ51f8kJjwJz4ZIvxzFQkKkUEsP14Uve8XwAs5FDUhvG/dps+pWokiu7
CoNQAojAZXZa+OqVOUwQes1g38i5uFAfXK18OMtXAJyneEjCekQyDa0DPId5zRWWZpE8/JPXI/pI
umDghg8sEHVMP7Awode3R1sYzxwMnfTL6JYgma27ZYzkATzxGz5a4eiZ86eaWo+mWh8yoAjtvsbv
20ergP6+yx42jstX1JJ7Ajlu6fIAvrYCi2FyprW26785GuSp0T39Wiy/Bf4LNGDeLOorbIVYe+vv
Ulhvnbneq9MXOwm3ZR+8ggjSaU3TN6bgrrmPIM0nT54TRysGm37tiPs7iU82QYDiB5bqFpB4SWox
m35URmkXuDaqjrBsbfb71vTB48GHio32gtyyK28icC+Z233W/ybDclucYUTJFKcgS6eIlHRDRUO3
Y9xIT1cCeHX8AxjJ73OpPJOkvelggtyrVW43Cxoz/IKXGmzAXAbJWsHZ3ELQ0QFpkJsWLsxFdDqB
SN/aCI+srmFnw7e4yisD2YLf4TQbZPToT33k7ISOvSAZETJHJKNEmnG8mUxef01+ThSkkD1k3HjT
6VtFll2jFaTbxH4OcwS0y4GBAGSe8pRUeQqv96gg9Yplkb3z5Qrkr9l2fkhjHEV0JbwejJkAsukr
RcCqO0bSuHtGmjsmHPRF3mSOxKacZxGaMAmcljfas12hhlA1MPikBTGMZSwCOloy7o6Jn8u8ZKoJ
6EPE6E60uEK4zQByHFgWOXcxqOCszgJtl/xNpN6eMMaxLZO17lwtX/ghSPeTGC5ZscShfpYK6VEP
7UMuxPukabeZOL4G/1QpxxcSNeX/4+xMltzGtiz7K2EaB17iokdavhwQAHvSnXR6O4F5i77v8fW1
GO9llaSICpXVIAYKlxwkmotzz9l77Yb923Soc4u4O6TACPzk9gYZ6AlS5HmWzDtlFzIgqS9YjYgI
sy3IXFgyZG1VjzTcDba4CTRO7oqItC+c3fbgqEiLWgXNOtKiUi1hD4brCGxHZEMB83cBWjrTNbPX
VKGGAb9nZGBVhbUhPCH1X/QJHRZoTfYCJkpshrodXq/Im8rEM//ImvW9lA86YAzuMAbXhEGO1HJP
8InH0ivsAeKBW7MuaDLrQicWsSrDXMGZkxvrEeO1HpmLFAuyjpbkui1DhEGwfFGkS6NnAKaQ9TP1
jrELZ7EdYqiHWEFLudnXubEPPWYnbOQJlRLmNsZ0HhLpXirMmiqUhapPOIK5zTNuXiRRi+TaiCbZ
TA+GWx/I0Vy3y/ieyPsmOitaCDtdudEQSjX1rq2VfdChxycv7fex69GnRBh3jVlaxBZkWVIS2Mfl
xHmoVzLEQsjXbKzmmNnhNUgGc6KBcT1Yjjdy4V0LxUC1Lh3uz6B5RhoDEGBwe4c5S79tiJkKi+NA
ZGDRxfh7rvo/kAmRhUitTCmhJvf32Q7lXgGG5U4mzGJgh+DiRusGJHysYrAetGPOO0+aqn0RPfn/
GtgCLVpL9kAXut3IVbnFztrisLD7zUBoACbBguHZAEqluJvb6NKMp8BSjvn8zkw0gBmN7wEn3gzl
JGEHmc45hlJC0Mr4IBEoD90nIjS8bWIYF1vUbCv7rsEnWswkxVu915T2KYins+xoY3qZ+xGt7OAM
UU9CNmcPED1Wh+C2E6En6MOq3mvQ9csabtZQ0nZCOYRaCYtwwV3stYrthXJCM3DosoNq6gf6yGae
7kQNJgAbRhnkEGcydn+4IKgyU3T2mMbRCKwFZB8ZN9SEG4q03LUwk+XvPq6BRqIv71pQcLk9NwNI
qZnujb8DFiO1Dwaxfy6vL9hp0WJyrtU73aRWVxaCXyZ4v6TKFvN74D/OvYKyhpifjSUD93NabLkZ
swTzcdamLbP7BZd5WT2ldAh/JwQDSVOkGISeMwuMwn2MLupGsSVvHLOj7KfogoJbkSq3VlycGm0x
zP2qS0ywVs8MiFw8QBFvxXmlIq08M5aYWaT5j5tL0jfDcEKNeDRG/QBYHskPXVRmqzUXChN6BXWv
vCUGB00BAd4d3hjBeoWEGszx6iWJq70veS3RSerCNdoPq4N4flfQEjAOQDGQklyjX3hdaX15Nu8a
T6ZKCRokxyypjGjXVqxhZrNprROTOkK2rxeNCE5pa52V5M7qm+MTCiRZgRtGghKvZ3lbjxWbTkez
lEMJpDLmLBsEHyuhfDSuL7K4POpGBEEcuYeXBrteDZnpVzsbNaevmky2+30mB/t56nYiCdwQBIzv
mOR3CjY7LfuAGSC6tKr23hUvabz3mRvGzSaum53EzKBpkp0pA2dlXjD1RBVkTly3qP3qkbF5OAPu
VrdxSHsp8dfTxOucFBXZWNe1ik2sRaHKLs8b29p51rdtxi0zjducuA5UKjwaSxN9QsuFUdoNcMRN
edbI5dJ0to6FF/fzdgXeDCh+UY2gUDBqXb17GyTafzSXqXy9jjgrCRE1EYXhNXtRW5ozsyOC6KKW
LS+bsGtWSqmj6TNum+pC0tnExGLRM3QgjYBrH+lEWIE2Brx+Ci5OQhfyd8uYEnOqCo1G8rNPbDdV
vZmi8WIPDNQ6Jf5RieGt9EgTVvbmJAbnGrkOfAPmMjhHSds9Rg7l4SoruzVoY/v+d6OmS1qFeLrj
+sRIpgbL//h7EXQNQkH2T7Ob94RuWRUCE9kovB6LzGCRPEF8czFPbkAwI8A3HmzSbjpviS0nuvPZ
n58jKMvcsW2yNKplhdjuAJcG7qyeHUHP6rC5rlGDx2Thwzgv9YV2cGHzB19Ukaq3M3P4Up/BlwoZ
zGbeTJmQBPqOm+5FUgbHpdjvsZhvT0nhzuoiJPSVtYrYW7oGGTDSVc9g0kxRD5ITHy/a4OpDpQBs
GGoFDCtjfd5wDAk8Wu62ceMqh8pTDolfLYAXLnr6RBaY/pZsxmtieI21JWDAxbee75SDhdJNOVxt
8sSHszNA3tQ5anirzcIz90DbmFDVMd3x/KlgnDTUHqAMCinghmRsmBWyX8cmbDLIGJyNeb4LmLIz
H736zLIlc1SIJGqQOVfMzAwQaQJEQwemWpkhGE6PXfmEr65dpSTX5gUkLMccGSIs1I2U4kLcd7lG
dqlYs4lZd8wSJitwuoRegujY8GOYI9FK3hhTtu0F2La02WVEfKAf9HGmtuMdkR77Uhf75FgjVZf4
r1iEt7pp0DSEWPCg4eIwWILSMCCFB2N5NKAId5SkW44BWykJTiX+UiIYJa+fFC+hgZHSZpVps8YM
XtushJtxDkqI407T0AL0zXVoTRsTsVQ6N2RzefrzVd1Wm8GhL5u9u5tmngqUauEqkBdNrJ5LoXLy
1Y+ZaHfUDF1MYeXQgZGd3RWWEiy6ICP2mMh6A09DCKf4QV9goI3IiZum3YERsZ/AOwX1MjEo1cvV
yCmVqfFNuEVyXy1iOusKr8FUZyFTsI8Rcdw1q4zbS2RUYV/pPB/yKDo0eK+qdtzNITljH2pIm2uk
YPoj/s3uy70eGAe/2kIOTsdyGVwl6J1rqZqnJQNGsApdrlTlS5M734gVT9cy8lmx/aDMyTnL1bRK
uxeFt1NIdk1ExZU2o6fTDWtJU/eZxvhR405odSg9PVwkXfDRky7eYW/KBf05p1MVL5JKL+RZMItH
Q0M+b/kbs73Puo0R7nSI43Y8LOGeLhM2VfksMQHBh8ZIvKVFG77Wlnw7UhG2erOdzNENoIkYY/DM
NUohNs7HnGfDpMgMEZeX1tFiZi10cp5kQgURuFehVNG26A56ku9pfm1lEAEIfQuc0o2c7Iu6gpjY
HO0DiqW93D/KfXITaMpVcnNuxvYuquE8BQp2j9rxbesgFdpRH5kui+DGl/1bWr3yoIFzEXsVBeIY
Datvv/3Hf//X+/ifwSd4oXQKivy3HLlDEeVt889vQje//Vb+6/9vPv75zVQtXdF1xdZ1WdEpGdTr
z99fz1EeXP/67yEavMw0k8bTVISaQ3VUK3eeoFshi2rJ+4IBtPRfRE0mWEhkG1v/FBqrdGcw5KzJ
RImAxuZofBstB5FfrQ3+q4ZqPVrIEqPXcAC7z3RzQgBowLfwV8uE2UncTse0Fwd8KnuNvJIsrfCe
njC2e7NNI82Ti2ktpRAI1RCuhtgafUFEm4MRfJMU5T5q5j0iIbM+xm50mmQ6U9muTKcTvdY2fNTr
+YEMylCTzqQJXLifCGJugTRFN/NAW1SDkxMXuy6kJtdBCOcYFUxI0tHq3dr3Nd0Lgu9QvdECzXyg
L1FzyCr9OPIC1sFSMpMU+ON06s3goJ9gKhnRKbKV2/xhJpV+aAFEhvGd/14l/akZtbNKLlJyK8Lh
rg56T6iFJxXlKTCkm8TsjiXTvXoodwOzxmjcwltva1if/towp42s0i0SGvcnLSv/0qDVsDNpV0Ks
bo8opiAg8rj1xE8DzCij+WiZJeFlNhz19hDeF29abSx91pnhj3VGiZslcwpHNBh39zZlS7odCaV+
QOJXQtgrkSTs6qW9bsHo/HGv/ccPN1vzx833DpewjoKw/emP/31TfuZ3bf352R5ey/+6/tP//Vd/
/If/fYje66Ipvtqf/9YP/4jf/+/ju6/t6w9/8OA3tdOp+6yn8yeatfZ/Hovr3/x//eFvn3/8lstU
fv7z23vR5e31t+Ehyb/9+0fXp8gS3z1111//758dXzP+2fK1Lj5/2zTpa/7R/PzPPl+b9p/fJOMf
iq6apm1ZltBV2TSUb78Nn3/8yPwHrhMhbMOULcO0hW1/+w3eeRv+85uh/EO1NcUyhWyz2/j2W1N0
f/x/8Q+VH9iGIRRds+Bwf/ufL//vNeFf1+X/skbIPywRlqJYFuE4mpCFwvEV+6clIlFMtcvUGBzK
xl+RSb9ulvYKL77bLb47L3+xGmm/OJD141qk56IZbYUDaf1Zi96Fof/iAOJXR+Bcfr/a5Wo+pJXB
EaqvwRNuuawcevzgN9EAbmhMIox2//47CS7Ddwvsz2dPla9n97sFVrAEwzrnkLXLg+rRN6oIFbIu
tTe5GC2RbnvBUjn+/VGv3+P/rOp/Pig36PcHtRRRVBDKCYDfkoBMXscAKgcuyObvD4Px508HYptk
EmMuVF4flvzTgezBHPJSTsVV1Obq6jlhI0cZAe4pMhuaEbR7SICUG7GMsgB33UfUj5uuf83A82ZQ
2hbtSLWkxQu4ijC7Wnour0X1XqXED8DwtoCY8NJi6CgWfWM48/Tei+pxlOBrgm+DHuYJH0TyQ40S
Y+wdUBmLETC8jxclIMMV+fOTiOkG9c1qzpUTzNvFKBKHXjmvFMzdAoGaLMZ1aEJo0ShxdoParKQC
VAKMtYbwtLI+yUL74BMAZAUsDLhOmt8LFbMMZJacmVZaIRYu3gczcPmswOktBnWY8yd4+OpT1LzP
EkLibV4e1Lh0qnRalvJFzBQ3b3J3G84G/LJwpVyrhI2pbUOfQRHx8VKCBzeesbFgU46e6vZTgCEX
0Y06tuwAS69vv5qG2t54p7halMDfOpKOS06VPe2BfrbTne4vFZ4ioVePsnSq5fcouh3jGlqr79ox
OuiWWWdOxk94NxvqQZ5f2Ia2+ravTxBWZ1/Ztv2Tz+jFsL+oIeD0V3ctLgyQdBob+6ulh91Ms2nk
a87JZ9elixRKWx+QhHgS+UODAI8RlhsQW6cLlFYaI2Psq311x85luBou/M8mWEE3WzRV/GKUFtN5
BEEioE6utqiVTOFEKnlQlrqckeuj43SsGomuQTw2/a1c2g6Dj5ZmT6TNMppIQOUjtRNsbNUieZJ9
XILPavb5HARRU+0sSsza2PY2MnPQtJjdjC2LL89PQj5J6rpWHsJ2dMve8jLxNbRIisguUGBkHlml
naqcAtymuLVSonIhJEMxbreGNW86eKCpGS4Y6xbpS5vtkSZt0/KVPjibQjrSTQq7dNbVB9F8ir6g
4QSuUgHJwMSltcQWGLZ7ZWJjNe/5LjNKcPAcjt3S2hvi90R+MRhzSLoCr3dbJuoCB2MZPEq2B1eu
Jh0sPNS83vMc3wERRkp9vs6fmSZHbEfnMUGCNYSLgGlg0dxEtCjs5xRcUpkI+sQ7zV5W9YtmYSof
QRGqhPTlBTRoYmdyneOOE4O2/iZgrtsCVa8Ma3Mtjcl94cebulcWQ4c2tPe3/M1trcjoMkJPtXMQ
88hx/LOR3wQVCVZESpfiGupyk/U3sgxHIFsmYqDrgTd+nr20efXjYTHK6d4fHlVy0FrfQq/cMzH/
6iT5KAPwZjV69mFAY/XYzRC7LPXdJIw8RcGvYLfMuDnMHfUhk/h1qx6V/Ekj6xkc/7KIb1Kba/08
qA+069vqYUZcXuox0M5buyefYpuIZTjyeNOH1lKMIK9VRMTgqDj0ZuICJqq8ox2MqQuTVxYy4SeH
ioIQ7EpSMLUqPqb4BJBX00+gBVyZ1a2t3zVu5FDAtadZlzEtKPDo0tPDL96TZ+3LbxaDKNUOyJL7
sjpqVVjYobYIpr0yMTp0MdhqWuJWpuLk6k3lI3pgOnPFa6tvfQu53UjeqtZfAxNbJOQp9Ex/8Q25
rfbSiAd2HAtItovOYhXjfu0Olr1K+g8BL86UPmT5vWQLlkM7TGl0yyreZnEbgOqjWbtouDGj8bPT
yqVV0VhsmYhq5taUdFcB/JPjNzTgxFRrRlqLKb0qjO8MXFVlzGRew6hkLxMmNHXyIsNA6PKIKw8u
TIL427MVRARashwG4Z0efPpysxEB8RFZsBSXFMNuDIbJfuwS+RNzYqo8oEwJ1PHc4OUuiC2JaS61
T0n3YREVF00PV42RVDLtFejmEyhlec6vDpwxv+eNiAB304aXBj+LnTWeLn+GxatFHrTfZwtDi9yU
XUYMVClInyLpaLGBhjncrVVwh6KDwmghWsLNeV/YOhpj1iX9fqDJICLf0SqQMXW6LWZWnDB0IxzH
YY2rqL/P1UdDNrdlc8FY5mQ4T3AZ4hEsw+6As/IhlSDwF368mYy8RJRxa4sHkd7lPZgGKwG42uFy
TxwfjUNjENx5nxeXakmmd5u/zT3++vNY3SdEjKkWKa/GftSIKTWeesLJ2m2JIiEKj1NtnHyZPkyB
QLlaqd1bqD3CkpeKe/5XMw5OHQSLMSSlubipZxNn7mnA/aYfsNc2zegqI/IYRk866khIa/VTPa5t
KXcm3K5MeaMq4+WGSeSAqjPjvUjCzmgjaIwPHUFXkEdE0OOJqV6aN4TVzBfJsmMqsRti+N4GmpXE
IyyVZf8psjcwdtOMMQwJ8KZPxI3qxsjsVNCUc/PWzCgaOmgLZuZkhvCKbDUPX9wbBqYtyUdVhAk5
iWJiHad5lyvlbZ/Irh0BDaJjlLOPnzuC1WknWG3mjjSn5IZWT5GsmuYWB+0C3B2MVVcJzUOQzOu/
r5rUP1ehlNGmpcu6KRT23T8V1BnthDnR0RXaUHAUiYRKAyk03iem1PJEQwPIzThsExrpEg3OpKSH
NnA/wXwYtcEt/bsh63ATvvXwUfxjwLI9LqXhVap4y2aJaxfXJiw4B48MEXduza2l6Q4jPt0EQSYN
/9rY/bCv+6GJ8FffR1VUSlnVFLas/VQEKjPRuTiNZEdaa6d5CXbMi8MFEXEjUS8kGsuoqpTz359E
wY7opxLXFqpiGGx9NN3U5J9KeV+ZsdNkoeJgrO4cxZvJ4uBdZBDJm7gR89i/P57y510Qx9NNEOBC
UPKyp/qhpG5qLSmGJCDmaIO46j7Yhk7slm9XDPrkEn+1ZZ1z41X73C/t21/uIsT1HP5Y0dtCt0xT
U/kQnOef7hnDL0hmqwbBuo7MjPu+4k6IQIVYGYWUoi3EDP66uquLG8mimygpGCQAPM/do6iUk1yd
i+FSaZc2UlGpYjFQHkUc3AU94F6sYDwYj2I66GV1O5QRHdp3+ghkhQG461ekPyvqSZeeAuOxJXO4
MG6lavwqzfLB6nlV24F9kgq0ktNRDfOnBvKLnLxfm1oCc6XEL9BeBJ7PqHqai4KWKqhb6rNqrcCA
irlLiX3OFSazlunZ7b3cDHBq4ajQxrSuhczMkBvRVzxkXkhevZ0rDKzRkU23JpHj9XgpzIC63FiQ
zMyCPB3MGqMCBBeR7HrNdqtWWcSKuvYzFmZCnhnP5PJtaI272HwwMZ8R62zUZ9H1K9G9SHzKsPCs
+bnWFU+05TIcDmNfMIl6lMPHpv7o6QtFM4tt+VFP27+/z/68c7OFIQROT2FqwtbVH2+zYLamPjdJ
I4u5zRDSY6cXnrKOV39/mL98fPCiw6KxeIZU/fpMf7ct7aK5a3oZJT7TUHbCpJVvdI+RAbtEYj1/
seIZf7FNFN8f7bpJ/u5odZsQXC1axYE1YZVfacbkZrxLDMtJTV4U2VWsWq4qCiEGIuhmXVTRg3Kn
MdGkDxVaytbM2ebtG/uhltCMn+2eSla7TSs0DjVm3bp8JnT4YSSCixhG6zKJ6c5mJ2JG45fGJiB5
qsGsR9p9oREkzFhqMj7L+SmebuxaW8jyoz0fYi0+SeVTxQCvQJ4cH9F8prlCJZqfQt90QxRIUDDd
SsjHKO4/qiIiw286pIzAo9F6SDUo3jbyybQ8NP0DAPVfXLO/WmctVRi2qZHUyevjx7NYTGwtdcE1
Q664zDxGpvEi30X7Z2tRsOR94ZP6xRF/XmRVWTVkbIw6HSiDPtBPK7vNEwDFZRIO7d9oIXtslNzy
sXqqNtwmzI9+scj+/AV/Ptz143x3m5ixVfaZyeG69IuJfM+y9v/xhYRsKaplywaxAD+dQkJu7MQn
0YhX1bg0yeiKDleRfuCwTv3ynfGn3s/1+3x/NOPH71MqjZJkPUeDzEM03C3mJeKmlI7Z3UJbQJNa
do/T7pcvi7+6atcLZtL7ky1h/7SGVAgezBiinMP+moCFJbhvLAyLgFSoPZiMG3H7i7Mqrr/x+7fT
H1/0uyP+tJoUBJISEsIXlfMvOzv09m6sD+ZkrtTW+tBNKNqIpCSLWngAZDQzJpTarRj7Z1uYr0rR
QnqsXAVTQG/hL4dy1NQE38deK+NrgEchNyZAm8jJo7er3gXl+oXYtFV0LXMtgs8G3ZmHDyNW7wIl
P9ZT/JkA7cgGu3RTMKg5LRV1AhCBgZ4e0rC1eOtN4QFF5qbvHUhqS9tny9De1wAYB5ahioDjDKy1
Zi/KAjxkCsindInHaTS2lpBApQRTCdaqCYU4UzlrM+pEws6dMzThUouBpaCSk6sXLcG2jii7PjTd
aewOknQHtskzO23RNYrHX4xt4GbR7I3iCTOpgc+vhWg9JKcYVjjw6yDZ97g3mwoHgX8U0S2byi1I
jK/RflCIJZ+GdSx/Gez8I9107PxuzG5MrvWA68Ef/UVXK3ziL1kDltItf3HlVfNa93x/6RWeJJ03
CF1o2n/UYj/e4/YQqAU5QrJjoVNgu0y7zyooyIxdwkeKuwEy38rXcaIyoQZybelHXwEgRQ8ntdeq
fhskDGaNGzN/7lhLcThMVY75Zx/IJconFKQJhYiAnyYuBJ5oTLjT8Fz2B3m8xxPhtsaHjAQb6ohf
fnK6MhPJUAXRJHaNMdrjiMwo/y26JeNdqcEtOcXWISpeBwBIJLQZgKtL+b6aL6WKS0qUxD09tKHl
2KJlrrtL0IFJSk87Qaxazmg+fJSUMnIXO5qEiXjylKTcCv++Sj9TlsRKYTRDU2CePmoSX8K0wLT0
qpoHuE+Luvu0yWqSDy2b9ECbF2VTolt9LdP7muIeIhhsrLeUwFJTZyofspm6VUfjVcdLHBsdL8fq
FItXhRZO2/PQCMY91XCZgsbRg97Vw8dYtKA9t1XNXL1DSGTBuIOVauev+vyglS8BsqQBcY0G1qef
qkNTfzKuohyiEc42qJRHHKxEIfWPqCPTcVgPKVdAf2lGkBU1SFoLKGx38ft5kSAZB5Bri+EEozWa
3kO2zzWyBhl9CK4/V7U7V9D1zXFPY3COoveRDCLDJwax/jDNpSiAdmBRUq7nQXMjrKFgEJrL2EtX
biVtDuVez99EQpzdUDJuBWw++8AZx1NYPjQ8qRPUvTF+nQhWSg066QXd0Dnwkq56yoKIl/++Ti5+
tpYBaSn3dfs8tA86+pEgNUj7zhdmI2E9lQjVUDu6YjoRz9ecOgjMdEP5fPQbOkZzWGaqfZbViFhx
ytLiI8XC0TG9h9bLnOxlhta+iYqJro0ePBCOI4uNQGXddRjnbktwA3JDv6F7GrJDrqOQ6kENBYUL
8tTVfOWsR36wDErtiPXKmeYNLbKPtnwp7RVr396kEqaFVCY4162FKqXOpBSeOd12UBes/qVmLtuo
Kzm+4vjImVdpOfiQ1gtMFMlVEg8BvrETb5S4S6LODSX5DCQllF5bEmIgsDmKQmOodqYwQCSbhC58
OC9EBittc4GjIoVRVJsLCcdUL33GyNvx4ZAJNtzDTlkW43Mk76LiUyg3dMza+skfQN/Scqz6js8H
XqvcCygs1YsOUVy9dunV6/gS0PV9JCG7SR4S0rWZ+ofFkxiJSJ2xPtNJqvgCRm8cu55FuEbVSz9f
IT6Mal5YdM/wng9CWc/kXhXIPNOuWQgW49wqb/XurAXyvURsC0XfrU8CRjW8puW27Mz1kMkQX3oq
vBl6EA1KI79YEJkBi5d4GAaWpQFNsGwzsn/9AyYBg7XZxqQJVylIPktaWN2VPYxTuXf9sTxZcovV
OYJPZ+Ns70g0kNGgrUvzYJvQLiyYGDbKoVjhzoPUXGswqHCeI+NM+4+wb9lKqJynGKv1uFb4Dgne
AzMmwDTRFkWtOCm+ghQCVMQfB8LMR4ym+kEBc5MHiwqahw1dYIRXifF2gQdbn6erEsTz4xG21VvF
XjwWKnKiGVg17hDem1htlg3YQY08++6jDQ5ycW/02jLLeH9BulSjAimWtbS7bJsKoNLSMgNCAlf3
rWaZT9RLUrUPUGp6a11d9QOIbjV4KnHsnyZuydRQLjK5VtkERUQ1I0AriOuxjiEj+/Sz9KwU/UbQ
mKtHjW0BTuv1tZmqTt0iSh9QPFBZrYB+LmRytVOV13Xm6NglVG4ZdGuLpndhtjldDxlpXKQFk6AC
ajCiiYpdL8uOZirvImYL0A1wpc4axOtCuLjSFzNRtdenYzajZKG0sI9TMgCw/gW5ecYFmdGgTO/m
ET+7VT8jWSPeKICvR/e+43QqII83jQ14hQyBsXXn+Tntzgld8B57ccGhdZF/xmqUsgJom0yB0FWA
O90kGrCuhiEQPeV7rXyV63MaZYzAHpX4K2MEIscy5CpPUvJVpotbMe6a7qGx74SUOAS8ewQnheKz
tENXN0D9tWDGhoUcHeV4Y2UdQDSSZHnoyHgB7MSnY0jizWiT/NZYlQAGB3OpVCysydniNOP9ckYT
/KJRvWrmxmady2vlBTtGPSQV8K3R0cLAVWgEKPNT3j4F1gPAMk/D1I5EFfO4lKzkKndnlNydMX5I
Wb5XauNYguMPKy/YRIiRouaOnh+c/HmdSigPyjasnTTMacQDzOCpV2FFGHHwPk6YE4XkVDP3sA68
rKgG16Q3GOcYWGMyly1r1zUkvlB+9YHYA5avwssQAsHQ+q1Nf3QKPfILNOXRQoIoFGyPn6MB43ko
XA3QDXBDv6D0VD+N6ZDYT6HE+/CW1LF12RP74EeegqNgLBMXNS5pj/SNr4SM1htVphn5zTV/9krH
0RpU7yPzhwdM5I7e1ku5ujT9I4A1Ii/olXimshLmhSkMhDcGI/XGyM5QOB2oEECmxmWBj3PGDVfd
jMp9AUSQxoXa0ncRN6XFDEofmD3WnqqpyJaEh/GBkQABNDW5FzwrUZ87KdHqMu9SiZPbhs8YuWID
8SRqYeMt5qAdM8EMziEhKpxYWjJ2fx9L9Mt5cOh0Aiqn1JFrVqjyNFjtQseYlsyMyOYIwm69liXd
Gyh8Kr1kZgOHFS4IGHULmrdg4GKMgtO9iCWIamgcE/+2acgtRppuGZcqx5OF/0L3LIY5xYdEuKXR
P7fFjeq/tP59VNdOgOMzn9Sb3H/pun0jgU/QhwgDNs4mcWr6gyqdTEypzWcPZ81PaFSD9tBZ/RIW
twSoIe8xKIJLH9xPg2QrjsNN1oDE8A8FV9DmnZQzoAADKecZ0eq8wpj88yiPS10xF3pM6CsEeKmR
HyXtPe7vwhRn7UyoX8QlUw6+YawhLKQbDU1hYM5sH2pmUMYJGBvp8CRsGCxLA3sZs+gvTaje2RFN
BAZfkP+ZiyVOPEmrMUK4HngGrXUfsy+ORlleDnnklGP7UabbdkLpNs9uV1bPI56ehRQWH3501pNT
pQLszvpnLTgz5lPVl4lpSApGzq+Z9AIL49X8xtdZjcW+IxTTMD/k7jMgv1Fc3WNDxNsGq5d5yaob
eXxrhofCXsVt5pjXG1i5mDKWh04BEwMQWmfYjtOvcssQ0A1NvhmLfIDieUqe4iFaTkxvIz6eCRSs
UR7UcKfaiMF9SixegqbhjKp/qZgCC/HckBtYTI9DrNEb4V07QKHIziAhtOTcXUeYPgHzCcregQSZ
yW4vahq4mgrpSDCZj5zIPyX2hjplaQngEcox5nMQlpEZOzyozjC9j8Pd9fsN+k4ZJ55JbZPn/bYY
zx0MhCmKEf0RPk/Ka2U85HK5MHA3zaI9DQBKNXg+ZflQUI/jDXPJogKXTIYg63YPTEJmEkGqZkgq
Z1+1MO9D6myk5mq0kMAWEOY6GJY71k/q9Ji1t7APVmHyNgt0SOzj5GOQH6XmRVFIIgUXG97Ww8HH
ZVbLm05btSTuyOZJJxenumumh5DUByk3vYHLMy8T+k8qKgluaBs+6IQ8Qg1f0uwzZPfLiybWdpql
o9gGlUTSCIDljq1SIDFieVOgwRHBmq9m9IQ9Skz2B6N5CyZ7vNavNS6oW3r0OOlc6txFQDHKopZf
L0B8zlLQZjwPPd9O1sgYe9QlCA7JZTSee5XYC2MZomtnWOLV47bF2qhFwMq+qlLG7ZG8UKm51hye
2K7dBLP9WIZwpTkssK5zGF4Um71Nic2WaYAh7yOdgzIPZAjiFMTLVmCGfFa0EStuwmBuxI47VYTP
+PTeEIHHQ8micujFp14yiOIKpvDQwI/UTDqjy0x9UdOss6gunrNYeu2gXMUYewbzraBNmGHLN5T7
Dp++zrBHzT9rpWS5Q4c6OwSuuIVEgT5/TJJ6AUM85lx0g9h74EC19IIkQm0nN7maNo0B8iLZp+w8
kum26Y8BAYUoGXXG7CbGrjjn95aIl+1xvGCJa7HomxqyaL5IG0At4L10vaSNZ6UE/5w7pnG1CSQP
qhVkYI3In07+ktj2ay2BocpHRJludHTRWeBu7Y5nIf00g+dCaxYxr14z8pJm448d9Ml1kpLITiTn
tlHzpXrNbOpqV1HPBfOCqcjI1MKENq1ahOvBa9CfLHsTsbed8+kcTuayrB5GamDC3kT81Pd7aXzi
LFAbhDf2WFLlasgDRpDThCaG6UNc7NXxJqd10eUXTWlJt8cEMNGI1D/V5jnrP1WQJ+i0F7JCCV5q
NOAPodqghECYPX34quQ01XZm9t9J1VrG1zpH+Ph4VllhHkKDEMPSJaSHahaFBwarUFwyf9eR9d4/
GGyf0dVWGor67ESroYy/IAgwGcD/1x7+F2fntSO5sm3XLyJAMmhfk+l9Zfl6Icp00XvPr9fgliB1
Z5c6IZ2Hi3uAg2aRSUasWGvOMQ1i8mzs/TUh3G1M9KDkpO2+5vbibivb6lydhhGVOou6lzqVMUa0
C9/u6ZLwv7eURdU2y5ituXjr+nni5wuXhQkrxYDuuv0waKW5YXD2cxweMsPZ+GKY5ovpU7xGvYMt
NS8nalhB5AhlJql0x1rC1AK3DJC81DNTL4yZ7n4zmFZyHidQ1baicfA6IFsIiCP0SL4ybfJQNX5F
3ncixWoIFGr2zbTmFHXZgqGhpn0a9iZxBcXusUfx7woUHj1nvx7TknhrKLktMtOYa8jrQDxrgb+A
TRO7HwRA8Hd9GSp53+9xpLIffCblMZc+6RyE/HfFJnEyPVnjxdY/Y+M+AXBRd98ZuEcnj+yDmnAI
mqlSfxeK/CUtNq6+iAGGp1gACHvJciAi4YvHhjv+13TjgPnRafIxUp/AYTlecSiWkRwcymbKNsQP
+cumbCfu1WvvS2kfyITxDG+SqaMe0B0I/0TTB8rOBcxQkdiE6zg5pp47T3Q4X2DBde25jQxiT6lp
aZJ1zy2bzMAGA4tbgJzg27NS1jz/VRJfZnzxbHK/zXPCxlVCXOUMktHV4CTC3q15BB68Ea1j8TXJ
GZPtOH1ryn2CYMFjDXM/JyFbjy+X5WyFdb4Dcej20azhW/cHhq5PafwgF4GjFiSg26/V6KRjOC9y
pudejGfXfWDbGMXKZW0aanvnwqjonnBA0SGIkZvfuWPmWC0Hh3GDG5wuwUHJHtJug08+ZIxttT1E
n9e6ee+7E5Z6R7PXI164FjlX+Xajvzd17/7q7pm0ynXkn4amXU9Zif0mGbeUHXnVLPRlzCNZ1u0S
+jdMYGPXZ04lz6g7Lv++7o3L6leiySKvw1xNaCqi5YqZtAX1Qxne6lpfN63/61yapo6yVrMFRO0/
O5cDcrqMIEHZabbGSl8yH5wbc/VeX2nLkiGYfEOTqf4wwmXi/3+ud/Uss3FEcjdyPfIQ19Vb5tiL
YNFvokW79sc51A0eqbnyHKyZ0SxkotvNIvnGAOTnB/u//wb76sEqOV58tg+aeerFZIcmFrLBCv/v
X++nWbms25aC8hjlsPhrABG6DSfHGs1rdlCx1voNKp8R47Jw4nHnku0wa2wKGOxu7RoCtx4dXW1E
PVWgJNqS35BiNMy84cbfdT1e+u8H/+3PuppS6BKZNIqEmSaTTwFnOSypNx7vT2PVP+78qhvus3Fh
c2RAXc6HRbCefltjT5MTSKU9V17//Zx//DF/u5+r8VJjthggI+6nw8ceHv3+Pah2/76E8uNL+9s1
rnQHXiyJmtoGTfZKLNmwcHI4GuE/OKK31f+yCPxflSQ/jIn/eHpXX6RooD8GrMK0ANdqklAhLvBj
Q6Bq4F2q8xu3duvxXX2Pil4aUqDwlk4jcM0pN2JOQYVqbGHM3BkWqW34Vt2YhE//5vV6asiMbjUL
bAti+j/XHNK3KphWmfqflj7bwkWZp8d61dy4zE9vOoNbEDgW8evatWTf89JC13N80+54kqVL7z3f
eHY/rZ2/X+Dql6qMMlSHKSLVOIyY4pR1+kHphkt4TqbrWvNmt3aEH6T7TGx/u6WrJ0cKmmUStoVo
ag2ZiSBPXEIwts7jajrGEjXkHo3Fjbv892PU5avVcjD8SLU6fi2o0MZKXsTLYK2sJQfAUjInspih
+//rCHxao9B/2KphkvljGVcLCNkrRq6hpGXpRNqg/bJoy/z7rn567Q1doCbSTIGOafppfxuyl3WN
r0iNkThWJgJISOvNPFIe/32RH9cNg3ccL4JgzH69BYRmONik3UzyrPxBzMndWYrtMJ9EUtaNjfWn
X4n7QBRhsVD9JY2KLWJBm1YGpph+wFhUh+jWSnH9tl+Pt69+lDwXthpkjLfbpVjWJ2AAjnVv34kF
4FEH6/z/4y8kyEfWMPQYuq2hObvWeVht2/cVEzonTF4pgPLo29VXN34ffdocfl+J/ruIwT8uTKHK
mn4l7cikps6CBK1Fr0KuqMge7abCdhyXSQMFnPbHZM53MWBX4HS95FeFxDeqHSxvgX5XM4Js/E0B
YCcIlLc6JjAZEmFpv0dlRRHN6LaPEbtfoLsyfCH27Yj+0A7uREYmN5ofDzo5oveVZUWQkKs3IUHB
tTMGR6QC8pOiVN7T08HeUT/oteK4XnbI1GxnmQjT3eRNRq6MGZ0Ub21G3+xilI9+6W91HACDEd9r
A6TrxHRCUEJa81pxklJl9mF97RerRsbjf4zwBfs0lmq8GkPX8xfdQSp3xhBTHjNf+j11ZgBX39R0
U+lyGzivPVSxQ/9hcgQc0dyS6KdktObFG0VOQXsjbc99BOqzmWXacB8PB3+of+E8PqSGugBaikvY
P0SfphGiLYWdgw4k71555j5sGCtEuC99I4V104emeSnzdtHjV/Are1GWT5ryVOl7pdxDXXBS2L9p
Nc4Mke4wqa+UksAHCUdfeF/j4s7rUxjjUpcZ74w7RXqDGsdJ3F7FE3mt6RbFUG2mUNKwZyrC4+3b
0JEIW5ReKcyoP+Ex0dRMO2bB3ij7DiMTh8lPQG6d7CFLsJ+ER2nnL268ln9/aRq7o22qisDqRu34
5+Ikd7ruDjXSFXk1CeCqFfOBozYzZuMChc7mplTmuryZvgIdcxtTG8tUzetPTUrjUYt0nQewVJbM
JFYyfKW54mTLbm0HN+4Oy9wPH51u64Yqs/RaaDn/vL2Wsxv4UUtx6mlaln6i4/Tw6xgy6bw15+jg
V5V0Wz27w3luSrA8I+kQy9GrMsIIIkJZgx1nzcnYTmcBRofpCyBoDcF7BypS6g5Dha1jPJOKgYKi
manxZ0J9o494XlMLdojqBF1Cn8Ym+S548QSmp/a77hmtsMOVOlyBchNGxOgA6w4ic+9FNkcw1Pjw
vrFocWg1I8GX0qCvoJsAMo03WcFvPSgtHVykdImhx0wFCsQIwMwK2ntozh9NaDZIAc5qq6NY7dI3
g3hstf3UlZUOSTL1yWmB0112/b1d2Be72trWwlXo0qdtgYhkxccSpWCnEiL/mFb7zDPoOPFpu5M5
IIvSe7LaaJ87jATJclWi5KMzz1G4hYWXmdmlNWjY6yY9/j0H2rsh+DYlIl/bU6qJU0WyQ1SeWbkO
btQ5DAx3kpsfPWtei/cR3aAYoBmI+1bN71JdLBnhS/IUSFAzctJgzBcWCER3pYjAaazmLdcYO8fx
nU0AWqGYqE9MZ0RgUFZnSX0sym4BCtsflzlUCyglqgdFzBs58JWY8AuBeVjQaEM/ow4ocRGtdr70
EERMPKYtqBPcsk4kl/LaImYcO/NeaUBryT1GI61mNhMHUE9pWwRwHwdDLKpq3XvhUxZLvNi6vM/R
Xo0tjBXrzkUcIJoMxwx9Z7ua1BByhfxdtWa12Ot40AfAtG42LmrXO7HNz3p1r7i7GBxAFx/5wWjt
t3N0aNiav7NgVxeMrVTsjfRl8nQXRt3ORowP4YdaYVNWl5I5XSoAPDDaMpleiyE9EeT23PfmumLR
tNL+oXK70FHGkPZX3S8mx1+dRF/VYL3LPhNb/ztmjOflxapPFtXQs34n6YTOnvtF89phyqP3zvxc
3DVSeT+qqJ2ZtQfKdxIKpBzvGsPPCvhAiqfc6/Yh7ughK1aybxKTQZewtaYuP8LnhCykGTRDx/YQ
j1bh02COxRLVQ41p0HhQy/FX4d4HfriSS7LA0hj9aMFY+cE3iDic1KxsC2iJEzw1ARAav5hcDSsf
ECCzBYwZwLEIlaqyCuK6D6FSNEcdO3zO844bkxXixRU0yCNit4TjN1hutWbt+7/i7NsW91ZW7Aw3
AMgSwSuz1wVgfR3lEmu8orPgD+arHYdPrKkf0GFjGteGQufPotvc2NuWwN48YLDvd1Pex5dpm0uP
JtWIXiUZ7J2W6rTToF8wMa7JhQpCsda4PcMkZKS6aIzVc2U+WS+KipfavRNSsBl7kFbTD62vCfxT
UD7AO4YssdY9oP11M3Mnj5BbrNoGfhebmSz3dOd5JciU04I3K0/umnSbdU+yctHbt1rVDzVPDz/a
Kom2GuS+qoIeBSqfVMqERmlQxXPXfi9JVKzqixI+GMGToTwN0+9YEbHW3Ze4421rXHTJxRqL+6HB
PWrl/mdDNQkCRVqHoXQMy4S/CYGAkEMnzbx5YIKE1yGGb/yEBm7zzT6y8+h5o7GzBK3kSIF8HsVI
cGOx0bUzoNmnRMztBmMLZjUo7owz+LwrODee4i6ywH+MTMTclbYRBNSye6p8qt0ZhwNljtTNjIZQ
oJzcI1XexF3wy+qKZ8PzQYsfbmyzU8H6Z/EHvdnSNNVQOQaI/1pVv50BxiqQ1Sjqacds9CV+V9IV
Z/kueNRO7WLyT3Q1NdwM8+2N66o/XXfykFsqpxy6YX/ufwT4DG08SuI/BbPvwBM8qJt6geqE9oh6
+ffV/q5wuUl+Q1PGU4+5/mqzBdjsAVj2NZzE+wHEcXEJDYyL1S11+w8PE1u3Qvworh4D9f7VTdkg
/V3VEA5Qz0K/b+zHINv8+1Z+ENgaf1xjerC//WBp5qYt+h6NXoV0IhHDUdbhPPzwj2IRzaVX60al
8vMtcUCctN8cSa9+J3AlnE5Hj8uRe9jquLGOaf7973v6yxQg5Ome/s9FrnoIeqRYfoIy01ER19i6
OlPVllEir4VA9dsxQ0ZlmLjwbwF100Eccf5ix2Tuqxicw2HYS+hBllJSOJr51LZEuZmLCqxRbIMJ
CrSPACLj2D3lmKgj9reRqV5JomUxj1iaIwz4yFbc0yAeyTqIi+8WEKDUj6Q6cEa17eXAsNgjkDSg
XRnYlzy7KGpPXHE/zxjEVz0Sn4qonWKuKYjrTpH24ltAg4HXP3Tdl6LjfpUxbDdboXwLBMekotz4
nigb//qgNNnUMN6TCk84w7WeXZZT1JI+CjHhI99MzfKhbfpVOSRrqGtY4u30xcf3Nov1z2GS1lkU
Jknlcvf01RqPQXNrXijZ9oaJ2J68CKZNw5STMEJAyYxFNsFlc98x27OVZDud9myiPhdNREVecgY0
qNUZ0Vm0qiPjO82zue+9ajKoGvhOGR5/Wzl4dv/Qx9KcKvwUgdaMU0DKjNZthqiRqUIHqIi/e8vS
AT8rKjUD5K/r793hru6Z1Rwjn02nWZNmhq0MKmN5kRltEYGRgnx5SLOR+vHchnug8KAqZ37WMp97
Sus7SNrLUF/I6bvG5xJCPga9zjrbtbCEEXowlkuUN2aGcrvLqIdQutRokaxm1/QvgmLbKA6B7e4s
7MoTIF+nKMZVBM6IisxFcHLf1ZA65UeTqASW2kVi0cBGqBjoi35AK5F9DgPDql+DgF49dK9V1m30
fCsAfdfp3C4/TOiOlYxJ862nKqy8SyxVqybQFnpwj9Yakcp9A4i0QUomo36UlW7d5p9jxphRSDMf
A66R2Yyb30VN+Zi7yyyAHBS+QjWZQ1abiYQjfJY6pe2hml6LBlUV7bKi/ZVyWlWy76oxkHac+xih
vHhIo9FRu68Ck6RtfxctioF3E23GCOBLY87TD/Tyx5EcpmQS3UBHdtNHz+iISnwqTIjs2ryIzBc/
+wh9D5d/Ou6B3pJCbzC7Dm3zLI/9Pm2y5FEeogqtR14BwQPmN8U6x162HghOIqK7pVDoceebej4P
fXixbuQ6lYHkFFNIAmglhQGGzb3IAIk1Nfnj4SRB7hFGDJb8rjT5y7/Xqlvr4VXzsQwtgmhk9q0+
f5DEiei9m8av6y7Wn6uhLV/1GmnHdFYcsuSW3jteqFC/5X25dYGrbWoki0FWccU5Khpwa5AXJZFN
/x+PSeU/is3MUBjXj8kbAimW2An1xpwDVJ6LfKcXt2aS/w2p/qxeWPT4D+AZjEmgb/7cDBsXqaKe
krFRZS4HJXRKE0wvAIUgjk0DyFpOObEGHCFAYlZjfDe0xYJHC0rwU7UVwPOJf67xjeSJTDBE5Ziw
A1riCeskWBXtey5ICziQE+MIqV7kouYoCBjb+gpQSUka50bgaaW+wX3RMZ6XTXneNK8myLDWsM9K
UPKCsM6Wmw5Fiz3VqrgZ4nXBGcMX+XEUrNTWfRQNy8G/SOOH0e4KC5UdZFaV/LfwbhRIvlGMW+pL
QAndBtY6SfIlqmeUMBmdqaRsAJMCIUdJkMHxAKeyjxEtusq7oe0KeeMDEsM5R+yNrCorXOmInFek
R2sjS0WBCLU/KeiYs8LjOEUV3DzmMHiTiFY67UC/GNdpQaZDT3x82KH/TsNHYh+3Roq1UweiQtZJ
EQsn7+5zzJj2rw6PttpCUm+ql7yGA1uzPnZ0JqpE+0b4PI8nUILNHH4tyMlUc88JOVgrmsa3fUr6
XZwv6uJbLrOBZICTGSgz1X2LoIOJt072Z13tilnot+9ZQ2wfUVu5qr1HfuBI5E3YNTYQ5CHdpus5
jkHIQsjuN/vOjZ0xPgzWdy0luAFYKbseKRIaq9x81QdvS2wwDRj7TU9GJ3eNfdy9wSXz5lWwVHzO
foFEzh3Td1Aio5U+VlpJrOKiVOp34YczbTgxe0+jxsk49RDDfVdUKWk3T2ZwjMP7VEeBkNIXScJF
nwzPGT2PXGxzET4KD6KpHz7++/P7wW/Gh8HpQxMKXCjl2osjFR68xdygvTRXiAkK6f7NgkXiAKI5
CYfQgbX0Jb5uXPSnntbvF72aQqrlMJpdxkVVIsOaFblXjAelVb26NTv7a7g6Net+v9LVdz8i2Bdj
QbOugt4EhGZrO+PKXNlbvuTVrUGM8vfxgY4EzK3J+6hT/VwtZlEhF8pYcjV5hTAZ62PyBpF4gZPI
2yMTnId3zWn44Jj07+f542VNZuaaoViGem2mD1tyJsT0GwbypgoniyfRDVAX/30VzPk/VI7Wb9e5
OlEoda0VfUQrEmjQkRaL43KU7WXjfRjRQyLqtk+m+dV6Y8FXWhE1lQUBzFZjr+QWGq1Hq7uTm8fO
Qw3f3QUWp22glWTwytHZs98T4YG0J9KeIJSxRcUFeYbPcZarj4r51hjrRDAtoMskCCbSP+JikdMw
CrrXCH3qSOkVmYVjl2QT60eztx2kfjYgju7T912SDMEJ+dpjB4umTTNoEnAlpOekQSXqV06KPUZQ
78dyMsticDBKQBlu7VUWzpDAxRz0EtEFdkFz5hX3GVqijqoje4Zj8BjU2VlCOq0pd7p5ZyhvvbuT
slMcnkr13EX3uQfKeLBe+lp7iuPuV1bbaN6HeZz3yI2wJnDmsIiQ67jxKvyIjcpplUeL5A28IVrE
COF/eugjRXaUJGYVb49+ga8Ykkth+F+ifM0o1tTmo0TY3ekdEbpnFYWuUu6KLFp62q62iJtGh4fK
FqUYmSQeNrSWSh6VafjWkjYLazNM+XNNaxbF6TxQYZC7j52OqQXDUwJOPt3HyIgS/UUPHtLReFdd
613In23xQANcjVcewlKYLpJ/EQURfplPSY1KGI54aw2PUXPC8eZXdICm3op4y5MDGCIvfJd5c0jW
cMRAxEK4NXHLdebGVZ8SIBVIMnNB8Vkvy1KZUaKm3aeLEafHuiRjDp3snElFE5rAxSiALs9vqGxK
a3AEpwDsF3rzS1WlzRg+hK63Uuqz0RSOPLzS217rxadRG0v8WU4agq8x2SpyxyRmJVQe0uQYpwnJ
J086ITDxC/gcU5WmgAC2+GYurGxjBOomRKgbuCc5So6ReRnFsw7MElBO2umHke5TeZ9h5OjCVS8+
W6TuHrgSxI9riwkRquRcg8A8Om6rcY7w5yZeuY4NOsAGgNX/fmhprBQLTbK25rC1wV7lAgew6i0J
JeQZ6du+md6PL5+2oeHtCimcy12BcQb+N3GlADChAnMeTokX7sk1FyMUXBfLoMo+V8p7ZYhfeoUh
kDjH4aaFNJNbJclVWvPkJ1U499hIMxAqVnySy+KxLLQ719oqHHs9K2RuP9B1WrvSyZAf1HapjmfB
/pE1Wyl9lNG8Ns13KrcrONwzn1BLRf/A3fieNlhYosGyANxCGtaiO33k4NikUGEkgg8k3roRgWzd
Ka8yDkGrzz8qqtAUAKypz2t1j0//xhr6l1iAnQKyiqmq0xKOVHKqhX9rl/DODlFNUhfTZ4ZITnyS
ZpWTObQDD/YqW5aZcwuo8Hd1zRVtQ2dkK8s6Y9U/r9hlPltTCyOKOPQe22h4+veC/cO28Me/f7XL
Vq4+YMrh37fFl2K9QqibV/opdrMbJTyUib83BoWBNzWE0JjeX29AbZ5lLdguyrpE7L0x39oaaAaR
zkU3pkTDCnrjmrVNKPODhvGg+MZQbRrqVhnqOfnmi0o2vutBMRdNHBxLKdkNwD3mkecfBpN3DdHK
yfaNXcKUIjcbBMp7W32M+P7NgPehvBAj69h6t0Wq5rQQ5knHPMDnZknLnaQ9ZCWcPc3nfUMWJFX+
RoeVo1feTtWyxcAcU6VfZCTjc0CygJaLVaOm92ofbAL0oV2LQ9l/imj969SgDW4w3VpXhMPRYd7R
39ubhN1Q28loHtkkvHaj66GTDC9meU96JARcUp7HjS7ebGZyWl/iP0yXOni3nLSzkcPHYLIW7QoW
xtKWgTq5DM7AsGF5TWm2a9jWsviZwLFF1D/XLBVdbSC6n8645AyTHBElGfCSfKtK9UxCudpAQl8j
YlySg41RhwP8r8B+l+27Zji68vOYP6nNOc++IhfnxDAlY7M4I5vt6qXEwuBK9A1M2JbY+EgI4xAO
h3cZmfAuTZYZ+dyBSAdBRReJ7WNlG2uz+hhzopDd+yFr9tn4GQJEH+qaZLz8lHTnAsYzHsym2qpm
8VyRAuo0yoMsn710PZCgRfiQoskUEfgaAa7fRwM1PWzvmKme/B9qS/40tIjBkx2ujMSeycwTJd1P
V2EWfNDRwnwSV0+c/sj7Qz6rY8doCCS/tUj8MGv+40W/qoBI+BikvkHd4+GQW00aFVT3rQOF2hnm
PAyI8//+hn/6svDvsyQh/6JTfFW/Knon+QN+Z8djS/MDmm/yLbne3/dETxW9FyN0QwFVdNXzxgnv
24pPnzh5wpUD3wL1tH7INryEDskZRC6mzr9v6oe19s9LTnf921qruIFSadMl20/pE43U3H1NnAYd
wWxYEl/gpI95eGuRmn6aPzsAhkCQTFEuDJi513P0JjdcF1wavYy7hpMA0Rp8xxhD7s1VuoCHEC7+
fZM/9X+AnGqCaQL4lWvZHrgeFkCj15x8ePYoMbEQdeJGX+Pvt8MQv11DXDeAVNcLvXjADJsowJGk
OZlO/76LH6cIv1/iqgVUJq2ntRK3MSkepy0RRoJE+MZM+6SC5cFhBLlxyZ9+qd8vefWRaXrvMg7m
kp47JcMtg4U1V445Kh24RrS5btzirYd49f6LWi5HNeUhVu5zFV/ErcHIz48QQrMGeMzS/nrzbK+R
Mj+INEdOFjawuo1Yl8/sgtTeluO+wOG5iVf58eX77ZJXH1jQDE0fedwTtZLmf/rWXDS3BoLKf725
Pz8pDYCbaqsUTKalalcFBgUVsAgOw06o4q9vkjXs/b2Un8JIIkJ17ZEdXOaTxea1yHCewkwtwuE5
CINdlQlCfRUnwgve7VIfI4hC8pMPuQAfTFx8JQEoGuQbSPnre72BpZnSnMAHVPD/cigjeXwBWveA
hWYuBx9hpu1Fp2XrVCNQpK2WOXFJEU69KZqRAW2bOOrwK8qaRQ9CUY3YpuDaaKVj4I5grOGX94P3
oqgSoFgD8+2nmr7jY67k15EmVfWli1My3I35g6yTjSTDc8kgkxKroX6ZHFU1cqEm84gaHJv8Xc2P
ddVvTdPfjSVwdN8hSNmFDgPOtyzfbJmW1hnvs5seG7XdeJr+ykbaghgAJXdSVUKXZOVZ4C4yjEsi
nXPdmJQWbKZKPSt06b50X7McM6nmSKSk+jqWtCmqUpuVQsyz3JtHI+dBk0NAZJ99mg8ckkba5jm2
ThIVAkeOjro4TJOdUhCfPaEslbkV2E6bLP26nCFW25ZmPVM819F1f5f2Ow/lf6dmTu+/J/Vbqyuo
DWDzZx8CNZuaQGGjCW9IOpQGhkhFwBmKx8uhUYFNGxt4yhGKJCehzgVcyJFBg2sR+8Z+XV5cfmfT
4N/n+JExfoj8X7iObesI4aevz0lPODSOcmKWVkGB3ZRDkUmQiI/OtRxMJCd7jDULqYUTFJsHpH1z
trmdJBWnodceRav/0oPiW6nGyinIzA5/Nf341rjtvPMeID3ulA5JzGcjvoX+ZsfjqkPdQqlGHAcK
pyp+VGtLBqba7apQv1ipwcwHYASD4nuvq1UolB5Msju9CqachzkP+KiKKHTq2DubbXWJbfJcLRd7
KSCFBipLd7J5TxGqFAShyMtEelaku0ZeF+Q+jOeyQkij/dLM+94iFQlZR0Hxe9RTUKhPjAb7YKVG
60LC8kccl/+l0Cbs7iJ1BSZl7/XenYX9GWZESxqgNXxEhiA6Q1uofYMcJFvblFi+D9sgP2W2erSS
8ElL1YdIIg5SxtBpVsaXaaHdSvEk7/ifkCzj2duMg2qQFwHcIaQX+QQOJfFz7WaUj2mUvYIdRsVT
cVwEhXjI6ldaq7J0CKpiXubJPrf7ksKWhKIKIVgzazUYbSF2e9geWZfQAdVwruRTk5VQGfgVMxGY
cEOJpLWTdqng3oNddcaN6hXdMhUSGTURaOfEykAnfGcqSNVTaYIvMneWFb/ljNhK0mvCwDtbIGQE
bY4+jVkJyduQXcQcDG2NhGkZTGbrDnM7M6puLlzEFsqbPDD+L8mN7xXoByBP2oQGvSyvKS9GuisU
54NePWNVQ/4aaPdFLa+E77/Qpnca414ixMtvzhbO7SLE1SVvtOlUXIpNUDWLWKehQkbGnWTjOdOM
MF0k5aPXxSde/76HxWmvLbi7eXXW8WU2irnskHPCJ0gZqCn0Hh3D54cgFGAvcRDodTytmMsshdq5
thdKlD9H7UNu7DzMd1CtDSHdm6W31sfPGtkZrrJl1eTo2zRHqL9USL2JJp8TyBIRbsIiYEkZiY3p
cd9U77IcPkpouCSP8HaOF0F7qJiDymXuYL8D+DzCYDkQcjHjjHvQlYuC0NUropmPmVAlE0pDjhqo
6M4OeOe6NITDuE7s8k6yBnp7ko7gqliaRXAeY2hYlnKG0cmaph0JlWVMfopAsOZauuwb6T2Q+4dO
qjHEJqq9zDVxEWlxLmQg0kX97Jmc2bJN4iOUdJHDh3G1HESzSzpAxiRrEpFqKygmQ2gIsrxSpApN
b/7JPHk/CvkrHJpHI9kPxMoz6C/w97newUjtvRF+NOwy7SbOz4H33ZMYSZq6Mfr3ZpOs1E4hPSeY
I+dgJJ1eoHPXxtwtwJCbvONsJ3VhbqT44GW/pjF62y9LJMSpQvQRKTD7Zjxp2ZYx6pnc4IimZTCa
TqudQCfNhEzrLdzl3fMokzEVzDT3WOJxUtKzHj50LTFgj0PbznLlPYF1YoOKGOLXNkJSVPEqFl28
kXJSsjHh5rx4svRAmDNdYswqhI2nbXKycv3YEAlOk6N+V4Zg6WJJ1zHm6pAY1JBcbjhJA1iHmiTU
fVt9JDCSNeL3+sqxwmAVM55mmNTjgTHqd1y/JX9a5q7jLj+aiMAVuEB6r+7c4WUEUFGgvG4y4BQ7
uh/LZpTmJs07eQwvgRJsidiZN+qigHOkyc9uzR4akljunWQjXg8M2tTy3kq+Irxhnt1BBGEMn+oI
mCHmryfNXQVRqYgPVfYsa09Mgedut5QAE7jES40vRX8ClenglyDAMUY+9qwQmda3H1mW7j0A0oZk
7xTWIcWEeLxseJrAvX2+/si7jMlTRxCyloGM9RcE8DFeUxc+Dl6YAShrUY4WSP11zjLRW6zLyOFd
xGBvWklUvLX2JPeg6e1cgVw1+EhdWeTl6FGFQtpwCsmq+8EgVBt6qN3f6VNHgkyg8NkjbWu0x03L
u2Osev8sZ+HM9ggrVptDr6C7TFlMvfghlDKaxgUyOfhQfoXePrszkggXOC1hW93nUjXDmrLqdJVl
Zp71OuRtTCqFM8j+yYBVnVF/BLh4bVUnhC7BD4+2PBvJMTWOIkCebjbx2mWXliqg9YSZuiRo2bzi
qZ07dhCi2xwXIRzOJLtLjC+ICo7Pq1mUWy05qcrFTL5DaxGBoJUAMiQCtnMDzah9lIpLHX/oSAbD
YEtaAB3qdtaoAmjHDpIQdPZHnRjZoFy5wxSudedzro+G4jLyasv0RPh7wK0iiyPzIdomgT5L0Pum
1dk025dGVmboIRxI7S0h7owWynt+pG7EvTBUW7SZCUuTX3y2Gd+m9zVSNQ4AYKyagUKvnHoIpKan
XkAisxzekXlpEuBuqc1lgkbJI8PeYXiQQqpGL30keXkXW2IFZMfRcUQj0Bg+RGLvgdbRpkJL0fdk
7dBsBrodJpeWmSr5ewJYj5njJOurWaZWaFNpY9HGSAhKTLphk5qP6bDtU146JDeJ+16UKy22d7be
r0z0Hjgy+b/8nDBNZBuhrLeiie/o8ndcHIuSYaOfzb3h1LfvQX2UlGYj2HOBTD0ZOQ2dETRojYyz
Nx7M90qcXLWlp907imixQJwDUsyr5C3xX2VgY5V76FMabl82NJow/WImNS8gUZhKS+TmUxBcjC5j
Q4+RWPn+c1CYydpnqsumq3ADXp6cCotupCVBgXn2c1gZOPm1nGbhqMzSgjqvfoqVpcSrhlM51+aD
d5aZYjPTChj4uNrjaNROL3+H9cLlZoHaSKHES+4BuxK8OQhC9HSijfsOfwpi3J7I4lloQiORDiVJ
UDVOXe4kZ79gTkt3nNGxG7t0sYKll5V7aviq3ZqNQQXjO4ECGV8lG7w5ZOFjD4zftM5jxNByilis
X2TsjQNg5JnpYlS31FOKAspJe/6WuBhbCq+PHvndkHTzuOg/KyKFk/SLV1JLkge8itKsKbmN1GsM
B2I2mU7gHP8HZ2e22zi2ZdtfKeQ7q9g3QJ3zIIrqJUu23L4Qbtn3Pb++BuPkuRVWGHbhPiQSAUeY
IkVurr3WnGPG3RoR5lJ09VWgFU5NBxW4uM7QIAXjkUQ1Hp86XFSdQzb0xtPQh9MGpGzSAxeTKhmK
tAa7is5l1+1TEs1T4UP1bo3hpGXPCdMxMX7O5WWSJfuKPAWT99PQWijUAEZI3oHZnkE3kwjoAte6
8J51O7RKJfmIAZV2PngY/gmP0J1QeI+HYJ35A+b1HH+JQA4rZTbcB7h+lIgRfLYzgVhaaL2FCQoD
gqdXKk1GzToK8NZnuYKEGu57ZumcjmBntb9lYIuorOiPBSjwEk23KuNzaSA+Q1dWNh5IDBmLAWik
a7OHgu7X21ZjGMYesWAU74PvAGLMsCxBURUHu0R60UXi3kj0DYCCsN9J9yJ1sIRmPPXv3LyqEHZ0
Zwrh2zE38PyMyxGUTuBm74EpLipe+QFPmUnaug6fQAyJCSZVLuro5+pIAXZxvdOaAREABKieyAD1
KTFJFqx7e0QykxsH0jtmicSG0z+Q11E/ml1kt5i2g4aoyLmVHAIVbCDrJWgHIMRJfuV34qyZvEjq
Kitu3OakhZQR4yzrDwasdG9Et2ZsiWvRPWHfhf0+5KYfiDaEVBi0sOp481jhUReuAh9UGxYcacQp
zvQ5HuRDQxdHkDctejAjIlV41zQbAv4Qju9EoisKsyKInsW/egzCmmnXR5CCfDafhWxbp+PMq/xN
RFEsRlcqu9KSDA+D5TiH5IXHoiVil/a23hP6pMqL0eP7wGVUPhFX6qiD/gCn/zzFftdOIYZXabJo
6Qmwd4IytfFFsbZ1oSgY6mXoVDQIagL1swYQVPYJwJZXDR1en7A86VyIpNDtM8ude501i+lDDOJt
HXJRiKsJIeML3fA85O2Lj2VLpSBpBRzzrrXQMjsR4aWF6kOrV9dRrMwFvXvUqA3ZjZbMETPUYoZb
vYPmmKfKO+4x3n2Jcd8WjdNh48pYgL/vfP3ZtaGfopOvJ5mqrGjaRScqAnPHIIMpb6PK5On2jgxp
sCvVH8yPX82Ffj/MRXNIEnUWUB9jR6rjWY6eIoodlasnEX3x/Ql90frijNAcIYegRySr0xn/1ugt
Y7k3igIHbj0v7kB8bIq94DSL5KzYzY0w939o5cm/kPqfW1K6MqWh/bvXdnFAhRS0eDRjurygTDWo
IQCJag1B462oAe+0/HWlETJo8fJ90vKO9QASTE3UdDCvm5VFCwBhLGlDEkAgYubVICRhG9GRiV2Z
oBUxe5HjyZGgrCqLISVQz4oYKRSqWrer+ntw/Havytw/vBNGZKP6oi6IAU2SeWFZto7DYuJKlt4x
AmRSW6dEPqkjLmjXWI+tbXDnI9Tsgn4VReHczJ9IJeKHrc2nTiqTCbw+i/ub1tznKMKKZh9mx4SA
ETaI9BNBVbbzCNdSilWPQKKCoPPSv5aEekljqc4Pfsmku3jF6TFvfeuUkqbYH91806D56giAaUip
jLUntDnARpt5w4syExdGeiuzL5Fkdu9D4ZAUsy4kdkIs0bW5tXInqfxJrzYZPGsJZbS6F7pkkxsM
7y2Xa69hmOSNgX4L69BI2aCAros+WoZp0JGpuMPsI0W4jYC6QHg9hvEhEw9DjtcQExHAVjVmUC2u
RJMGR8OqWL4EwgP7VJC/GramRN80BU4jXqrPRqvRS9x2BSFJJQRJZdEl0lLPKaiQHXvM/+XDiB0T
2pGR7louVgBUpYO/V9bUmkW07bnWcuDoPtIdRHAEn6bxvdZYO4JUHxQoNkaUbdt+Bb1zodLZQwES
oVHQg2tyggS2T274MPCVBbWyyItNnwO2rIptpy1r63ZMxC1RHghdAJ02N1528AQ8angNYuEKx2w9
pA4jnrZISUEznpkek13qvbfsEynjapcVGQaQod6rfsKMzrBVuHjBhMxha4VNbS6wYaLsRkJv171u
m+pAC/FBQ3AmRLCy+/ZWHc2jSXxlP2LhuM6qjoKI0Hc//+nh/3Od+fwsXrSHW7cIfcVymflmR63l
5U4Aq0Rm57y2BhQGTFy5HXRKnzh4bvGcpbix5MS8NiKBiJafPOwS+vY/RkAqKysYfAlyCxF0F+tr
pgbAgUoWvlgsTnoY7gisuO71yK61N99s183UgxEJbbiNSzJlye5pkKUQs6N4OPcLXqkQsYL2hWEd
4p+nMFpoCB5y5qfuRrISRrvTrSQLT0X9Vsp0qtifxiTfiME6nQie2iawDiqFANHbnQ+AiGCWyjpU
fnxQM2+VFC86WpBabG46/dTQZFIJMFaChkch2SVhCHI+tU6GSbehpjMLNxNphHLIm/DB97YKiNGy
LjYDqL7Oe0VNROp0s+vpkEcExiWJxTo0LnrqBzlEU9L4b6WUdSw4KYDZYa8WT67/0cT5R1JIt2kn
LSKVlpKhUUXGOuKeOiYmVZWvQkJv0nYpqE+1+sbwvkWTP4wzejuM+Y36vjBSskZqVVn1BXinMGOI
XaQI2FUKm8YkJa6wEN1L3dmMxsealtVIDhBEQmU4BIp0LIoXwfpoCeyucn8KFKG128559SI4hyMc
s2n9RTemiGReo5s3CUzaGMlmQNAPshm8X/6gQAAHt5vHBbNi5TlWItokRYpJVFpaEmqOHHIE+K5H
qV4bsDNZmm1fMA51Ym09SVgp1A9BXb0GhInFg0+7jbXKqxIqCJEOHH1ExwoHWluReSJdOaEmRHxf
+rsozGEtUfD7AjYCD91LsxrROrkLvxMQt5EGmz+O5Dm5IsgX9TqIJULGQuQH3jaO1gbuEWyI9MCF
FdqBRBqfASKuZJfZxWQXEah/hV5bGlUjzRQ9PXiWJR5Nt94lGJomkPZZGccrlLy4CZur2Jyc2BlS
nNbsbhoYyXbXsulRwl0SwYcaJ2OqQU1ojdYNSLWpA2tuIA1Ag5TaxQDaq5Eq4Ifo6ZrbkK7FMPbo
bAGc9bwK6hbAOAxlupYNQmdRQ3n74Fdr/Bk2ax+BZCTl2WKT2FJuLbqyvTGNuSn7Ly13dMoNVLT3
EIbxVIIJzEqnIfwpjXrM5mJ5zoH90CslEIxzpMM+7sQhOMkyuBUPS7FRdas68z50qTy0sndX6h6u
h6Wu8bRp7gvxrgiImICFsZNVZBqwFVPMWyzq8thi4lkxmFgxPF02kr42pmw7skI6oP/owwzIOFPV
VxzKakP656HBhKen/prEY9tT95VS7AKudluiYURk1rc0ZIo30cNqOnakvMuD8FSPlFRlQ98vW5ZC
+0hOwBra88qv/HsBEQse8/3UeEmH8gMEORxAodRtg15UYqAvMULAv3ILskBmoNFnPkzN9sZV5VMk
WIxhXAeGdgoTu0RUUsbSCoE9QIUHoylQSZJe470lHjQ5cVPRkHAVjWR6GhfCfdUxDWQvo4msazvX
K2dj++bhgSqNZx+cmVE9iDI0/vQZbT7EvYk5a6rzmvc+JtB8IZrGdqx1BOWriMEst2+YmKgRKTa8
+BCmzWNrtYfK8FBEjuqtSCJdKqnHjl5mnkZ0jTHuWeq8LF7KbJVJjEC7FKf2s9C6i4DGvjptILDZ
ilsxIiKRqEs/3pekdBp+siwD5rQNXMbsaRibbUw2BHNFQh5qdvCNkxnsXwcmZwind3UU4VCNeJ+e
ws48Nbpy7RHRYoj0O5OnMltAMmkImqhb2p6kKkAZXtbysBhb+L/lTSOF8NzVI82F7dD3h9wFMpzq
A6Y9vERZt41B6+YdXU0aBKLUg7+v3hIXefzkDaDyy8LDOKBoajeqId3RLrvLM2sDL7qb5nHiWarW
alguqoA5hiIzijTnparMm+rVCLlYsulI4qKP2wVyBipQWhsxtNIM17D7IY5sEHGxGdXHmJ6ylmzd
mK5lWt5FcsKUU8402xrqp5IyjtJpIxAGZYugs7gPWkXfGhXt7ZzISGM8lJqBk4d7rN1oWmAbCulo
LoI9NVmG/gL5nlCOyzh6oPyayeAuJ5ioZ8lrw3VUROltgt44KUijF0YnUA9NEbJJf7ZoY5Rad6Mx
PgEd2Fs9Nx8elQcfW3uDx76z9nn2WCvRTsZUK0SmYwbFTYZZXHFzuNjxAceZ3SWF41Ir03FdxH7s
yCJtcYsmKsMzEc+s1MG4JQ/NLdcSgxB2TKxSh0Sn3dlXvH5pFaqvcrSVhr3UvrvadUfYIPSZeUcn
XKv0eTDeiPI4x/+Gi4zoTI2ERoNBfT6CCT5kIzJm4anX0TJqDlvBmfQ+oW7BJCeDsimM69K46dhE
K+kxHcn0QxhRYY4Q+61CjkeUMsjNmFpPcZEE4pBYlaOnZ/9KlOBsmmRMqNWancVAn819bMEG87ng
NbKeujTz5bXqb93mMcCBEWhvNNNYJmi0CRQHEI0qkxmwLmz12NxrGfAwAPBhMpPagG5DyKzQLx0N
iSUNn6IivQZS7gRuzhgBZTyXSODWQi3PTS5qhDyOyKqlEflQJL2FqjqCugw6wNni0SW6sOpdu6bq
NDDVuXSAjOrEbus9UpRj0Khbgfi+MbvXeA30HULlqazv/YzXBlLu3HOG7q6loh/JPGEbNoNV2TBu
F/xkTvIw0RnWCiClkFx33IkV0u+w0+e6eKiq3qnN+5wS1zDuk+KcCtdytR41nBmEhFTvWnWtCdeF
q516JVh2Y0ebWFuM/dJnIkI4ta2iJjYE4b4Y7U4I7oDB23mi31CQECjIds1ERB3fy21BSCI8fuNs
pNvGZAMQPlvMygUPeJNKBkLjSQQNZtjn1xO9VdQOvrHSE2kOtZE1Ssedkb0TIDSPrAbnGXgbRRkf
Gp/YX7SP4RRHUlB9Twzmai9n+ZKBDmOyJlurXrFu6/aAhHIZa8zasQblYb4R+3cBpJnSvSh8QQJF
SEYHyUt78kxvLLO7SzJjnbkATPFMkTYVi3TuA/D5lDLkIWbFOSAbpYuFvQ42VvC8TdtemxCB3UeL
DtI4sVcHQrPmKlm3YgeTAbmkyPwuDoNFmEnb3tVInvA+zBBmqUfRadhNtcpy8KxAd+XsKKnN3jUk
hiD+sImjO5WgEtcfr9tUWwyevAy9/tpH6gDY6daVuLokPpi4S+eV+tRp3GkQO9eiGYLrtO5ct12q
PC0uFWIVZasAY2cH14Lx49zjq1HZtmIgrLl7NGglGvtrjG+WdJ/LCB19Yl2odPPINoHgmNW9TAca
818n3sFCLuVmFyRMqdoaRSjdRalX0JmFUk1aJqnRkT+m9LuNmzR0n/oGIK+IlEALqjezI+lNV4nu
JIl0WVfTzKqHDxrYbn9ToWMQsnKtWVAqvOpR7dOHCNUASOt3yzziBpla74CJpGUli7spGcJvbvTW
eshLwRZVKAVBemUFItLJeh7Vb4VwlPg4bCh6PnvEA6OI17X0UbOBDYVrNNl8aCb/Kax8Vo18KOaZ
SumQabvUn+ydc7PYh4jdy73qbtN4IRDSGTeLrI5XoxFcC0RCYNMIiSpWumxhlTcR/1yIOiduG5R/
dEMs+uaedtMzgfH6RwOsSwwsSaaTPuqnODZYOfN56kJuBw0xjbB786AKH2zgGGE5uafeTcwYxV+N
8aKEUiu4u95ater16BnzNmSBJOrBDLY0xKtZYzDh7ABH+7e+fOuGlDtY3tyBLYOQSBbW4OQe6PP1
2NabUFFurQjoM897VjfpvOaFFEB+5AmItUUfnvJhcu/qmDzl6wKpX+mSwloZpPWAAVFdalpAX/CV
eu4rN3F4zhjqlDzkfqJue6OlJ1jAlUI7TAaJC3VkhIVR0k5oWvA5VmwSaIY1NmVkaIHYz++T3r2y
8lOAMEbxh20knhp8rmtB9w6tCEcbHEKWq1dCGG46WsM+kuSKGjuh8TqsFXXNLskZfeMxp80Te+B7
C7r49FP7X8KHK8AOJTxjv45RKl8RPiv6+k0v7Mw6JCLoFUGumN3nFNmEhCtVurDMp75T+PSPudrf
5bRLeqY+iejPC9qp+HHp4riHaIBQQmYrct+ZylPgC3cEOFgEd+TFziA/NnrtaY43La1nY9UHxwiu
2NS/JQ27HYtVK3dOKwTLqh23dVLdjmp27cUSr26VUWtBVLi3wdDuMZDh67UHBadgV9COb4obv0J3
VYPCyJQf7El/yvjY3JsiKhCmpPz/Ag2gR4UwDBO/vbWeG6adYnH/fTNT+7OfwRG4DChxcatav4z1
vzUzWx3RTtPDD0HQ4+hNuBxyBZZ6VrwHEMvVmrFTL62r+Dg2LeZSfjaSrRASjEye+aoZjI0Cjjj3
Q2fKo0n6vesOh4qWeUpBoaKANjzmNYR5tOhk4lbaCNkdUmmmaugtgKv53TO7ghmhF3NJ9GxNGfaZ
ZswqHmsj3/rq02C+BMFjzdYuuBqzpau+Qg5mtgjiRyPg+ENtng2fRK1FFzwnOQkMdf6DKPCrL8Ga
GJU4KDRaLBdfglWrYSKUJKz28jELcZCS/fz9t/CVx46MSxiEOPsINbUuOrwR88a4HvmeKad2CU1l
aZXY+dYM5hPzS5xPL8hZuPd++Pa/0CyrskifF8qYqE9RvJ9b2USeN9YADsyW8NeUPnRTvEJpvoaY
BIGOF0ryUKito9ebsrw1eazIhKXu6n/oqk0Wws8Nbj7GdHxJ03X++8NiKDVKVMnk+6ypeFfRsnT8
VfkjDVRSja8OhFiV5EiRSD1j+vlvd7th1RCeseESddc4oxCTomfZYXPM0mPs3VUUIwFvM5ERcUzF
4EarhowJtluEYYzaNWUbCn7aaGkXHD0YOBlr//BQ6ceh5J1IQ5o9jdEjn/E+fJSTKe9oWZ8NdHeD
mvTuuH6v6IsL7LdFXiWlVq1jrzmmlIqDtWdMZyRLDxDEFDc7JfoqxIoJIekJjO1T3AXwApdG7y8r
aABNPs/Abijag85eCo6HEQIzw+WViuK8Mk+VtKvZmrRtua+MK8u8U5FBhZW4qH9JNiXqUswaZ68O
CBj5EHQMztoUpYBJCMNlFwfgA8+19ew35lI0byT9qGbkoYXIG8nTMGhEqfcD7y220fSOWXd9tPbF
KiBoqLBwe/P/mARCHVZdd1/XhIH4m5I9aMAI30zUtYG2oL+OGurBqwbHnuJdVWk/N1xzRWuRhj33
v3bOw2M3kjOuYEWI1J1REyIREV6EgiSkEU5EjKtA6qeORh28bowbEbWcIVT3Xg38H5jhgPgV/4QP
M0Vn9g6mHrrVEsGmpk3QBps8q9ojxYW+ZJxseJn/cGdLX7RnZcBF7L8VyAZ0aD/fcXIQpYJnJVAD
+1m+JlrJgcrhHwx7ypjFWL1Qr8tg+cNyMvV8L58niXmRasmyTsv4oifMe0vRSdFSfunb6S0gWjlE
y9yZkjbbfOctfppRfbFEMg6bAEpopw3RvHiAS6EOBr3GK6WIKA8Pinzzwxl9dRklfjt8cpCIbGU/
X8ZqbCKiEvDY/4tRzNBjlS6SJaX7PGLuhjTRyV6+P+aXh1RwVsBN0g35kv2TVL2MSGyyxfh7CcTa
uG+78/eH+PKy/Vr0AZCqfF2fz8rkqsVxNlnM5BOy4XkPL/T7I3zxepfpovBa+XWES4B8nleaV+I7
Y9Z2EzLHM2H4DMN69N++P440vQQvbzn4kUxEZc0glXc61d9WVt2tTCmZrhaF9KLpn+OQ3f40pSyq
e72Kl4F4o5jnfGANQYNZ6cL1QFx5gyU0ik59ex92t5XxE4fjq7OXAQIpeCBJhPljUmtUSSt5dLZN
aePqR7xvk9pa/cGSKH31uMlYHrnKssxb/OIZN/1Az0p9QKq0i8+IOVaoIGxiEGDYJ3Nv/hOs86sb
8/fDXTzdiKTDrvDYjzBcZZBoS/6mZcL4wxc6feg/vtDfTuriC22EeNCtPIRKtczXE2Ja2acziAo2
hmtb++E2nX7Zdwe7eLxHkwg7zeQKsuwb9ce0E/7+dH66Zhdju0yNBB7zmhVx2q3gl1cMzFmS8kOp
+GVBxUJvmODCGBsZF9/NEJsd3BeGIO4+OLQ7GRtYfx/YrYNIlp2tndo/QZK/qp3Av0x1I5xp9TKa
urYsWqIFtZO4mYLSyYVZ+Kv/Q1D6V1eQXQiZvjI10h+wGYmRQ4JSkj7TnNw2Up0O8Vxw5HW/UTZA
P4710rsqftj+fHVMjQUF/oNkQAK/uJq+Zo1ynI7Yl415Xx8zNm/lD/IU6QvyrayJkGXZ/lC9qhde
MKMjh1DIOEblDA52nEUDYtbu5vLc38jDD/e59AUk5NPRLpaKwG0rb+h5qrQZkZkbBh2rCfsnb38y
gH19JJJK2E6oLICXry+J2VdXW9yJuFUW+QI40HpKKwed+cOj9eXyx62nY5mixKGq/rz0C/AT5bhm
mjx5endcSDtwaIJ6CzjTv/IesvvvH+avlnXuQVEUecokGumfD1iagasmKuVNrsAwotmigcRFe6p0
/z+F1O9Huvi62lxWMo12nU3aMmlVS9UJyRBvmSzuUcfY8Eid70/tK7aLbLAFkoCe81RfVlJ9aYxS
N53bFI5SnNxjac2VZe+kTrpEAif9cLyvFt7fDmddmC1lnSQ4I+BwQcFciFb0T1u7Lx5hhdPQKEUt
UzO1i5sj0IuibhLyUNHsUCIjN15rPxYffz7DRAXoLIC/rLB/3BDZmKSD1EpTvdvO6bTb40pcU+Zz
zX5akv5cbnVJteiNspea3MUX5yOKLRijcPL8ewidYJy4qM210BnLyKlzotevpi7yDzfFnxfx80Ev
OhBRhFfLC+Xp/LCZzal+HXNdoYHHmDabznNYlYCOfjjsV0fF2CYqVL+KQd39+TELJSMsaMIpNuM1
k6G4ql1J/vH7U/tVgn1+83/W01xczzaVa3pqk6kTa4iK/Kxt972L+7LBV3mfwMQzwsRWvUfTvEcn
wvCV7eaT4KOsbGYSkyEhp1OMebHJS6ZGe9Ris8wM7biYmyVbV1CYsCsfAvJaFUL6FGz7OZRhWd+q
ytE3NxUTItNsnbq6EtGB+frBSE07hHmNcY3crIQ5qPdTv+fPp+7zSV98n0Ywsd8JBGZ+NQky/LnV
299f1y++O7Z9/ysZvNhZxDkweyjShMiLySZrzklGXdqfvz/IFys/58GTMDn5LfaUF+eRanGE54Oj
lK/Y66/cZeL4N5DSeVs72ZyZwg+vzy+vm8aBwHpJlNsXy7GeFW3giRyvkc95ua1K5/sTgov7RyE6
gWv/956/OAJJ8ly1IeVJ6/LNNCc0FdSD3PxRnZJ5SsbyvkcWXEkD8pFsbbrMMhIcH6j83JhgoMy8
In14zdMEvqcrd5OvJB0PUrAYq2Ix+mTDtrWY2npbLswcGG89rAR+vT4EV6KPZkDpwpU0bP0K5HXb
A9CuTxV9imbAlFNHI94YfrOkXYvqtYLPTLdsH72gvo0sdxnI2HFezaJ5KMWXUtdt339WTc/2NS8n
1eC9MhZp+ShGNzh7dnJaHyLPOyjSYmB40nvaWiIwUKqGQ8vopiZ1rcJOKL+VuBll3guFGju+AUtN
0V4GA4NdFUyjTw/5vtx0O82kq9Xpax+QtdwM28AgyNx/zq1hF5KuURKN7ep77AVrn+aiYq3bZqWj
eW+bbTCiSjOKOfMupNorXXmIPYK69Z2KqAOtU2N1jlKvLfOqQh9ZxfLVmPaLODOWUZDMs05baPJd
3twHAHQqy3JE7VxZ0rZsxTshN5Fpu8+eeeh028N5I4v7aNzUIW6veS2s8/bQhRuXQV/XLMhHR0BN
LLN6z5c3S4W51S01JmL4A9V2xhvhyQLoJ7Em+vI19Fw8PRZjfu5IX8iWGcYh1sq6xZAqJ8u0N+9M
kVTOeOz2ssdwy0Scl2EcmQftbdND3sJQ6yYJEgrvI60BoRcFzBOLQ5WRv5blirDk8ISltLfTTnhg
xO7RoCRQREZy45pXIwpKVBJiVi4CEzaW7LGzKevg6IbhXd+FNL38CjBpOZNrCwXHQkb2BkAxyEOn
MyPbE6RzhHodItimrhkNJYaFC0k+aPF4Sz5vJe8NXGpGXByFYtuS8CkVcABlRtTjvZdA4QID27nh
URkNLEtcfqXBLCsmO4Hs4LzzNhbCSE8iBsRd0rBbFEW6VbTNEGpngyFwWBoTQzVjNIcK8BbldiMR
Sa7c9CJTgBdPPHTCyYsJRzT3SbFX0W4p7XVrHeC46NmplxldftCptZVcn7UyUo+UrIgxQJ9xx8xh
EevbUM3vyuHNAE5LNR9P9sLyo/TVo6lY8xJ1m6qu6f/MPPnaYL7r90yEBQSs7XHKSmlhRlrnwNUR
JjCHRzoMBuCp9DGVaOWpxfXSi2KEnBbHPChWtAr+24DXqewOCrOUEmWE/BxI4SpGWFYa1V5I3lsk
x4JORZ6ra4EAhByqDakRBUigULy3gvMgnxJ3ZY4P5GUn2lmzHmvxKOkbhh6HhIm7B8gf8hBMr7sG
A8Ckbw7HVzNNQViuIov7yljFxX2i3eu9scDsJoavoYz8p2icPCpoI5drpvgzE0VWCNXMLD9iEmYS
fF2wOuEI79PmRacPPhE1vWDYlOKzIT4yqYkqurbCq9mjHRKdAPCaRHDnqJxTpMFjXM8n414gwDTC
7RbQHff9wmH+r2vFXE+eeO/NgGCgXmN0Gi9TL5kb9XNjLWqUFz4hMdYBCeIiNh8UCAatzuxe36Mo
s6Hs3o889cxDadZmJdQMda3CzRRrZwAYV/LEDGQVCrQ4lfdQxWdMM9wkYZQEhki6VdXQzmXqBB5C
g+Z6Ju4Ges45bvjyypfyFXTRLUvs0mW1kcSNOIDdpPQQgtLuvesAXxOfCH/pwWqwnCq4QJn8iVsm
snFXrMh1VvsnV4YzTIhHh3q0aaH6MMpXBdrR+IEQUKE1eDTaTUJfrEtzIiygkY5bUxw3kVlDWzIW
WcKXUN+4BKDC9cZRvSukGiogTGpU/sqrWh+CAcUYG57OG46WKDp+z5uJB0onXjojbrTsF30ULDUS
wpOqfgsqF4spvl8jfxHS6iVOsJxgIiDoM8Nd5jXaqxCSY9rcJd17EvVPQZwvM+UuB+fcRiZa2dYZ
6ng3qKaTcGqELg/wkltiH+r+LJUB9lNxFYr5SzfqMMgxswidtcrV+ESiwpQ6DT62vi24WUdwy5mJ
7kj1X0oygBVHsfCTYYNEeFVmApImc7wNFfx8I/BllXgLqXRU4zoBioENdi0Le5HZn3nKpZsiKFdh
L2BHTRZdG9lMj2aDEL72yF9EAhLqcUuy1D2csHkmvzbirWq++N2V24Sz0Y2YcpxrtztJ8l6x3ss8
u0IZFyxZCHoCIRUhxByIGdfA5e62zW1R4NN3sRcOcoluZXgO+ESkYZvutkoBZMXBUeLGlrQGqSzP
vozNvcFt2/AC5T2btIji600ErjEXvLnYbITKfKm5mmqKtQwBLzOb+D1CN1AN4kEH4ecZ/rnC31+Y
wUodXMec7tVSYigiHA05xrRX4Q9gCtSCoR1C96TzZyNf1CKvc38/enBYcOMO2l4PFwoq0MwFbYX/
eYxXNdrYtnzW+SideK7CsyozZtfOboZfCdQuXiCzXNTYhNRSR+W90kjgVrxzDLqbnLa1b3WPPU7u
7wuvLwo7ySATlGrKMnXrslGb9G0yyo1FsxFQuDgaS8H4obT7okGtS6bBfEI0psr4cmMNxtYaG5/K
rn1o56JTLQ00jTZWhpW2R5/5K+o0fnDvPdqb35/cF7U4w11RQoWtYIC6nMZEodYL+cDutBSzeSFG
S8HfFBjdvj/KV8X4p8NM1/i3DrwpeYGKZPrvTXA7m3q2U5gqGyKygBb/h8bPVAxf7N0+HXE68d+O
qPhR15VySxDS878gW+Ycmz8WW1smoyr5qdMpTXvB74530cTFU6RhYOBC1q9TCiEuVv5LNuajOkcG
beebYt3vkaP/8P19cXPKcB6myRZbf/WyQ6hHvelNUym71V7T5N1Q599/c1/+fgkBBi0MNFeXN39Q
QJOoRH6/SxwQ1r1A+6GN+tUBAN9ij1EU5t6X1K42qkeNgpKnq7vV/PvKOn9/Al/0UNlJ4fGb2qea
iprg840gmlEWlBYi4spRFrodLtKXYEdmneNvUDN9f7AvniaamYxSZYVGOs6Xz8dyEyvsyqzHu0KS
BVDbBkCH8XfX6r8+JbBW//xv/vya5UMZeH598cd/7oPXMquyj/q/p3/2//7a53/0z6v8PcXk+f5e
75/zy7/56R/y+/8+/vy5fv70B4ccgno4Ne/lcP1eIeL/dRDvPZv+5v/1h//x/uu3nIf8/R9/vWZN
Wk+/zQuy9K+/f7R++8dfU4fvv37/9X//7PCc8M+WwUv5HNfP5eU/eX+u6n/8JWj/STtZQy+k0nrl
llLY8Xfv//6RDowO85ZOmiasd26CFK2s/4+/FP0/JU2jOawgvaBpOzVsq6z5949EEyAQ2TQs/BIP
178/3PFfj/6/vhauxd9//o+0SY5ZkNbVP/4Cfff5Xgf/OAE7Wd1pejN/oa1/cXuMnh9qefYhSTN/
Pa7zc3ItPWA/sWobsmY+1503cAob/CM7aYWrIFt2S8zvW2s7vGu79q1e58fqkJ6BjFzFb+GbNNdW
8Xn0HeO1u2PvVzwjWLPh6ttUtiumIaTzqY61BWfx5nczg4hE29vE8+JUbPRn/6h+BKtsr+3kZ8uf
A5uQoA/cled6V22EReVYV/U8Jk+YsJd1dCef8h3m91O4VhbZtWwzPjoOTnEqKXqbuXlOYPypnm0t
0qvs1N2ib+An1WncocrbNXf1urgWrpRXecN+dNEt652+RNkO/dCd12QwixtjwZbwIzziWbWpFbbG
yr1LrgVkx6/mB/Al2l4+NOVVw4YHKya+zGpubooNTkcLQ/QVFuOVeIvypdjk1vGl2QekzzJ4OvhH
SL5Xwx2XcMc5fMhOunDXKBk3ui062ja9MmbGLF/EN+5ZXmdLPqBd2WemfQDF8524UXbUJba48A/m
2d2ki8jJbPwZs2TZvafuomwc/0HDaystrIXg1CskuqcS0aiwdZ8MFEPqzcio7eRDWsMZuwDkhFmH
YSUEZbAl/H1/D3LTe4mlrQKbfqutG1u3IfBsFT5Xvxs6O7HNx/pmgNmAvlifaQ/jLlkFp3xbLOFV
h+tiRcwIixt8zFnMZQnX/tpYJKvsf7g7rx3JkWzL/sr8ABvU4pVOd7oMD61eiBAZ1Frz62cxu9AV
4Rk3fKrnZTDAxUUDWZnmJI00s3P2XtuFubrNbutn4SI9mJeM8GARzmmzRG3E0QZzvIpdTDyOca3A
w7Kjd99aCA/xrjv2rvkxHqrG7h6sa7hLD8quuamOJqDuwJ2ouYprhNc6Sre1eAGMfyk6hYviZdW+
mNtx22QLx9KX6U46CjfMTwyaQXYM07Wxkuz8wN93ABbZPhH1wK9wvfJE3MQpnrA32eVVdwlIJWhs
5YKbhrtXd4Z10OL8daTbAW9XRqjQipCZYt+teniMdvqqOVhwXXTJ0cI/XKYLW13k19FqspMVp873
VXNL6Ua/lzPHj6DVcpue86UW2MQYLlCQL2VaQ53Bryif08O0y+YYWTLsQCfzT7xHTCNxMWwGAw7Y
Ucd2Emf7mDOYTdCDpD/Oylqr+RBkJK7WR+JBc7V1DUPselAOjX35Vq/YgNAtIU9adbzaIfVRueuu
xhvtDkeHyR483c1JkDG8gAXukfoNEbw93CVLCPBrrF0QJ+hx6kzFZE9CUsbufWhsIuDYqffWFggW
FTvxbVDnLhdzf+m5amWPL+V2eshECoFbf1kSnIk41nvLb1tyUO0gW+qcUgb2J9kyNl6SbXjUbsuP
UNYhTd54FwafpWY1brO96jYrRfyl3ZXkozn1sb1Blmwg4l7Vx+6A6QAv1kG7V1dw8YkN0wcAY8zi
nNBOo6GeYicon4mfEThARXhngg3lk77hgg/6dKtSme1c5bba8gbb+h3dQWozXX6FFdGgCgk0zzTQ
GeaX6rsJdmM5rOp6IW9J2AiGjZEckpfwRtjorkVWpS0givkQnJHcx+VDjt0Bk7AdXwlL3ukN5Uqt
XpIbyf0VH+vKkdUH3bG8RQp74EHA9uegSEJp3nMmW6v6UjYPSrLMXnsSCmHv4o0D+lHthtSun4j5
YTvbX5cL00H6pQc7RVpb0xKhGBOi4fZxDJYexpSWXP6MXw26Kz7UxHvzwoSoYuWmndZknQzQ1rut
vIzvibSSntSdIR+yuxIg+gPVwwnxpW+beJQXOJV6VzxUpr54NsB1EvJzHwcrXb9v4pUlPtTYf3C7
Un9YiCFlE5BNDrYIy4GxkeM73ozWC/d6vOFgaq77m/7GuGdOLTIm90VzLeJ9Rweo29W2uYqdGwOb
z4IaKGwiczX2+Hb3dJd8wekf6gfxigJPtxLlZSusIrtxW2GxVuCG3AmX5nW9freoHdmAjgg2LA6C
+mIcRAFpzWN5bBEh1ivN6w+Sf40g7tj6CM3t7Nlo79p09m4Y5DVBL+uExfAWLUYXjwBmmM2s8Wic
8LqnJ65748I4RCQa2cEt/85jsgiuAkOz837FyyE5HGcwORYHGXrKK2H1RFtHy84iomzDZwN7OkyG
BwXMr+KWOrvCkgwo7NG2eehTlZxAdIO2gRf2PsF/94SHRm9sOT2Ej2L2KB2r5lnycZCiFdrXHwoy
97J406o766jFu3YLhkgVXadcUng6ai1m8MVdt1z2bwjL9Yhj+QJxMXSvB3967w6obO2ikB2f7+Sy
OHTmgm/7gmkPRr5wY/7gql01IPxg1AOsD8VLFiwSAN7wiBJ8cq+G6kqP0wcoDxBo0J7deOQFk8lA
UrRLohY5qxv8z4vy1bw2IZpwKxpwDYua2twr/685JNtx7x0pdzrlK/iPDUPxUIuFvkz2lKrrii99
sdFZXNTnYNO+FoQf7NpX5ZLg0J1GsHxnD7odX+Z7s3TKx167lNa60yIm5Fr7BdV8Y3D5HxihxDUB
Rx4WePDzWbBmrhaQsWFe9Rzql0bslsUGOpU3ORAUG+2hR+r23m5+c8VI3V1m6daTnRi1h+FuObJm
8A3s7kB1TSOWeh06L+Y6gIaWwyXBGrj1Gkhe1NEhgzrvVNFF1f29F/1Hu/LbPOX/TjfaXzbo7q98
3s3Wp//R/4O7cUmTZE6x//OGHGX9r/+Vf/yvw8uXXfxff++vXbn6r1lxROw7OfMKWjeF/fVfu3L1
XyYBy0glQANxNtNkztR/7co19V/qzDExOEmps0aOvfxfu3L+SMRYbVIDJ/SFP/lHu/LTntrsYNDY
3ivszmHpn6p4Ys0KrMgbSB53PXcOxpncWYlSn1PyzKfMz+WB3+NwwOAyVeS2p6dQvYyFMgtHVo1V
u9RWyYoYqUuNGOtpKa8JbzvTuv5DtM94VJMQz5uahWbjVLWe9LpBlMuMABtWkmXPJOlDceNtsNlM
NEIvlO3oNC409zP1iN8XcnKhnwc2TkQbdd1FgTgPjKxx1rJ5XksU8n2c/1KDdWBcJZXuNmDZDPi4
Zr4eMI58moPfnrN+6zn/+A1khSsojDQqIyd9ey8Tg9yM+Q2zzT+aP7fXpbmUwY0ErCE+HyjrQfV+
TaZvK+ZVUD2GRAgoSrmQGqr3/fUolTYWsK678JuLqlj71Dgn7a1k/zteVGyb6qc4xih9YxUPY2M6
RnUoixe1ePDY/6gvYkMDzZG1yzBbt0a7NP1fTX5X0MeEt5QR2nUVNbsWJ/vgXwh4l9L2dgzohGX4
xsgQ0Xs2qZVHZy4Dx5csIzpAerbpy9fEoxnilDqfSbp7SarZKttVS72szZtSeQKJ9t56fE9TYRlS
/u7SpaTSJvWGVahyRtEBZigUVGcCa4oCNgEL+tBn5aKot6PJXl1daMq+4eAkCW5lrRv1LdOBTeo0
mm+ROPjFu8rSN4yrfLozaXjo3f1YXUvtQ04qs0g6GtG5rjBQ5/2QaDBIPaAHNrbi3WRc6NdlTh90
OyaHNPMQ6xtLKejoPCM5p4ZNxjtsZ25AMJ9wKtA1sRGvCU4p4OGz2Yjgxogs6imUq0IL5vzwyLri
JhJj8EuMKCHnGPv7+0hlRQ/g3EggAV9q+ioKXIEIZ2pQFXZf4lcV7KTDX+Hv0im3e5FdSLwJ6a2Y
1mXPUa6D7ksoDiFhhvKrDT8UitwDK9M0XQba5cTD8KKLUhcXobkyCbKRIToP3rsqXVj4b0TxOUHm
X8nNIsj2mr8pMLoV3iYzaLxwOio2VsjJ2tokjZtmhyH3L/uONdboF5HHu1loCyMdL0ZVxFh6Xejj
VV5qV11t/horhZ26vwyHS997qZODVGsXVg9neDzU4YuqksGs3xAEWXj5zJLY4PhLctoABGr4dPJa
wQHsk2XweyuVpmEMo7Qb6SgFRz92a+6SLgk8B/021MYbUKXXIv7jYUxWyOsAsZRPU07Mpp8BMNHI
H0rD9SCON0JJ5z2YN/VLlSMqVuwQlNfkcWTVRDudElzD9xPm9b5kZ4SpO9vpZHM1xiLiJBi6kb7D
p+p0yIXTJw51MWCoyaDZqj5HKhVUc9XRiIZhWKgz/mArKPMOtEkwaZZPiQSlr+kXsnAxBk+VhHVL
3SfhOu2YFzQJye2WGwJHJs6LHscozrKDcqmbxV6YHKOr9kHOsWi8NxViTgAY5b7q0v50DTA0udax
81vLxVtYkUVXRnBy8cr09O+mhybHmcfhXFZ2JjzUriNyiUAArOMRhpkokG2xw+2eXopthROeIzLu
5FqjWyhy6CNClA2uym0F/aDBVsyremdlkRPqvZ0NwBJjSjfSgD2kvtIECiw1Bs82sENgJk13o1nQ
M1vj6DXBNSnrMLbXhfUCNdKuaZ0yURU9X4QIEyAquJ5PsQLog6isOmg5WrQdYzc1a2gFPc1hzswm
/nWpWUo+rXDxNoe4M7KdMm8TklXDwumLX2ZR3QiAkryR9NIGJ7NOUwaj42wkGrQLr7ruWjr23r2H
WkJEO69ila3EYTt2+l72Sjdv3rQcvgSe/6Z7MFKOWrxxav8sij7BiHd5+5rJHwkdSd1fj9mvumyc
mmNbp0iIEACv3qekYNcXtfzklxOEQnU1Gbtoal2pqlfxiMQS9ymUmc1A17FLXuT2UoSyk5V3LZjS
AacUko3On7UK3M6MuLFXVbishXVn/EpwEgnvafIg6ZzMQYt3AfDx1xIyHhbSDBAvMFZBB8F5nJrH
ITjOetIOrmuuWraZ7Mphq/bwCoYy2AaNv9eS1s01SBppuA9Na5WO1GUoAytKgtbjocPqMDMYaoRg
sr+pWiiullXYERtaDTJoDOvF19sPGn0UBZtqOcQgMxIBK3XL7TCl9igDauAJYRbHHWuQChdyOh1i
j5KAdCgIB7b5Yrz0IligGH9FEBGiTCZO4fU4Ycv2XhdZ1UDZ664yRRrt5xEAkAwuhAZfP6iHbmrG
hyEtwXkNSDEMcczQehrqKogtFlFFIP8tqZ69jkN1KDYfpRTGcI7a99InuwfJTr9oBJkzk5E5TEni
fcaBLkgoeY5Qtv19gPBL6Tm4s/5wS5tJvhsx+XmT7Ipqz/nHQ96c3k96T6XhJpczEutEOOE4uLu1
BM8VKnm2IgMa0v6+o/bTRJcV1o0p/iATDHpBj8e/5gQQYZLbxFl9lFSIOMaDAdTWhG0GLijx5MMo
Q46Ljh2HKt1/m5StQolF8uTbbCy2inocSu2xMHfAPQARsMaUd2asuRpOZKhjQsQ32+IoqUn+SlOa
dVBRG9711R0Zu1i3X0I+N57oU0XYKQPHNyBcxDTbpflE88CWkgtfE1bk776r480QqKRlQ5T2N43H
IkSo3hxvwFag5TqmfD/ndPID2U8gobCWRv4eWlcyExrw86LhIz+0dFbxWGfUwRChpN5KFuWNrKVO
kuwsk4BibU0HO5EfNRr1Au9AoFzl43VFIavXnhuyMlqMnD5cQlM9GPJVP6+mApnRcE2FEBnLfU4r
GYA4Ma7ZwQARAVlCG0W7oy+vL6s03ega/2u85BWJ/V0u3Wf9RhoyO/eNldK+xS11ujjfRuZ+alDK
3Csimy+qBnMiswgEAb8gtdvpsk33AzmFFki9rSQulWkLrm1A1x9DVeBmx/GhrZbAI5w+uR2yO03m
YHkhintPVw7EMixaDIl+NBKlTeKFQgFgJr1q1C2LvdYorLIvcaTapRASgXapVullEg/L0L9rSiJq
KMkrwnNnxA8V9WLlYaRuPqn1GvCO6wOfqS/agEikCAB5vAARmjWXrczx2ESwRWDWXe6/Vh03MgRG
Hn6gKdgjC0Q++loUy5DGYz7ty+KWyKagXbGUSRTGanSikvhiVeTrsZdR6l0O7p2dxyqA22VJW5Zz
ebgoY5U4ots82UNsAA1EwqXhJtJc7drjXnK1+NfII/QqcVdQarMycysDyrLwLw/yxisPRXiLuXMh
QHRS29qdol+5nKw10AphtA6ZXcoyGm5EYcf6vKZ9Csx+5VktpMaaHF+0TggBTJOEg6M6PSnUlEm9
aOinTUQzwTqKxKcqw0XSdpuMbX9pUso6SiQjkLXo6Zu8le2YDaHa39dNtGymcKnId0oR4ah+ayA1
DjiSfHDL3CpYar6nUOWYb3aJTKCSXuVU5Jk1TkGMoe6BISh0Z4z9w4jXqKQ6LcB5dklbWJhWbZfl
rRRdFPFm1vH11i8ZHCsG7gV6W0t9gEslNmvRAqSyb8THTL735+y99JD7B/4YPSTwgRYIlBuRpVJA
k7uTpF0zPZndfVGv9ECydeYX0e4Lf7oufPQx8QIJoTpxm29kiEvIFSl7WWQ0RPD4Y6xQBl/aif24
aORXJamaQxJfCK0KDWmd+he6QiTdrTnHZKh2OLR2nC8DhHFm+aa2TxJVuOYm1tdi+NiE1RYDrmRc
VCisJJMKK9es+jGZDlhZAZd4pukIynUITrZO9n3/HCNQnBOJJ3Ef88KhOyS7kcDZ/k5lrZVRPo0j
4r13ZYh2mQh/wuCIUcOupSwkTeD6fJFl3USI/676gasg4gDo6/exM19AIF3yhYYXEStkbIwloCqU
XXPqy7sX4MeXWX0KAXSP6WrUxQrNP5RRfyGwMy412Kvx5NBdBlAf7QSTzQ9ElSTxuE+wc9glaMpg
C9Wxi6sVmfaOx8sUk2owCPqi6vAAH9XxwSDMo4ruuTND85Lkr0K4KfV7XyLduuqdrGgXHjopP3oC
0LfpJ9aN4Q0ALYBycEDLwuLUtfLIEp7867q8MVjypF0M2SaUclb4TcLZTPPcsTcW4yiRgi44rd/z
HbzlYuyqU5yiXdf4dFv+ixD5paK9t2AHC+Kbx8ltqBkL2QVooixh5QTCqyvzuqFM60gLVsNE+avJ
6mU+GdRc9gmo/1GqiZFs+OLtK/WxAUgwcykEgNeJjtWjI9VIT7ctybOFivDslnjqVA8xPrMBEuCL
jRRdwQenLypLar6eBmmhZQHytbWvvHpc1YB8snpUAbScOX6f+h3mygN1B+BnAGhN/MVfm5xRzP7F
7xQQ0lRU0mXu8mKNj7NnaVyPlvPzaKcN938PBnwCxiRi71N5Qp5WUuL1gJsy6pk5WtKKJuFZC8e3
oyimbpIcaVItOpEQSAE0fqHkUFL7D2370krXETS7yuQDMtggUD3hOiS7IIVmNcb7Ut+bBa8UxY+f
L9b6poiElMOAQoBWT/mjqINqNMi8xhdsfujKR2rrNb80KOsq4KvQP5J0uoDZJzHrLdTa9bDIifq1
2mVFZyjEqKbtIqpB/suUl6CoJQf6tp0H/jJWUFppbOqvgUwH6iHObkZVo32xiq0ntPX0IJdQc2RU
oANMoZm7GNPenOTggsRTSX3p0csOaX3IIJor+WUCr6gXHNkHyCjTlQwCNyi0nT49RBpfh3F6ssqb
LH3T2RtAbrM4wqj86JaA7iq/jIIbGey8DkitCZH77TsEp/1NlXlu7zmy/miYV/L0JNaIyrQrMbsY
efZQ/zXzwupuswZwEAke/B3twepuLL5JhnBQIuz9rD9qfNeO1z8/l1PLF5Pw82M5LXmNYTvkZsVj
qdKnPlxr4ktZXw3DvwvMX1QfX/QDX9UDDDEPo0qUK9GzzFKWry+WN4xZ3xnwfRtnIjg8XHqOctFh
MpeWlYuAcaltfr6uP/xe/x7RsGRFVvG1nxZH86KprVjhwmb7ob5IVuEvY6Hb8qpxA4AN50qH8p81
UpniMTI7HJW4mE4usLD8ihIKUKV6mW0GR0UjRl6wTaFyESzThzMX9813SsZOoc91X3Abp5+Oygtz
lReKaD1y9mZf1rADyryavWz/1Jf1+z7y9QBkwkfkTxusNibj2HIfW9bWdnq0grt5ZYXDCeT0Scnf
PCLsf768bz5Z3MRZ70RKLEbEkxIoASuTr5Uhsm0wayPuDl3EjbT6eRB5LuaeFFqxplLVBwKEEUuf
f8UnkV2iVZMeStxD+dCirurdaOXTjVPWsxPxzbjifcZXTP2stM+bi78rNct88y24LCjQ/tC+pSB5
m6Shdi+6wg1NaDr/CAqOwwIR3iJzz0ntvh2Pr/+cM09hGWbB16ttQCRT4IfcVi+lVXNZuv6BGNhp
oa/QGdOf1M4U8b+9vayiuJpVZGXWqSwUsHrtGTFfRdkN3BaRAv12MB2lKywQZSwJnrHDQ7U03NzJ
Dv/Y7cmsnRVzNCuo/Go0Er5ebhoFRurrTCGO2ZY9OYkDGfuVLp+j7s/nrn7TiIGzgxSVSatBMzpZ
Y6uoh/KtIPzux+ccDKJ05Ijb+lDZnoMEZN4Z2eF3D1PFn2vRIWCr8sfkMcpeT5FTC7Z00z3q22Ll
LzGH0bBfiis8MKu/7GH/qD/4/6lqj+/4/9wkdBEOZvWv8Ytoj7/xV3tQRn2HGM6yFJH3Cmfh36I9
+V86Wx2M1PwXwCvgE/2nPaha/5rbOoY4m/tYKUSW5L/ag/yRyt+hk4drXiUAVP1Hor0/Fl1Np8No
kKmJz1TVT19BQY40OUhwJuiHaTU56RKtxkK1g4uePj2mTufcKvjHZuLrgKem597kGAFWiENc8SZD
ts78o1G4Q2fan57CN20ybt7XT/fJOCeLrR9GYoPknbBQ4akn3C7xrrvaLavSSQbA9tGZCAzlj73r
PJ6M+tFgrz4/7K9fk7aHZ0jmKyzZG+sGhdSSDCtHvPYORAm4xlFC/Jdvp12KdCjcKB/Vdb8aHSri
JQqcmDvuv2uL6plz15n78MdCefK75vv0aQmjdS2IYTf/LvVjku4EwKTx1c+3+s9m7MkYJ0cioawg
/2mMgWNmGa8PVGQRaFE7AQ28VJbJVXqTLc4tV398UL8Oqp+sVtRoCS7w5t0vLPpgVtZoxxgReo9C
ryTueeP5+zPXyWv855wicwT1M2YGCCNf72XbZnVSJJAUuxXbtwW8R8SQk2uxPgmO9nRmtO9n1N+j
nTw5RANyX+rcVfFqeqw2tYsV9Y34H3AEwjZenYVWfD8e/DuWQzINfp/OPs2UkSbNqAS/rw4fWLue
ne7FbnYUEM+TWQQl/1NLMR8+3pm/R5w/Tp9HHI0gqT2u0I8/KvBtan3mrfx28iOwUCT23Lp2Kr6v
rc4fDYOmk5Q+9xRKzPEdyNV/84b9PYhyOhEJjG/1wOANM48dcWLZbRds/5u58GmMk68ZEVGg9Csu
BAH0B4TPtbfy1tR7F3j3luHx3N7o21Xh03Dzi/DpweRdpYh5yCVZtK6tct/mZy5I/vZVAuUAL5nN
+x8lhyHUx2CaQ5hkd1yQ2EHawLW6iC4zB0Wvm7YL425aVBcz6KNyqalSAHCUM/vPb2fHp99wMv2m
MaS5KDLhvXFJ8ZII12OMofTnRyf/YWv/Pcs/DXOyz5R0T0uH+etojJJj0J6L4xs89L+dYgPtY+s6
AK5T5cou7ohFFXdGuzOtBznbeMkms44ZGraYCOSAELgKoajQGUDynzx4DZmAidSyi7BYVEO+inwS
/ihHl0MIDnyP9gDhHsE/h1TcjuyqrRe1hB873QuIXSUSmyGEDWx9y03YxHYbP7bRrwSdbooUszBf
FO82MkAV06m4zKgDKvltgeywhT8UrL0ayYH8McivpB3k5b4ZoNAGBz/mH+peS7gKU7eNmo88eSjD
uwHDt5e+KuVtosbOCBEw8PeGfpvpxFM/5FT2VO/Zb2g6Nw/SsBSI5YnXqcqpfHyUkGYmw3tlkHoh
Ibrg/AP1P1JxT29789637izjtkZmDe4xoVk++c/NHLGSIlClji0xhTu0o2R3aOOzWqwjhYiLK0Pf
zFmQdBd1IuEkOsJB/Oan1yax4TOP2vOoqbwTxDYgwW2BztT7hKakGT2H1q9eGujzop+tEnovvzp6
t80BsrCjhe0CX+yQS6ThwNlVCTYD5cnNjybUUNO+Vh4y+VA2/C5zqYXPmjkbSnGJ1R7BT9qiIYI6
Yq600Z0XHgP1mky9fI5GxqKkYqCNHn6LCpV9h2dfmkj0zjZiezdQxFZhwTaytyITEKFPgEgbMQik
+oCGxEeMbmRqdCdAsYgheMgu8RRR+n1WojcSo7UQWPZoD8O+bl0iaXXxkkZ1n+R0zD/KunZ0eRU3
W23YJCaK5ZiVoXOF6KIRXqLiUIi9I+BAEk2A7pQFI5OwQ20f8j4h1lWh6FiY+/0MBceNRg6qQXgj
CSEQf8+8a3/UPOYF5dOrNm8+P3231LiI4OvzRuvPU+X4a9ZMx9sH9+HdSHbiR+vwRUEWai7wBqAi
XgXLITr3vs+f+y81g5PfcLJJILQmsdSQ39BvxwX3c1EfSFroqRAgX4/Y/k0LaRltif1Y4C/YtJ5j
ZefqFt9+vz/dh5Otw5ClaQa3kw3ZG9EhC5QDrOXDY49lL3PMJ6JXRupq05JWp5O/UjlxU3Yw57b6
ync/Ayc0WW0cfNE/nqxasI0nbTBZtQo/caTssTRu8+pOR348TauQvlVVPkGTQrh/V+QvZRFym7BK
msKNENbkdB9NdSNjmNbiflWMb21aXQpGCcgAIYlpt8bWyq+8kc/TLcwEOyQaqGpWtUrbtNn8PLO+
Wyo+X8nJgkjOTxeh9UBeTRe+oEsYR3dkx5yZO9J3e9rPw5wUCWLeyV6c5rmDy0n8EJfTarxH3uUg
PtkMy3IlH7G7r8rV+e3ft1cIfpv9GJ0GDjBfX52+0ONOUv2BGt5Bji/0UrO14CyR9bvTHy7O/4xy
8oJOaZqKvckoxhHpA5Ue6unSkkXw4B1nkigxzjsSCM7NxO8vbi4xwxKV/2DZCQll5ez3sKTlKM/E
8SnCuYenfjvbZ5L3X4OcbCc8JRrGQeHamoDO6kQqJLYtc3yz+odQnGxB2/reI+GTiNk3RkVASPqU
suzqlWLX9T2xDnalwU4X3xuWt1Y6mvX13AmAkR6i7RH76EaJVmKlkSqBukYLNjEBz1GWL62ZLdHk
0MGJ/4ymyQ7CB1G4a7LR7eiGCiHscHID5PGhl+5+fi+kc3f2ZNpkfpHrQ8tFq+7s7I6XKTsIkOR2
9FotRyd3pH4tOLDH/i/HPZlIRVhbQT8yLiwaNiII8zmQEeqSwuXSnrXMlR0R3bF0Zst49npPvu5S
DqNeyBm3suz6Y9bNOvGSKt78Ye8+TMtWwfxy9H//+XrP3eaTD7qRK2VkTAj+p+pKU12xwi51/V8M
AdyJbRJ1Jem0X1BMudDJwewpmFu3csI27qERz2X4fXshbPop+YKxpNv49TMjWKkXTxGjZNZGl9DQ
4DKzhDOz49wgJ5MjUhAAmCODIIGLmyeSoNPmvzhZckb+z3WczAOVpCOM0vPdKg5xSc7XrmzPaern
h3q6kyDqVKNGQ6UQcMLXexU15dB1CmPM7Slpboi947x02E3wcByq5vtg+28krF8sf54M888/GRon
L0xJFgOJ/tjJ0KrajBIpwJzMNW0he+vCgBD+FJQoDvszS+ufXThMy5/HOvluzj1uX0sYi7YYktTV
tONtRhwEs/X/pAB5dryTKThSLRCieTzCujKoo4CSlv1Kno1J6D3OFuD+rMT/vj4I+wpYWoNWztfH
2OtRJ3pzctqcL1BtcA3jtrWJgN12LzRtnXOdv29mP/fz7/Hkr+NhzK5rxUAK2dEamyoSl9DAUoz7
b2bI36OczJC67nV/7LiLUU6an7cyGri+yUhwrJuHtz+P9c226MsVncwQ8heLcGgYS3XnOljqtqt6
k66MMzPx9370z1n/9zWdzoyU75U337l5+zU4tT26we18iiAawI1db43x7yICdz7XXc5jY+fL+Gn4
k8+WF4ymYchcZhs8ShqOxjO38ft/n88SPUWqfMbJRFTGfjQEkX+/kS6U/CKTz32w5mf+5wX8PcDJ
zNOk0YcvxwAVdWCVo8Yg2vGiWlpusiYbyR2efp4Xf7AvKK0wMf4e8GQSaoVae6xbbMtfOrR3JHeE
LiGNcNjYof9XFVIFSxZrI+2XGe779c0qcEADq+JNTjaHwZGc1r0WlsoVSRLbfm0ufr64b1/jT4Od
LPm51yk++mmAfuZO7guS29cmIuyfB/mDzPP7Dn4aZX71Pp2YyZ9twwm5MI9MefTvUbCt6gVBzBgz
bcvFR+VOi/JyfnjnsOPfXh/ZOnTGRDYD+slsFGt1ENDgEX/auSklmXZbFg8/X923q9inIU7mI7Ut
S8zm52Vkt4F8OUSIOnJ3DJ8Vjos/D3Xuak5mYj8mZaDP+0L4SZq51jC8i9P1z2N8ezmIz2b+LVi8
U6o0JEdB65J5z9EtSGbGpU9kLqX5zK3zM5/C7xetT2OdzD5fTAehLBgL7N9yuI23hbQ0nrtlu2mI
WloQcn3ujPb9uvxpyJOpaPZ5a8Xz1rAMFp5brPJFTMovn49ZjwNH6/Xnu/ntE/vPcLRav858c4xz
1UgZTs7Q4nZrdbipijMdI9Ar330SP41yMsslc2KDNz+zUSHlpYsdrboNkvsK8bsCkaMWCS9T1wGy
a/TFGtVdo6BaqzqTeV9DtBCfZvpHly2Cfj1W93KUYWZ7LAuAKiiIPZK5GjgI8lUlsbkIMnsMvWWm
TKu5ZlzUhwETXsknqv2wotcJ3xYNZVtgs5N8BLNvSsC+ID5luIul6K6FOhJYx8S6H/GaDERHVQJo
YO1VgNbV4+3xuysdOJ0qREjkml1mhC+YI+416Ba9hgk8/ZUZlGDHFImrvvLVp1Z/nYFsCk6yWIPq
F1EerPb5KC5iKr6NRoypbqNyJoF+2k3BxeRdp6aTSK8qMT+64+d3qnCj+h8UW+r2ShjWYUf2XHBA
qzfqpV12T6axERvSP+vHlMpvlJIanJokeiA3Ny+KnMXHe2i8nR9cJuVzNLlFjbzPWIXYpqneKNEt
oT16fBEpW5EwVQJA8xfTX/bpoxYecnwsBeaiYSK7tidF3BBXrWdc6Waw6qxn0kNQYzYLa8ZumQ9l
sDOMm7Ah2idR8U7Ejhm8hbJH/haYjFrd95OCE+hjaLf5LJyWIFveDhH2mMj1o/AhIsF2FEiUnMgE
nOKllL9VfPIHCfV02juDahCotzf9YuHnm159z6lJa+GNhx6+BQGiPpLDludrMzt62boyN0J/RQnf
r6BSYEJBRNNcmvjScx3D1DEpjoJ26YuXQnNbthdauK5YRP3w6Ie63ag3PWEdk7XAECn3R2UCYeHr
zhSatkQUuKj/F+c1VeKQQSfIZHH9XUf8tAj1Yi+j7QxZV8cbz1tDDp2icwf3+UU72Zt8GWP+HHwa
Qy+K0px+j7GfjdDMpb3lYhlaEIl0ZuX+7uP5ZayTjVxutnIINpNQwN/IcIRFuxxFU7sqN8mSoKcz
y9z8z/10afM36NOleYEWD5ivMVPpH00WLJgPZXVt6s//+IOpSgjAOLfLdO1OxXBh7KkdZVByfL3t
VKzb6bI5J7j75mupkmTECNQg2GOdXInV6UHS1wwxlvcRR9zhpcYeWwc7STszH775+jMSI6DG5MB3
Wu4kJ0QViynmnjWFnRvUxz11YWrnQgy+GUZBLf7Xkm2cErGC1FK9NJ6XUePObAkKS2+CfPXzc/kj
beL3Hu7TICd7D01KoqH8d52g2c9pEyVIPvTp63r980jzCnwy0b5czck5TNPGKNFbriYCvFVzIqqW
GKnPR8XNP/incU7e1aD2xQ7jwFz4wMLc3SYOlHZwWwvSTnYxqT7a+88Xdu4xnbywNY+m73wGlIdj
R0R28Tacm9rf3rtZ+ItvX9IRPX59SXNL62Jj/iY0q2KjrYd1vcKa4547w357JZ+GOdny6vkYeFrP
MGFLe4Xc3OE4pmcm3LkxTuZbUNHPrlvG0PLDwMImv2fKmSG++RAgy/z7bp3MNNDKk5YPDCHjR66C
3TA+p1Ts6+liwHf888P/7nP9ZbCT6Saj6u+IA2ZffVTdeWKHd2C3liNZPhi2VufU0udu38lkK0lb
snyJ4QqdpBaA1BlOmnY6cwe/6yWxoOqzSNBEmn2anNnpk9fE9F0xFELEw1xdmt3aMujOQqVuOaV0
F5H8EilXrdnAi4awpb/mgeyU/kjG4r01FU5g/aoz4cwP++5F+Py7Trb5ipYWvZYnFGcB+NbNyptN
krcZndJip7R0qJVzErjv9Gmfb4V5stVXC68oacOzcm06p9uX4Jjgs+3Yty2Kl3FfHotFdNCXP0+r
/83eeSzJjURZ9l9mjzYADrmNAEJHaskNLJMC0qH1188Bq3uaGZXGtO71LIpGsioLgYDD/Yn7zl0e
4+UmxhSLShtWYKH0e9X9cSq7he2ElSbJCCP4RcmdzYy7aE918UWO8VlVB9U2SubfMcelbKs3XWVS
BNdpxalqrwfrCzzwZ88LAavJaAbiZVwtPm5cgyH7MtOZ3Fw8rpot2O7tAuz9Un721XUu3kIxqW3B
2PESNGmb2muOy7voEjgt1VITlf2GxjlAKf0YwNz7+7P69Dv84x4vXsl2ZmBZDlxbcx674rYxvjg4
9c8uYOkmcYZpm9jlXCx6RBG5XojlAtfgIl8WU6hgz1Cph5mMtzANk6f5zqIP/9uVEgsx5TXcfJVh
f/YN//EhLud4WhgXpW7zIeLurSh/Rtqpt2rPxBy9RbUji3pdm8UXdZHPGmYs//9355dFR6Z/e1fi
57hqDtYWKYK/KLwU332D/rAKVsHzsNO/MIL7bUh5+er9ec2LQ9A2M4Z5DW40Olm3ECi94S3fRPf1
j+EMMOMGoAKgMIZVzyWFDBwn7jIfWhe83C+2gE/rk39+kIuTslXQNdfLzU//6Y3Uv5v+4icFmuGL
JfZZ+YRpGDhU2ECiK7+sp5lF2KtRTAxDjH4Vue+m/Wahe3ZMpqlp2kTGQzHcGwy9dpEKFN36n2/r
f+Y8l1JLilOA6m1ONcCY1OjbY7xfrPC+mtn65PD88zKXYktGqGZNEVzGDd9aeHRieLOMt7/vBl9d
4yJUS1Ijb4blVqTcdQJj9OyZxeT9/SKfKSA/3MnFIq1lNivREuKoS+d8q65nTz+UD0jEFrgl/FXl
DhgJI6+/ur30XMY/r7/acz85oj58hIvlqZhTIeTAklmAgWmH70D9PkoMdr7io3/6jS5ORXgYMuN3
OfzC4KNaxoIzX9SHeNeE8E/+V8sf6rCBeoWU7l/t6zpLcrXhEogC57Xw5h1e9FTI6NQgONz9L9Tn
Bu8YSHv62Bb0/I+noj3gyJMWZKqLVdziJDhtrE25/XIH+SQQ5jrLbBTHu/gXV81srDRVR24LvOB3
rCiYWn1ZZnlyBqQQaU7+oiYrDyl2T438Yu/+9Kn9ce2Lkz90Lbeueq5dCLRqzNfbg58Z0xfh91dX
Wf79H3GSJcqSlIWr5KCHzZOqX/XN49/fta8ucXG849eqTrPDJawYrEn31HUvafdFQeGTE/7Dg7pY
ELoVj8GoLddovtv1fUyg/feb+OoCzsfvyZmqItZaLpAVr0LLVvOX3bTldb84Nj/cwkWQkrkzfJCO
K+hbbVNddWcFIS7g0PYN3NMu2zpfoezoOX5ySZIBCInMxalgwz/eFHZ+boOJz4iu9pDiA+qaN3J4
bE0JdOXbJA92+BgUdy7j5gb+VFb00Cd3Y3aHLVRVX9UhXdoUwOlOV0ATW4+psE+z+NVqP5Iy8mxl
U8OWyhJ93cEVE/M9Q8DgfBKK6RFVTGik2lMvs5XiHkwsXPqfVXGj99vFaCfXbhYZjNKdU1hXoyi2
2gTqwKaqmyI3qlwvN+8tVLwufBg3eczsfT3uYXU0tPdr6zEsQYN47qKaOJTwMYbyx5C+ZmgZIYZ5
crxWS8xpkEIr3XOUeaCm5sTyNPNXUISeA+3VwcxkMh7yiuYVBqy0a7NOelH3yxnJy+phXUW3qjsB
IbudkiuEYCFgZegxpdQ8d+rwNaPqGEmK/TH1OiB6wh+1u9hNN/h97FK7WE3pryZ9DgB3FAxfzRZI
EWU3u4cSctJ0trMUu3u4OldlWO90F3hIBA5VyR6meFtkzMCKY6+RjsP+Qiaznp2HSt4ozfe+0qGS
OpD7Um8UXp3cMhOhtG9K/TAMyNIDfSWq4xx+V43bEr+n7jzEoHv5/qxsHajbRM9OGDrvajiEEZiL
KTYXuKE1gVWsBk9LypUe4+8WXAk4TlF4zUwWDIpqV0GBMUJICap1r6p0LlHbG1RDGVz3JdCyuLdX
TNQetS47hWV0Ezuqp9gw55CNu7a9niVtAe2x0K4TmGw9YPYRU9W7qoJiEzByoemrAIW1a17l1a5E
4qcld7K3tkN1dClNBeIIO2+d0NjRkIV1FWqWxKHfqLAxV2uhL72GFlowOK7DIK5q5Nd98N42Pdq9
hw5kYKLOR8umP+P6+ORouIUl9X2KKrsv7037xaDSP9Ta06QoO5zk6n70LWeXjyCoIT0FGUMu6vVI
HGtjSFNJqLa06KoIEm+T7ftovnPq+lvfQElr4JcpDtMF+t7Mg70xRV6oghCYJW8HGNz219CZfj0A
18JHrrKCvQ17KTVmD/qXN/TRpkymjQQ16Y6mH4bo/dxyo2nvvXLdKqcizb3SCDetkUHWugvFtOOq
dWls5yi6ZSgVfFHrWd2DXQEkLcGO6Gj+o1VvguGOeWnalRo8BJO7mSpnbc6vRhqvcyT5KqBgZ2Ea
MbNbNebK7X7UIIRqvp7A9QbjSZQFnQrNKxpm6mdY1kayss1yDwivJxQeYQDOc7i1NXudC7xmtNRP
u+ZNdghrtWYzwXq203tZmWtHonePGWUADGUFb20AsTu4U9p7HRZPKvJVZZ8q/VQqx7jc6y0wYaGy
LnVW4KOZPhXwmSpb25W1udHscK0pKvg/+7Ev+TsZ3Rkgl90m3/QKcy9NBH4JQn+wH7Ajywtu32g2
VRCsFEApbgkOoRyuptHYmPno1RnkCyDjdXAbyXAzNjT8NCSkPVgdMT5NKAXq/hdMWqy6mq3jvKZT
6BnFcBxbAGv5aZi6TQpuh2TwXhfjQWYTpHB6b1RaS5dHHg/XvRJuxYBNAK5VsITjQGGa4XVcsJbm
tzz/EeaAPmsalLshPIady3ezjacbjLbOYYhcGzvgRPKRkitH3M4Q5wbjbE6gBr2B8ZdI8I+jQWkE
4+g8ROF2MsC58LlMiYsTwz7dQEQc3cVWDQwe9Mi2jvzCgZYP601ObFKneTgm5q6B8+IyoxDbr059
bkSM6aJDXzXxdNVYJUriJ4ytUHqvsquedTfIn2byXtk/Icsvww1spHdaEeIJ9KNxd9PcegaMG4wt
Noa4dZ3uPMprEfPajWzWQ+ZN8lU3zknuxYkLmf6lcSAcmnepCsUf1PvY3crWbybsTKCChhD86M9X
q7Hcz8k7Zx+uaD/n7CqtMSM3r6xgXMYWAe1EYBYhv+t3XY6eFYqalUTeWN4awIEy8SMGu6Y/2u61
dB9GeQ8GZ60wf1JTD+11r8SXLv9RiEMk7pXai2CYGNmhBs+dHVr1CS+9HgpP+KzFR1XbW2wTqnU7
ia2V3KsDO2f5K2Hx6fKopwnIVWUVzVdVjIQnPKpxs4l7T1N/CThtAS+XDVkeDXElRpziQWymP43w
DOisRjwXbCbz2MWxnxs/ZCB8eGslAzwCUmabVyDit+0UrPOCUp/PJJKOYwJnjpI82e5WKUHc6T9H
cQ/Cb60GNx19S4X5eOMcQQ0X4kmZEi8p3oMSjmC/C8RpxtlNlteSYdrqNCl+4IAkeTGcblVNzym3
FGID9/cI7LNCMTP1LnOEquEAaL7Il8RcTEXTEa0kp96bfHcTH8Kf8Xra6B77bvjlAMWXF7yIwGVi
R3rbcMGepoGOYVbiLdPZ83p+AoP7pZ39Z/kg6ngmS3H4WVBAH6MxicPoOOSUKxLrmzpfrdeN+kVq
/VkQC2TI4gvEsJNrfbxCORih2ahUZszhmBpXMNr+/og+i/QZmGcEh5l55uQvUnfD1YIoSOBKCo2I
ECRWVP2QtfJFyvJvcAUT+39e5iJ3dypHKbSa8kNmWb4ShH5dJWu9uJPlzcwKZCQtHH2ZPZamRMia
7RxsOzuFBn8/E84BmS/PIed/gVQeXf8/y/T/kxj+D6yDv5EYftbyLZ8+gBj4gX9ADJoJVR3e+oIZ
cRx3aRH8Q2k3/8NZlovLUAhUBUrc/Mh/Qdr5GSg9jusy1o9Pks1j/i8Kg/0fzMnYILgZkqT/Sgny
f2CdpH988WwV+bOF8oHlaeHw9C8BBDxgWQp4gevOaDcugRkKE5A0EG263mtmx3WgWjde1k3leXa7
eZtkDttAmuc35LZ7IcWmSvQm3riZdRZVEO8MLYlOmgLoW3VL3f/9RzsO0m1XDz/SOWyu58oovXaw
WpI8sf/ji7/5J2f8k+Uklhfgv1PJ3zeEzFSHXmHyngjj4gWxhyZNlDBa4jb7TZmN4Oguv5il6zlu
9+Lo9Jtm0qnjpCuNh69vf4LjO5yCOYW3aSfAX8Acx617Spqwf1CLYroOqubURjn81SwwtqUGHrOd
e5v3DsqkCGvnxI7gnKrvstwtYrwNCvbhLOMC8CqOwBEk0i9y/oXSf3GbbJUIVgQMeva0y2pkazRl
U1oJGiHRyg1D0+kJQMCMd2nPS49tUJehnZKJfq4tO/O1JJmPqmIQTMeJ2EXT+CYn1SbZK4qrCoLS
xukn9U4NKnHuG+sMvgUeJe2yY6woyHGyIt7nehf7k1PB7Ysb7WinqL3szMm8vz/Bi9L18gSReSBc
IFIyMRdfzMb+LMv0apFVFb6ea4JCoLajte+NJHsaikIwA+AcofDiXGVqVJinMjyaI0GNjNKvdtqP
G/p/fgyd/hMbOuSsy+5TMw5j26kJ7Me6Qq+TkaoaU9YetcF4TNowhxSqyxN5SX6a1LzaNnn5DM7O
5nuz713zNlJ691Dg33D4/bvRRLzy+3ehZZPC9Zaz6pWuPuGnimrCIsXtmmEGXd7WX93KcvZ8fCdw
GMQ33V3c0eiJXLwT5VAOc68sVGRV1DtDhFxstOTVgFs3vDHNPNpjbW9RekncBQKI9aGkradFwsK2
lNnosgTAZxhx5fqFW4A8ZVVzkL9Iev5XKgo9ZpXBK9IP/KLFeCGM/+cpGAuFChoNgl1xERg0uWVP
eqkxloaZpt+OaX9sxV2Txdrh9x86veVvlr+ei2KZTWqmXbzc0X//Ms+BeZwo96yqeNEDLltQVoe+
MtTH3CidVd6kX7yen61h9nW2U6q0fG7zYg2XXSuQeQqMziBY5kqIcauppR4aJma2eg3XnjAhPNDc
vQwUY2sZv1Ql/WIrvFDn/P7uOHQochkOy9e47LoBv+ysTFRyPZaBuZmr8LvppBpGCRiLda2hntwQ
XG0T6xFOxfGNHVX9FyvvQuS9fARCIZiKHH1L5PWvd3mKZTemNWOAWWYeI60VntJkxTkG6K/hZXF0
iubdSkSK4Ta+AXFDpiiGW6PKxWqMy/sxj8azZQZrHf71UR2KlHzN7dIv+naffFUGYCwbeI7FiQpj
5eOek4sGXEg54nGkdLycirDPtabPB71Z1khXnSqcvj2j7YxTJO/rQvuKs/H7m/j4jrJOuDRNBBXL
2ssN3Va0NK90vVjP9Y5p2BhudYmdj/qUZmn1aiUkoE3FLHfRNY+TFenUpXC4ME346Y7UTnaTQvh3
SKWD3FVPrdOwXQk98tVgZE6TPQGfDRMTuta6U5va9g3bZcTZRAYB8dIq3eLF7rG/CCaIlJobikfZ
T7anpAXUHqTeqjUbV3ptU9oYm9T/vWmMVvuVm8tFfLssGKRqnN7IFvCNpGPz8UGkjhoWbTAVUOcP
UWXP1H/dQb2KGlu9EnZ7dqeo35tkmF3fMJxmqfhR5wKE8HSEm54d7J7MXJchaUswh2e1FYc0Hu09
Pvf4SsSR+0XYv1SmPz42LC/BHHJYQa5B2Pfx886TamAejy7dXQ7LtlIx/ENTeqpF1XEP7svQWmuX
r/Eqozjy95PyYwn7n++KHYbQgiMK2try2f7sX8jASBKjK9ZD3LlbkcASB2SuhOtGdPKBj8zLpKbD
V+/0J7cMNUVg20kbijjr4pbbQBsx6kSePMQK3q9veUfZMixjm1kv3DxgxULWzXHRMybXzzoxeaFh
JccYVKpTRxQkZSMPqRnP3tiI3RLm3jfHPqvr//nZQT2Nz0eQSiBBe+7j9wP3N4QNwvcT4Vz6PlAa
CaN6VemdheN4JDeFGd2lwFVvE6Xt1oNQm3Wt9Nuur5JppdYF84eSymAWz+8lNkPnsasl5moNGM0g
aO/VmYn8MfrKN/qTp7pgEIETWVg4/WsrqjQHv5rAIn2TarYJYzxMrDg7N21lerUuo92cYbD495V0
oVtgKVnUFTgr3GW71vntx6+qs5M5mfkKwWlry8z2a1d1UKf18daNQi9mOmwt7QI0d+Cg/w9Tz4ix
CXMY0hUO4v7cyW5aNbmfmvDdTRsExwuFRQYvIgVo3VbKtgvidZ3go5EGiAAU0/ziPTT+tSo5X/Cu
Au/MLsodLInOHy9DwZNTRD926zyJ+wc3t6ntufPbVHQgP6IJ7PuYXamJ5R7Bd9W+hovAbDJ8MVVW
dzuo9n1basULugkdQzgHXkevrFqw3kejddSj7sIgUVpw40qpQiuP781aUe+qWrE83amLsyDD86sq
utZlld8wbEwnZ0qNmzyU6Sov5lVaiuzJTEThhePgnMo5KqgqjteKsTiiqFq161u7uS5t/58wDOdg
5lB1EkbCzvR2CHRnV7mTfQ7Ucfb//vh/q5s/7GK8Jkz14OUMj/bfSZMoUrdlpHJah0ZlsW3hwx4w
E3NonNz1yhkuTao2bC61N5UNaP5SYEZrGK8Bqk8qfpQhhJKtsi7GQUCJJm9iR+LIRtxfp45vAPR2
1NjYJ6Wk2jgGjieaK3aCrihLrHNke2t2lYGv1bh1pWEcRZGRwQw0MnsZug/OpFA9j5zbqhurjSO6
r+gtjJqzOi6+AOzKVMBmyylsGRerpx/j2UmEnNdxpmjU/yztpgiwnGmV6BlfYbEy01C7l9JkCqad
h5c6i34Ozaj7c5xSMc5iek96jvWLQoTiW+U0XZVOPl2lhptjMxVGTMKYBcVF5dBJZbyZ62q66bRD
ZDvNTjHD5jay+EVvnGhlFCUThUphnOyqeBN1/t7Uw0szds11GjW6N9aYLSmmvsqBlD8OLi4FPUYP
TJrjtKlC0ZmnQntoFc3adDwS2iSAcbBPbvai1Iv7LAnvBxngpwkT9CQitTjScIwpZZfhoZpmemFZ
QQegntorC3RUVZu+tvwgWgocopJMxZ+LEd+u1A5GmWIpa7n5TrbAjqagVa8t2c37sccToipwNKqU
zF3yyt4fbIBRcxc6+7nM7I109Pc4TzB0zFrf1fXszBjqQdZWsKs0zlLg9C6dnBBmafRL73tnMzrl
vG4yt8FkNqnWuU5O/zuazFL6mTP7ttcqikZComlXtcrOU/d0LrN0ehmN3e9DshK6STN1DndB18VX
g+LcjMFk+RwhxVVkVuraSof3qU0LVBWAemBjdMdiGjRmh/hlzC3tJF31bsrs6JUPd4isjgFnMTwG
pOOYZpRYRiz1hqrogyMAcyvVr/QiMHf91BAaKCYOoRo1/HSiI1zWovbmZqOXvJx+uJxSXYebqVHZ
Z0GMeRUzNCQivbkeBHv+EJmHmijuqJWztYqsJr+Jen26yTrj3S7g42M1H2IkatQnJS5+iGmk8t2r
o9cbIrud6+8TLh2sT+k5bT6fdZ3hfbfCLhcTQXSABY1d2avPcRGnvpK4qhc1FO3rIaVFFDbtNi5l
dXas3qtU0j0ckeqHdK4cb2ZT8ApJ061I4eqobCFpgqfGWJv388R0FA59qPUtd6VHqv5oNaO9mRxY
UHNE0wNWP2OsGjfT9Lbll42WeLWdqFif9uiCiqjyAfWp6wJThFPMeNnm75ufTaT28e0HObxwpCkK
OzD4TOf3v//j7Eg42Fs6qfRMDfLjyTFu6zFFUhMrm25OyBSdKFgHsNYzEevnXkHWwyjaXb8xxpDF
OFe61xq+KmTuGyZddktpMOwN3NDvy8jxqgkSVGTCitQk9KE8uylbkaxNi5d2cPoccHx9O8/U1cze
3fDg3TMVmX2v5RlMIeWnWXp9rsW+YjEVNxfpkd36LgfretcYNJ0cHC9qx+whGBcJfEYtNvdNEHWr
dsIPQc8C+Fv9U61Iv8pn7PEWwoalNtGWlGMFqPdKBnFDc/qlt9jI+8LQ/bh3WW7lLNaVSFaD0eLS
jKNo4w6PeW3QRy+jn02JW3kzaKuc2oKnhnblt0r3yxrIZ+0kv2Y2z2hcehUupielcsqrRydomvvb
UtdKvxjK3CdebNdDk1meQ++Uc03uhY4Zg0Op0MM7KlRHhvXIl7xetcyDGqS7yBiEV+QKzeLBetHZ
rv2mJW7B9E5qSb7PuGydhuPRmLWbUTFK+J/ZeRAiubWDxF6HQjSeojfPQu0RJE5W46e1gs+x3HRF
fFMkNn5gWkErPajwFjMghTVaeegLOeK+cttYQD5LDQuYrMYnJcjpzQ+62tFxJ14Iy7IjeUK7Z7c9
rabxOZHT+xhhnDVIcFtKngw8WuJz+62ehE9IouNBZeZLef7gRNDWstGEt32Y3bQ66pivYWWCP2uP
uAdTqtWUF7o/5cr3dBhPQVuM16GWTWen0NYcKFjN6rGnLDawWcY729HPtDB6oy5IKJPGXpcoi6MR
TWVSfkb+Aq+UnT/qQbRvxvi6ww1i5aSUo6gmUP0lIV41deMcym4/16qxSSswP7TSj3GMcxwmF2kk
8IpW3B+dVcnrsSRAEvgIbln/nZc4ebnu9EMdaocuSB1GPMVPN3Pu5ITAJUvzI7RBdtrVkOLFV+Ov
Fbr8D9p8vNVb5MBhX71jbrAyx2A4zOpPy8SkPdbTbJ2lUYpLA0tcZsZzFeLTXXdBtDZyd62z9vYD
7JBUeuOYtZ6am5ghz7JeSWEuZc5mZ+LQEho9e6jITQ9g2fcwWVDcvMkrPcv6de5YFqoINCvg+ZRD
zAhq24W1bwACW8VZ566nURnW4Zh/l1O1c8NkkfRIfWt23aHUect1Mt2NMmNvrmT9vGWqxGCkmO28
qlPDb1s57GLizjo+Ng37iTtpmET5ZhPpWMW322rWGBlFEtARguICKIWX7aVO3VxJS2vbjXJfpxju
TjqjFfFoFZ5aDoWXRYLzfnCJCDBJWTcGEHVt+CHtRFvRHEqiwtc4p1Ct2H6fstJGPXrKusBZ2VbB
UWSa8kCaMHmZaiJCTUp62QOiDYJhv7Yg5kyuei9yFZlCoiC90fTCkxHuTYocHiLje9C6FSKkHzQv
NHrO6kPFjrTOTKKaVOKx46QEFniVrfuMJxMUqEzYYLZJaqt7B+MJbbQ2IsnfLW5NR8nhm64xEtjo
66TGj9oBuuBTpniI8ik6pglajhgNTlMjpwimvSii4JQo1ca1cjzjhJg2A8LMtW4k+EMZFQYZahB5
gdbCYp03pZSh1+RQJ63Fgy09dHH2oBf7OApfJc1j5Mx2wTLDFCRXVa9WFHr+SKBiAy4adV685QZ4
cPXUrBGcPAUpZ2hUipda8BuFhSvd/gSWO94VmPS1y05R8HpC39ynYw1YccTlh8DcxPOMYZAy6Vdx
OXQno7W+mU0nN9Ewf4uiX1GSVus0jad11VhkILKPb6ZGuZH14KwqlUH1yoW2bo/Kq+OCaihK48Yq
u2qdZBwgdJSnUx3p+1KfkwMVbcY1zASXySy+azSMvXLH9a3afGmTyb7m+bIPzqM3QgZd2Wb6og65
tkmG16xtrNsyKzJPRLG7ITxd1SNyqM5xoN4RNsz6RDdfo7Fo9PM6MBV8VLM7xYqCLSahwWpW0nu1
rXtSgeybjPNp49BfIWOKHqhj/JREwrdjY57aoN41ZoyjNYIuX+8Ydi6QXq/dDLJkKHHdKnJ69Bq1
bmpRBF9ZYeueNYc61kN40TmtjueEkT335q1wxy1mmbizZsZ+iOxmXxfdEro2K8ONRi9OCdlrM70f
i8xa21WMfCRIdV924fdI1APEU4njoP3NVBjWjZreM60T8S1aBV2vD01hBn6YXKtmfm0Q6XlGl/0w
3JLJpljF7o/kcJrit3JZGhUWKZzoWGV1qvkahWJFLBrvXa07dUlSb4QZXnFU7mvUNCWR5docwpdI
qxMvKwTuokZ0bRr5WVoDrpi280ahCwVHl9ZeNQ6HrG6sU2OqV2xT8q7B2KDS+Vx1ma81vT6VUnmO
nOCBMu2+pEnHf4ZvnCs85rSMXTpquzSuod4aKCZS/GWEGC3YrlRLit7Y5WUZ7+k14aNuYr9l57mX
KtYpxRF3q9UWOEeswkWofs9r8juXTH8UUbuSsS1WUZE8t1MFP9bh79kr3rRCRTnnjn4EFT1CJTPX
+VtuTP2+LTCwz6oZJgB6M9RHSV76KbwfP9C6eiMl4FID9QUaGxtx09hch1ERscwnfWtUSu8blv59
6mpcyUZ30evY9k632O7yXn80ZQ9pgVfpBHvXXdnLGlUnfVd0xZuu/MpaXOFlg/Qtm3rhD0rmkGhl
jd/rzh2ljfOsoQ+J2hbY6YwWb/mUWWfKW6UjtxOnMtbFKycebpF9QhhR9d5go8IzLMpfhIJeW6Bw
6XJ+lvaWX4rhEGaK3FC3so8PQyLz97ov7nPqYCvV6WARdLbpsWeFMN6KMnvJhXaPIHtYFWCKQ7SU
2KOJXd1be1NPfsYGAw+Z8hY2j6NqhptI7KYS+VUzOZrHKDCSgBBFG7s2DL+bOA68NiKv61NpehUN
Rj8K2ebV9Gipurruk4LtbkTRZgd3+AhAb0hW02S1u2pkBU+5G93oVfqQJ6z/Sst7H/Lptm2A0HXE
JC7mpWAEdXRXtQFXUAu/t8LSPIEvbRhW1znSrtXkBCfitG/JIFFCNuVZhMNrX3caXYlsH9ZV5/UF
sWlthuux55k27bBRY4u4s/VkNT93xrSDHYnd49j+6oz53cVWgxBVOZoDOq/hjfHndDumQ0pFpfU5
xiy/E8NNrijGSSkBsIIWcytV8qYxoYPNmVNmaytRA0+aJT6OlSueqS8+6OhvMQwVx1JYoTepCC/x
FbWzV+lGRFc5mjxlSM4YUW6landnuwlezeWVyHTtis0036Yxamb8zHQqau1N38nQb2rrLndD5y51
YE3EerXPiTt0Xb0ZktnxOugQde3kR0bFiZNWVU2gPZTxjk1WoRojpjtNp8g9xQBwp+IG11l3n+iC
qpthBgfbIPosom2iQX6YRHuvjIt2T2l2YWYiSjYS1yf7x2t7VK8hBludVIky5+xkkX+v0CGfJP2r
daLKX90CoshgW1B6LKqrpMl6LzKxQaP4WtyTt20LpvHrGzqd+qqNldCftHYz8M+o1hIt9PwwGMb7
qCnXAgmtpdXHqu32gUBi2Qw4bZts8xrSz7BaW2rys2G3VpurPDVJa4gH9c7YLvzjQsdiD6YjWcmN
4ZRYhj6YCQo2C2ZxRm6d40qOc+BxkNo3uilLhPYGRQ+7vyfR27dAV3ytz/cUGjDGa1FzZUK5m+Lo
DHIfJ20UmpNFfaFAWlyiw9q6eQ8rDTfyILduiXTi24q4qlNz3NeD9pmkJO2LdKOQSq2ysCPgGIJD
L1wgclI75G5CvuamS0BfbIeo+VYnlWAdTTZGzMWa/u/DYB4yMxO+yCxJRSxRHpp8OAYNJtwycHTK
KbNYLZ+0KOZw7/JOg0n0hi5V4QUEfN6geI7rAKCIfhfp2ilPtmoe32QoyZjPKNdFq/6ICqxIGy30
Uge7WUOj8pFr8KPo9XBGv6L+MNZpR72nN6NHxI9ME5QrIywDr6vsYq1gAZ6a76o61qtIxTZSS1Dg
ITKFkZufyXxybBTdiqGQ+Faa8SnB8cGfDfT6Tf6cpcEjb0aGWbz6GtvOu9GZXqrrLwbfrCQSi6TS
rNMgebTCgFpMG/tqfNMQ+tM5LXZRbgxbi5pk+ExuOdXVt26eXuOyvG1bCw5hXVPHMKpD6oStR2IU
71OAJ3M8P4FBfpapjnW8TZVMr2M2UjP0DXGw60o7T4ENns7Q9hqaY1HiryxVcuJcaxpOy+s4hg1T
ZkpEWwxT27lKUYzmJbagOl6wRaYeFB0tuYKzMyrdJ+baSnMTz3W473r1IciNQ6ENLi5rMlqpevQr
j4PJU2CfT7rbrxyZbB3dvSuF3E5aCNc7Kk+S7O7Ambsx9IZ6UU7BzlIAn+QEfVYxr9XedekwZdif
Ka/4JCW+bI2fiSJ8KVg77HNBYTynbvTdVvheOa+xbqsIfDvAOmNI6hGQCiipu85G3G47RaF35sbQ
r+4pizQYLFr3Ik3wVZYFsw5L4UvwaOwwHtdqVoIqmQl0ZKPuozj+vyydx3LbyBaGnwhVyA1sCRBM
okRR0d6glIwcGqERnv5+1NyNyvLMeGQS7D7nj9elHz4ydebqdtVEBXYcU8bezH/N3IBAuEFzaeMf
606jErMO8Zr91bRK7lPTzbfUF1JEVAy0dfXdobHdq6xM1jhG/XbvE9+7ZevkxSumvUhOcUoGbZuk
UbNQa75SjRGUdXb1CqiIxBRPC5nuezeDt15EySnZZ7feWOLglyLbYLtO32y7S3eVLJPoBsVQblp3
GyKbz95ot4FcCrKncVKzKTlIG8UGbNnbLXkFbCgLPnixeixcE6NoUYhgqlHkpiYxt723Eq3usNOW
dcxRFN/YVk1dbLVPnVQP5ypbT/EhE3Z/tBQSbrT2wuJ6TEndxHmvDr2yjxrEZOSU2V9pDj9xx7Rk
x/rDONk8pulbR4QSfyO3pReWL8R53AJ+xE9TyK12XeEDd21MSyXxrMHoOZhBLMSzLgroAeX2xptw
Wszl+Fg06pg27riTA/E9yxgWmO8YlYzypMuqC4qWx0irEzzAuUXQ4Nr8K41uBtkkB8ljXVj6FFIi
tf/YOTDhavA6l/GrhLwNxMhNM+FG26Tl2TZ4UNzErkNmuP2AwI0g13KMvHoQx5i+W1FN/sEapzPS
9695soK8zV22CIMCi9F0dzLrL3Y8bxJNGFHMm7PJNPMtKyZayNrcosVQA1v/9jpZbuRkp1FfWGiO
VT4cukqLFk3gum3luzaT+67bWRt6TnL1pI1DhCRWyhACUXWfi8PZWmdEPcd5Vm37vg59Jbjc5pl1
pqPcvtAO8oYh1cN0TqsKPMMbCzInDLRAHguquiuzPFK2du3Ro0tO9mM5AX+Wt7XT7779BLBvFPFf
y0p3qjR79l33mwoXMplghYhNSh5lnryWs5cFeJM4zGYuqkpQxQ3O/1eLaZIxjcPiLrt11jgG4td0
Hc5jgxVKiRMY7iczTRJkbfHa1vI0VCXvzshbaKVvnoGmBSz7bvqLior116mbXao127YjkT91jZ4h
uzWDmUNK+LRV98I75F77CWZwSG4xPuiA5hDhG5eo5hsMH1qx7SQR+wS7n9N4GqPMgVsuR6LQGw7F
xczzTXzTnrcx9jC0gxXTKfq+snjp12prFWzCTlsfFnnbHTogUjPDt1FpdLpO63F2nT5YJ4Szxdqb
kWTngOzb1QYHVjq32ja1WwbfePU2Rhfi4+BadbRqry8WzepMpCrWYacSnv3CoWdpRYarW9pW1MZT
6RvJMTPdGt3N2AUUXKGHUevrJNJ/g0shscHk6ph/fXMaWQrxZlmKj4+iER1ZDYRFVn2Xidp5LsCd
mBY6DSVxZz1uh95Mv5rR/uFMhctaeNOQD5oPOhtruWCDsByTlUe+jlPzWNcofXg8yAVEPb6OdPjU
ztXE6FGmfU+ps9rJ1L5mdfyjLROl6GUtyEJOMJKNlAaYw7FePAadhClHB7coLexjXTVTKNWJhD5j
0K7b+yHtEU4EHH2ex+tkyHTnG/KZzPH6yKqXnNSC47x1bjzsEAeLPZ4UJEwIhF0ERmkBQWTagzuf
MxPLpyqrapvH2XYaa9Tvg0Zu/8IAQ5qnz6PGgzlM/YH0ZkyifQXdAsyj+de5XkO5NFfNE+1hzmiu
TmnqpoXXHeTOnKuYAwI3xmpA9xTam1+8ufJ5xM6mytV+FMYEyKJv1sZpDtU0v8Ur9UNxtzSUfWhh
N1sHDL38TtK9s1PmGDWgUgfZvciOWuuJzsQiHc5rrH1aPc6lbsq366Aj7p/ybpP3Ma6NhALWem72
pbAaQp72YOKEulnDi2Qba52pP4oG6shXKhJ1wYFn6uAnEpegevNtXz8Sbu4nSRO2AuQvH/VDNfgs
lX68K3W35eJFxOfF+RkivwialM9UKcz7oR3erC79hsBWgWtpDk+H5R6y0gmdecrurGXkVUnpb+6f
mtgNoJEPZb6+WMTd+CZcTBlb6/3a9JIotjmNpsmIvN6+7wXNJRYluaB1sCyOQOvWuO1XvSzp3iOP
VMQOckq3hPvCIybJAtTlsCmlXd+NM6OeDq5bGwqBoANZUKssKvW13xlqvHPNP7MNL7YY67CpeYOi
sl4fhvqGSPra18CsICsUwmvVeBSnl1PQqtvAJGtq5/2Su1iqdx2XWMzFm0CjVAWogO7zqLSw9cwy
J60rHoa1pFBo4iBiKUca5lPzm9v6hrX0qhVAPY4st5wurN5VrSE/QFVT4BfQmRQ2aXozp9rqBSyL
Tp3OWXa6boiNWqsvLeV/JevhUbMRbpDPxyZRkWDoFrYeaA98FJmTML5YPL/eNHg7182rrd0bfpB9
LtX6jeWQIFIDNh7tfRFmdkbUOnUkJiXWzbQ+i0YDDlLDwY7hFkvFU2EmcRKuJjxWx14wDHG+a/QP
M6bNqsInwMcpPwFjMiPVXMDwgXSY1LARFnjr3Kpr0i6RPhnNXhWzt10an5IdZXRQUBMf2b7cFSVo
opjWcpe7uFM1tFqoTvszsEWzE/r0qfl9ssvS9WiZPFOLsGUwN7a2JR/qm8WK09q2zhjXtV3uz98I
nKqnJXFwWnJX9W3OFWBzNHWFY766oL7KDCYKQYlnjectaK53gEq8jpISga7E8+O7T84gvrhEQBIU
agthJt/+1L0oQiMOmakdOygVsLQKVunH9QSwZPNme8zFafzad/l3r2l/iQmGQI9jIhL70zKLcZfw
1+CFROprD84apR5CSu45ydHM6t3WAH+NY+EQMgC6koURro1yhTxlTOoianClOsquTgatP7M5u1uk
gx+1ZEswk/Ps8sRNYxbc6mqfrSXm87tU96OBgNQjnmOyry67SECjQKGG5zVXUZoW/pFTbadl6b9k
Sq+lvKmvatZAL6b1Off6n04zzn2cyGjSrJdMDkdJNXxb8waVJo5XD+1vnK7f5XIvukrypI9cfZWh
NgSfbhO3feODxDxQ/iS3hW02JXNBwsWX0lAdGt5NzRmVDjGcSkBZdP6CebezX4Z5ZMqsOZG4qgcV
n2u//ln7nFaw0f1eQCPiNr+BodZ5HYtLa3VtZKXarsadzlIH6NhZwH1D49y18xzpXeLfEbrnh4bk
R6/nNzVICMQhJX56RBRd8VEJrLGPdCW2SAW+S619reJ2X/h58uzOydF60M3D7H8L2fL3iJ+Bdp6Q
ijVRPBnXeLTfx5iTGUoZk9V8XHhuby7ifMHOSJ6CGSxYVfX5r6CBIHANjXZUPw6V2vqlw08+f9RI
jIxODyxf00FXoaeN5cteBvZhsPvWs18H07k349U9QmQcYj4NQd4gkS/y/Szy5C4jH4W4P0bVbuVF
dgcOjOqmsZj+eRaHVKMZfRhPw9WhSFDDgljl6m3o+Hy7SCqnNH1OvZEPB1+D2hhuPLgBSOOxMomc
KI2VU7GaiwKhReXjDJ26gMT5BPulvp1doE4vffBdLJ+8qzmsxBQZdqltdKe3Q5l7Ty0ROanjU50j
OqqZjLIMsxgJhUqFHk6JddWXwbybuM/alPtSTrW+dar+Ld6Zffq3N7RpZ2cD81+hpijP0iXo4+pJ
ztYa2sBdeBKBIeYiDlynfbUKUQW+W3EFNFqLIZsKtuLT7HyGopbDRlvQ65TjvGNVXDaZrORBkjRq
o5nl+XRxUPqzsY3Brhhouktt9jXmTj0OOrd6A3G1d6ZIAEcpVd8aLOBB3HyXYMb7HtB4M7Ggbcy2
jdYBkkUbMbQCiecNj96gqQfhaiKki1yj56suWRt0Hv/a/BCMdKFddVy4PuMKh5sEDFHvzsSZr4Tm
hLqWf7sr7IHTTsT8t9UJLOgmZPK4kFmO1wS2FFru4A7mqa3gqcoh40eZVKCSUZ5sOqChG2mdmn2P
9HWpqwC1xJE3/WvB3YzUo9nUOavQmIdpkt/kDMPWKWNCU1bA4mFCtFfWF9hoibXXgX3q7X+TbZrb
spT8VyQINFQxzeSkdimoVR4uPevsyE67MY/VRNv8oggNiDGB2uwPjq2JTYsXcGv2SyQLjWqXDuwC
J/VS5kcUIBC/VvHAcRAWZKIEerNWvHY8lT3SADEi4bObfW6DAyf+rnO0N7sfvhzQZkACf4Xi1N4T
1pLK815HLX7w6pjk5UGPqqZvtgjomagI6dzKOaG3vB3hi3zUDo0Y7lKu20xrmz175Smr7XvAxIUi
P1JReE1XF3dstoxfM2xyDYY1Ld/GwCnSmSwO80z3UM1q21nWjcs+m5S1biadihW5yvdmHV/j3Dp5
XfYv9803sSxgcWbz6vpyOsimMAJNkrY0G1UoV+dpirubZxTBkpOJQDa0bikNY/LtERrFYY598gMR
c5mufuRDlwWDyvm4NGUfJXn/BgT9aHUUXoON45N7jaknIhPUlIHeoUCXM3NCFftbYFCfcIoJlrD5
cp38iCCAj7oQdzm6UICnZUfG3ZNi8KxLbvFVFf4W4OPPh+5pwcLWtyPVodnorcJcpOfPWRM/EjD8
kXXErOQxrRSkpOAoTUd03rb5CHXnbnAdsTfVM/EoaWGHabq+O0vFqtR4X6pmGUfXiALL/5ZqCB2j
f+v6mKqjzH5vOUW2JplbYSzjBxmbYc4anRiPZdl5oWIRz42G9VDtmYuTrHyja689es2/jt0/WOWz
Xq2IzvP6RVcSKbhHaorhPhu+9o7A+tgq08dGzcFc9wDsanYZP6v5Ee/q2ex0d1+MQHXkupwrHhkl
n1XJdALH60aI3L8qXs6gAU4v7EdALvcYJ1W2WRKa3DzVhbG5pEA2SCm98WfAbh4MuX81c1Azq6wO
xnirxauG3ZrwCZ+06ik3ux8vSfQQhmDbCXuX1oAOfa/LqCp43BrgXpTSe793u10yOyQAVjlXtLlu
/HV9FAs5Nzyp7tacPpzCJO5aQyuHVGnjF8ynzZL/aYrhUcVNE/a8V5EWIzNrvDLol9/VJiE9gxSF
HoxVWB1daCbxGcnSPRlIR4uSsqBuP/T1S18VIVuHxXEcnxZMQoHf8fp5GbNH14Dq3DipzWgI/9BW
6lXACQAVVbhl64njkHVgRux+K787YMzLnhudVKdqQUBfP8Y9lJNhyA+3BUhsaqTNjtMFToYItm4M
ajNMqvrSbwXVsS+gOZMK+/3YPuUu+RA5Mo+KRSBmA9CMaxeLfQ7Wy6ThMvbN0IWeTiEguaILtwaZ
Bd9FbSr8r5jlUJwADi7lZe0f25kNyBVnp64uKKhR9Zisqt2yYQfYpWRC+qlOjvfg7lcdrmRh4Krj
7D1vezZGcCvfLsHfhKi3pXWopfg7GuxnnbF+OCgJ4+7L80GqWmPIw75Y7pDHzCFbJ/kHOXh2qS0v
SbfoUQFxKJV/R8pny02NW8LWqvtiFicraZ7yHj7fB3TYDHFxdoBL9rabHSs7Y11Avhs1sLZU/CCG
IoXQ4kdrFBEjfYGyh/9fWycnW1HXYYOvOb18VcQIbOnOHDfEjq9cEI7IyU5S4ti335lNRxUTFtyF
88pUmG5roS9BujiHeSwBGFrdQ4jNz1wY6caJSTM3OGnCTCmUHH2HStmh8SnuHl17JgEiNiNKDbAF
k/zSdECzI6hd33wsQ27A+nCOlXn6MrpKO3IHF2FnH1wDIE2BfHd9ZZ0Xjc+ZAzLSlh5mNu/ZzL76
wrga083M3Aw8cibwZzMTyzOKnxS3c6C50/tQ814r7vaefTJy6/zjWlUeo5qwru2iEWJhEXRX9+9K
H1/WKUcG8apLljCfJYIkUMJy9LXMtk1f19uxZR0e4zszBjOzYI86z96X/sKMQ4pCJntBgAN6zQx1
4lqNfysLweUCO7ORw/CZTMiRkIXxuH4LBSTUDcK+R9lLQ19+56bTkUFc5/4anG1aZq9Frn8kflFt
HM34mQodcn4y6Tn2kn+D1q64JhHEoeDlEOM6zRciP8TcvC9G/qOPqGLEQHu2rFG3l90/sB5XlVep
kyc0M//ZHve4r7tR4yFSWH2q1QzYz40+1n9GUT/ahopclRMqIqEPipKPo2PHW2W8rB7R8BLhqduW
hKWiqDASH7rGRII3sqmb1VRiGzR/9HgZ3os1cJctZcZ0CWj2U7Zw/mRk+ShnfB3z8l0WjA/wBs9t
sWpokPDWzPhywWNAbBkvUlck9Nz+scRSRp5b/BVEelOygFuimV91r4X04fAOTfoPq5ujvaf5Lagd
o+PPAFZoYOIZtkpi/03KVqzsy6kvPw3q2zGnL3FwkMKRZfem6Oi5jFtsMPMpHgxy9DD9h8qXb2ha
ESjHdRlqLj2rNUICkxAPpnYrbFmjbh+RfzTNvhsFyug1Hy+JAqUXxborpHqa5WSEs6VUiI6o39Ra
z/vYP+oEKS/V7QDTijL0mvEn9gX8I4KeQ+9ZOzImOCGRkoXmsvzxUfrrpbjz+GHOMxnqaIzFn9Ey
293YLkfdc3bG/O01tnNCZfQpV3vc1X4jQ32lQaSyvO2khLfReuZ61VVXc+mY/qjgw+MKps4bpwAl
Z89itlZDJJjhgzmVdjC1cRc2rj8Q4oGGHsD900jjG+OxfEy66wYr8koUtH7EvbkEucl8hVESgW6v
Lot6bPRuIOpCxFTOyi9jkK96+Zm55LdYriJwRV+QMEwD+A28VNWgscuRDDTIv285zdmNwQOIy06G
iMudQje0aaS1Wxze1NxpaM4pJnfrW+0h8c1PzRiKY69766V2a/1CRdhjYxivnu6ld0s51U+zsz6j
YC6hwKiSUPp0rPpOOxg+rrZ0yh+IuOhBglHoJDk0D/GcR9mB2M6x9TCm01Oh5zurXrU/ejo8NmW6
Wx3SgK21gOnC4hs7qbxfi+4uM7m/CaD948UuiVoZGT0ZS03UGUx6HTUeGepU4nTGA34MaFwfT4oj
wEg9Z4SZUnKX6HUNBF65D7NNBkpmPBoa2KidLFROtLJ/bXhjvdbs79Z8ucfpUjz2TRJBWJ90aOVT
6vfk0+g58+v6pkkgM1wmCW85Eq3YBZeN5/VHMJbPufaUNsWdGlLmdQ9U18uso+7kiHqEONfrpAVN
hgSjcJxrOef+TUW9WUbQfLUk3WEVfYtobiUgx/FcLm8FUGXPD7NY/pajcZ5N12L7WN/6ib5sDyo/
mJL8MGTmZyfWsO1ic+962qmRIKxWXloB5tcPR8cOLBC2BXJKriOgcKdNWx585ID1nVwbSgX1LD3Z
xZdSHPBSlA8ChydncK5vGMWGsAPwNS8oP+MtAOFhtQoirx5mRuKj4WVU9raKxCLPe8CkdsNcMyvM
HTBOh79hzkk6xQ/UoeEgksRAG2UaNms5nut5OOMRQu9i3zqSabhPlyZqHIJcEPH3hTrrXl08jORu
OZN4HMaWqa+wiqPedZExrA+d1umnbKlGco2QExUyPlYt+U1xBq/eyq0F7AWg4HJIOJX/lMd/5wVz
T7Wvuu6gZ8mzHPyrxZW0aQYffBXaoxvXvVwT1AKLc6mt6tSaw8FAf7Xky4NnqyiO+2WHEV0efA3c
bCictwrwf1O4DZo7rSyw7txoB+6+yhu3FZGUL4ZJp90k6vRf0Ua2O74DW1abEifCaZoZ1dRU/Zv8
LAn1HMu9ie5kY1ekytUDrUizNPeGlkW1QE2a3bprF0arsLLZ+FIw2hZPCXwZwmTfib/mdT2OS5Ve
mnQmho2Igv247ASv7I/XGVevszdZvPZXA9L3OloDGUK2aR1/v7W444O5QiruxI12MsnrCvUm4a0u
yBVoq1i/2MLtz62e7qa+NS7j7ct/v2+JSyvG5dRZHoZOWzmQzu14lzf5PllpDa3knD450k+f/EEj
rcA1s50UwtkzQdGfLcyqoUqF1cdIyeRybt+KWU8iTYH+cQBpBKOxYc6eX5w5t4k2u30ZBGCRZyfA
3hBBd+34Uk8xY2+S9g9zls1oBa32iga9tQkas2YvOWmxt75iYv5ozDq+//2uRLynKM97nAYStG6G
yiKeHrjA7fsMrOTZm1oajN2RcLjbP8xsIgFz52zWNq3oN+fD4K54ZojLun2TtFzNlSzuizwLa/zz
V8uKjavelidyaZp73UjLQ9w3BDNVvb2r0WcgVnXmS/dUdbChU0al9yCYrJe0/gMM/qwmKcKxjf1o
1OAtYVvTwOT4P3DvA2//xm4gV6OgxaFvppbtfOpvnObvl2JaYDdl6xxyssF/Ywj0m23k1zvy++3v
l2q0z7pYobz0EWyQCiC3cvyjP5QAZr+2Yyk1aGgRf7XT0j2afwjIKR7H2O8eHcJNdvmEYdj8s5j6
wzoApaLnf59bmxy2XI7HKS2y90xncvQGhU6jTy8Lk+OWv3cfuc5UnhwLvtBK28+ptot7qXvmS290
n+PtO7Gsfji7vgrsdWJrFulrBa9wUo0XIyf33Ef02rd/8vtF9r19KsvxDXXut46K7XkZAWkMDIWv
sszqcID6u5QtJYJur7/ECT4o5SG3w5faRDagwA20eG28BI0Z9utgnpVcNt12Wlf/oQZQeAA9sB/s
B2E0/gM262HLEkSJlNStmy/YOrlpZ51md/z2UgsI2QG4EKZ8zpa0uTdE19z3Yx7U/uifqu4w9Anq
zCVNIwE5ev390hfNsZ5bMGq9HK7kr+EH9UjsjQcH969m/ynrHR7y5S/2co0iJuP/v10w3wkUY46m
P3ZGaV6yBTDKn2m3Vyiiw9XnM4U+awgsafPAYMQINEDHF68RdaAVzvDaFiniBbK6uYoD1OPJnayr
4t2Pjx4e5IPeyPI1b+vuoDDOXLU1O2EvnwC2NQgVQQ5Z6U6R9J38qolYROlozVCELdMjJCl3AlIa
NKE4hdL+zXBq/x84bTdhfZ30iivAEOp0Gws22E6pHSvc6aGQ7g9ghR36NqmDk0H62O8njXnLeQI8
KW1jfBI5QV1NO0fMz8ZJQw4kiUjil79frMImxmQpMT3khb+b4zct9cwntvz0xZw94iz0+KFpjDqi
4kltS4/IjmnqrINdP6Tp9G1LMzl5eE63oh8q0jaHL12H6yl6pkPcb5Z5t4zPle+ON48Ko7wYiPvr
sEzak5PfmfOwq4R96blRL8XsWjv+vH5vj9P4hDJwo6VmVNp+cv79Uix1+t+v6mb6bnRsBy5WKWID
ZfaJqxddKWfrtbJy46iGuWc4t5JLCYIIO/4xoZ/51n2atwxgnScXWeLONXS1I0sh3/+ew6bwqmOC
33jT6aUd1SSebLUsuU865VydfkguKPh/ZsQr91M6+NvETyMNAd9J9JzQOg067BNix6Ra7bSF/S2b
FYrXRqdR7XY4TLdTYZ14E6HeIwNFjqMDsOPO6B6F0xWBmv3+SNAM+tK8ezVrBxGTz0DfNFn2HpMw
HslUTjvNVdm7yLw/TtlUkdObrG/t0p+Squ1P1u1XqcyiGE8ANVO/XHX7R4h02CG3tyMyHsdDvxBr
VHjwiOMw6egVrer6+8US9puGOvb0+x0+Ij7OSRrmHH3//Qu4GNadp331MS2xSNDHe63dTTfjrh2X
/YObad4+LuwfatuPWtV8VcR1Qltn2ctA4jbpOeraaQk5t/wnJ43cmdDr8pnpAGBoanXrU7dhFERp
fDsJAvo6KxCxS3u+2EW73qsFZkb3m79OunShX85qK3P7X2n69NQoCMXAmVF3xEPJpCs6bHgG+sau
jUHYIe2invsdLNe6b3Wln+vbF7MAq9r8fm9PdRph7rb++9avRqLr1S1s75aYotY2hdKuy6NybqYr
0V4xpeVocGS80yy227rzUOzYevpEam36ZCKE3niWD/12i7NQi5mdfv8VNYryLnNRqfA4NO4b2Olb
45n9Z+M1z41xyiEBzq41pk+WLY29JbQy8EXsbiyERtvVAdX5PeXQTKCn6CK/RcfcpldzqMs9Pmx3
n3X+LZbGuiWSXqa0XE4A5dMAbDL1d//9cpoVYZSzhZs+RX82FsZrJRZjv6Y9/ZoNM7kRG9q2Jplu
o2eVf61SOd6ZDXtVit0KRsx7Q2ZxGeLKv/Q+aa5lyVzLDQS0lkK9xri8+ulpUo4bIb6BRPRThFVQ
EcnY4KZZ/RXp0gHIamZyzI+uTsWmUPifhLs3quSD42Sbp39MfeRpjI8E410PeKC7T2LbylNlBajY
DQSbX8XFDtv9/NY7YdmGHVjQd3Uu9usJ91iy6d6GNuy97Xjvgzj3m/QrxuGOHC4LjaHcWn3QGoF8
7H809S6JZSzNY2LyCvP7Ma4+RGoPzky+VUiCCzjklx1PHz15POV49adQj6b4w4Pa9+t3+b7u6i7S
EGmRLLpN1zCfl51c8mZ7GbzBCRGkbxsGfr99bcFZezYtn3NC91/6T96AjWU1ZzATcPE6IG/gnLWP
rZ6jMG27z3wwISub9stG/JOYF4XQ2ru3/sAfeF67KzhSKjKOp4J5GUptIL3AMNuTc9U1yRmDnuON
aA6ijgOwYnwq3j8yTkiy6utXE4YkwO4aLXftp0+upj+/klFa71unJuLfR2G3RbDpPic7HFCu7mx0
GgWNTVb1oYf+xBk/+lAFKPUzcWi3IsgzsoD3rf4sPLVDt61zKz705nhXMKwmC8FKIvi6w8CsqouL
3An4xCw2NhURQEk1aK0/7A2xHmVxMVH52LN9nGa5c0wWrS37/ikPx17bVSVxaptx64L2E4OptVBT
/K2b5ugUKurmE9KQE7cTMk+Qhq1Vk+yiUdSHlKUTaEvGZ/92wdJr8sce1I60SzDk8lPrl4MO5sJ2
91b8UMhK2loUX7yL+cf8kw1IbYoF+q7FpgwM5Y3LNvU0qkCp6jNoTMu3BZYV0CDv2aogR5N3gM/F
4Sn7qLzX9JMPhpO/82A2EGZ2RrDvpkOJx/+HP/tq3CvzUJ5WNKawIvFyp397d+JlfjT+6hauy2oy
7usl8DGnUb3rkoRbHmUODQ4GsEPiJhcFuIvoXdsYSO5Rz1rifS3zT5fCPTymU3ldH+2nFEkw0J5u
ufg8t46+Qz6I0sBTwaTlFxqSarbSebtckjs7xws682q/+x/pnO7GP/6HZRon2wycno+anDa3140n
g6EjdcZrj9KIebwl8nkzX+fHAptBuqiz9rreLxfzsFgb9xtZeFpsf2LrdkahW9Cu8yk7jjt18I5L
8pjKktxYba6oTDIwp2bvo24FVQtYU6IfnBU9NSf3sBn22u2MaET6VCDkK6bHgpocZYJn5O4+nqwP
VZzRyt8kXKhZNY7LAMmoYvfB9zRsNs30GDuBW7rZydOs/qiWDRdwO6HPe8kOfRRHye5qVYeEGup4
n+gn7WNzo6fFFtkNGtsqDcd3AlKNNezezG+9DAz97OP35MgOtNchDw4YWqzqp7Ph/Tfam1bcDZxr
kXfIdvqhw9MWWn+ny3Jx7pOXhd1Zh6EL8DwaLP7ru882V16aXqdL/Bir4GcYq53RJwdTb0JArIH+
L9FdnfiuNvdkWxXggt02s+55Bmo+kXTVLlGsRbZ/Npf7Psz1Q45lRKQBzEdf8XgE1V29yTqkOhuk
QfC9gQkRWKLdrhHsQjFBTrLkGqe6lQF08T2+/GBS+84/GHX/hKafJ9XTZSD9c0EicO5QLtMvweCf
spUUi/qOyHxAlk0G9UT2cPECmWvZLmbATVN7wepfkiYacTVRuHkEzggh8EBPWhIMZRtlyHhW3G7V
riPxGtdUPqT3ifGqUPBd1iFq5FkMWbAWRzzzwBq3gykmnpCcDWKLneI76Y5BT85GAEMLhFKqTyFC
0+DFYBFNSCokAGzjToyr+ZUSdYEYYWNqdfQ1Iyvm4CAoLj5PI8J1JzlnwJBaj/Tof1ydWXOkSJpF
fxFmOOAsr4og9tC+v2BSKsW+gzvw6+eQbWM9Ng+dVZlZXaUMgfu33Htu+kWBxSfmW2eEeyhPYLkL
tclaoN4dt/LSvrlOQ52yw8+9nfJ3azIPQZgVAr2xZJWEUtE4IgJeTl9Df9sXX9p46OfiB8nRucsM
Bj79W+KCpLRxVeiRkNguHw4aO9NHEUu9MUyPqwl5jjehIdfpQDRTrJor3i7zWE+NPPhL09+2Sjes
4+f8OdHrCqQQQNRHPiPDmN4qRtrflWP952/WXzFqlldpjMUOQ7bYLWi3D6hyg2dydB9HbMOYjNC4
D4suwCHiqPaUH/McWdZL4Jr62ubRE+am3cwwp2nem7QS554p6MZtmhVCwU2AzT/h41ow4/v62mXe
2xgz0mV6M12ZS0z7Je3Gm6zNg2Mp1uJrKOTTJCb55MDbkL3xmPfeq4Pdl8mf92S7acmgnR1yKdrm
Hnv1R5+xs0pV/Dy41nDXDPiXuTwJiOUHXIYPOjecM+BPH114zOHw/5r+f53/v19D6u4hFPvbKgES
GgIY9p68/JMr/+CCKN8NnR529sS80ZXpa7I6QgLBp0zxH13SQXj2LrHAzLnr4EZR5t3Cq/62RE3b
sULK/v0QzeijZoj3trL13TR37i5zGF4FcyvvDV+XYVBbZyG85NzNnjrEbkYmOPsYdAHlcJjXUlMY
1XilbpUYz06JOVx4XpkfoX+4TeJEXAO0lRFcQ3J4+0PS8W0J2ZX3h6Ln4UwxDn22YiVU58FL2WfL
sRrT70rWVyujezKVEneWbyA6Shg8Z8N8C7sg2M/TgmyhssyQZMp5E/kpnYvXxsd/E4GGhJ27DMwZ
J7jmPzyyu3HxNd2DdRtufd1HN7Gggy+Rix4HkxWZNQJc6RbMmXPX0DqnZvKd8/wpkTiHEuovB41Z
X4eura+yJTDYaQk8Wn8m8vEUmEV+ndsnRuvefTZa0YPhGU8TphsrDbjtxYIARGbiviuTOAzy0d22
60///VqgKPW1WmES8wpuLZpWnMds4G8ZM3011lztHYQIl38/1K5bnzRfAcjz9tIPd0bS0pSjojvP
4yBQq5K4PAQ+GQ4NwpkWHsrWj0b7iNaTZ7+Jpv6mGefqjY8HHVM9f6ZZQgR1UVTHSGlELC4iIA0U
d8t/SWJeGLznzNUXUE58kr1loYNTzMQLJJ4QZDmWzDzTJEslydUDZVv2Ov2oOlxxpqgQ2ZvlfhDa
P3SW2z81psUbm4/WVjYIO43aLy9p45wmvNJoSfzLsLgAT1jrJLu0nzBBVrq8W/pzhOP91W5BchRq
/uxtTLlx487HRE7Og9sELym4AVhjSwCEYnRv38ogQOwmJIKRRbr6yq7vdh5SMCPwc4pDHnl/UZJX
u9GOrTNG5HcEpEjtCpXtEB8zZlQpS4t+AZXuRO2xH0F8dH4BgUDYlrsr5W0wxstfp5ColqY4veVT
ISLda80D6IL7yoOQLtqo2i2RgOCEnm6XuIV3bnEGMmKn/0CrOn/aA5d+MNvjXY6S4M4j58TR45rT
Ft2KOecQF4rb3Pedx8kpgAwW83ypIkbKkS+tfTwjPEyGxtyDGUJzqYPx7t/fweNUd0mwPGMf1qe6
ZU3luRkUsPXc6xdLX8ruPUpzB+i70x2kq35jArD+M8P99+tKm3KfJC53+FxRJ9TIUM0aPRHPEGw/
1JlVj8H6f3/L0CoIzZ6rtlo86+QgoP7HQjTWE+bf39mprfaw1177Jp7P//1hUc3//WmfS4Z/I7zO
//wjKarWJmh7Uk0ZL//70v59pWCeDLj/iCT//caY0sQLMWdn3a4AoEV9CptzKscYy5I+T/exuyTn
qBvmy+hSgpu4MFGuzg9LEU0P5dJua9Iy76JBcfkvX3U7tA+xxe9PtuSjNKiL1n9QJlryBFuQGz0r
P/nQjIEE3bcIrC71+kNaeYiZ//vzEuV24BZ3BhCTL+F7eM7arn8YArZSk+obHBUoZ5dkCeE6/5jC
eU5SsAmKa3SXWvoIMOcDfSOQFQdNIRgtWhwHpImd7XicOaUDmd+0VpruGPoeCTh+yvgq4/hhtBL1
3BvTZ8pqeegi1N3tLuZCu3oyeEcmZeyTKRwaz7kGbhbvwZj6G8fajsiMNo2TG4eymMTzbCn8ygh/
2tJB0TwV7k439YW5VHbSZsY4La+Wo9B88r5Tf+pqghTLvOgQDwONgduJmykevmuSSh6rjLAxPIlH
0yr8cFMaGGFQXKb4L43xbNaGHwY+JhYzXaILAVHRJZg6xqRlDkKanyGAPQBKeI08JIIQA+VWpwwc
tCYJq4vvmx7ERyMSY2uxr2FksJwbDNGlme7GFjG8OUHP6TyyUQDP3rXuAt9yLcu95c2XyDikja4j
606sR35tEyGSU8B6l0P82pSF4MyftvMwon33hnxrx1OLYIuAuICPZHAmsFLETm+Bpm4G9iikaPDG
UNQNa1c+YSFKYIIYCJGy4lQkac3qAhNuUgEmE+U56dkulVbZh43VHqo4//bG/r6EbgEM6i6227cU
ssOD2ZfXIVBXX7beRrnsGrjC8LEZ9bFlaEyxj8Z0jG66GdIKdiKF2tbUL+O6+nZ65JsWddQWslRz
yRZ5QvWy3MQIu9ch68ZsZ/3MwO8+ntNl3XqwCTX1k1NTeHYixYRpBOZwmKg+4ukiM9SnoAN8Sm1u
LGmwAumgiS2dgyx7LOxrnr51dfnaLj7zZBNVcWvKsE/NS+XGMQk7CHIqtu6sAc7sD+/GCJ9XLXx9
8kuuc9yN59manZCje3067ZsoGdQ2cofywPTJDNta/G3l3pVIgKeeGNS6rI5LS5hGA+E29Mzmvi+x
shjxcI367k/dp18GtvTNGOvqIBPp0F3HPkaTKd30nfs9ZSkmM9V1oZp1t9dJZm3zdIdzo2UgVf6J
l+A8NilOLPTsqNgj7GgJcq4y52lcQAT6/q+r5r9c8Ix6Lfm3+WpL/31iu4GHlZ1pN7vXwtTpNo+Q
vwIt4DZyFky2bcYo0+WrND/iGOoRDq/7kUU3nqfy03L9GWW+JslpIfYt7qYNQtDoiNAwNNrxpx3N
5gHRC//CeT6j2NtQJvmYuFr2++3Sn9YnqDKyk9F23nGl0jH8oNDn9cclEUvmGHou1U3tJzSJI2tu
0YJkz8WM1wcx30qYePG19TDlZrWf0/ZDVXO2sQWwKGeIxi3einobjbvK8v1baOnML0YXL64VAFcz
/wQDo2gkPRilCF/ZiZw84gz6whLn4dgJWIS1CI0yyTY+MChccnBwRtl/5S24bOxHaBWXt86q97SM
jLxfVSWLA/rwAHFo44TBWD1JLftjmcW3uWohYalm2vYO0iYvR8LBHmzbFA7nonoSVmRvDO1u64jU
kGE8B6rc664+qr7k+h9KgXaP9m7KAApEaL+yANWu6esZjoxhPMRHAsnKfWpkHLpqWsAjJ78RNtcT
UteKyRCgB19XoUpM+5ibyPLoY0MWK/Yu1uSGjQM4hsJ+TqbFQNfi7ixCrxCRWkySJsZAlslwNpW7
hp5ZKWPvTjT55kCCFjlz920jotWtSUpTQrduaON29p+NiKr4CUISpJGgx7EdEAc0ljdxhUfX1+7G
DcbPwKQ964Oz4zrDIe4BN9Rol3izucRTY0Df726aIl5O4BKPhUYSJgS8oMmj/Ji6itFknaAsnXHm
yECefQaRiB1zXBfOQ2M3m1jHZOM4jDuxyyU73ICEvA4+rG+Sm4qyp5nHzjUim50nC3mr3WaHwrIL
5lEciKhzEW7Dm8iQe3GMcWJQXbop2QclD4RHT8JLMuP7muPhPAzyOpMGcLVGtSOBNIyt8VUFNnsc
gz+t04D3aevbKNfOVnhyog22KoiuKU71dRWranb6RU8UVK8Z6rjF0IYSwcWG44LOnnoCTTwe5xFl
qRvnp0Q17QXRxTuYzvNcMdEwhubLZ4feVpx16524zVlNGlAC0B+R88Mqcx/YH2WePeQJ/uFxYUrX
Lt+Dw5y5bPx66zXjd6RxzJRzdUbttJ91/2T76ckx4nKrpNPu5uEEIYBJz8zGELZTQODY+JyX3jtp
74QHqOembxMkikRd4U1mvT80D/6ywMU0UBGosvktoiLMMiMKc0FmUAA80CC4Le8wyDHKP5QVA0BE
PtR087rUps2pU+9u0J7C9d6aOz9f9W+ZC4zHEuJeYmsgv3vZLqlG7JJNO09auM+cbB8wgeAgQOBn
4G+/4S/o7WgGqja02qg4i/RnZiRP9Jp1qyrDfxSehXIKu169mPzMvS85ebepFvY5IA4DaR+zK/z0
xAvNCJgpmKuAHqfDjFAOSGEImsFXVHd22LjxW5HgfYj9l9SgKp3YefCaRNOxivmmUI71EyqXOjE+
u4JyMgsgOji5/TeVLA5um2SKrtmZUtfdmEmCaQdkJNffY992dLSE1wFqCcEFI94lncGcser5AT6h
1G9bjBzJGKaiPea1jnkXmen4Beg1Q7/Vsu3eeqt6hhH5lIxM33ilURoaNl7/+C4pxcJNNp/HCueJ
zJjI+/NwrZyyuVKPSvznQX8EWonbU+7xWKwil29bZ5QckNEALo0kxer6uzGX5qEVPgSQTMFqislI
0hULqKIqQ7X2x3Y0wMVx/XAQ+JqkNX0HqXjMh+FWyV4cY3v67AjNGPPAPniJ+HSfLD92770pQK3m
wqCjJ+XmEQ8LNqGt18oHIycfsVwkchrQQunFapiCtTHPVN+l4T8WcBHJlYSCLT4ZzfserXfzNbid
ccdlzHhLwnBJyJmMBG1B05ESvcYcANRsITpiN+GkiF6bQZ/n1nNOBI60m1L0f3iVflT+nvtDFxaG
hbxWA74hPOW2YHaHxXmTRWrkZeghN1gs6Qi4Rm2Uh0vgFVuBJ2Xr+KPJWzhJ3MakfOng16qMt7KH
2dI5TA8nhyHemLHGV5LVGh71YDtaIzbIvr+kYwqf2GUmZ9rqV3EanAs0qI2tAL+YqKZ0jA/J6FHG
jvapHqz9UplPWnJMuVHkrxA3L0yBmcBhoV6z/Q7PpNjYOXJgHDX23oi6P4E74SSBDImSmND6vHLO
jZN9CYPrE9zaMtOiOOb7YIEnypy7KEteIVlkO7lC1YiRAx6aHzj6EQC7LPMdTMaGxKA775wyACBf
+yejZ1AgaJrIPut26eymKFiT0xxwrw4Y2hiwL3+axUcy16EMSn3rC5m3IEtuvDPnxMM4mzNaI0qm
0KGfoSExTDwdk3rUBW+mW87slBLmsa5Ig5dAbripGopjxNzJlyokFpRMveqoOFRlPR2LWn36/bDp
iB6JWcVvaK9avhC8QlHpHJFsljcMRGMoDNFHM374JqP0BlsdOqOIiYiyzlUPVw4/C4JiRPngLhfO
4drel2qJjipdntAtIpZOg/fMN36BsNa7LPXBhjVyH2UI9ZrM/5jdnJarfHSjZHU/pJh28+LY2cWd
CvrfWlsvCacnJvIo2rXnrqmNS+uCDCqaj7xmXiSXQ6AY9LOMEOwMqDzM6VE1DIv7sj4VaTljVk/3
pMeIHdYtAk/hxJGSJl69xP1KUYdviyhh8KFexoVAgiaGUjtSN1G1JvKyYD6Imw7rYlcQyDLXX4WN
8V6DadGwq5qEKNCXBTtVNSMon42TXx2N1hd7x6st/H312+yJhxavn0ITD0s7f4eZKug8EKAEM8Nu
q5V8K0WNtxnPc8SsYWt9LhBXuQsxk/g536PEv/aqumsNFwui27xQwzDnH1BMeD6vLd+5sJpeIB7q
lbP6hb7LenRS9R0bkBdMD/k783hHckIeC7LoAd3AwTXXmtiSjf3gVf6H35coyvu7tBzIVCyHaF8b
JCpCr/p0px+TuXIm3LdMMAcn/+m7qxui86J/TMJn3Y4pHof42Rd6OOIS38SWxsq7uOur0Ie9okUF
RH70zfkJ8M0N8Rb3EXftJlvV4nqwN6kbP0nID2wUAMCKHPMLnUozIC2fozLbalvLXU3RXHgNwpgY
f0Knuv1Y8AIuMz41LAN4wTMcgAOGUxUnWG4G71csrJjG4mlsLCyIvbwdUYUJ5oigK9jCIbXlnlPu
xT3zee1GVAI3GZcc6CK6Q4OdVxrg0LDqEeRJ7eyUoIkZ87oNY9mEMECeDB9nNLZgVFOsRjpms1Ru
JlwZgfTUsqFN1SnSWWaHbqb01i+xagFqKANoUUYEgkBPZyyHW777H2kAN2wasy9jbPdRDBXWw0ic
yfwFMUfolTR0KsX50izfdLjDTRQt/P+74uQy6B1BrTfRxmeTaEBNkOmXHvAL5ukp6btPEof7G8/o
MRMU+R/IbPCYIYU2bXIbDBde7r031h/WiOMW9QuhrcVXUJB+LAZcDuOyWzrMSZnov8upPcX5eOkd
skqnXl2hF1EjW+3TYjihY9R4foR6i3ER3sxZ9Jsu0yFPOJt8i4cFPgRRSDee17zpwLlGFgV7IhwO
yukyKsJMHd2vZ/MfL0lD1VwW48nsGBVZVkVRjxloyh8bHVwKOzotCjy/HOvnXnqvZY9Ic2GBg5oE
/W4xvLiAbErGSekfxuMuklL2hIFRvzYTbU3rvBjjgFe8ZlximXovAtWz6VB7kE/sIeOhRrh4M0zs
P3yrekzmWW+5H07EHIWtcwyok2K+u1sT8dlhHpZXUXbVzuSexHNtlw8zOgve/LBpETnM6wEC0Suj
VCA9tDMrmKtozxqIKDcedn+yD7BEV/LFSFjLMUK7CQaLBB9O7MsIjtiu4NF6JlUaUa3OY7l6eQss
+VfHGIYbSttuM8QNg2evuZ8CPARtO341ifHGVKDdRTXhtXKyf1zvGacVoJiR7xKGORGup0UFM5Kw
oLhjAxbS8YCLwV2ROP2BceodOtCfVSwZQwLaVbYEaWogTfdIeqbesBC9YUDvJvd1GcdndHmALr3q
2RPlpUiiu7jlPvLMbzv5BarNJr9jeJ6UyW2OfAd41DuqI70ps1uNYAD+0IvNRnTRk7uxPF4njKLr
fCb4Y3SY77MOn3IHFYKkCsvZxD7UUNaUnnB57EX6YOPdZLag9/5sfjvu8DzhUlvoTTJmxoZTPyYx
zKs8SXBbVJCRzK789o0+OOhKArSX4ttIWc3kKIW2cuZPGmjnhzEMG2Ub92eUdTdjSePosafhUQr4
GGrNfUMFWhmPScUliLayJgGb/k6IhfCeFBO52pSDkW4bHb1bJs6yuMPo2HgyjLDJ3FE3nopKXVXr
HIyS+LQiOPoes/NGf5SdeWchb98ic78FQ3Rvj/OWydKzE+BoBpfOZwJxv5EKizq0daDQ8FstnxAG
BfJp07sCu0yFxHawrd2PBUM39G1oXm2B42ScZbunzLQWZIOe6G5TFxSkF4+HuaB6p4acYVA0Acvj
zxUNZrvMpt0JBTrF4/MSVz8YDBmOZgrTcCEocNBlDYAVHRiNFGPFX7nIL1EMzzR1MHQ0yaKedYm6
HjCEgQPTpfmDsdBBduKpNxjT3pQlr5kJJm/uI3lb0BTV7C8AYzbC5tP3DGZm3h5XNam+7n1hGr9L
9ZhDHt5rB1OIr4kG5oVpkIRnDxnSr5ks6LF31U0rZ2fbV/a911R/WBY0W6mSpxjZeUwUEYdQGg5L
gkbHj+1jDx8r6723bsw/G3TXMwvNbelZVzFbf50RdaS+pqAWSNpWMMSxuXY1yDIfeak54eNIwWig
9oHkOzfkPzjJcx9IZ2OuKdK18qhm3EfLkknYjdB1Ej99TaMqPw+1bHZBCtfZ1B7TxPYuDSJF5m05
h/nCA1k47llHOPFmwFFVa/xhA0oad3IwEnmogiG5trLkWxJxH6eR3kJBZWMzF4hXonBaeOcoGI5L
ELNPMtb1fD6+mWUdX1DBgh6keoEQK1ZOm5ws56Z1xb7zjHsXxdgJe8yKFO45xcc02NjBa8pEKgRD
Vd3UK2etDT6SLmOqKwk4Lyf5F/cVMZzcrlve9h3K0I25mM3OaJBjuAvDziUACKLYJgEKQsDidcGX
Y6JqS+v7yWV/z3FGHgh0fyKogz7kjIdzhlmgiMoUfiV3Pf7ZgyXUocU9uiFFGziGeVl867ECdnMT
u8E+QQvHl+0R2x3bag0gu6mg6kD+oWhGpMnR5/rOVfb6rbQp5McSrxImPmAaObOAOWW01frBD2JV
cF5td6YbrU5lPT8z+GuYiVqXXjQfTTWz3u5QuM3qvib4Qotry7tT9D76rMWESbq+rv0YTCdztEMp
Ru6bMXmNzVPkDC9InjrOtnZ9em8Tq3yVCXjLofc6bCQmzOE89a94M9WNwFEaUny91gMCtgGysHSX
99ixmCy40U6N8tETMZpsovpUCcLZN9VpMRCz+N1tZSjyvE32xxkR4MhsGhhCWOlmSuzZkyZJj8l9
6ZrfkaKn5rg68QognXDGqxjrR8u06kup4gO9eUmCsX8n2uxL2i2bMWNYcWYP2MqIn84Z/cTylCNV
CIcgNnlYvW3NQu4Wbn0ClML47ipqm8APEZEGXLhrbLgAaAiDWs4v2vMHgjOg2tFUZFC8tr1FkTcW
MQe1mzlbOcqriysMKHLNHNl97l6MrFp9mP5E6EB5MUcUnMaoeNTIiO0CyXZ3quUm9lD2lXlxyIph
t/6v6/PbrPWtaw5cZbvkOZ4R9HBASawHRL0+BqXpk2A0yf5xB7oxrBJnopTk3bYki8qJoSUjE87T
XBahHjpGLgbExbanOYnyHb3bHh/EvVyM3wp1YG2BYuayyZAEeusSITmX/sdQGemx60E1gmBDkhJD
dfZwRtlJcMXFlLBY5jvNSHRnufjbkE9i1S9NPjnfrB4WRyUbslUXKlg4HE3CMMKLW5ruER8SRjjS
6AnqjJbhdsbfKisEW4vTv9WkSYVRukpCjdMweGdrmsK44w9pmljHMmGgy+ttfAHW3veG+MH3aRfb
lBIr467/cqR9N8UjTa56QIrXHRPbPxtr1UsU0rJToEFujEHfB1NahEvvHPCQjrcpj1bWMllXAwkM
sZkchSN+5wXegJBqMxnmwK3aXGJzYEjkQoEPmDRYwyav4x+3dyPYpaCuHN73bT1038hBGM5lLLCW
s+P48jSiO/Xj6l4E9tsaBFCXP47g1rEdb9oMtwlZpRvJD/tlEAfV56+9H5vvVIAx3rnovnOt8ZY2
Xl+qgMq86PJXlrrmNfcn/xSs4DdHoy1pvkqNbX/qfiCMSaQBBC1Kpj3s81gYxAlquvHdKoRxcZL2
Cujf3Wd9wlahaTi8rTw0c47gYMY95y29h8AM6UxGXsb8XiuWNwkKoZsMR8ZWNGzZK/Si1aM5DPmx
IoVnYKdDZwsuDrfDsp9mqw5NEl85VzZJTEpoPwHTgb58rovur12pCjugTlYGHk53SKyhbwbPKYyq
vi25gxyjO5g+jjdUJWGgqeyU4zw1qbNPHS9AtpnuA8aOzVzLuwLC0hPvFsDv/r0zcKAUDExFaKFw
D+q/E8e+ZTK6kEKwCSR+B6/8iKC9mjhfI9bIbSzZhIKIAZX+nY/ta6OCq41YqzFveyAV8dyW7y7I
TdoxTf/q1Io9d7t82TGTBSfdgcKbN9agJsYh6mTBfj/n8jUZ3Owk49pFnpazycMXPK0KNbDcBc5+
AEwzbL8ZS+PAqMlvRJj2XTjNHCPmHHtbkSQPMsueiI9w1wSX/jRhZCsGBppeDBOj7bo3V/fJlo+T
ujNvzgZyzPWvfZY4TzqGZ7M6Ih0TDW2d/BIGdHRp6kJrufRsh/a15d3VXXCrYwbCQs32OVXOcgRE
xXwYJBm0nBjE5NA9T4ND/Tnk2V7fBYtdHVVdf+gCpaDQ1i3oCWtr/kMUS2o7BVYLg+mW4wqEN17U
fdPjCIzL9j4PxvoVuvBnvBU2wGPaIIwLDJnjZuFmGF8SL8AezhNFn/3txvACh7W5TjgqE4HG0LWS
q0hQsQ2e3lgnEnBpLmbQji7mu4EdP26U9C6VFA6yE/GGy/tv7nqfUZvd56KudjPLCPjX7bNg8obI
odjAqznGJjs2agDaHtsCyxWEBhU7c5npxILE7Z69aIXBzNjLILdABeuxUs1bOcwOtBGARIaV7yan
e3aLv36rnTvmaiPy+HRZlb1FVF+16d9jeLhIO213ffXTmIHc9eMqpeEoKSnzMGBzmsm6ZptSNMyB
o/tMD59TLF4q6TKCpPUtcu9i4COOAVG3ZNKzW2dUTT0E2pcdBWfjVvafSFYge+Ci2mqtfkYgbCFa
5lcMEhO4Nl4vS+Uvi8sr4TNeK3DnT01xaGutYBBQMcdklw9jcZe5vhl2zSq1QlYCmn/MOVDsnk8o
RbdCddzszCo7arCApewjXI3uc6PHLfv9TxqRP/FICbv0SAlNa953fQuybIITZLO38AZ5O/UpGKDp
zSmQIfdt8IdMs7/OKrbwHKjjHTMQszMVox2YQtQ/v/XSPSki0TqP8UpTkBsAxyyF7PqLvwqL9+gv
N4Lb0TNRMbJxdB3nnpDk2mzTvXQo0f3ms0RbtYHA1/DSzGXzhb/pD1aDXTeDkDb5w5odCkmr0jMX
n/88OeKjVMaPaJ1TGsjhqqZ91cSPnjcd+KfvDLqObRVlsCutdArxV1wR2K9PjTTg/bC4iIXxDCos
2CzGtPM7zIVakd7cmDuslRc0KAAqWHDhTSoZhUHSVygR7KH6LfU69hmQCvj2b6TsH2W+dHBCFcuP
ndsRyZD0gbOtNJCOzhA/QS6z0PTxVLX2Mm2LxdTHDDFA8DcrH/GTfeZ20TPeOdeaJa1fzNmhxeDN
FAmE40Rz4FDjTaZ7BViuivi+7ZYTBCKTNQ/5SVX+HhUuoyaO7BvAZr+TAbbNLnW+wYr07KXmu8Pq
BcGDc+cWGZc3W/IsAUGNnTAh92ee9qC8bup4g37mLrHzTdv81t6BPIN0J7r8D8HfrJTbESnF4nVh
MMiWBSANto/Cm+F4gofCJswipwceATwZroO+oppfzNw8K7wnC4P5fRJgJbaAacXYchDVpT8svc7Y
+kGbGKaxIXfsT0siLeBj/MHxwK9QaoLrehJ+hX10wBU/riNdx9tlKN0DM3nrXP+RWJ/dMvvJ0Rqa
uwqFieKf23gRW9IY0Ixbt7yBWfLJvY/LoF+Qh9CjQ3HVHAYZQEs/eAX+3l+ihBNcdCLaRYFzL1qK
DKtTZysgPMdP27sFi98uXZO/ApAortFsTZVw/JJBaRfelykfULWeSm96m1PkfPVqcElZrbA3bzui
DdB+7BOv3cZxBizWtTEws4lB8w6hdV2EjUTbrUfAxfKzM6iIocp+OU4V6+BQDjwD2ajtfeKACKhS
oIh9QWNvQ60YsZVITeJARCNEisqqg1PfPcDxCmcj13j0mVd44zw0whbhpycVb2n/g3AY+BJdhYUx
sn8LMybDpZ1fjZEPscXyAxjuJRATXIK6q9gB1fwL/fkw6PzeKygbFYqTSc9IEmOWtsZC7Bd2wss8
FQdvPDQiyNkNoAVvcrB4+WiGdHoxcgjxgYYU63c6DDhoyEhNCN8815Fz76IUSjVuzsG2f6KGCRcc
hqstIuOgF3zDtleaW2+u9ANjrKGrzz4aQjezfnL2uGMcH5jaTDceE0gsBVhz2O+cgljIje0lkr4A
fXwhnqKsuB0bFLMNX3slMJ/I0f60nfZhHrUVVrAA7hcyymEdHZPKXk7FIs3QmaGFQs0YhPncRPFI
uZ7o3Ty1X23cl4cUeaFLbuaesvrbxqWBYxCPVV/dsbJtT0tafwUA6KGKVHs/Cf6CO3lfwFRnmf1n
Nu354M0w8ATPgVa5zwpg2Qp3fugsBfKREUHdyvzcy/IY3fZm4T9YejnrDv25xJIbAigotl1TjOem
kY9w/ftHZ4WzzV7HdbgoxuTaXVtmxAUUnZdaBjDahOPsfFFZoSnM6tzVpCsbGL6ripMEz1i5r6Uj
9xNlSlMaCP3RsCxgPHdNsjJOKJ72UwupI/D1stW9ws1kGQH9dH+WFmGjCvpEaPC439jGWjE5pxVF
Sh6PdQbADiQIk/pmSMFjDmazJwwluEF4XN3qHv92f+Jzwy9hWPw+s7ANRR2uA1sdSJx84tRnA8+O
QzqdeaxQL9/4roB6CoYxj9hT1VV6am1aMBPBF5CAaTsm1mfHFxkqkyGuIVJxFgY6K2vJ5W2DljlK
G7VdqBv5ntwmeR+d3TR/zfrplJU5A6dyNQz0FZFI6XPhszicsvIbAuVuUmpPguBjimTdT4wDyZH1
zSin+s5voeIFeCNcXm3YgBAwAj3vgGOCc5+YYVcOXC53+u0L55p15CMoZINdVKX7KCoedA161OQ9
2IrU/yvi5qKdxCZLoDj+D2Nnthy5kW3ZXynTc6MajtHRdlUPjHkOzsx8gWWSTMyzY/z6Xgip75Wy
yqQ2yWCMJJNkAgjH8XP2Xts2i28FsQ4LSacaVzXDbxf1g6HEu+sbPajDhHaIWkeidJGGd8ZqaF2w
u2XwQyb5YzoxJavnobpJqWMP3osXRt99mwgzE/fdnTfwrsj1mFy2NkLpwnpD7A6gyZirSVIGM3GW
xkQTGN/Zq2joazCAbwmaARLYxTYLhX5qTJY2im1QXLVOU9ohjA/n/LEPxsfeinB3ht+8AM3ulGSw
kLHHYYzYuBTw5CI7Sx/VrcISidJVOvs+wZHWiOGkF9UBwi3qHPSpLSPjv4k+/PfgQ4OYYV2XLhog
15M/JSQXRausDjQr2QIkblZlhTZgYG/IvRNvoohGLYD9RR002iGiF7Sx8Wwvbungre/WF9WlR3M2
Lqgh3LIlG883+2fQZsfYni7QU8T2Fncau1m9dAAQ+3fhkAM1hul8sH3fW1RVvWulD1Ni1rszBs3h
Uhl+cOkyW9syz7QP3lgjRCj0z7ILxBcVEzhkll2+7QdGsSR9nRsgUhh5yM4ZgciQDR6xoVyZUdgv
u7Y8RSqmY8p+qOwhenETk6vT0jbEsx+RBRAEb03nQKBrmIfeXg4520xYw7gHolwe6G1D2Z4ItDVL
bZeYzivpToCIDOWbO0KczxpaxYWmUm3hj1ZyxH33+yESzW8xx//7ffg/wWdx/S2StvnXf/H6vSjH
mvVJ/fTyX09Fxv//Nf+d//6aP/+Nf52i9xoc4w/1l1+1+SzO37LP5ucv+tN35qf//tstv6lvf3ox
p3qo8b79rMeHz6ZN1e234N8xf+X/7yf/8Xn7Lk9j+fnrL+9Fm6v5uwVRkf/y+6d2H7/+4sk/3Nnz
t//9c/Pv/+svm/rz8/3z56///NaoX38xvH86lgtswjFcR9q2RbR1/zl/Rnj/NF0DMSBJmcKVrhC/
/IM4ZRX++osl/unaaCWksAwd4orFG6fhzcCnTOuf7P9sVzcJsTNtYTu//L9/9p8u3/9czn/kbXYl
EV01/Db8jD8GDxsoS1E1O4ZpeaYumGzx+fdvcN4Dvlr8L4vKN7MCh+xIaBJp5CBsss36wSLu1Wfr
ix5wQCwBYfBOALPayM4SdMnypxpGBv10INtzyOEqMMNLJZyB2CbmxCmUiG1YsiEuX13k4ec/nNzf
/xF//KWF8R9+aU6mY0FmtOcT8edfmgl4U4uxRFxlmuWKLMMLcAaQ/3RAreAT4BOKqIDWoSn7azA/
BwsSCrdW2G7/5hf5T2dPSkQf0ub8Gfb8i/7h7Jl6FXi5TQM7TiYkrXhryWLBfzUppHS2RXetcn54
vUK86gVqlTNtWNre9OOvf42fwqNv19DTDYfYcQsHjPHTNfRJRGgCP5o1dyPxh1W56n3tVNuTt7Ay
wlf++qcJ96dV2zAM3SOczRO2y52j2z+d/s6nPGCvTUMLf8G5VCC3feub1tWXWlPgdY3EIrAlcJ5i
nXTNNhi/M2j1jxOQCqzk3AD0k+BCvIYAZGgEkbJinHoLGYOLKHvlCGLWDAIMtklfwjqNmw+Uqndl
g0VKEDu9dVCerLit2EdHD51eoU1BxnVgg/yit4O2z6sq2CYxhbCK4+iRLg/b0sw5RKUgo6M5B6mP
2ahq1y38l7VopHvM4ffgeSGkPVuUj1k2jU+9clcSCyZwGFId7dR7USSjLFORXW0qIOIPvEUe0e/3
owwXseM0S5otiLv97kdbFcPeaB7QUvTXqlfoqAF++3EsNuypcW6xudRZnBcNxlkV43YctQkOM7zY
PfLsRckcObYM+1STSuenwJ56e9gCcqRTQ4jJNmWGTBQIqBjca+fMGsu7BMMe7H/zrPqhX9siottC
mgfSCG0ID03tLwawY3ewTYK1JL9uOTjBEwFST6m16bEE0hqovk61kWFlt199Y9b0N3QwOtwHTk/u
mBeAwhkDMEle0FK4g4dYTxVmTZqFCZvNyjpZ7nhQppfvac1NSxdOH9b9EhNdFm1UQRQNgJDtIFFo
0zqfdqarnuFQ+2g6/TNsJ6AcoyLawKbcNDs7O8PWbZn9SmMPlKUc25cSzQel5bg2edY/KthVNBI7
Qe+jlivUcE9FTwTh0JXGodCMA/V4vAlM0UNE8fyFaP1ozTQ72NquHW6sOMgWRqT16y4v5Yba+S0z
upGfb//wvayjgAYe5Mqi2849CKQNAiATDBE1H6xee7NE+zLiV93rYPoWQqMfo7t4mzWI+X9TKRne
T0ve/J6TniFMQUKPbd2WxD+sNAWo+Swq42BhRWJlpUQl0Wult06GBhUxzQlS6yXU99r9GqHIYhJR
+GeiX+57OoDtRDwq+eO7uPOiq/9EWCBaIGzIAYeC7tKhjlKUBk9601Dc4MRGMzrpQLLKk8yB87Xy
b0KvxbxG/FZdzI9TlzVE6LrjMqF2LMkKpv955dT10Qp7WFALOgg589LcO2kP7Daju7ay2oVqOlzC
BEljqqK+7Y69OxUbzfP9VVEm+79e0ax//2WQ7uqusHVb8p8zL3h/OLlpU6SRGAAK61h1F64LLg7C
crYjBbu8jBn5TFYirKMxH9g/j+yGdIF+ym7hbxYwDhdlb6wdMbOK8zqk+WUwSDZ5X+PnC+NWvJcm
IvKAKe018HgYDMbCZzy+Kughw/fTzXVUW4dea0dUB075WPeVdlRZTJZ0FJvPTTJMa03oP1waj0Rj
9f6rEWQoS/PQ2aSl77/mZfMlm4qaZDpO4V+fHmH++83H5XLxzlqAwT3z54vF/TxIYpd5zAnS4rFN
7nw3bY6agnwfCCZkCkA13byC3py036NBJp9ebC8BqvQ8F+g1Zsp2Lz5t6t1E3ZASIbsBUZOSWkoa
i4ilAYbKfdXQ9J5rpQ0PpczJpvSnx2DSFzn5G9tSEUiju0P+UM3xadJWcpPidnuU/hUGhBo/S9N2
aEX27j3E8/7MnG59e0XSzDfby5gGs8OBCOGw/sxn1Yl85J+BeclDRD2IFcG+m0pf6QFC8V76EpR3
6Dym/ZAtm3hcGVDcuBdr+Q0i2H1umdMng7kFAZJ3k+FG9wM+zZqKZasPfb4pDXc8RkUfkSgS9Iuq
ltaWlkXJW2207iYdoKve01NEH4LWWRccZBOtWJpJnu+sH0U8my40l7APpFYAWhlven0PK6AFDRgh
M7j3E5whXu+V34W2DYdWXcnH9a/BLPebvHHn5U19chCKnNAkwZjLxM6rrepksDgu4ZghQHQmd1tp
+lpVxJKUpJ9lBi4WzEPwAYfQW02R1SLbNIxn1Vr3Wm45j94U44XUAUyBGk2qlua7rMTTowYunyur
2Q/wI50HV5GL5EmCJWzFYD1vQG+pqH5E8S+3HeYd2A8j8GBpjudZo4+Rj+ESKuiTYUlaLhZruEnf
P4wOums0B9dUzcGYP2I87u7++haXP1eUhmEJhyrcEZ6hO8Ki3P/TCsAMaaw0xmKIHZ/CKtw28MWO
xG2U2yIgryYIreuQ4AERpU3jRg+4Ul7jnSbP+Ox1izz5FmWTgi8Z11MJao28rzFD+qI7dmmS+JvU
+9oKHie/m15N2T4UYAvwKDrafUbqmBEP2ZvJCHmrE0Hi9P60Z/ebrt2kJ/+gY3ta25GzGrNhfLgd
8HDRRictguYgzq9SHWzZySOtqXLbMUlZUFywoE0f5ojGu4vS/KELbWhXmQrWzfilaY36jszZcDNQ
g6xvLuim6JigReXLGNOqoTNIy9aQu2rQevSZRn/wYvnixjxcnBRVfi4FmB/HylAIZtyMpAssipEo
oXTs7VU8gCgIAt8CidK2XztJ40vPzBffzE1yD2X925/bbbONGuE8B5lT7jG3tX9Xrf5cHHNlpTlv
bzxmyYIM0D9f2aRDPmJw2e+YDOFoKNpXp8VmNiQsQ1MWQujo84csIL6hceH6QOmmc9P76K0RutS1
vbHgSy+MEZVn6RnG41/feOz/5lvrT09C09IJwQYrqTv/YXE1CYsLfZfFtTcQPGGCP+aake5JKFij
XUVOCrOJ9g2azk0MpidqrOAVHljE8js9Vy4ex7ww97dDHQ4mhsapWFb6iE6QJscw4gWOGVlJv3iw
G2SyQ+6Hz67BChx5RXYk9yg7OahlYYiA/5XUxV5ZJc9G4hDXAqooLC5jm5UHpOOgUQKjehndHK0f
OcCEpdRHMteTTenh2MIWE9PGz83nKt4FvqoPPjNXwI09DzeDDkwcNtbu9up2oKMKQK2lgEN3CE8q
kGIblykZliElupVYiAm8BGL6FFVwX4e5q+Nk8HVcFGRGlj3k7rAMjKHdC6vAT5+zqrVODuOl+qpG
FItBX5b7luHWMdQJSRjszrw3KJ4XRGh5ryC03iM3Gj4iB7F+qpmvoWkj/U0E6TvGYL46k8opKxtq
LKO5r21dYwxfjYuekelz7n5HubN1EVMrgPgPFRk2q8Tz/J3T+s7B0Yx4H1XFhy1K8vsKX2wtFGXL
NEyNWbQ/PbRNJjYioox2MrCwYRVYSx3xXzxKsh5iZV8YRm2YXTDXCUNxuH2kg5EK25rOM/OiQlbW
BlAqGDmjlVv6ByXQGMgOhMQgFrDRNTszxsx32lPB5inIsT1mKt5lQdPtPEmcuJ6a5EGGUXSq+hDC
r4v8IhyyH11BcDcYUap939iDJZkWg3KTA4l32GLTydi6SVydmrJHLdyDEU4zER5Erg5WpQ8XHp4o
+of4W1PghOK2716T0nonV/CedJeX0MuKVTvzbgmBc3BBSHFQdWocbh+VVjrdTZmuXrWz5w/BhUvQ
09uWXAYFlSUewKNQsDC8qowHy3XXQzF4l7GILs2o8gNeuuVYzBIArWZCAdtDnchzhdyX15+4OdSp
b1p/j4YxXQWWxE7Qk7ZO6sNUmR9RUH0NDqYKug3xGDWmwME6F1VoYHjMOnqIcDl5GutyuFLlsLtb
oHxnHmjbj9T/+YUqAi3CeG82Y/Hd9XEc6M1UX8tYD4+h20z4vPmE4VxxI6yH0DHvmYJ5S00VySKM
8HIGWaC29U7mPXTRIq9xzQfeOsVIeOd1xIz4IoqQp4KRbeppXFfY3rZBzdShwnj1KG6ejWoyVwJ2
zKqSk74hZyfDf92DyctTEHljnYsNEBsSJGv0WZgQ7AVRCMFFY3OHv2/6nAKIQXrvP2Fm0w8TUSgL
p6U16xQlQN9e9hcYfrSTxPn2Iu1QJpo5er/QFu6ZUZVN2H18xM2fX3uKZBIOMCAZNSCQxrKCpTQy
favP0ANdc8c9sQt3jV44iMMDZM7+0O27ep6aq1HsNMPBS63LYlsyXaB0DtLzYHjB0ve5My06r9Qs
6j4PzGQb0itnyW63eok3vKbRwD49r9ZlMdvBSBz9MW7Z4cjVQOYHURbjGzxi98SuCE0LkFKIapsy
qasvCOyxqhEl8dypzDwM/31Ie7pJisyspa6naEHJUDQJpLhYZv6C4TP75rC+QAbBf+42XbisY7M6
NJK3nCe1E3dJAUanxG+A46JdV6U9rkhB8egvKO+YMJ7WI9ugcB7HtUoYaUeufZkSkaPP6fITOc0R
XeAEzy3Wa3TqFJYTFooD/j2bCedMJWr3g1uBoDTRYybuj9s1KG26Ex7XeFnWEIVbP6OzvSZ2Qr7p
pYb5ugZVNfTGD0my56EJGDA2xktH33I/zAeVRsyj0xZdAB7XbZSP9gZ0MklJPfkGaZJ9ADF1z1IS
4cv7FI09V2FnlS0kq9gdHuTYLIgpH156b7SXKNGrXa/K5s3jkUxewENcU9EP4PZfZV48pg3p3Moy
X01mH1SaiqZ3yCS3g0lt9PoLwsWzI73xgssgouIerqrR7CfmouegHBEcNqJ6BvyxZyiHuK/RjTWj
9N8Zt3YyECBUvup+Z5DsWJ/Y9qw08DSHLLVKYvKcaZ101rtF4MQ3vWgvLk/ky40dasVmgUAF9TX4
gWOUxuTgtoWzYnbcH03UGYYE0s6zoLozhbNoDH/YuF6m4UTrngoH0GdSCrVzYa2/sL9diULUj1Yg
TrGW+PcOwYwkSQTO2hUl4MD5MBA8sJ48hQa9D3ejbXvX0YGdIiQ569U0HTNUpIuObfyGeeRn3oTH
1CqmFTYpc+mnlTq0ffJqYHpnER4QuTAXj3ZqUG9ONL2bUWe+RUS/CBRJa/vmgajs8N4PSp+yCPxi
zLlDbxCTylsDajINpr4Z7P6TGltnbbbYeiP6dzKriCvwIsiBOdKPKJF7qi7owrnLAjXTPz0JsMvG
zWtIJ4eBoS465KmzoXe4M4fRX4m0U2u0DjyWgDNGdvk10qr7oVYKETUeLldpcgaCwIsEk+EN/cDq
4DmQeSPzPnW0XdqMNH1rQsLwgtO1rqrHcX5Mo0A5xMNrGLjyW2KqZyOqSvaHsPMd3i+pDQaVQVrD
3JuVOinGdRMpufbqGmxUhis4bFz9bPnokSkG7wCgjoyrM5h9IM/BK8t1VaX5HtM8cqwiJOEpDNur
Klxy+kzUbOjINm1t1S9m+S2SsfnYdG281grPudcjr8KJ0ZI6o9E9spKeRLhJnkN7zmLgffm97uY8
44alsp96+gk5TZucEBXHF1eF3QOUZB+v0zGKOSMoGFNn0mguVtZR+uopikaWFPYgcyhtMS5Fk0xz
MPTeZOV+Ly1kKC5uqsFp+r1ONsLBIdALJXN1hMUQXLva0i6Ndc89aLzRrCln6xNhKp529aA0Xazy
wTVzAk08feMACnG7Ft8DAYsGZmZGwmH2lc3hTqgIU/ToO+uAFIq9NwQfqQmFxmyGbFu37Lj0aYwv
RezZzDpr9xSKYHjEz3GqsCWt9KJMl+xcYvAYNiB8ZPxrOiTTnSOVPFsjV0hHwrHFVUmoU/7RMzkr
VIba12ox9+hicu6UmLWFtRvtu6kYLkpLSH62GrxpTTqyE2CfaodZeqbNMLw6X6oJK5Sk5cKo1FkB
jkI4DvB9pTXAe5oBiZXpOZ9OKQrsth63Q/1wozn/z8FtIn+LjucSy5D1XdBJK9H1BaGTHwuLBJMi
670tUKQPxHU+pVOeHhNZfcWlCbWY+KWzqbovDlLlfWUBn1VFCqHBNc3r7SA1ubeiVLIfS4xLhW95
1IxzmIO4APP1PhgCZVWf+NSOYqtC29qb3FeLsmzPGsjAu4y38X2iYzuI/Pa7ltXN1m40EA7JeCUd
9UNYgIkzLar36IfrbZvj0/Nq5ODeWGZPel1XCHH07liVJGynQ+tssgqIlYwC66SJEH3d4E1nZWuw
HJkXnfAZMruMoWZib0Ni7hzdKY/vybxfxgRkIQDDbmX4GQ+7ILjS4S82eudoGx6/5iHu0E7KLv8a
CrbhGq2vub9RgS2W8CBHGWxd0MTLGJ3MCFkGWXTSAuFS6qFDMHU7mX0fOmQOaVehZHDheYZGoo/B
CdjZe4giN46mYjVkCBsLWdfXFtDhIayd0wj5YzQt8SYHoVaDAo9IEKe5jo3AhhJi4nUC8I/enfHD
dShiZJwYFUT8MWFOXuce5iO9JUQiUdhe9XIKv7SHOogxE+DiwhlXdPShOA3uD2OswLd7U4GeegIr
g2L+aMJWQJRSbB1TOQ9gyknq6z6UNdln0WTrOEiAxhoeWRymwbPExTobdxS74JcZEn2JCEBhTE0y
TZMihy8Cp77eDvPwxReZOlpN4R0c2zyS+N1cSssqLt1Ok4W/Zpf22Fbl9GJPu5HU0FVfUcpUdmDs
hWaKfTN/1JRIovTaHbBiZxuCfqprCefht0NYxYdYhepSdbiK9DJuV7VwtPXUZYRyd9dycGBaNGW7
Mwcsv+jq37z+BQOTiUbKxnDg0ELAWlCuCEfxcTcyOK88fmDr0FqPHD//MK0LMtLgua66cWnkVXsf
xblxRzZxt8y7yVu5gk5DrCSguYGsecE2ft1UerZGC/KYzD0YPCBfwiJNlsqSEWJM8G1eTq6SwdOh
igfzWFWxWoGn6V4oxL9ipsS6VE+585qNTblGJphsbi97W0N0bOOPUl0lD0URPAVuzRMhEJiWKxLK
SeKCH5di4UTa2jhZ/VwmyEgCtnhYmeAjFVrK28BI8mYfZcFDbPTNxXOBZo0kmqBRilLXJZot+3Tj
lngsjbS6NPrRhOR2j0kSHjrPbReEiZrLypCEAxTQfOksQN2BEXXAKLvnXW1QyOjmxbMqhHkl+1X2
bx58n9B86OmFLKcyt5+EoX3T4SSMjsxRzqfpxnezYGUkPAJuMQFw7j6MEEyJm+FsCEYrX9sTSSYV
rStwHvVL5cfDlQuLhc2oXzLmTqdqYEN4+yTDHc+NTayxtv5qQQxMKyd6BVyz1ZJY7mNfl/sm8bJV
Pw7JnePY3dkm//eubcJ3jAH6uU8DNslxRsfCM471pIkLE7RwH3dI3OI2Gt9MgXEdPoe9V6ULlz+e
xg3+kj0/sj4C3eue6nyOqa49c3PDpoPOaLboOjKUwFl3iExA0VGGdVQ1oOms8EHFtLtpfodbzx3c
j8qOwAwX9riO2vjJ6sfyhCI3QtMstUWc2e61Mzt5xZ8FV7vk67UR/k+X1xUhDSVOwA5yVYhw3uW+
OmnVjzj28VXExtpF8Hnvd2TGFXrMBi1MzP3t0Ci/27ooL/s5XgLE0yGf/w5D/T1X+C1kmridBhoA
UFzi8a4lQqGnq4jfvasYxYPZ6uDVX3rahbchFm2WEtdgjAKyhQKpafQtUi1bggpKd0mJNtBzw+6R
4MfuscY9kSbtLmfu9GLULQGZdUBYoG04y7R1s6eKrBLPrpvXEp/bkZgM/Y5NQIdk7jNOVjJpo0+6
yTj+gtR51KYQVRbgI6BU5IngKKmKTGzHJLvHLf0JF1S7oO6FiB/QuMwGaEkle98WGQHgHuz3AamE
FvfrvcrR1OYt33jsEPOOaLEO+nyQZs+mpvOcHU4jfCqkub3lATRJS35lqBBehjiNN001lbC4II13
rVvve21CmgxGDsOUeOjbaHrNVEb9jUEW40tBUePo6aa2FVWZXzuXJsRUytYw3OKxfRZAvzYdY8EA
nF3EE6S1rYOHo/Eu1oKRKsfzln5OXEY619hhpx41wz+ZY14e7flAbgXxcyq1nkXljm+SNx4Njim/
kmZfkYlFrAaZaB82QdMm3+LOM6P2SGRrfcLhehT65O+rUXLQix+6qIuN6fFUnLNDWlWdSK/GXQLc
vGxCsSGO3T4QW0/8cTR+gC8pN36hg2IGVCSKtNyBgGvPSEMw3bhaiwwJa4LdW+lp8GI2r4Eankav
eNA666kee7SknmifmsRZGpk2vVY9+8OCVNxJmdGRp3p8jJXOHiRvuaOHcwSS9gDYXrtSj33ttc49
2pqbrSKpf+EMiEcPJ1vr9adU8Ua2RB9ewtINL20QkR+nZyfCjLYtk/QXq68PhLW2P5K5IR9K8nM1
43kYPuh0fnc1/D34pYCR2LfonvlAz55z5bHdojHW5xRjjLNIU3SrZB0LYWx0W0Mpywqwr0JzBKFr
QS3w/Kdw/A0hG9dpB+v1G1mN2Tt6K6C0+hRddXF/I+WiAwJioju7mThh+sQxEgnRvtToYrBzMm3p
s5yExMCDMYRDai/ZHs83dM3b/03Z2bRu/IZtkp2eaweon6ySb7qIm/tqDjkGBJ3wfviq2sJ+HkgY
CithHzTEhqSek4w+NzFRiDyVaQ+FFb0P+nDOiUsX+IDsAetOLNUqAXu8ivLUWaVxau9mZW4BBY6O
ZMXjrUAmNr8q+vS9yZtmOWuaVqM9ydeQL71ztKGmvrTwxSWFuiNxTpw8DSU23yoBWid1EBrEuzbr
MKL7hC41vksMlI30FcSGswtOGBjVoc5rJOxtOyuLLH1BTuW0850+PhJlyq0jBhTk8EfHOnt3Oo08
hNyyT1aWvoUGUxlvalp2n5WVLcDVFtwXAPmNrOtOyNqKfdSSot61oDjCSaEkBcpNYDj8lKQgKcG0
g9189kovd2iVcAqhxX0D4JA8aX2uXn3XuldFTBf39kaZDwjReBQEvQPkgD7pUBSfhoSwboL3ezbk
gD/HCjH/CrHNjanYDr18z0RFwlbYyjdZFTCRsOnvXVIZkM9GZzvNQckLHOyxldvYKhNW/8FCFVOB
JvN4PJxaLR1eCSW444m7qoOvftuDzUaPc4cgxjro/ECJuvtsM+JYkaXLHAF/QODIYJ95UXqSVg+O
ZKRejNgbd68ucccHhknqcPsoHvL4AGBAsJpzA5kzzahLrlMO5I1UwORUjeFZM93Z0QmyqLTwfLLB
r4gnzOsj7Y11lgvzRWX1k0Q9+eAMkQO1qcBbFkTZyqHVuskMKlhD5+oLETpPJmMXRqvTVbdH+8lN
EXaTIHtXIEF75AK+iM7SXzqf2hBnLiYL+yOvEfJGdWiepxSVeEIG+xjI4sUcGMioIG3nB2yz0CBf
H/DoLVpfflDSaU82KqR1QL4CeCBwXbab07EwzGxtzHjKonERegwwZyErP+H8HGFP1npPsZ9lcl07
JrdYDwNcn96UxwYZqenJHJQPOCYAxlHP2XCJdu8FwXcjC8O9E47+JW+tl8zqqfZj+mF35YhUoIm9
k56LgDIh1PBou/5mjlV68mImuwH/nNDr+t04tfxR371qM8ctivVjSHvmKUqSVTDMZjJW4Lfazb2z
70f6E64f1HdtRZLl/FJEmbOs6yzZQOC7D41IP9laa6zrIBw3LJ+LaO7L3g6p5W+dyMQAN+LgDMYG
bSkm7nCVcjfALEd531b115SO2RxHHTyDeORtahY8xisyIOCis1OZe84eBslWdmzFg6K79lmTHxnA
USDjet2KuMfcKr1tE9vjQ2+EW1QzFn7+LPkydR0zuFEgOraSfRJ1/QaHTLRIK0teA123d4RGACay
5uihyd2QGo9Neyqyh9718JRrurdNFU0oBjuroCurg6JG8bEWGmlcgEGh/OgTGi8MYMdrQ0/0zhDj
UxIkxiPVzcqmFJ16ABppjUfATZjqj8B9HioYC8eGhd/sp50DfuucRS2EWtt4yxpXHQkto1nUf729
8Kr+dRq67dSZ4nA7aJZCPFZh0GY0dSpklH6xQuvFT/Jrm/qHUivaezHQBIUOC2ZJPvtZiA2vD01u
tzqc8dxGtwXMhouqJMlRaJq3T8cm2vrUMEXuZC9BTzi5UbYAeqgRTsCt3nJfv0SFGX0E4XQZh+ar
bYb4i2P7R0HO1JGdkrWA9ea/mPKHHKEV3WlDG+0GZ875SGFI2MJyHpA7ESljGsPeGZAyqbaadtWM
b6iG2n5kL+Qsm27s117x7MkifYAaUD9OtS0pv6ZqnTSyetQTaw44LlzGbvk6x3Z3NOdMIgi+zQX6
EB/x5wHZ7ujtkSI0ThVs+gGKpD1LFGRBU9VxHxInbi5j0JESW/H1RWHCNoulfzeqMtgq5dt7IO3T
ITSBMhDii+GeE08hg2TBrTGKxUWzDyca0QZWZ7YUxes0gYOITG4U7ASC/AdLxzHiwmcoK/QRuH+o
JyiD673vsONqMoh4ZvW1i6fs6LTu18pyiAmcCwY8UJSsLdRju0+8ZVbSQ6zAxO1vB1vNlpXZpXH7
G+RyHxu83f0AQ3Xg0U/SenBsgsxb8uB5q8RYbdSQssVLPRzSwVxtJ6/0FNOzmyL4Yato393S2drC
NU4a1iuXNnbqia3mwJb1TaXd4+qtuBvIVAXehncys8cF+/8S35Jb3keJuWMsBJwox7UTu5ZzARgT
HQMQicuKQf0dm/SB1pylPyCnK2ireARatJ907cd93JeY2JOSaMk837VtvUS1FZ+E5oIK1Mar2Yhp
hSvAAZMi2y+tDr21j6hwcChFtZcSPkF5FCPhuTL1n45Vpp/MEJJt5iMZJhO+vYYyIwGJCTQA2ngv
XDrmlftoZp2+qbOR6TT74qMWCJYxA4GoVRSsgLiC7pKRMqiOiF9LjKdME+43lPAHv5Hc12UL1bKq
vmChPyqApouaG2OvDJVBsuiEgpBDuo3jjuC6+7wiFqMP6PPX1LkaUUM0INcFO4992ZUNs4UqWQyi
VBsQTRMOzbq5qIR9npbQ2mhacUUFGq01XYE+S+xn9zZIxneD8biSe87RJ67nrTkI6xLo5ba17Tcc
cP2W2J8RXlTGsqnjavD92VRmFMXZ8buTHhftXTa6j7dHh2TvjYXcXoIubPdmbtDuq0YGt+ivt/Hg
h8uMFux5tMSTCMgXu73ya+M1Zqk/Bj0WwaIKkrffPhqdJzHUxtWTaBVH3OtzYr3/IPtq04VezGJf
hh9tAjhUKvw4pZkvmdjkV9ZssoVH5t5mk2/aeUYV5sdeuBlSNa5VG/ndzpXtsWVu/iKEGR69xASD
SdLqpspMpvku8kJLMenzZq5wAjYD34pY9XTwaUWV3+t27Pe2bxXXCrfL3N40Xbs4hgr4X1nYL75n
viTCtLeNgQao4rxO+dEF3HqGJKFfcurjS5m4ziG1o70b805sVa6TuxjZ5IXq6QscY3DIBCR9MfoI
pWQExmWYmg3qCH0z/F+azmspcmSLol+kCKW8Xsv7gsIVvCiABnmTMinz9XeJiRsxwTQ9PTRUSalj
9l6bH3PjO9N0ha5RLABJ3oreMsAx1sFLUt2oiex1VUUIMUxY+pT07bbphz/yQnwpQ4RNLYb9rSAQ
/Inj6RerCXBegWWw8yxt7XWJeg94t8Ygm77kzGKj8iouZkMOM/w3+OqG0PZdCkMSTHjxEPB0WMXS
iC5N2F6xvRJ9l2CBdJ32wXXxkhptXK3S0gjX9WAEhBkEJo4fPuAJs06xHtZbzIifKZjM3VDBqHXo
mLZqEMmbHTaIg2HLnf4+lUO688HJJJp6+kvZ8HQBEAz+AVjXEfcp5Xgsp/aD7AkKrTrdq8TLH9xg
eGf5TsStLIuzh0zBmZrxsU2t8dFiEFvBXxS+31yGDCkG9tF8myFZWnFI4uB3p/QEejw9xXmur4Na
a9F6TMG5rTAasubtw27vEJp9/u9DBb6xrLE4Na0rH3zGM5mexssyUv0lgP5qCbeHNGV2G2O0YSBL
YdzGbDJhY9ErloWvFoAoxYceli9yIicAFPK3M/uHEvQepK4RXZZ11TMYi1Ogw/r5+6yrCsQUWkJU
tuWNh8lwFm5rdKzELWyPMTq3DQBr5/D3IQvbOxjR6KD6GMGbMU7b0I3Qs8LNRIOTdxBT2mHYlkTN
3qy8S25Bi7fQrI5un78AK2deywz9qmI2b1pWBBvQfhGUeVqEUtfhMwDpkU01PhX+5D1NLEcx3NE5
IWPwntjsmbu4hVxZh9UuiTzzJCZDPZkT6gKrcH6mVoHXiDWN7XLGyQUOgJVwm71qpMYgJZTdF1um
fQnCbCyGjG0iNVg6/j/58e/Tcs4+oFN5UXgiNoWNP72PCOXKcKul+s3TQmYeRYhjO4nCny5Nn0zc
TjdPWKCCgnl7l1TqWCAcSWIn5y7ns7/fzwJXX5WkuyxxTAF4o8fcabV0FyBIz6FBIHyvFfptIHh9
pXV29Zy5+NrI9CAJHdA2Y0W3vwW8KqSni1MY9f1Ncfs5U3ouZKHt2YTxhFHssVT14xLGrUNYXVHU
eSfmc4j09NB6TJ0p2E0eg4CpZfnd9SS4tP1WmbjlpwpkbRkj7WuaSaF5905wB5Kz4TjxoWnx247T
qIEoKcD4ORkQgaCqIDSxtCDU1PsXkA4Gz9eLdpmAAsJIn51Kq5WM5uAId24LJ7aaupM1f2hCkl3M
AflkQHZVrsp475SzY1VjtiXqHJL2ZJY1J4OFe9DKbGiVgbxkInhGh1BdzZ6TzqqZovTRcK9b0nb+
riz28/s84hseI26zwjEzJDLzL2nXCFTSXb/YJIChiQyK7w4X627M0+Ccu5pB/h3v8d9XYVjebe0n
UCZWzAREMExamiVxhn+fTz4b8d5i097rGueeVY2vaWs9e1hKDqGCftWObXq2DcarjUIMjVf/lBfO
Nqo8G984jlgMIGDkFk7hHXrb30mW/2kHmwZtzaKy1c3niYgYGNvbliUEI4R0nxbRLR3ya4jhwgvZ
zOLkVX6wyFGqyVFs9SmF2eVeUtwM5eiuFWTigUHCibX8w6BrXznqiiSfAbbKPonmnrKQId6DfVa7
R8IBXvvgQHGbtSrAqgCTliQNuuqONudAuojKoqtQiLHGD4sBb0G6cUbUsKeOnrfunXvc0Owj4vaE
WKfpoeoIF5u6XS+AjDrtDz/iKrasixccw2kftfdSfJit8cAKkAMnAjMiuSnDo1++W0WKwYmZic+k
JZIrFyt83B+62ZA7fAVnwu6J69wIErHIYqZNR5/FULgOXm3UtGwiR16JSKxl+FRuXWq0ifZDjoAt
kZHEMG0V8381uU+N/GrMOeQyYCzggZ/uto36tuvxAPyWTDAYf9Tg4SaZ0PARH6H7M+TAf/D+9TYJ
pxNTspcpftHFO+6FXZMdhL8P9GCp53DduwD/OT7+pdtNB8/6Lj5zog7K6tzlc5RcvszHg9cCbGhP
PvF5DW8/j+l1nTTfen3S0QI4t9HoVq7VruKuXfnV02SMK8Iu1x4iVZN1dWtX5xCURqFN27bXqFgB
TVI1kIJ8AFK48PHgDmjEJn1cRi2b7YwRcIfqTa/KNdDl3STkhgfHMub4b1MyOGJjSVIkFLRNFhXL
NngLhMEmCPUmNni6koRzjx/dhPAwRfE+86ctqsdlnRN6AsYSh0+yTmxGs9VzLABB5PC50yTYU+p4
ojlPzJmBhuXJgpByMFtMPh20dkO2R8Gk+Q6JZvnJxDFhKmKEmIt96spby8miDQlWPmA8h4hJhz5l
QTrZqYjNn5AQ8QXGPDFsCu5Szdw5HQWhrbwXYyj3Y5U+5Jqx9pIYnx93GKiGNP1JuVmQQl2YvG2M
2KAtI9/YNvol4O7xa4yRLvrhdSrmiJ/mkxSUbRqHL6POpiU8h1O7zXCo1Jz4dkqISgJthL4yVM0+
7VCcx+Em5BUtx+Td4Zk2TD+oxJ51LzpmnXmru2GFvuezUDxYyuE580Pjwruxnowv8hlYo/ADuQbo
mu6CVgfIjvXgtVmONjZdw7p3uGe7VLvwfCg3c5xqQTZIVWvrckSkiiygN5OVLNINUhYgdHb2CKr/
ELm4s0gSpQNnpItJaIyIVBYrn/DCZEZYtTP4tnwaCMyKCc/L0eskQbpIGdCl4VkSCS/RtjlRipg0
OTRDslQKR6Jf+gfUhZCbQaIXCnOwt9VZQDDxnF5DdumsV45g6CdYifI3LkNybnzzo4AjhRTuHMfh
KQH61UT+zgXDldoESKImd52eq54jsvDDLZvMXZVH+5IHjNXv2Ood8JkAFCE3KxlfWRpjDmztnVN5
q0Q78I/mfFbZs/L7LVm2D2JFdQCfEFDEjJ8Kwc4T6lCSDxaG9sOQu0joMl6yjpPaPqMxhPwouifm
FaGWreuY2l4MzJvaBlace8jM/LmakHxEyEa5tdALLzINl6hMIkJwgxX12FscOoQCICZvKDYMGKPk
vJsEP3uSAWeDf3LSs6cgE3cVkkHIKkuHTKtPBHGP7j84kytveB/sT3AZX/2U7f2c29KYOFuU8wuM
ZKMAV3YaaHJ/urLiXMbVD8MiVGli68s5kvJthI+78CMgw3X5nZofqYphglisg6orMEIwF6RFoEDd
WEb4wXRjGZoOJ5ONLZ04i41KZLlqu4BlF/M6yUnMZRsXG+Ez+lb+yjXqNZHkXz5D2p2aalLhHJi+
xTIrDaa8LF8aNDhy1GClNWtynM5miTqHBCA3qHeFXaz7xliZRk76vM+uP93ORF1l4q8l2CNiisNZ
nAp5HwM6NzoFq0pOmlvvfNbUWjWR6yhPIileIDo85EjtuP1PsbAfzEhfESay0QaxmoqBmZZ7gbH4
A+0F0MZTqKidg4hxjbGYAlj5gX9M1bjrTOM1Teut4yKIHq6oED3p/fa6v3UH1qeNtx0ceysUBEl8
riRvs1VKhwpdooBDGCOEqfZTWfzWfMfI/ReFHT6Fef9bDdaaUwjvbkdOqmeXK4w6jBUL42CG/m0S
CFejGABmTXCl5CZ2F5MV7GtGgIZFjIlpIvJr2UZr75CHOBVZD3Q2hTC2e8gJh/EnzHMmMF/yMQlm
BFRMOcX5JeKtMAmYgHRKvM7VzVOfPFEk0vDCIg3tlkuiUBV/g4E4TRKGW3QBV770IJGUXvbswzyy
uxn9JreJrp1KI2AtXTNUTckkqDmfzNQhviJ8dP0MowySeQhzTLZ+6AUPo9AhonqvSq8/0QqmJXuL
YKMH2m8qmlNV1UDkwo09Oo8tlFZ7GnaZSfi2Za/HqLo0HqzyydMhQhDjO/6zITlbwe9oYoxS2Za8
aJKH2m3c2pvelVcn8p+qpNyU6CVbwLpDAOmaxInK2AWoexeZggJD5IueA6KV7os+YuIuL7nD0IO4
NxcgVKYRGI+BpAfoiaP7BoYCaR+sJ5+bxu9yxUIA0sQk3nuAf3h7rKuMgSR2gLeAz68TgomysqMH
qoxhZ7Dj2Qoy07vKWauYgjZn07YS4SViQtloE98u4aj+uAqqflumrDcSF7xgjAwH6W311aKHZJK2
tvEaYLEy7GlT2a1BjoDc2L2+t23yLNACLbGJQ9Z0l0b25dC9d2mwqir/UBkvMRDFANNpHRZrmbtv
EBqBWiXEehFn3b0WBqVNSESsFm9CWF2+rW8asFpQxFhLq6tThLcBBU3nltCb3EcEw4ikY5S8zcaW
/bJmLmzohG+kxUc7E2AMLfmtrYAHrb/rK7xS6Vm36wV4kksQlYdW3TIvvjVudwzJ0mU0T+czDEis
IvyQqo3Pehc+WUDHCedGDdFa2HC8nyyhDBFMyRakGjDFRLNhJfrv4FYv4WTHpAtV475BrrKa6v6z
V7zLE/sv9muw4ko4kemNJCWA7AbDrAJeFBVS0FbZFno1rCh7pbNcQEBoUoRGrKTxXixYLkZn1y2P
RHRc8kD+A0vGaGEor6kWP1YwPXFym68haoSugHcmDeRWEP+DguyetGnDpafTL/f8AmXPv9Iqn3JU
24uejV44aHsvGsBnSABLVbNgJDVTSTJ6iZi1t+U2s6P716m9i9vpv2ivSuyjpOlmQ8bpRRCmbhxJ
Ft+npX7v/PAlqIu7PnhPZOPC80O4xfUyaBxQLXb81TAi0yrta5IRcjSVCSmVbnHykC3Cb5Ex6njm
9IROh3X6Dy15uHxtGH/Nmq9/gpxGwEoH4iKYdwqcOmPD5jEfmf/WZrzU7Vyi8qbxjIxoyV0L9rdd
Oh7hkl6DdSdztwVGI7b8YH/HkbB3k+ekEIR5YJZZO+hNjRKaHeEQfJ2a363rL6BvXFNRujLMZAI4
SEOZhc7a9v196LS/BBNSMtUUQNYQJgdWcYPRb8hMIuhDKArdvr472YurNFRSI6runOdRH1Xt0u2J
HtYU0LzRewPEryEYrEdINKexEskqNklqb6m+kHCkHD0BezhAYmYyDms8nMliLSHW+0VOOT/CFY5Y
dZDxNYDrSl/nVbI56WLFRvh9YAq+RRx/z/jLqvl7MMLpwe7plAFS/8QRINF0gsQUn9oMy1FTJB9E
d4HkLPaDS6U7wrDWx3pv6vX1bxEH93lRTTaJ6GyNRPzRmFZBzJFNB9GL17Eez3ntIAZ0yLMcnSRa
Df2qVnCDjMI2l5NGNB/a/MD655BZ3sYvKfiXv/+DjXG2GLSjFeaH0sk/u7C/SdInCRyhM2RUF4cw
E4U2Sx2gknNVeHeySzYNg/oF04QraW+/VZe+c8ztuoyIj/mbGgL7iOPFZSartrXZ3wcjHJnZimcX
sw//eQS9J6yXbnCRkBmEXETConTTHAK4BihCGdNChnZLPRXfBRkP87xu4QhhbWKWtV1bEwpuV2Qt
y3afoZiKbfPoifGRGB59gF2vx3LdlN63HtDrZv6DoelvmUvYN/kNNAgM2FSbH1y4UNRcYb4QrEUd
NAa9rtpFTJz4CMUYT+NNqmpmR5JWicePHes56bBCxjU3dsW8RDLnbZN8b5UBpcH4phW9u8xmJF6t
R2c7KOdKJFsFImBUgvIv14sfRXgvTfjwWzpf4HuqRW/bhM2Y7T8X9iOzt4r1R5MmLxnJnRuWOh8p
YmeUAoh6dcD/Gos/Dinza8yIoDbbS1KiSfC1PDxkV9dhqdllCXdaUq3T8BCXCEAQiPhwvCc8Foiz
dJVeYFg/snySZGZbHyH0vqFqnKUaWCzammWTdrdSKYVywAGQM8cnTo1az+y7z6T80Um+WvAExuCK
K3gh8d6xPsFdPx7K3JbHkYWFZ2pESItmWGphuRqFwIjcvbrsD8BVgvnjHEgrmJ9MXWjEbR7rhWku
EkO+VT7FG1lGmPeDchtk42du2y/szXEPqW/qkGE5fdXsgul6JDTXwv/S9R89UmzL9ckko8TOF7r0
dn0WjXxjWG+kRasuy0+vcF5bvMuwO9TOHKkskH1CoJrMa2eh1sqfXdj/2WNsY7+TFkeMiIhYq59L
IuBV3L361qNqeGI6+Z2sCfQhSmEBthPKqSKH8EH8eU/UCOvpB1ezmYk0cptPyZtsQdXHzNmZK+MZ
Zz1fu/qplcRDYOu5kv9yrRSoRGMAQ1/gjO8iNsJ68Wk79O+JGTWwsjiTxxS5h8NgBqrIQxfYs3/q
KhjopgkdDXmej7iWo6i/9J67km12nAYErogANHv4GPBW9n53biPvEOhyP+NTNdd6IPtyLcJsR6zW
G3mCJZL9fi8GHB8ACZIeChheGFXOnu1z1M3mEsfmtjXb1SQ8f54sEBuK2daW3Uecx+fCYBlSqw9O
yX4NtfRWBA46RwuRkk8Lq4L3yHcNBmSYeFvX5tqdU34ib+dI6wG0IDe4Zt1rzr52/O497d3uxn2v
HqHGnYcKd0fiPEW59pWiKdPsF2UwgDDFd4BJoHfInwtYxweorwdogbAX2MzW+BuoIczhJRb6c+JN
J2KobvipThHGxMWgc414CW81ET67xjdXlY6iWEtoVIvK2vUuGR8at3vDQ32g7e7hjJDGwxysgtuu
M1V3YuuGq+Urzexb6qGwxY7fzzEp+yIjbjVGsQjC+tsh42QRTh0JDkP76pTNVfdLBEVOeRfl9Kai
c5s7t5wqEd+FZnKtuDkEQn4iScDHqolDoNKkVZWRwEbWO1uAQFiWhPYEXhdEJVT7yWzutD2oykyT
iLsuJHMn27dl3KGgClgr1Rc9Fy9x093nf1PhvmqyY6bE9Mx2nhwSlbtOvGLXWgd29DWY6qMoEmR1
ZrpxNTQkfU/0akJgY9mf/Dz7JT7kUuclRx4pkUNBi/H3M4Q5Vs2yfQwRU5JgaljDuVc8o4ixmonr
xVNYa3urVVev18+tmezHEMJ5lH/VFAz6YD4EBtrXtiUFkUolFX3ImBPwK5r5lSl5djIkK+P+WcvL
b5N3Fm89uLOJGRaGch5aT1bcXk0zBWQzX9OerUCUFt2h1Qv2A6VFQBoNjqnvPPkYtxp5n7n+wwLi
4NfFTkN644XJzYnlN/UGY6Tpd77JGwqvTL+bNQXSqHBNwwUMquyrV+G598Q3KaYpeHACbdKOPhGh
AABm0h2R2WPwhELDwDpvrxXXWyyLL7D6/1AQPMKJ2XQtwywxEUjiM8koj2V9jyfRLTFAobNJomdJ
srfWWN/z96gXxj8/Dj4h0pLjWH27hon9iWZkMGptMRLJgfU7Zi7fwZf2ll0eDgtVRYhfqV1nmv8/
j3wyGyYEbxcE/XtjOQfe0Auu272pwmIZdyBPu37YKFNfcYtvUXQfYJauy3Aey1mNWFSFSdIJ8Tl6
yhsfZTTEofXRWO3SJCN9oYzOZojln+35knZJJOtqA4V4eh6Axi8ZgYd5W2wJyotxKxjForVtejf7
OqT1r8BNhqvWuBsDuzMYYmRCmJtGq1idWOZAhLFxR73AILDo7qab/Q42pgeBP3jZ1mqFyXvcIKci
YovoWoV4lh3dyXAG2K0Bfl7TfjQjZscgVgk3k7w/mRGQRuu014wZu8JdU5HiudAKCCcymDPVPf2k
pw7YlGGGpVTeKVDgclKd8VrVY3NoKWVLJD4ufHxf8i4UPaisukOHaBCqC9dAW4EApWjpg6/aGvI1
s4BYOOSGF4AlB5v4wQmc49KSU8fAFJ2bRY9NIF9N3Gfphvt0T4Pjr/3K7zdmeSzsBkSHcQ6b9MGO
6k8jVAFZMO24Cj9wkQOHtOxFrdkICHp0D72JXzPXwa1Qonhu9hXm2mPZcRQVTJmRtOVVS1pIfnVn
cGXbWMWyJgZB4zXGi3vJveSh7yA3JbZk1GU9Exqpb7u49zaNPs1oDdqrcVAvnWsZi74Ucu2yYj6a
swvC1px9WebBoct1bxvm6hJNgAgjycPEFbAHpBVsKuZ9Sz/fY22gQcp0hv6sA5EftlCdERLrelce
G/kxprMzQVEf+BV/k5ZrewjTR4ISEyq7sGd08jGV+pfySdDuSJ9mdbIDl2KsZUtRZ0XuoycCnVwQ
8kLTRBwrawDaAKGSXRTqcoadg+GQce+EPwkL1gUZoEdAlRGz/+Fi+yyzTbYcPn82dZrPYKBxkwht
KbFyAueFd2fFzzf3Ch+G6BhdxUstt7a5SWilhr114Vr5h9MEr+hwsfCG0zamQd+OJOwxSvBQuQGT
LZvoavroD7qWzoos0QskYr26MbkC0N2MP6D9eWaye9aZ9vKyEiZeeWQmCHmyJQRwREa/aN0OZCXu
4lSS1otnY1E4PHebYT0OcK87QCELo4p/9RmjLIsXcyQs2gjpxS1ZkhR0IS9P27baeGhKHeFWOr6S
jjwuhvSgOgqfIqLp0prqhq4UWRsuM8mFCGKofyH7gsYW6r+fzIAF6mq8jQ7J2+k+NGi85sBLc6AV
LfDkRNBcIlapiMMpqYpCX3clriNiF3e+ZaDCz956BPt4R8Sbw/7Ygm9A/qW2MkdAMyXsANaDqFys
gS7F6ogxDWiKyCG18QK4gwPRlVhx2zgLdNoV3OXlg6OIXQS5/9kG48HQo6NjRptcZ59vNo8lnrbA
9E5ytv7wlws1TxGYu9ndLHd1QHJ7NkMlvW43Dk9EkwxdlIqHjHECKfKqaRZ2CrAQBRprksPQuzVa
MGw9EWz7RDh3bPVfXtz+Uh6++3HyhZ9gaWNSjGPWFjHrMTWSplTo/1x+tmUQZoeuQ+xXTBXmekZt
uoHHKEe16HZQbWxMnz3yD8gADxLVKdEvy1lwtvr7r7EQ3wzVCAfxLmHLBqwOWbDnQBpRRTorB7YW
BPGDE8a4sRBkTvPDqXBDjiXxgnb0Sy/nAOnY3Dt18klmRcIA7j3L6p2QxSnQprWu1c8IyrYWdaIa
mrM050iT6S0h6Meq5Sqme8TLSm9Ou42OeXiqCY9cFcQk4CU75AwRuQ36DzeMtgGuAcNiqNT12G7L
yFp4bOmXivxVsEBIjmgb/BCzrvMEttpZ2O4KT6i+ACvPVIBbBS78kzH1+Kgm4ESeXTA16R+aZgto
cuKPZ/tSpU9pkb9YBuJEbX4BexNFO89fGAUk6aXxZzYJtsBoOnFaJo9TkT22rfEaWBMZNPJhEqQB
dsapSnUuYKPBGFXig2B77/R8SaG3r6PzbSgI53XrPjdVhCAHHvbO8jUoFeYx4J4LgAsGzFS7pjup
Ir5W5cBjNRwBva70huzACEd45mS3pu8Osg2ODItQLrz6aUR5gNfGjt1Xu/+opvhqOuVRs+RzVRQn
I8TCXXUbrZ94MXroTa6rPi2zA9qNHwbZruChQLiBx7RI8+KJbWP70OgDi3KKWrge7rxNI07ygSqC
e7yN8PESsqVAlpP3swwT/bVGR+vb5DSkUQtphOqYEEXPGc4Tte9C+7AyCr0Sbwkj8kUWDUj7ubOd
yqYOG4L3xANYKB5NAqhJqPQL6tZ8XHjvhCHwfImhYIWA6el2mINzcc8rNglHFn0suz2mc01wS0qO
6WI4SVgZB+m7j1h1foWszq03foOjWWKhf05IqQWSb6OO7ebIW3TW1pjEmFTcTwhbL4lSHIfzu2kL
E66CTF8BtrFT4QBYeJxwDLl7XDxu9Yw7+6PrQoImY5Q4AZQ+wHLTOgnWkFG9NQZP0ilyb9dUydmm
BN8IzyMxKzoaJhOlqaVHylGpylPG7Z+AqFoAwRtW4CiYgWy8MLgMGvlNLgGGkyvuwLNfHIPVZPSR
Ns2VMhj+ckKNlMXewehZ4fHk5tFInq6dvzgJusA+eQAqs0IY8fBWFJqgd63wxlU+2gmXPgxMPKx9
dU91q14brTlH28l8E47TB4rn57zIGxb5xjeJJTbrXjrJWPDC9CVFhedsFclXG3jR6zKoXwHBoGvD
tXcssISg3tX23Hdk4JJM4oSEJCgeXZjAmA9DyXdM5xub6tpi7CX8YudjOSpNHWnA+Ck9hrROQZD1
bKFtzerBjKeVTEnQjiLjJSFDlKyT8M6w6pMbdqsNllzj9VUMrfal6cq9JdRb5yTJbohqnAEOYQKB
ewx7r2YfiEi/VSxZRFIimGaciGWdrFcTH3dhvE+B9yatk0NSLqVjxtRDak8edONEJZQP1aEZxwev
yiKiwkDzqegRw948QQ6ep3rjT+LXrnocFzbvWj7BHNfqo9t5b0ZxDRsuob5k+lTr3BsoXQ6l8s4k
oS1yVZggDdGZ5HMIgkYSK0Q7lr5mdtYyYmbKYj1BSqJ3bR7dURxDcmsmdzUieCeO2N323ktGUAdV
AbKKttI/DQRNcUoguhv2v7JzV96MUQr1/sUzunPfN0tX8bfYfki2pqunC8M5caoy9qpNtXA8PC61
kHecJ9T9hnpUubMErliSxBe+DV128434iBjrOCVUXRGBJMIo8LtC5Vq6XDNIRhkyhuexMmgiE0Yo
uZF9K2Vig8YDwGrbCdFiAgMw2vHJnRx36csLqZCPvZfjCmxeJV4vsgXJQS1LAlIRQ+DzbT9g13xo
41oif17gpXL6mleg5mBsXR3fn4ve+zURGfEJPgkb/SlM0t3URuWyzvCzZIClDI1JOf6i4AAylyd2
QF3x92VE9jam4hlXAjW7U56n0Pjt2FksozH/YLYBiKm/jLXZUd7jsYl7+Rp45hFVnlPg0jUGiOgi
Fzc3FIheGXj06RE+HMw4htlUnO0pYiC4iAkpD9l5uvZ4xEceL1WKqSATGvK8BKpP+BaVjUeM+4GE
ZfxO8o2F4HWstS80b3QlqJL8N4UzPfL9GzKrz75xvyv0RJNv/QvfY4NmWhuZu0nSfnvTgJg3bMlg
uAu0p+AYuQ5cA4zw0HzFPOARjMdHJyMnF514sITXZOxyrUyopJCthKskeUslV2Zs+M+hU1FStVsi
ovVFZbB6Elb3TxXeq3TI5+hiQ6eWhOqt0IOm2DO6pvnyWdNrRCs0xB90avhhIXLWAcQA8tlpomLF
YVYsp+WOePJbktYFTxqaAGt0j7qkgOzADeNlG24s1DS6MFxiaHYkApfMTrOlU74XVP+DL3m2jrjB
tW0R4VTxnIbXIZE8ZLRqm5GrXUXMkazWOzeZvsVsmywAF2brUnTxgcDAU09HtdPD6smR2RzKk+VI
guBT9TFPa29MVoYyCEPVGQ8iMFzxvd8IMkApWFc3MysvQRiwRga0kyi3XASZtmIM2xAiXNTL4Mt3
UWYlFUBkwKQRRXB5rlIfOEVoz8IW51KmnCpcxRVFWIHHdKyjzVSebL/6GKoeS6FOtT6Jcs98lH2t
Bw3XZzOcN7WxHlMO1bQllqxDnx3A5lv4+UMnHfrNEG0h3nvW0raHKa6hjM/Sm655ADck0bENIfTD
jWuMw8Kgg+G+i5dN1n4oxSO2THkwGRblbNmaJesh90u61jl27Est+TFDzZFbQ+nfGKfnU0aRLhBC
IAG2WwzxqlVMFAGbUSAK66DH8asN9pGtMnHdTcb1pqHH/ss1pYfd5Xr/w8kPUSN8FMIHNZSzs6Bd
JNIoPYQaO21yzmNcNMlE89VP3PwAiNAAd+LMVmbHIVFi/CCqku01OpuKUjiQ16FoNDLzXBLtYA5u
9MZpzi3s4EWHlGojkm5bxh4hXS15SvkAwSyUlz73720sohWa8Ca2/bWwyxZmoDetaqT7GZbBfWMu
8zpBBiKi59i30nVS6Csym9hXaDoqnFSitPYEIRP9EKA+mAhSYIjmE0G+ptjSIHi4zBOZeqH6qZ8z
Ov4jD5dNZGdPGgTkrSDUB41Ipz02dgC7TsRMm7BqWdWzyUDrGEsd03dhZOtUNrjgEqffdS7XQuyW
NV2f9ZWqXhG2alU0g2m0tiJW03qQnFj8lV7/SAHvr83Q/lcXpCsVKsQfEombEVnEsDTcBhhToBp3
HXJ4q0Jhl030N14IUa6+FqJiO9wzXQgo7ljNHSov1y483Kvl6I8w0+beLhivVsF6OWGpc6AeIMK7
BS9sIEJz8/hZWQwwkMGT7VFHYhW2IQE9QrFaFaDKDG1PabUYoPAs3KYt3pAqdoxWoUSpyEL41xI4
qMZp3UfvA1LzQyoA/lJvLxOXGChSmKYj+mumGGlGx+Gbn5FZiqVtje9xVuYL5k7DOtJHrC1jeXS0
VSvqaFtkHZdwaBOyaJkJXKwoe8Ehx4aDPEFiYtPuNHggKpAmBsm6rWAoAfSgj2gx9rCgrYkqtacF
GcbmVmJx3msNxFfJsvDFk+QRusZFm7L8l5NpA1fH+kyGGlJuIfsz+avfcU2mtRHxpw2jZKBtDOx6
/ND871PkPkQ5E5SJ+rg750JLb5l8sMJ6vIfSu/vmezP8SiCkp/+Ipqm849fX8Pk+W0JHK87T+KRk
lO/hvjJSTktvXbltfLQYtyI5iKFhB6V8Ndz8kSQlsaz5WktRSe369wEdfbaPUuhj2G8XyMOdF1ZH
Fdk7dn1m/c2QTtpcCiUZUvB6T2qy7AcDkjOwqfSuJ9OH1kzOyU0y5ISZGJY4fs3T3wfiahKksuWm
CKynsSEsD/oKOjM5vTUTfWJfuMWzxrjBkV736T8g1K6/m7lgtIMW2683jYChUjBdffDTu+Ia4Jt4
7Hp/D1p3vNQB2KuiuVOQIdBXjvGi1W6w+/s0NQ3ybD2kb003WXtd8JAxTADtVOoteVB2I3ejkwnG
o/ZZH1O5L51qOCtS1JZF21WnYuzBs1n+HtUQulXsLe9tevRhOrpzW8CuOlnYlu6dSg/8p8vjgJEh
VXgvyI5NYOosbGmqI9pjm9OteG/+x9mZ7raNrdv2iQiQXIuL5F+r7yX3zh/CSVXY9z2f/g667j2n
4hRi4KKwBSu7UJElavFr5hyzBF0DkKQ9G5O8udLSTn6GCS4fhvhk1P0MY/QNdg6OfnJzDzyC8F4D
DwpKHCf6soi6YpmG9Mh14PjkCQ0P5VRn76OOUL5zMCWZVT6ddWjUe6amHfuvwDnglkDwGklKRYwd
70KzrzJKy1tSTI+GUlALWu7WeBgMblwVuT0WZM51biK7GebsXzXADslNxhCtSKj3InuNqCq/RG7U
bVwtgnzmMCJ3y9S9tDO/kJUJ9tUcZZPb2O4GhNh9Lkll8rEnYcIaymVcCXRmyNdXOAdyFuID0TbS
lz9aLU/PwvSSc/8/P/kp6bgUHf/8uRDJtMsUR6SdD8khSbF0Cz2pX3pmmrHRRH+5bIe7ZoGswDnE
IGFWHOszXKZqt5NCXgIGN7nPET+s+rKBze1NIfCNQG5c1W5GVTEsBEszRsGwo/Xh28hggDs/IraZ
N9oD03kyAm5rA2vyNDBfyFxh2sr2mu4zXFR12lwxrRQ7vvU6YpjH0mvyq6wLBk4zJ9iPHgfftvmb
QuDGOb9M4eY3vQI2Kq0BrWle8O/U6CJA0q40uqhT2jCldQdmrVJ47LN7b5/MNqkhPEdxzf+fB8Di
2zBZeMMwru2anrIHIeNr0T7iRkO+7HsZDAC6Gyt89JgSSiQobKv6bOm1ZJfiebeMnDNdDR4h0dij
mb9lFwjgq6DS2/VA8u4JD3BIzs+Ezy1OYbvCgCgZAPFjrNTfgZ8ccCCOW5sQuWdngEpVjHIEeTz1
z5alvYGGhXE3duEOSlm1dOgHnsZ8nAlzzYvbG2QgImreOLGXviCgVLFEzqgPciGsObUmgs0SSxeH
ieluC1fcrNnuYiZ5tvE7uo/a7cZFxTICS8III6P3VxF/dCACkW3tCL8x6rTxaHtscQxvXLIT8vdm
yXq9T5pdI8po/fHxxMOPVAzB1QzTa5179dlMNOINfKU/CA6NpVbF+TXoT76NJA0EWonvA57TSFG6
ZXPvT8dRFtmm1wgsM4dnF+PTQ9ayRvHxJm8HySTF1uJhyQAf02DvXeoh7tZeprno7xzQDX1Sr1qf
0LWq1dKbWfUHwosH2pGMnaBnnyS3oyF88uHH3Y9olcAqm+/URdqTEfL6bKPaRbqubQaZOHw8tDPe
+I1kQDCZBhvy/2cA1RWXmeU4hzqYvZmF+aDbyFmmut4CeMI72iq1IeR+2gkX5SHaMWP0eny/6I1c
INLb0SfnDc/5RleDfWBu0K2rmPq7wJaROMJdWOROTLIOT0pmr14XiwdrjLGYaThdPddMj6VTZMdh
WE9FsLI6ALzNxXyiLayT46TEQOxz5+4zR7q40LMGEkM/XC2vwFOhFKw+WmREkcvKqzlb5ja2QpB1
6zFvIP8YMzZU2dL0SwSkSIGCgfua5ZorAq/FnceWGknNmJ/j0nxAXx9vPkxPRYZaR7rMrGa/b9fY
9SUAxZWbJsM0zEyBGKtNRzAGRltjdpWyymwmGyW+5BLIiT5Fp0VaG35mtqrqOpM918roeHMbZgCu
ywxKE0HErafYm2qyjnBVbJrrkl307EZSbXzJ8sjeDiMT8aml/CROkwAstwJCWjHAQImsb201T9NS
1EJdSei2E5Gr28+MBZNmbKFsw91/PEXFtKvgTd4sqxiOdlp2p0zPgyMDyAUiT48U5Jexs8aTX5Tz
u0bAOfacZF2aOeoHEu+XZoMERiMRkCS/oMdRzCeM07fbJEHbEXaLJpIJ5jPh0Q1IZZg5hEL7z+ag
/eRC5IXOMgnfT/ojWC59PTLbu3lIHsEbjcYzQUG7ctQ3Homlj1Vixw9DeOn1HOR3MuetM8Usj6nq
sg0kULqGGgwciH0InmAR7w0v8U/srh9qn8vKjIfxyEylJxILlRloPOYYM2+KhmftWIKTqAfzOknh
r902iReE4DJxJHHoWW8tZNB9sxbVnFFpVMMea7i2ZmN98WZTF6M6sWZd+vODsdSSvl0xiNKtIH5x
SHXQhmk82fmyNTQfX8gQrDncjmExY6fLgddHl5S33hOYefseXrFV+O5Dr3MLS83CvO/UeCmA0XGL
Yprd5lDJHHetkzqy7HRsl2XNNRHlgPOq5t2s7PyiiWY7Bbxd3fTd10EKKgdffjcKtQtbf1PNX/Jg
dEIGbLW9lRCDr6mzA/h6GNlTnUu4ubSimtyDE7tPCuohrae1tDrG4Unc9I+ZK0Anhe9TrdcvCCrR
ebYA2FIbp0+uUIqFwyHHdozgJWk2XcNIQQ5rfi9xoibMz/iIPW67KPEzW+K7M8Lg9PFTKPnwGHOo
qAifGhlmB51hyBJJSfqN+v+FgdJxZNNHFC8cPqtE8NYxqeWo9WPIBneONsX7AYrHQ5vVNld6wlAW
vXWTQW9lcHMuybTm9jC6sG4gP/uDbEhtdMzzIEF6e+5sVCOn4CHgUJ/aig2EBY6qYUh7p4gUuVf1
iGMla0EIEXMMU9zACBF56TsZFsfUe++ZdOduA73E9jNSfGZ1TBigxO0PkWbxF9DlOvMD0t8ESgQ5
1h9PwYoQpzJNcoP6BQpokr//c57Oh2rj58OOEFKsSyG8Nwt35Kq1HfWAewNKhAifiXCzWE6IrWSJ
t1Sj9PejG0XAD51zK+L8mOcNYhOEKExpS8A6s5SFuGwvdq2NmDpn6XQ1EFWDGJkwLR8zpvWQ/gWl
L1QD5MF9fPx4MKSHeXt0WCSrrDsW3siojKXn21Sws6paQ5yJp8NdOMVvY2vpbyMyugXR63dJVcD1
jT5uiJG16RH2XZPAJlvI6etX8ILP4RhF79IJNqqKN7Pi6d6BZ0ByDrJwqK8PH8+m2R05hPnjxzMY
1EDj66eiqvq7qqpLWuksZU9ZsG0MsvKxjTIOYxu/WMBM5mY3iiXhjJjS3Llm8hPjlMogXFNBkVdq
pw7arOLQyc58qpguSyanRzdQ06mPYv1UJspZoKZoloyV5hzSJH60Av3aho78m4CfJY0s5s+bq7Tx
PWoZrzLWWSO6wY9bDh572ariTZgfMiQRhwHhPpaqCnm4WR0+fgJ3SZEQDsBr+XPiQHLxpqDa/US5
p0nzJ+adHyxAvSu3LW/vBY53yozmBYCePpOivNPQBw2L3dxagUWLLsAM7N3U14/j/MxBCHDnyrrb
6DNqSY+nvxgD5s+WOc5OiUBtIzuMX5IClBGgk/Ism+AJyCXNpwaxfdCk/eqM8RNlNXYuZCnEEGq3
0dBZGkRoFlNX8jLYB3gQ1lKNtEsnSNr7oO++W7OoOZSVhZaRBN+Ph3j+SZOzRAjp9Eq4DczliVWF
bdbW1sp08VQlWrgcJ93afvD2taiIlikC920SEcs0DuXOg7jJ5tDlC0SI5xafiHH8aCCMhv1SXJQ5
/P+pUtym7eSuGfXoKDpruB/Bh+gNjsY6BUulh80tTpp4GzlRtNE9A8nhkL9nFiLREWLHzQmtl55l
4J0xWPJtGJNl3IRQT7zc2JemID/dNKy3wcgQpPXtzRgN69xxHbDScLp54NauMXP4F7ce/VOkuoXO
LvDy8ZA69P+KIHK8atrfMfGRKzMz2hvUunLZOMaFK/BIoTqe9TJmukeCzHedRbeeMKeLY+iPH6Vp
1tjAH4hcmUNzicg29+hI0pn+z6Q/Hd/stvoiTcQi0u+XSAfEY7bSDRIdLItHe84b+leekOqJgmzj
iprVM5rtWKTd1Z0vg3Zo7js9ae611ms3Wujs/MT8Bp99a9dJtwuzLD6wTr8lc6NHNKPBQoyP7X+f
5nre0cAXf2XF3i5d+V70pbu01KgOsordS+qw+4RbbO2GjO1+4xYxRhA/Pn38pLfkrXehxVdUlN1e
myLaiyw6uvR+9xSYPypuqpswb90lhAsghkb76KGvB36VOVfPhikWQFlcpNpTjJ4y5fTWsrr3Fo48
NE0onjo0aCuTbZ7BCXHKokIskyFyln/OzPic6CGFFIZtSKpNCfVDn0P5/vXu9tXkBZEFzADaoLO1
ZLt3XeMnAwEN2weOxj//bebncCj+OlvoRA1SHyvH0T+FQ7VYh2kgiEHL8JP8gF9/Zzlx8yMvsTCF
kO/vx94NiIpuvhUNAmRLwLwcu1VVFv4LWwnfuU6sdfdFaYhdKJMfRZygUfATdxdZJOyYbmndimmI
50rji2Ar9TmfUArbdixbQYExha2rTylbPdndNquBbuE2xrHnzdnTOQdEsV0pigHvJK6gu+fzEtqa
905AdS1eRmJZTyM7vCniJpcOslqkkAtwFFTaWirLWNGVe4hcrmOiW2+eKstlQaDRqkwCXHCyi3cS
JJ8fDOHGDsqfes0uxEIkvOgbzVyknsYEtebekys5MUggkSwq64M2FS7xdrWLIkscpWl7z0pUqyRX
6zBl9isY0KyoItdu7/UMXPFZtuVcJxdQnAssr/QIurVOa91jbRKdpGGtzSDQT6E5Fus+gvNa5fg1
dTchLKHsMOYbWOf/fLWgzP7tu88ImY24Y0mh68bnQM3YAHVkCIweQhlnwQOjJ99lVNKGhBdjaAWx
HS3JzzYuJpC4rd6M1CdYk9LMqVECZksmT+W9TZrWxitKdo0Jq8GupCetSw6+Yhi7awPaHDUIgks/
mV4qO5ruMmIElm3GggVsrtpT2jYnJm3Oo29ETJhRkyqAw5in8wu58dnOqqpwg7LQfarr4gFcVfsj
QT9pMhyLz/UUGa+ooEMMl2Xy3UREZ4JW6ax5iuDV2mkcGTM4gXmou5Rd9RyQ5+I0Wxlwh69YAC9m
44s7xi601bWn30eGZVwGNBdFtQycGtZgrh8AL0NyNX1t70yFtu/E6EPFYZzY9w6rL81x94qA9F3a
hz1ugnRekJHXtQprMS0hPlT3eO+q5YRBQni6Aco8bc5JY6KCCQ1UDZhak/xq6vUxcMLiyWg9476p
1IJxn7PrBHohTBcXdnbhkyi1cmeaQcIEb888Z9iQmUP9E4h+CylErnqf9YSr6QX3fUyAPmfGQygG
pBR6IMke4CfkSe2FO7FzRxOx1RwnO4BTaw5/vsLk56gqqYSQhqE4+HTXkh9Jgf86/gohjBbBOQTp
VH+ETWx8NHyrGq4XDQaO3bavtgIQLsZAAg9jkLZ3DS3aKmpLb9EK3z7nmnUKYdaFY/rqTwjBHWKg
e1gHZAWFdrodsK8fx0ZbwsxhD0EwTNbo3oUccQZ4sj1q4Qs58e4Vh71oS5c3TJ+t8pC0Ahma3+oI
YIW9B5LzqlnQvDuHdPoBUjzrYz9Y/fn9sOYzLE9GP8/+SRLk/ZhDcok41AGvO/qn9FOdvB7ow6gV
3RIIqC/dca8R647WzdYWvd+/ugYyFS9oeyyr4O0EWsIzUtmDgt18tHmrt6XR9szNu5cg8Uc0dro8
I+GNljoBVmAIzb8b/AOQKAFjDEsr4GO26rF47NReF+oZQ4eGZZ47T6gbT9GSUaaxBgOmgXq9ehNY
pSgpbpHOl10zcKuVgZ28Y1KEKhUTr1DG9r0fvmGUUzvPdUMsuUZ0jmWwH3SZ/YyM1llqrLy+CNH9
OPs/v29CmJxVumvztn0qUmhUI8Pz4hwLCjt5zqcaB7OffyvrOQFrbgGsPvV2iaEfTM75E43WPn/v
AbzHqGciZ6GgljCHdLInvrB/59FbRBFrBtYzcgpz0XfrrM2gKDSGc8fMFE+sTd52YTvm0iEtaK96
nDS1Pk68YZaHeARbs9u+WVWNDjsnt2nsyDIzeIEU0t9CNUdRYBxLQlqJquGYA3m0Go0OG38HmIpE
ecV2TqQbN3TNjWc48xJKfc8j0R4NM1kKyUZQ11X2TMtx1WKjuHrCOLd5dsQ4VN+3XXguaN0Xf74+
jc/5XtQpHPOm4eooqwCczMXiv76vMUJHXfZ+sZB62B2Hzg53VYxfuondQ1aG2OdkkLK7Bi0KiPeQ
+2N/bBv7PckjWO6hXd2MpAoXXh6zb8QuAbm7V1vUw1/mPP7XKyUgbS5YgcRSXP36StkRsO7AKopL
IBiA3wSMpYJF6kbGo2cX7z27kWNbRvaK2YZY4cbdVcTQXNxJf1CZald53yWMc6JvGE/Z5rQpm+LS
E1+Uf78V17yfjmly/jnC0qWawyr/9X56KVY1r6nzRTiBVNItQoFi2+SYqsnSDHBCLIoUH9cXn+Jc
5f36bWHSZpkO9Sb/M8xPp0yRNbIa4WXwd5Ubb8oD+lKGH5BQWkl4DgxZuTa7pIDFAggum0ZzJwfr
DZoVuNdaM5ldYNr84kX9fvRJmFaua/GKpG7LT+VdF+VVZY6ANSLV7Fq7bE8x0Pydz3BoNRIrsg2M
dtgVSdQgf5W7fmyfvngFvxXHiuPXVYZlmcJxiHT99cNoGh1GJvPJRRJheXQhX2Nr8yB68FdJJFWb
XFqMPuNuxwCF22YwvNBvbjtF3AvpYuKLL5s1fwyfPiaX60J3lG27hmN/+rI5LYoYMwnJUwnaU6C6
cpPFbYRPK7HfkgowPlKYnZ6F6Ykx6CPsQuMFDCz08khap1ib7D0g1xeVdsmOHsZgFBEHa0WqjGJZ
foDNELDPcyEAW7XRrhoj9K5D92xYQR/Tawuxo+CDdcci1PLuGyvTfjrlqall8Ex82+tkDuAr5gQb
GjANpnKUHIe+fS3mEefHg2uDfUmVRco1PMP7yqndVTQF14TJwVkQo3WX6UP4Ogkkj1rd9oePkfvH
gxY2f0sn9ba9qP3jF5/z7186ZVDScJ+lHaIL+nT5W7EIcTYhVPCzPpuzJldiEPWzgyhoB9B9WuLA
7u7MsnCPOWnn3jikD+a8VnaCjCHJKz1EIL0SkJtjnJw2/v7n1yd+/3oqQzmmA3NLODa3tV+vQy0r
IFlNtAQl7oKTY+e3Sa/bVTCU8GOHloVEk/nLKnT+YmrVrp052LuvKyQic/DQUFjdSrXUJk7aeZfc
n033lO8fD9CoUfyOer79eNrkzyHIRGEi3ye627/3nbcqFdyPBuhzsNfcXVgwqUvlFJ5t3T5QnDhn
podfXOrGb22wUsI0HAJSDdo853MdqGiXdOYQIcusdM8BEV2UV7qnHpJzdB3xZW09PyfZvPbO0LB2
xCjVBzH/a4MxvWPgfcXSQk87JLcvPovfC1QqMt1WCrWkxMn/KUsVBAPUAtzni5ZtwknTavccsRyA
8cWCgqXQSgvkcOQrOe1cgFbLkpFnk73pKawgwkuKYzCN07HtdXFGTZMBxQzlolKOPIEysk7z2p5J
mO2tMyr9NOuAGk3Dt6jtppXCAsoYJbTuh9rGugqUeAkOBHaMDTm1YeP259/1P27uyrIEFZSwBJlx
n9NFy0rKmi1LuLBNtSACj0F1Y6JLM23tgsx7PbSVex+U0D7ROR6GQAsAyrzGqVi2YVEfiVkT535o
8EakCF0QsJDOaoTO5c8v0/z9I7EJENcpxmxeLdXer1+PNECwxFU5x8djJKF2oB6vxuZ58thTpeRp
+GNu3liwGLckSmn883hpcyjdVbH3QHHEjCjPofg7scVMC8aNHKddC4kWtDEPFg0ZQ1yJesMlfuXP
L/4j2vzXM50vNN2O4Fw3qaY+nT1aqBEEXo+I35lag5pFEt62w2Pj2vKIwekvDEfgXRA0JhXReXT8
xikLS0K6I1ydf34t4vcvHQ0B+13udlLnnv75jYxl7BqyAd5UnVKk0nd54o7PvY/+wbWsHsg3Fkct
T/a1YySXznfsA9zWZ91zmbFGoXmMS8e6ua0BRMT2/wKYo+1UVs1508G0Mo0EmFzZHj/y5vSJ71Bu
qjcYtse0o6EL7C58TVqdjDsBRSQureGYpuoNiKx9aosK5iw6wbVODuLaT2pWRP8fvz53Vq55Z7Yw
6J9qL3xncVJWabKoTOfvabLsE1HF3paG2YDuIjV4iG6xrgBA3NzclCSLDt2LodiqeK0VbvIiYKNf
FXMSOHrKLnAeNGtkIW+9EeeUnGJGI4taC0FKzU/7MLf3YSzae2Ugb5z01D6mjlVtqwQ1pF+bhb2C
vb6itQ+k8W6TedGP+lGiJc8R68ovJoH27/UxpfHcbX6U85Q9v36LRl5OABM+W3gt4MipuMSl7b9i
o0qOIgWh73B323gWpCw+umFhFvkrGKbmpE85GpM6IeEqIE+hGaLw1e1q9EBWcgrmcVkyungIQHVb
GjbFmCBIrCDhll92OMjGm2Aihu1TnyMWqwsizswFh+yKFBIA/p4wUcf6RGulhnvLcCIsLbuwz7Xm
F3vCM3ywUa3+IFNcucBbh7XfWxy6jZOdfdkw4wAVoJO+odW+eMbf9EbU+GMnPBJj8KndlXldo400
qltoF8XWQW3Xt/XsfqsfhR7buxiy2dpsY2s/Qkyw80C8FcJTGxW3ZLeMaUovFrCMZDO4ioK43lnp
jMFdEVk/rXgDAzAfboeLpVfPbuh00B+M6cHQCrnEy682f76E/+soVDY3bybHgqG7nCuJf7UP7RgT
wGjqsHaJqLQKT92yrvpLzzD0ZQhuNrF1TSez2NTREGMLJcJADuYNkpp4cljQtVm1x7Lq3Q+w8yE0
u9eEoKJD7iDX63FgfTxj4Djd/fl1/0eFY+MNdR0cssK0f6tswWxixm+hIgrAxxU+BDGUi3as/VWs
F2AZ+Si2GeDKnZFbuyCA8lDXbHNqYLQLXVPuYX5qz59j3Hl/e06PlKMZSfSqTDLOMfstorFF0GSS
x9Dpjb3xBD4xVhnUfFztDWbWg+E78ZUdcH9H0tSAPcD8JsJkYktRW/tK4lz58y9t/TZMnct4Xerc
XU1avo/59r8+LFZHYypDMJ+uTjh2D7vhEJIIfNeNfruqiQrcsT6LTo7H6MTpg9vQSSy6lX3PZkdf
fkTMFHPiKaSeEHY8PHXiUqOF05PaHNKzHTIXjULeYGtegHsOV0rP49NkYeFs8CnaKzOuol0/GN9l
YNbMj/yaCKUFFADy3oNtPaSsQMDh7bmWy13ZdSVKU7vejKNH3kKlm1QkEHTcgIpS6QFRXU53c61F
QSriq+i2yGT0F41ZEtM2/FuIOtsvrvePu+Onu6djwrJ0pGVSH4tPHZHV1RBrnCxbqCgU3EFIVtCN
FG5uUAfXMGNo2DMKANrew9/R4vYB0U9EDnyX3U/tZN6NfjFuXa0Lb72JbclAHUxvEmOdqyKbIRD5
C+uR3OW1zPv8YJoxUoGui56cqorWuuNOh64DSuKWRm7ALzOCde6zfP5oYzByuqvey0xYwa6zNDwM
3h/j5aqU+Ra15PvHsz4yXQJOvXKR2nPmRqUbWwIe8G/NgyMfKtdXX7b/qJdcm/mqdJUASmt+OiQi
F50jO3EIBgTvoMl9avMGZ4aJOOHjaZYXWyv022vp9pzqmmOtNPC5O1WkaqUYxW+zDlxbAmf/GzZl
Wel4s3PgH8kusXt19q24v/jTgYkxZAI28Mxy82sfjj5ekmqVR4DSEPgPO38ityXSbSQ+4otf0vi9
d6c4Nx22Q5YtHfm5p+s8pbIiFug7CjltgjjpdypUr6OVv3Fx/PP9sOV4H+bdsJTAgg6+8oa9Z0Og
wc89fVFL/75oUzCgXcwMVKrYAj8PJActL0POJ3oALdlQTeUPRhSEFzlhj68DhFaRqLZyGPVDkJZv
hSVOHafCq9YOR29qX9t2PFZqkNyVXbm0upLIVlMieGBwyNpyJD+XwPO6/xuikPPti4NqviB+/ZY5
hqIw4I20FG3PpxpVEWSHZ3LEY9/C7EaZ5awBw9+PZQ8YN0iC80hy8jkjsfmfB8uverCnRbkYwELh
TCDaNACpYF9MIaoXftNuXyIKg2nE01BYmA0nF1DkofEl8H1iutcqyuzHCTxsARzvQU9IuRk8rTwr
zXirvMa6bwiUuSvdKrm4Nwsp8guVfL5WpmngYJmaZd3wdUfUTFqrn+JlcR/JIOjPYZ6Nm0R7KZMu
3/lQ3hexqBW1VdEuisxpQIpq6haTquuHDeH0rNu/OLTU72U2SzR7fje5HmzcoL/epAdLVcWAbAxd
MMhhEBwz2lTbM//QrhKMxUoPbLmIMgmUvcIhxbFWHz6ySmpIoRtvxJPb2hInqF4G2zEC9T4PI7Sp
Ca9iuiYaOGnN6ELOIvV/czHDRKXH1OoOZGLV/0RlIhum1NJIGsyppQ//+zCKrCcG9NayCrgTadq/
NRGbutLGk9L0ofPURPSiWHje7BBKExlz76xamD+ILrkvezDT5G9gbEc0FIHkO8AULxcJMqSNJlyA
WJ3vMgd2TgO6/Si2m5VetWIVmw6W6yLI1rSR5gnSN6cC1VsdslUcy4cJ/CyRt8AcvjgpxH+cFCyS
TYV4SjDp+7xicbTMQ8vBcejMpspRRDjUWrM7i3DoVp09mje0R5AIVq3CNQcKpmj78qAVhDxofFyg
moxp6424TaYYOHLTE51mGytTDqA4yZfFc+zqR/7edBlURb3ORzO42VBCrGqKLrXJUYiy2X8g6AGK
JKroOrdhRkxQUcGkfjXr+n2GOM+QLP5xLA7IzxVi3BCGmOJrQHHsJjfl1N+j1LHfylk/EsSuvU+L
cHZ7xjsuM8iWSL33ldPWe1vcDXWLxlq0Aek4rb368ymjfr8tcRd3eXHclaCmWp8aEOb2cIzInVqU
fbQJOpxedaMN9xYRygetg7EH+e/+4498u4AqGiryjZKayiL0T1qhDLK9E3HRffMygEMgZiW8Go78
WSCtgn2cqHXMAu/OYLd9V3Hz2peFDYk28k5l3Bh3YtLcS6cb+WnAqL8IpnR6Z6i6J7EueTZ7Td82
BPrdeU76TljvcBPzgx2rb9A+AyI2+udYD36gSc0uFmkARB6yGkq8JQlepCIVNVrKzHmqSHHYk39Q
rQJl5Nus7yo0pY5/ysPGu0tqfZMU+dw/t+03NqHhGcrYrogUEjb/ohn+Fy0/Y4bfznbXULYleScQ
9ajPVz9fwp57NOCeeqy6LQ4o+rEqGLVTBU/KD82TE7vZMcUI4BBCspKTNu7sIQerLsPeutNpZk15
bbseoHNZiu0wLTGJQaXLOrU2iPL7S5TGOwf2QBWPOWQqfDSaTmXCSGqLhz5euhOYoUFvxVOmcDwF
rav/JXqyu4H8L9xWZ2CgEDkZbAAWajYSpCDVNk4j01Vi4g4outLY1GWK9XwYivuat495IO4mH44I
+RtbY/JYF8cTEY2ZhBDVQJc/snafc2P6W43MFf+DjXND9+qlaN0fpUs1FxWVvPUeO+FSHHUfjN9d
283fiBCiUBwARZlCfaQbRfbkdbl3yskaQjj7XaWxAnltWfcuFkU2xxOs73GbW63O5JUIYta48Gpa
9CWnZPZzAA6078j2ZrTbRu4mZ0+L6NOaTTPmInQiiY1Wh+cFWwqXYRWuajiPV9ZA/TolZmofw9BN
UctBLOVBBTroX519tFE37KiwuD87bfY6Np5xwrAbsrys203KKb5QzBEv5L2i0cxN/mOVubdg6XN4
NRGw8iiZbUrIWwD1wHGc4mWYGNm+nWJombVerrtitDYDFoiNTI3wbGbllovNPYr5IZwj2gfJpSCS
bNyHldU9ZtpW6fgKBhCZj2xIvtstMy/ZbtuWiqf/n4daN17/fLz8RwHmmvxjzXddHVX/p6pXjysz
qjtFW5mKE+njsEKaxCaGZSA5tSYMy4ra4Rmx3SNZskCTRzQ8Wln+zKmzbpKgmeVUQ9myrOwp9MUe
UUbxHYALUbxYaC3vuTHht89dlyzkFxXDx/7t1wKMfQjLQIZzkv7Y/vTaI2+YbQJFvUjZwa4djYum
qGaRDJXCso04ug1KiTmouLuPumGkaK8DbG2Zix5K4SThBtSSf7jMCGRh528nGB6R3YfzT5rfa5w8
RrI1CzM5ldkAy7yzkTkNIyvs9P7PH4TxH6W5azNSpjSn/f19rYbq1jKYxvJJBOF4csRo7LyAJTDe
gmAxuE62qzJZ3Ri26NBA4BBijt11KFbO6WjsWze2b6Iro/PA3nBBTMjErikOHGoVgldnVlDlvrdx
cx8E3XRGEz49qoT2ylHEQfNfvuhRIA5kr4hDDAPqrkHkh4WHp8or/gZrkh1UWqpVoIXtZgrynzYW
7Gulnysd4mJZZJijBv/ojWZ6jaaKEx5RFFJYTAGOYX6nYV5PmqberOG5b7Nha5W1sxaaiiBDdJtM
j+ptaMYk+fX1qpGAcNhqphfiIAWmNxuaKG48OFQ9I1boTeUWyE27Mp0aJTjCxV0dmHgQ0R7kyEFJ
iAq7azY5Ara9r1E5GulSlK7xYC/1thsfjPnnsssaFCD5sUinhLskMhACOuM90SfZw1ACByDuCj2Z
ls4BFnJFPEn3ks2GJhYQhxgd+cqtoADlmqSXzf8KWESfCdkajwme/UUaZjOg3K1WE7F8S0aL5oHB
33XCg75BRjRghDBIRRLT8A4t/q7rLcQBY6CRgdGz0dCCFkygHT3JGqjnn6+239WqNtoEekBbN2l5
HefzVycs86Q0oUNJs+p2fQafYhAvJUz0ZRJnfrnBnthvRrdMtoYdj6xvuuTVmFFXjYl5Mh+YAMcg
Eu5yC0B0n/Xpe4z2UUe99MOvrEOC8PCn5kDuiQrQV7ilOBQPdeGPhAAPyGI5Z5eABdptnYdPFgb2
N8Rdwx2rOetMnrd5s+Liaqdn+CLTXmd1jBJk/jEom2kvE0/BddEZUVn/h7AzbXLT6rroL6KKGe5X
SQg0S+7BbX+hEidhnmd+/bvAzvPG7lS66oRSy07SEhLce87ea8ckdzU05QX9VxcUVOnmmUnwtlmN
XHlT+dZUzUxIjy++asbizJwNEPdkgcx86I/24GvHAhtXvpFJa/pg8Sbe9bJ4m2kqMLVDZLIMUn/e
04Tgz+LO4oZddMUL/eJsL1l94xh0vWiy5MNZaUlALIr+rZPrnkn1OJ/XQ1iEWLLCR6/eR/Xe1Mux
q+99cJeVGyUIqlJuw7XSj01ws5SrUK4Bpst7Y8KM4CIWQiQw4KhVCz7gKFwz/E0KJfhNQHAco63r
vzAYnvxMYOMJE5P2uqTf+du/9VWHdDovh11cMcVaylQ+aeGT3i6lrmUZT0n2TPXTc5Q9B9KPmusX
339u9Jexfqn0lzx9pQr9JZteqTh9rSW8DZDIPufSKwVRYyPVWT8QkQTDUEB6eIiwcImyEl+zDHUj
xrY3U0/DPdac9rn7sO2jyu/2nRabDASzqGVVFV3FL80yxVBpQiRo2xUTgeSRVHC8dBAlh+w0iqPG
m6SfOLagqaOzj7mMnKnm3Ehn0rmME3GDdXlp5qVGcTHzKz12Srevfn7tc6SGN9vGSHSjZoyi4laK
W1Xca5bV831ca57vtr9UWT18n9MAj+/R8lh5BMwlnJT35NmE4wLVLXtu2kw/qElwlvBWQV42q0NQ
WuEtKBI08IbiFupBoiF3lBfY3VHqjxap8z6sRD7zS4WEk4ijn54oOz0lKLkJidBPZkW4+Dnwz6W8
lEY4RX5R8gsorAmSFYbK9EoB01XTa2deG3fQTiK5VeZ16m9WcivN29DfcgInzVuS3qkovcfDvbCW
Cod7Zt0T695mD8ocH3X20MelyLdrVUcdH6l4yOPDLD7F4tEqvXoSxHUknUaPdZGgcrUhHM8Gu59I
cU8sksEFyZIDF6JL8lAlFBlBVw8uDgvySj8Z+SdtLSX/RPkW5LJPtvXgU4bSDzOpbj305JEOS8nJ
j8qN+/dKjbuISJm5W+sxbG9adJeam66RCHbD8ZhFt6S9JtEtaq9U0LI7vnb6pe0uHMvu0iRLYchB
QGUOZ32tFCaZONEepJL6FNWnMDoxJM6H45Af0+EoiAaKP5CFv1fJoIdCNaDQ/GMrKX71J2QB7LA6
1JF1qmHxFBaJ7fStPDgjJo6naerqq98IXk5qPDFBJ4Zs0fzVQ9cRPKETDE9PRUFxcVqfWg8EAGkX
XTtFkyFIgbeQi0O9IMGunx+hsJur1HX7SkGkHU6wEVPIMQBEiulr2NRbU0nsz3HNAINvZrRfjUjL
81YGin5qbdNj0xt9//syC+vQbI4Byst9Arh4o1tlf1sPOTa9W9TrgduqjbmZireZlea11qr0jgEM
D0zyzdSr9HM3NvWhyT4QPrxfPy9DdjRipoaaWWNO88sVviHzF7F3sTVm4zlOYoFgaN7rCw4tGti6
yhNYmLmu8D/l1zDvG/bw5JxMpHCN2fikmsaLbRjJA7tbZLDB1ZLO0cvOgHUM12sEUHxDl0dqcfHB
vUlZrms/rZ75zRGDK6hIGHi82+LadIKLLhuh/HRh57ZzzV2yVl9S7CuOrmPjSLLSvJPRAjxZBK8G
anQwHPQ2rT5rafT0BP4usdqWio+rTepjtSQJ/Pc6RX1/A2UERFsGwAMuA/vXYVBszRM7CmBH7QRC
uDAxuBiBHXidDDcHLo11nTq6cKyRnUHOY9AlxbRNFrY0bBKJpMI3o8pqd1A6HdpMT97CkJ1jgTpd
nfwvgGtubTF/NH95L9PhraVxhm6QSQI66F8UA8yWgrmptWwby7WPFw18oG2Qi9BoKfF78Da3DF6H
g9Ge8gaam1lNrlHp6EAzazrntuTViPix3HTELA/cF//7TX0vYOHXY2GiI6FGQf1uCDBjhyZgEm5b
2PnlC/BvorWGOqZl4A+O3mjIkdn6XXyTSENMYle1Z7IYNyrjRXv6KkcdsEefnl6hm4x3QWV4wrDp
do7qBzu8901IflOxqC64ba8izF++XRmpV2MN3zOclktshQJZNCjzrMSocabpdbqxrTnb10qrIkcj
QApPFR7+HhbprC7Xb2QKy/BJ2bVlj+8tJJK1FpN1UXR1GcPYIES6HoVCmCmykyHLuQYZgduJbEzQ
d6QNmyz7lRYOI2rFV55MPdZ2/cSYS5UiQRSGke+tkC3KB6foXz73GpJ/5IYMrHV2hT+/cDkr6Zyi
o9vSx+5PXRHbRF22NF7lTRZp32LEwntsyfh7esfwebV2Cj7rv38J81+uEBoXNVZAqIjeC51SZFx2
qmQLUCPcyyqhNRDqvdaol9SUMjjC9qQlzRaTviHZflhC9yhp4heyIL6FxA3/AWni2BA/cm5kuJMD
O1w6wlBP1Vb/vSBz5YGor7otjZMNXyT5NAbIlaY6G57AaqPwbndcP0un1Gl7hc10xs1cXkXQEaSY
4W2flnZJW3ZkSkBJTlKcD2GFbwNe88G2W/mupZp4lqoy3mgI33FJx/6zZTF4aTRRHNY/1eU2djp/
E7c5oi3LJz0RY7jHtTH2AvJEdv6oWbc5lM6BXFavFnYZJQvlJWGGHl2kfEIbcxlkSIuTnFUeQhLx
yazMCXkuiXX/fUIwfLy/ZhvMamBC0Pmw9F/b1NBou46GUwn6DDHKHIiLraP/Wx+VevcwNZatS6U9
8sADGYPU2C7VpYe5PfTCG4XHZ6fdq0SKt0sNmit8d9KWYu0EM5W8BrYt2GlK0vYUVBxwF5THRMOZ
rLcvY3n6XnJw0rSjsVZCyF1/RJVIRf5BU5YylAOhPFOLzc1b1LWKR/mtF3Se7dMcJhTeHTV31ghh
cs3G1RuX0MbCcklQnJHCsJGPPPyuxuhF3/Ie4CMpSgeqDQ++cZjHQx0dbQME6dGsjnp17Ocj28PM
XiqhulOYniLSlbrTEJxT7UQhlP1e1XzWyqWK+ZzNZws6C7mgUEmyCwWeJIaG98EpXNcDv9x1bRSa
3Hm5sC3zw5+/2HkTl+UEhRbFZjPeBPCXa6UcQ1RnWMNwVMWMUh50yjGvFfZfTa/tkw7ceehHyRnf
aXGMzZScrqCNnmL/Dz2ssgv91OyyPpLSdDoFqsWN3E+OZhF9kfDuPJnkgO1Cq5U/zZOh7SoyWbyK
FcWjPONezDfIFz/jlavuRWFV96kRlRdGdIStdKjuQaA/5AmUty6WxFC7Mwlua77FcTnf2kiS7wgg
wo0lSv0LRrZ0V+YpaqGM/dQczaO9o/ehb1peLKgtCIWJ7ll5+6KCrb3gw7YusdVaIGJ0c5/VAo4D
AkR4e8ZvsYnJVMVisNNII9+syg0FW++GLXv7IJL8LwK1xT3OahSLS7O6wHKH9TQ3EJkDi256Nff0
RyqTd431MpdconKbrdkmFkxC0YBogLfQRKq2xwQJt6zHu5tofXFXMum1nc3sW2SX31D7Qg9Tfd6S
j5aO8rshAx5Txt7cagwbW8MqgvyH0gWAlqRnmUL0Dhl8shvExNd5CheRykNw0USHlgQhIEDRwZ6W
8qdDaR0wsdvxEav12Bzn5pj7x0Y5AmSv8lM/nJqcXSteyF0an+fhhNOXKkk4i8+9erabpargMqtn
qqwuXbBUjWB9rb7iYrbUtJa2QOYvln9R16PwiUy6ZOUV6JYkNgr4k/IaSxeqKa+Rgh7xOpTXUrpQ
9VqtdKF6tm4mwUJOw99Za1Au1EScX3hBvKmHFzO8aPVyTPWzvx6ZcVBCgStTl+bDIqf7y2TF8rYS
TfHICP4ifHqKn4j4VDeA+NT7bJSfSw2O1ymnl1meu+AsyrPFg/lsIDIWZ770kn0Wa6nZRV5rHJZv
fD8s1Q7s15ZqzMuYXPl+LeFA5iUzL21yjQewlaQJX/LkGpmXwASrstQD6aJtXMy1pPi65F0OW6W/
qMZl7i/jWpNx0Sxu2Zcu/VGjdaaq9EIOQ2udkUirqKSLpcLiPPknavBPqbKUX5/s+mRFBNJCQzhq
bBrZK66VFccZ6L90SPAbawejOxB4FH1Gp0KtS1Bv5pqLy6/zSgih3K01V9dcZEsf3aKWDc/PFzhN
VrjNWbgeWLP/KlEf5bk3YrVjJ2da0g7b9oHGpnyOiaVaK4RrQFAbRq3Fg7cUCTNBttTou7NPLIBb
aG44LIXJWsJnHbkJJDV5KbPd1/l+qvYaybc7U9vr2h4S1/dqUpBDZD7DJ3NJYbdMt4o8A9lO6RFF
nAN3NNBveVGIKHOpsPxRSOgodOStcTDDIz68XI/FfpglILJqBZsiVw5UqRwgXiftIWoPgfBCInp5
Oahywb60Xql4E3fU1Bt8l5p8N+XOprkBL6RYyg9dkHBUI++Ndk/GCRS8iGDoPWXwQnhZ2h7b3Pfq
GpeauRfyimaFmYQ9iGcY1KH94Z6FBd2/nDjWmobObstCJfmL/qJSzF6XCKAjBoYO9HaCVUKWNljQ
YAfhgdKqXYCmU9lFA8PMHbEDAZfSAH6m02XOAFi6cabMob9JKbozNo6mL2WsZbEw051EcrK1CqJ5
AZmtRepVx7VBciyI2hJ8JodkPKo2nNZgGe70xlIjP7bkD9C4cAbGG4inAUOzW82dEBkf2DmSbkk0
1nYU63RqbH5UH+0oKG5C36piW8nMcIBAbxXYUWsFEN2DpZgHSeXOTnatvFS9VimRCrjzEycngzbB
4rbUXDkDDRS26SRQDA55NjSxqMl2gNKWPAlV2HaatRTmHxECEmfRP9gORQeGitYKbAePPaWtRVo4
6sEW4pQDv5RkREqNnR4RTOxMsSNImhW7AsnTtMv0HRQWbULas0uLXURuX7yLfZYM5PBuM0g7S6rL
FlB9OmEP3mKz9j2bEAmCDDmvwW5Od3q1AxOOYjeG9a7sABgBmVXhwlk7PXBIZqHmtZjOTI2Tvybo
zhv6BA4xtszdtMlhw5RyBifeIicwyNJZCo/7YnPnlHG6jaWqtfLZaQyw5U5nOE27VDuTGepAYVXW
mpi24eyNnNbeRZEDlifQllJIFxx3Q8PIatfmuz7HVLFDFAJl1tZRJm5reTku+q9pOeYWOggSjXeC
5XpCtOgu7pdq5F1FqJqxVCHxR3wsd1biUBMndFiOA6U69eB063HkPKr8JhAe+a2WqteifRVx0mli
2Q6QJSrmb4LSImw92puKoyuOsByldywwb70jK6ygcLE6Q7lUt9YcO7bYgZREAp3ru1Tf6dOOZPO2
3dUEQLN+47xydn1cZlvlQPcDM3Enb0X/QXdglQD+cgHXBdIf08BbTUdL/XmFWk5lmoHPRaXmq7h4
dTl8whsePvm15vTDkHlkHIQIzmzZwXjC8qRRtDfJegTIMHyf1VeqzQ+Gg4Vry+lhQDrnJn3AMhWS
GNL08Pb/hxQ/xNay3oT1lnRvWcd/5m0O3qruTQnetLXIAAN/uhJQP0vpZ1N/7ebPWv1q60v5+qvF
Y/+FCqcXcUzDRzy9NOlLOr0AsbX0Z6ppGBw8h8FzHDzb8xMmQCN/stayrU/hsFQ8fNL0R5N8MvRH
oZGOA+i4LDIylyPTfkomiaiMwv8zNqP8hdxDr0a/d0eigjSqa+Ntio/503/fSv+lY4vwijG6wPyq
0/v6pYsk9w1gTX/peOXWTS+xcq2HKSVvpkiR+hQDAudxUl/l0iRRszWUU1XFX2rBBZqQF203sEKS
FdCSDalNJMsk8dsE+GVnk1B2SCN0KtDMa1VT9oYP4zwulvTAIpMfXTqzFBPJKTNG+bE+1fDjxoI5
SaprKBgm2OSaSCi6LDuyn6ZxNDYtu+DUj19JWDdOhIb98xApu3wJc58rZdOrA+tQEm4xSgTHupXs
Z7sjNzXta64hUNN2YGU9oymzlxp19wcfcOt9W4OZCW5eRvCoBhjL/fwBH03VT+R65gNe2dznFpFm
YTXTgcBPahSHTDnMgvXJUqxbvlcA9VfgdVqKpQvFusVPlyPrFkq3d92VxYvU/1i5oAKMrD0rF0on
F2ddubB4iZNl/cK6JRx/rFt6f8+6pV3r+7qFpUvBBjjyutHTymXRQqWGF1PlIViXLn7wY9Gy+N8g
sEb5tIc1CK3JCs/roZAQwPpO1SGvsyfp1gECu/z3p9R635LQ6CUuIkEMUgKbzM/vZkK0dgsasiQT
CwRJSkv13CDdPU/2vUcRCOqunN6ieka4a/VuQBgL5GZ7Pq2Hrk4Zg8TJsK3gs3m1HQ34hNCZNamq
/9aqyrYE+rnT56JzLUY8DD0xM/J9+CNMFyzW/55an6/r2t8WgJOd9Q8IKvxrVCfCROJo34gc5n5H
vodNYPUp57ThTZ5Q6r8JgMzbLB5fRRB/KxojduZ48p+6QSVBI5qZNhiDfQygvDCCNu+9igQmieX8
Rc0l/dT1Sx5vnecvMlLQi/3NbOiPFZVIvpJZ/JvfTdm3sfXPPX34lxplwUrcKHM0XZKYLU9EKjLf
Vn1RGrV6iCav/zLkSt4kOgqBxIBVjsCucco2K5//+9RBT3q/5ENyguZW5gyyBf3l3Mk0GSXC7Mvt
oKgl7WidRpmlFjdMEV3hzIwAxK4yWfs5LOVrku3XykayVB1MylTNWP4SVbgH9/OwH5FeaUv1w16I
vZ1gCHItsSfRS09Q6Lpa7drTUqnpxmsNodetJRmskD2KQRPx2sPgGYWnrdUMHqJADJVz4RWDNxZe
T/72sByjwWsLLxg8PfBKhIMFpksvLfiquIBlhrVCw1VHVyknGJbQnOCko3Nv0pvBr1e7GkDT2hWT
q9ZuZrrG5CamG63Vh167Vh16drFUGXr94OECaQf6AXjy1MLDUFwO3lQsRWMlxV9cLBXzV3gRgSf1
nhZ4oveUwAP7NSJ+C7w+WB4Ehkv5+lIzUsDKhUJjAI3fFbjYYzeNXXD3VGIT6LzURJBRvh+6/RDu
u5C9xAdjofeIENqKJvd+2RSWoopfSVtpaqV5X6mAmltk2HKWECIQZ+2Twvwqh0rrkQ5gP5lWLCG8
maMnZgwkSQxR5hlIS49xhfwmUYmuqenffoUQeGpMQCZhS+rZZM3KLQy+CDKFwEJO13Lq2zPtneAS
ztyOykKEb/IwcIJCQimrVmm3vgLmrpchPkC9NG820utj1bT0xUSfvAR2+m35p6eTtmWKZN0QGxP3
lLNj7mQBKrbXj6pREp1LY6nM5OYkm78pC/A6bW1iMgIuBHM4ERszBdqXwJD+wGzQ/s6k9D5k0rcw
NuZPRcK/q3dlcge8Kn3k033f6oejILgdMZ9FkrPOQP7RBbKIR0ntTubtTMze64wpPLborEABRk8G
9Fk5nPZVLebPRRCVdHkAOxCl3CMNjxLyi5AWVZqpeaiEptcibGDwGhCyesNnJR/2FyORSJdrNf+D
9tV7iy7oXE3HqcV+H8r9qmf7x+8dcjJLHCII1HQLtN4U6NsxY9opaVV1BBMI22WMD3Fk9p+QcglX
KV7oB+oPUiClD7g27w1+yLYF4m0VMxG39V8BXEoyznoyJBKMQ/wYaVgWF7OMvqEHsPdGquWEZEOp
jURbeXFKkikA8MyNJvwYKQDqZSYda0uWd5cQuGLNG4itKky0xjzEphGx9ZrFlzbVH3Ytyg8sMCzn
3l2FIcxxFZZ14Ljqu5ZwG+Rpk49asB1mX662AXxNhKPStLPlSsGn2QHfLBYpxKCrtHw4dBr7ztAk
bnn9g8JAuRdl4CSIFtwrvWUe516rwGkVYhfnWQ65NaDBsNjZtOWAoKy5ddH8Bzkmxr5qrPakDTTL
10edMrwVQ9O6ZkvmU2HGn5HIToeuIHC8LBGmwm48VUXvn1q9BwDix8PeJHeaVn8qQLvSr9usD3M5
a46ytUcyndlPRSHGwg1KSXaYYRhkIJXGmcDinNFoQi+kAfG8PjdNcbnDLhTu5gVDPBYmLgtmYY4d
1so1tn3ArJNJ2lGohfcK5PY2qHuSOFBX39fnOrUQN+y5UvP3EzE9AyQIFoEYdkuOLHtd3+ZKq/A6
dx3tesiwHMwy2bCkJdVlHp04tsqHnJHILMsEKMZFw52ta641ju5TqCnVHW450XcjQeapkPZtq3Se
7hfts6KRBtgXNu4a488op5eSziDf6ygZvUHI1gYHp7bLp54WlqH08D9h6GvaguBt3UBrC7If4Mdb
KQmnXMSOI2IdI5j1p8zX2I/HjLlSExF/IhH1t1AjSbsjKa9TVdiagrWJ2cRv5jBYu1Glidwx1Qcb
ym0yseTnxq6De65J6qsuftMNM3vJ4FEHka95id6ExwHk1XF9RCf+x6MyqwRX37767omxMqAOVVva
h7KcBydvsAi2atuf4C90pw7wyykDSk42zCxcokQ2cP/irylekn0v2ukwJ6yuIMB9xm13ycIYT63f
a0wSGx/MkD4lR1JCZGjL0I8JY65/lwWDz2ayr1MUI9LJ8vZqsyBZf6qmbN7ZFVgpM5VahnSKjvfE
aBUUjXq/CWuE3BJckjaYni0ZJQX+snsrcLKa5kwgkNkUTLXZPhVsP3utGI5g+oYjO94fj9RuHI65
4EPM3pUbLq/20bfl/LA75ZukN/oRafX0+P582mCOL8R5/Wl9fqLfZEctMSb6jA6L/W4r0ukeYYc5
Kir38cnECMGd7SEsC+S5wtA90Cr/mAQ9UY2zPJNgkELo3UTLs9H6bEhQT6qg2Fod3RapCO6E7pUp
DKSV74emn/e5FIAwK4wGYRZDOOxqqGo1yQdVRMNY5tLGXHQkCrrsrdGFkner+qy5CJltUDHInmgH
Xo/6efZ13jhTbRdMuHWsqsP6Qyf/BbzCOMhTpyteoC/L/0EhejydvlRTmL1IebDnRm6/1djiqjIa
DpnEzJodZRxU4oQpKu4361Mz4IDzeuiir9VgQ2iu9D7crRTxYYHLN8wA8yXJayCoRnTlj4O9/GgL
Em6qRB/cbpyrU1sVf3QLcZVPZu40hFI65uLOGWqbOJqsuq3Ub+Y6qttHlY60hKztQIJabSK/3rRm
qaDFAapuh1pwaBEYbJhDlXeZyOgorfsrK+k/LeCBnyqNeHEgl805IRPsCOHgiSFFA9jLwgybg+yK
Gwkgr8bGOAvN3BX8D71ZJXdNJ83tIvI4ojGnLJ9zWZs2SLMCBlcKXUotwPJYdfMpIWjsOJP+B4xk
Qn8YM8lYHq0HJNasaidtplNmfbalKPcIEjUutlQbFz1XtWNe9C+20s4nybAw2rKJ2+Izmk/WGkBp
zwUZ4qb6WmbZ58pEfB62akL71GcLVurIScfwpBVNfZTbvtjqAG52MOQIIW19el6tTXIK6RCsXQoZ
FFQk5zhQtAppVlU5XZuSot5h6SqNAFMHsLkWID56bxhGdCusXTFORy0jrM0nhufal31xlfQkuFoM
nJUtIefdLJVOSNdp74sGqenQl4fYYh6Ke8byQmCSm15XBKGr9Y9DR87XBrkGgHtj3o52UC93irD1
iiz7pi/fhZgg+k1blLlHInBzC4yMXGlWFkxQQvQdQfy7Nep/4uPQv/S62ZHSMIWvVXTwS87GZFsT
Q7V0/n6QMr+WtkZmby2+A4cgKGNiZcsl/TmBhzcX9QlSpT8b6RVdeGfsdC3nQ7E1NnEy/iaiMCSi
sgnvAQ10EUnGsTQG/xOCjLPSgNVVpN7YQ1oar+MCop+medzZHZnL9iwffKuCs26Pw1ZK9HwPZqra
TVYx0cP1tUsSZwcl6yaam/2fQmIzppcx+NxFYYF45JOiBcwdY90/FgFmJKA7zhjj70k6gtAUPYie
YL4zTFrcDnnY+E/Ibn6Xk9j63QhyoMEB0cW9INdvSTXR7d4+q5A/d9VI3NoYyl/LVhR/NLVOersV
vqV+3zm+iVMyNbStisKDE0zwRZZJmIL+dyjJoDvFpSHTqI9Nxwi0b7Opl0/6qGsHRSOFqyBUxMXR
ap+6SLL4UKufRgU5bBFZKGxx9nisN4NN0sST98Fu+f20lgBS2QLDoLJffqe9IIXKtNuOVKYQqdY1
rFWPt1TeybAn7ahgMNKdNMh9W/5dklMF9gGgPDlxroAMlOlSxfFXQlG7bdWLp6JRv8r4wT9YB6/q
gZ97t4KFMJw8U9Poyfwql5sBp/gW8rMtq2Qa/FJ6NY2cD5uPMJu928uox+FpgMXlmXzq+5OqEgOJ
iEYYY3MDgudMtAu2Ws9efsaA64T0cndJSnJeRHoQIMcw25XKp2B0iUyRYdGz6M+ygvijaNT5psR/
wECDraANG2CSkSO3+h+28MG09ksfv4oZY6gqQu8B7kdqnsNEwZAj8G5XVkijvpy2KL9nb8YBQZMh
Kly4NrFrm3i8pkZ1MRpMjlK6asQAzArzt1CkzI4NPoFAt+FmOWZTvSj++C0tJ9lDKqAddR+m+TDl
UGwHIAcY1Z7++5Ohvl/A8xuaXHA1E1Eda/ifW2CFMrc2d42MfRkUON9Kv0K1jXAGBrucEYGh1aj4
tepz1+clF4a5ufKdE26o5UyJ0jR4y0ahbPZObcboo+HWHkIztFwZGOQ9E9OLomOSNQKFrHr8ZeG1
S6vwWqaV9YE4xXw3u7VpBGG+xs1u0iLVfxkBKnkK3z2x8m05Kvoz6Zuz9lckjOwp1oitsvIouZSR
dO+Kbyw7k/N6UBW20cSJK5452P29av9KxhwXUmNcxlEhPwlPqE+rvp6M9CAGdWcteUlgfrC+4Vew
ikjepVpLVNIMshmk6+ogClTlCzFq8jN9ZrYTWI1/n7p7aHMZUVIykWbo8k9xRqILnT+UEWn7F06Q
Yd/0peKUU6hes4b4HU3+zpbQKpsF9cDdPbOi6BnSqVsU01OTJedW6otjqEbjK8HfDq4X6yUbki+S
Id2jJuifV09e7/9F1mXzQa9FUYxft362jOnAsnSgluic381a7EAPJKIQt0rtwL22tKXEWhEsbubC
9VJZvZ/0fS/tZX0/Svspc2dprxFE2pKJuJTFxiHxMkj9KBqc2XaTxIOZlCUeXl5KRaJZe3QbCewO
Gyw9nmZ59oz22jPjg2V5Aas9y/Pjg2R5VGh7UXKIbY8b+rhLbVYVXm57JXHOMl1ar5M91od8wyir
gbDqicbDKyQ1niXcLvWEcKW1VNUNfbfvl8L31K3Vhy4l5r1q7lFLU027B2I1BfuWQS7gN6evJvJC
R1lAQm1fwiDJznNT7orerdbKC5eCl13x3zL3zXo0oaXO+zLpxk0YGUTL2nrzx+RZRMZ98JU33t0N
UGZCrDC5JdD5VvRfqFiFFkxSMAmgk9VFly8amEN5Kau6II4R1cWXF1kMyLBAuaCMSdYq+03T7DNg
ZTW555eyvlSIYNIjorbw0taXvr5M6GHCy1gvwhgJJnp4CfVz151jxJ54frvzxON0qRSQJIsRIqCm
E8yxqfxRcgm054QUkIr7RQpITdnxuxqQZYrJfGMVBA7M59IDQkCFlPRFENhkS3WZhyBQ8hc1YDtA
8HJLi9BbN7e48Hpy5KWVZ4+eOXqzsdQQHsaSkeRBHQ/yWqI6WsbB4lgdjepY2rhjUYIeE9R4a8Xd
iWJwkaIvOEvtqQ/ObXA2y6Xq4AwRsJzP+Vq2fYY3ZC7LjKXG7KLa5x5dTnZps0udXSpEOdmlGC55
dkkGJyIJZrhEwyXNSJe4hGj5CJbsL3Z/kdKLYHUMLJgvQ6SfG5Yj5yIdnm3trIQ4Ns51dw705diS
Qs/jdCnF4tc+a9ZpmE4G7/R0wp2FaLT/WwmJDJJCD4kYEhkk4cXoIQP/gBLyuxhyYPtFdtrfYsj5
byXkP8WQ/1NCNoOrpT/EkCghM3hUqxIyobNa/U8J+V0MiRJSIQqv/CGGNP9NDFnPRzzLKCEpiUQS
bdFDooREHRWvekikUVXwkxhyRjVln421ohnE20Wxz1TH2z658u8N7zpvOYSlbDWPqyFuzv/+jq2U
op8WM3zFLDqLgj4jgtdfwXNgzrMWJly5rbIwIUrIUp/yTISbcCytExEu8RX1deU0SVhy7RlJWFQx
LXdLyDvwK/2GFFwjILIkyEijl0d+2gjraUxvuUBIAOkk2NMhNfjEFem+MUxxm0LysNoiqLG7cEUO
BPnWuJ71kyWNCCrIuLwIOu5l4iOEm4N+L0tAgeS+KHZmJoWvsyUgEuIF/WBdx0Tt3Y2CVIGFX0Yo
OAYee/nzfzRbESjWVdw2BJ30u+81MZcxd3ngzGxR3gL2D7Xjj45UOw1W+glN81JWshdr0UQeYJlP
7AP2vr5nVGhJe9pWlA8TgGjAnF6NG+Vu3rmwxahJcWsmAIqrrhULd+zcFCuh4ubCtbnZrFUL1+jc
gM20cEFZJaqbqS573UU/79g5fhcXwAEVFG4Yuqzp4tDFfp2GbmXuZ679EBHmfdQuhZZfWasK9uwA
AtlJsRwzD5CdAm/vWj7zYRsa4lIZ8YTNUuwZKDK3DYkuGDun5QhomyLWlSqEA5sa9lQf71uKpiXp
s+W+jPfPIANIn9PYJKl7ReynBGiXOyRul7hj7fZrtTUdEreu3WFaqpvcZj3i3VAMN67d2XCzyR0N
N5mWB9HfFUyYOwhuc7VqKaVyp9idq/9j7MyW41ayq/0qHec+2xgTCYe7LwBUFauK80zeIESKwjzP
ePr/A92/7XOOo9sRGQxJlCiyCkjs3Hutbx3AebAAFY9qz+oVYWv7Rd9PTOOHfVXtzWFvxtuCn9U4
O1aq72JWvQuHnai2lb6QENu7COG21ZJF3AcEakNs6JpAHwPG7qxVbgviOCtsdyngP2J/lx2Raawx
3M3fq28hSO5Bb8zt3rX2pIEIax/b28JLE0VMbw9xeUiiQ8rF8r2a4VCWB8AJw/dqywP+w4naXD8s
w8HVD3N5EPph5TIwDtZwIDdUfa/FYGjqOeWB5X4vQUY3/wVXyPcqJfK7fS1JwtsjO79Oo/1EhVDs
035PX6mGdil3idxlXCXDtpLvhRHIUQEfBeN4JGAchxeih7c1j4GlbSsnXlwGLcTJ70W+V9LuEnMn
ph1JE7m7G9I9q0sZXm+rmfbCIPNy7xp7w907xl5z9zMXibsfuU64JNrDwLXB1ULGGtvDAUg+6UPs
lFV7sOxDu/xj1cuBBWppsg85lw8XzrKt+HsJjlXNwZ0PBpnizUFjGpgeluYwco2kWMwPgyKAY89O
qzDWqb0cMJrtywoSI6kn29LiPXxMlhh2yC2ieudy7uYySbdFzAryb5botkWr4F/s2H+SECJoxwhn
OWxSJkeIPygr0qWYRbvg4gMJe3KAjFzWcUTOujYTliAD2TfZ5fcfJ4zH//NXSEnnzsPvcr8a1eCr
jorenqLnpmvCq9EgPzInVfbV2kzovUwYJdjC8mPhIC5RZXuceasX04Ewmi/3aWud1zmKr79Trex4
iOhuBCUsplMXxTSXu155thRvKjOG28FNywcz32ju678arf8ZIKN0Z4NnM9hjskOV+PsN223DKE+F
Q463EScA5HUesWY4HaQtn5Ltd99/ZMC6hDLFyqxTHJ/H8VRZJ1Vsi/jaxDiOWzTw0emPMt+W416U
w0VkXDCIyWD02dtySB6Ojw4T/PpYy+PepBJLSJvfllpPcj2t6kT7ecrPrCE/j8NZM7flRpdNc+lE
l1WzrcG9LJrLzt1WXl4l81VaXnWQlOt9NF+F05WQ28ry6+R7RbS1xuswu1ZZGxNu7gjYY7MBEpbm
TgDrTtTnMDpH8bZy6zSMp2k8OcXJLThyHQc8yfBJk8DMj6o/cj6ULnEZ26pgnzTboo+j7G1Jfrz4
KOZtVfKoJ6dCHgsmFN9rzs+Ebo/8gOo0DWed4mag9batGu9wQ2v30lovteaUAuu5LEpAPpeseL5i
JeWV2HJq/8Up4X8RWCg4ZpCTeGIzsfoTFltfyimsc9Ln6XGhQhxFRpFSWDdxOIlgrGrzYe5EhbkV
ugIl0LNEN72qZL0NQXLeV0SImBHB5rlRdwc6hz0ISricE6T93Yyz9GaIjFNpO90j/cv+sRNsXWbX
X8u1ZMdKEBRjJb2onLV6UU2+Twfrq2+T50q60SNsxpbska1XFPa0TZKvqhjHjxK94iIhd8xYpDY4
A73dqNE/srw72habWj8ZzW0NhM9fx1bg42kKLxFzGWS21T5ym0rq7um5cvonAiQYrxn0iGl94nOM
GwmczeyvV7us/aRc7R8qrK5j8xl0hrsleg6nJo/uDDU5B8fgTDiUpn27FGIKWj15ycrWucJDifS6
xeFbC/QWTnVeoDdgbpi05zY2TqC/JfmABVCmpcLYV8fy3RC4haLFvFm0UT8PsTbffn9IG4IKazpd
O2WFBFpkoAeHtjzHy6I9dI3+wusznZaxYOCZ2GjpO/0S9cTDLBcNakQHNlYqy9PZupDTtZuUdihO
5gTIIhqS9qH9NS7AfxUYoNvvD2KJwpPpp1Oz+kNorWcaZNZLLc9UwNZr1Yf1abFnhbAzSt4Z6bxo
dZFf9/F8A5KzZkudtJ1BS4QUeCgS2tjeKVqOd1FIBy3MGoAkcTjEPk9Jg8wnY6rK6yKUFQ4OrIy1
VclX+ldfujDLz7laToT2RGCa7StX4ar45w+D/+WETOtlY7hq4OMM7IO/3wF7ZxSysDtiE6LFuEt6
dDLhirFcAfB8LTX9c13hetUitTEaCe0hpXjMwSDvCLcQ+CPcQ6LiCGDZHUsvUGUSgj7SSDn/94d+
+y0maab2ON8PZpg85JXuvOsZpuBKkGLdT4N7xzjka6rVVWQ/uflzuDw7+XMavcTfq+lfTAmwelvd
RHT2oahes+pVS9+W9M3UX8f5rf9e7fzG0yxnk5y66toZq/ahs93bf/66ATn/U61PmY/kE88zQESo
279/4aaGuFx7wXY5auKmlfG4X7RVHkZbn94U7FYyseErZ6MOY3TOATQ49ED18TSkt22t4PG0RIjr
VrWDpAyVrNfhBS1A3OMk/jBVF93WaWT4ESKzm25wSHEsYTy3GgxF23YupWHOb/ZkSqg7hlc3vB6x
g1ac8Mj+PnLEuws6hoqDk2tqFD3hqvZXiEvWXyVsU0F4UqZ315bseUyZNXVl1ZoXdljo920RPqx9
ar4MxnJRiFL71NWH0hwwxWpdyLjmQ181y2WRS4dsdaM4pjp5XUuWPKEnjp/c6K5PipwTFjneRpb6
cm7LG3dADF0SsOqPcgBTYcvpSkvm4pIpu28ZxRfRnvNjVyTNwc54NDIvqi4sJaJbnfvQg7KILszC
og1e9mwO9fpZWdX72EOcpK3fU+XFdNqGrju0m7c4iMfaHwR6VT/NS+Ld4MEP9fIuk6nCvEAjbUbV
jZD2uwb5/iB1I/WyCY3kv7pU/nilgHHAPIbXhrkE6ZNbe/F/nAr54kM9ue3gW3JuLpZQPFvj9Cte
gWASaj9coYioiNg7ZK6c/HpAmPHPv4E/0w8YiVDr8S1wsfKs+8OxNCJnstPBPPhmEuJNiOxT7zQY
B/suBMSB5aC0aeanNWVpw86lnClIBs7IEJGaYDKiYCRMG42J2qnhrejxOeaoTSzK7Cn6hItZwMVc
6vthLS7++Xf+p/Yd3zRbkkN5huLK+aPKLUaROeo4/32KVKRqEohQUoTeoDSbI7b5E7XCciUGjNXf
/++/fc7/Hn1Vt//Zvuj+/h/8/rOqlzaJ4v4Pv/37Y4UZsfiP7d/819/5/b/4+1Xy2VZd9av/p3/r
8FVd/yi+uj/+pd99Zf73f3x3wY/+x+9+syv7pF/uhi8IkV/dkPff3wU/x/Y3/6+f/MvX91d5XOqv
v/32CQK7375aBDD2t398aots+44N+Lf/+fX/8cntB/jbbxdDGf1olz/9i68fXf+33wzjr2AU6I/z
KCGHhmrqt79MX9tndPlXJlmUWFuR5ZLTyWfKqu3jv/1mqb9C9ZE2mCsa61AYeP501fD9KfuvjoU9
TWPSrSkcmOq3//+d/e4d/O939C+Em99WALu6v/3GvfaHARAJFYDbJC0qfoWC749zkyjtSB4oHXiu
YzZ7C2GOZy23X3HHYZZsbsrJIlMtBm6olh6dPgJaVBf7HGOyqLJ5n9QUhymOXQv0mKfJog7GYeP1
K3WrVSEjAG1QvnbdlDonS3oZpRN5jBI1P2/IqVllanhWhM2HofVOVSMhKIvNIFL2+a7qezto+As6
/SndykDHOuRNQjL0GKanoKDKznNzWGZp7qTksjSEVhRLTDygAVeI05Rf2Tqa2zjGvbsJhJFsBrbu
6VgBjqBgG3sQzzUyGGqxvUjiZhe71nvSoXoN6Vp5I2zcoNCNOXBJoA/KjJjsRIwPyfwUWkNA3F60
G033SePRmuLn0rPQDtam9uYZtH7MkA9ZSwLyqyQwpdaB9VPnBBp6Q+aFyXsyOajIYMQjmPCX7oNm
IjFzIQTCXiAVbhfnVNE/vJgHHp7rXUvWwuVEkllluWB8DS3eEXVte0tWvuXrdAEW4yvvp0dzoq9S
LcMPh9g66vMFo9DgkUPyRc5QBWYmjv2s/1HAJkHE5f4KdQoCzUVJVS1HNp4kyAztAFLP9ZwoIvNu
HtKAwfbbKj9zMw13YRFTrtglSsmamGLe7aU8a6ECcK4nOQms7qZjPOk10u+mKiHrOKWXIWrEdjXc
1XlCu0rO8Hdj28e2gQqld46zco7JlBB1WrW1nykiwYey8FaABX5kRgMUBSCBQ54xDx2pesrQWxv3
MkIOzLEDNmIUqQRN8xp67qaizewcdcz0UbbmLyC1ijFV/NTnxqsevkFh5ZrKP1OzBzalaf2uVmq3
hGz6tqc0wSGvP6C8nfdyEH0wooNqdB7eaa8RbbrNf8X0lAj3tq+zx7RhBrbMHCUKJkTObL4TEj0T
pw6EoIQKa8jM8TLD/E4BxFeHuZnHvumRBEJGrbGc55YYun5+SUo1HsvRhcMXf+G/z4L1hudLsg/H
wvBCUxHRoW9MfLpljCifaivLL1uSVj36PQSeDh/p3P6MO/yBW1Im7jeDkWGjCBMyrcMix6vMejM0
FHU6Z89aq2xfzGIHypOQExtVZtbDqsgkw7tIf8khj+xKwEP+ogB26K1TEMpGC3/E+zJPH6CVbzns
yEBPsbL1hAQUBmHicRMdECK7YbOe065aia3QWuJjm+fSngvGR5BMZocRICSnoG1mjbFYYgTJjElJ
N5bywokdXy9Gy+v6mqCkAgd8vaqvPBNoqkNMfy5x4KabGUFkr1OQ049g9ua6/urKD9vNHkISTfdS
01CgN/boq4UU1k7V/ji5sS+XGLaYG0Atf7aIrz723dZVsY3d1LWlV+If6meyneJ0V64T0QCEd/l5
tnBhdArHmoqfSfxhTFuWP3KRv02RSreQgoTOvgNGsIDdGb/U3zDHweYtd6wbkkJSGLgF3Wy87TEp
k4Gd6AhSY17l7fKeVwyLK7kEXY5jSp/REInINxchLsw0WO2WNmqKZEDlwTiCyCsnQgvKpqz8gcLa
02tPb3SSXdfS5erkoDou09FK2nczBKdp4orb6QQStwaiS/Rupd9OOWSyjFn0JOQT0QHnbDD8eRSp
n4R64ylVB1MVXSgteV1Ip4KIWqHGK0iLMaKVdxNQUQiqAY5QTa4gKZFajm8Egd1uXG57J1wus/Ep
S2jyNaLH86c+AGmnXtK5Nv6v5mcy6Lu2dG5tLX9zYnF0OfRcooQ8xuNi+kmX8zqNGKFtlCK+pbAg
WEn8RHJh6hVuuCFAsnx3N6Bt9u2ZmszMdOFXI3TgcX6MBvaAYUpLr2Y273GAa3JxPacuGrLEcL1W
kJ9bNEwNNgFv0s7+WooXnaYwqg0Pm/CqjFeAA+TWSj93hMMF+xkSmIJOFtwkQ+ZeMmqxUY05xYRE
q1Jf7jp5k2H/HER3talNvc7prtfhJAy79bDKNVB5ctrG43Xdw5Qowqr1BSgZb0lmj+L0vBkaDkT7
WXS7k7vMbBKOkD63y6uSwwrRlbt6ifLbymBfMO2o8FzbeM1ATgYK7ymWv8oTk5OhC1Z3c18dm2WU
dFTKKii0+JDP8mGpEfc0KjrpzXzmOflqbUaebvg5gw8PJvWWCxyeSncPtVHXZBDQ0OnD+NSaXDcZ
wFpPn2MYbE4CLZngp1h/UOlAHTyhwu1KEi4HmWzbSR40bQ2kaio8jnzmdgvnZLSuONc8tgOu2Lkg
iq//Gdmq810HE1LsfGJnQoASQuoaGJ9H2DG9oYv2gnNOrDhoT8PMZs0zPZ8jyoXOwnMh7IsGAwtW
wMYnaYFsuaG70l2+4NInP6Ey7XqStnf9pI3bNUxmTM7myBkegDh+7+iU1KD3eCs5LI6XZVU+jUnK
RIKbC/Bbi78PbbHIiVIWOa1qHZp8o0bwLEO8iyoZ+oBivWHz5xc8ZW05FGg6UF9WLsE3UUmHEBnP
XsX9pTKTB7GaX66T3tYh566Q6XrbvlqqBtRkcCVmbn/fCF43rQ5su72BCbZwF+R7Nwa43Au0j24Z
TGsfEjwLrQHE2gIvFr1YrSMWfG9lDgg4HyFs5/FHYro3DsoD1CaziQt5PI50oTnpeHHKYaG18j6Y
ahR/c9m+sR2AkE52hdSO3cYkI7C0Bbrb35MjsHiWQOgU4aUJx2NIQ9pTpvMMFh27hobXLzY2C/dK
lFmbTJ6sW3/o7seJEWM86aFXMOMl4xK02dA02GSgdaNPET3Jwm2rn9IBYRHnHRq+If5wyUVTJvcE
Fa1+ikuzpMRwEYYh5Nvl4dwEDtSosmJDdmS2ItYPH5p14OuaHBzDAdwl6qssFMdSVZjTeB3tqXtx
UchuAUpep6a7pUq9ek0D6mEtqPv2UoTr/QLQIO5j6NyD/Ym2k/d58LIQmLAbqiskOBVpoe9Gnt7o
XU6McGNfiqgafdBLadCOgLrsjg2RQKaSPd3vJUpwq6RBlVVnK7y3eCxzXhvrg6h6yARG5wugL1Rl
gmmsAeKSq3Rd6C0RSq0tBpb97ZWYkIFac3jpcEL3CpJjCD3Kp4AAHR/GDkyaY6W5kmqpNQGpr7rf
FRsl9bGRiboqQxxoSzzdrOLdYqfyVRTBDS+OdSNXCo6hCFz6de5akfIL02cQnjEuPyWQ9crt7l19
wy1SRtjhV2Z2kWezh7iN8m1B5yB8WzS+54Uc9EqQX2qN8Ozn2TECV68fQhrjdfqjBDLvkbUHpZqy
JpXpdRnnzJqcIK3N1Fsoi1edMMHIRjscT/0vlzAZGZncbpnmi3o+2738oASjao1hKJKmvjMqnVdT
0agwYJGHgKDJbxis7MdqpvtZMy7wZr1omo3rnLRkNknTS9q285rcwXJgl4/VDzc3v5a4RleUOH0Q
9zxxSP2idt+noXxwapLrQvLDg7LapETx6qti7T1nSS9SKS77rpUXsVa9mqAdO5NowrHmvo+q9NM1
8Mbn8XtW076hkKKAzkvPxObMRkj8WFW85TU2eOEytNcagykfrLCVodsKHp8J8Ks2DoY3hpmn1SP2
BMP5zMrtmYl6aIo6f+z0H1a2PsQM+sktWH+mb1pOpCZe64PmsDfCC8OjaickmxdbM1Xrrsw5PHdd
h2y7K05jCKu/MTLlhX0SdKH9NRfFfGlyAR27icciExMcdnhY7c6rc7YGUX2qSPtJStyyi9MNUA9S
a0FOLhcmuXpik4fNREVlJekkU3lRQbb3pyJmji0/pEJlWnLocCzBeN0aiJIqYIs1FVqXkVrWWOIm
6NecyJJ84BlJ1MsSdWng5n3sm5AcEt2Xokh2Or5gZBQYFFfUmrQS2XctcUiGrjjH8zl0RvNgdNM5
sheXl5VsAiutT5PxmFa2zfA5VDxNII/nxFEEFvnx9lJRXTfUi3U5ATvUg2YicYbKl6Ck20lAfsDh
5xnyDsjor6JoH4QovNxwT4wYCs4D3KN2IUxifvKbjnfBM7YPEwMEL8NDWqvpZyiseieLEEFVlgYT
HdpiaJxjmIo8IPrCs2ilhzJhkg1ezm9mlOtZj/s49KcEkgk59MtmlZt9k8NlnKR3aZU/jDl7gVml
ReD0zoOy5ltAWk/ZBEZeX6ejkpXHq345r67lzVFPj4r07rwYLxNwQuAcz6llX6W1eARid1OtybvB
/+OFiA0dTkUx2ICiJiMBgXnQDdwbdpJc2qOUnv0TWCitVUmEJbWEj7ngAV7YLu3gwnBEbOX0ycGX
fTqrHuGX63uZhR/t5HzMCmy2kTlPEzti1ld4XWQeTJJT9+zSDxiweF3kBvhwQgqAq8MZ0uML/E4V
DIcSkR+2IF9oFT025ixwP/qA0yk6KDv0yhULr8vPh1JfjkBKooJKN9+TSGTuCJtWflvYPPXMS1UP
mNk7Ii860l/merztUcu0bW37OP1skBmKfaZwCRijEBFIQxNbAzhgW3dAt3gQdGBGp+JQjjx4oBCA
+wPT7g2lfmMZOBurNHofDMK1y2niUEGEQ9wNceAs45tRuh/Ri2lOJnV7nARV2LxacCi9Tk53ZPWN
vtO6gVss43E2OEyU06qRvw6Fc52JsdLpj4wMnnCf22RWlFwRZTreGauV79b4Psl5Zpi0JnhWr+S6
tukrFzyN5OjZMucLlQw33TJe5GQ5m9CJsvyqrRDQc3vE96SoVISCAgApeL/7YG4tbBCVz/53by43
rvIaE8YKR4xu3pHosZO5e9HO9sXV0coUbCGpoXIIj7RSb4GoougZ70CwhJ18MOb1qom3ycXwi7R1
lUT3eZamHnrkyJN6clzxAbfVSYEx9GTF/FdlYyBld9VG7mOBNQ92Y9CZPFeLCm/tXH2EJDpXVaZ5
iUmTQHAWylKDmB/hfjSDMg860EBjvoHWeGuA1dLynWagO4qIQVv7szsb731TdB5HgbvBnM955Jyr
VP5yqW0tGDHNPJxnVdyVUBpFnZ/GaTxmPA5NasLV7W8JCvWX8L52xGszmDdD3n1RBV7bTnmOHHUr
Q3pPbVY8yzXaNHyuOR5xFnDCBQWlibumBsbtXjuuA4U7XXAkQs2NtPXGdiaEwk34CaeOuBUKu7o9
Z2l0bHjww4XDVmV5ljacx6K4b7TmbEcN4oI5+lFUzotuxXfVoj+21L8rzm1gimVgVePiLUpoHoIR
wMReDFGtLiNgXH4HuTlGeGu4qxdWCmrVQNPdojwyhGLqyPOvNaTpxUKDdh8V+Kk1lPFWifyKVHRQ
P2zqXVZ6A7+ipE7PJOGlF9Wc3RdXbPktXo4FYPS9uW6iZQ7g6PpPUCGf0ghVddhXHAx4bHlVkjBy
qbmM2kJ8aIn4ORk8TxG1rX6/8ZHkz6EzL6Nqvowndy9GcwzaobhkQAABhzR2ZURvtUXESWi8z7z4
FcgcszYGnsLLPs6dvdH0X86ojmsOYa638JzjV4rDj9Etfq0aDRzHALgj+JZt3HieZXr2fakznlFG
+ECpdq57ZBeG0J9ldtYW0kJmXV3JTvBaUUHBkgL6VSPMEsldnjmfxdJe66UAwzHuQ6lGBgTWm6aX
R3twjzmoBkyLszXsijxj1CDMnVkypYnXW+YTF5MFT6GORZB2L5EdcSrSpguhas4+Y3ohLJwx4mvN
X1V8n5nIjA3nBcMcolHwkgKqKecISQpqkrAFaerBqOlMjuZd7NoEIhkNaJ/heUZMsMjbYqwvo5iS
P5F5doI4MK8Fu68qiFgWtW9WZcubDoSlLIKCaNVYbyvf5JSlLfVBmY0XueWdkYnnEfkaoualvlUF
87OuMo2LnoYS7J1f7iDZixv7hfxbkm8bOrr04Dmj0AhqQ7owaiYFjxk0qfFwWOfU01riHAgqLfzY
5RjFqP1i0F2kXSv1J+fEPdw8y2dy89zpIF3IFwurRh4I3rgnMoCJzDD6slo3vKaOjgTXlts6Pk4v
HgVmcy1qnReY85yfJy+ysS9mSoKg6qb7ukC2ptMu6qplfM/CH5UkadpwnTuQwpqnGpv0I84nmFRt
j7YOQkngP3dAiKqdkRslWKYf2WzPXuhmDRuon5j5sE8smLcpERJbUUMS6mw8dYV7XQ4cPkP7Fy2U
s1YUtHu7/rMl+KGNwBlHFtVkXckBdG0xIK0fCYRphzkIhd0jfCpj8voW/qch+pBrR1sdttJq8/ZD
ROBbq6rSL8v6p5617ymt2wueHLsBed3qssWTJddFQVKmP1Kzu5WSM0BmPjIq5RTK7DbAs9Eem9R5
iTbFKONHj9DmxUsi+6arkBdw1rNq3GHUKygOriUxjzzQkaszzbsCX6ACLeNbiQqjIC20IwetWq8L
YIRoURV89ZrOchziCMHRN/Vj65GqlMFj05cbvbFdNPrzz4SeXLQ26b7Fi+i3dv+Bw9vxxsSmldTV
n3k3mAdcv0G6NqeOYvu2Hrl5h1x7N9rkAy1I6I8zTWAjdX8WDS5xsGCaIlKUfCKf2BbdU/SJpjxs
8exRPRebSdqgru1SNPeaDnWJnYu8SdiUwNSI8Ii8POthiCdYLhNukLXggJGnPEPsbgaVLnlRYQvL
XZ6wgZUhVtkK5lxWmq7XhKG+S8mFl+kVFdqvdNyO0BmqxqikkReG0xqk0Af8pG5T9ERhsaNfzXvE
sTajQXFoCmTANaAZoSUtZCeaJhPJZJuMhuYjjsydO6/SDxVFrjk+VYSi3Qku8BpDqbVE18JBiMzP
PntOpgmfxqpfAgkOBF2Zw2TyjGjq8SB6kWONLiGSF2R29Toy10j+iOwEdWwInqeufxikGJoM9H3Q
5qOXJNbXIOuc03QEdyABsTpXBk5JY4VikzxWa5mjhqqxWI8jLEIDIexCq6GTcWB2XJFDDjA+iz6b
NAbaj0TIbTjIYqUmXyU1OazPHzLL+JcRZPly0AY/sUywYZAOGkXrQ6ZspY0V3agiOWjE9+25vbg4
F3pkdtspkhYWXFkduDZdLj/dMnKo3uQxN5D/iopTYeZkR1rL1zEDABoebcbJE8Mr3tY8iNKgjIef
yAavsia+mRoKTeJ/jpKn7+U61KeuJutM5D3AUshATrW21501ckfR4tsNiP4bM75EnXKThRR+XZtd
F+Bx/BQgh9Inf+q4qWn9IKuka7RangFiJQuxgeDlF4gNvBlJwr4nDcBspuuq3mgBOEQVOzwnWeQ/
Y6xd0lUJ2rl+SZrhZABaW7RI22ptF6TjXXijJWq4ZWo2eDlv4Ma6fZSFMoO8tpmWrHgc7ewzGpTC
3n8oE/hc0r1Lmm7EfwSCN6N6SQYvCcmAdBAGTCsYXzvBL9w3jZ+Mcgj6HP1GI7XsIhNmdKOv8t5I
sQUPlNoezST92DnJXe9ak88F43VRScsyfk+IGKnEtFxW+jlTpbqOUlrULrf+hstnXCZaX19UYLtI
JFwDd620e8+txnxnbKWqUkDlwkRubVfTd8giJYuV7J+BmDQn4XjcRobu2wOTo1EGYZ8/6EnMJAzH
7kyvtKaritHmSu8RQ4Aw21WJnpFcZVxkGmFvC/deM3GMThq63g7Nf5DAw40tsOTSO7vt4i3uKZ/4
Z3uFdkoPs4NWbhmp7RJz0mvmQyrWGMMk9+kQizvb5F4dcTVT4ApYAsTG2iPD1Bhc8NDBGi/WceAH
+hGZdOHpFs3E1LUXo6GNfqgtTPlmviWzgPi0eMJcrGBcXzRXZX4RkbxXG/ijxKa35iL2GowCRU3s
EDIYtMPGj5WT3HY0+Mp6iSRSwFtPmFdosuXE4w63uTWWRIEjYl0bOqTzmv1U8fxUJ9tOThGYOWAK
sayhrrZrAr2ItE8pxe2+fmNHEbQMIneHwnX0dDjQTlcz580a3YeOte8tZ7gaMQnrNkOSPAmi+dTX
uB2szHrNkMKBCEVBtzq5VxWL5s1pS3QW04eki39mZiIOPSewtki/GgNgcNgeCWsU3OQAN02L4Qfe
OxiKkbhOC1KeGa7Wh0nFT5FT0wAcTXTHtbZbFut+kf3I47hwOYYb+zDeDmdkQjM0VO+ZTtLSFHIp
VQshZaGTXcZaWO8ZSdLzba8G0cA7tQpOpJzYvaKMzwkYtppWAoy73ksjsldjnfF3RCAf9zMv5aTQ
Uzv8Qf2K6ZWRBoEJlckhcui17pS2/WfZ0zUpaHLSuOmeklCjJ6NHlbdac0s24awD9aTpq5XMKUeM
pOeICUWBO2Apybe01QAFIeYowDW7Oam5FghLo8h+UHZ7Z+oGnY7mzZ3y/rkVwyOSNI70YbFHx5Jx
8VsiMMttWs3dexEO4YmrrqclWUKQCjO/DNkNBnJtAy3vMKpRebmFyD1XCn3PTJrZAYBqD3a92htj
/NAKcZKVLq+02vqqEwIAGvBdXr5EpzQpH1TUyYvGUO9jTmdW2WO5q8NoJ5sWdvUiM5pKzltHATup
6pFYxhs0YxxL1JORMqS0ICRaw81SZvdO7FLW7QsDvCgvwU4bQ5dRFBu/qOB05+56HTYBUkokXx+L
sgsGMJyQRZLcZxScRUP7hFEK+8V067ro56n0YgHnEyrQ3qkMHs7OAEzNOYqkesqUehYljXImwE81
pBCQ/2d8ffdjUV0VVQosLL5ouvLKMHJIBsVnLcdfUAd+LnrzRnsaJsP6YNC19yJBT8uSK4J+Wq5j
pOdXkUlrsLatoK+rEGnlEO0aQ+fgximDmqCHBsBurjNCi3OLvmGbaNir0uc0LO8yLXomkRm/Y3ae
2qVlEDBJr9Pv06bJaAQDNcwX98vhfTWw0o+AyGMr5GxWNNphbK5pqz6gZtNgyVGDz7MweDoDE69I
dYNSi+oqZzLtN0XNwVFmF4kzgJ9u1NF3s7KiJzPhoE+lc4RlE/tGbhq7WCMgoUvi5LFr8NQwdjmZ
xejuTIfheUFn6kYvGfZWolZ+Mi/9uSOAQWpxT34PlaZcsGdaNfQl08kAqMb9K/QVeenk1iM598VF
waPPb60aYs2SuNfR/2PuPJYjR7I1/URocwAOtQ0tyCAZ1LmBpXRoLRx4+vkQ1XduVfadKpvN2GzY
VdUpSATgOOeXwl3zn0htcs2LS1NZ3iF5LWAl910/vWSzdC4cEHub5uljT/PdygnCcBcvqe653+tt
ThrMMUmrnV0IUkpsRnGPTIe7hMy/vRMRRaVG4d574nVY+bk57d1Jv3sTc1LrhXIDnnuFJZp3YnaI
KZol1QvViqG0xRDKcDFHzV5TgZFRl7wqPXFNI/b40RuvGHn7TeE0IXclHXuJK9ZdSwUFTpQ2hAgE
voenGoFbpmDoEK+wlLM7aG6nmBSUVdUYXxPPhaW1o0+L4cjrgwaknaengyeMmC39yl36ySRWI82E
aucFUgSeTOwjCXwRQhf6jNv3JkT3PkrgvThVCEqaLN0pv/8IUobAhZsyu7h4nModCFLx3Iv4WLc2
b2YRZntNJ+k5iPS8ynWcE6nOBYt4kxAo4WC1CrsN3OnQZDs3ttSLUt071fUYcEZJmK0/PJXxrACL
9AukDDAMBIJfpLs86lHqZCWy+Sy+G2vC1PzCnc5WrX1Q7YqYbJW/leqn4er5RBoWQwaWJHPET8cf
jYygGonJbTHg+EG0HcAH1jXJU+yzGS3X/HkUo6DO96fsqJt82/DGPvrK2nlh720cw1tHfufsGoOs
Sh3WhzBgZEVpea2yakepYXc3oqNekSeAbAEBF3A6qiIqL7CupTB7ja4fwiQ3V3U7zRe7p2E4qEPi
I2bepklv5keFC81ONAgB/lFfjT+SET7NmMWe+rg+tSh6LDgX4LRBXRrA2ZJyl7MuqxfRgkY5wG8n
skrXgatQUE0ZyFnWwv5GBiIZiqqy+ZjatnGsijeae17HMHi1e6KFAg51U9nBVVUmL2+LSJ3R7UC0
un7tuBLhMrNDlrQsJl4SbRRTMjkj8QUYe9jrqCjW5szunCi4pKqJ8BfN4bpeyltyKzlbZq7uc1p7
DhKW9S6hqPdODSi0pE14Pi8UPA4lb/9Y6rtKkbvski+5iloYc68Q0UqM5EpnYiRLF/wxSboZSdqj
XsZZs23xmNvT69gsdre6e7bsn26TplzPqKRWh/qBNiStqfAm4oeNt9TwoJEbcEUdTp9pTskvz1W/
S3DnuIop2aDpl6pLdrKc1z547SHgbjuY74bnv7XKTTCFE/6iFoS6t+LjoDIfIRQ55iWozwT3bCQY
7hoefwZ/d19FDm+emgAR8mMfiRnZxU5g7DOVSkCUTRgO1mayEJu6+QMHRMIv4xtH2u+tRQ08XTsM
sENYrPOY/CCWL0Juih40NbsIN1zVQ0cArXCPXc8bDoqaycKfAJQNxHqifPRqcReOxVdtkls+uUcN
yzBJ40DkS3so/TubiRDxVft1rha9QWR/VSZv5ppka7P2T5p6pGmZDBMjefecd+IVQamcO61SfbIr
SWcr4aOJYgINFtmJ5RBB7XjRNytigSwyRdZi/yrZKCtwcLtUj76h56058rya7ZMgSMIlQTGuRmQ0
GZ7HeC9NKkIn/Bi7zBmSEwFo16iobPhAUmaZEF4pG1l1sxUTDmb3oH4kTGew+KLEmw87dRh6DNje
R8LJUMeK1wiXkLtmU86kr0VJlB8DNihyceCuY4c6q4EqO9en9JdMlyDn5WVJWAmno+eDaBhgrM7F
yzbuQyRu6M2NfuOW03ZswLlkuUYuTEyKYX4y9ZM5Gtq/KK7398pL6TgD4CmmWR0To562DrgLUFxh
JphV3XRDQ8kexc5EZy93qIiB9eYKadhAz6oWVASaDhDeTO5On0zQp2nSE9h6N9Lf+hym06WZxgOr
F0MMdbMlmedNKR5sgQTHtJ1Taufg1F26bcL2EZqIYbFyHEipbm8Qelc4wbSZtPEtg8BA+sM30E93
E44R5ja/3kiz+NXZznUoFEIuiRAO4cSmndRdlAV4WLp0b4m6oG8I9YrkeIjcd9PJ2rdIgJGmJQ+F
0JJxAvNK4+w9uVQsF5m/ifxL22RLDTVtbIOYqZGA483bLjzUGByDkBrs9GjLjLDzPsD1XHrGvpHe
e+BxFzi2SR0lMZ1OFDmHtItOaQxh7BY+kpSqoiG8iR6FKv0V3air2UeAkjFO5PQPnYKGDKoSGJXx
FCPp1DfxjsAdZDBQI/5QnPOqPPG70pLt3LRTNvPJeIqYKNbuoE8+VqZ8mVv7RLJJpsPXIGBq6lO4
OVR8KyuP3v0OIl80AXQfQX3IIYgvivXObM0HI/IGWn70zubUO9fgJQwe1aXXCUvHOtRpdtJp8tXP
kiV9kEXXLu0Qji15y4M0Pnid5jbjCBC5FLvIdy9hgNbBzIFbLNnwRnfVC3Mxriwb62HVIQQgynQl
3ehcW9EPUXkxGkLSm623jO4TMxoJkKkpE6bH7zoN4iHjRN3BTZ9sYKl1SoDw1hOnsHctGgMIJJyF
z1QF7bbh1vrRpRC5bPhfyzD9aGLb2TIs9hALjEpx65kbyq33gxFY22RGQhbAwgaNRf5uwEs8QGS+
z0ISw0b2avQalwqkEEEDWG5FkFWcgxAUQj25uUf9XWO1m7iLX806VO+xX1yFBVNsRet+GPVOdKSy
B25fATDysbOJbx3N0eRHRXieXVhPurzJ+3DHT/zmOO0z5PB8+BkbkjNuJibC9VDylJUpTraIWL48
IGwhp0AptDhXbFRw7JRnRpVulQ9WvwnGYe1kdEBjCMiJrNlU03TfSao3AxgLZwoFUzkAt0melB6J
FJ4EchtogpROAyvkWatMaOoyjJwt9iUImzTkMZ55U4yVc8m9PtsU9pyshZ1BZej8wiBdbbIOz0uW
fBCg9Ry3SKZcpz/MQ3hP6ltLg5p6CPJKryeXobEKUdWliXY2eGa+FkZId9cedsE0y23e+FBNHH+j
a1ylNwxIZ+znlIqTjdREF1Xp4NLUXp7NqIH946QNMXO5cfQ5hXW10eH4JZtjcswIyxl0tAabJ/BN
1E9SXYSC2ih08DS4jLbZaKFWE0i3G5sMOC9Idobq9lX4VkR4Mr0YhMQesoe0L8U6NiHXQEziVD5W
nf+tTOU97DvCAJqGNvTVM5CkyKGS3NhDzeNUnklhpGMT/MGmraJ8acDYUTEVQKTcSytiJpE8TOql
n0IWY5NYJyLzYJHMZl8G5qPsNZyDmuKzzPvkqtzqidRe1rE43WdG0q2Gzqgupegs2AVgiVgVXxyP
QSIOyAijIZk2D/Kw1P3QJceJQHDH7L+2gP0r7UcnILSvbT3JU9nEL/zvMS9r/VlEv4IaGQOJxJ92
6c8ru8Vr5wftyIjbv8yoHikgKiWBA53QFRO7hc/cRZ/MhUediQulMtaqBgpObbEB8OLu4xMaENyt
NJ79wo12vp7XUVQcmnkRNDXGL8tO4dsYeOh8DzAjks3d8Pbzv0wO7YJhufFM/aNzW+7WkU3U9n8x
vn6GfoaADrwbswnXFcej8E9RGxwm27hmaFc4CMJyXVOvUQwjXBT1CkRXQSPhiSoKzu/EWJKR7B/G
kO8k8RSuSHiylrXerOSxyeutrQPUw0NYr8BUcnYCcugt7AIlQulS2sZpisnDkhFp5Eh8MD+/GtmM
XM1MMrQRUbTJ8sZ9ymAiDb3wHF73MHtbL5LJCxw8ztFMsQfPFVoHFAauSfNEPhGw105MGXnX80RF
XJvWt4b9aLnInAsahFP3Me4BpZXKs11IPIgsugCprfFKV+eud4k/hJEnyhUdKOiHhaylWJeBlW1c
zUnIJTIbZDI2DlfsEUgG/ZojXDn4kT31yxdVz8IpPgxDkFzBQK3L9oeRd7vUG6d1i9VvLr8alfPD
E8xheQGnM4r5YI8K5Ddq8GcOX8rGeeg8NMg49q6tXD7fwN8RJLseJyQCTVbQrOJuujKThz5/7QbB
azxaBZ1Cr8CVXTkJytp26r+rxiFbLhjmfS1/ZjrlKqPd5j+sokXevMTUr4N6ZMJ0mOdz1qC0TNbL
8YRR61fshpfQrSbSmDTzQdo/yri0j37vIT1Q1duC+LRjtiHtZJ3WM7E66F7DIX1uZ1IQUVt/CfkT
x8B+HX0r3ekE4iMg43JVmLwl0wKZQUCbkPQ0l4wgmJQ9gh+VIcfX/kuYNFsxR/eKrX4k9n1jVjHz
JDlQGRuQkEfu3App3JytK7f5OpVwPjO9gbaJXh+6cTjkpvpijLgh0ABAdNnfwlR/GdAIJGUl1k5q
n5O6+RGWbbvquXTQP+Y5ycxXxAbe3q+y18jQ5dYx9AkNAIn8Nuy3EbpQl3jwpTO/d2aqdoNJwlQj
nIuvJxzvBsudiq++078FS41dSmj+TgwxpjZSJ5oRpWIzGUuBEixqasTuug+mhw5uzjZcGxUjEHWq
DXQQPO115D5ZWSn2XkrHXWORoBZGFvp6iXKxinK9KXmgyxZRIRpTcVATlF5QthvRJp+eZV4qsJqV
zN1vsjNZPar4p1wi/uzY2bc5w5c/1uwQ80tMXvE9GlGwxkreD95hNI2XvISqpnnWGJtoaxMwoRIG
mEphqmlZWzUgGxThuWmrGpIXTGigE45c/g4V6DQgOZ8ossy76RDmpCIXL7rzv1eWG5xcbpaS/+7k
yjlANy7rtjh3LaCyZX8Z8TNt+j54NwQp/fiBeJnBOzmxceETQJJuz3um8xqSZPrqyeEx1/pLAFSE
hgc9qOPQW+u4d8pATh3l3ldrGk7S8KyT0H6yqo1Ak8IvvuEuZoqcArUj5XAvjYDigvCLFTkz2Z3z
ezzFQHVpvS5NNR2xzW1m434GCRtDHlzcnWx743yKqkTsCsPL1ik00C5s6sfS8a7/b014/z/665aS
3/+zv+7Yfc3+6q5bfv3Pm7vOxChHMgEFEFjhhKQH4r/cde6/XDIA8c7Z7ArYkU3KKv/LXef9S6D7
FNz0Eum9dP/bXWc7/8JNQFyTK5bgJkL3/2/cdb+XFQtQfXATfNwS7hxu9DeLaenkyI5wc+IZhQdO
nc/JKhG8qBEORs34NIr8rvHsF0Z9r/DKdQW0D5fskkUk330xrq1+fG4kJWqj+tnCkv6TCfd3K6nw
aU3zJVZCgjcxrnCR/mzCBQ5ZNAP2tPJdWLYEGRsNl351YCDLTvyDtS6RBMmVQS3YELanCJFrW2T9
M7TYRHBpWoOawSowdMgTAbs4Z/lDjsQL/PrTR/5v4+KfjYoOHyTRVZMqi8WC6fENYqa2LIKkbI/P
7veGt0ws/kh6vFdzoKvPEqqA5gNNMyPe5qjp+2OimidIw3lTUsBO7LNwzi1Q91qOfgZFV1oHMxIx
iIo88rEUT06WHeQ4A+hAUH9pqOGwqs+w1daT5zrttbOrF1XZztns/SFh9mzjfRdM32oImCgj/aOt
I8ulFS8uNrbR9g9++yGAUV80WVc7T6T3npz8M3uVsattlaOsaJq15aErjQsMhQKM49Rq75fRQdA6
2ZAjhVi0m2Rtj89G0oMJZfOuC4PmqeuT/p/iG5dP9rfrSc6NyyPjC8vmDv3rJz8bVmV20AarqjIe
xp6O5pT+gU1QGprCDmox4jA4JnV47KbCvIsb52WKCgTQppmtQ0CXJw+Q+O8/41vrwl+/J1qNWLR8
F2nj8uj89Xuq08ZEGjExLdeoWsfG0KTozW+VnrvL2AnjvtAblcEvD2n1a65Tj/lnmL7kZE2UPUkB
f//tWP/xcHBqmH7gLX0iTAryN4d6U8RtP+TsXLoT1dbroogiTVSJo8naLrqSZAU5P2IxApaKWbJW
lcwJtdSFPIIbV5+WT2CHnSbmKSdpvHTEpz+OwYckjn81kEMaVtLFPSVMhPk5o9O8OF2tNDr2AwEI
JooQ9sQ2I/Mujf8hn+5/uNQE1Pk8VogNOYC83y41lQdWivmuX7V19SZ9PIGVOcGUR+obABoBKsxM
BRHMlJN9lSPBe6NFdFRhgzfkpdNs/v5S/95qBU9tSqzMFqZmi+Pot5sxmMj5KFuTvz/I2cyiwYTj
r6EdUpE/SjN5xPYjj3//d/5+ONOi5fEKwFa1PAEBH/Rf77ZpmJOEw2YRbhSvhpNymNg1/PEgeRS7
qZ/5FGV3xHxDWGJYDM/93MAcY+TcxdmHk6n8LjMRiNXS/LDMKDxG5syMQ6jKP5zSt9rRPz8XfKck
dRJewbuJXKZguXx/ikooUMEX5OhC1Tv2O0Ak1II27XvTHD7bAlUDOJDR7uuxssFg041WQXh1xy7E
W9N/GgKTXIFCDuLSevfDlF/vZOm8TX2eqDa3T/2SXS7y5uqDqXLEt6emC9IHXem3QIv2wmiWAg+b
5fskiTz4+4/BXWzufzmJTJ4tivQs6fCaXF7af/3pYsADndpdtcqaNDgalrcfO7t5zJgBz10cwr5P
3kuIufS5NUr4EiNU8CPVTzHlOPv4/3QVl8+qsIxz6ZXQFkgGtiPD2LZtuvpRhOiMEOI8p6X7E2dZ
cucNs7eJzHAmm3Y4GfHgP/UOEHVglB9hUBYHFGJfxnBsXwbf288p7oJM6NcAGeeOMmLtE5LvTcEB
mS3otDVTHRgI51SjsllqLi7hlHnQERYpeBYSgMEh0DYS9eftzZW6Sm/y9J709fKupK5hVcuUTkTS
gl5yB++asl+zEaeHsKN7eh2QmyxnXBOyGVF9wEprjumBXWs4+S6y0PViqAqsqDrWaDOeaZp48Y0i
2GUCkXVQBzZemHo7pOhebykonJrzQxJWR226JHGVKJs5CcpLBYpy8Sxku6QlEXk9iN08tcSw4Sk+
JA5bUztG6l4VPfhMMwbQNUNytKQNwU3wEG/uozH66r6yMA519n0vOBARr1UwWBn2cTuUWBNcxDCu
TC7DAO3px6Lc3YLz0eKXF9y8+GvT9qWzPNx6oSvuJpVTKWFKozp1jWGhcJHTGiodQnqyPtiRwjNw
rHEOFhV6TeEC+WtN8HD7Us862BohA42ui2iTBHqjq0L8ZCg7Fc4PlaovpdVRxRwIH+AYZK5O67Fb
IcpcD6jL3qwG2XyvxNG3OAGIEbHvoxDcHNB1k3byJ4x6/dn7KsF4S/xrKRigYCfOqsoIKl7+iTq3
dVr05VOXfLZjkL+01oiO7XbAOCYuMfxHzVMxeTV9YS3IigOj6Nfmh0J8A9jdzE/dElvVmjUxbFVh
nbo4sI/eYI07D5XU2piyH00hmye/WgeUl+/H5UbPSpk/BEZzCEP7aM318CklU4sdICJRQOKk16L+
rePpW1Xa7o8c3hQJ3P3tQfAdX2H6O0Qsvmf08zNYESZKs0LXeRuEpBd7D4bynJ1ljM6hHExE3UR8
W1qBjbg+2kW2oEiFjzMfYbpaeJNTWobOOcVWscJawHOJp6+rRUzSpm/debg3d4XEi22Rl43rI5zX
DKucassMd/uti47kyfDxYpoqchd5qns23OoNwVFy11eOuyvrECeimD9URGJsY3QQlnC1ZG/G6jST
87C1A+Xwy7zPCjXV2WVIVWN6ly9fpsgGkmhQGqiQQMhOOs+3v1t0rnuXW0t3TNPFeyMDviOXCGUO
dscdCMJPkxj9T2wQCCJtr1u3ftG88k7p1sJp3e3tdxVgROfELt3TGHQ/Yyzzm1CRfhlj4NuUJeJL
n+ysw21isC3EJ+3syecBoDo3R7rnHDe9nz2aDBos4jvpgqCbecyJQufeeiC6rrP7/CUd7PxZxw9K
qgA39OCQx8DVU33/HLQ9tdP+eJ8bQ7yKXeE99ikZE5hnorcijCFRS1Nvbav/nsxeRIdH0+5TXiv3
FR7+HpXC3QyvtMZjF6wVPOgxlNToViYwvBE92V4V78si/6ZKR74D+X/WKj5K5J2PPeU5d+A/A0JF
mKMWNr4u5/HkR/MlCEV2mctC4LnrUPIBH19Vx+zZL9FtxggOlmNcWzrCDuF3MBz3iBrNe5hd0gUJ
5DmTUPglGQYUdyaZIMOY6Id08uLdKOxNqLW/89RInaOAkR811plUmePn7Z/wSI5vzjR8YEHJhIdJ
pfOLi5woHf7j9egXKJU61RJXSm48esx8ePEUednATK8VDN6Vp+/TcybKzazO2duxSeIrUrsdQUPl
ARk18oClZKpZvngmYZUId6p16Lj5biCDZmV5vJhs/S12pF56peQzDr6tHGRw5LFxznFtOmcbmHqF
lp4XdqpOHQJ9gqktwmkLp94aWZ+uq0QH93YcAZDrIt6bHe0CaTUeRZz+qvO5OqmE0BY8dPGFLBYw
JtVdU2N4I1bGOqpktCAacfGis1VXWYMPojhp3tC+fQtbjvKumQlQqeBj7aI6Rv1I+zLE27NpeFuh
NdLrcnhxNRm4zqmZHVIt89DcRdKevsTGAwqxS1j2j02b85BbpJx7UuBGs2d9Lq1oL287T2SYLfZW
Ni7UDAhNSUJJY298bDO5NROzvVgC4lUNqX8YOlj6pk/h843LSNyiJNr/QbAzkMRmXxxBpFzEGxXH
lVfuesRPd9I5I+cOt9UcVGS4EFUbVKNzDkedr2mFI9cFvfsuOfFA9I+xU0yPM4PTzhdUIPoFGhaT
TJHaKaJTRSjBrvPDk/I6pCDsSZtMUYs8JSXVPUSI9R1SLE+DJQ7p3e3LiAtxXRAJtSojAoNnK9cH
O6gW0rFKKXMoz7Ovk/tMkGnipDEZv04z3p+KpZOnWr44wktx2WmYxdFvr44KPDCwQwyVaDQ4o8LB
fs1JuzjkdviAYIIbJahNbJa5Ro8fqFdwsDmgIjYpphW3YfAwJu3wwDdIizs1UM8mmYGkyhwG5LJm
aQXfgJ7pxFsuUatBIN0lBjWqyTttwGuVHc3nWuX0DKNvvpUrOyPUCDEs5RH9Dkg7SQCobvL70QH7
Tnmjv/h1WK3yBoMneWjGJp7s5k5EBPfj9TxqCrvItfQbYtOd71HR5JeOivgZtcpzSwDFphqn5mk2
1GtdeO0aztC8QnmSVJKbVAa4BTqiAp3xbvIaEzmDZspDJJzYmK6t5Y91PQcRat91+1G3xql1+B1V
Htb8eLG1bjllUUKFhLknfonwYdq5ZZ9fw1i8BHWXPzQhRH1pt8tpk6inPLa5DxL71U9Hc5tVV63d
9GkW3nOvMErftoEhw+NqKTSc01iNj2PLX8EUQ2hG1SfbXtfzG4FCeDbYFB/w9c0/Bp9pqvROzDYM
vGrCJEQwBX5ffnTaJa/TAngMMuM14MPvzbV78ZOgeAjn4YWSRDrjk0gdnCBoHy0bhUC2M4CZLvjo
eN+RxYfKEkofAnFtgpjcwa6OO7ZdIjJI2LrObWjw/I3xPpHzh5/UP6gno5GHEpgI8xLBvYNLMi08
Je6arN02KY+uObjW64wvbdvl8avW/QcEz9Ufi+KlXd5GLYxN2a38Npiu9D2qcxxTNo0/Nl85MiQ8
VfFx/f0ecQul/cuS5LIhCUknrO85tMdYf10jAowClW0WrNBxfBJEeOzzXqPSnCFeMkN/sVtdnyPD
P9U1+p/Bb9PtraHr9kVl3rZzpHpq++bb7YJHsWWf6goqwiIhmdKkfwA7lu3yr9+uJ8FdPCBCi1P7
dzzLQteGbna0WOWIRqCBW91bcxxSYeC192UcXjDUD5fUr9S2lJP+p6DG//jrCXZyQf+cwDbRQ3q/
rZQ+6rXA8sIO912H4ha1LrJIYjVgZ5t1JVCey4g0La/01TmJg/biEeXio0+j5iSgJG7wzPnQ+zBp
bCfWJiJ9/iK8pryESezv//6jtZe84b9cK6yBCxYTOL5nQkn+9s2qMJdwryTQkJrDcJ4uQiXmF11i
aPXc4TxH6bW28APF0A2vOg1WGT1l78uUQ76Wwrkw5AQ6LEMkR+bSzShbdBw0OASdJA3ecAiZacfp
NFbDjzFu8+e8bdlnBtoKo1Y4n40X8JJEDxZBZxHngXby739E8z9/xIDld2kkBZm2TP83pHg0dKJz
qqUhlJgosbgLGH4DYMkPxpJC4wJZVZi1D4bX1ltZGMHaEWHyD3WeCyb+24UOpMON4Tv8NQRjLiDs
n4AGMqdZJiSdcbRVIhcyErSnAgo5HhL/qfEhYZGE8nKgUpQsG5DtTWg3tGTQX4tUpf4xT4QOIvIr
/uEO+A+4ylxKilxgKkmSsG/d/v8/fWNzQCJGwSmKqSPP7rrcvCutvrgojBaMpPFzaWbfexqBtwY9
PxRLJvLYdykFfZ5U98Kzy3+4UoD4v10qS1jSNUk4Rb249Mj+fk9GZeEiKeRUS7CslOg2bxhDQKJB
R34L6olTbfbtXslWfHZ+9V0E3vDc9nl/LAKyN6cUU7MCgMO2dOqsLDsZuMVnUn0Qe2hjMzpZ8VQk
owmTP6yzzMGiS7H4CnQueIuK7ISYgrgX6r+xHZc/45bAEQSyz7d61A7T7sMNAne/DEqXl6QMJnQi
y4RABPmh9jsa72PTvSRRmhxuT8Zt0fIHg1Brh8djVtG3P8ClP2bi2DfReMRG8+R1wSfX9pp1wLIl
zl92zbNfdPwo+HteUroobkhDM3fZk+V/iO0f6PZcRB3my8p8QVQ9bUmqY1BdlhT0DN8aTdaC7XT2
K/65x7JClx0WAaJGH+MYvithtvJiLV9Ki63637voENlHhjZCeNk0tpXuALAbTVMWxkHSmyGt8fl4
+rssfrVsZT/HgXxBUSA9Ip4zPpcq7R4Gn+PEDQTu3L48TomTv3PRcYMjiBbd9fajCCM4DH6Ixs3i
vDAddgq8RM4GPVR19rugutq0LGUhqc+RE5bHwijRPAWivi7qzFM7OHQi0yW3y6QZ7nKdfNasRT87
21yL1NMRqQNyLRN0U9ofc+K9mysKhOmrnAixYjQN3kNN2LVqclyLQdNuTF10T0S8ke1hIxhgsrBV
M32oKUEmps0URbqLbmq5hyatGN2Wmdz0i5cpB/qw5/oQpQK0iOfbYvBnYuibbbYMQb03euvSG+/s
iZJH2fpnO4vqs6eufW7oR6/L9J0ViQ6OJ2juOpxuGx45FPtwysEyAKSpl79ABP1x23hoH1B02q8L
Dn5XuxnKSJciQOIbvqRlzERmfg8qs+JxlWRWlJhK5tweT82tk40P7yiRvRQhhnrhLqlmDRkyTts8
xYA9TTBg956wT9Reya0S2bQcdFh8SwDttayb7zXp9q9DMavL//63LicFa05a4gOCIHhE1s6COGjv
zW97HgyLurjJTA63v0QYllglY9lxo05PaSvG7ZiVP12Dork0jKnM0fb1trmPLL2nSM6MnMDEm2ru
jR16c7mT6LICay6oskgQNNkD6USRGI9RTXTE3DvzQ4M2YfPH4TqXPhUQwn5PbVnQ1xgdydZSdzmT
z6qJxowH0CQUyJHmOnNw9Q5FOLw71XjRqWwew6RIiAWyfuQkhz6j3+wPVSeR0yiqbCkvfMYXy9sr
MH/UifPC4i/x3PFFlHhFlaPvaJNcTeYkrngC2uNg9rBWZqO2GF7ju5nYiGG5BZoxpUcCleV8MN3o
xbe79uwV3UREBFveGXvUGrHgfMLmLu5QJ3z++06ovZ7wdDNYlxGTRIy3jkZ7/1wtn21IboJNpzK5
Wf1RGOK+S/z8kbdODgcw2msTnTdu1BnzgEWBb780pEaKXnXDFWjJ5PikCaW7v31pm7q8V6zLUIWZ
dRRuHj+7CKuR0zzrKfFYUBPCJ5dhBasTuFhboafq1a+89/Q9FKJ1NGneZvmkz4/N3J+hX26vZbfj
mBi1v3cHY+nPSdrd7bvP6XpL6jI/3P4NK2Ma4pZb3pkEZiXUAO2lRVEukQKnapboqRY4bB7Ddgvj
pY4zON1p8MZsN7tgr2g+MyKDmFWFuWucpj3d1uPcA2ntsf7+cVpHGARkYdePUZe7RNtgAVwuJLZI
Y094TkZshz3f2YK6tTI5x8t8RhbHk3ASeXKlNfLwdMmhmuqta0BAilTOHFskkhR2QwtYjM4WZ+Re
Q65tgsmlDYT8H6FkepHtYtBRzldn7qzXpEPRMc3e19nzonODlJHAvcS7t3hG7m3TcHeWwNg5UeB7
zsI5POOSxg2teyyoYVUeI9kUh84hSskGI9lYrapoVnTaTVf00yHLkDY2woh26GynDfd1ci1KjzXk
NozcJvUFzYkz23hMukUNssxPlbcIgJreJS9OF2d8b/vU0TwJdTdhT2amhh+wn4Vpn0Lm3D1l18VJ
mja2T+rUCwlWg93yYCRaUFSDrdkY0q8CfHur2wJVf5W+0XVqbf00oAzbo/O8XgJtCljVM5D7w21I
isbEPMRWTSLViAnCmmciMST16Lxjd6qqfNJMEcWoevxus60/lcrsto3Loi0z9KC4ucWTBQSIGh4R
ZZAl2fq2Ydq5SFGJk2Ew+dl3Y6IU1Sm1OtyQDTSwCFeXN2dQ9R+WO84rzyHdAjfx8D6ID1XTx9pG
pCkM+Tc/jSakYC/TMLwUue6+Gsl86YsfRQUFiOq72Rq3Q8LGr5DIuGg/u4kE3Mxsi8fGa/dOgWvP
qQRE2KxdQors4AO1/nU6JGQZXa0qX0pbYwr8ptp9uH1XPT/32UzQGSqMRo0ymjuG2/KcWBU/8ii+
e5RznlpqCM4tixtdo6AxPZ0fQ0xDmUd8Oev6/+LrvJrbVtYs+otQhdQIryTBKFKksvyCkmQbOXcj
/fpZoG/NTM3DvKis43vPsUWg+wt7r+0GHW7250ki6+cOmD/LFHtRDAWzLG42znSia3LIn5DbNq5H
dorf74FxJt8FUnqdd+WGC325JuoO+8Fyj5l5LwkqG9Qq7T9J4U3edas7LIkLwHwM46TZETooOqp1
BploVaR2fzQqm3z1ZviaOQoZrBrxziyFDkyercw9V7zB+3Bf6ACCO+RecsRW3e/1ocomDE5Ew8uW
KE0DnHiRDfZfAMxnrPPc86wbt0CYEKLB0FkPGHNB2xfVpXNIxk1MPVIHXgfSGpaWoI1t5gdUwls0
BM4miZAt3luxSIdLGyuWmxSreFPH+HHKvfaxlPaJT3g3DGRr4JSOHwZeTIzZZryynCl7UqH/PuZZ
/zkVGTpRhsIvpou9zqrGV6EzH7MbP36u6rC5Ad/QtL+Roefc0hSkLEuJea8tdZz1athjHquX0GXr
Nc3fXKfExTq5NRC0DjRtaZRH2QFYxYdXMWWb4msZQjnwW/AvGufdoYdhti8Nkl/IXZ2X1VhRjVAM
VC622XKYqOWPpnzJoC5/10Y7PyoxEIuSROfW1aoXU3RHDSTqZ8EA+r5/MywcFM7skCuB82Ud+f1w
KAljnjaZG1m7rGH4YevZ50zRsKVKg7zYQtVMl6qmVjxZumoe/v/mz3btZd3+vztcugk6CZstGc0X
CWn/Z3hhAs9ubQPhdw+2f7Fm2ePSpVJgISU7aPcZV9+qmTwqAvwc1NI4WawDJ9l0IuRGqG+Nofjb
DBxt8RdCeC0K+zLEo/4wuKRB2Bp86SL6kjocMRvErDHD/IMdvClrguQjx9lGUyFPXoHBj9G4t2o9
R27u3+Zm/5/foEc2qMTlG4a7iAYEK5sTh+aDrRocmQSZP7oorIOEGG62DkWzqrr8pR5d2AJNXL4M
jZ/u9RiKBe4Ka7kfCPNwkVV7UzC6bhb4Dhsqep7mMlV+fzUxamBNDOtnAn9/YT/9E4pskXpQodq5
1dwsnNqLvmc7Qwg8/8+XpEhRWU1kUPXLiMsCzrqVytfkwUfHUR5sNbk//oAHjjCarQXYgzAZW193
rme/NkjH3SyfdnjX3PW9qxOa5+/1CTJpNifGCL6UtOQWcMQytcG6Bsyb83v2Z7DhDqSA2lXGS2V4
HjmU09WIK4sLhIfQH3RzDey5C0qn+CqyLrzcv+DbhxqrDch/WxjZObOr//nxsMX68pqh3d9PANHE
Dw3l+aGYEP73/vRLeClZQosQwYmmtRWjUpV19+LH2Xi107X2I1o8BK4ZVreqF+PJLFN/pSnY6xV6
lf19lMdWikn/eIZyl5xqCR2RvPDrFKc/GYxQfENm/ugC4/q3FmIefmHTtzTe41sFmmuN5PnfjGAe
decSp+pWEe4dDD48ZN6y9iF02/botuNeWA89Br1fXe/agYshYmNPyN2x9L1gxfeBRCcfhMjUB71i
OcxKc+ET9FBV03BcO2nzrtrRPceDy3ODYWalM9o6wAec96nfsaO67z9/R75T/pvuFZmatno86fjq
U3TrzGTP8EVGci8IbI0r3X72UzgBmHlIglL67r4po6Pe4IeM1zgU2eLHuvlaigqwSBqqA6uE73GU
GSlQQ/c46wtwvJx3lY2TJu1VdmP6Pk/Md7XenN5rYgj9tGoCo+lH+vBmXRqF+Ok5IlE6/6c2nnxd
/Wuo4gHDLppFndsJQtZjuvw3krzXjhyIZ7Dpf/ApDu+6g8unynD6LGKVbJiH59pzPmYw2o9DbPzN
W0snNqpFT6EXe033sSqVuqvv5OgPpyzStX27/Ioll7afO5CUzHUjclUK79SDyN5yZmcXf0nLBbYQ
mNrcnXTRT1sBzvmZahYIRDZxaKJPv4Ewtt6FbF/x/05cb9gTgJM8Z1qovetj+OFm2rMfF/OvVlin
MSERJRwy45iA89m0mb5vWLW8VDat7kyV8Rh2ennVwOniwHydkU790Vlv9+WEP5jE9rUmE++P4Whr
sw7PhJAl13Hs/Bet3UAS3uhz283BICO1HbSUvQ0jO5a2afykUt3bi7S0N9PsHxCBMqdGsRfArxeB
2U5ABayFv0+gwD7zoJUMXmjw0E3QbRkgbqwQ4TdSbRg/dUGSXdqA9OkwPxtLmnWuegsB0f6uwih6
i5qx1KK9bXdAhKQLytrG+ecut3jebvPyOwc4wOcwfWRFh/TPGd7SbFGHtsOorygpr8ojIfA+Tldu
Y+zngkVSCBI9Etl09WcxXhlLyB3utJOWpF/12MonRy+7h7kUT21GICYyfWxsugbaZp7J2ft32XZN
J7nUaJJAIVbn+68S0zw3tm38qygs0gsuqPsj7g9IT6A95FTEVzW70TUfZ9YKZsHCa/k2sZBZ11XZ
H4ysUugiJobEg3yxl+dEJ1oLfogdbtCPQm7Djr2naG2uE7lVwD6nQ9y68qWyxPfUgGByvC686Z0M
oFE1AYavki6gbg9tiVS26pBe6IwiQvbNAuE2c5z0kiiFarPNPhZe15mVPhBSoax13RXGmxzgRiT1
uxk3WzNTXtCmoXeJi8TdjCxeX0L24XWdvt4v9/sXD8Bf1Lhn/hAx0veuf4mjguyEpGBlZPrvNDTE
4N4LOMey5TpsUT7YUUJgJPK+DEG/atiqY69qAukmITOoxCCKttc2rj0sYeEG7LRQ4zQ0+5zi1S/X
iTAQK2hjd1P5vHiCWbje1ThR9Wx2Wk0+Es4TMl2eQJukxxgDsITbewTQT7tuxyODjCh6Mia8/KaN
9mGINqaHKMdJySVOwikABpcH3pgBJk3GcA96Kn80wMwZXW8d6TjsjXBA3SqPyDNnFiwHuxweaFtl
T65muEEVNdmmYvEHqHfSLnihIfrZyMrSmrBy5mbywQ4BtWca611Pzl/U76u297vP1nG4nR3v7whm
KIgE8c4pUpcQyYHz2zAtwbXnQvCwZPWCyA1T6lmP6wS6YlZuDHqzY1dm6YctzK2dMpbX2/B0HzCN
0V0KPIVrXcddpuy4uDZDr9YpDag2Kib9TtF8mow9gqh5aqqx2GBZ9XgnpDjiElrf9z6qmKwgSR3+
KlitJs3wXrM6h/2fafPaKbrvDpwRJGxHa7YWoyIIMX57szP9r5knzRGz5tEX2XDhVpKPuEJ3jR8R
M2iqt7TkRyMToOjzYJiPhXDADoycLWt9JPh1yEWy8LtYviNc3v7rz3PWdjTV3cYefHPTiwHWrBk/
9/c3eKCeAQSgcNBHCc62IpvP91+hsOEVbKU4xbHEv5fZ72PRbRtFbK7bhVg1wsI/g4QICXEWotmO
rmVd0fHsajPqz6bhOxd/xmwvIvMy+dmHuRTaFGXzwS3jd6xyN8haAFjbrIX3a6e3ZCmGXU1mlM/i
tR+ktml8kT7dv3Rw+yxbN67372TjEHKWdB+NHrubigyOYJhSSWPOogj/tyAz9v59mVbzY2eqX9XQ
SiqH7p3LIFygutJnRYxAnr75Eb2S9nj/VdOE2mYkPIXFahvvwMYPa1tY4nnwKAuGwp9P7SKIm/K5
25SD9lFhccYKlmjkhtjZdHYwkmXYG/Xlb2tGZfUU+fG/u573iCXDiCOfEPVNXQ8ezzed1v3L/UZ2
SHAxKm4oFpz38qBZ2IDjOD0ZeVdczSlHVFRdByu0AHSZ4c0NQ/dqNM8Kev4+Gn1EdMvp0mLAYngd
F8eca2uvR9jnJQ/J0cSOhiWKH2o5OMXOqB1IwESUGFX4R+Z0JSlv8zhp0xPYsexiaBEhGItYTgpn
NedT+twtVllKUlJju9nbG6URrq3O1bdRm4ib60txG03Gse7o23RAhn/IeoJpEWusCiyruzFpluBu
YV/soiaZIvWDQW9AwUIgOFtSmCt/Tj9YEXU3ObpiLRwqUt0txTPIiyNpMJxi8M7pzadf6bL1v3+J
CfBOpWLyNcPSJEAHeKNprXvfbW6DrcOAiQSmo3cMrPWb4YUbgHTDY9TlO8dS8fOwNIRiSogjmmf/
sbF977HxNUwUHpuXLkwA2KHlEcs1mzF6pcyTyTbylXG6fzHrqt1b5nSElT8d1XipANxTD82g0ZpQ
QqG8z5WUycgkeUXLKo/Cw9iKy5VjIJOlHbT83opG/2K72rT/N7ZeJp0QGuRD/HfsXHVSY9afnEbz
kD6Ib4Xy9NQawj4VylvVJhkjvZHvI+3JTCZ/lxg+q6JBnO5futT8EoNXc1qaxXSsmpyRJzXg/dmz
CmQV5qSlh9jxOEmWDHPk3XFgdMLep4o7tNZE81R4CX7rvhGBlTnrJJXTZTaS6XL/FXDobULdxDQM
t+v9MLh/MRwGc+xNqo3h9l+pFzfnQfXDpe/Upw+i+7nhsqK8kU9uxvHSQD7IW2frkih+nKLk9z+d
ZTbS5IdLdYLeBffqWMAHl9irOrjs28ysGWq0jlq1pZkGY+8P4KOj/oXdfXwidA1jTPmF0cD+WEqr
tcIEsLbYVAHRYP5jeimhwm3ICV6OH5bUPfze9fzoasWwi61iQLLIbybANdew8ajfW5eGd67791AD
VYsT1zzev0XydIo6glXymkkkjpbxiY+SxSZ74znKNKYsMzkbDVL3qLfVqcnlO+z66aWPw3E/xFDL
XFFYbxg1HqSeD1vy9Kg/wIIjbYUBzKkLTuePM6SvNdjyX37PqlzCMDj5CQiX5R49SZGOq2YZjvzn
WzQS928zFbt7q2GqaFHv2olyP+HFGWwzE+My5mV/m4f+O5SkbRT0ejCvs/Jat0W8hWxEQufyrWdZ
z4kt6nOjI/yaFM2wQT380qcRT1VvEJ2QlegJsZwHxSKcMdPkxHh3vohluFM3drnL2GL1qerWYQI9
bSRM/okF/Ic2jeXD/R91cwR0Fe0mVCKCqO5/+FYMzSkvAabev6080aDL1gAZ4cy1E0EbbEv0SbOG
Ehsw62usk3Fe+Ext24LeDJ1YxbAE5vJYvIRSOjcu1/X9u6SYsxcG4D5AUuXaEhf/zJvBNOkxKhPo
+/i17w9oV4fqOMzmZZ7mk9uZzu8UbLEjkz+aUfZPjsfCumi68FQRhDRZVfzc6BBkgC8X4/RnysBw
zvciLzEGB+iZ3nIuSpLkdc6F+8EdgcndlBw2q4mxFo5kLpGkEeKBogaQ1LLIzOcegkqKRmc5rlUy
fTREngXVENt7RnrTx2gPu0nU7WWIohfCkaKzQwO+pl3XPgsHEtukpv4RTnxLIw8Fs0tpWSsWQvuk
IQw9n7gxJGG2H1E0PuYYSffGMEgCATP/wcCctPb9rPtyRP/QYC5+VR3sXRF7bHZMQI5LIcOgr71R
eZePRc/PtYOnXXuTPN7PWowMdK0ilwE4g8ItGFb89xeLpca6Nr6EkhoXOCM93t/dbOjFa5ur4QGq
e7seRaLdHJd/KWSR7V1rHFGOcbNhlyyNT/Df4yZ23OGoy855sQcICS65QDxaMAT9coW9pv5rxe2L
njrds5l1V0fFyCj7OgZRafd7sgQsvGqJdW2S8allwxx06UzKy/IG5MuXLlLN2WaBo6xoJxurP4OK
sK5OXNhXVJsEoZX4aCdoMTZ37Ec18nTNzeHfXZrgf8vCqTqrgVYIM3nYrE2r+wEZE6Eqi/ViXRkM
JzQjHg8Ls2JRyjlLUPgYkydWVeSdTE5uPBRQCQ5EaH+MtMmrNinzq7hHbobyUS77eSfJz7nsUKPX
DuGSXn6Li1ruXK1p4eFD0bqPmvKpjzYTh3K6bphnytQJT6WBoIUSyjrclwMuoo2NZWJEmcuaAFUM
x3jAylVDTNKfs+zgRnp922yd1HUfdP3RHcz0SQPzViijf6H21p/ittqTpWae7wfzRPzuGsRPsbcQ
+OFf0h/uxWrdEYQUDmQNCW6dyUxwzy+9Fj8vNq8LkMCQ/pVHEYwOKainf5MKvfOy27CcPiP30aGa
ljJSPOPwbPftwPx5SmEcFi5JxVNzpnUPb2ZklFdrGGA7abAORi1Z33fylotPMazlrYD1suLH2X7l
aXKoFDvvRKUgbu3+FZKEulkzim3yMMlYLaw100D7mmfjniiG7Jz2vgU2p9uKfh4viHk/SuUNJ+hF
GHvC0r2VMEhCEXag3fAnwdl1F+ZFeGaBdLj/r+7/KJ3A12URO3euLYUkeaT7HQ37SfqPBByzabeZ
WEd5Q/QzVz7K5Gh9F+7f66fEwX9BjBoafxKzzGVdPujUW+D4YHLfJ+TL+P2+jLEJ8LosxyJxBCTP
zO5cb2awme+uKT5nMmHWAvDzRUSkf5RzuyAKrS6YEZsH92krPGhRhUy/ec3WBoTubYiVqFtMfmPT
sAMueeJ6HTo9y0UC4hh9bIY+2xQ5VeldMh/3Mt6nQ/orBAR3mCYnWcvYCg8N8651mDN4ETKnTnSS
HxBU6VNYat4Dvr6rRKR5HNtmOLcDckmmwFt+sl9ljtYo7fIZQDVKR1nXj3fto6a3wF3hmqBtpBjG
QTZddKTP3EYEN1H2YIRw1I3u6G+csUcJEXHuTLP+mTPDeIzi/LvVGMy4tRF/2+XEfo27kd37W0nt
CdySKPcyw1EIrQi8h2i5ThJGvEzuwOI38aSdmWqHDoOXr0r1/aVEMLcu+uhYiImZufiGiEliTGY8
2UPCZC9mvyMddn9T/MCEaBtOYb8HDsn4xwBz4+njTvVoxMuI7CGPQAPEkJlvP+rkBK199JWzpeNx
p8vaMsG/+hYfJTN4h1O7Bn9mVoO7L+ju172oRTBDMAt8H4+NzU0RDv70TOobVBcNq4AgT2o3FzV4
91Dy7y52oyArsIgSJlJxPpALY85Y1XOatOQrrlmAozq/tU474wZyndXUs/Mwdfb/pDt9UpIinCGK
SMTtaQm1JYrqyTvIAuyUlNoH+wx0Dp65T/BCHiIocxp9KlJ0X250WnfH14D2sC2zNFL+GmrKcejZ
4VryGJplFQxJeuxymEZQOX4bNfXVnL22OsNhiwFwgPBmZH31Ew8N8lfT3ItRLA9lEwawvzNWISpQ
g7dp9Hq8Mm5aQ9t8ZdX60Y7lL6IyCg2AaG6VHT5Lg/Fh/9OFf0p/vIUJWAxrKJYmA0xuSfClYRTH
qHt09LDahjnx9qHyy4OcF59BqPm0V+JPrA2Bw2fYTDG0h+bInISo8sSDsPwhhxFic8KAJErgPHdj
Jhiy4jKetelvRhzMifg6c8PQnpE2MQOq1ccTfJ4ZAtmqN/D0ED2Wcc56pDsvoVWdT+aYhM24siP1
5JmuOrsxnSC6oWoNvpAKfoLN7CO9P3XCr3bsKoaV2ySvy5z9wSmyeqPYEkSMgTzLOZUAqlaWh9Kj
9pnz9r5OZkjSMuQf5mJH/BKDjTBwGp8ZIRBQbF6mv8OMDCjLPKBLIh7D31hWfOsTG7ql/lPZ3k+p
AfNGtuNQdVdJkFGHzTPY+oT1v6u3BIe5OIktoMCF5rD+hZniPbXA1jfaArLUiwBdHN156MLdL+wN
8zZz7ZEkoysKrqED3d0R0ILriqTKhXYz9syr4i4lB2ZhSRJ0totgMaJD9dyjM+5n4Z9a6aMqmQF8
R+74muel3I8OVWzF1YCWovYxkZQmILCZ+R1IwwdtNoxdnk9/QpJsp5x5Ix6KdWQKhpvajIcgtHGD
cxk7wh7O5SHSgOr5Gjx+HptqZYteXUOhDl68qMYL/Hw9djU3jpaQ1MTf6Cmr40hDPcP06xlHS/7g
p+VOaqqhdGIzY2IyUjOxXolf6pDuU1K60MA7JJk6WX3OzAVjRSADlV92aErB0Ym0wmg0ov3qh8FP
DknTHbuI46leoIK4258kf2EEvZwMZtOStJMkBEmoR73yFWzWA3oUhujYVlN89J0klVWIeuv9hnRR
MJsbOYN0+D1zw09scOxpazCZmnXxW3hxt8U91a2I7m45qaDQAxGw1rqTpYGmNfssdJ+pAEnv0+uf
yoGElw+IWUynvRrqLdSNeB2TubUCO39BNPjL04fFSpNcVWFATCxDPs4F82zk1xmdIWlGRAXl7JNA
lM/Fb5LI5q3tPZV1nBHeEhd7NYjNqLhZWZSQYndSBPuQxk5KT9wcitHCmlbQkfe2jqafQEEmxs8A
1lHYpenb1CGJ7CM7P7ROk2xbVhyEJrjvKOPdR8FnPiNgGZTIHvjEy51Tp3/rERY5AS2Ih5txS1Xm
H3wPq2xKEHGAqgQLaUoKFbzRekSBaikC6jPrOQ4rRlUGUwqUExs2+nB3RJeupUqsDfINog3Gb4Y+
5zmvqq0bO2hMIxWBFUPLMZCIoXmo50VIDVrG3a6ceF1n/ymOGdjpAyQlvT1j8G1WDD8fObP0nc0H
ZJqzsdLn4beJ6YKerSMFazT/5CylN2mGMrPSQBgLhH0MpUFCx4bcRhVUVyccnUA236FbV0vvwxRP
YUOt2LuubG9qVsbk5+sBcMqG1rRgL0JqLziFnQ5AcF2xDdoUGDXhpYKONnsW/2HU9yvfcEkrs1sV
kH+Q7EKPVDCTgJWA1ERr49bykktegpCQVqLVtt5GzWwPiALruUpo6qehM7Y5WMQa9mfrle6mDwX7
6CyYkqrfhAXiJRQ0RGgmiXPG5NZEf7UObUAIpY10SRcK82C2W6tmHx5DsC6Aw9oNJMIo/dATbuPW
NHbcgMDu0Kk9Q4n+xJ736FrOhxDRGzLqmnSkAsgEDw718saIIV844w210qfO4nfFLvDb0kSy7iLK
V1tkhzhyxI2kkJ7DCoxj+1UYULoKwIgxHsWgTvqfcjARH1kjd6xa1h4GQJ6IcUbqJ4HwyqdiUhot
Hmi6NExWA/RBmwya1Zi05t5puzfXxT5jQfAYw8c5t6eNk7NThjptkmqJvpgRfLJJpSyD1P5t9RQY
1MjhJiYeybAStlwZlywXCdg8haJFRdof0Xo4OkPjgjqx3MJZb2mD95iV4K1Gb/y1T7apj1v4Qs1m
ZijK1E7NtHBDCcozbxJzw9gOQrvx6fCKogczuKGRAJgNKxNqDoyeowAcAv9ez1gjYBoWxB0TNdo0
3G9TxyQkguZEgAyxQGn6jSQLta+WEP/nA883Ue05RLj5fntssu6h6DlQuzxCufIlEoo4z3FbmvUf
z23fefKf2e6TToemBGFpjBtl0O0riS4bk5DHssCeh0IQN+kkfw1UWDuPTpK5JNcosiirH0L0jcmV
cB/I/HXdrCVk6YBVPNleE/y7OCyMCwp5JEHNC8kYDIW0MgAYdjUyor6RyL+UhKVuKVMRi3tfSJyC
uPM2li5/k0DJU00Xo7UFJ7H/jC3WJYQV699YO2T2lsmD4eQmlTjw2w79Fnom6GRxl8u11wFl1Ih1
4UGpmedXS6zImD1oJUtKmbLEbl2WlXV98Cb3d99Wn/pACDpAtr3WqiEwdTSTg6fM/cBkEeehfMDi
HU4M+ULfeZeKi9yeCuInfYD+KRT1vNHeRf8GgQmmq6XfEK0bK5vXHk31tnYpCuKKGgK34xtABQcX
JGC/vsHvCZuEPjUmJ2/M4g9y04HaVsdpotYi0qOkeg/MLH2qe8DtuYBYGWNMq0ONJ1KDglnoeX3R
YDF1BtK6KsdaHnIuUvvFSYNfwqy4MqWH/HTy9gkr0+VFsLnNAVvyjHf+zY4Wp29u7tgS/1pmQnk4
/NQuuYj4R8fejJgazyxcRYrlfqAW1zWsbg3JjPi1mnNbQG8N8zwLxjz9yXU0mJWhGfgTve0AM3zD
vgu4mBPfSGCLHpR5YSWRbOeSkR+Zsgzyi+5Ix+RTd4EGTmr3Kyw7wTCDw1RMDZWRzh+2bG+tGb3l
pdMcTO0nrgOt3zR9bgR6R/5JPMoNnom97Pv3umnJiPaW0gts/9RhqkZyUMNSaZ8nmHVbEufXScv1
bfsx8DJreVg85+gMS0Wd+92JGlizDZYnJbc6sF+mkTKd1oXeYKIP642dSmh7gL0M19hji9C2SIwJ
R+ZxQAEBhnAcd0gXeANaa8uyLTs4cifm5LcUk7tvDHdnNz2JBmaPiWjmXTIynUQAKQ84ToEqpxwF
1eyAejGI1fCpkNJTXx7T0A157aEMcQdfOuTsTC/E1pemtR3LqdpI2zyxSWDwmSWbQjCIakmKUWWW
70fcTHMof+ux/6RXDiE25NNssnY4WCTwARJgEGZhFXBN11j7086aMYC7aXf0NBemJul3KcOIDJ0V
Ev1WPkvBYWqVFmHnlvyV+6X2RBjxOYGb4bjfZdH5n7qLiEkmBQEoQtK7wNYOC9C4NmFzgJNbuAcO
CB2XmVrC+oWcYzLWBFGqQ0JeQ4itGTjhOIC8JJwn006OTEMov4m/LkkPJ0SdMxDOuuPMANkcAkpG
IyKzPiR2EQ0eCepMmJEo2UW/G/iICQ32g7L14q2jwphIye6oKpjpXkuaItCaa+UiM2kG55j49kyJ
VhWkE+7R+L5HsZ0RehsvpNT2GIMbIRJz/PI7kzCE1G93if+HQiveFaN7ZeRPGG/P2qSaCFNKClgZ
nnHtOJR3Hpt0psFaUIv+yI/7HENABCsY3rwRBWJO0BikFfKDZTCjPll54RBDn5oRCDUbfCdgA5T1
u/aYXUwe2ndWXusRCRPDtZR5YkyhDqVpJaK22/bkLwdzKxyqDpKaMRBkmf4GiXiPpQCqaAnHVzrw
B/oaneMq7xChIALMNsS/rBMbrfmA+3cjgThbMQYnFqKkOxreDnFpg0YY9Qbje9PjfURBGzXdOzlZ
9ZZGBYUNyQv4mwtIsODYASnv7VCte4L9AkU62hrrZYDvb/wih0YaTHBahKw5uWDEddshdK9xMC58
gvO+nxp0Cv6roPI7tFaxGdzw2+3UoYbFE7AxhtyOFnrRbLLyySuEmzmRdLgdAIwyTzhJtoLoMn73
lmVvmIBHW1PtTHLzdi2gX9g40bqaR5p9zDP4+CdGv+eui05NMckAKHV5baaHRsNn1hG2ixYjizjS
ABBEemk9yK4sAxIY/1SyvFWYgTgfWJ645SfavnRXJ/NnxdnCz8who8lZxMx8bGbHnUEKAHm8T5ow
yXiineMq5Ay09YnRZ7wDxkS/71pkExTZ1nKBWiIPPkv4s9sFwbVOCuM0zYBoIyLrDW/vKG3CruLN
m9aIiWUYW+bYX5lpEHglGc1yQEimJs4lmeWwlkS9nqKZlFB9eA5Nz3+Ik+kNIu8UtNrN0OJfk2vd
3LKfGULG2Tbs0nbtzPyMEqsw8BmYSK051EwPzVdj/2SmGG615rwi77NOpKc/6+1HAh8XKZu7YuGJ
xKPtWaED8veowzZNEnPFKn+FSKsn0ZE4GcSZgiPBZmE/XUalFRdR6kxEp+aojNQlkI4EId+2mJGl
7y1i34DKdwl0p2trkIVsW5tC0NbjPRC2Sz7GA6Zcul83MgEf3PECidgZJh+lylmDAj7XCr27oolD
8FWQzSvM7BjGvRv4RTez0x5/tWX17PMnXw0JSqceKXQrgIrHH3lSTEG0r4hfT0z2AvJFhy5wwVe8
Z1uZIO+LX5MaCYawpbUtDVDsWNhAs1iBqq1tA6Nnqptxje7qqWIaHTTD94wkNogLHJpFWZ66Ru0H
peZHM+WN9kE4ozB6Yv2D+80j+wDRMfhYD5ytN7wmbe0ErjZKUhnx1IGb2ehGwcXiWktdi+oBW+iG
qTla8cI65fIrrTP3wWhXRhm22zkcDx2K/jXS9Iaw5fAyx+QA1yI6OgrudFRCz3RqUuJJ9MmpaVdD
2nzWqnuzCbWYyAImZiVVW69rH92o0igPpgNnar3rEvUR9rGxJ5Dmm0VudGTGbK2sCJllP9jI5kwt
mIVKnpXrHJHZwhjzyUCYXdAPn2RYyaOy+x+Rp39UbvHG+IqGYVSrMMe3nnQvflmJIEfwHIDL/JMP
5hNjXlI/bXOkl3LReKffDvJpwoUiud7l5AAx52hGSLEd3Vk8r5uBScZsp/1RqOyVOGHSM/OqAQnL
nD9tSRdLZsUrgKxKT/Jd7SSSTIJpPxkq4qQ3BTGP/jWNh7VaxlaOSwa6GQmylkcpCJ5ClyRSlAv2
4O5iYWUbk5rQttV8Jitgb3nCWkE7ZWzbM2qiAWXdoy8hwrVb7cg3bNk8MuhpakCp/VwdTGl+IKtT
SzCgHhjWT9In2t5Knic3Y1uUjm/I+37Xdsz/R6BZspmTJBLDuWM+AUo61y6C/2YujPUkZ+Sfkz9d
phbbzsXq+GAVShZo3nxGIjGZUlsYya3he5y7i2SzhsQSN4LUKP9KRLXYzSA0YatfOfm0lyx3V60h
byHyCMpnMsvSJSMgudT4AU66W36Zbf7g1jB6HdM4q1787eI8Q/WQPTqq8RlqroAc91sSl4AiT4Jx
HZs46Ay/xuKh6VAh0lP2Lf1t3DH4cmk6wBmXTIPCLaM3uYtmNpoiKR+Em5+H/qUuAd4Pg1bv+5D9
migEOvZq/nTaND6LAsGHoXIKCt5PWAJ4FYPaSy0ODgRkqtX+TJb51scaIVl2icsLh6JXs+A1sCOs
LP7ryGvO9JDE1yieER7rX3HY7qOcNx/Oc1cdSAfrNk2jqWNaL4PZFXshZkOezB90Y/pSeq0flVd+
MYzRATcwLS6NCXxHeUFS9wo12dpXbfrLJOd6Q3X13YsSpmuDjrft1JsqNYdgvZ3Fa5jCjwnKUXlM
j+eT34Hxruf4nUmjCagRNEqYwDr4L+bOrLduJt3O/+VcHzZYJIsDkPTFnkfNki3dEJJsc56KZHH4
9Xm4fU5O0kAQ5C6NhvDZlmxpDzWsd61nKeT5PcC7P/HUPMyMYRsxZufQxI3QZ17N82icPbPRP4xc
HcyarqXBoKDKdRLeLuTvWCSf8FkZa6OPPgdzcA5WGTmrmv11XYLQYLpnImhTBEZ/2mMmdbhrM5sp
5pR/JFA2LKgQeuLmoqkxiEIAgqnHa7EpxUPal/m2Xdo+Jru9Gl1839O57mDK5x7HKdKXeASL6dcQ
mgQLaRePJkZaP2KvS++bVckwJrKUtQ8lsdZ6TId1RiR200u9U5S520rrY2HjHSNg+bw0Ae+Mwf4B
uXMCWQJXv+GoTAvAnosOIkk//FBG+27ktFjaM6UD04QESKn5c0THQqbFeC3FqW7h7MySIIiG4s0G
/6udwaCRN330Q1xDyk7AmAcgI2yLJkby+ZD9OJ1itoA5rWg1VWUJdcVMfsAfPk9Zrg/SSjjwpYZg
jVvU7kwnDz59gbGHI6ljOn4OlbzrvN7kUes193lFb2jYLHF+at988IHruQo/45SybGBUxONCI6Hr
z30aqpRSc8cDvlMToknF/GRVyYMqzA0v+PQx84fnzkOH66e3Sff1M7nTXTX17yQZqgue0jeXBNVI
pfZYhtdCjc9RhbfIbcJnxhtc/KzPZER/z4Dx2/qzaWP0qVCUl/6nFiaXeVKkeZxwG+gic9v607jy
kja7VLrBy6mphgcBw/bKbZf1evrdhIJeyNS+9Liz5ag+RDChnbd8YrEUGGsR/ipV0p6HlEcqmKGx
ZIqpQWKW+UXkYfb3Aw/xqmPkQ6FuOO/7Ivqu/HQ588W/bDLoeyeJoV1b9Co7vkd+iTNy2TCDVMt1
jlHmINVhrlue+azYZzZ3fqyAQGG/lI13T1F5hYq58kLzwbVMOmcr6yPtf4+IAKshMsW17Sc2Uy+m
jaSpvkZb/0kKLjz2hOm0/DVFlD+IAeEzd9yfKezlKBPNarC5Pujc/ihj24dPFx5Fw5hJlhGqIjps
PXEKzNJ9ZdB8S07R4t0ENw/LxjYZnPhgYbYgsZRusbX2NP+6L4qeZN5FXMej0tzoCAk40unO7scW
HXgwD3XOUWomhGviCljNAxIib9LBYZ/DT2NsiMRbPvdiTNn+IcMuVM+ds22V/btj2hAI+2vkarma
zXbLAT6/79FIGVdozvh0wujaROrCDMSVy46pbRhQ6SmeUcqmynOUmNDLN9uO3hyDRS1tfsAHJf5k
afL0ungNjZkN36CSze6XGjd/aYer+5Nnpr+7OMxPRVV+crN782eaP7DMAj3Q7VMb+M1eIWQnpnAo
HvbRJx2EIf05OZrYBCu6zKmGmvAoWb9j2f3iMRfUISKHp0nUfNR4ma0xDLlstWpDUm4fjKl8zOkF
MeKZBkFgIfNSBY2XS7d+tOUb/ZAewwtbBj8CliuVLNdtLFqW8Scd8eB0FM6TqGEdWEYKbquOqG/v
fo3ILGmtxDo9bfXIC8/kEmaiBsayd3aeyxmJpTKH8pU1ztWWHAucnLjljDi04477EVL9klXdR1JG
4xZ3IBKIBDoWjtyvOd4B1otSf8f8l50GCBCkjy1802rTyoqtQ4cMEw3nkqUDD21jJRuKJzcOvSIr
PXGzCmLneQ50fvLF+KP3Y4rpsuqEnpZvGmqEdo1GPffcXRtO7lUx3Doj9Ww0Zq2tEAKnXLs3zaG+
QuJiOtZv5hg3tZfjIGvaWa21YK2Rcf6aUDIcg0s6YbagFC9n9jaWIIIkgawwPsxc4tcm511r7Lmt
pjAaAk2ncTbDZiOWcTQUr3r6t2k4ThAJAttFCGOQu/aG6k7YSAWcicZ1Z8XXjJzP1tZflh0sfXA0
MngZlblRhQgP5J+bkIifGtfaM9kNd7ohudBxZEzMQnCrb/dOVVD/bGVM/uWPOh6A6eHztqnOg2ss
jsw9yE3MSxLVfS4V7UnSz49wraD+rSH7UYEbyd89nvhgeA+5XQSmVxxF4T5bcRVgxRCIqhw+2pB4
NsOC+qvhij8lPztTDdvGnxRTXF6IFOvwHuFwqn3sHHTJrsFcbgsq6NZUlLarkBbaOiRSH0r0ec/n
XNpXKOvDLIBKDNXE5YvDJ5AQ/jlWAyZpVGkyl1uDNUIW6GL+Rp8bWzvZjygjOO1oXFtX/Y8C+2Ql
w+xJVflhkF2/NVTIyaf2jyMCABf5gKMaMCyWtGzf5x/1zKsyDa33SNrFKVi0wUVGcdVEsmNoKK9J
fZsJKfGr2jIR9KorUBwiEfBgN/5SZiZoa/LggG143I9+aSTELGlDjOfioltprZmEr3oFObTjKrWm
A1swJ0QhzPK1D9dlO1X8TZ7HY0CARLLeySeDrG+g2GP98a50I6xBJkJ5h7MlSWkQTLrxuwjz8RAU
fb0Gkd9tWucHxgs8m16fXRFvIG3YFW+yoqnWHYO5okMnH1xVbgJZfqck0M3GN6EYTOCl8LT2CU++
v0yNcAiUV3zkm8amkgsTfYlqR5afi3TEH8rHPkh+DIs/2fEfZ8uoCMHtcUc9BpETPrq5zSQ7n69u
5l/a0VhXpqzOrjQWIFjzJw+GpZUVAmrszcW5gGhTRCWScGB8RoBO9w1wpVVALJhUJNKzTuazjEIK
h0DzCYBl49QYnP+9BDUoXFCJggNEHUI+DThEmN6JuSbdMBR1zEHWHwdoLjJGQ1MRTUt6Lh3K6r9G
eAHbENo7FyGzha5LdasRomsSOSmwuu8nzsCSczK8CUXWEl5Npy3/0oc1swuPV5FULxhwzsKN3M08
gwkDeOgdKhBhvG7809RTVzFH0ypIq8eagoiNUXLUjjrrw6WPc50++b1h7DjiyB2r3EppCLg9fTLj
WM+7xQLnT/4r+3F1JCYFgaGxGdMF6jyzItgdh2ARyfGYUJSjp+k3V7l8Nbu8armdGEY7XoJyOhPj
dbeNnraO4g6itWy3BXtwRyrqNGlxF7R1s8t0+WI37tW2/flODVCcomDI1miQxyKlHikxpmLNwQTc
ELpH1NlPfdxAyqglfZA9N1jpnRsnnlY4DLduaTsnsou8FcYs3PrDeHD08GX2FHxi8K7wMLn3SI6c
N9EMNgUtulvm2fNlZtA2Z4W94xiMdwKiSuem9mF+zUvzYyAR9BwuEZEx+6LfprgHfHansu8xHx6Q
KvSldpGQgNwTkhpzIjaIOphvThXg7F0jPQfNPP6Zgr1hYvg+gMTEYkvDCREm9A3L/cNATSJ4xPeO
HMO929kRtBrxaqTBNUuLq7DDGgenaWzwNT9GBH8SekjPToFWmpviTQ/m2p9ArZSd/t0nbbHDGmKw
SfBDte9wZ3Ck2PiptfooMyY9LWv07PISTnIu6QH45oj30qFZXI3uTGG5g1jdt9XWaqaX1qfluew4
l2Ql94CwztcxIQarkLhxdIuUSIArimQFa3B+CaMYOC9IRfizcUdnTVyjSPpEdpwIeQbH3m4gCM8O
lHB9jkgQ5L+dMvDWOLk+jKrqNuEsdhKMFRfi6IXkLM7yPHfY8UmLm3pLyksByR+kK3cR9lQ/ZtAg
PKpGaKNvrdA/MXjb5Yt5f2LQ0cXDo6gM8oGmjXEkCryTXT0pEDFet888TGh4Lz6CTBsrf24csosm
XUY4001bLE7g9JJyovJde2ePf/IM/dfqn81IMRDm5Tw29Hpnph09Zq6J/nBPa9S0R4q7mBhfViIw
6k2CIXZXtE+1X06of0myEqF7Isoc7ghNrMJelIdK0Co6KvfgzNGWAQ0FsoWJAGDTGbjs3W5f6Itv
ctsfXWNbpeC5Pfj8+AkHaDJTYRRbi17LTTx6lIqheSF8DLP+gnG4BGS7ahtM5Fo4cO5JwQ0RPPop
OSV5B6aGCbKv53znnSDytOdGmm8CmRGyJf05A6dBTXbsQpLtLXA5GbGE0GtMnl8J9Galq8ex09dB
WdjZOT7UiFBYgONrEcbBJuLWDr8BGWOkvAZgqrGESBD0qfgePeNgaPGh57VIngfE94gvRvlG068K
inaAZYqWU1Y+GvouQnM8jWb9ZEfFXpMkZcFTAc2n3YMQHddTu6bHWXvvHKcb3CeXJiOz4eYZfAQQ
xdcGa+tKTfrOqHt5ihyHZLbbXWuybzsvfbCMB0G31Dkz0dns1j/YnJ1Wc21EXBh9k4gbMGA51hN/
hx/sbpyLyhywaqk4eiDkS6NyVeHyCyBQLME+SEE8HbjisCbB1xl5wdnjDKo3BkVWyai7v+G4ykyz
d+XMPlHwgobMPhRk9+wZdLSWwuACRI7cbjz34NsFVZLS03suT7gsPaycBcN+RJeXmy9UlCxdkISc
PfhzfClxcI5x0q8p4skY4CPp3T6N02F2xgXsr2757kW7WnjLXTrwMpxbEnUJ1me8aq/YkwDQgndt
CU8hCsKQ51HkZJakW0JVKetzEL3QQrucXPTXCGLIMfy9yTn3kX2rfcSDbSGyxeyXhVDr2wNhywHJ
dcYKiPUVTiSG9Qxbs9uP1yzxtzMGqaPC8fralsTsZlr8Rgm1ogqJWUYxdIMYK+8rABXuA7P5pHX5
FFCjeG8ZlJMt/6iQFSkL1epLWKU+O0dGLFPH5YsOPnEzc/Acq3Z/ow5wbk5oXifjG/MlgvwPp2bG
M01g/1BVpPA6WkSuU1pObs+Ym1TjCSL/gxyH6XKzpMIqoVp9QckNWCAo8bBpUDRGOlNFh/CNz/ce
mIRzv/T7bUKoLESFlvaxRuCn1FZqra1Gfv/FrxVO57y4HJkXKZeTDqd5ksWEyxBLe9AqgUdWrMFS
Bqp2SdHcPpQzIk/c2XvRq4eZWcrzGOzbkaHzkJbGAer20aSE5KliCLymqIIZJg2bZ7f0rrev73Ms
AoHtvcmRzGKED8k28r3HGUcjsW9v5Bhvgmk0VCOsdoBFt59W0+8L06Tin7FGwoeTTl8Jc0IKizNM
pjd+r6kJYoLiII/LRs2ZNJebFPnrwHnqd1lxhoDpwVZW6WkfGfRaRL5ML4POX4a2HgixBi0JO4I4
mUfIjzePzQbWEppTzQtr5LvTmuZRjpiosIEEL215VEvMrgeefetGKah22WZ9FHJAAsWOSFOv6sKb
ME9nV2G248Yh/HB2Kg887TRSO9qxPg744QxdyV9jbpN0Q9/tQVlNBbtSTlB4I0T5eyGAnOslgkcA
B27EPKV4ROPxClh8H7d1codLEfdpDI/fnfPsaXD83ZQKOEez9yyWREjXFs19ya9ahSu3CkuIPlR2
eaZUX32IRoxbIX4sxWhjs+KpS13GLWPSzT/HlBNfMTyUsa5fJ+hUPEhjdM3Kn8jCw3VYgPm5VYbY
YPuHcfDeTdvhBtOPdbHu/zJEWlFc6nCaHtKGY7aaI0I3xXQm7t4+KofD4o2eJGK3x6pX4azNi2jn
lJitWHrcczH/Mvj97URakoAury4sHM+0VLebOA6qN6uqllrj6sGysgqufMGG1GkPsky6RNzJqeKx
Y4zt1P7BMCIss8uk21qSMXoYpgdY/IwzyNXf8DCJxk7lxulV5KkW6+JGZGH3Tc7Y1dTFYrKwTsCP
bVRnfqI2FacptkfKV+rXG2DdmxKQj7nt3Kmwmdm7vAdDlqwDtsjPU6vWYYl4M00x9sc2dQiGDQLJ
VJuo4e+qH7k/pj1cGlhAA87EVQJ2bJfngJjJwZ0yj1qHKgjynSMAQkdOrNZOFKQnWXIk7liAH2zm
xUsG+vagYk3Y1jWNqBhfsXySa7jFEhWlldiqcPRUvAEP/jToA07cgmvy4hR0iunSolXFC6wrgpQl
bO9+WMK6oMnjXWiTdh48w9qaecxFe3lKwrglsJ6hyvN5ZEMY3N4ZRhzsygWPSRREjG59LUmK73oV
MkmehlPlSLG6sXo52AWrchjKJyNV3q5s8eX911dHpvkF7sC7Vz1jDy7P+SG340+s5seM2HsyVmrv
oEJux4rWaa6f1R2/saOd7nzDVTdN1T2VCYJNUR4TU75Vcbe74bmUg8P+RqQbiwJnRDcv60b8PJaW
orrQXN0WRAKVoC9K2uPbHOtAzfWHWgouyZWPZkXAcxijvyi1qtg2hTYvt822Spxv2ccakkc6XCjT
Gy69SQYKGrc4pO09o5ELm/Syvv/nh8KnII9S5Xqonga0BM5L/JHjht/1AFLo9qvZTksO70O/6w/c
CKafdugr0tYddoSaF4GcHPvJKNtt0yn9UXaccTET2teoKpILHgb+QCNoSExrnHveOoEFgZbAn9I6
uzoOjqXXh+s5KtKfee8xqnWpGqyUKxAlloqWXH/r0LffE6+5aPPn2ITJb4g2+DgEEvVfalBbSXhq
4e/IjAlbuCQAaLd5MwwY4lhR3tF4tdeQqmnGaCcyXAAOVsMbQ6bDILASKOu22/QL3tF6lZN4y4rC
vqrk7bbQhhTzQVJrf3oqNdesKcH9WId8E2X0AE1RPllgLIbM2ULYZdMfmvKKqewRJr1BSXDED7fQ
Ow0RfgxEQE4EIMMDzeHz9oZO0NHwQClkzpB7qo+T4cWv5RQ8TUDY76ZGJK99IlDZvBSg+/KH9pKH
k+zo3dhwVJ9ZuDtppGcft/m1GrMa7Y1U/9wCbzY0uNE6FDhqPWpTulyN+yEdsse2ZjFuHRTdiZ3u
mE7y6S8bLR0gAETRglfJ91hEoHGHSARJo+8TRVTeEPgNlt6NuTTPfzf8xtcBznaGVQT9jI5vZbQp
ICbf/vfJIS9FS63guV5nQCby0iO1DRqyLfvXFNERl9tonMeYxAre3/YSObAkk+x6W0+MqByh0XkO
iRUQhAankFXBG+VwA7RTXDgf0Sm4OPSMGL2sSb7AGTx6rFiXhtDgyuyUfzTNrNkOgwcdhdj5NqrU
eG3yP7cTDh2rMJUjuE/W0Hm7LBfZ+e/+Tv/l9FD59Zt2ZIB+y2oUOwQDMXxQ65qKp5r2nTvfSp2n
lNnr7NZUkZjOxLE0shBr+qMbKKY1HS3XpOU9tMcpPPKiVJRdhvk6IWCyYXh8MnFU3XdhxVx8iQEx
S/If/34LmAoN/D66PtheVP+YMAcuZjuwLm1dn4x06VTB5XpyY+ctNMJ8LyhvP+ENgIkHV6jGaX8I
WpUe2GIRnoAZ8VguX0TVygPNMUvJQvXoGgTRiizEWMLyT44YL5Uqvh1oBF3bVy+RMq9YAF00IJdf
cYBfGyTjX8qBu5WROsTc6vaSumVzT+qNOwNvB9aS6ScZbzhsy8/kkarqtcFljbj7DrVAXOrK3QyW
qS43bkwv6/9A+vxFktlWaq6cISrW+YCLmQk/4xvZoOzVVNPEznfLSIC31fYG+c2YCNmd7TzqqAZb
UMgjNp+7NI/r9Q0jI3TqPEQ6xvWK0w+v+x+AIrw7+I9BxntS02AqlLy/fSsCkb3ea3JrLKuhsY17
grnISbjPWnN672Nmt0Xb3pPCkc/B8ArpYD/nafwZ5ZVeZ45An0zcYJeZzFPg1+xvmNReJ8Wuz+yH
qqd0z1tqBwT5yIYANjDUdInL/8eVhfiMJgBaMTf3Ru94AxjfVn0Zc1ZuIu8ocCKRpUxA8TSqvQcX
COCx5Th5u7fVlLuuMUtgHF9uapipom2bJ9V+KY4g/JD8MUH6Vfj/d2PBkRaPn30ghYyzfQHv63Bw
jumgyUN5LvbDphu32mUYrW/cAXqJj0MGRRHPWbJtnYASb8ER2V2yxpAGGGg041drYmopM2tNaRJV
OGUI5eTvfxokQ9Bf1EZQVftm+5TCBGkiDzgc5Jv26UGerPKjbL3sUoKwYjXqq1VfuvZGLAhMSWDp
HCbN9+iQfbrRJieFj8WcOvi/le89T20XbJT6Qy8jkVQr50NtMSYEUbtGehwY4mi8tAT9dn7hpEcj
DF8kxKF7xdrTLG0x2FH5VI3uUg1m8LeFiseHIzpmkITQeupJZzdxQsSuxUlnCHES3a4Ete+ZRypH
jLnDYjqM4qkMHZTUrPmqm8lgDA+XQ4LTXCm2nNtaeVs1WT3rsrcYCZ/BqFVrLoK0vw1QpvwK4eD2
XeUiPmPqjTZdDShberCSBsMOYF1ZB1NEfzSy8S6fCoart2af4YIRpTgE2Hn2U+BekrpLXoruwom+
/tk5Becf5SYvAEG8v+uOwwtg+UpqkLNLMkftzq8CZ83b1tspvy1PtVHydnLtZwccStPRi+XF6ptU
5kWYzMoTgtz3Q+j/IXRmIcS5f0pIhQ+tq3/MidPvoDAiDYRO+FJR86ljdz9jZFnjjO7vq844UJTt
AABnEsrsiKRnnsC9jriQFXGIVbsHJbcc4I2OOpLbohKZPruF7Da8dee7yJoZJLKSDR6vbh1Pe5rT
ueO6hJ5ljOJblu5RY5C5OMH4EVF4d/bk7J9ZIzMIMMy8ctbY55r1LCzm4aW1uKT6ufPGspX+SvL+
0SkKH29IdGKyNm1qVP3DVAt15/OyXWWK0dlY9d7mttsvQ25ktuly+56n7rn0x/pBqAZtWnAuuLWc
2LDvj3NnHm+bmVzi08oxeRvTWmZR07J0kNx+d2qid9piNHjHYOAB8fxtEqmnSgwWz7IfnGQ+PDq5
dWiWWqumth7bwSAE4OpTYpEF9+cLyJJ+i/u0eJnCaQYUwQkq5/onF7gIhCObyaKGqAZx8UlAZz3x
hsEXNfec0W16V6Sp1eN//UGWh/JAoxqyZBM/hIukMOXhH+xickfg+ht51d6poZI5vSYwKSVJ3bVX
+P6JK+Wnxm7DaJy1y7AzqqrqELffcqqIS//kJmAXBuE92mX6TB6ugzcT+UtYjOWkdeNN2cMK4Lw/
ISBrtS7N/BiPLZ1yfR5e+wB7UeNn9UMXMZK12DS69Vi39ob050+8lSCmiWyvpd38mTEgHHO8gexb
kc9NLt7c6lCKwGD6S1fVcU6JRrI/RntJPcC1LjXHHKYZRBIgpddhjF1u3JnVOB2Mhoq3hdV2H6vi
/i+SWDrBro8zStYAwS4X6EwhDcL5wcm0FP9A24mXtAIXa1BXTFVSOpSa5tXNphQRDkXEEOmJBwYa
RU+W9fZbU9i/Sug0a1kI+rk8bshtkHw0utznRf6jZ8R5Z7TyI3PRBSnf3kMceMYbOLxKDSCu6hei
6G0hQbK+KzpUYbOS7kuWmtckhuvflRIKeDEUx3/nCGtFw4gF0xXPfvgUj8yc7lz5NfuINesMyx3l
7wRmG8Xm85CFd4H/KoxXz3pT9lvrvOBQWSnLXXkk7x0bUzVnHss2Nqy3tMisT6U4UBJsg1jp9l15
8LtN3zZk1j+m9rHtHxeh999NKy49pCbJycK5ryQpdyM/CUol0HmjtzGS6B7zpuHENZJjTOCPYt5u
/kAZSubkiLHmgNj9YQaLYVbRAdBOwDYbfxXbyBwDJUuN3b7RNckcNCY8iDn9oe2cZ3ybW9JZ7Dyp
9TyMwVdtuduygis0V7WxziL50NbdxQIkgobPd+Gkh5ysaFRp0HgexeBMLr9xKL3STcizu/Qh+aU8
2l5KLN9y8Otmw1Pcd6vAZMtPQ/XMpRL2EVNj0tFdUL20JC7AkWXkRzpEl2lrENXG7jyEGan2mJ4i
SKnCZ7LZ2EywZnoRnEJsI4GpHeemYZu0jPk8fbSIHkr1f+lStf61mtgypS1MwXDUEa4Q/1pbW6qm
DroxbVC1q82A3HU3LR8y/yFrOe43zlQzvOKDJ2o+uN5//PL2e1FH86UZYINR+OCvqLcnO2qAHBhl
TqODbRI9ktJ+/Puh5nRbDVx7/m0p1F66vqPf1cNf0mz7z//Gr7+relIJYuG//PKfL1XB/29f8z8/
53//in9ek28mctWf7l8/6//HUnGHp+n/XCpOCaL+zJJPisRLGLDTUjJNG/h/9opb1j8YLbmB71q2
Kz3Lot5j+N12fJL7D6pRaCrDQ2zbgb8UJ/9nr3jwD5eB0a1s3HQtGkOWTur4v/+b4/3DwyHE64OS
yMCSnv//0ipuO2IpF/lfcMFL9YhtukRepfS54Fv/ggsmVObNWtUa4ZuhggoVYeQQWHuauoAkgNFT
67nvyQvTYIQgXOTWMkWAZOThG+2CO1sMhHcYSOOYy4qDmzsvSUb94dDrn2pqkm3lzuMaFwlQQKNE
yI7a7q61WStGrDalUeNEKcn15RRW31v8/atZi2A7F9I8+bO9N0movIgMn23RBNY2d1jg6zHxj3Yz
V4vPrTruPAoQ6CwdLjlsEXwQw1kaJOo4KQ9k4PE7EaYjizSid+Vu76w6azIPcLKfPfNuLhpmXA5q
OwZMJDVOiH14Kqbgd1eMBBqaJlt34om+Rnc1ws9ZJX5GbKA+5Gb0loUlp4T0LWoT/pIchdrCFKGa
CPpg0VErJPwN2U/ym3z2VmYdx39H0mdlsVv7YX5N6ubCKJSBRjTFN1F5NRriWRKRnrLuPUr7X7k5
/Yns6pvtatsgf4dkV8sqxa1UXS26C/qiOOfxCCy+evU0Icfc99/Y917r1jsGXv9td1QWTksYMO/k
dlJjRCwS58H0YE0R5hX0y1U6/gyT5EnlDMWaCPdnxIWg859I6NUEVXB/8Yljgu0WCiTzSKJ+wtLb
kZazGC2tzJ58kuCWM732ZbQb6rfOWEgpeUgnSvWiIPwyKnhPpwXy3iiyvGG09SSu2J4UFfWkxgcn
W/egC86LCYNGm+xplcQlvjDnt6yEC0DDOAkdP2dxHuzaaUwWgAooD9cQXDs4e/Xu5KyzHva6tBxa
5BfHCviIsCjdvWpG9gSe16FxTey2Dc6GBDte3AcZN4ewIBsdbbAYv8h56t64qL/PZPc8STlIJJ7z
qMYcYbCtA8j3NBej3CLIMflMFcO2wCCOWrG4Q2CA0IsaBcBGNVaByRnZrAUWhySQCbJ7+5o3JX0O
EpIcMtV3SB3WKWrY3fIYe2oEvp0s0k+EEtg8/hb0JkxqnEeRKOoN5YyYubAFBw2s6kkhRKNpM11M
GOGCty5a3QENI2oP5kFkebPrsXxTAMC9hupKZuoQ/FE8P/zUo23JmOJNb5KsKLtg51YjxeOW+xQq
sRWKDDMpWeyoWfZaTFG9Twp8saCKCAMQv8VyRRgw4v4tC/ZtQB0uFRQnLOe/Y899TGlNZqoR//Kr
KjoMKZh4qDLQrehumAXOE4Vhzc6cn23NPdcYeF4bTL5cDHlBxJyar3Y97lKnF2uXT4HcsEB5Ar2S
LvxYZtkGE+H6vcEYTnFBc8gTIjo2sBjob8HaoK6Y1w5unxhT4pz9Yhxgsv+3PdaxiXeCPzzwiTwn
Wfjp0/KMnzwYuSS7v6eWo8NgfZZ459BFOpxQY35vYihcAdGOd5XlHfIIgzRLOWSogqFfB/B0KeEs
fo5jzzmrt7Co5pLl1GgPIiPMEuH15Of46j2z3/RpMZwCy/vErTpuPeY96yRZ+hwxVHUeP0+fxk9T
zsE3MWYidm0zAmwEy5QRFl6XdDsRIWbMseucnHBOnF1sq3wQoBlX2tD39jwyNrA7f+96pF0TyE5+
0LnnNnMOThBmV89ziQ83zTpQ14Z6GZ4QzBvTdLIS/BLFVD6n0bbz0p5VwOLhB+lPUwgv2YabFj4T
aj1bXkokX91V68dYpOjI8ivgBarE/sbzeRdkM2OzKSAFl7YM0boFPkmvlcESAp3ZvwPCX2Kwu8Rh
eZcNH+bQSs6LHD27YKBtAOi1SKxjwTxoFcacuWoAH8xA4/sG4tOh9gMNZ83o6Qvr8faZ5qkqs/qk
+ccaFJT1AFspyoGBm8l72rSAkuGpzxj0Iux1bRYcMAJ927NzKWrek4kV0zqUtS9x2/KarjAsm0Wp
H0L0xieLQMBhNlnNbXr+GpRFeAk/WqU2qQPjCHjmBhAaQ5ys4gSZDMy9pjtZwQvzy3AX9Smu/blG
ramycGdzZiYFHDAwYX+lOGnc2L4YGKYuqeRmrVR2l4aDTYDFup/a9IJl9sLIGkykw2jLrWZ1V9cU
Q7OrbnwqczfaaE4N/7sMPqWZXoU3qkjvY9O/ps7wC1dfkSb5JsyYMAn+9lVU+2y7UXyPXYJu2B4r
TlRYey/0jtIsvb0cxa9qmuTWxDm9FjmvpXKGtWF6MQs/+add26d7hv/3CfByYh7Ehn3NxC6GhkS9
eI/HC4GJjnL6lPzxK+bnp2x8pkWeLCSS8I4op7kdZPLd5f0WVZMy2+X6OTETF5bJ0K+FA4CcRz15
mR+cOkE0mLdY1ttVmcSQYyibX3Vuna/ixPldxh6H/M5x17zrIOWrz3nOZyzoyR5+1meERL7zCpIM
HVJrCBtkXdd6r23DZGBOIpbSz2qjOoDglTbWUkUjM7aQpQSbEez95qyGHw43pMfZf2WpDVZ1w7+V
Ez/gGMJ71XEluEwTS9lMwfZG8PJFrk1WbTJk+7hkOYApurFycMCYmtDzi8lbB+Ewb4yCapaMo9mG
aAJWjm7+A+f1CvWdjXbpgqEkUHYsQmBe1iOOhxV0C3ebuS1qlRIQMJa2BvRSjMc0KtFmyuU1Gxit
CST6iI7YTdH5J9/EFzqa4kWl7a/ECltCekSxFwVN56G6I2f1EropBBBF5Jl+xmrtupucwhuRBr/6
0a82JUVPvHqSry43Pxi845wHlPSQzM0ppiUxa2GMmG393UNgX3uKrH/ZDV9AcqkLmJqUzkP6H8zx
l9nI4NALMaELS166nVZQiDxGxXFIUrmGLJIX/jofM95AaE+qjVjJreIwZ5hCHb9CfO0B7mNNSkgn
2WSaI6w5+NGxoIluIWCU5ziS97WE6DjzMjFoaOG27v3Ig0kd4czQ3Qnfld5F+TKBAzdE/wAd9DMz
eFDfpqBIeWinzcyVVCcWfUai+8DA+Etr1NDQo/VcRywRSVKRQiEwUCTpl5UAfqCLO95ZpYETTfCm
nnEgb+TQ9tsO8i7Us4W+S93UqqHFHmfnN7yBdMUecMZJ9Qelepslxt3/IO88tltHti37Q4U74E2X
MPSkRImU6WDIpOBNwANf/yay6jVeoxrVrmzckXl1jkTBROzYe625FlO/T1ELkr5A3p+0Cypl0bKl
zSt6UWzJ9MWA43ypFdp11dEqAnWfIYmmLmCi3DFWN3LmtxFmAC2REZJZz7pJpWfDneb1+2QFQu8S
P0IGYUgqFe1zst+Qa3Npr5S5qaxv1PhT9K+dfo7nn7o4G8a1yp++U/07zb/s+H1ELoIfUmPZSNIt
s8qSHakjfdhIOagLQCQgcptlk6o/dfTAq+Ei5hzzX6HuR+WKdr9wXK0IFHQOQ6ZvUFHDAONFP039
eJTz1fJc8A1Q9BOBPjXW0xITeqHRkImIi0EejXgWfSDZBto5z5sL3pedNRr7OMOd7rwTDU6pdUlN
fw2+yEaQtnHHm124iD2480zMwEJFxxY3DzGjvkyAswFCrRM9VoWvDh0xtYmHxMZPQBfJiA9N5ZP8
H/SVVvSd9ixcyqeEZcZpnx0wSirCvKr6tuWzQPwrlKu4jVpNbT899TSrB3GVZ6wtZuXp4Rx0NSSt
4l4OyHFpCuYcT5D/LvLbgDG+QV5pSvGNOxV0Y+qVUXbucxoiWecGi7NrQD6gQU/7fZqxM6/bAx2z
4m7hVFMUHZfzO6N3jMAQ6IpA1H8MMSnX1Vvi4KgzGx9e6s5io6e8yVEy8M2OJLjvKiM95K26L7tl
T2Mn6CjyYvKF7Y4bA1olhTyDrT+hu6LNL+LGiLN70v/Q8gksEb2X/tTMWVTIbeMWjVLUnwZ0R7Ef
YqiIPLwEJjlbFvQOvwMuZXgLpvMQfeDIynQPHV+BlEbEvHICctE4pPl5bF0nHfLhJzOO5EZiB6XK
v+kDh4QcdPQBrV/VlZue7OfyXYVDhq9Y8p3wGinot3fERyCY3VaLTxbEIH0pDaT2C+QeWz2g1BCo
7vejiblq2FTpHm0aagMbnYxk7QcEbtUD1xRp5dhP2TmhSW1XPVlI/SZPtyq+jvNZW8ZNYr1W6QHK
l+A66eWB6JtG8aKSi4974kxB0JoMk4+JeQR9UHzxsDSBPdyN+pWlFZ9hnAdhsRXZTmt2dezRAmV/
fw6zQ05uPKVi1HGSxQPhlhm+LU56xIEF9nKV88MaW9d6Ed57tmkMIeIXFIel/5Ni/ccI0Pncsnql
XV0JT5J6BB375Eb92BUuyBKViNMFzRzZYDeMorD/CIlk5zgxNPxSDzbd6pf8abgyQms+WFgTY0Pk
RdchrCPcesMiEc24pY9mBFFmh8oosgK8fCS4CqYv1YYeGisvoFCW69j0Q3jTXC1Pf0b0P4pu0wP0
nPzJOVti18auZW3NFBrmEfpsSY1rBHMKyNOfs4MRHuBpsk97q7hGOcgYK3XOLwKurvgZq9/0A7bj
6jLz8CMOT9DvdRAHrla+8o5godhBBTR0H5NdDmmMrv54LJwXQFIuPyzCHZCphM4To/WdKWi4vLn6
rdmxWTvs5yR/0dY845JhZtDM66da2vec9n2hHnjqsu6kE6obLrssfwHtRJYqD2L3RP8UWl//iZQ+
E5yNAp4/XtG4e+c5wwJfpPspCCcmfZ5eHMPyac0MnPVA4tOUxxFIvo23DrO0m+BrmV6KC4Nfeq9z
9sJUrA2fWoA5xrEHEkU0++zTvixKnKueczV+4M9n5sY+YG4zKHDExgg403YSUlQGU76leCa5GRre
Af6XBf4jCn0Z25hBU9OtvkJGCgrOAb+S93Z3k34y5hQFUCWaui7y9kZ4Gokdl+gB6bb5cZwDkVcp
D5jloUuCRkF2TxuC3IK34ub2bpIOs+1CoDH7L95zDZDPBJvooOFDiqBq7CxoWMneBK6AHxGa5nJO
SJa3r0MWJGvIkFv+dMXNNg7Y8dT42iinGV5N+dSgX3M2HL8Fdc87rZPkj7WjejAfJf1ApnBVOMj4
UboXo8cH1FRXAoGjefhFIbu3yT5qT2ZJoII3f83qlpjhHOQQBAyFxX1qnw1nm+G2iUixlkkQDSgy
HMPvE7e68Ktxb0HjS4YPYUWYwThRlxDUeRqrbVUfzWlFC21T6a45W5pqFK5Dc+gSX3b82XhOSIzM
AjjsnfZU8GtHXlEeIMNMclB8ceOy+lirG0xcuKizWzTh0SPvJCiH7dLuQsqjJUDOzdsfSS+4rOHl
XWa0zAPqbgCHMNEKz2p3eOpssHIqqJfD4gA5fwA45XU3aa0rZ3vYZduKhKwK8d3GTo+jdFNYq+Pk
xvMjUhIgpaccddk0vTjaQ1VfbTJOktmPI3vfPoiUkFTQXidd3crsB/G2Lf0c3CVkRvQ+RMwtG/oQ
mezS5kmdA0zF5kM2L9mnwCwxP7Lcr6j/4FJuNVYU8I0yfKKXQgQhwcdsK7O/YNtBZCIknxtivVWV
i/a1NVnLNvAOECoaO6098l/5ixVfIRibZUBnrWWPSbC1KkFRubgZiE0GH0giSVx5q6eUvU/f8WrM
BCuuqHHePJpGLtETrGvjp/pnUjxh++i8ajgX3TW+Oorb0NSi5HWRjfBKUUnUssc5weBkawWF80tM
cJ6+NKnrVIhNXdpJGT4KbdO9ZRYVrsZ8ghJwh8hn5Xuf4TMxh5cXH6Miv7skXQFOUBW1yp6de24D
xfxduQeIttuAy1tMnmJvAnbd+DmNnxqZ0di20LbE9MKq2rLwzvm+e2JGYpNDutHNyxp2lLma8Asf
CnDpbCELVNKbADoZXrGDWdNxkQ4xUez6H8msvXYo8h3wWUch1uoZ6nWlPFOhU+x6dfST6Ftes5Xd
KJVXbnRYeG34wt5DWDY0bxrBnMHp3cSeE3skHMjyTq4Qxe8ktj8LQCkEgS9BSFC+RzgOpr19S5mn
L3w9GBoYh9fsjWxKj8Rnosx6ckP3jgbt+rIeK83lbCC36bbUAcN05NeWpLOs7FHkNDPL51ZL7zOL
N3HUnJJ+eBXrYdxUKKIKsE4Xkj612p/eTPuoC1d55VpMzR4lgpXelTnAggc4g1+IqMxo+K6wKfF2
AVBC+prtWK01B4PxK8lYIf2tJmDJVUOfHZvdexzuuLiYwuoF5WYwSAG/Ut8EE44f1iJ+ROM1Om+A
HzPoDVlIEZK5NFBWWtW2w4ZZ4+glMOGM/7KlkaPfMY980/LD5sY0Mf9hz5UdaG3U9Yhw3ZzVif4X
VqNT/koXhtWJ94aNljeECkFRfjQTqtN4ieZzrd6oYjdYIMn7Nfg3ehF9vi2NnZIGU08+7/67sTls
usM1xporaP0xKaedf80rBvpX0z7VDPU+5egF139LZIW463WgtAQBv3bZddHuqnGJaDeweNE5xeN8
sM0j7RjKtR9FnCdrZzoXyitqE2x3bNDmuOPFSYZrzT7wDxY0W/yjsqIq+/5McsAn5QnaQmVw9f7E
7Q1xvx0b45QuqJB2kXYuOTyqe126oOpvaGrWx0onI1n3OVXiY52iU47Yh6uc+6nygomGxibwNp4R
Y34bVizSYZb8wgymkK405zFObS6px1xRy9lNHCOJcvm3hFrDu1jwIAhtFE+nA7crFpAynwClSv4Y
+8nq6/TYOZOvlIEg+DOElcrDcLBdAClweY4Rv6/iUzb+Q19ui2yHQid56AiEdQ4XrNK+1b5T2fKn
+DDFjR0abLqyZjohe2SoAQqWZtZ6v2tyO/kbmNkv6gPs8XQavGz0eNyaH4rOSZn/REI6S1Lo3yXv
zKgcKB0d2mY5PfGlla+y1vSwCQKcBTJKDBpOY2DADfy3IrHbW/I1k/XXce9u4b6/4YVNSm98xO98
M5yPSLGHjfll1R6VIGmxJDfNd/lB4/lgV0d6dOyJaXgVF+uH5NLiFibuRPfTICfCy735jg0eHst8
oWTkkFFt0TKvG8hU78zqKOFDnqyJk+ANMQtCD5jFMG2jIQfIHW2IZ/QK8u5svdozfIfW3e6hqlhr
jABW07xR95Nk+1yx2HDb3nnW6HeVClz8uc3PZV6z3D+pabuPihC65wAlZu0Lt8u+JkVdkvT7agrG
ToRjZZPi/jkjt6rftfElXPYZkSHl1tH92zQFym/+XjqbAtvUWY64mbNyWLKA4qkEFE5Vi6kVuzp/
QvIp8DmGo5QZ3tPkln6EkL+o0amEKWbL9cmUEOH1WB/d2DOgNeHY3oMQ2PS8i1grK3WvtZ5NZIjD
WuOWmkce69Qgjzs7L4u9fiQ79HPVm+unMdJJKGDMDmUgHV6s4a2i32gsRLaof7A4tqq+yt4nT/R3
NHsBdIAfZ0IAIrPoXRLwYCPDfGSImxgYVu2P+tWeb0uyjaXweWk/gOxG8jnliUKLE14lGikDTT+S
XMs/G7trTfdKdNKhIsOBBF9IJDiHDWYZUV7sPRmPUo89q5WGk7CbC+oORGP5JoLXSqCssP1++khl
JLObyrVm5bt3LqhKX8UyHBmHwk+kjLzCuxEUGiaZWnSeNeVZHuJn1MUY+xPvJbmgZHI7OzuQJPo6
gbuwsE0Y4FsS5GzVsO/n9BSJ9Ko0NhaVHlNWcwOmJfoULwizK4zfQ1hsaG0A9aUWIBfjEiEm5P5M
N2Bl1n5yiAO0SLyCyNQiFAQOk/qCitLA1kFxgEJYm2aQuGr/FyotkXzTDQRTB7A0vCVF8ZhVOmGG
Ib078UeXhyVFDkFDckSxTdndmMwXmHZ0CBZkXqay7Ff8nXGYOnOvwjy7RFJxrheUZEKnokHjKZFf
qdZbYOd/ag373qmlL/PXYa0lXqvDCZdwbEJ2aSXTbw1Ydmh6ZJItWtX43s0kmK82YbecPyOdTT1D
eZxqiNZYeKo+YsURnzliaKxrDlWsWu8F/Uva/Gv5YxbHatrA/7+nuD93C5YxnvsBjIOU+zT4SCM3
aVVqM0Tyaq6Z8ST/DAZ+ZIgm98wktENLY/YS2Ai6Wrzg2XyKpL8mFXcrdesYL3bdn7v+3dCKp76f
3LlaNFelM4k7SN32mDGUqlUuYGLRpPOe4RiUkIFaLeqsFFZkxLQVmtShLkyai6HCeNmEvqETC8pR
lGVeVBRRGQpqYzBzf9VaDXirrSEBVQWkDR4RtbDDbm1P5U7Nfkbgf57JlWBI1v/F1W+8hl61MapU
rVz1nDbtkTa755gmUARWCDzHNQQg2y3C+icjHNydifjq+jxiXor/diTPZgCLgL+NgOYqj1fMpn1P
azqoCBMxmlMi6RYVrOI0mPOwqeKnlxvnZuGXYIgACtUs9oNumVRd8ZsTt8DpGB5xTpxnTlo4KrJi
OPRq+qasFI1ZkmEEFTXCUJOxgVpoKRMc+dVoAT9ovaEzXWoui/NRa8ZP0ckTyjVOZD7RQyekakS8
MpjbODUtUCwQpN1pnwpRmnkJ2AfGVsPQpv5EkcgW4oDyIBKC10vtd6IenjUdLU8f6jRzGbpKhubH
a72mqd9YGjHK6NDiZ+q7TAHvh3yCfBf62UiWFwYB0CoHetXAaANsYg9Fq+4JgLfR1gkWm60J2ADp
JFGMQWgOabBWDt2+qn3YKLbcqmLHoFlad0V8EGbLfi7xOI/2Y7Q5LTgNr5nojY/RjvehJn/LCdUE
OiZRV9I+60aOQcbCDtqXQZlLixfbqQybQ7lHT6YEm7acoCcqAzMDlY5tnKpsj6l8tA1E2UAAanBn
06uR4bYBZ/ebNzlZzCS9pralgnKwZi+yil/U8WVgTTCc1DYOBvIQAjAQ1AQ9PYLSlqCO5x0Zp41N
vQhauVLeLduw4b+H6D8tf+6mU9F3KrlYQOvGkdCN9Xe3AP0Q8unjr2Avhqjb2Wxz2VA8rB5vKbb1
yGGzJ/AUkX6aeH0nPDW21Etoz3+94PTuwHqYwHRTuZFy6lg4wyMuFmpvNgzECSwoJoRhFxniZyvd
1Srbscj9mUmzJ7CSg10lYC47rOzKwAkMnBfThnTbztHr1FAmN+lVL9SBYbm5Vxid+3pLsLiD7wxa
SR3k4/Bk5/N1GmgyZRaNXjbuJLfw2T4rSf5APH/NcyfehuT+EY/BRxqaydecdA9RoDh2yvw9p8l2
NMidwIRyMYaIVsqcXax2+tMtdo5OR8XdtzdjSY+NBbh1VhISNaTi3UxoFDDSB8Ly6FRfT1BJZBOl
fo05ECItkNRspNXEW7gxh5w0SJVusWWBLYHan2NmiOO1D2QlR32dYhbz/Bbq0pMkivcwnVoMdDFh
gRWVtXOuQjmkHgOMM0w8QmajJnTNk1NpZ/R3cGN3GVitoUHETHYesTDNhiS7LGDmGWAQoPYx4nfD
WldtBaGfXBN0O1dbfP/Y+bMXSZtRPyc0djGL8bYbNqsq7OtUsAeq5nhdQpN27Fg+ls6oD9FcPtqq
oi1Im6bXqyCFE6zpZuSPa+yqpcgXG285PVsA83pF591IfVksHJthx3lJrL5IjvTZUbyqnLpDSgJQ
9IdM2PAWM/1RNd111JSPuOu/DFJTgFlApaIeKlazj+Fqtp6eaplJrfbWGHSAGyR5kgADZU9A2ory
Q7MQ79WkcfQZTcmVCjem7VMDkaPJBBkOdX2PM+P3y5bLT6WZmVIpHyUh7hzNHbbZOnubCOl2S/iO
qyVno1Oo5RHtKTnjsG1WAjf0YOxI9Jg1x1PIGadYev0XhzUm3TtbyOJLWvVdDM49UmEA9c057nCf
yBWYR/hRvDIy02bdQABLSu1esU0b9aTFzR7KU6UlwDHnz161SNfWaOIaoLH6sUB0bRfXfpE8rVKy
/WQ63yVG8B3D2wp/HFlfKMPDsWPlHjhDpy/MIZ/HOfqxsohIFNKuPKHS2B2BJi+dBYFBW34A7pJ+
VjVeEef9HqLCA7uOsldw6IODKSVw/dMFc2HjFsOVcMnUy2J20mhhD5ht4+QY9c80YvarED6pgj5W
EQ0Xq2j7bcnro2Ne3AOCoGvaiCel7AjqQ42q8kMNTZW2QP/pJvVokZn2RdDtIUApu4RzUtHYA/wE
A0WENQEWjKG0F7GNDBO1C+/XrD+B25Q5yZufhP48D5q27Zr6LYqWf5BUqAxYGFigq7JzUiNwhLtC
a1DhMuYxFZQ/ecfUQ+QvqGdokWQImoiF/ComQAn4R2nrzUFjVDJWRI4bDN1PuWz9jgZ60prfRLiD
xTgQdH/mmQrO084a6zWZKAVVT5aEaU+v5OSiPqjV7zHG42n15ZdAXAQ0iUZ1O4++vbQcmVp6uWBh
GKGzuk0hKcx1OQ+MT8pHbsnaDojzqy6GKJik6gLXh31S/MiY/H22eUgbtv6mN/oxTuHhTwqotE7p
+mNRYMZiS9sZ8AI3mC4JmEYyuNZrzG2IB0lxp7khPAYhhffePiL3/guj/LaQymQ1NqITK1bdqavx
brRHxSJ4OVswDSpNt5C7Ym11Os05gxfNiD7z8rcw3SKfin0k7jGEhb0kIKqoWFy3vfSwMnqWslou
bLVs2+BdSSRVTXubFexfabtNiVJHT4RVJi9Jd4DBXI0gJXBKgTmagQbk33pvAiZOyl2U4GCQldZT
Ze3L5tyrSgrptgvvrpatOqnIHhmhjCvKA3dY/O5AWtpUU/Rbawo3P9KIdo5W7jvNPkniUENkMjy2
JaNa0ogRC+3+yXIiEMLiXZ+hnzMY5WSph292bV5EB/RGxpG4ce52Sbu16bpv49npe04ySftYYgOj
+3y1cbLlqVr5ywQBxcT6ki47zTB4IqfuI9NLPkVI8GLK+K8VClBjQ/hzTb9Ja+7D1J6aqvzIiAMZ
zfiENOlXSCTVhjT74S2XdGOFTqckAojfgdgm24rOdCTeNZtqcsnUjjCS99oY0PMwNBW0b9Gf1bTh
Qss3BrZuKY2COcEKGAF/RAklTKylrtPy6qUwc1Ahaueq7EtXk2kVGEPK+y6poHs+xuVdSYfaJ3v3
yiL5iMsjEd3P0UygarRKsHFNA4aCMCWMdYuv5DyQsswt0FO6XWLK7kDlmpX4pNXIocW5LK9LM50y
gmo9pebwnCb652RCpEzUniFtfSyrmuG6ppClks1buddeYI1tC4AzgGfo9feJeJmn9o4X/wANA7mE
zrCoUNtA93MNbKFdVrKvS/WbPYH+QVrFA0GuiALdMoxkc1/bvWfIDFcaYR+FyEMGLSi/K5pBOOF1
dxw5TDjJDqysttWU0hvSNCWs1GGvAshRSIxhDG0+DFLfnOwxx6drAbVddHNXKAhkOnYGD1/+T0e2
zRYZcMncyWFKg40PGNTAsWzlfEjW8g9+zPIQWvjpShWcSZN/LUPteNoofELu97I5GIGswPsB9N6g
zeNaiyaUtnpsNMd5ktpgacJTP8RYA01yKTrcJrQh4v4IoiyqOJ9Bupcnsc9kyzqSMnvTq2VvSG3t
E4Pn4pQqd+aYr+fwM4HUdFij4QvhYe2iYZ12cQ8vShulzm3NqgZhw/BhBHMckaAhoTB40vu0PI90
6WynuGSJ3B6cMkGQBYqwNipjS4z1SRJYekTPqM02f5BMRwfSesZdOttHReEUEhsOyXFzSEmwLC9O
MTrBFFFwk5nG9ESDK1dM7W7QoNlGk94dqp5Gm6pn+S12OGulcSIfkKT1+T2qexz0U8rRzlhy4BWD
P1QpgAtaGdVY6zdTn8cdsuMMkiHZrFYpnbVodgJCAlPcOpx/DBwBgS0bO4LD194LsinopTlyYtUn
bfUaakz4GYRvrWycr/X6fAuWpabCVMN6Lfx2oFSUQ4jaiqpt//0RJci4AEcJWevk1QQ4yCR8bbRf
EfYT8pYFLe5LzMDK51ir2aVuxV8XTjcEmiuiiG0pNYohUOBLU/Pi6pyxGrmKyLEHrouVasIn1fmb
THRQk8mNP8jtvJ+L6ZDN8ur/bghgXsTR7CHq9LPhkhjXg88kbTjPLRATg/2F1xLa4pQCnqrRAo5R
61bYBrFWWx078zicLHXYRWbJ+UQq6AiSVIEyG9aIDGJeG7Ivu6B9mylF5ENfgDUVu5I8EsRYhZfI
WBhFAtIM1IoY6iFHCoWj6GQV8R67dA7jj/MYsV8S3GENIav4lCaEDzMMEvSJQPkKNVR2xUho3BjL
ftbCUUpaZwqMGly8NNsIeHNyJMqJMZqZ6NarQfugsDBuWXr31fYQekfAWL1kfpka7YhS1b805AhF
g2asNZORcL20ONZR03GJyu2gZPpxWKHNjdYzv6a9lBczU2RYzppFi3fgO+zytsCWsdj8f4n2Ok/y
8JJgp0anT9WaI3nhPf6zZqbnrfWnokjf6R0wkzEldLb7NiXnDUsecyvVXu1u2usgtB+46EE2ltta
l62jMUUH1kgdWXVy4CKiLxCVvRH2+NqU0OIRYF17RAKke6Mn6cb3Rsylr1oJ6EESpomY47JTq6A1
ggPYYJkLM0hnE+M8XVv+TDzwftxNGf1GCqeqr/7ikCPizKIXRO1eT6Q3vYVK3aAk9KMJvk7H5xWW
Xrihiv5/cPpd14zRPqkPGrU/Lv/qAJtgoVlAQyyZ6DSUENVqhnn5GIldQuke48l2Cz5wCHjumuro
kyyr+WljvkZmJn2OlPQzIJn42dN+PcjIpYd7LbCgQmYyLZCoVQ+ORKc5GiVnK4UW8ddGs1m0o6WD
BnWKYgKdzYQknQCyhwp5YmqLDctamPKqsLsJA2VeRdj4wtTadKrhakcTIxQGq43Oo+XAvS9Lcnhn
I39rw3xHUmK6MsTzYqy8XGJCALbziew1jcgB482kV0GpBWVpzkhrYuc2mYuFXRvuEvPLkNeLVtU9
/s/wBMzmHzPBU9f6oygyPv7MYSVsr84Yztcc92EbhHKx1S36pnNOtoVJ8xDhChmRFXUazX4b8UuY
9adcCCDL2g18CJXiCB9ZSPU+AqgR6JLF04f0LCvRdOPq23e09izGg4vdi50h8KYLmWAquDDqZglt
FcGfg864XQKcx2hQRvyq8lgKvxOLYGwIasyclkMZ/dO3UfFgMyOEYSKusjRX7aFcEvWSnNS8MnZ5
zDzSKjmVpibPrDU+D8r0WuJ5fXbs4ZlvjUoYBzkDvPaNfT967emShxaHjN4rHTyp+AXwHOcMK/OJ
2agdrxwSnoOjLONTwm3YIPVN9gC5ypepCrAhlE9WDYMNsMRGsvp3p8kzhusRlkGdKR4+82EDpvZt
jOmXZ4gcOcbVurekXeOnI/2CsNFR+NdI4DAOUBuqiHwkGxtkRDsdCQnsCRAZJooucgWJUmOsO9Sk
fGj6neVgBtzLUUPWfKFSTGLsRUmgbI2iNZGLsEuECYWD0fBgJEnvDdYI0yDSSZ6Vb7XgoN4l01EC
hYtsHHFrPrVBwkfJsQvtQHtAWJ8XFs/i1kBHoP2IeNWYpzfotfOW0YFMTIRsnvWYC5bAkdiaAFNP
gEUIYCywe0iIgfNiafe5zVQhhj2MFjUM/7dd7f9vrxcGqf+71+vUT/8U31XfRP/T7cVf+udr9XSZ
/zHgzpiyrGLNsjRO8P/t9jL+Y2k6/lT+UTVLNmW+8n/cXob8H8XG62XBYTVUssX5dv/t93L+o6Mj
tmzHcnRHVez/J7+XYfCd/ofdS9H5DAaechXnPD4yma//fN2SMmoxpP2vuTbiSOt5ENW26zZThiZI
7Xi3YJpuCO094m6udmk1Ypg26VwpFcIe522qx2KXsmb5BMEurk6Oj97Q+CfGsgwyzfmRwuYtVsgY
HTJ6eW2IjKpv8xXuH17oXjJ2lbE9VYwkpQWGGRlS+CHa5zHrvEVqsPkoSLAMrUXkNH00jDZELf9G
K4KsiVeNC1LsLogFow7bSP5KGVxOv+zsDFChEq+eJY3BqG5/K6HiErqgwg0OnwlJ8EBqCc+IxsbX
kvberl3yAUUz9A0yJUKK4h4Neh4+WX1xCYc89fpKvVI1fjgWUK7c2XOy36YaOIVyANluHqTFKWGL
mD6uLQAJZFi5Shh99CtRnUAz4FD+VGr0fxaEcaRuVX5SIpaoJLBzBjk9FRIuCYVGCeZqMxQqOvqy
ZM9CGo6pmpNCZf0qkxNuCJiVPWuBGxx2+nfEgk2VKTu7TKq++1Hg7NAyDZ/oSL/GqG5RhppW+8uT
Pqjk5tWZ5e9YIxW+6cY9mN9nbcKCTd04CgVshmMy2rYSNpG4AjzbMnXu2ug3B2Tu9/FIlMw4mVgS
VrXqfKcbcMrTi1j5s06pv+doDZIiZsIPsM2O2tTT4z/Lkr+xPm1iRC0Ewp0yIussgyN0qeD9n8yH
XER07pYQPRbDXT+KckaX/KJjay7B2HenTFl+m7C8UpbvGsqThMP1Ro18U7O4gBgCmRDYXxiUwl+n
J/iyreMaDPErp7ZfDnOy28ujCKBavJEn+8WIjctj1U99xLpv18R3gbbmnqgLiauwKTbUAvrNlvUO
C1inB2Qxb0yHCWHYMVElQh2PWI0TbrTuOOJpV7Hls/8hp6FJGTTUbHgG8AircopNrVnFD6QELcTO
m62CgC0jvpFBCRZ5sguXbnkoNqSuWIWNHjIVaPR9NDqMcrG7zfPotUZ96yeFUeiEvKPjKFfSX+6X
Yas6UFM1edwuVUNo7YBYptHvYkItbtTNgxhAcEzgHzbpD0Htz5Y67hJH3LV0pu5BtgnbNHbl3niY
ffUqw34icSw8iNE5AbO85fHwUNGT26OO+6x5HevTCibXsx9E7Io7DHoULNMpURAzqYBC6Jia4Pvb
N3vA3lKIh6N2HhQxZQN5d5eEzE71EPQkqURvhsRtIgLK11Xx0pJZxWB+OHfrrDOmnCkneGhK+10C
/qGFtgQ1tYuxfuzUzhHvYsOBxEvMuvjAdbSdNLpe8SVHcRMKeoxpjpGHNoHfC2KAFbv7jDD3c3m8
xUgIbqIN0WIzhbXMDozjM7KLQ9+h34iiuduUjvLdDCuSgoDgCdgUZKQ7PAxcR+HqbxXbuU+/qowm
ST4ZP+Wa/1E4QEJyla19tsy1T+pcQXe8N2qp+m2WnY1qUCGWtaQ8J4qrIww2u/k9GlEAR6QngjCk
TgQlOk35V6ogmV7S+C1upwnTZtr6TtN/ZJUMYoIyCMFCWgxPwJsCQxIDcmZG0oMlB3CYWUfm5TTr
6iFeRMIFIpkBF/sqkdXPVDDxVZGaDOYnmgfB87eZqmNHQLtH3YigczJ4j0kn3mC+aab9uMAGA23y
Lp0TXgda7aSoM9X3hnj864ghcJ1RVzaOKV7Iu5nRs4coVSjGiDOKQgmtnIV2fJr2xZA+TU0PgsRm
XoRjVr00RYf4rUKk2h7KpnruTQUZD/ejgn8JeeWPCRZopdIiX4FDO+R/Nxnsz1Y2ALNG3+w7p9BK
nquJjm83Lq8tQg8u5rzGWYe1uUk0MHGLbvkaZTZxiETayhnK+QaD3sKRZ1O1FnUWknVDMKxNszI9
uVIT8LPMZrD3wAJqnBnyS+mYqP+TGlRGJb8pzSo2i8gIwRRGhvBGykgdba0WXPrAKUh+MtMUu43g
wBXL4a2LWZCV5WtOp1dF6UkZSRTNxdmAuynN3xNiT7wwRpqRUdaxApHhFQ5bk+SUtQ0lczirg8qw
F8pGWg2SkhWunVT9hUWZ2A6RnPSsR3iprDkHoG1mgZ5wYVQM7UPfZv/6I/sE5T+4/xqhoUq68Uad
ykPcjONFA29y0DQIIYVsQwm0kZHZVUN3Bk1Kiy4SU2J+ZaaJQp/qxMOlAzAQAO0gUxRr6bmRe3Le
bVLENOTdah3DywckNTwDxH8CoJIe4rj+kAn2TGOGZ6Jso62I8r1aO39sBRdGXWiFq1cwMGhnSkQt
U64gQtEHcKbOF9lYVzNBfqYhFnlUeXjspf7JCMNfqLPPXab65JJsk4QmldKn75EYSaCOEGgn/XK3
MDJRje9HhOU5RQvGEnZSC36YUZPs1OqKl2SlT+QMNlijvy2yWTCaXY5MV9GKTldnsraCVcuHevRX
wf+FUdNIGwdrLoNv8s5UK/xJLQmTYjasMpWvqof5rwA/3aXxnxFF77hEvXQwH5GkMZPWBjzaCIWc
7lTN0n9RdyZNklvZlf4rst6DBuBhXLQW7o7JZ48xGRtYZjAT8zyjrf97f2BRrSxWiTJtZCYrRhWj
YvIBeO++e8/5zrwDw4Ouwu5+tcMBZ5tsDk5qTE/5oJ7/e9ELPyMd/tX7Xl2/Ft+7/wl8BuMv+QyX
r4Sx/V25vn3/38p1RftFNw2LbApmvqqiWSAY/oAzaNTkFOw2tAXqbmFRSf9RrgvjF9IPhWwDc7Bl
WdjK/y/Xhf4LdHNVtxVdx7Orif9SuS6208LP5bqqyqTXCkMzAUXosr4dDH4u12V4bVKUUUnGFb3e
hmE+kFNjRg09OToRphpt9tn6TC169wiPl/g9jz9V8dARFyu17UA3PdDGgLJF2nk3k7SU0gXAbCq/
5VV2WtE+VJActCP45koDW4yDkIgERJrD13o64e4qh69m8UPuj+G9lO46drTqmL9E+pZny9aO+UNi
VkXr7WzLT2nBPPmGlWLFqDoS2ynUXY6xpzitYGm3gG/8qzQzQuWVDq9h3zl4z6aN0GV2jTDaL1DV
00KAsBKeRhCMkQRWAXAWpKREvqFIcefSlyM3A1mLLu41IvDZ6FiH232SZoeJfvX28sTSjFyJyR/1
2zJmfpix+9B6SSSegqU4U+S3urhkcoFsid2x+GJl3/YNYTEYnvcGkYwVq4pkoD0oMfTrPCIix0L6
DauKv8a8yAax8iruf6p+C1gDC/xenp4tDhA6j3sOJ3fC4SeYlUHMYMOIYDdmWLkjxOnxKWriTTLG
aee7MiuBrU08fcTPNJNGnJj1xliNU49YkUNGO2IZyVJKPgdYEcxIQRyMJM6PTKcBIFCrE4qpmxJS
UobttE4bLAoCRN0cZV64crTgcUr620zciJo8pvQdlRsJD3tYENSplvU6LG+qv8nMkg+Kj6r7am7q
cgthN3WAwImRV29tPRO+s5t6FJnqG3oFsIlvPKZy695W5MQ0xF3xEzolnsS5j/iFKvqUNCyPFGFh
NbuNwmSBn1vz0QFqvu2QXgEiWk0/uKpafTrQKybHs9mrXKiZUPaSfQdM4miURwbDMJ7K3Hxu/4/N
EK6YJUc3sL13kWuon2NDqRd3uMFURAHfoC/D+3gDCsooDE8/J52wPpJJ6elMjbeHlfO2YGc+xBkm
dlLPtWTCmKQQwiEdmjTalyboi8LX6L627UfVvXX9J31Fsks4LphcEFxeUwSoEJNIwZ+RZdQDOBpK
9syyUhwtfjI6T6pwN4y/zj2HE4LDatywqvxr3x0VKnmOwuigSRVmlMAE8xBCmLagHlnobntma5Hx
hpwPHbiExphwuZhHleYHGbdtf22QopjoLjIrsNs3Glw7s2YP4xrIC2lnzoTbGMneaLxRoP7k2LuN
DqNhPvQjT5IUtYWDGCP9XYaDv0UhuirYTUh13F6ziWtl+zzp+RyzEA+W6FJmsvK5gQQ8Q2vLSy6n
jltsYUWZ+Trye227Vsw7esb9QLWart0+PkoRKmlAa+nnT42XPzhD/wJ57F4lZU9zwmRp/se1UZdB
1tBOoTm+rZ0/tTKEaak2/a9hp+Y/OjQO6w34OO8rXiImgCFtQ676omiQ8W7PzDr1ucqtJuGoCDQT
afU6g72js4+lYCJUBr0Vi0ntMol0tw5JzQkwRfGsc3yndPOsGf+FXzO+79vt8m/2K0Qlu1R2+fK5
3WTz/Ps90FUPWb6Hm+BDw21iYcvgeF3Enzk3kCW/aaZXqGJv88436FLU4S3EJpQ3CI7kTy39lfKE
v2YYx2YbNiDzbh4dB2Ep/Qyx/FS81glqDItmgmHcuvip6AGoz95fv7rKP915fnp1jb9/dQcT8GGl
8equ+Ws2vzSZyamRdgD3KKHWO3nLZWl+AMmW0usCkWMhFr1rz3rSOH/9SNgy//F91gSCAUY3qsaG
+/ePpBwlyQLcwPtMzUoWvHIWXO3gcjQ54IXTbVyQOCXQIF8ZMYfLoenumxOtwQ+p4yVxTMMz0DgO
XiefpPLAyUqtH1l1K2aQeZ+1fmqkQEr45x2VSYYmjr5+zUxLGm5//VT+1HzbdnNbVmWu1+3ZWOr2
TH++YlNmibKF9LvQ3Nb+NvQ5BBZjv5rnSmn3f/237H981fhbwjCFyqum2H96/1oFdRxnOiZzmosz
zOTINrrD4OlUqN+gjf4nf01sv+8njpTKUEbYG0hKlQ2o3+p2t/703CaL7rkaxswUWW/o8QVmyG0V
kzteK8FMAAvZNm42f6pS80WSDjZ7BrMcR5rfpom0ROrvCilFaylXaDBIdgT7SHxSlQEPkLwr0Qvj
6odrVIPvrb9F2rsMijOJX1NCoktuckbwv+kSgWHxC2i3YLXBAnQMYGdMqpx8tkeR5+mdae9lshtf
Kz/NWT8IdEBI08L5gWRklb82xKk0w+eE6srUApnNdSsjSErBKIfKFx9+d+IfttfLIpPAvcCkFAGh
iP5MRaAp3c4EPdpikmgHLDrGXYxPIZzBTvq10HAuxZLPPHy/NJ8pBAXowSyhYGm4UsP5UJh3lS5V
Mk6HbeclEuD3wkY12cs4KaGN2m073/Zso+mFyLRd+CbTStkk/5kGwZH9hCVvqxpkfkbabg46eDlR
kttCD9vrOHwz0XiRSsZB7TBijWHsjoyAo7W6m2M6TQC2JU7auBE06Tcv79+75t6vODJq0lEtxhej
U7NJRFu3s3TbkRuxA3sDs3DMdJy/37XsLtF12OLWUGmBSkRKn31sz2vbUIrqfWXobjJLTphqUkEi
ox5Q/M7KrxYz1+0xw/XZL4A0t4JtAwNpt2ELBY4J4s3kHViLLKIArvhluIvR4+xNXDgAStgmB/BL
TR8FIine9ab1FTFdqgka94jtIiFGzbouGiEX9BNHIuvxXw4DHn9QBVVxyDOFogQDXESxaJr7kOFM
5WvIlWYSGzvmjNWUe2k1OlD1eIVRZg8ekWmrSd4k28rIpqkh6jDolVhG4sEuzguY0oeELL9tX0YT
hv80+8rgc0PCMF57o3Xs1NX3gWcRUm0a85kGlL9t14KsmK08qjMmhmWLTwPGKTuSXnxmI9bA/G1N
c+Jbem8pNv3SuaofDTqJgUKIcfRBS6MXRoGUiqfRSg8pCPK+jl5yRSXUlQtCeoMzy331xKTuXGe4
0JET9chIVxJNxu5zsr6pVNcKgTadfjat80JcSUJZa30T07Ar8dMxuNr+gkVNzYVPBjdQ/SNUg6pj
zm7e24lqVmbHou27IE2ZTH642zKu3HHCwhrPjoSJdEh732gmVyzvWylCdWNH9OS5K0G+AoODVsaW
J5pnrgC64z5Sih1NGfxZEdthrVJroGWrcM3E9p3xyn5bL8wmopv2VuEt2narAWszw2aT9nk7NX6B
RFr00e/1bcvlsmxV9fxS9N+2Q4QJUnY7Y7TN5JjqZ4a7e3sUJZyUevwMZcnJgCSJ4jF0KDK5L4lA
Vl36dzuNKjzGKVOhN4nxxcXS6HTrR7ZRCSQuYUM6INBwICJpA13rja5Cn7T+pJlaZ7WvTk6Mv1BF
T5LayBp6JTDq5N6lVAM8n1Ha+pq7znZGhVZsn3sxan7Sn/ctY+dGf7YsoFbDW9FcwRfQ0eOr28mi
o0tOCC9HmIMYRzIaSYvn/WLa8LeDBVfDdnSw2UVtLjTNoIC1KOY6MFvqgywwVO9I7JLfJLBvyhdC
wnd9/0jwm9L9Xsxv22su6oZD1mdbsu5TZ9oTQhxkYHnW+tuJiobJzTQ5zzULm9GKqAFhu32ocwIN
Z7SbNJPIJXFmZXBkBuNZG3kVq1hrfYTDByJSqnRePe769iPHYEZPCRVQ4fO27ubpbcDPWf5Iyo3B
hK2DOM+JqU7NY5BJoQAFpZN03HP5xviIYaLWlPQMDuBboPPbPvAAOaRA0mC+gMfJq/iYrwNJp8m+
qcs7pg7GNxCT1YmyR9+r8CAUcibsOXYi2e+UR7OF3pP9+mIPoPi+aSscay8MP5LNlY8X6qWnIt7e
66lMPOM5b6PdACj9jwdbZQjf+ydFumd0CRuQLokpgYrWOVewl6heg3VgmggAmBdPIxccFBjYOVz8
CwmFJIjrksv867DKXqX8kLMzmWmEPrTMIy4jSkmqDLVlXAXt1XzH9ECuqKv1BLd2xqWMv2HFNpJX
C/IL7ACciINKwJWqetDpE9JcmcVnJzl6mTR9X3QniXUzrItD2L9W4mVOv0osz+wAIbcPh9VtiFPu
9KpCBgpA1jyX+QtSUdKrkMklox/GKIaO9nrtq9vCCthhPcgxwQEMGd7AhFR0Bc38oBFzMibNIbLO
NkmJmC0LrK7TV1vPDxVGnUzFNEcQOOmcG2e4GrDvScqxxOGC9kkRwKUy+1WKmts6I41c1QOtnU1X
4tnyAPLF2DNyORB8zzYdO1u/o4EBm+k8gyZyY2G/ZBHGYHt0Fu4pHUmGVnIjsfwpxCvZwDYUcjgp
/HFASF18nGIfvwOPIdkP1rllQzDRNyitsdd4R+pDpryjcZAEchbC7dRUcjqU3JCGWVHRoRcnhH0s
MGD7UC1EK/JOxQ/Xd119QXW0254/94E2Ei3yukDpzHEER/uRfMw4AcKoMYdE35LhhF9KSDLhwIAV
Rf4wOWQbMbQh81AnNGNRKQ/wcWWds9oaNGjNVWf6MiySRXrui3fC2egm2ThOtwxedoeBqyvntqpG
18R1TPQVSwcqbhtLKOWkWWKqyZ+3P9xyFG1i0raKLijU3BEYAqXpZZh/DPRA5PxLJ0icp3jBFpZg
oF+67IeyfikqX4gXScaaCfhCk14mrPSq+kNgDSmZzYhVcnJ04xCm2YZ+bBeKytqkhD/m6WVCtU/o
C0ePYW92ntzgODN+bEnj20tSs861s77f/t1YYseHW77j64aMPLmj8k4+SjQxjOWZMU97ZWGyo3yU
qOWIJARQkR9siiPwV05Kq0FT+DaxPRiS/tbQaZOYThWqXCSLYsCajXETND0C9hgvL2cVlQFDHP/+
/Xj5OAGn+xRuGWMJA/+qBaKRIQbxjBqlKZcdE7cFJlrPDYgGap8D7JvAKBBnfkhTmuasdhKrQzwh
DWk+lgEgAtXjtkhIJlFy5B4Y3HczrIJtebcHV+NIiLX2UXB2377NZnKSWDgle20nl6NblZKDU5PT
L0WYBoKwjZ40QPCGUX4sKws90KK2d/Xmx6JPl46uVELzICXzHfcVSwCbxaKe7RYbDlNKTvvCml1q
lJnsWqnLnJy+2sq8s8TeTkhuIOnxCVb4HtS4o4wXO07fxmhxAaGv2XJCcBGsifyRTCGrOqGwBGRt
/Y5eHy5IF47d+gRabWexnWHk2Yf09xLtrStSdyt6t7ZhJ7bAT4Kyq0eEUC3UAAPUITEfsbsVnuCT
HeZsMFDZ3bLELdjN0fUh7SLDBDjsykhqUr62Orc845tUrv2YopItezcR08SlbKwnLgfZ9HWGOr/3
IOf+mJXtvmM81FClJULxSkahYQwYhNsxDQlpOUzNSXBNL9Nnuu2nwZjzHsS/dbMcmJsNbYL0Qd+n
M+SzMb6tQP7sIna3mj1m1vLban52EZN/uoRbkZWTdNOvmWd3DGym9jqJDt5948VR+iaYWg8xQ40y
efr9dPffpvP5nzpYMFWUeohlFNVSAThrmsYp+z8WB/2fJ+fZeXpzDv/3X94BPH9vy395BpD9d7OH
f/or/zaLYHZgI3IXJud2S+BvYKww8Xv+9//iKxRRwrCgwsmyYuvML/5tFiF+0bYhAaoiTvua2Lpg
f0iHhPqLqWlCsRlGmObvs43fIdx/xnj/++c/t9tU+c/9tn/yWvx8wm/7QbQ5ywnn6VDfbB4+VPQY
ep0uPyZLvNeIKNl4ilc9lx6pNr6FDJyxE2Ou19KjLOg5tohp8la/DmO2M0V2GOzumjVd/mFZc7gf
JdygxUIzVlVh3JDf/h6pFLIQAGtOTEq4YbnWH8uMEZUc8fYZvAEpY3k4YcZcUA8WT1PNwLbI4vAx
9CRomGOlUXC013nur8IAdEIre8GEP9l2HO5aPOKsgFXbPLUq+ol4RkJKfsjsLRMlI54qitwydavZ
hG86XLrC0lxcXO8Ztri7lkDJ1C0UeNLA4tKylWINvjYNCKLa8OSNTqnLnDQa/PL8xLUS5nWtkrfe
Th6UK2chy+RPbCivZXWKrMObPlpobHWBRiitgS+o6XBoTZta0sBl2LE5iJphTJiG+zZC0qjNKvZP
lAAYtg5C4y8Xo7WJseXvnAu+dpYEg8NiVRbaFt1FWIpbFEhdDROVZl7rg4MRNTqXtT6zKC/7mKjP
Cc/bPmknKBrGt0GNVq/oq/l7i0h9QZxr0UbYw4VXqNrLE7mWT1ZtAovSOJNpNh4W81Ym+Q8GESv8
ZcNPNm6fUTK9IQkhPM1NQsJhBRw1Z+tL09w8iFie8O1GPZUDhMsd6kkAO4mMxwwZMp3xOL0Ps7V6
+L7N50n5ZhhR+LJitFxwfjBbFWbWQz/avMBdEvEKDkbo4GWm+4pWGdpvpePZsgvFozKuLgWFm2WC
WFGhl0UZlWVmmvGvbTOXJ7FO61HRSlrrOn5cHZQBNu3O7cWDEF1Om7lvm8XN0tunzopchgQOChs4
fvJBT8AWFq1XSjE7bGw/FcSoylvDX/0hTWKXwpy0ONj060rcohGkY3epSZgxtgE7LqwBw4GGcGxS
myue/dtswWwZ8hMmTyb81g5bLJUgJ/xG6M0uy5bnwSS5FBI16mHOnlV0+q+v+v+jMP0m/db/eHW+
Vu30dfm7OfD2A3+svcovaCuFYtmCBqbFWv9va6/2i6ZbCHllNJhiU0yywP6x9pr8EJ4uWzdZq9V/
X3h18xebVFdmxJbKWJmv/lcY/Yrxp9aqJmzTEPwq1KEGDeI/t43DpEomZHfNQcsbXxnLjVaScLAT
jFiW1K/wVLKYBkJy+6G5VN03Kap9G0l8qan+TDTK9GP5UTbtKzqbd1OhzY01gqQcEGPSJ9E7d0aI
x5YmeN3pgXVEw2N/m8+hp9FwTX+rq+HA3OIYmyYAQsQ8YNNrboXugNzkoXbLTQjikqPyXCjr+abU
DXEm0X3tl0f1KCyOOjMyvMKTMI3CifA6/JQVMnIEr3we+X2W+pGzFN1dFM0dweQ9BFVDKKGnCMT2
inrVEvsS1dnF+g20BN5BwFuVfVaayW9Cf8yyIw6Ysk7grQIfxoASV65pye77FDlSCApboaeifte0
4jC3+MN3k7vI4pbG/d3pHclKnpFGPy9p99LCKhhFdMxe0poIJbm6iR88yDJ6XUX+Ysj182SkT3T5
bHFUHIhaG2Uo59CpenmUu7qJnRcsN3e0AzAWt5txqNyyiq+poFkDG5ck5kcehU/psbphbAlodgST
qtCvjI6cvVKr9rNn8qe8zu79Rt6sSwi/pnDPN7OttX6r1X76ysQzHW9SGl4V6kXFVi6pQuwSpE3V
out9QyTvzg0hCsBuGshbU+3/dOf8k9mbUKg4fm73b9ekZXK76AiTUU4Yfxpl5A2SxSkDvDuH9KIu
2Y4m3b5y5I8IWdnaOmF4ztFUktd5KtT6TMDZRVJ+1KL2anv1csEMLPNtBWeOtexISb1+oQ0j9hfj
sRYVo5zxmCriaOvG0e44fHVXEvaufXZOmTDMy7tkfMatHhhH45hp/asVLi8mWK20/yAr6FlVwJjG
PjkU/pKmfsIH+HZ/pF1UEnqDdJ5OEfa8SfO6d2oYMnWTJzQGvWEFkdwFDVafJGVf4NCceCAnDn3O
9BMxmQqoIXeAIiYjhr1Bd1YeDr3C+jPCVwUhiKz60wYxzTvz1uhEAT40W3rB7P1mVHfIBc/wAHqC
vxNUbEQovMKEfk2eZOYUSEddvHRHKgQEFtqxlVA9L+WJw9Qpwj2q4ljDt3Ts+/yotr3P6SCWyuDW
7AishTWougXQCaMGDZRuE+qDoqXwUVv6y5pDSxeAm1KHd9HZR6l4MNdsDf0Z7nWcNtcOQJ9q5Lce
Y0wbr7caO7hUre7CzD6z4xv4lQrVtArGMzNiGLrKUaLpRd/hVzOpvVZYbi2CxIhdGbfFGMKdhP8O
HRsX1yHB3zgj1K4wctWwI21SFWFulh2sdmge0kcj8L5+QXwK4EC3ZV52w820zJuR+pmPvFSfwMQF
aflDA1NRA0DIJ9Kt1iYgYJJVbwj6aAzkceJWaoIO0kycfSnz/J1IOcC/3zWZpKS2cu2UDB8nva0Q
4V+MpUOk4M9zyLmaM5XKuU4xt9A8X7YJGQeWUzCxaM4y9murp3oBhLBORN7qIIfTOEggWClS70Gj
pnQCTza7eBA9o2BhyQ6f4xZ35Q1i8M4aAAo1OH/GE07ULadIukzdsQ2jl+HLGtmeLmV+Mg5+J61+
g3nSOmJhPKkjdw59LVz1B3pIgxcOGww798WY+BlQ4slmApERF6b1HmZoTzJDVyoVt+/eJlHuAVa7
BoC0MMQeKBInR9jXuGpTOiTm0pmWHGFcdbodXaUhRgTjyHCwJhd8RKRdV9dlsq7P9T7JjSMJbU7K
cV4GWgo96UTrI7EHjtGLO7BkN1Vxtw35pjbv7IU46eE14cStL3OauTI+tDJSTimuMJUEvVL4NQLd
Vnn+6xUJedU/rEi2iqmBCaShWzqT6z8NIKcxYRJC1ziXzEsnexsGG1Uy6RTdkclnWgR9bAV9ORDu
kpxwFk2memmaaq/gGl11Qk4q+1p2fj2E3sp24aUGGxbn8AqsngGiu2JSTHexipebaik3zVZuXfPb
yHzVwNJptza3L8Cw52FPrt85n05kXwXJW6vNz3PWkkHrRvmzOQvgLb2/8mbbM0cojKwmEC29kHxZ
joJCiQLkByRcV2+NSWtmVlwaeGd7HE7T8m3ZiMN0elYJVpduHdYYetbDciLSJGTgrca2KNTOoIUH
4lUOwvxaMzhlFsrmRYK3fAGIDMwQ4xVHl6RyE9qa2iOnj6WoPn7NwHh8AbmzkxvF56Kfwu4R2uql
Uo+QgbCgD5cpCS9qk1+pOa+DZgTwoatuusasVCH3/TS8ZeTkTjpC7mw+gscDIONX/EXQ7nvelZvZ
W+cktC+TFF6rRb8NzgEv4iWTZNeenjdEbm5f1RBhZrqQ8Yt+bUPD8nbVwu1AyCThOxMGmA77btkx
dKOfSVsPYexUHLOJdzbTTy3w6g4RyBjXZyoJZ8vHABAqCS5YAgKkxk2q3E0ZpYhVdtpNem2kjuEU
7RKwzCp2H/Ck/VpnUM0rDIY+AsVY7B5y3R/VGLJ+nrBO3JcBfVkLB0jtnQOarMbwIpSuBMhq5O41
/XgicONUnwESP8tH/kMwzoyFPEyehTQ/l636/CW7rrG4J09xLN+spr6nunmTWDpkA6dgtpNm62KQ
DdCZxfmjWenAywBlpSZIUsUHJ2iR/asy/cs9dZQfq1w9q6F2y8SpEsqrWjJeb6uTwQErpdk4+VE1
+hNFRW32PsnSvoVMvIslT2bgOqPlSi6jz6kG9RoXR4ajrrace/QqJnw+9P9HT8YuYnAijQr2sI9p
pMfMGBX6A5I5K2gn1GyY1w9jLZ7kJnrqdOmuDMatQLVlmCiGyJTX8iPuuCAsOv8zZI/RgyqfjxgS
YVE5E+5o914JIHrq6nodXz+vD0X+dV4jF7dlUH3ZYsqzi8dIEvb3julheY4KeHyJfKG7Sl0R55SZ
JvejUrvmq3hKzNTpQFTNDJVP9SlsVFbj92L+wiDHRBnSw7KpU0cDiteQgMvO5DbaU1QwwA2pIw0a
7uYebnDAfJzz9l4Hble2dAXD9tQcPpXuKzrDSvAUX7EbOfol2X/mLboEcjnL1Mf67K+sP4wZg4X1
h9GN0y5Ok1ZnbTRvsTTdLSt5lGAqBtjCdqU/0kZ/mD0S7ZA1yBur5bVb9RcMPc9ooZhhle5ypjta
huRPCGdlCoBYzDZzr52rS4jxhfxKN+/VvSWtT3hKZFYmkUxebwgvT2xPZMckkt6ZxDroJ4/qF8U4
bSdJUjU4k/tyNOyUZd1D8S7tU0NQag1ES14ln1FJmn9XtPywK30ZYG103o28hhGbvElNRIyzs8En
DOIJo46NH2TqErr25RzDiaELIIHznY8KK+v0mOrLsii8GueIZg2zHTPWH3FtXkkkUXDQa90xXMWR
sMYZObz+NhTGu9Y5STafOmDc+A9cKVZPFUlGodzs51Q9pfJ4Wov6BIWAgexcwRlnoGt48VvrVAw3
OcRPgCMINHOJCevIEu/hop+lj5wYHq0qvagBWCJNTq27oFB0OeiFEcQsdKlmB2Fl0cjmcyybTD56
P2rbo26QPmPihzaKY8/qUa/GQUHIH107Y2atjC6pUZzJBTjVvXqcCRfImEAS5eorF5GshxF8l1WQ
JNI1juFnnXo3x4UyMN9Bk36phuYV9gyON7NRTrFlnuJcOmkg4lDD7jUzOYSa7WnarUuNk33oMefr
ShJUK9CsFO7IAa3HeEG0mNqdp1iJV2iWKzIoxo13MKnTCl+PGeID0EAiM6yaf6ocUtIPf70/K/af
ZFzYDtXtIG3R4OSmorf19/tzzETENAyGd8ZSn9dbL1V7lbc8bdNLb+/WevZUyfJMiQm/vfqdQ9a0
X5mjL60VY87vgnNsA+21YpMskyTQ+VBciPvTqPhxk1CQWgHIoIA3vxG4zyPi1kvTNczF/cDuIV9p
8smMFIHljERBbzARY2/JCwqN+Fx3KrAWOCswHQmRCI3bUlj3dTQeZjY+pezcjO7wdKNK5lEB6F3i
o5rWWPSbY4K4eFyaYxjVxzR/TEnrUg8bSvo+6tGbCu4paii7S5J5SJDj+0ncYajYjaRB7YZiuRDE
eYKyp+cQGI1T1SB1KKMn/WqK5Xa3DuMQAs1bIU7WkFBR/V4ZYjqDsLbq3tUvA+ddbcc1HZkPqzOe
31Fl1M949l7KdOVAjAS3/J5ST8BH1cInJi/PsMFcUH1B8TIarP2WyaxEBwoue/1WTRI5vjL8Xqko
G/ikpZS5iiMqtoDcdojncVodhK3goY2QxBYwSMZhvWCxOLbxeGr3fl0bAeYTJq/HKYeVKUe+Gg/0
Il5LpBNTkwWW3QWqogTLYga1l35oxEqHY0kSRHMWY3eeuIOkxFGi7wrbiqV/THEJD20JoDO2nXHt
suJqxf3FgmgE4rECrBcBD2zByTsEaIf53aiSKy2L0fQsVquOrCetSO5sfZz9Y+9RqQKNqHYAAujT
JT4qQgqibx1gbNrpwV9f/Kr5T47LQrNUnf/SbK7+TRn4kzqubCc1Kct1OHTkrw7HxQtzAgcnIuLS
YwNGQSNFLg6PMrLPg0hUd1Qzj4ICS9r91H/Jw5ms0h9lGp6W/RfrkuSWC1xWzm7jZN7y+KAgPIYV
8tVu/fXL4Nio7w2vc8CE7cPLaZzESb/Zz/o4XzixqDi3DuzR/dd1y5C136c6DRJtDtbP8Ysm2ZcB
1vv8joALMThchii8JKN9IxzjUAI6kohl6LPlOpvKNV/1q/4llrKzyUckLDIWlhN0fphwezLv9gk1
2BmD8E3B2tr0winFj5pf0lFLL2RFt+cyMFfVq2XVo6T3FHIUi+uF7J7r3D50AL+9kl4rHIeNbBx6
yFIaNJo+y89tPpx0dxb6YW5u5tp5WDNdqlyX4YQzJUClgamUY+0xmK6Mca9LOJcqtHoVlDtFO+rf
mN259bNtFBDfkEm3gzfkC3B12UPgoQ49TC46xh+Vlp9nEZ0tYZ5w755KvactA25CPzJ5OwKCCOCA
x6NvL7ZnUvuqETkW905i+0FO1dqjV32pBnHLJe3RHe7CDK9oQoZ9HDZeDiHXFhbGtQxUyOCvR8Fh
rj0PGZorja08JdgxQtCSsfXGTxmKBLNwJnN1cabtQxvhyNeO4LzCvBIwmbfiTA1ObXwNjfUGB9AJ
OTIX0XrnhOF19LsXS3I7KzByiU5eRBM6DdK2CKogejE6nMIIl28wfzTwTuft3yT4TAb7rZjHk64t
qLa+SmswoHtJCRevVt0nQNQf4Oe0lcbKLRMDygj73kaTj0tKlZV3lFbvIoreLDRjsU82/QUMmpKg
Dl2zU51kx1WK4N1VgYHDTGFssJbGIfymlMuJkeY5Vun8xdoFCtQV7+TV4OhZk+TJWMAbMS5yxANJ
SSICA99Q8TgFekh/PJ2paI1GijRnz3iyYpxiy7gnetDP8+jJIJkSAf0Iv+4/udWtfzyHmtziwtT4
H86A2p86Y6WorWURc4voXjlFlGPGRy257YH3IqXzSFegd8NXCmEObQNnkp6coD2h8t4iS56kgpwh
V6SHwVn1aWAPtkvERwb4mjnT5JDW4yREFobxvuLdUMaZuEtUQSVG76HzyrD2iPnzrCpmr/fxwxFJ
uR47CpM497JyDDTyODQyUnM/C1kKcsON6soLU8BlDVvQuvppXQaoI0rK3BPJPsOJ1NWuLI4yN02f
NCdunlP5/DJ8b2xCUI0xqDIRdIkRhJFNqzEM2MaDejSDal+ijKOpshKEA+31VBUy1kVcp/eeWOeC
c09/QUe7QHPhWBCP2n5RWYRlTsJBN7Dro7UwGvPAo3VUKP1tb+5XWnraZwYnVcagBCOnRPJg9fth
6n3d0jzbHUsqUeu4gtUlbrrEFqh3BqDUDJ9o76oRjODYdjsPQ2atXgBBXUs2S/vST+2ttdWbqsPA
Xq1baqi38F6zCUnTbzy4oJfHoAyLwEDlMn5XVrTmBtgZJIl1p3lDzZhGQ/Ro7zOrcS3kqqm50zkr
GmF5TvOVxvzg2/kPEKohwGVHe26xKExmkPUyzPadynFAGMaZmNm9kavwCXXXojna6FARjMwD7OHZ
kD31tPWWrvN+BZy89IHMR9MFelc+b/dbmj5iFoqhSB/1VTqO41O7UnIZkJhswzGJgSjgVtOojvoX
k3RD8hv9KN06SzhlU7+rNVcIdW82COSM55AXUS3NA0ILroTOkc0V1tTkFMD1U9eCl9r/P77OYzdy
Lk2iT0SA3mwz6ZJMppOvDaEyoveeTz8nGzOLmcWgUQ10998qSUne+5mIEyapfgiEOwQiqfaSVzEB
6qmXuYs+vY2F/lav0ps0Dm9wES9z+7buxgvNzQPSM7UPCIdjr07RXyDu1e5lW8rjHJBDB/KK7Voi
u2LfeLVEWod57ByuzHY8AVcNNBX7Px97MbFfoJdaiQ/hcxdg/q+C6OQKnf16zDOfq/hUBsVcRTXz
rrxdr/TsNyNXb1Ka3NcUtUgN556/bw+zyYgovaMq/VJoiTWBM7jjAGICOCop1+ghbmsSmKZTzBxY
aTQIOrr3/58fBlxGNkf/a7bORWcZxDHrhqnjQJT/T6WcKdVglTqqLXUFXzx/yMxnRkIyMW05Y0KS
D+PSQLwDj+A30jEraObRWyWDtKrKr/FzkZISm7q/WJd8UR0ADSf8tyq3FMK9cia/CAP7yOo+NzW7
F012r4eK3zkinRALR0orLKPB6Rwb7mUooC1+fyKd35P3nmYcLhDgCoQt+Yh/O3WVvMHbNruzzXEF
OdVC49cU7amIpxPEWPIjxhuTOadGEGim0m0aUNFNxw5jONmjOWPbJJ0p5S2teu/a7S2vpNe12VjK
4MlBjEXrUos/ADvYbjHRVcWjqn6KDJBLzgLLisj6QSDgQqFzS3VwiTUgz7YmIVdg751b4jVtxqtf
Ig9DATjqbmtN0T5a54W4MsQCyTwGgC3CiY9WXocTC+iOGK0JvCmTq8PoQkboALVvPqkjriH+Y/g/
0NdbNPUqTf2ePYd8Ytf51FTpqrqjTh52yRU6OkO+oGKQvQWh+jCCFhtjLxkzHzV6tt6MbL+xXPFi
hE3WqWS+btx+qv3RIouTgJP8mJfJlwb1AAZCE/qg6tNAStZTV6an/GjzOArnRWvdjf7AGMlCQ1OL
ag1h52OwdA+Z/awMxMX2cPhFOxxBVrglkRGFiQdBPuUGHG6SI0y5DKE2hUU1nvfNPBO2EOnWSyvV
DyFL/YrUSKURH3q1PURdP1UoR1sa7qxpT4AOT2tBObmYvoTEjkAKaVYg4hICadgp4wSM7qo3uzBD
b2gTsOSNXsovBJbyLi9H1QTJmK3+oDF8GFwDGTAxLoFCWSoRxsI/r9CFM7pIGcUOjC4KRhewZXwM
CRQvclDp3BSINJr2Y9KCBhmA7pC5Rv4GBiAxfWUgexDCzdNIAE4NJNV8YaQkfUcF3DhgEswVydQe
jTD+xPmf9uUreO0ttmk1pA5ClLSR6uFiMAFEmsmrlPNdiuHa46ylI8sNZ1DQhZoZs8QNUM7mILV2
U+EP+nxSJXJtP4lic5iO61UHCF9q6emZooTrLCjP8r3NYYIjyLWzXnH44HYuu5XLrvhZjtmOSpM3
HDUytpneRfkIQd7dedv27C0zhyNYdzf71u9A330+cD+jXgBYchJhyrPfIqBXcuomuWWyeJkOObFI
rAWrRHdUhnGmClVVFc4rG5WJHE/05aRoMQ10mNJxarhpk6GCGb38NJJHSDhCeWhE4a2u6o8GD7IE
UJRsELVgcaCTUMR8Vyuug1xdtc/hvc95HJMZfaIjzxWzTKDwYR+TCZPqfkNC9MSdLyJfbk0+h85p
mR4RfA3DgqM8eQLQKpf3umaAVPNKIaQkxepQwDbsxNcefVzdra7RWu5eMa3J4AYLC4ZGGOTa7NO+
xKxUksvqpjMwDTELrSvxezvC9eTyCfeE5r69YeqNAFacdP4YDBMKOWHO876XaHl3PvDJU59QNill
WKZxqT33jnHwH/GLEXIK6aSYvCPzU6SbCTiNhWc7TGGsuJZo56DXejjwe9efGQesSXMGAhS1SX3B
U3flODA4JWu+IeVPfbam7IMU908Yd6jFReI/DvYw7VxqNEZ/BD3xs0W2rQ7Y33giIzJgN3GG23Nc
AHnLansu3utljfopv8D28xrgiIORXeWxuxbNdC3YZetLd53e5UG7691fIB4M5neMBfJVc8eTCto1
jqDT/UfJLi1hozfv5nbM9/qR7ubDoLdMMsLX3pHn6ynLldEbmn/MPiIZjv2AUmmy0NUs8TmPpXOV
08K78U4AW3NbJOUkBsCt6ytPfDb6k05/ul2Aa/sz2usUxwokFaMjLB2tT/GiEtEd718dwdpdF9tY
Z5j6aq5SrdRKhV8B8WCDCFSB7CXUL80hHBjv8U7D6s4jXFUX1NLEu4QZzpVtKh+gPPXxMWy/TJLp
i+/taEjKda7qWy7ItyknqUUVvNUmdJ10MFl3iFnZjeKkKURRxdFs7i44yG9ByO7iEXx8V7AOPNOy
vKy9+FhtN0a6rYHHUsz60U3NcZbPQJRycl1VD8EaF3Cf/QLF+J97WwMUk8Q4OHRCpPAzc1dILJ5X
BOThWLAiG3VO1STcugptbReNtrEVV7niByzPT5FHmw/Haa5e86R6WZD3poD6CO+i4rSTimVqvTjq
tp4yQwqqTAsHRWcV7ayNDATu+7n4qvhCQx12dZgsNFDNQFsgeebIiBTEUdRiZjeFzsvN7t6eSfvx
0zQNi3i/8CNf6SavGAuySfJF/liZ6HfK9jRL+h1B7OQ1ErJlsrLRIKw4yI+jRlXO6RqH5Xg3pS/q
e3Zruc/S2Jc+m+ZfND2LEUqt8SCMX5uhINwfnY35WF19N37dVq4gyahDhKAjFbNpn5YFcHrkqcXR
+scY86gb9Wj9BDjw0uXp67pAyjSt137wgYD6kApKtlEMuTQ0LzX4Pos+Akw29dQZ8vq579Iw0xWH
CI3eWJCu637NZHIlmL3f9MCYlHCmeTOtwhfM51hSvadVfqv17I4sh7jMbbZOCslK+0W+R7XqbIFa
WHeNCRzofrvl//PZSTzrYE7GGNSYxoovD4SGJc60BvVG7Y/4vVyYCC1s8VdGuQBgxsxTg1yYPKpu
j3toJMmsPzG6DRd5DlO+afK76SysE6SELf9QWTX1ZHAla3VupfUgpOwXljeJgTvlv0wQooaIWCUC
NlADpfkCvnu0o1FU7G3Vqbt1rxIUD24VbwKJrE9TRPq0a1FRmNFWxpGh/5E7yWlEfxP1yMTQLc9l
1KJiFJCAMqFPd8MbsLU2+YMKMc5O+xKkCcYLkkERuzd+E2rTFMpNF1g+qcXd7HWi6W6eaZCuCYNU
9Gair1G9HZQXNaqRreMmx61/XiUh4q5k9TKqQtSP2oX3q6VS4ZrTuvYFIF2azpTDUoRzGoWU4C6c
JNYdg+b4WYH4rmawOKCbCVuOsJJHz3Jsc2SxAidNMYty/bJ1wJ5TShRV3y/dD84Qa2NkY8i34WeU
pMtkrtf1s5Ew4GR+Bk8rAVApsLXnGvPbM1cb5d/EjbyT57kdhRd8E/iC/Gox3p/B47gEizObAqQP
vwiJQ1e/nxDvnmhS5UNkLSD9s8DiUVBL8gcP0h/sqJ9RCDEPwgAD3PbF1NpXAwqkikkADwrnMn/p
ppsveyq8mN6zwDG8mT/Mlj9HtQtX+2lVYx8SN0zwUCAC4ida1Tj/2t7puRPxxHelqFH3rvX5a6vV
r+nNmrYzuX2YM4d3iN72ArDvOgMPUYOZjJH4LMjmWYMmm2Mh6CrxnN+EbQ1igJdAgj/S14oMD9lb
Sw38KxQH4iA5XfPXrloo+hZP+xR/LExsaS6CGMl8kop8sSKV5b17V9SaNoB0mLzu37vVeGfiQWrG
wgCbGZOrAmoYKG/KApv+2L4on4khvIlcbMjWEMjnnpA41b75cUzRXoDw+HlvOgbTIMdBdmHqtqXn
go+hwCKSMUpNpVHnJJSoMJe9jFo9+5b+SJwNthhsT/j6QaSL4h4k+8o1ropUMASdfqz9Nv2UDGb4
9X3mmAE4OOuzyT+aC+kpAh3PiTlObKxFzRn5YSdmZ/1Z1gik/WSqukn35DuOBB5GoFmR8ud5TBAK
vIb/6dRom9p+P3XvJEGTBzYQPqry+sH1UtZIcmeNxaF6rM/rJ09NRGsYAejC+eESYlxTVXCgnJEC
CuytJdBJtXntlpUA4mzeqF1hkOi7tyIb7DmaikE5iBo5quN4eoYia3NqC4Irpz15ziPV7+r1CS8m
E9rFwtLGH4EprXgE/2RnD/GnQdm9qUlAP4NL6CfvX2vWMMAu/ruR49TJxxL3VMuLQaorKt6lwi5r
vWyq5lL/kZS53RKyWyE4HFup8HJj93oeNTM0rf3cC2PUpXHU6Z9cXMgZtUW74ES9JlSakGuQNjCt
khRIK3EInjWUEnLVU4K/GIiD+q15EHPlvQcfTfwMjWLYxcVdSPq7mY33OqvvZFkysI+0Og2n2sEi
G1Xdv2Y03d2ult5eTXw/2J1N12AOB6OMBk73sND55CEdq1BtMkfp/EkRGRnzcaslanHWqpbuEuRF
SPzifZZnSWF+g1u4HD5FkrHV9JnKmrFM7UgQHv20OFuV6Mz87suDKweSMb/N9jqwLpmytxw735xQ
EB9wcp4GetaFibFovggqRy+7jUolhrPHJMl8IF6dgnoIaWhPYzqJbdDrVkBe8r5dpqylC3uG1GmG
Y2jQYdaGDNfR4wjauH2y4iNfyM2cpsuWiJdYUS4t+fYS82dL+jHjitHQ4OJ5c8hWljjnoPbpSe3y
NjCf6phNzT3IE/6YVIjP170fmUlWx6hNH73pmXNy0nl2C+JRBFKIyGQhkq4wmIfKhPg8tR0JDx7l
iII+UEiwVDZfi+TpdEes+L8HeAHV/CbvMABVjmSHg+hSCfsFIc1F7Ui3ZVZYCUSgKpdYHS7ED9m5
KZDbO5WzHSHFWZUAboQxICx8hoVCv+PEFRbzgdYlx+01jA8RMKSUn5VCiubOjCx682E7i+RFpeST
MuWM3q2dTWsco905JK6YothE7FDX5l3V0vvSxdf4mDZ9lK/tYapNx6zysJRMfAiTUxmWs5LbXc5c
lXZ+jmv0R9WXuMZuXw/eOOOL/g7NgZvtGv8iP86b+s7X7xwXcLHxAqJSdjrr0vKZGAcuqLQ9MuHS
rpUh8tnaqBvjiJz0Al2ZGjvWbD4STHobv3GLqs8w1Lf0iVdIcbDRw182dqGHQrgNYmTGH4r5Fq3s
ZlDAqISq7x4FGaySe5+Zn9W3gC+6ol6OrTkQsfXBFVdBKadMUgi+WUlWeZ5DH83MxJTi2fjzpJTI
OK71gjUflZceks9wbhtkD3xYXC3Du1GLNHwezktvX1Yo0JO3ZoB3xAsCFORtpz19K60kXI7KtY+7
myiI98HaAiOlsTfXl8lRSgFpYBlQls42QL/43p/FjZjgE3tJ3Xrf8v2DgSXRlanXNeFGbCr2TSs2
HTIDPY3ZaK2i6Zd9mUJ2YGuBOmUprBsxDzdJkH1LozzP+0t3aG9EcNEMzl5aJUjzGXzSwaoFAktO
ljDFNR1B5bFjxL5Z9qKDYbZIQyMEc4smDuCtg756rD8N6e/oKtj89gg91IuMYoLTx9XB5EI/cWXk
EvLckNzIeutTwCnPvWZl/W23dHqW6s7S4s7+ComGiUCsGCqyCvJTpWhO1nGcsg7CgsA+08LIQBtE
IIMoN5EVU6OtCWIzkm2hvyaiSl1YBIqQBeaUBk9vYDwRBi/8GwlMtdo3Ca0xp6tinPtdRs/2uiW5
j20vL3bSHF8reAuy9DbJMpKrJHzSSGWcEFMkS+3F5PqMcoGSG7+wRSmftw65PIFgPj8pZt4SsPkE
6+Z46bv2upbPLTk26x7Q+XLswnfTmTGfGkxYMpnNZl7DH1ADMKsk4x0rJKBtROA4w2UKzPHEWEnj
3jCI3k4L0bFlKZClr2eGO5RZv6VMmxlWtCSVvMwSm2WJL5m9pgwd0xsrKkcc/5kz1g0ttVmU47gs
Ignu54SgpS0xgCznjl0NcmF5Sc5NRn8mfs9AfFdSAWn+dXqPjfBKe03fdRJ9NZvpv+Aqpzz+q7yO
9TEhmyzTMUWuF6m/xi0/Kcgrhh5dfWlL8E59DG7igGhXAMkpmlwo+c4efqaZ6nzxXiAdpd0MtgBZ
QiCO1Xnl4/wUVNLH+9+yV3FVFnAHRzJijUsvvmtyibaPpKY1YCi3PSYSWgpGvIyn8swrJIUolMnn
Lzup0D+WUbdVrgoz14jJJZaVLz7DEreKzBNpxKUXVk08QmuPRvCQ1muQK0f118SISqacmhlRjWSU
bkg7EltjJqx3HPiYhVp4AHEmvihxVFfKvR4/C17eRWofzftIQZy043kCO2eJoD9z8cwgGfBiaScP
4docjGSBrc820cXXmknwHQXZXQSaBjYMXH3XAgFBgoAge2mjfh3etu2cZsO9kiQX1eJxZvQS1zqo
5eX2nKGWise4zjPz1hsqwa3QwdRkhDq2IGuHgcG1hhv90o4zxWDhpTlr3Gwgqw9m27w7DYvXftGd
UfmjifphZhhdl9jZzgvUIKOp/NndCDoxzwm60vmTyABKrm+Nft2kNlW0FoXu5KXT6kmUVGUqsm6m
sMWt5XyKevxgdsw4wZyGaEDFwimU8uOMOcUDXq0+5+oTzWAkumW1OtZ4wqx5s5yx8Ip7A5i9EAgJ
Xi/YzjKkXLH3405hkFiqzs5Tgm2IkX1FDlPFLE3oP8mvFVftKlnbTTSLe1Vrd4by3HYa12BB1Skh
oZQZCU9dfN7aMhKNOUqYap2t7FJTXjwRYhWv6zYB0bIT8WCdi6ej3wqHIuqa2DeKwl/Lr6n1Cn5z
/6OXZ+fr7gj7mt7tcAnH7MDR7nnWdBicbn4DkMCMrpfPEzaQlrtxqR1mS5eNAURVCBe+QcFn4mwI
92fslqrofreL9AR9YGG3mj+f+iEL/VDL3jtX/j3vHkF+LwFGpWp3IQRRHdWXUalfQUMVSXmfku51
tTUhqEaidjeDjicYZD6vJCF24tPUqlBOcVebxlnarDOJseeenAPN4j0QZSQPMPmIpK+P6jIxmI0v
+kN/iMZhxz54VIT+tmbjdaDhZWh2CJWvqkrCeBqDBDi6DA9gH5hPEUC9XYZEPcsJAx/UiNt9u+Oq
D4qBNPDN6znHKfS731LfYKI3/VgefRNgEttBH4WqFZFc5S9b5eXHteZGg0ya6cQZ0apyrJmmwhQH
KYW+Q/cAQbJxn06qjt1wjTqzucidcWneP5dGY8+fsuEJ1sFkEQzE+/LZG7z1eu2TMMmaemFmlfum
yYUfH5K68DbCtpX8QvSUyyxGRi/yGMLZXH3+mkNK8gmhj1TJO7Uh6qlSYHQruvHRlFAPGJkvnf72
mmU3+W5ryhgJvvlWk42TmIXfJKpvTN3JjP6nfB4UBhjkvFh97JXc74u8haKJ65/0vBiEQRLDrvZ6
UCpkkvm0hr42V0R0HMYzxCqubeLP2ZklsxdTXVjpAh/TWaj1O3TzYolp/sj4cGlvfEZFG0lWepad
Z7AldhrtLMKyBrrt6LQM12s2dg79Pgm+grMX7BUObiOIvsELR+VQK+qJSJmgvtauMlL453RQ/0ZV
I8jqXljyZe1SqOJ8ZwPjVmDMpMYfUyZYZaia8CEd+Cb1KS0LFAAxgl3dr/pfyYZHXSXqFFm+Rq/R
2cxcxHkLWysy1eWGJeGxTvqLKYFl5shjrf8h0KU8J2y5OSFtYRPC2dNy9iQ9DgzENqjkvapZPAu2
aPEzZiIjRNnRYNkh0tl6dyApj5ZY41aV2Kspf1a3JRnMIEBH240r7rcrhdzCcCcew+fUwZSDTlhP
pDedTLV3KyVIVxxom+T3beuPYuzNtehJdgcK33BRwbmJltEcLgdF+I10hDnUeVr2SzEvt7geHyVg
osWft/cxF2wXvSCLZ4XFsyZPrr6JrvKbS8YvKoZKI7BNqeQx5/XrPwyKG6BiTXPjtbDXWr4npXiP
b8hkMkRD4Yr5Y7yczBtCuY64XGyb7+Cb2G9Lbmcub+yiDgOpiUpxz/MxkipeTzMO5Zt8U/rwYdr6
SatLV85CBWLOhI58gyCtlb9GgzIpNrztmTcv9hupZhOXce3C6kbg60KadrDr1gjRWd1SaorZ8pIP
hPP259VSwr6OAz0pAql44BuCOf6JEYB5HJEkKhJBjZ0tIQIDqlHCTR0R1WhLpgl8LlyvhVyRwQLn
FZnDDrlDB+bEqidUEJdJmhIs74orC00U4eurfmVq7oEuD13keVv9IrIAMDP9KlgyahB+8QRFs0Md
NY51LMkr2ynpmn2MLL6tlM6VGC4tU5xxh/rIj8iq3tUn5QinRSRiSyGMt14hqkG9FF/0WXw0bX1H
4XhVnG9sluGTwinBWmPB8D0uC0MJxQPvti0FkTgd0iR+vs2XV5AxRUumZW3rYnxqj0dAC6ddR8hS
3VIkF0kGHzzr7ptvGt2HcJOn+lMy2O0yQed2NbMoLWb8BUqUuW0pI3uQX3F5vfTbvRLso/5RwkCv
S/00vukz++5KYJRqhPSohGYJZg00pXEWcvYE6ZfS3wh3ZE8GwJxQTTQelLCvYq6G5F1Hqrk7Yjof
zQKMWstWzU62JNxLcNpWeZ5y6ZzIvwkfQhlJ25Y3+CoWfsD31ptNp42Kq5RtH22fMM1OPhGxHqdt
D48WELnBH6nGqzT35Z7DPbpX2XSjRUJrshCukTuKjOWTMkZAVzEWFDrgDqvfXEFaEnUG/ewJGQ1y
S5xLyI5guTmSzkYFcQzChhkXXVtx7u9Rh5JMu/a2vsr0NpCqhe2eawSASI86qt8EgB7/0vs6Qtlp
pxOwx5WpTuWN5nQaKPZ2yTqZVRk8heUWUKMe1DCZC9k2+VMrMgRoHxKnHcuAAk7oxiDdItCKmGEx
7TyyxyPUnqEy7EFjJ+sYMjSNoMhqfZQo2U3Fns0SdZx9TjnfUsoTAdRNvz825a3P0+fH64mY/FX2
vzN9IC918cyHXrOHUqn3TWOxg7Eq1oI6D0lRPApfJD0Pu5/JzCl/5zB0kusPakm/VER/EX/H3G2D
jlgpivk9CZ5NNvz+lJG+Qqp6SZiAjnVAg/9QsyqikA7h04F+VbQsUFLGeNzBMXewQlNXdwEz97PZ
P7SGWRsXt2kxYGiu/LdkBg+HCvMgObpUZUXwMyIpTrhXBRL58iF4Emk7DiflbcGiQXYF1Wd8Qcp0
NfLsWkGiyU3Mhc3dz17WdguGYuRebMNBqkLrhE4gy2ilDktF6DwOrbnNzr2+hrZ1k8rfrJyIIQj3
1PK3FBV0AaXpODZueYTlqNeRIs04e1HZx2aQ/QbDDxzMEyrTI/ztoDcq7BFSLYmgN2yxZ69vrk6u
0b4lKIX7o/TMlVnHw3G9MOd1jGZ1QDzRAAVxqHS8sn7pbNlMyKGT1LnDxtmpUqaWsuVoBJWgnnRL
zjIZyaXgEYzpT1OKxwMoBPkvZED6da8zfTP8vEPw8lteYhfpmJenSnqrW5X8CvYGs0Zk4yatJWUA
KzQZesEhNsf+kvc+KV1wDHW2wZAcaOFnKoASuFyzq7Y6JdrvMX5jgI5KswXbbmanGb6cXaetEmKt
qiAlZOUFvQtNzBjPZ6ACXKFrAcEA7UxsrSMSanZCOLwDRUb2PgPJGJVCtnPenLGfVWoRBZRvBsdm
qP4leffkG8cZzsUpBsCLhTjv27Bv0+6gz4jGm8ESLmkKwFpKnH3VuvMmbxATc3M7MwiB91n2WHpI
Yk2QDboyma+HFbvEsTKtNmxbCbBwx4uX8uK272nzx5re8tLyRBT4UoEVra8gtq1ZQXFk5eH4KPIN
G2JmsnKCkcTeA1GfpPuSiGW13hYGnyRa8CbOCK7uu2bHj+WjdLDcBvEnmy7O6EPlktz5aE50Vyaf
NbQH8db1KIL/lsyNw3GdbBamEVkEuLPr0kSTUP9b0zIE9fireuYXb4dkBOVVibN+YEZoT6GIhHly
2X/i0PuQbtLf4reGoSE+/lQuIcT0EceKExiyHTzAysbIag8ibf+VJC+V0NTQeGn/cJ9dpp/svQpx
C845lSxT5kP1kvrje/mNGqFiPugxIT32HucBTKuWvJCDfOEQMv6u1+QDj/WTxvdYYSpetod2w0Ji
y4/poB3I45A3e1cOKpzk7kN3COYDUAp2D9cY2yJf9Lb2SDb5i0U1nwfEgOLbvFm3gWWZwViNppSN
WdgGmZtclfYQO5lrnLC9+4KbH1uvPqbR4hs0EPsL6dziL14WZCWNY53VC7QVWzibDmuOF/6GF+sq
e41PuJUv34ef7KL/yO8E2iKYkq7KNY4SQs6ReMVRzj6zcciQtS1bjmjI+vPmILXw0dinhyHSj0RS
nLQvk/9jfmKbT0gNZ90hlxmp0sYJLv+rLaPoOK9feExHKIQ0oGFnvUpMG4fN33S7P+E0Bmj4WjyY
Dr0D9FNzny8CqnYl8cW3mLr9Ht5QE2Q8iwdWLMXg0ofdF6ghnzmJm2RwpgfL3X5i5oSkQXoxAO9w
IIHpywil1+ENdF2bXdEfCEj9jUdtkMdDtq89SseyteHuPsHs47H/A5TetI7V7+Ra2fof/XM8LuKB
D9rKHKYIO9+nyw2l358K3B/pj/xDR6Fc5ShRXTCtHUbyn2fOeX+oDNukdOYo8Yw/oD1K+gY2qRkT
Vm5DfMkIXH2ZE/NNZaPJHOEP5j2bOuHR8S/jd/HLcuV3ttSEtPAboc7XeWLK4/ZDqjiLUUCf2O6U
hLm6A9IE/gnbsoYtB2bcJzT/wHrqm+T5fuS36ViPNdRGjN9H1Ulvzy3zT8ojgQX1gzGLYnnFpWfT
8sO7FX/32yfuh4v8b0y54BzyLw5bNJC1PXlJYD2A2dn1WWPFrzjmr/1T+7P98FEN35XJ0MEejsTU
XurzFDTI5NhD8erxKjGYhkDwNz2X56oIwK8l3UHxmwur1kD9Zbwkl+4bKmL1w2PWV881sWYvfuNC
qAEygZyWFhxJ61E4p0DpLnyx+Fge9dlVvvBx1N7wQovZHWboO7+Vr0JyVgiNjPaQ1Xw1AGp2mwgD
r/qCwUNeuLtSYS0f0L3LN9KajNss+ItfuPgBXBALYCnqSP7IYau47BQ94ZY3x+zKYfNS34frfBnv
qt9HPLP08x0/Igj1o+lYdsCW3JMfcH9zFu8nviGSYZDyfwk2mUPMj47C3+ffQ5bZkf3zafJN5pIu
t6trHjVed0II7BKROpndxvO0nH5vkoPiTDijIznGvOiaXUacKb8J32S1LR5kxNGEpH+QS2OD6udf
IEM99WKcUg/d7B/CLj3tRPcWjsfaIdH2ODP6q0KR75MnJrTOQlj9nr9IHT1iLnNndpmiM1wwua7u
+Kn+2gJ2sbZy3u1GP5An6Xb/KucJR3poZwoa4CBiUP0gMjziRzuWJ27WFzxrmFmZAODou60DE/js
m4rUvCt+/dreul/9V0f3M3sVuIOovy3fzOx/Q8MuQqU64sLjrTYx+UCc/If94xQHFmKyGp7TJX2V
74w6H8KH4Y5nHmW4R+uf7EO9g0m+K6zelwBfkA2ul0EIVRgRtM8YSk7Mxl9vXBEaZRC2ygv6w1/L
eODjwChLbtxHwh2hnEZXdxjTIlDlpH1q+HAiUeCkJ87PIyf60fqikNloCpIXMdzf9SvuC+fCcvFA
ksNhQxqKF/EGW28JFZKMg+GDTxjsk8GA9rBwlqJFYIfcTkAy1AuMhiNnks2059AdSNjlH+HI9JST
7FRZ8TKochiTj7ci6+oYEvTIawCxH/mFByieoFHz9LlX1fv81R2Sw+vrr1+LM9rTEXkPqyq+Jn0j
e+zZRbZH6AySh1PiM118Q1R3BiiAymeSap84nUipRKqhjZHsPv2blb9arp0kdFAbS0L2HSm///1I
ZpnEQA0/+qMq7ojgQDnqSG/5yl2Yesh//B4F8OJwu2X2EPIWs4n6Fh+iZeOR5iSF1SiEdADP6b7o
mWxE8gbt/jaYP+mGCGmHaj0q4tuwvSG6GI1rwp2bNJymuMy8rQySNBKty7rfmIRRkGTkc5z3HvU/
uaF0U1BweSxeMqfth881gwtoA6SmrW7QBCMWZozRED6CM2rDETQ+CfISg1BWP6c4DwaCRjLGajh8
uYRpnw9xFy4VlgWvThzIHx202u6Evb6B2YeP5CxhS56BMwF3eEWogu17ZZfEggMSOL0Vd1I4yUTx
kYPCjgDSuA1OGKDysr7my23CXZOe1tPzheOxRWUBhhL3FhwHYrEEvOZ41mFcOCvC1xxOjCOwnV4K
0Cb3uLlZXZTjRk34GOwsUKXPSn8hugPTPjassr2a40MZ2KDAaaQw4z+Z+/X5vzAkAYHYnnrYaxl4
zVT/Jpz+YG6vJI/w771xBd3TMJIUA728FOmLwST4GYEKWfT5vdSprecfsvxa4s76jH+WfzpXBWxv
DrdQVQ4wg9f78AcvkvpqKjagW/G6fBkPft3JL0YhtZ+9tdKhepsbG5+4QijW0fC7wulWAj4O9an6
fr7XnPTEnDrjC1dUCdfEZwQl/iwIjA7KWftc/iWPvIuMxB49JIbhwNoiaC4NEuf5wHOUlyx2SC3m
upgN56mpEnnaDtM7TlFSu4nAddYrZPnid/8nvRW/AJtvb917fqZjniMeUeVVu2Z+F1X/9vP42dZH
M0p8xc+vYH+L5Mh3Uz12X1O9Z0wf8SJv86t5F2f2Fhr8C56sQ0rOMb4kpocK80pQxlzgXie79Qe/
ExIIlhsEdaK35o/C5+C84QNGDe4TI83PB+CDT9nF+EquPPzi/NoF+SvskVD4S9KzeFHv1Tc/zTmj
IHiKdcjn7iD3Zv5/EXVey21rwbb9IlQhh1cCYAaTKIrWC0qiJOSc8fV3YJ9b57ywbMs2JQJYa3X3
nGOSVl/+0DtNfzLmpMxfy5XmaeQWvkDtJqrTfwc0rp1xy3dpobzd5DvzHW7ni/ttWx6kG4RO5OgC
Ni7DFnM7B6H2HfxSf0xO4C1X8Vdic3F4Vq7FRr2I5/pv8Pc1tYSt7rJfIjSUj+ok7+EdsPS/5y/a
+isJxZQtu+j66adG+9AxOJp91+Kq3uU7GqQfoYFTxQ4Q4+KAxDRHKoc4fVZ/ESncxG0cMQogGsY1
LJ6Eo/GjnzJE3RYLGr1HFG7r7Kt5lJxSwQTds9P0Ve6EN+3M/YH4HSlXGHLMmRUbydC2Iux0p+5F
cmwe2hnxyN2/Si/hHGyBAl+hOiPzyo/lbjr5JDpu+hZ09zbBheowIoepjGieobmwgzvL7PZqfkZf
iAeyU7726SVaN+22CnA1zYfkSg9x23EPkSlnnfjw64/oPcQU+5GfdTtAm1gf9b2JIK886tfqDy0r
yjfKFYT73cp/Rx/KHwnhir7ss/vjcBx8kXHyxpnPelOvyhs6O9QMlr9HLtBiisMes7PWyQ0c30nb
du8GoVJurcqbOFhC+6JD0zcpQD6aJggu7VI+kq/Ul14uH4XhQNc/k9EauqHdMnRaq6FXTm+d8FEn
nzln0+InMpxiOsMRGitvZGICg5VA5Ip7YHqrlYce0tXXCbXUHREHKfTd2kObx7pVBGtrjdzAm7Gn
MsPc65vCJcppE4LTp2JYjiuQht0eqW1F4UR5ZMPfWAl2tRL3sov6fAWzGiOBucH3s8c5sKdVj9Jt
XM8AIGZHWkcHLv8CuTgw6qK9m3AkzdlO0TOScvfXuYMbnZQ1GQEu/2id/VUbf8Ppfk2b/R9G8l0L
KvyOLMUhT+QRo4hxR2QfnC4dsKu75mv4m58qP9dFWzMU+LJe/sa8+hscrHe6tNhwwb0SxnwrTul9
epgbGTYVZP2IZiFyvuQLrsROZXiw4tq7KopAZEQcjDEtO2Q1rBgH2d9gB9b9UfxjKZQfMNnu/GL6
QtyH8SIIuczoqjfBbU6OOD1NLGEr6UkKNKJN2Y6+eoRK2+yrOuEf1dbZA3PGU3I6JKlsTdnD/9T3
8t7vv4q8O+PLeYgP68y6NNNEHpZz3vgcBOTqCOc4jLPG6XsGeik439TunxbpQafk0T+zh/Kk/0wJ
UT7zu7Rrn+aGHeqv8LjkyBQ/w/ZJw41/PsHdRwLotrUz/GUn/ofqgYoGBSNSKFT6jD96Qrp9L8N9
wuCf1aBfKpqe0DB0mV/ZSay55zOdDQp2O35A8GpONoN1WOV30wuP7ZH4ni11EPVZsjXObLuzjVIG
Sk9K2Wqe0l9rEVusu2XtQvCAgcaJfywgFnedM8Rnf+R0xJLADcDl623+Z4JtuJO1t+BPO4suXzY5
wCQcox68CWggJtzGTpyXrbo/0syFx8h5wqAWDb/L8DOI/8zCxi8sadvF3wgxe3AAczYPKimvByNG
61g/0IWZTdDqJ8Pfo4GPIRHYkJ4odfUrUcDJt+xxlDIBxYHZMpY3YwMOme11WGxwx2x9uJf9zzy+
Zu2zpj8wbYrqPcyuYe51M6EKXmycp+kusG6Bs59+GnIszDonPgCQEx+7CAbBvLfzzVLPFqJPYkDH
bayjv9vrzDqjsxhdSoTy4VmKPZkh/3Gqyl28nNBqaiQTlbI/hI2DpIfqefJS6VUE090Kkhs5z7eG
Y2HLZRWAMBHAmuMdg3SiuOoXMo8n7x++YPqLuDbY53yn+Ax0YDESaVdwS6V53ESm1JPs0L2XCqjp
lfVE+4oUmef/0XE4aFzlDPV7dUepij2BE/aWVdtBOGGjn+UI8ONvkoxjVLluy1UrIGhxtfG4sJFG
hjV0gLAzoGaGtzJGTpCih9vAOUvQHR00dZujCMcsyhrCbGN3zuzzU958+s492ZxnJ/yhwF8xbTqV
9+qPp7hxmmgPn6sjSkYBdbuYzgWWYBMh/6Wu7z2pIlT6BasWQtojeuzRoWfGvHE8qvvghjaOlqXb
aOs0dC0J/Wl8rF+YhjzuwxObEToLeg5biQVGZwXr122w3EK6gXMHautWIFchuEr+WRvfJjZq6Qpg
P6M7lOw+aRxUnClpycPUwSvQYIplXYN/m+EKNFh3R8iR0L55a+B0FHknNHDdtd4pa50lUrXpedu0
dlQWYnhKK+vM4IaGAAfA9AOfv4vT3VGdb6LEN9YKO9dqXp37NccIvlUqRK7OwN9ZLmP0QBvNk4nM
wz6zgG5kl+3p2PMG0ppTPX/Dtc6sHfx2WbiK7WezYRxm04Fyv3l7B5EkeKH2cMHyvSIDavNZeaRT
rMQrfSaKn2/pQGdh+VsV0o6KZf/5yQrDXcJ5xB1ozegsl90fuR3sFyyDe+Hc7Dv329zwvO3ag3G+
twd1Ovdt9lujMLRzrA0O4ODXoqRLdxYrUvudGc+yvkvSpeiPEV1zMK+l3OyUsv4IdIAslShlm/7N
n9H9G6dQUZ6lhWhk0lG16AX9bSB9Pk5ZB04MST00C6Q+BV+faeuGlGXcv7UtzvzgohscjK3I5sHz
vJev1tuCGLaDr+oh75MHgKEdE7ajvGd/WqNHvrNHmZucG0x5GtQxWK3UQ4HqMEn/iawVgcmxRmb2
MxE63E7NeSTPYtXh7lGLapU1wGut3Dyq76pxUZIu2+jEp62S8mbqYPaT6xjRcmDiU8cqpLKQ6KFm
guapp5K6IWoFIdiU0I4gUyea6RnHdf+aOnRpvtlxV0eO2Cc6Nl7i1yW0uTkeiAndqm2a5R0JFza7
TDvW7bCDvMTzEWigpVFhhTq2IC0CJewLwiMrZg7dXfnVTfSc1YBra0ECVUE4D4ZkEvmXNTYm29Sp
qX+ggxTfbcfGJF7SgoJDyNM3uTxJKQk9mtzmri7E32Wpfraz5APNy0C7TMEu02UZ3B+TeItDIDP0
tj6H1b8yuoFyi/BJj+sqXNO2xH2qHFHrsVk3LADSxscjYs9oBIHzYH1AjEhBE6PiXKjuxl2jia8I
9rwP0AoMG/2n2OCj5mPf5aWTb/FsZO9EAEovXpTI4YnM5VVxSlxMzyZJBfxsPBAktiTH8S0hGOHE
Tjp9Kc/h5mPOEbEg2TPqjNSVvvmgMCwNdjbakXri2rOzUrTSmjCe6auZAVxShhxInzL9rcxRRWuW
I3f1lxyM7hGoq1CCkbWmbPKFDfVoQCWVwYH5b/NmCQhPbJZDsx6kHccPubRlk+RNu/ad5lPFas9a
tSTAr4h9Nqa3qD3GpO2a7jheBNCT/7SIrMxVoDtT4sIKaUTXZ8G+MA6zMHUcQ8KLg88uvLJYTV80
HIdN0Tow+9o7VaxmrmAGpOgec9THHK3WSJOJrZRMopid7F3wgVkfmqWrxIzC6Q1gdLVrxdeOLp3E
rIfIK2cYMj6yLT6W8VjTfSEvizkXLND0ngvLSVhvbgpF54eFR6LYGR0t3ZXGkUxDioI8jeaAbf7O
GF0I+QUh/pw/sNNZJhyrHTOUiW2WAWXntP6hPcjtma4L41ZKx2BAgruaqRZZixO7XRLCVlZ36ZS3
mQ0sRz8Z/8Onawoc7ocDxAM0vymfl7XhqN4YBKdid6TQdfUvwilaDUbCRp6huPi1slJaOtNIdCdU
/a3yp70G9mkZVXzRvMb5Q83fNDYgQiU7B1dIafJTrc30xlZdc86u3gokPZJNDBgK/iZz8G+HKF/o
s4fIQmz9E60R6o7/+byHT3m0rfYiWZuclTLf+DRG0XaOu069C+22JtgE4lWrHkm8mLKPjlgUzTaM
02tgciKv5YbIDAZLWzr/xWcSesDOfXrbxaauXXivGClvT7I0SO+J3Pxc7qovWILlQJPR1oeVPHha
v5ZB5YFkrdbChEHljD7Y/I0+/7uggJtSvpQ44zeh7lBhKDykVTOvFNn1/zUb9A0pR3BiQshtm1hN
ooqGDwFQhqfCYg0PgnhiM+SnM189yj7pFB1GGr7FU49/FGNvMlkaN4TKQIZoo/MigbetmPhxsDYQ
INaVgVSLh/3UYi/ixINA27YIYrP1u0oTYMtUBWoE7fpgVR6WvxPhvF1pkju9m7uuW5Xqht3AiO5c
nZCkdc2jrFcAEPfLc2kYq8IDJMlkhEwjl8nj4JXfVNjirnvJr9Ll3fst6wsx4wpWznlVfjD5+e2/
i992azEmClYBkNLGk3Dws8Ls4zX5IaRdsNP7oPa4Mivp4P8L9iT35mfzov+YO4jNmKt8z0dZtOK5
6ZsDzB2rcKBFy8POz2+s1TzUcnIZCwp+UKHhbzLaClkbiB7C9tAtVLLz3F7a5Q6Pgdg0LN90eFRg
jaF5jaM1DyliHPCcdYLpn+YdeRtURiUtY/pqDddVI8Spcdpzlpzos8DLIe2TRJXArtjLGJhyVohO
2nEsXeYP1/ocePy1qPNoVtE2DLYz7HwiunWJYe57mT7r4B8Xr26B+18srowzud+xo1/kf/VHf8hg
vQp2f8C/iURL+ggdPlCVoj95F9gJUBJxSXNOuy3K6AORyAEOy4/YQaOykv9ZyB/o/+hHuow/4g7e
YfqnXMWz8d7u4eLmNSFna+yorS0KO0NGXeR8UBWtOPCtk133jHali7LNnSkWdtAvmcR/Awk7yRfx
Mgwr4HZO6f5mHvexk2zUHRlBu9Zt+V353Rv05fQ7CAgHB7vbHrSTQLGcOoILEc4jQ88d/tE727wC
uIome62rrhBLckzzHT58R3dIqLtgG7H7/WtcVc4v9bz9Un80/ghN1M7fmk60AYD9FoENpFxdUZrx
3kQndv+69bCGjfuWPpTNy+K/zY6V5Fjv4w1bI98i/MDdfOr3/nq+zafSlU1PlskjvvRcCaac1UYX
scytI1tVnJRBvO/M5FDwsILCIWosvfb9H4acW6GEP03MoSxlhAxRax1WwKTRVW4l3OWjfWPcQM81
lWm845IjjuaLGtPk5A5TAsbkSyNTyQLSPa3DOzO1mL2QaWWD5sBYCsvsbyCBirSqwU7ftdymY6eC
JYNI/NHVWFWpnZVX42nrbgZP6lq1O6B9/Qq1JW/tLs/egCuhgUdLb0okp/7S8v28aNLrXvKYlxkb
JwfshMt48Bz9RX8KreW/BRJF3B1OaG/am8jZ2KAf0RejWSZ/LPLNH+3n+UWFNC0uCHoOjA6ZO+B+
ZLbH9W9cHwvfNWArOweP9knFWT/bp3FumjUjWelF8ZE9jDf+esnh25tfdN70ZVaAwB5tbvIlPZUX
vYJIhsa4Rjtrncl5OOJPBwSyZ8rRv9qneIU5UbkckZkLt/z/dbvRP+XNvOb46qTr83dAIbMffHci
IoNpBly7ysOezEc3M7RhS+XTLACV0V+laKF/wNli3tIVwEsxgvOk/vb/6EFLT8P6wtiKBLgBTYvm
zNgS0qWoAKbdYDu9K8iKcfGi+oCMxyGmZO2n34zYDyA7Q63f+g3B9ndUkOG7GnQbAb8nBCtdR46O
n2+dEue4mw9zsJqRg/DY1wd668Bz7yFL75bRMnknS9M8BrdFVrJPIJrTqW9icllQYfA+4dSg5A6u
9NAGNGltuipBn96omLNmja06mbehiqJ9PVAnrAXOJVuGnJgJanqL0xZQh5QDNXmPh32P3j5GAmET
bbwwQukUxI7EILDYWXhm+q2eAVNl7LWZIuT2uIGE6bToHv1Lb57H7GyEJ18+By11MOdqZP/YsIhU
2uXLfeFqAIFIprAjUoqgAjM9mlYclWg083QxP7xiqkLMrAWvSPlMtW89+5GkX0n6m0HrSBwkCWwZ
YTAwI6LuLNC4KEcJBUZKHOgae4Ak2PUiQ8+8atwxf2BKAaNRp6AVwB0Ac8boG9pildoNim9lyQPs
+XzxO8X7VP6JhzfV5LRyU+RjIWLmP1ilN8xeHbit9Ejij9R8H6y3hieGeYfOOHqmXq3S8VDMJcWF
TkcA6fu8G/b1p8rPyATgwswPCcFhQn36EqiFROqOr7AiD6xIACQnIDMIhn8Obbcu+5ypdUR+HAOF
ygdQ2hsjYp8sRt6oI+szZ0bLBvJSyYDR6PvOMCZ/ptSCFRywtmgTzFbd3BIhscp0jE562vGrsDyk
Q8rEOvN36VhHbhXmxHqizwMI8J1Hwo4mm0mnnTlC1gFy5ZfWqRGC5mCk4Dth2gp2jl8sU1P5qoYx
DZDW4jNtBaAiuoxIMZwtZx6ZX82TdkoHgrqzjoRNabFVaHHmxBP+DswJPSVu/RAmFW52QWZP0FV0
vASwHuVo9BtdhUKkzyVTFOhKnJgxT4RMMyS66ubkCIqBx6Uet9mJfsgOwPiUzS/TNO4CDe0Ub+7Y
dkS/CxFpfFIOkAythgmhM5vAnySa8Cv3tGgpu/RVlHU3ZZp5UKIMKQcjsFhKXlVaWF6sMiZFyzDN
9CoNhS2uwI8+BDjiDfMsKmEKA4vZcd2oGIfpyMDN2uaDtZ8tmnpVYC3HvRxxgNK/BUXReRLe1RXs
hFoViW7gu3I77FQdd67qLz6iCRyqGknrUiCbzJLDylYrFt6yEOWjqYvPWFWoswfRlfN6cIQcwVqC
2CswiHTwn8mS6a0qEvmjIY9+ggQuKwyw9asiY8AKl0ZNsW9O+fwmEAa1k0SkXeDbme6wDg1m6b9H
gXgR6C0QllqBoiZYog04EBvxulesBss5ggOdU7Pv595kyRSG6SRT47PGtpqtK8r4D4OIFyr1Zi6a
6hkXyxUrCnqtor6LQuUFmio7dBEwww7+gSm3yqENgn+tZdY7raq+cUaekiwV1/pMoVWgBb9NPdtq
7vXtoHrB0N7jQuE++i0sknraubsoEeWREHRU1yC7JFF9BJOtdlg0yiRwuPtyeZ53UrHVmG8fo8+i
oQ5UoKhCOybMPu7IUWtxbxWEmmdFjL4vzuiKa+l7KbK5JVaOWu2stMVbVc6xBxwXmRjbDHPKqQJ9
RNVlVO1b1BB0mafyF6R889iHsKeMZOht3TIwjhUg8nq99SbsMq2RMkxt6TxYmWI3aOxpBzBlb6lo
I6nJPZhITBVmgpzA9dxmRZjXqsGZ2RCmCeV/Eh7Gkli6QCof2ZAK+3oy/f2gil+mxaDxkpO2qHbk
wkoUFkoTYtdAu8j0WMqhZjQ+52PqnyiAxBSmNHsaOhs9+tBWoVyssR41jzQkEbZuOF0GTYUFNMQI
JBmwpnsss0Xc0iOuvkK5ftcHzFpDwaLFd4NcofCzWzKbH5leSUQo7mtCxA78H2cj1dWTqoWeanW7
fBykuwVgC0kAJDBlGmDUNiJ9gFBGcBIjaiQrVxoZN8+dTzJG1v82JpQ+H9E3sL+PEFE/PmRkKQEt
9FQhlEHB2BarpWZXch5ewuxZ9aUdJ2rEJj61W2UJfoBsnO2h6DDuaud2j6Xgy1Lk4Vap4Y+Q4fob
S/Yutoi0q8MTqxYzGeFXLIXpK+i0WyLNSJXz7BJAId3h1WaLgRGL2UX4QHKcTEa2N8MU7LNA3l87
wnSX5kG4Z0QWt8ZbjjtwP8cDOO4lEyDOkhRZWMrgKV9yM0IL1ZZWqzatO6LFRooBJWduW0UEWTR6
/V7Er64R5F2tG6WbSvTsO41uATfwXh/YLMpa1Ti5UFaHMyN9WB6Sq/c9Q3w5MlbymFkHY+h11+rE
b+gIPJmVEF8m3/otUOKiPE7vPAT424LhWkw6VXCfK88opemgSOIPzn2qnWh0UjGrTzrFAKpXWU6N
Eynsppv2UeQkAJNwGqMjDzTlaOUiLuEReJZxqyVB2mulcmmy6pjmCfPgdjxIZb3gfUvAjNxwfqyJ
pKBYmJjZ5elRCsWOeCyOQXHAGUjJD2JtcQLDGm/OKf6IlJYjugoMm0JDdhAVXSrWHAdF06ssvV1J
Y81SIE7/RpkVPhmz5tqbPUwUpViY8jAcm2FjTI1/TuHM8rwC1VfJE2GojwO+6fBbGmOr4lj2H74x
cP7xC3HdiP58tNLuqpnx9CxCML86rRiad/m1l9C+gsv2Eh0KsS/FBMmnKDwMoU3cQaTb1asTqsgk
UzeKpb2UCDtcs8gCa0T6Su+37hgvIPJODXf4XEGRDQzxR7pv2secd5c0FvHl1WO4V9U3pcCVpo/N
q8xKtHSpVK1Id91WXTB4vpa2xzxPE0cXivY0S1pmm0TUGBqZLW1i+awRTO8U4bMBUbovRuIXcpoZ
bRca5MVQGxqqyNDGguiMcZ6e5jgZrlbWBWeE8qEOdfmEV3YLhEzZGt+hxJ4XG320qcU4hV5DWIMv
GAetTMM3NiVX7MCwFzPmDB2BbO5rA4wf/z1tcNKKomHZpgF+NasQKShj7IWyme6CRPap5+OKY54m
HSYjMXAad9WuhcmwHJ06ntF3S4Q8QjcYcTGqqUIzGBUXMCimng3YGB0Ew+tCUgG6NMZvqXTGqlaN
iS4bCsFoMj4qYxwdKYrFE/i9wk1wwYhiZXhDxbwDvy1qCoHEO38wX9EsvQ9ZpANgyxhQIdMstKGn
Zau326Y7ixY5DH5Js0WJyBtUA1okQic8u/80UagMwqDP38tBIwyexNeiTQpWayvaKBkF0k03pPTU
jiXpvWrefU6knFOa8xTmh1mJt32NYFvrefAQQkNCBiY3DOOwEUIapbVGr1/oBm9WHkJLPWH4YgbV
XoXsTF7RXtGUs55q+ID8XrpmBSMuImltQa7Um1nAs6n0j7ySd1lnpU9a0eMITdw3p2CttRrYqHBG
IFHqwzpvsmEtl+rSIyTzQag0kXcwqrWltCecq5tOw5IAlOddKu96xXGGT8dwsA2wxDfzRSVUEeKV
cM1SWlF6mKt3UcZoM9TUKZE57EYhqzxzOhcKxvYo/RCD4JhZveBqZOuu4y5SN5W2KHo6cXbqGotQ
CWejtGThE/+flvCz50GrbWMxTHCqrgMlgVQ3RUSsj1G/C01MHrn/FzRsVY0U6HY/BPIyIBsYNJwy
7lsxZKWNhfw15X+SGpj7MSLOJs+ZhA5TWTImZb+T0c2T9L0k1OqW8jHOimNCJcBUsURwmxjCLMD4
VoqOdoDZu+vnwVzHSkBk4xRN+0yC2RFydrfNWfttulHcJ61MnRIn5COPFV4Y3DMuBwBpgfZxychN
SXXKwDCQxk3XlvN1WF7SFDnQtNiXekCbnPVEkWR4S8P4U2pHIGaYqUUUa6kgqMdoQluTWABOl9+J
AVTFJszoM1ghY+U2bp/BGDLm+u+f+qa6KzMwY1PwL1YxpoiKcKqyJjj+z4vMXR30CskLZrMczwpC
HFoiEFJ1xIkXCesO3Ojhv5c6Ta2DWsOfl4MFg1Egnxw66/Dfi2QofFFT3FiE6SvgKTz+91LMekn2
BV6JSSDqiUdgU4XNZxSTjlvptDUqsa2Oc6OexyjQthUIP48Dd+5py0s9Sf+g1WGKM1EETkOW2qQ1
h4ORe/F/LyK6I2nOD8xa0M9Sk2BfCzKvLegcWoGOO7TrooveovwnuxP4XqbcUBtK4OAmCXrAYHRU
09pAyyauJw9YC02XmjNxVWLpY63C+iXQMGjmfidXiBF9ne6izzNu14JKqzQsT2WFTbrK1OQ+E8Zn
E2+2+C0xQ4i5PB7iHsVhNg7boWPjCnCUdK1coSYHR8jZFZ2A7MvEtADAQFAjaYXiiSQPM17O70LM
RtzNeAlMABFzXB+bkORRxI/NJrIiIJyiRWE/L1i0lC6pIFubojTmawj2YvkkoUqhBlKCZh1PUep1
GTpgvBEzo7gu8SZZTbxeXdpImP7WY2KAFhpKeduOynvTEsyexjkJYtSSl9o0nZx3OgmDXu3IFAAa
3BgjiLikpjkvyxecJNdprpHfansdXu9FHTPGKapKsok66pepRmKUpxymZ7U/zwEOiKwWRtp1c+jM
NGuUxig+zJIIcnHGa1EVwW9tYnZvhrS691HOVW1yTkR9te/6MD8H1XAyOsrTLi/Gh17xaM0y0m+h
/G3iCf6N1q4jM6cMyeD7Su2+UbvwWEUDAp2yJWdbrRWssLW/1YP2KjRPYH3dS4/E44jd8FmP8c2M
M3qyjSZ5UEQGrAijsEpM+cGGQeVr9g/yBxPMcn29KwM4yomBnUxPyj1RZ/i7J6YrtJsCUaEbE5rd
pZona7WQTqSWd5CL5oCxe1nrB+SW3cTe2sUhp7iRgfege3pbYv3PIN/VypJkThRoUSXMQ3BxerU+
Q8+yqnALbLBleBLga5PGR9juymbZ6jMFNnqX0rsf5nFLihVS+QKHw1D4R33EbFlTNZMzmKebSa5b
J9IFWAlzSuCCr/nU+lbgNkK9E4u2eldqFmKrIaLejMrhaMZcptYssV/qluaIvOOqP/v1QJ+5KsVD
n4THWR9SKC7qXTaU7RgkpBjE1UTWRf7XqnNLPrqqrwqcCjrAOClH9o7TaVtmWF5LSX3Q5WH4hwrD
hNvgln30kNLxR58pkOWw0DZiKzT7tp+vhRTX5zSqSLe+D0EQQhmlcOraIdsPNIIbIRMJtjHUNXch
xJlOkA/5FA9ns2Ai6E9y4gpaqx6qAVt9WNLKKweMuX6DkcuotSMl0ZfQD+NJz4HNVr6vsekiUKrQ
vI3ZOK/TrFPo5Iq5M1eCTD47qp9U86etHoF3EnXqdZPz9y6f9ateN/E6bm2cetz0vVB7tRB5Q07P
KhipDi2Z5HqL+VnCFHwlSv6nZNUD8OiRk6rUO9YgoaFsGqZWuIP2Usjcx6wsa/9/L7P4IIcl2UXD
539/KLFzuVmX/M2taAEpYCahzSlMJp9LONU8EAxIVDjCe8UXodKK43vEKH8vaYO5r3MG4U1csqyN
anoQp0lzNbG7khFjCxD6D7m0RJxUNJVEDZzLfy//fWFsg28jb5Xt3Aw/TZmouwBK/cX3eVHEAmVN
VH8r+oRSTQv+/58LVhvBEaINUS3UKFEdjz1tvEFzfXWePC0d+4s/+8zBpxJv7ZRTFxqRCmkN255q
tq1dQd5eH6wohEn3vy/gKUtsQFYg1ZjImHxMXX0YfVJAR5lQOUzgIBTbGSNipjqWX/Q3irDErTsR
NNUwb+SpwU7XUWZL2mKn7ULSNjIvbhTt0UsdCwBdEZSLNaL6LPY/uhkrGSW3Uze+QT8tvOs5sQ5a
B3ZS7OltEGuMl5Rdo8jhmmRK9zXPknmU0vq7L1pUGWNXv0VT8d0nWcORBiF5gstw1M3oVltfY1bT
qkA42Flxc83RSlwHblkpwUJgjUpwq+n9IGAHeF8TZcBDO7zXmfYoDKlw6USoh14ZPiIBiDlJZ+cg
Ve7ZiETOGMZpa7WsqFVJuyjHTrzShOkvgvT+IqPhXgDLQF0vgToqsoJSo0JbHcwvumgRaRt7gqXo
TjbttxHKjOfNsCAUhMco6+i+isUzWpbTnJLwnyFh5Rcwq1Rqa94SP6J93Nfg8Ebdi3zOejCsih3r
YnUaafnYNa3eXDOae55NQGVMFK49FmPBiJq7FOqor/Xg3wg0pSzb8TxHnRNKbbeI9cJMi+5scQn/
/DIJrJJ6zbxBaRjo6wnoijETOJyF06Gr6rcKIHfh5zPft55fw1APNlhyHVMJrku5TxssOJbpEEFl
KrkohGK7/qSsTDH9kwcmN7qk3PsJAI8+teauApvRG5huyEFjth8SvDfTgK9K5izxBMOeEEUGTg1j
r4nUNpPA1rQpMSswoplJQAisWj0rslk4iYVKXuVyrppAC1cinZJ/QorQuw+gttWmvyn8RrRpGgLR
n+gjwN42vIrvjQd37L5bhvFYhG+CRqfEVxqqR6Nl1jarMqTDtnlLdfoMsk9E6KiQkBAMK9Ufpks+
hIivM0IQsMxTgY+rLCosx2zRKFZizyxxpn2mNG1/NAJo+mkoZOh5ygz5PEbWuqtv5FpiVF9+Nzdg
BSQ6pG4WK+MhNUTas8JE1kadHKIe60OyvFgkMa4yqcVPU6CREX3idROBw3RRWNWB+nZ0OEKgHenU
70gM6q9iaoCaJZUF4pAQcqMd250phQujmxUei75IHbI0yhRIGzn0I1vQh8Qt9Ho6pEiXVko+13ui
iPGUqTKbN0AohzQ+1JcWKRaGKSOd9hF6Gql0EfXyw2zJflCz8d4wEOGyP6K8BGoBW/loQExIK5O5
ndXXnqIOkAnE8MlBDcsm1L+13A7Ez4z+MfELPk1FpiOtNWuEC13WMFKJ628RiZKuNOp+Snv5PDDV
QGSVXC3ZaGjzcgfLNE/8potOda7W17k3JJp/2ridAuj8kYSvP7AUGtOTZTkq2w6qn9QLK2zNcpj1
l//W0TqRrVWp06SUo+4up6l5EFXZm0VqWSQgxQ/By5NjREzL9YWG8d8Lp6BwpxndZTltpKPofyHl
/pmsxi7yYLqUGbBd1cCkMY7GTySX44X4WXaZhHZcOItYgUZk5PRDiKvpzeY0a0GwHeCL+6Nx7KK5
PrUtyRrsVKuopC80lSRBWRNCRSl7/felQc0bWpDDk661tO3J1Ijb6ZTPCmkT84QMxQ/nU0En1DPC
h2YNQOSjQEeg1jAoNqzISzu8CXPeXAQ+NlLVoV344NnFqKy9wCrai6JZfBEsGR+1hYBSjDjg8Ud9
ILaXKu1ajhbqafb/H1Pnsds6skXRLyLAHKakqJxlSbYnhJOYc+bX9+LFGzyg4b7ttn0tiqw6dc7e
awPQiGOhOY8ShJp4wDjjkzu8oCUL626si9Wow3kSCJUHHtltSY4tSPsw+jm+IGxIDqnCDu1HIwGK
UaSrMYqPsFdvZlRBeApWeTbIRFUNdiObf0EqlkwP4pJhtOHofDaVavM3JXQ6iCvI44mK6bGAvyWW
bXIr+mxHMSfYhSZ5jkpXdF3MbQFDuyo6z3OjsJUXxZZuDk9ALZEM2AwLAgJqjhCuNCjyachJu29q
bHU1/jLCzdQ6hBsgJn+qqvZgnONy41n6m9qM36YKPt0PxPdWSGDel8qjLryfSoE6QgOPSQhOMGR1
wcL3cXg2XQM56AVkQ1mOFc9c3YpITHxoOZ6UHJKGSbKRstJ4xdQc/n3Qpj5m7p2E1KjUg73u732C
kg5DJXubuvO3U6p1hyw2sSj0LWEgCow2tH+l7aXVbegamaEp/s8cjD2av0h2Kssfl0kcn7vA83ZM
YP4EDPBbLPUNLpLhW4FjTMYc1ZrTe0bgsFMpYZKuUyiX13z+0ACH8dHchp0pOeo4SdtCK6WtlEOZ
mwYBhW0sG9uGR8JNjPLuk6VQtbJpCzFagcRv5e2/D3nleZtgbh96HEJJoca/AS0zT5P/fUGbein4
to1XcE9bKWq1XEjBKY0d8pQar2GhDwQDJ/nW6sONVbbjwa/V8SDENHeqvF4ofREjLQknoK+saajU
w89Igy9hahzeo9q047iPFiYQpsW/7/Qqvn3MSwzsQf7FkYKORCISw8g7SpnTI0cQO94BqdA24+CL
h8SMsgURvag05/+Ua+E9G1praQks3JIoHqqp/P8PkRrilY5APdQMyU1NNnZ5bJo7YB3MCyL10Lea
cqCBqMLRDL9KcCeL0PTvvtSAtE2aL4+aFfgVEOJw/lRoBtqhlZrYsUr56cHLHssOe7UviM+2Dq6y
aNZO789wtnrueGski4tWNq0mowXNhWW70+LhlpuxdfWIMKjx1hGnGq3SijG8mrGClVRGSRWk6yYM
kpvS6Xi6GwFSaZ2fgq4AglNbKRZpVmIzM14tiDOMe/wC9pQr2VEimgVrONnKhpsWqI5yoc6OoQHI
lY7zdzr/14QA1tX9ACuBFa59bZDXnlay4Yu1gqCFsNe6YMCUEWvj54ByaKgUZ1XUtV3QDgeFZgfT
ZWjleY3TL0nBKLemli/KEAqelarVri0eUlRWb0yLTVvVGqz1bI13XdF8NAEK+SSlqgEl08Y7ir8c
5BkM6BTkZhQRACb34WISqvIysLjSGm6xYMfSXodIjdWv8deGzni5kRFK6a1YXmMA4aVUcjiQ6N9N
llUS6qyHTuSxDQ2+rq+DBIGpGCANZI19U+vyszWgCnY6TWgLYQfMQ7QPhRrC3NRVvAMdms1yam9p
yzXK8+AatCzaaaY/htDACWsRRtjRujeSXrjHQpICdOzpKVnyj9biS8w9SXQqTZY3tT8Up1DP7qWG
+gX4hrxMDO2cNlN/N0I6u2nR+ttWwUfU3CXQl/DhAbO0EprCnoPL0hqDR1DAhf33IUErbxb1uOkj
eB2N3qIZoVUOuqNxQn9CoMTVpgKcRHUblEQV/fuTZk73SUMEy005m/oQhWVeiK6f+dH2358qsd03
cMmJDhUqw18HoRhdYWK94gT9IPOkFVAvosET31ua6jL2K3+RC020bMK7JzOtTEm0A7w4bTqrCa5g
ceyE/rAtRKhncs4/tZZUp8x8GP60D8DPeCRSxHLl1jKm+ISEC1luf6zA6DW7S+K3scVZUhVCtKHj
/wPvc8BM0gx2NAJtLEtNVu0y6JhQSdrK6BIQPd54Hw3WCT/pUw4afMAIK6moCWNoeToY1KsEu5Bc
aeqjsgvxZVdhjdQXzV5u6U8EjQZujnUTq+PFGCJhMyTBozfQlGsRJhvZFGgoehnyW4miOfLE4GKN
3bPqp4/O0IcncTz1qOwsy6Nn6ytYSfuJ9qSwNmhZXNTWYFypPWIff6xIBSV1UXvzaBXugil7peSB
GIVpAcauw3MNMQrhVXatkB3CtODMKeT9m9VhoZWjHvFdHUEdSfotD829TFPZiduIPIqkiBhjhR5p
HhI+pdTzEFtm4Tvcv3xvhFW+p6CEu6do854Q7v0pDvdjZiU7suZGa5fNnyTPI9rn61KGM2XJkY4P
k/ASWcCZ3yjhnr+CmpGbvO3IUxPEBCP0AH/FH05lKvGDq7jBZFJehyr/kkMrpQemibsw1OxcidBZ
xK38HOQRyvmUIMqJ8dpMdQOCWBYQrfXRS5aIQkQhUqCCbaR7zHuo1bN3i8SxvZbl9TkuwnMkR8JB
M7GVFuUIB7nH/MDGiVLbi8N178Hyh6rNYgjy1y9zxlmGIS81aOJLVCNb+hSJmygV8yOll7Ylgk+S
nMDn6oGG0XMyj0bRcszW02LRAjyFvyhHbjV2hEc1vfSe+amrzt+gjgHNX6tubWCwre3T1SyRTcdK
cKwxLLQ6wSRTdOwFOmI94vI+9oX30grNlZUhVcv7h5RjLkuGItwJSMGsqr4L6MGNpLsMUogEziqB
J0iBdKw1tNxVZcSOF8t/QYW4DhA1QnRRoJtB0xH12HvsB6j7PDTmlRBHq2KKm1VTJdMy6uAJiKYi
HXjI0jFB35OgsLRiDh2lXNauaUz8ZC1X3LyYnVzVJJ7+fagkQAUW0qmwVlyBzxq1mh4VKWAia5PE
lm5zH3ENHHT84pmbUWDYgpwgMraGpRGJXB5oX/3U36z5G8Oh3PcddUTXAUnh8J6shDImDTHGUeDP
wRNSX4GF5YOe/Vh+i7a5Esrtv/8X1/x+5LV+hoqMDGD+YITR1TCsellJCTBic0LiJqxGib8FZNZa
H82H1orqXZiTFsXUsAkmnc3R2ejC59SWNE2ZcJjqpW4ZIknpDHIJqogUHCB3fl9cUzo/bQObWKm8
j46myDw7JNt0BLgfJJEO0NvO9G8DZnYMVT9/pDghywYxjSXgKxW051jp3SZRphmbMgfFpErJkBfj
XdwwgNHzAi6Dh2kX5BxmLb+kTAmlra7umqoJnLoO4gUECJPE62TWOSHe7XQmooUoEdjaMynMWt5O
iR9oFKKK6pIXDZvFlG1Vtb49sSXvy7CqRzo29xGJ1m8fPytRpQJHpc7RPEZoRKiYzPTcaCNzqfiV
8Zx02Sbawi8ZD6mAXjexiFE/nuik1Q2qVz1AUdfUHsPfpoYjZyjnysqIkx9LzekNapBMYaHW21JD
b804IoiDh6XCZ6s+lVKiN8z+ucuG8fWPTEWqXr//9yfLZ+cOAlBZ6iD6e7lAfa8nEBQMfJ99WnzE
pjYsxcYcV6HH/F9siXcoCOZZ+7IBc6AksEdWe0ZpuqbuPIRL/eQFR4W5p07mTFpBO1FV1AJRXO5j
MYf4oRSPpIe3HhcSkUVpFO0MIC/avGTqTVMv2tKoWMCLdolVJrENCaIqG7FEjl0KNc/iQ610f7E0
nkagomgjA2mXt3+5Yk30BPjQiPEnsX4Eo5MIPMFjnR8vASEBVFCJZrQnnhC1MNHQhvNAX+lgRNna
YEN0dZOn0ZqHYHq9CXRC02szxmNDNGNZRXgyR8QDYfhhqIp2ajn3LrMiAMDRh3BKiZHmyMNq26lt
xxYH6XVgsx2kJQ0EJjwQ4zLhivQr2lsCWxcSxT9xhb5OAc8Csde8i1CjTFc9jG6xhwq5n27xt/qJ
Gcw/knqr7WLoOMWG41J4z3bImgmR3mMNB2u0i7+ww+JosJP3disf00e/Vc4GGHxuDxsuEYRQ/8Ho
xsmBNFhOgcMfYJlN3lVgA1uzbtn7sPwc1iapk3Ax26s8Z7f53/9MevHlE9M0Pwmo+3K8KPalWaEy
h1nCTGeFwhV+jfcH16lSMf319nTr6C69so24FV3U0tleOqkXi8py1Z0n/AOYBH5w8S+TH+/c7CFN
tPaEAR92/ZF4Qu517EJ7Ujkh4A+7bEE2D7lpPwyCjsHq1i7UE26oGf9zD7/HlXiZ3jF9XMLHMGNp
ydHqNsaMeu1fOLJEdzqF3+lLuNVfybJ184Nwil1/691RpcgrED/IDjRHOSkLZvRLPFGsTq7p/FLX
Lx4MAfbBPnfT3ZyT/N0jEzycyGhdxy/iqIhXuZWr3pluvbEULyhlzXuwrzbz34NBBRKNeMl+hnP+
pAlzBgvGLZQZrnhVNpKjX2nrkYXY2/5J+wi/tTfxU51s1vn2GRJki//tRlU6AVsYruovoxAuEjCA
v3Y78F7mL0IM2611wwm9bd6ns3QezrhyjDMJs+/TcrzidE9R9DrVRriyzder4C19gRXgmIYOn3Q3
3gBSVcGcseJlbxmWwWwTLU/cUbnLrJsphGPss/fp13Mie62cW4fIiIXZY9+Ez2PZVPorFMMP4IcO
GpyBRKHv+I8Y4DV3JtaE5MkkYzqO4I2wev6pZx3wKeqz7fgQtyi4AQ8EED/cHE5YgGNl3wE4P5ou
D9t8eYS99oZ9KRT28mUiKpzo44v/rW2Qwz7RishHccX2ytmK6y4fE8dFGfWCNwYLGu+OziB1Ww6Y
T83Dp76BbeemKyjTBxAmNEpWD8DbG8FGqrhWjvP/w71a2eq1+agWVMwIZA8nmmZuvYXEc9B+Rcfb
eL8k4PWO/InZeLDlj+Tbx2Bp3Up1ySERTzjxNDatdiiIB3mL/29zQCyfU9rYWAJdXBFYJipX2wLl
xEoByAxyGRODo8Y7aezHq/yp/cKHOYGReDM3b/Aqmg2Mm4JTmg0L64patJkB2yCiluwKR/EKjIbn
fMG9rNxqcAblMbSNY7EuF89+Xy/GAjPIhDnWv7LO4GtFiMFXQqVfWRvpgyRNC3AKotlFzXH6W1Bs
61fZgJBzsDVknUsOx2JwBoeta7W/c95BP0H/8Qg1F4YcKbAOeo+DxIxkAV7jh/vBhkRAcSnY/rNd
K84luLPOHQqym2GjoZOGtsWTNLzHdmwPH62jFs6wJDL6ibH79om96BpAMIC7smEUDt34RTj0Gs+k
cWY5essu+lL4gJf8V2L94MvMFX3hhXLFnYZ/Vz14n1zuC+s2dxXVse4CF2KNhMPKwx68AbveJu/p
94ObnLA8OGqBg8j7wrx7Ve6EpXWDC3ygxv5VeC5oB51SW19NkBNaAF+YKhajfTfO4jJ6tPxxbiVR
5JDpWLrCaYkpHAIet4x4jF88FS/lDXcDpAZWFU56i2qHv0tZDMC8gF4QztO9yxcejWMnOZ/GqQVD
8IBEy/rCdnHxLGc688H70xYExRxlYqNdHPvkRCX2vYcrpm1ADZULTtXsWgthk9l78RcbF1zp/QcC
oQ3xn98y5w1yphOieOYnmnSBK1a0FRh98oVpnKLA5sXhmn8nZVJC3V8d6OaDIv6GlZVQCZzLfchO
8RKX7W76yE9sxzXoddTrR8hjqbqpvUV3gCX6UH/0d/MmwcJK7iASj6BqoV3AkP2BT4IBpto0P4TJ
uOoyORhv3Q9TLYuFv7m3e1KPwzdzzS+rX8EujoZ9+SIdeU+H1/nY+tyx9bZY8HQEvKdM9UA6Ermi
4sFSdr59/Qke6q44QHbCTXjGARyeA5erMt8i2innPdIcYWm6FnMdd145kMhjFN+CMSB3q/wM/z5H
7kP5AFVmOaZkvXLD+GiAXPqi+PtXOrwB7UPcAnHAnXOiYcMXgASsfvyXAVoRHc86XdYbY9W4W++K
i+AXfcINxL1EhJl4pKs9j0DBrVVL6VxEiw4E3miL5D/xwBDAoixD+y90hDve21+YCA7LCZImYV2C
/nNv8g8JQkvP7XhfiW0XLzioMXbznLCO3qY1HjcujLAg6gJ7TLE/USVgJGRRhpcxx6PJkOMwGB0j
Fyb7hyAu3i17U+3Gs+BsUM/wzEGscwr3J+aOhb3iCrvWCdMFXh4evCO24XDTGKt0p19B0sMusOCj
MEs8YpW/6J/UKMvdg4AwQnKVs/j5m59IKSaZb0fLDVjuJV9DIyY7bKJqwM/1ip+/ibMeHPUEHHDB
0+UoN/97/o5mD+NDdq76njwtx7hOQB2mU1ewMX+G2wNkqW2w8vC+YYiTT0g4IeaJn6XLKpvN/JTj
t3+lS7x/U6HDJO9CuAA936+5bdnGW4gPhGoKSyD5u8b9Sp9E9L5X7IgOexKXvXdhFoQ2hkGWeJIw
8wdRDuQZUAhUi+QdTN8C1fZG+CzsS/icKQcwCxSneU82n7CSqRw855ZuKv7lQ5HD+3kOmSjbxs1c
zUgZQIxXqGVs2oyw36dbBEDhV1G4JuZdvgCEfKtfpELOK+n86+BvxtmHLHE5IcVwWueh3NjlK2y0
uK0A2djTWt+IH/JH98xXJ/olyvsO+/riE7AFkETQezTfqa/KLSqea+ezeftr3rerhxHP2HYPfNpH
ro2NluYjfx+ukGbXFeWnuSEXEpYKL/B7wrIlv+Gb8N6EU/qaZ61nLFrcVulB/jCWjES32gpbMQ3d
Pw+mknUNj8GZG+PYPosf7Ra8YcSB7sBEYhX/iQjAHOWTY4kjnJD/bKofKg8SSp1pRzbti0qn2adb
NiuZypXyRX4Tb+be2/hX5Z3dK7DTJ1XdkdoFV68Lq/RVI4VcxvlC/8zeg7OyBCHBVAEgK2/90d/a
3Tc2+/ATNcOrWHrb+DP58K8QN8gnhgbGwgs+Ej4PSGK04xQsidO/qO/af04rjCsMp8GqQnxhrw8f
wYZp5jZ2wlW2i27FRv7kaXgf3ulK4JuTP7HykbUy25JmXg5VOY8MlMBPim1+MtHDcreQfn0IJLty
M/5ECKIweVEF7NtnTtls2HgM/BdxMdy9tIZpa6DqRP2LYXf4RglDy3YPLyliFFzvgf/GVHrlAsaD
ymCRx5hno7e5tVhipA/vmm05fe1ZV7sXRVJ1BCCLpytDE0ePD3TUg+kyJJzOX/AKCnnR3rUnlkfW
lsHiNnKgMnBn8To8RCo4+JkB4BQmINeZeVOc3uBRUI7y8rBCUbmaA0pTPIeAl88gQjKbX8hkzOAQ
bgAzq1hEaNaoKrn3W7hFMgfvyh6xPIh2gSgOEGPqcrlxJ2FWbK/x1fvkjhev4zVPXTL4+s/ihCcR
OilZyKzFUkXE5Z5lXr5qi2jF1SIqXD/6yKupVlG7PLseEGjwqcKFWU5uG9qQtA0y7wP6Leohxnsq
bGYB63AF8UObwbZW+ml7C4iHYbF4pYsOv6qKrVU/U/WtlE/lMm09O14AADpGK4OQn95pHOhz63qt
bNghjbeBOSzO7We2NT7mckal9DoJO2Px8t9nXi/XXzlzaARSSrE9fgu/cjWHRBnNXD8lbrnXdwbL
eOVON/S5QI4xST1FVlt1QOXoMALkcvOq/SegrSpaNVxVacZ7D66wMoCYYZXE9sz4HHNkU9sZYMwY
rSukOJ1JUmAHv8ObAazCJSbsK1yHq5rLxHqLNOhD3TDcs2u72Kgr6YQhMXyZBxRw7Esi3iXcKw7y
tR/SPOzqO+czyjsPMjU6Z1afQiN91cQrsHbPNlBlCdrE8ZYFq5rbrIVj6ML32cKghVfsGUu29gWH
4HX3E8gLAZcpMLNfhjgYEblDxE+BmO4B1pGd/VEiRBRi1OPqthLsiEqQHF8qSp4wtKrcwPrD+qGw
8GWXG7g91neYGejtWEtmU2NFL9KRAbdtmufIg3cp8Q/aAcznpwJbDI001wBPjzdTq+oHLSjh1h5J
XkjAnQNTOJoceiFPOPKdjveKcp/DQoYgBInNlvb1LAhjSwQ3xwGa8LqOTiW0X8CzmDjpKs31BBUG
/A/eW+4Trmxk3E3DUZoVryP/Ks6Qq/gZ9BxnKwmNrH/mXqXfGcG1jDbaLQ+dBKc0VBzeRQinBm5N
OzozoeBlyL/eG2EArOF8Mn5Aw8AEHCGKBNhHtqULlnHZEc97iXfarvttscgxXXGsHy47j2fyjueT
LZ8tQ/zH36oaZ3qyZ+5i043Rw3EmebNMwAizq7nOz/Pjv2MZMHHj2mFtN8MNMzULi0Z4fMKWS6wI
QHteJmnYDE9I0QqjGzKTRiFddn6VrfYuWIegdQTzJBSzC7gpDtCIYnWp0zww1qwzrD1gv/hLWRAI
DGKB8UOoHHbXO5FOb9ZG7DiAEqYVwdaoOSwjI7EVc0TJZ80Bt1zkDGq5OfwLwukfhfQtjtNULV8t
LvcCDMT3tAPf2YJG7jYcDKTTcDLeOESA36OvILBlw0GDwIU7jKuwI6vzBw0XHd10Xj357VmXIpbT
v3mCYi35GOB2hT9CG6MP5rWUq4vorBl44OZk8jYExbLgozUT4ljLrB9jZ1LeNIsgpN5xcS7DvzeH
FUgJBkmwdHTKEiQwXzJHf2x/QKfRMSsOTsx8miEXnHOEJxQEg+nWLySOtnchl9BrBgHCnG4o6JYh
K8F8d+yyjU77skDcsDWtl5aSrwdkZ6sjnoMDnC6ZgEgWMtqlJXP53sApsM8/6Isq4KPDd+k5UFWz
m1+EH7yQ0fvEGYeNkecLjzkYPI2go+C3+a5hWnoLjFR6vpxZLJDi4z147DwF+T1nhf7xC9G8tGag
vJ3+5c5bdzZXykjbbIGy1idm0hm/Ynpa4TVgx4eY6YoHZVcevA+ROPH4AJpy+G5OHiP073xLB4kf
j5192rT38g9ZIGk+7AirdCuhJz7BXVTd8hj8SN/FrTPBjyF3Ao6T/xXfKSdKlubMVniQVFuajauY
SE/1lQ1P/eILKVJw1bYlAzdnXkHZ2Mg4ZvsEBfPb/BySc3zh855JoekUAuILCBVOiT385wB/dnSH
W70CLkKrbUPAd7GyRLdivkqUJ63FaFcinllZPwfCYnsarHj+e1ehTQPKIieXgGVmocm8bzw40EEY
kK5QRyInL6AvQPjzkTCuiXMFW4OWlbcOaW30ISPaTfZmcVT060APlrMkJzekgGlKYO8O4R3OYghN
mPn9FVbb9qG+IkJu2j0pQE27RaYQ+PdBuuo0fkoZAgsehdP4CSGcSyJnjES2frgv59jODc4LrFls
7Qppg1tgLWAFJlgZlGrlku5R86xub9Y7CyS8Sj8/F8jG2q1Kw5NwFHMjgcemMyeuOs0lEDXuQLmr
6hE2LfwXWEbMj+fsZQ3h6loWt/m4NtgcUOqUD2LiyQlWPlDRokGudJcfITTbxvgJio/M+pKz3yRm
EN28leW3WLBocF9MAdrKFZBq4gljHeYNSYc73OVETvgWeAnwwVcjX5PVoJlLS12FGDi/UraXv3zr
/2UKsKMdIYF+etXTPbGkBQpim8eYoz6ANuu7pR4JCQuB7edKkMy1hdQSW33r0ILnV4mWo3ieiOgc
NoK2GeYI2Tel3uhf2MVqG48T+CMDNUpI1IUrPw7cveMX01WABnrvLMfPdK3ei85p4HvQzJqDH9Ay
LwXO6d49p4jWj525YsHPTASx28w6jRMmEKciuQIkpjc/kNyOFszYP35lXVuUw0KMNtEvxi1yCrkG
BhjMa27hiVwD7rH8PcuLrDuydpbbD8V408EDJgesAgplTAXLkqjLfw+EYa705uonW4sQHMHNxiOY
uTn6qVp08qL6YI1c8oN6f9vj3DpCqeJCcM9ys8/IFyigpp1fAbsaO6S2+/oKDlJQ3AGdQeOa2GEM
TDqYwJZtTzQR+UdUoO5AmAttO3wCwyb4pZwQB7v4JfYEgbQMhCRaUHcTVxinCw2Kg+p4dFXAV834
jFPtnc1sB/y0A+AGKam+glEa/h2ES4BFM8nMwUOhk30ObdSkXb5Lw23WrvPq6BEvic9zRGl80IJT
DCsW4MkVwRW0yh6gLUHBiLFq1NOb2HJEa94dUJOAITPpxAhMaVG0urCUdKZVMZJwgm5FcgsxuKO4
AtSHfcXYWIrjrcYvAtwUjDLjIrPucbFTPObGdh+uinLVFBszWJPvzJoAT1NIT4jJZfOYHykPtGdw
Y+kgJ4HlVQE4TfZ3CKFhzROQqPNv0ilu8YGHPPfXKmWktcs7l0YlDJ3xFQGWBRpYLWSs5aPL98Ow
JrDvmmeLLF1C3PJ0lvEFmw3PaXtne6TFO5HEBmcoeobWjWXffBX1THXiulLhc+gQETnRHSL88k1Y
y9t5O6HcnYm+bbIl8IogPt7nQCN1lzaEo37pD/SIdc85x7E4K82wK9cqZrwrTKdWWhHmUnsu0i12
bo1xPO1gm3daII6hWkb+CjVK/2LxAq7FsCH1XMYvSI0oL0BwtLQjOMWTL9auQKrRQef7RMJMQmIE
yIJfyup8fhugf5IcacMpbqcDZzoySXK2HIGtwfiK0W6FqwAgDavMD5qyAoCrw0kN2ksh78X6Knpn
hF+8XSR0M6cwpD0FIA8pTBQuBqBr1T9YMDVa6aAT1zsdoefKBjfvIwiuXfoRyCA5zK85VQfi/bys
cSBMODV5zX3qboIkYzTfG4y4iouWXxTzNEY3oSTzzx3VJSOhgrGP7DSzppRSYMeLZ6mRa5sROUJT
fo1Inhfb4ReWGStZYG6aiiIBo6Jr1VsekzJ+cjnDeEtPurnq6jL1D7jegXMUw1OI9ujh1OSG+hC+
YParko3w014yeotctIfI+lY6ecxigDfpqKc7kqRJpp6kv87Cv1Y8MgPEvvXk+hJfnBWX2ANj4vII
g22oiwd/DXbeWdtFjDRlNKJnDixAHOizoMbT12a61l1UOGQujcR8kpEiQcVaAM3hBQnfEs2Ch0Gt
aawJaJeqdVhfGVGRDMsTaAK8ERDs2KwpCRbngJgfe/w0YPkBjBUXHYflzjFIQUYcCf+s3pOfMc0h
OCClFkm7GrztiD5O4alw+F2qdg2XZ9iXNPwlpx4osNhsqIEQsOxGyBAM7XlkrE1SHbz8yAs28reG
DhWmjozXxj60Yldgt+gHR1Se/JAYVC3isvkkuCSNo2aUZG4K+v3MezhSvA01WbjbCvC2wp0QAke4
8puSlOs/ErBDxspLVtWJNxtGXeXZVGyKNRfIheoSpcntqGbHhvZlB/pmfo2W9p2AQNIojnRypnTO
Hshl7Fp7j9NXVq/xNxeMT/rdjBjKjkW0T4ab3n5Vw62THz4t3uyDYao9dTi0ehrWMr2qAd+1qTqj
1+LweYTFTUu+huDeydxv5K9k58zEvPfjMUrOj9xs+ehWnN7ghjZHFS6oas/BZ0xVE9ej/2eQwsTR
TtG/dQlolfSSOZgUCm93Sc9FYm2oaNzU+7L6Niv8AzRruMPQRBfj+0BtxVPAe5/uGMpawoZDNfi6
EWz1rpqWivQS+HV9Tm2N9JdIcAH1b6m4BPIeokybriSDGbnLLZpVa+7ANjuyUETFQZS2FCyYF4t6
TWxuw7cwaKAIBH40EZxwKqyTVr0rMZZ0jIs88kmN2rv4qXSEFAdvuujNVzt85mTSI2I01oQUeObR
986D9AjoqcegksHa9xNTHJ/hnXQQZsceRa1yHpQzLHUvvrGozrufvDeS5Vjvc4lznIUtEZsiCDqJ
ioE+gTyuI17YjGUqHCaTk77m3aymY1N8NPHeANmOI4SvQC9aKrvBdzm6tuJHovxm0Wel/oQ8jIiH
aJ37TjJWLrqYhYqkQuPKyT0drJLcQ0ZBgG1sdET8hZA+AKyWb1TIOE0A1+GHiA+GAU5iRf6Vka2p
r0kFMCMX+HSLT15ZNwYuyCfWcQ4Nj4heruY5KWJWqbIWHm0BBVMyyuYyPMkl9o/bBCojyJB1BE8j
7diZPg/WdG7TV0wK7pSKy7Kn3RM8k/RjlKHzcXriMQdWvCp0igb2R9pOk68xrxUDW4aLk0gxu0K7
Untlo5iwndnQ1b7krY/cHK5jb/nACcyrBve/aGmxMMGSFHcyOBDjoCxCg4wDikeSZ+NlkHyLfJLk
tu+q9baQWgihYCwM85xOaK0REB4w/5jnvSgzkkhZzdHQEikz2dwmCA3Xaj5C6y1Q6gVcj4XC+Xf4
SOPGrfvoNOEfAI8AkRKcn8B0gTNoJHDG5B/iVsl0hXUFU8Ig0Te/j+2fHryZgn5UKgYPpIYFebkK
S6gIMnMBzt1hSmyf/CxSfrXcd302z+AzVgDi0VdJrSdRom76mm8SobCWOiPvTv9ROujpbeSqhPw2
aBfxlKwxo9iZNTldjZjnhVIds+8Mu/wpy/PAfTOmoW1hgq/3srgu+qXy3Y2/AoPmsdiDH63o/g5s
ESKdyaQyOWKpKO8hzoE8zbwLOaT9eCKSimWmNdgCLAAvEMrYtmfxxRR3jmwd8/q7QyEv6feOhik4
NnXasPZw1OYonGffhkHIyRaFP/W17+iEZAnUyvS3OuM3h9MvHS2dYDnvFOWnBilmSVOjoUnachAR
y3MgXJB64v+eyeqUayXS+Fy1OMJzRvBa33J8mX16EmOOX/oeVy/tE1inxbA2Roa5w72AMsbZDVMB
fl39l3rT8y91sQuiL6lqt1V5QTKEu9FRrbPKBsk0jScQADtDwdbpgmsIiqzggFzpP5byF6iyzVrD
/p3Kl8za5BysK3pH3dbs7hGiKYMH0+DsqQuQ93h0t1b3AoU9BgB73ZpiRpOAN7fb5i3uAH5vpfgd
KaihrSW2ts7a9DSrejSe3qvlcBPfJ1TVvKUhWYg69UQvDk7GcdaIKCy8U/mljDsIYJHyque2sfg5
9te0WTbCVqNl00QCz726NrH8LDSmDjRsBOET2y0G0uZX4N9WceGILoBUGleVsBt+yfelFcOaDFST
o53EXdKjWfINjFiVdRKlDzGlpxHBOZEw7Z286B03E5LuA35NQ716k78xkwZrAodyhgzlzudE0Zf1
IdfwVKZu231lvMOR/grEW/LG19T9Hdw2oSpWdC3TRz1csuqZ9oDnYaqtg3ItSQgSIizBsk1XSAN+
3tgJQ6YGglzT7AqRrI0dx1FRPcKuwQ8UOBIx4wZJyEX03iQv0jhzMEGzIVfEvFwyzi1oy3mCbeeD
uFRMa2WqtM8BllPSpXT9jZizDDHON51DHdBSqjcx/ashb9T0NQrORKJ3kxWoInjkmFokj7i6l+rO
EM9G9qGqCDh+muwjGJ6KxrHLCTHYtn+NthWF1ZAcausxqRsRwK95K01gga7U0NXYiNIJLpUXwozp
XISeMcQamRujpgShCrtnxIxmVjCb/MBw9Be9ozwaPQyEu1ICEjLBTy3vE0mLb4H11tDXq2FB+Zjv
+48YpU4eT8fwP5LOaklubAuiX6QIMbwWqJihq/tF0Sg+Yvz6WfLEtT1xx/Z0dcGB3JkryV9FCuWp
m4zOZaiF+cVma5Hzdldbj93IdIfnTppX8U4bvif5iYvkTkbaIo5pUuO35/sOxMtyLpW9Jxpn6Wu4
ZhBKhfM+hOeGoW+/aMOFoj+0+mbVFzIWPOk/sHepLTtHyrk0/FmJBTyBGnpElUW+1Ie5z4e6hqM6
fss0oDEz/azTO4B/+Mnd01EeFdIrHAIf34tlkojv1iBgIxS43B3FxrdhWgF4VgWWTYZ2LiXlIwdc
XClp92UjqoRECS5y9hf3n14HWv834M2dWP0iZa+sVRa3DAfWbzN+CJ3tKwTVx/E1MDcg6HnBu/pH
ST7aSJ5H444EVBK9J25e33gtZqZ341BcKHebJnZLnFT5XQa0qI8HG1xhFyBw3otpUm1iAtRczcHu
I7udsXDqXQuRVmKwaOTrNn/XeMfYRPXWinNh/eeH3i7JANVlwPLH4ZV+x85FP1PtJfzZkgE11/gs
WoSZG4bfVXuPCT2OuKQrgzzXmVslZ+Vu/GClgJHkWW/2wAdeXLxxO1DYaxHNW+Zlugj4T8mCEWSD
9KM+ouhuq8jc6G8qpFi/JvAB3TxiQNi+ZOnNR8QQ5Um3z3L53fY3SNXYlMO6ByCJOtKas7wOz1nw
G7TbAHiMuoMb7QBNl/DGR+8tmir6eGDUM8BGRctpU/v0xGcoPhm7y48W9Ye9Xt9J1sGQv+SKVJtU
X+q0WbX8VOTw1eOF6WmKkY5RTc+2vvTGD6PJiYpcCsFB+qdVH522bbWnRgis9q+5+ahlKlz9Sb62
uMFZKT4CtB/DoeWIp7BWnxG2BFlqIVZQola94mTt414jxg8dUuLjziFCbTeT9bLJ5iYOmYH6qeqR
iJfaoaK2Z4f0WMzXKeax+OV2AyiC7RT/gJnPbWxXtfEDCJBsdF6uomFfMZPUyYFUrFtCWco2otiU
CuOVht2VF0uPeinTpYggZ2bJ7lOW4Hox5EwNTfVG0Z6Kj0mMGr1izhuuqr4hgsygAHCKr5eKvM9+
e5iYtNbjtbRpcpKZn2B3gnU5J1XnvadZD4/cIYd2I7LgtlYzH4c9q2MsL63q1aRvlU789NTgspEO
7NRN/EZqJlbegwFKJVMGpFcCCnPbZ6gTvYCwcL3F3IO5N8uoK8Iggg5e1fbCMjCTQBVxVrkEi+Pj
qunTzBrwN4LbSI8J1ec4OwqZEdS4slDzmJ0kHgTd+C7IQA80nCSnxL5qWcbz/tS3McTL3qtnEdd3
lSNizApfJhyd6X3hOqPyVMhMoy1UW/yQ4PQ0hBWFXcPLHx2LR2JxAeaT8KHRRMna7mgkkXvPFRzB
o/7WBZzSVz50Ae851B85Q1bLee8Df+61Jzoq4O0Zyasyp+GIdO4YkLVAUEBMOPqeqgfzyrIg11+K
9sPd27M50nJu9ORLDpIyVi9+iD2DIRVnnah76ckZ+FMnXbUGQG1QI6E/clOdO/pHylCQOg1IvCQd
Vry9kDKLIrrpBRvacLN5K0aOR3IZF0BScSc10WweRfGdl+sGC2DAyQpmHZkylaap/HeI3moBXs7/
tkNtaVh0dfIsVaZrcfMqIJH6AOPuXEWoP7F4q3fsMnGsMZxGfwGtPTRXk89IXDGJA29mptk8Z9zt
VPR3FNIio8mgcxqAmTFrApsTwnOZulG9bvoNldaztAc4v9VrvNzBJoKa3H4Bmlo2BiajriPegSOs
wh6Ba7WEiBoTPa4k4JdINeb4Xskc6HHCiUdKlEog5YcJZnCfMSZUHA7NC2OEzMzKqWmcgPneUbQQ
I/EuN8XObk8pJqRgYRNdED7OE0oYGAqh2ur+a9Du48i+Po0oKQ1D5lsjspfNUlAchlc6flnim7j0
LGfwrfV7YiEd1piA5rBPYhCsucyiSeOr3hmSbx9xJOD2ec2Vv1rF7sPvgMaaVdyQgNQYcuRmxU/D
xkHrULzpbQSQnvG+xbCq/LOUp5XlnM03KF8BVQZoG3RV54xYK6yH+reeHcucZqkz8NRlKDNzMx/C
hCl1pBuRpHVYnWt9nduXsXzTlK+Ipros/1TaFszk5AlcSkiAzoiOqitL3cdIyT4FyJ7DSdNRP7wa
mdtyhJiSpq1sE7IEfyfSde8oW4nxlMVYjNWreCW8CVpQ3MFRFLc8Zglm5IDQGIpr1EHz8be1dPE9
HEjpavreW9ZeCDgQrjQclBDH3CnD6jMKMVEHzBGl9q+X+2WQHuTwOcrocUiQuIzB1kkvzQphrYtX
m9jLNmLvZ3LP0sKNX8xEfWyH69h5TI5HbhHnscMhp+D642JvRvHCK7Sl4Mpg2kB3iLkr/bQd0RzA
e7nCZWEWTz63qvzRU+Jrk3Ji+akNPAagRLPxpRpc4iT4AWT2gHfchArVF/mCaIqbUyqg2yiqNbPW
guJ0eCMMSTHGz0PwNqlAhGGCaOJCMJ1XqDMkM81llTPM56aTWUhTxiUJsbTgmQhrwoYQ6lrkhlpU
xE4WksIBveR2RY2e5MAQzXgcEdAEJLb4xMFinrO0V9KziInb0iPXQNUE3Rwgp4mS6aKN8QOMhOSx
o7Fmia7hE8K7BhXK5rMYMxopyBSqXfYO9sINrHoXeKexi47hGC8T7wSWaOkTLjAxivQJjgJC5KWy
7pRsFVcNfYyY8tt0WQtMnSIb9hKhj94gszmiF3DztRcJJ8PEBqqdbv22WabWDRHUgegkxcumc5aD
Y3/2foq3L1Kp60PRh6wTzr0u2Qv6l2raeuijNJ5WcTBEsi2DaiX6ZxFcMi6ORGAXCmqwL1X7IOjX
Q6Mugozzz9TElg6fg+18CiIuid1cwv6jsm+mlawEz7BRMHBGlW/BEavcuPOR6XySK7PIOSWq8tUn
mStzRi/wvjt4B4vganmgUmK3po6ACMub0kCcbrx9F1MdCQDNWvkw1zoQgNmPZUrEQXmlKMfI9UfT
0QAS7WzpSjGhz9GioUvJn6POjI5O9TCUznvhJTuL7kqyvjiJoR/6itsp9wFxPOcregO09BD6csCE
jNlUUrSEyLX3UZYxt3ci39B0vlJeJAhZfY/2uB3VGo8WdAZFP6khACtLWhToUZmXbKPhZ2TWx6Xd
GUD5g25TOPuOLWhm5oUV/QCadC+hDkX05fr2q8SqUfPkDGXPMQRLbxl9whhZQsjK/X1s3vPkag+X
0WSc7nGWaVPOL/COS4ujgPmul4gGEdgFTk91S1wI5oOmJ9hrhvxYo57UqEl5ftPikSIuTjYSFVbk
01v05zDJljlvuzCLafoYGPiWKyKUK7kYcVb5uFIb7i0axhF/KZuELvKEiAq9Kx0Q9mA81AXZ//TH
lLfDIK10Pd9TkIVMLzMh5HCWC+tMbnwe6OOJhtAGk1CvCj6+2tqOfkDCcQmgIKxO9x3vFg9JxBLq
Jqvk3yBjc/LklSxzEdbii+b3MB+DV+uPF3hYD96WvfSZW9eam0TW6jSqsuiU9FqHK6nLmbfx1RHg
GwD1pkqjpD8BnTuULvqzeVdWAEbanymZrkx1KYFGcx0g+FEFnBFshIVHgpXW669Rgl1doW9imvhY
ZJdVQWa93I4GsPnGWXTT5gr0vHPeAjxhw4AbdADxnNYTk2tWaDkjd9aY3F5bKkQi7c8fEGMr/K3B
wwZD3zDUhK64GIBQWzlASw7bWkXZMAnyBO6+Cv8vamqJj/t4DCAKpPkNslvJSNI/2AiUbQdgCcjM
0GgwmPYJi2AXIeGbOCQYO8vMcHXAZYATmDjUO7jQd6MPLzZmKN+UnsKeDrzMhwIuaSHWo5QZYGMA
IetO5OeyQVo2Om9OtuXU7VPy+CibkfEDnrWP97Wmrv2OlL1fwRVEMR7NbVRGh17UH5KmviJQyx3P
QWj2XI+t+Vi8BQOO+/xHgsrYVRDQe0Hf3IMwIS8UZl0nWntUW1pcHHKOosM0SyEHIIxoqYCrh3e3
KCbJkDtAgC+IRW1uJclC9nHycg3u7a0q1IVmBKzx+t6T2OMo3KbDRrJ/jJSiMI97hflTNuEKgiaN
Q7mrAS8cyo43IbbqZGEqcOt5zA1T2Q5sbcYMWXPaRRvLj6ATzPGQHIyNwxFNcBDRvpuSpChVUFXO
8CpzTrUd35TBnDcqGA4UxkZrsA9my0BpH2bvwMwUGw8e8vTTh15RoxPnEp0WmrzReRWh+7CXkdsw
6J5p1DmkeAQUBtbOuE6wFfaPFiNawWFBRUgVSBdVaXJQJyeGG99ATtSCBxs+t2Nn6VhfEWU4OMEq
ru7/GDPZu4rrKatsXodvPcjee1TogEJnHQB+xA7fOzFHLpnpm+uDMnds82wBACS6Ogtx8HWSz8CI
MxdeVYnnPmrrpVYd8DWk/su7CB1HMq93b/W3qOlXJrOqWJcXg5VchYVYzy2jMd4Uy9wqIG9CDFD+
PjWOspavM6P/sje6xCCUV63hHqv1mFZidjHMpt6qtb4aTjwBK7uk/nS1cTJkKic51cqddhx67dii
/9v4p+RonYKMdZDpdAp2QCmyaqmr2g/WpmDYywaKCj7v+K+RnUPhC9V3Dn9vI6drFdBp6iAFNRD/
Y0JWgLZyXA8qcAph/skK8RcLpRByYMOdSGh/6Yg1bllHj5B8jcDepKIfxwUWCwmxTeJU1DLPyNCx
auYqTZRvBIMVxg8HOJmbjsudFPfbAleP1qvn3Kd2KbQgtvTntlWOuUF5WTv8mXH86NtdMqSXSeGO
UfUbEo8hQJIlPhX4TO91qi6l1v6oyhr/OVNKWeG0SbDfDJGK5YGuK04O0rnCOAZNyOVeeW786lAN
yc4oCiAANBuw5w2x20ewZVgvhXMYmW+nJOlnOZCJ1MP2xYjD6521A9ZAjqNdqdlL1gH27skMwXIR
KktPDRlMkqfhoqUPIBBbt2dCNij+PrA4HAWS+PVoDEID4ElYJ9jn4vGr6PdNHR5zXVzGEfFGD9w4
2pq5Bay/fdgALhBRsk0bkSLGv9VEa7sXkKOhL+ucPJTImMk2JUqZB83Xh7rmpG+qrHAeZnupKELA
yUMVByAv5uXSxYqNYxpazCB5aQKkntAz/6I82COxK/5JhbMlGtA0mY1dL0DtBneR1Muc70tnj/T7
H689N+jVrIiU8TXp3uoOhkQFDWbs8NDnZ6Pf5IM6NzID8fqrl1vm8+OuUzG1okE1VFNJMkNMEeqX
BL3IM/S3OOp2RmuRqy3PAS9KqNMMRRMORdOjfe4I788ylk6vyD9xieseZ29NW1ksIeSg3Txs3Vi5
NApJavz1vFqqDe1BUnG/PM30mCjlvR+dbZGzAWsQeQeH9iOQjLq6sabea1xzbIoJNvDegz8emDir
xYLM78yq1b3IcO/7Ft3niIODtda4W4eMPTW7f3P4vSCvfxsNQwiuC1eOgEP4lBOidZm0KEFHO8XC
pMPZeDDT4VnMDJ9+R67nlpj3HKdttNnYWxRNvw8IxfeoABVGWC8sZsWUN/ayuQropjfRElPlHRnI
ygF+p9VBU5IfLyM6VV11doherw9B7L0HVvktmxqHopnFIK7JzZlCr0pro1xrDUVgZOA0qGGA1759
OdxlFt4Ijhp26KysSmBlSc+JmnAvWvpSBEciNl4mQCnc7g12qJzxiR9m70QymiG/G0O51oRxjHNa
m7jATweQAKFGWO2p0/0Pyzc2jdoe2ram7OFHU9vrOGLx9RLcmzQ9xImZzUmRQ3aXtK8BvDD9q9mx
UDmphPEunU7RwhtXORMsYsizOMQIYLUulzXVwMaSW1A1BC0V2q1OxVzRyxX3fpBoLNnoLUXw0+KN
coarF8V35IqVwhRgRBiKNW/eh8EaigBV8jDBVWSmiDaAzI9wBvjpS6vBNN3YmBeCnxLNjUFW7QEO
rJORmlG6RWMcVim2Zi8+9IH105bl3tMQUeFW1nbw5zfYujgNYNjspUcEHp6qCXgieJocfSjmnHSs
EgOzQOcpRw2XtYNwgPqhGz4ZSJ3RD4zJdJjHkZTgvYOGmqKV+AN7S5MtDeRzMBa7sGeclHproWR/
2CykcbgpYMwrp1qXSnutxp5yGiDS3Z4Twkmzg4cuG+4IMEBmmmDSTB17UJ7jN64QqTG4VYYbEbzv
UJsr7iVuMZorSwZ/hXfGcMg/JREeDY+IqbzqfVKgeHX60v82LHEfYStTiGfnOR4dvufQ/85qyNEN
PZopIRqC9gHWI0v5zbiLhKp+Thr9kBXa0ZSlXaXZ52ygegxvQB+gTti/dmP8chB5luHebvDsj+KQ
Ti2UuX0Vosa3xFlXpoy18eyLMHuK3ZqjzTizHaZ6k7+hIG0bZ8oGsu66TuJrM3Q3lXN018GrVj5h
YW8ME7xDCw0KAnMDF7BVXDMnwobxS8M5BwFg1WrHxBQrWRrfLNapOAVpqBavHgnT4PZv2R31sv7y
n/Znp8fAy9aRXbDYIlaov6pyNwoZKCUjC7PZdIbFZTXcAcX4BsHAUYe5cSswqAPPKNFmtUje6UXo
RiHT0K7aRhPuKFP3QWmspRGWdsooWeOzYDkHO85BfkUrQc3vtP/i2855G1qJvMszDIa+dJE9LkHs
b6UMG7YdP2Ut24UBXzhUzbWvuwYohpgyG3iyuzLDlSqq/jCeUv5a6asbje1AQ2sZBjzZfJqj8KPM
i8XI37JxNNq5tQrwjpkO2r3m8SxUVfoGHA5Ys0NooilTbs46XWsUD3SKxzS8r+SFnkn9vFLwjg3Y
ZECe7gE8FVvugb/Qrn8cQEXHuOXaldgDtVZyeIAmKp29QrwSlelagqOwiXP/rhhDsQkK+CdxiqxR
162Du7Ek8jf9UplxhyUJtks++gqVwhbpGb9dD2Z/sYNSOfadwhC52QykczJtRDVUGm9WykaxtQt5
GWgQtEVqYnmylNqVVS6OvQDhhaC2zWFXwIEaugOPNF+UFUuK1Lbkmmv95GsoiVJMrMfw6HXhD7xo
C0Kpy7IxXGdQBvL0/o8hprRF4oYciGfJhBTrKimnpzMnPTBBuBIF3SMFHDk3pNI4qALhyBaA5sbU
3+iZdVUj1TjI0y++mm9Sz6+3//7VMCzUOq4Pbfpp0he0T1SPiq/pFxWPalHGhKEkbUJyD+Uhn2Df
mRRQE9WytZh1Vx0aA0pgFFUPWQXMyUfZXAQjs+jM6o4CRO1ADcfJHL8TADOzUTeGnRANhnmM+In3
7IwWn7PScKegYgYPLMCUAgoWzueOAYFjZvhLbArWiE8kbSUt/T7X9+agbKY/LACk3qTRPglaVvTs
2nqB8pV14qMJaaOJ1exlGg0yDtswRbGlzDeZ8ChxNsEYNioON0ONiqSNcrKJmBVEFXatTBteqofS
XUu1fYzCwJ8lod0c+EjZRoiWlMrtLYNdYIOTVzLf2uVKXIBoZU/rdPvD0ICuJ71T3Aeh4OEzCSP5
8JU6oef3qLe9Sw4VLUvxwuIasZZi+qO5112CXu6Oo0m1oG6a6gY/QLKIw1jD1JXvS26+pyGMus3o
0K5Y1pZypO8EWKImLSQ2iDWrEZ7ipgRxo+GyHY6lwZ7VJyNCUZPltzyx9lIL6VInyGh3P4k/svyb
kQyjyoGOEk3uOoMmcGdCD9io2IrNvcTK1XibBTZRfXtgiFYyuaCiqJ5XIZNWCSL0+iL5QYkTXMX2
xS3Hrlv8qTntW/QbHQMn3kndSK5whHamcFK2Glg8gbQzKvEFro1otMZBtFWwQnCUZ1Mtk3Vmtvb7
aK3lLN1oFEadW0DwDxsGDODpWWpQRWyC2sVz0N5kx0kAPunIwZJdvHUVlKyujg6Zz21Rarl6tS6f
udabO+mmN7bYfnGD09mYwqDhfqzM6Q5tLjp+RrGs4jXKWumssLIz6sLk3EZ4fzASIllOzkWtwii2
JTJMi1EBhHQ41AToJnOna6J5Y8QiwA9cwbji1NPwRzj6UldWKczqah2qKxWHMgaa1NXH5ZT2QF4A
vBS5mnmocXybfC2tORYD9/CGY8OxA8JGoWPGIAWBhCsENdNzAPiFckjQkP3kksGrwifA+wk1nKiB
pS7wiIbEinmCrEWNk5YicSIn/gozTWW+gokT+UPxm11fM+/G9c5LUVa2VOE0ygUsEW4abThyoxf+
iq3eM1xDXWCrJZfCSJU4is0YuFkIY1WOV5iChCC2ZvKV0CJV4YY8NNK6M85+8OOFT1pXooxvnCcO
cQ0JfEYygqkPc4zJt4cRT5wQfbC95so+JWrNyXzUqXw0vlTrNsj3Xrsq2rUFUSC/D3gBFZu/jK3U
Wg9bfMFT023NOreZLKXV9oV5j8EEUAJAx0HikkdiCIKll7N53C2K0m3pdS9duXkkXJoyrIYe98yE
jTIgGU+uEDFj3oGzSBYQZbWTQTcijYdAFOS5Q06omherxC0O/qV4EEagNxO+uk5qxmTWdFL/jTQw
JwDRLfopGUKZAqbnMJ/fPWo0l1hrgC5u4fBv+g2PftktR5c69RWIlm/vYwqSvcKn+WF+lN8YWEhl
krLLCMKR+lQh7M6Hi3LKX/Il2kf79M+6tS/nZl7EnvzYqM1N9V73OwYZ/tW/IoU0z+SeHWETHsUd
oMczvZZ3t/uMWRjaVRUeGpPdiir7VU9A0EMxXyQpZzAoziS0zClCQBQrW9F+w4ehvhU44nKEqRnv
RwDM3Vqr3qQeMxrkKTcdV3oMvUM3GY0ueK0x3Ttf0ttwoEBsXxzze3rlDNY9Kb86V8/oHh+tb4xk
KQVuwxYU/dQb2UD2oWeQu9QMNRbRbVCTTcVT2YbFQjWOKhhpY0Gdhv2LQkfpU89DI/ZLESYCCH4l
GDRMfzcePn5SlOM5A8LjwcTaY3c1pX0AXyjaSCD1iwWDS5ZYBN+G7Bl/2DmQWyBdjHUTpyjlOUTG
eY92fxWCB6eiq/60vsYv6ajDQcHaLq0pxPWyR6+tGZrkFh+gXRmf0LgcrnnGm2Rt/3/pGfNxqqOX
TfJ3DQEnf8dVmLGivx5VxgCuPLnHV1W8sbV7goLSL5zyAurUKu6dd0vTmz6Qh9lm4L/Hk0npb7wm
jxIU9yh6THIcSQTi+8WcSB/vfRpMEagxmw0M32GfTpk3shcsktM6Sc8p5TXkywnhobvPQPhb/nk0
nzxIlvbKWdodKxHTP1zKZHQFCRMbEx/Jp+9BWtftr0TjnE+qX3waGCAHhwknjuQ64evzX+QnnzVy
u1h1UzIMfrvU5PlwVq7Q1hjO3f1oCeGUY08huObOz8DRwPgz0MciaXcrZhCCzSJbANkmsAkWrRF7
n89X4ALisspdYG5xNcsIn95urI8qdS5wLiJmIK5vY32lwMP1qT4jKNTzgzsC04kZQji9ei2YfWL7
4Vpr3jSOsw4F3rhQu31ouSGEn+IEFpZdfEurC5gszaLGaC8GeznI3ULm6FrbB7272sygejqAPI7B
gf+lancremjepwiWbXGw1GeLdSY2XEjiXcprufC2EZWKfdWeS4DXDvwuA3wdBa/ilkq3ofuMpE8d
2+EQIMKr7170Rtgzt6FUsoPZn6XFsscNImbMntfGwkQoR5bhza7hyGaywGiWu8HGkp9jE7kxY/Gw
QxsXO1CvaYyaiLnon+u4IchpN5sxv7N+knDscW21OYLMxXeOwIu5lXXFN5EH7x84AKVdT/gGlhBY
CGhyyQSwC49kq4g7Y3oD44A6x7EcwK/xRgwLBmfhn4CxPnoezXvzPuPDiNjoKH/g8XGtT9GuiIFz
TW63jaYp7cvKDuguXN0SAqXi2Fsbcpc8EDpuedMTAGEKwrQMZSfHlN/MQia6DjOFmfVCJH2rgAo+
+o24Y2osmGdPaXUeLrYHtuTa2QZ8vvFJO7OOZLxJiNHlQtTjW8GD3n9j+I+YY/tLPOUB/aj2qabv
iA5gUu0y7nsCZ6jviJbzCD4EsiNHI9ipU7cws1vjlr/0DwbNEcY6niJjFv9BT4Ewq9zT8qsaDyR6
CMwSWprol3x/SAPpVO6LTI4TF3mESOI0qGYYQBSTA+VPC7XpDnfq17+Ft+jD5OoaU90zo1rvJJ0n
Lu0u1tY5CIaaa/GhTvWt1aCoruRh0UozCygUl7OH/FbcYsJhb/pX/mtPdnHcp3zm1l10GdW3lP4l
KblqCj6EQ1GdHYY3iF/i7JU09d2n3IrFM6teKszfif7tFCBKeAuOvGYermSZL1WxcXYc86SBoQUX
hYTguN4Uy4YPz2i7anCHcyxobWU2k3/EJra4t5TIMk0nOEUYOJQFuvyHB+HFORTOWzeKBUcBfdjs
eCxC2dvtR2n/ZtFLKDdEX80GcHnI5EuH4FShCsuFK8hJU1uCYQXTtAqTaUqFuqQtRtlVkyXnL9LM
PHZ2Trp9MPUBLWBEiOjT8VTmmfw0dFjEwAyGf6kfVnxKtkGCEGtVFuyoHEJTuyXn9ZXV+5b8mc2u
jqqEajwnvsTbxgIWpcE44DC9gEYj/kFkALr2xlwxmG0dM5wCJQlJoG4/MgwB9EWmnT/GD6yF0GPV
psQEsz5z4Cl9DCsLXz+eJ0qskesLUgFcPqdPj7VpGaybm6jYVFjv5SVZahvbuu32MAVGXPWsCFTC
LJyc1YzlYoSTFs+NGNvkvOa5W3I7SNBc7EvQHaRoJ+UPrT0w+fSl3dxDP42kX797Rs4zND4EPjmV
h4Z3rLXBhpHaRjYBWYHzorBnGsFXjUmAWXB25LUItHZpQMBNmnwpfBteHe1J3JnkBlQB9pkMwnCV
PUlDSOm7zFTcPgbYmOPsyAcCwP5cLXEJ+doLlZJceYWWn+F49QiUAgNO+cvYxhMFJ8ReDvFHU0MU
E6A9jN2O6AdJ09Su3Sn3EZAGaMWpkJ110RMU0XEaUlw7Msm2egD5Dm+bcOGr1bJK8cLhO/XNdK57
b9Z4doxvM5vOFFTywpfGX1eJP9N7C4HnDzyGAq+AxZLGGyTG50FdCErAe6uTSeKm9O9bk8IPu/4M
SphS6BINlhNtYrtQvxTyaGIKBGoeTWt+CSSfoZ8bIaaRfw0DQyL9evybNmCdi9VrEdLdye2t8GFs
r3x5YxHSa1YWYAt1UfWLgOAUKeTOzXoy1Ga3bkvms+yhS2S5wl4QVOq43YaQEcbq2NicQAoCp1Na
LaEOBEUV7Wk3HHCZEfjCOzgF8HicCNKcqDz4CEy4X/iTqLCI5Q34o7ZcsA+yLg8dBdTcKaajBzsV
tiTqxWEhegfnFj9bTrD9N2MwLu0WkeHQhqzgxvY8c45sLUT3tJe4J2cXU/whuY279i1deZtsxRa/
2Nzd++lUzD7Iys14B/DzNeV7AMc8Gc5ObDQQCODWoN6Ao0qQQul3cA0e8z33dWYPHyQEWFCIP+IV
b3daehr7o10/7OCtku+W/zCsk17/TFN62TpW1s3wH3T3pP2JP6HLW8NaySaJW5K4K1AadKATLKnF
KQWjYK9sRivsqA5fQ7yzFU0xHI7nyVxmNvqPvYKAy4rOaZ3Bfp2eivKqUn1TuIDzWMRgTxeI7dNn
2GRzxWjg9sWam6QiMZa6dOmu4/gZbrTeNcy1EbsqCVpUo2UR8/qR8F5B9W7itS4fZATZJp0y+rBZ
SFzx1o44AQK08RclUxfLTRG1mJ1gzfWj7wIbQ5njJPjM7/mZGdBN3Ma3DHT0r0bk9Cv4rq7SS/1j
fheLVW6trXpFLpTooEPlgHxR0ne8KWQbv3WYSs2jgyiBR6tHOVsRnyIqiSe5YbCTeAdd2dJr9DLq
1ZCuYEVwL2axNP+dFOSVPWzCXqP499WJc+kcauXZ+leKmxxzTTrTlmgf2unKnRw0owZdd/m/AWPv
wsB0rH/XFAvnWGG8/gPcLD0j7jD9oqZcscnGT8d2mQgAzCUYcQ62ac4RPI5l8VdMuCCO/+Dekmmh
b18dR52P9sU1kTsi6UhaabkvUrReUEBe7bkx8A2ORMF6zhLTml86VPtuM7yoBoos8honTc4H0t6X
9oTL2AnsZLnjxsbWA5itVyALrErrs1V+ppe+OkfWc7R/tRp7/i6gScS5juKhV2eNT2F4LIyt3u1r
c6/nK7ujZvPo4dD0eJM4hAud30S9JeHZyD+E86fU7/xmZ92Ddi0hTuqHtMcqf4zDE9ScDkxVuyk5
givShhhpmi1kmJZo0msQRIREiI4BMMLkmIs5rn2ONhwvWeknFsof7i4euvdQP1A1ODzxiZC8YFsw
DiDLT3ogWbKl8j7nbDV9jyX23Jn4ZhgK6JGtYvzx37xP+SofszWsS4zVOk6EORkYW8bVvPAVdtbl
GH6XSAnMtLMFe6WKV6w5aOFO0c81kXcyOcchPjTaKWIHTjcByHFwTP/+tk9vOylVzCS8d9/5pcDw
xOa6xnu8ZrdrD9WtcL2d7UY7DSJfNGMvX+Ij4n/9sth0i2MGCK5kiQ/o/J6Lzy6ckR5cqQDi2FFX
Ypuego/wlDw4KlVkwqdg1Lz6opJezhaYlKz36s05+yc09IO8jrbprQGgQHb0kD+Aob83X9EvgEJI
Mmw9PPpKoQF6iV+JswFnAF6E/p3kK3cJr6KDZiZjLegZniZs2R0BLGbd9xjDpRacGRSAk0pnnKTp
dOfFMsIFy4e0wwAFrIhvewVV8cFh1MIZOCdfzEmHuy1ySUn98Kz9jtA6/uKnfiFBDENm6mWCTtp+
g8wikcyfw5uL3kAKGk/8HycRstLQYPgBx4f3BScUvj6Gf/+LB24DGZty/E9OkirKCD/KOZY2v9yV
WI2kBceyLNpCKoR8CBOUx8SZhh+0l07r5KRnLANivcoCOYYIqGOfxvyCyYy1jg8cKXw+ixZbUgSO
bDg23pmL+5gfFOeQdzcLBzXVGds4UJAqZUznbLdmgoZPrM1shntq9CcTBEpVXSmw4jl7CtaMhNuU
TxANjQ4duzc50RFupxmU5gZW2AF9Vwa/QgSYnwK3VsitcZzsNiWTWP4pikvp4bQvpZMVfVTk5OWD
TueDAeH/q4erjhw/uezUHq6b12ywFyp8r5JhAldIZpFiX1MCPcnN0n/CY6I9JxNI6TDLchAnpXHl
EO4qyUkRfEy5CGchEwntVykuI3d9QOytxEhnL1M0Q8JmPOXZiS+s8RpmZTnXuQNAGbRXeudvSiw5
2mSqAKrLjq8gjVjsCQGOnQbnTpqaZCSxRznjrcAV53OwSdtHK94bOmP84rv2PyM6u5Nb6x3C7D+a
zmxLUa3Zwk/EGNIKt/SdYt/dMNLMSkBUUFHBp/+/lfucYVXt2lWZFsJaKyJmzJgzMeoYnn5eTFSg
RLi8lYu78xV1qLcHzedl+Q3uidrUpKE9gut/eWZNPT1riCsEAJjqZVLgzWsE1wwTptMDHzGBJQLy
w1cCwAGOYBoI4uKnyRh+hdSDfoKF1NDTOWO0ioZp4WNywmwNkB12uEinqOo/6TbPu4U8mlUqNBW8
ThJdcg1jW42ZZWrDqorphBX3VLqs68es7Sa5sSyf2+s9HutRXUZMVQHJiYEXxNtwe/TfcIINwG2o
EkgP6BUHEy12GaobLBcdi+hyp2grqUU1YtqPpqNReLYEZPNW949youeZbqCzqMxl41vr0seIgX10
TtVVxTMfTQADbgrJxfHc7O+3SaWzQyIS2DKfjB/x/R6iYzE2s5Lp+mGmvA86ORmQ56XZwHtgo6DF
rkip6OwXLnPk+aH/NlhbbNuLPqcXKmZLzDFnyCmiNq6+pGX11e8+3/VGZGNELgaHGolOKCIDyK1T
YHBYNMxKI45UOjodKIQyC5dONZueI4YT58IkCQq2jKPR7brU+NgkMnpWwUl3CG3ECQSkODR4K2Ij
c8ZiDJkCig3+dgnIFFCM4pGenGtoIvmEjgzj61DtdQZx9J/rfSVLE6kIMF2SdKZSUFQKCmNlmomK
7FvAaGP+8S6WQ7qL0ATJDvgKa+MkxR9YwydaDadqgRhNjUL0OYR/S8O9RpC6drXalW8eVmMDupDj
+DYMOIJFlxqiHJyvANoekP/wD3SOEeIKsXSEZTrI0x7KFGTcpNtIe1zkoIHT9bnuLcqJOsSRExke
jE+M5+KmxrAh7Ab1V9aNHPbSEQvjagjr3rMgvr69V+uOmQxs4UZ6dRlK/U/LjHBVB9r1Ihjd+B2D
xsHveqPIH6MDkuPGYATPl2v0rqkEiKTcxIRcjE8JBknPc0jKz3VKDM+LIBEwAfIuw9s7LIxZJf1e
CV9Gs+7MvVEbmzPFXP85Pk4B4KQqY6XGqHbYmfMCoLdnFuxRDKF0ZtHx/xpL4AV56I6yHEyuQL95
Wi/GMq797AZsD6fhY9q3Yf7sQWeRDoL+hToVrDeBDBoz9Hkoc1h+56aMjR+0JqdQULfQGl5HRm8K
5h6YOzIhvkKVseGJ+7CttPVnhWhD/ntfvVIjzoNrRKnxgrwIDwm8E4yM8oumDJPlCDslXXZfvv89
/t2EAI6EHM47gg/m3ZREzAE1DoUT3L7y6oiuF7Q2Hiy8NE4ApHAG+M9tWpTLnlTnepkbQ5AzSIgM
aU3YiNqRL+fR6U2ktd8HUO5DPZe3fDpyY5BEUP7Xe6MjgIUevuEwz3r7V8/vmZUwaLK5IiK065Zc
HGVqQa8QAc47fH4x/4GpOS5RzqdBSSy+1BsdaZxcv9nqa3bRlx+FGSYQLfaYzdW/ybwuq/e7mlN+
Mu3de8bn43+0ZIT3UxVJ7+w1/jzdy4ih/G7w++7u43LnPQqLe1q18Nc7OcHZFG2h0t0oOqoUcscw
5fUNjRG2TnOpQkR52vt1Yb1rOuYwED7F/kYv5qJQUGkKAyj9a3Mv8Arqm1X5MCDtvbTMuHDmKxD+
OD12LwvqYt/+aO8cQSkt/24GFHWM0pcfr4KydZdfPvv2dvo1dI6NJlYL8upaupEUPuTI/DxRoFba
Q1vk01Lvk/r+rN36Q9OSP3gj2tdCdjo3g9vgjF2jp3ZVzJ/rW0JDrqONThevoNq9Q5FCWw3gxLrz
FBuEb6SCVot8BelCjDRHnjt/gj/Qknx8bgsz13/yAUKoVlBElBBioS+FrxHc96HnrOxusUW8Ugx9
ViL93t1RJxjOGSPJ6dD1tKFZkc0H1SitP55JZIvn7FneK//VD19g5NtRpbqXUiPsGCc9uW1PT5oK
D53re76uhwv2FCYsfpITFDbq3/ezO6rv+/b8Yd91JrK2Z5mm4HADW/yQSON/7Bp3oCVVp4pQq2AY
5ZNeN+8B8xvx/c3DP49e86I8ocL5nLeKGVXtea1CVbY1uf5X6agbtRefSG66I4MkKodNjcf0yX/d
m8UgfSafZ/jaA95MXu7IOSDEbR8nhwN1NmW0DR3UR8TDAztBmpl8bAWHwyuRJqbr4sAochuPw5Wv
3Yka/e3tdjt3t0k2iCmLrxEvGmyB+G9DtBhNe4bmTo54T4j1LgCh06HJAyXK2Y3t3YT8dfN0GBB1
heSzhGKOLy/JHWl+vefYE6KZbKXKwkrRjY8YrvKAD3mBhaNnzpXE1YYUwUOFmWtmCjBmxAZ9JgTr
Ece2UjmSo0vS7UHp6V+2fBceRi4agnbu5Q6x5+97+qz9hl3N/ScDbhGwNQ630iE3Hs3RhZ13Po2l
7Lwbgr8PH+MJwU14xPSAPJosNPBAOTA4CIT2PKNjvDBMB8sVWsTiriBHh2w3cqqBhmj+kz83vBul
UT9jW3CXf84BO2BbuG/797e0vxgucr7imF4kq/4UlAiAG9xeceniBoqrGIkHxZ+0LmcQbw/pFn/E
2Ws/WpCxeWP+XT3SFqbHY9P5idU1bgzcgbtPe3lmhaODsYa9+ve0Ov+Udv6GaO6ZvMYoNquRwjcz
UsJ3C13uW2gizyw+mrhk8QHE7YPyyu+bZJzeQg04BR1uPtdK3t/CMjD+LlpctlhPLQLuKiYWcvb/
q4MhIbRHL7YysbiRjClyW8u03UGiGQVI2rS7dnf/BldHZPMkA7qFykFeSgnZ1+H6Ta7yWaIAiSh/
tWXKKf4s8QLL/ynogMsRXeejixQrarNDAPktYQGG4mPffdjl3LkyEr4D4InxNdUCxsJ5dCyOGJEC
loTkb8Y4/dlWKC+5gDJ9xD9IRzehFeILnYn1f7EPuwOhiCKL0dzDCxQKgixL/8ayN9cUZehQhJhN
+JwE3C7xEMvgAy5MxX0c/9wQoVWmhidHaNAvuAPhaHFJqA0/+EMYvMc4JRcTlyP+d/Ms/df+wz8O
bffIsTFQXVM33hmnWWAywJthmkAT6U+s9nJUFjAx1dkteYaPo7V/H8l3eYYyf9IczUWJftvEcukK
4jOABDQVyEqsERwwuUOsAZ67WLLoudgspUibIgH72YtnauGHJa6IZfJ3NjxCujVBOcEGVKwd8asa
WamVFsfX/pL898VWCnuNfmwodoNYgQThf9pEm3DD5+oS6CsWfR7x+vhaLPrt1LX8pMHJr0gmewrH
A6uEnS8EvJ82n+URusqi0QIrpQXGZkKE9+fzI0fSn1qt2DEKYvEGq1YswYZPJU4GeiSevlLAJhrG
4VnOGCVcoGi74xRuJM8+YaFisPHJtAMQoHT3ZKZLuVWlKGh5quTHNGsqFpcJCs89UmfalCXHrkT2
IR1itBf5eOI8Q1h+XkYIojiHI+WzzTjvYrwwo4vDc7bpoPEhleCcUoOrmUA6aWvbkn2YjFlMAK7B
k8MGfkn1p309waIly4ORN4I5QGfcA7gROvBc8mjKiTMsWBVzaATmodgwz2BdqelRJV9jHpOSlaaK
B2k567b1P7w0YCIMvMvLNybvWKzUMbdRLJhqCThaEBkx7Si2quKAAvRMOnEcj6bK4rLlL8WRwsET
Yb0Auxo5emILRIlrKoXtbsN9anF8Edu92DbJBxEFsbkwchARYHSwQnBSEAGOe2BTcNzbryjNf3kn
AMjLdIiNAwGAv64oUFA1FpdPnRLy4ePX7smcgMW8vWdQB+UTYeWhxAxcxSAbYB28FUiflcHwXp32
H9fkBne+NnntdRYH5p1cJPCDiyay5EH9t4+Dp1Mk4QBB3wIV4cum4+Ax191OYQDQBS5Eyz81AFn6
rJ9xyn04twceLzODqZWByLBPn/HN4x8He5GQBB3EoZVbHlzNXA00xOiQLKf7tTyD0FYpLSgxbi6K
L1o++hLPtuUYfx00JCJoGmlPc3rJ58DN8VfNMCSIjGm5VqPzLqFY49YABiFF3ZIawRGfXXdgv9dq
TUuRiSIshW4I4OGK+3ZZVXPKY4je6AF8Q/7q9u03asdcYIGyH6pCD5cpAytEFYcABk2ek7BzBxxB
Bk7GU9Sm6jew0X+7UZx74uSr/37SByco9pk4HZ8EQ3kpFn4ZjQLxRh2BkVYhYwCYv9pmLBgbu+GK
rzuQmH+7wQSpFwfARWfMJhAv8R0PDzYIwvuC4fLmPcVP5HZSQrMIICKQDOxROfrMOAmtFbO/9vPb
XA4ugyuM/C36jCfAijKCPJB91KczLF9woRfILm2+Hnm5ebWoQ6YronaXr+lUwEbqAMWR3I4vG2EX
wU5XAoyIbH3H1Y6z0RxQjVYAPBw5OxOo6O+gaLqzSM7RtqIqV11QTrAxTmTsoHayD5tq8knh4jRf
l6/PzgiobTrCABokFxeGBggX3We00anpaQcDhBlsdjlGZxDIGwiskgOuGLAaxWuGOCQfOgfanLQm
TagdMEjoq7wF/I/epUlLmumlG0rcED9QyhENHDI8ZnYQt4MGCxlo9EvfJZIyVKW/WOUCHii+xjRs
6GR3u/ru3y4YtXo1LLsh5APeLZsONj9OeXx9JzQjocUwRXQZ0NlCLgQJIwRocH/aSUv0lTdI69MG
Yp9EYkMO8YMDu4zEYhCbXmRJIiEUr/e82+Oj9Rdp2ESJCANlipCPnjBcehKbA7+GmXGZdaDzTNso
LewRiWXUT/NL0o/XXB5HwtMRXSWkhCHo8NHBMmc4DXi0ALanZR1DE2FNIZLpofYPtohIijOGbzjn
6Xbf1vLxy3SJ5nGWnDThAjDi0EfLfC/9SClRWCCzXyIU4AW2BD+UMhkvJmYekpOPtbdnBqywCeIC
jQ0BomTKnyRRbKLWrZVQdHjijrNZ5MocyOyo+P9S3rFN2vv3Q+ykN3kjeCYKWmwatOM41MVLbIYz
VAiIsCh7OtI3qMOUETn68ACbX9b2NpW+8azhD6RxpOgkrWjknxxmce7k7yJa0izjFHnT6/5lGY42
cLSm91SbczrAd7qcYNxuDWjgVixXBxkpp4JOrMPJrS6VOW0Pn97t8AUELUa6KMM3VfjnyrW/BQYX
TPBCGHsERwYgyLFOdFsekC6cO0LxaD3NL/PbXE/QfFbWwwGN1Zmc5rG0uyxeafmDaOfFYPoONWka
j2f7lb43w+Y27Vb9ytzQGUQJWk3k7SnrEwaBmhu1PTsZlfPkFsihGrK9Aj0BVIst/1gl7ewxPf2Y
v8bv40v65pp5WyAjtFobycOGQKcJ1exRW2mRGL78Q+OHjm7wkcX+AkR7/Irt8zXeobNz3d/3T7TJ
vGaO3HgmTa3FeKovhmtq/vTQhdngb5AKu4hPPqPheD059OPWDSr7XISwEO9dtF8d1QUtcJjlt+Gl
2YCaDtOBTmSslNlopkSAXcE91CKmET1KuMnJPWXdsoL49sMNQtme773NwbxMeIsfwXJToBz9akRB
7V+5Q+wvUrBWAjfBNwh1bodOLXDmm2djQC27R9Y3x5qlpCqH0T0CGXeegroYVPNq/pjQq5u0y0us
h8+gZT0ThhzdbxF9/uBZ84DqyGMlX2GQx8YUK4BPat+cDLaNJzKOzhe/IpM+Rehtg9AGzww63mVR
IZAbIteJ8rLi8b+L06yesnQMIcN+XhULM9Z9QHSXcjRhbO943hoR8Ff0CREoWzE0UFLK3Gyg51DD
MgUi04cCgboNNIB5ZXgnCJw9EPvA2ck+bZ8nWsD2dcvXoTBzfiBQgPCkPS6gSuF8c92qC+NnNDNX
+Urb1+siptnZHKzj/Y9e2IJEY4ssiG7ZxcO/kQ9D5kDcZUeByyLuG0ME86/YX2lO7+bz/LXO54eJ
f/BXhY39zOISgDR4pmu6ErcoihbZcTIZidJWxDU4mGzlJ3fqjEeDxganfIv77D2nTYIJFX8gdj1n
Q1bjuGbO34xMcS4Zk2JT/bbfVwLUMybmNHg+uszuDDRycHCI2x25kZqVkTYfZ82mJQ8B6qUlvnmh
I41QKBAE7QiYeWiYpZDRWI2GczQcHqv7Jns0A3PeptVXS2KlOBlb18X8wO2jPFbO9n0FNo/2+4E5
fOMNAcr+JLXIOr8UkwBm3+YdnhGKJzDINWaBfYB42yPQ/VeKrGllj78xdBjTwv86zfKYdmxwCz6h
OTNnFWRHQGy7XKqJ5um+4uQxozvRPYIdeppVi+cGLqcxAD4RsrCfQk86c8+K+0Y/cJPPScdI1BCE
puFLBLoh8FQJxxb4Mvmhw+ClTUn7WO+42Th4sYL7IBWzbubv4H244nvM/DDDXKzHX67zQx04a6Yj
D1KgC3OS/XFaXiZc33hso/7OUCvHzdVnTfu4A7jY32AdJ03rNTCStmcigY7floZAUsTiYKpjzq3w
7IuNVmbgozivCVk9zyAK4KtmTODiVbz1pnnY76+ChQyb4+v0c0famYU9JE8laMtAJt9B3+cSymHu
1sEYy58o8+lLUCzcvPq3jIqNSZAlCt4jqJ6UQMs2beEUPyfPybC2jsgizTm7aKMm5ZLDE3mlyYUn
IQ4JxRGbnIlWj4TTf3oknuQpaORPiilpBWtQKB9hK8OikMMiNmdw6fMIF0muR+V2YKDqywk0aMGs
HNZqSpadmvFlKoLiWSQAPIrXd7ujw0C3AecMEuP++7Vjc0kZSlrJOePsB8tFf/u6VMPRWtpCNVXW
QM3SFgJTqPr+7Uv2oQGhLQYt8/KwXys9xTuAE+wixEJZQgR+8OTzUlzkLYBG4l4m9cSaVv9UoixT
yLJzB7+VHZM0wHBEv42ZwH/tnjGnh+WMNqhhQ0jv03pxFWcTx6mVGewMeVdNq6nYJbBxiXSye8zO
mA42uD2VLiGFc3s8NSjjJIy5QLk55mvveHWB2jw8G8MX3p3iy7TITJWf5m33NBcRYfv6TJWf01b7
4UhTCSyWVwdItLJWwWexCJhhjOlrvIkcXiavhIGfAYE9+tyMzg5Q03zOPm3VJihOhv8dOSf3qHiY
Wvxd2T1BcAA4nkBloKpDYfL0y9wdXiEi3Ez1eNVivDOx/NT9sd/EbyLCiY+D7EloITeEPBiyGXwz
finttlj3FPMqA6qs8XqS4zXzsY8C9Rucjy9lnRUgm36ayWxijRdPwpW3Zza2vsVf4XEY1mKHN1M4
NGwxthdHDLyMPSc2x/mlSnvDRX7qGrbY+KrIjAtnRv71J3m75TI4UGqRDjIB9Wr9nFi+nL5Wjzkt
hOUtuE36Y0Gbg1VYxQ+HPNoRN62KMVrjC/SjnqAlDaFF2o02lLrT06ycXb4wOqBJxikIK5U4VIXn
GScPJmbMY/OnI0IqEY7gV9kLAP+gYk1BlSKOl7h0indAd9pgVQP6rGCexx9qapLI4BHUsYzXN6ar
TE2b/ugV4SVLfrbT0ZJIoNEwjz+BeEddjbaTFp0ZUM3dfnuF5A9ww/P4pANHMRUuqAAUKP94yFaS
nWUTiiQ61mxXJCxAXKsp6ZgGVKwwnu1piDrrHhMq5587+e8NAQwG/x0zKjNmFVyVFOm9+LCq2PXU
ZAIpVYJhTtUJvZPANM7oM/g5Jo3im/NovCgmyozpnmIynt4TxFyrf/n+gbp83GbNmuBKx4clkf9o
LI2/8Iuox3kr2kp/EXnPHN/qM+/n0voOcvbbxf18mOleGyozCNyco0cInOITTmCHTZUYg7Go5XVd
yf6hXhThK3rY7FYMfG5BE9Ad50HT3z3e4cHO5SNz8iwJDlULnImEKWNV0iwiM4IRnFr+OHzQoBlN
rOS9QBH+MX9P+M7HP97lxHI/+yLY/XcOttHoF51Tagdr9+QYJv/rVsqmpKFF5iIKSChv8ill3FgQ
jS5eIQewEGiYgBIQWtUdySt6UenjgHYQeUszt3wmGzIVpvKvMGbtGVux7ww7a0LBmp5IR9fo5Hac
CCp5DWrfzGYy9o5YuA1EwIEp2KkgOAMOy6SnNJ1s7fc6w8U9qOLXtt0iX9ZfEMVYNdwBB2WELYfN
pKpd5BXIZgEx2qienlaGmCrZmRNU4M7g2OYaeqm5fsTCQfGSMEMHAokAnsRssmNR89xCXIYB/IW5
Yn20VtoC1djoFOTeM8G92lmW9lrwaKBRONSsAQnM8QFbISqy0jvHF/fil941OP1jJgDlEczkzzj/
vJ386kJbOcGcKlzo2Nc/WlTH/bnbEDpHWmKSA2M6BOJBDwTc5LdPSfApDRjnFnKeiEfYbes1oGhU
aFvpaxSdk45p/N9md006Om0QjLgQvEiEwwJTSA2SfwlabCTDtM79a6R+Y+y3q76wh1Dm5AwkSSNo
gzIC24IxPmLmvhQ/YDU9gR9E5QoUd7ZFhTW/p/S3ybDpM3HMVl6JU1bjcKROi3/Fv25rklh+jgQX
ko2uDVufVJIsgQDgmK4RjafqogvlelIFeKVMqLI5BGXSKZF5QxvnZFFdUS2orh+tYA6H0IKSBpO+
BvHEHDfmawaHejkORWKP6j2QDHGU5AfFLgZZyH+wXmL0ECNUgZuKS+VC2WKVyFgCAIN9/a+ndGpL
thGJd2gt2qN1TyQx/unqt6WMVZ0aNhS4WNAuiuDfhcSHEunqo710IwVcSdR7EdQkdi7BSLXhRTSw
m6JRlPvY2rAQxevi5LRJYVK5IkoATv6NNglI5+GVkRKY1MvCq1EgSyxOfxQbJAx/YdcePNQMeJ3d
s4tGSCiqDxFwUd+hcrpwK2vH8njMSLSdE3zKPMiqvhw8fSZel81OycaTu9fH1kHmbiw/8XhuZJdI
jgdfpa1zCfTg9PUiQ0bF0HS0HcLDv+fpy3u7ho0YkQfKG1iGa42dF9xu8IJ0FP33yZh/paD9Z7CD
wUr7+HXkEKzW+U+x5mFySongoLpwBhZwronin0qwZ58bacfIAw+7P7YIpeBZ1a7p29EExpCdFrrX
IgbR+B0zRTcKsveEqbTlyb+ti0Pf0T33X9vSp75IrClLbU3l2R67sMMDDqIVpWMV6NgIi3tCGHWR
PnWYTHJAqF050CenX/2Ae17I/9skl7bwCB78zsuXdJt9YW8sXniOR9qyoLkK1Jp2cRF9Ap5p+Al0
T/dyP/dN7oMS5ak6FQUrU6KBWNbMG/O0ed5RERdxnxD3muBjr7IDZyDPvvnCxLucGfGkXoiyj4yc
8PPZmaBP+hn1Z2ZvbKaTgFZpnTGwh1MZSuLsz6dH9XQgs7ezI5aJYUanmdD+sSNxM3KKxfGCW0Ge
k0M2uB7/C0EyTeO3Y/xwXwgyHaVGfyRFZBdifi4SHMmTcLVD9jbicSZ5RBzm9rrUt/zFi7/oErFV
70kxaROIGTOkc/YG7B6xEU7b9/60xXmPgUGCHZNJCKUrKlJdzFY5OFwRJU9olJ8cYju3ot82azLb
EzoXu/sMrKQgem/eX+2MEB3qic4W58sGjbEixASisRLeSyZT0KZIUDlk3zGhfoO1+fLMPCxNn3Eo
rkSlKYKhO27reMoMjKi497Or4xWGwfbhvTOzamWQbrgdpBHYFFOdGRXqo6tnADBi4wBqBhEdZg/X
jLvD4DIIfdIypqkiRnQfbH/4tORSeCFZm+Hl6Yy5Ud8s+x8JPwCMPPO4ClHpcu/RbYPJF0YmwNbY
we7MAy1TYDyO9fdcXxFgttpihInIAvhu/HM51jBkbKZFqi1d2QGQlrbfma4ZPtZ/bVcg83fLoDZK
Oh7URWIgBV3/3ePZOoqrKfxguh5MX5LlivpLxP89pT5FfrEu1tftaCYvhtlzDy7wmaqHGvDyuycH
Ga/fs8ce2IAwQc454FLNCQukelRm+mJBNbqnTrAYvmeMD6KmnBRQ6R/CX0z6KyGMWTHh7WnhXTFi
EYfeFYY25CcIDuDfd6dfPK7oaTIdYJs/5M2sg+4vD5ShD+LGDYeopMZhchD1dOwU2PwwYavseXLv
rUdcQ2CRRJ0VhN5lve7DMivivxzFb0llWkCmGsimzE6m/dnWIDbMlS1Uv15ov1RHnDinny5iDYHO
/dVkfCmFp0YiQBa75t2ZfSZVQz/jUYztuxbUmkuSXTe+RAMBKavBHasZ+vOE2Xr92vZbeasml/A4
8rDyiOpFl+KyQH7GrP5viVloMX38GnNsvH+JOxDw1az5FeI4lP3LuztedrjJ0gPjvGfYUgEkLb60
QHD4xzZ+vx6MAyQ9nW6FXpXdRxVhinM+YHsm4jgVZz/kdPcoygycCXzRARAAMYLDC4km7mtfHe/s
yZPb1BPW1d5KL0eMdxGRyR0UemlOodbpJvO3jeawX/jMiCTGwvqxVqJHKt7CCp80caXQOKjZa9f8
Fl/GvJhCnAPG5ionB9/PROTBtnoV8XvRp6N9BiLLX2fniBkgqOUgsQJ5+fiihhatklNkTs5/fYsy
Mg6Yh00EE+JJb80KVdFwTNA9jNQfKPyO+EQKRuIwr93X93ipZiIgIiNC/7Pnp/QtsLP/QiLDfLxE
GVLNT1yYAOVIj8gvUM/z9IXCsDyjOnY1kSgn6+AV0l70SurVh50xVhRheE67K9mBwvtY80Jp+EOi
wPEoKF4u5ywzaRmkrmKOnBrYBYnYuop5jyyfSYui9rqjqTuIlFLc1JNyefnH7ACmk2RZFHzQ4OUE
2IOkOhPQIcZYsUAEdJ9/fIb44RhgmzlEMFkKgtU91Um2GTRhYl1wv+CsxmKbi1uYHyph/C6GSXru
K1qTzEe/KH3+SqIjVBWxJcTKQX+QwpzZLsHopZuvcbtFP+dJ9vbyT3Qe8OHM8oOYRDnwVEjowPR4
8a6OeE9R2Uv2MRN3VgC0l8CIiol1d8qRzUAPx/sVbLIKUBh2RID9L8SKXzV8g+2ZtBmvcQv84cjh
YPgPkCyPN915SDQF3EYSsGVHCQ5A7HDkygt9ik9YIJADacqCp4XMwKcorGrQWfiXJHbanH6CmEjm
05MB4UqqRBhlMntJq44fEC61AxRtFgQhfff47aD/bhTAGkAKrAurEEzbfkVFaMT3FJWaoNlU7Nd8
Dmv524zNGA1EaVcB5fw3JvtGfYzRdFh9N1uUWVtRVIeLjjioTnP8AmGyCPCigbSgO+q0TUywW8v3
ixCe1Ldo/X4jjEB/jeEe9eGhWyA2+ZsoLp7QUVTSYD94C6BQyrg9BzANcJE437fVWjkJhEI5ecxm
Ad7W5Bai3kaT1T7SBT9msg0YZK+i1aqw/zHL+3BAdm4kTQlMRpuM0Bl7RvpZjCJ1kvtF+glERngn
m/vEbx+tLOdBNlREz28tY+wsq6PB14OcVsc3UsKbfPmwshLRSGYl+btLVEciDyyi2/cFC0Vn+HnP
ED8OlagIgHJW5srAElLkE4UnhuAfE3IeEZLENa9WXO4RLh1IMqI/frm/TYGtisIWrY8G6HtCD2d2
AwsRSIN4GdiKnqNzVEzF0SL2PRLO5PngtMCpJ5JpUitylldSreFalmqokwW9QrzB6SOggTNyztuW
bJBVErZkxUg2kLe1HhqYjnj18XjSxw+380bfn1iOu9/zZvi+/yJyFVR8VvE1TNbZHB4s8j/3ZLAg
nHN4FjwNah1RsZDjeVUMukJhI5JdscYGD71Y5AsUwrMZ1NPbl/VNHQ14K32zklc4QgP1k+2gnw5U
DQJCeutXIiFOMD/JLuvKcOju+Iwse/gm0IDArsoRwYDd6ETQS9GIQmjUOXFxAVuTDHRy3p6PJh+d
DUqsJQ8ma+vASEvyUZ4Ay0ac1XhD4Kp+jsaZ/H1BHV5sFVYqjd+plEmZwD6ZbsVj+ZOKDyPwaUJO
RsF1yk4Zsb+K4Y+bdn0A44ybSQ8YV2Z9yN4o4jITiWiFjToYMKci6Tzw6P3YbhHa2YvLESdw7uYu
QvN8HtEp0zCtFwGEphqQyxCPl/Th5udUzZT5facvi42cycvqt/h9kQIxXnoQxJQfdQWviYwGQG+P
iDGcGjQMAhR3AkwGI2x9XJLIsP1XLc+Nk3MS4jiZO+OZuTCn+t5akXlt5dl4NQDUuuoK0svkDRCg
LvWlKMJE4+i/eEPLCsBc4Jyc3/ZRQJ0Q3//uqggpov5i9/X8ITogfKKHcxSdrUY8JkboQYpaE4tH
h8Tc/Gm32syYsbXH5FdkWGCl1FVs1TZElS5SVmZ6Tj5TaUMaNVpqru6JDSZeeaqBmFLfhJJ46mPL
Hd72H9IuDguS95monik0kk9SkSSBQ7tXKmcQZb/jzBu8NrqnAro150gs0dzW5oxyITg/qTdMebEQ
DBy+d0KM4hN1GU/3QHtDQWzr5AakQ+TcN8Q8oWpTTFTIHDNe6b/GDkfBuLb1g36wDjBRX4Pdw93A
BHFxXuAi4zeZdhyBUqzP/xCJwt77fayXqOmhmfOAFeJp4SjVf5k1GhBkgO4J1nGgXIV/D4aIaA6n
ihHp5wDxIA5aWXBGXMIQWsn6QptZU1HFCKjzNgEXBsW/xQJZpeOmbCp6Kc7IAyg8ZAeDjJ8uwaZj
TjtoEf3AM452DuL6LbasOQ0h58zExS/JOzeCEoykTRcyDV3Af+qNGN+Uv1GKAGFsI9ZECpiGIzXR
Ir78k6bS4pXUky5ptzKdBZQaOpvfoCK7oPbhGH+cpuM+1ZCfADbEroNqSGPsxP98XKjkwmxz/V4D
xjH5mYk8Q2yufN8nSPwklGBhl1TBeKpFthG1iUINdsKcFW1QPgHWYfB/6cqJZ9MvpK/3DJhxyt3r
Yn3yiqu0Tp87da7PT5s9Mxccd+3mljbRLULmPYRMMO2cxr+496A3GVJ2GF5KaNR7jQslz9N8tCM8
psym3e97h1lMZh1G2Sh7xe9ZP9dWA3GALJ8rIKpjUKD9nI7UEQ/wJi6NFuWe0VK8oZJ6bU3rf/Wa
ArOUnCImSLD9gZnY+i1sQxojNFchKnB3zwynk+tcB58QStvFbdNx9v51e54a/t7fokUnWhEAPim2
kxwh+IbGedwTT7ANoEDApwQsqUCEidyd4Eoazx7Mf3gw/AAS2yozfqKwZMxBz4Bp6WXfE7ErRR3c
A5aLdEol7iC9EWkx/cC/OV24Ja8uBn9kuOSvB1dPu7SZ1othg5vTJzXo+Aq2hSg6PmFOhBLPTzQ8
sLDzisBIjRQIZXn71ifSWuqRnw4UdBoZj3VNHgT8EfiSQomauRNbPEnibPJfY+Mvh01eohKaF3Ng
TZZ9Ql7BMld9I26+6I+Pfiv6NaLJB4ueo18cRiVpQXu8bulhvEiIj4BWTedqV994zpEY+TD9Z6Qm
np95UtVHsbP4l4C8K+IPiQVB+4MjKmCP5hw53wQCxbHKKUiLmoNM/E7EeQTnRK/UHyfvCba3zqqm
eagQ03Fl2tzp4BS0HkSHjeD41+D9ZOpSzgTLrhMjd2Ru4yXyM3R0SU5fO20O0lhBEpKyx6aZVsR/
FRDsTB2YC8d46jiRNv21tKnYpacA4UZZ/gIlUh6vqaplHU0GOddjsTsZiUERzhHdMJKmwiZ/Eo/p
TDASt2lBvrJaCFStdP/RYRINqLWIWEzguP/+siwRgUUKJkgWr+XIO6+qBZis+xFhcGlCdQNHyCsq
Cbt4oG3//JRnTz/lWjS6dMymPG8xko1BOdziQj2npZvTnkCHq0SaoO/ybPy8IopxnyIHMbn2t/Td
kNeM/UGukLh5o9NYApgEgza7lcyZWGD7M6WadnmFeAF1DykvT7C8LVt5fQGU694haXbDTFX/vpNW
G8ymM4/f+ubV8rvuq6Ww/sxhJMLjhI2B0ecdVC1+nR5JTz1vUEwOp8bHq8G7YA74QDkZ0w75iqoq
PJnqZyS919cefmf/APGS0Oq91XJiPXtPz5PX0E7KR5++Wy3J7+MYpTRY+TwipUaAJmeg2NGQv2gZ
muoeDAEyDN17BekZR/2LwScGJc64pz/2poqbrX+/9q5+CZ/K9Nx/v808kRsmWFHHNC0/7/AtbVBd
3peV/67yKQW7rg/Z9fgs5MVdkWcqQ2ws+gEhFeY2guHMIXlHrncAKO42N25HfuHGou19143wyWDH
z6dHpJ5hszP0jA4QBtQHcx8UeNG4DzpmM7ozFHn0LkefBtVhpnab7fMBWBAidouXLAgA6/n1AJDB
bKFDgxuAsy8TJgwfH8QR0VgblOUTZEcf0YIn3x+soNIfwWfRFLWvldP/cXRey21bWxh+Isygb+CW
JAp7U7/BWLKM3juePh8yJ8mZZGTZFIm91/orp6gMD9tyOoT6fCnai4ZahVjaTr0OFeeLwTKB1azq
fVVJ9+V4DKHWYq9cOyvIkSCKIRt/AkJ72cFkvH+yTbAyzIL2M2BYK8l0KsLPlFSiLoYn5T3i+FaL
V8sovKhyAvwdFM2GQ+iJxnTTcHaHtHXNfRvYrgWWTJkF3iCGYRq918+Xoblq+xlX+mbTi7eGg2V6
qFzWQfha2eOmgj1pNXocT/JaxdM4lvyWNIC9uVdblC+AcPLjHlp1+14b36LABjp5jfWU5r381PAX
F+WPmgdeH5+ivvNaWXg9aHQ0uDNhnWnrGBlRoItT2n/VhFWPapM2bb22CDzew6l4y+ebRcASP/Qa
ELElX659OMt9MHDt1puR7zcF/OoN2X786nLLCKahTIeFaeJPcyQSnw4VTQMwL1JEDLrk2+R1R/of
kegkWUE6DssbnWx1f5VJXyw5fsaiuxZheFWSl1mJ6I0QnqITpoYcLBSFV3zHSum2q0+IXCid+W7t
1Rqo7io98vgJJG+8dKyZcZaedQUXcLraSIP+LDJMj59pID2jXHtkZuVSGjaXzTnpf9cPpdH9tuFf
lgEdR+qiXdP5IzwDbnUW6LKp+xXVOdU3oeQ7ifHMFI41vAzqn44K4X46hDJ9dmjjikBzNWN0K+Y9
NfqRhJuRo5vWX/Uk+1LOQqa3pAujgWpvUeS2tGHaGb6mTfs5jnxW4d0ehX6Oa9KlypFKLEclbQdS
O0oo236rBVDphmUtwmQf916X8CIbKrtKT54o+S0gDIJNIn/qZUeuNS1BEz1zSXrMeutILFlxALNU
jciJbY0B0inJh/0kS3Wf28G+dZE8TxWyyfY4NMHa0bbYPDQVnl2yfjhs0qBwbj2IabFO58Xr+iGe
axk8QlGJ7UfA2qJvApkJXDVFIYDJ1wbEA59Osn9EHOMJtEjZJpUvDWm7IJlicqTG3MlIaWvrN8mb
nUH6dCxe1yhoG3eqruLa+lonswHz5vAcSVFMw8FV7gMpuTrVXBM41D3vCdAgLxh7jtbyb91zhg0Y
u2evcvFKpkvb1GZsDYDJRyOfZzQQceSEOetz5FPN9gZPUkavUu0JYb8jybNJPbByzZOHwRuUxlNh
D38nPFy1zF2d4I8gu9sy1L1No3TMyAUWngg0K0Bi1EvInBQKj8FCKjqO2lfzpBDG1qxXLm7AqXHK
j+bYT15OpEXcZLAv7SyOmm0duhwBG/HK04PQ5V1Cb3EcvQ5bvuGGHtBa2fehif0OoCux/I3YWt2L
TBQnXzvp44630OCfdeQME5BcuDj2aDh2FoJjkJebPsFyq7Q7C0WclhmrdNlviu+CsznjbI7hCKDG
CuQaBc8Hz0LxjcuASAXLLTPlKDfpJX5timivSYq/9vVewvAwWpHjhb8lPNUc/rVUEss8Vm0dHtXs
IZMRA/39tRLiR+fGI/2ZCLbelcafVVwC6MDurdK3JXpOkpCxsnpXJa7Xh9oJN59K184vS6/u3lmp
5o7xKel7t45TFz2LnjT7GQeaFbvwHL3y9KQSgx3mrJkecMtt+eVy9NWGNPoRclz1r0QQWwK8joA6
O6g9KVN44eukSzr7QTWzwzQitrAsX/8r+OAvR3YE/pjNshyiMtgrD07u6shE2PB1dczFl1A9k1w9
nmD+KkHsaJvBgW1d+fNmhX0Mupb2pWnLY9vpZ3ifuEYLRDNwjf98sqizY/4J9p2K5pzUD54djeQY
HgKltnYNQVZJj9OLp1h83bwpod6MC5jK7hrf9FZ9zmj2ja+FHOSsPY3hI9e22tcs6lufbcMTua6O
lV/lgLIKnRUEVCRfXIuowO88QjdbURvGKNTAxU2oAYxtouq+PWZ0pAPiob5yvRkRdUyQwTNE3VPs
liY+DygZ09gv/PBUNvDe2e62EP0I+KO+0MfoDCUBTCxK9PjNkOIDuH77IdGrnJ4YNY7SVzeUXsdN
yt2QvBcWIa9ACLl6jX0CG3UTZTx4b1ZiCttGSuwt/eAWXOJtNLoppuFqFYPRWiZxPczw35uunm/8
WO90mj3o8fFkYM40X54pST/Y9VtdQEsuz2Cf6bY3hOzNAxcU0Y3MIOv3p5MNbENeIC1WQ5D8J7P/
Wds3iTgVeuSZt7Ti1ccr69QWNOKu9FXWrY5TNBebI3L2zqGONW7yY3sQL/wP7V+yuBElhnEfUwpS
OaaEtQZlArk9a8ZVYkIAYCMg6qouLogFyB0nS8Kb43dr/BpaCDL5s7LDY8R9rdGejCE+GppTx4Rs
EFFGFgv8A0xLfw6JsOwHUIwgPRrr49Oe6haR0HerGDerY0rgswYC1PJRk786OuvcJCyPtizte9RB
6oChE+Af+E5uXXpuQo3iMhrIbCInyntIu1+hq45AyQR1htmizff8LKlh1RGtNOe3Ei09JRJZgdzR
RPqD+WoCw+eb/7FoI6znvdWZ+5JzDPMRQfAzr9eZJ+moiT9xc1S4hgJ1F6YgMLQASPCPFWUT1Kmt
6NI8lOceiQBfWyY+f9FiHyn0ockHsXIzQ0UZz7MOQm+g76bMdpaCheNgNEgWcAQF+0Z+SxcO52Dw
aNEcjAAX+K+K4zYUKOrxJ5DPFOtb6CcUOP1WPZvaWSH2TTeOdvQlzP3YvXZ8N73D36iuCm+/6+8L
efczOXUW/4EPcdijvccuWDMIwBPzUu3QOqf/co7gOCO7cPQGxqsIlF63Wh9yslNOa9OOMtEW8asa
96Dn+ODXarVPNwERbg06JfaqymK4rwgqcE0zuOhseVGnOxXlKmsaCR+KDKoQpX09+50sbRHuwxEm
HBahNl1bkzpe44PYwXAnc5C8pf/ag7TQwbUG8cGp9eGBE33tsO/BAsOKoJd/Qf1t2rWX9n807BBZ
9SLqPRErofI5p4qXVC8YX4pNj4hBzb0EB3qT+kVEIW2medFZ7S5iTdixpI0OqmUwKONQDIviNBkw
k1T0atmBZyVKdjx0FcFSswpmYKPOKX607I+EUR6WIhGT0+WRq+bHodfdKiu8mQYOuYx9YiFIwCrl
lxJlBW9Byo+JCImWccGsj3V+TLD52wElFHCuJY1C3U6LbknyncX8FFBP0LFMSC90TXeelGcofUQm
GnnAzsyrMHUr3B4LH2CZEH/eN4RFb3Y57iTjpErZPqYnQq4xFSsNIChaKZxEP8GcHcnKosDcT8Ti
Rxrgv6xBGIWW6Zv32hz8tNMcWL7+XwVtBkzG5t513DWoM2XeOkP1cZj7ykL4u2z4ean7tB1gUOum
ycOBIOzGJ3zXSXLicpxdbHBIN60fnTtNYBcUO737V8+P1GAGA+GR5tMbLTvxi34B5+XpVR/6pYr6
fUpRb6h7CltW+Q6lrnwmYrjda/bmiqCkRN4RwDNoKFstcg1Kv6POPC5udI75UbrgGKkOLTBkBKpt
ESne0hzbyW/zbL1zAn+EQ/KpIIHtFDD/Qna6wvoYovQDQKiJDxbAZFq2+9pEJaKQt6Cj+478eMZ4
jL2w0CovlimctK8YZAr1zUwO8XzV/0+ShWntMNrR0YfzKQK9SnxpNg8qEgrsRJUmnZkUO4LKqcaR
Jx7bbx7H+B9GoL8hLpbOZJsqTgSDqkDUOQjH4vGhx9tlqNu0Q8hpu8cmaz1rJR3qbt9F8SGVlIMV
RZ6ZPps432q85lwBriAUl45NNba9vo19QO+4OA9LfW7k+lwp/L+anPtYnKoWRUyIFk2HnCXoszuI
rt3J0trm2u6llX4hd5Akf09FhJEQvKmbLoLcnE8SOO9kLU6yWI5Cqjg7GTDho85+KUOwqtjpFPqo
jO+sPWgk3nV/gpTCTnb1XDtJNN2HwGpnhU9cR27vmlBGnLMVepNsHonEVCSdRlsXvHH2x+JN5yob
1dGloFRpqYOUeTtI75sudoulAP6Ui3VLqs92eXYMmdnHwKVVlS8Z5CKuyzh+R2oIm1gY3yMPW4aD
iFOR8zukvygcTTYLIt0WfjbCE9biBdazmaxTE7KRldaZFUSSb1NA5puEyjxM7iadPtbM2c5jHF5J
7E+jlwDF7Jw8Aql6kfrkZcze0Rfm2uhCQ/AeRuAjVukQ+g5w/BGKT+zCenlSl82I3XCxfjEmpkW8
M7hdNJnrgzwvtuPO+CZNiRGjc8yzoWIWXsdChJQ5iS3pm6Lrr1RGvY8Jv6K9jOjZmDcHGgF7l4tf
jgnWsm86aCFXK/ZqmuII4TPZKhw5ORzrocKHvHqghO1ORIsSnzF7uB3zvVzzHUAD0NvgoySzgaRA
9cvuKNZjdJrqeWvn15YYqnUopNkMk5yNdENk3iL/qwlk79zRptGWuqWZ3YrhH1mZZ1jXNRQXPgiz
OMBwD4KQ8fr0YZd3oETzTQcO0L66z9mOHT7nRG1QN4lYpNb8ESQ2NimnprZVS/VjXW0NkwkXt0Zz
nWig5KNxYlxdO9HY3LxabrYikncGr2Ehj5DeoDEEqizkg7pI9GBTHUuVS7HrCYquEuvMPgJpDkhJ
fxCfqhSTR67K+ymJD4ZCblLLU0MPG9olff5KyslP65HbETRl3EExlas1PgYa22ok68VEda0xXYNt
rkF7WaTSc4EGtH+RNL7sJif3fvyZoC7kVJwBlKr8UViBtzClhO91+R7Fb3FlAr5cBiLMlX5vQXsI
Kv36u8FmrAGPhcahZwwQ1XQuWnZi1Y3Rgub5L+Msse45VVxpjqE2VODbTPVGZBUwtzh0RnYgWW8E
GHqM7MwLq3yEZQMcFb2SHIIT87ipwalt/3FiH3hUZuJ1xtmPeu0Q5fJxyWe6cyiXOJIMCasSYcYL
BOFnMs5/rKMtd14F8CMLbi2HT0vCIx1LrY/UyZ5MVLLJZhcXf/nSCRByoOvRbqKTdabgBQMw+pPx
x+aOS9clnjWbRUtlb1/s3s0ywDDpNDOL4JA0KXDCwdl9jNhwuz/S8J40H335FiHC46HRnllu+UxR
NmGfWFmr8LE6lmt/4d47Z0u8r4S6V250bblzdJ17nTw6QOKaV+zFbBAi+xwCsY84y+PZoZgVuBGj
JX/X1nJCwqsw5WgzhiP7NrMn4SkNbO7pUeMDc5n0R5//ZgHlbdpfiincPDxD0JaXbjB2XaBvUwKD
KLrwigz5Ecw5fziqWsEMaWfzLEx044GiygYxr3lXrH+20AFbWM4yZ9EcyhI79jGcRBktHfPWt5Y7
U0AXyYiMR9K6nUBKyHhggCP7f2uJi1y82QZpIuarsiYPjbVjMQqqvBpkwZzBVMhNhGoXZM41mLjI
yTwtDLFFvS+RGs0zP+rUlfnJr43UOunJ9OsQcNnlGAdWcQ9h08xvFF8utk+YNqh/pC1Xnig1y+io
wCnDTthNGikD0lUL5pvZoVRBv1nfpWjAq7lLQ+1cmDoNJMDoFCES0WxP0n0phvuSazeQK5einsc4
KPdES24URZcN1FehnlSNUOlO3Q1RcukB/YorFq488TLAdTM0PVrgSRbsNwBXx7r5dZuP/CiC3uef
5JIQMlyUaxqHsWvEGz/ZhudLoZa0hMPn+mGAKoriiCDFjU5rlReNCkQdGFlzSN/OuTH4WWX5ipHu
SSSHaMY5Nwk0N9eIcKEKG/z8lNBQdXi+xggPCcKBRvozS9ypAyGe5nEVl9FEWfY5nb3TqwCnYiqL
U913i7VASlFPNlWbWWP5UxjvwzrfW95HNSZOZDL7BMmH4MNVwEGqSfYeEMNpPkvDfOjUXIgZRb0a
O+U6h5fxOWrQuMfa6RpxmS7eqKS+CdrV5S+BUu4bXaGxPD10giSGjM+9o9YKr948pkIcQwNPnVCc
KUCvBz+o6+JoTOTaRh2cWP7KSnkqYhM+y2jF3oymPQPW3hYvuWXvCITadUlFaD7vG9Uio10e4nM4
YBe8wZlMeGtYUQwe+hCMxjY15/agv/dU+Z7NI9lSASq2yiXjzOcaZGShNomK4rr0LPi1nLUrVt50
7Ue+hqdqIPjl3sBBqE8mmx6b8E6+rrw2Fz/ZrmZXOPrTTnkp63qFbw8qOW93yKypM810PK/qscdB
Y9tUmniZLkE61I9IVHcjzm/m/qHeRtHSMzJ5pXYRinxKvpVw3PyEZBirbgXlsXK5o2xte1rmVGIb
T8oFWyeI9SkEF04As1PlNBUSKT5+LoiCpYFclc3DiDzNmm+reBksiWV3lyvpFVQQfizrBqftLS8u
DJfWI5lOaq1yIhbgwL5VBTf+6E++Hkv8yN4LdKWIdCdRXcrZOJOuhOUejkE+jRKWeT5gvLXlmd3k
nkCXDOkljFqWx+ieYkLW271NmOdoShwtsj8suSePG0F7eT9/SBAcrRl7E0RPatobg49PRa3cggUw
9cCSvfDckDGYaBbr08Tb1XKPLfZOjt6EQe99e9MFWyJZVSt5VKNxK18FFThoNnXJw+7B+3JaaaRY
U6gA7s6qMVwnWobh3jaKjoP/U2LQQFZRwZnwGUdhuu1VBFjKiTrgDA3ts2xIBfOYmGPyvmrHnq65
8huo6INznmCINkIWNf2j5+7R7lXjjm3tmkwoMvvrxhgXBzTMnjSCCxGV3gbV118K0IUGgX6gbm7d
BoA8aHexzaZLfhwvAchW7mDVfJCasQCwNpwlCk6dulyGoLxVkXHvSO5O54vjia/+J6Q5oA8d7T7p
rgUBZ3kKYZ4y/dEdzcgDdwZdDO78ESvEGWQ2NSFeV2H4SPyUNF08GDqJ9KYZHmUAF6Ys2RgcehsR
Y8taejGD7IrUV1+I3F/R8uVSN8GlbLurqaMRH0bivZcrl+O1aZqrNlAeoeK2gh2aKBCnQP5l1qNn
y3WQNddBi8kexqpEDJrZyyy8mxrECYGCZr5EdA2CU9yR2MqWcrb6jPdKI7Kfq2PLu95piifpwc7U
drABJpXdxQLNFmDB6f6XuEvdzVKGEx0PR3n1NADKtlbh6Z8ruWoz+43BPxG5VXrvq3mnFsNFmsZz
8DJetKnywjimJ4CmUr5nkXgppUIdauM8O05149ul6gs58NMFgcTWVr7lYvZoJpq1h63HF72/VnRy
6QY3YB2/IPgEjrNz5TmF6bOw+geU0bbV38e5R3f/EiXCI2KUCbVG4m9KNytLbwLkN6cLRl7CSx/9
tImT8MlOB9kr0vOc9Y6d+2aORN5sj7ocH+re75oHUsMgQMFJMEFwkiEdJlxyc3fWg2w7Xxer3zXM
xUmOmkuuvIEYfzpca52dV0chcAVy2VDtjCZkDuytSQqDm6wzJ+0hGlp5o98Xc3hA8y7QgKSHpkQQ
WVxtAe1GQwG5j7JGkWQFsf5id24hiOqeHBVYomMgjaV9QUaNAq9bHiwN615znafmMg3VOfmOhObM
MfwcjG79pEeoFc1hkv9UXbB2nrQzBhTqEmQNRzWaKYii6dGVWC9nojJIHY9U15NAxVpwDkCjoKnd
ceiew3wF7WRAaytybL5TwrQXG2oZgp/7/SF3rU+o254yrP1IfJ5JRZhyD0qyRMWLmeEZJecJaf+o
sCoQrFPv8v7eyyZc5mlIlp0o0NmDXMm9t8BFaMVbUSCency9Zl1a9q4eBAyucaBpnSk0N6k89pvm
UYOT0q4835IQk4240JDLjg6uxeJSXNtOZtKdvAyxHL0EIJqacUd8rxvrp9s1wXpsTrocbAlDtfVP
Gjw9nk5FGxzmND+poXnGKVchHq1nVw7bC6zBliRAglZ6l5PXldELTFbk5V+ZmR/VOXeD+K9ZKUdz
0o/hF87iWu/5pJMCZ78kVgUfnR1jlS4gdTlYXLKWMFDATD0d3sPAXNM5hhXD/4+OKbPy8+fvTMwM
Eg7iFRxfCVKXQnfWeIXj65prCPXJ1P67XltTG8Gt7hLlz0qeBIOvmDbQe/7s/KHYz3H3UlecPATC
6N4oysPUzXujJ7wiIznixYISs9bCLbfHXG+LT8MiLR48BW9MO76oHSZIVBUE+mEmIFIOXTICizIt
j7311ga/E89ZxEs2AkcZCUIvKKWIJlch1WQklFCy3Ii/E0H2GMMnvwsM9RiWZ1kqGDRQcxXSqVzU
UxtWpwTjBKsz4flE2GvnJoZ+FaD/RXLkmlkMDNaxvDPzUzoesrVVDtllR/NGlVuco1AH1lsWSacK
NTtXG3D+pkoqb6QwXocEDdT3rLuUUnGTFvmiPGI8nCq6hxu2aLTBOhhuiv0HkNGnuU+Wjwp1yRb0
pShNXlPr9rTNo3PvtL2OZotQWYXfTDYpXI1IYgA9hgRmpZRTedeKaNegFVbSxW1xWelsdIQnOkZx
4HB8mCibcrbwl3DV/m2SIvB5+ynHIzwpepqfZqwhNNGPbYub6Mj4Va21vtOwt+dvrSKlSel80PnN
QoxIpjEARc0VV07cXsug26OUxh8SKO/A8FuzOYRGBKkrPLP2g5DmHjCP9YNPZ18D59AwFwnzRVP3
PKuyDvyanAdSQDPUaAJys3iz9O8IpYV8S3FwLAkZw+1x/JR4fOnQGbqdEnY7G74tg3FS/UWuLhau
fqXZEdACw9UYxP3CH67aDAi3hi13L2lebv9t89qT6ZmLaQFK4BsJxLcmN2pPMaX1mUDl8tVrf1tK
zlcS2xxpJrB4DQYjGg6dlalj/9TB2jUYbHM4CvGcoHPr76mUDkb5Y0AnmWSmznD+gmDABZkR+Dx6
BRMch1mlFvtVJWn4Y72HZuZNR3m+H+NTKl6VNLpJeX2FWxrJ344o38vy/sVkKFXdedFdnebZQg04
2ybAq3cwuqsZLNeEAzmmrKnaqqgrgy8tJ7c3Rpt6XMDio+xWSlif41cZFbjEBv1uquleWrR9q/F+
UOVb/tVC9bD00qGWaxqn56NdkezJLD0dZX1x63rcV6hCY0xoo/iGvXaUGWFzkNLZ42YNIw5Iwjxn
eCEy3fLHBqwnfJXr/KC36zEUU3FAoaqFblHvLhhZZlIpEuReS03fi/FsU8mrTWvbzcZzssbn/6P2
lD+o3DCL+5w4gdGfdYmjpTwOw3jO4SsrtOkYkd6z9qjNDxUPU0kkVbq1IEgViE9pJK6YD7IuSJVA
Sgkg1pPt2372NKnLan/ieN1kaegqMnw659A2bvxe+hLihQZ6qsjpK4t6IAXhBlD78eSNMOmF9EHQ
2VvyztFmA0nP9i/+ZGlId+ZL8Z7zEPbkYpEAbBAiHaCXKo6rDCHgu3TjydA8HoMIS/OwFfqh8aFG
EDD9lnOyYy13VJN9F5mg/IagY1e2hM4B1yG2DDDeUdQQ79PJPEyNdYzedDW4dc4CHqHTItle6w8O
fwWM37BvKmFdZe2nRn8yn6myS9ThsLKcGRCl7nawN+I1lPD08hPfy4HuLfQnJ+WbxEMXAKJ3c37I
MH2CWdEANew68gIoUTC2qNg272FknMA7eg3ttHRqPwoJDRv6mqXwI1PeQsBt1/80TiCdKz341tGe
su9A/+LY8FKStSTjSJEveAc1BK9y4zNUbBRPBU800YciWtMJIxonsuc3cQuS1nyMQK0NtRN8obWq
fzqGKrYMpo7UIPrXeo5Ry55DKHbpRDB4TPjRbPvGIu/TkyadRr4qYRJSFBbBVwEwmcxArL6ojx0H
yRx8Jbgz9fyaE1saG1yK9kOsHUHyeEA0cK/C+tb5oY2uKIlvqHMby1plKtS6ZUjYGlKg1r5u5a/3
U5uTZ/cEfXGkKWPhN8WNOtfNJsfBNYKl2NE7CLP/I+BSuwENn/FUpOQplPpBLFLaOMy4g265Eid5
up1REZXcwxn3MAoaRzBBc5AvBpcHeObU0JO4/ZlQgW/1XcCK9Hdcp9ZyBydOsRw5bNHkm/z0BK+P
raCtdj8W/WhA8SH59YQVbyUTFs8ITkbdH2GoWrzGCYgJmIBhXg2iwhslQW5IbE+OP4iNsx2VA3rN
TjoJszrDiJxH+t01MXqlihHX0pAQzIDpKAWJ4nCMsX3m5viqRPGLNtUEFOU2YRQTVrd+X0J5GdXk
JBHja1MgA3HM8M3ooAfQpVbEVBeAuKSmsPFX6rp14Qd5QVe3FME14xbq+JCYwU8N5oJ5g2SRNrv+
cHmv6UnkqkvLn6a9YVmM3jN47tzYCgW5O7oyeSWdkm9DVLugv9crz4emrovIHOleVc1Jqveg0Hyv
4OtVHtAFV9FLsOAtLnwdFf2YdQ87nZ6xI4v+mJXmUZjhSQlpqO2JWzHxDRjv5ITtjFZ+zxoZ920Y
j7e4YlWwZsAvTFGJZ8Y3a8RulBFnk/cQeJReT8POjPl3gJSAOzlDAmjnIUWXI0Hbvo3mkLxYE9FP
zaykyLmXhjiXNdU1kJ2Y6FRGnWYzvqn6TPQvW9I5oBZKiJmiZRVBAUp0kxIW3UWMXNNehXSO/OiK
LkNl/hYlceX7WLsY0odo4DiRE3CnYjYtZDcIybUksOST0tJdVVMwV2dOwq/L6XHkGR6/5rVpW1AT
Q+Qf2pwu+81ZdAL7oAIRshm0KXWATgZKaCApmxT4sNIzCIyIqX2p69y1KZXpAVFnSCfCVwueGaY6
8ElYc5klir+t0SSzHZxZRVBepefaKk9Qk4wXOtHbA/snkQwsMsyO1MMQGB7Av9Ldxylqycl7aBuv
OsNbZls7HZTJ+rRutoQp3X5rbeVlLVvMAd/4eVol8XZoTxjN+lVwRycIEqsz2SMh8W9oJGXxpkEy
tPIxUWPyCb2I0UMldHKwfdOODvbrsqZmQJFMSPgT5X9RbPRe0/7YTa2Tf1hkv0H0hiDdaPtbiuNx
lSKUJ9JR4iR0ZWhcHmYFsr22/nVkbOFCQ+YtH5m+DBxFpgTARN1ZzcgDXGxCW7TMKEPxNrNCAeXe
ypRIHFx3XFPpL7ft+jQxvRd2fAptmVDOyyLIFOSFzR9pm29NENHipFG8W7btiZSPAmXj6tvWUXws
ANwcH0Wxj2TpMZvDXbv0CGI63VOBvDSK2cb0Ows/E2bHoY0vtkyseFAcw8Av4Z6CGiaEiRVmYFXP
tRlZjkfDYVWaDMVvQ3VvNKeQuPs+YZlcziu6Q91M9eQDLsPVREedBOEu3aG4Ej2IEp+/EB1bhWq+
1x7JOB9HqIRZaV2EK4SFHkzOkKorXNkCAkGSWm+xu8gawR00e7Phg3ztWvsAseIt3gRknf0a4lki
WdJUwlHrCRkYddrto1SQacMoqNxRo2RuaH4hpxTGLkKu/LeW6gPA3bFywFGZF2T0c13FKdKJLbJ/
g0YMGBk0+5wmIsPWL608uldyhnOk2eJSh9QO5o4UKyhoOZC5YF3+ODPkaMMfIM1bkmEsL5LX0ydz
12eZKLdtBCKkFEfUSbuGrTKanZCrbmF4Dggftp6Kbt1EHT1knaWcraiDPETgoqWe1p5mEgHzYKB/
gmWBlBZ15Rf5jXqCbGgD/TkNJfBUflPAESybB2k8ZtZ4I11+K73qoKn84Ubr2iQ++qoQzsBimR8B
4KSa36rZt3F5aJy46A+JPB/JZD+pqnIK4/BMn/Z51v7J3Em0eGRId6qO2m8np7oFVRjfRkFMkQWp
n0yzj8bEH+CU0EqIWH4usG20FBqDtauN8Z0uCInAwwL8K4WaWzTb72AVIgu/4cB0nx0imvX62Hgr
cMOE4WvQk21m49KKkSFFp6y8gLuVxJyGaKC+QsCJuM79AvTdgqFhriGOaiOrJ0t9G8kTivE2G8Or
lItX2yT0JzvUCmH31XwRI4vducLpVjHHsH1kC6SzlR05Zo5JWh1hTo62x1C7H6V0n1Sjl6LG1xQS
kqCw1H6vfDHxLfey8xjb1hWFycD4Wn0Pa97+rvBteIgm6k4hNtnRa1p6ddkVqpobkoENNnrbr9Gl
fe9Dq/uzq9CeDRcKegXhBJNngW02ob2ie/7oipCM0LtGDCtdjnrj48BCxtJw+48UJaMfsO/J4i9i
3Okwifoji4rnTD2JPrlWvc/QDalofYIIZEHFB1b9IFScje6oVsgmadoxytEFvrZq6a7EBPWT1YDS
UqVoAI0hBlg7uKX7gsB2Obo0hOsYvI6oAeBCvUDDio4RL5v8BpdgAciAz3sQXDsoMeCsKtXpWs0t
U7SL6qdBrXOK8kID3hlSZyyRo37UJw0Wd61GwLomi5chDV8llRhvATe33BXYwPxoCLqVbmrLGm5x
srfz6zJEL1bOEz83t5Ji7M4LaowrXXnWw/JqNOVdme+I0wAbGOhNgMTVoWtuaqmiyJzugA70Tczu
iAoo5Lhl5FGK20zewhLUTpG3Fz51VBRsRvNnRCwkbKwHpCbXiuoVYuUwdCK65Gt6m5EddNnFDMNL
bMGJheN5rCB5aCyRonynmBZZ08SsyVgZnYAK0LQRf4WKyEkm/tmGS6B61+wjR53InbANIl40PEu5
co5F8W+W5httNZ8d+TABvqlMfopRf4pCfvaIKRXSJ8rhNsw2zFt0J6apwvRmb5YIKG7x44GLcum8
IRs9dkavjwgB5+/J0dvCE/NGj8Y3PTFek4aTl54axm2Nsl5KmfIxYVXh5IR7X2KAJqXiQZDgx8d9
HmNG7cD+8ceiUGK/e+icKAmIJnRSgL7fNumm11W3qFOoxnmfDj35Uj9LXvoFrj6lvZjgJmWFIgox
KKv0bkSYbgbpAZkpOkL7j0mqoujBKsLQ0QFrLHTNTRIe03W4kYL/WDqP5ba1bA0/Eao2MjAVSSRm
igr2BKUjWcg54+nvh647ULnruG1LRNhr/TE8zYN5yiEqpO3lqBpBMVKB2Fg4FQvPktOg050hRabZ
DcEQjsE4zYEhjUHat4Fa1JDkZIaFXfyw1XUvMvSNrThS+HHMNYOsoD7xNL6qIUFWlXoqaX12p7xG
uu1jJbj15XjLVPvaieZqNittYrmc+mZpAA/q+kHq/FRgfuD0KMgwNhLDWbXGsXvcyyXWkRlbIZ2z
RSzzALUIfOPOHRXinwXFa8a4Qz3mjxQEYcsIZtqkUn09qDOFtnxPxA6ah5RmtyaJ7l2c0btR3U3x
n9zh7VpyyhkBGUNYMXhAecLyAni1faUo1tA+avRiQTsVkFMzzh1SPu6EcOXrel2N5U7ss6kW98iq
3ghomJQ3ZDHvsTp91MK8JiUHK0Qslxddb81ZsuT71PST9bzlowQGsnQTyprS8sqgUINDbEJoaQ31
XukeAnnglLrD3NO/OLvNYLhyd9C4UopWo1eAvr0WVEEPiurXEnl3OK0LlYQ3Fcm506h1UK4Xg1dI
KlOvNUtBVoZbSVyBI4CXargpDCptK41QfpTFG79l8ZvHMPbI52E0tYj47lA6Ee2jIcky8+zYLDgy
QnLcTazkBUmGvF+Jhh4txnqifZO3atKvlm7dBKqwqHtycy38+8SIzg3lls1ZLNtcjN5LnFWD4DjO
PbW5m9BozCELVBb1zgjCbygMwpCRH0pp4gRYdaLpdd2RXvWyfUMk9s6y+65g6A2b7ojHlcLFuNV9
ipakBnmOhkg9IotP+V3hl9JuIuF+mcx3i3ww6QOe+w1dkx3HV95nes1Dl6LxoLc+Z1ro6a4ql1Pf
Haoe00ST4NavvXQavArFYIEks2+eOeT0Epme/hny5i2yLb6HY69cASrgNKaTWegnnqVafc/D/E8R
0YFiUXPfqqRnSh8ErP7UEx5GTUFb2QKrlQQBF3kOAmO/jXoNQk1dNT/RKH0lxXLVGirrzaOSThzL
fldhbityTy5i3NJpOr2NDVG+SnGIF/FYWv2W0M2CaylV40NoKfxsxOJeC1CY8VbM3GR/bcVwjKJy
p4QA7DXzWuM6jzMpcrgzwaC7VVAiS5hK/z+gXvl/oF7jaUkOqQGsynW3M9y0CQkGtiBTUIMXMWg3
qrv1vVvCN4PJGl53KMAtqLcgl8SKTTQqNGRIoZvMAFR6UH8IWn/CE4kRzNv5cpoL6ubi0Cnb18wo
3wr+2NCC4MrdoxjvcrseVYNJvcCZCVOTVjgh1hfmI1jzPxGvTHblCfqGV2RvYVpuCf7NibMBDWmQ
zRk82KnhTVbhRW5WEIvGvKcoXCrkpQYLYakRE+grLfHB4VGZwmBqRteaXDkm8yxFcAs50lkv0PI7
7WcpIZdWlEn2b97Re1limAQH/pcuj7gi97JZj5LxlHXcBOnOepqo5ooUBTYZiqApCCv2WeNLWFfG
AEwPaPOlCi1PNOhLJcOVcPjwTeICNo19w2gOtJwNd2Pfsi6XUrUtkiOn5xK7CxB8x9LPvzRx4Jv0
Y4MvwCPBRB+w1RyaT+5g8QWpJX3pcEUJC1nH1+Z9AImTNA5xFhfwAUYny/oVpcMPPcNy2SuK1apg
YiNg2jAcTX1sfwHbIHIpXgtOSBcgPgpeYvQmWWvrAT13tKv308Kho+x1+mGqt6lEgLGSekaEOnhl
An6eUtiBr87+J9PIlSivCTGXhuaH2U9vPco/sjZgj59yfHp178q86qVWoUy38VfFxIoDtkmXcmEE
WX6pVvR5Te3K7YBdkqYYVaCPUVy8Mq6C6DlE5NWid/ynkediTTZ1UOLUMtso2TGx8pMp5pNQGeAy
41SxY5MjFL6TmkOclC3sHQctRvvx1H+k+V0aND9KZz/roOokCyScUW6FOeaNWdLXjh9R3tD7N3w2
Sd4CtcseQTKNqvtrSVIMBY98frF4G1uaIYm+UOBSszp3m0o4PWJ8pfqbp3e7+zdsBQZoDxKoH43g
tBIabMCPXqHp7nGJUk+AqmThVhyTZwfHRaJZTdFXY5OEjzNCvmQwh+BEK2IfgXYUgWsYqi8SG4lq
TDS0GbTcYerC+QEpNbCaTai+OtQLRnzkMtFLYO0Udm8FfWTp5RbaZB2b+HwZysmfZCDQjaBz085w
1fBmVPdqi15gmxTXGvuVhdiqVJFzcIhZrw29R3Id2BlPvUiOBv1/NkOxZHY7fbX9oqiCZmS0bJ7j
ROkFU2+TWWivnmmUHpLhqtUsnPW6j8qFBq0mEJbkj96kl2/RbL6Wm4KzvuZGf9N+asPa2/AqaGVI
GrRByBqqDzUIW42bPtLgcrrmCN2k7dW/FvS0jbR3+74JV+Ot1c0OVh93qe4py0tLOlGoeiG98xDU
BovkJO91Y75m1nJb8UaPb5mKcVb+t4K913LQMO9VzHtmR2yQSQWmSM7arDB+EfiU3W0MXNZ+QDYk
tceNeWqouk973hz839FkLGrIh3+WLNUrDOpcCcVbSVqzIk8GfiK47BMWOOYbNqGcow1I3uZObHKp
Axs0fei4PZAxpkV31u8ZXcxNJvkWn270rBmVjZl2hkoPjPQtKwBqaz1oOn8kQZQFDMJtvuDVvsEH
sQKJGtAW+/ShhUaXl2umZ26n16609K6qLC5arbI6GdpPaVqvuJr4/uSKSA00Dtg3TUxnYfGlW/oR
OGtJ5GDQaWSu8ZD8D7hZyErhzZKojxqYQsYbhlspf8CahKB4OFxrwz7zrCxz6o1Bs4cE3CUoBxiW
FFBhmgMn66RltleC0ZKDtKS2lyomMQYVj7hsIQZSEVzcYqfUkCJiJdTpMlUk22lRZLVVsKL42fys
IQ/MyCNm7WWw6O9y+W8EHozTe7y+13OxRz7uIFx8VYb+WXbNGyczgKz8KJbmtW+K24wJbmxeTQIF
Y4OwE06MEDTfLtki8OXHeIvRhnXCWQTNLCh/pfSeZ9OmLwsmDp2IyLPeq/APaUhcRoUci1QOykoj
DmjkBEuanHrwS42FTpN4QxbXdBM6I9PGTgPFQ37sRHEVfXNF5uTw/y3Gzm65NZ8AWLCnjdUSoXA1
I7wMwx9FQFWBjHYQS7mmeYUgdAgytGSTnVsXHKmRfhTCJEuTwFODIBzplxFs9hT+HJtwwUf4ouKA
nlC6pT1YFCR8qdV+x8C/Ituni7EuPRPnYmk+07IMpC+eYAUfToTWYI1I6BRIkaQ7PgxmTjJ4G/lV
FLjXuQ3C8hk2M5plFbNTd4V/A/Dsy0ekh69uXUTOmNT+qgpf464uijygVYGArbAE+2NDtghkMAfX
5uaMOpBwdAer4sqsooIO2oxVlJfs8D6HHcEISwUXreFHI1JF/axkoi37lG1gRfwWearG2wWlJym9
8XIqGzQ+WPzEpF4liJwspnsLeG6UkpOa5mcbh0yn/LPW7ApVsg+X6WOxmjvr5COUiS5fM8ANQ9CP
clKLn6lTXESCXtfr3my3Pq62n3Aqn6qJMgOZemzMflPovioTid5PfnMKK16Pa3kI1V+7BBEdZ7fW
F3qCYfCGzm1CTBwSzaRx5JqSzlv0OhREDQ7/GQ0Jea3ka7PlqYMVbNt92stuS/YEzUJrSTiAlrpy
WOzK8b+1RKsY9Y5efOBFJxQTlcgCKBMdrXgICpxOKciwmp7nAYA+L495qZ56yz5b5FYCzoc1+aLI
8/vqYwKwnZFXK+NHoVRO2ZmPSWvvgAbnJN2rk3pGQ1JxbK0ZX8teDMN+xt9mW6yFEbXTSuTwunzk
KClEK1A89A7kjjNiYaUwRwLFX3lMt/Gq52Bta+uQp88soYlVI2SoxUNZdl6EwahkRShxK8r5Tpqz
TezQX6IhchMjCTpp8scRVQAYr4SyadyO8kR1580USwJOTPqVhXYz1A8FKK+e1Y4Nh1ehy6zw59s8
beCiq0J24HQCfjorSnTtudy7HN66Q6Vt8k7jlniNav2J1FEbkegLJ0ZHP+e/dUgaBKT1hOC24eWm
9GSYvaR6fhygqftiE8Y9J979InpYKMoHLE6tNvv9GgWr1gXWqgaNbQck4CI0Fij2jdA69DbLK5Fd
qVW9V+pvCFyCi0RbjmujH/tWBxZQjsaINGOhfoSFyTSSYyYR48d2RySpSijb3AZdWe+a+D2yUGfj
Vsyrb4nCUX56WYxBaZCIA8jF8RANja/Ptl/qYxBF8dHuTjmGnZZ9Fd6Nc3QEJKaJIn/FJ3O3GvNu
ZwRexqZnVrjJs/peFvJtUSREAvm1kN56kNOM8FQWm8KmjlonIVGn67CUvPkwF/0NTu1WK/Z1Xpur
EBfgMe2brYBu7dLMj4rFGFhdD1VOo0MxHzW+Qqk/hkt5TLoIepjsPqO7lAWcXnSRJNubp/QUF/A9
Sx5UaeWj92/JVl6ML2MeXCn7MSanm/rDUGACtFHSGwR/vFlKiVsJg3LCPCMzwHO8rns9+9aIDdD0
FgiNTLK4B8Ae3bAa3EkhVDSBCy/Q07yE0lHO8cCtNuFB1Jcya8zYxtKLTQ/KXksbLp76Fv+TSQUu
v4R8WGRuQhQ4qj9kxl3W1VtvTtcmKi6bnAigaopd7CP4yJBY0Lsm0CTySiQoVqnvalZfl+6GgmOX
0+yAAhgW6SiILu1wH2MKjDsNEpQcJrB8oqPZwMlP0Hm5C9H502R68Vp7URVoUJeAXJvGmyY61rat
rbArmb0YjYgA1OfledBAgMWcOkNPCb1Ba/wE5sUs/00bcCIdDst3CvpZFLMnJt1raPuF9kTchhpQ
s0F4xWffEldsfNqj4Q64vBBxnE1u3fqLwgJgj/TTsvl66d8V3uwHGaQRrsbtAS4ZmOibliYAqbEN
NCS3kK5QKg2a9Iaht99mU5IMjAmHI7OpdF5b8sUpSApXr8Vm1v9yf86UVb+PYKxAXKR2cA9nfwsz
c4uWCZ9krbEm/KBW76ppIekuvSlN70W53hQpu6Lzne2L3FOhJb3ppvbCSDXp7yvY44D2k3GxF5Fv
juD5jzK8ZCqJ6pxr/fiWY5KEXTtE6RsnvKOV2bGQGwoh/D5bP6ibUPGnj41nrJfVGF+yp9WWH7me
HBXCgKWsZmCB25oedQFIYRqPpSnv+jpcMaeKZL+SUj9qzBbI81prOUtVcm2W4rbKn2kNoB/hfXCS
WDxRU7Afq/tKPOYlWOALFHR0yUmyb3b1nctPpZSuek4L7/1FLMYuzYIQqSbBQXBD6HvX5ZjgL9Lg
HqbjpvGdK1IWtyfvmY0SLh/iHHrrOmbWhSecJIIOquQX5M/h9DqURxPULnSMZ2dx+MmzN5GwQayF
Nja7OX3tvhM4nYJxPCQ5YsaCtvmTQrdQELsARJEbsnzD1p4KVNLaJgB02kPXNnvY2CxTnJeosx27
3uW2fOzH4lQ1y6nmdlscixDA+l0NxhGYI4VH4qQiOIuSD0GGg7Ez46uCubxTPlIoBMtgsuuD7o8y
ZrvbBCk5+a0pB9IbvCCZH3if1+QDTvpgIslZTCAE2hplI1hbZ1yI4cyG68StDRAMoJcW9a2XPpbS
8m3V9mfNZlimVepWDCuxRZMfghKNGiZOTo6XyrdRFz0qSz5xyBhG8a7uWB942IDoeafQTmFfyyy9
ygeplm/T+AkC6/c2cbZSgU4/OrYCp0+MoMb4ypr1itAqLB5KPr8qRwzJBG6hwHs5iatukaQxQ7rk
JImW15eXSrODOrx1DTMIEj4jbJ/VyojZ3Ke54eSdWDd0Xyn43svNfjozN2JoxgWIXj1erqEt7cso
9UoSZoQ0u1wZV5DTM3P+Rm/1hJV4xC4uGWQNFmcVfw7CuwFpMtUcWme5OsrpOqc6LM1cHRm+rk1O
jxoqXh41q9U4fcdIuhfiiQgnYcTDHd6nsPyKM6E2thsm3FS8FFCJ7q7BdLjm9EEIyVVbPgwf0oJ4
fiDQHh0d3H7aWfstXUqBcpnwynYQSTPI4LyzJ+toTsUpkYZTnIqTRQA8or1Fv1irfslTcTG17oKU
mdziOL3mev4Uefw6deN9tCmcjJE9tP80hHphlp55cmbzwDXGr7CSDMUdmhFlGdR56qYYfULK3qyZ
5ORm9NQYJLKnhUVyBciKRIW8LsvQqLCL5WUV5gFzoGlm3KH0Jhk7y9bdsjRdi+UKbdsUB/Rx+4lk
+epg+iufcBZCHsCBzy9mkvkqOskIG2dc3SY1vooOjRurUSgEmyorTU5gAslc45eNB1dqsVIk+Kiw
Nwwr4qVBXiDpKRlKhKcu0DfRfajAfjbuHtSyX0gLhg7VIaeg1TgYSTkbLGeaJ2eqsWtKVPRmI4Us
eUkU165PyiMqgJNdNherfphNeExxZ5uMvTJjr53R+kJ23mrDpOM8mSbclUhFoeGs0yL0YzcqgVlz
S+sSgxp39rMYqx02Pqx9zcH8TNLhYVfIOqrQPAi9f9PbZzyBUY/dMY4Jmpo483bSuvpKEmKDJ9iL
GPROIg2IeDKjDPfqgKAtITyuSJxE9CSf8H2okTtSuYs/oVOgsGXTb+UySLol6DPkbuEfFGFNah1q
HMgLWXgqzbeDcZjWJ351O+PS9M1+XK0TBuhz8042b4eWbcJVO5SHYlN1gq/qdtCp8TmxlPM8ppcY
/4W0Nj6ws13bJLoq61XJPgBr96l0FnLvrn2H07uGzStdgitcvRqdFVJpVGNENkwqSCbGEDviFkED
jCdvvhJuOJMWyHryJXCNPDw3XHPA9dQybhkh9YM5gwTo93aQ7kpv30GgGfHau27QfQoZKea3XsxO
v1DLYUeBpJJ6BMlDDsNA7kKYa2ij31cuUYL4oVep8DQ68PyAxKZdv4LZJzygVuUV+O/IV6B9osXg
MmMmaUEoJDqmO2lPRJATMWLYZA51kA5JUrh1QwArR3dV/7TDdsvAomicbNVvLOWoog72SEbXQt1V
rbsGo0MHed1DeDI8uAINkGulyrXW2FVFeSsSdM+K30kCOG/aCxuFB4kmVX5QGQ01Cnx6fDNW1TrX
zp2Xf3QedJmjJ43TWEwbCblIzReWSydFym2sgLtJSkLbQYvA5xZy61OFgNrUURLVN1LhF3wZ2cxJ
0PnhfhTQDT1mj14lWLWMY+DGD5P8oFbE2MVlgkQ7TIwEQiKLmsGArWQGV8XFshLtQJgZIpdf+y1R
DUJt0pO817QQW36NOi600EcL6QTMc5li/dqU0X1qZl9D0TqqSJSaVpBZtY9SCEHmPoP7A/4ggT9Q
ZUxL8/ypVHUQ6mZgyeRSUoCQ3eUSxjwcT3qNSpMVF2w1ympSKSaWjCmIVSLxYvXY2GQLpvJJnt9J
L3P1mhacuT0jApToOMDNU6TVpTCiC6wDG+PFVqh7ZyWcF5oOmMoR26LbSVoMRgDZqAs3JZyOfjy2
mOk4sskcwHouLpMc8ed//k0dvs3QI06oaCNiUkZXslEPwCpEhElFnBJIiRr2viXJLvLfTi3Og+FZ
yKM7x8S7ruGD4pYBHwIus+kjJa1DvucLWp4t/7q6obkYpo+ofq55d0Y/lpA0nzkLg7C8Lnxo0E3G
scNYDhg+1We1/1qSkznqB/S1hNgiinAU9Mkuo/NLQeZmvXoV8IakWf9TaMGADkZ1SoXmEbGnPQnU
GuiyagwUwSuLq7nriMHa4hKl9U2WsgviG1cX2svI+cHvRL7C2lab1AX3siMrvmHNAbL/YyKhEaR2
BCoifm9xP4deQV6DOqP25MFr2t6fA5vTUIXdJa9Lwkg+dycE2Fa016bXsTsZuL6MLuh4KlP6xFeK
R3Cc9WgbIh5YMCVRkn63XDQgUpkygY6FTUYv+obyk62y9D7S9xrOb6iIalsOGtuwMtAmkEreidua
TEJHncNHj4dogOfusRvtFsqXbCS9VTxs35m8Wq9L3r6Bdr2Uy1/VXRGIcklIE++whqB3kSpPdY2r
mr3WMKs93wBem7b77yOftX35wssw5ToN6IeEQ44qaXyw/onkDfZVmhcvoZTL+Gzt10nDk1d1+won
4qD8K1AuCR00nL9Qj22G0RTOhUyTeNwvzVmD/YcmT5vv5VPGqRR/4e3w1uWwaQ9KVoBdSwZCRhyi
TIMu/4h9Jv0tyxWna/2cjWAFte/HoxEGLbB5l1dOyNhqF4e0jD6m5skEJtbmSKoQN+SmKMBLKKvR
3VzPhYlSyCl/jXyFQtpN2iMjc0aBus5O0puK5EaWyPZYoUpzeiYzLiULJR0qvHaXq3G1Uy+KGQ1x
ll17Jr6mY6v8BAeI10M77RNqJmuux6RRh8jDI3e03ejSMURnYJO7EgNFqMUvkckWQilz9TUNezxW
pJ56JrQvK61La/dfMuMRgV/jb+tMzxjj/TRQXIJOc7mrfKALqRponebl77zT3RbSWwoPmd+QAoc9
qUMKItFoRZQB/8XAaNwvwFqUK+sd9iGk9TH1LqUbKXsrJdsv/dsvL6KqX9Opf7dL8BGszWMPk5rh
1Fj3MeyM/NRh5MfwVkjZvlJOI3KglcfQiuWzalUXgwk77/d8TDO/xCywEaiS8lKY/xU9p9eD/2Hx
KuAgH1Rive6jLL2llUzyBqBn9hfr9Wu9XmOQojx7zXn4LW5mXnjOJk5i0s0RFg0qNTs60y8g7Jh+
GI39Fmk/ehHx4yKzw8nZIl3pJCDaxgpmmR5dyoy4KohH+0k96TKTzBzgViaKaCe+V1mQJYaQQ/5I
KQYWvCwvBEHd4H9k9Wil3BhwL5nt5pcDgHsl+b2WHG0lmBd6bOj9ijTgOj8NKz8qr5HNVn7KcfJJ
5beObjsxQS6vanvKln63gTcqMuvPoU7PmGUuogskcc/xYVjSiQBHzCwYpHuqpZETNp8lH4GUBiFv
zRA+w1I40bRH9Rn/thBWHW/d8f9394R0wfL3I5eGva45BRfidzXnK5o+SsqAAL+ta6ZAdEaIDZdm
1xdIz2dWfT42q362xqfgninBFrQ+dGcmV0YGz+IrZqZuptAtDbJO/QlBlUEk9UgGj/GYuduW9i2p
6SFLdoZTq8MuIo/IZLn+0iDJEiIxsNZMxTWEKsYxQC6rnr4WmAYaCyFb+S4I0U5TMGXMDLDRkgg6
A9URCFqOlkDIF4kPxeSnMl5tAir/Rr56b8m3zRC7pdwBcmlhigy67rDdjJO9gjFZ+PJYl5xIJQlb
YKeCTIep5WBIVzpzzH0YfS2AhKWSHBv1XWf5BNaIRqKEdugciYbmFaVxJzD15/XwBHjKlemU0rkq
rdkbSkR1otABqNks6jcjk5/drLxagEK9TPw5b3V60LMxsDlcaFsG3EDLC0OrsyNECHga81cjcjf3
FixVQtgvh77AVZ4gZJtoURX6XjTzMTH+EUK1q3pELOh56vUg+nQftfHVxjsEcEQy8AqNnxDWVd2a
sLkPVCqEytnm5yVOsjttSrkczZbMl24cdaTbEimbkaty00V77l25/LURLgH+jxQu9qeB/FC9f6TW
yHA8nwuqthFDYR65Dup8VmIAaRYhCdXMQmYTk+yElg4BE7mLUMhMoAdiZXvReHPI7rNJgw8oEr1F
pV2r/KOTJhORwEqt7odS/KnxikR4RXT0n6L8U0Y0ojilsBkPikDmvWXCnZF45IqmdCuTITSFsjJR
5v/UmzLGng85WR0MGQBETp9+2Maf2tSYRXGbe5jEfqxxdBJI+obsmTSbtlBRvC8o2bvkbzMQrlIl
+4L3FzePk3EzEUCDoeWvyinISWsC1xEmP63++q1fTX3eG/d91P3X2tcec9PLxBldC1KOp941R5iU
eFeadpCMX5orBvrIld8KSaooj2kfEIatipLOmvW7hw9BfLifHZNzXK6JoudVPMcPnfdiDnY7KU/u
M9hhIFT0TQXBKBlBuSq13NQmivPW1EljoZwysX8hBHoZLX97bfhFj0UNdjq+2V16s8b41qqIrh7F
RcSjn6o8VMOnMeMQs21vJaLurKypr039qbfVY9vFRyXKgkQnWEqQhjh4dRa6oA6i33JKr1Wj3YqK
dOcCw+K++VvYArcnOYThM3dMs3W1YnFNoWHuM5Hw2OzFAH860Vpi2BfNm59mu7TuHKxzNNaOoziP
enKBq7vMEYi8l2e7oaOm4i+B5RjBlzANRrZMU38n/mu/dcx19WU2lpMS2qfKMgCtJy81uG6zdoem
jsdXPYEeAF6Mtp1v8WUh++Oi8StVLfZcBrVM+19BtJjfVCGMscKC+xyjrwRZagLYyWVXr0NruB3D
V8qCofxjkq7CDxHyeRYYEf+RN2at59kAQ6tK99O8RgudchqjMqWfcb0zcEfRc5l8hYT6bfc0jAiV
VsjDDF62xl2T74jz4ODI8qQq63+lmwR/QOGUU7znUXkj3Po9CZV3rVnedf2nVCl8TKQbnbLS8mIx
XceHVr6lxqPsy49axV/Ym2/FoD6XpXwtxYeIKZIIkRbmeN4Psaz7VioFSVwzTqE6qsezWciooeXr
XC23Kq/uzS4bs5teAaPap6H7i5cx0GJxI/40VBMfaYEXO7zB4NBuJlkhi5EfYQpl2ziuGSIjFP7w
Xp3qt41wFPNPXZcvBDwSVLVJgBEprVMAVnwoDXPf0NAWMRe9pPbqD/WGDDZeDhM6kP/1TuVVOH3X
NMkVoGVM2yhBcjwHMuRkC49mlYicKOkknxdn7DTobIqeLVmXwepuoXAJfBo+COKK/iuV2SOH8RjD
BScNKVlbRh/zMBFyFmlCvbyvkREtB/LboDHcWV2xQuOKUoGNqxedOb3gslU6AwEk7d7sGp9SyqSl
SZT8ltZBAJXjEM/Tm6ITtehk+S/HOgPX3/YbHQqBfM2hKi/82mJgH7HnFeRp7N7rT1IPCygvukH5
zYhE9mShaK05yGgNm0NLKgnYyKdKfhJ5icScsWo1NOK+FISek9c4s3ClJ4noRGlwQlwDxploxNgn
vHP7M1NgKNptdCZivZSf4vdzXFJvolRbRrnxiaR5PIp7w67VR4d3a4wwfB1tBsFsI89J3pxHPKiE
+Bd/NJakBVQmJ+E7Lq8yv8HPbZi7SInIEeE/8rgQRFYk5asRqU/NLU/WQjiyW7HEkP9VD4GSpyc9
xIfZLXSy9/nuSEjbPH6E7FOoRgXdUWi50WCCotsEDO/qnjzu17Jp2AzZK3cEubSKm2B0hOlBLYop
ipgbPa4cVJKDAchcxw9C2qf9gpAYsmJ/rMzpEPviPobrY4RFnj/nog3MBdEn4sH9PFRXdKMWjvKt
mTXUP4178pUSlXgWBoCh5c+fKhuCgm0Yz7A4o37rBC1EzM8Du4zliqzmwNVItuXoEHNxxX+7nxbS
REnMzAKNYzmWAs4Do8zezRxDJTQ6Sk8jQQHC6C2pbEc+aS2uzddowVVzntZttON1SpEDtg0GZ3gw
lBooZAOlWt5spbpuGdMYq+hIXcsjR980XTTNOIuUrJ8ix1Hzosmq06MTVpE4ovPK2H6OI0eGnJhX
Jdp1K0YFuva62Cvzr24kWL+imj1Hy2lRLKSa/jQyLGb7UO6IsajRDv6rx9jfAjViY/SzTOVqG34+
06FLmSBdCPpUBiJ9D0ebE5koiS0g1wllR3rEiUL+5uwRrOkZIiayHPYcxYlJWkyHLHFJIHh+IuzW
A34WDPFNcuwJOo4/ZniS4Q9agp4k18yDW2p36TY+Ev5Sb7H584M8oIzsKwBem/RA/a9KQDo6Ovl9
IpYbMEFiCvhQSAopf7htMVUk2HIY0xHsruZuJsBwa+AgEADIksBnfLsLV56ApNmB2dGWW0ubwm6A
2nD6YG0oj/wUg6cNhyS5xP+FvFM3sa0MuWR+YZkhhkUyz+LKv5pWBYkD6zk5vSjNvmmavQR4PhFh
PiCkqsh/YXuFG8U9pNWAbIOrok+kimeL58JCFoyEu/VYeJClJWDqQJX4fSsgEeQ/Uthf3bZ9kYgy
rNnHy/QDcofvONfFbeVJYFOgPxjtNICyCgBsBeVC5nQiE2dRozx8hRre9WHjG1PvFQNm3inzTTy8
QCP0P02q265IHgeO4VB4HU6H7NSYyqm06nNV0rQUUimIl6YJ32X7WSA66rT2Eu9xiTzU7ticl6wO
rBK1vIantl6Cyq3O6TJSLYZo/J12j4si/QMjznr9UZnhcyGTVCiXbNTPFQXNiBwUaFRkK3yS63+T
EGCa9ELxqOTM9nrimqT+0U8lU1yMpn/0ly66aXl/tYR0aNnJ7S1BgTi5mWCO20bJ1HEQr51vVLSG
4xXFKY7jC1zQim/fqNo51ScaHtYHeSSVS6ZJgbaUmQL9TUd+xatVE4uWYm6yP1o72rkFrmSOkc3t
S89RjxyN6PxDFz06sJyc9MgucTYWMNZdLNHGK/URlJVp11Siu+Jbdsdtu32BSCEXHpvKwQDiAGMp
p31M1uPiNILzFXlyk/qrOTCnvPwzZc0jfAYS4Uk8R0+euM1tW6C5KJpP6R9J75pReQknGm9VFcMm
Qe4HFQ2GjGGL6P0OJOusEDjADjmwQ6JTNFRsp4l+ks746yPuLiCBY8rUVdn6fsADP02BUIjIBVP2
VjU8g2ufdBrGkYREAhKZoCT7VBSgayZSozny5uVHmO1FZZQTs3EpZe1iacrFGElpfbEqxw+1S0ql
Spi+SGSMZOIOsnUcp/fx2A7wCIQSSYC4TTZ6Rp15MA1unP0fTee1GzeWRdEvIsAcXisxFSsq+oWQ
ZIs5Z379LDYwQHswmO6R3VXkvSfsvfZgm7CnxhHcz03mWzJB/MOvqX0FvAQWAg3ZjAaYCvbQhWxD
vJu9ONktGmBWkhujxqRhEP/CA2dZgR0T4lj4d0Q6oILChi+BX5L/ewUEDsQbJwrB2pB56HGVI0YW
SOJC/6pMApXtcMkxA/JOqmzN/y8V5bYgyy07kTssg1tgDoNoV9xPoegnxZcF0znGNz5N9rjMri7c
VcbOVSKzwqWROOp0MDJD+5n2RWXIMa8uU8KhxbKVsDOo/G6DEx6k3nytNruSJwyA3w2TwSqXi+jy
Fi3wWGY85QtjbUHlMDrW393wSZ4eTPwh+xb/C2Yd8eri4v1cZesmiIBHZghlDW2EhppuNlKUKlzW
cPQgFhs8QkBpczATTSA2WKg4xtypSYOYJKMpfIySt1nBNntipBIpghVBZ3kl1Y+xQkRWZf7Gn63J
K0dukuo7qFcath6mbxmMQ14JRHlYkrPQAQWyJdWcIUQdI+vRkmuSJ64KmzwJz6byk6wyRP0WSO+v
zFPLovK0/KBE1REa6Qay0385U+JSFvwB/x/gkVs+HYYfs2/PAiBChgALqjRcVgY4tTAM9KYNemdb
6TXPgUSUwsi9vjq4NQuDQYaqaddDDeQv9OE1CeCF0HVBPDE22kDKH5Hgp75UjqvBVp76jdwWthoA
fJBCMeB97/hEqgTh4R2tMfTg2QJtkr6ONHcM2TJXw00INAnVvWzRc+BA2w98uD/zaF2HrL0J9+rc
sz5lAx6i2Yvp2i1GaVQTSA/2YnuImvJWLcPFkL0xGR7TaNwnpNHGUN80VfCm/FxV0SUunB1y+KOq
CQeMTl3opBZuj/xBBpt6iAKdAJsc7QzDfv4pBMpgrHhmy1D/7wAUvni/IsijJQgWfZQOLbcPzm8o
I9ISB52c3Ef02ovl5qBLpF7wUKP4NVB149tqIY9w7OkW4yKkwNXiSSh75JRILuGiWcODUftdlk4m
bKeweiWYWJXUK5HHxbAEYrhclsQKBjK7koJYRPWWgqJbiYPoCg7pHK36oUOnw5GitOMLwa0DaSAP
Gvc2RV0zjow3OWOmhHOmCKIINEwDMV+s/UmtvCFnMfxmyj9IoEvxlS1IqhTu3EQEg1c//XytPoDS
kksSOnDO1cXrctEfoX+GVh9Mp389Uxx8PQw4JoToC+eHucHrYNKFzrhXElycWk84Z+/lgAlynvO1
fSD8FcdncVZYjzcDS20myGqCTku7Fky4qkDHIou2+zxyJUSwiWIgdMIY6HITVO0Itm0+YAHP83s3
lbcwzq8NX7GZyWe1HQ6liK0AClob2lhWM0aeMuVErdHYdfENDd0tLY+Kt23gZ1W5HPOLiHHWeJEH
+SlTIRgn1VgPhYTlE3xkOfS3SkSmU0yOor1oe8sSPEEwPCKS4kNaIizYvFMrU0OGMhWyH2XlwqR6
FbECal62ECNxRBsca+FpbXFHIr9gA8ISm26kJaVOT0+JpR9TzPuT1TI3QJJHvo5sHpIIbdbaEmiT
HJpTLRIs0ipb++4NHdmlBpTIpj43IRFvjA3MHt3dkaHgWhO+4CStQbtRUmjSPO2nvmcBozny90CS
6mzezVl5sAR+WqPy3IaaykhgwejyBapI0JSmdUOhcEvmCzX+agsYWErV2rxPfrOql2bqL/DYIH8K
XX2deMAUXPKII4dP+APapyZoB5nZSL1NHukPqDILOGTLK183rtLwpDJcbnLNXtAF4nL5Ok5FdW6I
QYo/mrn/mKPpI13jj+VAuMeX2mwzPHJfMXKt92Pa4EYnwk/hc++JjhFQjAF0lHxOtCJJ3/R+fkG6
YQKdGzD1tzN0ezLOqtPCGqKkVp8TF43DLgVdU7d+M7xYUcvRPaNV3TeUUDW0aHYbWUkogBZ0peSt
49ucR/6o8GVwEJSDm9fMDnI2dN6Q+rBb9iNvLfE6D7wT4aERN7fLbrFAEjBaNLADRl6WsDmqBHQm
15ox7/Db5YotyBN9za5FzbeZA8ejhRZbIFFJmc9rSIDUVxj+llrtr+PkWNCXb2D12CSNQPM0X3kM
cno38/rKoA8kfoWwL/1P50pQaWdHkrDvmLB39NCwtcsGgQjMmWLQnAiBSsoKyACHdIjN3OnWzqm0
w9jBX2gXr3nVm+SzMqOLNnhipzpq7RslwEMUELvhzbrSOlyKSLyUrlVprtVQSzBch8aKDmlIRldD
hyRxc0niJcnmoyAPKCJIENFku9Ire5io15L+lA8CMhTeaSbDKHiro4ZEQkUiYWgAPQYWrFKOSHSw
DVmldNQR5+J5QcGDwKXR4SMIiNOZJZBMIMq4xSbOLRDJsxOSnasgTEfmgSKGDdrorkiJmkW01bax
CTPVNqnbsqO3druydYlU4qcc1ipiiTfbJlU1qT4nsSMiHtGesKJvJUsKAfjoKcFKnFEIrgMsPU0F
VR5JZBr59Xv8CEcqh4n+HKZOSv8CTIhZ5XTa0IVlx56xvMZvpttH8esS5k9rT4r7Z1RVvhmxDgMS
GSEL6gNz5DwjFo7szZxKveoQwjHjUO0CKF1ToAhrPixLYR+xuh2EI31T8UAqCDd6MZ6geSXMB74G
Q9D4t2FUE1+6xrhC3cTWtfGmpd9220cz0+VE2PHsx1blplPhDYiKANBYgBb/K8cWXB4mMZqqLLPA
+cu0m4wiihZaqfScDWRdl91VEzF1luVN/+m2hU6CFA4FYpKTBIsrrYjtaCrgIm9xTriHDUzTjbrH
6B/a1/iWyy3CqBQqf+ijItuvPUx8ROeLeM1NxUNJydsjuYgt5NkODVZ2mcjJmUB8jPa59Fwtkh9T
Bc1EYaPEfR+b4j5o2gN5WiXepPLDVIhyJxZOLx75pDyaOHnGWfZUkuwplpg04GMnD2P+ScDv1Xkg
hf1NTvrrkoLnhwLkkII0M8jfJIh9FkjYrRTqZU2+NtYjr1V7+LwNk7c+VlJPKCTharOS0I6ACxKH
pqmO0QF2WPAmv01cEtlCimoDxgFRbR2teBZ6PaCJBOEML+WtNS9ohYDlEps30HhFWLSoh2lDYhy2
jFNGxvt3Ujwyo/4Aavg+C/VbqDeHgrls7xhTErRThM8eKBRvEZYmYDI28LuM042Tj/GlbVU8lwQD
NJDjch+805bSSac+8tiIdYO3kooXq+El2duoY4ghQS/gk51kbXNRvGFAW6fThrh00wJ0YgnpZj5x
KZ8sZo4w9yxKJbXAEwFMn/FVc9htknUUCuilVKj3T6X6qZHt/JSdcqkYLtxo4XVr8qef3DezBRDQ
MVvZ7T2Zmh/nsT3xAwhSCmEXCwrQuwYWP6WjVQRq+icZGMzD0+5KX0YUny8mroP0bC3FmYxCKiRO
aLE4jzxkQrs7Un8PFFU/DYqD7oOMYtEz80+ZdLyBIVv6y6N+G7TxoRBWlgbmk4U4UPIGpPmHMVS2
tS62KRtI7nLOjNZZSvx9ueosi+YA7GZiRcWbum0Imk2TdxtzxGIhIgQLRVYyim/qD8wIE6rQdiYg
k2jRM1gQLSz4FAKa524csDJKDqxK1r8VBO0aeVZraqdG65+wTkeo+PKDedzp/yQGBFN2qVQIm6tC
uDGFYTNaQleSL9MwBAULMJnTPgERMwOgN6Y/GyFMT/7MGFXyEEZPoz6Rf5nFXd+JaDEGQnxUdPKc
LNYX66vjOpv+eBS7wmlSnKK83XPRO4vRonZoHQN185znjmCzlM7HuwaTpIFfJ4RPs1jxaltXFmFr
esNjfxEMPciE9vxFuwBfiNi7ZiEaht6ZvrAIptw4yDp6yKBEvoHoNkByGwzm1sLsFAsFBBQOI3rp
RH425u8CDosXneN3CVcJzXmRljzVIapOAoDf5RdpVNxVUL38lweR4w8M4bJvDu9wGxBC1PgTOW4G
6dWKWQiO3S7vtWdCCy3v6m/jko76VXv0snj5fyckVSzZemdV/Yr4gUwfr6M3Y3VYLVR04L+t9bwj
gv0OVZsxnZc3KFjmP7EkumCkPRQbEgkWAwXqyPNT942jsM6qdRGa7F6MRGyisjORNiPS/eYvTSo8
BWF8Job5sHLrVj760rr1uXxN2/riXQZFO3A49yyqZsFtxk2k3+3IvURjqMpuvqoOqm0kk3nk9CQV
kmoJsC2f/qSyA4H6xE3G7CZXP2hoEnnTpiRO/KbRptc/ZvE50YxIxr3W2eQQsUlRW5AgZ65kvlOm
IKW4Wxss+ZG/K48ZavTChrcGH6rjLKCTZdF+FMlvWE/8eLZP9AKsoe+NmLkqCVAMYGrUbQbvYsey
oWnBo9Fuyr8GiZIZbrKRLjnS/QkIKiB1IWZqiHhZzvChliVcyIgVlowLHx4LqVZqcTROMaFhg7D8
F0omymB/FtZSUAwR+sH9ZAgBxoAABb9tI7B75rUoxVtUdPfkOCO/RmHjdtllpSOL0cCiFAcY10aD
1xiq3zRxUKjIpdQZaNxR+9bqCABqdF+r5d7YnSkj6DcvUscvTnFBmjx5DCTK5V43TxH1YGbCjWV7
TX7HcpUUkZDEBd+Csl8GqkTI9lFZuyr75TnM3DhLMADgHya1q9hc/FXtdBbag0RF193bwJx2OpU1
ogyaiPZUFyiS/84bGPhQh9KhaQkWIYslnXt0sjh08gQZhASkk+kYOt1ZfTUXKpQOy2bW2yaryq6l
KGVV2bOqVMKDGS3OoopOwq+6XZ3ZIWGDriCqSEYkW0KRvwpThsyReTWQkigbIHWTDUBSL3JBECVm
rDtReS7YmrXEYG6kbDDD3XwJqUijsxq94lrAJQcy1EQscl4vmxSR2bFOJgPZaAPulGwzsCJ6wXA6
8zSkZ5R3Zz5BUO59Zfnc0lFqK5C5rZKIZ9Cl4lQ74Um6yN1yJN2iHzZBMU+65UlkOaQEOCzat4Kq
DlqneJfN4gJ2ab13mnmsYEhZf+ojBhW7Z4phALGOOeYq09Gvxn7kcQ7DDfOMvJEJDlNm7Y/MWwMu
LGOmn05/BwsE+N/2PabcHCnvhYR1Bgp0hr8nNhKnOGJ8yLAGUixD92g3NgA1MeX8SA8DRWbHcC7Z
a8eBc0nZVa3iwa5UEE1V9y3Bz5CZiINsZLoZ8fpuSDOE88pYeGac+ZNMiB84juK8IOOJFTvZS/Oj
JDJQVjLfWAS/25aRy3gO45v8V7yp7sgoAEEtyXBYd9yJaOfeEzlGgKyDrcSDmAudI18xiEIFqPYa
0LpUVZjApE7M2pULSwOopF/7X+SQyEpWQXhB93OXWzcRESLrflEW/AAG2s67ZHcdF/UvCMpVna/q
lkkw9l/VlsctOdPEajV+7RfdjSpkwKC+CkR+CvBQcWvnQdBELyP99qRnBJuW9pw548TpgQZC7ojg
QbcMHoNtzp5hS7e84a5+NcCaWr34jMyUOy5jxYIhqQdF1RCNJ+N9b79H5MIziMwc+cyb1HFTtTvG
wcmseFrIxPGgYccheoFuf1YQ1CjKdZytKx5awCIC761hCK/dxPykil5pOTug/5xP8AX7FkvbnZDi
xjhYGD6Q0V3Upyzh7GIUDsU8WdSAUJCLnCLtXdLTlJc3yVJvs8AyjdSJuEXWVt+3xaj4MYrxhzJ8
L2F2Ndf0BeG0ZuQvyAEx5fa3QiwvoGRgHi9AnSeDZLsFdJUwup3Kkl83vNEafCk0fNEh4avNsXBp
71muHZKMSmfRHpiYHoRD6PK1TAAvzOWVBvti3ARlN7dsT5D+oStGLjQ44LZQKpUHHc9kL9UkDHGb
TTtzW1Ush0jcNb4J9j05xzb5EuplVqIbPOlYHC/JGt7j4yxG9qQ6bWK50ZJ5cZx6DKi8MSq8WKAM
DgU3Og3fYda8IsniA77llbIhch9wSxN4WO9Y0BaI/CnIGMAIW1zQg/5QrnVcHWQSokPupsyrGBEv
A3VziAGZ+XCmdK72OVt0d61+mmIYFQ24fNysbptqxFoS3iRFKK8JA1SR9tgNw+o3jbpClnl5Ur95
1x+aIl4nzu6Zs7ubGpIaDmmhevOQuJYjBw0OZtF0F1shHCixy4/1uRbpJcFm8F7L5Vu0mC9zCjxz
Z2z5JvKebKVjL2z7fxIWGSjvHXlMgiK3fM5BUCpYYYqvlL/Ksz8AAYclx1rvKH1KtcV4dJe9C0y3
NUU+vkmbdZ7PFVlASm+xHgfOlBY+w2C+N8AAGNOxYC9R8IvNN2vmhODe9iTidUXL+wX1oi321dE6
d0jUhv3fAv2JuYcX0ycB9j9NwVpP4M+rgNsn2kfxUQGVRgJGJqqQdD77kGFRQlE8QPzn15jlW/9X
6Rh5DMFGjW8r+IoxENimSjrkils3oi9ST2UxkHwJ0NZAvZBPXNTpMdK1A6/pQfuHmvxQHRKpABZo
kBVe3bHnM8BSntmzSOen3vCYrNJrCSkns1euA1WN2SCR1c2GfHKG73xonl1N65cXDPR2DaxgVFNL
fi6ZAc36WdyYltiYff+velkhLlt4Zqp2ckYBRgixYXy1cBRn8Y1Az/1EIJNKhAmKq3/9lrah6E77
Y5mTT57jc+TAWxRzt6CSxISujp6pnpiLpG5/MNqPyHrSmxyK3XgaWamD4zr2h6BmLN8XyT4x/+hj
ccuy8GYV010z0cQYtbOp4iPL1SLd/S0D4nLsRils/s3490zxBLNXJl/VEUE5K03mLNif7j2+qSit
wZa/TyBOE56aKQamv4HEUNTyPupM0Ke73r8JJCkNCNf5XTZYb+FH5fb9w6JSJ0RxR6OYvWlefNyG
gGaG1B5/mqPMRcq8GH0WeZhMQovSRtkQssLAq7jyh47n9LUlp3VQzBcmTruojvyBYBlI2LMW5E0W
RAbxdOwz8xmFPWfkX0FHOm1zye+W8U1SNFQA0Zn0RAllQY+V1TqoYFr5t5OwfoXdLk7tQnqVwE83
CjHUv2pBmvY4+jkJNhMn6ArLSomZb/RY23XLSRAoMJh2J9xakByxSxt/+jWoZJ31X3FQrUBX9Vtq
Xea2caRGwsuD1RR5MMKcOK/dYcKXMkyuyq/8knXtm6iSBNQe0uG8EIDy16rYodci64FnJd3wn1NC
uMPAEANp7pq9sSZ/MVD29tO1+pupv2mGazN3AJn/94ooiB4UbIeCPWasBurxTvrPTU3yK05OmVcP
2aCOjR7aI8op+UclDcWY+Nqa46gbjtUBP6nyD2OkD9+33WCTIG+rjWIv2LvSJykdo5o8MDgb1vBK
/OJbbphvVL5S/VlipujGNoh6lavGfIOGArqHTSgARt+o17eIJ1TcySgaVgA3WVCOEs0/R6O5PMlO
qNDWR/KNY5NdpiFIH2a6G78Fo3YbOXHBIa/ylxXuKyUGqC8fzdl+TCvjuIhhEBRBJCD15AsPAnyo
bHg3vqPJ6cmtUA10/TM2FIa6/UEL9wvQp41B+M5/l9PLIz5JNay4jJi5RT4rNWGSw+oTH4CCKRnO
UmP5wDU0QIq15U8TqHQRcWYkk+eTRb4NU6kYOLr2/MyBSHd4a8JehiagfsqfUX/tAcjtiPHZJSSo
HiYlfjawPTj6cVm0Tk0GXkZ4KW6vaT8lN+uIyZb5M3XUsjHqUKS2FAnlaS5MtozHmij24TMyWXV/
60AyZipl0kzCFKJ57qQUjXO1kicPUJElD8GeJ+Qws1qfEpMldMlOvoehdRg1L2KbXxF2YBBcMhJl
TcOVgfyzvoDEZCS5QnwukY8NnyooMv0wjP5m02HQx3zSKjcWNozoO8ZUGB+8hq0/CUD9NM1N7PY9
nfQrUZMXNKsGtsmJe7EZWnZRtloSQLvKp4bWzRngDWpp0ANF7hh9z+jJpBVGcsoUmWNthS5qBSPn
xExwUYQJGGfqJjYZoXpheg/CdTw/DCKn/uQM6XHXEn4sSonHU9VzxjYIVXc3ggQ4mwefqjflujc6
d/1uhwRoC6EBr0MYvmA2fCn2Upg+o3+dBeQgfBQ9YYQi1aki3VT5nZHDwSBNxcpAkDM+mT5vk7pc
GLjsaiQ56U98kIfsIhdWkIxLkHRZYFDi4CDVjZLZ2aHQEblHRJ9nH3G/63vCIbfOg71C+FcTEv6z
YQJXJW88KXg7gMjAaqIfbMXolPNFa9r9h7X6qn+SnjaRlZQhWQMLEX8nIX746hhBopjjl5y4Qw0a
tyeDaux3zY/odnN6aPTXBhU5yuOj/GQBK4CRuPFpZNbf7tOARx+/WCA/GNdA/inbB2k5X8vtJwEy
PoAlQgnA3+J/BBzMTyPSAOc4//j+Ro7ZPK6ebhqu2OI3WoNta8xqfGKep1DiSG6pS44+fWyjbfXQ
e5aleuqOtEY9UHe33NjlZLOlH7pMxaf2p4TJcT/09s/NPDSzfCmKNpg+LRlyPHvCmocViVGJXekV
GT2lAYzI7LfsSMgMhH+hFF3H/S0r5OO4ZwYZNh8KmMxd5GYLKj/mFIRIYdreaK1KgoZgfI0xeRCx
IiBTaylVOKrP0UvakWk664EcCsjAwgB9+l7qkcb/gpVJpf7VWPRDNGCkoXzcR7P4Gn6Q5Tviq8fo
V+CrYBTEyOxnwKVsQFixZBJva0yeHwvcUnM5jceZHmAe4hujaJ4nkpffdUaNbPdN4nVBxRnOnMw3
KZ1vCncCU1+LjCqVjKr3ncYFxAZ5VC5h9OCWO0nhcVM6YLtQw34npiyMjyyhKNbO4s+itAjMV/gj
qiPmgoM0fcsKy3afWMUEL585/j3Jm62VWNhvPN0O44LNMegy6Ebj8ymzl8xFZoPsJMF5k65I/4Sa
zlwsfOBCXp6o2SXh3q2FUy0SggXxv+HSEFvnNvxAPnIysP8Zg86ErrSIN2v4Jtb+1KFOt9WFeHJo
1pxlIkoP44gsjK1D90NkgHg3GgRMyMmRQ6DBOXOgt5WzEW5p49iNJaIBu/5N7keHeW9+kwhpytX8
rQrT99yCSA8dY/Wl90TUX5YpfU1PDyEZ7iD0S6l4RIhSElp+xu3ZGcNUolYvg3ZTscU0ZLIWe5SB
CAAL5dm02QNrQ2aWwPaBiTOHzdGOEzDFPgbxCeYUGSbr2HlZcZQULLMMwJEc5Ros4wQV/EiS5cgm
ACO2Ri1S3bQFsvGq+KKBvnZhgSG/lFzQTTQfFdo2cY/m5d6Gf5jhoOJU5L0axMkZMush43MqxLtl
iEEePQgmVOr4XPTyviZxgjHNQhiigi6u2Ew38yOKxafe0nruCzO7A4FHScp0CXvnVzbp9oQN5wB/
YGBVPo1rwHacTaS4mfTOiHWnvL/3mXGjQir5bPJH/VJVFongaEYxVi8aoxNgPj2ulQQOIicwWe+a
euS15BgqMkgxo37UW2Rbe3cuFXgNe5Zyh+0XXc7FUsNrCfgEjLsmMZ42Tiat3QAE0khO02sfkrJL
BptgTQGF2wR+SAK81RSBnIxEni6B1YjBqlT7Icrwr/WBqDzbtHVCNvzCuclWMn/YCim1rz3iTSUp
7OTPbN5StA5cWSkT3BNQLuQSmc8qXQlf2858TSbp1cji1+yVjDEXccIxav/UXHlDjg8RBD4iOPo+
nRQ1DLWrOgUKv/Uov+rTfpUnUuaTYLHigwkAC44OTAvCVmQZaQwz9Clxd9zE0nQOMZx7S8EeE/0V
kCHhbdJgZkKrpNdFQAIcfGDVEwOGsgjBBp59hMVFoA0DlRGdNghxUSEIZeTyYdK3HtdH9c+iiGK4
MwhRAOP/tirydVF5ECMEUceZJjw17Gj8FPaqFj/FzLwnxnhD237J+LNrHgMJYkUiQr6hYiUHXiMq
DjDAJuMNO/3ukXHZj87U0BmRvRpk6+Cji5JYN20aR5EqJzpOKNGsaDcIj1pFswKxfp9XxYXqTywW
TxgbbzATcnMkt/5maU1wgHVBuXZX0ZeonXWkxrtmOnOwc0qAEfE+3vwI+WTiX64sio4eYZUeyW6M
ve4K7WgY1FNr8cgEtx6HY4H8r9jcI1i2RQKzOP+kBfvKrMEKiFz6zYbggRpQUScqh3gkaFwy/Sk+
9m89e4goFW0CJVg2jiwbtUi1o5X+guWISkMPAkND9pdQZ2eTM0eRE1uYbsq98UuM8HXshEse0Yue
lu6eksh+qy3zic1HSeK7qJsPItseUXL4Qr63ismFStVittmqZ77dc95SfLJG4OojXCvVgpVCLgEn
JxHcUbXqLuEJwCJDK9aCQh53yGUoc1OltdHCc/OQPwzZVP+cUrtZDZhxdBvAqBz0QFFC0snwqVPY
hNTxJoHLQ/iowF1JMXJ9BMOGCUa/ejdy2A2TeBzkC6TnYs3cQfsvpwlK4nkyXFIlLciDpl+urtUq
JHXCICi1lxXnoTUabzpNLJT5KgbNAKYhW+JDRZMzs8e267e2UB024Tal4L/S+IQCpOPsHbFIhF4k
HVAxRwyHYIVDRo72oWadQ1MLlGG+vGhYRtTrXA+3QcW/mROr+CrHi1/Z9cpiewLbkaNhMzS7nglQ
Q9YOVo0tJPRQfzfE8wP6Fac8F8C5aRJiTleQY4CFDMB/KiNJwvYE+FvEOjesKxPrlxAFGF9YUZiK
6ntIB/wxSzQf6TfFs9NVo41seitcic+EiJ0RCMRv43QnHtn/wqOmMHuyUfdEQkfnd1KH4hax62wr
wON6U4HecOqxwWng1jDM48fZoqB3JGUoyvAgJg7ThweLM8IRUBG4izx7RmEp9srBgM44jTXYVRY5
eJhEqA03yaZWMwKaFX5/I2CP/odYQ2iJcOBUEC65PsDdAJadg7eV7PwtwTWTvxUWiiHPZHpAHjka
p+xeTSamhpMeSVedVO4iX0BTRbe2T26aSDyUtB6zeL42Yo5KZ7yErAmSWyum1wyzJgDajETD2rkp
SM+1kre9Bq+cOU0YOuJTLkoc+VjdNA/uwVGfsFJ0GuT9BhyfsMk1UxaH7e+uN3XHuNfyS06Dusqk
st4zF6vtDkdu1POhflhmdOf2uRO9dA+Xk0Li98J+Lk87ZvjWIRK+MoSWok7+55y6NQ6tIpQZcDCQ
P/SjZBv1r1IYJNfF59YQvK/+McoIQFl/aEPPVUu+34jleXjCwz1aNfISbTmCptJzl3GimxeFByOV
IWHk9zFDE/xWyeKHhe5TKOUKW8g/ZYgfzRIcLbGcvbVtTnesVcctJk/zlHxBcg4l0jDdbN7+JkB2
av1JtLF0O8MuJM8uZRMXIbu1YJSvz/xDGDB9m1cdpODSfE+Ut6rFCpiBcHeU72KxBjreV2japGcR
zPfKvu1tyZ4fbzJzd70nVAB5NjOkM9XH1Xr2hzmX2bAVuIlGD/W/1wi36XdkOiFMwSxmFzGRLprW
7HiO2G4v5HmvcHjXaToTWp2zxFCZmXmz10cQVHcERQ1Z5W3sIatprsViXEWEHVM63lZqWbXOPYMV
xeDN7OLbt24RXy2hfsym5lmUkakPJfdkruMpLonjKM0j7Shi1lYhyEXIER+XAXlZRD0J/H0pPv0T
jktYOHOn2ibJg3TpyKwQqw/GESI29rfmT8Jx10TDvt+02HSLXOOKFkgaNngb3OsrHtvXwlbHgLvP
NSbJ1WjKE0hNvGoIkzMQoSh9GAmftGgndtlDd2Xlgm6Xw8o0M/8Riztq+zVtGMGtNiJBmKInaseV
Wjx0dpU8BGVq+VgUtDvNF0aLCFaYjIp/DOH+jQDc9gQUbsJ3onkNQmemhSMZUyHZ65X6I/LlImYf
oQTMQMWJnKd50hbXYoDV9h5NhAI8sJWJoZ33SNfZ86BYL1Csyyir0V+hqSRgd7iUomC3xEuMC062
zNdr0WeoO1qXMQqS/SBxjkCHlKt7CQKhqrZWu+s4vj9AqxAd2y3dKTSAlfBngf/JyWKg5sBETdhL
5M76YUteU9G/itefDSzLEJh/Jq0Fj+FyoD9rVH1jFZPOHOO1gNaEI6RGiJFUyAzBS6OKROzbyWhP
vtEcunkMh89M7hx6988t3OHSo/xF3nOMo+UaQb838G12+UUty0vfFW5bPAtTDbRoCmTiHoZiPI8z
QjdwdOgiG7yuUeXkLa418dSNjqwvT1E/J+TMknLHxZrxbTKKsfZUiPyVy6ozG4ljnicEfRhK1cIN
x9rBB49Cc7Jrp6WIO/2TKuypqIzLGD3zlikHtIqFMPDrCgrVp4SKxjVB8PK4kgcU5+U+fEHBvwhD
oBD2hcAvRKxbUzQ+zAYsDXOmRPLjmaE5a8sUahJaFIkUlM9GQcMb35ZI4b5DGYKjysRPvA9JpEV0
aIwMP/E8mFXQwupzLBhdqI3qLcBLJMUSUxf4aVT7OkQgwntSdNerftAl8vpKfByUX2l6y0EB9GhU
UJcg5TAQPeSnAkHHAHixQx4T4VEcCWXIquqshDU1v12NQNTkQzKDHO7PhrbY7ZddEXaRYnD7GdsH
opTPQX+lsEXJ1KkrG2NIMogt1PxE844sCaMuMT1WpDoVlAgD59lwIHQ7J9DMmXGCW+rIdpvttEJc
IpO0WVxckuYOedHsNPA1Yg//W9zWF9d5x9yR3bMtiDhoPzNpxEnKwzV7AgGtRsLAZDkI8bXlba2Z
tayQWabNx8L7xGocJV/9B2ItMPG+puZFcXhe6yfHZqgfeeeIl2IS15Vny/Klhy4z0ITdnuy5+MZU
OI08S6i2MpkMH8wiMOGr8T2mfgc0nGXLGaFSyqKWTxcYhL1yKlckz8Agan/NTHPJLdnV2N3EZvCM
BF16qXkmOWBIoDHcoUk/iCYZBP25zDsmFygolcjNH+VbusEhLBMtsHIORfMsGHEA3VoJT5/m/JxQ
RDdSe0ausFsVoFRomVBJZfTPqnriJ8UQC8MOWmF9iuXk1DJjLJsVNeW+WHwVqVnL6DtdJAcpI0Iv
ClJmly1Q6YblUZGwWbLXFRFF8S3N4bVL4ZsIJWDz+Roeemu5coaNfpZVt9CarlYMBLph/UU7Br8g
7ALdsC5k3J5HIbW1ownymVwBtjfoyiSD6v6gEaxWHcnDxglC6AdNkbMilotQ9Nu5kRyVB/u8C19M
tv8fR2e1I7uWLdEvsmSGV6eTDImF+8U6RWZmf30Pt3SPdHs37KqE5TVnRIyoIO5U8jtbMf2FVXeK
FwwUQ3s6Rj07yJuGoA+SXsn3NDUTluh7WhvHxbtVH0dOz5X5mi/FytpBfm66vxCepKSnEbLvePMO
nMJK2nmtKnhgAZHYpneswT3GVS7BfRkdpoHa8YNc6O94YT96WfuAcv4xdOe4Fp9rs76rmXhV5tdC
TF5LsqDlWdeGABoWs9AANLZEWjQ0liZaDSRrX0gHnKV9pvo8TEqwQ3nW7BZjPlaUYwIYPXD6YhQ/
NvCTbMF8Z1UkDueYfXFBSy6/aHhQSO8LOEt51Fgg27R/vJIQ49URWao4TeNLu8pXS90gPlikLnyu
+9ZTf1Qh5hfkNt+c1I47SbVX+p/wwJFp8ZJGPMexKq5Y25ZhDztoK3Pn/0vZgMs1OGY2lDVpEhwO
GZabA78H1TE4IPlj+nbN5PDbyDIfRA+urYmJ9z9i32hh++VnAKan6TjrkansdhoDTAwFrT4wTmPl
1RRi/EE6VyVvxG4eM/3EZCJSph8wLYcCXpbqK1bqtzmKmoBYkuNTttdwunSqRvUoXVK54pPEybA4
16097rjfxayY9fHJpmnkxVoCoXzTNdxk1nzJfEoJp2+sORMjOP3gRHrxEMqk05r2hPubsC2F1DQM
zNiwzV58a/v4MbKY2ElIFqO54zuPTyQg6KNl8oMEPtZGalVaCf/jf3GyvjdS9VHjtLzTp/QsoDBj
DTqU1viUZmhIfQ0akeGPxV2ntw+lkR8YPx9RIz4ss3402hzkiquY2nVkqVPe2AO2uPbq0U8NsmCQ
YlI+fmtxGTJY5GHvljF/vOtL68y30TXSxGsAZZkdjXzhaVZtKtH8kmdF2FDO4kwGPpR0OeJAhWg8
0YHV4apujgM6n2XHe3OZ91aEczqLrnH9H9jAt7RI3zJxeAVh9bLWzXMeNG475+LdovFi/gx3oc4W
b7aCUAQDhPl3VR7RID2H9jhFOBQ1krFPR5pVt5SIS4jTiQ6VuCFHmmiQYQ1+IdVt2SYQuHQRBUvz
YqbFxZzqoEtYYcfNnrpHT+QCadHm3IAWHNiwIMVOCrBqHinjGentLSYXJ0exQ3Ncpkq3Wopp1CHU
aKMAOjNNCuDjFRifXL5n1JEYptm/QT4tpLx6fIKhclB+Bs2dORFTYx/TVi9xcHHJ2StVkHBJItdh
iX+llTkCT1ixRhKlkS9D7u4OK6DQDoJVYZPKyKrQBzoY9DCLP9Ng2rz+UntMQickcDSu4kl9KMBQ
zNFe+vn037wTcUxhMsHoMjICt4lTma8hu9+RIxUG/ElNgLvn/Qn4AUwH4h4wYSzIi1MK+43tLmUE
REoM5VMksiJLA/9BCA3WblkXXywML1m2Oh5woi+XuYc0GSr+KHEZzrTrVrLOLJkmjtBQzGs3T10s
/XDgEpuPrMupU5hZehJeXBpOepngIhF9qVKO00lcnZA1QsU/4miclQgUHXjINdws82xzme5W4wQY
cdICdi1BiBk5l2JPsH4qspo/Iov9AVuFWJD+p+7FjInjsAqtXNyuXtUx2Ei7DO74Z0T/BT1ybMh8
YB0MlsdyAwsopwkXhMq7Bpk/DVUMwc6PicZmgaEOlQA+LkXJZMquarWXyl3CWbygEt763hlHYgLW
A6cXExy9I3yKLfMvGiK/8Aiw5eJArDNkW3asJX+EUcB+FiqsEv/j9+cKGCGlVdSyYNsoFogQhSfJ
lptJbi/8G3M2fjj52NbpXwmsuvjs8Qfx2ZSxMNUIynj2KFOylrshR08rgXSNFbNKXoc9SEPboBfo
tW1nHCTHkNuIThx0vGU6OTHpOY/iaQQIWVOIZWuErmNSRRhP6hxia3guzWvPTQUqA+tojSec+Nfz
XElYpw0hDY8CuaadqnJkxQnIMAAOwpbOBF+77HWuMCPtZHnWvpVAJJa9AhwgyjW3hC2sUI1NbgH6
ZrbS08tGNFZMEG5IrB3fbDWoFoWtLVkA+VSPe7AhF7H1Yp4slOkqZnESFekoXgj0eAMP6qy1CwqD
exIxa2BOQPgnZ4M29h9Csjcy0ICkZrgCr8Qnts5nxlWBiWhCnBX8kSVIC2SOvvqzgkdMMEjXszy3
I1Sc/9YJrwZX0JHKR7JjzorTPlCoGeQmiedmwEjaYiSt4b8PNviBuN57TBsIfuea5H1Cxq16bevm
qO/xmrIhMlm9Yu83uZUDdFxvqsFlyYUiB/v9BDbF6AMsMSNWvoaW3raheOa6wqN7GFN84mtvt6oU
zFeBkcPkCR5pm5kCkm8+uC1KHQMxH2Wap7nvitWlivJbtFAouF4HKkLgXsRZeaRVg7OHc2fODiEu
5oTZvcYASalIMK+3uAVaIdKv53aLnYBkgOymbXWRtnmXB8WnGCIgirO5iyTUFkIVEHFHrE5duuOu
StnngntYPknYQlqd2z/+HlJCznyrOH+X+oIndKH0AgpFSutD6iQiFjhu7jSDM+5GlGBABAXdRSSy
DfG+E8RPjjNrUPozJHQkvYRVLhEPq3YSJkTee4OKxpQENDRuzMkYliOV9ZiyuIYCPf7akQ+IB9Nf
o/2cMNkW6Q1ekCy5/OSO6IrFROfUXtBPjVQ6GfvABYuCdFJli0KJks8DWobGMHhIIpOYmuH3DLfv
SntVIwmlX4bwbBfs22VpdNV69FaysZhiTQgw3TFWO0IuEQVHzzwDYDUaL3PP3w6ezpjEN/SZAfwP
NXxPmVsLWvgumn7/Ji/LszO5ae5/XxJ7S23oTmVcsj+NT3xxZsM30KPCvfapdM1xgfjAo+WQj2eZ
g0y5jUYJAoDHhwTQn7FDeraRQxqLZBdPKUiXlidjka3m6xhipiVpyMaoFwFec6jws6vxdOS+Li4t
bXjzIYUfafUW/OiD+ii5II6spigwkXi6CRp+YL7CdB6Y2GJW7SATfkiaa8PWYGtWG2DcTvY2urRu
C3Mc+3OMPbbAEGR2ES45+bxoXv+RgQizAnOm46byoiT1x0PxHuHIQ7M5GOp0XXnYCesAm4WAm8QZ
ya6gk2yJzBRjE69zlN4pXqJS4WQFKZjHTkHFoqyzz1hTW4Pfwt+iIMqaH+hcT2JEsewmMMqmgZuy
ypNhLD2CqN6iNIC8vnOD4oeF07oQf/SRHijiLW3EfDkAZtRxY6rj+5LTVmyy3Il4eiP9HEKNg/Ea
0omSueL0pL3QDB9J2rBkwu1M0YMg6MfS0n+zOCY8Q//meuL63HItgQO7x0fXErffDLt1itHGUo+h
fp7hcjTLrcMkjEr23RjjVamxnXSQeuqKZSvQ6ipdN4THrRYwkYEtb76BZ0yjV1u35aoxtcTTckjb
g5DkAS30+JEPCiYrnENgrmbtCtXhBoJ/d8sZjPQ7iHgsPRutRsJD2+0nVXAwUegWRCdE+UzBA8+N
lybczKesWkRl31waXMuXn4iMICc4HcWkKcjBqGt9LJhBaCLB36wrOq0IhPPhOEEyVexJI2dqyU7u
TWbpl9uySxYI+OTpLsIjYUU8QPCz49se3xM+OUqwMEwLJRCTdCCghbbFBb3nCauk0tFO/2LOdm7t
rXUzUc50irscKAMinlmRDZhm7Ch/pY1hG3/Y3qLMlFC31xp+sh+rNddcaHLoJZOoUozUXOKLXNuG
Tiz0J+FHjRElNIg5dLIm6w53hMA70Lv4KhimRaI92ZW2YUtB7SnpWsK9a83gFmFXnf1ep1VnQNqj
0fxrUR4DYXX5yfUF3kpGEEmpqGGVs2PM98/6p9o6r9Py/S2jKEvF6cZHTXonBDEXM+RHiHvcSnFu
y7CG+bnMC4nxEzCWgpWNKMh3kJkiRfZWmV9k81j4+aizKjjCXCMg5NCOS+4fzJ3+nFs9WHENAzaB
FGDYOH3IP+m+bQJ4HarxyGRcLrsYCozUPpICVZ9AAHQp4mhqgrYG5e5itJGf6Sds6WxS3mUCGXBk
16PFJ1Vg8xeFHv2fPsVf82PsXwfSTvClDEbrEdsVm5C5zbAU9vuQIaoDQ9uglIMDIurPyp0j85j5
SfpvdrvvviVjRl8cgyom8AijY920u1nGG4k2ClrQmG7zrv4jU6Bekc/qcwhbKlCooIR4OhRXMylv
2QDchP4DqYsf6X8pAa/J5G+wjqzbGnSTjQjwAkOUlWZIHIdAKScu+WuQ8XGQ0nQrdtqZyh1Sdvk5
+rT+THxLVN63eXrVSxABtUEfFB6prHRHYzwmlquEnVMjqYnbkdn9yeV2tw2ENwJIk8s2VWMXpU1T
UGIBjpjWdF82rAM7KCEhOweJiWo0xRDwCL0aeHKr+E2mWAMeRzhhweby2WProqzSpkEgRlieic1Q
QBmPtDaitmRUhavAeBsG4Ko5VhHvCp0n260Ba4IjpDqhtDPx++UrQ6zFY8NVJdXcJUfOn78qEEzI
UdhoSBPlDxnT0/YN5brIlD+F/2La1bUBsWIvm0FWlbY1dS6ijtfBkSrCf8345J2+9AzwigLud7Hf
Y7HaddiCdIKJmBh42zcqwOFmYZtk4WKSIlzJCBxVnSfwYk/cngGR4uUB3QcaojtofK10vj/KnpJj
LKaAylhoMJCKqbFLxI+ZbQBIHsDjOBCB8g76YYhrXy+NfYc3fVSPyW9D/GQUsr31kAVYLbuxwS6Y
vrAdnUwuHlgEBP2eoAUy7qOdkY43K1/dhuKjCiTXNtd6E3NsLvHXAgV2gAnBoinFBIXjLCegKJgk
5ueZACS447WrGTqxxTKNz0Gyhb0IbJK8QMUnAg9ydLbec1aaA25jZn4v0nca7BateY/M+DoO/QXP
CRHu8zpDoZ1d7HabwoE+GhvzHX4LlQTkHs8F3kYgcGk47wze2mjE14l+icWMV1yqXBigNy2Lzwhb
K9bM0ERTbXz5ReZyaXDd5bRfL/RrMrrlDLcI7eAqHSKrznynasdBnlupH4o6NoP2REzxkUw73KGu
wqVcJc3X3Xq6OkDWb+GZSWHmIebRQDNjyrD43hsjCKyVyDbILwYdKurliHzkziyi3czmt1ouuJ2Y
SCZnzqx7mZZPa/hvO8SEMkFHcTEsm0jOsRgBhDQc8AwELZAvTNgPzC/DuSrlc7Fe+uGVdfLMNVBs
0as6eAeii3wSQRSBml0DQaXiyEzoh4wCDR1URAUNny3ZjAr/RlwRsiitS9y80bZ9LsyvgjBdjmyl
ewu8VyqkgCabFHppXtbgfj5KAkE1gwjT4avFsWXTcilPzCI7SUDuXT77KnYOSyDNPcAX6VIeNKt4
UUJ+zHV9s0gbZO3qL5r8XlrWe6qjXSntpYuEN1WwaU9g+6iDcZ6mE1CFU38KP0td9kaNzSBdadAD
O90uqFNUhuJFy5SHKiHgYRcoMmJL0/Hxa5pvJmuOSRr93/CnBNPLsMhFxTpAxORN053wRyRLHkrl
Pf4igGsxjSgXvJrmetZ/TAfIAmIFpb7dfkFFENn78PdF2eLSO+6qt/Acp7HDpssqgHPYs7Ctdn5Q
OM8CappBZiJ0hAclYqeKS1ny23+tTfyeTeGrjDtSIUXBYvsBuApJY03OIbQRRXYhs+M8IEq67HvW
N8J/xqZetKV++FZfEFjwU+1yPlj1RlOBxkPUq86k/UDUS8VXaQTpG5w+FkSiG9Jwn5PgQBgr8b5F
qAl3FpbPqbLnP2J22NRGd2md6mx+D7L5MPPYIyDObzw94tm6gxxt8yewa7fEFx29WHet0jwNDWSL
CLejwtL/G5Ngw/c8AlNJ5jJX2mfYi4RslzHz5nJ115CmNWXGee2qiYJXF5NO3iBC5kdCvgbKp86O
zwThZk4sEbRgTqkNSkEldpvSKQSdqAWQykNiCspTZkM7lpFX8C7ItIyN/bxfqtdKESgUpVFvt+26
k3H0K3aa22lETn/Qz4zpmJJOKAbMgeoq+QtXhjAuLz4ld/j1P3Jwb7EjrbCDQYYWf6oCumu/o+XD
n7CprTvrbkLbWA6Vn2BclJqveOiPUxVuPrBTk5g28dKwtDN0wwUpkEe9SFYq0U/khHYVzqJ05POA
ADyiDIwbPB8sGLcG7pIW8kT7ujUAV0sDp66FHzcx7sCRayTorF+IZtfIyB5Ygp+AeV50dX5Bzm1Q
+nAjBFYi3wCcBc2K2T2sDqqUXWDoDp3kFf9eYMYdhTw9WVNFA157omtQ6B4zHdyNakNU4o8SeAB6
zBIAh8CEn/aEf40eP18q5oseVRdJJfaXFIGG/KLXqkdHxE6B3ohBJMpuVB1d+EzqRX+GD+xG5wIB
7bpSmVEfUn7LhntjrFUeZoVeod1Mogo8fIjAKW2lbp9J/GiM6DoXWFAUP4rKYMqkQErDoNd4ZCSv
7PD2bZE5mkHXeKZzMUDCzjlxhvwmHKOfBZ7h5MMN2pBH9MXf55WLMsHyojNP2tZuBnI+sZDaCELH
FzqBehitIE1dg5i4dd8oxxqpQxyBCaUVY079DzAzjYJyzFAxZiiz1o5zOu+j+Kip/bGL8qP0NpKk
xT1OTWSLcB8DUgsdbl5hatzNJ2lKyUJewOptkXAynR4udGWygelvVguAKYEKIoS3MorvG0xnra5h
Gl+pKb+0eX0p1c+SpWRDgFvIG18Dw6rspwHd3qiA9rEj6GCcFZjrzeEwmvzPyHiknUXENgUtk9tE
mKR4AwkCwQ1M9wVzhUGqzmxipEckdrwA3yDI/JbBldu3lWgu964gGyR7ZWsoVsGoV9gf8ILSaUrI
kBp6AMs0EIjR7AnqQdWT+7Dg9aDdtm4P8mbIxV/9hts8Gl5kVfC34anSedWltzWnmf6fgFhdHAsd
KTJ39B4VWzNvCuxMwc8thkIebGDXq+i/MQF8EeES8vSKPZiRITwZQaJUPo4a7ANcdfaYCZLmYwCB
bnX/0ZbdQodRAizmWL1LrhdTdqCQzNUH1vt83WW+7poEiZaUrNrTm1MG8cXc7D9PdugBAH2ZBtYE
Ov0cBePaYxeY/k+7buLNTiUC2SV+DBMoTXaNUb60gvkUjtvd8dTGE1441vkbT2flPNiRxvF0pfTm
rHfHYjlXnxYOQ9XYGupovYKgK/S1v76OMm6sCrVSMoLRosgxxGz+q6GWdEPklUQMI8WtAwyhYuMy
udFFcso6OisAGSVh8VLXD2nsr12lUmdHrqONPpbT1Oh3rVTvWajdJr706c4CZ6UmzS0xlmu+yhdT
5Nt8Rp04wuox6XJX6BXgU6Nyd4n0Uy4vuxZ+RleTQ6ZyAF89mMxrTSYvFmg9xa7f7QotmOBIJJp6
CmmUEgxAQZZ8DZfwqiODZpTFyvj8hdlNessbc4kEU2+91YStxojBFIhnqG+QQmtnlP/pEklXNIVo
kgJxloKSfshoSh0RiLtsy7nFHjp1ZgpiMJ1tOhuSesx9ku2EuN3WzUCSITGKQoA/XMhCCkFr4rAq
1Y8spJhuUrflIq6Sy12X8gQHP+Iq1O7h4hetyNOc5JONHRHYJZtyhnL5OeTDJZRY9WJxrqCmy7RZ
qdjadCZYwXnn6sECVWTdopo48mEu6FUQ6ZKfXkxw5+jPIs9B1XxkIBrqMOh65Z6X2q0VtCvG8IuV
1wG+gfYqaw31Z9jijxiE4XdUneJ0hM8lFMXwvXbbKnLFWqf9cbTVPN9Dk+aMNP0Eiqa4GEELRTM5
iJbszZUEh4Emk+Wo6wnPMMmLrtNJExjDRP1o/CWUBKVW5MoiFSHojUZzkUynFIgtIKgNPHQT9T03
nZAbgLDYRXHQYr4LhLv7XZxPHJKEaIj+Tv8JQ/VZhuJHXaTPxjpXuvhWspgSAFEgJC/jjPE+PVG7
fdSba2edKl1xYG7nvopFGgSwniMZKD3HZ3IMhZ1GymEmC7P1tqOx9tqecpfyEokkzMTQ71/MBh+z
yhdKbDGN9ZRiNSd8A2YJGE4hVcKeNJ/AloiBZR0KAXdefrHwVSu1cSwKGeIrO1HIuxVGQT8yWcxi
5ReG5AgCO0pVLp/i2z/ufp1AlHtTvi91laCdPg1R4KcCTB+zsICcct567LurXNdBnWiXnkyQ3grQ
cwb5o9uh82aXCJCYJRCfm4pbCOOAjrp7Pv+OfcQGfXzE5fog6KV14V1NRWx+U5DizYmG25rdVXJU
9df/wzi3wpyu8o3yYsazCG/YltcfoduSO4uSHQbYgiiYhHKEj5PkCE5Fhe4RVhENzjaW5TiEpOoS
AaCWhuVUAoJRoTeLJscH/ZR+S7M4VGBzaM/ZPyydrvRlpuItjfXbiLWcpMAQibfN9AIW5Ry5RA6f
ojY8uRkUvJw0Qe+2DHO4PyezbbXi/x3hfDX9+CkVXK2cvIRxYeT3IepucTRe+xZeK5nchqi3Chgx
wgs1sVjttP04tIfO0A8969nMN30p/OBCqTr1aWnCHZDBgmA4X8pfwUIYzL0kS0ArfXGIuEMzQg1U
XbnIPQYqI9Fvmnbk08qRtnsMunodAFw1xVeT7TVJvyrQh4RLgZA7fmW/JsMGg+fSS69G6IXsmLce
a4Iudj9/CyJTrzO/l2P+pk/clCwrvhdB3ag+l5faxx/hKcXkKQ055Z7kos2ba5vpLdo3DR5y5cw+
tKFmaf6K7ksK5hz7o5SRkehVtwBawzcsO9DCtFPIJf+yxKgAsPwKjyZaL8nr6JFj3eBsZPLhpMmR
RWcyOoaF464xzmO6q17TBJvRLrlTuncbY/kWO4WEw08GOCxycuc880gDTAr+XdIARgahdbAZf3o0
3oJPNvFDBok5tfDVUIqQyUdc+yejhplbwZnU37OSGCfl4cOo2g0hZHxXtDDtekoYCtyIJQkbkGKD
Br3/V5F2EF+Pc4HPnpBzVLEtR/sbGXGxJk+lcoTlvLmVsOjzMu2JLqrpkbSWPLwlvANaNb4YRvrU
LnhTJb0G8ZMcHomGdQJrcjgQcG6DJle9UdwxsGt74ri+HP3CPDnihaoX7kilvmspUZWj3At5sWhx
0IfHqOb3zIwdTedbiT2WrgCsYtQj19lHb0ACXbgyK5QF12c9ptRd8ld6nSDxLJ+lGrBK+F4+I4AY
gO6xkJUnhGiebES88T/ilzFrCNmJXWNmXNN7T6YEX6nTxcO5BLbblbtHLL3WGIZE4SjjjEoInPO0
3yO8mpQiiGcifDfx1iDCmj7utvVhYPy0TFw8CHg88EidndlCsZDFligQoYbHs3ZI35DpjH9ww7pv
61XtKSjCrSNfB3bHVAZ3znCo2/aZv3Ukr56+OT0x7bCInjXcBPlDK1jusDgIq53eMqCNe8G4MJvQ
YrG32oe2VVOSo8tgj+MY4dqECTZi+bvLFuyfhW8rvborBuzv7GuT/ShQr0yUGH8R4vHluwOaJfY5
dNiB2rutS0lH0UfRwkzptOmH0f3Oj1uMZQywL3VqE8Wr5ctE5F7HQ0OJ2G9CEJNjDYji2vLL7mn6
maSLqiw3fCfoFRo7qNCueSGUsX7gTuLP6CvsaaSxQ0nmusx4fOk+Ua3yA/dgFT6XyCljWq48H2ZZ
9zULBYW9pNjiII2D3roNyrfe43jnx4j/QH2teJ1q+MR78WmXyEg7LqB6/G9pG1vHjS4xgmtB5PcE
da8st8dtC/xqQPwcd+pTBazYXWsARjGbnKRLHxHN6tK0QmnZCf9aHBD9VmIi3WemcwOXdz9R1rfY
0azulVS2ud2w2y5CjwST33Ah/mOdjFv/pWvJk9W+abGMsZtCfHQSlKOjDE+Qii0tdUlW75qysvc5
jqYHtnwb3FMOtCCsBaeKkD24a+/4sTH5Cq/SPy7QcHqGkASEfhKv1isN3NT94dCVXt4VBXAE3kRg
YhsPEWOyRDgL8z3mOCBl+4QFkxVIy5n3rHohrMKLNynnmUo7mZsEfjJbfuZAyDJIJYCkMEnRCqk+
0WIgddwqv94j1eR/I6K7JviLhFECLXFJxb12x01MGhY6X4oPcSb6V/+x4aBTq2Q1fi0k3S3A+uZM
iWb1ppflO96jgebDlPA/kC2RfzQ+WxNuOeUPIBatDQqWYTCOztasRNEaPWbAmVFCaJk6yh0VpCTF
WuE2DKXXAh8e59Ebt/ETsaWi69pUG88Scq+iy7vGu13z+cc4VPsGXlhlsxcmhjfVs6cOhOobGf9o
d8IzE+3itvaEgryQUnL2cLEG5VHl5pE95qmusXT0uDbICZI9b3fFVARi3lxUD3dE4aQefTsdS44V
J6J0tmCRiH5kyEdYnhhDq/o1bLuXrU6nw1u0wGyja3YzyuqVM4jyGV8++970nOiZ2++yDkUhb84k
2aKeUCRwRit0p7jxZEFGzsH8Q0MFHxv9HU7xOZGQ+TwpjdxaMdyaCgf9dSmbt0Qf3ogevlm3NqKk
sM9cWiaOKFQxlvQicmikgEPnJ1Pvmjyz7pKxN3CiEH9T6PMq96PqZGh+X520m6BORjGZCNs4458M
54Xc8AlvOZOOY1BuFAI61NF52VQSDEKFB0kkx09O6cLynCyJPJwFXXcxYeuumAoKZH+eEScptWMy
633d+RFbbrF+R9btOKx/DCeCZonSR/L8uMSE0js2dV/LmNBivOMqS3qcR5BITAjyxx6O7U8h/We8
QIu4mh1A5l1i1A5XjfuQ3jV8Dp0gO4OdvGda6ovL9sZv1T+3VPxbzHcsO4vZnfBRflSQPjgQ3t9y
67cnFmHY46flGzVfN6yNFgSwfTIBXbGhFBVeRpWbNADwAmmrew5krhhh+Fck8gSPDActG2qJIrPm
gzaLadkB2iAJ4qQKCmpx6DTWrIBV/loJ+3cYHdP6LrGd9lEZpMaZvsxI/sh/awUy2WxsoERX7ku3
eR8BKxtNdabJUCmHvZXRHqBPV5PYDsiimWfmuEEWJbjQEUNiBjMx7z+jL6g5aXKR0AwcEQJyujqW
3hwAqpd0p3BmIEBU73lL0hdnTcVDbWjxJy23Eld09udRDHzQesFudxdJuQvsQsIsfqaLdo8lfB5c
1+21ljjPGVhRBRNd3eM83xv1AK4ftpDQngv24eCwTVO/LUJzXyosr0+bnjb+fYE2hHd9gp3elp6G
KSoc7qVtlzZeDJtGPiO8Mdt1RfIqBPQnDRW7gfpnwFUmCeulA38cgz+GBnfR+ulSNeVFwCNzCmnL
nQWIbRp1CPzrToVEKIBu4UeM6OephfBgvFF/DQZojVZ3McfXzteOeDFemk57GVhzLWbxml8U09gT
5omTXdr85JdmM3jjHDcJi5NUaISzYCpnEUFOjfNzDWLW5HSB+SXoZ2Ooz4rpEeLeC4V6XM6tOxKg
lX2Lct1FKU4l8PKMb7Ieu8l3O9TUeomByEstyCpaRu9l+nVrjaM8cKSQKxadgUfnXHgVZZXDMtst
kiSO1uGA4zbXsXvFrzwR8IAyZQzfIViQMcROHeNpoF0xxlYDlRdDSczccYzImGvhewtmJCOHSKSo
Locrq+ZrnWKTnun+yuJr1ywUM1W2KmTHViv87Ec/KMZyWGQIkz1TqcWy1aEJDdG9wjQUMVpqbGWq
kzxgd+f61PBlNtTjPBF0qOnJoopExuw5/zY8EvTeNWKX85Y6jgx0xmozOa8LoRWcn5Yq+52eBNQm
B+Vu6XZidarnDvxufcpNkuvRMTKiw1+fbiNlddjyqeA1KLn2GtF86eHuW9ND1ep7Aiunwpf4OSyP
efwvzZUXcvVO2rU7YuhxurzqofrKcLr05669VzKWcioRLDqcBkbTZqE3VKKLmLC4NAqkDSa6xVku
r+xsiCUNTXjptPwa8wZFu3PzGvfiu5oSaF/IlurN+yxQs5AyAtR7AXQPnHokMpUnAkDiopDcFHmN
xk/5hiJijurV2gm8GEf+r0DnwxNLzYCDS8OGy9F/mjRdNav3m79bsAg2l7R+F+O3LurBcXaB+CN+
tv0fSpTyUDaPdocLrx2PWrsbNw9bHdGH/AGkYTOfaC9FRm+p+a2xRWqI5ESX1fpStN9Z+I+7+tZL
lZgfups2BBfMj45PuzmZbo9JGEjkyrdee5jEKwcZt3Iz8zwcTvxXxZmKWoP9AwsKQl0+UiHB2y2W
UXTkz0ybq9eFppy0nk+pRGdgIqFw/9cpiScTLiAK40SADgZi6DNdAwLoeIKoAHmG+tKUE/M9TW4D
oLShPAphBkstPIwFarDH/vxeJOSe5WM4Dlc57C64xKLV4b6v7VSK+oZLAzmijemCqKCnb0c1PuI2
vfW8f/2XobR7IEIusQY1HE9h2Z/EAmUI+xXrENciQxq230tfPulXaQmQFZijWOjU0RcKE8BpuyOq
mp0LBS/byp0hvlsQQ4UaQnJzMWa2pnyy7EaPzka/7wfcO2Jy0gUshCxVaAisR4fIggPtl45dzYYh
hZNcY4FxaRr0JwV/Q6fv8zo9KCDZ6wH8lE75e6ADklurFok4xySkcWbIjIEhIdWRh2KLo3lBS7Cg
SY8HWTcQ6iyP1UdbCT7YVOKHfq7i+ZjdFp3vocoKIBhWvQ39IxB5o9e8vzBkKVLPU6RzMWctEx/H
9LslhJ2zWeJ4TYYTA1UUPgZD2EvaytiUvy6tFWjTX1TMb0qqvjFdvCXYshs4kgsjNl48d+jBk4do
beIHpiM1Qw74NTBHd8+cdVQ320zwncE1bmrJakCOGrIAPq5ERnxQuLNhLCbRNOYfmvk5LnWAFWeO
LDd8qYvV6aa71BoB82QwTLLfWKHXEm0eeRCbV8y+CkniCTcDaUoMvzR8n0ySfMpw6LnJEc2XINgk
AAc7gTVOR9PzL3ZllRT0AHgBuoWn/3Q4Z63SOEuPFQatzgS60nud7KVqa7P92dxFzDFQk+shvhj/
RGwFRWM5OF4EXCzsXMV9aU5Ym/n1wA9TOhcTaCAhiwOWIdLiyWweM8TwsCc8jrWEu3qXcdTh9npP
NbQlKnk52rHLXXuB5iwruevxeN/6UTNeVkVxQ/4ZlU+BzE1ym9h13uh+rHqTWqIKYvNqLu5EsCov
Oy9KKaVAkuCRBL6A+Ki5n7i689cvy6VbdSx3PEVw5hFfPopo1WqNDiDOdklZQ01r9bIYBx30kAyR
zvzZtN0Fut2q08XNNxRR5Tw/LKie/6PpvHYbybIl+kUJpDevZHp6UpSpl0RJXUrvfX79XRzgAlPA
YNDTUtGc3Cd2xArMWhK2rpZb4HVO6VSGLVj8gqqXqbNZaNMx/ky0VmLXw7lLs1GLo7qfacD6kxOQ
xsAzwCdjdHz5YnjYdXXqL7jLclx5rDQm7Dk1/zWLO1ghG4u8Q0NUhPViZhV2RztmV+JyiZyCntoI
VgPHEkAr/haWJ0nekDOrBlq2fZSt/sGhlBd/4sVy5QztZRKfwqwQeUFA4wo5vvXV+rDCSQxSthGz
cAJZc674+kcqdbDiRRQ6f1rs6j7pu9DqCdWYTdjwe3OT1NO/XaSzVaeaaGztvmfj3QUi3dq0CrMJ
SaX5A630cxOuNTBf4WMhUTWYCYVMJU6YOvyCSsnj3HHW7NlCbSEuo86YhgfxUJzNXcL2rt6oZcmP
NYo89YvaPRdKADTFfnuZjgzMYs1/UfKXGCNzZJ6OewXIhIYlJVpEryQqZ9oylUsaLWA4haCJHEnc
Omb6zYi1WWEjNkcYADszrw66pR65iL6YkRZXxUp6m1oaGHtCCTs6a0FUZqHAW2ud5vWMi3I30Zs8
kv6EcCf/m7bobiTJW/x2BNg8jtQf51wihyRyhFfBl8BGYIodfXmoOhz5odtDNFuE2aEhFds/Nwh4
ATKslAos5asMWpcTDENBj+2v6ggcEOdklaUj+ifniCSnyYYtYQoUoY5tFO8lzWHih7TR39qKMC45
qXKUZ4I+lLEW+DibzrplRSgiCb6lPLzYF+2wtsNvZ4WncVMBh6Hll5IFYj63QMoxBEKt0O6QazBC
Ezew0FalY13ux8WizoUcnTA5PR8Da6H/hlEve9QYpstYIz/5pk8KTl/6eDYyVr8kcOxupb8d87jR
7D94pzKSitWvbmxkRFK0wj09PF2nsCv2BiyFUdnbKgCKitcSZrNIU6n+qsxNn/VWA8Z1LDouTTw5
0RqqpK4rFbIVKJ40T6Cl/ddhSHlf+KxFBYlP9V+s30vtP8TKM6d3yj5lxppQiSm9Lvuxwh+es55z
WSvHm3sultbvDLIcKG7qQxLI8q7GDZ/bVdmL/ZsI341bM5/zISSiKU1/LeGoGoGJzO9JuOlmNqCl
4XO9WdfhUTKb5+LVaovzbAYMX7grJ2kgTpSyFwvqJrdVEWVBJ6+kO40JV5Q3oJ77U6P9Ik2Rv1MO
y7QzOkQfWPVlyoPMJLzvN/EZqrLfJKa3EK0U/+aacd6mCg1lOZBj2mVL7+YNoyJVhZZjygVdKdhk
G8EzadNrJcWPkjhY673yDZ3yLH0unXjg3nGYLeEg12QKBCwabURyQOORuxwMaigZ0XndyuY3mfb8
WjOagqIccmM9gLyZSws8mY5dTmVgmz0i3cRkBkdxWWjO8qPdYbbkf5cM3WkX+6T/ZpO3yTvODUM5
52VzdutzU4r+uNACyYMmDmuOAbwQe2EcPpfM/HRH8LVN7+Hwey3ce3BjztZGkLORKuPhulmXFu7r
T1bUuwRwrI7AR5pF5Uk1ObZx2SikSds97M+GffTM35/aZrumkprwRfq6WDCBnSpZ9sfpOSbSLT7L
RPvJiNDzc0ty7V1S9vR0gcVeyXFyIe9xKrm5yIau/5yR5UyV4uYbk4853hJruhvyb9dkV3ZW/C5T
v4Q5DqOluMdify6gkweJttnrL+auFidd8Zg5J3s+uwXKm7IsFBQkJxrYmFzr346YkfF3prw7DfgE
iqGCezlhLIOFOSG+qhCguKSMlKqmjkqFp5gGMprZO7qErK2hzuech8/ys8JNHODFNbv/8pGoxDrt
8yr2FeuebFxJ0Dw0nRbSkjqFvSqudsZzX18DGXy9jqarZ8VJNh/1irIKxAAMhWfyvNLI28TEKum6
RiAqOkR3DpQxCwSlCsSyCaqAc1wWWZNPO/4J2TKvuZDfUi4pGlfgMfW3HHIM9d4Y0MiedItfZoZf
Co+u5WCJ6EfA+DvDJV5SL8eM3E+3xBAuSdWdK4p4pyvYrqhKwd+2bjtrLrdZvPq2kedw6t0tmy/l
3xwnstaEEh3BsGy2k9B/8tmfW3diA4da/Q7HhNri6FbK87FCM5+4rbCKNS6LZFxAficGadXWp85k
cEtiyeOz+Xy5N7DAIRVN4IlA+KDkA7LuWBlC9mxuI7+tjlY4Y0dcr7G5H1woaLDwifMh1NS2fJ6G
LwNUvFp5iSi7jACNkrg6zLQNIbkmukGLkSjv7PWmjdKx7frzmPlKR68IswTobPqvMMkGOgJFSp26
9HNQl8HDdFfOKx4IhUbvXa59yjflkhxVVjZCfdOQfiTpOPyoI4y4V9JF4/eNlz8guCT42vrmFcQY
RlbewPrXbjosKoc+FhsCgfgKcWAyzVInKunQpagUhUTkpXnnjfyJ+FMgmY7bnldtrkFdHzuNJ49p
+cXUX3hE01gv7pceerK5sAyVj4mgHF6dmwpryVeN3ymKrf3rReVc5GKwigF9tDkRwCme3INy0Rue
dOxL/JzMuwY7I5uoghHTQ8RIKGTLwZRfYSeWTYCBcESVyO1aoOQ9grT4nhTas93Gt1Lgwoc+gKnm
JrTiRXZkOiSWLPfxWgSr8QGdyDFGRiWj3hNooOQ2J0ehETvWlO3SVoeqtZ5WhXVBu2jxdE23C0Cx
dxM0xVucyWGFiaincXlUXGF59IMZWj8x7RDG+4jT3qAA2iY7P+qnQm3PnRkopIKSN1qbYZBFJ5iR
LCrM3MLdKobxueQoiv9yIQ1W4vCIgAlRHrT1T7tiM0umL4AFHLc/zdru67nkw/OqmacnYvRi4Dmw
jy9YDjUBgQKT1PwrNWwKjekpICgZbFpAyhxq0MEDRq3Stto0rM+bmxN9rIg+Fo3gb5Dx00XiszPy
cGGbhWUl2hTXQHrQam+kKELDrZdYGUFs4PdRSwMqAQxXG/MjCLkGKsrGarubb6vCYBcZj2GpjnmF
I10vnpufL/tuTj4iLfsAZ0V8FnidTqcrrjOOGRjetMXoccQ7pruTPru8gY0G1uIUS709wGLAw6tH
c5B9a2eklT03deqxw7olsQfrctQzp4efyZBfyljS8p2sWTuDNhoT+daKUr9+koLdmtBYtQdYVWms
PrnaV5MabOIU3JfDBMiCFmpDO5Wkq6hybWgVGwsPGyc7RDn/ytsdMfh3QlL8EBEuBwl4MK7dop7V
NgcnsptAf8YK/1hOIOaN3EQDyhJy6/LdGNZHOtQfU9y+D0nyhMr+T1D/yNHdUk+SAp5b2EmA7Xum
LPHafLQGre197EG/xVVfwE+RzlZeuKZCxvQw5LGPA8zfPE7vbQ/eTjFa2L3/yAooTqwUr8oZtnat
DVt7vQ5sw0ztuyVRRT1oiOuR/yjG3slNAGtFhdCK5yWeFPSVFEYsa2hCjPL8WEjhgj3gi8xnduvP
SSyeucNdqCh4X8b8XeEI0OlWWFEg+wKUFnAa5ViP9VHfmPqj9CAkLdMeDfcJsH45sLB5Uoq1bnbt
KqwgCyeBMUQhmR1RN9cMOQ4wvNxlao+XvNH4p8jghMlMIZnMiz2Wp1k0CKYM51Z2WJQfC70g2Uiw
wU6W3Xqg6ypOL2DAL0KwTO1jkqy78RXDBwITRMu5kn3w/sAJ33YkLEzecQrHm2XHzxyasEing34Y
/pjGqQqtf5K0HYccilKye8jcyTpHlf9DxefYhHdczq4FbDLBlbaROm5zk5egCFnKpIX2TpYtU/EU
sXTi7WYzLaIcdL7l1UHKpggjCj24++KszQpfgdEbUuWdYiKnBfy+OOeJ9hfNoNz+DXocVIzBO28U
SgvYKrho0DFtzFCroCW4BpnzuSQk6yICrqii7IdKshqEHqkCDutT+8ya9rlCju7H7ElBzttdOFdC
Yw/fFDwYycEazrmRXAbzrVJfeF5+8vlFXH2C5hfgShjS4P+j1QlH778g1mSQAndJSP30RNcbG6rY
b+hR18u/JApwmn41Bty8Og+jY4qZzHhlh5KriYwKwYceDfGRMGsk9XWFa4czm0CcSg0uIKO7/F/2
0WHQiPmbDRmZkUF7JBsrlwU5LgqntgqrYQ1+5KvYzrZUL7gPzzkr0A4jfsoOXARxu8GJxLkcFyEi
4wX7e0tOzsAK3VMqWlKhCf+0TuuQfSHDvUQa6cekPGUegEFgEJTYlDZ4bycnooKCpXZkL9+SoF2F
GDth3l4jTbzsIMjBSvLGiXjAYsuJvCckB7qewcLuwTElQOhNrNoNwRRPvS5pQy83cZYOcOroCgby
+S6ZKlcS94B25oqAChUp9ExGBUbnlscCFdnuTIVgB91POVEuwXrmH/9+ZguZCr/6o6VX1ySQ8jFG
yi31qLGS1epUfRsSIbX2Tlr+LGGcQfNSz+jB5xJWFM+PoxqYGZbH/yi1MPEKafy0bP7p5NkdJ8Hx
XtEuxkRLs05rbH/Ajdsb5H4I4wTNkrBhuVpWFfwpRzQ5DmsN8wJxrQTcIGicgha6fImpNd8cRBhJ
ZpV0N6KFxDq6K7R5ve1v3exyQ/IS4xRXqr1gxkJC52Fa+SbKoIUyqMarvx3q3PKXnaymAf74QDVB
h/GpNaZ/RiL7nUa7NJbBwRccHqTf/0wyDPVV7XouQTm82Oo8QwcyHD6Y+dkTHA1qkEghAC9yw2CM
lX5MdF8OKA2pN1opNlYH4H/u6DPVrq+ejL8BObsQ/+zE8ZkyGUzE2SLoomhDyivtWmEP7Bxjmx45
m2alkrx6zBxlbT6iy+pGiF9L/S/DS69m063Ouhv8xKH8bKv+IxYtthIywYDhuPS4VTPhXrJdllgy
62URtqXmdQAn67l9RFbySPX9QprxLc8dKDASHpucwrXCadnJoo7yCG+fhTo+5QzIFsMqDWO3KnXT
qj5IhK8MUrDQl7HG7TJpr14xENHY8GbW7UO9zj0bxpTcneQoSefIAaI/OU3JsotvNq3sXH568sz6
myA6MVYtPDKImSF5RWdgzpEvsfBy+K76cRLfTPwPVh6z3op3PfbiOhUdKFw2jbq5eChf/Ai4zWdW
sARleHwJMSAXLOIYDyP/ms3si5Nd717b3B2gJcaO8WTDPwO5gUCRMkavQsZ1pnJrcHj80xQuzYs7
Ebddqv/gWnIVBiFjhhv3NwCyadM8IFxdZwPMhfa26uWTYNsPVyXX/MHZPckhu4j2WKbTNcIGOzwF
6IMSbHtz6J6CQQYu6oGzwbxgsi8RkIjr5acCEOfWX1Xm+bRVnQ1Lu1Upbv/Tc9ZEymJDu0J9qhMz
aNX7/zuNB0UEUaQC1i1chUvcq7gYc8O2nRKa1uPeIu5HDRxJaVWx3szL+rlIqyfRMPEuUEIHJCX/
WOEl0jN6TIboaPBnVsxj3RLd0uZjfm2DNKbq/IoG3iDn/uJoEPrmOo3jpSI5PZBql+TtNMXLsU66
QyMHFd5r3YSvftvU0s0Upo091u7SURbwWG6T6uBOa1bN5NUfmSWCYY6DbauDplmIL+sBLVJBnqP0
GaeJhkthUHfKxlXhDQOYSkR8jwPbpJzgFRKAR9eQAi6ojuL6K0NABVCwJdgwFu8fTrmhiQKA7/9m
hO8JhN2QADOSFO5NfF4btHRitAfxiv95xwOctJkku9IdCrdCBWQV+en+R2oBwcFknLY9BRSSRY0K
UGxKhXcJ/JKdoxp/60+K0gtKJFes6O1n9jsBlGBViYYMk2YCjUPcvTOWiyT0VxzQL4Hvzhx7HZsW
TP2bmlJtW6We/ihXMswldgiqyVprutCoclXng/5YU1JyF+KeW89szpRAm9t1/dzCqv3Z4Mrolyxl
nwyE77cAPQ17OIAXGR5poFqGh6aDFWaCB0X7RAuNoI4t5bFB9mMnryZwqbnY8b6Rmz72e63EvMYb
JvOGtRmeJMkiSMmkmPyWcb8rzcfwo/FNlPgmWpSBK6+bR/fNZ/nd4J6jLcqBS0cE8E+VkjOc4jNd
uWc15C4NzawSiGVOKIg4WQRWzon6vtjlyMjtEQsorlW0qxDc+iX1acNhkieuH7cE8hMmCMkVGiSm
jFqKV7IuUIAVRCLA5bQkkBkHiqZyc2vAbxq2PteHwoU4E84DaREVGMYAXWKcD4u0HcivIWCwzNMs
JObz4tcnUag8Phheg9HPor+WWvVKGG6LoV2tszIXzwiilpC+xSfgwWQWcaq0Q6itTbDc4vTo/bwQ
7JXoYfqgrP2PmJPS/yOlH55HTOvCt7cnYxmRT6S83su1kQyxutMGcrqQGCFBkRLCcXnO+vayWtsl
0XfCkFy3CG8YNUdU0phUerHTXH/6tHPjsQP+GR8SGQTwc/kYtwLwKK1kU+TLle5T1YD7kUc+dEw6
vbhTeD1H3Got/sKjbgH4mBToiNo1S/PAOGslVlZ60yiu5SqBDi/sGipb6NXsx5PMmkaa2bTFfPKy
wlUBoatB3I4++YcprImkqyCyPnbpygBXIec8JTP3ExIduPczEeWGCq+E17SVWAjQskVjdl3iYWgD
wViCSReRGXcli8O0vcF1CUsJmycTxabT/1j3hy/r1uejnU87kbbFGb0GA6DuDfLkcyiwTwIP5RLZ
QeRtubexpdwTqW6VilU6C+hhb7U0Q85QTvExfr1mEoDn7csCiChGY3xOYkX7o/wpkv7wOmVEw5Oa
1new49HoJvzJIsqrY+guqNRrQt9NzZyJQLhaSdBgBuErT+gGDYPgqThiHJK5eeYJ+edmNm3R/QLN
nZB2K9d7ZCgXkaDZKtysEvx3JYHulC+KoJwlRxCLUy18l7Ps6gl+45iIYK+H7ZAfGzIUraEFMzAU
rTt03XZYv7KhBEAl7JMG24x8SVxFV04UXJGr5aZrvefAVchCyNZjnOpXA+pM50VqYXIw3l7MQgz6
fFsEvF+8RNtzMWO4hgb1H73NLIiba39Nvg2S6fN4s/AZkXhUV9nlOiyhuEhAxLgvXPpIvhlt98je
V9A0+qqE3L2cwnxM4hd7LL1f+G7vsbSAAc74/LF+BqRvrdzOMpwIWtDJrJjz7yp7K+mt6rvWE8lP
9lTc44TFlqvSW4hNztjNNCCRxrQzTmfVfp3g+b74ILWNF4fc9iiMPkcQzoXeVwHCLUcVtMEqCgxz
fHRATGmn+seSSUz/bmdVtMI6dkQCHcVvDhyYzxsh2/uiaaEId5BnHY/5avSZgYKmsJk04BBH7vpf
lf9S1UGO0eXonyB5sOVjzOCezGfJawAP9MT/hb68cBNOjxtfBt28qAh7W0E28gTZjtzWK3mbmPJp
V5NMYvzos9fpBappZKEz43XagonzsGMdNEW0oAmO2Zjs4J+vChs2E8JzRX4DgQCd1CSYTE08a8cO
6qk1r15EIYNEzTR1geNficUhmorfZ4I//Or1FhSSFST0JtR1zQV8wyMD0tws6BxJnD2kmBj1yYCK
H88nYypOxq8R30jTnpKGNIkIvPpLw8H2z0RVUfHKYGgtwB3Ffj2L3qwyecXHvjVCjPCZYRLJtKsK
F5wbb/S3Ey9HLp5hNEAicwixOyXmTuWWlJItw46GqXpIn5R80ywUu3GywFFjRQ9vahlmH0r3wjUI
Z5CtWgB+yFNLwKrEB1VVe1Fe7G6gWXEvFqY/yEvQSL0jdd8jHk6BwritPisJh76RH7d6eAX5OjPM
WQtV7EJXkqnSnleM/WHN9pEMnKe8dlkJvm3oLGReuFvjxfBqjEPn9D++4zd9ohbuvQ+AB3orsrOc
sUxByAU+LtQVVzeTMqaVQErhxPutj3bSCdOUER2jDrk7fk5LfyUqd8+cus+BnIhvrEeeSv6TWfK5
ZgfH/pOkujtFuI0PhsEkz58Np3vZcWWEnlJ+3LSvnvSkCKouv1rhEWMXy/iEsj2TeOjCoNRLkAY4
rWRWhT2BK83EphY5ZsE8DQnMwOa5Y4MzUYBKI1sZIR0KcvCvxOUUvYm4BxI8kcaZST/nys6Nys2K
3jUBnHMW6dnDgv9XkkLl7EX5aFE+TOAXI1jnrFBPcVeTzB4SBdbKeOWytlqH/rUbz5lnaCqb554O
oZ5LfXvcEg673jpwNgwQmOW9achOmkXnXYeFE3Sx0bBfwFlVGOjiDMyKvyyFr781mrwXrXsKzEU2
zRMZ1B6GPKIwp0epWbZ0Txj8ElAD0QBplhWTFQ6LGFgGQKdP9GrHskrXeAkxreICz0DRbM8COKW2
ZMcs3yj3e2g3Iya4Ey2X+I1nAowLUaPAUwbCW/kjfmBRR2tGmmlngZPsVr76dzW36df3ZDCeNSk2
HZ5oVdy6Hc2W7QEruk7RSUT6u8XrmdCe3LTIqgbxPNKWdUAQMJy6vzRxwV+5xOmrzcIhH8mivD3H
SX4ZBZmK7/VErFAux6uWitcxZYeQAMMe4X6ZlMnOVHogWNXrjAWk9zGr+3kX+68ur1QXQ8qihBxW
7koFMyFCDWcsGUXS2Bt81KYGq1UiXlrPdAN8NP/Nql/M0GFTUuqUfohJ/1FmPRTW+GN6L6P5IxeU
C3uyZrHNLeXqOz7UVblJGb9+tp5CceLEdaqK/EJVkMvpHYHJEsjDPkUIm/XjmEZ4oShKnAgsJQ9F
HClTRq392KrmnS6yt1YdgmoFo9VVQLmLS5nmJ3mOL3hMisR5ReMiiLF4ipSa1XmMc1wkZ7agJgyb
WxfkWQQTVUFwm4qQyhpmYA+l1alyHMOkaqg2i/CAF/HB/G8tukAPim8c5q6gzO78FUEHbYGJMEZU
6eC0yr0nHqju1gvAomNrLlgkmJ7eeqx5fxXSfl1/j8ijLVOGX3DwyBYHH6UCU1OE32VPG0AjE97g
8qik9a1a8ufYwwhjeOBTv1dYi7VF+k4Qc1eN+O8rmJVNckp6go0Lgb548mSMoSMnUsIKqENl1yWc
7Jw9wxQzbF3SusG6Sb+gnJI+RCORx/3GXrLoFTpcCRiwAtowZf9Me0IfEithTJAEo9qULxi350bI
r3PNvvtdJ9LQwGhnzP0UcjzQEkJvyrdQAYGkNrd2oDu5JdLBEKXV+p0rC3D15JVCtgAUUR+PDaa3
C9KzG315gC/5lzCTa5v5QPXEAgHJlHXApZd+eXfEFwPUngFaLM1dH/WHse7zcvE3gRBWUT3MC/JF
dzcUKqWK4qG0FVel3UDWMMpWRzeVS63U0M2AEwpgJ/AbFlzJSJ4rW3mfMvmW8r5iG1eL/BqpV50T
ZWz/yF8T8JiZRNhLvwDGQGKGEDHpv9U2jNGWiIbGR/2YdHBRGN1nsF+ACzerBhgF7bQRDjhGRa48
5GuzGP7VMNNGLR0yjTFPQt36KohUKUSJoH8r40PutXvfxqSQBBLGzsZ2Yhn/RSnzUrPrqKa1UOwF
jTcLeJT1V99Gj7a33etne7saHO4FUYlvd5XddOQMfrtXFoW3UjE5asnvODspk5zrLnkhkbaBvfj3
lkPxw1qhM1Ojc7BW1NwO7TkC11HiHFxy1vDb4FW7zVT4KK7J30aMgwGPRDIb50JXztN7zCZKi8SA
NC2MhacB+KhzV0wdeDTc7lduaPTgl+urg2i+pOV/yXlnMC7Ddg22vamWT0GUn325nuPmawAJpJ0I
wpBiPdSjeRwx2i9oGIzqszqyBlhO83yIjKfijT8MkrPxXOp3ROpAknswDVZYiCd9lj3jJm8KzyAe
5gYRLRF7qtnshrY/6NFwGNHLxz4/mJ1tIgRttRz2QYp1QsjmsGNaN7rjQhS+F5hjVy0oaFiqwbKO
yO9WEVRNFnK0Kw0HS7IL0UibG5T7vr+pQny0ih/ERGt5WxqddZn0bkbtR2pLWnHsx+rox48aHI1S
xbhwGaCJPeoiC3nRtENxnHbVd8VgTNVD27P2NNCK8btTN6r050k37eqAqmGS+dLIfIEYlszS0fhk
Djv1rcWwn43vG6MQBLZrr0egpCLvGnuJ3Nk74EhKtrkliYXX3W+YQ2TCoaj42RiVk9OMD42q5JLw
TE7aEKIhYMrpNbLvEH+YgEWBY0HtTVQj1gyFDSD7FHNpzaOTwWp/QFrCtLRu1ASrsO8QGUTzQ2vK
T04shiH9I7kDr10BGa52OjB3KbN9pWXmY624tXw1c0Llj92oXNv5bK8XEEeWikwn8n/YZzQQly0m
p6B+eaCU10qz2WfvULJgY5GRpI77oQmxR1Ldywid9kC/2SP9jHkRZpjuRzDsmR/jsNdy8BP14oPd
8ZORkTgVWeKKvhYmDBEWXlb9xr5V52s/MCrb1ICtoqPSkT1+veDjAtlUhF9EYp7CI56BW08id3K0
7DGRvVjOwpM2m7PJucVWfI1i/2PFr/snxhQAwD96UTuGEiqFjIASvQSUgfTH0GKspBPkMklluLZU
UpZaSF8RR9Or2f1bZkJVsD+8rHhJFLaak1vEwMeBVFjMtZ1iDMgwyVk3slO2pfs12uxcSewFNrJR
bU8ykAYuw5Opc6qJdybCsCPub5ZTiPswQhTv+ZOiFpR0abCipPAJq4ZNfrSJeVwO9OUxe2F7Ukh9
sSrQp9vAb7Nje95PuIXQI1gPTAet3RiQ2SPv+JfMzTNZaQNXEO9xeEhjdFELUAKxb063uI2v88A3
5fUYtxyZ9YbEeRuBhau5mca0+0WkHPOSDXbwurulI6YxkmURzSykDp2KcF2pwNAQ0ZhIglgXZ/6S
JFaLTkS3Ui7tYQ1qELk0GxKVZHlRROwqoxsqt1twN2Q1FD/ZvlXTsOsMzYTnOZ9YiMfxGEDvkogq
6rozCy1U0WcsEhVQ0T9ili0NzHTRVSB1EORWyD8CA3lLM8a7+BLX3TuHqr5BsAMLP3XDMScvSPDC
BulxXAhPGNJ0iAHXUEfD3vmfYQxHDvPDdtZ5myzrKsbzlewqke2Yuzy5Imkq37hxwdLz25gj1sAr
tJcoIBpU0haNQD/Ubiql1/LHrQom7KK/RleR/jVKMP4nCOlfG/u0duj9hl3byIQjshLuYZ0gH4qZ
zZp0lNyUi0MnPfHjnjb8SznPQI5IrtmF1ARDS4CMdpMqpNyHmnQSmKXfVjh0aYfDNGbkNnXsdiN6
NfEOFZ/NbgTFjHNTIu4TWYcC18AAJcZpElItqhWutGcTJqfse1MCC3TPEjNIbykhq54nJ6XOtMRi
Oj44mwl/ccHFNXPzgZN9VfCpltylSj4S0qmvqlP06SyqeZim/lAXUQixKFyZtm8qNYMF5dsc/Wqj
HYd3JVVO1TlL22M7kBDPKN5WhBBHMpx6MHPc5gvEtIlQvK0SAOJZ9bJLjy5H891CLSMsm/6bJOU5
Kv3dpFuU1tFc7W6bMV7WYj21VXYCHaAa8wH8OcEbX9V9JqcVNyPreDM9yOPJwkVN95hxmvX41BdI
e8aurJ8xFONZCKKjl9KHlMb1IX81blqQnCd7ZpvIIr4HOZsicJFUND+MJ/dhBVByDcvu1JbxfREK
THQ7TNsgVsX/alqLOHK3orPhc9gqZcIdnNXpZQB72Y8aGkK4KuFkmDrhBbBg16DG95VjQUXp4omb
U0Gz4BQCCIhj9YXNgAROYQBZB3quQovBK0ovRiWcN6YCohUiiylqcpX2v3hOvbQ0eG7QSdpOAPW4
EDOUCuxnJKeIIleNdoPiN8Up2eZQpJwqx1+RUwS3AK0y51BVFz9Ff+Rv1B1iYXH1hnRXc1XSzU3Q
8nkyNTtxNA7LHZNwSKHW0QTS3FjR2ZFuzJIq8w7xAbKohjpfxa27Y7FA/LXjANoaa5OW4BQ6gUaS
dOgjQGYAKv/XLN/1rR9Xi2/kqq9hZZY/qx279aPar8eWtAzKJ622UHy5G/H5HKH6QCnxhlX3SlA+
UUZ4DgDoqr73RF7ilyOtMlwNG5FIzGgF5mPSd8+L7KwUatecayHXNNtCVF3Fo5y+K3Q9m8kaGo1n
LOxAdM5yKwto9TL6yNndW3pvuzqcazVUqiggh2nSJ3Cm4UpmA7Lkpx1JUDG58aMucNB56HJNI0Yu
/y9SPITY1RzPevIayAimJsfqtIk2eDeZx1J+jCPW/whcFNjT87VhSzDwbqyCuo83xSaEdo7n8Tzy
kCnW5xxNT6VV3s66Vb1Nc/UgI3Hnbn41zfpCIrj6E3ELkfP7zEY+ncMX5lL/auOfVPyNxhaVA/Dm
4jZkByFCtd8jR4inncxj8iG9Cr0Zc3OLr9qPpcCbGkzgK3FzWkkPIelq0LkE6zB32en1IVYyP+3r
C+D5DYo9Tcws7grXUt3yKFc0MfC8dl7jokeEzMzIJi/NSWRGUHmwTTjNWArumu/cOFroDqQO5nuk
VjdEV23jwGdJpP+nkauX7sr92pd3k7CRwfOYkBOkRoxuTgOHnCqiyrKr7BOKwGSB06fTkbMC0ZWn
G7tYdxGJSfCoVQOizCtWvQ6ankxNeRxYI/zQcNdWJnQpgNoy4kD1lTEaNBiaR1UHCsxwmzaH7FyP
DdDG6sEqM2IznIY8EAssAP3FZEZRbl223pNOJjOFexPTV+vNUAYagpQJBs+OmH7FwGpHNbEz4Dvo
+J1hOfERyOxLSKv4dGQTAR3MDH110er3EQtZ1GtnYFBCp3DPsNwKg1/UVF5L003vtJUWyCW0WYxA
gtPKSii6DSKmGfPMwooQHZvEOPbzeqyA/wuc2b3ZHtLE4BpOCav5Q1dyj9xgZvS3KU6GN0xUBHur
Yk4szMIMP3h/xf/GBBuesR3I4H5z4eCUnEPZT7XtoFacAggYEDGx9qRUAAmUrCWwaFTkG0BWTzo6
b3Kt3/p+P/tlxwom5rVPbjOIlEa7SoYQ6Gfgn/weqfgwF/5Gu2xA5FsIEBf7tsUyLLpJXXuoGp5V
YbZt2l3RWj6ezqCXjKAoyjC7VTmbca8p1KsMztDi59NeH+c3WN3Ql/wxsj/iuH9TlfJJc6JiNm/g
8yZa/DJCHfpe1SdPiP+PpfNajly7luAXIQLevDbQDdPe0M0LYoYzhPceX38T5yokKqTjRLKBvZep
ytqKVs0TG5n3919SWH6JwbAveApYaUlebbEDWmg3O9pNvpLsWJ07BE8Re/NfaHW04RN8wTzSF464
n0ChFivCXcCokXBUhO5ITEKwWG2gAsrC94KIpawZsFsPPqpjZi/EpZFs526k020HNKHc3gJkKPIL
tKE75qUIwsqdkUj7DH5zz8wjRAomhbkbqoMrygYnIacd9he7BXSpNKRJH7C/1eIbo8wEOWi7yfYI
fSomd9yLGCyM11g45nfB6IOIHq1479X+LReWlxn2wE/jx0Wc2lsTahcxys69PQ6Cm5SaJ4urm4Ex
E3gYsuZY0ZSthozwihWfB9/wNCb8dkRQDopnLQvcq5+aYLipsJOnVq0noVxP+cDiRs5PxH/mvfQm
jfNLv+iPOSP55ax8lcYps7bZCDIlyxllfoRxwDN1JXwEHigQI/itxzAL/aPILrtI78prmCe33RYQ
CBra5UaCBBrkqwXuoqYPmFBwzoceDlnNZmSGBJWQIQtuO/Xhe6bZEVvOkXUB1iRv4FrKuZaiXPUc
6zoZjgrza6kMJ6tQcBCqJlvUEuv7EIPSHrqDzpkmhlAQYLJYMVNjrhNxdEVPZpVOdHFFad5W/zKO
SRD4WGysGs1PpJzncDyvQ3c2hJiBGsAStTiZ0k36pVrFLTmdGkamHYMtuAobjT1lNItvHLRVx4oT
eubm5RKFjOL6xON8gS21ncEMGDjkWtCjCxfqmC3v41p/SJL5Adnxg7f/ELHtBFFZ/wbn8IHlgoiR
GeE8Q7LGfBvx+4o4tEzOG/zX4iBchaK+pcx4CbxXgHRGb0KlvPL5La/Cc/S3jwRbGYhJB1SfTBNr
8goK3QFvV6nc5gxpH5z4NXG7UT6kMgFy0POHgqU3vCwATXtZQpWl8r+jzfsNgP1gN4rhTOniWAsF
fP6YqHyBcDj1KDoRxBtUqnvYbglxNI6APmEykXOAG0fJNP+nRLDFpSd5yETt1eKVoL866HxQjSEd
zFFg+KYdcmKpeB06xY1LwdUhK7LR9vLZdOFG4xZuqxFqaefFfGlqzbacnAPxD3mxanod6/HST9q5
HJngEnvY8hRWzAfWB5KyDXUbsiD7F72pjBVTElXHK/PdC7cdwU7GLf8Ab7T+kSGDzxHQ8UYNpLYM
Otp7eQYgWnVeF8HZ4cbovm5AYUltBcaiE03R6fzk7OSKCfOJjELqCX2OrVp0pPRU0sQThRSkxcDt
LRO+g6D0hCGUHbJrsImbqEdr6tG0S9Dj4HIyx2uo6rcMrwaDAFvlXltvddGh8lCO6ZQcZDYZKYyS
9MKjrHyLVzQ0wkkmqDyVonvJHBYSG96qbhfialQ1phq21IS+UpR+USj+KNiSGZ2SPayPQ27wciRE
T8y5O00IdVEDiCMLPhQB85EA2Onf7A04p6bmUdSWL3QLAXrZg/2DaL71bfGxpJz5HFtaxSrx1QS4
SpBXtYDWrKknV1BF4NzZSglPIyYbwDIwy79WmQVnbvmGRpAQh3pV5hzq3ZTxllO3Yt3QRmJJ0Kcl
8G2Ay5dsdDOci3zqFnP8BQxGAo6qRUCYdCgk1bOqN6xWyVlAHIgWZ3MqfolfuUIjs5NW2ifTOtCI
w6/vdr3qJ9WWeT0444gnAjOtKSMYGz1GAPnUBJ0p+DV/VX9EHAd0MwFOFfpE6Xnln9YDh8lDy0bZ
fFWounKmVGi0HMzsDtn25P/KIHEEZ0lORYTo84e/cgYnY4gvN2thESl7Xcjtjx6WTZoinQJE3uAG
xbHmK27kT/Udm6l7ciNCoRPukVQinn5oDtinxEnzyiXCbV1Q+5JqR9RFsjMm5ZTn0ds0aS8paV5V
sdCdQ/MVr2Ez3oWpvmGYnlDWduSyaZpTkAZX7dr3NM29cZ8xCorqa42htBT4HYjkYSx4OYzU65YN
u9i8QubJHbExwyVaTZTuD1DOMY0aZWfVF14xNiiPj2lpBboaBiZ6VrBwKm7+MdJxoq1BGGE0ZtUj
3iddubXI0vWEkAMIh9LyJ0KUDm+OWEQ3SSBHWtR/be0sK5uG5ZYI2LHyms2iclB333XVeGIkeGI1
+Qt+1xjtRJw/OTYOIRP9AX8DahXHijtfBkuaC9E9icv7FAs3UJynVsAdj8w49hBq71JltvtIdXUk
wgwTACnXDjPHmIghdTivWclFagY1IA48s3FYUUjyS+HDjVkUIOfeS6hiVwI0uz7fK0nmdPI/Y4z8
OLfsWfpq5HfICnQX60iuo9WfO6aH6KUPsMayCGqV8sGu/1RL8nEMTdiJgl+Nia9isuirbFejok9L
oJa4MtFX7qdoBt3c+q31IdbpZcZLKyDZEA0i6MLpPkNXxwphEW0BakJ6mdA4zJlZvAbpsQp6oz71
sXiaLTD6WXSufGuLs9j6J5RJc0R/F0UnhK97OSZ0IxkQjAsB0O6gCv90a+MkqJBUiS29BP01rngM
JgoYUrRZgYhGuG9zt3CyhdzybiWeSb/KhX4bOvmu417GaejGMPtgoefZUyDnnuWAMB+7Zjpa4DLb
FbWBtJzFLQQwr+4mnTPs7ZVvvs4pMYvupnG9sj0UfkLhKp6Us4GGp6a/MHNoLiGQpk9Sx+2W2DXJ
tPYFKxrmn4Yqn+uf6VthTL/ii8MIRsMPEpUQ0wj3aYVOUFt9FU8QmoQ0JoP8qeam35gEQwrulACq
vUgsjmv2yvGBEFB+Yz7ggL0I5RRvcjBJ/xiB0lIz/KFm8flv6OnE4cwOUpiF44IvNYZK3Nmkfex1
MbxBsyx//Pqg1OGt6YiRFsfLml27QnhZk/nWmsN7nanvcOKrdLrHQP9xhjarZ2KPb9bPSOmc5O2h
jeW199JQuIRVdlnVM1QwXxgjUrNCZqmqP4K6iYgs2iX2nD7l8QiXbEFM0blEiLsp8ClMeL5egGZe
06Cph2Dt/qQVL27lNg1TCxAwK2HiIze3PBv7GVxF6fSNHtQgC9rlR+oGiiOEibGKv6G5hKZ8Cevw
4ufPMo+ua/bqIqSNBGNqvXEu3jCygieYictWRLZJ+nyMqMIHpLUTYPCSbNCEOpymjMFaToFoETYD
5Yb9E4sWW+mwklFuT5sSkbCHIhocftfDd9WZj6aZXrlevYeGfkOg/8DKEZLVWmbIM48d285nXvnp
daATWgQT5/AP7LDPvljuQyHeZ4RvqfYRDWjCTeNmJdd2wcGmoI9V7V1Y7zoEGF18aOfqOqiktI0A
Sr75fV9UkqcoBScwHEbz1XT9VwhkcTxlhOLg4pyI7UDPIlxD+puldFfMizgKUBG05L8iXv2kRGni
/hTmhE+dP2t4XAnGd4uRv8Xx/wkyVjV0j2XYymaJsz4mL3WYMaSicoaLh9E3vGuF6SdKFKxkL8Vc
aVBlB/R2pZdTpMzsJscC1Ns9XQwWeSQ+UjmrGK6yN+k7P+ET055SPRN0AKKZtY/D91APYOHYnzXI
7w8y/IICotusR1eZtN2a37ECdGMhIqAvsEZig1AXIHm7nux3Hi8TBVlBpsoWOEb8ykLiJgV/oRh4
w72e6litcD2BUSQmETsH11t4btpdO2NpngkwbObA7IRALQjcYNach8cE3YrUYmZ0NFZbXelOQTgl
R3pQcYmChQ57l08ltrBeaF+WMr6lYvG+olX8lpP20+iWT647NijIflPc4Cv/kHVNz1IBxHfO90mP
n2LEqNNqp1ltTxGShvBgCtrB/Ol+kxQG80RIR4QCdCzaP7OQmVGSF0lpPWpioANiZ+/oi7LkJcd+
RXDoI7rHoSd7WQ+lzv5V4T8ZRx6AJHJzHcXcvp2qQGFmPJGQEcUBphgfWmSi+YlUB8T2GLa8Cq7a
NFzCO8yRKbihVgCbknixgnUVXWEqb7/DMsx3Z0YU1lmXkmuI43os93r3MKaP6PeQyPSo8Hsam2wl
DJ8t1KxbKCOBzcvLaLBGSOpLoiXHREYuyWKLAFjcfga0AzPQNAJRvtAyxX2QhZafQE2SB9WjnfdA
p9pa9hty8WFNEnf6hV+7h3vYmZFfKk75V8b0Zo4oCBgoDA+9nPf9KLLpJYqS4VVDewHFPGnOOB24
yjLb0KFPFdG9GlRiHJg0FRnG3+EJVr1jkraSvgn3VDm3mvCo+Pmgd+qZ9Mjh53OVakCPQyy76fxd
gvlA2AXWA5nFGjEx+Z+eN3eyQsHYgHCaGHITrZESple97a9LNsNJH68GQqDSejGRLAfX/NKoNfG8
0NGTl60QC2KQLiDCc6cApFUCU4ky0tcdeUr8uKi8lo4Xcu1U0l1VhwmoZY9aQhfWfY8hBg3yY+CP
Y9YlqLBGm0R8vbRr0VFTwh+sAex9+1mRvlKLJX+WZCe0ayIZYkqxh3XQ0QEsmCDZ3osllxVvfFyC
f9yleDnrv/DxydwoN0QtCDdjQLUHXaoPqs+MlruXtAO6+n2Wi0eiIpxsbmyd9bIqsf6DldiPx5Rj
RVX3+XuqYxTcNaTzkraKfnavPhkwH0pU2MKvgYoC6kIgsrJuImTzhp0D+4Or5BjEXDJ690VEBahv
U5b6HWEjKgepROq1DIfN5HFpFETA7WEgpQn1G7NCIDEMaVkYsVZsUGL3/ryyGCfYkImpBJ1bQNtI
0h4U8QPOIv4t8dYbSheMtQnkJj/y8/Sh21GOSknuxRx9K18Z5x6XPBUb5R7oK+POjSa8y4TBIpYK
DfHcFV+1KR5mMkRUOClir+6RbVaKfWK9vktF0ZEJ5JrKEsH15G6L9m4BmJuJtct0Xab/b/DcNtii
yh/05eOhBz/BDquHDltBhyWm2w/14SzIwHqUa7MYR1PUuHt9y4aAIKxnWeF0s0OM0DlaFlCwZ8Y/
6KdJy65eJtGWGyTe+gUOYiHUXGM2rfGdmHwne0KsouOg9UcR838tv5SSQzLY7k1cGuMbgmXm3Npb
BuIsVtguILyDBuJJlmav73F9K5gOElWBRRLldamLnxiHP/uS83LMCTQfILDla+pPs+kpyeQZFcvi
wwrpPwIhuO5XucKBmvr0OntGcOGuS0YaydLNeemVGQVBvlHy1D2BLXtNQXUqI9aX2sSzqr9pPV1a
WbmUg3EpRzTgKnoMIgjSYbqMU45VbzTlN8QkdaiRGyQQUZvfEXD9LWR1D0abWXoNI7SS/qlMwde5
YDjo4vK8LFsh5ZjyPwz3hHpbinUjO+HKPqFZRhLpNtq5NyEnAI0thJ/yzHvK8xDFMt4OEmd7mcE/
ta0mIspALa6yaz/Mjfpc2UTABF2YdZE99tjERBUHq9iiKNtxEuCmZm3QkuJIVtrHZMCwhIeYdqQN
EnHEhMM0XaViW2ysp/g9OXWLdOIFkePytgMU9P+uH7LtdVdB4r3tsIUeiLl8G8lhn4AvNPhgenTB
DK8bOiMqu33Hi63QFuU/cb7atP4fA34ZsEmKvJUwOzqCkDkNHNCK0C3K5y9xNtxk4R8GXZO4mY6D
YaPznEesfjmCppziIyb9NWpnV5ECvSJLRxAPIvb/OUKUxYcEzHdkdZ+eYjTs6KH99l1zLSt5MpoC
YzLjIMJUmqQnRYMES8z39CufS08cP8CLXNVhN5D4mZAz26r5MQ2BqfdzwI/VkAKv0dYTIVJqpwmI
snYcAGkYqXxsxfGIa7KwN/iR5Sqa5UM+os0RjPHcQzqJy9rPJmRLBGMLOMRoNrIAzVb5w6TOrIQr
YV4zP9eM/qzWFXzSsWexhK0uIYYzlWDbZB68sfpHY0X3PvPbxiEBAk3laynA1BU8fXTDiEtdpUEb
Q5EMLTvU6n2SPUDu2wwQtdmOi51WcpxqZPs4rLWGtfUm2tWEMjuBN5ORm2esl1Md4qQMd4PhN+W1
5dPr2Mw04JhkXTgw9oOLkIWrZ6TMxRt7oiMRW39YEbuquJ2ZxeXzUUQvAH5BRV6fVNMVQNmVi1Ah
73yhGeap2vEfYu0Qur4sgH68FtfrEH+aXfriPY3CXXMS9dqlKnAba8Ao1FM2MoqeG+3ezrDA0a5I
tiyJwTK0ASoeEX0oDwbraA1mBxW9EO4qpn607M8uWneh3PtqJdyWcbrmoX6upfTEzncunYJ0iWzZ
pQ0bJ/SKQ1PvY2nayznrSpVFJWJFjh7iCOZDI6nkC97nbA+GiHTs8NAgjBt0ejM3sw7JIYv3IjqR
kBB7VnHoqBbAR3kIqLy+xmzVhtV0x/8ZInUMkUuNZwJDZMEXj3bRoEz+iKrBF5vWL9eMKTIZSQYQ
A5jIVYbtii0VuVj5KNkv1LYQI+TMM0KoG91bN7O8LKDKRWJgGMWWWnTcKl87P2jt+hjE5mkMF4UU
po4FjNIkryWNXkWnPJe+edbJ+gDXbI33pvwtEHY0VfW1EcyzMQFtO6cfFPkInZIpRuzfFvrByN2l
EpwecLbEW8QsAf3ycSiWU49tKo5Ib9/hXsj0CzcKklBSeZpt0ri5OAwkRCracg4olX9FxnJXkO5U
EdzxQzw55pwB4gTTSw/eGmzWhvQ4Kh6ovsSEvz+UOwUuPLmjrEFohcvSu/JnE+WSJ/iaC7Jx5n/m
qnjNbKdA1mcufoRxXclZeO0WznlVdgcdfSQajzQtcFvjLJQsZjJ/DAba6RXP5DmPWZbWFRnPQdXm
QHbQik3x2yJ379YkfqCzYHA/mpNbKKJLGixDWO2QAvCWEF3wtWoTD6Q/NcwxyGgbx/5SzOQakarD
gjNdhccil/f6uDA+M5RfPQljZOU1K+mozG3V0DjrmQCA2k2tzhO3u7fB29Dvqiq9RIOd4XNWtlZj
uQJYOVoisqMn1C+JoA/ggwnUwVw7FIS8Lg0efZWbPcU5EbsVTI1WQ0ZrKH43rD6a1aEDbG8t9A6M
5bV3MSkOFe6u2BT5flY/G3kCu9pjGMCtkadH08xIPB6Pywwho2JnCwQYwRhacX3Al8M4lhKIWXRA
vqX1qyLCWciHV6X+FTDIxSzaLKt610iHHHgnnEvGlcjLCu/CQbmb4dbZciNjUn7jMn4srPg0GzCJ
xtSXEheaglF+J8r3CiOXQqwDy0ckLMbAwm+UxZYeTajblv6SpIk78bSM9ArlrU9Ag0v6LZ1/4f+r
LJ4FIvUYe3eGgy5WBsoSCr9AheNY3DfUW5sPYouGUMWXQgOvW1fZLPAIFZ/mbjkM+aFHkpn/zsgM
61bZNfnq8CnofCEncxP0wEYZu4I7nEIAoMr7bBUMcEGSZ+3x49vo+cA8MgJY6vMakJk3YA/QlYda
mvaO16A7KZgXU/wCxHe+RzoDbpL2BBbCNZqnj11MbaEAPks708GoOhwq9FcC92u++wDs/+CG07H/
1PBV+p6yQHGxSesDtVVquRPpvIxjuLC272/5DzhruPKBwLU3WXloFnnJyOmw0FDDzhfjTX0JDYTY
G2eeUzBMjpg1kueIWoHUwrc+mS6GKF2rwcaosQP5LbCrhsdGOiVWSMJg0Z2REl27prmJFzL6h2bG
cXY+ZXlLSMyugaUSJ0gtmOqSvQVnuDK9Mqn9qcDITRKeKTmCLLzF5fKOBbvaNdyFhDF5ZvOKUWGH
XIsrQ2KYj17dvlvZ6IymwIy41cxjiK4o9liQokLY09LclbG/VVSA0sQgszNOdCuPIRsRu+cnK9CU
ytXph1NROQxYR0QAertM/6cObFcwyiy8i5m+aY15s+0KGadqAiXmXJ7ko4xvdpl93Cgb9NFe7xpH
X5Yyy5KJ2jwzrcRnE/F8lT9UPzUtBZ9jg0ROO6bvMW8x0gFxyHFWI/6RMKDPMVmSMeY8yHa8CdTO
8XCOGsKJ/Myvh8Tek3UFuTxJRH7Cf5P2ZyH1Ztvb0LcRfGOi00EhQpAqDAeeNJlMJhRJeSoc4NbZ
nMFtXFxKopfr4dDyKjTVtCdxQa+pkOFJy2K/J3XOogjd8oJqi4aUpsRhfWwc5pHnJ9pCW4ntRkKE
EIq/lS6+xIHZNY40YzrPekdGLR12X5YqBZF5Fc0Mr9IO7fu++yZUNg/ZVnldWNzavYpNHXjHMn5I
Gwe+C6KUfwIRS5HqzXnhu9U2/Otuqcm3hHIT79cT9nW+I7ViD6dt0DyL/8NFZuE+kE8m6X6/R692
wPvTkLhtxuHh8eAvYSxpsT7qThU9sLilRTxqVbrJfX7FvwLXqPYiKBBhgAwPXzN5TMAeS/q+xMkb
Hc1wRos77U+u0CfoRAbSQDMFIdSygW4UAmz5Ib5TpNwhhZPKpjVCyl2+h4v5ELv6KUfLM0mWZ/iN
qSnNkLDYLMrP8XAiSKednJ0Ys0ei317DW9QUbD4WDx3CCXTKq6CjFla3yzX3q0USXvAmWyqyvzT2
BN7oAiiXBPSuxd4+ZmtA5guzvSToMWJs7frlFCLpaaQfxP+raNfD3+kWV85NBUrBx1frmKgnpgsy
Z+pO1zgHT6siufEcMzjB9UMId5pu2cMTz0ZML94CeZJpOHlAt+2rrT8j1kCQFy2sCyW+MgvgrI5A
9buYgkZ65sdvUeWPUUDM9yZug0zqjzrCcq0DAM1uHRuKpt7W0rrXxH5Waf6Um/MMdUU2JltW+ucS
DswxI2fMmCBD9spPwqAdQ5YDysJ8iHQuumknmzS/VlKsuL2HR569QEafX2sA6wVUjPpv3Zg8sd90
hCqTsSbInMHUr2oIAGxibTt6mvw598xgIqhUJFnnFPngAsxywG5MsWLl1DokSTEklKFrn5ahfxp8
aDUR7DRmG1d75l6lKsrII+tJLIaLHYMEgS3Xcdk0rfPBuifB+i9+4noJzfXa4zXGzyV+5ny0FbSI
lY9SPKb6cjT4iqLhKDAX++oliKEwN6ipJ/bowHRblgB6cerACI15HywEJ6ECELMeOQOI0xpdjiPC
P0yU0M82USHflyDBkdGRZarVWf6eAZWu8YSzv7muMaXFtrIRll+EfJHCjbrL1eni+6V/41t6qwuw
1ggHNP1ouJMzKe8d2ui1OqaLcloRv9dIoGiJjGRAvYZ6K/PXFq8xTEmEeVvHjqswOU6oqMdWC0LE
x3lQ7wKZXqZZZxcFOj1NjItTOnQxYE41wU8p7W3NbpsjK2XCutZjXkGo17NLvl9DEfuXxakMI1jz
TGUgt1zC6KgfFjN2n2OaunBSkF0MbkpqFg8TvmU4e92KDS5YhRgt7+RGh27IgtHaDBWynyaM5viW
9QLHXrF68UYwSPhkjs6ED4noARP9o4mohpw3SCPPmbFa+XnUiKQMMY2kEpFvDC1TFMxnOmY8oYvo
iuzoLPaRJtsO1X1fYmrrovARSfyO2znANa9FtadgsMnkL0tZnbY1Peu6aobbFA42MP+M2ae/dXhl
RuY++UNRykcrpo/ZqTNw3E150m7UvEHYqr5UV/5iSV7jsS8yr2Npz0C1WpPkVjrG21zwp12BoQid
LcFn7K1oG9mJqrpGy6QDyffytDpq/sIW22CQUOiwjSJ2TSJ8aaQ8dmGGJ+K7XZ31INnIgv4m3sO3
pQI176msp5i8ZSYbzPGeVz32tYRfgrQXES7LokHozaltaOlwGCg4IbMf0Y1Yhv2RevMKqjmSp2dk
SXeDF4MDWZGlM+snK/Rn7BV4yVtPUXAf7Y7LABSfQHXozCW6sDxfTmh59F8SM3AQVi1aBl6Ijhkf
q1UVQykAP+mvJc8kHSO7LrYohgHMVowQQryLaXyLwlsVa0EqTMeBa8WAsNCQW2Ki20II7fZkwmlk
wnGcyst+Abr8E7OuoOIuyMrVpgl5j4m9egP6cltX6MUgkfaHza5SxuOxzKZTwW6CX8eMBCWIK+gy
eOIsJdoiRHfbE1sSE6rN+LA1QnY3WV89UMQPbhlxvw+NK0WeERX7rsB01uyiJbm0cMrkRUJZaJ3S
Be0UqSBtE4Td4pOqJ+vDdb41H5oZH8aR0R0WurRG1yIcuFN1lOiZwDbBVr46wq7YkAVDvnr1xBU8
+KYtfAkt/GRUDymZoRgG+BglanAie1b3JhdXhSIHKfAinFHTuBmJI2EWDMkpkn7IFWq+2/43c3ac
JFHc2fUeMtRsuZ0MShG4zDSRvYHJhNx0Bsa3HMTEZxuxiv0dAoFMIbGgWgD2rlx0coGqQXM29lMp
RC9c12Z3ZxS2BszwX+U7bu+QiQGfuYBVZJtGYYBDk3GGkLbNtQfrTEFzotsQRqdxtF8mQUgiayF2
Nixkc5Z7ZfXNYLMP8JHhtUT+sQFs+M6r723XDotL29w5Arm9Ms83YyaxfZh448DisHEq/+pPVjeb
iy5p04tlXigJgQQfLNJKIbHpkEZMVPlIMHgqC2YsPQlBHaWCVbgTOR7kUbQ/PSI9DZEe3oWG5A9A
DWc6OUx9ZpG4m28vzQKzpa4EfGzLLJdV62y0OhPtagMN7mad9Cw87QRIo0SJOSGBMSCzFkkKtksm
48TMGzuJ1kp4r6Rn6bmD0p+Z3u1BWmOl5BSiibrVlv5f/yXjwrhFiGtz2ZOB6i5XM/oGhuBozegs
FSbbTQYOeRxEH+GFRXkkdwjocIrKjuV0uKXldg2ybtRfiNxq7s7aYfrlMDmdBkbuW/ZTy7SR+Ddp
R2TfUZNB3MbaSQYzHSJ/Jk/omqkboHHH8Ex/WhgSE7iwHcIHYPi2ikx3pg1WwK6I2HeilxqPNzEp
zwl5r8sALTZ2OkTUtBRAEGBxCtiioteSc1RFiV83BbUA2yYN3mtX+JYcjNRnjJPhDOMcc4c4cmvz
E7MxjlDpYI0T5KN0x4KFlTqQ6s2UONqI6iJz3qes/EGigQwG0HDmsx4kQtI9gOsDZWEMTKZHKV3s
kTwkNMqWWr/6sX/DLOS0neTRWMjfBd9/fMlUQp0k3W4YCK7W6MUEIkjkB0xMAvuq91BwROg4EZ8N
seWNRy0BQgHfAahDFRE6Fu2ENTqRkK6b5JWptxrXGgxF1qqjT1J6i7/dAKVbI2hrVLdQE5e27iAQ
1iLA92CQhXCLXgx4dI9BzQKQBb5oKYJQxBo1PQf2QhqQ3jWtfRW0qwSjAnHK/EDypE8RTnAXVvSw
Iw6psBmOHFAnIemsnsvKjTQC1YqfUro+IAXd4S0KZXu1CswlhnAZge3M+4x+S9V4EUPZcR8aMEkI
uthbvAHOEPE5rnZJlzXQaskfV7KA9YpRFYYsCE4TexEmyUjFNIBV+iTwsgKE62tILrycXRAuuMSL
Lwx2aRYHGs63Ul9ROZjnBSOsKHtzILwnLINAb+90VhNcVL/ErxlknWyYXjrlnjW0Lur4UsXxOqLx
o6GZDy5PhMCcImQoLl6BoxRQpIg209HXI6Q+dAqVCNlWDS+rDklFrU1b4ZfYrrJjifIRswYPyMBW
PQ9Yoi3QZTW5pixP/dN3g743/VlR+KJ7pfnIXCOeXHgoOh9FZZtf2L4kAvJUa1MjRe/9UQoJelBP
ubhj1qdEl7BpQZRop5waoVIda58qiLzwzpgrKqNVhl4F7CNBWSt0uML1ewswk82hNlOgk9ppRhVT
Al5wRLJuHCZItxn+p3/ChEkVJJBaOfJ0nZOquu7Ix64S80wrR1gRIWWkRFM2F5+peVkZapgUNt+E
5/DaVJXFP5XDgGBs0Pe/BmQs+Q/7zTMbNtZg5OnsC6gvsGQioIM903e8NpRaOkSVPukO/TbQQQJJ
s6FYWLdPM99E4+wEajA1+VVzodfgcbu0OvW6fgqf5a6c0HV9kqRZHMWnvG5IWPGeUtPWc+DOnCnN
QcOa22/9nPqoGtM2r3qRHQuQ8BKE5JmgZInf4rJC5QeJkXQm489ksys6FkmnmmqyOOCW5rFfsCig
NyCpmicTWhbhJDlr38LEjvySGxigSXgClKZJI89Q6SfQicoNY8vDQuKut4p3NqcOEOmdYUX28C1f
TZY2MzqtGtW2hEzdctMo9/bCWRKEF3Mj5m1mob2PQvZBuEetBUR3BL2e0iBWNIeXvRE3L01Un7C7
sU7simLFwjSHpFiUpS+HPOKbfph6RL8zgEK2qiNEn1jYAU0Tm0eHhp45GBmVxLH8w8OmJIYrtpVP
CJnJ4FJMRi9xV5AhhRW6S8NCbjAOmWY/1BcXHlwxIJyOCB1iQF1jEkSkaqMjt5qjkONZSf3eQozq
lp6ObeqFfz0+dHy44j7+ELvhyBFib8q8dbtHOE3SZ2LzLA28desWa4hRSdI7O9U5jwjXwsshqt+k
NuzEsfGLUxg5ifk2lV8aEodI0QMuXoqFOjzt1Cfr5rj9Q8ReDhaatUg70e/mEfGsKExYtLEQabLy
RuHBM6lHj+FzJl3mC8agMHQX3kYgh8w6gngFlq1c8LswK5+kn42yLw8lRwNLySgQIXVRIWiEF9Sr
9020Ryc22G72owHRFn9f/AHaCmU/ilTEW2GvnqG631N8Q/JzvYvYXlc68XEBwk+24LlS/mrqsB8+
RzQtcg+EACEiI49D+ltNS5KwC0IMmIIajlmRBjnMTPzh6/IHmKrynC2yi7ZSblMmgTn9KJAzgBOz
LDv1us9WUhwdekfR5wdUo/amluxhWJ8W2t1Q6odQbG+oMBTXOKnJoU4I9tLu4qdVv+eNjeg08zf1
aM5QI1Fbb8G2EvmhzKNGiRNOvR9Hoy8eFqk91cZyxBDcpiczMY4Wdk2pUu18qGxZFYMUiUv116hz
LzFkV02RCjfINf7quxPBzSSG1OF0W9ntRlsWUa7cTbSXqVoEhIs9Wjl/1KN1N4vx3vnwQOqhOxZL
4ZkWvwCgYVYUJF9C3QIUCA9v5e+ykx+sTQkilw8o9mwLoASnO5PlrDrixOdAw5+Ir4hfOHQy/ovW
I5npUPjzQEx7868ysF8rHovWAVQ1X3Vl+HGFvyN/DBTpJBADGsZv2WIqofqnchtbdkuhZ8a7sSm2
uTXxpNPXY6M1KlyENGQYiXLnxMlsRVfMmzsqNqm19Rd7fM7sP5yLRnpv+9uQo2ZM7T61WzUkg9hZ
MLHd9L81sNIpxcbqkGfnu/xt1X7Gpbhs+4sg3WJMOxJRSTAU64veyIAJsyM+AY6oTSY8MvOhZB7+
j6Tz2m1cTZfoExFgDrcilShSEmVbVvuGcLu3mXPm05/FOZgxZgbY03Zb5B/qq1rVpKzzw1V/20as
Wqt4c9n5DXVqKx0McizaK31q3CauzUpO5JBR4WRSlCLhXSWdhL302NBlKdCVFhJTMqfZ1ZGlteoC
j8UdEAY6GLnsgHgiD6lAS60ynOQwxdGLVTlx/hjZp9ITpSluo5DcJKCJUAWwO17pJSNJgOY97u4e
RnriEw41lgrSU3JM/zcZx+MfHwqBByi+mPl8FIrmRKSwmo+VxfVT0e8JQnSH5gltBeOFIFAcHESK
cRw4yw2Ox2N70WN214bmLZUykypTjjWwxAEXgwzoWa45fe0aDQWVKszylqwlVb0su4hVfK4sCZWd
NRmFvvGagOmT/Twt/IZ66IzMceIbj/bvzOhIlzbzxtjR+iWknOvGE430R0JjUrhxKBjSgBCX5gtA
lDw3EJcRUL2w1K6jNuHvJMy/XrceFajinPWAbXbNGS3tYHAnIqup5Zt31R4mAGKg5xbDAzGeMfUk
SzzS/orOOgwcR/4oZLvDogHhJTCe4l7Edh21wD1Y2+4/C6eqHGs05XFvmMDPW+c6jalcTko20VDi
n1b3qENHCENknBwNob8ttQspS0/DUjfuLaJy4aA+xFp8WDGsFeaLr17yNfEsM01vO0fJwn0tq2+R
rD60pg9Ep+yxnXZM4ZE5YycjJdbYhVUEcZNS1Mor31lBtaL0o4U/OYCgxk+fIsWj5MQO/IFBqMr3
vLDA2Dr7DKWd/Mpn9K7jZfSQwXK8hAlCHDkVDrGWo+EDgGpDSny+jYBI43i+jwK5LWhP2mHNXMHM
HUpRrG9EUbKRGO9Iz9OTBz44Zcw4HzoVp9FyNdDqtx8BwAN7SkJ5CuwB0BwdcedaUc4l23HiitDB
Yr2mR6nbLNMu8tmOtsFjDAKrxNWJznmcVkDE6IFD80fHlKBLzUHCDUTBWuspC6eujqbD9qp98x7n
b4kkBH/42wfEBxuAlX37ZqWfQintx+ZHGQV3Q3YsIwdASG+gSaA0EKhYXnmdX/FUsEkmG7prckpD
fqo1HBEpcsrVnn/lpdxL+qVAj1b52mgJvQ65lM6RnM6RvmdobHNwfmirFfRLgk2sJVc73LSn5BYs
/71agRtgeJLNQZhRHJHmwapExCMYS4rxfTTRGexUDeZvhcTmJprgGtsVsbqj3zczAnNgQqS9o63i
MiFCPBfaBUF2Fa0zd3bSAPuZmpfOnJ0oyQHsMbknEhmVy1UB8LHUJZkZ5Lqp8xWb6Pc7HrGdwHaw
NGUgT9MNOpFiZyOmFvyVecjwgzkyOVxbRtTkpvqehbs7g+1dCH1uHMDsv2LJQsxvN9uOnUlQO8F9
Axa2KB4iRgaV/rRy4Wsoh2vEO5je09Cb6N1cTM6hqJ0mEOJWpH7qavK5rtkzkrX3ei1hBfvsIl7X
EqpIFr9ypEU5JhQeop6e35TSOp/6r0WxLktiekuq+gsDPWyN8kWRuo/MGSnMIKDZ4isozfBKyqNL
jKDoqBagoqHwPrEb/e8AAULgMByysjtKsEg2qofVksrWHrm1UpiDu72eDm0x3BJNueGTiUb1sU6h
01NwSSCsy8dD+0zeixbNbcXRZNbHBcdsutCtGL1KOcWbiyACkXpxkJgCbWxJ72BRJBeGa/caWowA
BIgN2LYAPfWVAC9DuAgExhGkkH9Yo7Xohjqgc453GUtVP2KKmFI+1RbgG52ZHV0DZ/FW0c1CtAxs
1Z6yCFQhugoYaoj8Iuhyol0DPDZw9osF1aJudV8lYtuyZvCvZY9RiCm1XvjD2tBNfO/LmlQc7rvy
T5uop/yZkIOY7qW4oOxodr9f9eRmyctRpPkL9YNhFcMBKJzo5urM06DeYolYGXKvitw7k3CfGr98
rvxfdE5hprW7q+Jw7Kj/MFQs19pwzvFnD9GZH6StWkKJkFp/kSk9yyfaBk3I+hI+Mhxj8YblbQ8E
998wsMs59/70S7AmojXE/QY4SqxtjHrcrM4u0VReVL6iu5IV5IcpCeNr4PNIHxVE3v5lUt3JOZo2
ZWQYyfooteyDy8JSrXcBbqY6AA9CVIEMYdN9nMxeIWeXRokuEPW96CcMMdqHOIaXP0oYn/oe/FNF
vYian3V9ZGRK7zALZvdidnYrGSUOtLxDUrkJ8/oKH9MpIrST/icvxQM2GdaExtXi2h2m0h3DxKXK
pewOEWb6QYXeiEDy30qnTuzD5ZBRPrQGJDFZxlwV6D7DbE1Gv35T/pFuJYWtxt1hRBjQ83Gvfwx2
okto3oS+253MMcwEF0Nyr/+jduSxueOTTKy69NgyawW/cYp0/WQQ9rGcBvuLgVO8pOvOJB9XzCum
V9T2OfZgenstIJLuCeusStK3uPXNon2ZUFMhIHcD01amD4uTAYk/Sf/6nN3c2GlLfAkBd5gf+SsT
g4SyP63BtnAgQZx5RW9d0v+GHO1utR5WbgZUVrjy+A8I/s3iZjkxt0uFHz1LL8gOa4VcRH0wXh+b
mhBXb0jp39rX+KO91f3sp5J0LbWtKKU4Dz2iDxPhmTmMMRyVn4qmR3AlOAi0n4lPEnD3tX01Exbs
UHLJmJ1lQCwix6NQehcQ6aqY/ZgzEprRqRzJkjbBGokn0V6AFS156BM4YGAM/KcaKXnaz+isgiNy
xrbS+JbL2lUSmutAqRBuz2jJ6aDsPaWfL8IuT8yjkULVCtVDbEaomvSsyz1xRea2LS0kDQZbPFfS
Q7GK9/ImoxbcIOA6q8N1J9Bwk0uq6Zfi08KY3jsc26jjOWTPsCNDdYu+Zwa3PWpsxniL6hcrAqtJ
zQK/gJYxTMXAVeVLtKVWfpN/DUaaFM9ViTvXwpl51nl2erzgcqgd2CA5cvEjRTlJhfraXSlungkg
wt/IsTbrEOEkQpkKGdKdxly9r3GTzLid7b9porpLG7llRTB/y7ALI8FFoRkfVO++L9KLbiJlB0Yr
PYpH80OTefm2NqlA9c2ldMbEK0MAX9ZdXkV2Khf3+lz7ciD7CvyR9XYyKXTIlu5sMAbJOQPnzTlu
TO8w1uBsqMFStuNic7RkSIRQmuerdCsuCbUMpbgeDBZYTVCPCj1FIQaR5LMFJIProPnbOuuwC8HT
ojkX6OMjFpvEpOz51qWa2y/NpeDIl9IVa/w1WYtwf3sqFhANl6VUaV59No8v7rW+gaYrsRge+S9M
cs8dh0D8CbBZ55I0FLcBc/+ybkT5ztatZw5nnER20hVgzUCHEDyAiEHgVoIdwxZeI6c1ep9kRoii
lK7KrTZonXANbXwOzfDZegum/Y8mOaMNwPLlVYkkKodaT0fsF+is+jCw9rZG4Sf57hKOFkHx8Cwx
ZGilp9iZl5f21jTWLT23TghdR1nIQ0q/mZYFIpZVeJmOGdRObcx7gZcr2znyYy5t+lQBGjlTsWtO
dG5XFxOHhg7lSl+jA3vgHpOa4Tk1h+6QuC7Wkto69EUHHpGrRl2c2nw+8T23DAavLq79s78wtabj
dj/ShhhR6AqqT8Jgu5OJ+qW4rlqaoPqG2xdGy7TriBt+jh1p9/wLC4MtHZpc9IYnLku6vc2ALrYM
T/s0jhdyogww26LyaGrUaDVYfhfiRgkcKgw8FZeAZVd6NLcp2MMk1Y+w9AActJY72RDorG5jji7h
bOpEMExS8lsL6y0so50Wpq/mm48RP9jKT5ZwUujKbicHI3IqC3lg9oAewHkp4Lz6nmqg6s73nFvr
I+dEalXvRk4mcaC9S4ZmO8MbadKzyE4bZ+bZQKaIrrTOLbPqvMxAiadbS2wdhVaUP2pB/UBJnWJ7
ESTXoDB8sckJxRE9HjNqp1yRvyfoXJEctAIJaYVu7zFQaiN4Vc9Ov4jWVWWhW7MvHf1+dGKqfzEs
yzqYPIYPRccVgMgAaZ8p1L1VvI/hbbT+mVTt9M+h1I+i6A4u/WGRRHmfS6Fi2yDcI9l/rZsQuMDX
w3qQ9ILrd3vFOAMq3pPNOXbACCw++VAKhPq9pJr3fxtVX8Ye5k3ez5aaBsKBD/2Ly31HnUfGnE/F
ctDbNacGhhQSsMiqPdTThT1nL0Sta210QlRVHvt+xZod1ecCcx8w/8O4pKcyY73wwjCijHsnC+ax
xraklLfmV7pRV0tGS3srYwOKcerJ2I43nxo4uJWDozQMJ4oC1wwtggrSfG7hPLAODEcDX4vFqYfz
Os3UtkSYLdkXTz1gGtgNurP+LAFyByvRSCEMhcs7vUaxLC6Dy3rvqxjRJht1ebisb09neWiAIkur
cljMAKbS0uIOXG9tayjPK7/XBl0ZXHnLJK7YKbcQnh7WULYkkf4JIA8VDBXjBlicQZNoYcPULpV1
rYreixjJdXXnL7TS0RbWiT3WRJut7iDDzWixp1ScknQuaBbyhklyIcWTbL1m9UnSW/9t8FuKcXFp
VoKDui+pjZ/+MwrjLj45AsN3xr8U6pg2H+L4t+Oat0QPsCaQN3dLwqMgGo/8P3FWj2y8xLcBbZAM
6v5GDpqia9B6GDoK2eal3i+ydRT+Gbl+isaJcVDCsJur5pWMyk1Is2v0mUGMPCRMYcXr8ohiidJQ
YJGKrewGm7I5+A4G9TVfQwr+MqZ1AYL0gEVa2kfMnLmFQyGeMZvGHToH9VgjRODQdiqxO8eUX7Ym
ghrHmoFPQsO0hTV2g4q8lRxEWjI1bNMGKYD4zMa1FbnSLjplt9w8Eliaedx4FYl9X/oFFOUOAh0j
d5Xhe4Hl5cdYiyf0Q1tmJcnq6FMRrGfLuEjiVIYBs8TcagFk7UIGB+2/CiZrDhJaE1ab+gwCTVji
DsooU4XHEboWAjFjNh4aTmlqXKan02BgHErbk5DuB0zIAnwsI0UbSDjekhoxEndBUdNbLqnJnYbG
gAKxnlFVwvWuplBYhZ17ohrUoTBUsAb+nOlcbNXGaLrQBwsQ+SGvSgZGH4G9P6Q6tCXL3lwh1W/P
RKfXKJBK6VNcKMLi8NYWp04KD0Yz7atLxbRTN3SEj4FJ0U57Fym4kemkAyq/Zbw2IwpSA++G0Gin
2MPM9dGU4DfsEAdby6Woze1Fx0w3lI9SC9/WXD6YXA9Afcq/rNRatC8QMbLnxEZS2bFHxPqu0DK4
8o2t+aGSVIBJxGW2x+JF6SLpBV0uTwtgxx6wY4pBk7WqSTDS6zLP33bE44rop9p/WVEfrXvOs1t6
TUxHp1pfcvgWsfCPK44vWf81pnJoN7PJ9GPmDLktO+t+OxVRhdqBnObazQ2w/aKBqWRvS504r/hc
JKotYOEVsWeF5HzK6WAwWY9RvlstOw4cZYuVQigcV8mVFAr7CYZh5TPsvcogUEKmtKYtrdub+FlX
Tb+ze/7gZ96qT3gGGNvyVdIzSVfIrmv/lvr4EHlCsehVOtNWchEi34PlX+zTs4ScPSRghOb+bP2Q
KCPYWe38zBr9OR8whAGSpz9MkFPfIuM5pI03WPq5m2GasDbsvrou9GMz9ZtdYZkXPVGJNaFygUhd
uWB/W9wYZW6MZEjTbLlK2l8TU6WxYKKYPiEg2uBYqW7ihcaFgO1ZrQL52CsdXWJUHv32wi6G7J+a
T6nFhtnzkxBiYCwutpTIZYiKvYOvZmKJpYb+tvI/CygSSRM61epPbWI3BXKbp4fVHb9igKwsZrds
Va6cfIa73oc3i07eLnPT45Jau6oFnqdPD1OW7lhorxknmklnVedsNgUMaxT00XeMgEwZy6OgQ8Um
E2Sqw7n4zdhh/MkeMazmkUqsVj1sBzBJJkhKcEDitGYh+pCjic2ReHFvX6jkYNi8c6TkLwYJcf2D
AcZgpKsypqowAZegx1NylVxQR+Wy/ZqMwevH1H9V2ohNJL2yXZFDkSAileRQFL5CVveIlZ1cvwpD
H4W9pjsEFyCeaGrZF8aca3MamApMm1X7NWFqCTG1K28yp3KBs/DEWVjjLGzRJ1RQiGPtZ4paVL32
1Ej0ai/SMVLjAUyuSm7PZXoXamamVnZQp22EZmIeEimxYZlUEuS9jZUTArk3UbkF0jsGAdD00hBK
onURLRqV/WQo1Vm/WEWKnW7HlniSp/isTRsdS+WNEZw6xq4sApbRJvcUBy15CXWVzuVHnNGXhG2Y
GBgTiuGDBGk/vpdd9NBAYerxG2m3h8yZFUA3fltXGM4Vr22j1sSvt8PtiPOXKWjMRwVX+czDDRQT
Vnp+n3NbMb8d2FBEsmW8vBMyfoXN2cpIKDBrjR/C22skQJ+IwkdKchzgmkJnbWN98k3HnLNDwZ80
3FaLXz8fFmCjhX+mEO4lZ7rQeluy0wz7M6RAEFAk47EOo2pOYbdGeiKhS4pgtrxSobK/1ELsrkQt
a0ZyGWbsbJ48/lxluVpv+odV8fzwgEw4IYj3YTbgReFsXrGa9hwHB8QeoKTK21we5jv+K4fgELb8
ySlY6gvsRHdLqYiF7kT9D4Mcu9jeqmMTqR7/TRoqZ9bJkKOGhxiWinw6yCy7u5Zuhipk3H4g1UzT
8PyQafghnBcsNHoQ9gBbDPbomZaIVQM3FxROtsoaPYEJPe2whhfj6e2gExiVHzFOr2N+Cv6ajdme
qUOAGHQKUbty6zvisv5LVkLPnT4m3ktA7gDgwWt/UozZNd8n1v92VIiMjpjCDKszOmb20Ran57vj
dPQEQfAgPdTmyQxY09kHDH7tdKGsd6bq2zM04DDT+/86q9gPO8sDk3Kf7zk8XwU3cMrzoDiLlNgS
cFkFk5wVHYmWdG5i3dH5Yk+OTHrTx+Nk0+CE2RDITdQDwyRSxGBF6LHUREeDRDB/kYOKkeFcy0WA
A7DGkwfhBh/soAJlBau97HQ/YlDaFDyanPxkWCkjoS1occ1Cpw/XMAVkFotvOjI/Xg9RrxDHtfiy
xxedk5ixyM9xugNcD55Pclpn4WTJz8v24UgdVb/Ujlya6rPa42BeHHBWA95qR5drGJzaXjjlwAwM
xgEzcV2i6Dyaui+SdVzIOi5boJa9vzDt6NfipESXAXXBdtEeQE8tndOy7OSwxdGnYjKiM4XuCJqh
6Ketdo0b4ZY2fsY5dT6E/oBrIVFUtBum0d9aN1xH9L9WQAc/ZBZcR2HyZFm8yLtZDb2sYcCDaEdd
PYnQgkT+0t+kWsQaLwcRY0czdLPboOPkBhcvAVO3dINGUHkfQRpJJxWxXbpoqtMP+KxD5noVKVPi
weQvM+MYceuCdWdeBX0bS95ybfowLbKNJNzh+9MMjLe/PBp9hE/gjZgiFsJrMQwH7V+W93s8HHAW
xv34Z8R0ljL+HEfdza0dbSWHBC8MpVI7NHQDhzr20EzkM6DGfWnJokl7nuy9LmXoEBwS/At3NBSB
lN9KxenmjESanHHi7RYxSIk4U18s8R+d+cYNh+0rDFVXDCaXO50PAEJEaV3gtle/NJInJvP/+yK5
QnY4dPs4+gZX+JyZGxWbEaXa+wBj+IfG12Rb3J7i9qzd1tQIWKVci9SCHlSifh4AS66vuWbKmchM
ty1XlpNLpxDioRCl+da4WJjrV5Sb2LhWLy2xgVvvLRdRi5Br9kFJ/dO6GTdlzXjW5NGpsb5GuT9y
y7EE7MduipupIEjB7DXZ5XN6SDkOWCTYF54S8EHHLi6O86SCCnb0bDrG73oGE+RrCeofaTaO7U/N
LwZI1RGrhi9Dm4CBi7xkEa5iQeLfrSMHPIW7VfhSEcctLu7V9mdDL+C+Tq6RSnfWUll6H+AH5EBG
/Ea2ECVLugK7vVw/F6ZeXK5lLmJ0U00gk7COnLl0nNU4OkgcZrNfJVS9UKdBlOdPIpPK+3uYf+JQ
oLNG9/3sWakJ3EWACCauj9X0moyyYPneehxieoUlZ18yvipImo9ke2MUp/QdMYgS2NxLEi3IUO8l
bu/ST/FrbPdYFi2SdvKWtPM3NuDEOzrCzZLB2VAYNHNq6NwYst6tx8lgoFTN/NQ6SeSVN751fOGW
SLKTvusz7jwYyGHbXfS8vjT0N+9QpDjEgAwRyj0pPZHnBgu01O+EjPG0nVLcYu7pRRpFkWT3v4Kh
PciKBgYOfVEd3DFxPXVodwZQypMJlTKTOQbADFYs48KopaH49W8BvA4Nh9BzBYWg4uzIEjSyyAET
72BnOGXWf7ZN96ya6LSAFy+N5Y2p7rjsx5SPBluKwGsXp3tMh8VF2bUaJCgvlCUwLZSi9M+a0e9E
bMhgUZIkvmcg1hRpc8F26IFBaFX0v0ZG0iz1auBPEofikYnnQqkssOkwqi8lg9t4//ITAyImiW4N
sNyELkj/CV44npzkPJAvmE3Jm2i9Rpyn+oBucualmDjKt0Zv9sVDGdnhE+k817zSdJcWJKVWeDRC
d+uE5KA+utO/rOcWrHAMH8DNZKrbt0QW2V/a+IPskQn+JpM4qMv6ruCjTnkWRq5ikSwco6sa6DFG
R0QMLBmWdAG2yTwHUETkp2wTTQ8PGTJzZSaML6qbiC+BYvXFwmvYey3zxYRbfx8XJMxobjRMrx2p
Vo7WC61J2YKJVI8vBg0dOUiu6m8MNpXQdhVKh/ELA/dB1NTjJLEVuMZUvInz7xKZnriYgLDppQ/l
g/ipLMw7trqLbrqMEK0CEnuEaslyH3mGjvGEK6X5rHCimiJQoAHVPFQO2rn5XCJgd+M5M//oEwtG
Wd+yT3PCzGBnjBLG+F7hu4ubV5T/Z2XFicjAV4xtP2L11b8mNxmTC8QJQMzfIWcujfdJJ/G+wifV
m6A3x8c0tG+RsEfHd2tv4HyCs10BXzTl71QZvWdR8958S0kZDC0uekKqE1WXVcIc8NEQ3JRPq1Mu
eOzNi8XWsZh/zLL0Iqu7ZBhAdQygz3/E3OheFQ+p/a/BlNgTgBMJMtmaqOBDpCsljc8ZaBSp4tcA
ApZTAy/Dod4OCLWf0nbSloo9KFmwuLRC4Fyc5+wWfklJeGnC1VNVYy8p8ibI+E1YXSURDjJtkYt2
lWFHqK66EjOHhz6Wg7/wdHJcLVTYRHrQGHnATGpues6iYB6oCM8SygeE8wrTkYuv2SRXnh/tvUOT
wZm4q0yG5oSlVD9/FfyU5UsCUkJphpkf6as8wW5APeM1z/JXeexSJsGIbB11Z4PKJUjYL+OWyc4v
jaW5mlm5mq6dU7s7RUBjKL2LCDhI78ZdVvtTIn+3EqiX6pBakg+f3JPuER2yObDl1XiaACS1loWV
MpedJf8wB8tR4jSJQAJ+bvyIkyuATCxcw4wu5pdym0DBTeRbtFuJLzWm8AzNxgNs4S7LPpNSN1Fr
V2sHt1xElxouUlPpIyfh37MxTibu44Qjs/UaJWboaf8pt/mzNhNuZIYjeP/yuvOajgY+tm1sKk9z
T5dg3fU7ZZvAJstDFc2HRJ+qnn5QHyYTtEWAWArs4LrpTXDmFcYjpOMW7rH4VDKN8pKRCBTNxOa0
qy3uBIbJqOZPJxpvY/PZ5n7YaA86kSIDHlvBLQqVy8B3Ss3ultkQZeoi1jPjqAKCByQKiCO2pein
mvsTClcEwp4UYYcsSbNfWoyX+DdeRCeZ+J1akBHcYdjN3BkjPCIpR1ruEXal/lg+d3nchzEtFSmu
vnglxw/2GULAQZIZ9VhXU6uPAm6szYFcq69pvm5Jaop9ElskW7lyRYFbo31NUOaWCVgatpOWhtr0
abCBRthaxdCNwfDg2NdZwSvOyvmvHgnnqBfdvvitjGfJW4bPlAvvWj51Nh/d8quku+HMLY0JGrwW
qJP5SDYTJVAOgL6Sco1zd+LeJfKTKosToTMJOb9UR7+1zCJi+HYRs4h0IXm7y/QfueX960x3ECy3
iCjZMCEsq4qrL5grmVvm7IG20n/rXPrpNlqwMVoELzGt7ySSBTNWze2vts3le74PcKpjGrfHBIWZ
jfcAYSMXFyh4qkO4DuGk4rXFnGJgOxHr0ZYJhUi/U/wNpuXcVXSz427AF5Ljji086glOk2KvM3zS
kXah5iK25POubDn7zsm8Cs5ySNlfhCaEW+pkBLlinWLMSCqIuiclWW5s5peYEhw6HhRuj7G3oZi3
lAfHhI5sr1wBLsDrL5DF4+xy0bLPKiZFEshCEsizcJsxOQ1Y9Xt6r96jIxZi4PwKGQ2Tnw84HZyY
w8SxKFk80SyunbzeMusW9XynfQu+o4NbopM1zOr7wqFIDJOA9SEoY1hWnXYpo4AqktsEQ3MEuBaf
yh3o7qNFuHTEyKO/ilfYHXN2Yu4wI0A2ES86vaSHO3Qr1JhRAeyJIwz48NhkJH0/DIVfL7UXW7d6
VT6qIrvrdX0bwofEajwR8RdZ/NhaswLphHRa310T3XBkwG9ac5ksaDoB+U8mkg2F6BspcFnuI7lj
UqghJYfhIxbk91SgtAZm/GrH+oujEadJopo5BS5knfVJcn5GG6AcYzZeEmquF81wWsRQ3rutmnSy
TkOkYRGJzCPI+4hxdRyXb0JvvEtt4uD+P3uzPTAYHtSauQ5sEmq9rQHEjnYYdWO/wGVc++SUvP9J
OKjQSetUKqP9CtLKiBZeq7S2cGVu+pNspicC5TVDL2W8UISOIyMD8IW8yYZXiS4OZpldgA2DcCJn
JQNWlYIrs+mNg9AvuOsmiKUKJZhLHtm691OmbyGZhimM3d7tOPFv/CgCDJX6oFSAUlV0uxnvLcaV
O1kgID1wCmFJdNoQRCscSwfYwlowl40PM5v5ysIhy/2F9kwvDz8ztrvpwCzXW+E86Lv7islpbA9N
ZgTksJHcjrrk5HyGeDgq3XpGBViP9SpRQ6FhxCoJC1r5BXCyU2N5M7767SbG7SNmgiFJXnbOp4Wa
lRhg+06Yh13HNwQ2QyANz0FHxjmYsvFA71KGAJN/mkTBBEQmShgq2TxDxN4KgeiUJZodUiYrkufa
ojeU0OotQ4PR9BJk6qgcbVNurpW3uvGQ0SD0QUczVAUrwKslxsu1oDpGEeYbmxPi6WQ38m6ddLyi
+vHPvosGcDOJTrUePqTqfWugmZL8Ikjm+3iq6eRcwt9Grk9iYvn5nPiY4qU04kqNM0AtzkU2UNhy
CTsuThPF84a9lGD7AWuRQdvrzOaMrueWHFHfKyEkOln61XPL5F0jAZBgYrbpU1f8hIGzlZiH1nwb
AE0O6GRp5I+4qik33I1S/Ui/c2gEMbVAKhUAf5q62gpCygSTspMCpIq9tYaWBFx1mAUnN0mE1fOF
M+lFNpSt8cieZ2MnOiFoK2kPT1VOCUXhupXD49y1R5ZJyRnop7Wm0pmPBdhzIHKr5ZNwxL+j3nMj
e+jzf6H871PzCxz3JSoVgcbhG0KhZ9SciH7hDvFp78umxXJPfnyFtUjZBZ7fjqluNAEI4VNZjPxA
lK3Fax75CuIs/kPzlg+KR5ms2tZvYS2/5ayrpXqKRwKlagnygmLKgu2nrrFQ0vYtCkOw2uzok0PL
W79vYWJUG54N4RcBUwkmR52BELenmZF6jLBYeGsgEzDbc768AFVdmQ9aZXPjaS/ZfMcVCEL9nMGg
y6MF9gwtDrlY4zirmsMRjN3xujLD7fwYwV/giyCGv+0xMOUSiTwPtmZVZ3oifhkx8DLe6CjfimI5
fsGniwo34UvG3FQkjK5qvFrSORbHswCHyUD0JLYjd8jpxt2oyxukHKKB1pDDYiaCSVTvDgmLci8a
cUtidRi2gUnMEtPsw4IeJiI8ybdBke8VymHFYp3yMSjwugyKojd334pBH0esrWEEGrcbDlW1ClW1
JQ76GjMqkTy2MEmkAxZPt1lqbK/MFiWZbWI5XtNHBqw5nMPjUNApMh5Qc0Hz7r5NMX03Biy+vOBV
6LZxeO5NmXPBN3RG2LE5FpQNnZZQ24OA85al7WMEcaS+x0b4oc7rsyiLz8lsPvOPqTU/inp1lPFR
JE6STbSeAZqUBJKudKO0g5NSxNahxyZW71B2qZIIwXKwjKQDAjtXldMoV2f19EbRcZ/t0DNpP5ol
8vPccNOFy7NQ6B7gX7WDUFF2mN2m+9RB9F2OGBy4FMFZEtgOCeOmH2sbPUw9D9KkQvONb1D77YS7
/UgvAWHxwcAND4idQdDYUCx3J0mU8lm39pKup00p1d71vQ5bIt5PpupgButQDNFyyatQpyJesl+t
7s8VNkDltiSaq6j9BY16rAkZwRBnrq7l7Ydxw0VgiLYZ9JsI9qHi7cjPI3YF3OABjTn4gqO9NDLz
3KZymrpbSUGwTsHkWeAaMlGTgxl7yUrPMregRMhOU13ZIcYDCWNoel7sGaG+sa7dWHhzi7WwP0mU
IUyUIUB7wK1nnLpl3a36D2mAeIDPzde0B7KKkwG9pBFwzmx3OTahUiT6YvoyHphpn0vXrMmxe0nE
8fJjJ3CQRzoP/0s4dI5s4lEMGwtvLZJM0Xlx1ro4Q+BjWH7G9JSmbkZU+pFxzFgQVmGwNg49mo7I
AUY/J1izBAsLkZlyY0DXZ1tnhx5bt27m+9BPt2YqrxVe3qkxT5ql3gHSVMRHrEyFGdm6UzdgOBzd
zsvedfzbiBFi17odl3oBUmlYDX7Cayzr//K88Szu9BmpA2V28YeeVRmuDVZwoVsZhzES08NTpBPR
nxZ39CWK2+h7PVa3Nz3y1Asy3p3ebNIVXGFXH5xLKv1BnyDhY48QWQwQQdjPUZJxvDaOFY62+qZh
hAUw0/0/wCjeMH0HiUKOG9mnisRpvok5w/tQ/pGQuoFxHjRsFIw0p4GwPOGgnKRGOGvX9TeplKBU
3mdVe2muqppeXYoe1ZtuwtnPYMcomawv8JVEAgao10ZsG2ICXh9gt2y66sKEgcxizhk/4mpiEhKb
cHioeOjGfTLikqzvInGPGEgvputdus2OQJGmhbknQKiRfSKT3DHITmxqC5rtEAxzhGzYKAYV05G8
j87/o5jQwrrE15RC4O1cy7mcS6yL358ofnxlrdcWp9Zfo658JlP/Ykef8GEOMS1jv1ELQiihn1bl
qRdPnaw4YvaBdHkayvgkthw+IEgmf2pRAraG7cm8dAYrnJkeOarXOuHY9P9oOq8lOdV0iT4REXhz
C0UBVZRvJ90QUkvCe8/Tn8U+51z07JmIPepWF/wmv8yVmGWZta3M2qaKB/GRg9hophUvYHEeLovF
rcocz5YKaA3rsxGHPcoMZJCpCnWNh0QBPPRjAnJmWYCM4GlrceXHkeIiFMQlo4rxDjdoBTELEO85
COt1IukNpwnOTdZTfJB8K1pxOtArQKRITZNAd6VgtoodBnCIlZ+CwV5FbU81tNgTaHEuuSVrPZ6s
O3n71Kn5HS+Pmqh+yl6Xhi1sQIWhiFXdzbQ41aN4ooCN8DVHqKOKo9ME4ot/x0qwHBnDk3WWm1lr
I229Zr2H40UAchFONbJ1swmg8Pug0aEFiCeZxOGWlCzYYBrouzV/2aiQ74XtmTFrJbs8vfK8ovea
+d4AMYjClQKZGDCOoZA0aBmZcOLGwz+kpaez4y7411gFvO1fGUgcb3IAEdZ2sx4EmcrQNjyu3SEO
ESrB1ILZaXNifTmlLUbgxF2T6M2y1kPREIHX9GfFRyxDtciFkvIuSGzTQee55Qxml9wRGDdgO7W8
JpdtO+W3ZFyG4h/B/gYrtkkFy1R6/OyROj1NLGqJdZUI3EBOjPGe6SbZ59SGIHSp2ouq9ic4Emxx
D1R2YwmwfcLrdYSbVNfh1PCqEtBGSxfPB252zPklKCDY4lVwbinQpbgf3xYlNPr+ZmV4ZBFGmRuD
hBtF0KVlfE0iYLi93ZlJuIzJ2eJ91IG7VMFgtXSOzeeFHrW1PsvaepGhvXNuvTVydCPiVs1kYWCU
xy/OXA9FSB6bPNiTCS9c2O5jnVOAMN9Itcbbs9Gax9/stWnmW0LDS7LjAt5opGSDzYZzImEMNZLz
ossnVehOCLvBGi9otn7aDEf5nsoJ1UYQgFDEgAkemxnPsaC6dBWQR6aVhEfmzejnixFHZJXtrLqH
APtGV1VMd+YaU090JeMKk0Kd4dvI3bs/cOOR4VJnsmov8HLhGG0+1IQBUyscG9AxUhN29YdE1Zjk
cbTGT1BCNm/+tf8VbaWqq1iFxwHIUx7EnmCdjHbekXegI4Ve8kin7YNEA9SPHmyMDfqe3RA+Qcql
UNtT2B27pfKgl9Uev0JmqNTt2IqJucbJODLC47ukYUKMMutDq8Jj2wqMUWIqV3lJbOuneBsRXya+
//h1T3mSFA19T36K6KfiN+MI/rpUbEVJQBdLovPrlA4R2QTGr7WeBzXjh5jxg8tE2JZOONqECzEt
8qzs6QbnW5GfvppBGS8+busur14ruaOR6Qw60pYMwLj3YhamMF8JNyIiTiaVAR+Y3v9badHEYRqV
lwrKlYTpYsDjCN2Kxr4czX5c4GfbiKzUORhB2cN22U+fsnCmduQi4QjcT5mE5OxS/FKq8rL4Er6C
OInf2r59lSoYbb15GCTUFT9HHEggpjSdCgocHPHvpogCsRyCSVlP4857ZgKbOI3QElFhJtdaRxnW
3LatntpCY6mJm67fCycYFY8k6CwfOyd+WbvMwF/36aFM0gCIvHLA8+eaU+9O9MPEZYr3Fo3WkI6c
k45Vj2FJBOFxrieucMrsVxUc9dLysyEJInZdq+QiyVeEwSpibdF46ZPlQxhpbq3EiyRveJYY/Se3
XoyvccT9e8GXWKmwxswcr8KIxj5RL5SjJ2LyJ0akQ5bpm8tYZAfjUpEfP8AKqEI20ssntauA9TK6
0rHGxHLng98zsFZ3UKXChHlv+MOc6WIC9Jqkp71kAl8+uRQAfP1BmHoaaiM7Js1RnnUzOXed4NRS
DLcd11fHjQn7oAEwLo2uslVde7W6TEtLIYdNxk0BTxGdsxRNN/VzKg5njcYiWHOUEgsCHULcp4m2
rrUzxfhcIhUno3lK8Vi9g43YB/5f/bcwNU9UQ1P6Z+Lfj6fE94CLrsGkUoi+Oj26chwCoUZ8cnoc
EdWZfE5GxUIiQk9inKuxQbXRztNlduruX9JG5+9l7AJQU0wuJK+mRSzl0VG4XEY+KAF6bgj+lsza
DmxCFOFutqJFjqz7cMSdPESnSL3OnU4ll+0ad1FEtdbKxy/huPXQ51U2Z3ilqYHC8F1nP/sGKi4W
s3ByFBwsGDNOO+348z5m8nEkLapgK5SPijcfB206LRjiOuzuEy5p1cSV86jDxCid6kPmhKS3PRSf
DI2mcvoRfMRim0hsAyyh1pUECGH8NPyVV0rcS6QTAfG2ZX6WM7gVLjL2QFe/rV9r8WO+lyUyjsZM
Zo8aHkfeewqZ+n7063RX6BkVQkkZWI8EkMA9Uxz6Cbj1QL3EmyD/iHl5wTGObX9r6vFGMU8jkZ76
PyVr+D8lq8DtNFUF7uDWW8P6jpGwGI8FU/Axh+pwjA0wh4BfUH/d2uAN68fDfNuG1dN9BiVkjPJA
MrMDo3v6vJitc2DK6Q3U1yqUPwV68/SN2twZEgg3ryEnWbV6C526RVXfIS/gnyH+ONza3zw17Lj0
Winc/4v0HvfqVXzWWskB8RdNa5cVUBZAtrlzF1wXZEFidwQk1K+OQdgLrMYs5O4y3Ji9Rkn7vpnC
K5P65yQrdyJApKd1lEp1PcAb8Rqcc3gwrQY8MIwW+l24+QOv70/oVl2ck9dpwtnBR6A4cWR6VEbQ
msBuJiBYYpMLU9bACzUUiQkqyRliiTTMfP0qiWiHegnOjwAvJy1Jla6GDSzkJHJDJ/choxuZC9jL
2l8EjjMVl4WUhYkIU+KNcLW0gz4YiCCJb0D/tlBrGkdXUXRN+0x4aBrym+ATXgVMYvzqkMdSLCcJ
jykn2uMAp+hwWdg3jRds0KMCUUIVymM3OrH+ZZKdWLKwW4ybCnustuNrhr2qlecwzkVSTSNbXlEx
KjvGv2IGZGVhqyCNMoyXAiz40V1wjh8Pwiti+tNQCITry8KEbNoqQnet6AG1N4FWCQG25CfBtINC
HCHiahfleJ8nAogcD9oz/LtTOrKHp7q/GXQyvpViR1GDO04EFTZyMzL1gMb7ILFNma+ImHr5D+cG
O39Cu+rGNI70Jp+UWfzbMwUdVuD0A1ezdlhP8QconBsPMNwqXhWatibNF9hnJSwbeLXskWZ6/VJC
ITEoZ12ZxsiRW4O8XXMNuiFFIUyws+VszECgdaDF5c3ASqML6dXASjOz8hQtCR3sNFvtCGJMT+2M
yUv/mKP2s+/Fz92g1c3n1GzO0fOfkCwgM+djHwl2pIvX/XcRF3iDlxMFZAQqjSfpsVEa/CZRvI9N
wQpUiUcNOpOQ0gOPWUoevU404G/rDuU4qNTEwOq7AD+vfFWShT+pfI7W8FB+6HUVIvNTT0bPB1MZ
qHcqLxLIeEOd7koyXQF3xJ/9abt3kV8aP3ZqWCFAfAXekTN6xa5ltP5AdE56WX7VtEwrtQPvi2xK
/lA58nUjTMdqXSa0byVBSwdu1TCdxZFcv81ISEIhUxm9nBREwMqkxq23aWVLWGYoZVEocofLoje3
DZ0Hp0jupCsNODGLdE+/NYd3Q6aERzEOSyQeahljmIgsJH7I279RXHBoMisqUrehhKPQ8OYcZyG9
zBJpcPm3aEJTBwSc3cxsu7Hy3KQ5vvMR360ZZ4YvYP4FkrzB5oqRB6HKs6JLrOicvLSfccigT2YS
GjFDAEp+S6b4FG/6CZHa2IMl3y0BbxlrzMpuDcGUk8lyGuifQQ85muRsl3qGrbcxoNKOKzaCHHtZ
KnO/thxVcdajHIsejiXmTajGTrGJlO39zRjJihQur7duKrmptWeDLDFDPIvn3YDQhIH8NOILnONf
ELgscjOlmxrxrcAwWXwYDxVFvO+So9pkdyolktJ4J6hKTcCPhMMMuaB+6FlzO28lyoDo705WGYgC
F0/jKbGmGW41zZfGj+45hXjtxFiKKWeEzXvIT+rC1dhtYNBZz/RvW4xBleZB2iv+2PU+vD4gA4Op
0S3OEd3iQSFO2PikYzo+WBY7sC7xth1MAo/We87cMmF2kFHVJT5cJp0l78pdffXYCSISLHmIKq6M
8J2otNJNFyvFXsab4IQrRp1oD+H53516UxN05z4Kyuy8Dvkzo7ddJrbAihlwE6FisWB5SQZQ07U/
/zB55nFCyKPoJ5g+s+qQK88URhOmLcmbV5eriFeSUUMR8xjfSoiGy2vj1phCM4jbDyH9KLuazhQI
ZFSVrqzYqWIe8991/pV4CYopo2N0mn46mNVp9yWMC7Uu3GyG7IQD2+AMELP7d4dDxgGgqRt71mnf
7qAzIAE2SID6AwIILeFyD82NPU31oHPrYKrJcbQzplozkCBU9CxOWO2p3BtPhaQeJ/FewNro0422
Q7cHtsIHfl4O+mkklP2WYrxgEHxTuVCaVo9kTBjPMfP0sq3ReVRMbpFyoHDbop+JAUDJyFzt37eZ
cmC4d/iKsVScWckdK2XxJ/swV9Gx3gpPXVtvqRmB1yC+V8TTzcMp5NVeoRMZ1SxaS7m3Y1Z5xpS2
WB7jSURduh+rOKcnTjq3RX3uVExypF0teMxCvdgtG4KO1XiwyIMrlx5Tj9AMTkLe+sN6kq4WOB4r
24lBzZJetW2+CDgL85z/R8VMZgyGEQE2pnoAp5M8+iZz/DvJf7E5a8pPa9rcmkFCkT3w65y70rj0
VZhl21GP4f1tfIbYboE89Km4A6qPK0F0cnIDR1X1xSOdfKoH/VDM33TuuBV6r7xyevEnu9IF1I8Q
j4ybdbZUR9hEHbACbpfFx8m5k0fC4GV4FHNwxp5OkBBorpoG4gjTi++yCsMhxRPtxNQpSL6IQIx2
ClVwtfTjiLBvzXThfXNU3TmAyfArF34qS4PbaXsqaIEL1yAdin3uT/vKw6kPIdfWbWJgdrVPN5nN
oGA5XGvBft65PX4nXfJcpOjZ1/ILrvxb9aseaSfoZTdJ5q9yZnIcjW77H2eickKR+jYcW2O46FaA
DfKDDO2buWC5c9SaVu+vpRqfwDGuaPij3N/aTbpsiXXmem/LJfeKkfUK9Wq0lfRfzmNlRQhgPFMt
z1TDM7VmgKF1jquNN6gQ59K7XCKapeJ9TNf77FOfznvS4uPM6Am2mOPJbnsr1RFoNbjmHe/Pn6J3
UDS3lojS5DXUvBfvsT6+z7F+j4dzWw2XeOGuCbJZ5Dw1EJuLgZoonKD6gyEll5r778SJZ58itnJ+
C5leRWBveuMKSJiMmMAXExNZPIJ+d2LvHoUpxh8uOeF9So7m7NExocseVQKLGXTiq6ybS2mkoaHR
Kv8TR61aSzetKR/pKj3FNn4rjrmEdQtZsdWhS1ZfyU635Q9ac94qg38ypjCzcz/BrCFzkwmpyybb
Kaw6U9C105s19q+kTZ+6ut1T7+8wRS7UlygmixU9gd5x50jcezDj06awGr1k4JTdQldWjLse2E1c
3mc9OSwER9BsE4YWFccw1k5HxDafs3hrxmvAJACH6agTRi62HGP9BgUDpI7KDK4IhnzzpacNRuqc
q/XO2laIq5dM+hPih+UeMqJatjuaTLWTKfMgg2YpzlEC61tRXNbvvOxvNpUSuhtRhzgTE0B4P0L5
tesk4wd58GtxOmxvZeqPyTt1UDHvUxcPPsB930qaIPtQb2WsPJr5YDKBrLB3RMof5MR9liqDPZb1
6T2R5XfTFh5aJGBzPsDCs/p5v8pfxTS+jtKdlEDQBxlMyGEmA6Fj7eZogvpyUD7UGGuDnHEWQDYj
P6kGian4ug5ULBVO8vDZVBnFAUKomBr4veIgy61DGUpWvc+i/MrNxBERQa2ILoKD8VHAOyJkcoaq
gyszv6YlEwA0gg1tvMAVOGfi25anLzpguq3/oJF4F4ByAXv04s4/dKKRNR4ksk2xZQT4g/5/wYEt
53TYJkEHTcPqD4DmNiYi0j+JnFvzinEcg298JVPxHBh/OjM9AyyLqkSEYNE5rzvyAMntqNrkaEgi
aS6c1d0hIkv98TMORm7+h4hIaYIPeTlZP5k1g3G+tsL6kBIn+YW2ZYyPRlieNVi79j89T741zfdo
2QLDqJZADKNhmcq+HcpkYBvQcRcxSKMEMH7wrD1KHinaIjYKtAyOypKG8dhp4Y0sUuaNgC0Wyhm4
lctlOEbvtcC/MwFrICAvL91pXeRgABwuEtfFtrCVlPXkvybsBRs2TNOSjouCuX1SvEHM/XXZ/MZJ
2/oQVRmQn/pD/hT9Tpbem78prb1G4u2Yrrh1wU8lnczxb/HVg9EsbkU0w6wvFLBh4ShEb2DCJZV7
cJxxE3saSAi9OnJRPgpMATF/xPJK66yrlYKTczxakEpacK57Io6kyfaQ0DKG6iM1b8tc+TgkEgSJ
XULpquug01EPp7ydz9UW1BRqWXfqUXCMCd5qBOOsnISfLb9U/ZYyctO+4uKok44sO9JOLHsM+MJ+
wZ4sPyoV2WuErN7yCZZNQGfPX0xIFMZo1RKKDUiP9GB1Ke0Rx2qPwHBqJSflksy88EPyMrfmcJm/
70v31MBpWPm/LGWGPBPFuKWE4ObzkA0ATaCrp/niG8TNkHd0VBwsygft0XFmrg+uzV4KSreiT7oz
8HvCLgJLrRIn4a03tfm80bAZ9b4IQ7Irk/sycd/Dp4LxQm3rm/lC1Pgxs6MqQFTgY1kbkB6UYA5Q
C2IO07VLmlvXmJK0FW5PI0DKB563yYyIQT5O4MpkihfyvHTiO9XX3feGelORsVe/3JTHra15PTEE
xv2nNaQHg3I8EPJ5cx4++hDR0K6D+C5WoG1xJvLEByt1H1NxwTQX0vsZZv1qa1tKnqE8S26aFjQw
qoAH2doh0m/1whSHcmgSuvr40kWT3bc5LilGXtJeTcmOE+tYJRO/bDpK6DonKmZb9IUtexcHm/ry
kI6GEpVR198l6272lv1JjIHg+vv/A0pZWnHuj14ytu81BYiiTKQy+UwVGd497zgZ1OojrrKP2Zrf
Y4yk6bvGUCDN8JIgRHP0jbQD+0URN66KdSF6AzG1LJazqveBTBB6nM/eJ94TVeJSm3gGzS0LraoY
2Ni6lyW9iVL5yGkqj9YFTY6SMRaCjUC2SepvrLKD1BECz4vT4KbJAWRtsI7I38z++koLNpxsUV19
thqZyECD0lFhMszoDiFKzSiAoTzJF1fP1pecJK9KaEC0DY9+BGvYJrdVvs+V6Ij0suQzgyoDjh/3
/jSokg1FsAM7z/+Ipy6kkS5kHSScQxzfRGrGJOLPNCPCTq9BYoUaSN2O8pD8oGjmS46V+1gamC0m
dvHWMcvirOwjl2Q9m9QQk7/hyCGdpwRRvRtdU8h30umhxAyVXzJDDMWtCI2CxP5g4ODNguJ3X9XM
VUZfurILA6zZnrKlBghoTHzOnJoqfrU70pcFIZpaR1S+YzhBMvM+HJqkKXH/wb5R/nxGvJ7KdilI
vEv7FOQ4Fb1N5EgiRNnZJnAlbormi5Mg/1SQUmrGrnNR3SUG5ptjwTiQYBz0PEhZc+5iAx+iFKa1
4PYzV/ivhGRGzy49gvyTaG9LvIW1eshKFHDI7dG15OXhpKQP6bsqzW9yIbysdringNqcom4e7I/3
JlGv7TRelmsZE6oEDKXLz0Iy7VQiK9HaFbkIeeQc10GzfGiuwv14qu5Y3gRV9zuTwVfzqHmWuPyr
e9PQXlEzs+LpN958XAuNUl96SaLFQeUgV19ZA3Q8IQGfZNP8IZLV7/pXPIUDkOxKncP07i7coZKh
P29xeY4i2MhHC6575/1KFyYvVBpEPQNuJHtmDq9Ppvc8PCGJ3hCAOPsuIL0NahGhid0rteIlNVSR
qzajktReMu0hZ+KTSYv8oeEf9PrvZCX0TetPQ+h19XBg+5KJe+BA7+prIUoGvH1U/iRwTAWK5rJs
9jCvlkV9NG8orkjHmGMVkmw911Wk7A4vbosXN2aY2w+aXTFbBU5Qc6mHHB7uA1UlakKIUBO1bHsP
R4Q6kEPxE/NwB9GpBnwDGkkSBUYb3NSVdLykwfBpr4uiX6Z5CMs7wlUI4p7xJOjJ//w/S07raFb6
80jlKsFkoflfA1CH/c46N3IfDoV1slQjjMstVOg3YBhMBZW3mRGtBouN7HnC69skQtigJwAwY42B
kE+2QXTNpnA/DdJjWJWJO2Y8AKNdUWgkwprlflQStOvFfznmAmnUXEir5EG7rTlxvf+ep+rJXQjy
M4fX3V3RsGci50LVFZHSN+iFya8twXrANCPnMpuJ2ou51EtPtpc5ovAONdSa/kmOmvsMqwzNohHV
W9p2n6XkpnSOtp+azxPJM82mz53s5m9Nf9MG1icuVcgLb0pShfV3zsQzFfsjsf+jYSG5k8vUeVVb
jm8yme6paW9dm9AVJUNZqfCaLTN8oEw+jbp+cn/oqXFcEC6yX6TiDw1sKst61RMVgF46BXqjHU3s
9kLGXxPCxxD7At1lHQHgSMOycQYTLhNRF6KzPL0JpXA0DA3S1Y+4XS8GUGNTxucKdRvipcqVWD80
vsx1nN2JU9h+ZrPzVvaEvwKWz5gGwg77hpohIDxQvOt9zho1l3xROMzopGMTH1/7ztekIQrEmxnj
39PtQWrdzfwTcQ89CEriSi2pImtDIBHcbgLQX+OhjBLgGwNmM81OU4qKKYprEPfo3cD23YOFpYSk
BEmw4v4CGBSfZEBjZhldN2k+idOlzVvXAnDUsPNg3WcA6/QuYeU135zDAQsceLLTjk8hur5hWVh0
vgn1AjuNR9oyH08FkK8ONUL1UyoqdbDoBkKsehFkpEjjDXyWWoiveVFf0tEAJLMfTDrHsptgqSmu
VP/Sbycd8W5vSmiWYrgcAIdIdXxZazHM/gw6wWYZHnDGWSuG5/dBECCmCpO4N2SsSdyFPPE4dcBe
NrpivZjFsCIv19yMWr8bbOjVOlPzEWMYojoup/JgfFg6LtY6eU+OtWaAT5LO6JnEsuDHZ045G6eK
ll/8z0ED3cP8wwCS0y/SbEIsMeJ6QsD7B+zRbG3Cu7gJF9WOfK38Q5FYVJBJjbUHOjYiqIR1GOfR
bTvF0MiBbRx1Wfb34106tBftsWnmPc6YvFvyZYkvnZAynp7cutI+xsj6gB/7FkENHlOKko46UP/S
7JjFgr4tmEWVAOEjw5tGiWDwcIgaYJFJIgWjmjv5jvmbafxQH4kmBbCyjxNHIFGuPxOp+hJRqiET
GBYOD54XTB0+JnpfOgMp9zZ72chdaYlfq//VP89q4i+8JeNoerWueXpmY3kkKYrpjnde1QV/ikHn
9Dx1Tg9GWyCu1kQBp0LGCRDtDJfquiLm37JNNcEYLAMGOSqG6SEANep6KqV/i0rnK/8Y3zu3/kqa
CYc79PRIQpzl3ZFg1Wy0tWkjzRm4V4lEtPRVmpfUnG6Lqt4Z2eN2LShk3L2rtnXJTA4VJdWuo6+Y
uj8RXoQVQ3p4DEZjdlS8bpQNOAIOXfoiOd8fJmpMtTnj+6UBPmqfcqi2ujaFQioxvoDy7ELhNJrt
RV7r0EoQVTfkxksdj6ftYnG5nQwrrKP0+lKBxY6+Jil+YaXB0o9BKqNSL/NhSq1AXJJTkbBn+PoM
lYwvs/X+CeUS9HH5UKME+J12H88GpTwmkjKSEu77yZv61qslMHcoeVtH28reL1Di1AA4U66Euxju
tcn7ENfvFd07xlPPt2fPoLue+eizNxkAyehHpXntmvy61fnFpEgWMgnjymNUnaSKDxDIPTO+jARC
A3GtLs8G8C1YUpWKb7kbad0QwzpFB1GDeBb8ZIWdsRxnufdSU/UScG4ZSE5MWCdcppmUhgUhkCp/
TFH9rGNew3J7SUX8xp5yqdSXCNdQVBVbOGiWcR+F5a4v+q2UM1Kk2LVIow4ywWV0k8xmdUHYwcos
0Qa9YIoylCPcJsI2lt3iEql+YuCGnEEH80kh+5EC0en33ho2CAApZP1T6WHeyMWouIbjN3d/JuaV
upF+DjISrENJ31f2GmAWqkL8Wur1WZFdKT4Feisizu+leO2L+NobtNdDnilveqbtJd6HCCNlJ2mn
npn6JJw3c704Du/h8FPS4nsJlHSywsbBYiYeEtuHQAGb0+BdJg3c0CZgPbRMD8o1CmJCoknWnGCG
5mJAljpq43PJlzWop6pcT+vUnmpTdggA2+W8BhKi6DRgVCbRoZeByQs3gM9nPtYSYFwQ2LXcT/+h
U6KSC4x9Jm9v75Ezn+kfQRzC/PPpXEPjZ6m/aQB76qV1F5TXCONBY3odnMeuyM9aI55j4qoDwgRi
aUJHwWIwRweTDuNfEc9EMaU78cQoC1XO61C1er+nAprQ2tCDDTBSpHfQypEti0tIdV+XvqVy+SbX
6VtG5HGInwylXjt4CCdgvX0LA0cUshyY3QLIgOEqAvDchEAjOiam2aHKhJPe08hZ15d6Ka9QyTdK
svPMWxLiGEQypIz6ynL1pBbDNquaWhoeHV38p4rwXvOlVIrn16ClMHSR7IB1AODJvPocJI3F5zP2
90fOdOQJLd75lkn+rhRCsNYbCtfhlfJz1j9DkPwu/iGNf8U6jNmMo2MUdHpzjiVghCCfbB36VM4f
nV5MC6BcPp8t3NBwlpZiIz2zXtW3imZFw0zxcoBtmFpem7O9Z7cNr6FtrVtWsEw0rgE44ruaBXl8
HgUAw3BEpuAZv6eXRhOvOYkMulfXZLjtfQRlfsUZFuozkG24Vs24njdv171sj3IhJ8YDk5FYYltE
HeGhU4HmMXrF4xsUS6jN2OL5imZPkunt6osQtZ8CgqY1DwvO5F76kJN3RnENHLqKxoB936Oi+Ghd
xq8MA1j2wTqbjhhp3qRJDaWhwP2Gg1tLL4lAvI//LkH3HWdIGZscMsQotWM+cLSSMJ4ZzVFw9HvJ
x2DKnBdoD7cKN2Nmuw8ksqI4xnrYzLPfJdbJKDckNcpDWi6DbybBsRR0uNJgWVVSj0/kKKeLUyJt
YUmWzE97AHkn/m18jYmEwnE0AliQkYlgCYzPKw4kmWraSVbvWOfar4WLR6J9NdiRaK0ky+LPnItJ
L/W8ANux+7d+R4zYITzbM6DdojWudFzsIQ5WhpsdQZPAelJRuNQY73T9OGqUBxZDGH4OgbNb8epX
FW53CT7lHQdpP31K9EKU0uAa9ELA6T5Kj6EARk9ugTaHHdEfCD/leDlvKWH6/mtmsZPKnqal3EW8
YK4NKLS2mFgTME9M+kbqL3H6NBX3XqLsb7Tb7s8xzcYGNr2cIWNFGCpBamqbh6TPD1i3Kyi+Dh2t
tj+Zgr5BO9ijzdvwokPmrcz7txTKh87Stu+rfHgCrgM4nugPIpTQuqPHifNdC8IS18n6kXTre/Uc
PmJG3ev66tlme1kD9zX61x5L2cZhL8KQnPaaRzqL83Pq7eXeIs30cnHJFrKWutupELTzhCvQehkl
86pKDEJ8g9GGnBGVlqWdVk0LzPKhYzbA8/kpRMvnpmSfk8LiNRgBdq+tuRyEmUeuTsOZWPUh8wpq
7zaWPNNpyu4iVnipKICq3UnSgo8P05y8xah9eira2T7vSjuSCpXunf1lvaUiZQ3XChTtQb7OZVCf
zy2rGjV1IzOwCftBxrVLPDaDFNaQYaZ14sklv8KYYYhg91Os8V5A7NeI9jINTdvUVelPb7XOM9XO
M+LBg//kFXyZkUODtjeP91VoDv4qlXsxDSs9SSkVvVecjvpcHU1XmE9a8JBJDpuadiJuj7t82Z83
3/KxxDo6ozwSv+4IkSw5SYSZy044GS8RN2/LyDXrLtvO7SGvz+IxAFOz6OAwGFArdQL6Q1kfq5Ve
GzZXkRHVolG5Ua13q0RBdLVifrCB5SsFC2lDfVKFeRoEwsDxJ9KCUfGHjQlGVwf17/ZzLhHVHVpH
3zo5eVlS9VDYw5J8s1GLSwOEDb8XVZvdlDaQCUsPx44dRAphaWM/66UfBlVlESpSLx+x0XyCmfim
+0gaw/a7/Y769pz9u8fcYkb2PZ6OdDjcCSBZluPRYipkx2SPxrvWL+WnmazhLG4Uu9vtd0wIfZ04
5GMh32ee+Y7ylzh9TId6oG4B2N45R25cgQJa2FxOKZVvn3gDQjwQIu0sPT+sB03b99qvOK6hbdsU
BGlIbDIJBuzRDcDYPS28AfgeMPKJMxcSRP9QaghD7uaclnEnOQ1yvBy3npUV0cjLYo1qQUuAVwc/
eqN8T4VfSfGZ0T2ymy9NpqClepb/FChkGhb0daWcD7ISU3bMNo6lxr44WL7e6EGsqqSQx7PcLQGq
CJFaHS2eKWHExC3Bohezh6pUgG/7Hgo2cCNw71bN9t7O+hvMG37bjflurcV799sMFmG49xYGOMPO
q18TP5BKAUx3tset8TMMrgor43ZMuTwzIzTp4J3T+n3D0RGhBEAnk9MvZaj9OKuZFCefwXQeInw7
hnTPOoN8zw/dWK85LVcjyz1j5L7+VPrio1jNty2rX9XvjcLfWDnQRu0WesRUglGSa61iOGPaZuAM
Rof+v7HFpuYPJ0qxSKi6IGROo4r8Ykjn/nAPB6umnTXZJbMsoVjl6KLcUpXIZ8dFeXHsCV9iEkNA
Hf8h/eDvbtXitIkQM8re/06dTHzPOZsq6uyW02clTFd1epGaOcVYoJWmc9SEyfh84EC1kOuIjPYx
Jk84GXeiHYT30QH9qo+Auph7w92X+tUR+9MWg4cH0aZk4GAG1I1RzmR/hvgg9uBrLXZPNva1zO7a
IyTgj++JEF93VNabCE+yEsjgyD+0OmaduJTp9HCzq8GTVKF05ahcIl/UqaDI58OjulreYJCD6z6a
XuLqpgQ6OxTUQb5pHKAZ+7MIljfnQyVD3SLNIQWKqPPcGZjXok52MCfAq9eDt8imJ/2tWAR1rMZN
zjSXC3p5k3nSdHOfGHwwb/gfms5jyW1sW6JfhAh4MyVhSAL0ZFVJE4RUkuC9x9e/hb7xBjW4ptUq
Ejhnm8yVtg67Be1WW/nMHBCYtb6IRmxAYG8gsA8R2IvGXTQmeEtVOyPu/lrrjENUpTOFSEpxUFEc
DMPHKCP0nRqP9B3IoYj8QKcPv4dP4tWqX+GjRnJGi3vt6/ESmhqHB5bEXGFOmO46VBNrz7qPY3Sw
NH+xzJP0xygVenCsEVp0yGjawEVrqKBaFCozaN+Kb5Y0WObtJoMOazIuY7N+Ei254CWNVS8qDbd8
kOPLwM5055kFQI3ST9CdnE8w5Bz3dR0BcjcH1Wr4eg8ts57tBlnZHF2WaQQ1vGtZO+O+UdbxFAr3
ZlBsHc96/leHXbmyGlzPVGOfWlntjZ8NsizMAj4jpx3el32cQU01fbNcILG8u/iRg6PRCS4ijvwk
GONpbb7Vig+3xzFH1Kq5Y8qMFrYO0/1idijEgZ2p3WU240ujz+fmhekXuXMLn33245kGyIIEStK4
Ytrkx3FxMCssIbhjVcDlOwJsterK6X8KEPtFio+KBMh+AotdveMm+0hN+YNPcma9ZFbakYlC/7Hu
MczGQY+NVzvlxJ/rTEFWg73flBz2nJrpeOzinJyYhlXoflFQtBBQIRKHVCEkIy1JnGRXLQreAAlh
lQZLSIomV9wpSuFW0+oqNWqdHn2pjuNaND2ZmciQsDH4zH/KfiRQ/AqaZxSLy861/18U/aqaN42X
qyMFcO5+lwtj4ng41x9qXJ6HdDgL0VnF9EWYEfzlS2dh7FWYBrFsNN6VHHDekxgzXFoSDBMCkVe8
givyFSy1xkKxFzKMNs+V+s8UZY5c/TQ15Y5tHlU5gzxqk/oa58R8JgxMU2SHBhX9siILgROnDMtB
lSkuVwUjLUu88JMdj9syZtQR0Af9v3HOHwbYEPmrODLl5/EY1sru6bYFVoAlcX7Ub1+tSM7QSjeu
AMeeru3UMGph3k0b2yP+ZdadqvpZdYlMDH6B9ijjZ9WW99n02+SrjzfRBrHmXyGO1KTRbKtIHB3N
1NYXR3SMnAM5eK4lwdeP7aDCEijwOedmfJDniiMAm9pkvlspP5rkRybHGin3hMQL2T6Rl+YknqBA
/pK/ARPOTU3oV4tVSgKvsV2KS4XRrjsp/AwYF6e2okeOTg0cpfoiWNahbusjU5OyeWWL+Ihgoc/0
aaJsXUrH+DWhqZTpPGee5F4gdwftV17rdlIBlF0GR6p+z+2K5UkjuddmW5LAY2NLpH9L2ELZMd9H
6mDsxqeQnwFaPqSCsPqPx6IYoOiG0KebsmrL60wuF+Iu0V/PKPfX3tmqhvSfR1yDQ3yOTZ+SIKVj
dKuB2uH0ZTm5o1WGzEiQMTlC5NCzUeHRhgcp3wm4m1NidLaM+mIv0rrXoeTT51FILRhLt8BZh1xU
QgFx26pi72P+nmn6V5YvxkIA0BFHDNNOaPPtLf+ATBBkc3ruzb1xD6v0Jp2sswYVllJlbLeF8tDG
Tlj/xJPilMguNKo1Tqob2yoOSz6sxEI5iFSswaxOhISQ3Vg/4zkkxHM+0JC1KpveDfYjBMa2R59K
FGBIxO76rFx1NbwFipf3/ZvAs95MnkISv9TvHStEx0RWrUCnNrnv+VrvSAZDXrGjapSXQYmgVqs+
rsrjjdRwhQjTHnFI6erWEhhIb/qTsWfg7sXwYiQW6CaWvMGNPzTopZOLPKXgIsM2Cihp2XSW6DRC
0Eg0QzmfbhGQ6Bsk4FgSeXw3bDdZom1CsnVf7jKwa9D7gwn3pLg0Z4gIGOMxx/fdWTtFt67Dvsyw
MSYZBsqL8ZXjNSjr8MxpcY5MUmyy/L9TtTNEIBndbs0KW2MpODuGmoEgj0hYggv8Vt6FbVmGK050
8J3hFdQOjVHt51E/WGp+TLSFuFLr2LMpJHtzXL2yZe+3MgbCq2B5WJGliTOPidto+So5EBHVrE45
GoP4zYHjTf3sRcBiKoxEXaF5yWuytzm1Jr8WyqhTB1aDS+wm3JH1XGWJwqyWXQqHGYqKAnFGECBy
Zeg+VEQJWk9Ow28JSnWnqy5IvhQI5nEAt/rRXt5DWe+18WEqqgOXz9GAYIcygtkEcSxv5DAzLLHL
mCQNPAczQVyJmp0Enc1wOPjoMk8s1mR5Dti1ntFm5GCaV25zQd53Vs/N0R+QZDB76w8VPrc0wX/q
zpZ5lOfleIDZfzTRggsL4R1IbOXUpiamuerHCP2I4aa0rrhFhFfc1FdRPXdMuWXtNCagby16oj85
kLWk9cOsosEK/6a0LBqQDuBuhGl0aBEthMu9ZJNaT/0juxkyuqJTsGHZX+NXJWeuhkBawF0RP/AB
0p+Rd8XXUHE1yNE5B7xSAF6R+VnS/OCmr8yoH6W0hdd0ZxPg40DoSHyvLtBi1fRSvzBjXicxv1TW
F2QtEt7fM7aA5S4ESHh8gL+ncYJCAd6DDXKf2XjwYVDXC4Z1WFyltbOYhejnxjGwrSrP8ivsK6ct
fnR5vLMNzEvt99SnnoRgM0pOBuKS42qVniqjS4pCtyGhm9U/lDwUIqvgiAaTDJs/Cg1Mrjd2OhmM
jJAlo5NrPTnLvFWwYMOuLp5f9q037GIX5Rj9FtO9Oi7wvFKGjuoCl7VgPtMXIEk4Yn9VWXj0zUeV
n7sVR/4BksohggQ/rGxKNGYmNRniJJZV/KbC9DURJIcG6Lzo7MLMa4c2SCAvCZpprz7mbyPdeG3g
kMSPnD2kxR6SZPCDqA7HbIY0cl9QKycyg2wWYIUq+CKeEOoTXVZhTQOQsL9AhkNUvfYDbOYk4jWD
kzSr7OsnRGg7ZJIS4uUU80uPbwQk1VlL3sveVjj2MjpDKAJBmZvY6QiqaTBYtp544rkoEKNqVXfV
s1PzUQL9ioyvtF8C2AsYTxLGMaLx4qm40Hpy80fUdF+Ia0a5ueBTqeIew5QdU+IVzV5fD81HwytU
5OeZp1kOP8f4wYUGYtowm7tZ/h1RyJotCv3+Mc36Y0twocgV/5kTFyGWeXujHZj8EUDh2rsCAMJV
sYoMBpBqf4G7Rp6Coy9bgiO7G+QvD/VSSM7AGBglB1cPszf2YkLqdQbMmyBvcoftA9cfuQxd/0s4
mG/V/IR8A3hUOOXckK1EznmC3h3DIgBl5T2nuqce1G6411Xy1MYet7D0TonMyKy7WJNggm9hnKvP
wWg+h8/eKt94jAhTFdfpBbKW/Kz2Bh4FvdLR7IrDRjMF/FP+o15hdLkjv8KpRWW3JVCmqNYYPpcm
MyLlG+KpXQk/C6yYeIo9bVwRlKq7RMDHimSGjfKxwoEmUbYYxMVo1S0Wunuh985o1ES4Y9jkKTdx
aOG3F2NiexHUCtE1gaVIPGBJFt3Cw8KZrpWvtYpfbITO4vKsRdiOUvAp3VvMpkoRBoHkqU+Mq5Nx
NBAyatanClxo3n/y6QN3JdmUXAy88CEwKc49QsmpVwc0RipCHtO84icFlCak1j2tLv2CoQNcKY+q
Fjq6OQQtjS+MUgk2hECVTqrSRyKKH2hPW7gaFj9lNBEo2h6I1AT1SCbpqSCy0OzXe1P+ZJlGmuNu
rY2gTWI8h4x0ilMmwIHE42MGc80HNFICo4qGElGK4q6aBVT72S1qhvvMOJoeKAGtcoH/beX5XUHU
w5bzD3IdND3HDZkS3zWSXet0OvxX+u+jXmRF02HKyJxII7o9xxZjVohHsx351D2hF2oEBoOKN0rG
W7nrAX7BQSMDjKlAqO4NK3la90G3XuxV3uia3/WvWmcQn8R7JZl3y+bWWXV0Rbv5Yyxo4SrLK1T2
2RqTOg1uQrWN/Lc34jC9BAnB6K4DjDEl2QGylWfmAI+bElnsKRoZuuQXArG8apl8aBMCiMeRIYEx
+NKq+lbOGZNlQTvV2x7SjtIsAP2iQKCIBb+OU2JoLUfXar/ur7zDlJvZDe32yB86wnUnIrCOaoq2
j1TSPeukqdwvtXbrq/RqVd6l0NRzVEnn/qMGEKGiyqtFp+Y7DflOu2Mxy8+xWx4sIRMZrWMDjyGE
ow/uPCvYvv+djkNWnq1YgYA0n6X90Gsfmim/h757dSqYAdjtzSLuxsYZlf70Sk5qTpa0Op0qj9vp
mE0ik6/4PcTyK+qyF75H3uTiUSr1ZUodT7OGq7X9P04o248G12sxEwRzMGYsCQ3GWe03IEiaZq6P
jsC1aj/J7A3r6Vj/A1Amdae2A8+wjdH4fdgLDjZT0OiE9Y+pJ30v2hH+2b2syRRhlywWsY6LnqAu
3qgtXnKjsx13YguWDrvinhhGz2E/OS1fQqJ+Rrr4EaJfDnEzskJumGLxE0qIWmo6SgaIZd+6UheC
BqqgX7G9gYY1lTOQjDdR43a3sQ9r0e6T4Z4J5R1e6S1Julspy1cFTkBnlXvjkczDkxSHe+1LGDci
DGYrmUoYjfFWhGbo0Rnw2kB82oUGXxKJSunQuppzS6rZ7Q085f9kVletKbrC7Ej3m7H+UCFIa0g/
zH7fE3uRQ18nuXQkTaji9W9IXhgX1rjpicRLAkeLfWJdVXycG2wlJ1pqwEsprtm1LXOqZYfczI88
5QnCSVgI6j4hUpO3MtzAqWi2mKEepugb9ogp5a4ayW5jm6A/+91sJkh2JEcQ6RYQwkcaZXt/Sg2G
3THUnhSfv+yViPZH5dS3I+vQgqBHLUim5tyjnxidfnO2EESgyhv6Sfpp7aeUfxIPEZNxNul5F4yY
yExkplpts+VR7QYCJFn3eIIxxFfEIbqBACSSISnLWMiQCuhR9ZmoBGgeYf65890Q1JMc2b0MLCjh
KeaygOy1ULSpxGSvHNZkE8Gt2gk/s2OGZHwgP73/x3w8XHCY72i+25ZVsVfuEKhpxFU3OOBUfqKI
bMrpDeobBa2JsIs9ACtvMKZDjjCLukAdNXTgVk0JhOaHEd83/3MgfnPgpsV0wTa/q1Fp9QrYnwzb
I/Jd82pe8ZEQmWSTgbghKmXtGujfS7cAQ4fnPib7EcVDoR1luMFZmZx2NLoCs0Hj0om6r9YNFZV0
qZL3qI6nhT+HpV6DChXROkufiT5JLjtmBBREYIGun4rZPxIiUWCvwE6LnsqqP/JBfjRG+Wiq8a7y
Xk7WZZOUkFxU53cRI8zYwXprQpqxcV+HyzmW+utYR3ek71Vxb0f1TkW+expWjXPxoMaEltWQRNiZ
CzGxfLYKYqaduiDnIIp/NVnsyw259TqzdGF04tHkQqs9ZJ56guUHk5OEo1H05Kr005Ww3fLGt8hB
AdYz7fWHdCp90MRtAX2+2IXu+oiIm9FJWTXgry+3yFr3nyQUYDNmQU3qjYl7mHk4DFh8Fjp63S3g
Fl8gUp8ByY8mI7hmNATZuifKBtAzVvBgib4hEsjHCdShQhTAXPzRimpfdTKM0J3xbnnWum1pV8ho
+iKXf1JOzbMJ1fApPwFC29pP5uV/EqKv5Li7SvdxPyECjeWRNw2XpjihjZ1J3jRv8Yfw3sLYk6D7
+qzm8pjO1lHl3peN+LgbwLVDvx0BE4klsJJjwiK4v7cHVJqr2zCnTwcYU8jyeus2LMyQkOV4Nw04
04A2r2ZjOFTFQWT9GSGD1tEiCjGaYY6p/FO2FLvDb7JSeUKoT8h/sAzymXGjK1s2NmZqxJts3rJt
wzsDMMXmXWl7Q2MBxvYSlcNOJSlpIiCgh/lIDsu++qZX2+9EqEmU12K4jzt9vwzAyLo9z/ZpM8dC
7tUKsOMDDdfqo7Hyo3mXrtozUZCGYzMWfq9W4SkH0A0rEgkSQwaSOukZj1BMSYcajfwQq6vTZfwp
8SF1k5/JfaUxTJ+4iwgSibnKMgSTGsu9KHnOPnz9NvJr1BrVYpwMPHghZgh2tnaa6Y5JryDAvB9w
Ah2MYlcmbM4fVP+xaifjuSBdSqPx2Qn7+reBIgd7xAJ4V3tkiBM/8Ax5aaj5yoN8NMgU0uCihXAa
LPtpDlsNl1I+ICuxQq9MgI2xGelTwVUnvIYKQ9Kc8IXVJRuEMHO4wQRaZ+ylTOuk7oAvwQADN2H+
ARuKbJ4zM3ay7YIpZ7vAPmPsmdn1f3E+qRhq/vtPMDPy3Tcj36opILexXikOBV9zhnF0QhomdEgv
N6aD6nfNl2IhDl2oPuWjLMZMsD6gDOkB4Pf6N7cTMZdQpIqAQVRLRIQYjZhcO7cpUO2Wl3EVbQje
sDtO1rr4RVYFzDJJYUZeJfki8WnDoeRuz3XWl/G2xzvWH2zNCfSbmnu2yF5H+23yg8xTQ7isYwD9
/hu9513U517P2rSfv2c1oX3mkC9zwIFszXmKNzuLeEtxsPP77Yfi19/lRw1Uu8CrQv68CFdbGJb/
otQLXgk91o4lxySzA3oBxpQ2sqK9IQx2oQtn2J+SwU1lVRcFKmMUnQT2FSbXU4eUVMMe03d7a0+1
eRiH/0FSVCApLFFEKWi+PHWHc5u7UnNyrrkuVqizUXUQ8sC4DSVJYhi2PnlCMzuqnjtiRa4Kyz7m
wiLoHtznfO0/G/0wQ1DlgFj5REX46rzg9k3OmHW4y5XLY/+wLkrcHnLo+AkJ7xMKMO1hwTkwnLR5
Th2ztkMGE+uq28camnPzMzI0NNOyr1yI9ZrFa2+t5wEE48C/fhVNHAb46DA3DPSr1OhTBJGjAKkg
swE+RNlPsmiCzhRfODDTXwgmxn8o5jcCvQInpiVNaXzW9S3BeqnaKFN4AMUnp6X0kyHH17SlrmCc
VpEuiRwwnNdFlPlseWPSoPQnvykmOpoKxg5scPk1oar8J20GZjJaPLxkN6zLvoHAtZCNlKoxPpV/
hQHcctdX+U1LeyyW861OJBbGgkOe737o2M6FyjUSsuvC+kI5MquYBuksM92ehfhCh5K/LZi8VbsE
+a9aDR/z9BZVJ8DYQc1SUYKWtM3mesu4/WWCKnUg+8q/EEMHV3ASjh8VPVb84PoyYIf+skDMAQ0Y
RHQPsukXGoyeV2UW7Myyt7aG9tKMLij+HXnSm7/r1q+SRyArA3Y0gbhzqES28MiodK07W66h/2BF
YHZ7SgQ0j6MrLPtY4PQnBhB0XRPA8zyM9KAxaIqlmQ81uxcDcxVo44RmlyxALyGlDiSOtMKjwntO
AcpRx3WjA2tVr9+iNgQiUteB4CICApwYViPLhnQ1PxmjFZb6tmLiNtFYaAQUAVAqw1uP8TEiFGb5
TvMQb92egk2Ze6jC+xyUDSzugvtwQhWDQ1lhGVYv9lQbdtbBw1RQipwMGoJR9LImDqQ0P6tCcYkn
kgmCzmbqoyJ17h4xiGp8AEiZ4FKAnpdvgnRPl+g4x6Xb674Wd0d2FYgUPvgLHUUrOwoT95H1ruUI
eaMzbcoV9Eh1PB1W8DCqzNeDbzzRSO2sW49ILE/7SNqYIEKSLyJcqvEZAcW57nI0K+lZJ0sndrbe
GcJsIKttkGqmH/0oddJvcFTqZPjpMwgXJ/sRifCuIDO/mIUJymXFs9IzI10CKgp/MLNT1NVOjnK6
vQtqd9CX+Dg3ZEUo5Wk/V6GbmQWrXXajY+52wj6l96axGLKbmpYgMtlztFi1CVWp+1c0jq9MLF6S
ZDwbSFC9TvZOeVh5UNswg1c04bZbLqB7plpH6tW7iRS52eYaJ/9OREd3mOX03Z5lPxZI7ZoxX1yf
yXhZ8MEXDdfPgpNdtSFkeq3sl5keRONNXLSngpFAgyo1GQ9xLh4huMQeilqWFoTM37WjOktuRfQi
A6S5IaOQyMWuZdrWsh2HdL0Orw5qMjmECnaHvm388qtkPZqbv2KKlHCg9WKypiNUK4p/C2guBXJA
Y/WucTXi9raY2Z2IOW1uzqM4n7NhRYW3nrUvTHPFGAYii0/rKxQ4HZaVHEsLJTPqnjwbA7WDdVPy
C0+Zj1bmZLBTLEVPIllE9iw2kBFaKTRcAFeJUDLI2DvBaFKQ0sDdm7EBTqfiX4kYgBV+zaDeR/OI
7C8CC3PeLi/5rDXDJT9Gv6a1ZLXJS0YU/Sh39hLuU216+4hgmJsC0XNroOpCtbsXn7WyYfF/jyIe
cqqx7HOyYPFjIcB6kcXXiVq25Oys2BUh8Vf5ohuCUZWi8nVLO4V7XuGCIK7lGhMByX6U7WVlYzzC
+RBdJnUJ6hqOwIifC/BLYYtwdqEryCMbzFhHZIrnPwNqoxuYD/JjYXXH9h1O1YEuvhZkmtr/DeSV
qftvIG8Rk1f3kAXKg4rNR5g+DH16d0nyMq3l0TDUReLvMKc0sVE38KbVEvyo4hb+B6nzJ3XsjqMu
MuL2V+VRgRUwmbevSQaUWuADZQ3ZHsOceM6exkDwMZmhQ13caFSChNX4OHArSxB5BLQz3SlmZ6ij
slCrf/mas/6JSOhSjlmGjYTXnKBCNJK7OdSflpk+1H1UnDsYvVoKjK96dCnYG124kVtxW1HUbrSm
oduZFNkDRfbKW7NlAEOHmQpUh0QW5J2GFveKdJlCzDUlza3VRzrkV0F0IyDcouGOFWulHXs+bEp6
qDlc/hViFsbx9swiLxwXX4psiZNxZmGFvG3OzDNRQYY22xTtWEZQcFnvMIs+lW/r2naoDaP0mb6S
S2HGZ7UmUM02vpvePC24vg3r0KukEaTrSYkhWExoKFqPxHSvYHkjINarVfxEjeUrC2sSPDIapYE4
qqhlhiMUYDkMg7ob/A1+A3eSUxz7Tofi3zgqxG/DFBAIJFE9/OpATSJyTLoo9jr4beFPUwgv5jY3
LX+UWucyUOSq1kGy7blPrtCmr0k9XEuxgjJ3kFZIEG5ILVjs3G6lDDUujIahHXCtIsa9ZijlZZTy
i0WhPR7jEePy9lc03SJ9mlXi8LLpU3U2e+UiROVNa79GuK/zR/Ink3pCLgBOtyrQreHQXpJpPlio
C0htYsnGF1Ig+tpf5CU5lVl6fONGNgByNyrT4sgR2sZB+VLCtxIn4g7KYBmFgHkXgMCTmI+PRhDI
s1+fIoPPKHLGpkSViEFtuql5c8t4hDcgBjglSV2xogIcMIk0F59s/bsf4lF+sde0UeTBIqi+tBb7
KIqUUqcHUnpfYjfRsaDc+Lcpy5FchyoOm2P0AybesVCBwYV1v1NVB6p1860P0m7+hyIqXYIVoEdR
RvsFC7GalDfSsnKtfjVK8dbivUR61SxbuE3IRplMJlrJaWLTHWvRKUOWhLwUr5XU7OPHD5ANoZUF
cpgFmiD44wrA65GZlGzCtyUSac0mwK+TyJcg4hYls/XuR0PH2hFIur3V0oB5EOvuhGi1xZpEYxSK
oA8tOFINGcnwVBnmUiXz3+ONaNbBbz9Z9HvIztDoAIo30E4kmqtQ2F6lR3TOlq9NytI0p3EYjxlO
9XjcUh9skUIyKSIWsnvCP4Kdds7NZ0QsM5hKgw5JJjVmbHVXFUgt0WvXMHW7gd+uyg4zJiGO/BVs
o1LjhbLiUxU5BQT7FW/LOLwDWBiVRYc9e8uMrRHyffmvZF2SMT4qDCZjcJOkncm/fsv3aGzJk4Bv
4AojOEi+seHAX8Pv7yI1dXnvnK3SR4AYht/f37o95hj3kZrRG9emr8xA2HffaNYnPqqQyahBqcva
XWZCkX6wnCZVu2TFXvY6SdNuj1dTFKrDisxcYlyhE1TWVjjN+4cEtLUekdmpfyLEvkl+6LXyYFKN
g4o/xLMd69pVzVANsKZnUU+6ZZjCRO6+cCisygnUjB9Hsr8ODStWf7IB1qILQ59D8oaYMr4cm4PM
uCjGfVKI/R49MV8mzQGNgtn3x1olXQwoOwIEEpSOFDpMpPmvo/E42dhnWx/qvypwObXSETuevxEF
QhWBKvgENBStGtoUQUTSTVR7dkaX2k2E0hhUbNVZI/MFVzDWJFS4cP4IyOWjv4gGi1jNcrzvFDbX
N4kDkYrvkTktjdTUODpVKFBmXEokQOzXdssazujDjqTt7NNcciYUA4n8Yabp/lPFB421cCXb49oh
4QQKh2wb22YwbpkoTANrJtGmHJg1sk7ByY3x3BTSuWMu3+jq2ahX3FEgm2XcR7jj1ogcj+pPQwIo
HpkSajbs4FuezbfJ1qPwY8neeiJei2R6t0XzKg39warhHiYKVy14SUgD609NAPhU4QPu24ORR0eD
ktHs8T3P7PU049TJtObNfkXpLi17LPEQUrTyVB9o8tTMh/OTYQTg5EnQBSv4N8nYFEnlzRA5ZYBX
UZ014Awm1ofEDvJU6DsH7rJX0hPXFhh5AbihOWGW27d5TpBCdB9s8sGUFUUlpwrBaRCjZN7tbRQk
4Bqb9ZdiodFZhX0PFZX8MT9V9EDJI/T8z3y5Nl8qe6wBcpTAnhbduiw1FybPV+Ou7xI8xY01P4sm
fU3z9NJa/mrhQpdOPLNfGGAqgbwnsz9vk1e+CKHFsMfEKkExKp8qo7B5i9LDiiV+YRYbgGNljEjT
GkICAZvsaNSWbWiRyDKrM1wNitc62qbBBA5t7uMG9zG/IBtfI7E8RRHYACeHmE1+L7eoCxzZemPj
sutBcU2QSjRgeo0LhQZMgsllkg9R9YzZ6kMyM21BVqjCmmFzC4du6vyRdOh1lqGLQhYtUQoQIcgs
srJ+WYQQovA7zyMng8dgrvoo6+FTOmGLod7MjIME2g9MMimRS8Nj7hoUDCO0ElbTXSH/x5pZyeSG
PLRTeoxhHXARfOzlL4kHL6ra29rnN9GCbOEW2r+Z4UKExQVUeyzT8EnrCzbmc5XyexjwZbsxdegt
I7aVZEwCulHoEv0CucOrCy+XXp3wM0ClBJtYrmfOFN4ankQCVfYxLDpZt06gNH1zRUzhzIUG4omI
9UmmIzvpkXlO/+VGd4Nan4ZoldgWQAOn9tkp3qeO5BpbLpxQfXYxo6PE5oW0/x+0apw5bmEuaLBy
WuqPmb3tJz5jGVs/EiggF7gzjxGvJmNlfv+6xHkZ0syVXp/BLHCxfbzxWL3zTnmprM1iptw1ocUN
4JPurHTLtUtNr1PR19u7CTXIAqweKs0OuupZ8Wpn+6UVgMgmonYCLRpshKe6tO5tKT+WgvQPyjQc
O8+VZc4YTMDdI611FAK2h5Y/KeamnEW/rWpfTrV9UpMIJO/KcXMwM7HEBa2MCI0iUlB1OyJ3KI96
W1lftYp0qhB4FWpHVgBFLFzFAHTDy8QHt7Dmm/P+tFZ0cuxV6cflKTs2BEECiGXKv/KIyutga934
6kftOZtbl3il1CbeTwFexhYPLeuub54WRDEGxYqwCZuFHQLIvTqxj4Uat6AwJw0IbwN9Z+S1k0T6
C7L6HYxkMhoFhLj5+GHEsFqzkxh/NGbDTe2WAO52SGUJQjRnZAMF2JPNKPGhXYxudlI0J8XmupaT
02iCzZiw8mntUX6W9IRiYzdc7gozIalCWhPhuhBP2pL4k5t/RLyrLbvyBA1Ugm1Ukl/hMNj4WSGg
t/HqGqUd16bdMOkyI9FBD+smfJ8l4faC+hV/fMqqQLGMCJn4HfLH4Eorl23xPMEhZPyzqxSOd0w7
PEGUg7hXh9dUJ+/OGN/RLdAUE1A01gsSPAdBfAWiZb3Q+CloMddKuGSRfJnn/NK8EoHI0/TXpAba
PyGkfdgxHYrzIB01n6824Hglck0+LloD7BLnJqXsYjKkl1j9QFq0WpA3idPAlKQRp00CSchyEHad
RbuT5qftdtet9gVDj1MCu234/CRqA0oltc+QPswryy2NTIIGIwz4aQ16eKlZ4OyZsZT6vuo3J3/C
FsZEj/477tRjmkKlQB8sWdJBLbIDw0c5ArHtQ2oBk6hhYMwg++fmYCstFRmLOW5f2ByOBSeQYkZK
5Efd5vydkI0/uQMAOfu4SOExregwijOpVedp4xVoHl5vL1cFb96O3IGsoSw+DFmQS7hxJgTajlz/
mKrti0k+Bkl74euFbihz2vzlTL+ueXIxOyngmj6wanLyXHGWBtcIMQ2QNhNJx0afe2YpMQSTDxBf
7mVNJJ4BKp7FP2dMBH19ZLqVMd2aNcXj/cF9xbWwKPJh+cqO8qiB6yuuaTlc+RpamjKAxIZuHRZE
2GmC8LciEJtK9KQSuChFybk0QXJkUSDa3atvaj+vyXsigaPA4rcJDcRaxiaEmlQEwo8U5e/siSk6
nHxG3kfSauFUKyEVjEzhT4wUIGR/j6MNgKXfa7QviqS4hC9HKEVgG6f+fGFstqtsnT976dNDQ7LH
czIkCDg41tren9S3vn5ZJlaLjoWrcgg3wZxzNJf8uiztpYv+KPj0LAfUIh1AyRNAOU5QEJ7KNSKL
cjjLiaeSjRZ53zghXZM6DAT5JDQn1pISnBy20SazXp3HACyRA6c0IxpPoZCmN6TL5b3dhCohrxeq
Drb8vGZXnlDHyY4RTHRGOMexLo5WXh9Z/O7KioAo1FvoldgrmH55kV2TlGQGLO2z4zYyOvEpZt0j
2reCfhwXNNP5vIMVzo5K9wippbXDq4iKuTqucKNaE4TbGsQ4EnCmk+GtTFEQSWSdOpaVX4DiOZNh
nudwvLCMyakiKsyTBKGRywldhujCRRL27EEEkibxHs7kvFjbcnHQiFGZyU36M2s4dXINbVFK4BZ2
4V0MQ+EisafvEz57YmT5uwZVrfHi+x1T63hgXz6CTC8CU1d8mkK9Hu8T/B8d/k+iBcsMz7Vpgqo0
Ttoq+bz9Z0zxFIYNBj2DmbiA/NQ81QXYl1LzB1vPRUdhLw1crS0wskauXBcHSxsPKxoABr3Z1m9E
hqtROTRQXhFv78T5uQUD5ryVwiSTZn5i1pH3+UVI+7ucpPc1l268wPTcoaIdWCUzFkD3xQsdtr9S
I3SEz9oNSUIQ3xKTWqWQgqIcz+VYXBBxGac110+JWF+xP5MgqF+rfaJaD9gyjzaEvliZd83AHqva
Gsh6q3kaw4wrIDx0OryEyzQDR8PGw+jCryAN14e+Q+pqkk70N4tDt+zI7apZu06+CXOVa00m0DtJ
PuKVrsRwSGZ3tJWgOMvHDWeblMgiOTb9JngyJj8GgVNm+aX8lyH9kkgIs84C3p//o+m8diNV1y36
REjkcEtRUAEq2i63b1C3u03Omac/g6V9pO29tKRWuxYF/F+Yc0yJkUX4LHnb95nyViIOMyWSWClC
6c7xISUCKgiOxnWegsQ7sg+c011NnLiaMdXykxD1KYHhnPaIYxkzPDu2c9WMuAO0LIJYho66M9Og
bDpvmKWJhPrV0A+vzil/FO8mb2vczn+9BKE6lvW3pURUzK/IXIiun+65XD9iIpUIzfjtT9SUFioA
AYFhi8Bw+WTc0a5BWGNYkG1UZF5BmiLmFL9RIltAQN0eCWjYWHVz3Z2XfD7jfiQDWduHK2cl9JAW
nFUEzkqTFVBWcwpZrd5tOuo2L5+Ykp9TIT40xOa99ib9YN0eeOrf2CpMCLAgPcqEg4czrSFLrAwA
J59QGIOlLINOkECQSY5FLFjVzWcyxSiFspM0Iv8/ThBEEggiySTtuvKtrXvPoXLtXIoYNwoBNS2r
l9YCvTELePNG+uoei2q761ZG6XhHzElwVwKNWG14M/wVdakOTbYbsDTVXibg3XMizAxRASCrZffG
/k2o9UPPjyGLhFFbv1SteZkFcJQDeqsL7Q+p1u9TnLphG2N4WY8pjpRkr6tf5Mwcs346TIvFjISp
PUw5Sjl4XwtYXfmJ8whVTASk+IkaCDxQXvmb/GaVL7EGOZmjVmVSIcsRFhUmIsae1dgeTfJe6LW9
zvxhkFcy0mGis97J2Sto+s2shLuAKCILZ/Ak8gCrEL8ssyWiPXMdP5DFuMlW6FDX3Da/08E8jXhH
ExW6pXTT+/ImNtM1DxGfHJBRxUCkOXJLbH4KUxIkGr+yViGJU0A81/qiEvtmM4NEjc+iI0KRQvse
S8m+v9SPTpo9yLcetq6Fv2rVMDRKh3mi1xKcdRoPoomLMJ38YuwDNqjNKc9e4qcwkj4by3xi7dyy
QjO/VYU3oAxuOJjVozF9LFO4CynJh4543K+p1x7wLfppPR9DYlGTU4ZfdYIPo2NWDc0POfujKf3h
QXDNeMe2vgP4c4qE4hR2OO+FxRmPq9PolYfIgNmR2VBaMf8kqY173wHhWhZuavJijxOMu4wGyQWA
r7HGM5mqpjcooKBY4sIPUUbQ5COPeCEeK+QuzXuyLxBQK3hmmG+GZJgytXksQMvy+CO2zI9Fl19T
2DgC/2XwttWLFhHzoSZHlyONubYrGiKqx/o6SPiU5ehiOkWQxtprC/aUhmf0r68gCnbpOdFuM2HZ
K9V7Bl559hFXnq3ODovqSLLGsTyXB61kE5nvQqQFEmIp7Yvy9thS96TLvKuYwIGozkNnoAFuX7qZ
MPkykDwzjmWGlXhTZ+1Zb+xXsJm6n84rKoLoYOGwznjsRBNqh+haKAgo3+Nhwq7xT0H7vaoYoJAD
sguUXJ2D9TsZ8ZAiY8uzg+krF9rJM/yriknPiOzke36M1Uvo/0436zeSf08Pv/X2WluO+rY+2DPy
hr4Jv8W/W5Uht2StfMt/ceR7Gzq0YDlj/RXD9AxW41IwOEQygDBnWzKL15pCtMQuAjeFBk5/Zj5c
5u7WxMpdlRyD1OmSVK6K16saCXjJJ6Yg6rMPuYkJnmdWYNKEJswfuvYoMHtT1uMIgrLfo1QQzkO9
sCcGuXTPSc+QqWLXMUbvnz/EKd7HKvkTw4UB6A1AgSNuQyId2HgHa2qejuIADuREUOpl1huk7m5B
9VIPzDdM8TTljMoihDdyCzabL1C041pzRmP28ckGerNeuAuvVbUgVKDIwZSl8R7D8YQqZomXQ8rq
Ps7lQxUUobyfszfMX143du+SlL8Lj6NuCjfEVzdhn5I7OyWf4kJrzew4KQEtVrj0J5D4GtNWotT6
dt+AqVdavP1R7CrhatdLbMtz7/J73DzHVLp+Wxrn6jnS5jcLgtPa7Y4R9gowKhkVcsq6oqgcUfgR
DPVg1eT/av0hUlCMebM96DAOCXhRh6DsyqtiOT0jTCcJZL2lTudc+xOmopNV75oieaKaeNE0utMt
2ZFKxnck740tq5q3Y+fWEXIK3pGSYt5KxHlz30KXQp1d8Zt0w68LEjRm9bS+sq+qWMld1oEjmxeT
/liasQszLAcpKLKintCP4HsgsdYWY3pRgpAtgakZB4PR3vPGg6VPGbKc0AEuCqQPAyKQI94K7s2Q
41BhRN7qBRdHIymXxFQsXioSEWPO4fevfmlaAfQ/vRhOL/rc+o7jYoQjkhXHBAOiSVunX/eLmF27
iS+/YKq42i0OZlCK9oqHoQxlAlsBnAkypAqMq8VtWjugt4h7cGqJ1/VO/dqCvGlp7qPyGJkCMFmy
OdAWSsdS7o4ptRURhYf2LOyrTrUXC4m8BI6U0UvWvxezQtNfHQTLOGjWeISgiGvc2OVO3GbH3hiP
BU9KnbJ+TCjlE7zIIrFea3OyxP4EmBO732i8hrx/oSfmDO75LdJ7blJ0kR9CEORjleJ7kbcBhDbi
7iiMvh8aCpWoSC+AAG8mw5ihmHc8HKDrFuOZBMde2lPp2bYbJzXWNq4J0zteX3qq8T5ibojlZ44I
eMjRqxJxSU813TSJmeSaUV/3wdRgCf+89XCrpv+a5xf1GDlNMxOdhKhdiz+K+EoSI2cVUgdnNi9l
2Ruih7rchnDe51ySLXCYeLxq1oLMEzhxks3onCpeiJ2lPWxo5Wzf4s1FfsWCbj9p6X75m5fKvjYK
VygVt2SahF6V/Opdxs3LUaBQ4PGCFyOODGweUAahwJBZrzKkFVRqbVbQrJkEiQuNMtqeZvFEVRf/
j4GbAsliROg21UIepvociNRZeVOYwjnOT01nHhSd1aiFGzwEoMftCyb8NGI9CkvI2nCeTCiT0AUg
Eth4XIATIAe2hk1ut1taQj8QhekF0XFpc1XZdm0zGlSL7ooqntQKAEuMjrUJ7fYdoCd46wkxZhQ9
LEKAGKmRTrQnWwFC7opA5EVfkhY/a7HJST6kO8UaNx/l0nKWh9YfK0rnFDXzmF66YWCHB9FZxplD
UjrsxzqnzCJOr19oivGw1YM/LqaDOo0tJUuVCVcmlm6U4u5qIPAeI3dgk5bSLYcY+I3KUTEelPut
CV8hY20deIdfDezCKZtZjgwrXJwcpKrqU4NZAll2+4X5u0WNnPnLmfTPkLVjb9dBP1fHxJVHF/ka
DQqpa1ntLBJJ1rPD2gloz+Sy7KnY/mZsfyUmiWpJ9CT4TyyfHUNeDf+xFfj1ungKBBklvIV87bGl
HzQ4WJv7hcdW6ZjELNrBUohEzr6kyDgMvnIKSUCluhMlvpdhuoRJdMnXNVAbCijiPwdJPPeAfPAF
FHSRsCwvNGq+keiBGRtXJWt3WbeRMXCxHY2UdD724TNzRErkiRGIZXssSPWB5PjcQe+tWInfExcn
SqRqsmnFD4f1UKUUMrDWIKBVrBNQe68nFdSe75jWbWLORpvw5ebAA2M2Bx7ypWL+F2hkEg/OLfEt
6T/06H5MXgyZmcyig6+hjwJflngnWgz/Bsi7ofIYkYngLcXyqOTYxSrFjY6MlO2paQKdrEPyRaQP
JsoYEs3xRSoiW7sibU+81nfNjFKy8AxoPcxNjaAlMLFHeCvgQWBDBpVh0JO7jvt2MVn8aBpeFx8O
NbG4hOpEyRDEF+bw4e9Qxbtf48V3VaP2xgx3nFl70RZOkrOCH4k70LCtN+J+ix2ORLrS0VUmcGhD
tCUi7IeKykTn4ZFxipCmiMycIG75qynRVGGTHNELDYV2KCwMojVpkQtGP0KpDrA7558G13tES22J
+sVY6ysDjWtjyldJVa+FLl+t44ggTW1aKlxIOJJ6ndf8WqXzBU0mWlbVhxNyboxfmzoI6+TUjo5M
KZYhXRS/WoSMWU6SXSSzSHTrPLv1kjs1OtJPu9riGmzcKXJJs4WJL2QryApb9FvKxX35U2dPWLbf
I7RGvDrGGJ0kbg/0BPKVWE/ljlLfzFy2T4jVvZfxtQ33y03vU/6VDeQbcxDhh6M8G9n3dM3i+5CP
GKIsdKsdr4D5pxCbo8CaUUq7I38W5lB5HIQM3ecnenYKMvkgOht5scXrE8UUc3h9gFu7KoPyNmER
C/tkrJ6m24SpqxUKYo3c1VLFRY2lw+KNgCjGo7xTcViQabiBohTAHJCH9al84D2+t0J2MFjkfOjX
4TPnRSV8CV8DntCNaJhLwvu6MJNTrsgeb1U63tp0vq1Ff4t77TzGgY4+TaW5QpuGQFESGELgd09Z
Mxtdf1Bay4vEzkPSiKr13dQadxNSWceZIHvTVbg1qsw6SocOw7rsh2kcIHQWsdPiRoL+kpO3t+Y4
cKzGSbqvStvOVfQ+MVQ5OOIDCpv4fET1MvMFN2Ac2jo6zLnA3t/as2kw/1ZKGWha6n9vrn4EgjKN
6kz8eHXQqn3ofkvM0sn4ri3lwNg3bOZgcJmwCdNh1h3ot7xMIFXb+RmR4QhVNiPsQOPwU9hKX5i5
jt9g960w9b7pGSTo4QqsbeP9JhvMZwyLiTVeStgGRmZHmXxklGiCH+C9KEnlIf2tgCPWr8as7f1X
t1lACaE3ekoNnL6g/gGu0JEgYbPTD/wrkGzIpBR3tu4UeeySMI9VhMhztHQ2u77LZOSnuZ/3WTsy
wAOtOJpox4QgAvSX9+dwzC6FQVhiaQXNuAQPQpuHOXzX2vA4UgMAGR/NX1jOolMXxmcBfXlNHTkq
HHEGN2kCRdk6N5pxbkaV7eV0lknubhDLzAknTSCRfVHsMm/RlBsbBgYuV+50Y+J1T57Wt1sM2QP5
KL3sSDsvIUjNr7zmgzWxcAiPO03N6eCEwOSCzQyGMP3XgDgn8kBUjhEQok6CwKSoa2ITyrf4As+g
HZCD2Oo3DdyxoLBi3o5gQGHVyfjrMBB1M/yxoJILeMTz0vL6CBMDoOMYiPSWD29EpFOYizv0cFTV
ezxVO61d99pvOcfsXS9HUJOYa5RziNfdTKHWjyBswLeVTLCZOYzA6SZ8DhZ2yHiD3N+tL1Td7nx6
aZN+zMJTRi+W4OHhwPTD7ZusLlicmCXWz0EX35RoeWev+dH4iiZ+WqvxMdODkhOg7gWDeq8/MHmj
Lz1Nnw1GZ2E3g7BHZsl1LlTjJurTFd3+oUScbRisdM+s1xYc3NY5jXKoaKRSoS4ZAa51zk1o/nCG
kK8YshGsrPFa6fJtnGioSK2ChMa5jmXDGo6Lu+BX5418lMkoGAhfG4HLGX18Yw3CF5feJsW40maS
exXZJeJU5o9meuix/XXi7DVz6Ul73dWG7f+JzUlybw6f+lQ/qzc4mcL6ZZyUn5isC1RvCaZ9dat2
RpZTjs5pL22nPawXhginAmtD6bTqaU5ZAhajZ/xWCOpdrOJdnrU3baDBrScv6fInqzkVcGZUc2Ec
2Vd2p5zpyFKTsrbLWblFhCZW+OIyYGP0cCVETRLM8JPsC1rD7jmneOQhu8OJcdf8O6wRI4uHHEVV
tfywQTtOMsKE9j0vWzcZeTx20RAfU5kw+J7+lt56yeSDcLPGfSRFnPNiUNPhjmN/TcXoFhXLTVmw
9JMG48TTnsX0WTWVQEMiEhcI7NLi9Gz/NWlxX4oFYzQz/ly806ql48R49b1E9VoxwqI+KwvoCskH
N3oGode0kHFukRfsCaf0MVeF10mWq+0kTfHlrfubQMCE/jjV5yac/VXPLi1ckW5dvaJK7rAxANLM
+feQQlvpwks3tdfGkq9p7YsioeuyziOpchxHpG6jrRrUczrgwghtg1VGn8vnQSzPyMlOFHTLwAoQ
ZJTRHKNdH1PoCh23ZX9cDC9Fmc9lJ7MdSDdFtD3dushB/nBDyIfKepQJ3vD6AXmXGZ3HnXSPdUSY
nnidsNPmWhBmmhujDl4XJoEKFOjIrTe3f4sYgcd9glXma4g4OtgCDU3lQLEvfcV9QhpwlC0+7SCI
fiMwdgbv52TLOSNbVEVrvvxaRfnUQK0DiwF6JWVNq+x1PlVIdqolizY1o1n1x3mpT23Lf0aMA/Q1
32UG3xqD7/QnyTunoi2g2EPNRcWitjHX3wRPa78KMT1ICbkfvPGRW2ZsLCqmR9KKVeJoLQQJoKKy
hKAowGGtWNuJTaRJJU/zxtaX0OQrxgf2jbsh5XHARZ7qpCEQtmb9s5gmtFHmaTS8KoS4MEs85avv
f5NreyCS5Gw1f2J5c4snu5J6RkJOlpuohG7Rf/xJ1cF3f1rMa0lkgYqXgRC9Q/eJ2I3vSsDiNcCe
hjOHJI7EtTK9zL12HVxbKm/tFF9MXd1Vn7eMnreu6V9kx4zeNXbf1NcnHXLRXQMCWVfci9dsVHBK
nQq23yZgS0Kfy6mwO6n2bntdZxxHgQwFA/df3gKA4W+s1oBJiEz/zxqYdY8BTWocFH/U4wCJSSCu
UK67LmC/HrCGZ5u21phdRfoR4Dy/1bD0I5Iqa4APLaY2Fsjqnv95Myuhjuzn4VPHmpGqmotVCuXN
i+y0nX7dIm4+1fJqprgV1WfcsdUAWpD/hBPfxXzhdb9HxPCkTG6wiujA/ATkwFFU7CD9abgDuFZw
PhAoMYU43UAielKKvRhzv8h+2XqHMmczHPZHksMTAeWDY8DLT1nDUU32cwh5vfEMUJwWBUPhTxON
O1/siBSokgv0lelJyM0TEbYRB0wyMG77jFGSFIiLsLdIJzX6rWMVBcmWsqBW3yx8P7zsMnCwAixp
VTtjj5rF9UJ63Q2QIeptdDAgOAk1JNfP7gZcBhiCwi3nutW5YsTe3I0xf2xGjlYWHSkVwVPEiJzk
h/kN7fwNGe6zwbqw8ZuRBUzauZIJG05sBavSwZptRZDsm+5nVoizOtnBI8KEuL0OWHPvJ7atDdtW
BAMeXo+9seu+ue+MifkgVuuZK6bAn6Pd3NKpeYoDDWVOxUxKZ+CB/3c7GOVfCMtHdhlDw/Vj1TeW
roiQESTPAud6JcWv3ZlheW6kZ1hAVcDNuNLSiXB55Cu4OeLDLZKA8p+Oy9FoqT0jGSSnY5L/2cCr
lDMmDnTEFamuHdVpgk01E/eJ9p1/9FnqZ9T6aA/BE2XTK0WXxRYxrT6SWoV5gbhbcqrMTZDzNay9
8HQmdSDHFd3vEUXFnll80AIMkTC4GG3obAEpJtegHt4RHR1jjF8VMekAZmxdLYhJ0y7zSacftPp/
UlruWLdoZX9ZiMfO69eobmRLWMHF71pEqSxQNKk3JarZCOyUqN0vVeGKMtShBJ/SDJuyRXVI/PJX
QjM80goWJuFMEdrf3/1sHeaZwbsynnKLkUsanolbBeqWEIHhq/Cx0T8BDMrRc+Zs6IKmd6CxS0xf
TOODyX2gtsN5ljT8qc80xHeKV68CoZ0vRLqKgSnMl6y5N3WQQPtP01uY+Et5DZEYa9x4stI+Mj16
ItAcQXAZILjaD2uGvg4Uq8VNSTYLba2AFJps4YxbTAxUNbqaYXMj6ysZX1Zxa3nYOG6i5EvB7m2M
tB8WeQiot1aNdN8BL22dYG9DOaGtM7k6xA8RBS31aDZN6mo8xws/KVPwtr6B1VpYc/Z7ASZLiBs3
ZgeNG5etXQy6SbYzf0L/vs42a66cv7OWBC+LWfcuX5pOtiYw/SwPNNVNkNNV5nJv1ltF65g0Qcok
QQark+PcY55UqmTzcSu23YUAlkj6sJBCfFvv3w0jCaHBMAwD9FttSHJnlAyAQEFgZiEwQ5Rs/7c1
h5mc40OhS8MGbrimudgyXnKNo6emKLNwEDU+uiZs+uQAo5YVEOAOI+pZBNaA8KcGyxhLvOmrTV5b
dGgDPYPTmbOwX0RHkTFyoZE0rYZtrnhX06++iO3SqKjU4QYb3Co89U+UGi0AStOw3kbOScYNSd8R
UdlycSovCTPE1KlnNX/bId/VApNQpjCyFwKEbCItaELTZxB9FmREAuS+1aig32WC39L8L44Heyyy
fYVuAxlphSfYakanla/rJLL4QOFVMRXEJLH7T7cl/jLQ6yeZscc6jF6ROPQX/igHxynTIuFf3PWc
ylyAK1bpMVZ3I+92OAbxKh4xUJwkOT+nH6+VSQ5McMZhSYPyBSYPd//MIUooBsnnOF1l3KsM9Pcj
dfJgnEU1goYG6QEPNtiXjF0mjNla1SG1MYxFdM9tKJm960/fZZKyvW+K9sRHtbb6IWPYrbj9vmcb
UA20xkiOarS4MfCQqm/fVbgc6CThY3VvUbk8IQDwIGbJyKbYfDRNetd02vUZjiCIG3GagZUxmm/C
W+EuCXwik5ZNLKAqYVckvS1qkFsN803qxYs0i/5o0kg64midIv3YahG2Ttn7ho65V5BZVp9bnQTF
VsUq1zB2D6P0WIKIJ/etoS5TskCphKAR5Esi1dcoV+yQiZ01JrcuYzkhDk6KAL2wSC/QT70pnwha
OlmR3QDQQqNxjAXFZQlL5OxhQkzRW8lhwYhXx+A9nRz7uulLZICSla3rjsAYYO7fZya0rc63dFUC
gw8Z+bhwk8auy3sms9gGClinbk15X00S4PvwpHbVOSWDlU+pDecsOkb2ygqIqWYH22wzwBJ3QIJi
OCKY4ZiB32XIsWfSpLFf6QntWtcWFmm7k4sIB9x4sYtdn0fnMjwbSJ+XdmTNkJzbuDm/sQ3pXkWB
eWYlqTFO9ksG2ZffO2c9m+b+HJtA3rHxI48XpseSqncNbWXER/7DWmFsZtsez+r4FlthAPcAXmSJ
mmK5ctSvAKHto4YNqwCubPSYkg/Uk3h2AFji0fZL6uBxbN1iVN2oKD3sE4GRr0GVfm0a1c6Zys6z
dRs9Yx7Xt0xDe8W/Ssr4pOV8g48JQ0fbxxlO5z358bepLW80p1ceQVvEvKisBhcxZfjQBInF8t2f
JVRtDNmFNrRThSpOdQbmK3GrOlKZ7Zc1tiM8ddxHU/UmQQ5XbUkiAUv4Gv9XFlUjljfKIowvB13t
XBYmc6Yehlw4iABjqPednF2CqNLQShGDlxnkxCweh4ZMYXzfQv+bNFJ/wGOMzHfBrTXTAcfNGtAo
d4ii99w5b2jH3yUgJblyjxh+sSCtjq9FEehCiBDnZV2rj+L4slbhnfYfRQemPoGcF3pWK8HUlzVX
SzZv0r1BvOTDxYzexyqzOc4dJdBrBKCadC5WyZ9lmH2nPNoMlBaEZjGkdiQAWTqF+JJEYmDQQp2m
8spQpKvEM0prv4yosVALDw7oZHmdg0ko7nrcYi+s77RCgnTNxa/BwMpgKpd6yRm6dQTSi1iiRRpP
FXhLYHyh77Ab2p88yRwrlN9omT+UaH3p9fKpKyCy8FMsCelKTD9GJiIUAq0unbTGpAZj6hHFKMWc
rICQoLOeEuOz+jZy/kYX5TFHdl6y9o7j4ze7PsoNkKvKxbDO+oDV9CJ0kY3sdtcI/TFd+kMqeiUq
zBA+OfVcJVsn3AVYW1I93KizLfVwnz1V1A5GIx0Tw2TJHvosnClsGYjjDYdhDmGX2HWR/X/Fre7H
5BxMaERHbf+t0Y/DaR7IXVSH/ShMbGz/hDgoRph44eaP2QzKTKQ2I2XHeOSPZV62c3QjdCWI8WWw
zHKvcaD1JJmOYfIc9fEZT/RMyD9rlP9k4RmA9sePAUSRntE+9/C+NF8kgJBB6TbdWWsne9OglUMH
B5Bdv+RO+7B6430yEmblo0/EaDBLJzJjxqp2s+M4JK7Cqa0VpjtvmWItsniqH4EfpCTR8iyS5ZlH
nzX5RuhLtRhbtZ4/1qq/j2N900LUnmz17HwmHkvWITwahuJvBYZCy5IR+J0w15a2mtbCKoqWWmDY
LNvmU/iyAqTweC0WvBYhMEEFmOAIMHAGFoeR3VMF3ofNbtcjs9O5UUHQEaOBR6qGxquVm2iIY54N
UVD2eaD8WO8LDj0RX0sB3D2dW6K1nVq6m+A4c74Gma8hIuoS/zX/hFxHRZWTZ8d2MDrG5E72fLYw
6SAFzWMNv7xnUjrv5I70AbL1Wvq4kT4OF7dXNR3W9MGrC3Sb6OMXWxWg3uvdho65g5K80HA9UaQU
Sfph9vNbXmQ7dQY2zV2q1lASw72B+8lisEs7p2j3/Bx5K3mAejnhhCaGd2E0JfKLsDYBpk+L4xSb
xxwMCTZQeAPYdKoTDq8EiV2zNruJqrCpYPUkCOdRN2mn+GI1Fria8hGp5UMW08fkqHF0kfXHxtOK
q8ypKobYsuILQ+oXYcPoFWwXCzAuiPTKc0h7DKDNGaqXoXqZCSKtZ4egGMe1jWBAEmlK4qrhyEBt
RJ5I6qJM8tUQCQFcFKINZiMorehSm9GltzhjGk/ucSjggK89g9myigvD8H4Nq+z1FmMnfjZccCfJ
ILBFr1VIxixYHLlhvuzhbJHiWJCNKXrF3wshcMKPKFLKG9olLadACgt/9ob2E030zyBhAWKQwtde
z8VJs6zACuZTvV860+/V6kK+KAWDb5nTbfoEz7tH1mIrmEi53lPoQhfwIlyV0/RcUQLh7iK+W/DV
BE9TWl54gHheaWY38XY59O8ayy8J1W45sDiGgbzk7DqRtrTTJXvTTa6glXklabYSP2iokrdGNv1f
ur0waG7M2WmZy4yZfIJ/YvMlR2Qvk91ldVezvTLKc0RQ7XCCp7Qk9oVxqhNT20neTaFyZ3XARrAN
6a5o4QTWyOOu0gG7tHuNZ43Kdadnw2mjBbHTgxh81ehIVGIFoxBg10pZs6VteNKFKflhQC1A38ET
uSfv3VbFn3xaMAVsG0Le6GABwOJscJXyDA2/fgnpJ9aiQx4NUCoxP8is5ZrPwmywYytHlpxk44rN
ijcHk0hEhUXMRULGjb6AtNThQpLFVxIsX0bMBAQJBZnoaSH/NPw1gotAwqEChC4kx8kpSqSHpCkZ
KCM0VjLhhAhFJ+MS5I7S/yNgktrFHkmYnRFhNSTM9iDbNgfGljYrg1lowX/SalGv2Rot2hhrKFWh
Jsu2cj8mIlfwkLxnEbwj8Czqr3gZjz2qxbAVd0NdEuMXemLNRQgL9dSo8rFmAQgdYbrdEmBctu7r
/vdsF7VGFhD7GO6olQnjxL4Ztx47xB49a8dYT8eoCT+clyKYReIXm8BrO0BTv40Augh4VRW1fTml
3pYHqTEg672dSdzUHJhJeSnJK9chLS5uXNY3tWg5RA23Q1RWjYzQsTEVNcRggMdEPtWaHmCDjZRD
Q7N6qSqeWnBcnWN8TZimfm7kfhF2UbsDddqWZ0nq4laZTQPCu5xTS5X/qUwvIj20B046KX0yTWNx
OtseUyVUDWBwfqNOw32O20FlPqoiTRNx1Wmkiwn7mtcir1WioV9jQ7hkaVzmGNuS2evP5Ch2Fs8o
saK89mUdx6P2LfLmr03FS1HHCh1iVVbZkcHTyE+KmKFEzCDygkgZz9eYunUhw0m20OzG08Q5MrBR
eejp74a5WoKiYTFjeu/8oMjJucK8DfsNhNmQcKNBx0Mv6HXgtVreiiOpigO6iKkwXF7lWKEpnQma
EjOUbiyksdTvIT076PRthfeKqgJk5MzGjZwndFEKj7+7HJWqDsxl5T2PUnRbM09w6O2bKRDx3rY+
6iN8Y07noi9snILw9aTFAZCeFLD39d4eOnXfcIbVnGHg7GIMey2pmYuaeV0NzYZ4UOnETNMVP/Wn
fN0TIXlHnfvIP0T+CJPM+mdpDw2ZN1lKqcdkoGHSoI5Aunf6aDhTBaZs1sltDklOJfMRL4VIBrJm
4vbjxGHEXB62WilnFKmPNabmq8Brh0gElz31CcwITAJVlHxR6IOkMoO9aeQutS390mkt/+nMdxe/
KjS/N+LAXKklFb/hzI5DjPqq6avT4kOASA2/onwJceRMLYOuOTt3ZAJnI/IycoHxBXZ9fMg+0fG6
WseobpQ4WcgCpgJQ8LdSG81acSx6tGGFCzBm34AfF+pXBLP3oQKjA77F1zLCnu7PJTI8DZ6HmiPn
90SjcvW6f0XR8pK6eLcy6SdwiVin0CFSltxT1kVai9iPtD0WOdM9RZAniORTKoC+CHGrXwO9dmoB
wauYfljUUjFSweGNOghwuMThSeiN9bvulkOtDPQLICMD2CFN+JBpLBcCyaY3QWLTP+ROvhiHJKiB
hER17/Zh4pIKvV/JBYo7d5qEPZGtpMzzedASJW6Oz7eHXEzi6cawUaKJqaXAOm76DrFIF8xUwv/i
cmX1OyL3WFLigDiHoDCFgDnvuvbemE9egQPAjDpGBQTPTZhnwaLqvkoSK13w0P8iImSDY/GalESy
Ziq6F9PRQTNNOMYmCThDtzMwjUkTZtNt38F8oe8e2XoLgULOTBoKUNwJvYcAM1aNHka+h2hjM5Ri
2f7/BRu/3S3LmoWsyWSYEbcTj+8GyMuW6CFRP+r1WwcZa4t4EBIZSyRAPME6mYDyQFa6lvCCAGa1
EUVL/SEMj1BDnTTCXZM0QNnGLVvSW6nR2VTebHUU3l2QW4UvEIIoqSfd+rPhLusn7hynQQWhT8SW
duIlP6zjRMonOjSDLaLZO3PBXFA/TDF+TTk+JZF4yhwtrbw6o6BIZJaRW9LCn37ZAFy+mq5XSzKv
PxlGjqlPbkR3WAjYtWCqjvFeikMoYL+6CYEMCOlJ5NsjVq0ydGSbZJHMELbB5HPnM1crWYCu3lOX
qgPOyEPhyhZ/Z0Gx2Yj3SGgeaRhd9MUvyCsam4FxeOx2JTY6450m8ECwJDCh5GhQp4Xpk9y5h7CL
WgXlqU2nb6HOC/+2L/KgcU+dFoyNaOBERYaq2xE8hh4lZg6FR0NjmAVIjRJFRtFZCux04AKqb/38
EDcFYrqJ/UTRIHMkO7cT6mN9A/LhED8yMhF2xMZfBZT8sibvNaELgPoQFPRsFUbrdIE1LSBHiqK3
RzLLHkAEzw0QR5FpdAPnkDcjXGnkOId5teChVKdiEk9w3BeM4OiLLdwbq3xvADLVmuAtyN8EZHC9
yh8huM9tGF3RqT7rRX5Q5pzi5idW45vWipey4vFTunPlRAZQk0qx21Xbvf82627XljR38TlahGOd
h4coB610lYlp0vdG8TFYFRQzxn/T8H8cnUeXm9gaRX8Ra5HDVCCJoKxK9oTlsrvIOVzg17+tN3AP
ut1VCsD9wjn78Mvto6QOXDkmnsA6KFDqYk+7Jn+VzSae4C69k+lwo8dAT4Uo0uAglGgE55itFo6o
tcjAXi6uYIi6GgiOeHuNA+aO4p7Yv0Q+zpxfHWXyzBm2cH6hGDU3fd9SLc9qc1RyhPkfkonXZ9MO
OQciupcdXFOsKRJuMvhYPDMI4bzo1/Rjw2eusjJTto7BCZqQ7TZyvDRVjEaD1ZCEZjDHkAV/eLzN
UMyY5yqW26gmqTZ/QOz+v1oYJk4b2y/Wg4k5ENkP7j2mHy+rVfqHfRlNbtMMR1J80o+CypnHg0Tq
NQuynVSDzhvnKK88kkITP+Fn2SlScw4C495CKNDt3UBqcq20IdVs36aU/Fz1MdZPB959SWHLkdT3
IUxs3pwyArn/VcurX+vrW475+WtR28+WbKk61T5Msu6RKr3Rs07ys6JQkMblpiIfmS4C+R69tru2
Xx1ECdJXGF/2d0HoQpqeiAwjrhW2CApp+1B/6BMhsDSDNfa8QjDdTGRf/0sIp8hbvwPpkHS0aGYV
WgRsF50UKLYWoHs/qO0V1G7d3ueMQnCDw1TlV6kFPvxrVowo70TYeHgu88onjBAoFLNbLNDFYZYY
IhD2IhAe1hh2SNk9WjVHdY0UbYG6Ama6X2CNG4jKR/Sw5GBv4ImHqkC/gF9TDyYQRWOJ93u4xLLO
VBieR3bvj5Nl+V2HhxPMEaM8LyZ2IP+d3lXyhmHB3EsjDrPtb93bd37KiHtL1ZhFo0D5VR8FRg7q
J/Ow9FwPyMnYsDusNZEgH437pyJrDLWrUEI0XEv/58VxAu02cGWVTDimYrp7/S/U9IdmxA88iIDT
BKuMxXqtRf6Y2fDW4Qr/rGr5Uan2Y2DzATDfbeml4l36eBVx3cJCLZALwK3jAlex9lGiA2JTj0rb
02cYWIVcmspDN+ecv1h37f1IFv3KRF9W5r0qkzbXYBCkp0uZNciAcfcDLCjFumnnhbrMZK/Wgntj
xldQm0tYIBou9tNOVWkwOCc3nkslhWz6B8UNExGKvMbA4K+uvOShfcqd+gSxrSrWtbxU+fo0F46c
lnRKNhPzbNyrRrvpvOJsETs40BcJ4LjhCkEJN6cvK8rRYDxdxQfHRrVLG247yCLUPOqPQJF9Icdg
EBJXTKlr2kOQOsRExh9LgQoXlE3Nhchhxxo7QnqCOs4EAWo0M5cpHnFxbt/H0nzP1fg9rgO1RMNT
fWll/tEhsZP0z2abPqpxV6rNYbZSmmR3wMvXQafRgG3e6V6N9WI7DM0i61RNySl3lhDFri+j7v1Q
gllCF4UKPL0Y2PriP0NY2vW+zYhnPNDtQHpWiClQJqyNhSfC9ivRbGor4Asnx4fmeh4P7ddE0dMr
0Kas7Tiwzx89taP6YnDUOBfn5EygTVIY2cy/CKqlGZlcgnKcf/Prbr/3wuR7Jt8qOcgOm6TpINPH
A2uZyp+CWU8a9J4dJ8cvbdeB4c6mJOBZwfsDAbcj7+mivRn5cEp0nB8p9kWPfMDlxSelEaWqSXmi
ol6wnsNL+Irpy6upkbwuZ5ozA8QzR5a6O/23qtUsRZuH4bJ4Mtz5otr8103dY5SeG4IatBgREby1
sJykqFqqc5oOFzkzfJvmVuqHm1EUd1Ye9+IpfyJShiYDs8ds/Wriwdw/5HV8Yslkw7oFJ5aHvzNa
fea7ExL5mLpwfNnnuIpLKchpYpKuD9N4DsWI5s0zpPZUE2VgJAmpDMhx2/+ajD1FeertlTKH83yS
gh4kiAakxwidGEYa09reglulwg1cfIVc8OYEtxKI6GdL1CISwDjc+upEmsdZ+m0+Ge5issToV6Ef
7ZFwI6gg5uJi5BLC7AaMLsvlGUTAT9PIe2ejyzrylARyDsMRcYduA45u+gj3SziLIYj5zcvjb/nK
9uDjFjU2MYWwtAM4cFM+19oCJH9X5EAghwfTbLRr6wjo90mvzZJWsAfWjvyqqDGKkw4sg7El+VfM
/NlwLw/9rSvXs66NZ/mKPJmH2GmV9BNiLYxLPZeJoS2Bg6MX1dtYGBBhWDV97E5xjJHii9h0dmwG
vu7ReaKcXv/2k4Xlf/3SuEzydQgXwe5Ee2B04IojXBcfFMx1ZlZLOIdQWrYmD8otKAuD+Dh80M4u
S5dohCH7St8VKBAojvsXGo+4yYVgIHo45iXmiT7dLICt4Q4+0IHsJ6T1OT7nuXj2zSeTHnlWYJvB
jGByenLeHTKBK1t3FZaGK+qiBYlMk+2Q5ttke6Kx/FpYzkABeyM3p8jTaG0LJJYML/si0vmjpnHY
IKWM31Nn9RxpCKUjFAdsA4Zfk20wtamfLwChgAoqJpHcFWIVDOjHkqn9dxgWOAuLr4qu2Jhl7/9A
j7beK4rYty3D2MQdCslTUNGB72/jOFyFiJRaiux53pPxtbPmwjcYNjmSFTnCl+MhKFXnBEt1zU7S
Opx6XT11tvWKb84YIc9NMG7kcy3xbuFMG6UHqxXKXARQiuyz8/ClfzKTIAm+85RYR5LRjgNfmjkc
ibuK+chbQmoz0FWRFIn1/AokLSFqwzU9bCzxNH5zygTE/J4PKRCoDz5vgTfVYLZYfJSVfZ5sHFZ9
d8Xje2WhEvSkI4DQYUM6YEHd5O7iTBDKXItNBrhCErD6YwI2EKE+tnP90O2jrvs2pDsUr52Go8Ou
d3I77zbbk9bxxM3w1t2E4njaXmSwIn8jJLepsVbqtX11SriQqNcGGrS1A1zAODkhfUyiPST/lAE3
sxE6939TUbncsiMvuFVwL05n8nLO7a7NiH/qTEBG8xAtqx2upuJhz9zFs8HThVyxdcE+peN5XZUm
bEYzBEDMkmMENTOfF9Kf7Lq79JVynRr1VgnzHm/enPqdPoYous9piIFEctMwbsezRBYLABuCbjVE
hezwgCtbKWNWhqCiYj8SrA0xlm9zhh4MDB0puEveXpwmPhe3+SMnn4pAwib1qoBhZEyz8oFo4Z5W
8N2bgcMkY+7Ukg+F2qq/S3doBEPpqgvkstV8KGzOQR/M2CbQNsyRqneRCl07aXK3mmyWsLBFpia0
HDPgkRLEgOtMGXKSFcw6SrwPE5FpL1GmVxdgrDORiTI13gCJBgEFE9fJfzf7XxPzpaYkOtDVxjbU
ViVai9fQurjAyEnZqlU7xaAeBvhtZUkgbU1QtIzmCUfnJDemqyxp51GHXrDs/eLZZjZkrVtiK3tC
ZN2hl86SVF6XmYCZA1ofO0v3KtRyixWh1QORgydV3Vnf+8lLLxrJ0dytrBqUMBd6CMueRDhUfcaz
apunNTKs7scDMRJ3yHNbcup4ia1EO4JtSjPUQL1M6TV3oym/k+tuw6M3bsKOz/p4c6z5docnQuyp
PAz8vP244ruf4EODanYj66V8jSo0V+k5fenOfhm3Le4BLRlBsZz0ImezWhDx47Cg1XvbnyrJz9bP
bU72Y8FbAf/AijaFeNvuoMZYpNB08rPWMYOv1j0lXZo5QDUHsbKyrCaUocGi+8dOhxOBIqcOHml2
tToQGAf0CwJo15G9s4nJTd0/hwZMQ4eNvCHaJNJkPUqnac88ezBG2D5ayNSLZJNkn/YT/qc0lAwe
AWrmDc5jUyswhz1hX3y4CLCYfmRsmTLSxEqKSK06yn+deDspzb+GOniKkytzv+tpguj7Sws1IATb
j5S0H5UxPnt4AwYS3jZ5V1wrdBVFf16sHxP1btwZR3lDHag3x80mB6ABM4kgvQCIifgkJx/AwDqV
N+gcmBfWcP+NInTKLDJIfJBqKtgMaQ1hO5x8lXSWU+5UhAttG18y7b1QVhTk1wYfo7zpF1gAEnmJ
6xqMgETyI/7FHVE3dDsLGuXMq3vjwL9afaNvbkjIYLQUH9hjSlwErLCgzpYBScH72ULKhv83QXIE
s2zpP9jHnoZhIzanbZxbPL2yHGM2V+NJUwE6q7ErjYlXvfr2fZ20h3UGMohXbiGilccAoS9kVWX/
TYruMlbL8GKOm+bbuXrrSE7ECLx+r5+zoZD9sXzEc/lh2OLdCdKm9vTPOXF9e018BNdM2rr7rHPz
l8eVr9oiha7nT1HvOoURqVZetTi9OmV8IZYtIYl377LtmvWA0073NuzpkiMeTAWGXDpNdX0S9hD1
DvHV1l5nKYGiQqXygTar2GfVqzXK4QCGzFpENihmrLyUZtgf0eVTOreHWaAt1QCO6vrRAFibkhow
Ooz9eS6Uog/6Y2Vse5e8gME5t0c9N29yVt391Z+YEuVCdhu9oKTcdhbjGasjy7nIcGJsKNDtBDli
t7hpxxcbz6c6BeYWIl7eK9ia25qBCvPUUccLueFIN0GftsQACfa79q7M53OypIRc4oJOu7um5S8B
xmHYvJ8xKfbV8s8id3kyBDFOPdu/+jj5ZL/v4QvJpnOb+vjaG86OhPbDUiPaWn4xmjmZq/6GDHWr
2UKrp8kCILT25/Q3cTpxsGQmRiSihG4s+S4/0i0WeaRJDlpSNC8lIxSJchXdoHou5Oxs85HNZSB0
3fen3StuSXHWQ67+biAEAbMBjit7jQqJQCag4yXpF5u3IuvHBLe3B4SBrgUwqeEvYfvNlBiY/ADY
iIXQhnAiiXqEPjb2mDXyGdOhiLX3Kz1z/V8JHJWG7doWFPp2dhlJRaE8SRNoKpVJ7PalonnPOTGj
QaSfjtN++anKgrHKT5rTEq3Vthd5ljws9rjo0P3BfxK2xdps2sPPRtmN7m48Wj8dvrqtmA5jXbPS
TA60U71tR5YphVVluDlW5lJKAlkFdzXKgQCzlDdrhEy1U/lAJxSNINOUaXwrsZYX15LLqy6/9Fz9
Wr+J+3KTa3rHfk2aWpANT07cGRtKJ2eXGCvaVDBasoIVIzW2mIAETjJgQX54SqFE0mzBaIbQPJL4
DoHBhSNHz2Ux07JTL6VUS3/XJe/NhBaZ7UWe+8mUMJJOfKE7x0ng48L1+gm3lR7aX6Uh6EszcHK0
y1mxl9Js58efmaEHpjWGrKgJpoLcerJz5TSTrtge1a67NdZv+Rtvwl0rxF3C4A49mDJzuFtih6rp
PiahQaxX+9vWQHIaCuaVhmEeC6XjkjH1ZYf5egiQ3HjEpagTtcj1b3CB07R3PMeHmtY+o8OlS5qI
B1NgjMGDyL4sqIXjXakxDxoZqjN5rzJzzySmv82Zna1JVFWf+8gdmaxRqNbcnmUVqvEWIpz02ISx
fG8aC0qL+m3Zyke9NZ+E8hkVtiJNhCKqEzNYN0gPfA1cT2Gt22Sog4tU8bQfHdxShdTecsYmVrZ3
MhQk4F/UyF1LLvVP+3Nt0I5OuK4m8tM19v+U46nHEJMqMH2vSLa1nPojTZrzNmM8+qph9wrJ4luw
w1cKKwwPk2bwsyEmAVtV0JtLAGDv2Ogqqyjwp/YS6CAuR6o2vKxktS14FvsdASvepf9T6+M7svc3
A5xjXd83B2bEyTzkrXNbjO6abMqZjsfNpqDMx7BlmLvhLIP1XK+BLS/QvdxYI+bausoyrhlnDSqz
C+MliZZyJQKVfA6uBGJCuOV5WWWLoDO+VGp9XQdX1tsz6ZFnW16DuVyCrZ6CzG6Dyffnfr7MenLp
Kvnck45ip8TDUGXvuLriUHGI6mVAVi4ZHIydndcnDjqs1gjkdNmvyeJqB9JyZM5m4BWr8I1p8DsV
S5lvOuM93fqLU3xWhglqFHr9zZnIvsSurBq4PjEwVXBlDMc4qMzk8YDNfciEn5pTjHZgVqicGCdt
WCd7sLSlfgTq7y/JdsRuAtKdgTWxxUGXoGjQyj0KMg/nradtOJ2W2lNAWgwgLZKKjwXfkjsaKwrx
lxU3P9Q0XRZ3aqt6eZiwBh3I/eam4kEZJwUwgiurG1/wjNxUhPRiuFWqa3XyzfyUd8qwuPIutFfh
mgy3WJKyhlCZxGnNc5ywxuH73VRC022SUjYXpqUqAqux/FLLMGmSdZViTcAGXCO/0lmXZBm2dmLE
e4aAmWukGqdEctfSnxTwq1Nkz0IzoJQ0b5K6vNnT/Ca+NVX5kPAV4iDwUr3bqWv5nrfFG5vp2BXg
G+1LJbJLsQAeH9ENrPsFV0qrXWaWHxrRJm2RY0p6E+V6kRXeP74Gil+Ytb0N5dr6mlXn2onhCkSJ
CZ1xHQfpInsGj96ul/aXPzr/1NKCV4vzChQzSJ0Vf31KBgQnsadDr6y8dosvMSiJYerhhR3rtHYL
9AVEKWNEy5EhGlwttFL2ZVZYSaswfZvublrVgyU1cCjJ0+dbq9CYHV1w/jelErdUgbKuMSvbdFff
poN0gw1rqBcM9hcEy4oOcIkrkJU9/1yTl6Cdfq3dmOuiGaa16knr1FV8chzP3C8EqSjTyk6w89rX
Xd6NvAixU/o/ls7HmgaTtQaEwQJadEjihfaa53e9Qul3ai/4L1WVCWzlbfJvJ1QPI+ED2wvyeOEH
/39IIOIcAS4yzK5ChrntARvPcssATd+P+CN6MiRnfMPVve7bk7H8stX5TR9Y+qCDhR9aViQZZBXU
SB0MLNtYhPbCQH2BZ4BoESB9Qcl0laIHIPe1XsGfwkXU3g1n5cn7spMr2MktCiFpVCLHKTkvzCAD
1EW9MRB2lRlubFO7IXDYejJDiWlJ9OoOj6I1s2dutG/bPL4Pza9ysC4A6WD1TpPxht9cC/NSfsJX
kNE9ciV/tUX7Xk3Z+wtOcJgRJRVidadeuw9T2FpO0GN81gT1BxtyebV94FA+wSD+KK3HAnC7ikSy
PTtGxxrmU0/zSwKvoCJLVJKcR2dXb+v6r3PEuXgSBUQrhZddIJ1slShfdDB4SiSvW9RlY0RmRkTx
ZROsmlL7ri3jinkvbVgc13gfN2E9Dv6/7pNEAq4K/DA29iGvdJOXDV4Z2Z+mR/MhsJVVF3wY+XHa
DctfIT9QoxG7MvstfzZ9PjArERZkG3I8p0j441Qe8/zvBmHWuqX/bZQGRtlEYKB3qjCvdQrBlaSC
nvEGV5NcZvep9ea6jH5CJc1QBNFjCDhlKznR5T2TMOzrfIHDrc31W54m9xV1Cqb/0pGvdQ6BLibk
XM+vhLo7th1IBEyQhGFf6CEkm4ERFSOQ47wFMOGQewi/UvrotmyXZ5gaIgprkL/odgbEtvGEqSw+
Vzyae4EnNrxMGwpG9bEMyXsKPBQRJTEqPWWlKCsAUwZQEXNniAerRp6dkF54sMxnJupHNLuvm/s8
qXH0vhY56MI9Oe2fSSk+LkzgW5R6jgCUp0VTjGfKObIZCIx8wwXVh6PM+VRi27huf9qmph2XiHjw
S8HBhBraMbHPiXCk7cQwDgK4iyy8p04OhqOBqM/bM7BpVmZ9rZ4DIwZDeU/309OIiwf2glBsGBaA
ZaHIHwdxly3rQfGRTD5UcF9m2dS0XkM/NOV1YMYtrUdDSvDmJ88Ej16xExLsUbu+5j2Fb/bfPDJP
2LfMLRRiDNpCC+LFCqTEoeYlulVYKPHtIMeZ8h9xMbeJGUV3rLf4XWzlOwuIt9KVbMf7Zz5SUl1U
yHA5mdYOGCgjJeYbm75GINW8NQfnlH3CWrn0RNVPGCJJrm0xWSBsRv3fVtsp6esTDi7mh0w5WXhL
rR7qHWL9xts6sVcfVgJAyOv8RZIjJUPAEXixgZn3ZXA6xlDoMmTFBlIZq0eokzyYr1P77eSRwQwj
W0fZDayGAD8cztgpiKz/3bwAuse0II6aBaJetLfpNYQ32MQlXHVBqxvIY+Afdb6tR63DgQ4Ip3JK
BIsaHnjeIM5Uol9MxBUjvvV5wGRih9WHBC6vJq4pJhKEqMuRt0SghgBbszvz14i8ie/dap6/NEk6
mzDsZ9Lm1Q9THT960kFfYtpW3oukirLFDjVCcMUf6Tqn6XVUWfqOr6I2JidT8P8hkvHW72x+8RJZ
A6ar+bbJy5uqsamb+dKl9Wk/HLRNj8TgWly78/5X0WIEs8gyff3SSaDelU95LL0PlVtu0yd5uWxn
gWfH1tUe938uqozj72Yeto+WQ1SszLhJlCyD3FkZJMXH90bmIKs/52KEq40cpqHd7/cmVFtKDnZk
Mfl42HWP9mtPWkKEWpE9asLvR9PXkoQoN5IyCdgm1AVmv18vgw9nyVd5NKlj47cTVJL9QFCsgSVL
CftkCBVLwky3BcxkoaeSITZlF/2hS+W5A1Swooh04SXrjAhdpsDoxhV043Nch+u8EpNjeSWXKXwk
dxjWgLHlCOZfLeHTBYYDWA8ckwAWv6H4LHKSiqC4Whb5TwFSc3d8rVVTqETHFUF0c4nn6lrjf5zQ
dYFVTZhW0uCJfDw1P6goA7HloW6CeAcCXTZXqy4iKUuj2bMKHPAGrwfOEhouXZzKN/UncYhcShai
UvaT49U2IaTBeizFfED4UdCoYS4gsZwrQUQdlluJMEeFhBDRRXkRRzWstzjep+k+wdLWE0NkDtgA
pgUxHdrftuZ8nz2Nfaetg3NL1BObiNPIGDeFfqeepFnZS6AG5VddZH4oSkUoMO4iZWFyYHtYz/cE
bGWIkhWMHPpCa3pYWf/6mWZ4oTE/lgnmOak2FmKrzCc79ohFBiGwBgfYppyVYnlP5Ac//Erg7MF8
6yUDqxPPBFJoMgNx4/xpgCFKyMNuwS+hPahH8ug3lDj5v0ou3vRKfSP64n3zMzbruiP5BX9GxfL1
SfPrsvHylTS/gYUYPQTNrnmzR7pDN3lfYSrkMrI4Hga+knCesZJVdB99VzKddTxlToxHjVxdXceh
CqvNYsm0dpfpgHIHGR77oW7qAlTKWYoLy+IRqkD9fi6T6dH13EfFgWmOkY74VFUGUZSru4l1Zv/Z
K/Zn31VfQyl9Fo741NXCNcciamT5fRrEdWkjsg1GyZcKjuPBOUo5fVYkadoBbBlTSfNA7goyqF2f
ZH7T00vTkaKJ6AAI64nrFHkoLBHOmsVJkTPo2Mm+oy9vC8OYTLlZ4QKCTAowpwSr11HJOMrMTDt9
6gfZmzaZhiaL4l04ru9NbUVMVW7S8K8ChZJNzJ32GrYwRStumR7fV7B6C7tpCdy6VL6PyvDRJbzH
IfmSgmSg9kTroJZwuVnnOPYLO423lG+H6ByqW0XlDj123z1uqgk45IhOcBX1Ydoh1wxn3UC6abgm
Bi5pIghsNhHGEFs9LGcLIBpBE7OIvvKTpf5DqHqUEwPkb/3cKGWS6gWHxcQFAwQt0jCbBIEmINPP
I8m4uf7fAlO2+dODaS7ehRyUiNzVH+BXWBRV7Ik1afQz27PFwZu2LaHqSgUzze/8OCO/g5/MaTmU
nuH810nNvuFRvJQSsbDLyXRwyEhkzbGmzdj89KruESCWuYiwPB2XPLZkk11BzHxQM4/VhrRX4xLf
xKFhMU7Btpt1AS2/mDr3JNXlbT8hI/001f9KOT6wmm01VvAj5PkJs0z9FNslVQZWGDsN9DRRgsc1
9ayFV0HeUkmeCVR76XMTJh+5J6kvwnOFR/UlhKmYmZeQLnIKDt3rLRM9GkNkrgtlHtl8dtha5EjA
uO3Ra7Q1/al9NRUeoTqzRL6JJmWfYF3Xab0XQ/EEwZoPww3nAR1QrFmPZP1nzcT6SeI5xeK5bsPT
rrhOncWPF/7KXoOUNzvGTs/ys2yPl5LNkxyTaqaRknFkAOG2AnNUY3w20/CVSOZXnDFsjdncL+WH
7vyavsvqRWGAdT3RLnReo5CMNZvkpuKvdjP6Hz1atRp3oR6uVhUVYvHkmiuyYlMg6hPHzKmGFG5x
iAEabB4xwMUuI4BQdk6rkZ2zGBw2PAybBpO4MWN6Vl3zbKG6ZmP2KBQSlJgCIYwveOLIQhAthjmF
KXeJpnLlCx5DRWpCReQuC4qmCTp4ILLTRiZmP1lhi4h4g4nE6yDnDS3Jf0nqeGh5zLNushPQicPi
b8a5q+mfknV6TZFq9ufIdXctMhndsxKblA4i4BlEs2HIKRwO1uLspwXwkvKt0iy/nv6+up76oj1J
hrL7MdCLq7hq1Vfh4uub8HMRwIm5Tt9gXhyidxtQsT/lXJwbc3v7V0ivqR8rXf2T1RVdBh2YXWle
zwRiQ3GZo7jcqhXfg3HU9GcxEGiuYAlastNU6R8lQui+idjmzhVJ5DwQ7X0yiCirFS+RHzGMc2Zz
PJfwVVyzCreCfYfBE83NHyOT77mU7FqFQGJLxRIzckGEdo4IBaAFH3698V8woK+wtYfvuN7Q2jEK
YtCJGChYTe6T+Gdit5ECPEQz2SFwIO5l9xp6EuCVzcOORi/ITXri9nNhxgBO1uzBbMs00N8xuma9
GPdo8VZ5D+/MnD5qu9xL5WM1DW7yMST1rlvYkEOZ1rC3/rAFHa0/agetp9TcQ9X8JVi3Fuh5ey81
Uo+BkJcobE8xy77n6CMG5Cg6GX+A62zCh9vmeyNFWBpmOjLTz5CClXMfVG2NIAAzWY50DfWPqV8B
ulxt8dEx/U1Zn1eTecgg8KKc1hp4GygFVmAq2FAIEDosWrcTmEi5yw8vCBqhCQuZwE5OAeb8lwEZ
6XxLgsCR7/UqGBorKMTfgnBjgKM40RDo28Nx6Zmp4sM0zXs6kEeL5VkgjZZrAm2opTcwWwojbjaq
xuAv5+5AEIarlFjaBXFOaed3DFRkmOcMRF+cHVkPjTSLNIsAzYW084VbwZD29apHmmlFtbuSkd1n
4oYd7qZq6rVDOEsaSDzNntiIBn7z2qW8AkAf1pEV2Ycz0T1mzW2x9tpanqy2j4yKSm780Rs96LHF
WvFRqUiwd3bL9V8yY82GY00IIIMclBqYwU4vDQH2rMMH8m6d/EsmqcZzvQ+JuDRxczN2m/6XQd2+
XrSwPjHOgB+4Jfu4/mc9/dyuz7VknKyABlZ6Y678J2aACP1kDXg7SnbpZ9mtuWtVUztjqThTDJzi
ZDq1CHVrhLqUqylISICG3wnfQpOlyE0KfySG0n5PfhKtdaGq+105uusxd+VU2bcd/WfuDWiyWjRZ
6rHAPOm15764SSJ5wHZ4FKWyy1qvr6unCqi42Ot2e1ktFmkLmA2N1SfxSTKy6jrxzHV4OoPxWLJx
N3125LpijC7iSy/3F/QXD2li/W3hUkmrMxaGSnHxmTug7Oe3TiNLmBtvqlL0wwsESOhFpuqK9duA
NJsQAi6wKQ/h6EwHMTD9BkiCJWQmuuNKU6bczD7atpbdc6Cn2HU2XP4IHYi6BR6in9RsOtkyGQi1
iMrEl5gKiO1ba95ncR94J+SAg31lIDMdUxvAIVGWpIYfHFwBDQvHVH2y3NgG4U1IOXdzP/jtjIBS
ZZ3dobjSb2zsQEzgDUjGc1EyMyYYBtsgajZ3VhADkjQhJqCtV+R2PIIUhvdSkrlDxzuRD3nia1gG
BG5m6CDpWWNxxlST67PBI2Uz3pdQlOq/s+xKc+33BI8mwO5qZrHpsbLedDqOmmxU5y1OlktLlTEP
MdXD+1j9KcGrTuB4qMBkWDdV0LOiNzfxkr+UC8oWGd0DfhkLoC7TcE61nZO0Xmez2hov6SvLRgts
FeFT+2nzBGHKz36QATDyTeoaVT0QpcVJ+m+Y/2EHvMB7OeX5N0OqXBrdhqXJhrzVkyTPHH4WUic6
ulNAN5LyryzhilnIXDRvJi1ckBpON7bTCU9rpK/1da8NpKwQG9k7HG//aqGegESeDMQAZDhmJjkY
bzK9V7kA502V3bQCLbeh+RnwLwfc5tktEQN3GmfTYQTQbFBLmtCZTTJ/YvA3StSXM3LDxs+YH8+F
dkw5LVlhJXpyELBgDCO/w14a2ZpL3uDPKZRQzm1RfnVrFcUopIiiqtEfUOBBd3aa/qylf615wg9I
NgXDkSVcZvVEZFNSBDwgDJpn0p55Aha88H4OkNYNkZ4QYpFgzTHpvZa9Nv4a4I3Ij55EEs35KR1s
dDJaWetXVmS3bmMKO+03a0FzF1YdwB8yBFm0bil5XbCuVCRG4IUkSn/OB4LONgyzKPtNkAsMn2k4
ehMaZnvM7cKVzW0na0GZQtRBV7uxkEGZt0OoI5msJTjtDFSZKdnwJsnuNTed4q2AdT4cf4x/K5qz
2/7NOVzu/r1Ryw+7vC/9e2bQ9AAarJWEdTDexv9EQtxVP/1/05Y9XSmdz77fmm7mzTyyBfzApjCj
eNmi/F0KdOM8mPlVI64p5h62QLGabWTXCcCxLbTAGVajEgirCkzCWHUCvUp4BjenLo+ttRwMjIIj
wU9Z0t28/Jw0KY0xqPB6w9jzoWxITGnLKM8TbH4U/RjHXm6skVQMMpZsyv/CtI69jOj1s6mVc5ly
UWn0ENNAIk5yztb1xFteqi3M9Tma3v5oyPQpxFGSOfulZ5+KCMZq9gOgb9uoCb0+1CAMuKBoxCrz
T5PmnOiqb6ww/GCC5u0QsubyJKK6VLMCvKuAfOv4GkuGV1177JjObSwqbYsIQVgTFnXiyJ8E3sT0
3TQobHc1IY9NUK4l1Ao+I8AjD2a+zOYxd8mnictZo2uyuJJfjV29GA9D+knT/6R6w9jJ5we8kTo7
UlJ+tn4xF91FXgjabggGWNQCMVRooiS22K7kNHRPHpt2T0hX9rfUP9s5wThAGFYSjt1wiouvaTn1
se3/j6fzWG5cS5vtCwkR8GZKOILeSJRKE0RV6RS893j6f6Hjxh3UpKMPJZHg3p/JXMlHvVcvOWdp
wyMfgzyjCiMQgkSmqvPinihaSIHRf0pMOkDIPLALrxrXM2enEO7Tc6xKux68fuV0fH6FAoDTDDIR
7uTNxBaQvKKaY0YgouZUprA8Eh/lsjfJ+zLc5wbUlYWxwgzw2fIsCcs31lvNdM2ihqsFj/anxuUP
16voQodkJ9a5iHjQe4HXpbqh5eg741ArAvrQB8OAoBZkRjRfYneDEh8ot15FsyRjvuGLV2s8S2QG
ATjxisWum5yBBYWUHVE7tiRFpqSKhSY3C2fmAphWAEIs1/ouSu+lxpccGElofnbpM2JigEjj/0ml
VfOC2mYEHVpim9iYt13shPh4zAH7ggRUupVtude9Ku6PETIuiUwQrAYD/QHuNF1IvN5w9yCLnMRE
W8Vt0M3GqZXmY2xMwXxVLRWyRIJHuDtzNpNhqHbQ6fE0ImmKoRdJrDtCVw5vMsWuPskfeRAzcRHE
zE/BVbkZIahZ3drLhOKFoM8ccBoUsSxjN0YvqsFqwsptEGn0jw3MrllUezhaQWciFemO8kp9xxdU
kTBecL4WOXfbRQuKTbkZY2xBw55zTFgCJABg69YNdpOqfHRi/mHI+G8iZrl59Ww+9bg/z+J4IqfW
sd4bQF4fWc9CrudY71CaeqGe7DlA8SjCTxA1L/z43+B3DBrsUYgXJaZ4SSmQAYq765Yy15lgBhII
we9KBTKsKIvJpQWQIAj/6fMrbwGpt76maOwQJreMc7szKNlRWijIpNZ8uo2xSkFlq1gsGv7lHwzV
hz9Ec3v8HZ5G+NV01BHRaIhoug0X/cr/25e2VkkPpq2E7ul31Dl3y2mtisAbRhzMEsrqY+HulG5Y
tEvTlS+6CPSjLY4iFDUN+o747xWfWOkiQho9bdoxgCthqZzLQkOPJHlJooBR8ao/1q9oCANzIIjk
plCr3eOPdLEe7XxAML23kktuMuzHqL3Mhe9w+eptA0l7wXut7zPKqfmmvBekz6qEAaxPinDaSkek
uSFC0JHhoIrcVh36fAkl7Qxr6ms5GCqOTlTt4Vkw0FwLw12GN8V7Gh8GqmketPkvLMtFt+U7Iqqm
ToOpe5jFfzppoCrdf9c+G1yFubz7Sgz1lsfrnTBAlC2fdN0SathG6dy2bF/isqOCQEV219T2Yd5D
DdSGsLeuOZipgWvqKqdBL1bO4NboRAeS63AlivZ5rdB61NUpvvWtzP24x27iCxhCF0nyzJbSk1WK
kvnK1F8NKXtvc+G9QQPJ2eWba/5i8TsizBuqvapLboweLklB6scwJAiCW2ndhtGPP0K3VzbnLtZN
ynmVhFbVBP+4ekNKdyNf5LA7N4RaUQF5mqMtFZbxUx4O+/n6SqCkhHB7hsOryqW9TsGBbKYAwLXg
QA+B1/O1hVDXK51XgAmZ+SYXLxF5o+VLOIrhwew7k7WeJxXKfZk+2kYOWG2LDVFLFYTNrLynvAbm
ewJ20yv6CPOvSfS4jKW6D9EPlDNxMIW7ZSqkUOzUGH8VtFGOBouo4dE6VxCEjgykGURWIiwvik1k
NKQT9chvuCdNy591dm3ovsea9cheSIE899l+Zngkjb/CDkuZx/CP7qJK1ofw0/3pjDqoUuqpi2Fq
QV/S5rLvA90a9tPeKRh8aTcSva5wmro8kKGxO9YpJ9Kt/2WdxAuzwvGvxFoAX6+Lyo7qGokE/nkY
Ll4K8MYA7kdfaM8R9pN3jiG4naKIkc2JlhblDRye27DL/mw7hGTAhbLxt7bLZ6YbENGUkwjagVPg
0/fr6O92YMhYIglIJ9H3z3ZMckAEqzkjQolvpcFCtYbSroBOQlsLxtLwQP94jTFt0jxak19DlbMm
stAcMGOnM902WpoAfb//lSHmtTpqXuYKsBKrJnPTbuMWeSbMaGRLI1eHuT2e+TGL9VsoaDddkG5t
2t0WRulWW18T+mNS95rPCo9WMHFFVJ/Nlh73sN5BpXkjl7eOPXpVZHckLukoBfeOoJye4hIr8VYJ
xvYSIvk6EcPQGE7Map2HcoQQGn5I0M7KRj2MoLeQ32d/ZoYlwyh5w1B6POBwVECPot5TfWuvnkGn
ecxKEkzJM10l/H3yb6d5Oqd2XmZ0PzMZTILX5733ZlopRYERdbY2/41UVGsqq0FIE0bimz9rarJP
z3bcwwelKM/c9Kc1H08ymEd2iyFiTVF+VDC2xp1ZhoQ1IkkTbi3KVRkAcOsoeOVRMR4GcTka5XWe
zMf6NXuyKl1TQIsCmcFZgJ64zm8DHIcQi2W2FDulS+2uILiwQUGfE59HXIULTuZsrWj8qpuIOVNF
NCGINxaltyTihS6aL2y85eYuEmfRzPGpXkjKg9U5YrOr65+YRARoOnK7fGEd/5JsYrfEVfpUleSz
X90xDB91U3+sqfVc0+aRQ8V5gzlG7GYydxQeu2Xrkoaz/hN91Dy0C6qY9tinRIhhvTfgY2p0hJ+F
bdBihUxAWPDpVKm5ep8J0El60++F/lZG49W4mNxAGqGZOqGZMc0kBJJLJn/Ww8vg0G0gGJmHDICs
yOAdv0KETLEPr9Zc4hIHxEmrZMJfJyYSH4bCCAVflIUfbbTlQJqUM6wN8Scdfpbo70akGMUFkgH1
iHVeY+1oyPqppHC1e3kIsLBnETJHkusIgLaiu9IfrIRlO7grIy7vCErvKdKVbxnGT9Ej1gfnaTcj
T5VBElMHtOWj2ukHcpjTtaQRoVKAmjHZoQzKgS3omjqmkDCiJa6Yw1vL0engieLNSfjsH0MTwRPo
9yNNRc4ludbseQ1SqzioGd+xZyKL41swcOyLL4mCENmci2FHXyHbUJYO3IsI7AWkwYyNXEA1uxxv
Wl+Efqyve8K1Avy+kOSQgxI2Uv0zv+Ws402FrGU4VY2vcSqu1mRcYTsu9WfCsiisiy/gBV+iDYtI
+L1MaQCxJs+BCiTg7ZE/o4xQZChRiAfhnStz4q8knSnCcBvc4mVgoAqr/CyrNWPqfY1HqBvttmX0
s7LbNuGjVspRhUTJn8OsuBlwVkgJYcAQlpXl3JFBp+THRAV1z/JDnsnjJmpgfgqEriuReElV5YIH
jwG1sPX9JGD+mzB6qxGIblM9z9F0XhiMm2c2zmA6Sk/apBOslsIuZredHGIWi4DThkZ1l6v8LmrR
nqZ7p6SrzU4nqPGEEWwJp1WUiztkuIfwTR1enOJXLP2yAK8SYvwm5JGIyHKTbILohIEfe2GyXmZG
XPGaXPgA5xUVEgh79RfRR58plvQ/isGP4V4HZPUxTfq7nvfvqrADB7EjP/QAbc1mcrGxSZ74u96F
NlDy9iZF0nsvTu8V2zHW/Uwa3BVPNbRnt/8GjyXwP7CW3bXJs1zfw5AhD1qIZ5ijdDfra9Yk90pW
HoVVvENfNHcDqnCze76FmSVXapvDTQ3MQwWzXjQWr5cbr1OoVglnGobzdFnjFndDUBM2wAKYjY9y
UpXqjMdx1u04mffG1NgNsVLFoiMm7oiKdPQ7wkKu+Yxf4SKe8MKosJsMaAavmdM0v5jsjKXWW+lp
FZ+mzVf/IjbH+LepTEkrH1/4BVJB3+M8oPUW9jr/JPwcpP7u36YhkccYRYetr9sozZNggBzrjvgK
uQEVhnlfJaPu+VZkbNfitB7sVDTOYppcJQ3XbLPshAxjStc5/OTSt7ZgkjFBzm95E2hQXV88UQe/
ApAPOi5fwkc8fGWqSSjhvsYKjHrUxz5qNpHbFP+10HpZGhCWB2VA07Y4BbYXa+fqteLK+Ds07m/O
fDN8b/RrvyK0rEiZ1c5ixslHjD00RuoDVXzwlqiscTsjwfwOF2zNHwx8xSCa+2AFTy+zsY+1Cewb
CDJcC9lkE0rDtYTEj1QG7m2JexsKCeSml3hFTk4l/VakkibOcco6e8B0ZNgJZosl5rBIgKLx8hkq
J7tgIUAwE3aifwY5hvyagTCYO5PHuGG+uaga3Zi0J497ADuA3JOGbX29NUZP/E4aMhqiqEIRVb8v
0LT7rxBF0PS1bNoORXG+mokPD6lHZoNDOoXCyaRJzFTM5iYaoZTk3E31kx4GmVFJ35077tx8Dk+r
O7tDFyH6sYu6cd6IjFfFpiK4BkWroFBxuOG9LNkwKxEJExepGL1GswJuncvA+HGsWDz/S98TyXjv
8uijgPr9MsLca+Dp6d10iW+snDqXSv0ULuDrAPdEfpwatwovDUE6O0nGX8qEeiXslEn+8NVxoDQ1
6g4OFPR5m+ULFzHdTcwaoXWng37urQlxHVGoIO5UIKAWuH7jyhCTtpyn9o4psoEuo/xg0YT8jtel
mwKVjFETHKjGukXF2FuhFIh+hEza5Nv4/1Lb1DGbDIInDnFAOx6puHIsJ2ol3ALxQUkyJgFO3aDY
R/nK2JIo7VavkCmPnmkEJWvhjKbpbOnmTaTpMcD073qlfyTkRbLTbQMTR2COGVFkfxCi1Qa4DEpO
Wd7LUsEZxyqZUfl4BMSDcFvhX9ev/LL8oubiRD/6FULMTvOnjul+26JcW3nJkEOeKtj6ZLV1G00y
vxu3ziWXsJt2Xo5k2XeOZH1iquByq4MuMVkGDYcx0w69i/N3uuQLYhdmb/vxX/oK+WvYHkCnghp2
aAq4d/+sDW38hq1KQvCw9S4S7csYYGiFC4zx3G6En7ECsIfmRAC4JD5XZyZcVS3d8W8oa5tjGMWO
K1jnMhk90sq9Ac4DUbCbidanz+sVvEPsiOG7ZRcdKoaciSeefJvlkGNoP3WGGhPDLnY5NZTZzcuH
seWTs61faAcFy5YXvB7aNX+FffqQ69LPLSwQf3MRPdP8KWjHX8vfpBWupyRg/eQvwJuE2h6gzgA9
2Wk95J1dFpTcD72bWMMJg54NI4tkbsN5s+a4M2uztxB3sOm3IbifWosFd6ZcO3/oGWgXBgtlXHUw
bSb/dcdovEv+zGF3Fbvp3A4lcNzr1mlE1qcm4eIVIj9ZAxTWvo5nNV487TrZLJ0qkZwC8vdy8nlC
vF8MYv7pJsI6kqm3J3nBM2wU+h71DY6yOlgzMJmzb7oapsCuZjWeQndpEGJhqo8KxmSDG0JNK4fD
8AX6C4P9TOyBCrddJRAMM3QC3F/Loaehf5kLGF/QyWLHJ2hoTo5ZTXyXqz8HhH06tWKk68f233zo
hGg/Nsle35FYh35cG19mL1HiVF/8UMCLeEOJHdSYSymoOf8H1+vLm0ZUBCyusGnON14MDlcUfHaQ
6t+UUlyHqcz53s39jlSwYdUO+u8R0zK5FUctfrVIxlvEhwY1cfRng480VO39y6iXV4JYCdHD28Tl
0y75YNkq6gtLY5yqnv5unoHVLvw4yvDf29KMRGKMA8P6b0+vxkTyaDlpxB3jOysR6hlb+IEBW9U9
E+8tikuhLhaRvGSarxJL01qCn0bOK38myQtR+oQG5U+R3MKWYEIhv0XVR0G3OdbPmfDfcNvrGHvB
Nh7sUwgmWlB4/7flM+M76VhCEVoqbpZSfBAr3TM8/oC50n7jF0l2L4FgG37JBnPV8iGM4a5n2S6i
oM/8NRPPK2laK21NP4AyQmDviwJ/LBcTu/+JOT+O1Z+a/UurEU6H3KuTGAq/lALw8HxBlM0+WlRN
97PD0r9xwGsFREEO8rNglYSMcdlpyKEUYHmk+QiWxCoAmT9+fLlKHePMV2InrcRlcrAqOfmv0H8L
mA7Uwb4xE99TuGP10vTcUSzM8vy/Si6qltIrVUmthZIw8zzLseDrLPdSxqeaVNktqmhh/huP/0Qz
Otf9fEpYpUasUimZUraTKv21ACrRgmsWZ0RcMvZjlad+tzrAXQbCGywMx9rKUmwgjZVQHmpDHome
GNmJZouJw6mrv41IcYqm25ui5q+66aRtj+3dN3XL6yg00p5vH1GuDaGNObWD8duY43NR3z9T2EJ1
yNhd+q8Aopt2syuZhYu1DtG2eqgZ/nRxxFwv22Ex2sn5A2MVAr3M3YJTepuEX4YKom2uG44EmH7d
ngpQ/MJugHK5yUnFFvwB9MlS4YCJJd/cip602y28JMO9VfrBTEBYoEIlImIdfnYNC7AcDxI7Y5qd
hCG6/g0ctoQKFg0vef4zGZ4ERZ5wgWZx2PbDhbNNookqStIoczK4HSZaeXh17JBYISiuamARka/F
0UTbICUsZVR/YXqCsTFZWchjfYEh1f5tEprkSblmCx5LJagIJV9cI0F8PT0NmvQICFGZhyS70xQQ
B6ETwgTQrDb9ybbA8zGMKsgdZSLCJFGEaczQv+UeMlItEKW7ek9jCQjycOn+iQPVpvozRWe9POgp
WZAwH1tHn1CmBKrUOoUYeXLN7Gu+Ku2VAUsEOlxARQy+bqcxWG0BYaNjjpMXSeP2YgBPLi8Ny2tD
4M37JZgqOYB+WsPaWmxGZU5Ym85wEGQ7hf0gKO6g0o3jeGPer+rsTg2blGos4WdL2U5TJpH8baIG
qRLSXQsi1AMPdlgg9PBKB13Pj1XHnAmhiR6zS6vOAvWZqWFboXFmek0g+EHgQ7WmxsnxtBEQeIqD
pnu0Micgosumh86cHAqT8NcIchZyxKm6sMYjLKe+WQwEsRGBeklEimTDblVKmpB9NoIBraBKrR1S
6FPGvKr0PhN1R2AbJ/7AFkDVvkrkrhwsZT7u5q+1AcfCl4wqe1Ney0j+qWfQaOG0j0eU9MN4bOT3
SrgVHGtLuyMIvudvkymGRV5fHf/neioJ8l2Hzi0PU60fZB0PLPbhqPoykUDhemF2GZJ2RjBzgrnN
ko8tgqdKynZdrh8XQz7qunxEqMKJFs3XxGJE1kRUkCl+DMrUsPFiNTrHJQFHIfK+c4UVPuJOOHaH
ierVnkBHsMJL44/4u43+sQdyZQysqXmauvBeJcu9NtO7yQxFIN4gcro12w3V6kuohyYWxssXnvgU
iVZFDqYmimh5un3E6IH2FXWifYJCNYZE+N5bV2VDYw0f8q9xyhx64V5W9yOiowjEqcleOGGzL/aD
g1jPUVAOzdzIRV+6OXsiLS6CGYBcY1xrY7pzDj7MAakpzdsrpKlW7jk9ENQSDNhMHbq/GTp45CMs
j+plnzFrixhhLBzoYC+gnPDtX+AxKrXfWSueH04jskbYC9/68pCr57QFCldPe8OsyDCvDru3aolb
GsI0c9rhR0s2uvN+Yv8sLHChjVvL28CjX8vyoStJpuI0tSDuaFijYtER1rt+wm0IemWZv0zmJiFh
Uc3SISqT7AJVteUKlEKUry3ELbgoOcy5iECmWH10jMWpfzgTUL4ZNJ/1ctF2cs1RM1Q+mdS+EUZ7
aK777l8LtA/5MIGibsKXLB03z/1r4/zpbXM3s+jZPKMUJ0Zf7vqdEqn2myGoZRz3JmHuOFtkiEAS
3O7wNCvqqVYNcHeX9ulVFiB5O9lFIpoPnG/UHP5UEpS50sguBAZg+5sjNEco232rgrQXR2CiRkx1
oMRi0PQktqKFaRbSV9F0LPsIuD/KKxUXTch6y0QmlJ1zMm7Isda39INB8qjEU24OQZLhhxEuclr8
eNIPs4RRGrRU6tbfVVTABFhfsatCkFh6/Z6mhWuxUKnUPanM6ARUe2Z4lYGfJex1nogs1pdDovQu
2uued9Ks9t3fipqPMnXO/yXJpdzKHkbzBAArI8L4iMsLSgfdN4poTWFskuzecmS3Yzr1xMnhRpEG
85LFyTU30+uSQgHriEEa9ct4rMP6jp3QTSK0qR8hPiLxjBMxfUrU6iEa0/iZVCuaxeEkuDHfZxSa
x5V9SjIi5UwOEqqBYsiDsnZzjmeJThELSIlUj/cAczg3ESnAYcSYlVis0wKHaqfyVOgECpg8FXMx
701ILZXCM9gy0H127sJGVJKcRO8fql/y6WD24IAlJf46RyIiMebY1Xuq6EdjME+jl7wylb2s0Oxw
AXng31is9X5lshov7rJGcC/mL0eOQJwIOH93pLBjUusoahtlvUzFegbxGBndvfvXz4oT/W6/cvUh
TYhsttN4dlYFtiQJSNv3iyj3RmCMOGt7TbX2KH+t5buZrA95vSQbW1EieKO9b4hFo6vsaCMhUNlL
Z1NpzkWvncKhOtXdTtUbhrXafowYfSVfpYEvJcuRSQAqKoHpdqDYKYAEwZWF97dIJb6gEoXSKUci
JP/MnziJg1ntgl5AtANHRJ79THmKKjymgtxBxrCmP49uJn8gqtitMs5FCygqkW66Nnkm5pqQvWCK
sCZuf0r4LBKu0zdZ0mJhMYsBDcJvatrrIuaXLk/Omifsclr75kGSCVQ/yXRizLk1/lop8YeHckJ4
Tsy64s1JggVF9mu04bVsd2XvM7QOzDw9lF6LaXzEND4SXq+KAN7hs0haASOSkaQIsqZBZ9MT1c7Q
hc0uulCwtPjhxoIkdhSUEbtWMj/UeCQVIT6k4xKICoMwRzF+pWJF+wEIiVimthjd/ypWPdoWQD/Q
ScGHweMYaJ+ejtoRg/CxSpkPVDqRIPsCf3w2E8tJ4cv9tSb6ITqkDA2QQkEStArD73WLns/0KwI9
Td/KDJ/hJua+SdlnTI8EUl6g1/Sb9zg+ewU7SSbw5m6pHQ3gCjC6mfOyqk+pJiMxtGi5szPzBF1C
FyKql3nAZsUli+ew0PzujxXI6vouTXZczgx6TxIfbN3oF+tnKVcG2aWfSL8FMKNliecJGy5CHZFI
Om0hYn32cjGDMhAdqg4LE/UHCc3pgCdZRaOgjqeqB4I64elovf+/CMu+IrDewBgB+Xix/xqQX8RV
46/xTR67IAZRu9xzZhZjq7pdiwDCMeLKo9BJC8jZDYUrQM68vjCw9inXjySY3Ps4vxt0I/GIIqcO
siinf8OWQVoTbOpCQtMg8bDHd0zg9gc4UlW46t6lWwl9lXWfjZS8dHRjtKLBQTfw+fAd0exc4vGd
O+AZgqcn7BalbJ+g/mHwzGi868nxaNwQstjIvDXuiJrDcdjdBlOi3W8PsvkxWMm9m2aPqN5u4xzJ
r9yanIQwVSiFb3zLF3HkYaXgzg+ZZh5zpDHiKZ7CY5gVx8gkzoGqNP+lYyhcrX3LjpaNsqcQDTAP
ho92AwFl3vkZWoxldWk8Nv2jCjnWhBaSBIvY79tI8RUAVXkke62nhd/MoBupu2J4OFOjqzk1ATLH
TnFUY7WJHZaYdDel6tJ91tBzqKk0/cbsXWaM9qk/c3O6o7QlsVb2FtNPB4FREQxukQfCjMvdW7jG
UtR0lDFSdk3YK4iZm4ugbkfTtdr50ivqJYFkowvxNQhqbgD02Acwk6P2WLQhKPWGUoaA1Kjdzeb8
RH2SkLzaQqiHWFZFThsJ73llC2PQvS+jGUzB77kj5fkxrvVNXstLV++Kv9O6MqzL7LdMWGc0EOHo
iCz5yvbOKa/njK+qlyr+Up4rRRotSfZvaxW+lq/WVG/G3dUzARiWvnvTa9mMkqmcHTiYWcaaG20A
GwinN8AXn7/KHnQ2kFcIhxz3ZFp3Z2tJsUPv3sSmGdJ4GGFf4fnPqgE4mdM2wKyItB2Q/qgPsmrf
JDHX5zEsWJdVqBSteq/IFF4ji1tcJAx3YoatM3pKAKdJGbIvYQDOEVa/qKN7+mgF0I+cNM4MhrKm
eVYM4ahbO5cJSaBHv8NecCIyxaT0oBPo8abl8jCbOfEHfeJl/zVjt9cw6VTsyUIMDQP671KE3lnu
c7ICWHgJ3yEto6KsXhowCN9r+gBiZCW5fddTrIfhhCZgGnNv7SigArhaq+q9tUaUEldVL05PBJXg
KKLl5/C7CabxU/bISQ+/cGUobDcHuAg+vfrqtwK8+JlRrLt8hBaGpg5DAdebNrQHoRWC+l1tmJcl
wfCbgorlUQXCUkFrnhI+gL4+DkQU8lgqinpAvW7srF8UewVu3FLWjohDD7XZHtPdh1F+WgwE4z0m
lwoeYR3RfvmJ4r4VRT5a4sTvzUKTuCxmuXTsNOZldJHl8BQBix2TFTkCuGT1aiDMByEQ1he5Ki6A
98+6+T7TNFqxcVn9hsawZaJXLJc3wWAd1Agd9hyt3NUGe3/YPGxKoddhFozUgMm195Z1CDF7Y2DM
NCuYSb9BGcNUa33VJsJUj29JkVx0W+3rw9JwvfzVob9jWexLTEmJR8Q9YiY4J4Q1K8uFeUPDEGSb
eij+FtW+Gy2YbSRJwLaj8ubYj/6yefdKSjYseUSyeG1OlmGAnWuCTw49uPf78SnsO/oRuTiScSE9
m4lgva9a+dtBvTGvXKT8NDei0405aOgqa1vYK7hz5YpnonrxkoX5nKFYjR9F2R6GVQHOyCp+IN2N
FRXbU6N8TazaNwR/f9BQeUnzdTbpCz4E1j1SulexCDZrutfueoewRgX3qoMiYHkX1mc4Rb3WP2YC
SJmE66g8JmeoY29idhLNR4Y2J0vANrdwsO1CY8RBoNradybXvtZG7puUZ7Mu49FwhfGgrJ9myrRn
4QFj0psJ7PmiJ2C4p3DNRfGFlv+VS9ZHMgG0MyaSPKTdCkS0XVtiVq51B5Y9szzkk74yIODyVsty
4SyR8HgX1P7holmm8syL8lkV4+4EfhI2r8LRVJc/pvTfW5FMQ50aPX5wGkVUbdKzSh8pecBvSQqO
Y7awV6pjILiq2j00fSuwV9ABP2qpo9p0VATkTf9LuRTl71WO71rSXvV3tTZgPX5ozEDIpCM+FTin
gLayd6qxYKtrHTNzPrLgZjek73WAwNRyZEEgIVaAQ5DlYBElSKrkHvAW/y0jyrHYe81vWdTPMzVp
UaPWK7fQrNPqGF3qfM+nSAxPGPt23Al7CxBl10+E/91bOCSlxip9QSikLjtcUjvQdB+9NX5EJQzG
NAnK99GSTnrxlAhENvrwWCnjUclDDu/Sc4ykvY2WjhoDcF7SE7Vob79WnmEhTMo7C8YEsgWpH+p5
MMCbayD9cM+sjExIZDwfxSrBkzzsgQDvZy0LBhcB6gzTbYLGDxZ562kS5ra1FqioE9r7kuR3QoBu
TIlvDSpiGkF1wZ/8iPLdT0RyMdYZPCWGcgtXdX//R7NyJLD9iDzlqPfWUWBcXW5S3aI6Gjiadaza
ZfkY9OFhQrlUTWEnZiRFeWuKdCnej6mCiwKNlGx6+AaqAmn+QJMfMddnd24RuYrBre3I8WFoQ0gV
aN/1qXArWCXFGrquT0sj/2mELDymh67BuWg4qYWH1NtMje8dTgSTo0oFQzPgWUH8xd3gSwDBZ6it
UazvCImwwWBK8h6EBXtJ5H7dSNaz2NvqEmMu9sh2wY9tXY0dldO90mijwQEQSs6eYjiovEPANZI/
AmxgOsq5Qt3AhNS0jnru9uRwYLhu6PoZphIGcEIHrjw1ohWka8Ln0yEclEDPaixndTy2JdxBIods
Y5WAA5T7PlP9Lm38HNusDNYlRdy/GG7pysyX6gbtF1QdrW1Y085ujKxhiGJEUZ4I5gpJITE1UgVw
/1oe6SinPNubRUN8hKN1v+UAfcugdn6rKWRzgAWype9I+6OdIw7bik0NiZ3sus7N14pyYV6cDsE7
W1wL36JGd3DsxZFZfRWMB+uj+cv8W+toOpHWY+dtzp/d9NRJmRy8kzhXjoJ6ewiUEnMKThyPtZ3O
gKppn/U/k3cfBF4ozJS84LZLOdBiWxZLpJXiA7nlI5mYkoAIGuEm9y2oVizzjIymw9BXoOfNAO9I
YJYJ+CfoPY+mw10+bg6vfU7UQtQZXL5+Jv5rLFoe3VnmiyQXZHGEgVxMASHzrRvP6WENSTFL9zLV
tgWGaXnXCQ+s+PilnZCT8dc2DvsKt7BUOy5WW4WPFff7ldCzNKUsmKgZZcSMOcs9IyZnWefZbgHU
Q7fXVoxzYE/JjK+pztZkPVigu0pqtpWhQL5AQ6j8QplZAC2XcDb3+k+OHU2OCfeLWOjETPUTW/4l
xxL6YWq/s0/bl2E9bL5jOlGd4ZqEyk8hx9fQdGc2nt0870LGGxYxzYkdQemVmGYaZ/mZURSKAPi6
7mKcWUIY97HdRrUECCwUuUi8nllcXkRr14XMX7cNaDMPWNos+FVd4ot2F2m3MSp2JqA4Qkl3Eyw6
lZGlwD5HvK7W0eL6l1m7tPKIN+lRbLk93w376PL1ZooJBIxiogqi7ouA7q2Ud2L0NCKTviS8osG/
Vf+p8NFFEkCK7Nl1p5eUCTvBey3Dj8j7Cqx23VIsNlMFyZ0UEswCJZrxlGyQyWOYlOC2V67aU51Q
2oB87aqrvIJm0dynBF9ME9ABYAuNBeanuNDj/NjhyOqF8Ihdxf5l5a7IXZ9rODwIr2K7DCzDMrjK
P7ps5BE2BoyJbIO+4xKL7PQ9Z6wrtwU9Op7S2ZQ/Gw8I5lE4gflqbCrM72r+EukyDUzW9Qw9xsmp
OSKyI7dw+S1NeiXRnMLaJAuP3wSkFPub4tXU9Ue4Yj1rtKOiqWchGih3Fs/A/jGxNEHbchWNDnmy
tsMezpJsXzHOMXNannOkqzclUTYtc2/qtzLNn2WAEgNB8oHWVm13REzLKoUwJqYNu3aWy/ySFtYF
pZ6bs7MR5BM6BkzZxBZZyCXzi1z+zOHsmrnzahb2woONgwFpKMsozQUrZOOiLgbeLOE0lRQnO8k6
GNjjCmlPk7irKcLiDc69W1Px2NL/Rn1yIG1cypvT0M9HfqGVTUS4UPyWTBsYWo6tyyyvL6U9FROT
X9EYbsJ3J7a4JjqEZB7fgvcRRBKVRr3CuWeEzQ11KQuAWTVay/pGSvLFqi8CcrZO34/420ktsQsh
mELJTnA9zPH7oxDY462B+j4baTCI4CDG4w0f2nT6P8LOq8dxKL22f2Uwz0Vc5mDYfqBEkZSorFJV
9QtRnZhz5q/3kg0D9/rBF5ieASbUVEvkOV/Ye+0O76CREt+KkxK3MeEIO8OirNsO+cByEjwg9SXH
oPUd8dYlyq+iUw75Gh8paDZvUkkZM0Vk80mMMwpbnVNf/ytPiYdgzONe8gqBzS2VeFhbriXObpvk
3PFA1rnPiiZ0rILQXz4GzkaDjk5lP0zaT3+O6/Bi5v2taNZ7j1lZABOphF/igp4A+P4EfD+mAuoC
MakDvU0CtVcPcw+MoRR2Nx2Dndy0RxVHmFRaB3kK93gx9qtJDi7aC1NwZxp44qEAdoZOu33lmb+I
ib7GCF4jTZyLsP8cd1soMP4nhLEaBLJ2/lxq65xA3Fi3shv7VhsHMonB46d6ZUumnZd9XZ41+1gL
xaXkRG0o2STCwPhp/COj8LTzBf2n/ckqjSGu++KUj+gLuWC5VtI53RngbVc2AczcEzC7kMqeRHM9
D6aUnC0BQLVRXcMpv8mVfKuz/M6+H4bajOsxRBL47ImU1LzVlL3k9iPHpSoWhUsAMnuJx6C39/IS
IrKVb7pMDoFoon54Yf40/llooS70oIk60LfwYTpbPBaz4q5oDitiNYDts10fuRGifWtO+5WLp8VB
hTYR7ddI6EcL/Gq1u8J9ic3yQL4mBe1Unl4MLblCnLglDYW8gtWl9SKUHGEneV2hkk+jebmoeRJ/
1JEiYavAt2QspHUsGcl+KkJkd0VNr07qvXxWBlokCY6MXa1pEG8UAGNsU4CfyGQqWhRz5kmdwxPo
OkVPOKZXVvcOYpPrIEvviVMV6wmJyKljMpFFEbWGeWrTMxKXz1qzoBmYdi+DVbwYAOlobAq6T+JC
UE5XFT5iy2GpupYMmfINa864ziEz7foBUgnTM8FWKZPYHwzM1kqcfBbjz5F8HQ4OC97JeyptxasM
xHq2DxUGNJetFrIkow9iVPIiUKn8c8Ix+cFChb3BZuTGS5Eq1Le6HT1FhzZNlRuaV40PO18UL/4B
h1Sfjp02HZE7tNNhEFl4SYjBOP816aU7mfZmV+4LTOUCgmJCHPt13NVGjMvLX7iSa3A6gBS7aR8O
zX9y2aU7M3tfvCr2gomHXxYap0sFSrZLEFXPivauJpfFokTD1rUwc8jwdMnsSaNpk/rhcdlrHZlP
YXWw7lQwOsUGIxZw11SpZM+cDRTLsc6ZEmvXzDrReZwsoX1oZftunYW7Tv5tS7GRNNNuGdKvCeoG
4xNpB3T52VXL+6QbDzO2GG0/YjYIWVNfpddC2LqDcyJSYtjQA6/GtwVuhk6UtGPtFYRT7Pql32XI
8U3uZf2DbNtNB6T0RQQXvQrfcTseBZ6ehWn4R6nggpMqnxfRr8QYGBfpQvAmjHsOMlFBOCbg4y5E
7a6pmm2pkEEir1SHu5EV9wQLvzBexlU9hyADsVxPw+QxeLJT7K0juWbyzeIRU+ZL9LOf7LiTg+hn
9tHMqEQwt3VZvntaBCeFf+TlmNmsPiUIh3oO64/RAPNRjFV48GzUvetwrHoEgdZFZfmvdPQYW4Jf
UAdoJfooa9rkVr2Xd6bwzT+d04p4vSUwXOZVp2FJT31PJgeq4FwidhBVsAWz3pxWHx4UgwiAuPN3
Qt4X28RdXcGOZrxZAmCucTEzF3Ph9OjosRtJ3inGTkuZL2LokkMJ5kexhayCIDbEVZcyG/jvZSaH
L736VBReURDDpjohyiHJnBwt9aww89ak9+JvOmdszFUA1RwiakCaxcsw+Os1IpAxmYriNn/W07ah
Tm0qjJPCEY9IUxpXzWRNxLjO+cAfvqs7ZcfqtUenFi+pa1xTMMErspNtwk6knQU7E8E5Kq2XKbI3
KoShlH/1dNjmee0vU+8nxQa+C4PgPo0fKRnK1doGFZxWKQEXIjcHBH+uM3waggSehxBuIP/86qR7
9MMpmbXTSdqDjdANb551diXGO8PLgmDFWeMIEFBhIFNFfgh3agOok5j2qZKOuTAezXYrf1rxcia1
qftP4TqOBIqlsY52tJkBju45kQ9gjA6NL1UWTefmK0WdWX//wsCADxVjf3kGiLux4wLrDG9u9ZxF
0RfTai9K+t5uSCH9JrIHxYJO/OLqwvufmCV2qHsoVqOF8e8MkfGlIBJmdM8Fqif+xMS0Rgy5SDya
9buWKo+2jBD6e5OFlFOTvUZn+F6q3gAWTaaAa2evEAdv0umhYK/SmPSV5Raq7BYz5+RWJklSRlS9
WTe0b54JB00rO7oUWkgCTazFDjCovQZDsTBdTDPBdjBfW3JNwUAuPTNOWKMyCQx61+7NFrSLHhG/
MW0FmhKgqr66y0blqjfrxRBIZG7Jojcrl4WdChLYCh08qJtUkY9WeUmUG0CxSV29HrsXrYWErM5O
if1sSM5V9XeYQAT7kRJFgHOjry4E7Ffm44yQZJFQWq/nZqAKZCVAaYclw07L3yQbmsVZbIiyijfG
xCYG2F9uZ11jvylW0lmJJhTOn6j5oRgEfvgsOR3Elk4hPspPnM8B6TQIR46a+1b0nMwDpGiHt08T
JzRdKzWXbeT5noDlvTJgiV/EfURvJqziXkKEIs4Ax8wL01jHwj+cKqibFNJhqEKkez8xs2J+OhOa
KTqRQC1Z2M02hoUV24l4SJCmh/grQvkXvbYZ/zAoOg0sIyN/N/ROvONvRGVZHftgpKLtsJVBmGU4
itWDpP+sK2bvEbKWtKXn3xW43QlAl91WzlyTp9y3eJPmpmOY1R3YAYa/1sbcvU1Ro4prLc0OPy1j
x03EKXuCLEfe3HKIdgQCOyz9/CUR/YLtp6F0tL+JH8bI/WvcfoqdGMORTVnQHoQNMyvBQEbDsWak
d+3Ue/3LrevWKKocpg+k1l0vxaY0v5C/7zpc7BlxR3ODvOMho0rK0VU1B3XQ9uWY71fom50ub9Wn
tDUIUeXeqSIiEtjNUJN0L4todmP36+tsPCNnnnsyU1QgPSmY8W63M1XACxnqs9jVes6zoto1TxA2
bkfvLrTpSb3KkeWaQkbbP3hqhnJpuOdt907IKDJw9CRqy7sCsXpNLqnwpNDey1lzNYgiU4fwypw7
w6pc2oB9CnIV28VkPQTpf2UgYMRn84TvxqjTdxUCBsNGNxmg6O2XxeAWxKmht6cEgU1c8FxtJSJ2
JREzPCPG/i+57giJZM7k3lmq9GKeZcB5UsVqC2xetNyVFNM0KujYWA5ZNByo4Q5o2OPBfgNJptTR
SMWjQTb/r89+dAiOgBpj1bO9pLT4uzgjD3o2yDSekaBjEyEOE5VF/VJZ9NsSahNyuPhjuch4Stld
EiSAo2SLhv7Yfrx6IbYjWH6weDBvMOHeli24i2PXL8/KlN9jmY1lweuaCLc1IBG0QPNYaBekO0nu
K5Hi5RK3k1rClePtBZ60neXEtwg9zl1GUAL6IEXge+dLIPnqV4Mmm7bGSA8V5LW8zq4sBcAN1/1A
ToH6ymrYhFGEEYPgSZkYNKD0NT3D5L0ZUjlps/GS1CBeNBAhUuRFDQBm48dS/LSEhCDQT7Fg5MP9
BnN2k9SOhlFxNDq3U85JfeRRN8oU64NOB6NucgScbyRXSfIQMuBZoRfxQ1Y+7bnap+G2VSaXoA+M
B1ue+hwZEfiTSdzP51hUNuKNioAJ9x6hnxMDrpAub4s8qCpzR9WhhFGAiPA36k2kcoLTq65SQ++h
AkKeF4JEqka7CsVNCsSujgDpTg78+xY5v/K9Qn4PkaQqI0DbYfumtBoYR12xnInNqtBmmNsd2TRt
VWucKP5cGYS9vhCoGXYUEpnw+lKmn59se6nGaYuS+KxOxolQzFNixad66ogaA7u3hsGiF4EEhUM4
z8ZwqkUNbFuMWojQOkkI5pokrbW4mC1zOxDIEPNJa5hI7IZ9mYNsfX0Lg47iv8x8A17e3AmIxvtd
Wr0C2rSPsvLG3jYIjEGqEtd73xrLPb8Tknb8svMCt73yBYuAv/QhJ5TvEwxQxryDALV4QIyB/644
GQw89dk87BB7FLBK51nd8csj82PFCsOavGd+ezZwLKAYYULNAHoxIwQVkfpthpKneTWeaaM9owRu
AnVfucCkkVQn1eCRC/3dMtKbyOKyonZTJ9p8vqyKlsMIOL/MgW1eC0VJgXdMidKQZ0tgzGVknq0R
MQD99pDm0j7WNH9sRuALmyFiUKejZhjal9UYqQc7GVAb2HTzDqEniUs8mxpoliQ8xMsnNsgXLQcY
CBMnJ1OYd/KQyWK+qRXTz/svjdhiK/ITtaAAQ6o3j57clP7Agacsld3d6xV/AFdVWwuHRJmDohcC
8aNBzz8zQEJsaAKOrot7tQwnpSTnwwQBDCkubYJ80pA1EsIO03rCxKCHP+ORnoZdZtMEtWbuZxaM
4CEDEclojwNatw2WKSp6Dk0jdVTDeUOru6kI3YYX9x6rwrshVM9OGJ9DFsj0b12jITrbCRPHgkRB
ppgHxeLUk0iSbwCjDbD8EskXyruZv/NtkCNYbWQyLYHzz3XAw96EENv4WAfG6clmwGTdKbeMMV2I
zbdumcRoBN8iYO2YWIjczDWH3igZTg0FQrTApSBskr5kYWUuE5n4mhtDc6Jlq2+k6BkSzcHM1ntN
WEzEkwyk8DvYwj4XX9F6UB9A81kuvmd7LgDVq/rmzZJAmGSWDmSiF9DCSD5xyn7I6lZCbTGdhBLv
z0Z2Mkk6GGlzBKSkJME8Fcc0aw49fVuYn42fj0Ik88IprqjbcXCHdAivsrHZvTrCbaZbtylKIEOu
HgR4BgQo63UC3hlLCuzSlPhWk1bbawhr4DnrKjJ0dP9remsn4Tpvi1MqAsoCnbTY09Kczf1Rycag
6dOg0neT1JzTtMVq2BD5zCiPL100hf0s8nW1gF8SpG47gEYNI9kEjKfw0GC84S9+yX5dHMFeb+Ye
UVReieBz1U/xYvjd/OBnRZp1Q7OaVcmXnjLmbk81ZsYqko99WmDzPs7LtK8/0jjzKdCitvM65JDo
2A+yQh6cSYFqrC8ahjcMV1gl2xmvGL53D+OEL7nd7lcmuKnsDfBUEkwhK/q2vHDVjqTmtseGYMEP
GvYpKuR5o8y8PM2DW9HalIe8VP3lNxp4l3ULCeWKddXpzAZ7rY9poPc146LCfk2G1HynYY41h3dt
kYCgFrsOWY78u5jb3URipBI5bf3oX75ievWMedYBWadAw1Z2Dv6Q41IemNpuJZwkCDkwhzjUPHlz
lZi5R/phtVj671Ld2ovsotTQGSfNO4L6cUQcr4yi0j1Qs+hbqWXmMJ5+ZfK1w2GwG7Gq1APSPZWY
coTY1D++TvAWfRw3gbHt/i6GHpiQLPi1l7PIWHfpervHUye3Dmx2nJUTJLr5h8UbMcdMjxZSs9Ld
tHIM8lP09GNqfjUR2i+a5WEj5tamUVRGOAyF5qvexzeTpxtDQyfSjJVpkM6ocIE7dk6BSiOuvpoJ
IMNiF0+1fkJQQtixw/B/+Mz4L4NYDiISImPES6h8uTi2M7j76bBQPwk0G6nyR4uwMncwxoYGN8Xo
lfXssej1xPUcX3J4wAIG6Ij6/m4YZ0Uod3C3Jf3dkDchmv4qHF3F2ptNgq3KcprhXSKeupTpt6mF
VjJaV+nPygHSjZrDOBrtOAfYtmM+Pu3TVATtoWNrua4qPFU8VxlNMB7XO59azIdekHhMkSrs5MI1
0IKHHD8hT02IYXKNbhPK+EXFXVQeYut70mpOGaTDxGfHt2UkI0QjFtccHYP2uip7MjF940zAoVdD
AMnj75XtdIsYPZ5qZ07YwTL/XNn989HVUciNggsPY1keGXzfay+cu7S/wOrGFd4LxjF7je8wVYpX
VLImqZXGa8l26tB5MMHNsn3X3RJy2yYkTZzz8EsQyLflFwPYivA+oXGV1y+IN8eZLdtCG/oKZaWX
1aWvkDCFXPPbwUJBhwX4Lw8x1dnWOHOjqi+lQoIQnD1Sw9fBT8+KmNoq0PQhUBccWrlTNfgVJfpp
1A9hAzCpIrwO70BLUDAw06lywmXeGLZq4DDRTHvT9Ywlq8s8gzuVvpYEkNLC+XiTGDsPQr0tusoz
GhAAwB7BWzHPBttQuwvS2iRb6WkZI2GIAMYgQN9gnqde1BjGHpimdEZbG23FHwKTpAkYT/I37KYA
ZUfB1lKT/hhpuycS66CuRzYiFhQ5jT1vZMd8KOmCfjcBMZLgFGldOIcQwJh0qfyVR3TavbLBqbk4
IVpc0hdnHugFPYoxbxtsDLzQfaH5UnNd4vow6SJyS5L06Hj6fdrJUARS8k7xf6dBAy2go+VimJFr
D3Yz7dfkS04XY/KvjF31ezDoYGMseS2uibzYarD84oUnkvGYyZshQyAf4B8RyiIm9p7qTyhu5dWq
hIfRwuWrdAyIy8dywBkAhrU9plcQsFzONncMCQAw2n6IWnEY6maTw7tEaBEi76z/LN7Cv8aTyadN
d8Qf3PSi/A5LK/+jt8LGUu6jwOejsCEFKJIjRQWTBIyi3w1wGIh40JFmYktxe4iY2MK+mg+l+cFI
sIiBS8HXUqm4RKlHPAAdw/ATkJI93Bn1Fkcy4tMOaI11WtyphSVXgPLE4gMBYEcBQP3MnhAgAMmn
5osUR9Am8QxbBQ0BqrVtgvFrIUmXIxgaF7mHjKBX3pSrrEyXtAIxBKLuk0HUwnyXs2kvnfsYU+qy
MOr7HYcfaYcXJuVpeVdQntWcXTJeS5HtlzF8i5kJ6bix64qSCzsQc8dbLn3lxMRBswqhDlna54jW
B7cEDS0RDfLOKArfPCvA+SU2diWQgbsw9s9SuDQKmNj5A3+VsFxm/ZB/0wmRBVtH0k413wUMuTp9
YTDL4jZDwUfzG1g53HPTH+VHpP7qgBml4YesMB0iHMsY/LB3WaaelGw48xcav/PGunbNo4VG1HAE
x6XESDFUKV3jFirFsZn5nY7zikorhIDHndTVD/2MrWGNlAe5ag6wbPcVnY7CqgmDbG6OCSUo/1Ol
IoVg3oFc38WU8HImc2mPG0X7XFCF5S+bfSdvRMZ26b1C9ZbV1xgJgtWMhx5SwIzxIZb2iLntuC/O
miZeuu2ArLg8tzTekeH12qFj0o6xc+BnN6x3JQbI1hHojqgvdj0J2AskAvhKIEsERWBSogLdp425
T4bykBJw0DG5+zty6cXDceA9xrfHdL0UPiwGsWNr7mWCagkSOlj8MfP4MIHZXksE/8vdXAGpbQtB
39fwrNGUxLzj7HlC6U+a/1GrlBV8P1Hc4WSx8FEtqae/jLyIjCWJfhmToLFs+kR5cEm8F3gtV2IZ
IbWtm6XK99Qh04APWmmc+BYaMshjyWu62VOWxoO+bC2JY4heSnK6CKWhxqTXktC5rZJ3BknEkGiu
JrFleWnyxpfPAD47PyBYuGZ6dkz1bGxWtduMBox6I/I0trbqnG2mMtq0fKv1jW/sHlK0pMW2jsNj
Xk0nTKkggI38oOynL+tbiB+DdBeEkWIOwD+IkQZ/jlwye2EjKfaOxXJn9hURKlCNd8Az2H/xJH7M
wzcMivhZcKLWyeSKLRm+sO65HudyOqV8wD3Wj0COckqwPaNNkDdkC08sGy13YkX8MhIMGYuPFUNB
Kj3kXUaekco0U4W3dDD5SSF6ovwPw7FR6zYGSh/qTF0Icoz1CzVBz46xZZFdcMeShLNTXB2Y1nhP
dPUdKuOIO1Q8LiLBn3H0riz9e9nml0w4zuE9ZnbKSHUIkibdxkl9UkmTnTkmtXAXZsZOoc9HdKyR
vaxgnXtTdJKKSoP/ozy6hLHpDMCrJuBVMvFZ66NEctPgDYzZ/k3I/duPQZw4MViyaJhEzk022cyr
sILjme31p2YJF/qkDTZVQ0Dyr32i9rRzNuJcOp2yoTCxa+1QTPeUW2vIu+2bVCepuugs7ySJGOni
N2nXuKXS3VvZ9WYpmASb1wRTMTvp19jts6Nyq6zZZafdQT0id6LcpClSWU1GnI+5o9kgwEwoNadL
goKOg0qxtfreNzwi6J8BOGkkioQVhs+roJAMZzMdobolDy2/48Dre5bUaZDdFhpDObcBpSNurjfh
4oPdySMBujs+Pd4TlYAhDbaTDJC6vkVhcrcq+a585oJ+aRnu/pL6JaBTCIYnGGwFlX/Bvx1JLJU2
bJEqwj0mpB1T7S3z3wJLhfzRsaWd1G8zwYQgNfTT2m3KsvsUbufUAqnIoMlUvVgWPXAQtTXDTqsZ
hAi7Pv6Q9XdGS1m3x4WE2bUZGQa/HOC8lbO+dSNX6bOtoe5RDDTRrxhNahMixWoGHkE+pjH9ZB04
6Rp6gu9ohKrEf7pMzEpHSk+c906JIIaHFvHjJSGagt1PXEiuitWmxn/DpJBnBP4Iv/BOxvChwF0k
cyCuvF6ajllaXfoDrDvokaEBhwgJL54s3Y/+yIOx714en15FGgIe67UVfCySm0B+Y8npDeQpY9tE
ZL1jeIDWFgEs32sCAXKyPXOTxvK2ZzSvW6kPEKv/KoYdqeE0Gw2qEA07w3ps6ybAbOm+abJaTXnP
oSpav2XMwTku06h6LC8w5IUMvWOGsVhi/MEAKISVJjRMzIz9uiBLo1p/msDXC5swHU1pry2gAdhf
ESNmvseVUcCBx43MgTgJkoREFMN9i7RWwcyeAFq0nlGKLpnPU9cu5JI81U56ZzGHV59kPDEH7G6x
zKQwy8A6zhbeO/ORmfE5EZaTTvPf6rt6+BtVgZB9CuBvc+Yg8RosHaVutJlJWzZ6EEwVabPJ34rT
IhLjy/QtfRrV7DUAbSitm46NLqFB48acKHgVDiDyd+brmI906VYyPacn8BKZlVIXw7Fc6P4bR/1R
ISCMAEFxNJXoFEIc6zqOdTrMI06OU1pap3xqwACCEJ3T08p2aicYxbvWJ+8kpSG/ET1FgMzXEvcX
dhSDv5ScuZupwfeDQHLkgAvMRjrF2khoN62eld0smKp5KTyyLH7Ws/5cDnMNRTEp/cayPlpZ/iCF
tRKax3BARgB51Ur3/O88lRsNbp09MaDT0FmX7NKy6a6i4FO3SdAgXJ1qca/2ygGz3dyCpOJBWy4D
+utCUJk9Mv7D+ybwer8larv0Wi0M6MlJ+6B0nEHMidem4mFlMJIN3FS4xJgHcCDKlzdGhGsyxapI
zY/LjhwwvGNYY+D9wR4Qi31Ia5v1N52h1QAzwtLEIxolgbVWuH6VhK1rM3Y/drLdiWZr8MGq68gI
y/dl6mxk5o9oy1jRHxRbOtHcxbuXfghgqc6NQIi6jol+QZdmsO+a8y3Eh1AEj7JlUsNm0OusPf+Q
gcr1bB1jCJK0oALG5bcqKxYiX2dxZ5aDnTAHnSxGOTQr7YwrnYGgbmyjfEE6yKdegu/+AbkAOfFe
f72EzKVjPFzdQsRJVxyE5Col+oZ0Y2h4hZM29xHDfq6cS5MbnzRSOqDE0MABBwnMQR10la2p8LsH
Ms5zgudzHmN+ZfKqOo4SGdqUAPBlwTA56/OpIztQoLOWCKQC+rhw7unbg9pdZPls6VzYu3oaAzA2
WG9/jOIfMz1Kyc/fBuzLJX5MHVsfud70X+vvDgSp2mwt6zfjJhuO5YpLX5FPIHzG39lrJAoZzjPg
WmhZ68cT5Q3mUFGmInNlBSVOuE377AGu2E/gSgqmdBCyuyj/bSOIcwVnjtiQ3wzVCTVckjLfhI7o
dFIFbg4jrS/yE7PhmAzUIkGmyU6rnGXGri8ugXyf0+QyiehrfqbYYFM7RoxcEjtdb5CX9uDqETHZ
ZGIznXXl6QcimNeR1JPHoEGwBYIM5kpHZ1dAgBW5D2SE0Bx/8UMefxXidwQ0t5tWwOQcp4r5dwV/
rvcMQtiWpPPnIHMIvKTE4T6Vx6Ms8BgywEO/yRNRyIC7oh3l9Lps3lRCqmPJqtedoVYb3E8FFXTz
E8I5E2WBQ66df6BpZ3PO1uHUYogFOUbms1V3aYfUjaJAsY6dUvBX7DeTdJcFtKbj4Z//+D///q+/
5n+J/lSXKl+iqvxHORSXKoHl/G//VGX9n//gE339+/7vf/unoWqSIYmmYfDVW7Km6ib/+a/vW1JG
/NelN9SxSWGVSrQdpME332u2ZchXe/Sc+nufQdxjD492M0KDKFQXuEhXVZhvS5t4cQN3J4sfNfmH
Dewg5s6yvjm2LFS1c0H0GJuRawXjNQ7Y0kICFnHzqrQUKjrFBWCHlJlXNanuvDtyAnkZXkmdHBLj
q+7TTUZqQjeEaAnJqdwAkrkeMkyzW53eLywwOjl9mR678lJzSnEewREwL5Kw3grSm5SOTRXQPoE7
Ul4OTLILPMEy092e1CxmcpYK3DVZ3o+D89l/pXjIwulcUz9JFRMvMtnU2Wn5QkOcgS3Hi3qMATzB
Fj4POq8J/NgRpQ6jFjE6ruExEb8KQfG22t2ScCxCYmU2VCmGo9N+MmPDl3jByv0YdUIrIrIczBHx
pfWcHKM657Lu9GJzSKbxIOqHgZteZTmw7hr2LHlECqycvceZ9MgN/a6Y5i0uKPi0lB1jzet91Mbq
LFTtM7yq+74oTxOLfDgj5Mxj4E2JjaamdEek8kTEbFKYfiDmXEvIXPaGqyrum5AEH2nyLYR1idde
1AmfBKsCMp8nvfFQj/nWIY5nVvHTAcgLWgbo1dJelrJTqaunRazPwMHOkHBSgeVudAoFzxxxl1dI
Thnxx/JRESnH0HTNyurcgDbnw0XLhkuYcUAxrLbEYDyYUXWqM/jMdvuRvJevlDmb+4fUCysN5Hmg
47wMa77F/YU8YT21rxjy8FJkHQtL/ADHHieWOI/8STcrYjJ5aFx2H6NBp4LBe+6yvcQ0EIi0WbRo
hEyqALRtcFdU3+2NzLlBOdG9vi8RdTt6QvKAvCk9YyOXkzP3Gt8opMIEZkgMSh2B/VXFqfM9/AoX
3VEHu+hzR5e7nRSKOyU3dy1dd6HBPWALhmFTyc5R/1nqIhyz9gXkRBctnsmcOFtqcdZlDQdVewIH
t1ky4zC3v82Z7DhN3FcjznS2f9Z2XgS7d2yBG7MrOHGfE5MHRfGj1TibbXp5dT8oVl2gezGdOi6S
2k4AHoWBUIgBEKtVd03UV5IEhjtHal0V7lirxDkF6xJtF/1nPi9eQHsOhhm4FM7qdZfgsevxuNvx
KOw5vA9mc32J6WMS5iAgGZN610rxXqzItKWtNEQ+TL1uRlvE3FAMb1WAbepuYIkKxF8Grg7SNYAP
h3ex0R4KgwFrPa+ydg6nl+XJOoNNgeEihB9NINTPUFhd4BjIH0W7XPGDqLMfwwuz5tdnppxJA7zo
Ixj9VdkO2XiRiv4i77Aguk0UuTAJEqQUQV6KwcQHQLnqogVE3sjrUYCYbQC8ED7Ykd3bLLKTemWG
Uh7rmpI5I2SVJONyrxoqf3CHRbglMMdRpIkFvMp2NAE8RLGeNjSnaMAFROolw4SUkHsPj3QjXksF
IUUr3TISL9amOsidQh6UnYTWZe2iWyuMgLuHWL6SUb+sP7sDECS/IlJGBCWs1EAjLTdkxU/Yxmgu
wf9++suy8j9OfwkLvabLhqZpKle2Kf+/p/9apW2rLEuyk1fuxsYXRun0nAEvAOEZNowCJSwl1p59
RQ03MZrgl1KdChVLfomwWpQK7BTKsfcXTfTbWsZWYvqqqvvw1ooStyYrrn5YfZ0Nr76f8FOLuXLU
k4TOogmykaxZPvVYQ6aFI6CLVm+8DDcd07meFedIJy95xoNR3Emckg12ZBKguPasKuY5hPrQCQ12
oglPCZIwPfXNafbVZdlb5nqIwL704z7f6qPuCUkDEUj0lzTaj2K512BExuQCEZWKsoXJs/QzcjpT
I0BBc7NKccuQIdtmPgz4EoySnbsXI3mMPU7irUWo6LSKbjVdFeNaL8O7oZLKlQeNNjOxAuVKXGRa
O7ea1qOEbW79BcyMkBo9+wACVtzIOP7g7YW+RQVL0YdGditjwDZZTVa6O18nQYFZe0uoK7IAs6rB
0AtpTYwYnBw6wXTZQWtNso2wMEPr1M/DTmdyISq/G+WVC2jrcEpmiBQRusCmMT3zHAimeCnC5lrD
x5l4o7pR2PZSflsqGEl4ecpOuwoM+FaHpKhnbRkPVanvxhghYiH3Z1jOirHCOtJZhCnnnBMPTQuh
lF3Y3VsG1mrbPMW6+JDI6hsBuo5Zfhjr/vyKIsPOv5TneNBPbSy4UgdcpJiCYrfyEcFE2ZJWbMev
ROaM4faSwMUagmlUg6wVguSckfuXxvthyva0/4QWBiP6eZOtSNc9jaZ7F43mEWvlcR6vK376SXSH
uaAXqJFNjjsRGtMV/9mGZvPYZyx7IT/Z8mlMEapgT+1RYmY4xv4/L5cm/o+XS1NFS6asQrmtibJk
vF6+/6u0SvN2Ckuymzeg93yc/3uMFi2FhuInoenGJmN5W+S2YlNGEu9+Lpl3ylmQ9+lRdfENTAdZ
rQPrTpqbk4I+UwbzJrLxwBMCBPqUdA3JdgOhat+Jbos12tYi3dRkv9LHWvEYqFETGJ9zYouCcMiY
xMrmQgJWc1hFWtPoc11QHlrRXi5Gv38kJoGpbMmLAqPMGMMi85GvQcpjh9umIEJ0byLlRIGWAXMY
bpw2reik3AfoEIrNqNT9HTBrKlVs+F1DO99/6EX+2ck4HKq7YhGqEIXb0Kg/I3P+wCr8NP04TR5p
znlzwqrdcK3SmN1utZh7JeKcjEmX2UYu9jjmbCzcILr/B2Nntlw3kl3RX+mod7QxZSIRYfvhzvPE
UXxBUBKFeZ7x9V6XrrZLaofaD0QESZHFuhfIPHnO3mvXSIY2cFJ4B8Poq0slaD5+1C5ZtpW1Mx8E
PPlx728ZOFek4LhzrSam5IEA4jUw1ocaXhbmsVVV4OKDe5hbSDnI4t3Z59gGbmpK6NzJI1sUcsu0
eEhmB7fztwAbDW+4pan54FzjbY0VYEL1DuKCZvDJsjLaHSXQkhZHADs0R1EFflvW9Tpv6nWVVDAd
8rWDVW7Kf5AFbnJoHs88CPRGrOeCnWF8UkWAm4Ex9pg9NC1LQGKfpU0gUsSQgsEDXP9w+SQ3euou
0EQrY1XZ/hrwDv4xc4kbcin7ZBUhE88f7gNBQo4xUZo1pgbicFNff8zL4GkkEne0ufnEepM9tX20
T0uf45Szsy2y0wsq5RmZ3IwvdjlaLeKs6Grw2PaEHPkj1GO9h/sya2BP1UjvOh61pkXEhZZ5E6wz
MpXVnUFHR5MOPxivNWOdlmL+5G6YflvFVs2nIN9z9yyqewA7KGv4mTrhpORx/v4BNJTxywNoudJU
Uli47Fxbt4z72ecvD6AWTKqbEmKY/HbcL46GLpGJnjTCjcA84Z2m20n1/pbgWcgo9uWRJp+3GhgR
47zoU55Pf+XTdR6zfqXTti3vOmxaY1bMwpWtWXlIct2IQd/RkJ/1enKrh+A2ofBw6SQawSFvxX71
FtZiZxDK2o3hU1l99ye2zqJAseSus5j2zp3oYd+lgksLV+lQjcv+puEqnQqxSLN4WRFu23poWwm3
pdNBHhjSorqlCKbmAD2jUKdoGAG8IMfsTRCQ4P0fcV0S5Jo+TFK7VTRNW2x5KWOeNrwJt7kOXnPp
Q1ZnhxMDrWgwWlUC1VDn3dwwq1XDLivUvljOjHv0AVUviJ8LmmqNwhpw1nxmGocWn1xozXMxXrxU
u6qHQ5B/RzvXlt6a0No1Ac5btEQKap4JgzXg9h9nRKZnQbaKWge7G8MPZh0uhu+8TTeSj7KDlgJ/
XSdSo9y2zrcvzbsJkdyFdOvTxeQxv3cpJ85pfQENOlyhG0IfPi11j2lYcYGceoqKe2QbYiQzPcUi
vOS6vHZh9+DZ0x5GOzPttcIS4VviocAS4WKJyPLmkQL80SixBQMYcgkVqzmEiEsDaqin2ziSuhFp
GJ0kA3/PRl3a4tbHE/MekzSMfQ5lZGOe/sVd/HkC/+sJ3XIdZXBOF4Zlcz/bv5zQXa8co1SgMG3I
nKJV1VA+6leDrp087iPmOG3IRIyIVG5aurXnobMWkUJ7BCH0mZCTV+aykA46TibYtebFdKk5nMTP
sNfPPnp0KA3XGj16Rmxje3TovbgkvmUp0WJPys2PvRYcFfVzbqeHSFn7aZG0+HyLepsGENUSKnjs
va41rM1RYfcmJCOo16uVUdpk1uVr9DWaITlC5JtkMXJwlF2+h/6zjwEI+TUh7VO1pzUgAYmZPczS
PD3m86Ty98ri8AtKqE0h7hLOHdUB0NcJ0hSym+YCytQrMFSqk3nxIJDD2qKJpg6kxFFUMIluSFL9
bqAEMHnCXf3RaqxT0C96GA/ru+4luATPLoA6F0BdTgxRV4WLxHycdrQPk31C56AnimEa0kPHec2/
tn5G5TQ7dVW65VDZNIiwGL2YCBy+OW1/oro8NWF/1FvBtoFLE9xwBs6o1NEqzO0uw+LawQQhwdIj
93jSqCHbCmt9xNGLyVAut1bd7bSIuGRuVD2LD/TCOvsxpuE+YVGZYnogynoaIvmkZ9OTTsCR7pbc
s+WDuIzRvIrzvZZSPxnF3i/J4bE/wzByv179/rYU4n40+Pm2VJahW6Y0hAv61fplcW3K0IlkHbLw
l/5WbylOMRAXEqUW2SVyU/g3F6GMQ5YWwgtMojWv4mr85OWVP3LmiQPTT4jli6l8hezJoWFjMMQv
g2lVMdJQLqSqbNZr3alHw2MxDHT5iNMPk7H/lFmoCp9NZt5FKIjc2YkzLY6HdhofX/33VE0n7ib/
jnGCLaGZ8RlU0yy3UpTBsJ9NhOYI2bxuB/1zOWH3MLF7WAxwh7vXw+83iPI2DZxwFPRFccw5+eRU
3R2Zg/YtOex7lEWBvdGABDUMVcKnMRZXMxhv7XLRKza1FrMapGRxZ35XM7TbN7+ikYQItu/kpyZQ
O/u40MF6qNBA4frDKWbB0XHoBoAC5cjnkmigCK3zvwbrOvT3Hl1ffaAjD5MVyE00OXtiHxtbgzha
bJG+bIytNIx1gQakQpGrm3QPcTbb5TWgcMQZjrYs4MimY4FBPED8no6KLSnCtTPz331UBXYjmfKS
BmluvTebzqa9Prr2Nxv5Hi65lG631y9bZq70Hvqe8psNsGkIfJS8b35zDU8l2nncxM8FqlKmhU03
rA390mUd3dNo2d654iWHZPs5NLQdxokp9B4LrV6RGZ4F1KbWTu0cHVr4RB59lx+UP+3tXuza0zHu
vaNRd4fmstIi5ofjorX6RQU3S4yQVOeGmtCBukzF0bO5VP2+RcKZRitgHpXIbaJmbWyMvL2Yobo4
QXr1BeHQ7YEQmitR7xfHhuEjz5nYIO48WIZ3LdPwIcJXgJFdBO5jpC1wox07MhFtdRZNenmko38J
rzLgue1J6eNDaQKKJbrOaNj6DSkovTeLQzKzX3KF72L4xhCGPXc8FW1xrDa0EzA+9yc9e/J98oPR
I2gkUgZnr6BL/PwSBGeMa4sOfMTkoMBHtsvgFcqPaWFfww9FhZIgxzIQSIOxoB654xVoT1LB2oBs
cMAy+ApOwXsPTxy++s7NsKrQChUZc7p3v/D2iJdgNL3KbnxFl/SSqdemac9DspGEmjN9h0/J6j82
+aFE0p603dK0EVBhHq+6GKuktg06G/wTPpaaoldoG/+pUGKnlRnQ5m8TMWS+gqKQ3ICGLTLQvRNm
wJwEk2JJLJRO+a1OsO82w46xQ48dUKeuromQb4ODXoyHCc2KoQ9zTE0L4XTH6pmFQ8G/fTeounVJ
MU5yS5LxwWjN1HZxyiS4Tzeuo63rbVv4x071nBmZneLHtcpiX9yMd0XPk32JE8XerTwqoI6T/V2w
BluztREwdGB5urmBDsmbD1O9xQYf0qjv52WZrqyTgxyOoCL4fBexDApW2gUGHSZOLtk+a14cMOMG
LafdxDRpbI4B5VR4AFwfbsuYag/lBTiIGiuWDi9T6xZhdjbWZoCmdVM625l1NJKPjol0Rhupytfl
t072SwtFyJXty9DmYUWs9oP29DJcEb6iBs2X5X0QAcABT6Id0Mmg+VXvyMNc0C+4y24lXfG4yaAF
DnupEySUewiGvL3raXsAedZVZ38cjXKeMVvpI5oVVrPOsmo99niNHA/C3AVepJ/4R8UHeRmH9LG0
h6OTIqZFgmNg4CPlXZSXwh3XkdB2gCV2qaTvTpDAo25qiMncdd1EG8jWqLqs7dCPO7KN9t0wJ3Ry
7vWS6iwZ1TUerVvntg+udB5oxm4D2b52EaJJppRTkLx2rXwkYzI3CJJXVymCK9S2S5XLk6rQms5M
nxnmV58IcA6CSw42ugZ7E1Ig3Ij9EDqUdkVgLySp8S1f7QkfLhjYp8gUDaiqpn4aqPCaEdynPh8I
Gm40CjBo3Zw9M8CyBSTmaDbqNdSg4KGOpltQ0njZe4BttXqEc+EemLuCe4cN1Rystt0Tphp7Pqzp
Gw3ZVTvX9oDCfr8zm/o/9R1QuFuWIxWqTmW44ped2S1B8U0FcmnV4pMOWdfTPRTiyMuY9ZoEOHJE
hDKibUaa6fBHjPNr8WqzvLx5T/rawxonK4ligHH0PfIdBZbZ3ErNf7Td/ElUmzCnN/ZMclqO3fhu
+FyH2lKuZVwgC7nmFcgKAGx19GiI7NH84X4rsNaEtziHP6vczWCKTco9bk4lsstwkwhzDZTDFOZC
X+rM0bqtqojgyXBuLaR9reUwHxqN6NtpKexoKQy8eURx9yOZSNnMqBkNw+95s7sWv6u/c7D5jy4S
sFl27kxyFvf1cXKRXdTM0wAAWzhyq3yPOT3obo0sb2qIb6Zz8Fz/GH6EKrtqnI3c5Qqi0sGduJlv
XSlXbF7MUKOZjfhCRjz8aFYcY5MoufbVjyg2NsFIjEtTbvGiVgjk+m+Eiwg4JujNhzmTR7l4CbcV
sjIdxpD34JNlxfMvBtxSizu6pqDhLjTo6DTcU2ZLYCnX+itnWEYSBkAsYzPKmoEhGM3O2Ewkc2Qa
Fst2M7rV5p2iYWq2KUxKDSZlMxqbexZImR1BPLCLerA8UoWvch641oG0TfBWav85xD4qDdIFa25n
7FN90YrwNo75Q/IWibtWjzTvWGChdNeq8zcRPtmoJ1NkrBmAkcNHFh+o8b4OXpyqfgZk9sQp7pFa
FNAOx9Z5nJQgEL73Bb6GsOYlnBGnjinG3P7+vjfkr81sDkquYeosBy41qWXavxz3XaswPMvA+RLo
s1zM5HiUTG1gZWzjHwgJIyTjPeGHEyehBqkn1ZsNVKZOm8NQbZHra65/HsIewNSxrybChLyjQL3h
MlSzpuiU9fch2cVVzbJLIMl19XGRnwK3eegOir29hR0Q7pxhAlWQbA1lokfBFWaEm7GlFc7hiLWj
r3eil/vsno61wN97yq/3ScShNatjykSt9cwTvLIYG24pVqb33EgaLvGlK9OLX8UXgERnI+rOMvJO
xHPH8ppiPpjsYtsGzTmqqcE4PUi1AV+xQZPmOIRmJD571tYB3z+RWQQVCJnCiGjWiqEPzEI7PlR0
kbUhh0YZgVrD6o0cOMSBi7wSdUbFZAT1Kae/NXrstQ90yhg32bvMz74q1j0fFQaq6ptdcV8VBn9T
RInNU5SPZ6GrhZ16VAz90fSqAygovcBRxb1vdjTdmfMqxFfDRkXuajDLtWitdQQ6gq5aPG6C3N0Y
FqHFVbvtkDh7Nfzyyd5Cg54b3ISALvvoydC8x1xOj4HvP2IOq/RuHjw5F5SbiIFmhl9fdJZ1m6wL
ZNR24Z1HQz+ZiIm+pqWx9aSxIcEIR/f89zelafx6TLrP1xmt2Ep3dNe1zfti/ZceVJB4IQrslAgA
3Vore2+7PkDhYe0O0cZxpo06IlPMLwxTV+PuGAh5P1tUsXO1daYoPXnPqFwLkFLeqB/a+Edt4x9l
TWeeq6EI1QiBU8dnPUguJUgKHOk5xhoEoc4ZKwJ9Kwv1cqC2lsEQH8yime44Bz2PZfzcud3ziAOv
I9tHgTBiRjaTu0VwNyiVFlS7vNQfcs27jZN77XOBNv9VgY4soxBZ0njQPSqtPe/3cFexThvzCVRk
XS5LSQIDhTgAfFqUaNtS+7MQN6dkHS6lSghZBDXsW8swlVQKLLJ2eCTpAzkmsMQcT0JpH2beok2N
W6XPXG/fbZhTdvj9YNkF/bgNNY+KZKYWVfc9wu/cOjE0gxDCS7RN9m2m70yAHzzlKMWfZsDc2Zbj
HblSBxdfg0h+uC02+gQMrvTQuZ2DgKAfq7h1AGnVthzFghUWHgNOJC3CdByve+vmkpehNeNGROkW
8dBANmfn1FdLNNhK2k0e1/NxtbQndciZRxZOOi+q+uhN5bGYdct7a6uS2UaLk8/WFqrkRwA1D86O
NnDaXI1pjkF4nXHwyTxxrkznlBUWOunuYLTF3hoJU2qe7xzNcktG1K7X0n1YMRzKguNUmODc3yEA
LyrjNe7VKVyULcP6wtgbg713sbJHfEypsY/DZn8P/ErmKjII8dIRXQ0zJYsrtc+ljtQpzRd5toEi
y3jqEKxLYl0KEawUvs8v9DfXKS/J51Pybz/JUOpPWcq3vEAb4gfNL5/+57n4oK9dfXw0x/fi3+8/
+j//9D9//pSf/PM3L96b958+oZsSNgBxPqrx9lG3SfMPKcz9X/5/v/m3j8/f8jgWH//xx7e8zZr7
b/PDPPvjz2/dlTOGy/bzP1Kb++//85un95Sfu2Bma/335J9+5OO9bv7jD03+nfVfKhe5isPaYEv3
j7/1H5/fsoy/w7a1KK4Ee5ijO3/8LeO3BXf1zt9pBNL0p6YzkYSatALrvL1/y9L/jnyGcZOAhMfQ
Sak//vH//qcM6L9f8P9bFmTw3/hLc0dIdGLK1BWPqUsTHcbCz6tWn2cJ0hBI4L4LHbMtvg8M6nto
u2dqQblMkM+ooNaWJN6zPeZAQWl1b1u45h3eg8xnZmxIDoOKnO9COuO/mK3Z4te/DzWP0tnqhe7w
Vxq/jNb6wg+zgIb/XBskeVZtVK1qffBmGDhbk0l2R4czQOBBp66ciTCPrpWPDUqgwiuKxtw5E+Cw
NMyfED8CVYjbuSzx5Jhui8TUJPkGOuNZZNvJH4L9VKfnUmWoTt3qnWhLBEhEnmzTCr9Z5zNw0fPU
XuhZ2e78MnzXR2M4ZVbiP5dJdPUtSZMoQCOZWwb6spJJljX5l663rFOVOTQW+5sVAgr6y+3251v6
k7Lr52qIt9Cma2wZ3GKGI2zj1+EHq3DuCDMno4A3G3RarPafl0Q2al/2eUtvAj+UrCsDTb6XvOgS
pBKdb0QzYzXM8yJU+xgpg+8b5MCPhoYpLYG71XJODkPtyqb0WqO82cet6V0drT1PbZ+wCxsnzlxg
lwbfmfVF4RGKknHwQVOCjDUYDwZGNGUy9Egr9dLzV8xbaTmYtXvnZer0GdrkcIfknBgDi1RbzWdl
HoUm/8XerO714P92MHmFpGXeN2bL5qGix/7LTdRNUSxRuvUEVfRfbTdA5JMFw9Gzx/A+qjwG+jDr
jEE8AEr/gmjtuTaM8KpJ71sARXCna8BlP780dY52z7my1p9f+7yk0ukXdLr9BRv3OtGs8NmrmXF1
UWxjl4gj0L5YfTU3hB/X2nSHxXD7vDjEABRaR98zHWgo5p3cAQ2iarn/C5KTxxtWZMQZPGVrzEdS
uvUl9Sf9IiuPib7by8Xnp58Xp4rwoTnK33flqJ086t+5xyvzLl1BGLEKnky76KDu1osqoa2uuSr8
osb4i0F6wVUHQX5hYyRjhhhJW2rRcqiIJ6ErjA/ML5bpRNB8kifRskZpsM0YsW2NJIFRrLPHTJZC
useKsAIReJOZaZ+r0PKf4UzuWuHn1zYq/eciyNFfZMj77eL77x8C537U/ekttpXp6i54bMSNpiXu
69xfqq9yHMmhDmgS4A8OhqHdxglqVj/o+xtjZ+/Ukck0tSLad17ZwHyYgp5ufSNpUmTR3r7PR12r
OTadOBUDYEajraKlFw/+MankeYTVyBGjTo5Bar4l0QCX9v6lJozjhdsNzGQYDl7N1o0Xia0Vq6l0
dYorLqkQzszo8dRMaERR+nbxFZo7ul5f/hiT+iKyrrhWE7IlHEf7YrCYmdwvwij+/FR6BUWyYdMZ
ju1TNYFUBI0UbvoGHFRQ5McYSNCRs6w+p9jCFQq0PWLq9SYSAZwkjelrWAJwnV4MhxH3XqfCetvd
P/v8Uhj4w6FoQzr7DLmsPm7BFOLPaYqSkZ43F140IlUjVpvGUEUicP2vlnmTTfDntw9pEvcSz6Yp
XMeRv3QysPHXCSv0MC9x1QL4NJNTEDgXXhYwMC1iY1/PQUrrKnrqLQxHtSqTx7TWMZoRO+WJwUeE
V4mHpG92WdOoWzkB9LfD8ZTAmT4g145PdTyyNqHt7GhbYyWiGicOi5gJNbN81DZUgf2xsEmf+/29
Kf6P5YdFWnJkEKw9jrx//y/3pnJDGeoeKIxOEefRVM7VT+34MR/zYTbVr37miC/Ia7SaGFfWa2f3
3xeraYAB+ORpi2Q32FWx7zJyarRhAs00AeBWHTHL94sZp+pgJfAT0sq9hY3yIcAn5ls3urjdIsc+
pF2VEXyDOYU++tIILdjHtWW8BkzHW9c8tASFLSzKkb1uk8riO+2znwzdazCqr2ku7O8xWL7KIigk
z46+IANpXsITjkDoBdpWi4xqFycuJJpRJ0gysMp/XBzYv79/OQ3jn2oCEjOkYKBk60pxz/wyJwWE
aI5VTix3f6f72TAG0h7uU98Tr5IK8jNm2ohSLbAkSCshbsn9oozH2rSIXewc/3TXLLT85v3/Xsq+
WRSDR+BsI725pKh5wumFc08aL6LEGKFSziO0Z5nJBmI3QpBZ82TtOlKOcwuHCP6yC1NUdMn4gFGU
etqyGiYHsFPBRNW0r1WMRSYTapgnlv3iGizfmgvI2otK/VBa30fpQEh3xoHcLLu61veLMLt+3tZu
sSiZr5WYw4gYIgdeTdVVd8FYtC3Mev0uROWVAniHfG+RD+mzSfirZtTyEvV0C6TT7sLSAFV3v0wT
FupEC94EAuh14dXasY0t7VhPFk00c6M1iXcZRzu8VuPEyK3Rj0IwvqppNblaaV6c+6WsB6Jq6Syc
hnwCCtNliMGDoVtGbtFecQXokJK09GQjfdx6PrjJhvHxO0K0swjCuycOgk/e2f1+cugA1kmWv/Uh
0vtiqG4Dltxj4OrlfPLs7K0gXDs1c3iwwRhdPy/5NK71EHYJ/MwM6LJDFsNoiWMfad+Unmfffn/X
Wf/0EDsG0nkWJxLkTcfUf3mInSkxM6yyYIerxSC64pZ2U7GpCk+fRbzhR9GCcElc7OyNiSQZyUBH
URlvu5GxgzUk9YbctR+VSAcde5jbbDB5vHikpkEHDb7HoautA82+ZuibY99dxFmNtrYwtJs99j1u
UXMdhiOjwvslLQOEtaFZzw0QlU+FRYBhH04vv/9f5u7/9XRAJ0NSebF6MRZ2KTR/XrlKt+lbEGAo
yu8bwZg/fl4SQkQiIGq33rSNoz+oL3VCCojfBHJeSZVujZB6U3QYQkWvZwfNA9Ccd0P4rLIQcWjn
0DO8f1d6stsmtgPEpreC58EL0Jy29BMJcxwLI3lSUQD/t6a7WPq3TodWpVl6wn8pH1B38mldpua8
CQKXAk4XPwbbso8DQnbGMGDkCkXIYoY9mpoeoWfD3KEu50Y39NtiKp+jrnosI+hPRlh+j7wSEW5Q
vuXxCQtY+F3FGBWRKcI/c988EcOagx4rmi+j5b7WVLTz9qPR1I+sM+GWxGhINZq2QTy+DRbFlgWR
OQEAO0snejuZP76XPexE3UIeJv14PlhJPZ+kDXzh7qInoYgkNRCtZa/OiC686c1tsn5GFNnJKCFY
pdklqrovUcXY0onfVWkRsae8mSG6ZJ6XMSD/CM28dRc7dzQGKpXiLve09ykrr2FPKgo1b4hxzYUr
4YBP0BoDIUL8YIhi1XYuW6zwnqMweq20RylxLY2OTXCqgOyVNW9NlcYLxlIvGiJaobW4eUvy7oxB
O0fK8OatDgPaToenyIZYim8WWOva7KYHSRBkpD0Frh+AbHCP3lhcY6eBquEj4DcKe0aluqBQzJdo
BfCTDXmKZxQTUGV468rMXkqLKCFTD6c5LS6wvwJ3bmJPdFeIciE6y1Jzq5uVFk300rBWRqy5TI2Y
y2ulYG7mR7OudcsVPLdvzLw1zVHfS7T5IdhW5E6BvTKa1Nv6N8+165WdaMNJdP6d89DqoPzPnHlY
nZgoOpF6IvsBFr2+bG2kCqrNxDapOt55XC1GBWGgEorIpBaZmwk4v+vCteg0qL8+AbyiwagA06AP
9IjzNOBtp0O+inTPc6CHFoOPDD6Gc5E4AMsScIQmRMOyNfHSVGCFRv2M9vNHoIGe6Uw/XAUBycXa
lN2qVmdovW476ItKFRtpFguTWJ9y6KatWYhd4CZY0gd5UQVAGF5PbYYJhz6vSwbuaBonM56ep6rL
lrUtUPG1fJ0N0UFUYWZE+TBkHiKEwBx2N90gBrSXcy3Mnt1Gvae5SwLVxsuRe1uDWjSN3qyHoaoA
Kzk/ksrb99jbzgNtg7GiwOht3s5SyqMfJNasMAPtYkwPpci+1r5cRwFG2IklpMYO7PmujYEoWrVQ
HGzTOBaDe2nNKMcwREIFScPtdI8fjOJnIkzfNbtnL/JfkjzA66ZvOgn85DEMDAbtTekSsumcmyE8
DwZZps1L6xY8hoX7ZapwhKY4LqaYhIf7RmW9RUOLXfiLodWEZ/ZjgcTE2HXDR9wm+ZeUP7wffPQm
eedc051vVfo5xZuLNJB2rVnyMI8ix7PvvssYFWDVl+RyBFZEjzrHmKgprIzKxpKAafvY6cOPLB/y
mT5k45MIo03t5/j+XTZCq62xQPW6udMrnz64FX8v4sBGh0ic2ZTS0es9eR+RlbBEiP6TdbcJ7ehr
3SfgURj+WiMdPQ9x+jQySxr8BCqzm71ZIbqXqEiep4Isrp236xVPYNUjiil50jJlEV1Ax2LWYTnd
lD55ZfGH0pZ9YpWrbiJCFEOAvhbyNiqvWqFBk/NxlONmwukbYjgpexPauPeQMyKARO3TLp0DM3xr
bai0CbBXUnDMlWGIZ0oPlMy9gZnfERvZOQoD/jx0IfjVOPl2nipfcU8jBUaUyBv+I0r4u+oClHwJ
TmwxlvO80dprP6DIlaIEWVetizHrjo4EtO6bBW+C225EGxKP66zbUlQ7hAmdM5bAKvg1qeO9+jqj
62iEj4ikZV4EerHI9JyIjrJ5qr1Iboj1KfllcqFbxUcbHl3jBontRxQIfxWGGUlFVXsPsAKmRZwI
3mviwmxvfGkK5hgEGRoLMpxj3Jp9uXQqnlxDM8N5FxJGX/fed8NKPwDGJq9pTALACGEgCUH/ZdZF
1NmTppW3ypQEicSnqm6vYbMqewspoxmSGBw+OI196AVzywgqdmdO9VrEyUfDYHGVAkxdaHLwzxCO
AW/X9oeXyJZyLovnrnpoVU9qvQm4MC2S8AYYgaVPNOvWHPZlw/DcjQBEJWNTzzNr4q5cmQkxXa1l
3DRFuZcPFETDONdLQ51L+9Gwy4zYEC1dTG5yjUad6PhoYWtxfCxqjPcJ0Lmlk22yNCc7JQAxbGrB
Igy/mzA8tkHCgthPYQp1pkRW64EFHXJsvhVGJR6Fouy+uXh1F0kH6qYY9K+oLapz4/lLxt4tBKvp
uewGTo2dYx2rUDuKPkBxp3vXznT6k52FqJaj+KMIiHx2wVz00Ern2CfHRRRyANPH4Ulx5FqlVv7N
an1g61H2ZPXm1bMeIo9sRpnXz8Ii0r5XkO9EPR1bk9AkjxzxQMsAHrpkAJdeBfTZh3STNXNhtwSt
ulAznVzONMrifa0Vr30/QEOr3a962W6qCLWbdwfq9Xn9rSMWo+MYPKsqwHHpQMyMH9LdKEJs+Oou
2854U6YoshZ9B3W2Dwj2JLpDM4krSMdjS2dnbpJ0sZENwO3W7oOtGIyjLrzbNGSPMaQcg3vMQwCw
LPtAMKapzjmGk/mI2j6a5KWKNAeiMXzNVBLHLMg7duty2rvpe0Kk7dyPCijTA17LGBPO58UYW7Ym
Nr8idZKDdKrpElgxJ9A2PZTFA13IbO/HXUo8N0oFzhWMbgf1w9HZ1pFbSFsoZou4dZoAz65UTjvL
NHkP5yXVt1iMrHlYg2W79t5NZJqUmJzos84FQmV1r1EyvjqJVSGTdshV9IantunfPDu6d9RSou7v
R9xa85chWWnzCgjgKmRgxJwBHRaFoms0qHrUa13QQ0qtHWAbuaeDRP3wPaRJNmMAhG0pQ/Pu2uCj
uhYvfZVPgNXLq8yzaNm5KuN8z8Yn2eudsEHRzeCePxkadu/MUI58pRUkF7bNmlmNjrcoY1KL04ws
pjj2vEWNRpB6IH6xXu0pdjY2QQIL09EJtrH7pdTMeiGJrHC9or8UkZi7HfFzNdizVugEN+TBF3+s
TyVdqSqYeih16VFPwsVY+W8Bupio986RA+4chrXV8w/Gu+RyFM7e1YNt4DSQntvvoY+PqkbmRMHf
T/Fj3AzDwnGtJ3cEEDv0/hxd8LKX2g8i+/xFADbPwVe/6A0HAkgBhy8s7x14MIhNMUeFRBQ45hM3
mjbG0HxjsH0IqLvmntm+Djpk5ZHgK9ywrK71PKk7dGwjMRdJ9zRNi8JN1CxqynlhW80qKVElgs2g
7cGfxIiEObe7MAoNG2FEb7UiYu0OJYtscljK0MQ5NjVgaFBktY7JI9lMADZ/KChPrFAzm3EZRvM9
SUTh3k9B+bQCqz0kpLTHLFXqbTDzCoM41WJWRFa7pAOOvgpGMz7yoeo3cYaJGkEAEjlLi0g1NVeu
4XqzbvJCdFgyBAszlbMQS3xp8KO1h8ZwVOLM8ZUqNaM4GpvLNHAPdr7NeK5zVlocEaozlS8hsRV9
4m6iEPNrGt5H89ZIjhQqdc21esqk6Rxr5stEFlWNvFh0wTkH9iJVj51GiypAGLQK2qgDVCCwvely
zaMh5mVqtKzI5Vuv4NAOBYW8JVKkAzZBf0O+jTQwvEbM3a55iFpHPfgWFNYtyREx9o2s53aRv3M2
ZcEJS3w5KQWt6UNq1+OMiElknlPEMQED33cr+C/mzmS5cWTbsl+Ea4DD0U1qQIIURZESSfUxgSk6
B+Doe+DrayGqnlVmltV9dmc1kWVYRmYoKDTHz9577VKHFt/dRj907jCeotR+XCwP9K5OolBMtTgv
LtNA0Xgbl1cDpyC6sAaz5vhGBtSoGePpfbW5jzfSApw4xiAi9DJdU6cgerBQPOqrkfoDaBZpHGyb
me4orC0P9bx85dYIiEr159rxdm3Quhu/ibudC1pn69WcbeJlObom4EsClJ/z3OP5Ck5BToigX6gd
S30XfQSkXd4noNScoTv1MqOjtn2t4mxnzAl0O0U+vmosXiJJH7ba/GYZY4ajIicdRFVUW4iE/eWY
bHNBDJAqq6do/vRK/ZTWlD8bSwxKdGWdWcsXTYAQLQXwZbWcEkHHSpbyKhIV91sXPzaKrm8X4DCF
MK6/Vbm37HJ1tpPmZwIFacrXHjI7hqA/YaCo03iL6JK8wSBhrn/Sjq0uqpteJQ+VairyXbOWYfke
W7ToOk0GiJ/4lidbBzz/jeTduDHcmMSjq+fN3HAC9nQw3pzCuB8C9rC6PVmW+BJquKcMGQi3MQAU
KIiQScqYeL4cGjiJnGW7Du05CS2gTEPkGdxAzrUx4k8m8LDy5bcI0Wfr2M6rFhIbfOuE8Geehund
nzneL7hVPcAkFAsiMeJOWeS6T5gDnB8Ua2gDk1rkvvZ5dVGOWH5magwLl0hUZ4hL3PFtFLE6V0Qv
waa5h9k8m6KP+VCNGau47/CXm3D50H7UhG3hevdDB/0jJ1GWLPAt0+qtreQXd1gS9gGn2cxscDDg
vAzjJf7KaLI3G9wm9iZKSHy1FcipDOOTk0WMmpiqCsui9Eh1zbaPP3QFYnLkf2D0nL87ELIMwtwH
dtaBWlx+porUnA3H1Bv7U5+m5JojDkIuxeLtIil4ItFimOO9H2UvGs0sBokmNYA1X7Q6jB1aYSOq
SebSfple2FmVoeCFfDRcjHmIIdvFgFZjLMnaljXydjU/rdp5RN2Ntn7E42rp81+KkbQBvKogTXbj
8KMEqn1fts29Gle2S9ERw/B7auDZILd7RLeFHT3FuBmSKe4qFLJuwD9UQpHpUxz/5sDBkvKyGt6y
7yvFNzxtg5JnXpOCjOsTCbiJI1apfB4TNiRbQZ19MjRE9AfvxFDzTHMPMc/VRTR6w65n1UOBXUog
JHOw2I5j9BwtsG+xVJtzUj9UI/wt3QDFt1YEbjP+HMalRUPWx2ACm6oH3ilBYz0wWxOb63+3/vha
T3j5Gj/Zd0Pzm/5q4PAGT/LI/GxLEmw5Lrt0fRSpju7hxoLbrwITKYmQ1Q54zTDGD1yvbASMjNr2
5JxGzPxZYn/Zc/FlVAUiGJWYgcd9Rm5zWNCiEeJw2hKJ9Rt5cSdpbKXDD8ml05y/wr7D6BQScRCA
T9XN7K00HJrs1bM7E9A8lZu6Jj+QxYPL9JCPm4SJYa6SBdsUl6NhUltcYV2xETgk4eM6QvToqCyX
InbW38gfN2ii6XrX9VhXRf7ZgMrycm83R84SRmQoCYsymylcmBhsHCOmhH5mQ22uzIvEl3yrfYmf
sXimEJdai37Iw4T/z1Ky/nZHi4mU+bUZbYoyknS9Toj5RpZ7zz0E8QzvwcmoYVSAJlC1FlAwMK2j
xmwhx0ybgmFgN6Iye4azjxN6aIrkKPseICzFKo5mRVAhk26bJP89MUsP7ofhZg/a3qaRTo6drp9s
n7oiTbbOMdSF3l0c/o31KxPBJV0arra5f6bTqGamrle4fvatNSaMTCOXDqs6ftb6G9b8bqyGEJwk
p6d6vAtmSiBH801LRdOSGnD9ZPZp6qQOzYRh1FqSYautgCNer0Nnib6j3qxpizg+1XEEetV57jP6
EG7VGlEnIHCrkvZsrPUEk+rO2fci3mbRBFdZO/dDNsNedIEHg2jz9y5MkEK9lI31YgBq68U+XyJO
CJbPL4qvJKjvi747VFKkLC40b7+yPVZ1C3iPGtlFkz8sLMm5hNPsn1/pCXmx9YwzvlXSBq06EIbz
tiNIm2NhibcCk3G4Skci1+zoVPIG2E5xcktfFF0W2wqDCYcTCH1m3HS7mHd1ifHe7ua9O4hfU5cY
hLlhu8B9n2VU31EJ11AsCtGKIdmmBNtp9KEEu0pHN+FwwWjtdtQUTw3/UfmVjKyF+L4A+gEv2WQ0
eQRpHaaO+2XHyIOV3VNVhvGRfKu4qrFlAme3gSY20GmBcp0y2UyjeJUu2YyJbYEVzLQnV+lNAe1g
KWn+anOqWyapMOEtwmNDXMBhJgvP+vu1mCMWvIP7pPETB0O5dziYH5Tad+21Mc2ZPtY62HVxTjkO
OF5zcD/vkrb80Kb67voEYmwju/Te5HG5x8SiIoH3vvudCZPJO1UfURfs0iy/WF09HoNRg3wah4hs
knvq2/antn7XHt11ieIhYos337MiYhwx/uBhjQHjvNDFvJMmR6GKRsOm73JaZ+K7KUiiA7GLXh3N
afZJKGFdGeCu6UlEPH4a4rBzHJ5MU7LDpy+T+x/SqlXwybdtsI3la5HXNJr2XnyoLNentGztn7Jc
TkIzEUx9rFEX/fIiEUJsgx+SYzxbycQImWTnauTs1aTsB3oDku7CRsd3nyPCJbmDNBv5wRsvUp5S
sX7zRmy0Bm2B1gKPRUes+L2pfjJmnmLFxDaJ5YHD9neQO7PE3byCpE0NLjNdRxxrXLaEFL/S0TQf
8N/z0umcO3eyQkIvqy/W2XpwJqYF/vUifbmDX+fsi6YCCDzaSMhsJ3DZh3zHbANw5hppVG51s4KF
0R0OXlL/KLOWFXFbD1tmYmU927QyJ25j3TdZCh+NVskuyyhCmvSBmlN7UwqKflS9/DJXpBimhQOL
gAoY2wo1tRx3Q/EgHNCJ2qp4uAcxtZCY3eBkUVCCBEw26gMSqd8zorT9kKlnU07347SkVBA40SY2
68/RiKb77tluZH2Ow4l9GZwtyGD+SNdBH8ygPa0LNuqe6ij1qw4BBXIyM3s0mpQhB8fWL0QMIr45
lmSby8kEWykyH2RQwHs/TyRzzRfPMv5gTCMLOcg597HTJgQMkueEiWTyuYCciCfn2HEDZg3Wocai
N6cIysNSDNMmhz9tDcmDaHz7vp6cT2P9mS/oogdc49QiNd95HRgbFx8R+Q5j27b+qSkJjiAW/u6M
5VfFDjDk6PVlWczIeZKaCOUXnKrVsdX5IQuYlQqHSBWn1457GOeymfhnShUWegGGD49WeQX+lWAA
nYgUWqccvFJ1xnf3xuqaFUcJLyFlRzc23tfkcVpOaBcLrawU2wn54xiwvuxmzRogUO2dEryN/bjc
K6qWdnVspXuSUXvKRLwn0VFOShZik2HYRrB4joL+UhFdqCGb3DLrmqoxu3hkAzxGIY/S9Y3XqAIX
1Yb12i/dOnx2GassPsi7wW+vXbpQYBJ0goOz8Zpj1KYdVlYbu69/o0DAf4uB7zqTuIxYPTeD9H7n
oFAb33pytE/5TlOt/T+My0ibmEJqGrRGVlpqaireZdE7Az/0PeaVPnKyM77xH76GGtDriP3Nelgh
3gLBkalzbPDgdbb1MkIrfLHS8o4GqQSC44S8RKyMpbYs8VWZ88Xr52PhFurG66O7R63nGpBxsMPQ
Tb+RMKNHh8Hl0TeXBXz8Qh9fRYOUmoMHzE3dox35nM3APSbgth8Nf4zv9MgJy3gDN/lbpbyBrNKh
j7AAVwxBZ15T/KzSZfDLidMHUfvNKc2BS/WYPiarii9VnRXsKSvGdpbqO2UP39ccEt0/4DrihHWd
thpaS2FhW1XX/UhhwJXwy0y7MO8U2uiedkGaMBx2AklWNGHjQ0cY6z6/BStZlKnwVlEl3NXtDaGQ
dthyZAdW0HXtpWUKi7fls3hym46qFuUONBzp8cnvCLR1PjNrn371eedcqIJIb4m9INE7WLBbI7n9
+ZIOPl2rkkO7HQSko5LsMWJgvnE+wPYgSbcOZYQinYDWBdFRUAMQT3fwr+Yrjn370mccJazPAVcD
4d0oueqlSq8Gg+xmWkne678cs1weDaNFjRng4w91imxaSePCrovOu167NJnEXWiMLQGAQLe3YP3S
tBSp4qh7NLXT3EgBEKMux4+8y62N0qZ9THLhP0feD1VxZkYkrzYdr7OT5RiShL+sT661M9yxX/OH
xVl409lcxPCcZ6+zX9U3ztTjc2zSyDJTXwE+gV+ai1PClUzy/Rx4P8ueG39Lz97oFy+ZI5sXqcvf
OiDK6Ndt8+IXwsPHmAf0CvMvye3w1FbLCziCm1nHwfsoSOZ5RU2McBnsF2dETx0SeO0+I6iZEndv
bXcijiOLZ6H4EXIW4ams2uLZE72xtWdDPuaSy0WDOP0o6Wr9LRLwmxgbc4z+A8LOQpOfm6rpMYgT
tYvb+LKotEVA977sQbrfGhSubd34h0ZL/1pIRI5pcH9GnKjXl47kpvmasvibSs3htbEJEreVd019
kL9W2dV4+/ox7JsWVgX701Ps1OlRrkauvBZg3IhJDo3ofzeNePEM17z5xoNI2F/QpfhZzYQcUYlP
0mZTLskaL6lPvsImzm84eId6buupefRSZOUO0XXLdzwTm9yxAWpem07Vz5qTkmWdIe0N76VFqeYQ
PZqek/E6yAlpqUBtyQOrh465yS1MdUpwNYag9P3U3hpeyQHZhmzpGt4NYF356BhRi2A2xjttaHE2
suFeZXz0fCjRphjz7i13rG3tLQ7Xlkp2g4ssJUuAhlEVvTuMW0fTATmfOL+rVKptlZbGTafNyzwa
4mg3vmbpBva5s6v4xHrlOqaJAHY/ia2fTGDsYJDAVcauiUw+s73IKM6TxV3jAEIrnQZKd204V8L8
xRML6JWmHzwXfXErdOU9DBKS1lBk9JYwmweryUP06tTbOeCGubs18x8hRSB7+GV9spfcOdY9j/3Y
yXAXgt4mePyQ0+q5K8Qw7O3EoOrDlpT3Fss3nr/RwdMkJPqEziWXLLcygvxmkdw9NKuGWbofdju6
906FRbrqppUwmzziIPxIGRcey8aHX13k/t3Cmf+ubeuL7jCoqCb+PbaW//jnC0BWIrI54UHsq3Br
f7W8rTponkhw3nfNGsHJqgpdwEeKnYQ8JbyLAqNvHnXg7+aVNzS7CQGiwD0EvPB2uh37O9/lQq1o
uKNRnjC1UuA7UoLTgQvNu5juedcFGDWNUxXjgpmVkR+ijj3oMqVVaMiEPNNQzQ+e4ektOVTOAvXq
84TFuy+4j+8TyhBUVVMEXdhhNQ+b3GrN98ya5xP6ICaIdNLPTumGlp36D3++lAk+aUO9N0NeXAnw
yFshlEGm8kNhZNmbyCjHRFjxQZTtN7Ok3kTk6U8JqmTjq9m9+rh9N2WwLnYWFrUtvVVrywlBYmy4
gw5dTcA0CFjF1BX94osuiotr4uvynC4mr4vAz2Gr+RJB9zN4spaxumneynKkGJE9TsLa0+0RV70M
D0vjh/DOPdAwPRa+onnO81+FArOpl/lJaJfS8tH4aVDuYBrpTLMnhwpf6/sqEfEpc/RWCSc9mwaV
0YPtvM1d4ZxqvyWXTQ2NVc+0kcfJq92h8I1aWVfduUhxi0UIyfYhCk+K6EpeBediSMnZ6p5ddG+z
AMHXiTMCqFill6vCqHob/OkBXJi4F+sBRVtJfC48qc4ezkR/LfQVFL9oW0WnqhAFOzxYLAT6QHTx
hALRPM/XZZL38UJFgpracV+2Gf3RqcPcSd08BBjvcbILqg5o02i1vJAogtnW2gu7ebKbVeLxiEp7
WhLmGsw/h8pXVa279VSCCCykB3sRXNtQDQgUrYRlOUfLWyZNutNE8rXtHBjeVjQvYaJqsbVML0Uq
Mrgp+1nfj2VWPPz5kkUpy4YCJHo7Ys4Oepz/fvrdj157K/eKbe4hl/M8X3sV7ehWwARk4mDRZAXw
dXIVvLRuG0Bt+hSobE9y8W+LxSO+WAB2D1MFpIcswmb2TYdKTPXIaZ6zYV0nV9oy0PNVZltX9mIG
4CMiUr1lH40yohTAb94WVO4VApWebQ9eU570bJ3qIj/5Zn6IsfdQzJi/5Ap4T8GKLIyyHhOilOVT
pPvqyenT6klRaCfal5js+UOrI7zdpnofO2d+5Ca9DoRBfvscRGsA7EXRTpwtqTn5P3NOOTp0P1GB
xjsh8Cvxzez7Y4GkHrq0GYYuAxagH4X53ezv+L/BInYNTnGNX716ozmATwn6cLJzCstFlqJ64veT
ZmVeeA91PN+K6YWQ3bhrvBQMCBUQXse2kftKh11dU1dm0syVZxS4l3ImmMqr5yGJW5pUu857cYGn
YmqgOYg7403R3em27tEu3V8ZwfZ8isubFXfgg/2CXqrJo2i3NegI6olPNx7tY0OVDcDAd+7gPweI
jUXpOs92wD6qUclXFmdsAVXRnOoI00tvPsnKUoe5AaRpueo0MiBt6TjxEofG6956iQqLB2JEgr1Z
kuCI6LntSE1skoG+b2myy95qiLtKsTrCVdGcPGAIYRSlsFBJn+zZ5aM0WDjigjpFF/GjGpo0ybGn
YI0LLl0M2S1XwyGqpnpTD4a+YHtD62+6xz+/ElFtbfBe+ndtUaTQwaIv6Qw99rOJOoExph83XqAU
BLTrsF+tbnVQVTc5/MQbWjwFzA3nbAXCtItzUqLiCzITZU80IVmDGi7ULAwXX/vE02znomR/M73G
egyibHwZ0xcRm+L1zy8K+7kKDPGUKfHiMB+TVaUOAyA23QsekLmpGVjZJVTwOHV0bZ05v/57ByQa
zz986R5MMSlsdgS+I4hqrb71v1i3ax0P7RBhIEowvuCeac2rS1vYxrMT+Atp1T3AhcZVbYEFM3uV
gwifuIni+d4Ncj+keqLf80opN+SzHbaqFGyJHM9KbL/lqcpYSljedm6oqm7LymHzUtLIPjck2f1x
NWzsyYRQkDzfPHi5nE/KSzWlT2SWhvOfL8aEGFZM2Gn+/NJMv1cJQn0uvOEhUn7YDvDbysF3HzDl
0BObxKAbPAktoEhrCte/wYZC0qpdrIZmT++LTLuPnCwXzVI58ES+xC3X9mJb0zZBdMLKEsPRtm02
m7YAHeK5xWs2wBz0Ywe3TDlgbI3ct6lvLGCmy4b1NV3ZjBybxcW6yqF5wInIPM//R37aXnAwPGB0
3M4PWPisTemDtMqGsnsvJqjZpc4KGg8W8BxDOW0NCttvPRvi0M8oXv1z5dnJxfc641yr6UNEU/qG
JIO5f8rUsbPfJ4w1tz9ffDor19iFoFCBpq/ssYw60KSUHHW0JT5XXe1t/v3183+ZhkEzkPrzPFf4
wgG5sXLr/nr5FIlXmsO6H6E7dQtjukSUtsvd94FW0s+e0Pp2wIYT9ia/J0278Qiie9oI4GC7igwG
P7B07+mpIrOTOufYr4gMqyS5zB68djseWO7IJnoybPm97LOJownGiTjCAFdZHwGRQipKeH+1eXsb
Msq1IqtkNU0HBtO6fYnJDfw34Xz5dxSfw8/b9wPfsvBqQKSQ//wrm7U/dlXdNZuyLwe2qG4Z6mAO
7aEEsm05cl9MmBxbwfHaioR58gonNNsoeep4Nz8lJsa30mw6GruRVgK3fZ+S0jiSUNahYr747NUq
eQyPea8xxM8Fa8WS/07FdB82X4MZfaNTrnu0xIqyrFtspOX0ZDM4vseyN49Rnb8DRj5aOVIG+ajo
wcpxcKJapVCWyndORPnzv78K/plt8XxTwM0KpMenQkzvH+kzVVEylA5cy4YNBpdF0i83N34nFnN+
bawLegt3wOAo9vG2lfw3l+CfbNtfg1Hrnw6WlPgJgoVlm/+4BGURtGOS0KIZzfIrM5JvkyvvhzwN
qHRI440Gz0Thy5I1O0RYihzk9CUzv9sOXd8e/vMPggWFMCFY+9wVa4L+L3cDj0EjLRWKcySKn1Pb
MNkn93oAX1MYEFNiYGCeXAhYA+v/8yf/R7njl5Kcdf73hPHfk8r/45z8aMq2/N3983f9LaX8/0cs
WaxR3f93LPlW5l9F8vXXVPKf/+J/pZJF8C/ixsJGaSLya5K4+q9QsjD/RaSPsCRRB9sxHZ8k1n+F
kn3+lcMdvuYgpGWuQdP/HUqW9r9cQhE+FBre2YHtOf9RKBlV+u8ZH08QiJFEfl3pOhARzX9GNuMW
xSYaTLHVHODCtvfpyWI5zv3t3ENlOuXa2gUKP2UUsKd3QOj6tUsGX2fsY4b6zlf0+9HYA7VP15zF
YpIynGUdtEka4pb9aIAVqJ263TeUybKnbq1djXBe55H3Rl9lcF9M79gVUYv80QdUfpBSYnEQbza8
T4w+jon092MWBB+WKWu2jciOQWYSWOEoiFbf7lxzpaXp1tv0VnzGP5wh/g4ltpjghU7ee079zW6K
MIGOmDNykd1yr5ZnwypDNmAm7Ufp1mDmhmU+DruOftOBnw1rAXjyAwdCbbPpbdpuX+iy5TGXHCMz
1vjhxPMcA7kYY08CaOXYvrSHamohYDUd1u3WvCk7xWmtcAK59bIFquAhDj8Hk/WeAfrbRBOva3Id
wY6uWmtrN4RclIcnvF9Y1S82OpWJCGvD9fNyfsOioX0GfvZdjVN3raCGFzWoQwrsbxYQrL6EOTq6
gFkmotm2TVYDeulOZH1xhjpfBNvIazVpYbp6xsQy9wbuCQ5lYd/67xVp5X3uJjuEP5ggREa2cTSf
TB+BF7Q3i68TBW0XK/Ht3TCjHAHVm+Lmu5Vw8ZB/VPuolc99I02W+KD/nXn47MRvpwxKEmL9VZdM
SomcDwkyQIddo+ksZO0R1WyZ2o3lzQsCz/dJdwrCS7bsguCXbpCGnbHCd+V9TpUN8kRkNpoqDZtN
jYcNf9lmrsyPeiLok9DIU4CoJiAbQaoQfvlgTva9cke5HU0V45/CNzMZ9r3pgiHt7EDty5zohYwP
tGeeUzxy0JGrLyV9ToFIuYeOt6Ru9desVAvFDoNIXsaEjVmKmP1P0WsHBg683bpnZ4OZDsod2QIL
3D/1oEsOur6zJxkSIcIgx6YXV2b3OUYR58nBv415dmajwrBED0bYduYH7DO4ogmNWQY5TspTzWjL
LlhNomd2odDEl2MYu44VLhlC0Fx1m0y69XYeMMcPIt/YIHiTaC5o1RIc7Wid6z2W/uNcUKnc4fiM
pywKrRjebt3TG9bS9MvRLZxT4gDm7FO0G1Uw5I34mI6Cas5++BB9vxZsgnIZ6++WofC7m9DsETK+
hoIORmMCvMbLjzyGvPMnCHCBXj78vrW2jUeAoW3sd7O1eY54r3qJBSf67rXik42NXO2mCs9tlCWX
aaQMs/owrOlzNHGrqPKpiHDXWnOEd7gwoLKikrpZYoXXYrLhl71kbBu32UeNIPow4jnrdSXJVGbJ
QeXXOtjPTWG/RRkTzkJNMRQnXLfst3b4mh6bvDP3iEKboTQsamm/2tTt7vIEo14i+/sWq8EGc/9r
WwUPPX1fpNAolMW+YVg2cFN2K/TK8APfTG5XHhfgscFEwjlJ78009f9EUNmv0QNblLA6G/tlNGi5
yFykJaeWH0xoT8uoLjNP5kNqTFjKcdQjofPMY4OxberVuuPBTBkMNtwQ92dUIM9ee3w954dafH7Q
RVlvHTVex8HAxBHR6JesCQrSDbCUrBh/UODvJ3u4WXqhkXfAXdll5luCTgKFL4i3dsIsnun5bHb1
VyWT6TBa80uuTbhOHYeKOMaCMVrJg5NG6ZXzEoY/THHabxEo+h4pN0r2xmzk+xHiUKXg8lWc+Flc
Q6wBekuzLQbr2vyB3UsecxvfVp4EoYycJiQ0rWGjvyyIAZeizz4yW5+nfmHT7sc/3aaCnxYQy4+U
s+mDjE0iQutOFCsf2DfQ//Mq7ETSX9vKEo8xBM+mneEgjHmwk9glr+UMVlqNcwIsqeUxb+XlLh2w
Z1FVQaPq6n4lQOrbOe3NOR9gGuTwyz2q0mfPfI6JDaZRZZ6gcpsnuoav7NnJZYrJuDPq9ruzYvG0
H03baug/FmSGrYpcfLvkzUiwWR804sk7Ly7fI0s1p6F/YbGeosZSHdeZKtS9xKWX8D11DnkVa4xB
8g7Mgq47W1vfCNqzRpgPh6KqQ8cq+gsBuknyAiag8hrXNpjAwvB2hlHdIfLT15421V5r1TO/CzZj
XNVdzqvHVto/zfnyYvp2ebYWFnFNFGxM5uhHu27etT1TueOQ1QNH8uw58XAI5Fjx/no3C9odMisO
bW+KH12fZvQmu1rNmlPguHOQ84SK66afjoP5Fo+UcREK65tv03vuyn28yM8xUSxz5+qI6z+4U7vS
ze1du+j21UY/NPWUPOKpDjPzkcNx9SVt8trQjDrSUnvW9HbYVjCWoVGDTybBeSCZLera30t7yF/l
kp9MAnmUi2wI5feZvC9wtxwn90cUTwnxpAEkXqdh8zUTxMTGpA6vSuNbx31+MKBwtV0/37Ntd/aN
Vxc3U8Q0agt3+uYRMuwntcNcMHwpb5Jbp070WfRRtrGt1Z3U+k2YNnH/UTbOlT2j81Ca0toxlzwO
hUrfi3hHZqffFaRWTlLa6TmmxRR35nuQYUH19RF5rP5owVEl6BeHKmbd1dl2fKnN+Fy5LHmwDOeb
tnNYea+/bHPsWJmBs7MtTep5mro8Y2/BrVamcThWOY4emvN2wIeCBzD7wcM4YsHhrf8ZrMt9+Bvj
6c8/ydLemY7Nj88k/kfuk8/Kj4QETan0Ofa+TyumQ3d0U+JXoNAbRS8RQEwKIwbT59pksdN6IDPK
mwLizT5gtUeHIkboXVP7eFXjYzkKHGyLwaURlaOkxzqRYC3xMsMrrBW2HCPPP5krAcOKY9sCdbWr
9mlpO3mPuWXWhnocZFkeHE6ObE0oVMYGf3DZPiPMB2UYIMFuBgMfU9ZDFTY8XImMefc1FS8iyMYH
1w7e64b+bUDfqcRYIuEaG6XFpVo+d1NB3/Haspa95jy1NontxiE8R9pEMGpLa7Wio+jT9fIBE+Mp
UjJbsRKftfth+e5F1ATjEext1oDRmimQLedL7bgvvZpQe2CiE0J32YI/Bc63yagRh+pdYRVAAqi4
Q7e1l1DjSVwahlkDNxRPc4/RrAKxmNpYd5TesTrB7jRYCMhWh9eXpIphl3zcHUmXwq/fEee5GR3r
l4khep/WyyHIBTBfO4JEQ6+c5b2MxVeMR2H01bknF0DAbzgNtT7O8HMZ5E6R8rYVOJkcGT/rx0Ne
+3c1PU4Oz3Z8oQfSr3eN8dHHLt1+AdtyPE/aQBh1trlRO1tCSQya3dkzuoGfmrtmGPmbucOFWxEj
T0Z4bl4W6pzKIrjrGYaX+IdbszsiGOWgeDQAR+cOOCUy04hMn8cplenfa/xkCdUCVXDBvE9ehqIA
8hvuRDuiD9x1hDRyzA0wzUYfCmL764NTFmK3GYFZF1QxQk2i77MMpUuZKX9DiwWuti1clTQ3jVDg
cPy1jReuvYxuDwA3X1jbp+zdkkDGG9HZ7PTaH870I7XoSJ9I5jK1L0waZqA2JM83bXJxyemk9aZl
HmtSrsCRmNyE7EO+KiepuEZcAzGcM0KSpTVtqmqhcDr/NolrHnDeiKD47EY28pbb4X8kqNyWrx50
BwZbfTDL17kgjU+n+9LRiil2g9NvIoOq1xkJDD3lpOi9HTV90TWfJBEzKViRkh5LkW1qbHF1w6LU
C97cKf2mU/uaZsBFIbJgWCH45/Z0kucQyvJar0Tsbts6wZEfIunmZmNKZkDzR80f0Zjxo0QL68XP
zja5ET4KMdNoG2wc0WOZsnhGgwYk7GE0CU3f+F5KFH1uzHlpNh7lQbTCA0ncpLUFrrsElw1EZhLx
bhDOtumAO+ZQkWQaHWwBDXOduDFO8DFritI4NBhBZ6xGT64PMrtOSgCT/ZuJsQ23dTBj0vWZrWo9
nzwYlUb83vTBs5DL1cMqtcEFvWW1velr/5yQRo+fHA9Bs3YBCfJ8vcez8brgxN7IeeEza8VzzEER
m6C3SZ35xl7/exCxA460T9nhBAzX8HP2YUQrqybHoT5hF8V2hIZQXc1x/jaSvdpUMrsaXX7D7oEd
LK7f3JmBq2c6xhidDyohrWYSlmxJfxjqyVUUOHu0lGcmciSpqLkXX6nTnEFgfqTlVvE+wZ5nx7u+
Fh8NMZYPgCLrE2HBKogv3Zrxghki+1bV5ocwcsRaTMVgObtOc1fCJRSdT764TCjbC8jSklUqKrFW
GTO/S4JDCdaCXV2CuCjy3xz2uNi4DdOpE3dZZP+IGnB/ZaF+Ni182vUywwcBsiLg9UVOOAw6HVOL
Hb2qJCDC5lbfu7zt7qc4/x3XZOQheZHxqS1OZuYuZWV8Lw3H3XpRxsPEpfq6A1abzMXb1Br2Majo
TKZdLu4c4zrrAGnYQKFP0S1ZiPM9uiJuNtPsiAPZYW5FnvBiuEx9S9KgKkJWtv+TpfNYbhw9o+gT
oQo5bAGQYBSTJFLcoESphZwznt4HU15M2e5pSwz4w3djsqqyJHdT8NQV1MB6hC5hhdOyYI5g17ph
c4UE/dCTqx7UrtGOMAS+ekmi5JIZbDOVUazz3DDXfi4zcKSoSiBLuCK+ERFmOnna4oKoCtfX1ZM0
ALplWias43igEz1LMV+FI8mEI3k0k0ZaDBUCI2XuIYuyjR8mNZs5fjUs0eQkBfDmNWsrUe5WBuIC
h2v6sOshVrWtjARpRMsdsRqk77B966K9SesVDa78e6u8jczkgwXxTJl6SftOcCvK62jsyEjE6sTo
Gv1rqu9x+g3GC9aYujtP4y6ZHj1ttx/FePHNg0REbsZWqN/Ix7fH4FnPf7KBJbztMPsaeFMCl5ug
bQmUEld2SfM0/ni34LiMhq8YX1J9EtrvdDr1TWrD/NFk/B53E1PwBqk9bzFMrlr2LHQOwm5jCm9r
mWqr+R522xa1fvoQIiLgCZgjoMC0WkdA7VyRl8meTSITvxlVsWgwyP8LF3UmU2jAesqL9yC5Z/6t
Q3Bdo5BRhuY7sB6xedSKjRl9Jv6fL/wEJBQM8n0AuzHw5Y6cPiwVcva39eDRdqKQ2ImqtRlfiL7s
nM+7qO4UqQnDpaSQFRu4urLanWbCyz3U/J4a1+MY7BFURuqehAKFmmqSF1DTE/gwfC7XlBAZPJk/
aGM3obExoAU1k9pX/20ieTnYZ1RZiMM1xfETxI9IFu1e8RnrFLsd1qJErP+xIXC940zfxAi+4vco
+SSEx+4G1V6LxFwJVIH1yjchxUuskWMNf714qMfBrq3tqF+lqkEMAWbkf1fKrlPWHO9j5fXarqHE
F8uBIxBhW5deIKHXh3sl0VTozouxBvwF5eGum55B9103FYcX0mXpYlpvSfU5KaxjE77FpOH4CJZt
doem/Y3kU5tpTgyzSqMBwnxMpTVbTL7v8ROpI5MENZrz8N1q5FFYL5TVtoztb9DJbH9U8ccIqLQs
5q9QujamZE/0S5pRZEfTRVM3OTcjcBF61T+15CsNDn768qNzxh0JuBlZ9ssYaRL3fOWAVXaWH/hj
7V5/m8ptjggFtgbauWxeYoZpdqUmtGMS9H/xkwlyAMJbha5zUECzOwIXKcI5aLQticC2rjgj2b0a
DSKYyNm4yFPAiL0nuclPPPZPndCs2FaOPvtt5nXMDrPx0JNnzLVX9YrgnwbMIwp/ArEQmX7ulH2Z
r8n+s9RfSf2NoeGZZxGPejGMAH0w/TqiCnDYGf1vlrzJZbcNOvNClIRb17ekIywFsawWopW/D8K1
HP5009/5A7L47tQEN0bzKolw2UZk2l5MLiq+KmxVzEd69eyVrdyeoO8VxLgCWrMs4wKofYvRbpRj
diHRTkfTKYmnjmEweoQAoJQ0ojXFGZ2lo3VE15FRrvYf/J0sOEnjWet2yM852S1s+V3x2UVbjmyf
Il+QGgBitFW8R6vCUsvFqhffhuDdyj6QofE7ROvNMLDzPI2SXkSueRIQgpn/yNWN1skouxRc2Ufz
bBTXRkEzo9od121UMlaVbPKk31TlnXxMFllQMMBDBL8T89wIf+H4z2r3guwKDYYmEAC3pVcpvAvK
NVev/42BS5bzX2OdJ+6ZEcWel7o8jNaBBAtL+BQn7ur/KuMiqee22040KlAE1+Grw2JGTyDXVP8j
rY55sxPArfeG/kELGXm0/L6BUhAF0famVjBTBFzn9V05P4LkMstvfkZF1A4Edcj3/8URZw1mUbaw
gzh86QHH3Aar55B993K5n+TKRmgv5+5gunRx8CmzAUbInfnVJhLNEX2BYoZ2rh4k/0h0uRhvEY10
Oe1/yHWvNbXKJrqJFn9+9N1V50zfIwRhxLlQV4rlvD1a4YHMGKs8Yu5Lqre2w3dyEbsrajVT8nhH
+oRL4dAPZyH6asldjX/iquYKc1GV81Re7hrYEEX37COj7+Tydxl8df2FjWbKTqlJ48cji/bzdK3U
e1MeBJpwW7L/nGGmh/BDHw4Fh1gPNJX9M4LrZN3YY7Jsl8lHKdy3FPGW34WGmYuMv2V7DSwuedhT
gJ1I2bqVQnDL+bSb6pcEjWVDttyQjtFSvJvdC/kaPTr/9Hmbsqgj1JYTre8ON1JfI5uX2QdTqgu2
kZCBUSCd9MAonLmFp9hOMZEtr1wig9bl1Vv1LVjh41MTjMKfpH+u+aR06N7ulI2mjR9jRe044oR/
Q3DvghNK1kwi1p9QSeYfVfaALY3SZfDjY8zIXOqBOnLCi3reVExOZLFW2R08McDU7JUROabEKF8t
fPuK8IyQpHJpFmKQ7/HeJTssqXr1U40fc/Oe0jCVnJqYqSdZwCV70DRylthuBmVTTr/oisX8Rw3e
o+zehnSd8eC01uj61RtrBBi+CDZoQSdcWeOJaDVibBK8yUcOZWVY8/y4wLxDQMhCsOdT15KDUqN2
+5CY8XPru2uvqJqQDSYhWbBXzi8+mVZFLnHjW5mJX5OljRruzB6l136xC0U/g8SdB9zOml5tOdoF
5zPn5lR9mONl0W1zG+ct8RXMxWrqbynBDQLWdPVIJ4E67Xz8wcMr48jh+S0enH0xEkcKefGFN+lm
Eu6a8k8KcL3txiU6emVgk5PWRvunMbFK7VubvI8KHvb8Me/r5tZZn6qxKrCrlAMetQlh94lFF2Qb
xaTUeFtM3725SeWDBp1rUl/wgiEfhZ/UPBnWUdX3/FKh9iwRb+pBm35wRPLJEhHi51h2T0HJMUZS
nsAPveFZBVHjxk4AI8+rAuxXr0fQEHrmC2mH+JjtNLVec/IRa5SEsbiNpRsScQ4eHvAO/qBfj3Td
DPYQoWTgeE3yG/cNRXwN4y5FOMsDIXqmzIsNRafPWreKPsoVrcTqjNto2vA/5RI3ycjozxgZAPub
WABZ6olDy4bN08DFGr31REMM8fDKTch0RweSrVN9JU2qg0R/xQ2ciMKDhf0TpzR/j+/LIDPQ6M8N
DopYcOR+u8TmjyvR/NZrATrrZvgHRvMk9mYuzoOTGs+END6DlyVPdpf99MLHgJNOKi8ZzXDS2sIQ
NZANpWXXgQYd6aCC8kjeIB6rMWPovE/Dd8/XQj5uXG44/WJab0u4oVFcG9WOgGXE9MPwQbml3vyI
6aZtt6RO6YEDCQKchgSS6jtR5NiJ/mkGrhZ80nR8Y53rVor/nhabpaVGwZPsURKTyxyIlKyPzd8c
roMRXe6EWaUmcA4QdaWFq1BbKQ3dKh9sxUmOL8t3av/YGS5LVh5cVUJ6g73QpQq888dNx/0NEK1D
k888i7PT8+etPx9N+jlVFF6bmkdcvDZ0Thk9EVd0SngL4Iyp3ONn5RUNc1CL+qPCACwfQ1Ks9JOR
4tKjAniTJKusYpCrPoT82I3HMfmqDcOmbkvsMSGugO2p/jzHykdM8INbT3uRGq+YvIiUjf5Waq8s
uuv1tSjOIsEchLBSrGjuinHLC9ELbzL2hnaduSnIQNpoydZGsUMm45r9eydsGrpImalbZpB5aRSM
v4bkHDe3Ql7zK5nMkL/vqc7FEUQHk8o6IFc6uCrGd0N4SYZyaE2w50qmF7l1826Lkh0Ji50Olq0w
0Q/zaRzvWXqTu29NIUDh2cIKJiQrdERqlfBy51o/NM0hlV35T5lvsf4pFrBVIvBN/FeJjgqAp77r
1XmMrmn64ZdvZnso6OvR7Aq9PM4JolUOZnuN5lOv/ovJgifXrdpNhNBLN1X6jeNb1B3NLUqL2EPT
55qFY9kV44U7hcf24FPNp3yVAoL/gy8eUxIUZq8ezvPwh5IVvomdOk5sS3RAvsZsNXLvQjsVfa/w
bZIU6aWfUungbGyjdTl+MrrJ5L/gaK3AGCOQaYEfG9iU34afI/8xKPdZixyGJuonHzjf+RsuYA/0
4JZS53B+i6y3gvEsknYBdKx1b+ODVbsRUk3tZA69DTmCRfFBxexgPajrQ21K1HKaXjKVjPvxx2CH
jITPtngowsy99VkpHs858YV1fqriRyAc2pk5JflTrCMK0nFa95QlYdSpnBGTnn4KFnQ+QOeLDzvE
YKzxvrArKMxTm3Rcp4Mnd7Sq7Jr52Rl8RuyeufWhiGdTOhKWJJTb5f7VKB7yYkYVcP35ROYVP7N3
+7YiJNrpljA5+Im13q6b8cjVXbtNcCESSXI9kT8MUuj2rWpVqyCu3b0TaFEr7REJVEFC0eT/Q8YL
qPfOB54N73LAMtyXeM6d2VYr1HJMxuW/kSQyPWETk86yjKryWKjvQ+EFJAKrCEf3yc4f37UloFAk
NufSkLgLkxfob2L2aekJQrVd2t7M4C+D4MljPLbD1wR4HA/nRHvrMNhnjUbYJflrKXFQMfhRgXCd
Cuj0lOQ76HZ6HYMjSQdk9ny1oe88l/o8RmPZCyynKlZCu6/MA2lk9hK8pHB2YKVlewe4wBk8P9j/
QbC9V0EXwmpaNU6RLI8JR7aDiSBUf32dGJE0dgZ5N1dHge0oOIfFkS9LDejtRWL4LuQQrT3HzL9O
SB2eO8CCU+gyXveraCXgTnUxHqbciSm153B2Xg2AaL+G9I/vpbGhmFJfbrQNLqcPas94EKE9+cev
kHF9ch8pimupHcVo3woPG1wc0v24ANe7WLwamJXBojEi/DKoIrW+ZANX8PBP5BAYi3qVDjkFkuC2
+rkwD5yihGnOBMI0b7n4YZGmsLKcDEpVTM6oeIFjMAqupTX1SdVPAMYEseEg5rWT/rvv6KRKAeOB
ONvxni+VNjet/NLwZHegR0xf8TnrvoJ+WmXCbxOhRcMjbkwHiLzl0aETczD2qQHCJ5+XCQgPXYgj
KLIeS9RQQYBR0q4Jm7KqnRJ/iZRqDCt5eGn+KzJFQODcpRPCRkjv9TrcR3w18qdcvfXuizitWlsx
IY+PyseK7xn6YRoPUvEhA6w0BK9szQ9ROBBzRwQoV2huoqW6nc33WVoVxXeteWKBwfdN0E/E5tiN
RIbcJgowGoBc42XkF2i+teO5IjBmCDetvpP7S9n+xc2fYmDxt4AjMsyHcNU140a+n8N7gZFw+J34
KhpOYJFkmWCV1N+NvC1hFkY+io0kfZrz1wwAxi3ClTQQ4+xLMLYkPgXpveQ5KGTyLmQXgar23wUa
ehAozKJ5XngsuJiqTgRbFCty9RF0Y3ic3lkdRFu2CWJshVXPElmYqN8UPJo2K6l8p4+SxRNyiTHO
qV44UXibjLtgbQv7RXBURl6b8a5Fn9isE31XqEf2t1T5DBvsK8+yZtrfa/rGrJh5Nqb5hQ3HCTu3
Zv+UfEANYDr5ZgoM3+JFxAlNO5v8mtIEeIvqYNAbqhLYR7lE+ifi3zDsbdiycs7RKGvsvB3Yis4w
uzJnAKk3ZLjIH4b61Ca6faNPcdyV5U7jxtG7JJ+yqCIMvrm5wSWip3fAtUl7l+ZDTaOnsNcifdVC
XvTVcuciERBEkvUq/YCdjHTMug2KqG41FLuAZjtqz2NKHyHxuVay02vvSn0c6H1OSl6t7LJBKMK6
+hPjXU0EPLR85Rnpqxf+TcR4qeM1wJZnwAkosWjL/UdMhII6PTUOlfJNCby63HB9BQqKKxIEa7qO
gKAh6lAoMzlU8smXPUP71yhfYnbL62Maf9D8Sm5YGLv68FMnr9ZPV1F4Yn7UWQq1Q9cZKeuhLX7E
1GTXiD02zXTJ/QuthU34oFQh0Ndh/G1hBy9DTxrWJ5NmghQ5/HuEZZdKW/mxrHsL0pGt6sig3fzp
uptMjqWvAn/fkYmU5xRbrXpyLwIvlfEbQOjAXMtx5tXdTuo9cDkRDNLHoEG883qmKqDb+sXF1D8K
cR94ZAMI1wqqvXkqMe2hqbqW2JYEm/fFM2jtCmNfhUctEDeZ0duB8pVTSLtKgJBpOpreF6nUf6FR
yyZOFCRFILW5E4cjgBMU0T5nH0nyOw92gxWnZM5rrU2ffoTzzUqe5LxRVt8op79P0fyirodAdjDR
9qyOq7He1AzKWQU0D/SV2K36WU00fqa+I/igkvMzNV6aQV+qdNGtc1sBMvY3OqBiJtktTyflfOP4
GS75pRkev/GiBv86RGADAXIKKuSOX8JCxe4Ey30y+Dgj+xxqXKop4+UIlLmn1OZ1nG/zenbV6gfL
mmMkayJf1oPlDjY3JMxDBg2DsoGav+EIh1aRJdMWYMJG5ZcwnkDaZqWnqAcK5lAlYm1JuYX5le+0
VEqkFHKMNhgvpEK0QrbPjNzESFi4rCUY2p3GNvjeV6MbVxdD/iU5gqa8Y+p04AGoiPr3dFncUAvt
CH2NO4iIXPJjpHM53QJxNaxelbgh4BZAHmS/q5HBMfvLa4VugngzKATUOWQ75ueOuV98CcNnnx3T
BQTQU8Rw7xLNDSHPqQNX7KqhyYGjcUoTdhhmjjY+oxG9YQntEN8th4YJ+bS8nYQJhLwcVB2Z/iYR
1guC6IrGvpGOzXKgk6gj49a0iI1sVsi4D0W2a777+lh2Dz4qvQfHV3cyyQiWeU3LB2mwcGIE77E6
nKhtqXv81xLHl00PNdwj2qJnOeLX9yJjta0PZM3+zsKtq0+m9q0lq2j6F4Qm4M6vuibTo7tm1isT
vo265u8zazh8Y9OWMMZ2T89pT/Ien6gFfs20vdL87bCSbMEHtu5BvtQ/abwlw0cAfGuZW+5Yk3zh
Y6jSlYU1lTG932gLli99CzwSOe14bXlTIGKSFZ5xb8nr2FKhzQRCNwQupdgpGnzaW74yI7oG1Vsj
H8XgAQkwRBvQ1nbJYyHchL5n5uZ6r+brzGntiml142+5MTKwczCKnCbkjo+xv9iYHUVFTjXdxuAV
+BDVFfyt8KaSGR21HyH2KSvC/J92TgMkTfNcj/iswq6SLUnJpH4BMkeB4LRc0/X+o1qRDUBNhFds
1GJXegOyF2+wLsr0rlrUbNb4EaSrCHiRkudJI49CHV5zAN0r5TdksSAgdL4g7/pCi07klsd5rzgm
tQyFS9IeBDWcKXUcMTP4xhcOpvawuslpyOp+V8tzON2X3adPPuRiT3HrSsy8yHgQuGSPiUl4XsIT
UCGKfR/XoOHVpXRV0CqPbA9yfb1o7ZOCSzuYQNgFZ4jxpWMNMGgy4lqukQjFHRW12nYwmNPtuHeg
teuTJa/ycpskYOzXYnxXhT+CQH3/U5kOir7TO6SSf1N7lIofPXoq9MD6AzDKPU3/MLhSQPEvx8dw
BnIAgLO0IzMld4xgBKP6ivIXicqo6P4hA7VDJ0IOTNkvVPSlWBH4Hl8sEBYqR1ZlF2KHVkkz/wM5
4q4vqKdBRHNnk1sx72YXxj06diuybMuzCD8nea1IdsKGfCynA9fJSY90AkjQkVE593+C5p84flTi
aVIuYyasSF0E6W0YLWl19s+a/kr4b5m2B+BwhuFQw282DLyoW1zgUaA7xyJfZZN9FcJxmu5quk4J
76uJv47Lv5o8pz5Yd/mjzq/a+Jjrk9+uTWQIivQrI3YSqg2QcM7GHrfbRn2vGt5ncRGRCYbQPkTj
7gWj9tgZXTI1JidEUwoQcFCLMyeyi3bRHk8mV+Rt6JXEtnSi6szwMb3FlT4/RsWm8/djcSS2lg0Z
7URAPFJ5M6m1WIdegA3bjdbDr0XvMZkPOKAIMlGwdjfdgy4CH7XU4In5uVd+RCL6ZspjovwsZyt2
0e7b5Ajrgf5rmRCcmkykRnYbALJZeEndozWu3HhrhpFwRTcOQyiIxlUQ3FBaS+anzlSv9FylNE/h
C2zLQ6J7iiPCaxOX5rJASMeqmodfvpPgXJx1Lir0CUgF2c5U0gdQQ/XQEMz4L9KOQbRFGM8TISE7
7fZofu3MOFuomHlS+xtb7ciRJVknk0Xrb6BmQNrPcX7tcCealpOqK9IsJH59eith4RvIOPULCgjp
DXHk7GOkVRvFSmGviralQNpeYWM5t8X2mCtbnc4C18JSvBYwSJpCzhSR++wlXBtGGnNH8Ta6jY1v
PkZz5oXbLN+Cp3gNPshmjxWtVX7U+rUozURUS13HaSQBho4dX2Rrm2w7wV3HELW8cAn0ZFiwXzi/
kOTGcrk/Z51r1IrTMusGHDUCusJ4iVyq612VUxFNQkgTvGfSs0mkNUgjOoyNZLxSMpCHa1IeKHNW
i2eJaUod3zp15UeHyjoOA5qg6wKYiJm1bTNGa3ydcvVRZ48sXwCcdV2ve4al7N4Zv53xU/YvUXZ7
+YjK0cGv1LgmJ7bLpwiK41KfRhijF7um2yVEqSDe0HkEeGyjHzX8zLrL9d7HFxVHQuJJbrTiqoMP
lY7OXUrxU4axbuAq3YLBmrdWoWXA2DD0ZERrv5nAezmnHb0atqJEDoZARs6fBJYXdRYbLul0PV+C
hu+Xo6DO+EN80WA9qumgi/YQtkIbIUdg/+2caPmGDOykdBKcqrJdTdApEjx3Kd1oOFbqnQbXXm+I
QwmyN/gOwOqeYYFf6ljclyDrcEpD4QiEBTyiq0FFwQD8QRmpg/7bDgAdiQKILpSE2n4/uDIGhojb
nhh5tOLKHIXoIIZDpmKfTc9Ef/WzFxoYlFhyb/5agQQ5yF8Vd8QQ7aOBjj59LUE8bO+xy3HgSdYX
SAHE+buf/ohjdBgx80/5VWjPIF9OFBCaNEF9c7nlmDQv40TWP5aOzp4cSfrV28/YY/dt3+qK9GVk
LbZKdHyyLlNwXO1VBdiBHW5b/qsS9nN7kqzPPGNmktk0xL1PGGJT3ipfBVdZomGcEPRBXJc0XSMM
iQcuJMRVYAstWzxyyiM1/hkNaKB4bpnCMQFnA7W2dvYCcLbjJ+EfiC9sg6VR5640bHDKNQi2rZly
Y4T1NWVAGftqyIuq+UcHR58m3pqqctg7hPYW/p8aKKjvN4N17KaFFWNjyTpii1EZmx6ZDwSAYpic
PVWvUOMozuABrS04T/jv/weM/IkmKN7qXjrc/jtQIRtzymB+Sp6zYvxRSlLtpZ2Z70trG/AQd3+h
+gxsqI4TI/pSn+PxoqtjZp8sZFJ18C0ZH0gh0awRCRLwBReboMr5gGYn64hnZo6XhacW7wzL4f0w
gfU3gqncKOUAiK6ECdCcS8UCxPMjS/+BY7sCcg14cmh90pzVk9JfpLPIPQL0C30iubzrQPGyJRSV
TzUo/phiR4iG5UAZwLQdipGQNLAa8HNnsWVTGGGIOufrlpwpBK6kNaNrxpwW/DNJyXOIsgPjnPYj
czdPU8GDy6WrpyE9s5/Tf1wdypoErpa0uu0MUiak7UogYzfFC9S+DGjw0AlWlrlbJJopwqzRgHNb
j24A0kr0Z/8pteUpSizyJUijKr6H8o66xVZCQspQuXIMam63mpjERNihTcgxo5egprhsEKe7gsH4
Cxo5EwkZPDr5Ek3PqviVsa9041MX32tsSiD6hqvXb9za/PwawZP2iAIW8E0ntjFnshPz70Cggwbl
cXTQMQdnf730NaE4zgLfQWgGaP3X8AhkTuR01TNghAHOksUHsY4rbd6jYEWeqPAJI+AHtCMrxxFJ
nh7AZNL+rv1O1V0m97nJtgNp329D+akryNQaQmzLXyxKteVpIcz+cUB9wndddWsoj0By1eyrpAXV
U13DeKdZeOurNyF/UBE7tzqS3oasPCg8DYnUdWRfZhQq8MAAwzsR67674A5dEGE5Qq7KmaMFnzKt
70L402ffBgQETUSukGZ2WrzzSbEjL4gb8b3GLpqOsvZOuqNSntLptvxoS3iaIAw5cqDRTHgIEcmG
V6uM3YmhTiJuFu+qfmVKUPEyL7Gve9SRuvRQodehSJPgb4y+XjC1tOutkeYxbGRUHGnitkUCooEQ
pd3Oaqhyc5EI14q/UtiiUBgU7bP2AeigjorwFg2rWd6QMmsteMcEHTwm6xwEiwQVnFgfRv7JLGBn
8YpEyXGT0GTlIWqHl+JKTISrU2FJQdKMbNUTd/l2gI63dstbCQ0KEsg4CL87VI3PBoaazC4nVX47
FGJG+JyZxKd+5hJ5nx+Qh01yl/h+MRoh0E5DBpy9IBCsWawxCMzIyKO0OBWUC9TNWz++JsZpunqY
jxRe6YrDMKTHfkQGChOVw1lCLUxERfaEKe/5f/XjT4/kZBmE0lIAyQVf1s/L0a31b0/kcSoMeTK8
kvozKM6NeGL4VpPfkHhgMf4M5yuzvhR+jTXVcZyYwBeEesFJ0sRiYwOyW5+y34nsKLT2G3o2YOt2
zHBw2UK4TjjEG7YEztaqJ5J1+NHq3l1eCwAr+jUJ2LI7Lfd68lhw6CycUBccC8S8dG4SWnINZHq+
IltiZ+4/YNjq+YDZDwWssHkBV2rcCFiJg0pJzEDXy9KcAPMSimjOViaFOCaCV09o3qSSHf2imsRh
UKKXt9+m25MYZPMaPVaiBPgcah9w8SLloCUXzeyNmp9qEslq/PLHXU4XkXJsp5PPXbF5iOJZFE45
w19OIGy661wUzNapdyhDKS9yt/FnxSmqbQvEA5trx7VHP/cK/mPBmlYEpsCSZriNcDcR+mzIf3J2
q4nU+qqEK8oo8hhheq9Jm7Fdviv0zCBfhnIA7qCLtKre6OdRoZ0KgqSR3MvEhSsi95CZVqLbsj+q
mbfMdiH5Py6WnWhfxmdDddPJMwoy9Cpu8vVeqLZV5snJBs8KF6GKXB1S/HLUFqw7aQT+uRs6WWw3
A8lqksiOH30q5ldHlbgBJHkOzFXqQiMGDgTRcodCdzYmzwSVijuuq2ibLgvrIUVvxBGsqtntcJY5
0bpX1pZ5CKSXEP628i0yGG/IdnsKGOVIEQZRMJER+WC+qBkCoL3qK0TAwxYRkE/+JNusA8JwNWtd
eF0Jn7Vu8hP9ZmS0gHEvHAZ2ieUpQ4sF5rFKS1bJtgApKfdCeqh7z8jWCQxyUv8yBfLExxaPe/SD
SywM1511kjREcJTRcDUprqbm0YJA4xjwh8g128U6a6kE2mwmK1wP6n2AYCIQLH6Px0M7Xgt9k+kH
kCN4JvKyeKJma4sZh+6Qea3Ll5g/n0lD1bvIiZJNojKxx4e22XSzM66nFa8FvX2z4tvm8zS3o7UV
XiVQ9rhr+09u8ShubNK9lotwgmNeZe+wphQMmAv8JDu6mRHgDM7D/gAfK6xhpbGV8BWMWNLM5anP
GYB6ri5tjAXUCYit0fYWG4iGa+obXxlG3F2XoaYTgDVM+sVr9InrUQLdnv8I/4T7j6xrzfKqqQi1
uILF1FdEb7zEeN1v4vFfc6G6hku66jBtkzcXW4ueIxkpRF9PxgSEyGKudjPsCtMYFBM6q9tMNSGY
qAGkL2VHbgxYDb0oN3gaELFCcA2Mlyu4mPggCU+/ek3611TqjDrdyvBlu20A2xDRfCbc+Mrwvwh7
5AlMkTPoECZMW5T2E4/vpI0btVLtvv81RKxNBzZXrDcs3H6jb3vNq7if2Lo3ERR/syYmgPxNj7YT
7Kv0lXI/g7ZWmDxoTEUV/kyFUygrHIPrMDtgGlPkj4RhaL4qtLKzw2hkcS5IcbofASIGNJhKhLS9
YrpvgJj5/hHZhcmzVkDdrONEXVdAGUeEX2vs7yRK0aqIgmlc3GZ2Ef0QFAbOSpCFa630eN9wiYCi
W+aKcub+w4UkJdqnh88mvrzZZcXZqh/Lhav8ZYtro6/YYMg2mf1ylvwCw48uuzC0xjiQLlQyjsCU
BzHCsgojBEuP8Q41kdg8m+VLMbxXlHicQyi6Vpq2RcLT4nMbd41P3CyX2do/xwKkhU1UORael+r/
QyCBi9KAxnxDCb4c4Atk7bwMWBKxiu3/ELTmUOuvmpzVSv5SEsjxLXTX0F95DLrUm555d2uyNxFp
6lDQW0vWPBr+ho0TYoq4D/Aex3fD8CA7lPHE14U4ou+LqCRQ5nNBnQgZJ8xdqK9eMmGXqSPrixKH
dtCqq7wm4XDkahaVa+QvIkIIy1fQLYF0L9tcQ0c2tBoo5+J/dlnMkraxzN9I3IX5xW+fE2z7Euq6
rBMqt7ky1hUxYekPlTGQv8iNb0Tyrie+xzVoxWSjH1DoRSpXWnTOHeyys0sOM51BcgaztmynMwhQ
2yzCECb2qX1GMB4Ezcy7hfAu/M+SB0KYUE+V8Kq8d5YNKrrVCOoDhxB2OxJBq4KvyqW/RDXOI+oe
jdc0vHfoR6xPFmxDKLa/qZRrVL6DUmEDMgQ2sBQr6jkf32W2vrD9MNXv7wmoOnRU9RM7thMof916
AJWl8FN5C+yfiiG1ocF4GhoHBqnQ3OaShosWWZRA/1TI0Y+ge7ZISfSRDxTxucXbSQnGL/0faPy5
P9fZkea7tPnL89/OJ8+qRG7fvUyLGFJP5f4mNarTfufswVuFVXGPkNxjDv0nQUKVBMMaJugKy4HH
S3iw51SEq3cbKjVoR6raf/GwG4o3hkrlwF2Bs/VXoaGKnOrl9KMY+jSKt4X9jzZiFcAygBoOFwhM
0aocYqOoe8hWQ43IUNsl7CQq/37FQ8UaWsQagEykLm06/aEF3xnEIJHevEcABdy/UCik8zwr8lCX
tMxUWQn9jj1P1d/oyQPjPi3aBlI/OLw+LYnw+BWjeA+Rx6ky95iS+P2siHXm0XUkryOGCbDSiLaC
aDFUADIq4DkbLqeAPlK91yxkDv7TlP7mnHnMQ8Nhz8ERFRqIS+b8tKo3btrNQNXbfEjwWg/pWx8u
F5A8QhX5aKptIngJW5LuYhRn7K9uSyBqdllYFyEH4DSRbMH73FEFVOVbhUew6r8B3OiIaaI7gNoQ
M2+qa8RUrGazhPsavGWTjwljXmT3Ctl+CkB5vs0nV8jP+bxtic3mO5T/pa3PH03QJLrd5udI3JPH
betfS0Fo3+65tdG/WkhuWFNySPVkjYQ/SE1G1Qsf2hgfqhWn6bRZUBu/+6SUFsn6QpisESuEVHeH
2JkgEwLsgiicOIUC42AR0cvAEN2T/5F0HruRG1sYfiICzGHbOecgaUN0KzDnzKf3V2PgLnwNY0bq
JqvO+SMS3e5qDnB7M9aAqmV5ctEtQtgJp9+BS3lExiWVN8KBB1Yxl71s1g6rEimNetaUpdkgm2L6
YOoSsx/q8m4ueTvoUHHqo3ctE3oHwIDaSz5urWhXySx3DIfDoc336FdmwMoy7C5wkxS/SZjAtfUU
7Q72AkeWaeRIAK9ohwH+VWxCcfNh/qnkbMXr2l7K8I0j0Yoz7j0F13i6CpGAW3icKdGbamRszsdp
l++Js67oMucR4+rD3GRYf8IlIdGqzM/PtlHBg6cB+hwfys4+xerbt888kr26JrNhaUON6WR8UNEA
ivG05kR2dERd4uuFHI3O4jzl4moRK3R/fr5WOaZY9NqZxJMkT/YK5HAFN5NrP5LzsssHbXrsfjQ/
t+mqVoKpUb9ENhDwsc/Ga2S/zYKgD5fzvp8CfaDSd4ERsQW0rs3xbmNV+8Z/uYRdZD0Z5txrzU7o
4ppkqSFvaINyX9FchixCmdD9Q8T+l4Dsm/Bm8re6LerxC0e/aG2r5xn4dAf2iVFBMBDyxaf4I1Hb
RUTTFKVN/ASjNQWBSw+yg2ITfM1I14ZxpNcHbxDSHluo637gGDmDLWNt8iemQIZyn6MU4JK17g5i
Ln9J4FAZb8Pg13POqjJMXqRTkEzsrMxx61Z795v9ovn25C0RdtmSuHoDMG/krMNOTxQhMCpdmFSq
5hSarEuGPCbGLpJnImoB0x4g9z/YDyyFXatuNqxwEwIJxLJaoSR18luV/Q6PUj1lxaKDvORZUOYm
Qd/j3kDrX32UqDbVhzVlx4svoBili+7oleyH7JXO/IWhQehHM6yZfXQ2EJC73w65hB1kKJwYLg9O
7V9bWjMqq3xNYYxQRbLZjiFEJdZ65rNoGyJvZ2BmLrD/jVWGfEKsdix5wiSCmJD3tjwVd1srT3a9
H07RElWnvq6W2RIYhWsfq8uemcFVsMb7Uwietmj53h7kIBAm8cXvJhNGSGy+vTDACzMiLFi2/Zff
vGvl6x867dxrRGuki0xcNHOYRXi4i+DkL5yp2jk7ci04v84m73SqHEQr44xRo8+PBYJXZiaGBCM+
9i6wZInSMb5xF0VAQwktsD4IMOE5k1KLBeAtYXMTkq4O1Yli7JOvwGGVx3cBgIF0pp2RW8iJuDCX
ZANi4GD/XrEMLOxqS9rXLBhxE/w4OaUWn0O4YVemn7BTVoV0EIAS/+SUhMkxctY7KOWsAfrTqf5g
atoz3WBW3hG2W6efWbrNVjIih6X/qwZQv5w5L1tbtS6Km/A7aA5SegfjKIzF8BqCD4MxtfjM+nvH
BiyYaqHrDLoXUg2OGw1xGmB+8VR0d0qqrwjfa4upPrOdn3+7P4h8RMDXnMgUEwqLhw+FOkMV2Hc1
HxctHAo2coiK+8DLL50j+Szl+yFaMeCZCNRIjf2UjC816aHWh4lvuwTh/oTGl5RkV6cj8RqKcCHN
21JwzJ30JybDJPiR62P1y7ALpUbdJ9/avQWIkrorce6T0bigGdYJUjE3bnDQ1KPcboPkk3gT1DT9
UvcPqkm9AqSKy+4WnGAPuAfimoCPY6d9CvKkSjkjGLtNa0aqBoNRssakPLWjPS2Of6ik609vYaDV
R5ah70l9nRRQOx6vX4loiLYneF7gXVY8IbAb7Vcl39hmLCJo5WUH4oQmMJ+Rk+HhGNLax+D/qIrQ
hOOveRb6wUnXYvjp07MQgSE3atvN4J9N1Mm19HKGbVzIkzq5BwYRRpjT7u34kBjv9WqY6WA1hbWr
2mclbczw4sSHeDSARnnzugvwIg4BKOGVLi3EEcDI6MDalMWyf2cRFq5N1QNJ0N/yJ3WnvnpqqPv0
YxGdvJGbb5W3izBjLNnFwxxuKHGQE7TDNEUQ10AhzTX6pQAwql3QIbdxF159HGUm3J1lXxrzGvh/
QfjooBIa5F3AlzwipQELxoqr89/BLRMxjslyzivEL+4VP209h7HnwHhVCBSbhNO5OI0S6X70kJxN
7STJFH1pUwtxvFDcxtXVZDr3/YPg5MQy5ET3CkVjpJ09hSD6lTUsijkXCSz5NYJYYaOuc1wH5inW
rvXAEBG9g/YnalCXn2AB0DqxtvWY34xSgR3+M6VVW20VRM/gvMVUjdZO9inWdLm6uNb156M3jZk7
B64wvsoAuLn5Rcs2oLM4Y2Ps1V3C9R5Kr6h/ZQdYfhGVyOyVm9+CQrLAcEZoLytFHlAGqNOGibAt
NoQdBM5WE1ILOoeg31ZWScXkR5k/G0yW2b3lq9GU+yn3qV2jSQ2MXWXWbv4awxLPuUK6lL+02DvF
9rSsmGXqHRBTuaBvA7E2mlYOJ8/j6bbnjvdL8MQCertEF40yGUMh5pb6j/DVic4AUjt3didS2CXl
jWvGaoC0FYQWwiiff4laW9KPJwUW20E9SMHZKWDuOQsE2EzDfbWpq1Me7Sti/LONv2A65QLol2Ab
ZjQfsM/lXC0CI6HdE6+DIMjRbQpkReMLUSL8/CiTyJJ0AQuETGPK51VdZeJwx/Ilm/OmmsFG66ci
RVl+j0NmmxiXewIIvvH625Bx5GHUEdRPUzDQgQ2qMzFiQBWiSKYNT8xseraS/BX4kVF+2WXPKPGj
sNxa79aE+bW+tRqSeqLlazC8ECrKox/RwBE2+gduLweM2UdJA/IWaKhiVoX5Hqy3BligRvlUlY4t
74yRP4BduRyR0xZTZt/iLpbrFm6kT7+8ToObo6Sd/8A0+RpFV7m+g9mtJm1/qnUG9YmoUtMXerFW
QgqiMEgEAWaF6o8NASnKRCmSmUUE6MgPYrAJV7RclE9bb0lv2Y5vfn8BOzhcKOzactDxHHCElqwV
E+OoOiciTJrmJ5PvbfmRSpu8XvkkVwBjIu+DHzVJZlg4jTnRmL/7dG96N+iDqQLN03A0lDkvFSSO
XIK9I84ocSlK8mNwT2b665WMO9HOkDZNgXUFSQ3eQtKJWUamAr7wrh73BAHjXtUuBy6LcEYAS38m
nFzswAQKE53Cbwgx7PI7x81PD2wUKbO2+5KYLmGcFW2NYNvTFn48tZeYwkHW3eM/hcV4ChhLCZqx
wacRI8naZwW+496gUgmpRl1tQjtZmT+1OaLDtJ6T0z4tiQjrEKdbNsAJ+WajbWziEbV3if5EVTiW
P9q6WbBTzsjEKfmNKyLg/o0BDs04NOZBHHvmNZRJfOdrjzpYzBSl+dHVLv5w9JIvw5mG4yaSJIZl
DqcpZDUy0qk/L0nCm2COUDc0yw2C5JiZcjf5/S6JT+8qUkhkesWmYIsNBWI4FqJzPVxAxjIQVd86
N9o1mPy2TP+4qJENgRstipW/7kkWz++Fu42cA0pNPnrycDD+Rn0rgAYh5R5dCgziD8u/Bfp3rd5G
ZHv6FLAgqFdmvFC/Yza7GUKWBLvLzCQAhH51yOgcZWh3sbSd1i6J1UUnTksbMV6ltkPtj0Ye+05t
QZdx3WrBMmZpCgBeKyS1WE4gjFKvXqrKiGkQzSvH+KbIH3wVvsOtzflS9rRiIYsdgHP6R4ECiC8a
+mEO0cQAwyoI5N8B9CnNxeEW7cpjN0Nw4s8iC7Jv1kHj4c1il4IcWHnLtv3t8nvA+mGb0zy5hRby
cOOMOBnv7yxk4/XE+cRUXcoTPWNXnrNmkzYBiAXShsiQwb2Dl9W+ev0jgjhqa23eFTd7eJoEO8oB
iSy/iU81ywLpwUzLfoa6QJjH00rDtsSILUfAA5MnYSuFmi1qv1yJ58tmFQ3ybG3b45pnbdaoB5Xm
8eYM4c+gtbY/UVaIA80t+GSvHWuTOh5zQj58wc34OW7i/CNqj+J8dVH+Eec4/ZXQU+jxy1V+o5Az
yUf5Ue359EB5UfHtqG8xYIToh0MEVU97LYcKblHbt/PYsiatctFI6fX6i5WtNfuMMaHE6uDpZC1e
0h7eDxLEuiLBJV2Moz/cEJlEJNvHUHN14eGexQ5JjwL/d+b/PrlUW/GO06GIpIi33S4P+ABhn7n6
gDngCwQuqHPrFnt1OS6s4SQtZBxd88T6VOM/2HkzfBIn4CHXl/WzTVV8tpNiFFT0elHRwQDocn3k
iTIfqmLhD8wIyClz+e66P/6QLlo8hIgrdelHd/6C7O4RicDNz+eqhQuC3yaDtqFiiseJM7O7Rmyo
mIlH5SGmRi34iqeMLNXpB21ZVrKCBNOov1ASRlQCreP9AfCiQSBS/2TjEnWO+CLqAqeerhKiQzoM
RWsJwOG35GLI5qFw0HO1+wHndZTi2Ce6KUW1HGOaHrcZZ6DPyQLXWs6JfhEzWBqtuiMnDKYmkv4/
6Q1A7zV5+SjXuERnObc3CWCA/fbM4YQvbGfWSgknQDxd98LaXVLqBRbvfSqodqOeVMAM4wMbjXrT
3Q1vufTiafMZzp3+JwZ3cQC8fIBcO6++3RFYuyJeiLfeJ2dJ2EYI1SrZQ5CMflJ0ggZg1eeHESSg
ra2J1z1RcEtTLiOoR2FYgTLuVoI4qIN3bQmHqZ08Kk/kEzlAGVhjeNWrUcjmoQ4RxmGHXJpuumyt
s56Sbog/jSTqb4LeUNsIwtI899FHL8gSzloB35b4Y+LdwLeY9S+edV5dwA5zC1NjwuqVXOGxLy5X
rYC7eKVvzwLTq/+4rHiIgnkVDoz26pRmlWmEeXPowTqYUNXqwxwO49JbV+pTmgfL0dgLIKOIl+6S
Wxd+T4iEFDJ9GhQZ9K+R54GwhavLtq+B+CG461Oi4MBM3YVbfqkSLIuG5pLEnRLj1qnx0LnYf1FN
QIP2R6F5Hz2s8MSXNiPQz+WyQPhhT+6le2inLvfASzfewPY0buPi2rozJMuUUJAmNVOUcR50/Dh8
f+Qf4u9biUPDR1oKkcWwUWu//BOeO7xg8J6atbGDbW8AVXagYurXoJ0SiSxjmk46s1p2aoE0blv5
yHNOwIYz9uKpYnOU+qgTZxGtvvFay1HO83C0dkojGsbs4q6/WvNbOKvN4Jli9uOTkeH0Y3FS8Ho+
qMdGmoBIiNUMjIMUV35SB6C3OrfoibJsK06C0iIJaR4jdbGHt9rxSUTY4q2vtCQfu0KxpL+pAXCM
U6gfpGSXy39WdtNEnBF0p/cRFT996ZEpw7Prb6vkVLHXs3ySUFJsjOiWJrh/lwPVfssSgDqQWUf5
HBO06BGvMFAO7/u9yPdFcW6Mb5s/+DBSxYaCIFYE6FWyi9QIF5iAJ8600RiyuB35K4RrioY1J8YS
vE3X7tKLr6N/IcgnRKhcb932HGsCXCVP1h/JJ4A9LAh4QNbjrceN1WAI4gaofI21XYU+imYd/FgB
JxAeqIEnWYSW7CqeW1bBQTksbVlaibwvA0W+yXHBr0AVw8zoHPYKZntSrno4/pphXma4yqbftkDJ
udsCEsTE+wMLNqC1RdBVxJMGCpEbb0qrC/I6iJbm03IzsgMR7cU0UvOOjE46R1Zb0mc/BAq7yINU
OKP8cJXPRttk5QmiXs8vOGYs5zOKLf5+aTGELB6tP9HkqQP3WS88tks3bTGfDVMbgsntnrgJAY5B
5L7YZEmzAmFkYjziHy6wOfMze5ibA2hgVb0ZpvRP422MQHIHyramGSRdpLYTZ6c1tIqxsbAGmcVW
bELuiFVok1M9AmdMffzeRNoGx1OpqzzcRfLakBYk/cqP0ViR12vabL9IQ3km9fHLQgoar9I1bg51
R/CgWI4wGQ9EpSDurP2F1dZrJ7joFaKxGiZ9RecHT1Pg4ZqF65534meROfIZ7uwWBBRVPB0cmHtn
rf3JuiesBxnfspiHqXeb9NKnlK+ixGdsvlXSlfip7mG7BxyaXUBE5jDtHPTeTjhxTLT+aj7X4maG
dndugQQB8bsG4xeWhxl16nrxaiRKpW7A4Wl2atFyeADlBlJBBSYWyICm7r1rISw/dPFLtZk4if+s
wGywawpVlcVgWw6/zKZ8jey7ELvmK09ZuLS9ZPBLVFztbQDEUuD2u7h8H/GXH6KUAYltF421i9u/
vLiqqD3Ix+LZIuuTioATlzchTajXCXZk1IKFNWcZkg+JSonZiMqHbx9vEHMa4SUr1c2nCd8+ERS6
TQFhhmP01eMXnLy7lM5RAJHip+RPGtq7NVzF11Gajy7Y5/Aw0dIpl7qKzWyTDrsI0FcT+lO4RlO2
6SdhESPsN2y5ELNnSXKSxB2FMRI5YBostCd5E+I4JXweztkhx4XobHDkByUZdnZoXJhOD088udYF
Zrl8TaZprrwDjbHC2Uryq2y/Gw30kXIUnU4QEemUQxjkFhJSFJGe/22TJ8Y1iTTlGovrmP7a4uKq
+yKlTLpG4t3/e+A9rtqOvSKdExKI1s4wfwFavfwCkKFz08dzzTmQAotsS2Q9GhP5e7BfbJK0ORwT
F8Dv2xw+QvVlyPXMKJ8azAEBOcCSw651ApIKAIIQrwrY08v/xHcaSE+yJ6c9Ng+ChzBRrzme+SJq
OsuAP3FUJCzzxkoPFvSFufGHLX3kzp+pbzkVMunpoquwcnkypE8+GUmUq7PExe0pCw9mzjdfs9FE
ZJIso3m4CAligJLR0M6jzAk8eoDWlvHO6pfO7JL7l1ECcCAOZwbABS4uIUqkMjYeLwqbhjYAboZo
H0N69Hb8LwIGCtEjtkwMtvZUQ7pOGWm0GYlSlg8OM7PslVKtqeaswGWs8ZC1GktMhFL+J0hQjqPo
YH6IqehEcBbTneJtSP5JAR1DqUUwEk5rmX/FvKa2VyFj4oCnAtbt9lp9s4y/AMbBr8+QLK5HLBhS
QvsUdDvfPXvVHSsagPecWkwqYSX+XjY795PMO6FIAVmEmOAqiLKX2+59c681pxIgKPmJyDQdVlXJ
WFnbM60SDTq/9ozIUvcHgeY0Zt0MgxxlDiE/oYAEkDsbR/SSYuNtKxUbFea+FGlmjeD5pBKdVUhf
WqVNSuuD3tNxLNfUuyKpHOepjT4kvhHhjSFgBmSeFPjXUfKxUaAJT41L5asYDqpdXIJVk2+fE5Hj
8zJEI92l1W8e/DnGTS1vsnt3/obFQKX0hiGS/lNsugL+c9wts3qJg4xjY3JpiYR9A3AUm5AumsYx
4Af2IgaDru45xJqIDzN+WnVmahtcEiG79EQ3dxDVkvsh1OtW+9DGi2o8hZ9v5MRS62+sWWJhZx8O
ky/Jf/vDoxuwam2pAm55OXgoVdTBlU1HB0d1ivXeuQYVzqR935+tIZwmXTe9w9YFfxUa0eoRB+e0
DMjNeOkJYU+TnBH7Slw4YhBMfSvird0/1IykkxKvaEKaDbe0vsrlF8ACc9hi1ADDlh0S+0z+CLic
h7uxre1zwRWtodoTnfArnYtZOtYXVX761Y8d0SM6R6O767pl0Ark0JubM6m8+s6ZP0Um2qLQJ4hN
JioCAHyNBrVbOWojnCVuB21ecjWtFXXTkViORpdULOwa3GdThbv6Rca2f5C7Az17LPI8J3WJQGJh
dx8Vnk0uKnEvgxYg0VrI6S6Oyd3lPCPg0/tRrR7wHGMe70ZvngkS9CYnHQGstNWeJAWVLmavN3Wq
cn7Ic94dgHXp26o/RucOelrDtdhsYP14KMFYXJD/R5ycO4DErsTWMd6HYi0Nq1a9JZjZwnJiUFhA
0y8Jrxdmpln1ic6LwE3CvLKlMxcqj1G5DJgqgdnV2pkqajtzIPtTA1p4b6tbzM169J2rb4tlokD6
yN+akj2GzV8lwiacE0Eoh7ukWqNkavNtKB0Ix56UmGmVVRajVee0NKhjQAwovnctcKaavjCCtZt+
Vo0zGRxvZYFiCcFv7fJVSXM+ODF2ZUQOCK85YgbpKTAr3A4TG+pBdw/ik/DUz8TaZiMBk7D+wz4L
ylnVfVYm+ZuMXpZDG8yOr3fwT3gf0CqXKNVCtN41vIQtEWEXzTXkFlJ+kKJ50z8s1C1ktFPV9XmH
uk7PwyyfKtG6yI+pyrJ1FL9AGDypZUELBtGr3KHECA+G2eDIQNhi9d/9KgA+YplHGnsCTp5GJDUW
0qnCs4E6no5lZcznvg2/MKHQkGq9GDbnBAanedzZDg9I8qKI0tGrqZx8JvolITPWID3K07/T6qDl
11H/8pGwqWjimjsDFVoQ6YO4t6CbMQgF9ULnBS/29YxiZQpPXYoSNKI1aTIjJUzF6QO8pfzm2qXG
1x/OU9BkFyNSFN8UANwq39jNCebqTtTuxDDelbxP8RPXFOxxXnkfQ/FQ0ToK+ZPKw5hqKGwNpOtA
1S3cOtoElHEcpgVS7zBfW9nRQBMeLCmmYGiAZCYWEPbG34YJHdvXRAarnb4cOySciJN8oEoeFVbl
fjnhXuLNBbZFazcj7sAvNrp+FcIVOfgQn63TYT4qb3XwchL8gUB2JbEzMxJdudm/hvytWJuG4Jv4
XaqrflgHwX3onkn1IaW/Yf1ODW4h+IahXFvcTqGL3OGImgr30bYunhn4NH0M/7ZFRSWxm4JgcouZ
j7nbs+JE8qFX/th4WtP6NoIlsbwPegqB8/aUY1ZsDX0Anf2iFatF2yQ3bznbAjhwgafBZ2m6+xap
iL+RweND2jYxf0TRb2HPxwAT6cIiHFFd+WL7P1XZUerutjHPbAIHsnOcrOwJy0p+jPS/RjanNlbC
bxN5392aG3Py/AT56/o/XX9G7DmKj9TatM6twNhC4wPoyovnrCiQJFtLN2Bv5GOoNgIcMtBJ0NjB
kqX5C/QUg3jaUQ0UzxBl+RAfqnRj5oLxboeneBGxfgzgmBiYFdKo2EDoIPStd8gDISmPAqa11X/4
Zkb50KCo8WxUeyoeiYVSiBtsq2Z7LVmG41HWHrlEE/vIs/jlI8eAXVoohCMa82RnGB9Z+hmPe0vb
Yygso4+EIyy3z6huyF5dMjHo6tK0EBid2nrV96fcQrngLKL8TgVCihKCtbwic/t/KxYECYd9Em8E
/l9zPOnGQjS+RLSPzJv6y6acjLgoIYNESdqYC8RSHcUlRDpJR7wHA1ZnJiYK0JRr2RE89FmVPHZC
Jyq4SI6v+WiwrrBGVGFN1ehPb76p/ZpFgG9z6rGbU59RkbLtzZVw8oVfGu5j3L5E6bpLIU6O/H3f
LqV26bQQjaRooCzOvVONBIrp59v6iLaethWOfmpSxV9cV2tbXnnqqtMnabnU5Df1GE59CkjCRrVD
wO5CtmkguWfwKgjLJyX6F6DyUF39MuvXmJTEIQ2PZ7W/mXcldx/ILZBhcLgbguxqWwhSYSuqRfWw
qnUIxObR0nqxjCNOjfidEUEig4gDQBXeP2TTsf/XHYBDykcybtFpPgZ1aagMKewMi6b8SpDfEsvd
HyBqW3VDAwEMxxqBLlIGeKdpzmh6p/FnqhcrTWMQ2fbNLyMcQlKQXX7YIL3EIbLfDsDiHmZcNNxV
phcswJrIyDgEyTfXg5/cLJJ/pH+ZK1G3g21FUxWC9yrLkRytmyfvcx5iE3LY6nFpfg6gGRYZ10p5
RjyVyKtUFnGqUrRzFiwxtbW3iGgMW5tVfJzq3l/ZHoQ4gEQI5Np8Tv+up6PAwML006J7QXiaRsJ5
DWxvyafRgURhucbyOe6T+pLmN9cg4Oq7LkWA1SFHpG6C2lU62TtvOz9pSKuljUV/kH8A1EyiNQ4b
PyBd7FjrO2alpOIQwpiEizdfyi+ZgiDkG45IfCD8h1oIEMAbaQBx/5O7W5tJnEKGEhRJ5tqpIX16
cj1gp5nsUlQq+zIgkUhgIrz+aBXx0fJ5Lkbz2BMvhPI0N9dZu7N8gt4oeCTvsHvkTHGOylUA2a9R
yLfC3KN2GwD+HP1eAzamA5yJdSbu9WVA91+U4Y6MZ2P1JErMTd7igS5o9Ig1gK05aYl2fGoqUuL8
FIh/KdIGHeA0kcVaDphEqp1XAEOcNJN+vDcv/dTHrATXzQFZIw7VlK+ywRSwbJo/D5M1wxKFxDWK
ZZQOuG4Fm5p6V41Px3dOvbIeFvrC8bDLZ2iH6rlnPX6/Zf57NsO4+9GFVqO0aTf/ceHAUEnOWpRz
nbztnA3p0yFNTgmiauens/7Ez2CSaeEW3rSqzlUGzDh3GRFvxQzNY/Yt9s6G0LD2FoJVSuqLHGU5
3+FPJ4tIHcjKcXjltOWgn3vpPhLmbGmPId543hmNoi3vNU04qYFEvG0gWi6WOi3N2a5X7nXziJ1n
5SA+vWbywXPXebC3AA+nJRFyaxRskzr7ibi+x+pS6HNd+7XSv1QjnoHOnkVdf4XF3YnfqnOTJ/7c
a840NkyHhTaNsk8ZVkHoHE10DVafMm1lmFafTbPXCK8Jtpaop13grnPTews2oJS0bPMY0TAJ0y1N
PeukGRgx1p1PqOYM0fKM4BdOWawsozdvwKTA/P16ozMTaPXS+IZyJbMGjSFpQMIwbs55EaxvICDQ
XFQ59AWYe8u+Vckl7r6D4ZSpP12gruvqUpcalDJxQJTw6NYr7nZjeqhgamNuvRGKIFdu8tVE/5Cs
/12dMGPeVSRfJebTQG/YrwiS5pE+EHKmlVc727WsD6WTLwi8ISQLGFnsKWrzrWPYGJ4i+6XullV7
rOOzTBBYtpOBQAGz7JmB9SP0wPQ4K91UhC8bDF+8lMmS+zpsD+2wGyv0tjEJx7xS4GYyMVgHjgCT
GQxhRXDxjT8OBTJTLH1FhY3r/XIaIKj7HRFp9IC6DCoudkj9t2VmHkEPO4jHSP0kbcCAhqwqJrtu
G0WbZlxjLpgGf3GFiOjZulBa3321ViDr8MF38xx5nv6M+YP10xC8pWSrclh0RAz21xYEpZCZZola
0JHdOumP5J5yY1GNyJEgv3bC66pi2inWrcR9bXFmH/7JqKQb6NE0LcjeXDTxVvXWtvRQDXpillg1
1hGuLwM1R8MLFJ8J+dMaFPMilPY8BscMCJglQWR44DMVToBOJqxvR49WugsGQkWXyCPnJE6k7bPD
6l6lW0vZERVX5nsrPzcTMgnRIhAPk9/U6gLrn2M5t9Cbz8JkwR2KTqruDhSzDtwvckNBDrMjRDVp
dx8NE2NW3KrqY2Cery5WeXG4RDV1RXZgAkgXodERQFUhXQz1Tj+Q1RwCv5wm/Werc2CN39D8IrS7
Ri2DPN9uK5xwG9LbzTXwd9d+0rAwxaWQAvUBTOAOZCXUirNzdQf8BSsa28mVO1vun63vR/TReYe4
jxNL9vuJnx9VKpE1xAnMXSs93DrNyel3ZGsOEO/kt4NmRu0z8jjvqoPNIq/SMdEGRxO0Pk9r5ENP
TVtL2SbRD8KBPZZLdZ7MsT0LzYJ3kNA6hEJUwH4RLZJ0STq68M1o/dMCZo2IoJgiiclAnck67raj
uaIx3kxPSrEPkWpJJ5MNLkds/jCML2W4JNI6dbYG+V0VAKlSLSS/IA3KJmADzR+WwPrASDhNzS+F
U8ByPwVfRlwv6lQr/Qi6IyEdEy3Zj8UmwlQSo91h9Z532tl+/fsAhyuW2jn9f6G7l51r175IeuGK
kdw90upUQd6HlDldipVJj67Czxzy4shYOSv3qTivAKlLRSwyrwQnY7ewDDx6W8//EYlzJckA2SbF
A+loH14lL9FzO5uqRhlF9rljTfN5kxz96pJXwi1kbhqsHIP61N3vyv5FNjOrEQRayL3FqaLXR2gQ
O2StnTEjk15FjK3Wg6bjWFYIRKSFyUVxvOk1iPJLzQtj7hL7kT/7mPRUC8cQ+4VMxB7ftk+Wjk8f
SYOAxeWx7HXSMjCcpPxfa2f3G7//6ewCdBoHDTsrFjNIlZJMTmGhTigtPox0viMWqhYRT5W7RPuD
K4m/W2NCgN0I1KunbHUWbts4mZRbCT0fQhnScfl5M59YA4qdprQeK+YmAXBIgccacLO8o5+MOEJz
4SXrDLebvRPHaOXMlQX0zEc9PMNmbbMe9TeyImOJSHsDWkmDBhgHjsc980sC/obWPy6JrD9DNEw5
X2Rrl9P2MEN53FqfrljUSYCCfpo7pCHL5MputYsaPFL8QRa2O1jG4ERq3xAc8mZR2Q80NMjueR2x
tDrDRQlupEs74Kaq7x5y9SXKWjiBGkYVsgQawFLCn5L+LDUHOXqgV5354MzETEVbZKWBeaqm/gLL
uIHBnHZ2d+XVM5A6f1GvbP3gs3avdHseRkdm9oTIjQaxsYwSRtwSLemaDh46rgi9ITwRhyviaMP2
kQgT+/gJaaYFRDowjdlPZOjcUU180o1nnPEqWciBo2Mc3xBSkOmrEgHqEkpg7XxBXETQ8KRSMSQT
JvxPL+TzSkeHpl6AWLHlJTFmgoXnPnqNUN7D0KyIgYpQNHXlytrr2d6a3dkP7ck4pz6decLCLEN9
zrKNwII3hGpoDOvZpvVvNpJ3yZl1Lq1KX4gMwymAZHAWuzyaMhVgVj2UBlD5o0b64K0g7fJ+J6Z8
nKgSbxtvPA/n2G6kYUtMLQ+jRqYe+WmGtXp8URVIrqPcIc4+xe0yEwlbpBI59zhZCPdffukoavbW
3BrvXz6J0bmBDPHqEJlNru2/wD7kuoTaQkRayGcyWt0JU+5P5C1gZfUMe5pi8c8Itpepcja5GQ2t
pspgwhw9YZVckJvH8swz2TrUzq3a6Axl8tTIB2d5RsRIXoRnPDPeEH/8jkKK9YTPgZRP3HDuLOv3
g7+JS7ZnAcmSpNQe6bNP26XWE4xEdghVNUTP463HXa00S35tEmm65DmEezveIkF3iTmwVzZCJ/OC
c2Ra1TBuOw+NPIngibYJCCA2KKk8QGSAx8vqIaxAeuFEaJRneCNJmV8AhDhG5d8x3A+zGjmMgCeR
qHTRckw+UgLvnGobDBthQFaKuTAzq/Y2r86BRhUzWf6IO4mw4XEt7xX+XKrLGdJl6isL1oWNY7Gn
oR4Y2Kyg9jmq1PZMF0c+XLKGvnsPLlIEU0BGSAbnBaL5/6XRCiMR315PwihB6vlceuBSbsvleCMp
0kNlmvbXUieuxNsH9bt3lq1wzMI/eu80WSj50Uw2lMNgkcRvikT9NuYzAby4yUxixlf3UfzsIDUJ
KlCVpUJvJsseu6JBFJUQ8w/KrTE+hBcr/MpQfdvjWWxzVnCQZuFUafceMiuPUpCHV6xHZWW79/6R
ArpKR8m9lsXWcnaysQxDbM6EY9YDgotLLNTcPhhM+HwQLADz32vfgXMyIZoj6zNc+kuSDsfgp5A4
2jJz2kt/MZl+2apoiHNEGFzluPecSypv9Y7uQLY44nYP8rB25JlMKMQgtH7Kvqnfez6Gmrm0Kk/E
HmbDuaDLp9ePYbyXkdjqJ8QvcVFPQALE9Rtqa17eoviin4avOoIw8CihEvFiPk9rNxe+yqx6JdQO
qgz9nJrEoWUIDEB7CwZDL1vWLLBCPykdK4Qe0lX8gg1JAom8HOynR5VpgPVSTZCwkIoYrRCgNyXa
xmFlRAtJfehAAZSgCOCl2FlIyViErP84Oq/lxpEsiH4RIlCwhVeRBL0RncwLQlJL8N7j6+dgIrZ3
Z2ajR2ySqLom8yQ+x2BLntxLQxOI8qwLucu6NyOACO+do3ytw3EdHCwQ2PYEcjcAg8wTu4QbSp6t
JaQ8QsHjeCE5RBlMzuCCeZLEfZ5ipwzHNasxrlImOOs23JAbrFev2JsHOnpZfcPhm5Xw8jbNtUrH
mtS8zjrmwfmZW+x+W8LvqD+Ntl9l2DW/eUq8167dd+lR6I/ZNszE1o/31rDTDPDPS3JXpubXKN9b
69tH7ZAjthU1BGZGH2bpjsbKtN5Hlqmg7wJtPbdtoXmd3UtGuVT8Y+WcWG+va5THrHXAFMx1spCv
vXhneG+jDfCh8bEE5ggtn7np9tlv2T8oiJIblW7UwD2ddb1h+NeIa+g9098pOn+TRNy76Daz6Tfv
aGtmOes+Irwh20a8XypxVIzd9HZXpIvawQWmsqzeAaaCCMkkIpeXiUubNSBRm92T7piZnZWeYY3E
ADTR7KjZmYwSN+FLOtRX1TtC95s1XTDWqKP5bSHiFZcJLFkcfNX4KOZSTtd4xI4zHYoxdIFZxkTR
zkr5LVM+GueOg9lk8KDdsuCjBtpq3dEZtPMNHOIsRx+9MyQpDw813rbzaMBCTdu8JuUuQzoDttig
qh6/8xoRqrNkv+T/9uSt2KAc0fPM0nAQcRQ9Nv8XMaNDxJHDjhqKFvtxeFp+eJrrDTX+ZuEP+wPV
ar9lyL8i42FkptUeUn1dMmHWKDp/6mBnFEhl0XYlG7Y/jnkELvnSlLvZr8j2ep5o0+JbrxUIDhEB
LdaferVt2pmbbCZul/KCyBj5q5YS+qy2Tfwva8aP+EeKdf4Dsd1syY/cFoA5e7ayj0zMWE0WAfa9
0YDq3m1fY4fGMo772GeIHOX5QqMjt2AI984M4ELF5cZbWgUP1SINfXhR9ZPW8LhlUD4PEggEo4vA
PM6G6bj+nL/m8YrfXvYrmh/YyFrOEgPkIvPj6gzGfR5u6uGVgAK62Ea/OEBwc6oAHYEDJKt5sxDp
v1pzTXsaHVbYiJaC7bI4hNnJtM8YF4mKffhs5ahnFl1Jy6Xg+bVpVqBfV+FT0U+NhzaxZ63+aSTr
zGc5FWKEIvAaRINiIEViIicOo8XOhaFXmf3r4CBpB0ZyevgIzGsebyxtVyq3OkdbsTNRukCOlDuZ
IvTRV8yVcStyZtTRvuh+R+rfNDolHUrwjHbU/qpiDulyOxATRFrZ3GHp4qtKMzAyHwlXn02IVsfC
FNqWEY7YS7xnZZVfmmDXSRz2Fj0Ya5ceZ2S0ryyQUkXFm7jMe/9emfJUK9FfW5WfJJdwV/mZsTQV
cZmm2XVErZhm6p9uOJcgnZ6pCoCqEkAamOdrEfqxQNk3XMRVsSXu+STszWjk3/302ZMmKflw9YFc
Ll85WbDkp9x6q1PwaEG3lsxzgtLf5zDuozQ9VlSSodqyUhUP9OKLFhc/mJj+KlGSgl1FWoj/LYvJ
3cBkWUK/8KZDH2hcpthASmPjsExpO75wVcyhObq01i76/4UW6sdjMLSnTm1PtiPWfiGvvZaqLFxa
zt9VgTZQDxR0MxhCu/gaDNNaEQa4UWetxpSbynDW2EUiyZC5A5nIdrvGcgf6rJm12XPWVGrzTxoR
qwb71Xbm3Q69REL+OcI3B93YmOZbO8QvCuQPmXnA1MkqrqUGKXaERWcNwBeHVZRDk7HHdT6hcyF7
1pNIr0BLen61LiY2wKyiGu2bw1jp+o1IyRzUx12vKsckyA5FFxIcNm0SZIItwgfhc2+yRRjTnuw1
h4cK6Y+Wum2hr1t6zhLAa2jQG+fxZUrlo3OwenSWeSmm/hhExdr0AfuiR7YTsRzKOTanoKGb0Bom
CB+VoxXujJRvBBVWiu+NFsxJ3xPcJ4M/nHxMQdA2DyYMATUuV40NUxTu47zGyCPxWjtg2MgoI57Y
jXmMwqA89Hw1KEwA6GlkWpbrKLcxnoElAm0Pt9jtJCAt1heTILl+FgFVZNEIbkqB51t2B2F8Ker3
BFClmM+ef8IGYGMTQVDD06pZejIx9agoDC7AmEqJpS1Ixw/v31yWJMhWTPb6wyUKmJazWopQGwYm
bRLKwFiyKDdZ+0FtZG9hMDc2opOTvBf0VaND50zQxnBSGvQPBENOFnQa0FoNRmeTgarFmnic0Ik1
MJ/TeBm1dDgDeFfW6kVqLDSyKSS4sJE7W6PccL4ctEsl6WACKWGPQGH+OQYdVuF8eBT7bdGugli8
mBiuOIF9ld6YTjOcXG/aj8lHOdUuL3RFzOYqMZHXTRS63T+jYabEmCQ6S/vghfsM1wfDVCrlJdIk
vWa3zvlh41cY5m40uAfmxhZkgLG5JLaeivCzm64U3Wn8LPD4tmSQhTYiO2YTyNBCpV/6QbquSXeQ
vCMJXo+EDIAXj0GZp8oIj52NEGHcGgDc/HRVo+00GIQoqfpgothyLM5v7zRzbYhCUGDg26irbYO3
De38/OJCGtok53zQ3zoyjPpZfsm/sLAoVSL60FnSkpA2yGKMRJPRR/KO3WOkpmrh7Y3Yr7muu3zp
98pKC9HbeoObIcGb8ArY2aYIWD/WjNdoKhFmF0gUwpGqBDSQhp49EwBTMVGmQKC6uVLjq1Qh10Iv
AEEAzUPHe25kGx2oV+HFB6MSq7Qa6TZo4BgMrkrrVhXswcLfHPCxxQxD4xs+073MJl1OrHPzOQLS
oY+ueQM53MEXVuM1bOiM6USEzdgNmWlOcoaD1KFAu25DsbMhGAfUy+ivmj8j/ZJYiWc6Ra0xD2ZZ
OVes7O9F8lZ1IGf1PQyvO+T6mk4YIBAlYvajhEyKGZGLnkuMiXZRUxra6MCGsV754Paarybd2wDQ
BuZdNbs5lVs757XqgEh01d70nfoiowZlRbTAjIWrKedJaSpUtJ+d+A58WKIpb/NrL0kxpZWsV9qA
LWQiHKDX9kn13li4wlgj9M137711w8kJHolzLvRnrh3r8F2UH0ArZPVQkiNffp32UgxUKSYNC2N+
pAmFRj1Ygxmg/2hoCQb+Ph/ctja4MpBQDN7O6TzWU/+MHgxw/9siWpsnqPNMRI2eCfdMYfMFwk/5
mvGhpPFlKNnoa1+ZZPaQiEcRgXeFOYLVYhlBUvAyzAY5oQTINnIo4oP6M1MtWGaa1lFAlBptYMcj
t+gjKxD1hXx231N/sa3PFDV0Mnmr2fzhGCG6km8TospfoN3bVkC2YOYWMIyFmNTgcgzDr7Bmak8k
FNEG2V/fIp60UDuIjxqjQQE4RPyK+E8ylSo+M2SgEc3cXU2/cSlwBZAO+arEZ1HB9PoIUVXPJjzt
GkZg1zHviSpfxhpgtvRlO+EILb8642ENd96JHi8IK2PQcrFCIFe4yMzdoL76xT0lSBf4UbQnAlZY
5AjxBLL1JvEo346Mh9RgnbKZjS8iPncQtV5a7V0VtP+KG7AQTPiMgF/Y9HE6DrWyXpvo2UZ9kYbe
QrIJaKhCgxJ+tEqIiFLAEcNAqvJe4Khs2BaY8p1/hNAP65P1lXLKDDlVi1zrfOn/l2InaP0wmevc
2K0MXN239hn9rmkXy4BRnAfJNk5q9koQI4dPr5vRgMlLwx5YY6hAU4hgmFBEFtr88keSCLx8M+Tl
Jq6Wc34IjYjNxh1ZxZlRlRITpnIyiGGjzUg35L1BjQax/GKn9A/9kZybEQll7+Y7fI5T6sJmnit2
7cHvVPJVOV6s6OCHVwW8Hpr2dq/iXsTVY+Tb3IHb90iqfxO4VwXsZ8uYwhT3+UueFp8VthSfl5w7
A78UknUhiLAPJ0I2ZOqU0OVG6bSJUAehq9DonhIVlH6IQt146FG51LuL4eWuLq6K8VBIl9S1b+Hd
rfRb+B+syicr+//oqQOc4BZlO1KoAt1TM3wV5kdWnVrbh39kErRBe/irc4Lkr2FG1NufFpwMEknn
xzJLf1X7odnf9bDXvHMBfMbeZwhhhM508TepCnfUnnF8UKJtyftb+ys9lK6lo4kQfx3Db+8N1hlQ
2Mrb816G8sA0gbUdy5hmrzoHonjw3ddyX2G3TG/lfM2GXwZ936jfRfGRpohs//gzO+MhN248IeP0
nnPNZuNPj5AvLT8B/SbxDYXhBBdTPRmyJqCbtGRtaw+PmjogJf2w1o2jZJHCzL8RnIgfKtdPhLO9
ci5qy4zq6JVXq/3Jyk05SAy+9C0hJj5C47OJa5/NVFk8tMDmiXlk+ds4goPqb2ZznSsEoaLFdXPs
m+KSxenSCg6auHbmrWGGksAtvnYW6WY76Wr+KequGsX7uI9KerkTCen83lJue9AW0yVgPuJpN11+
VIVYmNypSXzG0MY+0VHZBZ4rTq/qNgY/afol0g07zda4pui7adbN6aw1Wxx4urZXSQsR0d5TR0y1
67J9C1XEjockvsh8Z3vXgMEbVLve21esKrtTUbpGDXxh15pXvUVkqT4m696jXxDZCQp6RcsoBcOb
+pxj2OGN98Rbk+3q4piIj3A6qcPN4CBowwdfGcExgP+5dH41xzyICTEbN+b8x9HpRevsu2Ota8d3
hiZg2EP/T+mejOXFeAwjFqcvBVgESjJfP1gs6zAvskTxMRwyu+zzeyHuxAshgD1bERYkfIfTRQEL
OS8t7pbcNgyDjEOC1zdyC4d1hXlgtz227ykb+R7HD53trHelbozXnnnmL6r4ojp3i1GsNBlRZpzo
SBOSi1k9bOsUVDCHXoNynwao+LfDhCRyA1xPBpcA+SKREY5+jky59FSq8DWXHGtxG9XvAC2/71+t
5BuwQ8Inmrfo8shyGQpqLU7P7kYQdpH9JvA1y38x1196DPxw1aJYkIG9FN7TMzZdhQbFLbEsOV9K
9T36X1P0Zkm8qcrBSS90B8s1FUgA27jiLM31fwV3jcSDNaCmqXO0PH20Ctlu5f6XOZAPTalHGg7a
zjw5jQE59XSgMeuHQHzFwTPv3izrUYwsYFZVtsIM5I37pjtoyafBdj47+8HV5N9ByjYDBa09Gt1d
5V6Jfjgca3Op+XgSFiFrKTB6zbkwjgxYaibFGAiRmSJI+EpRUErv6rBAq71rJKif4G5oN837p/IB
5A++EWV6NVo+0L+CWRkiRj56HZEumNt2ZyAs9/nWXuSw970vo94VgvlY/jn6P426NnvG38WxH04R
cTHdNorO8Ixp4GW/IaMOczUHfPw7P03tpW6PvnbQqnd6bBWiZxS9KfA3KaMM/adrn5G6LlFNstZw
9knOhngbak++q0nxU1dbZHmDJHM0fcmRIBEsgZOEVGOGJ88Qs40AaydeS5yTKWdxBxsSnC2k9oUF
5zmFHsYodElZWEh/EUnJrOp3fsDm4UHRMCs8RuY+E2uOttZ4FmQAoF8007+KNX5IxiQd4AIlCmgd
XlkhdoQh+8pWtZh2oUjlNJH9ru4+8EE0EzOunScODA8dXNWR/64x46YCfql7rML8mgZj2Ubpgo6a
TNWtbAkc1X+NOVCBmqZH2xfDr1XlrLLnRLXtV5ldTQYLxS6I7nObxovtqm+6VB+eu2QMOxdGHYpR
uyIvw0N9dciSXx1HUsf4N8RYaIb3fnynvcspf6JLlL4S1JZ5blnOpofUZ6t9kPHNSH5bwXpf/RiM
n8L8KfO/EkF/thA9qYK7oP9nxcMCg+vcH7bKvznzMKUP66qbob3BBaupQhSG+cEVwypj9E9dRbiJ
l5QsqWTryV3abL0alNlaEOhjA69aDxPZ8NcmvknJsPs9cE7JsyJ3AaqiCuMOiR2VfPaXOLcWpW/x
wy3KH773rzkcHEA1M2MWkvGlYCoSskw88HItywVqQAilxRNHYffCQxOUbzwDiX5WMGblz5G5XrLR
zM2YEY56D/2DDROaGqXaVfxFSZbu6mFgja2PXMfUHxW4cUS4ZKNDJuPTKXEksKFhH/XCBg/6hkZK
ULjmLyL7HjEg4pwYbZQrW5N8SdRpTQHsQ9nqIy4KDsbEL1ij1FwIPDIjUvjQft8Yxbgyxgg9iPPZ
pdObY2nPQq0YMrGs1KYv6XUz6/BVcgloKJzbNDuN/EpOzTNm6hbaxrHTsY32EmxQtKt1nUc2R8zx
41UmFcS4NWMYcc6QblNZ7q2B2qDIDx4q+lSyJZbA9BRE30gBBlCVeVJdLNu7HIo2PbSmPbuxVoGa
meh3rEtkGyjnyLfil6DfiyAFNKGmbZJ4o6f1fuj1Q6/EeOheJum501i4CkNKx45AGKKiDCCEBO+D
R4tiYwZEW4CjdW2azTrtCKGoCuKrTbEsuisEss1kByfh+a+1bF+bAQKHM9JyH5r05gOV7r4aZzp1
FEdNAEggVlctpWlbDLsy/FRRDKQjdS18p1ZbZ2FyTIlkLzO0KSbCYULdrO7scdYLmnW1u2EQKOzz
6A+blNFeEwARQWo1stTRYQBFzZeav87y3RAXTExqXBZrLyVLREW7x9UIB2x8i6MM5850aNFwiAHT
ZHNwpkeY+MspIxopJ5GHPK/YGBdq0aBKHrd1/N3hCmNkE5MpgdVvw0fp5glGFW+2xuU/PjBk2tEC
+0r8ZzIMIRMUqpWGvM5fx/ygNCeklkZ3BKKOkXhpaAi7ANcr3eg65JdZRH6ZtIYmxViB0NHWcC0j
q6jJm+lKoPz2imxmziM+aGaxGnWjN4Ce8MqJHS4BRE3f3VQF+1+bcO7UVn/F5NalV6Wa1nlIUlnr
H3Qx7mTd3vAnTvlwQJ55UJORB0qcs6x5pQFeG6TU4azBNQopYiCnHn5CHl1Vsv1KqbwlY39Tmt9B
hpveNh/gdU05XjU/2XeFvzHI0Wow9jaJfiiN6q6U0a+SEHdlzfLeuj84D3sovsqemF6r/47q7FYI
vjvUpdj8e9leemU49UKcMms6BTESY07JJiBmj02YY802YX38qeE7tSQbzRp8dYXwISMFKSmTr7oq
OERYWwxEMlDQyJsDGWygRUcy1zlXAU2sNFmSw1q2s/C9KVkdHQGdfTEhWAkl/STpFXP/sg/j+xio
f4muA/6Ku1Pt/A2iv3XSeM0NExJtt7SMadOT/J2Z/dJRhzMOM1QRKrQx3UCIR3nR8aLTzmSngAo6
RwJqhvHS4zvdWwr4WfsDxQNOnvRL9w7AZdhumbMExoCMWTtENwl4JcqbFpY3Qm1gQuuH1C9vrYP5
LDW093yMu712hrrPbVrm734/VdiofwZl/Df0BKMgUNyWYOcOXJkOU3mH8WHSti9VOZcbiHSSnHC2
MpbhwfOmhx2mZDeM4SsBiAibFOMlJ9U3aHDE9ZygWUnArs6+VWDLIZJmDYfmZlSbiOplMRWsagyz
2hXRu05IlYOwHvAAeS3hRmrBxpi8nS6rbTVC7oW2guSzKaK9RkvbJqi+0J+kknW7THdTYJJu1EPr
MzYWdApHPXakTXk67jsYJAXrEdRVvENrWYfbvI+WU4HTvqle1RHjeBQAPvEXOEu2tt4fLB9Wvqos
vcD6CIFyJV66CHueM7Jv1b5eV1ZLZCYO4bqjC4sOIQ3bGOY7sDpXQYA7X/7VZGNJNgQy1HtptJux
xfrUqjsRvQ0dX25RievUDh9qUJPzQasdBWdViJ8SkW62l56HshCIcDmsyqTdzlIAxvItbxpzR7LX
AMgP8Zfls1w32HdE1cUvql0XTj8TCQk84xfHsLZDy105I9gsbmijWGZdh10JbzxqGJFOx1rh8zan
gxGoe9PX9q0N3SOErk+BYLPdN6LPHtpVAmMpRaYSjNTYFqSf/tAW0amMwl0PcnIQSG5BI2Ad9Irx
ODBsDMxmo4+tq/jQmsx8HUEISBvnRFeDP2vrK+Vp/tsOUGpXRKQI96w4wpPZeueGnXw1TKtEKgz5
hm0d1WiEmt3EClAy9SxB4RMZ7wJVIopUWIsG1H7ii4tWAdY5B/kuCVxPPxGfzH8Hxhb+Q9detJw2
mjlLcyILtAJ7FIY/xYA+D9z56Pyr9bdqbiPTr1xZ2957oT5s8xVvjQjuQygYAgO08A4V8++q/A4Z
R/lxx5CdwZb10VTWMmF4MF4CzrEA1mQplIUNqcMJBJxVFpiQsrABqwIHhXPBP9s6u56D3Q8/W/0y
w+tNjxmKujNweXXZc55s+s7VoV/QQWsM9aVr5hdkMBktSV6tK/Bn9pfPYdswO2fDToMdtOQcwjLR
w9cG9xhVUTOibz+SnoUnnzroEBA84ZeM90sQxLFbK5/8ELIXgqfM7gUXT4Hf1iZmt1k4XJJG7SAm
P6Tjq12uWnUz0c5S+TYkbBvVMxYbPo462SneWfhflfGn6cjL77bxVRo3S6d3hd6rotzVb1r4j+97
6kO8/kzBWvr2G0w3fEdTjWbs4IYzSe6YAyUsg3AJor8dmJYxm7dcZOOYYFRWxHF8GlB5mQH0cQYF
GQYGxSaNpS3I/eMBd5QXq4VLiB+lgcLR2NDWsWb3pOpOyXtkMUH64w/CCMhRGMfutEcHOlLjGpNH
JbnnzI5lhyEkxBfXg2yuZ3/0e03YqEaBxGVdzrM2psLm9K0DwiyYqBHZYxDjo8hPO0aMxr4o9ZE4
edXiOwoGjuV4GeTWKiGIp2I9ZykJGdXOyrsMOgu52NmEY4sZD004by66UhIXeIrY5wxNtja9xI2a
2TlbuRbza9nRL4xbpB8korEgJpsjxsGre++glkl9AAmbASn2d2CTBybsXqSjRWoWvkWABrZ359rL
3yDlUlTZhkHeMRglm/7A0unB2x+5IeK2lvisfCOSV0V7eFHKjuIrjX5V7V20NBQXb9iSreu4EUeF
tE6R/CxM4ED+jzFeZHrGd8IKkUJ+KqASh98z2k3D0tYeh/aSsYMZWV/932/Tycn0ww9fevHMgP1N
dEsdHISkfGY+ru93yqhU/vPVN0uDJ/KIOarFre3YwjR4+q2UFgmpef+07IPNxxB49d5S/iUNccLP
IH6daJsJypj0B0+HlPtAeQ2nuw+bmgFKon3FLB386d3Psb/CqWarz0mziCxzwYXKzJzNs/JOGBRi
9FuQ4m5SoIS8DyxlJcI+Hkfnq81Vd4oFHq57hU6mSn4H0lk6waEb/pmpyeKP1feoYORcKAZBVcxI
i+SODr5B8WJan1HCS5t8IJrkWTGUbX9jG8I90g7WmdhdENMvwyZZssNzc8u5jk2ynr9KbVCuZgZZ
I1Y+tcY8eqtlsTF9NIwDhC/RkQcLCTVGfYowVltNWrBiqoRZJsDGg/1Py1ZOoW0dhdRB9LyDxZUq
2uVoeruAaZPXG/shLlYW+9RCAWhGDqrlMJI0ejfiCu4h4hrRQBII/6yebfg7UarH3u9fB7ZxicnD
gvk5JcFzCOItPTPpRWQ5dZKV9c2POC8n4xQaxUYg31A8VPOUGLYIXKmmLq+azPHMzStq5b5cZ5G1
mmSC8EV8FCGsk3IgOBzynVyPvXnyK7xaecAGZBZAsJLxHz5UCxkj1GPs26P+oDxYFn60asqbGcSk
MpJqF6C5Cd1gYsuHXdkzUdgh8E1ooFVVgTYYuxp/hGjgCde9fZmdQ5kdsECDHCkV15qcJ7+1h+5J
qCieU2sxqagCNLggGkSsMoZ9TcwVpBDTgAoHCCEFyDRp6IEHDmDkkQkLo7xn1YYFp0hWcIsWNVww
cx49N+Uyp8ShNguaw0ACTJT1pyacVikqjyyCfOez/e/Esm/GVd97O4UJENpcAVyq4ucNvb0JQXia
SbuWow3UkxW7rp5bZmmTl66cRUV+ieEZK0WOq9EhX50u2wJSSYOzMot+M/bYXlBkNE7odqAjVaSu
oa0hXppw4RwtC+U6u+8c1JvfyHXJJIiRxSgfkYh2aSk39CWtmi/tlug3xX6va2epMpikTucXQRV8
TaLNMNW7QJL/uZiUg0VDZ1FWxSwfR2YgDuAflVrSJzj9t2cSZKA46WeL8p8Sv6kFU6d4WPb4YmOb
/RBGRSfEDtd9lzBpijNkWskOTrcW+byijluExex3iWgL4ne7JKD4M2S5P+IUtduz0b5ZbIlyb1tb
19j8MZTPjp4/VqlmxGsV3yK8u5jz96aIXf018I9+HrMlnDpeU30qTOUeRtWW+Uy+ikmizurwOLeG
RTEtHfw6AyEp+VUHKNO5SXTuQCok4Yc23CvxbSdHvfs1s80QvqmKG+l3SYJnto7VS1X9pHI7j93H
vN+qdHK6coj6JQhzTzw9iMHlq9nGq5RkFVH+xOzMwgbBnfxqxWE2Hfng0lGAqvI761GEXx02GiYq
Q8+YJSf+omnzlWMTuv4R6OaiZ5QXs5vrzR919mZiYHKNtN2FCr65kILy6aiPWhEL/gfgPawIc204
aJawJZivZYYHMd1bguwF1HG0gRb0SUoSS+AQVGvCi0gKr4gwZgs2/5g0xTxhj6wnHRqMeeK9CUP0
53pHzvpNdy5jBGOf4rIB9o0DkQ0EUizVSv+17MaFXm8bjlAlNlnNh27CNrLDa6ScaoHGr292fkUK
SwTbwPcZ4MLdhxWZQ8aotGZZ4d8zBtZh1iPjPqydlv17vRbZtB4cfdUPKtrUwS2K+qbonx7HtM3g
FUx56PQL3YlQf9Vrp9TdzvKWuhe6ojGWXSzdrijRZH/qI20JXBzHOdXhw9OCl8m5JLmNVN+G8jm4
Fd4DVXocqjq+h+SnaTG8xbx8VnlDTR0IWt3oCfMhljo557FxYTSsjglv+FxqYPcgY693CE5BRVwi
I2WTC24SVj3ZJDTWGTqXNBjXqcfQ3v/IkDtFyCp8401DK4zKqiT9bCrzzdg44FHM1RDDZ0JtEU7k
O44Dge2I7zG7FiXZZiRqkNObaoi2MgzrbK5y1vAOx2OnMpluUKH8DVSgPalH83kSwa0e2P3if5vX
7FU3cgs/GzZEmWTNYk6revQWQ1ET+4eRkhfXYLZoyZhM2DqHKFq0vZbwKFNeK4tA4x9w1dGKruPw
WUSo3zByUN41yr7rwAn9K9iQ5RrGm/RPayi9xcfUtoQn+UuUZvNAtXC7yn4x6MCngeg6JdwU9rTi
ziIX6NDA7bZIGi389lD1ci9rLBZauw4JzhhT0KFGIVhusIdJDl0ckATVdlwC0xnk3AdSkJSpszlq
u1xkR82uzyEvnI64iuj1bLO+JIbxNablsQAKNomzIWDD2DwaL1qJL2K+6M1EcaeWa6ZmVFINp6Rv
10VLrlIiTr4T3MpOPGfnkR4ictSicC8THgq1wBZCRL12mp8AEWmbblT/kd999HIfnJncVOrIg9bA
+LLArIUnS0C9y8tdP1mXyTh6TvA9xfnNYzCVKvUb8zomzzkk/gakhNf+A9kYNPUtyQ0UFADn+KmK
GH/mwWDbtKfYga8UzbyA6uQTX508nBbIloNuOXmkTrSysUXF0fBs8xrMCdVK/54AbakVY5uM7MhR
RCGrwlwYj27u12ctKBCpJ/WeB+jQCQudicGZhiTZFB8CIcZsM1CqD9Vmd2X2kG6nvSjiLYNUFFiI
1p3qElr0miY32FhVx4pGNIzIsrOS986oEGf4+r9alq7p+2+Gbz490V89dnGOeicA4JrwJo0KqC2H
edpLuNYszhVJ80jA60+PpqExmJIl1t4c8YFF8VqteNV5dTLF/D2g7MzEPXcQw4jx4SjEuQwabVMR
Jm/2FK2lQWVsGX+9n2/VpHRFH7pV712H3H7yY2+x4Z90FFF+iViwR7upJLDqUop9y+rPjoNNr6WU
Z+P1WoU1pw6qXx/DYVVAXkTKHeg/QU1yWEVukK0cikS6sniF4b+U5EHEPGwRe866rA82VCw69Xlr
Vlx91OMjWzS9LfESX/VpuEwRVjHsfEqFinzGmwaEySMgYhgfJcBOWFF23HBCC495N70jhaM+H498
89EmvqvYnRPGm6wtVyMp8q1JMzfZtxgBhapF4FzjIz5qVwJUtLJb6qdrnOWKP743iBSiwHDRuLLo
JVfeq+4TY/zWJ/pS0w5j7BzNhklcy5Q433sTgeE9DFPoihZYUWtA+KNzLJb690QzJzBneb36V6nJ
SvTmJur0/Rjrj8RXXbM1t0XB1pOMVkD/KA/cNPTvomlO6CD+/NxY6kGzbeDG273b8XXriFCH0Z40
wbZEKRKgzYpIF4u1xJ3M5jtopNvbVyR+y65MThW1TZgfRidjQcTCg6kszPKtjZVrNH3Goekl78gm
KL3HOGTKkoLk3FsH4Qgi40PAP4KmjemVarWUzGRJo4vWh/Qko/p1yDfEyMKRHDzllGZAQnUEKd9S
Dhud53dKcRoC3wjZGkuicWMu+2xC4jKJQ9lji2tVhLzmHh/2m9naf8OfTbCpJplHGUc2owL6BRO+
hSHPVW9dx9m+2Zi/83RNi729xn6hDMpLOdkH1VNPuTpixRzXzQCIyyIZO+8us3igpKvqlQkmdHaR
GXS9DCSVIRVXt+qNKOqL3wNlwJwtnKRxaUZeaoABwveAFNpQGXW3AU0gxm4PTri1p2VnyLe8wgrq
sb/J43rBTALl27SSpyxDdi2pV33MCfhWYgNdVFPcHJRqYYraAG2h/m52lTuQecBtxbovshaxbHcd
O2gY9mKMwdY4hJ7j4ogdNuKtd21Luoio7ZdlOh4GVkIkvn+VDTlx9V5m6cZ06oM+dNtEh87MzLIz
o0MVIM1sCXOXx3LAo3cQAfqkjP1VbxKQU2wbBaovl44SovqxmOM32oI89RRfX84lSOZBwbqgaZuT
90wQLEbjT1ukbjE6/zF2Zr11K2mW/SsXfm5mMRgMBtmozAedUZOt0Zb0QsiyzHmM4Pjre9GVVYWs
BhoNFBJ1YVk+Ojok49vf3mvvQMnJ2Z6rtTkWeKeWzKfqKoQtIMFMeLuxD46uOx5b8OuN4hdfseuK
zcn1Mb80876CwF/NJ4bJS0PrrkXjD6j5Nkzk5DBvOoqpXKayjsBCU7xq0ImGABAY0/CtC6G4vzh5
wySFN0LgSE7SPb/iY1YGqH/VPt6Ckzj+OmPBLbzOdDPEe6rnI/J6FkrtAmZ8O3W3CJs0R00MogpV
QW3EBVJ1GTqJ3CxrmLC7d9vjysK+lTHUStpZ64zERgvbcUUGYzOfEbAVDEcV/dVrSoJ6zI8/tISr
4/LAthHMm47oIPZVTJKcGahM+Rj7m5pFd5i+LflPs76Mm0RUgTEMCPrA8+PHfK+dYd9wyOXRRUqv
Yd/YHENJrDO4dllDZX2IPoPg7irc2U9elp4dce8FNPX1mYWmzQExlYKWncGj97naygapaGiGlRxC
xAQmfFhfrdOOl7Uh0Rdl2IDUAMQ6gLU/Ny+6D9O9Lzmvpz+qNfgpc/tagoTZCzfb65XAr/U6/v08
eZNeztGrFt+yno4fHRY4SkP4J5PDqwV85BWYOYzv3QcdkLMqRKxpAM11/AhNoTgGagzZtVtAoqna
r6KzdwYSZNJlmHaHWh+tvXFiHmGeP4c7XeHydChUHddtq1LyIUt9eClrFrbHmvoRWQrvnIE7ibqW
u5rA9B0W+DBzv87ZF3PsnJVIzwEPH9pQOUxC+I2TgrpFrFVzMGmk7WJvdGxuGsKFnvZp7iTK7Gj/
ZzdpUK0zRY5x+SQ0nRVOMXwA7duPZXAshHcIPcLKCEy7kAGhzrANBL+CcYODZNkNV9JGQQ4A2rbx
2UvhcXH+JdpMJ30YYYbN3qyuvxWt81T4CtBOwszf3KSTvclVdy6nllN0gJHArMtNSH4rLcdL3lhx
zCvOPP58F1r9mNcxhA4vHkHR5Y9Rmt5rUR2Kiqz+GkhGdeuyLsEcQOYf0CRGwMnBziBCyuLmDT1K
8UAWwA9JMn2ZkGn2BImNzoa3VQEOy4KydyncmDxka0+luAK3/6nrnJWpBlCQzDxDXEy9Kg+v+oG1
ato+erP6LYN7GjmAMzqK6p/kbnXhjufBj5EaWy+A7s8rzx+tV8Fjmt/nisoENsnNqfYho8mUD0nS
Pcm8JYai5pNfcnFJM107epSnqL7ObF5dV0N8CjUycqWZsZLSnc5zldx0LeiVLIuxje9Dnpu7OYHz
mbtA8euSQrC1LI9iSQF9ZBLwezwebE9OMUSp3snFH049V1G3NR6p/mcy6OKQpOvmQa/OhdroNdAf
Z29d98tKRjPYXE70cokhm462duZD2M6/pq76sB6VHIEwjOio+B4yvZs/97R+X5ZrSCFXKT9jsJRd
wLJ6iNnZSlNduR0mMY1+2IXdrSg6luoDNNysANBVaAstjCRFyEJgJ79zhP6V2IYES7FibxDv9YRF
e2r3eY321ifqw7TtdOhBQrqKt2mArzVBKhErnYsV9RSmKj24NwXe0Yj9e5C/kk5+WvXgEVSvmJ8o
QnNX1tyLiF8VRoBmTT76CkdrIWmqyzFvR1X10o55cJZZfFM3LNIC4FndAnix18E5ZsWyH2sGOun7
jy6EOXZ9J0G3aKsB6yOjrefWup84N9byqVsxDi0J+MU5WyXn4fVrOKHpmHEiXSs4C1EpVGXvqoTR
OsVPowczN2W9KRpMlqNIDnNKqYfDde/b4Gfujdd5TxNBvSqqFAlOeN3vKY5/LwI9YOZckLWY57qC
sRTnQJ1ksJL1V8OotdcudvzIfYtRe+YZS0/ueXt/2dzUHsHlTEZXnQR3Lhz9GsHNGyHSGP+xCBkm
pIo/uddUPLAQKsyDImsixuWXkJ0D2oR6QahZngYVwQOsjN2VjUjJmSR6ngxXRj2/5QEx43ylF1b4
+rZpnwrkqSAfBZZvfh2+Rv5zTg2n4otQBzvZJID4XaqFnZ6SNeHU8U1CTE1ClAs3FtvaVKx8yull
jLqDAmYVVw4DG97pIfE42TSW7O3Y4qkwHaeFh6horrUP6NpQw50XGSibEfds3Gi8SNNxrn0WmksO
eGKVN3MI3cJr02/Kf80kOIA4Bjkab77ukNoICAk5KGrh8250EDC0nh+sbG+k77n7bqXMlO2W0VBs
PFbAIUN/WXY/WNN+q8IGKHDsXHogtaPBv254x7lzojmZMn4c+fDA/ITK6kgSHMp0+1Xv55gTfOCw
P6uzW8/xVypV7rs/70Tn5wevl1fFgG5kesrSBovJQzl3Hba6kmMX+imZhaEi3jUz2+hQDfhBHzo0
hhLzDBG2gaIXRfZw6si+byehwqrvkcHcGY2XImnJnWJ/7xNUL9Hbh1IQ9jEeh5WqX2EygevBdCX8
5tVPE7Zoc0KorsgYo3qoX5QOLau9lJmR+9rhzt6RqlNLTCM20otTY72ZwrfcYFKc3ZpVvfI7PCC3
40ohiBdGyPIOxDksyMlICtGF1r29j5TQ7wNcYCboHwx+HzhLbJb8qHmp454tmESgS+967X6yHHgM
+56CxehItS/m/Wiq8IOSogsC7u5a4ByMdXLO2OQ0hh6yoqLaIeuHK65LwoopgTSzEXVmDwoGXMAl
r3E3j1G4xwHwXLr2RlgFtohKEO7VVz7mX4a1l5rLlO1YsUszuj5a4/YH16Vm2Ga/1EhrweJ1zHzg
eNm+dbsevbhz1Jkrjk3ZzEc9nsGQj+z9yzxh7UCgyWucQ1No/twXePjwvXULdUZR/4GtFmXVwHEs
IOWmTfF99FBpnYCMoWJ+0kmMpRdtaOTyQaN58Mu63I+EXzmAN7tpIlgU5UPCNkI8ghFtdObuVB+V
FBSjK9Z00+JYxEmdI9R3Xku9pYgASKzjgYzhElfu3g6/VB1zCPTHF8VdqjNwbAb2PKr3H2tM/qOs
AZUvY3BYbAMLIbxPZr0VjK/QBka21SWWjdS4L7nkZOSLqcAIjTNvwFHLuXs9eLV9IThX+DnUhyC5
l63xuZFhXypSfR0MbH9jVmPDWvQ7PqSEssevuYuk7SlFbttTYLbKK2oYCBuy0Bodczt76le8sn8Y
1aezGJd964z6XyKT+YE6t+VlNUGQt+ajdTCorNHG2GdSGdwXzK8re0AVlScnCH9wYIAal/FJ9CvK
cp3sWRRLhLiHnWlpo69Zf1+63dYBAhgqHcgNTeP81MIe8As23aTIqR3y8nX3sNqiJPMZEyP0sdGq
LH1WoUzOgUSzzMYoOOWmZKk1koGIOv8y5pF640CNK6v8Vdbqbuld6q67X6nhkekUHt/D/syaVvFJ
W6GOZM9tLZabvr5LmpjfhotOM8yw1XQIUYqRdUwawlVeQkUmMQk3YyGy1hl6ICjMuUmo9YUrIJaO
2wG1meGKwFaY68nzn01cAeLxyfZmtVtvZ0U+N2zg88G05BdnMulL86bzrYSxYs/gkaGAuIuc7iYP
0mt/sHdZAo5zTg6HZ+wVgmJ8X4YyJjUgnrwYvbMr5q/pGFIrE0v/ME7FbdFbZKsw++YVM1kszl1J
xt6h7A3wjGGgCAZ9unXf6KLIdk3gtVyXM6mqqf9FeBF37ErUyI3lodCpvYrL4L619r0ZC5Q23Hsn
g61hHAKmsjm40xoL8dQ0xKIYQ6IyFKd44ATnora13NT9hg5fmyebtuFQvmrD7TEK+G6Osu9qSH9p
aZej29+sBRGhgYPyRcCCmQkH0JRVXJGIAdXAMNnbW2dtv82OJt0qi3Dv5RSyxdBFDBNiHldoRBOh
JmlQGIoID+5yFUhLY4+I0FtC91vhcoCXCbzVmgG6L3FHEg6Ms5rVXjKcacPZF9KB5CKYewePWuUp
37XYtHdilj9nObAmJWgQrYyZTi4PrRmvwLW/e2lE0LpnBVXUcNZcHihEh3zJ+Gk3K1xP94CftC7w
wOAp9vF3Z2l4EZqQSGC7VnvPOdR6eRnTn05XvdZO92pzxII4IsnSZOYlTBPCbZZff2L8Z6Ge8hq6
N7RX6gI196PJHkTh/V45unIZ80TInX6X0nZqZxiGhZURVprqVGbNuTIG0iEpA6KfjUMGzo3EcaFL
msjjhUmhb8S37dTDbYXNuf351HBMxGZIacfNtBXjWR+lvMCYtwctHUfQfE3rXOab0yLdvMlpTFpH
befrFVW53QLugzFvVK5/aDxM7hpei7HcT4Pq8atxGEFe2Q8jFZZhwwl5mcTjnLAgp8Ud7eDDV6EA
rsWrq6KfQTVTS7hQSplmWIAQJOFiUG2bbUdedESWTPQOaPHNhPINJ+XPdu0eA3c45uhLu3K6d+S4
uSMNaMDmRz2DMEjZa5lkxTZQbnPgTEBaCvq6LcyUzJ4GwA24S8wEbrLKSZIE0zFKYHksmUNt+MAC
VoNaGrwbmtwmEJVdzuiXjozQXsq62OQW2prAauJfenmrSaLU1aF2eHt1Tq65CP2zcHiKTJM30z6b
nMMhxHDtSnJSYXhcW5JxmL5e5qr+mTboTWvPkgTL5I+wMUTO/JMz55R9hhErDzTHrI7Pf77OZsmB
mueHpnKfZOI9scH4IKB+PShO1p5kLKzqP1PSOU1r3mZ2kePW7+7BqHTz38kQfDPdY45QAKCGD9my
ji+ds37WEleMS0QxLp7nidnH7+1zI0l01xzLzMouqLj3Op92wPKtodkx7Jp9tMIEqFEIhkrhKYnU
yUKUrfjuF8H2L0sHOpTL02RhG0I5xopYtJFWimLfCof51ptOoUPNgJRE8PIIz4Hrcrfib6FX/TSp
/1HhZs2y9CWtIsi1j2oix+kHZbCPFLa7JiM92WIz5MHF8pdlJ7eCfgiTfZeat4B4WZ2SH+4ktsw0
GD+m1nk2UZ6emh9DnM90r92QBXgP0pUR0wBp6VgbpA0SVJJOMBWj4pMWD29zzXgZsw8a+ndm1nOB
ARKLU+Fz/NsNA9FOABrX/jgmBwCvYIG0T0G829Dce0Oc8HO06X3mu1e2GAh3c4BpFLQCbzA+SWRM
Q8UcJYcq4NGSHmxA66UmjNDG0bmLGFzaKawOSvHg1ttHyqoncrvfvHgy+2rkdxaF9lmOGMhW/eE6
ymO7BXGce5Va3mxCllQR19slln+Sp08JCqr6KguGy2UQ1XU32Zcqeq4S/6qo612JT20Jcp52c4kM
SCi8YQda1s1yWDsm8XJufw+9fhHJuY/lHa/oukgIKM4BxjYIxejX2bFZZo4eAxLNVIhPSRtpbNnv
rVFzlUXLpkKCQ3NGfZYac1QxQU1fOQwOMpn3OuaQLEcO22kSs4+a9x1cU18HL/3kQ1OVfrPniTSz
3vfYY/LoYq/HPdeMy07yktCHk+RAFf2TchEx2XU+J9B8qEJZ2HNsTj5VvtgQcaSfm4n9dB/tqjHj
E28XZ98xs6+tiLEvTL88h3tdnzAMzetyDlqQj73m0za0TP5+wIpzSK9VydljzsLuInHLlp9+O4GJ
Y5s6392Ic2CdtowyQp6tmjZKB66OmHoaVjP5DmWZ5LJofq89Zo6qEgzzyjwFBXYiDAPnZpa3ETd1
EpO8M13MOxfIkqhfdVipbwEhOkHobEOE8xKMT4Ui2nVZeGphYM4tyalSHWdoDjJ172ofo3gbO/CS
ZsoqBwsnpYUl27rsXqxaDnNPWyxnQZHVB522McbCt9I8r4pjf1FIEnMe0ANJZJU0KNeaYodaV0D1
DRSNum8wLHBNt35zJWZKnm2C98gx+pLRep9UfBxLHy1kyuEVpQmK0WTZFiHFkYnYkG9JiIGxXqbv
oaf1Vcuwr3P0aSTyfMXpGhClN0Od35rRebDcx07F3L3LjnWb0HxfFQzN9cw63+SS35fbcGIVy2Oi
m+YymvV1NzSbwfpb3bj6KmOBuVONuF5S7lVtmvRnzodnp6cTOqkRed3YYVSgBapMoNOqxdfH1XD7
kuX8Grl4WwPdpRdRE4YI+MTQMP4eVM7lkXnQjpsBdsfEJ5OVl/sN3kG+n2sCZ31EhUUz/Vpbjno2
7u4Gh1BTwVqzCel6bKibqQv8eNlgzZU/qPtwGZvHGjMaS/yBFdZXZh3I+i445Dgl5WFP3PGXg1tT
Kra2r2hbHLNkiGbDEX1ZiXm6JXlGHvhUF/YXOG74jbaPyFAh82z4qmLxVS38rVQJBuVe7xpMCjvi
M2ckSRKtxzGlNGN2uwFbCWLR2s74uBStlgUD+pymZ08FAPqE+2pS6eAsGK7WuP+sN+9CfqlzJs26
BPWrsw3UOXFKkhdx43GaWWKoBO14iLkqZXFZBPx36MESh8nRH/Dzc/+iS7Qr/B8Cp+bgcJm5mVrY
1w6/0XNWPFxgH7nV1piio+rG0q0bTuJYtc3ZVvLX2qzUAlbc4SPnkBT6wa1ocfHnDdWYuh+TBZTU
TPJ2Eth9Rf0ZJ+20m2f4yJLQoQfoUYmMxc+CGTZlIu5EU9J1255aFWKNLQxLzzq7LsGAgFEmUdNq
/aRU050Kf97DKUnOhhMyhpHod8GVdliTV5n39TkZi+0lMyYzat23iWQ1Ovn5qbGSfnAKHrB2Od7e
pBU9tdKpzjLA7NbZudy1ANhCZGOafTkqL+EHwap6FFBzwvKDTxWIsHXk3l+vuyXxgc8rQnAJ056Y
Jhz3puKiN9xceoODnyubKqCRvMfMwOyoGactwwoMazxucQW6o0BNuQh7zjCyXigESAtD7Ls9xoV9
cwdmo2xMv6/p2J8zarkU2onRiLRZ3N5W5OjSDptssmIrWJZl2k0djTmF81TOqDeh6eSZZw/7QFEf
EqrD+ypfbzNfkJpP1it4LwfSFPSi1tFHHn6fOwjUgYt3o02KuyQbn6olhGLVeKxfcPPWmvvSWm/2
zLJ6b0V/O2ZsZETFx6bzcnAo9X1a4mn3oi1Kn8pnG+SnWS7fhzr4qATzUlzgyPRndvawmAbKaqac
DyY7kGoFW6dY5qZYBnA//XZjSOmVpIFFY+mIonmL2g3ZPmdRd0qiV26ZdicYvYjSIE4NdbGLwv5V
zTy/peJWb0TwklpXXHcaP55ncMxn3jvPquPsA/BUPgyBIm3xUmGZK530tUs4eRXjUYam2TfRflLY
JwPG2KbnoE05bsiTLJqov0mhbyXAFZ2efUEaAm/fni0kYo4+a3yaUK+zcljOK1PYjq++VDUmzIr7
CWwP9RsbYjkCYplqnOCzxb+8PHdBPJxyrtWLcOguCxWjBUZMv6Ql72odPIsysAe1FuwcU/+QJnBj
BofyVY1x3SZrfojgc8xpDP4x8NnuJcNDUeJCJYIxNwtUTP1rlkiwJmqOvSK0sSTx05wqmpZKHjT+
kH62nlHolc7VlMTU0OcEZKg1TPuYp/WC+FHMVG96nKyh1TPK9QOyY/TgVYylsS1591OcPmOwdKdu
vokjPfFEd0Hg+yFFbFV4GLpti9eX8WlZEc6WmkxFWFTdOXYPY7PcLhGZvqb2LwNvmC4BnXwb3e92
rWlBH2uM+A0PEMJYSAC6OYIKUi1XVE9Rp6GcCuTBxwzAtiu73ywY84NMnLOaPBjAEdoq85B/ZnYg
mY1YnGXqXhvICy0hAPL1+CmXb6nfBVe4KMfLdek/c1wfsExLZ79MzHapeEaB7XFYWu4InIVHq+gy
dPfxktF4EaSHdrL41+khlo6O+Zrybm3seMxwdmvATTbi/cQ8RqXFVB9kKn5UaVsf2Do6Oogo8jMP
MxVrBsIMrRg0Y2tcqGtpPzNOPVdCj/cOLR37voxeijj+mZg+v5GWrohEp/Fl5rQQUDDKlT6FaOTp
cPE13OFTD+0zEMlxLRukoZEB3ZQfeBfAk3oe+AZ/7s5BGP0qpuAy53LkvmS+TXTVDG4JztPBR8+K
Q++H6Lry+Te8UF2nIVQTtWSSDaMGeuS44N/W3jmkVfEULh6w+gUkdZN+9CO2vroYwY5xtZeuioCI
z5dBf536U3I3r6SzV06zGPFKnlP0BCUF++aEJEzV1N/8ya32c4pwGZMHuOpnS36QJ5iHkkWUbwGa
gHttgpFw0iNQb9v6Zx2O1V7h4Cp9+A+eFwMdqhGp0SYCDaU1aHtCpSxESUQVr4HgEOEP3rQPtJmP
smpe+o9sjU6JJMNiSOmOY3uoloc1yrJDiLF87/FuhgVMhSSjLy6ps/3aYl/igfzOdf9OcVjBqXr+
XHyf/iaHfNDKfjkSTnuTOhxSHYgQBQugwlu/1r3e24++VPKoAvPk5/XNSr5zHVitE2diP0izmP9T
EBM9hKaAyu3MD8t6GxrmxaZbgd+VmJlm/NYCAGOTCPkYMdX7KaUOKlc3xcCAmfnTrXUg4srNkr0o
bNSMlZaOZ86KA5Y2JEzt7TZuiOP9qjZlm6AemJ3yZ04aHLMDODoe/JvzGKdoijczsqgwdY79ygQy
ODNppBHprsh06xV3+XOuWamij6KIqfreePK2WyXHzwknxjbDlDgwicgxyjedt+5TWKq+mO/IXr36
SjfcA1Oy5aqFfNfjGZxgu0e8MY0ZL6tYLFzTd+WA5X11CNDY2IebGmNTt8BMN5uYm/cxsMD52BWB
xUCaXuFxBeccNwjqIiQ1MPXg3nFwRwllPT6W9yHmfatEUZOU72GG5gL0IiTBQnF7wDFHGU3WmGPe
c/uYVoMyEVbcLmL2n+TsjrLHP9V1KJ425SAKmxbjJ2N0O0/0B+IS06JPTktrn4sOQhNxz3Ff9fx/
k/Gee/YmqTH1YdT1Vwdg3L7PDx0WtT226gyzBY+jLKrMjZse6R9Obkbo0ty5ehyNA5S0HmnHyU5t
wt0nCqrpnKf2mz9qblN1gHMyCJ/ipMLEbpFGhg5sy9LPN4Wn13PgstwliexcfPnr3/7x7//2Mf/v
5LO5a0oWjbX5x7/z3x+ECfsswXb4r//5j6em4v/+/J3/+pr/8SW32UffmOa3/X9+1emz+fpefZr/
+UXbq/mv78y//s9Xt3+37//yHweeJHa5Hz7BV32aobR/XgU/x/aV/79/+Nfnn+/ytLSff//ysU0X
23dLsqb+8s8/uvz19y+e8P68Uf/xPm3f/59/uP0Af/+CMXP8rLP3/+uvfL4b+/cvIvhbwJCNOiVD
5bqR1l/+mj7//In8mwylG0RR5LkYG+SXv3je2fTvX/zgb6GGJugGwneFDDQvwDTDnz9Sf8PyEISu
Tw+pjHwlv/znT/4vv8H//o3+VQ943LLaGl6M0tGXv9r/+FVvP5t2PelhBPBDXpyKdBjxKtqP94es
Trav/18RfhESv9uZRgssCfAqclfEx3xJ+iN7IITTZWQZWm7df5S8LAbQTZ/b/luPVwQFnDVGhWSV
FXgLsto8cplStRIRVLY4+tL8xrfiGPZGoFqhJvV6OOm0fu+pQkVjLC8jPoUcuiJM4ZnDcnIcDtng
OOeyT2leqdBDTN04iLj7OgFQYhygFUOqlus6oybdNndVzHJTDwJlRLLlqdMZ31Lu+tfTyiOF4ngq
eKph55uWKkqlu8u6Ts9FjTgR1iHjYc3xw4XSGAD84wGo9pkYeWAtBQMym8I6zvwrjCToHwPhjC48
6pbgjs95HUo+80JQbpip+j1SjPraFVT/zdT5+OWB/dw5S9Xn1JrqMCvu5psHfnF9DL4jgA0J7tBM
M53BkzwTC80OHXtr1Eg6UGSA+NoXaNN1irfK5pepZ0LM1KSsBUUXXOmo9JpUUd29mDH+ijSKHEF/
zW4wBCPbobuNov7B2TY7M0PIVkrft428IC2MYWdT9laRnyMNTiBGULeWkXMqUI1LzCgXBdu7o9cG
oJWDYQUSgPlphpi5LdsuVj9gP7rFUSq85ocmIWY8BYq/LwMgfKuh5ZZQXjCrlw7RMBIcyzoQBGLs
X62bYSRpuyee82jhBQoUC8ZPz0l+OLb+rCfUxDq21JNQT+TVpAGnBsOUKsxT30THKQ9XZld+TDRF
3oou5Snain04b4CxhtISo0CwI78Zh6cQqqskyhNPKHEOPp7N0tIbAl8duC5rWV+0dmzAeXwXyiFb
QWUcORxe8tJjdeUot7HBAoDSGY/3SXA+ahhFL9OemFvI2Y1cBc3fNej2UvHUmcwrcJ1IbFrizAEy
zwL3IDAXacH7t1hDAnbwuFDiF4s6eQUmUl+v5caJyGmA6XysEbiY68rs5owyhIiHM+t6uCn0Q4gx
2k4Yt6U1VI6knJyiFuOtR7BxTPWphvz5UA/LdKyGhsAPy7XcYEiCtHV0+M00y2nOg4fKSzKuA8C4
4PaAaqa0VFiBj6CTyI5lvbwNAlJ+urQnPv7fnar4NrgTe+HKT4AIBiwiya9ta1TKJr3vNoFdNWM5
hfFXXcXbOimfKzy5zkEo+YZowEcrrJ4zZtxw5XdrGzUwUZDbwclz9sS2FcopQyODdfJq7iTCwrjG
rbdDUgwPRMRewzFhel1n95iaEfMsXta1rSRdgewILO5DsGTMPN7s7fOgaWnFa7d09Ue/4Lj0Ipex
0WUSR7Quwaq6GA33QtOx6WPYm5LoPuTb0pUycqFw2sUA3V3NxUDMI19n5FHnKstWhurNJ4dv2DvM
jQcbE89eHH5NRrwMphNw+zw+j36/GdFZYZ4TLCQxYRPVoX6Wyakmez5xk4dF3p/LysNArrgGh2Vg
N9LRnJBz1aqx5sfu6RpFOeNEQ8J2CcL71oEVBwqQu5twr900eCFhhVBVI90SS8oIWJ6GmJ6FIiK0
OPDxNqy6m/UyMaHmeuaNKXTFWWQpaW0JItKYKJmuhdw4a+/S8zfTXo6aU1ab4X7GErCQsys2vpFq
IFmG1a/ZrRCBIM6eOrJSYcV2AtQa80LI0jCRk2VZsaBd8ek2OgwAPHGb6WPnXifZD9vcKpJ7MDfM
h12dlybLv4+agCi2nGvWY+5DUosQwwfRkcr9yKP1qUki2v/4eLZZTqcsLluKKG9G/PMT3epFOD6u
lGseMpFSOU8FM83BANbCn8MYEOAJ7HEKQOgl8Y+gX+yxRHFr0VsOMfAei6/ZqDfophoxCYIfpkMn
z37K0fxKQlZBMnaB5Tp4ynucFrCXE0YE9qMrCumg8RQneuFKxtCG7JG6+2zN7nrhgj7Y5HIUDPoN
dTgBF6WAlfbPwjxaYBctRppjkhe/Iu7TjFcIM32PMTdju+n60ymoP2riABcYJG4cJ+YuBgqsJDJS
bQI6Zy5QC34NlK19HcpkPM8BMl7BlGRLnnnTgKCYkVq46N24xWR28uXk4xkmrcL38JYH1qWXkWiA
7rnWO07Wab9WrNLZv8KckTRppgE5hmrIyT4s2bUaZghukbjjnHvSEgVtFQnaSF9UwGIS0I1wFPPZ
50chAbA3ccRmxGueikpiHKGwdiWT6bR1cSoqB/g70ioPNRJUngJJ7gq1YxF0i/Xyp5uRvUr3uRiK
q5LQL1dm+S3MWEc1adXddPF3Dgknq6EhNhMJ/dyFsodF87RuUbx8de65Sjdg8ddBmHuSDNnOmTa3
tb1pRQXLfVzfsGC2bERy+tqDazib0KzSHtG6ue6KMTirmdR/SewdfV4+4roY93PgPITIuTQYhl/Z
wIOl3ONI2WBant+8l/kMjC9mxboGEHvjqp3xTydgyCCr1m3ydSmncyBkTwnh8piW+UvFLOOnyN7g
hOCREE/VgaRCKVwpCir1V+3CiGmH1HDRBUiYRQNTvl88Po+sAQWD394tru3CBL1M0cGIJDhlW2xl
wfoZswcdfJSubllu6xYPyCYTlO14TWU49R0ejbEeTUvuoq/NOtjrzRQUzvFyM8A9LfVw8HO/OOUl
9/ouJFml5coIbRpMg0z5XOwI91UwvVqZotIGQOunEumjSkAwBRSyztyOL6ZWY8EOKvhvWm30p2bH
c+mQt2F+DoaBiDwXs8lI0IwJx7EmA8smQqAl9v4PHVKbJ4HBCromx0wMwa1CzqY3G264MuIw4Usv
3XlzzrRAuNA2BtnS6NKWOSZbUPVYwo5zsJa70K9oYioadh6Y5ZNtPZ3D2H2NG3YLa7LHwwMpvyi7
AFfrvPnHrbxaCOzsVhYJjvDLywXKx9GZcdnNK1OrWrfww80YQ6vItFl2Mby7abCoSKXi7hdGb6og
tTd74H6FnNEN/Z7xl6KDFecesN3EP86GNVhOcUiPcZPboZaEAkn5elbQlBEUn60MU+zMjJmx1+0L
bD37cOv+3qahi1bi9NmgLZEHNU7H/r2sSZlGHsny1vfUzk/8C68/Wz/EvzH5Lad3jPi0Q9dWPyxx
9KB0AkJnnam4wVbuDJ6zL3CaXPguCU1BncXCOlysDh8jtRXi5Kgz4VmbwjnnC+ETM7H7VhkpMNXC
cvPC9czfHLA11byEYH6md2u97HMqGCmGYltECrFPOZpnLYKq7WZaRsR+LTj95hnJEDepPxqbh3hB
YgILmSO4xZM/swWRU+i+FARn4EgD6/xmqEFqptxihXG1JMsNSpLY9xobQ89Z3F1pxsL8BQEAgFM+
1cnN4CUsxDHV7nPsYt6Q1eeKr5R4AS5g3wFE5bv0iaDKcMJyFUwoJClYXtaLtMswejdQyDhVGqz2
6yK7vRg9gqFiuPGCMdrXaHZlQvXFhMJgXfzRonnMIjJqSLBHjuMQgTW387KOo/22C5jQtA//h70z
WY4bybLor/QPIA3zYNarCAwxcR5EaQOjSAnzPOPr+0CZ1hkM0SIqqza96LJaFUt0AnA43N+791wI
d1rMPlCbwxcZOCWI9+SZZfs6E6ertpzvI6OtrjQwGvROgGShrpeofbj1dBNg3U6FIbpv7AoLvtRh
X5CYC0DrCqMNNzOuMFgF8QJBIFLFSrCQF525NQOsHHJtidf10r6zrpVZbbZojFu76umxZLS4fLP+
UukzZIlyibZ6bAQBwUxECbirMTHEBUE+9agjn6m0Wy9p2eJZS4Fy6oHWDTns7wHB0hwMr/gJDiTr
Ygifp4BzECAPJbjrOj6AgkBBi1joouLBWtYMJkoea0z6KH/m+FHtxOduqZPRc7kPYmxRyETCFB2d
pLFNzDsqW1YXg2A3892CY545l3lz0HzrLPSjA65ollcCeDttk4W81FKxF0bUqY1P0I00AszXvqRj
5AxIo/aTkGHso+nTZGGGfydg3UP5h9u22HSlylYmoBBVFKQ/TrUVYkAiMYlFLlsbquVNqb/3FTaJ
snk/NzrJxVHsINelRRRlVylbcEBwIfVxg/dJ4fRblfzusGajMFpPXTdfWfAc5J7lLUMkAAQjCOwg
T/urAfLcRmyra7PRsVRVfBOmnP7sCKV0XcxLXa5ajFnK+O6HcQhrET305C8qT3Mj84QPqUaCDf+2
ZxnZJA3icFYdeScLQOOsoCJLB6moUHeT0/TI/K0Reepi0RDoKhzQWrG9j+ltD2Ocb+pwZs6OeD4U
C9/94l9KhGErJFjSlZC8zFi7gzfZ+bn8CEe6rjCg9kg0NwCxbvtEo0zaVfJmMRKbSZ/fh30u7SQB
2mEhvE95bu0yBCndNEogJsbODmcaJPVoWqQn91/9inZAawoEN8xLiU/MB4dQqB0q7XpHyxjKItHJ
flVIjiCKhzi10J2SZcTMjTYU06iDiWC1R3Dz62LEmx/JqI4DgsLCqiGFGsN9SQ0XWKJBX2A1ifJr
OCTJFjhMxudy+f7lV5JI3tZo0Mv0Jzu24PiyqGMTlltSEaVxrxl55YVmSgFjTEllUeFv+HhCsylc
KQ1C4N7gkCtbM/YTQXxMKFtSAm23gZx0t0kPWVYTQ5iHFqdRw5s0tAnahJ40rSR1X1qTU6C/3LK7
RgdKCIG8rMBN/8OfJckTiBDFVIrFnXc9lcFMGYmP/IlzrNTdazgpNsPUPwnDnGzzgQbTpAESGEH9
msZOCEXZxhiUeBEYHTwjqLypB28EWtYrKlcc7DIcWH0zvc9dSV50TbdcYWOnLtrabPRf/QxohUDC
IcqM1wq+CyvpPQehVT0Uxp6Pm2VU/lYXMVDo2GT7FLtDwnrShUXkpAphkZmAnx6JBb7fty5SCXhU
wjuph2WhKfeiQpQMcPx5kC1PK1l+KoWjoN8VNL8hMw1z5k1RDV3PAikslUbnzgFN+zqhRYArWd9L
/uBkCZs/Sktx05EmHAdPccsXRpQJXBsny9oTabdgiWOOTyYueIEymdMoI/xVv77XFms7Ek+OXotS
X801NpwZ/YC67vDhxxzdNfYYtQiMOggWuTW1e1pUtmj25V5Jh59j3mJbGxNtL4ScsWhR4cAcRt9N
0pdMNVdVkeTXVV3t6AJuNOwBKPKdcjJ/pIgVsPqRieVPKZrojoeqidCVhPrGREy942+2q4n9iSAP
yCZbSBbWeFf7P/y2fzMzztQ13tBOskCcjiRM5KzU6guqq6cBTT4Gh+HWHwDhkHQDy4XFJUt8nCUi
mbaVtLH8FI+0BPGCU3DcCnS4aOLYOOueNKvfDHn6XnMC5NMeL/sR0ONKuxuGvkEz3F3LAvWYGas1
3xvsGBopTYDSbD/rIk+wEvwknbgtRAA6hiS7TSu8NCTQOMaWCUToSbketLDedxzBqRu+5qGMMz3D
mdIjCpcSg5mgw8mdfA2IfKl5WPxeMyG9HUUyg5UwRSAaRNh/2ZEdTCXzQp8dWlZGjiqD/SD7DtMD
TcCVNVjszdWR1AF0fJMwQznWSs2hej7w+RgM+hPkdKE65Ehpj8QOc4a+DXSrcoWqI0ZIm+wEBhcE
/0m9+ZKY/pc56GJaDz39I7EdaX4uLzhrljD5/SbDYWrxoA91q98QXRLtyNy9ThLpnuOqxu/8LqN4
XGWCv43HYIuvfZdI4xfI+loJGIJeJxv5V/ZRdNMCgkxStdiDy7hig3NL349Nbdeg1RX3QiQ+l7qy
6XJ2gTpIDjBuvtsutc4o/2ZIImsTvdokX5Qa5ktZ4dSp1In1oPY3Y8AUDHuiOLvBuAkFUUcZQQUW
KxzcKaSC1hjv8nF8Fsf4yijMa3pAmC7LZ9WYbyuBD4gf47YVmhHVBBsfkS/RKqro9mcGvgRRHu9n
VO74re4CdbiZjGwD1ybEHqPN25mS0Za78cue3UjpIYuFmGDI4CUhKM9MdgYqVJa45bfVOORBg8Lb
A35U0/ODCMW1U07NF2+Uys5fGe71Wnkxp/hazpSfpkzDTEFhjPux0aJrtQoe5IX6D3ICbJYEeRV2
TYSSMuhRuhYpIVN9BL52jyPT6YxxvtU7PNGanyO3Q66es2AdtEz9yaFfc1NwRZT7QQVZer2jJfkq
qjhKEQ3iAaPFijiEzZs6fZcMfa/rMttT7R3s/Su5QXwB9e7e4hXywoDsblOMEYcoEFNodK9VefS3
Bn0eVNvERQKgAM7WXolqRo0mNzDFzjDjQ/RXWaE8Dnn7FOJPtsOkc8yxFGl4yiiXawx1RYHdrRyK
n/VovJgCHB9W9ysryLf1FD0WSfQ2oHNaJ335Y5aXuJJgEjZJX2Uc2jNPwtfwmAoaO28N4Edl3mkJ
oKAEg6ANMBK2K/MbTSAvZSjLyPlwCtVt/KrrnNHgWU4CwvjJiB76ChXntKPJiKinp1ul0LNs1ZSM
ciPodiOSUls1KbzNSryJrSeqqoFtLFF2qV8htq85Xmp4TQAaeL5Qfp26bM9PhHXrD4MdGx0VsGgM
XepCKIiLhRo0tZNXVvF9KdBjG+ZZdhSc0ogqO/4Rv31E3lWONTU4SZC8sogfpZ4bpnYHoVIgKJFP
tCZvWNE4lZXkvuCMv81N8WuRdt+7loqYUqJtbJbDsIhfvm+bR05AyPdHVVz/KnORWYipT7XWgUZJ
0rJKAE/B7ESFdNc39XtK6xfxIQ4iS+dujMrwnqQ7IwR/jd0+9JKU9Gkjnp1ayG51OSuuTeA/Cf0l
u4n0dh03yZdS0p8aHivEQ7DrAyoAOgpkFUD3ni1O7aBHoIOC+WtyxSMdEK9ja0sdrtwwdfoRg2Fn
tI9wRUZhIwwIxKvWoF5DmZMzXgui3ervKLTvgiVzwczQD8c6IYlqV9pGpXIqGAYoAzR8Wc4zqfsa
BsGbBuyl0vsH39BwLBXSl2yknGTMpHdkI317raFwEcLb8ySZ9zoUFCAhi8OG6thgov3p2RpGxsg1
807gv51WbAcefZG6iKCjyC0L7RvuVIq7TbPNzRSf4mKnKXHiyCmgnSDm5NFlu77qagKvFGq+vJ81
nSvmcb0IiYEDQ4h2OkmuVxPnA5veFXOjQLah4fDITEXzEp0bQeUdMNKkOHGtvoidCm1KwGoCqpxr
CV4pYdP9KZqNPk01fGRqCJUY/1pcqRYKrOJ6cS12KCpgdDiN3KAbqwDrByNXpgXF1ajOPJyoJRxs
lXUU8AOt1rcCgrl4Egl+I783kGTWnebd6ovkQD3XoABbfTHZvfx/y/dfbPmqZ1u+r/l/Xb3WUV58
bPryj/5q+sp/aJKJy0BVaLDqpqT/b9NX/kNderf8x9BlS7G0v7u+yh+WpVoSz0mRafKa5t9dX+UP
OrOizNfJQsWLdfifdH0NRj/u+S7tXsvSdElXNdVQDIuW9HHPt421HF0b3iKryNFhTiHVc21r6N9n
DWyqQaEtM8VVFpM2ZyX9IZ5+CKhQjZz+L10t0c3awBV6zQv4mEtYBfHAlO5jHShQ1zLE1/Ehq38Y
Fa0Iq/wC5/utMsZ6k8yEu5JulWEWMzT2rijI0fcWb1nwOujVW2hVFMSTh6kxqWLhL8A+UR9aBK7g
fChwm8D4FqFypWFxX1KCiaxXbDmTHWOx3ykYq3WaMqNo/DSITYt6K9tIZbTnCM2fPbkcRsmtrg2M
2llP3Bhb3Ec9yK6wpP7UK8wzKYnpKDncqbm2hm4v1wgKdcRmmYJsTivvdF8mZle0/19W8a/IKhZ1
g4TI4dyL9tjl3/9r26Sv+Xtz/Kr9/W//fN807Q9FpkFvGcxnSVVRRfwlsuAnkmIyDnoKUUMRzTv6
l8pC1v/ghVLQhSqyKcm8iH9pLJYfKNgQTJ1XbXl5/9Hbpi9CjuPXTVRZBTTGkXRLxIZp8Cd8eN2w
JAOfX2LyHsp6i3tSum3xASDMQy4c72ayISjvkyEFSBdiRd/tssLRFWh5SKLrtc4O5G5JYNUOKRne
WA84pK6RyLqYYr4uhr8eQgcZraCaXTivdm6nxNWCNc2AXeTUzKgI8D5s4q8cWefWCcmg5SAw0cq1
Z7sw1wiuPRVM50a96xwhdQ3yzHtbrdaZE90F+yx1hIc2I3kTIaqTXeMgYVfI9j2hv75Sn7M7xSUl
zpafG3ANe7isuFr5a8oH39bt8kZ0UrtYW/fLX5ZXjrJJ9t3P9rAY37eiE7+Q02sL5ipyfDumzn5I
6VdPt5FlQ0d+yrctXhA32WQ6JalNe4UIAjLTSr7DSoe+uECAD4BSoI2y4mwOOgOpWb8judBDFL7r
72kdwNz2aKMMWwrid9F3UCEupEE/BK94ra67u2bcTqYTWm4TXxt+7Ik/YDYuzS/MZtejOzncweY6
dQlpd3yvdNl7S3v5K/cFcKrvkT/nGe5oEwG/T36gRpme5F20L7fquiEEdNXcz1+4MwwnoS502g0N
Gg6SD9VVcFXsoCCDJMJGvDf1tenJa+MLTZNmTQCdU+8tfGg0DTeDF+wWu3S7qg+iMyfr5feQQvot
U/YhYRxutY5JxZ2ewNtQca4Q5dh+ApsQPtEMVnCAO+xm2pqlUyluJ1IiOPeR7LytPJw70qbeCPfp
z/y13ac/l7Dj6GB4RrxGdL8zD3is1mNqd185KElUn9lQHaJv2nXosqC6kCUcbd1/l7fdG4XtJnE7
W/Cs18EFJQyyCmWcXe7TZ9rE6+JBuCLt61l3y1fgle6kvZv+VUBR8VbwxJd8I9y1CtFErkC1a0sK
WuhUL1K8DaJX3B6tvGP/VNR2/JNIDf9df+i+Rk+RE9rhF2I6IwjPB7KX1tVBWZMNyfG1tqkZU/uR
t1VAgKodAHJ9ZstqIjK5Ic8JBcuWlg/gHRtHh2eu6Ml5sj29adfqjZStskNxRXXNmR26mGvxhbLo
7AXmhraAlNnNe3w/vQmvVOTEr91bxv9lXE92eN08EgB2H6zlTebTG0npzjzyiq+l50rYKfeLZuqx
3ht3yVpdVVsUrp66zeDx3wJsspeOHk1ZUD0VjRNk5OmhgbTdH1RrQ9cLK0FKHZ4wS/AMKHnabRY5
FJxIhJy9+Ea9rTNvXrP9XxMzRnLfqnsgD2ew/ZXpltikbPUlYFO57u+oqn4lmQwlQV2VdgqzztV2
gDG+NJvaHhwkUZvI5SAhHEaXuHkcYjABiRu1CSuwa4IJdVt5K9+QGKigBgcs+C9409exB+kQ0H+e
kNPEvZxHR9evKHVwQALqeaWEu9hyEkIWN1SOdpnbfEFkWb9Ve57zRv4GxArYc7MnpsOpvqgbWlT4
BYAqDKvKqcCVHjCs5h5ecPQa/EbMJzZUwgmBPFqgPVdlo0ax+YFud3vMYuk6vC32jTM47WN9YMug
Ue926pcMmgPsd/bm8S7gcb8zMhsIpbWFr4XP/ME0vSZl/Ov8IIG8voqe4Ww2P/OXZrK78ktk3ZbT
rRxvSDCHu7kK1XtZdHAOIKp4UqcrU94KxEsM+9RBokpN+mvTgh/B3QltcTU/TMafu/U/dYd/qfs+
qPmWfduxlu/PDw2bRBn5oCmzS/zwoTHnWGnHGQKoekeGyUqyOy9w8PAcFE8jbsRrHeINWBir8Obo
q/zZyMtvPhlZMtEjsi1TNBMJzcnIwLziFteKHW/lNT5eh4q4TWb3lbmiI+LBmVufH1GV+D6fHfLk
Ypu0Q2wHJMXG3OHWt/mN9FZEj7iJsrVOefhKvw+3tJk6R/5pS4KLXnlJJFypXni7+CsOocdzZhLd
8b+MHqh5G77W9MrOsYBzt+a/yi2+srXuWDbywR00E49KQnWPmAxzCYBuzncEitnhE+WeHXVmYCUz
hh8m15rcZdJ2rHV/AB+6U53lfZLIVwdmyyc6Kzz+rLWK9Grp/2iu7/Fq2Piloju+PN0ruaImB+ZV
vJ0me1rzLX5Ggoyr641PynqEC2rLN9PXCA2OveS894RY0Jbic+PbwGBgn+/Em5l6D4/hhknnmgfN
wJi3Tu6IBPhCrW8Uv4d82Gjr7EObLIOfcFkoDASyKy9/Ch/g91jdxrfkiP36suHmf6ie4Lgj7VjC
6O8rbxgQJqz5MN3NjzEbk/ZW2oS24RAm5oY/0ZH34yEu7CVe2TYf6j0L4G4mFBYgQLYuN+l1dJiv
i19rZvmcf58RbmWvak543Ao9BARt48pQPaSFIMcrNH9IitZ0butt5oCsy7+3u8wTt1RRPOPb9BUv
8Sh5IKnRZjrzxnwkfdbLnWob78MdeLEdXaZD/xMmCLrNNQ4CR3QRZT/HSADRN4J/tmHRbVDn0+m8
X7YPxkNGpiLKP7J+1sV3+OhU9Te9Fz0Id5DFVwIsC7v1iIuncbjmd63rK0QYsngY+IDS6fbUN8kh
gNdZKEZu7cXe9DIcEG/swz3awKflX2Kh8OAf21hRN+0aCj3y9BUf643o5VftV2vb3dLx4P/tEarT
bWm105RyJ7jewL4i23eohKzJLN+XT/5awTawAuhSP9X12r8tncEur9k94ilYxw7pe4AygBqv8H6s
oWnfoJe747asSw/V6E7fdZvWDW5IU2AdVrb1mp+x5FpEkK1BZWnzIwF0w9Z/gJJuC1uqH1w+TnJK
UdtsK9rqHmeNR7JD+9XYIlhz5WuiR9405d+oSvxrKvOb8kf+0NY/frRXr+V/f9CW/6km/78mNZfF
o2Xwd6l5/5p+f63fj49C8vJP/jwFKQpVB1IGRBNwLgaS5Vz/l9Rc/EPVEItTQ1BN0dL4wV+HIFP8
w8TgQ+SYjMxPtJS/iw6G+oeiUCEw+Y3Sol6W/0nRQUezfrxeq5KkSazIOPAUU0WSclJ0qDOJr5Mo
LDn2sriRjFly1Vian3vRqolml4zW1XP6ayuhmAzi6XD2R+XCgREmaYQh63eQYyl9DlJHq76vZP22
GCKwiCO1CnPO0h3weOtqrstqKelOrgxHGwi9gLMbIoHR3ehwvAVMwir1VSql9FAg2hrPc8O5cCUi
hX3V/EXlVeRvYtWgM84FfbpNxnLe4uY1H2ISrw2kOiJ2bShi6nZoarbrotg8DfhYF1R2Nyn22HVs
L00svCuhgRfg+hUhgcB7PYhQ9IVHeJarLOx10RXkOt91WNP5M4NdSNLHVYiaBaQlK0RJLBH2xF/t
JcSf/Socs/n2aP588uHm6Z48FEPUkLRQCdJBh0gn320hhw6ZF4DQ5maKsbcI5o88AR0RNvhn/NHw
nyBn79HKSJe+37+NLCsmjRDA9IsDgRn7cceAjsgKpszXXRU9D5nSaXFHalt9GMu0Rt6jS1cJFfYl
B7v3bbQi5V0l+dBD83EgiDDyfe1BbTglqIE+fZWryv82DujX2qoBNTVQjLcNxWdnKaOK6KaWwjeq
yxC1V9zGJYEM+GrK2DeI2woTznnNMBTN2hgMkbQitXsKEaQSPcXG1YDRjVBEUOo75FhICrRZqJ9M
v23M3aA3QWqb4L3ZUQvwqGqJqLQyVGVXkMitkpYI+RS3IhI1GeqEQoBoIfTDN6UuIbv9w2cpa3hF
IFkamizhK1mqfkdODgH89iKQkFwQmSTGrsnG0sTvRv5sWh61rAujnWy/VAomH0Y7eX4i5cVG9Rkt
MB4w/LH/fhjInz5/SZcGWSbR8SWJeGxDk0FmYxsLiHluuuTu/BCn+8jfLmQxyByN0ci9qQexFnhx
Mbuo0J/imc3ALNENQiHYw8rPh9orJ2PTyrGbATVZyZnm6XG7TzJz2uQth5zzf9Ny74520/xJBpwX
w1QUnUQQXTx5K8fCKvuas9MC/SWstVTJOEHL4w4CXLVRIohQL/G7nB+U5fx01A9PdPlIHN8ItKi0
LMJockGE1q4QgRRQBE7mSfGGFKF2OsVcYFFd/6y01YshpP6PAZqYLQRUJf7Dv+XkwcONbcyoYhGX
blp7KU9RGvpCX8lRN4GrXbjdJ+Xw0xmgncwAS8Hwo+np5Or+3NtmQRHDFHVMRbNceWKPwPn81f2+
9H240Tof8OMbXVhpN5ZSOLu+mtCiE3MabyCTh59NECRXrUpqceabPwzJn97Oj3zpGetUX4+HbnId
LRvKXrehbtXcgY31hjeKCG56hzf+wqulLr/t4zz+eKHLjDt6tSQsT01vxZJrqTAPhjB91EVMkkOq
8AHXZ2klVtbNPDYcwIZNhtGa0BR922f9fdmrZIx09WpQuoMvwmghM2g9TIOt9uMXHZpG32HBTZtm
3+OsHmROZkU87qKgsyFMfNdKjEwE5TWrKaWxm9SjBmYImJo5QVfR2HCIMw4Y4t1MM3jKiJiQc/1m
1jC+VJyULtz1S8vYyftsKE2TRj13HXnJGHBsEu+M+GaRx6ujl8btsyBup0wnOBUXSeq26LqAV3bG
4cLfcel5nB6ZqXhLrHAkznjmDgz9Rr2Z1wGHWPQrF8a68E7pyy05evRdlozd6AOTFiqLI+A30Zjv
xA6FKDqi81d14W0yTt4mJYegNMLf8yYJZRAq4/Qq6K5yaqPB1xZgyPnRLjxK4+QFakOlHpXQCDx0
MwT+de/kp54fYXkIZ16axft5fOfyTjbMKeJ6CGS8xn7PKyB5/3wIXWP/pcl0TBTlZKUvlg6boIaT
2yAxmhB/Xf1nv/9k9cbGIfedJM3uFOxEHF3Rhb//s4dw/PefLNhhkAhNGbEtsPR7SFjoa3wQ9unm
wlUsr+XpkzgaRj2ZWSH+eI0Mi8DrKt1cQRR71hDeZpbvCYR2mlL8kNOlH3tKLY20Vctg2xq9I5Kn
GQeip+jCde1P7wZBcThTKWDIXwNA4dCz0KDO9E4ysMsj8TcBpVVr6XKSVzvWpjfVyoGsirUsJl5D
DMhUflfbed5EJKytpYUi3KrFtWYIztzBnQpBK7S+fMj6JIbjMT6evw0nBuFfX0dd57cqtKQt9dci
f/QmazrbXaEhqGmpCjQeuaNeuBE3zYW7/ekzPRrmZNoPkdhafhlwbJtlUgcCsfd8awyWbBcQK+cv
6dJYJ+sxIVmtglRtdkWTci+xhvmTTjfs/CCffmuPb9zJaitHialNyyjYYV19XXnAH7CvrLAMu6XX
XfrKfLYOHg+3XPTRcxp9ck+KipeiN0ZyVLsJ/S2aYYKLJyfvY6Io5ncDiOaF0u+le3ly6kg1ycJp
S0BLGz5h6GuUe4gk5+/kpSFOlivmH6WDQAm8cLEPeNXXxnDPj3DxWZ2sWEWb4BXNGELYzLQ/l2fF
yX8rOYmLCe3CVP9shddN+sEWLXCO3ifLV1MLaZqoBJSV2SFufFzC/YURljvy28r19wjaycrVGFod
izhSCBS/A0gR6QfxhzbeB+P7+fv26ZM5Gufka9gFhTSbMQ/fRzDoTxhtFknZvDs/inzhhmkna0Po
h6UYRjOfRA1qeJcAlRkq9SaRBbDGpWvNw4Mu9ncxfiBgfQ+S9IKWkOhktNT6C36/myVftJ0NZxpj
J+tMHPcGUWTYrB2jH9+LkGNczIH9wgrw+1MwOLuBj8Ck8+tT+/GNDCKiUyYEbe4wRcBFwEy9+K2C
aFgnhtXsymJXK/HX8/fq91v1ccyTiSyrv+o9/sTrSKrhQHdv6C5MrktDnEzfuNOHAhaVgu6tFj2D
vJWtICmv56/j9/0j14Fig88Pf7O2CDqOVzNw7vmAtHV0cXmskEqOxgPYF1W7sJP4VeD6+KZ8HGe5
2KNVswXagVbVgrmMLGjpLKBUoGGSriEaHGgjupde/t9fmY8DLj8/GpDtcCFXJhGNgFvaLeRefwfa
hRR1gQDi8/fws6GW7cDSj5MV0Ti5h/lYDyLsGhhI9UsSvSdYBSc+qP/ZICc3UDILqYOKxXeb4pkT
ywaUiQjfSt98Pz+Q8tmUOL6ckztnCFaZJkkKV6kyeq9T/DfBjBPogGIN3XQIADGF4Q0Yp3SvKJil
1bmSyBSP1DVkQ+FxHmsyAxLzexPL0dqsRkJce7p0/qTKTxQ+nqoqHjZmKOhIg42Jsxm0gJVBEgiR
b029UcS4eE8iIiL9ogDbW4W+TFQjdu8uCoZdKFJFFApjpHMPIQ17cn6rJaF+4Uv12ct3XBqSP04f
0wghdYelTNlNW3eT/xib08P5G/3ZsiUZCr5NzdIXas3HIYREMDJTmkd2R/GzWWS0/AdO4llaPyVp
5GUYpc4P+OmDPRpw+fnRKzGRkJJDCZxcSylrdx6R/wVAWjxrRiKUCNhpz4/36XtxNN7JGjnJoWJg
WlKwSg/gNhAaKsLzqNEsOD/OZzdSlUQRHRnidMNYfn50XQbFhiwZKONJFTCWFqSrHmcvdZgK9IrJ
XGR7FuzPD/nZ9KDDYmk4h62lQvtxyKrqBNI9U9mlFXGnTsLgRA3C/PODLPfndM08HuTkldfbFgW7
HMtumGJHI654zMDV5bIDbxmwY7EPyOk8P+Sl6zqZk3ozS50J9MadMBfI6ghmVbjwKfhsFh5f1cks
7ATfKiKfIUJDdy0smUMKtrehEKUr2fb85Xw2A4/HOpkZKgi63Cx4TEmwarOt8jp3F0a4dMNO5jjf
1KkMw0zGe/7FIn4hfjp/BZ9+OI8v4WQXIM9+FagKk0DYkNrtUsNzReRLJo11QMvuper0p3dM5T86
NQs6mSd3bGbRU6oZPrQQNo+8WcAZJ3lGt6/07vkr+2weHK+wJ3taCYNyEIissH7+nilf5pGWOwje
7u78MJ9d0PEwJy9RbsyNitVJdvXxaijqQy1C1oguFGKWh3D6pmrgx5ZujArF/vSuQe8kZYNZoHr1
NtlZDlCCX0KEf+NajoY5mWzg2/FKJAwz1lsZHZ/qkHJyfojP1hzwwOymefaypi6383gtVZp+1OOI
29UIP5JAT2/Sts3fy1a/j9JC9GaBmOGiFq0L34pPZwPdaktBtm+hE/44rhZgoRwlZDGGeA3e3cnU
25FjaGXq9vkL/OQIahgcBzWVxZv+3enSTQBIUSRlrRKiHLSwjbA2YW09KEph7BQdfi+2Rzi/M2GS
bIPup8IktVSo3osMleOFv+WTyfnhbzmZnNTTMkVtTWjo6kQGBOp9Qu+z62yCBQcwcrLbjiwUjHlU
sgYNuTLaVm1A3iaghKaoTYazGMogI4qLh6pl6JMpbSCx1uHiWfCvzJN1p4XTKeiyMrgSUIMZ7/tM
9ez85X969X8PYZ2cns1AmmXUDMwnZdd28N7eeuvH+SE+aY3wtI/GOJlX3SDXca8WqutPXeEJ87wH
NyHdSR1KblOt+43gt9gca1hzj/TFw1tJzw2vI5IOxHz1GlrGcFXl4LCkFjGUGmYlWcENkUxDY9zp
wljhMNMBBxvJ9yYryaeWuV1aDcJESogGlfRCWumWjOupRpQsCh1p2SBGHPYzMFlQaryk7Pq2VTrD
751bZTVXUfitFSHBKLNGuTXVpQNMWOtJQdNxYf598rJzcyA4Y05ZPC8ny1ZZm1MOPZt+32xdd0u3
Rp8HGEVqRqKUQtbsJE8lqIC4ufDV/PzJ/z3wyUKWpZE/hyNPXm3cIbivoJomFz4vnw4Bu9FAW0N3
d7EdHC9kVg9oK56R7w7VWxXvRwj9xj/fLNE//nuIZU07Wivn2QwLMZB4RQzCCAaqtd3onJ+/l67i
5AlVLbnPsmop7mxmfPI1dkgclmJYcxfexU9f96NrOXki2HkbYxiB2i2l93IYHmgg3Z6/lk9n29EQ
JytKr9R53VTiwLmOhG48BDTcfdRyWIAFMAeDAcmt8y/cwOUG/baM/T2ocrLGtL3Ym4CXJteoMWgD
Hgfalhpo9RvhZ4t7lAxJU7ww5oWHppysOcA/S63u58FVSOBJdR89ynSbquRvnr+hn1+bAjcdZY9K
YPrH+TeWE3sOEincERySqdpaT8gYkJpB2yr/xjaKxokuslxgWkf29nEsn9RF7JnUUqvsHYLXjDS8
TS4sR59dz/EY8scxgkwQi1ChAwImdXaBRCSbdFIhgKglphIdZ0iYXtq/Xxrz5B6Kcu3D9QF3nCpv
IrGEyjaXRcAWdmU8nn9an82K46tb3sCj1UJXGr+NK1Pha0dHfcz93IXLcuVr2vRvvMvGok8UifGx
0Hx9HEk0zFHNLX3EO/jFiMgfuz5/JZ+dSXBsIUHXDQmb1el3IzfAg4x4BX+pGxZXjgby+hp5AD6U
2Al/DNaFmfHpvVN0vlJ8K9m2LT8/unegTCM+xwxY6NZVE99qCs5zq/l37pums9nRCDkQlZO5kBAo
30Zw9lzACCpel9E7f9+WJ3yyFpm4UbGoSSLG09PbBop3Irs+H114VDtVPeRJsjk/wiez+cMIJ6t4
N0ed2bZY2pbIuVIt3UzHhTTA7jGF+UpLDf/CVPhkTf8w4MlUS0OmWWVQw1Jr7Cg50ruucsKo3Fok
spQm2HHl+/lLvHATT0U9SilqkRxKoxsr6M4zfANAF84P8clsQ6LJvhFpmKnqp/XcANC7Og9c1JDt
IZtp4h2e8/NDfPagjoc4WQxmwYfxki33zUKmYt7oP0pwrcF8q/YXJvXyBE4n3fFIJ69OJ/QlXF6Z
0Biyp959EGdXwkg4lQGsclWEofgILCnekGNjK5L17fxlfnonMX6igFjKCaclzsJKrISXd1zqLxN1
2wgiLBXj84N8ei+RYsJxlamjnrYwLKsatMJnED/9gWkftiaSgFX/jXStCyN9ckg1YQr/70gnT00W
KmBepTi6rRHsZYNMPxIbsZJfM5X++fb1w1Cnj82PCTiRGKqqE6dNgv2IbttQogtb2E8f0NEVnWxh
9RnkI/gTPrnCbjYIXcCLCoX1P3tAywM8Wr3NsuzlvmBVCi1Q5o1UKXYWKcRJGSoZbcbXETjMhSf1
2XXR0JIR4ROwJJ6WEyi617qMotAto4Pm29K0wQd3/qp+H4KVb3EvU3FWOF+cXFU/9Yqc5drodsGV
Fj5amQ3R5/wQv691H4c4Wc6hemqFYFGwTxWcy1HCbItKgorOj/L7Gv5xlJM1PKyFPFGUTHULKzog
n1sZxI2Nk/I8NSWJxwtVKrwwuz8pwtDvw6CAfU6TqDKdXFna90kTlLQdG2fxRjfYbEmFuhLd3Mk9
4dJoyyb/4xr4cbSTK/SFpm7yUmFDpIS4GAk6H7FOVkq3zSt8u6lE+mBtrlWlfg3Ff/yGfRj79HsV
+YVaDkowuyGsVbhM1iYbBODtUvsfDnSyQzf9uImLmo2zP2162ZnjTTs452eKdOFG/vKeHL3JkxX+
D2nnseS4km3ZL4IZtJiSIEBGBEOniJzAUkJrja/vhXzdr0iQTdi9NahB2bWMQ3e4H3c/Yq8UjXdD
cbwmvVNztHsSnnGy8KiIs+y8R0Ny/6pO7Su6Lf/49Xg+j4vLWeE1VpYKXJ9bRUQTMAFAoD54FdqK
7a7O4ztSMivL5vJcmZenIhECs9A2WG7wwA9AiamcK4n0u6Uerfa2mvRSFnd1vTK2K67EMNFaUA3L
nNPIi0+nN16XVj5nNCSvrTxmx0T+EJNgZYFIyoUdhYJ32kCI2yPHjlrDuSNOUx9Gnu+FYPK0zm6y
aHhDsY/3Y1/v68oM3Ema2TJe8SzKhLgKS5Oeo1FFWbEMIGwhvBfuE0Men7JJBMRiepAIExjTB6uS
g2EjWw3VXTyqJXHW2e7dVPQr6AoGjNa7hoTvb0+bPPIXxQDNShQEbSsXUdTPkvFVCj07t0x0BvRk
V9DZ9GVQIO061L9He6HR5WORhu1bGVZADnQ0ZpGbLtX2RTO6xsaAVm3jUhbdQUdXquiGEJ7LZBBC
jhIFFUwoeL2LFon/iNYq2IciK7ZGNiPGRVB9UO0iKMADz+nnLi9KVpc8+k/ULSPs6weJ7qRF0oGv
niBzGCO6ll5LYWpv0UPZ17pki2WgIBkx1nLJTHb5EZQNWlxDa32iuF1E2U5B5aSK1JSWUEFN6NBP
9Sa0Nap4Enq8a6oqCzWjehsYIsUzWe0b8qwW3JioIMRtgTJgHwHDhGXx3RAnT3QQ3kL1uZDF8WEY
NdMJFTA9hWgQVIsBSwy5wTt9qENG0OlQGDdTO46PkxynR02baMcH0Gor1MncaVWlPyNZl/4sTKPo
4B4rlZN7EtQ6tZGRIm8qBRRmDeL4Awxqj3pTlgfg1emhVcf61Rc12I2RrH4XKpDIvtkOWzlMf4U5
ufNhwq3TQ/xQaohh5aViUmgre3vkDue+NKqiLW1Ha1RuE67r3DqQf5idpiFuT9E41OC5LcSIf0qm
ACPD59/z3Y1KOIhlhezGbf92sT+oglE0+vY0NE7mB+75/hi5lJeZHo7uNAlC/Dhy/G7ERBUE5Lqj
6M9tY38frWen0rm1ZWiq1XxJQUATMS2NLdk0CGNLDXL0hhKgtToU3rfWVMePCCAiymWCryI2IYzl
AdkytLuY+OiRgEmEygideYMtFoXwM1SipHHjmaoQjPFeb8zhqRGl0SXQPj6FUVW86fGI6F00DBNi
yZO6cte7nEJVJIVDzoBTnSTEwsWMWYz7kA2msLwLoj3y71P84/bErZlY3B36UVFKH6Eh1PsS+Nu0
e9fGBtLpykguLl/q+UgWi6GjR0WSSO+6UQj+8qEQXm8P4/IOdG5geTPQPLGZaH8c3cpGS9MOEf8Y
P6jrc8R9so2/3LamL69AszFNNDhkYCRJy4aUCUFeSGD+5Mb5W0yjphDDWjH8/agWh9uWrs6bjliv
qsBikpcdCV0SIOoOititZe+zEMWOsVpGOk/9+c5hMCcm5sGeXEPksDA6rWIF0AKKqEqO3PXQjw0a
h6o0YzOpytMRt+8zXoC914rZip9YG+JikYNJ97qoRKY9RymupS1WTuKVApOri9wiHTq/AucnxvkQ
TR+iY6Uk7CMU7OEUiD8nK6CcKqSZ5V98L2JefDGyShf5UGoDw7oBn+3WZf2zMKTRrqc0WFkU88+9
+GInRuYZPfliHTr6WgIMzQ0C5Jl1oXtWaiN+D4rYsqG5PnO+jP9iXCoJeW5U6vy/xf5FlBT94SpF
mqd8lueSWUGxb8/ctT11YmFZ/Zt5cenp2jC6Uqgd8qL91LTaj5bQO3Unu9umri0HpDnIxIIPNGjo
Op+/wegVFW3p0RUBccXTxpM/V3W3MmNXjcio5ZGhoBx06bs1s8dBFBjJ29cuie41dF5LGCK3h3Jt
86gnVhbuWwPdg+71PBT4VYl5HBrdvW1Bmu/Ly9V2amLx6RHWsyS9C0bXGHOF98lIia5WuVCgEPwx
hsJ69YAo2qjPAihIMvU+0zLq3S1J/XX7l6zM6NLFlzjINIrmXYyWtC/fV6iMy9laiO/qOvzPjC59
u2CWpSwkzGhV3xX1fSS9RN/qYmVSrw5F4TVkUarIMly8vyQeCgLdoqOrRnsaJ1XkdvyVB8rVcZyY
mFfOiZOAO2QqQcH1y5vSu7hBoWmQ7wle26HmrRTsXF2EKs0nRHlFlSDRuSmjKNOsFya2rrBNooO2
lla6OluaQnSDwxZZ2MWLTk4RV0i7cXRDtLAb+XXK9SN0upXIzZoV+XwUtV8XhdLJo5u0CJZUw/Bt
NEzjPYl76/32QpYu95Sh8maULK4Plszxu/j+veV1LYgXNJNrKnWDBETRJhll/V6J0/g71Fa0csyC
ltONXyi1vB2ExirpJG37dmONkvhHqmFR27UPnmrINYOqyb74kwUTt1TSIm6fa/KdXutcTVoBzbAu
A10hof9f5EYxX1PUF7VGmb1UAFiFcgJxwQhmHKfVQi01ZcN6T+TO+KHLgvSopo1xICqcQVxITZ23
6pSjp2WOPaQVPRYRgy3ySXoyDUtxvbxPXTmZ2m3STQ3ivpRc2GVj1TY6l+IBcF9Kg8fYVuUBuhtN
4abnW/APSsN46GtBehZ8T3rKq0h+gqUY/64RaP/Tew39M0GDCuEEMUyC/y3PzzUU1s0Xr+sIK2iT
Dg6g7htyqfE4evsp0Hr00izOyU05Ru1LPqJMYxlwCPJhytHc9pAxGnwrHR0NFsje98tkV0e99NBk
Q3Jkm0jPcigLvMrp3IOT0Wk9Upulrz0FdaE9WEK903pdgPnEO1Xv0r8oPWHvo5qPdmdsZJId6l2J
kjJGXsQhlJ7N2Os+CyMCXq0Vo8AtyvHrJKbIXfstRbCINgc0IDZaov3IIDfv1a6M37O8pZrZ83pv
RpmhB0U1YVoeOh9d0Q2rJNh0caPR/j/wfLm9Ui/2hDEvTxXWpqGh8fo3hHXiREav6kLLg4VpROq9
sevTUtxGAcIJt81c5kAXdhY7HILtILepJCI0RUr3DqWpD/kdhsxW2fUIntZrEe0rG/B8YIvNbuXC
hAAGai5zm1v3Frz5D8kjeoBuv9dWdvtFRHgxtsVeD/zCT32TkE8O3cARG+VDqNsYIWltbrMsRztU
+vBpMgpx5QZyaZgeFARGdfRFybstTzJWYNOKICCddngq6kMk3VGE1Ep/pN+m9nL7A16cAJg4NbWY
ziI1k66N+H4GcObAITZ7++9fHGaLv7+YQyRkEvLMqujo3XGo/4Se06ZuFv24beVytZ+PYh7lyWr3
PDUFq6NJ/xMVLfL9WCDYCMbkthl97cPMv+PEjj8EFsi82Zl46PhZLVboPP4x1lPyCt9OPEZSGtvA
z1WnQOAmG5rIzYZAPoa9QvcstNXE8xDT5F6xrc32nvQ7sK2UBuPnIhmTvZVpx7wyZeRY9UOpRtoz
jQkiAFRp2GqjpdlZ3sePoAn7L2mZ/Sh6SD9SNWZcFdrmqIZpfxgBU218j1tx62cjmMzhMRiT9j1R
oERF1LkR0KxpQm39MbO5pROMH8Q7PR8np8/A3Mgte1bLePpIQfEKGkx/wGnlmVO3MgAL31fsWJk+
K6pQfsqUDtiE7KeHJm1KW68a9QjLOv3CzxR3I84XVG3RvKcBgA9BCveAnQx03fXWHSpEzG5/ncuw
PPvVQG1KRrOapPVy2yBVLgQ6OAAH6AIRnhzhxY4QkWR9dMB9M0qekW1XpC+3zf4Nh51dsxdmF1so
lqZG7eCYOKbSP5dTto++Qh0p6tdgVLfm8FxMP2oj23rBUQW8OchovgG8sdCaLL967UuEDmCW7bS8
AhzoOeHXwLTsWvmVSZQONL9E696S3j394/avvgy7GFT+0qbFw3A+IfTF4wCJpVEtlQhCQVPBFu/6
T6BNnzSEYbv0k+GjEcXj+6Hjl45xfCS9+FHA2rz9I+br5fnM8RtmyWNOKUnWl73eE5SXtm54Djdx
7sAIpqG9hsr5nQYWmyD3bWNXfMSZscVnGmmADKyoGt0RrcPsE0ooqvD1tokrzo6CagaE+hgC6sto
hSiXpAXmB9cEV6GrVDepOZ2kAojG9Pm2qSt++8zU7KlOPNEA50JSe1gUSopaTehTIr2minN1wk5G
s1ghg2EJEccf7ykKcAPjjiaVbbjWn3h1ymCB4+koT5X+3i9OxiGUUpA0A+Oo8swdI2pwhz9d670O
9e9/MWE6zVHEZP8uuPMJk9FGG2SRV1UY/jFqzzb93L5t4dpQdJnOB3YWlU3iYr5SaySJY5qDG0b7
+nsI+k/NffiOa/GJFTvLq502JVNqIHbiKorgxEXnisUniX0a5O3u34yIBgFqh9XL6FsmNE2QRcrg
FqG4kylPlrTmqWzfwrHZ37Ykz7vv3BVocymYyY0Vp4Rw+vnniZHtl5Mi6F0j80HvAa/KbRU557mp
XAEeRGlsg5RNoaRAnZKtIP+J2t9tGe201Nu3qnzwUNzWlEca0Qgt0KGZ/lAaYyUaeemv+JGkJ2d/
RQx5+YW1LvfNKLM6NwOZTsEFMLut0pQPY/Qt9Vd0WS53n6ayknDQJMQviwulxASCSIrQTY3qACt7
lzYZHW/tigteM7PwI3U4+o2uYkaWM7pP9YcSXXijWRnM/FeWX/d0MIutYcLiUv0pHwgAZQ9xy9sg
AHAHNRnJno0FyV3Wp83tFXV1YHP9mqlRAUME+XxBjeA0/GzKEDyaxHet4xRu5E2raytL4nIz8plO
zCxunsgRoNqnMjKJIJog/xrUJ3Cb4MRWtuKlv8cOkTdTR3XZIjZ5Phx2TqVRtsFWBMsocY9QCIPf
nrE1E4ulQD9Xmpp1OLhxi14rEKwUvfLbJq7O1skoFuugAwFVBrrPKKJPQQPKx0RV0c7DcsXOpcqe
cTpd1DmdT1cZRzpFmRjqwedGsfAGk+wQNemrkKN5GUgI8vb+IUt0kEUATPVOeJKs5kiB4BFqMaF/
dWVyr4+csjxT4bJ1ETdqZasKzKImJQPl00sJdRgwtmokhVaGfv0r/sfQYkHGYTJVbduKzmDpTliI
dzlc43/zFf9jYt56J2d2TH2NZ06y6IzxH0BHxLG3+a+mXlF6ueZsVaKs/2/G5hk9scIlyy/SUqIF
s8heS/HOG7NPgZH84cYIy17+c3tM88pbeih0Zw0QOjpLZxmp7A2Ic2JvjE4UfuIIqQN1K8wwURrE
STUl0y5v1opfr4QySA6f2JQXI2w9fUzBakK6iO+zyDwQPNzCV7JJHX7X4vxXy6NK9N6bIL/XmuLb
7RFfW5Gn1hcO0i90Y4qI2Tq+eOzgb6cHC1GVtSLia8vx1MpiObaeQSFJJKMS6u+oXAjElYvDNTd/
+vcXaxElrDAdw2hwsyx7ps3tZ+l34NCrlUC5tLY+FqsRhJHq+UUyuGVSNvZkVb87sXo34XIVgvTW
9/5OhduziQNIyFpWU6NgpttGTF40dLrMejDvpgoIohTPtZ45BIEAcjn6rituZm26F8eEn3ZeYhXx
4A5qcd9M/l0yCW+31811Eya3dZKkXNgXx0SYdpMUmELvdlr70OeCTZnVioO5ZoKQMyc3+s1z6uB8
Y/h6ldRFZ/Zulns816zN0JYr62bNxGLvDUZW5eBQezfnFjLfLgvrH6clOINOR7HYYHRUTRH0ZRTr
0TFvimqTjzqYx3Blsub5XnquUzPzSE/8ZNtp9MtKjMT0ujdpyI/52O8qUfE3mS5RgFbfe3m2cp+7
tutObS52XUo3vjAVs81OP5aK90UNP7xwTdDiqoM8NbPYdEOjZl7kMYMBVSgbjwxlQrdDE0m2oYkb
1QufveYFF/tGwvgoeofbC31tkIu95Il+XicQuN0OVrxB+bQyjg4i0/Y/N2PSo0S4nn+sLqsRxTAN
2lTXexe29M4Auafo+6r9+O+MLDYt0oIo/qkYCbJ03waxY/oFtWXtylq8EoJDwJ12coUIpkwudvHF
2klpogTIqgs9/Rtlg29jWB9LS3aQHv4kiRW5TPVXm+ROUKxV5V5+Lt5JJOwlkFcSHV+LHZ0pmUCN
odG4aQ5pRfCObcqVz4r+Lw7g/4s9uTw3z+0strXX6lIlpVoDeaDcjL/j+kkyH1PhHzvy2Qp1++Ru
KNdZhpLSJB09ua/A7gDSGPd9vpJkvrxdnf/9xYLoMtELA78hLg+F0pv8F6X8IFN4F0X0d3femrnr
k/af4czH64mTilqCDHPMhAwZvJrkRZV/Wb/XRGCvr4D/NWIuLv1DAe4yaxWJnsl4X+sBAPByr5bG
ml9Ymbvl8TRQytA3kdy4Zeg9JB0toF75OaF5shf+QlbDmV9tx70PM+xrp4A8jakenUbQnaq542VP
btgVZBBkkWjnCiFPSb4PUQR0uwbyvWHVR7+wjnJB/VvSF/YUifdV+rXrkUKKQ2NbdsDVhOwO3aR9
XmbBxgDmFoJLhQkUH8gr2T4wqjEq3zpl/DnlwE1qWtKoia+9FDyAdjSmZK/RuCpX2l6Ghaqlqfcg
phEFwgmS8xM4QkSnSDyXv5Js/McOD7UgCTVC+gsBRCxT6NSc5EObs7TF5iGJv3rF0f/nsg0k+E9t
LA7FrofFW6s1jRStGw4vZrZyH7xcaud/f/7vJ+s5aHCAYs56hssA037aNFTHJ0L4/Z+67XMzC3ca
IbvgZb3IC4G6Bu1uqjeqtRLAWBvJ4pQb6zGl5FZqXCHvVJeqZlZvnv/QWjFZ+e5XUg50yfI0gwWq
W4S1FqaEXrVCK+HDk1tyZBh0wJPTzbA1N9JO3MPXuz150vyRz29G5/YWPk6s22I0YiRK26Az7CCT
LGSjGvl9lITSUTSklCfUX78U9aQDMDCnpyg0zP2IXvmmzlAFk2L5I6NjYWUers346TQsfGHWImGo
tKRcRbjgmkEVxzYxV5Nh8x35xuCXzjBtKNgeMvLk3nGgsUi67+5DYHPKLn6L3P9uopcOUa09PRDi
GIeYCp28bSRd2IudygPH96VNM+ThPk2S1C4FOXH1Kas+W2Bgf8dTkvEd/NrWJxF48SgVu9u/7NoK
IH5AxS/1OhJphvNtKhiDT3cDK66vQicO5G1J9Oy2icuTzTROTSy2aCvWuiHkeBqEnOw0r+/oD/hZ
Qw+skAdcWdFrw1lsIJMoUkLqiUyj6uiCu6p8u/b3FxtmQCAKqaN5zeSw7nbqWivRlevh+WQtlr7o
h2E7jGPrdpygnwO6RzgbhehVnsTYUaxJpOSmMb/WllQfxSD4k2WTvDKHl98Lahx30zn1CZ51GcO3
ulqFwkspkxdNW6HbKC2l7f5Gp+/49sK43OZnhpZpmsGPPcp5S6485pMlEV95Li3ntonL73VuYvFO
RpxyQoFvpBbG+Eq9uT1CfrltYWW2/rr0k3NOSOTQFD2ldiMlzR/Ah4d3hAUoHMjCb1Dm05U5uxJm
YUT8BZUOZjQVlvoacWvkYiWQwjeP+l3mBG/Ga/dDfIaOgbTHRrT1ezrt6vvwC2326w2Slz7z3Lq8
cBcedQoeZRxO46hQ9IZ9ts8PAAW3PmSyfzGxJwNdvCJGLRH6SOHTSeZ33dzpEtmrfNvK+9tmrq6Q
EzPzfz/5foYaUT9PmYjrdxn8P1Hr935RCSuDuXLSnhVlXW6qiCK5SrecqJLDJz1V46Ne+RVMrJJK
CLHy96JHpJjQVLYbScI+yZMl/CbE+SNJldxGkyZ8zckFr/2u+cZ/fgieV4QsZpnIseDjbyQnL7dS
9wbvqvZtEB8gmZT0fuDxtiIEcW2/nJagLOZbTivDyqescZWB7lZr0Fp7bCZzW2WlYOuetHK+SbNH
PhugifgmqVlRV0gVIlZ3/n01L9IJWrNfyp24/R8s8rDXAS6nbrht7eyR8/4JEOB+TSBxPmpuGZ4n
4mRh5UHUlWYB28P3eAqPGqoGPYWnz12RNJS7lp+LsdRWjtqLxbwY7OL4G1MJdEHD8URPZ7YZ9Rl/
OTX/9Mq9MLI4A4tiVJMBNQ83j2nztOiFdFWrK+kmlNeuDvNpdz6HaAjJvO7pedV1Y6nYEBWRpYQt
Qj9h9kjZbR8/d+q3THUG5V337ts1aurFgURc5NTcYm02Ya5JoT8n1NMKEYUpcaRKC3aNpv/Tx9HC
0GJRwpUbyixGpl0pDk3YO1lDmYK6dum8cNYLK4sVWPWt4ltJVLkyKAwudoay1eQY3myUxXYg8sSu
lEZFeo4Saa7+jhaI3bZOolUx/2s/BJUhHjboh19W/WhxWkyaZSGHYRsbmvg3oIf36SHbhc4ateLy
CcWgT20tVieBd12jcos2+kO705zEiV3xbWZ/Vi7cm5WnISS3Kyv01Nzivkay1hfNHv8pNEIFwRvR
YuHO6tXyj4H8ovLUyb6yZ7dYzzTQ9i8NJDHkS4NcVp2kzqdd5dfP1hTUn9OISnQ51r+VKjdwXcBZ
kW4+RGa0HwdQhbGntY7VWEjqo0mZfzF0OK6Z2t6Xw+TvEx0Qa91YE4WO/ngwuhB/XuSp+IjcMITj
aJYyo+o6l46VFEvlRgsC33CDnEtd2UiR5AaSTJus1SbykxRmekMKvZ4zUuXYvLYeqeCqkJP3DhVn
irEH7auMDpy+p8rd+5wXRkgPdZk91QRliqyFDxjWcG4jM3tEGSp3yqEbH81hECkGT2lKJsAqA3KV
UFsdAqH92bRCfDepQnyfijkpANAu4NEHdTs0ymSHU0ddRJ3l70Xatochbah3iaa+Q0ev8HaSETdv
KB233TZpk+AxDtKIp2kbKC8TanUfSDMLx0rRkXTv6aWeBfibeyHN/c+S3/82EYW5rzRYV66mFQBz
4Su6nlyowl0w5mPh1LHQ129mo/vloQ1aUOFT1VmZM6EWdzfUZpZs8iT29kWQDG8lueS93qTds6Zp
6hevEETXb+QUIGaawrGlWv5bViWJvAnHMf856dX0ySBxVn/4miXYFZV3SWwJ2qb3Q5iVVU49y6ZB
DGy0o6b8o/kaxGtJ6PKHytNRXJSkym28UHotzKh8pNNZfENSrran1B9oiCiRhElz60msTI8Ev77n
FVm/qfo07vVU0uO9EIA6q9so++pLbVNt5IYmZsoN9B6ldZkg7s+Ad/+nQjOj91iurHhverpgazQJ
OF1BzXWa9FplZ1lZvapRIUpu2Zi5foDqRXVvkrfCD2pD/Fe9mxLo6LlpfFYCNdxWZZa+e1XTRHR6
d9Uvb5KLdz8UFWFPUKp8ialM2aGiX70Mc6lwpRqJDTilBShVbUtkDfPNgHJjv+1kvXsT28SkE6LL
lOBIGF8ICOP5yAcZxmAeo5i2cDuQ879+nWZqe1D0rrdLOUEkoCh/od1igJ0w1V3Ut4mTRkPyeyTB
/BwX/vSKEL2XbUdviHRbC4vhWUSZkM+ZCNK0061UR2FbG2raMdIxyHYN1U/kldJM3hZGE/wRUrF9
jGtWdlHKk9tn2px91Tu52s1Vp0e4IP6OM1FzvUJL7DqgB3X00RFIxIjjpxatnxXyBlR6TZ/zRNV3
lReg/ZmNgR3nHgh5VfB3nVAdSrnKt5E3xdse5SR78usefT9RdWL69+2ukMydZkKdwRM33rbq8P7l
KKqbIMuBrwpcyIixqz+zyhI2yAnQDTdEP+owhYTg6zr99gOSssUYRK8ZFaKd0dHgIxEsHUuY7wj0
+E8jwu0/ja6eXhDy8fkHgvKEGrS4m0I1fDNndkRSJ8m4FaJ+TLYgnPSKIo+yDRyUDOIfWT9qVJwI
VqwBCIVJa5f1VNHT6tV6tzX8Iu9/jvTGUHVgqFL5NFGbYsfQAZ1YrQmiIDCx0XqLa1aUH/wK0lgG
EfO+Qgug3/YJe/mTp4fyWycI4EDHqoZXW6eNugnzOffoW3X7hRY8SEBTZSYbq/ebnSVFfrBNhk66
kyQJGZi4hqNdkRLYdw09TWFdg1s2pwEn1f5oqbWyUwFl1JRSpE1cqpZbq0H0OCh16dQo1h1aXYQx
bYYvmZ/LGzPwvjda2zhpZWbxLisKqNqsI8rglSKYZFsYfAKbpC+R+S+rYiuXaWRXpel/FqpCQQ+T
kpxK0QKbaq4DrcbToY9Va0uPqfCJ3qfuXpC94VvRx4FPZaBsPaSFmN43XfCz6XuvPvZTJAVb7s7g
xEOOkEZuIkc3Io7KWB0Ovad8LztD+Bbjuh9yYlf6XY+Y0rM/TpwQoVcO9Csp/ZF6K/FLW7cKIoLV
q2maaPx1ZrVJVM87TOnwXMZc23qc4iaiC9eu2pqOvZR7SDbin6oiQ/6jqrWPESLixsspVN/QMksq
hG5CxjPl02+K9/WdafjjD7+XhOeUpqZ8M4Eu/GoOCgu27f3usyaUybPJi4ZCbb34nhlqel9GXrDy
irm8aBs6TW6IJiIjZsAEPb/cTwNi157GxVQiPzE9l8pKac/fnObi5ntmYHF3M8mq6r00eo6V0MUb
19PGV9rqQS2j4mGIm3qT4gVtuUOxwZJDwykGz3DEEo8yeOlgT3GobiZfkoifeuMnsaOaMFS1FTma
i7eceT4Li+eGWFodiqJWRp1tsAmk4tAX43YI9kEcr8z3ZaIbiR0kEVEan1sLL1IiySB05FSZcFy+
LWzQsrgTD6KjoAIVrNyb51+9mPozU4tXQIpDqhJT9RxVNsKdr1CbUJo0KsoxIiQIC5GnMtfiVJfl
eIvxLRZUWUd13pRN5uro/OXVz7FpbVS7t2HzUQ7ItUzNZrKeR5SllW9e+owYNRzq0CbRthIRuHKh
5REk0h9iKjplgYsLrRKrUR3kTDRnip9/auu9ObzeDrlc/ZgnNpaBv6kJPDPq5gjjEeb4LnfFQ/bo
bwuwl2uv8GvvgdPx/P0tJ89wIQ+gQalV5s6A1ZSIVZlth21vUyq8tx68f/w2RvyWqh8kLeD8XDQ/
N3XVhpShDk4XsiUERbvzkvDLYCa721N47Sud2lmsUUkv67ocM4B54CjbgxJvqrXO5Ctv77OhLFbk
FDW5Pgg8KBLlNZP8jfe51x/y7o0Ywyb+SsfLvxgRbLoZcaNxuM9vyJPvpHcWOeCaNyL+atrQSZNt
ci+ilVDs1xAClyEhPtKJKfnclKbHVZp5LHEzmo7y2H+Ieq1tRqV6t6LOshPjhzc09u3hXdvgp+/S
ZbZJ8CuxUiGauOk4xQcvGfNdL3XCodD7d1OQ+u3U1dlRHNN+Hw5992y1qJPkA/1zoWfVe3/GhiGo
5u+7RF1jqF7z4zRRavTMiZYuLue+M0LPN7niOq31HAo7P5loC/s29mucnzU7i4n3IxXJt1j3nKKL
5cdBKr9IoVB/b61mV4/FWtJtzdoitOnRl9H7hOIhO85B3ZjLr9F5IeGP/q2yirUox5VVRYSKwhpg
KNT1LB2nZIyiWOdsfU/Y5+rXvHmyErcSnmONzoHD7dW0YmvpQON8NFJFtDzHr+mILwcTbjRiR4gt
jN3OjELvk4Fy157GNcm5bfnqpP5nlEt3mhZIxGY1/ZQItYZ6cmeKrUsBXW1UX28buuq4T3fp4vNV
IjlpFelbRz62uO4W0Kn+UNujndtUVK5tzyshqjOfsHCoflP37ZBgLa82s7HAkV67u2FXOqGzZuzK
HJ7ZWnjWDAF9MUnwrFMxHFMyazDKhDrfhclKEeL8o5c3mdMpnH/IiU8FNZOlNMhkbqY0yZfAl407
3ajXGmSuubZZbxv+BzEN6lUWrjsyUZfwdBONYr4Uuouu/xJ+qj+anbQlNXSs9yMn7e3Vce2Odmpy
4UkCRBxRBIonR8pqYdPUefAgJ6XnTLF2EMJEe0q7Nl25g67ZXCzIcJBVZAlZ+ua4LYZHZP26zrd5
/8mrrafzn1p+OIXmJvYwZTrSEhPUxmkQdBUOufra2DPkN7B1WyaMCcsJBOK/ufGempvdzck6ybqE
E7FlNoXhGTXBrvmUp9/jr5H15/ZXu7bwT+0s7pYEDXpBmC+5XeVGXG6FyDWSD19duUpcNQO5RxJN
FYWiZRWNllah0EZUmzXeXdbt2upbXh5l07k9mGvLAeGB/7WymLR0VLQ2CSM8hnY/1s8GVFeueUrG
E/XjtiXl2j4+NbWYN1+ifKIU0swlu0xuJ9alRxTc0Wvs2+l7VxqEN0iTvFaDXGyHwfocd024a0XZ
a6mGwqENKTEB2ibyB5TXh7ss1ON72MTSE+2+/r4VK+kuN9BorCO1tf2+EXcd19iNBnjwJc0Hjcdm
mN4roR7t/Sj3XqcRIZONFRhTuvGlTBqo72uNvezX02NfxdWac75IUsIVkmT6hQkWGxqdhefrMx4k
4s6gIYmH7Ur/zovTzQx3lLSXydyJpc7/m9uVtren/fKQPbe6cGtE5kphaMbYHS2arqsBSeokR8HE
y0xb0KbfydS4eTqtfOz5W55vfctCzk00qP6jpXTZxlYlEQGXHqHtqqzL36lVhWjBlI9aMRXPFZe3
Td7FoElE45eXUF57e8iXaWqTBlMZlWqkNRRKDBYrTW3TLizmrcOqKR7ErbpV7qEhbSMW0Zag2btw
WOtvvvKUOTW5hDuNMfqAwsA+orVoDD5Pmh2vZcKuOIQzE4svKQ9TCRxlQlZDhTbQzzEhPF6Noqv2
Q9WjNTzJ5cIx+HQKZXzUqwNwWJhTMs+EK8kkTpX1jozZOzSnXREIZDEBDGYhjKfu1+0Pd20ST00u
zkNZTcK2jjGZgZXrjkp0YGP/dyYWxx9OItLr+Tt54w4xzU2sbFJxLfpw7dZ3NnezKzw5igx0a9Wq
w4rqDrZiR47xSgzemQHtyrP8entI1wIRZ9YWNzErtdQhD3CsBPKcdBc4OZ2NNhpMhJWytSegfOnG
ztfFvExPxiYrdcSeTjLXasufXhRKm44QNl53iNAoyXKb0mzfTiqz+mm0BvfPMojCHTd9YVsJQbyN
wR85bRkqSCy11Qv1Bdm9oTXqt8HwowchleonpfvnWre4BEookMH4W5K61Azpgz7WrIqHOdrZev0k
hAd5Ndo5L89zp3duY7F8G0uNhrKk/LpxxLtwX7qmPbmUP9vVVrDXQkJX98rJgBYLOSs06/+Q9iXL
ceNalF/ECM4Et2QyZ6VmydYGIUs2wRkEQIDA1/fJ2nSVXFGO1720QxIzSRC4955pIS4adlbAJIsV
zciLaa7+e2n9y5F9BaIxyEDmK8aV1+rhb8/aLUTbtUYQTZxsR1p1f0pk+9Pf/1J9zLDoVkmNVtpr
InEiTZuc+jz++O8v8W936u9f4stpwOCerfFoxl3Qb2N2Z9jG/xPl4vfjDgUuqKfA8tA4/BbnKNtm
hdkXVpfeohLZ6X20Y/vhj7SAfzsB/n6ZLwusTzp/ALfDbVPE3bgf6TyU2j+47H9O7sHL8vfrfFlb
NsNMPJLesGOAO6VbT9P4p/Py9ycPMpOPNxIswKst4ZeVlXJCm0zhjlFy8bBLdof/fui/36p//v0v
K0vMfusmigB2HsGHzmVTvHEaFuSAJZPnQJn4D9fDFOz3A/Ofl/yyzlQXDItKVY1goD58bWIY2m4W
5PI58DVBUAX62melj3TFX+niZANEMKYnpGyaA07Y9ADccdguLQg0OKLQvug6RZRR7B7hp4P8JB2S
F8g8BgNjOmleUhknQDxh7AP3dDiz1bc9HAX73bC6/AcjEw2LAIgg3cvQxGDk+bQfjiBazMcEpe7B
0VrseBQMsErwfVe2BpM5FOJxPQGmmebPnOaRv+tWhuIYQZGIdQxVwNenITdtXnQpyy/IzRVrxbkU
fsU4okM22k/0i2+gNytzk7ewq+aBaDZek5AL5ya8C/swO9gO3uhFPqXEvzif1rpcEKfeVtkK4ctu
DDvuTnyh6rnD9AThB0wFIzDPZD3yzKOiYCtJbw2BT30RGK0ljpHQfgNoTF8NXxHrzWuoc58l4iWf
puxqw+RN/NpC5DBG9FsCI9QsPMOub/6GQZ5Ki5h3BsHnLDl6PtTfczReZdIeP7u0q7fwCx7LPONj
2RHoVzpP71HKD3ec4gtB2hUUGYtBvB9lDhF3Fx4ITxeIxqwtw0Gd4AhpDx4D3gpGAYICsvxuuVLm
bW+r1tXQ7o983iLRG+ZMIvjZskZ9ADmFnbNvp2etVlN6w4opr+bhtzjiN3EHDnVGpm4DNcE3DV1l
wXCLdhYPsqjXMCyT3Lr31O+WnVDggAb5+hhRJC0NK0gIDEJLmFK1papVtl0SfyqYyaZtLswEZTi/
MdDEV0LDGEoyMldx43xTtlqYS6LMsA1hRr2f0qnZRfG6YqAODhi89k0HSgpZxrZIV+X9zLF5BMuQ
3MBTSFUrHyJIQJq0YHMfqJKkXVJlXRveJB6MHTckhzhy42YV7/mUx5UkLu4Lf/CkrEBInutNtk5r
t2myqx90Wy/+Lve7ui9HpI5+QH+L9IYuGelzOET5A598jYgaPj8hp4Gn5Tx7yy+wiLIigE/mTaM0
eiDjwK8pYOgew58ZYNFHrITqTkGHLnPnR82cVzWZwrngY5ft8jr0NqOr441u9WmMdXdpEYX5hAUx
RIURo4OqYT1Oraas7BqNkJVBYan2Gfduu2TNXamvpfqSWnTYsXbzz87nD1wHyy3ru+VOmzl/sDCg
PGMUyqcyyYb5weWkPYs0/h5SUVfZ7PhrLuZnJZqg3tBgxas5Wm+4DSYbPsReMhxpZMxnwr3sZWjY
cujhcb1VDDN3f7XBayidPEHwgy7IrXRLfd7cTLkK9iqDM4cva1IqL+l3rWifBiS07utZ2zvkaKXl
kEXvQsEeAawh8RYGHE/bD9uiqcPwBqFepGzzWn4TKPNyUFj6EbchWt4CGMbu4JqePHZGxlU4p/BA
U21+0KLbi1Dwo81gPVXw1jU/Idk5jETS1z6xH1OT7CLR54+MSnZP8UHA8BtE5QL9NIMOexrHDIKa
EAOATXR1sQMTau6KduHjD9Xr7DFvmNizpqf9psWSxes3LOunV6sI4YqICIAfvJRTcwomru6cFVMR
dWpiiIBos01INUDSVqFcVeC+pMVkQj4XvcqXirl0vjCP6mev6/VdgztVhK7VFR67Dx9Y1GJwNo0q
FLtIlM264QW7IizC8mGpFti1Fn3oIeRYDv0RbMkYSnFtihgRQV4Jf9PldhYOw+gufkWMJ5I2hibf
hnoILlmmvF0qkhPABmTpmp5WM0Spw6AcrFK9B3A8wApCse1VWUwjxPjStur9UL9NxP+WZSNoEy6q
YhHo+5iK9tRrIbB31unL3EakJLNqTn5ik4tlUXwjJUQa6zLme51kuur7hr0CbvW3wYDXq84XVSFJ
ZtpJ32cVa0N/33Yyeu5C0HZ0PTIQbkZg6hLCjmFNxl0yK6B8DcKJIQUR+hywhn6rZT1Wi4QKJIaz
Y1kbkKwmbO+7dl2yCsOi8CmuGUEwBk6irQNN5ajrZmi31iJFDv5cHXStjYMIJ3Ux4ly64Y3nHCEs
nHIDqcQMIoGAcNKb0X0k0j9MmFqbKllSuZNE/FRg+9xAvnxXa9LeJ4GhBfKB44qHi87LvF7IITcO
vm5TT7Yuj+jdiGnSWCxhg15rmMkxxnPNyxR6o2Lq0vBpzlu64V5scRFzsYiuOPJE6ZKpGNGe47wo
c1JJEIAt5NukkmbyiwaB7lWzQMa11YES2xGcJTVgWCF4BkKYy6cHHdCRV8JacXJ1yF58+H0fOM6d
V56PCMtaDWIB4ZeY3iLZrr3MzCcb1hnMegSCaTInl/dw1lhTwZDvRR/Kz2sVWyo42R2bPvLeU9zX
reMRsmCkM+sdrUd9HAYen0GhCbF9hWt9iU0GlxK3kkvS1npP0PddQDSAEWUyNBng/LYDc2fG5/Hj
FRpwuFN+KOXYQbI2P3p1T8+dHEE1JM54oGJ62U8p4vwhGhuGZ8giXWL3g2wW9B9bYDIZlUJ53d0I
9zhd1L4JtxB/EV56E/YeAcnKvtW+/bGSOH5B2FpbymXkRwR43WLGzzc8ydqlFDXV33M4Tz3zuQsu
YaOmfYrglX3qgVlZhLHWRWwauGn2etxlAb6Zh7u6ybAn73yzJk/ax9kLjh4trQvMw5rbU+8jNBXw
J3iUzg7nIQ73BrcLBsxcgygY55KVINsteA0QOlOG45DgSGc0rKveI3kJp3a3QaoHPnLMwHJfAm/8
4Q8hex/GhhRRvfD7xU/bn2sKJ1ouJ3Pqet5/ajfwMh90hrFPSD7ilPHDEg/8MGdpXsLshZZ92HXx
NlzaKC51I+cSqSnr/RDDctmPeNaWi3bpDuYlaUlzAuQG47Kb0BE8xnzVA2wQJJQwHX6qVG10gr4T
JYYfOcgNJiZLaYio8pxPMLqGt4cr6eLaY4Dj4ywX07wuPYbwZYQ7WPJOrhuYHgy39dxYUHmgtLyT
AhBfOuUoi300+gWN/dUd8xCyaKvWCDmeJNpMnvAeuhysw4wRex4ZxgkbZCrw8QzwRkIbxKAvKdq0
lZtYKLjicUJoVIhgrmXJ5onGpQw9uo+EnjmOKTDtJl/98rC4LxqUsp1GzVEImqdVSJP4hOLEKweN
CLgV/ONTRCgCImG+N5XYt/xDI3P6BHuX+jzoUN07MBSRCsSS6x5Iv8MdHIk0mfIlDqSWPiVT9Mq7
YdqDVdYeEZbeQSEzaGBy04CImNhO2V7MtLtL/FFjxu3ARzRBxN6b2KMnPKPw0s7ZdCTM8Vvb1OO2
TSHbLSIxh/cGw+XdNE/hZ09Sr5KJ1m8t7ee5UIFsHyIdkZu6nbHyKLytLz3iLs4ZTfh2yhpDSzKY
9eA7VnfQqXRuKSbHUQhLqOiKLgxk0QXjeEzsagSqXiVOmB5PKJxhaHIUIKdWUT0qDOj9Jd20CQNV
1h/63Zxp79kT2XPbAJhGrUcfMjr3abHGKq/CqMufQxuvY7kkQ7YVwwpikME6SHyMSdPVp+YQSozo
O0LAnpHx+CTSOsJzb2UBtS69EOgMfvhg52/gLRtt4lj/VXqyW9gxouGm+SdNl7Urpzi79+bVFGOD
WN4mqVXpVu+5pTo/tiZmx0ag+i+8Ub8LsDpvAppsUZ94C9zFxbBJg2k5RmsfliRr9T7hudq1fs8R
4qWa/Rombt4tdeY9LwRWEGsXcdhi2T1UxD1Y1N175tv2hgnGtsNMVeGDxS0LoEWuJD1Nq1hl7M5v
kxyJVwHCv+ZEHWzYmWPSgSQCFe1wk/v61Z+A9/OlI9WQtutFwO78CON7t8kQI/g+WHHt6ASkv0Wc
mPUz9VtwL/1+vZkDZD/4hqcf2dCBIsRax86IWlruF9GZQnPW/BAy7k+tGdqdvtbaimMbAQsQsT89
szCwGQBHFe0ssNIM/I9K2muyNwzc0tyCQRtkanEFIWF+caPLNsaw9Ijf+cx8gaC8BtaMLVtuvYA0
D2PC6bd5oKiQgMnQjVcjD62YWxgfa6XA0EUruGvQNj9QP+C3RCVvIwMfrEuU/BilL/b2KvYtlYr0
USc1v5af0akZ6ps06sJNH3FRkkBAsWgEQUGp7dvs8wTB6st3MLyTwndtf7OocNop8GdB9A/NuY7X
cN+pOPxouHBiJy2RL2NMFrwWsLIPWgSmtWmKld4rU9TtONQlI/589FABl85ldCqIWcm3nke/OsSb
vUHkPR4Y0XMpOFyMjB7TA6JnYWGfoEqbwJstr9HB5cwa/2Uwia06trCNSbW30eg5t2Aos41YlDs4
F5GXBnT1AhY4+jVpo26fN2u6b9u1f68z18iSjE72WHzXyDnt3w0s1PfSxAOqUj/5ZIN4C6RuDlM2
pGXez2kpoMoA9RiWpcinfR/gNJnB9UwGqIwZBNmegM8n/pNUVBlMFWii6luI+MkFhSC0n2sswsc8
ROWg4nT+aecuvY9G0ZaO1OpWrjHy4oYw+OZ7ur8y2skETVo7rpU/obtMOrxmK9rh19GKWwULlJPp
3FG7jJwal73MAG7vPN7Q0sEd9NIg0W8HYy/+aEIRjzjNTPNhVluXRM7DrXcNVLAuV1tEu6HSDeB3
T5DudKs78yA7f351DixlP4BLRupIehlrD2bLEC1uwyy7MpJznchCQncylFm3PDS+TsoljcwvYVxw
P2FoxA+pkF0B8FBW1w76pMgYHGsoMHbWBPRee5k9Dhm39XbJ2gzeAa6/dGHT8RLdezQf0Tmyc1DX
UkABMTdnXK15lTnREvlwRHibISXyAtIJKfCM2g3Y4HZ6naEkBpWcRdP32uQpov6YqrI+SPbWTfUP
nbLlVYVRv9XRDJ9pKAfgPgzr8eEcYku45CZoP+raxwhyts3FBF1e1GKkW8xV1rc8W9irRJCe2ohs
xlHnu/EYNDI9wxxRFYZfYw2mvocCmDp2YTQYw11LhukShoG+dLXVTyHPp7vR9PGjSFa8yJlL5d4f
hnZPa4ZONRfDc9BDslK0HOBAGa/stZ/a4KVuLTr0BejuNoBXGkS+xJE9WQbzbFnaQW/i8WoA4/+G
mEzdj8xrK7QZaYs81uYzybr7GJMu1GfIql9xtj9DhvXDj9bhftHeVbrQMsAROEzRRyEXq0fJXNLW
X/YccpsiDLCL6SiJfy6WJaAzrtAQrbRSo0LprkarVTU0it4pZbozIThTYZn3qtdFQOTQyGHfcYpo
DR3P/nvkIfRB5rA9T20cgxyPbiBt6HK2EvcSEXrIO1dZd0XH0iY9wJgAoR0a6X2lGAK83zxO0td+
tvnZYsa6GbvB/ZgjifF6jxxEpLSsBxk28Nmi6xGPvt+3WGHooAh2AKsM6LSwNIOoBdtC0NIfs6jr
sJAy91E30fVXnPT4UOA3ITIpQWnmsLhzlt7EY9eAkSdv6UzsHoZAPz07Lsd1GrozQIsG3WNzOyZh
Aql8jhpo1bsmjzASVD2eYIE0wvQx8ZL2p9eP13JUqbsZ4Y/wkbHoY1FXdMcWsoQOcttsKtQ04YRM
BCQaOMCbcggQtYFJYRDumR+8sp4htK9vrrPZwRa1Xdn3uO6DC1KYfgS1/cRE51oehJhIol8oFxZP
WyhkTpAtROXStHQLUdkEIqFWLz56s8IYvEUNup7Ca2hXeBOMxTFMXPYppAY3GeI8piJWKWjdYdOv
CB43GXoU+ETLTZvPgh5Wr2M7lBLswXEpHxfQHH9my7yUbIiD53G0+BFtfvKEeYhVIfeea1CkThAv
sAXE+RnmIc6bon0chjGMbrk6CStv09lDggnUF08KHeGzdpyfar1+gBYDL8aO+Pc+EhEnWKE3EsGb
NO/GckJvVDnEu228Ad8ii3ucQR6EAT4L/QpTL/ktyFu/6ofkrWlTUFAaDDdsMKYXGi3Am+wUlpA8
BZUUxDuGo4C7MoJQaK7qrQz02XS9/cE8bT+aFXuV7gCzQl3dVH4EYExqlOCQYiAWWabxg0agE0IH
mX+xfuIwkjPv6zB3t3Ke/UKM4bAbSAa2RYzkz2kMVSGG5D1HwuZm8Ane9nz5aTR8BMB/je9ttwK3
QJN6aMiV6+vYLzvBrJ83ew1PpzKagnnvTX1WrHbyzuPsovvRbzucm6g7IenxzkMvn5DjB/UNNaqi
o7c1c/Qmr4kL0PT7BVRpwKo98PjD6QUsJ3VANY/TSHh1men8smLcWGCacjTtcGX+VSIw+bEZJ6CZ
noOvEnQ0f5Vy3i9UshC7MBS9w/hUx/dBUCPgZ+j5yRH/NKNpJB5aek5usMaX77mKbGnX5dR6yxMY
IBs+N/NmWvYj6HFd7+/HQLWbdpk+W1M/CjDQSkQr7INo+dTLWxcmGFpg9NjV4hlHGVqTGnfECtis
6Ix/9kMGJ+AOqaS2VwU21k3L/JO3UMiJs7UcKPWhRqsvbiL9MedzhpHa9JnY/qwyfYQh19UXJ9JF
k7s9ciynqvYV/mK2HNBNsCtHWRVgM79Ecf6JwrLeDIvtytgF9GefhHy6bmG8GGv0wpjXy9QLoSFI
vzWDqQtBspM3Kfyud1iArrW19+b1cYJx68qwlMFuAeul2+CVeWSYaiyJ2rI6qUyUXHCKrhVoN3tj
1GWS0xZqumjP5+WnFaaaktivKO+PIBpu03Y6xo350cTkc5kDviVRc3Q5DANJ1uwD0i5or4KoYoTu
0NveOswDq7CtW8xbu7eV2ObQLehkEhiF5SkkRupBh/o9Hqek9GGy3HJhi3CWe0W75hjG8xmlQ1Is
bWxhY4AqIJhdsp8DTLFtjXIBMIlfZoA57hCr7CGkFy43rljQQsIQNDV6y7SOEfeKEX/f+f6dto0F
YqFzc0zzHCMTM2MA7RH6Hfuq/LApAlFnMnqFr/JbkzPQYwLFTjaiIxRWdfyCIelHGOCWUr6qCknC
J4z8wvs1rMkeoiyUcNApPcY2+e6ruN1FvnnLHCKJ+pWYDYJTzUZ1mHnblk0ox4ProMAX567ujjpK
+Ws3ZdA2Wq8+oNdFbn3oq5Oz3ox2SPplgM7slwziF7Cjmot1kEuuAs3ZOkEhifzVFG7H4JDcal5b
CHxTCGPjuVe3wxwPWE0hHZ+gPKP7FaEkhYeguO3YKoglhvGdj+H6qzNxdJ9pXGklMP5FpAaStXLe
7xma9fJK2tok+ThC8Naky0YlsT3UlMkqT1mCyi5wL/GyZt+dDLcUXfYlEDQ5xAu8elzcoBZmA6qO
OEFJNANCUIYhtgMfDY1DE0I1qr4FnrSVHerm25LHap9QGKSrmrG2ZAb7RT4F/YZew6lMPX0TzvNK
mHdHBfTv9A6y3eAcD0FYrGKVl3xtzpOQ9s2kMtr3CjFTRBvYeec0vE2a9rZPVPsRYOhctFKTbSSj
jVknb9gElGQba11z4DiR6CaUQgHT4eBR5dn1NQ2CpvCNELuZJ/qFsOHdS/PxPJmkhtNcPr8bHLt7
2i0jDPEad0+5XBHQMo/7OsSsp4Cm2Nuwtf5YMbb+qaxOtp7sw+fUtHXZxRTRVUgEvhVzfC88gaHb
YHSC8k5ke+5yAFza1QX8BfobAGJTkXYMJVGU36+Z95LBEfJmiDCk6+x4u8JUbuuy8FfYDfEGwGN0
DixyMjDcm6EJRq+Jc1v7VzcuKMjrwgoWnuCZ11Q2Mu6C6KcRGgYcS92YAzGqMWUOedR8KNlPx3Xl
DJHSIi1kv2I3zbP5HCcOGrkwrwjNkBzdY52h7BClP/pwV4beoOABLGAlRKpev+hfGesfYJDQvRog
kUds8vWZr0JCKOIjPzhdxKZZIcO0nsZMilg0xWEE+LHEWSd30EFlbzOHYnJsWbSfnEfKxaTd++xn
Ap/MLvtgpAg28AhOHsQI2LLtgMXVU7YdXfrhK4JaxfXmqAAMHZd6GnayX8ZtQoaHVYsrGNjoTSBU
W4mUoUOcuqnKu57uUnVdZ/Hgqg6V2z5mOt85nLZnxCDfd+0I/bMJRoAqvWXYYRaOVPEJiM3GTUt+
ivkQnnzT+RgAQlKvazzjcF1ZmTDz4oHmhZGDYRBTE3KK1uC4LKpBhwxb7o7i7fPd8Jz0DX4bUVlV
NuEURKgRexMJUtjCRF7cQL3SS7rXWONgxUntA/QCwcpwfeWHE2L0WS/R/M6jOvm5ZvoFU7T+oZ4T
NhSpgFDEG7IrMOcjPADDkqhp4bS8BHlFpZduUwQDFWo0Fw8G6EiNNj+6BXORHh4et5GLoh81KhPI
U9e+AsjgI7QbDAaeN7d5nfTHlGB0kWbzrxGKMRwmpHsgiz9sdQodRaj7G4CZsOVYwvhVrOu6V1ap
90YM3l6IIapUh0/ae3kP8XtCip6vdRmj+W2R0YJjZbrL4U1wtF1GtknYpjvdTvlRIim8ULxHRpGP
VDnPA7YfYlveehCPF3oEwgxI1is8JjIkWgBojwDHnqHtg+LCcxNY5zWTd1b2fKjgeaDXbYgRdVQk
a9Y0mKH29QARHWu/N2AVfEwigOs0DwNvKWPMmG8ZsJinNTHmMR+BEiMksHskfhTDmsDN9jSBgh7h
5QvHyuHUeGqXjk7VWDeA6AW37iZTMEhwKXgBuAUmgu3kRE65q1H19fj3w9gTREBdVxAz9XefYriR
ZUJ9Wngw/MIjAT6fC1jGgVOyXK6FCNgYaUxfrPZ7qNCtKYcOlkHegFRCz4ZyD7Rq7E+IVPEYGHqJ
UsfUkuzSrZrvSGph6rP2l6we09LVDHk44RTXBRGdfnHx1WPSpT1u4V/TFq8theQXex2drXrqyylQ
8npuJQWmfaTEBtLjha6d3IQhZqOwaOjOi4+TkqYhwbtDgNwAhoYkfUroAzwz7XPPVop/1vnJZ8Md
pGXoUmt0w0D+bLgJopl+SIfNgy2R2GdssG+LB7iY85WUEU0g2ktGAH9dbErMYBkKeds4Dy4HqXym
c0gPoRhkNYJ3Vfkxig9TRAOyfYum6UkCRezYHJZaLxieoQklJazcBnfrdzNU6JxIKwsuDLTlPpLj
H4En6h9B1I+YPrRpfWxHZhUIHgGZTqYZT0ljYBAaXTGEGnwI9Bm2f4xYj/0zk3m0NRMSPQrm1GA2
YQcUiC5y+tYGHsLBAInkfpm3McXQNqiPydJ422iWwQ6Yb7dvhtWWho12K0T+CPcFB3EvRnarozBe
8AHyDMOktgZy3otW1j0CpM1OK3SzslB1175ELT1EYEW812uib/wBsYxzHTUVWnHkQtd4VwBO7PKg
BvqpPPkrbJOoBAKzGXIc9bzmGA3mQoMOMtvY+94BVe3RNlI0Cibpny2McQ2IBgBVcDjDN6FoosB9
EKcCBLHaxaEvgWH5Zm1SfgtnBCRF8sZ7XMkI6LseRwNuix+daK7Zi/CQDbvQfNiALdO/1sDXus2a
QAxbJovHOeJcmoVv+3pBJoQgSU5PBjNibxOn9fLBa/zcCucIaPcsi4u4FfG6IcRN37hy0QuAV3+n
PVj1Esey18hD/J03WPKYCeTDobdWoLdT9cb9kRZDONYARyYWnTvbTzucjPRCPeRU0mwEILZkzm0c
EsHqUi2zfhEBk3YTJVfAfgoVaMsjJPXd2cfGbQs44cNWAcSC/qgbxR4JzR/BPwPI1SMnOcKsq1R2
9vJiUiHZsYbUv1LPohZeBbxryppGs181GFnqm3iaJIbUwwILdh9z4Q7jyTrglwloGIAHbRRFb0PY
uKVKJ+fhSn3AS2Kfp1RgDMMyy1aYxHTR99FwTx9AqImWDeQLsLUQXRJ9T9NBnlPggheA78kry9Jr
CAcsOCVsjj1yo33nSCE8heoyXq38kKnv/QR47vlFCpn6XfMXYIYYu+yU2AY8GEXRiF5PZ0Tq3fbr
FJ7jEJwTwJ/2PVY6Zltk6s63sHAJgSEhtCgyNIHNSQibIi7A7p9zHu1BA2DliFFOmctw2baSq52k
NLp4OdiOXah/pI0Bj0bgBdx1yLkpFgnOlHAjbANkkJkYeF29nP057Fhp4D97SjQDmg3CZplixrSz
ukt+aKyrT1AMwldNGtYWEgbdD0ZPYtcD8qvWOGEfKba7b03MYYswRzAWumJSxUgVq5H/JjzU0kHy
Jxb57zw/KFdigEdBmkFZRb5wk10smLFXVRUR254jXaP8b57fv1Ct/3mBL3TkISO9mzk4kVOlN7Ya
N8izKdf76dCD/ext//tqv1P8/nmxL6xFrEyapI3qd5Z17+hQ+4KvsJxC6Fi7Y4Z+067NQBtgwR8c
mn7nl16vi5wBaBqCNPpql1hPa9a3DncRDcyaPk9YbOQnh38CwV4XTJdB/OGCwe/8yX9e8QvVVCqI
zdcZYqqxRpD4vR0/k+FsmlKO53q8HQHFMKM2udlE0R1Mcgru38/fEUa7+X+54f/3i39hohq4BkbT
LPsdooVBSAuHIzfLiyI0KNPYwSFnTTZzE/t/+Pq/U4b/IZr5GpooFqDh9ZCs27kugvjk3oT+36/w
D4HMF34qyIILWGHgp6ZXHUJeSFX5cA/5n+/ePy7yhZGas1zneZ01u3X2v8eaX4z2fqHMm557uTwB
wKAVbP2SP1Bhv77yYEEHBGTDAAmd19zHLy+JjTCaSHzPbNvQew9m9K0ZgM4/LIyvT+jrRb7cv1S0
PTqM+urFfhkCdyfbEc7Z/eP/dgOvV8njEA79kDBi/vnlBooAr12K9JJtjLIag+r6yJEN/StfGETR
shvOiIhHvKQv5R+2tes9+ruU4K8Lw7gij3PYFP1moY1xB8T9fWK2MKCHZMJNDyxiP2SSchANwWlE
Nfb/e8kvd/TKa7B+HYVb0i+YMYUZeAkROotQbANNNrT7k79+cH15/+tLfr27EiWUgL3jNng0pTgs
O3o3lHGR3NuNKv39nwTL/7Zk4NaeIAg1Qvf0dRPNbALc8UqlFSDdsWf3JsM/+N18PR7+emp/u8KX
TZNDN2/aWGG2NfrpL4yK71DXRXBWc1Bsbdj/Ie28ltxGlnX9RIgACv4WBMFutlE7jcwNQmpJ8N7j
6c8HXezNBhlEaJ+J5WJNjJJVqMqqyvyNPx1rq+c6EDSSOFxfqet8vQ69SpTUJrUsVtvRM4PPfueq
he82v1plU2l1GcLZN7PxKURODDaavtrcRQ6oDzm6RcFm2IOx2SEUB9nIPhRe4G0dtxe+GEVnCwtG
vhYv6eXvn9BPOq5hDX9Bqwg0AA97GThc1/x7JhGQFKHY2iR9S6yCIMdWxollkq568FPf5ciT5o1k
f2FdoKSA9QnJhCvQmnwUxvRYgqFXPZP3zk5r6Bv3afZpnqioqWP3lXq67XaDv7EcL6yJD2FXy9HW
almdRkZmoAjoV6hc9TRk9qOp78bC2liAl8aIwKmlYWSiY0i/oguicCpHqj9YXph91xsdSAwQWL2+
1RILkGm+U83ov39e8uI04mp4utakPTg+rpaAh3j+2ly7F03ILQbtpVV4Gme1teBxYG2OLCJ1GnSL
3OGX8a/KJWzeDyNZTtSTdR6EdaBQbl3yBo1KM9KxhzMT6dPQ+NOOooOdONen7owyuI64WvRtPMQ9
aKjRa4IENETUftJCtbyTxUhRdoxRU5wNV5VrTC9aQLD5pPe3vaFmv/8PvwMXPnhAaJup5l/P7ZOR
24lUWh3+jd6AbNLtIqKERJztyJ6+Kw9bUioXR30STV0xsMvAaA0UY/mSt4jWusFx0f2m7u0G/0zP
Wyb4NNRqO5j0VwN4kKMHF2VX2tVBDX91QeNdn7/lhFxlY6KY+qIopshnCTKWYAHiSQc/77DoK7Q3
g6d58dHaXw9zaQfoCDXppEmsDNf5awS/lllJrnpL0RXlPIx5/b7Ub4usG/5cD3Xh8ihOQ602taaE
I7UFe0BLkJq3N/kbK/9STjz981ebOScn6lZn8ecXHMQQmO7aqJkfpARb3Ibm48Zd+Ox5uqyD03ir
rR0paPfX5bLk7hch3+aQ7cStepj3aKduSrJsRltta7Md5zms/IFam2f8sCWNuuo+z6B73cnWg0Qj
trqNppcJt47rn+3i1jod5zLvJxs5Qw/JGjTOmmqP1s0+5V7uKAdoMfv60P0r93U9qetLiBlWOvi0
wauDH/E0PFilRcMneLo+pksnGs5F0Dp1G9Lw+vYhrNrIzZwh5QIOlsD+iY44ldgFZ1xZB+AN1+Nd
2GXqoruEkptpCUtbXYfLvhtqMVpcwGXtyRyk0lNwTztKOD58vR7pzH6BCQTUClqWcw0BGm21Tioj
pIy5XEgKy9f3iZnej60SjTC5S/FuTb39FilD9zDrM10AkKQ8E/P4MTDq7vMACs9tubUdsdzhnwjh
yDSQDI/waxI3HmrVSQVohOu/+NLc6HSFFVlHTsLQVtvWEqE0WfnSa9Gtfah/KvviAez3xhe4kHyw
of3fKKvNOppWZMz0rLxMTKrTlMIAcz79uD6UCxnoQ5DV3KdoNDXYFcALN6Tkk+hLPCnraFHGrB7r
EPDV9XAXZ85G9NbQVevcyzwO6F8AXDA8GCW7ago/1QEipXnycj2MeinO6ZJaJQDk7kKfXqTlNVQZ
YTuBgKvbKnlRTdCZjt+IN3XugrsOltdBJJV/D0JZPcLjMW46M4X0hXrroQzS2jXbXjF2Q29TuxR+
4YI/CX3HUOihNiYeC0WRm6BdIM0eJV8bXpXaGJ8h34oHlv38ngZ9GjpI18afuibr050ZC+uIblyw
8wdk3QGkpvA3ygR7nbFt9tfn4ULS+LCzVqlpRO4U5ZdSQWBFu6/lylGVBuhYH7lRi85BARlpzGAe
XI+6NfnLrzrNvqEpJiWKBPVBU7up7Og1RKnjiyltenVujW+VpCjnhsBjkGptClt+WaDst2oaBrtJ
ISMILLYces0zfQ+0e66P8dK+EYaCfs7S/D0zi4XmNLJYLGZWVdNXX06bbyrgbKcY/Xfg6d+uRxNi
SSmru5V6Gk98nNMhCkBwJohTjnbTQ11RNK+sdNXThgwwVQRSvCqV9LGdkG3eBXnQ63cCwtGLMMsU
PgsNxB9yJSFepFaJmBB7npFpCRbSJMYimeB3mxHiI+ag4ueBBgv9u9TUANQWPaYQQBc0xyjF7AxN
xhku+5aDznp10ze6/EmKo+6bMPQBriEEF7rPcWtETh/7U++qaSJ9BUTavoU2lFJMxwrIc0qECD99
MZjeXtBlCVsEMgE8h8Hy/7BTP/cw6e7rLg1+y6bl71XbyPaRj3Q85H/tdkwr+WFKo2fRo9AN+4cm
0KT+UJHu280NGlLA6/z2yTDrfBdBzb2dC9G7HYqM9zR1aqo6PmjQLkO3WY3UGMpkrFeopA9AoOOK
3VEn4h7uCPBJbJObe80o0M60VCtDgL//CV8VUYWh9t0kDt9UHxOk2eyBUEiT8WjKELoAE9/A5dz3
HJz3eq0DTMhFquwrVIO/jG2FU2LS+2Kn0lQ7WgXsizqLv4Gm5Ro4B6ruGAsKZWfZ+dss8C0NgRDb
gjp7mFWuBvs7xC/kxpKBm1i5ARspqcfqazxN8gK5TN+Auqi3fRosHWNQp/e6mCBhlH8k2TTcJCkB
MIQQp5QBEBnzH1JNVLpd3vaTDoWsiL8OkFCeprY+GmVOD3Sofvtyph54O1n70kzCR7tGKUkuWjl3
LUnS3aymMBklFijDUmvzmzSqw+oWMIFhuVCK/McwkBWcuGHjQyyBGppM1b1UNdLXbizKl9i2BSyC
VhaeqOdxFwdYTtwLeYCtoMCizYHhwHhtvzRhRPFKlX+GxTgdyhCdeWgEtu9MeiX+w9JLvk/iLNoJ
tgcN2cqC2u2re8XvlZes14JfJT1yCDwKXBJjQL+gpiuVFxG4en16MyLL+NZmQvtm1WP8xVCDH8Cy
IZcFdcVBxVSlDvBG5bsJSqLeJfyBE+mlyhzNAmeR5vmjDpWDadwZTStuCtV8xk0MUvw4vnYJnODQ
DIedYko/rCDQPNuGquSMYGVjJwY2gCw1hbqD1gAbLHLux0aE+fyc26jsBt0zesaZI4EF/+lHduXp
ila+GynUucmXP0tYLO3Tzlb2sgDsST0XDQQlN78knZElO3uqQtMte9TOnWZIRsBEffet1iThZmVV
7dFMmJ9jTYRooyu9tFF0uvQYUPX/PfnX8ppdA3VRVmUDOBZikKUXur2jfKc5uxduefg/VFc/RFs9
eMek7KSo4J4xs61/ZOqjtuUWfqle/CHEKiPnOfBA3TdHjydi5ypBHe3nHlxWH5NfYS4WhwS5hNe0
rWGE0XR0erq9wYKxU/5LMVuAOuYr9f/nsbS6mUopNMy+wozWnnoD4qel3PaFatzOqu9NqCa418+l
i6cgZ6C1VNpIJMtN4OSkx2anDAoLG8JU7Z5sxQA6JkkOOgJcV7WNx6tYJnR9BOqWZlHuRSCQsvnH
YJiNhGYb9AoSw/oxHDC0tfxw2MO87DwgucF3mj9PUwraRdQj2OQBSGDeS+NBTmBBF/k8elB7bUdN
wVgnEQY9jZ0953mnPPGAiAFPhhFU7eKbnIXJxnfZusuv1mMOsb01qcV6tfxSohaKiujGp7i8wU6e
C6v1qJQRoOPZIAkHQPKSlH3c4E7BVdVIYOIUGU6YoXn0O986FlI7PqbKnD0kmnkrrKF8u74w1OXm
dfaxTrb76mPpEzrdsrQMuFSsg4a8x6e4khEoBuV0Gwyh5WCgVAHEy+W92gbiJa5nNA81zFweOaiU
tyQAT+dMpQxyZoIk+JrL4YxMvE3KQADmoQnVZB8XNZB4QKJeierR7zCHTyxGuXoKGz+5t9sKfQu/
ZXtaWfVNGsfU1fWp+9XIXeNJqKmPsFKF+a52afNpnCT7Ji5TyavNUvwyFvEwbUg28uCyI67Ny7JQ
TnaM/vdd3TEvKL6Z4laJdqq6sRK2Qqw2Zb4I2iQRIUi5O+tHk1m79F9tz5cn+2k2X72v0qIe9NJK
sRrKgvkwWjCZADlNriENr9dX0tZCWj1hig4YWtUuut1wr52m5+KX++r0IESVUAS2XlUbW5AwMYLb
LJfU2bke3riYdU4W8uoxExnYoyiiM71K0SM3hGLgzvBad5HJ+Q8k3twldoGBTiyXIAhr0z+0GIId
5tm3f2t2EC08AP0uj5T6k9q0o+YMlWE/ZGE6H8xAtp3YxoICg58eTi2kAmo51XtTIGXQ8mhKnTw0
oGZAsAJvpXaFY5tGfZtlNvbdfpbc0gm+M+cakRg/0Z59EFxAfiTEO7MmB+loKPdTJseBY6PM81iZ
mnpXQkLdpXYbvpWZIX5KatsZTqA38w0iMZ3XyfHoVBGOOACVKGSlqgoyLweMb8xx/RCHzH8Dj/lY
N8W0t+UIbcRIGw4NHjg8K2ASxlxniseKlHdnzZm9IRi8tbiX5XKyf+oyHmwAEbMHf9s4hKX/VI/a
8BkMuP9/2EYsc1sYGk+MswKYD68/KNWGDBZ+Tt+b/gvUpetr61KZEnX4/wmhrzoAHaVfzPiWlnNn
7WQ7dCEl7CHRoj7OE6UyDmZVfiojHNNV7aZRx+fr8S/N5Wn41aEUdmmvVxK6kOis2DsZPTAIbrbL
m+7l/y/Q6miaQxqOnV7x0QBd/gcgs2qcYbKgdo1oplyPteSDdYI9HdTq4Mlr1Me6mYIWTJRPBdTD
SIWNOUevdv1UaNnGpWRrClfpXMK8hzo00SwxHf3iDv7hwYKnfX1Ml65ZeLECt1ItxRR/jW1OFr3O
2wUEqaR7pagEEj2N6eYNzKvC5NGGjpxxuB7vDG/FBKKN/L8BV0mPRzg4Oa4F6DCr7HKNLBeOcra3
jEpxm0lrf7ZB8C2orOB3JENmruuBA1m6jXNYjZlki10iT8p+zMreWci6G/NxcdZPft4qCRhtqeVS
HyKbWvJWJysqkbWUzzYywKWj52QW/mqPnky7nGZcUYyM4Un2+LPFp2svVcNd3dY2z0te2WWid7dR
LO4BH+f7699gY4xrfEiImR4Xb1ZWommvch1DMgzLB0wDtY0sdDEQQvOLqLdtn1WyQPJTki8B98DM
PYpA2vtd7ah9v6EufymMKSsGUWQFCfHl759MZlIXoKYrJjON4VboyGZ4UtB50UhB4t9nDuiEDo5C
UWyxVnsulDhrbVlj8aICp1PbiKK3eavdv2zsdZo5DbLaIVGiSHqlqLRjWoYTGX1240dQYq8P5e9X
PgsjdBXKK20fmtIfZ80MCnmWQ9X0Cu4gPys/Bt+O5tm9FGvyva9KWrHPTG28wR0TQZy6mfcNw0e4
jMPKSvv00eBl5OpwNu7iqNVQwknltHOmcDF8S1PrawIAbzFVq+E71uHG0joTWV/yCB3H//n5q/Ro
o7kZoruteDOiEU5lTAdFGyBqFZAb7dnSdrNEiyGTaxfxBmmHxF/uJJP9XJRINTRKelBzdYI9pyu/
tDKEoJYV7xJCTjsJHTx3qizNyeAZOEGkmU/gjd+CAMUIq5e+yYn5K4/KY4xsDg7QOtoU5cOETsod
upSf1FKJoeJJ1ZbP+6WC9OmAV6scYziIBBNv1NxsH0YTj8Ew/twk8Qu6TF7JfWuQtrCblw48JtJe
sC4AXdaghXxpRFFxXtQTM5mHsLSDLKsdum5qD12u4XMl7Pi/6+vy4s3lJOgau6CPvaTCWzM9I/dH
t6qNmzLQtdtiNr90kW0+IHhluFMRo00k6p8TLo1WrgYbR/2FPaixwGQbmUqsdtabAyUrlV5rJzxV
CRCJUcLO5VGXbxw26oXTl+KGamKXrMl4UK2uSYZhpRrASOoOBXIWDe8psCg2NnkRwn/VRBUPrUi7
cyyq2Q9V27+VGuoVIQqq+3buQ7fSFWvX1+Y7ZUXD9QcJAmFS6I92ixesrHbAyFrRRG/IhSAJ5wOT
dYoCLVp9nPTPPrTTt3SSYZjo0XToUIK6HfPyCU2jOnBGFJ1+JGFjeQnNFVrCJoxjoyi8GBDq9U9+
YWXjvkUvGMgY3t/Wahbyac4K9CuBdFRkVGu80Vv9py/Nbu/DrNcH+gjxRsgL56+GQwGwXUH6w7Lj
Y/Kj+RrIGFJqHuXnx/QdTZNjughmo7ShakcBBBT3kA2fi62Yq4yVV21r1iEFhXSmA+gvFO3EH550
pVuYIstx3KJHllX9S6H5wcYZ+RfBu0r3GmsHO+UFZYjK2McRB3URmyC8Zlq+g3yEzTv8huiYgNls
5fmb4fdI6Pm5qt8pctIe5UmEt76fyM/1CBTXj+enyRACb1EffZiJh5wE6xDb3rlTWgxd9OG/Af2u
XdFq2XtOvQjbVjT0ivvERkNqoMHk9KZavdCx6X72hZRiSyyohxSFcbQkE3oflpU7I8fLYuqijmZX
hjaVm0zIkKLBhOIpeB3tpitN3wPbOh0gwCspMlNIeeZ5hu8Bwoxf5HmK3iJjgPnLCyTeoTP1ifJo
tUjsZcmDZuYY9nVq6nZFqhyIbzlxa+NsmSTBixDTdIcp5Zgc4MPOnuVbT9wAupvOQip0UmyUcmok
gB+tEFPuAR4dlUhDdyM5+VVoKBz3Sb8l7nyp8vbhq62eNzlnWk0bH1vYPEVVMjOkYy8NMeoBxvgU
RXFzW0eQM0U3pe9WN8g3UTKOh14X0kOjia2fcykrqgu/hXuWRddtVTBR+UZmOAcybDa5dyHYFsdB
68uNm8lykK1WKk8EjVEptsW1brVSaytpK7/xZy82ye02Bujo0sVGuJHi/7YFzuKwIaDrkOHPkm9s
qWllDQM2t0WYeDFtoLsGpRNMibj6z2ZjsT0xYinkSv8STYgH6MPkXs98F1KCpZ78hNXnnTFvN6jX
0qwZjWI/DXL5FBqpgj41whaxwPFVUQzjC3JfryMGtrfXo1/4nJZmanxISgVoG64+50jqt+BVzTjJ
p+3nkcF/U/OtB/qlB9+HKKvr7ADPLKRpzoaKi9begUv7NUKdT2O7dH06KS5mZMHzENWw5gJL+k5R
Q0XKyGjxZS+/pEg0PKRTEKE77aePcYuO6fVZuHAGU/lXcG1SaTWwGj4mRiOJ57Hutcnrkj+huofn
6UaB23HmXY9z4TL1Ic4q/RuINelzzmz7o+W7/mwJJKU1cmiqtfM3s4GAmHbIqGxEvTQ8yKSmDqpR
OT9cpRJRBHCGUATnWHYbGUleGPco+Y1S+oDiYhtB2oNxbRbw90e9iry0w+EYPQiAYHDqD4OsIAVo
y0/KgKLSUAToaFqz7CqdwITaUt81TXnrc/PHKEM56EYe8LOt3EFzRsqm77RvjTon7mT3aKKp4bSz
Qk73wB/Ch7yiEE9PmDJkmyXTQ5ob3c5HYeM27Ub1RrKaZwttGU8OtWwftPmivbxYxQ+zjF2SYh8S
wDieWhSYTg90d0MKug8ZwnxqUDe3StXZyKSODajUhVOay/MdrrvTIyJm9P8j9Rk2ZIVwXp7ctR1k
xSyK0TaE4HmDl/P7KMbIQ0muckMeRJ9VTfmZJUF7l9s0QFVKTOgUTY+oACkeKrj646gXI5VbTUds
ohUbKfHsIy5wMC5IMBG4h2trs0LR1llmhR2KW3V4r8M4zUT20COZoUnNxnbQlpyzTounC2aVk5Q8
HkYRgtHWa3r5uVWZFvBRFJag1aMbE+g/ilhSkZfJ7fRnRxP5CRtQ1WntKa4cOoJ+6IVKqO4g4PYH
20zSXa0DqpZKCfbohMYGirFOhT6/lsTfY0NSnkyULr4yt5zG6NgFI4hspEi0z30atSAzuCzN5eJz
XYryocmSyBtb3/fqJP2apNIvYOOY7Sb2eBslYftc97icywY6cR0eks+FaW7sqEvH0+n8rPJFCg04
KfMAHqbB83aof6cD5BCz+XdOg63rIDJNKg2qdXbWFj2ilFo1eXDBQ4TPUieS23zXS1+KYd5YXheO
IWCfBndvAT7/7LVT2KEq0EKaPLMR6fcIEt2tOYnJlXjx76MBU3eErrnB9aPs6GobbszopZP4Q/xV
aowbechViv6eEqf+beY3gQtTLf+el2RL9KaafWpDHEE17VeWFiUJTDI2foN1turpISP7pimKbltn
BjCRkKJeRApA0bo4GMnA/fxbKVKU7EXmxuZjFGZ/rmfmsz0t0/oxlheIKoBfrZ8g2thUaCLWAKYR
oLIrPCSaZz+LH/Px7R8DkTxYQiZ5A1ugs066MHM9KCjxe+Y8gpAATrS4YQQZ4p5hHLr2xB36esSz
LUJEnYsJC5jq31lRWW1Rqeta3HTiCa63rIPy5a/7GeO664HOi1irSMtnPSn9yabwkRpl5eY16laT
YSNvX9nTLykST0mOdMtO+NGnJNPVg9nU/i4ptGdlQOtBjlUh7dDOie71sundtAMh2dVZsK9RsPAQ
WZ5pZfn5YaiU90nu3q//8LPlRolZhfFoAFflmrt+jZk8cdrCIqF3Yw6dLMweAk2MQDbV5hiZMk8X
u+hdf0TI5t8D03fiek19A5++JRWcTBg4tSkNZouKkYSwB8pEk6Qjh2O4vQlUFCq/X248tc8Xg4AP
vzBfBCw6fY32bpsG+qxoMB4Byrib48AE0STA1qWZLW+8ci/HWmgiiqni977KzTq0xA43GNpOSAZP
oBmxLXcGbctC9UIYUiU+UUJHQYYC2cdJxKGjk2yNCq2sFh76A0e5foVW+3L9U50lCIXkoKASCCn3
AjXWxkhCpvJEvaedXZqTd7Nafka+eOeLZotocGE9LkaNYKdJFDSCVk8BKZx1gG5I7lS9O4SejR59
cUtvHDbbXR6YG/nhvMansBSELEgNS9j14RakZlxEajR5WrD0d607zhf0QA5motw0Rug2mrUXvEam
ox3+d31Wz/HbCk5MMBS5jKvg1NY1t4Y3nZ0p3eSB42h3CpQHOQhdFS12pHUQV0yOfv4HYN4TwiZ/
srl0zMl46qf+txo22BbZD7Fcvflq/p8Woa4o9HtQBChwRUe6Ki9DU9+nWXhMW31niuKPPaQuYqav
SRfe897sdnorHWcr3Md2+Fs3+36X6vXGhrvwLQ1zcaJlevkf6wHyPs9KP0sXOkdvOqFhH0ajeuqC
btfa0Tc/r/e6jg7H9Wk9e0syq6dBV7dG4I5cUJt88NBwAyMQ8x+Dlm6sm7MnFEUdG3w1TBXuw5xp
H/ddbJu5QT+sR307MdGnG1Hulia4PmoDdbv8khdNvJEvL4ZkImGDIa531vExEwgzWTX0njn+8ufp
DhG6x8JqHyQF4dY038hf55+OMrCtUHhGmIqKxGobViL1ldKQ/b21SMtUDrJPWfDijw041xe/+dcb
CDeC02jLrzk5C3yk1RpNRVy6bk1XTtsjGo0PcSn/sIZsYxrPMyaXj7+FlgUYeHbeIcg2Ch+3ln0b
/bDC/rGoblRAuNfX4Hm1jAHhOKELmNQCQ4LV9GlNY4qqY/qGXe9qO5R+YG1rbvyoIpFSbAxpM9pq
+uhOCVtD0X+vHaY9qFPPV/+6USJt7eafcRW4Prrz4+Dj4FaHjoJQYCOwR9n7PQLzc/ksGgN59nIf
T/LG22NraGftadXoNCkl1vypdReLcBQaVafzpIN2F7j2xgVV+Xtgfnhzfvxw6+uQRsFynEviIWlr
orBliIdqwAtabof0aZiC+obliZp4mzyhQFzvxwidCJO0PWrURjMDi18t1PVd7COl3FbBiNiYNeyl
HkCypPP/daMR7kTKY7TVUSe0jCD1pqR8BlhW3ZZp/XkM2vYX76C23bWguPdzg6+LjAzdIqIL7nTq
+tupneoDyu+IQcfkHyPr0Ta2NczK0uFt0oPJsaLoJwTxd18yKkfupEOkoYGFFPY3ihbWYy/pplvN
bXCMJBmEU5i8YqhxL9Bg2bdt6e9tZOqfJsw49gHGSyjZh7KbV7BO8jgJEIhUAicRkvi1ZKsb+jL+
PqYL+SkcyuRBVLEf8LAWiaObGFBQV5aeQPZbf4akMx2TTe2o5Vx7kihL5KwCRJyRZfMmZTIfTJOn
nWnF2V7BD+nY5khItdjUPGW2ku2BE0eBU1ZZ+mpwAtJxwh/BMmaxz0HrIZ3dTe4oqBrZIYivuUjQ
z7Twg6iQ5SaBTfMRQ7bJiWXlZx+alUOz603SiYMj9e2i/HSLQQ2ywKmElUorGw8tulXOUFfS4foe
OktDPHHhXsMJRGSIx+7qAEECIUX6Ok5xHrrLu/9880ZJN25tZyl8CaEu5+7y/Dm7G3Z2kcp2Oede
lU6OEu7l8HMVu7Df8GZytOj5+oDOjl3eWTKHoopuxN8LzccULtFsh+drpp4deVF3iIqNB9aFP1+D
GkrG1vULmhGdqucDhnH4+g6/ZG0nRxtb/+x4Xbq1FpIRXJfpLKwfBwFgB0XFhs2TrE+TuJsW+VDU
qVF/inLv+lRdCEXZhjq34PjRwIp8nKpaL1rEWydjz1PlRxTUjtzUjxE0BweBbXCXr9fDna8DIFUc
AAqOrCo9zVW4JGutGcfAxWKrekd49L02KBPR42ryQ9wMbpJtUZPPB8g7annfsxiQf1k/fipW/KRo
jY8Idfp7DPW3MS13VZG/wOzBYCAxNq5855vpY7xl7ZxcH3ClmkYkJLms4HrgmmVhubJCSqpkP3Ov
T+bZ2bc8ES0DS+NFOkFYy085CYXNCAyviQQJP7b0Bq3pbmIJ6xjFakMvaKzb6+HOVz0yA7YNnQZq
ELSl1VFrmKlBvQLzmi4B9e2Ptv4SK92W9tY5zYNRmQZyLwvEQLABPo4KdUlFAHC1900Fy2fM0ARt
oqrf45CFSZgagseDv3ofyf697I/1Az6yLlr606uSzNJhgPF+fdiXPihNeJkuPLuEusTH3yNyJZpC
Lvn7IC1hp6mYjo24rtI72hIn2Iq0ei1o5MiEA8PeS0N3X+Vo+fnIW2KBtsVSvbRwTBsPW2SQlsWz
uqPNAxiAKWvsfVSLzGl7NPNU4LyxZR4D+h/X5+9sA65uMatRhbovolLmQqgOr3UCVxGJEeuLigGj
NG5cBi/e0KhzyNQgECtEn+jjtzLwkVXynljyYfZAkB+kHc4iaHwg8+r6G9HOZpGBnQZb/v7J9ovt
cTajaYACFhxUpKJBKsbyDs7ZRkY5HxWZS9MoVSrc3tnvq43XyU0aTPQdvNaVdyjGutZtcGhc6ZAh
urT1JjkbFcH4l8F1FGNmimEfR9XQgLZi7CW9pHjXpq8SuDAcXhXzv+urQjlf7OAueJJQ/8In7kxe
weqmuTfzPvcQk3YQwUO4cWyd3mkd84CQ7g4R+OMWpOZCzKXEgkQXTSMDqt/HsbXtYCcos+dYAn8p
rD9Rd1TGrxvjkvkzPlzadUpsvFQXvRRayOsC9oCOgoR9R+4NjfTZyIv3OR5vIvQ/FcmtJYkNtrCR
ZDy4kp/XQ18Y3YfIq5OnsYZYDltExI3iRdXucF/rcd66HuNsM/8dnboQwlDsMazVZsZ5EHEDQOWe
Or1a8VMR7CfpzrI/KdFGuebS+mA0LPZF2UZQq//4rVBwTiSUgRLPfk0eR9fY4TPwIL5pzuSp++RV
u8EobmNDnx9wDEwF8m1ZdDw4fz6GLIoYrhKWnV6rH/TsUEb/SqVg8nT6SBSFlAtaDAr9+qCIWX5x
/4WbfNvDg9q4ElzIFSrbifKrutQQz+XM1E5SfGpMWNHjI+Py3zfp3bhbckV6UDZuBOryET4udk58
KuYLqYI6xvoGQlOAfgEUhn0+yMl9Iod4kTRSeBdUtrnPwDk7Uy7hXyThtJQF2LDpOTYrVHPyn8Us
o3LfZ/+p+qy9mCgzu7hmfMYRiZO/7au3Ac5JOHeV7LSy5iqpphzlua+8oKAzI/zkubaixq2MeEKk
Ks0Rp04+a3nwQ0pM/8u/rnqA2jaOmhS74MyuISGa5acxjr3mfp6rO5VriZvlhgr9wO6OZTG3wHtF
fbgeUzlfjZbMnc7i/s8L4GxuYfsXei+l5j74g83MbbaPXWmnvSkH2SvccP/PIk/LS2ZpqQoB6hDh
uI+LHx5pgjkm8ioYLo+U2MbSoW4kO74t/XPBEg1GZnJ54ACzOTvPkInA5b0a7T0HxFsdq/4Op44b
DQeHHxQVeaj7cbVVBFtujR9XKs9bwCwo7CCmAOLv4/DsDrF6zWY2x0/dPrjJPWk/v4zPNFf31KV3
wz+/QCmjUxjlEFV4hK5rshWXyU5qDWMfFkW7x2NKO4Aa/3V9iZwnfAuABY1ZC2o5o1vGfHIByVU7
GTVRmKh1zlg1mIXmItbd3Bo5Air/GMrgVrWwFVS6A8ghrVJjoyMzEU2C8YTG6MDh+CqQxHczWtP7
65HO7h8GlGPeF+RfHgFnAHzJQGUbOSljr/R35S91kToGv771wj57h/6NQqK36CWdv2XKGbJsyNbb
22N9g41ScwhB5Xi9FlVvko8LHjif+75PNxLmsok+rEIDZ0xA0n/rsab2F2Vy8sWiGCEIwG14W/TF
5IatbHqSTK6TKZ8J4Ji6QMRQDaAhBlbXuopVbZ1xZ2uG7QYJYPk3MO6zPk82jXYYgK/ea8VjWqeO
/jsbNvbaWeKCvsJN1TIU8IriLAR212E8yh2GGe0NHg23tjRu1F/OB4FgIHRYFgjZkabOx4Vfi65D
StMWewyVD2CTNBf9m9/FACn2+mK8MBQ47Cq+5vhhIzG0/JCT71V1iDe0cqtSXVY+FVP1XLcbReWz
oQAaNTirgbSRMM4KY37aRomdocSY6QgmRxACMW1ON4ZxKQgLnfOECs/5Ry+MxOScJIgBvtfK9ziy
FfisXp+rS0HoaFNFWu70BPo4V1iAx7nuI3Wn1Pzpr/N3EW+8JM8vN0wWXx6wNrJlLLDV56BI2vty
yDh05+/lxh1v6ptxV/0Ve9+63Cy/98NeRfGZ/iY61opGBtdX2bUSkz/P+aB6M8jt+7Y09mqUDq9J
DEgrStChreM+3FjYZ8lvaUzKXBJZ2hQb1hm9nYpqmlN0EwSsM7n/VpjyXUvJeMqrjUj62dJeQsHK
Ih9w6p+VWSDlFFhOgifWyzlzgiab3JrnzIE3mebm/fAZ9RwPAa2jVgWhkySS+JZKMa5cuIDfW2JG
Y6Ps7EOToX/tApcw8WGba6zOMassPbhG9jsmG8reUor6bfS7/mbykaoPccF8zxox3xuTaRyVfnBN
O01vJhM0t55gDgLP/KgUlPhL+Dd02oHGOn4ct0fRWcY9AkXGZ7maqs++0v6RR5SAijiSH/0ZfZmi
FNaDQVX5EcPMBhZvninlDQhTNHx6ilZYYbXjSzBhfL1TMVx7VlN8sBOOM8ztsGTaX98Rl6aYJulf
MpbFD10vVytXKnsQkyfStMI0Bq2SdBbVxplyYZ3iC8B77O/hzNL5uO/ifkInlgIBGqpYr/YTFK1+
8oEWitk4xliuO9YYjBub/RycxvLR8CpBrUFb1EhWz7Ni9lsc82SIE0X6bFR9tgedfkiioLsF4XBf
dBlOf/RZXTYyfY/OaDZOmUvDRgyQ2xzbE7DUanIn28cONCxBAtrqTWIG303rGWjR967/f6Sdx3Lb
SteurwhVyGEKEEzKsixbnqDkhBwaqQFc/Xmwv8kWyRJr/8dTD1pNdK9e4Q3Z98y9OkQ9yx/Z77+X
W2/uv14CJtMgT1rwn2mHE0ieOs5WrdPir7CX7iAt4xfokWQzGPrDlJXILeeYKGYYyxdYLt4Y1ehd
+QCXtr8KCtEjhQvFI/Xx76lJanKqA/DZva7uMaaAIWtyCetsZC6migdDvUrQP6/J+RH+vehJEt2K
HBst01m2aTu1TYg59BEnefNVA6d40yZ1/FqiBeKrTpWUAZlVftsbq4tr5HxXs67YMBcDN2jTzwoq
q7rGG7t03cgGqGNABa8Aso8/iSbtpO11sKFKI3/HWPRhMH4tb7y4hrOSzwwVpMzpSLbHWlfNBiA6
AJslmuRg5jCIvPLOrUf35OVBhpI029VWiMVpC04McRubs4Ksr0LsK3TD2iVAj3PfQVL4WopzYbHV
rIGCjFtEIX8SPlIQyKmtco8MEmJGlTo+h2jnBIlR/v48HF5aiWyQOEgsNM94k0Ox0FcUOTBC4hnO
cp76N8pKG4VTT/v7+VIXPpNNZ5sHFPgq062Tg1pSQCjkQcu2INzmuluubdlr0INL+6EXQLeUs3b+
gjaRGAu3AEE68KYHwh3xdUe1tUxAbn2+nbOyASokcyqcCwjv60Tz48mOvHSwKx3kaFO6IPUH/QvN
k/pOI6l7IADNX3RG7HjeYk5eObPx/fPVz+ViHYAjzH5IU4EC0xz+uDyyfCUCcgD7sDlysw2K3dZL
C1M/iOds6TdCGK/xKs42ZIuyjaV7SBPPPJQ4mW/yRsMlx6LVv1tyddiIxq4f6kkpD30DMS4ym3yX
N0p7JeG9EB2ZiFHjrR2GVTX24188eqDwIWmif5FY9p37jjGP5keKUG6KCrDCgBfh57/ReeKGAKSJ
4QlwHryOTie27GWCT40ksYuy4oDjcHWLZ3x1TXPqfF8aszfO3P9mz6f7WkQksnFVqM3MBFXnaD+K
Bj7WdBy1nTCV/xyHKMM53oZF1xxe28kbA5PfynMX+OOiu9qxTCPzfmnqyR+76mrf8qxtvgIfKR6g
YTr0GE7b5uiYDy0SktO2FjaieSKi3pKiQL0P3CBOhwOa1pAxhevOf0BMlD4V2TUVjvOPuIIvOek6
qPcVO/Dx1Ehl0oSOMc82lan8vvp1CqSSsRNMxTFCsflKT+X8Y+r0acF6AlWgoX7aPK0MZA3HdJXq
xuUbc3P4QGOfYTIwD9FdiwHbZmzd6kooOQ9aiD6vPfX1owJGP7kZhq4qBBsXYfqKL0l/pN3ptbJ3
hPSubG8NSh9fMR0jiBXPvbpQELs+/pptM5a9BaF228hWfi3yKuyKuT2s/ilhOkrrxgQbiVJAY14p
qS98RrSOVbZp89ScTbCmLvHSMuEo9b2KsRrqC2qX6sd4UtFxZbi8/fzqX/hFuRzkHBge0bk6JWZG
GeTdmEHtFnf01K9gpAbImNyPJb6zn690/qrRLSUfWOHI6COdgifilprYdZCkLeHueiUm68a1N+3C
R+NB4xaAFVy5cSdFr9Zmpidsbdy23VTsFVAaYVXlB/L3fGfDavbTYjaOpQpX7PO9nV8GGphMLIjV
tkq0Obl7+CC3cpw08PCu/bXR9ZtqbHdtFO/g6N+Y5nAlFzn/Kf/ptvCgoQG4cuw/Hs6FKCQ7b5Hb
QUeXgt6bxGL8P+9ofXxA3BsgGYzT6NmpU50mSS1RxE4TkGUVar+rUxS86SwU2mSHeuGVVxa9tC8Q
/qDH13HxWckpio6qXqRym4t7ZaAyGeS1xsHZtabzBhqCgwjmhN7Bx19OZApJaT+j9I+oSNAOaA0z
dj+aprxmKXN+j9ceH8GDnTA5O51I4NhuAD+M8WqQJvD+jndBx63hKNwCB1DcQz//Xpd+OsR0V/0h
Bo5n0CS+Yt9oAqz2HCePpam9lOnPz1f4R6TjY0g0KNZWZhNVL0OQk1OnYbbCCxON6GeICkhgYSj0
HTTvrnKpWkvT4oHr0++xrt813njM7Xy5qVYBYaAnsDlHXexL/C+PtlGnN51RPHYzpH/MVf9EaF74
prB/t9F8Y5WG96gxbvPdHFdUGM3ajaHoWUBxKHDyMkbEOdWMhgEay59v8cKPaK6wHQA8KofjNH44
bZ6jideP29Jo9i1hKvKuvdLn8RYQOOR0aIDrCOn0AKp2m6dz1Y1b5Dfxv112smCjS7n7fCeXloFo
z2Eg5YUVdBKQcAeNpaxZpqlfKutH27/nw3+mBzhryCNqE/WoEU4JHxisRb3SF0Rb2mw5SnRZfmUX
2j/GSydn7sMaJ7VDqWnllJgoi6mtl79GizoeY8ztH6Qq8vuojuHxJfOyKevOPU5NXvuDhWXZaKN3
EuKR0u20Tqk3pVV7GFr33qbB/cvxY2fqv1kof4eoiLQ3yqBSHVSUjbhmfJtB/e4SzWlu7LoZENDQ
X6M6mzZ6lmBTb8bxRsvH4pivIjIWgK5NFFfT3dxOGtJEuZ1ujGr+G3lTjUl2MxxsfJJvFBN/Cr0v
d3Mnf0MxMEMYx+lTZ/XZoy4SbQe9eNm1sfvVUXRlWyn6tqtobMI1tB/SCWNzypveV2TShTo0TmgK
5hTa8Ti/IMTtPKPknd46mZEf7Fl7dku6KMk4/JGlIv2lHOzXjq+1ybBzY0apBonrghsuyUPRZ4/v
u1ZEd5U+ea9wMeAha2MdGlEtbrFa6R7aYsbhUZdGEE9FeicrOAxeXFh7HUmrCu9M7ohn2lgDoJLr
x1HT+trcNkdl0TGzxvM7D724zkt0uZco971k7HO/dtto8Y0RuZBBusUTkuz3YxPJzai3KVjkv59f
hwvBmOIPXARDK+7daU+iUzJHAdQwbjV2RIUD+3aUqzXbpAC/MyL7Su1xIZBQV69SFxggkhCcZI+R
aNNuLrgaGgZiqCRuVHD9n2/p4hI4VRKONeZyp832pjJH10ZLBUnVbVZWxxYBzc9XuPSjURWuECcA
1mcdDyXpZdrLfNy6ab8pHDzSc5SatGYDND/8fKkL4YqpItWnBZ2Vz7T+/7/6kxFSxCke4YSryT46
NS4p6nRQ52uc6Au9gLXbC40K2KkD9eckLLrJUuFPRlbfeY9oHqiK7nvFXQHzvXVwKRdFMLT9TvMe
MsU9Nv2XRWueqGUOibxFDH5XefCnFTOEj7j5rz8AIzQqJRJXnh/+ffwBJgvk7WAjQleZEE2SeEtv
YefYyrfPlzn/pOTdBmBiSiiG+KftMkHR0egJuhit4tx5fXvrLKYVuMbf3Gm+/n8t5awl878+KVpp
czaXpPtdeUOOgP171jp+P195Is5PzocdOSdfVB9VvOLXZRzjWZIoJN8y7/XznZzftI9L6B93kjZ5
qTNrgl6bIR8zisAd/3y+wnnd8nGFk6zUJZlXY7UAMeTYfdBFyaZIl31vWNtYT16j6EFa1wxJLlyF
j2uuu/7X94GKX3WJHOdtpDQeb9MPYqQI7AiGitE/jca0HKJ2ccPcUMsgld0+pakxWNVuyaLvtUE2
oekYWnjo8w0akgIYTCTbwrKSKx/4n1nAxxSAP5RJvA6nFPj9adeo4iAPedfL7ZjyVve2W8c++Ovn
dtGdnbG4w22hND8IH8YhUaYnpcB8LdYq+ueoQvmaFcHEt40lSDTZbiiBeaMalL2H0douvVGam7Zo
uiehVMaTamGlrrO5DQSA4TWuE+gdiI+EEzTBb5VYDF9Kd3zo9OolqvX4MLbRXRcp887U0+I9WjBs
6Dt7vJ8xYL6WnGoXTwkYICLkCvo4LaDd2JaQsmdUX6ah2DB6v2/sV9dTEt9urWOK1EbRyGqzzOVx
0ural1od2Hq3VdGe9nP4QXaiffPQfFCqZ3pg/4f7Dix1BY8CoqR5+fE8zYvrDH1kjdsCsJs/DFPM
sMn9E8fDvu+1+Up75sK1590D62uZQLF4nT6u1o/j3A5eJrc9SgEBit/KkzaO0Z5eSb///HJeGBaa
/5C2wZrzqJ81kKnx5hwvsXmL0vEmHxffcmlXZ2RWk9yhW006hQTf9BvBuf++SyoRSKMrdgYx7JNd
TrRt8sag4qK8K/jK0b3bgb9VJLDCzzd5IcZB4kQtibEDg9HTBiYHVySDaYxbsGfCrxYFdmoihyur
XPhqNqAvqmE0Sc5dkHh8TVPg+bONl+bIYd2nCQLnKAh8vpkLy6z9fr4UICF62iePaUJV0pmjQmFS
3rXCRtL5Hc25/76XD4ucnHeZ4VSUtCxiubu2f/Sqm85++nwf6995Evnw4UTBimNOTnTaVar1OY/Q
n5Nb/rcN4woi79wXezkl43crk7etcPNfny954afjANgUqB6GmWds20ZOJQjpihM3IaGfOtEhX9Q3
K6uKK42Yf07Uh839UzZSPtItX01317/kX+8PMWn4X8MCLuStLVqyyrT2e01sGsN6nJXij1KYwRBb
L10+vytWE3jS2CNNpFz5kGdhlT+E1JPfcFV9oHXy8Q+xDDBSqwjrlrkOlaPcG5VyxOrjztPGp87+
NSh1+PmPfHbZWNEz+LJgVYHynwYvsxgKtOCExKs52zuxvPfc/L9egXUJ6E4MXGjNnzXKtXHSFQf8
yxaXHnOf2t1XOEbY283OlQNz6ddbqU6I7a1n5nSSH7WFlc8mB6ZAooX+T2tvSoReg9wojZuxy2XA
SARRFhPPp89/xbOjum4RBgavDTBSYtfH79ZZzVTm6LluxRK4GT5LSTgB+/18kbPZJSJyKjGEl41l
aH99XASLWq0cI94ZQ8eXL6lpgGrpIQPi5Wt2MYTMtEfeg8rY6KCsr+zwLFv/Z/G1i2NzVM56eoml
xZZ0BgqwCAqz0Hr12MwNAmiKG/soJdtXzuWFX5QOzAr9tWgnnBH6YcMtad+gi6BWfzwx3aJJsh3q
7svnP+nFXSGAghgk4flMliQDO121Cd9NibZahRwdpAiKZOPH58ucw+349VbyxRo/acKe3rJE6k0s
SzRqmqUPllbSM1LDxLTYXR/Qxn8yxrdUKBvpIk1mvaF+dKV+vnDNV4LjCkygl4iD2sezs1S9SNrK
GbbLePQKm2ZDevh8jxd+SiAJVLK8dAALT0GLAss4ozPicSuy49KFZV/7dVRgYZNeuQYXTgaikkis
gEjArvnUH930Rpq9pj1s29byIYlsFWo54GtXcv1zDRkXrfeVxGIxkOYROnm5mSvUCqCvcZuodbt3
nFbdTKhZBoXt3XQOdMIhrbqtlS0Tet9J8msZx/jQkRNdG8Ff+HboKtIsIMlkinx6eDpHK9SF/trW
QchriNXQTP6zSwOvHgfUAjC9zvlPBwRal00Qblgis/cw8yV32sRk7Zo41Lk2DuusEHtI2XxA3vSP
x7BQ9NJeYg/TK9BPf+N63nezMT7Pk61/UbxaDJuyrLI7b3KA1iKl5i+JKkP4xTA5E00JQTtaT1Vd
/u7wV3+dELFfM1ElULp2n1NOBAZQPVqTwLGVubUDjUbJ1LdjgBRSs5EyQW7eGqPjuKbP0gNp0cgZ
00u1pr/pNrnNW0GP1m6ZFCSYqV4JamdJ1Lp9niamm6sQ3mlmm2UVBoNFMgIDSHytRVZ+eVyUQ4Eq
8zUP5AtvIQwDVF7WOSBZ+8lj4TV5PIrZxKUg6sRG9vODdIcqdBvTZI+r+HxXa4cJuPz3z+PAhVfq
3wufGsOY81xmaWpxPfNtEflLFyQDNfCf/h3vym688uSfBwOdJ5FOFZQKoPj6GpX+lbn1c24gvsY2
K3Q5IgiWb7SYrwSc88imq+DUUHSgpKVZt/4N/1ojjnWlRRmFXfDcrWSefufVAfIS/4d1eNipqOFG
wVI9idEWkL5UTKyTxWEEXnf+Wff75ppExXk0gZRkrjxRFB246ye7MZiPRRi3w9DIA9mF0TWo7vkZ
x7yCoTfXmyn+eaFQj6OKMidXfD60gy8QHlSTTdTdy+Xt85N24dvzYcheacUAkz/9LtD/+nnQumGL
ogcX3KG/327kcI1LfuHzE3hBX/BykiafPmxLqTqFnjrdNi+zXdcPMxJGS+QnZhcuRmH9/nxTF1KF
FegMHBXCE2f79BTMZTqkJTELirKEy1ts0GUJ9If/UZSvIfPPLyuLUZSuKSsov9PqtBz01lbiGAnc
o7Xt7vq9djS32VFcyT4u/YQk/jwuzCFoHpwEo77HGYDQjSyK1uzc8l7rMMBAaPbP57/dpWWg+bEP
Liq9ipNlUBw2M9lzIJruSDzocPXK5l12bW5/8RNBIwey7YBepR/zMSCoEH9EkrliC3IMbny2bW/c
22WHsELY7OjLfb4rUo4LJ90AhLMKsRPpzirh1BmNMmYeHBp9Pow+spGrY2+V9EDWlHYJcrvKQr2s
jd43EqsIZg8beT21mo3ntONzWajR1wy4PxaCXvFQaF5S+bGcvb3jxR1Ku11uhE6pJrelrNtwiIsK
zSIJoD+prPZ+HNx4F5dMjfJJaVAbyKjcxkK2zxTUBkaIVjKgqGN+i4TZ/C0yIV5qpphh11gjviUM
H6d+6kOlGhdfjHr5BfX+wkD8aJqCOU3cwOuj9G85WUATsLr8pmRe+gzj1UCRtulfXQfPAMtI75PU
HP4KB1KMdPP0aCH39b7AvOhDfZlfjbwq6ZD2EBAyskLtvrUaEaKE0t1Cm0puUts75IAe/CWzetKb
IrE2cbm4d4nq9e8JgJI5jKZEea0sW7zqjTc/lE5VflcxJr1VbPT2IqHN7641uk9xPuUwcy3ja1R0
s6/mg/V7ER3+cVpdiDtUWZDbWBRzX07L0gZCTXCzBusYhyJT273WFO4mGsURJMGY+svYDjAuRFce
9X5w8qBpHPVBFiOybMvYRRvbKmoz0Ow0nZnqjsXzkLivyaS9GzSED6aFwbU6ZfmTqc1oGUi13Pce
ej34G5u3aSbNGxGr2ADTVasOtpm6/tTFmR0sln6Xd3myte1hSnwl06EE4z1/b7szzhxAHdq8XMJ8
kg04M5Nkfpqd4lZqFf6lYgLat8nTgRmB1zShx4cNx3FodKoo1Sw3g9IYR61Rd5MZ5UfZyfFYG9rv
uvTWwcVkvSWzQIWhGuobPAU2ZqxHzd4Gh/VzVOb8NWMIfbD4qEg+Y5GNYcrTGKfavoC9bPqLXv52
4/ZxmqO49BPNYrruNB27MPrGaHw8JrKf2La5IXh6ZtuIkph+ZTPKlmZZ7JO+TzZZbt6hG2cdF7SJ
wiHxcMLOG9VveWz8MbeeLFcuAYLwhQ85u35x+Fgc9ow/wuoy89ld+uduwc5zFtnyIFqSWQg2Llw9
mDFVWn1DgC4qg7mocE4upLm3M2gkMdbbrzQqsr2A1c0j7zH7a0rvHT1zZ1OUo30kp4vhma/2075a
WMrONVL3RWhGuXcm0wv7CVpbLjzgeEvRqnda6fVbBuO/Ijda9uWyyL1jp71N7dVqfq9j9WIgpYAg
xKBS+inq1N+WZrpUIK3j8pgr9rjXyiaH/lOl28yLtH0u6vgWVUIzLOtUhvmgN0cxK9FN66rFvpik
9YRucsKkEucov1pNJTNl7J76Mn1a4hZFW2NJ7udYqb/23vSqaG2ExLScjqoz1g3KrFhb2SIFhtSk
0gm6xWp2MvP0XdPMcGDU6klRFxxnlJq7Obrxb1JnA8hc2lWaP0f98FS2fU33u7NQntAX46tRTtPb
bPTdjwni3lvXdMpjGk3zo2MwMR50TdmKlCO91H3+NNvGcDvGMyam2B5YvjPqLiLMsn8h2azv0t7p
3uQwSB/DdvUBQ5plS1pJv6XPe7j5RfoSSfo9tHlQQFKHcdlnxIEHp5oQbXTFzdL26o8FImQw6c0K
AfHwje3l0XFkttei9i92DLoVdM6qg6M1uA+Vc65h75ul8asj9PwWyION/4fKsLL0Jt/QudUBrf/R
l9PwPvR1eauYkmiG8zzdSNrcW7Wx0ycRK+bigzwf7g0ky78kqxi+DfEhNPQJZRA7/TGVZh100mzC
ZsgcELqCQ1L1vzqBwHwvs8XH/tz5CiWtP0RwrjVfnTPHb9OhDdEL9277nG/ozxBvY3br6mEaFzZx
f7CzYKi91gxaQhXHdGWnsGL17uBIDrxeOO1d0Uur2CrwBVufHRgPKo41vuYu7m8z6wZaWbmimUGq
1Ya5KYWhfy/UZAjqPssHP7ei9t6Ks+/u0kVvbmaaGZiYvNgt6VIEDoOulwzpPlTp2qbbRqC+8JFZ
KvWQd271lMpZue/oZPU+eU+NNRFT8GCuCmH5eZbq+V7O0nr0oIDvGtN+iu0iftAQM75PyzT3QbIk
h5F21YD+na3cVn1U/Ch0SSdgTsfx+zKZziYbXXurOXGzSU3444nFkAQgAS3zshLryx2lO6pg9013
+yrxM6G2N7KN4z/l6PY7Z8lQbJXAxdUQCg4qTbIsl43mLctbhJjem8F56oO5jLVDJZPxve4rdQtv
PdryEGPahAhgJP2sqYc/hWiCDPvFvVWbWTDDwn6dvEbp/bxWE19PIhsHepLZEdPhTaWqX2PFEd+S
qL+doU0/a9KL7tLG3kdc1t/YL4yQM6rpkMSVtcHJKcn8prej/aIO9Z8h6xG3ieNk2NGj1APNipdg
WoTcNXUrvtutAMc/VOUhSgs05uXUaBQF8yPIacF+HZBErUacHapOu9FafHR8fFqrHc+nFniWxJQh
7rW5QDWxHzUfAkVS7ivdm++k504BnVftPSsTsEFLp+l3YH1UOHPlqo0B/VP4sSbihxaW3QaSlRGk
KzxqGpbv2bJSj7RexsGSW97v1AMemUeZ0frQhuxj687DTTdm7tp2KQ+lniPQ2mqPXYJvve7G8bcu
wehHywChgNbjmWpqe2sOQxnYVmTa8LoKcEdRHrHrnEP0NIql2pA5dM99k4jbtjdtorhZ574ZIcOo
m07xpiQglPw8XdmkllrbXyhJ5d6K3bXTOrnefTPE4qZO5+Ku7Ud3n2G8ofjSs8RGU+fqBedKHC+A
qk07WJsKPhLpXUWSzzMEvfHnYBbVV11Rk4c+mdFsLLPGekqz9R6jZ77F473cSsI8UhIT4g5qndGn
GJI2sPPeQkugzTazVahfUtvOQ8fFrlwuooRHoxfw02b9qzm1pBhVU4TlHBnEUEV2vj5YzSH3+j5E
h8S4c+pooUdjUk4Tf4ywG3pH82uFFkWWJDeizLRg1FrQb6Ux4ftgu617Wy0xaW056jfqUP5VHS36
MuLfcx81ufjeN0vzwgvdhkQ79wEH7omD4lkPlp64z4Xb1b9aTZIfqaLZqJZoq8DRq/SucHLnTUuT
NjR4m8LMsqYNuY/cqa7wXsvZI1mEP6EvoVanjV8XzlGNG+8l6/Eqq6G3YaOoTTgrU9QDO0RV2rUz
PfMdfR7ehfCaQ5ETBDbjUlk5N7J2OBB2MjwrZnW75CK6rWb5nGTZ8Fq6ZhOYESSg0arUnSwnL0Ph
q2le5pKzOzlR6etqXj/Yoxyf4Ol6OzON9G0VuTe4C7VvkCSe69mM8IIfQdDDzCj92vC6b7pBs2nq
7WrTRM17PyxQlBUUOYtpsv7wmmQ/NFtW3/Q+s0JBVRjWTTVrx3wdBmm4IfhaHBvHNMYIa86d9MED
jsiO++INCwPxtWlRSW0ZG+9yb47qrVeJr46ax0dH4VnbIKkqXnABqB4Hy5G7ws2b3dTl8a9+0IdA
jYwkIJipfNVseNdtWQSqcOJtF8/pcSC/v00HFIS8ZTR2A2P4gCygC70sQ3BtYJHKtrm1XfvLlm21
wYEl3aCwEXOQtL06uOktllLLxmpVLCSHzviqjUb21IvFfM8k8JbYhV3VEAW2iuXF3wdE4v6KaNbu
KDOB6mvTL5GOzh+EMH/jm70EzeLdNHOV7HK7/THYpXxI0kL9jXuQcVd4XhO2aCceXLu5zaZ2weul
XAK7qZIgixvnUHqt9VOai9v71UAy64sCezF4XY77WNkiewB8Zb02WnLo66LewU5Nj6NZiSoYQKMD
w8qjHW1E3EHMWvkaV/OvOsPZyGgKrCHRdN3Qo48OVmfqAQIgX0iNiQpeMQfGVGCiMpllgHDkslGi
QX+LPKGBhna5yajJGpbgQRqUbY47pxYWjcUoyREWE7TKNee3Oo3aemM5Q/R1aUvnmBe2FpS2/Wjb
yjON6+pe6a3uq6XVprJpUiD5oUPNBq+4rzqqsrrC/HLFuM7ORB5Dyz6YnVR7oehpdjrJMZKDunZb
G43rI2dL/Zdl0bQ3DKV758XVCEMpCkdPat/0x8mrcvL1IeIP0v/KVicWeQiBFRjb3vbmjNKsZxZO
fbQUq3hYrGTelJOBs45r4h8q1mLYrKz+BlfCuPGNSvvV55ZEIH40AiuJ643TacsLKWmCW1M53Sg8
bvsaa7hNvDjTozbDyzO8JgtrkRpAOcHzTFSkvu4osAnLP0ZkYRs0DVa91zKnCG05jjdqbpngDcgS
PYHettr/iNrUQ+B2MqINSk35loTa3EGSLL63xbKENsJMT7U1AJUpiyd1tSUZgZbcZMYi/XhuqTUN
ewhbO3osVMigmG9gMRLVjQBlU6Ywi9MCzz9KiSJMtPK+aev4m2kq9X5GO/TbFE1KvOlsb/rbOsL5
bXPFlNDrVuWzYnnG3GB8zCeXl3kqnduqTOIbkiBOrpOZIvA0NfOzlKlWZaHI46VVHqazd0SWjWoT
Fzlf4zzc495QPQCDyO8TaXgvupjyY5vH6hMRpwC2HI9R63sYRx2nabT/ZEXzJ5NqfTC0TN5NFq+V
D8G1/DFocbkte+mG/G9yqyVzv3fGqX5eZjfdRVbav9aV4mqbSoM5iINQ9NMqumdN69JHGgBFoIxC
OaZoQfnmaOeBMkVJMHATb0x9afYNSc1eqybmAmqih6amjBjCzDIgCDLKiun6aswHDySuFfdB87Zq
llTHBYjCc6tpqb5JxOI821hOHaRjNsCBdNbL5sbYdmaeHnASVbaKBMuldow3RN7Ub3WtZ++Ij8oH
XUeK00+H/M+sjyLyh365d3q3guXlJX+HorUf87XljBFu5Ste0j5Jp3vucJgLed/EmxANI5PVX2SE
GBHYuD0D9i3br2lrZts41buNvpj4HVSOw/sjUNGbp2LHpU+CuF7knax78aNKR+Dfw9z6linKW0cm
yUvcDeYzJPUoSHkr7zPFw7IKGZZ04xZJ+8M1JRyF3FVuoSMuDwDn7ueOCoN+iImbVy5eur6Y9oDY
M5j0UfKsl415rNO0+gukF7suIfsvuoJDLsmsd0y8aDgMIokY0w8L5gaTgxlk0WTtn1itvF006rbv
pWnzQ+uV8aWhDE43CM33bVhbiWOGyjJrmY+V0U/T6/o86OpWOVSWt1UYEn1xc7M6qgCiFW5q1FV+
lTdD0E5Lt+lTO/mp8ZjQRDPV9KkYFTUwyoWmyMTEapz1dNdVZnJ0E8S8ShQSbty8qh47lLzfdOSG
LCkyxvIGtADTAzWbvaVzfzOJYitldyzaqt7MUevs4qRZ8J1As9NN+udZFC/gauawGCSNuyjbOKPo
Ao2ymKkUmhptZH7BX3W97+IvCc6j6fAGTOrCipoQ3626FiAekb1ui+ku9nQUcNZeASThFClNMXzD
DEOGw1LVu0XN8zcnMXNSoGpqH+O68gLseY1HaU52YKLDvZLvEvTAq8yP6jY6qCVuMUM9v07pfNuU
8qaovdDhAxuLyiePXsyIyDwYThuKwcj3popYN6ay+Q0GfNCzzL67IUnpb3vZvMSed68Uy12NGchj
iZbjQ2w4vM2aF+Sp91SperNP62+5m/w06E9ggEzTEd2NXrZ7suCDTQLB6V122uR9MSdxHCxSJDl4
m74x75Uu3QKf+J6LwiWFBRFB3wV9dnJXpry3ukAjW6Vh2eNd0Q/pfZ4aT6TNr4ZavdaT+946Ze53
U7kjoXvItfQu17J9Fmdvou72kMPpE8iRzldGVwQTRdWNH4aem0SuuytnmTFPmX8UaOf6c0E/asyG
cEB/dzdWEB6Gxio2qCVbd3mjLd/iYWhueqqDnR1n5f0wVs+yifd94R51BaWc0nntvCEwZ8e6c5Xm
CXnlIRhKIKKNZexKSQazjKAonXvEOzBdWgW4NAagEN9/twRwSk3zJ0rvmBblq9CvaT1OsRagn/wb
X7HtMpgygMZ9b8ZVscUnbysV3kVFoHc2je5m6cbvhkGb2KRsCidT7BexxLu8zp49/nSsq7v3dhZd
mMXsDVl23Nyshyx3LZ8Y8iXVxH2K+hgNKvwzFFu/n5T5aHnjigLVcLXu5xnPL29fz/UDHnffZy2+
W7DRVvVYBJXn4UQ63WsW3VFUDCkw/h9H57EcKbKF4SciAm+2QPmS99oQ3WpN4l1CAvn096u7mo6Y
mQ6pCjLP+a1+UMz8MQ8S9Fuh48mrL6YcCOinZzzO8pbisJwA7HYS+Gjsr6kMPqq6OOll/i+08QO1
Q6Lckgu2a5d0XZZr7yCxCovwHuPrkNA/fYLJB4yN+iI2M52SznYvp+Cbm76Ks3a4VcWIp1aUP+NI
HKnaXOwjGyDbaMmk6EFdQnIzUjcAQQ7kq1n5/zIuCU95D9OW/fhi+7zBLQQgthzM/pbYTFdFZb7N
ovfiZq7+Lso/lu58RTWcOlnx3qhZHssSQw44xDYZqC7X+WCU8jp41alfxcgOvD5ST/c30OoPcnoG
TY6ZFOOiTIbKAY6Q/U/rrgy5TLpxRLU6ZafQi1YwrZelXKqDYgPH8TIuiYc0RHdZ97hE9XRsClne
MXe3H1k7U+GcmdR008huHyY70rvFMob9bBQzKP8UXFUQDfflDdCEhJ1JxTL/Mir9oXv0OG/tqXbN
Jf5/Mn8UWg8uf18StSI/lDNuh8y27kY/PDle8RLS6agFPIHrLTqdTPcPwW4vxYoJ2JyuRoZfqouQ
hmda1HHgqAy4SIHeaCNIZ7Gq1J44GnXxoorgw+rVpRzc39XRQazs9n1Zrc9iNv/O63jNQu+fHS4J
VY4c6POVVuvT6mf3s8EuN+r8p9YkzOYGaTQlgEY23Z6R+ddq8lNbRwQvrLvGKQ6bT0yF7Z9NGVHx
7tcvTmtynMlzYxj3PMP+ri+BTiN5XIthtwVTxjJZirg24GpU3j2aAhVLURlH/J8YpYB8pVF8RRh4
E2Dxz8DwHIqL5ke3LkXqNOaX5YL69UbJF1ZHU1wE3pNbV/+aoN+Z63AtTX1fzqz/2jz1ridjMIzU
LYN/nC7DYfGI63WGqxrbd+7wE7zCC5cfU1iN+3HoXjmA78tgxbJvr3RC+d80GQGGBMuFlfk05ACQ
LU0RRLY0XMreudsi4InwWoxUgZvL/M5rUwBX5i9rH54tbaBgrNImnB6DQp66tgDKW9ejpfJh55fh
mAQzfYuZsH+LiR1BLNa8U/bCiWI9u6tnaUTuy7m6NS16niGOeN6mC2hEDcnjfNhjY15KnufNbtz3
Zgxxbhp2yv0pvguey70S1pmf6NLW1odpDJy/+Zpw54FcT9UxmrbmarsNPQp+dK5l9dDXwDHIA79a
OQgi5zluDK976hedpTku2oR0BQzjKA3jwmiDVEcGJaGhejItuAffzdUu8Hl9NbN80jidvSOwiAZa
MyyS0TLlPsAIEAP1j3s8cYqc8IW3zNcsxao8wbY9az6jfV9rb2db+bvhZHeNC7jg2q+DUTbJMtGT
4tb6M1yMhzKjFUoL72Fb5/egzCpGh8WIKY9kx1V2UvgUKNMkcsUt69/N9XYNp+5KAwrjckTpolPO
J0sQLRvOhGoyy01d8EFSD+4jP+hSu25YdsN/84aIZrbCfVnokjZs243xYyP6B0qrQieIhz5PNZUY
jJSgusESnusFcDNswzvHqx/byJwugHVejIFypxz9XVrS5r/Lj17k6p1e81fpDR9sDIfZ7+wk8Lq7
1cjAg8rp4nm9gtm3HnA3TzEuszXm/+qSpeYwFcZ1saP7Ol/WXRUZXdxkTItqEiCeU3AaxbweakuC
mxWYRELt79bNjWKvnJ7yKq+SQQZ3plV/GPbWHs0JaKZWNAYXkQx3fjdQUia9u85AEDyVbP69P+75
hU+VK624aYtHfwNryYa5Si1DB1d3VX9V1fbEhgXzDs+YvQsHA3cKT9uhMrOvsZY4jVe1W6nJS3F4
Gmlh53bco5xNgGN/e2rF+d8FfcQ3oikolJsoPzwUU7Qko12eKhFY18aciKYaPXkYRMCkV/v5S2/z
5Sxj9eAYYbqMPa909ZobLVg/0Nx966ztIVj4BZoqoDhxpd3cyCNzNwbjvg7Q2I+9nZSEDaV1V3Kb
1kv9YE+TOvnm+F9tUG/TB5oeopzb26yHS8ZbkNBL/ib6gWPUqD5yj5mxs9Wf1SL5WfvZswiB0x0O
BGbCx8loATg56QrkrTttwySOikg11azx3GV7PXA4jn6JwaBqDy0OBhQ9RBLzAk7gWVQJ4m5/9XiJ
VouaSXOj+iVSRuJv7jP5Qb8ij+pjq3Jn3272L8qXHcwbHk7BxD0YRWoAAqeBL18VOBKaU6a66s7L
WUjqOaWH92kcsyO5V9QPu/W3MUcvmxwO5tqcey2hjdVC8VKjWaii9hai/OT17DVDuax3s9Ovl85E
4MQ6+Bg18s1e5MCA6LQ7pzG2t3oBxKL6O5PBqdykfxm9D+QSJbDoulvH8mBXP2Zrn5p56OKyaXg7
QvsUgIIkwvN3loWofz11xZRfHJCLdra3Z4l77qoHYk6qObLIQYVgYg9DleIVD3K2enzKec6Ryo1U
Rp2RtMIWB3JbOMWK7KW1LRJS1w70Q8oRo0WWBz7/dXliI2tPRjjZezFX+6zpy3hrsvPajdcSK7On
+Rd8Z1GY/UBQCSKbxadtlB/jNi9Hpo69VbCLTnZxT6LHkogCyCmYExUOzSOyCZHUU7U91pVh7PKW
1qWF9Ng7t4ZvN6CAjW3J49bo35ga/4CRvwUiunbSjp6nxmzPWcOU1wz9GKt1CeI26t8NYztZMntw
Fn75ETVcGjrGkiA/CJjIw/8ivSaesP8UYFFMG2BnRtTvXf2LSfw1BIpNt9D+XH3zuZjI2lOeSBlD
7+fQOWjKWsvWgqat/nWOl7TafDCXtxWXGH7rDlDXvK6j+WNJX8T5lJ07UfBOkgSD30nxWkIRAqEq
W1602iA+/oHH3HlO/7PixT7ma/gmFdpFFHNWOiw1H2ZWPRqKxdPanlqDAXIchsdNrGUSaf/PNuZG
glsZ1FTz3RJTP1cxc63LzRauaTFBj9qrtA5N03DTLlGTNCOHpSekT3pXGfDGNoEGzi3YuCzrHyC3
cWxqY/7x4DlwZgGo8RyzFBatufPgQHeT72kqvMlAoNpKJWM5uWmWT2Psdxt3yJyx5LU2Af3FeiA0
2cZgXl9n30utDJKoGGhFbaBCRNO8dorh2ue1m/ntlNGpHeG9ReJ1itlosDH7zMVzSWIlQYv8lIMl
d4Yp3i1re+SmfCDY5OBFzDRVPbdJ13HHeFF1xAKVIkv2Y78RsTL6/3Kh79UU/YQLX5+ydXYWvnhy
WhpcZdc/IBUrYpqiOf+WIgl0JQ90Uqe1L+6X7Xu1jK8WDjDt5MDvmLkGoskBcZkkeYux9ItN2UBB
0X/BM5zbvr2uumYqysZX0YUfhed3iVuUb1PgvBHH9XnzLVIi+1dAYe9mw32cb3zHFtJwDhNy3ZYW
3mi2MpVyTS5nESCDGcxeJLKAed+kvAgRwRzOzqWpNPifU0F6BooVxz92imbJjRWU/qwhFcbMJuEE
9zPS+R0gqI6NLm8Oho0rNYYaqfZ24MiXoK5+An+uk86spg8zGPSpDNcujcL6v3CpT8M8UHrW+idi
Ea1kMGbn1N/iB5gX8jvKSZFb+713RcMrHgKSiJ6IKd5erW26p2HdTFqnYkkFbTbwGCfbDYnKtuya
VYNLMcXMbIJAw2h7kuTM/0ThtL9m3mS/Vmn0CeUc9kWasoJK6oc9cxkP/sZ2Aj4IH750edpb0j0Y
jY0O2l+NC6GdlOcQiK+iortinXauROCAclLWGMSb9qPUGY089Zj8mUzrOVxoc5ceBfKSQP2hUtvd
PDoon7NXg7UocTvlfFiVGdxlxYIigez2pFZRfdLKVYd2NKMHWZPiEBvVCk48QfP/Kl6rkyuGs1nq
+TX3goeZvfS9E97oxFTimjHl5t6uxjrkJ/5cUKYyDf6hcqGzPWW2scSYdCoyb65jU+j26ID48RO6
ZzzgjXznZPxcaxfOWvrhfh0n3OHKctzb+NPXj4RwPZiNcOObwODC+gmB6fNgHxfpQDdS5JKATYfw
PeUY7hThuHlsNtbL7Ejj3hBzlowgQQlF4O5fgvHEhyW47HcVqSFZHKlMHfJw8xC36/pZLz7UVEvT
3TrxzHl1070MlBkXzg1Oq7rAalLLX4NL52eSYXMN+Po5zr2MRIXJabxngMYSmLfw7zWdbncRPYDp
aIXla7fV4bO0/Xs79/Wpn93yuoXrjQWVVsVKEKpHId3xqOdW34WTDj/ddmOo8Dc97/N8bT8oNZdp
UGDWWsTmZ7ugnB74AvWjBIdCVr4IoKQgPLfoyPeWYcyPG8d4XIOsnh2xtUBHiAj4lZFkQ7pUv+5k
qR/l1fXLNGrYgoiRYFWb97oW/z+JPWhmZV2qijgCEq77L4qUnFexWuM7sqz5b1PDWm8NaR8bfCAC
Fbt3Ur3Ihjc7d5PAGrIXaZk0k1XWe2G43akc547v0XIO/cKwVAuzeslNe3vlYRx2mp88zp1CfYTB
Qu44iYJsg8KeiASdptqDImleyoiHx1qpB1qQhV2azQLU5i5+R0V4t/Zek5T1YDMsyPqMj5z8Cc9d
uIZJgBnyqiJ3sbjQ8Opc4PWcC0cI1xidDruo0f+J0lNQWUYJwqszlBrRbCLxHe1F75fNzzFtUiqR
y2JJ8r5RL8oO1ENBXfLdrUtjt4y6vIoOjuvgW/hJb4mmdJHCJLinMPMVf3REDzEkmlzHPcnGZ5A1
J9ksazgS8sYPNxrhdwTR9iJHWR0DOYenqKmsZOmaIDFaWfw6DiGCKPttUN083+Y3UYEksHPSGWsX
Kgax3jhjlYVjl08qUAXfdrjOQ9KsDN7twGkYi7GR/xyw+NdI+hui7D7gb0N/oJKgRYJGdwtBwVbW
4A/hF8GW7lqaO5zx5aHcyvL20fKjcW5mKRl89q6SeSjTarOt/4K1agPS6Xz5PWOO+yMm3VytUUmo
FXgjSriqf/MogddqKT4MVqYjMUOgXrq3RewouzzQ8zAnveDrzcgKT3WmyneR+zdaxhY+uJ2P/rrL
OzSVtQr3xCJNydJ6T1IP9r2zbENi+gBQmfasvTEP4hPRZ1XFTgYukUXifrLy8h4+lrlQM452m28/
UjTUfloe4ANB/0tEfewi1cO8zfUrfgyYpNmaFW9Yi/jQGry6IMi6tO78cFkeAgI973273IPMu1cZ
ZGYq+6pM+BL/zcgyr+Bi3V8O9cX7MEbvBwH7Y+ZObdzYlPUNrV5TNVt10s+zTtXWXPQWqJjIPKSc
IzQq18AXfMeakNyypW27DA+Nv3h/umyrYxmpIqXjRR9cpzyt7tweVsRnhpGH9+0w/iiHlItyQTVj
hkS+bMg2qM5o2bvtbbiGfVOkLMwRfDiwR7+tpP+gT3vPLXt+KFEyfDJKZbuVOIDTNN3UigGrgNd5
4k7Csg5DYCqwYx2+bV6QW2gjCu6U2R8AAG3h3EUb3xWYPCWX3Xrrqc6qax1m2c6+5R77rap3zv//
LS7oewQPPvipsvklEWBNFZCw4FcjjzN6I3hrOvud+rsKqlvYUC0B7WNESJAcae7rKOBRadmsYIQV
n2WtTwr5woDSbBt3/jSKJOgI7YJXq9J64VzyHVG8NZ6aY7vJh0SGk4GqpCTRYCIyDxh4PjdBXh1M
A4YYTej0vg5jyLiEunOLKbpoDlVjXhkFVKLMlXlg7coEM++e42ZNeMbjwWMkd6h0jkMOIwSYawsT
JaXzaRXzk8xVu2sQRYPKYTimk2rababb3DGVede6tfQuZDA6ZqQu6aqmvhylkZUqgpwveVX/rdTo
P1RShJ/1uhFE4LsrJTD1MvxHtW543goYjyjKn/xshNzzSp91oAueelE3z6DX903HFLmTXjsx3W4X
oQGnJ796qktEZlw9GwUbs+RBEDTPy8QzkGIraYd7JwxEHPllc5K90T5Isg3vQpMEIhmWD1nVOi8I
/SsyEkpqSOmGccEmWqgKqklrdFM3fkfn1pTSGjRcHT6OHAVjvpS8ISb/G5Bpl4Q9T4kFOJE6FioL
5NSL88yVaRUxNx50bL+pS8AU8oJEqkUrp6avWcmZMZnUpXlsXrlLpneYLvPMyVOwiFsO5y6W56Sp
y7PFOPNFj/kTsfn2oVQ8x3PYZghi3Teb1+6pt9WL3Y6I39euO0WW4caFPf8MPDSF7OdHxPo1dlxA
Kzg1sjs2NcVlWP7l7v2wC8KXqKkhxMSud4XJqbFUm9xH1baBAeF8mTNe2amytj0TYXkbZMTerM1H
WdXi0kW9fS5biP2gKItUr0Ro9S343RgRqaShUxNyZCWX2+YHu/GWj7sEzrXp+zMJTOvBnLJbfNZC
0laZuaca0docl7WywrTTUkQxSfsLgyr9SzkWkHQ2hbrv1+huVuhngYbPmyl+eMMoLWpI0aIV8+Lp
qU8Yt/MdE/EEz7wae/5k1THRIeYJtrV+y7r6L3uc86h9w4p9FW1PQVOu92PX1LtobhhWFuTxZXvb
1msu+ZFU/tdJrKNIe03ebjlMz1Gu7bQYS+NkbvmvP9IeLJmmkjXyoRVRqt93AdhZxuRJZP0Wkzq8
nisTUJiIweX/PcYHO5jKO1ENG3pcyaESFERyBbn6O+imPted1mjxtPO14OiSiIlL+USQIT1NOe9N
D8G+r9GfxSg/LCg4r3/y0NuKBID+HwnmjKDY+GAmPZmzdhnVJSIJ5MTfpWE6AjvWPlASlYZT2vhl
cPRyJEUkA4OG8yifmGiIOimgkRRDBqhoeVr8IqMfoWZYGkeU8FH2bEbWsM80SvSyb4J4VcV6NM3K
RFQGqdYHA1HfRcdSbDqlkTBFrwQqhcOhMurvfGT8qIzN3JH8tfKsFdP+5mq6Thtm9d0GFnBTyYyc
s55Czgms2095C1is+4hnMcdJyyUyqO699/wlGbxVxEvnMe7meNDXbFxRb/Vd8DcbiWXu5+EiC6Pb
517zO3ug4da0DoSPhX9pqxx46WbO6bCnyAYDdpYG8OCDtomIWTZYNZtOkJ3MhgcLD81+7Nvyvi9K
ANHO7p6qESbMW0S3s9eZajAdHH138tNBhv0dg0B+4kq5pR81zEPW/Kha+Zzp4iNz0XQg/EdoIbzV
2XVR3V9K3YdPvWOysssoojtiKtJIBr8hD9h5JXwkrabbeVu3w89EFNclmn1whhbHQAXG5GIlcZ15
B/NycafyNxREHLt9P0+xsK1156JCTa2y8vdBN14EReNJpSNSDiHPGIBK0L3mdlDQejNsTn1340zS
bVqtq0XrFmJGY0jwU7P9yembk8d6BEOe4nGceOuzvA8S5KHIFAblHxDiAYf3m/jkHaKGngknbalv
Af6jX9rKeiQNTMNrYTypniJBOyN8bwysV+LSwn2PAOF98nPAyLwNjkbDL9IWzlceRrmMAzjHY+VH
OEfD2vZpGIIb0WVX3nkGbWrRaFznKuKOtJqivW+WqP3QfENB0rctTc1jWEePgqcyRdMMt0TBxQ5D
m0hVlGffmBaih4X6Qw4yLOqfhh1EO7vnHBMDcuHUHsIBMQHe6pW8hftAF7+VZyhA76zakTHOaj/n
zScAb3+aWKLTvOAmyXJvOxFJ5D8iQTJ2hijaQ2hH5TUoFvKv859tYc9q/K36nrAEge7bLpywztz4
/91sTBJ1y8jSh+8dMeDAdEHdXu1+HA6I2LYDoZiHYUSzYEDR/6mFO1+mzgPkDIcPYd2Ajb5w3sHO
y92K93ZngCpffXoGeHpG8bhWlf7FHkHN/aQrYhtAwJ/QB9jf8In4Ze32rbKcjVm0t4+Nu8wJcmc3
XRxJV55DafnsWg9LC+IRj63Zfbp4wWKzMLt0niuEvkZVLI+KI/E052ab2HpxTx3Vv78DHD+JHqI4
ZnNZXDp3G/Zhx6vKfWz8bOTCs02PkBlhY+8rs0lh76wPzzCeg8l0jk0lmhOn2XbMBwSqYsJhoiQS
Z2QM9TeNHlBjWTP2R0uOe2v2snhB5Jd6hHDn41rHpEZPXytq/df6RlNbuVBPBmLNey5d+asK0z/2
Dt3n0Wj+YwzUf3n8571FIMPJm6OZtiu37p4Z49gH1RreGUEz6INz8xdHJY0zziTEhYFduunmC31Z
AmHvx1Ysl0xn4GjUH/64RjlZDwz+PhVh5iC5teowEQwSD11nZDG1M5SmLnyZU2Y5xzAAqzHam+A6
B/8bJf50tuZiS22Qu0Q2yEp0SVxvoi25XCcUhk2SR5P/3iPkf984Jf2YBfmpIxsnrUPabqTT98d2
ojyHZz164E/eu2rMNXX6giwBf3VhHYUaWeD18s1oa6c3aAQ6ZaCQ0WuWY5sR6aihmgE51W+0GjO4
E5TENC8fADsrkqTpp7cqHA1tg6ap9nKFxFAhpXNJtL7H9Y4SMDBJRN869HhZ/2TyoMRB1XzrjHOd
sfOUR4YT7vMOZc/Gzx57zahel3opfipj5nxc4TYIWzhE7ZYd15VZyRrJddxEu0OA2TwVAyqgVSHM
CTvaVlAwpvSPzGcXQxoZgNH0bUbLhyVJqcoUaHRO7n5qRkN25v79yewcIt0N6yN7BH17CP2Q5pEd
KaBrs00PsWVp71TIor8CPPr7Kuox/G1+mwjTua4KMnIkGz4pCPSJR418VPkCmFE4MJ3Ek84xj0j0
tnjtxa6J52pogOdSYd/Hh+U9GXODMsYonnO7qt+hpHdrGUa72ulNsB2n2/E9o6+SI2jZIDEgYIJ4
CJlcTmHTF/g5+DEjNX8YCPXIz2EcqTP/C47b3Red4dyjOOxe4CeZWDy3enboeHt3C/ETrpb7l+OF
0UbJu2ENvAMmu9feJCVKZo2XIks046Ih3aUqLGQrgY68uFx4cslw6HZTb54m29yODDRnhxiVNMjZ
I+tCDokWPlYULzBeu9C/OBsaprBb3Edf4z0ix9PBQZrZaVcZj32w/WPjgPuIQg2BEyyJu2Ad8io/
h/XyjC/PHPv/2qhTF+H2sNS+bhDoj3OIGDJiuYxt8umIjiD685p7cvx08CAwYgQYOuvFsx5V2aC9
xWHMDWPVl2GgEEO4bDWuNN/cIldf4Jp57OZjfiC5uti5PbpBd4C1XNpQJgHBsx+5NvRTriL3pbWk
mUR9i34ptMe7Lez1z1jSHY34zYlnLBrs1uOadmuekx7lmac1c8E5HEnKn5aGnSVG13T3XVhdVIW8
uKtGAcZsdjeFKE5TrB8yboLinaBWsrLXWTYQWHo7T90YvCNLg4EysQJsdoTvaxJN4tmcCJGnzc/g
5gOhGlA8uiMfsy7MPdBdDwG57QrbnE6zZt9Grka0q1hYSbhjH2uQcFyubnEU1Q0gVBzIJI00dZLd
FOc5WoMnq7P4KWUZNAAqA+j5RIh0alRwGFUWzaeVBwXV9vRJNuxXsfjWcza2Z2QzKsEYU5y7CuEw
8/dpiKaP3Af/oirHvS5IwOe1d37zKK9+s06tydj0DUNb13VJkEeBSMrRa27RFfSaL5ZYWSAWHjR2
rsvQ1y5YnfKCX7EWRLCwXxCsT1EYtllqEZSu/3PovvgtA2QHJQlQNiQ3s9bea3t0Oz6jp5x6Y19Q
XHEYt4BQxh7WMsjCeFMELpgtRGkmOxOSb/Qhze26vDqQ3sci2rpHQ9iKB4fLRUhMKKTQUGF3277a
EvhWjZx0+VznsNJR7R7GoZxOo/Sis3U7+sQMe2NOHRc1hGhuoFNxtO6K3dyP21cxOk4JlsSI21Ui
f63aWlqp1WzjnR5Lln6bFttYVyK6y4s5uDIum/tQq7fQRXavw6o7scc172QjoGuZuKn+K42MRbTl
Qo4nw0c4odfyA8TIj21w9t3ceJ6I15F5yiyL8XtsmVzViNYBRdmtgrIZ7wyvhfmPNqZZL8TWJBGV
Yjy7xRV5t4M1MN567ExvUVvCZNOwcJncAlaEd67gjfK8hGcW5iny5vvO68fLDPh+lKqGxOLndC8Z
Ss6dN/l4WJolS+RWN28sUcVfjeiTuz2sjoPJ370qI78i6JwO4Np1inJEpLkIjt2NASZSqt9rZ0RC
4G06meruEWU/imNOxp1pmBffLh6HwEDIl+MFFTnsiZKwPPGIkIq7YenXp7bNi/G8rGv+2PXclsY4
5ThI/ebVdub2UgaIM4JgKE/bMA4MsSEaqg2kqkQ11x4Xt3TuRUT6arNAgBgjPi87rM1LvhBzxsRU
7XgRwy+9uTnsvQhFGraDt/Mq4lXIcCZrKzDt49yzRkUBVLyd5yQqr1P4rwKMiP06mw6lz6jT+U3e
ktvPiSO8PDowCHDlGo5kdeOJiTjKuWNmUMy2n6I/5RAkelt6EFtMe8Ykx6caA/RZ92t1UtugL42V
BQi2e3NHcfD6ouVoHurAexsmUl6g9/Bht6X/JtFXnpcoWo6lbE55CSe3oglPbAwo6dQ5WLjsP4ZV
PpXMqqy60Xoe8CjHxdK8j/lQUHMuI/YO+k17NMHNeW6B228R3fh92SoeHRkWD76Qf/oAclGWNhzc
TLi3GbAfcJsXqFRp1Uwcx+W0N9Bwu2p2HiJ7cuByp4phpq+7b5AdBtriBumVtfXVToXnQlmL9mAB
yO+csNyeN0632+xF2Neco6Pp7Q6bTIOzDzw+e7FI78P0O/l/xsGE1InKInyoEeyjVHT/6u3mB8lG
1Ez4aTV1frvBw3CDevxUrarB4GSx7N8ExEiMB4gDr18X5ogRV9w5xFCU1tuq0Qw4m33u5xaFhML+
7fIXB3EeNjdZGyz5CemD87TO6DN4+IvEMFrvXxU0RlwQPrLHj+yeTK9y7hQxcOfR1ySFjA6sfpWv
1RWbDezzFEbztTRCPtBtUhCa9M3fh5PlPrBg8QmGUenuI4Cv1yHzo89KmeK/iafzWg02c3QbeISv
Fogxcn/EiGooKAnPs66kht/pBWlFFH4z7y7PDohwjLNGv8H5W8yEOV6P1jCHJ/Ldp1+xqPmArLr4
MK3OOHkBfWt6yR97q4Cbcnrd7pa27/eYMvJPBTaNgyZc4ZczLCT/sXlHd4rI82E/hPzgO0q3lzuF
62mHK4NIbn+2n/D+FQ5aVl/rQ85AejK54A7AdcXNftVj6TTtMQ7Z39LWMb4D26vOblPh75V63Jfd
iB+q0e69Uy32TkdjtjdEPRDaECCbsUa+xrYzkUhRwGrHRMma920+C1AMUQPIhahpBVqnmxUdIk7/
1NJRx5liOSP2JwOt15p7Gu1MYPiHLKTeOlH8426Y7TaxxEBbl2WdQK1gATckcH0m3NQXhf6WfbM9
las7JUoKEKaNgtktyimhX2mdsAUddqPr2Nl9NHfja454NTp4/ino8z5MRoQlh5zQ70ubSZZr1TnN
8zCjXvM709yLUdUHe2aL8ivBhGCHOQ5tE42IBbKQFltF5dvoMyo69tx8Vj4JvKZwEG31eDmiGZ+a
kis3iz+WpCGF3U/fdupcouR7XAjH4PkS6iEv2RSGxff2QG5/NZ/inihrNN/UXxzQSJl3Yp3NB+BJ
/2C3dUbazc3ZWPiNfQ+/sXwGBugEAsKFwAhu6hZR3h+nmzQemAJfpN/aLZ96FZEtkCN72dt92fEJ
FjZehV54yTKM9XvmZ8t46uGqfyKRB38dV8ki7e0ZfWlblHf/I+3MluPGsTT8RIwgSHC7zYWZqS21
S/YNw5ZskuC+L08/H2sipu2UQhnV0xcV3W2XIIIgcPCff1Fynu+H2YQvSaynevJCL7vkNTMAbV/7
mVtx/Wg0AbpEQPCXydZtePQlRFQJaO1HHoyfGdz+pQ+c+r5OxZ1TBdqGjtXOg6qGzlGl16NZ2uYK
+nBxN9ZMQaVD1FRBnt73OIXvVQcnf/QacbCzTmw5RZFxtZaBQ9cc/eaeSGM+d2+dtO6v9NK1kaol
TXHDyacDoFYhxuYl9guIZS8dGzwNaay2DZ3efoBT3XFeWxExpOarbhb2Xldut+/dCByed3VligHi
S2LVG4qVhMOkzw5aW3grB8+7dUrZu1YVMkZJftqmJMB0pS+EBon/AWC3+7ObFCdCAR4Lnvsj9sbS
TzkjV1MJOz6FBsVUoAFwVQbXgXQpsshdMJ0AQYEmkgtL59KLRjG/MSyN0AK3Lm4mkLZyDcrj7dKZ
9CRo+qyhonKfzbp6Luw2mlZDiyumlsN6airuEvB5m1dg8vS1oHlJ6RJG8Zt0VfFm9sBeO6xsLf5W
67qkspr906RHd2QQIdinvgsRNyLg53YqFzpjPUNHzvObJDeoyFuJR0FRIGOMtWlfQ3nZxLFBLNE4
9862q9LuKQ3bQ8hhS18lfJowm9/UI3fEUlBZ22jsFlFdsxlsM9nSZszlOqxbyy+LqRZrCd36Z4I6
+toe6t+9Gt7aoOX/dlUEyomFtT5jR0GKj7axK9iUKuJW0jhC28WYm6Js5P20c/QLXTYa2qLF5QMC
TmuDj8I2q3DJtlyspccwjY9zBGQZkinyQwck2plpOb/mY/GjmTnd0zwQv7UhDaiPuW/Aa4/3hmY8
jHwzjXAB/jLLuSJXEF2QnSNqQBa9kRUeKGaWQjqJwsgXiu6WYYmYMrpDiaXpGQzGJJbiotGrnMPJ
MQir4Pb2A9F+t7IHrh2VAQDhYkm+DpMuoi/sTPRcJ32H58nT0Mlxg+i/vjVrcdXBf1xFWQPRrihQ
bcC07PFisaY11Iv2OCNb3/LHM/nBWhFwvjT5U4q5Bvg3dUBe5/OzM+njnYvJz63ep/cOt+91VVTG
c4JL5oEPrdsmqs/XU+3hrJ8gODCLGYJZOM/RvZdbnDGFTH9wVBq7bpjjg6McgeAxrI4NpHMPQhYN
7SIgHmiVigGWV67jCrzuCzhWUVneR5HW7+B7oHYBvBrXhqrLHZXYErkuxrWZGrkflUazs7vswVH5
dKNSTz9CuwNtpz6lfjSGF9J23CcYj9715Ano0nORkV8y5rdurX62YuiPwKvZpWxksK3KpqBUltFu
8c+7VBHGGW6sx2uX6/IKpRHC5IhjZqhH5EIBDNNoBQpR32cWFJNSGfiyYr3LNGXZMU6jxKClp+U/
x67uafUjvRdtTznhuMWvNpBVAOWPqy5cAI0PGtqKvopGT1wYo6ttB7sUKBzzErnQWLnWb7ur40fU
CAsCPVmvKlDlCtlWdwBK57IuUutpiGCbcW2PZmddTboF6E2EW4dHema43loN9kvZwWIKSQqjgUxH
GoHIQJEzjoPvcScdrUDcFbWI6fBbKS/BafFicjvDWGfwOVHsFOG+SK0fkZmO6w46+HWsme9K6tZz
VtXRdhw6zLC4Zh2txCOYOk8hYRb9cw4gtO3dIYNY6DaXMrGmi9AtwZPyqYXuDBWGLOJnroLNLVvA
WxzbyTHBfee3aqbgGdOv4ocd5M8jdBLAuoALm42qvTUc+of023dtN65M0yg2+mSsk4GLEzx5FBpW
cAsfHUNNeiBcvdJiHRqwTyzsf95IfIL7F8CJCa0e+KaNt84Alwrcbl61y+ljE4C4DUoPZMQtnkrh
Gvtm6O4q0MItfh35bWIXsM3R2fllO8kFZhXUJzWclNaO071e4xNSe+1zXgzmTwvi2Q72PPovD35r
zj9+ErOp9rR9nqMecWPDoZFnyZU9WwPlrmgeFyj3Qq9Nb69oHlywn9m+cnrNz6B7HPCCqQ+QaAEP
AlP3Luldli9EnOn7SkukH1GjbIUq0Vj2d0ARgI4p2pWqWODLsgCX0UreQSUd+yiqKd6C0MyI8WrU
QyMMCr3XhkNctSlKhglVlSUhHM+yYxMrENmv8rq7KFTQYMAis7eSK+Xamlr3aR5b5zaNNR2upd3d
xJiDbKIS4q47JN4GeVhwPbVyn5StjS0MrkA7mhZ8B/yK644+brKdho6bEQQC/alvnPHBzqmIV7JY
3mk/VscEHclx1osLgkwFKAlXH36qvkkRE23ACfLXvsUWwiuhyrbjVN9ILATW+PM2jx72RxhXdBZo
YDh+o1yMt6IDKh7aRP3iRnwf2wOyD8C+yzmCAL0qI2xzpAlBw4vl71bqcPYFvM0ui0BAoPldZB3k
0jKLnty0gfNFn2k1OmV/jUGCdYzKqrs3Ifdt0FPEu9w1b4xZRncgu5ztNHyt7SBL68ZKMvdA7hCF
4gxrowjCYVPU3U44WJZqAbU5kZ7NnjShepeTprR2qGTXwkb72cYF3XHQ7G2oMc2B1og1fAB9Gw4Y
tmixGW0dXfLCAuzqulQOj1KxY3vabNHEW0wyIs+9CU3Neq1qS22tJsV/n4WwREn1+ktXUhbfxNRh
L3HoUKQLwsOl/UZFbW6aoAYvnnmLyLQgCSQVNwFV/rAh3B+pHPuLAO8vVIrl7xJ1Nsp3bSGX8FmX
ADZScTezkvYx7w2L5PquQPwa6IRYhHH1NNpWsg88x3zIoKBS1nf1RUNHeEb773Lvkyh5J6rhESE/
WBP69lwbdkJ0rZ8bbj6ugAT72m+S0XqdCwd4uKYb8jajOEQ2IipK29pEtWGyfzh42vTit2q5qv7j
M1F5XXffecP4IytG/aFSTcwdrdExr51KhK8rAwevh9KAA6EaZ3ox0t5Br4xotEnNmwxnN6DG9K5I
8Vh3M9CayiX5SuGadV9l+vxgYj7ik8AQ+3GIcyFttlZc59BMj7D6nBUmsu1GM1FQjT2mN0rLHmNO
mp52LIDbatZa+9ssqg5pf2QmT/YcmZfUpI61eHIV0ZbIqWhc5UrBkMaJJ7+mXkAwQ00X0ns+hoMJ
exZu0G7G6gPdCRqpRhT4/8WcpS19jH0GUIlxXvdaVA6OQKAFGqZl9PIgv+RvEcSh57gLmpeUhuE+
nUTI3XDiNjB4w61QyPEEudhvU6PqG0Qy3U7O+J4MXVN87y3duXfcoeAxe7tep45czsWmuTC0pEVx
hpvRlYRkeml3U3lpBoa2w/fLONA8XMiMYiFLV1Hud1mX/wosXb21oR0L30216NLW9eCiggy6kXrw
HhW1vSdY0uDvRbS107bYEwBJ40E3g2wziPo2Qjz4g487BKKsii0Nrno7L3xbYi46bTmnw9jdl3oA
uV+D7LePl96mMTn2gfuMgX9zEVBfoZa8s5VekijTE4xSADDAEQEdoBTTVLzq01j/VmNcuhel9oCS
f/CFV6gNIV5esZqSsj/gFdf5wdgnR2k6Jt8DLp03TVkbl+1s0vvuA+oZt0GH5+byZ5PK695JftM5
RXZrI3TUVR/dZGbzS2jj+GTy4x4FHaJbAOh+Iu50ugS6dABLEcdetqHbXQa0VG7po4ltoUS6L7UQ
XXfaKoHWsKm8b5Unoss+M7g1TC4OVQM2Q1g15ThAkBWdmZ38PsKsRGBNefheCtHfwWxPb0xBJ47p
W7SMiCRcW8a4PjTy0c1pN1Dw9v4QtNOzRolHdN14mcRZVe3ztM58fAvj+7YT+R6jT7h1tpG72P1E
I+J0+pIb0UzRW1u3wa8iWOQvJoyN1WiIfRnHzvOIq8U9fyXYe3NLXI+gsXhn6I7cVz2NNNuL9WMP
ky1fS8DYgBbORM5VxacEA8XIrCdHjO7LlIHQpnAE8n0K4fURb0fsqtH55u8OHItdY1MlwQ34mRb6
u9R7863GEPkYkGZ+Y5XNdAiqBeoyTcgbEPOaGPYmWcUhbEe2PKD/KsvwO3JSVCBJiCdUOVKfb2CM
jM2qbUdUoY0mch9/LeTdVQm0f4nJCvCJpueuv7RITVRS8M/bMsWgXFBerbkNaE99JKI9YECJPZwF
OQfLzqWjnG3trOz2pCkP8MVjlbaH3kPucxtX0nuXKJklGEFTqp3Z4Pe4opeOlC6vy/5bITT7O2gW
1kGlh9ty4MzmlWt25q6ty1DQasIcCqWry4FTG6+4ZAe3MhNcY8bw2gqTGQwFDp1ttuMej+2EvU7T
wkevp5oT5SgenAISxbhoh0rX0pCoYrPpas2ArCA4tjSld0MbBu913oe/GpEdEGfNF7jaQCkICDcl
vDWCfew2AZItOqjbcoDqiBFMlu9xDLLVCkOA92am90r/CdRawxSbQJNom2mxt8M18DlrW/aCtBs3
HTnELzoGfNeim2Okka1z0RQ55ibs37tsjp+4ZC6C+3phUE7OdVhjV+YNnnP0coNO5OBdyDASiKzS
AG1Nifqki5xl50uu8OMpH4e8i+7pktE+GhRgp2QKsepIr62kUUxQDkbZNk60rVUTvLnYWu51PPcO
tKHK9aCb3Z42H76k5JZ+01UAYzupkfZlc3KHjWBzCEXW3OuZl73kNpRCAq0gKuAz8s3s234v6Sa/
TyhxLsbO1VdON2LPmnI4bMJIGauKPjVBncrjUMNREbfUlxGdjyY4w80ELNh2pmKDDQBG6GWsPQna
c1cQtI8Z8bmXvS4fu7gOj5iGONedzLBNCoDZV/Yi80imVB1LFv5d4BrZCwM8ehKrk7pEPEHlN90L
YdlPfHUPOMUTQJb391Yyd5fjZDivUz+z2tFZIE2qLBiAIM7iuxrHcUNLPL23FLLjNdfQBjXxJC1s
vTC5aBrswpSlRz4RSsKHMPjSYaH1GiVcElIMXmBA4r9RpPnDFJnmQUXGwi+OAoHEPL6D3BBxIbY1
v5Uu0UeTltmb0aju8yoIbgtpG34lkMwBmzoX0oJuJmw93g0Kp4O0MgMI0XDT2MAsPHq6R/JWXJCF
eHjVRgVo10HgTreibJqf8DroYyujlo+ilk69mrDZyrAzD+U3vLrsqzpaZL8lTG1uPmC7Gd10lUvf
Zjmb6MpcxG4jplnTk2Ir9Vt9QPBj9ll+myHEuYXooe56dCF+rVgpdRr3h8myY1jCEG5bf8D2pV7N
rd5uqzqE4quyBEDfMipsjv/hi6p0+KGZeGgBPR+aWAz6tmg1fFhhc/Q35dTNu3AuXqCCaocisNL9
bM7NxdSGFtfqwTqy/+gbTKiGrdO3xgbksVmnMZoA5Ded/V2hp/DxrBQ7NyF+am3WM13zJDGjA63T
y2wGToetxjevE9GsD3pwRdkUXI0ZG5/mgJO5mbceSh1JSpPtYhy110Umwpe5kjNYjFR7uw1x80fs
Ca0h1h7juaoeazrAES2DCWE9WeTpClvmX65N7l0Rtfob7jLaRnWeem0zkj+d2Ep+GaakywApvn2a
NO7EK/zQSkEF2gQXeYJZxTzZqe+U6T7rXGz7vKmiLWdgVt9AfeDQnORtyMb3EIQg32tLUKrYDvAD
7PYC30BlNu2mzoZyK5IKF6+yqsU2LE3JxE3qwJ9ubW3KKLDAkeivubHiw6B7c0Hg4fQ9GgvnQAcX
yYTWdnKVhjRzM3CO96AZ1Y1FH/RqhAF0LaWWvqfDAicw49/DkjYqhqZcQaQ2yWs0lvIFfa1NL9J0
gicjKCY2bandwbXBMA+S6qKbH2Gi5Ulw18WDuGqGqlrofiY+VSmQADY5vTteTdqI45oe2k9ZjVAd
W4sItyBXJpzH5tzdcSjjUSCsRXk54hz/hoJ5eMrHDLnikMWOWAkHPDvzFNRoNXjyp3IMlJjhnPyQ
7Wxd0dVSCBTr6KIvpbkf6qjBQikCLm3zujVJ2Jbm9wHu7jdQ9WBnaWO9Djj+b9QEYXntxqhIzeUW
2hvQa8M+e1K6kJRmk8LBJn6E6OD56LnRAvQL9udA3ziQZzTC1Pam5kDhhWgmMBB5mZx+Ic5CqJyz
PL3SLOT8RmJX4zqag+lJj3qO4tAtnO0w4l9G43JY0+srn9OwRIGd01K/6xwnsfCWCdRtQc0HLw/d
oQ6yg+6vj/d88ZIFCIlp10xxBUPf47hKFA6ZeBLgop3HyfxuTCW/U5ewCXE7GDdOh7XNVrNG6xHn
z7cYrtAmU3QmUNF7j3FemTd0VmNrVSIunDZWYw1Pnkv54rlTgstDsdiLYstZImbK3QURvpFxAget
yX2zUwpFRkyGWmaAoXKbIZywRhtWLCrK+CfeT8M1pzu8a2gh9d5Kc/Y4Y8QMrAuLcqeacHi3MGKk
VQzIDpYtWmAeVaa/3ACgoQ2qGotHPrwDrp+oIcGvaBK4Xr9uDCxD0BDTTqnQCowZ3u+iKr8RqcDP
0VnYCn4pfPxhHUd44EUxGYar0TKhydkNhP0wMrxbe+qjC8gK055vstlkDnuIxrF8380ZhsnYQ+zM
sKIjSnH2iKsOrS04sdAjW1OpzeAW8VVP93hjQQJQFNizi9Sncvwhb53Y7ybj2xCiZMYK2YWWhvI5
ber2BmW6cZ3q+pMq7XI/OCI61lWv868yUjYOOVr6Vpo7MJT6wrY04113bPrRtoia57mbML9IK20H
41V/sM1qeNDqtHwgnKp54HYQfA+oYb7R88N21xz7R7cnDtmgDlhFGnU3yMa4cI0RqYuuoAMxFWKH
dAnSCff+69wZtZtphJy8AuIFFxez3E3dFO70ZhyOod5yd87IqfwRJS7+cV2+geqF/Uig+n0/5lGy
wnxZP855g8t1VIwrdF7yWDX1dJXE+WWXBs4aekazhp0d+jOPCkuig8bbWnB0EnugJMVz4KpfShCD
dvhjDdnpgIbE3lVePF7p+O1YXEqwwIvSxHkdiSDbTxT7ODOGJL2ErQAvNIC/2ulaa9AI4KXXIh4M
Xh1bPtsgFvdTVH6feuTtNEz6Q9vkCnStMMBdcTjzsX2A8aTZ2qMLPPBKZxorHq7uFBqBvAhxE9nM
y/VLiyjsulFeYFFzx7ED+tWYXM69dnEI1zIaS0sNngja+bXAQcCIYgoXr+rvdW3G/m7iozrEJv2Q
eWjTxQnX7wA2emIMQtylOwRacVZnBVBO4H4vg+rerTDnL+cpx54NOHLFsn1yJhZDlVerpO72sAWP
1TBOuznHIMeWxiruZ2OVNo5+MLL8LS7D8YrrERl0Kcc4qUvpsU8k7WnXnmrYEOE0Hp0a7y0za+L7
ajR+MNWLc1eR7LFRzw260hWI/Rx4GJc4KLtWdumGP7PZfIi5ILIDQqDQHMexkCOH7Q+HU/CQdl74
q2u9b6VsPNRioLJozBcfJhs6zwqOd3VTEXgOMAu+389Ku3Xtwt5hS4iaAo+7q6EAgFwNacXlr9FJ
LcpH85bbJCSBMcTU2srmmxCoGTfvaVNmQU8fOSruC/gbGNQu/qDpVKLhRf1GN6fc9QVnkuVM/KsQ
LOQunpzhWsB/8yEtqC1VIpb/Wa3cZwsjzsdYa3O/rmKE1ouSBVeQlWp70+fe7r1ZaaSuoONhxJrQ
VdcLI3qmaCzXgQsp2QlxEdD7WBzDcla/y8zst4iV+02K3dFawy4Aelf3rcTXmL1vySAvX+oMrUbC
5W1VYLCyDgjbyFb4N5pPzpjqdDxTFBs4LXVYuevut0QCAdpxdBFHXXw5eVX+WriLspnKFilFZ0bX
iZwe2Z/jC6ugr7HG3ZeDgtwGIrXECCZbkFBWUQnDh0H4LWWyfKepBl0Pfcxb24QzFJra3oETljDG
+K93thjiLRqR9jmpWvWE3glwpxO2sUbEA/ncxJnQm3N36fnctzXchtzUsc4OJb144Wn3eDdcpVqN
pQRo6o1RI6GoTU29KY6pFXcdtTY1Vmov8RFa2XYhsnVvWe2+E0l6FeuBztaaUt71TkXXEnE6PytH
zBziHxU41TO9k/k4oRBdK4Ow1hJL7yzFUCXr8+mpUdPwDDcBeYXRzzZGIf24nQXY0arQwUKjRtGe
kVDZttx3AMghHGi/tAw7ETSCpT/hKI4nkC027jwiutaaCBwuR/Rp4Zq7hc7gbQcPJL3IjWnTIGH/
VqNaVTBr5u6+aemCdFi25FWLt5ajmUcwvGBbWL1Fpyul/6J06ITSxRN69uZuE5vuvQapAJU7/I58
29vtonHSY+vCVCK4a/CgIShC3jfVDDtKT2rwHKsMg72TCZh/hKiZq17Z1hv1d7NF/+DCf4RY5Ye0
7d+Hnk46ZesSUO7Nft6k8VVMbXA0+KBwWGWrvy/whLinSY2pcdK5x9jIeTnhGHynvon2aWccwiYB
b4h1d93W8t2E6LiOokG/wciiXLrmM36+faMhxG3RUJXhJK5ae2ouoyz7DR8Y3/vEMXFdbuwfmVMP
B2F64z7BC3Wbj3Z6HDNkRbXocJ/2pncr69K9ZyKpj9gm2MtRZJdAtscA9jAHwcyXM0xOswq5CW9F
KMVLUuErmlVkVHHSqGvuvNbDqMz4CsseZ58OxrDWWT+7znXex0SCScxZa3xP7Di8ypeQjUZAMUZP
iACkrepD62HfyKutHtKRHA7hEUS2mrrud2EbvyzHlXT1KPZWEfl9u0lCCl7lbimvZ6NVt3YHq2VY
WluDWVGG9qmxt+ueYJMwxJwRrxc/tuPl9gJtcIVoGMIOHdsr7i3dt45vaSMR5T7ZNekT0CA1Zx9i
C+UvaqKt7o2tD2Ie3OjoOQCiwwANjgvIhoN0eUmQGkczbF1M+1Btp7s+lYgyUEbGFtRHEB9IoamI
fUMLgqsZqhKENrfuHtm69WbTcBN+RaqcXvP77QXwCXJLEj7K+WXmeHtMxThfW0BgmyJrsu9cXSER
Yae5L3Qci2kVFFs6jKCTPNSaa+nWyucBL+XE80e8brATrSJvrWc2aG06WeOFhkJsa6pRcaka8/00
2OlNH/aU5jE2xtsiN9UlEHHMqTJyMU7i+dHjMb5NdarYUJv8sPTRNppNyitM5/Goz1Z5WzdKf68N
y92bmVasKwX+v1au6I50ZsuXys3Qo49WlV9iy4lYS3E9i+WI0H2wrxsLi8B/fAnKsKdcAr0dDEqj
tKjORPX8E+D2d5CsYZIf60Ajw+7bNE6SgUCp6TMgafKhCeYHFJ17+V5Cv9gGKwhWO2/jXH0dDrT8
wNMBDUdw3SGkhCjukwGzxouVqmCQ1nW0gTZtqFfdW7PMV9ZvjxN5Hs88orFE9H0cER2ebhgexI+T
WERH1jQiROdtce9Q9Cdgd8TW0F2YRdah7NeN7kJrg4zlpfB+1yvzIvZwkeCubFw4cHX2PZbW+Ml0
hU9HvD7SFbvvDXSjnBXtkw6lF29AivZM0czcfD1bn74fw7N029Ydw3bck/CzlE5nB15e+vZT+1Zf
GetmTQ9unRFH4FvrcuecG/CTNDRaupYuHAN2gnUam2wbCDZlEgbbEuUD1WVX3GJ4uh+0hwQOdj5H
ayfhXpjs6GBtuPMCGNl3nREeRUr/0Hwwgvn66zn45DdioTim4zqeLtFN837/SLMrC+XAjSExb6wO
LqyZVyt45ZYagmt+PdDHNC40gmRGE4xrCMc7nWtPI5tHdwmCc+c7dJIpDgjWz0Q/M8Mfo7E4NhjC
o7FpSO/0i5uHSpDgMZC8GyMLfCtCOlnpmSf5dAwHQh9Sa8+AjvH3lJHRKluIBzR/EkQWSBVXZnf4
erLODOHpfw8RYMw+0TUgYzBHhk/DiRNLnEv5/Jge7zJZ/3kQ7+TdF1GoFzRoGWXuL8Gp1R0uRdpF
ZJJC62olnlbSFNe41v9sLYe2MEjSmdX32aL48zcw/n5OmteIvXS98z3cV40GU/hNlDzQK/96Oj8u
clN3LWnwD2ESB33ynRd2TbBYTbh7meDsSW0z6PK7DHFdzaPf/agfvx7uk7cHeQhxMH0m+HWnSYR1
mIMUc+GGI9qsO43JxKUwQX/39TAfMz1NhmEncV1PWMbppxvWQxhZGcOYab5TTvUzmB4Twz2EXGXN
wXjW0zNZnp89Fx4/tmHrRD6b8nQaMVzBlZqsSI26FMM4Tv/fAdZnXz/WJ2uCzZHTZHk66ZonuZeI
KQNLqGX2iiP0SNs+VOhIwTC/HkZ8PLnMv8aRf6+9tBxqa4oZh9JxPW+Iiji0F96u8ENf878ea/lR
fx+SpoFHj3TRvkvIkSc7Bt7zoSo1naCjjA+Li+r2658vPpsz19bJ4QbPps44OYWhHI5WR+iRj4PO
1liT63Eo/XGPHOVuXtM2XbFTvZw7zT5+VXIJeIb2wA2RcuNkOWSe1pauYlBPPBvAZXH05EDsvW3H
i68f7+O6kwZYi+voqF9AhU6mb5J084x5JC8yvoL1O5n356IiPxvBoAxYCgGd2ulk/tKhgSWQT7yg
AoyA/I8c52bnzC70cRVIwxAmBtI6X5HnnSxszpI5AbKHAxTQc2k32FqdWQfLRPy9zhjBMywuFlAI
WGl/L+kZYtWQEIXsGzv3ArrlYfAJYtmp3dfv4+Nq+3uYZWP6o2bwIhMjJp1hpplqGsc5woGMVWKc
2wk+mzDpucsOxyaKB+ff44Q1jFAZMY5nvWONDR748vWDfDaAzYRxtlnLXnByAA4jZ0FaMgB+nVFz
5cjNf/Hzpeexsjx+/dPv3pq8Opbwj30dOyC2y/jMivp4Aljk3f5z1HC48Rn+PUGVlGgwPH5/S38o
uvHdmI9gbheNfS9gtMoIK+OvH2iZ8b8XmCUMj33MxsUZAPCkLilD1N/d8kC09+mUNhtp48lU0eOK
4/tRT89cZz6+H0vYEhknlwvb+FCfi0nv7QobOB/zcW6npmWdeZ5PByA6dPkkyYk9fUHBCJaZW0xg
Dt2z9s3hX+9clkC0SNFBregydX+/oFbDtG4e+PnVSAZtERw0Hd5Inv/rdWbhU8J/2B9NKP4nOwvC
kiKiuZ76c3GoUZ3rZwJ7P7ko8XEsv78rhGt/uLdAjLBdqfMihvWSQkzm2vd8T7L6zthgDLXTzox3
uh1zVHq6WF69p1se/+vvaQtMrBISwTKb2qt/Lq8/4u7X1yv59M2fDrH8Cn/sYfrQa8hDu9QfEfRd
SxHpGw0q0JkP9NyDLDvpH6OgCLEid+wZBZgiLBETBCtcjr5+lA+VzP8+y1LbIj+3pTxZZTTm0imK
+fHWaqKSwZz4EjXmDlvR/bkT5vMH+r+hrJMNwEO54cwV7mbcJi8qF2r8yurNAbZ+Vb1//Vifv6H/
DHWyOZfoeCfCXnAYhgXN5fe10tCefD3Guccx/n4/Y5EZfauzCloBdAqK6TnjMzrezdfDnB6YJy/o
9PtMw7QucPdJ/Rh2lJiweLaPJNVgjdrf/f9GWib1jwVnDMWs2SThIcaVRAcgTUzo4mZFdov98Zmn
Ojd5y5//MdZUBqMqrBkaqqfToe/FtPN69XMOdO3Mazq3FE4+I2+sY/ym4Dnh/ifhFOTexg3df1uf
nb6lk3JDWV7mRTb9PD24Ka3vzfj763dzbr5OyiYjMavMWvqFWXnjNL9Q26n4+eshzk3UyU6QdpiY
53hl4d0ABUybr+nannnrZ9ayfbIDLFp9J035LHNpEJ5Q6s1BFdlhaOlWir7DYOXrR/ps1jhzqDYs
kF5Kj79XGeFdzmQt1BxEgNY+JbxjW2MBcTUlSpxZZuK0vFlWwJ9jnWwHuR7mUZbaBYLdG07TqLt1
4OzgC+bi7WfRf1UXNcwmVKIk7qyim7n5HdrXC1YGQH3ml/lsnjn+TMGStqR7uqlDDkb119FZivty
M+bN9xYuSoKCO3DTMyjMp1PsQfNhs/VM0Lm/pzgs7dCZGqPwSSiu7CuEjo7uf/0WP53ZP4Y4Wfvw
vog/kPFSOFI5OsQFum0V+DhxtqsUKudqJPj3zMr5fAb/81gnHwMdaxeGRaL8QCsU2HO7iSPLXHf6
W99p3/6b53Mo9iS4xYe7cDtENrZNKvWJdoPeOd3EIWMag3McIiK80I2febjPvnRjqVw9MCbH/Kdi
+2PzlUllByXewIReXMO51cszn/mnPx8fCMfysOKyTz87J4WIGGFM5Nv1k4XdIWD0mQX+2aoz/hjh
5GMz+sIrCm8sfCILYo3s83A9ER3x9XtZ3vGfF5bli/5zEPPvpe1MALV53xa+NIMbYiuxUcc3IS32
9Jo3idrSlIIoOm2/HvWfAvWrYZfZ/ePtdFPjkOgx5z4OU1fjVbat1i3ZEKvBj/bqAnfLzblt+dyD
LrP9x4ienZex3YRclQxY+C0tOFiV5cKcNleweLmphXO8reK8p2vuOYevH/jz1eLZEjTZMog7+Ht0
lz+ZiUzleZXho/m/cWV4Zgf5fLn8Z4iTHQRCgY5kiwVpWjt3fCWpNcbc898/hm2YhuQZgGNOH0Oz
+zHUQx6DBOggJKvpzLr4bJps+oGmqZueLU7bP8KM59iGi4OldkbYUnCIrDP70LkRTj4qtySsG4+Z
3Ifd76OcOGLEfeYhPnsR/wBMXNHAmE7vtJApwzwktdMX402gvUBJX2ME9PWLOAU26JZCN6FJxDQx
UadjkFsxx95yL+dP973Kv/d1iadnij80pCOHBEdd23895MfTAgidOgOsyQWxcU52CtWGiaERNux7
MnhpAethdOLAFu4rKMdfD/XxMARtYn3pQBsOp/vJ12IUuB2WSLWxsSXdqN1BL4XApcuVJnZfj/Rx
OcCMdAT9NkaS+mkRARRdm9j9A3Bh0jGN8sgvcwaj+dABXjrbQM8e5YPngUGdPE031DTk4kj5eM0S
+dseAhLBcqRnpmjc1WxnhxrPxdnCvASVvpmPv52hg3BZ4b4/xuNvWyGeI5EaKzgUhmt66XCO7Zcg
GX/nEmjxX8+IpD0OsgCc8RHyqz1C42A3Jv5ENaVuETd//fM/QCVMBxPtOsAwfOkfujJ17CWFKPgC
e7+/wrfX12/tK1LtN/jzXcDBDM58jp/c/kF7DYoAph4I4LQrk3RZijNEmfuesXZ3cqs22roh2miX
/w9p57XsNpJs7SdCBLy5JQzJbaQtb24Qahl47/H0/wfNf6ZJEIc46u6bmYmOYe5CZWVlZa5cy82P
4Y5D3V4zGKOmpS35ON3cVTbOfPUQ9SMXW84wovEtg+tceGgMN9JPECVX8c5z9jbWLOZMgz4lK7PW
6AJQFQWkm4s5Dkv8GBqAkZC9v79lG4fkysjqZgkREpr8DHF7o4RKnpHCnW+2EVlUYhg8lXDT4xWr
yKIrRt0HRkYq1X4QkHLSHvLobNY7VrZ25tLKssqLBKCN/Uyopjj3xAfmmk8MU7s6tX9zx922duTS
zPLvL8yosp80voQZZM0YXZA/IbV2fzv2LCyf88KC3BV6kDLj41k9AGb42MynzJLf3jciLRfhdYam
XW3KKmpZFH3A2bMpcEH5R8iWTvr74Ml4Znj1GHjSTn60FRWonKuyglABrZl1ryyCmDXqxSn31GNw
StzxsX4sT+lhtiUXBoBP1k5Q3nBpjTfBArSgcs4gzvU3LFV5Cpn+zT0T0DmDCOLOHm19Po03Kd0m
ytuyuG7SZmpaV2qXZB4Q1N9Bx6tP6nl8Uz3p3nQqdurBG8tZvtmSWFIOJnhfL4dJyXKC0CRFLvWT
ltcHcfp+3x32DCzecuFz0FnJRTwYqcd8SQFPg7yTXGz49NUCViEAQtO2ZbodtDqyg92ZEdio2Ll4
9paw/PuLJWTC0JeI5ZAyqR4C6NTJ7n+iG7QIFxsFeR5Ty8UGrmHlUxPIGmlYeqR5VTmR/wn2yCB6
QolT9wGFk2l2r3x5B0mxnMLVKV06J7JMxgw6ae1mVqHW0E3TOO+HR7l/XwMnNr7JkAUYe+WWrR3i
pUsHnQawelNmSkgM0sBcij7zK6t8x0RF9w8uM3gPyZR0S+IbyisnC6A3EyVBSdE39eQoAen7FEd7
PdOtSHNlZeVqDA51EENipXElT7djL/Qs23hGC9grj74tvrrvFhtud2Vu5XYAlUAU95wcpXpok3O8
12ve8AB+3zBo/wN1uenMD3LaWl3K77ciws9++EVRvwgAQmScUFKMl/ur2fACcg2yWZlsVhTXyB2I
gSYt6CUkHkpldHWpskj/BygyrSbZua9/x+CVb1/ZWt1zgRJWFZmB4UqpzsQoenAPtRimX8xFq7XJ
e5h5g174CiO5yqi1+b6GbvTAA095y1ha91dk6OWnIRkeoBgQkAetQMWbE7w+pZa8mZVWB0ADFwEj
aTUz1qgF5Ax+IGYpowMFXbso7sSHvU+3ulBnv/Ahaop1d4hn3Ya9+QU2sfScAOW372/SlktcbtIq
X1PTHGg6SugUbz5kgWErloyk0geI4xzG05z7xjaXxY39nx4+TeLrsDqYgjX0oRl6sXXsGXhEsWDa
uaw38sOlp0oHH5QDL9CVCU3mBMUzqUjCFBvklt17cXhUxQ9/vBCegOCRlx6uAWTseiFtJKkGYJ3c
K2LYxeH1fNp9tW/Fnksba9hiOsxlwGBS7o2vkRc4dkeU3E7iOToLxwxY1bRzhDb25srcOi3ImBZK
oKf1mKcoxMfuRy3sWNjKc65MrGI2siaDEWsMTUJ9xduqOJpPaLyD3k4cWMt2HHsjll4ZW4XuQq7h
v40pPym+A+GlFe2sZjkYq4jD73P5LGkU4+7L97xIEaDAz2AYSfhe9dvSP8wGlBefi/6UinYov7vv
bltOfWlrFd2Qn9Am5MhYS/8ODUlr0UuWH3t/J7Ha/mR/L2mJFRdLChk4m2is8hyJvaW/mu8k7psu
plsmk5oiNUFldb2JqWGgR0giTeI2W4/z16T+89yWt/TfFlabYjDdk7YCFnz4UmkMw1rz+R9sxYWF
1Vb4iSS3UJXl3gy/amFpDgOtOhzfgxLtBMvla9842IWl1W7ASU+zjg4k87IVwzsQfk5niaHs8r2k
7OQdWxsDybq6wA9l3lQrUzCNMVEGe5jH5MecP3Q/2r3TsuHBFhgUcC1UtfhnFV0UA1KhElkXb6IB
6H/8qSx0oN/vb83GKq5srMKLMJihKqgR9IjdMRMf4XdUC/e+ia0QZlE8WTJPCGN4rl0fkUhBhFPp
sNEwLQ4stLAFu4Mnwvm/YV137a3WlCpDmk8w7nlq+huGGjr9oUKl/iB7rS0/djsRYHObLpa3CprI
/hQRCnq5J6A05B/MBOo8yIHlT/c/4+ZOQThPN4lc9GbORZwgAOgWbxB81ETb9GzMOeoa5c5qNuIZ
EGFMqAZdiJu2XhcoZTc3qJ53pgxvtCrXTDK8vb8U8/aUXtlYxTTGYiFxhSUDqmN+XoiDZwQqnsQO
N6+g6kWsRnwq/W7vAbm3tOULX4TqvFCUtlyIwBjhcrNOhJ+t+0e+fvH5VqEObfk5Kec68MJz74gu
QdURv3Se7IHqdoq/7n/HbZf4e69WIUjqqkoXJzP2ivab+U03vv0pKpkX99VGLRt58cXCSpEbaUEP
BvOp9J10fo6DnarBni+sssKecemKF0Lg+ca72UcQGeozxmZGeFnjFyX8+K++2Bo+GiitKAhpnHi6
j+xllX8dFRN52lo+3LezHYP+9oM1sLfM8kwckpKcwJ090aUoEtNiQXiMimjwDoWf+/Z2PGH9sjfU
MtLyQgJ/mdgRJd4G5TP+498ZWQW6XmnhLZea2OurMy5uKwihqbuTBPL94CCvgsNsxAXVV9pg4vH3
CXIgtHpZYjfzeY6w8/LZCQnrhDRrA7hwo44ahTT5Z6VFMyxouuP977a48CopuTxF8jomVAzv12hi
enNkcjU8Q/lkhtaHen6OvpfirznWd1KTXe9bBYak75ihsSiOikeokbzcQUnYNj6IXuUNu4jMrf7P
1fpWUUIuFEjR4eziiTJ7hlegXm9DkerIDvDP5l864SpexGog1HLnx177Q4ifux+xvuMSO7ulrOBl
VihqUQHpi5tKP7IpZDwbdBVqCZ/LBKacwLFQx7U1Wdh5rmw9XRmiopQtkr8qN3gXhqMns524nZan
a30mI6ONpjyP9uQwCu/uwTU2PV/jWSHrqk4feOUibQjanYaN6U7xQwc0eNx5VWxGpIvfXzlFAhl7
D4Vu7CWwMlWWXaMxCKXo/ZO1ZWQpzYIHp/dLnnx9PwUigs9RYKZeUf9lQuhZvJFk71+Z+F2UvrgC
u0BFvVZdyn8JarCHMX6Adum+ia3CNo2M/y7j9wG7sFFOfjWFVRF72uv6rJxMwp1+EJ/aY3PasbSE
6HUourS0BN8LS7nZWjmMYktwNY+yKz3Wpqc6rVu/QiTRsc7q5Ny3uOVmlwZXdwY6Qf7kL7j9CR5H
1ZPznRUtsfNmQUvjXwMjdjtu60PkrEzQ1nkK9Cntj7p96Yhze362eTiXiuz/N7MOCuXY6WE/0ANu
XNHWP6K846Bce5Bs2ckc8XFvXG/X3urJJFoqxIU6b4rpDbQVBAPfseyRUTrZy5zA2wPVb+7SxfJW
bqHrCdP8Mm9ZdMy74KRPO4do+/eZpJQoODMduDqncLvVVgXvvlfNZ+hMhXHHy7ZiNkA7Y2nRUCdZ
d2mitGsrYxlDis/RSTpBnwLMDZqwnYt8K9yYsikumBkGAtdgAERQImjrMKNFT0Lnxb6LXNH987IB
3KNFL1EnlU1qvsYaTJGCSmTAtYrxtOAU2rFDB8Uhz0L9+SC5DAmVh24n/tzuDqUlQGfLe4+FrfEz
QSwMWofokie1D7n+Jux2emi3n+3691dXQTuXelYojGka5nlWtYexfSsn1s59s9xX14Hg2sjKxTSF
UXIUcGkDBa6hOIjBCkrgacGvYf7r/hbdX44mrhKEXuvjcYDBxPMzVJhOsE2O0U4Ct3yR/30xsDVc
h+lpRlU1FIiaw/BVDOzK+gGXj2E4I0i3PVvS5nroboJsRE2Ka+jamNpBW0jrK/RqyMkOy1slUA8L
Xkh5NXgT8W3JWu091Na2VWZR8TowdOslNmKKMuuIqHNFYqAaQQzFZ2dr+rQ3pH57Q+AY3K3/Y2gV
27K8bcZgVg1XKc2faQi/VhUlj8aAaGpfzuf7vnEzB82EwJW11cfs4PoD7mZpbuPOkzc6KnRw9nJd
tIfxQfQ66QBXqGLvX+1733M55Bc3u4G6ENyCCDKXSVt5zWCgvCShdhP3/c6LfSNduV7j8qdcmOqg
YQgiiETQC4MozDTP4lC/QkX6oac/GETJd79KyPcKx1D2SqKbp/xiM5fNvjBdjDPCxTP0JU0mDz8Z
RSzsNOmrFz9OzBexbesDwgDpTtjfM7r8+wujfoeORz9YgitBjyLPD51uebEgOzLEkEGX79yVGzcA
4p8iZVL4G+j6rculbN+sFh2Hv3WQhfWqY/QTSSVk00g25FPk8KRSd+LNRr5xbXN1SOapoW2GtAod
MtiSvOXxAee+29vCMXWFl2ona9u6cZYDqTPTyYW9fnzksSCMUgNUpII4EAEhB8r5w/2TuGUCLAUx
jcjG8P4qhAYIAsCUT5Se5pMuvxL6nZO+5RSXv7/6YkPRD0a2nDc5eFfOImCK+cmvRicWFEdvpR2n
2Apil9ZWYcWcVERvY3zC0D9MP/X2WctfKcLOkvY+2SqEyC3aSZHIPR3LjAiftD9PnxZcg4Qf8cAV
b3DbYRJDRpXy5MzU5FMz+CJk0qBCRPTm7u/91vV5YWidrUPSqFZIpbA3kEb3vOKh+RQkO4LbXUEJ
MBEC577BJblY39eXBlfOZsJinaMSG3mUedTwMKgpqpq07bT3oQH3OPy6KFcJkBZ+QrwysDXEMb/e
/ws2HeTvb6us3NHXoglxWS7xXg5RlXzqu8zN0eIR9r7tppNcGFp5YgP/9ZgtcISyQhPZabp/4ukX
v79yQnj6iqqEENytgpKXaal6QTlldrJIBLdU1nd2bns5C1R6ofuT13gblMjLsVBJt/MSJTcPzsD7
+7J5WQLm+a+BZeMuLo8u96F9G1sdWMz4UIzCY2Y9jpVaeEUHe/H0C9WdT3UFC5+2W1Fa9vzWK/82
vbq3GrGwhsGKg98z8wwe2YWdPJcu+n/MZVc7+fdW/nG5zuVMXqyTYcEINQbibYl2i/7U1Gd1D762
t1fLKbwwIY2iEUBMaLhGMryFKVO14eW3dmLHzjqMVXbPuztEUZ13xJz0dpJ8T4bCWXSq77vFZoRS
VD6YCZXjTWsX6chehsbQcM0yfgh9YfZSSIUfzdj/pfhxcYBX+E0DWGcnwm+mp2AI/mt3FSakIYG9
0GBi2spGzYvnMnqOcs5wMFXjO9VCHaGwGJ5Gqql6tKBKP8kFaj6FYTQOc/8QxIWTf0CoalGTLp5n
tJp+3P8wt9cqdPBLHYchRvWWcCOc8hIAaICghE69Ne6ZG4MRbDyag19ASJ39EuIk/GPXheEFiwsm
iYnG9bMemdCUk1JZLgqZn9A2OqNv3MOsuzvdtbG4K0OrM6IoiRChp2e5CqOnpziry8OEhNSD1cCD
HYZmcRhQZdtxtVuHvl7d6tREaOQkupLCjzi3pWMpvo6mLkq0CO1+u793W5bgOGP+ToOk4+ZhrIvx
rPZFabgTY5sHCA0WhZXU5x1SZTth+/bChcwEQKa0xG2GsteLCjS5lpBYcC0xi20UZz5LCpK7olGa
HwvZCO0Z3V2v7k1PMkAd/OE6ZV1hJlph6EjUUMhbxdUqHkWr0DsF9jGtOkhBhriGOM8wlna9fd/U
bW9l+ZymCaXWwuB5M8zT6J0xa92su5ANLNiJBcsAd7P/+v/yhrztG2GN4WEGw7gMAbcsO3wRYeew
MBof2lS3Hh4TvUSg81kTINKHAzd5bovkMFRfRettrWbILO9c/Dfes9heOiDUCIl962dPlId5Vpl8
VcV/RkDDn171wvf7X/MmScIEDgME7Tdb6HrCrhmGOmnNno2LECh4gIAZ4pB67416c00tVpjfW2gm
QQetYeqpmkeKMmNFrX8yku20bbbzqbYsQOiE5qQuLbD0lffLWZi2otkqbjn/GFXRbsO9MuSmBfaB
AwYelCnBa0eg3l0nFbwqLmoHEwq/CCcUbSqf7+/HlpUlbeaxq6OHud5yuELa1FexUs9viw6dp53f
3/Tn5a4zqQujubGO7FAZI0YxYaD/zj6cpVN7SqzD5C0zL6kdfbq/nFsPNkSIEngoL4M96H1efzRT
i5sajI7ixq1rho9Icyl7LAZ7JlYPjRkxHSOEld016ocUbvUX0XfuL2Ljm7EKg8rDop5D2rpK8EuI
0AOpxATKB8D3KUOctGdk1Kg974P3N9dDcXFpQCrkM6tQWgqQRvUSxuYgSZB0yY1Xfqf/ULt4D1ew
ZUnHAOHNWCLp6stZI9KvFMkUaJg9uQEXeNrtRm59OrCAQJwxxLExV9kVtMe5LGrYUJ9bJzgB1XLD
vzoY8BbssbLj3BsLujK22icdHkyEMWuCGXHVg4geVS9IQJy4FYQ/vvB4GSkSL3d02G+hjmMqJUFb
YmrqhK9+hKp3aQTdoYMbbsf7biM0liwiG00WRGjXB9ZCw0RbtGXcOH8tJW9i7XM5Ira9U8Hc+nQG
xKVgKhf+2d/VsItrTonlVtMawgKq05WNWIrqqSP6NnM47c1dLaH46g22cD9cmFpC4IUprSsyxsoa
xdUTBBqbAxlJFSSHKvwA0BYJCl//cv/8bn1Bhn5VlaEDfUnDrg1WVtyGgs+JyvPY6afgSyCJbp/0
5cHM5p17aCM7YXUKKL3fnG+ovV8bK9o5N2ShVFxTXzQJjMPEXTfNjacY4znTv+q1gTrIg8SopqC/
3F/obd+CvEiDSorOJO1/ZqqvjVtpLKKGB8E/OgSn6k11FCG8/7GArESnfYP43clyRHEnIbt5uK2M
ro54KuV5Y6HsxKn7K4m+M1Ll6DpMRzkipi+amr67v8hbT71e4+qQG0WrD4MUE1EkhKgRLRjM3tHT
4HTfzK3TXJtZeWnvW7EkombgjjGCpyFCjAFiya9pdL1R1Sr6c7e5NrdyG5pQZewLIaf8afbQVn7w
n6w3ih27ub030bDhotC2Lmx+EJ8y4bIGX41yIvmljy3t0DuyHdrRg3ievNwtj3tV7a2veGlqdZlN
Xd0ngZ6xLJ9hQeQcq0o+1pAnMfi0U7BXl1ziOq6wrKUFDSJ4wYevnF+qy3Kiqya7ojHHxwRtkq+R
EsyOPNV2EEuJ28eVI4x9afdl/D5IDO11I4tdeNAJ5Y4UaJZTzRrDWiOip62Zqd97dZaOWTTE7jC1
2hlxkfAQDijBV5F/qmd1OnWMwb5oRuA/CkCVzv6cJN/EehzQhG8sB6G5n1Wazp5QtT/8GbBH18Sv
TKGVn3R1BGEXJ8Hboc98O1Kz9GCMFL3ue/HWYbn8JquzOaVqq8djK7tZHh6yKjjKyRPTE+59K5u7
fPHlV0dyNqZcHKmwuEb0dk7Hb0hPxHaWzC+B1f24bwqarZ1tXh1MuCmHUorRTpz8yDpYStBAcoEy
TDTOxQddigpmQmrfGY3qBwQCzetxVtB3F7vi+zA1wmdfpYYBtcBgh2kI+4/Szy9mrLVnmE1aVHnk
CC3TfHSUzECfopg+hQUK7bkaRs+hEFQzEtup9LVMJuFlVnWfhLMufwh1jbZyQxaQRpXPDO6Qxm4n
CbF60DiIE0iFahYeZbEp5EMnNIJgw9oYv7R+nic2/DDm93k2WulgDQjMMy4q/TXy0DmoSdYtKrM8
ycoqOSaiMh5McAP876yU8kPpm9bZVCvte5DEPkoiQfLKR7nvZcon83VYIFoDY2fiDtWikJz6cH9o
laK5cy4HX6gcC0c0Oh3F93lF6+hw51pJgpuJPDejgfdAK6eOJpcfE39qXypBnr4jlYBxCbUONdEf
86CuUI4bS2Ti+hF8fAJpmMpHNv3psExPHuR08qIIgdcAPNejoSf1oqIuoHouxc+LKMpBMUOxPcR+
bRxLrUdcpZDf+oL4qgus4zD4wwfFH8xjFkIKFVWLKDFVfcSj4udyQJ0+Q4PZSQxI0qJB9dHHiREv
tdpPdSR8DFW/P0GHWTJ5IEGLpzXVQaalc8g15UUvBfDOftpqr8wMZc9xrqVPvTyWtgggwCFm/YW0
s/qu0XzxoegXWXQr6I692iIzgxCirUtjCxd6MTwwpBwde/5kZNdNur+yF5n07P0y/mvIEQJkw9Fm
7EQkYTQhRLkmjlxZzmeE1hDFM0Llp1H2Jr7no3fJfxmbrHTnap5PapAs5JSD5qC3jRB8nnwRDLgD
JKNTDlkzPbVl0r1kRRV+jyyhRMRaK7+IUyMBRtZaWwSY8U6csylyu7jTkD6Pw+FBrofC7lWJuVMF
0chJEQyUyxGkO6jzaL4NIvWd5PcUPJRJI2akGf830ZUo0B2GSfwUqfV7AKcvjOKUTlfDkGOI4RvJ
HN9OsuzVmf/cFHHPuFz/yaCr5TCxkx/mup5PzAe9Kn3tRTD8p0DuEUOvzV9+1DMsVCNsjFDUAQEv
4UygfFU3HZo1dXYQa5TKxD75IFfWU6OXhVOUGXqP+rtKQfDTHKWPI4NysjoXdjxmj/S6ka0nAqAe
0zK41aJ8PU0DcibJUP1A89B47EykzEi5naKuB0+ekGX30/5ZnirBHn0BJZhAF+3URCfIn7Pmee78
4NTIiIwWPhI7kUk1Gkkd8WMUSoanh8nRSvs3QRlK780OdXuhnqsnoymRVQ204qUpxOnjnKqHvM5q
TxKT0JOqoXmG3EhCv0rVPldThWA2eo4n6oimK4SWrnCOkFDrtPDdJNM/QyhP+ALaarZFYRA9qc8l
6UB9L36WMsQ0+qlLnue0azzIWSKUlIzCCUxltLMMaahZDhVb0MunqUtru/ST1B4YZTnNsyn/lSpj
5yiAnbw8C0snbAo4gUrrDEqi9FimauupRYMyQr4MdGxjJy0bKg7qF9qUpW2aVXUQBP0Dako1IlSI
rBtZJTp12X7Ic9l4sCQZDo8MvKskTcrBoNX4MMnB13kOYEKpJfZaDVtvymX9GETN/AGdNf1JjOLy
yCvYmgnnbc14Pv6qK0X97CNR/6pMyTLLIYl/4AkPpR+krjggTGj5QXbuGRDu2KFpeJ93Tf6ZSZrY
McNO/pWE1lOMNzzn2fTRMDFbTLy28fL6S2YqgMODRji0ImIrUpFMtmXJwznNe3SeW6X8RnKvO0OL
WlykSrQsx8nh2VEdUtDstpDy4QI/sw7aHNVnHnWz3bcJAjtIHXsBeYAj5hpglyxubQM5dHuYpOrZ
lIdPE2gztNKL4SnPfZH8SPg5JTDDjWZpPcDiPUwoqub6yYhrDRFoX3SmvJY9o1LHp3BMNLgoLT9O
D6UUQjPULq0zhNYfWz/ofqVW8ZcUT+A/1V5Ht3ZmlkjrFAihCvM5TzPVqSNN8jQLwWhbijX5WEyJ
+SaddfNd4g8/s7L9WnRWekIGW3Iq1JidXGrqEyoXtd0GBfVds0bBnnUtWu9Q6RuPWlGDqbdm4ZDr
M1BQYdI+RIH0Y1CS+mRWRD6/Y6haV8XmfUZM4Ww2mc2ZfR60WKXjWHy0pCg7THKHcmY6fO3ixkKs
XXCMUCpdWZJaD9mwX6rRGK9rQ9CcCdk4W0A577Euw8Lz8+AxruVvftydYPMMT5aRn4Okfp0m3dtM
LAy7olSBtmSYOTmi00+d7L81JabiQX12dhcgGqyFlY6IeoSuZdtbLgc4sptB759CmagZ1vmPRh5A
Hk6lZbfC+GMOLc0zW/WLojPBJeZ65dxPfTZqKdcJ7iqZDjTyksCoZLemDKU4EapI0ivluMzPUIZ6
e9/aRuaIYg8Ur9QCdJRFVsYqdOGSKTAYrzY8A8nIvEDlUftTklOEeqBTZSZ5QUBov3O9i1LAkEmJ
AvxRdS0lHe0+kE8Gwyd2IVf/YDWXhlbPK0NN2g63gYgLwXLdRMaRd4jKmOqff7RLM0uifLEerR46
bmZVdVsqDRCFOl0onOCd/PO36cKGtzSUGHoEJ39tZijKQjLQI3WnUj+KUftzyENPqSkXi/Wb+yva
yLZ/Y29pPxrAAdblDDIRMrOeFWkGRN+9YhgHYZ76P39AXFlZfTd56MoOAVDVbQT1USFbQjPbFQPS
ifbD/fXcFp/wOIjZloYqfc31I7GdC6Pq6JO76agvOCW4oQC/kNnM/nupKo6NIjEm1u4UJreO7pXZ
1Y4lWU5/jBDikpI+oJyS/BwtDVI4n8KXXpjmqy7t+zcSPHg2+VLjDBMxKmyr+JzUvbzT3N3c04tv
sHqu+ZEYWVYrSm5llLau1Uju6jseeoueW072Ap0lgqh87FX4aCNhTmozmt0EodhBLw6yXh0HJXgl
oIZeFZZnKpT8hOSh5IZUAYAmP1C03omYt5ttUc9E4Iwh60W0YLXQSRZmP5Eb2fXRYkqAC4d2MXra
t3J4YPUCKtn3nWtZ1HUF4tre8uEvjn+FsB6dQhadNUHiIC6tn6IEoKKvTvlBkYcMtUxN++OYc210
FdqasUaGvmaRmfYYf5+KN0Pv/YNlSSJTUVRuuRNWhRU/D8tKFwrZbYDa1Txzmu6zJCMLS4aTjXu6
YLfwIOqJlzWL1YJgqAy10Shld6qUpzE1X0u5cS4C4U0aJNVhbJNfiHueZSZvM5MH7Z+u9dr4KhK1
STgOQuwzB6TCDBx1aL1mBlX+wDAeS95607DHFXl7Gtm/pQpAimXCxr06KYhTt4hr8nX7TnVLikUp
wr/3F7V8sbVfQgoHOADZS0hHV+fAKgK6suqguFXCbYT0+ze9+XXfxNYq6I3Ceg1tDkCE1SqGsuvJ
3SmX9ipVE0/c25flu6+XcPn7SxH64mjNFFDqJE34/fhpEM59+iv8qkmf7i9i6zuBYIAKmPE/lApX
i9ByypWR5U+ur7Vvg8RHsbUjGIdEin9wpEh7mIZGiUiDfOx6OamQz1ZjsiPD0P4VoF6emP5g53lx
7pTmACBhJ9Ha3J5FHs7CJt2X1ZnS6oiiUs3n01v5YyumXyfzy/1vt2XB0MEtw1fP23ndTARIiDC8
OLFBQ0BZ4mNsmTtr2LhEmamFI4fuPqpjHJXrjxYHapG2Fa2VbjosgGxGgM7GB1i0PfUUeNmOM2xc
YdfmVi4XSPEYWQbmlHfVL//4H5KO6T8kHUut/I/HT2ECWRDgv28sIBmrPZJqU1CUDHuW5MSSC2HX
/R3a+n6gZRbWFFGFxGD9/YSg9XuMS3TKx89jOZfOHCBBX/C2PLRGED13SfJxSvvqWxDrul31yMf0
WZ+ci9CQ977ukvGsDjRctWwls2mg0deAjUTQMnUWJNr2xpA++prue0KN4E+J/sqhbMY3fdGLCCdV
nRMzxHTS/Ohx1uTwsa5G7f39L7Nx7g0m8UgHF8+FNfnasVI/rCD5WcAjsCD81CpP+fnvDKxcqdSp
JlcTBsLqcyjbUv4x+X7fwsbxYwQP+AuNdnS8b9SZVMYVRmnkphq/pkH9WtbinSHwPQsr9zSSaDLz
UGXD1IbiR2l6ZSvt9RI3doIX5wIk04DD32h/dfPQJlNNFJkpZupW/VqLlEPU7lFYbtwmXPNQQSOV
CPuOuDjnxW2i65E5FyrOJ2nTGyM3XTg9DqjHUvD540mZ5eK9MLW6e/Up8otglmmsi9rruNE/91Hh
1on+VtW/t3qz42h7C1s28WJhStvOSlfiBmWcH8VYeTehtHBIxo/hVMQ78WTTFuqZ8GoDirkJJ5M+
m4JcYStP/WPYVV4yTK6WRSeNLsCfe7cFXEnRNfJQJDWvl5UXBrPylc7lkgUi/YQ5OWX1HgXPhu9x
F4ucIM7RLUgtE0ZLqeQFeJNEn+IiscNZfo7Ej/eXcmNlQaeBHgPNoQLnXc/nd1pUhZkKcKRXoayb
7Im3z5DsbM2WEX2R14UAQIY5dZVe9LFQjHJEvEnpjWtC5daRDJB2T+rwJiSwlgsza+GxDKC+ITJj
56ZhRws+9Lru159/LQhukTRFF/YWeSWUlQwWBawIjIJv2+pT01VfrDHY+VxLfL+6i5Z1LKkLuNmN
ogAT7mmuGguYpzIONEuF7KSX2iFPjtreWPnNk/S3KXJkQJ0b7+JkkspQrTFVQyVVWNQPNSs+SHX3
0RiGY6f80g3m2ltlrzK13DC3S/zb7uoGSlv6AnAR0/PXkndtI7+WYvkc+UigmPHHDnXYNIr/yd6h
Sfk/S105YRXW/ugnLFWVi0OA/khUlQcpanbupVs4A5+UQV3oLkx4O24QuokyxbrcApCqDRES54C+
5rPsd+apJtWPD7Q+y7OgVcOB6pz6Nul0OladwGxkJlMT+HN/vfxblph5EX+rrjZjRWTNkZF/N4c3
bZh8y/z3/87IKl0pJHOW0wwj/RQPTiYi7+VPaWhzjtz7lpY/d+01l8tZeU08FFFtBHhNOPQfxvLs
p/Ero4uIwHszJrfJqYK45MJ/qfEowubKW9RMHYW0IZYo7xagYHMU3PyUPf0ett4V5vlfrC2kzyoP
YnH9XBWYg2yGFmv/If2gIfGUQ8+j2aUdOX98UbI0RIaBwAK54dW3ROsLpwBxa9ahuZw9obaT3FXq
4aGRndqodrxvY7uouMmIXZhomdzIk7WWSL8rwZAYnaXqmJnf5E9Ku/cMU26dAgg02GHgvDxZ1i89
tZSkuRZzxfVHpmEkS38YGKMAvqLUJRB5Ose0aaO3ataCgZiz4plTEbzx5649VKmeGIehLsRvf+yo
0m+tjaW8AV/QKkEoB91qpArgW9vHrlVL56Ct35YSIx1Z+P0PTfE+4PHExQe+Ds6o1RGnzDgZfaWi
SfEjiRAoNWzEQ2NtT5boZi9/m6GGCg89FZt10U3LrM7PZHQp20h0A+1dWGmvNf2lnnZlA25wUytL
q2QYTixN7kQGGiqpfFKK5ChBeiqRd1tz44bS+KalLF5lj4a/Fy1vj6EJrpU0BfzxktitC1OI9FWN
YDaYHsRzM1ruqAcHddLPqvFEkfwx0qqXihSmyYcDY7i2Wrc7uNebe3H5CzgwyE0zBMFFcn02hyJO
px7GQBeX9fJcsaefeemfQqk/BeZDbO0dUekmAbg2uEbE91nWq4M4Ty4vwmMJIB61M1h/zVMWqHb9
g1UfBPJpQ3RmozolqulGcePKoXyYvmbxaIuJfIaBEsy26d137HXSSLxYWFbQNlxqvdY6TNF6ybtB
KkT6nSYN5sFVUMtT8z3d0C0zTGlQJKTmaPDP9RefKItXgZKIrCBwhlB05/qbBRb3/mJusoJlNQSn
JQWGDfKGNV4IzcEKqlx0mzbyiuprIvhnKa1Ps1WcfFVChLM5gUIo1fFTKpnn+9a31nhpfBUjiixs
IlPlU6ZCLzjDDMLCaoGcabog78T8G1PocDNgsQyQg/oFVn39ORXNqhDKoJ1htb3khKb/fRhk5YBW
18/7a/qt73WZDNBtlDWZMQgNiPGin31tSehMP2WMh/JR72tOYXajWzYNSA9UVIDF5WAT9DqUPsfZ
mNh+WKsC+LRAeScmRnQay0B+nzZa/VlqjOzQyJrompFqvaHsNT2kc/OljmXhFbrvxamvaCyoZVW+
G7ShS46C2E6fLTFUvDRmOufQBEH3FHCziAcpnyHcuL/QdeT9vU5zQYovKeXNXZKNfcFzhAocDJKt
i6c+WHM2Bgyrh4k9hlJ6+nN7vKIMavDUbygBXn9XI5DGLKs6yQUsccrDwLa0+ZNWhof/R9l3LUeO
ZFn+Slu9oxcOONTadD9Ay5BkkJkvMDKT5Q7l0PLr90RNz+509tjUzgPLihmCERDu9557xLTQ/6Ht
0POrAaOHEgOmU+hBf1nt4PXKBS0mAjro4Las9SpQHqBscv/7b/Qv6zr+Dow6UOmgy3l2VL9clI1F
ZkMRuuz1055Yq+GOisi0nb5ZWueoX1D2RTPE65tpgcmnB8sR/PcfwPq1M31+AAOz8WeHjYVd+6Vw
nZcj34oB3A3tsKwvzehYXEwN+g8FRIPFrnUxBZXJfhdLIbK+7+CMDYtDR1aaCR7ZR5es3CyhpW50
91m72XLRQKtgDMJrOOhVuTDdY1RAeFzhz9uBW1lYwzfRSa0NGdzHhAmyQ1p623RQN6dSk9116b+U
2RrsdpB/FAa7Aum47E1+Wo1VC6ailhNwO0ZkamEShDnc7u/tuthMLWtn0oVyzy16InrZuUpztN8Z
tlR8Cz0PGJDbm7U9LXyXEUnzu74N9gp+lDMrcxeCmdREHb6Mx01ZdUDHhMmrZfb4fKoYR7vcMFMr
mqENdMVAki63+nAa8beaKl+ieRUvOWEwbJWq43U3mQh2baR2Pc6RJUk8NMTYPsbKMC+D2h3vkylp
nrmZoGpyExyohpDUKPZg30bNmxHD5LXF0bxSUR42em3MQxv+vjQFCdWKjxl2ID1ZRkpA4VKQt4GY
B5cVzZ/FqP4XSyZMZJ5RUxiHgeLyS7HIh5E05nRga0CTpjC/XcyP7n/KOMEV+Me196zFMXn+NS1x
7Mdi6wp49hZ01FxUxRk8+SpX4+2f8N7/i2+DP4SlA1gm5la/2jXMstbIKl9kzxipX4zftV2D4Vfx
J4vi8479ZfGHnkTF38AwXf0XBx5MmAs2SJPslYbuLz+NcX5smOwT84I0688/7t7/9WP73+yrvfz7
245//zf8/qPtdryST7/8+vdz9yXu0/D1NWUf3b89X/p/n/r3f/4Vr/zHO7sf08c//eKJqZj26/w1
7LevEdqvP/4mPsPzmf+/D/7l6493edm7r7/99qOdxfR8N1a04rd/PBT9/Ntv6O/+0xL1fP9/PHj6
aPC6+/r18+tfX/D1MU54Lf0rVAu6gTiT55oMf57f/rJ+PR8h8l9BooBuCYnCAFnR1P32F9EOE//b
b7r1V7Qa1h86QRkpUE9mztjOz4c07a9wynuOkp/ULZws47f/+OL/dPD/38n4i5ibS1vA9wt/8w9/
h/987qFCRPeKZFGglTJmu7/cL8+xKKEclkQHPyIm0bgvw4HVMUAWFHCKrZRhXWqReTSxOsuxmGKk
dgadMSWTrCZDriemugfSdl+kuDDb7H1xN9lM66PMkIuaIfwi04/zqLX25uaDPUq5s6sve90EslIG
FmMBkzR/31VYEsN6ibvWgAmzp23iUhXFaTzVy5yxnqW9SWMkboFFSbNjmbxNpU7lUalOJw3jQr23
p3zNKsZPRUzCfLAyaWhOeaWnxWaDyXhqMwYmswnb+pBP/E1h20MzX9TOY/3sNQsL1lqDWG33K4nb
GnR4ivk4hEhVc0x69USkPLURLemae+uPheFZwjUFVrmJ+r1LXfmoIjSocTGEfZsHA+goXIo0Y48H
Wif6uUpzxF+qxnglcgekikMvzf18CDudnPUDXMfZOIkPsvCLabegQBSPut1fFZ6/9EK6W3EnW9dB
ahyUFMEsGeeO1qfJGfmYzs2Q1voSdKKy91o9b6+11+7NSTbEmR0/V22P1IpdqQyCbhcL0tl9Lt2k
rb/D3vpuufe+3C84HGqnh2uphCg5w1G2xdwH43FjE4+XSQ3RvfUi2qUixIAnqKclyAvIFsirJWjc
Ta6MSlDSPUmAwSyVf9K/IDLlnxcpxJ/pT00mMBBgAFD6/Lrr6/tmSku9evkqI5kWKoPtnEOrReBM
OfWWD+JyoAyf+qqeapDxUS7Pc7j5jQ1uuz+3sPYTX+su2ahr/GW2fAIh/A4tETGqYG5cwBox4vUC
dUsUo4uXvo6nXoqGUYu0w3AN44fK60j1KVi4eYwyY2nkcM5FuDA4y46Ad0cOHpLsHwf8/WBt0e/E
g554BG9WrFVUwPikNY24ojQ5WsvOoRPY4TKw61pW+7OmpLtspcpWZfo6ZBuOvqkkrJRhK5MsQkoZ
19MINtohlCCSEnF5iQrEvHS7ESJOgBlBmyP/x4JziFYEq1k5GBOnR1UmYg/l/PtubJ4sT4n0Wr4B
p/FmHbIDy5MtkUI8nNF735pOuyMU3DwtbRFadAnbRQtr0UTr+1imuLi9hYjw7YitYgrLgYSlBZtE
iHO0nUVHfefm7JVNF5lyH8ECI1rxQauUOLIP28Nsg5j2iKRiiXpTRFDghZIibBRKTqsTB7Y9NsWB
rKCZWF/0Zbns1nwq5y42VL9vq/OWGcsC/yAe9RqJ8jYy5D7gG4lRpMRDhpIvWQ6acE8RzdsuL2+1
mN46Lj3KV4m1p1CnajZM52LU/fZtmCxPqUafwuBWhaKH6yLYLMuHGMzu4Isy6amOVkV9Viqnyqoz
0zvm3dv54Mka8/ocPlBdMKA6LP4sFQ/OE/98nWOeAybHs1eAK8Rz2vuLql6v10FtlII6bOWZkZsn
KazGGzlDWvcswVK1b89lRAMzyzOQ4dO5g2nFXJ76/Dgp8ewt2mjP3tzktqVNngTZv5jP761dsuNC
c/OyeiOUwLLjGuMYTClt1Zfm1NoQtbjNKRODepUqcWVhWcwQ2zjE+hQa9Tuy+SgHfaoUoJPr3t5s
uIZajzrylmcFVAqYu/qaPGVN2ZyH83Qs3sYUr9RyD/kk/tHrXnc3+OYrlcer2lOo4RfeYbd95UcR
4eSkd/lpZ8V5l/iZuyxelAMONTZWnfZIFxlaljxWVeRdLiidxeg1TgRe+6MY9Bd46N91bblyAkCF
xPM3LlN0W0dYakPU/5DrItikJdBEEVbVBiGOA1YO4VPIx09tR243loeagSj/XBtIYPVmbJAiMbe7
1Zr+UXbJmCJPGDojVV8Qh22FO0YQK9FCKzgNVUScUYGVzrI/clspoGg5IrymmrQ0n9t0YkfS3SA1
jXv5iD6colRDmRRBVdqlDSGPyj3Smm43tN5oHd5ccF/qBn81iA/1WNA5vQSeujk4Y3Ocp4x+Fk1/
7Q52c+XpCNdaCadNDY1VDdlZvK5v0morEDKZw51BGs+6pwitiCgUSGABhpu5hcUAnKRjofVzP4Zg
tq+1RD0GtSRkEja2B7nv434bozY0UmHKf0JRxYVs/opLggDwJEdhv4V3gKb9iuluykD3OVeIsxzT
H3Rdue7gZ67ClFXVK9uYtKcWwymM9VKxwd5qKAhWm7fMYVh9DkUJ+41FlDvGzCEQ2M46+aYckTne
LGnzWutOqtKhU+Hsg23kE1RhP6Yhws1bmc4oC7dOocp0JuhOLAnuUMoPeWrsd5W9FpgScqy2575z
umKOrW7zJeMjr794dx35eprHW9EAPdT7ayVtN3NHD5hKEhKYNLtnWcdv4++HtV9qMwKo42gyVHN1
gQS4Ll5rinP5RsHMxcqz0RFekGCgoeYp67h6FBJzutkZ80uDWTsxAnKgciHfjhEbGfPy4q2zdF+f
X+Fo7qqQ6kEYbS+EO6rcnzolzTNjtjH38iX9E79SsWPeichvVXJQXdDbYUQ90F+qd3YBRJ/AGKkc
4lyVob1ZoGGzzeeEFEff7D8nUM6JLWAr3HfBitsbIYkZk9JViTQJ3an6Q50cgU0FeSbwY1F8Qb6q
3eZBc6gZr1GTwO3wWTCEe7ulQhIJe5N3lzI4+4zMXnWB4WjhLabqtjBnwx8Y59zPlz1QzTbsGjMU
+6naZsSZ56hWQG2kCz6u3eSt12qmK+YrdGqZwN1mmJWLY3+cTUACHErISWBpmnzL1H0lrwOFr8Gh
GAEnZaih4TYK4FLRtPu6+Fo2kL26IT5wk8PjBz+LgL/r79VsQD6tagNurTm08FP2W/iUHE4mAva2
PmyA4SCExOE/8yKCCaG9x7SGCXP9MWtaojVP/4EQcocckQbAwCkkjcztXIR8u3kRwnTE3nTLLUt3
bUwP648HoZSnKQ47tmg0SAzrjmTjMJCesNK3OD9tq6YU/T5ikaLODFrs4wdxyZqUuLwPml8s/KrO
iLRPO8DIsmYDO1Cb0pWX0h5wEy9ybzeJNI7OeNSOWgwZxzbZvxdYIzVoYsT2jqG/bVhTJKw8UvZI
48lSzwDnd9T0D2sMhj5qPuHxcCP6cOlUcXpeFQTT9FmBMk66MvOeA/Q2fG4+ltzMMNFHKP3bVt/W
keP0PSRhXg/qjiuEYeVpl/abQrsr9J0VTSGFSqq2j6sO+Iv8VQ766FYyotzNs75AJCZfK6wIEn9F
nHy6rfcDbYmGG6e1TjPCN1gT7Lt3FI3TmYja20+lnl90zS5Getc36qpmMA6ItCgxe4TmUmPuhKOg
6gk5SLq8V9V9xCi7anBFnwQYQ42tgSUs3mv8Fx4q9X4hfe11A/RIPa7WnVwkLS0WKL34i7wJF5TI
dneaHfX8a91HtPZq8Zrja0/ztd/depFD+WROuQ1JVNlTW954oFgJ7FOr6fdaIJn2sq67XajRzux2
An6EEvI2FnLWacM1H49k7LxNwkN9zHojWprboTmSJCCOYx9kcgET4Nq3UiZ/WtxwzFFHjXpAoXaj
BZZO+jaGg/UQphSx3DW+kVoNhmb0rOJS1L29LJ6WQ4CsDg5temcrtmjtn8pAn5AcQ8A1Bo9ALW2z
Bo7V7S5fX6AYKnnrPSFGdtyafrP53DmluHXTeRr7ALYN+enpJbirY4SBV9RaubvMiJJdHof6pl5W
8wVn+QQ42Nv27aXs1PtsvsiN7hwVHPdykpV7Z1OZB3L1XikDipHfW0W7zFQ6ofY4cF/VOs6Jungl
VvHhBwB4eAEEi3y4ctP5oEIiw8L0d6mGtterrDs9vpm1xy2EQjeLJyvoa4E424cYQ9Hg+GynneCe
3TNpfiEVDh4D2m7O8aLa8+zPFsVq9VkKrK26rx5SCJaZLuIC+8oDChtXKd+ZGrG6chaorwHJVeTj
mL5R2Ar0Q6IfNtokJPA4gzy6Bcj1Cz5Il//sSycn5MKtLwNjY/nW4t2xOYAqPvcKjPIeEP2tg7Nd
uETc5zdWFWervzXyS4EPb22XDYigNcT6a1XeC2x40MlX3Z2uwt7Nt2UWIILAd1i9KfvoUfmlwxov
QyG1OMemx7OUalXp1t1V0z7Z8CksFHPjeCJj3A/+e6k21zo1enfH3lGMhbfCanUG1Fs8qg71FLZj
s8fou/+xUQ9MMSTmOkONEq0KQUcem/llte4WmRyK/LblgMR3+aCH4hollow7CMdnWc4GqgOBbZxC
jg5lcgZLglDwPqiPqlJQjdSXQmHQMt5WLB7Nyjwp/1gMJWSichvFTCTr1cTZz6to0RVEat2a+ZOW
R9wgcZWBEiLXb91s4n/9FYNqtW6c3cMvMMtwjDHc3Gpze/ZeD3VMJc9ggdC+dqjVjXkM1LzCnNkn
ArtkDVXh/ibj0kQIu8RWSLTgF8GSsRzsJRXqz7KfT7iOzi0Wmka1QiHtF+1HTyC7bL2yfGWwiYHw
PGrbL5ECk0jWzUy4fBkILnkK7boUl2MRzLSJK62JhypdxwqiczT9iBdvTTnq1jVq0UQd0DyWkB3X
1uc2ZJLMbFXKQwI0W6sXB1J6BNGnijDjnTtblSfM6FIMQnEdUeVBGv3NVF4Wvlx7RXtfkVQ8B9s0
BnKNwAWrCzbFzSEGrpGJirio6zKVN44KwWyuSw6kB+OFcgjQTgYFmYIaL5Z2f3xo72A2ocWO20OC
Bqf1CgzPMY+MxbA4GxFOY5ZxuShRp/eRv9OXgyvpIoxE72EdRix35DweWx3STdVpjjzNtSYVEIZK
T3mtYpzo4Y2kvszCxRuufXeymIUjZIufyPkO2XPZnMK6wOYIFuYME4nqCWcypBWDZebqXzqGTNUU
0XGMpbxJFvN7XaDrgx3/RZ0P3NC632OHWJsLhb16K9ZruebXCmqfdXW74lvF9nA73F1CKSDdWkly
abOEDe1CC2UzaQKoCoJyRg7z45hZAs+IRJj2UDkrtbcWFYhpBeNXfZfaUN/Hx6bQ01r8PIiF/c9W
2J7k0pYIeBFKxZSYok2gWo1VOLDD4CE2TroG+fEISK4H4qDa8DkZqavzP9TvcKUILazhsr4ACclK
V8PEu0F+ZmV3lt8CViC0yNalyiyACdFxECB7i+eXaD6oBb+DcBLCLoWztGaK/vS08miv13TX9wyX
YI2RghbtmyPa91x6CJUGqighA+7CotzDQnyqTVYLdj4Uce6MeFYScZ+bLjWbz60nd5yaKtgN5UTw
8TSWQoveVgr8Zk/ApJO+ry7LoZ+nVZxHKeynMZQNT0M1a06NA5sjhghNjhKPCbBrQc4nr+s+J4uh
xTm17H55aQ3J3Usbl27T+hX8rw2zAC7St69I/EYx8GlMo93P2aLFqCjMF2MHXDVgE/hQYOsPOAsK
xWDANtRhG8RmbWSVlXbzZh99dYe03a4x1FBzv2JnAI5jgdS5RKfX4niF6SeZntfeSlS/sga/ln2I
1Z1Dep3HB6THKS8bu/vZaC9a/60uXArbKPFT38ZEUSX7O6LFPVh72JWCWhfqHfTZeX/peNDy67ZB
u1gbYXvDVqQgtWqXOnuK0CjbuKYVR5HuTxSuinDLH3gufGBAxWlswQMxhdIYDS+AwxBxYWKBsoC9
3i0Fwc1dYs61Q0f/mN/F8dbTJlWBw0xY1ASuQRGoVQ1JfdZsr+yoPAwBYfZ+oAh6ofJsiwUKzjHc
TYfLSsByFSNcJTAKORDbFnAGGNKKOJamPD+ZahmYJDNbK+CNjNXi+6FsWI3Rjnlk50jTK2xIsiug
wwcLDHs0NGecQCXaFGfq2tQqZCffdHcpbgbmWzGTsU1D34vllZY8eILBWFl8o/wuaaW9+QRbXSdX
aFF4vHIt7o89Oco2RWhxWMlZvfbZodCs6XbbIo8a6AkvSEYKcdIW7WTYClpnw4gwe0ue9eSzh2Qn
wDGvY228whHuAR+ER7dL57a5Q/jwqtCndUWBuqdNzZgce0oaIxEtXCno7KFEn8wPwag9w6P8GfT4
AzI+gz4zWxa09s5url6zlkEPswSeH8FQaQGi1sOqd8y+85u8dlsR5OMXpgaB1l63Di5GI4vMVY9Q
3vfliR/VGcZnF2TMY9F4LT7Gkly1tbwZxnBDzuONKvGUdmMECo70Y8DB7/Tpzq1oiHIce7EDiMQt
w4PVSCSAxUqsPf0vPPwHFNlxy5rGOKEWq6iUDJj3bUuftYueKYNd8GffnDYzZKx9E6HeihrRRYy9
52uBWrKKRFVExArwBD04sOVY/f4+w29HtaqUwRlD6U70u7l18YGAEhN9xBZjgptYd8nSImJiT4V0
FUkJZzSx5SYHY9EFmJr43b74R2fnqI0mGWYkKKZkCDE7akboPtaGhR0dAyPdNeJtFnJepnP5OgHJ
6F6ln/2YmP3i8YwRI217nGPmlt+JgWlq9WMH08F+knTcQkcdXK0oAFGSU6zsWL9kcIaZv0zjK5KJ
Xyq1PNM8KUtyE0u05tD2Whfj52IeV+yb50ZBO46xcj4kS+8qspLl6na20Eww1IGHtEYUVKSj+37k
rQsgJACXb0FF2S33lWBOXdGXP4h2N3n2NYwzCwwkymVOGFhSzQFr3B8zGuZaOwJlAwhtvJo983Q5
gFUbawdXuSIMmKGhMXBsSQELK5mkhdpmm/m6+SrCStAVLmhfs41tESynAZct4dCageTDsAb3seYr
WYPAcnToewMWc/1t1d1NNb0WzZg0Ux+S3gAFomJMvrRSX+Zo/lfktZPYbAJa7g9WHG/q9naAt0vH
G2NggBD1XEcwKIoosaL+gT4WXsJV+aJAk4fyUVN+byHCYlSOejyhaHFRDo9FaI8FiTLmJ0KbYfp1
3Qy04a/5ViJ5EYhtxm2jGy/l9+pO5fxcdf1lqdYLvhQU2Yaj0ZMK/KvSv4+mfMJQ3h75fKGbfp5N
XxNDVGsS8OGM5uQKS0vXwEhcK5YTeUIqy/e+dnlOMc/ZQnKGYwVrY9Uu14TOa8ojHnXq4Teot9oF
QZDDFmSs1OJSxtgM8wcD2YbwW8Kdk8v8RCaUhyhtpVq2s/VgUY57Y1/KCHdEJEpwD7QB5TX6NSOs
NoLCdJvyxOg31IluruH5BU6+mVCMG6SjCATGDUWBrFUVPGyRo4ZF3Gbld9vh8x/nXIdrTEtOI2WX
UVTXTf7RXMGrCpDjgTM9hHO/hPBOwaVPchqW+Gl6PcS9hntAnx8qx1BoPs/G7nDfFEcKoI2zl92Q
whoCij1fb6t0XCvVdOQ9jysEnY35Gslc85nh6W5ufXVa5xe75FkLoFwgNzWQ8xbY02RHUoPabBQ+
GJb956jrPihXmTQ2Z/jBbBpk42sdIBU1ICpuPlYGkXrcxhVWLbx3D1pjv8OQR3SBwI+CPSvHMK5N
lhbVeEviZe5jY/ZRiRyf82oGXLeCDc/k58bQgrFtgGC1TisjL7QMOpzSyRfa4mG979e0bZLi86Ai
qGbiizXu0WjMP/PpkR+3ntbhCAPGskSHxkJMdwPmgjrhVcO9G75brrZjY6HiFX5lTR8YfR1gfIoh
4Yx7FT4O4AwYqQUQyGpLjDCxEJGHtiQDTHtqd7BshhuqArpI9YTvUNreKwPMZcBLEwPoEiorHrdk
mMulVYu24TFN3OWwLEGXIqnIr16mYAJyuHRNqOKGYItLOiDVfAhQwm57HymxAkI0HyBVghTVhYlf
MOhAgpHikfc27LDMVwu2gQ2c9gbke7hVp6awRN4ql65rku9WgkwpWyGzL4YjHWea8rg4H/L7713W
1OxcVrnPIftnlaO3UjpqRlpn6N2kzUYxcGCKJdElHalhb7nhIjwvGRaPwq4qR6WBxdFHEKCr1Nir
WcB76LYwWSNDQMY6kCTLV1XF77rJrwCgNhwzBcmWJYoy950yTGewaI8sXUH3fC66Q+Ot+gpsAW4Q
cuUDSqNATKWnHGzfkfql+VXBA40L2JYdAfLpAiyutQpQdfen3ThzpB2axbmZVbvtTgJvSZ9IoZAi
0UoRgZFgjXsH5jUoHvqjOfMXt5A8yTrD9j47QD4yhzFr2t/BkAgqCbm++V2eb5YetWvvzTu8lJpw
A9SJUhumM2KEe5galBILMYG0V7Y6wLX0K9/e5LkCpVR21Gg26wweO3DhyXYDlWcdmcY3s4StpHWr
UDccxgNeanldA/6kKGft/ZaPl8b4pi+zL9P62k/6mVy2TnOUCZOvGVXZW6XFDwDYpLc1F6MRbJ6F
pvrLkkyN6czxdoZHgK/alV2tQ7DN3koZSEOHNyFIWPSYsUos6D0Th3hgMj6i4VTL4s7sGzTdQUK+
abXhlTIIY/XkTUbpSb7pVCsYSISG9cpDgSVhy7ljgUI/MVf3FuVUvxsSwebSB/0mwYaOhHs8x/O2
J0DuGMH3aT0c89jYVODqllP3mEK5FUKjVgCXwimp4ufAbNZV+CX8wps30+kTCJH+QI+MFFtb6bSh
VeDuJe4qD+7U9/B4/GbVDUiKkToMgEV8ydo8A3b0MoimGwbJ5YCoIDMzziKVB1u39ri35qieg4nX
bl2q9tG9jiD+jgeJBLWPEvLXpUyQ/xcL9gXFivFtDQW4chhikbnx+8/8trXVRcEBKyTdrUan4d90
i3lTeZoAyB1L2C9fhUBHthQnZNO9HLD25iTpdWwzyl2BMX1rlZEwHo/FwtbeNT5qcgKYlwFkX+cd
cJuLWM0OllMwWlqW6gzLKV2cdtNXAcatIEAUVTRKaAHlLlQkHXX6h4ARoEinQXaepPQRNnGtJwA+
9rq9FUGnGy4bFjc3IA2b0V7roYx7Zu2h2t5D3m0YGUjBjAHbXtBQrRX/MAO4wEQDJmomGh49wf+Z
pIwlJa2xIy4uxSi+kctA65mDPRnurAgFoWk3mSiYkAwmGRjuNkLKZvpB5wP2ZvpJtspz1zpD/wog
KKry7iS3zQlDwZOxYGk+YjVvY47ANjgRBRMFu86uHb0kbssBB5wQe3LWpfp0pScNBRDKrrDPdew4
2E0+ZnuSAPyA4yHDVG3DABNUD0wv0PF7+UduOS0W8hpum2af8Nm0t3EMEZ1y5Df1m/TSg3gHtxmP
l20CqzjJUq/Vopxd2HaJxEASTr87bb4E8lW8V7Pm5a+ouc3mBOaJjh3RJ+eRV65LzkjLgX2Yoq/X
RJ7KeGvOlSJf2MNE9THNW7YAcZqmFrv0EvPSJRHFVKXAz9YZLuoUZ8Cp6urdBZ/aKbp7O2leyVof
w3h7xwrWPYs4z8z0jEdtxfxiG3yWyz47MI35rp3fjftG4LdZ2Xm2x0qFzvNepyUZbhiIm/Q56vG4
aiAxTbtYgCJKcBLyo791+DeAROefLg8m1OxNq2O9hpsnRwaMqeK2B/SGVcVsCzcnXs1qIKRIYkSF
VmNerxRnAyu+4QLVMHhijTSmgKBVo4hrxxAOhV+XgUujPmQMMReVJxD8xG3C3NybLXKhY36WSXlW
GuKYEN01kNyLIeuWOh1mwNmCRIP/oL1+VoHa0jGBJZ+iOrWDSwTWgW/U1GK9eictjMxhqmw+mDBf
yby98DLgBawhkxbAPIiGWAUQQE9RmgsXjnxdjv2dIPBkRBm2T74hdh/hWL4+ST4iJ0HOQDVz7zbZ
r8rdGcknOJeFHutcj9l5f5u5cpGYfKnq/oLx6DlvhzPwdDbRSG+NTOdSSk8YGMKnKbV+QsjvMai1
Qfx4/jsHcducUAICvFfB+Aw344j0yQjlCjvKVidmo6bV7wCEFCtencdGgKRYyGkUiLYnKAc7EkoW
j6YN3I1nBa7o0eFb5x3FCVZzL28vBM2zvNvGuWzatBv2tAWPJc/MKs/Kozw1iuJKCswFPmA0KkmJ
xNFV7m86Qpc7WSTdS/2irP3/4ei8duPGsij6RQSYw2sxk5UVLPuFkN02c878+lk1QAvdGHtsqYp1
7zk73ua0uI0Giqp9YyCoTwPCVm6ZiVzkaP1XTDyl5vImeeU1zYygV8EyeYZNKF/CHHsa9Opjf6/n
HMM9a95JmaUf1MV9TdZHY33oG1DJxE+SXNpSPKtRvsP/SHDhSfJMA7HbHjyKhPBDawXtKaMdKhEu
EqcOiGhjHt4LgzgUOxVgECtb2mUfC6k/lpbPDpKlwl0V63MtXVTTXuSTtm4+CiRfaNiY++6kswof
TPObkyJ6yYFNwJ3xTSFOM92ZyTfLbmOSsznyFuEQLQTpuvJj1bld7fG0nA48f7/KVjzn/V9D5DPE
4JGnMFxQs9rzK8tUGL7DGYvirO7ruQQnaMeJaPXxsifypRvMyyAIlyWtT60Iw3eSNtmXUeiU7BqC
0pC6cALABXMvwW+TavWxO/lIACFu2pMOhVueTUuIxeO2jvz84xFa3HTdkNpxiW5+WYg2Br5YZY2R
/VRzL5Lb4RXa4TW76pk9kyw0nOkXWvrWT+qbuVbvOeLYREU2KKO4RmsvnSrN3Rxp9hN9j+dxjIuj
iYs2i9sreJ7yszMNfxe4xrL5xDillz6ZfH7JC2bCzCYHpiWRVZMvyeLXFvQdDqm0OkCSNLbRMghh
BWhcyGdER4U2+ykzjiy0sZ5WgVScdV8VpFhpkvjYM6ZRXoE17rC5C6XIWNxfSXK/Vmp56+f+lo3j
zfQ3Mm0r4VtMTB7N9bOStSBJNyerf9X9BN5YBADObt11cWYpkWpP6hQqxlOZ0wvJCsBqU3TTbVIN
g2RHYJ0lPruBMU6xJ7dpuCNiH8Q0JqoNfEI/11HS/7VSUDfYlauwmjZ5dof6r02/9nb1i2X0rbnx
YaGBLk2vyUSvNkgmpB8DbHwJDalwu1WxzQMQdZYC4hgISwS+FmcafAE7kpNRGZ4p6uSbir6GFop7
QQmOnhFA0Vmsyf7dnFkM8i65VPrGs5ycdZk7USbvNztic9UiNU0YlPJQdjn2c7E4jwmoTjzu37te
+KIrjG4C+4HE1JcACNs2OW3EFqcC8nvpjnXQtjh0EU+kQwqr2KGUMB5Krz5nd1Kl81EV5E+2P4uV
4G4exHFpf1rr/jXAKSfG9Aknfchv9HpNywMZ/S1HAzac9tUR9Q5YsE/Eey4N3jGg+cimx6iXnmHU
jlpMjyUvHm2p3bUNTSZpuhJWHvHfkYk+eV7+rO3+Onrp+KfjARwbvONID4yvDY2rkbCfDyc5Wfmb
UOmwjZH8662s/wvrv1VovtnEljTgJuBZU/4uSBLW9R3w/120TXRBXLuymsLw5PEsClHKC/a9LMaj
5zk6AGHTAA/ZZbHMs6T/PTicyrNQFA+xn+65ZeMRZT+qHgqow0ibmWP+S/fqbiYCAHZLz0+K7lM5
r1eLN2aj+GrR/r3eYl1t+eZSf7TsxODK3ztwCMvteoRtir/2MGUTQ3974gGrWRPTa6b1V63cr9uu
XYuKW3iKmCKucu30m+S1muSj/OPtG2/a+whl2ctkyu5CvBfHRcUpugFLtxrvQWV6VZf7jqdlyqPi
7b181Wt9ZoXwSyc/PrNFitNxPpeOkgVE/a6T26M+qymkS2MTjHJcc5SoXmVWz4he2roltHs8GbXb
ceQlvXnpM/dkZXbZtZHKV4OCM0XBmc2cdDxw/JZQSWDPmhGG8KR6hpJBWA8Pg8/Wv3Y2w9ReB4H2
n99D1kR4J0KipxHdSFD0azAWUziJIhQN1eQ9KAGJToxxhhoZRX0WjP0y2EBq3nKIdpk8lo/+vxL6
qTNad1Usp9zJqT8d6+i2DkKBqTDZhggTN0LrkwNR7YmSBZAeqqBKJp+gDORfqD7kNGhHbnGkYJIS
F+7RdhHJo1FdeMuHssyu+iOj9UF0Ej1xC6Ig/lpTFUsf2W5raI786tidvLEcPdD+9rrqT7+Eze4r
pMKHdZl8Gzuxi2zdTXcTRV7uqUWBDs3WZQDHXfSSUvV2sKDtOcrGc0cf0RblW5KiHbKipLDhC8+6
Ac2JhM3oEJZo+Znuo4uUof+zu2PyUMTzJ3W21vyWjdrXJwyHuEu+l8oX3w1wLEXxlG8L1Gq8i5O7
M+gmJzPl4OExVXMR0CmxFzOeusSt2g2uv0ZdDMw1n/jt0lFd1aG5lHt71nJbVVYuXrvOHYEY8tWE
TyaQwO0NyVZcnJ6yOZyHZ4+nJgn5nd/K1nkrDZjpjI4gQ3UUG0PpmFbhpcTPz4MLVEWdpGe0jdfz
Odm7nbWlcS0KB0gvzvHjsY04aFizxPCwUCACJuQ87QNp0QnQrcIi4uIOlcIKtT2STFdV9lA81LC7
mHu8CeuZvxo5G0DaiZZUTy1rTycQqVWcrFxg2M/TpgZJPQdURcnJqdU/O5UxO7Vi7QN+qfU7k6Uh
SHXFUVXNWarNmYTGWY3SKS02JlzoSsq643VooE7ZaAVrbTjJ8Z+4cya1rsmztOd9rHZ6nGzNWUuW
M/RUV18YJjzkf+Cw3UVImss0l9xh+hnAlR7oUOvyM8o22lyGdPcLlB6Am2iPFV5MqhVJViv11F1T
GMbJ1ShZNxDFn9YHr5y+o7nZOz/JfmSzeumT6QYqswjiRdOXJ99evsofm2Z9ElwOwTzSdaLcGn0h
3O7tEDypHG9GOtzxGP4zIU2WcfNJ8CMMJxwsotv/tae5+Qsr5sgTtFLehQvgzmB9JxlohfVN9buj
9RkTS5RcBJCDpi7j3XYm5An1Z9vejX0Aq+YOJamcAb8/lCtiHyDtXAK1kevIbJkyau0hDLKbw0wB
J1LHlz+y8oMtjGmyyZykJQ1j9RKZ9bZB2AeTP37W2K7r5kqfypUOqMjap7BOHxkr1KUnhEu3QtlU
wl/d+/jNFKhq47Xukws04UXsxfOKJEp6nf64mpymOi+1XRyInW0NpSzpWi0eCng9sbeHzNWXnqei
CRDZBXVVIXrjVLUM37QQWEAPSqDguoh+3mG7DlEgAh9JDH8kDNhEFJZXi8PeoMdGbOCD1jkyMudS
lmPYf6uGQ7oOyN7fVBf8srZ8LPs+w2v7PSKeh1J2quE1GnNXdBB8qRGT3t/vxc/5sz1sOYXMZKbf
q5P1R4VXhpkChyw5ToyjcZequRxNesHMdubvZKxOyu4xhJCk6Tntr5Yk3NKgfOpVVNyHOdLy1dnT
L7WuArU61Vd1nG8Yya0/eAlC2VDA092xwrxgXpROuuzZRU1rB3GD5G1jCbfAtHhUrgRtZmVX+Ikq
aZ67EqFgD/bvKRQTNiChCS8W0oy89wX1bG6DM0wL/UnsynHzU92Tyyzslz7Kcj5ymr8VMLKHLZB3
KxW4ARZbOgvje87EFeYxA51pCj4gfAFp1f0jLgy7C85CIu232pbtJpGDbN6Ctq2CFkpYmlIbUUOO
QKJdPLyIM6kulj9s8YRv4atvfKP8JaMrrWtUjsvmT6gxVn5PhkQ7/SBNf2xeHNdlqdLL7pbVjxFx
BrUl92lq7n2zv17QprvmaX5tJuSrudOteTQep1+r8NZfc1Z6SUM0LAdMyVxQQ8Cfou8UwtN6xPc+
zqlnpL9zicr2dnd7ziRLylws4LWOggkNPRO4iWIlN0dXGt4t7k6i6YYrFoqWj0J/0rOLbPONysxC
9ciYbh+8aS0w6d6O4ZgmLLBgZjK+eW+coCpRdaB5LdSYE6oMLIYu8hz8ozhrJgv2ybwINVKW7s9G
vH0DEUNYUtAocrCjyJknjop2C/rPtrcLA+6ALahGxdJnCNoFl5eXHWitXv/sjRoczM1deLQn4vOv
6QFUZrdCd+Z31oI7oqzv853lQF9ym4nKgSyJ8TTGZMPHvzJFjDI222oSQkVcQwbzHC8143ryT8gt
4NDZK7leRBCU3htGhImH7E5m59bKS+57OLPyRXI8owGVERlKxlMmYIVwqql6w5TykHX2Sb+bwl0K
i3vFTpA3td/yEU8RGRBLhyiZ6KZTu03nkpGdh7BcXaoi0pjno+RBSBczmvmU68hH0GRtjlBneDs0
P204t09ksEbWMEQbf0r3UWvGO4bZ93XSoqz6YA7dZOGxDMe9bIsba8mFdKVss81v5aujprThdeOT
ur8prwVKyG+sDldNnK+6ol+MDmMY39cq4RZ2u/d5IPcRnrqTo87gyZnFt1pnSFun+zE6vyT+luY/
nNt3w6tl/0DmJXmUq7+ZTfE24ozSOuVuVoGsepJuAli6A3f9lLLp9I9qwVn2uhSyBBlMfyUc7tp1
1lX5Sn5BmS78H/ZoN7AyiI6Cs0h7yZ5r+HooodXOF+2mqPmjXapnbeVvTSu/9ccNUFUcrx09BNLB
l2fMKxK2+HKkSbT3WjQMlwFBRMK2Zp2Qk2yhaIihZbKAUxWk/Kz30jUPZjLtPfHH2umwzVh8ifbe
wOEXwwNy80GToJuNhVNb2k0chSsFYNdOMM8a0FKF8fi899Tu9XD2K/A8YWBTAXMDCdhYv9qqskfq
Cdr0xz6VXs5ItlbXSqauRaINRkdW808w649WNd4Fs3lHMMoOfaDgEHiULvRNCOI94QqYSc7+2X9v
EIBzcjYI0cK5iGPkxC8aM8y9V1TSOyp0z9ozNxED+smQ15G4ndYI6BfCH1sAg9yzrPAoNXvioNg5
KCo5c2nDAFG3zZr+eA0dz/B2OFVpEUR4xmRoU6/ikh/vZhqUGXUrhwlzzXRTk74QJW3qlQdUYHtT
hvE2WP60NXF2R9Fy69PHUip32V6LcKrE5+IsqnKbd+umSMaNGNWbqLyrxpeeGee0YsDkO9/lDO1l
9Vgs46b34tVIq1PRM93JWpwJ/oqRcBhRZEfZskV1dkSYGr2hsq57st3qMbs7WdvcMz4wQvkrqxYk
ZNNdOYQbAJ3RPLNueQzdcbdIvNRHtMU5rrNTifWxriEaOVDN7Xu2EI9wpg5cIDUmmxLgfU29X4lQ
xc381fQtCqMt4i6PWink/C/yCj7AId2kqY9QhhLZZjHajzz+Et5SYIx97G9GseKQqDmpRku6VZl4
M7f+Nu7GlZXvbPB2U2HsE1RChIFjHvyPCfa/0ZnUEpVRHg8Wp2C/IFxnltAjbjY+W4s/NoPfqgXa
QT5AIMGA2nuBhlKKrKqMkfvZ2oCR6CV2NuN9q8+q1Z15wM6YkDhzF+4qoL32O0+qWBvKuOcKIDMn
srTsNMr+DqJqcRcAloUSmkHMRsszD7xyEM91L8fHFNSjhewbjRPKd5l9QsKRORq2TvFZiVd6ZZH6
Pb0fIh5707rJ7An2OnZXYTlRLyeEAG9p5WlE4Ouo4XpakizvqL1cqG8AuTU2Dfw3C4zxCfJMJ1Wg
9bVN9ggg8uYx8fpOJhbjW8Mza/LYDzMrjRrKTRcRjkqjTxVvA4LAUzptdl752mmAaiKpHI3aAhdh
YND4Qp9c9b/27XDVZQm1EclG89HJ0ulVV3bso9PJjJrdm4nLfpwHCH/TK4BuaW9quz97itGJAxjd
jJy4Ry1+0E9RjgX3JvYd5KalSh1I7SqaQOnN77KoApGvSYOC4O1MmOLYEX1FuDS4HHkc1cI4b8iZ
2k2LlQFALu+jgd1K6GGmagTis4Ve6ZTJWSiDWeVNHpuDADS4nhGc9PJlK/prPSbX8WM1EjwRVdwO
baxZXVzAN8qu1YaWsfD1K1XiTqTKJ0OALWCzAh+vKMKq3kYWsZQ37FxJJ7268wJOlXoBa5jhsnY4
oyI2ifVcCSHY8ef+1n6szfjIZArK6ksna2+LUr/DSjBBIQ/7wU/2HBbi2YG6t2u2TVdiRUxWeXm4
qoWzxX2G9KCcLiuKfsHiEs+jpXXywfTVcfFbcDrwYp6L0KiSW7dzIio+KuXyYzuWUCSvvG2+53F1
ymEMaJz6Lxc2TsLfCWqINtcDaXtqbJOyAguMNQuX5DB7NYmKPq5hK3HzZPZ2LGqVinKaaydff2DW
c49VczFjobl289k2yEdSornLzhNwRn/Zar/Ao4nHbTO2m2nud0QRfSkEE+hNevThOK08BL76yo0p
bJtlP8EosrXX7Nt8U/crSFnBhmN+DNaVsqwFnQF/0zSnIU8YzWLKNdk6tx02rCivQYGasxO5VWcG
KM0/2vv+tWJtmlzrUluHX7D6dGCr1HEG5QT40FfXDM0ZFVSt/kOlgPA7KWdsO+jplRwdgaf/MYHE
CzFYh5cW/qPe37QirNFu0wIz6VZQsCgofJmsAVBQbFMZumgr20611Doaft2OnWp3M5h3CQ91LcJL
0JuWdBtchuxJCAkxY2HBEx77BmHJkTZ6peZqfiKfBTx+Vu2axDFn1JYJ93GK5D+MwZ81XpdEyexe
p3xIZYd70DMVDVzpffmxrrh7wcLT1y1Z450TSr9PTrbSMaTvdZALBsNJj6wjUIb/LBYIY+pC7dPC
Z1TLNxjLa1Fs5yQv8EIV9nHBhbX1Y9jIEmhPFtDow+t4Qq2KZokrW3a7dHI/MgXYQ/ohi1swzqdK
ioDlhlQ/FYMAJ/h3tU5Kx7lCjtTwtcMKE6T/kZshOUgPcymekjU9q+QqmFVcy87qJNMcreMQtfid
3H0vnvpRPNld1+Miyv2FyrNLvu8sO7AkuPIrFYVKqobtf1laRsv4n5wOcSu2UcHAkS9vW59GrR6u
e30Z9+2qre6hlJekzh9T/91sP/OVJp6mCWR5DchtDNTRXr7xc/uJ0PlWJMpOTntLLpOeZ3BH4X6b
FUCxBOREiQyQEpNOYZYeefrULIFPHS4pFlEL2bndwD8tZbDocV0LoUURWX6ih2+CdcncrJvOBl/8
0HlSnhtgiNaqPwQkwUwuWhNQRn+iD8jdsZGtTjNVVyiZ2sllBeqwucuoRIr5olY7M6u9ClGJCwyc
JBhQc0gvFxi4TLiSwnscv+aa9Yn9igVW0tOIjdxUB1T+Sfy95icLMiq9L0jS4BFSGvCoJUL0Il0L
Vn3LzK4lTKTFhbcJb0NKSMrYhdOkBoiTAo3weAejD+U5bJ9b9QTO5BFWhtMPbcy+2lrzB7QKuGAS
5lrt0Z0MX9n1S0mXGrRU2YW8KPpJI6R466r70nR3oZruqsJrPNo9D8NPfFQrupZauKwbh5dqhY1O
Utv+IymkdyO5viytEORhhwqtG9VgDml5ngpH6e+rDu2Tn1xBqW/4+GqkXa6oFIFAK6U+Q/H9gzvb
5zW0mIH1hX8DJXDzT8ywMEW4GKXLlCR2WiEm0NRLLg9nhItJhY76tJMfIfPCMp0VuW1l81NarUdW
dw9h/EOuRSg6loBI4dS/6/IU9pMQoP0jwSIN2CJQ99DO4CSZczyl5eAQ1XHzNfhJ5/8wOrqZrjs6
RHmPGpL0J9Tji+Et0NQ1+Q4YGEp5hRarbBxuxKUhdfUUZA4Uu0C+sDbuV6HrgwzeFIzafJvhwQTV
WzcAucouPuG0mBdTt5D8XBmCNUG1YOlBxwk6Do4l+ivVcwBVgdARC1XbNedpz56KKTyojTIcqi5U
V36obQqXdAl/IlIRXt5tXihGh/R9UZBr63xjleDubUIahxDDpnCfGfFRyvGczfEg+/rXvvITjh6S
KkmOXK37z2AOFrbsy/Ix4cgPtJ/hmqXXmre925/arD003snas7Bc7g7QeHA9PjfAlPFHk9vKv6G3
jb12DfBE2Nu2OBcd63dEzMeX7Flj+kPBPYNymaTPkgkot8vQ5GVxGxo2oULWwrklAqzXoIfNakXq
iLw4LWANrIua/dPSOdBlz1yGUArmv+sxnpVFPZNEhFSclmctv7w8WyYLY+vNS+p1VmARak9NClCx
qr0LqWvdTBGNfl2cTb/v12vFu1XhKd32mYe5uib4e8QajbeKcEhRzmjvZSuNWEczQ0UYI0CX9SQ3
jM7cvq0pqthBhWaDcI63cCqgw5UVIRRbPDqRtLcFlNp7xvZ9Uv5MxYbeVonr752mTP7DgGj8umhi
/Zmb0q2zPsoXPM23xhfWyVjjA10wmX5aJ7WKrC94xILJYq5DaWMmBw+aQgNfOXvBvshOY0wXU6cW
jCpU5BdlG72wzBoN+CrvcWXpMbb/0lqirsUpKVEA3/4dPy+VSeseX2r0+q+DrwzDBDiQv7vFlvji
gU67whnV+qqKt6et/cRIPDQT/fgHdIByw0c+d3e9MtDNu9RIwgcxQm+bdh6fmZ65BsIR0upIIXm+
hB4HIDkSpmwwASxZ+6t/UKwhD8lDeI23xy3LsZGayT3Ntwdp2cYYdRbOKb17GiCHx/S1L9YDOLQB
vRzC+fPgchI08ywaKyaV7NzcFYtBFuKTULm+pyrNShjMT/uiBpyMgSQ1PjEC2AdPlpfSVCz2z4SW
xHwggktN/SFhf5kVP9nLoJTGoIxmTA8CNkI1RyO/ZT+SdvqRGVEH9dEyGppJ5unIbJrZr2Ru/6ny
kzn1a5JjtiTuL+lWIehAurTvF0pZLvtMlkdsYZimZ1ofyqB/7ZE4L8XVTrTsJtg+raDklqBuVEzs
yvSsridJwC1GcP047S5ePZeGwQRd7vgXY/AnZ275bnZK2DjjI+3Blu2pwMUkozYtZZ9cgEDphkCQ
VL/+VehG0BjGCdEtUMDJU/T6XTPN91dHaB2LG+L0coqR9cVjzmzw0c0l1igtWqBSBjSauG+y+o3G
vWf46iA0rn+zrbvgOD73aNFlUcOXmNiz9VwxLq53C8+3FFGvZ0o24Jt25iDpfv62rCBr5qDsABD/
0DEpJ3ZZEX6Q/ErG7KJ1SCD29q4s8mPQ/WH9kWvxIZFpzk4kQJUrQjgNVQiiRKdtrr0Y7ljOenxO
O1ENiAQszbcQ+dLPOpXbk8qL50oUQrdSN1ZLceVjSyruzYDnZ/0cSZAYf4/odjXehl5Z/QwCY5tS
31yZ8dvJS6zc+/yvbp2KNBUD227nJGPipgi/asP00VMErbSFKTdCNsAA+euWYWVOrtYbPM/ax5PT
cyriBwplsYikCh4c6sGd/0l/yFgrFyp708sIOWzlHVD4FHToSDi+lSMDDjPjnhNhhiM6OL5xybgN
IKk6fKp1Q/E7Za3SFlXsrsXPUhivJVpZPLHxrumMLfj7iiXuKvNcauW13qcbvb8vduqqTJObyaoN
cDPMNRkv833NzXuflY86LTHTFw+cEodKYa4GbBhUiF2O67KKEckokQQp3LxNshJP+mpbCPilr0Tn
Z3KNXXEMKq9ldIadRNqf7FeNhgVX9ouXNOP+cgYlPmflqD2kV7JII90LnRmomggi/Ss25PhlkMti
H8NhvhqS+4u48tBPeTDPeQBbzq8R+5DZdXfHe303VwdB88loF3vkEzWdzUdfg/wbhKTQTZ3p42nJ
xKAuGu8g7aM61/84epKNWZU1uUT2u0o/m3U4p9ciNCCms67xR8k/piYmXCQ2Uzlee5w6KBplBOlC
5RmMUn0roPJ1hzGJy2f5nJX6LO1iLEhNvGhiRGbVAscwiWcPn8z48qVG5STHGS8XUTjVa3I7wFex
8LTwmDmlrdgAKlqkE6VxMFlFImuGdTq8dbIeK6zEU0yWiyrpT9w9/weP+qv5T9OQJ69gfK7eijTu
bpcNeMwC+RetMZrNLrpcsMPW1/oqpXMMbmgfVWfX6RQp3lisURqMknG1DuzqrXHOR37WIeUT27nr
3oVVvkVdrcQNM2AZJasry4xBTy4k6PNafZ+LDdaJaC0ENtsRdkkTEoAV5EypEMZUvuLCH/61IzpB
7/dUlCRCJfiZ9HCoFU4qtUzpr11CbOun9sC13y/o0dVIOIpYEzomlj0mqXHmbV1Xt+/SL2tRwwN4
VEOEx07hgHtzK6+BjBW9wz6Ydm7VZ7bZMCOM1wLHDi23imPWOZlebM7UIsl/R3IwBU8Fh9ofYjfG
i6DHHTeMvnKYrNKpZ1hapzEuDTgdA/WOEe/cfFlX2LtUhNn21rD5Qo6cxllHtJP4Jh/fbqqDA23U
wOMpw7mZLBQbinDjhKKvAattmVLqLliE/jokGEy26qI0y1mSxHgQXhohQ/xhKroj5gjwuar2ScC4
JwfmOoeKUkZ6/62bgosbTFICoOfXPgeYI4ZSPF5W03jrP5RAEpOgVaqwyQtXXX+q4terGlhZUZNz
gRuN4a0mmWZd440rQbKVvc1IrawpJlmWhJFrjQKL8L944xmtfWF+4RC2NsuwcS/+gCZacfNGfeBy
Kj10Qgav4sjULhfhOk+BBjomOTvuykQ514HsmkLibeXk5cYbgWb7JEdD/TE5zdqHUy2HW0kWitJF
xbxFW3taQClkhiQe//Zbx6UIRyqzhlXvg6Q4gvJZIFjaLNSJkHwbnkfw4pgRxTLeJ6V7A2i/zzwE
5s2gnyKjXXfx8JJ7FNv6jdNHcGChKaOIXm5o1QhnyLYsNKc51EQjfMdkNAZdRsoV0ZwNEsuNOfuV
MMOE8EhX5awJ4vuwoG6Z53ehFN5gKsyl4tDsLop4TdvqIX92L90IOQBFNrsZqQ+KYjgCSLWsdQ6y
LLauc9Gixa0LVweEobfFTWWLgYvULxSi8iF65OgJP3PeZ7VAFoQZWbslwx5tBSzDkdyOH2JLGtcH
+NkxjF81imd99QnAtD1kW4hcv4WN4VbSzlJjnn/nLwucO46925mH+9vqEtucoLyBbafy3GvDpZaX
a/9rTLtnW9XMjvy5li+nhOaY5lOGblYx9PcgOiuITsYlNeADWVBGczrjJbM7/Y8ObSbcNCvhYTAd
s0q9WagB4wcv0w9vq2VPS3lL3O5M+92buuRuSh03OVHvWg4Vc97dvNkes/LoZw3aGpi8EoFcgZvu
itHeUkuHfP9eSEkiJipuuyVUhT0YVuPF9QW0XguM7gUb4oXe4umw2+Vcd+Up3m4ypuhY2q5p0Z92
bTovLcA+uQeTx2pZ+87gVGJmzwkirK2L8xzJCZJWgpdO1D6btR6LixXvP9CAZ0048jVzY+7mLcuw
7xnZLS236xgUviyojjGI3jCUz7519mkPR/wM9UqbMs6f9uCz0ntdkoRzJ0TyaMb1acHalN7IRaFz
oXmWnwrKWu9yDE1cKdnJczYdhFPa/azSoPUSlokv5dguw/lrTo9ocSAamZGxkUU0f0e9dMEK7rE4
pNB3Cml1woQ6gy1dy09QyfjGrC6LM3mLSqV29+mP/PnS9hnHiMTmFY4zeM2rBFircaNCqvYW0lo+
k28FFFtqrKdWW9nw/y8MZ0ryvgZnywnGHZCXT/6gzn456n4tlMGG121hdWWRCSjDOiM1ZOnRQpSm
NAnFRvGhsQuODDf6qMUjw43JcdtyJZh6WB1wozlZdugPDfSH1QyecUBbWwi1MCnDyoJ9b1aDo733
MHbF42Nj4F/V7NrVGyI63Av5TZK0awe7qBXpddH6Cy/L+ImgP+yW5npYqDd7Iy77FUcARyud9OKB
jV8+SydO+wq7fNl7SbvjttS9weIsGZD5GCMahvuuir4UIADQMRtO4mU6sB1qg1921iV7OzRMYAsm
s02FN0VLl+3+gWeJTH1ymKOqETw87EoxuP2CKRY4U4w7pv1BRV6EUydXINQcdMz/FT/I7Ss7dCSt
uzQZ4VHH1ZTku3rSfk3iGJWrAo01ko9x7/kjN10AH//uEs1t0dIrzFQgW1MWY+iIpJH7otUA3Ixw
ekPgy/XbDf2jb/O3yuluXYaT9n8sndeS21jWdJ8IEfDmlgRhCIC+jHSDkFoSvPd4+m9x/v9CMx0z
3eqqEoFzdu7MlUNBUoPBwVrccfuDFev4vdoNJff6V7ZOX60qfg799uHstjKWrLxY1orJqZ2/naJc
vO5BXbWZQraf2vxaeJJtUMa++uovRXtbghFWUH4h2Ibd4WdrqYxH5KEYtnM9DSsKJTLSdVMh+QM+
DJgKx3iEntIyth+NYCpPmJk0+KAai6ZOcJM2xumJuV0DBkVHKJhicGAtqBFZn8/vjR2mSZOAiNBc
VhS75SRc0x4qNLPdBbpDLUUWcp/eEZgR5qhV8qh4WAfr2zrwt3ZQ8OSYwEU/XbNOuChYFMq29cbu
x44TczXSUOInyzfMRq92m15yqGV3Vu50YCXS0nLmbHV7ifCxvngAFkkBdKQApKzD9kiof+EdbFur
jnxkOim7jl1PXZ2E47uVATXCbUg56kKGtk64UviLnO3E/ppsd1wUtzpWYEBTRC+Ll35ZovkdemPi
Bt3Q0paIcbfXT3WCny0m3LG+/121VJ+rdj7PKZR6rENa3R6sjosqwXh2tlkT6jidVuJikNGgDCys
HxQxeZrr9pp760NsWVGyLa/jXyKUx5n3+SbFzlDALSKsk78a/gZpzr4mUHnYVsZYPSl/KPqyZbNi
A39IIFuBQjgVEnxVYJMVH87UjMQp547Pu2rDzdfxpLNPy58NWRkgFZsQKYl52JX/4v4Rf8QfQMVI
yvGfRf0nsyx2xrlN64+bbqJrTJEyVM66C6dSo1K2IcGZSbb2Iu5pU62Byx1UiTAzXNiZqLjJv9Y2
QdYcNngF/NUdvrOn9d3BikcbyE97SJLG1pPRzlBZ9BaqD4do16GfUEkpF+5Mznn9j6IFN8dZgETu
rYvmqaz4eJYAEyQt4QjM6vGGQR2HnoDBRCypDK5PKl51yGTuBPWW0l2XyNxSjbb2X2vNnwjI89Zc
YdDWi/pIb6zz5Y13IWLzzov1bcQuv4Sl8oa3eajTAHxurnqUOg6UguECfkqf25uVeV1AcApF9KEC
FILy80jIsC58hKqT5eGVzXbSRXZW/jXq14LdYehMCjguJRFJlHGH6GymmLf5G1oIiozsZhAUWggK
84qGk0yR0JiRVtSXRXMG9BvrL3U3U/m+qgYqBgTO3rJNOWupnxQ/obAQpsu2t+0Gd/ToLjCFnOKQ
4rJbjvtW+ysMr0asoMKI4MlTrMO+pfaIorA1N9UuUjmAI0ettsGZN3HmNQw45EYbBHYdv1yVbn5V
Lohd4mHiM7zlTAYdGDalDJcU3MZwto9dKzg5T1PCgyVk/9UEazF+0wDMO3oRKyQFcuDkSgdP+pHN
m0/VeiHaRjzf6PS57cR9RqMGRmeEVhgkbB/euSp2N3Pmx0XjLd10xEEu5AOBhJeQPvV+uy1SfK9/
ptU7dp08mm5/xNV3Jq44LFNGkCrKrgJWOQLu9hE2pkdpnWeQj803pzFVDx3Whfp4a4ruRmAy/yDk
CVG4X+5Kbk/qNY+86a0/la0rWJk7J7HTEngsCHlCfcKYZZ2K3wufdamaDguhPcWwYBsPziRNvq5s
5xwm/dZiEz8mxEL60S/kJuLod0a59yzWKALIDBRAP7ugKYiEMt2cC4k8ZJ6Q4XltZ5BEwP34lZte
LGmIfdX/3AGLIbhCq7laIfKekI9zhqdVF4Ksw6yYRGqFawt3pIHqL8/UoRk0Z6D60wARGcoaxXHD
u+lgynqEg9Xhk5Lj0ZQRC/SSoXJXgoiAIr9BmSJHj94Kmy/BS6CyesjHydYaDkLi5Ew44Dw0TGmI
D2cMI/lyETblinPlJgrLnWQMQZIBuqw1HBv5Bx4o4BLxc1K2Vx8ymbQiAdAZqArnBW7+MO+bMBkO
ra9vujvKyBwssCycEz+XzwWZ/C3edrLbbVANUx7u9/5ngFqn2xyeWhqqEF+WdiewCk07jz1jTL3B
uOQtIwM1rLVdEX1lE5y709ZGCWNDFmuBtMRnzX5z1xqOPpzAK/11tRCjWGEUwI2Ww8zCQDldrTBj
vTtc7T913+OZJqrMCzmbP2OJrxn3a336M3gmyOkji4qzZcg+Zdh+NyyeeZRuifnOTLGnkqXIeHtm
rTd4ICrVhFvvdNuO5kct2UXuxRl1vOAVMwJAEu9EGCts5t5xncKjh5j3qRez+EBPef/X+2mu8dup
4sZTLXkSubQS36UotyQcjFufDbcxVe2sgauUasyD1gmW3bJXeIdIVRTEisTG0VbcduNfoneH3qjd
ssECEWSYVUUIAz2EgYZ6tDT+Y7LbyYX/IGOd0XXZzduwRGOnR4im+NHt6kvcFafMksgM4ewAbjSu
4/X5Jp/ipT4pH2OO6M/ZVULqwRflW/gN8lPPYb5AsW2POI1aZDGrv+R3WHfnwswiT+ZaaG7h+mbY
EBBsP+iwhuYk1FIgxDg15SmIH+NYRJ1ihOr+W+ZGyAAaqEtFKI/wt4RdUfX7JfP7+kgrit2ctJeZ
WAedA6wyk6Mc8fASXyxwLun43GxjNK5xJJJ+bQmcqJX8MO/Ccx+3Y0l0oQ3XfgtJFF92RY1IbUYm
16j0Mmm6X0gRhYkR7g+cw7j8aiz0MsFAWFt0mQaas4eg7M6iAIHXxzzAWNsdrr9biTDhonrLZTio
eM4WSztt4nSi7O10XZ/vkVNJfo5NzcWYPgqp4gWKCT3nMil+8gwh8pFI3v00XskEKaeUpDx8m2qp
+D6iSQF0LbLNsyAPYbHecfdysZzX/GFqjKly+chX4e7YFnZWYvT9fBBG407nz92sIDGmJ26cUXdJ
vP95dzvLhQBoMjDeJIad6TKReMGqg4It5i992h7QuRr4NXQeMPZkLowy9c+U/SCSdCXhe632Gs+U
3aySb92Q48/6kKLPqb5ENjmFF1JVGC82fNXKYcFGoPirhlHwbWWuuLmH+sYlqeOMm156UTrdLp3G
2nKo3XCVp/qT8bQ7kWIGLzV542A+CkF+rUv1OdvW0xyta3IpdMxDG+4ykDCDGGhv0L4r83kTjykY
DKlQ74CKsJtDTIXM2XGOafARsF7MxknrFxy4qZshaYsqDI7fE0mOIeyTJiC+/QZYM2LQhTfWabiu
F8pLfJBn51LVgbEpoT1/s0cMkS2Kagh28nDlol2+l3OFPWTFZgaaq++EK3DWGz412dq5EDQRT0b1
S3gqVYMQyfZJUvBAaWfsAGt5YuVlYE+w7qqSnN/3coTd5pehkWX8TB6Dyf60EZ8aaR0LRU5gK6vX
M+tMfIDaFPLKyD7zAXeNDDAwXm6qWdz7GrSTpAfkRv6CSJR/avbIKwzE3VEoYmjspiekSNXXngvA
m2jUaiZfLP6uT4gDcVH5Vp6jKjfHiTtIOayEnsBcj9pll0PZOFbCdvpczhKtUvOIStT7rbo7JMJh
dB7/GFxgG266HThanazNBrfUmEjT80/FknGyy/BzQHTmqcLtRn6Zq5uEO3lS1Fu3tY+3HFCxOx6W
hDsMTsJRDiFBEbS2vAZjhU4LX6+UTi5Dd3iut6XsvIm7h4C82Zw+7aDaE0eoXyb3D4XCUV6z7gbh
2pw3j6Wobw042MmgHJJNuxLIlEVOtpEOhTlY3uwmFscbszmNaME3fzhyJfB+UC7VtFyalazfv6RU
IgWkcTI6A2P0iGxJdD5Zw9/gcNArpP/yDAsoyOwmc5lvGCN3F/nLxYctZLeVrJDF7riyi+VTu/2D
dvuxJwI7WVL4ptSFW6IHsgKNbN/PMbbrHX4M979Q0U0uFpnXVld7OMs9gCyJHR2dXuqY+GK1sOIL
N4yOI0bHltsBT42ufoDhOXC9nYyj5QFsEI8zY7YoO+/D8yHs01PeHsTRQphezOCWDiYfV9c04Z91
ZL5l3hkyR8uiH4XBJUpJAgvuYgz2gJ0yzKN1xlvMgdd29C+ge2hYyy0uN1b947v41MXNLeF3jYjD
E+KwqdReqffs4nI71/7QPeTxQ657GVO0eKqz7NAe46L2W0Jv+hSg0CN/L5Yc5Ksa9KyuCsB4ZrsE
5N3V5AKElJVRapNePw5NHVrqGqSNep4VE78WXrwoHwjkQ/wc9Y+aK3i3dCc48qfUDwxpdwBgHLSV
awD0MWKKToXtsCsxlJMnrrLFnTlFxiT1guxXn7Ye8DLzGE2ncs6RsZfLuGqXphTImHMvAgFGJltm
k5TpCp+Z4QI+kwDFwnS/k1tayiTM5cUf2c/kHXbuEavg5KAPJiSaZjS8tta47QJ6GLujJEDYUfuA
R2Pt/apW0GaZJxhcjYKdSPtrLbFd9OMRo6ufLnHAhcgR+4V1E688Ay91jY2eOMaW4G6pjgspMa0+
iJzzhTyfzQy5H+nPbHSgVo8eppnR8RrprSupTUVYT/odcZBxbtJnT2OcI+te4PD7o0OAE9qBqW1F
e+DGgM1G+a4O7/0S8tTRVGsP5wklJzkGFbCVmcZAT/quAzqlTGpQSxMxGhZVFqZoAouma0Ex0x98
+nfEbJnf7iaQ8zZ8I/5TbPkVf0JkZlYw7TOsE5znDGfd6XMm7TZy4SEVCWKlgbe1M4dW8LYEpXXf
H7yKV2ujwkxoX+2bbUySNh01bkLOwBAHAgc30KnVkLnT98QoOyhHTo9jYef7W52U0XVjsdFhYW7L
/lZm+63Evoxr14bhimHRzzFcdtYlbbkF6ADDAF1nZ/PtySNu2eN4LoyWmEBB0L6z4gc+8uUTHFyQ
zxDYH4TmvBZ45aEzn53BLnBvzyl2XBV1QniHEdZAKePAvLNx1r+52SLBY1XpT5aJdWZzTX7873UF
j7Or8Gtnp0jIpWS5kilnMqqnntwCZUVuTdLVYvcxaLmrwvdCkmqxqhvfLIBfww6Vyk3ZoC2fvW8R
T9lc0YQpRapiM4cLOZMol7dQqadA/SV1gDdAYrzhffWE1y1hhuntCUp73ZHTwEBJNoy5VS/8JB2w
anzls/UxytWnmrafODk/61d6UwCGv7dATuyW03cGgtaiXiRPn/Fusb+XiDXseAcQuDEnqZ5Zrgfs
YEelmonsEqlrmZwzzBkflvLYRcPFkRQa5nzVNPlmTF1kDuFIpNa8bzVOYuWfTJ4m6QEobUDLzcTb
dkStwsJIjSTnixyfszDdvjF1TLoNaDXmCJJlyzOsX1Iz+iQIICORxkHykO/rlSlOA9RpJe4Ma06A
WKRqulcd7JHjRuW4mR1bbj7NZMHXAOmp8HISVBYQ7dVJLrqp3gSrIh6331v1r1mAnyLdIBfjHRvy
XQGgHptgg3wJAUkRek9rUm9aJLclbrW2hqNl0OXYqEjzEY9DsOvqCe3jZPQ54yxTJGs9bZ5crTfg
OJSe89oKO9VHNDL9Lk/SQ5mbJ6+PYrvt7A45JZWDMStXTe3ua60+ep1ch2FHfDd4wlanaUirnxhP
uv+yC3uKvL9lF50QxxhmuRjGd2fELWniTq1XzVaF5j6ugdb1nxvAzRiq6NAbH5tafJhq+era/Dm+
SOfs5lleceVi4Sg3X8acUv9IDcUWp9Eup8ZWZdhc+q9EGdmZ0240nYVB87Pq3GJpK+Y87OOOo1c9
7jan4mwyglYwM1ZPn8M3wHWZQe+Nm6tnHcUtWEUMCFAZ730r0HksVGAnW+JNtDemapSP1SWr9ksH
jZVnvB45s4edWQgnhK1CUhMeCQEk0Zs3JsOJQxe7Y2+e+p5cuspcLy9uSwJWoEEPEx8rT4UPGtvW
XbvHOpqXCBBrry9tNoRycehU0VEb2D4LwAux8IYjnlILwhPYsIMWQAwMBtg+LRCYgQXOVMLRnLFO
HcgpKlBwpyQ01px4AxbXV7le2hTqyKn+HpCwlFORllE2KZeVaiWNvHizEEb4lkg3bAEx/1CxqmhK
QNccv+P4xg6eW5adIRSrSPuK24bVYTuSTLub27E3BGfXClde3+Ld6DawMdhjuKQlACLjLgOHbrL0
qTRapJkAGubBwYIOJXLQTqch5dMIzKRGSpfZjvwymuD0Y9tHcP41JpYfAm+fujDAx/VneTrTFe+q
rNCrJvN3RpWkT2ncweNOmCeFzZQHaqmgL66+IknEMKVgX3YqfI/9JAVWkZ8TIypW8wKtuV6vE+BD
2B2neFrtzC6y/VrH4pU+EHQpgBvmASIW0lQHBByk9r0kXy3fJQwvuI9M5Zonh3OO3YIiR7wkv84r
P6qBQOGqOUjAroTxpr0fd4n0GGqE/rKMxtdZOcz5UzYXDE57uEEj6kuMdmt11dxKG/g/MWJkfibz
MeGHUQ40fnNT5LTELFlr8GEAmICYFpcO4yy29+ZqklPh3XEVm4O6a5f0ES5qf9LOxHuCmgRM0RCS
G/6riQlu68RUlp3rgu1/RcqcRb1wnl6Skfg1i+mkIYxv/DOGyk2lxRkyeImr4hZj74kwJzHcsoHN
mLfhhHNghk2Z3SHhUON13pv5LHXbORHkcweeh5vfGehfrbVetYWaQezLKh+/dAcYIUzanX1b7Olp
4cFZMpiLl2J1c4QEcU99EBc9rWFx9UgPRzHu7TZ9muQ/uaFV3V2bOfNyCKgLZ16zP5pReYzZ+pBz
HFxkL6dcvlv2DlNQHwGKpdNxkpZnoq/3/cbYq2R42Bt//jHURPeIRg3tUWQcKHc0p2dG0xOZjny3
tdghv1wc7LWJMloy5K1wPrWDmElu8p5QsKEnAuQFgvFZdtYaPp2GRTNqFyD76S30078SbhsV103J
ytfkqXhTYwSejBYATsxn3jpITrVIHvk+ryYl2gNE4dzoQVoY8nvsvqlHC+vRck0UogEVlqE8DxR7
eSjt95gNcCGxxR6NZXJrlihSxtpfRiXLMAxWig+9qhAHLytxDjhbtdykuA1aDn0xXSLwCkfcj6/d
XkOZeCWcYUOujxKDy2rkb6LPqaY4rNMARpBg/p2Sqbhxqh9FszlZcGdgpcAU2DY7XhieNzhU3Ybv
QXcME5Qpd/X3D22kCaa2DqJReL30r1Qqugzow9gsn6s1QUyGhemPtKH4L0SjaZmbuDwQDLOzfwMS
OFkyLECsT9MaxxHRjNSNsbvlfvv/I6qQUry2t2fMSDnu3w73b5cNfov71+LXSmJ8ltmb6LWfEiVt
BZ53he2Dtnm6VeMQJYEs7WBMCNpRjndiH3bqSI+VsmBLFoVu2bEdGFecyjNW/kyzzGPe8zRz8+O6
Oqc8Dlr+o7HCMWYU2q0gOwmUtw694porE92cePtvdqDbbGNkPjBHXhp3/9ohQ9Cdi5Z4twrpkFbC
IWUhYyLI1bwWCz2D+afZRkNWu0lOs/GrMKRzHn6yXpGuE6/d6rI11nU2t3sfF0/9npfIeuNjTstn
HsdPKx9QZLmEYiQwC+m+z1e1n0INa8He+JO1RIQIjP4ilKgQo3mp1QXgCtLIx/JlwMuZrB8g1r2t
w2lSmH4rV6zF+nPJRp3gffGTbYC75NvFIEPC2++q56knJ9NhIyOo1stV0aprksqXzVaZpUndU0iz
GfeCHZYpsMwIDHG5dAVlGLDbJcRnfvwDm3WwEClrEhSqBMbyBD+Y5S4f6SdU4LdRsxFQblovUYje
EopIB93j0LJGWF2x53lFNYUkhHkBdmEFlMm2/NLqAU4NlEUQDhepel0+dzV+9XH5LCS8KJfGa4A6
1hBY1R1GbetpYwstReEHDR+0hf4pzmdaaFI6CymveO5XLRG58EmCctAjm9LX87vbCDhFoLD0MQd0
QQBTG0xeBfSXTtaCKSqvqXbsIt1soAKwBoUXOy1xWK5IoBl7l1oOnKg2+5PAD0sa55uAnM9GFMgJ
ELzz0mx+sRKHjVQCbXwwj9nYnUSMWlU9HgwgoAvIk0wSwbdGQ93agwhEdcRxa4+r+FV26/faQdyS
IYQVww+I+Ra9Z/XG+wqcLKKH6kYa9MRZlS6CXFxHzhSO1FelN1FZrgGKMus2e1LML6i2X7mafc1m
9dm+TDXxe0HGCUywA2ll40Sna1EFD7IRWMpZ9wqHvhKdeS3cathc6SCqg9eU/GPG5ucyY+te2nEC
m3uNz62anacD0TfIgcmIiZGSJOCMNCufppooZK1HMvyLGQnqbaWAqE81Rx7T9mEUX0IifMm7cMgu
wMjPFtbWTEAaxSHYmhxIdkJouwbNgK/43A8kfbhJrMN8FFmEdaL0P0Me+3QseRrb6oHPpcnnckm5
Mhc/CKMfR3F3DaH0+iscFMKypOu0eHjWqfVyaupbJFB+lf3inVDOD7GvnnnP50Wnz2f527i9ub9S
knPaAmcPY0wB2vKlJ3qY/X2AJvukl/fVKsYhy/HvcloRPNAqH5OeRzswzSMISID/lCIhBNn7wpKf
FT535SFUB8ZRHJol0Q0NmvS8ja4F6TZ588nYpypuxhjOdYbtqsKvkrXqzq+M1WrLalVjtQqk1kFe
POrsTQd4xMPjAiX4nhtoiJrmNfiLxhlJvJ9DRE8SAGdlxvxs99x0FG46Jgt8FZ/YbJHT/V2LzKAd
svZ4ia3K62DrGQvKA1t/uamc9yd2A71onpWfazZE5g5x2Y7z/LUeRbH6WJwQ6tFrJPqwYqfcnDcu
HoCIyJ6k2176oCDaYW5YC2/Hg1SV2RG2Z5xcatpLFZCWbVtdjGrERm4MRiTDM5+NP4ZMqQNlA9ju
KHpIqJqsBsr4Eum0uIoRY0UdHG1JYbRQhWTnU33pIbSI5U2oeEs0GVx3zjtm2yZz8m96oc85e915
uhlC9eB1/dzk/EMd88+iNOiyUb0E4MsbkpurhpvAZmEfOLNi0DlFsVoY/xkHcyeofFrN/oHkoXJ/
AqnE/zAwK8HHxCFkeiYGynRP7eyBRrYqUC8NdAlciMbusSuAI2GL/W9L+lzYKS0JyOau8tLi56om
xzgBxibIV4kpis5afy2XG2/t24JTq+nokGseoLW9xFkCFmlePhF1Fg/5h+Xfm0T72pr9cznkLq4W
Sg26UIj/6MK33O+BkCe3e/K7S3lFmsf3nrRhT7rdNbsrc7YEQErin1DKAx0bgwirUzf5U0dCW462
ufBqq28B2PWFF40q30bT3ebhIgjFc+LdZzkW24UZS4DENWqgNQW2lAuc1RXZWaaUMQJhUNmeWuz6
caQ4GO50cmXp+v92/QK7/nVH1wXetZkxveFs883eaRkS1qoGISueYq41Atcay9liKyxM/ZItw03b
Pt/zX6Z2T9NYX4M4fAjAmhldQ21bjlhbvdqsgoYorEhjFdWfn9Qx0t6RlPSq5uuVlrfUVCIItAfg
fudHapex5Jb97ja1SAYnGkZcbrCXCiHEARvKMGk3Xnuqn0R1CeIXGK1ImpmL8EGGRdzgV6rXw99b
NTOT1jpjC5Viqm0iVqpze+q4UBm6vQHbXdbcoeYKOzoObFgJvacDalxuozUwb5ePHZfF9jO5T3NP
wqKIcOyFtBOFskitXzTpdbRke9gHm0RphHIxIBIlEbt/VXIR7VzrqADTJYZo/tUJ9qinTevcYp29
2pY/dszPi7tFA+UnUrpGBSgyEo4t5vrkkW/mhyaTcigUZvDmqxbnL70av0yQs11OcgVOZP7ZZ+kH
FQOV8YasVA8qbc+jWAVTN3zSAvvRkKgtonJSL8hY0VINoUo9HqEJppRURdwTX3vCuxu5JZdUqI8H
CwWvpqjEXJAyALSqKHgKUDXAByce9pSBldTFPwO8Rbujxgr7hf3gxUCFX3BGqle4WMcYEE9JbilR
en++WsUaDVlFmvlfDUWoeJiqwKYUqJpB+lRfT1bOiwZxcMHfBEPCIimTZEiER0xZFdH9cXAwYwmU
wNCL4fUzUHEuMEOS+HlT+LlTlKw7psQb+SXmgkvuCiwU/iVCOljAJXfsdm763OoJzVdJsCXMXDBy
tAvmdCJn41UvxutfCrIM6Oqq0jFZJ0GTziRx0zPcuom8ro7dscH+vNLA8yuheFgAd5zWnbfXDIMf
81nXdzelzjamOHFUJAdy5mzQizIws/ZPvLxIGWPQNJzSkOMXMLN6TneFcBmEP+pyp61ON9AJkXTX
gCxPYIx5kPF3dQJtW7rpz+K72axzDNnLpZNEc8zGwjmBr5wTaElwHafrRYU8myEw7ZadCA8LLK32
Puz5wnakPUKHi+EIw+T0qKqEl+I/ZStQHg2SdnssM05ZdxQGuvS4fyU3vl01cx9MAYftx0HLXisy
SI7zqTX4qDLvVe8hlD3IzeqejSVFjamFLhsqn4+44YgkjFTfOiXx34VqAiC+xfbdDVc5P21wOw+P
BYosv1tGMlEzfU2v/LisuLCe5JkG1AbzYqaSJTwKs0r6nmJpoC15TrzP53WAizJWYUts33+VdyJr
RqmXSGSIZHJbHEscpQNXYZ7NoYqcYnvlk/QcIga9E+1DLQ52+oz9XSrsLv3b86CNXIclgvvKvFDr
N3pTzVNa9F6Rkd0lTpXxvm05ghdwlo8YpnkJb3kvIN6AdtqMiHFFnBwDTt1Eu2yRZNeG38zM7FVg
K1pw1o6YHdVXUoDDJSTGsM+meqKHluQr3phEeIHSU8mxA1C6F93HNrNXAkXY5uWp68IEe8CSw51U
90CsBbq8ckB/ENeueho/8l19rTOgbSonLB5jZTt0whN6D/gOyFK0IE10a3zJOcEJwmvigoCbj874
dryqy6lKgGLCeBnQ/U2G7vkim+Z1osqB++pjK7KnmQEu2kp729ormZrvbcp/bP34Y8/TH5o0fu+L
6WU4ULKm/cTpAhivvmmQ/Xy5/xP/W1mmUOcdqJ9Vha/16HCB5lzy9A4z4IMH0we0ezZKJegGPeTT
hW6bnUp7X2U+mpQAtA+MRmch7YJNVHFGZWFqdmFZT6GxrSE/ttIiGlJcOM5Pqix6wrowqpKgwzjD
CMMfsJtg49uMEzGtSkaOptSC7LWTzvBioEBspuhogwHfjqC6dRhtWNQIdfaKHr+ix6/ffR+7bU8O
A5+JURP2Sd9WQE8UdC8fTc9qrkYNeD41PPzx3m7KNG/Jx56aF14Gi/xsNvlBPdmdGeNmcTeaCoGi
usw2uimwVvbOBNe7QJn4q2UEiQNlRE7QRGqgtPq1J0WlZPoth/O1f87Wa5uTW/yjifgDsBfB9B8Q
Y5TebStGVPrBREwnvIn9Us6ieJNDiy2o6Q98aBX2oBZ70E0lxM5VucALK19Gap66jhR3MV0GbboB
kArfl+VFxMxPtaUMjTN5I9oROCBamL4ht5TerezXzXOTp4Eig+cg142elsFXWU8SZFO9aHk/1XeR
qMEopjcYQFdJLC86P2sxbPY4oFZeGtylJwOGYtTZys+S5lFelfbQ0EDF2sYgSTXY67HYa1+kvI66
M7K6ZkFV2BWyOOO4jr6s64zNi36BfUnhRnkAVg8vZb4waV2USoyyyNgMFO2F3U1Gk5jiHh502xYt
uJT0r0WAUiVAqeOcEZkt9H4IJRZpmuqJ9a+FK4heUv9glWx/rGBUNeqD2PZTWIQMVlTqWdQB71hH
0c8o6RShkxhY7vhCKP6dp8u6CNflNK26Kzc0yMyUXEiyO+YsfmE2JSRgDaWxe4HKkNipIKtnCCVL
5es8IoKQMyIyyRB2meSJt/WrNTngehoxpsPvBWksv4h6cuun7V63QlTplxJXKYRySQ0mnpRhY4fN
XZZKNq9sbaXjnTI3xJpg9hWgZ6pIrx8i9XIdXoRqGELhKON5kvo8KIt7C4C10DVfzP8OcueKE/yz
BsFtmFHMkHvilzGlQIX3g7TGlL50D2lSHj3qIpY72qQTwEwN2wMNyH+5fBpl4eo75UI0vubziB5q
+JlrtdhKGnYizEjC270qOQeZTyumn/6a8izLlHeyDx8PBX1u+/677BoPVhIMPGIMNyxTo92PxfFt
3k7R85ztb8urg1pszLL7lbhLI3wOhvw1leU3Idt+aJ4xFSB3gTM5xybQ9dNJmFAJc4ij9pyxRBQP
Bm5N8V3uQPVTIfwRe4DYRwujkxLluRCKaxnWEg/TMXN7XDiGvDhAuY8LJXSdejKONdsMEp0wWXvW
qyukMD6Xz0wSolUYrwOlKd16lrdLsrBYH84j/XXZbfZiX9+/DdPBgevpte49sE8IcuqmOlK9oPDS
/seXQTuf2R5qWQ4ymPRrW581arRNVj1Kg3+o9vnZmhM8/QkM3nLlK58BxhLCvPV0iII5PLP4ug/d
x/4b2UzPLnR9XCSvmnF7nw95R2xbjw7Fz0HcojbmO37mzzKt7jLq25tvw9E4kzTm1pQAEGErRAe2
6Bh8feaAbkF3677W4GSxwNPH8ai/pOowbiC0ksNfXcf2UAjOhIGYEHejps7+KPie1hO9dA+pKh0z
N0gqjIcBUoz+mt6yXrXaeQ/GkCmh1+2pL0+5QhAKh5fapM5gf1lKc+mU/Zr5HMQRQF3zlwXM5iDd
q/g8UeVrpNp9PxPjk4u70OoPoZhee80FcaYOw88/tXpxKtDiQOEklmNtecm54Oo4EhI20ivPb2t8
lzoxHu1SY15R/o+jM1tyE8ui6BcRwczlVQhJIKExJ/uFcKbLzPPM1/eioyOj6qFtlzPF5Z599l7b
4UC5GhgS4oWYHB2TkYOiNyQ+Za5tQ26PBZykJidCO0B+q3A6+eK82rnHbRa5xNci8jqZzXpP4hhq
A6sfA0vpby2JmHbGq5tFrz6QqUvUkkuqZ0H9e8F3Qde1pWqkAPu9mElUNrOXZuTjoRaEGRwcrYek
o/hIbIRHquGgNXQVlIzMOdZrsrAAp8m5H6aBdwXPMzRY3K+sO8iWdZjwlAUvO7KGzncFLbUkQl+B
UcLhBbFhWMYtT37QiZIoFOGoOhVm7HB/FwYiFYnep5z+FEOFGoLrpzevPTWm/W2S1et2F5WURx8S
7Jd+2GAVx36d/A4IkiDofrKE2Be4oykO3lFMtetL9tD2/DCyQE+obsTmmuVfK5dkoQ1ncKuQynzN
qs8SN2qNLHmRYAVrYx/+hddXONktJx22fpoHpB5yhOxcut/prW6kSyHgaFSdW8y4WROqgnJWA4cG
M/fc2RQiwUFt9gpFw/LoMqc8nw2dJNgtWHIcKz7g3C2axMZDQalzeosLK+it/qLrXNYv927+ijvy
rxWmqEaQrMawBjxBEMgAzdXR4rYJo+SZsMHIeGAUSkSKCKqXKXaZSq/tG6crJAF1mLkXN355UPkx
dSvrAKyhSPnFYJ5sjl3tO5dw+7SDN+Wy563nVmjv0SPdq1H0WKX4gb3HWyIcQBE18ZwuhBi1jD0e
jY1qJZ05ri+VQTDJTALUn6BBXMsus1YHlVNKw3MZF0j0Z1kaH8MWDWk+B7l602ymBcW61yRDNnGK
4jMCQUMQWsRJykMOS2LXawg9LJ/IqTGXnTsKSrvolQJBUt2mLM5qEvslMnGlEcBlu2evUMXUy5jp
QZ8rVxzcnwfJUg7jRGWL3aLI4m+BZmofuV0c0glPCWc0lJ9s3uEU7KLkLONxFw1fMAaAm9KvFdQ6
2KrkGcnZc+3CR0ThU7qGLrfC1TLZkYF0AbuxXHs8fFOlwU4oWSRp7KZkv8Ap1EgAcBeKp/o+oKm6
Lh266h2ZPyzkDxtZDGlADbrtDxT12TKKncjwP4EMtf2YVpi6L/1IGB6a/YG1lzZZpzVseHgTR6YD
KaMxBPGnnmh7YKOWdvtmUvZSjX+Al4XG6fa5K2sTQuQziimEh1MguXilXZlm5pIVx8LPRHBJxHHU
aQzggBeaufQ0+Tiw+lEpgrQrQs6JccR6etq1rmIzEalVoKr/6ClglT9c1dK+tnRPKfQPKGNzm92U
DGplmlgfWKwAaTPyz6maME7+2BEGuLgFpQf6ld3JtrAjeKIR0cxRmbK+O1bmUys/EFnAzzAez7WD
wyjKqU+lBdCXq/JsUCnWJMYl1scgfP2i3dFpQ4KTppORovY4dp3qR2stZ2n29XzrTOkyOnn3T2Hd
yApqhwy4k4im9VvIaWe9Z8a3ZOXHH22mCGjOnPRfr0YPXN99uxvoOZNbt4d5g8u0q99If2DPPi0Y
NsMYmeiKe83h0Ll3Csvd+bDY483K9+rcYMEBdwCeE/NWDnJ/bnddD4SR5xYYKoEkFR+R4mtcl0EK
9wwCbFoAUeLnPmlBQ0I+1C85eKGWYp1W9jutPy8/P0vFoIAv8/8vqZFO8LQ6rCyzCf/cYIfRsUlD
q40vWQFvSw9iSb73LaFOid7BQZ335SjtMrMPLPmxthd0jH0/0IyO1alBz2paLBlkepbE6ZKgGr8T
keMLbp4dFi2TTPaEAe1DwdRcWDp+wtQdISquPb9yyHgh/O7KlBY6cPM5CMGZqovQOgPIKpd7myYc
LGmSPPpKfciV/hjT5TGgwKNWrMK4C6rgAapJMama1iBL88/uUd+xbihIFYzM3G7f6s54TeNbuUSX
AVOh7c5NA+frmlEwreD6lSpqrj50tdtnAd3ZVvnIKfkyavJdMcft32rFsOwQMVvVM2YkYqH8jcaP
PhNXqgP6XU5bW0YmxWhn+LZsYbvrxAdvWnYLaFwKO0P7L0W1Tcq8EV0aJSbTyaKUsmIjc7vthbCQ
VIjV21zGt9+EHpG147KAMi/ovIbbopMJOd0KIGplR38qELW5AEDAa9eSeryd3V2xkqeCsJ0yuCZF
HGBh2SUyg4Wdfkam+on1yyibO2LDPe6Su1D0W7yXcxrA6vywwN+q8L5YVvoajf6h979Mdu+WXngD
18yOBablZzK3VIPvqQzS7cGLM0s9MvP4NN4VDo4lfheR8GIL1GyWcUS90GB38GMvmRR/jLS7VZXq
0Rnf18Z5AAdSYcyFyZeCedXoSKG7giihDZ2/kNTD1BqHpAgPfeXRGrsvkpQVQk4mtzjaGr7Fah9b
JCIO6xmQ+2mTTqqJ5hG9PsltuSsy1m916+1CWt3tYJn9iZYsfCWpUNn7/DWpFU6JYOgoU0hfvDz4
+dm6C8LPrevXuopDQdNu+lJQ94a086258VlQgdqON9eEp6wwHty6DB+hvgBxnQ8i6m9DKIK4Iulq
4Gwm4vpznOEX6pAQB+rRWEmC2kpkADF+x19P6nBtbznJGiYkXwM73S0nOfG15SRlcFZbSNLuJ6ez
P/IVhqod7id9P6jVwZZI9H5PGOFXKcjrm1LSWVP/Z2pvaTZeRi3mtHO6GWwzpeSQVDV1V0/skBT7
MJkHXDSoEPy73P6VCKtaeolbpfLFVHs2dJSpHiBDyGwqofxjTlseaV1sOzQpfMsBWBfQaukpgvBe
6yXdfC2rO+XZJMlrCj+QE9/7hI9ffDLstyKm6wGDzrpcLHxYTbr5uPAlTnDELZeVDIkfL8RCOg1A
3yv9otgpVLlfRCfnXL+ktnEOK2SS+hXpKttthkDroBJG4+iIusYDsIFLTRVc6v0cTT9P2Zn7WeTG
4qpcxbyReYVrF6yGMIZ3kGPC4hr3mds2EM0LN5R+s52vJjKpPVtDyO3zlltlW8P7wTKLw2aqPKw9
5muHK1tGk2TiLN0vO7npAkrNqHiS0nl6KE4yGYnmfabnC9u0kmH9jS4qaiAetL2t/mfkzhCDzei+
9eHDJDxq8lJtSZNoBDYJGMqc4/rsTg1XwgK+Yt942g0/X46zckHY0b/ajrv0nPqygUMKpia5Glli
XfdKeD/ovGwV7nXrJhOR1CkrP29af4Xla9Bbz56qHQY/Hge/IMIWFwedkCGwcquRTqBaTuycLupI
NYqEmaDryY5LR7mfjk310ri3mOh+Vmm7saMSSLdLzc9SwY0E3cJ0Ok0/GxhUivEgE1WPewYXourQ
mYNoxFocfpfl4pryuts4/vFjVLtb05GI6yz05iq4tZqgk0i+56HJZuaUqsmnocof8YyvVWLFzceu
Xl4kgp/t3N5xHiQoI1QXX3HvfxOT8gdD4RfOe6i3+1VVnBi+3gAEsGd5ExNuQwrsjXNeE1caaAwG
gtIN5EdxTfaj4dUep9stkoCXFU4G63KQi42t8kGi5K28C0N/0Xg0Q4Q0oQ+kTEEmJCehH/WKzSDk
zW4eWP8C01wv+cIieWzew1D5WFbUYdj5JXT2+U1PTE+bLS+LgZpa5ACsS1I9pcj0p0bxFf5RoEeO
vJpOeDxSCUgQ3dR6tBzi4R5ZwlOQ47Esc0kgsrAlg0fAzqrCzKo9f7IjRONdCJwzneZTthEC1fnY
oeDETk8YL//peWegUxNWa71qA2evIO1COn96da8j4BZu30uB3M+3vgrv6v93FK6qNq8s5x1nFlz0
xZuS124HbrsJh3NT6d7WMilnK8fXpSRzM4qIsi7Q3+97E5y/XLkrCFgxLAdFJmDMviKa9rrSPxPG
RiZjc1Tfmyz6HBiIMaKvUw57wZeFdtRYhEdMvwp+dI3+rrJCeUHBGlGwNup4BpxZAU+6yVfNyPVt
/O4oNGkgzvMEd419X0jtNzID++pJXclWKBxxG/YsRPTuMmltMDXVtevDaw5zmiid8ZLy9JQJti1F
e9q0+VzrOc1bJwJQoln9Caqu0lvBwISCZFJsaSPb78/xIbcnjCIOxayiqz5tiHV2/1CN8A2fyctY
9mUqCBd0gcXdawW1SavMTrlmVCdqeAMj9EG4qC5uAW7g4SUdCt+02OHMrqHC4uUWSwfrTdGjRwul
nUvjBFmusM27lPlVUgb0A2lAN2U80eAZ8daMfin3kKqjXRWzPn1yJrMEahGbFtY7g4JgoByw4lDY
2aAUCbj9if2q5fnYzMl++bO5XYE8LfoaJEZ+HbrmQjw3ge5qh7cu4bedABUbJbS4yKUXqdUGUmDy
oV94ufDe1hWk//xjnFcWKsD+J17CDJKMTy3jk9av/+9kNrmvp3yLs0cXJ/A6PvKR4Vtxqmy6S6GT
0Fiix/Nz6KLnYLeP2J7vLc2I0fiMavuYCW5IiCLJM14P/YXOcNin897iRrHAZRigHy7ju5wbPnYp
t8iqvcKGqCa2M4vwbO0NL8qjs9o2vuiwLcv6iXK7QmJZfSIfkK27CB/EtjQvyNAo5TvtRZ7EhxnJ
Der6K5t4srThOFRkqCwuEZeBOgYCZnEXkGqkPTXAdoTgfukQNHFYlDI5znw6lwaPZ82kxZUEEC6y
nNcs/anhGemDuJY+etn6nHP1DaPbwo4/rh62VD6WXU5huXpWCXzABSOUifQdnUvtNQssMOe/A8Kx
qhATpumxQm/O0Zv1a0TENBpLNjqWa3G/yYkwarXsgA2GPro1uI/HDxJW7ETzDQBKZcBYsPSAb04j
rlbbtJ/Df8r/xR50HyJ7E2XgskS3mzEwd0EdSODSqyn1E+WJM7TjLcFhK9id5v4K8m0rROlokkk8
I6wc+M6/YB87w/AXNX5Hqpw1tHwenBmwPDi+7j6RDUPgrrAjWNSx7xnRL3vtreiwl/tI0T2BpnEb
HdpDtch7ffGs8bWZFph9D3FrY0AkXP7PeiXUS5vDn3AU58qqL0EVQ/5pw0vPto5kYvJOHlyM74G+
kLsunUa3vZCvAjAsNiNvnVFISTlDP5lCm1Y7CmS9daDxYV29TODCTTvUI5U3bURyQ4KW/p0aupP+
1PhW2rC/rlZ4a9vh0cvak9iKNBb7ynhVABal+WOsLHgLPPkvYNd1fYz6EX2amw1mlKtIef+STsfc
46X2e9J22NHGoFdnEBIxsVO2VMmOnrDdQhBZNhfALHBIYdzTwIE2Aty4yht6TOVzItAGRlweKa1C
ETLPRLl49sxBpobU2Ug/vVqzf8ZzUbDm6ChYqY8TVdYqtTsW3QZslBU8SyrwGD6PpobPx4x348Dm
lW3Kilmw0YKCxhu9+9nI6OwbKVCfW1+nl5HzuO6rAwYmsuIq7BdPh8ZqYIEo/yM6eY6EdAaesdNl
2aPXw9ePU6KfBvqORzI+EpfWFh6fTFvnotKXotoe/2m+XWLiFTTzQd6ehk9i0iMW9F6+Cs1wMeLv
6gK0/UALitirU30Ycbp1JhAZ+gZQ2OBTRS6v9H2KXdQYnf4OksAfxprVnk7ja3YbjjdAoBcVshY9
pjtsNNeloSYas66aphCHi8fcqI9IzZ5D9cyNG0D2M5nEe6PptzZcbjpekd58kyDWV69ZWp6Klj+M
638RzHWWGMcC5rqsAAY5dogrKjTeans0+cjj2sscgz55i1eB5aietlQOPwk3wu6IgFMbJy69xlSe
KjP2Iv3JFusyfOGMWxSSpGpgYPivlkvOZO8yz26wbCeBEVRzKGr8hGM/C1l8D7qn10SfqT2h25A2
cOw5/WlzlOTE8jv7nz2tbsYQOBfSlsjb/XDfJ1Vq6x9yPnrCjOCJKTAn3J7mmqqjZr21DrPyWTVn
DPAr8uWg/tZX+qRJgMgkQHIRtMMnnD2CeLS3G3/WBRbP0npR8g/nJcNoAQAIbaO2/UHnkdzLOC4i
HBdGF3tKQt1KkXlSnnlsAkY8UPUYkrb7WE1CWhKdBqqX5YO3yIlHiURoMRwmJjFhGUpHD7F5J8zs
bFAs0KiX/MwuYs+qCt7nT079kWpa1xH6+JI86oPAr5mZ5Gw+UtoDIwJ3smHupSrHXILFTbNdlqW4
4NmFQJ5za9TCUG6O9faykyhTKL9XslJtd1z52ipIu2I6iv9/Zfgy32wUK3ube4sXRCoJYWya90XV
n4ubDNi48AFONH6+YNxTLF8zKFxpo3Othz5rQv8fmjs7MyR1atb9RIkupTWfO/7XFCZ5vYQUofVa
fwlXZnaCxEMOh/YlVZDhFqehMbnx5+4Epz8mLkwv+CEnNJlm1U6E9AbMfNgKWH0Ov4z54J+9QoPp
3IxYqghWlcVUfBut1l9smEms1D4F5/Xg8KDhwHMy3AQxTPd9/lW5QptI8vI2NW2KU6sjtnsqUWtz
PRGJdJdhORnxu0FakXWRmLSrLOZbQVGjJLEaEOLOQU3asCi+ain6JdO5VQBAydm45yeLgoeSro7F
tSOboiLXBsmxZvKRqTd7hhX9jjH7iJ30ZUHZaAHJjLCUW/YNhdAhGn6KZITCztJfE3vtMmyGE3cj
Og3tdmNdXSXhUrdAoJf/ipgevzA+2t9k6nGwpcclI8kUTkf8S8dkoTsVK8eS/SgqxVhzsktfIIry
owA0PPAVVzX0CI5mvsSQHwd2FAOUXkWj/qQ2UPrjg4Zvo7A4nQVhTvSPNLIPphxtHLP99sg+QEuc
mjg528RoTYPgpbyeI5fbJPsFxR52Bq+pCkiXkVnHGJ9Q8jRAK6lcOyqeb2s0b1ltXiNLCeKJaHJ8
j+anhHmS4j6FzYz6LpinV3Yza/VVJKc0TAhDelp9k1OqRtAPDtNWYCafgNmdWjs9JaIkJgRQYgRx
BNWJMjBpYNgu99DVD6OJve1XUbDubHdj86t9q6Xf00ZGyg4UqcjKGCy8cioZmuwSTY6aAKoneGmS
42CL7ssaPS9Mr7A+fEFLE5ScPg962PMjTboAXyLbyUnIIM2X8oZ9Yf9Q6M80bN8ALSMm2qepLDxM
pINXozutSDD9sx305zrqT6VfSeQtO4UdtLWkbsiJFVFRhAFU4qM4R96kvpkT8xCdd9z2AN0p1aON
9ikRY4t68QHjRo7YbSm7tOagyWF6Ivuh1OotwgrvJvW/ap0dGgtAJ5FZYCMQPRv21CME3zKdn/l7
I/RTlt7WsnNVls2F+j7l9EBwNZd4S2DoPEbE0P7GxwqpJ84tkIrHIqR+Cn4vF4crTRN/FUXZ7Y39
YDDa8lAbFiVfjgzpOj+fz7S22FtuPqdJbqfcmglWGU93q/KC19nsuEnbkAg+S1QehyWlnzkE+deH
kpB2DZujWd7nLr6Mk2B8BuwqgkWGSrTctu5UhbL7zJC9fQumRWcIw8cs0VZIKx2XbhKFKe7WgQ5g
QzoGc880i8VbBwSbNR9wZ3arFJ1ixApeeEwymS3uYM0eUdI/+qR9BPzNH0lq8z5NmWChlH7QWgbL
L9CqXWCAf5fFcqYy5zyoEpa2yVdhm+dm7Zbj1yqLUwRQAp163Li7hpdJFoU9xkmsvhSBQwcPafTj
TTul5u3mmWV7kJAdUZsOKeNLJaggeqkojhqqHBooRu3/mijCRR1S0TtR8Qz+RTI8nQIQRR49lQdM
SOJUsry/4od96pTDK1nj1P09RnqpWsykfHvJx9J7ABAlCjiGLHTRE4WP7KPpruLHGwFl4i1luUvE
u2q/sH8fQpdQyLJQYbTQfuhxdKP0PtlmR9i0AWqQw6HDxHBkaXMkOtbMb+XgfnCrH3GRccphvu/T
rx0kI5iNhc7n2+5OoiCGByRyli7qLYRgXg8l5CnhLfGM0x4s2vifWNpr1i6BISgd2lrX1fksJHXH
t8XsBHUqu1r5IwEuk0/1QumOmOFM0WKbskClAtt4COJaE4iUGNSYVH5EzW9ulGT+dF8V/2XODOda
cBXnyOt+MV8J7mLroAL58jlw6rMigAuyKFCQTBX5tuTZdcRC+r4q7wsRHGs4yDHL2vW7ayovCWxX
LweXfT//LdUoHwmyUOpuF6xqq4oeq6WI33LInMmqv+IObRKGbF52eDeWZ9Irj7hZ76HW3LBuVLWT
05KtxvU9sbKHxs1dIw8tgd6z0ovW6xjxwidggieS9oyy5gbCsD2lxa4SMUc2HJsH7sELpVeq0R/r
mDQiq5EGYEkx/LdoiVN8Shfp0is0qn3bb4NWP+yVmsohdTSvOocxH19FeNPjpYz6uaBIA41oP+Ws
C3jJmXhYguFkpfpjNbV7OJi3Jpqp5HyNREvAqmuAOz5CyEmd1DBpwRRaMZJSLLir1YQGLeuUwwnT
H0UMygJ7ifLrr4pyZC57ewMu0dA7BDyxlDMidzKn0hkxYd/EPnih5TVfj+20w7F/MEPYzuYvWB0b
fk1KBB2QoRdXu3M1ctSIqyVh0JapP6TGRMtQXJBMgb8wXN0bO3uoUPHHvRInnpypO5mqjo4yM6OS
eKsHts0oD48qrheEE+0mhdmNur7roqxBweAhNeDv6YRvV394futGSLRiOevvVJATtJPAQfbk3Krl
V6Xr5+Y32kOCaT8iUVJqKK1xoOw6YjjpQpdKmlEVlt3jHNrLNy5GT1vx9r1wlOPUnLsO2++vQW+d
thJspHMYZW5mKfdVlW+J+KVy2/0VOo3akvTEtgSxqeDB1bnDG9FPQ+R/5Clr2b9oIAaSyyiHOPtp
pYyfU6W/lIkSrZJvmerEiuIMeXqZw4EGd8FdCrrLZCy+Ohfg4wzWHmTbdj0Is5aErs21MxgoXu3+
FQrmUzgCyMBxTMI85ikYmv8DOgwAYiQWtMGRSE3atvpY9fnV/ENp1OS3xKw+qt1HLhGtWtzaRM3a
h0FIzFieUKNT4hYpBzcBKcHJLnOql5zqEac6RawindFXzaR+QHW499V4703rRicjhNMLy/FrysUg
Gxvs+7GHGjPbclCypzOV81d6KXpxTlrtgpkgmOT4+rWQlWd5RLObQjEu1IEZCZuGifDR/oR2f9PU
5DH/wEW6rT/jTz+Ky6JC9yDKpLTD1bKjG8B2ORj+5RxT4PppssVwAxD0nkXFsTWH45fyIzb6UBvf
50P2B+iOPtR7qDUcUyxstdbYlWxsB0sNbHpN8FyOGPyRJTWd2tJOnHS/2NkR5sqpZNWYnSYDy4Qw
T3uaAiRCTplw9Do54Yk8yX7/1Y8sdMk8CvbhAdinnrVrnnAXzaHMFuJAXoT/Z+faFKUsvIx7KlRw
bZ0AxRs/IVBKlRUaI5yfdIIwsPB5ogB/if8XMILZJihVt+zc/sr/yti6q7NgwSjts61CfQ73mABu
TZreZJ6bbRRXaGfbIslg6pR4oGILytTIbN+KIEwpw9ARRPZ9JN+6ZriJKL2NEY7RPyz0a2RUbta0
QIbRCxrSkExf7AtA8lZsmf6MPKS5+ZfdyLVsCOvmp1HQ4ZiCs8x+23RxCjV8NnP7sqPlxRZKWwgl
YEosy+4tauI3rmLDP0gezPl5geu8kDxlcBobM7SXUvHaMZMds6upik8GiCxkfFslSD9EqlSZxaTJ
tmXrokn8uK9JsBJ0wMhIzXV1VD8mlaZrUkzxxTC0c6iMZ4MXAKl311J4EiEUq1p94YdyEJrYWSlv
8RfN4TFGVZxy8lYOVgHsW9APPgpOyVt5CZIWMyhdN2mUeDMFXoy3dIscCtjr6Zvx0yxEwf/B/Va6
5St6cj0P++zdWEjhEf/V/tUQLuaX6svL78Ha9/kh+ApxG+e8WyY3ZVM3g2lpxcngtxdD6mHw8zQ7
A0efefkYs1666P84Vp7xX3LHlF5WoIyGJAlWi8sVOWXDzyqL6CVxWzKqqch5nmiUIiqNpLfrrQ+5
HfdAhK4yVW1zBbt0HPjoA3+pmiBbkxtsw6NSgNIS1KL3F+6KH3GS+yVLCrHCd8YH4uSX9QfHvx0E
XzayW8JDVtlXS/sLcHKXgslm4ZVfTJiY+pycAdKwNngvPjhgCvZXeXUpuEDyDTEoI1Pn35oCkpQw
1u8x0ndR+qln3S7TKKPBTsGM2iM0dkHKtNgDeTkravowmaHS8coq/PKhcRB4Wv5HTiAZGEjF/4d1
LinXAKJMDLttp7MYOdvmcE9Ti/LRi9qwAOIEsTub7HvGS1qis7IEstQfDR56GSpLZKOh+tJNgeNV
gnazINNYhPwJ8x9BLoKFovF4uRnVu6CJPlQeYZrcGeWvWq1eZGzJwEWqKKPXE8//QlZeJ3RMDOrj
K63TZ7WK1wqiV88ubb1cvpYqD5a4ZD274qbXAz4DQZiHQUvDM53OmKT2W8zbwAhffMnJ5Ns/iUXC
9EPO+gej8cMs57vNGUzh0BW14GPiqYdfFWrnrL3LtNiu0xCklrw5iQI0aa8JXxm38qbYK9OGahug
j3Z+w8Gk0n+k8AKlMpRmixUSXV5od31+x0CNWWB2EEPNd/zLh4HGRtVujnaPu02jSG8tT8m8nGre
UU1KzReO3NITTGK4gL2xVlHRd7ZBtq9ELUzrUzbGdzKRZLyirvDWtiJ5kV9C5++gC+ZtPkjeWZvl
0/rrI4452ohej78G5OnPiYBlKJ+jpt9iv5JieCXb0g8moJaG3Nl0Jvm4l5nc3PbHbtKgXZvrF5Um
gy0fqBYien3D842/Or3nXvYR9rDeN9544ywPJDN3gHXWkUxSYAuhZG3h29Ukm1cxDMi+ttauwmu6
rbKzpWCjp3UgCB+T3F1NKpnUWL5SCLqbkXuWtL6OSXRVQRJmerTXYx5WcibUeY3olE+yegT7p6wF
HsKpTCSKNiY1xirOuIDkKfNVGIXPKbDD1MQGOPVrWpWavnIyBiRm4Lm+rYN9ncA3CHkNhK5dJPFj
NPke7xKuQo0EQ0WzBbQ6Za9FexlQHEy4w6IZB/qYJ+xABbzQEga32miHvIYFjdcUihLZRczlm8vT
b5oQoF4TpPIcqJKKb13jE4sALEGc9hZ361AG/RsOTyyE52UqXysdylvVODN9OXoN3tQJmBVZpg4X
ywD9x4L+o3XqqZH6w3ZwtoBJobTPpka6aNqTp4ynT+022/gnd3yiEm/MRqdx20O0Eh2pNddccATn
vG/3tEn7vFj9ubxVVQ25B58uCJ15TQlRLaeJV7X92jBm8pgcakyPpor/EbCtIg4mRyGoTzBj5/2g
YKkfCbA3xon0o8l91tKgTUEBaqEji6BxDfwtII15bZRJ55Au3cE5eyyU/4qTyllkGjMfRlY83MU4
5DX9L+Y7t+Pp2ni/pIlRshqULHItJ/I9x60DaopIytQTwWXckpdlhAZqS86C1jppzDycubxB5ldV
dudB6h5jbT3qQXrIKOQpXjdGVHakAHAOK4bWlQzszIixEA+sM8tVy5FN3Usy4dhq2CeoOv1bd7eV
rkyy6FEe+0qmupOFMYCeK0XJjllHSRotnfZ2fwzLa2ncE7RsO9zqAfT/+zxvOrnhJQwvRh/AGulZ
eO0AM9PV1kyQAtHSDGlPbnc/QPrMsIabRCKTJnETxBVFcnoLrMMOj9jCeLwwj8TzaZJAfoAqaZEk
i/m3GEkqcj9N1Y+R2DvlbddeYh8dBrrFxpVSubiRHrVJhwoIbyPNX0ZN+fxAwbnUHIPzsJXi2ApG
yexCmgTSQs4YnxzWL6LWPjofgL5TG/9RYpT4GfCj+l/N/Bf+rriNplF81meYtfZr2Dp+xz+c9mXV
vlMZ0aJKlhYtSVB0S27ZncLnsJ5PI1nXyY1bnuuqpyyBdfJOo3+sXkLMS/QGJSOktAbUAbLMuGOA
dRI8dzOvHj4eTo3ggp3a78Awxlnuq/bij8KmSmD0k+sAqFXy+QTsMGc1aQxGqToNM8yioQQMuBwt
gLu6veBFo1y2+LuhbOUJrm5fPhU9fBFLeZd0+8MS74utb61RX4tqfNWN9jVZXxY3MX2iSAeRHW6V
vWMmoAKVf4ihQ3yJApVqMiogFowizfWgTjAvXYmQvsV+r3iWGo86ZV65MZxklk2UcIVs5sYDBaHk
BvJ0K526isa+AXK9lNpfNs/HUWmuJnS3XNVuVV7fJ8yIOS8gpWT4oq+45vgETKaAZGznF6bWmC6l
RVvw25pnfRVnY1R2QapwtQjHj4yK1KHQnYx2mhmnRVe8GrHszQITL4/XiEYcT93RYFem4xywehpg
AKlogFSK6Vtg9B/xK2ZUJWeI/q1GcmHch41OmVPmauj+omNzIOJdVfplCIuaZok86pi7mIsqC1Xy
LpukYdpqb0Vb4N0r2/qUyq2Pv2TLThhvNs0unYzDqlR3cBSohBDj94yNJgTtTVca0ld5gyyQEBoo
vvUpeQ7fVtrdTbt+ZOF8p6RNpk8So/rfaf1WFOAyihsue8JbpEaHiBIFbKayzRDQHo0Bt4xo+BWG
G0d015klC++eplnVsSiCs16YqXb2RjVfWtxQ2HR44c1ElPnTRvh6K6omHjfgFki5DRTkKNOdvAkm
JWYuKh/d8pQz/bIWf1SUSeywxYRTMu7I+CHxvMt66wGaCzIA9dKpjCjcE2SvZn4/7dT0WFD5STtF
Ht2oZb0VaXQjaLdTtRwG7UzFV3ItSFLpRF9i9DKAYoX2mrIJvfN3rd+lkqbWssdQeynFv3LwZOkL
MhQ9GNwIunOmOOta73CS9AALs42vpUXXtmkDtZ0vuqwye1t+9J0M1kk6LN2/ypU3RH4z7svmawHk
BF4e//8BBDoE+ZPQLQcMQLJlbg7tBkOtAWWu7SnBDj5xWdXgCxXUNSTEBqrpEHGZtwsKiOnwzeLl
lsgnyc4uVbrctrHEzBjElSY8roAA/kfTme04qqXd9omQYNHf2tgYbNxGmzcoMnMnfd/z9P+gdI6q
XNpSRcbOIID1NXOOSR+869oWniChkKFxQnTqCYp/28o8GbFvfJnIvmQkYs+zr07ASjlh0XL60pdc
rL7MBJQaVZlonRB9I2EiVl2C0W6LY9Wtp9q459YB55pz2ud1dZdRgqbgcvAttsXIJBqDoWDqo5N/
GUnkWrLZzxFcp6h2YIopvwUI94yP5PRqfEpqZc/T/8xWvMxip6QO/9QqibdwZ6bTbmzR2VrUSQCf
u+61AMkYUMfassUAew3C/yrE9Xp0amYbtc0tM3eqNKFbO8h1wnqgIvjjP2AOTNslDKvoq+LrUMSA
iMbxU7HQKrC7+mrlD3Xu93FHTve1BYHbK3wJPNO+3dhd4jgio26QUaP0dyeGI1nh5EwvAVkcKB0T
bEBtSDDYo6RHAEe7cPgZHH4qh19fzy7AhohsIX2n0evDMjzpC0Fz2JzRuxL1TErxcm6dVFGus2kd
KoOBIOjewq4eLA92tfpPydK9obDX3N7d/6+PLz0aw6j/VyENSw8Faaw2WZKylVymdKWwoD9riTkQ
A3qSJfEMhNa8dFnAxSB9u51MFtFEbVPYJP5I8pHZP8y3frUg+g6HBDNH2HSBQC1QihkxVxcUG3Ke
9dgUEX6CXRbdJXyringXIJI6AVrtlkDOGitxQgXXW+jkuF6aXJww4uPWI/pi5sSCbxDOp5J7ZTiz
H3hr5eFVNZ+kjNO40zlKM9GQG6+fVpDklzomTotod8F6UCCcJ2s5XL/rGrclMoDmAC8NxjzoYaBf
Hev/Oa1YU+i7DJZUQuGBvsyR6R2LTvLVaD4PWXpBg3hpOCqJRef9fia6FpDpvozl07YnikB0Cj5j
k/sd2saQAAV4lKKjtlvULeOlrSDeNMf4u7lWS/mC5/X4HcyZdpvD9ErAS9d/ZBrWNWypIc9xij2S
NEBDCVJG8Gn/LTPC47d7iNmzQOQ8avp2cxigJGOWKsqAFoRKUyLyFmUg3qJy5J94nBceZy31eqMj
PzTyhjH1EkadmhJ5EiVu1/yVE9r1WTnNynAqNtrVShgBysnkJBvA/6GbzKM4HjPI5GxH0QWOFBgl
qwIiz44TnM7Ob1HXSDKedwEgFTAR7YvB23xEoC8rbN0ATmiuwv92vJgsRXZ0xohUTBSnodod1pZk
NDNjgl+Qa4CjABL5yicjNa2CPDNHRNVwKQsuJV7rWOOr9u3oDkoNILNwYVAd50RGYFgyB4HawOo8
xfUe78mBsxpvmH53PTfqfdZnOMNoonUKAw7PfiSHKDVYlTanKdon0BcIJFys66LtFuveTOT2tIFC
OIzRtNweF3lInh2uF5D60LeceQAurGOEGTEWst2nlWU1nmIYwqfhmVTAUfNpSoPf4fpkrwiyKJJ3
sNbYrsmAPOJGJlgChVfiEsPppPZ/a2G5k9G4CaYKuP5KvwdEijm9usfeLF5y8jbaOrAAC8oPX4UZ
iQCWhfkwq+91wu+SiwOcPSSSCCp1x0jhtLJSVxtQcowPZOoYijOs5cPMwIvIGjNkcbwo+2iaLt3q
lcYlLdGYpgni8YPSqueOXBbJK/XKn+sdWAdcLvuRf1vJ0s/kZlx5561GhsTMwkhuQNGOCDnotGH/
EWYZAxFfIctYDB+qZaOzTYKeV6qvJr81g8deNQBvI2Z3geDIG4dvyL2Rfrs5hYesYVHHWaA22/Xg
amlOCPJsIddphnqyvT7nMg0KYPbMNkqUBNPU8lBEGM8s5m/M0LiVmI6q92YkjwSjz0Q6VXeIQM0U
1IZKchFr6Rh0jf8/cYvC+jTYNMm5ESzM9vDgn74GxDwMjVGSxZD+4H/uYq9JSOOWgGqMqi/hdFGn
T8FrUkGZJnqQnczUqwTsd9fcgLohXqqfyRUo5tp/mKlx0gv8EUyKhpjkB6xzm17Bij+rZFsmiH0d
/2lSUHAoc7bZEuE+8pk9PXP86Cas7k4bLQlpP4GZlpSPBG6uTpzHkn7m4oMnykc8st9mIxqzkZrp
fbIy1GM1jjytd8yXTtsYi39IvV3BFCqeX3OqX/K1f1XyvBe2CGh5A16FSKlVp05DFlr6lybx91eK
yzbPxFJ4ike3TIazxR50Veb/BafKhzqfHJKA/bD+Z3TZridaoK7XR6QA8sVzt4EEUXaRR99SsOzW
EMh6hdlhNR+aZZ1tHQUm+ClioRRioXRiodY3EwjqL24EL91EzJHtoVDwehAAk41RVGN7NbGfG+Gc
sxEF6cjWKQxD6MSKn6cjkq097U0zlJctuqZQo8uqmucx8s0S+xpAEYW9N6nkLkohBoLXllQ6U5c2
GPMjZH+CUcPGg9JizmpV3vCOxlGdR08os6L06+FbT6m4+uF/6ba9+FxwCS5pfzB5SKRGd0IkybmG
5ENBasXgwwRwNBu/Iyxaupq5SoU3OMH6s0WaNw9ZRlK8pPjXeAdiN0OCl4ICksVjIQFJT1AjsLEa
yCxXxskzyHuPEaCZGTor6TYQIWoALRzyk67oTieYmIJ4l1mc8rH4T2eEz03AAg1n3+bTM9fwhmQh
/EiIkvyCTI0nmF9sz6h8THkueK3WKjlbNvrupTmE9d6kgoEGzraJpdLiyRboBJkfLa8pXhgoWjii
KmwE01HmQdTpsi0357+9dtCkBoEcgEUGFb2Mby95/9+Uzv5r5rygCt7C0GUmZuHaPO/JcrWBwpss
NyQcfQ0mg6kjQwSTwchSxGRKvR7bkNwB/6ja7Sewsi/5X1VFn2tufWVX5Wjg0Wsgxq42xQEYs1/W
+quWlOvIpDAxoTGabtb+XWtUzNebPBa7Ej1BTNPHNsQt2W7E8t6ICbKW7nNbv0KUIcKQWcNIL23W
XitRCybCo+F3RYCtXQzIuoiISd/MP2Pc4hrHJWCcbTjwZv1WlP9V3e+MQW9I6SRTOg1QpTMivwZ+
RzPHXybaIzkXbf9l27uSOLv4LCnzTmCHrvXpsxZO1g9vQ5J/lunE3NVDAQxt+RwWpCAQk4OkLTVP
heVM8x+zpkQjrqhBpq+xjlKKnylm/kZmm0mL3d4rudnLw4xywn6YDXzhP6tfwXDUKRlj8egPEZG9
VSuf9+VHPJEtCRmOBjla4ssK+qjPYxfvwXbf8tckW8wPo9DnG7Hae6NZf1f2h4Fk3/rnW7LyM/Pu
c7zWzszy3voSNRWODEipfDXl9OwGFVr3emd4eePFvpsjnJbaQnw7orn1oZShUyOLWyVCLJFGNerv
CeJ5g1kWQhFmBDA/8CPj4yxTEg3EhSu5WxwtaXJtzAMzhLNmYykBhBQIwNkD7dIthhT0mp3ZJ039
aafKg2btFXHp6UtOMs3JsKBjyeYpVijw+u70l633+Kb186UiLagj/0BK5auyD7V/FbTQKjS2l8TV
MtZbVkCCIbKDd62AjKxL0aNjwZChdR0uqq9BgDegQ2/MTpY02cca1x9zvoufoYWI9U3Rihtjkesi
GthI/S4qx71hwt1hLQdqyQ7aw9yZOztwmcdm4q8dIrpvmA4bTK/kgAn1tbCWndzOboG+hbGXFH7G
efxmtbwy0u8wib9Z64uvsVYO1h/FrzRjh/5wH6uGR8obnh2SKVE//bF2zcVm7TpmQEv3Gvs/id9z
Hn0pfX2soSRO0+ATPwZvnj+pwT7MDrJTX2egJ2vF0FlDW6+e8iW9MGbHd4jq3URQFpPq7Hb5re3n
PeiVY83vrEPkZlnoiA3ZHeN/RNChvktPqd8GrEaPnQSZ4ozW4NijAkmOPW7/KRS+Bp+ybhXf0lbA
Er0/9SQrI7ocvEe+jyEYJaPmLvSSs5W4D4vCBH/jTSjyNW6BuzQTWFpxNpN5v+rtTnQ/4X8iMC+h
UFh48/YD0wKefq9ABRD5Ia6bI2yaY5/zynZqkGGl6I45yLAc6D+EMHarvfUeEYUVRo4O765Bky5J
ToMDtw/Dkx7pZFRwgXFDv2W6CFplfP9Kic3N3ucjTKNjxzvBtKh1eB+MfIYwRNf3yjIMBXxqO3MT
KmIw7Q2gMmiMETVxGjHSzoajTpOR4t2c+v6ekV5bkHXfvKFlB6dx6RA6ZURvz6ihWIKEvxRWztNe
p78FETmpzIapTidwDazHGvTqmwA8l/zFjAPpRp5cOMIcRKkJobi/hMwPZ5nc1PUYQHF9l8zxvfpZ
fNknW4lpV34qge1aDBPX5dTl2oneF56ufRpLCgd0Fo36bawBEUmuTckU01U19K0bA5FN+iH5GaLo
Pfemjr5k0U8qfzpJ5l0kgWtjTbsyFtrKlEqNr+0l4nCbDl8MPKI0xoEP1M4o9lbKa3HEXsBmcNbR
WYQJWp6d+pUZBN2xcO6IQI8MhkZXmtOCY6JB0D7ObN+gxYs9X2vRetpO0FEJjmL3CyU62ZhsRbrd
JuRHGZ91HfwxtCB2FYyjdWrrW6Sg6VwPlml7dmaeyZbMoovR1GdRkOeXaF5p6ye0fPrGPE0KeFv8
/pnIVmBL4muA8mTarLYz5T9FMNHMEG6LT4vVSjjIr0n5JbvSkY2TlY8HC/1Ur9KGMDEjiST7x+ET
pFJxbaoGXQm1DOzrct2HwcgEmp0oyA78FfF5JKh6MzqZIcl0xQ+Ux8ugsp73RocDDlfhzG0BSsRX
LYbj3HQRN11NG6a1dLQhDlJpRbL51YQQlJC5l8jcp8g64Ksg3qQ5zEDPWrIFrBjGHV+BDrklOKhH
+tgjjx3P7Q2ecbOCkArvyRBeycDI8uSl/lbOeRXd1N9Z2ruqNbkw11xRq24T/VOTBTSz4k4KwQnA
EltGfiGOZbRwclqgr6qeBHE8jOJJ0npjxZBoMMqeOQNizGv0efiritNkcujZPO8qSIXoQMK7WGt+
Rstd8dcrjLlQd1wSxoxQCQJOo7iHRILAK2TtPDmZ3b5NR/XRVep+qIedZuP4CBPX8rxI4QRcJl8z
Et/EhJ0Oo4MqjxMYuOrBYBtekmcVEaA5EKCpsJWY0KcX9KfWNn7jgjDRaxxe973KPo3tLmtDWYl2
8m0kQHTq3T4Rz8XepWvDt2IVumi3ZoE6Wi+MEsrLAgnHAgBne0ZenoUCZ5nZPSL9tQgvzYqE0S1N
h1iQPT8BekmoihcDSnzNCaAZnV8ClP9GaHuQqtZnGehHhEosle7XKgeCgRZjO8OAuvO4EE1TkwaM
/5shDwZq0UIOSS8JMXxkxYvBt4ply93IG79pI5840rMM9xEiYp2pZyuZLmAtsCbAasHBnPp6WbCz
QGjcpJ5arp79qjvC1CftMLLmTG2DMie9RGF94cJd5ObDHmc3oRupibVloFuTSNDRoBMGNNR3zRdt
8YXN/zPVk8/YfLaSevsV/60JXpdaVNnLuWCNkOfv2HYXOAa6yQ6ZKBBNco+G+I4i+27Uur/2X3q2
3uO+vG8eebmVrsuaX1WzCbhKiD6LNUGblV/yglmufbfxUS3SDeXirUrnXcJCbbLUK0p+lLXSCWOX
nmMRK1V09+DrAR0ZEQtMEUyLEeSGFoQsNAnm5W1TexUvgt4Quy7LH71O+OoSH4xquRHveu3DOVjR
mbZ34o98jEcJt3F+1y39KiDOKa151pMDU6EMDoGGSiVvh0BuZaRPkPI40KOu2vfNl1SzLel/JPpF
4jXsHEA6a5EBa++AKKhYlhNAl9MqxR6zu46BP1Il0mai3JEr2pEpvmxJYQZXf4FvQ4tFmGm7bhb5
wW0lntGWnCQd0W2lokF1DPFew+CXlOppoBHHhnqPVnSa4+4U7leJWe4hk8AHJQBpyQAf2G72/6YV
AeGoHPO1YoCPfIfg2zz8tfnh0N9CTflhVVCzI+Ut4I2JjjuHPLjqGqGfkbE2lZZxphRyi+xzdGhh
SZBtcUeYfHp7oCkCKKwgCBXWZRrCS7aqFyERpkE93yTNZe7D85iirK3cX9JXQierr58xAq5wgCqf
AjKWxhPIlpPId+tA0WdJ7sKMylxnF22VziCXZaCdlHcmXSN7dTo8Y2hfSRZjmO/ehMlOx6N9ny13
tIYLEZdBzZ47qa9yyFaBBx/oNP8umY/NGL9TibQgljwtWe/J2oExejI+K6NmcB3fwyTbsgG3Ieqz
ReqDzNAdR4hgDD3gwhytfLOLEtzD14/0nyPHL9qxKqMYH/K32LDfqqR+j1nHcfLCBwQCZo/vQxm9
D+a5R4EOFRFeP2UZO25aW15QwAVqlmxxvYFPvb5+6HSAFfo2BfuoyQtIaMaFXD9SCiN/YUfRY7ob
qecy5yOTvxViiTPrZZHqh9cROjUKT9GFB8ERp0wGYaSOZR8kmwRPgC/bdnGQiPBZOLqxw4XNroIQ
St7ecSpwKtJe6w3EXqgmZvRcNejT9dukfAP2cgmApGet/cG2g/ziaKvkirjnKrYMK+99GHvOFxPD
R9HHzyhdnjGqfe6Lp1pMN5yeonDK+L1q891G4YX2kq32aSjctEZuzvcx6j9jru7btvGIb3fYp+3I
JugSaCdIB3M9vI+19Cg+OtRmDa6yerJ3MS39yjTZ0Gi8msrXcts186NCjxThFGdBFpaSb8tskN2E
cyircOTqxrk2uVVGDggiV9D1XElpvPYAo436b3TVVQPhXOcSu+RSHWJYxhYINjp927pKTU3Oah6f
Q+R8ta76VjzxpkPwqFaHZf6B891yO9pK9FoaNNCq7A0HDT3ylCqPas2ZgJIb+WMp7lpgo6zLe9qW
d1M1sdIzoooplXfGPLwVm1oHB35FcHnziGCilMl4la/dlifLZCtDkWpaMtr+5FZaALJtrOY/a609
a3uG8RwnFvzU6ltFC5KN76hTyVTKiRDso+Ww9BzPpAY04b4i3g4ypddGAMQGlBMYDksWouqRNlEI
3NJV6hHN5VnY/NRBJi8wOfPGMCEZIQPrWydhk6vCBVlC6dyw6ZqwiliIBGdWXSBh+g6EpuSnGpgH
TJjKwpw0y72WImcW9zwlnx60CJWQLu1GuJHKLwI5qMMVRwaG3j3bWDuvOMHJ91DV6awXKeQV5M42
+oVCuSUlDpL17wwYfmnYw9/TXjx0qXnGkvRclubV0aK0q6Mk+WGhe+3N4SOMqKfKGjf6pZ7+i42A
IBM8aLPHe8GiQyJkqGJlUrNaK7vqBA14QGyfWMou6nSek/CYpEgLDPkw4JaOIs6Ee4h4XweUOBhs
hfX6VA7ViROaHLAtjNNGaZiCM/6u1upsqiFqGL9RM574+Ao9/BrjY1itZD+GAgdjdk/8tH/FOJXK
GAxZ3j2KVntscCrwYa0piIhbblYYBWblWFl4TZNjl95nJA6wUkKANfrdI9cBOIeFrbCo3zMjvq1q
fQWO1harE44YellHmGzMJzbmOSTArowO89AemEzPRcMqKT0mKsnsa8ecVcVEGrlVhi6zXHANqi7L
kc4GmYWzkEIT9tlVkeQr4lvenaAM8eFPXIk65xJyJVjTxEl56PA/WzFvHlaQ6X7eSfOlIDc95vrE
GC7zInwUWLwptsJL+NZVFcyG9UT94nYqW45zyF/jj35gLtG//8HStfTn+cFpsuc1sytiUIbGqZwQ
ZO7ETYDwk/s06AHZoe6kqZICALLDjEqJBk2xDTqNNEARECThjh2JVgEJgdeZUocGLeD8pYmpl+Kg
0aRAf0g5NaYl4KuKW01Me5ZWBxO9ksX0rlx3STTfjJ4BI+ZM5JqFUT4sVhgh7jg0cXU974iqwwsg
cZoTx4CRRCKWfvpDqFbZzme7oceHOFEugsJPTxAFmILPGlR2RvBxdov/1McQr5eezcd6hQFsflY5
v49qYQOD6hybvoJNv5c4zfWXnbWMfpN7t3GAxdsu8qNfWVTx2BzDtMa/kV3K/GHX1Svq9WdVznsl
Xp91yOXszhb59fg3tHv7GU2U8XoUPA2vrIGwdZxerS8fxpHk8SJhYqLjZu/9VXUWPec88FIFSnO1
0KNW5OYQQLez8vtKosPYoBULEcYCIExADISwHPFMkqblZ4PiJ1g3Q1Ybx95GE5uKgMlbkBMwIOwo
aNRXxH0TrsTDhQ3plxsWeg8FoasAwKeOOZleyFA7ivCARyqDqMXDJuBNLLazwjjJMYHf2CaQM1f6
fFbreL+SAoHaigN027hEw57pGvjz1VlDqNSdhUz0XMzD00YyYi6443MoOlJ6rnE4WdgS+jkot3ER
GtcuzbfkkaugcVwQltK8UQka9wWtV1+ojxatl4V0Lb4LweC8e6sk6wXGYsnrq2SXz6WMH4QE3gY6
q6W6KI4lAnEYvTB+UMWm5OQkFg6bge1DnTvzKyZGzYNIN5U7/fJ7bvJLPBN2uuz1GsYeZki4ACue
nzSTMCyaXqSjTobEF2PfJzCU39kxJPg+Is2go1gtoxrVe835nUSd17JYkFYGxUxb0HP3eLbjKgEA
HIHgk7yM5BdExrSP8vDOJd7XhnXAX2yNkJ4iYG8a6C429gYD56gnMQB5ahtRZBWky606g0D2yW21
n5HoqGShiXMj09Ey8WcKHyqSr8gzHtXU72LFE/vZSoNcLw9NpN+H6Yf4EbLnlXud/MDgy/Q7Jkki
IS8GLR0IRyl1VOmhkBhnUhEu8kHAnET9qDuTTDr4aIPCcMu1h/KEZe6ykJCb8bBuY4Donwl4FVTj
xUAUoF/KxDixO4HnvVjNibAqN9tc3oANtkuYj9pRPKRTVzWnWfpVLooDCjdmmGVu5fNHetFZDRrJ
ZzQLx/o1IdspxgUqZXQYWixFWb4JjW4WXqWC2mCBNEITzSy+EVCfpneJ1DZ9gwD1eAC/oh/+kNON
C+84FHulflVvqIavqEURGZ0NQyYfY0HDOGXDTcj6bajzezsxRUD9jCSTFQd6yd5EFED1q/GZqbjb
mcxEyu26xZzEDHjxBolGuTB4Q7FDVJLTRhK2i8iFKn+MVO7zvUrrLVV7AywEyxiLICn91fMTt4yi
IKFNjoSRM4qW92buPzhRPvWIMBOq4LYrP9dW/4jV6U3BPXHM1jVQCPFldAxpYj3X94akoxjzW3HO
gYRLjABbXrjxpgA7x+ObZIVuv0XWGEC6TLgghEUzzXKtNNvD6D59YNegFoSrRdELDVMiAVkluhZ4
dVZnvoQbaixJMbgX6Cln1KJEmzDfabmmIGzo5PIFOCT3tYbyLtTr3eTL2teGpzOR9jX7lsjf6o/U
pAdpvnIt5PoCax75KHm30g0VxFEZ6E+k+cnGwI7Wh/UoL+yeH3FlPgqtfopseabaP2kqzzSfT4nl
3ogJJJo2BAOcXvnJ2PkB9+Aurfa1ULvArjfDnuqgXsPZb1+WBC5gzVf3+D1y5EUT/gJJK72MoLOl
YByber/aWuIhgz9ni1N1RX7LFezmC+MkAhR06HXxcrSe1J6KOZ8eCEnw4cWB9YS6xe6vVUJcqSX0
INuxIV72YHhEeqlNwofHYLAXxq2fRRU77DgPaVw/aYJSRlANc1tuzxf0qqtpiStiFNUeL7KV3ham
dtrwJcvJl/mt2h+MUJAJhkciwy+2VF06VZz1TYKqu9Uns8g2vFkA+pzmvDVi1PRk6mVfcnwEcJHj
Y19JXwO+kPN4DzuYUTMa7pdcGkeydojRtPY2oWwwRtBTVDI7HgqIuvcmnwz4c40xdqWIHEEx5FR4
iCkrKDkyUwYzucEPuGm+JQFIZUVYsR60+IwSosqKLvqjA+bLkihKWIQsBdpAQluVmawE4hos7bhi
N4YeQAzWLaP5Kk4QiovZvCA/2xd26oUZohmsnC3d3iaF/kB6zL2aQjSdqLdX5ge6SfoR/dCMVUxB
yI1wMwyQA0cLC5/qtoJ8zNk/MWvqk1OppSeVzwRsaXayMTmJf9t8O0azmiGZROE1dYFiojDSmVVF
ZMoA9jdhVY+T5M0tgmytOKFeJH3JngBml8KVBMvq/rPbs/2CIBypGcHb4dWwGZaRQdjiCZYDxn+7
PKIwlb9AWwdvKav7vPlgXWPZr37pXjECs7IKH2QsTLPbfiL6WKN69x/7q+rvWGbE13TnSVvOOhJC
lY8piNbkLICBdoYLerZ3Y4pJj4nRKEPRZQyz7VMhCe4M6BY2N08N7RXbephYh7FAtcu+eMM/1JV2
KA5srdSVOdtkHlLchKs2wPkjF4k4UHaUqlkwzsArQorcNiltNjGVOxAMInSW2XzKlCsLqWJJNzCs
DN4Jn1Rt3Yix+c2boZsyhzbuGCrR0UCHUCRvCweNLMB0k1iKkyFjr5RmqxettR/oL1T28GAZR2aE
S3Brkh9TQ45eTQlZDsZNpv0FCSYsFwaDTbwAJ9P+LlawHt0hR1RRYnNKsJW1ZgjVlVEmG9ZuMFyb
UO9cJSAzobrFkGEg9MS40BSZUxLLN3H3iqr2kiX1IrAw3cogVpymH1uWUF91+0pdrxKcNv0WWdO9
TOSnlP4aMX1oWPoBd3o66wL9T/KjYXBJBkRUA7/CUATqHDN/5aqKGpAYrzICMuSDhcRK1Wz6Vn0/
PUYDMWa+nwVpn8JgtPLJfvzcahSEKskKqaeAOxHkZyVkny0zNV/IkI2D0ZD28vindvDlVIcOv7EE
JJ+sqD1TAbtzjYGfZFpc9uUYWutpp7T1Hvsce/Wd/daqJePc5JJ8Ws8+8u3kz5qgnRUdE0HjZmmJ
o8ztNcnYpWtbRBt40KU+JQqFjL7fZCNJ8oYa3gJ13+IbTgh1tfZbCTDbf7etFkc5jKBfuMON7CQX
pptnNSNuhpjvMQDIFgAkr2dz9PL34XyqaCxNoJZwNd47a3oBxNjZfXsOD6e1M65OSgHd4JhJN8j9
DOh4mtiYmVnrNQieWv5Ko4nKlPx3CRdRGluB+orZgZWEJhfDzxnrdePZ/UYQoMLP2ZhMPDyt8FtW
ngwnTeGCcQDyQpjYvLJ2S9EZEAA4CvLgijdm5ISOVilvCGEGcbIwpI7cpBtv6ZSxaF3uZmzdpyh5
SPd2zK7U4EH+bn9L6svM893wG9EvPHxhMUdOhrvtmXeQcwGGIl43w8XKAlRtjLZNFCe6Z1GUG+Yu
jFLoBbkX9eGpI2IBzf5qzCeRlfs27nfYvskRfADQ7tAjJ5UTmTjKC0+XdPhof7dTXjavHVqk7AjY
eCY8oUHWWX/Jbqs+Zbf8kmDoCx5TpflitpmjCS0ZaUUfJNqe5mymTSKAY+K6VYSGw60IKHkZ0EJC
EGJhUUPQAtudDgfZXMJWlbmG4OtK8HUZY+llBODAURQjRE8TUJ+RcZzM5RjXKFgJRPeg852B10SY
J9heLkD9t9jTCRlU12Z4+oC5xro3Ti9BYvpA7gNz/S0VjYpy2ymWWFTjizrinFGLx/jFaY52jjQv
s3EMLBX67qsEO2xR9GF8wi6kg9baAL5il6e6q7kMd1Eo6XzfFNEgQNB0qVFyojbtwQj2Ty7YOFtM
6OQXTCnW8shHmdxr0ufMj5oaz6RJkcxYZ5sBTjN054XxTZRNPgkLnMdcqNLRX7rCL/ZhBPgHXAkt
RWrk6PAdtUYQPQynCJOlBY9jFvD7nFLlxLoGbfzsCbtWiGRMg4bsKq2w92mhBFGk0ohnNLEF8LY1
iEtcrk4JiTKDRClYk0wNLTu5ML1yzdfOVWYmSUlFEwSFAfJRTKX4YRyUO/Z+j7Q0XHgkPTtCeB9/
gWu4lWwdN8jNIjaYFny0mdeUEfWU/WfpnNAfcX6uzEFKykIZyDaqCaeFBY8inrdeorhtM8Bx4Vts
tS/fwMBlhEDp1K0bAatmK23UqVeyfBkY06JF6ocZ5I7w+ULfxGhW1FeTW0v9GtrpSn4oBLAnWnu8
9ewcAwKPJEvcFbt4hA+LHIEUbHx3jgPEOkeVSInOqJnhS4fsd5You8Jmeo69CxljgYwRVaEWrccQ
unf5VS3J7UtcO7boGpgGxXMq/ALAaIs8plqcoflZbjOh6TOhLaFTX0iAK/6qr2iW3BwkNhgTBCLk
KYAaZ2ZAxa948Wz4suxWLAlSDF38qVa/prJ66/6ZnNWSJzTE3Ikgjt6vGZojlsY1NToIgu06ec/p
P1DNOpbcvycieyf3vug+26n9iMzsvUm4A8LTnP6U9wSz2eaBHa5gHGhQ9hK1ilgVN2Rrzng6mCyq
Tbu7yziMJGgv7NJNzJC4tcyB2rw0PtdjxYzVkPpnqZdPa7QfswyKWBoONON3FKEJL0lztq8KwW6o
UFhrs5COF69qMT0uFrlg00na1QSa5xymNEJDMQHT15FBeSoKWJHUR5uM4AHZbqtQehUgPGpY5OXB
nI6LWhwbcnon47pVJDLsyqXrfOTUFGtnzD1g4o/Luy1XJ70Wp9wpWyzznBisI6CGYec6H+dC2TWw
MHc1vvv0lTQsHw2g+/h1FO0YFS/JNICP6jyXcBSkDgeBsIg8L+FDomVA9ZIgP46/Y6omCafMphQ3
wmGvtItPYptvlOhRnDpYOphy83Mhb099r8TwrinWW75P2+gJ/PMaMwlqJ3GpPsODwtzF0DAWH+1o
9B/qN0l45CkIr5FSpseoy7HMjhhW+GVtWngyT6evWIbx2lYEqm0d+KPtrCcAXAt+aJ+PzCdyP8tO
KsopY/VqWIStgePbS90eOqKhDU+AFzlZXcUKoyhI+T8nDd1+seGTxNmqZ4gF5M1q95SDQxreIHLe
4yy79olLmZHT5MEc8XUM+mxeSjKOhZ27Sj0jp+Y1iXTmZBu/J304MLHPxybgiMTUcqhj+UFUwX2q
HAJ8d5Em/FxSH7qDsafGIaLyUxIiEmORUylNhpZhMFB9gm40Njh5NjIBKhywaV8RO+ccCVuPI30B
1Uw2VDKM5/loZvrFLgBp/3MCg2KYIuHMFABtAR4YcznLHQVyT97S7EjLq8QDTarMTpHISSi+dWJy
wyUOYlyx8oKJcPSh350FZrkiQlB9iyrwuYV+adnMDX14sdxfJvtdMIszxd78fzSdx27kSBZFv4gA
vdmSTO+lTKWkDSFTojdBT359Hw4wi55poLurVJlkxDP3nmv5pi77MdTcYULqUKas1RBpNMV5SgbQ
HOAB/dbQiGwjRtMsEJ9le2co12NIf/854u6ghnJxGh6NJmH7Gp3NYEW06LGtd8AXXmxKVUX/SbmZ
FTZSwMowf3WUi32drwssjelTjWdSXxmoz/LRFjB7AxTviKELpVn7ysWWKLxC/tM8BjaAmNMqNhZ+
RLb3DLuCvwogKPDatbzovwUA93v2oMPYq9mpIvOwO3T0eEiQZmutcJAWCpAADtCOgJkYuJxMZ4ZJ
SLY+1BfDRxrtgMDB/z42u4XoWYG/WfyOIX5HexCrQTpi1lpPyZb6y9WRopryByMPf5Dao9zMB0Fn
JTZv6kuQwpcj8G7GtZ9RnIL4IeCYkWvG1I2stJEsAJz+1HFBJi6JYBQwvCJeYq8SGtlBqKBQsCvq
bOtth20905OxG9zFpl93XmABWhYnZ9IOJgudpHcVx9njfD3WpnKcUvloddMxRmViGL/R7xxbRP3Q
HgNO7kA4V22DH4gt6IF84rVM9T4MpwrWWnd3Cqyn0DGsAwo7Et5XhjnsuHdxlb+25nbkm7EcHhOE
YxUmAmZ96AsOSoYQAuyQSgugRxgtj6k6vM6BdtMFIWQsZuk7y/zQ45ClG8ePttTz9U6+jfBvNWAF
Dr4f3PnmOGHywhrZ18yvBl5XfM21/GxM8ZSsVdam55LUEJxKDt+mfbZfbrwSey3tduLZ6r5sUZOn
h6qIjwfHJ3Bt2tcpCoyenCNb2mHfQ2kNK0ltOF2XaC6W5VNFemC1Mdpwk/B4MmuI8Bqo5s0IEAWx
DMlrTniWu2NgX3K/raXDNOvAn4aTTACSUWOLH+8qcmlrOPUE3WmivVCnU9k1b2RO+DrU9B61jWlg
8pQwGnZiUyN4KfvIbWXob5O1zluXP00XuY6Ekxhs06DJfIHzAdncVcjDphxnL07f527XwWpmd0Ih
4KDeJ5WRKW9+sIicmJq9XfZ4e66UZgTajqdA4LM9BqeYV5O4qj9I433Z7UvLN9LyGLQa4UYB2q7E
hyNDEmN/GjqAwUFPk8fEYI1l6kYqKSaqho+hvaIEA2LcAREWJHmqq1Znw8lYuomwinp5omzTTt4N
FTt81nPQdA7dMB/7Lj/F7qCk504xz8BTh/piOTTJhnCzu6lkd1VQgzKC1MiN78uGhLudRC7t1GJn
382IuHvWz+YzS6WnEVySotykmnPw9IOihSg4SzzTxtr8tmb0R+w/IqfalqhUJQPdKZrZqNyMFXkE
l3pYIFokhSJ5/1SNYR9JAjESyNUBSESv74le2qdELHWkSrSkSmjgYep+FRrYMPtNBKd3eU5q9gVW
2a6B9K4JlYYFdh/zmgyEa2EJiKN7smDy6tJJoI5Cdj9GwaArI5cuPIjVgrTMcLCBp9iUhuU1uet3
zykyfNnci1SB9AgXsC7W+3qPE3DhuG4B4K6FRd+fgJ+X7RfFPNjWlgftmNanDrtyHwpAHWj9/0i0
HQaDIWa4K610Z6E/7ONmN3XDbsQ8V2NWYCIAXwQdGtw//LPTG3XAe4L+wp47rO/sLBHMlZidbczO
hmD5XRNJq981b9TEZY7jc5dRC9goi0Ks+pXqxZOEb4CBEJoTps2Ryc4R8WJD+oyMD4ZJ3TzsGoWA
LW6GyWp20q6zgG+YKHv4K+QvEWJ71lgPLK8i/TOnNvXHaCDmyU9OyVCdNt1c3cbCC2BkAaNgmLUr
txzfBHqQpSOJHoW8s7aOpq5vlbrZ1kGwmZZ3h7Mgzk7qDMhiAUjXpBEEZKL6+gsDLMhPT4PtaEas
TnszkvTamtP50Gb1SSAyKyjrqH0XS5/m6MfBsx/S3KxjJviYev5vDbFP0jYguSDEEaHZ4aHvIXZk
LAOdDQJNkhGOPe3OGBYnQOgN93yJADQLLkgJDxozL7yFB46dzVzfQsZefZse6l08s3CAxYPGFFl7
5zqWiYEaH1Jprcem56iiZkQ0wihaubRr2xabnid1qtAcJU+7xWmDOq5Stjw2234UO5lpzqBpu4p9
TlldVaVGvUcoBmmj9qrSFNJG5x3UpW5+c+LxzdkJuzrP/UmutBeTMZ49xacETp8Xd/rGuPJeXRPJ
OdurNydnE0YDypUHWd+P+dSGm47BrFcPfSq9Za35xn82Gq+dxIc8uEYwvIxOf7NXoAiQ+DEbT2qx
CWVkhvJKAVjqB17UZRcrn05s0GesxxUb//olnOQdKAKQ8j01tbEamng9EDoMw7EOizPkn1cDK2It
s62vSk+b0MwV/0JRrcs39FkUl2ODYPTr00h4oMgyKSTzEIXWQf5TqOiqTWEQilOx32S3FvBPEG4Y
aDoJ8bAJpXhEisWzVh9Q/GnWNaIcoaBZtgpYHrY2mmcBSDVScl+GllB3VE88Kv6wl9TGhXKEkqS4
+tM+A6i2oBm7aqbwy84BTAipZkEunbEHXdj/XUZ/Cl4tpT42tC4sS0B1FchsbP4t5ryiquBTwMqN
vWpMHhILZSl6hRD/cIgqMA3nlU82xOER000mqwGg+JiGvpq+M2jezPzADVC4eWADfTjEWLt6Ga/z
VjpUTMolTizoKxJjT2YVpdystIIpNCwvYphGYpgwAvp+2Ye7oCEIsD/gcT0B4XALXPCtLPkRRxvS
o3HVBA1cViIdsxA3btzbUH0ZdnQliY3E/xILN5Gvw8SEyntUpV0wsZ9gjkKTJecgGZ+W9TLl+wBu
daih3WlY0XX6Vq+ca1/WHzEXLusi9cxOMnb1RE59S1PJdCShxh0dHbtHCskxlbvvZrKpdRNW33wo
0ciWlza1bKLZM0QLQsz4HW20U6GFR9kZiVrjLLe+28idRzS5sIHTgnlzFt7MLPZGRsyRq1fHVHzl
n3G6ahtPhQsLrBd7SGNNXgqYCB+1gy2o4QaRrUOqaYGrEH9YVXsD6DHe0rl62CMxvje7PdpMLo81
0yiMBDgdBj570hcK5KHyqVFzD4gJGU7AEULOlyzldLoWKXldJhxBYhxK4RHvsa8ky4t6dndPCE57
OznPafRIgxod7AM3p0YoY9E8U/Pp0LV1o5vmnZeRCjxUo0fsl++U7xQO/EquGv+aBnZE1MGjprlx
DBuEy29GEZDTbZUlKLwgBc9C03Jv81upvMNx21jTLx6ZtHwqyVdusd1BjZO9EeCUMJ2INQbgmFJi
0zdyeBQ4k8lnlGqcd7h1qHA1O3BV/K16GKHj8doaJfaj6va9+VfF3zJbqcgMwSli8g3XqbPqhu3Q
6u4g0ZR1qLARE+N4d83hjp/PNUm1rmTUDmSt5zQ8F4ddNTfI8K5PPCO01BMfiXyLp6uGjhBfZFuw
ImyQVxdfHf0Arg1yaaxPoxCerT+r+KOywiNlFxJUZp4D+ZXBn4F7ukoUny2rW0/fGbTmOsLBkjN5
fNKFguDx7L7ykOaUXAo7VZteo/CDFOoBf1WLE2ZwVkP7OUbwvdt+JVrx2rFw5g+gJIY7Ghe+qzS8
62L2CDcN6s9KZoK/RP1F21IG0QLV8bUHrxHQZtoAdRRkfHF5VQkNJIuza10WIYXso9uBKa2y5IFI
aX+2JhyCY6lrP7ocnEOwGJVId8VyW3OalB0LSZonnFaFZ5SmF4d/RsXkyERu0aGN9pJiiNAETcsU
2Y2V7qB3g28HxQnq/i4LxNdApttsh28dA/Em/GtC0grGfO00KL1IU8zGgKCi0Su4J4LsR63FKt6b
wRu3CzC+i8S2qEvKM7zbE2Rev3cUijdyCTy71P9JAvBxTV/aLKwtE8lUXLkaZXiOh9GWCl7PdAMR
SHX+Spt5EGtgg7oAYx8QL6xOieX1AtOT+Jrzex99Y0sAHTCSFdd7UfXeVpofayjTK9YU4EcQQE4z
TsfpIUu9mwL+aJ3vnP1KA/hkDE6EnLpSzn471Rjiv+mcwOG/HNCsSZhDX9WuFd9lUN7GIuDrri15
kv25cVBM7Eac9UMMzg0WtuAJ4NmesToNHfHLV+IxWvOzaqyTIpEcI2zgF9BgGg3bPKG4fNJ+Ixdv
jvIVLTlgtBM2yi80uMQVl8/00EoPdQbW85oEX05xod/yC9bTCY+/g3Q9GQsU2NlawCmU9N8UDZ39
YzIPIJUjv/JhkxFWxK7B+SggKIDzlP083MXll8J3z+ovkoNLmNHPRvNPBLshKlZGBAQA4lC7GIVK
hcU6NemUvQRrxJrJ8BNqT9OSFgaDB9ORV/enVxnUIhzktBGwYc3ulPW/oFmaAEToPzv7QGSUm9/l
suaho4kZ01moJxT5Zpf3brqWGSqonUJIX3TX6eq1FfqvhJsdqER+mJP3xNgPaNMDZFybnBFcfk7N
bd+9GYC9R6ibGODXnMgZPNzU53+1xMuRpph7G+EMGQONR4Z0yOxQuNGrhBQk8Ztxr1Pqal8tq4Ee
Bt+2R0/Hbgr3EBJEnG5sc0f+yFvYAQOIBA0DGjO4h+V4PA7kcrXAVVtfqE+k3qBkHhqgFVvYfLcv
ufQZvSHfomIihoQpRKMllH4vWvKex1fOGgSjT5JUfN35VzF2s1KiSi7NcDP6P7UoDz2NkUa+0nsW
foyj42U9JjxWSrrQtkOtE+z5kWnhm26/2WzPrP6XgReqPrpf3OMzf280OiGvv8hCngUQKJvbzams
zzDjS5NC7UXRPpXE9BQ7pi95s0maYUToz+bdgLWSWfe65ImwUY7UmMPyr0LhQuDk4qngOclZK82c
HEDsMenwnpns8i8Vz72DVV+aFT+O8f6EtXsSwdlxWBjdBh6uiRnFPHE/yJ0ff85ywUhx8iNOj5H3
v9SfWvfHvb7VJJXoAZ45KcJ4quzpAfhhbOQ9Z7YjUEvIfhXZmjm010Q1ySkYAQnRSXUIGRX6HLHR
UgzbOgk/7WsRHVMSN0yS2P5XUuD41AgsL9C1221Lkvh7u7ywA+tH/SGP/UZ0NfAsfnnjioZLOMLP
OfvNmJoBAakTD+7M94+PDWQWfC8QiBYSb4joCmuuhMtV6X/j/sOMfxZLHOevPjJWGX5JbwdXR+Sa
xJggVA5Ncuj6u5pc8/QKiNssoT3syuBVUv/gGGCLQK+p7RXz3xhKbl1/MCcR0rnBR1ms4HZ6DJGJ
GvfJRg7Q8zmxb/AhNihijThZT6btRYNJ+jdoRNIa+NtRhauXoZl9hWWGQ91cTQ7SMKPfERuLeAYj
w9QxDs1XJAR7MW6eKcxXCSygkW9oMs4ZZ5h8rBTsh1qyHthPO8GXQAKmNyxjW3tbgkLkVG0VZF4R
D4LxVwXIInosQ+FPniWYxQBni4Y5U+RZ0qVPWOKksesMKEhRNLAr8y6ygqJFxdz6lTNeqNrXSZC3
/Ts0cKG4uIz5T1POIC4yq6Qwaz2VQy0kDlYuWtZTJjUrrHIWvwZORA55VGr9qK9stfBBfvpZAcWC
8Ygud640JecRMbUej9cOO0QVZ76BYo4UhpUhnw1I9KN0WjzF+VkN38P6WsMtbc1ftfozjD8hg6J1
fpRCcVV+0kVWWsrABp+Uxq6p0QS1ZwcBbGMDuXwaYJvVVnZjBwUSqpgeTEZjYrvnATFTZFkZY7v2
0BfvGugzgxUJU40pZYFtNH6IU7cIZhjguBsEBHr+uUoiVkUUWBsimCh6rnybn54dFzO2iS9Q1aFm
P6m3quGPz1OQjdfFtxrSALo4ZtYyULFspxt3x25RLLxM4S3S30iAG9R71Lw35W9nIgE/kARqMNFR
9NTruE8ZazEt75lllOqnjBBWwIoy1zy9NeoN4vGG4Gjaft9uRxvT4nNS90F5NZXbNF1QSWCkbcSV
+smRr7p672nGDVal0rhSmLbLTnBeiP5qeqSLuPdIo9wQmH0Gg1abCWbNKiTsn3LJbZfkzmMgJ7K1
wQTJ2CmHFAe+zievHLRY3Y0tHy7jKHMCPZoB2ozJwInQ4tvyBgi/qgbeyJ+rBL6JM2hXGTnKYIIl
x1d5vkDwIwuzTy8Ui5EAaH4po11X+LaBOGzj1DudLh6JZfpSkWRBCtDytk4Q7xppRbx9Zrwk+MTq
bSbewZlk8dtcfE3JvasY3X3WWuipLCsVNhanhND35Ft2DqCqx/JkoXoUMFMwcWpENmo/vXivF64I
gbf194jrbQnAHiVsg7zg1NoaVIeeB7svVIYie705xkC0kfb19sW0lH04fjbJkzSEuIjcHMtcWPzL
io/STLzUzPyyuKb4M7SANJowetccTMRYgglOZ/RvB09tehYW8F3hKQbpvsjN7fTa0Cch3CWxtVZ4
CameyTLL5O9++kF9JCpWQxcN+sfyGrUoG64TdZSgRma2bgWHOD1MSHMu1qIRoLdM1kl1kXAxpHhj
UiPwcvGtM3LT5Leye8xGwnnwV1Md22ADUg1eeowL34ZCgnGlZ8s+svWRMdPYovZyPK9B+QtkIEgD
N9fB+5EBkdeBb2L9DvhQGwAlIQ9QbbzoA8xS8o00nq+SXxi9bO/Oyp+jmQcr/4hF+R20032SlP2C
Rq5mB/oZiJtSO8XOuyEnJ8gFn6PZFC6DVFUPbzIyhLJYvDCZ380Z2pZinZC0V7T5T2Uq60l9j00E
VxUxqoqxHfLxVgp2IyZuvQTpGFhe8WYRqsGiEtXmPzXmyKz15pVVJza7kNB7wq3hizkFYTjZgVXA
GtvwsRfxLUuKF36G/QAMxwDwnHLKLm8AqV4Ga2oNWKUSMTkNQTwAYkeHjNtOQzaWRrza4dO2sXOF
kcBdQt60EiyrYcZ6pC7J3hRcm+HLyj/5QUcSNWIDirdzmMq/AkZ43e7i8d5zH4YhG1TlRU9rzzIY
jxfTceClKTH1LhqBlrOb4bWQJbeVUjdugB6T2c0Ta2ZfiiFBbym/0pj8wwgISOe8p61FUo7tOwWs
HYwsTpNfw3haN/VnCqbWZtnasXDmqlendDUAd7WTdgks8GQJaoXmAMtz4Fcf7XHasFDZQ6sB+W17
Vq/BdjU3Vc+yMrMvdsnikZI1DbOTbFH0ZDpRPpMnPdkxPbCOcVARSkPHU0bJvh/DLScHKhvFn+di
F/CmSTm7JN0CeviBU/bTqJg86A5wFvrZn5HKKUP55ypz9Vl0JC6Hzq0nBkKW25c8bK96iaJCMBuZ
UOfU1V+OFs8qTgrCMOBxMiGICb3M2yIybe0IpQn8I4MSs1gH40dr/7QJ78WSOIq9pi2llaNj3Gnf
CwnfwTtzS7+HdWYgIO7jlxhXh9dacD+F4ryAgqJBSBnpUR0Xzasxie+YAXyuoFptA7jelVH92KPY
JMV7o9SHsGNwwC6IA9vEghCp+i61nZe06PcBwbJKk1KocCuA7IpJYMjpEfpce0lVG4Fsm3yNunqB
NFN53TwCzMu4O8ef3Aje/mkyYEu2K2HJPshmOCdVD2Uc/1qalHQCuyblF10d/thOrVJ4aXrEb09E
sXySGtKqRlJgbGdHVuvqXscjd2q9tmOJVffwYufJn1yMP3BIjrIEdRhSWk59o/QjuinGXAp7lDRZ
93K/M6OGuWiIkKNz87D21QF3PyKN5RPUGYQV1kmanNd86g5JIJ0jB99Ko64Ay7t6Shxr3DPuqM4B
xboQn5qGlpLMiY6Fj9eHI1Ass3tJ0+ATM+19MolREANuNDBZWE8szO5u11MDtBPbKExiMz1jZTqb
bMbyltV3uxMUtf1FS/vvjJuJK94czXvXoemkmBBS8OY0xdESRozNqcWUrB4UXXmHgLoqjAyCOk6d
GQkXxrfvKR1uIQRcejwwndmEvXIJvqMtzrEdEBA+a8O2RJuB8I5jVMaj2hpL0FF9yIzTqDrPmBmg
mxJ6FQY6yCBVezBvuJkjT7/gJw3j7DAwVnAKjmNDCAo1y2IAFQDHDIsfjETXKupfAD9v6pThBToy
QXMpR+SrpW8tf2YciJt5opaalH+RjreqGOGcdg5Ddjep8zNzVcPxdKgnApFHhS6OPf2g7snZnbSA
IVHg6pw3mPImO/EyM3jtTMql8dm2kp9gRbVzFsqV+lDgUuAJfSQyWYrV2yzupbYPxL/kQ4CuLBUa
UX3dqe8mfgbxJms8aVH0rVpwgFuVw3hXEno93vNlzhYuvt3wazCGt67NvVz6lZkGiWGnYXAZ+o+c
QOaQBXcEYUWjTXb0zxRdWJ+j2hH5S2kTjxDEbiO/zZsZWxNIdi/Ac1xNADiHX52uYQkk4TsKDRaQ
wMhIYNBoI8aEX3hMV4U1eHWlLeNfmoDYM+pTRGzgQKqTyT4Im/9p7v6CsfNL8eBNP9sh2gMSIMbt
XTjHLL1XRbfR7BtbQnNmxMPBunXKe0x5oPXPWCkfaaGt0e5lw2uRfAqYpGVneen8KaioOn8IX7GC
EZGWryXSTQ2TRQKHoZLeOvFomoeqnETh0E91fq6NuwgU5sQMv0kfBOr6IwLZXjVpcH4D4YxAdwzs
rgYeEFD+MOURebk1/1xVDW+CjKgov4X9FVr+CPEl1W13Ap000BvZI4V/fSm63o3rYDdGllvi4RrU
reZAy32xWk8u1Ee+bEnYzC96iCYQKOHk+4QQwryZhkwqNuBgKG8kGNPmssqTJ98G2K+iEqmWcXdM
6gnaRbAsnkHtFZX6CxihfcBCVQ0VtxoVtjxM3lDWQxqzEb3yrrnQlGhGdPoAmM1DtdVw78UMiOMy
9wW/A5NkG0mKozz78jGGFpCH5yz8oqyoftVVk/5FziWJcPrtVeXdMS+cwKaBRojQ66+wPA+hicz6
xFEHnrzmFfnO7pqi+UY2XAytRs3xqHOcIiXT7x7Y6DYERcHzU8i1S/gga7bQAGZ5BH5YYvuqmS1t
RXhz4OW0W3BLKlm54cpwkMkKn0Us5SlPpG7R06PocLzQPOtLd8bklA1ts8u7F4XHMo4iyC9Ynkr2
a7eei/2XTEdsnWbpwQzGIWN0e1PdAG4xp3tAYxpbXrKYb5GhbNIU5s2AAgM1307ZkXti5tfZ2ets
rSyWBVtGe6TohPQg1H+mT44gCHwn/mi4K6wTfs1OxmS0qYNTSyR4ZHO9tYe5dh4J+JrQGi9xa7He
+GuhSjf8PNidq4hBYv89hDtqqCakIMV7ydrazysUTPFvM783CJfGGqKQZntGhxm8kbx7FYdeC+a3
YgVdmmg/7zWaPvl1hvFlsvWbMHLJ1ojNU/hRSimBYEMkcAyTDw3pAFdvyeNSOV/5+DBsuozi3ely
P6rwJUrMvx32oiFbk+ifijsooT5K5PweTnujRqWA5vOnyDkBBSkxzDiQzbqyBDrG4VAl1Q4xyfzu
8PxhKEKfe5SmfmctImub/CYVg2MT/TrhMSB2vV2DPqZoxGnbuCX0wvwRGzfI1JGsg5E4S+H4JfUa
zCzwcua+XvbQg+WJznqzdIvr4gtqHNsodD/AsnCsrh3c3XqHR2VJOmC1j0aX2ON2XUizW1xi64r3
IyUS20lf+FcRb+oMRnfsLzGJQSqcQ+Anu/pINzj0jynIbL/ubSq2YFdFbORLSQAo4lrNX8yhWJKT
ux71d3HuTHZic2YgZ5QZoBEbQyK0UPNTwAua6NBREGLrknrTScoepmuE534KCoSgNvoY2f4C64U3
mA1YLeWfRi7/ZhbRfMEEWoT5jznPn5jEEcNWP6LTB9Yn3bgSNk8Gd3JS6zs7Z9jeVRxPaSmvO4eA
WCv+mnRx1cPyOBvlrYkNk+uKJTBm9j6DwGOlXMqjdrER5ln6jav0UjekpxeGuI8cqlNX7lpU5008
s2GWGTOgomDIr8bMWlqAadTHEqvdimlVpkQ3E2hNMdW0LLl+WOKwW1w3RqS9xIr0UWTOXjGMV67Z
s5phrpz2LQe5YtjrmtKusmWCFAiUiq5px/J+AhBSVgM6ipFZBYyBhDqhAaONR2PUH6zGKVNQDA2W
c4ps/cgs/VgwIhyHJ1rkMysH9E/6ylBbEpGZefLLOA1z5OWPzbOgWP9KRne989MaoasxX9QVVI4s
7sJ5WyrM7pkdAPWccQGZ1nxOCRvu5PKkYSJmrOJI1i42CbYiWi+k1e/RV/UwSPIxBo6bbDPorylu
lDH8LOHNjQnj9MbmJZw2eUvURyxWjoZH2E4PhHis7Q+TNYxlDieg8YzXQU/Y0WYqX035Mx+/AtLx
mnDw0sI6IzN3J/mjBKljdhOqpXw/qRAaJxwUCA0U5Wkzn5rQWuZV7veDKw+6Vy0VqQljkQS6gu+l
svRVq/WrPm182z6T/YX3XF7lLNeamDIsG1jKAMgeDYbmKesD6PkRcyLz3bKAQDTsttH6Co2WR191
yP5g5zGTnl0astNAzjIufU261zwfRk4BGj3pQIheSGucziQXyIMfYrDRwNHrjbklMoF8rN+y4zFi
4d4ys6Mr8vXhgbzp1NIGUm6fZaPBq7yDoIUUR6Y23JZfcbzXtAe5pp6MzMBReaxQ+iyDX2AB0B00
4g9nPp5AApWBsLui2hTUhBqrt5H6g76KdkFl/X+dg/u8baFHKzpIUD25IHdFWAuMYrzOg36OqbdC
lh15qvrD3KEyFa4TVdxTFSQTC5YK1Sj/qSk6FxNHzhKxA+plKO7MUd3klLhz43wMg34oG6TGAKOm
QXe1afI05p5daBERhWEpYhgcHtCIqWm21QuA98DjO/GFnNJVoRfbuXOyo3o9BSrI1asjH5MSjesA
f9mSvDhjhjwsN2AFZ4XZx/SupCcYzl643LuMV1Jd4+j+0rOfcPiuDNVNrX6PgRFXDrHEk+3WoTgY
Ec9wLdFcTH5Os1AWgzfWF7n5Z46aK8WdG7MAE7xYkFG8yHL28pBDK7nKGcogxe/Z6UbMjUGOrhyn
Wk+IIeV+W0+pb3A+kFvThldTu2mUCy1xVYK2zWmVJ4k5l5isbjt9ZgMEzpgBHg9ewZpjsjQKIMOF
JM9v9JpTpteMkDR7K2m0/Kza59hgPX5KE+yuOoF9eb4yGSZ23xKeEUUFZ6BqF4B9HrAzn9xFHBjs
6+kw5g9rbFxL6XdjaZ9TfOG4Lc7NsjOe9mmRcWU6aBsZ3qlYXDk92h7FVlzS7dOvQ13KyveA+qDk
2yo7bV0qwVpm8qsHDeA3EEGcl4ZNd08eEh9QParsHUqc0ZiMASTojA8n6c0K0ax/2dymJfoUwVsF
lBOgCv+PZ7wXtyh5KLTfgrvSqGiSW57pWeFF8JKwPvV5d6igL4VauMuGCJ41sHVo7+9KzjiSnMJ5
AFe/t2vmdaSfV5OFeDn3HSTNAM7pla1LSkUTJtnVIcLUF6HEcs+enhLIzpH1mQCGhxE1nCzP7Frc
1X/NomQxus/cnJEAkFlMB9ubpNRW9NEQkvTUxYHgDylYsUqwtVV55Y1jSTom0yLrrqJSgQXsLpk7
I6SbEiyXNOc3kQTH8m+iFh+LD8dEadVQPUjA52GLVQGunyY/kr8M4rlAIjUAhyZIjAmdWrLBKfcx
FaQ9fVQyzpIRNwdptUoHi4+D2tGMj1LjZwlB0uWDjk12ZquF4nn8DL9EjB4iurWsNQLoFEiIYPEt
77SU7XFmgtVRV1owwuHG8xdiXqRewFTrzdpWUtimZ+zSIebPsEGhpCkqmEZB99gkTMl1IvMY4FbE
B1DJpd89kQPSm/MVW/aptxlqhYa4MnrcRpzbXXcyxNS7GsQLXave9Tm7hL1+aNl99/CxjTGgVidc
jNyBhHuVUYI0x2cZUasdt8iidSTbOatcmgjzY+waijEWpDU8+MBi5e9K3AoB69nZxPpRBgAQKJYs
0Ct1gCCU8HPVPCrpUuhYT3rLrUn2ZGW2R6FE0KOWUelZG7Ov3uq/lDTa1QUGfX4mFe+AU27VeVjl
qD0VcWHIlnY/5vBiNU9Hy7zeXAoLR/12mvSjDOxtH7EnD9Fx6huzdCBfWfs2jq9Cs7/GJQqMjz8Y
ekaOdviI0GwYOQ5ZFPeKKN57UV8URvQ9LdQvBgzawWqVjh8xWyX7lgxMKsjf1AP2fbRT6AxN9H2h
ilS+l72AqJqqW2IOGCAuQI0U5rhBT4LmmXFGVI5nEZU3fgXP1jq/wFmKL2oV4PdMOcAzeKZYzzGz
sWiIcZkojHNMFlmheUCTDQ0w9ue+IcIeZnrsrDsDQ/T4TxoYlJH4rdQjY64rAj9PQsyRjOeEdBsU
+6wEe8xG1qrteDLFvHU09MGUWwFI0xIVtql8ml1BWgS6Mbs6lPm3vSSrLXmv7CwcBCdxE3iVkiH4
vNvNIwa35bTvxJUXJgysu6J/GrycwL4Q9UDSKuw3q/9RmLIydOfLMSDfOOA/o/EXMh6IcokNXLQK
86/EDqELs/QsxWmGujOdOjDhFRGUMkHyTn6d5H8BO4ayeRcS0g+Wn4HuFeW3JP7aFOpamr+3MoiA
oPc02PbmUG9Tq7lMWhxArvaaAG2MipFKIt6JQNtbYrCtkjq8B7n+SiKiLyO1nC0bhD7Z8/yhpeKq
Fs2GZV/Tcwv2kKsKUFwaMIKsBk5K6z8MfMDAeSe4Aebn0gqlpsW6JWATEOpsPUTMOdr1L9ZW0XUk
fs6tEL1nLHmLeb0p9BLkEgVkxzErQLmTtVKpEwvGfxpFBTtfftKHJVPlcwBLrCsTkyqKnU3WRqhq
ws8Q1lvaUFNg3w25tST1W2lGV2dcJjl+vSx/p+RiDtpXR9RthOY83RDfuNKZ2M1EAssCx8mERGTA
LZhypJFJJTFSkFBsFbeEYMQxhCeGHGZlIFTTSITIU0QSlLfqgLvA/pyb1wmGnRYQXFKmwBgQMCT6
V4resqifDsu+fi2cmgX0U6dmCCHD1d0viosEk0OJqDj+j6jz2m0k2bLoFyWQJtK90luJpETKvATk
Kr2N9F8/KxuYGeBedVd1GYliRhyz99r5qZ+TpmDBsPaMny+UnmvI6gC7oAe0sHUwCmkIwmofrmUw
I0SiPTM10CFUeK7aBiV65CB+TBa71pq21dMqXiSxmAeNnKkOjr0/r6jWCe8E16UwFwxUAvgZ84ll
ree7GNsLK4QM1u+7EadbLe1waKtVHX/14hUhH/tOKFITmxdozfKumB/WQcecjxxX7Z6q19j7Veqz
ohALOgzsvPD4xZC3pLu+YKrDJt51Xbao+dJkJKbHlPVtcVbOffCIQxjtu08JC3571en1PwULBFsk
ywyzXMaKqZhCOJc6Xw72CaneBmx+YOFcoKLW8r+49vjihL81XdrerGkByNFqER3J/hrjPzIvEXtf
L6X6uOmZvp8X7kH9KX3CNFtBZ4nh2KAGdrwzItpmYSXlj6sRsmruSks+dTWug7F/dGX78PuTJBqW
TjVJvw1s9T5itbxEqBYS024hLWGmgtGXKxrNU4hT1QEYN6iXii4ht8JtST4GtKulVTsMLQaGIpL2
JQv3JHh68YulkZGZ18RjLxi3kPPML+VT4lURO+/kuwbAAZpiiDmRsnatUSJexXjUyyUDIlZzPPe1
IpparSr+6cmXwnmfAypiJwHFOSfAq2VrvsqUBHmXGed/cUwohtpFTGTgGLHyMAZKNWFsS/1e9/2L
p1CBtECPB/A8Cd/bEk1OY95d86uREeEFLgKkfpExCwM+daRh+dZldgnVrcEwm0rjoMjqoZDbDyN0
J83azWxPSmKX8W+mB3TFzS9enW/X+bBsFFRof5Rtrskc3eS0AUnBgVFJm2YGAj1qvyHHtaxW5uAe
PYDu5GLdvDG/WsV0dF6Ndnq1HHVM9WZRhh+9/RZj3lnbxIeWTOAsjaGUv7L1S+fvHOtYy9cAochg
OO+ikfcG6W4X8/Z0c3SdK4ChvJTGs6YYoIQ/RJsAIHL3YwAPKKr3E6yRibAoXwtWbYiuq2JixHjH
7KG2oPrTuEQ07cNKWBaxI2suCZjpJCboy3jp9fdZLWQE4QpYwMonGYKhy7LBFdsRlDRWpKKwGIen
RvM207a/TQtVinWKmn1Oh6dTMop/pvttMaJ3iYLwguKgNL6rEAmLvACGkMMv8w5KiAcIoVVbvBKW
U/RHt4pWeYDaaGT1Xu+sUXG/l2uXWyvju1s7hy59V+m3I55QNN6Hivsm1D8LFH5UZEvyrxelqzG0
x2+cmPeQTbRBcppT04lbE1GvUKo6Y9M5eIdH3johUijPsu9xP0sYDfMnIg8osGBLmEjH8PR0Edsf
ZiWVdUiDdkug/DTueaqcigGli5lIUUUxPjZolXLjK2GRbUoNYnx6DDe+M71qen/oJlBp8zWiO+Nf
FDC3G7ZV1u7hyi9N+WghwFgbQDwLSa4QQWP9o2LgiHFv6QDTZw3H7ctpv9IIDsp0Um8EjSZSpl5z
ll6+KVEQSXFJBKDC98H/CM07Uo6YrRebQZcA8c0IcNsvMi5QPAQ01SmoCcTUh6LJ/nrJt5AtL2ro
dkSDi6GZgcNkSZjFobbvc1ablbucwmnHYKt3QHfzSoeESuForZBryeeRBTjZL0tlXi11dhJtabTN
Mh3pwtmu9KO1CGlV7KwjoHFByM3WETjk6ktGA9H3K7uDd22sc3ZNlCdLg5tfOFxQRbcIQ307kSsq
qh/3hyBDLud+Sd6OAtRQHZEUUIDBTJ1Mvq3YmJFTtg6Ku4hZi4Wwvd8nWngYMxtyM/rCQV83uJcV
tgRh70fb/5TQiJCdgdtjN9LL/FgBi6oMZxGPzr6KjXPjDOgktFXf8dBV3wGoclu6T5XZXRu7QXfi
bz1C3lUJkC7PVpmiO/Ogy1uKVRJaG4SJFiL5pIvXOZWAM+R7A/38BPX4DQTyzizDDQXAQeLjs8jo
tjUyZh8ZG2j0X1nwC9J1GYknGbDTZtmbdOeCW6ySt9qzNrPe778fsurTuw+Db338XJGLaJ1V9gy2
YKnxztEsMuGCWWSKHNh4EcHDH9Ymq6EZ0VWBfwE6M5XRKqrIeIF0xCnF6AN7uAFy6JiW9Uqj8uuZ
a4ct48J/47hJoltTXKzUWDssKFDVHWxklCailJFMS/RbrDcMmjjd+FcSvm0+VeWn5FPw4u9ePYfu
x5h+mcZvNYVk3lHFMN1reeUEkEuarvWoV4um/U37nzx5z7sHM1fwbJa3GZhzkhV4amA6SsQi+q2j
mIvdT7gUevcZJ4Rw7BMU6LSl0v+z0BwGw9Zh9jXFFW7di6sfar4tBV8M2Uy01y8sfTP7V/IvU70O
Jajhnc6zjZkAiXhQ3jvzXtvPsX1HCBiyavL/ONI70VzyLkaN8NC9Pwt6mDEJ0pahqDqrMn+KJDrH
ADfDX128Bd5XaXxUTU/lCHGLIynk1YZJuEk99RGHAvHGOUcYp28Do76yzF7KGnT8p1sAo+yfp+aP
r2WonUWTngkLXGTZV9bhed461IkDi934x+yvesCe8zRP3d2PsPtVxb2Pfv4TF6LLJdtVZyUyFidg
Rj7UKWo+EMJUIqn/0VafIWVMot06hQ66/4jp1kTzHJYknD0qzuIcY6LJHN/ya/poyAYl8Fr7IIgS
iVHNeQmXQx8eAzYNhfqchl/pukfFKsNGrdKXAePSQSI4u2PU45gHv8AV35FjUXgrc7SXMGMmI/3w
xbyx8YrTSKM5q9Kwc9eZtjHgcfn0GpxkIjpN007Oui/Gnczam6+TxfMYbXv/Xx+vRoGNPmT7FyDW
cg0SSNlE229T/m73fxM9Tmse/RxbGlbAQ1bWAFvxIIzmyR9m4R3+sl/DPaSIzZwfjUvNrdbteNCM
aVkgOWLBOXf4nk9UYEdkIksbjyd/Lhzro8puA3ePw5SVZJ+QIW9D6aGVcOEo+COoKOwBly4OQaIp
1g2CfVeTK5Ho+5Q/Hvk5RnP+QlY9er8sJ65swWE4Qi/gzHLGbtm7wbk3dRIkWQ6m7Ink30CvR1gv
EQs9uOdNLp7r4VelIBRpNlaM2agAWKvn8mhAJhL0wL3ts1A7Wfw1EjiGWeH/Zln10qt+XXfRU5Bi
5W5/UeQv9PqZMC7pnUsfzU/+cIJHYr55oIT5uibKDi/8JIh8G/ftokT+VaCi0o0/Y/qIrCf+YL7q
IEaSlTwxZ83ZwDHMGpOD4X4z2Bkp+6bbADLhMjC89QHuqaIjkaaC2Yb8PUMrySg74kj3UzIfObyi
5Js9CtKyd+dEbR4ofxGBLBETW35FupFyl0PsI/iiCwDsbjePsvknzbeI18oaWWwlvGSfcYT6GWOc
4wqKTYQqUD1qdqclA+OAfVIQfpUIi9oScR2xQSazEwOI1V/AZgcGP6YHxintaz08G/mlQAZfGgcr
fmHvB3cEKTBbXCualnw7FWubCGG4z5DD74JTq/RlON5GzmDWdAN5V4WQmNgdRNbhIsXz3ufpFuXy
2iKkjtwAhQbGONndjy+xAGEr7fGMQnQCvcoo1qcAz078T2O8HXIXtY94OAEttH1S/16G8WzAswui
J4cZaq5/2AWt/j6JHollL0KxBz+DdJnCk6lDZLxzuOTRcwlCZH5bd/pd+yJdnpfnu+EzmnwIS7xn
aqhtBfcDgnr/3a04/HPe2sjNwhfaf8qKuINTs+nsHTv/oH1unSXJhoBkUnuNiVr4yDJJJ3jnfakl
18n78LQfNK0URAO3E2vc+EWGrxnmznCNHUrm7VKAz9TeFCbwrrCWHito0pPWaaVRnCL+AFuI7BBD
ug9RSi6m79T8YtJpsTeeo8mvkmknoPGlQaw1ky0H5t+mt5j8rVyWTW6OVX6IFxiHcLoIKDe0IoQV
AF/voHliZIaSlwTjrqwaAgTmEs5cR/iJWBS11tOgnnoTyO6bVrzlw4QecVgNs8KeDJlmZaUNjhSi
J8KCmCoLewKe8D49sXSiHQluynzrotcoPublWuOCauc5ORqvaUvaE8Ms1736Qb3zZldI4OOeJVHG
/iQBl8LbHV9m/Wq+hovKbJ9T2w9xM5+kg0fKDl8JBWDuDQ2lZ7JCCgubCp6mENUQ3f088lEgwWLe
V37wjEHMcl9q44sd/tK3iJEc/HU3/yyKZY3ADXkoUNRFUGA3dr6b9HuWt0i9CMkDllpyFoLBLt8a
j3RdtDa8oIzl/VtrjdcMG3+V30fvXwBnH12DfUss80dRM0HB/2MdfhveTHHI3V9vxqKGxMq5HGfe
Ioq/W35zG+ER5G8rJQCCZMFliNcBlbovoMdJfVO1e1c7Ca6SGm5P/uyAys5+U6wCuNzs8Jl+EAGo
xb7VIQY7QzhpQ1ZokXsCqbkWnCej/GHTGbs+UblqMcw7pOTsVZ+qP6fjD4pOqtDnOOAgoECCgLMa
+WcTV8/5CLQP3y20zYA16qtuXbyZIJppy0Lbg6rHC7wZ2RdrvzYXqI4KSdMEg8lgWTgAQnTU8xnw
6IFJFFJWtkkTI4Ykv/vT3RneG9rJbD6ijRes5bhiGABbrFxmb8u2Dy+4MbzoRwpit/4NJkoHLduF
+rfDwKT0P4YUcg4Hoo76EVT+3DMyIHA/JI+CZX/qxLUi/BFbTRwFybeTmS1SQTbGbCebGID73A81
iWv+XxO/wu7mxgbAtO6qF89OD7X4jEzo9vJfnNXs/19174TFC8lXZ6GWzHAaoAl16Sxcb2d326nV
NnXAwj69OtrfGD10zPJ5/JqyKXLilR4Tb4hocOAQQJVXVA+D32qNs3oz2jkt8xEiFQsGIEcjxGpy
QtKBc7kN/1z8XbUHyI7dloiYa8btpRXs53g8u9eASzcob+48Gzy03VdNKBwD33UIRiU79NYRx6bs
d0F/tu1Ps5wvqq8oVXQJ3FTk7vS7MjwRyUIuRdXdsumOkpsoHBuprKgpya4iRfyZ62tFdpfE/JG0
N0bler4mjbxC1mGhDPLH1dCwDoDiQGoAReMotsh32hL7VU+ZszP6R1Gwl2BQlydXvbsmMfO/Ztzb
BLF6tL2zl7HG2WZxjWP46NYor/PfBtOW/+X6z4TGoacQ4iX28DiiXovfO1NnBJasqClrrhqKCIXa
Z9LewQe4Pvin9FY2f4Md8J5nNQXqFUusPdya5J/lvckJ/qT6wwZYyovgO6H6Y51fjM8OYRT+aJ2L
vkv/6QyD2+zDtH6N4DzQAwrjX56ydzB+W/8WafsofHAM4beJIClN5JOa3NiZuenJ0I2Tl2hukkr0
PlzWg7MS9QGpyrlrMgafmFt9lL5EPnj42ZiFcaQp8qiz5gue3F4BgcupwPKOPf3J+zLUi4NKrmSJ
2w9ggZ8ZrtWY+oJQwhSKgWggiIXabD/NTgeE50TELFwECDAKdlFo4w0MVwFUdCaPggt+4oAUCGEs
KjOv/xjo+DN2815UnmwOakvs52mWDCyMMxW8LuQvxyDbGtbFdnYI+g1iMYjNEc+MMLGBozxhVGpZ
X3RTi+Y7yRJCpuivk6PmOQcXiqpkBQYDSzwbI0EiHawOpDXcIKxGjKPDuJsdcOm/Urrn4myGl7qd
F2kEwQUfhXZzi13BIHPm0Hs4R0aBtvGmrKci/4o7Dp8fz3yzuD1y/rjmbBP0kp1YNCVIReKnP6zt
jORrcsaR68qlyVlBMd2gGxs5eGXzKu1vViK285qxJypn9QKmVV3+4uhxcFLaOmYSvAgDv/BCaqLe
pCuDmVFt3IfpxoqffMVnjvJYI812ib0Yzx6VrfPaOdfe/y2737z/U9pvwZnjytOknkx63JS9NGlS
XXJKu3fWa0qDa3YsuhVXeKBo917QcaXlS53MqZp02xS6WzbelD4WS29h8TpAX7fKtUG0nD/cKFxh
LEAq+OhcZrzfLVTIpvuzerkecYeirjAowzTtfXJx9fPogdNfIrdNqzen+bBp93wBYnceFPAlxeVB
c68lMTzMn1GP7AJSiVBmpPPXecDZgR7TDT90/5F7rziu9xG+uqKY3mX7AZp8CC7RRFouUdfsgEKO
hdnDN7bncryZJn8hBplS7hLrjao3trkmOh7DEtdDzPAAIuS2Bf3W8JmWNn0pvqb2L+cK1k4FzIjm
q+Y8T7rXeWTqab918u4iaKgprtrdyBBsEOeoQ8l+nJJzO7zbBLDZh4GBk1a+WLcSnnvqxC9p9TLk
vHZ5wkR6keXMZ7zvaMLQBsWTHWXnHhi8FVfr3TZPWXIIuwV2tzY4OE2HRPGU8ZAlklRu4+hh7CVn
l0cLOeM64n7vQKJAkadfK8STVq6n9F1C6lPPdv/jm7w/UDi5DfV49NDMXSD/xvZDCiBg5ZpausEc
NYL3Eat6+hY0+Lxo+vBuMg3TATHFCaTjaTlhkJ+rY4+eTCZ4sksebfSmTKiZ99NWLYR3zrLbHPoE
n4JvYejtWyidxqZvvtGpJf1aUJNk8k/Fq4p3gcug8jG0TwP18ECt3PHSM2w2uU5DntAiXOY8H/EA
nY7FKPLwgsYtjomzq17q1vwMkEMkLAH8Cs2vOS4r3sYOXxNmH2aEYRTOXHOGLaQZ9W8STip6jxoR
WRpurCS72DFpewylgffYI5/8l2t8QD1Zte5dZ4BilvbSXQf+v5LCx/8XTExHKTy0GZL7RT5amF6H
7jfj7Zvwq9veOEUhoHuWr2UL56klUoth8qjvyszA1Ul2fMAVUCEGMK8ZM9uIRXWe/hV8Xl0LQ+DZ
mvBb8P96Bla6HWwH1lHs9UujuOZIV4ACRgk7OrvIXrWI+S7jZLIvFozQy+DoJ5+CKRHSMq4D5LTc
aTRkqoS4i4y/vUbogeGpnyfuC9CbaDbNhqxNYo8wMHWQboGODyEOtq7b1rjKbR4hfYQdhWIInPUQ
USh+tf461yAvb8g/GIcVC3+f7bBt3FkhLfAYpZmxco1vh+crxjCuPDYzzWfMwsLreQgjH8VYuXFa
dzMHmYIIG1rtndS/XTCyYKm6VUyOTF6wAjK/vI/MfSlQqBr+7O/V1nM/P9C8p2jCrtgyi8+xfkol
FJB5Y2tgMQhYD29Qu7nBR12feQ4odN2GrBIKVexR91zcJhe6PapSIhYqKBOYEkb81OkhH18cl6jU
KlzXaITj8rUmjcXImYWIjR6gTi/BmB95IdHbH9Oh2xhQx3zTgLOvWR9NXXGIX8J+Tsmj2qp1pGYa
Q1SPWTlekfJVleE7xlHNYP+s/OZX72hNKQJji1AQVMhxjdenwIIGTbnh3Kmt/kw1l+X2JvVz9rQ8
+x5VaYJpoM57ZhDtXS/vLvdhM/d3KZkeQGhRYBPLtrZaIPxdeDZdGBTmS1tWAMOMnYW8kHHkjsZj
9h33W+ajQ3snVgSrM97qJnoNQndZsItqrbe+/XBHfGNooZnEQMdi+U9SXDPemOVlGdOcvIHSgGJe
/HUtpXLVV8S42rPSqhMQs1zMwYA5CP7xY3ghuCz5zXxyNR1ERCWewh7yJLPkaK+16KkpqNLe9tZ1
ww8Ag/9WsmPpwGy4LZKbQjkZJNaLN3uHNeLy6sJbh1T+KVS7Ni/eQzBEg+QKG8tTmsq9+Yunk1uk
AQFNMIQE1ZI5Gwtnde1VOz2vtk3aIFBndR4GK7YOy5gizpLyFAGWG9S/skb/NG+guEEUw2wtbj8M
tuAmF3V59DiA8ze2A8N4gxDCbkhoPxGRmEQNfmvMfEbjpHlPbg8vboM5Ds2sOg/BmsudcdTWbZgA
RWS4cxMQPDZ3s5wJS++X8KSAopsWfcfqcbB2KMOzZap2gYlDjYKJWI2ES8O69KQvyr3IiMXGyo8b
+sz0vb0Xf0xnmPOAQJzKF8bczMUZpDrBzWC36wAM2TTklsakEfP3XnhntzTjaaTeM5NtKxtcHJlZ
cbdBHLCGItEHoDb5FsyHKq0hqfaL4LphPp556kcYQ8Mt8x5x+0jp98iFhXZyy6U6TbFj0exG4vDf
v6EohArDKhE7ZMUhrg/30K7FwW99cfjv3zLiJbmVy6o7IL5XumYebAIbKOfLwTp4QUIZT3VltFg/
/vswlNq9UHAiUxu8K9Q/rEklQyNELg01S1rO9ycHLRvvqb8nrn1RQHs2pY1oGeTivQ6G8rmyTXOf
S1xpAvDGU+mbP6hQ7F2MfmXlpL12bzHGCB9FQB+5PS+O8whaVvGyKMJbyr1cTu2L2zGVUQ7tUiGg
pes1YUvelOhomocCWgO1vKWqz0KPXqcwCLE/oTLAA+DstBKYkudxTXeKGGsVi3pDPYNdHC5yRNrJ
zR6neNkBPAPPkgY7J8eKmdWoZPRaIRzSoFcOQXV1LFo5RFCbzAiaU+A0RxmQLD7FzXgnoYh4DolM
jdopWEZVo997J4mOuqW5GOV9Qli9+xBjHeK/CZZYOgl5cA03fTUVl1JjCzE1JqI9g7VJPYB/6HVs
kTW7FtCR4FlKgS01tC61rqyLb0OSgIJr7qQf7WyGNotxTASYdfCXYGq/Q5fUkvy/H5VZ8uSQ2s3w
Rc+YQ454957oPjR90fBVrvRG/OtmkoKqhuzFUD5c1i57LjLRIwJkKWQHRvIyCDtlEDTsBAioRZYS
z5XjAd2mmapX2bgpfOHd3En0VGK847sUuptB8kZWNuXJV1hO+4BUqrYQ7M0r7VoMg/5WDTVSSfbI
EpBEZzTcrV6ILdhoxHkUljjD0QNXmTZf4fxTKHvuNWi8FV/0F2ABcR5a24KszL8xwyZW0vPIjzcR
5+oM2PDeoyONINRMFRCi//uQGrp+nnvJYjZzWkp7N4ZAP3tzNZR5CCqm+YehUdp7DOqnqDens7IY
I2Y63pqUtf4IOKb4mooKenItxnOo+OBX4MjThMF+QslIpK1/TGwngtYUfWYoXsdF0URz1kmJmZzu
fhXgMvjvd8qqHc+yj/aDQjYclc5wHkuF4B8TYakhTZaZwxK0TMbzlM0Y4exQZinhy8oju9nuedjj
5K6bcW8t0TcVHvbV/37Bfx+mXA9W1oBmtgcpHk7FvdQhU5J3REmskbMzaBEgRI3et0AVe3AwkSOM
8A3W9qtSa9tbPn8QUZrtLFIcpMv5WNcqBnQYuoxvh2/L4qwOBpEenKT560Mpj1mCVZqgbbwTiMdK
+OIApeY2QEcM0kblCy9jxd3u6BsB8HcbxzY7m6zrzkqTe8Nr5J6BtTqrZCA7l8Vb4gdsKaY64c1S
NsAh+UDfbYDqsJD2yPjsImAHLInyzekTVNQTJZl0/swwbZ4YWiyVEOGq4XuwtCpywgFtrdXk/mSB
8ZAN7ikt0N9dYXeEJozfvu+8Tm1S7S0h+p2jp3+WiqxnMwfdnSlEBY1a9wU13GCZz4icyzTkEssh
/STKWDVFMXI5lAejsdKj6Qyn1LVvqavvRYIwxfDRmVRBqwE6SI+IadMXVPNobFH0bv0pDncZlI42
893fCKxUZLI7l4jYGqMijNK3/xJ+thCZ+ZSxXtLdcutUJnDM8ZG1tXEbQ8iRVeUsnTzyz1zx2TDx
NXRpuY2I4qnjQdKny2zL9c9vTSuyX2vYuWoayKc0INnBqmwuulTArxvxVKdAmPpAZy5hM6W1Sp2W
BxMoAfEgpOafwgXaXIyIQ1ujf8D7zXq2Z6XVTrlida7DRPMj0F1qgmo8G7P8HpYtlJiO9zTB3/w0
bJQlwkF3FXGePvX2EpaFsbPt/n0QuXpqG79+CszsZ/BHtRMjIbNxOXB46dyu/Kcumuon5MGnAZiu
bgfBLuw8xp15bjEixgcYTXoFD5dcOTPnBKsG2V+IW/0tRIW/QzfVqYiM4eIkitLb/S3dVH7hA8Lj
wFfsR+Eew15++e+DFdE/uWE5MthLf7WeTQ6Ni37OUGYdKRNfG9YYKyuDCmaEWXcxfafF0jMZS2cm
DXcsGiR+xlWfjwEgAUg8VaWHa2EOwy7n6cPaouqrmSbR05z3rrQq2HOTq4Wj/PgaMKAaq4SIPT8W
B93LvtK++DatDNBrt/AMUr5aqKfgi9mPy1yesoLXWkWk69U2nrtce0PxWS4bDUhkqPHHdp130Gpp
nqpKOs9F1D8SnGKigEOml7w1u/ytNBz9MkCl06ppXHjCMtdooKE2Y8dZZQlshzHlmXPHqj7Y9OSL
QI9GUtVn/UCrk8vmEUcY8ESs3KrTn1s7ZXmaYmXL87LZgxCEHuPFvKPAQy7GeKy+Csf4HkO+mNKX
/apI9eqIVwU2ju8HSxfz8wYHQbkKK9ddeG2dHLElJUerBbBgdYIEBM7azG+GY5ipcp1HqLndeuyP
ufTYv9VMWucfdVWcAYGzMsSMJNhgBu5O7pjzdjEUm5YOjUjWRf7KiNCtSsP6MJiHZX04nNApwm7q
aTxZm1hftinRwxjoARoFRAN0n5onAr6l+ERts7/ROd4UO+tuGNrvUo7o7QqduIqxAJIUpuGWkk5f
mjUBUSH7sy1Sl9VkWdVHHSC7tpIaw6+PzNgkjWmlebV4Hg13108ArvJUYbiW3pwTvy1a5ew1j/my
RuaTo/Et12KUKDaecuQwDZthyR7MBjmXpt7erc0Oj47xmnXZuNbd6J/0cVt0IlpH8+K2scsIHxep
mKUJodeSl5htkR+hKTfTLr8Gvj+CTCMckflW6lvD0Uj86+hKcawZFV2dwMCCMb+Dddm4lyxaGI5i
kQStMQ3bVwLBsfTCPPDBV/AefEcC152phOrXmrkoRQutrqwwQVedep1zq9PAQeGDr+XJTs2CuS2z
Al0wIwrQfyahhvuV/eYNOxQtME23i8bnA+0u05w8ew/8xMH5Z60KzcrPeQyQqTR99c31CKn8MDlO
+EQI7c8QINgHLJcT/KhSLsYZvWjNNIwp/fFxHtVi1qJ5erwZWsZtllWOO9l16SqQ+mtgm8XzKLPr
VLdvXWtipgl6UmVc86GHendXVZZue9P4ycPaXIFHCG6hMXGkzyFCk9Zes07UV6fFUoou+sVqv5pk
iG4JOTOY7SZekUCB10wBdET1Sy1mEMFYfHdu7Z1kor6CTh8PlMSE4FErMIoTD26VmC7bVdDN5Eul
pLswVIX9kcmelsbyLejosc0otFj/tSyDlWU/zOyctiElImNvXghiwTldME/281xNL7aVsEGmyqK7
TWj5i2ZyMRz5YHHNpl01GtKStkvro1PZT7bRg11AlLFJ5oS5AML9/37YViUk76Av0QCFKrzYqWRB
koWQUS3iKc3KZpA6n6OSF/ksGoF39yUOu+Hk2ClRRAwK4jGPNpy89YXyu2Kwy6im7IpvHFJMCeaf
L+YPuu9aezaav7lK6fsc/2uyk+CoXFc7/PchaeUcY8Pq8b//YFXtkujQq1IKSmHfzXc1RA2ClZJl
6OfeYQw0F7NKd4+rtt9QZMjD2DrUcNGp9pUJnaZu0o0HHKPra/8g9fCfrSxjzbXlH5zws5qceN+h
zJl//P8fBllmyOSUefBhBDDcIb1BGB2axKG96n5NVq+BOmBit4HDcuGZRGrApQ4WgHDimT9xHjut
pnZS4Yr616ZY22STc3VT4e4nh5Qpm3jYGTcz7ojkme8TlotJrzPwy7BLQWaZNnFFjshAVGxJaMXS
nuNdZNczW7eSryCFoirbXKxMHZ95V2n2qbJJQRoSQbnT864IYNBNtuiezcw0j0HPe7cxrI3yBgQB
AkWdpM86+AbymSAGrjoEryEgpV6K6rlsh2siOG8kWIJtVNIH2y1CjzRAw2SEPEhEb0fC2BeGeBRZ
PnPfzYmRA+wEp2dvCsILM9BCCXacUZr/q+NqPPRB0q4MFy6FI0BP9OmuTUL0O6VO2BBjofZZb0uO
7FLYq8GI+m2ijTl+YK07hREhWa504o3eB9U9AUccJiJYN5UOY8rzm50jbKyuXQbyJw/S7bTWBdEd
VfylW9I/leH0ajtWtsxFjVWTunmhmJKTTsUE1U/2cVAMj7naiC3VUFtSAeY57g9CbMxzoDvWSXcy
trAYpAy9jaEjRu22okFq+U48CukGO50J9rJumoRB6GQ+MqM6klthvwd4zB2Do2Ty+xbXZtsfwIHG
NL/rpOqxbWVecdDj4JxKrKCxjmYa01jC0r55BFZcP/RBfzh+A2FfhP2xrTrjrOiq2GmFN9/mb6jU
yLt9an5q7S0K6ivya7mLKuqRpEUt4LTZQCedhqcwPUToyrDsh6QZRBPUZ4fDsO3KP7sEPZx2mzZ2
0YcTao3mvgWbaGYQ6fOKOQXD6KkCTxNhs+0clGmBK7RfUtQYL05camGLrIH9Bt/kkAZRH546u4OJ
4Tbds5OnkFvr5CbE4FxSIUgxGVCOwMV1Lx7bhAnoE/CI68B7lcCMpF4ZCuRBqWEPkr1T4d7HuFSB
4TOiGPlqnFdM0bIRkKJ1V31JHFnixmebwpfia5a6mSI5R2QWgJyG89Lgp0VfwwAtsQIyGEaISZXj
Z0TTPeelO12l6W/1NBmWzRSVOxdHxir0o5Ipmae2dYiiaIzrk/RaXKwtnCZJBG4f5a/TBJFOt2Ey
5Tz7p9p9c01pwm1D3aiMDD5Mg3ySd4nBgENdZTb0JMVjosjN4diJgvU+LAdMmZO/rJw6efUVtwZP
1FNu9LCjTSa4bY52wvSRaIZpTSSYhRI/JpBqYwextjZKXJeannzlUTiehxhUZGCSX1e1RDNnDmSZ
fuVErnlrDYFFHPlc08XRxdYRB7cFkVN6GmTnhG59E/kNQyVjyo+JTt53DwIomj+wFp560mkmT/dX
qOfdrRqND8fMAZLPH8hbyc5jFFAIKFRlegO1welHdhle9D8snddu69iyRb+IAHN4ZRSVg/OLYMvb
zDnz689Q34sDGKe7bVmmyLVqVc05ptvGHSulQtbDIihhyeygXnUM1On8/1/At+ihRkCSbCjWbp44
t//3Bd4XKgY5wkjXPiOAcqQ5umH+3xcrIfROZRmgFZR29tRP1cYwu0M8Es7BQIsZZdFFxJfwRVKE
Y6YKRDFl94/eyDbrIjKURV+xn0pdDIC3fhjjgLpHrOgOiwnT8hX2AYmiMnvsvfmZn/809yXUWrzM
1C78qNmtmBTHXvSNld7CEt/Bw2n0OVXTWi7y8wvOd7RKMuM1GcGdNSvi5b8vw39q2JRieugYRyGm
ljadVInbzJD/5SnhfYNA9E+ua/N2jCgHDaU24YH2aggLmzkn1XvYFBgWhnjQHhmp8hyg3LGZlHdt
5VSG5aS2mfVAVCRo9WDcYV5SJSdebSrg+pV/QzKVD7OLHsADj5Ri9+NAIo4BZZ4tmt6riBSF/sRf
D2xeq/Uh1E3syZFuapshpyFmpP6a5gQFzPrgQx6yxkr4sgZa/hp5LUUCzXTJSB8SEkMJrLmhZ7fW
Al3D+05WkvcJD3JWnSyiFg53Dbp/0xR4zBlOLaOuvDDSwR5ZWZdJVOGeFPF6VojDqkrJgKNriBxJ
bpNkJK/3TLRTwBCm0h8HEDb+vdEIvBoyBfGDKthFV0z+WuuTP8V4YNVeo9FiPllOs5S+EywGjCf/
SGkLSJbyno0LO+b9CSLIkAwDkM76TLro90X3WlM6rQN0PTldZF+QmuLY6vztY/PWCtiJ6bojBEAc
gYUVI14GmKmgVQFYBdtYSyNH6JINQ7NiZ2FcacQz8Pn+q+4z5ulrmx97+SIXH0Vm4Ybqs+o8AFas
Jjq7EfEjr/3CBKXnph4FBkoKxG85GdG51jXJS1bebtvhVGp6vym1adwOLQIas1C8sQCOyh/+ak3m
wxSGdT9ZFp3WRiocTuMGjb7sqk0lXOckFY+1AU47Xox3rWNA26jGsq+UAYdVZ/wrJVW+zJPos4th
Q245mCRkTddYEA/lSvM/Z8DJfG0nGytIjKS0Y0k5pnrR4DJht6WNAllYQLc06cxY8lXMQyxwtJGE
BCtXSbdGNNBjduRSEmv2Wtw1AlZzlOhrszJtRCguS7jdaPPcwCrsDEvsjo2Y5nBXxgQxNE1o/WdK
Gf9KWn6NwNd8ZGbx1hfQI7KmMzzMqE/eCQ6PsZkZOWP3s2ekiswXsZ5HubjJ6kTZTrn1Nc0NPFP5
7uk8TZgtYiI0sSwwje6PBeBkgn5or9J8nw6AHyG4SXTFizr60ebuIVeGcFHUG66xeIvLHIIHyOZZ
e69lmPhY3KdAkoFdq3E4pWQoyOO99+hHMhPIZUdOrIV+hYaavVCDQSUEbRQZfOlCn3n0HMnTlVJu
epJ7gD4Jh0Gid0/DGdvQs0lXYidVzXT5QJtFAJzIJ04epz90aLZXy3gbjeopIdcY3peQzCtDVhlV
TqTbI1F3BTG+n+R0DBQAquMTCkqL9e6aidFe8gkFyZSjb4lKhBGzwnlO1w+xmjc0Tjj1UfB1QSqL
qTdjwgZakR7QxpITQD24ZoCULZOjpFZJPAZKRaIoEr/F0Fin6lncKAnIkAJScxznFjqFcacN5rQR
p2rfN9KZkxvK2fE6YHbf4HmmSSLv8fjSxCjJI9QmlJfrgBLynhv6cYiDxEQhVpvN8Z7xXsa+OsiS
+BtTf7v3sVQAkIA9EoTxguBDCi3qjJcytjYz6vm2EdJzTY/BNQckctNIIuBMevQoJzjEiKz3EmGQ
vGhFkF7g1verVtU22kQfIRmyLVaPnNY7/veGiStkf4HpS/pAkNm+1gnHqRL4ArsZsRQV82NxxGNt
CEixBoGghVqvkdCTq4G6dRq2gqbSL+xRpGnlS04rTSRy4aWbLcxTQkb+ChUB4bQGh0w4SKYiEAVT
evkEcEPIVqxmZXFOpdU4Cr12ZQVevmfhn8hhAPVZGx+frLJ6xv5RIKuu1fjXVOiU6Mn0PfRrv9UE
UicYzRdbeSKfndZWv0no6Ps1VrOo+KhlOCxClGtIrgnP0CooS0s1OmKWiCxOVsCZ510WSIkyUeSg
U/lXLrLKpQJCqclk4/U9gNOBfPSI8Xl7p84cdE4Amm6WtiGk0gv7a1gl0UGQRvU4jdVJYHawg7A/
FKgOxEJ/T2a2KnUqoBVJ7Hd4sRH29fVrtZTf1dJu+7FKg3kxXqHXmdtIhLIumFRM9X83nPB6x5qr
pUSq3KMFcz3jeOjRukFnixgRYgLS8zx1w8ZUW2kfE4GEPPtpgn2qsZng8p0ngOGzKn53i3nfllMu
bJlcvC01+B0RQOfOFJbFUyP+LCHSVh9q27WuOIsrCz3KRU2ooZJKCqEGE1aPY3zGJabUU2FrllEf
6AGB8OwOaklEdoOM4FDKT6qmRBgosFRzvy7rNzcs0oqipe9VYlUCZ5V2Tm9aCBib17peyYftqxvh
OlbJ9FREKllp+WuRwkjNq5QVswJXG/fSNk2HLNB73Avy2hAPKwhO/KXejW5PzGAhryunLsCVBIEo
gxiinBJF9U3MsX3do+EoJ0gyu3U4k4dbUG3/SyrFFcb+Zegn9RCRqDsOOJvW5aqt6PHSIsccOwGW
aZofRBItdtbo05B7ZdcNHdNOQgxWQytIYFIeqS7qDMSrHdcqdpeqaz4ixMeI8g+aosyfUs9NuNJA
g7/4OVvy5Fh3qle4QBu2PHdQrG7P6RHDbOvxx+OqnWSmy4m8iSM8lGZ9f11h5N1LAA0i8hisDApG
z3K9KTnHdW6vski1EPTsQFePwg5z7YQXvp+QidDO5UT9kWAZDCVS7vFwewXkCdfooQE0kxlkPYQV
vJD7yEImXfdW7eRCGuF+Xn3MiRykp+ROcKwElxCk3oh9fGyotKgCUQQC36zu/aFZ+pss49Kroyee
2WLLKyZrW2vdpkOJSoCt+oa3FAm3EufhaJinMTKJP8cZXhoKGqSVk8AI/UWlBs8r60Cd82indWSS
nu3ajgW+Sburfk+wk2lP5ktk/StGIXFMUmrFQsuCMSl2TELrU95TdK5dhasGeZ+kvSTz9FhizwqG
/bCfhXFj5KPyggXJhcsPU8aSkCdLJjMr1ieasqzQhSs14hgw1sFh1ZbguJUKVfgwGIc2qt/EFP96
uVrk4ah34NhYDxhVpi4lDh4FRTmOJpcJZCRc3JbmXdoY9AgNtE5VYtD54uxDw0Ui5YCe0qjdeWAM
hSiPBdqge2cYwCAWi4ALY7NdrHAm4yBDzkepm/szKS2eFd/512Pm3ftyp48Nnst5WQIDeXdrEfBJ
0uJtwqF0Ajy/qdT4L2mJmeaE6+W6eBmmHvdOMud7jSGqk4xIVdq7dmkNmwee4ycqAXvuBz8V2g8j
k6m/nsq/RuThK75XtCBLED9WhDg7Ffamm1xBTGjYB7+IzaH9QRm2SvickorIZnOiwwOlYmBQjYW7
Ybx7q8dXU3qrqzc++qk+xNGBiOyoC9OeefAVQ7SAE6X4LUjKJLXJ4sREq/qZb5KtlAd0enVofEb/
REngI4t2z8V/9us5XIpDk6se6d+V4tU9QaYI+Fyt30/VqWkuQPs5vKN2o7WLdZEsWy3/i4t/CxLh
5idVvnR47I5R2HZ10R00Z/h+aLexH0NcSzja0pFpHWxMhB9FKOS9jI4IbbMlxOo4IJZn8i6fYPpa
xnGdsS6eK+u0VkfrcNc3i44FIkBHZBQhFon7HOC5YjUgpI52jobIfXGAfWWpO81b0ohX6QUdIA1O
eBIdPn16u4ZdbhhKtN4k+LXKsc0j6kU2abf7Fuq5M/k9g8mjT4piccsk/pkRX2jMwBb3a3bu1ZuF
exlUBTIE2mpEQlzl9yemesM1ti7QdMRNswMOi5L59GSY7dJNhuOU2axK2blHCFUfqttIsUieVeUM
PziAb+U/+iVt5dMvKezpJ+I0q2JdQkBNKQc6IJhfVZ/zEWugzua/bqB1if1WRP1NJjwIvDe4w8Uv
4pDF7j2IFkbL0HFDX4oLz1SAax/NN2Fml7dLzFf3zK9hNaEMUz2IRHwu9BSKMOq81y0TGFd0R4/t
9gPcdPwWvylBfITX7LKBiqf4zfgihCgKrdElJGorHOKjsHjEPzb9tqTJxbsRsfXYLJHrVmcXJaH1
K9n3gOVxRF3ut9Fw4296TDyK/PAbYIa/+E29GQc8IOoJj1Rf0CZ3+e6YQG5bzp3+b3UalGlI0L54
rsUHvmdwUe3f8pG8KE9lq5+EGYAKP/6jAKseSIKaB1bhg3wq9tLWip2V7ds1b8mey6F9IThfzjDv
sLa0VAhbdKByfcitG+Nne/mg+UhYQdd5zzxcrz3Al3jQBuCyack774srWaJkcYpXHHp4bykchuc3
JApSK6ZbKAKQsoFWwHYHj3C6wMSwvkQk8s2HVYC0sJnFLE7/Bmplcmedgs2+xOy4aJSjTWnuo2Yb
3cEPeyVDjzY9w2T4Jb3nOox/Q36xRm8mMOdvkQhTYMsGduIODiQ8zscRERWlM/RnIT5L8vFeHHuf
O/G6BKRznaYtgxKbm9Ffb/UHcWz3A7F1BJCm4fyBvnajBnLQf5LxpbmDLdp/Wshci2C71v8vzmwr
hdKZu9NXfmmFOpH7S/QpUdcI111MRmcADy7gdccign1yRhcmhp+RcLMXiKbNA3DNn6hlnPwQB3cv
czEVOlC2CO+DJecJe+1Fuj3PpD+aq9iod7aDoxD1+3wv+eGXVEWv2YxYDs/SWT+qx+KHBAVc6eFC
9IJHYpS/bO9f4lYOuPT24hR2y1RaDleB0tUh4W3msIl5lvD08kO8GDecJiIxi1vpFxHuoXgnudi8
Sp9/yhkUwbuQBLlBrOuOCE5gl9rL04x3vsd++mpelTNVdeSK74I77HB27u78qbTzdiQjfGr8/CtG
Q9csOfycm/58b5EkfFb5RyW/atJuFmZ0vvs12vBh0UseDs+A1H1z0k/pdsLasbMSYiLQviORh8RL
UcLG4ZTPb8uzY3cS8OdKgEq49CL4TPSLKRr3pN7Cmm/oL49IDXzgZgymI/MCXcseO/4L0v+OeXpH
eM2Cc7k/9eMh6tFjbmQIaikd0vhf2flTFbtSdgb2ayF2L6/SRG/PZTTKYHjoyKD1GI7IfrGP3xZX
cI1Q+2X6eMowI4bWp7iD0wUYh5EpKpQFQKHPeDwEdBdoTnuoPPXA0BVVVbcp/w0/7b/hpXrHqM0F
RV7SQYkdN7qHjviv+Ou2OsjNH1zOyDglb2TwelY35UHn4qMlGMHMeEhfO+0QJYRuQk56UfEeE3EP
DDtk2ZS8meiwhPhyu9rhCjFpU2N/s60NFbr2glvV/CGsYT5gned7BOVYztva8FSOfmAW1YDGAh9e
SyVz0jSAbdxFgZG5UK609FesPib5uiBgPxrxR0qXXg6EgMxlBGVKsqULU4NIaMCBoAXWCmxrHDsk
LqkNkONTlj0TEg14QCPQF78Opp+UErzxsBXmJDm48ZfxDzkFJEIooOmzA4ZrEl6sL2FUmmzOVdV0
Jp1C/+A4doohFwH5cvd0oiH42A27XBwgWwDV0Cn78quHXUP0KUk78FNkf1R4chGjESbU606jvT0J
QwPpnXgLJlqsm3v7Ms9hJtvDgGYpKHDDy0QinaXZGVnN2HGRDqAOZacg6SMGYIB7FeJe5DEae463
oSFLDPSO0LpJ4uTjMfLrxIU1WRSBW7k0EXOUi8Y1L94r62cgvTmK8J99z+Vf8mQCiqhNNYztMqlk
X0MbDkNQr6BhneazNsFh+RKhKpK7EMMuB7PpkmE11/QIp93TgE12QPpZaIeFALxeuZls76rdCZ9R
BvQPBKWN2FcYPZVeDNH15UbqT92uu8PuYpZ/ZawfZ15Uh6Z5obxb3iM+a5BrNgmWBqUzIRluBbya
5h1wu5itlhllaKYv6ns6oKe/xuYOB2CXvzS/mQk1xOG5uc/7eNcghxWQgrJnUxyjgRb4McDm3mCA
sYbvjYs8tUd6avddjtXMFfFT/3e5CQ9qOjygQYxpHK+4aWd1WHPmJAbCHQMxsZNPVPeFfJahTk3H
KN6DDsIGfaQNxvlTr2wealxkEng7wUWbJTjTfMaanhjBku6V4rb0IR+LgeyNrQK0xBdNIqz9TwEM
MZoFg+gwKhCecVcd02f7BSaPh8J9Gp2u9ywh4LkUjefaI1BdDm/tdnnQmUWZKNHqonaXO7foSUx1
zMHJHuMbVQoUmxlgBBFa6hH5NjpVfoqz2o+QAYbCqs+TjqLDHi/tW/LJrxT3FKDTDbgODtNVB0L9
/CFlckiz5NSM8g90FFWXEzOud/LXgdbwpqhZj0PWF4es3t+R9Few9cBeIzennjFe7g3KFB1ZAe4n
+gw8AmTbaj7FA42zIchqcOeYNv2nTZd7mMmRn7Z+w6bS+pJ8yc0PLTo1eo0bQUPSJVFXD/J2SJFn
NGSpzvJw93NV+lq6+EcyS3LoFEzSg3Aw0vRWFzDDrAqxF8ZeKf8pUR06maSy/auI3xDF0Gm7U8hJ
E0mciLIYYaPBRaBUmBDF7qJFMKuRPiWudEuipvGwtF5iJh++ch9CbVT2PZ0UAoPKFyhPsWOYRMKb
iLe1BMACU2j3yUynK7adh4ZMx3Z8xMzAgeyii0D+Cqqui+jaSvhtl5kbMq4zFgqVyDejQFwM8f5i
6Colfn3VyMa15WwoAnJQlVeTiibv6EfVagXQg7JAZoXj2Nyd5hmJiD4HAh/+umpfU5Z/lricB0Pd
6SzX7ZvkUI9CnfSES/nGw/ooQmk7etyuvnnDVfLC2Zyz7V67INoKuZiB6BKrFopuT9Ng22gs3kBT
/VIvNB9cU06s6PppJcyiK5gCMJNTW490jNkLQVslYPha+hD0o7Va38MNeTPqJU21Arlu3yVkOqGM
TBWveb6fm7MF8r//GO7f8/KlBSrUgGXKHykHaHdcBBrxUvovAnO0uwmHbsdhzBb918EVw/QohmwC
jO8gJj44rvr8jbblUT/b78X+uJ/cxsWK7jJNdJTLUdy9YvywKRFPn0TEHY6TL9t/cfjWkWD8/B7o
s/ar6S381UPYBsd6k4SDO3u9g235GHuYY+jhe5zrHYYIPlIvX/a3JP3YypYOtK3fahuKmT258Ets
kLi8am233nbhHWF/tan1ndfKg4xh82qOrL71bwA7PHaT47e0Zdf2uCkjhwmlc7cXf/WEoL/gK2/2
PI1QsVEfajwoqt+4GIAHxWGh+l5Xh55mtXBQ9trO11lPE/s4mZtB2WvWkROnLu+l/Katp0468x19
hmSZlRTTFZnT29YbXM7u2p+8YYRgLy7o4r10AQ5yVL7GbRbO1NeGKy4+pw6Rixydq9DaQojymash
FXaNbRVykN0yGNsb6FTvt0U4Fevurm0QKHRTUIzwQWBkBG2yjUtXYT3Lr8NeCko+zP5bcbZpcLPc
4+Dvt7mz1QIyPrkCZuEzpVHVDTnHQnqMTjq5tZknMQou/KnbUKgwSif0YnYQn6rz3qw9yO6YLeHB
AOCivhq/o8LBzem0G1RZW2gAfDRcfvsGyd8xDp1790f7DPgR3Q+Ho/ntGZxWO4XWvjb9DMGQcZU5
Jt+ZwWqsRdfy63l0rYj2ZZLvRA+aoPuIXucn/tUGO9n6KkHCFBv6E72+6+LdlFlX7R5fy2h5yaQH
A5ZDxwYtN2ZLTMEcIG0gAm5Y8PUTALO9W56YHob4VCmEgZ9FSiZINMY2gTo5b6CxmMveVE/deh3w
QjK1wN7ZctcYLc9CgiRw+V3j7Z33uLwkxkkmTHglkf0QFQAZX9HfNYm/aF/L/JDHX7DxorJB9awN
SOaI8/MgmsGEQYXTGSH+NX0PH0x29JP0h8WdMXvm5H8ELhnEmGFtguSPno6tnhJ23wfZi947U+tW
v3l6ELXngZ9tT0j+qvirXr9jUBJLXuI24OiJ2iUw2w2R2ArgLh9zefHyBFDSAyD/VXStA4iNC3sk
4EHSrmKWIFLyvISA8udPx3jmbeEC7nL8pmvBwZvej90fwEZ499/in3XEepLYAgstYkHWBuFgPn8J
HKxhI9ratt9m+/TKK8O1Rn9OjrKVu93gDLI9ka9mD3v547mh0vQen70AqOBQr+/TbhYPz8Y3r9OR
BBtIC2ofN3mpV2fYqw+os1nvyYvf8FO0a849uI2P6ia1dnkwHwwo/PhNDtOr9br+PTtrb/db+mbe
qj0vkL4hXUfbxYbcMPHHIedMjwGfrLTP3yiccDIIBpk8LBfdS/ZCeFHTnYb4uwibcPi442xwniuW
5uRvRnC/8S540vg7SAFgcvxBPLIz+cm+flP+RF/p96Wxi84yywxx0dgYWy0U/eSTHbq88oIv/B/z
wbPtT+4rvSqHHC9bc/j8trysT3qZI7BU4mcr2UpKT/yIv0WsLn/WFj0KL9W8xNdpn5znv1q3hQNW
xfSqbGXfPNFl+RY/ZJe4niPbUvmmPtj5AyjjzjfWhO3C0m8nL42P3PBCFYg0Npg9ib9q9FjsKfOH
x+gxFnyu217DSs8S9oCRJFHxG0HrYPvcsSza3Q6BhbO4Szh7NBY2z97OZx2gKuEshdid5YcKn7PV
O4cxNwu/784nGUH2e25/j7S4GjdzioAwB8pioOhwaG3VXeiUJGH5BrLigD7JByYjx94yOGN84HMm
zludMNoXWsjtWzZvJRVhfdJRW9/R7cDcjQ6tdZxKBLLMKB5t91PKn/f5nXZZhIzCo+ilt5zQOcGx
HxrlbsVLJeyxCmHyipDtOon+pKxANo9YYIQY/8/AWspMzetf1U23L7+zc+OTSkQcBYTQxI7lLb8+
QW95UU/ahVtauyiH6aP/kx/xW/dI/2KeDRpFN6a+aDDxoK0X/tXy4NFnde+4wwiQuKp+7xQn6ngO
n6/Ne6q65pGjX/6vP8wBKsPLshP2wt5Vr5htzlZY+MMeidLy0X3Ip/VCUTRRqJP7xyNe2esBdVr6
bxY26PfB5cJJO1jBus3f4iOY8gtxAn56jL/vp/hKwOzhfuMJqMJ4wyrAPf0mMB585CZiHzsueDQc
6wDlJUg+Bx5tcb+40jZ7kT9G7xOXKqeozd0vd8bR/I0O0lE5kMdywnygbamt6bAtjy77ovtncJpc
+iAyNiC4ImMrv4Oj5EjKkl79cJRG+bSVXW7SG6fLyBE3351rfYs3TjHAwEIeuHfOJPgxwpoxEByi
HRJo8aKcy+B+0v0MQocDxYRI4H2zuLC2f7ufglAIYoJYh1hiY8dEZXOtdssm99rv3hNvRlAHZuUh
54Cw4cJGG3649mAPkj8JEf+J8/tzE8CS/N1ZgfQdAYRPNkwnElf5m8IY1Mmu4FKoJ+lIOzn6B7c9
FC5AyU7o42P6sc9scp8TlN+/URtuy414Bn8knpPQ9Id32jcpLeELPTn6DgWzeuoAFiKym2mnmH6l
eVjEKd0x03LWZFnpGtc8tdfxFdxKV7kcEJcNnmsYzeTCrm5ykjcqW24D4f5N2Ob/6gOxIwf1hUE8
QLbyZ9wmL/MrPZL0K6cOyX/k4bAeE5yu3vN0tMEDndmayNErQBopABiw4z/lzoAbmbatUh/sk7BH
OrerrgO1sVNGh+g8/uvf0h2d4TEwH7yZod3Qde323W2gENABh75bX/KHEbD21TOGLY+EYcuuiKGy
h8rNX3HUxK+cHpDufPIR6tfxU7xwSQzFVV4IGcr+pFtLnpViN7sF4giBr2Qo/Ct+qfSEc9G8LPKz
0dzDbeQPIXCBpl/npPFNw3kobitrY0kn6ghjeaEzztda4sCkf8cU243yHC4S5ufXiAQw1tYn4IGg
Vmg7AUPjlyfX+X7kvzCKKEWwAzdF+oi3keBiSVDEMEZPYp2K5jKp13SgO6t6nbHhvXDqLEmNwO0O
UJlWLAKdTZuC4QeAUjybq/nGisO+wWt2HucXGlOw6SvXoKuI/Y/uWc8uku1EPehFL5U2TchWRJcZ
JQTJ7xxNR6aU3Z4IutGpaWEAvUpCGENgRFcduZjPmE5odlDmGb1hPEESkAkBmRYDDagVJtymGYIZ
qZCOP1TgFAujh0AfPxsC5r808uA+ML+a6F+13QdVzI17ACBil2N5ckQ+7+jAPkr5XiPZgg9/rACs
WgxMgdq5TQTiv3I646Qgwc5fNYqxroY/JtVEcXXmX0YkAdVitu/8dscNKl1zpnygz1EQYU93pavw
zVl13vS7p5CJAwBJIF67GTdJAPiQwCc72ScIVGF7ZBfpint35lA60Z93qHdqJWjgS80kzfcizdrq
NzLo6E0lngxeNlbiAxoD8mTxUFPDLq54k1j/lID4n/9mE603O++f37Vt2u8B5QNHouPxdvv75gzk
b52H5TyCzyqkgAfhzhOcbvhqKSOGoAYRnswClbGYqSFo9//OLoX/zTbvEIluk0jtaUfO8tg0DqC1
PFIuCStipslnb6PffMeJQ7TzbuAiX2Jf83js7MSDBxB+CR4g9gv+xV1846PePeNRP7mtAljqnhTI
Ycf0IwoMJ0br5scuWRDUb2qYu7HbviOhwbLhExZrJ188wyfrRgczHGAvnuuNgH8dmpQtHHP4PBuN
49roVE4UvtNjvYi2eno+y4y1Wd21reLd34cz5cHJurA7MD1njxnCfCMdaESxm8ILIk1qcFaOCltm
Ca/UNdHneBwPMtCJKlhWP/uov/pjepU35unOHsEy0XNrH7GCUbjuy7cklC4zpxfZhmBDzTk8slCm
16H75Kqe4VLkXv2voN6ilgNsuAMwESQhxvU3BEY6HRmRHavlCjQOj08wfZY/+e6+r3egV67dc+/i
6IkH1YXt6PQ7zdPDZ3Fifcd+EpihdswCbj6mBvBs+ADWdyb2SuUSszAwSdiMP8q1OOguAWq8Cv7O
g8IsnI7wDzAw84wf2bgSjuqSWnnWzwAEPKCxvtVjRDdDsK4OG70/b6J/iHVjX9owXP7Eo05hBA90
m9GuwFTGK1jO6c7BW7cflaNv+41y4N0cUEZe2nN/qi7pDSHUKeOzujRBe8Iigan9vTrAqYVsGfvN
9vlrJmFjsovYBQ1on+LotBxSn0lv58jfTPN27erCPlA/UXtJWLImG4Kq+tn/EGPA+6FzequIttqo
n+THcxM7LO4I7uh5o0V0iMmA14Uujv3CrvltuouNtSKMVd8Pj+FX/6j2yqX6iML4CPwNjzYmfbrr
4czBwfzltcyQ91Jyx5rhfQOce8ODueeQ4kyyK3ME/6CRqD/y7/Kt+0B5n6d8g+ZkDEeEkNiPDcir
A5s2pCr0YI70T9zHUIM/AAVSGpEM5nZ7GuHr35i9U9PkrvzsAObH0hsEeKL2tGN+gi8PTBbP1Ef0
Mv4xLGOgh8WW6o5jDk5PpFiGxtoa5rVDTwC+pf5gVrnkeBcddm8SbjhUDdTZ6Zf+05xJzjhXHB+6
ff6dfsunaJ+8Qk1a5Q3MpljHVucpfxY9iMgnmr78Fn1rcTJi1SSXFYHOdfVYWK8QGMy+vudwjQ78
EX+rj/lPP3H4Glm0gPI8F07OvNBWaZl/L3+lG59KDK3MD23lC9pxRgiY7iD97IBVonRFqGpc9Otd
JkBAQe90YlrcvkLs2FmfDJSmnTUh5wrAfMq+/mgQOdkrDUhgOR8jHbNLvBNzn8pc+ivudrxrX6cf
qAvyhmY+n1L/RyOSqxFRH2Xn8QoMcTgJASNIsdkQkUBlxcl0d1ddvXeN4/LJHWS5zN/DKKDya21l
cvu/og1p8LjMZw7c+p96uAY9kxrGJOl22cCuo+vR/jG9diMPU6prHJSg2Ks3kxBOu+BiafQiRi97
GV6S32YvPuQTlqafejP4TI4vEv/TPPyHh9F5aMf7HmfLaWax6D6xjc5XyIbhvEkORN6wIkRBu5n5
N6kvIAm1Qe7xUCm7cQeLlfkNK0q/uZ/Ns8pp2s22UF02/IJjw3bpk77JqsAYp7PlEJ2d4bUIXmWu
/BP8yZ3P58hyxGId6Of1qhwX3GXX50fDL3pfqa7RFShHi0KZ7Ni7I/10QeMANAll+mCapz20D9R5
N4RmPEG40XmAkY/c5AcNyAOJV5d2B6MJdXKanHoSYlzQZK4h2ox+cpf0Sm5eW/ZKH8EYO5TuUhr+
yuf6nX0hCYTBl1DFsw93QSmOuh33M4IR0FuAiPNo/lrifNcM5T+E3wZHdU6mo8z+yrxi3hUziU8I
h+iKCGfkzQ0nFRgH2/xl3JNFQ4DyJdsO3+t+DDFlvgtXkaikyzQ7FdZwlUhinPtOrIpcv8XSN1Ek
hSJaelxr5i5PF82eX8SyIGCbmKWuwNsgZwiBRTQz5XgPNDR4ykOQ39DLPwH/56ZGh1yaVr1bOtAx
ytrgJc8SGngxMFHc7OR+cN+uKS2hVV5kR5y1Zt9pUuQl8abuLOFojEi1QM8wA03beqf3GvOn6o6M
QmPkDijIM+XfMkV/PRgi5NOIsd9459msBULgOoiCqzYTr74oW72at0Xb9r5VjjsjjmdbWwlziQ1x
3FcdUyE9UbNjDwId96sgc2gFUqeoZM9iNqQjAjWeWeI8qz+VCPKmhnFnzHlzNDFejRlEz0rHJ0Xg
c4GT5Kib4jPVIBgXxFkwU5GZ+iXBCPHP40G7nTAAjZIk8xDoCMwOydo7ItULk7LKifjlxgLADp7n
BQVWuKpEqQFLmD0MGiHznpdVXYKMk8OdI/YgkBlP2mXGoW0tigAWTJAYV5jMjh4hwEOeOaQFf/Xd
q6hui3vrJay8BRV/8ynrmUOyiT1XXpsT9LVwWLOhn5j0CGB5DB3+k0migyxaKUpmftwkdwliHfDW
pmh8ZSR+G6O7uhDHwyb8I0jqVoXNJmmgl+ZL3ESuIdysafK1/3F0XsttY1kU/SJUIYdXkcggKVLR
fkHZbhs5x4uvn8V5UHVXT49booB7T9h77a5lj2K7xohmzmhcSYP3zK+VSN2UD699TwvEPFkRqOLA
pV2HYy+HspxHvEIAVUoFoBe3KbqEADy1Gv/Lo3mx7/hkHs5RPeYleyBbpPYnSsmrZtOrsW6MbLwr
eJsT2Ka6qrwhjTVcwGhdXf6WJ2bL9uu0oMP8AkK6WQm7mzMsFqrxNejZc5HypzpY0xw8appK0IZK
0NqRtO2RYKTlPRHoMCQG8HZRhZpkBxUZw6PiLVLhOeROLnnvMyDlpz0D7fFGerQtsKo2jmdvAzNq
yZNnKInmkEF/wF86QblIGm75pyUmsqAeGm6ek84OAcj+iB1Q9kZPpsCeUT2cFcRLABNrxLuKdDD/
9E/gvdC01wGshkgXUlBYVjj0TLdQle6tGg/PZI8tmOQl6jMr3IYCRh/JvnD2DztsRt1L69solLic
zWR4i9ALuOVcIUQZvWw5QJzi9YDgmY8fRg1qaUDpd1YnyVtxLGtki4x81ZPAo8LcZGwujb1duGzz
zj/0t6Ni/2V8idqMTYzCmdeisNcC8o9AaG3BvEzBsbLgppNGCjsF+cdke02mBgNZT9lQgZdaw5xN
oLRLrrmyAcVD2TFsA2zl7FUiTOcSX9SfNok5RD4SIS9OGVk38+A+V6D7io1vCG0tZ7/PZPDGbIkl
ROQ42HcaxHb5rw22w2I3Hyw5EDnyCNCptoG1FUEnUj/VEJaUj4U4oCKv/avpoZNK64c1OK+1wBQy
EF96UncnKuv/bBWa87Be1rFPSpNkXkW6iXOly1Gz1NGg7l5p0wQXoQp8lY9I1Vwjm92Z2FurJ+0I
fZaNP2ZkALVrbB4testeeK1lofKp/R5jOR+cL4GtX6084GfCYCA2tM+UNaklfRceebDPuJ8zSnJd
/ULkuXRBb/SBrJGFTrqflkNYqTVf3/8QLnpqp8E3wqcKAjkg+S/rQo1zPbbxinDhYqz07NxqqAl/
vw30YpyiRM7X/nAQjpHFnPsx/2tsOmpc4XD2tKz74J2dIOobKcGKgtYbLZt1t/r6yqbyW+d0m2oW
Ks8VJU+6UcyAdAA28WZW2B30F4YvxnrD5X/f8L9vivNu3r7qTLrSVk/Z9F5TEYkZqZ+jf0j37bw6
EvbzPCnB1Dp8rZ8H9/2E+RFtny7eDI3JGGpXC4QC6egns7G8HZPcaCFokq7p3vpdb3nWp+IWO51h
0YUVtRZuThQjdlB8d6ClzWDEaowk8q8qMy6cj6tppjd0PNW9adeHoQxvCz93kQ1xq+/vhbfnSCGJ
XMt1iiNgCImkagSTlslWL3RaOQ/rFYf0wGSQPCM+fV9tPkDenk74H1ZfFE1gTE7QD1rIbPgYw0ZN
Q4M5nCVkji0+epmPXtbjwcqSrK4S6azi6739M63NH1igGESO9nxV5s8WOq6mvaWPAalwq9DfZ1qM
L3CYEF5l6RvylqIc3+V8fHfC9rLApV8VGdPO9rEF5xbcf6tKLoimZALjJkbaQ4LGSeMEqCMlgBx1
1d3YIWitl1uupTkoTMB/V9+D9VIK2SVH1wPafW614TxvBBf9sWDH6uoaOOA0YRXtr+yh4V88lam4
+/p0RnvKZQVynURsiYCJ7egReK0S/3kW0xmLWakKVGf21mmPch2Kqu1zIY/NzRmNM8/sYRx+ar1l
JUJ78rehizRFG0qI17uvYzQ//2UosXWkpJpvjgcQN/CJMzopQsonCC7lXPszYrzSl3MmmfPzvat8
1F4persWlRJROhWpyZxHNeeRornjMnuK1Pp36dUZxbn1m3a+0Fb12hq3I/NscKLYTL2Gu1Q4uquU
s9vxUUFbEqlyNjvm8bc50mDR8w7oSix9vA6jhcmPQAsG9DbUc+divs26AWxH83CfPJZz0sDMct2i
G6NcEuw4dkxpmgl+iSnd3GDH7oOZSGRy1JD7tCAg60Ctc0Silk8Kml+yK6xQD85syPfhr2qCDhyp
WzIs9hj81FDqraAxUgzULVjIa79bLja+UK417potBj3OA1GFqbWGb+iA2tQbxsofe89BsoJBht3c
CuofBHO1PJ9bdoyH354Qfbc+Ukbgm2DXC+Jv9QSOSwybLDT2OnQAnlfU1PlknFK0+hK5Kw+oTafZ
agmpc7xJIXBrJWmzDMZd8fN4tmdfKk1KC1SLekk67wOXs8e7c5MAd/fbtcsIYGYWcrDKWpy72h33
rkJYZvzVchG263LLA1sWSSRF1VDeO226keE4GgQn755AqCP0LhjWKmSVOqSE2dDTL5rfHhWRGF1A
yZEbwZxnoVq1Yc9jVAaTWQdG1fL/6lC9SefdGHlzGFmWpWcVJKqPb2qfh9YaDOw/a/3LsrYPu1vf
bat8U4GdGPYYLYtn8cjx/nkzdlVqCofXbKdj3abSz0h+bup/ZjcEE5RW47g+i+nJ9HMGcHv/3mrO
ezk7H7n5J81r7IQ0+ap2lYIM16VMfsM4q8g/1bv07G2WuPGAb/sDuheQYOQTOX7FD9e8lZE8qfen
I3h1nBfNdB46DhRjG9jhvRzFdq8XA+Y76Lcf6jPWGfvW2CHmxfze7FawIn+y6FploHFGaZ/1pXhf
gQBnfNMDWe3r8aG+zMT3NUXh57vmHznpeRu0TNmVHSzShebO9afSTVF/qvQjHmxswA1AZuq0IVOS
RWIYtQORGUaqssAJWdDIwGGsH0HP/iAtx6DREYuwxNoIXeS7CedNuA1eCLQ/bmsIHmwDBHfBVdt4
9X2dLfDOVMWkPo06F7AB6/U5AaDmKm623vgTXw6v/MwXgBu/4KvpJY9sVYuX52ym5dswZIEF06nv
PFkubwXRU0gV4by5pSr7O8esVQiOH/5cC2bUprJcfua4/l61nkHdUmrBpqeIUaAFY4Yy1MvA/VUW
uq98Gk4WlaDq0sBqrWDMuyDT2c4bjqfqlCnl7hM1X4Ldb40XsUskB4++kpsQ48pgn9ag43lVl5xn
FWcqb22j0O4yCyG/UowXhZhHHbDajoLsgJlAQISfa/XNzIkMUNWrWTd8QXWbnKQqbksNgmn+tyk9
Rt2XUV9fDXDeWMc4E9wVR1UDTbfVG8LTpHMDCm1e5vM4V+dcRQyIAk4IWKr2uY1I52OOgsWfEFS2
B0TQEYKEx8dDv2nqcYoVGKcs4D6vY6xvmVQd6uxlBxbZUfialAd1IwJsQMDkmfo+x5QoCAvGQrmT
AwojZLsQgd2ogVY7AclHZ8K+H5XewTP4dExUac0RsRF+15v2nm7tK8jXK1ahi3vaKtkjbL48fs2T
lajVcCkt7s7y0kbPb2veaLTZew88axLac6Kqdup4EqGZKgj9rwP+stgaXj1ma63jO5zAI/BvhxXm
EsrbGB2pyfCYNN5Cg0ReBYZD8TJhuRxdfWjpykBkkcAwhqu/X2ybqO6nvQse9CA5vvl1yCSbfOUK
UsMOkKFhBdBVQpy0LCf68N+6dWH70eTDfZX40TKGbvgvvjYhwklDq0tDUxkIbUvWADhSd/67huJj
UAHjF0iePjAPt+kizlYiiiNYEIPvO434qYnhqZyO+VLUWkL0JAEC6yn9gLpfEAHHeIx0FeUm7uOf
SkosCKBFTSyyx15Clzy1+bsXmAVXFdOv5LcJrui8lMK+HclO06K+uwGkRN29FY1fXBVAni/GH2TD
6NjykjTPsj9pJgSD3UR5xsJdoULmSzWFT5jSWl+WRfHT7BuS4FnrLnGeVPIeOtUStWOwaeiOJ8LR
NjsBgQYikyzGX6sCeMEiDXdh2rv+hAiMTNjoWHLac5TXRbyMZlxJQzKrTtKexARoRxJn6upO28KW
UI+U3qrVlAiCYsyIFYV/o/3uRvaKKtPXfQxT2Qo7uYoKfY6GjB/Tn//m0md5h4g54ii7WKNzOYQP
HuiOVHParnA3IhWPrYpVh9hsw4osijnRm3Fr14nKAmFGq0fPqlSEzJlWkp3Leb1a6njVDTUmPriG
iogCx7CNUFUmQHxMrOctWJGRgrSsvrp4iNWFOIz1DvDrSs5JqD/VxCeBL+9mnM/LjEJFZV6te3o2
XcTBVvRO3nYJFha48xQoI7PE7XCXfIQckLtNzCCra28jh4GYn2J1ViMKHxPH/kZnqC0+Wh5Uy0DZ
GfkuW1INHPzll1g7H/JK3fxRWOXyLo/sm/4+7aJT0mtOUtbrZZayax7pXLKz1QfKjr5q+yejp9p+
F96wVZG8VtG25FGeohX27Uc684tZj7iZytiWj8g6A/60uohzh5gGZKxDI/s9jUFBKNqY+5jCPLF0
ngl4Q3uOngLS9rxup8KpTE5XeygDvkm5+jFnPThJWjVCUrSq44x1XlTIbxy58ssJy2QwMI/bZPcw
bH9pnpwFFHunVV+RmIZ5jPl0t9mmIQWrw4kDdMyibJ3jGcPAUuuXXjevLX06g/0pvZp8IvT/Gfi+
+QpJgL/q13Uzr8KRryu/bwYI0WZGILGGL85Y07h1ByS8nSQPDFn8IcseSuMUkaPjy32Awxtf4TIu
iSZXl8qhfyf/VQkPOB517oR9lsEVsryaxZtkI4fQeS6U0Arri9j+MwjQUldyRNfmsWnO68DzLQdp
kwUGIKlO+q4zw9OAyP6sv++TQkk00r/usq+ZCAxwbqHlzl4IegV0WNJLcCRcuzhne8/Im3SBcxML
+ZeGy77gIVUWXAJT9HwKG8Yp0zp6DBY94208G2+K1VxUH+vZRhgwEOFJajzY1d7Ufz7pYjZCu5lg
ztpMyvkHw/eZOG2QgL9qUpNwwWIkxUDLfl2/AF/zdFv2GNzA096bpznwRWW6c6pLBHWuMvvL6K1e
+rOwT+rEMJ7cITzUvyTn0iD/JhKLZT/Oic2iFYDN+9R95k3g4PCi7CKtAYVPQ1VVahHJjnE7KUwG
MKZPaKSZ2PUdpsrnJg/N9PqwfpkSwRFModFmrpZvdSIYuQaOtowagMaL8WsY5tjppPjAHdTDoyvj
Oih1O2p7/kODt3JxKPYrwfBXk5r0v63O3ZUDZXMw8oNTq84g7G9KjfdpoEOZm9e0Eq9aDponM1+3
XLwConnNvPxviWmisX4yA1r0pEeSoFEh1AIk0+4k/2oUe9WjaM37YLHUhFjZMpETDGbSCQm1Hik6
TbbShypy8d/yI9APoN6tFlXGB876GC5PcRR0+aRRoarJqq8SAw1u3ezQw3w1TsRCf6oFJmUSr5wz
07Kok7eIdZfZklQ7Wk/v0sux/JD+Ow6gnYQREwSy0O44xGMA9d9K72NAJ0zw3GQdbul2+uLtmUZf
R1oIZdBkjX46MmbNVd9hUdw9Z/L3csfJ1Fh+xpdiGZiEDHapoFByQeHHv002rn0dqua6EGFUkhO1
M2YuFTa+ZO4Itu6p7nbT7lpO64JdQVZ17dTf2+ivVXWXO8g+2Y77pP6EU/5JXk/fnhvpfRR31vYz
BD5WYb9BdG9cOg4GH5mVmvo1Gfp10NqbTp5yY6s3nWlPmvcvQhK3TLQ3pUqvzhmQpM8AWFQjwF1E
reqp3lCQ1EtiFH1CE9JSg2JBmMSfdDviuelQLRMV0ekJbddRCt4j5ZsNEuX9ogW1VCE0WFzQvOe6
Pq6NJF+7VL7O00rmCB8AnooxXtosLvrDVzXMrVWkLyIctWsz2C40lHgkgKLr+ZaYlb0aKmHxmYym
d4BVCkK+IN55ZWBAAQidw+VXhoX+qAtv6R22Y/L8jHDGXSz/ZYfQ7tpLk2sByeKB8QlzkZxl0B+2
hpr/9oQIlgsWRO7vrMyhu4D9hbm/NqUvKAszykL2kxqF/iKYlPlrFsKoCQ0qYHWSL7qjXXLVuFiF
etm07aJ07RmgzknbfRZlWo/gw9YDJPg8BnjtTxvVfW4n6+aAlkLQpQ6JIqVx3n8Q0z0UKCyGKtA4
/xoSgbrFVYsekbkJ+WhjSVJ5G1u3zAzMlWTRCWUU4hHjdftiil4iYgDdbM1dKLdIURjdYh916kjh
Nhfc5nadhweDDorxdkItxDrS9KjF82ZxR5NOnQ2MyGNH/30s00mzSmKKrh0BzhIpLOW1FbxCOl64
w0rsLUu2IotXrIPW+yKR1x20rMbT7NMEZLYXcKx+H8e3qgXpcPgKCQyo3/1MZdRsJTM9356i5lZZ
3jlQuBnryL+yCUE5o24GQjo5mQ024NLeXYPTNq2g9SOPR560jHSvn9DXvFHDXmehJGD9Ve9WpGFt
k5dPe9NP+4aBVYDmQ2zOKLQ1cbqWzb2vwVs28t2iG+2k/q7Z1mvtr6VfGYghFG8iUmz08dkYwAUa
2iHNW3k3FxpYw94DPadsp11TZ+YinIJOshvcT8vnvqZRg6mawXfH49ajQgHaV8zrTf9S+LTrnyPf
ATApAlaLB+7yCVudTZPVkWFHdYJi5lOoO0dNY/AZ8Bvyyk6AI23DHfN1MYRkkDMg+dtab5K1Yn0Q
vXGuW2wwKHbtr4KjWlIcd1dQl88T9ifZUxjEls/ts6LHFtVfPh3Pko8EaiIi9upC4OPFcPht8zZp
xYV9xjwl4PqSQ3mO/jYKzo5qsZXyuMSqXfeTuz5Ti/m/TMMRSBY6KxXO5XwCQT8q9a2y5Gs+VugR
lgvQCcJKSKTbw5I5em1elyxZEQ/jNgf9u/+VyIHoGDaytLsUBVxRm35RDwOBBAJPn2iQUVOtYcPa
GFaPCOOXaqS2YkA1VYFJ8Hth0Na8KLO4ZEdx2ScsE8j8rfVVF+Vt/wF3A7JD1JC6OGId3nGUIVM2
LRKd0JRzNcEkKTrSr2Y/tTeKf25uvtQ+2oB65RMN1Mh6N2vDAlUyy8wpUY+HhFq/Jb5ikn8bs45x
kPrLyGMlW9lwpdw+YU50CVASt3AaStuCVWW/kRcKbgB6KIWWTuuqqfu5nf08MS82fWrFxp3B9tK+
bgaxHy9TBKyxdhd04ObHvClnkqyXKePVNcJMx71wsM5GMIOg1WJVzdCgUWoSXNyOo0LOPXmFUeuc
QUxx+0+BvP+WWuwD5XfZ5omh4+R3zQtgNqA6MwtsOjScoU9JzPplyRXORoVk2orDXWFj9LNcjbNu
LeFcGzjAyojxJsKuGdm27RtoWcwCpy8ClpGjZERASbo8gy/mibRDRGuwRFbdvERXzgGzo65zug0K
+9+j/qExwVX63KUNBCWEBHCUSGXBgj+jYhCccF7jlTTxy0rEq83M8aeiMPge/f7UDiQe9QEtkQ5y
O6UMLH/KMVdzxV67T9TplD/dkstB66zYt87Cvw8hSxvx6i/Zq/ODtuJt7T+0PYK8lpvkqRqXhpzd
gWQekhwFQ4UmY0ZILky2wcBw0DbhyftKpQ+FWQQqR9LbyDY5qSALeDczU39oGgIBuwe2pbLBXx8g
gCGIfBklKcY/sn59YcQKNIGcFibW7qkl+A3PINVdeRwvFQnYufxTFm/c26e5CiVyVuznQPJrhCvk
+L1yGRw/G4xQatOXwnwAfeAfdOOd/VCu8D3xT+HZLSvxLSTT2gzb8P29T5mPIFjUXp5OJ114zv04
sah/kdq/7YbLAHYNEpv+82mRMLGt80Tm1/1JhqbKjLAa2G+5PjLwGeiqbhIMTGucMWPMoeWQzvxr
oIBRSjC2KJrm+ZpX8mUe3pris1jD7OKkO9odDJoXwdUuvvvhrfwtkRugF1fN/rESvfVUoMxXeF0f
si29TTu3re7qRaw9p5u7IIMdszFpIw3woOpeGe3FgDsm6+K0SCxy3d7A4aC/opgjWyBeNtS8nswT
KIrXGo1H+9u4NtoX9eop6/vbgfVDtpKU6GC1QArIOHXZYRDzZ8BkLZ8FEOZuasw5yD6gvJzq3Hhh
cxAuY+2nm+UNOFhlZ2evWfkLjwHGxJFeFflMzjciv/aKS8blmVABA43+j3R5h8dZl+ONBlaT+U20
YwxYMzIHnFtqUNoThlqk9RpgAgF52VwrJh3YVPFRri05w+fB/kcoN8lUE6W8tcUKsxLSOr1hKK/r
/rMCazLuoADTV6JN8Asrd3RJQE6s+izppHj1NKVtE2pa98ItUJxBKeUttx44RPGawrzS/+CN3E0A
a1ecRfnwiUEIKVQv1LPEGIHQS8uzk6LEqTIwA5Q8Kf9anIjm6MTfoZFS39jTwc9piUCL8fxmifOR
Wr+ysNU9ezLgQZ7odh3nuYJhcoQC+utL08FSuOYbSS9P8ByYBo+YAk9HT6kt5oUcaIIFy5TLqC6T
SYzJtOtuaWJW6H7sA3GWQwnMQPGaekL3lV7SHC082rVGmnyDBQ0hLb7DWoA6mi0mPasPHy5K+5fm
ssc7rQGL8E7pHs7DBvf0H8No8vTWGOMM+AOC2qsrlQIeTCkRDt/MSh4PR1otEHcaUIIOHeW9nx5L
8icnkaWXiJiSkLdJsdIgb/xnUSbm0hgixz9NmQSq+wjToo7I1uVoDJ/knjYW3+AraowM+SpFMyS9
hpar7kMUFM0sxylfMxNBmT1gu8dwieM5a2IzNSP29dHhjixlcoeR5lG/rphktaaHyanHi3Ci1kX9
QSMwXVsibYu7Nu6PXrLeiKPys3LAlikHUvaWu9wRkc1tr/dYUMzLIkpw4jV1AVUVX5B34uWLpq1Z
wsCuvyuVWfmVmrkQXyLuUZRTSbMpzJlVbYGIqzEPxZCH2dtBzzBuKxAVfhv4Jbtn8Qes1awPb+aa
oP5s0HWxXmYkJAH6py2zuLRSNZzt3VM0hJqBYoadSqAMjlANOV2XGZFcAfjRhih3q974Gj+c6pPD
Es4/67PEsajs5TSQ+QaHb9WWvsV0qngyTWO7ILL4Ue7Hdz1ZX1l3fNpr/XFoV0gL0n/sZfuP8dBv
a55eIS4xuDUSiuND+tMV74zbqL0FwgbdR8iwvJiu6RLsNyrhbNnBSCRi74/cCS134Fq8DjsBwU3s
WGM0O1to8a/PHJDaq44+1SDA2mhJdUZerOW+xBqxkDQPjLJHRoVMyjelvCjmeLfyOMCLohXzVzfF
dt29ZUPxADzQpw+aIwvXMoMRyfmXy9l1o0tN/yPZDJftlL7X8nghjoBCZ2TlJFg5WcMC3moPO4ok
7deukAm+i6jEhnc4QCZ6Jv8FRWk9oZfjY9wLbEbZ+SijmU1sWTWURL8HAQnhM8vetorRKXbXaS4S
FaNeBR2BpjY2ecIrnpW8rEJ5DUDP/h4Lr2E0MC6v1d8UCCdzvY9dOd5zdli25JcEXLYkcUt/GEuC
o3q65ciiKhg/Kzh07f7nQdafjjx/thsXGrPyAQf1VXOWW8mSL5XjgYjTUSaRmubi3XnGTUrf7ZdB
Zmna/1SlP1R6qO1IigaBc0CLVnDwWfcVB01XqcAK+G5Fy8I03jFmgl1NW+OhK+W93cqbZNZsOl5y
/mUIaxnPb8nCV9deWv6UA8iS2fwyG/SeRXMlARgb8fc4+PpCnvbhC0Ocer2+S9YPpvBFXJrRbva4
WgsPL/5TfcvNkW8vGAaGn2tp8wbPhOigbL1aeMVYpVYXKzNIe32dCZZncqqzbJhe/hqIXAF1QNPR
T1gY29/WDiM9jZfSxfttYkiSQkWz8dVykvdf/0/qwdPVlvdG4lruubCZexB4LRHEqVqf3FWto9wn
7uL+zSAwdHVVmxTb/3QZUyjc4o6/oIHU9lcd72v6EE1/m6Xjkm38xl7KGWhgwN+gOIZKn6I1NDe0
yKKUz0d+U0YRmo0WUGMypiucuI6PK2ltWA0cJ35dlOXSEF5r5Gmi7sqV7EWZUYyMGQ47x+K1Az7U
iUQsyhiW1EtoP1MFS1aIIsLeaGTimZTz1m27J23mWSjmG1Af2HsQmtv0ktkkFXTLpRRp0jVrYtcW
SG1UqMi4T5NkJ3JvxfOEllkbQ5Za0ZxR+RaRZDqJU3INM42ZrzBXb6Zp3uaeJ5nxZ/3ejb6d6myE
j7jgazgOfoLyJch7GaUTiIOm/ERT9WH36/vAxQm2kUoBcI1Vab70X/kcPqXsesiEKs/IVBXXBmS8
FaZrSCFO1qo5AgNVNnim8aT8cDq87y7QmBFwZMNDozmPOSWk22bKe06bb8PIyYXFV1JihmAQMDMg
sjL0hMfCXyMZ41uGg3vcr73Q48Zhid9R3kx4mdrQabXQqZuonUVED6qh4BlJcmLukPK7kzaAY4SB
DBVHopmsTp2sf7XJucgAIITAg2cTTCN5e/HspRtfZfEJdPClN1/Ljcfzr64gbk1/bDs6h+aPVGcR
VUPwdAAddRkRkxiRmhc1Jkfm9HMfHrpERu3evarSDzidsXloj9Tg0ue0a57YCRbTkHDm9IrwbuUl
U9qqPdtUi8xVHlpFx6N/L3Ma7IYY2JeN0klBlZuajIUwEIyNgu0lR+C4kX7M9NFRsDUzEjWt+5FN
rH5/LAKB+QwadFYV4zwwlFoPNJpibJNSTMleHX8z5I8KpLvyCQVFdbJQH49wEsT6T2lVxpFId/eN
2Jv/zKeGEoL/TGm8vWnShMBYXP4BmPTLDTIT62eHy4Chy7neL6uC+k15LPPsrusYOh0TgLPUZO+7
071vsvUYuN2DJhtJeDyJFO57ZofF9gV2HLWmeSKfKNnEFVV8ufxRFnw7uCWbeWEGy8iNScuOLmFU
+Iz7qzUO66kS+g/I8MWLnaOTPDQHhwt2DnnXcWnLv8fqSUZni0z0p6AcnTL4QCgsjlQ7q7jjCU8l
WMxtnM41R4bedRHMtQ07cg95l/buLKIRXF9AsPJbhVv1D4yfSuEcxVjribE4zcgdCaNAs5JmEKCk
wZdl0kc0y9+gK1eEbpXoQ8/SJn82BYAoItCGrP6SFevT+jYjtQGUN2CKd2C9gMyJHAj0caqKEDlG
Ud/qQUXGrKFiZV2Oq5UEIgaHT8f8MlIqmv7AYWNy4S/7LSM2amovDRM607lnfKCVkgi7uKjmxTzK
WJZQHNcz64YjFvad4NNYWvVYBm90PBrW+7BC2VVgA4SsopfvhYZ301Z8UWN8PUh/GoFBH2ErihCz
49xrQT//yDpC+WSGf0dAX9twfbfoADH9zb2blYq7kPjIQWBITOIW7SyzvhhrGCS/Zf277u/pAU2t
QlMsrmQ/BWauB4dehSi2OQ/5RSiUng28A2LlVnx///bbSHZinnSKepEsv4I8tKhHpE5tNMHRQoTz
2YE+MZqdhMaf7d/BwV8Fz4E1uTrE1jDFWtXH1KnwmylbUc0tDkf1vvAOl1GOWf4gErKGgJTt1n1o
rdcK3vPwN4eaQIyQWUJf1zwNSSo3nmvlM0rYDXQU2JXyn0CKAOfgmaC+zu6Uqe7C+oSipZ8qJLed
1zIJMLHPVJ7C+OvIHm/Fpj06R3oQp/Ymm9JjbxW+cBZTiRDac8etWcvqtWR8WUyxitYEMnWQs4gl
DPUhnTVGm4t57ZaW7TpyeWt5dGZ/r1ihUaUqJmSi3IT8triboQJI+ZdjQi1PRkqjQwa2VLhknE6U
PkW/xQMLROEYkTqsrsb4tn+uQtWosL11k/3imMKe3+KQMUDUsR+k1TeSfm9oicOmCt5YjKbqDbHf
cFxVA12Aswa7gitbFcGavo1W+hgX9fEUdo/g3x3sgeb+ppqzu53LOrKhI5XYbw189ZOv1Zu/ODx4
IBk2+OZ6+67hidTTn3r2seP+V9M8KvAs9sPMuw/hKEq3Ia5XOzbElqTCTibE/Ibf8dxs2a+FERBn
0oZvtJIfo+GNpnKbkJrrWlgU6lVUsx3spCTXchktlS1DAvpV88BhBuqMaO2vql35RlTIypdVLI+N
QYioPrMqfTd78eaozr3Ty9eMJGYJWUPLaSvc3HBcQ5nhv1vIOAaya5nHpzWP+IuCmMFhqLr+IvjF
nd7BS3uNBrKwE67qkGmazIucmLjNaVRHJ3QGEWt/KbAcJ0F/cp39vegfkFvPM8PBvSIqkQUaGohL
ljlX5e6QX2VDh1P7BSHLdFub+nXnj7adqLbojnrYLTrgyDpK6z3Grx5gVG7p0jSJvgk+YFMHZOoE
1j+Eg+gRqU5Tb8niZiRbXRGJAwyFALoKsA2tcGUkWfappqubZdvnpJkng3miucsfpSSQQV2WiYw2
q3wortlLr3ve3uaHO/RGkmNZbpQ8sdAShIDBP54ZrGziaVM/OZ9pGVf5J97cPG1O6Xd/PYTmmXZQ
q2jaW6R+ITiWqZFvPEWaZcfXaMgxZJ7HR9HLN0Wrr2UcHdp2BUQw8R2e9WQcW6yDFZTclvzS+j90
1L61E1vTz5AKOl5szXuG3WXyf2ZV3eaDoWvPUe5RyGTwedL6QztIQuO4kxrpE79Xi5n3+626dfbB
86HDHUBvKFvALM3o7WwjDN85ZzVnj4XZxyMTQ2sh+IlzCzkh6/sjpIu7zCyNqi4LJNKTMwFFlqUG
kccMOVezJoOYuQxVJXkO/yPsPJbjVtMt+yoVNT6IhjcdfXuQCZ8+k0xSnCAkSoL3Hk/fK+uO7qij
SqcqZI5ogP//zN5rO6mIfh3+pi5rrskGYO3oSVHOE/auCYfMGo/TZgJfofj/JIUkkk9JZ56I8Tmn
MpyzOXE0HnwzEMT5TWyTt/n5JVQ43tmyrNAITTwfku59Vb21KzNkV5/lBK1Q6T2WLESE0DAiCPQU
DXym4I0ka9eHDGPMFiy0k3DCA3M/7uS7KIoEiSpBqX7JuOeThJHVR4L6bnM1gDGaDbGKMfAbYnMn
WWFAGKkv3se9rmZHfdxQ4rySeSxne+AkIAFYtmoGpw99rBjDoCgwfqYkNjY5E+4YlmfDZn49JyCl
tQYTEJvg/JEPxq4wflUjA9oRG00rHtBdHSoxh70VuysJgnqQx+A2S08Y0F7e8wlapoGNl4Z2kjiy
VbtE/JVMPqlwSgRKUPG3rvcJOfJWcfa0twIlHYupSJKuA0G/s/g+kT9Bo0NkI2ENNF2rwXXGqD46
WTERazTRswbfNmRxwAy7BU/XH4TqNaXYGbmwE4c/LMP304/21UyxYrUE4qaRf+Naw5qpKpdsGR98
tTgoSieuw0K9xqarMlvPV8vDEEJjDfOeydVQuxZzQJ3FsaiyGjAYWOm+GbU+r3GWG87cLY6lXDVk
ByJjiOm7h3A1J5KHSM5fzEurwBjRmERrv4YJz4fKQOFjZIiXls76WvbMHWNz8dTq23mBaBQZsAWt
gzofoVWjR0hl05URA8NCfG3t/1SM9yS1t+WSUX4lHLNNPjYxia921cbXXMouLV9tBXtJ0dDBlOwp
+pm7GfqNACjge4LCOpXks1EQqo5S4ioz0Q8i6EWrDXI86aqDtkw/luyXMgby8CdlErs0XxaFnmX9
jrLPNj+188qDvWcAV/CNyz+i5GJYf8U1xzf0zjdceDNFVHnxj0w6yNqXKM3kuXZ7vBV2HY/HrlUP
00LFX+fh3hRZ9uPvz5f7ytoGILW7lT9Xmv60fRDSl9nJ9DaaaP4Y/EqvdHr2HaP6RRzJjoSahehb
PlkRA/izNN0Gg4LPOp2N5Ticm8yr89yr2VsmwuIuYu0il7Xa2baSK4rCpgJCmknuRh52wQTCuksC
OXkgVqgPCUYm5qHhJ9iCiRV7GWYLMWP1puDfL3h8OzgVaGHwt57zBHEAx5uxSxiJczmQx8SwiEn8
cjdfmEfusNRwjGx0oo3kq7Ao9nEaHXUZKFV6RCVh4oHdY/RR8ScQ42cm3QV1F0/AyKFxKLhEYy5H
8wzmH8E9foLaR3o/1PCmGshDw+oaL4AmsxByXdkd9R3DSMKPmVUSV/+PtRo8tdRrdmK+mJps4HMa
6/KZoRZaIhTx6I6JZov6s1h+qdrfpjR8wrPxP/xTCzzQSg+BWlfQ67Pj75rN71hXY6XvCI9Vgolt
qRXnQbt+puLKCme3fRI28WS6KbHZppBR2/JzXZPPgSFuGNfJmzUwOW6Kx1TNdzPkpcDhVFTvy4KE
WNnrEJLnDr0LGDC18HTIIVusnwq9ueDl4ZznYZjUm2mCMdDZA6yryyflNLMN6YAWFOJeNntDTSRq
l3r/FKRjYburXnPqwZZcC3+iouO4zt8t7Xf0wp6QNsJNclQYfCuUu/9gh8kjs5b5qHAubeNisxNa
htpW2H0g7L1kbXpLZqAMMIDHTLinrXLC4UVK1IX9wEnTHCEl668VMCRJOHlGB0mwE4GTY64AcTnN
TvoeberGEY1WlUILMVx5NkeIFeB3R63fT0LvdPdEkThuLPilhMcq6KaAXidItFaF9k/a5TayJPOj
cMT4a5ytd4B4KPQ0XJ9sFxFpJbemWq4Iay/g/5B9/lnq5gxb6J9VKIgniyi1O52swBx6ycizmObH
MUUKNvKW4oknVFcBmriX5O+ZU6gH78nHyQqMfJ07G0aluCUipYK+BVC+BMiBZQfQRE7c6DL8bZPE
hyQkDTwfNxO40+r8k5sCabACmvm0ZQllFQHXdgiu0SfBxFdzu9k2qjHcJjnkYWY1J1gUqeUmA9/V
gdQNjIATRkCZ4XU5kWLAQ1DpejjVGkzBYCumKyOeKwA/EJPXbvl8lgeBD1qzFBvAKVy/1YMNHOee
LM3uofh85ZalLbww2TzJtgZiyFiAxC4yUQ3GpZX024JDZmXoOshYkUX9GSXRBwSb9bikg6dWVshC
KKVa7HUojZKTPfOjBbdd5hHuKTiUDYQ2v0yQA3MeinLJ8LInG44P8LrdsPsnGrUui1Wc11wKfkRc
J+typibGowd5M29v6fJXnEAcRiAdf/eiFPxjpL1hmWgGbOVXuw+6ar22WX4T8vEmN+oNWMAp7cGj
ssnuECONuhsraYDUY5eDQZkWjTd4NxNfGKtluLmptQQyPwT89lFzzumlRlTxKGyn0eSPEhaTEqNY
uySnO+gJ0G+Wjky8StrgO0Z9zBv573/9r//7f76X/x3/qa91gb66+lc1ko+dVkP/X/9WdPnf/2r+
++eD3//1b0NVZJmf1CxJ5isvyqLKr3//RB4W89ulfzpkRMkk0TOZevuf0QJMGmsSnPF1hO4bW6ip
eu1WjWx5Uzy5p02SXjmKrV1VS4jTbdfAeZNB9MZODKoF/sAF24efHJtPNf/b2K+vmQMHWioiTz09
x9UfQ05difhF8ZmUP1qQ5H0+k1oBEHTBQM8WS0NOmGM4ItvKVpoltGSYHbXsyCSrZkPidPKzbL+L
bkZEqyO9icNZIXeRXipvi+tcDFej6q5EZ1zVv+ldS++VLu9OOvdwYHOvCihc4LfN7TdCZ4OSiu2Y
sZ7l7KOU34DtcW/txr9bH3k1Zh6iHXwpQ93KImyswGSwMZr5IePmaYLRIrSDGc8wkfreNkEdWb7Y
MSFo+BMi9Ve0eoPMCJabIJscCx98z9/cHtdFP66lco579api4FiWM/NClqsjDm31ipT1tlhuvCoP
MarfSmV5w/vppWxbFrbvaE/UgvkeEpdU8JYMQSLzCKO46WkNiANwtnbUI3a905vSfMyJQXTZXlY+
FuRxsYXBQxlzViDfEXycKOX5Q0lKwWwL9xy2wBqHXfKjGHQXu5qYnhpdPFq1dUjmkiDiOSQ+KOgg
yLEWMAsTfMzw0j7buQlVe4B7IxhutyWe1HwU4x8ZvxVuWAoLBmGi9wr/G8SE2p7jCoCQxSyYonoA
P8XZy1zSVclWzyW/WMVgu+GA0bpQNNp9EW2nicuaOMoJmoghp7aO5kGejcNKFSF1xIH/1msTBkIQ
ZQYgEmRE047wMExmOoOwct+B/Rut+3a/p7PKpBkHYH+tjZIZs1sbcwCfvjjEKT1jF6pd5XSg1Snp
qOTAv0Ae039FrS12liuYj8GAW1D2l3QQLkq8XHHRt1AilOqOXmCThvd0SnG0Gmjg64ifT0hXXg+F
lR6KYg4NAQ5LUQRSiXX5ZVpfF9BHBBTLvOY6jSszmu+pb5iZwxmfFUTond9yE2YbsDvE60mpB6ZU
hcbrcCaAbiVmYazLjxz1pj2bkpN8JbcaItjybDfVKyLiKfzmfcI/8xB/DWA8AE43uQ3sgkQwcNkV
4AjTuoOifah1BdOmDIV5dpAJYiWuRZASlKHJTl3VgEQXu97QZ6BLlXopVMtPc/6T233PZQtgaDXh
Hh9NxpsqT2WNfScexdOaCycaUXzf+viO0P89FQTWeRLNZfQW23kxnOpCOPb+HAPpoH7VLRCL26ED
Lrzex11nkBqpT7elEHYtMTZSciDGLkT9x2/bzXPpif3fBUNfuUFMBu75/zkqRfl1Fv7Ps1LRLBEL
niGpuiXq1v88KzcsTNuCl8iOeTzNFwiKbhyem6NwBzV2jachK0Y0UfVhUvLjs3eyrMYWyCWM9LlT
yKhDqqqjvTf3rwlel51lQOAH/dZ9RiXUyM1fLkRGYURZvRaOHQNcizxv6OBy0Z+6AbCdTJPbno3S
OjdHlJRaN+/W3rRJWjlk5nhko3ZqSAVAATTuOy7id3OPgUsbMFpFkKVhh8egKCfh1hb2wLPNQXDE
cA+OrNHfoz+NXZR0tJ/LJWkWlxWhVy+rZ37lWDgx08q3iRrYZJsxhjjQwIUh0Kp3n/XKbAfRQHPE
Qi9Fbpknnhwu34eKVrfIoRqKJdEKK22gHlZ1fuhTaHJMOif+AjFIYMWqY7Gr2jpcS/skMQjLZDjh
ky03T4ZIflkMvlAvvvFdAMcz+AE04tBqyFh0QEpG7yyy+JKWYUYAwlROtgnQP7cRE3qWHl/6ldI/
39ZDhULU0P0FBSdRkGh9JqYCEYqTs74iUv0evk3+Ug8R71ifgEhfRpgQFa0HTSTPhGtpOCEvM3Yh
WFjo5c7CI4EzJqELTbD0C5uHdyUW/U0DjVuqvrVpPg84aB0EGobsaxm/Jo4+PbW/LqkfM8Xop3vM
VDdJsMk2rAFp+qlmcVc64NucGV5UoKDwIe2HrCPb1Y6ypTkyhrSSkRCSYMyywAa7zo9nCCK4IUUi
R91EZA8YoSqKjKOlp/Bh69PE3khhR1TVwymeupOaedEPIvDsxGWRNVdAzoGIg6F0k2pzZ9UmdJIQ
WuDhuR9jgeEXmfzk78tuGK99dqXNy4xfxgvcJ1s+A1yiPIKGiCEreTIa/sh/yrQHfDu9DgEIwQp0
bW0i7RRaPiO1sRtPsnTaLhMKHaF5DZNGZ50AA9aJuxDOPKGULLrAaG5jYboK8YWxY3LwahjCVZaR
WJQp57oWUABy/JalyJAFQ/5laQy9pR1zqeqoXfSpx3t6kmmeCw3iza+yLCAc6ACAXg1D7Mw3cUIk
1TATt2fIhmPYueIi2mNr2qTLO1wAzuQmwcRAa+x2nYwePaBL78kSWwK1v0uSjZ4jLPBCkxEWmjoL
WHfENwcr+PZZ0GgnwJry9dwOxllEZGMYEEUpqdXyyffpnWdjlxaEEww9FS/ozfkNSHZSVLc8Fu7b
pNxIWoqy0MzXYJJMn6wsu9GfMcKPofRYxLmG9BJ6W+wyEKyeOF3GTeHNwyP+5MmVEPZmnc1AQIe+
xJg+xUmC1yOX3WhFHRGXXqeVdpQ/JImp+4vhp4JP5RuZ8jLxfSLjpz3gyD8AUpjz97Q03rssfSKX
2W1ii8zSL+HiY7erJUryvzVIAS42vfatZMfrwBxmb1poBNgOOzlYpMxEYpzCyELWMxiuiKlnNXB8
C3T0AlsSl9fOPPVL68h8rPJtjhwLTFRg6jZ+1d+vQdF/pkQySZFASNL0WieXEV+mlOJvEI4Y1VZP
JazAqG+FCvc1/VrLFAuQ5OfjT31BbA5jXt9OS42usWcnMgj2ZL4PFONzFkQno0YQTIubSqRTdUj3
RkehIDTotQps3SJFIV1nAncZ68lJ3CuFW6AObCBCA+iT9QdWPkvIPvPF3lhRrRnqcPkA23XANjSS
/MVyG3JM2iTeQr2gHEeJjbd4EXPmx4Z5XzR2XGkAPNOI4GC2sOaa2zOBsUz+ZFhAIsz9GQWpup1G
AFcCT183iWHamqF1OYnE+1XGjbXhk+qEwDPwDAY/JJEfiXFQZvGQEynSy3A0pSVEGgtIR1oPsQWE
HTQXSv7BkKEt83QJK5JUUHsEiuisZ5g6sWWU0oE+JqdBRJDNtLXD/CJY8bFomew2VvjaCHO5rAH2
moB9eJAnejDGepAmaP1ybkoJMS/x154sMhngroiq3wp1vtgfycPhHECTTtUx8fojvNFK/Sz2qK8q
RAAR4EWVRKxHa8GGU+qbNpj3Wm3eyIFbt8Ac+LbPBx7ahL+gn8kGk3dTtHkKMvRaETxDdSog0ZId
vb8eT104xul8xl1kxqQTyHAb+QNGQxLHwmaIMfRjqX5EpHp+TmADpP8ERfTkoQuWWyBHUpmnScA7
2U4MR+V3odWheMYqbDIVNJE85ApcgEQ7aA9yRIaWF/iJUu06G/1N14Y7OstCu8UbMKODZuoHwUCr
p3L1F4LTtwNWAJvcxPdl5YtkF8csbnxKYb+GFjUJaMGygMcNhz5+d2DB7oLmDfIPX4xY3FsEeU6v
mKYt80zeCb5TnsbRs9W7OWc5K5hEAduFha65QFFgHEiGzs9TRHo7LlnjU5lMWJ8NM1vDV+9qot96
q7mK1nyWIXtST/Sqq/d0UIS1C/rmD7aojUFO/5B1S1iIxLaQEpCj/FkF6TAhoBGr7Ag/owjjwWR5
PZ5Xqu2QouNzTufPL8Jy6SlIAEun6sF6KE5ZrrQ/NCJBWeDiUpyhJbjU+37dodY9CKxWs6C3Vj8e
LA+Zpjvekz0GhdQe7921Y9O3jBPFf+Sgd3f1LnJnbfKUmFfZgDoFXyx3WoRZGcKsKYbzjTDLwLZb
GmmwYttNqKs3GUnvTMczMvt4FEtK+xB0i+pZluRx/WJqYh4duTH35toTDdsS4GY+DdR36wa3Q5Od
9QfsxW45CsRzrBdNKM46TgyxPOa96IkPdEIL44tExvr+tk0c9GZ8IBcBvmtn4+WjY7TrEmQTl1Fh
zA4hoA7pxwSpkX60s76WmbbaSoICRWS9fFQKPGmTqFuDCDFQNsg7wj5NDtprqzabdpz4XGvHWsG0
qhgHA1E2Ash9iu2oYLe6ghaRfwB6IznVNZCI9TinEpxT4NKQ/7DpIt3h2wK9cR38qOoIiauhifmq
xhIACBgEmZQgH6kBoD2Q/lZ/Wzj1qIzwFRo6ZKAaWQZBC43Jy8Hgqn6+QssgnyOsSEvzNJsgWveU
rMLX/BlTrHJR0MsRQtl58zKdJQAi0mMZzDMp0Tl3Ti4c6hM9cfHWF/G72ChvBH28YUR6YATlPI4z
AD0UOdfZmYlWlI23Sf1rmgRFbNQdufCo1e4Rlbb1OS3SDl4AVArysq+K+xov8lQ5omPwzwEH/WvA
WMuMQyIRJwVETLJCNOqGoUNtP0Ht2jg1W6dRiH0DZzCCM2DINKDtSvAgTklQojnB1V9ZiIgmytar
CjdgnmY+Z91F8V4w6F7j2YVt5M7YGBjWVe68hRlUqGrhhf9T3/pyPSRidSyIc+SstEWkhAtpOWMF
HVL8KZh0gWrNOk89Wla4JTV5KSuHleXmSfIyclPxUxtIMNrGGTc5aS80NgeYmMxphKCV47BmZLU0
dQgzAEu3gs17yZs9hAZaUZ76hWURXJ+uz+x0us9cY0KCOh8Hr9zzlGBMqDpWM5WfIwhvfZNGUnNh
h+zn8Rn1kUOJ7kRdeqg+U4P0eGQUDTKKFLu1mvnNK2KCgoOP7yDoIKZQOo2ezn+A3vIecsdX3Hek
uyQdNe09WanNl3cWZHQNxTHKfNUT/MTgyLdi3yJrFraDr1HzyyYbl/6XNRGewydaJD/ZChwy1ssi
Q2tT+llLTk/WUheh1Yb3IbCo6jWN7K01xDl3kNPiFA39mSKrKfZlCRq49wxr8/RBR2ia+LXCpzy2
eD+gcFHM/p3ENjgJl6KszjQ7Mn+LDqAGxcBIanVFKdDF40EbwCN9lmctBSLokHVUE3AMGl9qIYm4
cyHdMCTdOhlS2ELkSD7chO/qDZKCl4yV19aJN2yWC4HPyX5zn4M22eG4F2RSEClUNKZX+GTEloBc
Nz9/Kpm5G1n8A9Ij/KbUjjnJn/FkkC1Oa8DOoI1v8Ih2CqcMi4xwpNZYTDZ30QfLGRZA+2aWwV2/
k0N94KupM/vjbXKV+u1l093qORi5AtihESAsIoJ9dMP8pqiEmIsnsy1Qnn0w7PfyhVje6OcKWS/W
MLg/Ge1N7YJm3ydB9aCs1SGXBMwDCmMOCLuWFQim3zMrXQGV6iLZgmYwDLdyu4wvokpjneVSOA/w
C5pDIZ4XvroI97FY+xbdYWzti7esZ8n23TbPKO48QR89bZE93QB3wqaV6+yuxtlj0b9n9ngUd+0m
hGPL48chsSr4NEHxpuOBYGKiIobQGkFo9m86Sw/DuBtb7y1T2BIhatKSv8H3CZWj8k3Rsrctf5DP
csQrW7lYzwykFeA0KBtFhk/iwu2BLktnla2xEfjJaDonxiDh5UJcxdeF2uoiFuPFlN9iow9HZI3N
if2DKSC5sTIwRJJXDmeCngphDlosSlqR+wX1tYa2qDLUY7lcDAUTtL3eCzznWYEarAwi82McVr/F
0m2tPWbrc0ftlAz4EYC9NsoxZkKBCjm6ajMRDnDmqTZ1DSbXctmK6hqxV2M9yph7ReXHq8tFCeDE
0b1noZkY3pn99efGaK8iE46Soe4o0NO18xtZ8HJUI3w1D0ZRH1c6pBgZB7uHFzoJR8NTBGgpGvbQ
vnU93/dEujbZdo3jTyabwbYNwdgQwwUWfFE0n/05Um7YKSsOY1n3CIkt0gKOF3j6lA3QIDhGuzoS
qLOWef9AzCpuVMxFO0mp/byMAfGx89DaUBKYP2JXqwUv0QZbqT7bbuKJVPyy1zlN0N4Lgr/9mt8n
s7wr6k+jkK8LsiKwxm4D0VE7rwm8zBw0DEQ0/KuCqZzUuGAAYV5iU7xo4EhVxA3WJDEFRB/SkAvM
unNkXIm2WL1uiuoz9tlPxeBo5+pjyeJDrhbh/GPG0M9Xby/8LPDsUK9oIFNblqvbfJx/7EZU3Kh+
I7pHWQgW1Mlq81WrVLu0uwVL7jm54g1wJosvRQqCC/hpkREMNws7Ga44k1VvEV8RKI6cgSnGZjM4
pMPtN3ihv+6dzoW7YgmMp1M7dmgFmLjvumw8im1KVi1xKeV52+ZTO8kAFrXDZOzQC6C7y/BBGEFT
RVQJ0ctm5a+JHOSdGCpquacP2UsrMEUKvq8hC7todficXfnyHaObKNBN/DctmIvtj1oqj6m2+yx3
N+6ZXCGXsPlq8/TYNoThRFKALzXUThLwHzKL7IXDs7U3b9pvpuk1bCBAzgXDSj/yOTMunOALfhd/
ydz22Ghckv4IAJhBLO1wj9ZQcBqCx8Z+cT+oUWaDivFonVp1cztmEsJMZU2fGMUO+x/PAri+xSdJ
n6CX2HqcBk6DskKHkf6G7wDebWP8MEX02K+sxthfGKnKoCdMgLMPQjQsCtXxdUKQGIvtJaYMXPC8
TKp+7G0kDyVFfTW9v/7WiHArS6r8wph8zWtiZsMEQoFRsjWPVKKRmDfUZKIaP7KfBF58YIWR+O24
nB0TgjWuWKDvCXDg9nusWaLL3nG0ITNXTxG8VGXd8k69pxPbSEA0zQeE6PhNkOEyIgU6rm40Sh+T
c8y6b/67/SUtptAUfLS7lysOMRz/b8+WGbKABh4WQTY/FkdUEPUSDgP4x2tWNjJnlUtsRRGwpfAu
E2/mHivpfaVpdpefebU6JhnjP0HuZgzTGKOqVywNkcUMXuF3oK5PRInJlZus4lFtUCSqnGTdUY61
QOTpaqsLrcS9EbZHkvtTx9qxd741k4E3RVhT3OAtXcsmv6a6eJH15MK7iGTKpRB0dVQPmGSg8rgk
ELQR52qN3zq1swz5iDYfsL1EkwSCGA/jhb3JxEQInpNtyReKIEAjPEJEg7FtLrgi0dxb0NwRpphM
RApIKxV7ppfRNPdxI6iQxtL1s2qWI8S/A1wQHpiacjriUeytsMbVmmP2yuDRJUx5jIybhpSt7dh/
QjeWgVnXT57QemDhQDdpkGct7HCUishUZUhuCZ0rqoHaqu0ZOY050badZ5IxagbNfCrNTHqdvLlN
P/JCDlRE8T5b0Pq8goui2FcI/8v0V3Ak6gfi+8oaHlWavBmEYpPmTWgQbfNQFdeVBegwG0+xqT5M
SsiFmmVQeYSkK/QekLi0RM5IjFOBX3Kc6b9iCoYaV1IfUEoHU0k+yUwiVVwy1EBCmTtpBhrGYJwH
sbSC+fFDUi8pc8soATE0TVx92JwAzc6o1pfmFJ8Is2oTbKfkrnUqpJU9UuAow4iCjzaHJtgbKQQU
SB+9dipkg5QmICF8CONz/mEQqSysTUA+YDdYgRjnhwTk67pydB5HHa6hlN7GUr0joOUYkh9ykb5H
j/EHf6CAfKfxCEa15Zry6H1gTlxXb9nY0iVEmk+ab5Eb2TNy6schUJstIP9pYM+IcRSW5gIICTGl
O3N0kDKtUSmT74xYTXVyJoOxiVN/aQ+pAjldZVMHEbrk56XO/VDV0tZWTmrZ1i9Y+loIwuCZ2Z0w
wFkvOdHUZKHU8t8ZyHvK/xDbWTDgkyJni9C4OOiny96y45WscoNPgUOZCIehp9kZWszdzT6dDWLB
i3OXdEh+cOsb5pfUzJzDuaMK072rt/2yDc+Wotxc3VL9SwlLpJF05tkh5m1euAdQetRNsAp50FiW
X0aQZuWR9jXD9C4iObzO2eTt/0DzgLLitC+WLG7kgtcaIKy6+d9agR479VQIk83KcjZWfc4Z7GMF
sQuv7QDmeCl3lz0VZsZRyjQIqlHQdWw8a1yRoEdXkOSJkl7QNm4duni+jD1f0sE6L+AyWloDguta
hEjdduL7s43g5BpKEIVyHYktmgbrJwTCOnasQSPyaSB4XCcU5+eSs+lJg28zQ66dAFwBZSRY++qv
cmoNevrlzB16m7+LNrXxkHady5kCweyYAMqJEULRDPOO5a30kR/BbOzWbz7uTiCnYiUaMLf2swA8
j8hDqftVEwZe1NfFmm9b+XcT9UDM07Cr6ISJvLdmkoJFnKMaZAdSJrv6j9k7yupYasNpwmn1EVdC
oClWYH7HfdAoKUa92S4J+8gQeKWstSEf+PESUU19rH1AXs9Wgfhq8DSXYVvufxTxDT/ek0zxAR52
ARyYXYj8XkXnNDYOsqIcHMQErXCabQI1iGeHUkoEovU+tPsGj4hpOGUqerI5c8F45M2ozJ1AgSY6
HMv1QMiMgnNBuJifEgk4lvkgH4A0gYHFj2jpEBEDgmmXTnkrS9eZaUoVmtKk22jNvmpCbkcCLQQH
ZHhUaO8Q0NlL1Sli+GuCfXqgfCQwQVcxZ/aUgPsBoRo5hQiaaiHgXyIWjU9casaIRMvCitAzynVW
XvhdK5lamR/d+jnWymfZKp8x9nPGM3xoUkpkOsS55clkV/vE/NxbOb0pIYkZZnBZoQsm6tE03+vs
XUjXezyq96xy0EQtPEYpFMTKM3XrDbTlu6wMe1yXgVYy2kD0JTiIUwHRlwFL3KTSQkLah+ahKsOD
YzXhW2QKB3gE27nYLi/j8T59zQfrSzwsnsU6xmQdo2VBnrGol9+2vyP50gS7YTWJiJflceP9fhLR
2C1MpGHm/rRIhRyz+PQjwYzDSLRkVbDyBPZSFVTWGGx8fBTIxOvsVwaOyasJp1VRZuuik6KOxv7E
J8dm+1pI1kUQpMsm+pw6fTq5i8C8DBPOV0P9gtwjjigSXq9sgzlyfiwr8nPOopzRRQGQzGRC3G08
G6+756c+eOZjuaWK6dTs7aQjAgryeyZEn/UA/usyqZSQMgmLll8oSyCtWVgzmBy29AAmAFuZ8rIE
R3TbWIKFwkbDqQtuJGLuygbwtrv6FZfjlOjdGnK1C/lt5tCtNtk+clhWGhKOLA23jY5geK3G3TY2
+FhTgKsUaOwV2Wg7eAYi/lQ+jmdTl5ClVSTMNk45fLbk8xGgxtGu9buO/emawhoifbmcBk5NrIuA
7aiZNuJBjlCKbGGInZwICeI96/5irsala37nCSEyw3EdErfAkre21nkyCEgYCmq7fZbOhGeArolF
L+Z3Cm1xIgQt0sESbrANkZsTLhVnL0GXcatZEshRftQ/K1UkMBithgzKOk4e5RjqcXE0CWoWYrKz
CLw0m+SAdxHAG2+LdBlg5DSy5BtPlH4lWmTRA0HmaQ3j++3W9mDUV3XXldeYjUeHNFImu7pq2KvC
OO8Ty52FHz1GYqamg+6sIBUAwy/nBGxWzMy3IiEQFyhr08Yi+YwcyWgKVCkJhWENRxmW2Pd/R1qZ
w3jOe79vzVPTW2BErVvzUwlbwQrjOApzUw+VVguLfAujraAWwbPVCUE+EVnvWCRPZbSQol1fI0W9
T/Ipw/m9Ri1F3q5XQRaaaqj7NSIAInQA08bM6aIJbIMEXHV9StziRmnse3hRTQp/smHVqL7n6/ac
oVVs9fChgCcGmo2Dy3z2S//AOhev5IQBdpImF1CS22NUjAzFsQELNR+Ltt+SMTBevwG76LSwMIlq
rNKDO8hg4Y8IrAhgANMvD+kBFehRyogxzUlZ5BzBPV7pBtVv/JbVd0yVkyb6Ihn1lPDRDT0RYO1D
Ly127crMMTE82GgfMRkTZw5VcUTTBZ17HcCFjOgsK2zCiyNRaCeIP3skBlxS+WuivPkyhFZ5zfYd
hNY8n6/N/Gdm3SNRyMLSvSe5fGu7r4yt4JkSEblruAxqYIBOigAhArZ5xV1tcKr6aAy9wTdZWEpN
xbfqswTov2mRPVIQDysvW3Lup8NAaaNnlada4ZpNux3onnThj1VcVUpgyDD4Isafe7Vny2IzKJBu
mckmEuMn++qsLgPrdfE99V06RF5OBMaWAm3LCn8e4X/P7x33YZFXLjebNqU+wV85+4F4ZuxN1ArT
zj2Pcz/txRk9Jqa3aMUPB6ZDQDJv/ta36RgtnxALLvMUn8fiHpt/C2oRqheDkXi37oXqOSLBiBf1
JHnDrhumoOhWv0+3QBxVV7OuHIyGuuATiW/0Bfe8aR5W5JhW90GxSPiq6A/Cx9SbYckytt8Aq0QE
EnYaAwPlUJjrQRp6fMusfhUxHKIyNEleEylFADQufnut7qYyBInJhyMBqLOlYvZbJfJ0ka+rDo6G
AC3RznM8TgxKdJUJU/8uA27TlYr4dl4mGJiF9kg7tkgQMTOK9tPflETZ/8fYmSxHzpxZ9lXKtIfa
MTgcMOuqRUyMCM7zsIGRSRLzDDgAf/o+kFRtJVVbWS9+yTKZZCaDAfdvuPfc3m7PYaXPk8L95n62
gH+ckLJaE/2bOccJWd3F4APaEOpoCYgCA0SiGG270z9EaF7DpEZCfT260XWPqnaeLkJctYRkv5pV
Ue/AjQ+JZ3hyYvTGj6kkAuxql0YMIrDwrb1P0aNBQ2QDCiixGRKyFMaOEoP8NOV5Z9Hf5HaIgq7h
sGVuwp3iNjhIiDygnnUYCgb5GQWnhL+TMSkY8WExjLK86dX406seqlfjihcYM4wEmQxC0trI6FcD
IXUr5jOwb60SPWm2WxVd4PFhJZIMUjPFHaDcAT/LaAcxS34sZE2BkyNwZZvWDn1u+DduLNC9soxv
O1nciqG7bYD/KvqlTIstTe05xj0vuhsrsq9dXgFvZwNNj2vWfT1NTmkOBjtGGbw3kj4ACwhoub16
AnLRAgH0izNBkxvHVIf7EDQdAUtq2O1R4e67CiIB0uc98MPIEADyh4oTOuTiEhdjdm0VogCv2DDx
VO+1516Bc7gc6+g8JGbnEZRmemhsu8AUwMuSc1AhHdDj1ezDPgUW1ReoWStzG7fj3Wpwch8fIYYy
uApkeVkt+U3blTfDhEu1JJHJ35KG4/fmoue/bNYXBuQFUCGv2R/JYtlg8p5Re8cnuGgnNbBRythv
aDrRZgSqq09QkrYK9y937ElNaO2gD5ldvJuD6jnLByDDqCVp1svbLHDJELWhPvZdzExJbwTzh74c
L91qOi/ehADEHLXwj6S15eEB5rvxvLOl7cugH6meGnbx6rpY9I1j0ZPkf9Jdbpknpz4On43NcZWg
nyRgEhr52eXRrw4KNrNqzZ6hI9obEIGzR/0HwsmBwDdsGRznZnpKkvapALHUV3c0d2RrD5RYgWGJ
hLBkX1nDIRXdGs0VG9Tck3+h+K9mbZOzrlkHL4aVjapZbq+Zw1Xa3GRxfIW1eu+j/Q/HvVw2PJPj
eHbEXeiWt/x0gaSXdnA1ai4WHyUmFShGBerJfsmug7S6Lvoer0CP6jfaTLsqda9dnJG9vA+DLUGM
eXafdMNd3k+UX9ON6V/6rjmasLyqvOBcVfZpgk00PipS75irhIhtwDIqhs4eIZ0R2grkbTnPSufG
FwonYjfjXDm0OBN01BCyhT2ClZ+1FDvjHBYST8Rr5TlXXRiDdUxvSNpOcVApew+vTBkOptE7h5Sw
+7RzH0zTYSQDvnTDTPBEYNhgRuLhuCzCjuYGz1OWgG1ujn5mLohAyNUGlPxFUka0nCi7FOyy+/J1
XmiPSt6X28LUEN6u1YSeDFXRYJgNCLXH5X7wa/fgjCuW4CCwesHm67DQKFzg6rsK6quk7i7Lpj33
bnn6nzWLduD+q2RReoEIAlcGwub/7VX+/V/k3bkGsNP6S7bLCT2a7zKulUWRxS2/Wqs+1cvqcj0u
CkpJkSO4tC+VTq6qaLxaNI/1We8SF/B1dvL9NwysmOxR9RlxVoS5Rs49yP5zEDTnlllUH7CZI4O9
ENDje5z5FME1dQNCiIL8CtXsM+mhw0FHc+XuMgQlmUW5dXlIMaAWCsT+0SeSaCWpbFABZv5Fg+Q1
bcOjg9y1cTyQ1eV5gNUsFu/MmL1OjoxsjyPWIXJuLoO8vnEJSND1yjjxIJur6zr+AWd7O7vZrX+H
c7F5RtLmcOiRGsiJaF3ZWKUcpKZMwEdrMywMQLzdMisGrpKQSZI9vXPkT6cU4Y5prpZbR10YfqQD
O5ui3LcFbduLKJtH5ghNWD/PsQB/gUcYHn0nLnXDBHy/UIoB313wwWTNszekz8HmJm7E3sLtb6b0
2C/ov/KQjNHsriiyWwZvNznZqH7J2Af6ykHjqNctK7wB40zJsm3o9iGyTu1ga1lFwc4bpfEm9jwm
o+QQAZhxBdZ3piHhMeHNuM6+YB1yOqL3P6XyVggEEfV4wgFzIhFPEmNwG7JI747FM3WfHRISpEP6
KeRKHvWdiK/cu+RntIa79rWyIIbWzS3SrJuszCG6P7zglCSqRjTD+X9+Czviv6tuQdpIO3Rojmzf
9f/FoYDFOAjqBJJb9OO6KMAwkczEs9u3SYgwUaKC6TAVp6xNiAezx2KfuPCbGEiWzn3mIylHq0nb
3/TpRQnZoAkYlA4INig+8orfj2MS4Bhq6s31wapoxzhnMftbt2WujuEmf1g4taPGOXsGxbq4CSdO
h5dkllfp0d4Zdn4lGpYAz5Ffj4c2D/YsVUEOHhhkgNlkF8H4CJtVheooxZlaKvzp7GFcHB/xRbFL
Nx2L647pQNcAvlEJ62/kp/C0+0bjIZiO5jJeUUTPy2Q/B3c1A0+XXex8PJ3aymw0WC4tghfXal48
NkC6OPkYKLVFp2RLpmTwuqpzAinRdUipwtfBmsWq/AusVFtqNoJtsWYkEVCM3JySl6WaTs6tq4eL
HgbkSC+MsfC4GvHLa4TP12brJvP9gGuj6O54d7M7769kiX4h+CocaG0OOSBoGZ0D4WlS3s7deNti
RN/YWKQGL7zFDW1ePEIUBkKAbsZ4OFjdALCRyB5eu2reR5LIASQWJLLlA959jLE+Q4qVnE7aB7EU
BdBCZWPabE8LB0N2Tm0w+tA8xRGlycmHFyzYOntW+NhH4aOFSCO+KofwEqsiEgBEEMNlCx13sc05
AI0raDkCYiM3McyhAeLOpTy5QX6J9t7x7wG3PAUAeGRQHl/uicI7RdCTGfPu+iS+DG3591P7f/2T
K6f/m0vnT90A4IiT4V9++R+3zU/1OHQ/hKB/Nv97/dT/+0f/+RP/4zr909V9/Tv865/6p0/i6//j
7999Dp//9It9xf5zuR9/uuXhpx+L4T/9Q+uf/P/94L/9/O2rPC3Nz7//5Q8oh2H9anFaV3/5x4dW
uxFeo//y9K9f/x8fvPks+bzHKR3MT0fA6fd/+6yfz37AkCT+6oWr+N4NXNSsyvP/8m/Tz/oR+Vdw
+54M0br5QjrO+pGqZjP+73/x1F8DIaFDBjaf5HgOl2Bfj3/7kPxrwBERBoF0mHMK7FH/+d3f/V35
//cfzP/bTeV4tvjn+1asB5QQ/DOUZwd8vfXj/+W+ddM+bu3UcTZMxAEnsUMP2GrtJG3lpmAAZKyv
YcB4OwSRfS4CDTgZVd3WQFPZaHGTek8x4LTVDw8oA3PE1p4lyzHWrsp5yAZssZKc107aat96wJBy
EXwH2fxi1OrNSB8X7QPlqf8kphX7SrtI2gfnrdemPnVIaCZkbhtrZpLcNwr/gqDyESjqN2MQY4fv
/JCnmNRaCKtH6Y1oS2ODeDjA/1ggJrORD1od3BJdA+8mFIjk5tkB4GA5LQQARFaVddekkcSdMWLM
bREW+HDW+hYZaZFetzFjeY3giklQNIIYHFr44TXHNtlbIGDRTvRoU6qlMNuGbSjGKgSBCd73S/Zb
A2PyYTyYuPxy/PB2YlQIF3QmLsR4hJg7P00bcfqPo9wv3tPol6hLWF35jRA7Z8aD6xfZj/b0H4JQ
BlIf3i1oS0wv1qhCAjfRI2rfTwk8C1j5aioFD1GmGiYXPXYZU3LkX2Pb4PzQ09vsW/DoQDcF9Fub
sO9uhzLj31Y44VZ2xaEd+5c5a9+T2CW6jRe9b1HETPjXlgltA4lQkBcENhonugGM0bGnnaqtZic2
020eEmxiINOvJPwATvvLxaSQ6TgSZ2L6hKLbC9JUgOQD0W8XFZtKRmpJB70+DABudrg14eW2GzER
yWpcOvgpR6Xu4c+RAY0CLvgc5tzo15dxiS6D6FGUoMmX15WAMmzvoZVwN1uQJSWTpLAEBzyBgkQ+
vCtigAYJrSgm/+Q5stuUtBfuKDu1b4ZhQKqRkrS6ZXQRx8s+fmullJglWB4g7cPB3WncO/Vj0M8f
2KcMNnGt0P3nZ6uoaWAW1MBRKfo7csKQwNqXwmF9YtVcRXr2iFlRLEn6MrxsZiZRRbTcuCI54k9k
V4PJ6oCmKNvUXQD7YeLG1dNrw1WxERFRGINNWIyEH3EOe+fRdpvqpm3ETZ+A1s08uYdKw79g8rBP
s65KCzgpIp9gGVfWmqqlX9PFJTdAhVjQvfiml28MZh6NJ11MMOFzXhbzvYzVn5L04WFEOLxgZUvc
0t61A2ZTZ4XDxKYiyhPDOfBB915YyUdr3TuG8KOhFy/YgaKrVJBFv+gDPTZKHMN9VHT+zVTh4JcD
4g5eumbrv1H84l6eQrpAFZidRKe9DTSEmAl65pRuk9K+TMs+3fYa9eww1tW1o7yjXcL5UVBcAiWR
6ZNcyihrIUQPkkZCqRdJB89H92DxzrH7DN7cHNpbXxIYKlp/Q/oErWVq3iNW+RdW075r4196OSWn
NzT3Kut/5hKVatzOLtkEQIjsIY93g8fd3ln8KLsFHrtXIc0F2jX0MaGvVX1dBBs3R4HdmHk3Oj7b
eenuIn902LWy0wliiB4hAw73u2kY9YqI0RB2s4l1SOpv2oIzZIjXsl4EHIpxJ7ct6809bTnAj+jL
9YtdqL3hFAb+c+bVN6W0sNDbOEki8MEEaZ16kcBmLfcSuE8q2R6L+bNh4OkELVAlBwOC5MiKKR2P
w8K03sMe2GFPCRr4HSZ1wVHZ42uZNV8Jn3KCBryp49vE0i2PPZ5WnwGDESkYW3v4qDFOEw9HYN7C
viIJNQdsEMndyI9t6R5W7jNZVhjGUpKILZ0dxei8UKiUM95BK4j8XRbDcwqXVdM8L8j5MGDOPlHJ
dgmGyV3Phokfmz0gAVSj+63sFFVm0e7KgBkQUFoW3HqNi9s7dS13i1eInZrrV4+RcJyrica5v7bb
+Yxz7ZArvpkuDLsLUFt3aVqitqgXpuGF7ojawjwxq7uus+HBhD9Nxp+b7XUSrMxnKJTeF/TUQZno
PcO9fNNpBMrRMYEYzLA5MrslZR6gVHqLEv9OUexAlQTBYQY2DnDZefFJW1BFTiiIncKMYnsvuR7J
B7mU/EbIm2FP2jFUz46cBkXAsMtv13JGBGGR4OymIcc4A9DCuhzAqhAVNqO+KYicrYVGQ6C8Di5B
xJs7pVVl9b0LUce4suv2soCGYpW4u0WPx75U6CZj1G65QhiRtX747oMVXoP/UESVYWU9RNX00VkK
Q7S7KmE61nJ5DaWiCoMraWj0+NguyHraiQi4PeY6ZhTbKWKGOTeACLN+eAtwpnEs9iBVuH/7wnrQ
9vS9Pu+YYYujHpjLudE6Y093Vkpw52x7T2XQFwiH02tlEbPkEXF4yDR5FTGNfuoh5EG3i86hdl/q
qOIRWvrmENtTBvekKna9S/R3zWjdvdakpyCaHHhXlR48uRoxUm/zNNeL2DrQnJysAXXtp/rNJblR
ddsxV69OZwRoTcJ4OlZ3becGNxizIUyv31gvQtjYI/mPBnRGUclP0wHO9CpzkUziJy/Krcr93QAq
flfnxb6iwqbeDpwLkcJeNLaG0jK9JHXgnAH5A/d3uh/Zquk4lfhQU/mbdcO9VLjT+XXYVNVu/UAt
B8NcVJntMLvl1pZ+hiViIMQrHgl3K7OvDFURogXr6HQusEPkVgQrUo+4hCjHc3WPsa+DRsEA1R6G
i8aqxqfFQ9Mu1tGqApfpKd6vEK6HpoyuHSqywEYgnuNhBQ1WHh1rIl3J4sDw6RPKGozxlJrHJZ7f
GeLObQ9jbVk7VBT0/M3MkSaHH17USjIWhH3hJNRE+SA3mfqcOHt2LtUBo21VWPhMsZ2aQDz3Wo20
LSlNHr4Zi7gW7j0fwEc2JRdlYd8ZeS2sbL3Y26t2nYcGjXMdlMFdiC+FZp+AZpRxEzYK/h6ivhPb
c/cazwexrgHDVy5IuicGZw8yK2Gwhekn2cf1lu832a2mxlJ8FQEociZoKYY9Bl6J+pQVicCYMMv1
/r9JZzGfHXAOvjOzolkIxE1gR7r4diWRhFoxJHMgfiH86XYksdhbU1oMMOb52rfqKzS8RpMtEDV+
t5kB4G2Y8U4b5XHTByXEk1BM9G8rBn6+4m++41nkiG2gN1FaebeG5XePdZwsdJQ8TuhvirKGN+2w
8UUV9cDc6klr62uMGPMOhmTnpSyirazIpvB0f9cYnMU9Cn3iX36zEYeWaiyEyIYFasX8xgOodU+N
RzfvoqPF7jgsEErCnM1DkJzSuqYUd+Fgp+auUPb3glh4u8yob0mhQCQ3HvJmesQW25/oMLFWF69o
g6rX1NKPHnsJ3PTrU1ok1llo2BqRjw7AHv7YbI5bxBhNKN/bIEDBmbm70gXHlzLf7QOLC9x3NcQ/
dxOHxgbX1u4xm8NndKqOhMS6uVD+ua7XbMD4WU4V6jB4pBvX12ASKqZIRWpvOq5KuHa+J7iEnX6G
BoSpT+C0zmdkMm3iZCynR4QNwHWIw/ZAxiz5JSGNI3UbUrwYnRnjOWu7sPOQnrygGMVxVNXICqPg
s6+TBvCwqOinKwfQhecdWFvU6wo1uSIS2GzjciKWBVKUUexPZRiA1uZkfWBh+dA3hPqWI6+QrwOB
IETG1+4apCOK4B5FuCxPTSvzS2+xKZlqZOFyuk/sBZ+0UpczkWiWLsU+cs1yzDP3j6BQ1Kp6C3zr
J8SXKMt1uZXWn7Zu23PXV7e9KBYyw5arNgEO3PrsckR418V9eTRz+xmMxCvYngSBNy5Pg0RqVY/b
ZDICmSjcsDa1jhXhGaaM47u2bR3SZep7OxQfJtfzhrEB99K08pUzDDz2oy7IrVMJ+OPYpvOa5AIx
juYyY3cazv6MPyKOj9xoqfK+13Zx7IiS83YB05x7T5WCJmmko7Eji93vcm01DDRG1/0GcIUXyaYG
ipw7ezAKM0SKUCvFYZpOEyWRY7+XvM03KqkhE2kLnEyAN9sOOYVHvlkwFGTUXsWi3ykmWjQ4/Nsn
NJNB0YrNOOV3XS2wq3UshWqcgpHNDgmzx3PH2yhmm0LjCwnELgrAQfGGfFDAPDTN8JpKwGqYzlGX
nDUg5Hxp22NbRB+d7Bx2acOmkvqLAQuciqajx6k07R87qJwoYworvg7KU8ai4RYipUtKjkl2MYKo
no0tgLBfaG9ukIG0yAlPWVHxM4ioQePjdIiCy3wXgU1MW5eqlvHTAn+gww1BJXde3si7SUDmzCAj
1Pw6CpgO5t4pOPY6bydAIG54RBv65l26MqtcjLEYq+vb0leo7l3sYLhhtyOvugRPdxj/lpZQ+d1V
sqiXmndyOvUTT5KFUCqf2k0meV84JnpvvZjUw9FnYMBBMbbdyPiAU3xobt1ZJAT/kPXm+A+BSF5T
ZMYDnfuhgei3I2roLFAauzSTBWJiMnesLQPnsx9MCptV8Ac1jsVNQgQDau3LrCm+rVhrsi7AvAHR
OZEBiGEFs07g4e4EIxcrKgTNjao7MvPm3mUXNOESyHlxmiD1tsEAgi/jkd3XNcdka8Vcnl3+pyez
/lBnp0X+2FbGBHu4XdexaBgYhcyYFshNcC0LZl1sZq47IPmdd1u3kkz3VLzhxXvq0p4YrERRU43+
rxVwlISF38KfTd6sSG67CnIXJv/zVMR3S8UtLYDMYk1n1TRvPY2GgbCYsFhwLUywQlv7snCLngw3
9ZGXD334w0w36VZDQw+aSqR0Gs1gsn1Vm++sL+pTEbjeTjKEYjUsA5p+fRrFc6jd7z5wf0sOdsd0
CJZE/uuxPb3I8JFbyYjendKI02DeNt0EBJFYl0kbZMvMLYGoRYuPzG8In3i5zcb3bVbZQdvvtCoI
7U7nfR1BNI5nl3Bqk90GCudDEz9M80UWSjKvWe9W2vpePPvdtYKnUbK1szubxp95D/s7YkeQ/jfl
8GcR5WfoNDhMNlVGplcJDL6Q3l1tZ+kF8sRWOnd1Y+2aBOseuLNlDPgHWSiU0vCXThqf+BD7gNFT
JDlLuffGBoXe8Dv0zJhFqoEKB8OhKmuziRXrjCgtf3qBuyatoDHmr0XHT1gTXaJoM6rYaRkFr7Up
l7UrzYDtLfq1o+VPX2Yf7YRirvafKrmCeVLMA36yTmLB3E7oOTtidRwcyVs0Pvbe3PQN32vucxuM
Y3GbLMWxSDmCUx8F4WIRxOxMyVUOCBPoEOrn9DlkqQmUwCIIoSxeNEFM+3nS335s2DB6bJr9/sPt
wUcVRIrN5ZjvFlIVux6QDnNCnFcWbC/fh7B+qBk58lH7mSH8R+cFd/FQXeMGZyFD6hdAMuUAy+4x
XfLQABSVh9z7U1QBUiG0IJ5gWVWLGrMzCSpx6HQHtte68G5b57tYmqfZcnJm2OCgh8UjM3XZmbpn
0BLDr+dIqEq72qbJ+IR0jCDdrqArcrExTITdLgvzF69AJRh32WmaRLF1gg68ePtkirInJkdXh7Ip
7gpffXDt/hQdaiO/9/rtJONbFlBmUyc2hMhuROzQFpvylKAwm9ucltuyrii7BAtsuR1jvE1K96c5
JpBKbC0/sreZKF5Gr6PJGs2nBB6lS9fGN8KWus8Jc1ME7kjtnItQnxcBzSPHKrtv4gwBJqLsYfJA
xhgMmGr4IDUHa35qSApAUEVUU04L7ERfJonuxuXCM8342JUkeLgzDpNK1kAr8sI/5qnrkuZEpRTZ
E5wbhQqS6OEkjn9nrv8Ub7LK04cEn9kFeQWbIqA98DpWI9z5uyRHSxdoRkqO6B5grEF9gy6qNGOn
Vta/Lrf1RfbVFpBTGfvVZDCJfCRG2UbJ6LDnxlC14UUKb0vEQWExvqvFy9EIK85cshr96ilrB+KP
OexVVV3n2aU/EESW5BGxscJ9MzMezwnjw5bLVKGRnH4HS32Yyn9IRMCAb3ysmLfumOvYqXkto4To
iDzdIAtj/YwZuMYsH4Jz8dxwultnQ5sO/9TOAexhl0LD6OHymUTPmkp722ROEGI6hoeGx62Rgb2d
iZokWakFZuUiSQ7RTbpF/FRYfbllBB9jyxOPSRAwtaRCjwLiMCNyL2g2O1RjGQpBMA/36fSakLBd
D01BKI2vt+90/fU2QKbwt/eV3efIqnMEZsL1yYUoGQQsyY1d+KRZtIQ3VZh6kfoBrXcR9tZAd8Yw
gTCe02x7g4dVJ4E6VRpR7+2M/C/bVXono0ZsC2WhUXFgtA7CcfbAr/hperCOEN0fypzV1tjs+yYq
Do2QESZrxJ1rxJUEomSaBN9leukAumJGY3kQKcGLZ02KILC6s10NwSOe6DOz7qKfckqduHmBC/mn
TIiHRjg+L8SQ9Qk9+lKjMQvDa9WuLiDkfLBfvGv4kmkXvDH+YWVA3CPODLtS4bZtG/QKffLuM1Db
oH94SG2k4TAmnX1wS62C9cb1Dslkf/g2oypTkU5H5bBTxhASVSLeJqTxLW/v6XCvK+PmT0piOKsp
dybtcl2q33lG8O/EwdtoR49Lr0CcssgH8QHGKQpAaKs9iTRiZ8EHhgN6MGF/ruzruPedW4N1IUZc
vZG6jAn4lTd4IJ6bwUb9kqnfHFEvJjGm8AGZr8KzXkkCOETSxlQyJemx7N5KE3x4/RqMpDdat91O
WABmR9LUwzI7zFPAdWy3A92hOs+V/1MPktyYDvIaqMLpkKbPqjHUZ+MNbTuWlhp+oeLZbySub8uQ
AsG29mzstt8DcF82ngQ24Aom29OEm7dAILN4nDwQVuYtdVJT4IGPk9DZWkXx0M+Fvox18JDXqtuh
ea2QqkScNXgMZs8IfpzNox07KBaTN3tQV27rzRsykdzqsq01b1icjtbiLm9IyIkhyr5b5O+PQkGt
wAs8bTqmR3kc+jt+toy/Mmcr02H6YoA2ElenuDOiImuvtJfEm8jqmAVUWY7UR72kiHSIHuDuCzjS
KvORzWiQo2VCY9U4iNzGFx+bKTftnHJx8MgTcQlHOmOiJCzASzSLQHial7ZopovJSV76DO1Zqvr8
Qebxc191X8ARE7BuTREfRfrcoBK6qhTiOGMDD1tgXh0WDkTbzvr7LoTpLgXExzgkEnccX7vBTc8W
zeDeMdkBbrH1uqQztAnME16MyIcYxGSL/Xa6bkDv1+6adiVXBMVs5B5lLvMXixG6F4/zWyl9Vl3p
Z10Rc+4Rdbe6IXh3ABCP2LWn7UdZ2ztGX+VV09uHVDfHRpTQl+1ouC5ubLpPaIq9vo/KiYzfOLKu
i3jYujUvycoj3ebu5JP/TEvRsEc7oud76bCjLbK97g0phGX9k4dzRGPG+2oKI+IpOlvQufTufgh1
elLZTaSA+lrtBO6qG5j04GEqkhZX6Fh4p76CllN9KhIgbpspZQT0OdfkMPqB/SUzsPqTtmB+hOg5
W/AFxIIQQdaRAZH5/dGfsOnSYXlMaxp73SHZyy+zG2szQR6JaMW3DmCCgxDtslUFM+bUhkzpO4Rk
NX57PerhsUgY8ykKB3dJ5i3z8hevJhp+FSOOde1uZMaApQ1SYME5dUo+QzONOHNnP3+JiuXR1ZU8
yYwRoz9xBqVRo9ja3DeeviU296njcdyEUU2LWVewTcFT3npo6UguxBudDs5zXhw7raPdUpKuJsFb
6p47uEpczHNN9A7YpNxbOoLirct2L9knVTxMM1VaahOoIrzvdH2C3Ywo5NGtdiQjmN1YtuSP4Hsb
QaO3mfvklGtcx2xesayQ5vebu83DanuvStykOQXN1s7V19R8Z+vgz8LrmKQ5lKLqQWlSYqLqRsCj
BdTh1MVDM5c/2u8P1VCz/xmxoNUeKmrF6tMlcU34E2Ydt3kaQ2DAqRlxbbgQzgemJ2GsX3ofn5DC
qvpOA+KIYxcFP6PNVIFGeakedCv/tH5NsR4diL87hf5CqlV+HBIiE6rO++MSzeT6coMjxlAcgKH4
TEfvjbf0smBqcrDru/JmEKRzp7r+jIKQUMw6uMFp4AHn5nkH12y+7CXZNSIjJtgGIF5Ov4WZJXf7
3Wyqu943HKghx69b5UQcxbgVFO0y25k+19gLdJMec9lZd8iM6CyD8cK1JFdHEEpOo8a8qOg86wZz
UqklI2y23nMjlnOcD+96NeFmsE0G3IkLo8rrkX/ohSizEwvE01Kq5NoL+ncRdnAdaDH6acHl6Sfh
bmA3RGePeWsCCRd74Ne8OgYTFUaU8XgiPcWrJJiXXXZdUF32OV4cNcAJsggIPru6hnHR9zatC955
P/PrrScJXexbXJbKf0zi+jOwA3No3fYpU8le+Ma7kYvoD56X0n4yltvkTt5fCM/njR+NKEmIhFeM
EbMMohBCtpSCKJFi3GDRA14x3y6Fe+8JamNBLX4i5ONu8vW7CbbJgPhdJr3PmAerO8SI5dDLozas
VApp01LV6baeFO6RAPiHIycW9fGNN5v9UqOZS1ys0mzp9aETtJ5dWd9UwrOv6qyNmYAq+KoWPooA
i6HF/ODY1HB4RMI13/sPNUk+u8EebFIQWHqH2XDO3OFZJBG6cG50YVX5tp8Daxd187HUigzZGIBZ
Nyf5Vi/jJcKHhcOI52nharikGMT3M1ZYXAUZnhPv8Lxh/wm9V21U5pD+WLM5yDv8BBBeUXlxpszz
Lg2c/Cp2NPsFEFmFYOnaTgMbmyDfl/TVdDG1YH9tiPuM6/gmHDn1sUIf6qB8TEWBJ86nx286O97b
fhBhmhJfxAXDJKrYkbK2V0feFAQtkQWWW+QXWkBNLA4Squyjt5T2YRUXAMVq9nbdRpt+bF+KRT0m
6fBkLDXuiHv6Sl9bPDBb7QaaYe1Ke4FHYBf5l+ewHFJNSsBW4rxLIMCGcyoSiDCcLdhOZBH+t239
5rUIdrpLFx7ybzC8r+wLcnZA5mPsA1Rdrg+yaqV4xKx0EnNI7BpwgJb33jxArpk7rJcZWscJhmQa
tx9+Rjk4Fi68OT19L+Vv3eY/fjE/21zqxtPE3UafDfWFyVk1+q1PgzsS3p1Aeyp0/yAiXujezkCc
VflL6Tef0pTlGc/Jj+/rcz2iBHZGZ9kllktUiuC7EW79HDma8XXGFDZtXxnL0OW68Usnqpdcqicr
Vxwhue1vonk+qQ7bkkPU9yZj8rRBqhIDAbO40DuCQIq4vK2Qjds+11dku19joM557v+EnsEHNaD+
T4A9ODB5N2wdg9Gzdt467l943aoZArdsvA1dyy7MgdpNs7eyFgXLVvjPGaHTuLfJlg8wssMg4C1o
/CeZe+PWNeRt20R7LXFMhgMmag8N37VoSyzvFvroDDz4wrq8lRDiK7wUoh1yplbRibI5QF7mfmiX
R9TKoM2mIWtRjyX81GfbtkSr4DrfEyv9c1YCBZ+XXytsv1C/M2MaqXxh4NnX04QnKB1/ytr5aCNq
y2qduYbk3YIja90sXecvX2MV3TMouraiHL9C0zOrY/HfRAzVnHGEkr7NbCKglIhZ0IVwQ2iSNryr
yovIz76nkghc4FV/kFIL9rBVzGQZ1L6oiKhe/4e6C5yH7ggRl8JjlISnHi9KfwlY+cdJ2N+Yrslo
lLx5Vet+ODI+2U7mQpxzUKXbP6Fj44Ikwm8jR/6gp1n5WcTfXOUDW1kxMUdnTwZpwrCuMblzij5S
iuWrtqxYmUefVDObJdDRZVzLTzG6G9VGj0kN8azqZiqT+KZxeV7TeTfJ/CUbHM6PZXxvyZY2/4e5
M1tuHLu27a/4Aw4c2OjxShJsRJGURDUpvSAylRL6vsfX34FyXZdE0WKUz8uJcNgPVdYmut2sNeeY
LfWldnhszKSZx1Z3TBUtvK144Jx+bnBvjnddnu3dJEiXGtiXZaxad1qbseYoeO3igdlYNb1flgFb
Y+hK0trYLwGh6yJAkmO76BuamE1q7vW2RdrX8X+KKAFkkRHckFUNi0rH425r2UieEpKHsoi2BM88
oSoiubmoyCMyRprzJocxe4QHEmKWXwylPS7kUg0WnLvhesS39ThS7DTU311jUDFNvGZZd+GSHjUF
9n6XgSKlt89EB8CiDJCmlgl3rW04DhnDk2Apmrlj5K2hOSqBCmNFwEssbf0pMhMWE00+xioQUIU9
1qaoKHzo7TLU02ER00+aJ4pBLowoFcon3vpnnIbhoUyepP42o17cujDH/GT47crUkWKyzTLB3qUp
ktdwkPaFVOzk0geIKfzYoTFz06aBmHsm7qeRnmszUN4RjQ58LzjwkZPNHqmzysqwS8fybaGSqpiT
cZCUUktSJrUY3lG+aLnTYK56P8MAdKCm3JEmYMx0LZhgtfjVx1xz5y4pZ4ZctE/61MqPzJyunyfY
BffRdigI8xqKG46n7wCRCKcN4GpQ56ZElYAbxdn4ZFVYnzoQgknfWKjJ3NpREGuZ2JBS5jSe32Nb
DHA/EdnNwf//SlQOjZ0Zv6CBQ0M9Zg91v0/EUN5GcPwBrMmEC1rpTxA6MgfL4edo1SD6XJwyOayP
ICf6SWquAiWsaIJTMJ5L07FeAH812+6Flkq0bGryplN73CmsqbLSjxN6UJ/5LiHJLqjJMNeUZVDL
j81gvfVljXdHtRXyqMzQ5tokNFkJsue5lmgbvQz9XZWNz1qiUw5wze6q7aR8naUBeMv2XpsqyAGR
HAhH5m450J6CHepFBdF8jO5VGRMdJNCNS5nBpD4do5kVfvDCIY0Cr/4SkqiBMsNolgh6CzlGz+OH
h8rm7AkB/Z3k1Z0U16iMyvh6NFPOaDoy+GCvhcT9yRSFFjbg4ULUt5Xd8nxjuHVujXZraqP/T6Yn
xYjLG31kgSxH0uzfKc1OtemOtHfRORlPfmSt4ozEba4rI9NoWZjqfWin16M3Uj1vedn7qYEalc9S
gdzifxoTL+5oUA/yCJeXe3KsW86zvOYYatj+hR21dEn2nhtKOHpHU8mQgl+VHB4TK75RLHgvtsWz
VAFim7GHUIcTYkNXnWBIgjQRUFEQ7m8VOa6viL+Voz6e/yGC/VOP+0ln+m+R76ke+D5L+M+pxPeT
LPg/CoE//Vurt2wS21anf+r/pFoYwPa/0wy+qIXvmzKq/oFW+B/zn8FrVv1jU03K4eqzdJg/8S/p
sGSKf8pQiMWUdmAaOv/z/7XDkqn8U7MUdviGrOqoQKZ/9Kd4WBH/tA00wzY7ewySls4f/FM8zD8S
pmmwFTH5wzgU9L8nHv4kHbY06q2yLGyMGZN6WJPFZ+mwW6BYI4jYJK3PmzUjmC+bGb+euy3Gc68C
u5eyNN9TkOigs6bBfU+ETtm9jl6xMKT2QVXvm8oFoeet3Yi6q02ez/hWtI+qH64+3Og/X8iPsRHi
s63o6289sRURxaZaIqtMR74ict1celdsJ+bhHof1PFoAyPnXJ/BJEf+3Bpx+0AddNbdLz+KCASvH
fu1ADTvh0lg0lA2WAFAW6dxcfH+JynS7/4K9/3mJ9GB5GJAkNI3n/mlE2J4IoTj+EjmBEfC9/uHf
l5sKgsICBvECydamO0Bl3LuvbBIW3PD/6pr/+gX6iZbcQu5SEOsDISMJHM4pKByp8Rj3fXWPCbeu
8ZbQCPZLentvZhDibsn+q5/A262hatfQ1p+8kyxZUenp+Nj08kqnV6VFJnFkHIarvqSRUD1iEALG
KUFdsu8ig1LERGDqqsfvH4Z55lmg3cd/JlSetMbn+fFZyKWhotjBuSLFTPi09KgGUf9H78MBLOr6
C89eXBoPL8Gn8STsm/Q8ePbLEe6sTplxFrwE4MGyTbuSCITDm9LuUKZduOHThZy+dEIjKkzIMl4F
6+RCwdR6qh/rCKILDne/Ov291I7f38vpvf1uiJNrkwIlSpCfmo5d/bAzjNJAqAqZ9l7jO4h3se/O
qzZefj/oH76HL6PiwSA0wTRlU1c/39FRxHI0NqbplG2Dfzyk9IJUSh3ql5ho6VmGnr8qX4qxcfoU
Qrgvb9L4UMWgEgBEIyMoc+SmegCJNuesc+92932vPaImRH1VByQAkFeDvAToWYVJYq5Xyas2lOAi
DRRJ2kNbv47EEox0RNLCnvfa0nLLmSxKmHjJRh6eauOp6/or0RUlDT9rW7bIzAOh3nVDeSOPEXS8
sT2MkvQim/0ulfKfFKxvO81aa9roRIXFfiRaNxG57Z7/HugEtteadfj+Lp6dk4QhC9OyFQ1p28mc
FFAgybJCwfthjfuuiEBCvaSopmOoWn4kbWiX0/XihE9KVB6gvi+pkXUYmwtvE5YcZHrv3gzq2yi0
nYKUU6WehWS4XPiV594wfDaqqiGMVJU/vq4Pc3VYG54wDebqAmUBZ2gEODw8hcq1mjKDZLSsbmxP
Jm0v2+fkWNXKO6ngM099TVoaduKF6JWFPKKALI8ZVyHge1T1SCBAuUmqfhsHzUM7uPO2YOuqgSps
Z99fwbnPXzFlocoyInjFOPkKfWoPFAQaDPPREd2tqHeGxQ8qHSxmFz54MbkXTz+Mj2OdfI5xq9Ep
axirfZWvyo1KBo895/hn7kiIX8hr6om/vr86Mf3J0yE1tHSyLgsNa/DJtxiizaKuw1s0uYOW+PZW
/QIA9Dx5s+cGNnnHm4NL213aNOjTpuDruKZlGuyodPn07RWi72tfZ1yvL0lzOxTs4hVk6QR5r5sB
iTdON9Ks20nBnz+I8I7UKnJkjSurenFBXehyiARVrFviksxquO5G1Rllt1/K3YPqY1qilpvAKBvy
ReDbcAKsNcSDWVVzKOWomCiJY8jkospbZVIDjWDu0spHUBCYFJIILjR8ZWflObjD+H0MQIkyk/h0
QwLY/DOd2jtLDaZc6tiI6X5Ral9feDJn7pBCN1tRZENlz3H65fgaFe9GhYxE0XiOchmuwYwYoxmq
iEV08HcXhvtsVvtji8NwNnthg3XVPF1tCo85X21GFx0JEX8qjmsbuD+Ke1XWj6G4D3P/1jabraS3
198PrZ957T8NffLa1wmumC71yasAyaTZ8Z2J1nVE+080ZHtrD++Yb5+tvr4nhgXaXEYESLiOwRe5
/U+2Q2u8O+iHCNZGX4FnaNlj7rRkgEM4wuMRtJpmoheGJlfpm2BoFy2u8lEBIdyhFjoIYjSQu+BJ
05ycZC5fy1BLodTyOKXSdtLppXhzK0O2hL2dZFrO/rU3uW+ukhA1KP6bIAY1ioA2Lu9SmIHSwYD9
Swnk+/skzsylyrTz4nyqsi84/WZULLHUwTFrKwapX7D6hZo6PZnTykB2llJfSUJba4jE45yCp3uU
IYQpFsYGiucS3U21xNbnjg51hesos5wLP+/MJlmBK6CahkwwEnrWz8u6pFhEkyuq5HhpNi8845Do
8lzXvW5mqHtlBC8zZgetGPaNuSttefv98Gcmsk+jn7xEWeTiEW0YnRUk650ofyn9W5rC349y7lUV
HA0tjmTCVE4PAgMQdK2DR+e4QU4g/VsHvOP7Ec49ZIU/rpnYWi3ZOtllI1LDnpJolqOtoGyuoxXU
3mW5ai5ciJiexskEzNTy1zjT9PNhYe6gdrcelVeHpioQHRc0XaXjVO+gtpT6Ms7e5KaYl82mtq9l
KOLh0G7z5rVHIvX9BZ//IUgiaUmaX89WmQ3/rJZGG0eeQQn2t+w3dLovHFLPrOJc7b8HOT0+qUGu
UbhkEB8pk5/IxEI3i8J+RzkAjf/7Czr3juAjFgrHEAoBp8lgtD1yi+qBy3byLk1/6HF44Y5NFYiv
z+6vEcyTwyBV/X5IfBR+RGzMscPAyoB4NlKlnKG8n2sgWOo7+KXbYJ4/jo6yBlwf/CaOgF7+4tLh
+OzlmgavK28rG7zp1n94kQohtXrGFowacAHyrnOy6MJW9w8wyem7qk7bEAMlvy1OT551mvSyDmmI
pbAAT7euVtHKOIK4UeeEzf83By/l43Ann0bTyqPRjgwXYT0ewHujmpwhVlh+/56ce4pM5BynLbzq
5umNw51dSXbSsuzxCKPqpZJ+6ZZ94V0R8qVhrM/Pp1GQMgV0HfBvYKLWd6M8hU4dbS8+Fp13Sy96
rgAJq/WnoiUxRsYcjoROxYdEjPuyg+Wga8VCwIbzQ6CIrKdxJna5Yi/HRsyS4EeMKZ2q8RNg1W2r
p8jbaxfJm5o+5Qma67A153Lbrdwq02dFXd8OjVqgALZeDYGFjCwJKrmqKA6B584l4Y+o0DiJ+i2q
Z8QDcT9ew1/GS6Xr86nAn8byxvaRcaBDEzlqaBrdOQjwGq1LqKJ1zL1tScatYbzKw48BDjmxidNm
UTqaUHcsvL++p/wokhyLWYlnE3+YZEqrAVqIJFCkZzoZmHh7W0zMES6LIm9I1CFWKWq3RV9glpMO
ee/vdTQweuBdjznpCpUGtDZdlhnt/KkJj870zY+KNRUl1Dnkhr5J7qslOP/QqBQ9ogpfW+RoDSEz
bnA8L2JzvPn+/To35+kaBxfLtBGD/FG3+/BhljX4/cQbON1ZFfATf9ZVHCV4pUsjv2vKv19KmCY9
zqJQDwzz9BvFN4xoh2YE5kn2xzWQeJpUfvfboy0INqmzn8b2+fsLPPtmm3AkFB2pKVXXz2+2T0EK
rBIkotR8DcynPj76nBm/H0NMn8fp3KOb7IoRUbBeUtf9NL1liOOkNmflCOSwAuSqP3t6v+AYOhOt
hE8ZHQlK4EHD/0H/VfWG+2igy5dDSjPea3Flpr/IT+Zxhxc2CmdXcN20BcuarFvc+8+/TFGTurPb
xqYMKpaILNfIXyHczoM5VBY4Wip4IZSDF26IMZ0IT2+IqXA7KOuy2zs9KLRWUYsWD6fj4mv1KBil
sX1XQZwnqRrBAxpdvyhelULcxAn/ALXqrCiIrQFcipGSEA9kGBWJ7z+lkJRcekRpnS9t7xUy3NzF
uOvVRI3LAX0sfR0g9kptG3gF4bxqh2HCwxNSQpoo8ttqUOj7ZiuSda8b+GEVZMkiiB9I4n6HQOAE
zYH2ldMGh8m8RxIf8CZYY/08gz5KkK+j5ceAGYYCEy6UWynPr0ozcOokvuk7TpOJ2KiENmb1faWT
TQje5NKt/HonqYxQ5bdZBizt9NVKRClbBmZ6xxUvcanMB6zReJc2RjBeWGrOvcRTG0EVnLWRMZ+8
xKPd+h6v7MTWekj8H63WrcLWIt9pxPLzCpfiwpWd28SapkUTg2MK/30yHsdWixwYxus0qDl2ug4y
6WGU70cVn6MBoGM0NihHLkxB53Yi7CKZfrBUmEx6nz8II6xbWfMq2xmAhMhIdSZsxPfTgXru7bdY
sWVFZ+EWpx9d2oQB2UuM0WrSvHVvm0IlM/elpV8dHv24eiJeh+gsso8j3mUNpfqM2JhqVgeg78ii
aCsADtjFe7JzyCdWHVG8VzIaGZcwKMJ/GlKMpRKlTHMnkIK1eEGtsuMF9V8atq2dSXkzUOffX5Ui
n1srONNMVWYBOUeZHuiHtSIqtBLIoLCdPpAfQinfDW30RqAGENZMB1Wm3nZkrJB+VZF7gQC3GmXr
IKsWjWDP3xIx5s7LoqYw3tCHCkkVE/jZrTHcIH06mvBEOvslS6MHzfb3cVctYPlh8xo45UQVZPdm
kiuDVQ2tetEV6W+PiPpSbCs5a53UM47NeOMR7zNBlFuQumgJHRyl15CH3irRHxGr4YfqcM1C1SO7
IjZwjuvBY5/m6aLIxFUnBkcOfyHfqUDRGO6tAhrDIEALszyWncYd9aXe1fsgHK8T1LlVYSQES3fI
JRNkvRGMrQwHfoQQtU0pMkj2ArMSymnc5JFxnbYvvTq5eEhWMBLWOxPddpWCExOLUCOyciyIz+Um
wD6NlW4z4tP12WSNZbnFvEYvnOR0bDEmfo0BqZWU8er0HJy9iGDTqtwFkjLvikOo/+oad+NV6jbI
ce4ifrLGn2FJm5vXUInKOToTqleESFuT1+82h3bgkYPjRtqNUnQVDOC9gjqBEFTizFBdkCxs3mhD
dJS8AFSJSzYtzJWMEHnMT/PQRs8Ut4/YAm6DvHxCUwSoxz4gmHiqRx8GY0cfKDbTfaA0j0MCZbSW
GnnudcMPHSbd3IuU3yKUXzBkgAIY1V85eY2LuNH3mkzU+2AgHIUjw10T+rZ02Q41wvjRCtJsleoF
SbW7rkwqYEV7wNF9X4BcNypwEP7kXavJiS3KLlwoMTWYzHQVdo5VOu8bfQe1jTyP8JC42tL0K7K9
KA+n7Z3WDz9qs78dVX+vsa01+4Q9KSlzcQnc297Dql6l6GByML9aWV9VRkDOuHrdS7gDOYFsQxD0
xB3dCtHclln56BviWXTxTSB1gJoxgKomPpcIvc48VZurMfKfLQyLy6L2LpyKzs2x9KitaR6SqRac
nLtKt0QFI1Mf9PbeGpXptlsKR9tWF06z6rnC4MdxTs4PwdC3IiwZp4Gkrqi3eaq+i6jhDrCiF2FE
P9RGMSkQmFnuVVHvrObeKLOnoqqfhOJt2169i+r+TrTKTesNC0075llzFw32y5gjWtG9/K5O0ucq
SXkj6jicD56GrkoxIX4Ol4po08pzsntRKVIpmqZxZqUv8Xmi80PVRnDUMX/7d5AV5l23F+r+++n0
7BjqdPxX7Am2eTKZEupYqFXfUwDow53WVWuTnRJUy8X3w5xZ7lRBzYSRDIS25smDqawkGIvetJwE
R1ej33GaubDanesOfBri5EqMsJC6JCIYFBL5kqyaMFy2B6WYZSsYlLClZ7AMy4cE5fvxUvfzzOv9
cWjrpMbhIe9EUwBpBxMo3sgHr21YVNP2Oe3Th1R3r/Q6Rg+LOeb7u3rpmk8LcHVpJ72WUY02i7UC
c9+xl+GCr3nd8V3Hy+bVmI1OvYpXyt33I194npby+dXUs0SoMTxcSMsqS8N11Tx9P8C5Osqne3ry
8ueFaaaQLqg4JKDVNcMJ4t+WSiYEFmy03USgdRZq5Y7QnX2CBeV/Ofx0Az5sMgYJlI0SU7Zyd8CX
ttEthK75QHkzYptxUSbyR735y6f+1/dxelAJwJI1YckbJDI6vTlxI1Z6HHWxqCwcF94Ntoxixm4f
kThlAAFGtaFlrGvJNhijGzy9mNfcQ4ApeSC0g/UcIlQNpatBiZfhTwtvFVgiRoBPS1lHSrpB57b2
XDzYXbwV/VMB+1i2ohutj14xvSN5a0KZdf+oN95NacbXNiYm27ah2SDYc1vyX8yFiRv9wm2fnup3
9+GkMm7okhj0hliMWuuXqfgFDXBGQIjTkolEUvQw+YFkFz8NTdbqULv7qhYXpqrzM+K/pyrrZK0S
WuRBzeBRRESOlHnO7tldEnZ34ds9PwyqLuZ3TjqnHQgN7AFNEgp3NdEBRPJWNtYt6f37+zndri+3
U1NYcxWhy/bXsorlWmXV245cCsfHfVJARTbrhB3cpbX3nPZERQLCUoVSjeL4yfxbNYbfdz1rr7Iz
j+4qcTynkNYS8irSdB3xPgms4hUe10u1o/MjG9NJikOjrdknk5HVlOijqcY6+gEe7Jxg1x1J4Hud
ljQsbXJ65x5mqBkeq0vyrrP3l+BI3nzFnNbQz7OEKaU9Rl5aLGOW7kc6H5q0tNvnXiSXPozpL50+
SUo6stCRoaiYDD6PZHmZj9CO83dL8u/IB6Jqbx7mYwqzTqcOc3uS34b41uQnNfkl7LfvX6R/naq+
+QGndXxVGywiyVV+AFE1RN3P8D3dj4q4VnPicuGpqWlFqpr+AniD48g2aEYnb+xrXSpuLYMDxyj2
VW8AmdceqEBuPWLsQ8XapLV6ALBLyOkA8b1fGIhmxmE8BBAtjVHZCTU6FDX4w+ghjfRF3RF+y/w/
xAEB8zj5VXlLJ5hswfZeGetriShlOFVgYPZE9UHVoRNe6a9jm7609s0QabemCkMAOwfSZZCEKJ0t
ApP8lk1wGWjqPMnv7U67wsIGWiKqf0ce8UyiWAR2RpUZwCMEfYYnjSpJDdTsGBBKVyAGBh0eD4S2
9PugjH/glXIUAuhdDd5JkoMtMnXxy9WJzSIuJx3LRdhox2h4lQW6Er3flTgklTxboFVuEAM0wB4r
rJWk/WV7ge9Erok4CTQmbyw0/rHJX6WU9qUbrnS5vB7xC+rIIroWT1kS3gpv40I85+o7G4Qz7LgU
KbAXJbejLe1HXz9asrbPs+KYVPW0XY4XPQzvbpgHkrcCkosZavKw4ncjedDHxUpAW2CNVyi9iHQY
bt1wWo/MWU12MJJke+Sk0XFPI1rOmuuvo2IAEatkPvZviN0I5asEG0Z8HQTXoZKspDq5iavsaINy
t61nWGKbMLHfy1qhNR46YaLjxAerKCuLQh5uqkw81OGQLquxd/rxgYQ6GkUa1tbm1sIYgd5xm4IC
A4y9xD7XzIqcX+MDGYlVtNKwRptZ1phXlRRishHWsQazBjzKZCqsZbyrgB9TCE3DLznxfoigRzfd
ptc+qAnX2yXR71h5G0iwaHCKDNImKGFRxsRaj/oMh4U0vBUBkkJC38ZibpAwRDE56ng7iNII/W3e
SldZERIFGs4NsC2zKi2OY5OtPB2zUR6uwmpwYoUnpKj51OlYjETrdJW17wOiFA33ptOtn1Z+nyfE
ZIuIrBIFXEiDR4k0oeF3CdMNwCuEQv8FvCsv9jZRn/KQ1nkRzd3oZ1HeogxcITqZSQHCER0uuOxk
CpZ0PMxZ+DNhDxckmJrTAjioXz/bXr+Pa7ysBp0MWJt6Qd6SRrK70Wyk/Jil3GLttYtKMm7yLUf4
p7aQ3ui4PBCvM2diuc7Lx1wJ55JiLOwgvSkCfliVLpRkfMDXtEk9754ahGPo9WvElCFF4Y3gdvq0
/QAOL0Ld2AUyS1UPGcci+atSIcJynq4jskuJhbfgbmUoWrL+oKb3GOvwlyn5A3CfZYbVNg+3mop1
gxZG40aOC4lT1WGFdAX71UqBHEueeG8ce308lmQNDkSZ1GlWOX2BQd4zlW3vaqBaggXClyUuFqpk
P7pKvAy6vdOHFhcSZXN4baMLhkC154hvcJrZN0gkN7UZPRUAdzhTOooebrvBvZUV75pTHM8vX0Ab
9Be8gddNXT97YXGnunQJfRIiRAHgLYx+FFJMYp+4Cl0QaKG2mvr4iTTSG6WHoPrpjR6UtwlpUFJN
78KuskNtaQ+99NpV0VY3rGShesVVMQhQNd4TaWb7UPJuRaMCnSOtMdRvYADAXWrnfuk7ibCPUflr
gKhryt29EUtvbaDehJrmiOglozUWG5TPAjw/QUNenmvuai98zHB4emq21/3xhqYHtHPcOqrA+GJs
Izv7bRCWWvrV2jYf+rhBhTsFnAH92EhNyMT0khTdqxVzlI6oh7HBzdWtStiip2qzsRs341SxKRB/
DAXsPo8w9NrFRc7s28i7Ufd/u4q7QRY4CytgVhnSS4DQZWPO+gzgQk/SPIG8ExaHI3obIdsjulCz
y6U6xDhu6MaFL5h8S+afGvUjWRkWiTwWXyhnxR4UJLjMkNY73u8ZvtEjrqK1Zv8IC3cLDhCNonYr
eeGPoHqFJ3Bb4yRtiEXWq184v48+AYWqjzEunFzQxUKaQusy77mNWXnC1FiYKTSKFgkPaCVP5mwR
h7T1fD5GGpa9Sh7pb8GmtzB464mdLxKN20DXpCueXRX+cx89TIW00s2WVf2TruiV7z4YxC6bY7EY
5AEUs8UZdOCDBzSp4lQxjmnI9EHammpLDs5jIivVp0ZEiwZDfRVpWEXyDRP6IuiKXZA+RPmPCoO4
j2lrHOx5PVYEEvJZ7FpPWySDuhAyMMpwvEpV65hF/Rtf6piA47cJpkzUu9BMpQu75nPnTkXj/UWj
OTW4Tk6FbillYR1oZNMZ99TqBuNCo+pMbRnQ+l9//+TYZ1WZZ44tp063uyvgqQCwn7nuowkiqssv
qZDOHQE+Djb98w9nTEmOPTOMuBjf4hR7X44H45Ic4dL9OjlPdaOJr85FaRRav6TmWAE6/H5j+GUA
EFHs+a1J+TfJKk72pTaI0KiRGEDXCV1V87nuX9h6fu1qfh7CPqmuMDF0SpYwBGiVWVuYW0/WyB/z
GifCWRLDumuEtICB4+gGH7WhznLO7bn3YsDiSxrKBolyLDvjUZOkSwdW+8sLc/LjThqb7Bi1XqPt
ynSQvYZNeK/LXey47GAXtZRJ67idouvV6p4Tyhw4IHj4/sFt+2WUwIgg/UGPxSZ38x02Aex1ONtd
OJkxXO92q1fWXDFI4wstVONYRcYXP6EDIANuqA+1rdFS5I/m12MB+hkHZMI5fXw2on1dwMzxvF2A
jdcbjyHcHVPoM5PvusXmpRFYZ+nSZAoFj1z9tAtlsiVT2VDfVYlMyL4nvNIPKbbcE3ZedVeTVMKv
Ya+BEUspqtXlY8eGY+yatUYholBuZOO3EpPPUW/Mdu71zDl967ByOGOVrYACLFqkmQURqiaR1FpQ
bMIRPE0Fx66PVvTJDsAjahh8mPiJohwlAjCrfq/6BeJ+deWS4jZ2xKuSBuaX2PsGtiFCdv72y8wZ
CyyjgngaBsLJyywXkOficJpdoqOl3w+iuPC1KF8K1Jz1EcKbHFNRw39p+5FeH1pyaPK5zFAHCXZ0
m2aFDCPTZvacaM1rL+GwmiyU68xbyYtyJS3+dOX9R0vSmS8Wpa6JAgrhkGyfts9i+DxVmLnechKq
xOK+B6v7t2/jVG/QVIEWQVj6SQVFjUZZKTVGMGX66E16pYKx+H6Is5VPhbK9omKuwQJ3Mil0Ta4G
rI30o5sHSUoees/Y2zhUJTmjFKahtNljbXayPHuh6j2HTEhljJA6MCllmMJwuVTh/jpNqTaegb9+
0clMkFqFYncNJe7iHdIWy8YVRKKd5yRo3Gon3CfP5NQeSFVfmZvvb8bZdQQRpm5PNRDk15/XkVYH
9QRN0nJECcqU7aBaPAGZufBUp7SRryWID8OcFDvSTi0TIkxo4rBLPJIZ6phP7QYPrDnL9poTXCVz
MsSSRXZP5lH5qMzYrF6slP6H2/zXxaqfLzZNDANiNRI+juP6gX7sUmxtjnrHoaHyHc3NlcIRElYq
5SbSJrMLU4SYbuaXOsiHuzB9Xh8WbRP9dO6G7BCGq6nI1a9r0oP1K6T/i0sltXPtLF6pv651evAf
xkqzWLhRxFi9C2FOmEmxE333pGXNfevdxPC9NFPsMA+9hIQE5yJ+yWXxw05R3ytd0y0ak1MF1BON
3oA0FvdKWRAkEADWg4GrG/na04cHAnmPIqnv8zB81JoeRqC296HBzRQY2d+/qOdkQJ8u6GQ7osdy
a5YDD09ae/uRhdvx1ukSzN5yOCTX5rvCjHfp6zjnVKHtpMuGqeNPQzHw+S4SLCONTcf5SZ+iD8f1
6OVXqZ03k3/i4JM4UhfKtgm2OguxRwyt90uutEcPQ9WFq59ezU+vjiY+zYsnTbAolCyIzXQutJVx
Bd/kmB7qde1oy3pVPEsXxa7TavXdcCerWaZng9HpJHeFG1iiyFDV1aTOvmSPObMD+nhVfzjoPryk
SubRNI64KnuoJ3mA6uhZt9QH78lW5IWdlMsLt/HMGvppwJPpropBVaoDy0vQ2CtF7oijz6/aPt/B
PlrVur4yteC6ll5jLATfD31m6fw08skMaMZ6o9gtlwoocd4o+8j+9f0AfxTkvzwzhYVZpcqLZ/tk
6TTNJjK6mIBmonodzz+0SFltIsSjSVuTPY+u6kArTGBBy25N4XFYxlp46Ss9+56iIFRMjYMWYVCf
P5gOXlxsN1ymegB/OvN/FKtJqD3OpXeyWxeX7uqX5Wv6LD4Md3LNctmgagC7g/QELRH4wjR98lv9
wvIlzr02yPYNG1cwGoTTOD4IphTXLIapW50oTzgnhEFkWbWtvABu1tEvC/yH5C7UnXfhlT333mA2
xvfIZdLVPLlCOwNQJ2m1hKz5zRIH/pULF/dHc+X0vdE5iaEuldGfnIrY0kpYAiaKt2Q5mdW5RNLi
ywTEEuwG5LCFnaGu7IasReJs2RMhTFRZArK4PrhJPK6jOpmrVb2qSY2uEdpZMdIj26+donY3mcdp
hZCRwv4NzSvwxjtLt6Ackr2pSTu8cUudEmZOv7AwIVnIP/P2pfN/NtZ7VSdbD8weUbCoL6PHKMod
BSSSKWBPlNbWI/6np5agmd4Lfb8LNrGzd10Rk5+TfhRGn8+vcV+rQ6kjEVrCpZ3rxbXW/L7wtV4Y
4Y9X7sPUp3dG4+cNI9CMSNgCeY72bCzU22ahzpWZsvYO4u9u9fhWdIAPsj5ZVNUvaxl5cLnfC84P
FMnHNpgROruxi/zC+/S1pXYyzskUkA4iFyPZB0vSn64mrpwTOaQ5PpjMA+G+fUSg+hTeduvsgoLn
a9v/ZOCTT4W0DsNr05Biraqv687CyjrsAqIhm4rKevoGhnIlS1icDRwP8KaM7MK3em42+niHTxZp
oruDUChgxjWk0oRkAAPLF279duHVObc4fxzm5OVs2lIhsMvnjGS0D34krwq7XuZkJ8smbSZq2Wn9
2OrjTIknWl5yJxfpJm4OQierztTn+iCtag7/Zkj0mXThFlx6CKcOJPhIaa6CG1tWjrUqf5v5wnOk
ebccHQru2eHiDm16qF9mL2yCxHdNZ9JTGYvBdXcAbryl1SDdybL3MOCGRMkPc7B2xShWeVmuOa5D
2krek/ZHrXirKOkcaq7bPIVzAUp40UX33z+js28CVQAQGhwwQWt9nj8KX/ODquTrFjWC2XjmhsvY
ff9+DOXsFPJhkJMPzUPcF1ltz+u2isi+I6BwNjj9vfEWL0BWIVyavNSEjmAeIjD8Ti9nwwLl9UUf
EaGS5x7Ch19y8uUB0Oua2KDMhuOdLqCyA5fx2JQ+wR5E65XptUkuTdHcdbF87ZmSNe/78K6iy1e0
9VLVcK2EPWLUYzVma8nADz54r75V75rhzozeOgT08gAmuzF2bu8yY/rtUpKVYwAjJEmD57QkqsMA
uEZCVLw18K+UQ3JnEsdQd+kS5NuiVTTcmcFVLHLS0/x5a7HUEcRIqzdPEifFsG9XpBdJISlfxF4D
ZkoLml62ux9aGOLA3+WKCrgS1o4BktrjXyqkfm1WZjrPbaKma2VPUNguLlVcQjhEwHTL5aYRY+Yg
L46g2VjFSh2GY1zVWy02azj9ZUeKG50WL/9dASnW0Xi2iN0WtmrGixK1ejkurQAWVMYfzTIPRmVm
U9Lz/XtTqu8FRKmkQfAz2rAG/h9157Ect7Zt2S/CDZgNF1FRjQTSZzLpSamDICUKHtjw5uvfgG7V
PRLFEsu0qpPnUBIJwm2z1pxjdjS6XVs+ZoR4u9GNbK1tVMkXfiFibGcQT2pgv6aOrfj5XOyH0r64
bXZVVv31SCxcMBDDlRolBihrp6rjNk36E0KqXR++4btZ55H+ZhJbnin1leYqByPjKtm5H8+vhNMh
jXR8gaK3JCGgBTiJqeBJK8wvSUZWegb1UKNAJ5KyXWE5XhuIY00LZpgarktGY42mbyVLUsXVN4F6
piG1pQ9onrcvMo5fy8HajNAxlMQiGDN7duvXRRc7xzRI9S8JAHmRmV+FXEibkkIqBOEEnK/IfInw
vBvB/+a3OXe7ITwzbzts0M7aSSY01MOeZi/AxepsB+a6TfuzTXqahlFt0JutBGDumjc5v0pbgEIP
o8PYhGuKVHRPresR9jURQ5slQdAcTdR7yoyPfgC3qLlb1voruyVrhKDLMate82DEc35HVBDa6Wdl
tFdB/31JBM0TZRvkSOMVWqRL5IJw9ugdr7WqXJcLcmZULlQGjzphwFrtVrAzozWthmtrbnZ5y3AW
UaM1YeqGqXEboF2kJ3PX4JMEPe4F9vSt6Gd6od147+L9QvKyURGuelZlw4tVvSYIf+gaDutEeRTK
/A1P4BfgX36N0Niihz5nhm8qr7o7HexK9XJyveIu30hLOQ4lsfBOskHPt6TReJmm0TU9mK6Xxsku
gGoy1eWdYSgnEkAvJunvYxhtoFn6k+uw5MN0lsd+ALpM6tNeWvpGaoSuNDPyc/2Qg2lu02InG4Vi
Y7VSy9nP23M1QApIR0Ls+TLXwNMmhAOhQp1+dHjwZDTxAkXsBsId+PmjoI/aGPfSqO/tvnxuYHjr
ufWArfS5cfM7per2UYWjbYkYMfNdxoo+zVj9yhm8Jz0CrDI5MD/ZLCnJxXPaPGtjTKMe0nAf7rNq
oGEv/FhnK04Yl9Yonl0xOOAZBKixmUnQkh3p6+0PCb9ZZo96ZpxAWx1UCu/Qf1YWobkzN6+jCUJg
1woAKt4yCM9xSTM22TK7fIO65tkIHnKsA3NzawcuMpl0p0OzhYv8Kswk9BWuUIv7LShQOLbSCxRt
3Q0k+kRvtpEdUoMKeEXswPAQafpqRKavAn+blPKmH+t1nztnV9JzaJMrE9mMrG46Kv1taKAddu2t
S1AHuQKRSlx97yVWvR+IJOwV+BBKeaiSftP3E+HUzU2UupesUc/ZeLFLVEVZZa7nGimNRaxt4yCk
ZRzCK3I7ImNboUE9dSrJt1n72Urkj2qbYDOzkGMwyvz87+9zcIvX0kWNsaxD4ScfqzMk1hUlPp8C
/frvU/EHM/Fvh3q3uTfaTjcqm72fHV7DcyeiqvL/foQ/K1HvzmbZeP+yX5jIeC2qiLMJHop4FWzl
hrbLWnlQ1gwva/2Ubj4rIX60kP/trJaz/vWQSpaacU+EEyzBm0R2h955gwx9JYoMQQOMGmK15PTY
T98GBQBsEpJgqtmnhOgewy7Xo4nm1f7McvXRXvy33+rd0qprpjosWi7EcGhBxySbdjdslEN2aD4h
LXx6pHfrq6hXMlizPRtj9quD7vg1fbcWRizTDnoN1jJNjVhhig/oSz7ZrC0/+92y9rezfLeiKtuc
bpDKWRrGo4op0OU2aEW1lsw9f3+yPliq/nakd5sWFSlprbcTZ+mqnlBuC/k9ANn794P8Wfr++fi6
rIctQsn/aI+ljUhHc+RaNutpDVTqSe7okO+t3cA7+cm78vHb+J9jvZcbxiQzymnkbSzr6yIAV4nu
6++n88HdgZ1omPDwaPe57x14o0xb6ikcYTSRWOCUStKbIqAUHnwyiH20sF4Kz6pOhwZy0fuHHfcL
Yzs3p3EJlLRVpJvKs6N9t8tq3ZjGOandTyofxofn9sshl7//5a1nUTpNo1gOWYRwY/JXUUTXpfEl
bIPUt9T+inCy7aBWu7QONg7s6SRUrhVUiElIWrL6FpNvtRMaupf00TKS606tvwvsw41A21llN6YD
FjY3HgfVvBotgXf6PLj5JmjRTALJN9vu2CaoRghwKkv9prfNTzg8H73XAsYVvl72jIu/9/czTKom
sN2EM5yS7r4IC5891CEMwfaXj8nwLWNNFkxo3/Thk2v70cad/FakuBgrzT+oKo3dN5LginCTpvuc
KMzGOmFLHXDEqfpba12Btd39/UH94FVga7zgKhBauOZ7zUsvEiI5ludnIg6niR6nz6rOHz0tvx7g
3RyRJATHZ4CdN71lb7V7QzxjhrQK55Px46Mr9+th3r0HJVF5dMWX4VDNvim95ivNuXHibRs/OV38
1GvSG7VPxn/9o5fv14O+exPMIUV7H3JuQSQfhkr5Xlv1egpgL9faS2/lB+KUdmNhI4Q0Yky4sMnn
JbhBtlc1BdE5THZGxY4nHh6tGYVE3TbrPiE7a9pMOtAps7we5mJj5M7KqA+IqQ6x9u3v9//PNiA1
sV/P4d08ohgoQd2RB0C6ROr0P+AKbgnk3cWGAiSM5IsIgeMcoYUsrtxsJAgaxTR8AfugR6SCwMwJ
rRs63kTIP7osPEwP7Dkmkc4bCKAxAkxfjnPdEUGXS9Rw8Cm08LNB8LOH+N0MNdSWSbeCc2iSAzt0
Lx5c/++X6YM58Ler9K6iNipMWSmhb5syAKDBkI6yuNRf/34QfRlX/pzT/5mX3jWfzCTOyjFh1lAP
yvNwVX4tNvFX4o/NV9depdvGR1zuNXfBkfCxJ9XZ6K/FjfJ/0zKxFtymY6o6eJ73Hf8OQGGIhZ4W
WHRWxAW6W9xf//1M/+zVChzjvxxD/32EjYQbKD/DPwnfI7xauSv8ZCPtFY2AU1Jftc1m6Xl/3g76
aJX824HfDe0m6sPMWB73yWoOY5ntzQnfXvLDSqdNHrnPJoF0Y1wVqyb4EulwLNLyRhXZTmU8+eQa
fPDU/varvB8ZAfmomWT0QHdNNM8IrdLTdnRXTiT/xM0+2dXecPzMTvjBmPXbUd8NlE5hm6TJc9Rq
Dn2hyNOSWxeRWZlUzAAkIW6BGH1mNv1odUfnyKA/r4JzFu/bJWXYq6QAL0dFiu7P+/KBPe22wd36
SNLyJy/rT5XRu/fo16O9b50oJgkB43I0u2EHEKIqy4tjPIhv+F+ebeT84H8QRc43mCtR45Y+W/3C
MZfEjZNmRocAPrz2QlsKfLtNHsV0X1bFspf1xjy/TFX8gq3W9WdQnSOZyCXRAFNrbT55Pj4Yc347
i3ejgdvoxmgsz0f8GGzHe/3NKtbZJt/2nmpDiyVHaxV9dX3j+yfH/aCXyXERNMCOMP7EMUW9TNqZ
4X89x5KTtxj9DYpUmBGwpORm61ci2SwkSAsh3t+P/eErYdkqFSzXFM77Wn2ZJIjLXD1EXxzsCJwo
DW39/3aEdwPPNNpY92HZbOwKXi4hniL2/n6EDxY8mNT+OYd3I0w1G10Ux5zDMJGgMLfE6NpeIgkn
sr7+/UgftVJ+O9S7EcSpERpG9Cs2wTl9iXfVNt4S7GCj7UvW2Tba/v1wH94cGz4qMBbUaO+Vd4DG
9dGZuXSo4UznKR2CT+7+hw88j9zCAcOF9rPc8MvGokhK0WmxCDeI+BugZk3+NUg/GXXhPf05yfKj
/znKu8VCAs14Qm3MGtsy5bqybL9KbcJu6nUuTE+46doJ2cWrLyVGu8ge3/qaPgFpkWcXXA+rDLZZ
m8oWlPrvml65VUzXN+VDGH21U/cMPeQ0AlMmZ2VlzT8Iilxl/a2mfI8bUh4snTrmWxPEl9BRr+Uk
QbwmJCqS2SmtjTCGU0bN3MPi/cZv9z3InhE1YYuNL07iXuxcOc5l74k63M0EAvewGeai2YXWi0b0
N4emaT6e89yJ/CWF6TIAmCD6L8/8Ior49osxuGtnDjYmnDNRGPdLHFznoHo1vvdhhnMs4yIQl17K
vYDFMtnRcYjgkukSBIGyqnWEIvGrKk9Tha9Dra/M9kmtyeGtXxKTWCGlupVztK8mZyOU/mLpLaoH
ctLUGmKLG2RrrW13hoVniHitVWMkz+Rr3wBT2QdutM/clJD73EzWQWA+jWmJ2Yv0oym0/NwRXkiK
dNyAXMnbl6mcKTEZ6VetPukDQaW9fjU2hP9mrvXcxYmxyflhX8aZgEbCztaR3lsrjDIRTRlnjxrj
0WjCC0mSx8JVbgdT1z0WBavY+WYDTpZky7gAc1vnTu8HKv0ctO6u7Vq7tnOTjHVyzzDl2Mmwc8l2
qkzAb4qDPxoEzIK8mZwqXxMu5am5uhP4qZOoegny/BUf0mm0jL2e6Tejc41p/6s5Sa9x9K2w+3sH
S8pErbPTnJ1JdlsyoWTu4cd01S4wrStsTn5ZN2slzU6VvEua4GuWYlrqX0OHKO4QN2zgrnJV20zl
Y9hAkDOptJs2kFi5ND2mSwP6JG1ObnpxSRovuAlT16ztuN92Y7we9PmYsX6ei+hMp9onpJl7T18N
sHw4FqdxUG8mB9+IUR2t8sHIc28mM1rM3GYb1FAV0SUrj3KK94V0fYd9jEmkz5DFewVzYjQHV8Hw
lPN6yfk2VIPjrJ4jQXyWdt3ZYusklwlbjAXfZWi/jBkYhxFEcTlKiT584RL3XgsyqIFPYs7OsQ1P
bruvU86iKM81SUKlhWEwIdC8FfQzzBejfEq0gDTB+mas4k2bkHtsB8dmqlYNfW+ET0e9rC6DmhKo
U6rayrBq/HPRM9k0xKhZ487URr/BGdPioumLexBEa2lmnoWwxFTM67qLeWqA/gTOwoMwrxWH4Ot6
Jl0HQJEmv9Fap4gf0X00UXJi8LOjK1t5pWJOi7GicWA+SUUlBZXAuZIMwubr5GIitNUr1M+eTrcO
g9A45BuhBSc7fGxCxZ+K69YU+zr81uLBNBuiKOdYhQSPi159WloGalutamIQgnDVRsOhFDvZvYQJ
SXqsNWMVojVBpsTk6RRXnqKSNmTPu6M3zQaVI6FPWz26B31Qjbfku+/HgYomK+eV0pzUn+ny7Up3
zdc0ZKpR+0PSNeRlyz09bKg18I86UNXKQYnMDaG8jFNcI0K5PSs1fCNB8h9JRoOdyK2vZE+CQrqq
utHT6LqaqbGZYdj8feL6aF/125D/bvfW94pSDBJRX7Zv93Kv+d052lj34TrSVnyoq24DJ8mnpIN4
Kd+Ed6SJ7bunz9alYtlL/7EudRFLQzNjGfy+KliHelTYFYVaFU9iYJdndsahpa5c4zLL5zpHeTOq
O7dK/DCKfEvTjhMdpKpyTmXP/a1+SNooqnURsbbpbJ5Eo3iIQxzoNag7Va4ZIGn5EcyF+Da/MeSN
ndjfkoqMwACDnm8HFnrqkrselCaJpUNLtFeXH0oSnwBinyoL2HOvgXECZyWU6loFeOJIZxXo0yrV
5k9uy0/x5rvLAR95qZKyNWBNsczUv8z3HTLiMTXQkIrJ5desNvMwWoQcMbXWwUkQhdld9zkxXxJ0
5RLlF9FDU53CT0W3RFeSNDKZ6jf8kJEf1mh3jDI8G1I9wlf2DHEHt3iXUjk06x1RRgtpjPAC2GtX
t4KWW7K1NZBl0r7vOvMs6Py6+rgfADJ7em4SL60r95MSrZpBQZlQvGCnIi7ru0PsdWofcjI2ECvg
esbONVsp+HZb9TMt+a5pcbwbmX6odTK5Z229IRME9jZO5ezp55P9fxSC9L+XcHSRb8VdW7+9tecX
+f9DzNFSdvhfxxw9sKJAz/hbqtHyHf9ONRLqv2AcWws1HsuEQwn+f4Ya6fq/UEhqluM46PZsoLP/
yTQy9X8tsjdbhWhnAX63WNj/j0wjIf6FXhbJKj9xsYRwpP/+337zxPw7mSp8K6///YD/Gtvz+waB
BTQ/hR0wXQE4FgY+lt8f+6qvAzdvpsIPg3JLAOe3ijZEgucfZci3Xy7KB4cCK2os28R/3jLcRkie
4CqZGgRmmp3qu00ChfYqy2jT+VYRNzdE3a31Vndu7Ch2b5yIvNiCuNOVo05h5zfZbG8xbz26swiO
hT11m9FBGVIXor6pje9mhu9cseEYOlETXQfLR2YElm8Z3Z4RlqXTjL2feNGLHg/qpZBOvilkr++6
Qssf1eQQ9G2yATtVgyjTxWn6zwc+WSZKe9jxAuuPkgxulsgJrlt79pNScw5BPpXbiJAOvzGDlzZR
vtSRha27bn/Ysxi9eagxJFhauJtCoveMQX0Qdl7uBhJEPa1T5blLaTYSnxgxYyXjRljZ0ax67R6S
vXUkGcqFJT/Mu8qeR79XEGaNE1N9X1babdoE6q3dbnvJ/F6LvtmrS6Z3mmXn0C7nE7ZOlX4GC8JK
lCkVI3GtpTE2b26Pj+cMBdE86NeNpeeea+Ju1cnKPsxONh205QNEBN1KP80UeYNJzgiyZsmGzvb6
wHQezyPw4ZoGKwieLEhPNiaora0rd5ZeiBOhxe6uNouHsSNmO03M3MtEuc/rKdtqg45jJlXv8pqA
b+WOfpXy0JS1dtfRnm3Lo5Y/9MTMrZxx6E5WEEz7xGzsHVD9bpisTa+N5l0xW/j7wrndKqp6r9VB
hei/6twQp7BNk5PYHgARbuTZKcZJnSSCvsS1LRnGwQjpw84ZteY+KU+tBLisBAEAdcRmyVBXrPbU
7rFpii+Ja/THtHO6o6bSNKpcWn/9MNw2Qypvh6S3doo4RA3J2V0VYDvhRdurtvpcYvg/NbFa4HA2
7asKeUmlznKH/95Ylcnc38sqsq5B72z14ji4VX5pQte+QHywLzKl7G6ZA8CnOlOPIfXQo1sGCr0r
AskzMVz//EAfeujiYjr980dxT9ys2bMyHlLA5ppeTA+STtfKZOv1zBEwSxnlLsjSb2MZnwx9aq6c
sN45bbvPzZQGRWJCvoicuyYuv4mUPZubpf3a0uAKmq3Gmr3vePXSpPU7w7CvOtPsNv3sfDVt5WxK
OT0HQBESQK+7JJtM3y4zEqeqvDyxLzR9XrHYq0thnhCCnJM5cHcOiJRj292HxOCeBsLnUS2TFaiN
yUPkBHdKFg6PccLqQFStLyYVqHpcRsDFpgnPtUv5vijxsQw6BjTDcaebuJmmmzxC1WWzB6vGVj/j
Rq+KEDVR1w7qoSj7FFQtpKgIHeKBbPNra6hGMiLi2avseuPMcAcnI9mbQIuLiGxFM7O+TDEK+iAU
W9Nh5aHNBJRGiF/GKe13qkgBeeAMZa7FgJu216GLOAaU/W3eVGRbICIZtZTehemsaDNpcQkRNwkC
P+/0I8CA10pBFVimA5578ClUm5RtT8p1mU4PpRWPXzSFrTB24BSYpDlfG1Vzn9tGtVlWMujWlPFu
hj0UW03ynC6iNnLE5yps6c0YzS8fP/8sqc2KxdyiwVIEDAHoJmtVzcvbEXSiYgBPTuMuOxV2kJzK
Ln7jfG+yXk2PPfZZP6mGjVWl0AVTgI+961IjJ3rpRmaQvQuDlXmq3SVkLt23Ednuomy2RtoQ2Gob
xnUt1JNuFdsGRDfLfKJtEb+2JzvVmtOgB81JzKV9lOqWUgt8kxysws8PI5m9Zm7G9RwUCQg2S3/I
GfTGTjz1fZTsRtd8DksnOaZ8y1rtHfulcKZxXbFf8xyiqdkKy2ovh+rWEWNyZS97gpKtyCaqs+nW
NNmUyKpHwtS7xxDX8J0mCMvsgviKhOlwjbPmNEw2zItmfBFzbm6LHkhAWbl4AivQINMg6lOWt4+d
Uw7rJExcQD1Vf2ztGA6mZbde3LB+ixI9eih7CsBR435JQ3wL+kzEVWqXO+iYT/R9u90gjPww9AXQ
S8nmsrUHltrjfFbU9CbQLISSbTGfwxi/btQNB8W09WvXNkkdnpH/lcuYHkFXvCalPN0mUIfyWPeg
KH3LVLN/NLshB/uoxp5mz8Nj3o7lDuqo8LOM7Zab4s6OVOUl0/XsPg7rllrBoG6NUO0edLO8z/op
/uagqVrlQ1nelSabT2j8hy4IxlNFw3MdEEx2X08wTkUsxDeShDzqBuMPYte3lFhWSaqO3+ph/Mq8
Zt5nszWjhJy1Xa4V8Z0aynxV9s6Kwozz6CQC3qnMlLtpmtO13YPySWbBbFrY4iCbRjsWDTUhketf
2NumTz2tqtXIO3e1UOmfqrEkp32uPVGY3TFwomKvwLDctEShvwydn3ZkWPXYJiDiVqdI568wkXUP
+Vgom3iIK8R1fKmWlrMdEivxEqC4HQqjm58fg1Gm60G1Lc922H6nuhxXaYcsM18+ZpHOnoVC1Y+N
EEV3m99M+llny61LIzyPoi4pnLi4uBjeyIWlbkQaAMNCaHl4GL/ZZmKfNWtn6pM4u25unn/+X4yf
/azHe5UBBnkcaI6pE1eVIUlSLXW5Hyyr9LK80Q55xbM3uxZZGgj8rl3geqpdmHdLiaQZCdOJqafd
4WjXzklSQByyr6gSxrcWCXB7062f0CKn32UwHwIttR7JtKBMQw9wVPR10GTlWSRF6yVkVO3CMW7W
zJPeZDbGfhQtRIC0jzfZWJgbpyCvXNo0VkJGznjMSS8v48yH3pZtbVMSzTM28oKO8TCD416SgOgl
crX1cUTY3PpQ/jDd5s2eSOcKjWTS7MlLj3ZijOYtP2leKX2j3al4xzYS1umRLLqWEpyw17UCpCxw
6O9UyoTSvEnNt3JPB8Oj95Nfukgdr39+wKV47A2d91TTIk+dQ/fcd7pzbse6Oae0GwOmx1qT9cGy
+uopA69ZiNz4kuXD19IunuOCbrJgEt3wQJZHJYiTa3f5iLuiXgsxAAKaUos0ra7izUNSYrRld4gI
Qvj5VS7SmzkZg9M4VyiThWZ/1ePxuomoeBaD+dgVRu1DXK2uEjd1D2ZF/HzfACOSbneHi1XAmin0
10wt1kEutR+dwHxNiPCWIpW5LSviEPIwr+6VJWe8dKMCI2jqbivHdg6uAwCoayH/lEOY3VQ6JSEu
kfHayOEqSRKHZRuiXBAF1tUcFi9G3c9bte8J/JhLcQ4a1TjbWV+ubUO7UgeYPXDTosfWjaeDZZKe
Xk/pcKs56Z5QiR74s21chFEorNzyFgqvpZ4M1SmBKcvpyory564hoJIV7W2R840JeapoihW0q5IM
ap7Re6sx7MMsA0YTKyrvmvo1LsLsklV6uR0znjKDK3xZLuxlrArpOYZMWRx240mJxHia6+krb7Hc
zrZT7sVso22dGz8uxgEMNPPUkKhnGwDcfiyi8fzzYzLwcU2GNa+jKt3lA4FOkTtcNMWab+owXbe0
4HgkCEIXFKJXfT4cwpJYEneG0ZFryCzcyazPkvlqHRRFf1bdKDq6mV6utcUNRrqIp0d1ckkr88px
88mfSldcTMNcO0UnD9zMeJ9321JbFvRObQFSN+o9WMXX3jGmyxgWQDNN905vCbZhWV43wt6OdXrs
TDn94J9s3KiOX8lKDbA86/Zt1kcqTa0YbJDZEwyg5ZhxrIJoO9n0BzfWMHyHOVHYnQv7LXTR4hAY
5UVZlT9JogQ2YR7UmwSK+tmI2h+i1wrMdfCsNaYnJw2Li7Sq4lIsH7k5XujUTId//ihywTpH+uiH
Zi0ORRCLA8jtfF8obJT02mJ5yofUkdsrRqD4cS2GY64y5JRZFj4XVqPSAfweRujko1y7TgslfjaW
9RDlxfbQhVsl0o1znYQjWzQoCG25yMNoG0yltJhkWB+0dWTe5jmddz2kISGEdicrMv0kAKY3QEfz
ax1B6i6qIDrkBvpYJ43rZ1mWAM+6OTzlmdJssedPHknu/BmVyNuQW7aBAA4NPSDPQxA2/1grwqPD
l30pp3lYjUar74p6V5D8eHF6Y7ww17iEy7vJbighmVD2R622vADR2PS3tbxnQeuslNplQGyow6ad
XKpJcth2jZzBGt1jJHG2ozpYZzlE6KnVOphXaVUla6vvDNa/LAXUMb2fHBpHzZRbXqxLbV8I6Knk
A7lHmXavvT3d98vWOWAgQxV+IEdJfcuzaKuJbHgVJcUlk7yNdcrTsSnMiPi2oFVuoyLTfFnp882Q
0b9SYtFdwjQQhCI6arzpA5pF1OzBJkz9EtRWzDuo1d1VMmnw2ViGrOtGi7YZZgOWbTe8U+ICOg7v
hbRPRpDMOyMWzxJp04rMwHRt9lp8bJDsbjM3OrhdkRw7vAa1vRhVhn6rzi3V3UEaB1tf5gtVXKtD
U95SFhBbct2px9O70aHjb6EEDCu7h0bXtJDSuy69KWuTKcIWJYgZ077uYvPQtSSN0geGbKcGX8wk
yF9mIPQMbt+ZrPiZDjTxUIx7vSs2ejhrrKvQG6clDLjIoQNRaJWxVsN4r8UGSx0Zd1uyFbOrOnT7
gx1a1YNwrB272+Rm6GrDlzKb1l0Es8tto+mhGlLT07Ji3sNEyNaijSWOi2rYlaPuW/PLYIF0LFTz
sbHFXVEjWmePjpE5645gKKm997XjBWWpUWXNbK8LlefebPdZpsK1nxydjZ8ReS0s2lX5YzTqJ6ey
Am9M2UmWBoVnLJ/ss8LvStchhSQaNKwZDMorxTzlTeMcxLnFUUvTIYLX5dqjhyMo8AfkZ3QkO4qd
2pmQL7oQo9TWUhdPiEZx4wC5wxGYkXmjd9Deq2JHKeVBBqN9zMQFyuu8svAetBbrd6npXhXMBjg5
3bNa+8GKDUhjsqm3aqvdBM5w0mZaiHmK8JhY7W1paZeAsWpVavezZjFsDCcSweAyJj3rtGj60l0Z
xNOWVXbObXOdO+7FTac3vYiDjZuF9HegLIVq6+ynDr1GXYW2V4uXGCK/V6ki8sYWPmCSqQfDgFEX
6CnSUJntQ6KY0c95tHSBLdKRXDU0wMu+96MaxXnOrUqGMfSTAQKS0SZM9KlvxMq8m+rXhli+wcUX
HmkTWDMCC9jEqM9yzu7iOddhBS2tLlD2ji11v2mu2ixzj3qnXyzAgP48dydibsBKRGQ/YxVeeqou
QU1DgCuE1Z1HcouzktQ8VupyLzBFy0bWNEV0HH+KtEpSTvgQbiwPJZXnvQlAdzZHEgxkyT+AYNjY
8jQ27sOkZgzBvf0ySOuWINwvSsfNlH20yYV7Smd6f5laH3LCRtatGVzHo/6o9+5eSxWkpAWcv0Dt
CH6Jx5XQq34joTrG1PkJ6EkUr1x3ov1et/GLOol+NWv1Q0JOhzPa95Cb7gZ8FCvhVncjWDG8Emx7
XixzoqJox9CSSgb82dyPo4LJMCEcKK+MfRKqqBtbLVwN425if7SqzYb2V+o825RTCJX80VZOwdra
pAJxBzpxQ4lsL8fhdqiqr3PsXMiyvokmeeeyuDvVrTgNIfq+VjmmLaZRpz2R+pt6MlDuzK7fjo39
Ysrhuz7rjwIOXl9Hb2MbvhU8MasuGa50jXRIV4/AqeIcY4PiOSbEq8TIqlUQBxjHZ7Gu6/KeOBLh
AQhNCSNRk6NaNqSpSuMh6q354A72wjzlBloZeA9dNEuFQ2dLB4NQHRPYs/olk6QDOowK6lTnKwW5
OV91S5BXCZb11S60elVnXbNiLuIFnqJqO2IJXuUGdFlzWFsJHKt6DAovaOrZz2BbrkT1Ct4p8Jra
/lEq0dmtsgORyPfUKEhFAXpIGASpFIOsia6uEuHPBXso48XVMgIys+jbPHX9oSvCH3RZBCydqPVY
6s/oDf2mgl8cpVRo6uxLRvCnx8T25KgZHaSeLAoVfl8wQsMO3Zs+cpFGud2maezaMyB/TlP6gzTo
bAlBB40fO8/zbN3NMV02iHp+MYmvQ7ep+qj3O4kgIk20F1nE5dVQiHtFFfpJH20ijMKY+pU9YQKC
fqkk5aqfbOxBhgWSTNTXKaV7Hs3YICtF3Nl6EPsDgHLScisHnAUxN7Xbxms9E196oT8LRF/+jKRy
ZdnxJimUYFVZ2JFq2dAO1zuIHvRz3Gxj1LTF0n6xZMU7zMm7siP528YWuXSVbgOtOYM6jAFPlpln
Wg/mMOO5s8w3mpdvtXGdpbyA4+jujPBoTvp3aSPhaFuF3vlkIvDITwRUIVHoqu5GbVAZmJNFWLuN
TU6rCbwbbUZ90ly8VFCMi2FKKw6mNaqBJEop7TY3Gvwro70vchVRP8y9nZWHNxlmiVUWdSgns8Kn
ilxeKifwpzEI9roKdSbvq2atVy7JJ6DflkIoXV4dTbJKXbTAU5gmW1a67ID0Q+n+F0nntSQnkoXh
JyICn3BbQHnXXt03RMs03ieQ8PT71eyNYlY7kkZVkHnOb6cLLQPrS1aPJqZYf6O0rv3y7RUakubX
WhtTrvQHf6iTf9oQVw2ySxONOzOQinqnEbtM2i3KeNtlcMWW+DVaFxApljjH4pPudJdWK0lCKGGv
/oRaRJsnckoB2sJG0W5cxTrhkHrJ2iRRlEyoF9RiZmFRvU9J52/j3nuCUsarNS72dk3nYbtQoL7X
nIrqjOmPXq7m2Vvg4Pvs41GOdOAlIi5ythCa+OvJz9KQUOA4VA55Ex5DG7z4TN6lzorO3zpInFZt
myr3yOxxrtboWIFKh+nW65MkYK40ohLEbKcRR2wkDlo8UVeEDxdXHblL64khGPXmRnUgbbhHTOdM
DdN2nKjNMaz+R5rTayG1ayK4WZjy/6Xl/M8rpAy4XFyqPrKXMa2ObT8k6Pt6uUG/kVBem24NonL3
ePNx8/NW96oqdvagLTT3fvexjM/d/Ixm4J8v7R+EVU+tWhBxt6TlIfHbdJY896I1iMomDp7owDjM
lbZGnuqJzl3Mk0tJHwPZ+DRoGUoWooxnTcTXCuAr8HRlcJvY36pM6y30cTibFR07a73uUthUOsTc
k3I1YwvbQxkNCYgeofa7wc290PKGaqPXs0lGcLUbjfYMzm5s2ITh+pOEwus1Dl0fj7eb+Tt7fUgw
CquKVrPuN2NFHWJj5u22Lekny+3vOEdlmTbpd8w8vCmzYW+jAzlKH0VDCzic5iNTVQeYK3OKZ5Jp
xhky2MFMn1gF+kW+K1D2yLrXBnlhcpqr3NvWKdGzsSFeeRRdg6++SSpBq7nGkVOg6qn7as9DHe+N
VN7quJC81GOT360ZV3Vq5/r2/z+ZVIl5NbF39iAktIyFqVnTGVmbQzislTqtozXszFjzb52t6WFd
pCdWeficGPNpIoazhPkmTr86GjnSkHi2uATM+WNKZuPeWdMn/Qk7DKH2R1vlFMPQeXdMjLH/0Fhk
busa71N3GHn5Z+OIHGe5+It+UGPSXJhhE5zBHVboob+VHu3zVAr9hqmJQ7OWeG0hr704/Z2TeIGi
c0E/k73LpT4tyXz0lN5/zpX1pykrgWucLx34i9BYWi/r4iX1l/SwDArAY6AW240x6uvGu5N34mwz
FUXO/GPoH4WZRT3AbOiSLeRNS4Khxv2uimW3SlBxKVGGNak+hr22kejPCTnHKD1m03PmoCNajaEJ
1eAk8C0gnKBQ+k5//FnD4vuhlp4LK5bHppfyaGNfdjI3ZHEDAitNLyoLLl9XVIeEqeVU9dUp7Yht
xlIsMKObpD5IeqoSRa6badZktps3q0ouqWlm/7rCJe5zWfbSwExrgfFuYifTTyU+naC3CLuc13l4
HWbDCuYabZicL1nuVyenRjm0UC6nIfHeSVavwH0INhiJLzJOCZwXaX1ec0AVze4ZyWz1nj9yBcq4
bU52RTZnqnt0zSTLI3wTomgu4vro5fmmq9LLanQ4Oiu/i0ZqsDcr7deuEFv+vTGsnUncBlDuG/qa
kGhLvpKhjw/KeBvblciHdeYcpQEwmFILWscQqBgpzxJUDTIvjNZRX1iiidskZtf/NiebhHNBIHsq
OyorLPHXHihAm2y+Sqd2dJznWGadangR/jK8WAtU4ZIp4/Df/6QIk0TifP4UTE2tFM5jtGd+U94T
O9xWLNp3Bpn5NOj2rwIwSMVAtnSzXNCxFti9r54LNRQbO2uyLgQHuUdDn3EhrqIPWf8cfVyOicY5
55HcFQ4et6hm6qj6Kxm2jRGt1JG8NOayXmYBPQZ0DEHR0+lCCkHTzQe398liTlvy9YhQOP9ZUzEi
szOR/oG8EpRDglqi0vd6snfm5GnnMqsuiddWR+Ki0w1SH+PiANSm5WoH8L9qIylhf7JqN7CIkzg0
fa6ThJpWbH2kP9n1siv8TryklmpDopryI3lSHH4SZnId4U9ZIqo6Lh+F8/RyTezXU2dzANYNi+Xi
nfRORxeYt6B0kOs7x59/jY47Pq+9zswwQxgmRbbTlOucWjNbb1Mxt1ePKRxS74kWuPKUjzPbo59p
O08nMr6nRgh+QYNCYCa+K6XSu5EMv/ypERFOEHxLCbpNwrw/RbrcMxZjjuFeHA2NiFVehK0u7mk9
Uzkwv8ux9agGNW9oTr8mwaHjdLG4Ol2hHSpdj5aZ6yOXV6lBSOu8BzjXm8SNxrlfXtMBY83o6nWg
ufl6m0UB+62/Dw21Y46RJoFsp2EvU2BNdXTUUFJJTEbRcPP57i9ixRtYW6221fv6tM6dv9FGjWUv
5bJqW4ee31SFldttxNrEe70oIWq8LxNS3BfGcYBDqfijAl0H62oTxJyTQbpGpuLXzl7a02jQV8eb
zKm6AMbamXmcmvjWZ84U9QZ6BpUUB+mg9KnxPG5jHA5WDw2ZwdUo+N5n3XcOdddvUrdqCJ/XO+D5
mjgWOd0SfzSjdMUO3blFfh0IKdnaNUIjdEcHf22uq79sC0P8nhLNgmNTNrb8rVqhrb15/Em6ukLK
gWS+sUj0lcqvrpa38N1adrYrmdjCpYchLsEZ5nWRJ55WUrx7yEU2+EA1KTCtwGKUDsNXs3CzgbyR
Z5I3y7VZevrzjMgBtyT/tLXJSYKCy/CzdlqfXKdcggetLmkKaGFjlsrp9xKLo7tMZITRa4qG7Irz
sLmNNuZUd8FPURobuVATl3oNiQSbmOiAW9tSsEAGNEt88e23PKIdqo9oHMxrDQZEojDLUP/4jolH
L8I8909VPcbkYVQEw4ga8ww6Xbe+EpXsR2tp82y5k3XMZDltFuEN2yJzP7j58s00cCl5/bKLFZvh
VGh/nTwl22TyHQpCipNY3DfRtqElJvNWc4i7np/s0sWWQWeqfTejUxAPJHHyU3WTQN0wUUG2JtNW
mg4bmz1u9Kb4WMtbA/Adzi7EAvmMx0Enlh2T0WHiuvlJfHNbkeGaTTRAGmSqT2ZPXrFt3W2SR6oi
0ld+z43TVkhJUEvoFYtuQwi+iDU3mDtGrN4xBAUEc4Hzm7oM5kj0wUVynyuenVi15etSGsOTtcLr
iBjsBCqJVJTFu1K2qmNK6Alt04GRNaQifxuAprXkqFog7s6IGprQc8hIykerPLdz/Kh8zA20zND5
a2vuKuDIA4fin7hNfqWmzs7ApRUWpouQ1VhsGDdIOrdzvg1PRsZs2kQ+K8ZYZxlIdanTsDIog0Lg
fPT9ji+d/bA0s7/ebKPcoQYUccQbqNJ6KKCMF+XYd1u4zH1m/dhPXWP73w9NhUJ2qfvphI9S2xB1
T6fkOJlbGL6LVdsGVo/0n8urA/CT1nvhy0jpWCq9Qn2W40LePuaMBnw00nxjueePgEnWgXhW42Ue
68gks3CTU40ZeMMDJaNsDgH9+FtMhdxqLlkf49C7jJ2IjZIUfX43UOSo9HyXtb58cma6HeE84r3k
S/Q5eDcu8qq7VmlfXWLJI6XcB4cOzuPwJ1UmCeQMd1FaoV6x4szbN359rpe4hwe0CoaByTj+90Od
xPW2WcavTvjQVSy45LX14zF/wA5gGYeOX7japWQ7Qn+0+FLcuUL+G3eLQ+aXo8Z6MdG8McL59EpS
a1BqdC40hnaLBWu2N5K/Ai+KZAW5zehwE7c2Tu/6ZxLtq11Vzi+qTZbZ6Z9ciXC6aWIdTNDoItrN
RnpGE2MDXFWcWayYwdzVJO+m31jNPMGlqM9WtpE1NBhctfGeJ56GTiiJMlcPnRUZ60xNd5BSK3N2
HOVu/+CQS34yUZy6wV5OTmxtRwDbV18WJN7UdnfqeSpfjK+M2Ph90+hvZOcs71Zt7LiV5mcKfL70
XpBiTkoGHg4XSwNmXJLCnW1qYe7u1vYrn9NgdV3rbjx+gLTpA8eYqLE2c1LhGbmiflndazGAhVVl
s9PGyY2qdVe3XQUgrX/1AEjYzWQeTHnJAftYB+qiQT6Bk6wooXbtx7eoTekxJcD8qdQtSZvG+pbw
DWxU7Rpnt+m1qBA2OYqVnwRUDxqoR3VEwHAJxLrrgkFnqhC2GS/OBI1KPGkZzkrM9M9Cn/73TyP8
KR4I7bctWvc4jhQP07BAnQjh7BMHa1zafjBItV1HJuWKwchctN+O1W+XVKYPlC2kgafcsvtk794S
01T2SMD2yHthQHGcZ19W56Lq06Pmrf8sQTLPLGKC0ygi0TtYY1vL3sa+I8wnN7AeICR2QUlj07H+
EAwajNrwbPFJIyT0bynv1C6XH74azTDLcURUCftkboCwjmgHWN0I0BqLbNvRfnqjFSDMqkW7Sh2z
xnSa5sb6tTjZoTQgApa8tXYQyy7O/WRByOOfXFaObZ2gXqA1ogtqRQC83VO4Ifs8EBPAGzg8Bz/N
F820TUqSBkaM3cFMl2fTeCshXKp/TWKFUrzz97rgKdElEX7Isc7CHNXJJhm8GnKda8tb5AYOHNZy
3JYjzU/6oDWEz5FlkeYbp6LSVo71cjCm9HNp3GrfF61+8RPjfWKM3rYif9G0ma4a8XgmUUoFelMV
V9v8qAzTfCG9r6jo62yz9LuxCv6hq4a9msW/kiYoxjYXoMrbFmLW9nUzvy+uLI9Txh89V0136KvS
CqTAXXor83V+ciYKnoqKGo80qw9ZeRLlwD1m48WN27gKITW1Q89bt5nd5g/tJT3PNLMYH6YTOrps
ePosnVh++zL98VmsIaOOSJbqyGoBZqTHX3dciM/2AcKQiNXwNpagp63w2x06XA6AvD26cH5OK/Fg
HGsvKfarG9OM4lesDC4SrqNTjGqH5bGQXX0FmN1wHt7ybFw2ql3yvamoZVvqp3qc40C3iZYhilVs
zFQBNVgk+435RMQsvULXrCvuyUIaoNAzvlefr85sy53T0g4kkjh5ABhbuOlvrqtjRVJhkPpav3FH
fv0y5TtVpT+kZB4Mh4E/HbBAWbb4J+a1uCG+55jfLB2XbJ0CnxC2BDRlIIfMmz1mwITaG5Z80CLl
DvN59QA7MiX3RrWPs8w72313qW2dJoXk6Fm8yENLcTDVyINNIsaKPnHVlXbmhGYboT7sk0YB/ZWP
aFc/OoiTNFnPVI2d7RrZl2tU340rvRPw9xxB9J5o2QB11ucEUm3+UUP8yFdfe7p7aN+ZenXRUwpJ
iskGFIhHA+0AE34Jr07ztE0vkrJIf5pVhOLN38p6k1M3E41opgNsTYh0nSmsx3TF35/iAmscHMbu
vZZ2fu7g/cyGA6c37JYLY+JbMYqA7P006uKEK6mKp60Lb19Ok3Ue07cRMnVKIB1zBT9D+R9RbaV4
9uKGvc+b38sBnAlyZnhuG05gx4KI8nzv4snyM1t1OyJzMWqXuvgYJZ/sMJLWXyZ33fwoUss7ZFrP
xI94rvLn50qiNswbkYSLpYfsP+Kg1sLalU0t+doeOLQcbp7R9FE5aW2EAnH6UIb6zhpKuWJ0x5HH
F6TxPm36nD8Q7VxPoBvcEmlynQ1A63CRqcbbJ7l+j4WujlZOO7Y9WT2RYcPLSDq6q1e8bRaZWS19
6b6TNNRow8FM/vSexNMvh0E2ZPkdAFgLhM4FRXH16G+n5WqgQmUq7FCpaOsN3g6ITvzMgxxJBZq7
sHYJEIlp8r56k/ve5MWHNs/i6UGitVwPYdz6kWNbGLdgJIgX9E6IuT5y6y3pEn+fFx1brUK4lbu7
srKTa1GJByaXAOd0NNfYcGLOzN5q9ygcffSJpWZtWdYxlHV2f1gkw3VCXR0zFkYqLcE5DIoFkIrO
6r8feFGdS9p4/ywlq23pzP2xFwfSz4aeupHB2DQid66MRAY6H/tdDI2M6tK5mmOR7OIEA1fuWkfU
JPJQmJBt0P9HqnzeqOnOr60kOiNvr23q7T19MiMXd1uZI4thJ2xrh0Nt+PRrN2qHLt2tJjofwsYj
t2jlzs/9JmCG5eTgEsro1SbLLNOcn6yrvAM11/7VbIa/o9ffnc6cANQeTrm84LgjPDYYTD1D1TvS
0lArtvMnZ1FLsHRLsRE2I0LZFTc15Fs3hmMujGbd+EmZEpwBlkwtOhNsUl3yavqYYmgklaWAaWl2
Ql/oBYTOUX7y5PraoRD9wMFkfq2+PUVimS+drFmHuo6zxMuILITcysibm1YfTrRjaNM4GbZTkrw4
ydht+3wlg7uad71SBSAbNTFEVW6c+pdRmvbNs5rnJm+uMcxxko9/FRHTNM4jOafMivw+Bhs9/r0a
fCuoUr8WLtkNI8M/Z+j3jVdZN7aNLcbaKsr9rn5sHDtRZ3fdGpyLXtbwzwTJcY5rHGEjo+/yiPOj
7JgVn/SQYQ11qfl7rWihSPAVok2c/CizdAf5NLXplWmd0hdtUB8qy7ek22nhoSQvcc/bkEW07Q2b
vPKW+7CI4zgQvpiKaiAniZvUXSh318n7CQpJ5cMoZMPv19DblpgMLtDsrf4ELpztBum2G3YI9DKr
bUVduq8t4P+1yuYQG0ROUbq5W1r2MZg4xYCnUcQnyjSc6sYEqhfM5E5ynCyrjCYJXJBwrvRumZ/r
nEurLLyY83BuNz1d8BEffucnWCpiHeLN7pojDNzz6ulP5mhzKawKKk6mHOcICqKxRD4BTvmGZuXm
5Oj867GiH8OqPk0GymAy7AH2dUu7Y4AOgOI4sw31CjTTSV1cF9pSgRIMp0Kf9IgL5KSSxD+Yuc5Q
EGvPNkrxI+s5XaAOERGjld1SG2LGU9oQ9WlMAXSLDEZ/0ItJk38YBkmatoAMkI//OlkdPJ//q7TT
naeqOJQmfemTlnz7K9XCvaHDwcZTjMqn+VvBxAeDoGZOeHOoPwIgs0Kbg7j29bOHnitYjdHg46eE
ae7YA3tCja4VlU35PHBue/mhakCQamXcBhMay3c7uFf9gdf6k7EtGwwboC6p0L4GhFnwZiRw4o7+
JeLi7nrGy6ShIjXjL520A9BRkoTmLiUdsl4DJiNiih87fpVl2haJ0B8CmYwdme60T/aPgsUzH117
z5jK0adRtlZk7M+oTegf6o9J2VgvYq31vcVzyEk7Ep2ZYMITAwD6sv5yLXolRxCqfOAYrJmfBnCX
AElryIgrQm7pnfDWjxpjbgDftQRrezfVaUIwD04pVZSb5qfblbThaT39irgeQ4fGhAAW6lu6cuJT
qOn2LAM9TsfdlBnupqDSZKIzMhC8TSEWlnuWon3zybFUC0NOIpP+zfX56GWv6A6gj5QRK49S1bLj
GXXzklPUhe5QhmZXkG60knEosj5aDafaDQMtf7zaQSWqNlLAjMqgXDE286csrilbruuvAjJvQ3cR
ULdt5/vErN96MQ+X1YcowExwRDSPIFIeVq2lAVjPn13vdzvQVWpnMKLlF60fCKvdmcGRn0WEknps
7Vw7UqhDPot3HglcjLTc7roO7cGInGqv+Qs6wWbIOFjNn5WqiWCKAVVM5ttt07nGpu6QIRpJu9UR
gW8X5f2qyx66udy5SwwIC7Sel+6wE3MLWV9c2aPvRtA47gueA2s7kAOxrTqEW5pDc01O8pWr+IoQ
mG+U/apkRvzE4pxNThIMGjD8xO6aXY7AW+njvsPZsdEgqANuh2zvJus9FwNaQZ3Bp0etPpQM1IjF
d+NUvRuJeGMcTfY+Kp+gWOyfhOJA8JTp4Yah1HdJdvlKZ5mem98rRPh29VdYnbbYTWl5WczauVhr
62yxv9VhnPVvINTaZpxaIlm9wiLFKX9RfuGEWawPW0ajlIT/Nb+maX+iceLJcYb6NmrzfV2br6Yt
wJhL4JhKHWeZpCByjYk2XaB9BEDdyZMxUMKKc+mI2cfcxQ0mBdSYCfWzkhSGFQqvcfKCwAAm6iVP
zmndbicX8w44UXME/3syGJMNUlJwZ0KVlxzo3NFoOdcc9TCz13EAnDwjVjqM1uhRYT9rJ2yBxCk5
1hAiYHJOQCTuqTTnX7atOaHvFKSnrsTTNs7vVXYVPYre24p25bX1uJxI+mImH0/kpuj4ueyPWPUb
gH/nuoqVGdPwb6Pzrx5ZfhYnypwEjFIQBa0m6+ZtZt19yTNhg+v1867rjVcDGHU7kSw911CeXm89
KUpcAjRETeBnGvW6Vj08XrEnWyrj3NZG4ExEQA/9gmDHzZq7k25rXQDsp1Zoo28J2hxDh9EcGfsY
cFbyb0lG32ajjp+mKs1rT+uqMMGautKxzt0vx0AoQOuQOGG/+jMXurl1x+yR30vXLZV2v3uD36Rv
wAgKM14j6VZ0W4B71JCwmtnaO92ZkXst74Y3cxoDkQSegd8WwfVTi32IdSjdOkkMLE3KIhloDve3
Gzd8QpiEes89D2zygZ5KbG519mpN6bgp7eSNEE+QNC/5W8nDkP8xdRgQL6+/67Eks4AIH3Nh6rFj
71eROp+G4WCV8lI9Ssd3pRWgewsrSmGXge+n3kZWDRVoAjZjbqAi5LCTKa9fhezjLPuEBsMuCdOO
43LshEKb/SjTTe+0ekBrG/lv0+ZfjKuJITjVrvE4/1YLlay+KyJdJn/czCHcDsHrZpV+SgwBaTnr
VSjh7diiLlXCfIjOumkT8Ao/do7lQyKRIArSM74Pcpy13L/DLc0bZvApMC15yheHEazvjmXty70n
zG+fDHRh4d5hNqo063VeCEmZAMFIG1gZlNSrpa+4WGrSfw2m+NGun1ERfnQ63XmWqxtBnCoZfi+q
B6/W/VfE/ui8e6LM2XCiu+xadYLo3SADQIDTWt2uGZFgd2enq+jmTuW8Lfv7BPP5EAPeUU/edIXb
0BzlDxH7keAprhovGCoWEmQH8088vZumqUfzemq68UtLkeqOdnacFT4hev8WCCLxY+TxfmqbD+pX
9w7vJW0wj+Em12s7WLCkwJe7/4qGPX7l8qI4z8qXI4RXG+E3Os6FVUJSQfPCIu7qTkQMOueWZ36L
9e1dLMtWlfOx7oDx+HBRt1hUtCk8DzNam6HxjwkxQ4oo902p2oj+8yHKMz7VhL+z+xib6984E+60
/b65ef+X+ALS8Ex0fHMWKQSbbbyzVbaDbzP3/dAcFhs6oX0qxPTXHN0xquCizOQLaeyto58qGLoa
qKOSHQpc5DdV77ynnAKW/yj/MYYPMYFwlJAurpc9rPuIvmZsinht8qA2rRhZJqju0tHD2zOORKsS
L87QkNMB80LWIJqheWVZHI2jVv2WVi9527TfbLcA5bJCaoMaHuEBINeDQbG8KRD+cwFzSwC6vAtP
e3l8I2u6itNqTS/yZ6x6uWVRB75Y0OS6VIizDZ3KnPHRGTJjVzjFSUGsBTrZe6RZ8D3F9RMVfeCK
MyaiYoV4ixUa/sLjPXCeoSRV9OmuE9L2riHKoyQGe/oDwA7msDjNvlp2SUqAKJ6D6+y1VGXI7BQv
oCoOKTE93h+uMkwd/jSh8SW/2ViI3F3ZX2Cjfix3OMhxJY5QtWcAbZQoAuoE7vDirzUvuXOZ5uS9
WRn4fUAMis8qIkW2ZWJHwk6HbTyhZzDgDDoFG27ZVw8mJ3FosRm0Qz1wIVt5qqJumEDgivSHxQ9E
BA3NxrOkgG/Lv/W6ehmlYb/Bp7Sb+GBpmvOKb/JewExsS78jF2bNqEOT7eeSn6gQRKjXK3NFMVeE
jaRAzOuQlqWQxhYBhxvfd/5aomc2UwU6u3Wm1xFV00Yg5g4NfPBBbWQv9I7fcIErLgSeUVbM360F
IjX6Gm0K5guGUQLncA+PHNV269kk5q+Y7XLb4EFNl33vIgG2xpmK62Yad/mUXtAA1ntEzNvKVfKc
CYxPyQtZrN7ehZjdploLMsMDvEwoDjpEYqM+NUG1qL+sf2Tk5GCwRT0fVpeRq7NYPMpHTE5lze+W
ZlpB1hvLvtN45T3eyGxMrFtT0dowesvG1NPywHNCUkda90FTUXOaVxdLxh6k1uhtEl2y1y0GsWS+
d9Mt9SId/nNR3X7hgz2IhgFg8sYIUiy+mHpLXkvCMWwS2k9MOQISNcYQEyD8G5RDHcbObAd7+gbK
+mlZmn9s2On1CjFcgmjCHMh1keZAuArPWwfgjCkxtUOCZN+HOAb212x0nPX4MzluduylZ0EA2M6e
WcjLTo2uUTZez3+zLjaRL/iHtJKIe3SqlQubR7V/XTiUJ9sZEQOjrC8K3wydymG2Ed4BvNcOLN9O
jvHypKDkznWWfHorgX3r3GZ3LJXsV80hx6Jzn30tRzZD0bDuUvhVJFt/LGgOoMcdMC7wSxv0obBO
FuXwm24o+Ig01FBdoh+wkfH3JvzCA5p46XVugBp/H2rsZ0AelG2FXIkB096YQzdpCjiqqQklpq59
ug4aac+LT7nKLmnc5WezcV9NFxWDC0TL2zGcXD3BnFdZD/lPsKI+uZAQ+9eqQkcYD+dR7V7K8sPs
1be2lNZXSgkcsIWACq4NI3RHrQm0EbEApkCss8NlNoC1XDHsdLb/h69m2HaL2M4FPvIYFCLq4Yw3
Ki/eFk8bUdWIqw9Fdp305LhYyN+11n5pBv099aW50+aqO+ojR694+LTYjDCoqk+v/Or4JH51MQFV
KVlQoUZcSte19pte3orErbYZ4UkbhkuSf3CJ3SiyIG7SDASpTLu5ctPQy7JuU0rycjD6Z1EtqPSW
5MNaBtMLBb67yjHO9YrCQSNADKRdnyNNdVpIdw3OyixpdlnOUMW0dDRjvjGVyAOVY/IZOQPeHS97
JLp4Ue6AMrjOuMkk0iQrwdw3gQh07txvC7Xsk4mdgJaOX5RY/LZa+6oXK/hAy8aRrn3CNeUG9eyW
29zL31FwPD68Re4dnW6cTpNxQKPEfEaF+lxhDCOO2SAECo2mlfpPRN17F4Yb6j8w6hyIKf9tt1ND
eniVB/rDTkx8zaWB8tMQm298riAnq9CUkpbXFs4lK8zXeQR8y4r5PlR0rY6AA2shdhmzxp8YrmDT
02MS8RFSaYMfe0Ptl7MvS8R5ZpqQbNH95RrCjloKaNk064KMnJBgpuIUEgT5utfWYUt7uVL2src8
PlATe0TvL4zKhiUiYfDzJJTyWKO2V+U6n3rn1+K5AE0Fr32sU+hiFqa3i2PwugefhmHhg56Bf7bn
EvpdtqjMcJmPIreiAQ0siCWjxnpNWsdkH4bZMQluM2g+D9uRQCC5dj9W0n9Zc4NHyFi/Mz1fwvjx
9PgCKN2ckk9AFu3oaq4WNjaaVQ9ne2h7wMu9x9mlifYa9+B/TlNHYyvsy/hV+fZwBG9+hGC2HQ/l
JAgIpPh9sNmHsz5uDgrzVORCideJYAnnF+wAOJ7KuvEII7KPovE/fKyfWVYho0y701IRjtZ5M0zR
cqPIbwL914qLLxMfJI1FuPI+p8wjv8fb1Tqpqg8gp9csNtNnVGL0wkN+PlSHdZQgPbxmGCDygj/a
U0DbFJKGC3bvkA6bfVr6cKmJ628rJei3Jgov6cibUsLBhesb44Z4g0iaqxOOOSlYSKBZmRwZaS3V
GWPXXH0DQy0xGmjFHD1qSelnsuaZGCuGC6WdHplhmt/HUYHqPrQAE5CTwIMrKnGmGd5HT1z7TlHX
Pu6+ClXaT0Jbnksk0CEa9AnXTpgWzksZp1+6BPQdXILzEoIRk9Y4err9pzPWv75tBKvyvY3zG2WA
B4porTtPFkGCaPIQ18vLYnuP8/2wLBXsR2edygptmgJBm/MJcTggwJ6eEDxd/mhFq9My1oAc4oQK
TVXAt63iPradC17deMe6/PlP+WlTCHEBUf/LEyACqyslv126sGiiSfTH8Vu4zaluenAP1MtBn2aw
BHaDgY6njjRkHZs+23IeX1aCBWofnSJzh7pYFIohf32zG+lGZsaG5Orqr+bPUFCakQVJqb+pnndp
MniDmoI0qwRWuDiCxZEfja6Bea4/VDQyRm6p/Sod2z4y6WKg7riJdMvJgtacHUj3TsOJpf2NvVrD
82ONaK4FmjJ/zRBqT9PGQMhEdDyAp1tDtI77YtL3fTkh1qSQj9wbN1KZeF+RuDhTqoJOs54R5oKp
wtj9j6Pz2G3diqLoFxFgL1OxqkuW+4RweWbvnV+fxQwCJEgeYkvkvafsvbaTo0RuoKy8yJIWdBHM
tIqlkNuNTO1brP4O3pQZyhO1PWld/xqGTbR+z/j7RE66lFiiSpjeQHBerf+lvzHrdI1WC7MRiTdZ
9tpl6TPCPOQ5VRrbJvt0snywnMy5SFBSLIFvicxjWJk/VNMIateaBq/oeJFa3Aqtmd9SIUmPZvJd
MuJzSlSZThOV8hkFPxvadB/KzU+KbubK8GNg4EnTbiAZgBQ+A+4rqgsPMbVWMqBfGRm/JU1rSyxu
EQUn4FTC9g0UsAfaTbMXCcBcuaCRk5tIpQXvKk9EtmEM0Rf7P9Fe1RI7yjoz/BkY3MURKrfZFL/Y
YoGM2/RExSAuAezoc1th8Kh7t85RAMZmPvrGTOVsFriSyxfmD+opqmfRmcjPsLOivmJFjz0Wpy8Y
1hVfF5rI1YgU5nhRdwMNqFMaH6bMSjWmWQgk9YpeKrwg7VmreUX3RMVl4V1VV7O0ZWsGucGjZCvz
RkxJ9kPvaNRMNH7Ic5UScX6b72uzmt2cQCZAbDipYI/4mRqHiHeUo4StkGgtrfGmSj0OQkkgKhrw
DlDIsFguRV++Y6y6OMhpEGsr4WvJFjmYiPpKRqTdiWisvAsZmT1ZfZoq+gCM+Ck2aB/fO2MPNvUM
kKACZHnl6oKAWSik4CKN5ojy5RC1OA6ipPg3Tykm3cUKFjUpz6uWfyYqYnorrqeDzAJpEev5RI7z
D9GiCB9vdbgYZ9EwEGPKJvTMyHB6DctXsgq3UYrXPYlUH6yMFsa7f3OMGrnQciQg+MZnuhN77Cp/
SZJ2T9bXCkXjKA53qYGCY+EsIN4qaYFehqVTxZikk7FD6IxicM0Kb9WZAVcRk+2m2XfhytBdSno7
TgbVpYzXeKBm0ECDlh5pEhiJ13Tor/q0SkeUroUoxwzQWGuzY0p2dYn6v8ki89BWynhtJtnn0R72
i8D3m1MK3YZ22i/hrB2XLYhXKV8zU9KPFBQO8YI6oVdQxSWzW9xkQISZxtF8gh7psLGruOJHUtEG
4VB2inCAa8OCuSJwTBkQ/7Vr2vDsMdsJ28WW0e/u14pzQgbz6s0jTBz4yM2RSehtwcUSzEs82KtM
0FZXm4wsYmsOuoUJ2taeuSOrI7sfRHLLccIiCh3+KMHXI3ZU8YjL5DuT0sxrV6REuxwTn20yiHLE
thWO7JvYYFugJiDifOp9bRwRdv4k4aLRmGm1vfSr6St6JTl0riVanhWwVorHUFJD7dolxuELM3u2
HzFV9zldtyLVjT9K+CxEpsFuXQw6GmF1vmLCxD8bh9EPEUVsVNi3mfkzqGvlKVHbICWw8m0pIyKE
KjxT//9j2Eqmb1l1xcaBf6vRalJRZfAVOXaQWQvVOa5HkNGpOh4TRT/EKOMOQ2yeBSFG8VDRFxRV
GMEeVJwRU/F5LYUvIVb+4F8A6tT2ihSuXh1W7zPCsV2+dF+JoCYOg0Eu31FflusiRZeeAcpBbmlb
5HXoPan2m74XXww2nXaxKoew4yBFKIev37YUtTrmkdY5vYQia1mW0a4poDC+SeIW42UBv0WARq7W
goJQd8YxEu/liLleHGJHmSXhODf5c1axAunJsbEHg7N6HmjXMuGMycugQzquY96/miTfzazadFYg
1YTwqLDC4txYI8TNGKvesLTyoaPHXubSovlMAABvfjOtjC6y2CIU+OybtruKlRCiLNRfsuYtMT+W
GFq8+Rwxl1iZjRglFUKFAY9GUdXvUVucRsM8d21Cvkri1dXHXBWBOBIbIBZH6hE/QpLbmM9TGCJ5
SPDbWYvd4KTqqAcNvs0kAydzY3PmF/NkFwV0K8QRE9RdjFEvNSKAdTYdPUYTIh96zl5Rsp4lVnzd
ADVgbvZzi2NLwcozt7i/2RHMb1K37Iaut00zeg37ozYimYr2wmqg1E4OUn6ReoKBWbiCxmx3BRsL
0nWP3YijAKkAA6hTiYcNZL1T8BvJqW6bzZvFBKwBwIHQ/NAg4p5nh+mSkqJ3qi9T8m32qtvIQtCU
tICsPwWQVtLyIZiMmSKTtVIXzNqCna/ymB8Hk7gyKGw/Yo03cYlrMMTPBbRmfWEvMdBCIZ4T4agM
8C7KtjvVlnWk9cCW8SU0+hPfvaP1hjuqb+K8ktzW2/k04J9abizsgdj1L5KA6hm2tdhehdcolR9D
9KJpsH1HUv+KXSh811D3AqwHZfImL+8ReB9yupmP0kYI9AsNu356KqWBL82asKrdsP8rsGqicgaD
YC/thKpqdshBRh1cIdb8NsxH3gBrwJgTOt0Iv8sSXshHRlV0BnSQp1jx00+T3Yaa1buoR9uwmjbt
PcEkOPZ3FiRXoaq9lXFIbtJeDAe+Y7sfa1ru+Zi2rQOSxmYD8QY4cDci3xbE1u8VlATljW0Oju0L
8lovwxtPBTSLH/jcbHWTg1HpWdajxj5RF0eJURp8CfZJjN5jdB/TrtQnt1FOmL4GDdG3SiBkwUK2
d5PqWqjFeV4/h8lDhWiD+/fzWbJFPsZV90ga26eGdpiZhRkhpTLGVAZgZwSW/rqRvJGgr01up91P
yKjF4hoey0dORGOPLLBA7aeGvpG1nyg4XFxlXjyHL7VMlh0orx4ILmBmWdU9oGWr9KWyeq6Zh2br
v6TSj7KU7yLtzEZfWDREEoUjj5hL2420y8+yTA9AxwDGC+q3bWRnZyZg0lB2lTI8xbDQUgXqBzPk
TFe9Oj7UyRGXWaAr1F/zO6rzIKL6B55BraPsKyQbo/4dNY9M+uq11e/J8mXIm1nPcv+v05JfhWe2
TH80jExifQD2ptGi6aRmikdhytETtcHAR6U/aH4dUBh2fp5RlFQAZjZ4sIRxhA0ju4V9ywMnhpey
AYtwSniWMt1geZ/6E8a2KHUFPKaydR+64SMnAHBmSMA6O1imZa8kr33+g+J7h8NXZCGc1FexONcb
NRp7QSyz1U8u2QZEGHnRtc+ufC7QrAhaD6nrmrev4MMCVB8XUTuISFTD8mZWtS/lC6uWcyMceEHs
LDthgbBHebaLZ7Vmt76QWphUdphLBCntzfxaRkG5DUbnDMX++7YGj7KTwIYS9aaonbvQZ5OM5PWQ
zRnB1IVTWNx3HWMwfrYYs3SDxTIZkZh+IUNNkv48IUEoJm9kpT2uoi0JJ9R/fll2O3lAPMusr3mT
czI+/QKZQ4mvUuL7CExknynHooDReJCxrXdB2lpus/xs68B+/Gj64bXHgWRNiyMxFzUGB99jIKAR
RrzpYOj0WG46fbwGWvqGF7lR+53CzHweGn+SR3ce6KRKsB7tv4RthMVQNrIug4kypwJCOGWOqB0F
7NU1TL05I3tVPU+tsVPonDt2FkweGBljBtXdfMLMifA5uwAvORjDtQ156fL4bDR7IQMyrbOLu8Ll
wasw7CQqyDF1W2hIWnvoc4aJcmJXvWxXVuINBRthYl2Y0A1ANHFVcsB73agytgB7kbnlPyogW2cb
IMJl5npnxcP33Xm5aBypcSBvbQobqFshRAmAI0gWm6l/KuPqnoD946a2pwQlgYL8KrsOMydJ2B0o
c20LR0yktIwqaUpYrC55vL/PS3rHzeyLNDdIEBDqtxDPrjXCVsQkDhkteN6Z1GGEDvWPZVaAo1Pb
s62HlLSr4nvR0s+OoasiM02RZsvUVxgm2Df0dpv8k+bnDT2RostmucYGxCuB6XUt1Z/h8qTNLJlq
JKW59COG/H/Kt0YCzF7nO7XDNdJj+G3YgeJbT8OZduIO1GenKxBNObfK+A7DgKaELHFSj8GQIwJx
xHLTwDC/WJjZVzu4KLtOleCmCGCxfjdvAsbwc0UioYnauc+kvYl8ZJLeRFwyq3wco4dgpLbQ1jjx
9bNlPoqkx63d+U+bOVxfbm3J3aAIL5Ak2EpxiZBPJeGAxBi66bIOMZD8VI3P7bbV2mRWwxTMaH2Q
7E1A9ypQ4lSXARCSHSN6vwXYlWVqQQD3I8qHAz2yncrnAtsBLTFf8VW5adVZ3Fb3KZgGj00GLbh2
HznGZ17qpTuwtB2KDk8U0dZyhUplpG6lQZPRm6Xk7Tbxmyi8I9YysEIPpd8s+7xkPwY4lv0/E7Dn
qL8MzU/Y/SjTW9Iyv3sxZvGBWM2LI3YvtO19HDpDhRk+Xr5BVvPPQWv9aSNicl7TamyxUk3Prf49
iUgcK2Yf4lPO76jypsYd8/SjvFYPSbtBe586Js5aceyUK5q5jUblFuGtrdO7SYhWFR4TM3EhfpHc
UJ+yENA6upAyCWpNfE/030RXCe0OzbvZXXQESaVhoV6bYX0SJSE3h1TirWHFkkG6L2OK/aEJlJ4B
dUaGM4S46kXuj6gqg8jMEdUzMoOxaf6o5Vkqh70BfUXPc08aSphKMXVAugNl0KqXrsaCmqQQYXs3
4nXLjPAmc9zHhXGBGEZkEnQOkNhx8T2QoZxuVNMF0c25YOCMFV0wY7LtlnunygeBAY42H9p5HzIZ
rhW0VeGFGEiE2n/Cqtjslo55+y53/1TQPhHzzTEWEG+85zKZ3cp0vxX4qYDCGnLGIHzz++IQri7k
IbINEe2Fa7x7IpTckUZjr2iRa5gMRJAAcKqbU+wvmi/KGe3Pe9NSNyE/YMDWXzuVucaMYG5+izLO
KfRg23YSegjh3VBzTQ7hoivcJsWMuMG9W4l7rNpXqeryPP1YLTiGSNnT/3ji8kcrfiyH6i43CT2I
1XvltJlKLN4Q9Zjxcmrhn0myBZOnJlUO7fo+6c+5+juFiBQFYDtw78C9VTBUjfVeluZ9ssioMgU3
CoVfNWqOxcpuVXhBo/48MQphsfIrEBWdaQWzH0TAEwM1wAkvOsZGCzuwyjYCCxZ9Dnfkci4Eg+xv
3Lh6Ip2aWDhDhMrN+Rgb6udKN0bFBJ+Ic10XT1vgoolaCyoM9TAlPnUXpr8sbkkoiY7zkr2jpqI6
hdipUvOrxrP6tCBZXIjToGQkkB2yxytvhSObzalCD0Xkwn2NI4afObJuJgmh5FgG/XdD0tmaMRaq
HqBwkYUqqAsQ68kCEXPxyVTXA8R6H0empp1aLd5X87LH9tMrWCBWgXf/RKPiLxWhWhAL02sb514e
NNBVl1o7wTF1o4KCMDSj7yQVrwaTAlZUe+Cjfqu+99bFirsdJLOdQbdfUWKQf8wdyApnNDUv7yt/
4L/UssDqEfFZTdCzoGw64rSibTvdAbgTftZNKJUyMx5YzB2lOnRyJfa1JVi1zq1lpsJbYSF07Nur
V92s7LRiBiR5IToMHhaFwOlRgcT5LeCCrlX5OS/LB6hTV6T5I7FmV/C4i1CN9BF0mXyY1b1YWeg9
+VnSLAmMJTBJazWEwbVAXCnGczqOzyFQoK3fFKG/dgRY6YzLoZyoiNaYJm8g0GGvyvGVQT5F4ORM
5XU0FE9T112PsLrP39PtR+1v4MxYK8fQ+xpgb3Vka8OLQnac0YLLH/TrOjxtihBp/NIN5ahtu8Xo
c1HoPofZqY27tuLVXvCqoXN+L4uUs5ykJCZ4iY4IhHapO9dYbcNUPyjESGBrW/tLDuYx02/jAqmW
1b4lvNWwMrDXeBw/a3W0hMqXzfatYxGl4uTrgDVhNSjrYs/I3Q1FLZChB6ecw4twXoXxMc3lU5KF
9Bmg0IlcVMHlxk0XVMbkDRGeKabYSfjZYiMximEny6jnDb5r4Bu/LRRgCDnOBNa7axIS4EFHTf6a
tJ6E/cdMPgBWniLme926HybWiuqt657a9r7hXyAMC+rNUC4rDRKqhRwK+0yZHOtuOkOOi3ACsehv
ROGqVzDWTZdILm59EXET35PMIgoVtpiurwR8ImFGkpWDNRZR6YpqBZIIAV1qmAEntDtTTVDGlVTS
ddjby0aKY5dH0ksiS/tikXYx70DN2cAwyJPlyJnS10rS/EhBjB+/hBpFuQRh5E6nbrd+qr+Nkk9c
0tnogbLi2jdPGaWKVd+xsE7DF/dounkLcDzi7YzQoTaccnyePWqdaPjX1hqFEmvBWMfg+SsKM8Yu
EKD06uSuyASdR5lXtj8FeudxiHdSVrtdfUd+uzfJJNvWu0im4I4BLd7lUBMQZk3pgY7RtRjIDtU1
Iei8BDAZLo42F4jyStIy2pskBqwrodIfsLUcG26yLik8ShygdDZbmHcKfvTKBESAwIdQutfDU7L5
XsXpgsQAaIR5oPJKtBA6BZbsunA69UNnOCwKFwnHwhxVlITWjc0uK2GpQpp1VATxOBoyRR51KgE4
0kGBOCWyyUkYrDAm9Pr4xuJN3ZHx04E1lmPBMfjNUK+xaCaCPgwmaMAR4Mqlf6JNkBsdsNd+kfVd
Ii52W2fPcnQDEpG1bFsuFZiIUP/Eu4FMENJFXr8NMwqQp6GKjjobKFY9dtkcOxPrIa76PPOaBC/E
W6j0NOuGrWqdV2yFDIlvvIwt8teiL75AxH7O6lGno8vLMJBx/hiNGkwRZG9Gn3VlfK20emNZBhZ7
WKOCIsacpTpUOKdqZmmwd3r9ZkFV43mLrRhjDS/KUnJ3XwzxrxaiQCgAhe7RwJSF5HUkpLScuab+
FHWPrMCJXTNcNjx2kGnxTxeAofxk8Wdl7ae2ugJTcUIG/u3KgGpiyjNcR7JUarc2vyJJ3AMX2hVA
PfMOr4VTRU4mDLbUbus202Y4BXJpn7UnsqqM5CRRTo5gBatqRvEKDI59JpSVWA9ilgSspjxtbJ21
k0DMj34zmGBcra88WZ5XufcGPHd1Fg7nrBxPqkANpmvtqQLiaU/qCERpEB9K+6uNY+pBBjiEMtwo
ZZob1xKl0SOLr9lZk9ZdQC3s2Nr3XraNWbRDAlSCwATrJdPUAfws62Joegxnwizaa/UUjD1fsL4o
Ko1MDFaxwy8xKKno1JslqzDi7ATPiun+ZbQ6dIqxkvlzpD6yukn2DZboBAGGu6QkBSWZqQZdLD/m
ltAVdJeli54rYgYJ2ypVI05UNJwIeSZ0HDurrES3K4pfuAojZ3nxlTQVkyGFEYvCBi1lexsiV7hG
TXoxlfQSjbPqSwMTumI0mUcqaHQmp4YBGgwIVvcr6ya1UEzHspa3nF/wzNjutdv0BEXrFJmQHDIW
MSzxt14QR3VjNT9DhYwnwXWtRkt8hoD1Wk6YF3uzGY5CytAYtute1TvPWGn7jDwxX8gx6v1BTUEB
VZ2j6/QMVq+42Mqvc6LPATgZPOvjWAYJT47WWZgbrDf2DU9jCdRHlMQXxvmvBE4ghSINArLWUCES
7YtniZQftA9MMU3MDDPat9Lov+tmYvoW1nDyjRe6hMEFUu3VjEDdJBklu+5IpTGQ0aji6Mt9Mlw3
N0Odi7gwIKvDRdCfOMifsnkE9lwBDx5EzsRiUv8kROkXoPGKHsLG5+wPgUX0xrpcWORL6Qo6dpr/
of8eDugXY3IelcGfZwxaUi4pd0bc32Hc3nvdqH8IKWX3M+61QSr2Y05tM6Yx+yQtdhfu8Oq3Aqgb
TBaNbbGkNxOY1yQp8hah2moAi/yl4adqJ6bc1bau0cMo0EHG74jTS+J/kiGwmFqx08rxWrsQKaxJ
+CeFuB5KflNQucgB5OJgMX6tICSq11SDmrwKJd1rCsGnHVKGtHJp60mUOl+xQvEyqbTnxgjglYST
Va9uRYbmdgVr8VNlnRVIo/APqTf9KduanRGG7/WUcifBnQG4rr+L2sIFiZGLo+GuaxGHjpIwjkFM
NsniZNcr240u6/7FsbUVPiPXyry4tSgTyJuZ7H+WxMtMge9QGXmECLdq1oeJlm17LprRUoNVBVBX
SFbjt3r4MgmwuLQoP5ixfkwiAVQ1YwlJS17RhBsHFU/vkLBcXpvkx5DfpZmS3y65hIT2LC367Ctr
Lu8WZFQjek6w1EAx22yvVoygw60iJkXNVzT9WbWm4rJIxjmvu4NsZZx++HGrmkD2DAo5aV2ockAh
ItTts8FLa2nFj8+9Oce6xMghG3d6ifEPJcLUx1/gwDmw5qk6yf37CEE8VKbvXGkCM+Hma+SIm104
oj3dKVm7XxkqWp3hDatyFprGV4CJKFp+WIYVjTCENR0JrHJV4oah6b3IOgfr3aFKXvrUPEjy4GaI
XqMx91pDgV/x3RKmB2YAUVPqSsi2YAcYssD/9p8GcLaV64NZYiuldUsvJXwZO65AFHJBB9iOXOp1
T2Xgm0YPRje4pBev5l5r8gX9Pdd29YJxxENADgqXgBnW4oJYPmnJU5VY3/THBZgSXazwY33P6g/p
D0xRP8ttesGDZRG3NnZ+hk57rbEvfBnmVdpiGq0DCQ8sJUjOLoc3Pc58SFL4ehrStN+idQnkDmRy
+MM07TkLq6BJjGMrERziLm1jYyTyCJzjo2WzBRM0y/Bf6coxiUXf6jJvJCRAt2563/uy/NKsf5n8
NaP3nMBS1TSRIfPjkIG11Cw2hueL9FHUVA8XwTJdRXpVMc3M4N63j6lkzlKbr51IUTacCQbGBKn4
4vCVMXeBxsgYnH1rRixDNhKOl95WhgxKTGcBcjBt3ZjDb8X8Lyp/oCGQo3M7zUi56C8SGr+kRXec
dQdJfc5iQDjIqSY+bmx3OPysp5GxTUZi3IhIfCCnF9rmQUl3svlpFH5JhrxG2KOdhHelfZ3Nk85D
FW/Y7d/SXPc1JDGybGhW0lPOtEqgcUsKN6JqKKE3msl8y6XTOlxBsthRTSDh1NiLAqR+uMuqdpuU
F9NyEvP5/6mvEcDKYBbDirml2Nz0FOag21b4NOJT0TIFRQdi0mU+Z8XqJFFoG/rDrC5y0SCKWA9q
D/UmK88luPtFgv/CEzUrjyEoGTFmcQMcCuGdgnC6lPcN4g5aszycsKGxg+M1ENMzjTYtD2B43kuG
KGjIyBuKE4Ychl3Hwn61UN8gA1MVg6cd+bmwB+ZxJSczwB7D5qlwMpXWhBK/+EnVN6JF6AXBnPXw
TzydwHSMGbxMg9bZY/aZolPKlTfc8r5Ci9EhUt61gsjqR4GyDmSU+eLY+xXbi3XB16kxZqUMKGhu
pNM8VDuKbDdST8PCRMOUntbM9Kxp+FfTxJeImXKcAYcBZu/IPAkKpz2zaybGjbFDV3zAWFgJzW3N
A5ILTHWbQg8ZvM1sCpOIXVUI6qB/WgPDb0/NcXTWX8BqttHR8CQN1wq159QDJyHeZULhldaOyeKu
yM+onkwNf0HMO0L8dRWs4S1OSHtIeZCJ4e4mdkU+mStQfBnyXCrznuhkRODCIlJgx6eVRD41tDGf
JfKXw/VxYT/wVDVvRv0kI7MEQmkLykcL3qtVsD8hMDNDRNR7Ie1OgO/Z/L6mbOoAVbmsqiEG/6Yc
oHMHQTrhjULsKn4JVHj50HNRfgronfqcixP55jzizGeZYaFkr6SLLn01+WfBKyKGPjIjWyaqM+kk
uwHyQQKLMPGzn4f8o5E0z6J+mUk3DBkKpTKqrgboTE7FZf6IEV4XZhJiFrusb3dh3kIj5nXSMMJA
i2jTLcRCemSmyJdT0YW0xybuCN9TaQesc58al55+aRWjk1o84P553DPMnUEYJfjlahF968soj79S
09yABcdddkiM+bnNJT+F7UR3sWv78H1MSxIg54tex7+jHL8Z6ZY2w3yHD3GyKKliBT3RYgx/Mzji
pCCxCCxJeDRmQLyh0XCLKdJOnzuH7KB7iMFWXG9jp7hDqX5CNr/3GxWTio4Izsj0DMllcf5kDjjo
Qot0URmRCm67dKcznx+b+bRYKbXOVP6/KhpbAT8S16BZU5viI8j7lwFxI6CXtwxhjiR/jVL1PcJF
zvv8UhZ0iNypRTT8Hy0raskhVj5l6U2voxuJvf29xXwWdr+5cAyV+FvtxEMnEytYmx+TMHvyuh2V
2Uc6E/bDJ8MB/tENDJuoaQ2e5s3myzpkBCofFkTNDtmtxMXN/pahf0tDM8YmNqHqECWJM0QIdiyG
6XVt8Qjr+8hS/QHYpyXW+6ZlI6Nui5IPUcpRGC9vU549D131JExGIPLWlcpXB41Ckwc6FvO4zl/S
AKpHgRpVTfsE7nYJnkA3VyqWnbirfqdTp8PptXNXHu0hJCyxqHeSYbJbTvZrDMq6fmqx58ktCv4h
vhZWzJ8gnTMGFdUchc07h/dWTudnNHkHqx7s5vQ8qfSONDniKNx0acUvp9i16PIRCAaxYdeChSE7
LQwXx6rWnsOFHdHyTWEo0R87Pcghk6E6fDlW4OpKac6G1WwvrTASlZRQsPY7niG4c/FGZqxRDvGX
ynmuo4eXuO1F3C2R+g8VQYmVHgWetF5jy1ZCN2rOSnoQu4/cMu9i4lvLExJw6tlEOq6tDk9XClJg
/NUpRksQc8yu1c+N981b4hdyhxyUxMdBN3yh+OtLKdheijF5i+uHhmOnBGoVFQrH/RWhKnwLbXEB
G2lQFM9E0reNxwIEGZshBUYG+dnBPK43eJ3gRA7cnSTp9SJWGwc2L1Yig4tE8TgaQaKyzsLNSm6B
AoDmnr5yeONYF4CsY4XRmF2igOQWsw3Rp3ItUQuTVfBgMayfeARabSe8yr9W4wE3cAmCEAdbps7L
HhYi0F1yQnDCRlreI4do/1JFfsllDdAWQ38Z7oiFEd4ESzJI7JXrW6qXgc5tZ7SA8tqCJWVn3PtC
tX/yLaXaFPeyxDeD6dbFty42ezOubdID9nmFmWqYGIJy1w/5vsiQU0J61aTIkRiVWCx+uFEYFEx1
QLxf3idOgh894POQzrQKaELnlwz1vIOaNG/tMNwVN+Wv/FrQ418r1JgARoRDsl/23fP8guF0zRyT
Urh2mg+mAhZy5tH+iN6rZ163TXF8s/bNDfTuDkvLgknxCTkxnmw1f47QLUzc5HyP1xzOwFggIRoX
Ut9yZid4ltgmUksuLM5m6TsJK0bnxvgnjI7yObG8bZzVtg4IBYZn9SRxC8lYngk6s61/NBwWhHYk
pkw+WI4AIfktbkjqMM/R+JXCG+xzVrvS4qrNWX9UGGFMn6+tzw5zzc26a90aiyjOctQB63lGDrwA
bd+Vf8s7VAJ0yvguKENX7PClaykfxeZcCZj7oh2OdrhxS9NE/MazSxG0o1bguedHG1eCefgB+VHw
nA+r17AizA9k1PU5PxOqQ4x3Xlg7QvXAU4M8AA/nFJ1y0bWkgJbUncaDGh0F81jER26/etlTFEc9
c+NAqI+ohNDBDPCNDhW0Or5AyPBcm++V158xScjhrjN+Mfka/8iDQzFbQRmbAjYnjFHY70HCa9aL
xDo9OjfGd2syOZ2P+gCPyGng4exRu0raZVFe2CpH+bPYPZTa05qXlruLZjR61J/ELGvmadCuWbWP
smvX8CPMaNZh5gzXsOP2OL9oEW/Cm5h6hRb0qAIAY1C1hfyi+mPg7yr5SSDCHVq9jgxY+glzT/ir
e08WgfG5XbSLnziJEEgzZsPARzGY2CjWUbGxbcl+JJSKQIBM9wVlQae+0Az0TKaNM4UfipNO48Dy
NajKPtsDszir6PHxIENrWm38NypjMKSakh9mBCLSoXpZ7uHebuSTxpYzeZFCN80CNJ1q7ze5J3d7
qDZT88xBweMdYojgOSMpiMUFE7PoG0x2GKPg4bEnTcUjct4c7D7dG5K/PKbCXtbj9CYzko9Rplw0
wZ1UEptGhNiO9Zlx1uI1wIOmPPOIlPWRb7fr+cPncPTbCo4lyy5O2kCvzyuvSxSeNRTUftHueYhR
oTEOv+dvMeqEdN+226+kkID4thJ1Z9qa32icqvGXJp71+WhUx64LROFgEomaHzjVJdNOHWqfZdM2
bnOJkjSW5cEvJMa0cZeV3KwCyL7qN9HPathSxWVR31fDMWvcWY6+YHrxZeKBsn1Z/eXKQZEPYHZC
KKbrteldFWTJHx8F3yH3ZOOamT1rjqJf4Lbw9fT7+YL2t0aRFPuqRWUGDjb2mSGW8nWSb/PFFsEa
tA7tF2tcofSl1a3bXybZBgS5noRwwJBuCgqDUyhlFeCOGL1Ryp0pOVnIhtj6S1vh+2Jz0L0R+JFS
hoJAQaxXsY206/HRUc5Yv5SDasfajZW2AyzXanYi1VCGM2rXXDEeRtccPvZ4xr7FwpsnIPwZP1fy
PzIoWDaJWUO5q1HpyZDSWFwg0MUVZ2+MIxWWJ3OVw4hQnTA1yQP11tIOIWbQSiK8sGFfswe+Krk7
8udCxJYU9LtWZ57ioL7R34S/hBtl3YOKoIB3+xEgi59zI1YP3hp+dXJpyLcn/xBuaM43+ForXvq5
YfzeFUhy1gG5nkiV0tvo7Qr+BvpluiMOlq8Z8CCfLjk3LV5YNlYoFZ77Sd/3jPA47Ej50hrUTY95
pi8UabuZCgHQl++boGQUngwCIdAP4WOBLeAbYyC35wbREeYjEQXzSyn7rNyS4WByBvOC5HAKiN0k
udJppfPCKC0RLz2HjLo8VJaZmjszklcx3QRp5bcdx4cD+CC7Tc6HQle4y6JjxIf1XsweB7Ec7ovI
yZEYzjcwZ2xTGhEcwH1lK8PWqj0wT7Qam/kA8aWW7Os6fG0oBzFv94mgWd7DBRnu7Bir2xQ4xBhM
7KbT5tlaXRLBS+KcKhE6Kye2h3cuj+8xLQRAHCQ2joxiavSTj9myF+s8JVR4AVLOkJRO1UGp0ou2
UuP+dCIjAMlTgx8hwCLz5OE/js5jOXJjC6JfhAh4s23vLZvdww2CFt4WCu7rdaDF6OkpRiKHDVRd
k3lyFrwxX6u+NaLrHrxjFHD8ZEEoVi4n6cKoD0Z4Fjw4DLazm/eZD3NZIpHBLXcmUyqZzoO5XTPi
J91ug1pNiTchsnjv1IBcxhBYzkGKVcEnUY42QWf6rlQ3/NGKcJmYywIWAbv8305b8P0NMOBY1XwE
yCTvSn0yLxb2MXAoLCqJmbS42xf1ZxKxmtjSQiFmxcVjvoieoV7izgQX1JivvPhWq0Vb34iaafkt
9bL7EWTeUJ8seZ14LfjYxJaHhyiS9DM8jcjP2ESQ9Sem0xauidrtEz7q8QItYjAZQpFCOJMHJbnb
/DHlnMUK67ii3ib+jkWGTQ/Bo++7Z9PbAZVnbtssM2fDQW0RXKA8Gdj3GcrbVcwGv5w1+GVn7Or6
E6dBz9BFYuu+ARdkCYq166AjGWh2FmQpxX8OzgYhnjmshPE7klYQYek+t3/48qAHfBf1wm3Wg/fp
OlsBmt2E8FBvREUwUnc38n3YHBhjxSqTSxBKSMs2CYKC2rkzeTMeHBdEu1dYPtHCboqz8V5Y35nz
NdSbDkewKBlx8x+VoL+QfwBxgYjqbgsUXQ7a+1UNG6fe2P6uctctC25qdZQa4xE7JkvPjmshS+cm
8nHsGzOdccaSd4grFnuZgMaAnQld+DijFyh4V1DAWFOVqI97/FgcaehTK+ArHJFYX6mP9XnyoqSW
5/LkXCcM5NZ+GbuGWKW4m6cjwkgYDTfF4YFfQgKjg6IucQB4XQKX+gP93yJVzxSosmX+gyV8xqw4
L38pSiLnG2sFtw5vvpItyDpLvG1SnkcB+paGYeXYZE6BVVl27BD9T6y3c0kmx5moC7bnXF8Jg3Yy
xlfc21T0iBsb757EDxhQ4Vx/QYKzO6aCe/AeNfeddsSuEDAwaRd1urDyXY14Ie8OJlkaCDmIU+ua
Yxmetf6mxOh+S851YkRwjTrUSPohRpPyNiKDH2H2Bs6Kx4y6qqCFBMJc9HusPcTY8l5w3PHSlSce
P6ejs9yADgNQg04M7tU6qI+hSkblxJPgoXMePFm7os9ZBUCTmspXHqswX1PQUgFEF5vp/8v0Zu0u
OZAcycHBXxm3UMrwkusGq7RH1+3I0mAhs7UxC+LcdpbGtD5kvjw38PAEUJjI2+X0OcAUBeqjJcuC
hUD07ckFeAFSkYKf/sTtUF3G7D50MGfVi1ISl4CsBg4tzS0rZlWZRWQy1X6/DT11G5TRTo5yE0Cn
7UtClWlO0QYisUU3Ui1t1qp2o96mNI/B+uXS7uIOqQKhMPJFSjhVmUNc+FvkosHqzkqHDC/dmoxd
mJIY2mY+TbTBdNJKRkdoKxMojcGWwkiUDDzGYcgJe3J3eeYKtZqNpoKs+k2UxGNYOIK9fKE6hHYr
aLTpEGR7gfG5qC5DdR56SZ9xzIsvAmk43tHZhdeak73IP4x6XObDZ4p9G61n/iE4eQfyp2JSHhTN
Rf2CQEb7sEQDzrpcuQU/51ZbqsgLuq3FUKwElZDImI8+pc6AvYb9KHE4VnhZqtPI6W+2r8ZpIBOZ
W0F8lFWxy+q0Y58O2FkQbljXgFjAeGTSZOB6rK2Lm0IN4kFwembOqTPrJAGG4yFl4sOKt26ZZCsA
0YOVNFHALczqHEl2WT/8kJuEs3x8RPp3XpM6ERBuXX2aEFxEmcyztmP2BY2POo7PTjD7DC5CfRo6
VqyvR55eTAtYAQvGb2Eemdj77UdbWrPGY7R36YFNpdVLNT7IxkLvfhvDd0QfKwIRbymqY4iT9qZv
n6lZMe4MLGAgU0y4SbsTUqHKhvCxgSwFqxitraxIkLJcIhTM7ia13l6zcKs1HD+u6VHv46VvQ7kK
TBoDPeZ01tx8E3hsXJReZOy+upx8s5460OVMbCRSlh43u+otlKTnmMHWh+iKpHp2LcuqYnNXM6Bl
9/gncnZDTatvnIxTyR7BXFF7oHJLFLZTcD6MClJAxYqymgdaTRnnu4zFUL8TyD0qMdeVr9CMDyxH
CdCeJ9Y6tNNkp0BEZfVfHnqbRy84RK58j6C6BJ7lowKxrv6AX8Hy7yRcBAiBFbbzNpy1CnW37bno
q3TnKf5n8NwGJEnKr28ax8JONr7LZxCoHSZHWohIPAukFIXMWMm6Giwt7WLmDUZDY+n3jLcau11m
UfmwOJWIT8LHvJWF+Q/XW0s31K4sw9umQ30qpfldK8GVJNilZ/trrWFgEI10P5PBahyMcAkIBavH
e9HgRveLZq+6wVumJfHcvFFomxUU3FEhh1c4DMYG1btIL/uzhfPVkmka58aqHdI9ZuytVjW/jW9h
JqeNKFl95bkz74YQe4JOq6nvRBr/K9XAYPUyhQoWB781UNmULkG+/UHXIAnUPz1nplUWI0qhBOqk
7v1UmfIVlwzuC1K80G/g7/GaAlxXgNrFtQn7K5qdT3Yt+4Uppu3WO8PBwrG7SI95n9xUv4tZgMd7
MBt4PgVFQ0PCgF4y8AOZbq5aR1lJBXiYZpk281YGNgRBo42faqGe0zk1ZA1ECn94FU4a73Wd1PsE
clpO7YrXnjUkft0FEkcV/flAnJlJylXb9kCC+Dlq+ptqhte0cJ5JD0VQ4iMA+bCXWXYzVLmf1MEU
yZWrkaAeB1jc672nso6otE0fhD9o0mGVAwhkRAhhrSbyBmfNgQ3giWwSzNYcLmBFSUd2jXYbdkeL
IVtFDJXl89MvHJunP9sruX3SPflr17z/jvLq/Vs1THVuc9FjsOIBo34456MV70ip36Uu0u1e8udL
lxZj0Dy2//ra2jdwfhWnuwoozjO351TJ271G4kaCnDjhw5OsbnNGu+N4LlkOxZqxFrXzBVAQCwuB
NZC6UDgVCXYaxvqJn35Jx38mnLqzEAEX3+IKiusb4PyjNiq8N3a+hQjA/rDYGSJYWVq0LT1SWkKQ
tAwGg5slkbHKP0aeR9/sj3Jw7/hIjaa5Ak4n60IB8ebTW+r0+DxGm6VBQ0fpsXHZbqrAbw3GzEa6
oP0YvTM027urMb6uzXXdcMVO07GIfIOSOWNzk+WuKthqOtmxDq110u7rod0kmTgbBk5Ky3tEmn+s
4pcxoSCntb+B2hjzV9ZEm8h4qw1s2A0Tiox2rWVQFh8SZJMutLiBYswmkHwKuY3Rn0kSH8mKKihn
rm2WMXNMUQi9+vgr6T7GuIU3fsiNb7ibcKLGmWDlC+Vp0zUEJY3MtdgQ4tNCkZqzTs96a1lSgEQC
0SiVeItdSi97wolc/CX+PMaQVk2yBK4Us/os0Y4Jfi5apCzKPsSzxHYnZc0ICI2YTHRaMfPxUdhz
qcZzX8nn6rDTSHOLfpzgXy2wPdEpc5itFKRmUAfZyghAJsirtWIuOWaDpFj23at2Pwz3A/QZUeNL
N7yXyT9CDxj1dPRZKDLb7CBEhNDQXAgZHOqIA6ZJtyl47aA561OspQmcyBfrOLNWOQiyQjKrVEky
q22IsZABSHbQWo9VMCltBLcSirbSoVibQHt4AZoSDsrwDZNrZj2EbE6FEawi6yPPUSMLj9HvHxhM
MnfCNVzDJVEnaDiNpe6XvGoI2UFj9QCCxHAo+5fqekctZbmcznEOH+LR3yXGuNP7llgUSdpbTlfH
Tk7fmZ3/qQGXZgVxKJqR3WlOXNiAbkMFMaf07CkBmYc+ccragXXKOiZGNsBL2EkW8V3HGAmsoTSs
l0kthpGARBazr+8qJzC74UUXDDgowA7kzpImkkELCJR54Im5Tr1b4A+cxynTVUtdVPzbRH6V2XBq
fRNMjnPRWbQ3DdbsjjFIJ+g1JDJ0X245NS+IkDZBEq7LPGcjQScLaupiMtyMXP7rzJaHvL9E1ckC
MDfzInUdSOwfvnqqCdPmjL7oIzmUlrKvWH9YmftbIQlSRvdGAeJj3Fd1B8gX2LUjjmiC+ooNguO0
9P8Uu3sSRrTXRv1uh+MOC+rBQWlJ3AlUd1JaFADwjnbJYZDqBWRht98E6pcIj34VrDpfOeVrr+UW
LjYQS696n528zFgnY30ebUba7Gw8zbsNUQ3/FN53ax9CzP59D6QHkucjx7gSIM2JkCkbJN0AVts6
0LRzmt7ew+xfHIwxAf2Sn2RXo0G+eyNUiab7wurHFEPjZ4u1AUdh0oRbo3OZK/9Iprp2t2I/fNLD
Zqvk5sLyiz+1QTYcBW9Dk66oSs/0eA2dSKOg02dOZzvqw7A18C7mhq/JQEr9U4V7GqJh3lQGEDV1
YwEosUCtxUJ/1l35klKcrK7ak4dJSPCrT9Aw6/oB2iWB6h1XpHyzLYc4K5BZIcpq5F/12L5YFFGa
r23nJkJjE/UK6RPJcWQDDdkHDJ1zz1hOVq1/q5nLWhmqJQf3sVe+yvZf0w7HManueTu+VD06StKY
8N/D2ky+ZX9pSDgN+neFNi6umCLh5QfHnB31kScovsf8cPuAKj2LFk5Y3uCZscYJWvZH4gD3Cogu
efJNskyBkAntyvu6Qg11lLgdUl5DKzS+3d5n5FjCi4m+1EbMqkisgiC6NrpHLi1Jj5bdnVPE66yR
aYY6bG/kCT90ohhQCp56Jb03o/eeq8HdYgyuMaiD9rPNNOdPlXhInYSqKgcizAgJOneJRVmFGOTd
M2m86aCVYAlD0WhOomDRH5OFyF6+SG0g+dGxRVac+fLbiXjk4bguWPE49BN81WkoBGjA6m/9JGQe
79CWb13tvHt19KzdalUGxk8tUObERfEKkQwQTr7q6/oI4ZJ8Yts7WV59GSx9HrGDV0u0Vc64r6Yl
gsMd7tf/EEGoqrOxLO1f2LhnmjBOdPdQF8XBMSedRR1gwmvOrrlqsCRnqe3NLIm/BjHJNmR9QZhX
grugKcQ7dNl3Lq91imHD7B8woJ4lsXSFTB/Koe/qk1slD1Fqm6zoeEpRk9Xad5nOw7DfJIWJGKQR
99K/+b78oUBC0dguzenjJkUd83SPtq24o2z6GswjosRLV1Q7S0teOj8kMK0ICdfV1LFBp9r4o79P
Bh62Qf0BH7tRggh9/6kjdaQC7JS07NDiaK9PKREWStmy1WgLwnuVaqdCavOkk+uu7k+haH4HmZ/N
VFnldvW/lBLpGPPRoGH2nPYGaUoL26f9r51PCC4XY5oteIRRW/0/zRHnXMuP5oB4E47fMKBcL/4R
NXfWQTqsxgTvlJsdqCsC3XjaY0nslcvMUmnXbjFVHf6+COQBPhIciHTeeAfSFVcFk81O4QCCyBCk
2qZG+VKzTy2jZLIR8eZN9qbkI4vhAul/BXY/KDzwsH5kuxLKvqOKEOUT3DzQyPckZVKDKy5AiiEQ
DPDKaukX4QuEdUOAWDfcghNrOQNDTgM460qxqrHXqIxTM1QMImJD5b5XTKYU7HSD0WK1gWECs8RO
F8GEb2mgNIo/gmEpFT7dnhksRdjgt+DBYB40KCEs0JYlBE3sjswlFCAuydCTL4aMTA03HYilkPC+
HoM53ppNCTNS19AjFEh0n1GCZIFvzg3+QRUkX3ZYZ3FJklGwke1PWQ+Ljml5CYisQZ/VesTOV2wD
2TYZnjsfhxSCPsmQ5iU5+zFVY1fvwXpsOxHQk/mw3SosJqybnRx9m7kcEcdUKOg0BA8OeXBJ4WyV
4iqxYiXtoy/OClSeOgZoq3w4TPVq9LGWsFBG4SWdQkJ6LNtDs465Xgacv42JGJy1MhIz3wBDDEMA
22Tbq8hTCYWfckshXLkRXjMaRDV/N4UzV1iOVXqzIKuCbWCPktNd2kFwjuN2o1SM0LpmR9m79E8S
rWfCsTK9AT4sZAEnVcVIyTWyGO3sxwgezKmQ5i2pzvuB/Tdz3bi8Ou29LPsd+SCrpt5wxtFX8UNo
mTJOEkWCBWos/jG5tqVgPKw3S7tCVAY3ImKv4cDy1H4H3LkjIVcciaZ1RS5heDb7EmtdssPBQFZT
5vI/nXw3qm2k24fAbHfouvV/ONtWZvEzfZluGpdiK6kR8GfnHiaQDgbRZ4BLAPcsZA6VI8uBd1h/
cyXOOnFA3zjLsDXXXwOCJzVgeGx9y5xCr03ZgFz9jAfkmXh31BpjeQR9AOGx305oVz3Ztfa3UC6N
XPM7jfgB+d9rn2a+0dtf7CKV9oU/Non+SWxwSXwmL1cXgL5uwJk4E1dFSU4dN1wmoiNhZccQUwV2
znrrBawiK3lK3P4BwAkZS3lkeMx0MXC0PXnJqHaQKNxURWzAmlPDforiRyBOynYOczFLPl15Ht3x
/7I7TT95x02ZvQYktJp5q6IW4LqH5MvBlbB05NwezzavpIfO00Z+wASSYrpDQJFHw0JFsl8PT8H+
iVqBZdGjmGje6R/odJZCjxJIFMJaUmWZjdOrIlmGoADJlOJGYxZqVRuAKYxfNUTZxgn+XQInTZ8U
UdJbSKRkuDsRVW7aFKVs+e5hsIusl4JqH9sz63eINVwlNZqkZDyEOExGnPwSgpvAci1CDTQGDw2e
ALgu/FZrEYTuajpQiFldGug8KrVbu4hLmK9KSAOGeg59j+koWz8OtLDGU945G9pwsohq+tGDj0ix
7fxdC5pdMsEusPiN0BQkcB8LRagSDpRbKM31A52PqdpbUTFAYNwtAOG5fT9XmTRJNHhjwdYngGpZ
4b5C5jnomxQmjI06x+Tr5QRoFew7uirZubDQXAnwAjtswGQUVNa8CDHjYEr2lfcKWWjPkvpqw3yN
BhpIXLScj4zBALUlq1FlKYooV0NA4XFXh4wJkdsi51yFITCFiLEgpgiivQp4BgOYrBZXih2jy00A
y5WsB4KHmeD/9aGgi4hJm7eJBFODZCMEkVEdEScRCoJO+ze46ZEbY0nTuM4xlvhmvtL3DNBYk9GM
rEqWMWMwLgC9EyNcwsc1Twq5tTArDHw3wwCtD1BNFybbNDHWJX+ExGI3hniJS+tKCuiRlK6KLYQf
QidLu8WkKY3KeA+taWV50z+bCJ5wtEpj3WGb8jpzPzl2Sb/eNRpmxIAoiyIjN6SDgqKSnYU8Fkkx
TExiatm1wZPE1LIcQU5rmxyNq9TaBTnnCxNtA/qIDeEpeK2rGb/JGtRlE1YwRpUF7eQafOgNMsgq
bNAXcdOHXbSFlT2temPnXcjfNGFn0F6dSQrMGWraH4IZM29+kb4JLF11NuGf58z/EPUPCzPD/x79
STCZXSVXivpbJXRfztvA2Agw4Cr/rmHk8JI1pBlY+b+2uoIy/N95hDrGBnSpmvTh1KLEkCPPxyYD
3xn/i5Kzi33FDOvQSTfiQ6HHCse3QLmqI2JfbmAES/sBw1CQXHP3PWkulvIT+EBMkcBYDvlk7zLj
9wEfUdiVN+z2Rtym+jUT71F07cKXXv8SGZ7W/5zmVRrvIwNbg7VrrRClFD1BQbrqv4KevEVT1bNS
yZB/d/JiyaMWrXvqKS/6GtBoA280HTwca7U/B/4F7DgG8lmEHtpGbajPAL13d4RVRnpR5X3UX2n8
a5tQwzPYeTBKr5LOr38LQ9JlVyQVD9pDI0y2g03iID0tIT9obGxb95emzcw2QVZghWvmXswThDA2
an+bYMcptzFJxCOOjVv4FWvZj0W1n+EAblgaufA+nPYtaqHIDNXKGHQEAADw0mztk8sxsG8YEBZk
I1ce1rAQFIyTYB4xyqN36cl1sRSAPh5EaR6loLARESeUYN38ofr1HAvhSvVY2SZsEpl00ElLPgaP
EaOeXM3xa1IIAwwH48B7pVuzOnpvh1crANrBZMno5hwsnHnLpDt9y1wa2fPILEx7YJhzlb1XrOxq
WXV/kf3BQLkVLGqn+s5heuMi7EU0AzIbKSbqckSHoyzRncp5VlB9tBbSV2sxma3j5DSCLur0JYBI
d1wlKvN2ipOMECKuDJ9I1e4IVJNv5pAHb335xZWr2E8S3HjUP9IACMRNi35G466iiDfbX8uADG/e
+TiN8S0T17b4KweI4mfX3abuQjB+8R99G6wSCzMxV6/Y8AdJh6usD8EUnxp6YGYA9TOrUF4FKzSh
vsXhe7EM4rvbfGaIYwAUdZg3my4BCUV1sXMckw/qWNqbUnu3WNw3xTWnJkkpQT35LKgHQmNeKAPa
lS+XJbaNFJsAo5ltXXkdO3Eh6hMdBUic+J4AIxnV96Kg1EbBhPsn6FBze5ei++g09tjZ3qvPVnEd
UbS5AfwPZuEio+TU2eLiUAAbEhSTlJG35JLYrKorhDb2PwtxeOG15NIik7S+iKSfA4toeHfTlHlk
+OaKT74hjOG2/8qVtZd9VqjQauPZez8RKIqClUgYfTORWjTxxWxO9dQ9FgcpL9K5BubWM05hfOGv
SbgKil1intHm9woCHAVQOLJCky4dwzUPD5p4Z7JFmSWLParGGKln3G8xAjHjG5dCHbam9M+upBVt
uk2M1tTpcE0Wymky+Y1i2zvZY/q/ikz2Y1ix40Y9SSdKr77pwppTdzgCYQCSTvZEeOtKXtIRyyuk
JS0eDnrk7vQYbYZp7/rkEPTEzg0ftq6tK5AQBGOtZEerpRnEjGokJ2oHEM/A/1TCCTQwYGBaAKpb
GgjFxFy7vmRTTLdTuMgz4wvU/BOg8O8ADagfMul2mlsUaVd2PZ9mWq/7yZKFH1Y29oobtkzlNmK2
qTJwciWwN6/YRydRm5CXorPTkcIRChSj/T+91m5I9XFB9E810MksGVbwfzdt8ogMnTUlRKEiZsCZ
r40uvhHVuRs6ZWdM4aJBv08oq3K3XSYToL0uDkM6NWscN1NeTO/+K7jU7AjTnRwOjqzIVcKu0cUv
YQZvpJteW/KrO2xmwkYnpvtrMj43GeOrVP9WELJ1pPHCRZjma9pobRy/w21l73KAWX6crcfE2vqU
ODbMSQAZ6NGdHeB7JXS3cd1sDaaWjh5uAp8UF7CDISWfTtRIwVAbRI7R4LBUTFZP3biJXf9u2Tjx
jOyh670y063Wwfq8DRoWpHnXPcaKzWTA1p8UsWtr8CX1XH/YEw82LBnc+TwBCI/Yd7LDncRcHI79
spsPnUQqUiOzJbKJukz7KUnitPSpR6leooOSpV8Lo2n3U65r5jNVSYPqbijmwZbNWosqtnAKZBTj
xDe5jVHKFKwM560Kg30sjmZWfgq13Yxg0yfHZTYtjCa+VmfRDg/el4SoNxAlNQsEUcWGfUmodR0y
HrgExnNtUFj48BppwYHqL0CmH7A3Xjutg0311ybtKTFYM/ah+tdCqaPkLcFmqkr2MeY8pKb7qVC6
KT82OI+R/KgK0Eevk0Q8WYkwOHb9l1vtk/fMVd4sxHk+6rW6Ls94mT4zbCNFRno3+VesAlkL4JSw
hPbde5C67JZvuopYLDCL8PtTrWknk+8drs+pc7qLsNVLyJ6wjaGLlHddjl+VDC8YPj7LlxMN1KKs
+/NJJQHS0/abN6j7h55zzMigi9JZs+/Zm+5wE1D2HevRudHGb34TaGGlqzyF6l7MKr1Z9IEoBZa2
ne4tD4ulvbZG5vRFex1t4wxX8mAb8WFg+SfgwApJVqi6q5jy59F48OtxXbTZDSqPTRhuRsC5qgQM
a7T+HsXhy3dZm0qJyV5nZpyDa89o5ZxcX+JGWZZ9vTSIvfCctQFjOkVEk8busUHLGynBuidNl8hh
IOM+0RMQqbuCtSguAw52EBsXtSEKlFx6ycVDphaw8GZWqn9asvKYb+LQHo3v3Af8lDOZkiwMCq3Z
xAGFsPMmwY3UyVfUDtsRlU5sguWM7KVRNKupNwyBvrjjw2bKarHN5QtZg3ZQw/Ji5NrTTcb5GD/s
VtnFbNddyFZDgBjfmC0S9Wo4nzGQMDDg5AZEuJzYh4LpBEGxsTPvjIjJuZeeibOZATiB3xiPFlYE
VcRkugBgyM6OnTHt42YS5oMreMC7D98edsB20UFqy7CRm1GgIjQ1poef5nju0Y8SSoQ8O4RxKrzu
avnRFU7oCazKhohLFTFSO/poWBFANxFxkCGWjEyuXIUyikKib19x6iENIfMvTjHQAPU0qLRi0OwI
nvOMIRM8FBvSYr3h1tY3OWTQkJe+dPVLzC/Dti++5V7SBvU+6C09URCws0B+2U5wDShxYU/ugNZ9
xOTcNWW0zdgwSGludKU8DNAE9An9quTb1KA9c4Zx60fOoah+GqS8orSwa6Q74Xl4EbCSq/bR7Y2D
9QovdlCedH6BZLuSlgC93bi6IU6JUv+sUDUX4P761HofB+0ZqcpH0KeXQIxLEHLOqxiSkyWSdSpR
QJLKZdkM6DCWZ1qwy636SSNphjCLthFyL5r+FiKY86YXS7oh/il/A0gFQBlZM7iEECzll9HZju6n
z4GUB2uzuZEAXOhHvCdfBQmD1UF0G63eRRHANB7Hg9m9jTmH9gaEaZRMVZHPkQKawL8F1TOOv0NA
aha/mmyaxkfIx1C4DIdwV9AieOZFz7Y1Ulfa12xZiBuoqJFYP/NbYn8s3zTjbyijWVRf4viz7u+M
XvuXlp/H7B8rkJ7i3rw1zobZGz1f2b4cb51pW6ltFXenNNsCVE/lzR3/qA4fHf5N1qtO/k8wbnCb
d0N/yhrMIQUePpFG+QHTxHH2g+EK2etPQuRBN327A5E75m9afTcl4rN/OqCnQv9xzZvGY4sCfbKW
rZCtV8g1susYA7N6q+U/qmwzeiOtG3cZxRXuQkf9RYLAurQV6XKcRhYoBxO8iF1KWVm+84dvowMk
Om4zNEk7U9k7+c128F8eGxLz8ktSYa3FdFPTLRWej83pD6/Ecqy3MORPBMrNDSjhieDN5RdqbMpe
KHjNy4IWqeRnXTnA2BDjlxT7uv3ndLuAwk9wRDD4U1hhd/vU3/XDCXRGhZCLTWRybLDC4knV/3rJ
j2q86+kT1DSoXb5ZpzkWzUnzAqyx0cxwfyPX3aW4mah/fRA8vmmxWZ1YrnMyDFnPk96DLL2CidqH
N0gv08fL413o2zBATwo6MkGLVWbQ7w/UdyrGVfPbctl3P7V6y3fWeXtZ70vA0w5okvcg/2nczxEy
cds9VWZ5TU7k2MtUDrVkN3BBEh3/0lvA0mz6o9NtMm+lkENPZrbchsYtcE8U9CkWbssB9vDtFB8a
bR84C1N8JRCGtYtfncxxiW2zDEk24QR/K0pG3s2v5f4Z8q3MbmQ6hcWDgb3m/6T6vaGKZr3IO+Ay
eXX8W6qwVNI/M+sY0DbXPji/4aswj31zZjacWjBb5jBIawtT5oOXZoxxb7xp8ih0KPeYeif23a0b
kLjv/PEjtA6Zu0d4lTdMVcnNOduMbd0n3UugfcZYmmveuJ4Be54i0Dl7oK+YczHmOZvyc2A3n/XJ
0sVU0IAkYm0y0/pkbma/U789nRN880A2GVIMF684Dpz1UN2jFjz+Vya+Ikgx0+V2Ujj+/HcPFTHJ
QahlomWbHdN+Fdo/ff/09N9Y/7Odu+Tx6hm56y75NdizSzI3I1rkr7YD3FUu7BqRV/nU/YMCbcZe
ROiwcbwrkyIaK2N4cU3QLZvGP7fNVtandNw74tpoJ9c+2fUjSy+OeMYIsjzLmDlYTzTvTSQXgO+K
dfaTNX+TcjBqODPyPz8AO+C+XKgjEfRhjVE6DCfAP8fQ/q3SHRntKhJS9ZIol0F/A/JMi8C2uscZ
9+CjVzGcwD/Q+Ej08r3S38zgWGOz1tIVpq1BoAs62h3Co/cw+POMOwMUG+OgJMco/9KZNpkYKk1m
bio7SqZKcHN/hbj0AfaD4j1jUMol4Hr3wTuV8YcYjwbcGu2ZVh/TC4bHVJ28bxrwVO2PiWKHwWKw
3xKG3UE+k+k9MHamfqyq1die2LT1mMz1e4RpwPVvXrHLkos3IOxZ1PJJFAh4cIRxe41Fp6nvHYp2
bav5ZxYfPvNaicugP7UTuAATZSMRf/djCQ4FWk/qF/YiUQKbGGfrnUT7V+CiUkbIcBlGbHWD/wpp
CAI9QnNJtNGUu0ybSui0cG6ZYj/yPPxSkup7SJOlpNjRBvHrUGkuvPaV4P6blTozDJfloiD3dyRA
jiW9eultyuNeivc269DdByrEkQDMuOu4C0JEyNHOCL3ybLK0y9hZZoR0Vk121PQSFJUGqF0LEMEC
1OYTqZSEBUIZLyDfm6h1J/Sa0v0mVYmICF63Y4TWsjAFgnQfGwVblj8oH2zDwnRCHZAbjwPJRpvf
GxvNYeQjzYIxrokHIzZjWrnYUha8fNnaboothb6/T5kgo1dfK7K62IZcxJ2x+H/hSdwGKsC6YvUZ
rsYMAa7ThCETDpsHbYSPh5sVsvgoV3Wr7lJiVBjt2hfVLVlHlUBnxoHequzXjeUOJziupgqx34oZ
GDcD6vxUQb+OdpwfhrXwZaiviGhe9EXUrBrJgahHNFDl6P1mWqOvEqhmhc4SN1a27qBF4FjEQkYZ
FAjVxjJphgPv8K1vjX2mhgQ0poJ5taIcTIoolqUZ1SBdOnmZXAxsMhz6MPLVqrMfems3d8kpESRZ
ugx126qayD7BP4nFuxmGz0LBz1JPbFwrz3uqjWLvJmgli4AjZPq8ofRvXcK5ES5xX3QVSePej8Ow
XM0ByFmg5SoAuPzco20XA11SBN9tx/567tCy9Q3kZacfuB+gV5BooswGDRMMW/t9VJnDpqnNv9p1
cyKffswsnSgdpTKXrRpuR6LPV2lXovquGbGT2Aa4Nqr1FZPOXH03NbCdIzoEaen7UCtuVVeXN40H
nLUyuFjcXZ1VfluwbYjyEXu2JGLXFlzxJk1nWySwDRTQvShZ52GDK6Ky07ccVZCoXyOGoNCwtDXZ
iJyamrEI0ZfOB1FUa2KNlkPuEOrVxSuWkS6Ck2nqN93rZEQzh3dydSVs7a/UmTBIp8KPyFiAr+wK
fMEDRmW9Ve6W4p3BsOQYFsldy7385GbVf1ydR3PbShpFfxGqGo3U2IqZlERlyd6gZNlCzo1G+PVz
oFlM1Wz4LPtZtkkA/YV7z21JyDSHqHnXC6LKQIEcTUu3Og3kcc1GWXcpTIFIyPGcpZQ+CQ5gyP63
vYNXrAgyhOQJR20xXOxuvstX7YMwEXrTpju4Fh182JDyXjLyxvvCbgYiPVFQbSJ3UZ/Bw5kwZU8p
d6zLdKdu0Uw4HZA7vjH1QeLfzqXKrsOw/FJ9Ue0XlR6E5TpbDaAQX7xTnMIq9A/JQDBVqWLSXdBy
3sw1/4vfT9REiwNqGRicO1Ozy7J8OKZER+6aSOCLDuKPqcQHBcwoQFWTiUfTL0jpl6eJqd2haFgm
e4P1y82jK4VXdJnqEQiLxj1SphZrDG0z4QNzNgbXOQBAsNSgtWQYBNRVwTkgE4saJH6Aw4Ywv68v
XNViY6U5dP589Vb77iP5MngD8uLOlD67jAwbQWKe7CrbFi4rJs/P5D7tMKHnSMmli2mliVwMs4JY
l5r2SUc3zTTq7WjDw0CPu+1Cxl2juwwbZ/IRG8v6s3PG4qaqCZVwrQ73DCp/yPnxhsQWxEaGLI6K
UZgiIhe5KQNewc65LKxj1tImeSaE4sLWKM9Q1PtDB1atjfaScR1SaT4Gt6hYJ7BRHhqfHVlipk1P
GAcxiOmuMx4uivA6DUjkezWDyUdaBUjbnMxcoaPNlo80IaPLApO+Z7LynJX+K1fagZLtm8kzwNXF
ZTxqxjfg+w4WhPoK8OrDy3rWx2qgErD/RhBmvBpfBhk8J7RVj3nEZ5xlc88NlJwKaY1MieLvVmLg
6me2khMSBNBTw8al8xWDfixKLMRZOUKPCx/DEqabFWHBYm7Bwx2BYkGm9G5og7dMJ7eRY12Yu1kB
T+mwbj7M6L6AFHoaMNH1ebQdpS0B57fkivLm+gP4vF6EXwVs34M7ZOfaYfFlMZtALRRf+5JTxJYP
qTTnmdUnYIvXjGf2xscEFPvOrtZsBNQc38oxYZg0o20hRJ63rMPeyCqt0PkLFH/SSPzlSznik5SK
z9L+GhkjZbNPdD1kB1KGu53spu/1Ph3N3PJFC4VZ3fV+6pxSB6LAQIhLQxbdRgXeQxBzqgeFITy6
gA/vA7ftIEHi+GAdwePkxnERB/eZIw7dUr2t0HkIy2i9hZh2uUU0R2zkNkzX9RR6syVhMu4tbEqR
aDx70KbDyaPc9eTfFO4zAh8o6Ss7Lyvdj2LpigeNFHNy78elOIf5/JXUgySuhfmeidZtahGSu1DG
3h5qKo9ezEL5HJBEdKZ6p5LjUuRZFXFIvzpEnTXumknFHb/vwhZ/Hb1i0/4rDXPaOGn8/dhf2OCi
4u4VG3mkj34bPc4yKI8I2QNOSLIty93cB5qHIWtvU7Tw+6oHvxVsIUkuDVOYUpnfX1NUvbC57rTr
AZ4X+iXSsJESaF/IbYfbkBWMdrCCrBxO0M/RyPax/zBYT1i0M+u8Q8B01XRcQbDQ53J/ORwyI2Vh
2B0jQ+dOEp2zrUrwpgty1zn7piHj7LxEC9vPyOHdtKTznAYiubXHncbXLgNcSYEmU6xx8aaxlIQk
2eOXax/cifdRau3ceFP0Zi32xjg8TIeEIMDBR2Rd13j+vJlzasZDHXAfR477S4nlsbZcSW+sb2dZ
f7Tkf2STQTOS4Ma1HlU4xHtg87xlbHVn9uBqCL5iO9zX4GdPTSYK9KAvJirOnsbKNCal4ubhTEC1
y6cTdXDD0LtYpU9ZinkrzvCnQrxh7a8wDhBNh36Ku6uynssKeIHbd3/bfoXsmO6hnP1xa1M2ZpaP
zAiqWU3WV156h0J1I8Mb6LMThv0i+EgDCeoIOwxy2ZdwyXDrMmaImLNu+zB7SUtFzlbafPToxrf9
D1qkw01sb0Vdfs3YuOIxA52esIUZlf1vsMIXEeYHWVNzyoDiwPUPGc9dgC7JZz9kT67gsgxD9N2D
t9VyyDBPPUfWqDZt8BpmwEHJefk3B218mjUYOdbjK585wheVMxr12ILwJlnZ1c/DNQUP0PwUEA7A
HiTzPDwYpiCYNZQhOSzObWX6T6OH+yJ7Zbb7L4nNMbXMifS3o4eqRolnu8UwM+mR5bHX4jse/nnZ
d5g7DL4GVko1Hu18nRqEpIIOQfFR+v4rEgquDD6LzMHpWNQ1t2qGXzwHPitL8rMMsC2DhwcsgzgP
FsvaXDiwvec9pgQAzayKTDKfY8rffqAhbyWfhqO6u8lDrZLF+tUjDp4IAkY3GOuOmiKPxILRxnfC
OoAd5MmsKcQFNJW5gVIYWA7T5PArWH9bNdIELDmt/ehu69n3cNFgiVUozLZlkV+9iMllVgqHX9TW
pvTk3eIaNDuCkD83R2XUcJBnGU0+615Sb8jVded/YKewSMROSrgNHScykshtO1JcYvtAtQ9eyXFI
ng/ZjToQttoeJ4cgR1G6WOrV/Oa67VPRHDj2d6Ib/wUFXO34Xi+AWIyPDlOb4Sgr7+ItJIW3ud7+
/B/1+m2WOnuIsvktGGu6Jt1yeDt450skB1MEbh/EOFsb8TEu4WcsOWdbpuI3zGmXsOKoaDHmzmN/
Qv7CBeuZuwJwsU16jWrQOWQRNmrLks99hY3GmSvqr4fBQnsX90O/sUXzmjSUdmkjSSwtmpe2BxNk
485pBsIHfSsjnUfigLJy6BkBsZ9liams1tmLT9uKDudPOdNuJ9+hF4z7zgF4mNBN9mQ7rQYsWDWV
f/aDdoISVak9OeCn3hqms9skWNcNqu7OZ5YZIsNIx1sI3VgMmvFFLFwKi/bBwS4j0nQXCImPe6+e
DdBdsexpPheaivErYjwfJ6iWWh4FiYXcD+ZwhfNriJ8i3ygmqNm+V2WGlj1nM50aRLAANQL/Vefi
LZxw3FRkNPVBeR3XYJuoGN57nlH8s9G8DJIP0p3fEU1T4bAXBQDwMArx5cargr33b3ORvGYJs8Ep
bhFO15j5If2w4x2tvUP3eTMbxDhR/Ozm1rsV4RBPYxdBnM2WuHWDLy+mmkKEgRRJA9acItgnDCk2
fRFnB4UB09LeJYb+yAACdWWnwvBmzldHjqyOol9gpzUvpCxvhLN81j3NKJk1zHT8s6qGg5pGoIX5
YG8HKNEo1FGaKpQ36BsrSAC5hS0O+veLXRPDyS5CcxZ92CsijXgxBMqS5IQoeBRWxkeZh9jj42Sf
QQJG7RWEO1PPl6YfqnPZtDyEeVZM/S2ISvgKMsWPPSflBR8KAbDdyeUinjMmEF0OnpV0qgEThZcc
zVL8nRwq4tjHfjBX57QY/1XEVm7CVpImnV/zpni2Zedsc+cNrdUvnTYv+rW8UpWstBrY+3OCrCkg
cYph5X4MkFY7IQGCdHhPiLG+8ymJ8fd3r7plcFu4W9kHwKazfGVAcwowU4Zv96fyqhvZBfs5814b
9FtLZv0NOuTT3lAfKonSYhGc+A2RA2XKE7oZf9k101bC38FGdNZ47LVPTMmAIEvMVBYuyevKIvOi
pJo28GkZdVus15yw3cXy3q+gwY62e+v2k96csy55oV0HfxqnySV23H3QZBJuMDaC2GErku4xCkLM
Ij2MSUbdPhjXxkkzemoHf23m7SEdxinfwoFpuYIsYbUEWQ4qRuxithBYP4RfD/toDUrscBguBTWH
M7wOTnLLIS9ipAomYNnodq5GSAuaqJhXoZrHaGaoFLEOcIUn0R9Tg8wthFzflZE82kUCx0qT+BSB
GV7FcXhJMfboU+8jcLWgmGi6lrFOcep4+mmx+muDrM9yCD2gcmO4Vf7NlGHm296aIf43avGnJGvJ
1j6WAPgnWbG82Mp+AR5Ly1AlWIpsNF9ed98aUGd+ijG+wFHVT7AFLW8hOlYuj0NBVU1EKcuoJDw6
XCeUytbJIihbTLCEc+q5qk3/DHHyTjfHvyHVdBico1rUp9ZFHWPZBCQnOWffuNJc6n1sk3Iyx/xZ
I4o2FhBc9Iz8LDU9F7q9z6zlYRXi9fHE34FmIBvy5JRa17YhM6+qvHMWDy9dyP3eqqG8JSl7UyuH
LXYQIJiZJnFTNchuizyl0giBRHoVoobWnvhnkjHV5sGRk/E9JOtOW+7jssa7Kpk84zDEOsCx3jqd
zyOhwsMmSUUIpO6p7LmxKGtJJisQfDzLMknR9CcP6ao1wGqUz/a4CdY/KcTblhnS/CJlnf6RVgYT
qdRmN4ZPreYZoVuXEAfxHsQcQZ7zSSoRruf24sbZpZyGPzxicKzlmDKYHRxxQx4R1H1Fkbmt4yDe
BL154LNIBus9JAjcwzjMkhQSI/ZJQDflOjikhI+ziS4pLlBm9Ne4kft5jdUom9fZVI+6x2CSCgfr
qv0RJYLWS/GX0Xmzb9vpJSDMiLk2T5eZi6Wp+98YPtstGZhfKC9fOg27d66wOKSSaLNFUuVkisl2
MQY7yzTxVv9r6vrBsdTJCyzEOzWxL9D6HhVam9Ud0G9E5KKeIxNjLAK6zbF7d1O5nLXEJlyNIBnA
ukKFEClj6PFRB8XRa1qMhS0V+VCuntgJSzahDh6K663lRH9ClwFROMVPlnOcU/mCkuKb4Au1m0d4
9UFPTqCLDjsh2+TGY3BixbS4UThBZ2peBzz7L8v0FaiYnZ1gNJyvwSETm1mjk4/MTTE2NeXCgJlR
t7Yn8puJEwN6kjOVMfEDZxXYizKAziGQb7WNnDfVEP5KZk0llsK8LYTaxzuHpGDEg5QSDTEqzgwM
dQSFxUSY1I0MuoCbfRnHd2+ktv+MJuuQk61GQUbvre+92XH8yFTrjtDgS5m6nNc8YxgybzUYpcnh
WPKG9rszcsP0+XfvlQRE8IS32XgXHayutYdErY3S45MmhGG3ex4rwvow4KQ3vjKnuUEm1PesR2yf
ZzAV6jpD3AB4gDSpwE5GKH42woogD5IERXAb3gK6maLIronljueuWNk3ZrN48x8rqz485kTK9U5K
IRdc8L4a1OgMTe03mQ5/chG8+WmygR84oXniBlQtUJ8UTTX5DmZ9iyXgDPjRn4LYXLzF0y1yoy0z
1c8CmUOP4EljcZRuTuxsG1JKU7ksQ1xtI8VjWDT+82gtV48QARpokNT+etY5Bwo5A9MkdfcVmpze
Iw6hI3YAFP450tlvSeOPlNUmYGpkOxX6Uu0UYWGmROJaRnlJyln6b5L5a9D73yriHqRr7ysM/VX9
OgwKqznVtzSAZwYNF6ItQrI01hfSTOBXVOtOFO8f231Io7aPgcOTB7spyl3YOC/4YfEkoAurFpgH
eLcySZBTOjrnjE96P/ngJBMsiipbWYUkK84p5jftwdNcNTKkuX1PC04zxA/hAptdRMjamlDUe3JN
18GzkjspvqdyePOj8qkiWV4a+QiKOLt3RmJPrAC+az2DRM275clJIuY98Tp9hz+bnJeZIwqwbLht
y+jdncr3KENIOkeMAFfQXhnnUDKT7qMl0KkIgH/gdubxa4U9vgoqzCxD8rFM2SfAdycafi9L0aHz
Zx9DMuxKIQNV4xD2fDXclGSMvGfr5xaqiEwXyIjOuewr/eqwn/FqqOBG14hYG5J/WuZIO7fL523Y
sD+pXGqexoPp3g11t/4F/8yz/94T6oHrK2bzg9OCmOvukAcgtZ1lYUOc//JahoKBCh5M3aCxsGK5
TeyjGWYU/GEd37e96m+owuWxdtBr5Rlu+gpZMvpJhNfkkqVHQ8AYHyXXZ+S0zqmvGFHOKKxhb7Kf
9GcF6NLFQo/8FQ4SicQzpapV3YgcRlUxzQ7S1rNB8MvQEu1yhlWRwSlvbbc1ClR4bWR4EzW6Y2OW
c6Kn+7ZmuxyaEIKdZCfslPx2x4VSQRrJJGB6tETkoo0X9h6D5JQUA/So+W+D4LOq5z9yzeYaLdB+
i//MvfLXzL5AyVvIbcGatCQ88Jg180stcV8OEwq1sIA5V7kBE5CGCeSxVXwHt66SHRqhpfs3KnH2
AK7aMcsTOwDqnQGtsSo1nwNISoHM9T4q9Ufkl8WucFkgVBYB8gsXaJfUv2AUfNS1AVM1MCfgXWms
hAJ2iFcv3YMiooAJG9aosgPl0knczwv7hk1JqG/sqWNoHICUCmDh4D05feHv3YDlqAX0veAM3dgF
/jpxP3aOvW8UETw+FabfdW+I+Ami0S9WjpOhXY6MkH8VgQ8uDL9ZMDXw4GxWonb1N4rGs+NVFkUl
G3GzDPc9LcKY0zpqayLXLwABVcBUgZSBGSTdEjLXbjJrwECp5bpZNiRzP7qD/97GzMBsC7BdNPtk
ANvtuTPTafBBAcN3rbbTdxmnwQZRf0RBZ2PaYsVovVrNou96MrGxik6H3rGODOYerFn3m44ZIrZ7
8gGJLNu4FtBuB9M5d6K9k8H4FIQOlK4IPXAw23snXfTZKZFO1qy29moVbVQDbpHFZW7hZR07PUWS
OcjhAOHXCsB0ih5eEyao3pA02oU1+ZZ+K5hwT9a2Y318sTWjnRpVQtue+5nEzGIya3vL3Vmi+0iz
kfrBKwmrHiFhhERNlW3NFAJqlmOzRJmC+0I4mORdMsDjRLyUFbdpQxFZBMpgkc0fuzpyH3093Xgx
+aN+jlKaWShhOQGKX4K7SCSlm2G/V8FL8gN/15R5tXW6KN+NBZ6FEZCL5Ujz4OE4n9OHcfbk0ZOk
LHoMGZkl+eJoE1NMrRui2tSe9ZjZzVFBQRuxqp+TuXqzdWlOhV/f+hHgGcfySOqxHaIqJrEjQIOw
kZm1Vtxan0zyvvsSaqHymz9WEoKRaqNXBXSGiQBvdt6Rhau5FNJphlkqA0jt6d/BBe+SCP/LBILw
a3SdzYiRBonBHEQA64d03nnZchxphAlrkuOmwoCQhgIFNbxRZzX6FGBuEX1j+eBRvUXSbBGQV7jy
g478d5MtE5hO9OlLy5anHImW/ewnzgn54SKCI26LGRsNopqWj9wDWpd4n1N2O80ck04yXuH4sh6I
r0PvwnANBQ4yEwO2Muw1lw9vbgNiodo3Apj9Daq8p9otHkeLLBmR2L97v3kkt4opBW8YRzbzWHa0
ERMHyEPAgsN8XXJH69uzNH9Sb35KeqTr2q2e5sl99ubFMP6CRTP69uvgFScKePbWBkdli7KYPzaL
7ujMIeyjGyEgBVfX8tgO4XNn3i0yLX1/uSWZRN4wuoNpAeBsUEx3dbCYY8myNfGI8Ox87CcNxEhp
z2cmTTFbenKDmS7SjZLFM/gkicRMxVZD3SSBUCwTkuHmYBZ4evJGs21zIsOJSeQ2WbnDNB9qAGkZ
8m1yn/lAAMJ0GCSK8dRzUy4gGe3yV8LyKCr+xWF3qobsvuVR3H/nIed3MDDrMOymOusszaAZvBVw
pbp6m7MsP1C19ZRJKDZqaydy7zFNy99RGb+zBYT7Ydjthmidon1MQ2/Uwr6MKRnysJg/wr+LiNCr
w4fQkjw/sdQ5cuej0+yoU6fqdqlfpwYvpIA53dWv/ei7qJThqIZEkzhER0eK2BLW5Nqpfxd4d2pq
IE+P6BWnuwzmfolcyUZ5FDOHyQG0VpL/KnDEWXvjlZ9d+lAMhgEdZlYMMAM1Ozmt2xTLD5l6zG2/
bO0ciaxPuMGRAS0DROg0sTdyfTC1itklCiC+/1LPW4YtNwIU/zoLdCCf9zR1I61pR2cdp+4GE6uz
SxkVl2EIaoCFcJMeK2JtYfIyKvcH2krGVuyg2H3DREVJ6I6QIqkL3T8kxGwMq0BBA43ZadvW9sZF
61LmG69lS9QsyZf2GANX4WFaluFmLhjlkdNgNtQ0D2OG7SsnsZwKENZkQogsYoXCaj3ymzwAZNbq
uT90Ycih7R9b66PBJNubAItHum8IJSsA2+UDDXqT36+J7CFC2UnQPKniPOCT49l2S8Oi+Yzjuxj5
gak+RfDiMR0t1sxUVRJMlHLOoZMWOEbsf3El4B2r9l3pwaF8qcO979TYReF5Rsamv45QyYRxvltz
VddwPx/XrwDcMluIdOEBZwwwgQaUdPaFmXHNVLfMnnFWt7fK+40ArfSUTyos2siYR1tGEInT44cP
c6KpcfOuj2x8DkAfkEnO/Yfd6F8y4rGYe8FVauejzkKo+TadEXCTRkqxSRxGq0WTsuu2itfBdfa+
VW11pZ+1oIdxZrCAbrQq5w+eBDWJjbAlHzfcNlntvUrC0GTXJ7/cGpOoP4BEYJlrPfUlsp2pMMvt
4qEUNr4/oFpy9bkkQxTcCzwe0r5pIUOOYeNYn3E2mBfHAJrpR3qc6Z3DRgzzq79k8ePPC8rw+WKo
5KLAei2KKbkXwYiNBmn/NVbgLE053bIlaS+LDY0pqKLqth7Zdc3K5A9sj8ObPojFQVmdR+wAFI4l
wL2ssje36cYnSytna5w5OMXGkOQ5efep1yjUSE1DwAOfAsOY4tw0aH+4Uc64f+bfYSAVH60znoN4
qF/XnyesYnQQ4/rR6hdO8r/RvIhbtv3mFBDz6WSq/nD75MnqHfex1iUWN/7vn59ect8n6aRVu9QM
bL9009J4Zsmx9BCU94wPXldUSl+V5EM6Q3COBXeI4y/5h+/W5C21wb3bWfOefXf9nizVk2MH6oFt
V/s6wvP8+WkmNsz5G1w/VR+0G0cm6tfPXD+bouo41hh0p4ACvZ8QyGMKD+GrrvXYXHk7+mp4VsaS
+wZ103NdwxfvnUBz5e+SKXH/yqlhWKu0ekpDRCbVxIRN92l8DTRA9XFwuhsRjt2tXpD7dITFvaZj
7m0UToznQKM48Hv799i72T3jNkIK3Nn/J5nR6QcReuJR5V14zfruwZMg0viT37sU2LWIlL7V+LW6
YqRRi7v5I22Wr8ZL2gemf+apLedryInrBqynl/jQwwWB3DU7t4ulYI3Zw1NB/tVWWd5H0yL4LSus
cUvT5QfloNdxUC/QCFn9BbrMTQqC4jgjKn+2yEoM4JEldlOfeqknrh24R3Wum0Pmx8/rguMYuEl4
NyfDr8DR/aXF2gqPaToDaUu8mF/R0rofeJLnDBfv5rzQxFtO57kvJKqoFIdQaf0ulpGvfM4M2GCo
Z+Li2oXw5bqBKJYBeMI1LwGV99S/JCsA/P55KQMkQkteqgO9750vuORFJMeLn5llHy8KND5X0MPk
yq8YWNvnhOQPSKB772QEFzJFZUkXRM59isdq4m5lHtWbnR81BdeJdG/rpkEG4ou9EgQVFl37a4rI
DJATVPQFBujMWZXUgHm7dCIMQEj4JeOyB4QBz9ge//j2wa2oDm+WNNgvrLh3wvX1YTR8nFMQgk/L
Dsk8YoZK9aebDtz+Kp8viQ8DGT5Ktlmguokbv+n6kwPnLViX7QkjrCWu70MbnTqlNjAcC0pAx658
b7trYrekVGVmdGzCBJHQYNIAJRs611HYCGQW2e2oy5/0WMV3kw8WWxWUwGU3nzk1/HOQA2BLAj3/
QuWHX65JIX/3MgQxtnwKLbuXqsGE1GuAv74qGDkKuRmZVd/OM+d4Per24sCNVGW0UBYKWhVpIRCr
wVZwnp3aSdJwzfYlgLOGN+oa8mOjJAI7P4e3RHKTrgN1BiJRvTMcowrI9a8BDD0CXebRQD2tLnma
B9hP/RDUu4S9JSthoTeZsCGXI/NtptJ+lg7CwZjr4UvI6lp42daakUu7njXeZdBWWMMi1u5na2Kc
1SKiocnZ822zc+vuncb3b2nvMeFaMti1fBynwk1PWo39h3RgbwhMFh5PCBhCXnGnVkCNv1rbYRdU
Af10bDT1iZe2R4YqyEwckR38OVPHdnLZ1hrRNfdzAj7JBnIG7qNjs/vzgpsCItRSobz7zb4GYT+7
6SsWKI7UYoYwpgskW+tLr9moWwvKcpQv6uzMAK0J8burCySd6WAu7MzoI5usI9jRiDtXpI9DM7rH
LBjyO1if+iZpu3r/86Vr5fndzeJChHK4SW4WgJOrTpOBhWY6WAWS2EKrf8FC2D4oD9ufrQr8Y1yt
D4FrPxDVjX8p0N1Fry+iLSBBCXlM29I7K2VHJyQo2V9IAVi5umJ+kmgODmPv/NXC+8q7sr2Eoa8x
koSClJ0qpybpTwmV7BYYkX4h5H08yEZrlnxQut3aj+98lAo3vW/Z11A68KYKwlCGMJvvy0mCuVD7
fvLUvypCNJrL2dp1IRTUWEckVy3OspdvqJlShuBfkjZytHr/4suyvh8H+tlwcqi1R1xcADe8Ww0b
M+1odgYbnVw+Vcynwp4QYl+8huMqDfShSNc02ufOT4ddmtSYdyzkiJWFGNACzjd04aX2YvetIc/J
VFyBVTRDh8nwaSwR061EAq8aRpyxdYesKe7F4xCtmhHCboW1r/2SCZOX2WjjSIdK7PyicUJd8jbc
D1U0ro+1m0oEPhtrN7/ElskvwhR835K2RyL3eZs8YnaW0q6PXE5/NCyY+0kyXfX7EsR+zsGn3Jrw
+XA45bUansPGbh4iX9EIJtTxeXymCUgufsGiqT7ETS/uG9qy57Kp+K2EV6FanG/UGMiLltF0URZJ
chqi188LKwRSVZjWKsbxtzGz2AZIxhkaJ4BrUr7sDznp6FEP9sVzM/O8Qo+GxBlQeDnRUWeXgYfs
XcOshP2gqZ5VS5pJlY4PPHAvC+bJO9ttJW47JjnkchWh71+WyAIntb7w70GnklTzlnhph0Moo5Xj
ISO3qcPyrW6Fc1uuLzrNXmd8SYdBJNEAX5qf+/nVbCwBdmXRI11etTpcXxi4Ae2HBnD/8/Lz8z8/
0nL5PQ9U3//38z9fOmINIZIDAdthF7H4bduMpEdK+zKf1X0PgRZ3a3aspb2bzGhgDfMEqCsaGpJ3
JRYUiYIi4vZRqnlY/BhL/xIl91NlIUdfcrvYqWJNUOhFcm/DHbz/+RFvQHix+x78Dw+PjBLs0jmh
OLMX9pinp6j6OvZRe+NaUOwSc28JRmZev949P3Cn9YW18rJXMR6J1FTDXcE8to0pe7qhg6BaZeF1
yYfwWnkoprMw4Bkp2xcXF9sxNu+db49nq8vHM3NzAfKp8H4ZoagChzCC6ZEFd0ERffg27/PYCA1u
InlENUYpvH6CPz/S65c/P+okoxy2NaAK+Xc2qx2yHuKTkM0CqpqXIs/xDS/49VL0F7GXt3wfLa4/
LyBD8dj27mUW4uTEUXPEOOoB+Y/1GdJgU3jObbe+ZG3XHYRkteV51XeYudOp95oMZI78drNGX/73
0uByParMJsW5U0asjFOkdtAHCD7hsUYbwxp56MOvUPTkWHCgYBP9ntJYvgUMyDgE1v1iSFptiNk1
afBvJL0akOSEeITs1npNF2yXaQLouBy751VhM9DITlY0XMwsvLufF9Yr6c5dWqgqS1z+gVfsE5Yw
sMWWEA4rgnQ5l7aoSmbMZDPTDmQS9eLr74Keq+sxBPkqqvYBqokzKhh1y/L2rEr6X9nV16Yz9xlm
Au5pnqb5hO9pHmeGNN4VlTE8Ngt1hVsk0fOMinMjNdMBp6AeF5ZXrLePesnDilUQKYiQOz5b5qtP
sQ+KqHR7kEQDRxqwDasmJGTB1XrPvIRQL+FBPLWcj8XM6tIVRYgCnk4NhyX4s8gndS2Im/dMOA33
DXVOB8GwRIKwZ21/1gq+/YQl3KLJ2toVtN8AhNeWiCBaRUfZJ3Evwpq8XjcXL2OOwsMwaIrm3y1q
mA2+jvTeB5FxSTvxxG98z4yaT3KGpB+xyEGRsiuCEvJTz1iqg9S6i2Bm7qr+lt0ood0JQ48GZmWZ
+oAUA4HjIrGfmJRs7Sb4m4UtPY0JnYcpJ7cpyvuC0I3YI4zPYdqSOOFjVhP1UE4dbZVw7ph9kgG0
XhSQfSo2oDEmUsNHFtnyy80YKI3scDMzRUdnauVdVajnLH1O/0WLa+3CSk97ME3pm+CvsasWQTo3
eWm7RmchTw4PHVN0rr2/IlRrat5qequSlziXH8ar2G4X8qVW0KcSolHP0xob7Mv6rAfMRaUU1yCl
a3MrckSo6pJDltMylAsG3JmVmkTCsjN9C9BDkRGZhW53p0IE2X2qBOSsgWa4NC9C4qIXHXmJACQr
LGCMQxLXt++jspD3rUSUt0TRPlsfSZKhXYgiHFErxiA8RLCXZPW7SJwEp1iotsYfpju0KDU1KXrS
JTniDhC7MbGa0wQCyEqdNTBBzx+FJfaW1drPcWRWOlRNo4Ij+R5h4SNIzPJY2wNkmCFOX0YToMRo
0+MYKcbdptD70Q7SV8f+JXwjn6uuzl7BAF9aqMM3jSblGkHn/JLMLlL0ePxeHKj9qNbkmU0cEpsQ
fD+fPFXeEA2HcEjmrVPANgvDmtlFmjgvC900wCbWQs0o5EuZoBKtWkbVXs1+3foemzs3kf1VFxbe
uWJ9mFCdHdJUZE9qrBlcJqLAJgIlBoX7dE7SYTogw8qYBoTxm4xgPwB5jvf9GFwn1htP0C5+RbZl
vqRYm1r6dW8dFyyRfA/7gXEodeBOW4W3N2hwwMYTkxo2Vo1r35DuYqZ/BIia/56tP0doY2GnG0e8
t4Xy62tf5T0JCZG1+/mynIvmWr7bIAF3MdF4VH42U0vrgWyJCpSDF39UpA2pJcILOviH3i37U6Ow
ceO9IqCACuQ/jJ3XkuTmmW1fhdHXB5of9gcmhrpI7135ukGUhfceT38WWjozbHGCOiEFyY6qrsxE
wXxm77VpMGAYap4dnsT0DzQhw0otafWwMALdNaBzlGwfb2GimLdMXm1kbsy+exwZRsGmRCu0jZOQ
UAghEhEKakgEZVV2FeX4GHdKd89960v0YEBa0/c2qdC9O6nMRsKmufKN9MvJH6SOr6szan0X9QqF
31R09hOH0pmNCvwuiNLKxc08VJI97knpq09J5rLRTeuLLGBHZalQNkqGMqXUBXrgBA2nWufqunWH
azg08mDbz76HdFkbyP6RVUTGqdUToUJDzFyQHB99eC/C7g0dorwb22TlwHpdqdJwV3HlR0/c0vdk
GZrvfUmYiDQBUwxsS9CxFAi/kAY+ZZZMcFETUOx16XDzlGqLdDxdBLSQ65KcwXu/RMnldV21wtHM
3XmssFp1Pf1ZMHuzBfBHAwbziREvu9ZAEsLpBziS1FZsasvEWBcQ/QoVFB0C9jwb8qlSddiLQTbM
ZSOGZzBFwaCXhzT0KxBzCC6LMETDEsC0BYqrATDRnA9R1cbWLvtqKWO7WCoeOJIJWH90Evw/SfBK
1tjaMYAhYAOiR4ctHhjhEeEsudS91i/M7DFDsgc3hAiHoqogCNl6t5RK62w8i65jHPBr9VZUcp1D
WzL4D4ZxxvNn1RXJBwLQnDFRwKjfyS6Cc2Dr2JOtsLRuIkeugD6z2viKrx37BOq+5fnGGc2ItjBN
A6FKHT7Q+irA4oziqGRc7VppEnhUZf6hc8KPNGGh3+fgcJn8ghGqaEilHd9xgLOTNKpi+eO3//j7
f/3HR/+f3ld2oUnEhVD9/b/48wfHvgw8v/6XP/79Pkv4/8+/89/f8+vf+Psx+CizKvuu//K71l/Z
6S35qv71m6Z3898/mVf/57tbvNVvv/xhmTL8GK7NVzncvqomrn++Cz7H9J3/v1/87evnT7kf8q/f
f3yQUFBPP80LsvTHP7+0/fz9h2ZoPw/UP47T9PP/+cXpA/z+4yEN6q/P3/ZMnz6z5E9/8eutqn//
of5NSjosB1ut1KTUNH5k9zV9RbH/Zhk2CnKT/xlSs0zrx29pRjbK7z8s8TfbYm9pObaqCZXM7h+/
VVkzfclw+JJu2Y6haRaidX7g/zsCv/wm/+c3+1vaJBesgHXFRxI/fsv/8QufPqE0DFuwkaGR1nTB
UtPU+frH243PxHer/6dS69pyakw6Yh1v+4WPvgx5X74m1mXNuGYVrJIn86JxlWpvUfdIlAjhOas/
HLZ/vqk/vgnV+N/eBJ9JNzTTMHRn+vof3kQcOKynIt5EswThsiAepPXWGLAIl4M5JtjlFBpLb2Sk
p79+ZU39N69s/vrKhtcZWZnzykA71rhoMd/HG2xsy3oJlG3OZ8W7PDPwZlPCyqsmr0ixzYX1jyvs
lwvsj0fgfz0AhtDYymq2Jk3569vAOhwGqYJVpwUSahqbsdE3f/1J1emT/M8v2tZITRC27ZiqrZum
Zv48Ef5wjL1c+AXzAHb1Wqo23FZkfl8aLf0sWg2z3goG0Pm2QXEKZZe4jXaPiHqw55UnhvG55B6d
bHqFBHf80JbMjkIRYbJAR5Fr879+q5z2v75TzkIVe5/pqDYXiJx+Z394px1zoEgtJE9FKGSRPa0C
k52FRLfHRPHXL/Xrceeg8FKaI0xdGJgy+Y9fX0ox1IoKCCW644sHqdjx3mFR/W8O/Z+O/M8XwU5t
oZbT+e3++iJjzI4diAWKM3LPlRCbbaA+GHbz8defxf7TYZOaOd1JVMkv+E9XstO2Za6IATORrEhL
ormwQ9KWkYZbXM8QbY5tE2//+jX//KuS9EJSTP/gDqf/y91DV5Ki7YMU8wNkf9tlSEjgbJYwyAqH
2V+/lPrrpTr9riSfTejYdiX/Vqf38ofTAuy1GlrsXBiSkZdRnOLmovb7Fs7e0D65YOxIMkkOlDf/
7oX54c6fj63NB5R4jC3Okj+dkizMSHuH4Vxq+BuWqpSw1Z2kLGvYOimNvMHoLEeAlE+0ncCp4CLK
tPgIesMl27zs2tcuEMG7UdawaNu2YPEQWgZy09TwYDyoXfdWW32HUa7QJbD03GEX2kTeMix7YCXI
5Rpl7jaZ+UhrZBRIGY3hHZmxiri9V0nfixK0GHNbJXEI64RWrqpm1KKFZwb2uBBdmyebwrdAoyUD
jbiJ8IzQoyb1LqKLeLdZ1CMEQswmTxLY2B0tD+OesaZxNDsHb2tgtliOQVaSvY6hmex5YO13tjpQ
YAq1d2yYMq4i9ooVpve6h9R3bTMYZsHFsD1AWa0gG4Zj4uF96XLEDllS9u9tbJNDWaLeBRcu6EYW
mW2QEBI0tWaccH8NAY8qUNRndCXJS+6WcjeMubcqHPHZGZN0dqCYVilsV+owVgutGbQlqmAi+ZTq
Jamacin60EPG0LPPLo3YnntJE4aLOijSMzpQWPmW1xOa3Dkm4OnCwouEd3vSlpZ9e3FxpMIqNKXj
ArYqaSRsUP8UlJm28d1qePWZoqLiFUHYH2KknC1oCDaJjNpstYOcVRJknFjsDBa6ogbMFFjjoOZt
rA9Tj+98u9SvrVE5d0pC5qplRyne1lE8F7HmXdM8aNdo4FcxnR1sA8ayceRZmy6NyC/FmDJAz6Vz
PAIdT7ud0GVwcXJBzrJWO7vOR5TSW1q38ABeIswCXVl7wK4YRCMtTpoc8M8QYRddNkaAq8JuUhMT
EP0356f/hi4/bjcIaMCd5jHCoB6HjY6AOw4IN0Qlg8nW7SXyJ5DOV3tsreegyN3PnBSUw5CnctXU
xPdWCpJgNC1lsG2RYGO9TgVkUE9nMdbUg8hX2chLVkrenkqfbDtmghiqRS2/6th9Ev7ApSAN68ya
HUvVRPMuktAWm4YZKN6WLGAhEJcpJtOGBlp8kncNGK908+pkxYrpr1Nm5pgeuazHHTCBYsm1Gi8b
zRv3uRF7y8QSUB8xRXojqY+1v+e3eU5UWlKrQXQpUEbNogHYg8bOA31IfIrU7oixZG7Ck05GNqup
Vbo7FevswJNEt4E1UsvLEjAVK2LR3Kyi3WtZ9ZxLfVzahf+kOQz2J/kQ23MXyoOWgj9DDOvONC0x
sWnW1nfX5YTTMFSYtL61hQeqb1oX6ULl7+xeAr1WWT5L32KjlFnGXVIiNeMgiW0Y8JzvEmsLbL1Y
11pN6ExZi6U9Jv1S7XsN8bHDlNlauX1brUdYmwPOLoTlg5Y8u2GIuDJs1A1QgZzsDWTcaZVcYzLQ
6nQaIkxi5cwOJ/MgYuHxmqYgfLQWfpHTY1lUvQFBpXAf0a7dc+5bqyBzrgKPnOrgyYM3irswq0vv
1sTVAoxERSbOsBiyCiG548JP7DDPsv4HZqiXzjavm1XkZj+R1WB9sqovr8gPukU+JDTQ6ggi3bPS
hV8JjCMBcLB+kAYO2xIJT8UlaSq6+a22jf6sR1iZ27xKtlz0xHwoKuw29yuhxxr07NRXKAsN7U2a
n8xgo5thkjQNb+TQKS7M7oTsOGRsFbzB7M7SuW0a5xRongmkr9FflBAP0mBr9zSLa0f2q4TsVHbt
ex0vqVOQHqhP2h9iEnQZ30FOW6BbX8OMyuCHk2617EZlyTm1M7BpDiDcqDu9sgSRcM5BdhLzYvs2
qozqqfc05LiPKaSsIVZJdGLCV/aw9+NDUJ06ROVcJtxa9z7yL0h6UB4keydIV0NOaA8Whbhgof4t
7OcKKh0RPbb7XA5QvkEe2kiR4358RSmRrAv7SRNvFgHKbA41XRKnBvdWS67aKHFyhwRQVItYC65x
ADVDlg1BgvUlH0hV0RrsrZHZAxDDz/is66z8oy1CnaWj4PKk1S8ZcaC0XnRCfI7g3LFdsJPFGYaz
5SpgtTapf2sK5SCE+eWzlCbK7hQl341NPoqOxmiIUZ0iAM8jmK/DWiYvCtxq8KiLrFf2WZI8YEPB
isAF7Wr6tiOY0EMebSGBlNM5W+TBclDTaEVBdTdJyUuTIEifBHUZvpRI6gmOUb3uDGQxG3cTlrZI
n0o2ol7w6QGgLjkdQkd0c6MlPy775Hw074uhQo+lD2Lr2gH5B3HqLp14hEPoaR0LipgYo9B8V+0I
wZ4bO6sIx5had+BXvGWrPebkYeuBeTDGtQa1P5Tp1vTRA/gF1IYmVO+deuLBK4obrsKcWS2qoJcR
IyaBj6RbOqiMHW+ZE/LRMGbIyEzWx2IJvmLt4jNNUC+66C3SAWdLwWmNIYLsUq1h883OTUunCAqK
fW5uZjfv1TZYlD3K1Lztyo1KKIpWNcRGKXKR1enewLWCPp2E6bCK3h3EUYrVs4PgfJTOeFBr4nuk
ZqxZdgfA0rr+3sD9i2qAIghhJMe/2zRj+hjbbTqv+uCQmAHoh56bXRKU6ONSbpFBgdtVLkqveRIw
3DPohLMRCPwMUQIhbDWpPig7CZ91qo8wiI+OfLURNYwQOio4+rImfBpHHaggQP8uw86u8AmG7YCK
ERZf629WgbZXFsidaTwDHMB8Dn3IbFxv2mcZkENgj9URkSQnC3W0rSl349CFgBKckOwo4oTiBXoR
cz94uMIYiW8CED5JaFyHAIl45LfgfAMCQ0YV1XRZbtl1zBKPaWGVNxtTUPfYSVWt6r4eiWTyberJ
rvgoXXKfmt45ZAoASuzhJYgrHM5jCfStaKvNyJx4pjbKdZxkew3se1THc7+75D6p46CLbM9Ymuaw
twe/nAObeU2yyZnjODBA+nxNZg/WAFT2U8xnCbVMSHOX5nQodnA35g8YEhAr1OugLVc4wYoZG7Fr
i8TZMe4ovGY994QkvPlKefVhEca6NctaD7am/Chj0tGDb7Vo5tLPViJqj5WK1s2PN4IqQrPvYZxw
AyHNPN3pqr6Le46uq8whQNyz8l6oTvGaTKay4oYU812dtDUGQhyJr8tK9RfYCxd0tSc5+TejF4dc
cMs+h+pHhFsjdG60QjNgrouejNYyHB9Scd8TnOC4hAL4zk4xkdPwiH5uqU41GOGi+IqzyZQFSdF9
iqtsqTL38+30ZIry6pjVSuS7AH19y8neQiQZKgC1xapO3Y0wb7JVngn64yNwBMnhFFDTTbW6lUGm
MrUaTip1JEutVRYlR4ckuwofhF6i+VcG/xwbw1WHr2JjiZOVAdWMLbI3rBKs5EI1rh2JEuVYIngn
5su+s4h8ibv4il+ELRsHxXBY/0bPDRQuqolZX9RHS8uP+Qh8HHB5C9mhcobd2FFUeAu95tCM9s52
2HE68RV/6sFJk0MKL2dEP06J6Q/ZzSc0FC73F44JZ95pLVlsDCtl7L9Icu2N4Rg6E5BnhNUEELRz
gXr7CrrsLFTfZBkhPUcvYebX3iNg1RvTo8/6bZ52FiUV3U536xW7nlPyPVgFz8WuMp8HBPv9OFWT
+iNmhqVtfgX1uMdhTb2AfoJGadEF0I7GfF4S8EOIx9UvkkPCTobvUL9UyNRZJw+x7v084pbvrtxY
/zTRgWNL4+oymJCSFY7g522qMlCxc4du7nM1WOrJRCK0U/Ai2EY4bzzlJYnYRRru0yj8W2kES+yv
Glqd4RHPy7Yldzwur6nJjstXQc1XG+JAV0oFkY/VZu05G6XguHEjdYnKYD5PWI5SbmKDYE1sSja6
4iF6r1IFdZz9AJD7qIXEmTsVcvg0KiBPsuwtlPGBEdXGQ79rQwzGUwstwCJv1GiwI5XIfTo1f/dd
BK7OLQk2U4JMnAGSYqtvhXdtPFooLIAPd2QNTXYuZUegxJJ1xjzvoxNTDzf/kFrw2OX5Ez4etiKR
PNld8RS73LB4WhzogHbpWNO/6JdRkqxta1vYCajtG+OhrYunMVjopoKhzzG3CdgnZcTHrJZY+isE
3cyfz0OV7jCib8Fgr0yCUw1IFkFkLg2FR13fPdDiUkjXpT/PC9CROCpLLnj7vnHZgbjqo4Z6Tidf
veelpUT+kA8vIyKvIRmvBn6wsg+/8b+eVZPNIAxV0/R3riWW7diuTXbSDGhXOQZauyY+h4WEjiy5
o1FkrVQsjN7o5kWDFtTvrX3kmKBxwI068qX0qf6NeNer3Fb5mSCumnSFnNYBn49EMIzzht8VVgop
nF0jufTdi+ALoAfmiOLvlPpZjupJdHjf++DcQ+bvGmBNruIHc+J6p5jdRVQY7yg+55VNvJQbr6UO
bdDrxIsFp5WCHTwlKn47wFOKVZCrd5eTI1v13CALw39pPBaBo9VcnVohRLJO3t2ou/ftRlnWpPm2
nb3nSYNZJAAbomvRWYwwH0Jy9PKbheK/CStj4RN8kps3FpPzzsr2YyyAnbSYNbAG4CMykVVGKtR8
URDSOsU59kTLdB4DRFXFOEa5Bv2tK/C5GySMUXQ1PGkIwio04JH61XfXXqrMzEBZtnRUjSuBPPv5
rvQwjw2amCG8Q0GYUwqTFuKVwapTdEzMZI5QDEWOy2PQI6UZirhjsaPxy7fcyPcGStFVBxUfnGAO
EqN2l/R8rjQP6ji+JvIyEMiV5Hs1UXdayZv18ZnSes20Ql3qXE5dU6yhIO9FQqjVGJ8JTlnh/DnU
xJgh2V4xwDjmbB0F+xxgSDPEZwBwSUWVRzNs1kOsveVh/5rUA/tc8nDc9MWXHMkWVE4IH4THRNzY
PF+g1/UE2Ux4gmy8rwv3pcIvoVrDRZfiE9kGV63rP3YSAIKLTw5/daKCuNKsU9AjRzAVdcH+9oUp
jgJpwPlSmu6o2gAKtADCjdsVZJfisaMxywBazEYBeQefRrgwdeDuKdbdjexb7VyDfJsFwpMzN028
hZOSceG0lr6zoX1xKkJmsgBVBfgXXE/p1mLCGGGh1LZOkq4JJLDmfdWwM39NPT9dBnV8zDuM5tmk
KhsmMA1l4xTmjAPFFlufuBHmJ/MRNMV2sBkyeL7V7LFBsgavSNgbmvbVj6O7HMUrTsP+lfeCyyjP
xHoc8hFBZJXDQzhZVn10oi+3Z5ZyUWxvbYXBjs6XyKxJYBD1e1ATyz4K6KJpMbYKEpEFQrjwvkcZ
sjFy7gRZNq5trzpC+jiWUHfcMgFW85UViJpxf0TRw0h/Fo/xlmfKzKA5UnlgoWxa5gOTPD56TQXm
UOXI8nuy3MjS4GjR1hQrZ3SXVjSSo9jy5JaHEZGq6n4XsQ1QAiiKvMQoVtk57rHhf+EgVSTeQQzB
4XupfUEmX3q6vjUpbO2a5sg5aCC6PF3SZprAAPDsBADaG5siBX2VTz4q2fF+/yxlfukCHkvkz4f9
Zx7Y2JNf8oiEiSokH5QVPMCWzv9MG5u2GuQTRQ74d4amKaGyzHMW2O0XiGCWwQQvm25hmCZ6AjrC
BqIMlnz+HBrlLiQ6CcHrAVYJcekcspHRuQK3/gVxKChSSjAoLel7IpLnCjtAbWKKwtEK4c/VLx0a
8ykorhVg4BlT6CkCt7GjHLLBN5pI4PThnKYe1GNu4XKcR74DW7A/lS0PMPj6g6/NhylBAKknuA6y
XD5F867hNkj2LvOkjtQpN7Euqo76iWjBvvdeYX41M0Uzv9HfQNWk4I2IRZoF+KPOydDXDzJ0lPWQ
QS9DgGlOmXEZNnMd67n0mAvaSWJ9eygtHhIO7INLcCL1L+y5WZwzV+e5AcVAye9SOK8ohxyuT9Th
M0eoR8CvMIecmqrS4SWTEk+NNJW3EjT78HPGVbxmVv2IAGNcWPaAcccBHqo7E0wErgHUkE5iFlBR
R/Wx/+SoybuMMKxZsLKsTF0PaJ9bsjT8DjARiYnDYFvf0NKyeZlaMDBk8O7rRnloSpY6YnLv6JLA
Km6pOGHYDxjcnihJ+7K0N1rptffNgFW0wxHZTNWiMj4bI5gsU3NuEc5fLKGpiTkuKghZEEO/cYMa
D7WRLYsG36pfp9c8kTUPoty4CcXH1zdGXYZtshCRtldDvOdnSlynWxEoF7yVRV8/SomadWaYjdIt
TSMQGvWNxRosjg3PXZMC9RizzVooCKt4+25wJhe+eHVwdYo9YH1lXNHf5dgSWtnQBMEYgWHYcPlR
9iu6zxDQjRPjZWgcGxwz0oJ2yLo5WBuDhYUvXgQW1VmjIUlXQ5OILYrdB3SehJnmQbGIVI3koTGP
QWoD8MgUNfFP49BgFq4lOsXKJz0Rm69Dfiqo6MKvChtGlGwbeH0xyxC3Mb34kAO9mlWamIxS1bUa
Sw2zaYgrVpeunOsl/HGOgwExIAjrXQXw+c0u1fTkKSnWp5aZwX0QZNDdyZhZ+2RRvI0DcbOuQhB0
YlIIe2hylFkehQQtMGVXGcoSSBcg99ujk7ZfWV+Md6mDGdIdQ/WRGN18BzKYoBDLynd9lqSnkV6e
aYYeVaeSZyIjkaF/CHVt2KpKqCVL+j55N0g7OrXp4G8FQF/QH1nJyK5AMj6ED77Wd3QWlg7+0sB4
sUpMA71+I0ZiJBmgniOFnF+euSQ/UFbtbWdUfDTRqoe+fmC/tMw8FetyIVQlnh5ajIjMmOseLgBh
5b2Xo2FG0clYaGqWAJrG73ZdRkcfU3Q3Z8Ca0GjntiqWPZN1hM3owQ3MzLW+HPlpEIj6GCohgbkm
wl/b4vKuQss7VTwfbjb/VTB+bdsdO2oPbb1/UnRE9oM/bkCarqkvipPOhHDPcgRSom9e8VNjbK6o
tLH1K8XFK63q2Dud0c4DTNP63C7dhzxS175qU2ySw6Wayb2akjCvYinO9A5McKUyoTebDTskEyy6
AGHtopzmNf2SAEVLforazY6xkbuvuJJwHKbsVQq1NDcamoO5RawxWyCzpz4Eeas0ocGOOlArNIe1
f3XjXDuEcVJfbbXxP1UU5wu7ZR7YkKg1ky3k15LbG7MMUH8Kz0E7pgpOtOMQoCZSSP7RNWut2dVk
tRb+e+uFUD9CtSd4MR0swnrt3FzGRvg8qvrRjOtkwx004ViII4B9JpkJYBuMVeq7NbBNxr/lRWKt
ooTa565+Tp1a+0zzRqPebvyyXZkhDIKPzsuZEmuh6a7sXPcOhhQ8rjXuaTRTRQmXqJF+gnbR1WDx
Tzuqus7RtlPc+JuYanuV4yE+y0o2D+E0cA6MZBWOXvNslg7t8TDck/Tr3gTohDnIGf+hyvOHViZ7
rtE7meE+SFpibtuL5qNQl0q5iqNwg6+TgG1zbXoabI76PiXDhgzUTe2bSKnj+HHgpjPnDg83QEwM
OIEW0MnMk0JZ/xj6SvhmFyGjLxngjm0NBkHYIGhvBb6zsHLXMDzjfeel01Cmihl2c39I6mWtYyxW
DYKp6aGdyDylebbppuhWNH9hYd41xbit64Lw10S/62LtVcljemgbfw1Bu0FVRlyIDCobfd9ZOT6e
MnwKOSL2cIanZChryCi3UF8U9r2TbUrnJnC2tznQIoU8bmPtQJ4urOZO18SnPvD++3SepBudGS/Z
Y5kj57V8azxGI+jXbQVSzzWtmcqejOBS6LsuuAiHGorW8uwxLs/DswmP0ozu7fEIRQozJgyOlW+e
W21nhs+9emXlILuDHVwCJobwKWpOOwH1HjNLzDY9b0gUYtb0ZSaEJ2JEJfNxJWOCpeJ5SZBUX65h
uNCQpsxdVrnzIljLJVSF3lto33nJR5h/EqRTZBjgFbHpsc64AwpDSeowUyvHJYmS50ku9mxc5v1I
wds3Szfpt1k3AAFzX0S9sbOjziw2Cp6d1ILLjGwU7tdMJ5WwZVMy8qjt001jv2f91BEeQ/gDCrqt
iifvGM6KNmTkfBvZjaqAhWMmsUrC4BnjXwxIY9d3H02/SOBUBLdk6uzMNf6fLN6jATSSN8BFyNCZ
3K3VCbo2jFisn8Lc35rlfdDlZCSuwkKuA+tAsTABpHxwyc6b2TADC++d/BomjyULsmFdIVMPtmb/
3XhHBcBKujC6JzFlyT9qhLCFzcqqng0yEZX03oYEabOQdIa7GNgzWQJ+Ey8Den9cqJHPvT7baObe
6Q4UZ9lA6sC1km+uecd4Ix72yUivgs3EPyfJh5Lb82xMlhj7o46HrA95yLS3FnwQL6cWzgp+EVts
lCejOUhb37Tq21Sfpv0utl/gbCwN61K0Dw6LqDZ8cH3EikEBE7jM8LAGpzzRXg2vnGuJ3Iz4jb3y
a/T6lTSIOwjNmWprRAZwG0xKYjz0wQT4Gn67DnC7uqqPPDEwAt0M6ymIqT61tSM44zVIZ6afL7kT
kckwHDPJ1F19bOp3k+xkvfpmMhuHTz0ZZPU5ie5sc1H+nONjQtgozYgdJlyqsCc6bd8758Ez73Oo
990IX8DgUWMsh2A/rZJ0k42+h5ia0K3mu8BZXtH0h4j/MF6vvOahj16VgNZIfXRYtNKf9z03hKzh
bkEEilhnBM85yyQ4QxZk90Gk8v2o7ywAO9EIzs3aROa5Y6yrlMsQEy7TyIXaPyBP2lbBs9luJ6EB
pJk0bSeLzKqIDnX/DY+rdFdO+q2ImxAnx70nBKMYWJTCgTJHA5nkIXCexyEEbQQpQVwVM4QGRZyM
+2Sn6d4fij0hcC7LzqQ1QOQFi0T3tylTo7DZoH/dJJPduLsy7j2q4bPbGAs20qALaIoM0jyMdKl2
PYwUonaL18rNVhqIl9LDJwqJjJVtAM6jw6VCixTrRHQjhngJvbeOMBcS3NrkOjhwzFroJJ+8DJNq
2iSlurb6OQH85YiHLF7HOkCx1YDybZDKXFWXEks+IRbQTJi5lG9K7Mxg2XPdfsVqBXrwqHDHCZlQ
dNVrpD2BLJ0llJbeoC6C5hVyIo6rfCbYT7USwjDdkwiQaegeLrovSANrk9GXNSC7gJkErtXakz0N
xTUWhJSCQwxPTv3GzXyVh08KAdytc5DDRgW+4SGtdrRmrZFi0qLf0wC46QXPFLIrrOaMjAByI+hP
lerPjxdZ/qonz8K4+cULkpd1a72mjrFQzfPoPtN4ZwoMvy3K44qmF9dQF0VLxdHhTdx5YKiCiowq
QR8me/qBnOPLDmuJq6BfKE6Pkbwkd7cMLLhHAXvbHsqGmSwryGyLnPgz7BnJisb9jhDmeRI/53wA
msI9LLWtan8qIcNp1y0ODunRqowPMQzAXtypMmE4pjPyhmssUtdaNGED4bgBo5ln7f3kjdanzOYi
Y5OngOsxgnWT9hcc1UApJNMq3T6FNZNzkqLmthbvspIQIdQG8wIyh+/xXE+UrVsINn75HhXdGunD
ytHHeRJOeQA9g9R81lbpqhqpd9Twrhi0Q86aAhUDl6bmciO3e0AGMrp2+nOH0BFgDinB7odfgIb2
23qmxdGt6/XXtpOvpADNEpx8gLIbSitYyGN2K9KeNIz4Slz1MkT75ifGqoA4Wrf1qaNr8FVoODo7
TwrXUzvWawdNeMAGLaRkYcqL61PmnBIMRhmXLcaG1X8LOSrCeeIKQlm9RRFMlKaEMRjFZUiJrxrn
pjW62VD62mtj+R9yAJqA/Yw0x4FwbLNDlpK5DjqXWv9s+oY6obypnUmeJg+A1GfZ12Eu7ZUlEla2
uzFo59IA3QtLAzjkiMuRm5dapayLlXJdOPFrOeanSudklKNLFmOJVRSJD96QGllFZJ/UuHisMSvN
W89bVBoNEi3LXmD14UFNg0yNZvbsq+viznL9fak65Cm7p47PqHQjXXeyTXyARV118vvoE+T4HrnQ
sknLYz88FFbncKdu5KxtRHB0/GG8aBZkMQuD1yzR0IC4I87pKbLH1XtzPXZ6fF944dlrK4sHXYuS
fQSV4BwaOaCdwCVxjTxxMVz0PlWo3sxqvPcJbTds5c4pdZwGYa4Ya+bn3RKFkDEHiazNSy0uwas0
+9EI+agEJy/I1+oXQnTauYKVuapkblD2MOBfCOR/B10H15m1R828mHF6ySi/nIb60Z3uteCeDrEL
Qx7txJuKPbYQryOME7Tu6OcnvN6Hoym3ps2WNt281G89yVWRXIF240706mprMu6ZiGdMResT0JKy
OgqCXsgM7INLP66m4KO6KBik3ALrqlnAqhO2xHHJHbl1Z71uPgxG9FxLVLNmgx5wwsuuciys4Khm
If8W4uJihw/C74KBCefLzOmfWtVfaj4duzYXjEEF0nzWnXvHihkjov0PD4X2hVSXcgy2Bhh0yUGp
y5IL+zsIn4pwP62ViEjwzIWUFLTK0u7PRXTpi2sPhcfLbnGzcVxmw8RnjLzr3l8HLhbtcaZ0YomM
LhiPQXzKM7aERHPaD77+ZpKu3mIeMWEDCEJLoIUIQmlwcmTfftCfirhbJSqCNh8lR8c+ptnXykEh
1Vd2+wTiR1hUqyi72CjRpoo/JfkBlZ3q8sYbtts8ckZxGzPiWF6y4hBSvxXdmQ3iohmvnnfU0Yp6
xZ4DiNEFcd7VlnuFvJH4Y2TxOkLUGehjTWVBXKA0eYBeWu8krCupU67YtcZh6N+7bGnF66z4HuJ3
3crmEzXBHt98FHD5JiGnO32uaKCdewoVE8cw6o4eahSaLw0EVKah9rEtGg5jnqsCzJbOkI0o8o+A
bWMBG6OGnKKz+gH77UCg8y5aHC4yQcCHsVEblYvtvWLbj1cmg9RsELAl41d9WMr+QJYIcN4NFmmg
m/MoeAW7wGwwno/saVME34H9HVYFKjFBTPMuYZRZPqdEsWXRVq0XOfhnh8q8si4CdmtJcp1lXDob
D23BOCJaGAWxr0WU7IoW70b6KsVG8z/r/8vReSw3jmxB9IsQAQ/UlgQ9JRp5bRBqGXgUXMF9/RzM
8s3raLVImFt5M0+GTzEc28a4ElgiVbUxNLQVLG7ZgbqR9Ww+NjZoVDUWB9bfmxp+YQSdPIzZ1GXr
nKqgPGZo4UjYGv1epdk5h2CBlLRVcA/M3N2PJtUr9T5CtQvjZ1YUFRxDNzvOXrIBDXDu9V3fPUxM
TL35l5h73dv2UQFRqdrXwzYF95/FsDLNdU6T2HDrfBZ6F8Eonyd7W1UsKBpcdHZ6CR1x96Huqf6U
zewEF3opcBGG2090zufUrR+EOCG3PAzVV1eLR5mcCMshstxgY+/a/MDilfjIr+QdmyUowJR0T9Gh
EazhXXqhHC5NZBsRnwqnPbhdcgpDyLMvGPhAwOpBDnmq7UmwweT9NungZAIpTQPjMekk+xt4yibn
jpz4mxWkZ4Cp02FgKICdWRo7rdynzSGuvYeCo0/nPsll++1n/5QAuWnG/vjQG4JF6FjvEqo6jC55
j4S1Ry7GEERTF04jUpbeeXLSQ52lX5kPZrEXHJR1LzkS5xop39FvZu/eEpGTJJX3Fvar09OrMcI0
jpwXRzQ/+Chxf2DC4NtNDm5aHWZdfXS+gA49d/eQ5lBZ2gd30vf+IuwlVf1Ea8iuzPU3t8rwTLGj
KK3owktub0JklctV3TQn2SQnrWBdlXzNvs84Oob/5iT6sdrowARz0oaET5Pi9+U+DNtVMaeB0mFI
Kd1ZhyOcWJDPhy5ecBPxAQDiPqVxthiTbYOyvXJwbJxI5+V74I93d4r7NZZPZAc+gJSmU4unRwh4
3wTO71gUzPvYn6y5+J0gTKlMPwhKZso8fuqJ5Q0gYbwJqs1gLWP7buTPm7q3oQyBTsRF1WMzZpmP
tLMcjWjxhbp7BvDDmLpnFUU4Dcd1k1FhXacBTKZdQ2+QT8+5rU+B/L+fPNvnZXxzwISZIUiYsuNf
lqpLCPA4WqA0Wnhz/PEPbxZKKW9tSKsxrVlzgy2xsz5I7H02brcOjeZxSGlSHcR7OFCRHHIUMgjU
tXiGomo45114V83wWAAirjlrw1k5sx/exSxOQpcntioOeReRctD8u9TxfkWo7TkMdK5QWt7qbRJp
mwGedAaaD4p9eDX6cTdrWJlK4ydTztGL8ysqfwfoDk+doWU9lguaSzjJ7sZcUDdqPVbQLatEPyGw
UBSUtzs0Jvo4qXewie15pmKRUlzATrG815YxhNESmt7cjJvI9Vf4DNhMYHaSvLec8cGWrB5JmJLw
xU0gMvHhazy1Ym1uVzFWlkSFjx4buin0jqESt2iCWO9w0PPCwF/6iIyFAGQ7xsVOjLfIiW5eXx1F
1HzrGWVx9hxuIThsBjsK8r56oBfsVk8kp0GVgvXgYGkFM84bwJoo23r6XKTyw8Sh4jBM9xGgMuFl
F1mTJE/tYGiqp0ioLZiFc11bJx+qD5nUvzx2nD1svTYIBSVwNpvWPnGeRs/rb3Ub3YuGgTElB9eJ
b83sax658lDF0ttbrkAuRRULsqr3NqZZpQgD7po/hNy04Ee5NtHKN1TE7cfM6rcgbI+RRhjVwbk6
2s+WuRjZ/HPdafi2dFwW2N8xyJfZ64yzLZtNqmkFQ5hcFmsJl747Wf8snVthHv9GtXwNHQWwjr5J
ZbS3s/YyOQm8NeOh7VQgYtDYHQ3ErX6qBF5wkDQsKu4+dh3PbDK65ZLvIiYN3/QL+VBj6aFsVuvO
5D71QoPEERZBNBz7VKk3Ni7DU96+UA23yTKC9MrR21uqkR+3FWsVBFa8Ht21aAyEW8CyQ0G/Wxq/
dHZ2DEPWGEoyaAGpUSv8Ffhw5mqhNd88fwAjYPOkE0dyyK+Rl2/sPtnKhK9iaYIeMOqW3hcriI0L
e8ptKloXup3VpURwkgAh9S1Kwk1XG4EEz+RW5TZ188DwWenLnspGPy2ODeuD0KX8Yyjbq1aKFJMT
i1lEC9PUt3NYECq/8N6XQTi7r6pIH0kA6IFVRHuzM3lfDDev4SXnN97bpPXUYuCEjS0NaCG4ShkD
W2wRyLC5PxfaCC25PThVA94s33ZmtLewzbWe2BOqovycwpkIE2NeNJsYqmw/dGhVLyx7sLFi9Cx8
OEhYzBkZ7am9Jnp9i7NiIdchMaZfoNnxUC1IO1iTPfTFKW5fmsLkAkBRQpkoSL/4uiLJWbKombcJ
KxF+XQVqELmJ3geQYEgjUmDUIOgdYZ7MfVr0Bu7LcfyeeJ3iodkMI5ORiN7gLGIIB25k0/HTW8eq
YyIz5jcPIqXeFUA+DCo95VYDrNja/dnvPFA8HbaS4rmNrCddvEs3PojR/yszY0OUauMCqOECYRub
6z+ovJvB9BGCPd7qYt7huFn1Scymvf9qFA4pJy0+QfTMQdVLeXCpk+ar2Av+bx/hqwDeAHtvtzRb
8Bs1X47T7DylfilkY7x1GWqW7TrF3uWYvcU4SjFBsyX3FztQ5p0Krd5WzcAFiYWlTzCcoFMk9j0C
0G8k7qngPek6E01j5pUzMCyq/pBZ1KMYXA6iuRCbmlC/WzIgNs+n1H3hZwBsZw2lkncpXObBGGx5
hUEMRGqYl/u5yJK125nPI5joaQ5f0yL5SnXxNFpqrw/2Q62PrLVjdDd8zAbX2hqIIf3CRbNLdO3Q
9g0qsfmVxpSUuNrdnKMUHvRwJoFB6Ye1S+p8pxznQeBJZ3DEFpjFBICA6qgy+ZuEBqgOT5V2yBIg
z6NBYzjWPm06GrO9soss6BETIngAEGDACHSr1K9e6EsveUIOEMloXo1+++wxQ4+2HNQXHsHNTwv7
dkma9NDwzZTBmm/i7LvxPqnyH92feM9AqnUqLmn8F77FhlTusO6fMIPwwB80ypd7cvLouyUP3gfi
TX+q1XZwIO5J6+xxXG4IVxxk7/yV/VRstIJCTx3FsiXDJHzKpAAUxFMRzMMFBum6xj4Y2hzoKAVY
OZwW8NmzPOVuWks6lGxNnvXWeGiqoVm5FIOUMa3TwLkkXYx+bLyxZUSxL/Z2SRPF6G1Zq/7OvvYc
Mk4MyyWwtDhOaIB6dUDdWxM1OISYyygk2lQuXqQ5uklbIBRo60mVhzJFI5T1Q1aGJyPpnwvA6D4F
eTTZPbM72rtGx+La31XAIVb5bGwTRBrPAW0pC/D2IYvcVNIE2//5IfBPGK/93kzTYxfzJFHWY5xr
j1ZSv2hafois6Y9N3mLcZWxsfftTiOzi9/UJBYV8ld9G7lVrlPuDVyg8wlk0+As5M3qxiHe+4+mv
fV641YYHLGTouc7rxwQKYuAWMTaxsl92urHvvzQdjG/NTuBxmJ57Nr1+2odttGzhWgGFuGChu9J7
P3mEGMZxygbHCTVT284Q1859nlM7znjy4k4ZcuaAdU7TGZ6m6tOI8BpMrG92tgP3t7OeMhaNq44I
9mYqLqZmNsktibpXB9PaQ+jI/BxjLqXgaZYEQ6RjHFNWuazKFCJTZ3Ia4sWYa5i8U/suRhdhffCR
o6oJyTn3QFF3YWH9lEnz7MCJP3Rax4J0oW0QyaHlh/ZfS2M5PjTPnaUoDe4jloNZ12yzuRe/cUGi
YuyEhCOmi4sB4HPdaDyF56FVz5kwYNUMnoZzQHMpYRTyNFTNSNWI3n13JkvCUC+ohNXS5M1JEp5m
VkrARUgyMKteRKLCUO3zPOwxpkIlqKtj6pKzCEI01FUPXu4w2I6N+zu3N0UuozO48gx7fc170McV
lzXfNDysYzqiTA62ERusEq+QwB427ahmyKtNNXj/QO/Z+x7aD4+FOq4uYhwGAk91/pOkzkD5G1gF
15e7Wadm1pxC3eEVFAPNIDIzbsDo+PrChqH3izDCI4Zq0h610fJqxkzGssAKgzouq3MZJ96zEOWL
YzBP+Z6tPxF4xFgihq90yr2j4TZaENcqY5nCThGK4rhpK6y7JoQDM4nVivbc/mOy0/ygQOvsrOWy
Ys0/NkFNSOqxK4rnJp4RNUusupVrq4Nsq/CQt1BHBYBAciL2RffTm5bC2Y5bB7OVnJGOCDmu8VfQ
Yhapfpt5WUtsTPWUner2ntNFfRkggKzThYE7Sz5Pn4OGXACw8mzxJYZhM509W877gh6KdULDKfY9
vz6NfcbhSfNuJJVyIHK9fqaFV12i0jUPPpaLo4n0uM+S1j6F+nuZ5B1Q8vae6dQWD/4odn4XX1M8
uSfKXdbIhjw9pfuhGg8ztsIiDLzpVfeyvUBvFwa1WbgPxr2vwj93IW+zu6i2WFsYKPg8CB5oFqdn
j4ALmkZSYRipuYbdLkD1UVsDT+q2wMlEUgj8hh2Vz4zVAh9huFGacycgxpu89HlUOrtE0658xRjx
ux38NEzVc3xMZ3+f+tELOaV3h57gbihfJf/NEt6hbBKIgvN81aZzZw30v43TV5ryEzHEDNQDRYKZ
RNLHhoDcF1zMEGg2PeAR7NYRDuaaxI/Ijzg1dp6DBuIZB5Dfe55Va632z1F3r6W1T6jB8HT/YBQQ
3svK2dUFJpC5MR5oMp54wAI1VtqxVrqNv1I/ZfZb43MNhjjY/NR8iHW2r3rMw6twPXRud5l1W3Vs
ob1vlVJfS6qwr+adKIZATYKVbIs+w6p8wiszhuKY89Stw5SmnZlR3zAOHe6uiNpI10FCrAxj17Lp
D70H7oRDChlvyIqFmW2wTKfEiXTmagDDfMNctCdr85Wiqjl0STVG6CBZ4Z/IOp3FbvwYUiMweBPr
Fw4pK9sj1VvF6WbiSRoVTHsaqHusL/WjO0AKHAVv4pieUJIY655UWaOaX9k5zdqZiq+++phanQIo
2o88W1REf/udIIfQYwjRwms81++D8di7gmrq6GCLG1jFmCPdiea0S4GE46GD4kLbNbRhuAlPLiaI
JGShQ2v1HKL5FvHOohcJjPWgLp6aWB34mh7vM2vUH0aPSMCC+g9Sm72VZQ5vRdhhipfnoW/P5LOR
QOMGyA67Szq/aM6jT5CTl7L2/hxZeEBZrmW1gktk8d0SOaGhUaWfkFhem2zOcV5zexX1rJFNBXBE
z/02TiBKeI55UdRzw9Z5ju3yblqoZZkalqZSD1IBMqxtAZ6qkbURF4gWZIiBTl1791RCFHM1R6zj
fv4o5Iy1Lfc411MTgOjknCsdJx+PJ/w5cXzm6WicDOJhWecdsIieMZQ9/x9KRL6+dYV8mrlsyUsZ
/3q81ZgIo+zGgyW9DUl+GAxoMllc0r9RX/ykOjpeTEcZuSQWkfbgBm4Hz8zFG0lV1T5V45f0ml2E
+Trtk79IOjkQxHZdpda15PTQm6jDtWBeS9mPNfiFRw7UY2H+C435SZQpp6XkyeidJ8HOHA3P4BdP
GTGhDmHz0OdzFJK+xnDNUbpkuQF83n8len1KdBZ5oE9BsR2SGBEDr8l2tvLhHuegabgV3IC8HtI7
Ut8qQj6jGfGuo9Va0/Bi4tXrvAGyIV26KsNJYXcUV/QvQuWv89zfeYRiQ5cF8eFovOdUodIIhPwR
5rDUUx11Na0UOUJJx5m05KspvZokSPNLu9/Nse2dMAFeqs4+5qEecw3w/HPT9tU35bVq/GJrQzPl
UUOaa8CpaloMfVzbkIF1hhInes7NECMMLLBKL3dt2Z9kpJ0sO5eMtebdbqjEGNuv0I5PHT2sW2VD
lq3Cj1TivdZrXptR7Gyx3uGRNZ6cjLJ2GluutVFDIMz6J4G/lMEez5CtHPwK4/CaOtOC2NZEdEik
rgDMFbRsZQM8yTiPbjlYHkhcrd1dbDfN1patwpXlq55SMj+a9500bOR8KtIzr0/2qdnhB8J2mprp
1WCpsOBkCSREMqgHHSdO+O4YE8myXN7klL3AAs0elFS0yNXu5xSqnziZnuYRF8M4MXGVQ/vk97S8
TT3Ro1QRn7CMaK9x2y5QjyHhSFrj0zXQjQ7DxFEz9409AfFvP4+uGXiNKImubTy/VSP8rI4kp2Vy
15VQmah2KPlHhC/N8qW5I7KwYkPgt1j0+C1Za6g5aHj1O1VytEwbAFa2E0aeP9q0d/R2sRQzSX2j
IFuuQ62P1z1adpOpN8tdUsokIewZ33IiPtkLkruYSiIIBSvkLIexRbKusY3r0M//OgtjemRF98mZ
/4a2/HHYD2F+cD4jnUE1jQm9zRmJhdjDTKR5BRUXvjHuXUiQp1CVxV5gwt+XnPgiyqxJTjNFUVoS
z+tkpFpE1on70LjhP16aD1LrRI4a7be8w1Ln0TR6+53H/dKr4wFX43mFPdxvupq1qZPfB52Eoifp
adnaILHfTEtrMNPgD+S9P21d2hbOcqkFImDmrQbOw19w6TjhjeVwBV2s7RI5TRk4sLH8khNuF57k
LD6IUWcPVsHRyOgl1TPz1AHpLHApz7So2E4k6RNptV9vDLvdzOE14IFOaJL05jlzSGzUBQ586jgp
D2jGL+WGRGUVa4UmNNSRtEgfTIoj6QRgFb9gX+3VRP8YZ7D2WdM9n/7g7Clfwgypn1ABIfvibIbF
5GOnpxZh1yTzlB8qwe0/iGgSa9lGBU1UzjUsuXpHTcMBWBgGnLB+iv0HVVsxSLMi5G7iruXXKI1T
1qfhs/D1CQN+bKBmoq0ShmhDAioaedFWS3l9mazh/dApOXOa/irtai0wy/IIPQEiffRb2v1R6/Ac
xZAxOR2Oxnulho2o+12b0G1blSTLG/jSTSHfefZjYM8eqJ5EGyf6NszzmmAP4ajyAaLYI8903t5/
LXZLFpoe+qK45GgtntY+GMQnCqRdsKkbwuKsHtYojtWa0zKNo8r9cHpmuWJc1WR2ZnzNCQqZ59VB
geooCQfYy+cERlJE7+4M/npuyQNCF/Y5/fpj+iks77kODczZ9bvKw3YraRLYSstnqZ3772443ju/
Bikhi3duOZRrfakAto333NCeWixDoDNmnFR6oIsfQD38iaXVCqIrKdy5PhTexOzoP4na2jqluiRh
/s9pKKdA0WHgj80DAIJ3ry7f2T4fLbxIuaMfaNzGHywOy37e75JDqopL0ZEQ0MNT3lg6b6aQCoWi
xjNkYkW4++WEkXaa5V821dnWQ1rdE5kNL24EWpubicqimsGcJX4ew8JLwV6tvSR7ycB5Mu7ryVYz
Q65mmUSPbpt2IPxhR86+wdPa7ubLrNXTTnfjZDuFXJGqq85W4vX73KkgdzJA2Lpl/JtFSJw5cYlg
RJn9MFNP0LDHiTjpyGQPqfyXCGwRn2bat/SDhLwGpANbzIYoINratihyOpbnQxzTl1PL3ZCmf6ow
vxquh7gncaevBlaWlt5sBy0gGrOOsn81HpH0NMs3qkiCiWNUB8R5iZ1u0C6cNTEkjZIjnCdtYhGn
svtNYw7bmrkKhRjWalv9QJ3+ppJ9qD5Tg4LbllWwSwOf2BGvXxdgJhzFc7Jv7YdCYz7PcVklL9Ih
F/hdW9NNxfiCdMAsvBhM3hIQHrcA+oI0Z/7JqUbtp62OFDd2f1P9HlY3ZoCG7dfgtEc0JyiKXFLR
b41zK/PGXeWwuhAwsWLSExr7jwgEt9zrdR+4bA/IVtHfrQIUt2OhuFvZkIYprjnN3KVLso+ka37N
IY/3P24abhWK1UwPme3eTYiQo/vZLKNqgftHPnYRdk9U12YmY7DFakynCoZPuIwa++dHbjO8t+uB
ijOaQ9adg0dl2Zs4rNK6w+izrmeDi/gvwEe6EDDSQ0JcaBi1XdyqU8r8OjentnltxvnZ9liI4/un
M6SzV6NOgv6QmZyOSKe4xjYXYh1m9Xq2v8OOhsRWLhG4JZerV6+TzbNuNLh5d/UCrKpeXf11dm/R
cIBLsC4t89Dx5qRbMq0gAWTpZxkPjwTol10RsTjN3eGwtQt3J/41OG/z3DvEhnuu3eLLiAgghSGQ
a8m41+Ujjs/0XpnUGeLL7oudVF++V35YmvZNzqQyObqMU/JNDcuxEy2fvDznDjl7zBZDffa9oOuv
EviABHzOLLJL0OO9kBDm1N6tGWWDzdKKKfHSe/omolg1gac8kJZs5EGv231nJTtXq1cC6IGY7412
tzhwORiL2VLmfhaI7Obrt7G0dkhjq9LniEGZdckP3CGMz/6Xg59tnDjeQHC1Vb0xWW9M5j129zJd
wm9U2LAWEsUWdwseYzZjxg5jy2pmuA3Tz8za+OQUOzxw4ApIK7WxOtJrzPmdMDM7xfAVxw1Szos2
AR+hRnKS1ZswHVZkPIkdvGxt0m5cYazdkrM3awebn5GCIEl2elvfvU5s8uKDl3HZvKOVfIkSAlLZ
8ysmBN2orKaTfJ/xJcn8XefqcyLrxxt50NfqXXlVwqbAxeU53EZmEBJU+r6ww4A5bd83LBzCscBs
m9H1UDK6NoHpMSUl0cnuQtolj7YM96NM34pZXwgah554t62JfaHjWraaPeGaf3R3PMQuMb0ED+A/
D83wWfasupbqC+7TogV9qqYy+nbtSnHjjdxa1CCYxNlY32N2D6F0RtxpPfacAJGZWZFj8fCqJXJ4
oGve3iY24PEYUg3Rh6b4jZoMfJA2Ei0nYy8o+rCeUcW16scQNM802yLVYQZP+GvJ+sO/XSbHtspO
Wv5Lk3YjhqDJf/X2XWPx780Xy+r3FUtrI2L71h3iDoecOg+Oe23r4Z8+EXHFJmIFDCRiYy6YkLlK
eG1l4rEhF4FdDupRbYC1udi4vcI5v+uiv7eaODasDtFnvif2kiRLEncTyevMZcD9kUTnMD7r9Ucs
vw2bswxZFxciDT6L3odPMN3t4j50zB2DvE0VmsOMVQ77bIW+koz+Psx+6G4NbKQ2Z6blAXpNiNSB
Y6xC3ULzkO1pkE826s3yn6bisciHP9Xk197BEcQsU5TnwT1S/EAI56mdxYBfAkCVpv34XGGuc9Hb
8RTKf7X7XXiP5kB0xi/OpIgOhgl2XJM36PKE4fyHXueVnFXDp92M1xo7sRqaF6e9+w5yazyLVZSW
W5Gnz5PSfqsJaEBYf0fJY0Ttp/DFUZ+036SlBUsU3GWzvfhKgpRBw0+rFxeC67rV5Mnq6oPbhQHm
wUMYIVt3JM5XWCgZS12xxTy4ah1cxWa2NWElQBH6N/LyLKn5VfqXKc8OTScp75uvZEzYqL34Ge8L
XaImYi0ainNmTEGO7AJpECCMiIIkpP5AWVtOonXV3QrNv3qk0Txcw53m8gH2QRRmV2Nku+AU45GB
+jUxjIvDOJd3z1B0uXbew9Z/MoRG95zHv5Dvq7ZNNhOGGTjdnD3URpjtdaP87OL5hr2WJ0HB55Z5
ND4HboJGiNSyy2Ts7QqQT/uxIXhgy368Jjbv8qLF8T5X7us48vZNe+aqyiefBNs6o0eOzQVlv1Mh
AzP12hfmIsE9EFFlS8dq3J1dpkwe1LLEIe+gBTXIgejYCegPnlJR/1uzhuQSA430NLqRfPA92dMq
qqnx1OFQ2rRzeNHmkSKx3K+A7mNvBal1anCcrDxTEB4astdeAgKxxuHRR2+7Op0G09eCqrBSRjJu
1RgShKeTTb0hcLwWeYku3SfRa2W6vxSZnvt5QF+O+V3TTUSj0Mo2+dL9sPjphAbHzbCTtcB5MGN0
iGtjO0Xx3cHVMnbNY2eog8mya0QN7sGMt/qHllNnUFVcgYm3iXDoBIqVgZHkx8F1J65sItqNKXgj
8VeSUVynI89Yx2P0K8tkNyR0bUw2GZXBwPjWc+bSodx4MoW1g7GuYQbNSqyKRoxnpp70a5JnH1Xt
QA+hRJQNgNiFMY9eDNqlP+4Y2NYWlfVu7ZKlxJ3PKgLOGQlXcwOjZ+10DxXzDsMt0snSTjgY6DMn
Vg3nivyudwPORljlLT6N1PjN6oBtqCiIhaCr6w2D2JInp3eT7TLKUEilYZXPK/lFsZLNOSYuCzgt
Bs+ZQ6i2KjzI9KBh+CGXC0YKWlR91alxIaF+AyKRDhd49brYchGa4sNyz7F19z2aS3eyizgGheuC
MrcWbA8Es5N5bDVcLSxLX/P8s+JEOUzvs7fT1U/j2xu9hzYcSJDTk/3Dv8OeUA/Eq8JPTokuW1ko
bcpl3DAC09+a+qYiB84uE4/xuBc8U+RD4mxtcYeMHT+xNJHGOwFPL1Zr+WR1a5tVW7lNmkDITYoJ
84R0Bgmlsq90q5hHK9tb07t51Pt9FD9YbEC8f562Y/fOJxHy3XqYrUj4csd+R9lnMiAvsNGN5U+d
MT9J7adyURs47FCpcrC9L73djx3OqdZGSbirqt+UxsElnZ3oAnh6RqeyCXXfw9XPXQvClDwM2Z2e
ulM8gRDF4sDkF41YZSybHPPq0u3sE6ZAibVbYg/5pcvYTs87HUQOrKblC/ZSTLczHgNeu6NA1/TD
X6I1gkgoRU1Yebgkx+gJcs9BqfjaQ41T5XOlzbi45y1Z6i1rTmDobNPLq29+DQRNreI66G+9oF4E
WXC2Sfk/hPRRl8uITVtk4LnawzhDaYisnW3CTsgr+Yk8Cr4cyrTBg4ciu+KvjGh8BQpd9n9p9uGY
z278HiaPEudXa+zc8lzBHgExsF/Ehpj69JiAkaZ+iuGriJCwMY+FsLQ1p+LA4e0qrQoKDDO0Jcz5
Q5zfbXnLLbpwNnk28PDBt5leUnWfrW6placUzWMn/9EbRysGknHsSi6LiWCRQpp5aBxqPNpxzynn
DN48sOb23Z/nQ9bzzTOU12wBMaRRc4Vn2eGr5fvXjHlnpx4biz+DUF2ejOuxZhFP7C/vEq6PlDoq
/mOUNrv/C1156WS8/EXvU/PCJiWuOT/aaNzeZp4cTPYuR7yTrLt9kxMSHL0gxQaxSGQKdE7Xm3iu
rM3AqkLHBAOFbNzWg7MNVbEFBRZUCyAQKTwapkBV9EiaVKY67tEW/V/ehxj3FysX1c89O4uoLk84
NYKqOjTxhX0M1QC43nBIxinNaGfJA0/DT9a81/QELeawtsEo0UXNo9eYB1MjpRs7sA7EMbGqc7hg
OOhZaFi4LyLaROQTf2pOriikyaBp1ZOt+XheA5VVHIKyS4lCJhXmg3rYV233lymsv6epyteDU61z
BPDmYFjhdSyb8wydYmSyg8m7kTWrF4xfeMYzuGGYybA/Bn300/O87AUH4SX4JNBM4Zhcwa8Rk6D3
qbB3s3fT4tdJvWjWxWp0XP+kZ3LwAz7e+bOKt6VFRvKQ2995uR7ltyzsdWtDAGyxgJsJBz2iBr++
X7+PCTufaiugzsTbNHthnOmjq8T0qINlME0AQxutzm3GA+YtvRsDsxi2voheZtryKCfGFJTcPMxq
jbPk4exjq2Dt0U54BGBK+MQk5pbjf7m22vw79hbOk3jEyplYa9DHx1RqFxGlLyxooHDymcYZazr1
nUwZLq7BCnRFfDCJP1lMbUYsT+wuHmOaKOqQuEIMfLcrh3s2Eo3v+3xHkQzNbNO9lc4ptin8iUS2
T3OOZaz+aMoZDz7g25UrrDetWgCKTronyv+vMOIRWpfkOeofJ6xOCH+c5b21MxavMqdHU/PJ3lkt
hJvZWDHhoLQZa4cKo2UTTkiJPWNByiZkACKEuiEE82vV9Q1k+BnsRwOjjyC6H7NQWzxHxmffRf8c
O4asa7KyqIkBzya+e7vB7usXIJs0HIvNmH9kPdu2sZjQHI1wFbbeY2kslcRaQhpMgcVp+EwNwbGa
LetnrEPjMLFT9yVJ5fQDJT4QNfZ+Rq61SDR82QSpcuRm1x1onbXsXebigjbpii+s7s7fLfDM8puU
rPQDd6rXSRzuJWrbKp6sTyd2+3Vb5xIxM0dFR9+lply+AgHYWFpNnhRugWxmAzqCbhAhIazqfUa8
NFD6PhsYZ4XK2MmLU2iTzpr8+Em4hBVd+7nlnx0KDAts1OjauzpM9D0CzMDxp5T0uzaO/pws9nHm
X4re+d8hZXDTph+Zfw3YscJ490xwIZ03MnPwWEo43ZcRn09De/joxa+mJd6GMPzlZwJcywPR83ok
a4u7xSxwQzg6dyOFYzAH+DkK7p6RpiMBJfbmuE9XWFkg9Ipl6d29+yTL8/kXUk/QhvqtqrxbYmFO
Kpt1gTunHCB5WWQaFMwhcwYJ0rFCy/F7wZ7f5QuqjFi4JZkOuEsNm0ToLEGdYcauXIorp0OjymrN
uEcKo3vKHfNIRRht5Gi9vXMpDFqfYpuVl/dYRRfR6C8lRh+v5/GbnGbzVR87Gqw5VYvA1G5uTUKr
4jYKMvxjPGDGDjCyjzUFPcJ/Do0Ph/l03E7McCT80/4rdu9d8qnNj6YnNgg4KVu64V3NO8b3/Wiv
Mz5hK/9YslLLhsIYaUQ6TfGFwc+wi6ASR6WtR+s7MZ8VkiElWTF+8Hm+V8224QUSGxy1NLK4nL8x
tBD3LjFXgxsW+jljE1n4yGf6v5pP1t5TmBRPr2HPqu69oVNjBoFKheg+I1SPJ4gY3noEI+qZDFHV
tqqeYTUGsMEeaU/zkk87wcQNd4wPR6CLeJ25g0G9ripzoxgvdcNFxsgfHe9ZRThf3gl7carCZV5/
0uG5Zy4gdvNT2klgosyl4znKDll7/I+j81huHFuC6BchArjwW5IAvRNFSeQGIYkteO/x9XMwqzcv
okejJmHqZmWelI2vKQNXQKFL9BHy61j6Scvx3X9onbWXOet33wPbGJ2VqeQRlkL35UXBXY/Icukq
SsXjd8tDckWo7P1tnV9S8xPalaOzgvRCEJu8lFFAbU/bqJDZx8helvoqbdalgk2y9Z3Zfdpp32G2
qXxM4mRQh8lRm7Us/bNp6JnYEMGn8t/8ik7D0knla41BJld3GufD1F/bFSHBb4WIvOH/G/o9GFjC
fNsmPSrDmqRhMDFwxnvazf1oZ/a3ARu9RiCmePQ29wTYWrzhU9Hte8x9CxBO4VA6BQxM01oUwbkK
n2p/TZUNc70/nsGBzXEaCBUBgOOo+5DkEo82xV3bofiMEHqo2Qamsel9MBiuKe2mggLjfGeytLXf
M7YxnYUx6BplF6P4TlMMywTt+uKu1ZfIvpvE8GKToBCS3L4sTuVDy14D7I5JelEb3DBLIYdVbPI4
GfpsHuiqZZI0MgoxIRRIu8gPVvTGkmV+w33Tge4Mx3HRYT5PeloP0ZcKb0Op8yoFuDROpCpMt+Kn
Yj1bCNBsM7fZF+fKuPbNfYrcfnDJmWj9sZcOKk5GbAZN/vL7jcyzevhUGJgldOBMvmLuGEtYlb/Y
yiS+v2gdx1/8ZFPgd2GTk2OMbojIwvVamSwPBAYvWQsc0yOFw9xemSBaOZnhtGjIRObbWZZKIgqr
N77YS7xWEvVbKcC95L+Gf9SIAFiY0tt+LYX2CT110s9+/hLBb2EBR/I+ewxDpCVIMf4V44fhv6SK
Q9iahMqyRhlBW+AcifufLGzuAnRL4JUDGVW4AyAyfXcR1+axpz4+w+fKhSL0N7z2rbfR83M78Ej0
Nw1cyAovXzYeCmkX+EfaBOvkTUgdUaEv4HDexOf4U7ZXroRherQ+XFkIteJTYjFeNF8yKAIyeU36
bvN+7/zJkRNHlmmDpTkWIudnMuBdHH8lbNVquClmfuCHsFEkI9JK5z7iZ4/LBiLE+JM1B4AQHVEI
ffzxmQKLaj3FNzXYzWtpVaE5uObxCAmsc+IiXKMMcWQOJNaLJ3J3SomtwKn85YArtt7H/R7Ajlxu
84l8D+5Mko4TAzKPKt41yPmRg2i6pHi7Odch8qtBI86K9jGrO+rVabCuDX7sTHmYP60Fv2Ndjiev
hYd+hhkIp/JkcN2qwZuMh3e0ti1vDlCOw4X2JQQzZNcCz6i/7Rk9WPP07WaSnAy8xjye0ua7IMA4
BGzC91DTywSPKAOiM4X4M9m7uxl6veIytsvqKaYoVf3Osfrob0Ks9QBzJzlJPtoXmWACMWiOsjix
nAFmpYZOH53iblVPJ788TPx9BjiFW798o27NCD+UAeYl8GyVfSJ7m4jUVsR45aPzVkdV+Y1oKe8F
+XmsG45vOhQ2LVCJqbnPnIbsPBxYeBSIb+GGngAUZfJxA4hMipbj9MfSx41d30RtL6uB7DgVgPoT
qBFRWXfmQSS1vKEHZDe2FSYK1IGTlS/lfgXaDHx0kz/amWqMuEjqmbJBXuBBuyZBW96hMDf2KpIj
VwVi6H1W4iKahUGoUUndLLyH0KdH1vsro1p2/Ggs5rCkR7Q0gqAS30IdbxhnW6RreytKSBF/Ijxg
9OXhagSPSDriUW6wbczrFj4Udk2ha5hLVAFVXlJCuqBSQBRLiTeRjqzabPFdDelN9w8BnzC51Gjr
2e5Qb4puA7qvs+5EAhr9l2+PPlRFRpXZldY6wSgN8UxujzbiRME5UIaVWe+F/C6L/EhsJMl4Q2/I
ynvVLkd3GIfnDJwAcVplj7bfpTlgLAuOzHFga9XG2xHTnipvY4/wiH8Pqn0Y3yKbTHu2N6unmr/7
9Tk3VnLPZ0UcdzyNDU/pOsU7hjjS7Q1zNsfSOnvJedmo2l/Om4dNRPY9BE4QgvlEtedjsS6ZeZ/k
99S+FfYlCUhm8OV1GP+/qIleacZBYyNDKUb14E3NW5HU37tFc3pG7OJ7sH/8OnSonyohDKX7Rnuj
uyEHIjiewgi2V02XPeFC+H3sCW0TVlWM6AEcUJXe6woD8M8Y3HnTsYnZoaop+r7lz85F6hNqXfmC
baJ2S7XDvHrj/muzUyVRDbmzAvSYfKVZH3m+HyCGGcgeyl6Yezvc2PZ3oD+D8M4YpGbfiYWgeifZ
Ssiv1s61uvcpDq7A/13s8iiDa7COSnE1ITry2K+5NxJ+h+ZUNocUz0H1M9F1mXHBtOJRdL+Kee15
Ppv1JqwKsNMErIiri48eMjbik/RmMObqJO5L695VR+ADgrFiUpxex+S2Dct/rfLhUeJnqS8Vp4h9
M7NTqKyJyBCkEWwXO4ZAc6RgcFsHH7QrLZuBKOa71It1LFV7U32Fk6tB5jd0R62GdYnzSLb8zyyK
Lp44J+VO4CVQmEW1/xF4W5XLh3Eve+O5pKlYH1iEEocqSPrare12w4Hl4BKHeV82uJBd4vQLomOu
aj3G5I9+bPyjTgmbk+NqU61a721S/or+VWfaUi6+wzpfBjIO1eor8l/xSCosPsr5Puk7rl5W8PwA
jSUSinygaa7gD8jFtZK59N69luZlbkS6gOvo4mtgw8O32IxWah08eICZNTw7f612VEW6dJGptaNb
LkvEJDuC5l0AZvCLS2I8B3GJMS4q4DQLdrkOHZI5guaIVa881vG6rncUN4biGqvPID6IcG1G9Dfz
pRMuAnUZli/GGoMdC2rSmM0RZUrtet6NyIgq81UM3ZKC0gDIxPBhsMCJg38yyEPNj/cVqmJuRQ5H
VoyJFfwMkyu2ZYYzT0aeusH0hnuEIgC6zZdGCwQZLLr5Y3e7sr/VwRFNvfPONrIcoIHAleuDr0Iu
8GHfJ/5CDItaAcrBQUWN19XcQ7cyPDZFxIIvMqiR+FqXiDBXBcJnGn7QM0BEi/fTtmyuzGDrUtrX
5ofiXUR7RJAd5Jy/+MEGq2G0uyy3HDtaTxpTCAZQOuHgBjH+4QjrbolYs12yOaVN4TKunp59tNJp
QYYM490iJuzgK6DYDorkiOyAn7XIPio2dwUbiAawD48E3Y0BH0G+WIeCJlK+iKdApZc5oNIxWxC+
IVEJf0FeSLzk9EvByjT58Yx7P73p8EMwHljilpu7qOAJeJXSnWS5fVGulPqng4PJb9wg2R6qYFMj
ufs/zVwhCEhOYB/03LHkvSxYpl+V4BMprMN5WGT/pGlW3bj2mROHA9GqwrqqzOCRXvOqUZhKkYh1
5VhK37Lv6KWTdNpP7BHyUTGlaE0HfuIJdamEoF11CILFbrJ/OvSdmS9eeOPCqDQnCaD6OhAIFyVp
QQD4BtaSx6DzKv5JUJV7MI28T/2UppRtFCj8udK/NhHPcho7WWhmrPOM5iC18dqsQQLm3QVXKrhU
Td0nFo+GukH0rqPRifpx3Uzg7ZpBXvVpvy0zXGW0LcdltWOJ0C41H/Scn+902iCxkf+Z8bhm5+3U
fXDowNAmChf5AHRR6e++1SAl8xhUG8xnPJ9H+r3Vloe3qhPUy+u1goe8w1EAMIyHQjC4EkqHLrdv
QGLgDmdbDDjfXRv9q73+APL62Nc9Dcgx/og5PWRHBiJDw6bTCLprNGuyYX1OAPthVgVCOX1rzDxa
NDIA2/LWVLRXHLd/Y8VyMZOrrxiRxbdr3W07Ng9TTj4ePycPD+2fzqq7mskzUNWeLRgptmlcFDGa
aK2Tw2wgjHgI17HKoEwsK4gxlBZaA0IMqsOylTARB35/yihqMFuAiXYnngKpb+Gb6nfMayfUILVJ
dL9AGpaBIcYGLRGix2+ElWgK9Z0CKWNRqfEnFdYrmzR+MtmfbZ/eNRUpIPR7dvnjobWD7xHbTFPG
P5AwhvAWIKlgmSIBxftDGvudGZX4FwtemxFTC4woLR2BQZfEA/Pxqo5IlaB7mWTcyGzBTfngXEJ0
GoQ2RD9lYBwTeKkk+dDZ0dkcoq/R0La9bGzsIToNIYWpod8tWpxlamN92Dnil22JPztRXCnBXaRH
+OzY+WS6wHWefWXyNK6ifnonr/OLpXxvU6zURuOhx3xg9Dxiym+yM9hGVHaPHgSfJsDtzg5gKpRb
mfXcswNWZ650cHHUiVxpSl2kXFARtUO4NZYGmE1Osf1JjlOGeh4mfnFne7epu/pddNq/YWBLatZH
qxPI3sM/6k2vbEeOrQT8pQRGVeNJNegSi0LfhR2+ZZx3iJIsGEMAZDrRTLun4SBAP22eleZvC6U4
jAa1sjIz39Q1B9+aaUI0eQfq+EuuYjXgD/F5mLEOKDHV4eubFXc03q5jQpzWbEtxc5OfzAtYmKxn
05B2zTybcamsoqMTMYUBRZGddFutNUbaIGmPjRUdqIchVOEfKXdyIh8kRqf8wS5d8co9yylaVacV
u6JMvsVUMwiocFPJ3tH0wCYpJqCMCYTVBj03P3WfQGcX/QMPIf40DyxYycMVAsZAmxYRhYoSV6bC
BmVII6lty9Eu00YLKZ6wY4b8PspvnR7eOiPQWc2Wv3YJoK4hAkw1Ri+gACtfWVQu6V5atT4DVFx/
5FK2DZNwKexhZ5c6x5vkGMoo2rN1KIhcNFNnAPCTzNxZGwOfP9y9BnSRqT1pgNp5krXJC9ggao5h
WjGxVBDqKNTKcBQ6o1da5bNpsEFutUp9DFpYqmZKcbO9t7Px1LDwyOp6BXCKAiH2UoOUQxLut7hA
SAgmza0Y/wU69dtofiMmlYk+66FdhYV/M3ibV6a/Lmg2CtlRen7LVzi5IyqvCR8GiuQSewxMMw/3
DYqqso9I4Q8Wtdss+lITfqpUfiqyzxMKHmkFx6XV4AdwdJnZEbCDIfSiMxLOp3B7jeN/3aLQp3Ll
VJ3/ZknsxQZrXcmCHZm+9koKVfiOqT9b0LgK/8lbpegSQ9QsuzB5B3vtSHKzqpnrFGkEbVwcRMYF
HIRwvXRMixWqmObj8cTreMsibwNIfFnl/RqE+EYZh5MppnczM86tlmyFxSJb8d9q6rsk3br0Ag9K
3CBfj8HFBo0S93iTKyncBlmwA8/BeBSz6pw/PLI/pvxkr825Tps7Ohyepdiv0ZrxwLai2U2etoix
wQwchrtK2aQRwYQsccE1c9C2tFVr8WmQVBT5tLUCaVdI0l5Py10jwqOmZNsS0p5nNrsIjGRRowFZ
6qIry3+WLTu2HTxZ4LujHTnqUDh0Ba+IBy9VmlFy/n8fc8coNUtbc0cDA/JiewQjeaQfiAtE2TRx
5iIZb/ROvMdKxcgvHHlK7kbB6roDiYm3zJIarNe2I40cx2xrm8A9kFJM5ZDEKomj1nTEEyaYYfrL
bKHVLW8zwToqlfJNj4arX5u3vN6O0q8iYH+to/TWyuCzHwr8SPlbog3bJ2/TmOx+aJZKfs3Mu6I8
TdwBoGqiZxE/C5SconxEMeRvdl/+byP+asK4udPQLVFl67i9KskrYMj3xg8JpacBqbKLqa9IaEzx
9pCOo/C3mKDxwbftGIg08UPH79JL43UX7TDBuHWHsOEU8AunOLsp4AWldQdfyhb9ZSQmW2yglCxz
v9qlyocNY8z7tNnqtioabcfUWdCJwr/soYDkbC+z4TMGHtKdej7Msry32T2Mt1Aj3I6iacXnzM7M
bMunwvNpOf4IBJvcOQb1pQvzUGR7yt2WncceU31R0JTK8ZJd4hQhfCag+bCFiK0Swv15VO1BQ0b0
5w06IqGQbMw8q4HrS89sJtBNDpxtYAfYbc1qK5nKtSsTt+/XkAFqOImwNU2Y6pGy65tNPVtj5giu
yXZNLJKWBRNUbI3GRMg27TcN3rp3wKzKxlkb0/tER3vixuOB9RWpGqDXBDnSAnKGdyhbEuyvEnpm
fMhIf5s0PiOpBSklFu/MI85UY/Ei6g6xtbiX1tZX1CWBwJnWCoHMoqebzSZHbyCOKEUVKytybWH8
kadvNbsjILSrKP1X6i+95JMpOV73TsNDQGl+oQow3a5EflcFC8hxM2tCs6F+AnixIwqLUbVbWuVa
9OsUPQ/OQDW8YYRbWijPHko3REwxkWDsJ0cjNCC6dpMA0rKUv4hWt/9piMU55zWEoNJwkuntjdJz
mJ1YFvgFwZM327pNPCGy/uZ31M4ShEi7I5Ys6jwvPT6XUf9UWM8Ngq+8R/8A3BT/WMUz8U7szR0F
+E3ltDDSxPRXSV9Fsa95rHqfrCEpqjCaLRA3tGRe/l2T7oEFHFVscnQeozVFVBxC/xtocRwG6dkN
1t6urFUVF9ugIgDMuRZsFYYXkB/+EgAZ7vMwPiUkvhrLwIDwVqvDWUHtlwxEGnxRKTTZaTzKsXmP
s22OsQp5BnncN8tL1deLmA1CLXSC3t6uG9AthGvaII92UEqg6i07o1928UINnMo+cq7VgDYmHrgT
cJJXuMaLqMpQQziwdgkpUNonZ4ANy/GYAIidExwIZ4suGf3cVSZr1veNqHWS2YKEhzqWcOaKnTaF
0MxqtgQyLn2DQy8DfzaJaIH/iqAAzl8RHzoFx8qmwWUxDg1LdLInvF2LgvqOUT608VeU/TSF/wKa
sYzIxKmdsS7Vs5yDdoQ0SHwfM6meM8lCjo0OIvgIeFIU6VZKV3Hr2vqXErBNIKaGoEi6IUReb6W7
1Nyway7NcZ9BiizlZJVpGtaaZClLyC7yivz0vm0RP1LTRXQ8R+PTUj816wzk4BFI+irhBZsEu06+
61W5rsiuxdo5FX/C+A4B4pXTW2efdQxrfuR/5gxJNMj7aXKxjOkssSAycIOIzl7SGo1rvGYzegRB
zGt+4w80aPbTfrTeyC5zDBB7M93aZGMbfmO9/yq5o4RGwbQ8vlssZMuwcnzlHSqDZgSOlP16Rbkm
/sYwWKBKYNetRu1sCf8AJvEf0pKVA9kZ3qMZAhr/lviluXN6jLSJPCyTFm/raK6yCTqkB2RljKet
jurQYraRJ9YAHMorbzoII9uKQmzzQLoSvMjNeDuI0AXAsM4r3HuDttDLYaOHqduk4Y7YjB5/5hxM
ibDm3O+EIJd5MX1OOVsOo2GPRjqFUabp2avnuG6TAnfViT5rlvAUFMgq/lGxFup0Glpv3aXUxgsO
lMy9+TDyxaH88EfYzMjlK8s4kfs1x5YQ++Ga6NYqrgsWwdYGPAEvo5jTIMcntFMFj1CjfIa1tNOS
hxi/4hBG52cYXjyzpbLxX1atFD5EAZmypPiFJbNrZb8+/+j55zFG2SA/MrJmpqOEuQ82H4RQs4eo
wKOW5A6YU5PN1ky7YtQlgN2X5xDfA0App8U8IUIB3YVi1YTXKNDTEON+y3DKZqxh08aB10E521r2
rawvVe79BRUrkRqzVNAyd/ZbiVxA1RHOhHbEeiH9MMz33mdjOqv6RFW4I/Luxxxesac5MUkbI1qr
5gw7gs87B5iJU73adMAxg2xabRm0UZUo3hN3T3ofgQEgHncRpjqM5GXfUAzxroNqHsNq06KdRJZT
xKNjGJUbStZSCcS663WuxpvNUj71UOi5+7CvVlw6pjZrb9GyTL80+V4zxAQUHhsERpqa27Amamov
MOJTo/JOoM3UybnKBl4MRsD7EN0xzynjcVI+6moCrrdrDGZsbiIVN7Z87/yrV581HAriM8B/VlcP
qXmgc9avjDe9Xr1akmoacAL+KqJoN56qrprAIm82rVqFE0F5VpqThhWy751q7oOEWRXfAzPZGNHP
pL1LOWj34Sh7//T8gxsOG/f8Set8zE7q2yuFXYc5BJvKOnh8JTWzuixf1X9hUSyUQt/NZ5zAC3HM
0TnJajV7pfaHUsI+S+gSVvFSpARKOXROz6K+xQOBdPwP2pcinxu6VhO4bMm+o/8N6JcfHhJbWWt0
N2rVq+horVGfCBj9CMPsGNt7LTjpnVsb9U6nbmT2Ckds8KQvsInLMvjEqgRP6wPEAkd5eJKAgCrz
BbZDab5CKX+Th2rZY+lDouzmPDirCwy2DJMni0KaALBTPdwqJP4QIm04rePwZMf1SjYPqvaVsjmk
iHqR1VCXgfgHvy1xxtiUV0J5zdoourJK3NZqFv7seWSsxAobtD/AKNxCBQEUBOt4vDSetODJodSX
XhNE6gK3o+U1DCjdqGZhsiBhl64aWJdtWR1hX6H7uE2/t9kOts05CL99ifNKeoy9DQAyGosxyP2N
PJrBY/MyuKnatmAQ9SwcDRWx0ng7sWVM5VNt7wLOLnzK4CiWKWwVTZwCJGSac9iJCuUzM9Zm4m0a
5PSaAxtFShu+Iwlr95xWxqE7SdHWYHk1Vgmm8IfFglT3DIADMuqSAeYSVwK/+VzuZcnPIj2m6ifi
nW+R1EKpKOaHt3iB8Va61xDv5P7RAZ1rni1ywMiGTyENXHzLEan6eGGrVx2kas5GWCThGtJ/7j2p
/TKt75JqHwloojFca2y5zLESGNmU7Sm5B5QZFkbagvVP06pYZCywECyQ8r/ZoW+izfs+SUAT7DLI
jGlkr6Tt83ojcGf483CcHCL9qIh/OkTfQN1JGf0VV7t7IPhtFLpZleQ8DNMyyh69+llMp5FaoBnk
aJ9BgQysgVX/C0J0D4mPR7iUXiX5XEcHjPAKHLUG/uNZaSlwxYWsRruWXVD7Z3dPTnVdtddkzjGA
WnICgqRgy7hYKejIdg8lyYYUP2A7mrZtua2NcSn0X6U9Jemf37uc6VSM1ObbIOYB75aAiEJObDTF
AVVWdK8RDVM/m+GVnuKccyhmIBkwZ/FpKNfMe9hV7MQSS7rhKSn7hjpG2hvwDxGQUPkEzW8i+hM5
24QhNGlAT9F7nJILRi9U2dPo43tODDPth2Ch+4hbOtTlmqchyuCvAcZfmVnpT138KYpbgN/vLF5c
07kH25CvO8RqIIQL2eckzNYwBFKKtFajdHpHreJshoEluxvamzY9Bht8LNyS4aDjD0Ilwjmucmzn
5qYpggaUDpgBMIqN3d774isPLhaIlgqMe9CgUuRbJSBtFAUIgmI5IJ/AsPGu2IgAVd19H4NQ0e0E
vRysQyyqL9p4XHbMEnLw4IfyWCeZpvbXoHH1zmdeLrGBbhLDRXzy5X3IutmuWHNbHxWdxi1Polql
NwMBGxAVRBZC0FBzyindzKZ/+luGwc3Fb9KlsG/BQMCQro3hJGV/WV65KoGTAW9JwqK8+cFQvPQK
a8+cm7eh49f/0uws6cccekDHcjOerrQq2Mk/A5+ar/9kwSMkI6/Nrwds5MBSq0hZI2VCMrA3LKSU
6Rjn0TIBWNtW1rKS373CySmlNB6i23acywcOv+Sdemjv7Q5/ZkO2s8UAo1Q+0e2WAgGgTRzpeuMV
YlJuGgtH548EYskuOp1VdH+iHG6hmnzlcywixnPCNW8BkeHYUsc7nfw9LrYuPoRYMvyCFgqIAdDF
lPBPa06W3a6IXWDu+bZFsTHM5s+Q6m2vZsD+e44HIPpYpEY8c2hYQJPy93Ve4uTyTp3ClRVaD2n6
UZp7bg0rLYMhdyqoYunrE6e6KH/hy9LKr0w722SHK+IaYpDI7sxvAPAFAYWvfUHWgbxDb37YqYcs
GmzMGA88QEFISwZ+RCA+8ocS1NvMPCmBejQsz5EN7oSiSQ8GZ/7Y/u0ErXZNAo6IE3JsEKkuV9U0
fiqc3/RUXw86HDatYdUcudlkLxU1u6bFb2OIhRb806CzGelbJ4lLOyE2tYHTRGjBgJItFhpssCw1
2VeJxQOYA1TS00CUsrjZq+qlZcDA+GPT4px47E/4vn3rorN/FIx7JosYnZcLQfdNCBCBgO6hbXhT
onXUb1LIzp2n75wsVst6LZl/pvey4r/QyE9xA0Evoz4EH1GJZqm3MIxLfVElP6OsbgnPXNMUdSwA
nIW3AeoPUC4vf1ebP019TcF7jr7TQBO2uubuM/cL69dMdIQu4YzDV6zgKMWM3ig/QUoWusjdtlUP
dmS6PdNvhsl24gw/NQ+/LTee8aE2NgmDu9JoBlTr3WAAvpvJ+x+yuIX5n+K9m3TEoxWn4MKgtj2k
+EklRcI3o0mvnuJCe/jX1JcJs0Cj/bX2QfJgELzTX7kcLVpQgWYglVnjuY1+kyHaRSzXxPC0Oo4P
WLmCZ5FEc3Echh7cJla898XEcuA8Qa+ca0FszHBzD0LJa2mSN7QYcupl3dXa3412jHxo1oG0bv5P
WXWXpO43UXTO/RRAzIBXHQFm/DKww2bbOe1cMCANO2P4RIIL+SDKAK/Ed2Wv9elhJrXrJRYlqnRq
KAfKTue8b7hpy1WdAX9a5+HRk//QUtX+AMK3FCrPOA8/MpSqeGaiMI+1HBbYHWCsQlXAWabyhYzC
1cQDEDKb/wjPmht0r6KGzFKShCItM7lp+CtPjp9B2Sbx+lV6b/iAbe5w1DSaBlea9k/FmwfrdKJx
u8yvWBVQIX8g5bBduNAbkGNCKoOvdC7bMDd1dAqZNwqyT/Nt1e8CBAc1jdMFdIAlUjjzoGRcZf82
M1PTINrFYPNjuVs32ks3WrDaHjfghW1c5x1VlWAhe5BDxf6Ak9V4SlAKapjqx1L7KnR1oQ34xEoJ
cs/7yDLI4LVMOWd9bHBJa+pOnbZef/QEX88bh4hZ1jGac2I+qInEaP82+yPBTeF5yz+h/RjkVqip
9qXfrtkyKfTSRcVyC4Qn5iNXCayw3QVyoM6cVdz0VDHKhGtChwc7XSIYOh086zaLzMp08uYpaWzP
wdHJxqdtbBrsxxZTl201y0LvPmCYcRls4EF4PJcI1Kqs8MvqYU3IVqxi28mhg+yG09wVEjXksIE6
jbdHsGirp9VrvHk2E1TBPmYa37BKUzpE+/bQqvD61X0L7YmYDVCtZdp9yQROgtloiJ9oouKaPYaM
d+5ooLEI7BYcOrpzQ3ZH0m4KIbb/pyrExPoKIzlvb52Xww1aeUC42nvhw8vJ1lL30FSQ18ZzfqdU
/ksZcDEqB6GfLZzP9Z2aq4Wiv6uqk7SfnSBQg3hm42xQIT9Ifw1SWaE/fHtykfx7k6tOZpKZmo1m
le+Csi4NnlpAttXLAHj4ybVpL6Z8NeE1RbVbM4fLVeZ4s3LDlpLEsAjPevpXx++TWbjGJHHoddsQ
1vqsOhwa+YEOFfWxUwuOcTute7KRrPSPHvej751G5jUOxCPQhZQCPKt7QoWju+ybFsrINt+T5gkT
8l/N6x164NossA+ZG6k5tXnmEjIvOZnEqr3zk2AfzqeU5i/ygmVsx3/tcEyLezil93zqIfro5Hlx
x2JHYFn2LfwOIYSmM8na5jrupLc0Vlf46wrQog1gaB/VnGVb/T4gRin8jl7wHPkfAyZo2yuupRVL
Q6x940dwOM4DXIdjeRgx0cMycSqAR60RbwPQ4lWFyBddugjaB9OSDVRyiLaDprtwOtyEc/ckbys+
AWP6CJR2UXvhtdVOlHY82zBdGrMnombUnD2VlU2pK9ssr2GDAKWO0Ioi606kTAsZwdg00BiChcR8
pc9KSXwIEJUU39qlVrZNSJ9w6OeiN5YR8qNeEFcHYig38kmhXTdggZ0LD2U53VL1PItZ93R6n82c
KQbgRkibCYXWAoQ0+3MV8z3PSEa0O62KtiMuyM5f9+S/irmftEpZCi3nbKUv8ZokD4OEU2N5wc3P
qAB/K4BZ+xX27FW0BqelhEHooaAz6PuCUwrwNXKeiWsYbpX8lVTlEA9bJrNawkpPCKyc+h67J96i
CB+FRzi6jfp9jLjlW/LCNE+DvCUFo3DgCjum2bx6s+2zzWqamMZiytZw+ontxA+VgnQBH26u0R16
jbYkoO4Gk3TDv1zuJIUvPMveNEyPqgfnmxsJqFif7oNiwOhxUk1qtvCqS+Upt3GenefTBhyEhPcS
sAJewLYzcUfVUbxWEP/qbvwmtXQzWg91VnErzvCVHeIEw4I9MlZkhHmGuVcu5wFYHWYzEPaqZYT2
UUrtqh2IMYD3EhuwZETUWozZcacCqiRPaHbfgoMTzBkypp9CtzeZ/dmMHDqkC9tNjZIQvPdgqKyp
P3jKPk9vDdIqrijpRtM7pFsaLFyzPYmB4ZvjjHaeMckj9E68l5TepNFzks7KcBqaG5Unq1gF/ay/
Wcz9CQRFr9nnPCQCTq8F+x+YmGB6Q6eLBNogcTZeNX27SvRDq18UHWt4e7R01/deo7qnpH1lQpgn
q96B1IY+qXQUBIXANeJ1KmUMa5NbJx8+QjBPdeapfkNaYknNMZ1S8wftb/V6wClPDs/6pCiRKx43
mxOqv415jlVqy0gjaG5OxZfvv1XjB+GqgoQvNZiKto+xLxWcfxuTByTiSb1np4WJOlS2Gl4NmwTj
hMc4Yhviy5taehpcp36Feh3slHA71bcsP5faZ9m+F0ycUfLPIk9qj1s4DhxOEvmR8NO1/B3sCs5R
z37hixx9VkvmPqvXYwvPfUBE0BYthrCaPquc/0BmsQP2DWhMkdO8UvFP2LbbWjyIAzYJ9Ww1OBhp
vQF7lpS3mnNDBVcO83tyrFhsGZjQB0dRgusQSkjzCDnHAhcPeZsWTqDTkENEtPuDFu4g0rg1Xgg+
HM8NhgjuMwDg9LOqJgK+nYol+ge8+EIfpJWFVaQDXKDC8veyk4d7sjKkZY4zHhT/0uaBIRXbsa9Y
kKPdWjEWCGgzocJHZQPSQxSVV7FlOUFjUQpELHqUTyIsNha1GV2YgYIGfsic0CZkgGutICZMsAM+
iWZCXczzW1Az53R07aIEWvXAAh7RoeP+mPBhakueZpuek1wewhAChPIfR+eV3TquBdERcS0SYPy1
smTJkrP9w2X72sw5ARx9b/YA+r0rmSIO6lTtgvBzcGPj2pvcB2mmSQZnT0Pjof3/5cDPeYTe0dTF
3iy6t1BiXQgA3uwAOiM9VduZqdjyGOrLgIuaXA1t+ygF9SIZt9elniMc25eZhhQX78g6sv3plERc
6kQFyZMKsm2WiX1G7sSKfpwln2P8S1R6ToNxNcZQFd2ah4xZowFMx3AJ8IESDMH0le9iKsZmIAmK
86rFs9CVclXDsLeNDAznZ45xvwMTDoF2JQz7JW2JIUI4E/+vGzFELj3ec4zCzA4c4AJLdUL73GYb
tiGiYeJgijXr/gCKtcDY7LQEYuNsj+JlEjLrVHJqmcyBY1zrqt+200vPu55mhbuF5BI0JPOIIJZt
C4KBWj4JirNLMCBwu428+a0y1FPc52ugxniK8vm9Mq0toeBVKg2an9WKcsxNQlbFM54b/EvkBzat
ojnLUxDZkntiXYdufqqn8iVNOAIdH3cVCVBNCCsj+lPHzOh4szNBOEwFR4sZowKhbnBDa8rwD9rr
m7CCZ2VD4DRnhAP2c7rdF3xaFqrjUpjis0UUPDfpJPYtvd9VWqHxDd6K3ulH25jvBoiynPM465w/
EH+vYFAcnOzhjyTQ4Kvy1aZd2dfFs90Ve+2bl1xjAOta7yyqvIZ5ATWfSlxuoVDd6rzaBV6z6TLj
oa4bDEG49Jt/BqOJgwTql/P0BDrq2k2YjQT1YNoKfskGXusIp5iYi1vbZl8wAVaGidezci+x+S8T
+bZy4i9fiXurXiRu+k5nfjVtt4sz87VPOfwxzd3VZvJTAESfWFp60SICusRK1LaMs1dnBGpC3BAS
ivsQ5u6jAf2GhQc6DeaWlsVMPqCyMObWWChbelym2j5K5gXDImhHWZgbtjvhz8xUw60PPc7lz2zA
3QqkasAe2dn9uccPoIJu7+kQqirGdtN8Ta14X7K5SFj7Rl1wE6yOJdGdsU15II1mVWucsgwAjiKy
Wzo7IzXZUnP7YJJoYMIqCLMJzroUfVpSatcx+s5saSZKjBIcvVKcGmEmmKU78rpQHB1771NnEorg
aBTQzybiKfZrynzRU+YJUZgth8tognscP4OkPyJIu00L0qFEcdXFhD8O7aElGW0R1ErjbBsvGtpM
jVVTrqRsr2NPaUNdPsQzFdMKJkiFsj3gd4lGZ2nj2iQNZvdGOfwhyINVkrpbHM2JuxxvTwuKQWiP
FuPafQSi8W3HKKQelBRdwhxK3W6TWCTMszo/Ziad6MbI94f2Ry/F2otymIK4gghvi8bdZuVSiAm3
wMsw0Uh6bOZpPw72C7TQFdvqcy4LbNfOwdPix0kmogwU+RKo9GGX8dxwvzJJ8+op+srb6qsXFeqp
/wMGbOPMybkdKG1vir+2eC16ln14Ewte34JqSkYHwo9xglmz3YtC7fXkXkt/fg6y5iGV+lRkw6NW
w2lgxjDwGGnJCKGKVYkS10xqI5x2r8aJ6/9wq9pLm6BO+1G2I1p7TMcUIjMp0rnhZ1pviIS8yb46
hpo+rybaThWitWWr81BirHAEhwL2OKLdefEts/wVWvCHzCWLYI1sP0AmHLEee95SZCEeVfneLEs+
ezgZnnxuMoNBvFsFWPtGPqwVdHTO87WZNajkf61Kd4vrM2ohhvH1R0a5mhDiqXR/pNsHywUA5pJR
Jcm4yOPUciZjSY9C9593DlMNBQFKmIelBL1uoI31FpWZxhNq7OsIZaGEnu5JczMSiUQ3gd+kNgnB
t4jtlUkhjulZTN7c+pEGm4aTuPgqLeOucKxN6cuNqq8m/5KobU4a9R1d/0kjV1Y5lQS4Hq2Bi6ho
Ofqt9tFWYqPouBlaTA70Za+bKtwNZbtBjNqbAQs/h8es8w9jlr3WnbMyAn5yDkn6AmpVKSQXRBrA
MLm2TrSnjG7dpvZvzCVlgM/YqHzXj/xWx2R+TGGL3fEW2CnLIbWQbFMhD1nUfsaCgCorQSMydpC5
LlJkb2Hvr+iXWBues+W6+BZFwCKk5vFv6IhE7ENT3DIqbM0cin+Wn6vBwCxLmoF2ljAduWPXQBxG
gNoYLya8xYXjybUI5nUwuRcbOrYsLIRquaa3hVoU3nd0FLPAhppDaYIXl9uMOKbMWcfq+t4z0OYs
XtQFk6M5DZ/cmOCUQ17K8/Ee++rFMePXxmyPcVMTcfRTfFwBFqe2+nYFnbJkHfmtR+gLBbijlixY
bvYvKKd/dlM9CNv8YLlxKiq5MvqG3Ul8HiP1EAzFK0/6jq7bPb3fd8USfGQvy3pxPDs9b7KIlaMz
6r+0R8pH9eSqrujOQXvMyMcYeXfWo9w75Ca0EfJzIpLX+fGXxZ1MJ5TjtewddfOb4WwjCeL/8hNa
1aX+SnKuqbQ/cBo5J5p+JuqyJRH4hk6n8t0JOvIg87uRJS85snodFOPaCdQBbONVpvMliPoHoJBL
MzKySVC8u9mSBBvV2SmZHjKgky4htTrZylTeepywSOfDa4PKBVH12XVrd+WOmIpzf/hSobUjr//m
GfZ943FtMrNfl2LZ2pIPTMH/hoYxk1y62bnWxumIZTchxZezZvgqfOJhHmu5MGeCS1uMGP6AbzoZ
KvvRK6GlpJA1ePsSEUppRcOlgUDURN2TbNvy5Ei9VKczjc4bizdAXJGOwC/TGoKht8ZpkAPOs1jA
ooluEy7/kDd5OsPyBWj/TpEWiDo2R7MtrbVyIq78LpFS5nzm1rG2fhevZuL3ASGCcB9NBm4Kx381
iZk3BP8MX/4YVJWaNaTdNuufMO4fXPz8U55AFE4YaOLU/DXi9NbSA8yun2MPK1Ap53cvzb5mi/aV
IDq7IvqwWiKePJMX+ijeReRWDAvqrzFsxV01ywld8t9FbMe8mrZJbh2+H2wbq7nZEssoX31UvETG
UlpI4cTgeFdq/jBCSfs6jPGxFeiHevh1Da64MQxEh47n1GNUiswPnSQHyH4sr8X97LFFraOACJRx
7iFf8FfkMtb3OZSd9B8cf1JBdngeKARZefjpRhfJgfM16IHDGOPOrax7P4z2apl0Y4Ho5TT+TzYp
9JMi3uTGkraNeQnZxqNVUoQZJ5jhVA2wJbi6ZcH3RnmbbUDnqReZ13rPTBYUEd2AZQ8hkeJvhXwn
Kutq8CilvncfD0i/HCzESLPtrJKzJu8VIw1mbnBn0qORVdXRbcN954Qk/fHfsCE9m57+Gytnl9JL
mkXZFc/xcrc9E9PZ2wrwJfqQouvFY1HqRmKn6U2vJ7KLI8ophvk72fFybovnmje5RxJXZNF95jnr
pAVRZPmHkJBXGI4suoiGMYmYGAWaIHvuhnLFh7712j0PoHkKxUHqNjVAPbolXOqOWfjolM6doL5G
aP6j4k5bdNcR40nESJqa3kNHfZRgI8dTxo+/6TAHzk7CAsfwdqpO1jOh+DbSgCGi+Gjy7jJcdcAR
9zTrmbWKRPAs6gNS9r+A3BZ96ZgkcWQ2V6GpZ4AlzC+Z6hNCp0ZYHyvV0m/D9a2Ep2bkT/TFAMkZ
NhUziaThACrb1tfdBXjXEVwu2WUxP+nM2MwuGRO8RGdQFs+6Lo6UzD7WZJL4YtjMAlVL0/LehAES
mPEFLy+fduhpHGrXbiEO7AQpAioISGBVb01/b4oSo6T9bUvKgvWLY/WvTek/YpZC/89+wK6/ZZLd
H1ETk8ayMNXQtjKLC2NCnfewNVqOxBQG/YKB6hq2OvgwsQJGD4acPugextEiwTrUHQhPjHjI5h2p
BjJ7GCl07aInhfd2gLbrquYeP9WnDvjvWbjLKnqkk3BvAEuHJbLzYKTlBi3y/O9DKNg4Vsa8W4BU
bZ7oL2Rz2JN7n43kWMD9swGNrEbVPdYY3NNOsx2Z1tNcnIZ+fBrq9kHSb5plGMgb8dgL/UDbUg3u
E7sdsexUOpugGN7jbN4g0WzgUq8UpldXwj8SqQBtKlZuE0OGoFCHuEMw1HcjsNQ5nwmgKO78Y/MX
WdNrKNB8aHjaeWCVHWaIzKCkXab+itIMTAb5g2vlpxiRElOkileVVT8WuH8dB5+lV+wjt9i1cGNo
lnN0/JpR5sgz8VHZ7IDaXB1mA3lTlGAGAtvYT/D6Rghyti2vfq72C0vAZ7Wc1ea25d7vlODfrJiJ
x7rHGrh2FmgKQW7YxxtpEcIU7roF2JaX322TbJpq3o4tE7Jug/uUH8tcLkhzbgpjo59Lsgujq66o
cychRpge3oUzmmxM+OSS5XEmkK3FAmGNSeVom7ybLunSAMygh0/eAKQ9RPBbKQWUsX6n+e9oFsPB
moKfGloypWzsTefiMdFyRdyPvx6RK4tCnyylyg260DzkjzNtPbYVnSef8CnlqKloN3VJG21BEirq
aOZJb3S3rysd/VlCnw0D6y01jZfCbqlvRQAsQD5FMXpGwDGVEc8vxHwLqdy0bPsTLcKxxq+OmuVy
qt5mWdJu6T5UrbWeyN5Jj61LWf4LZryqDWogsMhPaCq8EKV3aJa0t6QTQOdfvPR2ggR44hToiy7Y
rQri3XgrouoyqZ5UcXIqQ5KmhJ0ii2emYgk5iQmEW2ycfBVdAjpObdt+AadDcRI2mIhlkOVhi0kw
o2YxMPGp+7V7b5NM/r9E8D4LHeI5eAzbGE25LFGypw+rkp8zw7iZFEeleMVrbOJ28AYrm8K+ksuy
f0SHYxscIBb3P46IXn3JTn/iJGVJrofuu/dosB3dfWfWu9x68uP2AGP5pQCTUE0lYamRkB6zaNLI
IzAdmrq8p2Utb6ti79RyV+J0MMjtE0/eqBCKtLBObf0tI3PV01KlRf8UkcV3BNfWNHnge2PgQWel
QXJT93o3sZsqhH1gQnkzDBtkQRWsm/B7QpCyDBB+tiHP0olZ3kEOidXT0EVsWbx9Mye3GQB7Gvsf
tIscba96cTAMpkAgIoUzbSjemxliF9lntCM2XxlDzgxVY8lc5hYGA/uf0gwK6EdcLSr16wJZXVH7
S5pOqre5p7I8na7KqdWaSwa5EoT/2Jd6G1QuLFoSBTZ/ebKQ7kKVpgqLfTJO/37qNiUZJzyA/7sr
HnGqHZnIJLumhfJn3yaTg34u7ffEggeWQGqeAwSjGaBy7LOQGM3pNRm6d/rqNx2L5Ma1rhL7mR+g
6jZ0KgZEu62A/g8BLi780K75iZiO3gAme5rOSVPc+xMmGF19po5g4+WwkfnsMBnWUfrU8/oziZXm
YtnuRC9Ybm4e9i7iIWujoBW9Kl9Ao2PzYvdsT99DX50izJ2Bid2EbHHVx7RH45kyxNFKAX7xjQoU
AwibdzB+Tsqb7gUEI6f/lNZskqcgczZE4EQmalnENB0peL2b4J1HY3tz+5jiyeAjZVMpKSsw+JG6
DowJLVsMfuOqdzEZBf7Z9t13WDkv0VAeucOsZsv6mEpew6m7YiKbMHxE/P/Y+JuaqbFXszvu7CDa
LMTMwPRJq8hNFYvfEAtla+aU2Krog8HvfXKKw2hzmNmBgWttyFZ+IgkBRM1fbBCun0LNGygpP+qA
VFFuflYAjqJyvHZjRAiwu5nEMNdFw+6Y6TnCYa9PSYLWhJgJfafcTEB0SDGtO5NkU3yFOfvbjPpc
GlcYUUfkJFzA4b6m2RFLW3QeVQYABVN31m0xsaws4jhZTQPoSPHTlE8rr82OVVkCnJXeWzEyFWGe
T4r+oYJtbxgV1lTkSKlObul3QC+TTyhhmynig8HgqugGFHRAdXlwr2YMK5iwQnLQo0GRlV2ps+Lt
J0a9lnXGLrTeM/wzVsOrrD5yGNhzDlhKX7zsUZjTix3rO0tjzxh+inl4ZyG4nKZEXjktylC+Uil4
Iku0KQjQNPkp8OWznxPsgfbXTBW6QngaqT62ENTnQR6KNDuF/AwNh1OUtgc+JRyFDC8vN6Ft1u+Z
D2A0epCh8hmjQgdBdhfBTCaLDcNxmooYOiW5tiQ3UK30LrAxaBfV2bGwXXlwi6h42ZeCmjFT/M4V
InGOe2IA+F+K5JI29kHNiBVw0LONFS3dcXrAXUe6oi6Hx5pybKclJmmk081wYHb1NCpAZQ1U/umN
fO5Kiiez935hzRG+DSN5P9o+CdYIoCc1000Qgh9CT81y/8Wphx/JS4t3AQDSyfiLZrULp/daOO86
8C9maqmjjGi1IM095sOOF+C4VoijK2f87H3iyv1zwm3XGKf71FY3PhcZDbcBpVDZzyR/so3Xjzlr
Cohhg0u5GkKX5eG3I4xQLr0xvnA5RO0e18zAatsKCCgaXBTT6cc3k2erLJ/c3O14Sfn7gOD93Ji/
rt/85qXDn6H9zez8NqfIMk7GO22g5pfX2IrMykM+dR9J6t2101j8v9opBVwZdwIhByORBcC8K6xk
09EXf/AN6zxCPXAg/URa2fch66BesjJgPmV2BzKU3KFPbdKWPUFnEYeZBsuAsFzfIrd+nwD34EGw
zrSb7mVQXVw7fnD64eKQaei03BZ4dCobIGxAOgmd2/WJFw2ZWnuEbMsW8nULqS6w77o82ydeAKQl
wLTsIF16FGCloc+TOG5CYR2z1D8I0zvpqXhN4EwqYmJh4e9djkynSbZqLI+xke/c1lzHbvQ84GHI
+hZZqZgPnp882JyHHVnex0iA8yO4Z2B5CWz3OjUWS7CwIosfNl8Uzi0vMji8BOkp/VEvIrNZmpKS
bBKqyEQ9/xU1r9luZGfatsYxyInUmdaB2Ci9Bz4Gmf4Y9UgEpvFs+uZrK3PqY9P92DnvaIX0CUbj
TvNz0NXQgW73AS5iMKosSrea57Tgzm8NEwMgGKWwosHOba7SYHWmuqcp55FJORcKtmDh6L9KIs5K
6ONS1oLPmUhTcejz6doPi0kz9TdOKo9TWz36gF5XhhXTWgGjEfcU44W/GxuacY94QNGCsroyPaxJ
mjecFkwsSClJddLURQJ0bWsQOrlQqK6tBid953sxZyYCMlpfDeFu4js68h8FMP0BpHAkhvlnYORH
z2pvwuwfW6n2QHTfCsS3cRoYrobk7DImxp2hoSH+cnBk5rRjzjmIEgy6Bwy+akdQLctPyymC98H1
j1mYPvAnPDRuDWSYmAMrwIQdW2K21yQCbuCEEPRpMnqRxUSKzVtFi45ZN0+J657SZV0c0Nzc5tsx
dujrrfczgp/KCcODOBcYf2hc2fU6gsC5OI81JV78dFGcJ8dilggw5dckwfRPX+rT2PRbGvVAFtHz
R6W3VS/dWTW+y8z8aUk3CFJxHv7UlJtwA8g+T4qzBjhox+ld45GGLMXNSkBETMEhov6LOie2+SDY
Y2wvhLSTLH5ozPqzpEqmaVGoR+eSZQjS3X2dAA0xhsfIGF495LQ+pYMiNN5Kw8ZH4xvoXA5JYdhC
EymKqNb2oz8q3D8cef+aUGKCApUOYL+hC0TvnQHz7l00UrDIi5X0AV8KMZBW5eWvnJsJzlcSNOwy
XTf5Tlks9h2hmSxdd5S3qUjAl+luNfCPOstPHGpbD0+plZUXzVq5z42TiOkmZvKY582Um8dZXayl
XweTqjI6kM7u0xCCnmr5upVbP/tU7rbYMSwO7QPkTK7bR2cX3/KbQ17Qtlk/RUW6NawOySj4TIw5
5sjCc+vTtcGGfFnolG8eHSZmBoPApCpBQ9RMRlpCJwadyHeJ0pDLMvJ3v3sB9fTuVrRPy9EmI9f9
wgPGs6CTPRfPx9KE5DwNgImHut/rPv8YZ7XxKEtckS2+NgSUZxs8M8sJ1F9WsA6/ofTQ1NTXqYh4
F0rKrm1mxFrSdnX1JUf+CWiciBTz1U5sPNmYJUBLBmCk5AwXKXSxnyYLeG5FmRO/xmIQbE3Pw3jz
S4NVdvEaT9V1OYQyEkNE6hCMpxmJN5UN5R4ab46ZQCip5plbFB+mdCK2au7JgKtkhD018ckO5yS+
GqN4mwuoCIlRe3djmnwO+JFWiLZnZx4FX6v34zX2Ew/VrjGQpGd/vphlNm7YV+571RyI8d857fPA
etrL4S8l9U5RIDHxjJx7kkgbpJcUxapAAr9zOmHpvaaM0m4pd1bWwYxrPFHTptNc8ic6WZp71T0o
pzh3iBa2vcHeFzqndsaToFah3R1U6jyEVrVyYCdjg3V5tub6hV2Xyb+Xt3GYWxvPXDJXBM3l8JM5
56ngML454jWp38DE42cqMHFhWZL6yooUbyBHKaHnpZQ+PLSzvW0Am1mF+SJS0Di8IYZmONYBe6hS
v49gzMBeWgQvRpuLZRC9Rfa07Z2MLpvhmSAtx920UQaefDSkogs3zLloFaT80L+jp4opZ6J00KJd
hqLZj6Zpjlb2081yzfG/VHTkqd7ai3+U1c0cXQ3rq4zuSZ+TdlIsGqADjy619W+9c5n0OXF3PZzI
hcq/xeM8EkPhRTcGfx18GmMbRfcjjojZzA7S+NJk1EWYUm72neFaguWxE6h2Hs4+OHRr34SogTZf
7ZRZ/hUkLIP0mLC7LZV18fqUXISzNa2alGds7jGqP4/ckjOO+WQCzGZcbflqUKNueFdtbwPMZGRE
70jQBunXAvVrjPBYU0wWgSQGN7/xpXhtUgp9msl9d02IRHh0K5q2qPFBGLvzqG6pwvvAmP7GrHi3
ZAwa18FU1Y4/BvEYWSRswhGSJ3k/40dkLb0eJhY9ZrpvWVAoPmNAiCPxt0tsW5XsHOPoxbT+QLES
ZwlI+ts7q3skJ+RPLhxCfBETDw5m6RqCpxG/OdjZuyo8epLkvaLUs5GPXdJvRmqwwin4wF9+KKBH
aN8gweM+oMlu6gl6bDSyvs53oqX9286HOxcnWGF5e0taCIj910gaJSOCoVtFdwfWfv1ninaFSGHF
LjRruAHvVbp1cRgosNVi1yOVjBwfRW9ffCqAKvUX+1zfBf/e5AJE9hBWJVVnFH1R/j7ESLI1ZOlx
0hse3p+Q//Fq+rMyCkjgQgFf2GZOdusksgIjp+QtYsf3nnuYxXNpb+yCHqB9Xb8IvfWbbZ/tqvnM
rDePH2n960P8MSd/r0B5FAEnW7xOeAMlnXlMSA+NRMeQ7GxXXG0fziNfP+FOI/vtymUBLZjHU/aO
Z/pKa5uhH/YtinPVmzjXn3sAb/N1LC4BUWTHMg9LGRMdM75zsEr5aI/Oyh4WSxGuUhr+wmwGxM6P
PwQICvfMieGIpbyIRDHuLZuoQFC/WGX7UDjmxpD0c8CgpbOPhSNptK7bK9xGJV4bHSU8KdlOQAk0
52hlTcQaczi4Q/fPJOXkl7861rtu5Oq1KT2DPwvjUAhil0GygePkZOId8sWr3zz2xBXSEPsO/sgu
ofUDSq2ocK07pIXuA25KMwHVGZJPy1Kj6S+Ss58BY1eJHZWz2gsu0YgcQdUF/ZxrWflbH3NSERmb
wcMePIHyUIb8jkeHLXZqnjqkPLb8Gy/1IXInYKbG+8Ludq4In1qLOnRAcJqoY0BLGVvrm9AserT1
PvbEkAd2JhWCc8aJ9TcbXn+tHCKM5Fssaa9STNYvbTFgwOdeEPNcdxQD6JnJuHtCTHtI5oOLqyqL
yXk6r354mIZrQ6NeEYIaiXcec/SAqboj7VNRHtrgOQJhmJCJrT6rEnTJeSk5Lnlx9ZRUNyxnW9vh
awf46Xhw9by1Ddtv5m1qz48KrK2SzdrD2lva3/mc7mkdYHygIDdLdqYV7Fq2GINhbVOr34Y90oJN
V0xOezoI0BxAecZlFivHSJi9eZtEiIRgXDzyo4YQbxVLhJrdLTn8PbWFuOe9g5lTlOBPH5rhKGZ4
s9Dt2GvFbO2BK+QJfwKXAnn+mj7ZyclsNi2EtgLDPm9Y8wTXZG3WyCF9cMj1gQbVdWPqO9HxfDDU
ZkQY+nUalzelzA87S0+SzWA+gKDE+6QT2ixIOSeMui6oKFsfh4kgM2mGgdR83bxoqkGT/rsHjW1i
zwQbsgriEDKMuCV+daqyYRdy/0qLz4nbZ8NKxujXdPv+aQqGHGHdpRMBJkQvkKuAue96Ml6J/A7K
Z79893QHSRBjT/IyebcBe8N8dfgB/3+gVRsrn8kwzgStNFeyDBTpuEdOG+Nnvn/uN6zcwFsCQKug
/RAwL+A4LsCvxYVZDN6xWz4h5tSSTUdi6wtD4tq3MX4pzjOH2dpEiSar6gJ0sUX4Vib2k41by26g
dXfJGXrHzuKSGlHWKvDg0KujHmJIQgyrd2WTAFb+7qzXmisF0iSxxYarxXs5bItPm8oHvJeLXdLx
x1VWP5vVzQ3InkFAwVnG30VBGe3Zhc9Y9Dxy0Cxq9KqeyEdkTxTHgrUAi893ddeVD8VUrmiB2YYp
JBaKf7up5ioI6T0najnKg8KmaA5sK1+QTsj8bI0EAyFSiHc30wfVO4x8dCYqDRwmwC6SeCfVfU8Z
PdD3PK5ARLNgi1VfeC/E6FjG3LH0aNjpUa/qHBnYmU8Cf1OJdVpBznDXPeMY7qjEIVSH+yW8q/1m
ndf3Vf9tWb/+/JnYhz6iYuxkymvi7dHf+ajqu8bYV2ebJUKj70f60ZSzrrIXuvt8B6jS0pu7ioxt
7RyEfOrJxNjgXlasL+1ok1IdSz4Y0YCq5YHw7K9JR1+4Z5I3oLvLz2JpAaf9mZ4DlidMmHgvyotV
fPn1Y1ijczAxOUe0l9IkxTSMuKvOLU2N1NVRK7Wr5IfjYvfshn320477ojsOPuHyQ2qd83ZvFWvP
eTdB89CkBGO38B9ol8Y55T80gpWBH9ylDSqbf9/65rZeDt5QkURTezpnmfS+KZU/DN1vBRilzK65
8YQxBR/bMYU2Ws3WVvdwfzGrNwKTnf81hVhDm/JfMrXrEdJR34+H2f9wYvdq9C7BSg003N6NVXyQ
XUKq1wECa3YUALfvBKQDG+qObJ57XX8XnGiNnRxF5o+nLnDg3Q9kL7wj75ymXpBo2ZJxlkrArM8D
cI0mcnHs4AMedh7viowMSR2SEvWCGesZWUDQwybsyL5ENoAnpRLM9qQZ9MweoH5DNl5N7bdsprXj
Xti7Zw1NcC8uUHji8Hc2DqQJpCY+Fy6sMy7TZYc8fxXdeSwe2oF8K3nXJoV/KL4lhP6YxrnUJh1H
4wUmHlXDNHAfB+uvKdmvSozht4ploFv95vATaFlCQoSzaZ5iAdwb4lg9JDTCcPJgp7Ml6xJ6P+nW
wSyyW8QnJrJipgjV+RjIVGEW2MSZg1hA/Scwb85A/6xwBPTUVgxedNIG5WuVcYvJpcyif3QXT7VZ
szNmJCnjpcv64JLPFmFMDtg7ZJ6Fcn4fC+OiZoTHbz30T0X8g1VoW+GUQ18kecPZEmzavn+ZYkBn
Lsy4vVt27E+aIhkPtZoC+HAlbt9VZ/o+WPzZQpSYXQsTSksAAKtmrNvmMc2wxmKsZUB23CiBDpoN
Pujscg4Pg019KearUpjnVrnpV1GzbcESU71avlzic4OR3izZ4XwPUw/nFN3zRKp6XXksYomXUHdu
1/XN6hEffwaTdheiCQAkTVUNKAQzvpujhBdBEIAG0T9WgmzmFe2g/W6YjSVpOlGdwgS4rMzp16Or
oefppkga6B5NDXHOD67gkEXJelEJfrqAV3mGjwur3J5qyRRXAYzaJgeqFk5vdSstLK6wYVImzhe7
BsxEE9dEVoWwIrk3ET3zC0ueEo4I98QlwP5X12axlvH/tFiSnHhu0KvXpYaJMSjD/LN88mAF1lvH
0hPNiHTYg09Rv05Lb+OOP4T9HPaR9VIbMIMXpozfblo7J8sR+hZ8ZV8Lg1yNPahX0/LB8aQ1m2J2
zAnSbgl7v438d6STz9QQt26KADm49q2hOHjdS0yTfdSxSeySY7PcY3srOglWYa4yTmWc8httc0Jn
fuEtVx772OeSOSjExwC9pKJbr3/CubSQ8IAacrW9hKxJ7gASHZPRuGSx8Rl2GZWbg8If7+t9jQpO
eGN5pakZpnsfXvpYfKvRPbYTRAaJjXc11eR4fApusUJiN4zRMy37zWwtE4O/cfZFpgkU4rVofLPY
doobsNG6TzkBsqwLCJ3UjEIQubhwwqgOBM2zMa+bhBusqfF/AjUERkD9wqZjvZ3xO/fQRTxu+h1H
9N3Y2afeMrdGyXFEoQ8+YUAb/EZ1Io2dqGOcwDhct3Ki3SkFG+TWFHgFCwioGOPH0ezwbvGMsEb/
B/5jJvuD1azTuLGcitKbfO6iW9p2JbpVwcAdTsDIYVdCNy1eZeAfncajqUHeG4XRoCz0R5epczfP
IcUb0/hc6/LN1dZhsgPyguMqkHPyEuu6pJp2vmejS+ml6TLFj+yfvDCQK4/tSeBbcm1004pZcK0a
EEUTd40yVg2BFthNQ9w6qBAy2/dFEe5jB5KFXcT/sG7gGtD5K3Mmcx3bcT+1u7VOjfYjIaWgKv9h
cdZX1H049FIlMvv1UmfXmDaBsKIlWF3a7NdqNtQBBN58+u4kZaw546QdvSRx/O5bUCgM69B64odL
765rMIDUIjnoNAN5sCTIzW4diW+b9slEaJhWRIojogkJaSz4MTg+ySD1PT8peId3pGVvrnxYNFvS
47c8lYAbpvygcEvUy+tc+PvKyH/C6U9j6HLrcaud8SDT7xGYLYQlD5pxlfD7fZppwSlxwBDUO9W+
YkSNLqIj8jerAZoc69l7n+sstcHDOfSmb3aZL+7EJTTiEUa8T6HPh4Jr2YJbhhEyB9mtLZoAfj19
HyOVMTy6HUbnQl9SMyQzIO954rG7OGvqmfhbM27nVUfro4T0NDy57X8cncdyrEgURL+ICCj8Vu2d
1Gp5bSr0ZKCAwvuvn8Msxz4ZmrqVN/MkHgnnVLPnGl3+boVkvTg1e24o2Oc87e+EYh8h1YdPuUBY
v6bGfFTAYFmKGs8lK1q8mSOyYULjBB6TNS8a5BaBIDlgvB4eqin64hzkpzwWnxEDj1VVW9csgVB0
qoBFxd2p5DrouiYeLPkTu1isBGYi1se3tCVXyCczJwBdsdGRU3hA4l+JknInSBHYR/tYrMKWtj/H
A5qRra0Wjj5uH+G4G/Yrq9K3HzPTO1VOscr8ZFOLApm+h77IrkYQxGvpBw0jFl94QUt2O7wtAnNc
UZO4TWDdJ13Ni8f5V0QkzI0KulVo9VfMPld6jY8xIC/eltNxJMFaQHDL9PDPbTXSoVv7EFJavEjd
wU3EoSryI+9YOp6m8t7PIac2+avP5TyjjE3l7cbGgeNEZBKbHFc3OzxwFBkX2yp1cWoSgU135tJh
OdWkRoG1zLLYB6SBOn94DATXZK63NmJSFMEGifE89uoSZL8hVCzgpb5sTrzgt97E1ZlQJhHr3dSH
2xIhlzmQPdgYxJ8C43VBh58T5W9m5pwkzcybhMYcvwD2oH9Clw89PClABKadotlhRcuQw1TMEzQX
3lb0+sUYGmilxc4izoGviVdSi8TMSCBlcSc17x6sHMBCTeauAiimJOpbfYR0863tsH+y3YFihj96
QMzkJTc1OSxYw+kc/douriLXZE+MLJli+ZjN+8U05Wcem+3+nedo57JelFD6QGut/JEO9Ol3pNJw
7EBHBf8o8cO/kew6Due5HP/QCjbAMllu4XKln37tztYIaiRFC7PgyiI2+pcwf+0MStw13YmJ2XMc
Yt4vFmKG/Md+gKZfy/njgPaqz8HoHq3RblcdUpKfyP9d8B3ZzHZEy+9xmjkKl9PYo3dFHwBpttx/
8DjABAPQBQpFqm9jpGTDapr8y0D8CV2vWXst3pRsvMp4+JTsw6v4H+Ccm5DZhXPmRQa4jbpWVA9R
N++zML7IDJpn0gTiaqnaWHc+D39WneOw9A+eS591j8m1LvJDMFoAe9p556fq1vbmvpjxyxB/0531
0UTxdsj9ir4DsPqtk22iyn4UBN/twrwfFtZSDyJSZY1c1W4Acgy8pIP3RxT9vMrpUaFl7+SDViEs
0jMbaew3BWKp99S79pOpMTTKZj9nLgHleW9H44dnLTkc1M48Nle0pXI9NsO7ArlJBMVwrkQ23NmK
61Bfk3OeIaQygvVQajTaX/kVuP1XUHOM5/wriS2f4th+n1O5mxOU+AgaCTM8a91VCs9nyI4mjlKi
9RKUGeLNzgM3Omn7I8YAWrv3UfTrsR0xuycMkVsd07FFyi+qQTFPWG3A/AUNE2g4PQjrt3GZF0Iu
I3G9ix3KJ4Nvx/Y2rRuso1j96X438BCG/AeZ8QeTNI8rxNL55kGozeuXlkbpJtvkHWvqZSQQ8oOf
w15z4niAkvVCDhnY8Ts9rcKuFN06aTouzNiQM6c5ZQ0CoksfLSDRYagOxPm2Ye3R2v6aDpQU6KkD
RYnqwId/vNgZnu1CGphQ3fauLMifiSh9ZgQ2Vn7FqnnqAjpaSqoDRaM4Qlg4ZmO0j3oBaagheZ0X
WGRL6y+IogZ6CnQUm0wteBZjqzzrXwnCZB2qlpG7Ddhfzax6OgOtptHAhpexsSvFtuPa5bEBIooU
pPuU90/DtnVft+bedNpj5xPeiQv7ddQLz8WoKH9pEZMAknfs3WjKpquYKw4L3F2CyZp+a+yqgq1h
5YekS4StD2Mf/CpghVy6QCywnWWbz9uTmM2wiSNGoC7r3wadXUyuk2QvobtxPX1pmp+kwk08VjuQ
HU+MrjQsxB+Y2490Rq+dAn6igxFLg6N2VHXtMJWue3S2RgWszqIHT3y5DCthBMlZxbguFv9zRwwC
rAIupq0zvWqCXg3vdiL8ZhICA3DALlHtBmAShsB+6F8JHvYM1roCE121RJzOJrWidRNuUbVXXG+2
uXdTIbWYdUxMi1g87I6+fGLuYtUwwWyT0G9J8uf9yRrzPzrUtlr/TNbngpaLm/bTHGkkYcCnovfO
W7gHUE4B2SvRM7J9M1nS3QX/oMNfyOVAAYgR+rXNvE0aPVgSeJpLjoras669k860zo0vXf8Tw3Q3
UN41lNcgmLZwWLnoF+jl/nAvFx7MgL9ixB/vdMQ9aecZPhY/jnD4SNUbnGVrimks6xbidxAsTt2o
2XfcQysGJYcvAylgpcF7w3urgCr25sKc2Drum49FtxoOkbWb1Ec03Vw3pkYGuDqbNDRzdjGr1LVh
lhDtE4eFwRcMrzEm2JLf9qeqr/BKiM/RTrY0DSocMg+Svvfh0YfzO1DAI6D1RRKb2W0k6+IPPaML
eku80V12HeEzhvSwajYelrHt5TZSbzQXzcz0doJdaSl1I2aUQ0kA7djlf3YPQXIEWspWOOq+wuyz
KcSNdeh2mtWe82itrQACZ/JZJl92WR+TAPh81Ml3an5t7nflCEenhUUVcMW1PbD4TfmrTbk2NbG5
fAZt0EO7Qp1ubfiOQDPZsMb6GdTDneJiT6ewd5v8p4x/ZdYg+DDrUvTd/Ij6acJHVyFe5JW3W+B1
mDFQhV7cud3Vy2OHjQ+4/cpD+01UgW1KPwxmfvMsdz/3FpEUua2Xk6ilmsmf1i6O/2UcHf3oMZ/Y
FYbDCeDQE+ncreubMKfIZnOtcpV/VnhO+GmycqrPrWxWrvGbh8xNf5JcbCpp9KqMzcTPw/efJuPL
tqaT8OJXf5DnSap1TryJgYQ1y0vljL8DxUUTqe9x/DAbGD0+JtUFTwZdF7I7/rYILC7WVGwLnXXK
c4CMPEC4r+z+ORQfaRGs3MQgZ/+3CJLeKHctKuyYJ+e6+3LDTcIOJnV5UyqgLnjJNER3bHaubaN2
cAe1Xt3E3Rp9STjqOZ2f7BGDRZQnl5y6nopHtp6iYyvNz3nydgJPfI893+EmPI6/s4ePlhbm+Sny
5Js7+c92fGDZI2xax8PHKcKxxPLNSrADlL2En51fwdk9DD1DGb2GPVn/St37VnNoaecYsyOwoTvP
6W8VRqncGK7+Qv9EW/eosXKrbpsUMy5vGt3ia6ZPUfVeixPgfaA5FLfQ/hFb4BzTel8gnETe9zg9
tcGTjYZmxBWemX0yvTv9yfaOlJ3N/VspSRLWK3L2OmJE5VJALmVte9QM5g+OLza29lCseBvhHMev
wtPOBBxynnZVQ6AdzgUfmzg17gv2RHPVrmd5K6YMi/qD5eDJzfbmLI8y8tkUVzC2+58YB0VbdjsI
ZwcVsp2Q9bNgkcLm0b0zQQdk3vDUB2a6dTCgmG75DnF8XXBl0mQkMzdHO4QKkg8EGhW9tYnF4WMT
QgZA/hEscs2oVLhq8/LNkNO376DV1yL8Tgvah5Pi4MMpVxWTsq0bHNLev7m2b3UgrzkfXlXnr64B
pghHau1RPWEaDIcEafghYALTNaGucV5jWXkYJvlkSpoB8Uw4PtesGSZ0ORkIhf0+HYGAOIolPjKG
bQdEVi08E9ivYy7YiUVHOzciWq+UsTJN/6ef6UIY4aCUGjyJiQAzGcEtKJmSuZf2hFxi/LVlODxG
MRIE0m9VO7e5AWGXsmoPoBz4rXPta+iGHlixGKOqDm0eMi3xyBkfiVu/VSG5bacvfpqRcKbNn5iX
0PNL+x7g/3tgTB8cVNYqAhgrRPzeyNljwClWzWx8N01RvVIpDFUaq9166S6FB23329hQezwpZ8/X
1ywkhWROIad2dHOTip07FUC6nY1LWqKfB9h4KZ/xDqELVYJF8EB6ru0K2tXdjzpFSG3VBjTwLfMz
Sjalu3eAuBlO/0FY6mVqhvZaJyY3u9yBmVJ85VmwoMfHL93ipOcv9paKIeYO/XuMMLjClxOCgjCf
BqokifBuZeQ6pBRdNOSelR5b2h1u+ofI9oKtwlE/FKT5HfhoTs8rmJ0hBBpNbkzE+MbuvNya6CGp
c3U1dVQB7TRz5+x4SFlnn9AuAC58I7+m7Kx5HcumGXa2OU9qG/oRhDkAgfFfa2uMTDWW0ovRmyxo
JLv1KUjZ+1B5XHjjqW+73yT8YcGSecnYIHwOhrzTJaIbfXyNHR6KnqaCY6Iy1v4wgkr6I4qcS0mT
INWC5A5fyjB66OPsuVYq07jZeyZFsMIlFCwK/wK06388dcgZvm9r81T6gUj2lSrSao/rqwn2vSBQ
QzkcNd0kGQuOqmTuE+8e2dhT28JGj96TBjXZKWVpmj2YOaSakkoLoEGhnrEghII8mRnlxrNRSt+9
K8zZ/aDuRHMraXqtH3oV4mt3XK/+RQtpvq0iHJmLSC9SkM6rlMECQofi/tcTyvOjsg6PGbfRGwc2
UQn25sPzIMfmuXbaGC+wI7+mTubW2ncWFXP02/bLElNcH+n8VNmlUj1DsSeZmrd52ZlHLIUq3kwA
iOICHdJbRrEmmwe2Sd2XURmPphs9zjyo7lJKbWjBi5WIeWLepQ4LhXvAN1Vxn7RbkANjet9Ht7K/
FApEECflaaCiq3wEIhO6j0GwNZMn6BXErllcVKzAqNfZEGnYZi6WLBJIqhUsYhTR5kxsa2rnAXxf
E+fJjeObUWIC6XGlcuBj1c6y5FQa4Vc1sI0W7QlW519AsZrloV7YZYC1Pmx2iPyY0SyYeGqK187M
rNbDS51kZnwnPVCdhe0vsjh9iEpu9OVgtFuW0yTzIhTWrmW2DxLwGp1qjvHMr6uCOy3sqGFAaqh0
w2+kQLzmKnqzxhfm30NPysObc1zg0QsvohcnmVizuDdVwrHK6R7wgvlBUgZL7cXGaSx8D+WbsIxl
NKIcvJ7SY+NmJMsh9fHbJVILqHuIp5MFwRB9CnGltc0nYgFiP+bjQ4tHi9JFZsJMqKfc4ngt3PtG
DP02SyPihIvJHyrIZsZRRgs0cfmPzIOrTd1Pmz7bnMmGb6x1Iu9j3d0tRGybyi4jAduE3Ch8mmPJ
CwXQ/ZnrVkEWbPSsdkyaXPC5rUkWeXgapYDzFyKTpbK7j6ySBJbRmht06qUkwrrmc3OubNaqbHMH
NIuYvMy4mWq6C4uZXp2ZTQDgs+BJl/NjEQd7QzkGWEzQiRWlCh7v7MjsN4NF3DMkv98UP+YgV8qY
7soRSlsb7AVdbUaGhmVYzMjBeRyGT1Zu921k/1I9zSaeoWDBI7TlvdN7l1Lmb3aHDz3zxcUzWfcL
cRDSXcVh39CS69PCOfIQ+PzZmeGt8Fp+6FQcDO0/lK6xcUF17slSUTEXDxczSW1oFtiXKo6txNgV
VXlJfLH3mxrfDTmogl2atusdvVKbyrIvCQhbw48feCDOnhG9EHl4i3wouyRkV7nGbWKarKQgk8AO
E39a9sNe051iquScO9H9QIeQwa3Dpv49mZvfoZl/hyR5jeeQX19vEoHMNz0lRSYjCxAkDSKVYxR3
rbei0XpkkUjfaUnc2RKfVU4GkeAQ1BZxtaFKOmlzSDzk3KYiYl4y4ODzhrI41fFn5UD874/gSDYl
bs4BcleTTztyvEhgeXT0KsyzfDn3Uxf+QwfZDOa0jSGR9d20LmL3GuOw6FL1BfL3pGIT9kl9ttQE
V0pkB3MuL23LGcN8VpoFejCXe4B8ZY3zltFDx/DhHLpBopgB05H9zg9D0EPge5OIvl0IzL4XP3SZ
BVnRhQtg0CNjWddG+SytlPfqIQVgTvhzCmuP2PzJlgHmYQ+9IVkcoM39pLrX2AcSjS5yabzihjvG
302ZclchNJ61RukEZ2X+a3ODe4HaQkaBK6K9fRYMv3lG1sH3kGxdB+RNPf8ZKTQfz0GWJrjPNiRB
aGBwgpNQ38mk3DD/HAGA6n48tkX7NuQxKfj0FsNfQ+JwkGZwXoeTg/reWx9mTnaHfptrgbtSeyGy
gbPkqmmLGYDxifCfRWZh69ftPojhk0Wzeu0T8gtYeIx4cS75fc1NHhYjjlG1Xr5Rt7HX81TjLNEb
o+7fg4G5ijqcOHNJZoDyL8Z9GY7HmOWNZRg46OAHl2o4j5lUxItCEtMB+hyjhAPmd8BIBejhUGf2
jrN/L8LiwwUcTDiDNwZQ9dqfEa6Tx4QSKT0FD6M5vY82vNwgraZ91EUvuAOPllVd/dy8saY8lXP9
ooBomoxbG+yHu1B49ipJ+sd+xDGaZfmu5d0oQvwlqseQVG/Yr47HPoSamdkEp+ektKGLu9fWDd8w
T79HwVLjMDQ/oWXfRrM+595X6arXZTK4kzWPDpRFSrw8/VSV8ymdAVF1GNjoIaCWvbP5hAUs9lOy
fTIlkLTciYVrY153K7pZ488hyb/7hUOYqmEPznAiu8/bjz5SqKqud4ncadnqgfac2jQ+OKZ5mMIu
WcKpj7i+rwh6r4ObkGL1ErpNi+dWgH6J0Rud1qQHsSgfnSB/9BzFTSemF6UIQGY7DmJXVAjaWGCY
dhUJQxAmno+qJAOKqwIvPMmI25Jf1wllNBUf7556r9krqY+V7kPqTd3eMoj2Z7hi6TOkCl1Vcjo2
YRytmMOidRbyv5xrmrCkDeJnbiss+koeyiIbbsXoTfDNSTkQzyZGS6kT58j4mNntfa4UsDlr7WTp
QvJ4Fyr50RZDeORgD01sC5hW9kMkYCOq+SOyxM4iSyo1DkplnsuJ3DzE340fGxgx28IhWMOFKe3m
jFqZFpJ7r5zuXpsB30oIB6WNK8LriLY7I0NmsJQTfsssb2+pdgI0jelnkGZ7F9bBeNeW5b1l89mQ
JZ1GBFGIZ0Q1d4q5v/cacgG428jKTbQJdVFY7MpxhsAWEfDXAjigE6QMRU2A5WLElO/nJfZnaNGz
IZ/6oXhiaohXVh/ApFTza6THlyplAkm88mnwAEISmTv2JtVtqNyLLUmqhsTiBLEO9ONQtLwByQr5
Xvo5ZdkGc1UJvcmCsoco0uipeugaiEtEtKCgmwlhwGgAIKRxqpaNfs1x5LJ6Zc3ig9kNi78BnX03
tKjYYfPsmXCKJqjlIvhKGaxZaNGw7ABuGCexjvBiBWxB7RlPgEW7RtPXS/ipx/wYvMD3u3guHsK8
7HmuvfbizXIT+LP1aFhYdY3Sek2ZFwesTtpsd0zSZ4I8p5w2mDJw831sAqQy8SY0wFuwbz9zX3ya
a/1cU1tPSddLgfrTOdOnRU1S0fMhK5fLSHeZIyJ0Cb4cYFjXTjDouCHMeX+2IVSZTn7O2wqmf5Fr
orqg0sjwVe+OpKig8vVF5NzqJ5X1p7QV98IPPvl1FQ88NuEqrjANxYV2DkHdcVb1EAlNss3E6i1w
Qvwks2MRQ9fSpXxOBxfbBfr3yEpmjB8ogbPVQUGmdEaEBnbCYEnWDtgpyJhfQTcdCifewRN5LWkB
ZvrB+DTt85oy77xEFRCnDCeiSJioWnHMh/Cy8LnrEfkzqMu9ncuLdsigDtNj4XNbd6E6g80viM6p
YU2O7mTWEQ4V46yL4c5K+r1hxA8cgxvfQ7UTj1lwlaRwahbBDuP+lEJdSiAf8I2NGLtlfEbkZ+yv
24+pMh/KLHhU6XPnEwbFI1IwQ/Ws9kaJ04j3qgwVSmu45hp9p+Y/vETrgil5HLoH14DLRgxbUZOM
cBDWn6qTpwWcZsfeoxXSa0jPNyeiI0l7oAJE5XgqUJR1VT9ksdpYTbybSVllBembJRyhsdd1/Vu8
IPcNcGAYAJvxaHUAlltaZtgZoTBjlfx0O+7zDLdjt019Stf0bGR36TSDQuDhYI/qOcFmwN06EPZx
WAiKzqKV9KrFivDGaH9j/GLsb/dcJ4gpMQFiQl360wUdDXQMpM2Kq5gDlLG62sXGy01cTvRyYPw1
rIeY0EbM6gt/ITKusxtbeiYanpsZv2S5YJzIZHkBokz3g9vpUEjzpDUYNkje+IvbbhN325E3Np3v
BTjyAjz9U0WMCMd+qM8tQTFV8cbCZYDXW3tHo7215TnzWUU1xRagDZexdWXFuAFPkmlLYYXM+K9m
lJVq8dgcCIuWksZfZtKDrXcNNH95ybFaxPvEJwrL0kImn9Q2IcLWsMbbtYbQwR+g9GPEZcC99ILc
zUXJf3Pxi2uOh45oEe6V5mgNw7pWrzOAzQIcFGVL8GxLWnnOcX+JzY2cP1y6ytV4ttudME6yAQ+s
030TUFE/k8klTcH7K7w0BO3MdUGp27KX6dqcVMQEuWWX8IrCW99tQONV1Y7BtMouBpl2YheC4QyZ
zzrKGvc+lbjGG6bbhiM0PtIx7zjXaPyMxhO/noTNdbGXy8IChp9FEVH9FLA+S8rmWzUX2hqcNDrJ
4Fm0G/iZLAqj+QzzsnAO0bCain3UrJ2Y+giFFtnxkOAHx4RPLr3BYn/Na46W/pJrALHXEsE+W9Az
l5z0gyzeTD4o1jPx69IHFYIKwgZZhId66eEMd2MHn4r5/K1qwP2jpTiADFX5GrGnbo5lsmuMc1GD
CkWVvKMAhxD4BQFfQUtz/nSHiuQi3BLEpvaTGuV/AjP9eAaqSIOw5lkmYiifi2LdA8oSB7KPVgCH
GHvCSsnPsWYxRoxpDyAl05jL840hvivuiJwm5cVdFqrjI8p3oAzgZ0jE0VXyV/ONcKgNxMx5yY0D
sVKedvWNel4m18D7bh2DpCg5dPmR2gBNypPtPw/TSY7vOcd/lmy0c6wMhHe1csZzHBMxo1m+8R4s
cIH4clWAWRW9x/hse2rMyPw1SJm8bAQp/2XVJXBuMeF7466Zi/Wy/Vx873YP0jmlOmn+Z44nH59C
4/6Qc1DqTVBjK8n2LAqKdRe6CKdEJF1MFrP4YfIziClq6W5dPp0+hOGUb7bhE6394T2W7otcuEbe
cxntl/a6lGgI2fac8cMs6lW+xPydi0+EJ7jU1qPJxXLwOfCWGMDEZWiMPxpoQx718VNSR9veGt+4
6H1l7BvKrc+re2j+bD+g7eZr9Lozlv6Aa4rlXcj4AOIFyZkF9xUI4W3l8u4YCGHYGcqOlms5YsYP
JisBK0nCUjOKD8eC1IMu8OL9yRFXsVdB/mHTkIj3xL5587U2LfYRPAaF8a+MxovqjHPsPhP3R4ib
Njm/ogWSY1XjhwFDMbMvXo/b4uwEry4WBTP+6SNQDi4FrzbjGvDd7lHSaaIOTaseE0SVpMUq0xNH
qZ3vOBiuDEPbxGURiGK2Gdu/RXMszFOifiXZoiLHZOJF2ltzSuEvIy/SFiJZBwSwbMeCX8FxFvtv
jtA45WK2+WPNfsTlutJBUM/MGbycxLTQtzM8PhQMuqGPhgcJLs3eU6PCN+C0n8KFh9nPVIW30yo2
zM+u9Q/YwB67fPkHFNGGTk57jlPt/Da7j2VMGODiONW354RbH9dL5rKW7qosJkEuJ65sPvvK9lEL
+xoTb04rjP1YxoO0h8ik8JizsiUtzdtHAeQTFMsh6BFDVc0zpCHvLq2w1oZVytrOCekBjeInf7LZ
CbHtnIrvcGg5vGlEGprmJoPoY6wpOLRm7gtpzcAX0RXOddpleanGVUt/TD+y3HKLiqDejL7dmPme
bfU68H9i7k01KPR61p+yY72VNz6qUBpQMtZB+BYwvRPN11S2A2CC4Zmp2UClIwebXXucF7QdbGW8
rOfVcW7YTVXxDTf2ajDji6+bjVX2kFXsiCvU+CUyjnANe8rp2k2W4+vS6VtSOnsTP1rOesiNCmRq
ENdU4xzNcQJiknQvKYUhiOX9A4meL3CY16mpjyKbfueWghaC4iCRALSFAypZBg7Vop9tZMRlKR2+
pbb5Grqae0PZXCiNRrQz0YLs5jVsx9U0KfeWjuIakjSCTetQ6xrHbxXknbwWt8odTnGX3ac9X0ra
9NXOJf1uDzZ2Fh+f18yWZtM5fGfGuDHYaqcFmDKKRa+TxVRNGxjeXSxvSxjWi08BlXs7kdtAW8jz
HOuqb+kLzlfEVy9aLsmHpn5vbZ5ktoop/c7JDUcdbkzPc9Yy8x8gmnwIyQnWslxVBKF3KPI3x9Fc
ovT447f5rxcydDoRhvI66Q5C+Dt3cB7o69MgPvITBPNLWuUXWAdf8+RTC+O8Uw6rN43GWwMEWuVi
4/uMhpb0fd5OVoBBF4Quw/mNRp+zGfubaLSQOwg919kO6pd1mmI+XUjwABfURUwhXY0Dh8/Eqt6s
cJ/4Gi9sNl8nomKrkCDhbE7GqmWBFIsIMEdKoMOlV+vO9Lt3f3b2HlXk/Rw9RtA11gKrG5UTp6lu
PMIhtEyQ3RvS8C121eJY8Y6609UW7sfJleFVGSP5FT7WJHlsmnrm3USYmHLsB4swaRp2JDznYRvY
XsVuidKhLnKfPR9/Jz8sK9HXxngBI0YiBe9MEJBQJQRFq8PAhNxtMLEu19/uMFQB8cp6a2X+rivR
p2dC+U5pn5VwLsTMjropoCao9uinv3lL4L8K63MocFznJsD2nDLJQAqOJAmagkSATOK9DIyvQdOR
0aV7W1W3su18qKcZvknB/jKcPIqmHO81KydzLaUd7TziGwWrKa/gHYtFVlmS3ECwsYXzPiXltkPR
jvCF3IHS2GhK14jJ3/XACZWbU5KoPmwcFsoZm0MQQ3tHhM8k40xiZNGfFlOyp/B12iE3R9fWido9
jAjzJ6zNfMfOMXjP6Yp4TaThvZazDUsbdmL+bxpVw3Q2d/tpNj7J2sfwy6v8EEOAoMOg6xTs+GDg
dhWPEVW1ZS5IWZtxj+V1greWUD09rCwNajbO3VPV9cE1HIOrEdKoJVOv2yXcvF1nuWFiwmHqIGoR
+rZ9tNqQrizbphIh6oIJsHANZoHxjrooowgBy4+FcQOpHdzDM7Uuo6eAztewhbrBlf+k6KPySFiJ
Z4SwOIFs3j13iiz1JWDd8lGFlfnXBCpaSc/n4lf67YY+hRQYHdlf0TTR2iK5gLWLAMCjGhr7X5ca
0wNlMP9sO+XTQKflQK3fcpDf43E76eDDEmehu/FOj8595RjJeuAiqSvKNvPikNUaowA8IRCWWbiu
h/oksug8J87W8KvXVAMTKIuofCu7dDh7CY1ndZlZhzxuNNcjcz052C17kTIlQpOydoZHx2frsmLw
xgyi00A5WSiTnK0RVeOe6CHamoqZPVBqq0ucrGJRBum44Cu0vZ9ZUVLAZCeTq11j2S9823uEZ5Ps
CJHQFDFDv4NpnhQ1DtqgktB1QvdcV7b359ohZYZJ0PebWcrhSoMCvE8bvlAV9H8dP2sg3Z48dpjh
SB87sBJm10OtLwmVa4iCBfYmVUOlXBlzFdH454oMpIiS4myHCZhzPmZfbCFe264rMOTGZFI4tJyX
riyXWjUgMM+eTIZn/Bnyiogf4sEojSciaAJUUCr+MWiwD8rBmBfu7H/UQQMAshr4ROBlhvq0aqpS
ruJJWyc/BUHqDkw4YYgLz4oGXAmqmHrm1HS2b3lva4IV+IvvkhoWfeQuJRUxqnFo/kh7GWh8myou
yubCBBAHoAMKDkPM2VaI2B/cq4V95xaQkbwqOtU2tVjS3oeA9dlQLInGst+LIHe56+G2ZkJMw/mt
a4ITBnzOY24GtX8UI2XJjs5PbbcYYIdniny5cpPwiFn6LaHs93DgntihS0OC3fQWjdwEDe7jPpjI
eKGdxlZ2nh02jJEHp7gzTEJcQyO+Qq8+DPQEpKTOhu7dbJgVSRr4rrK2XhkRxsVKa7bzA6xsAHp5
jnF6tD6Dpa/RzrqMbPG8nouIBad3oroB1C3adOS9ab8jGRm6z4M7sopqJzxx0uIrqSbynCM5N6mC
Yckk4tbAZTPk2YOzdB9G/jUzwV0aM4mdgWBmYbVHkVPF9f/EVY3LD6YIb/NQ/s4uNRWtR2a4G1pM
L5N9Jt0P/MigtnXM6E8vWWj683LrteVISx7SO3277CCqFyMQZ3ZDW8uwD642N2lJFw/NTc04v/od
ruVUQSWgUwAzq+Pu6zgFwmeI5M/MJ1adpNaOVDgGp76efxuv/7Dz4jF0mcg0eQOydbIvPxKz+W7w
ltj1dyDfuyE/99JOaO7jJd+I6lwSRDTqlEflcxR0IDCtsUrmrvtiZdcognkyfwnf2PfF/OX4PjOz
wudr9/S3qED/dgh8Irv1MbIBF2XTdajYYvLKC0Xiqm63Ti4XBJInNrJs0Ipx9BJCs8CaEhdwTNYO
bPh32XxpFZa5MsifWOdGhM9xteH9ifFRVlO/9T3cXl7Bs8Q9eCT9mnmvEdsYpn4QZacJ/Y+6VXYh
dF9ZlHND5jChZ3gT/EcYLIYLbwWBgjcMdv1y79bqrUiGh7k3aGQysLwR2aeTmetb0axsetj6kPZW
DEnoOOZCmA3pwIJq57jmfU7b6UQDMJvDueYYYH/RQRKXrKhk/67q4WxX1TmP4j0rnDPoOCSJcAcH
5aAq99vOg3U7FAciTbynNBFTNB4ADCMzvrF81EyIPY5aZ7a51rrZjXyeSZHQo3F2sMhoLPCjWR6r
Aj4uoMl1C9wrnwO0ZLrOVfbQjPiBpuq19se1ypdeWklJuLyrcRNIOB8mKJ1V6hNgZ9mWburI/SXI
NByJUnOrLTyvuLRFABoOQRp7wqp2Gpw7EptsvcLSdSnM4FWFMLJzHDh5a9zF+fgfaWe23DayZutX
2bGvG3ESSAAJdPQ+FyRIiiI1T5ZvELZkY55nPP354O4T26IcUjjaVrlctkqpBHJc/xrOZGjJbWRx
ucYdmeVQRw5L6hGmH5qPzuGi1X9OYNdlgetJ53vgA7CzD/pQ4HME+2LicBy21cOgs/I7jzakxDCo
1xn3YWmrM0oNe7gxu7Z09olb7Wa6lsKVdSvryPnpvHOdXZrIy9p0sJtpnrQmfjUCjqV2Ht4WAWZ+
PcRpQIZNI9ERJsZ5Q9Zf7WQ8NDQzKMznrLm1R5er9lNrY9grQQXLkutLKhbUKAtvoqo51A3aElTY
ovdvJfWOJCX3YKptFAY8n6zfVq0ONmde41KG/Xcff6XAu2t0ISByUjuOG5ZTm3qvF8xL6l8cHVIp
X8h3eUEvsHfwsnQwb6pmiP5mJS9yfwiI03FwZ9OTaK987AGT7mpMK6a3BpxJhP00mGh9yw625nnb
dmfQkqdzB1vo1n9tQkJrnLx6Tpz2pw7tEOkWOkBYaZpRHaBtBrP+LS2L6yEpcFwtr7sBRLQakNnq
0P2hy+MG/LUc7BqzsnoX6KhyNe2cE9c2mN290Kp+oy0kXmdmG5WOC5fBjQ9YX0KGM2HaNugbBxjo
WpFd6Ln9wpmNYIYQi5Laxkdt3mKHC2UZS4wBG+y1U8cGBF//a9kG8Pb9ZeXtjKMm8M+Ysnk+h0Jf
4peFWVKvt5thhGDpVNDIagJk0kj+yLqfnQ9ARSQT6qICXoOphmsjlT/y5tXGWNgqwvlaK2ssL8k1
CtVg7vMoPWvsYSvzMPfMoBs2Sr7G2Nth/32DPQ6iowSIS/MayJViGCHP2BdtMj3GVvqFZCPiRABn
2ghU66s13hOTQBCtgSIzRIoz4lcfkGMIwWDKTCIlFSg5JTHEfiHu8k1yGKRGTEV1TgX0TCCwqMov
vRvtGPrbDhp77i7WGtEBN6HwOCnxHNRwQqMlOC+8t/liJKdyNYsvBqzQuJC4G2uArzvGYMzDYz7F
V86YHPHaFHcc6bE9n6G9d2HPECULfFLZUlF3t113mbf+uWtjn9bMB7NRN6k+hl4t4Ws5AcUzCy9F
Vw+gbEBXTif/a2ByWHYoHuj1hcOjMRr7MpP59RwCe2s2yoDEvO4m474xXiXmitogLkczCOALIn2E
VLxICgJI4C0Ln0klEX4JTYKQZN+AQ3AKHb1C+JuOjBsxFOf6OF4h3972bBmRBqlZggoXVUuWNyeA
Vem4uM/mRBKUA35PfTMqr5S4x2QD+dSThkzGB8ODsfIYqfx8MJeSLyBnvuDJ6CI3A57/E8G9Pp6+
jcDHM8hvJj04k2O1haW3ntm97foaE5mjqpzYcyk8JA1KMElYccTriqi+X5YFkFNXGK8jvmObcXa/
zabiKNhVWMJEOxf/lDodz0tcIuCw3JTpAL5HkYDlmXA5mbPYV2SD1OiJqMfeqL5yl9V/32Eq1HQd
0sRIzy/F4E7QECWoNt6A5PX0Dk5UwtwTDH5UMfc81xi4+gzJMS1/9lP3qkUoh2Ou82VVXI+lm62R
B3wzhf1ijdQbUzG95KiwI9gpU9kSbedM8KrqY2LAKK7boyJE9Wq2UK9HbgLkj8D9IQ05SCnUubVa
6nEpkiqcmSZg+a4yn/MoVMfcFfpVFEN7ixJ778vycVgYBpOoaoodAcG9vbqD1Q17x9LP3IRpG+IQ
xJ7SBjChcYKbyQAZxOtoGLs07xV4ZzRvlA+TLsT4TKYoiGfWBoB859zWAzRa+JqsfgXOwEojGuDS
dgwgvXLtE5nlasrjDkGIADlc8MGwllkevoNNPxSwW2AihI59YG/jQSess+8bSNPmizGVr+nswuRL
iFIZCkjhgmoA+pRH3JoxNrQ4/3QFBnuANcqL9IDXHRl8CiNoHMkiHsH+8LfmRlzjAysei+mFQBm9
nS5Q/2ABjcYNJptCZztwsXatr/DWiN7GeA3TMzjV4Dq44LirGW8CP9NH7GvyrxiEfS/SaQsZauWK
C6iNnFnx6kQ7TtyM2LszhPeREbvqoAcxqKAugZRpVMeKNIfNTS6i9tMnSimNt8oE6QCGlGN6KWZA
6PBsCbyLKIfG5BeKhtdqX3bxjdnCbYDs1eG81mkXoodl8E0PDS/MfqAfXmn6tG3BbbMs3SXSOhuK
hxgbuwBjBlXeFIBw5XgLgWbbcAQfwYo0S38kbBkb0zS4rypo4YnTHeGfUatLz10NVx2irQgP8LXk
bhw48ennQbCtsInWMFKet0I0x8UxYoKgBp8U9OCJfG6MVXPQ4hIujWMvRTPyylY5whTduPIBV1tB
Tky2WHa3ybkt1dZsjAuUZdhI2XD/tTulzrsg2+D4tmy0fUtwBrfRJWuVKCW0vJu2uMBAtKVMa7vM
G/cnu/MmDN2dlvkYbRRXVoO36Kg9UBB+SHvkSlBrRwA/QZhdGORnDmyELv4yVgtESOq7v3aDh4Lz
WQ8JtiSPNZ6ujbnJ1v5AVbW0W+khILgVPql1ogM3tlTPQUvX5q8WRSlc6zSMIla5TaisAZ/cwI6j
7zqYBa1zbDAZ2skaZZnWUEQwhwZ+CwA/zmddj54N9HIG9eY2Ts1NrTuBO0TIusqRlsTEBpEecqN4
QymzvoqMPD/vYMPGXQ5yO+AFGOuSQkp/5iIC7cKzqWfTsBfbUOp/aX0pKCrgA4wdiHnsCujMIydQ
P3a2gzXfGhl0JoYLSlcqL5T9mnG6KRNOrKDodw0UK1zeJbTsiILh8AQjgSxg45j7Pn4lZzDKz/vw
G7a+KxfAlWgK7UlhUqbF1M/J3LES52qakQVo4m5uLA0dVkqxlgJjLYmA6Padhk5In4eLBOSh57g1
co00tHAz0sNSdutghA7vZy1E7IllgVsZakDykKbExDBQu+6Slzh6KAprWy9e9EV7TzzIbuEq1fhg
2Xa/UQGP02IbGar+sgy2Nb6c+Vxv5yWMDlo1jsmELSRJ/aPollR4OUNARvIZMzpzchgT2OMgNA/u
8BUT2c3Q47cmmtWENAXD38PYqvu6JoDivrJGr4dnHwc9+coOKcTmjrl72RvwGJl7BHstUQC7Kr0d
a/u1UXflQAwL7mFWBmvGJGu9e0Kre1Y5aNwGuPx4uq9nmfxMJ6TEZX1ZZPOjMWKyIzhdm7jConEI
oNLVa2n+KKZHHZ/GaqwQoLrYUVM9SYxhO6M8FaX6Ybq2uWopntRs41mln7cCKLJxjyWoP8cxT7nl
a1ebHrHnMCLgq+WsJEQRrsbSTAiDMG4KU8OWDalKVl3kA2bRw4zjgoalUMmutZunFuyD3Jmei22l
+jOfosI9+1VyjvOFOtPcetzHbeJiThVsnMZ0drrdwl8lV+J5MIVn6B3GNuRQT4g2kWRsBWhKhyKg
m124Ai7l5XKQO84jo5cXw00hJ6owlP1UB4Gw16gYGEXMUECxltj+vUWpfCC3defjQckG0qznntiC
vNTOCcjgTsVKHymKiJV110c/CwLZYboQgWz7GM6GZIWsALXUxThD1cwkrv+dyXwjJUx4Fjz43dSw
AjG5MbaaSn2lFcDuY9Xh/FMJdGh5nxh4dEi0lHYA59eBx+k1TfUzDXtga1im7vfOIf1LuAXEJL/H
7wtxBxwNw6nAR3JgxSWaTwGGBGm/dSlgrotMjx/IXxmvE9mNXypSBLmjl0HPtQcnEKOH4dvLWH/J
ms7caQKTnin2Y1i+It1iHY5vwwiPyV/o8bHSwhKVTpLelsudyHEDqGcNnF69qR2kNmG+myZI7sGU
o28dnVT7UYiE4G2WCcr7mdHttcLpNyFXCqgW+OfZtRo2GGXVUFPM+dh087QVkTVgIQ0qTG4DFATf
CN3CUwpCEaB2gq1DzFeLJQFpQdLC5uotHXug0jDmi3kYxtcmsZ7myiBeoDjPMcFYZwHkqSkNCase
bx1MZLdDGhhXeoave2Eb7jrtI/ThLSXOuqE6p51l3HrhCbnHKO2gclXwvfrUSTlcGlgruahA77Ft
s65EQuCSK6fwCjc3yCkcVLB82btRduXjAxiqZte44ho/lONEAWdVNNW+XDb6JHbRf6Y1bpuU3Yzu
h2SBxkOCl2eW5TmnLCgGcbRRes432z+TlAf/hgSQsw4nvRWGD4tLcfYCNvC1nAfMgRQ68dzL24Tc
oUB7yoIYERhuxD+qMocKkeIUleKXARdknFh9B/Nal1CDWrgzKJ3GnaMN/k6H7EcZ5XnoQCJsDGu+
kUugkJFCYRcIL5SIMUCqKWhU1bw3qGqFRnjIEHzscETGqX0k7N7PuuMEwzWY2KPlcpkH+CvJcK9C
arvORdDmX4pUHcKAMwU7bS9IJs19m4it/iKOOnD5UtugemnPTCfYQCYHTUAW3SVTdanDzR4dE/aU
X2lbZXQhXKqBrSCTJoJP6r+5GVGYmNgAupQ36eLIGzlf+kQNKM2ANPUIoEn5mBVnk6VzBfYLNu0g
JKtpdgtcUd28OU+NEDs1GxtPw4Ob5UDGJCh4NNhbEOC4ozdO/njRpKyhjman110WwVJTCcFCaV4S
0xNTte2tbLhwMRPVJ7Pdj5pVPrApT/dzzaD0XTV+0xFGzyhlZpMU4xS81yrQjmppQsx01xR3hvTR
sEXUCsc+xlGVUzSniCslQCZLO2SPy6SD+d10U5ekCGkES7HETJzxY9f8rn5VxYaU1AGHsv4AwZty
z9DtapekiUTrs31DzpVX9/kdnAPTizoEwjIwfgANyOu2ZoFyxAx5BRaDUbIV6jlBMHEjOq9AcLGx
MrwM9YFDUIorFk7fuN7GrRWv4fR9SRWk23r0U0+rqLXXgcJarSCBBVMVUiJ0EkxSx2GB1tNbZY+E
+6I38XKBj7k5wcZWbYQXWfEtKFsOCFyw75KKseronHZMyLwb3hEnS4xNRJ7Ja5zb0++yNJLbefRv
dF+CMdVjg7VtuSj1QpvbaTJ508RyDJja7+pwNvbO7JBapJNcWFOERVLUlPdtUIjzEtdi0qQyaGNF
gmcbJXmvXaS+oWPaW9P0/a1hVN8H1+IYSUmcWPnqngJKtmt1hZPAMDWUaWVpZU+Yo1PGEeZPyyqi
8xoLEFBB4exHJ2+3A2lhHuB1tzW7glKSNQb3MK21h1mHVsKGT+xoi6EI3yNc2sr44ZRzBADfajs1
8KgcCzJFIXRs7IzmGWJ/5eGihF7QmbAYoHS6CvEyQzbXOufgYoQm4ggVVrV9VUFD8RLSbLbJZFmX
s5P1lx0W8Mdohlyf45qyHszwp23j6ubPmLmPIZJsLndpjVU5yno7QxaYqJ5B5bbVWWi0uMvh7+I5
eR7duEvAgF/htdq6oU193RfnU4632JBnFs55GBTvOXxis+ZrZM4qPGF1Yt62in0OejvmQMgAbWhr
iGVcvt/rGRXPRo2g2kLisIzX/oh+v7jxIUNTAQ5Evpd2iRJtsgbC4rphnyr6OpE9xSpb9w/gM9js
hyG0niFvzpDsk83ocOvUGrwedYXsczai8VtNACFUkBYpVA7BcDUIBdXUhNStMoPEh7jVvnQFJAfs
nhQ+fv1XOyfQusrxjqN4xBm94FI26gk1s2kQ23RssBLBb9vjJocjveR4p0Mw3kyj/TNIJwwPex17
YIcVJyoIv2txnGYFkz0qF+CcuO2DA6U5ksJCtDNBG0XrQo5TisEotB5rEv2ddPoK3S2K4DRihdG7
UBzlRAXLssiKKRCG3Vq20H5isZV8kyWxc9irSVytRpEcLdXoy4kpFyAolrvOWfF2XFl20cTljuLL
c5NhTZ+FAIWZyw1XEcg04ggZB3j6YOwjTZEBQAvkA3OCvLGTzllkyBdqVjY0KOd7O8TjWZG3cg8n
xCB1klAiEOD+DqsV9y4Q7XPSYhyGEAEowxTOZZMQGLLpcdK7tGT1RboJwRG1Fd6OVRneCWnJq2QJ
jJnK5LUDwTcFTA1c23hGBmDsPHBYk/DZV7Gl93tORuVjGOAobbhlfimx8nOgt0tCos0KaBXF7UWG
ActRYSD3YEFiOcRWadgbLuga9opEr7rcR9om/uZozk1bWrcVq9boWt/LJc4EIdaaMhzHrRxQQ+/1
41QNFRWu+aj36ZXEXkiDlmFJ9M/oGu8okQP6FzVOleQ+9nieRHmQXkWKZIdYAgsRnUQhTy4M87Yt
uVQXZ13CjZlYRHQEVnqR2uVwMCSHrSSDfFkZ8NCTUR3jXrvROy3ZwyYBHsdpcxT6S9D1eyucNmMw
A3XmmwY9rjkYXtWTqKw7uEhU2ghiFyA1wb+A0MvYxeGON43xxVrrMTbyffK1+pjTf13GXF1y4qAb
tJVae9XW7lVICi36bXKRALqRu883UxbdhK68CUgq29U4lAAeZpDf7bLcda0NlV8TD1GuSi9NMKKR
orqpw7FGdJK0X1m9Luw2ov/oHIl54zZTa5DQIiKV8dnCWWFr16yv0GkwsMCb+mttYDtYJju46u06
GAaKndio7OqMaldjLueV/NyIAP3GCCGgb/r6hSPLEYmbxdXW1EjBKHCZsKEWUrIAtO+gIqI+v57K
gXhBnZJW1yR3totZOcN6N7iQ4sOeQLKwliE0I+CQ2Gmu8HM9UylZ3Ygvwm3Tag9pahNI4nMY8rmz
eyF+5kMc3Sto5NrU/lADsZaJOe4DJe6CybHuSrO+1REjXaXS+JEbTY5xtsW2bimA8ckmSMNhINem
Qb5A9bUqob4A+aOSqmPKFq7zhB/hdW1zGY9N/z7tnAv2RrC0KIE7jsuGmbTzMZYYZJny2jfVc4it
nBt2OwlvVWUxjtlcKpopfa7MloE/DWfaOP0scrnr0I0NfcI6Rd4E7/0IdQg8KGCv1Fi/9gG+ChSh
TWz7xzWKW041g39YlFuRlm/cclhSpCAKtOsQ/maMqZHmY0EYNs230qjLK+JMtkA7h8bFdHgkg+Qq
7OfqAPpk83/IQ4aFP1hHWBvoFkJklnqT3wdmnnmDZagzSlmVN6PbKuCBm0N6lnUWuWXlcdTxWRun
RT9iYZNXkELk7iY2ASfyn0zehOrjwyCgd6DIQ7gFGwl5FHbQOlYobu1eUGq87KR8wjBZbgMz655C
sylJbkcz3qTuJSvl3tWdl5Hwx4RFOegDICOmTOtwmzIlS3YTzk8EFqhLmQ4bq4e7ExUbqqk7l+pP
U0MvA1GHb+gJ8oMhVHpN+dONiQ4Ig/uI8JvS7B/jgqRH7jVrPbqpqkXZWPLKFRPcWJdpvWslXDVU
mgdW+IMIE3JJqwej8GGGa9uQaN/U9YfdHBTXDWURL6KEvELbIzc1ij9cINRNPD+TL+WvpiZRO7fq
MPrt3Cd/7u6bpDj4VK2WpeBxyqdNbZHz7KBmCnXds932PhTa+GAaHPMMhGU4RxpyYn+EVNwuNg46
+XBWiLtyrJEh3E7sy3aFvCCfwPN0HpXVb2HX15AOMki5A/ecKWAiRy3mYIY1A0gMkJBnUWe4GzpD
/hyEqOxJ66JSrYwFJI5t6ESZ0apnTqEh4SEWokrmfwVwY8DQ8qSfGvi0NumwsxzcMookmLgmZTgl
rPNcs48KOt+xNUsT60Z//J72eXpXSYkiQyM87MVuE3VPjCJixc6xEqwJemhHHdVRbn5tG/uHwsA5
c6sCYtXmBJzOxTWv3Lqo957AsRHYhkKQN13WnEMCO6nYttALfB3apjxr6qp8Maq2O6+4QRQXWVmb
V6Lr2lc3Na1vjSrACEmDin9GsqMiMWs9tuU1zKljHzZYp9nCTzdFXI53tlVOzqpwhY/yoqmvmoL7
cmZBSBoH5V6H85jsVMMpPzEXx/86oyKdVxoyBoS1YVTKr1OunkiiKhZ3KnUtEqN66ovBYznbWFbZ
HqpxKf/6EHRWCtfm607YQK4WOZMmoYHafMv1R7ucyGQkVEBiMBd2HfQqSWHkus7w5rGcsThaQ4bH
fwT3BZphvW1GRlxuas/hEIf7rNHTXVOrJYOrFaEk8Q/5b2eb9aEmaBOsr6FsWVdDeVmkEOzKNGo9
KLD6JTys/GmIEwgWGD2c5eMA8UGDVZJipizBn9gMdNtTvm9uBTwiFE/VsiIoe9s2g4uUTZff24lT
AIX4HoZ+0aX4pHd6RYyMENPwQ2I3Q33TxSAEtGguxblWlZUko9v0EQZOnIG4nsJ5BvKRRr4v057F
qIS5Qwf95Ftp5V9MKBN3bpyb5YqL3MCJkMAPNMUiJ6+F0SVBStDjByQfemM3mWCWSW23TM62Q1zG
sE7gJBSOwiedShm6tqnF0lNr5MBs7wvMNUvdbnZOVhtYqEtZ7P6jJd6MRHB4uk2U4B2JKLTmdDAE
gbX65z/+z//9r5fxP4MfxTUFi6DI/4ED2HWBH2Dzr3+a//wHqr/lT/ev//qnY+i2chxlKle3bUWq
q87fv3y75SjDJ+v/wcHdMR3MkPHUnQ+ta21n09p/3IR634Rr6uQ0SWarY5ribRP5LLjUAhVhuqFW
jrzTmh/j8FBy6zYuP27pD51xTUMRxWZaljCck87MOJ4NTBJcJ+CjOXK6JEb69u+b4BZgLNRFyxGO
9bYz/QBJqUpoIhTXY31raWcff3373cNyBMpSaZvCQhZpyLdfP838KRUhC04HZWXB1H1Y1x2hRejV
/r4ly9QNqATKAas66Ymye6dwooILPkQKUX5LYYB2/S5U1u7jht6/f56TYcDLJYNE2e7JW+mU67PT
Tpw3sObE23sl9POwPYz4rEzT68dtLd/02+HsCkuZhmNYjm4LddIpjQqEYJLgQz/dWfIMX5cdqaaf
vCO5vITTVmzh2Lwe3XWV6b59SVRbiqGKwKrQeK+bjb0j287TVnh4raINZwHP9zBC5R8qXWt8Rj0C
adfoaVf4kaw1b1j5G+VZXrf++87jlWXppmErBHMnnR8xocC0hW+rr0iLQo8J9nXxcRPS+FPXebiG
oTuujoDzbdehIItBc8Duq83S9d7rPco7axwaVvPq310nk46OQ+bfIoH81fHEy9cYU6wxK1qX3sff
lb488DcvROlCLnlVNsJUyzKXIfjbKga6lfoOlVwENnvwAx0FBfay5JveNVv90j/TsoO96ngJD+Hq
7vWz5268m7QnzTtvm+/R91JopHlqxz4o3I2j1vn+61WxxgxUrkHSoj2hXmcv/RpngFW5upxWP4dV
vI4/GQHvphozmXXJkrpJQA6L+ttvpOGIpKhE2Xg9FzsyVHamE0ItH4IHGyP1KFafDIelY2+fO0uU
xWiTBn6eKBfetqcXmQvwPyuSDZvLwsdwTbS3TQtZZ6qdS6OKOSdnnyzy+h86yQQXWMcIy2GWn8w+
O3VJew51nKKEfb4glFqZ4OVkfY8pJQ59up/QS9iyvlQCX/KcBF+PG/J1VidrKhFXeTWf1dp8nOL5
k71BXx7vu8fhSMtVggdi/Vo3fhuGdUNlxaiXx9F/H/xhzxH7HO9W8Ae8v6IMe+lhm+j5lYQe0NCz
T97+u8VP8TZcyj+Oy2ZrOCdvQxmtmEgQhiK6XOtbTA4644ZE6E+Wvz++9N+aORntTpsiY8lpxvJ3
8DJQdd0P6vto3ukoW6ss+V/26uR1C2xI+7GnOdPGUCCDmaWRLqIhzfx4EXl3eODpMXUU44F9itf3
diwnw4xZV4oOsoOA2GARE+LA/rdNuBL3KkWhhys+FPS3TQSKO5XWSgqRYfHFkkNylQJbPn7cyPtR
QNgFxy32ddu0OQm9baTMZKW1FtE6WiR2OsffOu+e4F58Mg3fr3k048J84URqK10tf//bWMed1EDE
5wJG6I/5cC0qeJkIhUrrk9f/p3Z0XXIv1xWHrtNNDTsFTpUoC4hva0k9qKmcpT53+hCmmXH18aN7
v7JwUDVMXr4u+PfpBIoix8+Qw1OKscyLoLyz2yuqm0cpok0Xqt3Hjb17Txy+GQT0yeXpufbJNNIk
1a88ttWq6l3jWNkJ3AUIXeuwFZ9sj++6xW5tSLWcKaV0TedkBmmR35ngQGA5NYQdCaOrOsLL2vTm
s4mk+6+7ZRgm4cW6y1OyTqdRV2VZEggaK2IETU64mZm1A/Tmv26Gm4TFAGe+uvbpJuCg5jJhwWL5
kF9G9eNM9tbUfzKT3g09/GPBsXlHJodXYcq3Q7zPsxnKGRWxerrso+fSPaj0aR6/fNyTd8spZ1Vs
FaXgHGlAnjq5HvWtnBw9xckWBVh9LMZsglCAHBYit4X8Fm9TQxEXnw0osz9u+Q/jgk3GNDnJCUa9
vayIv01hbmWpOyodoybDHHaVPWGZNRvydVBVvY/xwFxZshOfNMo04su+2SUduskJXWG+IxiPJ4+1
yuamJ17TXnmed/C8C+9wwe+2y8d2u9ru96sV/7rYbrf8brVf7drVfrdb3e745f//oOKTf9/vVjv+
er+65eevz90sf88v6+VjzQ9v+WW9Xnnrm5sz78Y7O5zRlrf8wj9rPs74Wz5j+b33eni8eTy8Hkgs
5L8OBz5eD8v/wbd5+GRSvh9cFFwUF0iFvtBxrJOnYHYYho8tMt4YdZ3EDSOgribqm1n99SiWmIYz
T7jqK8cSJ/tBIns/xskPvTA2ICqY0dtNBxuz65Sgio8H1Pslje1mmTO2qUxaPemTEThpkrko2Cvf
vK7x1VQa5EdT+2SnXtartwNImiyYhqBLtu7IZVz/Nm79Fg3kBA4KOycmoPF7HyZIWGDL4KIOq3Vy
Xkzjkyb/0DPL5l3ZFgR6tqLlbf7WZKgnspRxSMBYD66Vpba7rimtHVFx958soO9npbRs17UEhqO2
xXnubVNRYwemBbCLAUxiw5lKnpDSjhs/qrAv6PoStY8CWf74zf16Zm+fqWmI5djAoi2Xjeltq70V
5mJMM2q0q2L19b8vc/Kq9TBw2CC32vVbJLpetv4xbCuglY1/N5+nu+GAZcrqsfTE6uers4a25E3n
2iczZVmGTr81yf2Oy/YyT4yTATxHGreahnDxcKTKQmDtxO8/7v77JWm5yv+7iZPX2879MJA6B8Mv
K1zqZsim8Z4Y1n4G10dQS1ljzgujZ6ZS/nHLfxpYzMplm1Hki5zOzqxy7LHzO4CxHrZvsp6gmib5
J9e0Pw2p3xs56V6pOx0ktJ53iVL4puw4HCoiaJk7i0QvKcKtQ7bJ/cc9W77o29dGscslMBLwh9PU
r0vzb1MmS30/NHsa1cMMx33qrRrctyitHxcXiL9vyyHfyAY5s7iGnhysnULWYTBzR4jgLujaeWMc
Z3lWQQ/8uJ0/Pcjf2zHezhI379qx02mHxCvPim7j4NnNmB54STaf3SbfD3sukrqBApe71oKfvm2r
sRH6pTqQaROXN3Pjf4lG/5Ol5g9N2ILTmqsDFiyT620TJK/lfpRyk3bQBq1ydK8IdcpP5tb7WzGy
/d9bORl9GDF2Et9AhUYOt73uR+/e2RIAiVgL3crWGuqmqPvWNJ4Fm/vj96X/uYcWWyzQNonKJz2M
u2CiVEAZs0ruWuPaMMVShke4fZ34e5IabHeHR7SsyIc5n/xdNTx+/A38Yaui7/9u/6TvxItFfrQM
GNoPUvSel3GCxKTBHvtWKxRV84ePG/xjh6VtSA7FjJ3TY4Xe27Kwazpc1nioZkP1TJ1u+3Eby0M7
mdm2zm3bwecVqOkU9SmMAB1mgNrPb9QjOqozSkbPZRB8sucuz+akGfJJbckaYnA9Mk8mW1Ji/SRi
BCbZoO5NFVyGKYFuefqSBOb4ySB93yUuE4hXKE+ww6jTMog2GBV0L95TRx5QVTkvEmEjKV7PHz+5
912iGS7LEMlYpHT9pEtTH84l3DamQtsfwzHzTNPGKHvagEp8cj//9RbePr5l0cAlXFhAQa65jJTf
1l/X1BDG97DWnTQt2keFw1H+VIVzgSFRY5fyBmZtW17hg0WKi5xr/dIqc/UTf9L0K1T4ot+nTVWU
yE7SfFqbg93tHb31b5siJtGWWqq+g+KJ31JlVLhvwaVczL1maGZbrUzRf/ZmYHzvzdQYN0lbipsI
L9IrrcnsevPxU/312E66Cg6hc2xSimvF6VKJeg6aoYOihyh1AFjjIYN21lfavvIxNpzNl5RathQN
EpQQDWi7Ntryky32/Zu1qTmZgBSOAKewTnYgt55jwosxRS+y4pmmL4B3vFjYtxggfHKDej/F6adp
L2UOrlC83rcvNkhKpMSdwLUOpfQxiwgtLMex+2T8vJ8RC6jNfYF77wK2nhyyeySMRdDDSK0Gtekc
4qBROGmyuP/43b1v5lcJynBh1Omcf5bn+tso7cipHJOoctCAQEQOsS5YdBZkz33czPtntgA7DhUh
Q7GY6CeH6tj1MeBFuEPxHfK8zL8Trfb4cRPvR4Cpq2UUUnkCRnKWb+G3nvCskqZqXI6p6FX1FoPe
aIu0yMmqTza1P/XFkXBWsQgwlqv724YoHyeVjNFcuNU+RRJW33/ckfeHHFMHlQLFZtXhDnJyi3Ni
KNkqjxcaqVz3SiMatV7p43e3LLfC/GzyftbayWOb7dKa3ZTWqF97LUZH7StZy15V4pLwt/dTw2Bu
6lxxlpKFAHh7++SSZK7MTK+RCFj4RSD5fdDwY/346Z0O6F9tgOgwznRuwac1aL1xMgG5I12jV1tp
XLc7t8d24fZ/18rJGAjM1pwm6N3ruEZ7KYlpFlfm8PpxI6ev5rQrJwOhtnt4nDmNzPJHIW9boq90
nXwbiBiqXn3c1umg/tUW0wbfLJfi1emZIlM51hNTm8KciYggP8Mv7ZMW/tib31o4OU9PWe92RALg
mtpqDoleCnJMfYy6Bompgb3p39bX6ZHDcgACT3dAeE+W6ZACjR47Az1y52/U/ElWqsVxYXkWwLAf
P70/DDra4uAgQFyFfoqIVBCE2elpS/hkdGOxLXvYoOlnc/V0iVu6xGGVwhYnJQEd6u38iWJrmmNH
pOtOLvGOuO8l+AA4k3Ocymr+pE9SLHvm79v60hxPzuQU6ApIKifjL8lHw5wlb4xEFGCIIF1h65Ku
gOIuDjXY3MHYxfvay1aHjD/8cuDD+wKaePjCJ1zw24tD75VHr1hdgDJefPn1iXyqZ/EHC/C4/AR1
vPjiffUuLn7hjwsCueCPwIn/jT7+QhyBFDerzfN6dQlYuDryI13+gJ9rPlab3Wa343Ou/wd/PK6O
q5W+Wx1fNr8gy83qf5DL42qzOW5WfPz6issfL///5a8vsjru1vwJ2OVqtTtCoFynl+5D58mNvPr5
0H3yeP80ZLj6LVgTu7zpLtPlt+2KY2rcZgyTdeE+aelxIlMs+qw8/FkbJ1NOt4n1lCVt1I2O4yca
BE2eaZU8+3j0/2HtoMLx766cDMs8a/JUFoz+WXPxc3nI4Gp+3ML/I+3MduQ2gi79RAS4L7dk7VW9
q1st3RCypOa+73z6+agfM+5i1RRHHtkGbBioYGRGRkbGcs5tRYiJzhcrIM6V0hFFpksq62mzbw5x
uL0tRJ6WY27vCllN+kpEbl9zZu+yJKoFAF6x48quoAD02AS0mKg6FGjM4WtfC2WgdQ7MyEzdpmNU
RWvRZ0SKh2RReOsgrATgW4D5oeMe3HEgzBPFg7rSgKJhk8I7BFp6W4bDCqCemKHRLgNDW6H1LmZ4
Lgcyr49izzo1lWAVG7Pwc3FPezfTUU08EMREtJxmayVTY3V1W/E/2dMzxSmB6ZTyYYZgtNqcp28C
MKtHOh7hyZWd4fkp+RAduNacQDx2374Oq2T/aoF+u7CnF00j8iSVv+likan4/slbfDoBjQhu1khN
1h7BEztoP+XtsDXvio969eUxpPzywOAIkQhFx1fxqK8XdJ5M5kLnT9Llc5MqrIpgxNXhBAXIFIak
t9qmvkmKBzjKr/6CaV30TPyPrqQXJeJFiSL3ubQsAXpgZNjLDk/FR/EmOwwaHvW9tO2fs/f+AKC2
UxwZoFyKuy8u3am4Sf6Dkjd/LjJMkquVEp3uE7gIbJHaquU1H75hhfZiofiqjjSimBQfJSoeykzH
KnLbJoc9B7CEdbMW4UW1i2161J4hHTkNG3NjPXW7fhuul7puLvzPpOQnwbM3TCK3WlCKCDaAMNLD
jPrq4ba1LEmYO2sJ5C++gfHAnlGFKSXtL5wG+Zo9flZi5qsFumxl5gw4DZiCLR/yjfpY27Z3AkBR
t037tdql2yew1R6XjsKFc1WA/yKuUHnPWER+M+XkPve1sRx4aVavAGSY4qq3/vJtNkUS9ONQPcAI
JfKd5+ZfDT2UjWB2Og10nIm3L7sExwpxn/f30f+ZoNmpTqXCNYRJUGbQfaY8mdmrykzgbWu4WLCZ
NrN7wtS6zKLROHbk9MOPuCIa0DTqhcLEtcuIHAMPTJ3nIG+m8yWTIs0KKl9Hkx72KONk5LJdV28D
yVvhQagXEmN/HuBn7vCPTv+Km52hHE4GcBc07j4Gry0AVRjsqtTftXv0K0Ds1b0YHfru6fZCStNK
zaROdwAZcKJLTGOmpAFoGhdSnTiFmN2JQ3tsvo/pYwOhsF+7JxGoDvooU2hhw7y802ptJ8H4fPsb
rsTUZ58wU7wumcCvJT5hjEsc1jTQF457ld50Wy3HhXMwRUJzfanPmqrEfSty3M431dVZXRUQJ+CN
w+ciStYtOMhwg4EtKUS/rSLcA6n6kqvmr9tKXtQAOICs8v8RbM4CKADqok6Q4KGqKDfoO4Wy6RNY
dxl8E34aPTD4bYYPotcWQEYwhxI7eiLR4d8Bl/WGp1+qsV5dB00yaHaZLsN573PojVXttz30skYH
3sEgf2cCM1pjal/iLHjU4u1YRApJj+bj9kJcObowIdEXY4iSJNKofr4BaVek2hAwiCmmxlvFXJAa
N/cl0ze3xVxcu9NyWxZ1appKeFLP/F2j1KXcFCx3OZbAMx8yIXOYmpDdtah9vy3q6hmidkp6jZwK
OaOZrLqDQqCdBpm18dEPN1nwNegeOuU+1++1AvRvr4dN5iEO9m31XTIXDPpyPWkCpQIxdT3j3udN
VGIcjoIoxlxZPuhp/b5rgXWKFvztnwrz+bFhr3jB09NkSuZFo4wQWwk3CFa52tw9fJn+PPNycw7O
y2DvfHu3W8jwXtFK+ROqiYTEpOBmbqk3C8orBc6Q9Ivd0IdjhF/T4sftjbuIKWTpTMjM8egiYb2V
IsRjWm+Ak7xd6tGafmG2bEggW0CIrUwF7nNjH/WgI4mJBCkOVzXTWYyumXC/l/FCrvqaKlMnokTn
CRVgeebW/HHQGJeYxq56IX/KC83Yw6wWLhyqizIDPe8KiCWEElSCGAKZHV7DYwa7txCjD8wfi5tO
955CxsYt4GJ77nsDEjkrzO8jjwm3YvwaaMn+9p5d+i2Jkh74WdxYtGzN/VaZDfKQiJRJ0yq8H0C8
EMpvuHpYQDrQuYJyfO1rFV6NJdUv/cm53JmthJ6gtXo9jT/C6p2rjOj1Eq2EaQ4W5PDDCpeewtcO
AE1x3FHcVPjn2YZ2UeDqRVoxQRt/dO5bLoMTCvjT7cVcEPInIv70/gs6xVD9ACFZhnccV4zROaq+
4B6vmSZHgIwzCXV65Wc2A2a7IAgQngOPDXeQAdkKo4y39bgSO7E7n2RM3/BJkbjuZHGYZFiAuIjS
ScxPY2HYINYBJg0dmnTAWPUlza7YBHkKAnbOtzyVms+lMu8DPJ8KfW2XfITltu2tLZwnTXWqhXh9
W8MrjoT+HMXEEsjf8+dcFOP7zDrWOehjInOM1lMK5lU0ApgW/idBBlEBvAN0ys50qlKhb9V+YicE
8SY+WSEDeOATdML7bYWubRka/StodqB88PNLl2AAOql95N8x1Z6H3w2B+Vf2i8BHiO/HZqFEecV5
qMRgNMwBkkuHwMwdg8RAYbuH26IE5Vg0yavQ/dNB8yAZLyn0dbn2HrSPtxW9unOfZM5elb3QxXR/
INOsdMAit1Li7oBWAcxj4TAvKTfzGFrclgxnlimMY/8w1U8P1WMq3lfFqw65cQQIzzAsJQUXdJvP
NWbdkCcdk/9ON+6UWoYgJd8E3S+z6Bes8vIpRiVpmp+0ph5ExvXOzX/oxbZsQ+ZizSxYKxCkReVJ
yEpIafpN0cCBkS8lh6+d7c8SZ9umaU2QdgZoVoKUb6v+h8BUB3iL8JHTpBb3C3uHNmhwHilQLiPv
p5D11Oj2n2k4RrU/Sg38aFEJcFFkG9pgjutuiCu6OvmGZKvIuffKDDAso70M64gNYpZfHPUq1zMH
egfDIpQWIujrBmMjybz5vjP5k1mb2IWlAUZPQDpXMmCPrzDMAapbx24B2LNBTRhYgjLOVrGvp/rW
7OUWUBBd0UFnBJLNeoislDbTiPBvPBgFK/HijTEM5hE8jslar0KpWoV+3xgfsulC+CwCxnWiDGik
q1zxsomxKxvCE71ecOCkSiHHW/5VcHeiHljDsRwmaOVc7Awo6IZYgxmjYpZ9L6hFvDVrK8vvyPeG
OjQ3oCzsZdBuAa3yjaF6hti0GzdjFcSvuOdMWIH8QfIXtKrsG0AkEPuMRjnqTpyAQbmmwRAA9wjs
mgG6oUbtoNXK5Gyjgs4E3igQYwbUBr2hbhiRD6tHsdHKGqA5EbTBpoHkSC5d4FSNXJcFB7T78I4h
f3gZAwme0I1cTFgbZWl13xJTBmy5S5uqfRYn3J8n3ZWAZ0wgjJXvk8Kl1aTWK190DD/2YYlWXZ9J
oiL1600rFTSCMTwWK06U+GV2CPxaTn+6VAffmkoi9S6NSmw5XtXV7wW0X7SVDDDMDkFZ/KySIP5t
jlJUOIXmGUfd7VM4kCNoUVZhGfs/xFYVH9JUSUksSBAQgU+W/WZuzfCOBd0wb2nmF9ququssgJkh
Dv4JGHest4AAK+k6SOiGt8UmaKB9iFTIthK2BPzxpNbBylKacnRyWRFb2/0TV+eh7IGyIoFuqIDM
Cu6N/A3D7FZUu0Bothozyo/EUCpQGODhAJQhd4O5GnUBqEJAdWCMA/uwBlGBcwBDQFYoYBELZu6t
BEPt6NWrxt7YaoMHNo1fTKgWBgghH6BxSL8jGi7zhXP6Z/j41jGduYUxcTPVDJLE2YQvyR1jjM7u
+HRcfVirXbcQ1Ew37ZkocqoMWDNGNz1fedyd+zyG643eqiUBvAvGkrPXXMrsLJcWNLqIziYpOvEl
GRFqmvPoTBzkFIIJpIj6ewM2pO/9un3/XU2rfpYwi81oga2LLJRBfdiOP4NdvN8AsmFHe+GQvwXO
PwACOQD4MBtbb/yF+/7i2kA52jpF/pD4pAPzfAkhixJARJ3S0tWxyt7C6AuoPU4+ThDENjDACzt2
cQPPxM12rKyrjBwhqX5NfVYB1NJ+mt4mr05BtBrz0RH8hdDimoV8Vm+2slwOICkAd2kbxR7IUVep
bIAhb2/fkozp/3+KrMM8SQzYtdg9EFYnUlSgmBvh220h14yQPA0JSKp+mOHs8jN6dzBgQye5nz3G
Cq/L6uO2gMvC4p+t+VfC7Ny6UhNrYTapsTVOpXCA3IqhdegIV8oGkOx1vwOXbK09aU56FBhXh3Ch
X3dcko64cxlaX4qcljSeBWuhP8GFVnzPUGtrv2QGJpAXrHFBxHyKosnbyvCmRR346UJ/7erd7UW9
bhoT0syUcKAf79w06DLUW1iGBNsMKzjm1lH/LuvPt2Vc5tamjaOgpSpM9F5O9He6r4P+P23cq7x9
b1fRW7zvuq20jfbpFljhBZ3+L4XYf+XNlCI52Yhyjrx2I71I7+277DxD7VOt5MdTd4JgZ0UrxmpB
yckPzV39ZyVn9h8XbWkMOitZKsCAWfdKPzpVsgq1A2yqXUBtI3zvqtLOyueiWzgaV83k38rzvMux
MFTB7UsUJlrwy6M+nG4rt/T7s5NX0QFk5Am/HzANaWndWmx+/7UEqmek1qe+HJ277NwO9TEvarUY
cYMMu/slSTax/ftbcpoeFbF0Or4vBu5lvZOsMu0FO3fvRO+l1r4sqDB945kFkLfTqJvRsU7LsmrN
rg6CPq2C3tt3jj3oEN7OeoAXdQvA8QbAqU1wjNb1MXlSHW8NeaYzvj0CDHUPKafDPPhj9UDN/Oiu
1fv7ccuDei/b3uo1/ts1mH3itNGfboKGF0KUp/CJysZjqjwF7kLK98JQ+H12j9edJfLXHFJEpCNT
VFvmjmD3EOPnVFu4LaeTO19inbQhXft/ps9nS6yWNU9vSLSpgEJO+rWrDyCiJ+OCFhdOcdLik5TZ
KnmWS5nXo3NJhtuucw+mtaFdbMG1X15nSPnTKcI089QEPXcYI/OxSgbmc73S34AJXuenaK3cf8+Z
Vkscb1ufgkPrJHvfDu/Vh+KLtU9WseNvhS/Zegnc6LKLZJriZAieFLeK9f7pSvhkGPQSZlaSdr5T
krxZa9W6+rAegufAs8dj8a4/tB/dKfuGR3uH0apx9M3ts3Nlxc/EzxxMHPYFIN2IV4edpj2oasCw
9UIgecV2KFdhkxoZdhnEtXPbV+pG0JQaGZnurapoExXQ17+W4YLxXDkCn8XosxphQ0kri3vEeHSY
NtWhVRcEXFsrwn3GCGHavIQSUKMq7fJa8SGh3UvD12lyCyDV2/txGfBjD5+FTIv5yR7gcWgLWJjo
ld8lb5qxyyEQApt3Wzx/eRxWvwv7Ecp0avdQl0Aooe+6BSUvqxSzD5idDis1RTHLgSHrgTYDfNOG
LW6VrytvO4Cii38df91W+TJKmUmc2aBn9UDA9UgsYTl4E8jEOAWRpHcqaC1Sf2r/D4A/12zl8yrP
TLIWRq4SFZHNIRXuoPornN/0/jnie0AhcrClZCWshu1tRS/AjxgPI3nKGSBDRQZpXpcDXC4Pm4o5
CP8L3H1E07Srfbhb8637UT4+09rkFNv6ANqPo2wDx7SHU7FvdjCTOsEKgjsYh98AS10IMf5Ut2au
na8yZcA4mCDFMZ5bnCLoY0t7n++AbHxPftw2D8ZD8tzzGd0m/NBXMNE54Due0vsP+MPsexpqbfM+
sX+AU/zP7SW65g7PPmZm/mYJfGydGeB1A24ETY+/Uge7Xo0n1fH/qdfuBhT4wskAgpJtnXOxUAm8
4qrOxM+MXzEC8AY8xLfl3gjujSKHtEODdWtBzp+tvrXoM5sPo0wuqpFFH9ZgUNjVfbmR1/GXzEme
6520G7evraNuYltZk2W8t7bWodmljrWw91eOgUldhICBl75OE9r51leV6wZjZnETVltLeGyDBYu/
mJ+cLJ68LJUQhtVAxZkJsIai6vIR6kDzrtyLd919m69G0x6hGbEb8D08Mhdvlbdww1+28s3ETnp/
cqKlx6x6UCO2/skUBTX9eB8cIRjZ+/+M9+KDtoVsyF+vrb20X7DfK3fEmcIXhylgnK1FcrUGULl9
Vz+a7fgA9brkaHfC9+IElifdKevbYq/t4+dlnp2aEWDGzJOQGpQg7D/q+q+//X06XaggsKxkgi6i
y8DvLKUqwRD1KYMcQs/Kj3GaCZvbUq7cfVNDDe11TAeIeMjZ4tFApYfC6DOVcoIadA8P3Npac/55
XtnKNvzwvhh3cPEONtRjPxunWWp7ueIKzz9gto6BpSeKS1bZAYl5I+zGwJZO5kd9ev9lboZDv/KO
/VH9kNfAK2Z2eoy+qDIobOLhvmb4zCXfsVRIudzY8w+a+aPOAHZZCaHcmhiYJXXvBn+Lj0QXAD0J
E2IRiE/TpOf5UdEAkI/xAyAH1BOBI/RkcrVJx+9e8XJ7dyePdu7xEATSjk7/Eq2U8+6HqNBC1VcR
ZGaNBQt8Cjml5oVPCqR5TgoX/boZRxc0o2KpU/vaIk4hv8FQAthm80kaAcKPVjBYxKYMHNcAo1pY
Gg66KoK3Ce9Qpmjo8jhfRS8s9DjVQ1oqLfMxyoOvZRwtnI7rIpQ/gHlT/9fscCS9pXZNQ6tSMt71
1r6kYeP2Bl09flMee4LkmyTMrD+Oxxz2MSQAwtutGQqjsx/eih9Toq9O1vD3bEL7LfpCc7vn/II8
dOkLpqhrbiL0BHBfqAYDGXPoMdXshYgezthpA+78KehQH7zHzl5sZ7+6lp8EzTQt1DCO5QBB2kt8
Mhj8gKbHzo/BPnG+yj/ljWnZrnN7df/01txSbnbQoiQdtUqf9s/Ov4gH0VG/Naznb/MhcEq7s5N/
lhpUpl+cS+RJKdKdanHhXViMmo/ULVI6tCIX6iRHsh5dcEPdR7DHbys32d6lJEJaQgiLXPQsiSRD
RFR3zIA4rXsYR+iIH/qllssrkeHUQ0R+AAgdwHnnvUtGXQh5K1Zcnt8hH4XSHkwZ8jtwm26BR6xW
43rdrQiSnWS15IWvyyZLpkvKZJnzwTVTL3sJDpfYiXbwxfYv6cZyfM4IdGlQJwDTav2mTjreeZt+
tKvjEkDoVduhdv+/5Ruzp60Y0r+i9shvHPfJ2OslTyQqfU62HTfP0PX5QJMuuOsrMRTr/UnmbE8D
yIga8O/xBpkd7kGVORjvQmb/EznFT4j1uhWUfGv3a363NA5x6QUopBGRMqOsGnjs2UGpgU3TigHU
awEyLRfoIBqDILvJiE+baJXQsOD99aDZ1Fn1SeQsGs/rXqoD8N+B9Rf3DRy5GhOexkIx6Mo791zK
/NEZyBJcqUjJT8ov6Abfk4O6V+5KHjpr2JpJWiwcyyse/Uzi3G7CusLTiUgUyRl8z3b9KnwY7rzn
dgfh313vEJQ66ROMMK9A/huHfHvbLVyxoXP5MxtKQ8kVAx35/l54gAOG8kPxRjPEyfwyeOtxZ5Bu
doov8j3559uiLz3SuWT5/EKOR7PzTcgRmHF4S9XfXQc4mr+woUsyZpd+6QZdWHVoF7T+eyV7/wjq
NzNcQmW9LKqcG6cxXWafHjO9BIaXOxmnuG1PYrgTnXAV/B4sm5MgP3Sr/iAfGU5aKV/+wxJOaTuA
Wpifnb/dxDFox1JlCSvpi5DtyuytHf52LmlSjeoXKJbgbl8MBAP80QrtJCKRvGwLW9RXL+37BSGX
wwNgE4ImORU3pkLbPPJUIq8uqjyIGFOMG28TtUr2TQXe5LegaNUz05/KnSjoUu1ktZ8999JII5Gb
hcM/uhw1ylIccHkry8yoMxdJtzHIGPPCXxsaMESFDcvKlNn4wvTeJjjkX+EA83SnPA774gVcAcgQ
npcep5dRz7nkmWN19R50eBHeU998zgkfyyXIriUBMzfaNXkojioC8gxUAWBqanUhb7IkYeZC5W60
/EqYJMStDSgto65LPnM6teexzLRKtFYCtAsK+jzOSFxLHtO657g53TZ4jlcaiHXjTn/bZI7ltHf6
e7DxD0DVbKrT62BXuwUDufAqjLLx+OUpgYEw5DEtwafjrns+zbgKrZ2G4e1CSX+v/WbDVNqCnlfF
kMgGb8YE13H+YiHtD/PO1FmpT5TUXglj3+iY0vhftDHps5j0oWl0dgMkRdRYDbS5VGR/l1XkcA3D
4Pj7tqe6sIppyT4JmTn70o+q0tLRJRn3Am+HTnz+/xMw2cynPQny0fWHBC0U6VFLQluT/7pfaabC
bNdLy2siiPLAuIccuRq4tAbNCbVxoZ38IraaiZms4pMiclA29USF4tTdsW7fwxTT7veCHjhx/JKD
bJYUwoIFTG+ps/OEyAkJyGJMkxTSPHbWhEIOErPBAhg+T5KfJqTsmXAX/rVrOJczj3X8qAwsH1BU
B8jdQ6AqD0mgrP7eDD6pMh9VSvq4VRn7JmRJuq2SR4dKXvLRl53dkxqAZFDQBlAc5KTzHerguQlE
EybxFmVeJTXRfvFJBryEXicO2wCCJ2Udd6Ci2nC0qd8buOKP4Ri6w99GULMPmR0qnPkYC1AjQZWV
PulC8iNLylXjtQtiFhWenS0prcA0c1nU1IxsqfoiSfUqrk+iAQQ9gKXFIU1P/bj+DztJyYNKDAip
mjgT6hEN5L7cpc6E2b0JC1GDjcnTFlI213zsRI0CaJs0PVlnUoy2dwXLh/U8He9NASp24SlPqgVV
LuIJ9gk4FZMeDgzhYgZVMf26hsuS2RPr61g+aQXUcPR5QkDYLDVwXtFnagfUKZHQDijOgcBl4Nzo
AYZhDGjp8IdudDrDL14qP9RmA4nqf9ki3vrQCk3qzaIVSK9qMZDYIghDDmYW3odN9x+W7g9qrUQH
J5CHs/2JijSRE3Hk3gh0GwrkJA6BHT/xzLR1+fW2OlfWbrIAE4wyoMqg2Tg/14JgiUPe04SfCNHG
hxJVDbt10DcLJnfNGkidTQNzmBy4lediSBK6ZRHIqROG34PhLpvol5OXtIMxZ+EquarQJ0mzYA/W
6UaER4yrRP7dg/qpjxRtm2+3V236kfnlMSHrMq+mw/0zbx0QxjKu0kkdoeParXqVpH8Fu2q29eDU
hsHnsYaW+rbMa4ohEthD2pXwxbMYMwg0s6s6ruKytjbwW22ZmNt7Qb6+LebavQhay9QXRefwBffJ
aEZWHrglzqE0ZeKi0dgKWQDdWd+Utm+k2cttedfUImsMWPsEcXuRXG0ERhKVEarBsMXRJnA50+8v
Z2spEz7+gyRJJuBjhhhYielLPgUZQspcsSXAS0sKyQ3W/QC5mp0pWd4faHUu1YWFvKLY5ItMk3G/
qddxtl+NYvW+MKTQ4JqV3cs88PyjFf8HX/5ZyhxmXy+iwGgLJv1006Wj8a3UXEcldfzXSzfNiFpg
nuiqcgHho/dt1meKmjp9mG0sUCiFCr5do1wQc8X26H4g6GecALTSeUWk1ZNoMAamCZVY23byu1Eo
dj8aTpS+39bnqqCJ3QNcDiKa+SsjgIUP0GMNr2cwQjgmtiYco1Lj6aksWME1SRPQBDPWuIuLyXg9
Y8hC9nRu9BAwUeiBM+uQmw9mseAdrrw1QIeZBqunRgHGus+Nu4iDqK5Fk2Or4oFyn+J1rxqb28t2
2YRjTnXQiZ5CIePMC+1cStrqqtDr0Czn1o+hpm+c0Ch+ygrVNsu9kL3qzVFpnkr6Kfu326KnX555
3DPJM7cegZIKQx1uAlhZQHa2ckr7Tf0gmi9xvLst6lroB3yCyiwyyDEkaGaxLvVALxlEzhRjhQfq
gLndt38AqmBUlY+SUEDiWToQ6u47rfj7mwXZFEZAHZiYrmbhbdDUWlP0eI3Scl8gbrbLEdB2WFsj
Sf/ZRtVeYODrtr6TI5otLXE9Dp8OTSgT56G92XhQJkScuhjC01Eqtx04JWX+rpiPufqg61tPMxcM
6cpuIhLHPsFjUTyZuWK9zqXOaDkVpvHud49gS67K6r7TfpOZXUqzTUWIuXoTWDshKIReF124XuRF
8pgQiGrKL3/CyDk27VNNx1AFk9djqYlOXizBDl1ZUq5olQQfKURwOWe+3+hqoRJiIlLD2nWq4li0
SpN7Ms3fvtw6HRTCJTgct7fxyn1DxI034xKFtMyaycxMSLPTus1Avt+Z7kdmvSqL9eSrev0fGcoc
MM7sWw/0ZGQ0ivgoy40dCzAAdvpd6MqHYRS+xVr9izmcZEG3a97tX93+B1Lx09VdFjGdmgZyqcM6
qacfyKEv2cl0qmd2AqYAoPSsICHxPK9cxErUjBIcb5kpAyEzmNXgOaSjKICUoae/S+3gPU/ciemm
0s2+gaNZkuhEIwTc440K4evt/bxyRqQpIKcxgfQEUG587yedob1WfNebbnYleBmT5B8GD8Hh0qV9
C9GuXiy1al/bW9hgAWDgWTNh1p3Lg1W7iqyKMxl574MPNToER5X/ULRbQ/mlpdswXEiaXvWz0xzc
1L1N8DfPWygizQOeyC0MGbZHfgycnjh4ToJfrizDXHuQs8yu/xblHXhSaQLGs3SSP1NF/1xNGGe9
wjcxpV4J/KcwysP7gCH8vQVD1oJJXTuRNBcjA5wpmqln94iklGkcgPvjJKK6MvThIeg7W5S8hW65
K2JgooCAjcIo9Yp5ZphISu/zTCSCFk0o7JN17DNgkpcLZaXLegVeZRqwp5UfaRdkMWbQhK5pEj8P
VrPyumAt1T89Hc5ykQF/1VxHaQ7ReGj7lbnSw6UmjKtafpI+2zevKbU+n6J3IYC6hWHmAsbnxk3W
t0/dlXgNJQkJAWcFQ3EOlSAMI9WahPt3MHk8Vp74OETpPW0pJ1/Wt/9BFsjdJB9hA7Dm2Z5R6mhP
BK6elPpr1d7VQ82BexbGpdrO1aWb0ANl5vBAFZr+/ydP0piJW3HMiCnMvIZLJFVAoOruYrdfUOha
fMhrBP88YZKTJJz5LLNP+lQWkGREIXgMOwly8F62xe6oaNvYe+rkX764lf0vRbcQUVzTkQcroieC
JkDXz3WEWn2gDWmkOUcp9lEVKHbYWne6VXy5vWdXTwEnjS5psqFTcv9c0ODilgcVuh4fdpQgZqh/
3EUMUCvRQauORvIitF8TtbYLaWlA5MolSM7hX8mz0LC1hjCsIzlzxGqwZRrfpVJa8FjXrJ+sIAN+
1Hhgb5spZ7jQJrSuySoK7ZqXoGPq7Ur3BFseyyVbuRKXAe1Mvm5CqJt6fc8XUmtUrVXrgfuthJTe
FQ0YMIdIela7Vlj5Za+/tXEVMLs80HJBNnbfZnDI3d7NK3ce+8jfgKXSJXfRijRIBu0kbGampZod
x822S6A6TpqVqaZbi3YPaOyLndfUCy/dq2ZEvyEjkLhnAsXZSTHUPgcTg80UhsHpwkMTvYfQFymr
olW+QD7yoI7WaysNd2OwJPuaHbG1tO3wJOWxMXMHFdYbRCP3he4pRFN61WwDc/DXt5f22oHEB/zh
3yFh8GcBPjkdyYCGr5nCqVCVd6bk78IuWSutuWBG18RQKwRBB7DnCant3Ip6URFCrUxyx/RlO/V+
/hZgpL+tybX1YjoIxEQafy7zRukQaGEdFlxumVcpay0M/HA99XEsNYdcs0YwMsgW8WQgYzTp+mnJ
urBtXHNKjwvlIQOTuNjn408NBDhN3hYMxiYLA1CXfTjTO+GTwMkdfBIYhE3WGhECB0dalV89W3j+
B0pL+mDs5uhD6fx48H8Ljw3s1snCPM+1ffss2jgXbQL0kMMvnTua/MEEiB1b93IsLTwbph+ZhfRn
+s2SBi1+WPNzhICH4MSSbmdxvWmMwU4Ff0VYveBNlsTNbDFX+zYSAesFefJFK0qAqo997tmW9xp6
v2/b5P/U2y90IxdM9Zq0OuAy5ws4hklopArPg2RQh2KvRgqXbdyPFiduNLQCUjRNg7RbqJjZc4W+
HreFmITqRs/a7thGo+Gtor4zH2M9iTNbq8tQeB5KuRXtNM4rYV+3bhKuWs0rGAavw+zHYAlls5P8
LvfXhSa04kYwqsHnKuqiYWUyUdFBc1Kkv/pedvNTP2TWe5sFouj0fiKWwBg0w3iU5VTX7d5vyu9l
JgfiTimULl+FQ9yvwT4Qv+dGb4x2qEvdS6klCgClfiEfXBx0bKspPDyPQWMO8lpO3aa3dZWpCjvC
D7Qrssg1w0LKxKQreUn8Lhg12RK9qpud0Q1WfvAsedgzXdKHNkwpKlzbEnZ41Hy5rJ2yt8L4vtNp
unPqOm4rx8tDVQN6PdC+A9KSvmRBRiv4mKOp3WpDajybTSOT12uHkJhKHU/NWJmvSScW2FurHHVf
TH6JdW/+8EuJyyy01CDemE2eB0fJzSvlJMZAsLiGXGuwytZ1fUiqxv06pNK0PbIo3Jnm0L/Bdz78
lsvBBfqMdiXVUTQ/Vp2qUmrhIR/l/jnt6rqyXcnIaiftJ07FMg2j5ihoo/Siln1AL3HRkumUlUyW
HjsiaOFbL1fQ0mRCnzBhGnXSEk/Z1QMBMQ31BHwarSvnNlqWdZ13SU44KIAlFXyTxWNjJKtU3Ypm
sHCjXpFFbEvODCI7i9rmTBbJTrcTQi7UZqrSuibG0jNLLVibImYqK21/3j6Bc3kSVxsPBfL7vJch
vZqdP6amlaAPfM+J6/RDFroV5Zh3eAE9R/KZuejCciEtOY/NJoEKOetplJrbe56VHOERaQUp8pxc
flPG0hkMa+UHhiPxZL+t2kVrH8UY+Ckm8lwawRiRn11EUFuVSSYwFX6EXCJiyuXZ3v786qydp4Vb
4GIQC0lkOmESIRXPm2s+6eVjNJxsJr3kbbmCG3e7PcG8bsNbe1ulP6vz2V3OBU2X/KerrlPkPhoC
l0F0xtryVcdcM+eWiSeF/1JQcvoHkDr7+A7BhrW+e4Aso58U3z7+VO2TahcrbZ2vtfVP+xHsIlu1
Y/vrdv3i7J5+/TouQYlcWtf5usx2QIOGrpUi1qWDq2YFtK6wIXw1nBIOHtvIGHlKiUjWtxfpulAy
pUTkMimZ2XU5AiWethJrJGfKl7Gu16PSbUBGeqpH9ZAbS1N4kw6zLdFwDeR/AdAn8zQTlzdymgaN
zzRc3xwsgDBtfeiOhJKPt9W6IoeC6fTCJrGOic0eNUEoqF5Px6gT67RIKXSLiCc8+m0hFz3FGNiZ
lNnrLMnLYYgLJicleEd1MspR/LsvHuriuzKSI5V7MBHzndSdrP5eV3JAxw1HgCAVdgqKJz2v46UO
p3k4yRfBLsNzn/PF/MwcBUoXhyq16j4gU6I9+ILy0JfiT8i6nwCHczpLeh8VE8oj8a/91GS6/1rR
zBHHLreuWUxWNOrbqOp2YlFvSYRJthYsUWxcbO2E4D6NRE9FVsmaA+xpTVyAL9PDSMXYrXbwSKqH
5Y+FnZ0/VKnenQmZ2WlKr3DV0/cGX/rXCkBoKtRZ+VSNJ79aud2vuHl2rYVI8mLrZiJnkWSmR+GY
mOhVCZWj9uI2Fw+KeV8GH+SdR2VljEtgKBe3C0k90t6QVIFGOqVHz/1j01hx3PpqgPnmHHwz7V7k
qsxXYGvIqwAi2rfbq3q5c8hj/hN6p4mWbZ7d7ju1qUM9C5xUVJt15GvmVokifcWLcYnd9ppqtLcg
jHQNsM3Tp3xy/SCHEptWUgA+QvUQCv5TPgAvqFgBRNuLlYpLP8BCct6mrDaJlIsUGIwPXVSodC6O
FeWGdRvEU7CYUZuxoyELdDL4ZVSCKt544qZkPu9770KzuI2Vtq/uotSq6ocEAvtxrQmeV6zbvPGB
xqyC0F83EhmgdagWYbNgcNP1d+aLyT6y9awPaL5UHWeHVgFuPFP8CvorxX2sGh8AN2Op6H5ly3Hy
THRz57Prc5R+EcCNIusA5jcG+oAowIECXvkLRYUrm40Q3kMq/nhqazrfbEOJ+tQL5NCR83/09NS2
r17/mP89JTzrNaUDaJpikI2b5VxMGNe4Ofh9HDe0INjh2XRw26KM7ZQdXHimS5ODmW/ORFvINQkg
/IUBh4NWZEZARlX2O/FNbOPyf5F2XU1y28z2F7GKmeAryMmb8+qFJclaRjDnX38P1veTZjCsQWkt
ry2r7JoeAI3uRodzKtqYpP5lstr91eoKAwGOPZvf52YmV01Qjo9Ms+db8CA2zg0AT43Ca0w1D9ZW
nacRmjcQFlN4g+mpSLSOwzuGCGAvX/Clg4BrR1IGVXSOgnq6Q8An7UcFSJoYps+KHbzCfZ3Z8X0I
DkGax+2w+YI4zIHDz6PkAnyxU3F1miJzYlUQ59gAHUa7LbLQdnnrKpK4f+mmgLwXqFEoumAMjHuL
I2vSxy5xW4AOw1AqK+LMGzUIV3+/lmMRwlrQbtVGowMRUaispnGrjC4IETlliaxOvXQlUbIEux7P
nwGT/HQxrlnp5WwqMWp+4O8C/moSf6RoL/kGCAiYsMvL4h8mqDFEILTkVGBI+Bqnwho3MeoxGxOv
H1N3MwPH8TBH4Q/TxmvcyOxyhWkcGUX8wgL51ARyzKjmINUqbGUb1MEE3IzMc1E1qpxXHfCsTVxI
8kxLUhCXQvf44xNwX6crG2vwjZh6ijlMLT5Esb2vLWVTTrIenwUx/3KjotkFHKliStWYbTfqTZJg
WJybm/p6crJ1YlkSe7Nwc0/ECJFsO/dg8UjcBM34jyWJaINm195+dHJJ3XLhJp3IEfRBC1JQuOWQ
UyfAlwHWehbLqnlLItCtjveli57qMyNUjupsh1oA4kjVXJlRvy86JnE4S4eCdkJMcRETEBQiapfR
40kG9BzMTcW7eV63sK+W8Xj55iwsA02z6LyHjhG03wn6Zelqhf47zGaVQ/sYTQQ8fSClvixjYR3o
6+LzKnAwnE/2VIcVwwybms9Ejk57KHpCqwmdx220uyxmQbmQqEfdAd1Gnw+mUzF56fYNuo0wAKkM
q4kZIEUFfkX6PbElr76lPYOHBtM4/A9K8MJ62qYCW3mZpV4S5X7RKD5zwvXltZxnL9CjbyHEg0XE
bTyb/XbnQM1DuFRP6ZPV5D645Nly/bibaRuvqmBvhJuofNECWqubiqFSrskYUpdWacHpmTyKNtDf
dLqddtpXVjyUqedGG2tuqTbIouezLg1Q6wG/748I/hWOHF43VogXG4gofwLsET2gMJ/xVf4y/Bjf
s783PSB6BQUroMx1zCIKpsedqxE9fpCFxn1qZVc6GFbG3J87iRYubRsajvFkRBMIgirhtZO1jjOY
pEqRvKufw9TasUT2oFq6T5xkjCsISDLEiDqephCqDRFlB8yovqFG79Cw/oJlgGmDU9VBz372bBu1
UeliPhVYMBNMB4SmgUTJF7YKnQMI4FAnAhmpaBeQiZ7nNB8wC9sEyHEilerKZhsXtgrf30YeCF0y
9hkESzNhfLKssAg3jV+iSEV/lXYTNKMk2bgkBnMbSIsAjBhoL4JFUJt2SJCIBLxm5/gN29vJD+TZ
/Ms2QSZE1GBTBVAeZmm9yeypwxoP1NLqKAOXXZSCx6WN8JoT8wn6W6pMm0gJ6BjHBua2O/rmnKyD
VpahW4jY+Ewwv5EIEs8iNqMGdWLbInqqAxWdqKWKap2+j4HFh5Lk7KNDwru8e0vKhjQwchCY7UYL
mnBEhDUMXoMBUCJTb1Qgl9uMSfR5aet4OgxNWchxO2I2gDl1ZbUK0Eeq0t6wOXoA9t2TY9USMYsr
ORJjn1rNqg1dZtkQ03dhMtBuVsHfkBX18xc2jDeYGfDYiA74ao+Mc25MDdM4lgoS7Dutt69jQ9aU
v7ySPyKElUxW1IdlABFaHPe7wIpHL9eiQrIQ/inC4wCgHn+kCC8RNuRx3LqQAqx1OivXs7mO0qem
kTFZLqk0jweRc4IFQAvE6YbpxogughGQMKFV7jt3oE7Q06Rg25rM7xpRZCWwZXX7LU8c/5yIEWVh
UGSe2SfVFgm2nmrokc0D89dlTVhIEsAUaEh62DaH1hEigcnSGuBqV8ChqZuD23xPTbRRgtTqLgNK
fatIkrxLUcGJOK41R4pnM6J2pIK4uQg9JSvBLaLSGJluVr5P0xUjAS1QwZQEqZ9PnDM1OVqloO+m
VoaqylepKioGara1+2glzwa7CgkKmc3kzTHac53N5b1dPMQjqcIVsAOFYagfUtHy29CmAU6m6V4z
jMRI1rd4144ECbdAb1jkWDnfVQA8VE20VgFt89/WImSzrX6o0iiGiL5qSuBLFR4wR3+poaxrhl+k
s5NC7QH43QgfAaV6qiD6UAZFZwCnB1WXtzZTVIpe2AeU4J5sq9j2IVoDHljhf2FxBOR7Gn6Q1xXU
o9e11ulKABIBAOXnOE07LSojCgYBSZy6qBBHcgSFsFzkykF1DceYOOsZ4xKJGqztpvqKO+QTBKhs
8FEC4U6zyk1IMnYwVqNDkLZTf2l2vP77LYNnBxCJgYGrsyoRGJ6rqY2GDEB7yGlF9qEn81Wmjq9f
EIP2epTheML9rN+t7JVIA4qblyZ2/hSAlC6nBMyULxZLvyIKrwewnSEdczZ8EWdWCuod8M2H5bAm
Qe51SkYTvMsvr2hJwfGE4FPHOB2gxZwquGJkDM1nYM+MSHhgeZutQs7QoxZWc5eqN/N4P3ZgszIz
2QSyxo/99GphngXUneDQRFcvpuxPJVfujLMyOjQsVhoogvS+uIr7wvVDK/g26rP+XFddsq0at1kr
fR15Tu8AszJyp02opIzaIKvd/e1eYBfQOIqBb7Q0nm25CuzEJAsGi6ZdTpChmPVbc9IrHw90guah
zMWcZYzGyjTMN7keJH/91keFjlddYGxQCRRjujzpWoa2cGDWjNaWmNGhMs3N5RWeeR5UGdEMAX3i
8CvAXxHyvuOI6UTWBeiuKrTXQY1XqaVuKxbeIa9wQApi1YF2rmzLtRtpD3asS+SL8dGneORNceR4
heFBdnrmEYZxzaAJSy8NKvSkvs0BaJTCH4OsI1a0bJ9y+BgIakEofIoRuK2FkQk+ttIrsoa21mbK
vqvZ0+W9FL2cKEM/XUuGBpl4DKISI/QoysWmpxIZNN45kDE/rqN1CKYzrJD7Q8cVeikfa7Bu3xXf
jId0z67r1ymhJkaxfs63yYat67VycIBqdAv6N31dbsKMZs+NpK1atql8Q46CpbqqDWfosOCR7DNj
Nxi+qz9e3tNlEUgAGUg5QBeEuJYNWj6AurL03OmO1N9G6y2b3/6TCHHUuEmJXRY1RNjZngQPfXjP
pofLIha1nHNywISgvkaE91+HbukxRssm6NKjB7Rj06pTK89qpsOkJ1/YMTgktMBiVgHNIYIsZ+Qt
vwwzK6FW+kGTPoSIh+ZWe768pCVlx6AxHjcw2hiqF8S0A9oKSY7u4UEd0BOpbML547KEhU1DjIAK
B/JwmDYSK23R0HR6bYzgC9TKzJ8x1k71GhP0IO8jd2PtmveX5Z2rGmpfyDmjugdeYkOs4xiB3gSR
hcb9Ob8e9EdFu+6lkKvcnB27OP75GOfgKU2AA+B8Tm9MHGhG14DGD9mzNy3fxuD7DruXqL3SZKnA
xdX8kSTadQdUhL3a8xGAZKsgf2b9mFLJhomRAl8Mn3QFbgMyNkBVOF0MqJZg7Vr7czJzGjalu1Wi
1zrcVsMhj7ZO8375fJb27lgc15dja9OiETXg4uJh9CZ1Z4DlsnIqrwnv9EQWjCxtH2bpMLGP4WHO
aXwqrBn0CJqPiZFUyQ5RxR6modmoZiAJuM9vEVo7MU6A1B2ynWeD56h2dwj2YBgAkQN6rQrZVMmL
dmkh8OvwfAS/gXBAWIimoEl2SEugMf+0pge7eB+Sp8sHs7gIwBoggiDO+Vx5PTtub9sQUbo7w35X
AhnA/NLJ47qgmouGJRgCIUjIzCQIhyopPcPd2OUzcf/pujuV7IxWBo90bnMAU3wkSXhFxmg5IGXG
fYGi0cjdoWnFwpx8IyvrL50KRwHHdCNCL5SlTk8lKpVGB1wmHML0rSmvphQToYVsunhRCIjWMRuO
0AppwVMhDpBOHHNGDgOteWYPCFL1kGuyiEQmRNixOmjVMDchZA5vMsyGmcpTJ0P+XFIwTBRhDJTz
S7riIysvy8ZJ0XDkNbXe7YBQ86Ko018j9MGa4V3PIWiQGEa7xeluFW4SdE0Av6kicputkIY4lKST
pR0X9+u3GDS3norp08o2gJ6CtdhvqvIzDQ+WLSlAy0QItssOrKrrBojQyC7QXzVrXcYvl6/84j1B
Lwev3DoOpm1OV6FNfUOiHONJUfQ8RG+ttWfFLZqFLktZXAjaqAHgAFwvS2x6Anx9ORgMCxmaeB1i
gg0piUdm1f5/EyM4FjINReGmEJMPr3l/l/Uz7bqPyzIWVfhoKcJdLIw2UZwEMiYWb3VreInGRmLp
ZSKEmzhaRp92HUSoxR1LfrgyTjLZaQhnXlspsDILfH5QEz/ofyRZCMwcSdvBsmL9PnIxGK8BCdJU
JoRonf0YDk4CfqwAdEg9RsCHTlI5k+yY6OSnSdGtWcGVtzpOQX5VDt//06lbwotQJWyKZqCzeuBy
WxXG6GPC/LIEyaGIzdBJ2pt2pUMC2mZ6srb0vZ7vviACoDjoNUWWAL2mp3cdE51qmo0QkeboAcEc
HbESGlejJO/0Oc8vxsaIin/LEfQ30oYY0wGQo2+0dbePb4qb4rlZj1uMTZnoJ6fpHeadnr6yOAyE
oAoMxyK6lqBOq1R1SoQW0bNRrTL2qysk93JRpdGw/j8RXAuP4lYnmh11DrAusPp20SOfRCuSZyB/
eJeXspDKgQc7EsR15UhQ2RVNyyqsBa33Wkz19/xQU+da2cS+u5FRR/HTOD+tP6sSjGZj2LETGHj/
hcTXgp9G3PmKG3rNtLftHdodJNrx+Z68JE/QwrQdG7BOQp46bdlK9eIXTjDp3PT7epvu3GeFuqt+
1e6VjbGpH2K/lDUScQGXvoCgnkrXjDYMODSlTlZW9DI0KbXw7KlrYEF2EjO4eK2PjlKwtYNTRspo
QNhsIBlWdh+NW26GMpc42LNyF3/CHamMIUQjioVxnMrFrk7Ro5X7ZWZRFvqsvO4I2Pb6rQmW+Pmv
IS8EoUJ8MmtjZJU2hDpZflfqrudq8W3VzpJ7JzmwT3q4o+tgwOfmFp9v1iJl1yjgu1Ov9eZ9YOAS
cmVPlEVX8ufAROQ1df6fHZkNECiV2UOmOPeX77dEJwzBjuhdjPI0g0506jvLtgi8aRn/dfLoVB8E
EzJkA3ovud518c5pb4riiZH3/7YMwXDEdjt3AxdR5Af0eAbxVSq7PRLbJBYSRhIAv6WHCDK2L/Ok
PCR9TTG+cxVm02o0ol1vyZKIMpGCdQjnprVJBJG9YT5HSf1UDvPKcaZ9Zsb7yIoPpAwl+r3sVxB9
g1EU9RqxbRZjwqwzWu6XlfKp09VVrIJDciquYykO/KLqwTEDzwKPVUMknImAzFVWMa4S63XfrgCZ
bYO0sZdRkcjECOGS2ZHaTSZs4miieRI1gF5Jb4wmfLisgWdzoJ9Wj6C5EVNhgLgRJ+dgxovYZC3C
sm9KRONv7B4u67oGWBPVd3Ag+2Sk2nuyk0Xoiyd2JFdYn1OU6HiNIBd1FNoifdW4qxmyMnyLy0tc
NEdHkozTUKApenTcBg1MLDSxe07Ut8ufv2hbjz5fsEVOhy5nXmj3XP1XTu77Bg2v6AZKHwNNEtUs
68SfsxIsUjokSsFS7NnUfVf6jzR9bgpJgMud6ZlnP1qMYJGCPAfdUA4RLARh9ltjeWp2VQAGW9+3
oW8NkhUtaQGQPdCm66D+bZmCqXDVwGTAQkYgoWf/JKa2bgclpRlm2JNcVvZaOieen0cFkc9Aid2a
k+nOCniqEUfY4NvSCGb0HdqQGKnM7Idb2rJskEyesDZNyfNC5dmNUU83Ueijrupj6tsb5odYlhWS
yRJiJFbVwJOOsDYCf0gOSvcRug8hSOgnWza5wr+2qCE8A4EBMs3CFKgQsTRDDQSMFobJLg4DyAJ0
r9Uyj/Qg9ajWvVP5l2/XYlh2LE8wFN1oheBwh7zQJtQxd24wUMN9msjtWN6M5XPJQlo5fzt1ys3i
sVTBaJgR+odL4AZ7I+AZxk1fAAQqkpFrLd3nYyGC5RhIMNs5Mnpewt5T1QuNG6X8QvDMixKYl+OV
e7Fbxh6iFFEtvFUUx/upYuhVsG7MUdYcsGRjj8UIZsOyggjGvMZK0nFbxOnKIaUkPl80FYC/BYIT
hi6BX3VqxrW+CIaYwMxGWkQ1QkftOZu+WTLswGV9+y0H6c9TOXmgocQ6wgKaYf1tbp8wzeYZQ0xV
o6ZzatGyi9dxEiD//retQJ86Z6I+YcMaOmdkkRMSuZHW8LNKnmv3btTXl6/S8g7++XzhkKretcPC
gbppWr1Fn9CNmyYJtfN+PRYyP7IsC8PpCCrAWy52L+P6hH2iYi0qcpXUsrK3GvSzka5sO0uXOPjF
a4RK8v/LMoUTs8beqIkJWX1n+Gk6U7V4CvWveKojIYLZUw3WgccTQizQ/5DvefccR5IU3DnXHzc6
GP5E3gfQ2GcovX0GGJI+wi2a7q2IBvegmi3Qwk6DNdvlr+Fm3OebyU93Ac321fYLynEkWzCzudK0
aGTF+qayxuWKFNoGZkoVxbodpK5x4cSA0AkgVoCfcrRpwbpOYxfhPzko/dors7/vlZUb/Lq8nqV7
jHEdjIuCSVDlcIGn9zid8txmNqCSTKsDky/bGHa5tgK2cWtnOzH93gjsTQuQ566Q4cwuLQ8492Cd
+cRgE5XfntUhHxL0EZld1flFEqYH8L7GW3S1yjKFC4YXcIGg80LzgYG9FFYJ0Kt8CjSYKDssn1vg
rNYT8sSSrVxaD7QSlQdgj4IaRhDSc/ZQ1qFCV5n6dYakCECCr82y2gPNJkJbrtrt0OIXgC996Dfo
vQYeE2+L0zpNXWHsOKVxaCGiCyUeYelroQCKS8HnSuDkTk+YDc3cWzzJP47dvHFgaXzMfporRUc3
/uUtWIivgJMDWgs0raBjQRxa6hMzw7Am4isUrr3MvDKL+05pKeAua2VzWdRCfHUiSrgbtj0ope1C
VFrc9R1GM3VwzY9erWMQXfnutn/bvQ6vcyJPCELqIe2nvkX5CuHqfnDcX3XSbg0z+sIzDPwCJp/8
QOES6ACnp5XWkdG2BjQ1a8d12wJLVq8kDm5JIY5FCA6uA4SFWgKW1ssjkmwyNX1PChL5Q9fLmtSX
JaHGjwwA7oNowBIM5Zd1g0OK4wEjlGbGNhUwBNeY1JKlzGWihPPRbYDb1C0KvmXee5WxNlvX7wyJ
9V/QbxzOn/UIhzPrYdhGJZRgwHyJbgA2o9wTgOgVGfNiReLnFjQc7wegQSFTAwxS0TJH7Vzr2YgV
dVGRryaj6Z/MIt6QcC7WQFudNkXdJ89qLZ3jXVglVB3tq3hp8iSREEI2mgsctAABEEHjo56+lOZ1
lH9o8daNXi5fYomkT1TGo3xr0bKpcHRImlpl34XprgMyptmZ93aLNlKiqF8wUJzPgNiwTmj0FgE/
MR4Y592oFHhEOJjdrCfwErduu46UIafz0AINZR5lucWFIA/4yegqR0Bu4FUt7Gdcp3lWpzhIZxpp
OT502T60fval5FovFXOO5YgDNjMGH4ErxP1PQtCHQCy/nHs8qfs7O4sBoRe8anZLp2Bc94ry5Bi9
RGEl6xSfvBiK61vOoIAAk+WUjSNNMA+Qt0ynYTw/XFadRWGcRQRDq8gyisKYxfHSeacKwIfRNfsG
IFd/YN+ixL8sZ+kWQlt+yxECPjRGNH1iQA4JBv8a89N56LnVHSiiiL66LGpxSWB8Ad8GuMLOmBhn
d6yL2IK1LMvpKm/uc9Xdtfl+lM3pL9w6NN8hbsaicMnFjsLAKpml8eqsqfawykG7wf9tUmVsFMDz
NOlVlCVfaJVB3GUCTB/gA0A549/p6KZ3sVmMWYjnYjIah7yLPCVpDuhF/Pvnh2YjPctHaC2UT0Ux
TVM76YjwPG83MNN4YlPi7kh794WTOhLDleZoNUmaG4EKPDp0MRcqdZtmXRdlQetiXhmKbMJ1SQPB
ZYMuUxSbgaMkRDqVmaGjlbdM5+6tonh6/DNtts3wRBxGA1mGjNsiIW2FM/ojTHCjagGEnwJk5shQ
ENpPP0w8fYn2mibvafeRt1d69H55K5f8NlKbCBA4dIAtJtbLKO7VhAtUNBjfzD4A42dl6rJ8xdLd
IqBsAtgKdhFTr6cnFqSg9FUsHlZNNc175vfO4Bvl90mKTb60g2Bt5Z26uFrA2TuVVNh6gwoLt4Kw
FAqJV/1023f/dPY+dB6AlAlo5n++sIUGhyoHyIMDOuhTiW3RhtkcYAsrI72f6vIWQIP7xGgklnDx
qYiJkv/JERttyAjIlTzFHoLocqW2YEK29B9G1j6XYbiK82IXkzShYWY+EjV8ubzGpUuAmX7elArA
z7Omi2JQlDFVuW8LbdBqP6ls58x3aRBRhzRe0H3hgh+LE65BGBsxmtghzrCfdXU3haUfNm/BX08U
41UBK/xnWWJAadTAxuV9sOl8W5tvRSNxyYu3Cx0XHFZeN8GidKoaUTPE3UTw+TnR74eYPQJtzrdi
WbKbb4doNQgmbZFG4Gj5YsQIySxBBRspM3OnuhgzzGVI7ecA3Xyn/ogQQ8Ucg/5qlsKmO7eAygOm
8i7dTHfVG1CcH236vfzQVsGqWDUrsgE1t7G7rH6LC7TAKAM2Zs73IZgPfSxCIH/ANWPWErwKk+8a
kgz0ooIfSRDijLrPDFIPkGC4z5WzY5mvzwT1HsPL6rdUxpO7qBdH0gSfordmBY5hSJtQVsyzX52z
rWRNYIt7BsAzdKlbmMgQp0qqLndIyCsSeZ8BMxZEg5j8lg2jLcUyBHAfQLfBExNyThUckyvDFHG7
bkzlyrbv8MQEINxPNX9yp7e/1wEYH6DoAGkcKR5B1AyS+sS2oYF9+pzn/5SJxMQt7defzydiRn2q
ZsIygs/X4u9AUkITzfPlBSwd+rEAQYkjG4CSeQIBk712k/s8823z74cTwO73vz2CQz89DjOt1Bg4
DKVXhzez64+25JbIliDobdn3bRzo+PwyLdZ2ma6n1qWsTNaXd2opWsBIKWJxdI/jDc6/xlF8Fzf9
9G8NFFi5NAx3zGQ+Uw599oVHzLEc/j2O5GSxgaSniWuoIifXfITZngW216UyviK+7aJ9PpYjxCSV
PqUThx/3hs69ZXWzyiPND2rQayjOYegnr237lZMxoCbF5TrLkpu6GmVfYumqHn8JbgGPF6uCKNbk
tcJur9y6j9N972s0NanmUHej7oLt5Oer5Jm8EsmjQCZYuLiTaTX6lGCXo0F7xQ27UYJkN03uqiyS
Xdfn95eVRyKOCHWWiJRDZ/L+2jC+Hscf80OYXU2A5NceL8tZtBd/lFScEJxZk9lTCDlTZG41NhxM
Jqsqy0QI19nW8mkuHOxcUW5MNUSqWobadQYSyyOgI60Q0W/n1J3DkGuFdctustt2XdHMv8vXY0vn
kDq8hbf50V8D59OSQUxIbjnhqz9SyEo3GWm4aLhcvb+fDZNG9U7tXy6f06LNOjonwZhUszUUrIEY
ZzAOSpwfkC69Z67zJVtCkC/EwD9gnQQtr6u2mCreM+zoLNi1JHA9s8506g5VBSTUPpOUFRZ27+RF
L1xnA0hV/xaAy/QbaddjrdPYCKmlyTIwC0oIQRjvxxwzygqii59yNQ7mBlwirAbc9OjZswwr47Nl
W7CPxyLEzFmG2aoc8GFQwrWxHbxpZXojzQ/K8416O7yHV4anP9XUuC43wSqtafqDfaSBxEpJlikm
tGaX9BpoaPAUGNB+EIAhI5M4z+UT+72RjnCbg9Roo7yABJT1aWPch67rqfV9Hkg08TMzfWk7BS/d
lw4rI6CPeFVGLb9es5supMbttMrX6sbyO8++dw7jltzP1Dbo3fQzvAs9Z1P47zGKt4kPxpb1VFCw
hDj72JfF8gv38eSwhWsfWJOjRZxbyOhdqtbwQf0mllFIyoQIlz4sI8sFeRacQBHSvKgxCeHZYCK+
bFpkOsNP/MiCWcA5MrMZUjT7gTQamNa+/50A4B4AnpIXTfGyQzgnBA6DAYywCXxhlHUPQ/euySjq
RZUUP18wIr07p0kYaSad2/thfG3DkibBVabL6I/E4xDlCMaRJTkJQL/Dk5y/lB4PxWqvKvH28mad
cf5xKZyACCh0sFR4bp8eBxI/PR8ZwWMn1SkZ36b65xS8WJhDGZyHyn1Pg/1gbdIYxJ6uRBOWZAN9
hXOFuwBxRJbuVHaOMZisMloLXR2Han7Q7B+jtVFVEBY50cpMG98dnokRrtviJpGNeX1Wto8vPBYO
4aBkQWYXjzFRTRS7AA1sDxgW1oZgI/IdzJKU7ZOm3YfkpTOuaxKvVYDnZcWaoKnQ3prxlkUvbGq8
zGoAnLXOpgc16PzR6RClzauBAF+zBqOM+aA2PmEfLRj4+vjatG6mqaRKtgdzooarlSUHK7jWjE1j
XUeganXQj8swwvh9cB6r6FueywBouUZeWqqgsWUWmEWaYanAGfALolHXyLw4u3IwyTIrj67U/S1c
kZO9FQ+WsV4NBwgcwF5VmOE16nMAqjI8W5dN/4qRq3CM4mhHCrCgoQwhanQz2k6gVsz2s2KtoiKj
Uyzzugt38nhhYuYXHEkpCvg9NDYyvUoDApfeUDeJJTdD1xdPzAHCHRKHnF/39GYE0xTYaQc5fGh+
qG9U/VAHj6b6Mph3rnGHXisdCExKO9BSnTzF3PR1Slvg4Q3AAWfhN2vqvUK5z8kaoODo9JFxzeii
Ff932/98QdEhsdC0Cg3bboWgAcgOpvlW2rs6ylaWjRml4qUcQtq0Ke3aiKKtDzfjpnBfE/Nq6sBO
MBUofOW+iQWM9l1ZG3Sub2qme6keStzBWYnx86seoRsJFq4BeOPYNNhLhlseTxntq8iz8XrN8fXi
MaTJ/LPPkYEDMrftSCKkRYU5Ei5cPb2z4yxwIVxPUFF0C9/RD6P7ITHiPAtydsF51RtJU/Rbi/BC
qOj0AGcF4ciMDiGGVtDW+iit70bYoaS6ztAMHVYudXu2ylt1fVn4WSD6ub9HwoUl9lmORH4D4VPx
Ehh7HfuYpxUKZfsoVny1GfzZfCDqIQtQMIlsPzFeDUfhc67441MWMM91R8qyFt/8NdZzWrmx38gm
k5fVAO0pHCeN91PxK3cUd8ytombOAJSpAF3Fs7Uj7CpCpkSBuiZVTbPS9Toyek12FYWyNqtFLcDR
gCsYBb4zNOGQ9KDti2cQ3URtQFtkLTym9P+YrZJ9Rd+OJAmHoU0J+EFrSKpa3QMeIerq8T4biMRA
yRYkGHimx6lhpBDTuYGXF5WnAx/bHBuJmDMcqH916/fGidbdJZ0OCDTVooAX9cGaY5GaxsqdrWeb
PHT8sfyZkzu9ule1bRgfyv6G9AegwvqlO3spuS6c+xJ0e6QjXlKtCv2lLTG3udXSl8t3YDmS4TCu
BNCRSLlzh3ikXHZRWwVo9HDAmvsx2981pNudVHnMSjZR1g+7cSxf47T4joaLjdO2BR0N2ZvzrNb1
uVlHX0IwdNbYmSpDYya1W3tjZ+D97D6q6JAXqTcUHWiA9o16x+D6Ly9+QReA7YFeYI4epwF27HTt
dT3NQ8hw/6s28N1Euca7HWzinQTuYekCf2KIoC4EMGvtE1fvaI9Be4IqugNTGsaKC8ZJRE5sggm3
A6KuOiV4L41MPTgdUMkwTDPTsuoaaoMpU7LeBdeHAXEAHOEyg0JaRA5EsZ4Rc4IhGYmDHFbqz0yG
ZrMATX8KiWec7mlmBFMSMcjI6+a71WQ1beweY9uW1za2zyKkHsNhl2ruPldRSkz7JyVAjtCI11af
Sp7gS3p1gs8n+Pq20NK2tfgB4w1u9w/acD9jJqQcrgDfTxNLxRjlk1I9X1YrfmUEn3ayzYIlA9vM
lE18m63Komb3w+zuA+AXFLYsx8tzm5cECfprFGnVuiVsWYpR59Y95M4mTn5mETh2qu8h+zWgs9fI
NpdXt3hpfisRRhuFA05YprUZ7mrmghsQ5ANoDN3mSi2pCcvE8MDh6M7MgHGd8NpG5G89AOQnHF/N
XmL7Ll8HRyyfALOGT5bxc4IyMEAckur1v+2VcBmKwTUTrAPBMFoJy7b1SFrvgYS7uiyGK5SoB2Cb
QL0UbTicd+90r8JqVACLjCNpamOlFjE1i+sielaz9VDsFTQHXxa35NvgLjiMOV6/6DvmZ3d0NlZQ
V0ac4Gxa+x8z0w55ux3gFNTxPXJvAYVJJzzPGPiWouRKdZpNZz24w77EA7LpblTjn4H87IHonU+e
qnXrPrxW1F8pGE2d+e9Rt1FAPvqmgncDyxQ4hbkWKUM2HwLVZV4ztj8UYvZrNWiTH+OcAozh8v7w
ayccB6wrHAt/AqE5WzgOpyu0wIw0bAPTilUYOoVfRLZ1ZdTh5NcuuKJGMiJzXGoIrLOmlohfsnqg
7AKxPaBAUAj+dEdHxzPUNpu71uChx2tcTtQoQf42rkMgIJOdZcf+SG4UIhvk4as6XjXaXGxoHwhB
AAcIRRR0vVcHMlQgQadavStG1bPthlrR89w/FIUkGX7mZHgRA9wA6I0Bjx+8qqCAnFaqn5Ui8t7W
P9a7X3c/VzePITKdl8/xjP+MiyHANoen5DBKIvxMqJRGF80s9l4sCo5YSq/Aykq91VbSN+KKHoML
Aow+ogDUZ9CyKvgpPdCzQgfCnOdfg4z27frfX+v19fqaQix+8Gv1/3/jXzZ0R/EDptj//290taKr
nF5def72/n77cb/1D/cv9y//vGwleyIqN74q6EuA98l/yFk7I6taywTAduwNXuOt1+vY+/y1lXXm
n7egcEGY0QJxF9AeoVWnRkZFGSdlAGPy/IPvr/01Fr2iXzhhPplvqpiLAfjTWURkuIxhbh48ZPRw
eDn419/Wm9efJn1dSY74LAb83LcjSUJQAL4eLXCBP+sdrq9xbOA0/sLBICWJtkXQNZmAsD7dr7hA
J2ETz1yA779dr3/RDdTB2/qX5ZxlH/lCjuUIC9F6VkRpATnX3779eHp6wpOUPoGweMbvgObkf4Lo
1dXK2z5+lN7jxyNyO/jrY6ITjfhv95e/0Wey9dTy8G9kYAqGoC3lbIijRjN4HnGeTZ9fl93tDtvL
mZy97dbzJMs/833/Lv+PMMGjDE6ObEXFhfnQfrp+2OBmQpK/9SWizqijP0WZHNDpX5JqIQRC7idE
w0XDRV3zGwBp/N5zS4D1YYE+//nKZh4J1U/VKHTTsWsqQLL7jBoU/0jBU83oC5aberH3a/O6ubu6
u7paSU7xHF2K69WRYMF/dFWPOakUgmECC7peP23evRuZVVky6SdSzNPlOWgsK+uYL8+/RicEdvRu
A1V9lunJ2btaPDzBRSF5Vmvqp6A3f73b0BuZhE/EmjO1B2LoJ7wrXu/ChTeSIldSDp6P4zk4YBBv
Vt3KX4M2vFz9hFZyHdnyayDxvqKzwmP9JKYS5KLw4fRqgZgqqiYgXNuAubGNsNyCD3Ty0bXVSFRS
9DiiPMHg2JiOMWoF8pocnTSo7uRIlZvlNtV+dYkJHpUXRUqzuhxDwfN/1ljgkwXvg/55I7dHhNTW
gBfsPsmIh7I7ucmcWwDKozQwGg+1rewu374lhP3/I+3KeuPGme0vEqCd0qu2drvbjnc7fhGcTfu+
89ffQ893J2q20EQymUESIICPiiwWi7Wcguv4LyxfzWJmfWkaI2Dp/DggF45JD4oVu336RMtDhNnW
Ct0P0pVW3zbDDHdfcEsxpVyr1OdSrzxXbqnHUCVDOgC+TC1nWa7Re4h5798FQm4q0AqFW1slD8OU
LECReuMKhBSOlXy1UZpkyV8XzCorkcGT5H1iIgdVpiDD+FbPswsqM9fGnNu4+rj8Obzf+o/MyLci
CISCdT4xYqRVZMYLvPU4fS/UNwy08polkJcfOXjgLkN9BtPO1/c3Fmdch0gF9yfmejtz+r6QrwnI
Xq3BvrEUy+0X02vym3IimCBbOEu068ID6YNRTZxwOcxEEJTaFBslnIgEwb0C+QhnCLO6UyIJYhNz
REgqcbpicNrsSbe/qa3wScLM6pngKzROsShanBepheAjba+IdN1UA3IrAW2/Dhpo8fVbud8nIAsu
m8zBDjhF91DFogk024d69RWc4vU1wox9iq8g7VsYzntrJoE+Kc5Mb0jmy+RxmWykHRaRa7YRp2Ez
lP9/rfmCFx0uy4yGaSg82nNr45ikbbC09wjSFHqQVr/i7BvGuVzWtW0/bXU9cEueaWFRUAXXA7vH
M+dtcN9eOn+C344CRK/zR88jcF8cPGl0p8d/Of76mjuz2/uzmzumg24yuFHe1eUPs/nV+LwZVx/G
7YJVIuWs6v9cwey94938+1uAv9/c4LnDnCr2G37HryP+/PR5cKPhl8fcrcsfZbKTt1ZQ7qP4bgup
CcH4f/JRn58WeP+8sthXsG/B//Dc2S/RF3yyw/FfoMoIqDAOG7w3uWUBw21u6KyhmgHj5ff5C67s
g/MK6W/da+bOeveB6PHJH0281dHnhCmOoGIBTxnf+NpkTQxWL+DKSomaFpLcyMYiiFR+llOdCMeB
cF5zn5ZSGlsaHieV8wXMzQ7SSO7o/MTfqDPj94i9rH3I6UDc3fHOfdg/7Pa+c33t/vp1/wPLsQ+Y
n/Nyf7i69+5fXg73V4PzK/Im54eoj5o3jSx6wRYD70/MHz2ba2CgJKxEtgATXGnRdOCaIjWmuCIS
MDpmFdmeFeq09EEoSARXEX/9AthE5zEaptC+DeZxzme0QqlZqI6Rl4pKZUw8BbgWhuohp9QUXEWb
UCbiJ+jm1DEjmntb1HKVKynF6MvU/ijJTzsPMRBXUJ5+5s18ykNQzMSCYKjW4eSJ0aCY6QxkJN+S
/KZvbhTjp2U9FvZbhzGOc/k6K65Ev1ja7awIVO78wc0WcwV+pnKYy1OFAE8yUJNYNJCnq7K8W2a3
wpCk7pDXx0KuvDwSAG+u7AqXu1g/gyaVCtwsT0JUWyRBY/c3CwLYApPFWyxOPs6+20mHbhBMNHf7
ZPLC6tjOhZNjcJslGp++KRDS8yp0BTX6BreLzZL3UmjhOMRz44bx3tQ6Z2xfLkuzCYJuQYwQhPkz
eX1Uakpy8CRjCnTLOLseSRuoy4+/wcC8EtbgD8omTueLKW1BsUKhEWhiyzXPyCNnqb/+NxDOxYvb
OKStuWD8LrJ7mR/TUqrBH4jM226Z9VwUaz6z3gi5IqOI9mU8VdBlzN0aoxXGWtWi07egpjdVllvm
RGAqmCKd2O5PCN0EP91nZSK3/3kzpbbJSmWXXNl1Vr/TjR4UlmD+6Cd/VqRnbKrIBG+L9RuTO7x5
nyRoQYNYk4be+hrsKYJtOrPxn0Kh3BKRHEuBZkPoVYy8NOswmSUQd6XNfTp4gzOHgVSA97kUrN6Z
YjMgTOjGGAnc6dbnK34FBJJgk4KrCH1Zna8u13H1QiWBXrPFONugFQRbzBWEOeudoSSAMG0MPTwu
nY4ms32S3/+hZnOScEu29PqSThX2RM73S/2uaffDKCo3Yep6JgpGiLABWhiTyj/GctSWdGpGse9g
yB4d2y0/MODsqDqi+u/z+AykAQEdAssYg2NjjN7pomWJaeZVrKA8+2a5jh6W22S3fJf26D4C2iB4
V58nLE7R+GoQUtm1HEsyGqKP8S491sc4SG6soxxEO7ozdu2uF+j31gHC8mF2MrIJIJbkxFP0SaoQ
aMChDR+rBJv1eFkZLv/8M0K6TE3sGVRKUAbpbpyPVSsIMm3vz78CgLLqdH8siZIpHJkA99RbbkFt
Yf5o/SUIX+N3KZC8y+JsnVKcUwumCvwWSPicoingcxqp1qAdADNO3Ljp8f6prAzdaLroFSqA4h+D
cx5rscS4j5v6uzLelemrlAnUbctir6ThmxvUXEnIwqjYKTEdCTPa50OeBkP2Xs3HevkLTUPaD7Ny
bEyaMviDBL7SFmyp4IfT+y7ykPLsfUItQ2BGt2wcMhtIYgMERQecOiwD+q9sds8N+uLNODdxFuQ6
Ktk7UTJ9a3/QE8RKq3VkT/m8U2G2mlmG6K5uov6a5A2GDGtfCRXx6m1dQGvyLk6gJIw0SWJ9SjF5
7scGvVCvuo4BUJJjhD8uK/fW2q0YhnjfKqsrBWQMUAeUbThU+5jADS0lNxl4vC4DnfvcMHNrJPX0
GNlwFXKqQLftqX9Do0HryCDrrbLlSOrZB2UcaK+i60yhblwPt0RHpe3lL9jaPNRYWXhF4VJHveTp
B1hpDU+JTSeZFtlLitDrlvxHLI+C4Nk2DHxiVIaoKF7lNm8IQ2mZJOh8ZT2my+OQ7ih4YP9CFHZH
ISkCatHP7NDqVgflxWJnFBqvphhUOdWOTVK36H9dRtnUDVwPeM/q6LTnL9wew1nVWAdKZhg/h9w+
qlbrdai8RE+RIAy2qfErKE45aEVpNQxwU3qMqXEaNfINZbwerPI2JcoXSwn9/yaadqoLMYygobM2
MzI0N5iAdjvpmLGpFt6A4PZlqK3bED0o/64i+/fVXsVxqy+DxVZx2fcj2htf/uLn22yOEyY5Ys46
dz3V8zTqXTnCW60VN+l2KMYVSLB9dH9D8NcS8ja5OuVYrWTxlSDyO4yQeZbvjNDPfelYlwJl2DxB
KzjuBNmxGWIWOCQqjLdBu+7oDEIwgQKIMDiFy0Jj1MeGiUT3U3yddw+yiLlkc+NXYnA6VhiyGRkJ
xCDgxVIj3ZlEFK9bCGj5wtMLhlXGFMJT1UKqf0FLMBA0+6ogfjgLVGvrVILKBrYMJS6Yks0MxEp1
o6ibF3WGZ0oS6kQxcWYjRX9I72HuaaGJ1Oys+4IRO67h2Oes4Abaa2BXAtyymz3tdTzoT0R20V2g
HKy7YnLJw+g/T7Ij3XW9011JBzf6Uo5+8017unykNpQDAqNWArPRZJBLsX9ffUgDTrAsGmHCy7B9
7eJqdJSYfk8pCpwvA21sIGr2f3NxcZouxflSNsxzwTS2qxTUH3FXCfy9TVlWEJyih1NPSmkChFZ+
lYx7QveNqORq4544kYJTdFWyk7gY8F5OGFeG+lxm6LaXQNydCQzDhj6eALHlXO0LtZoqIhRAudY+
KZ0UWFWB2SDaeF+NKeIAf9qrCIU8weP0oAi1tC9ZpCFHXWL4I5LvklngLYg0gDtipO5Tw2KzGGqq
XhVW46AaTBBq3V61383G3LGqSwq6XWaHVMszk9e2fO/R5lkMb70oe7stzG8kLuyIBMUYyTqMamt/
1P1HmfmXj8u2Lv/++Zy9UxpMKkU/ALwEO/6Al3UlF+VrXxvBZZiNJxK2/V8YPtGeFXaD5iLAoGTW
kaxAl28mRXL1BmPirxsRb87W+/8EjjMCSWvOxWBCy+bIt/aJL9eOclUeElBwOrrqNl+kp9kAjZ53
WcrNzVIVmXXJgn6TjwLINKn7RmWGoW08sx72qZ4I9usyxFkgwNSjlCQDk0z7ZbYVquz/wqfX4AX/
T4izSMBcWY3cM+77Pnmuhi/JdLBGQbH55vFZQXAGNDfbSQpVaMM8viphiL7IewtkGLb9SNKXy1uy
qd8IpePiQa4Nncun9q0ys6xT2wnXATjUxzl1VC1CS83rZZTtXfmNwpkcI1T1sNNgD0prb5P7vhGY
tC13EZvyG4AzOOEYGm0xQQx5Xq6W3G+sCB0rbtVOSHn4KnnCpOne8mbR1GyRYJz5SfBaIXEPwerw
Y56/2CKfcdMurOTizU8+pJ3E5Ar757Z+66Q7yzyqNBhyNEbPuuCyY9vAhTvXq/iZKl9ddpJlSmoc
Q5qpaV1VeqyURwmhJ4sIrgcRDmd+rDbJEFNhSqcg1Tp67fxuo585IaLxMgLttrmDZDdguUBIBqHo
ljhm43QkBpjIpdo8rij5BD2nhWw5Txg1y2FiROytktY3cxLY8/dEOer2PR3uLx+jTXFWQNwxknXJ
0pYFpievnhLZH6ej1Qq2ZlOhVxDcQZLSJqpr5rtZ9CbuQUr1H0XgDkw72XhVMP4NFSMv5CzyqHyV
jD8vr9Omfq2E4E5NP3Zl2bBYhTIZXqmhLzb1psUfqMCsCXD4W1tZammx2H7E8UMdBiV0uEyuk0SQ
whXsCc/1NKVmP5QsUrGMz4mJITuDYNPPuuQ/vc7fC8ZT9yvEavLP4A4BpcEVKGiML+/qXfrFulNu
Gy99lfedh7Zi3euOz1GPsiinOUjB5U0TnCK+U38aQCJKmSeXyj0Mg9MZqd9Wx9o4iO3CWekVLzBb
8pWlQ11DXFTsLW6ho5dSxZMV6qljte9A1pVFWWDaid80RVAs+cdlOYWLzV25cViVSvoZeAqUoxKE
mUMD1Z9+FW46eeae7qpjeGj98kUO7qNv3fXLZXyBEbGYUq9E73vFzD8ZlUg53HYG2qJobID/Cqwd
/w2IMyWqHjV5wza0pEEV/srQlaW//zcIzprMemKnPWOHqtKrsbku+4fY8i9DiA4fZ0uUENnUqcYZ
b81d1X3BCBHBMn3yo5zdur8PH3/rLhqpK5vx+KTHzq12ykPiIJF9h3RPS73oZgksw61f1SB8SF/N
V9mZrtTbwbW9Z20HYkJRJlKgHnwsWeusOTMlyEurL7XyHIbXdPj6N0sKsmI2KgSONKcYJB2VAqFX
xHgikFiTXZwK7Nn2nv0G4NRiyKZoGi0ADOP0DuarySmtUqAXm+YKuTlw+hD0qfPNWE1rtGqhwbXo
0BER6vfLVLravI9TcOB6l9dr27tFpgkdfOgKN3n+6sIsu2IuFkQnH7qXLndKRF2PoKEHE8edftuJ
Xjiby7eC47ymBZ18uUIgmiT/0pfrWhYVIZwVHn+a3xUCF77BfKfSmioIJIEHbPHlm+RaQ+3Ta/2O
iTj7dJdeZ3eGK4rAb6r2CpXJvbJ8s9GXDRoQoRbpNe32tDiY9k6wVWfVpCx+g8Y5Bb31tglS2lOM
Ss/nuJdQMdA3T0rmq9ZrRw5dtBvGp6j8snRvQyy4Nzd3a4XI2fN2UKVMkyBV3hTaMdZIc0STqYgd
SITCndmya5shpZArG8ltYUo3iiVisdrcnpUg3KnNmiGPrA4QiXoz6Xe0uYt6wcN6K41/sj2cNZfL
1KhKGxh5NV+Z8e1YBZm0KxLfSg7D9FiEhxFh+cRT/7SV4VPjCWPwR20769481Yvc1OcSpAxI44Z3
9nLU6A0VTdTatEgrCG79CkzA6ucIJQpo7nOK4pvVo5TcfgiXYEwFEV6mU2dX1gqKW8Y2TkIjCyHN
rLyUyddxea+KfVT8jWYTE1V4REfImu8JmLsQ5WRss5JoclXjWyb9zT2xAuBWbLDSZIoJAHrrW2Y9
T7V32RqwZeCXCWEctMyxuwiJ09NNRyOgFFsRDGlGi3SHqaCL11AVVXjz1F3HepccCilu/ZEsX/tZ
rQW2aOM8meARQSeJjkwK4UdHSNEygqYMDDko+J+dfsI9hZlBqVOHcycIHGxAaWi4tli/NcJIfGVt
rcZtVlRoIg/NN0LupfS1FfXFbEGA5gE8cya+1+br0XszXywSafAmdeoNbbtvJuKFCMhe3rINO4fK
EXALsb5ndK1yW9YZRJUSy8jdXirAADBJhYtpSJlAMTaEOUFhX7G6iahczDk6q3L87OauS6ubVJru
wYzwF8JgW1DCCi4GTIHjhDFH2qXqTHK3SIZAJvNr3hoCD3zrKjdVjXUsgyvbQlX1qSj2Qo0imS2I
kh9Ngml3XiIr97n9SOefNX0Po/da9Q3tK8IuIPR7HLqveew3pqA+a2tBVR2zuZA5QxyQLwomiVkY
egwSqBEjNXdlF6FnKFrk5VfWGYZA2bdUBBSL6M2CK2bYfCVEEmESWC+XhRuCKm6yPoxFcHA3rCsK
4UGLAycCZbR81QgiF0RvpLrAXFC3q66N5ZclgzlF+nlZ1ZWNC+MEh/McikYybGoDZ8muB/1Gqz1b
2oX1R5TfqF2g0e9JuDekt0Z182lw1M4Lk11j7Ec0Rl3+ks3dQ+0Kmxto4WhzejqOatOBSw5xGiN1
MDeg9FBzqfup2f3Fyn5O+UWXPfT109FenbsQ49RzSS4KN2t+TGpyrVQfKnjE9PTpskAbhh/8ZDgP
/8PhPOhcM6QOBNOFS8zQKeIrrWOjSpwU7YRJdVtrt1nvX0bcPocrSG4NzTBKq45Z+6nI2PTVcLRv
wqSYP2Zbir7ECSkbcJKDxwLERpMNkuFaj8B+m9YmQuRjQvBlYIWxXDJqkXEntyDi8tCu0Fa+osRC
q8G+hrsZoXqETQZkI/V4ooMsKnV1IVC9HBknmT7VKLHP7sz2i1lfI1+Mt/Yw+Mr8FI875W9MPIqL
dFxUmEeJm/nUYilhIbWa0hV4Hc6j0yQzyqWwRgKL9Jmx50VklKyYH8YmUvFFMnRJR0MbosLVAkl3
w73iYdapM/vfFS9CSctwH/naNcYHSrmjQjWu033qNH5xNTr5fj6ALnk3OIP/qB6bx9IVBca3FHT1
cXx5TQ3OtwjR8cKlYO5rtMfB3uMjZSmoLdDV3uS6gPpq64Sv8bhbYopw9iW2GGncKqoT16P5IrVd
9DCoOTg1Lp+FMwON0hTVUFCmImOeGt7M3AZ3MiVqtmAqY9obbi6XrSsPf9xDCo8edDr/7i9PqF0X
qGYt2BKa923sKwfVt7wRBF5OFSxBeRv6svfrD+XiELkjTjrLTJOMIXYP1Ngpw8Pln3/OccIBcG4J
iEjNugMFnUse3xKf7hEKfVfd+MtRce/o1R0zZY5+TALNjwSu/lZG+mQ1mQKtLLNB7bZDDR4O5S/y
RN/GL99mR9lZjnF9V+xmNxNF3c505FNUViSMknSd8DeB2ulhFg64cjQrdYzyTqkFi8neDmfHH5EA
8GejmfFsGF3ax4WUtfBIur4ObGOvSz9k/Xstv8vGs5k3ght0K6CNakkb3M+o4kWDNqcb09zlXcx0
Q55UEIMmrySSvNJqdj3G7I0NiF5INGKkcxqUY7K/rDdb8Sk2lQukjUh+mQbvfWW53CutBnAECaJA
S81HRUMibApRrkxru/fjjDSBnZnzW9uMj4UymL6yYJyd4DvONpX1oGGg9P93VHGL0MQqrRNdzlxL
d9pYd0LLM8LDALbc/sZO9lq+l/oPSb4xyU1iuK0ieBWfGblPeCTSVQ1TRkEVdKrDphERaywAjzoH
l8bgx+3qQB4FpvRMsTgUzreI1anQpRr9bypG+CR3s/UxmEGDcXOyfVXZ/1EkbkXhnS5D3UCkCVwT
2QOrByejwHU5c3c5gTiro/WKlEUtMLISkW9VcrrqCTzwCwi7LuvHtnr83h/OxqRVHbZWiZUzo+Eh
zhW/R9HvZYgzl5qThXOpUeYwNtnANkfChkx7qltOBK5i+3YYBCZTpG3cLbdoUUs7tmx1VjqjdCTF
Yyjq2j9/InDyMGVcmeVGMo10kABS2g59C391jnZFv+Xfon21Tx/QGrnLnhZv+mZ4l9dxa6s0GakV
BW9KG/GLU1ytImFDKzuDy2o6SRNUGFN0GWFr+VYInwZ1JZk0ZdXcjUBgLjqJC7g9GcbjhgKd21Lu
NQxnE5oytlHzxAQxrUeN6v6MTsXESt/i5f6yQFt2AQES3DZsTiLe5KdL1pDUBM0f2muW+kePCWgg
2cfVhvE9AzKok+Ahtbl6KzDuzKI3SQJ3EcAisHE3Seym6IMh3ctlkUQo7N9XexTOyKjXM1CGnjhk
eUlsdDALm+GYwTy5qaHjmAeN+g3NwJuEjyzFSVnIU49eXwt9uPM4OUYSSCNxqRW0Dby6+DG1x6uh
9XvtNu+//4WIv8E/XbKViCAPqky5BnhZjE6r+jazgaZgt7ZOE+jxwB6AUCoCQpxqINBoh2pW5a46
P9vWbUIF5Vdb+4R2esbbAkrws7q+Wg5LtUNHlGuiGlfrHnMDjxhTELs/ZyXEPrEII0HIBelSvkR6
mZQUhJlA6WQtd0Ldnt8GM42v686iV7AiRe1oA2bHpjpqMajGSgjiMfazpO58W60l15SGxsv6tvET
O+pvwGqMmo0srhRMTWpQ/Zb345FalrxDhfTsgLEEJeFTqKjurIOUO83j20ktiNsuZgp8ElJnIRh6
d5CtMNqNud2AclQNjwiS2UGhz8uuVlLiLAMK0coyI06Y5N+IMuSuLKOrnCAEuNOm/MXUEQ6DXoaB
1mfdrsomhfUo0dtIRZuhTUbVz5QS6eBRjUp0qhiTcpj7sZowgH6wdrXdaZ4eG7PXgQcOfDVGpt50
3RD7pJuG24xKmGyUEcutijlDk1PbHaVCJeA+Vup9pCgHw6S1E8mT7CyYauyYvdYjiFCMd9oE5ns1
rw8Q1XQtE3NNpFyPnFYylae5SeB/qE11yKbK9O2kn+7HoWn3bTXSQ1qT1m1UJTtqVaNOiAvb82OZ
y+ZxbOVhZ1f9tG+LxKicQrH7fajoSes0emkcZL0YRAVa5w6qKuNcawY8fYsYqNI6NSRZNIejlKi5
u2B+oUsIBt5JSxP7YUkKZ6zjHx2mQPi6UWLmfBPFv5Y+LP3K1FrBQdw8KJqpqho+AjEI7s4ekFjt
uq7PXZTgX5PS9MekPqiyKNG5demAPepfGO7WDg1VXmoTJ8WardqpstlVtNaZR+swFUQQ5xCJxN3U
FjjDdWsEljY06JlJ4IrcmeHXy1ZyWyC0YNvIZmA2CAcSFZgrqcnMwBjpz6FLXQU9dUXc3k1U/3Nb
RkAai+A/I6tFle+pqnRyis7bWMldA7HIpGfpkmhnZI1/WaItk4w0NyIUCH+ZiCOfwixjo5l1Ak2w
o8nLrQl87wJ7uY2APhroPYjReF2ra4Vd0lizpo2GoE7Jr7w2dIF7wxSWvzthERG0xVRUFEByN8vQ
4IKWZQuUKuCx6BF9HJYnA4W22tijmvjp8pptagHqAzFpSEOvHN8caI7x0FCaYM2mUWO8XHv0gPTo
EIv9tIi8y2Bby4d6TrxpbSRtDY07qqlVGum0wPdA5yHKR27DQuCvbQKw3lAd8UFEIThFy+pMy+0M
0iiF7GTSXlmeL0uwtTfgb1INGSEOAhqTUxVr4sXOax2DlwrjoNvZq53LbhQlL6Fh+kO1vwy25X3C
doJiGuqAGACnCA1SgHGcpjlq2Po9pkE5i/am64o3K0cqD+hzDC7jbenCGo+t7spvGutoXNo8y93M
rj/MwZ/gGuqhCWZEwQtYBMQd1K4025HGEIyiQL6UY0+uUk9pUydsdpdF2twvHSRByHQrrPP/VCQQ
29AoX4ocw1yqEYwTxLXL5daeI9OteulqGSaBaOzT+cOLgfEsxaRDSXhTN44DnfoRgNXYYtRMh90q
6DckRQWazqzzGQ5rR2Wcc+BO5o6SredtolQN3E+KAY7hMQ3Rs4VuLTvfD/KLTm/DP24Pg6uI6hv4
8wYyk8h/ni6lnlQL3H1IFoXWHQGJ3xRdJ8MuTUWP8M1DDCoaWAiwViH0dgpU6WNMYANzt1Z0sGNV
yRXyMCJSnc19WoGwB8xK11OZlGrFFAPJq9uq+5C18okUIpRNUWDxdATy8BjifSRpIfZMJdijRRp+
ZtJwHy+Ld1nDNwVZQXCCaHLVgEcbZ2lQKJ5Z6XCl2l3pGF0hOEqbh5b1wWLrUYjFV9sgrS8ViQQg
UoQIYMf0tbLyfWkmtZNFzY+/keo3GOdtoepqQKkrTFHKqs3rKx1/0D+uGIAHC2IlNN7CPiAowila
16q0KULoAFkMvGEwKqzVUCi1CO7zjYU7geF2KGe3/FKUsHaYEJIOo5uSzq1t2VHktz9eNaT/WGUP
+KRxY3AunZl0STVOeAyh4vTKiPHuUF+akP65xhFc4ngwmng4gsCdOzphWqFhc8QdaKWuNZZOtZRu
T0UPjA3TDaeE1aXAduOBwQljFYNs0xAWriTPZlfsVX9PbN+UY4FzuokDJdCQN8UwXH5yjyyZbSTX
8Bq1QYudrNReclNy8kGBq9out6b+x6k09nCCv000DekZPFxP1y8ipCFWyF4SVY2k8HCl2N1fbNEK
gi9/bju1NnoJEHhpYyY9irjrAK3Jl7XtPD/CBEF9gYw5GGBR4fM9jW2gKZBOsG4pTQ/NiFEQfak2
hyXX79Us6lCzNE7fJVyUXhcveNq3iAk+XP4IHYvF3YMnTwvucHW1UUYdkXG4ivEez94HraSC87th
YQlCBWDENhErsXl916V4qvURD11SfVXiIDYPVf/nXsMJBJNydRtJdlH10QQILTbcqJO8pHSz4edf
LNVKDibnCiSPRr3HowPOMc39GIrR14KjJFopZglXCAkm4dhJBjESULqhjzMOX7PyT+sLoXSoB9YV
BGXBmMBfQ9oigxYpZLVRTfIqKbnfdbWIwmBLqUzU96Fejc3q4BU7jGWD6kTCdmh1dN0PtHCjXkmf
L+/HpuFBGhMhX1uFxeaun9FKy6Zgm16YBYzcTU5xAzVBUlfOKKqcEGFxx4R2YZNUGEznqlUUNPS5
q46atpNyEw6+iOBNhMXdDx1WLskt6JmGkd6TgdluWnpLy6Bq7vT51+U13NI4mNJ/15A7ODPpJ9NG
TM9FQ2LsoP3oMc60m6kxRI0328ZuhcSdHiMERX1XavBK1Z9Vc9TLfSonGDD6Na9+NgYaOvtrQ8QV
v+U54P1nonYSA5A1nv5ftuoua0qspFQ+Sd1VmUpBG8Xo6fx6eRW3dgzEwDob+IKZ8Hy0nnT6PEYo
s4e3NQfEqA862gW6wJKynTWL/Mit/Bf4+P5F48PzVapFfZ2gUFMpvwwKqOEbxQBfQuf1Whbo2nxs
4qBWvGVnJk91egw1lFk66V3tKenustxb5xzmBOy1MOyo8+I0tUyUMF4w8Ns1SBekdXZt5J0glLe1
hZjXhRnVCBpYhK87tLMwbqUeW2jKuY2iv1mtWoS4JwxpkiSMG821/PWyUFuI/9CegN4McRberDTS
oltgN0OoONNuB3XBRAG7tg9NYuteGPV/kQFG8T0rXAejMSoAuUU0p9hKqwbGckK6qtQLcD8FlyXa
Us81AnfI9Zl28sQKUaPUjP0ys4N4RuNYontWjO6xJBK5npuHfY3IHXYrbfN6zoFoRcWO9C+qfKNP
+7KagtbyaPycIWJfmoLbU92I95ysJNvZ1fXZ4LxNkoqds3KPmFdS5Bnfx8D0+0C/p9/Ro7RYbuxW
rnxXKZ75KIFY3sSMUyd6Iu8oe7svnqSb1IkFh2Rz9UGOiIc/5gjAHT/9KilEZ3EFjjVXQjeWTPxq
fszpjxa5+CITtatsYa1PC7cC+tBnKt6z8FsxfarJv4/Dsz7dFIiBqphpdlmrNg8/bCoKW2D1dJvb
43ZOMjblB5kjOuDH24Hd/3GDCoyLijlNiEgjhIfpU6dL18cprVoCCGN5tdOnfHiozPfLUmyumImQ
5D8kdXyfvFWB9sNkprvQ9Dv0uh1Qwn9HrNjP1fh20f+YbYRJRPAi05EsRHCGWzQZXmpf2LDddKLD
QVEkOygr6fmyTFsWbA3CacGIkJBJBoDkZedp6kfJCL3tvbDTdROHefSgiiYq1OB0e2prjkY5NXO3
raUvErER1MgelZ6iG1yOv1+WaXOfYJBx80HXUKF7ipXKcmr3iQ2nSDeRHTT9qA3GsnOjsn8bZ2V3
GW3TgCHqxLrlQNtp8nldjMBAJ/KEmEMqh1/7KboaQdYgz4PbhZVrJ8uX0EYf9mh7CiYTX8beOlfo
qtRsFOihVI+vmdBQ/IycU4FVpT1YipNxdkge/rwMsrWcaxDuSjCieJq0EvJJmuSWQxDme7T0O1Eh
+00kiuJt6ckajFP6Pu+sJYuQ6m9Rwp/03/TwKs9slFaJavaZKeUfs2sgTvGpNpcaxThLF1N8YyeV
l31qRJiSng++Nbw1iRVoc+VLUeteXs3NXO4amDsJli71UcuWs0DKeOrdaMgdzCCi1mNV/rKsj6Y+
FEivl+3HZeCtG8/S4dpidgDL2nEri7hYnOkacGMlvYoIpsBX4RGsdMh2pea3dBSY/O2N/A3HrW9q
KlGt6oCbhuwZI668JqbXYdE+S4OoGHzzFGAQM+Z8wFYS3rXU08kEn2ONFc17bwx3dVsHl9du8wjA
o9SQiFQN2ONTixInoNrUEyA0xWOL0UqV/qCC2jxWbmaRZ7IJZSOfgf4ORnTOuZRyGurjmDZYtzBy
TfiuaVAPQd+8gOTgslBbCsFyGgZKiVknA6eI1KqRhUYSyu1Kr7CDnN6O2ZeINsikXJNBoA5be7QG
Yx+z8rdQ2FGDDRFg5ZJhdi9yeDdEFxJ0nS8e+iFA6mlgjxiDP7d4eBSkcdYqCJHOlbeUxIHn7yRL
5anRSylVApnOVJxN00R4Hol2FF5hAPipTEOdmXWTEclpk+dRCebogDwHhhL5l/fpvDXmFIdvdmj1
QUqnCDg5rFXkvSf39DhewUl141/lAdTaQRHUz43gbmH24MRA6irOFJ41+F8G3RnrFF/t2KKgRXYy
Y8ypyN7bEF1xs1OL7q/zu5MD4TaMxAbuZw0gunQMQc8yf9NBz9vYaPdrbjrFp/V3VXq7vJ4iwbj4
DBxFG8IBszGkBd1Ei470bmP5yjCLjOCZ1nPicXajQGHZTKoU4jW34/gxiPKEop/P/n29RyCZRVFV
giR/nzkKSu8yUbT07EQxCdh8D8aWixQBd2tUrQzKdgMSEFq6KWIvWvyF4D1iK2+jLiKPPLNIHBh3
Z1SqElvlBLAOFZlq64fKe1ruyzzzQnPXFH9MmsvBcQbQHKyotlvAJfQm725Qe+/ZxcdlZdsSCctn
w8gyk8S3FnR0SI0yBIako7VGym1fniSwwhKMxZMVT+q0a5QBXcbc0godjOu4EC3Qu/M0hQ2a2xdF
BeZclbfTrL1X0SB4P28e3N8YOj+2PsKTZ8iXLHPDrvasZEJFWIK2BT+uQDnU+lNdO6HRuX+eEMOe
/R9n17Fkqa4tv4gIjAAxxbO9KT8hyjUgjBBefP3LfQbv9amu1xX3zjpOnG5tCWmZXGtl/r7uF4OB
JsmCFhnWtYvuwWyVcOLVoaY/RWl/RIe3ZaC7DY9vwTt+zSZnNYesFMMyq1DQnW5Ah3dy3HzNfGhz
ehm3j12uRKo0/L9/uu/P9beFv/hJYaCjTpuxcIHu8jt9UPmukDMLkN1OXqMCq9OhgxTN4IjccLup
9ovClB8s///zI1DT/EdEW/sqSK/lVQ0FFvwIYeEzLt40xsx+V4ZQNoHSdr7d/Fqy+O87//bSGmDV
RCMHotOvrlvHJEDZqxzjADXdNwz7HJro70v84a9vH9X8R/MA8y1o8/m3tTQLveZQRcL8BH+gZVQa
H44S1P9xS8U/q1hQO0OzLwKRLzY/L5R0btoO7diYBR0zM1K65r+5JWiwgUmxMavzh3yDXbWFRlkG
v8KRz5ppavvZ2uoHxxCfejYbGO02V4jPKdSDSQXbWaVpPxiZP6OSW7J7U3JH5HiLu78Y6zQ1x8XM
FvTrB/vUd96LbZcsrrO3EnYAB6xvNe7GCv7+Bb+5JP9a84vF5ihSWbyGotsomjFQSpvsSjtvf5hQ
+uaeoF6M0Aeuz0ZH/Zd7slR6udgUPe0AGAq0naKLWS3G7aQYPtXynzDd71cDoIsQErP/Xx+byTu0
nGUmLj403MZ2y6oZgZYW9tXd3w/vO5sG9Rr1pjZuY6j3y+FNlQIXD3ERr+zroOrsszEPkdoMrl20
ST6nvtaDEZr/RMr5/bI4R7Swoy/nz1eXpgOjILYeaKG7Oq+2aDk6q5YeNOi5CyuHuraZxeP4E/PZ
Nwdr4m2AdgqwI0jSv7iKVnLeVhIWRepLInUjgEbpgTdTOJGfhnF+WupLSNlOTiXlejNebBUu72ef
Z93DAnZi88es43b7vsblv2/ri30ZB2Lmw4y1BvrqoF/Zbh/4Tx7gdhX+tsbtHf4WV7YOhok6B2tU
+asDfi5zTVLHL/twmX8oMX/ra37fzpfH1iq5ZsusLT2zFz6EielyXBWIxWCYvD5OPaiMQD2gXf/+
FL4/Q8wZofAMR2B8ydzY3BblZGF/1grOyzadvdFyDqi6/LDOP0JUfxwkKooAcm+ZzFdimSodQUlb
wRmQqHgkXuM9NDu+N9zK2yqBxFS9s1t8AgHZet/6q5vePQmPJMumuEufxAf5wcd+u22QiyDhB1SO
Npx/f1ZZjWYjVTjAJrXdtSo3g95g3mI5//10/9nVH7tGxggdMMySAoj99zq8qVcT5T0Eh2dy0UK+
yQLAn4unh2aUhaXfzq5XeX9f9Lu93b4kPBFkjTAk+WXNVi0s3g8lGtInZh5JhbnMrd6sU++WmJ7/
iWPumxcCH/F/VvtmEX57IVOrV1mrErwQ3mwH3FiMtb6rA1pWRohM2/V/8eXAg4QJKIC8ULX9cqKj
5sieqxN25+wzKC07r6UZ/f0Av/Gt4PtAXISSAwFp1Zc3kc9ME+pNLZWviqux1C3MH3hgv7OSFHA8
roQG6cOvBtmQVgWuYUQMiLqPEHhxVbU4sw4z+eQnwO47pwMhVnC0o98DlMZfbH9eL7TpFon4vT3P
4lXmUa1vLRoV00G3dsv4/Pez+/by/bbcF/ufQ7stn/P1JlLahDVXw77EMLn606D6T8t8ueMsK9as
nnGAPJv5k6mkwmvz2ggXvtg/XLhv7jeCKZBQmOiJgNv+chuMoUeu0WNH6Lo/1qOzsyfnzFELLbQy
xBib+98c4P8uR76ATQVu35w3mNMFN5FL213X5K6Z/7Cn74/v/xb5cilSCIYKK8MiSgXaPGPfpwTo
//LDVr47uVuZC827CB3/8C1irVWjZIjn0gGc5/XsY2MxWfhLDW4pIuf/tOkB6cZvy309OQuc97Sc
sNziSMA/mGDRd0q1RUj5w76+O73fF/pyevkIC4voFSOzZYwgTlFmV9de/34Nfjg78uUdOWqRA9S4
nV39WXQRKLHcyerBnxdb9Q+Bx0/b+fKW7GUxpvG21CoSMr8WYHJX2+Tv2/nGpN7adnVMkKFv8w9S
C7mqbb5qSNO6NLTYCiJ6+wevR+Fmvnha6waIAKGAU/+DVa6r1o4bE7BMZMt9MtocKYqpZ1cgJA1c
Etxh7vD9CvbV/2JrqIag1wZccxhm+nIb7KpwIAiGZMLBYCc6N0AT8kOC+Y23uDGCGHBFiFj+cHlz
alOMrCIwlGnv2eLRHsBo7dyV+Q9e6U/qFiSyvy90O+PfXHmXQyxucprSM66O5soIDVIueeaRc1il
yx76neP/x3RCtyVvzReYcbxRntwu529LVojfJdITeEJlV1lRQT5qGv797n1zv/+1xJcAxQRBAGTN
sKth2Kw1qLTujeby9yW0727fbVbfwhVA//jXmIulua31C+LJ0Zt89X7B8CQ41icPnj0sdvSo+qCH
2g5hFc3/uTHCeAxarzBLcIvhb4bktwOcaTHRzkBcra77nu6M5aUgP92LmwX4+rZ+X+PLveBNSUY0
PGONCORicRboz+luDJ0IrumEav4P9/3bD4YhdyToNybAP4QyBSkw6HHDjbQkzd6tLuLZD2EKxdjc
d5tCynNriUdw/nUOY2BLhwKcwjxztrwZRKsQHAG++cH1KxP7NDu2fFPRKF023RIOLDKygE/7fIyU
wVXmyALbunEPDNClq4vGY7ShUWu7mKeZRzo5iH7rjBu7cNzaOTlKomoYBw9SdV8OCCfduYmHwq2X
xLQbVzgIzlxQqNnsOAoUtj6AJMsaNSCQeu0HuctSl2vhYOWgGg3zafUHGorRLdsdVRIdWWnahSYI
POZXQ8RjH+pK1LSbPk80KxlGP1We7By8uNGE/sYsrPuNWe7r4lqXiWXubAj4APxbn4CFgF1nkftV
9Wm9M6grl6jD/0DfONgAuB7NztbhwClccAK5PM99iVkMw4kY3u9UJ7IOjHlngqu2xwQpDjR1B/Qd
ts0hr1LXkGjvhAYJcF0vqxiYIIQ7yIvSRWx8peo2m5lHMLq+qO+qsTH7gJWTO4p3dHf743S/MhXJ
2l0xYTgL/bCGGshsI6cdIQedfyDJcvu+8jOe7wr04i+30zsUSsz7l25+19WHFDorRbU3CKr9706J
eLHeC+NuEk+jHrPsCm4Pt850V3YESk3uIDa39fv0Cn+CVtDYBoWAccjbnW7dpdqG6YULPRcfg79u
lY/JapycEn/MAkj3uXO9bScvM8EsuTBvYdtlDMberdpgAN+7sjXYTlZv+RSQZmuMDyOOt8l7jzbb
MYcW543CQI9NM7Lo53TMp4+1uB9EJJVHUAOCzoAjX8hchTD05gGSYNcODO/2c2oHA7136q02fyiO
22eJYSfaCy28wdoo6kbr/JZGC/GtLtQf+OBbOAW2G+0dhncI2Ex4vZHzFQmzO9WY5ze3kEr2inKv
4/d1NJT53lndZlA2VAk6q/abHD0Nz3T0TRlmy0ZXTvOwNzp/Jr7Cz7nqT2q0moHsL5kJbA2T+j40
6wCiA6vJVTetI4vkgWMPbkvvewGaJ7KZuqeRhlmGf9o8N/TM6eLKPalP8+xDAcpxzpNpu/rsS3as
RDLYfkVcc+mQxaO1CO82zNanrABtj9tPhl9dHStGf7H62o/3IAoS6ZUUzOuVqKx7d2k+LKXH4/L6
LNbE7XOAy8DtRpcUW4WX7mBFU7tvJKaocCuCwtpI7blrYmXYNKzx6HjQm4tWJ4vwK3YunANN46nM
XA3lGHWj36hLQ60KO37gc1ClQTpj5AsXPkIffJUD0XlBO4/Ru4zEDuxL6VsmYghfqz20OsguHNqr
lK7eoIvPU1o85l90fCWWq2q7pvPRi9pU4ZQfGY1Yt53yzEtZVA9Rx2Mx7Kh8GqWbFR+AHPr2JJR3
4uwbFd8g7J4HZzuRWM29cblU5kMlLrKEB46XYVOsPq+gFrxVrTbM5y0A0RWnNJg+geXSQHXg2s4F
iylv2hhUc2BghvtBlHekic0nwJmyiUHZ31/4dek2xRSSGi3AmHMLK7xeVfeNAafla4YnVU+7c3oY
EM/pwkZJwLkVpmkwGxc6L96iY7o0zPvIUTdTcc80F5CNm/IwHZ67TnpyjDsbGUU0apuchpV6MfPb
Jcvo1bbulOrcTMIDLaW2hnaX4G3OBG3sqsfqM1vD3L6TllerW6ULckyG10da/TL1mK8RsIUlPxYg
yDDcEvOZ0xTgKyo8lko02T5r/aKFBRyf2bKdDTc1NjQ/VOLcF1sIVA/YZM29Xu50cG6iEZoeF/TX
tjosP8zlvqB+jSB77gbMMLoMVhwCvMr03msbSw2MwTV5cOPv1ACp1C5mN1PTrYqwN8NBJrwLsQut
3uoaxE2f8jkU0h0q/EZrR8mTiT815MQglTX6ldmjFS6x8dhB0N8O3iRXT8GXqHzBtjVY+ZQnJ/3U
RdhVoa4+TXBtVv6wdtjhRrYv0xQ23VbndxBcyu1kbEJ9tHEzP1cnavIphJq5P0zClf2zVCYP2B8a
DS+SPBbQJFTna0kex3V0+Xy2MXJdoQm8NUFfZ10gg1aUidof7BScQxF4jjT9flKOGr3jUxNaEu8U
niFRwbpiFVDKbva0PjXrLu2wyZeaBjNosqp9qz3Y9QWTXsrwnEFOlpwcazONqjuaT4W89M7OWvdZ
F5HMI3nYENwvEKpP91r+3NoPaL11uXmylT06jPZ2fgBaZttxL2VgrErgDI8UOlZcv0shNtXTcU9k
POe/tNyOmNAB4G+t9mrAPLI4HXxt1ZFKb3jTB4Cn/BKeZrFInJnnfO6hV3VY9NxT7KCoYjkcxjXh
86+W9HA4BXzjB6XnpX1R0n2tbTFA7tYsKOBJFBUwiix9G9RgKhNBpTyV+Q2qPKljE/W42atlBKN+
xqsY+GMrHa8rdimIV2q5Bwtor/xqmw/bholp3/v+BcPWO2tJBhWyUC+zebKq56mUAdPPWS03UxZp
RmJ12xLbp2e7OajpVVvfJ2ebYQpSqsHY+LoNfQwD05Hv6ar7eWN4Rt34txb/RoMsJBrG11jOYS/e
lO5utaBDpP5ysvPtf9DIdS24K1tfVC2mSqIaoULVeBXblk1QrQ9OvtVhlqegrDcjOAft7JIVhT9S
DqIDVLnBSbMT86veBgWZ3NVpPE2rEYqE1hCNjq+QsyWZqzRLmLWHge4IE55ZQQ86XCHwqSCsYhsu
Lyb1iXoHJgXLODbDTsV1NOMRssTLqRlyN9M9KhKe1gGFVNKw7xGjKLUr1pOqDu6q3oEjX6L4i2Jw
HfF5N4l7IY6VDpXeOZzgV6pmVxUL/gL35PICRkeUD+B05oh02woEzPmdwhJrFjvTfjPpHr8VkuJh
xs4gIvYUZY8Ix82Hvd6E5Xw3s70yVsHMQXITL/1TgRDSTI/acOjK0NEuksVokGc9ap1yb5h7IR5Q
yo9qTdm2452SNl6Om2eOcW/aFx0oYM19le776okKdOo+GVaMGS3XWmZ30M2g4X3QsheBSzdjGKCn
kYnnT0fTbbWQaDvFflrJoZg0t4JRn1vqEfuMuGJa4kJ7GO0QotuQgrtb6HWcdERlzyL1F90X069S
e9HXmE1xur45kG2v3mWzIk3fFaOr6Vdwp5Rm3OYPVXHjZtIQX5xy9kYwuFxV9638GAu8C4J58/UZ
2K275K8ZwJ0GYxEdvxNaMmlbp4tlWx5o/mgqELpa/DSNpdgv5quFCopJMeyGYQ5rRYAFkvOAysTR
MU7+ZsOpFUruZTr0esETNTxb43vXLi6YmsJu2uCKYdI+pGXQNvelupfO00jisWEuM0/cCntI+NX8
UumP9XpeyaM1RsMUN3ZMpzCDzixFMGxnaMNDTKCl8TCH8wrSkz3jJzEdSYcmVO3TRglmzakr4G3p
VKIZFrY6OzT1DnK13bCtHezW2ZfpReT4y7mbrrGmBgPYy8c6FmU4DNtJJksREMn8dcG52KHSPU8d
Dew6AR7fzQ8N2IqX3awcxAxxIlSqrQj1pm6MCrrLu21X7jT1fdH2a3kZyalgSSeiXAllGXWQj2ma
cJyg4yw+hw6Uvxb89i4zDqqW6PoHTX9ZGnisEJHJLKbpzlDxQFcajLAC1fRZD5tygfXbr2lkt++l
Ad91dPCkaPWMIQLE0EJBfwdktKZH2Bvannn3oY0fWfs+813GQbWF16ks4cJIiPvt1o0D9x86I+43
/vnuUJi5p6JbTp/HIJv6ra57gzHuBE9wMcZOd4mGZGvaDNqAyes2KMWVCiU0myMhsQCJlTEduPXE
WAA6GdfSgoU/4y8j+GhlD69iI+AdXFn2rjJtSuMRxFuFIuBXM9Q6j4u5epgbcjX6WoHDrMmRNd2+
0oIugFIP1vTNQeLTVw0CSdBw1ZNXr8zvTGQ2VedZ7aM6OhsDzF1k3eOTMfIws41DTtkt6ogtGpa4
PXi+mEuIU6hpp+0HWHogOevBpLfNkbe+PT9KES3LdjQj3RHuxE6KU7n2imDqmsEZA/StaIMzuNaY
MZf1p9Oe2tbwQLsjax43CEaRFoDyCtQoSVbetflrQxT0LEdFf8gN5vMh7lSGTqdorTa3rnAiQk3z
QJ/mDSQUuek2dtKKxyG/b5aHEbenKbalODi5RLkDRJP0eUZbMmk2RHxwtPZSKFlAbAc9WltCoGGM
zlGjf1LVsCNG1OnmjWkaJOdZpK5Jywt/nvylBxGZvdW4CsxjiRhG9FlvwxKgyeNYKIFivGhFMKfv
VvtapyCz+lDtE6nCJoVnAxuy+t4ujgsGFzerECdTr6vQMajBfrc7/Fqbxs70aBVvogkGa0KGAjL7
3AG9+WGQDuzErwXKeqx5QsrpacXszjeaPAwEr9riZuU51c6MXjsN1HLJkkYUtF01WN2ccWutCPBq
eKjxqmi7Dqk7bT6LkbiUv2XL6nVw83MZyvYerHTw8gcNoK9mNkAROleVCBxbMDR254lJr9UM8LwF
o9rEKorEvLr2c1I6YEcgyDmnTzplSDcf6vSV6jM44UlglmtgMrhhdfBHObkYZwAxVhmU+hisDdJv
aA/R5boUrys5Zh0+LZopOT0idXczEinjkwXvlSNA02YYqBVZUsibz5Ik3ICNuGilitcHpHoEvaL0
dIbfnH3Yy8ESjQsm+GE9se6qVmtgwRS2NvdW7c5SfmUaGnP6wR1W5o70oW1+ycbPx1+VuldSl9WQ
jI8o2w2Dt7J9w1EY7hOIr6wkhMS8q0OMZc2Pc3lSSZC192DsyPrNapRuaV/E+NzRC5kwoZbvUJtC
D/S2AnlIJyD7/Vnza14MCEveVwi2KwBvCbuM6mbkDvCBV4sGBixzMYJPtDqDSRAx5TBGpfliF/fj
sqf6q4TttdWDrScWrCPsZ2EoWzZvKiXICS4p95DLgCUA+FCPV4pE4zrLy9r7Ul7matNOjw3TPaXb
aMvWtm03a09Mf8Wvs4aD5JnbLptq+eBYRdPeyvTEV38Wlwzoijn/WhdgLUZM8r0uE7XezeKBkMcB
HYcVuVfBRIbUpdcjDa91ScChUsPZGnfoqneXNMZgNNgO3WwIV4Ujg7iXzqc57zsZ58Jv7TYss3aj
6aFC74r80pdRs/jMpn5lZeHiHA27cotmK9YJegj3QoXn0j8zctd1TtiqvqXdq+aWL78qYeJgP6l2
HuW7UbzNKtArxNAYsZpdPvk5fPpYbGrt1c6QUqnxOH/geJZSR9mwO2hDONJnkx65gTa/WQd6cjHL
xNGunRHhAKv8w3EO3ZioOmLZK5vPxfoiM8BS2BuUjYBL7dLpjljnNYs6bauq+ya94D/21lOj5Ynp
zNd5vTNJ5/UixePdksbB5Jy8KbM2ZqLlM/Q6tgIJsWZeKhqmPTIZ7VPXRzedPpV2M2SvAGaBeVHI
fR8FeV2aZ73bmNjNegvWPgb2opsIcMbay2eY4ikZ2v1ArqjeI076sNKN1lx6FT0QwDfAVirGzkUk
09bYH/d762LAFVsc+MNVVFC4clwhNpn6bOpvAlCQJBsU8SRmSRb2NiP2svMPjCcN2UZZtub6hNww
gNK1n9P4Fk9kamIOaVKnh9trUycg00LxSxhexNVK9URA0KqkkWodGNqM1QpI3JaPF0MpgPxsV+e1
zy2ExiANZqpfot2VLRYwANu3FcXXNe6K5UM41wovflT8VfjNrCLl23Z20lsF8sNgSpeozCKBGLdr
921+N9sQxT4txqe1RFPRfTgcn2/VQmfN3AJaic5ZjON1NK6Mn5v5QtPBqwbcUeqOGG7QFemp6Unp
dqJHJFsdBGYBpg+m6HeWcxO+KxHE99VhFTAw2cNNwMOEkNtykNOhHzgM8KHMjnSYA4ftoJmL1LOO
9TTNgTU9GuOJZBcCaJKjO2ukON3BjEX/PqWeym5qxCLMV5SEt6Ye1PWFikPhPOo6hAROFnPcTr8n
gLKm1G9LGGXk2tA9yucT4BgbZJqyhYSY7lrdjE4QBx6oTuau3uk5slRkTEi/TL+2E2KFfIHjqM6l
2YD6HfjEL8rfgfc1ABB4PnvoX8uXMHUW1yQ0WB2gNeRiLsy/cbkzcPJQba8CoZvfG2VfW+AI071x
ehTZhla165SJbaY3+C9DQlphKgVefC28RbzNNC4R2LVH026R+QCVBftSGhgCvwbBqRqnzXGyXpGk
eTM/pIMCHCURTgAG9W2D8D83h8DskRoiu8iUl0UFajYsJw7AjsrXwoBmBX3izqvjlK6y7nVx0Pgv
g82RDrzX4nvNmX3BiyjnGw6aUgKxZCPfCGcvb1G/HqP35FxpZjha79UNayb4oHBOtnZWewyhyGgw
Mr/VY6W+Ls4JvPFpugK2s329YKd6fTS59uLMeDuGFhWYaibysenqUFh7kdtvxvCaq4uXL2xjlJa7
KgLkxf3BGT8cKYJMv8rxkE4vpnBBuhOOM8GYXAOMfYTRGhNCHyHC4PfTtF2zB2qwDcH7Jw3L3XZ8
QucCjFn+Ohdnqj2z8WpLzJUArepZ6Q92NPHPEm+xlY+0eh113Z9lMlVJhWhugtJsx6KJHUUnAEVd
Jorv8AB/utgoTNxk31nIUmQBR7o+Ve0JSb2G56KOI0Y/fZ2cOqLDNW8kphdV8ApmSI5HFBc5wpoq
fZhEMurBJDAI8OzgfgzwZGiAqOQJOqatc6RsD0CJr/AACDcwbOxZbD4sk+YadriCOBb8O2rnds1+
6oqQKXsHg4srEqTuiTn3aIovMGNQb+kaKNa6Q5OUW6gAlrUgF+91lZTNBRbSHOIW75mHyi1Wb0Kx
ZMmcXWdru5ZnpYYl7N7KGc1xC8oOo48oQzd9M78jCASr9XEAJ0CnSsDCoFdi66bP9uPqF+AhAdiG
wZeQIsHUxOjVOlqDlwcrB6XqmvT64A3l3qwS0TRwGEM0iLAdXlURKNXnsr4stydzUwfRPzgpo7xA
xNpuSjRrGHkCUMzXlAcVSfE46/A/s8crWHWG0I7Nv2T6QnHPjeKxb8ETnCwllBUQ1jmeDni5p9hE
CmjvUSIIbwTIk9Q2grJq1DXg1T1DVMM1zHOPwowGjEChAEoQmE6CHQgfdjUAYbEGU/5cQX1YK0df
YKJfFBuQ9boVu8tmuLjOOets8DErG9p24QpLAhl2EPRtejkgdznf5Azbx1IUCIp6JAuImyxI8YZO
Hwtkn6WeSMQ5Socmts6Mp9uM4XhG16UqwPO/blT88sVJ5IQ03kKqDfiuuRXS2j7zTMBKdVzzuz69
FEvc9ZcRProkaCw2d63MEhVFEgBJxb2SLW41xwMAtmFI2sHyVaf7dPoyoAtATMW+T2dccFU9pDoK
PRVSF1EhOBnRaW4hEDurC1wbRhQKgOcUJFvMqSOUhtwMXfxWEZZsDjUxf0BFycsWuPulSdquP4II
+aSJzMvtKlws/ISrYlsnY3xqKWI0fiRG4gzIZK3CpQxUn+RRywfAsfpOQ3DI+EFbp1eMLQSKSYJx
nuECV3uT5WDgQLTEp9dsFgHX1aQefq1sTTKgoeC9jfq0v45oY7NrlqRdE1VoMdUrFpqGg4wEwwea
EanI8kCN5mZmummLO1wNtzEtkHrcEa10TRQCCyV70uukqk4jMVGwAHkESBpRYaOeala+MsWsf9Pm
bZde0AuGAiVrz7kmMAWLWotS+aV6w9Y76OUhZW1jx253WWcmqKBGoLd5LuUpRbtwpd3ZyNaNXyjL
zuodGWbPIiiKAXwRAbjgfBux84SKJRuOFvhQQcPjpk0XD80rqY7aXN9n6M6nr4p2ndrTUh9zIBcg
ddRv45cyIsDVBz3IStTwVN90Xke5yUAywO2N1elewQfPtpMMnPirM+x5xRIYc7dDntpf0uphMYZg
mhPFgNPxBD3w4Q3Xrs0AupCHVutiosZOsbxCcSiYmBakCnow2RCjfL8d1NhQ1PMEjEihh3Z+EBbb
gPWUt0lThoA4BxTbsjKPSnm/GpeON5FaRZV6DwolrwMuAlYZmI4GoRF5gcIq4PddrT2rt+OE6xlP
HdLkVLkUNopVaei0+m7oEQfb/g0G7qdTSTOvSFHjC9uO7dPhVNxEwOCYm/XQr6AsP6bpgSBentEx
6Nj3svDXRk+c6cpuulT1tdWCucKrHT4reYcKNlMeB+3aA+3qinNLThP5ZFWACoTB75X0oDGgm8An
RHasm0PvnDOlDmSKuU1w9IM2vbwi/Zsn2H89RIv1iiip28FgTRw4UJ5ulxUlZPxymnqOHiPCsNC1
3MEkSb4bs8nXBaLyO2MiniLOijBcrbrXasTsSLvtB/QtwNURb6nvzHa/8o02JFmGX6TsMjsQgJpJ
99ggoFTm13ytkQrZZwIjBf9dlbFKDji4SvBYR+eu1B5q0L2177QIMvmK8rbdnYVxKXgwEcM18FjJ
jeiVVDAJDhj97q0OxVpwsFvWlZUz0OJPLSOeVeMKv01wk0SJF/jIEgFiu4yvVvuiocIxpoAvoPwg
7mU+4lCJN6J32Ch26KmctWi90STBC1Y9anl1GvEUeOWsBHr7a6h7X3HueL5vEEz0ZQiIUxZm0gJW
EPTemD4URtxb/buEhVFQd5DIHXUxJ8gpF3QnGHUVzsZ+OenPKqp0iL/g56YMdA6120kRV2aR0Pna
wpFm8lePK2k76EuzHBj7AgzowM6sjYmPoyNGk0PhDzmQeZQ9odsWm1bjCXwLsLan7X1RclhKPVz0
4cpGWHmEAIBxBlR8y+Ihk8R30N7bIEZUPnVl3urd2TEfgYX6HZITrjzIGyCPnmP20nPTE0uV5Ob7
qu50GmnybUD0Qke6RXE3s1vIaSjA+xqAklbQzgfCtIhYsBsyLpH1GuBIgvEMSxXVYXQO2DzzJoEa
G5oJEJKkaNlA1AaWP+Z4Nnj02UuN6E/3VWBGgINQZVbVuGtQBcULQ/NBBzDnfzg6j+XGrSCKfhGq
kMMWRGKmSIoKG5TSIOeMr/ehN66xaywx4PXrvqndITqK3UZmf4J40jqgjJgx1JaFk5x5bbcFumAO
pqhbQT452vwGvL4Mrwzw5Okv2a3qXdRKESycAlDswNNp9/7S06QaQc2qN5n9AI5kOLDmRX9NLHe2
qDJwCEC7JO1ZKNMWzApggmyngLrym2qjKcx8wPKbuL4TmhFPt6eyQBy5DjcUuFxxJAukg/rBiPiq
JY66HwmQKR8LouuYV70TqR4ZpYYTU9ZepfyLxXMuOeCZlASzc43+qHZuq7Fz7MAFFirvRuvN4z7p
kfy/LsMm6U8oWpWRJ06zeT3L6i40UYnocDIq1W8/DcURBAgnrvJtmtm09bAC7GkQF3f5fgYccHUh
ECoCdkTB/suciMqZl9P6jw1HxlfyzVCCHqUBZof3exJNbyZKlGYX9+eoOPaDrYNQAIUnjt74yMbA
BXdW5hn3sHVCcaNap0XeNNZJxYAH7QKFyNUlufUV6jhetlm3ZfHHYmw61qp/LKzr6civHrWfKYeh
M/i4fP0DBUVbn8P6aBmBjBpmcmlVq9Ql5ojxSQ9dgR9ROchzQhpS1W3yN6awpPNK+WKU2wkpddV4
Ru72PPBKduDTVw6puakhl4RPeN00fn7zbf2bVGS7bIa/+bGCBA129CcYzvxtoDBQ0k1mEB7iW8xS
hi0ZASgQizLHwRPeigjOkqEFon6z5DsEA13MIj+f6qxI7hCDjydkjwCHHNLRr0FFZaed9urKRML3
6iShvbwi4NDNDaq3tbXDS9i58u8aHUbJ53EFCcVjRASNPh5XYbdKbofKGFq5Ao6P6ManawIcdLTC
3ubcSe0hYRwOUyp3Yw/1ScycNPJnypB4C38HySelw1SQKYMqAlo4aqHYaxPE7ReyBQsR0Xv315ab
aLXRDlEwWoBvpHKFE6MdoEcg1RWRisQygMFVu8MS7rssMNpjIr9wjS+6U5Tgf1Q7TES7KkUVYF5x
9aGXr0Vft14ZQkRxOw5gstxmpV8ZXHKn+I3WH5JUnfbK8jZUiT1EsB1OSzsseoP8WHIfpl2QNoUQ
KAsbnli2Ke5N9FPWcyydnQyRj2Xkjtg6IN5x8W9AFZJCFCI0sgJD9or0U0uPSfsuCIAh8KLZ4ict
RR1aVvVEDRMEyzolyxO699T46rLt2vu6jq5I8ar13aKlgwodDa9Wgsg6j7Q8cfGXT/+esxDAE4eu
tuPkzjGq2cydfnDnpcl+TQmocBRpj4kakbO+vhUdGM9P2G7D6jiVH5n07HUPYl463XTXeEikDUhq
WQYKXFy7j2BeTfapHIpE3qToKsrh0l+UYj+NbkONzI19QfNi1n5nQY64WbUlH9sW9EOu7XPkHl12
yeO9lKNIXphgE6/WC7vQLXtQbxOnYznE6rpT0rM+3imq1Nxm8OvpUCrnkDq6CFtrVtwyfX4npSNp
e216EDy/i9ntwms3IS1VpHlJfOuB9pJL2PBdN6tfMlWJM09bXtmaNeOOyg+RyHi/pJtoqV0gD1DW
GClev6mT0GXxlLMw82R0Y5kvmrFNT+pO7QRSkDpDfQ8Xd5K52JlK1pUr4p5Vf3H0bxX/1I55yThF
2aVg6dNSfw39yJFykjU/T8PipAj0N3pSuBbel6RZb+HT76Jnf7hS9CXQ1fSlyINuql1r+KuBz+pY
2K7z6C0Sig7VYDNMsWWDPXeURh39bcxb2W+T+VCnrzUgTmRIvqhGbhOnXPJnQ28ctgPYrfRpZN9R
dzDinVr6mvYtWdsBk8pYw5RYX2v8kHgFqqCxNK920upj4Ss3M4frurd2nfxizt02MafLmD4Mjr2l
3pROsqUO8dwMrXNdM9GZ832V3rL+OJLqzROHljGbHnrxr+hvTX0SQs15jg0FIXFaILQNqM9Ro+Sk
ypuSnZbuys7OjK5lDvdmFhR07kV2F9N3o3bLJnXkIrPlWdmGWnUsI+5/5rVFcPNYsWtIQfOkA1h3
TevEbZBOfDVnlmroZHKHu7VenJk2ERZw1Q5PrUP1viY/YY3upTiX4T+zPIbCQRGuM2s/oFzadF9q
12g4Kdqv2LNs/NCLiqMxqLZTEHVMgkypZJnbMxAqAclwyQg5eIGjhJQBnCrv9ksh2616NuLRLrLb
Kl2xVNkmn4F8SAQCDRidGz6mN3LlbTmnEprirtBO6XqOoh0CEmL8dA0xmLQdqG3rdmVKTS5yDZSs
LrYFMtmhJYpgke9hD1DWHCKuGZo8rQjEXLuoAIKZoUH5lFer4wdVDMjmD2fIMbq7Fe6L5XOlpI7q
1QoPa35o+o+u9GUuBUbsmli7pPcylB/1x8IhreSDLKOIYGlv/l6rXjX5GeQqk5hSVwAVIGsD2Ays
jyJ+xVjzjLtmneX4YlLPERqamid1f1XyW08/Ost+aXtSD5mGOgSVCA3+GsdwPaKTIHxM0Nr9zuDU
Wn6Ukm2tBUr8ktHEQ+c6Uwvq2Jm80/1koBYFL1Hlf7Mob9gnt5mB7gzxRct5TaLmyp1v0OB0ymNu
r3MyuwvSWHwFTk/4kLjTlBexbe1u6vwogfYGqJllIJH5nnLhVqbLagSnABzL6rcRsJWVe9zwj0YI
csQfHeVoHmqkYuznBqPJ9WnTpgOd+H3pVBYY/1TNTxmx4Tf8tyBXWHSQBRa+DGJjJzOi0uc+pxy2
LAJGHjwt7wOTGapFwqak13putsSq2nE4PiZIzRRziiH4yXQusZlZFbjTlARJFPuTXJw1msR6/ZvT
A2YgD5eT0wL6tQN3nWJeZE21ZfA0qe0cShcMr4JaFexddWClZuFJrh2T4UOZ3xpWuNDZC4V1UrqK
C1xyseLfFeWfpDv55JkzT/wM06vQN0zjBllXg9iiT6/9CP71N+PdkrSV4r5dugH8by+1sK3N7CW0
19ma0QeDXj/Ju29JeuuaU5Zh4ASEQk9iDjA4+eEJQjQj0JHGtFPEfe9D8L6wvn4bIi9jUSQWrtZX
OEmlYaBZKC79GJ/WsHoU9BLzbIudN9ZvybNz/I6f84W8TwyVm1b1rPYSCqBuxFGN426cdlJ4jLJf
LZXIov+e0FIX1F2l/bam3g6jOph14VVqFVcdLHcS902/KyZkRAsQcXGbZH03JastTjoc7OSqGr+5
q/yqS/xOQa3d3YUiWDXTNiGPVwGUQo+hX2ZnrRUGjFMzv/YDAwUEg7zrGtBGefJS7SeDVakBuT+g
z2yrP2vsIurFcWd1/5QYitarwq9K3Bs1AlfWmX6zs+gK/4Bijwdo+muW4xJJ3hKNLAtLfB1+fEVl
hTS6Kyt3mmq+o2GzKMqmR0yu8rXSvsS44givHPvChbT388X0SkPh1r8LDSA+9+yaQTWGA19+vZOB
gcw69kwugUk9lip9g/rad7mvgwd0uupORevoAMxWepKawFBIYKTxGHE1PFXSEfqBuLb7GMmL/N5R
u9LwvVKKL0tABZfdWzNy5/5VGr2UK2tKDnmGHAbt5gqMTs45shB+tKwyBlUcEhNEzHBKkI+VqA1t
ceL+OeFxzOracCU52UOzsQH9b44LpwGwq2KkPM95WbuaqzPWjZMWb1bxDaNgSl+rxj2YGEFi1sFT
jzFS2NqIy1viRD5ffopoluGweeosKRKCpG7zCqa7685Z9DKrX2EsAAyoDiotBvrWE6t/Jh2xYAQA
3nr8pyFajI1PS2tOJbzzrMebeRGPtMpte4tzeCJkt/Pc/xZJmNrSVIMxDhORvHqKMDpcFK+jq6/X
BC356lKknGHdreC2uvqSRTH1D0tbV7P8seog1dm34UxMu00vej3tbCt9hctHSR5R/hKO4lM8ZSGG
E7W/uQDttuT7EmuHKjW3zwKa15h5oP0Z1LT7KMznjCmmyg23UDtnhVzVlY9mkmd7iNmdlovRd9Kk
25lHLp0vqQQ5SRaEgNBcUj7Xji5pJQQubngOZ73W7WIo0F8YlxTUlmV7Vd3uYBevelrbExKQMuLh
J1BXXVeQRhNotfHyyvKkBQA+0t21eRfgVS1/Xi9DE9l6hRRAuaxAOmpvz4gtcEIhbZntTjW3rNrg
J34r8j/TRFHhRc2jkV/D8pKpt7R+Yx86MthSw1gbVegiwn1lRXszjpwi+7SK68gsMfbRVi3vGY9R
iB54rDekzGwsdasTWFBkO4ysdH+9m1SXNL0Xqeamo/WUFGfR8kg7JlH9L9NfMBQj1twYoZuDY4HO
Rum/giylMY1+pVjct1HjljmTeo4WYGaiF3/ldIAe8KXnHQxfPW86TWPeGAAuhk1r7tqotgeRFjoY
aWjavVifUnWrqHsLvEIatsIKpJ2CbS5rTJroo4hlb+xPk/CZ5t7KLLgoic+26h5zRFj9Krn0JpnQ
bDTY9ci1uUjfPUkbDfPIgK5XRu8ud5kdmw8BOKF0uPvm33Waffx8oLFcbuqdvTLuot3itKEhAZEw
LadqpYRDNRrAG6NZmZs0Sq+rlYbnrlOYRgUUJrERIQjv2MNoiPVwmxUZUWli8B5rZp7GAgAVDPM9
VJ+PXQ4z080m+iYrZG5ZoVuqqX41SZGwq1Jluu2Uxe2bWPJRWHIcWnXe1FCx/oTIlQ+lduZJMY5y
En4LIrSMpowhid54X8rRYltRMV4FYgxZADUDX+oA12IZKxsxbvpr1k8xaT99tRtWUQ2WkkOipUnI
q+9TZy7nNcBDGHlGNuacVImxKTKGH7kP6fcINN/Nddtf2a3Acpd5EOkSk2RbpPJjFGTJsZRVhY5S
Gk+dy/G0ROAlc9oWjglSEZD4JYDPaX/rkJUOxvGcTk/OgzEOv+Sl5nRiVneFfoUeQqJg94LxV+Kh
cljwU11RKff4CnSg4IYFlRAdin4SKeIQWnGyjyr6RMWE7WmZ+CChhxl1WvM3ZqN8besk2YVGvm4y
Uxc3jdhVxz60DE8qxN9C7f/FuUbe6biEeBCq6cvKOv5qGs0vZo2MV1TE6GO09L+ya0Fc6q5ppF2b
1/JnFYoLPJ5oBulQzE69PhcAlKmO4Uj5ZEvMO1vz9JdZLuOdkNejY/YqV7yWF2eCs2K3DRPLn5bp
2unCtFM6QtrZdQVh1Yv1i57IuhcnjK+pnuJA4Z9vcW3EdtvO/Uu24BAIY4mSPcozvp1EWn7FBG1K
PDzx/CTiKhgksXspOgXEqY2MCueUNO96U1LcSaob1wqT2FPH8k/PtXQvswk+4B2K2zCXKHLLUnqK
WiN2jEcLJu/pZihU/Qad8TAnafJCofwUcPMAVhEzkXdsNotT42xW8sLCTbV2OzZZB+MkgYnnCrAR
EYp7dZoQjrGDxmXrJls/MUrDPY2db5rzVyef1Fp8VKk639R6XpH3UrSfaVhPwXeb3YhuZUkoVDn9
IiCDKoLdKk/dopTlL5PYdPiHmcaU1OwwqqgA0+RRBoVmrDYvNPL6sV6pt83IW5l/wgQt7DD38kHN
TOHYY9FJjP3Tu7OIorNahiPVXPvoNSJpNwkzrWy1r8bGjqJP0lf3Sgz5obFhYkoAi5SV8P35ZMQl
GgtGaiTVWof6VBrRPNMfuRXNcDdua9yOniSkiVOg+J4EzV27zz4yUEjCeyPOrpUSPSd6m/oFDiIV
AIHBA+qZzqx5I0vnDFtUjU8lh74J5Ycq7HPGyhjzjVIJmyk1Nv3yWSOdkLFVl1pNaDAYxXwVrZes
Yi+6cp6ehiZXSdBXhYlpl6CwRSXZmflhNK8Z0uzMTLdTojm9le37eXAqcqn7FCwBTU9EUEuVr4HS
Lm6H7UvMLjU3diJBSbE3rRFOsXgJ0Sd0UKXpmLqr0d8SYbTDXnGFWTrN+lXGTzibfx2tqVqgdzFI
z2KmFprfaWD07JDCLe1mimaewDdL/TFSfrB0afMe8hv70rwrnrV3gIDWWfXd/jXcOzAdGIToE03D
7dbaN/XUbUxoD0O+iGXDSP7Gc8eXMiA/yRwtGhEVr5BuhbNKf2EIx4/LR26Tk1k9Q5IMR2wSjw14
BGw9B1/9GIG/CmLvrsl3W+GIHFtvMUw/xjslSZ5iVVAN1lOr2G8a8OWZm3plu+RzFWRMsayZJaqV
8Puk3cAIeynfRl6oztIe5kwPVkDlZLgMWugsEhRz4fSlgGT3TSuu7Ti5ca1htFhZRze4Cb3GPBe2
vOgu2hxipQ5aKWxmst1j0xEn4He52z71mEkOuoUlJn4a0dga7EG1sJN0QrKa1tvFXF9TnG8F1iUJ
fJJen5lLiR5CFL8JQ+XqMBS0WXbWxW9NVQW1ecgWyxtSwVWnxjFNHVRECTS1cMdivVl0tj3PZSOD
MCT7sfRJSbPlZvQNs7Yt7WTSYWmMqTny3Dq7tQjTpTp+q+IWjxAAjtgFIaJvXPaunCwHgp0+lAHI
IeI2NFBxC+1VHhhKATiMUvGzJHZjsQkSEMguOQzju5zdQ8Q1ZLbZ9ZRBnJxMwFUBPXEhz/vRvI3K
R9Eb9FZNYGbv2kiL0s/naCmCiJTmDrCoAhlCevIyaZ89QrHeRJ96tnhTC1uLn66LndZYh25dvDjq
IDwgVzTw/NmR6FiWRPIH3mtTh44yys6TblPU7iJhH1uW1FNlZqgC0uGnRd2vjVtp/qy0hzj/JuiU
F6nytP6qym/UF1P/UPVdPNTe0uDGQz0eWZ+y+Z1m/yZMJGuPhbH6raTB11GrtfMlgn7oWTKi1qDc
WXHmmfVVJuCVs6soBCChEemR8veivM/SzMUFhiItWOYPwfxmMNyq6ydhvVf8kc4sdoAICGhKh9UX
m0i9TnRzI8Vmvc0iS5N/ybdmHttLJfNo9i+qYKmJjZLY2TL8JQXRoQS9NtK/NGTTQH9MYb30/MBd
icXFXxf0ZF/GFCPQeSlUPHW8AStI6syToUIG421UmO+oiFT4WPwua9kNdeS8X2sm0TXfLeVA79dh
MhPy6yCchkHbqEBPNJUtVokCzG7dWlx8dX9pICrLHl5vdOP2R6vmTcoC7Sxzqt4vUsPunzQKiBB/
rPLPPsEvydgbRy8gMD0OQSRwac/l1vBtitD/1U8nnoX6piGW15rbqF+z5LeffioguTBzNeW4tDu1
v0jrl1i3dgyXVo6LUy1s9ctPIsc8HDCqakzX3QZNTYuFZAERItCBd//TGqBZyyNEKb/2yO2hiJL0
sy5GF8Z7yK5jeSVy05ubwo7amYQ3oNNoDsj3HocPQ/xrhxAdw6PNTxWa76deUvZ1bQfdL2DHzErJ
z9TWAeqcJhB6NUQLjFwWo/aT85sW/JgfKYpOvaw8RRYPFSZUHZylt55dv9/CoMhjbScJcbpD6IWw
fVV2jiHSCj6cJjoV+OyUtrAHo/BCTTzkXbPVeUi48zxhuk/Dw+h8oTmODWkSdCm4hhaLQzK/ivJJ
7m4lsG0MMcP3ixvRULaN9p2jS2Xfig52ZXVfsuCYrUFXCVQ/frPCx13T+6AjhQ9fSQi3G/BKK454
NCdvpgken1h6461r9lb1H4tYeAIfbt2WuyJbAv6zo+V4PbRrqvzkTSAK/SZGcbOcE90PG5y5T9bi
kQ6rDai4xigt6TNH3VGjf5PJ4Di9zsN8ILwDXni2ixxWOBaPlfSd6Jmb1LsyRNt6npMUBkDfFoXE
I9fb6XCmgdlUpoyKJ/SVyZ2WPuhgsJoJ6LQSkMPjbqIrMQjQVhj7sXub9Y8xPbT+xRhQvIOvL9i1
m3jw4MQRjP5EuGHN9qZTH5flOzdem0G3TSTQg27tRFB2SfxphdFvkTWkzQ3Nf60eRwyiVjEAYt2M
8WPmAApajXKrgMC5qdarPMJ5MlZDV2kTSCXId4GIWoCkeFtJI5Zx+tBnLCh2lOJU8nxWlaONr+24
JWzdTuIzViV2uyhGG0jyXl49DO7j8qJpjGHtVRODXD1qkPiD+S99ZsGEOMEsSEB43eUXaZIG4jZV
Nxb7MLa/d+FDTuNNxgki6D5YkMzrK2XKwhn9mIBkuwbP12dWvxoIOEBPvNC4GVRPRsM4Cl15fnnu
bhfNL12+WX2EVjRyQxCAGgB9fUcoD8bhL/k1kj9R56kQjQJYE9Mo35waveeEHDK0NzBqhQDvw5lY
MJJvpfLeViNJoyiNpA8twjtmPqOiTEdBdbP0JDBWTFW9+I+UF4b9q6V9avIfcFQdNcy23RPQn+rf
pXntq3tBV8Cn36l2ii0YkLrDlsr7UTEEKDrb7FwVEhJiYvqcLFfRK+LJCK6vzWDtCwRBwn5FUTDF
O6kDgNcWBsnILRHNCfq+6L5r00EvQaW7CTwKwuQN5bATWYQz1o7FdwDbmyuBBX2PHiGtX1MFlYnG
iGp+6PKvBNZH0jFjKuK5ZJeLft85evehzy919ZsU11TbzvW/ovgwivey/8vo3Dphq5V/63hOZOEZ
GFz3oTPha9bN51JI5Pu3JkV47wsTKKW80cH5Wn3PlkW9+1IHf1oXkiDOXVLaEv5US/NUsgukRHaM
6NWMTgaKOEl9k0UXeMUaA7X60RkeIhieEQ3qTsbCUy3UNfh+UTlK+iZlPVb+xR4YewAtb9JPI/8w
0stsNG43/s0j5RC1fFuerG5fiPixUOOXsy0k5+c+iTGrUan8KUx7PZqGfDzX5UNqLnRSWv3IiWrP
HWhY4oMFaWfRKMNiIgBMtNSVpkeG7kJrX7KemIh2oxGqXPfYBy8S7ovuK9RIlFjdWtobhd+XBNT8
xCowPOEMZks5+GiW1yh99FDqMbSUucszfNdEPLC6CQm80vEoYXNfvAHTVxPuxDHImLtU9aZrpD+U
X0P6qUc/eGAm/lBiX8HnZpJrEKHGSmCR9n0Gk8qks9yKctvPWHS696irHAEpYtXwABrczrGXEaVO
+5aJyLswOgfPu+KbgIen5T13tB77l63DeoL6oMbz16MFGYOWHLMiBRgH7GRj/Wl/Oum1VG04SnHa
D6gMmrHcTMm+U0/FtMVNs8Bht5sCGUfq6/UxwbVk2bCgmFIJ8xgll0+HgIbutRq3s3YUi2/QxvU7
XBBmVg6RAvSoEMKMc4ombwxtKymP1tiBcrIjrTFcFKNTs0V626qvBRieUtRQPoXd9b6hYykUUbFx
RYXnhG5vhS5bgqp0n42n+GlOd3ynkvEtr77AYrX6YQq4om5z9lJ2L6P+ibJ4kSUXI0mX/gCO5OJJ
oJrwAxoJ/e+LBgFQ7pDAY82OtaNi+uUz/QHxb7830EFNUHjaHB806BaCaellvsXlAte6WjdzRM5B
REp/tHoEhMN3DXADiVDzoIINWesPXJNdzXcpPU7YCuYQyaNnmq85vZFiAJyYD71NXSEhPcV0RdOv
FL528hzm5ZAOzD8qsy0BJ/oiewMopo7LQpQPpP4FafPWzcVGRMYioG/MIz5mpLUzY02v3CXAbgU0
eVhqdDPCSZwa2hJ7JD4DC5drkKRRmCNvLmZQRZfPHBgViOZguRTtvQ33SfWil6+iyCfFyNlJ+0Km
xIgUVPGhkNSt0qrHzTfIprn2vGG0veD95brpsmHXENldwmIN5ucz8tbUX7q0+ypKL2HAFAX+IkyH
gSeEfy1AqfE/NPr3/5EhAePnUyRmofh6+tMmSC9eJGJ3W439CkFXrb0lmD7qJxZt7UJy0kA/u5fl
eS9gcasqJMtO2La7cEgh5B7D6NWCtE/CypYkpCFPASsfo/5kAnCEOyOIuiY3EB8HK9+NmYgDGn21
TthWj2T2LWUUje9x9EXfKYtfRuiPMSM7FTmrR7e3Eh95tJsgtSn0rzEDw+bG7qJ9gXoua105/daR
YLdJMNIwPP2G87Sb9GOh/KWo2yExM2PyRAmyqp3tGmFPHvfBxKK76TbEbtpsW8WTLOSbYDro9AhG
EZRbESfbXH4Xqt+iMBkzVJifwwg+hMmkSNyinRBYfcnaXtFOS8+EjqrxeaCAuftjX17b9NdoPscY
vUvOgTNPBbEC6wkgrlJ267INRTpi7GutxPiHnnHE6Mr2Ekz/yInUxDFLE8E2/AY1J0zuffnbjseB
umSIx6ThxGBnsBbct9MjJBeh6ThnB4UFXu2w6cG4FX4dR8bCqFVW+1znseMiRoVe0lvPLeCvrfVQ
jcW5IWMtxZa+1FiDFfYjVQ8kH5Z1Wapglj4MiblBhwaAb+lOsuFYCC1jBtppCHKYy/hVinYqeoLZ
uicQrzFJsOg/5YPIq+v5nXSnY3iJRxRjwUSsh6E+QgvT3USPgCCkPBbxwOG8G+UlZmiyHhZ7JJX3
JX8H2EQAht8lge+YqP+qM6WvazxsK3X1qrR1TXpZeCJrol799nFQQVnFzN9aaiEkShkF3UjBmMU5
bnO0aPFlHHwTf2R0DMcPgHC3FDwz5Mxox4rFPvK2wQxZeV21b7g0WavgikpQr1hVeuaAbSEcCNKm
f7pEEeo5BcxBPrTDWVBQnLcCtGqgTHdDYIrSNiydQPf6w0o1NDH0OdJHhYcxTt8aqL4s90I091P1
U4QqhZ6D3/gyfW2cfOYQ+RkD7QK4QLKwZ7Fo3gxYMYgzZytYxzUG8Bd3uUwzemhE3LQeq00ULCgA
PzX8zCDADlZOHiHvHBCRHYfqhzk6Et5L7oi8OmQ4g4bH8CuOFXbrnwjiDD5cHvY9V38XoxqeguWZ
L6O5aoJckA+cDwxtw4u20uoohTPASS/m15Bce8EPC08ZBPy4mxb1QDJARg5/EpeWQdYrz11Esox4
AkECHzh0eG2H4SQyA8kj08x0EArfJH4kpU1Q533PaNCU50W/a9o+q4IBFCut/Kj/ynKiTHQ+D8wc
y3vB/5nxnjU6HJOpEzjoNBHjtCr4N8xHZD0QcNb5i6W+J8JfhmV2afmsxsiJhYFkGx2hPJoZ7DGq
fhikbzEBpQ1y/WVJ3FX6lbV3lqyi2iCewXL6DkH3oaNRV5DRTQVsr+rMyB5SSJSk/9PFl2k8L7wf
S/s2n9YJ61TXu3x8clhdnnsJKGU8H4YsILNgyOh8UU9I2xWVF9qYRqQiMV/hLi6LAfbP3MgRMhHN
jpRk0+JSNxVYDP091lFEU0HB0MkX4uwig6fl4g7dVHNQANw8DbK50F/08GeEqC1yUK518kuh8QS8
4JZ1LqZiM5qmGxcjuTcMSma7a+ZPXUpvkfZBAlOKfZvnhG4+ZZROGb1UWoml1zaDuKejGPXSV1ag
iOKMiRAHnGIn0N10uirMMY4Yc/7pSyKMd6ysg5tkKNJDGbIaMe2xHJy6PGRyQELSOrjzSPlzyR4B
zx9fCPkoRSJj5N+s2hOkRJKXGvNQOB2tEDrZJwWW7ZvUR7Cp0cCoq9+2W8PwaU/ijVHe6RmZ2NOe
Zuogd9dUPEnaxsAFxviZveCw4LwPFv2uHb5b01Yxye1CCnw2LZ/OO4FkIUvqaPTn6ayidKep1I5q
hRliY7bnPtlGIHGRpwqgkHDTpce7qUjEsrqzgiK7d7TMRnFXu0N7TcpATncTmtqSn32KuXMRqOpf
1ooj/tMg1YR8IlBvxGXyfpV3cYr/+CDVyAbJXadh+pIWFKuoYlA4rNiTQPFO87wrr0PjEMkR7qGd
YXNVln4SSNDvRFKB8Dbdp+ptRrOxZPdFPBQgr24p7vWIeLKvnF+NYosUAtU69zTflQ9yu8ADGv6i
78g9UEg54rzp+/wz6d0Wm2AXYCEYEjdHxm/FbHjD+RYw1E5vLV0K5bN2aKSyyZ+GbXQP30wy2HpH
7N7U6iNE8dtulZysin35RUkTCTrBk144Cbwdg/MX5jXzZ73lO3F2jcwdWMPczO9i+pmP9AmkC8zW
b12qjipNvoClHjkh/UU4G5vcquD6SsaGfReS0OaoEwRcdW7LV2y59Tg5AlLgQbuVTCcKQX/J8q5x
CMfTnNcB1HedeMq9RAYyTE70By87I9/SBn+VqBz/kXZmu60jyRb9IgKck3zVPFuSB9l+ITwcc55n
fv1drIdbLpVhobsbaPTDQTvFZDIzI2LvFfQrmXAEUwLplCk8OKwy7pv9GYcrC3HbFNCl33IW83I2
qI2ZVMSI9QDUCO/vpJgq1Sx8hwPFFFezEp7bnU+SHVnyn/pA95OKxgj9KkA+pE7JWpESqvHRlkfW
trGBQVPRpYWclEqkthp2eG6o8pLtJatCtpeLUY2xMSCfbB8c1NqUWP/A1emnrjXzsKom2pmKL6a9
FnHWrK6R0jcXKSalb12MdutjIUVmlKC9t9Vd5r6ZbY3g76mQ3102ILdf0luPi8fOzz96f9P2r0oM
xstas8Pg2SWtlof33NPsjZ8uIdsoAQctnzfGEm5dhBeKMy9AT7XbHJYhH+7AWaXvWZLkOANjga4a
1Cs8hDKdxlQMs/qYumsDXxR94ry7CLFjRO4Gla7abzytB7hYzQZ/p849c0MigPoY0s6KCHSRYmj6
QJwwRHufglm4tipuTgv3NSj2ylGflyv04YZ5Jvdv01/+T1/PWVbOyU/hjiy1cmulU7949ay1+aiw
8po51eAt+W1MGZk9sb6IiyWSGsEczkSNSKA7481DU6ToezJXMQkqd5VT/5bneL9gHy0Fd/ruVYgn
U4f6MtObmcg/LDBHR7TmQTLn6Lc/vD89se1+VGS71ZyUJS3JzPv0vm6OePGlEq3YNL4kh+Ri3ZmH
Rl8IbZJQ/Mfv/ae8yHP70z61xZaN32pmZJmV+kFT7w37XHAWexeTfStEgjw03NBwxa4R2GoIsSYs
Lp/6OnQqkp06n/6yNDbRSeDpTVcoByuiJEEtbmE929GyequGPZlTGeAhm/3GkFHbP/eflX2P9JoE
NLOoB7sBGwSGYOsOnCWdhQsSRTM+cMW+l7oZhfpUmyan7lxfqCzE79QP0Q5CVVS4pA9YEpaldXCM
jd0+xKT3uDGsWlox9TOqvZNGoCeflOGpCo8dckPpRWhz4VJI1AkQVy2rNWxnFWcYTYAnKb7GahlS
IaX7M5fLVydH+8pJPAPT5OfLkKaUGAyIwXbUOMy5TlqDj6KnJK05rw3Fs0Bul0Z4cUJS7ZGN7hKJ
ptasCo0bgZwu/QzYHAW6VPXPivogqmCXhE81xwxa2tjMn7WwR0X/bpTaVhRcw/pglEnq766+9wXJ
zYKMALulqbDBZ9PGMBZqka+7dAzkKAaAdFj5uvoc9fFGL6x9V711nB/xkE87RKSJLbGtVkybgYCL
pKvWohQhzhuyeWRiLMhdyiQqxjswjeRsdErWIiTDR7OGWANJly2ESq08ix8a7JZkTJ2034e4a2J+
QR7OA1zNFmkRiKsLTzc2nWS8ZpK00QoL9oI19RDtu/qblPB7Byog4bHxugm1pIXmWgeVtRZFKzfc
5cHRIctRx4Sj5P9d69jbqLyZOGlLmxuB0KiwLwRkKjRpgriowCfjvwUimxg97qHcnGCZjuAzUTA0
ZS6HZyV71b3HvguJAZeVM4/Z+HUAgQpJk4E7a0GhwXY+9eot1tdthfdjWVM0jTx4ncbJ0XYa+U6K
wZW2qUm16MqxRPZlKOB6jE0Qb6TcAt8Bwu89rDa2vWuaD5ObARJnNAXecOiVORXIiY9xPRuLP94s
CDHkNISYdGhMpqWCX0TCIE4fZbq0T1QuelL60sh04ybVoebkW062u9KHl4zm0QZKhga0QWF51AmX
nomH4eICT0qR6DcCGQ3jlIuMpA09u7xHL1sEaBUUsbf8l1pdJc4+bV7VZCOPdbR4Ecj6Am6aET1V
6aFGljcq48YEw9OAlIWip6mteTA4dXb76jefiokv+i4bSoLYoyje0/LikPMhAAV4UHZHMyGuKr9q
b6aHAJ/u1TbBB7nwiVaw38RwaxGwILuHL4T5aqjIh3XVQs3u4+bScgErR6rYXUc07NvnhjueVSiY
hija+w8kYXD/zqG9Ax8pARFVExvtAI4MEjJLvcBoNJPFu9m2sDpayrVPaMMU+UkS27DnJlYxe8+i
f86GpYYusDwM1TpEeMVbUkzglMDji0HHUWCCnrt0xdEq4FuekuzOAKliZFuLKcign1WPjUk+a9k1
j0F4DPI9nDd+yruB5HqsMLjdYazXpvtMnivZY2vtBSWwwiTi2BX5cQRJac7FVFe5ysFydCmn9/xI
/jVB1qvlHpTbXemvy+arJGctulWZf+j+XUCev7IprEBDi8n1xmE3N7BKGPJWh9NrLpX62ShfhPqF
cav1kTTuXONV73FGZOvMWWXo5MpDVu1a78FhpxXeKrHf4FcX+mdXLmKEQIO74YpA8BhNu+xs1ME0
iDZm+Cz1/sLLXrvkiIBrYpPDVQ1UVAhQBkcmPnCo+OEutOc611AK00P55sr2ypbsOc6xgYVkYaPU
6nNXr3u2AU25j+ojLaVQ+hazMDobYoXuZiL0YRaOAibq3uQyrHqOjp3iMU2bSAW31NmdiZptfdg6
krYL052qbHyJi9Wb5T6HI2g4flWAdun9ay52jrX1qoMYdT8b9NmhuB9L0BGV61DDmVU/hpD3EnsZ
ip3tr0d1o79ABDbRSHdY8rPnH1yE1WSuLQX4J//Q8T/sdW36BqUqVZ+p58TNTkEjqpxARYKC1eyt
HK5z7yNTjrHD127MSdERy8A0QBuhC7I1Fych4U3nKSo5YGjZ+tN1Vs6lGJtfh3t/hPK2qCleA1Tt
0P+CF95q7n+NvUET8sLUIXCrv0bAOCWxj5A/p3jRbfyC2dyxdz6MpsZYSURiroqr0GjonxtigqaM
j9LZsepjQAnEQsEhdQ+CmLO2QD6eEvO5qz4qzi8Dfo12jxM2C/eIguLuMFiz3ti4Jfcsyg+E8Gg9
ZfJ5xjFqiJxklBDuLsTkUaSPwr+E9qY1zlF3MrxzSh0z2hntBTWAQ5JNN0AWHRV3Bb81Bq2LLVGP
l+QlEUNx0TuHGCSU2poQWRjcFXLvxBV3wMDXl1y+L0qyzZynoH81uqWolirZ3exYmAtDPWSDOk39
RVdiS35TnA0wSxOLpgC5QXHS0JXpiLS2EePKaQmd7DUCPAhtor6zScLa/osiBuKFzZiQLKEKc3Nu
SKYmxbTgVJKcB9TnosF+trU4+3qZKB9wPgQ0rcWk1IGyBZyKbzVZeUEtLXsFRmnrZ+ksbyUMQYNj
zhuNOCUwLX8hD1m9UrCfLE3XaGb0/W7v48hey9Eft/pDT3UQ4xbRw6dJ3riztbkFdQ1PjFH484Yj
KDXzRzGU605X5liVWsLIUHXKSWsfVOfZk82pZwVzTznm/UapXa4nnxaaTEunhMTpmIVYrBoynDMT
C8lguDMCArVl82qtuUXpWOHkV4pXX8sW/MhnR2lPLqKHckSnwTQWxAlIonay/KiBXqboORDYO5iJ
Br88Vijwc26CXRwA5KSARhQUWojJB9LKzjzsF6KOlnjwlzmZXJy+MrK/wFaOSoccR4GAUiMYalJ0
E8VdDdzCCsnoBPAl2uMQk+fMLmosI9uF9FcM9yrynwipWDvmdyuxikmB9NRt6hB3rRnigQq9g61C
lVIJURMy445KhqTwHuCokSz2V3WsPRiimet2tHXc+BW+BsQKjImcMniGGyQ02GlaEHe0TmEaTPVF
aS5dABYAW8hwpzfUFJRpE0mrIOI26ks4TGVpk/UsD+q/bXkcGYJV8+RF1D9LZek1aP93nBhWArvx
ET7cnapQjQxwIVcOAi92OPx2RIpm8D7QJjXZKo6YO91xLIEIbn2pxPpEFFGlGsWkV6mxNr49zMOK
yj7hllOePJgbuFc0CfRfmnGnvVSIq9nqYpc6VRhNDbZDr3hXpW6SwuurWpDm0b6Fp9ggIqjiYdMX
1Kqf2mFX9cdIi+d+ddH4xhwRrJIIJpHJRpUCQKQlTkz4phJbq+5AKBDP6/ENIQcI8mEaI1CNNDic
JDPqIjnmA1qdeKU4x64bdla9FtxXHKdYKunoQUrnGsbmqDzCup1aFFBUwm69f0upqlfmp4JFNaJw
13DY0p8BlSepWsQBKg5amTK94SYnBUt4Acs+brGHOja4PIdXGZH7qToEybW6jjvS90oxb6B514l0
6A1OFOkoZc8FVTS98yHCgaKBsyEqlmz4ZkHA4WO0rQgmQEPIjiIe3VbgvvFlzYI2WtqFDdesm0Uq
xYFGWhU8ahuLXZPR71Y4iw4QOmJT8sneCldKw2XYstZF71AS/4i8x4abHxnogDMpV3tujfaiJGiU
2hc9RSkoZ2DVX5LKOCkJXzrlH6g0J5+IobCeRwbuoA6IMIiOowZxDHUQAUgeiBnBtqdtGgyDkRIs
k+igsLysdCFi9OUIJHLY8B4OTStClm8tDC+DQ7WHIdTmRJqyvUAv1nEA6Z8JDADWLHI7YjQEc/G+
bzaqeNcF1T/n6Bcwfo4RNQmxUrxF5jyLSptYIEwa46QWq66DsoC/vssouDxrSYuu+uB1Dsgacjw4
7epg58Z3XfY5dE/WCAh99PMXn55w6j40sYVvHY37hJi31meh30fiKTTvfByUo46WTguo7A7Cve+U
GW0WMA46tYyvFVui+SQIyaEJFey61hbqbmYotL7bFORxgjzlMk5+YJ50mNPBR3zRWncInmx5EWJT
zfeag5p16QxrGDiIz019xpZEDgdFo4dOMzj/lWoYth0XE01fB92BXCWtRyJnUcZfYvjUgSyEa4PS
W+rgZLX6JZQHPSPFpn8o3HTSA1lSm9t3ZHG/gFrfcGNfa+GjH4Eh3mBGL51LJ05KAXBxn7d7Gypo
lJtzO3awvI3m8pF4QwUD00jcPcBEx+zLPZfot4p3hvvYo1LQo6UkyEFbWHYzkqQWOz9UAsmcFrxM
vVym+Msk1GMRSm/qIBMqXOFYZjBWXcX5vszrZxuIOAFLQx0DjpwWL70O09KrG7COsk2KZYyqddOR
h7qT/GPPfqHrOKclzFv1oVZIPTjhEjE6DeNZQrT1Tft80knHXsSY1eDiddmCPVEZ4rli7aTEJLbB
TvQn4BaY1jZypRMkBEqkub4fBsyfFsGBvISgBCaxwi9ZmBcZLHSWPhQe7vaWrguU2L1XmYq1UcCF
IFlZrNHqTvPoeZwVuf/y2DVcHZlwMzXHVUDVXJ/aQ7xp0Zka5G9aEA/gr0HY8uWZ5nuECDTHds1V
zPUOoKkzeV05uN+nSfemItCqiHlj0hP9Ua78lTvsDVLhFG1HD3CwcPDoS0h+MAEU+XPErVYryCOy
i9cXLT5LsIC9FpqH9zQkL430Jr/BkDXcQxs8hz6HG2pr23uoKo5c4Gc0+pxSMcB8VhYHS1tpyCdc
CnWY7Ym/BrI+LaaWPTCRKD4TJAOjiA2UI/eSMUPJkxkPbr1v1Lcq+FA7/q9IZoekAS7Dpc+dx+cS
TqZdrnEiM7mk/MJqldTxe8InEJAc0GOBymiM8GSx8UQ6aUZwS/lhB18BtWAzS5Y0PqYozX6ZuHA6
l+BkO+ciio+m+rSMs55fcOVpFqKMBGCmSsAo7WvLOntowoWn7Q1XW8RMdUeCPoOvLyss0YEcOLmX
WiIBQUFZeNlyAEIeU031HyPoWSTmpeAkUwlv453pWDMX3qJNSR+MyYorC2648XTUo7NI/hg5R7gr
H1LCH98xN4LmKw2EvYY0uUXmfUD/GIwgCsWecXCTwm+CC/K2hBMa16lAURKW99jec5McJYcR+gMI
adYysrR1F78LTwHYt5NQJJC/ME6GTOQZbst6bdJXxQXi4pPlZQMQ6LUV8pf1H8O8oPQQkEBcY2WZ
D5pHe5B6rnUPZn8Pqd8k05VB+vf2BW+T6SlGDAhdSBwMLcqkwHhH0btWL6Z5HjB8a2sXRwYwlGjT
YyTRnKOlbLHhozfnCLgf8kNsvA5mRob8oldrm3y5AU7FhN5XwJbwNqVxbvD/YFyiOy/lsZokn8sO
i7YGqb2I7+ruC5ZRhaFKrBxrIaw7yMsaOWwEilUlkK8/It7CMuDbdyHacysnw8AVu+FoznzIKfaa
/iCZ/gDeamf53VSB+UsPS2AM8qzFxB+E7tyEQiKA0KdQmrSV3N3TYE7Ltm2y891HFVBfeBHkNet3
k0lwm5fBfPCts6z+aRsMoBb6XesAfTIXa6d+lqgmVqPClaSKZG1rNL1w4rG7EF/uUWvXxKXJW8lW
6A0VBdUYAe2xlt50vFC4KWrpNWzILT/Vxp9Aos8pQgM2kLZBs5asBMLnWDvjFSLHCN+JLTYBJoQu
oX0LkXiPSjRZ4keyT8nCnyb6WZZmRbXJrDmUMim51NZDFX6JHkMl8lXPg7a0YRMpvE3DNpYl8xoU
XYBxAclKqF7o60q8t5H7HecUlws++poylQoo6NiaD24BCmLlh4u0fjKUfUbx3sBfSuscOaNDq4e4
sTzBwVhryr7s/6BALaVTgiTD7t51fc3cu8O7jAiLjJeDLFQ1FuFYGsTBl4dIC8QH9ScPv1eTXogO
A6rWpn6f11s+yCQ4ddHzUK3c4D0XU8d8KkMI2f4K6bgfv5U6J20/bQZl3SY0tfE3Svsqo0xX7xMA
0+i4ui/06HK3A5yhqoScZJ2BVaL7UdxTThVwkPcG5w3KDbW9Hy/VXJiDp77RiEm38IYOHgI6AF9u
eOcD3otOsXsO7YfCvk9DPG053gDo9zhpoDi9Jlo6ddxDk6/acJeQOrGRRx58MGAZxotFJXaStYds
WIct1XYaD+gAmrepW09yLAhtd+eJcNtTwqjJMSr53iKH750Uj8yge6+4DpZBtBfovov3Wj6bOLsN
75SJN9aa6l8S4Ony0pfJsrChtH7Oh+UtB3AkKv1jINtznDTqyURf7Eys8NH01zXGAXk4ZoWJwvS1
y5aJ2Gb+o01znxJgwopdaeITatviGapXZ+0S7IiyB8P3vitRiiGamyTOIdXOSZhBR4NtqwEAAMhb
gTlF+0Smu8QdU/F3cKxNw5pcrHQxpHVCCFXJ1BRwKDwq9kGpV53bT3T/3AI2be9zqoHVHVIwYU67
hO5YW7xUvjg5/jwUGxU5jQ6Idc9emGI6pKKVJceECr5aGHsHm9vYzk+sUYXhazSAM2nrtF56Fflj
4zNI9qG9tNqlL5awZl2yebJyH0pTGbJBF9/TmMdpyDJQYUmXxYgtE/eVebRI0ubPobXolHVP4xYX
ZTIObIjS9Fuy7npSn/ayzC+tezaVaWWSgJNQK1PfWfGyuRDDnz21oEGVZRU+wLrora+RAF1ns5G+
YnDJpcxOanhOmaOmDZcEaTzPtVVKYqnjJg+1cBLXOSIeqrQk8tUXW9kOoJvYAAKg1hdwKcJAle6m
E7/sOaGPevWsSGf4bkm/TAeCr3oqKF8mpONkiSApOaXeMbJ2Bpy2DjdfR9Nv0zjaKgl7B5aB3iyi
ALRLd0RXMvcQDCXhJcbukvwZc0qZvI/7Jx0nD/yfmdoBOqBlT8TvWg3pnkogUjE9PZZkMT0JIcqb
Ez3gTzfAYdSLwjsVNsKXFSQgUNtKeFebLA+Hw6feB/0q9vu5m5wTOBs4vazyWU+ewvziIOt2jj34
I8cgG+4Dz6K9WGA86FxKG1Ls9dAi2ESC386LAbkZX3lV8YSbUsLgJt85PlJjigisQAeArUWZMNFA
bpXaQ5iveyYxSmmJwU9po8dRSAzoFa/kzPYwUTjevEMnFMrvrnL0unZutmDyMqiwKaydZWScSYSP
Trcs2NbBXReCq35PpE2OgDmWP2hBi+SrQiiozXvfRJ7J5Yb6RnwO41NMjVae4j+bIw+DvI+9HWJo
86Jz1SWjBzdSNA9NtA25dlJgYOaaZJWan5J5rFE2ykTQ9E/JIRaX3sZQzoN2oIdC05x66RhFjLWk
EGzr8DcMCizU9HVSfirbt7RzvA1abtN+Mfy5kb06/atDSxBrDdpHle9K+xj1F9OD/Qdxjbp3Q/U3
GmtEykMyaqDXUnIgMI/tlzz5lMF0Sgjw4CeJetaUdwNOYVGvs/APhdE+XGO0neYE45m/rIyHVHpW
+0VHCphuNVTw9klxKlnBsXPfuauqfSNuU7iadhX9TlBUuY+ytk5K8KvzDughR1ajj0Z9OlC2X4qP
9QbtuUvA0L15EX1K7A+T49NEwJze58mXI3t7TxgX04l64lquGHleTCoMxa9Et0jRjPQzSZeMZCOx
ZOnQFkue1SDEYiBEy4yiL3TmbAn1tgfEhomJq4GyLvVV2H1Ew11aXdr6j/nViKXzhJROAvriYkaY
0cUGNpWnfUDUW5LVHCQQVU+Gm4MfxSsxM9Iz0YMirVtgHSi4ncf2Ml6Rx07uSJeWhb1H49tSZsCp
Q332qSqoAJLop9+gjO93ZpXbVqfws7AdxEAqluieTMMi4YRrp1X2qXUS2R8MBCAe5gOQdu1kV48O
xmpnaqV3g8tWfAb3r/3x6OLlzIP0DGzNIFVlkUetq7VE3y3kWdGlRaSAELoM0LdSC9v0Iz2rBBK5
4VcLiiLtBvp7b+z5BU7zid29FmsPCZA35UhzzG2Lqst7rwWfxJ1BDbqGc3o/6A9mOkeW28gEEnfQ
OsDwDGRa+pcOltlnTqLL9++1ls8WQT834tnQwz1aqt2qdWjnAGZtWiPUzOZkDqhe58MCSxVpSD16
kIh9YrFR8pMV43odqyj021mMuFwHYhvXm3NRIvAU7FTcjaSNE5zppGKQNYvYnpSFySUZOfRwtPng
8/yzih8Ce99b0GhOub5KhgUM2KjeJu0n5lE2cZBShs/VYy9bDw3IEhoF1TQx2avQ1tl5RmvTJQdo
au6HBnDMu5nRYnuJmDdge6IyihgMpxg9unp7B3XB9FbYduoxj7+C4Zzgtkrp8IWZIWaEpQFKTk8P
TbuMggMWh9CBYjVNgoNNZJJi40AdpZHBW7Td2ed7dLoVUq/kXbjLND4CLDI0uiHQXeYISybB1Cjo
mK3AHVdDenlmYi3oLKJ0WKy8ryZaV32C+IUmPMW+l/hZ+bQwDoY34sZsGnqZDhYNZE7ZVMWI36A9
8Kbqxf/DGYvPTfH/WDE+160BYU1dpJgnAC+R/mwpiT+bGb/WoY3fNDAugzIT7UNebzodzeqEt2On
8/ITgxGdMYGoZdq2QUSL2MWa5u+EzOgnRfbCdT0qn3RTWbYWKOsl5grjL9Gcu3T7fqJk9y2qP8i5
HKbBvEnfMsiZxoW9MC/2nRhjNe6DZLU+He0PVnOJlZvWj5ouc/u50XNW/bFnr0W1wxYatW7rqn8z
kWRX0HeWSH2CpnZRPFfru3bOeWEuIVnNBPapSftcbXj2ZfbFM0/tR12ZrGjIocx/b077QytpuEB/
/5Sr/s6ez2VWsxyYFhWAbOk5Cl5xOyg9cGB79ftQP/fBtXXbUExLlmXlaixdL1Q3MMcuzHAQJvhJ
KJf65LzJLG29I6vkQGsHbgDH5ssHvvOAQ+/3X/Bj79hvP2BsRP2tHW5TKoWtafwA14peI+S2okUq
byk3hlHGNuzXLXF12VAN25QVQ1Gu2u4ilddKJfjr/UJ3RoDIubmy6gkS/Tv//fdn+qm58Pexrtrv
5oScdScxlh0HMzNfUcWrQVq5+jYMZRgO2Y1W2sq4OH97uKuW92lB69M0ZkAK89qq+Iw31Nan+oc8
C+bdMnn8/fF+XDS6bJm2YQhD062rudRlED6ORHNw9VTsKP6t78By7/GC4dGdqkfypusEesvBvZNu
fKbjg/z7Qf8e+Wpm7WLA7TYuV/ofZuvoy93h/XsKlmL3+yOqYxPw3wa6mtHEDn0HXTNZAQgv9+nT
YlgimZmQhp2YnzjUzt47zX8ObjIxD+qlvvVCf9oCdNWwhKHrukG3aH7et6+iFFIBboIXuk/P1Z1F
4WyiLHIkS1Nmehq8psd+C6LOnsWX3x/853f7beRxqX0b2bC91PbGpVQ9W8bkTsKtuzSx1UzSDws9
8KKY+LNy67/TzYBWYesbo/+4kL+NfrUd+RL1Li9h9PwJ2pK7usOIED21s2wDfG1xa5p/2nt0TRU6
+CtVpRn3P5/VyUWYqw4v2XKf6eSR5nd5vvz9icbt61/r6NsQV9tbXJtWWro+GWNKes0jToff/756
6xnGf//2vvpUUUtHHb+IBR4OZMEfvLY43TY7/821EYHiOoB1NqXkQNjf0r4ElcyFHFlKxtb8AMlg
Pb/d6nH+81PbpsLWbVvCuvp6Cq+UgsEf7yzSEYV3Yh5+f+qfHtqQLY1TUjFNxbz6+5YiD0PVIKWV
C2fXZsglXTqM0pD3fxpGjGfKt7kNoq7RQv4zJU1glneptVL8G0/y1wF7vUC+PYq4+tJJ9hqx4jEG
Cv1Rr0KDAA30K30oJZgYenGoYZ+6PGo8KPvcNZaF181iXd38b4969dkHuelZcjKKk7UnWvHV+UOs
3fi4f1oUhmKZuik0S1GNq5Xql57vVYBEKSIiOA7ORvn6+zP8dIUzuLxRy9A0ipZXx1JpyCWsWtrQ
x2iZ8P9y+wXnQUHk92F+XHxsGCb7lKIY8tWuUdh+DQaOLg9ARuhUBQika0//2xBXu0aT6HGnjo0k
vBBS9cugLmF9/z7Ej2/j21NcvQ2RD6VoLfrAe9J7mN75/Y2N6dYsjS/r27dTKFZdZuMjFHQSBjJs
pa++EJPfH0Id5/pfX8+3p7h65dCOPNc0GAUvvzKTzu2cvjOo7GbVStti6z2IVf5Y/nEW+bE4tzsE
oxEm0mn0P76vq2tJXepKpejjZHpLF4VfaTzFw/vvz3prQq/2PIoWliRSHrWULqFxL+enQbrxzm6s
ib/u0N/eWZqGbR8UDCH1Rw/fVZOd/4tnINgQsiGrpiGuXlcv1yGoClSLsTI2Fs3iL9nZ/j7Ezxvq
tzGu3kWj0dtMRjQ3NU/xW35wD8MKt/asXlDYAYb7Jq9uDPjjrH0b8OrFhJFhuer4UNT+7Al8pNWx
2QKNO2rLR3sm724druMk/WvNG5osm7owdVu/2n/kqI6qhBayFL2fi/bY9XsDQUv9GGs3nuzHFfdt
oKtdqLZiNS1cBlKjpUfpuUMlVpY39qEfAzPDMHVd1dlLNflq+oIoNswmZhTnFNwJJNekKjbYldW5
9uncWH8/vqq/x7pe4KYVotfxGau26Ex2EMF/8wEJuvqomkJIrV89S1uV7VA7pHzUZNu2eBn8j98X
24+v5O8BjKsbiaHVvR17nKGSfPSlc57dqeLGXvbjHFmarcmqrvDf8Sd82wQiO3dUuxo1Dt5brn5h
xvzPH8E0bUu1DeI4gpt//n25i8JCbiDOjsbkulu5uN16+caLHif6+hv5PsjV0pWloIDCxiBeWWW7
RkVmFFYJoMO++GBjSvCv12N/1MIaq2/d5L94RNJIJutaFtZfweW3KZSVwglrlR2hrP1VAXwC62Fh
P/8+yI8ZK65S/z+K+s+JHAZfF4PJKC73eg8WKvK0iTG7jyfWKXwzFsMCyd+hPqArmidPyZc3yhlB
ME9kFB+TcB3cuEL+tHBMYQrSKxpJveusgBZFsGu1cbsAbdkvtObGwvxp7X//+9Y/n9dObEhrHX+/
jLEFkttNqBNoeJtuzKvy09qxSIUJ7uW6Ia4WqG4pCew2xklU5SKLbqEOj0Xlz1VdBbqAIBkxbAd5
WIDY8ULacmrSwYg6+ozHKxuWvErLY90kfYqsBFI43ZnwfAwPv//KHyfj24+8WuBVk9ZDPU6G7bxl
eAsGymEpjet+H2Wc0n99Rt9GudoL4sojH0CieuppJVl/lOLaZ1ojE16r6crFbfb7cD+uoG/DXd0Z
ReVGiT0+VKGc2+wuvHU3+HnSNF6pDiyPwPSfKwhzAeQ5uWLroa+RtqIpAtQ9f/r7Qyjjr/z3pP09
ytU67c1U79SASUNtRbM2yPEH3IlzOmrMzDsgwLPky3+o761bB+nPs/f3uFeHTzMIT8rGl4XQ1j9U
RxXN5CaYfNLGaSbNMLROwxvv68aT2lenka20Tp2ljFjRvhJvoZJfQP9Rv781pT+vw/9/NHv8ZL9t
qE7roAK3WRjRethpW22G5P9gT7M5RpsP+UOd4BlcGWgzz8Px97d5Y1Ltq03WsWn1mqssGc/PVlQs
t00oLX8f4saqvM5CRQlAvtRmFk06SKY9tbhUnbRFvfjfhrnaMUQl+1rlMIdjYyWrPXuwDuic9Psg
t6brasMYpNauc5PpGspoLoaCNlQ3MrPKrem62iSCstVL2eQ5wid7p5/o0r5w1tq+fam2zgLUzLmf
3FoEt4a82jcIuwpNL3lDEl/zIH/SZ3DSasWNr+nHO4slZJlLkamo/9qdatPvjKhm7p7bQz4Nd+GR
jjxT//L7Kxp/7L+2J9ol6oau2jZXlH9+SyByg7jTGSYfXG4mtPRd9PTC8V6N3rrxRD/Omz0m6XRZ
s+Trq6SKyyF0aMY+deV9gJVDxhgCtvH35/l5v6VqpwhNEBD9ldH+tjloqt9VZo6b0NyT7RTuzL4L
FubSPyUXYy8A+yy57ihzfyFmv4/80/YHCYccJ8lj07CvNtxe17xUrTrOYNHdG3myFpm7rZFC5D7G
t9/H+unDElQldUXRVUVcJ51aKW7VQuEh68438oXcJjmmWX9swf5fDCRUW6YAqcpwVP65PMpOzTrd
1mhm0x8S6wWh8+9//6c1Ib79/avP18gCTWtDnexZJ6/TGMFuGhyiQb7xGLeGufpktdZsLH9gGKVy
i41UI1KSA1gTkRXHN5bBD69GqEBeeSuWScXmasYqH1MMBUs2pB4+bUIfEtO8sa3+8DQMIUzLljW+
2+utIZUUKS80XkqUvrTBsUqfFOnrP34v/xji6tYiaVyHCQpB92g7Gme0CBXNG1/qTxGL0GR+vy5I
Ahva1UxlXROHcmCQ/iETE31mO//cbx6kabTtVsai2KKH3qAdvlMnycFdSNsT7IPJrQrXT6/r+4+4
WoBRbg9GOf4IS3nBXYGl8MbLUn+4rfzjMa/WXtvbpchDRjAmAMPmFEnXSKbnzY4ezmgz1Um57OeT
Yo3yfErVaU0DYTQpZKd27oz+5eHEvPHN/fDIBIqKKYSimJwvV/OeDklVqzUblSXySSTvS/NWIvbH
rfDbCFeTaqRNnIC4ZytUPkV5ibiL1cVDLV7+40X6jwe5mtluGMz0/0g7r525caZbX5EA5XDa8c3Z
8URwVM5ZV78f+cc37mZrS7A9wBiDMdBLRRaLZLFqrW661gdITLtptdcRD5Sgef03GGEtyKGpV0EC
TJI9jYixZe+19noZQpm7ZVoahQiabDsoQwibh07naIVsNtswIkp3+h7NxDvph3HTvTW3/nEZbPot
ccvnzcXQp5cRk9zOeUzvbM3u7HakJkD/bgWIIG7bECKT9BPaMTCU6OnKQ8xMuJreeP6Hpwv3AkUL
9UKCon9b1+ne7OWNRJ2XAuX6slmzZQ+nOMK1IIJLThkKcNSbst2+VdRYfy9p7D3yYkYrKh3Nh2XE
NcPU84GkWFdpshTHsKAT1a/86MYbV863axDaOQTnfp0sPxAqZBLJtTfcemu1TvPh4Pf0TH9/cmCy
AnPsvUTmJgChEJVgXbhWbTMTAU1rOmAqMg5uiGlKs0Q1g2CEEZRVK9WHNK83EKRO9Wox7b60rS/P
y2z40W3bIK9oKI6YcDOsKs6rFDwdTj14I5W23w7FW9h8WsaZnZwTHGH+62gI0rGcRi5hY4L9Q6eA
9MMyxrxXn4AIHpCGoaQ0E5dTpB0L49apHwLrnTbc6Q46dDeKd0AuHL0f317xvNnHNI4vHDMdCuAu
bgZul5hK4+J6jaIr9ymXRUgbc2kXokYJ6WFqeEiCoPacZ3V50xt0Hkk9MgydhwYAuoto1dWUiNid
Gd6OsTr1hMIe5GpqvkWlUdp5aILfIxXU0/Du0HiqhJSLRkmyEuxmfMGaqg4onMEXVPEVWEfPXHNN
lTnKbYg4VYgNMxS1r01Ib2ADjcKVzXX2/nF6ohV2i67MlUG1ODm9IJZrPMLq/wkyL5qWb7VnWgT3
6gsB6epv7qSnqEJMz3o/p+mOA26CaqesHpCSqaz7ZVecDRS/z+qqEMfb2I9ktQAjhQO+pOzS8FaO
hLML6gRBiOC+z9cnkxUR1bJ9fqXCUjoYj8tmrIEIq9aMqaYcbSbItF8t++A696hWL0PMOJ1p2ZrK
GUsl3oknLM+TjULOKZ/o00ej/Sm5T3QdderVMspcWOUuzW2a8CA7vyLHSeBWoh5BNrratzLV70ac
7wnAE62WlaAZi/zT+2W4XzWR4rmB1wtZUXVyb6Z4bkj1yB+DjBeG7tk56MfsZbyipV6/rvd3w46u
0HxzV24bBGRWItGc33HVZQHrMuWasnDMc00EpySXd2iELb4EQ/HNrL2VoZx+4tI0y+bkhdAbd5vz
PbAs4J/KR7JI/sRiO94mdLbRdF84X32ODsvjOItFMKKbQzV1wxawpNxI1ZwM5lbviQqhtPWb4Wpo
KcSCoTqi1XQZbnb0DBwEV7Ec7oznpmVtW6JRAQmrBdlfKR8CusaXEeYWFPvDVDHs8Jr6ayM58UPo
tKuxLivuE3AEVXTWow1xjMfssAwzfejFHFmGgymKxaOSEByi3Ep81yDnkenes19WD5pp7hWDWnY/
b/Zd5cFxVyEkrq3M16x5tmqT0TF5KDCF+eKNKaxcm6P5qH3r3Y00PsfqyiY1DzElrVjFKP8IEL0/
ammgsdXKqX1QtYmJV0c0a1iZqLmwZNu/Yaa/P5koWYvtzJrOK7INa6WmTvRsofdijCsut4YjLFit
CdygsDmI6wX8pj1d3Pnngu701vhHg4S9tg18O+8Hxs32a4QKX0f5RSnNYxu9X3a9WYOc6UKL3BNt
ZcIa6tKsTaWcyOfDb9Pee8EtDdxetrL7za1URyGlY3HsMlTx2DrobR57EvnRpIjRJTmm8AEs27GG
IGx9rTaGiBWBIJnJs+y6MFWvRbc1COG42lU1+mXJFG7ggFP6x2JYOWDN7XoUUxiWo+sK4UaYi0ge
4O0qWY4ZjXh+8i4ZPpbD4ycjeehXVuXcrJ8gidcWNUw8M5+yGP1YQ1kLJfoD+UqoXFbOVXOr/xRH
CGxh1gyyMYIjW0VwlKWBphKLLrkI5cC/mP/fY2cI89+3uqM404VVgRfWrKZunudlhDVbhOmH9zvM
XAlbkHwLuLDAtlUO/zgvkwuehDFJanoznFqhuBlDM0H/rfkVsvLEXLFlxdPETG5rZo5VduDwwLPt
xmBn0bXhBmgoarsMDsIOEo3l0ZsCo7DF8eCjKQoPMg6pfWH01CS3q9Jii/Nd8yDlkInfSyqEc7B4
utpKVmbGuulxyXH4d4prQpB2jazrHRcsHdaJDtn0Cuolq4R6CSLxYgwhEVw7yM0sKMpBTDiCWLs6
BbPnE2e2jZIEKvuCzJu0jYX2B1/+bAQr/jHjg2cw02ec+Ic/6KwoExhXDm8qPXqo9eLnkNX75cla
s0YYwAx9VtdvgAky8yhD4BgiZ2A59yU0+MtIs26hog1rOwqFUuJUSYGJx0/7dmoaH3RIU/zmpwNT
hN88D6nx/t/AhD1V0qXOKGouzAMdiU7xutloFJOE9Z/fwiyZ8zyHUlPh3COMXhBadh1XwISJtO/g
/LcoeI/zaKUMYtYXTmAEawxa0qVCBia3qC9FE+kWUp3lAZv1A9swuKKgNMPp6tzdosREAMuCKiZp
oGgOIL977bmED9XKxjezs1oyIuqGTtLWJnd/jqOkbhw7Njj1CFmIeRVCWbVsyayfUYc3PSuplizW
43psdgPlq2wPpQF/I0ydj379MtDhuJbvnhszRaYhhPM0o2YLY+Z5vSp50P1Aj5P+7Cwo8+WxvPIC
M9k4wVqJ4dzAKbzH2dx+iD3ihSvsTO6tOcoUZkMPr5oMPVojvvEX4eAUZTL5JOrUnhejOIlJ04NE
3uh3aFVfe6m/K4PsLzxBpWyJfgPeCy5uq1Xcx3Uekd80y/LVsuBzHsyXZVeYWzenr5jCBBVcFuMs
IBPj9fAzSfswvCGt928Ywj7uS8noDj1mIMgw8g42mNAdej/+HOQ0/ycEAIkac7j+eX0bLaU/dvJo
H1pFlo++Pqi7v4CigWwqbbBZRsICraygspAEJXI2dyNP/qm9k2CaXQaZeymiYM20FHPqVaM45NzP
WlUaozLDIEtuHjT43vwYQR4V6bwWZWUENguYsGJPvWp0/yYrCn/lA+Y8Q5vuqAjSmFyGBM+omziI
Y3MKd70Nix98DGiHpf6wElXXYATn4AsCt6osllMb3uujhiogIp+tuV8ezrlAdGqNMJq61qbdWGKN
KQ9vMAy9hYgv0YD8IBX6Su3YXCsCT3y/R06IEInKZjgGmDR1BG8yzfps5ND9GmiiDry/Ge4td1nI
krV7U+t3aihflXb/0hfW67LNc/FQM2XdlPFVmGsFm4Me+oG0wYMqmEENuP/bv3iAoSr9N4JgqUfK
pI6RBqVV4KcHhwhyiJa9DYK3ZUNmfeQERjhDaHIiB/1kSNkoUP99dFV1U0DRsoyyNlxCBEnQqPYr
yPVRmrwy6CKD7nm7jLBmh3Clze0+ttIBO6LE++Dmzl1vT8Tt5cqRa257P5kVU8jfI2+rDU4PDK/z
HCOHeyWWHsbCfWlb1NVt6F3+ySxTiIdJCBNbloAndRNlClwbEKB6rb4yevPzo7G7azLHL7Ea1Iqr
3HAiTi2NXB5qNUYGUd0vWzIbJSBh+B+Eeh5z8z7oDNll5brs6WHr3ypec4iLfl9R+PxvUEJ4zbSa
URuwRh+8a6carlNb3iqpzeusuTI/k+OKt03N0lVZp0GFYgBhfkil+tbgO/gDArJq8qmAFU8mYTNx
Pe3DtWzKrPedoAljaLR1TZYdwwoL7SoqTwZo51EHl4MGEq2/mbATMGEU5bTRUnfSpjVr7VD0z17Q
7LzkXRuuXC9mctKUGf4ewsk3Tw59ftr7nR0xhA2cqpCYukhwBOXeDV406SVGTdte2URmnX2qa5xc
Xbvomi3Y/Ds9A5CT7lVRNNe2q/15GpKjpc5jqaLr5AcEtxiHMItNlYOs0bi3En0xVlv9hRVT2b0j
W7Ip0x11PmzwaeqGpGcxepgotrh1rO3yuCh3y0tpbnIMalxoL7QMVRYvZl7m2JVsgGL1RflWD4ii
Wl0xHJO6hpUGyZ7ebrJdmuGHiZkbx2X0y5ihUdrmOBatbHCMiKvL6ZHuI4Mbb3XylEHRo8V0g2bi
Bp69ZaDLhQWQo9GdpTm8c4vJ6aazKbWKSRkjk2FHE9H9HbRWMiS+Yf1pGeoyYvCayXsjzc46JQFi
IiLUg8zyPJRQ8+BO8550yIqhUKIGQDEf0mplu5pzdTZ33jd1ZpBb77mT5A6qMnpdoR/eZdeBCcdO
Eb39sT0610L513MmHW6TB50sX6rrXS3SW5Zv8d5Ov+TtM6z3vlpugxaNmGxlo7rc5kntc4GnSFiz
eLed/v4EbUzLOopd0LoBGtMSSc1rGc7pZZMuR+0cRDh6tbLvqVVKWi8zETn43sZfl39/xq3PjJi8
8cQISe+5Ok+ajsYI7RWbOeKxSn4XQi26DDQ/WqxfKoNkxxJX76DLbt/UGFLkT35+o7uUpq+snHlb
fkNMY3liSz12XjpMEEb/AWJKG0Xo+muprewRczNC8bTF4ystjob4fM1J2EiKtscQuOjrzrkqnPyP
4yktTDY3MrIBxDnxZX6sRjY8lwRhnj9m4edoLfU0Nxc2O4rlIMlJu7Yw6Y1fRMGvnKBifa3wXAU6
vmT8iwk/BRHO2Ubb9Go2pQPk+KaOP8byM9vryupQphV9fuaZdh2uw1PVsUGO/XzK+8Gu3cSk+KM8
uJ+Vj5m97VAL2JjPBRyCu3xfdzsYK9XHkTv1sM3e8pvnZbf+VdUsfAGNzSTqFBsmH2qrzr/AlKxc
7luuEyyag3n9mbZXa1fs4WSlDJgqqc37e/VGOxh72ljGzYeEIsb2hkrgDUqE9JmEmy/u3tv698Mx
Xtmx5qI7W6WsK5Y6pZeE+FTSj5GST6bmu7Zf2ih5yoLiypf03VDaL42q7eRMWuvlmtu8qEJ1FPTU
6S4WV3nZxG4FdQeLI0CgNPAeNd8+OD+Ue833VoL9TGUWBba8PNgcCdhYxHtvlsVR1E1liGbthp8s
/qA/3/JgEvcMre7QEC/zikfqob93+7xH6KyGAFfND67u92ibho7zU3FzOM8Cs4c7Pkrd6Cu1zmjD
LPvITMQ422aFlaAqdAhbFjt6r4wHpYbgRV3Lvc2EPp6YdYhRpjzSxaXJDZNE0xJOJ+3wkMOHAXfo
GD2gPPDni/oMRz339tKoKOph5Ln886plaIc6gI8WlunlEZtzo1NzhEXVw8AiOx4wk+5C3j9NfNWe
gkxX+D0y1wLV3Doh3W86UMvAFiUWhAyaM/ZVV8dbO0T64c5Dxto3nx3nAWLPBuqeZdPmQhZ948Re
WiRgyxGp6pQCmsxSI31dwNmZw8coFc9yiZKe/4KkZoXKQ/atlB41+cYM79AEGYviKslf4xEtYEQL
0EGSvcPyN815D28dpkn3BoUKYn1bFKV5a2is2iSBjTEajpoZ0uwMjb9vVSuLYW60eSGAyUcnbPM4
eu5BluKmCJVxlbNccqr2mG+9PD6WMiW9WXBXjzB3V/nKi/wsJkFJh1PK4MQmYPZjVEnNyBXIclqk
K5KrOJVRvMrupEZ7Z/RQDufen2/hBruSAl8Rx0OqgM7NTNl9x8TlYmd4XzsfIYxq7bo/F1V4Wp4e
DGBdojv+HMG2orzKW5dQm7464ZuNIumyV8xwd2iUZf1GEBa7YzaSLJUMm/w+V/feO+2r/GnYqea9
znPYyma1Zo2w4itLy8reAysZr/iPjTa+W7Fm+lpxo9Z4ntQcdgvy3MKMVOUYjGXFuksNmv77GhnR
RjHvTK7gKHag5pf5LQR8Ul1s07gOKQ/rs22neNZbW4/DSoCbwMSPOQ0CwpaQVYUmZZ6PMEz5bFeP
iKaF3vcVg2fORnSaUjU3HY4UXpfOHQSJz0rxjUnBHTmiNEAH7SFtIGuO0E8fd7AF5wgdGIWNzC/0
tdZLZT/HxTc3vrPKz1BbwICwTdofyx81F9hPv0lwqdzJUi2f7I4Rsbb8TRBeDahF1kGPwOUfXzg1
OgZA44kQzhZxCRZF6Lv2pKU1+vKWFAUp+atla2Zn8QRhiqsnF46oyp3Ui0CA+wYSiDuYm11rZRrX
MKYRPcEokFB1aO6Kt1E7bkrjUYZjVA9WNoA5EA32VDIPFn+K77dlWbWml6NTlDnDTlOMp3zS/kzb
/fJ4zUcUw9HlKcemEhzPjdHaKqY5j+CvOSiYZWkCU0mvOU9u3oxbPwuhdI/j6MYOkClIgxZd+VH+
ufwNv8ruxKVHDFDZetiDqAE8/wbXsP0eivl4O+Q+XMdDkCO4WTmZ+b40XBOhaktypJuyKGx3XxRy
k27TxOURqYuNT4UXOAjIl12LLEjVeO/gSkFLMzaQFXKlMITcSGn08joZE6feWyXE/V4/5F/DLCND
umzI3FLiKC0bpkkyjHeoczuGpkX+JeNUOaIPJofXGh3KOu2pyhc/WPHzGShSXr8qmHhzt8Tzgd8P
FTsrUAoZIk966qK9Fn6EqYpE2IqLzGzVZ1DCkupC1YulHqgovC5qNCELc2MjgK7mrxGSH/QzLY/i
zL5zhid4A7ufIZUteNWAHmgR70LKppYhZhbXGYQQ683AkV2nAKJWa5S99jFKwIPx7g9B6Pujll9W
bfJeUzfvuTcY4SC5gdEjR53W14biQgDa3yjZ12WUi9kRUITZCUabh0YZFAjIu4cxCXzUXXSTy1Ol
pM1TJDtHz3KTbd53f3qe+oXMQzmVLJyZxexhiBiq01VQTihefEy97qH2/ziLLUBMrnISaePY8Ecv
BIJ02GMrJy9q1KxUely4AhA2VSXU1ZMxvFizOjVYo9UgW5rW8b6u7H0G7bqDYvnyNF0mJSYcDm8U
HvOqTwfEuSkIGrYwDGfltov6HDJYuzFf237k9SnRTGNP0i//4Lq02W4lPVKqTcF5pN7BNksheW6Z
dDUZeZ3fKrFD145SuHa3MXK/9Y+tVdnKncY72Y+u0gOUunt6wzaIxpVXamT7X0ayZrw2yWr92Ry0
St71ShEjX9FKSIzIufZ57A1epIpwSIqrAU0W5Elzx28oK+2NH3lRp9AvRUmTXCtq6tuvywMz+edZ
7J/GZcoPK7SOkZ8QEsSBDHVtkyHarkmIHjeBlG3zpPIOkWoHd5LqrK79i/AyAU61nxD50eog3nZU
OFjS2ALQLtOWPxHqIWnoB16wMuVrQOr5jMekp/POACjTIbhPqle5HI/Lg3dxnpxsod5qKhL5dag6
h+h6ta/0tix5X5QP7ah+01t3R8X+geeML1WEfqYqX+uSvrL5rM2ZEKF99EZjzsslGeqnjLS0Cit3
GF8pmvOncVpwDiFOJ03YJ1bLEOZWgQa1JbVodyXOkxK2awneiw0VKMI12QbugaxRwSY6wy3H6Rvi
QOPfdYm8CzhASCjHmogWI6ywPHFraIJhfW6aw9Ai3I04pi4V9BPeWuQ1TNVE1k07LIPNbRG/HkWg
yyAvKr7BxJmsRH7GdBVJ4Gy66Bv1KddmgGhhbqNYCM8SfNnHZcy5sEoqG5IWmWV2cbXLBrJ6lNCV
dEuie6eYJP/gaEDd2bL/mBVmmjmOWzBZ0ttzITSg90UWUn9cUgozUTlkKBmVaWzuFKXlnT2AvXnZ
tDnvP8UT5s7JS0VrFPColkD/Jf2l4Jg510l6vQw0F0BOgYTQiHJY28guY6hK3aaAdEHKV/r+5mfp
v6ET+01lTxpKNSF+JNmDieSmZD/o5L//yQyx6SaPBzUca8ZrjNojTEj3Vb5Wd7NmhxBqZT3JXaRi
S/gWUcL2lV2n7dVq7dQ4u45+O9rFVYn2XydPMETxcpRlPjoV2t34dfYORTXL/bk8bGs2Td5xcvaB
d8OGKZ+5Kc2vSt5v0JxBl2gZY9aVefsjIcGzGQ/B5xjkXmFkLLHIwaIifkhCRJ6Qz15r/pzHoV+X
8nqVpw8BJ9baXhppYt9qJI9jhHBbBw2kO8d//zf2/MYR/KAKOaaWFmNW6NoxL7UXo0luJTO77SS6
QZexZkM4Jc//s0k40EUIvVuhhdQ21K3fTA/KK6PNrlO6jGDFgx7/eRnu8qL+a4Piafv/orgmn8+V
Empq341TRA3qKyQob8yguqV75jaHMbavk+shQxLIrLejXRyWsWddcaqrRFmAxhkxP07pQx0GBXtj
MjS7kI7DokWeC2Hcf4MRAqvVO3YThsDEUbHTMuWa4xPKYP1K9c28NZTf8DxpWBdFAjb3pNJLgGkC
bupBSvnIdTWuUcDMujx0tNyPprS6eK61066SrLbj6EKjUTw42SYcMy6ZNnKs8coynjsGIg3zPyyx
jS4pjNRpuV9sMyPZKu23FkEY5bULr4ei2CXKU4wM6F9M1QmiuKCL3IgtDUTKLVCURvbdzhFpXHnX
n11iJyjCcuaxP1Vh0mEMx1dPejGde19/rfS9bL39mznCWnZUmBfGcQJqtN0o7WS/vNGitVetNXOE
iB7l0tTdAEpfyUiGpddSJb1oif+ipOH7VF5jE5h+TrxZnXrFtA5ONpBK7WIlyoBra/Skm2jnK+1K
DLykTpmCEoc8pHPIA1yUqkc6bKRtMOAH4ZWSf+j8Nzc/KNYbUs5Ohdqs8VRbb3H9koTK3wSLE2Rh
MLViyLU0xrrYe8iSZp8jiRpmKyCzQ3gCIgxhrHWhQT0b5kU3Wtnvi6FeQZgNExDAUILF0xTn5fNJ
glEZeshmynD4LzWnc8/+IsH6gsbbX3j4Cc70HSfOQJZ/aEv4F2D6/SEb4LhfoujjMsblaOkomlEf
o6o2JQDiLp8r/UB6gqDgWNFj7zj7EAqiZYjL2H0OIUQEyQo8LdKY9VG1270VSQ60hg5CWK5jr4zY
5Wo9hxJigtp5tZTUWCOFzS4J3yvVF7e8Htobx/2xbNSlD0xI1KxB7ECBhpgaoiXdCimPmE6v4w4l
+xvKJD7Baf5i2TD2LGPNDuDELoKzKXi2ELhVOxqhmyRd2MAQhQ4dmQ9lU2hr1KprMMI89VUqWUoo
l7S+Zg9QQG46GDtdhOiXrZmdo6lm/P+qTRzBq1urh22BbNdW0uKvUi1D9lcm7Z0/hOExatNX3arX
HsvnIFmsU0clfBUQCZwvpDiXxl4ZdPIEY3hV6TdGn90nOlqRr8Eap/5lOQ2VG0jnTbRKUCJcHJub
KiOBl5hcAIet8vGA+vRGfSY/dosqLwKuu+6jt224HKyM6q9itvOd4xxXmD2lCiJ7MA2C0ubNvonv
xqdqPz62h2dlS6nvptnAn8j/ttA637wZ+37bfqiO0h5By325r69YK1sT0ntnm91lu3rffdC+L8+7
On3B0hcKi9POsrLJtekLH/2j/5Z/sPaIrO6cPV9wm+87irnGG574X9LNjX9EsNZYWUdza/Z0aqZY
eBJPKS7tpLjnA+Lyqta+mAjMOy4ifF+WDb28cp7PxLTOTmCUXK1adwQG6kVFv9eMvScFG9k+VMMh
L/WViV8zSlhOQ9eGaRDgb2WebzrJR9b8JnLu22Flo5hbQ5qpIP1JPtw0DSEIaWoZRJpksa0O217S
0HKFILEwj3b+Fq3JLq1hCb5cej1a4hZYForFWX2wzE+9V25G9/u4ltS7PIbDugx5DqXwFH+YYsM1
BW2Sz3mY2ub+cZCv0+6bpV81zvcY+mDrk62vpIfmYiyF4pSD0FxCs7KQHkJyJ46yAji33QU5Wtaf
DYRdl/1vzqQTDDFB1LGD92kpkfKIw6cmUSkiNN+Hxae0yO9tNb/1MnU/9shQ/hus4CBZ0bd2Bx0e
1OnGodLVg5wlB7OuYeiLDtTH7+Nm3KT92j1qzldOrRV8xdPtwokyrG2oLvHUn3X1OeSZefzo+Ss3
tpW5E1NJneVptYHm+7bLwo0y1ru8/zKSvVwexjV7hCClu5RZxeM0jFJ6DPRhq1J2UlnevpS3odwe
ltGmXxNj8unoCbEq7nRflwbQxuGhquxNp66VOs5Fw1MEIT71se42cQ5C2NbBxkxslnF9pwXSNtOM
JyPKt53urLxyrs3UNMYnETiM9VqhupNsb+/tlA7lA9j8pdU9dx6GdIRF1xEapMKGZnpm4Lcjrhf6
L4V6gKpxU5KQXZ6hufiOTO5/III/VLnmumM6rebK37kIkFtu9+Ag8tx09UqSZQ1KcAYjqD250oCS
q5dUuh3d8DpFXTs0r5ZNmg9Qv00SXAKNAIPUBzgaT5iQuEi0lzjha2b8CPzHkst8nazs/PNuDk0I
/PeUcIlFHnZfKdmoe9W2aAMv31jRWPUbyF3z9m9mS1GhcFCmElB5Wg0nnqfFZhNYKHtS8qXv/H5k
1l7MdmsFK1mW2WMmZZH/AQkbidsbbRBVWOROmvOy9aHxHcpg450iJ7dj5R57U/9gdsUmIh9X9N13
TWrfN/b4bHbOIc3HB5RQ1nYAZXaYIc+mTJuU4wWHH7J4zhjWQbWt5PuolRlhRH2qo1r5yBE9teo7
Kdkbyl7zoAaGPMWR0f5au178oi69CGknHyF4lx4NTd6pfIT1+Gh+Grb+sdyF1xUkfxt9W9/m8I3v
INXffss3/uZnKW3kQ7STDvHe2Y2flh19NpaffIoQh9pibEscooL6oKFDuos+a+mwSxP9KqO3T2sM
a8X9Zs/YFGP9NwOC/8We5/iVAmK5szbpgbqSH5+dB/iZvvscr1Msno7Z5qb0tt7BuJau0DNftnnN
BwTH1KoyDBSPL2idN7t8DNBIWwaYjbonni9EXVfJusYI8fzMfjDzLxmyYfla8+AahhB0FfSzxyYG
Ixi9Xex+8gof5Vx1xZLZOHhiiRBvfY0e7SQnWAzWjl68Tef8GAbikhFsnf5jaV01zcrGOO+Qv6OG
sDYypaBnwiTylvp7KTS3brkbqqesvGrQrl6eppk0IwysJ9YJzm8nbUch4BShjFuLxgMpfSzHb3KZ
7gfomaMYrsX8tVL3pXMT/jnV4q9kCVf9qcOMVMN5GB4goEqkJo23SRg/Vcbw0MHaNCTGde6vsZ1f
nG+mvAwCfVP3zJRgEKDC1tS7xqLHonb8bWq9+e0Xc3yf6Vdysk/slYBysUNPYAbSJhAdsY2JvTq2
XxaVFud0mpbOwWhqNLnlbeG1V1TFrBT7z0MRxaEzodxbJEjtCqrQzI6mVrgkNmn7JMvv1fJtSK6X
3eQiXEwW8dpiQ5pClbzIhiBTzRDb3Iq2llnv07q+6SN5BeJiMQsQ6rkzILsFyc1UOFim1c5oxn1k
PnbDy9/Y4WhsehMXmVjbibZ471kOj1Nurn8b07R86kgRr+z6v64YZ3sbJFdkauGK12g35NR5booH
D7CqDphSmB8d876SruU02yryTglfg1Dfhs37qI43ZnkTxVel5++0wISZ8UiV1mheRfLBHeQbtUKm
Tt637pVbHpdHYcJf+j5h+5Et5A3LAKcpSmIYm0zn3xTS58yq97ayX8a6DDDCYEzh9eSsFao8ylGf
Qo2rBzVMutHIKZPdQVrwyTDudUQIC/Ul9MabcdwY1RqNx/Tr/39TVVl42g3dQWlzGfSxhZPSgyiw
vTZ00i/2h6bsjym3jaZZq2aYcWVmmAo4ng3p1BPTB8aQjWWdApoWz9T4bdQxRdLy6/LAroCI+QNL
LQs5CADp4tcoSXfteBybtYPyGoiQLchlPcrLqUC5Dd8V6bsm2Jtr751zzjhRTk20kRb0gMJiKZQi
l02P3iGFApOYxsXSiimKvJXlt2xND3MmjE2k5jAb0BMDdZvgi73aZrj7QKed8jQ4j4G1cjVb+X1x
Tmy0WvOg4Pdd9yn2PrnmSrSfmw6UjRxolmVaF8TOhdHJSqOTOpr3kmMTf7XCa1d5t+xWsybQZmXK
1O5CiS1MR1nH8ZBamKAMt1H/oVnjCb4stiAeICn0H4AQfH6pVgbVNEYIqeUH3TgM1Vatv7m0Cvd3
MQlEtV6jjp0dN+rEHdOZ2CbEbij4IDpH6lswo6tx+FYr1326srOsQQhntlKuQ7XKgLCs+zR9GMmX
N2/LU7MGIUxNHSS8aDZAhMHnpHhy5fdts2LF/Oz/Hihhcqqq6PtMASLiibnPPwxqtFs2Yg1BWIKe
4nehNI1TR3lDXP1MzOtlgBmOORxsEh3kvY9WKPHd14ykWoGFiCYHLb9xXXPXmtUh8oN9VPVHE4nx
wrSOcT7cq35wI6lrD/czJ7IzeMERNLmKutgB3gnetcOPOP5YGDwuFa/LZs6ETRhwDYo0+IfcuHC/
CtxcLkvFgGubTuGkvyvch8xBPcOMNkm9NqTTpAi7KIJwMt0WNHdOWiTne7iVUMzoZiYH9U31vvmS
7LWv2s7/Tsdgvgmuy2jjffc32Yf63r4dNst2zvgL0BY3hImI5uKhznUavzXZErYVKqntwVnz+JmL
AQl+hcSgbKG4I0q285ZblqEv8ftTQXJ/DN3HIWg3dvMQZg/ZmnDpjHOcov0KjieHIYftx2g7N942
xseYBjDUh8fmTk4+/vmgnRglEkW0sufZeuKwT0jetuiuTX2NqWUmFp0Zop57ROhqo20XGNL146ag
Q8r5kHUr5+jZwaKv2J70Oph/Id41geGVTYTXOW56p2bWtq7oCTfNu8T8cyVHnnlOoIS4NyhRMZGT
EL0VfxN6Xwkbmzr5tjwrs2N2AiKEPt9GT7ZLAemVkpbfiOZUc4NG0cqKmdHs03m5onxy6oWBo0oY
N8cvMrusvV8kHcf2EL9lx+GmvK729rWzld4FW/3Ru6Ot4EH6DI/PPj+Gdzs8clPtvd2ftgCRbj/9
FGFc26muPLWkcJvREJPnO7cwNskah/HluAJCdYfMlW4mbZxCJyv5PfYqdsTT1bAJ2xcvfFuevMs4
AcjELEY7P2dI8U5XNXWluv40qNr3dIBoPKUc2nxOIN8xX/T2/TKaNq2f84h7DicMnFKloeK6wGmP
n4Ot9rHav4bXwbHZv31zNuPH4OVbUu3RZd/S1ZzXG30X3OWb+CZ79Q7jXttbT+nR3i9/0+VyPP8k
wX3VqJe9NuGT2mpfpletc1PVn6r4+V9QNPHCBolP3qWT89LjHCV0EmnVc+WlUFwRwMtNqq+2SV0m
6Scn/W9q4WE8j2Uyia6uM4HstmWGzKW/dfb1VzJfT8MOjv4dHH/VrXS11lwx67ZI/CIpTCb4QqKs
kh3Xt0aYRRr52jWBke7rrlk5bl3u3Nh2AjJN6smGMxhdQoshIDUSJlm7k+gwleGDsbMrLfnU6s/V
2kK53LDPEYXoYxVKz0MjiHH8JoXwI4/SiiPOXCEmiIlUQ+GCzeHn3Ci9D+2xjYEYnAfrS5V96+w7
Py83rv4iB2+986DoK8M4P1f/IYoqkH5VheQuprnqdhaJ3zB/aBNpJXCvgQh+WA2jgVoUIJ29M7UH
JaSz+uvy6pp3h992TGHnxB0UScpJ8vrMyvBg9LdKtk8SBN7Gau+4wWbk8tVEf3xnPZss8flVDiy5
HRSsatVxJ3Xupu8/u+Oa1PPa2E1eeWJYWDSJVE4uAa9zrj1G6q7/C44vLCH+k76zaUIX+9goi+rD
xgFj1L9MZ+063UnqWm3krCEnIELgT1tJzQcLkCLxN9GU+y82q5fVmVBuKlAbaZaqwE0oEle5Cg0J
BSldtGe/QrTt+OpGN4+p+ac9UFMx39TxR5HdxMshhAJYt1pDj4J4a1jXvfrURq92+ufedQYhDJdk
+YVUDPAbaMmjpTyYqUfZ08vyolFnQtoZiBBv+oJMSTZljcuP0RedBPUm3rTvSZsevDvtYVN0W33j
f7lp2KyrGy3c/Pwpf45XXqGUGcegFZyQxzmHVLyYwxgombT7BtYKRdlozUY/2jfylyLeRO+zo30H
0+R40//sq4P651HpDFfYQQIj6tWxBff/kfZdO47j0LZfREASFV+p6GyXXfFFqK4gico5fP1dmnPP
jFtjlDF90P3QjQJqi+Tm5o5rpeSoKheZAvItueMm3nCufpOxUBS5QyWlULHBafGhGt8a3ioxX6v0
W+S7wP/vlMgzENU/O7nQmUQeh6HhWBEdvmTitDhE4c6Cbl6wKxELjSmSIlcKHQtKordafVHls4/A
XBwff9bMmzqhY+wL+cAZ+mWRBMjGEn1VPeBSCP0em9cWsxz38nU3df9KxMKwxkbVtmo948pM5y45
E+L9vIRbvx9HAQMxw/coS79aayIcBThV/+L+VOLv6F7O9LYA0PuBtBBp32WAT4FPXqAEgdOWiGV0
ycOk/MkezdnYGY0OoGLLufeWFCJPcojw8w9/uLQI737epFvnfC1g8Wwn0kh0NUvnQ9gYUQmLc6z7
O9HpzX26WsRClzpdb4acYxFG9TJlT1Vs/7yGW1fieg0LRdKTvNSrGGuoiksg90wnDUjCYlb/icFC
1g+ONbDCwGK6WIgEbMCinlDqrRp7hJOWpqequ/y8mJubdSVjsRjMJ+oNoZCR6O4YIBq8B+5788Sv
BMw/v/JnGl3r5d5AaZwXl0i+oP+VDeGdasVNGSiEzhDqQCdaJkrbmCip3qJMLfu2Um8k+tkKjz/v
0z0Ri8cjqYIag0wQUVeRVRKvLUor0+5hGczPwyJYBlIDJgEB2wOI2uXTWNI6VboZsSdOPb/3TZW/
oXdBDV85+NX+ZEH/iFosqJ5I3voTROHge9GTm9dRuHMRb+/ZPyIWj2GoR1XjzzU3jW9Bq8kAlhCj
D+sP1gEwrxknfYaBXDxQ6MZNMR+PEjBFY7gUmEr1yfmdNpabC/lHhraovTalagCnA6bdGJwBKHd1
82LQ8/9pHdoiZiqzwo/GFjI4mhSj3K3lwdL/O8chHC4DpSNwFmEycqlfQiElPAK/JXI/TIbjX4Eb
J7nXlnfTpFwJWWiWij7suiAwKQShmfA43KNEvxH6zVgmOFUdNTB45L9bFK3WMDo0A38afWm1hbjR
eYyJY+IoA91FBKhGjQrCHyCk32nIvkEdI6NrBMPV4PhGxL4sKfKMAgKzmYC3thc3qQvMdUsgrGGK
Swfm2xNnwx2RfxValxbhWuTCxUP/T1vyGiIlN1tFD5dsFdRMfDbMzowjhrSOG+7Fk/hGTWKht5B8
/netxBQGnRmF57+LvW6lNAEICG5XkKwj4ztqbePert56ToGoOjsdgNsB6s7vx5kLhUgSHYqvyHbL
N3LwyMP1H7BI4uj+kbIcf67RO4F69HyFJ9mU9F0ev8jlyu+PNDvQP3lUr4Ut7nLlF+lEZ2FavZKK
t164lxm/ZZCAEjWfC1j1gID7+55VUjcVU4ErIJaN0VjEKKfCyjWJ1KCLEIz/Ti2NzUOCG0lpBZdu
6XmKQlRNVBnQZgMu3BSToQLdEnpvjuTWopBQUyVAp4OecomFpmKeLKJpD99Q6ey46O0S/SyS9PSz
Rt9o48EU8pWYhXmKQsJzqYIY4vm7/J2AgOJBrux4C8zxo452SG7+LPHWow44LwB6waeeUxW/HxaH
ViajOMKp1p85OnYEnrNY21YA1O/uJBFuhZ/ogURbGOAgQeu3UDywXVAfKEXocilXXDIn8iIWO7ld
9cYqudcncCt5qV4LW/jyQqrkbdhAWAYUsS4kO1VOIpYCPCyf1NrCWCTLa98meWWV1b1W51uPjIwV
4tYiIAKg4u+bOmaDJmVzcRoc7iwMFLxj9zpK74lYmN5QkwKpiAW8yNpDMa34dMdr/atVc2nbr9ew
uMWpOE59LcK2Cyf1JK7CDpOb9Vdasnk8Uhct8ugHbDIji1j3SiC33tAr0UugEH0qpUCY+4dwdNnY
WYX8lvjHIHME1bfoeCDhx8+X4NZmXlmsZd4ZqYo61meL5Vcyw5hbfc9Bv3XLrgUsVF+blEyLBwiI
1AKt/pqpqjs/Ok4o17UAOfuD1SB1CnJgIIGhlfR37RvohMFFFcI6qpcjMM4B28hUeUwvP8u5uSh4
OWgAAU8vmjB/l0NrSVCqBHKCoDczfR1k776RsEw9x+odbbwtCjUclFpRbhVm63wVpwkpbTvDaGHj
9cSaihbUjGAwRIrATMDTyOvx/eel3VSIueXj/8tbmOFCmaS+KdE+46frpn9sszvpmFuvCXDMYAXn
KfZ/9ROrsTYNQQIzz9PcabvCbJLGa/6k1IGn8W8xxiI08MUeqSAVy6CDcUmM4jGW41VHptXPu3Xb
D7ySs1DvKtNLOZnmx/EghGbwAGC2OWW6N+xpH5nRKrgYLjg1e6u3QhsdNKt78eLN87r6gIW19400
qioBHxDTy4BLpSp3FPAGwv7sZfyzlYtLpREhJQPHVg6O6Cjn8BKGVmfJ69ItNiVnU2hqazN4FV4w
xGXda6u/vTwwVAFGGdH3EuUqTQtO1RDCZf7d0sbMjO+fT/Dm/UIX4v8KWOwfslIdDWd9rwDyyl9o
+Rrrh0DFvPE9mrxbkgCzgnZddMyjyL9QlUKJs7Ty8W71/rMWnwh9k2jEKsMm9T3X5tYlg7lAsyso
xODcLETpbZLWCmivzA6ZwoQf9ExA08kdxbgpZM6GYDlwd5dHk7RBnQdcwsTDRA6qX/7iAvosK/HO
FbulAcB2/VvM8oDQZSSC3RR+YZaa0qACu/geV/lt3/NKxkLF0b6NVntfRDRXKZtWQ50Fg/RDSs9K
Hj3SDBUyInZrPAhbDj5htUw9uQvvrPPeds77cGXoc0X1x7zENxSh2/J9k2+0e7P7N0Vgdn9u6UNq
ZJlGDooqK9sOLX0Sf9ZrmQUToIzu5GRulpFQ/vhbyOK8whQhBCJWZOTs7AXR8SHsnBr4DkFjwRha
Ajd9dOv8av/g6Qfvr4EsAEW397Li2FXA/xVBZmw24zEXD0N7z+2cH75/eYVXAhbnkyZg7FQLCBj9
Dg2yDyVFN0f2ZUTuzwbp9iH9s5D551d6UMtpq8Yt5MjxWUa/PU/OMrk3tXBvMYtXvkXJRWrnGGEg
bzx+GYoA/OyJLdwbVLq5GMwoySqaO2W0UP2+mKwBVlswzYsBID3k1Iz+Z9xA1IAxef23iEU4UIJB
LBgEuMxRn7KwOzbqS5h5tfDr52O5aYauxMye+9WxtJWitnkLMa3RMXwNxji/fpZwZ6+WqZCgTHze
j5AQjxNao12/PKXqHeW6HdsgYzC3Lc9QOItlyMVIp5DOsU260ZzuRbDR0gu6Zc7GY8bqo+Kq59Z6
BwvRnft5c3X/CF7masdETmo9g+AhJqtWLDxOEjdJxzuP0s1juhKzePkAs41mED6LoSHTo7fx3tjp
7fD6SsLCvpUghorlFhL07JuLCUtHJ4wvYX5EYbGrdJYJKz23f1aNm67DlczF+zSEnaDKMWQ22pQy
XUCKsZRUO49melAR2Yv+8WeBN+3DlcCFsQPIfp8rAQTGusWVtx5UQoatA7jhZzG3Tgu0TWi+RRPn
TGH0+6Uak6EO40bFWzHjMmhs7O/RH9982q9ELG9VpkSBnocaQrV9bA8MzQW+Ez1ObuvEn10G7Ls7
en5X4EID1RwBvDA34fJt+52t/HW3Ac0CUN2nbwFo24w4P+/hrYt1vcCFPipS4GdNqCNA7B6L8UPU
XpLuTsx2SxuuRSzUz6hndOYCS5LEdcwxF6LCH9pU+tfPK/krObR8YlHdVtCKjXktzNL8rg54+Xqx
RpxrhqvRVpzMERsWufysIX2asjTGf/IXOrLIajeUMtTIYqa9Jo/o2tzJTglE5zuHeXPh/3zQ0mhJ
U9IqYGXGNRjehnbDtQmIwdzqmnvQbvcELZRGHkUxF0UIyuNVTty0F9jQWVV7DwDjprJcLWihLDRs
lSnrIScV13JsN9wrBevnU5wP6V+HaMwdpyiYooV/oSxNQ+RqbJEbAXtsBCqoKlsL6ThaRlWIu2Zo
hUNRlzan7bHlyr2K8619RCUNkSIoDEEVtthHARwMYToP/xgkZdVcURhYBahvAX71z8u8tZPXkhY7
qfBKb+sKktoUyVUFBIHVR6m9/izk3nKWe9nnUxvMA1np2DEt7y0SpPuUxKxVxXuewS1bjFIMsvxI
hgP6fV7wlYNDKVq/5Hn0r9mKVuVvItFJnpDwB0Y6yB8VBoIrczojMP6DJV6JnbfgSmwqFmEy4I+p
t48GUJCFwRkTkYV/EvsApFEDxBdgg9Fm+bucIVLTzuhlZMX5m5A7Rbrhwx0zeWsHr0UsliJXgRZ3
BkUEByhuIoRuMgh3tO6WQlyLWPjTlV7JYcixijz28tElLQiKOrPi1R05t7T7L2j5OYkqoJb1+27p
1aAM4TyP1ekN6Ewc2vqOpt7rOrq5YTP2//9IWQ4rZYrfSbUAKW0YmVIH9rR7qHi3JajoR4Zqozy8
WAcx5EbuI7xc8mSj1S+WHn/W3ju/X1+kGQ2/rZVMwgoE6qTid4X69s8CbgwbIqpV8BiCEhej/spi
BUVTczRrQMJAP/vELeh7QtcYN2XRtK/7z3Z0qLxvojtR/O3z/1uqulhXG+hBH81BPKDOmB885vlr
ql9+XtrtvftHxsJW6z0p9KbGykjyWpNvLTj9/PtvrgFEMeBwAqmxvgTJUGhCRwy5IJMdn3l9FpWN
Ud45/pvX8UrE4saPbaykNEBuCqS4avwsdR5SH6wf7rQ5/xvOB5GadiVnce3l3Ggro5xTbS2bHO1s
MPQYcAYI2OOWPT9PJrO3tq0yj/5nGJ+F5EV0XQFXHiDfkJwPbxJ4zQFI8/Mp3ex9vl7bQsF52nMj
GCCBHprQGi7EJHtilm6w0+zSKvHq2Gywg3NvZY/yNrDuBaY3Q+KrD1jqeqZXajgR6In+Jp4BSP0k
Whh44ucv8lYfxdO6tSpW7f47J+9vR7oEPJHGnJNGh9Q8+9JKuyiOnb+a8s/qno7eugY6aIYwxIun
D8Wq30153gA3LpyN7KgpB0MJHkddBR5HecdizMe0dPt0ijY/lNQxGr1EDqhI13MtgWc5YEYuVTMm
ixlYf1Da2QnRL6OqrOTeym5FxdciZwNz5TrIPMqJ30KklI8MTwg6Pbe66EjTPtPvdQD+e14O5Ycr
RK1lQSlXu5InCvCsBLdO7daTXKAYrn5VVvpLYfQTLNk2SMAI061ola07GxgkZv9KHz5EM3LyFbL+
VmzdLf78zwv2274vvmthRdu6oXo3f1daPuXSJm6+VXGjxKAsGDdjd4IbwkbJrfNncMdjcBv8z7Xl
pznGtViuAhhG8WoFKNLCqjAeMsVFY0DbPZUof/BTGtuT+FnVoFqXgP8nm7W6zqtfQbA2gsPIj1x/
iOXtSFYE2V3OmTYe6+JB4ifw5ZXCex/swAHndugwVEPEvVFuyZGVdzbNQ3PkdjF66egOmtMSL7b9
xIrzbRx6JLDoZgKDGfCt25W4jVp0J2JuLnFoupUrRwVccHRBUUPgmTkkjvGcDR8J8DEzM0K8VCcP
CcK0+BRj9FSdWBdIphHujR4TsWRVjqvu0x/XcvSpolm0dETDiWM7nB5y0TGQkBrBxmYiucsPYe6U
vVVVZ1FkHQYyuu+xZNn0UL2iq6Ec1uC2pD0rsi1KzHG2Unqw9vVm0UETTSk+lb0jTL8Aq+YHZuRj
dCy1lGItDi6+i7SsLRytOlOAEMalOTw32klL7KkBBqJd6Ks0dlXxOQobcM2xqTmIldOP7vhRZyYg
Bihfh9lKwNcUTFG3cmMqj4J66Tov6K20cMCpqeOjSsmLJLDV1d++vAHiBuCAmJ5t1fYi0h35NXGM
tHy10l6JDs0I2Jx9XDhJ5Wgj2JdsMXJC0cS/ByBMolxPIGZNOxsAXkg8SQPWtAenZF9sK3A6qExK
mUrMMfOS2FWopTdH3UBGwmk6b6LHEq2TG/EVXPIK32fcNvIdIJ6C0AE4tjy5NX2lvUMDW0a4VieY
jIQerjNi+xJA9RkQzosGzIjdEzLvKXcDYPVxu6SfZeMWoZUrL/pazhyFm/U7FFXEjGMwPqipp0ue
0aybM+VoygOVG+PHLPDgaCbyR5mvOf/Ai5Yquy7aD8QRRlaVdls7XF1FkhNPqDlutMStQ8lMe/AK
oo0w8wZQfZWDE+4rxZrEcy5tsxEYrUxDrAt0EQH0CSaqomHN+C8K2u+IRaPdjyzdjYMzzw/SbZbj
9Q5dyXjv9P1Q2IS6QqabgmbnZIVViBPT0lXaM0nzEEG0mMNtWdQ5eftUGjuhYCTeoaOsMlz1cdJX
vQjQebB4dHYVOojo49YZZZeD06axKLVjqjNDewqzgy+uldYNShDebqkvA5PSM2InmMwW4FAFt/tQ
sBOcOz0gQDJyr2reh+KcDnupcTs5s9qXSRr+Io7HZWlTq9AdgZ4F8bnxA7ekJthMMxndxLYiSzYV
AIfk6I3bID6WEoeMD3lj5YGX1d95/qi2raXziQWxNanWFAKjxR7q/Zi+ZmLORH3vN26sINUjwtPt
7UR+E9tjMz6gea813o3BRuqnbFZR6YqlpdVPCImkZxQAUjTr6LhFx8Q3g3rd5BYQ5tP8tUCGuy4Z
T90AmNWKCRD44sFQbfDwdKFZxbvZNKXALDaDbhtEa/FDRHYwH21BcQR5I5IV/i37JpVt6Ql7E06O
/4oPqVdDvfH7Vak8dKPVvwCkF2wq0C3dJKdpwNSW/5kXJlp7O2lr1K4u7HzuqbqZ+jguq6g8OXsC
+GXYr2TBhkVT4oNAvhr/Oe/OofbaZJiqNXZlY+kr6ZTmmK+1jMkSFbuNN9Wrzw8ZqKUD4PXYjWyO
ncBKWA0NQ9s1+aLVZqDoVKeWEFgtYfmuqG2iX6rhO9C3mbiPVPRpbTKd1YE1cg+nK6ZsENYwtkG3
ormljNtOeu/9J5KuZL5vo00fPRVAMZdB58JqwxqMpzI+KcE6C1gyOrqwhgnPmn2YnNrSFGRnlFbl
9MvHmFVqa6gypGY4rhG9cgpiQCRnBhexXxitogy96F71XR5nO/Yh5CdFvMSHGDomMIBMCHQF8yP1
+0Cy/fqsl27oZ2iSH9jUAs812U1VD7u0ldtj0D8Jwze4h9pqo8otkyqnrnyzr79V+hK0Vq2YAbZd
t8N1s5aML9I4DT2X0as4nZLA678DxfV5yQr6QcejSsH8A2a/1kLWn2H8qRTNHph+60p2wzO628Rn
PXLr93RkYUKgYYE5kq2ySkNbCfdlXDNN2GBGcd+GDgnWZHwRNKecdlN5UUcvJGAa3hb9uhK3XfQo
S2tY7zTfoBexljyhO9bUy4fthFl48NwOTxEmD2CLFLCKeySHzT/jpZUBntztNAHM3/JB1Z9K8p3J
rqqj9i88atQrHwAAOmgAjSrBiPFC29ZJw48CnOX9Qcq9FH/TXR1skViCYS3wOvuHARY37m0qP3bU
SulaIU7me6XsFD3TuNXzc9haZetIv3qJFTIrJg8HFcPt0aDkpoR9kRxjfOHZdgAYchjtY3lVio/z
8cU7FQTfogMb1XA7he8P0K9EPeqCTboVflz0p7E5jtEhhyMpCOsC46PpSutUND1tRmUtayYf2Ly9
NR5v5QN4RbitETqwJKv7pat2VaODDpCF4M4xRW7jJ1W0RzmDVto6k8+tMK0xX9HkPUNjq1fIudPN
RBeRxopcnhGwN036kOSAhh19u6kLM1FWGnLQbQP02LJxUr90yBQ4AgJxKtgGMvzRINhj8YbuSl0z
DdkWN1NnhZqVhk+F4eYP6lHJrFqykl9cZ+1TD16fENSxbgCuIgGP+Uz00z8SY262Tv0v3jIqr2KC
02dUtKN+rZS/1E89d2Yi+WiT9S58KMXLVE/VrHq0eO/1givq3zTZCIWtFjisVZTsfGIG8goofxNF
JGwV7bFbBeKpEbf95GWC1cU7kLlnjWcE1tTjozwCczZZfSQyyUvgRV2m5hWPO9gqYNAnVvRwNg2M
C5WlC5fZrbrS9AHv2vaVk2q7tlFZ3X6VNDdHNPhNymGMcROfB93T+TFPDbhph5ESTx7Q0gHHSFr3
8B4K49tQX/rJUhNXIyYciFHfpzNEOF6J2JiY33zX1ZkPVtLqwC2kTO9PCQnNmUImMR6aDMY/es7J
IUSudMSBkPQQlYAXx70pKoA9p9uerCU64QBNPXkIZVOJfoW4hYLh1u07COByjtMcQchdymYMCX6t
somsjNpGOdmAr0B0lwjvNdkmFWJCtIUo0lMmfvmKbzXUBS21JwF2UdAQDeh7PFt6EJoKNp13GwM6
XMNJFtDsU8ko4gXvcQuqnfrXBJQ1YuwztQai/LarHhRFMf0QukeeS/KUwG/Oq0+NVtYkAW+enwQQ
yRnNWZTgq+r4hcoXxwBMPh0qUMHX4SmSOZoSIyb2zyn5SoFDZTxw9Y2SianYl4y/FsLRb0sbZyP1
26oXmQ8fB8DYuP6CJU+jIwcvMPETwgq1Ovs4JfAVO3LzFuPiSrnbyNNaTAS7jjwtVJ4E6TlUXTWn
jhjvat2Ko20mPYnpKWlcvW1Y0F+4BLwbUGlTj44NA6ooiwjgh/Ei9NpT3bxX9a7NH1sQSszRaX5J
Ugd5fLdqBkcVnEnzlP4p6ziL2shskB4wjknoTrXBNNT6lY2cv6fAyI+rwM50gqxlZ/X+OfMzRtTX
sH82FDfOts0EbQaSYS+c8vKpGzJLiVuLTq/D5MigkR58gAdIBz/ITeLLWDMczwLanHi0e6qFgJX4
BelUuEFvj80Dqfc+fx6LBB4vCDfSak7KEVsdVFvvn0VJYUaR2PN8kg8cIx3A/aTS4M69DdNbUZ07
/1wUTiG9ZvJLCVMopa9i8gvssl4n1paWHUqdzG8QbxFACQ0uasCC8an3D7n4FANAWg29ovFtME2y
LikQx8B8yy9Z+jlKX3V7kPnzMMjo40xcOTDrcTDlaBOlnzFP2GTI8Dk3EnfB+qQx0pe2GttCjuR7
nZpK+enr+q7VX2OyRlMtG4XJGuh7pcXgpn7wVQWOyzGajloL97Y7iGVoAu3TNoyjIV7gxIapPXxH
CLAiM1XNDowFxvPkH2M8OMlLFF30wfYNhKCOLzKtfld1gAELXzom20XtFYUw5htrvXYnw4InMmmm
ENh95rTiNnnOnEHzQKBNsBtS+l7AdAjyUQ5BjT28yXwbjUeaH8vA7iQPiQqGzlJcyaDyQjiTslVJ
62xAhs7pPPhIgH1K0lUevQnhMe9OWgaA8jizaPMJ5gwWvCmjE4GlqnCkfi13XoxZT3HjG0wvVwqx
Z+N+RNu0is8cMR/mzPGRzvJiFworJTvS0RK0bR/EjMiu1OwygOnEuLarkrs18tGbpNk3Cbry9xHF
GOZaHL2+N3sJLyUT3pvQiYjTRy6JQ1YqZgoI5T59VdRLgd7f0BmMZ5lYWuiA9xyDMxKHc4SQxqOC
aYxeJH5F/nctSE6KxznCReEyaDeyTQQfpeHrFmSe8mMarOvpWFSbKTsSwUWwk8tWrh9kwdFLK5nM
HP7BRXVqgRkz3QsrccfwtLaeEoIqwkq410QXgdrqE9x9DSECLiTfKXQ1jB7iaiNbDxpU2SIfPXGQ
sUzT7zy6RKkbaltFBNr/CXFg2m8abgKUE25g9ou/yu0F00blW2ww6ikfmrEeyEpP93gGE98x4OMG
wCLu8bgI4EzUdWJx/73UESPh0EKCr5YewZXOYqSFEg7zA4dVjQqrzY5ib7fQ2TI9GqpHA9kKpJOO
WAttkiV8goh0bg4kZWWTd5864pmAeqHS7IyqMUtMzuXSishvhQ+PWHbxfjUy+DgKYlYjsv+5KYBR
Vmi/O+QxJRmcwvPQ4DNXJhbmBwXBvREfdFi9rrRF3ASOC4k6r5y+5+pH1+26UmORcSJVCmh4NOA0
tiasfTK4LfyQDgFOMFVeETzowB3REPr0gaXqVsdPOTmKYPIe/MGuJuAJNUdCAEFtWCLYnYydGKA3
WP2qMmHjh5dm3IZS5anGlso1C0tvAGKKOqGa7gMSCYMiWaOzDldQy6hr6CECcIOFMUikBquORZC3
TWAphZlNJa9qN4Xq5bkGHyh3/OYjyJ8E/zHPCofHm7RdDe1Da0jWKL+NxqkIdZbMA5QrHsnocjwr
7TuIxqxKhUv3Lgy5k2IKB67fPFYXwRfISwayd1Ymm9H39NgxpE3dZ2ifvfTNI/UttX0cQijgmxZ9
ihk11c5tfKQqgB/RqStDhq9rmFq14dFgdUXG9Ho7FtsyktgEZzJ7RY+kTfhziQwl7kipTpiwyE3q
f+dI28A0dpVXqQSntu01OypOY5ozH7XJhpReIyPHpcPaVE6OvEorTRhQ2uswSiV9baQGeSfhjOgZ
MXbQHjIVLVbRusYNCiJw8JSeD5c0wm1BGCzm1VnD0KfmP7VctEmPEHOCie7tHNPFqnHokudAeG9F
YooYPEG9AYWy0ORKZFPdFvoPDEOgHyP0gmknjm/1tC0N1RLGfVfLbqkcWmE9hcOqEAqXZN9xoLk9
xWS83DilirG+Vd++9+BGRCNyXlSWX6lMDN7RWnzKCgqO0LdqWCu8Xw3iMVYRqsHVQHvZSaoB8ybZ
0uyeRhlr4QxFug2KOrv0N7TcpmJri+ovnZ5G/1Miezn6GPwE2bAG0YQl+296fNIEj4vrOkOgXWtM
GF248nW6S40e5DAXsPdC8TJLm4BvnryksE5KZYnSRsBr1bcJYkn0yRlIUzo9AK6a2fFblZldynhV
xQ31GytsczYo9iidtf5l7iGOe8mS9IufvEvJIco/CMAYae9Wwyv1RavNVwUeR95ZY/7BwUiSEZTC
+XFM1gQpMz22dKUFyIYbAGEI/jqCVDX3yLRBRzIHwNbYPI6l080PfdSxEk+DDmdHo89ZpZs1vDLF
ly2lfCHILkqYDmjGy0hOGeKKQdlW2slQEaP1pamKJ7T0wKF4UgXBBo6OKdejnQWjScCWmeA7OuNJ
0vZV+OVTXBJxLeFGdjUqqLi8oA7AhetgvUDqKgDqeNxKZJsNPuuLyBrBD1KlePIRGdHAt/JypwyX
ThCscfyYeICbsotEL4yQh0JM3xcrXr2N3bOhbiu+UhG4SN81P8Gb1+rabBR7ar16dPvyJfNx/UJm
wEciYFSOC9mdx8p9JO1QwVyrksD0GAZNgUtELFQXWUQVnKxq8niLJAWmg2QzKd8Q/WrBEwoZayN5
B+wFFtQhWgyRhPsUothCNGPkKyUZPB30N3JVuirfBPEKQJ4fjfit6jlwPJ8qKKUeI2KLgSjdW7rg
CQQp5h45xn2IHK6MfBOwoIH4CC3pWaAobMoPNHyt24dQD10uqGaIjBH1dTuLiKWIj0opWt1s+I19
kr6PIgKD/hKHquUjP8wBvyI1v4o5Vafs06J3JfnZb58FsbJn0GkV+lIndp8+qGjGH7tzjeZOAcF0
3Lz4HbIjSLUOvuNHMsMwLhr3V51ETQV80CLSiUrmHzgmZDHujpPD755dhJxaudRuNT87K8K5C5D2
rXHuOirCLYJQcFnX8AWQUAz5rjDwbBubGGQvKjDossgdjI3Yj16JSaI6eDCmF0XAxO1TUjxVyNgL
SKUrCV4h8hwCNlsuPw2kv7VGAgBs6KhZuO1xblxgVPdqPnm9FDugVsfrYRfCuyjlJjBFrAgBiTII
K97B752eI186Ux1p2rawc1+2a3laiYhI1PzTGMBEQsc1wTPQKvmXUCUPUbklfMKZXTQ/t/vCsGLE
GnntCcGeG3vSKUzMCPqMfDtPLUndGvq5QdzEP5rulOV8F+HhL5Be4viMApnBevioAYlqHPXo0NbF
J0XGhHJkDCe3xPuQdftQpXaOm8GRPaoLlCpkOxoQpxjcbmCqs2kbzd4zzkf4BofZdoRBTosIIxwv
rVFfDMC8/j/SzmtHciRp1k9EgFrckkmmFiWy1A1RklprPv3/cXEOtrem0AXsYjFYDGamI0lGeLib
mZtjwQn+b9gVUHmlrLOs2GIvaKvFQVvu3Xgf5he1vjZl4IrCaEfAo9oELlOsMq4dEIhCS71+LFcm
M7i6Tl5rfI4kpvAYtkKqOJECVldi4JZs5cpkMPB56idbEs6q/xHpTFiDRxAvgwlEn46OUZVOXrsD
0OgyolYZgUSaaTstV4+gk7GAm6L/9QvTzQbBlTlNHbBcEPQehsYKUcgs3hu5sjM2w2B9WNlTU9xj
HEIrBjzSCToigWzqCrdqBpzX3kVpXQamV8WQYbfhMJO7v1Zkcu18YxQdjpa41efPBT79jWEey/Gu
4PNauxDPO6NhWCsTipob9JouzhROmGOo3J5kQlrKaajCflUAwk7+3Wys9UHyotYR+8dR2CjkwkF9
V1kmzssXIdnLo+AabbzWBP7xl17cG6UXoASbysdosVdg8pFWHISRRbJbjeNUU99lRBElcroiAdJy
6gBoLLTT+bYz4WgfgoiSORA2VRhTiL3E0mlMINwZKzCD/czJJhOVY9+9mgTiHDRBTXdpPcIZHQfu
Ia2sdn10K5UFt8tFo79Zb2/rNHdCSJoI6DWXDyVQgUR6fNugN8y20bTqQ93VMyY6hpQ8uhNZZ5Rt
ACmvUYbArSKn9K2bKH7Q020UyytFv7ekG4EwXI5ui8FbyuOkySWhRpSHu1KjivwSLWYScHSF9iIK
mL+pW9zkdciuNhrB3a+9cGvlTG8vr7NmrfAKZLa8M1JhxeKJWVckOvftQixp61GQ1yU/sHseh30e
Pg88kYUqetukCQ1Vx1I7xYtHTuGEJJjJMW6edPOmJ6lj/C/FxHMh76KANBsEaohu0rpzLLFe+0Qo
CRZ3ycpkbxh6R+78Vb3k0/OIB0vpqPl9qL5ykoKa26WhMJY2MEM68bSRKo4vW7I6RhBkEnM+uksG
sl6mDSyeRPZC/0a6SiXDrnl8jGNXOOI52XhMQp5TI4Fh0h74HqdWitw0z9eK6c1y7wbK/RBL5G1r
EdYuFe6YmQw79SQboCJyYwdYgc8CdxhJbXWNxGNRPlKB9cKLQZok1Ldjz229cIWVm1SerDy11Y0l
vabWtYPnCPtrVmQ2F2RWjQi7lLU0P2KW76EwAlJ7NtOdHPJawPO14bGM72nCsSP/mLAVaN1V+2RV
IG4zwBQp3eYMH8F5myQnM/2cI2mlVGRv1UtkHTXA7Sa8iONtOx8x3nbKKNs2hFEzuYMAMuWzhoIN
hsdA9Je+mei+DYjWwJGnc8jnkU8BTlfquYsOluQFZu7kSwoqeIUU2Em/obiN80vMlR3MgKyPpZra
A7PkJI0CAFc7a962DbC6ei646grhC5elYxbu9PhRrF504Owo3FJorCjNTHOb6/J2CHJX0C1vlL5k
JtOKz4Vwm7Sfov+JVw4a/NxG5A1iOkNxhoe04NpIjBfw56LYBjrXIchL0vtOlGys/HUgb9E4EqWR
OFgS2PlkoW3+GpIOqIQo2T8Kis7ZeTfVld8xNSI8xzFg7+MgRU4l7xQK4Jnp5fyNP2OkiC6GlYvy
XszdtN4zd7UQOKufcr9LoWNUhZxLcFXm21EQBgoYBOW33HwxD8eWtdOkkS5VEHoXdLPwL6+K3rui
0qzmTvLwZnMGTToarxrnKIhgjP3C0SxPL25wzAsHT1OY4SUdaiVfC4pkNyrorjo4xfDQtcORnL3v
t+G4j2ANZUBNfunCqoGHqtOTMMleS2rY5V7S3OrWbWPtZcEdqWlIlAbeXKT5ICygLMrtoG6bfyUg
q27B5csPvcWb/a2e3iptDdHTVzd9Nbixua2Vky5jsXeAOgz7biVa6pahUysVgE/XqpUUPsr8t1q0
LoXKwz2Ns+Na8VkXvDhjAFDACQzWkfya+7dBcSv2733GoLRjQT3GlG0nnbnyKnyLovM076P40vZX
HUsmbcTAfRcWJ4XyhY5s09rRkTtPt2VLcDq0lbLJMygw11AYflqHwJufUvA84J/RhBsFAYkOPhsF
bz0gH9CVMew16VEYyGbugVf0er2oveZ4q2TzQffl9RTupe65TO8q/VBp1570Q+o+4mpTp18hPEvF
dEOjs8N62g7D6DLn7hyltauSpRWasSqVvTLsmuGxj8C+1Jc22+k+AOgMSNk9W/0+QFHYwNAK5Nut
b5fai+WfMkveFg2u+ARJUe4/TdDbNJlXeepVhgsNF5gMhzA2YV+D51H8UleUpjsXrhqdVRMIuHUV
TrzmCtG9Xku2oOwkqpaRAERRm5C999ZJX4ABUou59KCYwfwUoFMUPkDXuxhyZyaXMLAmK4LBnsji
a6tfp+GuNEMXHzYM7sEGTQjFD6r9bAnI9ZvR3Jpi4AnANITAVN2UTQs3MNg+IEourlNCASgITb75
fMaALmfywCy5iXEUaeeJDaYHkWzfaM3Bbxn8FjhxsJnASoR6cDLlg1ZyR0MNMJV2Ge8swBUBcmWY
zjJYUQ6bXOtoEh6H9mtAw8Mw5qRchfxfLz2U/uhh17JO5/U4h6SDrwMEm+g1nSPmV3M+LK9Av0l6
8uxzYD735Wnsjo287tKQpIbWZ3MdoCRo6PPgcJX1th9KqODzctx8sg9pb8m71tJW/ng31qgUxpUU
HQC8PbIoSVtJgOblFO9UZm6bdxK/uxheK3+wrW5dhM9Gvu/Gy5hoXoutXdQDVFuvkfBkWYxWtEay
LPaTk1in2ipJD/eVchKkwwx0mEbHht8Xyx9dsvZB3iR3orIG9DPMydZeDbIVMLPIeg3gui3TSyj7
Sip7AHHYNX8mDCunInjVeqepntpmr8mrkrwxSpJVxZ5U9M4xxpE0tn1I9NNS5yIgSWPkX7BlsfIx
M/za2IjRGvxKMr2uxSlJ9XLJ66lqUUdI5W6G3ci63NGTTSld6YSwxzjYB5qwYnyLIL36JGdtczcA
opnz0agyT+1dKPRC7B1JGVYT4ICY3arFXlLOYcOAlMyeAGOYYr1N+EKW8pVqrz24DJhMCK9QXCOS
wbmO2ZatGwzXDCqzAgGD8kEuU0FiCVxXhhQxQ8RulclBXUymEe+i+VEBYjJnLwZsm3z/wFVQRGfL
d1F/+NF73T2UyUmIty2Xuao8xaM7R5GjE8/6L4sypJTeIjK3mphrBAJQ6RsxSgCwbMdH3IztQpCc
UWUw5kxug30LiG1AekeuwmvwauXB0A7DxEZQ7CBeEqwG72Mao7NS2ipmsJd0d4zElZySdeucX7ly
lhuGqXGcM6+uQzdgx/TBoYanMWO3m30vYLKwwYGxjArcSyMFtq6Ff8WOBNlUgIlbTfpvbmTxU8cH
jf5yezJlR+2h33ZWdIzAMIys3qtzs81HWoMepuSlqqxVZWFfaK3SUAVf8M+zv5HaBfLq3FzdaxQ9
kZJeK3Se4n0KO02zSM18Wz7ryjfvDOE9su7KCCDZgvod7+JMZRsQnSj+ZWETSJ2dwm1mJHTdQxJY
62h+6ko6uAfIkaew3PjZYSreUq6VwmfoW78kbwTvOnb74N0kP458YV+Vs92GcNbz8zIzpm6OcpFy
aFSkV8IqpzZYBtTWupuQfQbZJuJmDq03A6QmxcRiiB5LqXRz4Fe9ecgzmsW1zSSLboJWY25gxwV3
kO/U/Bwv2Fq3i9PZmxteM1LX9CBHiE25Z2vNd7QlRIxQ6JU9CPW5KLxEeMSplxoi3dCKrptfcNRQ
SAjaQHyq8gVWRsz8azM+hlyvscaYRXIhE7FFRJpbRO//gv81wHDhVi9OGYd9yCESP2eMCHoNydZr
E2vFpQ/aU1kZ96k277u6OQkzqkCVRie4A3R8yUzaX9Tn0lg83aaRZDUOWgDKXKOca2X6BOHP/SHe
paP8Ek9USBEpuabOT5MvgTCMD2r3IQeBg/sHcLRJVRUD//Nr6ptavQSi5JTj5OriIRC0144dIQ70
phb5LjQzT8qTDdntDJZhWIUbQeqU5qvZ3zBW9Vz6Dz1FdhwUKwSKWX6W5oV6Xgta4gbBWu+82tr3
pJ0Us11BUNk2le7l9J/a4iyRUUFqqcchudPAydadssauTs3WsUxV37NnZFJAUqgHYMiRo9B2n1p/
Vf1NPa7G2hUSV2IsAlo74Rr0l3mUTz36T7YrFWlVaRs5fC0iLwtkIMpdqw9ERGE99BeT4qQND60B
uS8JbsDfjppsj5hriealLk6yWtlTVNv0XTgzfn3AbQ0j/upmr1CdxaXp6ArAFVMT7FFqXCXEtpn5
1nn8VFP06X3iGkXrCMnXJCqLuW5OhOnFN4nk3xQOenGY2yt0+kKIqpzn0eSEPQxEulxfT9JnGb7D
cRlKD9CkOeGwKfvhgAom5BqvGDw3rKL6booPWgBqJ94yEsaO2VPIS2XhXeu9kpKLoURl/FRwzKcO
0Q/1a2mLGjJEUkJdrzw+uc1cwAD0Ww+Q+xmNbQ2XnBuOUNqW5CqnTKNdGK1OHmXOBMczi2sreUuk
aaWYqdsB5ieUiFxrcbEyK2cIZJJTsknZnfS03saG8ZqEEAr5NFnrwEczpOtJ5vbtTF1CrbjBEIHs
aJggFqoSyqKU35eJBojK/HHDrPJll4zRuzGyBw2rSd7TAivDyvDnVZETUAY/BhXSlOaLgZzx89wM
2q6zrPiAcZp532OAuunLJNzVA3kc49tMJFFxfduFKXSgmQGxd/yo3rDyg5E04q0xduN6SApkNH0i
gc4Pm7C7BpF0J7CraqUESfMyYkeBQGOISsdXrbUyvbTjPRmxbYH4ZmqynrQXJb1LA6SZEk4Pxn6K
H1Sz9SYzXgWDAGj8VvVXWaYVqqld3cpzImuys16bwdOBgWdZr7a5Jc43IHUxnr19dQgm09wZCWK0
eOozgrWZrUSzie0kjWjGrIXEU6VYYGN1oiP1/YfUxqFLedqvfa1tj10A4Y1DMvqNdMQ5piaqGIk1
7kZmMDmaUZFXED2tBz+W7Rp0X2wzN4RHr9XkUE8COkwMkCRoDQH1bVZJMQlgfyzYo7VQX7RYXanW
MVAEdxrgdUxUkZIk2FHl8wLiGzO+ZbMek4VbiHtPFrm6Jsv11bR2wrZ5yWpo41ah/q5FVd0Yflnt
jc58D4vHLpfomD8zWcyTIjZrdJOl5H5IOxolvItIpNT2KQ0fkH7YRc9cTe3BGHoM0C79dDNQ/FvZ
18gAhNEsbVW7hNBFc92v8uJgUVZr6mlSL0X3lAIii8G+VrcpEtu5ovdOzFGBNbbMDSSUwaogVRuK
17B+EKYZEeHWosqb903xqseZI4nc3ll0kLEabOInPUQPryBaQv+KTDJE7MDnsvuRyXsaKl6wjNxq
vbDmPJjKQzpYyF6YOqO8KOqujt/G+YiPJ7H9q0P304CGG+y7Ibl2JZu/vSkmcS0gbRznW3/2Gt2y
VXaeId12VM+1/l5ZX236MRNFpxQEND/JWrnO/AULVra1aa3aOoVnHBlfu50qskg5PyZx7wSF7Ekm
aUaNddOX0ekrqfORIePPp+PSk9+gC1rlo0sfwr9IIEPquaqTXToI5Jg5SYy2InB52Am++0WwNpLc
NcLMMQINTmBw0CkY6kEaLWRGlS1WHc/VnJL0JkXQEhRUsCpo+ZKL8vYlXG0ShojSY+Ywd3NVRk9L
sSA3wTZIHy3zC84R11khEtwGPrShGGrnfZ3MJxVJekURHfIZhVsJGmcYL30jrgeUAHOS2oL4IvL5
1VA4jK2K/h3ARKvBQRVPRo6hRfI2QodZA5T2pX6qOph+Q0EHka19A1mr1nhz/NHJ0SpuK5T1KsfU
vC0qVEs6iG2lumaPJY+UgKLwPWX43eYY6uOmgZOxIpAuFLDVGK+02RXz1uuTx8FA6t6Uq0p+C5GA
TP68rsnCU4xURT12JnZcaplbLM9XYZwjFBU21tzvFEAnqZpsmmnsuidkgllHVnGFEYdCmVqK2+zi
t901jOCfyYszkmtNj3bGPDktFajavaC2gopp0b/5Lr0xzjgFd5LZ7RTktlVkbKoGa/U29kLtPkQ3
TimVtxPTFqfPMtIpRRPrqg3RlmE0BuABAWQSrE1RpbQu4GhuCEA941MjGXstt45J255os7ALcher
epr23BWgSkM378pjmh8S7ThISCGon8+ZZReEHfAN0lYz33Yq47L5VhYizYA/g8zP4xQk7Ymvbi89
gL7SOQPkQl6+TFDqEbYGE+WwPh0L6bk1XvWoXbVTDBnnicUmIjEpo6vJYQhbFw2ePnHlrVHb5fRB
pGBEUf9Y7Rt0Jdl2yl658GG0k8+KTFpUYzsW3Dm8r+i2rvq7MXlqBH4seCuC4HQga2LvRRsrXZDe
DO0zw5swCQOliPJrQ1gZ0HyN1nNZJ7uwBwMn6vicL0vMmaYF70FGkE7IabbBQmymgn/IxVl2By2v
6HXgzYcxTSbF8pEDsSDHUA1YVz1+FtUKKIzRhGmJXBskQZMkpGfMIBYTZskOA7Lb0IvNd1mEIJh9
5SJZtSeEhrjOE3nCLEFZJyHW4cTHoqvOUtKs47YAfzToyOjuGfT4WnAfVr22qsG7TRNBVMzYM7Ep
JW8W6qu2zG5PI6QtqgWwWuvrOsgUV+ohMo2jKutnLh+/3nfKKpitfcoUgmloXVXNQW1Mx3rJ1JUh
noexWUXyGzcd4svCG/2nUcMj36CUu8Yi9QS90rAr6+nQZV+tZNyPMjL7nVKehqXzYfwsM2Drf2GT
1UbtyJZzAKpr0VAEah+95JhQN0wWA4lARtOSo7dT/SlClS9XWIZ8mTp+yj5pSZgxGCFj1jZDdeoZ
updBDBkYY2UDDajlUs36hzIwPGUk9iwQv38ga+CZOohFRdml8UrmlZhnH/4+Q6irRsZhFutrTEwK
S8oH4ZEdWCPCzM+tgcbDtNVhX91UWmEvHNrAjqhXY+yoE7gVyjTUadVsrqYv7aOhoFK1zxkQMz0C
oipFDz/7HjH5qgFU0Mt9ij6Xc2HBi9EN0TphfRYtdHm3anTxZSfUbfZz2u7i7mjIt6HxIgofhbgH
SZ7TLXwcdU0iI2PajJEDRadSz2kXo92V/T5XJC+HKUn0TRe6ZDFSvtM+a4EGpQPRiF4iYkcfutZ4
asJPXT1m2mOq1JQJewThlXVVKblzOmhyjHuNrYLgZgofpmAnd27QmQjLldWYIhV5KdpkM04JURNi
tP7Qwqe4vqr96MaFskbdFgu3gQE8qPuOqhyTEn3r0lCiB4WrZU++NW5mYd+Wm3S6HbuTXyNbXMcK
vQ83sW9uw4H4YfortRz2+tR5+nQw4Ou5WW1teG6IFTls0gCahBZB/Gy+arpQfNAhiGG6UFYGco0R
SfNGa8BsGW3o1JWjcNUdULcG6aaFH842MQPBq0toPQTBc5Wtk2YZHrI2Q69E86mW65LryRI8PrI/
048DYRRau8R8zmC6tRsQlzRzLWNTCjeG8tJWNA4Aj4zIZzTjRmlpOjn10rPaV3zus8RWE4r1mN71
HTYlISnmoWiyVWDe62xsKX5RopOq7gN/16gXS3tSRVQGB9nccFZV/3kynGkf8gsV46lBbkIn3V7D
Dhh8p5QmlDZvhoWQQfLC+Rgw2cWIFrTTt9YzPYFGEjqhdicyFH3cTho6rK2GFLXY+zFzDzy5RJ+D
ZiOYXR/Eqj0O1spqDpRebCpQ4Uhqt8JQegiJS3QX1qckArYNOQXEOhrad0VEh64caPrXejsTHhXI
8k7fm+JNKIdIzxnjM1DODP5epiqML2Pqr3XRNUmpEwoxhaAdZzvN3+gVLs6IrU514cloNKDqJHR1
CByUYwaV3PNvyp0nUukEu0WY2sDhnQ3SdgmJB8hpaCtZB6NheQwoMJYGmRXNCfVJyV9rwUuqT2MZ
i/Gkc8k0DoTzoNMsp+0ldFSolBeCOU3hFN5DOpN8t0du2XsBNiw9MGa2n0DBqPrr14n/VGfVOHnr
ZRrPX8ga0XyQ4c6XKQB00w6mgT4BPEgj0JXjuh1Zcsrg1aVjLW1yir24Hj58Wtfbfp+hFfRf+gDY
62CpOznfmLmNGGNE5S/Z3X1BRovFQbzkwsKamnHRcyv6W+lPyGufi/ISTAIYxAUYte5urO6mH+iJ
uPF7CrWDkV6k4DN/hUtqJMqJk1zx7gHi3Go4xpzm9CRKnlCtJ4pgrnkGzeYu6UiL7k/ZyghSu+EO
WSJSX2T+9D+8tdM2bm5bpbB1/xipD/wrwDxQJNY5rD7iqaO7j2Ka6caW4dXaSxQbsFkftNkYXAD1
TIccylZ6vR269wVY0EDB90jYGzkKu3VjUNpx2PXnAHkq6J0TJEey7BIBmW+e8kpDOhLb9IgoX6Hu
SHeA+TRc6B5xPUk/McXpa+CDYyvi3HqQ2pPQfsgYkw6B74zQpH1FZ8vaNB+ifhMOdKXBcYrVBlKb
tgcDxUtIj8CWq1DoHjRlDRRHR2A9b4JdVr0zW9YeVGNfWQB12ZqCNU/vfDk7GpO8zxAmRgJ/IgLh
JkMuKdA2WrqRqLuNTE9lKklncUQjrGjrOSP3pVkN4BqC99Sk8l1m4Lt5jSiz6BZxmkkFl6k8vboR
Mjr3AioYMmRPao273lz2PDCnQQejlNFtp5FsGdJuKHAYzB/a8pALEAAjpQDkCzeCEVmnwQIkviFd
tE5atTE/Ana/YrzyCDP+/Ot5/phINqZLp6GRscUaQZFFP4HdXSSgSBB3fyO/lah5v8ZzWTAScBWh
bYg/+mitSZ8LecK0AwZqELvnV+Gea1snoH9UyutSgVXjO22D/CQtXnXTapLcNrxmj+F1fFBInE8S
SNdKj9vV2DuptRVym+cyRE9ZPkiP6jh65DU0E8SQLYcbWnpU5ZFAlFrrRF1ln3Vmx2SJqry1xHVb
un59MDrYQTL8YtVeI5Ly43KVKDf8wzj0iqt2yVFKFEiWH2kAjNS7CWkAZWf3xWHLuz25vhHcZfqu
zZGZSlcrvCT9Q8vtHEhbU7qp4t3QeWZwq2sH+jNlRm2/BhwxxK45aFf4XsxPAdeUQEcyM7I94OOq
psv9s0GwU+x60KeA694pC16O2w/HonYjihKVtliadZKtRlmMqi9ftYSBkamIapTQF9sg/14HqCQX
udgncXOsnqzkJryPrjTHgqZogU1rU2t3t/0TYlDRSS9yspfocR18twyRT3Gv1wcSxLZ3paV7yIKU
tulmM+7Ep2pfvle0noznIKPEbfYFXy8Ntiq1NQG5IqCREN9OaKoerZ34glcOvZ40Qpm2eR7PVJPW
ayc4+l3w1o7jfYJsq7bgEIWPpnz36cLK46taSFsK0pLpA/JLead2Ls2iNYwC2sB6O52ia/GgAwZ5
kUm9ZUOs0MZcfMlQKqBriKc2yLib8YT2oEY5+SUfMNQ01iFvdULitGL0USCt2gNRXVkZEX/6E/mm
XlMreiojHwfkzugZnU61uwaMW9xTAOT6hRK7ibcpwg86el/Gl1lYXMtyd1Bo8sBWcwVMEI40U+7A
IWL6qg5LA95lQmes07RlNzeGZCd3o78JTjQb5rTTbHIqJRL0i4JCrKFh1AUhrG8Nf5MKayHibdKm
4SRP5dcsbvtwM6PoonU+cgYAhFLcNMI+FrqNUoE3Fyd/eGg7+Rwqx6p6S4WLGXfPYnOtauT52b5v
zXUuwZGYW9GoJOKkSWMmrVDs53ZwS3pYexT1vzkqykuD/d8a8L8ZQakA5UoikjXJx+iWxu6XeHVB
5rh6z7Erk8/FNlo9Dntji00gCM4v9jDyYsTyt9W/uTtkYVNYvcTq5vqtI/pvwjvo8fkGldXz7Jpu
fENjnHEwzv6Jyp6Wvl9+wOL/8Y/1cftSsQBW8In+tj64jqWqAT0BcluodioI50YLSqfoFim+KuxD
S19Y9L74xaDo53VNhnBh8yUp5uJ68Yf3Q2rGma6bGZlMyQHJdCqwJKQ7sVZA+gOdvrC4S2VUJ5u/
25X8w/FlsVtgYPj/X/eb40swxwwAClh3qLPDIs4POcHBq6z/rw/4zfLFn8SxTci6nDzTTrJS7qy6
+pwgDNCqrLvZwppY+eVb/vRsmqgxwUdVmBn8fUyxkCaWNqoxqt5hP08hnQ1uRimJV+x/tZBpyroq
8ZfxzbOiLYehkEYWUkuq/Ix6sEQvGtMa8suYnp92iSbJzC5RTMZ5qN93p+qjlal4iUJPr156HAW6
zqlsDNWLAMzGev333fEPrxV2h7aMY8HnG5cx49tHGzulDpms3TgBiKTuW14Q0xBvDb881o/LMA2A
yVoiC8nfHivoNWtIfKANydomKDDyCin4byf7t0W+uavkpaFYiswik0+DdMyYNxRgbIXUR4rzX7w2
U2QuiqkrKAi/7Yc8rMA85KJxGN5mxI0Xtu+FGXn/zSKMyVHY2iYQ8H9GjKSd5LlIWIT+XXtIt8LS
vOxH7v+2yrf4kJkqPY0z8UFS6ZKeCh0jlha9ZZ4G1S9v7cfj+scu+PZAojpHuTnzgXrlVgrhQyij
ig+RNOLvj/QPm51lUyu8MJEaXkIx8Z8vLtLzMhYE1sk7nYaApLk0UvYaRsgaMgEKAjznf1vw2zuU
pTYLxp4qFadiBxkwynTlas3lfS/2a7m3frlKlt///QrTVF1fZhSqRPZvBlRGQoYOs9zgdvI4Fa9G
a9Cpav7yTMtp+ccimm4xb34ZeCV/iwxyFlRjZ/FMAeYfY/IlC78MhP3xKXQRM11R5n/it5gwRUOi
GwVPIYv9rpJ5TyVd/S9//zLST8mO9scqy2P+ce3GLSB1O7BKRDecNAH7FsntVKSnjDwu9M0SrEVy
dCRgiiGdBd8SftmMvz3mt83ol0wrKzLyHUunNJuylR9Hj0Iq/zKw6bdlvm1B1QR5k/3lOZUdCKOq
v+XUqr+8TPmnPaErpihZOJYq380J/SykabAjd5q75CNEvyZoqqPgw2ANp7YBSKLJCfc9Gf/NrBDf
x0KBdo+//v4rfowi//4R3x0Mi5R2KcFaXmjmVNHelHcNxvay+dt01p/fqMGYLbqYmADwbX/SHqwN
ZDQERt+gus1Rp9PHppjbvz/Ojze+/u9lvm3QRppiH6gUm672ioAgRwrSB2szNZ12REFTu39f7sdj
/cdy37bjIIdYry2fMNJQVC3dIHqIZcLfF/nt1X3bjEJahYGAkQj03WlEbKlmTy0g2t8X+Yd/2xLl
sUZlbB2D2/9hDG+iTBHGhourQTtejx/KfDRRMHbJS5BvczRFZTn8N2fZ/PeN/C0mFgpbeyzJlpLE
P4gMUkActw/K8Jct8eOT/bHMsmX+jFl9JLTqsoyfYW90LrS7IirP2MWsLNCvwKK9vP38+8v88cr8
Y8nlJ/2xpOAz7NOoWBLdmhfV+iksaLdGrxIgZJAQOv7y8X48xP9e7/shNls5NYyI3KYH/q5pUa0R
YlWnHJOkvz/YL+/S/JaptaYfxWXOQhZOt8iPS3MfhUx39SMj98wJPqmLwMEqKb83+jD+3zaMKf/n
a03ho8ZieczJPwWo4hSIBRNDub8/448v00I7YBmmaijSt0glpXXJoAc+XuqDenqd8GHMOWOOfhso
8uOx/mOdb6GKEdWBHo+sM0VMN0SGDJfgBIbwyyf7MURZKm0ChmZqOMj+50tryiwVpo6XJo+Tl2bl
86Qov9yWP7+xfy/xLUDJfZrOwpK/d1JxzXvzviro+xPHbYY0+O8f57en+RYzmljIc7nlpdGncdNm
Oe7ESXb6+xo/nt4/3ti3gBFYhYgsA6itT66a+KUoNfdhgM79IUCA9ve1fnt13yJFYoRjV9S8ukrB
T2ugXBixr8lpjM2E6bdxC9LPq5nkSPQ3EO+/rRYHmcC8ZlYbjOJTJTnTJB3uStg0w3DNNXgrvdmP
fvfWyG9ZreyEHoxOXZR+MUTccEoTYf335//xvqbw+3+/SP9mNKznVSUOLe86KFF9gTh2oL1J68ri
oYJVjIX3v6/306HTRWyUDUPUZVX5tn86Xc/MNq853AZNZmGuu4pON3+V/rKHfnrTf67zbQ8VCPuC
ZqzI7aBB+v0IPkxnWIeNy9+fR1pi3vfC4s+Fvn1SrTbDuBNZKG82cXcaaUOhtYoBUqN830RIlupj
g8GF+qnQgvf3tX95l+q3bze0UzIOGUtnlgXzhXYNfZw7iM327+v8dOYZJwDUwRQh8R9GzlIZFEr0
f6Sd147cSrK1n4gAvbkt29VWbdQyN4Ra0qb3nk//f9Q5Z6sqmz8Jac/FzAACelUkIyMzw6yVgZNb
zVEz0y+KPT4uQ8y54TmEEMEcTzPdRgWC9BcDVDcBD0AVAj+YNaJXV/62jDYXYM7RBCfEMVI1VXB6
baA7Rn8eYTaphueBRqPK/4tc0TmW4IiQkISabWFZzES/3O88SaV8+FdfyObWCNU62WDBoCL1YyeW
2FV1VOx6M7tp2+xpec3mN9RvCMEOv267RtXpgTZMe9+XL0kh08sqUfjqdX/Fsee94TeWsKdGTU/l
sAZrDIxNS6Xe2PmovtP6RjkpsvbLls1uIxUVbwcRYoVUy+UBrY2dZ+gdixdBrxjS/l0bcMfVX5ZR
lNlddAYz/fvZnbTPIy2xPIwKDNq4gJFoaGTXbcPuEDHKZbcHM3lwsqeivJKb1xFiEP9l5TfMBquz
3zAtxdlv8MIuicdqMtWnlLVT01eT/sinYaAZl4K4ujfpJLP1B3ttF8x+0TNgYX8bdGzW1bTGHi2j
URduE4i5ICGTaHwfqdePweuyqWsfVdgRcFHYnjIAWFOOYjwdEoS4iP9m26kTt72OWA55zcvlbP2m
7DUP+ksP+o6qJmMgmcma38xVmMwzkOmbnn2zDu4jy2H1tqP22jGJNe5zjWlQSnUOvNL1PfwA9VpK
bjZAnmEKW6KQCrutJ8MkOqzNuoNpF+JTcvimA8NetaZBMusdmmrQCY9gJnntSxMTn+lia8DERH20
I1qpaNLubnIy63J9RRl+2TVW0MRjk67+Wg1T0BT4hEybnUdnWcqYsEbNbOqciOIVxFln1AxUTnXo
/BXxCeDJphcpBoiR/Tw6jAZB2Jzk7tWyXdMqvbuJnKEIe6yVtbRqGxqOAxk2ysqk/kdXJ9QBhpUw
bvO5hiszhOZlGXXNNmGjabzUMs0HtTUYeaIFIChPgeN9/BsUh4qHTuXvXXakGWyaG3p6sxnJDZzb
AR7n/E+V60jAoLP7fxCWcJvymrTImgaIIh1gLYH0kWaF/2SFWHczPM/xpQ6IpGfeLMogQrzvhpUb
9qx7M7+M2r2jqu9qbrKn0HBrA2KYxpc6lD+WRnNVDvHVqEePQRHDlg6F4bJhs2fbGaZwto1lkowB
U7gMaNn7LmhO9mCtxNrJe9959xnE5IdnYdAN45yXEGb58GFJjO/ZdtRvYKo4jq6y8p3WsISd5BpO
H9qTK9SG/6op8FXRuhowV1kbzcrTff5agIo5FzeT0OAIobbx9cSpR5YuzvqrVG0+OFFyp0NYaMgM
xcXKQaPbPe2jxy5SGIRNqje94y5UucfM7A5/8xkdS1Y0zXEQvblcY70PBjTBbMbdiv4oS/JT1K19
xnlP+T8I6LMuIaCBM+LRB6Iobt32U8y8wn+xgZfZJYCcapKb90xnZAbsLYwqdUm+/28Q6iWEhxy2
nk6fzPaeYYmgEerPRS6nYKT/XibBK1KzHuWhxgoLOuuWHqiO5sEovq5oB4des7b2Jc1xnNArqzd7
hpzhChsZZTpfKmRw7ZJhkOKTyqRL92jQ2OSrj1pxX3s/ltdy9vg4AxS2dS25YW1NwzRK9IIsQuMh
AeFt/wIDyTFtSiZSPxUwoizjWJy+V+LyRleqkw2ZrpuvVdFno8YZjBA12jhVB9+cYJgp6kZG75Fj
SNK7lPnxZYPWkIQzV1dHUnADSLnyj5afVOY74/ZbEiu7/4YzHTVnMRe6sK4KIC/Y6qi1dUeF9lym
MoLi0zLMrA+cLZwYduTWGZ0AH2hzSCSjYq/W2kMRja/LMPOrZhqk3qb6lyZEBsO3o1AaCD1m/h2e
Jjna6UyzuQwSLePMm/MbRwgPdSHDamyBk0b9VeJqj3LhHqMiXTlzZ895zvD/M0cIEbY7mopvO0wv
oCJS3OtuysDaVQ33RuHt4rXy4WzcPkMTAkPhl0pU0IC8ZfqFqfANwlsrTj375jhDEHYpiSd61XqW
LdZd70swJt+oadCbSb85egep9axRvVxxiVlMU9N1Xv4GOngCZhUbtp7mTIAoWnMbq87WkzzGc1vY
MjJ5b6o0vf+Fb5wBTj56tqMUSQotOZS4x8pQ6sP42jYFzJPDSvZzza7p389gKk3z9arALgf2A+2p
IvUoVTod6OgARIdlk2a31ZlJQpDwY7Wx/QSTFH9nQvvRWSj9VF8LyLOXgWZd8AxICBNGFg2WOmKU
qnwdPZ/+a+NtGUGZfWv/C6GItxOj9PQktaZ1s05F9D0J36KuRTrooWMCpJdfQv8qgKNqBVXla7y7
2p6hCoGpl8zYHBNQDaQeuhQ2cS+W9jZjhionSF3mRzPpb/LWPdSO9KXXiw9DIq8JbM2e/Gc/YvqR
Zy7j26HMSCyfMR0+MRZi2I++6e4G95++/CjTMoPowrLZ8z6KLJrCoLdC/8UloKYMeV5y/yN+oXbV
7+ECgJC0ggvn2oAv8m/AZOpGqkmSQewx0hvJr7uOJZb0b5kOQzlMk9ed02wMqhDLUPNu+i/Ur47h
s4XME8ZSwwi7Wtrx4y4kHK+0Gs2v3G8EwV8cr00Ln/nsLWKH20n3Sh+vKrjPs+YqpAPiv5kj+IVZ
SvZoNQT+2jfISCof5VXp29kDk6fA/34csZ2ylVJXqSo+jjze9R40HP1bTTP8sh1riyYcYAlDql0x
TMdlq+8kKJAkJoel5pGxdW+tF+z/E0d+WyScK6FrhYrOMC002p80pmXt4ZQn40FhLKVvHlCsT5ks
iqI1x5gPxb9hp38/c71BbgpDsrhIubDEpeVd6mbHxrwzgV1ezHkf/31uCns3NH0I2DWChW51H5Qk
RN7Aovy0DDJvzW8Q4YuVzJvXpoNbJMZNre57pdz5+a3BkN1f4Fiyhlo1SZN3/ZWNbbWWW/CxHKZr
Mka5WDyb0cpsRUV0tnnPPAMSPo+TjxlND9O+tZnvfKnsh7Y8jf5DPdIXoOyL+DF3RkjgHv+bfdPO
OPOKuB3VPmixb4zsjRu9Vl0GO/kPn4nFZaDZfXxmn3AToOZdqVYFUB5+1bOPvXM/tqdliFnHO4MQ
7gCVE5pxrgHRRsyRGs0PpVFXPtOyFRQ8L5erkipJioLJHaCmrrzrUn3ozJ/LZsxi2BTADQUmE0ed
/v3sk9gOTGgIVZHwrpMHecieytp4MAf7ZRlmdgedwQgOJ2tq1mnatIOyD6Z/KmE88WPEANfmCdbM
ETxMHaSqgsSs3Iau+VCl/vdRHe7gKftn2ZzZj39mjuBfyaC0vVcTdVymlXIYukvZ3S1DzJ4SZxCC
fyWOkXd2iSVdzkAVPLTIZ2SMe1uQLBmWfbWMtmKQJrhaUnR60E9POM882BMFFFRkywjTkry7Wk65
JLSrkWq1hS9D6iOtqW/Se+dd69VPoo4bI8iW7wxohn11ZfVm75BnaMIHqi09xiA+kGw/q+VHs71R
nVcTqQHtXkk+BYZyXLZu3r9/Wyd8rahyJT3LsK5ImckdbgIdxlR48uAFWAaa/1D/Aonis1JeDJ6h
0j1uxj41W/eml6TnZQhl5VM5wq3OrdSqSXuMkWP5ka0qbaDjajap7Ba7zqthi4Lqlhnmj5U7ngaZ
pmTP7h6CiZi/LGNk4+K026BE+z1tqft0AyQvSChIK9eo2RYmS7aVqT+PKax3g18Mo8iJNfUrW+3e
gvfNhCgWT2Z2BAW6Hk4SPfxHloefcPmgEwN7jtcdI3JInhdDjy3fhSm9mCtr9+7dRknI1mknUhxb
tRxLvI8kKVxKtYPMPJzJkK815W3VfYz7W0tDU9JMNjTEwVi3X4Z9FyymQhT1SsVgbIHWC2Fzxbad
JqkJqkPS+Yc/1PJVWYfqc+2WUQg9hsVEs5IgD7sM+y7aTrCaQUUeGjSNj3B5eJjSMOSS4k38Xw+l
8jEutY1Kgva/gaiXIL4fhY3mwtlkuHeec1sN92rwZRni3aYS7BA+Wub0XanJ2MFwxsYqtA0sGssI
ays1/YKzY7ZowqFWp5VyzGtLQhxzoverVj7HrBcwCAadwqS9Lfb0RbacFXkJ+Zfkla9ag8ib1DRI
zSFyZzbHSq3/9NCYlu03ntixV0Bpz4MaNr6y1/e6196jl/CnV6BfEAZ0QAr3YfnXyO3ZukXITIxa
DMQYfg3gkI38vdr+WP427ydndd2yaWxQTOZ+cGVh9ySwA7ZyUSTbbjsenFsIB669n+WV/8l7zN8Q
pdCebFSAfqghZ9dmZNA6PUWfln/DjH9c/AThvGoIXUYh5bD3FIPLNLbZZiqkDy5te13PuMRuGe5d
hOeqZyoG05AoG8l0jFy6Y+l6o1b0NUJSiA1DhmxtzJN3C4Xa2rDT3NqeI4m17KYyu2GQQQpq6yXT
1EPlQ7PQTLzBj6byLDP0b94mPUS0cNqbcngwKuPOMz+qLg1WYXlwaS73R/MDPGUPNGquxJZ3x/bl
OohlcL0x5VSp+HVNRKw8dMqrE+zqtZ642dVWDYOOEkemA2/6+GdO7Om+m1cD4n+DOeqvsNTrn/XU
jD/nCuwSaq4iKlqnkxaLHPnO2oXh/VtPN2Sbk0hmpg0ZAFv41hq8tnoYMW1fNHD0P3cxMnJ3E2Or
ufMcGJu4ShTwLzwve9j7WHSBKt5TIA9M7a4FlRqaAwuZ9tb26Ax/DZLPy0Azn9AkaWfYFpO2miUL
5jlN5CbVOFE5QPUQURfMPqkNdKlrWZuZHXqO8yvRcvYRC0uit9FBvdFJ4elTfiA7g27tsi3vb15T
uFOI/pouWwRy4UCFP931UhdjoCsqoMb7R3oIbki4HhBo1LbBrbUnyfE47hkjuTZOK+DTH7+4oU/g
zD3C+8Y1whYzk0qXVXZRcUZRh2LXZa/KbXRXdM/RCaLfI22Cy3jvPeTi8qALH86IaLDx6onLFVZu
pCoTDyqj7Hua8yz8j6ev8Lpx5dKFVxTLZEveBpC0JlayG/tmBeZ9sk3XbYVCDZNTzJA6uvD5yrww
zUHjIAkVBgQ4KBAl1JS3ZoDQVrJoI34JIzTwYMFcXsqZPXCBK1yRqqHV5DosobXUfmpIUGgyyuE3
6VqH/vRFBAe5gBGuSVUgKQ7ltwSl8Gs9hdeDlvn+TYcqOn91slsdCt9lu2b23AWgcGsabT6cq7Ce
an4jwdyIHLE7vC1jvGftED6aGJ0zNe2iGKvC8spBiQIxxjj86JqvWgxVOPJkNfOs6cE1T50BYxRy
TjbM+RmKj8+oNMvel6F4SVu4kWFdXv5ps+ttGipbcfIoQ7iXaEGUFEHPL2vy19qBpNFDDfW2R9wi
c9/cDqZCtVzxpF8NgOI35jo05SBNgqrI4qEFRhb7Nks+XMs/9S9FAZFIsUNP4AUm+BvlhN6evHH3
y4YqM7HA5pjSTVoueT3JwjfwIflMJZXrD6qze/Wb+xVJju+wLmUHKLvuzQPdyDDXncLHcOXKPHnQ
O3NpVGfmFnIIZqIuj+ZYYdVtA6HbSHqOwlukE5ctmzn6cQmdUXKkmnkPClvGJwWeFBYKaglslU0E
hdGdGkM2oG0c575WVgLQ3H45RxP2iyy3eTtmoA3KsQk+OCktRyunxOyCnRkkfClb6lItroDQrOsx
vGMKfMXp1wCmWHd+zg5m7UoBAJaKNNdjrX1a/iIzsdJhqBWOGpoS6VEVNpVuFoZfN3G8rapgP0kc
u/KmCeDhI3Hw35Am3zizxG7p3ePxMl0uP8nhm4TKvXKU116Wc/acX+UFe4IsZ+i45QrrM7ELy7GZ
VruQykS9lmOYca7zm7wpmDNIWVxLGUBj/1zbXzoHCYd/llfs/beHdMbko8AiZE/0KZcr5kKE2/oe
BOIFTKsW4lgru/G9Cfx9a6JdmDqguZFf/v2kzYMSlgC+PS1rYeltYd46OPLnZSveN1ISygz7VzpG
Yf5cfId3ns5D3IBBFoEOR9rq/aErX5Xxe+XCObmDes+6hyJ0SwqAfpJl7LkVNGGr5cSgk5NpuksL
db305FjFwjJUbhVnQIik/74MMROsDdnkP+TeIJ4xTAGjjuHWipmT2yKqbLzIx3YnvybX7q11N/Wp
bqy75AfN1zfxtbVbQX5/IILMQ0Y2bc10HJE6Y5TlRspldlQW5wi6G/1Q/Yz9nib9si7GdmtrY/RU
NbX0U05NxEHi0WivlSDIPoSS6T4VRTZprcZJCx32mEJMGWQ6tPitnSloRWod3CJWrjypfZ9YK8Fg
7sPgcbLNIwy5WnGUGJb5SCsa3oD5oGxb9BeD8Gl5deacm7ZCgtvE/MFxc/nptbyJC+gRkZhH0cgz
rV2Zf3CdlRPm/UFtyOcgQnROWr/stBAQxF5a92bsnuXwxokq2tR//IU5TLLIypTd5b8uzWmsOOlM
pYu3if8Zlt/Gvhrsx2WIKWJdHv4Y8xtCfKNahZ/ntgxEId+V6WMb3gzDPnJov8rQhV4rgKhrcMK+
caUEZip9gruvHiGLlT4iKL/vjj/iO2N3B5uvv7OOn5SrjXdCOgwKtXwLo/jW3nb7BPnjlUgx6y5n
xquX69vXmetkGr8G5hT4D9PuQ9uueOSss5xBCJefWpWavh+BgK7Sax86FDrtfWHsM33lUvJ+9JWI
S4oDShHbxF3Eh1ceDFYhBT1IPFaNO3n8rIZXVaDxrkS96iRZX3IE2QO0aCc5u2UvmtvZNslW2h91
cu/i3ZWXF9mHaSEVtd66qr8p1/JHc5+KPlEa81UIRmQRwUp0xupNlEsmwlspuWugp87UlQA1552m
bZEQZByay79wjyiaJDb1sMQMRY+2dRwYxyxFFiIPiZCKa0winS0eKY/6ygLOvMAI67yWDZYR/j4x
haO4sSPpJbExPKlf3W/aJr+VNuGzs0WOdJd9hse2vOq6Tbq5Th70e/+ndFj+gu+vUBf4YmrHDNo0
HhzwS0QrPfPGDY6t+0m2j8swc45yZuavRN3ZfXDM3NFgKIoAnX9QoDZ1lW/LAHN+YqkTAyPDXQav
uMstbZJFjg0oGLZy2H9wiv7W69Mb0w3/OCd/mdoT4pieqEPkTAI/Q6ZBIYuerVQfY8hsl62Zix5n
eUtHCFDIT+hWO8EoDJCZ40OhoNFVvfTIDlrOX1w8z7GESBX1tdZbI1iy9Qla8KFb+ftzHubA+GXb
moWkgnixzXOjRKEXyvMolrND0KrSZiilap9U6LBXqH78xdpNGQPqkIZCLk+4C+hyVElyhSf44wdN
v+39hwxC1uJUdl+WP9KMTyuyyjAhZVgmXMQ5HWi+/MowAVLtokV7pIYJeKDwtIwy49hMQ+uUGsmf
W8q7VCFCoFlkE96DPITYNpL3Q4/qpLw67j2XLD9HMoRMoQLphK0ZhNoiCU9jX++VMD1atXEsB+0a
Ijq0bt2tWUPo3vvqk5eu1bu0GU/hB+AmFLS5xIkDmqUXtpmV4omdJ6vpUfWbHKa9rAl+WIPf3SUI
7dz5VuR9J4OM8qMtoZ6kqkPxWNRFWOygVHSjqxKVSxrj4wxuKFPq1c+lokNf42X9m1XXZYE8fV+n
nMaxs0ubruclb0QH/g/U7tJoxV+kMWuvs6SRrnUvjrqNwaTRq6QXycehzosvblUEJ5dj6YjwU9fs
2jDpH4vW8z/EJUX1la8/k5OiOcmiH82aXlNEuMu4lutu6OhooUPkyl2IZPhVdqvBgHwDvzAUBsep
xfCoPHuflr1u1rfPYIUAhMNloz3Bem68QwEnqtamMGfdTUETGp5Q7LLF9BMFo7YufJ1XgVFEyBWU
EULtXZ85/7SMWr9lYV9fa2Fo15tBHsp2UzBB+Y+lpelLzStzbTh4xmCDWAHrF9QvKv/3cp37EAG5
vKbS3o13enbMrNVa1BRHhRu3YfNus7lj8L9iXGpsNfD0ivoGTVqbxtkm5lWrbo0QoeXyyc6+lfGz
Zt8irFNm+caJ1q7gc3GEFgnDomBk8TgWwqLXyHqbVGbMuNzggxxYb8GQNFc6UosrMzG/HnSCqQpz
HFPZGmPfTeQHSU50tmjJUB+bV1KZe03lgi+fxuvsQNuJ/LLGRzzz9S4ABXcN6rZNmTljbatbL72u
VvfhGoBwSNZmXyuVPQE48qaDTNsIVl6Xswi8XiGnMhn8FI9JPZMlDWHTZGsP3aG08hPCVa9/vKlJ
bXOUTPltDizhjpQmbRF2UTd1k7S7guYhU979MQIX2Ym/VoM9+R27rJv7nGQFRphdt9NGCNuVcuWu
PrNO1DsNkwIh7HG6yBNiqp4i5VOZsCv+ifK7epXcbS7Hc4Ew/YKzu2rbdYiBDVQ7h6Pz7MUbdZs9
WTfxg/sh2Nb/UIiI0CA5wDKxK1Z8QJ38VNg4QE/M07TpwlMmRHtdi2o3ijBOeTae9Wt9L+3DN/3x
zbhvSZ1tUTBLNw1az5ttcNK2w1V47NZKk/Pr+/snCFspGzgI24GfYFlvTMs5wcr3m4v7FzYKWymU
A9rjHACM74i5TNKqG1gBUZaiirRv3syVIayZurJxgSd8Tj+I/TacCqD+aVJO36DndTsedTQ0r1HQ
eJSOw6dmE25ftZc/J5vRL6GFmCvxNo51FVPLz+EpPQX2rv2k0wW3USZH2tZP0eHqLzbgmQNNV6wz
3/UCSC3cydgaUkcTRTQjWfl+M+fIxXIKQQShLxPOUmxK1eiUwnHR2s9ZvmLGGohwGif9SEZgwAwd
YUbbiXaad5etUU3MXDcvjnzBEYcxL1zavyl+9s+dkqCo9LXW7r3e2Cx/k1ljzq4WggP2kBmx07la
xNmDTjOzre8rdeX5O5MdvrBF8DSDHipoR8Ao3A85Ah2uelOPd2r5GKQnGU3z/rBs09raCX5mMsIh
BTZe0CFMHnvbppARMblBfGwZZzYana2d4G1Zq3a62mAXnad0gsebsFhBmLVkei86sjKxRgteIHel
pasZXmCapFmoL6e6t5WdbqOOb8u2zN3lDQdaaotGVZokxJo2NBZmOQRcIlCO27mn/G1MeJhunG28
8R6MbX4nP/VIOu9WYCcLxEPlHFbYTKGkhZhux1vzaB3aq/7gbTblTb9tPhfPSLuuZEjmvtg5mpC7
bj3IXVPF4uWAfJp+560eUHPb6QxA7LzU6GdUgwnAbwyI4l6D7GHofyyv2exBfA4iHMSKVPRjoQJS
bbwjdHF8JGTG7jn4ww1kDLREfvZ2iH8+PWvXzEqHu45hmNUnw/RlFr6cKZ7FfZPXro/DjA9fg010
x4Dh1n929j/VU3VAov2Yoz15c9P/eWIDPyXXANGgxSyWsOkMubYL3tLxlpEo0/+h6/FKRJx7IFwg
CC7ZjYodlQOGoba6M66ae/p2vyW3HQpi7bG7Wu23mr10nJskeGVTKo5aKQCqRyU+uMf+xXvMPvcj
+rbIwTgrW27WRUlCKFxUf7FqXJ7CsSUjej1FR0P/kXq3pXJtSi/LHjoPwf0XvlmyJSJr+pgFsCh0
hC3F+uZPz5In84/nYri9ONq/ECKdsid1sVuPQEjBx1innoC+1rIRs7HiDEHYZR3PlCGE/50eI0SN
g1u5XGGTml0lXddUKra/yuqXH8KK5MRHH5XrUPM5oYG5pA2UOaJlK+bjuk5ykyoF4wC/HhRnl65G
Cy1vcNkvzbb/XhMWUP1DanCzUZ+D07jNH/tttfJSmKuzG5Dz/osp7CAb+t8WsXiKkQf9n+im29u7
8ZjdxvfFqd56B+O0VjObu2GcAwo7KDbq0rRaAOWj95R8DG6jU7/Pt/LT8mLOhrzfdolz20Ye+GZX
AlPtg6sm3FQHA3PalQi3hiI4Xpj6g6IV0+p9pynh0b2l6inttNOyLStL9uuQOfML21PdGjFucne3
8EShlVbt2n1wWDtxZ1ov2ahnayZcYRpFr72wB0d/VDjg65ty726Gz/Gxe1w2aHa/ngFN/35mUNUa
tj9ok0Huceivk/p5+e/PLBjXIpq1bU5xusamfz/7+3T8DaUzTEMV2lMuXSeVtW+bJ9e4c/R2AwOh
rn1cBpyJDwBqsI5O2/bdBGgiB2NLswpPADhoDGi66xztXn/lijmdl8IxPt32mAhXHVp8RDIsJW7i
Sk0iUjtJeXQKHYLg4BAN6OCVIwJ1Y/S2bNXMZ7rAUy+XUc88qepooNyaqMWO9qGvvy8DzC6bSZaC
iOdwSxC2T9m4eezQpLD1IA3VFQ2W7oex+/PYzZ//DSJYIdXQ50kOIIZ9tI0PUXNtrm3QNTuEjWNB
XicpYcL5Y3Ehz14a7T4NVvbMGoawZ1qtGZuasdJJmxpx4Ten1Tb9Wg1v7kKFmg6ZQ3KHVJLF7C7C
A7GrK6DofBEjyDeu/DNE+kY6BvWVkX/tjd2AXGLw0DcfpWzFv2dNPAOfnlhn2zaStDaUZPytT9Ij
Ywo/Ys140Ftr5WiYeald2ChcS528LHXu/XRENx8j/SY27nrly5ivXUrew5DBtHRZnUbCqScLQQgW
TU9qRitEBwa2t8BObz06njuEhCJ3xTfex7upZQO+VQ00yv+C/9Wlm9XjaEbbvr93tH9S9yZrnpqx
3nbaSa6P4fCyvG/fB4Zp5AkomV0rM+1w+aE6D9kqJbNokg9fIv9JH9cu9u894QJA7Crq5D6w1Amg
68Ijtetdh+qmfly2Yubu82tyC400m/sprcuXZriKQ5huYacZFcZEUFtK/kEp+gbC9xoZ+K/Snfkc
7bKrZdT5tUPr7X9BBSf3FEsKqx5Q+Oz3Sa8wD7di18yjE7smJUfSv3TJibW+oq49Pyigoyr26Ut7
oP3rEB7TE01ZJ9oAsm16paWv1jHfPnYb5zY8OrdrczBzvn/+C4SYO+ZtPXQBv6Bst6p6pZRHteKJ
6X1ZXssZGBrppioH0/DTnr78gIVTaU5bB9wlxyvDuWmlQzN88KWVePGrZHJ57tqTOh83CVWGbehX
ZvgsLsmV6hRJnPAM2yRP0StihN4+pANxo2+C6+Do7uKN5m3Du3bvHZLn9emzmd1wgS9styIe1cr5
1QR9DevMLj7oX5R7SL438Uf77od1/PZjeVlnToELg8XLcyNDARva9Ii6Xw1l08nb6LW9UTbO3rhr
+oPyD1pamxXI6VOJa2zRjspjl6BpiDMToTxIpdFPHrOTnsMPxX37HFo789bMyeqPR+erso12hbtF
ymPtqTCzIymm6jZ9uPSV0td86UWGNJgK+o/Uaaz8Z2Gn1lGjLnRaNnDOVc9BhG1vaIPqq5qEqLXs
XOdFdl3G+nPGGHOk/8XBY6vwKhNgaM+mR//SnjDMfbco+Ho6Uu5Z+jGzP9bVQa8+LFs0s2yMthBg
TJhPUOcUlq1XaH+0HPpxnAb1+nFM1W+mQkZtxTPmYKh304LD/A5zfQJMzJRNZ8ZTt6yxj6FKL7M1
xqD3JAhTd88ZhPBttM7tM7sGwnEPBnwad8P2jbcDw2aMf+y0x+IU3JYb5/QXjneBK4Sv1qgcN+jA
Lep447TNxhv+OIl6aZnwuqcAV/7PYINFL4DaXfvNWmxU3+9btgz7RrGYA4Fl+NLZaqauICUZiI2Z
Kn2Fe8n6EkMiCFcWTMfJQYk0WgWC3lO1nZ4a7Y+ht1PukkF1MzqD+UlpKvXnn/ulqXGFZQ4KPU/R
/X2ltP+nKVc3bhypxeyVV8v7R7+NmAUauBqNVO9fl53Z1KY/TYuU9bEaP/fIeofBKW0Z082366Qv
dObPrDHVduA45vR3HS7+KCWO76XkhVqpGDcjVeUbK3WaYGP3pfyWjkl3HMvI9LZZJWtXEG46NSxy
NTW7rjSy11xztVOm68NHy8qg2U69vrny4eRMN0liQ+yhW4Nj78t0KIedpUgw3OqJZVQ3FK/rhxSW
pmt4oMZDFwzRteW11S6qJe1ZHTL7pg/s6jSkcf/it7L3EWG93t80pZZ/rqhVfQuzDGFCRfOCtz5v
+4OaaM0bWkEITfmJfO9kZvKoxV3wRKMJWy2wbYYLmsQetnnaZG+uFtrFBnrs9hgocX2ozdi9rbTa
+NhXjlPtGjVvP0A2p7ibzpSM29L1ra+6nEQQb4VldlPCKpltYjOxHiCzGsebrCrr8gPraDz2YedS
Cg/bMqAzKbTuRmlQr/oMFl4EnfuergaWZStJmXQac6m5N43CfM2Dzn9GNtB4UvTA7/YmQxGbtIKx
JYBp2dp4Xdw/1mVfftEGyztCe6YzC+nadAG3iln1V9HgpD8zok2yaWM1fXHJHHwo6ar5BmtpcPA6
c3yL6aWVD30Ra+hE1G63b/PB+IwCtPbUFF7z2Y087TsBQ/0UpbF/mzANfxepWnVlBbpWbOvaaZns
oI9sjbRzzvUNGeVa1PGo9chCMEbrBMr7IiP9nYzM5OSbwWuOTtNfWZFyhIv5PpTW+gjU2QOAyxcN
kgybmeJMRpsUCDZOfZ/Sc0uT2u3nbGuNG1jVX168e/QDtuazcR/ti13zIXnz9za3XRW+iZVjaG4P
nkeV6Vee3QEDz9eboqB9EtnjV7U0tlld7DT3rTSrlXzFnL3nSOIa27T79+TMt10Y7XL50ULidjlC
ztlikUMiQcZ60iIi2OIEUqJObAZdUe5K/U6rbkPpQ6X/+UuHugW0q4QsHotidkeVx9QLHHr/oJiU
rdu4+IvD7fzvT0fT2SdxkKujMZvjxfOzK8rtO2dMDssrNfctziGEq5SjG3mcSZgQqrdOQRR8W/77
s18CyXZWCMd+R/4TtIPasqd4oUXpITGyQ/XF7cJ9H66Nna8BCWuV+zA/FBJ1SCdNj61xGuJqlwTf
rHClnrCGIyxYr3A8RC414qx3d7UZ7Mr+LUio6SdrOk+zSMiPk1lhhk4R+7fa0LGz1GHpjEzekNfr
zZxuMboiqpXGnzUgYedXSqQPKQlEhnzoMWp3jvY5pQEnfl12hZn+Imp5VH6o6JNVMcThkdYxSp+O
QE75fbO3rpznn3RhfCfUUS6jU0w7ylfdjXOVf+6c3VpR5tfUn/D8oq9eIwer6ur7rkH4yfowMACv
Dw5p2GcobeKNDOXjpn/Ktrr0Qba3p4A2q31ygjX5RFL9RcWbHqPTCDWSdRVu/py4gPX4/ZPER6hs
ksLgohJv4/45ak/cE7vgZXnN57b3OYSQf07GciyiAasreF9uaeqmV93UhpUL6czT9sIQYe/Vee4F
UTx9WPlLV/xwM1q35J2jfoLyYdmemQri5ZoJ2y8sEluRpjdZ8M15ke8TczPemjvGZTxoT2g7aDf2
vX0IVqLYrIE8zTijadWEo+cyEI+aBHNco+AOzP4kxhZKa0jAtpl56uWV+DIPNR0rJAmgBxEMdHwF
dalM5zLQuvbGcptH19eedb2RdwqtVwHXuOUlnQN0VNjgDOKwxZXv0ja1UDvN6nB1WyOXNXbZtaR9
qJ160oSo9FPj5ytNz7OAVOKn9m7d4W11CcjjAq73iCOHQ6NqN5WigWJa+ee2lSt/G4+QCTL90jnf
lg2d2QsMhmioiZPPhYdOeMhFTN64ckfx2YCLNZU/Eir2ywjTxUWIMY4iU5KDs5seCl2wTKKEaevN
VJXza2cXOlAMK16FbgPFmc0y1JwxE6UhM9yoJjnisIsZx7bTTzG7iLpjY0Hct6Ya8ys5LFpDPtCk
DjeRf4n9XmbTe4jMM+Vit7thr9/5O/Vkbt1bVIF31NC39s7f9VvyL1sIetPj7tv11t6vXBXnMpNT
UvLfHzGtw9kVKLAYitLlYWoxZq6D1Nybc+PuqrvglJ2cO3tT/Ih+3qqb6CHf2U9/vsTn0MI1te40
dKkK7B95bIYGB0W/kjL7tYRLSzydzGfWaUVpt7aCdby1o3ijf/0aHv4fZ9e1I7eubL9IgESJCq8K
nSYHT/CLYHs8ypHKX38Xfe857mYLzTvGxsYG9gC9VGSxWKywynz/RQ/2HSqYXPOhu06+Fw/Vc3e7
/DTBT2l4WhD+w7k4llMwAHNoa3an8yV2Zq8o/j91H2vaegwhRGmiHGOOTAIIy83fMUbRnNz6Z/Ht
Gu1Cn/bOeOyywPp68I63+KKLxAaliibm+ejcw6bNeAJE9M1CE4kBCvXL+rHmUpxAiLuHEuJS4f2A
Ve5rdw2GD29YoLjW3XNqub9UN/40n19bV3G8Nii2YEUFTzdCB7idzNv+Svp0XVtkBG1QhAliR+uM
V6pwQhI1tQ6Jyd5hP3qMQ74s8J9n06m68tJPdFzwEDb+ESwozYt+TrgzX4FPxM97JSk3EeJTAebE
9ZXfJfX4qZUkuckpTbIt8hompvmV3fg7pqUWvs+5XoduzQpq+4a1mBhoOyVNfJhp0hEXXWqd4V3+
5PPnPL4VLdeODU47uH6CRQ7nLArbFl+sZxT9gGMZegZjyt4owxbNldPgtwoqgOOljiUZy5UclWOa
qHLCPUfQrCfSUCBM1o+sbmAdvfLZuat2E6Zn+32OKn6Wutl1F4Sb7Dra2j7CvgHOwStSwpIdO1eJ
028Qzl0JxyUmA74BLr5LUFE9osPz8grLIASdSCsW6aCCKr2EPKTDZzhLPD7J74uc0zRGXQBZ8PtR
pG1Y122SXpVc2ysQvAARnBsY14iogWAAjXqeK7zkwaC1JNpmQZz+iQ2ZLXF7zp0DqCLvTEXTAQgI
RLdnclJ0iaa8uL0H+62llck+rlGr3Q6TLNe0JhBKEmEF4OgQJBVOr5W01pVqzDlflVVbD4mxMB59
J+jk+Preo93WQJQAw4jBKHuKY41G2Rgh9gZTgjastB8wLf35MsRKpo6Pqv2LIRjZoWvzsgOrIlK9
eRyk98U3+1rdkyjQDs42drXaXf5h+U4gBX1giRUjkgFIuKJu2X9LEonCrRnSEwThXEag5UHQBQjt
tfUUe6R1Qdf+aPgYs7oZfRS/efaddUDvreSlv/IEP11NQTOU3EqcKW7BF/KQ3w8+XjT2O70i6Ney
91aQA9550V6GGwe1mZc3csUScxpg9O2hzhfhVUFXaAcXP2NANuNXPfzR6I8LKF7pGxu2lazu4fyF
ASk5sRFnyISDLGDBJDt536J3udLuZpDuRXPmReWP0brpnWZ3Wa6VswYsByOV0ZmLpLJww8x6PvRK
OZRe6vzqbQQJNImyrPjhXJq/CPwLjp1Ey2yixAJC99bcwhXtXIxE3eGNrTzmm25ngvcid5t97mLe
ZnGnpG6LN3B7szyxQEZvulJAiT5VJBORE0VIivw5rUffwmhnE2pMpRd+Uw/106IFv8imsV04j5J3
MN8jwdc4QRKkbhhbLCscS9DhoiIsfkrnyascGWfAukBQTDzrQe1siBUySYEOPnOYsbjddgxAnPLD
GfxXAkYdKjkAK6EL3uP7F0qwZMqSpSRuAVUmbnFb3Ngf8cb0+w3ZkDsPvD436k/1+2XlXCkAOsUU
TJlWNTMZNWBWQQwSrsrFRDU/8xJPv4lvO/dgy5IZUikF06ao2jSkPfivLfQN/lJfsshDX/oehAy+
E4RPmpcf+r2M84sv3ZmyHC2tYNZAU91MzgQxleXecR5qlKOhId5lsjLItdvoeA9Fb6QqBmp2f4BK
lwUgxWae5RlP5VXq31sP7CmSKM3qKQBrPmSzUD1qCPG7MGoIAilq6Q3W6A1t7Gn6e0VkwVF+lk6W
jxPe4UJC8tXWHaSV8fejUw33rR17NUH8zgJtZ/Q4DpJn/IpBxpWGwBmFDLYm1vXmdHBMNoCusc6u
Y/VRCa/s6FtT7wfQsV3W+DNRDDTkWmit1i2kxkEsfypKRMzGKrMBFZYYwcT08iEplsfLECstMicY
f2zK0XKFNVrQlw4Y6lS5cTxjlDhy1vXtqPxephpMNMGYt4GaRW6TbC5jr4qHkREoxMZOnYV9eqYS
EtWAHhPwIoT6vbLICIhWaLIgHoJhKFoGtwhW83QJe7Qcj1E+FxicumnLRwy4T7MXvCmp4TvaTxLf
zyq4PO7QRCnZuxWKJwfRM+waKtspL2w/RTY7amVxaIDV80np3cqdru19kG2zLazW7M4b50FB2Gd0
l979pmxll9va2oKVWcVJQMgLBT+n6Kg+ndiUoqRALTA+WLPcUcZAto4Ash2EdUFfIPpAWZw41fSH
7rl5tvUPQ0aGtGbuVVRuOAhwosjiLNtmIN1mFhouzIZeZaPvuOVmcKeH5MZ4QhFEo2x+kJ3MASIr
xlcFHxcoeVE1gro2wUYtNa062mDdCtwu/eGNBV3q5okL+9+7hXs3+GTr3NY7/TbEXPfA3uNd4lnU
jdCuIvuYNQf35GPI6SZmS9HWOcPHoMxJc9wU0zC9CNmk7j7dIASjvlmPCahaUM/i3X5cPptrL/4T
bMEV7O0y0bIS2MNb9jkffC0KMF3mvn//ZX8s2wktid1uvDYtN32wthXvbZc52Wu378kncA08Mk19
Y6R1y/eiCpwn/Q1cMLjp6RZn2ZsC5eaBPNSS9MGaB6XBECEUDb3Wz/rrenjbY9SiYkLrtnMMrkJ2
U17Nd4wF2f0kAVu5DnlkC1lEXvyLCVGn4pXg3CyrFgzQtAvivPEUEGwPX2d7RsQZNwe3f3jaij6u
TasmqW0NICDh7BQPISSJoVvbpj/zo3EZwq/XxYqPMCxjMK9Yhcdu2TZ+NUYXjVW9qz7dZ28YcpHu
UNooC1euHY0TUMH/JEpclDY47RGQYttop7ngnm937L1+tW7IjtxRvBw28U1xpXFi1stnYyWOj4EB
MOwIwqGyDA+w052zHNyMYWGjv9APt81NurcPkeFOP8l95E0P5Uvi033ynr0mT+m2e78MvmKgQHKG
KhC4ULhgxFp7WoS0wWyg0luUTVnezNpTY/P5lv8QDcGNaWJ+hon4qFiUjiFTeNOjzAGz/r4l7Vsl
IyJdUX5EjXRkfUCCcB5A6ossgdtT4qVpf2vLDSnvsnB/eaXWHuno8ILm89JCXISnu0TQGmOOPF64
mL8LexsiH261nduOd3N/m8jKDM8EQgUvSHYwnAvxHWTlhQsXRA+ZsSwtmjiqF300PKd77HrZrK0z
kQQQQetLVuoJQ00c6qoTF0Pb3cUxvCQ+VHF+aJPrkEaby2t4dskLgIL7pKqhkY4TB0ySb8Qq7k1b
lvw7f4YIGMIji6HotbP/CNW8RZigzqc6mJUX2q9o9+m631GFy5V4RPsgzt5cZAxZ5y6igC/oSR+Z
0dxzGXPH8TJy1XcJ5jw8hraDkpg3O3s29NRV7W+s+Eg7ifvNf/vkscKxUUzE56zATRXLYhTUiaaW
1ndebLzAF8YtiylqO2q6Y7LtnKCfZa+js8eLACjcqXreUr0yhs5TmgcVrYhOOblRfDWgOJD2Xw0S
415D7h+hCJCC8dkKpwdwBm+nOoCX0WNV5keGdTXR9GCMskt7RaQTGPFQWNnCJk4FX8eGi4zSrgq/
GfNjRm5tXSLRmfH9IxGi63g3g4tKLKg0s9goM1Yxb8yroLMcn1r5A1tQ4VOVknK5c/eXY6EzAO67
7hhnI7rrhBLUmpZguKc7ghiAMr8yjNA2H0DTWGvfwurBUDAi9UdFcrdCtfsk+YCVo3+CL2hKPI+6
EjlY1lJTXtuyrTZOR77cqS8IKaiIToulnHoIiZT0Jiv0bT/EQcIK/7IZW903GyV7yFpg2plYYGCl
nQVyIeybg7EHSwOa9Kx6ymJynWi15NZZX7b/Qol0mrXaawy10MxL5iqYanT/GF/OA/5ZNAzw4McL
Y+IEo2wrcR5HaQ0tjKY7YsWbtLke1eIqHGcQY16BmVLi4q0v319AwULrabz0TgaZysLaNpyv0QyK
WkOASgkub9Tq6qGtCG01JpxWsWAIGVRSZRUGdIWaEiTqbazK8mNcowSLC/f+L4Kg1kPpzC0bgTB3
ZouCK0XXAsOqjZ2l1kjmXxbn/D3Bt+oITdBvZ6jHwUmApsUotcZQsvtCrVFHb986SrUfwjhQwmSX
OejebTVZkFYmqmAY22Ua88yBnsT2Hv1ah2FErfUoMROruoH6I7zQOQePmAlMBzC+5BxkHgKn3WFx
dwa9mzRZt/HaNY2l/AskbFw4zBaIV7GUuv3LjPutOXcIVJnJix3bvml3jRtW7C0ik6uVzmaifVBp
THK4ZcIK21li7JSdx/iGKEdDjO2HCm5q3dliILZEc9b37q+04t61DqbYaVjWakGjW+Mv0YbhjXhZ
PddBsG8oLsc0SDE4po+kDM2kYx6lhdsV+aZvwR0fS+KlMhTBeqAiJxvjlEEUilYI9lJnGQ80SlDW
LcdfWQQvLqMDmFF6oKhl5IeoX46jUVKFs+pogNP6/5ZLNO2FnWmlWbZc1f04eWdRh0tZ21hI26Lv
SKJqa2Bo2rZQ8oMiX7RHnTpPWahHFXJxmFJeLa/dnNw1+oTbv95kZnrvJK0Ebm2TjuGETVooabKy
gIlfHAZ+xIXx6ak2/KlCS7aXtW7tEB1DCTvV1GATiQ1AxXW5naAMy6B5Jo19cLwHl6HWlOIISixK
nvt6IhMBlN7S20nHiKjBlpyh8wA6TPwxhhAxrEGK2BUwPWDFwMQKW58DvUCkMo6D0DSDOEz8gsUb
K1n8Ypk82qr+ZRnXlxM9nXwOMphGBHxM8+iVhkIr29jaoP7VC9GMZOvD41hKG/3X1xPBMUS24UmJ
0VGCmchaFML+AXB0mVM2ftwvwz/t2l8Ucqr6YR2m4J8GSllT3UOUNt2MrbSthmu06Ahg6hKiYxYO
GWppT1E0EM6QTMe6mU0NQnG131qJ5ce8OW8KvaSyt/VoSYzU6ilDOJ6PEkL/si4canNREmpxC5LU
KH5Mxiub/m6I/tXAItfIIxThLBsaZiBjThDzFEaCpmz3CVyLEKbjsuKtOjfHOMJB1stIWXJuctP8
um3fDNS0ds3vHF2j4WFovuWhW6CP7jLo+gqCTeQPRwfc+dNda1iqgGoYVxbKvHd26GxGp/NBHyXx
alYVHUGj/8AIKthTc54jVFnC2SgP7eDcgS5PcpusS2Jx4haEEM+IwUk2OPOM+j2v195qRDXC/Flh
qmS5Vo0DmPX/A8L/fhRCr8HUylgGOUzkq7Ub3Vzcodx2o4wMTSaMoNio6latnKsc2Fu302Dsi64/
wIgEl3ef/8zZmT0SR9DsKq4aklcQpzORkmyCLLFcNPjV0SeouiVRXplIgnaTMukykmBi+QDyTn/A
hPv7bKHhVW6mhqzQYNUWGchbG2D0QqGlgGUZeVLXBbDiKvXVEpsUbvPis2JPef2pyjJ3q5L9RROp
NCcGwo8Ck7lQUbQv4t9O9hoO0gA9/+SzrToCEQ5qRJ0mVNmIrfLBHBaB1i30e9ObwMJBtz+Um9ln
d0tQ+NGTcm1K1EQmoHB6QYTcRnUF7HggW5qnmxCzkdpcymktwxGukIVqQ4FhEszLfhiBeSCBYQf0
sQ7mTfnY1G48ufFWvZI9684JELh9P1pabryODnU04plk1xz2pUIdoa/sQnQ0jC/G72Jb7lCYPvde
+5kyl/6LyUIHH2wvatCRhDgFnvWFoTkdwL11G6LEf2bBYjCJP7OqOEcgwuZlRdYZPVccpdz3xg2I
AX3wVPhTHkzE9hR70ynSFeW/eaasR5jCRqZDM1OFC9ZkBzqVG2e+roanpkcJIyaKKumbNQ5btQ/d
ftmbqiwCvXrZHKEL+2nAN8wrHEFvsbvInapxW2flz8uWU4bBVflIZ5CvwrC8EhJqznutPWi2rJ5e
BiDcNDRHXAUxQzgD5qdp/CLj78sCrJ41JEkxpxfECkjpnApQDbbF9ExF0Cs7tPO1wh7zf1JvNFig
5wATMwyxMW5OQxBfEHhn3fIxNdbBInm9mcZS8y+LsnqLHeEIt1jCyqysKC7LRN+odbaLwYaPKeiu
mdZBatJ/cWWO0IS7Be0JyWzaQFPUmrqajQHDM/0X7fqLId4ocYlUwpDiXh4wINvp+pdhRrnE5VVb
VbAjDMH4ZCWaw/6EEeZkxCzGRnNRGiDzlyRbI1Ivz3lHYXywWF3B/HBubzFp9ldNs11uMp+maPK4
LNSqsbOhzjYIxjDKTziWYJyb82nGwtUj6jtCjBm6NqLnTsclaVVun95TEkkgV32NI0jhoKqTnY4l
AyQBn7VpPNF0p6N42caAFnpnFRLtW3VAUW2EalRUcyFnfnps7bkyEi0GWuWY36ZY25qldqVi/lLW
yKjaVgU7ghIES5MGhMkloAwtPMz6tDNNEHizMohHUFbWT0WS7f9h944QBZu0tJra93wpDfBegZhw
ie8t/TMpML+yu3Kc13p8vgy4agSPAAXL0dbo0a8GAKrT3sJMPX5DpUoveaXK9kywGFGtR+BvB8pQ
T9sljPx2jHxt3DHpzSeRRyw+RDu3phD+zKJo3HObcXqtVVQ0MWdzed0kqvEnhnN0+ym2Y/W0Bk5Y
3rdmEEZ7PL4xWR6NCsXPupcV3azGqlGpj4JD5D0xxk2wVXrU9r0awcOey9lFH4GXTZGfYM7upMGl
sDBJbEFI14m25tAd6gm8C44t0c31Tfz7CdzlORI5D2nW1i2cCs25i6NDld6o4bKvnG53eWnPi2G4
N3okq+A7sbw2aGlDVlqnjwajj2pW7qdS/TWxKOjUEFMv8g21lSdzcjYz7a8aq/iVNWzT1MrnlBu+
1Rqdq8XsI4kr8AhFj5c/8NzE8l1Al5Jhgyf0rAddIZivNBoOTKxzU8y+g4pdortt/EHV5yry1ezr
IYpTQH6RHa08S4ysJSEAMQyJOC+tuUlMyQk912dAoD4RXRpwiCzRU2nMFgvXKXjgdIc+fMtqwzWd
d8t4Uzuvjawv37xAQ4GCCscL5ciiDS8HdS7sJeq8ZTE2c6pvi7IMLm+STFuFNdPiJi9Kyh/AFOO0
+08wJLts/uhmS2IJzrXhVFuF+0gZKPimSgD10Z6kD6wB8xL8erV+cKrHpM7cqS4ly7du5P6eRC77
kT40C12SaMRJDC201s7zvgthWnVZYlMmmXAZxWGfNBTXkUfSg5n5VnaD5gEw3xcL81v23VAqyZ6t
RL5BLoUqOAx+R8cJuKdPBRtjRVWUhb+aqtuuAjdiehgH1XPYp1MEbVQEcxxUPXPbJJUs6YqB5bxW
4D3mEzhVS8xcNWUSTwt/AjcYnRKOb3rVIY4bgukMlY54dyME73XZq9kNfh7f5W0nUaNzZ/QUX7iI
B6QqapXjMzNODq0ef2d20ktAzhUHIJixjNiiinngIgMDKObaGv8Xzuh0lRu7qHkuhy+HigHBa515
zyNnsTjdwobV8KRnuLWqxTAEPPkIU0zRbE1DsmFromioqLXQlIHsgVgKZA5jHGOYBPNs7ZBBHRJr
F0spnNc25RhEOGiT6UQEc2j42fZm9q4wWZRTBiCsFisifcoppMjtQzLfRsPvy1ZQtkqCVi0t64tJ
4auUHTgdr2of1P7lMgZfhNNQB4z50U5wM3JkjcKUxuiiBsZYPuXaN728iptrvX/+FxQUPiBKhFtX
rL2stSRplgJbkYPkd9xF4WMSb4vm6TLK+nr9F8VSBVmS2Z7VDCiF+j2sSpc0z20rU91zu4oFI7wI
FqyZvDXgFCSyEjSB8gULh0ivXHQODLxBJqQfZtqXr4k21r9IF0WfY47/uH1cNg+XxVxVu6P7V9Dr
0QbbuV7j/s0wwA7zbVvw0l5GOGftg2DHV7yg2UtqEnvmV3y7qW6bbbiPvtPIZdQr9kH+Qj10ut5e
LR/6k+WPbzbIo1J0+8L0Xv6MlZo3/hng9kUMHNeKyEGnN/piRnXSeUbuk8PkJ9/N935T75BJus4q
twycZ0U2kXZViY4wyen+GqShLHdilH/WNxMJ8n7Tyq7m9Q38K5agQrSPaZGHgIjYy0wfh1Hig8tE
4PhHZ7ovhyVqbfw+yw4K3XfFJy0fL2/NqtlAD7JF0IiGAJlgNvQybe05BQQCVm65bKbsrWWdC1f/
Ms7qUoEljoCJEHywYstbAdpRLTZwpJvUdHWWeJny5bwOdAxEdGiHsBDnEwcQV7OxZOVi8arUXzb6
qcGB6rLhX6zsEYigVI4aOSkKlvD6Mg90fNKSZwe0BQtYDP5huY5wBM1iyMZHig6cRjvkDmg1F0eC
sPrUOEIQdKvU9ThkPRBy0JcnvNT0mZk7Yj5n6fVc/MPuE/5aszlLNWzuqSKrWT+FaYyx0IYzOQ+L
0YCPxlg0vQi+vmzHOML2dHGnFcgLdR4p74vsykz+4bQc/76wLVXW61NK8Pt2GbA4dcsCldbz1lRl
nChrJx/TUjSAgabrrPrOmXq1MzU8BFP1PhlqL8ZculEWFJWBCCrAoniOxgaXg6L/qjt4V+0mL4l/
eUvWDMyxJPwjjmxYghKo2UFJlbc04DPzWxD+IDG5xLJky7ow6FIy0aiBsQ7CTWcXAz+cwJnVd6X2
e0ytsKXZT/4jopMFQ/lfEMGRi5Z4MGgEkEZ7n6k/ItuiIx+nobnA6CUHdM1iooQFvGY8M2KKhC9M
o71ZazgzNh2RkXvQyx+Xd2ZNGBDHc+ZZzUS9saDMdjjViJ4tKJ7OQBiojoj0kKRxW0cLFN2+ogr6
UC4jnu2R0MItLF/dR0WGqBgYb1GZk/TvKnlx9NevYyAghPErYFRC345gaswYDY7FlGGgbYlMre6X
zv2UP13GONNpyPEn7ITACQr5xTCghtRLURNQ+9eT5qNWynZAnP1C5q+LgtsMNSQU06xU+NynR6dL
00wbmhoM53PrRgkoNZbv9SAxzSt7wrO+6OVAUz1CQcJ6GWFl17YJWszMGe87s3AJdQ7jEn99609g
BMtcq20aEgcwppPt7N7eKkp4m0WtxGM6OzQUdI06FgwcYwaokgR3xgpzMo0L+KE1C+RVk36DPph/
WDAKP5YgXo9kvdhzYIadOaPeA/xi9S8UIluN7uoyx+/saEIMeOZobgM/IyadcAU8Mppaq6A2yTLB
AokSQ/SbX6V65oWO+QpGar+fF4mpOfMFBDj+OUdwZLLSsmagJdYWsLY0j0v6bNmDZzkvYXRfdJ9f
Pj3/G7bF5HpEQcTcWGwh3bHwOQ+92nvpWCP/72zBt/zYtbpEHfh2n9hr8D2h1VgHCwyfjiB2O4JI
J7GKAiTeSttsGn1bm4c+8XP7yek/Q5O5ZfVVBwGAGjrMDTASoAHSFE7Tkmldl9VgLOqLJzrHbq1F
fjXczrKpHysWCMx2MN3w2U0Nbc3CjpVZvjQVcOpU2dtVdM1aBOTSrNqGQ7m5vF8rZ8riZMS8BRJ8
DmJMzigrNtIB2lFYWoz5T4txrySGTOXXJCJgi7ARt4KTKNYBjMRmWkig8hiF4KnaDS5Gtzd+qzKm
ojWVwFBCPmWVB9jF7mzHyWaoC8j2aoQ4XDCq3SyoIXWb3LlHNuGln0Hrmkc3c1m+XV7GVQFRGgoh
OUeKWJeaF/O4hDU4uTW7+dDSfIvpBY2rGfOmb0yJtZVh8S09OtB12BUzCO9A2UmsH4hz+Eli7zWr
8aaIflwWa+X+wHPrr1jCJaUwgxROivVc5nTThQ+aBsbALzPM4FjBiQShGUiA0RwtuCpV1SWmw1lx
E90KQInrdgMNYtuWLNuK2T2BEZYtiYaxMkPIQq34s3Qmv5v1Ww0jryM2bWzMYf/60oH5jg88gj9x
1qYxL/PStdkM66QHM7nRxsVbBlkb/4ptB8kMbyfDPQJPUrBIGH2tWr0C5uRONT0GUseueqZ56ZYh
e2iSH7T5flmoNdVDONjhY1kwJFMshdbmro+HGtcjWD43GKQbIJp2UBsb4wHeLyOt2SXdsnDLw3XB
EgqSlVaZMKWHS1E51c8SiYGhX77ugWF0ILiSQWBkwLILyl1ZsWoQBjM799pDP87fx45Hb2Xjf9fO
EHwwlKujZB2jegSYZda7LrHwJjaLLbIDbubsx0mWW1lT7mMQvnFHNsE0kqJEdQ2mtCkmRuaA2rvQ
3Qr8ppg+1yCwC/CAjDL3cm2T+AgscCrw5j8xl6SmkdooEZjC7TB7KOpi15eyQO6axhk6hcLxsbmY
pHEqGIko7/0DhBY2TuKn7YzRcLNpTeEGrSFN7FZZUf++rHtrOwZKDAPuCyJO0I9TzLDT9ZBRGNgc
gVuwfnZgLiWZZ+qt/w9AqCRA1RqvkRNvDTVSUkq5JbfBYerCRiLg0BWHmoHR+jLS2k6BjhPrh6wU
XjWCE8iM1jEmPnZ4Sov3sJjfjIxI3LHVVUN/NfwVqDnW73TVSIdBUIQBwig/mjHxMMVny9qny3Ks
GTz4zngugcEIwSYBxK6UecH7BfxMihYaB4ZsZnPT50tdu22rkXm3dHjG+3C7k6skSRRZ9bDsnInr
yLltkGzHYe7SvTofIhrD2Pq0XMDp/tXCXdyLCNrCYzJROYxqrNMFzcMeo5t0sClPBDVRS9JfUxYl
iN4qm8uLuirUEZCg72YMu0X5LRIWKWoNUTDbfoZLBqa3wc3bx8tgazuIpzuq5vn7Hbt4KlWrT4pa
hrhCSmPZYOrWt7jVdrGqbfKs22FKoMcS2btxTTMNzlti4z2CUSbCQsbNAg4DzED2rKLZGDXd2QTz
pGxZzeaa8wkzyG8sYOHfU8mIlWa06nGaMUncresdvBo3LJ+1BfknZd+ET3YqYTZYO9XgB8IzAWz/
GNwnriWYie2Za4ixKK7WGtfV4kgC76v29y+E2IyHZ0NiJxQQ6mD4GnYLLbpZ9q1MJcq+hoPKGGwO
n66Bnv/TxYsohjujJRn3/RRiIkNofzjNaHmDAgKYZGLbryvhsYUXNGJRnSFeWricelwdQoxrq2xU
blYmKP5DPSBL/k6yjEoc0HMR8cqC/sF4IYCBYWunIlJ9pGONe9qrNdN14tKdw8qPOuqWsrzP+YEG
kg1iJwwrxjtIROK1iANKBDgj9qE0v1vae04PORhnJlmv/PnROkXiMh/5HXG2WFVpcLoeyMOcwAEL
11L9uLxbMhDB6NZL1E85F6dXXmu0R4bVPg+/fHuB7wSOJiwtLjAc4VNBEnvAHLsIZK9Z3fpmPuwK
K9/oSvF1GDRhwO5hEirufTHFrtIsVgoNbJp6QX6ABHFrhbxkGDwQl5fs3DLgRfAXR0yyF2BB7mr9
Dwdq5MULC4Y2k4iyCuFgNAosDwyrmPalBMP9lNoEuzxq1L1KicCWmMYy/++8XxFFNCDNQlCODwZG
McrpxhBNoZOVOWBfz5GnHzDPpH+uwF9Llasmvl9ANBfqSHIoEulWjhDqDvG4QvAUk0fEGhszQQYo
TADbZOnPpWd3YR0hx6xsq2b8YLGsx3TFNvApr0gEcH5qjJY+lXLQozQH9zsIlCx1M+g/yzrcTWOC
0stxc1kz1gQ7QhI1Y1I6e2kmIDXdIwa2wt4Gkc62/bxhRJa2Ob8Roeh/pRKztvGsTejqAlaKsT7a
kzVuDOs2HTcmeU0sO1BtWS3CiqXQQLnNmZlg+85uEUNPUpqzrPImnblz/DCR2c+Z5BG8uoL/BQGh
0OletRWKyMDAAKk03XeQJLQNDC3r3hz1xVa+XL0E6w0aTQeHgJtzsXsr6xEoNBsYjFw5JCmfW/L7
sj6sLBn9M2kSFonzGQrnK5yRiGAdjrEagi9Zp9Z33cTsNWex+uAy0orBQIyHlwf8OVbiaxFJnVzJ
iQU+bfCF6eOedpK6uHMAMKeC25QXDqNmWPQhaFL3tgOOQfgq+Qju1BzMsarpX5biXKfx4wZi6niE
4HIVJw6kmLia2w2cycZk9wUI4zhdkGqEb8MEM7iEqYeRRV6RqhJfb80QYm4dqM9hDtEZLD59+lbN
sjaERYrDdjiM1oLebXs4sGo8LGmPkd75eKjaiWx1xRi9SNUHieU4X16NgrsItyOGKeKhJ9iotDDM
mGQo9zYVcmOO0yPCkDKLsYKBFC/aahBbQoBJDLE3iKXl3ayA3R2vuDL61hbt9vL+reg7EBzeCYm4
N8ahn55ezJhvinqOKi8mzmGxzW3Lfvaygpg/LNynuQme2ieohsIwj5X3dm4sKXFgI6YN3Si3Pye/
+IGaWt/2GuZu51/t6yOfsFBeXWd3rZu/PCnP8aH+bvmzRNxzdeUfYiLBiBFE56/yPm1KTc8grl6l
nmNUo2t1027hQ0nb3p/D9rGrURqXK/HXtYXPIPsDDZdKrD+vWFeWgwHgrk0nl5HpWl8iyTCJVW05
wuC36pH3GeWanas9MFBy6zJjviWV8X5ZXdbWD7k6PB8x0ogSsWg/SxmGPofYSHO6M8LboXxLdNcZ
MaLqh2bdJ6HEb7PxxaLeHMPxvx9JlKYtqsGTtPIc5QcZNshAD/W+rX8N+sMUSfoRzgv3kMNCxF2H
yYSOOmIRQjbUiA22OcB2Sre1H9Sg8sg7HiSmb/jFfthmvz4ur+ba4TtGFMQbx3TuRgXiNct4Swi4
tJP4moQy6rM1GKS0QKuCojEENoTnXYi6GxujoiCNzYI5HPdNy/xJGyRtcucF7VhAnWg45mDTRs6K
f8fRbnXOmE32VFXechdfTxsM0ASvtPa9ujZ+gXxSouxSNEHbVU0NMUcBaJjRjfZxc5tstav2arlF
tGEC1/XlrVo7W7qDdVLhAyMXLqyhMyvGZGgNtgr0qw6Y5KVzm/48Q0VlP4YQ4k6WVVO8fACha26+
796It7iq4nauqfnZ9XBYvB9ICsn6vNYEAzGjRUAVjVeLGKZR0yZsK5PB1W4fq/RXL5s0cM5yDK1A
Yh8jt/iLEi7CqVaEFI1E7TRWXrlP7+ybZ/MD09Bul4P6lPmejSkUHt5lSuJf3q81nQdvLjrSVRDn
wl4JqBqNSaP3lZcxgnSMjmr90M2ZzAvhSibu2TEMX90jlZ/LyIrbeoDNuKtmdwzKj8qzn8EcnW2t
m+q6fTF3zZWzXz4uS/cnLHgJVzhqtFbGEmQbONLb75M7+MtdeT3CZm30p8rNftfXDcaKDJHbgUY6
dZtX5RD0vZf/mP3ZpXspyfvatXC8DMJZNJXUjFQTn9OxgO6sJ/QGXZl+HZCnuvLZZgoc39g118ld
9uplMidpdatRBYWUH5QML6zTPUhUqwOLExSMNu86JXgAf6uknD0rG40aKz71GcVjyEsJC85MK42c
rEN14hz7mLrnd9U9QoGuM6ne5b1dQzJsXumggkwXb/1TcVRr6OIIgywwhDh90/vyqkm61tUoto7J
cucrh5/XBaDqir9DEDI9xSp1rQ7jREXLYl/RAw5x42Ggiuz+OW+vxI2KOgdEgbF88JeFw5jGVmQW
4wyv4Zv93brufMtFKwIY4FzM25m83l8ORHOr63QXyRrX1qzqCbZwQhukyJq+ATbx2Gfx0l7n9/pV
0bg29NLBC8XTG7f+pr5e3sS1hT2WWFCXtkHRT5EDNU2vE/2J1JJ4zIrOg6YMQSAN5g2RIGHj0tgE
h0mM37fUySXJSxEeQlkRx5pDdAIiXEjgOHS6ugaIcmVuu2vt2rparpxA+c382U80939Iu64dyXEl
+0UC5M0rJaXP8l2mX4SurmrKe4mSvn6Pane7M5lCEnXvAIMBpoAMBRkMBsOcI+8bgVrzXcC5NTxZ
56QP0kwzaea5PVpxMWnNCHtM5Xij5+0qLm3ilL2fVbJvp4MghljcJR0NOCjaYjCUTww3LGJNE6iw
yyxch3JxrFjgXzeEBc+IxzcsH9U5lCX4F1wUD0HaFkbhojnLBeJ9Gm315jBUfmWPuI9iopmCMGzJ
NE4lcruWGEM/VLkOgw8maaeOVb/rDes50cof11UTCeJOtVLUZtvMqjV95odt6/aoidSR6CZf8odz
rwAG0dGHiiDi3CZGRx6jwYFNtEPrtqXtKkPiKcCSLETwrEsKnUj6SjmcXOZTnLIySxRcJIkNoADd
izEkIoeSoLazJAZgYqhlouiH4jC3bhkrhqpCsQMtyPTWHOL32Moe7cp4vr49C5aHRg4MtaNvBBx/
/LrJMaBXpcCBb2fKkQZ4eefqPpBUvzbMnZYmGC/UPkNaCDzfpXbzdA1SCVhJAwxT83aeLGIvpeMQ
V19Zp1/AOiFy8KsNP66rtigDEGqqimYfWeZTZ3kclWGTxGCvYp1yDGvLXkmFQSU3aKRWFF581fTO
ndLcUDmTO+FONuERzzVSjchI5Vmamnq6QZJf1A/WdURu7Tvzqd1LP8Fxb8nHhBiPKJbIqGW5An0v
/dT5F3BHOgymusvL+QswUNQ0FZGCbxsLJOCAIY8GSgtMFZ3r2AFkOQIHPDBGEitedXa5katqG4zZ
M1b/CYCSN3k6bQ319fpGLjwOzuVyL2BFiQF0pkOuRb3wyQZxQkjSP6Nf+beqRF4YoNUUcLptnW3P
SCxIkF56FgifhyJ1HSlftLacK93TJsOIQwYKFP3Dtp9TQIPIwT1VUnJdS5GceXtPjkQ+JOhG0iDH
cjDT3igeSJe3k1HuDKcX+JaLQ4+gEX7FAkH7nOPibzS7NfAqzrrcBWQspsZjt6kywkKAuIdubu+H
+iFoRMOHS+oBlwJVGuBNISs/n9YT9ewoD/Hy70B4AUS1/HNijjt0qptqo3t9HfVFSaBh0JFJ0zBd
yZ1EywloWJuQ1PipV2z0deRPK8VLD71K+o2xemUEUMa3iMpvJIIiTk9yUrhvoY8MNJ6aw17xk21+
Y3usIJv2dTxEq/55WgfkvvSCY+g/C74XivOOA923cMLz68Tki2aAXWoGQwdwjylvnQRcz93nfyIA
2OxzeAFSDG49msguAJgA9qUhkTMiJcYuUEVAOku+B51SeFghQwwoUe6QsCQtaIo2LJc1OQL2CCtg
km7sLMu/rswlJODckIWBBluZhaHb+9yO5KlBJmKEpDJcN/lNrPlM3rHEy6o1Tb0ZJ7XIDmZZE7l+
Hdm2p69StVHSd8FnXBwh7jM4c05iGtF4gJElz0hRA1XqvfIqvBM+u3WiEmkbHoy70Lf9bmPeiDhW
FxcbMcFcspmJ/rgNBWnE0Ms2ZM/ETE523yoiQrL563mbxDUG+g9kb1HN5Rw9c6SO5UWEX2+qlSFF
G+pIKytUveuruLSIM64FWkZRqruIrKlh9g2rYZm9OXRAWAQkwB+prztcknoymp5sVhkmJNnwkeIO
t1wqSZaoiLxQIgJIMXwhOAQBCwH+7XOD0pJYqjMDHwFwyZ/gLxzeB9Mz6pW0knKiCTzv0sJayDbJ
mJgD3eUXF92JF3SqgnbazHMJ8hZH+1mBzav4/kwZAp4TGdxZDO0M2d0R5tED4ELdxGDWseOn6zt3
SZoH+z8Vwh1DxJJ5GFMoEtWk8i3St+AM7N9ei3VGgO/3Uawty63QDepKh8ndGR/jRtle/4bFtZyB
gRDzz2bKbVwVBwUwQ/AJujV8mAc1K/2siwS3v0jIfNmcbBjNJGD8GhBSMdasy7DIASRbtQTxiLz6
vj4G2sTnNk2AHfFF5QyMV5PZzZ4tPkz6bSUdB5H3XLoaT0VwgZSWA51KNiAiVv9IwcGRdhbGXPtJ
1GK/KOfESXMeymJhFWg15DQD7kyHHiky0onMXDOdBMkAkSgu6i2Qvg2LGtZehx1pCmBs1aQ2dFKX
v65vz6KjOL15uHOFHtYQbhGSJudtAvQUWiV6+2dYPeIPLg6ZXG2TQoRXMXta3hODWOqvkXOeOCgS
S6I5ooP0qSluzPZ2mI5yfBs9XlduaRVPxXCGUQ4p0poTdJOc26TRiaOugmjd2KICyZLHBwT9zPGL
/gydn9LS+yFXaT9gt15RabJDor7Fu+BhpESUUlk8uOBqwfsPoeBF4b3sVWVUZUhKMF0Zr1P13hYh
bAlE8JkAiynT1FTYm7F47vq3ZropRTNg6mxUF/v/Tw2+n1kJOqnGBTjfTo3fELxb8fzpOgIakyL2
eyTagJRyG3mNBfZ4dh+4ztZaa4xIvQsE9OtGshR3AMIdWWd0W8lglzr3hWWetX1kgmEz1z6BHUyU
QVBcna2MVxZtY3Nkh8kI5AfOBfSjAuxC1cSeqRgmX09ZCQr5jqglJcz6UdiixPbS4TqVx11iLEQ/
c2xAnsQMoueHltaYo9pT5THT19fXbkHU/Oiae/xRSMXgDKeaotfBlDlgeM0o6eWUONln66SkdR77
SJCw/MpscOsIYV/znZah47l1LixKE9pFdQDDdHW3f2Q6yTIyVoQ9R/t2q60yVAnzB0gfUlLdOVtn
3eXE8YCw6QOPRPSAXsgQozXl3+fwmLlmESR5LUH3/GCvTTd/on5yDDZEOoZ7bRc9yg/X11ookFts
ysaqLGLoH5nE3kbI4tP7dmNB1PAcuOm2XH8IJC4c0zMVuVtoYiD17hNIZC44FSWSuMMuXt1NvrbD
K3udeNflLWWbzuRxJyXsGLOzCvJarz1oB/CxOyQB9XZ+q7vyr+KGkhez9m6wxSGqKHCzq+sfIFxi
7ujk4Vc5+OsDmmOjrmBj5uo33b2oNgksgiRJR0R4Nl8v1XO7xnwRMk/zvABcEB+qGzTtcgvz/y7c
BPYWIHiFSmKbbozowY5jwozXEokgh4aurqySMSNVvynl4t6hlZt0N6b8TKuC0C73pTr1Bk2wKpe3
6Px9GNgFiRFCUt5BapVdBnmG7zMKEFjLTzR2s9F0i0SUTJlX92whgO+LbC3qlPOc+kWysXEkTKmF
GA1WqqRZFczqUTWwRHM7i1JAqmyZaIMCrQV3jDDvj07lCLMZQ2Un23hIPhKwPAvit4uIAKpgxFSd
QT3m2XfOknutDRJnwlPTzHW367RjKqEXsdoyG2AyWuqV8mYSIkNfbBSEYkxtLtOCyBkz9+cOMm8l
LUVKD6Gc+RkrTw2QMMOQkjAXxTsXIQIEYcQPaS8UngEpxXli4GiPZmSA5nVqzUeL0ttaK5+ixhK8
UhZ2Crcm6gTonMAlw0+q5W01arqUZwBhom+prd+n07cLzvPjGEcOqSqUgTE9e75kdWQVJbggISKV
iTXoCOV/TenGTGv/umtZ2Bsb1Wa0COEwqZiR5AQNdlqUqQ50y/LezB6GbJVNd232fl3KwsagTD+n
dYHegZGC+e8n7zq0iLMmKgw8koPxbkR/ZhM4+4QxQWvaohhgiCH7hvODVuRzMZJkNzHyWbiJDANV
2AYOSfeLVDQlsyQGmT0bHZqaCgfEiQmkrAtSMHSghTYgdvUpUZXkKBteX7MlKwNIAFKU6jyHxrdV
YyAsicdxnsXRK3eMOzBjaIKre1kEXvSYy0LfoMUpohZyHQJkGRMEI92WDQMoTl/+vq7GkoHN7NXI
nSELA8jR8z0xrMyWgTsAoD/Aog33pfVW6CHRIeu6nCVdsCEyrAvWjGzduRyq1xO64OrcdYruwBTH
69LWvy5iad9PRXDPtthsJ+R2IaK0pdUU1YfY0D+oY3w3a4WzP49zYNVQAbnAkHEAWd4rHcSY7UOU
v09OgOFlUdP+vBzcnXYiBPfB+XKlYaNXRg8hUk7dsgTzr7FKzQT80A9DJ/CXi+v2V6GLXkc0FdCw
DCArBJpM4UzbRC+Q7v8+Ga8MvjzMIuAJqiJXzVlzPgQRytGglocLculQYOABWOzacyBiMF7Q50zQ
bIon3syMpFDRxpnDHsRRD0YXBVtkNIe9nqrj6rrJXbzREHeimoruTbSa42nB6TRaUtr3M+gwmACe
+kB1nbRGt1gTEd0JDoEcELMXIfMtqafg6sElimv0IuGd5kXWlCHqVQnaKlE1ImMau4GoTrIkBWaH
AgbuUtw8nGaR1jMk3OEXVKnf5a39J0rNnVOIulcW3MJZ8Y0Tk2gsyOsEygzViCbOh6IL/etbJJLA
WUNsJ6CgCHso0ozrlGk+dWyBFSyKwOwLtgTRoWFxcU0rR1RGb3Du5kX9BFhn36Ds+07HQUvM/4uw
OX8wSIHRKSlEpAbIiwPjvVDiJ6cLBDmHBbcDWF1cZ3MhBdVdTpNG6kMgiqK5NFZDP0bLV4EBOcBa
SBbBnOh/sjNARwXsJ2h3dB5grgIh/RT10GmQuvugqTF7/G1YMZxP9UQEt/l95ARmZ0OEaVM3pz1m
0+V7yRrW121syQ2oAEcAFAjgWlBpPfc4mRNENJQx+pma6QodTcRM7oom9iup9zLTr0U5jfn3uNsB
gS0maYB5g//ygVQR4X9nhYEZlyF4SJ3fVjZ5WvuRxfs2cuWwBGF3K1BxyTI0DQE10ImQG+W756K0
Z3k7jhgIDu4a8w48uIr2Ux6fO0XUPLIoCdWgWTvA5/H4X8idjF0RKZjV7YMbEJ55Wp2gvcJcaSYj
etYK8kNLe6fh+YyuHwzaaHzPTzqxPGe6DhOR+6AmjlYa26QPlF3p9PVGT43KNWpdQfmmfL1uNQuh
F95beKVgkhuVNr7FE4JlKRvnxIx6rwQxmcacmO1rO4keyEu+HBih8zwULnMs7Ll5YooGM6E1xd7l
n3H+04pUEoh61heVOZExL/PJpdvEHfD3C7xWu+mWNh2prcCt1bWTj971VVtUBucM3Y5zoYufmEiG
qqM2kpVu1EWohiJdKTGCoTf3uphFfU7EzH8/0ScE6VgZWFgzxULZPCUYA3TrYaMxgcddlDPTcCP6
BmQgX+eiJqv1sYtyNLrsgvBoRQ6RlHUC13tdn8VlO5HD7Y8pNU4aJDH0wYC1Mu0lDdAZosGIpaOL
ttC/yvB+MDGkxm6hTFCvHPSIGqiHqvW+Dh/CcPNf6aNzF6IMetOulmAGjY5EX/LEDBh18v3IGI/V
v/rwTg8zrci9GdDHdB7z7i4p3wpte12PpdgBNEQWth9xJPLC53am07SPowzBahTI27g3t/ZYCUzs
slaHWxDNhXikztXUi0EctKPYrNJwXahooKo1Bb13A711JH1Pk2Kf03E7BN1tVcrrqaSCwGXJJDAi
hmQP6JCAvDnb5ck56qquLsMQb1hdzj2FTiSvtYPSv0VgPNMEZ3bJxi0DaEuIxB0M2HJrWVpSiyby
NHfrmgVra8KUmBXJ7KbQUtEM79K2oXTn4BkDDBpETOdqOU5Gc0AKIAh3olvA1b70XfzjumV8JZH4
W96CBBXJBRBW80uXOaUx6vMbEMxKq2iydkPnvDh1ujO+iOkw1Zc9l2V9i1SLl46xKbDMJc+ESV2Y
DabgkMLlVhMtom3SmfAYjYEyQY2q7gSUhMKlikDRr4Qcr+ipJC5Ka5Uq7iQHkqwoUBOSKqDOQbmV
1Ykvo78pIznNndw3B6B2AdhFaqOV4mTKm9EyVrloelVGlwZop3uyaNW8TSicgWqrbhuMuUlZsVeR
Dr6t5H7YVJmMy68zhjkJ1XVTS6oQDZUksO34rQjtMT2Ogz6GLjWADHaHgr3THx29TTMPT9twq3f5
6HiWWVXUd9Qy2w/FoGSotPcTOj36eK9J1MtoK4UYJi1yUKVmU+IQ2RzqwZOl0Hm2ush+yWo7d7xU
m9rHqMqGdF3blT2tWxxfRiLWDd0NRn8n9B+XdsY8u6Hg06oKowxI0VnmpyUPjvnBbKv6kw7RVG36
FnHMKjO6BCWuKRgfg6EFzV+gO+URvJPFY9KYtMYcETK9vlY2w2uooZUDYxCxLQIKE9kNf+LR/Iuf
nZ/fKhJJ5Q2L7vqqBfPW5/XzMf/OhdXYcMBzZxZKsJwch5UKxv9wBCXtQ21zYttIj3wb2wBnHCWM
v0K4MGBU8xpwVnjgm0lAShVocX1Y3gMK7ed1ZRYXDfVQlOjR+Ygjd+5PoqSvDQc9r+irnTbYdG8w
pFcmKy9yYAsCqCWP7PwTxRfqbdrrTTEnLp0IdJPtY5qarjEds2DVDYN/Xa2vN9z5Js3N5sj4AzcO
zp9vP7Wpg1u6BvCOBB6PrvpFk3ezrYjerOrxoZ5ylLJ36E4lluWF7VrLvw3nYZ/LV8/XtQIOT8wo
5Pdh6oVy62Ea29NLSXDzXF4HEDMPQc8vWeSEuXqA1KblaNAWvlJJ/FYfd7pSfXdGZdYE1yjKfZhh
uiieBKw3y3QCrB+NFO0+UxPmSiUY5pCWkgQWsnDzzLIwAIH5eyAN8a4/UIY0UxLcPFn1HDmfSYh+
8qQnhkwy+rOib5L+IBe3tSIKUi+XEWDzQIaYL1bMvWpckIr4eChKCzRpbSiRAgVyqxBs1KXTOJfA
nbOm7Sg454DQH3Z+EO5l2Ru6b0emZyL4yFRnTTdmErgZymEv1z/19KfcCN6slwVnQK0ADnSeQsfr
/wIjW0qNXmcVaFm6X3bnV70/7Gz0Z67TXeTZfh8Tu/eQ9dDevn2cz+Vy7lDJ61gx61nujq2tW+kh
94Z90bntsfUxafQmWssF/wGBKLXhHx2NMHxCSs7rQCpqMANF1Z3SoyG/al2lPoTp05g9SdV6MFZq
9VjXsmdIn3Yk2MqFyPlMPL+XZhq0NJdB6GFZv43ypQsei+IAFmciF9s2BmApydtUdPou74JzoZwz
0WoFqdcOOju/RzSfvYSPykN2xPx8vhlc1oMaxw2P8r7wZBHj4+XVcC6Z85a0qYIuycEpMeitq3XP
iEOk8bYoCk+4sYsHEXMJ6P4BKfFF94Ich2h2xpiu21hec5Qxiokmkckf76x1ubEf06NWkuxWfRAY
8Lx25/cRNEQ8i6owMrUI3s/vA60AnbQBdhG0ivQvGLkmwSPd3jR7ZzMJHj6XczrzGf0niredmNkO
DSZoWL52vrmuboz35LM4jrdDTcaVvjLukpX8k76FRITGuXxqTkTzFjQyrehmLXtPIQ7J1uneusk3
bz8Ct9gLreZyCoHTlDMbpcejq/5a1JVDlM1d70ZHvDFd7SEl1LUO6TF7F9GfLNvP343kk2dqZLJB
y6HiSI9Gs5fGn4O0vW4si7eRg2TGDOIGKLD5E06eruE8AWs62MBBl5BmUEjdjuS/E8H50yKatFyL
4V/60CYSOyT6x3UBS74EOJE2CA5kpBj5Qbyk7LPMpjjR8qhsikDfKvLodxaQkaxakGZY2pFTUZwV
jKbEUEeEKFprJNXpKqrfmuT1uj5fdWL+AJ9K4V6laj1g2GSmWBpW2jYuSLUxyIBLiGF79lbtGj+7
vbRhJL8fRAd6yTueip7t5cQeysFJ866CaH1t/FZ93AKTl/iOr9/Wpevc6ytg9m8nP/CFUaxoF3lL
ZFovJxmWtopfsnCXWk+Mrhv5/fraijaQM0anA7oo6CnaGdAvp28ymBt7gTnO7pXfPQDroTXDxrid
zncbDMNEU6lHgOcYPgXSHc1VguFekkxoC5wbNnaWKYj4ltbuVCQXU8ZKglLZTL07Zvt0fJQzC41V
BuiFRJMmS+4CtUx4Czzh0BzEWWYJwl25GxBasnyvSh/OcH99e0S/z5mfVDe9Ks2/L8vhnV1XmFUU
ITvOa3GxPScqcHZWp4lBnRwiVHp00l9WsKbFn6HcAabIMzqBuS1sDGxgHpADdNR8UZ4fJwXQ7/9L
L11HPxXlvc9azDxpJGhFRUCRIM4xDRJSr5OMgDwprRtbin0tizZ9D7y7vvO+vUdnOnE2EIe94kTI
tbuTZvpqoq2pLmIHFmnDmUFSxnKMlj2Agej7vKxIZm5GZ42Bf/KfqIL+0nlIdZ5QON+euhxTPRhx
warBnaquaPDj+u8v2BqW6u/vf+HfnXhTRWqDvJ05P0c79RykzeSu29o9vWmteJ0l9s7qEtGzaSH6
O5PJmRybMmC/M8iUop+092l4jCR0V0XrWN4aKLuZ480w3tmqf13V5S37pypngFOahSFKVnjEGA3+
VT1lMg8DswjSlQJR8wnlTvCZhpwBynL6f++lbJTw8yVJtNDN2Md1hZbeRWjhQ45AB+Ashi/nq/Jk
87S4VHt7ZjY1xuomjfVjGxi7eUIhleir1rX3DsxySIptLZrNWVTwRDLnzovMlhwlwRaCcUjxdaOO
HmIL7cvlHEVd11IkijsBvTUUAcBZ8RJKux0eRk+aCqgmS9RzMR/Yiy1D/UeZqck0mY9kgyqKBlmG
Ru34OBU+ssHX1Vi0vpPf5xyGOvQsGwb8/mDMVWzg6OaHpF9Xg8goRIrM63liFIoaMnXAXeuOu6wm
wVFZNUf7o1mrd0iEGzt9k97HAt0WCIxxgaDLHHYImkKd78J0AGyi9BFktk+dH3sF0LtKxZUoidxp
Y/naGplUP1uB6m9n3uAPB4yU77U7cGVcX+RLvCZ0NZ5+CHfGq8RmCpupRY3b1H1O9mkIz+yqrWcf
SlK64+ZX4sFbS0/5D20bCkLvhcj0TDh36hUmmZWtY4sT+bZvHsPRU5L7ySRWLGrOuMSG4vTkrKkY
ahABFvOCr0pvAtjoazO4/Sb2nAflofVDYo1r0QDl4lWBGStgbiEzjpLYuWGhfKq0qZyC6lJN7spS
O0RdSrSgPgbV9BYWJilb0aFcPPsnIrntTKgxyEmPWFjSPqNq9LJ+IIao9r9sNCdSuH2L7BJkcCMU
03f54djUpL+L79qN+YSnDICaieZGq+5D8u7jnelfN1iRgtw+UvQ2OFUI0ZPdEoD3uGE6uaMhalZc
CPjRFfVv6zifAORHvQK8cetm+WMA4Oba2mQBJbYaE9O8r/UHR9SLteiFAG+MxiETSMc8tAZ+PUr1
ChLxDF3n1F5Vdfd2fe0WPeqJiPnvJ46uMsxInbR57So8JMrVNOmkd/xQWV2Xs6wKevJ1IFvPjJLn
ciK7aRNDxtA/Jny8qGrWcWYIRCybwV8RfBTGnLCGohCRjndxtJ7yGyXdXNdCJII7vXSoAKSa5sih
Rg9G/mpln4VwOGd5R/6pwR1Xu7TyUVGwIzFIF7ZdnLwFpVm+jAy1piISFkiWVAI7AijM0LZhwCWd
b4zBmgFYwVApUCgQz4NRXbNGnnzVHgNBzLokCo3m/28DfKuflYdAH3KwQZT9HAzfiZ5Y+3p9gxbN
bE5lyXN3CIarOW2sxnbCES49BeinT5MEaI3OIPnXpSwqciKFOzTAIwPvGxh63Gi0gQZpr9W5Qlx/
e8QE1zAqqBiVmRN3/CyTWdPSqma/3fSIAHLTpdZvVosiw+UV+yeFC0InvQtRtIC5aRVDBgi57FXc
OJN3fcUWr70TXbjjryZ2Ww1z7q62HqaoJJPsl7Zn6PsCwE+hLpC2tD+o+qHajSgUSM6cTTeSrllp
BJvOHfsgJ5WvxdZhakScH8tidCCfgjAPU2fclZdNaHSpa9hz4LzkoeSF5Uh6JqqhLF07AFL5K2Xe
wBMPDbCzsgUmDKQw1QO40tj7Vh6TQt4E2p3BfkzJ8/W9Eqk1//1EIHCwTT1N52PaAokR8+hW8NJq
veBFsvjuAnyljW4cgPjDK5yLGQag9tpGgYCheVAt36q3uoXEGcJd5ZgZI5GnVWUIY755T/gXyqlU
7ujmhsSyrIRUKkUH9NasQNLyFFWAyp3idQNW3oY5hCX0NuvHVa8DnTSlYOgQZfKW1/if8pyFBp05
KJ0EC03K3yn1puglERFMLJUygL7zz7NzJ7vPrAkkPoABoZL6lHfZOgOjUwXcnwxUUoXjuMx+LeVo
j1cbScEihIvH05BOl/XJa3vlUAf5+rplLe/5ySdxbgCo4a2SyFBbUSdPqVZBukkB/5/sqn4/2Y/M
9IU0GIsrrYCjAdlMByeVW2lVjiptlLEKrCnWKtM2Uaui1CpCZJ1/5sKuAD4MP4AWt4uMqQOIDUWf
gw+N5r/KUvEyJbqX5MbrreR+nELBSi5r9U8c5xS6NJ7MHmlGNyyidTuAtlXS11KV/yeO9EQr7oxK
gdonI1J0yNPmntT0vt4bnmnUAjGLjwflRA53KhmaU9V4hDoVcBq8ZAPwtj/RRnKzQ73JN7nt3qmP
QIJlBGzTm/HhulWK1pKzkDJvKUuRwHOjZPAaJ/azIVpLTrX678RwxxHj1vr/XkpF+RkCmzvEGOfU
P10XMu/7NTPkDhhKb7UpDVhIPfMdtFGYTJSBFqwWj/lQaK0cIDXXuqZyb8br3rkZI8FKLSoxt8Nj
IhkccXyzqNboCOMmKJHmtzJDa+jj9UWarelikcDZAoQyR5sRX/H3kwsO3OuVNNVwCUWn/tCU+DG3
wjW6aw+NkDBjcbVORHGbziar70YVomTEBpW0MYoPZghQ6EUyuD2X0aiemMPs550bE4ARgbE1RWdk
KX4DeQTebgCbBi8ct2QJQ4O9rqFhBR1bQGPCUITdWLt6CG/CATStVDuaQybwcYtmMJONYJAJ4zN8
U6TeFUFQZAh4Y2dr5r8C9ue6GSzfRmjYQICIWSBQy5/bQdnH1YhONGxODYon+iuguyZ6ltCdEhur
fNwNYK5URDwji8b3T6jDNftPgBTAeBWE2tOtrd7Utd8Wn6n9H1TwMG/0Vzc+zxSWfUBtRI5uP9aE
4edD4/768n091/hjpH1BWwJsFAgP3PJl1kgpiioN5npJ6Mo7c2eikm2OJNpEpCfJ1jiy1U28e7sL
PMftXh+bfeele2NdrdArSWIXIECCJ9Mleh1SeiffxDeqlDKra81sULS6fZV87Oc6ORb36Yt2LEEN
Er9EKGrfJzIx7rSt5AGdajBEce2S2QKdFND9aH5d4Ciry1zLnA5FWoCV7LT14IUeK0nvtn5MkjuN
qOtQMNtxiRozq30ik8sZjGnQ16YNme90cpXD8CLfjXfya+W9oRHdG100FHjhTt9j1TfG9rodLMaZ
p8LnkPvEnTJHix0n76HwbgZlLfxgdJO15LIVuzPWCokO6Y29skXrPJvXhfmd6Dzvw4lYiudfUCYQ
K20mr4SSxS5JiOM2vw/Vk36LHhTPPFqe7KlrEeHFYqr+VOXZJZ/IbseKyaOG9dZuldVEnq3bYfX+
AGBUEBooO/lOvnVcba2DbSN5eexWaIQXjScttWSdbfnsZ04+oc/bmpkBPkE9agpMrPUfJjKsJPfr
6OWr7LVcWzsN1BuC7V5c9xkoAmBvXyRa54LRaj82tMe6WyTGqjfIk3ekf9VAw2OtQHS9j0fg7sag
klgFrrA4sXi6TqRzu94zE2xm9mxsxbMRrKXh21hoOEpoz8TaYkAUI5ScNdOsdLI+HxpXbjWCmUa0
/QsqHIvRLgaI8OYFaBhGaDnrUfKUxZEMEciSK161gYdu32E4+9/5c0k+6ZY+obSzA2HLsy0q7iwF
C6eyObMB3YEJNGrIRkqBgHwyNGS3jkTtRUs2oqOIhVv7C7WEW0Szr+sEPNM4Hx2Zfjug+zBus18U
6FnGPepntRu5vVu81SnugXEt9EjLSv4TzxkJQxkyM4d5gQFg8Ht4TY5xTbTSxdC0TGw3+YWmLje7
/bh+MpZudoylQmEdQ7hAUT0/GHHbx0HFNDQEKc9WSuzkk84VeTToXJezeMmdCuKCSivSWNjHEAQU
+uS+3yjEus29fF9ukw3w7kyNKDdGghsHICsARot90KqEP3RRLmVBXwMPXQCuID2Jdy+XDEc13gxy
0Ae6SQBcDx39NX4n/7GZwJgWNhN5XDRYOUCPAVQJJ0ZVRzs3lap283hsVuYUywRwgjLyupilvr6y
C84Fk9pfDHAzggw/wArIg7IL5aZ2dSldIyz9pSW6IGoSieD2Lo96xNIGRCjA8W8LZFpGEd7K0oJ9
VTbxopbR2MktmE2blhkFRBg2UACl0K/0Z5l9Xl+qhc2fmckBS4XnANBu5o84uX6yvsukpmtrNwaa
7fipWPeVfAPJglt+ablQtMGJAnQuJko5XcKg6ZnSdRBDJT8Pym0DfoLrmiw8baDJPxFc7GQFcjI6
MUQU8Ih0/JEakTuMt+1woIB1Cq1vz76AHRrJKBgywDABeHC+cE5iB5KBeUA3ro4Ms3Vq+DCKAE8W
NwejJ8Aowsm5SEzn/RgXBbrCXFu570bZtdKGZNq7krxfX7rF3TmRM//9xAgCPWasaCGn17woPwSG
YJJsYXgHiwVAaiSJwSmC4c1zAZIVpUMgw8p0rT1EI002ow2UGNsea0AqOPVGS6mzDgu5BNMNxgko
UPp8eCXRhfZVO+SCTXyIiQFWlBNwZXO7pui5FijJULtUzbMPg47xS9429a2aROZvTBqbkytVtvOz
R/fCO6gRC4T5JsbrAH43trdWNaAb0E4TJSfRNN1RhzaEBpV+A2JZE4ynrGR4k4C257MeGYZs9LwE
lwH4Z2IP8U67r4rID5JM3tbAJUq8ZpKjPxFVmo8uKtndYIKg27u+tQsmhCcxvDr8B5oaeTR+pY2S
usY1DmQejbDJR1+25xivNRU1v4sEcVvcylohmRoEAVaCGOXotj09FBiuVmi/ua7T/FOXmwhwDLz4
ZUB3cZsYjHJtVKC2d1nWHlKlXvepdZM25vfLnBgDQbM9Xt8qmCq4OCA3Bt1JogmnIi4OFhu8yaCU
jKomePUtBFkgwkbhBC1ktnUBQTdVCuutDOq0zmj6Tpd26KO2o882i21XNtnkZkHUoY5i4WIOEvZ4
fTWXxJ9ayLyxJ4d/AmFDxnRcMykQyuZKhuHp7GDI73X7GQwfeSr/lybJrSsdRwd8sBDI8torQcCp
YBg4MsNDKBuC1JPIKLlbOs2jzBkdiAqKFjXxrdnfVw0wd6uX62s4fzJnkTheuD8BumXOAfP5GoYB
+kliGW6ll5A26WRSFjd1sYnqJ3XIV9dlLel0Kou753RwSOvjCFlVtI27feEYB4C9upGU+dcFLRwz
R0GlBUEw8mrAxztXKu7hSCcKu8Rgn/1ghKWCga9J+4Fyaf7juqiFC8hR8JwBdSl4AkBvey5qsiK9
NGPoVLQp1jA4VPX3ETjxoDwRwZl5j6YfmALuG7ucfGOiq8r8/jjsLAIlKsS4iHT4gK2uzFaJYziM
SX1Wg8pFJNWg3fX6Ui1lO8+kcPs/TDNgwLz/+fhoyMn/kHZdO3bjyvaLBIiiEl8Vdugc3Mkvgt22
lXPW19+lvmdOa7OJTXjOAJ4ZwMBeKrJYJItVazlT+lqoR0KeaLY37MmBYlAB0qDzqEKnQ+nSygWL
bgKedWSJlKxIs9U0s3UgjTG2YFIObzJdxpchikZgkgONDm7VkGRf/34TjfKhVrq5gXVKNR7DMDwM
U/8GDg3IL9aXlNZ7sFr5jZ1JgqCoPQ08jWtXJ659FqiXTnHJ0oVa1MA9SGtcleA0VXWUN/R58iNo
qJss3cOUxpBgRd0OJfFuHIdjEjV7lENJdp2vA/D/8pprC4K+8vedfgiLMlTgaaskrLs3rtSC+DFa
eUCcMHaKp4F66m8ndhWmB1c8/oVH/I9x2Yx3VrV6PluQGSxxllHAWo/CjiG01H4P3bkE/dVKkMgw
vwYW6BODMwsCK2vmhCdDVQyS1VUH2g4luy0jzY2aB9WQnUe+hhTELrQjo5cD5QdIb5+OYwBHVcMq
xK220TviNcaQzH6eJchqnR9BgTVrTd/alg55JQSvUyDWDEEBcUOwGE2Kt0zqnvTW9Yz3rvMwgnWP
h2csQHDyQOoB0gwcjpWXIORQwVqTLi6u0E7IflfmLjVQtlge+vahDG61SPIm9XXdn4Aa3CtHpNAZ
DGsAzRowf4A0vMHjrdI9ZMPbefO+7qAAgrIm9NtwCEKX6ql16NSc01QDUJg+mvoNmn00dXQGejEi
xJ2HEkwYkoI2chBIflKdf48qSig2aMPqGabh9mjyxfvUMWFEcqwTDB00YhBUdLx+ki/98LPdlBEL
qwrHugUXuFsCBWsUcASy5htB4z1+Xcc1dL3AA49zjBlvhrQK48qtGtCJ+mBjyX6rXRygzjsIU3LI
dWQRHGLR7DXVsPM5S2uol1XUGC1uBKoOPvZE7UN/niPolGvNEMk0UgRDcTK53DEsjBQyaQUmVxle
UmvXdYNvK3hPAbPM+aklGtzk9CB26kbcWMSDrfQZAVKRD27Djk2Hq9mhZlCePRaoG0lzJ7efxuW9
ip/PQwviDTYPEB/QVakTks+nDkxayDixHJx9S9k8hct8p8+pJOEsWCPwJ9yetZWPBR19pxB0mEet
AXeVG1EkNJSnJNH2CLCeWaC1ofn7myOoDTZonEFGPKdqte49Rc28CjxGg+FP6iGRaYqIBg4RDcWR
YJhHgRyHs9SQHapUcPIT6HDj5f4ytmX0yIL8A6LzBmN10M0up7EuXWgIDMs4IAo5C8WBohvBXX9f
Qbol1Jp9H5T+UD701ct5vxBEG4SYlVseJwvN5mlYmhpK4FkLxfEmUR90JXoDHd0FC2bJsUHgGycw
68LYWBhmeZyH9grTXUegG9PTq2i6p8OLPUsSX6LFDHZhc2XdNNkXTbi8RkI1N9rKHSGwpabmTa71
uy4ud1YgE7EQQoHPeqXdtCAUybmGNSsNzciA7EsQ7vs59mmPjhV9dCrCjuen6Wv2EB6ygeI8pLUt
0D/PgDKWlwDP7AyahZHXptdVdpg0WZwSzRZ4UsCziWUMTQXuzKCnKNaPxqVCj/13o72gMcqbZ8ur
+1+TLiOwEVmG1IIJ/jkk+MFpe+oZilrEZRSmNdjtdfCV1Y+B2qruHAeuskrbMTCS5YWMwl3k9Sje
BmUOqJYgFMTNXA7eTVauVM2BVoAKUbkKQwNVe1DPPD9tYhzobKCUBfQZfGIxY3FmJx1wpvz7YlhO
o7/NGftXIAjqCL044JncpoKMITGWDNRDVvPaFpZTg4w4LmTztP4Kv3WZKGH5D4rFHbVIm7YVVUEL
pRUvLWaoamP4vaNAyKwsfnWTH5eS/UQYFreQnGvEfcHGVWXcJT1FFWm1C1FZijV2a1EUmtRIOiVm
9p3FLeTGrLtqnL3zsyda3+COgv4zEmz4Z10mm6AV2BEly4yBLUflqc5TvDv1V1oDcc5epo4h2mW2
UPwRhJVxpJmAKqi2r2bzSGIZ8bpoUSOnjJykve7O/LlybmwjVWcwLldM752q1X6levrYabMfxd2V
Qsj9+dETmrTB40IWxIyKJk6AF+N2uCC9a8ry9qLVhUZ4PHNgca1ttafz080Q/EznFofyxoL8Fhhn
wRMzxH/O2yEKUBsU3vEhU9kPywi+9ajVjsQeHxXTvIrRJ6FY2c4K9f0QKvvzkMKp+jSMT20tuWal
UQo2KkP7Xcapr6j72ryN8seCyTInwlnaQHEbc9LFKF1eoaLgesq+hc3beVNkv88lw6OkbsJ2Hb1e
R0WfrjeRgzpYyZ4vG6/1IzYLtRymmYwMIHrXwQEqJ7T3jX5vxO+m4Z+3R+hzq7YMKOuQ3+dfaCDZ
p1tzifFSksTVi8mNKnBLvp4HEV6mkcj6LwpnkFWqk90TGKTNONU27U7p0ouqSlHzFHmJRt4U9M/0
1HRp3kjuhcKx3ECvA7AZS6M0OpItgK5Hzc21XW7/sarnJMPu//dFIiiYx+MunjCgCoh2iVOoOWzt
TLMQIRYTzbE4FY7I46aae34whR64ilCBTxHSI/xiotFS0D4HigL9v5KAnUEqsincKDYQ3CICfXyd
9hQQAyFgVSv9lF6FIHMuyOF/s4VbTVayIFfWAKjuwl1jkkt7tiQQovu6jszXf8eL872xGLR5gXwz
qE+T4zLc2fWxWXaBva/728X29AndR+blRL+n+u0MfZW6ezlvpPCWvP0C3gVrJUeu4GPGnCy+IXEB
/lnDAfmZUxU+Q/ZYU3dFchm0vq5JzBe6vwV+QDydIy/Csz/hXTUN7RbpMtNWnsseqU1mXqE/1o0z
C5JSXXmUGLuem/hz1ZoHXJVh8QLNP9QPphZPdoAjm0bMI6UoHbIpKrYsL2zfVTv6USfV3h7RzaxJ
Cl6EQQZKJXh9Xbsl0cNzuvxK2g9mZq+ZwcD0kUrzCtOEhFmkOVNRXYRG+jqOhR+Y3VWTl8W/OLRu
wbklk6llDfFTmG2Goa+y37Z+pVDZ+5rwBLlF4dZLZ+fIEYzrebgBsXX5wyTXbfIetQ9ZoHvT4NVT
4ljKHYG85flpFZ2WP7OuEIk6HdsW6a0S5QMIbdqfMXhl061t7zTUL3TRxUAfFlm5t2hb2uLZp3iL
juXS18Bjql5XvkkCNfLwEpTdDwOpHs4bJwTb5JK4k11LSqtDfSYkT0jtRgtzE7XZmbZMDVEEgwwP
Eh5Q1EGTLXe8s7R8KWKNYPLMNHNBZZ06Hd6b/ZwamWS6RAGcmWsxJsMfvJCeDh+EenLsxSij65TR
rQekHLsI/bDlrZmU3vnBE21HWyhupmilZSFdK/YiJW+8lHaGM4CQQ4IijKFbGG7wyrhMijQHzIBS
PU2HjIvylgQvsfoSDI81PWrkd8IuW+NSl70QiaZt64ocMpjzzRwUDeuu/q7gXp/2r0qtSybsPAiS
8qcTRhdQ3uYVFnYftUc66q4FtRpllkmqS/zioyB+cxgKldVjLIyiYiao7DwaM16F9LfK+Dd3+M10
fSiXboCm2NbbPgxLNzGCtyBPdwN2W1LJuI6E9iDfAQ0sSCd8EWFc2alQdow3hdFQj10IHlG67NUq
8kiT7877uQxKO52hcQDfmk0BpSrkYuzSnaIRn5jTcWm6v38FAvMxmN7RyQtSG37wFCzftrMxS2pX
g6R0yGbfCEynACesi+zmICkXE6xgPACjugCEfEja8kmdourNKM8h+WiUsfKAPgzm1UUlqxcUHETw
NINXSIjQoDOeb3sBp/PUFvpQup0dOFZ9uTT7iL3YbIZsdig5Igt6K/CoTaFnCatMtAuvy23jfkOJ
+rG8VqFiGXXQrdLJHg7klB3z+2bcFbp+QE7wAnQRHupi/XAqXtJ0dtkIAkcGStYw9Uq78s87kGCJ
45sYwvHKD4670Ok3mWo5Io1LMABt65nt9zT6YS6jxHIhCEoXUb5oWGvt7ykIIR14CXq8LyOYuG3W
OcmCXuxFFo5Fk7lWSP4Dwwf9SVVstgAmKF5KFjmB8qOsfKreFKWMvl2w7tAUhMIzVDLiqZ6v+jcq
dSqgvAPvDPch5JGSlHhL+mJbsg4GEdCq4IeSWYSTLy8HVdB2JqnGEmx0g6v51Ig91jwU87e/d4Mt
DBdHIhUqSdgfAVPuFeupgNpPU8lsEZ2F13CIVxj0b+OxnHO2OZyaRo+BUi2PFZIsBM0Seghx1xK6
5w+NHbh9fhUVD+dtEw7h2jGO14r1wYLzvgKZJGWZptId0jdQyjup9jOE9jb9cR5G5OQfjen/geG8
T1XNsNMMzNSQ2Xhdzb81C4hYy1aShVl/hrvJYA19WsNt/DPrWlXtAaP3hj8X2oUS1uA9MH2zRuVB
Un+L8dx53jLRutpA8l2OWjAn+tRhABHc3tus+tNXkV/R/lEBixHKzmSnqvVKdMZEvoRKySocrEDm
hSe5vV4cFGhMGwF41aFnEj3hPKWb3yLyfZBtcGL3/Bxaxi2CNtU6EljArcjkhSzb56F6N3bm46p1
QVPcj5sRVcnLDlVLh/NDLPFR/n6aUnMuxwpD3I4/rO6xr0cvDL9bvYx/ROikkD2CCrGOh1Z+vwuz
DGQQFDhKi3xD6mjBXlpILrTlE4Nv2zTiNBwtAxjMarysQZnIYQkcQh//eshQZ6NSMEFAutXkS2HK
pOnzTEUwaTK8gGvtA2uVyy5Fq6BqSTpRBaO2heILYEKrqUPaAYpNLwZ8oSguIHDonLdHCKJZoDpC
+SOOWVyiwLBnLc8bnA7SBcz2vRNlF7O0cFAGwrm4aUW6NlGA2OUjat+1aB+EspYmwckNPcSfhnDp
gESv1Chejzkm+F/sdFrrlP7+QAERUJQG4r6K93TejYt6Zllq4dSi1jfUXpyo+pVUf8+XsSqN6iir
Qbkjzru8HWEdpbEKEJI8qMnPuAZ/wfv5ORcslROIdSg3J8Le7IzBDABhlr9i8r2wv0XN4k7hX0cX
nO2w4FGahiYAqJWcwuQ1ujznKkSPWbdchkXrTMpynaQW9mHydt6ir5N/CsUNGrJgSZVYCloNqLKv
LM21NFnl4NftaIWw1jc2A+k6XpKoyiaFzQTWdOSZIV2Bdo0mIo5hPI5dK1mUX3dbYOExFqWK4Hj8
0uDT1mBC6PWoxQ3YdML6juYEnQAvqnHNSiS1GtmN+6tDnOJxDlEzJS+oHqOj01R3ih77NWi8wuuh
3J2fJhnOGic2jhfl0Vwq6xg2xk+jPdjd7MemT/pBMn5f481qz1o9jsFDixnnDhlUWAt7gDto2YuJ
9GZV7lMwmfwbYz5BuEELJm1QiwIgRX3P6HUfHlvKkO/5+47CU2O4QcuUDNyeKXDM6tJETyZDjf95
S8TDhUUC514bsjkENRrMqO8xLVF8FbWNYyDfkgayBSS4iILjDE/u+lpcjQ2HO0NW2QDSfmtdQYWT
XhsP8535rb3R7oKd6qmvUAFxmuEY/lnovzBvg8uTOqKnNg5LigEs84s0uUvjH4v2cn4EP9IQp4fH
E9v4JkM8GadDZ8A2dc+c0LfApuTo7uKYd/lFvq8u2eK8qE72VO9CL+0cHRUwkhO6aG1trdRO1xZb
GtSw6rAymPx5PKr9tw4aezJhNpGrbFG4lWXkrNDGEChpCmqC6NkabqtYlskSEBOcjia3tGzwnmuD
gtFsnfJ6sZziUU0cMFTNIC5+6Z6Ch0s01uPZxvsR+KFMgvRDVuvcXHLLQVuw/w4gMXSZE+2Cb+Zd
8tJ6lh/7ujvvQ0zefeLhrcxtjsZD7SnfO8c87tvXCg5cue2hHBzm2W5yPNC3Zgd97ctYtmBF2x3u
zWvVEQ4IX4pXIq1J6ZIloPDXLroc9fq67NIsRsDzytpWBIUKbp7B2Q/65hk7Qj281fMd7aXkE+sv
fB3lTwRujhv0yOqLAQQVZAXJz9me3ZkFfoAGh7nzesttbX+Knhd1P7KdMcvU1sWO/Am/LqfNVgR1
RH2ZVcArJXpoa3fpcnhY6Z+PC4LL3erJnzBcFqAf89Ygqy+N4W5tchufTcXEe+Nrmzyp5cGoj632
1xmBU8j1cLGxTEFVaWfmsEyvlQtU5101S3Vvjcmf86bJBpCL5uAkYDSwYNm8XBvkaR4eNSJ7upFg
8CkAWmj10gbAUJMXLdbcgC64+dP9eUvWLz3jifzFH2yyTVyMqyuQmzR6n4IXE2purZfpr4VxA71L
CZ7MKi5Sj6meqGEEvKK8navvA7mvlL+Xqzhxgi83e6TTS7vEyOXVcLBq81VPQlOyr0piBF8Tnlhx
nZgMGEQBO5NZPXWztDJRiIEax4/mKOiOcnGoaG0EojVKVGb8EKlB9sz0sn8/7wDrIvziAKhmw0Mk
MhTw29MVk2nToi8EILSJvFC9tevM01nmk+iPSi3JqMnAuLgXt2wcgwGxmyQVSMIujOE6sd/y4B45
EgmU0NE2dq1/v4kEJEoUTD2gpqBD8/BjN32nsjSneII+x46Lo2mWKPHQAIM1017N7Nu004/np0d4
stmYsY7oxgw0TqFiZFnNWB5p9RIuNyzdL5HECYSGoFgO+XXUTyJZfIqi9mZQWmhEc8nYXfRQG0xN
yX1YfEjcQHBTX+hapWQpFox9Hd02h+WA949jfl1BqjJ3cL4vndijRzxIXqMHMHeya9vXJElVbTXj
i69vvoHzia7XFb1J4evD+y3FKfWZOfav12+a4dpe7Q2usbdcMN+/2H7v0ovFgLCBLvmGj/vEuW/g
fGaZ0ilvQ4xDD5onLx9d42G6bPeQTfhZv0f31E8rMELVxD/vR+Jj5cZ2zpGyQpvNtgYuhNJsKKo6
02V30H4Fv3rqqMxhezRZ/syO9LbCg7Dly5jlxBegDT63Mwe6nkIfHfjG4zXLcZQNrsbEB/e/upsd
+6G/DB60m2Bxwp/nDRfGgQ0ut1WTQV80WmDOyXRJ9OtG8U1Zsl4C8XEO2qzRBIy8ia2tU9o+JNUF
G3oHJfiSeCYMnZ928LlKzWgD8MSt4xfmUJrHJSswf2s1Sn26yE9oJqlRl8FppxEhn42mq2fAWSbU
Tienh7p6nj/E6kOdLLvzUyQgZMKGvbGNCz9hlTOlXwdwdtEugZJn13rFf6LKs27QLNf5b+pPqKl8
qy+LffekJ252r1zN+/NfIZtFLkBF+RKpuQJHMZTc0SFzZaM5ZPz7lPOpqetXbHzFsOs5NFZTWTe6
cws9+P5PF4feeVsk8fxjMW5QurDraDEBpShe6wis97kEQJSk284YF00MZWpya42kWZj4iqk4fest
s5dO6PG3HuNQ9mYuM4iLHpFK6nHKYVBeX03Zb3OQzYvM37kw0XVawYY1PE6RP9jfwuRgp5c5Mzwl
7yVbumTs+NobY27iflgnJ7d9pfdT5hnkapmyQz6OLi7fksAh23n5KpLKxgk7bta5OgaTo13kmVNd
dZfMz5z4GmoFTkvdh3n3lO2Hi9ExHEviK7Kt52P5b7yxLdqpttetH4HRjC/Vt0Tf14rDmNcbbuvh
JOibuUPu0BpF4jsKXmEfbAfnV4TwHAWVXzTMQFoL+mun627oFYPqGs5RdvncR0eLXXb1M5M1PMpQ
VjfeWGrW+WKFAVDAthVNv/TpJgl3EIOXGCMOVZ/GcEGktoKurnTADMNjgWMLSFZaQ1IuL15xqJ9F
VzjqgXiS52DSpygyUywIMNLmdgqKEMkTn3iwPhG4NW2XCitHMC+5cxX4pYoynAWRPTS8WEt/np/9
jxTk11PXJxa3vG0jili9ZjxIrR5YRl+rckZyzXIyBQRDYaCaKBVbD2Y7O49fGwvH0767wFG5vkri
paqddMyVn1m7du5FfTUXfoQmqouFEfN6idPET5al+d2zbnpSxkZ51fIJpf9qkuu3SZdNR2tObGvH
5sCYd3g0Xa60UdOeDA2MbwcyZZXsCrza88VeCkoXPNug4d7mxnZasojWDLM3GpfRcDMZD5WaOWC2
ZuP7zG7ziEoWuTB+UgZOUzQ8IovOuSS+oW5pmyOPgNYKczJdK4iviyi/AWnKXdXbkso44QrYwK2+
tVloDZi95kQrYN/wQ4FKKCVHFhzOO40wTm8wuD0uKsp4NBWYpC70OGu/oJ7nxEhnavNjgHf8TJaV
E60HXMDxto76ZbRvcnOGpaAPKcWcaXl5r5bmbm7Lo72yj0yFpNJPCGVCyxqUSajB4+97xTBYPbQ2
kWNWh2tjLJ4SM/g50ulRJX/P+rD2935CcSFx0KO0CNCJ7VIWeEb6WGEPmgKZv8sM4tzPalCFVq4o
Yfk7GZ0of9UC5kJnyD/vE4LyY5iDLQS8gChC+6JV32VMjSNW4WQVf9fM11zz0wziJ8r6rPF7yH8l
hkMn8PkiTnTZvxpL1Kev6CDS4HM1Yd4VmlaCMbzQwAWLEtTYiJx4ej9vo2gpr4wK/6BwM4Z6qrmg
Y4NYyTrQ7e1ZOXlW8UcrXyb2fB5KOG02CjPxTImCU74SPmTxwMiIZby0pqNGlq+Erpn9rrNlfx5I
FC9AMfQPkM2VVU9zWGZBXCKVZgc/aTZcaKRy8qL4F+9QWxiuoISwqmoTBnuIQp0I1+x6XuVjLmOU
2/0Lg5iqEbRGg0SWj7fWqLKSxpgkVUt3JCq9KqidYpGJGAt9YQOzTuAmztopegasBDBacaNP34ww
3Ztt7hnWsSVPf28R9g+QlCIewf+4sQv6AqXBZOUE16o96n+cBBpnhewkIPK4LYp2ahAEk9EI2GIJ
lewmwGNkRi5IfJ1kkgOH6PS0heGOm/04LbO+AGYsyaEY9Bs9jHb/23hxy7RPosXKe0BUyRPr/2jd
RdRKtgnRqtlasf79ZvZRCRapsQqIaZr/qCmCTtCU38OJSqZeuNPioPmfsya/OmMj6IO6xeksZaoT
YIPQw+fAOpbGd709xCBp+PuRW7H+geM8rUqaBrVyOD5n/eREWgmy9R2ZZQJdosHbonCeNtEoiLUE
2zmazyqEggBaKf2385bIjnncBKEgS83DGRhL9ESsPymJHLDsQTRbaX9G42MgU68WTtTmWMmFg3Ak
4chG4DX5rWX9VIMUgeGbgsqF6bFCAd1560SLCG20/z3EcgewzIrRW7geiBTlLabv6pxKHEEEgE3H
wAsLKgAZ36eLDlpdr3WQ4SfBsleKYR9UseRBUhhvGIS51u0NTcGcDVVXJmDbBgTVWeO2SnKvFCx0
aFjuocQs2eUE07O2la0RdBXu47mQ7BJnS5aBCzYjV4Z9uO1RXGSahwSNpX89MydAnB8wupgLBMxB
Ual5SvqbJLLHT8GwAQDsM6iYtTRIgp1GHtplZtV/EIi2lot+lz0Nze9TE3pFrUuuoYItDmxLH9RO
qGhVedr5rrAIm2twJNtxscva9CLVleukuOquUMD+cH7cBDHhBIs74qdd10yDAqx4uA0DBjnC3xEK
48+DCL1gYxB31y0i08zQ7gJKxfpY6cfIPirsMmPjjhY6ek4GidNJbOJpJDpDi6HXBrgy8LMZih3d
MTXvz5skiHPbceNb3Rkt5qBqgBG1mR+AOUpPmJP1w62SLXi0/K2O/WMMxQiJm4tdA3xLIOTSDKgo
nXphBqr5gGigNkfjjJOZqZ+l7+HwK7ePhVW4500UxCKY+Im1fstmr007M1RsC6yvOjngIrOzze5w
HkE8UZ8InPNVnZ5U+gJr5vyiKo5ZfWe0kmu5aJ5QkwNOu5Vi6WttTpNFXRiAnB10PeDr6dvpmliQ
ILcn0/KnNsi8ikSVwzIw0AWox/4XrgiuWfTuGKCPxtH4dAz7vOx1awBbql13ThBqrrbcGMGf88Mo
mqgtCOcULdI97QRVKDeOIqSr3jrZi7yAqEBHx86nGZwrxFlHGnUlfe2L3yYKgXB5mGxcwy5ids06
LwKz/vyu0B01r6ZuN1pv5w0Uef0WnvOTYAwDZHMA3xLdUdOXfF68OvmO5jyLyMiXRHGeGATXP1CS
oiqSi/Nz32QjqTRwUpsJmoXcnqC9MT1YyvG8TaIcNCopPoHWWd0sL4Y8ipLlAKqgwFhO/hg9x+r1
VDuDehnV+y65ytLrKAY3Pr0b7eM4XiWWN9GXLv/VxLL8rShCbz+G89M2Vjql6QnIdo2jnT10bBe2
kJjqbMcyvX4pJaFFtPBB+IAOUrCQoZV0XbUb21HYHWSKBbg2aRuPqa2yq4wK5dsdmLvOjzMVrg7k
HMHHCMqHL3WuWYIK/go1eq7hwGv8yTOc1oGelZPepA5oN5zaH/34ok+c7E9zmHfxVfLyu/LzW+0m
9sjedtSXzI2u1IOsAlfyYXwhrJl2al8N+DDVREt/5kzSF1rRMIM7GYR5UI3AjZyb1YWOc5YVtHHz
5jlsDLfK74gmWzAiM7YgXPQZdRIGPV3NWJwlrnGrkE2hDIGLPgpbjI7OQCjNylGU10GmtiZa81sT
uPhSthFNp3Um0BClW896dVsFyMVLUjFCM1ZuZShOgPGP5zhrR1Sx9ipQkvbA6keaSlhGPp7puBQ7
GNQo0i/oirDQq3C6qgId0k9Rgukunfqi3bV7vGe17/H+Zfb6HZJLXuAGDu6yueWgLtaXlTwLvW0D
zzkCsZErVlb7NHCEUeO6J5rTsm/nl7MQBKdvG4yCNnhjuPAMDiOwJUawsVPv4uFtKSJHwe3lfwNZ
Z3ITngxz6GMMNLRBwKWWLA9KlcLvDudBRMWoOMYZFISWJpq9+NaiUct6ayiRIR6sDkVnHtKZ6Ppq
EHDRheu32m0OYaQk8yWway6B8xI00yPviI4m5PT5rBYKD8cWCVXkm6pnA1IldR45UENQ+tzRsp+T
dttM3lB6Cd4WziMLjmJrchBcXuh8N4jBLePWKtIG+oq4eOamm6k3URMhtQr+BUjPzstuZLY3E/P1
PKhg0WlocTCg4oVbKNhyT6cyToa2m5nZIjEd9ug1NnZTHEl8UrB5aiB1xYEB4rNoEOIMU0dipuBK
Rj1IZDs63dk19LvwoNDHfguavNjenbdJsAZO8Lhw1SyUVssEPLVqvNCakW/LbmK7lVxDBRI56INF
Wh87NOjMkY44HbvI1ocmYJid8aJE7f3oBl7pIL+fev1FuR8SNFSU/k8UqjnGw+BGjgV5stB7z730
irqqY6He/rzhgnPg9oP4HTOBZBTuDPigYWkdIwGjETpkwYw5z+9mKeuXEx16gabjiR59ssaXYtch
NErdKoBGiMMcSFfrHmx+b1+jA0udtzF3SssBN8N5GwUirOuof8JywQes28hIgx/Bfc79SUW/mdPv
0XTqBEf9Lr5aDmw3XOKw4DCffQe9Qe78YMcf7SFACscJd+3Pm1WCbDe7gSxwCHZJfJgFMj7cPCm0
qE7dIexiNekCfFjwhOPaVeh1733t2F5wFfqkcdaGC5w0jrJqEdEK3sJqp7BVRZGioICdNR25o6ex
lZzERUWYJ4ZxewpVR2OoLSBM74NHD7of35Q3yWv7FLvBo4G0vxM+6q/IIzj2T927iPzU+XN+0qWf
wE16XqVGmOE1zR28n70f/25vdK98usuv39+qa2M/vgQuJlrxbMfw5kuZ8qqoIOdkBNaIs9nwmAZS
XraOsXK4nm7zP7aLZgjzYB/fX8s9mn2CwlG+64/2I9tb97Pz67z1H5xP/Ja0neLV8zbwU4M6GD2G
9cbtre2a++En8SYUhIb37wSawp1P3WZyJOFNFLUpiCi0tdmfIDt1CsrSKq7yJYXsuXpIwd5h5bWb
lc+jfqTB4yR75fmohvxiowXhcOhQ4A+fCTCNRIfyHYZ4KSN/rntHiSAQZlggfnQnemhS3Y2g82vf
RIZ3fnhF2wWIpUF6R0BID8qtU0OzjpnR3AMZM0qjfYHOg9p++98wuEU6mlTVWhUzSFL7gJfAW0WB
bnHXapIztCbcAtAZYNoQMUNdOGcMOPM6Yqyuwm4DF5mHfXBv+9lx+mZ/I3t6GC6nB+W6+PNo/Kq9
cNe72q71Zmdy2xfZohHVD0NQ5PNTOJtRZW+h9w7jmkKT1Bu8rMXlMtnlbo3uOBfCNZoz7NXdcmFJ
Atbqmbwr4SwDkSQC/R/Q6ZxOKBhY1YjoSYdDlL4zrBZKOJ2HYkT0N07Gjdm3j4Ua77RWxuAjisRI
SKMZHqsGvancOWdKczAbT1gxGTva5AUpn793opW3h6BGSMX9iPt9dTbYGK47XzfaeAidy1Qhft+W
auK2eShraxRtZ1s07hSVm8h4sHVBtk3gKWsB+AjNwbWygMoqpYUDB7tQtQZKSZSunU5YsFidCl4d
rMAaGukD2EwSJimOE/oELkQMikUf+c5TiFWqgyga1OEX0KcFZe2nQXlZLdmhSCO3tuwDm4gPhi7J
ehQoH4MSmkIWDBwJ+B/+WUQb8pAOfYNFMOa3NajNoH12Xc3ZMVmSXQNGmrCI3Vyl+6yfj5Ap9nEL
uJgpMipKecxV3dUj86CDtj3UzcscLUuS49TXKA9yAFw2TMhK4NWGJwhBZVhZwY1Kdwzu+uFBHQZn
1J5N474AHf3093qEyGrBcfFAg7TLl0531Iw01J5BPoV+Sg+r0mkW1VkbKM8vlK+TTSA1vR5K0YiF
biwuCNptVGqBDZi4/6HT+0G/jsrXkjwG5sHo3lNbxuv7dQcBHtwXfAvIYYPK/9S5siwKs3FYqbuy
yWlA5hEP+oUVV7vzZgmkt05w+DpktMSnRp0CxwA3ZICpytoLa5g8fXlQo+th+F2gLJFqgUvDY6ru
i3qRXFEFxVTrF4CVjaEtHrdUbqW2oRZUEw7+7tw12a8sXpAuI2ws7sG1qNwFCqlMPGaTabzUp2CO
nXzIUn3XGUs3PONaDYobsMzJOKpX0NN4j4/S17szFLLAlMsNv90NU1LNFhqL89AZmn2c3DfIE2dp
6PTl39fXAAyvFRR1yZC15WlC0hZktXkLsEx/n6tLRfvRJTjlp9/LRfbY/TUCAwq5Dx1USVBn5u/N
6Hwqe7rahXdw8xX9OIVnRMlllUXDbdoYsoo8gRdbBOIySOub4Pvjt5ewX/DsjJF0Q2u8avPZUydU
WUhZnAT3RtQwQvAJ/Gbr+zqfoooyWse4qlZuORUk91UCHTtQOim4NHa5Bq/Wl7BQQa1GoCBh97RX
7hojbEofPzulvjWFc+0kSkP+6DSh3xtGQk3i54KRR5klRFtARYztlk89VUrIpmxJK7dPfsGFHLs6
RMP9OP06v6AFjotIiLCLigaQRX7cejbn+soiSlMk0BMPrbW58naM7kAwkrb1vh9qSXuQ4IANi1aF
W4YCIShLc6skUHHiXNSyWitPDLab60cSXFTK5Kat4aH50snCHyF9nqzn80aK5/sTmH9u7kOclVoK
4MjoLpXOZ+xurn4RUMM0+oURfzOWAwjXl+Q6UW/j8I30D5IP+D/SrmNHch1IfpEAUaLcVb58te+e
i9BmRt57ff2GBrtvqthCCTN76UsBnSKZTCaTkREzVJCJD5cjZ9+ifRnUPp6EDygKzS5AqctVpsS/
RwpKbZUbD1uRO6rF2lP00nYC4xbyTxCigJqTOYQGMM3WpQglpV7TrEY6hfJH0K2V/hdOOhx02LVI
LmbUOLOoQ5Hn+BVGJM1tw+OkbtT4A1BQW2jPggBFKkpWtsZCwoA0RgDRD8TWoVnDJNfp6IVSFkM+
KdGeou4u8iUjg/aPcCcIg9nQNZ6spZ14aW7+/WKLiHInJpMKDSVJBb+7rJxLqQFOd9QBz19BYSzu
kEtbzOEGbkCor1HYUsCWMTgpEEbgSsp5d+pqPWo+tfyey+/o9HHbP5ccBTRdc6CZT1Q2BZMbqYqK
BPzu6QhShyHS2/KR4j5/28pCOR2P/H/MsPxsJV4MpoZg4TQgXQtx0ycPHQ+WUe9Fi8Bwkz1Jiawr
6j8kmFdmmW3A1VDAIj5GJw47udwltSOLX7Tb8PQ+XyU5WplKSbj2FmFCetDMU+lNJz9/V4THUFgD
Oi0F7ct5ZKphntf1Rc1jHuviE8HEIHTXTSdEka78dXvJFnwfl5UZNa6CEfSbrDDkyLmkEqF91Yab
UTX5TtW7FC9UgCb+vaG58IGyKnQe0bt+PW2tnAe9x0HSi7SlXXVnL3lThtbIO/u2nYWpU1FRmi95
SJK/8bROhSdVVTNAT1It9LL6QsU44aA42ENU5O22qYUwhUsXCBYRpHAJYJMZ0vEyehgIom8AtXWU
HCIIPoLhF2VgPlSGrdRQzTcVv1MbcyBKugKr+X6jhRTbhXnm8lxOIik0kcfJHqpvnl9t0mat+WSh
vgIbGp6pCLob8GrK7Cy86PtV1GKIqTQ6qcxZddlZYR+6qdAneqcN535AwwEHipp4cDqlMJsE7YrC
ZHpK/eD7xSbWeuf2tC9sQOQzIOVC5Ufj8QJ57UklyROhTCP0BCPf2Xk8cuJJ67ynqivSlYRmYYqh
hYVnXB6BUwIy+NpUH853AcDdjWAYULEDUecsWrsmjruwBzHFUIUBPACpE3vhCRO/0wK+And8EDh5
LVmlGll+oR2bdo20dmlAwM6iFwtZsQgZuusBkbCXQGEEU0GdutAxcLKON28vz5IJCMCBmxx7EJcL
xmW8gONLWcxKoy0KqnOKgMaUho+s21aWDlIAaPGGiaACjBCblchFHkRaif7zCA9+fp9swHxuAxO6
kfjKFaPeBozXoKG4BVO6DRKwlbi5dNTNL/zoyQJJnIz6xvVMFrSQ0NA2lUYotpY8VmYUNoeci21P
yo4k9ixJS60mSp1ITdb6rJemGCsIII0igfeajaUjLZWcE3g4DBpo9KjDc7VARnmlOL/klhdW2MO8
VeUKeAloXqT+Q8lV525E4w/0fxWOe7m9mIuWMIyZaQYYGcpEslaZRoV4QmlgFE6oCp99FG7SMUMT
ZLkSPJZMqehHhL4pbry4qVwvW1hpCTi2RDwzBMp5LAUTAvJGkQ93XeevmFqKU5emmFGpQyr6PrJz
o24HxfKyonrgx7xwJ+oLK3tucTfMgFQUDWZJj9+/X6SwHkgkAeuW4BEqeiOEH7RETpLJ+Q7gjCev
UrbAle3bON5rwfCzE6u/70Gbz1pNwmxBFBuQ1etpzdQKCsuaAvs+95rHkTMEwh0YQ72VUuLinP6x
w5JqjGOhxlmolgZtitZES1p6qkutNBVOXZND/G4KmAUIQGpQ+IX8GQtCFIaIBlE+IMDw1RNuBaMp
0a7QJQ3Ku7fdf2k7g5YTbYOA5wPxyPikMDaqCHGw0kA908rl6i3o1M/bJpYO8hnxhNQfMVlAqne9
QD7n1UEb47aW8q5Q8WYbu5mm6UR9Chp5l2UbRdp5WmVFGvRd+0BPJ7fvtoXv5P3P258yj+b6piyQ
+R6JSoGKZ32NcZVC6oBobiGQnYPdp+kdP7fVCiKy9XuorCRo3zc7TMlQXMPFB40cLMxm0Dqxq6Ao
ZaDNDxdyzhjQlZmIWwo5w9uDWnAWomBUOBIkwCnZ5yDMbBjFYQIJWZT+8/5RGEtDbdeqZ98dZaZD
mQvOswIBYF7Xi6gNEu1VDyUjXhgQtSaVGGMJ4pfbY1maNexl1LbxtAX+aMYda5Ai1FWAy0c79NnO
Izx3poMgQC+ifynTMl15NVkaFAIHSKawx1DwZDwTWQrfNR7KC1yr6egV34J2dSUSL5oAvyqyNREk
uCozb0kSll6X4tINWe6A/uDitfvasoHf4PKZ2ZktN4JjuxD7FJebVD5nU6Pz6WTeXpQ1C/PvFwE+
Frq2FKPf16cMXEV0OzZkxcT36wzK2ypSN0IlvGuwG1NKPR4qV7g5RZ26R+polnGly1VvCdN0DtPW
5PN4Dbi6FAz+2ETGeD2sJlFLWWp6xBzOhYZB7xuBqNqhHBpltVZwXdijAhr3cT4CcoBqNxN4coHE
bd6LuIEqoGOwo7gxc+719jItEHnBhgyVOZniWRgb6HpAIx9FGqiWcWrkkTn6lTF5qUlVTRfG6GXy
sgeu/JCT1oy9u7Bv34aMbvn2TECvx9dr1cF5QEykvfoWplKhAd1cg/EHuY4AjmSKgmS7a8PpyA/1
F81/BG1zwnbUVsLHgqdSPPLhNVLRgFdjIUp5QcKQoxh5y/VkK3qAV8RlvKYEsMAOhYsZpRKICvAc
jm7n64kmWpWpvYLmn2wv/JgAgQqtz7fIRIpqxUZgV5agZ1brPs3cNXdrQtcLjQMC9sncHoYbDv4w
MZKqXCAJPbpm6lGvK90/ZucJZk3JAke4IT6LQIc5wTF9dIFatVd8bF43Zl0loFfgYgjOKt60r4fu
9/LAiXkNcMOh2Iu6ulU3sfGC18cNbh/WvxjDOwpgqvNdi30/GESvpSE61AzuAXBVRzVTZwDCbLKg
E+1GK2fBwtsfcq0La0yYCxLFn+S5w6+05K2/5fTglJhBonOHN7rLopWIt3CJuzbHOJGiJSUhHQY3
3lVm0eklMH1KYiqgvVvLXBceVq9tzcfuRQSXSYRks4WtfttaH8MudtrX8hUEB3CQ4SRuVtZtIdpd
zSTjoYS2qAPPQ2teW2t8V3ad3m1zaAYDJOg/NE71dLfG5rcAfr8eInPjyYBa6UkOm+pd6gZmrVfm
iLYNTbfB5liajUXtwXkLLMiZOs8r4xWXNgUIUlCjwhVIofPvF9PbJxpXj3MzIPnUvuJ32zsIRqO3
Ns6zaZtvVpdz4eSSUHn4zx7jqVLY8nExLyc9gBnu1BuJEWGuS8N3Jl8XTpORm8khMnr39kAXgvqV
XcZlm37UUm5uTG2NwlYj/eNecnj0x69E8QU8INaSzuUtlPTxRMn4T0KEIiAaOg/rreC0P9ODaAYm
p6eGZlRW9x5u3oNtu8Nrwu3hLbzkXdtlfEjLRDGiEZoFq9f4HXq7YBfYVx+VRYzBykM479da+W1x
p+BZf1awwDM4+xAr521Estlz+KBxgWzWs5EHkcVaJBUXw/aFHcZjugk92lk4d1oa1ND2tXUim9E4
3b96pmeDbkpXjsLmED79lPXxrTcDIImdYBea9Kg9Pq0h5xYHPdP7on8DuR5bPpsGrWqQJYG13jt7
vUG7BxI5t5dyyQSZQThoL0cpls0npxTkHVksYYcovUkEtOd6h36NZXPhYotzCU+FqJ2iWCWxFU0u
j0geZxSo58AYt6E76cIb1aU7OcA9TK/Ncg8UvDmdW35th3x/8oVlKuMq+5uYhDI7MaBlW9YjXxmD
3alucfaReFjyiXPCv9flvLbEHB0hn4YkHWCptDpqQDNIz9aytvlfsDkFNgBE9KDig55AJnySoZqE
JsFiNepT1+H4E90y3ESS/Q8+ofBATgpAhKGH/zpKUzr0BdfP/VfdWShdubQK7f62icVTCEUo7GUi
yGiZYGYrVlNae4qMoXwOZm+gP8BRLB+KBOoemcRkgRJFP/Z67nqH2uVXHngXnX7uC0fwVL8jmlFa
r4Cmgzvy+XTwhsKleP7PgjXg5PIg/9hh2zDSiaRlO8DOuBVSsxONQkB7BHGyRL/vHQhZarpMLYzS
gsB1ZGijJaBzYiVYL2DW4ZgaSCxQJxCQkjLL2WZhQOIcXiMf6nf13k9NeR9a6CH6VOzKDd7FSQd4
xvIfeTcxis/Q1tb4VBb9FpeMWVNQApUT8wV9TdOaDPgCj9r9cOfhLM5yp/f7laHOwfnb/riwwwRv
yIWqYx7ATpVDFkFRx69aXXHcZdf5MxQmnoQo5kdqCxMcF0FMaVTsJmwfNeXl9v5YTHpx0f9vypj9
URd4Lpfnra5476SB5sJ7zZlNIxiqsJlUowFNnyyuZC1LngLgIp4jIa8wI4SYO0skliOHCgPCNAiu
1Q1orssJ7RS51Zk5xGDKvfij3Le2FECgyOjtxspkPbTXsuKFKYbMvQK0FW7nBKRS1+GnksOIBBy0
WtKk1iflLUoektWewvmfMK6CWhMPnD/OhVmo99pIIfiAYbTgLQKlKrGLE914tnTgvxqrswBQOgia
+fcremWRWVFFGMGKMrNZ11ZiAqJ47s9arbfg/3Srv5cOwqPTxeiYvLDN/aBsZi2NRP6Yhcuk1FDW
zruFzXZlg8kBha6G9ogPG4W2iYrPIV3ZaQvPJdeDYEpBaTHIbTXTZgcb6RSYrRWZXGL15sPoKF//
sjgiaAaARZznjfG5Ka0Tvpp5pcgn1oTTp1THQQQMrwOS0LcVY8KS7yGpwzmOCzt6Lq99bwiB0/Il
9LMKjnbirWnn2ZpRoH3qPdIjBxnEbXuLC3VhjnE8OqlT0qRgtovzyhQhjNtza749r/W33XRhgvG3
2KPZJArg21RKs7+jTgBiLhvNzWAFMHHIoS/pbr6RFHq+D39Jj7fHt3QbQX78Zz4ZTxz8vpSnDNaB
VJkrS8ePzuYN7wykzEP+BeaZn7cNLgaoC3uMY/pl0qpKjgkVte2Q2kkVggd35QBYODKBGkEGRiVo
/6J4du0jjazkqLmD9TDTDk3hlsJXHppdvwKdWOhKAKnyhRnGFQUOSjWcADPyIeL0fis7knU6n/hC
L9xB951E3wo63+qe1a71ji/u70vbjF9OVaUIjQbb+V2no3PU8E6x01m/WtDPrJxsS/55aYrxzzL2
haQPQP1Jf2T74NS43IG7q1eMLLnFpRHGDZs2DcIqx3iUutTF0qzRazStofcWz+iZkxUa5PPNkMWh
NEojhCQu56FMNjTpAGPSqR5bw6Zy3wI7f9UOwmNwP+7QC7SNP1bbbpdKZHCZPx/ADLPKM98fenxA
nX0l2TGK92P+2cdW039S+jmhIdMzRanSa+E5Xs2olxfyj3Fm61Xp1A4aP4/+EG3GO9khO9UBnnDD
f6WbTq+swO70wfJsskU/ua04mRE4w0nTn5WNbN0OA0tx9WIiZOZZJK8oHrVHfEvQgItGvkurtULr
7JZsWEVDIDDaKHlAkZtx27gKyynkQeHZofSAVMVJ9fYYIFfxA5Q/qRuarTudeWdtuyxVeJVLw8wa
ZxxICdCRD3LCxJg2PK60vDHpoaEYiOYh1Oyc21O5uHUuBsosqyJFUJJOYC/TUJMXkHRyHvi93dtW
Fp3njxUWfy5xfJPxChYsVIywhrSr6alWACkjMdcFFD9vW1s8li4mkX0z7fw6ikAmXBs//C0iws9M
F7BTJ/T/o6NCRy/BWmxYcRdlzjsuqqtpkTZ4/sb4empnhVnRs+RtwoTXtXwlpVhZL/ZCV42jIKPx
B/SOviNUJ0EwZWEFOLl0A7r0QYU5AaWhTFuJwEa05432p/eY7LgfkS4fxTVk8uJGvvCLebQX8xYk
qNTmBPNWcI+1fxSyFb9bKn9dDYU56RKZNr40T9dkBxtcnrZQD3JAxoLWTTPe1Hal967wQlcS6N91
mu/hY+7aRvMBARXB9bikMgE13ezv2oO8VXbii4bKcK2fOxRaQA9mF8YLgqUBwTCDd3mTvK09gi1P
7J8PYJawEBROkwKMW5WPiXjnyyvpy+L/x8MeSuCAMoq/5/1i4cQ+UrOhwQA58NtSMEOl3Aq8bvm0
o+gWRfcGkXAzuJ7DAO0/fKtiCLKD1y4j+goCnRzDM2cmVuL0mzX5l+Ws6MIgM2dtpEZeoMGgpKep
Pvb6yxvYgR5GN3fXyiXLDnJhi3H8ukSFrvJgK7d4z5ItKJrovAEO303zMmKr6WC8OXvnz+LetxpU
9X/TlazlgQtRGazsKhiJUe1A1wVzjMZx5SXlDMUZJ5ej6MP1I1suakueUBemYweNk8q8HZoXAiWQ
4CpQQNpcaWArYklLi4lTaWlIY25ysiM25za1pw5lKfnltqmlMAacDhDDsMh/b6YrEypPVQDcGJGL
A6nb2Oyz4cS3yqDLTflUpklnaOrw4Y2cEzXxSgxYCNRX1ufJv9ghXZh4apgA8qeFuNFOuEiUEAyT
1oobCxM6dwCRGU48Q32Z87uMPBJlXYDCWyoEtkJL3kK3jqRnReffc6WYPkS51G9WpnYuRzHxDWg5
wPqBE+VBlcSUq8Ic3KIpUL1GN8SnSfHMIBp/eBM5BmrD66SObT/1XF9Ld6XXH0e5tW9/wMIdDXg1
pGVzNzn6F5nt03SB16pcOqu3O612FrW3YgR1EvfztpnFyb0ww5we1MecKxRmfKk3JXKOucJCR5me
+XcEfnXb2ILDQPhEBs4LzdmA4DBj8tRulEoVL4roxFPmB+HGCFf1UZcm7tIIMyIlSaQiaED8gNZO
vewjQxTvqC5ya5CypZm7tDP/fuH9U1oIoxLCTumdoYYQR53bSnuSQ7XQXyOGXLPF7LRCrsYh5/Ek
WlSiAq26eiN4AzJ3OWv2eV4CQpA1a4jihfMPkWXGYiu/32OZbQeZH+giSrCpeM4UPq6TRS95AwrC
iFtQlAAYi5nAKFW8sRHAJxorr9X0wRXHqH+87XBLydH8OPGfDWbiBi8gyVTAxuh4Tvprspvdx4Rn
EsWS7umDfy4c6qMOd9vq2sCYmcuqTEBDOoymxc8uPIn9e7QmF7m0OH/GhUrftfNVYkDCIZtNeEfQ
lPKefXsISyg2QMnnpARIU9BgM+HPzxRQHMcg35tOuWrwVnronQFJJcKujKO6xyUDgt6DXq7kREtz
d2mXuWaMLZ1qvoXd0kfNUvuRFpHJtytPdEshAphgEVEIb4Rom72ePUmJ5zotns5C/w6cR+ZEX3u0
8reKaN2exuXR/GeIvRRO4tQJ4TwasQJAIyH3UYjTUo7u/n9mmMVSODkZhg7jiSCyJLRYnIjb0EJd
Gc1SFJLAmTn3CaI2wT60ZxDoHfyZkHEYHpQuAAdFrfenmv8o65UFWpy3C0tMDBcCSpo4hKWkU9U3
rtCU7VQppJ35o8c19Me82tcnPd6kBJBDo4sHHAdsO+eY5ornJSpKaw/g9dVlCM+Fj5mzRjy68GB7
bYfJ9gd+aiKoK+HOualynexBa0zsxKaPIbi18s1oA6uoWtnvwigU39fwHr91om6Nc44pFweWL/se
rQfY7y0PmCx6bOzoLQXpbgO6ps6dc3DFih1+E26Ov8Z7cieYkxV+eMfRXZvy1bmYHeDiW3Ioo4pe
g2/xn1sLuCK8Gde/Mluz4n30Ub8Wz8hXjw/BoTciJ3dv75YFYNP1QjDepUmjJMXzQoxb2fIcXO20
3WgRl+g/9yB6/iTv3glUPeaK2aWoc5lRMqFtqPKZPwAZZbSnTngvub6b4KpOQeXn0od0k20DtHI5
YAC9bXhpM13aZfwOnQm4GKGFxcj9A+F2QrRP881tE2tDY1yrSqms1hKOI82nUPHaqVxu0sL1yrUq
1NpYGL8p40YJitlQFT2NFYpe4rPQf90ezPyx1/tEuMr8WfdAX1jvF5ivBAdewZ8q8eW2gaVBAAED
zjscPWjHYRdkymlc/eZxLz+nMncb/geagqz/nxFmSUrSC8EATVGjTR5qztcJfYvpSqKzmCUgOwCd
Hrgh5paB621MAUoKxwkM4pWpaCD2PoEFTbGwKlZx8Cx10rVep/f/8ACtKbgZ4XET/Y/fWpKrykf3
owIn6IoRJESJJVXFPSSiVq63S059aYbZrwn6Obhx9gOvCQ2IPeq0fmu6pzgSzdtLtXSuXhpi/IFO
mRzUs6ExT4wh1vRxEJ+9DvxVXZGYoQgmu9sGFx3wYgIZ34ByF4lSHhPoaZbQmlX2TMuH2ybWJo/x
DE5Q8omP4RnhkNz7dbtJoBiA1nwrkPOVQt1SLfzKH5gNq8pDoyK5Qpb1YNJtYiuvomZ6D7UNzfYN
HoXtelxZscUJBPEfAPgqOn/ZTGgIqtBTtNnvy2YTtLVTJTi2qsa6PYkLJxVA/hd2mJHlE+FjjYNn
8E59r+Lg7nYE71GZTl1v3xloyDH5nbIRVjx/Xn82AuJ+DvwahfjtN8m1SAxTZGDIJ+taeeyS4r1M
ipXQMV+8bplgNheRcrWsEphoJ+m1GhSnEovDMHFOOQj7rElfm6h5XJnNBbjmzJf437CYfSb6RJ0y
fs7GZf+U4fUppLWVcbEVdKPrZ54h0cSWemoW2Rql2fcZxRMAP7fmopaE5ss5BFzkO0IokQHmcaZo
ilOK6iYsm5UHvSWfRC/M3P2Liw2AcNcmpEZougod2wYo/GgDaRBtz7V/nzqBM/XCCHOfFst4qLsM
RhTwpe7KLbnnjNCSN32kT3ftptsCseAMb+TL+5cbAZQjeEjIgiWWHR1PozGXZ1b9URhNJW9CNI62
Vkr+nlpi3nF/fGReyIuFqvOsT6YSdjjIG6N3Ss/q1AqilZC1GB0vrDDRsefQZiersNIJnyR4aXJA
vYM3rn677fFLLnE5GCZ8pFIUl408OzxvVv3eEw0u+rht4rtjY77A44YoAaCbzGKbxCgrwE2OKlgr
HHiyU5LP2/9/OcW4MMAsyDihjzidDdDD9Kq0uvgBPn7uiFvLi7xp7op7GbnNz1XQ0WKsAJx8bn4A
vxa7YUNfqRXgFIBrVXtreAm31a86ee/yuTlo6N7HtUvJYg5wYY/ZWHxP2y4qYK+M3Yh8DlILxsqX
Kj5Xwhq31pLzARwNRhN0EaPbkwkUYwmea75C6J1kd5TeaHavTS2Klmstckved2mHGVIhieMY57DT
0M9e3NG80Pu11uE1G0wlJ/XplIgBbKBUbgdCuc3H1k01377thStmWCKM3M8zafJhJoWON1pgM3JA
u+9KVra4LkDgo4lcBN09G+L6qsm4SQEq14echpoc5X7Lgdxj1pT+h9FcGGIWRin73gtkGMolW5NS
nY622q91qi9O2YURZmWmlIj+IM1GalBL0oNWxtDW+Ze77dy2879zxhbYtJrGqTdnKjRsqUUSqALW
YTXe075ea/CfP5jNWObGCLxggJkTpaLrk6GMpr7PZRx9chA/a4VyPw78Yxp06O3td0rpQ7QvfajJ
GsvsolfM/DbINX+/Q1+bFbQp9cGbhRjeBGYc70YvNyAOH0v/kD4g3QPxM2BmcwfdtR0/JxUF5RKq
8YTfRP0EAjffKEbntustjgboa7TNzOJ57IUxVHCPKiZMYosGMgEKuJEu5kAr/JP3XdiZv+PiGE+m
RuHHYV6sdu83bwo54BX09lCW4I3omsITEN5HgGtnwXKVEPbKWGDG+oN27DODvMRu4YaHaps8EUh6
6v7GP3uW91Nr3fhjDf6w9JZ/ZZ7ZxWId1DzcEDmEnR/bRMctMfsAjMUJzdoN1kA53xcORSIQjqM5
CISqkjJv94sJFVKOJE0IDHNOnFqx5ODoc+YobG7P6fegASszQzduVXgjZDvHhQSnIB0BXpai9044
1arLZWshYwGYgOZ0wDrmZHymbmM8fezJNKSdOJf/OCB6BfytAfUTj8JWswF5zJ1aBIAFfLsBSOPR
fVcb6MFbe+j4njjhK/CkjYrzfDVgZaLwpF+PRYv/nY6PSXFu/bfbU7n2/5kdMMQ8DnoJo8zyR1E+
9OqK+//+wOt4eD0AJo2QOx7aeTEGwN81+9JAc5UtOgBUOChnu63tO4FRoJycoazMmZElbXhHtehh
7a66kCBeVXPZdIaOk9fzc1nbf64+ZYu0+nSSHV/nfipW5kYv0oFsxzXC9fmqyA7+4s2A5asKJW0I
hdlo8wnhH1PRJ7fah8C21Db3o0LF/PZiLu2LS3OMyyZcH1K+h7lJsGryS82eZWLdNrE2j2yO0xaC
UNYgQTWei416UPT0jtMJXq32L9o2fGgO5PDXr1ZXC8dS14p8KKb9bLCM3EjaiLwDhsHbg1qat8tr
NxMjqd8KnDbg2q3mvZOJ9aZNEKH7aeXRcik4YhfzwIqAoB19HtfBUYFmS5M3OKMHr/8Qm97XkZj0
5x5Zo6EC72rcHtW8s1jnQ3s7CIAAbaIIYdfm/L5BEyXYPIyI+zGGh6avHEosod+pfrHiFYsj+2OK
bTL0SokfwSqGCYxHt5OKo4Tr8MR1AG+l9UpaOi/Gt2FBTASM76higLT7elhViW6tbE6wRqnb9nzt
DgH8byy6x6H37lu+M6NceLk9lYtej/vrf0YZD6n5EnIJPE7RpBUsReb2idx+tq1nEh+sJX5oQ2wj
0fORu5Pz+qhovDMp9cYbqz3IBswi9u9vf9Cix158D7O2ZQNVATHF9zQtZ3ttdUSrnk7atXEvuhAO
H7yxikgs2dxllGUOgB9sjJw/gEtIJ0VgtOpXrXB6skbUuOhD6MSdebiQLrFiMR4U7yNcsHF54iGU
NkavTZvpatTsQUhs3p69eXa+udCFKeHahfpAVXqvham2Cq00Akarfk0Ts25dme4L7nOaXm8bXDpl
oTPx39iYnV+16ahpJeYx1AJXShozjbS/rhUhP7gwMX/CReZFBF9TQw/bAnoAep2Avp57jVooIkp/
Xxi4tjT75oWl0RfqVq4wexEHsZ4Qz78BILwZcYVm7R1vzSfm3y9MydGQo6sLg9LKO5G6kLrRPfos
VepKTFlen7kPHM13GkRzru0oA2AeIIFEOS/E2yrnHUA/vZILLO5YRKv/M8GsD5hOkS4XCP5FE/Nm
LOXE0vhIhTAEVczb3rZmilkglIeCoW0xmh7A7jS2o+CVcql128jylEGpSgXnIap6DJhEAqxI8zi4
9FhrLtcXwMmu0cQsRh9IpoC4CeLpyPSvV0Uo4rQF+mu+Sv+s5HuxfFEGEIvg3KyaNS67pVMFVSiw
tIDJCo1NzJxl4gQ8S4CLS4B2qazdgvnQ40J9ys5j91qt4bKWVghN/xBGRec/MLlM+M4oAB5RhgtM
7hPJ7SpfOGkh9XeJv/qcsbROMxJHkTQeOGMWoDpJSTkplY9GwTYwEyE8DAhBt11hYTRATmMg6PFX
6beKFDRKeS2M0IVL1aOAN+S8BIA7ju3bVhZWaO6K5VFmhWAHxNmuvaEPsjDvW6xQSxMzUfi3qW7s
UOMhAZUTPdAko6TJ022bMycp/i1zVoClFJSD4PiELD2LcItyNR2lOK6Nin6WzTkE03LYDJYAUpvs
SwLeDVLNuKTpea5YWtlYkZLp5QAFQLKZFGKVcajn9KhWqNXle64U9DaxGs4Ryic+crP5xT35VMGV
XdZfeSGYjfZV1aKbhpqeZKNdk3RXoyYvTi+V8ExIZKoUxCUdBpy9V4pLot1QvsnlQz0OBpdNdoj7
6JR4eHF8orXdNG/e8NhAWpjPzq2yC9I3r691qrx1xAm8xsinLU4NgPUinddATw76N2RxFQ8JDPIs
zsLix6wudCCLueixgDrbdCh71IKt0VNM6NMNQPrl1CHt1g+J3tDnUXvOwNsUH5rRlqEdMqYWZMh0
gRzGYbREEJIMsRl571pX6LVMdBRh9SZ3wWEgl191/NqHlR74m3K0tM4BXNoYParXxJXKF43uuz7X
QeSgd9lp4B840Z3VWzP54Gknv/dAdHnumsLywsiNMycAgy7Zi7mb+3dSd+b4s5rCIDhL4/ZXKt5l
/baBEirnSpLVQGmZ/qyHfcSBiO9np97z4gbUmQP6HyTtEPB7yv0MksbufFGPmz2onDEBBbjcJ1cc
XiHnEaUQcqabNjhNqa0qtiDu+mlCO89n0W7lfNC5ZqOggIUJCfN7OXgJJKcL7n0InI+bnt8Q3yCD
LSK4RTXVO/JTrF3B28v+i5qdNUFHT5VL/d4oJdEoybacOVEjO6CKrqlOxr/H3i9BdYXW7dAy0YDU
IzhDMVEvs5PWHPvUVrTQysTWaARdrt8nza4q3kjiTpdU3MTBTg1xDhwSngZis+yTdhZE5s24Pcvh
XcwDbTY8J4EjKw8SuW/bQ1J9DPVxRIQcuvNITCk34zcfbBR4FDaKEh8lunnZmzV5CL/Ggm6r/lxH
G1/9EeV4j1MNDeueFHdZePZUY+odRTPL0mj6zK7BG9fdlSBDJO8KZGsrU+YtOIGnVnpF0FGmAibZ
PpTNfVrs4QVNsu+L5w5zEQMuTsVD2Qh77C1/dLqUM4rMijVboJbU2QEA5TG0CGMTxMPxdKhgtR82
yXTfez+6H7XsetzMbBGBe2JmAeUaSP6gaVzYR92jl589YSOqJ/U5Hu/D3s3q7dCBLO0pbBwVSqTk
Ca8MejPkplq0QAQducqK28CQwmOJBElD005i+P0dRz+m3pLRK5D0m5p/StDVSCyS7gXuntMOWb8J
xRMN9X54pTX6bpRDr8nQJkj16LOJPwT5MarNOnqJ5S1al82IE02F3tew7WeWGqL8m4uGOpzrJNEr
hIOcvtDg2DUtuJBzPVG26AVDYj3pQ/6cAlBHPhThWHqPIWBYaqdD9q2oRtPHw3dUp4CS39ESyhyT
ObRWAiWQdrD8eEOVo9adiiTHmVWYffcpKpXuxXdgUeNAS0Xep3qb1Dnc3eHHLV5szbH66NJ7QqEv
lOmkg/IBRc+U1c4a5Bh/5p3kefo4aPpN91FnxJyryjsip7roI1/G3dUJMjcJDdFDp/FokxDBzh2A
CG8f6qHdNciq8m2VIOycvPRnUhC8KBlaYGvkfzi6juXGcSj4RaxiDldGBUu2nO0LajweI5EgSIIB
/Ppt721ry2OLFPBCv37dpYfBs0pO6BQRXJpxrWMmckeveazvBvHW05/eK5O0lkLkniw3nF9553W3
wIUajVu7GEg4AW5maPJ1P4g4gFdcPQt8vLErFESJB++F9fc6GhvHaTL9J/YPY1vMtCbtv80vdPcY
j/XCPtzlPMlX2z5GftORRzaVzog3ePOZD1lbga8Fq4V3bltZ+7g7hSCnNCyzrU4Xr+6nOp0erL31
4b3G39XssM3gV5O/RBy79bOTD1Sd0+U1dl7C+SfG611eXH0IYlsA5TvtQfwBvZtCBU/d/L2YNWeS
QSDqMe4ajEGc7r6VN0YftQ3hedrVsROViXxh4n7y02KUTz3/48TjkTlFKt4ceLQ4l3hGPQFzYRgz
wkgpLaPsGx+mlz9SNwwUG1kO7l4JdyqF1rk7vCi+5snYsAyX89EfHxe89P0+Ucdg+ohpka13va4d
JygkHs3Yyl2ePexi7bZSUd1GQTXKs8D55d528PhHH5/ZgmGHW/fwA14vIc8KCc7xQk4rgnx2i3/j
0eqVnSw9h+H6wYjUrGVHKhtsBVNYJSbpERbdja+DRkxrDlC4cjYEpTStO5YUmX8v9lfoEcm+Ml4R
J43cDr56GqYvOCgKaPithFdkiHNKRekNn7ts2r2KexzEk8cZXOG/HHPZ2oKIcvbxqWEef9oSgcCN
RpeUa1/Z8DwuRbemOXeOG4wh56Qc+xfKi5afA5n7mpRTuxVj3KwdtO3mKI/Xv1OIYJXmM3JGar/c
tPFWlRsaHFVPkOOgzpPoc6KbOJvzgV2wGJb30W20D51/GbBo5g9nN5gQPP74PmwQeHLm+CrCLx8v
yWZORVyYhKdHFl1R3+eBfIz39yxSDRGNk16E+rQprXdAflljzVxlGEsL/+QZp3AHcJAoLdZhxlWt
VoZA6jwq9ekHb3I992sl2oOQ2BJYXscVSW3/8E1X94ikzgJJprh1Sx8ZgkZVZMGuTA6YtcHNHOGW
dX45I2vOWA6czSmk2WmFuGCbfaRx2cXs0MovE9+T9NrP544U8KkL+kfRPxP5KmkVsReve7fqnKCF
+P3yUt/kTGeHXU2Vu/6VIa6EfcAeSgFnqXyiGRTpIObOr6tziuR2TMlFpQ9xH9cZTqQfV9Fwh/Wh
HPUR4r0iUdlne675VW9dAcWT2p1I1ZoUz/TqqHsQpvIhCXKIDFcaFZfNUOF8JKiGXEXzKL7zpiYY
wwo1Y6hgWUj1KUo+zfrUMqRp7w6okkQYFGnjRxcBq2mKcTk/QZDd50M5G/iqbA2FC3TIuoLxvjDs
xSdXlXh4RVk5K1hqxnf7+rHPAOH9m9Ev4JP4+zeRbqFpWNoOuuTqPfLe7IZVf3u32jpC6qWJqXt5
2Wcv53CxZ+JOY361QZWpH3NDblH0GccHbzrosDEpOwIQRJ64BLCFwEozm3/0+tAtx20/bOEZ28JX
iLWcRuWVC9dVlILMWHXDaTb/NrzgrVmXxzjC1oVbrHS+2z0Y1s/vfX9H7M3GZS+uq75uYZsHFm7v
cCaFE2PdDa/pTqEYd02QXGUM18UIrvfTeHR+Pd1MQecX0p3C9ieK2vy3/ObfuwfcjL6ECEtB+A3Y
6Td0MBUWPuJWa589uxTp9GjoQ6rOAV7tfCMwkYwmUXTmjM3CyCHN2kt4ViGEhoURf9l4ibMP6Yr7
GS+qXc7KqWfcFKftcjJxBFo3X6aPaeaHgLIaI/58G2/CoznfSD5NaeGsDixz7tboW/ov3vSSZW9e
+iDJVrrxlm+/H1k1WK1fx2O8fWPpKycDcm4PTeyzR1S1IB7BJWx0r2Ngfn2FTqvzEJgfi9gx2vPa
RdWMSX7vVALqlV2ENM3/6gTyoM8+yh6jcyiVHCx+zR7YAtqMeRJNJexSpHwexNIE/CGcT3xZC2pI
rpEq8dfcGKwbcceDo8tP+InVO8LNtbDSKxTOY+rf++BJUcqQIk/Cf4nIJUjqPimitS99hGlsXsAF
Bt2HPf6GEzVc1DLX1oPUJkT5svdsCIrYex94jzpEFcugPlsvD7O3mUtsPJqcmgcBr+4Fsq7xWfhw
+/FfReafNOrwBRsUqFC6eKmwpUbSetYfyxg++ayZYfuy35j3x4nOvKOILgA5FSbp+CNJdv5ttmCa
t4WyzIY3l30G0xPvGgWK/FAHDhhNbhWHHTx5DlodNIxH0UukaLYdrLmusSj/b3FGhB4cV4kqMP5f
Mf+TmfSi1w9BDqR9Dt0PCHMV/fzloYhbzYdd3Xzr0uMS3fXOt7fbJpp+rEAhtmIlmf3jEr0iCCCa
/aZxt5hCt3LG4bS560VLdRe3Xx6ug4KV4/oaSzdP0dvZrJpAi0p3gcksHOwCnk/roYdai1MuVOQ8
/qepOnCG+EPHOhbInS3LiYfLkfDCtxj1s7NcLiBEhvyh9Z8nc8nY2IB3UXeEHXgbMWhmnFIG1iRZ
c0mGQvGmg/EGGTFrs8vR36HxQ3+S5ChRniE3RnNUyrGRHiwtkdrEXeDVqd4hkJEW7eTcu8Sr/W0v
Iv1HL2/h+JTtfT1jsIwSI/OuOiR5p7wi5VDK8ut0fExamNGv9z26H57pHH4q5Z7cqMXbh0FsNobl
GkYQS9nrPUAyozCS4SUf5Alr74WWfyMP1Yd4tGiULSE5Y6cR1RZBOElG9JYPRvT5bqq5vQ16qTx6
adXB7mUqppzg6x5i6IiC056CkZX4H8b52RDIobeVc27QVtzBSClTrwkG8el6W7owD0NRYnkZDjPw
gnDfQbwpWgQ9mDFXHu9zgg4VrsRuNl94luy5ZBcT+1+bZtW0f2WYO6gV2gBhhzYyOGrRFSvS+TjY
cokeY37i+JpiPMMhG9+iKSnZ+OnRqWLS5ImguR1YwYXOlfgVMIAXJ24BvPAmFLcOr5bpEIV709q6
k2fsCWDrt6/dCFU4rKLHEI1It9dphj2kfTuS/Wv1OPbxoiNX7NRi35uKuAhsnUz3se80DKHL+Esj
UBTMCg2G5z3bfi8c9tD/flX79D9aILovgtUmq6e6DXCJnLnEQOlFKvWuHVH55HnTEZJrKVHuDXKH
HQC8xODfplH/kOdOHgLuluGIjqiFJTDiy9KOR83cCNv23t/ASWu1+E0Umqsep0+2Lt+tcA7GEVfl
C1Kv2dvSzo3eL8qETey94bNXzrCfbWRR1N/Mb21tzt6Kwnkcz50YL+O8ntLZ/ommuN4SqBFzigIa
JwWppvain9CH5lmIxt7/hrEjLjrsRR67pIBtQhGCjgTbhGbqUfHj6xRsPo7B3yB6aKM4J/5TZON8
UuwNYvKlXNGQet9MZhei0DFoEOWzuB1K3v8WRqJJpsrY990+7PQrmX6fLn3m+o468KXJnkl8G8eL
6z8lzj2Zn2OI+BiF2O1XKagoe4RGTHflnPzRyU8soRm/CFjvFUtSb5TeA2orejPnMNUpYnc4iEV9
Br8QRr80yzg+hdncMN4d240/jZ0sVOSdumC+2CR93/B9+3NXOERitzEs1PrmZc8JBeTwL1RNl2yv
C/GwJl1nRF25+2fTKawT4e68DpVCiidYNI8t9AvOEX1Bl6BgILS8EIX+DO1gglyg2AP0qRsJmkvm
7iVNQySyCf/9tiCx77bOWHTwFprL7SWi3p0PzhlN35Jkxvw1qrS3IukhTKLc0UickWCVWMj9JuIv
P2PfcFCpNuMdsWeIcwZavwaNy2Zfcn8e178i/nbIXBvAbnidZWc8ZN3l1q9/ggB88eDbOtcuXsu0
t/k+IBSYkDhnM2nySFEywvtsyYN1/XZ3NKF6aZ18huiZ35eDikmxTfHbSMN6woNHRN07GO8WW0QK
irucW5NULjpFubiF6xnUF7GL/4vS82MSWXvYMwst6Wn7oaCn4cYLL08nvDDJLT4kwCwPRZgnEPiG
2HlgyX4Vhn5LE/Slsi3PYxHm4+9sKdCN477xDIhKskylb0Cr7SfAaotj/8TQxC7BGATAOIQSXjpA
NjRX4MtkIHUGM2mLYRqr2c3qHthAITjSA9TnEDdliipxvc1rX3du9EQ7JynNCOy0C1Ud4RAYt8uN
4miahl8kE3rfsQ9Dm3igpKLDeJ/OOL6xa5PnecA4eJv8u3CESjccuKUb/psla4wKbe4lKbSPEv4v
2qdv8JfKVpCjVrgbaIriXgYAf+S5H2WxZHvtoXUe16Tkvq26TLT5tIinSTrnnsAFDEtZcCxtq1Sn
tbAczars5Z3cd5ZnDjtJ2wWv/eQdzeaonANhmOHtkXvMvaU9O3SYzhWU2R988g5c9bCYYKeCwuvv
DGsu4vLnKXOukOavab/jGZGsN8gCwczxMRL9qffXS2p47QAWGFASrxOvmdjr3nNLtW6/cVa9ZXb3
8yyOztpxS57oG7biIJjqHNpFVXs//XjDBs3fjVXjZop1SSvT+5UMaOVEA9oR2pY0sPdQan1jqJ4o
o3tBxrH0WTeD/Re8d+l8XBcyoUkC9KAYQAwUIzZht504p3APr2oQD4T674jYl1HQkzu69aBZvVpS
9Z5TZja4h/HzBuEMAM2LGsFoJvbZhy1Z5Am43e6lgR0zvIb+zADDWxddPK7PaRTk2kbTmxubR+Ul
92kAW5TIiIpQoLiZrpnHgclgURXAlyfDf1kbvKtZwXh5Gh72KHsYFvG18OzftlmYVMj+DmhbyfV2
h3FMYyFnYDd93EX8Z1ki4POjfPRlByib6xLy4mfm48edZDlxlM1kcdEhkSaIh/dOAy81K0evGgE+
MNBV6qHl2Y59OWXZ57igBA7X8UoTWsREJMCcgxCYLr8H7xJqs1174jRFH4cko9NDmPUNc4eTmZYw
nyexFyb6ve44dG5PKwaMCv0Dn6pU4HibHg3GbnM2DUOpXPK2thEwXgg54rXqKU8SBdPWEHD4L5u7
N8uRYMZQBGIueRteRo5fMvXzrVX9A9S523xVslritl5m77UPXSy9YGYhElPBPviUUqCSFFx3d1re
Jk87+Zaof4jud+5qVd3tvshXFAdB+HdicNGREnnTrQSPz3HIHqHqUHdIFZlPoNXiPXPWQ6QAWhx9
4h7lMDzKUL8ZVx59zc/z3F67cbufQX1PnHEvUjN97TZTlYs1Un+ByudAG+OtgIpN2ggkiRgFUJYi
iu7z8M+FJVbuDX36OQy6RzZB1A9/Vfx9YOwhyb6h0vHkAy7YpFdmUtx0ygBQhPtTDNuhkMyskimu
FbdXfxIv1I7/gsWcEj+9gyXhPR/RXDl2uyYGUFPHOSqy8Y5SOHwnDqS1N3eqe2uPu9nqtkv+9BgA
z62A555/XlUCEiN5cmb+znoUT6hPQes5DJsDjzVaRsna6BUuNX33pFHRdZ7TmH2+QVW4WDkynJdM
9TZ3z5q2N8+MRxv6h9aq90Tq9zVCOkyS5R9cGoc8TtHFpeZgMucZlr7F3EcnqEljvAVQe9qXkqJ6
WqKg2VyUaWR81saerBifnOmb7Xs1svDgDcnB7Mlr4u9NsNqzmts/zE9fQ4V4OPYHN3DqZWfXISGg
uzoRtmOYPsJR9E1Q79qG2SGdcL333vjAkgYXUHCEGgTuMbmU4Y/vYwSk6dmZAJAYo94nHaO34e9r
5t+2rBWlbgFrJ3Y6THKEC4NE/Nzc4K3jXVKrhD+twDGIY+1ZOn6Ek+v+Sn6LumfJZdrCteCjOQWp
vSXZtF5m3P7dBGgRB/B5tog3XMcvKVsOQ5uivM++F5pdFmbfN4Y5WofLrf3sh5D5Ow4XlTuoP5cR
6ogDeUGndKASTAiXV72bPrvt8qaZUy0aEYUiDzsCwOZYD1gZ/l8wKBzzxc5nEtBb30Zl2E6XRbnl
4BGBXxD9iUn4YPcO67L8vicEuCU/97F98wAKdmiKMtkVbcJfx3GCzxsbblro49aKJhAe4oC67oP8
Uo5uxsQ87I5FsNd9zZRseiUP2USrYWWVUajLAXIDCwint3n8VppXIggKNvtFIKfK4dHZ57xUW3/v
IZ3YnddzJN9BbnpuHWcpfA/C7Zs5cuGXLG0r0qlcKWAnmHPn68wv7u7/WJ9hqrFYXUOKHd20WB/6
jcTAr9Bv0GWqehL7BVmSF7Q/ZRpDHAvGfJjG7++jGoAbkx0PCwg+WVThU3ryNPlhCzvS+Hf2PD/F
bvulV4DaiOCnhcW3fetvWdKTcgmjsxNxAU2K4TE07eMw0y9nh1fvTKIXf4xKtIoH6JvoKpHy6liP
NbodH2Ji0bv1JMpx0k5G0t8Nkid/Sa7djC0juCEg2rh4IdH0TXf/TQzsDnI793bz37gIH7fxlA0M
tfNyCDlmOthW9gsEh5KjEuh6c5No13SEh7LzfNoQ1wnfbxqmX57SjTcsiBXdQ7SRxvWc4+LOAPNo
E6QSltX+3PRdkFtf40UMOQqAs6FrRSfIOQOmhwDWm10s3hQjt3lf8hDqvQNaF+CoD9D0BFgaH+iY
FcyHj6ofXWMWnJiMrw6iwYydUtDZUGalhFwNoMyRzOUm+or47XlkDjIYzNFSeOQhjeVZgidaTTOt
yWHbvIZ4+mw8jK81JE8DVYYL1m4sTAidodZWHT0MgaeWPbbUw1eiHci8q4NMksozK0bLcxFPcRMa
frfAHC1eujMR3VFvqsGyAOI8VrHyfdw+diw+cZM+MeNeJ9/5s7e0CEVSdzx1cwFb9FyvLaohAzfT
8GZ2dKzTfGaDozGQxj+BdEgeEPGQRN0Ld2gptVeF8YQ+ha4XPnUotJJ6VvJBCLA04rRaVv+YbujJ
/VAgY5uSYBXVclmAPPrHeMO577OvEJe7deIvKr+nZXkaxqGCw1klO3YiLiYSs2gY4LTFi8E39fPO
FbdNuPWYOiALpk2HtY21x7iGJs3M7dl3HcwpknIy/rVb43JTYxXQ5c6XQuWiX77YGBR7Mrz2C0jo
I0SeJgLW13IfiqDyQAbzMCES+1ZzwoD/rrUf9ZXvmPuedg8Mk34K4BwTlMNo4ifY1aMLZwWh6ykC
qgnU+bjHbWNDrF9MolEirHfSX+bFqWYODZQMsSg0Ng/gFZfDj7Xs2uw18KaTQrM9ir0Zkg4TTno3
RcBitWufo26pJiNKf9afcTsBqXaHyzaIUxZBhEttsLJfSydTcPNi7+jQHrcd7PfNbyBTcOnkfAkI
FhcyWYeSv4kYh2xN/7V0+ozhdTI429VV3ovxuzueJqXrBec25od564dy7xwAt+s1BTjgeOCaBxiK
yG+lxqbb0bVpftLWQWsp/Vz27NYTfnODwOZykbXs+B3t9c/URVeb+PLEEpiYA49F98J34Nz8bWj5
fbQF2PRRT9qCbeNlcGptz968IpJi7o/ZYNxnj93I0Q9M+hymMLY3m3pMZiAfXgwSAyZpM5TZi6Af
saQWX7WD9m7LgnxfsqfMQf0AO2IRprbATz1qN2yoGUuso9ZDhAgvQU/Y4++Ag/g3OLcsXG5hO/xA
5xq9HuzD4gzhs3fOSYpGblgQg3UB9cMzIegIgemTYAPK3X4stgNI5UBza72lPuZWO71pN60cABcx
0uTkYarHCeagi3rglIBD3/MTVRgFjn4Gp2kwPfqBvEuq3tsZTSI+mSiQqY+9iJ5mZdG/JRjAJUN7
WnX0LBbHux8iVJaOQH1v9C+e81vvMue6T1M5t9sRAnr5nn4Aeyg32uVeZGG+pErrxiXAzRIesnUa
P1nff516+9L63TnVtAYzqQjBx6FbV3WjfuNeArFkW4D2mSeDLWwM7HMNSkW7esTIykIkC9YzuYJN
39jvJQ+7k92AjWZTJVR6aTvcNoax67IBJ6LlPp8gAZHr7BOpDHJ14jBLD2Pv0wIKypJ0jzBbvoI5
UipyZG6QZ/Oaz8sTgbMyKujcWd2T6YZis7DQlP9iuedxuAJ+fSbIjGJ8nnhfm+xZIhRP2wLwOEE9
idENQlU8w6xFkpyvz1yKhwidBohlZTRO9+j76gRxIfTkkVFbpeCKzEubw2iyHlCNYlkM01Xz6GK2
sY8U+E7y2/ACsARGDjyAzbxJfxHhBMDgL+HO+wi9I4jPgJM9FPlJgd+UO/7nRLdyngG4YliENcty
QVO7agMWgVPCFRav9zq176AZdelHz4Fmbc8ag0wMgLBD82+0SRl7vIginhP2d6FA7MBlQtLfBnVC
teuLL7oBJRtIsQoU0aBFBQAKY9U24Lvm7UCrMfrJJjQ2oy0k8D9oQOaIauWSgcNhwLXKYKy4fI7k
b0ZfPNSZrH3uZ14LpKAsXhDholxjgLgv7OSN6RPqIxROPiAaPIAP/XnggRBZvBvTriT9G8VF6aKh
1Oy2gWvAvfEQY4O+h5RJe2sJuokEcAFoxakYKi/40VF73h14Btr5JXX/xSZosgXwOvgqgzwbBSbM
RIrEUxV6EeQEr+yXFnwK94Q8A8ybVjTDcVqewBoFlD5DhIyXo54PqgdDDNBtghBCPRik+POddc/r
+LVH871KT6z1q9BF+mQYZ0zDMesxj7cP0v0hUJGFQSzYtYWd8eS+1wTRBpi1yxlf8fWR3OCMEP7X
D98TvLsWyFQ8nVcJTDNKD7tOSjWUnsjOBswWqocywjSEhCeR/UXVmrPkJVSgiA8t0Kij3YDMM1g/
pFtNHLAr6bPZwWR5w7g338JXCvKXJRRjp/UQT28paGmjvcwY2gIvBbSNyTNrIlQ8cSfKCHXTOGJ2
ZQY4pf7dwRCKqcmBNAC/ojXd30j/SDHwN8ln2n9Oy/ssnTyNPsfkyetfoh6bhE4I0veOGQHaoXm9
0Ew+QEqi0BqHEPQou453iX7KMIPSM6z6kKJob4rB3YBEsPfdtHmIUV6o3FwZ0CkwZO3AdEFxjVKX
4ac70OPjCQE1eUwAyqWAr0a5lS04UcneZHaoiNyKLVkQJh77DNySvX0M1hAql2/Ynytg8los8Dow
OIqh99h5N4IyzplWlDGYvG2yiLKD2O8hb1q3OJJobWIWohEa2qs0Xo9EFz7NNDgIF0gV9e9alOli
pGXvQ/x5eUfgBV9RrF/pGlYbxhQ8kU9aCfhmGFDqqD60GGaiDdtyGfrVvvZfHLB+zJKlcfx3t+8/
IT2DiSwxb7QdvzuL6Avok1lIaaI+fXURI0MyNdmsaxgvbeABuFDfAegrZlCgHK+EJwnqONTSYLpN
gEIJu+yePiiQshbXxa92jsOOmtYLPw02mSiAyEyiK4aAFbgww9Uj6Fi5BeMhfdISeTjxroMGrcDa
D/o7ylIsASoa/II75w6DOh88FyDTJ+FBRx5dqKVuLR15klus8611/nXCfY3NmzutlaE4eByt2Qai
5+AMD7b/ZaOld4HCAB8/PyykwtbOo9zbagacDWPqEghMne1AgdrusDpehcq2DsEca/v5LQ2zf1Lg
WpvkDAPoPtckhTyiGqoN9Xe27UDKutoiTpOQ/1Ejm7EZtP4bvLFsadvW7bpXw7IB2rcl8bsbnPTA
zOxLOiZtEevltiVDswX83wZQYYTKUSe6Gm6spwTXmY5D08s/2EG92yym0Ot06Dv8nkwenRm4iyFg
YsrouAIeiWCtbBf/yNbwqnvxd9j0wQGDnLsx7gG4YX0GkYgE9wmORWlawiu+XkdnzVOJyOu62C6y
PVIjivjOBffpeYTMr2FoCpJfZUMDYo6bHcg8l3YJMASZnqCeWyhtXoPdqwGRnGL5qpAmqJyLBZiV
u44POkZYV316Jtp7TBZS7hiRxgqOADj4duIfJIO6jl4xQnDKLgVpgS8nQkQ+jf3RTbdqE2giMcJ1
GCnnya+c1EiggLAi0+6jncbzuGMffF7KRQO5hZZSj6XVRKNlEWBmbbBo5tnJJkhyfXohALVNaw48
g9mDqw6GAp7DAAe8xLOJsfMTigoTi9IPnYNnkS870L8IFM5DBMSZHhe8ILOZMkSCVCquO7EgE/b4
UO19PBGQ/DRkmYc5fXIQn6wCNS5BCapC1KIDOGhO5+QDMjbvuuNEp2dXpn+NszS9p97CTl7Wdj6x
bqxah99ZoV660Tsle18J8PZSw6oOs8IR6yErGmri/7ZIPQaiZCnCWTWYxaJe2Q5wLi8IgeGKcaAL
P5mqQ0kKQZQHG/Abm+Vhi/Ak01pagSZYzThR5kx9B4mKnhlK2xxi8IfO95sJkW4YfiB3k/NAXfvd
HOcEpUKKRge9houzY3ZyorM4TMinVKcwLGE1idcGM5vKRVIEseUFsGbuguQgwfedMGBKYkhgJdmr
w4awDCjgDB9VucHM1L91whz7TSF4q6947H4cwM4AwcVtZCNKL5vTDiwsDHJXYi5hhPl7Fr20bKpR
7KDflWDMyfk1bcNz1M+FAF2FjtsdYePdvPAaAQ9+DRbkW3nk+N5DsAZc3dO8W7ARzFWVmajhdKvm
GYV7GL/yFOy8bPwj1FywUB22OEDxCRRXAOvwA4CzLDiYTjZbvF2Ydm/+gHmxBwoKADC84BSUX9hi
wqZyDl1YckeVv2UN6drKtWsjo6jWPkNOpgj33Qnd5SEN+5r/QmpRfAHt937lPRh6/RUsmvtfeD4N
4LY3/lskYO8pKrWvS07CEiXl12zdmg46zV3XvThjVI8YtIJ8CGxJN30qjwrY8jZuJzPPaM7Zcd0y
AoHX6ds3KEww3713RhxqFGOaBNeIxnn7CzkYIIirjO9iUJs6M17maXoGd/KXM3ZHkqQm1LssYHiO
jvMYquz9N8XDmrEGAQgNaS8eeWxwobExkezDn+h38S5sAQZ+uRGONBEFxP4alUIkUs0vls+5MPqS
dKqm435YUv+V0el9zOhhAdmcyOhjM+jy0w0UML+A1mft/Efaee02ji3h+okIMIdbicqSs93uviE8
7m7mnPn05+Mc4IzM5hExswfY4WZcWlypVtUf6P0rZXkn6OE2yvVtaAZ70TROSYlRsJFvijr46CT+
niavorQ6lWW0S6tk13Wt3QI8ztLMrgvtOS6ae6Ol/paT0OdAR1SjeYya+CLJw0vqJ5fO80+4b60d
AaELs9uFfEwPiEIJ8EYxH/oCb7tY+1G3GB4JnKqRG64diRtPUi6aF2817p7EEnYlCYZThXtfwGGN
CryFOWslyXvTKJ9SbpUxq+MS3AZpft/oiBOVebg2JVLzQtEeE6SrZJbVWH3NSQzVJGNLpPTyQJpn
/VPOvqcNm62qsD8IVqxsjMF6cntcIyOf/pYjJKAxAQYJEvOT+8A/ZW4asD5DBFpA7Td+Fhg05JLa
RiPjnSQUmGCxEVGkOg1+s/M6tkyk08OQpftaSgzYCzysKLvRuv/OYwzZb4u+hJ7ZXlsceducfCM6
NkkG0qKENQ6gJxVEgOjmhgbpEU0PGkWUK2mc/uwbj9e89dE3wu/U4N+MhJe6A5WOrMS61sWLl5Q/
Sqvctx2lnLTaCEZ/RogxWGkOHLYCZZ0gGKFn3EQZZ+ogyI9+5/Z2HbdgQl84oZmYOFtr9MUj7E+z
2tnXIGuyIfzZ8Ey1SMgNdq8o8VAN/JGy0Qq/o9S915Vh5zbVNpdim67OyoLvENX+Q5CKPDcjhFbC
dcxbT1L5lFV1N9DfrCN+Bpp/HtXJxEo3krU3MuuhdJ07g0EpBVriTrrRst8ZCUiuNx9uE/8icXkq
FT20o5QEvBJUUCRkYsDVVKrQpcp3s1j3KA1nJPGmBTwuzTemoOwyWtIdtXyDPFbW9h7eB5GbbAdw
qergwgFx6S+B3FfEYKcPGTVUHyy7UT3LDk+OvLAlkxSetpSh5BcvFH6UaraJJXFTuhkJpyloa0Vo
ONuMHvik34F6NczokHfmu2TVyiEvqB478WBx0EpI4HrwaAQJHChEceHk6BxP3pB1e9GVaQ73KTZQ
vQvcPGuaUx2WJAZJEWzaxFRsy8rETSoI9U6yqFN2dct8uD0yukUDcbfz4XE0vB9ajYp9Ifj6uH+G
szlQ6lfUyMKym2dnVoBcE6xK+ihMNo2X82CO6w1qVx78hwiCwqgxFp+ypIh+S64krf0ote5zAZC8
GQGXCIoHKzAuhZSO1wPVcd2yO95CFyOQrXcnBMRYUsxcC4WFlG0g1CuttzIb8liwbkJIQ20bBecw
zj4LISo+uz6BhlM+Sxqvbvrq5jkzpejRa3HINPVDUSb3bpy+B668z5WBJ0ouvxoqfy/A/y7zKUXH
K7+vTnnOn46s9q7taQ0VEey6Ninvg9SRT1LXWZuCOhpQa6f/MMUqepTFjNzQ9em95WVtW6jn7Huo
8+tCSUbOharQxqNf1cf8btO1qmdFHx5jevBm+Gg4d277Oci7oX2MKEO53adLzzPxja1bKedAhAAz
wJvCzkt9U2pzp4rHrFSAQrmrWm/2BuDP9FEIAF02G5OGkpJn/Obx/foW6xy86qoNjLXoKFuHfB0M
SQFa17jLAYYFoWfHyqVzTDuoaaYY68q5CHxAGlkmxfco+mVar6LDCqEEFAJ3N0PS1OySiru059f/
Cnhj4afWq3dSkh6ThLdh85EVw2oE7KAP7gX12ifzgi0QItuHk457R7dnozpnKQ/sILzT9IMG1EaX
y5UgsI8NO0916ou+3WrbpOovg8O7R10XDV3YHyyOdSf8qMF3D01/8frH3CMtjh5dKh/VB49QcJPQ
mk5p3qyLTKQBxnOpDY4OtZDWtVBfASHFGoJl4WhAMORTQNaZZt8duEgyGCFzbHBTbVXvWxLtwrNF
Z1+W8lqNjlKj2KZ5pksrNg5UniercJ8kz7RLWqP5eNqLCR21EAZYwDPMOanKOy4p9lC9GWywVjfO
IlSLLPk+dN85buVK2ja4apmV+hf0zUOgA06VzpnzV4ECuQO2IqDR5qxpH1Da2bvesNJAhZDlxtXW
dGy9fCKvVKuDleFOycu/6pWt3FeUFF4jKAY8Iym9bDvgAcUdJdBHGt/bMAMGAuw5L9114cUb6gDb
Ah5KQpUTyKcoPJip8aTT6XISdx8Ldq7JVAaPOTgCrzsNnIHmR1dSZAIS3tWPAXAk3Zd2uvm9arOt
qN4rHXe+8agU9Bicg+BY2zAxDpY17FLV2UJs3Tpium71XR8JW0zUHnVD2neU8/ua90IZvJiifzJJ
weVG31blq6MCm6hqu+nBXfbKt2Lo91KX8LRMwYeASEmKFbzHCtgZ6pEXKOXbkK6w0B1qQOxdkNgR
dIMsSU8h9djoQe/bYyvx1K92SXiy6m0y0FrvRlzzlttcKrAzdRRm7b6l01mlH2J+L4m/85rVHm4S
yT+kfvPSAol0RVC0YyqWw/kLm/zJVVMu63vZeCUcGZQIoog+4N/A/TpXlZUma7TkKOeeqUEY4NTS
EsG1YGM5D0l7SYUD777I8U4qIK4e+BBd1UiitKlymVn0yPqu5i3X7aCObCLFPeqxux6QOHOAewbk
oK6zz4zsgjzna0GOEAKZs+TuyaxfqnAEWt4zFtkk2Yku9FUNDgTK9SdPrPadUO1YD3daB4jVoD9X
GFB4FPB98hoDBt/Z5c030HqgMkmFnmvtMD5Iy5Lm1nNqHOPumIRH1aAiIJ6iSIJXFm5GxpxP3gke
ndqNw7UgZxAOQDMKGIAKFzm9pI0taFQIX0LjTfaefTQCZf1QJxcpBRNDhwwqgrUxAbS2L55Ww+Po
KKChHZFsfP8t6H7kirXW4/t0eMs1TEZFb9OCjfGR8neKtsEIwYAS5WwsX6G9jBmg8Bnn+yF9i8yT
K/UrsBwfXhQcI4iZCv2HuIn/MsJorxrufSW+xiBPoPCKtKNCNj7YA1XbxeAdELe4lxTKYpGobfSA
chtXVMripAZoPiTqnSF/BrzWJUTA3IbHihCBcudACb850McK4ZwMH14LQACAsnhpaHREIk1C0Iun
BKKVF+xoU1si8O6tXx1E4VEjDVFK6jhGvXPTHoLBPQVPSgHSOszvlQTM+3ManrLhYObnqDsP0SmS
YbRFZ617ouwjWVupfJC73531O3JfwKz70ps1eE9DFz2ZRkOqvce+cmVIx9L7VGFvuW5PGeM9Yg7g
JwTpWInY9JriQwD3PKCqLk7QUtWTYyhF8xAqUfbq94L1mYuqcCyrGj0hATxT247SdXKjOM9wyVda
9zHAG0x+h+AFjXGtA7v/rOkvDpK09Ui9NSa6ILFxQH9acPhE6S0xolUtA4M3XVRgo2OnDA+qq9l5
fxryv0D3Psg0gLGPcfOXjmshTgte3L9jfc+ZUwVvpfnahveOvu/yV0F7V83HTH/3spfcEVYaeB7F
g6pf+xQnubB4Dw2sFPSs0juwa2uq00Vy8qhmYlx+11Ggj3aWT0GX4sHAU3WoRiXonQnRuInt3rcu
gOQ6mr8MgsJ1R+I7Qp3pcuiQMk+it61M2h2wN9z4AmBvpQCEakbunZnabZ3ZAj697inPuKIBEEQG
+3Wgp5TvWgx/Cnenh4gYlBCeKJ4lQDj9bYKlJzD4QrZL8XeRvDfSb9Uv9jXNyhhGpNWjdiyfM0iJ
kFri1NyE0Q9PZh1n45uLEp1/sErbUnMOhTdWWtKJu4BumvQKAag0zmX9sx1wTeVmS8uLTlU2RUbP
C7jWoU9VtMCAAVLJWifqPagbiQpx0/2SaIH4EHBy90mG0qN33xT9nA/WKZfFs9kAsPdeblPTpTnW
vSRJqO5Y+FGI4kSzorWMWDNLHIf7GsRIK4PWGGD0QhUNaHt5Sv5SDp0dxBaot/q5XoXHv/RWP2S5
vvBLZkQ6+B3//JBRgeBKpCOVJKCGwfg0z4RHjiwqGgoPiU7hAb6k3LIUayICEElChN0esUT4pW1T
2HVWkw7U4ZupWEuiP3PUf8aFWBM3jqloE5UGQcgD2bCg/uc9JtJD+ZRJP1FEf1DD/tIlzZHSOXR6
ila+s6B5NSPaIEkoNhlogiCH87eo2tUndfU4JpHHVLAtoofU8L7j1P399vqZ0cD5EmIirdJ7TY28
Br57vQ+I2et3HVCqAKa18cKrqvOO1EX/fURZHGWEZEVXkVn5uk4sOW91uShZJ6231RLntRxrxWX+
q+1zXgT0DR3pMY8Wxjm3TTCwVtFuQkdPUSc6JR4cRUWpiCoWyqpV85Urg1KFMXR7cHMzpqCFIosS
Si6KOdEq4VmWdp7cj/ohD52VrmC33g4wN47rAKM8xtWS4P0lg10kgNyTHlp5jbOqIYjbOhb7hbHM
htIk/BoQ2gADPZkoXQrjUsBgibTonTRUdZ/6cGGBL4TQx613NZq88RN0UgnR+QBT5aNsWnBeFySR
loJMpn4oDTGsZYJA2s9S6s6vlrSwpmckaiRM9xSQYZwUkAu+jkMZBK0PQ4kQvhevOq05qL14n8jQ
yr3+2VHpVd9eBnMHIBYaSF+KLDbVnMyNX9WSbAwyNb+B/LDTV4I3bMoIAMXCDEkyP30qfMLdoqoM
zpT16XalRYnSK2yGdfae2GP+d198IzvdxIf0J4IAwuH2wOYmSxURSJUMyUTCbfIlu6Ie0KnhOpOL
TzH/IYt38F/+fQhNVCTFtDgJsPT6OlmJmDRdobAe/OKzh6SXK2dsIhcmaG4c10Em+xQYDPJYvFoA
iRR3UVBdcl3ddqq6YE08d97ommiamjnu0qnMcB1ailm7rIPYTHe5Iu+NpP4PM6LjQYCQP8JIaAd9
/Vx9I6pZ6bIAhJrSmdwiltGhMrZOZJQYb8/M3yo608Wmj5sIkT1DlazJV+u5HAQttkYX2O7dgCMZ
b04VbrfqejhlW9hmj8ne2BivqK+uuDWKY7Kgazz7Pa9+wGRftVYRkn7yAxowHHr7Hi15gfx9FPz/
hyhPvfisNle6cCCCsKeKkW8u8ab6q1w7OxQrDumn81I+tN+KH8GCCqQ05oF/xtU4pBAvkjVtMo2a
odZFMmI6y2L1Y9jTfPN/eNLaPTzzAJH3sLQWNYfHP3kr5GQ2FXcY2tBhqOK6OUh7wLz6QwMmCJNn
4bu+Vx7Ek3wnPIj7Jes5ae541NE7xpDV0nAcmiTFMr0Lj442cOBdd5Zf4YUGtr9z9mC2dzKQuBW8
tF17eru9fOf2/HXUcXFd3Wam5iaqOTZicnXrmptBy6BXLXkUjyvwz4/6z9DGH3EVZDCbrg9cghRn
eL/NKfidvPlbLhjp5+3RzJ7818OZpIZ0pcvQB7+xjkEN3lXvCbZrwibtttrOOla78NvteEtzNlmg
EsUn3esJlxbIPengvX+1ALxL7cftONL8Hv/nC06WZWE6mSFBVlqjv3gH4H2db96RwRAPzrO4/aAo
sDCwGd9l/MCvVuPkUFH1zm8ag4DKJw/9+ML7TOY5/F6+uIOtvCwMb+65gpQcrwYVtXEEsr8uEFVL
pcDIWSB9ZFfv5U7+jrbxxbzXjtrSCpmbMswdGdyYyfNE+RqqDMp8FJyv1mDvn5Tnxo5gPJ2Dd8RC
nlR1U5/MbfUR7KyFa2J2e1/HnaxMP9GV0A2JK31ix/OW2NT2fWCBT4Zua2v5Tv0RCCtx512WpAjH
pTHdfIaiKKol81/69C7UedvDJYNmELlW4ttV6Xf30OVwGSlaP1tRYIgyO1YN5UVN407d3J7auYV7
HX2ycPM6jiNSCJ6DegZcP9r37dLJOXeEGYoOsIMnmsya/TqjuRj4Skvvax0O6qjsgPJM64SrRvP+
+i9j+X+BrEnm3+tl4DUdXxKo7DaNDVDR1u52iPll8s9grEni7+lybfYRg2mP2Vn6WVL74PITIfWs
3F9n4TJ8RL9FcIALqd/8IvlnaGNGfXVCV0NKhxb6KxwbkPSKs6eeukXGeI2dwnikPQqOunCmLUzb
1EW+F0TTcwa+ppjdVfm3XDjG/eftrzkbQhVlkjP0VZVpYp7kfWcaDh8zw+7SeotACYnvt0PMru+r
EJP1rceO0AT9uPjo9ZnZIZf3twPMJkGIr4o8L2RYcdN0GWxjK0Kq5CS+77YeiKSVcSc+5Lb+mW+t
Q73vlt5ps0PiXUiOTsWDD/d1LZC1a2aXcvRb2Usf7CLhXxtd8VDSRTyDRVmVNHVy2NdFHMn0Kckf
awOFKSRKsp+FtuQ1Mzv3OCyIpsWrjGLX11F0QyS2WssoIuteQUaggMK7sFlnQ6DmyRuDioM4XV4e
NABBbri1XB2hKKvc5dR8qQIvyO/+OR/jo8zUxuclbba/c4OrvQljffBzh2fZOCdZltw7QbcwJWOe
8vWOIIRGpUJSNWZ9eoTStfQSigWUgBRZWXmm19pq6cq2XDTKpSyUdpuo7ZJH9ey40MZVSO9FtFcn
60DEhbRx4SasS0g4kTKcy2ipGPnnZT9OCwKoimygWTtdBIHSiXL594ldbgb0R9wYdG92BB68ub1L
/1wKXwL9LcV6NUd5n7ZepnOYKWKJ5EyQlfGz0PlZvAZbnqULp/VStMkObcokHT2dx4d6uadaDSRS
yzZ1NiwJ1stzc8TiZv9QemCvjr/kalxFEurAYWH2CPsa4CDewZfqoG6stXyfnbp1bKNMs5Y2w+5o
3ntPr8H6NVnrC992bhKvf8MkczLbMuqzqqzWRplvA8OEQiOvkOLso3x9exbnRqtg9oaIu8QjzJis
SCWRHKnzx6NWTA6qBiso1ezbIeZ2GsU2rOREif9MX3mGVXcqLljceloLyq4GnCpLKXINnfI9aL51
Xr5wQc2tleuA45ivZtCpVFXrxtQ692MQJPUrsgzohWULt/ncp1Nl9jENHU2nAjsJ0yiVOIxmL5ke
0nzVt2r878tT4zGBoRuy0xTEp4eUZQhJQjrCiV56dqJvkqDayOrH7fn521piehTqXLVMDcVKfXr7
iWUWRFHJivcO1r56ly+KDdKue2/vADPSHP80D+12uNNXr8lFv+8f+vvvCInvwbWtlBWqxAuLf+67
Xv+cSWJmdrE8wDavsOdFUYXuppL8tTDi8bS4NeLJqvdh4spORQhlq905l3QnPqC8tocnfKy/wzA7
ZhegsDsI0fv4nKA3vJDhzG2J6yFOVmgrRi5GT+MZI/2MorMXvBSFjqyasgLsfHusM89aJN/RLsdT
ma4YM/x1mQYICUKTaKo1e/N9lNYL+8SOB2UvS+YhohPt5aPEXYMcYItM8e3oc1sRFXNi08shiRo/
xNVWjBxpyNXSr9aADo5UDXd522x7c8mzeimMOQkDnKIvJcI40W8rPyK7s1K1hRrubAwOSjp9pHGi
NvmOumtmdGQD5oycNH4x9b8G7+ftrzW3LAxTxsJRwgLGsCYhwAkEtFkIAavq0ylRKe7zAwapz03e
PgimvLAN5jYa7WhJkUUTCs80zRYEWRYgM1XrRgauhPCI1S7UaWe/2T8RjMnz0Vf0GvWNhG8GyMIN
YIeFOHdAS1iIM/fhTNavyLOE3Gfa/YCPEzVSB+K1j6V8WyklCjCNCAIi6gb0WwWHGwcZ19uzNTc4
Hif0KkUMbGkjfl10bulVrt7BNfOCH4gjAOKVxafbIWbHpdDSMQxLlpWp84AWqH7ayZwTkHyz8hAE
3yX3e1P9VYuftwPNPLloT6iqjOMdDQr+9+tgPJqZbt4W7CDKlXUz6nojDJlwf6oHoHGKcgCpLnen
on7Rws1C8LmFeB18chziPqAIYkO6g/THz279KMAu2Zo/noQ3s9iglVO8/YeNZmqGxeqnWWJNC0R0
fXw6hPV4/qJXax3i7lsSvTcWcs4Ll+vs0K4iTU6mXsvarh8jWT0sJvGjdhfeMfMzdxVhkoZAuFU6
UyZCUm20J2kPSXaVHJVHTO/QnnyAi6u93J6vhTH9feNcHeoQPCIpGCMWKE75gLfd9u12hJn2C8tR
p0eraaZMR3OS7tMMThs1ReUKQb+1tJdetpAr0be7l364z8M62OUP2TqBYf79duDZPX0VV/66DfRC
S3LHQKxNbV4HB/DyBTTj7RDy+Demycf12CZbrREjJQ0FYiAXIq/kt/yIkM3BPJTY26cvUmsna2UN
2sx2P6L1CXG7db26/RPmnhfXv2Cc4KsJ1EKrEE0EYNaCVj9YeFLhxbxTM20P8fVwO9Tf4Jdbox2/
+FWsHrWUXu8YrfGs72BDfKJkGK7Qlb9DXqaHKmWzhnbiwUT3qV+p7wi1Hc1P8dN7M7e+vfBj5j/9
mE1jTTIat3/9MZVvuPrgcWRjS7dNd87ugCgdwp9b+KjrkTm8gVh1Vn5JB7jtyQ7CxKu+sF/nV9g/
P2Hy7SO/gfOgciWqQNvkDajS1P0P1RMTDxkOcxFAgD5JujwYloWQMEorbO1ahYJTywsraHYUVyEm
x1pSRnpT5ITQ2wrG16WpoAgAxb49XzO9LY4BQ5M02v88yKe5aziE3eA5hIGf9L2pR2km5dwZ2glh
NHxJZKjn3qX0EfVzEK/Wu0Pnhi+3f8M4kj/W79VPmDzF1TJ2kIvLyckUA1R6uVFoSTY9qnZ7E9RD
vRBu9sOaMtUvnpY8+SbbhVM1jVRI1ojvqMdMeciglgaltr49qNm84irKZFAoY6Qkftz2MLjxNuP/
7cTyXQl2ldFtb4daGtBkMTpyZ8bIrnLWwE9rETLwonLlNUueYLNH2tWIJguSVovU1Q7fLdL1rYc0
nCjshe7esRbmZ9yefywH6iQcIKSMljI5QfSo8c00YzlAGoVrg2t4tHBAzI3EEsdisczT/48SK/le
Z+DDyJMp+OEpduDRnm5hHJkLV91snKs61/SKLdAUqB0mRsz1nXaW0RgJUv1ioeL/71fAdTFrPJSv
bgAvatLC8BhQI+OPguPQSDP9L0+n6yCTealNR2/SjCAQCc3yvu03TNIqzm1TWXhrLH23cYVcDWcI
6SO0CpFM2nt5uMkUcR1HZ+jxC6ff3M65HtJk5xRuawZo/Y3Jf3fMdOTVzMIHsY8/xO0JmlvTdEop
R5P0Wub0kd7gaxq1NflcEP1woJY51QKUa+64uQ4w2Zx6lWfoelKCwLz4CCQTF49Th+doBiVhqbQy
4+ANlORqNJN8OMnzzHAaRoNyr/kbLFT8rtjio/JNA4XfrKg+Cm+9Le5x0dlWW+fiPv+Hr0mZBaPy
sQM9PcFxoa7NumOwQgjDBjmTuPz2v0UYV+jVCnR6GIHN+DnDwFp39a9Rk+N2hL9LftNjzjLpvagY
+cmAZL+GKGKtiwqYrxD8HrrQxPXqvUx2RvfZmTCIhZMeHLXgmxwv7K3ZlXgVdrK3mqLNGgki7VoN
VWRwDFsw326PbO46vx7Y5H4d9FSEAkcENtda7c8eD0DBhEhSIacNOVxcghrP7uKrIU0mq8k1TE9S
vqTcv8rDu1tS8174ajMhJOo3MmVoCSDJHwX2ssuGTiJElGVrKO8bN1JX7tAuPFxmOAz8/as4k9lx
wwhYIfp8644G5rNEeWXvX4adcFEfUCyLD8hxnazv0sLhMXPeApCRRvNgk0r73+/fq9Uuu46laA1F
MajhFtKTOgJqggelWbRvL425z3gdaDI8WOaNEMFWwbLqKLePnXbSlpxl5x7rXwYzWX6mWmeFLxKj
Fx5SYH0t9F3v4ISvovlYNCcteSj9+z63XfGpFd5vj2/u4Ulwk6+oKrgDTyuYUgkhG6gfd6Tt3in3
yNY8px/q+gnhxnO1957qLWolzj48J9T6j94rrim3f8H8VP7zAyZ7oYKm5ADApnCg7Z1uWztv9XA3
2kHcDrM40OnNmYt+5GvEwYsM9CsaV3gl/PS2v8LzZ7DFQUyy/YP70K6Sc73yX7Ldx1Irflwrk/Pz
y6ee3Hh+haR7aDHPPGrWgfjSNQvZ2/xi/edTTm856kqqrzPEtDij6i2pWC1yht3+kAujmOL+k6iL
NDMfg4iXNP+h6Atbe/yR069kqCoILYDRdFwng9BqIwQvQQHakn9K6jlXtkNy6jtbVe68xl93lbo0
oJnPJksWi19RAfuJf/BLXIQ7AGdxmEi/dASOxBzDgl1RHCIZi0cONtqs0SZF9AmxGNfS93F2cptL
Vx/a6kkAjtJ+09tHFWnLdNeHA6JVB9EYJXk3rXiKvbuhAPGsHgLT4YrEnJj8MBVRYcIGosQxwcs2
BRqfdF1Aa4ItrE5G/CDVaBelaOnV29vTN7PdwAHh8kr9WNXl6b1AZSDlmadRGZTPdf7aIswUVefR
lvR/izM5OH2/7UpFIk4E3FQ6NDUvieLBzXe3w8xc3TL/iEh78I817Y60kifXg0yYthv4dDGkcH1V
Se8CLnQ10slL8ebWynW8yWkV1fAR8zGept+LRm4r8kvkCv/joCZHla5UyMloBHFlfJ1Mz3ZabHvM
jSrL28wwDwEC+rc/4/gXJ5tOQT7DNOgpsBWmNTCfdVKbuolqr7XJERUu01/NqDMTxYdhCac4Fwtd
DYyTNW3EVU3SyDgxYFW6FrKpkLur7lSB6U4Q9fP0bZsspCcz06Vcx5qswkxSPLUU4cli4NXBI0eg
vnm7/elmzsMvIcafcJWKYLNYDnHOp4sNEfm/UXlgIZWbjUBHn1IXh5MuT5bD0GuxjhQHjPEi+6aJ
2aFqlIVTYSnE5GoqzKDG9GIMkX/6o1ObsVB+nJ2IqzFMTnU50ATL6gngJd8zyOE9Zhbtv2e9UYD5
J4gy6SxWQ+YIucZUpNrJqk4OctWhvvQwXhiJMimRyEpWK0IyfiotvUOTa9Mje4F04u1VNVfl/DIW
+euyMmtFFRVsH9dNWn4ooXFIVGwqtXrXIow9GhTIbYAgtWsXaPEM3BalVD3e/g0zZ+uXnzDZqGqT
G5RX+ZxW+mKmz3lMF6k8xQY6Sdt6KRFd+qyTnSqLTo8yOOM1MKhxcnWVZo9W+fP2iBaW+bR0nAlc
84jO1lgDSthPm1sP2cD/LcTkgvDUuOsakRC++TwoZw+x39sBlmZlchrofjQkYcGH0nvrs0m07+aA
7KOeBA+aEGwjfFSHMrJvx5zDi3xZCpPzIa8MS0FIpkbQamdYyaqwdonxWBp7bMk6Cg559Cgi+Hw7
6kwm+Hf9ibudovcfZW804Npc8vxm7cQ8CFCTI6FC0cPEJIZysXSRs83tgHM3kwLxVxtRkrI+ZRc2
fY/8g+PhE9vEx1hTDnUqfpc7FELRzNL677ejzW7x63CTj9pWphxjLt+s/RM0eMz1wnP2YVyc51f5
qfhMF3iuM5B6gD5Xo5scwaajRoGUEK75FO/8N+M5vOt/YXCIwWy/Vja2dnjTHt3/snKuomqTMzkz
ZITdaXCteVdu2t+QdbSLevCiFTI3Sznn3BlyHWtyNPtq7hUehB3UXF1byUBVq8fmv9xk10EmB/MA
kcMwA4LEWYmgUX3Ki8DuqmZ3e3XMHVXXYSaHL4IbhRJX41h8LLCRxjD0pQUx/olp0ncdYvwJ15mL
iXpbPYYQ9ohm7or34CU5S3ZySt/V54CC7AJYaq6Bf70Cp7UGU9HFBsG2Zl0mb+4HQlE/KhsprY0P
qK5CSP1XdpJfGmQLH6OFJG08dW8NdXIqtxiHhFVO5Lz70ZpvAr6CgfVkLhUZFkc4OZwbrFIFeDjN
Wr8owGZ+SKvq5B+1xEYy3npM34dj9xDakAvlnbnQIlo6TrTJcYIdkO514xgja5Ujrn+vQilZoXWM
xdR3hK53Szth5lYYgU4yXHZoUdB+x/14tYDgAiQeJnmAXUXDlsM7OS5tP3jusX1FTBEfQWPTDwsz
+ecZPca0KA+oMu3Q6UvFACmRtHjcUH54EYR1itVUpaPF5T76urSwBxEK+WPdfI022SKp6Zo+1ZoS
tbw3XfYpED90Mjo7pzg9F/m75xx66UNOP7HCa5LX0v0J225VD+ldhhV0iclCqSNp+awruGyjPVf5
r3lz7sy3QhbWRh9uRs2ozhPXmv/mxN4KiapEwxS7fgior+cpdsBRZDuoknseZhQaDrT9tkJNR2vu
kiDbKfKvYPi0xNfSvxTNc9hd9Awzj08cvjgzHtNm72JppQsbK0Z9e3iIgvsk/OgHLBAOVnC24ovZ
UJd4dgyUgBBfPajJE3mXjskQD4KVgcUPZlNZhSIb+vcUBLNjVj/p6TkJv+XDT7F7rRrc2Ie7ML6g
792LP4X2raPs5JQteqKIrsEG0v1PnI1kFf1U3BTkTRp8z50fmTwqMOKXa16k5iUJnoX0Q+mxMkfh
sjcMO8MfQ83VYw4xpqJSEqBt1t+J6dG3dlla3clNsM9yDB3SVyff5+UuBJVstU+dYafdURZewuFd
RWDVy8/YDK9y/dOtofKEG73bqkp2yJr8rLh48sr3o/nDILa7pH0BILK1QnLc+PAvj3MLsJxCJVkf
mT7SlIER4TObdLQy1mn206tOUfV5++//ufu/BpgyL9IOLKIREkDELGlnFCLef5Hg2EljfcNoLF73
wUejem+0Oe4kqzsZCJq5SMEt/Iw/czYAvZoOFBYlCAP0+NcjIdZcp9C8mgZytsZt4lBsK7ve+Kvo
XK4qxMAfkBR6LTZpYT/zC5cegDN9Pj6xBmnBkjSq2tPTIY/Qey5GFFpwRnV63a4xML0v0C1ffXvW
z66dHD+rdfmt3OQLl+nfWMivN8zXyJOTQsfpxSi4TsfTF7t4+Zivhm9uvoprKPRPCB9csk157vfe
gbVtBztcFETbtV8Xvv/MgfXlA0y+v9eUKQ5S/Ax5zQuV0Egv7rgD2m36/krevrJs4xyu3q2ftwOP
f/fW8CcXrGdVndUYtNDiFFsSfVdmIBTi99tBZppNXz/y5HoVw7jNDW3sQK7iO3WtnLwtJqXr3G52
1cY5lft67Sw8QhZjTq7VGCqYVZl80fgtX3mHZMvbtNjodml/VJe7aKet24W1NC6VW99ykqijyin/
X3goEqWpvm+Hp4XPOObB//8AKI993aRha/i+WzIkFWcDGTMnPKFWZiBhA5i89PJ7LfQ5opuYfcHh
qgNjocIv/5mNXU8j7buv8S0rkjNr7MaTdj5ySyjb5BDY4Z1j/4WGuj08cbmuaMSsyq25wnR5S3nX
pre8er79If74HZyZKjh3XVEQ80DV6uvvyD1PrxoZ4fwCBf8Ij49c+l1G96H5cjvOH5uDOPDieMyO
Aikwqr7GCbyoxhURIwfcTleO85n2J1yfbsf4UxphEmSyA5EsBNheEgTddbNYDSSBOITskj0A0oOy
TrpVSnNriVX/x1qdRJ3sSBZII4hZ0K775CGQMWdZGNb4739ZqpO/P9l9HkDUUqwZlYA3xSEK8/hb
pSH8H1En1XB0Gjy2fB71C1tkbmXAkDF0pkwDrjFZod3/oe7MlhzH0Sz9KmV1z2yuIDnWVRekFmp1
l8vl2w3MVxBcQAJcAPLp5ygrqyoiMrtjsi/GZszSLDLCXaJEguC/nP98tdOhelhpuFyfxhEkzYv2
Pkj4k3Xx+5T812/378P8mEv67sjbCWcvzqDKdMyKrNkWpg9xyvbRWdy1u+BQboIU7aGfrJbf5X7X
I7tXVzxMnTrhj2J3Bi94HfMSS3KDG24T2skjOJZLb42BgiUTyfCzbfRnB/zhQg4MjpVqwAHJod/D
vBowujQ4hS96Zdb5Njr+tNxx3cR+t3K++YY/7KJw9RI6zHFAGazMAvF54jqJilJ/BWMS9rPzef34
/83RfpS/D6JqxsnG0czCuYnW4zt6dx3YXuk1A5zX5KZDDJSn/StG16bsZw+pP9xgkIfA+wGDC78b
QwLma7btucbRQSqNxDKMsW8Pwc++5B/eFZ4dOf51+BCuId/vYwRG26AFCvCl0uFrWNsYcbX2ctu+
0dtwqWSKvv0tWwGo9D9ZrN6vY5XXqO7H58UQzQMjEY4Lj9p3/wR1+Apu9W/u/ZwGqbwZ3n5yPPeP
LuY3x7v+/Ju8NrDcqs/zRqchIGIZVMzwXE35ulvApNNOBvhO/OTM/l6ccL0dvzni9e755oghwOqk
tvANoxc488s1KCViBTNmWJYv4PwLGtwiXFsbjDhkX0DuvbRba1/82TbT9TMQjADY1yl+eGZ+/xnG
cBwxc4PNSMHnFpas6Nj+5Lz+4S35zRF+2AOgKdNwnMFm3sGKJZ0oXGTrsLxtc/8hGOv1CIyNqWf4
hQcjqoMW/1l68Psg/Yev+MOeMJZRKW0XX9EiG/KiX+ekgTD43GZ3AChl0Xu9wrC/nXlbkzrAdKbT
4vyn5S7ff4QfzVNymJMN8TUWoL6feM7ZLsEdeCib8Scn+w+3BNRkomuVBInYD1ezG3s7khIbErti
UciQdk288sPgJw3WP36EwSnh6iwCn9Poh5VrRNiz6brNYi43AFjvOBxXwc6rk+kZ6v/7AG5TEKjy
lVr994vpj7/fv497DUy+uWO8isyi7nBcPD8zEL1vzQB2UPQzQ5ifHeb6828OM5pgRgEbh6npozMv
Cr5xftZ7/V3KjBUBmQs0L5AxIAj9IdYIWxXbroXuyQDLaicsAF680wLsxgmaE1AReRr9T271bw/5
wwbXYYjanUqJGxGbW19DCCWXf/7yfHuEH5aFo+kQlxWOIOhhMuuaX+r+Txc8ceLgr+vHDh5JiNR+
OMbEfOnBUB9J/pcDy/BFD499WOXvj8W6QILf2z/Jy/5oLcQRFDKejfEzaA+/XwtxPVIytahsSYLZ
UcA/4XjqlP9Ijv7j3fwv9tnc/iNm6P7+n/j7e9NOirO8/+Gvf79pP8VfbqvX98/uP68v/Ncvfv+y
v68/m+Nr/ftf+u41ePPfDo6E9PW7vyxFz/vpNADSeffZDVX/6/vjY15/8//0h3/5/PVd7qf2829/
fW8G0V/fjfFG/PW3H20+/vbXX4VG//Ht+//2w+sX+NtfH157/v4q/pLi8/zuZZ+vXf+3vzruL7CY
QWUnvs6kgg+N6ER//vMnUG/hmkBQgpAd10U0qs//9lff+QVznLBYDUNknJhpxhOna4Z//QiIQvx+
5MDtFz/656f77iL9+6L9RQz1LfhOfYc3/v7RhicX5nLcENvf1TsY5mLX0OmbfaJvLZdp40EDC/Sh
Gk7cP9H+lYJ3FqLHIbLJhlD6bIMHG2c3q7q9A9TL9diS5u4igHGJVbcrDzMQViyRvd0L+eC1D8F0
yfXFno+5vB16iapRjFJmYdZYf1N0Is074CjM7EN6FzjnX2/gP7UO75sa//23S/DA31XTNV/9j7/1
/+IavI6a/9dr8NCI/lN8MtV8twKvL/rHCnTtX2D+ggDbIUBFYsX9awFGWJoufKLsELGT7WMj+ucC
9H75tRCKqUK8yEZO+u0CRNvExg7mwM/WxwL9MwvwOsiHJfbvFARLMLqOFqC07F8dq343uU/7UVfc
qcp0KFFN75p9a8odDHMXrf2I51iCIfmDY4UZoeRB+EMGAM8proLUqlfchYZ6JO1BerwD38a+abHe
U6DFmpT7oPLa4mK3EswSTwCn22Qsyq2kHC5RaQVLPgJjDljhY5SPy8G38Nxviks/TGGqe0wqeZMA
SEeSRM6AmjqjSGLpQIMR2yAPWnrX1O1FVt6mJjJpcsTceV089bBPT4cREXdQ3hJhTmNXf8axPyea
zlWq7Xhfzg1Nat6sOWleQdkE61ygjhXVWxB1cxBWW5ZgMOtZdM+Gl3dFNRewDkH5TnC6jVitE1lG
z5QOr77qduWonsgozl2VFbx+Zvl036Dylxo9yl1FC7aIAHp8zlmgkglUDwYH7H1B0JntgirfVbx+
ZL2gD7ZEQcmIwdw4uQlWsu67Q0/DNqOtOE9OS5dtd5/z8sVS4iJjG3w29cxiRtLBsoFa0ziZxLfW
s7z3J24lQxCTJJ7RKOoKBypT9zIZQFpNDzzm2HXFTcX0Aq5pGzxxUXN2aL7Ma4NgDIZs6dAAFOiO
0fPUx+1qiOmdg7GAZPYePPIWAh+8CP3KW8igTU0DwV8s/fLqphQtHA5p64PnYCiPm6BbDSW44Xy2
IVT1MEQD0KMDDFhaT9h75vCVQ5FkB90hjwwc+vxyJaIY3CGIYVbAGC7oRNAIo9V7Pj8SXtspk7e8
bOtFpJ027Uvz4WnUb3vgYYoqWHckGFYu5z6+oRNvvOamUMReVP7nbDn1ckYwZrr+IHIDTwJwG9wc
rTRvfoqJ2DIfYKWpeqwLk+BNG4zSlmyT+1+BU8bbqGxENrsEmCCMRNhVvxrC+DUk9WEiYAAx+mC6
UqU26T8gHryJr+hgbZvUj+kHGHwKllYMSOSyv0gjALNG3D5WLRTlnniaO5dD/XfflGUKQ4pjaeQj
QF4YCa2zHE232NBXr/KOk5wvxG8PceHIrVdA+lj4dlb4w24QVpl2k7sB93bX+mrjzgyMYEyWUuK8
jzMMeBzxbJFQJlU7A2ClNSiy7KD6YNfK6ilyQfqom/rVJwcZj1Vad36/YF3oA9MJKgc+zFjN5zYv
tj4uUDK1Mk+ECJHpkBc7d29VeaVg+C1wlm30prH+lyDyPRZ9hBdXyzbWO6dc6Yl+GDBauG84oPSo
pojGfEa+nYb5ZZbRnkrppHEe7vJm2Pk8ddR8ckHsjnHvwMnn0St70CzoM9qgX+z6JlyCtJnDXKfT
FzigbhqbLoJC9wsOXChMjsitQwD5m10s7K4kH+WEnqKQCCe6s1WPxwh47fLaOXTnV2fEqZrMGf5S
Pfyx+q1f0TLljzh5fe2kvVR22lRwNTbhW2wXy0qI11qQeWUp97XLYV8QY+AI3AaVYrTlvs1p6mis
6jLGGs9rZxtUmNKIu5vRhI+k2dlxc6iHfezIFHH8NrAN+MYog4RiGwZ0GTYycXQDaGi8jmJ29Mtj
M8l162nQUvylZGzlz2oRhcV6QkBgeT54RDBpiEfMIHUQ8NcACc04+oK5U6bbW5dMi65gF65BLOfj
vptAsr66mYAiNVKxGcM8dR9oRFe16fe4rYH/s7dmDhbXVzoARkdBnYZjAMx8vnRhbahnviPOqZgF
LA542ls3Tnkh3rPvT1kp1DocugWO74srmOTJ2GI75fat5Ba61Wt3aFQSaH4cwI7PxbwQQO02NMpG
272x4aYfmYwW01YDalWAkoX+fea32N8E+PFlvryeEyBAEpaTBcRCSWv646Cvrog0VQ6QoHg7qM+W
bMCssNOL7ewB/VD4NwPwFoMV7CtYBEjAMMe6PsTjFy12khQLhroCy5f+xO5wmy+KQGeDC2hgA36f
F27At0wabGbhuM0DgTVgZ6rQS1XiAQL2ypyjfYizRSOzqaWzvv45Wvnr0OijxZZ99zRKe8egObcZ
u9gYTKsjvbQEXxtCz6bt1mwg66h4BPJmj0RrdT2vRYcf9xOApSKdYr00Q7BwQG+NoGaIFU3tXC3d
/KYxYUbHMAOP9Ib0cZiUjruTdp9EU/uOmQCWhGVzW4QwSxAOuG3xWl1B9dbHbNaa0ANYs6gxWtWB
lU92NWe5UgeJncjFAzIKWtQ8muHSeNWTp/XFq/qX699V2TxVZLq1bA/kIe+xbawzrkoaKG+h+vrQ
G0BTTAn2PLvru/pWVXIHy0I8IfdNRI5syO9nkqPnLzK7nS6hiI+t621jD03etrpVo72tSZ3mOUYH
zXgB0gNUp/5SeSjN9j3iWvrscvzePF6s0L115nzPQowYkuYwswK7TFFvUNBU4KvbDj245k2BcIUi
xzri3Us/VW8x7WFubxbMYSezGt3iSQjrBCB8GI53A3F2lp2nk2fuPLyHNdKzJ+u0K61j8M4ntpyH
bu2YKXUce1t0HaBdEcozMEL2TwLU08IXmD30MYM4AWFnZ3LWiNfjPan0Yaq3flSsAQ24Gz3AOBvc
0qCRAXy8hgp+LVoO8ly8nYvxbmY+NlH2EF/5171exqxYUWA1/aukRIG5zXgK8mmDS2/P4tN+jtry
riqio2jDDZHTq+/ru6o/8rZ/tcr80fXJs+pK9He5fVvboEQt+hJUSEscQsyjAzqFLn87bfGovqtD
8zhFxel6zxCnW5DG/6RYdjVrQFVzbmFun81q3pVg5Hnn/moVQ5xDFLpvlTRfGjQ3Wsz7tp0fQpU/
lgBb1f7wAmOCWyAsY2bttScOvCl5gmnEJeXdPm76xMHizvV0BZ9nqoWXhrQWauyOqFg/NeC6xq9u
v+7nA3Wxw7IOAwg5euabRuqlxEnpJ+tuaqeDskFYl9G6YoDOBiArgo65k6E4DCGWdcjZjfGHh7As
87QazVdZ0RdZvUXeuFIOmLk7cLZSm8FcxB/OnVWcmD0/tTPdaOCJEwQwGyusMp1nqprSQXlvvmHr
snDv+9zCd8I9RzERnZCrWxUejrM/3PEcsDkZedC4WHPKfDhqKkQDXp2DrBGWb7K9aJCwnEZsCdE3
2MZnaNHd6yQmRDCclk8sjzPWtTdx5C27ttt39M6vXz3dOQtMtVwcxe/4UIInTLICnv8sx9nL4w2c
NXdz6e1g2HK0nOg4zeWtbsjG6s94jO1rbi65jI6Rj8ttJcBDn/EAvFSddWnIeAG0/NSKHrvLV5db
Z+04C7ANM5WHe/BNL9hAzhVDtB2aDcFYNHHpuZijcx5Pj25U3A4uSMP5vIGFw4cHkJLR2DtmH/5x
7FjpskhFJ66E0nckK/aGS/dVc4SQQQ921yyhjZjKtdPduxR1rroGrbMpGoi38j3qefgZBh79KYJ/
fLivi/LQDSc9ZGWTf+STFMtmCuHEDHgsYJz+qqF4DHfo7vQG/uGFmXa9RzdOB0irNjhT8yaoyIHa
KhMsONkUv9U0gI5LOq/mqL0zgQIIO3cx2+7YJgFQYSrAfkPMbWMJiDyN+ZwpgFe3V0wjh43pFhIP
LNIwrSYJoXoelvA3GfjCUqg7QgEBVqLcgyZbpDFRcDHPVbhSE4UFt9wjsNZ7oUuAl1v4j3mt5yxs
LCVYi6ZjK/aUBnsHsMZFo0cgM4KblsnnIWB3XT2BxVj0NHHVxUxQziIFjQEsBdCZxTByskEADPSl
I+JQt7hFelEfRRPleM4AzgyKXdYUJSDIaolMHkPuFlV7tL2T3ONHM6PuEPlVvfIdtRNOKFIkXssx
xAO5t5Db5DxgSCrGV0oA9/MQo9swHbB7yfAxmqTPoXRvS7JswAa0RffeBcHaG/31TAtx7EvcrKBU
PauZ+IC8qnkd4zIXdjRlUQPq6mzL11hXCCviCvN0IKXaQQqfC29p8FCvpMgzyJlWJgSVkA/ApM64
29D48bi7nCcbSNKhxc2Yjq58AAfzyxnzT5vaxSIk4B5H8YCNTyMdCsLbGWOFydXgZGXFbr0veyb2
hVLOUkfYpYp5nqEba6FD7b+gI67QBJHzjY4BtcQ3MTApCZ1125p8FYaswfXVIE9qNEsNMZkywGgj
KeGZljVduQ74JlWb43FLkefW0ierDsBHz8Meqkzr3vhTlbUqqJchrRHPhHqJana78JsxXham4Dvg
YO6rETbKUOUDzQfInS1HvecOaKeyvDRdgfiZmDEL5s6Hos5RQI5P5WqyvGERSl4kEx0gURYTFEDF
DPFK/Ga1WIqeRz5pN+yqqOu2UUdqVJ68CEu9gFTUx1pEEwpEZ4QDSRUWWENsOjVhRRfQihUgmXOz
sHWvE11ucBHoytadBigcclOQKPctp3oJI6sPpmPIXA3MFjC5vymnSGYDoLrSxXhk4Jzi2jaLIOLl
gsUx8iUHiV7JLvOIaoI3wh1Bw6AYFVgkj25sATpLcTfa8KMhDPItOBzfFnkOk2aLZz0wsxuqNiX8
QS8EG1Ad35SG1dhwx+usgOjWfrgWNdxshysIutPidRibbTiXOkFNHibFc1Uv5NgeEFd+xXAWo06b
jBEfH9UQPpDW+xzHIn/1IcCMaLzJqTJpb4bupqBIUKWDp31ommCvSz6tq5h/Yk+dbnA1BFKfeCWH
DRmKaKsgENsq1f32f210ndB1BCLAiOPy29Wqp2I8Tz6EcoN2UwGG8360UA2IC2va1RBYeB68X+CA
Bqj6ta5CWT4+BEKt4rx1sUgYiJRdOZ4LcGPryN1gHU+p8Zq3tqqDcxgfA5umQLLjOUbKd6uJmgfW
GdDU1E2OtbkdjY8NbbKDO94olCFrZt+U8cwSGXsSjnhBcYeK1pxFE7Thk6f2Xd4Uiwm+g2yuycIq
EHw0bp3VDSi3dV7Eu2nOIfLx/RV89b0DqGT6DhnXdlI1YLuunFexkE8m9uusYGBd8qE9Re4nHKqt
E97aQ/Ljqqw3GlxkiswG+OYUp/Uuzx+125J1FebvIq7iZxh0Pni9MZ/SndNunB+IV2ymmaeE5JCZ
xlWODIVuhSwz23N3PI8jRAJ10jXdC8HDoeEWovS1tAGabOtPxDoJtGYvXV09tD7f4vZeNR2YwG4P
g/vYOWnfX/fKRtOwOpTjeJhyVSQeBthDYS3DFl0IfxuBdws2XnzfWcBJypqt6rBFfBBA2GrpToJa
H2QN4LYlGOxBv2XIGBJCJ5jzt9Y7Da0tJygTF92nM1cELogNjg2IZltDSw5dLUng01MkCWgoaE/P
HMEsQs5hOdbTHi5nVjJjS0mHPFrpOc7Ii9TRqmr4lxU3L/DKfuzmA58Xsho/4op/qFY94cGx9EWw
YX4IgHt1rkw2TvRlorJIHBSTnBp1B2tieFeX3dPZ3FhU7PO52rMCINCg0fcWygsY0QY4vprgH+tg
JtrUb3Xgrt1gXvImvu4qa7KC2SeKUcA2060d2I+Q71ZW8aUi7+iDm+ppZ2uJ4WPwi4NdiE1oOSpx
KINgf84A73xhhYGms4uweFETiVX+pSu0yvBQPfGQ3l//9KiLeWB2V1Unv+FvgIkhchP9QdFyTHrp
QBCPezwtOTnSEOrUoEO0tJ6DxDPTqkbuCUEXkENvbYvfCoHRq/kictRF22LfD+E9CjHn2ApX2vHX
qo8PUXBTa9w1cQGNV63YF42QNRfFe6P9dUWETPx5RkW/x53NsXqa6qUClhSS+dTJAxRTi6lfMpW/
uXOw4R0SYUbLF2b0ooncozPjUzQAy6Y5WNtgH29quwED1b5UEoWdWURLoELxneqqTZUY70GVKBLb
bT3ExpCOj50LWjsE596s8pRjLFqBoE5tB1GxX53nId6MNj/nPLxMY76QakBQg4uhOQGSvXrzKqBx
8U0x+3VbcnVWtXrSlcosFn84E3mucfHTUljbIfSRsaPQ6Ub3RlnbEadqwIRMEqHTHjYo7TXjm5Nb
u7H2s8IZT6NYYX57w2I3I9JaEo2KVFfXe5QI3uMGX2lq8zetg2XlTl9g4yxHjXMjArLiXb5pAAG+
/n80w4Qdje7wZjJsJaetUORkRzU2HoKaXA//Uh4EmV8LZHLR6yLq9GGOkp5DhNwDQxwMxZ0GYTyA
QLwjw0EM3okG5NgLtS2HCMNZfsJtLhODzypcdiyskKN8fCojL3N6AoH9vYf7OYowhQ6wdoQPKny6
HT0cWQtx2wf41BT1jqRtx8wC1LgIsFvqg4xCK2nqYFNwAzi3k2e5UGMCT8I0rsmmE1ipFXZJT4cL
u3zs+xpMwgrlbnMzYwKB2VhlwqrPTeOdygYsPNpfa/1RfB4YTg4FbjXt7fBeFUhOTAWMcSxJNjlL
KwKN1xh8vtaQTUmQgzWQlUTmDerQAtEf6O8tXsNbp0pH/52RcNXOOO0B1PRTtLJ8sfegD+0plD+9
g3NF5AJUzj7BMs2m3EVVyARH1fZPU1d+EWtkS88TD8aublBPWxc0iVzAzcsvNxwW2hqB2RsOXV59
eb3wEsy+AmdfbHqFjww+7j63gkzayl848ac3cLQApLgNo/yte6thReFYFhLGeJtb/I2Z6Mi9aun3
84PjtjBRSEblPttFuGrwcMCkzJZZ8VYO4oUz9+RF1pKhUicDrNOJlG9dh93Vy8fDrumxCWjubatC
pa1jLQtxvaDBdIdyQ2r51R4e2ceBirNy/ROeh+eYRZthGFYVxvYBa/9SdvMaaZYorGkzo81S9PKJ
QtK4tofy7aux8CyfkRSAQj2V7qnGYq5sSySBwLlnnXuCKbRJnBb89Xl4DqMH+egImNM2SDl0rZsF
wpUKPQT+UQ1mPQZWaqJgU1G2U1P7VMz6wVfh0VQWVOnI0wGCQZriNbceMknC9UOIgoLkEIviZPQo
hBrAv1Wdox9QqBaxXLBU/XyeO3H2By/jTYiHCG5xQZfwkXgfe6zeyVR7D61+GFylMuSHvqjBH4LA
PeD8DVXeGh7GSehpWF28k0GVq7DDZuxpck9rvaNOtxkxgYHCWZ5ElpRJ4OG5Fjjj3rqfJv/Y6OY8
whxAdtay4mT9ylSBuRg/kyhFROX80MCdw6Nkc12yjcveptlBmxWPS8A802iCRESGx9YDOJldASj+
+vr4ht/TwedBpoV7wh6PeCDCjmmNmzoeFgFrbp0ahVsbb8WZuAWSbj1FPWDSmNLxFfZ5w6ZHhMO4
J0mX6KF7MtL7EDaMxGqJ1Sv7xSjCO+7Ot6M1VShORhW6QsFK9ANaaAtqsAKEDLLAwgcNoutG7XOO
iW7QtoGwb1HJQoLlLLH0byxmlwuos/aqIPekYBD3zTRE8JSPiEBEyuYyTnyYp2VdUa4D8FFuxzGD
xLtJyxbCEmuGL9JQeosuRlVnxL25LCqdL7Qr3CWiss//u63j7xQP/z9pHEJId/7r/vL5U73x1+97
y3jBb71l75dr9/g6t4IRoX8oFX5TN0S/wPkdVlcODCYxoeZD6fTP7jL5xYkdF35yV+Kmi9b0v7vL
7i9ANLs2MKnAiP7Z7rIXx99rP6/dZahsIJXALLYNzk/wg8BhwLKFvYKUaRgfBt/F7MDgGjRbnZ2K
Gky2oQU6hDCTceuyXbT91oOmPgtqsR7n4Ve79Wllzeii1K5YkNqoVLTqg02SY8DVC5LKqdGBjpFG
NwiNc04eo6lAK7JgIiORc1PqDjJ9fgfvPHcZ74GfXUt3NBveZqJnSPZjr0TYUlWJpcg5BuAgjUSV
iZpCmdbPFpROCnQ37L95+TKbqkmdGYEsiUxqMfoZ9MUlsMdhmVPkL6HSiPVMsxA0OtRFNCPNttd2
ZY7UlDJRzvShB8SpGOpCQcJWdzEGxtKhpzMwN+7C0ibCTlLeo6swLwnzA/xT2+JxILCrUncT4dmH
UYHqWo530I0Odz40R2mTWQr4SWgG0BcPCZAygoZLi3owgMHWXZVsWFq5ybB+lsCQrnlnxcugdhTy
/E/4j94oKwyzyeUA4hDFIQTOX2hQ1Es+EA59njGLoa0cWGR7CNZ8tu8IRVmR6AEdPYsv6Sw/VYko
GDYMGdyqqjU6PaTT27gtHmPzYHHn2LFiF0/6o8QvJrIqX6mFwXVdkhdUa6Dq9s31YVRtZ5Sg0Uh0
vyCaQuhb90vTY8RX+/QYKe0kDBeoJqoFBNl70ahDBtGAyAkqaR9y0MQhNCMtyJhDX6K4PMpVjTxW
TkGZqH3OMPTpSzMmeYwJP78uEhUqPyU9ZQs+Nku3pq8UrfdenHsMYyYe/HoxhtiVqaGHQYMEXw0r
FkyHFu0ix86qMX8YRh8BWlBsPLhD+l2JwTmB0BwFnWVnza823mHKYzdpabnhFHm6q49tXdfJ9XWs
KpA6zM9FAUaqdpCKjMI5av7VcbK3Lf/F6q0P7eVZz6ollrJMGZ5q6aRcBuGE97ApA4hdS2jFUtTp
rrM3iDe94EAtcIZGJKqY4mIxTt8wQFAkyavVzA8TBk1S0+GpVWiaIKg5RlzviWAnEURHwMCeAoS0
SO/rG177aaf9c67UkPgeJEpww9xIMX4JJ9+YoUyjFgMjv35lvx7ulF0kjTOuldMfoXc6Kyfc9O5X
z+o3Uk43ogouzNB9O3Y3nvVKyLTWTMNEIMgfSa5Pk9kGA0tY0N2FTvuuGF0zlJyHojr4LQeZ/uJr
ucTJ201C3mEuezOM+/oqiK1nTC5TodwF6owHdHvuGUFwSgeZ5ozAlr9yn6Rid7jUqfsckvbNvdZs
q4izxOutdy/icFNEo7C10bDeDSxASXGkLxGqr4nVd3mKPhA8EBZ9h3rf0OQpApfXpvM2/TTc8sLZ
eAo2JzCH64l6tdBJDvzxGQUvJ6HIl1psSWCu37aNu4mtOWsp89CT3BKGxejZwz6vrZPS45yGZbhz
7fIBjgupIlaT5NWE6n9eT+iZmedaQl7MEPdV7uCnkSnfMlQAEXR2/RMvqsc4oshNSzchpl3A9f7M
K0KTbkBJi+eY/9Un5XhT4rlI1kzsblTgIuvEMkxzYx5RQz+OtsAUh80eyCTbpOLeG1ogq6pDu6PP
y3tJKkCSm+JjzhduX7wPdbuxfP8Q1+UxHCGUsYPolku1sBUc5EgOI8BZ4326IIuhok4GbPxuH96L
RjxyDYWKMRoD52grYR4cp58g9AKV+sWbR0Q2HTp4IkKzw1kXquiQCLID9+stBBM7beNLVUFlkLl4
B4qcKibOphuGD081HtxZURArQQdBkoRV0MJsx5ITKi+2tWNx4S4hUXlwouqNk1yhu804SqVIX1R4
MtEbu/5jFbtPXYyo2/UeJ+hGkgCHh7kOxpP7YB9a7Xq4foaImyUqDUfdyzideuc0RnIXMB4ssaN6
UMFUdxIWT2QkULqwF6coJ2zHSdg4NCUgT0PZ4EUL7StEqu/T7NWo/GqTIF9laTA/ji1ENkhiROKV
8O/qCvk4zXCmMh06Kcj4GHcv0rde1PwYW4eqMh+UkYNfeksLhSFrxjStHKDQEeSVA7ON8odcI2l7
aiKkTxheO6DeCbEGtNYNhy5retX+5Cz83D9xbMyusawELVNsOg1SNOPFj3mJ2j9M2qqFB7FFx3aw
FrsPJtT7m0J8lHkew8QdaQd6AXutI+zMPclKCX0Wu2aN1ENRBnMvUCnAmwXz024yFvFimOOnsfe+
anSrOrSlIAC2JxTHqyZpTnKYNNaG9zD+b47OY6txJQjDT6RzlMPWliNgwGDSRgeYGeXUUkvdevr7
6W6HAYyt7qr6U3n6kR3PtMMecIwfNM9JYbxNPhvwyDwKdnMaPuluxjCT24dlsVApe0G1y9P8sx9d
gxk9HOM2/RMaJwRNkAx2js9YN8+c3l1h+02cldQ2R1ZHPHcrcEbXbXFB2LW6BfB+dpHE2TCxHtU1
/E09QSVV4bxsXHkqeOT3hqWeinUQN0ciAMVcxsHUn6VfaNTY/Uc+dAqnb/BlW/2LNVU3Bfi/RAo/
+2SHKDjBDEFiZAGjaTpc9UjzGEWqQ51QBd2893eyL9BtpOGdac3ioJxlZ6R5sw1yyJrJxGRiTXYW
SzjkLuH2oXJu3RRkOmJBIFYgrjejid1d6Slrr6ecMX5GrJOF29r2L1Nt9JtS2f+CQUGhdO+KaZLN
7zjzK//esINrY3hubOe/VQgg1LPlVBWLtU/H2tlFRvJjGnAh/Ogo9ugMAviko5MnBQVUQtMBzYai
t3b1aMZOKa5D2tNzaFbjIZG7M9tEbbPI+m4VaXIpnuduoStIS9z4xVoxE3DChG1MYnw3iBRmHXxO
kkOhmEKd6mCYDdEgme1snbpMyR8HSGxku13aGj5CmtciNffoFD7ohxBh95m1a6bqbFkTPZ9QwTZc
IJGgC7OQK5eKB/PSztRB5rkloo5Ha6+pHPfBqIjSAsOPKgDrNh1/m7TBUmSvqImCFk1+3SH5S9k/
qdDaSQtDTrlUep/DX/dLfeYpJrUuPbrKxOBQZ9ScPtIbyE32pAth3BWi2tm96RxN0cWBWZcx7o9+
G1K4BYtlumw6DKb+ycBGjYq5j98G2n3qku5AQzCd4I+uuoKhc4J246WmzaiXxvSQd2Kp0AgBq2/K
Srxg8E/iqRKfsIRBlf0r0xx0CC1bWv+mmfcYFKSAROrVWx8ug71uW+1lXwHM/RQ4e0OtKolWPNNV
n7rGJCtAeX+KPNq1Y/c01BmkqwVw1kXGdq2ETcHHYplFdawZqnWJPK4xNJBFAjAX1m7cOIQ2TI3/
G2XWW5ZXh6jzbjz55cbyhL31u+65D6vXrsbSO+d5C+wlHsaq/jYbgWQLEH0TgsBOrU2zqrmzsnx6
7VH0MEDx+PVtGpcAIcr/JWsgooEXu4lqei5cazfUxfKQ5fN3Z/KaxTxeoqF3jkihWiJKjFfVL9eF
oKdttmhm+35CDurV/4qkexiDqtrbXq83hQV5O4ljQWNoSQ3qXY5fQcJ1SfFFB6XrfSRsbgA4Bwg0
ym6dsrl1KeyC7ROwWYk5c+e6lrNr0mA/NWjIygFEuhnqJc460924BdquufAIu1htBGSAZOWiNpVf
dYdBtb/FktC/WCdf/NFJGcampgEYDR54fKlb0QX1HgCsOQ4TpMLYIeJMW2RuDRz41iQm69CmzhLr
CI0vfCs1pGxiuxAo0dPPogPODR2yOQaDi2OYl/Q42DoeabQPVp68JvTxezywxtZs8juvHGpURaG3
KZqOnrCtTpES51x7xda38HI6NHsUmlirnKcpBXHwreavsgLuJOdBjSSnGpn56ykUexZ6WC7n4MoM
auyS+t5sF2Mva8CTrj1Gs7WXPlsaiqi+DwOXWbG02avhZMyQnvxn5R6tjWEj5G3V1u9L993HjjjM
gFa+LXYszFIxrRKrKwOnPBk7r5t23rqZ3mjXPxBIypJUehfK1+GNa9o52TqHpYD3m+ru7+gN51JP
xsGp9GeS2+62cozDpJeFeXUxd046H7QIvKPVNBIRWouad+fNkdoAHuLUpxXoiibYRom5jQymQ6sw
L23gfZo++769pnlBtfPViZlLr8poQGbicgbrdYHm2PiDRvJs0NYFH+bs5BQyoXfQCIfJtrKzPRyD
XJQ7uyBfJs2QyBXXci7aF0DKZ98th3Ng4iBM6247z+iBRaMjNAMzcpn2CakBV4Ma/wyRu9NNFsT9
SG4VyaqPihobd/g6toUN4+8X+GRVlTD3oCZK2jC8DwJAeR5pHyml+jSHhXwj7Qb7OkUtmqzTh5UY
hG9zt9N8h3urksc+S8VxyZyCLtO6K2o2b7YI7s5z6D4K2b4kCnVo0Lan1NYv2myrw1g4HG4wVt+X
7Z0NzY4tKUdvrHo2ZCGnGyfjCgxRIG1ifl365s7yivs+ixj1kn/k3QbnVs9vWVjpjceC4I0Z8GDO
k8zRKqTtwZ3Fsqldfi6KABiqkDvZGIIT3uQdG0mMU++2Z5+na9s1guwMJ0aZTnCZx4qKOU8591xM
PjK1bVU61tb0PHNTD7cs+kJKjxJ9apsdbPcIBSo9vevNGSabo7adRog2tdhxnxgcTBflg4uAUk/l
Nam8PT2+G/fWXvR5eLBqp9sAwhrbMEQBn8n5wShCALuQOd53qrNIIMvnVMVAxibYvfMQNvIYlNwu
pTe8NrUVbU3BGorQav9pifp2sqNiawhj7+YoGaSHhsm0nGNLWd5a0eTv+sx4S4mWzZHnZiZ9i87D
fjNWXM+yv5tDhH2yIpAIyXAKwotsxmL4YaaVcNBcSUmg/zRLwFkwwHWRbMVsRBk2oSkgPhXM0BB2
076p2w8yUmm0LRtrW2ABJEy3yhhV3NcVnWed7oKsQEvE6wosZiYM7HclI/XWIyJwu28dt40ZY42N
F/gfQgFD8712llLSSUtjQaK1nRzeGXNJScGai40bgKtCLQTHHMigiDQ66Kg9GyNNp6uaZ1Vaf2eM
anGnFQx3vi8T4FS06vgZUoctv1LcDYnzZKfHSQQfter+mT3Ho2bx8K6zx9hFijqAJu0Xv7CQHvif
qIkRxXvnun/zowlHQVLfCZRRYD3tpehUdWwnh4evs9ttZ6CRr7Jv2rK2SdSmxOK0Kbvkt4Aw7ar5
lrgOPXZlDzECyycXGud/UGLEhVz1ebNG9ZK2IoxjI7sXJR0TyGhXI+PCqpDtqsVHDU7k5XYO+JW5
hQaC+3Dvd/Z5GYtnW7R/g+U+MNsjV6279bxebL0JnkYm5d0khdgAckUdmthqDoEHAvjKcXhzcm1v
HTItYn8+Z1H5N8tmg7HDYNQ1g2M7ZIAU2WJtnCj9NsP7iUXd2+59jIqMqhTdrHL81ZaVbRfO/6ZP
0ehlw9cgwzSOZpgX+EcDEMZsLdD0Nuch84zY85EJ+TOyLPVM7eXIW8m7tGsGVOvXRP8ZVui2lGn+
KSNkv47BQ0ETz502H3qLM034QIlI4uhnXF/wGeio0KS5Bt9FKj6loOCukm3zKSPvMNVeGdcNcQHJ
knxFfRvPvn0NIW2d3v10yudxcd9p0nG4pOLPXIibVWm8h3Z+w+AvHAhdQM6/eT1+BPSEG3zVjDD9
Syb9x9os/o22+TOX5cZbf3OeNb+2zo5NU7FT0VEb205RC5bznTN6v25q0ymZr4t2rjJPIdFp5QsC
1tre3Hatb27I1nVBhdwDnMdL6BTvpghxvqz/T9fNj3CtD5P7fROE4b4xHW40CclQyPSoZpoY25CC
4cc9hgUDV2tUoLEVUgCn6FC6uSfgzs1YjBGMWIkdaN26IAoeB6WX3eDGXSbt+xAwJXHiJeeaT1IK
a8Cq9GJs6RdJKkXaNLX9W5+Ph3YZ+92CIyrOeeDpDa096vbPXIdMC5OHWv69T4bVQvK/DOi5tMtk
G5hy3y89wpb0xxz9r85zHuceTdsgiUJrZ4z53HdInyp0gF0LA2KvACuimeHXbMjQbqfU3hhe+Zsz
WuiUZNbZeolalHzTxLxrhHmcmKBySnoitqcqJk0hvAsLVojZv5hsvvqSOirQkG2yhAm+kvnZ0oBr
jc5o4zxCOxCaIIX5GXygQ2V3487tO8AB516AsKQDhmhB6ccs4m1YqXnq6vQysGIYdHKZF6gea9+t
X/cM8ydJxN7W8rUbke6bOIH7INpItbqlpHdop2IAhF9iuqCcntv9N/M5eNT6aB55r23s7V19ywYX
y63wsGGk/EM+fBgA+5uuxa0h5vaTyOfPQH8v4/whvZ3E+xibsPibPM8Ar0Gg58x/bc3CjKfQOivD
BxG0R/CylNLpmvu8bIiwbwWnPIv+VXhO+mE6p8AVydJSoTI+DI0YzVbOD7Gc1Rbzf0EpOs7W4sR0
VVjsyyCOUnlM5p7hdISo9UTzXDXqw0WpW5lcBTLEimZF4ylwRjtuG31mTyGKuYExLZo9PCT15+im
+zBhxnYKZzs49MraQKiSmt3jKMYHq5ZOjJ60HL1811Det0HN2qnSJXASHwoKkPuQmrX3ZfZHR/kb
tgL47jFcMwVx4zDCZycPPwrANLJSa7gz5OQckioERpbcOG0rDobBgRuV+7QUJs4PGg5jBS66Cbag
H5FqV/4zYqXxbCXObl4WWtDKgtZG41IoQKPOt3FBiRKNR2d+ua1/C1op41oMO44IV7xdMmej+wKV
yx/XHW3zXD6YCV4R1LUIO0t1cRKdbIfEeq3DtdVrk2dz4uNfEnnRqvS27QJ/Mrz7CPhVCc5io4HZ
8p5zAqBN+6bdtijYaJeadhPSQzEtHEwcInu3iF1tGMdwMFI6o4sZpP02yYt+zwMVw2kv28rS2Lqs
epOTIBUnpdHHOZHUhkcNHgL3sZMeagndtDuUdO8Vvq8qcb+riKgiUvNAFebic7TK79RBmKAW4zay
qnHbOeSJJSHLMtplpofLip1UzWdbm89qEPTLPmJqOaAubhrkiI7zBlzRs07lvEgv26aF223LDBFP
YJKxa43FQbY53amXvzSd+6MrlwgahH+IAuQMvmNwKS0N6jjhVXHmsPbc9/46aVIxu5HdYtfMimEW
bG1bN8dCobvpJlrnoVegIBnxh+jW9o01+ZvWU/V+Svs3U5giLgfee6zAy51v/Mn79NDYpEPOIyiA
XTSxE85+HIXV0xiNPznMWg+plVXghzprEBDXLdID6de7ydTvuvTFvhrZlufNSFCrBipFw4sjO9p6
Vne269qOy/4zz+VDOSM9SpI6pCu3Nkgnedu9ytxOfvsnMb5F+ZTv+6nHEOKi3bQK51YFdixTVijW
jYugxs/tjQiXfO88DCEQWLQkf5YluCA5mk4ZYpS+r2iBFEh3xGjlCFaVz9l9A0rPeGnmG9tIsdho
3CmsGdt4slfcH9ZXDS0Ir831mZMDIrvytTCip8SYb/Psv5WjuXJsdbViM9u88UcG90IhcD2UuVOf
uVeUZj2IG+yULUdEJR0dYV/8Jh67O5LPAY7AFNnNIdiJjRrOP5WMP1ZiVjxLbey0S7LJiPWMzZA6
k+GlZdlddO/6TUJJm95dWl1aB/d57vmjjPXxRg6LVhB/SY9Ne+tn5GBHA1BJMQanrheI+sEI3chX
5GDnewvVeujAZCUa6Urft5Ci3bCrs3OjaMRZSV6BIXo+Et1zk1tpnIpus6AhJrXS2GcyinaT+I06
/RkqIpKNLkAPXoDGFjZuFzfK49abT1Prj1h66wtX8z+7Kw3UMl+6oUFHO0ZRkbj+Ec11oxdTpNgq
lA7fSzcxW9Tyteyzv+UyH1XZfEZB7W1omLNd54KuKMwIOKmS+1I+azkT1l9nRy10gINs1RSkxabL
LOvs45qsl22YudNdMQf3RZp/lY1MGVtK3ih/NA5eRZMVRvk5DziFVlDbzA01i9JpLlp3KmO0sJYz
3ss6eMmqO/ZCbFDLNBu2SZFeGJV93K1pSWXtbDqdA9npTxHg29INGzfDJqLe2vadm8xkfWZ4g3MU
/Dmah67j0AkfEserw5/ChfcYZvOdijjvSp9fjhziqe5Qry2Le1yM4juhqu0TWf9bVr2WvVgAOkOI
H81M8dA6rKhvtLgEOvuVA6NwS8oiu9Gj58Bv1cYtUyom3jzZswmEKRk93vzYJdF916xCKiZh0Apb
A4/b16iEzlC956PHMDfZ8Osb0auQ0RNqb0Cetry3obn8Mj2wZtgwdUP2uC927Et8UIv/lvaGtU2Y
3hGWmrslDeSGDBgi0ByeLI/Gth8In5SlQQCkP4IBLuQH2eFXYhPYKqf80nXircjMo49wYBvm2Ffo
ND5Lz/qLrvji0HtRialvARB2hb4o1pRfJrL+7C3Zowxq/0xtPDQZU5isUc+BWU22CcJu1vm2ala4
092NDpkvUVnchdUgjkmIP650MP+k4cJB6Ks/dRh+SfwPDdChTaptTVQ+6masPaWsEadMX0jehwmU
bnTbvwhPN71KAZbxvTrPhD3MPEmTuGdO3YxSy12RqKtMs5/WQQcLBbEnbuU3a5xTFhI3Hu0TZ5hi
2yCqOMlXhhHj1/BRCJezFFQ3h9BdnCRT8ZWKipbf9Pq9km61N4v00Uc3Y7uJcVFlvlO0ibtuxbxs
peudj2MD+153yvNIX3srOmSoCc+t2+2JWWruzMCN65HjGy72vrddIMHyuU2IzkeerMtq35revbfo
a+Bb9YF5tcLM4Hn2j8eFvy8yMK5Ud7x5mkl6MOhbZr+o9nIc/+RRw+nx5vCscbl4eR9s8gqbhB7U
vZuzFnsy/P6cTel4mJL2opLlkpoyYh6cxjhKPPBJFSSYqob0J2yQmdaB8TmHfZxlRhZ73tDHZVB8
sViNVaCkXykj29WqgKeZKph9PeMkYQzeYS44++NwnzZNeM/NuJm8eTwwOpyQQhDIwocVV7M97dCA
pRiKGtu/WSjFIzHk187wfTICNlX7guwKQVIHtSgUpmYMchuZpiGA+cOUKgWakFkdS+wwuk4eZrxC
OF08F/JYpboEcvecY8NGB8ZQ0FgpA+OuVfYz6foEb8tKweFhbuDPwnM3RmmcKRr62ULN1dgPeTeb
T9MsCdrDoMB7LG+M+Qt3wL2DMhTgitt86byDiT+eCAGADt6SYQntvQ2zFUs2xFeGO+zrMfYTN8dM
6Ge71HmrQh+nqZB3gTGXhwL7QT5TzsIaFNj3l1PZFm+NPfjblHgPDCWi3MxVMMd2FH51fjjfU+A3
FRuq71ypBYhMHzyUY/7l254Hxd3h4hU+1tz+q6kRKJYmjY7nlQf0/ieRLc1mCefinBa4wz0bTU7l
v+em2KeBc2CHcnCaqhHio8bMEro6ihdpgUF4+uCkSMeDytkqxplDhLF9swJiabq1x346ZMvCOOUO
/0oYs0W2w0HmdKijVd+saGDq7EdG+bHhv9eCpP+ID8FSiH/sXmFBEfKja5q4yczlJQjbAt9V+Rb1
iCRts7tgYX7i3vtAJkWFDCEE/bkDTOvPveW9dAMfhbP0/wLbrrdeExxnc/4eG31slh5/Z4QYJG31
X4+fGSeM2rFFLDqPutkh/a/eEM/jAcFMb/dA7n5vPrqiJ36rpw+rgqMhFxNAJ7y3cx7HxiN4US78
RQPw274mC1sIXKl9LYud4VUhICrlbArempAb10iw2JmIICfLsDZzjFpguFelqJBwR9UpGc/DqBw6
kKR4qQPr3vSNRyxxf0Nd69MUYVdwPPGRV/Nv4htEgifVGafpVDO2JOahygBbBzWfE3/EHTGcO5ux
SWEhOY2zf6gDTEfkJOWxFpDAfd+filYuO2VQOQOjsre6a54nladbusGZc4IHwioHJKVklGetjZOD
e2Ssugfarj/em5XM4znBChB24n304XY8av0mL6OL9rkMItejmwraB6xp37YfclHMxlFGs4wblf90
Y/SnDOt/OesFt6JfXlrD2Veeepe1ggLnVGGjh5LmuiFUD8cQ/JeRL5iT8uWEa8GLJ3eCAXSfWpJb
70pnfpoV9Kck/pNLbPnJmFPDFqBlSYenfi6oQ6UlYmOEstahWA9twqHNyq0d8k+lalJEuYW3Md2F
5YZO/Zv0I15Ua0pjX4TIZcPvpLG+a/SuW0e23cZ8R8mlN6yjSfvupARv0cpWyrQ8cp5XMjM7JwIS
/cgCxf3SO3DDeQXkNOPZXcWyA2EsVMxLbVJ47GZMDpG5n3o8RwE2E3BQ65vWCPJ90cASR2VryFcN
tx8E2afgBuyZRaFtiwnaluXmmFtN7G3xKKIPq/3fbbNtpgJAc0ADs5ARWE7HwWQmKVMjBzIIrfvF
UQ5os3jtWy/cmnDkW1sR94su1D16yVUiqkuFipU0W7Rgcnmw2zZWIcp7FqhNqYuEx38JWvM4i/mj
nRsKnh39qUR5pEwfl2RBoOflsUr0i2ysfyZdYpgUj5MD+Zv2+XMl2lufo+11BFN9XsqHebLGIxcT
3o57quQEsKu8bYjDhRk7f/Oyjsa1VDu4fDj+S5HKP7pAP6cj/kcXJSquUTBvK2OYN8AzPdSJVU5s
3pZ61Tbb/dl4MzHBn4J2PBde2ULU1uTmMyAWwvobDKSFaLt/9rvAoDtKfOY4tSvUeK7nFco1Roe4
NyfA71zSZC3BPZFgTOtRw/vHdIxZHWUwSOye1W+CUJS63AUuY8WqSsq0JEaHLIPSIYICorJIf327
+OpMnQKaNjjpEgxrKUDUhG78TMDFm6nksCMKtr96Bf75pvrrRE3949bLNWik+YdQ81NQNZ8DNfq5
opekc56bezw+KlUmaQTpEzxCe8yZOnh0AwZQ8rffxtw5uWb4xpaZ7qQNgu9NFqyJlCT43qieVcPA
7ncyYFwd2n2vcG2D2MHpL09j9dREZnon+/4HqVpsV6F3hoagvunsL4Ewp9wKxGWVlyXOV1Iu06Zd
GKeUnL7DTr03gVWeONLhpuQ2Jc+lNPH5u7fU1wwbHcjOsHB+8y40T9zI797UGfuokK9W2ZLkwOV9
SjiBKhnKxzUGphiB14QWAC9LordAIrj6rV0alTbYIYkdbSq/rYR5Fq43jNTBlCyhqLPhLnCNkTNX
k4UipXFOhqHHZIIbvIOnPW1b4ZAeMjVPrIhvY+AmfbfkIHaGXX4PwUTxcpM/OdZSafdv601G+JFe
nafW6kGd0+oHCcDqTJ1XjyqA9r5cXavzojfp6mNFijCvvtYcg2u4Ol01ltdg9b7m5uqCZVjQqy+2
Xx2yKVbZYfXM6tU9a2OjFdhpgSR+G+y1LTbbYfXbQmFsgFFT7KUJujhMuRHmXI1JF7HSyunC4snV
wTtg5a1XTy9SHd4IXL7z6vdNMf4OGICX1Qncr57gFnMwrD73RHHMV9cw9gIkShiJq9VRLPzmwfHm
m4vVGB0iDznmY3Kyos38vx9Z3NzVnyxWp/KIZbnFuqy9x2Z1Mpurp5l+815icu7pwRZMz/iSLFJW
8EHXqyO6W73RcjVJ41BdVtd0uPqn59VJnWOpDrFWJ6vH2qC0xX4GDFuuDuwCANfDkp2t3myFSbtf
3dohtu1x9W+r1ckNIMxDSl7L6vGueo8JQkx60xji2pcIXkhe5ephxSd27meZjsfKCB7c2Tyh3dqZ
Q/AwYCqnuui7AQO5wG7erL7zHAO67eNEb1ZPOjpm9BHY1Cd5FPK5wrpeAzkaJlogNmU/l3zMPSZ3
PJ1b2cNtJAmLrLr0VZUHvbrio0ryUwys737ofiMEtU6j+1t0o0Auiqm1wF5Pehawn7zZ2O4j7Pfr
i0z8eu8H5VPVWe+Om7ysuRoaFSkF99Rly3ObZq/ZGN0mN7z3dUquDrWhyV4r91+k5dFdsqub65uy
sjcsXreasABl4ERQrC4ILxVRAhWRAsn4AtxwUgQNJAQOFAQPaAIIFoIIVhuJkcJKBMwTwj9mBBaw
TPua2rzQmSQDp/4WyVUQbxCCLBiiw80QHTPiDwzf3lkgeJpYBM1aKEISmP7POAgpTrckKH/sNUsB
FSBJOI4D08L5y3tG1ozoBYIcrq1zJCRoQB9Mzfw/GWUgroE2+9UhvmEkxoFkcPI0jjj8+Fvpd9e0
BwCgE5P/hyAGQrnyZaEsrRcChCSpRQGREV31UxAgQU3556+JEjPREj4REwhEIB0InTCq9s4FwS7X
NAqHE9ITT6GIqRiIq+iIrWjW+Ap98gizWNNdJAo5FZFFcPDFz+zdGanzYXTy4vbpbuqyneEu6NSW
g1LjNgsR+RGeYXMdZ2uaBh6yh3CN16g3pWs9VYRuYJc/+4RwtDhgIkI5JozlJSEdQWD/CN96GLB5
eIR40FoT6NER7JGafCdBH2vOjEfwh7cqNQkCUWEBMq3eZwJCjBbf3IPhxj7RIR0RIgNRImkXV+bH
RLxIv+aMWASOJASPZASQlOPFwT2EYOa7Zt4riSkJiCtZPnGe/m2IMJHZXhFoUhFs4vCmcAR3RFXv
PYJPQgJQWoJQCPHcaYJR8i461wSlBASmLASn9KtyBmP1mHTIbodra+VYdk79KB+WLrj3x2nvRfqY
2vMpUaTbpyjngn6XDM8BTdSoAlpMgc5kOWcgmU0tDvlKS3+bbXShEu7MCesrBobOzr6xp/H4WP7O
9LDPCut9TaJpkxEkfXnxnHBXVtaxJ2GqsOynoTduhg/sBvPB199DT7+HDGEGH+OabBPpp0j3RDw5
7xYHcj2AaNUepT3sfLtkP990tQP93pQE4ZC1sX49QiyVnFlee6/s/tN7lG76HDXNU6OL61TMb0OZ
X6ayPdmRfGEa2WKAPEVhcC+s4QU93pXQpVs1Js96DQ9zL4aGgUL425jyZpTmOxFXLs46MzWfzAaB
fLXSNP59pfKrznjxerqg47rkMFmOHPaTIPnHya6ZiC5mFX6u10g4+ZAZ1mZ99UqyUj4nfSq7rjdJ
FGJUIvskiEP/Y+6eUlG+zV59TomMC7eDGm/DvyVCZKK3KUeDPriaL7p9GiwMf/UuHJ685sYQ8zDn
bSxAnYg1WJDsADmIvcr1vUks3VgWTwqLZm/o8/+iviJ/w+7+lFny0svwU4CZhd3AxmvOFBRk9mQ8
Vsue5MU4lPq6XnPrf4XbeoUBujnTdOuRhlSz94B75NoTaARxc/XN/OqjGEun9A0/9JzPF8vnZhzz
dxjkJzkFl6rK34rIfXB7/HbysuYZTYF+ahzj/z9sGLKrY7g3q4X/NS7r64nW93MCp6Qra2biBZuz
M0EzzRWpLS9Vkt07xXemxXnU0SUb8jenSC/1wB3Nr/L4CwqfeI3usizFw5rM5Cl5IZXmZf0A1p9f
O8ODMR18J72iJLpDh3abHfXe5zlRJBpRdfHh6PRN+f9vwRVfue/jl59f1ifKmsIHFfyuCU0Mzdex
dommwGaNwj6qa7rA6crwz/CB6oiHL8fxXoBTB4nCNCmvZsjvkv5l/VrlJsdefAvZoF3O33S+vFft
8rz+UYubPzG+DXZ/cPTyDOX4Wkj5gkL38/+iYwaftj3TwkIMZ29rNFMeBJ99nl09sfMc+aRl+9MI
dQ4IoxGzfcjCaUcOXgT6t+ZomUb/lS0SbTKRNNO+jtaVWdnr+hLqsjqG4/1kJZ/rieK9uljSep+m
+bWSh2IqLralic57HpzpZRYu3lfMftb0AjdArmFxlIlJqEb79P9jY0639elNPYUHGPkCCG7oGndR
N76g6flYlulaGOY7kprPlh1vij3efeV+Itc4qMLb82RSIMgu08nNbmvymuRtrZOzWx9WfwKr8a6s
0iA4dnplL9/VS/9OXMmuk765hncOTexFfBvE5//ltSnTV2mOl1nUD1ZLAlmeHlRf/rhO+SXew0U8
J/ukSG6i/qeT6ZFG92UN/8mS4ZLP/HZP3iAPL6u4D2Jr6DTybGKjwumFiPQPQkSfDNe/F/pRRoRy
CXVl3G0h2jL1fxuyvqz/P8YINeiAJYllEzuUtfx+vhAlb/+/Tt8+G9Nruph/sj69AiDQ532tf4U/
Nh/cwM+uf47CFJMnd1mKK9otP+zMfK95KITyUXvL2ygTDCPL3YxkJoqrYbi5gf0ouLf6lWAsdfSi
wnXT+h6B+zEUfAchLRvHRzXS7E2+HLQ3N81ua/Gy7XXK2jmi+Rm74df6j7kvW44cR7b8lfkBtnEB
t9fgHotCCm2peqGlUlnc953v82XzY3OQ1ZOKREURNpVmY/Nwre/tuiUPgA6Hw/34OVDQHfF+0vCi
QvMoelEK1R0QQSNFuHRz6XbAmlX6DruF/Lbzimo96SYIDATx1IBtQTUjPwXtW4qcVMeLPVWHY6YL
TwBWBIVeHdD+OKoSiC4whp1gbL+Zsgd6s7dm4YPb4Vs81FaV6N6kRS+SANCUIJFzqLZWVENSTaeT
LD10W8ovUyp9DLmAPElGWKyfZlK+q+38Uij6924az0V+ngXzgiFasKQomCcen1IZ0TYzjrVieKQC
NTGaFlJ0UcHMoJWKHWq6r4M0clgqf23mYDGmfQJkZQEuPgDOMX8mmbVviLY+o+Q1gPcD4CLgWLyw
J8exwL8AqJNeLmAPlS17AbwyCRfEBmJBHfm45uW9Ai5FsMMd9VQ6RVV/XNKg1QcP+OyziEbenLvx
PS6J5A4FVD8PhyOGfY4g+3F6FKpB352A9C6MVQBUP+qUDgqOl1x9xalPzk0C1kQMNQGbYmjRkUTg
+45GAKHB4Sc2nigvQQywjIiyJIg9gch6iaLkOFWFhUrdHYX/hYaM3nz4JIVoIMsF0FKYXczttvmO
HirSS9WeIqQwwHqKUJ1rElAoAm9RA+FZZRBqwT7TjBKwRNGMjsC17ytKLzuaCAfLXh2zuwg5h6G+
p2Z30YbkMqTLA4YNAHmtPVNFTEMjfKzPeZndGwAhYj4MzZwVqM4YvyRCKwE4CYtoABKN3yJ4kZwi
Ig3jc9WPj4oAWGQKkjqzo4BmGVUPUJrlCDcwl30pFqHAx8Acl5B49bycxhikpwQIsbP+lkQ60NP1
oUFpa9bM76Qr9ypqE5oqeQsKaBUGkkzzQz/SxDVKIzSgDU9GOBvF72lnHCm6ste91DzJKqA5Whz0
c2blaFICp4FSQgjegtiVu8oR6K/Ef98MBVhdi10DoXe5njHJ/DAUmdXrs49OsCWBXJT+mAhzIpn8
XIIfpUfhoABGV8BbXy9QGYsmF3/V0txslF06650s4FJcjb0ilH4sracRxduwMwIMSc2LBQpVR9bB
L7lgJChDZSaMOxsEiHZ3rtPRMZLFbsPFJmjRhCE9uIJVz8YeJACtRWQM6IxBVYhnDIjt16kIlCb2
uqWxJXUBR1we9FIFYkkXDCY7IEydrJHRVwTssHPImrqtjLkcBZNKpTWJHwbe4CoO0IglhT1u7g8F
EFcgBeCngLqC2NJYQKtzojuA/43my/QrFBFB8b+1+2W10dK7YGz/Rcg6EHCIJxPMKZUzi+Y+WVUX
VYUEBdHkMoK+TlBKD6/+tzKmT7X4ocjIWxpeUkCZxorsdXC5zudQn++B7H8LUTDHK6seoWliuLp4
UHH01wpke938BCzZERzJ9yPQBTUYU7P6NW/yIE07j3oBOApOiDcpRoS+TRpKNaoMXA5ZHgCQR5Ma
Tx7aGdXo6MgCtg09MJFyZpW5pxdeDwxmtIRONEMgMEPBfhLcKWy9Fl4Ytxcjq9HRSYsTqBxfyAQW
0S65040MdHvzt1A00Vhe9hJ+NSbniaKjxVzgha7aLUZbJDxXzTHzMeGBmdtzE06PaJjcS5mAECie
1HoCSJVYwODuSkQnBRM7NDVtIhQ4VhfTxqdJVV36j3Gjg4LWCPQB1xrGXwod0RQsPgsmMJaJYIIQ
DwX830kBelDQPUKfxh174mjQpSTCCS+SXXqcQqdYIlQ54rtZWz3gqJ22nt1wMX3cQA64rhzMSdEp
IUwPOzmEu4Visel/DbK8QNBDD0fzDr30EcGAQs615Z1iKhYAGTEX7NGLENzWD8tY3C8dAdsrxI7M
+CCg3hc/oCKwX8g5GgEWrADh74y7guigXanPSaqcZaP1xND0UiigoIMLjVI1cjFB5/QoWAndZQrP
64LXoFp7iwANo7V5q5Xooca1l4BwK1aPAHiiggZ+cJBelELktfhHXQ12ztLSdKqygtCaYOYS8taY
nLJHAEOVtLU7ofXCGWpThXbU0BifCnCYZZMjC1lgiECwzvExxRaYE2amF1+bVBtjey91ig+HBC8B
RJ6+5vBiAXGc/oiW/muyZvsBXMfyO3UqowG7BwDRIGsxZlA7x4lHAEdJF+17mgeTiObcLIOvrval
GeJz9HVI+scIT5ksV740tXjok9gTJJCDxwGZSqdWUceTjwtcpcQj0cCEszp+LVQBFIXoAIHFCRQ/
fhOImXKvyphAJqqvCIgww+jiXyz8qcfQGsIOCN8ominQC9MrGiOg29T/md7lgiPo2DwZlFHK7seW
w1ZHVjtEUw61RXtIkSnINv2RIHdF+Dc9VBx28JU/Bvx3ShZ7M0YqUaB2w1bGSBSSAPxnmkCMcgIl
cfWWK6GrVUYwC9GDTJRzJxIXlO0PiTAcG8wcokJmIbaig0BA7Uxwxz0LK5AY8WLPceUDJbMb6Eje
IKKUULs0MI/D6McJGMEQVLPm8CNWi/jopugVqO6VIEBHad4ZYmBowW+H3VhSUJNXpTtp8VGt4cFj
4gk6yDuiCew5QCglg0tGEQqp+l1W5vtMHp9rtOGyFTxQ8hBkeCpjSB/XtXyIQwLEsOmFEsA2Eki3
mtldSvUuR2scWMVjl4xgRFs/+rbF/1+BikzySj05AxEvZmzOa52fplp40CCEqxAAaYFc6dr4uI5w
OlBjoHftAzG2kyIIU3df5AmtqhESvVJtF/G7jncdmAdyUFWnxqGsSxf4aQ+VJJt+6EYHdCMp/EUt
9/kDiA69LH+KapBZq+QsCgol9tjrrQExW2j56vkeXAN+u4hemGBWLTRscAMcmqY9A9p9DvNTW1X3
SQKdxATS9NH8WGd49IDMd07MoCV5ALzssRASO1VgCSCbFXOdOaAVIj4DKM1teTX8pUTLFCm3sR77
BVzIKwa/uxyoLQjtfuRyqnhAGFVp3QCqAi4p9b5NIR+Qj+GzIgvA7ddK5x7C2YhBI1WjQVzgJRAC
U///lj7k/0PlCR2SvwYGmgxJgUKbrECRZIsp5H/9z/xr+fE/go7+R3fNGHLzD/2XQUT6DxWYlE1N
MTRM9+uQmvgvg4j5HwkUO+BLJJCkMYn0ySCiif8BSlLFJLZGOUck+VOfQjX/o4pENsD2ISrQx1Sk
/xt9CirHdCVOgfVrkFMErlsGXwn0LhjtnKYrO8PEDWVPA1A7z/0YXG3Q/V9/6RcBFs7fZ6TFUr0N
16jAqwbjHxKwQOnT9t+nv+/vvx9ELBiykFBco+IbV/ouKJGWYd3UGAnCdN88ggn2RSPfkOqt/Xnb
kkT1nrZM0a28MrU2Ot51cwx6dtnqIa8HCCCSUsv0wBnq6fa2NYbW5b/f5XNd+P7XxgSQr6ByBOE1
rfxziAJMdEGRO5Cawfk9Owx9zCgpSgLaDgUB9OsM0ng6u9DemXNkbduhvry5e4yjYZZBlvUKkG/t
D2TkTmkn+/4VbcOzaAMgc8bcA8ciTu6mQcbzMJln5HMNkFgaYIrSK7wkEDzZ73zOwuiXYN1CVxUd
eD4ccVOjv+PKLQx1WpQphQcqO+C2LQxtW7Gd+HhDu7WTf52C9nvxum3zlnNcmdSp6NGVyQzQT7yO
ZWILFfK8pHCkpXnKoGOAwd3jtqmbXn9ti56KK1uQcoEEg1YoNuaI7vpCPxckO9WNXIB/wLQSE/OP
ePJNcflYjqjQ4H28/QNkqnm2sb86o4kGGlFJMCoFBKue4vaPqQs+OYxkY+zj0DzHNrFVDwPvdv6c
7gU7dABpUqCdw9sG3pYzcQZg53CczJ7+CniTVVmljXwcKKQ3AkRR46JAFwA7Y3Ls3jo117vPxBy1
NDI1E0YMZpg+mbxJvGzv7o2/D0EiQ1Ug32mIMpVOuv66SZxmMzokip3VB9BTxClHmo3395lDGKYY
GIgEhP+490fyh4pe9vYCpBvH75cVMMdvHqa+kRccP4wF2Ipb4AWxizDdYddfUx9sVt5yKT1ebKHb
wvjktVGNOYByJdSmISOYNeFgj+CdB/dnf8Cs506oOB5wK3D+Yos5gOECJkoJ0zr26IYeMLjn+rU4
QQzEIW7rGXfmW8P5ZtKNyCnromTqSFskQ5MZp4hl0kx1j34j9XWAwpKHGv1X6x6UXF51RqoAvVXI
s5xi8DDyFHNvnLNfbDMO00/RKA146NhS/C6OoPloMbYHzd7G1Oxtz7nlmlerRBr1i+tjKnPVBJAM
22TCQwGTI4UZcS7XW755bYIJXZiN1iqy9FBPHS1ZuZNVh6QP26vgmWDiElhECwwyGaCZ1v1i2Y/a
QR15NxzdCdbbr5dBd/LqCjDGBlw2CRg+ZS/0arfwQt/0IguPddx5v7ccutwrUylgqlnVTYpdYIxw
JEG03hsC58PztoxJeZS2IHEuIpSHYCitj5SDtkl5ySKNAFt7xpyhkmiSMMToEsrGHTHu8XX69TKW
jhhhDtcxGzy2B06k4K2LOTp5LGAGFgBoG1xNoLLxawGYSqXnfCHOAVWYeBstI/TjVFzHIYYSQ8yt
mCO0GVC1y2ZOAnd7PQaIFTXRxA3FHFABLAtyKGTETtuzQE6R8FWXG85qboe6TxvMCc3mTswqnd6v
wRish8jTPXAueGqw7da3N+3TDHNK9WhtgE+GGXEJCmVf6yCMCT2xaTnLuR3TPu0wJzVdZBGUM2At
AMC4ATWvdr+9Dt4nof/86ng2+QzKfxOXbYyun3InRaca4Offs8Ecz7ST8jmLkHAWMdWIB+dF0u6I
8rxthbdTzPkEUUSzogMp2wpaMhFKzIXAu2B4H505j4VRT1JnjsTWOxUjc5VddPuyvuQgSdtei0S9
9O/B5vOzM2eSRESpsxlPHelR8xJfeRWsEYX+Hb2mIY/4e+eSfX2AmSNOIRODF0EEQAiItRFRHRVD
Gr+3Kp05/1EOOpRBHYjdOZiotJB0g/zcAiuUV7kxhgicbXsqx7nZh8aQNmaDHBmTQYBw6zNSnjBE
K2r8M0qkhzqbAm0Fa1RS3KGh58w1hpdAt1BTBrLeOKDvYhu5irLoEIxq+sWks6ClWV9w9D2MBDot
OF7Qxz+b0/gMUnUMuZSNpxetn9fdCaKB4MsQzkqfP2Oc5klPE6BujT2ahmD8q0ZHgLSHgUCFGYHi
KcHoPeaKTiB8gSh1tX5RGukgTfUH9CjuxBVgdHCaN5qKbOD7UoHbR8vlC37ccayVinOZcs4RW3+Z
gIZvZKiC2Co5rhhnGTgXKe/v039+FXHMIZrAsYssTTf8LPkmFrwbgGeACWmSmEhqXSMQCDWGGNCk
EjkrkGhw3zidrARxmUMJM4ppimbnT5Kduqh7YMgOukE7cApYAid954QdnYlsJGqFBmhM2U4BQR2f
6MQfaJYgZcg7n/QPba2LiW9mGcsA6jRgr3YIevC71kYnwM0f5XvzpO36fRKgNOZELvctzttQJtwl
WteqJkgFwC5hr27mg1jiQp6qb5AYCQBlDXROYsVJEgzmtZdgEgVsN4TYIKsJWgwUJmV6GdDZT+Pw
aIjR17HqwbwFptjtiMTzHIOJgJMxY6xWnlEEPOm71QZC440Ayb1vjqKNqe+3seR8U47vGPSiuTpt
YwxBDQO0bDaR8oMAzphM0B96kNn1mvS2vThOtDXoR74ytSRakcgRHhXd9Me4Hpclh4pSwTkL3B1k
wsei1VVjYgLIFg693QaKD86PU+1ou9Wp3MT9zavRYILJqK3Zmi6FajfoC2LAo3fq6nl73zjxymDS
IzkC52OH6Xk70h+p0EqLka/fs8AEkDCepnSSkOQZYKGAMNduWbl37XboMJjQoSbZWFUmQf1kORlZ
ajfgjIUO9fY6bpaGdPFnWkR7O9cuJmLKUJAnfPw4qAOMtnsYgwBwPX7Ha9yl79dCBN3kbv3g2OXE
J5OJF6IC/YKuQ7aPxAVkCW7l1YfFpXVCBOU9NAY4p5bu1kYgNpkw0argStYb2DMiKzPeVCXG8Od3
0C2qwyUc3O3VcUKEyYSICDLVbZxIoG6ZdCtNWkcXgTMoKki+ZXfbpiTewpgYEfb6CC5mEY9ozzxO
FtBy+IjgAIhOYpC/glrEEX3MM1/i7795kE0mboDaIwRkB1tKhwJqB3pmdexzVkd3auuzMcEirk0J
I6F/ucmP/DZ2TQc8A27vRW7FsSbfLkj8PAw/dASu4i04Z/RmqPDdQMvoxMcRPRjwF/pgbrXbV/2U
fiVuZoN8w28OkT1wjiJdytZSmZAygusonGjRYBz34rSHAAAEU7a3kxMXTepLV+sbS6EKhwEmwFzr
tAaAXmZuKJyTJnFyHvNvISXM13FU8fZ5MbzprngIA0AQnkynd/JL+Qf0xv3YAXSJ8+7mvPCIyISU
DKoAQDHjJEhn6IajnVW/kx1G0ND4KLm9x+2tJCITT5bI7ENFhDGxv4T6UZZ453rb84nIxJBGaYBd
aWFgsmbb2Jd2akM67wRJeBszmpwcYNv3iMgEEQWD7CMIbuB7BrDYHXgBRWSno85xcWn7gBGRCRld
NuEtqNKQgQPWB5JPAtWL/ZZbTOItiIkbo1ppWaXB06NsH2FwsXzTdedfHCZZVg2gIgjmv5g9i8IS
4NkRHYCqd4fhFE+c5O9mYL/6+8xe9ZWKd6m+IvkDTZ5Yxvsu2YtZdkql/dKD3Zdjjp7Kv4WfK3PM
jpV50vYT4BfgrdlLpg+BCRJ96GqgSjroEkQnA8ZzewNvB4ork0yalgoh+OfzmuYA6b1mAW95SZzC
a4QduKp26Ex5yj247dMHbj/65um9sszEWsBq42bRFRn9osWRvyLl7awRtFYu6Lrs5JG8pqc65Sz3
ZlJwZZMJvnKijYOcICkVUH0Ao2uqK45k3McR5xa71Y2WwSDx0zGZ+DvGhgDHpGW782zTmhCocu+h
4u6Sgx5sf0KO0xAm5DZqpIxpVNG+W+SX7ugPbuwXLvd70WC34ZyEibZrPsqkM2EHMiIO2HqtaJ9Z
IJxDMMTYNCcY3uwmXm0gob/m6poEmU5k9BAUslt3cACxdKO9FhjHzgYZmVWdc4/3eOa4I2FCiTxl
TdJNwOWOXdBVYBt/2/5MtxObT5cgTCwJddDq9TH2j8Zd6Grbs9u7YKu+rL5yl++6o7Q3dijveIYv
BCbHIXmrYyKLCXYF9CgQyLQZZGpADobgJ91eIP0TW/7BRJKsGtqw7xQCQlV3SA+JEeQSzyt4PsjE
jEnTSbgKeCmN2DkQuniFpdnNF0xzIcMGEcH2im4mUVdfjIkW+jQaMVQ+VDtRn0pV30n5n1MP7gDA
5UEuvG3rx+ff2j4mYpCiWtQwSyDqGImOoGBWHBR80Alu3M4s3owMVsFJADIisNYrKnFno3tSe/AP
zb30DUN23tT0X9q0AQBawAQABPBwQ4Vg/sElCSR5XL2BAXQP8PEz5GBAaQVodKVfyNwLO2jZQNt4
BRi8Po1QiJvwbydAmDdN71QGJA7Ai9xr03PSN0G5YApAHB9bY8Y/j90MU/fbO8HxI5WJZ/NYqgLm
kfGNp1ewMBHIeZXtH9s2ODFTZWKZCTmCYZzp43A8iv3bUoFp933CGxGSu1N+ruqYk5Bzzp/KhrO1
zUtwDSrosHuScsL0+PaCeH+fiV5aPZVrDxEw4NkzMAX8WUMycNsC77PQX3AVkAetGUipoBQiNcAS
76vcxbz7tonb7+jPA/ej83FlQzEnQFNMZIxgpqKVEMi2kGA8QOpob6KhMju5n9m5N+LduVy2bfOW
x0SvVdeUAdyc8Dphr8cYzY6OGC3etsHzOiZ6zaK0kpg+bcHLEXRe5gGp7sp+6m2b4fkCE7ZkqJfn
ggxfyDFyXH4lhfSbrsCEKkw3p5hUx+MyWkBLkd613WB1/cQ5MhInWWPBS5FkmGICMLTdYcLDWW1x
n/ilDUTbawUU/Aso2VAFQGlM5Dz7OK7A9vOHGHkHZNEUe5FOWvkMahBoDG9/Ip4JJhyEGMzJyx4m
ILuxFBcdzNHK67YJirzeuo81JiRk5QT6jAU21N1oY6rHBubzS2MV1nheQZEuBloAmmVnCsAtuyvs
eN/ua6sTdyvH6znuqDGBAww9YbPIOFkFCBXyCnxswtP2UnkW6E5chQ2QVqVzW8FCAomS4iLxnmW3
UzcCDDtRCAbk2NRXhWjk0k+AK7Ru5fT2D3ibbdiajQlDp/bBXW/RTQT3/iP4Ed63V3f7HFxZZ5xF
m9YxCeXor6SHOA26SGHgfV/3yh6FxYP5ZHPLODd39Mok4ztoW61ql6KlnQbmlwViTHZmYXpnse+q
t9TxKeEZ57TfPOxXFhkvAVvLXBcd+qeYz7ErCHoWUo9D4a5ged/ez5tR+MoS4y3QYDShwQGiYoio
/4jC9FnGj8I3k8crM8yFAl4isDQ2JppxoFGUlwcTOUWq1dBIhHxJbm+vSaYJy9+yxytrzNUykdiQ
6vnH46y1xyMwCPPOhRaSeoke+l1ng+H9nLhqUFvETR0wNfI6cjyPYS4dbRBHsDUlKF2Y40tFIDU0
dP8qPbhaJHPvxMmQQ6EbM1sYyj13TnWHEXBfuuAMdnbiLW5jQ4/EaTFSwdlejnOyKWk21Hq1KoJs
ywOkeSD6JWDGTtUfV52TxvEMMXkpNHukeJ5QAMLUnQW8szXI31vhTm55PSeeISam5JAxJI0BQ2v0
B2pMS/UwiS40Np1tv7xdbPz8ZCoTSMbEmOVohV/qmFUcs+ybqpgO6YdglXUM0M5QCFP8KdS+JKLG
g1zfvACvbDMhZWpnaLmbwHSXSRLM2XAsBbAbquues0aeHSagpKRN8loEtATsR4Fs6f76DjWQQ/lK
nijkP3VSDcrdnHjJCS+snHJcqwsI2SkIKB1tXZn2sdo5OXjlwEeCoTrpYXuRPH9h4osqwv0xcUn3
EsywID9fltorcojM/jvY69VnYyKJPqRKp0woVYTGaGVp6k0CaPZLmXOmbz82ruww0SStkwxJHiqf
zZ+ggHHUQ2zrl/5dd8DFZ0eWuEtsaAmcJr9/295LTqhk81rDGA1ZppMqWkesdB0xMT5ctk1w7jg2
hZ31FeRkYL6wQaiBcrW2QvcQbBXxYdJfwGK7K2IeeIgGjI0LSGMCSjXU6xiDlg/VrdHuLsUfvU+7
CrODnfR5mAxeSsTmtkq/JqpWwlqymj7EMF9aA7xeII8u8xK9+gc1kU9xmLoGyIZJWD6XS++qUNZO
ivlMmg4yndHE6x3yHIrtXCKqlbo24IVME26wLqDma9zTMQjljrqUYoHeA3R09+KFcF4sHI8ymdNZ
y0pdSgSWjcUpp49Cet92J06EY3uWEB6sQVYswmNJYckRaKdrcJUG20Zul3w/DyTbs0xVNcoxVUFb
ESM4mm1ICRY76Ps9Uqzz4lcH4Unh2NzeOIltV0pSqM4j6MlttbMr8dDEnKN+ux/6c00S26IsBJEM
vQYDxFucyUscECs96XgtxH66B6iIs4XbYVpiG5ZpWHVNPcEc+Jnv2qB0jSB1wahkpy8ryE/IQbCV
ewj4bJvddg+J7VyCTgSEPbR2MqvfuukEZYepOG2b4Jx4ie1aJnHby2mElWkn2lDRPNlJ9hRlWwWh
r+wjq3Aju+JlnDQ92Ypq1H+uXpYqVMDCLMfDD2o/DmTB35YVDGdV6VclOeSzeQbE9Q8xX0G2GYFV
LHwZBHKQtNnnrH7bT0WNSTHCaRSNgQLsaHSl7aTEAd2iBe3kh3YHibU3iXMwtj+pqFFHu1p42s99
qhqALsZ5u4dsnZUkGdTQeRAunhkmcAlTurZtDeg5yMbieh+K98rMSc94W8ekE4nUaU3VAHM+yZDm
hAZ0CD1gzuehJektNzF/3S1TH8ccnPY4ZkB3AOnWWH0J8ZCyO0dr/30Q4z9VKbwzpsEvxtXbNr59
5EUW5d7MvR710JwE3bkBQY/7JiRelz2b4ce2HU4owxT7r4s0NAzz4tb863qj88OJA+ZxR/dKh74s
OdY4D1oW5A44aQ5dW7TjaNWvfiww16cjn5BBc/57l4DIQsNVQRvnlDaVJJD16E/gudpeC/WwDe/Q
mSASz1JSLlKDwzvbaXREE99pKwjlgXos0SOwXCU8f5Q5FplwIc1yC+mvAoK6Dz3QpCVG4cT7wcVr
y85cXrmZc4ZZ2LhBIN6Yj4hN67CPk3PV+9LAi/68BTFxItfXPlwN9O0bjFgAB+FkXoheMIWggT7Y
3f5evEREZ0KGNpZyWMxoQ7Qo9fW2aEWHZC8/gc8OdyiKfGceiQInRulM/CjWfhFKccQFKpBnvW8f
6/xf9TJ/JiIiiw2PJ7WqkxFrmpfXpB2gIXiYTL9tjhPhfCyOP7BgcHOsmwY8tMBYSC+55sxNv1t4
swO8ehcLAF+SZB1Kgn7a6BrQI/Hl/WxT9IoWKF7tDzYixRkqDFbuQ7kKLxDeF+Mtkqlr5MPYRyDC
xXZKuIYB11VqC6yOHEfkuL3BRA61qZMU5QXF7m06WQRa0gBpyA+31wPN2bbGcUIWE67WxBBCuqS+
cA3hoTCetv8+PaMbYZAFhHejOYurjk9WI2WK/GU+i9ObaHwFz9i2odtg+itfZ6JFhum/KR7otrmj
jReRW30H8HFPx8G78+D/q37RlTkmXMiTrqxxhXYYkU4gV9yR0TOhO7a9KN7XYULERNZOgQgZHD5/
ivO9wIOlci6pv2HBG6lvK/pyaAi4Ri2QAgID+5H0pzJsIRIac5ZDf+6GM7BQcLFTyUQGLEdGK7R2
wS8edEHvDf72rt1ugn1+GxYFLma1SmQK4Adnnlfaq58dcjs5JY5hz4f6YNzrFljY7+VdbQ2v8anE
L0BX8SDx5sVv4+yufggTMGZlEkuxww/pnNCb72dXcfWDhJrTIOzEoAjKi7yjuoEBD0nF+7BMDFGE
pkfHfQXtS7has/qRp7WHx0soQARYhuyvwKlF8L4sjZxXLweMqzYZmBJx+EDIt5RfocSRChcJBP2k
v9PIRztyjvu2QUlkDK5LCc5f+sSeta9rck6jdieCHhXDBeL8kZMPyGva217FSYUlkXkdTQ24ZsIa
D175IfQmrwIMCcx4O9CE4oHNm5rYTvAlkYlmIwg1AZNEeFnAYhdFUMxLT4XqhMvH9qq2I4wkMmGs
WpdUzAbsIxnfFtleeQNBnLRKEpkQtqDnEMe02LJ4qws5kn1sm3eR19nRPWac7PTUcE7/7cGan4dO
+tGduPLFFh0p8D/DYvtlcOonWpErLBSTvSgwdvoeHLeuyvMNzjb+QIZe2ZwN8OBAwpVWfKYXzWpO
EFc9CHeDS6kocMJzUHlzgul2MiL9cNcrk22vt3pFCRW6GexHzzESZG5993YlRNOAS5clnbAfD+x/
adXTRg6Fwq925qC4GoAvHFQrhTu885KRf7jDf9pjP13VNFIxi+j1DYVX44YAbehBgRLgS3ak05ql
V/M6Krd38dMi876Fun1VjwX6whLEdSrRAau4ldYccNtt7/g0QjO+q09lqCmI5kOk4TkwrGoN6Z+3
7VN8i4YKzMSfFpiLxqzlLI8XxHviQeTLRqHoDvBS18T/6HeFRydApiN03B/WydKfMoxl8KrRt8HP
qijqIBMENSA72WtglHfNW/Sm6F2n+rHblZjzlyzQoEKQyNpe8O2wcmWNiVuDCjyjMQN3asZg2kKR
v+wTT25B7J4K2bhTxCiH5FpzJzTyUQXbMpA3f5pNdqeT6qGBFiLn59Av+LfM5urnMFFuLdb8Lyas
yRKt1aZzS6NPbIrVoDXsbWs374ZPY+yrTqyVIhILtJLq+q1Xvs7DAv5dyFdmGmeXb/rtlSHmcHRR
bCYgUwCaQd1p4A9rIWO9vZSbx+/KAnMyGjCuG2oCFuaOSocrEHwUI1s0OceDt2HM6UAZuUmrCmHM
WDpLhO5IBoWdUjAh9xu72wvimaJbenXUQXqPAnGMHpyeFtasQ/Zbgz6STcVrtg3xdo7+8ytDXSuI
YTUgVHZtSDU0wQCLtUX5b5qh670yEzUQ1NQoQybIEXddN9mrjmYQzG6v5nbkv3IEJt9R25BAW1nD
6AQ0xz2CQiM0TNPXeS+6eL89CjbvLc/7UEwAqSGpsNYR6nMG+IhEPLQVE4oBd2DF3l4ZPfkbkYEd
881IW6Pc/RN4BDJCAI/Efwf//Nw/9iUX5WkTq2BzRaXnkJFLM3DwfJxlsE+3WDazhSyoA9OnW4mn
m+Q1eLrxxlpuJ9lX62ACQqEXIKYCzThuEcmNrWIfP/aYkIBM3MPEDaRca0xgqEZhzSq6KvpQFL/P
O4hPHmegpag+Gpfzk3dpsXO7cqRldZKjSAY16ECzchfIML3AS3BxaUMHikYA8HP5dziebjKRogST
7zD+QKFjfIJm4dNXej9B7AqcFMmbuleteK9xHoQ8o0zcAJ/jYowoPUJg7JjKLxWki6R5hyO+2z5e
nDDINsGVGodxjGBHgVqU8CZI+6n68nsmmEgh1SKZW9pn75ZhN8m4Crunfva2jdymNbxyfCaDGCei
zOKAPjgFKC4njFnte3/169fqywBIynhKbMgeeDpkaj2Jc7i3NxHczb8G+b5XBhKrP+7Hczd/UaH4
yqsP336V/VwftBF/tRFpuQl5Ujxo0wB8GqfUjl31TgXTjObSIdTawr3Pa1Fv5y9gR/rVZi9ANbdc
kXfL+WEsgkzigc1uY4SvVsUEELk3MTkeL7RpMDmSnbuy1R67O8WH7jWE2Smpwm70jC8qqtHggOU4
De+7MclGK4MfOZKxPinywu4MFY9V4Zxj7ndjoke/xFK5lijgQqq6DhR7PaiH1K5foRWYPIEc/r06
RzaPwZS3MCZ6YFhZSUaChUEpQ6leVcORO87CbvuGokpAXVFyc2ZdS5lDYzcE9DgVhp3UQBIh5HXk
bq/i0wSzClAQSpqiIk+P5Ac5u6+NejfxGMZvx9lPG0zepEzANZsJGElLsbGMpnzPFvEMBi8QHulr
wIlRNNL9PZf5NMZEwiHru3GdMHg9uul9HFCWhtqV3ovv0amxtR3mxS4QoEUlFWqg26Z5y2SiI+rs
wpLXuDmXPNyJWQApGHOV7Z5Ho367xaT+XCIL+u2lOs6NBfk70MbIP2qXzik3++4UBgD+O01A4Z3o
M/napbWgAz393kLZGTWgc6sqW4HB17SDTgsv5ZGUZKcpOefl9Q8Z9+dKmeAYkS6Z8FSBYjrSAs2i
Ven6VfJUoGpqrCzh4iU4J45FBVdGJC8LqekNJ7n5sAsD8qZiRzU/srCXQfydW5ajl8qGw6pMgCxN
w0DShUNOETT0Wb764XFxIZHqGJx4wjns7BSbOI+jZkaQKhiFUw0eOKk/GpBz3j4GPCNMRAH4sezK
FRFFjW3ooO6yydXbfwXqvDoCTEgRkmLqEkrY0zndCyUmkgPKB4epk53AjfT/kBN/uiETU/RyBg+S
+CMnXhzNogVGSJztaBu3ANdpavEIkG7Xyq7Wx8QSnZTyJOtI+pd2hz6hHZ+Jakk21BvvG7BHKw7A
ZTvZD53VQcnRal4nf37b/o6co8CCgVU8BHpVRbuE6BBir0xrMBJn28Q/1ON+biyLBs7KuZ0Tyswd
B5JLnNkHfi3AtYBEi9es4LglCwPWDB3Ci8lEo9V3TXNDMIrmvEHzf3irfa6HSbXEIhaR8MAtaYLc
nyGgBhwgBLdcOhDImzrhrYgJHLm6jH0tIltN+vd6mDD+8dhGvBB8+zpF9gExBEWGKOuv6am41Gs0
Fah5yK2O2sODOD+P0dukvneGL0NUmuMQPHPMmmR9JNmqAn5KidMzB/k3EjnBkQNyj4L7jzxcuyyH
9JkL3KZXyd/D8OdC6W5fFZEyUopzQSm6KUZaBpCxsf4PiKz04n+VFH8aY2JkhazOLHIkrGESaO19
rYpW1fDGyW77x6cRJkZWA4Q++/B/k3Zdu3Ery/aLCDA2yVeSw4nKkmX7hbDsvZlz5tff1WNci2rP
nsKx3wwYmFKzq1ZXXIWYsGvupqjaLs2Ltgz+9RujhAjQqNRjh+2UAcKXWXIweuHo9l2Wfb8u5BIU
2bZs2CCy1hVsCvl4N7ki91aQ4onU2f1obDKKYePSIda/LxyiqJdsWhoL20BGw5Oxgl1Op+d4tv69
foyLjttajoDqKVvCIs9AHWLdKHt2I92hYdYJN+yL9A0kDtpWPw+KaS56Cd8yV9lT46jn2pSo5Ks/
QGRkkatZUbIFmD4fQk5chk0g2hbryX0qR8Zv5JogIZIu22xgSQ4glKPJaYvXvq99Ld3q835S/0AD
sfpJ1jADa/LDfVQObFCsc00FyblUlM48YDpmeQWWEV7NxTaJtRjBZDVTwrprE1PR4J7/Xt2DcctP
t13u/JzJSTDyrR6LbX2k/MPLuvl+PEH3mV31GRaEIrk9F05fgNb/sx4SxRpKhqD/qoq+bvAEG16J
TnwLF5beydPjdeW/6MuvP6Cg/JlegOPIRJb+Z1CGOu1deJM5fKfQcGN76l/KE+u0aT40Y3gOT86s
NvCrXzHgB6ctcAa001Al/csY9euexOp6nEtVEY/Qj2m8DYovofrt+vejfp+/X6v3qagH9MCNiLbs
CKv/WHVrlPP2ughCDcS3vlbbCXEILGk27xPjaKRblVq2cdFDWmnB2dVeHaNjTVRYOmozfBcRjOjO
wDrrrXbgNDnJFnxe149EyhPQQR2RXOsGzEl03uRJTuvmN8xr0ahY+qCIJOyIuiMBIxrQaBRdj+hR
Sb5G7a00Ee4R9fsCFoAgDzwnnFCriUPsO1VuU5UaKL6YS1tfkIAFS9pjLkE+h9yaj03gN9i8zdkE
bvgoeuFaGOmgGsEovROQoYviaY4L6MQyuOXw0C6+Kr9c1wPiy51zpCu1KxQpkuMS79HU7uf4Pg2e
r/8+v9nf37tf1n9++Ve/34Z1HqcJgl67fZBy24ntrywpHR3F1euCqHfoHDmuJKHpEcuNI7Ax8fED
5TW6s75Ub+bL7J/Z0F+1+2gbenblUPhGXJKqfcSfrqpGSUnwDgWGxbAtFf1CxoRRi/KBOCD/oWuf
kl/l6oCpUqbDEGEAXD7Y4HJb1M0Y7mw0Qy6bOHHKGhwBqu39pVABJoxlihqNgfKPN4bwCB+wJN/P
frIDnesu26pEJuZiSmFlZqoAFeOQWdhRilMazuLzualQ9RcM4G2Q+XGHrbwzatSWCeWhrEDAD1me
tZRpGGrSW7+xngPt794oVcAOq2rHkHtj2P3QOgOyWM3fAawqIEXbxoZe50Bzczjk871l5MR7wX/g
ivJpQpWJMcTT/XTO/8G6duk23fPaD2VMF7t/V9cvrs7C1rC5aRmizfEQPOTHdjOjMjMfeC994bMv
NuYwsTrez5xql+5VXzmcOY3JzBZh1JrgVFhWOMZ5DTAxl0+6WbiGvO86e0MYF/+Vax9VgI5mqKZp
5sMCvENP81OweFZHvoWE02WRPV6EkmsCfmDIw4p6pDO8qnQUbLObjsoj0mcedjXvJzh+0U1JHJCS
KIDHmAXGYtoIHzvZb4fnuaEKyJRWCmAhTVaggrFF9fKsdabghx7foGfVsfW9rR9iPXSU4fn6nVGK
ISBFWhZqK7UYcivywW2a6bbSwbqXUAu3KG9DExFDj+diiab/z/dMuwbbmTtnCZ0JBmC4qWclLg6I
xq7rByQebHEJl2HWpS6ZMEDZUu6MJdwZzb8GQ1942xGYRUgSY+56rNOGccaDubgty8derp2x9RSM
Y1w/EXFlIhWUNYyaUcBB9BT1pMyJExo/kvj7dRnUsyWSnyZGVaKXAaacfcZG+oPq4l8ek5xqM39v
99VD7EXE0Bbl8Ij0p1bYD0kAcg9EDBl4gDPsUMd453zXezP23jbb6gWjCbv+jQq8qYD1N1pUPbP6
Fhuk4RPw4lOChetoFv1Jp9W8RFvt72xOrPaak5xa6pnTu/bzYVejQZaslBNQrAtIEkTtqOYRKhl8
FwAyrIfmiP0KKBbC7FzKrye1RUARpTeTVLPPdZMRdRMs9PXM29iF+3hqnNSLXigyWQIodQFOjADB
Xq+ibHLeMbvtdryRrdn+EePw6vnWBT/EtqIU5Rm0MmO5WrPvt9POfuwAWd0n2etuKHHE+yLWe7NO
tcc5hyLWzGu0fRp/IayaP8BXHmixoKtNHajDlZaPpfWbcJdvUPZ85oTGSEUebZK8gPJ+RM5ReTLM
WLVR9mk3nJcIfZR+s+dOcOTNo9M5vWdvradqM2w0sN0UN+mr6fFdmRS1JleHa+cWHJMyxNawbsKH
reYn3W4cNfez4DU2tnJxrzdb4isTD4FY6G3VBs2w4RlP4kfe/66ZDt9xrT93GwWFRL1zWOgYHtXm
Rj2yYtk3rfqmTyJYBQ9u7DvTr7f4zOZL69cnZRMd7OdoK/24flrq0wpAk6u5KdczHopYARNGfGjk
vR2OzqQ8WLE/9UTQSFmIADRjWQSKLKHUEagpaNM7vy5S4vooEQK0hFWCeb0IGYRqeoriV0XaXf9g
F3lEVphiCJgCSmfdNvjCFPlhQkSI0PoQvlTwfu446ROn0oi22YkqCRDHEqu8UV+oVRcxPOPshzo+
1SExVsK//BUTEyu8iq4kc1yj7GpH1U6el69tWRzzonDjKPq8pFSzGyVOCGjKlM3xaEERlsB2kxlr
tyy0Uajtd60HZX9cxM/ErREPqsj3JEuLNUi8rDz48eO4BXB6MXhLGyfBA6cRQE0YlUhY2o6ZpSsT
P12E/YXjiQ03FlrCLfA1BM2DLT0Sh+Mqd+3yhMCmK8YQl6fyd+EnuYF9a7vtNtxUb8AqNDwbbvcP
KBvvowPV+n6Rs2plDiLPSxWWQ2MvMIfJB2O07ppgOgi87NgcR3/B5Hz9NB71XexlbuMTx6buVEAT
qx26Ka9wp/+fDGL3gQ+M3uB5cM0f16VRBijgSpN0qWmXXFjjatWrjsWT1wWcg/hrtygAiyIHUWzz
8fn5oHwecJOLxx7mTesYu2k3eBFmj85ODLs3N70PglPOCFY4wdOyASW4W3yaveCVnh69EK9gBY5s
gyfZMjAVpkD51nm+blJLwAPqdpp2KJVwdmZb2cJmiV4hSg6/7ZUcg03L0BgYbijHbyHGxWd7r1Ez
6pdihQ+HETwJCQlzmang8kn2vMc23kTYqoHP6elo0ze+UEOIFwzzgziuVKszxWM/h1GKRBuw2w3N
COhdOYmC5aZZ6JjhLi7v/2A9lKVijsYy+SJzTM8JasQiaUiHUVY9hmUz4Y9syN3rivq7JXwQID5F
ZcRMubeR5TDs/Ti+6h3RQX7hkj4KEDQuUqR6zhQuwDG+8/p37YYPlje4sq99yw6U2/674n0UJyhe
m4A4uF8UIFicu0lkOIryEBfU9tXfX7yPUgTNa9tgKdMEbchBMDpzdhjHB102HK38MZZUe87vHuxH
WaLaZYktM0nBAE98wtLE3C7cLDgVVDsGdSTh2ZmS0bT7KuNtig9tdxqXLQgf0gRcic9/p3GCk4qV
MYqdMdwQU7Y5u9cyQuMoDRAeEiW2pSFoYTLwfcpIcxTLq8KeMJsLjuPHWxFeEMVq1Klh6DS2Xjj6
8BbS/GHZNUfpJT0NaEwY/kGH+v76p6PuSEADpV9kezBnrGNcbhvMB9XqP7q6m9leibfXJV0o4X44
n8gjFjVhHoLTn7tYzX4EQ0Yt7UwXY6uImbJ/KmpDEnFpIptYkUayUSaIXIy4dFRLcaw692uDDAc5
2nx8lj8eS4AHPY1yTU5VFakYbDu758z33cHcYoHbC+VMEcgq8oiF0WKWDFyZnpbfKOCFp5jsKBUU
icT0oe6DRYMKhv+GtyAYfUzhq2GUIDzxnj2U0M6rmAzCvKhjiTjB+kIzQfroYepvA108pqz6cV35
KBECQmTYdMM6FV0d4XAKh1cJK+GvC/j9Jf+oBQJExAkzZonPSUfSTVG+VGzP1B9SeJLab6P1vUIz
znV5lHYLYJE1aWsrfCFoKFv3rJwPVdYerYHaKkO8FCJvWB3kYDbsIEYGPWWa2DfLXHkjq7wk6Qh8
+D0o+vAFf5s0N8IkUlNQyll15iTmYzo9DNHdlL1m2SEaCdgj9EGkEMMYptrqAfy8WN6M9mHQnq5f
z4URO5xGlTVFtW20s4mNBEM8jrYmAxU4LWtz324ltzrWN2x0dY+XwFVH+jK8cEJR+Y1qX7mQr/0o
XICkYAgzVljn7PBPVq+sO1oeihUg2fR4QBtsWmob7oUe8I9CBQemqOqpVqbwZ862fwk3Xegk2KFS
glkXXPPXv+9F9V99Xn6/K8cZrLf5Yhn4vHhTnLG+H3OQH5NZCPJDCsiU5PrU6wk8TfmweIoTb9Ch
/cqJDkGnBLKFCbUToqHgwsTAx88oIJXNMHaRY0Dz3L8c7nS33kZ3TYFXRccsdOTLPLE6gesCNIF+
9aAqmzh1yWINv6zfHjVVM3XLZiDZECfJzaCROwDMzya/4oe2C+4ltDY49f4nb7lMsQdeNMh3geJM
+YSmzyotEd0tLXp7bgdqH9dlhfl1IHGmPLHmcGo4Z+DA7mzlJc1PSfC/j4Dyq3uXIWhLFKvVlHN6
7jTeGelhDIgK5H+o47sAQTeyJVaR0cCttBss20GvAV9WhFrMiw2K1BTEc39mZu8ChVetlJkJwMeE
/Ni8xZm3ZDP6wr9cN+WLT8zqqwkv2RxJ1pKbDIFP+op6AvaKPEnNfRZTKcXLYeNKkODq9sbUZoEe
86+HJQabzJdczpvOR/Ab9Fqlb9fPdV3jEOZ/hKiWaZISdHA5lmibqC/1+KQE9R/B4P/fjyYOOptg
ucNGaQORsLmLzXvdeomb1+vH+A9cf5chPCa9rc6alcMn/Ek307rTMfBR0dlgio5wAa6DgCbSfE9M
rqIEPRJeGVqbdqm/D+38jTjOdXVDs/nHa+kw2WnpHdpKatiQ/G18md6Sp27XOdb3+TPvXi3fIuZS
J6OUQYCGzsxiOzYQCseB7Ojpm7R8nXVqxocSIsBDDEKrwk6hcVa2vBmt4lWga7EK44X4hBd93V+G
pMkCKsyRjOoXZ2OXDxW4Uhovfqz88ia9MV/iF8whbHlPbrUN8EJS7R6EEWsih1wK7vlF55wdUuRk
p2Bb4UmsjtVuOsT3aDPxqeTPhaLbGtQ1kZZMz7A0QCoxOIU1Udl+8loHAz6Wh1zGBlwW37CGyI19
i7DrC1nzD1LFpvcsmsI+1lBZTU6cV05xauC8vg+/hv+AdorPeqi7VHYadF95VErgP3zXXxYvtsCn
ZjVOEZ+I1zBCxQclDQcrOf0F3ZsaFq137ugrvDKCSi614oJAgHMOYeXXZckEbt8BX7scK7eMbhX7
n+vKS9jIWb9WAqohYnUQcvNfNqX22sabqSUS1eTlCRBTyeEY9gEOwesO8TfNH+7kTesub9Km9ubv
rHRyX9mkXpI6VI2YOh7//9XxpHFM9HzC8QL1Zqy/Tq2f9ioRelImcc4irISYcWu2UaPz8ym+8V05
KVhQt2yxRBNuafyDO/wUawiHlP/2R7Vzc9FKJChljATEh1jWLE9OMH7pkqfQeitMPyiJ9454H86X
u5bUlYkh83ET9Eh/Do18Y2eaH2aDb8eVf10XKTA7G+JKll41psQsrDRrN/0nGR5Jum14x1z5fKaL
3QXU40eoh9g+b47R0KQ1mr9B2n5KP2l+jyIgBgP2Uorx1sBRXrIX9kickjs6V+5ODIWVKggrucSr
3mmjy/qTmnijtTf6yKnqU1CYm6B9lrqKgFACScT++jCptFrlPIiydizlW2kkfBXqU/IIanV3wYL0
djIig2Crpzi5T7VPOVXooI4g4EhqF7qkFHjPjfCo1jdl/Jf6d+7vWZ9hnnoWGAhYeJJiipwEdKmY
3nCrW75xgeUOBe+EGYvd8rYmtVU6wHNQWORYdnrPJuwkj3TdVWLrGAwplZaj3jKV/0WrIw5FXpWq
jbhywj6/YNtvoyd232K5/L/smbemnukgPNsLWifA8O7muu5T5xVimyAAo43Ns4JlgyXY5sPUYtxi
/mzjM9f/+8K9Dy6D2FM/Y7pWtSrkzxhIl3VZRzYQjF+m5eTB/85H/kGU2F2fN4W+VD10vzVfu/g5
ze7M8Mf1L3dhxJXLMBV0y6B4zAzh4mS7MtRugcfMWwC13YBlX+fbIpsALwP+uyDhjgYmz82s4mmZ
uucgMXxpqZy5/VeL/yFOdFEZ4FXZqgXaUlNsoRlYmCQmj945QciwR9GSM+7Df43d2Wd+9AA2WHBA
UC7zRaACZRjTLfBI6yJrmVpModFFKF51Y+F2g5tVDZY+EmhLCRE+Ytj2aNmR8BElEMhEi77LwsaL
sAuH+IYXIXF1GCGGlxbVllodXAlJ72qfVSwsAPP+4/JogYvbr++xMukf8/m6zIv68Usk+Lc+Ikgd
lNhKM4F2q7P2cvikt7suQdddVXjX5Vz/hIYYyzfBNHalCTBW6w7MlEHqpsbw3KXtp+tyrn9CQyQq
W2TLrKwQxpvqD239rFFEYZe9mtUHE17GTItiKZEwg8U7yycv34SHDuPB5R4ZS0/yqFiJOg///xXC
KyA+TfQY54lm+Q1EJ45Ryv9e/2TU1fD/X4kAEZVp5DqwyCyzA8g8byyj2+hT/Cd1sNWH45q4ElOG
WhUXvEhlFzdWGLt6VFD2czF0X4kQUNWKVG22arju1k2lOtH9eDu+RL6N5kT9B0PDEAjEDyDCOXY3
uChCOGVIAkbUQRfawYywKE92UfJNQhvp0tyy6X/uVMTDsTqiABGFUuhlEgOKgjncD7Z1YwyYooib
rnTCJnkeF3KJCvFRxWA96tN0qHV4NYZjbW2QTT2cBwG/WigEc9oY3vyMUBa8ioVLZWgvB2PvxxWD
dcWUZ6trgYh84UNzl+7iTVi60oxZ3xbrSHDJk8PqLWZvrtvE5bzgSrCQF6xmkNpV2PzA29F8vmDj
e+sZB15donIwhOKIMfu0jH0qdxXsAhu7pWofoxzSY/tCpLR/9YwZ5wT8ygKjoDD0UmrRDWFIvtY2
Tl0kj0s87K5/OwJPzne6EjPK01IObOQdRb1XNCFIxYfN1Fvb62IIZBTj9KguwTHQo80ny/0xvpft
5+u/T+qegCZS0JlFHsOipZ0+u8Uz78SKvMHpZiQCQqxTQ1HuQMEI9b6IEbqaMwWDgcAw3nBxtjTs
WgFaOj/JAKh0GKV9Ap5EJhtZVyL/rWtIMMI5VOzbxL6vQmpjzeVY5d2ixOg8MNhgRFzPOaeCtuvu
4w0SuMhPty5v051hzBgmHjHE/yOPnFom54ovH9UEKatp6brFhHfODHXFtBgqJIn+Q8EMQ2bcRNWP
BIN81xXnsmK+y+F/x0r/iy7oi7xM8J7a+0A5qQYxa3bZvt5/X9DLXNbDIrIQ+08S+mIL6VQmmWcE
5ArBy8D/Lkd40ZrAagO9BvD3BwkpPj5nrD9Xb4PpqHtzK584/1n6VufY/QPGWSqvwv2o3/Iq+rt0
QTGD3m6LfIF51xtra5yA+//wJkjzgW+oR/BOTuQS6iE2cM1FWRcN2mNRX/hUjag+Lq+tnLxamfHZ
0qZXxIQu05SbHJ1XjiKhUDSgApHtW9Y5qcn+LWuKB/E/3qBfn0Ds8ZpttZp7HnaMruKjmWMDyZwa
htdxFIo6iNBacWFkhtprq3H2wC6vNknL0KirEr7Lf2Db+4EE33loumjsewQbPLW68Bgx3aBVH50b
GrrWg8ClLvXioUBMqzHTsDTw9340xXHpS5ZnyI/Mw5dGdoOROtHF9riVAP4HrGw97wpLa3u8dTz9
gnr1VsOaSFf/XHrS3ij868By0fBXwgQAs9vcVOYAsW6Vq09ZY7w1Su+CXIV4v89I/JvpreQIADZK
asACngBJ9t0pf+Tl5NqdwPeZHrCMw9HRloJFjrzLp9qqpUfRDlCXJuBba47pEMpQ+7K1DulSPCgB
1W1/0dZXJxSgTTVKvQhKTCHXxexYSeeUEhjuXrXw4e9uTACxRlNHKVVb1CzHxUH/s5MBQCxiZQrx
vcTR7V7ra22RISRfWrfvDpqm/Ynj+P65dG4FKy2P5SUdowmjeVVwkNPbPjhYM2VJxJWIM9tGhZn2
HKPFXuMN3nSSX8IDKp8bJ7mdP49esRl3yo+FCEm5Jl1RdHFoW+7BhVQgneUNauKM6UOY74wx9SaU
KbSR8r4v+5OrryhgBYvTrkQeC+53UbmgDHYGafLjDMWJJNQOWVjVzpDlt+Fce20f3lsYQUOKcN80
mtOw6UdUUotPLuPx6i8SAEUpi6nOB/xFlTRjFziTT0Zr3plTfhyVxQcfxsboEmwRmVow9XTVpgQD
ZNrWbiIVRPMPAW3ixHeWoH8VMziqZ9aHLL6bNH/638kiEDmvDivASh/UzIhC1NY77WROoSOFjYN9
OX/i/K2kCMiSVxn26Sk8PWTvY/02nz9dRxTK2AVEMYaJdYuGAt5sWc5cD7dGNhKgRYgQB7nlpZ2H
eeEDKMEXk/mFQtz1Zb/m/RsZApzYgTJaTZDyFNoAtjPmhofiWKL5uthS7LOEhYsz3Atmt8ysxFtS
yPeDeZjHwUl18MfXTtVT1BYEgoms3JWepWHNoGC23m+bpEeEUZsnjJ9s2pERVXjCXsQpbbmUawlE
weBYs79nGdLqy9faCP3rukZ9PAEe5JqhDh4AHlj/smSKYy+6g9alcfmuZlSvF4VFBv+6qzdGyttO
ApUFEreRqx+wFNKV0Bw6ONgUUu8rpO2ocQPqEwp4YOlh2knzgB7z8DlvK1eTnvpmJF5OUtcFPLDr
WhqyGY9zobnnAp0v7wewZXuGSx/p8oTDyrIEdAjB2JTLKYIm5Y7TAxee0boWUseO9axsef4z90ye
3cdCt7/DPXEsrh/NegGzHGIVw1eCIzMP13WR+pBifUnH8pGxnmHJPHbgvKZ65TSbBY5odLBa4jSE
bog03FidZEtlAGFNu2+7O9vwOyo0uUAv8eE9EmeyszLCCE/doSKCBY1893a/UV3jVG5tN7Kc7vUn
Kfe5AwtM6tix64Fk4gWryaiUE4H34rw2S+0l7xPebd6Evg0UqUNqOopAEjH1oqmqVFQxzhom+0zd
qPXXpbhv9V2PLvrrekLdnAAjYSTLXajApUu63TCdOnlfUotCzt3UV9xGJiCHZM0xkxse9KmmizGs
Y9e0rlG14P1TwfdjTW5uomFwGLw0/acc5n08pbeMGS5rltiZdIxANmXqx7a11SpwyIMHyTXT7KCr
zLON+ltuKMegaY+9LX+tJ9PvtcRF7cxdquReUfOtOU2umYSuFWjbcOmcmg1+byIL3uTOqMn3uRRF
Tquh5GrJLmhzrWMe5N9zazmmeeLB1zoW+StLQg/x5AmcXdssWTxLGjalbj6hu+spL5TeQU+nH0kp
puVsp5IytFpGN3pR3NpsPBSR/Dp09o1UhVulC19GqfnctokXYLWNUloHPZO3M3qavLRLQR1Y+7qJ
5EXdOFEtfUJoh94+Q/ZqucucOqiPep7fGFL3mCSVx8L2sdL1gzXWj3rdeM1i+vq06QqqInnuqvr9
GnVmqiZ2sjKx2TJYIi1RK0Azd0N0l7nlttkld9Fbd+RgqW3UneTJM80VpV4MO94FCygdh1iYFzL0
KZUZSipoLn3RbgzMsHdud0OvFLjcV2/8EicWcOLCrM1GxkPHM8qa354ZjhpQ23GSKOgCuOb+xAbf
BQr+XRe35RJOsPa0ewyNWym4Txkh4j9euncZ/Buv3IV2VuwgAK54ceZIdxoY9Fpske6c4K7ZzPfV
J54jq4/UzC+FLsJr3indPM4t3gWrRA7ytCybmSrI88v/XSt/payYoBxNH2dG3fNp3PJL+GrrWK8J
qGQ7uQcjm+w1A+WNX2xge/cZxLxnUYCro0QKAf3OwaHwh128H7GkRD1SvjjxzojpzGTIEjXJuX+M
/rj2tkqJaP7yCO7qJIJOVJYUT3kNg5YUx/ALH0Qcr/Pd5I6nDhMQ5Npoftm/39QvFRRbGmILe6rL
AWkyZj015ec0Xxyl/NTKvqrvUpXKz16OLt6lCYezmwg7hhYUarIy2OqVegryuyp7q0tq9pISJORM
e2tqUGFGV5dlatsS1da+xk5HG8PTk054x5fN6f1MXGNWRszUOLZVHsWYwWFUQD1Q+TPFfUPJ4P+/
kjHWup0uXYjy9XTszGfN8Hvl5TreUV9M8DkCsHPpbQcLslLw4XVO038z000v6c51OZcN6P1zCX7H
XCZgHEiQza5NPx8fEoVacEl8q3OMtvpWbRgvXbEA3gJMRneWU8U7iSIhIQ4hFqExjjeiRQNWM+mn
qmdOk1PdWv8RSv76TmIBOtH6xmpGzMbzpLxeeMtO4xsQeq981jaT4cHxeb1+M+QbK6gA+p1KNal5
+OPm3yzAaOmyL+yZByhgqTmEhUM2HlOXJWiDpRVNpIWI9bCB2X7iO94TL74Jt6Clu60200Y9NeSa
RALyxOJ0WFmyNDQw2Dn715AbZ5FTp1ARrYQPEmg22nBLfNfLAtHaZ5lYrIIFfB+td7HNDj0LqBjx
5XHJs7qJN1ngFW/zfbeZvdyb3/RX24Mh0MMa/+Ef/pItPoyWHIULSLp4moqT8o9b8G3fhgdOPwS+
AJR45p35PPh/NFnHFANbZEDHq4lrZHStyOVygAMg158qtjiZdpAsiqv3ovKshIiOjNSlVTfCJ2xA
0S/tZHNXMqIscdkm0JJpYS8HCnDiyhPwbaSDpEJZzmxO+8LDfkM3dcGt57T7YTu+LtQehXOz/W9P
8kqkYIZln7Wy0sDz5G21tuIm6A++UfchWiiw+c9R3OjIjrHX7yx3fquPwaP+SCgsf4av/QWiVYJb
XA5jKA1vOq8fMt+6l6Gr0lbdgSP4j3qHVucVrtGKwipF1xvSm3rnyTJzrMzvxxgULn+ULVtJEgxx
ZknT6jEwVcruhlZ1chY7ZjF7xOe7rJe/dEaMVaRGMdO4RcqRc42Hx3QTfh2O+t7YNODF1o9lB55N
igD24ov0frRz5mn16mEELpWMFK+eNh1ZfJRDorR10T1Y/b7guQXqYtjWzAcdImlTDv2mbNjt2OS7
vhx+EN+Ph1ZX1E98wWOmZNY4QSEMR3bjXfEEuhYw5457eUdFedRn4/+/+mwzp2RMGPzEpZE3jTp7
0kRxsl+uRK8+HVeXlYyorkLVLnCcdpO4o/tzB0HkMffMz34TviiH6dOIXCq3ahJOKGUU0CTs22ko
K7ywffVp7J976TBI++sXRokQ4ELWY1arC8dI5Va2H+Vqb1IDe+RHFEBCi5LRQmYWEeU+2EautsNm
yPviWLvg2Nmwu58dnOldfUxO1Q3ZRXcxvFxdoQAcdoZNaWUOSE725S1vpFyw7r450PsvL+ojBh0M
lcmKpotFajOY0yCWAB155weyXxkEd8Xl8HIlQLBju0pKNhpnf4Cz59Uu1obGGLCXtjy8pFb9UccR
wrCm7iKz6Hi8t7Rgmr9Z0D1wXfcu+8mrAwkWPI15k8UT8lDzQ+dZB75qO5NRKmg20a442PcqlZw9
+4e/wdNKomDPSVG3Y9IDCjMtfAuZFmM7AKjS0cyUsek2H0ZPD+dPUtu+xDlILBX5h9EX6Ds2ZndK
p96dh8mZWvvO6OUHueiIcPQiUK/+OsHeTTRojGU/4u0usmebgUsziTwjM5/zJfoTu1+JEuxeSlMj
bvoeyqrc6W2BxME/rPizmtpKimD5SosIoZvhSppPgM6NckzdwOduUOhyUlJqFuey+7WSJ9i6EaYG
tsWcA68J/G4JBsoVT9mdubO9YYcEeX7KbgOsDEmf+l1yoLwv4gLFyrUUdxYyWeBzKrvese1lmwXD
t1xXt0OgPF83novA/X5UsYbdY84U/JYLmiONdGdn9kGJ2hu71YnsHCVGwBwpmwd7idA0q+UtUuGd
F2BCuNFGAgooMQLYKGgGL5UeIC3nB6k5ttG27onsHIFnYsU6nmTDmmSgJ7PdGMwk0Y+/uxABWooW
rJ/oS8HwZfkcG7flggaa3XUR1BEEfGikUavHWQIkB8rnrLT8pW7frougLkLAhYqpSoINVkglNcGp
VdXvSbVsWouavaXECMDQLkbQ2hqQTk32uvQYqJ867fX6SS6HfysLEcBAL/os1Tq8x40N4t4c63Ss
Z31E73Dv8cUKlTvKzvKFEMrt4coDI5ahZ1bWQyHBKdVG5rJCPZYGaB9B4Vsi0YTsSKvdqaGyr/Jh
01h17MaGglWcxkIxyxEfWKxWy2DaldQSqjJF4ENIMmeaXrLgj4Ky908slqmbVm4rLeH5ugwtBUaD
6dvcmc3Au/5VCVgVK9VSp3PmGiTuUxa4mt44LJX3mlmdzMKm6jqEjYnFaJPlFbYdFJw0ALk7rEy3
9hgVvIm30rd8Dxf2EGqEVVNXxf9/FWNorZ2WCqoKGFWpHAbKh/7FrL5d/4LUqQTkUAZr0MweF5WU
X7SgdBJKAHVFAm5Icc3arIC3GCvb2JzcaNScqfxkki8FZdZMgA7Mn0WFGsCFa9GXrw1OhYpRduz9
4I5PcMTIRDh/q+YCkrDebuAOw61IC2yemGOn7EaHYQbg+iUR3/C3fB8K1uGQ4Bum6X7Un4a0do1p
LyclYU6U3y0WwkwW56lkIY8/feZuEh+VljbmRrphfnL4Q5qzd5QQO/uHWFKNdED8txSWW8aWp0XR
vhtnwnQJO/qNvnWulKYNeRolgw3FTjBwMoDrV0TFYCKFaxVrgWUnJXpV0NMEfMDadRc9JAw5Dtyb
T7XGXI6dV99OAAd5MVJm8BSAvu32E0ayJSxDQf8GX6Qzg+bGdvlWFD76a+9TJPmpmJNb05X3zBSA
Q5JszJWY6Iob/GIvgxFvOBZvpunEW17q5rI5Y2H2kpT+/75nF/1Jq6MLkDJVqpWFtoGFf9PXtktc
S3KtlnAKKZ0RwKRlWcpiznqv2pvQQIdh9anXG8LeKCECfDRQzGVU4IgY5jewwo/yJ7UmutMuQwdM
Vjd0W1ZM4VuBTrIelRlFrbyPN4EanzQlvqk6ZTtZ0r/XTeDyad5FCZ+ssftSMqoJTij45/NvTeFN
5ct1Ef+B8e8yhC8mqWlVsZLzc8nyYyUnR6ZHftKjW71dNlqW+awoT6PEXLVMvHKBfswZ/Kn03q4V
aokA8WlF4ty6na3crKAiWjW4sZrdLU24qccJXN4VYW2XX+lfxxZpczvFGjtThqIwTJoln2urIF6Y
yyMA5rsE7r6ufI1iTEpNL3AYvtjsHBYXzvB/pF3Xbt1IlPwiAsxkvzLeoKtoJb8QlgNzzvz6rdbs
jKg2h73reRkMYEDndvOkPqHqTe1dgObCkhsb68yLZve80PYvfuxDMPPAS9REypJR+asx0tqlXYbW
ctCPKrbie+BtuhTwlVwlV7ob2IWvcUzwX0Leh3x69auDB2DWHOQC9Y74abgS3RR8l9p99Yu6rxRN
PF5Jn6c01IhW4ga9FtqOoOnfAYknrworlp9U4hUdjw2CY40m/SErQUZXUyKf96JjadfGdIglzRkI
8fYtcvM8Jh1SA+qvqbGke+OYyXoqAce+V1/LMLaG8oc5/oqC+30x21NVJlgzULDVdSDgfj4Odt6T
uEPBBMndOxWeE2Dfazj/RRFCYUQF708oVhBoTFAUyiqahMCq/yyUpHi7ZwnWAerokvcinkqOXv1R
w3MlhLW8QZ3LOEMpDCgJV0kTnfJau4KtcwLBdtN4JYe5wU7DegZqxJjqzRPs8HflYR7zYzKoFzXP
rHBObUMcMF+RnttesI2jeJeL5kGUKn8u9cMczFaUkB/7n3VTSVe/iTE+UmSFpsxIYoLlpkE6W9cO
dsztfSHbqdlKCmNz9dTWGfpc1LcVx/BQPZhHjDfeCD5y2jMPGIJ3JMbukkScANyLOklUati1IBbW
p475uHDKbzRu/5Z+rc7ExPWQGHGTU/M22pdGfMsyP8uPAbqfxt3+7dFPsCeIiepSHbSTAuJrpx0S
n+hILAceHh9PBBPUm7zMKrFCAU6Rbrv2ajE5bc5tH/9xWSzINb79rJkVLiu41N/oyigwPfGiBkTI
fOx8DEsc9+9s2yn+4zdY0OsiGzQ5MyAP/3MtVdWh0XpgeQIsKe+mX/uyOPpGGPcRLdGQDTOU22gT
dyH9/ZiaVtPFvDvc7N+u7pBxH22qaNNkoNSi+sILZbikDSbzhT6sNU7u/Y5jtqNzhHEL9TSlw9yi
/RO3umoHk2wb+vcweBIXK28soTwI5BBWt/l0aivTxpP/bciEQ0UMW+7rS25kV3Vt/oQBftXV+mJK
GPNQw/toKiy5SNxZnx/ifvxRiD0mCaW7oSa2rnWtu/9heErAeB0lnyIiEzxui1T6nmNhuJRyoDuM
d6TPvX1RPA9H6G9ZBftakJsB2+t4SDxQD9f61TO2kzqXPtszW/mxL46ncozvkTIydGIGF9dmnaOS
yAPaid0KMecCuadiXI8m9JE+UrzTxpntBYPwGJe7p89p0Qq5D+r3AY49pWO8kLiQ0ez7dwXvjsUN
iEQsyTZBvsLDpN53d78BlAdiEQpJiWORXraK/ECi7/vfZ1/zfkMn76LQaJBVo+EwCk4TV9Y03xjV
L+3PpjL/8Qmg1fisdqWSqrNcI5kV5s4OajyWx+lSpg1HEXgXxriepsv7bKBrQFHr6MG9mL/s39e/
JJd/++vfsMlbJUceMqOXlR3jQxVZmBm0zS8V6OdmbKahDA94azHgIgRuP7pW98e4iFRfhkTqUIuv
TD+51Q6RVzy3kKld1ONkJ/el0zzyBrP2jVcRGVehRdOkkxnfzCyFU5CFgLoZvpo6D6ph+6VONCJi
3sGUUXn4rBvYzsxJF+KjUVAdOumauvFPDc9JwW9Oiavfp8/7X3FT61cCGW9RDR1mcoYGPnBSvRRj
ZnJ4H+qPWsGLhJs3uBLEOApZLWrSZoKE6UvRzu9zly6EFlhOqJFMFLbwhdcDpX/wN8/0IfD9Cb3y
7mk65dog44lKS33tpTtIJx0477wtCHpBe2KY107SCBnpJzxERoD5SdpV095Wy1ex8DLRlgD7vv+5
No16dSjGdxSCEBUmwbt/nt1evc4W3ntnQx8woq8ZRFUkTQeA42cFnOQ66ctKF53iKruNbO08vZnH
6Z4q4HwEMBAo3aKvPISQrVTzk1R67NW3UkBXl+dRhtQvK718qn0pnV1Njh+mRL6em9AHA+11UwfX
2pgcg1yiS2kHuSb//+fBp5/BeJZOr9JoSGqUSHsQo5n3jahYuvo9NvwwfN3/kFuzFZ9kMR5lINMs
DjNkDd5F8cA3eE0TbCz7SWCrN68oOHnhFn4x2sEjGS1MuO7/gA17/CSf8TRg+0iFvmokB+0yKwRo
uAAGdIEjhP4Rxjg+CWG8C5lUSRKmFhU4vT/WmvwsSP1PzMpY1VQf46I57J9pw+Q/iWN8TNHIjSyY
qDwMXnigq0+jB7/p8zBDOTbCjqXoeiPIs9hha0zBALRh2nV2H+eiJfAxRniiGO9ixHGHonoiYZkr
RoKKmZtLjlbB8Gt2GguPMBAqCAfeqBrnGlmQhVLJMa4uQzXp1DUVOnqqJx9417gVyNefiwVYEGeS
Gmot0ZCweMK5d5tjdSO4xUE9Uhpg8xDe8FqPG/4TIomMrMtEr4OdYTcSIUyaEZ9OIMTOzRLtx/C4
r4TbhvUhgjHsDEgwIMMwRYwfw7hG3Yqy7josuWhim3JQadN1WVcUAHZ+9pkkUwcgxyV/LdBHdn8p
fmiAdBtsVXKi+wTjWMlFbjgGvXl/K6GMo5ZqRVKnLpacItesWIrOY1Q/7t/fVskNoNMfB6MHXwWD
FktRAHOC+iVX2g1QuLwJVHTm0fwSHDKr+yZboqUbVnvgFbW3L1QH8DjYYoDkzdha2o2dXutIhYb6
dU4QxW8m8Q82siig9j8ymPgtaOps9iFkAJHLniLDibvEVfF82r/D93mU3xzvSg6jHK2oRuAQk2Fa
xWhYQRG4Yx4fwLRz6IrcrjLhrhKz3pb17kdWFHdqGgPKCu1HNSkcjLokVpWg7Ncbnmz+aNrI6RfD
HuT0LY6WH0qEDSV0oR/MerTB/fIjTeUvypAdumA85eFypXVCaRmt7vYDaqYS9rdAEUyutbI4LdgI
n/v4SMhgxfryVUeFJ8iiY2tinN4E4FodmngPqbbZQEjdCG9FstBZ0dtBiX9Uhn41FdV5Gsh9Yspf
REW9LHrxFAHrDv0jrKCXWMUGtbd2TzohcPcvdTtLQfXBQG6umhrbFUS9ORCNKKR+kWaU+WUZnPb7
ZAO91gaY4HUm+ByJm+a2ksjEzzzS4laakY3JX2XfPI2X6Qxcp4fy++jRIkXojLzO0rZEXZVESTN1
wnYm+lbRQ1ONUVc3Zz/ph3PdTBzl3LQzdCT+FsE4SIIKU25qPew7vp+kb4Lm5c3DH13chwwmuwGa
w5BkeiQ5U+ioJ9UN3cHCuGpmZeCVb9De5++X8Y7FfKsCI2J9RpPHOmpsGdqrm1aZtd7+ybakgFBG
xFA8XoeYtf/sHJdumcQiRtGgLAOrGHM/6r5nZceRQj8B6z7WUqiWrFwwyGOwAZZiLCNRQyudLsr0
3UAr0+Rye29NkJO1JHrelaSlqEtDIEhDVQPrILIrlja5rnXslcW2dMoOqRf9HL4pdv3A5xrYqmB8
Es5oYltqOrpvcBv0TVpeR3Z8qkRrMMBZObjFfQnazOxiThZ2gP/bV2TUs1e1vAMoDew6xbBL2tt6
fNUB7WNfylYp8NP5GJUcgIGqKyB2dca7GWhFYB9zjPvGra+AO8DNijfTufWnZLPvsaq1eqnog3s4
No5hzZRG6nkJcZ1gabHELzN461zOGbcc1koqOyGqtuAD1xR8w+Bxum2c7op44Sl8zM4VkmO/9gqf
R1jLMY732LtS2bLMMNErBKKjFz+z5kHLb8f5oUFTev9kHEtnh0GFJK6UviWi04tu3x/m2JFEznuX
d3eMM8nRxowBTi86pDkW2QvhpXK8IzBuZOzQQspqaISkaNeDPp90pbYrSeToAO8Y9GesPkjbjELS
DvBWGtZdWvNbr3AE8L444yemStWDPKPnmM5L7C/5XYfAW+eciTueBbFARGK55EsvQpdnWwZMvW7X
KFuJN8ZddABBod2gWc/b8eDKZHxEgEGnpTehA9qNaNNJjtxvff12AV6VfNMem69awufso2nuTnxh
18DLxAzVMYT/C3+NcLyV13UWWBHt5Do58z3TVhVi5SLYQVDMMKZAkMJLadTncxzlNhmx1k9UWyRg
B0RRd99wOerIjoMuc6klI9hBgTuKadO3gIdXtZmHKrKo6hIxNE17Ly2t9D0Avos4At0TqHCTQ5me
E6d5zp4oyyGKEI7AKd1SDfjtY63E0Y+5EodhFQWBElGkzU5lH1jK7LUAByDdY9q+1HLG8Xtb1Yf1
6RinpGaJKJcydEOTI2tU/aK7qJGTTFeCfGfGfsvFRd+0blkxCYqeRDFZ9mi11bpcy5CCUCQ69UIj
Ze9PB/H1u24JfnlFoYe4aA+bFgCgKkVBpUCWWcKopjArE4UCGizLaxTDfVmz1R60QAqKfuRHybVz
nkDGzitZ6/twhkBKjDs5tLcQ+5jt9qnAP5jXIsrqdEwqQOD0uxLrGo6eDZGlKdW1OMV3ctCdlgFP
zT+wtw9hbAaQ9tMA0FS8qdN6OgZ97UzZzCuLb/Tx1wdiYz6WCBcpUHF7ghmKdjHg0a6LB2USsNWI
Uo8eVg9DE1zaWbWTMXIDNbrbP+RWZ+jTL6Dfd2WFERK90WwHBDnQnMo23ru+/kpszVedv+jdc57K
bEbv1b0yhliDW8RISQiw9eq20HKrHU7lcr9/rE1fuZJB/311qkDSGrUf8E4j3eRJff8ERiEOtOrW
rOSnm2PSg8mY6jQa8TBTAKJZqTYWGR1QcKBbGV6NTnLAwwPUeoD/wDNecCYuZCi9p9/95z+mrjPZ
Q0REMC8IIx6GGMJ7j7A15r1TX/KNX+ohcCuBYxBb2JqfTsw8LzI5aZpKgUcbPEo0sJzn1+Sb4lZ+
ZuuP+x9w01uDVFkn8J9gU2AuN6kRxSNg/jhlmj4Z4a2uj3bUz0c9yX6JevFYGXnholbOKyJs9k+U
lWDmVolYB0atIwsHeuExvqb3OvqLhRk81ArFB0rrLDgUG2j6P/AYbZqGosrYcTREkxDGNJJ8jtt8
Rll+HBtkE4klBwlYDHkk8JuRaSWGsY58lMNZwAaukxPtPtaCJ7x0rGypTkreaPb+h9x+LK6EMV8S
Y9ilIXWoxot+d1We8Ii60kGy2oEUJ7P/gFoTXcqPC2S+XpmrQqUPyKgb1ZaXS6dh9Si3mtiueHAJ
2wnuShRjDNi4qDRQydLAN7rtYfBy5Js5qE8ySzr933B7ed+NibWZMM2RIEGknIhXoJ1yi16/xPFb
wy3UbM3ffLpIJtJ2pjGKUoJCr4w8osC5KPcOBcjjdms23djf90hEllmwwLicqFZU50EIKX5TDpQf
ejlJtnDKQZQn//+H9z8OBnFMNR7U0NUcE7RQ0P51Q0l6LUaTExk2g8/qRExINcMsndGEwnMrx/Q8
ihNx87xvVLt+Aodg/IQEgoA+j5E2dP3LoJ+G/k3kEcjxRDA+wkjEao5MOOBGui2F+3o+q7xq6r/4
2v+1VhyDcQ3FLGZ4teNdSlFo6JpDf6K1uv5C7gHcdRYfsm86Rr6WV+22QSWcl01u1+lWH4rxFobQ
l3ja44zinUas6EcEJk0KdmJ+mU7hF3JSTqYnHGPOx9t+Z63EMp7DKOuoIxKOLfq6333RDnQ7Tf7x
vfrW3c0H3nzgvgPGLTNeI5TqHnVXGFh21R2j76FLEaMXm5yau9jjNUJ3XRSEMX5jTKRQr0vUkQf1
R5R6E1KwOPuqdpO7bwEcOe/+a5XghaGQBlqPlqSYtVZi+Gp8zkUw1Q2c6VeOLbOgT2hmqaIiYKA3
qMtzPmHCAG/F/aPQz/1bHvehDu/fb3UUPe3iRYuR7c/haGNigmApcpKOYnxFeEthmz3Qf+IjNtAY
x1GHUZ0LMTI4EWDiFGWnOU8H3Rm94GD4jQWqrhuM8F5Qnf9vZ2S8SSsTUvUxkoBsJhaZv3f6XdQC
GSy97ngTYRzH9R63V9c5zNoSlAAgdBb1ykzf+uZLgERq/zg8rWAcx1SUoAyXBsnp8aiObsSeE6T+
xWYNNJqwFWQo7LswFJS6joPuPShimMCT8JGMS3ulYPcr9ngvsn+J9h/imIg1LFNXoXKGmX+LQj8D
EvcYHwVfPfDmHbfN9kMQo39dNjQKUVu8mUh+qYvhehErZ4xFZ6hSXtWT/ujf7epDFqNzk6wHahfC
AQ0eBQTTzvR5Jt0RP3Njp37b14gt2kLkFR/SmFhmjqOmZwWauMsDrYPQde38J+AjtItgtwDTobTd
uZNdmg4T+rwh5m2d/xDO6GPTCxXRTTxFB+Noas6UgsVe+Ll/Qp4MJmqZStpOmoz2alrEFtppCXkW
E29fBlfvmViVVW1jCg1KquZF8oiHOVW7cfOjBrXnL5RtO96PW2NiVd4WS18YKH20w7fYvGrV1srQ
lJP86k9md1bKwVaKU6ImJtaQMILXlV4K6LYgB+2vMfCKORyVZ0vEbZjPqZ7BjrGq6Whe5gTH4KCi
2pi5ocdjpuBcH4sXsHQjat418oq0wQjICOqCwLh0HRiy6vokLTyM1039Q3PfMEyAtxky87VoYQJ7
1XCJRPCkMUTseNCz2tpXQPpHfvMZH0Led2FWwaNMwjIqVMRHRf1FskvfvdaLbg/RaM3qAVswzhIZ
HJGccynMg6SWZCBLJpiMiLA4LYTmdQ1+38nQONV2nhiqOquTSaDp1BBVEPmB/JE8YcQ8M9z9y9uM
iqvLY5x7a8otyDERFZfOT4mrBZyouKlwq7/POPRiIGYy13j+Jp38kPSynQfyMQ8DuwpNS524k3DU
2ewpA73S1ZWFiRkNpolcNjqij+lgH+Am8jprvISn5rnHCGgGupXSy3pn4s1z8a6SdeitUUrie56m
nElyCHlwizxtYJx5ZMSTokmYt6uKr2H/Ws/P8hhwFJv3uRhf3iyCHk4a4q+oehPxRFhOGl0HwlXP
q/Zup7UrzWB8Q9sMQavNSCtUn4ZeiqkrWFgeP9CB58DKDiAGAY8SL5vZrgF9yGUpFVF3ERdpeE/T
dD/wNQT50/wKotcB0T6x5kN9mEWLNzDGUQ52oLAes6lsF3y8PL01I1eJOe377Xf56liMr0g1gHLV
dCBtegl8HYtehRNeh9gZyX35YXLpEo5p1S+UF6T0woeJt2KxmSWu5DOORAvbuokLZAFDAGhkeQFN
VP1dNX5lA5dqdtvGVU1SML2rioQxhMVsG2HKaM/zgfIqUdjT6Sy7iSe4WBANPIrMPmPFrautlgfw
s22EH7IZAwnKVjbLAMdshtmeo/JuhKnXQX7cd8vbqan6IYexjlJblDA2qr8qbO9U4Xe0VxFVTmrn
Bcah4FFPqAA3fuC22OZ748jfdgR/y5fYCl8oN3lt0sFbXezdaFZdcLidxjR6ycb61ESLV7fNsZ26
S2KYvigPvhbpbtU+jlnylA+C3afGHUkHHk3Cdqz/+FlM4E2XpUlaAzPbgwf3jhJn5dbH7MQtcPKO
z1iTLjdJDcKjvwrFtUvxlms/a23h0hxmb/gmAuMu8Q2k7P7+xW+b0ccBGTNS9XGIU2VB1gl2mHAC
tB3o3AAwl2MZcV/Sdt7+j4pJIhOak0ZShKXFJ6b7ZWjNAnoI0GyO7KFg/IgKKK/M9C8e/+NsTGxW
lGpWp/e2M2Beg+C1ktNjKCODj9vRC83EFYTYMTT1Vu/QjyvEU6dU1iANFy39aRrmYcpRbFaUP3pz
ru6BidstyYtmLACGRJsCKsqJBEEP5Tb0+z2YFm/ZZjsSfNwC473CaDQLQ0MrVQxHWLB0G2fNl/1P
y1MixknF6kwQWpEE5SPmumPDkvLFbjJQDfF6Nzx7ZNwUoNuwHEL7qX+th3Tv6yEidz2EcyC2clgW
Qy4BaRrmaOT2JIOGZVqsvj/3PKyG7db6hzKwtcMUIB+Y7oLhq35zVDWUcSj3VGpPom/4khud6rfh
df9rcRSCrSVS+EUhHaB/U5h7Yxdd1abp/IkIOtNiYEVEZTn6pj5ZqjmEV0mAsBeIt3xw+u24+CGB
MaIOUNNNT7e7chVQaR2Kok35o5yWBINViaOq2UOqKyddlK+LEP4lUJ0hjDG4HD8rOXrSbcqb0qAe
+reHgKYCWMeQMFfD9oziUFGF9/29Bgxw+IogHJ0s/Ur0Cjd+4E2ebp5+JYwJFwu2N7I4hRkEuV+o
j6p6348/9z8hTwQTGIDoUOWjgJ1ZIv0ys/MgqZbSfv1vMqimrh5PmRyVopRiuqvJvGS+KuRTz2tR
vT/5974LPecnGZ1WVQUURR0XYmd58TUeqmetnF5IpN7VqXbuRQlP3fa6Ebo7I0BfNk0emzx8xq7A
G9Fyuy/mu2bqfHEYQGkpHSet/5bm0sMiqE/DABiXafLAcnw0ghEs0CS6A+OhLzU8+ObtyYrVR2dU
PpKH3Fg6tIQon4WBws2A+UzZKz3jlhc6N93sShQTM7RRGrJSQnL/t5vtXNXLsVO///23vd9KDhM4
BDA4tTL2bBEKJ6f7op8At20HzgjEbR9DMefm5x/lOyuJTAAZ9SUswhTRENh78Oh3gQLaqDK3BF4t
ZTuj/pDExpBZradGNHA24wEk9HhgemltWdrzhGAPHjlnwvRb/EOzMeBnWLxqPcd62bASl0MVmBTb
Eqv1btip5xlLr7lGOJ0vmXqB363LxAyhbhqGxg7TjoWALvaCRop2Y/rL1fwYCXaOhe3Q6hNL8bEB
a8fvVMGhhxdg8xj+eF+A8YqEE3G2+7S6pBMFxMQaYamO6gpg14aAWeLk2HmDEx+yGy20ABokf5k9
eJj32rB4KHkPtO1OLSWDJ7qiqQrboO6GqezaBLYCctKXBuy7FIFVvFUdqsJJys3Y5c3kZCWQ8QM6
CYB+p6PdmF1Njuh+fZmusD3iThYmu/D4PsYUAfZC7hbUM5pL/JDZ9UE4Ek6tcDudX/0MxkdEUp4D
DBNJX6+YuaUF5ktL9EMfhlh0SvMjABduc3mwDVk6J3mMjZrMJbwS2Kaar34D4z/wZs20NpkxqKGD
TpwQR68SYC9nnEcSPcpvWr4SwziNmpBRxlKS6MRp5yC9LYCgZw0mzlTVhzgveUiA8maK9iHwN9/R
98AYpUgIjTO63S3dzsdg/Ij3EvGf0StyKE9N64geRYttn9uTdtOfeVMwnFOzPoQQuVyqxsCiUIRm
c3Sjmo8TeUoHXqN0W5MMGXM2mqngXcikGlHYkzGfYLrFFbawH1A/PSRvfQk4yewAQm4uWa+49TlX
8pi0QyqmypjpzoaUdZEz1qM/6RG6i4Pd5NlTk0/v+OdmZ5zmYUxtTsyjJYPflGklnUlIyswU5lLE
+BmdZVKfpLfuoPnZPVaLD9yGI9X/PVmMqxiBUog9A9joaEsepizc6Q300jUwO3UnPkYH6TFywSdY
Gxbvobb9+F4dk3EPQ61N8Ug/qngajpkTnjIP85G2ca8C7Hhxc0cE6jDWSngdp03TWcllXILeRCUY
pem8kHkENkLOqyNvupzV32d8QbJ0g6BNUJ6ckMM8gAFp1H1T5B1jMwP7EMPiPNSzAJ4lHdeXHbsj
xq2PIHV2G5+3gLBp4ysxTH1rUKNBkxIUxdOmtEEAB57zwQ1SFDezzDZ7g5Pw807FvFvyOEMpNQRI
RjxldpTpWN0e7MIQr0mF8eARI9KmedsKPBZPjk6wi6uqTDFrK5hBZ1xy8Xae7/dtmvf3GYcSCFo2
TDrVOXLsyY84+ZNit6oYgGsVTSzfKoyHlM0oVMoaSpcVPSrBLdxxZJXTcyG97J9kS7vXgpiT6Hrd
VCFVO7mMLbN+kduDUnj7MjazfkysIEkTRYNW1eG1Vk8yUR//d/axc6qr4ot2VV50Z34JasfwB5/C
/DQ8fqrNc61EMl6BMuyIAJsBLqxZ2al51Q2xDaL4/YNtaff6XIxrEDstLmo6DhnWT6XwZKAjXOde
PhzASzU3AJcfOUUHjkC2tSSVZRqBoug95z1K2KkZASPP32HbUm/UDylsiYltSTbDnbsO1PYFlEJb
zsJyo03+/r1tJgBrAUyYakw1UMQOKzsFgr5bLpYCMBER/Lp2ewQQv+nxaqKbw0xriYwKYtdxVNsa
RwpGMbJaofCFUj0azXRsQs1RDcwxD60dhrlVDRpHTbb1f3WfjDKWUUvUJsVxjc6m8DOynZ4lK/IG
NKi9yQX8+SOvYMT7hIxqKsOI2RyNbmNnp6z2y+rI+YRbD8HVhbIZqzl3/ZJVuFDKrCi6EpqczXnA
bktgVafQ49EnbdrzxxWyuekiAhp0lHCeXHsZVMPS5+uS/MkW9PpMTLSqJVUcC7pMSfrIa8MKFXTR
n0euP+TdHePdQxB+N7GIqEgbAoKF9bi3/EJZZpP7AuSGxh85w9XlMU6+Bbe0YaKE6dTyKSjuxeao
jV/+oz7QD7jy8cGgY6A4pFt4GNKKXmFLGCk2UktBIzF/IA4Xxo36CDbVXX8sxofEmpaTgFo0JSC8
mLOFzgoatKpVf+9ya2reK0rCMShdzkl5ghlXIjSjPqoa8nmhsJbS6o50Vjs4dpZqgSN4BqZrc42n
76vCMTmOSbP82ZWwyH3UQO7QHsvm6zz93D8Y7+8zLiOP53DoKpiYFmU+mYfj0OUP/0kEC5MYRPJc
azMVUYKRrkz9Zuk5n4fq2Y5avI8xrPRwViNlLigMBYnM45j2R3PqzmE9cPRdpj57Tw7jK1Jpqcwh
hxw6V6LadE6ALr/lbnaT+rnb/hRceEMHbB4nyQVJo5pbD9qpwMhddBHPvNcD79SMRxmKSYoGHRae
aFilbzKnnzXQLBv2/veT6an2Tk11aHW7KUA1VVPIJEeQLDoSrLRAUFnehnPo51eyN1wnLoVOSS3d
L/GUX74KDi+y8Y5K/331EyaxW+aph6PJy7PSXSvicRoO+8fkWPh7QW4lgoTGlAEZWnTM4CEQXwyM
M1ZAzUXTYl8OLw+SGVcix4Oe9zTR6hyKwEALedkz3cOga+ChaO2L4xj4u0qvjhWUcVBUM9LVWFVe
QzLcA4P8bV/Ev6Q6Bl3ykIkos2NIRg2qxiyTACRyMr7TEfXmrN+iNNx76guWew/9eSo4SrmtEB8i
GUsUQas4GBJEQifAwWWrgx2i1rB/sG2V+BDCGNjYSBL4hhaAfulnJbsMALyT/TF92ZeyWVtWAYj6
9/Ux9qVEoqCi/UQVYqD9EXs6i7edpZ2aU+Qmj3/SNViLY22pN7KkC6Do4Fr0krqypaU9tTE3+6a3
87vb+DgWvd2V5uElZoZ6iCFNYOY4RuMIz6UNjiNXmREyDUxCODyOB973YiyrEeUl1EJcpNgjI4jc
ub+LE0vAT+B8Mapde0djcvuOREEpgSf3PZdT7dQluYW83qqPBSDTSo59bZvwx0UyMdpYlnaoWh3r
3V1mY5UnslSA6HJ0nWNQbClK7QRDyCL0eJIhcmRBcLtuuWRpxbs6nhymFqU0pVoWjQibAiukv2BG
M/4adVZx6FH11i7lsQSg0ixy3AXPRbGIo6EUikkVYbZaPE2ytTiZkzgSuAHv8i/4KQ+xk9kSJ3Xb
dvS6imF0EwMShEXzS6rRkLISXUhFstpff21ZLdd56AIG0ZUPA28rf/NqDRSPRIMA2pulxemUbsT1
johg6mClsuyai9PLvCn1TbQDFFn+EUONY2XXtTrHatobklMCOJGI5UtYLQ6w849ou1tISpy6Vx9Q
+jOsaVB+6ZLydanIWUrmV2mJXuQ+f5yTBiwI8fw9QiNHHbMnsxJnjj5vpmqrX8n47joM9abSEGUV
41CnT9lb+Z3Ysnjdm68cZ8C7dsZ9h9iCEcIFSWHrptfhObKJZKePod865XH+0thlZJnQtD/SLsPU
JB0KJuJR9PkzAMcSJAyxCbrsZvwuR6K3VNnxnSHdiKLHUE0OE6ncaCTHuZzdpet8VTfu98++6ZlW
v4FRBUMuiJwBQwGbQG6UfOnTL/t/f/tqP87IfMRAJVhjKVByHePlFIHJgojogtXm3X8Tw3xB4ORL
khFCoxdpsoJxsJYCC0BjyVHJzfC0ui162pXhxKk+FqEJDPJ5AR5Pf4+B8VM6AGV5CjnujkaE3+LT
ShITeoMyEBQjo9OAAHWOT6E/A81zPvxRVr4Sw8TbEc+PKQaIlLOkg2fErZdgkA7pobv/eXj3xkTb
QgARrgkwc6cYiWBhtQnw/kkkWsa0iJa85Id9cTylo5e7+kyKTGqtpeMq/dTbo/BrKn62Bg/meHOy
Xv24OxZTqMwNNQ1jKIN6KY6U9z65oviJ4QnwqwBYQEkh9TW8JiWM1ldfjVdeZ59juuxeaSN3gPsI
6bsAaJRTpFtzxalbb+e1qyMy3qEboygjGb5bg7VL+nCMnOZAA73sdT5xeKiJXHmMtyjLpBfzEvI6
9NODE8iQHPl1AH5EYxV3wTVPHkctdcZrpHPcl40G52SUpdWPh7w/GuVsTSRy/pNCsnOWaWPMyCXg
ZfOx8hQt+F4qjZVHIGTcl/NeT91xGyyOUD3FuRnTSEab1uM3uhW++MQ3nmKPl6pzjIwFIsSUURN3
OqqhxXJN8hdYnNUFvANt5wD/hA+WeVqRmoIMOdwgUdCJnEf5ua4BHB3JxWOup/YyzNaSyJzCP+9k
jPtIxCyD88DgraiNToihiirD3HfF20/cHIVaORB2kzQWigoD5u9px+RIV+GBeO/8Dq+09Y78EgwI
Nh/RdnMuaS2WSTuirl5IS8vYlPBxccb78Hp2xYtYW9KBuMkz4MI8umOKNP46sSJkuuIBv8UWjry5
wk0PZkpEkw1VM8332YSVn04BBCsqtPwVhrUdKNIXYZ6+71vEdq67ksGEnjpVcjRsB2oRoj2ewBjo
lhda5lZvF1/5WgAvnjKS5l4cWahxCN6+/E1dWolndEmPhLoUZ4hP1bsGQL5C5bW88gNHBlueBTpa
0FUVwp1k1EctqlxJSnxTjjlmwflabIm27ko1b/BqceZu9IUpvqRR9rZ/W5tZj6kBYNEAbiVWgz8H
7rFUOyLqHUScmmPvD2cJo4nquefkBzSr+c1LrsQwyZUZRFIpaThJUbzGyYWABCG0C3IrBjyGTJ4k
Jr/SMXoHbDkUucw6v4lTjH9VYQJCCaXGf9onMw14gM48iYy+R/oA1NK6RyUvelCSgyqdwTY0ZldE
5w0f/4tpfXwtRrfBGpuqXQpRxYuEiUrlED+qjnqDHR33fTUCfEClhx00x3CqC/dtTnOBnY/IUk/m
6dAVfQ/plFdZx3pO5ISPhosGxbV80K8Nzhwl515Z5klBEDBoHcJZT/lrorthooD/oLbG4k7pTU4Y
3zJoTcQAiarpAD5koeOKQpuqmk6Qx/FklVFqxcqTEfNqo1sn0lRD/h/SvmM5bqTp9okQAaBgtzCN
dvRGojYIUaTgvcfT31Oa71eDJQh1hzOL2Siik1XISp/nwMIqWJNi4X3MPBsMGZ4A3LCJNYeYwJVA
mPwSxgdF51jBNdOhqljRUigs/R8cw1EUyXpPS0ZB7vnxtTQetu3G6nzzUgD9AxaeJJabIW9orWA4
Ftcov+4zN3JryS5P7UkF21yJHd4CE7bFqbVDtzoZ96XHew+rFarlH8FYr34o86lVcaGIIeVvlFIg
u4quphflwUBtCl7Ut3n4U7yLZSxZIJVpnyqIj0pJOphCZueG4GzfLU8EY8JGXyK1IOBUWXcejOc5
4XjoVWVf6AZjsCbZx3IV1Y0cwNn1g2Y8qcbz9hFW63jLL8NYKilR+zCd8KBoXiEDcp4SywGTCfYp
2PGgyFYPpImmIUrQ9z+4rYcom+TIBEfXWKmHrCpvUJm9idrkZftQ9NOy9k8F8rqkobQBqgzmTHXS
AmO+gBNTs/6+qRsnmGZbROm3rgve81qbxF3IYkvLfuynXYw1CWD1OsVztEd/CMFq4aHOcm8cTLt1
Z7e7yR4oqWPphZzAg55k46RsnQx4Uz5WavC4xSNdu0swPhXu+eNTqzwTy1My2W6SxJqSAMTOCZ51
kAppdrxTdSt6imxUto8ltsfpqkDk+C4Y17Y/5mrmu5RNvd3CgNXhlHcJXbGiANMyLP6x3Uc2sNAw
Oq61YGXl9ZBWB3+XEhmTWQdNPsQKvulwNDxQN3vpawsWBgr4PDi01pTa2G10eB9z1etc1FZljGSb
1YM4K+jISUV47olyjir9JmzbXZuox27oOJ6H80pU+u+Le530uJTUrEKKL7wU8bWeX4+pN5u8afH1
N//7MbJQ3d3UmAap0WDXAsXOtMd0mDyM6XK0hHcYxlTOZVGHCZqQWKYMr0qhtmOjcedk9vCHce5t
1eovPhNjXdpBUIQswL3lNcgU7xWeSeGoAVs8G2UxkPMe+h5jdk8zTkYQ2W1+mvvXaFQ410avZcN+
sIWyYaqLruzxrqt4H4bXWHC38xHsT/da/GJkGkfaehhwuTqWlKOLsLdW+RLFivc98Vl5infTYAFN
FtsglJoYQKhcTD6OZmiM+TAwwauinYBCXfx9bH9KMqiMJt8a0bbYNlQcRWdLZno5JggIUKFTfMMS
Nf8E0tbdoGmcoIMnhrESwB4inazBOMVytyvIZDepYhVDyfEsHC1ny2VNFOTIl+FZ/Pp2NK9FHjQP
x3OxNbLZUH3k/v/zXMnRdJMDjQN5y5KrO4wLW86WycapBg1XhNeannuwPZg37WGYfu2od4NNmXV8
S7aMG3AZthjt4VUC128RZWJZNCVEPUyEWJVtpQUTIpGpug/lY+K/fEbnLr/PmL04ARKpFAEjp9Ui
qyNf+vhL3/IQRNZf0EUIY/ASDZsHpYArLPV92LRuody3wY3m89rnq5qN/QAimTRGZD1FEuZ1a8wA
Y5ZauPlw6p2src9VlOy3L231oyzkMJfmd4Y/GxGKmG3opvGjwJsc5Z2Dua82nYwKqPkwBB2YsFQj
toAftydwsNvnWI+MLgdhPUXgiwSIlhBEWyyym+4Ku/yi/6K7xqbzKw8pjHNvrLMAkoGYF7OIffqi
skJyJ6U88pJ1B7E4ERNnpmTq+qlFCKQ/DD9nh84eAhhn5z8YluSmoPH5XGa6kMi4h7EXutYEpoiT
ZS76As+KjTnAV0yIBCgvOJIrvYcuT+jqg1rIpBe9iLyIVIbDbABbQjGLK2EunsAOYBmzsu/6geOU
eN+M8RalbDS4VIjK8aRE/dWPJI6E9dzAMNBgNwnAI1gOg0zt5nikzyk+BHvN68/6fgR9sHmdmNaI
8fnAlt7NA6BqgPzLk716k6ZkisTEWhHWcT7e5AD+zAoBGeIXF6RPdnASbhSwwQCX7Bw/617uKq+C
o7nb7271fS+EMp9PGASDmH6OlLk7xRhBUcw70MPwjiavhWYLKeyXCzNTEgoU8YS94VGMUISAwOii
y+cRl8eKdyR6zwuNjJtJruHDgIMvHtLxx5h7M7dhtV5qWJyIcYZjNapFLWKEh3bgQAGKTA5kpMAR
oMTyKmevf1XxF8IYI9/0ppYgdQTkrurvxTF0fKU/bOvBn8oH2ibMNYpgP1I1jSX7rOS2GAWjJI48
3QTZoTVLx5fvY6JyVOHPo3yUw3ycpOiNUE1ExUm61En8x6n5uX2QlXbbRwnMl8mzOZvyYFRAgwC8
KHCB9K+Ba97/g/JAqV2KHcJlXoVuRSE+imW+UTpmfpXLggIEq/YhCH0gpI2eoJZuWWY4bH5r1LWd
ze+j1jtpjTE2oEBsn/xPvf/4FzCuWq7LQW4DQOsYwpl0t5V4qynetgh6dx9TrA8i2AJRaoxaYAaS
4vh9Z4Gel9StPSvfiJxb2C/hqMrKVthHaUwHs2oSeWylUnFyTdnNUW91eeZiEfehlVunKQNbmFvH
yKvn3OD12lbCkY+yqUVbGBEtr6dErguCmdh/Zr+RTYq3w44AEbpUrG4/cEabuBIZ898PghaO9AWS
5Gxg1qT3+jmw23bfodRmHsria4ktyS667YzeIf7z9pddGSn4eGDGEVS1NmWpGREYtA544hmQONUr
06OIBrzaEEdR2dqQXk5zDTQDxSHprhmPIbIlgWPOVhz5x+MwdibTelWrxIoAKTDYU1q82Wmsea9f
14GVfW3OuTudxMCSr6b9zLHWvOMxBshXxDAfpgzYOdKLUj0BDSrvOXQl9K/feoeMsQm0sFINFZiA
KHFhsEp0xbqy5EbbtdLDf9QLxqpEpmlMepBDL46yDYTWY+b9IFh+l0+89JZzb2wGIKnqOIdqT5xG
tAmYYrUTl+WUJ4KxKBgwV1JFhog5fBJHu4zvCNlxLowng7EcipwL5tCN5BeEHAV5kGMrb8Bh3DnZ
G+VEAQBMbAuP22J5UhnroY1+1PupAqnijWHWFumfkoJX8+I4b7YqFGq5CHgoXJ80vxVlaQHZ2f7M
MRRCDKKaKuKRj2bXRyQ6xoIO7g7h3IuvjXrfGJybWqmIU9PwWwa7GyvOYyeRXgVg/VN+ACI1OkWS
RTtF2dcSYyI0O4PNA8W1u322v5jYi2BG++Q4MsWS4CmZxr7074fqOiz2SvES69/K/l1uUIHdCWng
bItd14yLVEYf+1gNstCAVFE/BcKb3xz64O2/iWCUD8DxM4XLxwJJdSWHx0x+bv795O/Hj0ZVc+GP
9UFKijqOVEdtvVT1jOpQxp+Kny4XRS9yIWLASEooRrHqEAFRtoGpfIyuRglv5HelLvDxKIxrChtd
CgBYB7BVAMeh++TM6pUCQBECjGb9WGMWTCWc6gr1B3/6i8vRGJck4Gj9IMEbNmloSSOG3MsvWlZZ
U3zOoxudVzSiH2NLHOOekiE1iBIilFF9qxe+1hGPDW89Dr2chzETmZDHojopijOT0ALboBz+8P3W
kgLAW8Zft5X7V86/cRp27kopIlmNUyQUaZqciiC5k8vuWWqCwSqT+SAH5JDJ0UMhEkwfRAABKToL
OC7AVEGYNvW3qR8rVinOz3Ur7RVt9JI5vx+D/qB1GLYtYsyiSk/t7Dt6pj1v/+nruZAkyRJQJ3RJ
Z/sFdSn2ZVUNePtoqdYPxov4Jr40DsGma7LLgYCBQFa85pWE6O3/cWELqcxbnQHHk0hAqwdtb+bM
qEn7iV2JshWLN30rWrHk9bzYgSeSebswqnnWagiIev8xUn7k4O0l14+D9FCgPWLWvFI4x6ayM3I9
oktMFeM9SdG5rVyj8fSSE0dwnuyvXd+FNRqlYaimsMElCqklt09D8Ub8XacA0CEzbS0/bKsK58n+
mrxZiEuJmGnA5USYV7yl+XVvchw7NWp/6MTF6f6CWFv8ftjHEZFikThx81UqD3ogAZvzwGcw+Esa
9ds0sBW8JEvV1m9k4rRfO8ByJmiwl+BTQRfL0U6faYp8MObsMnI4xbIS9QiJIuFBbb/73GiFpweM
6Zarruv9scN5Ulu9iW/LHXBGD4GX32SebvsUmjPb+fdgmDrySAt4Ws6Y8a6IxUJPcJWJ4ErRTRG6
BRd8hUYff+qFruv4YviPXb0rMCEPOmW4iuonxemV9lNsVQ4mXFCmmbgpxroWXqQxJ5pUv+zzCkmu
0T0RZT8YiS2U94n++JnHdBHDuCd5Upsol5AB9uI5xRx7nvOCunUH+FuCQSd5Fs9Jn7DOk2q4tqaQ
9m2eXdfpM0D77HLuLACIcRZEVq2reJHGBK553BAtwXwh0qbO0dqbLrhX/Pcw2sfSsQ12Gbf6wvlO
BhOzArWylHO5x5gpgAo0L35pnjJvuo3e49fWFbxqlziJ6vFmZXiXyoSxYGeufF8H4FCdGFYT9kdT
qlwNlf+wMex84K26rj+vy60ybrKU+rDX6wQl13jvGyetOnBBinki6L8v1KQc60nvglB1/PBrJgDT
EJhrEhfrld7Lxhs26NdcSEFBMMVmLZRRuercYJ8d0WvKLH8/2nR/iAwAFtx+X7xjMTaxNJowabFT
4ITGU9i5mdxYZvC+LWPdIV6+DmMqZD8Tg3Fs8XVyV22fFK6OcyyfwRiJgMRlRnyVFtwkQDSlWLrS
XfMKWIwYVuSNUXNujJ2iHjrs/2FnEoFg8EVWMTNQnnuJV9v/S2bz+87Y4emslhXwiEKK7Ik2WEvo
mhxwhoYdbZw1DwK31bPu7S+hJtu2mGitLZEC1NpCYHdB9/apk3l1ZkWH6Fa10zudEyetuuOFQEbX
VXEudLGFaZ/KxEojtxMkWyluwuww91eEO4fDE8dq+pyIRVoiru2SY1WmFkAoLcN/l0GmloYOyrXW
J7R+cTxG6/O5zDoNTtmZQvCO1LeavN8WsKqICwGM1qtmFSayj2qEEh3ExJnyG3BxbYtYb8VcZLBd
igJldK3BPA7ArsJbGlMkVyK2gOQftDdXc2c6/5yaRQi4EMd4RyHXNDFpGwVJFsUaSo41EGS7Q+39
R91joRHELBmMssO5FL23/N63CFKDBi85/hoQ3UuqmqMNvPyRRerM5FxrWhrdqtYvDO/bwfMPgAi1
iJ1grJpWM82XT+CRfLxQxjEqWenP8ohzNm59oN1indyoru6pduJgCkVRPF7AxtFKtiNR5I2B9Q6U
HbPqOmoLS87uBh656WpMs1ATxnIIOnDtjbJUnCq6yrXckoX3SvkZxc1uW/1X9nU+Xh9jM3JpFMtO
hzumKDWUO6ry/BdAQfWWeNCs0orOPZb9KBK87gwnMee8cI7JUhkTogYDuD8SFAPNxtzpgm3Upd2Z
Nwow9PKbYHzePu1qzLa4VcaeyK0RtXlrKk4tfDPCh1KGjRR+gDGpE/79sOKHe2X7E8kAkx/mEGVK
z3XnFuWd4Xvbp1kvEV+Ow44lyS2CeH2EImp3lNkMkFP3ujvtiCt/4W1lcnSenV8NMcAaBhPBTklw
LzZPpNftvr/jnIcnhFH6tMW7yjO4SzokWzyru8oLnjRH+KY5rSueQQDwysNJXw3cFlfIqH/ShHkU
9Kh5Kcr4MsjjW9H1nPiTJ4JR8dwHTYaqzBAx27L/rtY8qEueC2OJHFCyAwHYiEOY+85tDymSftXN
zhgJx1ixynOYHA/Gbih3CsnnNkA5a44Na/KBEOGR8UsX7Ujr6obvRKQFoSonqeTYCZb4dgTujaDT
bkipvMWlkxrXJebUdCzqgPt75KEm/SVSNFC3x6cxFBZzZ1ZJMvsZjWzuKMQrNNIDgMMjhehV9lhX
+5SKXMQxGWwiGGhAN1D8USwcMN+fCmxufepxXWTQvGyRd0n+BLQNmeZdnnGUrBLkh6VlvNFBYGWH
xZl3JbDKK14ba/1JX6Sy3nlMosgHEgvGq74Vyaucfcunr9sn44mg/744mOFLeYwZXQRwouqWXe/k
IYiVRt664l+s7eUojHUKYB3GIUYn8J895MDFiAm24eU9fx1/3U9dRDFWqdf0rpFCJPtm74lzb/f5
saGPDVB4k/LvAdapp7oIY+xTglw8nwWq6+k+6Q9k5Jh1ei9/JPyL32ecbqmDjEJrUCgBd3lWnScf
mM3aj4jovPhz3dD+PgibtipDVyojgYaHGAoWUc5tniLPuNHOlAApPo6Cxdvk5tkJNocFs5ykFi2t
dd1Q2EfYxD2574GdTCcwxVde44Kj6iZjJzIliruMNi7GEHi18pMi/TSL79vPifO52MFSM1WjSGyg
DlV+Eoo9CUxLVuw64H4u+sdu6IXJmAbQeg15osEvxufyTHf4DKfZ6XcEVPCh+8k04aIcjJWgeBOE
hEhOKte/6w/zKfIiW7mh2zfJLnB4ODxUqbcOxxgLNHyGmPRwktOxBbq7dmjd/6/1RI6lYOltI0TP
YV5BIypXf6AKCNpX+v+dUVq6TSvjKBD9ABMhp/39q2m1dUDGarRZWiCPheDpmD9ONp1CpvlsujNu
K3SpldLKzr5VA+TI2KcAwua5zPWgR5ZUOA/Z0Ax21bWNuiQiFRLpxg1vFQyggbh7988IWuDwZpJX
H8VFGFskSGrFHJpOxiijQPbh/By26ffZL+0gFP/19hGs8UISUx/Ikikv+xCBtlg8CMJ5mn9sP+9V
E7L4fcaEtHntj7KEk4QycPKxMUPy5hpzJPfbYta95UIOE24ECYCwpAm1tuD74I6H6Jif6A6pCtCh
T3WQF6IYQ0LqRpFqAY5ZmdHTEN+qOHAwzzr7b1NyEyn3Us+DfONdImNMUrGQcyVBctcb3wOpt4vg
e9Vq1vYV8oQwJiTIBYDKzXBnvfRMetv3oeT15GwLWfWZi7tjIo1qwmSWAgftdCnK4saXlEfYxDsF
YydUBaawN+H9BfMoS1dZ69WEE2DQn/jDFC3OwAQYomYCdlmHKcqG2BM1wWmVxDIL4W4WFa/psthK
mvlp+95Wtus+vFM2v4fX1zMRfS6n/0GZryi9dAtq+OwqffXB+lzc0mUF1ck95b7hwblw7pTN+8WQ
6EQCfZFD5OCByBE4N3zlmAi1z1FBnpFl03616ZWW+DjlP3THFCKJeun/YSTst+901WdeviM7fxKb
STMMKhQ+Dr7LgFJJq5dK0ixtPifGQSRPo8CxhevKr5iqIouyCvJXKNYicxDbyBTkEoZDlq/aJLcb
4DNsH2n9S10kMNqfJvCRfQ4rmJpeqX7DyF4qcTwxTwSr/W1Th32IQwyS1/WHovNa3roHRwQ70zRJ
adPUba04UmnYJHwhwDLpGu8/XRU7JaMQVfI7OorRh0+UFaT2v2QGr1TCOwnj/dTAz4t2ijGkYDz0
kSMqsTVFu+2DcLSKHY4BTwFpiwnVmKq2x+k14hbaeQLovy/UNjJnlEPotoFeGXtlahwdrHfbZ1i/
JyxzYXEXzJgs5lYo+qI8SCi3zErrdnJ/Rih7LUgjbzRv/SgXOYyPSw09LwfaDSlKO4/vsv59+xx/
CUMuApgnPqpS4QM9EmHItWw3FmXPK0//kHPzSqR/MZYXWcxjB2fsHAaCQkeFJ5uifiZXwPOuXdrX
Tq/+PYgcdUAXacy7B4iTUvqajPQldbRatGvdDgNebWCFJOKDFDanHlIRm2QVbPLk5QfB0kAQhN0I
BPiUD1D+Ouq/5m+0nXhK7c4OPf/+UxWkyznZFLvRolKRQgnaPj502f0gXMk1x4Sup/ELGYxZaKbM
7A1qe2pAAUlAEaewYQA+Qd2gBqeZfL+tlZzXxabYUzGYiFiphQDUNhaxrNI0XdTmOI+Yp5Bsht0V
5pQGIqbB/s97969g0QYDQbETnOLL9qE4T9mkh15YJXjSUDcFpPMNIJUqadybZsopAnMPxJgLLaik
HlDoNOmUdjTn83caSKrAwwzaAd6Az+qBCNJLUBKLqA8wGUwUKIGGFQPi5OYhzN96HgDVqhYsfp8x
42aYRZI24/eD4mTori4dM5XjU9dnLBYymI9SkDgGvyGyyf7H5Ibo7UVPgRvZqpfdtnS5BANTn9CC
hUDmCwlTFCotRlUcs/5qjFj6SB+3BazrwEICY9HNNK3UgQ4dqKCbk87zHhvrFgYqAI0aHv89GDDM
30IYY9KDuJWnccT9TeWtTx7a9l42T+Xocs7EUwXGljeBOdZahDNRvcZ4ijegVhlbkifuAuj28Jqd
mr3PKfRx9JvNYLRMimY/RmxqGKk3lYC5N/T/qH9splKUGdi1YhqqdJYPKqVxP72Y15WTPfYeyNEc
NI0O23fJuUo2YzHEQZIGmrH07UHoAkvKAstPP7XbdNELNlVRjbA2tRojh3IlnUQYPbPiTQDovO/D
2AdBikqCvQFMigTzbMdh9jIK4Pr1RXeKlTtlKlyh0NxaB9yOOrlx3e6KoTmmarWLGx88dBo6+dLo
5lHtNkFnyYHmjCQ8l2O/G4EwoqBwaFV0hjuN3k0S3amZsAvT4qac5eugh7Ib3yUQ8lq6PD2AJdxr
c+27ElappQNkWRQ0Wy6Mx25I9pGgv5pqYTd6cZaC8a6u6h2Rx0OFPeZZ1C3sMr9FBKCHsXnyffwp
ilh7tREfmjF3TbPY+XLYYBsiv8beiU1U0KOaTbVrfUwdVBqmLIZdHyuhbejkWywQu8v1Q6S2NjLg
b+McXatD5PaCf1SmmeNw1qcjFKAEUthNVWEnxupBMOfZQKY92NVzdU2pkE1MiYcObuDH5FBeX9Eq
PVpDNh3elviqAiyEM7ZUM/JWGyMIr9NzPt1gZGz7qayb0oUAxpTGvQiUzwoC8jMpLNq8ADT9T8PC
ahZeJ8+frq/SLcQxxjSXcnUSNcww0i1pBD/YuJ8ddd/vx6OAsfQU1g649Z/AJIcNX4hljGsvojnY
BpgzDIPBARnOAf0Ne1YFjudbX0BXgLSmIVoggAT5GAAJ5VzVOtUVfwpvA4yWyBo0JKj3BPOtXTTc
qmHiIu47R3XAC2Dpl/qjBLawR4yfz2JUqAOCNquwp60vEfV4OoLVeJGnnUtk60CayB4CR+JsL69/
04VgRkcDqWrqesAISgsyANHNHylDuXZovmJtrHUnp7WBGG6bsDyfCm4XklnllfqxyyYsxrXJzn/X
vGgfHMUXUdyBofwZIECcz7v6GBfiGOXV4l7uKtpuEMV9p5/r8jM5weL3GS1N8i5TMMiO1RB1FwyH
OTlqBcearSfDFxns5EZqGlrdCKjjADqmtwh4hGJROaQNue6lGgxodIPRzAEZK57GBujkQfSNY3Ho
LW3oKTvGkZI4EfTYR8Xtrj5jk3YfXfVf6lOsW+0xvsbSl6u/9C/x1eTxUNeoIm5Jlj++TqVI+1bV
kQuBrwXb4rIL5A0r6aVrOU14UQ8nBtEZS2DIwGBR6ExdvxueQ/TEyl3x7j+iT3AAoc632I2/8dST
F+n/iiYW6ZdatkI+CDifdlfh/QPGYJ/Z5Z4ClE5nhMbup/LyhTIxJgez1H6RZDCrgejGw5uUTVZu
pu62wnBenc6YF1lMxiLNEF+FdXge9fSKqNw5dPo1tjSDMSTz3HVlJCGpFPbpwQC/yLgXb/s9/Vra
PnnQONu19CFviWMMiRp2apmKEKehXtu9yNKXpHqaJxNDVNZkGM5ozP8tJNYZ09LFaJPOJlTDF3Nr
yr8X+muPpf/tL8V5X+yO0dDpuZhSkIkeeHxN8qYDuHWabL3imJD1xvNF79jRrHaWIwFKQT+X5pFd
4tKWhPolw6ggBYAbzogkrkBMgeE3oEV5nyq7LcQzdsTIwcWlzPh8pvQzV6+yKLXCmIfCvh6ZLaQw
FkTJshIIQTgkHaVG4dLu3kFBb+mefC6v/qNGGkyiUVeEKOWAnF3x/GO6a/fE01D34pooejUbms8W
leN+7CPNpyqyQ/UGZrF9LTH83hxisCsmr9v6uF7TW1whYzrUWI9iSYC08FA8S+fKa/eVo91INh0w
mU68JjRXHmNG5HyQBZ9OkoJ6ILTp7Kp+X+5bN3skduwGD1yBvOtkDEme1GOjRKgfSZjmO6DaXFml
bjUAlAVzCdZneAW+9WRocaOMHclkrOarI5L58EDJFcqbwM1Bdq4dfmgW8kz3JXyWQRCTep1u82bu
/xK7GBoQ1E0d8x6M8CgYiyEzMWk1xpk9IPMm00MTiVahRpYAzsU+cVXxGdsvdoPQe1uX/mJzfgv/
owpe641sCrjq+mt5TtBJyDFhQ07aCy2l5SfVw2Svk19naPfqj+aBN31CVefPh3MRz8yE4EaA55wh
yO7EANVCN+pfKgJywNQhIm8/bz1Cu8iiWreII/IoBH58GGAfoD0mysPQXeVZaA3BOdJQzeP1ynif
lU2aUiVJhrJDWD3Y5YGCqwfv9NGEe5FPpLkeTFyOxtg5ok5a1U/olNbZcKgJiADT0bznqApPCBMW
VYmR9lODxQ1ac4/2yTeyD4C6JFiqaxxyHM23Wlvc64duD2DIAznQ0SjMxPCK/+sx6OWwjPkL5L7V
fDrV2TX3WnCcEnAC77bPSqjebeklY/Im0aijMgaG3JSKD01XYearNkYrSuevJL8zuxYBjuH1mMZA
zHNSiuzgByFScODXY6pwmL6PwFsoZXVX1u0J8Bg/kkC8a3L/OCAmDxvtKklSN89AxeS/jm1YWSOm
eou2tUQxsrI84iSzvCtjDGrvy0Gg+vCD4vQYxNd9dIxrTvQi8WQwZoxQ7hWlgg5qV/L1uDOOgPyA
xy3O+pNUA0so22FIllMd+Ivh/j9dQC3r45vWxGyUixyuqXRmOF4w6B38fZxb0n329R+c0thV0dy7
no5AqHd4s5fbT0IXGfPV1YlaB4qIIQh13xiHweecj/f7jMkSYrQ/EyACO3n6NMnnouLkzdsmUReZ
YKxpsLLR0KlbSUoO6VRZOihPfA1jChNxfbW4FSB1+2lxPI4uMraKMpdOY4JiEoWW7a7ImXau4W2+
KY/EywFRQekPgf7zXv5QnemEQvf2H7BezSIXnWHsmE76Vgf2FY1AATyzI/t2P+yag8zFKed9PcZQ
KTl2YyYa6vryo5h/F4Tn7ZNsvzhdZIzUmEyBOMc4iNRWu6kEzEerORIR3W0xvGMwxiMrc7MV5Qlp
Xe6F4U0xcxwL7xiM4SjSNDXDCdfUKacCEElC+ix9riP5+5uzWGeSWQKXa0LdIkuPUX+Xim7Go95Y
fUuKLBFM5IH2iUU6T9tYrjvErUDkfJvTu8rU7AbMLa0n5a5e8fDb18OLhTjmqwxqRIBIiFtrA1cD
9xKYL6+b1B7d1o6PvOn8VRW4FJpZMBmMFWmtSjBLqetPw2jH7eu2iq2qwOL3mZfSo8fSNRk+z5xl
NlBeToCYcjsSOf9NDPNgAL3sS92Mic2x+ZrMXyfjKTJftkWse6TFUZjvgtmVUFLoMhJltqGoZuou
AjFWvPOd2AdTroGuvmwJt8UOGOQH2eQckd7UH4HLQjzzmEAc0Oaiii8lxg9N/aaljaMmnj5428fk
iCGM39UFya8qApTfSn8Q5PdOvW5l1ZbUL9ti6AfZOM2vMG0RsutZF/uDlKpOZ1yPwVnM7lPjYYh3
XRfyvILMEUX/fSFqKjNxMui67mBH16NDd077vXGmO6f1E+89cfSdMH63CIehjzsIC6OnsL2qwqc2
+0zId1EEQp/04jxh2c3S5NPzkJ3avdXRXhQ5bfb1tfiFDHrMhQwtLKeobZE8TgD/FtBmi53kCsvH
2PQrrOJQOCUQzoBN90mU6YVkxmBMRjRJJubGf+UiNO4Ljv4uOxAXiwu7kKPs65b9d6uUUC1dHLPt
xrQZ6xoBg5BZs39oCwP09N+U8DS0tqDx6o3rJbLF4RgTkmsGuBI7XCtlrKVUj0Jg5V+GHR3ZAoI7
r3/AMe6EMRlJO3dmChZNZ5TvG72rrUZRuYQCqwnV5UwKYzAkrdDzdEKsInu+hy0vzDcVB0qzy8e9
59gmhQnKY9WXmgizL844mFZh/Iykw1y8CQqvvM6Tw1iMVjbUDgyZcFo1EA/Va7kzLREcBcXTthFc
D1gXd8dYC0mb8jBpcHe1ci/HtaX37wI5xkZn1YJr6DP4oe+M5G5bKkcrFMZ+lEVWBIWK0/UNsRU1
vzMacr8tYr2wuOgrMzJkVaz7dkRa2rgjEBrS3WjJL3Rtl4L/ABWPI2/d6l7a2Iy50oc51GYTrjnX
vQYRWZs8G+379pnoY/nTY11kMIbJmMj/3L/iBWhSU/K+XzvIHJO0nkUtro6xSYIaNg0BTDS24+Zd
/JI+Qg1PamwHd8YhssWdcEx23T7cy6fcjRwztnhFWt5lMkaqxOxYUQtAiQULHFxMIjmFv9u+y3UV
vNwlY5iMIQQvFl3HN5I9Gc+RzpkSoXf0929lsMWDLKkwiEMx94bx+yD8MOYH0XRi3BZvHGX7rkAZ
9dGB+BVgqbW5Akxr74WCYGVRboUCD75g+7oM8Q97pCdpMqKjOBSAdH/To7ftz8E7BWOGhFZLxjAk
yKFk3xkAYGpW4Kif5s/UPH5rtsHWB6Yg60bdhLfVteBGUJvbnLvktv1IDZGedOHQE1D1hGGKEgR9
pPku8TowbPIHK/7iyP9PgQ2RMQazpmsVdh5/OfKfyAOOkWdedWhi4E1yh4HW3dFFGGMRupo0rTrg
84j1W+Pfx8X12O7MkNfAW9UCVTV0kLAiy5WZR5n7vpkCwZt2CZ/VxE7b78bEKRGtb6BdZLDZhWDM
JAOvDL03tNPe/9lC60+mPf7Kb8faEoC5JJ6Ec+7xSnqr17iQzbzVSClAahzifH5XuFJwambsVJi2
MHBKb+vObyGIea59aShot2Kngjq/7pqS9GZ2ilXS6lDdgDOR4/xWg9iFOOb1almrV2TEs+qas+Qf
1AAlbT+yVOVRm68Ck7dewVETNv0Q8zkOhRHNAplM3thL74lW2YlmcrIc3tdiXrKklaMaS+iZJZFg
N6J5rw3xFyOOPEkQJvcT9m9xg8xrLqIKQ+e0V9WbrSXDKKltZJvyw7aU9XGXhRjmHeMzzb4wQ4zo
mZ2FaaZoTzER8y/GiJUA89hekcHiUZHwtIPx5mISo7VB56eSZie114r2aMi7HrxipXgXcyuK3AfO
GBEh0IpYCJGc9ijAZm64ozBIgVtiiaNyRjcAwJkeg5RE8XKbF7isusnL/bKZSGlEWjz4aANWWXRd
ROGrntYHzjfkaD+bguRoGI2zj+hMuasPoU1OPoKy6PBP7WfaJw4fWGXVpy2OxZiTxMzGYRpgM1OU
1TF9hsATu0t73mwU58EpjBkJgT4j1Ji7QbRXWYF0KGvNCrQfScxhduGpCJt/+IkiZ/MMe9VicWk6
UhzNxBWuaUgdp0gRMAmAADdA/pjb1X77+/HukrUqcw5OPIJI6v+RdiXLjeNA9osYQZAElysXUZIl
7y5X9YVRK/d959fPg3u6xILZwoz74osjlASQSOT6XmZNXhY89N2pIM/D5Eja6GbSbR4LVivSSc60
qMDx13qwcbhA/HHlqvYn2rrX1ySyKxpnV+ZEn7RcRbBF7xRH8axv4VF3e1fZJehNTFCVpqJbwGL6
d/71SiU5o1LGlZTmKULI4MyQQiRAoLK2cjFjznYyfCWJHejKoSvjSVJBWoEWyE+zxzjoilfqTx51
oqNoCkP0bvOAGYoZzWUPUmDY5xGQZAWzzd+op9ntQbsJXUVYrxIoB88HX8d1248NKG3YWND4NT2a
B5C4HRnLbXSTuqEr7EhhtuLKwfEAm0PdG+1E9b/jcvJc/rS82tU+A/TEKTRbVMQVGEt+Gk2zFkUu
AyAMU+s4GceyfJ4kgfOzLcJSiQo+U9PksWRkzAMouWIiXd3sOvU+QM4ubYgjuGHb+n6Rwum7HIBf
MYt7ACNGy2LHReSM2fytszLV1szJM+Tq10iSfSbTxyxvX65L39aSi3DuCgCsSZVojiXqunqbyvNf
dJT9/yICkcaft4xKqhZHrIjWxvlTQGa7LEVgeMwIvde8f1aBGe0/RZRVkzUzM1JV/dAHoO+LMGvg
F8WvSK3t66u5rhMgfPxTlKmXpASTM1qPlC9peGiX+0hET3b9TEBo+qeITKnVRK7gVRX9clBD+lBJ
ueCp2h5TAEnq36pt8eGyHjLMwgGO9t8tjvlL0dnRLnjWE4wa2frbS4lE/LksDmnlXd/Cf7GFF+Fs
j1d2ly7yRPIcbESMXa5w65fBnn9Qn1W45lfppAgSNqIj455JY8jRp0BRdcJY1kTvSBnZsmjMczto
X20o9042+tLMmY5D+6dBNT6yBtV5Z+7iXStIdoj0nTMZQZGHRA/htY0V5ulRNRmNFxAz2Frjm62g
PftfXsnLaXEmQi4SgwQaA6wB+6zxxj6bH2S3QUexaCKK/dSVe8zX26mcV1pY51CM+X5pMUeXOlr4
HYhettKgjHfuipfrqijYyLe1rzTRGiN9AJI8crtz7eSzdtQQzjhWNhwqtXkO50yEVLPtCP/ezDc1
Wgk0lDwlqYRXS27BlUZd2ezswNwvwjyBQOnf7uBK0NDoGvItmGYsTtKuc/VjATB5w1uOqdNgDKnE
XJkoRBJtJrNrK5G9DrL2ooQ7ZYafwaxuJ91PKTsqCEfn8kN4HJfr9tZWtpIF9mmzbBrIUrKjYT4r
1bNeiSpq29nylRDOcHStHNZFyvaQuOGjZDOYB+Subug5AORD5OYozOPWEQcVKdCRj68iTDfBS/Bm
xVerLBtDigo2QbdUz6b1a8wF1RqRJX7jAV0JIGFUDGPHakSYQMRgjotheF93dWTKQKYnnI4TaT9n
StomXvIYLSGuskyHrP8cqJM79YEt11+u3+vtGvPl6N76LVYLGwOtmsJGYb7o7I0+CySGVzS8f5fO
+T0jiUM2hD6L7PI2OshKLOeIoImiHSQLTnfvTLtzf9R8xlFnHiNoDgAIv4csCu1d9tI1L8Ux3Imm
MZjlf2dBdZ2Y1DTBRM23COCVK8aqYDlq9MdVT/rimOUpCandG49LKIIF3jQyK2ncjWeAh/OSopuo
sr7FEfiUwHk9f6hxdyWEfcTqKE0yJkuKhL9L63MlAcluOfWyqKN9+yaspHB3PY3UjFQMwU6K0xSl
lsCdS8mtRuNrMqFzeQyfQkM/BnLyUFTBuYqbYzihcFsFgph+uxNo9SGcI9HLVtuNzJdFA/hJ2o/A
kOw+M/Cc4cZ4UXPAy5RoVi3e4kYDNkngGYqOlHMtKKmsJRmhQFZ1NyyZXcX7ohPczk2ztloiZwYy
hcbFoKPbKJOOVgcAcEFTseD3+VydLEuUFDV+36y/St23fPh03boI9ojP06FjzyTJArU3l3PX+Jn8
IuTPEYngwowpjZQCnJ2saubT+ikEVkQncOxEIrgwY67qqWvYgFoePUkglJNzBwNC7vWt2u5CuJw1
n5ADZONCNBnON4JARxp+jqFqt/FLLbnz9MOqHkCA1Y7xR4K0lVC29JXJILpqkXBAkBaYT1Z8t8hn
o9wJFiawtBpnMOYFdz/v0UM+HqsT2S3P3R1sfGKH5/nOOis7iiGn5udwNkNbmExip3/FyvNJuYKQ
vAgluK3RoToshxq+SGfrT/TI5lpFY07bLfqr3eRMQiYHRjX2DDMHaffRVzxGEqQ8pydW/ZTdyMv8
4vv13WWb9+cCTVUBf7GlUENBbze3uaG1WOA4n9FcZHwvWwxp9l6dvShCSNGNtTFBmoauG02X3+Ha
D9I4dvEgAa/aYoOFnxjXeerL9/RhcYgHjGwf1ICCjM/7i/enTO5uZ8sSjroEmSQ4JvRQmi+DqHVg
g8D9Txnc5e67Eslohkas+fmt5ujOcKofEnewi33vjuhPRFMuyHL/D3M2Gw/Yn6I5p8DU9FYCuwM4
RSybHv52LMtbYpN96SD4qFCOVY9vMMyYOxTHkO+N/5/iubuvoiNKB/oD+rjib4Ex22mZCs5vWzkv
OsMpZ5kZrRZRdLaPYfC9bxSniusXA6zD3Vj+vwuVfy6Gcwb0hRRZoSkgz41fjPrYEpDQDfdy5V+/
bhsx/p9yuCveBhNiRQo5clE6mTbdm0XU27QEcnVKU3ucCr+o9EeraF/GtD0vcyCqa783aewLMMiI
LkHLfIde3YSzWRcdKkTjw7D7GxlJ+5GeMD+JGUJRpWb7Bv4Wxifj22GYzVBjqAvtierHybrtwr1g
S5kT896EXWRwocAspTWtY5P5cctuOKR/lcfpVacOvQ3Q2Qo6exYEgAVtttFmJRMvbAVqKlokZ2YM
AN0Zmga4pLE9yRiQWIJbMxJ4qxtprz+Ojc/C53lT6jqFEMZQU7jkpnkFTTEIklAY+mIIOjxEK+Is
CwmKJi2JBL8rmI9TP/zos/A8Jtqn60cnEsP+v/IeKjMbLSBNAsPIvJeHh7R1O2Fnq0gGZ0MmIHEF
GZuOGdvwcz/6gGza9bHx8/pKtm3hRQc581HJVmzRCQmMLKlvgijaj73Ii9wUQTAeJGvA+FH4DEKK
YZJWjSzEC1FlT9Gh1gTZ201ruxLABQuTQbQ0VuDLja1xm1jzXZctQLzMjrSvPl/frs1DuYjikwZU
agm6Fhi4c3VL+9uhiO2lF0GlCzbsLem00q5EGmDoFORAssj0QSt5jFRRi7FoHdzNVzGvEpk1vKdM
+TZGqh0139FVs7u+WRsRM67+ard4F6OR5Slq4BayFAv6zXcWwOVuMfmAdNj8DXTLz9cFilbFNna1
caapj30Jr9CNlp0J6sYRcErJaF8Xsm3QVqtiX7GSkpf5HCSYknLpk+mn+/KcOq1bfQrhq4RCzobt
JWmGqmu6gUI0J8wC9RoSjPAEc/KXnOe2Bp+ahB95B8hFCGdqEi0u66VgLm5P7M4wnH55bVJRAuUN
xfnde7cSw9maTmr7sGggRvMbDK5nO8NWUOpGf7bL8OturRfrLzCj+9YByLlgWAINh1t+u35623fr
slTejZFpUkwxUkX9BCDCv9RQFFi+jaxdWyVnjQqKu2UuWGWNHsPF7X1pzwCAix3gXcEuUqHpKvfx
1x68/lA/SfCxx732OIscNnaFr3wHD8AQmhJsbh8x74JN1bdOcGDV9jcceiGyhmBbecThOuy7pkUv
gWsF1aEYS4/qi8DR3cgTMGvy++h4Jp84zmmpo4MTgwPl50ijL1LY3AJCjrGneQqK0t3cfWrD5DmT
ROPS2y+MSTBorqEeyvswTWhJ9YA41G0alEArye7q6hzLk1eWg3ddQTcvvEJ02dQI+HXeGX+jnCNp
Bo+0TPwmuaPRORENiW107GAnVzI462+MsiTFOWQEZ3m2swPjvzNug532VHxCn8QOLXKiOoVoWdxT
YC3joEcL/GltzBwscT8rmN2fe0HZc1MPMd6haappye8gT6wlXKpshCughrJfjYpLexEe/qYuoKXD
lEHIbr0bx9XRYdjFTMQQKbtgAU6hVNz3i+S2QsjUTVEqsZCNUnVD46dj1SwN4rnI4ToPpzb4VGr3
NTxNVYRfsh2Pr+Rw9h8AdyMoP1CTYKZCsguAHgCD4hCiEtjv5PvoltFL58hXpW7mi2rvokVyr4Ke
TUGYzwaudUxPRQEgE7Pa6UrkyHooiA62RVEV94rg4HjkFLXrErPK0R0qmV/18TBZaJY3F1vvhEOf
7Bl5Z3zViyTOE6nMKC7jBDlycI9/Ds6SZb81qjlAM9mP9/OOeG1psyEamtiiqcLNO6ApigKFMcHR
wT1A1AyNJGU9sHp5K5Wv4SAyxJsvy0UA30UfRVqp0GUBgCX4bxn0O14WR/UZkFHgiTKZm4ZDo6B4
hjGU33VY5XNTGjGuu9uGuhOVuVtVrd2Fwudye9cucjjHIE6LJK7A9w1fFePV/oJBXWKb9wwtHTWO
Du2g5MsHLP1qZdw5jbOcZ/kIxU+su9qqd6PyMhFRM9L2siwZME9sOltn27tyVsNhBlt3ioBFS455
dm+KIuHtt4QiGgEXjAXiC86wF0Xed+OEYKVEOznaquleaakTmL5U+TU9JdYnKz2nMeZ67mP5XGuN
e30X3x7Ed1dt9QFsB1YrzCNq5VZDQIdM3vCygW1HQbTACAksVN+ZVo77yq0AYIaS6v/BRd8Ocyi1
dJNQFRO0XB7HAKMECcEw5KLcx2bzAld3tTuWRtV2nW+5oiTHdkp6JZB7v824z1jTAdwRXED5E73J
X+a3rizQKe0CO3ezFwLfU3DvN28iRZ+jRhRDU3nK3CGux05vMTVXL/tKSe1o+qp2gmwRM/bvD/O3
DB5uFXQgQTNLuIU18sHWd3X8FcSevuAodcu+rjjbGc3LenhgVaWbC8AivkWn9DPDuUAc97k8dKBS
FF31zVu4EsUdWI8GChRksCykMG2p+aSLRq03903XFUOXDUrwuP15CUxLGqtlAbKoCd87jxqnW6TF
zpTey4bCNhalEISMmytaCeRcBjybWU1YEBzkbh/8soQMzZvathLAuQWT0tF+GmFXUhTbM9kPArue
ZpEOsI1/p28rKbzVn3vkvRpIGR0AXLut3f7M0ZNn+AycwTgING7T/1hJ4yw+UFzyWafIYFM7Alm8
V7hN68ShM9+3GE5himc+zhF4ORRRU5lgN/m2uWBaarJQYGgZwKkJBgvws7qbFdQTrFCwn3y3XLog
fIrhf7llA2Nc7UCseRscKiA6lqgC6o//URz7nJXtD2OglCuR/vfxoUHfWfbN/ru8UzEGKZpk2o4/
dcsgqAaaACPmXjorCtsiSXB6GmsWurG8cTe7SMzvP+TArQRxL1qcRG1isLvVTOoNbaJbIxChuWzr
w2Ut7P+rjVNKRUEsjRaStkntCmCM5pMxCtKyTJvf362LDM5E0LKRC6DOMTwudIiAYD0+tAdgpApC
PtFSOEPR6KVsNfCGwc5wM+fpbh6OTSG71zVt29xd1sLZiSDrm9wMMFPZJSdSHOZuf/33tx8jUBAi
rFQUA7H/nwcCLk4qJ/rMcmPMhbDB0OKdiIduXcEV3dyulSDuyshFGmnaDHdplu80TLvSXZk+X1/M
5mO0EsFdlIyOVMsDxAdqMzsRNWwAHtqB/KgYt20nWM6mLIZtiijZJGhW/3PfyJLq2cAwTudp2AP7
Zl9h4lSppBPAgO10+pBOo98eRwSJcPj+FKdMpA+TDEXzDFOnahjslMVw8rS9VwLJWYIASwZFXqh8
vr6jm4eG4okOdDmKRjbu4WglgiaEFiEdrQ5RcKOHPgFey3UZ217lRQhf8kThJx+aEFsJWptbhHUA
lprvjcfvixN/AfwvRkNFPRybFmIlkdvNqadS1pc965IajlEt22EUHUiW7IpB+qxL4dnKxsI2e+nr
9aVuyUU5irH0AVXN4JPqNEmLFvSf7LJ1h/zY7aWzhpFG0Yux9dyvxXAGUMUgdhql6MEZSOqo8Whr
ys+ANk7+en05W8YJdB0MHQ58LohB/lRKYslhPxcqm3Pyu/amMz7g+K9/n8lfPRYtUm1m3LJeoryy
Fy1zlvx+KRT3v62C3YGVFJqSzhwChMPajI4hNfBo0fjXRWzMfprqeiXciSQNNZeghYw6ml+Gpd8t
Q9jYUYsmBoV4Y9nvtNTw4iU5k648mOay6w1APw3zTh7RIKtHbqwbd/1SnVOZumHUCz5QdJLM2q32
IM06JG4X3HMy6U8mHR81rRC1UWxr5UVbuKcs1vshMSa4aOZZBnYEsHFuutKV73Tb/Mxwk0JXPUQP
g6gReDPJuN57zoaFeptNUwnzkpyk79ad8RTf5o8MIzP7VSFULkFv9dW8Yx5V6opaVjef15VwnrhL
ipSmthosOtaeJfIap4eF3ulBZzfjrwkukJUtdgmiNxFq35bhXsvlLFxA9LjtZzyFUV/bpXqTlqHT
N4L7/y9qbVDZMHSCqgEnZShDsowABwSjDEOJH8/6sf/FMrkYQbhjSRAMG39CbaSy0zuRP7GZ/VAR
df4jnHMoaFqQKSfIMJE7/ag7hmwbhq09Tw4wiJ1qsvXA+Uh73FokZ/BmDNZj+BEiK0M7U4ke1Zbs
+1gR2L1Njx+ZYnTjG6qGliNOZaOZhLGuAi+t6qadZkV3Yegt9S6PCq+NEydrgH4k3+j9D4GZYlvG
e84ruXzprgvzUgpNuLQ1i6KAQec1+/jEwo23GFHgQm2m8NbiOPXpMN9ZSwkmjlgQrGLgjrU4Njff
R7e5ne3GF9WfNi/FZVv5Ql5KmiRPQxxfIe8WFWRngT+pQmA4pgTXNpFTEk3JkBKJ0NnSuRN4nTI3
iezgNDisljGdwXUhArDZNN6rZbH/r4x3N4HLIOtR+A06FNU6/ZAK4bY3bTeBOloGpo3R+fqniExL
0jaDdwpgXvBDRdpuqBW7BKi90k2CWgl7Bt5v30UU90xoMyhXFAvZvsgwHmEiv2Rq8KgvgycX8b4G
86a6NIJ2883OCoRAv5fH3begGpoFxFgMKlMBqyMbaKg8cvz7TRB5Z2yv3i/QQM5WB1+pzhfXenDz
DfADkapQHugy2oV6yuvAyZWfYfTlQxf6IovzO0oMGTfwBlnFhJnl1AvuY79160MH7HBRN/ZmRlyF
L/jPyjgtsZZSMeOCVdTQJqkDb7S8bXGjI4DgYhQUHGPRnnHvtSGw2yw/Q66kFsTk/2I5L5/AaU9r
VAsd2XubHMrbYhcc1If6AK4HR3SK25fuIohTmcXSpEICKqO7YP5TL8ZDbRGBfdw2V79FvCt3NWOU
YY4Qb3h91pZjGD3Og0DzBavg4WinUNMDk81yYFrAG+Ng1zWSf10HRSK4Z3qUCq1S0NngttFhNACf
+v3672/ukkIUSnSqaxZfWy1QvzMzCbskG68Y0kXR7KbLJEGMKhLCmdhwyIt+rtG4UJPnMfVjEtrT
+HB9IZtxMKpZv1fCPmJlx8vOrJscCTLEwc3B2LXn/Bz7ml2e6mdc112DIqfuXZe5aWxXIjn7EEhU
jgtWLtak10J6VqLSW8hRTp5RNbCLyBBs4+YzshLHGwiixeqkI5MZxoh69OQYN9rPoC1urVhUV91U
u5UozhBo6EIqU5Z4zqubdDoms+i0tgVouonkiIw2Cc55mRiAbhW9ZWXVHbLpIBsl+9SXfqq+tkuO
RuIqj9cPa1sJLxK5m5RJZR1KLcp9qaTuU1p6bY3EfSUkx9x0YJSLHM6BmdooTdGxwBwYUM+C0KpM
QSHPMDgLT0eu5E7Uo7NttVcSues1VXoWD1aK0LD4gcF6Q/rchV9a6Ui0uyB5melfYyRy07ZV8bJI
7rKpUtsEeop0JNH9djlIyn7In2ZR/5ZISbj7FZqzYYWM0zseDCc0IAfUv9e1QiSCu1OYHTKrTMXe
zehrj5/zQOBDbP++SRRUmDU0onEPXdtrbVgU2Kha3luaX1eH69+/7XwpvwXwz1xqMpa9EQKS3gl8
umeEvSALduoD+n5g866LY5/7zvtaSeOubTpYU08SZAOkIfyp9+ODQdRbKQ8Ofde7U0n8ZE5eJdGg
8HawuhLL3d2i7IeoQb3+LdSZTox5dbLJo+FPfuVn/ocC1ZU47grLlTZEFfCN3XY5NtPjkN70usAA
blujy7FxdzZPpj4uO4goGmj162j9yMjgXD8sge6p3CXF9H82A5IH7wUgN6qmdEalFaifSAR3Q+t2
juV6xg0tLN9ob+A9XF/C5jYhN0otagCQlwdqUuE1FLoBY5q2s41RClsB+nQafaSvXl2J4Z67mprz
Qic0imaN9DRG9VPbtb6eZiLgiU2zuZLDWYOqoFERm5CjRBi0HOLTMhh7s7duR7V+/i87R3hwJvhb
c6doaKWUUSPU7vToMRB52NsZiN/LIXwHjZ4kk4QWAnRlH9NbCzyAkWs48h2bgOpgfDIhJeV2ymwl
kTMEVT/04ZDCk2RgPOMDg0qVPbpnQNfIfXiMKig5mrfaPnbFPW2byq4ChhW5OkSffM9UkqVFPmc9
qvGddoqQLZCqdP+RU7uIYJ+wcmIbXW8rU4GIrITrCl7kuq68Iu0FZnz7Wl3EcJahyelkgnMCgUse
PWp6uUP5/3sttA4iMZx1aNMW2jHBP061YZ810+3Y5PtanQVGaPtWXVbDveFWVbckfGtsDB8L8g00
e3YcPATJ5+tn8y/qfpHDWQkqm8nS5hJBhPEGT++a9xIGX3XbU3bKvjgTwbr+RdsvAjlzkU3xKJms
rar8Zfr0vtslh/Q23QeH8cu4608GuB8YzuAJ9uTbx3LvF23nsRYU0vSjkf9vtS3bpefcUc/BHeoq
fiEczhFoCl9H78ZgASIfc5PA5q5gqjlM3elmCW0zAtKW6s37AXW4wJEE6TKRXM6elJIexk0Mf4bo
P2heO51a2HKr2Nc1RySF8ydMDV08+hijst66cDKV5dSKBn2ZKrxzzFanxRmOlNAE8yvQTVYbbcEA
y3gGPkL8BLO3EsNWurJPCZUWXUkHcJPq34JyZw1f/9tOcRajJ33byzF+HxgIzmjeFFR2mkYg5A1d
6dpmcQZjCOumSEu8jZ1bHMIbANX5+j1oGwGOB8pcX3bBYouEgaiRbPOMNGJiJsCyqMI/l0kQYMiV
QskZJG8K8HfQge0bX4izuqluKzmcUkskUYaGVa9aT90NzynmAaJX4wzcctxdjO/9EM+7bXvoK5mc
inclLRZQQDCu6uog2ZmLZtP94FW27MrojBPGvGwN745wJY/TdzkJiTQUWKPiMxfgbUZR/tJ4rFXJ
+mL8uK6WTCGuSePUHt1WcTJLkJYBRnEojhYIj7UFxCuZHc6WwG3fgLjCJVutjbsEuhRkKCXBXIBf
2Vf8wR0OtQ9IMuBX9N97l3hwrV4+ZAlXQrk7AZLY3kph+lxlluyF5QzATSbEb2HHcm0juSe0qBbC
cniI6M3RHqbW62tLEDJsR8SrlXCvZjpqRlbEuGbRgVELAdb4y99N3WAc/SLaNvbBVxb0lptZGUR0
9qo5BpnR020EtqU5vfLLwGibntpdto8q0RTTtg+iUeTM0MmoUr6bO6JdOwQxAi6zJIndyt2hMfSH
OJa/pparLtJj0UT3QADyEryWwzQ2dphQp4mq09il7vVbsW1nfn8L3/Xd1WUYjwWCs6XM90GcfW5V
3Wul6iNZ9suS+YbvdDEsuStQd1Qwbjq25yz5jwI4e6kO1ZDSEHuqNobbdvEprEVcLNs5Og19Ppam
GQTNU9CjlZ5kqhyEZotQSfOHEypk++FYH7R9KMSgEUrirtg813rQyG+Z1enE+jcZLh2baBA9Z9t3
+bIk7p5VeWlKBgaZ3NG6NYznfhH4ZtvdH5c94z1QiWaSTEacS1pl+0JNT1Yjn+Vae5osYtjymNyD
UPWeTBJwTBLMchOAUV/XcMESebfUCss+mRe4I2l2zNobTcS3u+kRoPHDoGDulFW+/z+m4FE1WeTC
2kd7H62QIJ5t/H5/fRkb6IV4UVZyuBdl0qfOjJUIyYC/aq86aGBYaG7mH+MO2Kh+dTM4I0hoAI96
39ulNwHXVlTv237TANCDAXxLgwfE+QdZbPTBiOF+V34oDooXe90TQItedTc8yDsUcwt7QHFfRN6y
+W6vpLLzXd06MoU0LWV4xVFW2iEoD5X9uNhtgiaQWbDH29q6ksX5CINUSWhQxLMjHxeX2CD59DWX
TSSAJVfQor3twK5kcecZT2avg+wXWeu33ZzcFIPioScxgOfRVcCzaPjsr2iqb/O1W8nlrFhilGPS
secbk5o4Lan4OeX6bslLoFJKdwW1TuMoC97zzVeGAsgaYAom6KH5lDOrW8pFhjuSY1gK7bph5y6d
CLyD7di7d3wlhX8DSK6Fk9nAMQH7jXoMpF+amdpT8On6Tdw0KCsx3DUYui5Uu6nD1FunPS7zeCxl
ofvPfuPaUjilT/ohU/KqZkV8NbbRNOlbzggaFVSgMM1xnA17Eox/bXv/q2Vxup+0gaEHasUijsCX
XxhsXXUTfZrdbN/5gSfk7BbpBKf/6FvLSEvQ+rRYxcmaA7+eDR98PKIXaDPKWK2L03cUrpNcqnDP
AEp8MKPmszFJX1OzcKRcsTVjugkTxevC5BPtTXea0TEh7JTffCJ0RWMhgUI1mXtl615TepSWEBFr
39Xh3lJUm6DzsZ6Pvb7v0ptF0rzrOroJ+IEh+X9E8j6taSVGTVNA7MJ7nD0GHhzdLXb3rO6DL6lf
ebpNnPJ+dBcQamC0/EV/VPaiJ2tbpVYfwV373rK6tgux7un77HSHFKDrg6PelqfFS7zs5UMln5U4
7v7Xc7IUFjghMOrXH6Y0eGgVQJQvw+H63m7e/5UY7v6HKGciUIBCte0uABfbNA4Cl2XzyVtJ4G5/
l+pykw4LUrtSbff5pzHb9cMB5TM7FNU2tyOtlSzu2ndVpalToeP5Dm6l6a6TbhKgX5QP+lDZ0gQA
+9wj07mwwM+mFf71ndx+b1fCORsQJ8CmKBSM3ozpa7TEtml47XhT1ImdmbktY3ytu7UKL82j/3iG
nFEIRuDpdRZSHZr+WqIL+0MtOauFcQ78pEZzWyV4ZM36NDW6nWqnXhNRn2++dyshnFnpMXrQ14xS
bwpNu0kRjGu9k5pn+gEoaZiui6S3BvOVDyaHqmUZMRILnUS8ov7RZZ1N6/83MPCfQjhrIasBwD4Z
b4JqPZvGXggMLNiuNwd7tYilDGa9Y1yaRVg8JEG808Z+T1MT+Yvh9bpib5sIijklFQAihsGplz6q
ZJEkeCKkuIvS0F5iQX/09louAjj9knoZUGXMoTLHkCH6N7HlWEWEHkORSyxaCqdkpFAsM9QZYqc5
nZuwl+206vcFuoliozxVFgrG1a+g6bx+aE4KbdA23WowFnntqaGIiXfTZ9B/L9uU/4wF8iiJy7LD
/ItV2q30IwGmWfrt+tFtF2x0S0VnFAhkiMYZxLQCPpCS4hXB1ImHHC9oyDXkJqc940GZjoz517oH
I5Rix64qONY3R/id37cSzhlE9BWjCjajpcAMl+9g6sxtUiVOWQORNUt+dUX8bFbJXdqZsM/dvjQt
jF5KCPjSysnb9LEvye0YpgQU2dKdrA0niw6g8VUda4QZN6pvSRPZUT16ap/fDZPxOkjac0lHfxpL
N9WJPUrlLQ36ndRUd5gaOWVtuEuDCLGC5SST5nZafFhaw50aU4RRxu7Eu6WDgFRH8hBNNvycCNGt
/41v6/hQovdPOYUUXN/1URfiyb81GF+TxZkaU9XnRplxfVovfpThHqFBvfVZhxcD3gEnnB/dym7r
zgipZRvzfuNDdkgAyCtyWbZfwNWqOZ8lHIM0WhIceHZqDhRlQc1OD8oud2dbNK27eZNXoji/xYho
oJMIip2m39vqoBu76zdH9Pvs/yv72qZhT9UKba6mfFc1u9gUjE9tXv7V93MXM8l7E1qH77di8FjS
lyjFWMbSCnwv0Sq4G2halMRRAilBdk/ku9IU7NK2w2WqgM8GDwSSKdzboM6phl5gQjAxFD1TNFxI
XrDPD6qTeehldK6fybZ+raTxD0Wkp/2iI6rrXNl5K8oelYPhM7JikX5tns/KdnELy9UoDuiE5Emv
+hkobZRDNAheI5EIbjXB1BRJisELd0iUgxRioCs0D4M1i3aNHfI7+7BaCvfoaYjou6mCv6P4BKDq
Mcg3rVvlvvgU7FFeBJF94cSt0woUfPuwLmL5MeACHr4aSW8hOOiDH8JjAXEEIzMfHRNYyeJMYKiN
1ALmCwyPdCNNnQPAuyR6lFN3oZnbRedY+bEYkntdHf8lLP39uFLO3GUsJC2YI6n8NQP0A9KByKg7
rOtIfex7ZLmJ071lMmV7vkn85vt4I2JCYod35XD5md1ykmarpbBTyWE5xcfQp0jwRUeRmO2Lvtph
zh4uvW5JcQdL8jfASYSBQNPVbNZDPN98BLgCuED/eC2UM45jVxJtrAPiVhjsMp7EIcC2XVQMiyjI
1dG3WH9l3YeyU8jYsayX6UfVcVr866oh+n1ut0pMMjZyhfT20LymLd6oh+u/v30cxmUB3A5F1tA1
eYsF0Lv5U4W5GETuDv3F5m7FzL1CadwzoszzQgYVij46k7sAqG0CDzLjAR98STh2tJ1oWa2NM716
3Jt5t6DazEggjJtkF9Z2l9usJqDCgaleGsO7vp2i4+IscaXBe4ryBCmtyNWC79qcCt5h9snvbulq
SZwJbsZsymt2XJKm2Pm079rTkrql+bUT4sZuWvuLKD66JQUgssO8R5ZV8mCD7Xm4iVCs6kXO3ubr
xSDJDEU1wADFmdyWMmQOA16nOt+Po1elrU3zx+vnIpLBGdg5MkZk4BF5KvERFG9t4JuhsNOLfej7
s7kshPMk00LqFGXGgCIDQWPw0tONfjL8eicmA9jWs4sozixMRdiWTcScivrW7PdZ9PTf9ouzCuWU
KlJtwm6O1alI9rppR//1SDhTIOsxKULWXpAAT02KbAb9M/z8b8vgDIBWNHUECBtggsVPqbRXyP0g
CUSIToK78YFejc0SIfaeIrh3D5Po9//FiF2OmrvxBnqoe7XFe9l64ES+RchNPMPpPOYZMwzU4gMs
Qcg4XSIKHtslNuVwsBJcltlwDHtxyyPwTzobHIIhmLxaF2U4O39iqAiWK8ozbF/U3+Eu7+upWdFp
IeYCMU/sSCXYJu/V6XBdKf7lEbrI4AzOMnemUkoYjPlnjGm6if23GtJu3ovqiqIFcZanHIxKLVn9
SK0nP+vDfRjIZ0ArCepU28b6sibO9gTRiKJRgzU1LbHTeicV32v53vpQpHFRDcrZnbipAw11ZwzP
ZftJPaBpYSpf/uPxsB1duVRNb2H8qkLsPzrFgYG5Tq/ksfMkn3GOy0KQoe0LfNk5zg61uRYPuYbg
KdNQ4WP9A5kMxqHsVX8qbtl4ZXXOvwmWKJLJ2aX/Ie3LluTGkWW/iGbcAJKvXJLMtZas/YWmqpK4
LwB3fP11amaOsqic4rl9ntra1K1IgIGIAMLDvSzLsDbm8DpfpFQPgML9GBie9FRs8em20oO5dn+/
PkN68eUWcWpMKk7KHNl8Tk7ikO0rPOyASanZFlvhZW7irrFz/pfI9WdnF5ErifUW5THKL92vH3Cv
2LSpQ8+Gz2dx9Z+hg3Hv7/f16raCj0ojCvQsrSWLkiwiLZoouLCEwZ0svZdXtbfWLCycpaWtWo0G
ktZUnXLi18XKXfdqtLhYwcIxhkQemDJT4YyS2IWherZyK9BJ/fT9Rl3/NCa6EwCtaCpoob+eMVkt
GVFzMuP95zZod6x+1oFua79mrEzud8Y/+TKWNnP8yIYMyZWv9iQrJDom3cAAHT5L3Sez7lYWdHXj
Lgwswmw3lnk0qgDhxIdxU96SoHjUoSDsDhs8ivlFbGtAWGy7lWVdTyUXZhf7GIEBrlEqpEp5x7cz
yml+p7R8iJS5ETjLv1/k2hpn57wIjCidq6gVaAtmytZsZaew/NpkK0auP/RfLGkRflUtzeUJBcLv
OaQG9YZ5q7iYQHqvveowIfVD9CcAAtWztv3r9wu8Dv65sL04XjUkU02eyzONsLJRXACNjhHCFKZE
/PCg/RZb55FjuVSsfMjrW0sxjyKbMripF/7J2mGqOhPDSXp5Hswbvb2VhPf94uYA+9ftAAR9/zGx
8NCExkzTCjofgZNeHQi7K9A10urb3FBsa01Le83awjEzg4ABO4GvxEN6kuUI/NeQLG70wGi7TZNC
pkKNg+8X+F8Ow58VLvwzkYtQH1INl5JivLOqsLKBb7ptaOQMVe7rNX8SRra3Mu5oVn8byaWt6KuM
LfPCltusy5qhAGAIQeEliYpeJiV6RYjQvdr549zDyeL7JIkju26qQCX5ua6IXQ/SW8jaMw8tW5Xr
zwr18IpLzav97ocsfLlvOq5oGW6DVpLsgGvxO61aKfquee3lWhfZQooHjdMJQa+Ij2b4GUO7ZvxY
+ahr+7moG4xiAgnjTAM6o/UVt3THYMRVgNpg9kPHb413Yt6V73ZtUTNIg5nGpY6LrVXz98bQfxpN
4g1RdV8r+kquvZoEdQi5qmAZwQDucoB9FrRSqtCa7wHN0wi1beoqtTM/eyZgMoi3+goY+yrC/cLg
cqA9rVoeJ9rvp8/kNE92tO/h72mm+eWcBZG7mp+ufr0/S1zSuAg5Zn2IIsztc2dOUNCAh1QMoJQz
ufMUqMEak9bapmqLMBf1SdyrGTJirf6M+auG+YTmSU98qN2r1U7BoR+720q+lZXcbpT37731qvdc
LHfejosMCSpkBkJr0KMR7WM6KcSnzSuv7/9vRhZhrgPlVWaKDF1fHoTgIyvui/TelFeW8l820tCJ
CeAbnHNxuGva9mPb4FksKTCTqYJDL95kTvqLVfh4Fer1tU93NZrMghbgkgZt31KYoY9GoBrm7o6l
HPrWYcoh1Tbfb931RV3YWATFjqphxiPYMB+JTXf1JvJ6u3oZnX8Rya01G67G4Atziz0Ued6UST0f
ONnr21M4rMmqrBlYRkegwUWe4iNJ0VtCxlMxSCvetvZVFgHRoIPeJjlu3LXlgyPULqTHVbrGv21Y
4ErUTFAIyyakTBfVzzgZrUWGTHGNsrKN9tSQz3QNHnylOvhqRP16NpOYtloR9cAP/HvEOHukQO5K
frFJ3DX1gSuhFtYwkAJWdFwGtSX5U6SZJWRnGhl3z1h3VKBVeDBnLcUhjrrpbqagWil/rm0iyg1M
Z4FwCpec+c8vYk8pKUY4c6VC9vaQy5vcPHdrfcIrnVB8oAsbi+Mj9zwhVqUJNDRmcYDBF4F2mvHw
6vNaNLjyYPDV1uLs5IOetlTBepQbsRnBwdj4417/HD7q/b8R+Kk9rlwA1vZwcZw0kcoZq7E+Kbrv
VU9mL8awclO80mv9uq7FgcoiVjaoZwT6nHpuF164nXV1RGBCcix09W2/G3+Df6MbfVOdJZee4t1a
W3JlnUsYcpRJ3SRTwJeaNHZ4n9hynjoFk5yVcPt3Pvyy1t/+dOGTvTTyStVwCphGg2GMb2kU/kiZ
cWsNsdNXVSCT+KMU2lGpihe9Zu4U8ntrKBW76cqHcVB3qZE8rfyo+aB/LfG+/qhFIEhNlVvAgIrf
Ex7GRnkW92D6BQcmDf4X07Szm35nbVESlGk0QJfq95FRNiUeoXRMnCbQuwfa4/5fWt7KOXfktVrv
78rr6yoXVUKpKXmYJ7DbuqGPjtZeMuwZQ2XamlOdrQFMhyv7+ncu+mpxEYD6wRhSYOOgE7XlW36u
/OhRd7XjtKEbeR+e+GbtGXPNixfRSIupbE0xlkiMbSQFHQ8KbSWoXikYsChIA2JIBohRaB1+japK
a2SGWkE9ofqVnCRbcTMEcu4VECtx51eWVWTQVX+5MLjwzjyF7lwz4siMH9KHZPMbjNA7hTN9tr8U
x0bdtWHnyJUeVj7e1b28MLtwUyE4l1E4w12a2uaUbIuwuQX4z9GBFrL05MUayAuYJZ/bCMxUXeWq
0UNnUretouei/f/vzX3d9YXzTpU21MCTzl/WlyRHTiq7RIvu+zWv7fTCXxWWDW2d4tM2aRu0JW+d
jslvJuG3eajsjBC4l+8NXpkV/LqshcMavDXUXlaEawXzpF53NG8bB09bQfU2Exr3+25j2tZOD0Dz
VZ2N1+l59ZDO/vpXOLr4zsusajErjMoK1AE7doISqxdtrd2/wBarRAJXQ9CFrUU2LbqY672I5kfe
Zkdsvi28/lm7H5HgIMh1t0arcjXZXJhbJNZQD8EloHEZr3OjEw4Bg4hQ+IPQFTDw/Ku/2cFlh1Di
HWugFA0mi57ZtHwu2AGPhrYBcqTQsKHPtOI1K8siiwjEtdoyxqaGvXrcZDWk/hQ1tVWS3aRDtRIG
1jx0CQQbq6rSxgIHr/iVTOCBmjz1WGKotfJ50IAat9znz8NtAy4qy58OaJFux5XtvTLO+uWQLFsD
RRxpTSvwE7qd2BgbEZTvldPb0Tb69+RlO9iWuwYCuZq8/jjPsrHYa5M21RHORR4+5tkDKT6+P/tr
X3ERbERbZOBCRLDRMCFb6KVN0nNTg7Mmffre0NV7zkXGIvMvuai5tChVUHLgGPBZnCKOILpcSVBA
02On6NlpMqZTrhibBP8OgFLmZOF47upVqoiVQLMk5h5TZerNDJ9x2pmQvRqDMtAQaEDYufrt1vZ2
EWcw7GBCAraQ3SxNz5KUflp6t89Vw6dq7n2/u2umFjGmypUa2HCYUhTlkGTjTY2eEhNF0INs8HtT
Kxl5CbzX63Do+xEe2ffavqqF3WXZ3pw+/29WFtGlb2jS9jmsxFJuW8q7jH+QcSWsrJ1puihqhkmP
akbyGVydnOZnl+wudtuAHoSDrsChQDfHeF070le6OV8iCV3UNJo+TGEcI3JqEGjZ9FsgySD5zffj
/TwZP2NX4qA95v6aGuVKLKHzn1+cwIkkkxT1sBuSbtsklaOm5cqY+ppzLMJJrFIGpB/CSSKiHdqO
WwsEoXL/D6Qsvm7hIpg0ZlRFYQc7agHyK/mYb6TTdKuDOAzKLwK0AmtFw9reLeqTWEiTWTL4Y5Ow
w6A0m9TqN9+7/MoZpotw0WEyx4QILMJFkz32OTD3I2jgJdRcKVFXDvFKjbnklDGiMQlTinjBG5Fi
TfLgJIbimGCQmRmWSLRGan79ieZPIlsyx4gws5qiwv1hgM8Pp2KX+eNO8s3n9bi7lmqW9DFRZ46d
xmCLRJ66C/0SqHEi7Kyy5QRXlSlYRcus+L2xCCS5VRgZBl4RrqZz1Jr2ZBz7/u57/1hxwSWfxqTk
6qgRfDNgPGyZq745JSvHd8UFjUWEAL1EBeoTuOBgYcD2nEKhLTdNOwTK9fu1XPW/eWIOVODUAAv9
11Ak0UkIacxRPBavo7VpwHw5bUToMdX53tDVD/PH0LIqzkp0zoUlyRASf+ynQ8buyuj8vYnrWeTC
xiJXqXpKy67DYhqvEI5qApoVeeah2Qhn9DB0WG3R6S2BD1i7NalXXeLC8sLteppxoQMIj0PVJhCg
wYtdQDWbgRgk8vPf3HbKrtloO+j7ONFN6rTQxjbx5LGyA/Pn+uvucfE7FhkthiZNjP9BdkXrm8CK
pW52hIwLeKlrb/TMTXij+NAjwcvE+mm/6rMXthc+W1iGnk+WwLslAcdiaTPymKTbco3k/foVhFBQ
MqimTOXlIFZnDZVS0ER2J6eHSk12Gg/8HGMgy3Qx3ewTb9ZRknapl5zpaWZJWCNfurbJlqpA/8Qw
tbkx+/XMZFKStSOmIV2JbeX+oCZ+bb1rqWUPNHa04l1PHlY+6zwfu/yslmrqaHthwgwtt68WpdhS
jYEPyEhantuMireRpRsqZM8ieJgck9sQqMo2zG8yS/O+N37t4F7anj/7ZbGSkdAy5yfakL7QurPV
8MeIf3xv5NqdGTPXmNxHX0IG5uurESXN6kEoMMKl1h7057B8kMgHmDXtlv8Q4ZoU8zVXvTS3cFUz
TIyQMQWPdvUvTNVCOrGvPwkQSyuruhZdMduDAR+KwQF9OTkA8jTBgNuR3VYJzzSzgoQM9xnTP3iD
MbTJcElTeXJc2VpJ7mOhBYQhPIxwo2QsIrurdfwXzckC8tOY6gONR5dS6CDnGN8GrdMTleNAqkwQ
OE3swNV2RwZ5hxaFTRr9NA7Zry5JnzC2dZIlhnpC2DFUiHQz3U1K0thWFm0gfLObJNXBfKlXD+Fb
onZbQHXfWZduU6YFEqXotHIoIOfUS4vY11rVKzCZXEBZyc5BhQLYnBtG0mRPjXkgYeqkQtwmkvDj
rhD22KaDHVXphyhbZ8ahRUz1lFRB5pecQSmD2jRPcjy98lJ4VI89bpk9CBGsLU8yT4rbV6VWnClh
zMmKKDBZeFBjyaYZLgajNO/lu9Fjqrug0wp25VpIv/x2i5A+RTkINqJJcQt1CuAr3jiuDeNcd8M/
7rHw+hZc1zmj8PpabzZjc260Uz5RCLlvv/fDNTdcuLtCMxgpED4wk+EwyDmo5yaCOqnUuSbvV+LF
1eh44fOLWKXJ1WQSFY96w67dagHdDhvJ/1/gOK7GpQs7i7jUZVqJcISUO7drFTcKMAXghlsVk9iW
3225k75pr9/v49ULo6WZpkwoUYEjW0T+MpNaeZif9kjDtriGCJcaBmY3zC2TpoMR53emMB0qGIbP
K+YLUr6nsTiodHCljG/GuPEMAWaCUF5jS5pd5a8M8eeXLcurseNdVgrsRrydnPwTEHsvO4JUd2dg
Ui5x6f33O3F98/9nI5ZvjmYOzq68wg22KW+NyNfoQ1Zuvjdx3Wn/mFicP1kvqzaHILYbqpJdjbtE
nKgFKa4xt/V+jU7z+kn8Y2xxEnlioh+v4ISE09Y09kM42pl8W1drMM41O4uTqOpRAZnyAaWDimCJ
oziqgw99N9ea8n8Uv/4saXEOocBqpvp8PgyknXbH0pW/f80FFueP8LSVjLpFGUaanczCxy6V/XHq
Vzx7zczsJhflRyaVtdVF+DKddG4NwyHaruVkJVGvGVnc+OvGGhoEEzylRfdavWvGDc/97915zcQi
dIwSZ5LIEOuNUnJBVdjZqNR3Jer1lVLqqiHUxjoKVESpZXnMyMRrLQWMRU8LP9XNTRITP0nY2jP8
mp3FnhERothP5xDg5Q+/p2CCxBenxjVtBdi9bBaB+PwHe3ixtMUe8klp076B1rGe689Mnc6VmW7q
pnn63szVzP/HzHKuNAXxSj6QEWkZnyouQ9somfdPTFgodImhK+CN+OrVeZZB8sTASjpoapb1z0ms
zeFe4aIFTFz/Y2IRasyJ9aU54vzLWnRXxu0Gci5BmohHJSYzxhlc2tTv6nbPzWjl9eLqu8+l7dl3
Lg6tMVZ86nP44H9UKce9vKU3M6Yz2axpeV9NFFAFAf2GbkJUcLGXSaRUE5igUWRPGkAMwiul5KBF
hTcN7XYq1zArV/3+wtxiX7W6ilRIlQIChBmAlNmhvh3Sf/DCBJb6/1nSYv/qeuiLhOEan8Vnc9hJ
ZE1D7OpTiQVpH1CZqGDFX+r0GrEpIJsFC+Yb9bVNgakyfVs5kjPe63ZyOz9TDM9rs5PXffKP1aVK
L49kqzHmVuVMrQB2jj0P/sWMv3ZFvwqvu1jfX4hBq6lJOsAp9LvRjR0CWWe8DhTb/lRjPGPuZ691
l1dNLgoWtdaGQtcJHEO/r8PHnvljcmgTt2xPHVh9U9A1ln7bQkFwq4/7aQ2Jcv0YWCAzxkHALXqR
KAmfRuil4rwLMHKASZijTlLQgJ4OE12lQp/X8le5Sf4YWwT/EjTXIKyf3yfRvLM20U7eit0MXcTU
jVutBMvrZfeFtUXcD+tumkADgeJ2flsrXaUKGnIqfIaGc+toQwBABHRh8yPGqMhanrv69vLH+LLN
xpOS5FSDz8qA0KpW5Y+huZPb/CMs+N6IMCsoj++s5oFpFisLv1otXphevGcqGs/TBAJzrjqMTkQi
pwofk5h5FhDX3+ejOaB88z2X/Tfg/nlfGCiAxhGbCuaBIg0drV1r3qwtaBGqC433fdQgL0xcA9fZ
C0aabK4yTwZh5fcLuprDL7ZuEaXlIoIy3oySSqTnJvmpWv9gXhX59cLCvKUXOS7T6rDNLWzZHMsw
KwHNHGLY8bt6Q2/UTe4NwXhjrF2K1r7ToujOhxQEo6Bid5XmhbayrWP4Ml4p7K9C2i5XtogkeZhE
jTGvTPf1XxY68/M8xuBmv7OCtDoDcnVNFLNQhk6RwpcDUcKUWWtIuFRbSuqJ2HrFifPbdZrp61XJ
haHF5hV4fCyyuTKeiQrmcV9LBq/tXK7KAQQd/kmX17owt9jGWtWqpCJIsVVxy7pgDNcU7a4ioDG9
rGIgUZ8JERbHSQWJKAW8f4YCAmCkOjoGtQ1v2ujnAo3zWUonObPg+4P1X3bxj9HFySpD6I/2AvXP
kLs1WuaYgXTCDpoKnUs37WOzFjOuFw0Xq1wctCHTIyrRZpZXigJtP8tumba+kYN/lsEvLC0cRIXC
XNi1sNR4yiZ8ijf1s+HMTaMZyJk62XkVw341uVAL2qQ6uBOhA/01iBgplLhNHWEqj7nqjICP2IYG
Csis2kotFNZbPt1anQEsdG7+yuTk5fuP+fsq81fcv7C/WHE2CBLVAzJrNtmYSPLq2xj6nuEt/QzP
8o34PfUi71Ew/VYSWgNgXA3SF9YXJySVSlzu51Z0lZqV3Zr5UYSrfP1zKfLdEhelShh3udbpiGbd
zrzDlM3NzJDOnys/AUcJ3pyDGd4YexBMXHm5WDO8rFrCMa6LUeAhtJVvydh6dWKc6mh6TARwa22Z
2hpbExe82t23/mzpsrtvlpWW9SOqldYdvGw/r1UGb2DlyntzBUG+8vWWzX2jVHO5inBapGFf5e8Y
Vv2/Oeeyl99OehvzCeFN99Nb82d9Lp7QXBUQdmaOdUqcpgEdOuQu/fLnNF8sVyPP1Sr3YjMX8bVl
JZckEyv8Dw9L5eCl1/3NBBesBdar24n2HtghLAUw+IW74MFBsUA+hnqieB7qNzBQrpREv2cp/zoJ
UHLVoF4EodNlsMmqcDTLESehLXBD0UBkr8fHMgGIQRGVy5X6WHbklY7FlnS1aw3pvijlfaKRgI7i
BhxYkd1UqQNd5VfgovdxN96rYTnZBk1uqMIfDD28Z72x7TPzp6ZLW1HUv/QIxPw1GOSbxgUN0ef3
LnI9GZm/9ZigPk+XsqBdqJRDpGJJM00EWAA2xj099B7dQH/jdk0Tcg5Hf+/fH2PzF7yo+DBXNcil
3iuudaPw5IkOBOLz6rZWk6BJ2hXpjetVGMSKZp1i0FIsVYuqNDeTYm7aRE+/29wg4Ve3ud17aTBT
HKzNFczu9dfiLswtwmQ0yr1WJKgsUyh3Fbs+0Hxrx/3VjIcnyGuWLrLsIuobTWG25XzXgNrhvswT
ByOETtQ2W6obdt+Oflt2eyWKkIe0wsFs8LFJ0srmY75HqWj6rfFcoO/ZAEziYEHvdUH3Oa7dTNX8
stZ3jKB5GCWPrAlVNA7SbTJz4TPBtiDNz9HyHRlan1npxHhG3EgZkm9e2ybrHCJDF0eSQq8gSkDK
cTfVhdNL6ejR0vrQiVFgFr/70YWal/HkmA3paMtpeA+W/QeeFqVz5OUmKn1KbzvuxI6qd/Zb6cZV
7+uNeE3o5IWa4SllfKMwKUHGm+7yOHEg3uIXeXdDuHJMawb+WryjNv2RiOjJkF4piSo7lLvRDZXi
Ja11Bk5/ooBEtYrtrquPHaIG1aNfvSI5jTR9GG3Ugy663ItSvOkQoI6aYhMpaPlxTdn0iXKUJhzk
uunRFP7I1GqDV5lT3mI5UU12UWHtmfnKeQ3EZ5i5XJUfq6LwrE66z0H9o/K7ts7A869hQCGFABUe
EzHl/8IsTL2QhO4zy7pL9Oaho6SwqaW+JVW345HY05LegVoI6HQTIBgTtzNF6+wInNg26UM7zo29
mvRnWsuV3eXWtko03wRAzqZ8imya56GDEWrVlrruR6GqJ4Sgc1xKuzFUnqQmR4M5dFQwRDv5OPol
wwhim+ziOHvQcvZmZdD1FVr5XBvxeWyoV+BxnCsCzNok2U0EwqcN2EWbJnL0TD7GLbwxkm8rNhwb
Na69mFc3xOi3ZSr9aLh5a1XqGfBY18zpAQMxuybjLqq8XywFMWpt1rYyRYEsNWjq44ZhVHsRU8Wp
czHafdxuR4lMXtQ3ssNE+mNk/UGR69DJi7xxFJFGriH6oOv0XcTC2uG08EVunnJsui0p8YEnYtt3
xksagae+1oFuaktLc0iXuKxhR0WptyG1dgXVdhNLxL5Lpl8l1NVd9AlfOhMUMDpSZ6L/wMTmrotz
D0/QG6OqHXky3kx4wqAP2J18K9NRd6wc5ORqz0I7HaAeZRaPWh/uzdYktlqHWHL0o5EUxTGmqLQH
FQrQRX3k9XhsleKnpEXnfiz9UpVvhfEgMvFJO7Htks5BDN2lvPfNEXI5EUdzX8oSu+iVQ9cw5Hrt
pzoMQVbIW7lIz+HU3NaJ7Ikxd5uaBZJZeq3W+4057QkdbIlZB4zbvkOl+qWJh5NKEvCsJ0+k721e
ypM7TdRW2y5IqrH3hhzO2dTnjolXle8wiohOXOMkEh7r6sGC3pHkCjlS4dJZDXA1Z0EZGq481Och
mQDQH2rgGDPrqSLxD4N3D3pBEjuxym01Qbs+k7xOBeBRC4+ERq8Rj+40LragmLRVaUZnxPcGCbk7
xew2i0riaJnuECN6BO4IThh7U8g+arDFU64FrGNum+aDQwjZ6pSDI3TiDi+bYyGXN3Il/SiS+HYU
4AylhquVqm3oxSNUz/xM0nKocpg/xahINtI1Rko7RbU7FkG6jYq7mmFabepUm5N2r7RPlFsQrR9u
jDq7zevxIWPloaE0srkCTDRRIkfMSpxR2HqZyN+H2ABDIsOkr4n3KaveTnXid0QGvIDEntrkP6sQ
ugKaUmyGTIVbTZD51Rm5I0p/S1u82VHryJPxAawav7KUeq3JvTQU9yLKX5Q8ewp1DTR7cMqpQbXH
oPyZkUOmsoMpS/u8bj5w1vZEK99jhcmHKVLvydSdKmN6bDTcKoxQIFAax1pH2B94vWmm4VxlZJ9K
ZqCxwrZi8IuFvV2WI2Tuq9SVQd6j6Gwjl0PphaxJ7JKQZw4ETcvk+yYZNi1XMW8C2pa+yhAiI+VI
stw1qHGXtepjXiB61Qa4F5pmBynRnaVQW1ele0MLA00bXSkp7HEcvbEtTyyK3bLTnLQANE/T7ok5
Pvaq9Mas6Se0TphtlrovZMUrigTIRQK+ZSXdKWYKB4KsbGXtO1LW9sgGcNiAHiRv3JjzY9d1WzZQ
N2MgVANt8rHH+0rS6kDqqCezkmOnMijOUL1NB3rXtJ1TRq0/4DMqKT1ZRfuLNx049Ee5tvO8PVdg
r7INKTuj87HLgBESlVS54PB5K6Penyqx79X+lav0feqbo5koO5Yk6F6EJ6L3L3JufBIlY/ZEi6As
O7+jxo5abFMPiYui46hHlW+q1J5DQjaWLiRYoSUAgW+p3ljS5OVy/VrkI3SfiOyVcXELEsbOlifm
qxlStlJ5glYIUFr6UyZ9Yact20Hr5Fbu+82g9U95Q3ZZX771InH7WHhdguV0lO6VqnMwl/owxWNn
Zwko1kV+5Jze1UWCapc+JBn7RUTvEgoB7Nh4kSX9rilZ5KQVH5y6IK5QyEmB0opdaeGLYKWJo1X/
7BL5DmpjP2KLBukoEKa0F7AG3nOUGVXIA3UIH6xp8os+y2wq41JDUwT4HLiDQfHEkO0wDQQcVyuC
ZujoRu2Yo9bqtjQSd9CKI+7OqH4YEC8jeec13cE//Gn6NZXKrjcaRzfrY9MQd2qKDjM+rdNKUANL
R6RUdINT/tAm3SbNkgPThKeF/T608qM0TphbEa4qiUB0va0UYldWoFyIzMrNSWiXZm3ahVXm9sBa
KF2XVdC3ER4Hhf7GDNmrWvFSgsnByVp+5D05CUl7iVQ0B0LjU5HHt1AFF2zeOjQmbmwOd2ohB/EU
HZQcqh0mhBzkOqhU64HXBmTBzSejnM4QuzzzAUOeFTlhCssOjeHc9exYKMZeUZXOTmsIX7DhENU6
EIotcixeRplheHLRubIVekph+GQwDoM14pWeWXYW6m5ZNzd5CAkxEfqjku85ZoFSxh1lEp6Zk50s
8n2S5UEnGS6u8Ts6Vn6qVA4p+NkqctzqQy/VMBpl1Dulr29Ykm9JM7mdSG80KdspcNeG6E+GIjw+
qoHWjbtQVE5p5IABhshyVN6OrNtQlaeuGYZbORQ3gzw0tiJLvdObUY6wCcYvCMhaEgFDnDJ89iL8
MEzkV6vbTubwNMTdsSPjZlQBtqsSfiu41ThEDYmtWFFkT3nnhE0GnDp2LpIzX40oqOILy+6qad/I
VmZXsXbXaAJ47PGAksVHfvbmEytJOCxSccTgw75s2XMq6QddxWAfbXZNT47x0DmGiuqTzOIkfbtX
aX+nplZAJOjFcxEURHsjbb/NQuVVbWN0S62PCmC0vVlXO4mXr1XejKjQyafJy4/QKgRkDbUfmDVz
w6qEbhZ+Rx3+JPp0Q6JmX8+eZpjDidNYsdOM4S80EU4UV+7SzyhFfJx6/Wag2Zkr8/7K6W3blruo
g6S4VWzTnNrxqGyikbzKYWEXLaTMyjog1vjJZGHnBNw1Q/aj0YeXuKBu3FY+OLKeQIy2lcLuJuzy
T8MEPXfV68c6YhtB5U1Iy+3Ech9kOB8NJpjcVsZJRQN824n6PQtRAERkGzbxh8Kpb3XprWV0903T
BlpDahuTGB+TDrxnZ/BbnSU+PqGbItzHE/VRBOCdH3O+UbzX04nbiaSfad9tcin/LHBxAmuYaxLx
wwjD16kER0Cc+2Ej9sOEYBblzItM5ansjHc1rECwhoIPz++u0vWlw3F1SMdpq6GAnfTOVTl5aDLi
qqi6wlT34CpOjxtNazD8hwJZLaf3JK73ExNvEo5EVnDXGvletFPA0esE+N3jeLwH+cd+Iv1dNGZe
mne+YOS1bMlom/g+hQnlSiSGDmdOnvSjrsYM1whxTDQdr5+QsJSrD7DV+Iak7zmDgAzFHU6dQg2p
j92hOZVBkquRPKqObl9xX/DRE5K8ycphF3G2teLIUbL4eRiIr6jmA0vqsx4XcMfwBJqwwdF6uump
OIxTeGhC/UArw65wO6JqwW1ZGt/Mlh1J1flDT+5a1TgYevlgWkPudBXdS7o4QWzdq0X2EPWhS1ns
gC8cp7cLJAM+lYXqXTwZJpR9kJFjZdwKGZqPMtvEpunWhUjttq2Qf8ojk1onZzo2EySQggf/j7Qv
640cV5r9RQS0UtKr1tpsl7e22y9Cr9r3Xb/+Bj3fHZfZmuI5c4BBvwxQaVLJZDIzMmJJjBottyXA
jLJbrcNtkeouRqRdKNg+NAg8eFfYaw2SwSZ/wMzGS2k2gU50J1TWu240ngvZ+qWjZGDr2ERZ/j5r
dF9EORqH6W42i73VpvDfyY6tdr82Ruboi/kYUbDtGf19uCRvZtOljh6Gj9B8/lVW+sGE9FlbF5Kz
mMuXbMHxo3p4JDFSmmQIZGt201neG3BsY+4RcfsSYrI1xn/r/GEsIiCQetxR8wGnCTyubT7ZK4Jg
GdEvbdf/niBjWhUg4SubBalI5CMBDZqqcmqN1nYPzMJN2rHXE30gevOo1cmhpnhXp3mv2SSJb0fd
fAzz+CVO4eGZjqGzub2bOpx4JccrCBRYdmrlsd2AeTOAXPZptJTMhmreaSDTea0kp4ok2WGUI0qk
28aYeKm+fI/C1V8l8Md1zxOuamdSCfSq+vhVV5dvJQkfZBIeUTW3q3D8Hcb6WakA+9fzU6nQh2Id
n8CM4Ks6wv/Y0y8qSb8oafS1GRQPXN87K86+UHnAYQY3hR2VJW5/OE5aYSIKWO8vozHuWil7SBsc
THV6GsPIoyAF7IZiN2GjjHVCy7mAjM5k/Ip7RbdLadrrev29V9tzOkBDrlAAX9Tm9E0aB482zeKr
VXccJOswU/kuqRBJlFHDUyFcv8kkum2QLdqrVPhqbu7WhBwiK/eNZXJj2gVtGt8qXfsIveljM4Q/
p3H1pqH1agQnSdFfEpx5LYtP+tJ5mkpcdZZfU23eE0lx1hFIPQUTN/WMpMMCadMcIzj23a4mlrPO
hgs2tn1t/iozpBXgfWzT9r5rymCYIBFUZ56aq79yrUYEMhEoWlBv2pGKqJ0ue6PHCzssJoDPG9xz
BQHRqAyoRRhHN5mFW7Wed2mEUfAOOZqJyKpjWiKP5CDqwjt8+9oxqgx7QMrnpMa1qcuHylJPRbH+
ClFkyoHF1q2pttUke45xhou1f2xL+sNQmierHQKLFM8hSfdVR0+0gC7FAtkpXLbmTF29JHa8NI7U
FxjIx1Nj6Q9li7oQKtZRaXisvJpMq08rpL6TpHlJ3r9WmMp2TMxDd0UW9HPimWp9v0raz0KbnlIz
fYG4jStL9ATCDVuJQMxAs4MBfeVsIeCsK1DObWtXDtN7SNAOAJTWr+aqabZCi0e97gygZiWvwSx3
FE9AIBoYtMDM0jntdK+t9YelnPCZ1NBpcuVFjbJnberfFhraM9Tf8y61WWVhbFfIrQ6QFAMjc1ed
u2aFgFme3lG89Yoh/dZY0X0tD34mFW9qYVVwAeN+qKvntgGHlqrdJgl5gITsTaQgYgykwIqgyxZG
gVxAJX3CUwbs6m/zoN0uWfJz0dAlqdriNJPm2OMKcNJG8joLujOy5Ras345tDSeIm+FO7ydvDlE8
wa0zNqadKOq+UJugjcqXSVm8pcUAQT8YB3RMAX4rfs6TigRy3Ydpig1cFlButQtEUrpnpTePWRee
onV+GLSR2Emaukme+Xrc7zK8h0DiKdlzTfEO1y1kpu1N1PStnTaYplgqf+2mgBS9I2nhiTb6Q9Eo
vztV8QxQPxNCjq0GPwT7lmxCVVUvX4sRk2HTuAtN7W1oU9WZkuFgtPGLTptdjFa8oy1VYo8JcQyJ
4NqAuFzZDY9VM0Pt0xwxmbpk7hLhplMh5uStVuwuCIK2MRnfw3GV/W6Y9m1h4IeNn9qc/GpV0y8p
iniNYUE7oV5CDHOMEG9UDzoSVjVMoSqaHyHM7KQodNiRlt2kxRpMSX3fZ9Gv0FCP6aq/WpL8rcgt
sHsmTylNiK0W2m0jqY+LGT02bemNKBz2GaBBifkUG2Fsm4p0NIpiV+HrzTEOclLj5zPcsHWGKzfr
HtcKIwOSdEtG081QQ4SMyOizSpiem6gfoIYLrYyAPW8HxLawV25TpUHWjMQ9UfCKrcJ7pGOPiam5
RZF+zfp8h9O6Hxf9tpO1Pc0J5hzrX2YYQbqo/j216Zn9ehuCkrnCHZB9Wyr5oa7HF3ls7tJ8xBSm
ticoV0aZ9IC6PL76lPjLCJR/bHmLlQTNKu+KOQGo0iSnQrXurMJ8a6d+Qd5S3IS94SWpdkPNGqLQ
NTRe5P6caM3vEW9hWnXBUqtv1FqfVBPPpkq5N0bIGhDlEAPoDj98Msx5H0aLD/xcb2crbYLRiPdd
ZNn9WjwDqupRqQpGszyTdHD6Ur+XjfxmCFF+NeTuWa3GW31VD4YaBYmue0O/Gg5Jo5PSL4eImie8
Lnw5VCYnW8uz1KZenY+1a5j5CdNFi1+3IC2hBGXIIm3u1dTwtWJEfQrqWpVyHBQ5dYbE8spVe63X
/ocklS9ZvThVkd+19blHkUWZV802UGpxcj3K3TAugwhlwf0E0inSJh6mhA8aQR5TK6/LSBtfk/Gy
Bn3QUlGIHS4x1jGei4reG6r2PVr6Ixlm00Zfym/mfNcV0uNKynMbzV5odnuUcnyydCcDLZo51t8W
ix4BePTCNvfQz0PWPJRBMYxODm5jR67HIJSmwZ7bKbKJur4WmQr+Kz3ZGxrJ9w2tLSertSc9nG/N
GRmyGtXQ0yRw+6b+spgF0pDaGeV5dpMqucVuOU2VpXZpyAFF3qHF07HN8fbMsn0s0+OAp7Gt4chl
aeRPA4JrkiS5LcvFAWXOl7Vcyr2qTniaEcxyzToIEQCryOnvIZW9VokhJNnet12LB/v0Ujdg8UhS
9etMkNZTIzBpeKMm6UEKlQeMnx3KWfnRFsnvcFELe20wu9f19RtNUJxaoVufqyhQmM+0RRDU2/k8
EfNJJ8NtHZc3GL84zZH6qxxiy9bo5A+GtZ9zHYXhWsaVmAVjp32f1zxIQvKUz5MvKzjiKJ37eDq7
hhFDiHhsfCsFzceY23VpjDjB8R45yzOR2128asemiA/JUu3aNvwmNctbkyjHeZ2f53hyOvixl8UK
siTaY44mvolLnD6MB+Lp8MOSw4dFSnbzIv1Q5XlHizbI+rcRu1RpEdovIPDP5OxWMVNQAdL5ZOK1
I+uGk07hscnwBjPN/Uw7N5GarxZ7q9HaSzTFKQdUylCSiPXxtOB8EpP8ymRoataj/qDoILdKJM0h
tQqRztCWda23pb57VJDETgZwOKRFKYs6ijyaTqKRm0GJPajJ9M719qcIYcDhA4upLPOCQRNr9L/j
5iue1VZmOeP8nVSOpr5dt7bZoP7ohvMYwawyFbNogRWZ0pu+OhaFADX+zrH/RwvywgDXbrd0aNau
BJ08JWAT1O1jEYRglG0CYxees6D1ZAdp82vmm8j3QF8f9YIOuQg9wRNzmFUWQ8kYiAN17VG0gR6K
XL8WeJdp86+xMu1MUTq7RLsrqooU8ForuL7Fm1A4oIGABQI5KJQIPneY66bK1zhiGAB1wcu52hXp
4lVUpGUpMsP1epth7BqqSLKLdv+a3y/522SJJnoZcoj7mLIkSUAzQGLA0HiSBIoVrIaOCQdp6n1d
f+2GYzjiu4FV+fqebeGuP1ni2vKgwKEYlO1lcI6aB7xAgwIg9tlhgo91EHpSICI92di+TwY50JZc
SxYohXDs1rIMKtk65Vp+zLNVgK8RmeGwWUo1q7RcAWGnZX6LwvdNjAFexTDd6/snMsP5nL5mBrJZ
tAdi6w4RSsLhIvn36za2cBqftozzuMjKFg0yNjhYEdgmGauylNqhn6CVy1jaXeXhukH2R1/zPg5M
E0JqVgcPG+b5Uuu+Kcz7ZlIme6kit9SkPWoFrWAXt+AalyvkJa7NeUWdha2wg0gPo/HE1OL4vT8a
jnnHAKZSKACICA6YyQX/xpgKKAwAsNEaO3k9GePPKX0YMAt+fScF7mEqn0OSlUCifDJwukAnZPfa
W09HO0U/9bqVLYg/tk8DubeMFqap/RH76f/NozBSB9WPHSSJ7nCbeSCMAaFD8ZTu2saOHkXMHdvL
+7DLBQ8jH+SMZECzjgZFsRMlB0T7SRZhgbc/1ocZ9mdcQIcmLQN3eQxamgIDA0keoAvqFOgNkFiQ
EvzDSfuwxEWNpgWvGli0WTRkYz3rLtutO2UvH0wfF5hozka0Li545ESPMAgMJ5ySydFqlJuiB4W4
WlJ6AgfZQMp+chAuggxJo0XGhPMlGbq3FNDZzdHErEFjIi9OuGRvRa06ETVuhlRIov4Pm2pgIksG
UlfhGT+WYczpYCAUq3cMi9UE2l4NGMK6dRDPRJ9we6l/W+PJlzPdjIcshk8uB9lnzHhrAJQEmPFE
X287Sn4Y4kKIaUKrUzJa6Nh0J9Qs4+ym6FAFfmrA2SD4fCxM/BmQP0xxYaRsJX0xCoBhW+BS2bQo
5EfP80HxEf33hSA0bh/qD2NcMOlWCjBQgTROjqSgrztM83ZHrdEEAF+RW7xnJheneugWjHYmuGU6
DxUaB0gvcNatQbMvfJwBQTqwlZziBHysioshRqrGVUFZwMcWaixA7qMTsxX5xL/+uVjU++NryZJF
ZRkDlTp/mcllZYU0hWOk4NEhTxX5fv33t2/LCwOc51lLU+oVy23Mubo329ZFSfwBWdVhbFDPIJVn
kTiIkzRysljy2TAnakDP7EV+/Q/ZPAEXfwfnlnGIqkDEwj/UHNPVH/Qz2FScrt5BNEt0rDePwIUt
ziuTDlRvIeqG8BZ6iJ3yrgJts36jHiq/fhZ5ywacU5YujPH3mlSOIPtCjioPFbpoU+vpymKbke6Q
HmO44fKz7DIAPUQzFJtH78Iu56RTQUlkqoPsyoC5ddbJREU36V+ufzWRe3J3XGeGSrgyni+999L+
lmiC398+aherYG5zcbCNEr3Eib6/RNs9I61r3BMLVZH78/pKRNvF3WpjZcxr2uBNXSunKAtUcson
gYtvb5amWpC1MzARzn0RK6mJUcZALTfzcwQ4j1WICIi346D8YYL7Hksf9qlCkHPo9uShegIJpiQA
k9y+8sGyvLu+ZZuercgKtSRFMyivoQh0Z4lS7PtUQLQrfchW+Zpf+KK7cXtRF3a4RdE4Kfo2QeLL
hoEI8F4H46EHr6WJbtp/cOtvegIWJGmWZVL8+9nlktGMpwl1THdG44iEwbrMTiLiBNkMdyoqXNTS
KJ6KnC9kkdwvCujToMeVuWWGgh8qyYA5FPItuvHXv9Om313Y4vZP1sgQmlUt4/kK6Njwk2rfrhuQ
2eH445a6sMCdUjI0GZFnNp7xuuBCNF6yHfIKH70sf3ErPw8kX3foi1i1iv3p1wxzp7YHugZAFQRX
KTyH1anNf89ZoJUC+S/RBnIekU1KuGgmLmG9gffpPyPph2AD2Y3zxzo0mTGTgafI5EkABgDFWlJC
HwEoVI+NsDY3bEo+Q6yrfHQ5/sW8lyx92OPH/7XaaPK0xb4tlpfWt5UWXF/Q5hm6+H0uq8hW9DVU
xqurkubLBB6xxFz3RNcFA7Kbfndhhksa8rmpxxWoFbeJHlPrJrJOiRrb8vxjyXQ7Mb7+b4vi0gYQ
NUTRyGRuoOoD/I5jWXBoWUgXspmdXCyKeePFlddQsDmNMxZVuysUf3NAR205YKrGLa49kTLHdnS9
MMdFohEqW3XLVE96l/FUVgHdA7c5+Ew5DLP8IoKfzUvjwhwXjDqlTaqVgK9gsV6rht7FHQrIGoAR
eXEDeax7qI3toiYWnOCtAd1PDs9FKDVeO8toscp4D4yMn/r0PKGS3fmjx4qT3dF6WgRn4B92Vleh
KsYogHgeCGOJR8gSwl/IbvXZW5U45a7YA2LsYabAve6cW8O5WOGHNS4UNnFdWrOKjY0MuqsImyfT
ZrAHgIwtNY91i1nWtD1HZLxdRVpM24+IC9tcgFwxYyDX2fsN3X1RnBr7y8LX4Bq/tV3p/Lvo9fdS
eSKIeskGrA2X59KeAYFKMkFY2Yz3H8uhXPQqe5rNeoXXZGpZT0Upv9BeJAEm2jK+hwOez4LmTNoI
nGC36F5hqCxzNAz6ohz1HxDvi5bExa5pVOg8Mv8vJWhyduibSCIV0+1c/WLbuMAVgWdIq03YkIJy
v+7X4xpkT4ot2WKG2+0oYho6NdHTw9n6HCMxjdD0BVPmYpPogD/vADL0Ml80I7d5jYGWB6SukFa0
+LF+I4ekqVkhrxlWzNC4Vv+si+qR245wYYPbtbGZxy6vsRTMDeDqL10T8tMOo07ETBQEtpWH64GC
Rbo/Uo0Le9zWGUVuAtcCbHmeY0ZM3w81Bl7qs1p8q4r766a2I+CFLS7Yy7G8tBD3BaHEY3pm4vVw
cRszGcDnIASKGl3bQf7CHBfkJQPgy6GAudEPA/nUOJVjOcleBfkpiIjBcn7UbqmIfkTkI1zcrUCf
Sqx3wtzsW4pbZJLtHAhwwU6KrHAR1hyTcowHpKDvtNbMTTCpB7gCU0Xs7hgnAiOSFpXvti8VA+zO
JgWdFxqRn88ZhvX7emC8FkpQQxNo3oW7av/O2SQoFG73Di8scalcqJJeqRn9Ofi4/XkPNmlGme1g
qHlyI6e/iSDzK9pU9pt/HIULm1xQXGcrnIYcY6f0RgFFqoy3snLHSLnRDBNe0FsMD+gjf+wld9BV
xWwqsuBdqd3MryrKyWtvs03F2IxNMjBpYGbwHjh2u/Lj+/RZdO43n0oX5rlzn6fGOBFAiN1MMand
TtpXc4gee8v6Xs+iYt6mt17Y4s59OFX6PJkosGlStK+myRsq86Yn1X+f1TGyfIp5b9M0oRDOnQrU
SzFCK9UQ8X2kQevTAGpIXg6IiivfK5U9wVXFH/LPxX0yyhO8lm2SQ2Ea85up/sOwvk54qs2CF/uf
3+qzCe7YpbE5Yo4VqLm233Xp2dCOXRzkg6jX9+dV8NkMd+YKlcxl0mIASJPvR+Cwm5ep+4oBrxrD
Adfjl2hB3ElLrDQlUYcPBYbDunupoLCxzoVDRxHb1AZ05fOauFMmJUNsRiqU5RkZcbZLDspB9Rn5
MWj3Hc1Xdl+jYHYmV0eaBRSRsL3yZ8vos33umIVKUTTgEVDc/DSeusC6bUH3rzqKmCPnz+j12RJ3
yMB9T9PaAiY43S8gUaoCObKjU7JfwBFD9lLrXP+EG4nKZ3vc7arMpIvjsMI3vMHkpC3byaEIMLuA
zKu5Eyf5Ipfh7tWZgDE1bFucbRkk7PURAzuYqbSHVpDsi44zF0Mqy+y7KYOdqgXNT7KkaAVIE6oi
Iu5vwYL4V0vIVMvMRcJce2QAPHyI1of7SjYEl5pgOfzbpR9LJV2XQnVnxQ3XI+62TBCcNrK6T47A
P11mPPXCfoAJsjMDHbJv7bFz/+rBilWGNq7Nz9a40EGscYpUDULt6ntJu2OsSK6MaScbMrzH5cdf
6CLtoXlZjuqeCnp9oo/GhRN1KKzOkmAd+mteWt13+uxa4SOZRKnyny+az8vk4oaUpEoZ6/AO9a7e
UwfoYuiwvdgq4seCBAizprvSy9zu+30lSL1Elrk4opKka9W8V5Hj9Xv2lppQxhfzjYgckwsfcz+b
EgB18BrrRsp+rNXvPBLlA+xe/JzQfd5ELmbIMzGVJGxwxDwzAPdDQM/FqxGwCs8s7LUwx7tmjAsc
yQysp5FhQYx2EA9rN32k+9azghxkb5Y7iOIvc7Ur9nhCqbzTpJaAeMdVu9eV3g3LQyefq/Qlln6q
GIirdlpn2Wa903Jwm363mrfr8V9knstJZJBrzKaOIXYEMswiFUDvV+51E9uHzaKMB1fRJP61ETVT
opQzAousxPbST+7cvYujizFi24v5sMRlPqUBTHFnxqq73mkHzZN3sU/d4tS4TK888fHYECEUmOv9
+fU+LHJhTKkLLYvamrnm8huj0gx7F7vRTfVKIh9T3EhIwH341TiRs6hPt33yPkyzzbgoKJfF0BKD
dBgeUqNTXZSHaqJ2Fif/ykE+zHARDIcPDFDDrLrt6GhpDki9KLnaEHdi5/vDBBeq8jhs4nnG+U73
0W50Uc0F+GK2CSAf+i5066P2aN2sXuUnvn5mrIuRq7vq+bqXbsZLJtClmgwFwtNBgQRk0bIWeRBU
Jtwor869Wn8hrepBD8mvwgVDeJ0TUpH6z0Z1A4u/sMsFtzqVaQ5wv4aaF+qFKKZYDoYa3Nab3NJb
dqkT70VXw+aBvDDJhbi0X/UplrDUML9tEsMzazcCp46lvlzf0s3j+GFHY0n1hYeizlakRgT6kl6n
9jgkGHUTPQw2D8GFCS58meswmGbbYffM7HddYGwySn/Kfe9fX4nIDBdY8hCKuK2OHUtMjF8Qs91T
JfRyGn//3+xw4SQdJ+DG0wqq7SR56ovmCwXrB7FiwXK2k/6LbeNix9wlEaET27Ygeyj9+di+DDW0
vfCisaM7jG0aT9cXtp1dXljkwog25UscqthB5uZAGwUGWsivDMFQBkjQFVFpbfMRfGGPiykzLSJt
gOKv22SHSnqNlttx/KnkdyOhgtRccJo0LgNatGbJjBaWCuVV67wBnFTrUa8FYVjkgVyYkBdaZVmI
Z2E/eFF6rIH5VwVJsei4cmGhSAxDizGz6Y6Ku7YoJmHK9roXCD4KX2OxNFChUgOZgNpbdoeJvgaC
2sUDmXYFiDuu2xJ5nM6FhtKI55LOeAFOzuIw7l55h9lE8PsBLX7U99etCT4PL9vdZ6HUkJG5m3IP
YUkblB/jVAm2T+BpvKhFpzUkkxdZxSTBjbQeEpC3EQCONCkX7J3AE3QuPGgryL56SEG4lh7Z1tTU
UOioRGWq7dVYaMBA5Y8xcn6+HTAgO2BSEB5dayelu2uHb2F+09SP1z/MBoiF3a8fZrhAkJmRNEaY
vUT7agB2qnvIvPnIEowKnTl0yya3tfsbcKA9ipjtt739wzIXGKCvFIVth7TG0r6DF62qv3UFtPZu
1/TH9TVuO9+HIT42rIPVkxKeDjlshfqm3NlG/XzdxrZLfNjggkMbg+yO9HgnZNU5H2Iw7wgKNv9w
Xv+2wKOy6RRJoBBA+Jnue8ywDEHoSl9HIJiZjm0cXF+OzP7ePxJ3U1WpbuiIa/z4VFv04CICTMzN
m8kGadRZhcJfN8ffpBINkQoi3CqIAMdx+M34bsa2Po1S78kYqO/HrrSVQQsSjNzrmES0IPrWRpUg
Gm9+1Is/kDuD+VLNs7xiw9dw32XfVQK6hEgQULZtUFOSwYuLwjMXIvXCXJdBx+tlpIyAYXQKAGws
bRGEk82DAA2U/29G+XzSTQKd4iFC3XuInmYtMIpAy+6L9jUbfl3/qqL1qJ8NabAEMkeTXV9P49yB
vKCCHq0sWI7ICvdlMJEhT2mjK25RgdXrF6ObEmH7NmPjxY6xP+Eic47VSaZg0wG1HDn1jTcakadH
TxmGhK9v2PYp+PgyXHDUzagBWyxisBK0e7A67JL9f6QlKFoPFwrralokEKvgevQGjxVVoITjdQGY
V1zw6T20kIsBr6UquJQ3YxZQrCpwuSBe4qdKLLmaqylHzmn24OA5kei/lwLD3fJhgA9Z4Do1SRXC
E6L0V43hbyLviPD0bLrbhRHukGaD3Fiprmouqe+12q+q0pYU0WSuyAh3RPtxtPTVQn+jsDCcHdsR
yAXHROBtgu/x/iq58GoQs1kxsZAkhWugRQ9keb3uzdtXyMVWcSczbZbGIhrcjD0ySnfdqYOfoCvU
38YHkIGFokeGaEHcMQUqsUrBn6y6UnWMQLyk/psa7sV6uOMZWVE61ClqLxpquKyPjfl/rw1EMwXb
xXhLpQb+s4Bo447nCjpSUhEFDSaU/okNfjsfDNXH6kY5L2egl7zCTTAcpbyAGigQqQ+x7OSPm/jC
OJe9dKAYaqccN7E535XgNCo8bX1V1DNjUlsjQewWGePTGAncriUEC/ACiV2KLnYGNek3kt2G6SmT
vev+uHnvfayMn/JJlzJVeubvcy/bhCYuyLwo3XfSOQGv2XVb26749yfkp1Vp1LQqUVHuV8HIXIEi
Vsk0/7qJzSB+sRwuRsiki8phRTitsgNEHFeQBErWvo9EvS7RUrhbfKq6OAuHVXPncgwsWh8sZRQs
ZTvcfewWFyhop4DbKE10N1HeugokLhkFk6NIBVtkhQsP0krrODZR2luLU6SDzzqo/1Xqf/FNuAgx
mD3gLj30TXXz21qaXjKBBVskpig4NCYXHiBQsFoyOJXdcu0dIw4M9S6Lv8TFb6gjGcrLdS/bgAyx
S/Xj2/DxYKxVa4yRLYL617AZDtC6nQ1b97I9BXQuc1UwQzxcNypyOS4sZEVX1kOD6w/0U2G460TQ
03+4mf5eFI/M70q5LNoBmenkrD4bz4TkeubMTrzDZA2ESgSZj8DzLC5noLkK7hil1VxpDb+VYbEv
NYzXWMbj/7RtFhcRpklaQNOLoGOkb838mjWCzp/KfuDK3cAjNUHvladdjILRO77bBncbsOysUwxv
AOaw3aPb4v/48VcZEdSDtuTLoKVIfMV+/B251Lu+XtG2cmGjSGdagagL4AXrOZm/TuRbFj79bya4
mBF3dBnjlr2Ci6AyzqHxnZSCppXA2S0uZsxyBUr5jCXj43OFN2WeCVopG5DhT0fY4gLGUI3dJEHl
FQ0dJg6JfooHfsAAx/dGxBWy3Tz6CBcWFy5CRAop1+Aif/VrO6e4rc+yHbtgKblfneRsOPQnYytB
5gT1xOjR9OiN/C9Ah5+XzEWQmC5pXbLvNvqsg1UCK0+8ErDKys3uGkFeKNhgKnGdFUULjbROkVmM
lq36Q4DpqCeANbx8VwciWP51p6d8+9YwpQJ0yjjkPfHj1ovBGDgNv697/QY9xeX2UYmLJENngSa6
QrVjOoQ3kHvBiqS95eFNVRr25BdnBeP58S9IEnSuwPT1241KXLoxlk2ekwZ7mZ6kA71RfXKH4W8f
+hPO4mcnEME7ig9+WU8EQ2fn7J+DG2pN+P8XzyFS5tJQaFhzm5woZoXN0DWil7bV7OsrFH1ALqTM
pZanyogPuECTC2jDqNl3/a/rNkRr4WJKX0P9oAyxFmpI9iRL3jCCG90sdlAxF726t7tXlsHmh3Wk
CvzEraT1GaEzuldKIPvJcT0WkzN87dzoDPrXc3NMRdNN2zv4YZBbXWLqSRTmke4a5B79cBvM+tr6
5foO/sOZ/jDCBc2sjMq16VFMmMDQojmdzWhFFr8EykVU/dz+Wh+muJhJMH0RWqy+3xaj082dQ4zb
GFOklSaEF27f4B+muLiYRFVals3IABLhO3YHkIy94Q0uG/c2RBn39tX2tzW+wQQco9n2JawNeC2n
zyoR5FXsr+WPLNABuqZD+91S+QqGXIMK18pRMLV6r+pO+fgV3Kfj/AViUnZhQOIj+n3dK7a+1KVB
LkZAYKRaTRmlfb0DzUAWqo5R9wd5nbxFbQQV580gfGmMCxQAOeiYGMADL/lS743jzMBP7nikpwFX
S4muGYiRMY4g4mPZOl2XZtkeXMTBpCj/rzVcyidSu1T6PcuiC3PLDS9tcIcLPBwUatVYWu//NX1J
vPSl9RhyOA9E8xWij8Ydr2ZYiihSI2DiiuQQgsvJACN4JEPOfBB16tjffc0hueOlmkk6txF0R9RR
uVen7jbOtFPl1pUO8dVelOUIrL3XkS6+VAau09DocFWuRfcwxeSetGCxH/Jvw1K+1XKmCG6uzZh4
8dneYeEXBucQBcMWjEHuZDjaQbpJXeKMTDLU3IGl0Lt+1gR+qDAfujBm5XOlRg3I4WNtgXhy8zxO
oQOtEQHQditGXa6JyzdiS4+JtMI7huo2mbxGEh1jga+/Z8wX64AEvAZQPr6Sbo8uOp5AdGPXoM2u
giZNdJVs9lcvl8MFja6cjDpnVMDI3O57/69h4+oQ+8t58NE0rk6mrbh1QJ6EM3aiD8YFDiNtwB1d
AcVroR/p1ewxGNv5i/k1t4fXNRi95iztJhF4RmSVCyWzKumoIsJqad7F1b5PHwsiCFeCAKJwAaQD
GmKsJjzfs3Ww8/QJPNqMZ3+GLNd1l5dFlrj4YWY9VFQjxMXhNwv36648QmHv/XE9uSrIHZZdeCua
6BOEEZV7veRKPcUgW0Kyn5oHaqIQW4PnHbQpWbegFvtviiEXHvou23lxHkZp7iwaIV1MqmNa3MTS
jUoeru+j4Ey/1zEuTIRxuuA5RtA+Abwb0kdh/9/PI1L1chFc1EgTaVmbFMFpWW+q/JxAYyCORA2a
zcz60gqXbhSzVBkGGIsBoNXv4q+xA/0j1FpUdIWBf16O/2PIVbngASbszOr1UofYz2kxT4MGDvby
2/VvIzivKh8l5oyWDetx1uZzamFkNHJqaENeNyJyAC4ogNY71ysDGTVK1iPUJ9Mv139/65F6+WG4
iLBSyAoNBt5wBCpRkCBJ6tIuV7uDJp20X8jrdWub5cpLc1xYkPOlMCAhgm7C3eQZmAUZ7f4A2VpU
XyP/3xQYLozxMNGu0iRZ71HBmedjbRwK5bca/hIsiB2PK3kSj3QAxUKJ3UMezTqDmNHc6RkgLE7n
gg/DB+V26UA8RWBT4Hgau6cvgsJQSFlZ1wu6gxicj3byLrqJ71Lf3Ie78DHeAReOYvDX60ZFNrkw
kTWkotmAB1A5HGR1p2SnNtr9bya4GKENgzQVE3wjoX5oPYQa+PD/RYXy0iPYKi93LgatAaSrWDML
kjTQixP8vsi/NS4mTHqoKCmDOla/R5eNx7QvQKe4oT3eZn7oXd8wdliu+R4XGxR9rFZdTwGyaE+R
etCK7+Hsp4rfznd6/6CHP6+bEy6OixVEAsN1scLXex+opf37eL4LDUbUP9HFdQXWRB7HhYou1dY6
S+Bx6R5Ubm7zvH6PICXz17jRvfJifIXeocAFBdGWf+YvUE8jVoH6ckW8pn42tMfrixL9Ptc+MbI8
hDABUrwm90Cgr63fr/++6KXNw0VXIw5rq0VoYOOsyfGdVQsCs3Zuzx6j1ojc3LMw5CAkXROtjIsP
epSFhlVj2oiVYzonO4DU/6vh9V5oAwb5nAeG6M0o8A8eSwrZQ1OXVni/Fr4kQOCgg4InoyQItoKU
UucixhzLZa00yGMJBL1oNUCc7v+Rdh1LcuPK9osYQYB+S7JYpqu914YhM6L3nl//DnruVVFoDvGu
ZqPFTERnJZDITKY5B5iTWNkKBvCHOoLrY6e08aI1zn2UY6HmIRsur90Rxf4GaZJ5F+ytPUCUHQwz
Cz4H/iEtUyyToNQPSD7OHkfg1oMLG5+M9X+wo0D3gE1CdA8LN9yl4J4UHKdQIhe7LLWehpIlghg+
c5uveN2e+p4f0q++Te3ptRA8COaSPh/oRUHOLCssI5SZgZZ/WoTnOCxAZDccQym2Y9VvbBN0UACL
+SG4xfW3cBHK/v8iyuDjY2ibEmMm7C1kAHLC5vqZ7Ds3RhfFdxTbetqWKNKSM9J4AICaMqWqW5Do
r07OA2fS6p1fyt9TsJaC7m0nxdbbtkyRkrypRmVqDhEqlkEF6uaDJFoaWN1fwn7nL9vkots8k7rB
DKGKUyRe/c7QWVBb+zY69dcewGbqjfUuShj/4av1IpMd9OLmlHZIgiDBaw9eshvLa67pLtr5rvJQ
g+XUZSwWg2kTwKgIsqt1L3ORy8U6kAGqFMhqkEuSezl8m2pQpOcHiRHbAW9k++ZWp7IWJ8vPDNCh
SWYlZPnjKTooh+CL6gCu/bq3v+u37QtriOWOvsMa0il3stdt4ete+5em/ADBEKdGNLK13jQ7G9E9
KCVnEN9ty/iHKHgRwjmZKADpJtjoWFI+uhiKOMoO+9YAI4lbgPnbC9Cv7fAWRTmL4E3wUwXD3EQa
baCc75PrQf86gLdMoBr76RsOzWI/YWGhxSRVAWkQ9VD09XS0E/0f+WHC9J588HeRwHuu62OoIKo0
VPQRObOs80qpogrhQY0ORnEXaIKK5box/Pr7fLolFcAKAieWimnkClylgGLUgP4VPm6fmUALfl8n
UpKuUhu0EA18UhAfHEv1JJgnESnCGdwUmfGss1wkxYPtfxT6vmhFsw/rN385LC6UySmJ5lBG5PzP
PMJH9RXUmR4bSxHmc+se6SKNs7PWx6pOrIBtGcAT6JoP+/A2P5iu4bQ/6aOxb516n++Bva382L6s
9VB2kcuFMqLOmHeosVVDJ4xpThPSui9jBhza0a7UIxWODjMT/vyeLvK4MCYPRWa1A0qGuYbpr/At
wBJh8WxMX4LgISZHahrOtoL/kAFdJHJxTc5pGKhsoDI/t0fj23jVte7oBHegDj5p74Zik+O2RNFV
ckFNTxQ50MZaAwkeGD2RDH1VkvgMMrCbulPOqUkEr1r03jiv0cgVnYcp1dw+PZspKHxH3/5XGvHQ
KI0Rt6OElXxXzrQd1UI3H9DEHALykEjYBh5kQzQawMxgw0x0LlEmTWkkRoCd+MQE5a0ByoBMOodG
fCJEErgrgS/h4VJIDDisoMRXNoiq49BLQWyuC8oUqxZBZFNTNNVU4d5/DyKVWlbADrHwyMA72JU2
kXYtKcBll9vFoAoMflWfhTDO/CRsd5l+jhJ2Gp+tCXSkyatJnv/AIBYyOJNDJcTs0hbtvGS6DYfG
3vdgl/4S/MmCDogV/ntufJsSxH/ogOk4N3n6Ejdgy36QFVGAX309Cxmcpen4zhx79sEpk30+lDb4
ZOf6rdFuOuUlVg9RdZ3o4DQ8WgZY09NnqglC2XrytPgBXCwLhsLw2wKxbPQYTlToSRgnNd97e75n
0CjTwWzsATjqouRJYCeUi2/9NA+lX7PhfIIuBOCOboLh57aZrAaXhWpcUCuSOWg6jC25pXQiVQqe
yi+J2WMeGOyr49Ea37bFrcaWhTim8SJXG2arDhLWjuo9VgpMsGXBqrOigxNZDBfCRrDgdnBPyDql
u0TFAxOtv4huhnMXehPWoPwEG3NeP9Xjt9l0h/J1+6hEIjgnoZk0yIeoYhtVD5gCl0Gv/L9jjKPR
tbgNzkeYPYBT8wTHlKqD448uTXsH6Ez/Sg++A6lWmLKtVcSJFihkOVjYYxQSwR3/76RwPiIb5Cyt
LISINPMG0Gq26R3Njtsy1vOUy3nxrcca/bpqogbrMhi30SFFnaYD9VsIdoh8l++Tb10mUGs1yC4k
ch4gzgdJDSMcXp94Klp3mOJK570/iiDTBeFP4dyAYqi9Ysqsjl3dl9lTCr5ntXibsn0qbHyu27VK
TUuj9DNvA3ZzQk0F3xvW958kA9XD5pCIWa5EUjgPgKnoaEwi4KE0JxX7ls3eL+3pLgPeXr0zvyNc
HcDj3IgCBeumf8qJyEU3zi3ISRtMfgJMET+x7kFJdQTpIQiwdYwmZemupfpg5yCTxS5P6mRKeL9t
n6teTyEqpuUs/Eu556yMcZzpMXZHdBLtaqM/JIGIukx0rJxTqmXMncY1ukVBdTexNYdH1Xza1mI9
RFzO8JMWY1GhysWCLfvMYiGCgamJFvHWLf6XGL7ig69fPQgoeilZnD+WYbwrBv95UjpQ2jWVo2VD
KPCDq9PzhBgG1VRGRqVxb1ktmxHtoo/pecwK7ZSDdFvdMOys8WA4/iOgiBuMgYC76UvuKMdHCVMA
EvoS26f7Dz7s8iuYES0icIaoaPSYtvzg1FN381V/MDA837m6l3hSaYugs1bPmWLmj9klnjznmKlq
joPPpl6KJnWm6X4qrq1Jsof0aaSP27qtOsuFKC5NmwK5qUqwMLtkJI5Fa4Cy/qDSlSnEuRAJ4m6y
IT2KAVj8AaldfFd60o1yg1kXH0lhfMOApEznY28KVPbbCrK7+eReFgpyd4f9cax7UCRrUQf+abDD
ZIITXLeOhQT2/hfW0XWVCRpwZLqtKwPIJduRq/oQPPk26ucAAiZ/VMFZyOPcdFIkfTOrEaupsOm5
0UJqDbBxZc+efDSdRfOv6+XshUDOQ9foBII1HPU7+STvmpfsAfM3qIIGx+Y8fQc7246+NgcRVYHo
3jivCR75NhhC+JqiBuF3dUOHl23DWB/eXKjFOU0psOpEZ5AhDAKfbRUHJ/lo7AtvOvzvfHpIGi+i
+HxOHhOt9hn8zpxpTxYdvKRr9tvqCM6LnyJT63wMhrRBdt29+nnoZergbUtYjWMLJThX0cRDJ2Mp
hH1SPjUgMmn3RLRQLhLBOQkUpaep1AY4ifioZMBhn/dU/bKthuigOIeg6sFcyTVyqUKvj63eHsb2
354U5xHQcRr8lEEHaebeVG5KAxhCgilakRacE5hjCaitFmpXhjS6xQiWsrzebR/U+qAGVTXLUFXl
Mz3UBMgIK0nxBJtd8MB4SPPDCKIQrBHsxcDL6426izQ+uRi0WVEBcINpWYK5YP8n3uNOcsLXBiC/
emGz2S7JFUENUnZOn8MDdkkU1K/QpOV8W1/6ijnIEhrzZdAcuwwTwlnrYhP2ODb4JNIb9T5KOreS
Rk+2ktnW5dxLR+Vs0Oy+nyOgKuf4aEoOxTjYSjze+HINNNR212fziVbRdev7dqx0j0TtT3XdH7av
aN0KLr+ec5LZqJFWHxEKlPwLAX8SXLUgfIrOh3OSSPf0OGODfW1iHuaR7qZQfyJGcz+0wddtZdYf
/y9l+HKsjG2ESAGLL5aCD0n/rk23Zv/jD0Qssn3uYc51gI/RGOsIeSwfmrZ0xhaOhojW91evZSGG
f5yARx87BT1nM2z3upLYcp4425qIRHB2q5tW2KgqDivKXdq9p0LsGJEAzrQMpevaPkYtNO6T06QR
ABXp3rYOq7Z1OSY+Kprp8J+U0B/6N9+odmpDXhJQR+VNIUqa2Hl8eucLWVxKrWeKMeQSeoT4es6P
qjMDr8S4UQGvRh4kzVbQNTF36PD+2QjxQjAXNRNwnKl6xzB4UOzVZzuon4Lgffsg14utCyFc3LRq
A1PKEi7rg5gIjhOjiVdYnbZu1GPjNh/rKPlz95qIcHnWY8RCMjOjRfJrDGNexiEabep+2qGiey3t
DBCK/Ic17lWg56qLWEjj3m+j9FNYENQK2EgM/SvaFU7oYlsvskNMNpV7FRRygocmEsm95WqcAC4B
bGDXGO5G/P0hOc9p4G4rJnhsPLhvl0WpRSR8pKjzSSnu1Olh++8Lr4l7zVJlDXkvoeWQ1X9jQHtz
5xkOhlGA1xNXdiK6KZFGXNww6rzp1PhjwMDU7PCdzaBhSNuWmFCGkSy9C1d92BveeOP8oDZIv/3B
zyFzOkX4RglOiTPg+wSoGTvR/Mn6R9/FEvmB7To0Mitl3cnBIZ4GMKfxStoBEga72ICMvdYFFyhw
X/ys9ljUE0bvUBEgGD6ojeu+uUnpOwnfgPMnMBXmK7ZOkfMlnYZakmZBlLrPn1jWVx/qydFt4mAx
wYmfY9EwnyAMqJwLSXJdL7uk0ly9Kt04QFPIyjH4kDhSPQl6yoLHzG9mo+KtlZqFjDYxC88fmoca
yPVo4QiwIkUacT4j1kZq5SaSJqvdN8XXxHjG9NVo/bV9UyJlmM0sXC+dhqhoVUhReqfIHiaQSEeC
rwyR31A5v1FXcmtODcycDQIzXBgdjaEPShtGO0//BPCRLF4V5zVokrVFRIB7VMqV0yjSru+AuKWI
iKIEzokfGAoUtFQKhvNbS6cIoIKib3H2Mzee0KdRIZr7gc7QBjSQ3eFLUzKB0PlkVY/NfNfWdzrC
yLYpiBTikgw9owExYlwTSrQ7lWKhMiv+JDtXTHwmKaiUK/zoQij5cx22CL2WlB/7Dh//lDpF2u62
NVl3dBcxnCZh3ctxEGPmDoj8dlH8aGrHH+QdGns2BSPttrD1d3oRxrm6sEhjfdInFD/bfReeCiwu
FeShF72i9du5iOEcnBaZvZwoyD0D+USM96YRgaute4KLAPb/F56gwqCKolEN5f9AsqWU3rdz6aqK
8rx9XCIxnFvTmybVQSWnAV7o6zx/y9PTFAs8p0gE59NSPZ6MGdtQbld54/hg0Kuq/qNp9YUlcz4t
SMuARGxBqDvp4PEkB6DTuGTPOFDZVoMoLVm9fRQXDGDYAkua7zDJkh80kQkjy9LsZHT+Dlij37Yv
Zr1Ce5HBf0lNRaAXOqudmM/dzrK92VUOIYqNtmrrtrTPkAGJ8WEEivEVRytMgqGTMGkxgEY2vo9E
mOUf8KSf3OhCK84XNH4k0SlC6zg+9kcg8jrfjfvuOF2JWFJEinBuYOionJFGhbsO7vz2miqir6RV
q14owjmArJOsLjKwRprRzJFbL2wMpyICZ7ZeQFtIYb9i4QVAtNvSvEDVMQaPJbHJa+5FX0DMY8/I
3IK3cm/difYiRIpxHiGIm9nSzVJzaesBPd82KttXRSimq156oRfnE3S/NLGlg1KHlZd23B5I2dp5
cVUX3vYrEinD+YWMpqQENAZAFydXo8gK4EL/xL0tVOHym0STp0iWcV6F/loWIBQb7UQl+209RN6A
/w6qdUXPhhJTMJhbP8dPyQFwfq5/jms0S4czPQSPBiDLRRXpVchyclGO/yQKY7kKKhNzF4OjvNGX
/C1FnQXUeZVtYke7hvRzezP/NMEzmjoiVInVvGEhnPMVckeAkZkVeGJxeZUU5S0I3M5W2TrdLLlt
HYkyrvWSi4reLBhUAVDNY8j1OVoIEaAs3OSnvidu/D3aha41232IbyWQrWNCK3Ax4xZ5on7cup1e
JHN22ieA5Sp6DOJGGGiekIW3lZ327rYRrT86E3xDVJd1VeecCWmHSUFtGzP17dei8mTdcIfwqs9E
WAv/YKwXQZwLaedwlCrQYIMN17pVgB8E2syiApdq/hJglfwpAG+9D5Jt09lWcP0UL3I5r9LNNJG0
GQrWs1e0t117KETADh+zhp8D2EUGd1PDRKNSYlPorcs6jLkL0IK76UQ8DHWBhstyCjApzQ5A+6c3
4mgM/k/Y4RDpybkcK+rlQVUzDLhoXhjdFspZHR+2j1JgKzxFnJFk1WClCUBex58pkIOj8CYHLVAg
Grhax3JRf52nwRVxs2QyUzkYVcxhTLvxWO0l4KrFj6zw0oPttHamKx8zZdq7LNBQcIgG510K1M9M
q8JkFJFOdQMs7atWedw+RJEILgmZ4pkAyhD2iO6q0V418k9fFh3geqJzOT8uD8krcH5gGgKPmmC1
hBr7VBcFUZEIpuYiCVGBSTTTEQn83B4s6U0SNqT+Ic25KME7jD6WCzlED6d1ezf/oWGT7mDtyp9x
BAhN7JxdSz+GK6GbYse/8ZR5CPKKgpjNmtDSmf6DfpeMCGu9UwFAU/4GT7/bNgfROXKuI8XMShKr
6Evqw4Osf8MHnb0tQGRvnF9oK2OgVohufq0dSH4CqVzZ32+LWC+SXt7rJ4BxfcjC0lBYA3kwAdre
4MF+93FYNqsAA6z93/l0fg85khTIw76R28t3E5Ak2+qqVAWdJMG5mZwr6ELJGKseyVVXe1J701T3
NBRkicJz43yB2RuGXw54RGxnNXS66x5Qi6y0TF0GcCIiPxOpxLkFmk7NpMb4IB6r6aaRcuyMlnet
ObwLzIHZ7MYbMtnvWPgGI/F7iVRIEGtXuk0Bx0Ds2E3+Yutg3ccU3+TJLgOByL5tSxYpyLkM0ul5
JjeoMNd95QTD9VAXdpJ420I+pvK21OMyiiDLBxoy9SjWRSXMMCjHeF/DSc0uEF1au76qXHyLY4Xb
2vc3GDISrOOsF2sXz43zGXNnNnrcamyS1u52QLsAcZ52U/6kXubGJxE8rOg2OQeSjWrcSaxW2w0Y
eZuNa8PQrjot3o0EfEjW/AWf1QINqeAi+RmRoi2TkOYorKZYekvdOLT9o/EAeAqXLeVm1+0VoNXQ
XlKvCIjWI9d/QEbgNJmdCCxKkPLw+8dSZ2Sy32L22xzDa0xdPQaDvqvbzK6m9LBtVyKdOYcTZNOk
0hZONDceSh9PRQbTUuVuCxHZDr9zLLVzH5jSh8uZdnQXs/R0p93D5RzgcAT3KDAdfvs4z0w9Gkyc
Hg3+ahJ8JPqVM7xnOuYYLczxZg8C5UTyOMejKxYW49ksYel2oGiODhH21KvKtna4seiM3Vfkjvnz
jCHAVxEWtiCQ82jmeCLx1LeQTfr9QK6m5nVbOZF5cF6HTRc0xAL2bzyMrlE/kCh1ZlGr6R++dn8l
XTyKudR3cS5TPLzxtn9rj9kJiOmO9IwvGNAEtKd2xyahddToBQ2o9QFwjWJZjiqqCr6x32NG1IaD
nPZst/vjs2l6xleF9MDQFFKPotj90oKonCX+47V0xAiAY9wNB+29FjUpV69x8Tu4GJmXlUm1FrXI
WtHtfMoeylTEqMZu6lP8WIjgrLSdwkQLGI14FNzX6teufyXlHZosuiRC3F6/zoUoLiCWVlsPjYlS
V/6dTqAtCJ3mWXIip9zNjnaTH9gsMT3kqi0qhq9/wmkaqhe4U4XyaO0kznKqVSgaa6DAlnea1137
d/TOz21yYvPLyjvkAt1ENE68Ihj9Eci0VNMyDMB8/25IoR4lsx+n2B8FlAkg1qp96KqPEarKwXXn
Vcd+H//Fco90L/p2+Gw6v0vmvlqHLvW1ltYAGbXuZ+kuLp63PcCK7/5dABchGjPp9XIu/0bmZnA/
4SNjn5CBzS25puBFCqVxLzL149aouoS6XYlPoWlXAo+zviqsD3mJJ1pL/Oy7f1eOe3hyVqgpGXB6
ci4RO8AwCTX8fU5m2wpNjyjD2Rc2IYU68k8xrY3RmGMKr2PuGbiQ5Ew/EgDUlvvU6QV58WcP/ruG
3GPsw6rX5ADCAuumLY7GdMjHo8BE1mWg5SebBkCaeDcKbkUFbXycYpBi3dfG3oAT3fcxrGR2ZDfz
ZsB6ZY+iFPFzlsQ0u0jl7q5p5JoWfgWp3Zcsd/KfJEcF5YdAN2Zwv/vN36VwlyVpsUWjJGM4SbJj
ngAK7hkPxs7aA5oeQUFUfl1pS/0uj7uvofOVXI4a+oG8QA6h14IBguzUK9G61brjuBwfF9oJKaTE
KHB8ZhztNF+7Muvku+DwmG/4dHhoTMrUJBY1dC6Ln8ZCTs0Sh6fuwzviYijyIbWr83SW7cgV0Rit
FHtxdBdpvBPOuiRSk2mGRl/0k3LOiR1hxnu+h0CXGWB9Axd8K3Ihq8a/kMo5YLlHqUMLCUVZ4KwA
u0JObs32f0dYZaqpumIaAN4nn0b45klrghovbMh/1uMXkGVs39Tn7OD3v8/85OLjOat7v0uYl5jH
2p7lVxqdC32X0whYRCKAghWOq9+FcVZhlEZnJTJMnIHEZDe6g4R5X15lR6w04aLCk6gFu1LV+00i
37MKyaQp4ZyzUvkHuwQSS31Abpna+Ve2eQpGHDGyK1Pjs/H/ujO+Y1Up3aBEcQQ15eAeS7ZOhgVQ
U68cYCXvUjA+j7rvYVZI4I3X7fEilovXRUlyzep0lJBUD3TpenGdzYIvLJFmXJD2KzVR5xBDfADk
cIv5vU1OYXxLpmxHR6DgFE9YS9i2z1VndbF/foqvMceo0XOfuKp0M8/XsikoJq7GksXf57z8oE4Z
SWsGa17Rxy5PvDIne8OYPJqJzF90eJyDt6Q0H4YB656TfxfQt9HADFrlJdr3KX4ytIcp1gRnJ9KN
c/T6UKEW2yCl8sG+PbykoKUKj5qocim6Ic6DyCQfmgkkCO4QXLf9S/UHJHK/v2F2rgsXRasUe/co
8WF/vNuxwRrfNc8DcosMmzuiAvk/xJJfr4gf4qMkJWPUfWS9YBt5UR0821v/zAZVGQ/IB1DpQRFU
fwU3xU/2yaTW0jqziKsDtiBAulFqtpG5jXAKdz0umzKov3Xd0nj2+VFSOgCo4LLmW0aSAO7jbwxR
M7uLgasnytPWY8tFGGfwaG4M0pyhHqNQR8ICkzScS4KPv/EYinoCq75PIyYxdZ1iHIoz9aouozrB
pjWQNOOd2RieFo92rucCb7Fq6wsxnK03AT729BYuNpau62ByynJ0tv3d+gflQgRn7fLQl2oaoHHN
WJ6Cq/mgP40Po82mztlaieZkXv4cXrfiOfd15TDQB+PXicJPMat1VxASgKxRv2bvTDlk1+oP9QMC
nwEo1/s/e2v4aP+vRM5AyqKyrG7AEkQa2fSansiZsdRgJOsZM2bpC2E8kSA3PPyRYS7kctaioNtC
gLyOWf78KqSx3cq127TXlXZloGS4faGiU+VMRjPbIVIZmpWaGnav3Mu9iCNhBTETDnKhDmcydZZX
DYksWKVl1+cR/BX4WgGZm5vtx/v+EL5Y99GPdkecv12m8Mtl/fH9ukbeZc7VrFp5DcOZ9hN2nonb
gbGmfP2eHRkDinr4f2x1rvqxi8q8wwy7OC57lA7dHIiZzt9YxJjfGsF6rb1g9WS/fYkrrbPfjphH
rtYGTQ36OmI7IOEd3c1oDfsHcmIcL0BOB0bEtrxVo9FRzNI1E2AvfMcxaWO1lUKkCrXyNWvAs/60
/ffXM3Fs81lACyOq+VHJW8TUrmpLo8kw1MeAOlmMiw5oYe1Qm98nd4GT3ou6SKsRbiGQewaDmkkD
jTFtF4fYJ82IXciFGw0/ze5lW7WV6Rhc1UIS9xr0ug2ruIVp1C490X38rNmTM+I9IJB7/kn5SB8a
17oPX2Y4mPY58kTlyNXrM1ChUBFhFcJ3JEnka0E9QNlOLmyFVOdETZ+31VyBGYCaCxmc7xx0DZUr
Gd+8LcCx22PlYLt1P5/CQ3ovhNtcfeALWby/LDo/AVQQrH+fHokHoJZpz8JR+xLfAEHdkY5YPRDB
Rq/b6EIqZzIqvhVJjHmxj2+3+oju0aN+13404kDSA2wP4Z6I6N440xlbI5V0zNSDa3ly/OYoC7Eh
RUrxrUYtknW/GWbGUlVG9njGwJYnvxdvIGhBfql/s1zhztyqr7ycI99UrLSumD8YFtX73sU73wfP
SYQCHUPlTZ1RkMoKbMViv2bhWXodu0+qwYYlZsNVQnqAH/MC7JYJ7H9dK800ZNWwiMZD+IRTb4yq
jAVYBtWueGytHxQjnoHyXORpAqXWQ6xxkcYsZ6GVGSqVr0cUJccXNbHjs39PHWJXWBOd3ud9jJm7
9qeU2P2OoJYbuNHrtrYKs/VPJQVUgDAzqVHL4qF7KiuiwAlGEycZm9ZufZvM9dnC2GTX61gHAuRZ
o9hlJttWU9j1FHpTJzvt0LlwT04MzEldDp0pobaa5247BI4FSEEwwDpjoNvUnw9q3u2t0vQscFNN
gX6U88JL8+icteG5NMPdNJvXM4YbxlrBzC2G8RqQ0g2yA1S03bau6zUbkxoo8VLdBDjZ72fdq+iD
lSPm5uUSrOGzO+zR34xdZR8eyH2Dbtxkh6otzGJY7eLTEZs6xuFUWdZ1HrIhqvDpN2mobdC9egqu
cmRPA8OBYmPu8/NwEPUgV53NQh7n3pS41NtWR0pRYN52Dok9ZW+Ck1x9IwsR3Ek2KdUmC6vibLAR
SRLjtWQ0PDJ4fQMv/KMXeZHGAy1YkqX0bfvB5Dq68tfopN3oqPmihYvpOVH/ez0jM4HeBQwRhNmP
mY7Fi1SmQiHBhOprtRvwtZIDClR9L1Ge19B0Dx7/KCNbiOPC7Sj7kpSD3tLVwI4cfa+Ur9t3xULo
Z+u7qMOF2L4MsmRIoc6U/bQkcDHeRMErQK6dtBZIWrU7eBIAubDGNz+S0VvRUOmMzb3I7pTklIyi
BIwdxSdVFgI4X2kUsjUVIcP72yle6waH7GTdFGjqyfsey56o38SYcRy87pg8YcrxatwFwOuOr9lM
zfahruwOIEla/BQWrBZGUvu11meZgrawPXvql/ycfqwtGKCqOyvXGryJbJfXk9s6ACl3BcJXX99C
OGcyoN6iEbZ1qatgaIsRws9XJvhLMgBURp6oqbMadi0dY1oKpYCcIb9r2lSYEMtjzITrWGEBDnlV
7xT/YVujDyrQzzd7EcI0XhynKQdZaLXse50FwAcZ+cSAqZ7UjU6YwQR0HWv29xjakL9LmEUTc5Wu
TBiwC738AubEF7+ga4dhlCnU7IFIOFwXwIWoD9ZNeaXtGeQAeY9u9d0gBLEVnS5n0o2GutWk4M2E
1rMavsT+Y0wftw93/VleNONMtVD7LCgJlofD7mQgGmBzzN6WsN5+tpA9oEIGQnt+ZZCa5ZSoGnwM
AxcASLgXu9gbuwW0gCsd/+iD7yKM3x0cIp3mQ4XJFmx7HFqUVSrQ9bSy+bMZ9R/biq3djoZVEYs1
hXWTXyox0a1CFwv1B7V9oMFPbC3bZW8KTk8khHvNZpZ3DX4AAsD4KtPXOD2Foln9Nce51IOLAV0K
MvmCMabNxqGYTlL5rdOOZiHIJddSSY3IVJHhJzD+xD0h1ZfqMZPw4RiQJxKFbpv6wJfeq5o3gR5C
+r59NyzF4F3GUhr3clREAg12jV4bmBqUq/bAHio9dIdtMau3s1CKez2aXKGcx0wg0904P2DsXAg5
LDo3zgBatdBjTMThdmTJtWL9Kq5Kj/jx0RxCp47z/ViKDGLV4S5Pj7OIUprmDAHsbwCe7ksV2N0+
9foDY6Y0nBwVUmBcvmJOzrTjK2yGgSxXxOcoOll2LAuPK6HFnwcTyilJcdPWr5P6PRlETW7R0XJ5
ami00yzJKHdZzetsKX/1Q30LuIHI1kLsY0ww1dYXGMyau9WAN6DrhMEO8ANjFZUjPdVASgWwtaq/
n/qf2wa5+hWzFMDFyiaRx1KrYS6m7iY3w76/Sj1r17jkJ8r5H3Au3ZUoSV0/x4tS3NMGFtWkDjJz
hPEpkQGjCyAeJP3FWUaDtvmDgKURA4+O6BqgirhLG5KmxJg2HHyofAuVp1D6a/sEVz0HRf3MJIqF
0SLO9iva1YU1mAweNDgkJ2v3N/iwyHOsfkhgZvGXHM7AmymfYqlET6f3ohu6IwdUCZ9AyWYzyJ34
yx8NqyzlcecW93I+9A0YJwan21HH8pIdSK71uyhGcjhjw5O+Vo3TXPUiXPbV+L+Q/GkYok3B/dnj
RAcMvaq7Ym+irWkCTxYfaHvR0oxQGpeRdr45+4YC+2DgYX3iYFv3OtonR5anqcg4vG1zWfVTl2vk
oYyquKNWycgJQ8RolGrcsQi8kZR/4jeoAuxKQkCv86mBmhd9ICUoSvrBdDBCNOaErmk1DViI4AIN
yVJQd7NUPpZ8e55au6kHu0zvjFjUbFx1gii0gHTWxOiqwfmLoQ+0LK+R1jaj62cPufy2fSerTxiz
gWDn0mUNVC6/x47AmGW1jhH8c8BZEoqNsKq4reLypJYA+Z7GU6sG9zNN99timWf4lHMsxHKuFx+E
Wt9K2JiZ0sfUf8/NzqbKg6rt0kwTWN3qCWIY0aT4mkanhnvMuhLVHW16OA9a27GBGeDYdLe1WX9I
Fxkfg4OLCNz5fm8WGXb22NQUddh3pOS0NqM7KfdCdAx2J58OD8atgaAOz4nvAnc+nUhdYJI6iU+R
T9+TOXI6qiDfSAdXivxrpFoekYFwlHQn9OAEUWU1hC3Ec8afpTOATVgRydAPrfSuB9RJmn2lXofz
rd5QQVK/+tQW0rgYU2uGnOgjpBXzbJfaSQ3+0vUXdfq+fYXrSqka+m0a/vkIQYsbDEsVg4EREnsg
m9hJsTOnt076ohhPAZ6EL0K7WrVJ1URJzGLAMHzzUJvqwQ9RW8WOvdeXL6YlQLpZ9bQaMOQJwrKG
Vf7fXzWVdEPzR2RlaTI51fCW14eS/jsZfEuZNspYoYcHGfqL0sxXShUgEZR32/eynqRdVOHbyEko
d6BMGhAsvncvACFHPV8egG5TneNDu1NRuZSEtXzB8fGt5NCQxwiNLdSZ9atGfSTKU5UKSrGrZr1Q
i/frJLZiKqMCNxfNXknpPoqzx6owj7UFhpTtMxSpw6xxYduRUWBgvsXnpFphhihNbEXvbV8XAWOI
VGI/YyGmi/s8AKo20unsVZP3XfBj0G9bMTknO5pP7m9xdJz/AeljNKYpK2LP5dcwsQ4WZg+7Evvz
gXaqrfIazK+GLUmgjyYT/mN8b8iTXceFIIatPmLUMhj2CCI0X6Wdex2wIyMegB+eIgCvzoLQvHqe
i7/PXduQALXTwHYUAKpLAKJ9NZSrGvW8WLDWsaqGAVszQNGpmXxTRSWS0SYxPrPC+WfWmLegD/sT
RUAUZxkmZMj8JEMDgKU2lxm+d5J968r42oyrXZli/DtTBHeyemYLUczNL2xwRELrtwxuX1ULuw/C
3aD/TIp3n9bO9ptaTWAWgjgPm3ax4csBsgpJn+wyeQB9jR2Qm0Ly0kDAk7P+fH8dH08aZ2Gz1uhT
HF8ufekMRHmq7MtMhLW0WrfVLhrx/UsStHUGQ2dTbYwBiJyje/qOgShtr3tAkHLLGPPfJXjbRNgU
6/qhz6GYqGzin9/vbAjCCmwMcE/E/zLQfRPJ4Ow8bF/XP2h3EcI5DUsvYJzl+PeUOcpc6HGUXuom
1xZAe9Q36RTbwLV0DUXge5nBfXZWF7lc+pKlSRi0MeSq+VVl3JDyJIVPfXlThoGdVY/bWq4+ZYwj
/fckOes3Y8R9MDUQBBXgZVXfNBG/vOiqOKs36tLKKIVLUrLibBSzV8baiYb6H1n8Lz34CYyozMq6
kWUUcjN5R6Z5F2GWnVjhbvu4Vu8G3WQdabQmG/x8AhAjWsRGfIQYSvBXks27MQS0UqqesHxjD+34
1aiEBf7V4LWQyTl1qZVHQ62wXxGf2XTvcD1e9XbnaSffTk/iPYf19Gkhj3tcaUkreEQ8Lu2WQROk
bvXcHnQ2pYpePbqwbneove1jXTWShUjuqWmBBjAENt0VT6Ati8ZjgtuT9fL478RwL2uiod+NFQu/
8eP/kXZlS3bjOPaLFKGVkl613i33TNvpF4WXsvZ919fPYXrGV8lUiT3uiq6XzijhkgRAEDg4MKKD
isGFOu9upPr8wXpXS2EMKibmpPQqAADZkSa41OPsUWfIqwzyxDBmFUblLE8tDdBkzQ2Rd8oF0RJl
dOX2gATU4VFKtIc6jB/2d/BtTt3H5dF8kw4WI4ypee95014b4sTEban1Q+nWzfJzGAo3yzK/mNLH
NiJWquknJTDtJY1Qhh4RcpV+L2TuPEpOKgRHIZoSa0F7ZpxXvR0Yqm02SMp1hasKqbdopq8DHKlN
ywORMYUJtFin2Oh9PZ4buzaHYynpbkz03C7kVrCDNOV0w/yL/l+XyCQaukQvKhkgPaf70bvF8wgg
kP6IjsS3udcg3kqfyCOPVWUTIK5dIzcWHtPLUjyjqZvmKzENGlk8BUBKN70JvME1gUgNLFSzHf2Y
AZX0vH+m28Z3DUqZZuewH02U9PCylJJLq9y2oT+WHO+8ectcV8eC1UYSzb/nYNYodkxTbIVk4URX
vB1kIWoEILxwoVgL0adtuLUfoJ0kdKvPtG31N49g400ev7lkc/9W0TBj8W0vdUoYA4+Ty6fFRFaK
/Gx5nPxvdvXB7lZCGHtvlDLvwxirAzuSiw58W8IKyxMt0yceceQf6T0dejOeCxdkSTavvLjpbq7i
WRRQkZTlFJdw0DLSvgowqcpbZT5w91VxU09WYhjvEkm6MOgLXu5kqmxFew5485y2g7qVBMa4iyTT
c4Eg3hEOGBOZPUcA1Af3FPZqWPUX9fibzEB/5RXOt/N9K8H0ll89M8jYJKCoxb3QuhhJaKcggCy+
x0dw/HjhHY9ek6OShAkZCiEbSRlglbMZ2M34SRYnSy6+7B/WZlOVtloS/RWrJSUt6s2xjNOaT+oJ
fO+e2iE6plhe1SPnyg7c4fVvRg8byloqEysUg9jVU4bwWGtPZj1ZQvTP/rp4SshECVKKOeuCAQHB
krtiVJ0mpeXdMVTNdsyZMD5jkVRxjPqG2lPgU3dPB0SCCBT9WpnNY6/kLYjxHV0xKLNao7oxdJOH
ASU+aXpnf8/opu+sh+3Vlqoo6KYQqKhZ/qo0kxWPJ1AVWF3Im7DCE8R4iNbQKhRRsJa6vlWy2pYj
H49dqyTcBP1m2H3VbpbGcVbBxD6nFPLsVUdwcD4lTvxSuSK69wdfOHJh6pvpgZU8xkEMABzUogSb
JZFsKeJ9LUS2pp3L5iESeOm9f/FGGkrZkKji/fXedJuqyJK6QbZ3RBOF6KZucCzOKmX/9vrPFUc5
tr3RVRhjsYocDHNjwk/kpVvGZ8yga3kT5LdV/CqCsdkGnBWNqQ4y6HDmo65Mr4aUfdtXce6eMTbb
gQpekBboeOvObnqu3+iM9K+CL58LmzszZttDXFfEGO1S5FonhfBCoj+6opt5SFBieBFca+P3n3kt
9dtm9Ucai+tqtF4Pl6BDbrmIX1JBdwpjQX9LYTcGb0zvdqCmX2UxJjwmoSoGCWIJuo+mR7UPY7DP
uQus77EF613nz5gA5Fc+zxFyFJEdLz6khaphNAWqYF1mCcazaX6u0k/7asKTwZjxMrYlKfMRmH7p
WRHnYxdOVmQIh/9OCrWH1dVr6Eom6RiV7tTKQy/8TPpLP/CcBG8l9O8rGRjdIahVjXMSxYPSh1ZU
uglvUAjPqBTGN+hRTuEECItKNHzMiGzRtIB2IDooVjzzOrh4K2K8RE4wB12WoeWR+U3X7uT2Lhk4
A0P/JSi6ajfjJUT022ZNhy7UFo3lFzopVjrnYG6W7wwrvscVDyAr+m731WH7zbqyKcZbYPpBYmgo
HtIxFSeQLH0VbPU5uB/sxUa9y8t8E6HF932h2xfWn5WywJOR4CJ+Kza08x0BajdKrSy4F8GQPXMf
dxz/zmIO1FFTGjHDFaIBdT1c8PihnB/H1KbZleEFOSlrf3E8xWSRJ4laa9WUwduPtnpqKH+k05wV
vwarSeMTTkGFpzUq4zUwAUpRCxnBBkmt8lN8MM/gunE7qzw2rnRSfMWu8XLlqQ1vVxkvosdijFsT
/nCQH/Xxgn4szi7KPB1hfIiy6BI6xXBuDbDywanwlrP5aHrLW2cHRZej3dANLNlKTi/JbWOBSOhu
eU1O/Xcecona3ccIFYxuwLQhJ8aW3roG/7QFcn9JIP2QhTayRkV9aSsgLEXTCtLgIgzpX3npq0xm
f7V81gOpW4DxqIVTptegj88fJaQJ9nV1060ZtAxC6HABtktgFEJEcjrYTvLyqZbOQv65nHgPlk1V
Wcmg4crqMpjUachicNQ78SfRpl3oQCFWn5Ub4yk6DDcYXd45PB71Te4sbSWTMYpqagVk4tG7RUoz
s5s58SpVxeR31ZaE7D4slmMYK26aDqGlKRlnxbxNZc6uCBBSzrQT0dQPg9RZQ+upRsGxD96usuZh
dEbdD/T2q18QdIm8tNE2DHK1hcz1KuZBKbU14uLBk7z2UUIvhxGheIApyUhKG4/T69+oIg5NQo3b
VNhmhHIxA00sS0RYPeI50EWKSYYc++Tsi9n2zrjR/lcOG6/qy9DKmQwGKErurx8SzCyJPo9edEg9
7VU67kvbVoWrMCZgDQKhS2bKBtmJt412I7dfOh4v3Wb8jcEVGnp88C87IKRNNAmIOeyb2CNwPJXV
i549xcbz/kL+ZduuYpjgxBRmNOlTjj0ZTVtvrYOefruAYro6jQcebnlbua/CmJhEnIqhyk2saRxf
2vm+iThub/P78HayqRHQvbItD2OemnpQAF8+JYD0tumJznrd37DNk1+JoD9h5fVKk7RmE4iSo0xe
jHlfwDuGf3NHrEQwLmABSLnoEtxLBMmm6TSIR7Xy91exeQmvRDBOoA61SYxoU2UTAIkcu7HwU2xq
CyPMh4gHR+YdCv0tqx0jRh4tSYPwV+1LvyHBTa0U3v5yNkkStNV6GC1Wk1gJNdq2bdxgOrMbnlTB
Vy1wOF3mcxtxpG02ia+lMWqcAUpmYBYGQGtfKE96+RA5BlrjOgxKipzwZThFj+1Tf0Di5ADMw/P+
Wjf9wnWpbIzd5ks2TAY6xGOzPIYyOO+DxNWFxiuKnrNQjq6zIXZI5iWeBVTQuwCkjuE/2vQ1qng5
FI56sFF1JJaq0BMwVal+d6yehNv5tf9BXgcwBSpucYOJJiMPY0a1gQ38QGIqipIm4R+2oyEWpXQM
M5BWKsYhC1/bHBNZjpmGASCzaI0yb3zb5pW7ksemQvVy1msFfXpIbyh0ds/d8D1A+ZwSQXQ3ymjx
Ats37O7HBZp48wOLqpsseL3V4yAQE2ASyng4xkbuBWF1qiPtRHrAmOoZpURUDo3YkRrRnWnOVAhs
0C+4ajp+yzW044vRIQ6Uz208ephdZQE/bqPf95day+euqF+CeLGDMntQmuqmLY3vg9HEtrKI3tRr
TyifFOpZFBpXU/Gf9vodiDDuK6F4QCOOo9fiZTEBdJ8Uv2xQXjGn1sKEoYPR8VjQqB1+2AbMGxVN
VZGJzMLeE3le5hl9TW+qlXndgfKs/gekQVt2AiKtP3KYO0E0437AGCx6vpI3PKeuntjKDWX6CO3O
L17I7X/QdbypxCuhzC1h4u3b5jrS3iKmAY5hDEvRvXJqYotkYGpZ1EO1pK4MzUbP5KVeci+JHsoi
+imZ8w9TWU5zLThL3xybaVbsfR/F+23Uh61cvihNoHtQsSEdMKl6Efv9DAiYEL7kGMtcG8JFC3re
/EKZJ5S5Z6p6ThdTRDtF6ya5De6myAKTr4vhxhfdBjbACV1a1DP90oudxKY0pKGnHSMMk8F+4f/Z
34Ntq18dEP29600QmqpZBNx7tIU5dzHg2xaPvYeiDuD8yc34sC+Pp4TMpaRWQCK1MS2CVTel6U5p
aktjy1nU1uVDZLDG6YqGSb4s/d6Up2qcUNKXOl7OYZi7iB/dOK39dKw42ObNyHQti9m/IQiXtu7x
3GpdWhCLvFKzf9tUY4+HouAsjSuP2UA9m3KMYNUpuI9ym2WOca8ee0f2OhC9SK9/cVrXjWRHG0l1
OghNg8XNs9ujmFNq7lJzEo+bhwXiB0DpdMD32f6AOIpKo50QphiqFw1ADT4J07Hg0YJuvsnJSgyT
B1CCOprlDpdNRqTvghZjsFVoOGkqnvO8skk1P+fi4g5BYGvGwOHr2aRZWgtX3hsZaZal6wrkb1s3
ep6cWMdIoNLuUBjx88HubMRfhc3LBG5CL9ZSGYc/lkWbjxLwdy3Cv5RCczCbqoC7f6jOlH8vsYC4
8PWTfChF1G9DJ/y8rz68o2Wcvx4hS14KWHYffdE6DFy6bckRvAKcZMSmT1kdLePHiaokSyMgNmvl
E4iDrCU+VC1nWhVPBuO2G103MyHCUzpQRytKW4zASSwzzjhL2Qoz10fGeJOk0sVuGUG7EKvlbV4Y
d0PMQ3NvptzXMhgPouLhBjQhcjfjw/QjvqWQjvBkOPJTCb+v+5QkkZev3XyLrGSyKFcSCVmv1ZT4
2jN81c5Pwb0GTk0PuXAHTch29Ui9JW39DJ36nH3Z10PO4bEoLtFo+8qooIdS4Gtx6eTibWZm7r4Q
um0fwrirFrIwLuBuBUUI3jjmw0Prp/7vBmEe9yNPDONKCnR8ChoVkxw7QNc7UI0A3MqFaW7fM6vl
MM4jCJs4LAScWKTY1VE7BPdZZ9XO5GL77vnRKUfxTXqEqzCEFPUMrlmkgsNovNVN7VsoNv7+AW17
Ix1hAcYYqgbbKNZkZSBPCvh/g/JHjVJ+Z1hGMdggZ+QY8XZMhV7i/5XEtosFYhTnoMChjlfyxq+1
LdjhpfhGuQnpvFxusnRzZSrYPhTJ1CX0tbzfvLyvh6yr4Zzmh+KISBq0RgTsklNuSQ/JLeo+tvDK
PzLq8j4oPJ6mIvqTQN3EImoXOTH1RMX1kmIKWvJzSW7QI2RNYWyp8nH/6DaZk8CBBiZlcNOCxZJx
v6Qrm6ag6dnBK54pdnA46C+g4PbRROZOLr1B2wOSkAdwYTzvy97UTJQD0b2ogOKVpXMZ8RKU2xwG
J+S1VQd3ssh9eW/ZtI6eZHBT4wEos227RZ6HadlRVnmAFAGw8yh0N/WHk3E0jrQLn3j1Xexor/2B
24a/tbyVbLadt0APhYzKL8Kv6MEkaL7i1go2XclaBJOGBjlJNfWiJAERsngaZhLl9pBby4m+cjM7
/r5/XptZtrU4+b01mE2TDr2M0kHn4F1/LrzUzz4JPlgFbC44kv501gbWshhvjOHK8RglMmjE7noX
8+gPUmhRhGl2ohzV+wvjnRT9+8pFFjLlnQzxUitEVOjF1yTiWBlPAONGliyJ6hmTdZyyR95EqF+W
mEchsxkJrzeMidXwqlfCCUAxkD5UR2Jr3yNHd2llB/gg8aA+Bo9/ReuNcUCKAaS4jrcRc0ZqFfUq
/BQ6XB8a+EZKOdqdKTGYiMm2mASGGYqmw0NsbO7lSihzWGFPllodKE5SeY7z10X9/BfKsPo+c1bF
2Ix9POOstORSzd+n5NP+9zddkiqq+B84Pg0W1j+IU9iCnJOGGb+jGYov5t8hm/gBHVQFOqJ0A+Vt
1rHXc1jM5SI5+a/6MNqGb3ogPPkZfZ/vJtuwcDhPobO87i9u6+ZaC2WibJmAHkGhPg9z748CKc6L
EVwkfTgtCfGDPud0j2/qwmqNdK9XhttlSmKYPXgtQlFxu6n0ZfBc7a9oM6jHFAXM/1ElGZcIow/6
GMxFFsOu4l/qKT4Tu/wn+Z5fRqdH6uglvEs9XiC6vaqrRMaSZVUr4z4DRoCY+alMhUMU8aYB8UQw
yhHG46RNOqpY8/w1IMc2djm7xhPAKIKhBfokzLiZaje8nd3cDV0dmL7uULmUbkfAC9nfF7kVqq3P
idGFXJKGUDGRmjKa7iGe0YKsNpHV1K2VK0lk7wvb1vM/R8QWm7sQrU1oL0HyNa8P6YgnViIeY7Ba
pVn7rDc6r2KxuZ3oLkQ0aBDRZKEqJDZaecQSMSnkFBffCi4sZ1vNkdPDJDcN32cRI0WTKXVGS7OS
ZKWfqmMFvup+tE27+TXfKac3gv/bhVcb3Ewe6TqIuYA4Ru8YS8+lV7hfFgXeMLiRASKJT/I9xW9h
wtZfaaQpmYaIWBBgekY/9EUOkjzFvUGnyygIBGN3ssjPCZNeDJTp+F2Tm2d2FcjGf108zHokVijj
gm9vWAQ/zBrOojZ1fiWCjf9KuZK1uMfuCQfRuJE7uywPsfhtX9k33wjg3v6/rXsLQ1dutld6cxko
vQ8lpqHTPhOMlbcJID8aEm1Iys7O5NMsenGT1FbLY3elHvZDKLgSz4QZUyA2adYhyVCRKrVUqfpa
KNm5Cn/tL3PTpldi6HmuVkk6cZ6jFhd/Gh+nwBeShxYvyvSrZP6zL2g7jsbMYExSVDW8vBjvqwlD
obcFJFGofXv7ltL4AqA94mgeCxnV6o97dxXF+GHaeoouOGg9fQD957mT7ehztSTGupRCmhs5hCb2
p/wTWJrxNFh0O/k+wLxAWu4virU8cbaRPjfYtRlgkzI1xOcSahLvD0xRQzUSQlQ81BvKPlx4YKY9
00cr+iT/juV3LY3ZSbkjiz6+kUIAfS9Y5QMdXaz4gk8fkDxY+pZhr4Ux2ykXCtjBTNwvleDl8UMQ
34rm91HjlVi2HlkrMR9IIYIymZUF/BOdR2ETy0E86r95tbnlsC0jXotiXNWQakCPjxT6sxwr6UVI
T4nCgczyRDDP02QWerOmkXUrS3dK7KDu+T2rWk7JYcui1gthvNFSJWJjNNizNBq/RHlywERKt5UW
R++f6tH0IjQ6zwYv0t00sLVYxjtV0Vz1EXjQ8bwz/PCcOZOV2sFhOY0gtUaLmM/j2dvMta0l0u1e
+cMc3WhVChQakGHVkTak9YmlgFD7UB4pj7BU2Nx0G29vqVmsRBZ93uWqiUXS9B6dGhk4tSM8psDy
LPbyic5XNh3N0Z/4k4Z4ohlnkglli4kLeC69ZYrAQtk6IA3nTqTaCgoMOkFXMvD0w1Se9yvstbai
+C6sMLhM4Y3c8JzithFcBTBbSJJZNwJtQkrotFyUw3Bub9AS76UXHckTEVRrVuXzenSp6/voiK8y
mb0LFFCiNIjwnLgHVyKZrKDCJIqkkg7mUAD7rzx2Y/Rj3/vzNpJxx41kZPGkqJJjVJ9y/aWQvf3v
b+bW1ifFuGDMR1NaEsU06KkukpeewxO5YJiKPT4JDi/E4UljyzhNWSVFnuLYaLG7AJgMzH+n/EhT
N4EtchwlVxrjjDPJrMwsp7mit4AOrVVAy7YoUZXOfKgPnJ2kbAE76sHWb/Bumap+QNpQNsqbdJzP
yZA7xiQ8TlPlzpN0MuXyn7lOeysq2td94Zv1sdUxsi+ngQR4qcXY2Lc2kWNwQxOldHsrILB0P/Aa
MFUTL3uIbsYDlzCIo6Um67U7QajyAkqk+ukjsdMHym6r3Ep+7xAP3L2fzZ/7693sZl+vl3EwhhKJ
RifAa5cunYaFKXsnIwFvmV3l4LsbnQJOoLCH0Zrutb8pF69lM77HDBqwMIGS0JGTk2heZv1lIJzb
dzOttZbB+JqqmTCvuBrBTpR6Obh7f5lgdEBr05P0WP0aZovOEqRTHngR2b9cwH+cnMk4HKnWA2EM
8ZxrAA9RQbcAGt/vAybRGZZil0+Fz1We7ejMVIluEBkd7kykIet1WYU9HbgKK31rhDtXh/pCJ2Lx
bHT79ruKYvR0GaA1RkXAjyh0lqD/KOXLInwZe3+p3GR+ydFUz9HTbadwlcjoaYTxWMJSYzuzo+ZJ
Vol+OOmEgRJcG9w2wasgRimXMqwirUFeKCxQtsiXu1zJ/86fXmUwSpn3cdr1Mca6quLXJXxMySns
LgTIofmuir1e+scQHV37MgW/9neRtzZGJ8t21JoiRJFklk5FdmMIzv73/+WiuC6MuQRnEfSfhpFQ
/zW66A5AUijHTG1iNbe5xx0/t/2g+yONpRQJUzTKVmAjwINOBaSmR7pQfqYc6pkbcmf3bWa8MLT+
/8yLzXhp4yQmSYKohbLDgA/8HDihbz7GyGfAhdxkPn8U1PZthEyXqBhgb9fZZLIcUD0hbxjF7Dk+
fNUtGZ6ktn068C4/mg1YfQBMdA20hHIBiZuh4Uo4Ywmw8DBSVQinHTLKRcJsAc1V73VX8Q2LBofL
a86rwPJkMpaRgaixyntcv2NxLrSbpLsUE6fpY/vKW62LsQLIKAM1g9okx8VRXQrfo2Q/hiMt1vQw
e8WjiC1dRmvhXXj0yx8im5VkxjwyoxQyUwQWX6vi0cLoNr/T8BaLQFiVYNokgNdRkv1FzcO4ymRT
zzUK2nUs4QIk43M92GbMcWY8HVWY4FBv60LNJ5oJvpOegGc+pqfmMIHsMHaN5xZ4SPOFAptB7g7y
wScei9lmcmy9PuYV35Sl2MsTbj367Bxvaztw4kt97O9CbtRNlW/n+Nh2oTlJwS8WoXwkgXhdTJd/
lGi618vJDqbJLoTpsO9NqX29F0cUFJI1jHsVgeoQmZWhZazO5wzNi9HodYIXq7d1c6PwJmR/vBPe
S2GihlSW8qYrBYBH5vkwpfHBqFJ7fyEfjfq9CPoTVs/0oSedmXXYNy2SPWPO7X6pH8Jx4Wj6x+N5
L4YJEYSCmIGiUWI5sXNJ+91sxpMYnPT5NOXf9lfE2zTGNdZiNk1iRYtH6ZMUvqYRp3WU933GDQbQ
CiUG6Y4TpIfW+CQMnGfOhtW83yvGB0Zo6pwCCZ1vFGze4qERPMcXTAWBVw95IPCNUJgKM0xNl9Bu
qbH9M1rUEE3NocjqQ+DHZwo7kW57J6ATJuhdzTXUbcv5I5BtoJlqMrUNaVTHaDGUU+msountMqqd
Wn/eV4SNrNe7temM92tDBdH4AlHNl+I4+uEJrHHPyWzNaB2JTqC75vY0f4x63ktk3ELW9FIs9ZBI
cYfKOX+hpP8VgiwvOqmPvGmU/6Ip171k/EOBWTUpkkR02i5Bdz3moAj20CCTjaqbJ3XO/n5uK/5V
Gv37ylUYk5YP0gDDUvQDkT/XKe+8eLvHOAmzDSOpAVeCoz0NDl4SBym3lK+9Y56SU2L3vELsRrDx
/rRYT5EPQO2FkJdcRrf9NoAHqrZzX3yKPi/+YpfHwCoeNI07KfxjqPFeLuNB9KXJBTUUVMeUUn+O
otsEs2ItQ3uZhMCf9NFWSpFzdjyrY32KPsVy16OpctBayWpDs7V0EUO9h8qNSPFfCmNCqTZZxHlS
gSEFnZdF+sCW1Nw2DVcVeWTK29fKH5VkWy/QmlR1GE6Oa1gCaXN0E6YPqmG3KFuSNP+rm/Iqi/Em
VaMm5VihzSMXj8KSWWVnC9LTvolt38ZXGYz/MLogNGdzVp02yf12rGxhCk9zxcOwcbTBYPxG2U16
kjaIK+pM/aEY6OgQg8e2I9ZExOP+iniiGKch5bnQtFGrOmV6MMrHBnNdEuVUabycDsem2GR8MMtK
RFQEGGaq2DnpPL1FG061OOaYu6QK/UE3Bmt/bbzTYvxHqgn1oM1EdQJD+AQ4s6UP4ylLB84W0i36
GGtelYJxF7FkNm0e09gpSK2m/a4ZnIiGtw7GOUhLOJJuWhDR1Ma5mhff6KYblSzu/nbx/C0LlyOt
3rYk6WlgQxPjxZOGUblIQoR+fDR/5U7qJC/LvfHIzb5xLhY2I1/3pEyqCI6e1qLAu3eOHHJUHpDU
AdkajxhBptazc15sI0WGxGmiFBh78ZvMVbJoukXBxFMkb4Pn4RDb+gPtK8oewOnqmYolnMM7XoaA
c6Zson5JCrAqJVAaYZECC3TOdiRn4HaZf3IOlWN4bFI+aqJkUEY4ewqAUC4UdF774CF5plco0qmN
/Sv6quYWj9OOF92x+fhkKSYTE/tgFiCNEiz0YnuRY7q/2cWiB+5jlnesdMdX4U/QjmKj0WFlMwDa
9W3hGcfBNi4UNgCEts9De3Cs3mScS0WQVu0LGOVYRY9hnd0N/ezsnx3HN7O0JKYmy000TKDY0L9H
430STPaCWQ/9yJHD00XGvwQArzYGZTCK01OpnNPkxeTxbGzUEt7FVCYTc8hVUM5lRbUhdBog3obz
CM6i+9ahs/JKL8K8alpZlzjq/5ZX+HdjJyLNja+0oipRHiUGtCI5kpNiFaVVHTtPOcoPtIVLfJiQ
n8vd5K46k6fB1UDxmF5EDxmRp/oyO6ApOClobeSTf+2b5YdZmZpWjSC5xSOyqQSniZtD3ca2kbef
arGww2a69HAL++q0kWFenwGa5N/vhZFNSQtgI2SC6w/VKtd8JE7vUcrH5IVX5ti3D9Ry3gtT5WyM
yAgmRrM9FuSURU+c1XysarxfDf0Bq5M1l0jP0wVuPGsPsfAYthe0wGqxZAV5aAvRF6PJLDX9i9Zl
iEWvtEnzS0BvMrd9obbiJC6xhjS94omLJR0Mpy28DPU+5IG8quP0bG7kzt8LZKxTTboklwNEaBh6
StligRZF84SlVPZrZUXnxIo95XV/bzcdz2qNjLGSFmWIqMEzORB+peOz2DzrmHEVCX8TOF3FsPQq
01wVXR4QMKfFXwR1sEaMJthfyOb7YyWBeRMo00IaHfefI6iXzHiWyWcR0LXh0QgMjg/lbBlLrTKq
YjVUbaE5U/BSY9aPEd02mUvSkiNn01evVsSYFRIKUavJteY0yICTob1v1RQgEAyB5GwdTxBjXuEU
dKGS0UZD+TUafk6tV/EyaTwR9O9rC57joFF6uIhB7+wCMz/RYWWnMy/LzhPD3NQjIWpcVxUAfrl2
SSfdkwVQ9eumv69rPDGMY8iSsmqzGP6oKia/Bx5eDIqTWNf2fyeGcQdDVJGJ6GgE0nN7jD/FvTuT
h30R20lHjBajMHHTUFhOm25c2lKvkHSkt6N4U9vk3nDC42SPFzpRyrwf///zFamTu0pkzkiphKEx
e+Su2vxpUL/MPKzWtnlev88cTmtOg2JmA5xo+dQiF1Frw2WmBHk94flr6hw/RByrpTAHpCuxIAil
qAKeK54mh3amx6fIM235iaIn+h5QGMMrfDwszGdehnNbCa/rZDw3OmgDzexoSnXA7FTppct/NOhl
3dcPavo7K2TR9kGtjbWmd6qTYpxf5yGps/99zmG9pVVXfiEidYhpzgtNQT+2WWZpJHPy/l4RWs5C
NoOw61G9BUwrQWZZNRhfi3ROYkyuUpWeJg1g/4ttooyPCVg0lEHlVWm3r6Q/J/T2bFrJzIIxFY0J
dcypE09JJjQWmBQBoy29smjcpUW7zv5ubr93V6tkPHnbtFLTz7BmDS9dGeQ8pR2MAFTHpZV8wiXi
0KYCcMC6iHKPmlNc5K/9eeZZOEcz38Kc9brTri2MEUlVUnZOZAAAsEROa4Tu/mq3Hxqr1TKeRG0q
ENDHwe8UP4VlAY1yqg50wgiwQ0c6piXztb+6la+HyriXtAKIfO4hVKkeNMFOojsx5CSBOG7ljdd9
tX+VEQh5kJsq4s4YM2BiMDNEB/HAe0bzbJtxIIrZkzyeYsxqV+7T5GsZ8er426+Q6wGxQPgsCaJQ
Rjuhk12MUw4gfAioJ4ViND4fasxZDtveH9VkVMcOt6VY3SraYpUJj2SZJ0F+H8SMcdg2KsUlTNPn
shNtUY85Nz7HHb7Z9+rkzQZZ53BGJKZlnph8ieZzFpu2mXDgfryF0L+vxIxDOaoIlhWnr3+0yqPA
6wrjfZ86iNX36yCRS41+vwSFcJyhW4UngWf7Mmv7kpD2U4cEJnApv+hIHNpARYkruhyIH9p6NtyM
Zx6gmHc+jPE3oxglUgwdK5PSzmXhIKAdp8AkbxNTCTnejYb3O1fvGzHbehOzZarDEHAA9YacRr+8
AWLD7tz2QieUCQ5vkhHvzBhvkLelZEQ53k/z+A2DjHqTQ5u1nXK+OgMWYTMn8aKOMQpElTPbdLRW
ekpfchf068Bkp8f4mRK4oRAm8W5FrmTmaVioTdorFX3ffDUmqzjqoEXX3aSwxONii475AsjyieLD
AL3ZP0TOpiqMxwi7YCK5gKdijvy6YOL7gO2/7MvgeVkWb5MPXbHEOZZHIVqUMXw4VAeK78s9Pvaa
F2K8zS1cqaWgp1Nh0s0kN9qd5IGlwM4uutUd0wfDWXzyJHuN24NodMAAcPFAboVXXlp/u9i+UiXG
v2RlX8Z1i9fkaIM75lJgMlvsL6foIH/uD/u7yztBxs8EpiDN9QiLJ9VFqM9l3XBUhP7Wj2ZugqdF
Eil4kXnlY1DKsGgqImCVfDGHn2n70Hcc7Nn2Gq4i6N9XRxZVWjCHEcqlcj57rbjcTyrhEazzlsEc
iTl3i5mXoeaY0z0JvWx6lBTvb47iugzmKIY+LrW8hzENxiFP/NzgIB55S2Cc+xAZY9MIyI133Snr
f4JK00g4rYE8EcyDkVR5G9YpFHdWAIfrTcvUK09uTQ7Ea1MM5p6LEiaHa6LKODyjAQhcUWREdkCi
Nl/H4AdZeBAUngzGtTXRvBh5JuH5WdwZeW8Npl0RTiDMk8HahtEK+qDQK1A8Ktk/eWL1Mu8Nv3ml
r/aKMY6lLMG8FSJWCevI0vL0EKgJ5Ay5X9WIJZS58fqsc1WpeaoEObNlPb+RkuW2q2XcVYFxaML5
Tq54VOKb71Vw1Cs6gC/Kh776MFW7KW2hjLk6HBS0rAZTQmm+v8+h9GxGuavJ2nHfvrYvkqtM9rGf
C20vLPQiofXDxcG0qBvNnez6CKpOj9d6uX22fxbIvvwVQcBrlSLChuBBHM4AVhBecosnglFRtevE
UW8wN7qRW48E4IwUzeeYawmco2Kf+QrphzAJ4PqGWHAX+dBmhzH7ruG8ktmeR244sxkYro6J0di8
U5J4otM6Oocyp2FstA8eXvRdUQqQ8cALDHm7SP++uj2aWB9Lk1aVBelnWH9CytOp0h/7qrd5Q62W
xLj2Br6q1TQ0DSSYkBDfTSPH726nOVcCWN9elGqX1xBAIwb5ExIj/mApraWh/E87f0bdMjmRA/3k
h4t9JZLx9VNfKIlMUtWppNpWFOFLECgPai+6ZDY+kYyLrOCpBRPAy5ihIEczPAa5oYNjlENwzO30
QouueG77vKcQz1uwj3tDNMwqkaCG42nx0OhxSO3lNj3Syljo8Fa37aX/eAv2cS+Ny0SClCqIBvYr
zKFBXsGVBadvZU489vapnXOTGa+hL4JaSM2bFxRt2Y5s6agf6bQvFJbvkMcSrMFuL+1RuFnc3BEc
3mQX3lKZSy+XSjFAthKlW8BUq2+zjto1uWlCXnZyG7VxVVCZ8SNNSoSi6yCocogvugWmLMQ3uts6
lMvbvOd2vtON29tYxpGIizaFUYoHYOvScff6eToQNKJDmlP8wyOf41k8myDokIEM2hKr+81ROGGK
ROCktvGk/g9p37Vct840+0SsYgLDLfMKypJl7RuW02bOmU//N7TreC3BNHE++8pVVpVGAAeDwUxP
N95F2qN54MF8ODHsXaHrKk4mojADdLaiC946ffa5zb/ux8jtksfV92ICSmhE/ZKnwIhki6UB0QDw
aGNlfnnSHw0Jk/zjFzrJn/px6uxb5lxwrNbQWGdKXVQtcWrSPpcVGKehOB/JqjcrkzfpirVkvbtv
khdd2GoBRgsXuTYLgkuO5iKQAAE6Tb+hV5zpVJx8eWM4Bz2py9aywzlglAdevIOziL52LJ38SbCJ
+858EvTAqHeHFNWB3I5BBxHdNRzrnAPPFgnA69qtS4gsV2zPPdEsAjkHQX6oeCB8egHsnD+2TiDW
yghYCPxHPI6H9K4NdB/ajwEvjeScA7ZAoMeCoaUVlhPX64FMZtBnPG3i7QLA1fdiQkmmoy62oKMM
+KLhU4F2givvHZYhBvOf4UCurDHZidyGUEiLcbJ7gCVrbw5WEy3S6pAjcSDfNV6ransDMQaiiDKR
fuEx6jMzFkYNFYFVSe8o429l8ChBtk/0xQQTShQyGlnUQ3NRiL+s4DevTbvUraI79OmnOfH/6Cxf
rDGZSRNrKzFSLAgoasp50r0Y92VQnY1vdJCGy3G6fc/8NMci0aNVEEeN4i0vNAzGAQh/3DOJp3Fq
K9uH92KMeWqLZUZKSUBiIktHuXps9IOUOfHCKU38JhxezDBJSWP2Y9+SRnXiA3XBAjLmxvtQa23/
kSQnDYcXa0wKMutrM1eU9C8/z+fpJrvpoGMnAyrX2rHLewhy10bPw9XFCc6MOo9VHGYKCda93Fsm
0J8VB+ocqJj+EVrtanFM7NBmVS5UAnN6F+ThSeFxKWzn/ZfNY6IFpkgzKelr3JZ6a0M+zxp1CCF9
X0s3yrmhaTvpvxhj3jW5FE/ZSpCEj98ajF24yT/RjXKz5HZ4p9iiVb+MvLrPb9KQi0kmdoxqK+ll
nVNUXHULIOnR0F35IGHYWbFlK3qSLYh0SzZ3wmrz+gJCBe8K0xSld3WmKzcJFajOmbKuvpe5jU8Q
R7npLYrF6235OXnXBZohF598rb/xOqXbLnplm/mm/dQX2VDiQFBG6CRYg8LuPOJHoOLlj+VtBmdw
/6qqqcsGqj8fz8MYdmYYJbhA67R9kOX51IqZrUnmcV4El5DKB50lJ93a9Nkrk8wRFM0Sol4ZmtqD
eAOxj/iuwBDbmn3jKuRt39xXlpjTF1YipSFBcFbuKGBGOpm3dEQ/Polc9g3eopiPputoclYCXVQC
FKwp3kwt+FGX3iFRC9lMXh+G/uW/pFdXK2OOotH0IyjfsbJW0uxOBCBdXb0u67z925Rnhjl+CQaC
5ykDuKKcnwr1SR8Li4S8vhVv65gbW8A4fDOKuG669NWo3SGdrQVAAQ3heJg1669W9EshIdSlaOpQ
P0slCCd6meSMvNYBZ9PY8oEKWaB6bAGsVaPILeESXXzbCT2nXE0dascD2MqBMHVo5XQVrECHtZjr
u7SLzpMaBqVofN/fs+3H+8XbWKTApPeNkVO9Qqo3i360b2hnZIpUNNvW79PRVXgWOT7BlguGRlGq
FRQDuKaNY3le3PRb6hQgy6s/mS+UvG45mc/LifeQ5306+vOrsJ+ZUirNHY2GK1jkNZ9ob4X0bX83
eUtjIkW3huUsxAjvs7EGbda8oCBv96v+VDSNJ06qvW+OFwTZUgFZhc4cCzTkRo98Vl08KB6VY2TX
tnji8Tfzto8JF1IKMJFioAqpSZ878SRqfjb+4CyH5/dMtMjaqoF8CD6R6lPdpgjIs86u/DroPst3
oge9SR8UxxNvaJheSjvHjS0R9Ms4tx1qE07T3qZjYonVHwFwL4eMLQs0ydJFFfW9pf3a14FS95ZS
fdnfPd4qmMxebCH9QFYVE7qaYisU4N3xojnn+7AP/z5FSmHQUpgoH8t+CpKmcfoks8Sm57xTeIuh
P786rE2rNlM9494QwjtBvVm5kyAcd1aYaICWaYuZj0F1irb1jZz8k/SSX5DqOK6DVU7RZCkEum9q
tTpkSN/6pD5DGUiyVKHC/5L1pE06D9jCWzQTPfK6FpIhUVVHV1cnrY3zKo22uLaZLchq0KlyICzq
GQD4ypK0xZsNyV9DaDo0obUOIecL8C4GdmilAil4r71L4L2Ll0hIVcuA6kaITupSms999+V9ECa+
9OhEqXqPyzsPX/Qps7LMC6vXfRu8DWbii9EvgCDrhorwHCTVeTEf9n//O6ByJ5Kw0ymDqYsx8MEA
Lzz1B/EFFO0vFXpqug0ZYGd5k7+hTnaSYw80nJzt+83L4meyz7bqx1oSs3nCKIEBlJeO2lJhN072
/J+yWM67eDhPC3Z0ZVArEIGlWKhi/dfbyDJrPSVg6PFqd8RgXuoaBeDBiZd1dseFtHGcRWVeNt2a
itFYIhDNuS15klPGVg9SjhMwdJ8oLBSdv5fppLn7n5dnlbrXVVASep1kEbifHaP8ruknSQvtqn3a
t8EJsezjVJsKQRELlKtRKrfVLEjWOpiMR0Hi2OEcBZWJNW1EYqUcU+JI4/Cm5bVFjImDiOCZoMnS
9XYB7KRlGnyk7p7N7KFveff2Nh7vcq2qTMxoCqmMiYZr9b9G0OgBq/5OmCL9I2RWDzeULeFee5w5
sFeeIzBxZBHrVkhLDFR10BcxI2uWfWiC/d1rhtVSG+RpaQbUVgHYACgmlSwTXq5nX/f9jf6pOxGL
MGXHLpFnSdNQZKJyN0pANZipqh4ve9wu9lw+FWGyEyWT5XWVY6xGfz+xyXGFEtZrdLMeVa8DaWbs
UjAqlwKO86lYkk5xreUuTZCR9+qnLvx3IWeVh4rbnra8WhsTF4ZIE0HoABsYtD6vZ6SsdnuaW3sE
G7HslEfBye1U4LjHdnv5yipd+dXxypYIWWsGJxSP0b/iv6tDKU/B9AS+IEwFf8tPFWbZQYgMrTGM
T3NVcHgbywSQfJgMUzEq4mjovsanRYCuIOeYcV5TrESSYBRiPRUIIAk5zd1zLr+Q4r5R/60m3pgz
J1QRJpCA2QGJDr3OxBiojqYLUm309g8aLzcgTNCYslxdAXNA0HAxSX0EW6ejnOInGcySul8Cstz7
CUXaWjyABWdxLG2n2Bex2dGh58K8xZB4ajr7K+P9fiaECKCzi8CPrThruj704XrWs+9/Z4EJHoVu
yGsqoOEvrF7cP5oTJ9flrYBJJ9q5VNOWfv60vFGFo0b+8vdT+1dHVZPXuZ1z7FDeHsX5pFWc38+r
A7BSjWYRTXNZwADlzRihjjoCtz04wDEHvCYzJ/PTmHOv5kWyaDTFnZTKEhFlhO9mfkiM3Jrr8yDw
Rorpr/v1fjINQwQTrGawItmrtFRxWWGEqSGf9TrIIg1ylCCvhy73vo+9gxL3LDFOppTdVCkzCJSW
Y+gjswxWnxwhheXw5Km3d/CyJMbbGr3RmhY1ZUcLz6DnSOfYMoTEKocvmngWM83eX9j2DX8xxzif
sWQhiSo0TaP6WxRHVhp7uekurWqV0vPQHPkWfxPqLibZq4noEygBMT0t+ipQEA066/RyAsQkGDwT
QssiCAgaOCevv7J9KV0MM84JucOxS2aUZQkkS831pcwPC5E5G8ozwuS1ugzEQFECPm40XxTRVfRT
n/HksHk2mAsJDw1VNynmL1rvBvFzSFJrLXn5M88RmRtJSpWlH7MZjlh+MsLbYn7TxueKdJaa3w3G
874bclbE8jUpRBbruUUML/JAqv1WcPWEg3/5zRv45+dnWZpU2VTbtELdnIZB0YW03IMAne3qYHjF
HQ+esp2dXIwx8aJfi6EeVbwG66yyUBmKe/Q0amI16zmWGk62xwmDLCPTJKbK2A2YUku62hkGsNo3
gKHJrZuXnbv/od67CzuBkCVh0lUg0KIUgHyQ7UBOTLLAjVL9KJ8gT+nEXxtHsxancOofJuiuIDwX
u/pBWznr3UbdGZfdpe50dWX2UEqNxQbjMglIoKB9VPkROAVCJ/Sig+g19/GR187nRS2WnantpXBq
ZXRCpgVynLoHPuV7wMWcMgifc4C3hkNxoBBfcs/jhfpNLn9ZLRNS1iJMNLlH9132Qx/COkeo9zqF
H/nkEacTeGwA5x318V9gYp3ojlc74h1NJtjUQxUqPaVuWPpHGaPcgqfzsN/bGdZlgUyoaTOidTlB
DrrG56G/q6SF5zD7x9FkSZu6OtdzOUNJSL7Jz/1Zdhu/fK1e8hMYEF1MBNpT0KIx8nc3DuAEH/20
KoRwzRvUa5qshZLlfEJ2ZGml5u0fyv3zb7I0THqSx1Wawzf7yQcjk6VhHFZ8a4Vg38ymJ5hQU9dM
WSRQi/+4Grwm9WgccXHP2Vmtid1jFF5dOPfnhl4hUEEXK2xlI1zNUtYlWNEyazqOwGXGdv5EZQvp
03W1y1vx0EOkuICs+R/5+pVt5nuRoVjqhUrS6s3NNB+r6EtmvO1v4nuV95cAemWDuRniUDXiSUKC
p46rZWrNj6qYnprERM9Hf8CbPehmjK52xJ7M3E/E7FYzss9TOQVj0XujiPpisQSGEN0ksvSMQcEA
5LKukkBwqJj9JDK9ruu9pDJsc4hexEI99ngXtS3ihBJH9jxLP9r2Ryfl4GrQpH81sXuKFpRXEjG1
6nK87arsnM+m5u8ve9NFTU0nsmGqEChlYhgplXLNc9yHWbVYhvrULXKwTIkVAU+0b2nbSy+WmHgl
I3+uZQN9kih8Ck3JaubYlcovf2eEOQpGMhV10uEjJgqCr04cNFshbtlydo2zFhazAEIyfexXnIUs
hOpRJtrj2j20Qyn90Z79PNlsHayNi7pYRox/TeZ9qVh6cauOnHO9GeOv3J55aIjhNE/mEAKvWxpW
2bT2XHLTAmXrOXhlg27nVVqQSDHY1RQDWcdB8up7WuxC2pWBDQKsZscuCDlesO3Ul22jP7+yJ+kk
7E0BD2tdPWA+sQS1RdO+ibxKF88Mc3bWMAqFsEAmnoYv3eJr5NylXxrxZd+lqcvuxSXm3Kj6Wo+k
gMBI3CWv/Tw4/TL/0GytmJ8VFYyXso5BgIE3MUWj3Z5V5iBlSrH0ZAC3kXYzuP0Bwh/3838ga5pM
9TxYIccL2WqXRuaxTkf0+PoVpTbBvA3TgVOX5Jlg7hBT7MNFpyb05GWQb7PU2/9O2zHhp9NpzP2h
REUjJTomGtM19Bux+y5XYJ5aB4478MzQs3bl20QUCzOuS5hJxntg9v4RWvGcdyMnwm03ki9nVmPi
Qt+GujhRjvneKQ90zLDwEx89WBuSut5w4sK26WHZcTi2GKYKalUJVAFU6O3eUTyMuHpU8FY81DoU
dQYH3Nh+fYPnC6/LwdtRJlpMtdRPZQJXL7MvBuRgZdJbs/5HFIhX+8kEi7kyJmWeUUjOMXdoipmF
NyHntuB5OBMpojwajWXF66upTp1QBJjF4HgFb6uYqJADOE0EA32nojmPwycS2U3NY0TYfkRedkoX
P3r4LIYmERSU9NanobUayNGByYoSqlXfNFA4O4D7uDwf4GwdK1AhAO++NJT+ZKrEQ6HUbj/wThTP
BBMf5mgBbrOk6sPKp6oarEbgkTDwLDChYU4nWe5kfH+igsoat+z8+a9CnE7/gKvY08lpnEYT9eHw
aDRnTfoha//sm+DcqTr1wCsTcT0nWQVwnJNCB7jDXVAe26h1RXDJ7xviuLLOnPpkHUvDCJH4jm1g
KkFu3oq8Aj/PBHPkp2Ztq2hFfqAr5Z1aJedJx3BI3n3bXwlvy5hj3+vLmhYJUcHv4Y/Cm2bEzhIe
Oi7x6XY3+OpgMqc/zftIA/eLit5lEgzQwSkPBog47AwpNkjXUGlxFuKHIv7DnlRO6KGbtXM/sGM9
IgH7qUir05BPdpRIDAw9dklMLEmKjpi8dPc3dbu4c3kYvf/8yhEzcIwveYnFFtZiK978VN+F99oh
9YAcoDrGspd87m/SB/MgP6YvfzRNemWdCRbrvBRyHGvvdVej/CJEMeeu2PbNn68xFkAMue0BeF4M
dTZAwwtANmax7kjm4/4ubkekixUmYAihlrdRg4CRlV+J7Ce8nO43RYmLAbrMq6+UxKus5ElGe4DV
XUFq5I6NJzXyYQYZph8lgFQZNehgwU4yTTfCNLhFN3uy+jWS9bepgaBrODyuxHRMRfUEqec+fbYP
5+UPZMLMKJBKy2gTkdzVz9BEC6Bqc68UEPwWHmiTH9ygXWAeeNPWW48GWRSpHrYGOUZWhCNXKrnF
XYOezZF4+V3iL14KUjReHW0zS7y2wyxPnKKsCBcUZoZj70geNJYfxLce08ihZQRQVOX0Crb86doc
E1GVQeqVagQfqWSgLNi3Hig9OfinrThzbYKJppFQgBC3RzOqjV8qeXGzVARKzZtAKRiWnPt0Ewp1
bYyJqElHEiUzMJhAZ99QZg0mF5P4yHpbd3IUVzgMjuj8WcPtyizb1TGGEHLGIKhwchyaMLEEhG+F
94LkbCTb1iFmVYSRrqOe5vcHEhQ35uCNx/hVw1VB5TbIffe1eZXuBx7eeSu0Xa+OiZ1iWZqrMAC0
lJfroW7TkxjVQSomh/3Yttm+v7bDpFtdoqZN3CAZ/k9vQwrUAxW/jgOqMLZva3NC/doWE0iz3iDr
QtEa9OqV/6VgAcMxEqeCDr0OzEDxjN6OHWLsrnvN/5F5W8pdKxNn9cVMCAipwaWDuu90q3yNnd6K
nsmn+Li+7a91K2JeL5UJKbUgSkJV485I+1cZqgXpKRFnq1vXP0gAr+0wsSSZSqGS0PpzCNThk29p
HijVy/5SeEeAiSVTg31bMB7sqHF2HMXhDKT/baJV5zyST4tS8zAKm63U6zUx8URdk7pe6W0DhG3o
DwCUdF57osIPs1/7vKr8bjSGWeahJut9CTkktNT1RbPDnDzKzZ9QmckgxpNVQ8W/hPE7JTGkKO3w
NsfsoyqAsng8y5gu3f9Mv9m2ixXG5ZYUI+MLhQgnC0RDChdw6FP7Oh5Fr3LEr1zyUrovbCp7vSjG
8zBMGq8tCKedzJD+TcrVHUbQrEd9FNTm/Ckt9BtFqp0QmcmyaJwrZ9slL0tlXHIlSY+0R8E8fKc7
bT9CYEKzJX2w5167AcMOD+NEg+3eWhmPLDDumRgo+zu4CtypEO/FuXLqufTMsLGTBEqnk2hXeDZ0
Zn0ikuwqgplZ+9+Xs2a2uNh1ekRMFaNrJFKtFHJBVW2VvWyJ0X01ft+3tX35/NxfVv+67LKa9DQh
0savEwZgkiG2i6nhjBr+5j64mGHvOD3T6jZGZ5bCElU3hcMCt2qlTr469Ym24XI3f5lCe/QoKwzv
PuKtkrn6TLWZJ31GL6dssZV1b0vSG86ls7+XG9mlga7AT2FvlksEpCjyOPYFnTmc36nOZotASlyz
Vrf34xfeMMvGrn60x0SbbkGve6QqyekhPstH2dZscFuBA4qy1BIXBEl2u1jNeXVTt/7B45LYwLJ9
NM+EIWHscmOYkLiks2Y37WBVHfQ9U7RaIdVbikAMl2FiQ50+yLPifz+oH40zQWkZyqnQWyhg9071
Ccgv37xVHmlHl3KPL/87uvWjNSYMDXVfK+YiSxBRucn1N7383xOmjwaYuDO3cTnrLSTS0dbsz8SK
PrUH/V1tLrdKcMRLgFhnZ+1zBJoE/gz/xo3ywTw7UqS2S1SDyxuedF49KqCaYQyL+AombASukO+v
9/BHY0xnQ03MrpTMEOPTIyhFC+OlHSPOfv564D+aYOJNq2jiBFYa2akrwTHXyZ6U4X7Oh8P+id+o
uny0wwQWUagxECnldDRW8SafnruV8t9DnXBGLrPamiefqtPsFU56DO3W27fPizgq3erregJRtTip
sJX0QVYEsO/Gr4ofWq2VPQ2ByKGP+fVm+rhcJuA0c29q7YoAV1IImuCGMZq84VmqP2XTJ87S6Cf6
eBN/tMVGF1FXlxqTI874eUBvRQpSw0uglAkaixwvzSbm7SXPIBNR4qXPwYCIMx7eoOuL7/ctOpg+
AYdMbvNER+kfv7c4Jp6Alr+tBkOQHGN8WeWvPaaNx/wU8wRAeceAiSpFL6nGWvUgTloBWQqhAZWh
ojsUvK37NUP88K1YrE3at71oTOgVzEv0pMzqawWxbG3R3KlSj9NanTKpfJS15GaR9JiTDXOiCTtb
1Hd6bcoCtrLupueilL9Mc8a52DnbyI4ViXLUQoJglBw9PadgVpT8RQn23Z1zsljkhJkLi9SkWIWk
tFaXf60iwzKH0TJGP9G5VT6eNSZs1Mo0q6uCy5OOwAM07XU3lT0JVm/RXAXEBS/xi2hBdeV5f5W8
jWTixxLXwJxEdJWGn8ov0XCUuEgAnj8wcWOuBE2XU4TEycaclJNYd8ULuVWt/Fa0MNbPVW3l2WPC
hj6P65wWuLnH/riE39X4bX/PNtoYHw8XEysAzRJSUKxhQccFSFnaW6Tkl2NAXGR3s4tZgqB6Vf7y
UzGhAyB3VILDQXIU82Y0novOzTPObbJRTvywMvahE0ZLl+gNwlN+QNXXA3O0Azis0x/bQIEGLK0A
T6ltHnggXM4nYx89s9E2VdUMsjMMw8HQOw8qGZzMgHczs/CKuNdWTSIRZZlQvPEenH+trYJHbvH6
2+pOcBQubx31g507RWNyEQJGe6URK9mJbuVHYvVQMzVPFFrsg0e0tDoM6vTvpHK8ugrnVLPQi2lI
ZkzQ1bID8Ww1+qT1J5FXneXclyzaIg9Fs8pU5FlCmuLpf5iS0RK1xFKS+/3Txsvo2MmjQVqW1ASN
CybcDb88x/f5PX2nmi59W+DJ7w9g0pLwoMpfQjvxeIkBPVZ7H5GJJmqRy2OcljLchk7Kmu7gqR6/
os65ADQmpkhzOAlyi1X2xgS5LS0ghHhr1firMFmFxmPA5L1UNSaaZLWcxSaaB058pn0X0V/sKGiO
jY3eb2qJTyWqV1QNOTEs+v6XOc8BznJ/gWiMalqWKJk5VWyH9W03H0X125B/nl73vYf3jmJxGeKY
RVE74fJRnjDiCWHpRrVWyKjkIAikQLR85OQNnFCmMw+dbAlXaEwAbUciP1NfO5UDTeScbVbvQ+2S
aVmpdrXW4AE6dGc5mZyy4jJG0jffjt+zUI0G42OzmSEzuDBGanj0yhbyVV6nh5Pos5iNsq4MMktw
fqrzNb3gKrUoVa8Cerw/KT19uONY3IagRkOZyPhAXfVvWJ2hoGFpI687vjEc/tEKEzbQbxFn2ll9
rzzRaZrEDe8FO7fAdOXRRkvshu6+r/M8jwkhRpMaSUt3UcvxNiuL+z5ZnX0T25coZGZUXVdkEWh+
eM3V89aYoqiZpFWiHNLpoYY6d3iIQ5B4TYiKmDh/yngHmP7GX/zwyiJd9bXFRkzSdFGwqofJlRxy
Sj3NWR/Q3bTnlyVY/P0V0u+yZ45JiPus6zsREn2OXN1H+nOMl6Z4EmoQ09ScQLEBU4OLXK2MyYuV
aDC6VsLzdsEICfhUkiA5/jDt4bN0FB2Az7lX2XYwvLLIOGWuaCAmG5GQoPwB1fs5SN719N7Jqf3/
HYHycXmMOxKxhrxajCQkJLdVeNMOb/tfarvaebUa5gpb5FWXhgS+OCYOVL3nxZ2m0TIrF/RUkWkZ
na0AY7RvdN890LJivTHFolQc63X0m/RrUjrTcDPrt4vKexJu5h0/V4ez9tFSomhLsxaLhFIybcRh
KuzQHeSAh1vkeKHMjhhVQi/I5QyfoGlx6ZVP9Ss4FEGemx9z2zyXN7yEavMCu1oYE0Jkw5jNsE1l
pzGcGDn4VN/JBY95bfM7qeB6pfo3BmEfFMoa5nMmohI+6KZLwKUjnfq1taV5tbL5275PbC7oyhZz
4zeoREP1Bo+mlbhme9JQ5/+jspGqEAmILhNDWoyrk1lrM2lqZEeaTlHyTe6CLuNdwpuB9mKDpcPL
hFVrynaiwWH4hBaCFyZIrUEE6cpBgk6fw8P+bEycIkJcWWRcXG+WPI5GiRY9oqB0VLe7SZ0IGHHN
Gs4x+s6jPTmGR/vOvZcfxK9gAdz/dNsRUdVMQjSCWWSTiYgJdMcmPUYMMYMFDW/outwokZWACHP0
p6+8d9nmDX1ljQmJRpdGwiQhJEJf2pum9keTcRFBm5W/KxuMqzTToChGjPxQzNdXKpMtZaKl9sQW
yOQSMbSKVH9IlcafBZ7g/HZh5KdtUC1/jFlZJuj1kOCDTnYOkdZDbCun+VUAI1nyjOFhbwHXcvrA
a4fv76rCRspUy8a01BGTxRZYpzg510P39a/8BMT6H1fWK7IuD7MIGw+DmwRSMAby9/FI2wkZJCx4
brl9Fv+fWyoiEyOJkJndhOK3AxoAlNo7P3Z0F7R/UF+mkjG8Ztp2BLuYY3KsAmoxEB7p0EVIcscw
U1eZZbuNa87luV1euvIPJrmifDTGoGFZE8igqNJk6PQBiD7vKozrTx6VGppKK33hKkpzzrkiMrnW
OrQxNNJU2pzULXAmIR0H9az3H7lo7O97C287maCiCms3LhqO+ZAfSfejX9045TjkhowmjZ2XT8aE
kjVO0P5MsZXSXXiT3sf2ao2Bep/Y4SG6gTjVCSMo9upicNSLbxovdpU3nuoJ93MyoYbUkAo3V5pO
fg79wq1+0I5v823xWksGdXxoay+Rl3i8KMrZ3ve88OpFUPZiTgSio/gvgy8+tQcZo9c8X+UZYe4m
dZDUtSO0UaOsd7r6pRrHMxFkb99Ttp+JRFRMSZN1JEXMiTDXNhrqFK5Cr8DMnV/bwDhoB/ByQ1uF
MnjNCNz/MwYWrnNlkzkLWlwpa2Piop8k4kIe8MGMpof9dW2Xl65ssEdAViNUl5CwjF59WB35VsP6
/mvH9tbopo8g6DgvHsVBmG+8l8fmt7syzp4NPYwNQKZlB+k5GWLMX9+m4L3ZX+LmrUOALtE1UQIY
iwnRqqwkjdKjQU/Slzk5pBonWPJ+P/35lZdHTaMXk4jXfNF8muW7auUggHi/n/E8jFLrg15TIn0l
O6dZ+5RLovt3W8Q4WprpUh93iA9KPPr6agb6YHBCLf2UvzzXr74C42dxJ0MhSKIAnzDK0ACfLTkc
KRbfHsPFbcvikAHkur+s7TTnyijjXwZk66BqiJKwDLUnynBE8VP9K8YMtafJAQmqVb4QjCA+c+zS
JGNvsUy8RU3GmEUVlxixJpcS/82QoVYtgAwRZXkiyRz/YAEoeirJca3h44UDyF5HKFNKPG48ngkm
xq6NEqZqjRJjl93Gxu0kciXqODum0p9fHSKz1Ooxn/ClgDeBtDXtG/SndykfT3C48KvtuPMzJLD0
tFUWa2CbR+NR9kX7Jr8v0UAbI/R5JBtjiE8PEeLg37kECzfRSI3SmAmTPeJsATdMe0s+dE53LsGa
nk42x95mYnpxfZanVo/agsw5qhKiLx7rQ2d1dvZSBuB76MGyEjm83J63pUwIAS2uXE0yPqAkqbZO
JkjISRa4Mnjr2nYUXdYUQgWP2TcEyNnGOimRU2T/zneUeChyjUOTg8BZxfuTV3TZjloXa4xbFuuE
cveC27GvUhvzKH4Mbu96CjULHvTDyGVXjeRg/9Nt7+TFJnNfCfNK+nCgb0/lWyPaBomdJiHW3xmh
J/7qvImDmZWdiW2cl9lS+tzrVcVXx4mzlt+kTZfF0MVe2ZnrJIlWKrhAJeuhluKP0PjrUCRTHkTQ
EzqUvw+I6P3FbYeri1HGF1tpHQRJmjFSJ/tl+hCZz/u/n/eFmLtsXcRqVQaaM6lnVBXVkA+p2n42
kMsamKsLoh/NZCgxPA8kX+9j0cfIp6P5HRp/yqP+OL0NHk7ZY4bOC3kWg/iHrjj766Tr+PUau/wN
zDXWyunUdRqqBLMi2NH8EPY3hflFG44RF7LG+WTsU8GcSFUsC8KjGcSyBWlGL4aG5/RNAw1BcyA2
f6SBs7j3OZgrz1S1pgrrnhYDO9MblekokfQsZYbXm+Jd3OaH/b3k+Mz7u/fK3DyPAxEoSmkO/bw6
1vlRyz7vm9ius1985r0ndGVjyY0+VSONlunA44F0pwdmgrJF86j1eIuhX/PKUD2Joj5EuFz05Dyb
uMoeO14Di/rWju+9B5YrE2SNgCQICfbL6zEClfhQZkffilfa3O6TXe0ZEytqkgrJoiIvpc11Kqac
Q360Dd61ccFtZ/G2bvstfmWQCR56BIVVtcFzhD64dM/8OgOq0AbR4T/ZPdSMXNFaAoWDzvhNLvzz
ML+z611tqFwvlH6NIobOUWKrbg5WU6f4HH8Fag6gV7u+6U7S99rnNTt5vsIEkTQV1BWMQFTrCV2E
fyTFa0dOPN5Gnlz29P2Re7W2VVijGPI3NLmSKILYWT2o2p86O3nQUlATJr72BL3xIwaYkqfW11OL
N4XLu+je/8SrP6HTizGKBxwJ2ack96kn3Cq3+iOd2EOt00ozC+gbHg3I5t5qomaaRDUMncWGTBGI
fsF1Dxjb+jYldgx23yjz9qPKZmS+2GABIIXaJxifA+BxVL5rBq7usnX3LWx3tq5MMM+LspowC4FR
bjD71uAjCzpfcPuj0FnzEQUjTwwkqL1w4vF7fP8lwFwZZVI7ITUrM5eADRy96FH3oqN4SG9lCwBp
h1fm2C5qXtliUjpaYxHAWA5bn0eHArIFG2rxUML44xrxlTEmOKtTjUEvCmjIxduhKq06OU4yZ3Sa
uyLqmVfuDs7iUjJo2FSB9cKr+unbaAsPuKf/P1RKaaqz96WYEG10sTbEOgosS1nZ63Dq02Mu2rER
2VIckJ7TXuNZY+KzYcR1LgDi5RhiYZXpcw9ea/OtF560PrbgqJwHDe94MXmeDKaNtinhGkp4LI0H
PeFN+/AMMPHXADEDRHJnet9EQfxtDSqAlWObDgOAc/M1tYm18Bjn6Rf59YupEqY4ZTBFstJEJDNm
SWrAhotX6CFbUlsSj6JYgi2EV+LZzOK0iyVm+3J5RX0vRejQBdUfmsKqoCo4SYMzys0/6qJx/H4z
K7kyx2xmI8UkaQm+VnqgPfgRdNmC/6e9/osdtqYTodPZxQktuLjtob2L3MwWn+qAiqBSLJxy3/Ma
rNtXyc+NVNkYHOZGmIR4ddbq46RKVl6d8vj7fqDnuAVb5EnbBSAa8BY5WSZbKzCMc2MP+o2ZcIot
vLUw4basOxlSw7iySAidmec2fBVlzp3FM8EE2akNUyWJgFY0QPYqZ34nFU4+8Mj1t6vzV35A/4yr
MCsR0gNmGtKxSNrzBmsEuO/1AHgge3T1IwV8NuCn6e3MMfnXFu97MYE3znstFXsAsSd7fOdpm0/d
I8Dmp+V+bkEyPT5Cay10C15Xlbe5TAjulFhrohRFgw5ubsSfCj228oZDP7Wd+V/tLRM6QmMo12yE
l4T/lAd0ik/a/5H2HUty40y3T8QIGpAgtiTLd1d7uQ1DI0PvPZ/+HvR8v4qNpgp3pMXELBRR2QAT
6fMcr0e8QY8GblMeBMguUzAdvtmayGggTi1P4fToB8CsuVFVGfOXRIy4TxRgCXtkEdaF7QqcW7Z+
sKPp5BfRjkaB5A2s55uXGxT3h7o+yYxah2Pu7UPW+o42RU6iBk5rbm0wCVgv9rwNIokJlh1QiNtm
LSmHrgTejVIfCbCjOwtlxpfArr3rxkqmH+JeUaQPHSB6UZKoNhyrJdn4nnmuXmER2x09yNjR1/30
LwNsChYlKeK8i3tcZkvYMbTsY5gYkrqY5F29g1gwSosFBDm1aR91TFyZG7v/ILk12TH451tYLCvG
fEKs4NYGV3WZw9c52WN9yimC+XGTb4Z9JsMLW0//Fnoo2Iukz2xS2ri6HMDitoss4pAe6oOxV1Ad
TtwmxR45L4MAxw4TvbkrwyqSRAUiO1GgawEbZj4femwP2itHF988kBWj16+WomFOmGWaquAMyNTa
iYbIyiv03aQ/1eqn699u/RiX3xc/3dQFc+pj1J+3uLtdstN2fJBRVgFZ18KLGOFrsSpMdZ1Ymgf4
h4PaEGyikD21zN3108huSzDvFgCVCWYLoYjFWdfPefKXvy/Yc9TPW7sosGSrx2iOl+ExCXWJCMlN
iUXRBmuZ1KJ8PGXcqMG3Bh2x8fH6Lf0mkfv1NcQyaB/YUVbw9KCBldOwRFZUmKrTsFKSbcMKRYvr
8iQ6JpZBy5AoNNdQCnqdJAT81b8BtLSsx73A+wzkciwhBDT8UVPnAO2o/8OT6Pfl3nLYrth2e1kt
gWvsNWGC6bbsSLErDtmkINfWJySleedqZrJR9NtgmiUZnUSxxcqo3VHFNjIoHhjnZ/ast0/XP9F6
pRA4dv+zM6//vjDhg4aVH91G2b8nm+zcYaQt5TNKg9d55i3fck1hxeUIc7Jz8VteiNVp3k4gLMa4
cXirWA9N+nz9XLLfFwzCPLWN0SpQiZloW7NgSEplcxTrscnl5gSbAGxOv4ltOFhmbGaUAEfm0mBb
h9HfvSKx3mnNc5IB6Aax5KvDsQ7zsTvIGVck9kesafqo75jgHeEtktuB/UiNB7NVJTEJv/Urb+d1
9Hjx1atknlgxoc/l01MGBqVMA85nq7s2mLcGvXTNWDJUtV6pvai3iIdpqz6hvYWsJkaMkJz1TXDU
zqNbYqaxBpghyGm3srHN3xQbfymGznVzcco4pdGcVTgluSVHkOW8qIf8K9/QCqQ8zbLnqwthArWD
EAPoE++cTBusBR/7UwpmoPnceMUzTufRQ3D3Z/UDiidDCVUNW9x20+Z4oJEN2JDK791Ex3SqFZyU
if6J8VuIES5SN7VIswoMQ2XNd2J/rRsZsvK6Q1xIEK8v6oKyHhA3tNv6hteFe6fbZmhBJl7uytzh
6gtbCBNCLiOY42CM+GxXeasCeifudcxD/dEc5kKKYFkDkJ/2ZQPLpzY3YXuqe8VhTSmxSavmdSFE
MK91BqRzLYftq5L7oHxo2SixFOuKTQkhBv5DiCiUqKa4skgW4MuA933eQr+/GQAbse41rIc74XkE
QW3yxFOz635jvRW/kMtjjcXj7VpL6bCbCocL1rLZA460N234NBkfT4aVdzlnXoCKfupUh/E23NiB
80e7OIu/QYhncnsGUnqH6kGT79q+cUJtXyf/XD/o+he83K/wttQkzWgWo6avJKarhsl2Si2J8V0v
aC3OIbyuohu1pA3guXhJqbxPNvFduQ231s2497HCMm/KDdALHgtPOURA5PujyZCFeOG9TQkpQpBp
oRg+YdqUQ8d0Mof2ujf8zqMtZAivjbaVkrUGFu6jLH8CTcQ2js2NFc/oAAK3322U4agH0F+j/mEb
ysbwKXEU4L85WtB7NhidaNy7RsA2Sco8GiaDSzvTMauOuKzyd1ozn4qRvJTWcIwt+76I7fueZsC3
+wZmRbSRY/UAgjjXp+bnUE0+d363RUXUbe32IWbaTxLRj2rYhij0xrWbFl+KNLpJo9Klbb+pRz/0
rGFwukZ1tNIIvKGuPdLle6phhYJiqQk/Rf24caswfo7HzjVqpAk5VnUdGJkNq4pDmWM+uuhq1yiJ
q+jdobQ+Fnb1YmfhUdeyFwDnbVLUSxPaOq3fP1zX4nWTetFiwQ6ZBkqxaY3XOrO7Sa+cod3bjaTA
LDVFQqCnEtAy6hxUwXQAoQYrFN7Zz/NDYzj1htuh0rUCR3nOZGNbkicqVvciS+ta0vZo4k9PMwil
ykRWe12fT7ior1jU64esBhgySs58Yqv9FJ35TvSM3SD2Yj2PbvTcntFBP+DtXP9u6/U2TMZSbHfY
qiVmuwGNywSkTsDCqLb6kW7BKPiC9lF/HDxto+5xocZ3icjVeH0hUvAoIFijjVmgzVIC+YMT+/H9
HcymndVPfIEewxBufivz+b+JMC4HFfyJmmqpwcgrvknzlbgJ0AbR3umc/6Xc0uBzNedenFLwHVM7
mUUYAuuQ3PoPLWZOUi9GKXN8MB9HMKBHBxtN9mmPnb0OgGvXr1h2w4JPmX01VdD+Bn1WiHYZaY8B
i5ywQal9rCWi1oPsxTkF39LpeY5WJMpw2h3HkETgu7c8c2dtUxBPXT+WVJbgSLKgV7q4fcWP5FFA
xScWALCG9pl8RGk1RVqcS3AouMDGtBk60qDabD12N3uKU2AXxElQ1xy8eK8/Rfcc3VBOhbyeLC1k
C9bUzrWmxX4NH82wd81jsmk/csx3PrnMkTntx/DPtgQXIgXbqnQNYVWMHitVPT+7KVRJmCNRSTF5
now8RNeHP4fEPGmAGOnzedd2+otPQokvWjfXv166mED3A6FtawG7RaP/qEPhjNN/5yHGitDlst6l
zwoWZnMV36fTb7v5k5IeozGSWGaJ/RAT5lAJsnbkKFrxgc/mAGsKyOe1dNaaq/H7uOlyWYKpMOxs
ZKikwf6ns8uGLYsesmZyWeIZ3fP15ytTAcFSzGQwIiNFGKia/iPN440+xJlbNtrOVFvZiMJqQMJQ
rme6TXUicnZGk913VoC6lj3fTeG3qr5VZEuG606b2YSZOhyn/frvixSFjFYzDuTVxI+fitoxvk1A
OvMP2jlPnfRkYriJI1zLp2hXbdNCsGAfxmCg9tAitZy059TfzphJ9u+S2HAC+4tefrz+2dbDroU0
wTSEOHrVj5idbDa917n/btxmbu9kh8gFHw3mqaLtn/nri1TRYJg2iKTLDkgj8U3303jd8SUH4yG4
N135QOqayQBLLTM03SBME+k8Wp2VTVdCW+bpibKPcyHZJltT/eXvC46rwnKB2VFUojBufSoYakJB
/U/bdU5cso3kc/FARnzRS1mC4xqAQVPrPtb7zDs+Ezlj7E3bFQdeZ/uz/vpSmKCJQUPDTNM0WMLp
Lgkip7ee/XA34DFcP9UrFPW1UwlK6Bd9pxt8P6PMU82xi/pg1eaeJMq57INzkuSbIs4ORezvyVid
gZ+F9df2Ppi/whPsy6S9yQB+Ekz5PgxRW7eabVDYOyPCyFI1OqodH+by00jJQ0prt/Kxtq6E/6Rl
dohptlXqzAmJgaxLSb+gV5fIPhmPeK8cTuQLYTn289PZBsDw6zg0RjBP6oHuckxFysCkJJoosoYk
oWH2pol4H3uZtHoKimeQJs+hbLVszfwu9IJxJV2Yxqajo6KGg+HVdeP2+ej4SePWco4Q2XGEKBuE
eWYT+2hr8lGd6TbA2nq5N6gDQoMtn6+Ov3T7cXCK/XV1lIkVvCaxYyNoOeqdrtyowcEvAXjtfxhl
I1VrzpmppgEAUNWmpjgMQfzGLEcN1b22egBwuoNv53RYyx9uWu3wJye6iBJO1I0MZKsmiMKpfuOP
nxvyrVGeWSeRsua4lgfiarNQi9gvwWeRzCjqpdhwVlUv6dJD0FfegGoNsOgOY6b9Qe16KVIwvfPY
hCqNKQCyAqDbk8YlgWwgfDVeX8oQTG7etF0QpXAf4WHeqhtMUrvxP3yXkvN2a26OVfXxvzO62sZS
pmB5mZ/kQxGreMgjezGN4ZPRs0/XdWI1wFnKEIwuTVqtHfmWf79NHi2g9Ocfo1uOGU6eOi995INw
vqsdZlNS1V5N1heCRaDVBHSRlZ7DIMYH9olDW48PFvYlTDd7CqQTd/wU76yvputAGTAtAp7ut0oZ
jTE6DxzTbDlI0sozytXXfJEjWvlObSLUYaGJI3Py1CVHTOpivCkMsXHVo5CNBG/b7phX7aW8NdwM
XjmiaPWrVi37JMFqdHxj3vEZnWTn5+iwdB4f9AetkWSce/1FLM4q2P8MZYGiL0HTMR3rw/D4b83e
93p3npxmWx246oyxd11fV50OviE1NUDQWKbwDEmWx1FH0EKv6ntS2Y4db7NSBt+9WoTgmvJ/UoSH
N2E0c7AYwHj74iFXk0OvjVvSpzsD+7BRobmmGRRuRVK3HfMXycNYV6GLbEFV6xgkEtkIh0CSwJn9
u8I/jv33aHqqlf31u1wtDC6OKT7BKjWNvm9ebVpxmo7kiPVpjz1aoZM8axt521tyNBGSLC/1/6Eh
gEuw7j9Q7cMQ7JXsp2XJoONWg31dN9EypZQZIkjjGNEgAcoauCPirdp+1qUCVjMmtpAgOFPWVnlB
QtzdcJy36T2v/JH7DPV9ECwYmxKbgfRmwLP7k0+2ECt4154Qi4wz3xxFD9rcm1tOr+Dv/Se+w6eU
zp90OJfHFFxrQbR8TkdY6XnY5vHRxh6PjOFrXQ0XZxLedGRWltEXiPuHh9bjMDrZS31qPulbpIHu
IMW3XDUhC3HC4y79qbdjBY97bMeTEkWPTU420Szb5FnFdltenfCQC2QgqIfgUw1HtJ9AmeKNp+iR
N+WClwFAYCmHEv/GG5wqZgeM2AmkGfb1owKg763bC82xoImPLvhoGHfoTd3huZ9MJltnXg8ifl3p
O+yARm/LutAQog8g+0Ei72h7tq12QCk1nQ6I2NisUG7Sm+70J91bppvMNlRTo1S0KFj8RUmkxWSl
2r1E5U0GLoR0I3lyq8n2Qobg5/oy17ukgU+fsCKQbcZ9vufcnICIdoAvIXvgMmnczS/CZ7urgixP
0YgKUkf9wgOIeBvtYuqwBw6JKht9Xc1yFocTzBg1ZhY3NsxYUwb4VNSpRhMbUz9iUFpev8d1k3z5
VILlmielsBmHOknmjdZHjgr+9usS1rX9IkGwValCiwH0ImhQqJ9rsq/tJ1ZIPs8rmsi7KGtxX4Kt
SkeStyxEuBybU+5UbXhvKNjEGvob1Q9PDdAfHCsFp6SebAG9ejK03PXBsdp104fJrI+W338BCeA+
6Lp9WSQ3RgLIWx0rH1OUOW1tbHJmlU5rkcDJ1I9FP23aUXUaC1SVgJIIVSSINJ6OmYkqXR4jtfrC
+nBH+OxCk98MLPhhl2nlsd7KHWrO2J6pgZYZdW7SRLLrXo2pF1ch2FGtptYAUCgewEeoXrd7vkgu
H87+jae9fFbBjmJoRU1pDxWtsX0cHvLDCBNj7H3POHdYwucTte2uk8RG6+8CDVOm6sBOFeFGMz9E
DYhgDQk9087aZqh7NfFLqfy8rrKvy+Hv9emXHBFy1IhK3a95tFczsCPMXrcrfiRHgAI6nUf5lLhT
uobbIpSWefb193iRLLRo89S0UtOGzWbByZ7OaiPpGq6rx+X3BbPZRLbPpuqVhgrTgMcEFFQ8RpEZ
sPVYXb/IEQxm3AyqTwdED+rOx8LsvPf3xjHAUJk8i/yNKl5kCdZSaYbGpHzPo9/ST9gD3vpHYx+8
sNLVfqpevAG80eOwZ5LK8qpdM3TbJIwxtDkEmxMwoFZrM6g1LX08TIb1XEbTZ72eP0h0cbVEiXkY
pjJAm9siEl8FhrJZKwqkrLZbH/gSpvqkfpu8wsulvKcrrOOobSyECcY6aqkPaH0Eli2mvvDMjhYo
fyg+H91MW23DuVb4yCjHiZ//ZF1nKVu40MYHbceIR+/V9teuOmdp7/rzo+Q2V9/X4oCCeQyxwhBb
I25Txdztlm3n1uHTsOOm8MzjvwxeMg6ZdUW5fEDBUjZpGJLAh9HKinNVvGTNwZTZRYkIEbQgGmaA
JZj4bGX8JVdA9npurM31m1s1HJeLE/kqFDsbwjRAfG5gA03Tb8h4HrLRbenT2Meur8ZOTHOJX181
9wuZgrFiA6Y4lI6A73o+p/19PHwZ0/tJlhJIVEIc5Z3rMCF13kCKf8uKY+fvrt8cV6l3zmRxCsE8
AYi0iqMSp8gAWBegVzjmxza4TaPvdrMpMdx5Xdy66V3I48qyiFXjgZSd6WPmsN36O17C4+R0Md6s
fJ533VEuZAn2oqimCLjOqIUCBXuDbn925qSiqP64ZoEpn2Y7bVGq3wMFFbm3BOJFpvSCvegKdOkn
C62AzgLRQ4JoqsAgofZJcp1cyd5/PgYkGUYoupSCJ6M58uCJIn417vzd7KUeLvR2gDFs7uQXun6m
izBBV/QmT9OIvzKre2Ths8E2likpy/NruXYeQT16X8GmkIaBwciinaMrtqNk0SOLyV4rUV+e/ggq
BsWeXxco6IjN+qkyeKRIn9THyR2BVFPctncjNpSC3iln13SnfSDrg63bjotUQTtGPbEzi0vNqm8F
pl4TI0LP12W1LXlvsk8meBSGgM3SW3iUhp21CMQc+1BG3SMTIXgQE7WCJh44llG3o905azEJK3lM
60bw13WJCAytkXWgrsV1RejCWjfx8Hz9GUk+x7thdj3OyqDGFpdvP806RmqLDcInZ5bhPkmuSsRc
iIxYzyJA6nt+fhrsm7Y4d6lkymk93rwotAinWWPUWBk54ky7ZU8gCNi24H7xPe3Bfk4O8waVo4++
a8uKp6uwQYt3JEJqAsUTFLUWrrD8Rnac4Sb0bNTiMCsNlrF6Z9yze9k443o7aHFUwVhE3ZQMGoew
t245vHy1y9xgV9xMHtoI0rUhmY4IhqKvUBazOaFaiU2X+sEGc1te3jeFxADKxAiWQaNVMNkJ/H1t
73TzHBiaoxsfBiyvXVf59Yjp8qQEwwAQgrGqJsjJw/siOVbDc8vuffpig1fEBAV2/XRdnlRBBDNR
kM6vJgM513xnftIBKhs92B6Qh4EsxcF4c9S/g2p3XejqtshCK8UR7WnCdhnja4xGYXoJae/b0d6A
gWFfh7R3WhUV8TDeRXW6wVCuw9KzP2OFZajPJgAbAr3CmDMoGYBn8LWO5p3atlvQIaKPFNaO2tmD
UxmB/ncWWxz5tnJTj6wBSj0kT018T5Mne5Qkh7KHIxLB0khp1d7HYx3g8ABE5Fa3PjiNQFp3nKQr
5hKXLk4r6C1Ay0gNF9QnvUub2jHBVgA4oqn/oeYSPIr1aPaXVou4DdjUDwyjQMSnaN9tPfC64sXw
N4PRulp8HKjE1krMuSnYn24M2VxGGPTTjB96+dLYiRPJBmR/EzBfjiTYnazWUz8J8FD5KEtxDDac
gBOTxrxDm8papesN2otJFXulRjcag6GhcN0ivdaP5bPiAOf0tnXUO71Ddl1gpk8aDUncuwjZYPS6
Miom1FH3nxLtgyKLxd//vgXaNSQCxCb8//zfFzmHqtEiBiA9bCr7YrAnDfh/1+2MTICgCGoTZJNe
BqYXJtptwMYNmJz/UoSgBjU46gDgDMxEowcet5Y6LPnvqFNvr0lwPc0wqElXVYZnpqqT2Sg/hPS2
DIC0dv22VszPW0GC7wmnQgFQIoaK/gVSirfsX5Xm/WMsPshmmN4/07fiBM+T1WWsmHzAuCi/J1j/
bpSjFv33+tAbIWKRA+xcAxwcoH7UqnHS7FNVNF6XyNAZJUcR6xymUYO7soUmo4N1YEG9z4vu0OG5
Xv9CMjH62wdTqohu6qYinkoLdHeeMdWGNeKv14WsRKpvr0zIXfWMmmFuZgTjUdWH6Zwdix1IVMMP
I4LUEtV5A63cYKs8XxcrO5tgDJRYawtNj4nXVF/7YnSi8qAEuiS6WulPvz0b/ysWJkdnfpmoUUO8
fLK/KHbnxmBB6jVypj5zi8DYjLH10A7hp7Scb0ozuMX8xtfK/+98LG//DMFqEJrUIEoBoVta2q4Z
kNuJVQ9lXUrcrsT+UcFylD7QV+aCotpcf531Z13apnsfFb89h2AxkgrogZUGUA8W3YTDOQazr98f
sTH2l6aJCraCNr46o50JG4j1Yt0FaK3pUcCHYJ0o30TbVNte10bJwWyh256VdOrLFMGpX/0Tq1s9
mx3GnlggtbmST2TzQv5CIc26g9dXEIXNmjMddZe4ww/7QF86jx3BVufKm3CyowlGxAqHYIqKCXGf
eWharAUA6jI5RdLJK9nJBDMSjzOr2hwB5Zx095EZb4dWBgf2Pll6o362YDPohEncPjCJpzWHwDpG
YFpHcchg56na1VPnpMmH62ohEyiYj7INsi5VoRZkx/uk9Z5n0YCVl+RHElto80+4UIqqJUVgV+gS
YerJonfZt1SVdPRkH0ewDHEWjkml4OHOyeOcn+bx+fpFrfSE3n4awTKESeLrbZKZrxBnxSPZVIBm
rNxkR7CHUp/CM5+6yO7Me/9R1q1cSWnfyhaMRTipQ5AYiYkpj+xrdTb25T89WvJH7Rjuizu08YOt
DFFQ5ljEaVGlanpTT6GKJgq+aCdiQzY/WU5zA/3AzqGsjyj5fu8mRCej1QCER7wa9SoCcEkwtUiy
KFk4KC4FmHqmxLaP0PZfuhnOqYCR0KOOHalhLy34co17W2F+89Hejfm1JYCNUuRTZMetICYkQoc+
lifrBvqC1YB6l+6yj8ZB+3xdU2U3yf998dZixaet3SPoraxznD5VtuT3V7odbw8m2IzUVrEUMECA
+RSdo71xMjLkbqGHpcpma32zwGbHZwKU7+yZ7a+fbSVJfStbMCQabNU40/TfT6g4mAkHQQbvyda3
sua97PsJFiVpYrPOLXy/LKm3zZzcTARIvEEI9LrcSTvp3hR3H9f0RTAw40TJ0BUq4sXN6yLzZjwF
LxyCi2yzrR84sqrmaz3kmkDBqkxpi8WBjN+l0tw3ZbjrzPwFa4aBU2EaqC4q1y7Nu3HAUv6QHTFy
fCJR/lR3utMl6imJSQJAEqez597ROnPPWvXOGGIsXxUnu8STMgY3z7OfKVNVp4qzh1gfngxT2ZmN
f6dU2kbPATTRqLua6NMmDeiNneVHmpTHFtnNyLCcwfyzok3PbeB/KQzbiRTmKKGxU9LRwyLnjhrD
nR6DGMWasC6aGN/DoHm2Mv8u1AoZUMH1V/VuWtHKssYoO+SsunXqux+F9s91zX4FaPr913g3plgS
Sy0HI+aemPzEIBo+v31I78jnGbyR1c6/Zy5IUZ7bXe6aB/IxvQ2/hD+iOxlOo8TXEJFKVW/mUs8I
oqnkJ8HQCmZ+XMUNf4KtYsOhCgKv+nj95BZX7GsnF+IqW5tn2lUa8Yq52jClvA2S5lAE4GlWTa8O
2r1ap/dlluwKdI4rS3lqWuxZhe1j1FifqGk5aOHdj5Pm0Cnc5Xm8xSLPx1QLbloFu+qjhXGA4TAq
g6snxcav6HE2xu2YK6U7lf3Oz4LbwJyPrKdOZ5n4Iwon7c1/Gr+bvdLCAm8SPQ/K9FEp/cRhFEgt
zI6darC8tLCBGhwV2zElnwhl+zJDs3nWjqSzvCkpWjfrjePk+3gP1bYHwt0cWF4wqp98Mh1ABHyE
z/PA0QH+Bu1c1LWXEvJlUJGwhRoeYLaT3LTkogXPUDNiG6Y9E08xdccP97Q5J+Y3ak+ypJRbjvdf
lKoWrIWJ9WfhiyqkCovGRLin7K0jb4RrN+iZgNjtkSsRBThDubPP6W1x8s/64/VDymQLh8zyrrP0
BJsfQRY6I3E7I/aa7jATkII8kPlMjD/KSS+HFdwhaBQVpcwx2DCgWD/NOdSHYKL6+qnWc5yLEMHv
9WOFmuOMYWmUL73KKfzCtcObuQslDnbdzF3kCE6vmfWqV4aBeFXdOSw+TPEgOYlMguDm6jD0x8pC
ZQkpfFI9y2ukv7FglzMIfs2ce8qoyjh6hb+rjrGXua2jfLFfCW/CDd8Yu/5x1rObXwLFOcmkKq0+
YTnBdrUH3+BjBmOaJNcmO5Uh5NWZj11TcB7wN6UfIxAW+c/hPxT7fUipnXpHHuf/3AvnodblVDoe
+SKODEojBzEoIvJcv4npFyt5vH5rEpUWJ0qMcEqAxQVVyzJto4WnDNVyiuWb1JY4GInGva52Lw4y
hEU1pyaKjDO9LcYT+e/dmbcXJRiA2mJJ37b4/GX0GJBzod6rMhESo2YIzz+a4jSx55mjV5oYL2YY
QQS/kBRr+jeV0ss3F55/1MWaGSqIQZMgf2IKKF6MepdZ6nZuDNf/MHXkYSAKut60OqoKOFQtbAIM
k4JIkZ1sxd8D5Sjz/kpPxJmMqQpZUHU2AUpa7XbNF1ID8Sa564gMX5Uf7orXEocztMbO57ZHLUQt
ftbpc0m+JMO91n3VmGyiT6KR4nhGnWJjHME33nKNpGm0iFPW4be/uzbBB9NJJ6DrKU2vGrA329Fj
NAePObHvM1Vm/35TK/ilNuJMBvDrm6bEhgASaxt4WiBv5wV2AsggPpLR7f+EMP7NmxOJTv1BjUFF
h1Sec+0qAJyPQAjKmWM51rys/iL7XMLrC4c+pvVYwmUBmqP70Kl/qeHCq8ujgva1RWBpFUDghupN
QJV9E9OT3YaSqQ/ZUQTv6ydG3M0d7k237ml86CaJUZe4QhH2JiZz3s8ZspgI1Y6kf4inhxC563XV
ljxUcdgCWIeR3tlIEolfORN2gyZ2Vyh7FaSmcSlL/CQnEsck5rIs2pBrGmluUnqMsx+j8v36eSQf
RZyS6PpmyDpehC3S+84AWKskQpV4WnEwIp9oW6odfr+cEKGWp0h5VFtMpNT/faTkzasUpyIMtca2
XYMKedduE2B6ZME5RUH++m2tfRAEJgQJFaD63m0ChINuVtoIxKiu/6qXX/T61pTBRKwatKUM4cXr
zNQarD5hfg54pYdhV+wGMEXOTrvRXHvbv/huJesIyY4lGIHSaEc/DXnk3bUfLb24STBBFMXzf191
s4zl0QQL0LCkGlD2R6F8OPXpbaVu/+7zCNF3OXZVrM3oBKrpk5Y890XksO7zX8kQe+Ak1ksjLGAA
tMzNMqxJbMJG8mZWi8WLexI74H7bNdOcIONSj8Uj3zcpNyCu2PLKbeRlH68faDW6X0rT3wbbtcr6
IGVgSOCDUuMNZ7PMXLapPAvowoAruZPV21dDvaVEIT4IgdydY3WNz0YY22xfPvmH4Acn3m2/grhy
gyqTl97qMmu6ZrqXUrkpXMTihW9NNOOBLIsfW+OO0du8etLLz0aXSfRwLWQ2dAp6ddQXNUukDFdM
c2h69HNRT+NUsskOTNfYAJRhQq7Z1qUY4cNNdOxiagA4NcVsXxb623FUnDL9Vvt/kJkvBQnfKyhq
lmg9ztMU97Q8hvnTdRWU3ZfwZdiEVcOY4N3yjUltH+3+7QTKGOPXFeDyWbgZXCiA2dlpoQIx3NPn
DW1+1OmPGv2X+Ekpvlw/z5pTXd6XYMKtQDf0LGmBz62j05IFW4woSFBGZN9eMNl9M7eZraBF1ocv
BCOcvp24BKxlgf5y/SzrvuFyaYLNVlWsyjcKeo85ttUj+KJN0UqyfZkIwWy3YzX4hcrNQb6z7cor
08ghJpEosUSKiParT5mRmryKToPciUCbUk1uJB3iWEE34D7u1329dpEWSpYYOWCDIh6HHC1MVHRO
ch52wQbkH7u5BoBqyDmy7195FV8B/vtdtJWN4P/GwF7+CMEyEOb74dzC1FWmwwEx9K8Yf3WVzXRv
3qr34zH6bO3ZZ+3vvuNrZLM4etNkWa/16IPro3HGKMGx959SGZuG5G29erOFEApQNbAg8gE+EPbG
n0z24bq+r8dfhgrIMXBKMCZSHHd1koasyrhzKg8AV3v9YuaGwBlm2/iHFNhgVS8v8sSAwpizsfFz
FKw5H3gFSAzF4Uvc+an5Zjlk2+6CJ1UW8K1aj4VMoaDHAIQ++BXqazY6+vRpLk5Bj06bZARbdjJB
CxMjbakaoXqilMcUy9unJpa01WXnEByTogRR2w84R2AODunBivUUxrpbyGpg3MiJ5RljcV+Cg8Lq
TAV8JbQra9ScjPGDj4cU7nx2l6KmUVjudRWUnYrf60LF08gqR1XHGNOo/RyMyqmywB3DPcHKwt8J
4n/IQlBV9EUX51D1oaZOOoJbIvWd1tgqfxSYL+5P8FZ2Mue2XQAScSI20I8/FejG5h+vH0ambYKj
6pSBacSCF8kJFhd8ez8MAFkZB0kVQyZGcFY6pqS6uEN6ltjnMbtt9B+6/wfzRAttE+flUG9VlLTD
yE3afozLs5J//aubEsfkktpMkiGAiwrarQ2m83j8XMuuaT2HuXxyW3j8BLxrLOP5eHjg8APZrgdT
AdvBBf5/sNqsRnZEUy0DibmpigvEJFf1WSUF8fQ+dfp5PlVAWLZf5tjysrjcXL++1ee5ECYYA1oo
dhTn6BmrQJSPqmyfYKAxDiKQVhFJJrjq7BaiREvQt34QTFA2atxE8f1AXq4fRfb7ggGwjCJno8bH
MLr5dvLb23KQsfSsxvaolxgAgDBAsyC8F1r3lapo6Ilmabap5gLkJOqxouFm6oHwmmhuGLOvxpTK
1hXWv9IvuWK4lxsZ5vx9xAmjETqK+mI3ldMGLmPfr1+hTI7gSjEypmIoBwWuePqpDhsz3XW6GxAZ
wM6q2blc4+tzW5jqvlfNKagx3x+2xzb8rHfHcdxdP4lMhOBMY6jwVGgY5w4mz8pvkFcqRBIhrvrR
xSmEp6NmQdzMKUq0sz96pklvMoWd0mA4TlbpFrPvKJH5eP1U6yp+0QPhCWm6wjq1tJD1z+dWuYll
Xev1WHtxJuENNdPE2sREQYj3x5JN8EU1Xe0MfPDPfFbRd6fa/a5IIqt1e3c5FP/3hTbEXWPEhs6V
G/ixpJw8v0s3SjM6yfApnP0/cXmLEwqedQ66gbLXsWo8pbD70anAgjhc/0wrS1nImwBeSbF4RbGt
JByJGr2ST7zl2wPFSAXSqg+YBuq0Tr+xAI8DJJnY8TNH1mlefb4LscLZjGmqR2Li+erzral6TXNX
Gw9MkZxu9WmZxFYBAqICr0ZQQjWv7Am0CaanafE2zSxXr6ttzCLJh1p3ugs5gi6qkWko/4+062iu
G2e2v4hVBDO3TDcry7K8YY0Tc8789e9A/p4vBXGIGc9GG1XdJoDuRqPDOZP4PyodxU0dwSUPNPmE
NMRF5HESrWrhQhpzZHk4VWJO01w0cZg90BlLirpY7cpT+3N05U9HinjR8V5MK5ReVFWuu8mcGcGk
ZZaPuFIo4BU46k80QaqAVVG9+UUUkdrCucKATegKd7wkEu8omfusbYQ8ID5GayrMpgnDZGnKc8qt
0q6r5e8lsmUmMpVpWsodGhS6/FHUu8ehMr2xqHcJoCM4rwCe1rBlJjUZO0IqhGqtN7jjGbzjh/EB
w3eADwv4TX70QvzwlrqeHltxajMyzVKHhBIFOFIwfRIcJSS3AfG24xVP31gut2QxV1rR6VOipVjZ
24iBDag39ZwCLGA86nZmNxft1bRbV3S0vfRV2U+WkgFGzipeeJjpVCm2voO591qYyWDmiOMoCTFF
IB48YUdJrbadKE8M42YScRzNkFZYDTH4Mg3x2QCnXkEyK5/MrwiLbzAjuOsNlXMbcUxCZbwOiTs1
7nWIHTPR7cmwS4zRafV8t726t5Dt4y4akiJrmqKZbH5JBkurMUsgt6FzS/0hOtZ72n4tnnjt1+vW
dxXEHJdcC6UeopXPIWF8l1SJE2bxVz0Bc1Y5OpxFrcYn6lUWc2YNep2rvkVJETBEVWppx27nOzCI
b/KFppwKD9OBnPNaV5OryA/nJTdossU+Unqd/0eg+wcdPeuWfpXD3A9F2PfZ3CMyknY1wDLwBDxW
Bww/unhyclIm61m7xTYyd0JYT/6sojSHrB3xglPuCW4X48XZHLR94vhu8JVzbutKf10c3eRFCFZ1
xOiJDzdGQDWi2DDqC4CJToKt24ppoWzmjYPNgwD7G1f9WyrLDDNXuHHkEMlCZSd71X3gtnvtnP5F
jQB4cDxwf7ppGwbHskmlbSTkY4twXY/PqfI8tCo4Gx/07nWUXstQ55whx+pYZilD6pqoaNGZpLeP
Qli6k/bcAqCmjxNv++w4+s+2CLemnkeiSmsncvAog5e29Qev0LrHZlJ/dq34SesjNHZkI6csxD09
xq8UYTznGu29okyHlIevbK1vv4YsAq/gaOjadirIiCi6BCohkUUtlPQyVnKKs1cKX9rZ0/rUScfM
kjRe79oKyjGkLCQx/gTwUt0UlMi8UbizzhX2LfA2coDjZLbwrIDCsXpK3enELSPT25tVT4XIEjEl
TCgYbJl1UBuxzWhb6nyr3NcoXFd2dhFlK/3p3wL2Em1Mf6ChS4HSe5sPah/VDfpGmeKj2Ty2HTIL
qifqXKAh+kNbK6MrXziXsmv9OPfhzdLz/FkFARRG/Z6Ei2xnTnjPu+3WrHy5KkYro6ZpCnROoViE
InVwm6q3hvmdaKehfRniytq2vTW3uRTGXHfVAEIhkK6pwI/9qpXP7XQbxRzz5olg1NEXStAna8hq
i4pn9p5YXqb8sL2KVUteLoO52motT0SiqtSSacGGcjP/fw9g4PF4i1bfxktpzOWmKl0DCGc4rLd+
AjvHK9wpwW3VeQY45KW9fpf+4MHgri1RkWTdUCVTQ7DFOv+oKstYnOkQyoVGW5TRHd3Fh86hM2Fo
NNje0ZVDeyeNMa0ylwOS+XiH92JuN8HkpZVv9W3KCbfouTCGpaBxCz0ZhgGcFJaqHpOsoAKdMIbS
t3tB3g3KgMq5sU9mxQZJM+c5vrqmhTBGEeWcVugrHJuYur5yN/WIvT9tb9v6KS1kMIpYtsSoAx0B
wa+5UgJi0NBRL6NLCbS4deUVv/Ru+xhFbOUimjoVkWN6Dh5U0LqCu/l7iwRN88jnV1uJjN8JYyKs
wtR9EuoQNqTHID/HKid/8ZZS2lAGdnaiaKY0M6a3KmjxyYc3CuIqtlojl602k3ZDatToQ+iPZaC4
RpQ4ipiDNAMohqX2PAeFpZDhIQoNp+x0L4tDOzek+15RH+PUeM4M1RvE5lNfBPjFap/nrSXN+q4j
1mDq5yjBtd8WFlAldjNK0fZEks9qKKaoMM4/ZCE+R8V9myZ2Ok7HcIrBjo6JxjA6BSr5Oivzaeh9
t5+HfWu2n/QAPVvtS/CgpMZjBW43PwCaOohEQqn4OoouKfTnes68iZi61afGbai1tpmDqlZVn/1Q
ROECtedk3k+qdBQKvJL1RgNgx/iiFfFXQNO/dnX8I+rmV8PIPIl0HIe99rBbnjQ7XzLhe/uayIAe
CNGtELf7CD3jgBg6+JL4MxsV9HML0lEauiPBwAPH86w9Hd5JZ1xP3Mj6qCXoSixCwDsPO0WwpFf1
y2hPjuzCub4mL9tGy/EL7PRJO09dJtE+pHIMAavwuco9s8k4sQrHetjJk6wWVM3XkHJQSb0faumc
xLm7vY5VEQag5yTUdhSNHVrQ82aQdIK20aG4S9F0b/xBeUoBJ9VvAezJTH1X9Tma0wfQCvniTVz8
QQX8nQQm0JoEzZ/9EE/UMH1IwDec3DTZWRt5qFPrGr5YCd3KZUBXJ8QXaYqE3uAUx763ijNFN6s4
tWN6p3zwaQtBVPcWgoJx7hLgrcCUphMIoSwzuIjCU5R83j76NUiKdxvH3G1mM8bVmGBBqiXa2Q2C
x130gyC5Fnq9PYGhJr4RneLQ2uGxjzl6t2o/4LalyO8gOGFLimqWiHpY4mJIyhvS3ITJQedBeqxu
41UEWz3Ui3TopQFZmTHYdVPuCMm5kZDk5qUR1kxIFmUCvDbNNAib0oqkuEwFEAA6opHZPhlPet1w
sj2rIcJSBqt7YSdHaYgwJAZCtHqOvvR76alxaAKyLGz9aVsz1nZuKY1RwLgfyozQXk5M9h9jIbxT
itKuTHnfTD+3Ja06bhkPWx0cx9hAto8hKmdhAFQljX1Ee3YAIqrZvhPZigzXDcbXQ8mDDlzTvKVE
xiFpRS2DJBXvsh43fPcqzIdyuOesiv7GewvWkd/UiAbiHlX8kOWM8zqb04xOSu+N3XwA0buNuPu2
OlP2rPLfx93vpTHKoRt1CGgm9OzVyjd9duImsMTkX6vEexmMSpAqituaghe10bOuHUfzpa6Rc9lv
bxz90q19YzySTyIM30bIQtTJq5Sc/fpx+/c/Ph2wCkMD1K4I+oUP76G4BZIQqfBCMce7cNjl6On0
X9vsR1dyfOtHC3oviFGyPPdJmowYhJwFYO8a06k3c9EuwuK2aIp/zxX+XhhzAZqBaJppgA6QJP6u
yG6RXxLekDpvPYyKwasled9AxcRkbwLUUQkjiwQvE3dO+WNe7/1aGD1T40IeW5TN3vLatMryq+2e
ly9Zcajv5TCaBk6VIi5ELIim8TSMS0Q/dLdzKIOl+srjrlhV64XaMQ+8Ou9j3zTRDCaKl3b62tSc
YHT190Hmg8jZJEBhYF5ZGnSrNtsUrVPzPk0rK5p4Uz+r53+VwKI5hUYrCloLwwHb/Tx9kvr7tP4k
+6O1bZ8ffTNOZSGGacQpeiHofVpjm3QA6sv1QRAeVUHabUtZmZZ5L4axzhLVUrMsIUY8BvvUSRJL
sNOTf1Ysw5LtFABmBa/hjLcyxkb7yQRsAZ2h68GzNtwPAdrbnjjLor/xwXuC+4Vme1QkfRg1U0lY
Dv4cAgglbA6CNP6s2vKpaKcEcTfoinP1LCnpvu/kA+Bofuq5ZiVZ83mMisDe/pJ1fbx+CJNikMeg
SDrwgThDeUoQo/CQuNa18fr7jL53IYJjoB1hYj7JrVJ+juUvTf5FBG/29jo4clgOUbHV9bKLamSa
mn2o3gqASZ2Hh1GT3G05dD82Do5l+tMFWSpzs0Nu0LxL5vtAitGJhj6Z6KY0nD7nDVGt5CKp/v/e
P43R/6yMNF8GVsxboW06inayLy7Zxf8e/mXeK3jRgIOGB+G3Ar31XihjAaXY6M0QoeODelzaM+Aj
IsLsDoqjCicrtG5s1/VR/Vw8oHwyTXFChxji8JQCbMk/EPPn9pFx95B+w0JGIYpBlGdYTvlZtd4Y
pV705/4UA6vKiW8oKyRYLxWRY1kr8fL7XaQquxBL1Ij4tYl30/yNeLRXpz8ZZ80qDjFKpIHDBfni
aCbjUrLUzFSC0hQoPF/7rrGi3EZZz9neS467eAN4WqwJxa+uDzCx63TxIRYKK+o5h8XTB8Zf6BJR
Br2mRabgoZG8CZQIUsKrivAUnB0C6bvA0CokHh2hq06GWgI8Hs2+Op5QBeB7Af/kELVE5zza883C
GTltmZxNZOdNS1JXANNAqXCYDFRNtBPRQm/7nDjbqDNuowqCKOsoFYNs3ktmYteibQIMfVsIbx2M
myiyoGt6DcWlrvqrHACJGfCqIrxl0C9YqNvgkzyMW1T9/U/m/DCobmM8/bc1ML6hDBMU/ioEsWWu
7sC/cE5M4z9uE+MHKoHErQjjRN7uB+IKIHlzc6rUtjduJbabM5ViQQtr2h3xmB76J7KnXCmJbY5o
yRhddEc4IPV1A8/k7N5Kb+A7H6cz4YNYTGpsSIAe6b1g301gmAtBw9GfEjf0fHC+KxF8LHI6Dh2m
n/Y17z29+ga5Xo8stnKFupMgtEi2DN1zIr/WzUuLxpDksTIPTXhWI47l8tbLzoqEfu37I+2Jmuze
ASCmVe3TgxpZ0yVwy5N5US+gGwDtBYDhvdLueQmRvwmHf1+XbA5GSiejazTIV3bxHdjn0bxUxJYM
mDXpZCKFwedu5qgWO1iSo+TVDaamIJuQW4aAOtfk6Nrn3KytAja/bY3c9TEuRUySKQ4V6NNgE09y
abepH2OMU7H0GrVXCt7e8cjMOU6GRWIORTOaSwqDKNWx1Ych+vCfiNhzwgFq5RsmajCORhrbVgkF
mvqev0tVZBeacJiH2ZozXiBAneKWJMbfmJUqdEjPqKBu/gbgwSriTMlwD4mJNHxF9dtYQBKDzo+n
nroP3MTODrItei1IxAOHcMyOt3eMlwl8Pe2zBtc1QoHbTM4dJXdy0/xLK0yOAvJ0gQk/klCfC2LA
kXaKcGrCfD/M1aEkPGXgiGHf6FICyuLaRM+EUNzL3WlojsHMqUys260OB4iCjvah9F7Xfl6UVQTP
GIENqQicoNnX2l2IyQ9RKw/bdssTxqhcYfpiLREkA82pAXDmUyvd58qXQG6tQOal0FYmQHRZF7Eo
rA3NVuwTTI4N0jYUHkG8n+wJPmJyaUPIuNcOlMQmKsGIHrq8NNSaDi6lMhFV22s95pvwUE4ANpkC
Stqs7Nr8TPKH7a1cU42lHMYD6lkSykGPh2yt7v3WPKMn0Eo1Yf/fpFAfsgisYoGAnzvAPRJnlzr/
NBmWktccW+LtGOPxVKLJgwqsXkeVzuZ8DtLZSur72Qz/IL5a7hijfASdJBMZoelycCPWtz4XZGCl
nPhe4xiHFwhdaOKaoKSfsqee2n1qTZ7ixcd/X058L4hxdGmgVkE/6qB19wFz3DxqZepq/lPVf9o+
/jV7XW4Z4+Z0OdCiocUVMc/kIA43vRF5caLdS230ULTd87a01efWQhz73KrymuijjtdIfKBsqelj
tAOlrp3upz+gH3i3g+zbqu9Eoy9kvB8TCSN7KEvsFd688FsrFnvBLpfDuIK5DwE5rLwNcAQ3xnG4
4Ln4EFiU9JvEAJ7AkOVpvAROCNh3zIk548CxLI6PYOdvZQq9JYBjFHDHXpmPGJG32pGXGeT5WZ3x
ESJa8v2yRB6UZoEQ6+5DR7qLXCBq4FVB6biL0Or2vG6NtehlubmM1xAlvGOmCLrSh85kfJoGjurz
9o7xFoWgR6kiwPON00vV3tbaKRxe/6O+M/6insVcnSlDhQRYbc2GWuhWieEJ2oHQ8t4EvAUxPsPX
ND2La4SvTfW1DU5zVIF08A+CieWhMP5CwKRqHRi0kzr1EmGwxOlYCF8U9UGLvO29o7/00baABILa
H+rzEiPJSOUikWV0AvjxYxahE7L00nqvoTuojW05VOyy4r0hVwtMOqbY/yeTbUzL6m7Wcvz/bdBF
EVxM6h8je6j3tKEi8si/b6igPuoqjymddI1pmlMWIDQjwkklrQOsi7s4/pP0zFIM46YiPTIBwCRg
NaZh5VVtNzMPqpgay8Zpsa1VeVISbaCjLQ3gtnPyTc6AC6upnm8E7rZerGv5dc8YZwSXJ/dtABSA
LhzdYUx3at0eAxGDA9ty1m/Gqxz6HYvACFwEMilLZFHNidiDOrkxKS9pJntd192pEg+Dn7csxhuN
mZKFyYBUYCscjf4wY9Aj5zSk8EQwzkjqQe9iFGgdao3nMX6KpaeJl0RbsSBDXnKiMlar13OnEQCX
o0qBQXOMZaNR1VFumwNNOvEwaD+6iHfC2FKP5o+REIN90ZGiGZD6Iho2kSVQs9ewJk42+E+mlKeo
A40N5wm/ciNCMmAVNMmURLw/GMONFGDfEDGVkH0x99mNtsvvyF6RLTwTP8tHOvbb7aNb3nv+4wG+
l8rYcakEaWhUIMOutJOZzJ5Q7Oa+4wTRKzHueynMu6MEiLAQNZQPO33sRrdCfqf2X9p8L4Y7swGx
LaDIO867nrcyxqirytCVVgrQ9iVrd0OfWJk5nYlfuds2vaowi2Ojn7GwabgOaEYwI/wkPyvp5JeR
FUw3oX6fASJspiS9Gcfm1g1iIZKxayIYSh4ZM/Cs3PoAlIKjjL5kSoqGpiJM1vPIxD4GTe8Pj7Hx
gqSSX0chGLfm9muaCd+jduYoCO+smDCj6YQsTxIRwCKD6AyZcau236RG+Gv7qFaKZu9XwniStNES
DcOtSHAmVuvkGaVTcvyD+VeX2uj4sPH45uE6rrAcvZPJdh9WSiXWEZqQ3hrbor36udsF95ozfPZz
wMCiu+FIQXTEm/B5ftxeLmdTWfQ6IxRCA6OvEmbwTK9RyCUVM8sEasu2GJ46vv1/YQGxXxEjkmHc
tHVP9kBBCAxt1S0OSOfe8crHvEUxnqQa82Howxys3OAXaobXQAosg9fkttIR+/7QGN+RyhXmgUpI
GY4j5tq7n6Jb3IeOCDi3++pz9gS+TySLh8Aq7wOHN5n2NxuqqSbSa4DqYFHrBnmK48ak7d632V8B
QDRNd75vwXkYnyLv31fB6FJ/C2Ofz3PSTCZpoSUJOY7l0WiOQ8/RkPUzu4pgbrYsFcQ0InhEpPrD
NB7L5CUVfmwr4bqPuopgrrERie4YnQ4EaMQ3ab6fh4ITuvEEMHo39W2nKCOSkGpSeElMjtPMG52g
bvt9vPv+JBilE2JFmeYSD7txKN0glS2dlF9HUK8CnIMzzfQ3nvC6X/TIFjabRy3R+hBF2/gAVFs7
zVEGCc7aNx+wxMNLZwUv2+ezkqV5vzjmzgrCAukfGdTj6dnflR5Agg/mDoQjNjjP/+NRMfdVJ4hC
koTgVK9QNJO/JBq3b4ZeR1snxVxXiVKXUS3CPUSfOvdtpPMHTV10r7/YrWqAlZig1TAPqPNv7yNP
DZkbDMXBCT0M2MZaIXYiC/su1Hi6wTFXtgwJrDdJGif4c2kXP0mAgBFAcGWRo4BCWXOmoG8gDeO+
k6kBbewpW3zUpnJITBFBTe00nyQ7d8AXdtNaoM99oES2+vftjeQtknEYqVwD90+ii6y+x8P3pHkq
eMmglVnqdzpvMD5DS3S9Nysq437aaTvAvh1zr7ATW3+W77VbgkJuep/aHVc/6cdv7SXjSWJdCrsx
Q8TWe70zO6GNiRtHvoheDmAWXlPrSgfU+2UyvmSou8QnskzhGkZn+kveRz+Cy/jQuvTNMrwUIE3i
35EiZ4mMP2m6Kkl7AXubNphayR1f35VgcklkbyqfiABOt0Pa8fDv1m9mVRRl8AUYAC5izK8BpW5T
xg01jfYg78d9BNCG6bZzwr245xfkV23iKo6lrBEj9IwoBrz0dJzc2aPp7djRAQJVPFW3fMe5fiss
5DEXtdqWUZj5kKddopfBbj6JF/+gzlb3WQS3aXbLK3uterOFPMYItcYU5iKlt7a5A+ORIT5sG/lK
MRmquRDAWGAdpl2vD4TgTR3sUcfzEEvdAFvdDvfjhYZw/eu2xNU7fCGQsbysrsBe1OLRKQ+D1QgP
JA0sXT7NsmptC3oDtvhg4wtJjNXJRhQpfYO9iyMrehBd+BGr/KzsSqCzBK7+kKBW0DnyJxj+Q/7T
RK1AfPn3Cab328sYoQL05qSJ8GybjWexvfWlc6bzbiOqc1vrZG7zoc7KWemQxJJTm3JW9fKheVV3
xV0NPDKt5uSiqQFvSWNudt1QomrsYQEp4HSaXbsfUIrjo/2vh0OL02McSTuYZZ0ZcF8ku62Eu2DY
+9NljJy2vUFi1QqnfaY/gyyWozU8B8ZikY0jGKOCAeujbzX0VzzSggstl42ALudBdvFWyYKRkUJW
2oSuckBDkwLvReHB5OM/uYVW7/PrhrJIZILRiJLY4RnThjeTfp7E2spGXkaauyDGnxSSWeB4Srog
dBC94Z0F5394rXKcI0uCIyS9aIQDrVUB9D1zY8/4LjwYh9r91VUslJbRcNSD2tKG9quMT+lJrhT6
iJs8LhpnKkW7jTK7S9BH1BT2MJn2tg/jrZBxH2Ytye2sQxmD8d5oj2p3v/37vPuMHYTApGQjVBjP
dtrPndsfwEZxGe/Fu+Cs794G8Hi1F65+MO4jRS2/zAkUPpms8gD0rwN5aNAGjnh99+/BC985X5Vx
IcbYF2lUYPdq0NIK2ZfGkO/VQeWc0bpdAXhIBMQG/jIqUWrZ1Mk57EoTL4I52n6wy2Qu6tC6Jlyl
MJoQGVkCVmfsW+VOtmRT6jfD8V/JTf5JPRbOtJ+4DfSrAaR6FcncK6ogJ1VIEarEY3tIncCNwP/d
HYA0tN/WwpW2TnpQGGfSgFUCFG3GaQDAZhbReUOfvhoeAMG9X1rzg3zjH3qbJm1RxnA0PBhDt9oP
e65Rr+/tVTz9/+KpXw3KODYCPUG/t7MhsYGcvL3C9YfOYoWMkgRjgwbEEsdnfBlSqwSMzuhEJwJU
m96KByf9JDqZYx4kLrjfunZe18bozaSnxdCXiMez/lnydSeH+AgBK2d99IQ++sWrGEZXpCwckmyE
qdGJf5TcT5qjf6FYttMe8KTcNpP1IOQqjvEiLZEwZkeDSIpCTPGiaBBS73jR93pqenFsjAeRsqg2
QnpsaYfrDMOPt9BMjJRbGFe1R7dDizWF05z2hWjxRnP+xlX+XiSbZRhSiYhRqNDQXPaIld2P+/ZY
HPqdGVu8HOd6Pve6Uja5EDdmWwiVRpwIYcGn4udIcZ6+jHvhU/2T2LWFtpojnuNv6ag/S+cuhEvv
DdCvSRpGBQ1N/jfw1J90d7TNHR15+qN63kIY42ziiiSlKmGlSRlbjenS/Hg/84Lyded5PTzGp6RI
Hw51D5cmgkKYnAznG+0/KS+8O45jCWxfs9xpdVDH2DoajlN0y/+Rb3Gi/lUXqeFVL+mmSBQW/CRJ
IkU2ax0FNVBvZ4ComQ1ezY7a7AcXAkoD3dA12fwAnW+OMpjjZaRkaFuzesouyIY7wBEKzpOX3Ulv
PaUSOuzlO/Vp23tRH7ghmS1AiQmQuCr0w+CRdlDyzgKPQl4detXZFrPqiq8LfLP3xTVj+nWuaR32
MI5zS8wM2xBsufmjNPxCCmNLIwiMZ6kfcZkBJ8loiCXzUuOrKreQwBhQLRRCG9MQ7i1lgBcg5S9L
PK7z5clhTEgugfYUzUhNyMAcFawxt8JHSbaUx+mOOl8an8a29jwg3Ro58r9nDkZMslglc2NrZGiF
KkKPuDoDluBcK7zQe92kfuv7W7fDQh2In+pjUBEc1LN5q3vDc+Di0rxPT3Q70UDN516iR7+l58wl
PU7z3Gho8aLTOg2GLWTNHccfc3xAg79VdOjneRiGXT9b+vR5W/XX3xmL3WQu7Fzo6x44Kcj6PHYu
zRvUL9GBwgjMbuYFfOi21XhkIY+5uMu8aHICpr23uV2/wjs0djrk65ADAqJfvQunHQ8KZj2VdpX5
FuUuDhTN8qEu6MUbtvGvYCF4Lna6W0WWb1H/1b3wsI05OsSiFirKjImdikZ37YM53088JO/1bMhi
TYw3qTSlmCbSS+jNo88OoL7dZnYEyCP0Up54gN48LWGhamOjJVGdw7PQsC531K+ZrTnS46/k8XCK
RGtbLTlXzhug+uLE2rEJukqEvL547fXbIc0sUfmuABBrFtyUN73G8f8sGqMeG7FkRAha63rfmx6o
lMc/6zQAKRNR0ONofOCV6DA3K6XonHpLv/hvxZQeCLHCLvPMO8Hb3r6/0Y6rNMaqZy2VIrCeQdq9
tkv20b0Cqr/ZHs6BnXi8SGf9lr4KY0y60EkvyBG9dsB+Zsqfm2AXaV8EjTc3sX5Mv+WwYXdvgME5
N+Gq0vbgd/t8dtOY03i1brZXEUwVITamMDUSZKZrYz8mn8342/bB8H6fsdouG9VqUuDo9Wi+F+ro
NIqmuy3ib2z1ugYmChCGvA7bEl075Hb0YK1eZkuvM3I55rHdmQ4fVI5z/uycYGGORgtnhFJPMbpC
nj4Xvm8VSbuLjOZHECVnLcmsrKxsadA9YphWO7eur2PgNyXHUs0uwcybrODtMxMjNHFYBW2ChsQy
Fx9mg5zMPue4qPXa4dWiDbotCx/ld8AwIDoSquAo2iHJeVuf/IPxpDymN7AyYJVbA2gcOMH4eu1k
IZUJFRKCuoUs+r/KQokbP6KXKHwMdkC3xtVNbig9N0VuMGar91DLvwOXRMx93PBMkfUvQ6FVPa1+
pcpDWB/7ULKK8HVbkXkyGLcSDL1e+yYeUIWJ2dqLGthZwwHZ4NkKO28YKkaNMiUeGOJx+qRjXrPH
WHZxpluYOZPFBa5dj35+26bJ+BdTL/qhoPeafkvv7GYXPxqoYogeWj1/UL7p/7SFJuNutE5rKhWk
Ks407tUYeEeAO/v530Qw3qbJa01ucniblvyYAOMhfEkEzirWUyBXnTeptS8sTRUaVBQSgaCcUKRW
B25Sfyc7XyPXvDHO2Tm5QxlI8vwTpbnaXh3vIjVZRyLNTYY2dCqacvw0l3Y/3r9RQV18O3rZlrbq
tXQgCYo6Ae4eS880EKlOG0nFXqbPVfigdBx1X3XUuiIamgbIyg+QfnVnCq3QQh3G4jJop1ZM7dm/
CXhAa6uGuxDDHFcHLL9karEMIL5qw6EtbmKJk/Wgtv/hwaTrqiShD0yW2KRYRFp10HLYbYzBwxLM
9GQngCaIG/dSA9mSwxgQHbkXphQ7Jl1axzg2gBWQQe40Oeif4rYzrmfbF6tibElv8GQYY6wKGMtI
Go2O5Eau+jCe6ABv7wK2zKbIRrjDX+sLryC+rnzXLWVOzSiFcI4GjKzMk/YYNeNFMmqONa0rxlUE
Y0ypFoazWSJvOgzPivBdR2+R9Ne2CXH3kLmVW1U3jQKg+G8zSzTB17/QPrDMLvfVN9qIKlnG5wx5
CdOJQYzyvC2et0LmdtaEVA5bemepBCdoSCDDa25Gf+IY8vq9tdAU5v4NwbnXxANGHxp3AvRf7Ag3
0qtuDw6tAgG0qeFkTXnKwdzFclCD0alFiJcBz1R/HaSUF01xLI29iUmtF1GRwdIocc6MqlaBAoz0
SMG1zFfei2X1eXndPvYalgcZRCI9EgLVdKvNqT2lkjWWmtWW37QI7SD/zVux1zBQCAJFLvBW/5WX
+6dFEY7ymYz7kDNRyLMahyRPN0T4PGZON3LCT44esDdx5SfpQBSMrovBvVRexuGwbT/rQfXiZBgX
kRGhEkM6MEW3Cmj4O2q8hiPvxENRwAciA3H8s4wi8toq7YsjmsJod5A0YhGWGaKyBnmUDFw8Bke9
V4/mKoHtXVHSopE7UII7qlDsxzB3Q5+cMqAT/8n2LeQw8aUSkkTvFLx7Brtzp93oUVS30DFt7Tza
zfkfZYNXo4qFTOaO7AIELf6AtTWuvxsuwQn9xLfSXYpyJooDJfCPpYd/kDOlrvTD1bwQy2j7pIz1
HCZQRU23pUt3zA+6F98KtmlHOmYO3jpbnumwAy8o4J0lc1GOTZ8bSQtyS6GLv7SSb+XB9EmTfY7K
rGctFwtkTEFrhzrRK/TUNy6Fd63suH7B8wR0pDalW0EPGVBSefcnb3HM9ZlOKohPQIyIaSbQLyiX
vrzLk44TB6xH1YulMdek35POzHNE1bSV61draOiBzsijpQNeYPNG2LWlKexlKchClfQw7/gwnjEw
4ND6lRkAMJXs9B3Ni9H6afzFtxMrQHbsH7T8rt5uiwUzHmZGxYIYDSK76TgjJ0NJbKa74kwpbEyH
S0i16qWv0thB0LItx2AeEIBPuxRY6zmkSQflLrJp/IhZzBP5k7SZgUIj+K90Eay57x9obS/XoUAr
t0I3fA+E+rYOCEdn1hXzKoI5xLoBOW4sIrIS6sHKkFtUyktjvG77T54Q5pjEGa0SLXCV0Zja2Hmj
nDO/d9SQhxqw7jF/r4WtRxTBOMhBAC+dGpMFYpdsLF0ZqFH+w/Zy1vXgKoe5DYYh06s5QUwVJMBi
u1USHuAV/YGPlnUVwLj+YQo7MSgggDJh0mb94Fju9R3Sblwr/hufcZXF+Pu2IFMT15ClPxLP9Oa9
8qQB65g6wvLC67pY3zkdrA6qIRoyW7yvzJk0GLOAIvSSJ1flX4Iyf/mTw7mKYDytPJaJKVGXIBe3
mnaY6t327//Nhl0FMEYZqVKrjgZ9ht92gCmhPsc/J4cK2A3TnscIuRpRG1dhjHka9VT7XYe4TZZ+
+ORQmk/EdzXpkTStFaPZYntt63Z6lcbYKXj+KiLQ1KtMznq9I+adIXBi9vVI9Loi9kEyFoWupgL0
rTSt/CC53XP/Er6MeGPR4IJeVGYJlMPthXH0jn2YqFM5GiPtOkY12Amk75X/vC2ApxXsWyRQgySK
JLzBgX6fHijNq+Dq7mBas0sxPf5o5nWxi4zVjmoiyVKHkwr1Qyq7RP2sFBxlWN0zEMNpGrgyNV1l
RMyC7uuRAR0zxH3cnKOJ8+ZZVbbF71P5i+xjlcZiqjVYQjPdjsphUr41+v32qaxnLRYy6DcsZCRF
IyZ6AWegWslfJfr0qp0EvNDY8Z0SCX1M49u9XVIu7BTAEb3MizXpHn1w5Av5jDMKdHS7B7RZCTyF
kzXc0ME50EkO3vgTnK57MbYNe3vJvF1lvJM8q7NS1KhjlLF6MI30ZR5QMOqzp20x68HfYmWMY5KQ
uw0UAfkgmimpjtnROCIuchuLZhim1xEEQZqHMfZnGUCsyinf8Twj9wsYZxVIbdloM5IN4lGEFwk9
HXiQGOPxpNgCOOoelRsUHArvrX9Wvuu9dCdy8kUryFzombnuAhsRhpoc4qLGNxjP+u38XTmCKOlH
Bo5g9He/dl75UoCHnGpaYI8/4ufiZfsUOCbKIhP2U2YOGdrXHCPZN+FdPnDsZ92rLdbHBCL9EAZT
TrA+/3n2UJXyAI1NgaWIm9/nO25VYDXuWYhjXE6ehFMmxLgblNlujZ9m8sWo9232uYnOLZp05C8k
cxqDNxzMXSXjiYCMqcfljA6y0RMNW0cMlNmkQD/m/5F2HcuR68j2ixhBC5Jb2nKyLdsbRqsNvff8
+neg+6aLgtiFmb4rLRRRSQCJzESac+rBooMpIw8te7s7GoP8oqyB5eoT2QxogmOxpRFk21j6PkV2
BJ6w9sltikr/o3atXxGr3ze0rMwJxbefvyvRzJEuvVY3aQqzC8CL2SZUYzELivf9t8kuroGpuuNl
BbdN0nmxzKlKoqAnYYbifNvdK10IRs5dysPI2wz9V6tijrDoIqhpQluHlxtB2Q/Jc0FOAuEY1+37
dl4J406qgqhhEGF4JK9MWxOy6zjgPfmo1frsMc4iGI8RtYoZgsGDVk41jCY275eNfya8lTBuIl76
IEkjKGAyWh25k+Lvly0T78wZ9zBEQTHVtI+c9mk1mPUCTLj587IMriozHoAUgwZqyxFR3ZV6ML0G
dM1uigydt7iyNT83j/zrw9k3FrqtFKRiiQrcHrPd5cMXI+Rcz+3jNyQ8jUQZI8XMknR9LOu0gSnK
s+tlvs2AyUoSV0eo0I62EnqpxqlAbF+c3wLZcDyt29iM6XRjXKRWr9m91FhCEFncdhaeIGr7V6HY
0oKZNw4l2J36pJXP0+AAi4wTb22fznkxjG0Tl7CQu86Eo4rvg/hN5LVO8H6fsWSjVidmP+P0g3gv
AllfF18uq/T2tTkvgH7AapPkaOwyzPjh8WpcdbHbDN9VXtjNWwNjwwy1BRl4Cw2Lix9jji5jnZO0
olf7swU7r4GxYGXUtJMKABnHSPbqdNckd2kk22J4MslsLzInBPpDGHgWx1iyEDDnQ4VGQ+Q8Fy/A
u6u86n/q99Ix9oWf6NpxOz90wMWKYTvBl3c1+uvf/t2hMbauJn3QBzKyrnWHLgr1ujdvhIhzTbef
zaCQ/H/DYDKGodAHUZZDvMYoxKfixIAeiq/ACmTR2DK/iR752dXLyohB2o/KWHaFlMY14DdI+pwa
T2J60gZOgHlZGTUW4K5rTbDFt3gfye1ppEOlvDaay/YUNvXjGsxC0JQ8hnYMHkBt3oe3Jfe/mJui
N//PSq+JjGUAk7rZpDRPM32nhPEUlCH8OR0wVGqjKM6njKdafUkeYyhCOQKFIC3rjnjDeiqwUbrT
4rR26FLaeDmzMzy/Erd/48XoPKVgzIc85gXmt9HOkDWyS7MDcSLsidLtLt+py95CExkjMgdGruv9
DEseVrZZelkhWZn4WI0dx2VsT7z9vlhoEfqoIWG/CIUsIKZraD4q3g2lRae4wZliumDWcLt7FEhL
kA2UDv+KbaMgrqQztkOMMmCliPAo/yBV04Av3WNsipvn5Z0bYz/KWYrKeMJTUW3f0vEuztElXT5e
PrSth5SKMgWli9aJ9Illri1HMiCcAIQBOFlOuUt5GsQvvWf6Hfqjeclkrjhm87qWJPHS4dKNh+4k
Aw07h7R8r9mNH3rc3u+NK/5hccwOgrkOmOzU0XQYZaUqAqIQwAUC/ygECYXgqDxo2I0jWwtkkwtK
PymGuKAZRSiKYx8ERxiYfS63+8untmFKPohhArNWEAAwBgZxR5diq88Sq5J0y89BHpa/XJbEWxBj
jJEeVeMwhEMZo6tkOkXZLhquLovYell/WA1jiKc2R5d0i2Z2WjU3b+JdfIj9+iV6HpBhpjk3AKbv
M1+958jlaAdhDHKE+LxF/pxiVc2u7sXQ/WanucSitcjwCw+TlndodKtXgWKpFChu9agnt1o1WIBN
+JGUnbvITWylCoktNR84RSmeRMYi6+mgtWqKy6Y3mgNAfytXJMsYUlsxf5U5b1BlK975cI6MWS4T
vdO0DPaKTshqJ81rgEsCVFhXP4xetFN3scN9Pmz5gg9CGYNiqNEcmAZA3OYGmObgnEYr8c/irXF7
UCyR1xoz0PCqB/Ic/g3o7gfRrHVR0qzqR0DsA6fLk0CYooiluwQZL46kd4wJHNZyWGxHIk7V2NTY
V2GXP3V7GibLN8QSfA1VCp6F3gjvPghjTEtaFoIQdbjwg3gfZful33FuHd2VS6thLEreoytxlCFA
9Yd9fhd+Da8oTITeWvS6KxjS7PzCz9/yo/LKGxXjLY6xNOk8oggTI+wP69RaZHdCSY6zPI5RYRkR
ugb4EcDdo8uj7YjpXQKSNZDSgdwdRiXilsm2AKc/HBhjVvRJbWNpgI+jQ9zKbums6m14jpHORmuu
Nb8BxQTjyNX/zi9hQCzCf1HFM+MTdxBKJMaiSYiCSHBbmXeJOlgLnteXd3PbgJ2FMAZM64KkFiq8
SyMztcThdRh7KwO1EyDx9afLorYd3VkUY7zQ3mwAzxtp86l60IyHQXnIDe/fiWBMVVfGddyHeACk
4q6YT3Hvk+X+sog/xFfnZTA2Sa2CYZSoyR9tGvEUyBRHTrCjLWCxx2sn4kljU2uYKBKbgQII0E5V
VNdB/0GAE0I7awKX5z+3KjdrlVMY0zToUlGkDdZWowus2efutCt2hkM70YVvwrXm6l8pKpWwDwon
fYvueIOs78QSn03X781VGNMVKsK0LCpSPdGejjmVPkUyI68mCpLTexmte06e073oJG5ht0flR4fA
orO7x8zNAMz1d6b6/DmMNYtBQ9nFtA0k6Ml9KkVPisHjgOLuORMjtVIrD2qHamz8C5Do2ovpgd8I
WTQP/eSoyTZv1S7J0HuSLFbzFO2Cwap83jq3PYahqkSVkUthm3nLvBWIMGLb5xS1X8EZzGMdgSTl
WUndSfc6wsmGbZuCszxmzeIkDESS0U65tMFrG4duXpc3mlk4l+8qTwxjuJV6FhWjwVshae7MsATW
4D4zeBTsf7ii58UwJjQre4weBlCS1m2/0WI6vBGyxt6IuQ0k2HhzDdSGfb4iZ3GMGQ1HI+rk3EC6
tdEtpbjqFODQqA4Qyaws9cvqy7/bQ8akpnkx68ICk5AZbwV0s/wxc1HE6a2+tCTGpAq1ooxmhCvQ
IKylYyggJo/tydYP8i76yYPpv6zshM3g5QkRSUwniLXID5bMKiI/lGsrL2/a+JgXXjp9/zdb+Imw
AiDL4jgROHK1O03zPekOcs05pW03/h+lIGxGr29KYx4auIm+0q0IpCxLOFiDslyD0OaKDCHHlb+D
lPz5xIAIgxNdvbRGUS2rKqF7iF482uAQA7DwHdqGm6PhLY2xFf2ktbEGqjxHmK4DYrWdZqfp18Q8
lXzUR/rZl5bFGIxBy4tArpB5zUcneaCkByVavIfiundmJ3PNvdByTNS29ZAkw5AVUyefeBT7TK7r
gXaXta7ikdoK9sFJtebYMjzRAtolD6OLWqNPS1zJYzysUC8J8AIwHlImSETJkiUGhzS7IVG6v6z1
22HzShKjI7q6RHkGdIL3cbbZjeybxGt2wS1xGhcwud4v4ZXnx7ZGlVRxJZNRFiGJRLEmePokJYgr
ZPBWFDeBQx4UpJybe77jpL93aTcZhckSpdNK1LvBHOSM5CSOPzibSCOuSwIY5zJGZlc11DR2noEK
R+1Xz/IX2moSHdCafFnYprtcbR7jWfoRxDpLXGHeJpPcPmqtSjR3s8ltyOdtGuNS2qWQKlHFA452
SbX3gPr21cQiDtqj7ukMRVba5P7y0rYzJ6u1MS4mSfTCVDpkwBqHNvRmTlraKiTODpVoOoBTc/Ln
y0I562SzCp02BLVMQVC12M3j63b4dfn3Oef1iWVRUjqdyAhvSn10AmJaczruB52bHdmMOM57x9LY
G+2otE2Nvfun8bpFZ0zux19zv0ns9ETDnHknjZawn++Fh8tL3DT+K9GMDZGiKS7yWELvLSoeovlS
qTeSegT8tpUlP/+dKHqaK5cWBl0aDDRNP5gHIj901fO0XGnkOBFOiydvTYzNyEtVTyVafUvkn/H4
CmYnobsO5B8KiOIvL0nmGHudsR5VXmrzAsRQJ7iS0PKn7DVUc6gVIXvJl73Ei30gPe06ZBBjm2Zl
0ZNo58+x9xcFsrVd1hnTEjZSPVcCNlfT7tX8NdWA2XV5rbzLxhgVsQ+GvBqQyMj6Zz0rDnoech4t
PAmMCZnHslKghsj1CocKnGMJp2+Sc51ZxJm2XmJJpH1+Fcb+u9saiAM87KHtuE3SFMlQdPxhiR3L
ceyFgRbMk73w0vqA+QVhWu0B4d3h9dxu695vUWzmopeqZFHo1DARX2tiZVpi21rLyb9vn8lZCJOw
CGPVEEIBMUY2FA9wVYci0N3LirXVLg3dPctgIqZG7sU8ovNjNOkuWJIV75obiujVHMMTFHmn+JNL
sXcbj9wvPCKTba04S2ctYJl02dghNT10bjQFVi8oaAiYfM4ieRtJ/7+yfuZoACytg6VQgPuZ/gps
zVIPKp5iuT3fglbJihw0naIzHORKVurR8l7Ox/rbjnbOi2VM4xKhSXsGQLkjd4lfNehCr0ZXCkUr
idMjGQ0rSPKd3BZ2X6s3ZWJwduEPwfhZPmMvMazbtjEBkNrgje7ipG6AVetX79Uq7uScwttzxiim
pDJLNZxxGXP9DsATd9UCjrWkP9S69kMcX4cgepyKerQmtb7SJbIr+umbHhCnXFRXTXQ3VoznLFt2
Yxt5TatUllyZTi8hHZn1h8SI3bouDKtvGreJ0DbbyLU3VKodBKlrVhh5n8SHLDX2og7mkYz3JOVu
JmORyyjoco2CI8zvoPaF8x84184fd7y6A8/aMMa5CSqhx2Ag9lL5bsoow812aux0Xg77D3Hkbw1h
mUYIIAy7HObCiUpwPw3e+7DOVeqjRbl+CTzjhiAzi5O4fD05q1MZM6eA67puc/rclp8G427uXpPi
i6rzUKaown1+bJwXx1g6mBW9GWYYgV6fbgotPBV95wtzaZnV5E3RwHkh8sQxpq2ZMlmMCQqLQ6s5
UbcHuaEVDqI9Lqif5qFzeQ85hlRlLFxZVmZbljg5Y7Fb8+eU+ubfIC6tXQWLqRPJ5pwFEVwFnaLW
MXlLRit7pqjUBKXZ5CeXLWw7ND+fGGOw5E4Mu0lBn0741P9KblsMbkfOQrNnxNIPomdJbmXvqkce
Kut21vrsFFXGdomNpJkxHVgbbUAOPw3vb+30btgBHf4mOEWRne9p+pNcwyMGKDn+Rf/8h61mrEsi
GNNU0gedKr90ld9nj7n07bLGbFe+V4tkjEqXmZGwNKhY0baJ+WuNidNMsjvMxA9PCTCwzVftAT08
DiWZ54jmaCuL4RA3gpiG9GDp0Dpgx8un8rry1NGqjkvuyuDgrDA//jeUcOtdZYlIoi4w0nrBJdEj
PwtKSwtSTpy+fekNXVMVVVOIySiOVAummQ5I56VGYjeR7qRKZ4uCajXV93F84mwj7cb8bNHO0lgt
UbKYaKA4fy/dLrsA8Gc0SxkdeAf2hwtxlsToSlMkZVAEEx2qG93qgTIzAChqFz/G4C6IdrWn2z2g
chzZy9xxp/0weMWObR/xnw/AYPzHCG7pgMOINjSEqfEpyJ5TjM2o39WE54q2g5azGMYVReaiCIY5
4pWyXFfit6l65BwZdTJ/PjIMA31ch1ROmA9KMOuRncJrOu0BVr1bzRed7BA73IQhTxrjg0BWEIiZ
gGOjeSGa8DX28v4fRjbT4dVXty/1ee8YF1Q1dT03EgK+dMqtdhCtWX8rEt36lztIP+NDLC8kGaYV
MAa7x5pQw9WAsBxgeJ0+83hzYrw1MR5IyU0y9RoFgYmu2vklzU5dfs9Z0OVbrLPdqJNiohsVg8Tv
xjA8SsfQ1zD331z9pVs7nxBrL4ykbosI+WPjKjrRJwBtHm6eFwewVx4K4U54izaQ3eCKjmjFDuGk
AHiXizEiaR8JRVsgMyojWi6u8+Th8k5ybAQLcR/khTy3Kab0ZVW0U/U1M1UgAmBCKOESaG0/5X7v
5HsmYqWEcdFJVRYiZKUICuj8vtFBUklPLf/yFxg5cFpnUYzFGNQmCfUWlq8RvibhKZaetJHTQbmp
5bIsmaIigXWeMFdKVYRRqIwQyQztqNfPUXWr8XIzm2ezEsFcJADIhhoIbFG6qO7q+VCiC4c0VwGo
hC7rwKaOreQwDjiTl1QUKsiZy9ty9lvhb1Iyq99nrlDV5wryqAqszxQ5ujHfCKrGOY3tp+VKBnNP
RiGcu7aCQZD9wal+pIfwUUVuIn5NnejAUy/OwbBp/CAetDGlWIW5Nljo76+KxKoRHvG6dDcjo/Oi
2HS+YoRmvShADtKUp9Rwy+TUlLtIP5YG7523nQaUNSIT2VREVWG8XlTOGkDqsSRKzwaYZKu8yo6m
T3nIeaxOW/OIKjz2b1mM09NNdADHCa6OfFfuNLB9qegCFmzhW+2IXrbj1+Sogn0KIFYC2bsq5a1k
TsgEC53iVO2+Iz3yRqc8h89NT3Hz5fJ92j628/qYe9tGAwrRA0qAbRy9SBizlwiKjyqJrD5aPGP5
8e/EMdc3qJqw1OikmrgU1lQfBLQjJugECaenZGg5tmLb7J3Xxtxlw6wzdaajfXPxQy2cOAP2o/nr
8oJ4Mpi7XEVdXnYB8sRT2H7TpfZLXxS+piu7y2K2tQLcYkBxJYbBDlVVSiaoIU2hSCJBM//tWH8N
pi+BfK2b1/JfgNJC58/CGI/UVMIQ1Q0eOXpwhaqjVWS7unq+vKBtI6jIqmnAWyP9x2yc3obKGC94
Impfqj1omuwcb43GLffGf4FNvOk1zsJYI5inpdwsKlaE2PyQKMkXMQifLi9oa2hRFVcymKeF1M6y
ChdI41bKMqF72lsWWZk3HKs39YFijYun6lDZwX19HI/tzrzlIeLw9pQtdQajMYxBhE/4h4IKkOdO
B7hfSkEFLm//8oK3xzJWC2bMsBaqY5JoeHzAjZ3UkXJt2eFXsger/ZXkowWltRSMCEWhzVvo5qVb
SWaMsiSbcVtjAtVRovtyPkzDo8QjLtt0mysRjBmWZqVVphp20ch/9OpzExMbRJlLw+Wa3jTAK0GM
AY7GLJ70mAbNdxIKnORQeZGn3FOqws4Co81+OkS75MAfjNh8lqwEM6a47tRYQbYdQWH3vSleNPMU
xLqtC6HdD2hSUg13VBpArkUR54XHu4yMWe5DXQuiYEF+Lf02gL5syd4uayZvSxnTUqVDPKs54oNU
T+wxAzhjdd2VnrpMFhm8y7I4i2HLnqkSLGizHfGcw/iMkh9H3jXbVkQ0targQ9E0hTkm4NT2aKPv
0Wyat/5YNX49BY8qyZ9qKeYEptuiTEXHcwQYOCwJKFDjdTFeQlTY01a3+rhEzgdQ+6Xk18nM8c3b
gZVyFsbofZJ0iaIsIObUvnRODDIlAYQCmq86BPBalE6Jt5HbldCVRGYn07wv6rZHhCpfzfbsYqr8
p+Es9yOoOqtj79V7OvM3vhG3fAI5Yc0BSdu2Wef1slpfN+1Ym8g0CACiQXYZdQNea8Z2z9pqhYzi
k2AOgWEIo9VXtnE1ZpaKkUZUynZTiKwvmBNukmsTXam8xANnbezDPBKGSlhyPJpG2a8jciIjkMPn
gnPVOOrJvsmTrk/CwgAQMPoYrKbeqQJQqNPESpLby3eatxwm/sEruo6V6h1zchdIz0WB2TiOCHoS
n6L880m9dwKu8gthPCVZQYGuKHZz/s54SLGBeM8X3pYxjlLVc0OoTVhCo30ry7e+L2xpuBlGXvvK
Zni6Wg7jLUNNNOtawNGoPdkrxPi5iKYFqppjmQWmJcqJq9S8hpbtZ+BKKGNBUrVUgL2PYwL0LmjH
e994VcFukd8CtnV3WSO2rfzvy/seCq2OKxUTvTaJgFKKeCOYt23CyTpsnpMqGyKREOHLLHdwqhtZ
VISwvEYm/qzMxknU5DQO/U5K2rvLS+GJYlQiLYB9Loq0IRkDkfX0IBQHFN+tNDU5bp4niNGJmKjA
nUxgbqsAwEoxsC2kX2Z26EVesm7zcFQiw0EqaH7/VF6WMtkQFryY0+URUE7o1VE4zmrTIKwkMAbB
iAFf3ZvoO8pDT0pfJuJlxtPlY+GJYILpqWn+n49S0R+11tbUl5EXqmwXBFfLYI5eaSqEQAbeqq3b
u2ZhJXvxV3hM3QgTiDlALV7k7zpoG0WwHQ+vl5e3rQznM2KUwSSDvOiYrESjZ7/PFQMjsSWSGbI3
dLxmPZ460E9Z3dUyFpZworD4FRAgm2PG41Ph/T4TRuRSF0T1iD7jgByBDCPwhrJ5W8UECuq0TMJM
+wrUTreQSZf6b4GwD0MOpu67i/nkglbawAQLS1O3SRwhm94fGsxiv9N4h9bi9w5AHj3tVuZUBzZd
3lkeWxOW0nQ0tAzTCf9hdkj3EkjReS6Pc5HYGnBTKXHQ08a9yPTj8Eet2qHxcFmZeSIYc9AogxwI
FG0+aB6Fya6ML3hxcKwnR8tYpNZ0SsVojBAgRLo/N7uY53G2W4FWx0E/YHVNDAMpVFNHErr53rvi
tx60L0NgS9fCVzqd2T7nzx2fipxasU86h34PCcRKCsgdmbtTwf9pIqohsECSJ17VCE3JiY4+o79r
H3vK/vJBbVu8lTzmLiWJYSJ9jAbL+Y72eACf7Ng4zV4/Up6HSbMAW3ZFcWIL/686ulaSmdsVV72R
FTO0vTWfleDVjEyrBFMt2tw5S9xUlLMg9gG6CGGVgN+JGnXJA2SoPz13R4qUCmQsJ3IFzeYFe9uW
YyWSzXT1gzQrFA2MilRtmmZK7epIuwMAzOXxuug3r9tKHHPdlDJRwKCMtsYpPAbRaSmcKeY8zrZv
w0oG436NbmmLhXa1t253wjArneGrgPQBTh2HdshUAAriaudmBmYllLmCs1o1k5FTpINlV4WHYv4y
Jy91+VNTfW2sXaWIrVJ+5OjL58qmKYk6Qk0QuABPmq1GKyhE1l3TiE75a0LKTtlheEW1Cit8Tbi1
p8+6+VEWc/2yul/yVMxEJ0j2nXkr8yh2NhKeHwUwtyyPYzXop1aETxHx2kWzAIgbDpOLGAMIXbye
cM5y2GeuPiiBWuqJ6EjhdSXfLbxhat7vM/dKrZMuJYEgOsJYe2Wuuc2S/+8W8cOOve/oyuwHWtEL
pMfxkytq9iWP2Mpz4CTPAdoCol18i0kzez4G91xmaXrYH23/R8nMFUuRnKhCHcog+rPd7JWdOLua
lx4C57s221WO1ibKMG0g6/mTd3Ib95sKN4khgtTMxEPuo7cTSaGGSaKITnQSkfsxasymUw7o7Akd
xnvZEnfhDc9Ofg7kPspktF8sqy7PpGFxQHRmpfmuHu+MSLQJb0B3U20MOFWAuiuUhuHj2qQiJKFp
yovTjM9l9iYZHOO4uY7V7zMBdSZFEYritegAG+VL3pt2Wak/QTJ5bPP0C8c6fbb12LOVLOacVAnY
KOmsLM7wXbc8yrFOU3Th6Z+gdLSWV45AaiE+aeVKIHNIupxFakFymKir+c7srfIbLWMkXgoWreJX
fNJ94ath0aSZ7hCeLf7sAD6uljFfizonUdN3otPIslWj0ha1rwYGI1PhPisxdHeMzbdq2F1e8vYW
Q1eAU60TwuYalCIKzS7BintzdPTReEiiwArmjCNmWyvPYuj/V4ZGJIoZqRpMc1lfd/Kuzzl5jI30
D928swBG7ZUlLTRBhNrTub7yvvVzoB5hxsIq7jROtm4j4vkoi7kCJM9NuGqo5axikDV309RCA/YE
SIv++z8QZEthXz6mjfLaR5nMVYiksMkL0tAoa3qf6FCBhgcGXFdAYWixa7yeUuDf8wJX3rkxFwKl
NaJ3XQmXqjyIxUmZOefGUz9G56t26aU+w7Ky8DrtryLxxuwfOFu3bbFM0wDiMn1QMI60i5WpMwlc
zTvlo694XWFRjsQeEw6TG9poP7aFWx7azfbOnaUycWqlmZIBNnkRvcHjUzhEdr9UHFP8B0U8y2Cc
aGQOnZa3OJ3RVg90xCdyijfaLk9DbwL6ao4W8naSucWpSXKl0GLQ4CYnEyj9qhxbOrlNKm5Tz7Yh
Pq+Muc5RJwaloEvwlhjY+K570zHH/Bas/11wY5zA50ERNHU85AIkqLiNtFSrP7uBs3TmgpcByl6m
WMESOyDHs5q9cKOCMJw4MyjYM4tCXQb2k2LFHm+Ht2NY4yyauedVPixp12LhFOyYzvxrzyAUsWmj
9/DI6wbbACelVuUsjbne0oykW4MuOrSIVnsQ2oCWoEb8U9kRp5hIP/vSjjL33MgHfQmophbhUZe/
ybWGiqIrCqdE1jhvYM7FYzNLqjirgVqE6B2vjZ0cG7sQxASXTQpHP9isUhctpQGiM9FZyodaPiZA
k1EAbPSllp+rsORcOp5KaIwl0RpdqpoKe6fdpNcUBNV0GzdEaE7JeHmxMeeg2EzTWAvpAngh0Qnz
xZ6VV1nfdTNA4tBYm/G6Kngn9cmc9KM8BjCRsfCsVt9knddbsO1dfqu3xloRcA+lAGhYnIJ8I92V
SY6JUHOOhyeDsRVtIOhhnEJGPT+EERg3iqs64qFZ8HaKsQpRmwNYa4JOq8VRmE755F1WaJl6ik/3
k3YVANdXA4Uvcz/nWRnHucQqEgAkp5j2aDF7ldqtR15TtDjWiZO8USRyxZXfBoxJgeqxTuyJG+ZQ
Xb7wHeyjukUvrBwEBfXVE8UNg7Lb7QsSc3biAuR9f3nZG20HsH/nZbNF5LwkwBSg4U3r6i8VsDsK
3RolVMcxBO2Ze/Ge3INEhSOUs9fso1sMWgNT3ljjfDD85ZQ5FPYU1KTfGwt0Svb/XgH5uEb6OavQ
W89TrZEVODOjCL1eBAx7lXFQIDZaDT7KYG6yPAcjelawpOqld4sHdbZEN/ME13ysjtE3E1yNmCyL
HR470ubdWx0fc79lOcDMsbEsTlxfy8F9S+4HXiVuO1ewksHc76LRa5BcY2nkTi58dbLKuxx9KeAy
UxF1h3ZyGL/w4wD6q5/vATGIqKqmpBvMhgozkubVCA/TJKJLJjsXMYSYfk3VHUcZafDLCpJEZN8B
2URAVMRoR9XqwlgtsMESGovxlgldYEOLPzCfv2vAUm1zxG3pvoSuVPRpq6qGfs+PykgAolBkPXYT
tn62jYN+FEDkpd5ogB2gSTpeKLdlOFfy2GBg0OcwV008b0EY6RSNug8llbOmraNai2CeF2okRHol
pqIzyKUzTL8AseqoxiEpedwnW9q+FsTEAfJQdSQpYKyy+q4ATZeQHdqO97blbRijD6TUlkFBmtbp
Aa9yyjGnOe3IXrsCVs2B4guhGMR5xfCWxag6ASGKYDY1CvYFkhBAnR49wgP+450RYyiqCm3sIKhC
wm9orLZGY8p9Uv0YhNq5rN+8tTDGIgXFmKDo2L2kzA5hPey0WjtKacG7tbz1MPHAopKxCmusZ/bV
u8CvvNAFl8EBYAknyV/swFqu4sLi9cxtJlnWGsg8F4RCj4LEwFHRJMTy0Pqpr/iC3339L3gTNg3T
2VJojKUIhinpSIMl5iS3G+G1K67bxGvHY23qTj5HVicdW/FVGjkxAWdrWUx+IlVaqw9IiaeJYGeJ
lws+svxWECXuZV3h3DSW2i/q+8U0BiywrG4j81Wdny7//ua7YXVahLEXiTg06jhDQIqUWPdQeBho
P72nxA7zkfdu+IM0FfVaCshD2KaoXjW7OqGWvfMWD7OGfujOCXIs7T478OHI6Ol/cluoG/9HGqOJ
hVBMQG2EJkrzlyg51k1mxaLdof6uJMQOl8iSZt608B/U/yyUUcmlV2KQKWNDKUMPrZTEvgjPRelm
Zt7g67Yl+S3rvX11FbV16CSuRxkR/yKHVoZcS6ucuoCjItu6roPKQzYxD8iSNZvFkgl6rsH5Y0zF
kAw/NIurvgx/EFHgYTVuJqsk6SyMfsxqRUDjS6pSQwFkPPS01OMGlVUcJ1DIN1Z+Izi8EtP2Dp7l
MTYyFIeolxXY4nT4ZpR+a3yTMp633HqurNfEqGHUdsmQ5CgkBSm8JY2fpl12xIwWpsEogjbHvWzG
2Wt5jAaGuhlGKi1cGQWFyU0NS6tzr86UyUIl8uvSFa2TqtGvJTIexCzfSVnyIxzCndbVszv3y9NM
OtsIjZATA/EOlyWZE6Q8FEvReH+3ObRiXsI3BJ7mjyd5Zzrd62XbtpWlWO0Dy/Y8KZ2gDgXSxprx
PcxuVXGyDOXnCHLzhff05qiRyVjRLgdWTdFAjZCsEqpdqPwMav/yav5gO3+rKgtZXUxZPAsTrgad
1AH1lxs+Fsd/DAu51zmPtW2/cxZG/7+6h1FH0jCoacUnQyrupmx4SH2bT6b16dAtXUlITAPWRonh
2Vxyp8VWd8JTyZ6eTZvcjJEjHHLP5CJQ8c6JMS/1mDZ5qaAcnwV+G4TW3O3iv6mtrhfGmJQo7dt2
lCFDQ+WnmXpPHLkYups2GdwBEp3tExU2AdeBKyozpJIyQigefPaxewB5bAHiS90OH2SvF/CQzmze
jdrUipVYRitaSWmHPIBW6KaPjpPK5GjdtvNcCWCUwkjxnFUJ6sbjYQR+bmvHd8Ye6Pen7O5/b/oz
JWklilGFpgBKZIDiv0P6Nym7y1TV6mIedcemvsl4xlKwY0N/x1BZKbnYJ0k5pNiwqI9c8JwDarO8
VZrwnmMbNg9GgTb8gwqgMTpXjESe2gwmf7RHV3SB2If8g/nOSgWSBqd95j2Zt63RSiLj1GS9U2e9
UOE4n6r9sg8PwhNAem2Notk+8rJTm9uoqBS4hoD6UGbUok3DuDVGXKlAb+002jf4Iw6cZtNNd7ES
wigEJqjDsS5lmLwFAaKQ309LeNLN7JhBVK3xGFe3j+y8JubIwMwU6yTGmvT5Ge2gQ8+ZD+D9PnNA
AqbAiiHF74OF5DQNpTv0E8eh846FCTSWKsKF7XWIGJvHNBT36FXcZ7nAeftzVsLiai4kkWRwk8FT
LHiSpIqlJiGn8rRZOZc0+iYR0Q1DWLgLUZKXKSU4/MHDvD6gHjXHM0Ej574GVg4uNDv5qv+ouPAr
mzu4EsvonNI3gykXNG7QBKuYpJfSKG3Qyz5ftg88MYyugagvbaUmRU9rPPp6C6rx1rDzonEvi9n0
SrpmGEhF6qgSMEmuYjJKE70ACDzVwuoEwerQXTH/rOOCI+jdnrEvOxUzuwB9wggHYeEcUk2Nsmyg
d1USbaUDr6sM9O6gjl8CJfpe58JPo8qvgfy6KysQFqFZrJOrk6EL7hQlp64od3NX+rkEzDqQxu71
KvHUEtRiAuY9lWk8qrH4mI7iEayM7mwGX6QpP5ZE+VFPo1+CE15TR9+ogSksoudS1G6VcTgCeOKq
zciXUcu+Nzn52gkoBIdRtEvj2Rr7yDGa0omV4l6oyVMHVMoOWGNuN6RPgybelF2nuKLWP8xl/pLU
tWoZS+ElcXyos4izfRs9zqa03j5641ZuSdKjMssbbB8NJesC/Gb5ZImJJYSW6ogv5q8O+t59Nffh
28h1HVvXeS2cKutKeFR12v+Rdl1LcuPI9osYQQPQvNJUsaraG7WkF4akkei959ffg57daTaaS1xp
YmMidqInKgkgkZlIc07WagrKAEZ9vwzLpRamZ9hP7KkHd61iOYgGPcuALJPItpFeNUUJmsbDvraL
hHCXSh7RFqUUeOi3RfcF9fgTCbLaxrTRt305ov3iDDkiyAADCgiUa+nRik9xddr/fWal9zaLs+Km
HOp5A6IqVPVABIe6MUNvFHPjbhmH1bHzOKLyzDJNBcToOAwrKbw8PfRJYeu5qL9dsGG8GbIWyxpV
5pam4LSAWIgWz/s7Jjh5wr32UjVFea6FgML6gU5zO1KutVh3/0SITlAGUUDZwsN3DGOhNdkMIUZR
2vHyOa2v61yx94VsbhVaug30uWro6+N0uKjpUIPoDVHc8myofhiK2NZEAjjlVXojbkMDyjuT3lYH
kJSFoyC/IhLB6e8ArtJ2nLCGZXopm89B5e3v0cYQOKylqhsKGxylCt8sa5jaAKxovBSC6wmmEqXu
+wxjE8FZd8pjfFzOmEWx8wN4qhqnepYFsf328t6kc7YsT6upKkcWIgDBrGmLq7r8I0umadSE60Yw
QjgRfaw0WhTBb9OiPjRpcAJZI0Yii/v9jdx83WF25h85nLZZcRUtS7GwjUTu164xZ175ncdmx4RN
S6wE9cGqrWRxiteaRYbpWJbY+yTdGocas0qdBda6+TCfZn+QbPq0v7pN+0Y00wIbr65bPBKu1M8W
potH2UWZyq7lwpbLwp7NGX7c3Ze0abApwVsPMxmqzJdHlzxfVItAH4E4Zw9WZi/VqRm/hu1136E1
nfxUkNnYF7kB9ok78CaTL5Eas27oJMI97jER1X+ra4DV1Ed41/BI7MFrmOqDVASkJrbi9Hdi9NvN
5OH6C7jgcjDMMusTfMGILzBAUXw0T+SRwbOXLrp2XBHc7ra2rpbMWfm8J0W5sNENxlOUe9Fh1mz1
kZ5Ld/SFWKabt3wljKuoqvWM7p0yhPYokruMykFTTcGDkN2uDzdiJYJ9wiruCud8CmWtR7dAMHhE
/V4TilrIeByL5KY2KsGL6rX0tieOOdGVOImQlnQNtLQBRjTg4/pP2qCjShGkt1TO78D1XpxBDPJ1
mObergbpmkSja3XzqW8xikbL76kJSA0l6H9amJ1fZMPWM/Ups3JXn+frJNcPc59cK9XsKlnX2WQy
voGR/KQhuojGebDlKk7dZAkvWqb9NEb1rjGj05jEh8hKHq0SaGWznJ1Ym7Yd6/Foz0pT2kkIYLFi
xn9cq5+kSL4z9eWgAfAG/PMPZZ1cGUUYOVmBQWRKI9usvxVxfyoj43EZzNiO+66xzUy5CtEvIbiC
ouPjjDQQvvpZDiXE7B2+mH5RND8muasO50ERPLg345uVpnB2OtEG4DEguHVnoLZm+rdZLpzR+iNv
sJLCWejeghGVupl5A9WJHAWEC5XP8DLF3oD91J4uciHCoujgWOjgeHTLCQfg2DendrqfmsgeQDiA
+f99ayk4Kr463IxNO0UaynJzr9myBJWo7lFjWZavRDQQKDgqvj68SMBgLmRYRcnMXUUiL2MfOkBv
fNhf0aZzezsrvko8LEoNgng4NzlcHMQQT6YEeuowdjsTbPH7skSGV+dtIfBHAKCI0yquJoQJGaau
wKH+ijIgSgJvm11Dx1ixDE/K16O7WKZhUxSLGyx+mtzQSpDQFv0+p+NSsEip0kV4iiy6p1rlQQsq
AZX3tga8LYHTbZSd1NGiuEZSJttyj154zQNpq7t/KIKF8JXmYCzyWVOxELO+i5JTGQo2St2+ov8s
g8+UB/WcWHXB3Pu5zWzViS/zuf6kOqpXf0tGu70OToxGDzMLTmEDnegMwkBgDN4GPwLVVi/ZtajJ
flvl3z5Ife+/shiRqlriEg+F5shm5SylP1lASK5FCi/aW07fg4aWmTVg6W0V2gU9Dosgg7DZwUro
21rYF6x8MZHBpxy3OL3OxTz7A2vgI6foEPgM5q96Fs8xbiqljvFJPCop0oHs7yuBUkIljQwBOoUL
lKS07txI2aU3RY2Jm5HwSgznE5VFHQYjsGTAO/0YF08ifkcOluZXoCgCY1oR/9i/BZtVD7ISyHlG
VVOartQCNL4DltTWpehhATtN3LbOSPWzgYzTJI2gRpyO6JV2DAVAjpMojttUl9U3cDalALNfaIBA
3SX0ENHrPP2TOHH1+5xByXoKY9ngNShNBMHSfYsxjKS9BMFsq0Jg3s1b9iaMbwnI5zgruwnC+vwy
l6Fdp16vXqX6X/sHJ9DHD60A7RSmZYCIRs7BOK2mwEP9Uhkv+0I2B2VW2sF3ARSLZpKpRKEiI9rX
Kayv5zk5AlfQV4wYeWX8S1dIR9z0m1HVBmdfukAt+PaAXh6mIEPC3FXLb1p5CZLP+7+/bURWR8UZ
EW3M076KX40IqzECU+3S+T+WM8PZLx8zIUX39ptzJZAzIspAzQllRmxnmtyZXf9UV1mLbJ4MeFmp
98oovbPS8DtNgEoV9Z2fqO05n3XTATTWQ9nmD+M4ZE7bZDcl6U9D2oT2ONXelJD7boj8/e0RaRhn
ipYMQ+QZLo5rpF9L+RdCpUk67YsQ3RXO+HSKRZG5h4i5zhw18gHomzWZ06Pva1/QZjUMzOiAYAMB
GKPNe2++wUzd6ANLcI7n5YBGzmPkJh3yNWz8vXcVR7Wzc3TWH0RE1ds6/CaXUzHZRD0sb2Dapv4Y
6fcDFaQKtw/p7fc5jRroFFUkhE+XWskby96btNkHAYIgmBGJ4XQh6wAr8KoLanLOddcM/7JqgUsX
7RSnCzEqbGNB4YjyvrO1PrQxsyHSgq2QDIQ1KIYqsqyaJpdxSQtdwcA0bLMqkdlplwWIvebPKoud
qJQfO9DLG1J0HwfZrRwOhzZWnUkZ7LEtznQyVLuf28dmnp0p0OxZbwWXYbPLbf11XHw2U0VFpwh2
QL9mfZb0luFS1A56w5UbYPr1mNjNbwuHPOzfja2NX4vlr8ZggYy+gNgp+WYVN1L66Q9+nwVNpqkT
U+HNeB12bbxQ+JBlUZwwbZwlUw77IraiJroSwd0ySR7qcaxxy6RhtM3wVyghhai9FMFjIl/k5jSI
sD43FclQZJWYGqbv+UdqVVuAtJB0DJCS+7Q5Ks39TB+j+VZvnmSSCdSWaT7/1kdBm+iyCQ2weMLP
JaZTMo8sTwLcVOlEW19XRvj8s6w+7+/jZkpyJYpvTMCjckyq2GDzcMldzroZgUbOMpKqnXijLeqC
2Ty3t5Vp3H3UtL7QaIsK2mhcTHACK5Mt1RcFWBfLy6g9YKZVsJVbDme9Pu6KSUqyWOUMrIlwOS/m
sz6Y9pCpNu1zQewiEsRdqkTpSnOIURJuy8CO0idNf0q0L2iqdPdPbLOUs14Rp/rLUgddyArfxdXf
DyGwxx3ULzJGqDXQLhlOfTW709fZRdOAT/9ocHEtnvM/ubZooVxDfIO6Oz0AleoSXg8Oe4UVYgAb
tms7N0Fju756hOlKqVqTgYSvemSYW9Xt5Mt35BWfqnruL8KoQXSKnE/qE3kEVyfiNWB8fe5jp54A
EYqsnuGx/u0pdlTfxHy6dSe6GJu9pOt9ZQZotVKlT+YM8Yzsfpod7WCYdtbb0UFnuNAYRm20A2uG
/IMkKTUVDcVTVqHlO4a6cFLKTkIsMea+pfpt5+siUoVNu2kprAZsKiiwMIOwWlYlNXI2LiBXXLrK
7s3ZkdXHqbuice4t0mmI/f3bsRW2UIvKQHihFEN+3C6O86ikk8VKZtlZnY4UOEvlHySr1iK4FXXB
nIeAE4UJy0ZnGgJbNx70WAQUvqmIbwvhWw1qSwpKHA9gKumXIP6rbHxFupEL0XXe3i9kO19JZbBv
748nbxIltWJE+pH1vY/+0unVKBkCyyiSwZ3Jko5pagQtvJlxKqKLSr/T+nn/2DcdJsY6/rsM7kyG
OJ3zgDQQMWiXfEJJr6NOHedOS1R/HAJvX9zW4eDCoECJVjtwWHG2vqhaAoRf9KKF5XjUC/oVfu1n
ndd3SZYKFFrZ8phrWZy57zGBJIUNds98Dr/9Pbiqn8Do4oXHwRld9EU6bFyRXJLr9Pv+MtnB8MZ3
LZod7OruhhXwGIYZuzq1o621RwPApep9Xkh21fwwrUDg2bb0ZC2Os/XhTFX0GqNxuskBXvoJJJZG
J6josc36sCKUHQ0VST1D4XN6VhdaTUxxd7P5Z276sizYsc33PrpQNIB5EQUWiNOMuGIImCP8FSq8
V+Q4owG8/5kfDb92gjvL6TzNKXRb+1Qdo2PkBQ8itNnNPVzJ57TFGFI9BkUIXof1tUSux+B26f9o
D9+WyGmFhZxFmjBmdVLfdZqf0ud9rdtcAsG1wnvNUvHPe61rCSbdYxkKj0ZmcD+hLBoEdoaqwL6Y
zVyQ/iaHT9uZXVTXeQRXYT3+3RKT3GKSwjGOmhdhcKMQA4huXuWVRC74ba1hJEswsOACDbrH5TDe
ZHcFGE8wgzbhLmtAtpIPqmt+D+HrBctlP/5B9Q2ioMUGbBq4Z++31cqUzmjMgY1bSD+qQ3AKfHrO
fBAiirF9ZIEsLuhGiwNIESMsNKLjmSBFn54wMr7kzqg9B9X9MN8Vy+ztL3DLBeBOU4J3vkFReH2/
vkxKCVEtWI8O3SRW9M0Yvs7qz7zzgvQPLoCpIKlkWibmdnkFBRhVqkcGns+NeZ2l100oerNsWamV
AF4zSVDW5rRAAFGf6HSLEsT+Vol+n1OFTtfaeAyY+9LpwTRqd9bLfymC04AEndNp3Y2YW5tfEqO3
DSpCP9q8v+td4kytlAUjMUvAyDLa7tjX/PI4XJb7ySHABAsfpYOIDWETO8ZETzjQAw0FlSi2ryt/
SEOpwmMd3bLyOX1gScXCDVzjEMPIa5fgBNCuM3s56/7wCZ3BDmPgETLzbVnH9Tewv6++IbSksTMi
qLlpPk6l7ljRZIMW0N7XkO3NBVCiQXQLrwO+qRIIRZM2mWgcSk6hn7lxapt/ZZf0avA0b/ZhlK0r
EUjSZmHKXMnk4sSiqgNpllAzZ/jKxoWhoMmP9Bj5DPgsFnjqzdzbWhpnL8pkanJLw2EyHMXFVUAK
wXrHJYcuIHxeHCCEH83QBoGS6JG5ZalWkvnQPoiyuB9COLhxyM9DW9lWgOxVMAxXaWQ9SL36sn+Y
myoDOkDYKrRgfuj9zDWqt0agspjgs5I6NI3sQBc8irYiYnMlg4vdECInUZLhMhYU/FMl9WY9tXPa
nfoyO+wvZ9N6rUSx7V3dgKUgNJt7PFlimnpNm5zIYgiC7u3VoHCg491qET6+B2meBMj2CWCNaO6u
MGxb3EzBTSM97K9k+2DexHD2pCZlqs05YOGpea1m/qzWdiiKpjbzCib84X/XwhmMVBotM4nYC+/E
TJZ1Sb/Gz4HfxmCpU+H8y+/SnWiyTrQwTht6MoEOkuAmEwOdZVnl5qTxC1nU3vA/LMbb2jhVqKKy
lBT2QJH85UAP5Zmhg0z39Wk6ApzsD5IlJisksBZjjFFxBiPIgrgB2yUCjPnQ6ndxetULKXK3grSV
DB4VbIlUUrUtWPEsTffCJPWMPABAeusNWXRMVDSoJuCvtkpbarw4je/39XGza2ktngsMgn5eWhri
9UKODKmagZ4owFhhpNkiiJXXeUc+Hl3L4iKEipZ5hkIz43CfXEbYxQCIK/R2aGA/r48qxjEpyKd7
FzNzwISsrtWD7s++qDV9U1UNjdG+aQCH4FueUSD8z5IV7VMjXZrhudW+7W+rSAR3Gxq1CtS0g8vO
0DsaGldz/hVzWv9OBncTSkMPqknpFTfQ9Ksc4BZKMt2rRiUI67Zv3Gq7OB9d9jTW6hFrCb5at/TQ
HrsX86rzpk/Aln0WtS9vvZfgOf45G+7GSXOJ+dwU15tRp2j/76meTYfyJobvCy9ioIJZJaw9pcVJ
AX8bJdlx/3i24ylDN1VWiFS01zLM2mkFjRkAjwCZVgw3p5foMywVRptHF7jN3vJTDG+56cJWAjnf
Mob9QpIU1qqsLSdmLMoKoGLqyYlEDUUiSZyDiaaqr0woHyQ9kCBxgvC8SIHTWiJglc1zQlYAdEqg
aUQ6+b3jRzrHNMD1jhgjvFT0uss+7R/S5j1d/T5nkdQl7gOTlYqUtDyTuLsFPO4hNzVvX8z2HcKU
rmWin838MPsgx0po5QUG6sNPncuw3gO38K3rxescgMMIbqy6eTxv0njtXuYQ1XGpQ/Tny+f2k3wG
Zw/4L9zqESNsmJND+d2ljnrSjgyJI0RMUJ/ADONkjggZYftLMIJEkAMBXxlno4ZZqSpkzxU3Asqm
NdzM0EgZsMeSlggWvX2Sb5I4K0UG5H3SEhBNeXSd1I9FeuoGka/c1sY3GZxxGssOzRc16/CNbfOc
ufUz3p92A75jYMc5mZ8fRI2+glXx/auWUZsycD9g443Plvaty1+U8k8iUtyi/xwR38GaNF2LOdMW
SSKiDZhFno7ZSG4ijFPt3wHB5r2SSq/MYYpqUbVME17Sbe8slfZQ96MgXNsOfFdr4fIDWjmMtdED
Oicq7Z4l3Jz+On22vAxWV7qm5xoxhchjiY6IrXu1rnYulm5Eks8tgqMRXMbO7ybBS0skgv19JSKo
DaWYIizLVI5l+W2eL1Ir6J7cFIGAyGC5QvKh8xUgAlGmpDAZefaSxned7I+9oItp+/m9ksGMxWoZ
eSthxIBNHvdncmYBH0Phpdds9ArE9X7o6t6+yokWxVmfAvXCKWSwLGZhHkhRXQ1qezOHhUCzRWI4
05NnxgyuSdwgJXT7xpnaizYJ8o8iEZzlAbkRho8SVmMwPwfgNAUAUCYE494WgmQq5gos7UP7XN7q
o0IKBJRWozlLkl5p4eSlVITRtOkTrDcx3IUxdWsiuQSbNoXfstqdCsUprdNcisCrN582FsBYFaLJ
MtBXuOOfpaSNJ4mCyuI8e38PZFQYpGTo+qKnzWZPzVoWpwOW0lRIE0IH6O3gMgC4SrbVU35VP8lA
4YBG/LWv2q/mkn9LrQVyGoHM2TIBdwFI8K786296BDWBj89cq0BasnUtOPbEm78b5+44+vQug+8X
fASTsfMN/MDQEukhIQHsUldfl15Y+mhiNbMbFU7eCg+t6u2veXuTwQ1uIZDAaLnFHWjWdGZvmJCX
XZnn+j70UsTT80E6Fh5jLvsjRDoLzViaDBXCfDF3qH1KqU5VwFWZz73Hhr3QdnOL3nhPO2Ie122c
yMuOtb+/yq1buBbKHWysxVM6sas+W5YvWfkpoHhCRCKj9T8285/FGaygs7LGSjAlURtAY9nzpHzQ
ndiTnPGuPBVechaPVmyGwKt1GXwon4U9oSOIZeRz9hc4GI8GewzF9oxgVHLTl/1dZEbkg2q+HZ3B
BfaFPPT6NDAaG9lPyHX4JzmE9Wq4SCOS8o6YMX6fWn6oQt9/qr3gdm0+INcy2BpXJ9TqxhTlDWRk
V+RXBbj43Km8+tR4jNgFqiecHRJKZLq5kiibURZGCp4pnVt/iv3CZdRh0s/spj4ABff4h0i46zVy
MUEVoldvYOdE0OyFdNAxOqSOhgJAfitq59zyO5ZGVTboTjVEOu8XN5Ewahs6La5EAzvNvHrUARd5
DMMv+6q3eYFXcjhFB46l3CwVOjmj8RL3PwKa2iXma/eFMFP3Qb9XQjj9bqXEIukMIRKIFONWsRO6
nHUpvlPb1jUq0SDlti9dyeP0HQTnJq0YpR0i6+DYAwA3eOoP2Q3CeV8UUYsOitP7OZqkhLTQQqvB
bNRp0CqgO7iBEh7293Bb3dHaawBp10LPMudPuqkp82bCm5FVn3JwewanfrS71xQN8uS3+XfRe3jT
YwL6CZ3pisYgu97r4FLKcpfMqLFZmiMFPpFPEjqJ1fkm6G+m4i4SNUltmsGVPO56kbrR+67FsSW9
32WPiWjkWvT73A4i4RQkQ4FJtkX3M+VBXQQ5zm29Wy2Ac8FG0RtgvaSMH2ZC3TU8A9cTgU3O7JGz
rw6bV4pQSqhlgpyArwAVdVH0mY7pkXaQfmJe/oh09XNlqNdRkN7ogyV4rG6aiZU4Tstr5BEac2Q3
Kv6mG1ftdDFFToptzgcjASICBeE8MCj48kUWJG3WMhF6bWeRW0a+Ep+AsZn/6ArBXdrcPF01VKCk
6DJ9fZmvPEczdwmdBrwfE7N8NDFTIQ2aPVXpWeumT60lhPJn9u3D0lbyOMVeogzDAEnJri5D3Ew9
xbBjx7QZBBRmuv7aV43NNgBrJY7TcyNZatr0cFPKreXTR3LW3PBsXoVeDFhkFsrkJ8sjSKMpYHoY
L5XbCDH32IrerxgleUymIguqK+jf5W7CoKRVPhsJcRX6rBNPDaeTrDXHppMFrmUjUnsviYtAk2RK
Frm0VHe57X81jDrLSwInPtVPaLJwZxH1g2BhfG2c9pkUzUmouWrhZQPwLZLS1sgNUNgFC/t4496t
iwfY6md17FsAALq9dGXloB35FZqCFKFIBOeWu1TVLdo1BIXqz6rZ2Mtyq8a/nap5vwzOFSfomCzB
+ae6A4lBo5m7qXxHk15gDT96qvdSOPOUoN0psYaEooZsnhW/u4CN8aj6oqDso914L4Z3iGk61lMm
EzeTg7s+7I5qNR0W8zANSAkEk+B4NkZd34vjzEaLJFeAoS4NoPCVPf6aS282nApttcnT0QA6azYL
Ejei9XGGw6JhWLUlxfraUyvLdlJEtiE9TqOnSp/3jdTGi+794jgL0dSaMZZ01l7hEYmTuYsv3cRo
GZbA+579FE0liu4tZybiaByDxaw01xyeTdMr9Nijy7EfU3d/XR+92Ltl8dWMKkXbl6TUmlunKqZs
SrdFw2Sn2x39uuTHphdhv220X78XyAXwrZFN5iJD9bv/lKnD0Z9RL6ns2h085JCPrS8xOxg9M1rS
XNRIJ9hYnhMvVsZ2iPG4RDcsRn/7ARg/k11X6KoUaAy7wzsuhe9czo2mpmPQQGGKWxof2kZw3QQ2
hHI2hBSpJJMFGylJmp3aY2o3/S8aO0P9CEykfhGxjwmsL0+JJ0U5EAAsYOCOy9lqdHvQX9Ix+Xde
hHImxIpDKi+hpLqymR80M3OKqTkU5Pdxk94rIWc4wkTNyrIpKbKkl1w7ZeExn57GjoJeW2CiNqom
70VxdkOWVBlwBjgmhhimntngdF3bRmgHT403YqZs+jmDHe/L/rXeGGp7L5azH4ocNv1MX6/Z6CGn
B6IzO7xvXpbLSXLIE5Bk8T/G0V78HBVP+f0xmHfi+eSl3mVaPM8mcfvpa5w0ttaZrv77FMPvhXCm
RJmABACwI+paFnpqJHpFaCw6PhZTfLjFYENXZV0FBDQf1ihhIVdVTRHWvHKPMB5xRk7BKDTFj6TN
K7YSxgU4qVGNejMkaPgLLTvvZVuPv6Gv57CvGyIpXIgT1kacRgXcdDjfR+EXmXpBngoCnE3jR6hi
oTCgaRh6xbauXixpVQxxGAxgGknIWe7JM1FNYSgtEsJdrV5WepK38JHzGU8iu3o8Re6P/OqFVYyj
s+hKbdrb1ZK4G0XiJDQW5jjIUT8Xh/zYHlDYP4uaojdwFqDVb3JMLpPWx4Up6c2ivfbgZX+BRN41
3bi0l8QZHMbQ1ThEtjOncU1RQ8imZqxEcxcq1HQ0uIwdQRBwLenXs6p6ZR36++onODWTU/I2ImTq
chUNE/U9MUCqpnzfF7D9xFotg1NwImlZYMap5k6HydWQZrVumkt76F0GKho0AlXfDChW0jg/XNMS
8CKo/Lpa+dSpTtYHvtrUTpKKhtiF62LHt7pUUjgkqj7CqGqPw2ufi+QtNyNqJbBFJ9H8rEgXOE8s
W/miTUYOKxHcyZmv51+6359jfK/pnJFAKCgPRJmhbuURJHuOCm62VvSgYz/ywYCvjoczEhoFbHrd
pRRI6yC9Lz43ynMtTV68XPUi3qiNRMb7BXEmogfJYlEFcLrzGczfaL9sazv9qd51l/qYXuuoG5LD
a3LtubwNblihFNgKD/vaLzg3ftYlHM14mEwE9EHmd+nnxHIGSYRlKJLB2QlKSNb0LUJbxTwDW/CY
1l9MtRPYiY0E8rvd5JGTAj1d5laDn6o99UwP2SH/2V2Sl86bXQJuqMCp/yiH8aYrPM6Ghbl4cw4y
6pbyl5beFM1DMAj6NERbx1kLKdWQJNHxjFzUhyG6jcNLl/9LM26xb1jZiRiYjckSQwXKwCvTIzqe
6SA4HIEztDjr0Fhk7ilKuO7YjjeV1AGjLgs8EN+fw7K05/40zZVTRVFt72u3wHnwReqgxqiVOuDF
H2SZ3SxnIZ6S6Hw4czG1ht4S4NS6GLI6EHk5JHLsFGQS5KdF6+AsRTAHRC8wW+3qyrVMHjRRU9P+
76Md5L0K6EqQ9GWB0CgFLEh+lVEBL47gchJ++lGvNamjLXxR5xYnAHc7y6X5njqZnT+FQH0eX1SB
XdtYkUVNFexWjNFI59PtUj5U9SSHyNBGlxRslPIfvG/XAvhRATSWqkHbIIG51CeDHgvlnFq/H3m/
E8HZzbCRQkmRFuI2aLhN7y30gRn3+xdkQ3/fiVDfH7wWmHQxUlN1VfWcKLgj8DOJKBIRnMVrrmxl
YAC4XfTA/VRdY5EMuzLyUz4g//D7K9ENVQVrDFFMhX9CtNFQdfOIx1CZvlglwPTjByLMN2zosYli
oUXBxIWeXvV1qmK1lLgC044a5miRA7kYczKRG2E8A4E2K3YUx/L771fC3kvkTKcRIOmEiRPV1UJi
RyDKHgEa3S/fpfnaXH5b4QBGwhjNdEtXANrGRcJan2TzaGY4qMgrg18kP8SigvzH+IqJAJAKqGyo
CXwlTuFoofdNFatuoj8Y/a9BQ6FG80P90onmGT+qNiSpIGQiOCrAYHHhIh5N/VhUI7qw6unQ9NG5
TDKgisnH39W792I4DxCMmhInUaO6RXaYqrNuXRfFb9syQLdQoPGDBA5NTh+OJWpLzahRZEhABVAr
PzvRm+TjBQVKmAxiVkBe4f/wxjIHQUTfkwjuZTlJ9D4UsW9tdJu+E8AbSzoSWqYN0iJj1doF0RyU
cj8bJf00qbEb6/rZBF6IuoQnMNQfSxq7RVU6Q9PeyJHqyE3vBngm/f65rdb8Wuxe3eRUqTvU1QLV
zcND3yII0Y+hqAqwpexrGZx1baucNqjdgQ+pQb8zHV0kQC69bJ1NObmOSfp9f0kicdz1bfp4smpU
Rt0ify57YsugxKyzazBWpRiu3Ze1gbTx/kiZTq32T6rCQcqqGDWpMvdHMKqlsfVFSVunaQy0eIXI
QYAXiv4aGvqYpu2FDo0d1+b30sC8PgDePAUYmqrce7queAN4SfKqcHRzEgTQGwlV9p0UeBkEfUYf
UkuZVNQqYE3V174S4iUHyQkO+h1LpipeddRvRkd62t+bLcuzFsmZhLCo5lSD93CHvASKYOFoGIo3
vuwL2XJF7xbGx4RmPGlzrMAxPNIfFC0zsZc7eByjXdhRgGQRuiJwk20z8c9W8qkmBc1hOHRsZdhk
d1oB4OxOhK4m2DrePTA+Uq1qWdWgLp3ZNC5yGx+VdBA08W/kRt5pBZ9V6pMGtaqUhVbu35iPWuKw
YcdX1qprRXRWzEm/zyq8F8fdTADgjQA7Kf+uBrLuzumqOKSoBpYn1hiMEXuMeIqaV4WL5K4ouC8U
DAsiJzM69EfsAyfBncF86M6HyEdbqSLIbInOjv19ZREGvIV1msCLZJid7UAEdNT6k0DpmcXc20g+
GpJawHWCzBzvCPqDeIuv3YyfURZB51vgKAJpogVxEcTSzEZPTWQURnqgRmFPAL8bBTivGzx671WD
Mxb9mBU0qZHVmg5oujxkp+kKr/2X4WI+hef4yJhxMEelgAUQJc793RTdZ86C6PpkoCUNXSxDUB1k
+m2ilsBLCPSezy4p+iAHRMqQWm2BZak96tmXYvFoJKoDsi/dUQsemzsAP5jepAaeMSEAAxXDm4fM
jiTz2FuWM1tf1OCcGN6/2j0+35R02RJVkqW5UWHaRY1Zk0KUmREc0IcEU6ihwmNgWQTTLFQb79Q4
+nc6bnE2gvakb+ukoEDkeqyrZ6373gxP+xsl8lR8gklRgJjZtC2BHZId85fuLH7zEju6hYpica6c
0G1ECiFy+3zGKQwDIAiMcCR4CgLGf/a6u/aogZuSNZT6CCjtrrUrIeC4wGTwCaeq0YI2bdGuNSyH
znzKm+ui/rq/nSIRnMHIgcI3DgOqLpIW3CVG7M5KekIbpcCas5/Zu1Kcceh7owowJ4vGixKFxRTt
08AJj4B4o9DEr1r6M01ECA/b8et/44sPWaiw7yprUJEnDnGLNf3YUv2gFvez6SiTCOpeJIt7h8aN
VmAUFrIquEXTK3N3Nq+i9DEZv/yb4yIy82grryjHpgneIGRwu7CwG+uU1uS8RN3x30nhAoypVai5
UPTtTYAeADxScFwqgd5ttDStPRWc7PuVLCFNlzzDlrUeQ4xI0aNtuhTArCBUOVonES3RvvHDJOR7
cTqpg6mZ4Tvi6sYIrlIR8Yfo97lQotSIGtQR2gGkILOz6UHRDv/uTLjwIe0bOSYq8up55oaMbMYb
YkFeeN/vEZmzBabetUkfY49IespUv4w+N+NfXXE3q1f5/HNZRIPdoj3jjIKOFG5c6dgzQ72Klu+L
qEVesB4+T6CbbVDNATwFOXan9pge4xOLyFvBtm2bUAt4TOjDBugvp1pp28wA3kU6oogeUnpjVT8G
7XH/8P9H8P0mg1Ovrg3yKhoQ8v99W1qARDeYVpOA05xdSwJVE0rjdE2aeqUmrIGicbvYNjCfpAMG
ypYBL5AeLFdEsiCUxymepPT5Ek4dq5mnNww9ZvK1h8GpT7ofHkRx6rY0RaUy5oWA68knwOYpA2bo
gBjZAFnlFXgd3OBJeZAfexfM2LfDKHB9m+qxEscZuqFOhhDgtaiGgIKTLlcqenvDUVQS2fRAKymc
EqL4pakA6EfMeqy/yV7qxV+tm/iKIV3Lh9BBl+h9eMgvpkAu07sPfn0lltNLWZ+jUK+QnFiGF3B/
tu3ozsmDMf1+zxy8xUrOB4208n5pK7zUQHofVXZigsTiU9sfS1U08Cs6L04Z1ZaCZrMNUbNfcnvS
c7sYrwpd8vZv9GZAtFoQZ/umIFzmpoESEuWLOZl2pH5pjHstuAmt+yHqBC+n7ZTpmzgebaLLsz4t
Injb0VGAG5b8H2nXsRw3smy/CBEwhQKwhWtDNp1oxNkgZOG9x9e/U5w3aqgIdcWlYhZ3oRvMLlRW
+jzHT2tGr26BPGXx6L5B6CpdjXvRUtS2l1/J5QIjJa8DsByhyKPetyjUYXSJIQNYTyZoS3Un9f/3
ofPf9ISHoiBtK6cpSL9dWj2npodCva3Jj7TdhVUkeNfbScHqbFyUFKGpU2QZZdWD4d8I5pN0w3CA
FEd/Q9Af98JMZGPK4/cDctYkaQ0pjSX0VuVd9Dh7uVfdxlAYu/tK3ckxjpoXfKpsFclI4IBrAjNi
0p2oibTpt1cH52xNM9f9UKKLgLHO9Ilge8+2qlLgVDd990oGZ1hidUyUFsDEbnaI98qe0S2iY3EU
PXaB/VI5uwIUlrDtu5q4afWlxzyY1oFfNN2VhWjwbDttXR2INyup0dbWNBHXnGx1Z+4Mn8F+UzQk
fFt3PsWuCNZc+PY4ExMUJQn7FFE8NkiiO4IV99AbbCO1sePuRlfidFXkWXn6kTKYlgyNCDZuPGPu
N/EtWM+XFKtTzS54mEaBVdtAQ/rtMfD8I7TJ+9gskbyyRff6IXOjW5Bm3MwJkHtUeL0a2Jh2cFB2
0g45hVvhpc7Y648Okv+XjlDjErMiyIaukmFgcyNxiu5Kr2OvpKc8EqwIiSy5xlmdBTkACAaRB7Az
s1gpvC9eIh88ePPr5EyAnepO+msX7y77K5Hh4eFypULSBy2B4Rmd8Ma47lDprqDC8Q5baoni1ECl
QN0Uhedkh7luB8xywL8S6fS2b9bBaI7uC4DDOHdSL+McEhPP1ZoGL1ckIIb+SAaR19q2b2cp3F1q
Mo3m2YJ9C4HiRf4xdVHuKxLA3WFUUGsOFHxLhpYYXmXutC+u2I5hexv63xv/8tWJpLF/X9UM8i5W
6yFAJX1s/aK4M4lgTF10KZw7WJRClcIeoUyv7DUr9WhP7UhI+P4H43K+Fc4jYNwnTfRoYa03pvh4
Xk/aTeu2h+4U+qJpym33cxbG+4W4S4pBgvuRj4xqndkQNm9tHC5fjfBQnFfoiioCiTFUjb1mxa1x
LNAlXNcHNqkpiboDopviPMI0Z1LWh0hF5Hs1cppDfox8DJt9GbzYeSu8OLEvgqwTaB9ftB/kGqSJ
rIaZyvsyf8j+d5Az5gN+3RRfrC8nUHlNTPs66iXL17ECbfLj5VsSKANfm69kS6qVDiKoBXPb/lOo
R2LeS/Q+l9xF9uj4fFme4Jr4Qn1pNkOcq5AnWcARCJ05B3RBLGhli4RwVkEK9aBXCebUI8XYVVJh
g5LXIbUoVhSJYf++Mj5aRK1uqNEaXRZ/VsHLmf2DvX9RKM7s/vs09KwEnG2gHZUN1K40d/CTO4ZA
gzWZYwl3JLmiSrboQJxlGFLDmCiLqiKS+WTUPMucPVKL9mREz4YzDHqj56QjcBHD9HOorpL/Ha36
92fDmQJVbUhsTth1m/OfU/KQm8TJlf99im4tROcHQWVstmM2DDvTqXyowbxVyo2tABf78nP5Q2j9
3+3r/DhoWEdjBxwWZkRnh4E5AU9n19n5QfPkvagPzlTpz6qGItLvCt3kkkGastKBK4qdjkD91qj5
0Wpbz1BGUazH4oBLsrg4IaloFMlSwDJMBoUA0B7GNF672Q0iXMeQbJGxvqzcOl+UTwaMgMQDLmyq
E68Zw32a6ju0bNzLNyYSwxkFmTUxigS5UCSdlnHypGh0yr73/04KZxSW2MA8WI2eE7DKbRI9z8Qh
pmiNRODB33FuBbKiSOUC05MdrM9YzfYlr9gXP9muxbhfRJ1IkfZxZsFQ+5nGEgtNrZsyOiRksePY
zTVN8KYumx/Q7v6u5fIEchtrgeb1OrZIpJMhfrUCJeCr82ZbZbQN4IAwwVUdGFml9qC+MlgqFaVY
6tMX49B97PsBD4homiKbhDtXo8ezbEQwqxmGtzRbzRYbzFHi021/v19y+M32xCSgytNZttT6kfIk
R6+XdfsPxaezAC4TUkPLGnqW+mZvlB7lrvDLXbOfjgAMP7ABFvOmFm1lbU+XMDSlf78ev74e1UEB
djk0iJbb4gCvhzuj2BCkh3w35XblGQDrR/5Z2+aDKSL/FX1RzhaGCeiA2wmyQ4AdhaMdDz8uf9Jt
fTwfjv2AVaSik0HS6wmRSljf5AD4iMZbRROUy/9QkzkL4SzfpM5TFGesxYaWVOpJN91VhsyvsKkv
A8lR//53Z+JMYBymWd9ixMlNl6fMei1pZOehqDYvuhk+IlravlI7qKIxfIroqaQPlw/BbNp7L3j+
ZpzNG0LQimUNDqE0ewo+CLijQT5oxXWVfk8G0cPa9rlnabyFiFWtDQt0NFiFw8BMPvC8r7QdBf5Q
csycSSSPxQsXTscvq0uLooVhKv1XRW6dEqjGkxPe1QCgUAWfUnBVPO9xOeZUl96ayMr9NKd2qwtC
lm3/9OvrUXba1SOa1SW3Ig0t3di09lk/763ox6iPIFaWvlzWCsFzpbw9AHXtXFqIw8cMUBpAFUz+
yQb372Swz7k6jbFUmGhSECSHqeIF076X4Qllzfk7KZxN0PRMSZQcbeo4+VmUL215agoRS9EG8gkL
xc8Xw1mCMCTVGAZw6NG1uVO/EHQIUX8GO3T0AqBeD2tNboiKaeOEvv54+Xwio0c5A1EmSaxWJSYf
WRjLRj0CV339Rm1ph7LwjWhTQ6SCnLkIhqbPxxCuV2+PA1apgskJqn0VfixEOn9RzlDkRd9MpQXl
MJqT3O1yurv82QQKzoNaZkE4yImB8HWI/6mse4yv2Hr1dFnGxr4/1AL2UwFiIdjO+LWWIJG1TDXZ
iMRpcFWn8ktHcgA5CdVYbtTbwWNT7WArF7V3Ng+3kstdUpPmWdfmKHEU1Mu0W3X0QxGz71sA+c6y
rmRwFySrcR+ZJnrGxUiPYSSB8Nm8afIW9ZTuMao7twLhZd/ojxMRsWoKjse3W0nVEfQh0fYs2toe
6xtleVVjgQFkr+bC8Xh0/yqkhYYNHxV8U1/k+X5uLTsZ74P5Jhye/05L+K6qNBhZAkaa/7QEoHzH
8J/5VVts/YGNQIYYvJz3ADcYRFAum77/fIdvXYmVBW6KycqaQcGUed/ZcYpWg/xNTw5NvdOzgyFp
AoO/bSZX8jiLP1vmSNFjJe6p9boDdrD2mAB2hiM5hPc6RlImMObJwLO3KjsVhdfbLZaVcKZVq8Oa
mGVopAwZEehmgYjZXYNO5Hm5Rs3RMyvMmg6IC5ab3sVOBnb4kx+sz/KhDsvqN3B+oqgxjDkwDCSp
fNWmb6H8ool2pbZT5pUMzh/UZqO1ZIKFZuCsEVJmecTpWISF4ayvommmTX+wksaZmlTSAa+Y4Urz
+tsiX5MFYF9a5MSKJfDjwnNxBoc0WVN3bPW99QIkRvER/nXPoD8IgvtYiEAjMAB8t5VaWTeRAJEj
E8fyZ+NmcOJdeFQeQGSJvrLqRmiSOblIUdk5Llgevu2aaIbUzQzlQd6Zxx48ndrOOIoBBAVGlG+p
KoM0TEkGQISFdJ4iLx6mRf0grT7iZ8/6wTdU+6gzlWkGtE66hG6AmREFXD61JzChm2nFSgpnWLoq
nmnQoHAz+BUydsWOj+Susxk/8fAUCqvUf9BFCnpT1TANQLf+bktCwLEP+gysgtZrM4zwKVe5E49O
fM0W1eR9NYgOuJnHMDan/xfIGY6pjyWgcKLLaASHyjzE84MePXT6zliwB14n9lR/Woo7KfykTovg
4W0rylk0Z09mS4E1KRFMRGF0NQcAckmwgw6OkIPgEkVn5ExJEi2hkofIDUuvwi4edN88IKWeAMNI
9rEvemdMJ96/s/O5OHsSG0U65xmakPXidCB6CjHYcPlEgi/HN+dMlZRayABHC+KZ5XVR3i2iPtN2
9H9WDL5BpxcjuLgIVulZi7N8AEP2kb5BwGlO+yn0NUFfS/DR+GadnGCeR5NYMyAG3PwsXcUJvf+7
r8be+spPZySO88KCnw6qh6JobJnstUwSXI3oHJzBaE0tIlKNUvwyXpXZV5oKMnWRheD3aHRatCYN
MXQ7+JqPdpbfJE61Z8zlhScdYhH0peg8nH0IjDENaYjKF5V3ZD6SWTAw9gc9A4YycBRUHaAKv99K
UEZGKhspylDz8Bybgx2T2G0KaR9MY2Z3KLPYJerkMTXxv9lTOgSPpFY93KbATGw/qvMP4W4OE+Jd
WkZ4tnFxk1j7COCHEnm5rIJ/uL2zEPYjVjqoarOetbHGylT/Dg5EbnxiHBLgut99KKVGwVzBtwXZ
Gp9qZKSIpXSEM0n1z63lpDFWHIyrXAj9zYrW7wzeSg6zv6tDESJRtY3hilkArGK2acFcjAEOmNgX
tfE2L2klitMWLAbPkTzDTUz0ey8BUFR6rtPPH7mklRBOE6LINIKKAqpk8GcPlXJffaXXBpuT2uvf
S++ytM1wcCWM0wgyprLedtB/veo+y3UuY/K19ru63OtU0u0kVX9eFridYK8kck+6HdAHDdjOeHIY
DjWID1nPlfrzXjSluf22V5I4Dw9gBYyZA2oEEefiyx7QuHbaTXgo3lKG0BXBmIk+JefnaVrX1dAO
CCj0HznY0qfuSDHSLvefG0nUct0MpldH45x8C4bRZSxQKmC0qGxJZfTf1sZ3gstiCn3hbfHZQiyr
VTVUKBcMfnSHOs9OaQD8zjiB5v380B9Fk9iCc/FJwjz2pZIHmDUKTlgWRwI9+wroh0SMIoJ3zCcJ
SUm0IolgMuIcZWBNtxv1dcQ8tODrMVW+9PU4c1FLAOTvrZiF05oPEqwFDMdY8U/AktLspEMC2p7E
lg6LIJjZrs+dtYOfulQmqeumDENvb9oBFFi2yGS+AiVI7e3FYWQ6/dVyFx3/Ui01zprURhR2iYYX
Fx3eRB7YFG8unNff9mOrA3I2BJDLCS1rmMiy/l7FflJgf/LUhqqjdF8Wyauw5qhgnnj4XmNrXXCp
zJ1culTOqoD3psvBtvMvmAfFfLT0UGCZF0OfIEPIXy5L24x/VgflbEqlLvLU5zjoUt9T4zlIRPGc
wHlqnCHpWwm0GTUMiW4PLpuZD7BpkR9Mn4GaXz6L4NHxvA5zmkfmrOLDNcmT0v+ctZ9a8P3vRLDT
rkKBaVAY4j0hbqmelJoCs/pemkLnshCBnSdcvNGaah+UrBBFg5ti+FEZvlS95Jo9h7pA10RfjLMf
zVwpsx4jCSpqjKPs2sCeYkFvWSSCCzYWpcrNpEbYOQPuuu+bKxJhaCgL3cvfTGDX+W3HRtXDol/Y
xGrnU+mz1h0LNCfK0zic9KW3I130TAWml3AWgsCHJNGAuGYcHqzmOJH9ohCbNCLeLcEDJZw1sPqx
o01QYuoSYYZ0GDNB1rj990FMSlQZtNcm9z4lXVqWtIUKLO2Bdrfph3CCtF9/n8/ljbLO5rxRsbTZ
HaX4sbV2FhUMEG9fxVkE9yhTLW/nvES3SC+LHQZh6+lGaz8BFlOgY4JPxefwVaTGyyJbxFVJuy/S
fEdaEXw7M7fvbf/5KNyDNNS0VwcrR1V4qZDWWP8YUX9nAmSKktSJesuTtVY0C/sHb34Wys69MmqD
GZsqI05wjc4BhbEXSGigDHu5snt/9i1WQz3Ft8ph3ItEbxuHs2T27yvJSdz1fa+i/Tsngd1WvWOV
8b4GWPBl4/AHd36Wwz1WuRqHLjNRGskQNmQAJWJb/cU+umFpQS86lfCDcm82wShmF7JUG1XOZ6Av
gBY6BS4RdfVT9lxiFil1jUP46UOFudVT43y5BuqJzgyRPFpF5TUm3SVW8Hz5S25fmGVZsmIQBezN
v19YFxMjTBe4WLW7NpvbGW1mWVQx2X4DZxncMaxkMqkMRHSUMxdfsxu26q1fsd5vOGKhp3fzO1QT
ntp9thPNI2xbkrNozhj2fTLX+YBspFKeFboDt4fd0t0oWuPYIJlDf1v7JYefrokCKy3MXMPs0K0O
dsPcM0db+8cCa46VCKdnt83WWRhnHvUwjfWOTTSqcMDBPvrQqsPqMFy4EpLFwF5+BpvV+oqWgYTt
JgnjD0Uq50NwhrGrsKshRUAJyhXtZTFCPxjz57zpBKGXQAEoZwqVWapoX+NiEoT+4Y9ebe0wv18W
0Y7gdoh3Pg5n+GjeyIOcYghg0CUnqRa3nyPXaovjlCUYG5I/sgu1uiLO/uVTVhsqgGXdLHkt9NDL
0ptpFu2Oi74dZxvUPNE6kkPPqPxaVw8d4GboFNlN+P2yDRK+Hs5AoJy65A0gKd3whtUmGCszI3BV
wZEkMgjbe42rL8dZhDKSlwDxPnz+fXGIr8DH7JPvcuOh9eeUGKWOGzv8io1CgR7+wYX8UhB+zGZU
x0YeW6RNrIta+KFnOZ037ZUbNtgAclzsUFufxGskovPypMnYIClJ1EBTBt/aF9fdYdzVTvCKKnWX
4CvPbufIna3ugYF5+VYF2sPzJ9OBGkHDVvLjKrEjTKhXFdrFhmXr5o+/k8SZEo322aAOKAHp3TGt
cxvdBjtSTpMV+ZcFCZylwRmTeslSZWrxIBK1echHtDiN7KbLpw+l2IDNValCDIvweM2mlEttitnu
t6K7ZLNWVuAbu9JFii1yzptnWsniLMnQFQuI0pEuoD2DXqOjv2Cx4Iq8Lg/5NYpODlhzoh9zKLD+
25XWlVjOtlg0lVMzQXo3O/ENwxGBbnjKrnfZCnXgiUARN13mShxnYYagyIZqQVeooK3d1yNGM75c
1o3tB74SwRkW4ND3WVUhr+tc2cHCtF3u9BBDPS0Ivl020dPYqTu+gPRtnt3LsgV3yNdcpbCeDUXC
Gw/mkzruiXI9jN5lEYIPyJdZMVhJErlmWR/mPeJdqz1d/vvs67zLk85fj6+vahMQ3TOM9EINGVbO
sNd2LXpMQuIhFhtdksPZilBVMA6oAmEfO1z/Uob9CHedx9ZoJlFrdYOfDFHh6lCcvSCmNmINBCaw
880dA08lXs0Gdjzpodkb9ybwM3JAamCFPUXaIiqtbsMWrMQztVklYw0Z6tnsYBfZiHnzvd8lnxo4
PMbZEn2KT/HOwjYuI0grDxrwXMd9jcGogtgN/h8iM7OZA6x+C2dm1Gos45wBphDM8nTf2y8j3Lzl
JQZQIiygS6W31t2wqxzrVeR5tx8HKG/BqQCAfX7LtW37odBzDHBn7TEeDy0IQuOP+AVyFsHfsyQN
QyuzWLb9kZePs7VLFFEN8Q/KdBbC3aa5UGLRCYa6d2RQgUVoXS5ueqN68RGp7ww4/xmD1YnH+O7k
K13UIWAP4/3DOYvnLjDFklNDQ4y3sZ5p/hChjB255vXkKE4CjI/oIwHu6pNy/qG1wtJAgxjRQ38d
Td9G60Cql8smR6QYnE+wzCbSAzb5UPSzozXNLZWpE6Wt4MttisH+pmUCtY0q/C6EsqRRNYQQY2Ar
VU+mm7YdnEo3Dx84zUoMl7TF2KnUwO6BDyZd1+NjkR5TIhCx7bRXMjjjmZlqZo4FyiDycfzSn3LH
QgRJEJmwgX7pY8jdK3Hcsxr6GTA5LY6UlzdZ9piJFgZEN8O9qDTMjG7I8KJId90NP7Jy1yXPl29l
062tjsC9mq6nMgidETH+Bw2oASNG3X9sYmwlh3suCeChQLmBNFe+l53FxZKeEz5l6NzJ181O1HJl
f+ydKVgJ4x6OqtAuVTqUZ0lyDLRHnR6A2WgDasRP1dK5/AHZB7oki33glQ+LFwajB8Q2dBoyW8fm
uNZ8Vc1HVQRstxnfnM/Ep2cTRSPyrfNft9eyfmeKRgsEisCnYaoVmZYkIcWl/VNN/bC4TvWX3MKw
+Vjbc9m4ifL58pfbDkh1zdAImFEwoM99OgxEGqPK2o7a7fxc/b8GSo6BvFMGmrBxP7uZF7siXdx+
Vb/E8sFo0SylLmnAzpHru6pVbWW+r0V8LNu3dZbBVcAMLanDWcOgUBQ/JF1rW4WIUn57Qv/89fiA
dEnSeagb2Lq3jjiqBPrLtCd3ylXgggsOAJ/Dycxt8waVS0cVpUei83GGFvDm4PlQWDu+RxaRJn5X
ZPu/Uw++5Q++4VxGHssg3PMb88jIrSg2ANKdetCO9WMHjBbzITqKBv9FR+OM7pTFw5yZEFsad9Pk
jR+guELQvbo4zuTSsQzTKlGRqST+EI32YLq1FgvMklA9OIObxfKAIiIKyxlIS33dN4CNle6mY4qQ
2rhhTPesuZ8gEgOhwOHy1W2/MEMxZLCDqCYP162QJG0Kilwpnp4kcpVQPxHByIlEcCY+ofEYVQo2
cfJ4ccI5dAaqO+BHETT6RGI4EzVJLQk1GcogZ16kg8yr6/wQkJF/873AFPS7DwFwf5YrA8LzUL6d
rNeafqfJ/WUR23vy+n93gm7K7zKaaOwD4MSByv5k7pBr3BoP+Qn7JgCMt6P9dErd5McH+1IrqVzQ
VxO9lpOacT04wanzZ6c7lPfDnhySnyFqKWzCJHqar0TObPsNnw/LmachaXRENmjHjtVXogPNsGi9
y9/zsmJYPEBIN0p0aSl2MqRpsuW89qZhcqze3P2dGPYzVtFFlUtFZAWoQlnqNUgk5eoxngUqLvpW
nDnqFsWwihnr/hrLClPbyESgqyIJnCmawyGu5ALTBFOwM6LHpBT5QpEAzhiEpTmmlCL1K8urYfym
Wq+Xb2E7tV2pMWcGQCXSY/wMQV7x2fhk/mRM7sO+0W31rnQ0ONnrf2f69NfwRbrrhGNGf8hrfunz
2wDqSg2avqj0tEakJF1RBuF9mmzDUXZYmkFeg2ExgfMQKDdP4pU3pjSBcR21ruxaHxK7lf3F+nH5
m27H6OcjcZaBBlTWy9jCWGSt2Yo5PJZtv28ouv9GtJeSSXCkPwSbZ3mcSQBfjyQtLF//tzZR3kuh
PYU2WBnb6wYlLukA2LRD4hh3oiHa7VmAs/a8wTatbs/K5TzEVBJjSCdHhhVSXVHbBNJF40SeCJZr
Ox85n5OzGNoYtcFigkDTTLpjHPT7nKaumQ1OSiXBoBV7Vu9Tn7MoznK00EqyNNhJ1ROUKvXreh78
Th/slFVJl1xwg6KDcVZEloqqknVcIEXrGr0bOzQyX8+/zQ35O6P7hv6yuq+4Xhq5ZgNkdVe51eDM
BmA8a4H+v40hXvp6nE2RlYF0qomtxSIj6D0lbeMoYwdKsyrFalweflGN4CXQlr2sD45aWQ+JRj0y
zIeu7WO76ZbYlkvQsNSLsZPT4pWM0wuJu89dh9lzObijFnBoxhqzDOHkGiM99FLo1aacOX0E2Bi0
b7BHXBzIZOytPNgDSgak9hM7dH5lREFq55PyVEyqD5aZ3L/8+DcNDKpV+E8xFGzd/+7WwKkhaZjO
x6qhcmuYj0nxYohGtDZ9wkoEZ19qVc/jpkFhwzSq68XU/KESoWJsm+WVDM6mGJ02dHraE7dWjCfQ
8dxWyXhD9P4zDM1t26S7xhqfBhpeKaPsx0HmSjR0FfFOJVOVd6q0+h3sW6wUNpBHJbcMAM+0nrlT
3NjrrtiuNMB3PW03XqsAow1d6TFxsp3IVYg+M2duSJMDcL8dkejOxMuL5qrXFwGr3IYI0JRg6QZE
HMio+Q1Oo6OWWjVEca088pU2dHq1FliyrZv8TQZnyhpahh2I3dhehbmLn5uDtk93822T2az/XOxE
VnorooBAzIfJGGl6z5VRF6SLqwICJfS85V06O8ljugccPaTWO4zNgEwuPKmfjF3/KC6QbSjMb9K5
4y6Blo0E7NFYWIkxz9DsO5DlVcI63IbJ/k0MZ7LHzggkTAKpbl2WTp1586Q4RnedKk+Xzcm2hpw/
Jhf/BXowTlJSIdfFNqreZ/usaUT9oQ2ThTIVWt4YWtXfIy73ukTrkZSoeJwWn3U3gBnLBsSuGelV
Ype3AHwWeLzNYxmaoVoWRmXerS5rVt7GYLJQXLV/qiy0/14uf7ZNLVj9fU4LevBgpssYYeLDiMAM
FbYuMTIPFN/eqBUPQ1gdx8XyMeYq8K/b5zJAvotU9/2CYpkvGq2KEHKnEsM6n8f+x+WDbd6VcRbA
fsDKHpZ13jcKE2BNV8sEiEhlb4qwQEQy2L+vZChNCMat0FDcCsYCfA6NP4sys22rtDoHd0GjJVFM
Z0HGeJxc4ENgzCLdBZ9YW5ZBXiiCRtC2Ppw/G/dczbKWllSDuAQuqxklN22sEx3JCRsIh6kp9wYd
0Hv9QGOIyKtTcq93JrkaAo8Ltnd46qXJ1surVvl6WSM2LdFKBjv66rYiM1piq0J0k+t+qN9g7yTU
vLr/eVmKQCf4IUulLlFGp6iKKgaoIFSQglpPxjx7l6Wwa+C8/fp78f26um/zRWcjo3OX2iT8HoDJ
wBj3aXdcZNG6xltmeUkYF0ZJo6L0pJoUTAg0h36HeTBAXHS70RYZu60ZOzh4ImuGScz3awFzSSU1
WMCSrtujJ9mRM31FQHPNdl7Jw+UvuJUMrmXxKwKDMg+prqEshWIYWqu3+Wxn12wQnaE+jb2dNwfp
yUKFVHJFa/mbOnI+Jo8CIGG3GES86PZrueQlaemSucAMrghnY1PhV2K4e8vTsRwTygpvNehmJHDb
z2jMY0c/Lw+XP+amNV9J4oJgeKjQGHrcWyz3DqWqp+etIALc1PiVCM6et6BkjhKgH7lK4kfhsQGa
i1U4VfxpEmUNIkmcVa8SYEnlHfLXLkucNrsx29sMM+B6+q0JBEoo+m6ccTfbQWlTQIW49SB/bvN6
1xaqf/lqRLrGGXRDabNhmqBrqRb7i1r5S04cQy/+91GI314TZ8DDuTYzLQvgNxboFxh1y+Sfef7A
PPZvUjgTvtBUyjDwiyriiOX+ej6WcouZ7EYw27j9cAyCRENV3+8bUDWiqJXDho8x2Y9gRrOWL6Dn
dktrsS/fzh+s0FkU9906xejDLljg3sFFhX3aA6C2rls7c81XTOX5YHZn8/nzi2jualstznK5L5nm
NZTPhE0fJJ9izzr1AxELpEAE7wl7Y5mwt4ht5CW5lsOXJaIY0heNSm+/oF/n4B1hJ480LxOEefGy
N9L7st1dvqDNQ1gy/jMs/f2Ua6DNTdJF+E40OVjGfU++jyK6+c0jrERwRqBCGXSYaxzBVPaZfAo6
QWK7qc2rv89ZgCHSl1zqqIIq67exyu0gy+0QzLNVKlqHFEnilVkvJ9NMdcU1pCdT+zQYnZ/A4Cwi
PgCRHE55Y3C4qPEoIe7ObpG021aGAcXwR0dFiHvb0ff52/FzAn0RJ2U/DoycZsYsJnVmYgdu5eWH
4Qa58pEK7mqrZQvizF/6xo+wNq0c6yFqOZj8Hz3ZK1B5c7vWqa46b3aPmJyzRjs61i+pWzgiGBDh
abmAIaSjEioSqizV59ZrDmwBoLkynhiTEoYwbkUdOsHb4sHGOqNBYzUrYM0L9ZAGObYbC1+qdUEK
/YdjYa5TN6j1frhS1TpJK2u84eU2OQS7CrR7gx346q3qswECkWll2vcuXGYTtf8vjotUoiXt8nyE
K0xHDDumppuQwEmC6D43w6ta78ClWH3tAxEm+FaLAapzlss+9yq/yZN8NvIA4V52Ld1ioXGXOpVX
PbOxNxCqCT7q9iENw8RGnvZ+YJDkg6pNsgb/4U8YhU53jBOoO4mW67dzD1zaf3I4lcQabzsRgJq5
5iDZ3XQ1hk4cVk48LaCi9OWZerH5UMAGXDb7ouNxAW0aN6UiyagmmaTzu7Jyuir/0iWla2iy05P4
rjaKg9wI0SC3n8T5uJzu5KFeGrLSswWcGQlQBirFCKDyWIsFOkl/aJz0k/V4+ajb7ucsklMbmQay
WtQ5CiXJg2JdSdGPy39/21if/z7795VaytmgF3rZYLen1q8DtZKdXMUz1/MXVVL2fyeLc3UtCRba
S3h6HVSy+tLmt1H9vZEigfKLbonzc02LiaS5gXbkw5dKeUrk20bx/+4knItDQVCe6wFjpWZx1dbX
Q6wje1Ptj8zQwGj8uh1+pFAr56jNZvgby3xSWrhRcLDND5fPsrXe9ZsQrtWja/1oLQVmWOFFPWDy
pljhYYSPsbM4gV0cCbCS/I/hPv4mlzMeKrCEsrGHarN1NobqFoGN1IsPql9jiU4SbeoL1MLgjEai
xFEejEi1avo5rfyg+ZykghK04DHxy11KGGBJekAshxqWUgBK7ailtjIJgl7hhXE2QQmkdqwtJNvs
w6VXsTd1Nn0ldw32D0Mn+Np/jZ6AVni4rCdv0MnvPedZGTlTESQhkWNgcLvDNxwMlJmBq+2nveEA
cdiLT7rXuzM2sbEH4zbgdcQ8rwhjSGAMDc6AhAomDwwDkWWDUaXmQR8EBuoPTvp8RM50qA1QuBsF
743B/Vo+WDp9/ab3rR047u5EZBGi03BGRI/rZqmAF+Z2gb6fyejQQbTj+4fg6teBTG5ubeqXitI2
xfL6t8EvDowGU3Lk7wToZwRoOyKSQMEb47vGjZmXlv5WISybYwHk1ihZvFqKvcuquF2JPNtFkzMd
GcjMYqVE3BFgVI4hhFlOCBccYglKFPMLbsnkzIZWpQ0aPDWsVL7XaGHHRS3wV0xr+XeF1qnF4jTV
lPm5P5AXzbGKrpYbtwaWuR4noOBSjMQV2fNovgq+HFOqS8K4LzeNck5y1FXcvEpbO41luGHqYvXc
mSpg7arS99TMrqRcfcrk4VsXTHeLYr60wJuxoyQ/Vmru9E16ZS3GZDdW06G8DYSgyz9yS4vWH4T7
5MB6mMe5Q5djGcaXMVB9g4z3mVSJXrtIDrv6VewTNoGeziBlRJTMmvIMjgPL9/vpysAELqZvT9br
Ivr+7Ldf+v7sN61kdlVBagCbYKL+07+4kbWTPw129GwckfM7ukDeW5Z2SR5ntCmY0Ro1QBd7jqkv
WdHPoi1+oJ7hpmEVOEOOdbm0DO0oTZ6sNjkVAXAniu7OCBuvSQY3HDM3D0s/z2u37IKnaJhA7qYk
xxLroTrBIkpd79SkOylG5VRW/2C1xLGS0ZlMckwm/aGTymcjWmQHnSlBECa6Ps4btHUgUbIMSFCz
yjEQgjVTb49VKxCzZQDW2sj5BBlTv1U1woQSpbQTcLPPuaA6y+7g0h2xN7vSibjIJ6nI8CYz/Vs3
/6S9bLeYSMmEBHCCo/BDirqFqh8B5zwUnlE65afOsKf78sDWiqVXTJrfiziKto9mahaa45jmpdzR
xiG1iMR83Bj/VMM9oU+mldqLcMBGIIcPlPOFdlUv4ylX840ZxXYSK7Zh3jXW9CHb9OtA/BJODS4L
iUiwTaZyrMiXNnoYxx+Xzd9mfIcm038fjYc9UMshlTM9BqBOS77WdXOVGMOxjVKnMdvTjIeWl8M+
SKrQphFoSlV1H+T5yQzL7wR8pWTIvXycBDPIwh/FGeWiJa2kmDAkRYzuH/pwJ7WyJQfDcS/KbnRN
vzgZj+aDLNpj2azBr78GZ6X/j7TrapLbZra/iFUgCaZXpom7s3klvbAsyWLOmb/+HqzLXi6W3+Ba
Llnyw1RND4BGo+M5vTL1RmG+vfUM3jG9WUI79CSMDerntyffte7CwAEg/m+9y+/HwJlqqZdGfQgA
z93G0V1CHpu2CWHXisQ2O/lc5angPRLpMPt8ZQasUq8L1onnkuI0jze6+StontSyEGjwZtJmvaGc
3eybNqpVHcmh8RjsymNw6P0YLdGhEChl20C/byBnOSOF5E3SoiGnzlt70Q0HVm0UjmaIto03Mepg
jkqDoEDOEtdIHuJq8kPjQUXf8PV7uW09/1kO70vXKNNVy9jJLpXuiP48JYLmDsF28c5zHEq0Rp8n
uiwYZtLBUHZG7/23JSgfVYwgHS9lC+6S2X4L20sTi+iNRWvgrESSytFcV9ijIj4n7Y3SjLYhmh1l
B/r5uXw/B84gVGMVy+hQYH3iYKdAF+CITjxxB55Ar/imRlDDSx0tR4z8xAEYFvP9EMSuUQQ/a0sU
z4h2jbv5JLCyBCgPIFVXjiW63s36KSr+uH70m6Hg6tqb3LXX9Qr9d9aI2sWuOSgeGhlv5FtyGDwd
gSBIgkR4KaJFcbcfBdqYxBYW1ZKbiF4s7dSoj4I1bYdO76rA3f1ibFTAs2FN8uP0BcTg1oUhUzBi
1lq1+x/SC2Dmz2x9lQiYY4tglK62k29QkSyNmkmCXE/nD+7kAp3fl3IbbyI4Zm5mn7gJI7QBSR3e
JfXpv62bb1HJB8OMyhylPJayQ3+oUzrmQd6Xjn6oXdNGA+6jdahuFEH9S2ABebDLYuxQJoYb4OrV
XZc+liKky824fr2pnPnQa4pe9BqeTwcAHOLVYJiMzwzbgzVH/8c95MxIhCJrO5TQz1zX95Fq2Bme
RNSYvXLqdpUa2GNW+maMbiMFZf4ec+rllw48DZFm3klS5cl67jSqtrv+swS3hqe6mOs6BcBDCzcr
aS/9LD9HjAkV/Bpf/5sczuQYej4SKYOz0cWKX+aGU/eYMCwX97oYkcZwRidvli5F0UvGEF7k9lPq
pOTHdQlblOofLiJnZywr1qWsxkrCP/JT602u5qOG6Ku3YJmTdtMNBng8gUiWEb/yAlmc2UnTPtHS
FmqaHDRf27OCZXqQdqmLDmOBPly3cJQfPF2W1ur1CUP/S1Yem7rw6qL34ObfdbNqj3QUWFRlU56C
4EPVdIIWG+7AeqOftYSxdjcwamAX9rIvk7+4ugPshAn/A/AQfP4Qzwbi7l9ANmY0CqnP2l0tYSfe
Zj4W2bV/fg13tpIWVSHSifBXUpsVh6k3nJocDGzEBw2oLzrYzcu3EsedayNZJM5UOKyxcph6f6lu
u0FgdrZFaIqO+XIKXm/2+crJV001TmiIENwYT331TGvNJhj4ESgo25dPCgpumb+lcLe7zo2prU2g
vo4YWhhvM795HStApk4nNkgwu4ldgFF3H7tKKeyJF62Q06BJw58EqU53lL9kgenSqnaWSERp+j9U
432JnGq0mQldLZCW6fwerRipB+bBp8qDMfv/PBabdmy1oZxmKHGaVGpKMFZ6Hj289W75HLjDMYbv
GeC5bW5iEfahQCKfq8kGmuYKSxTSqvd7kL3JiuEL1IS5+1fUhJ8ibXJS9AZFBo0BMoWhnR/Tm+wU
hB7BLo57LXavCxSoxtuZrpQ/KQfVmhPkEKTM1wNk0gAlIok6LUQbx/kQaMfPaynBUWHAwEfH/E3Z
hgJfmp32tX1jP2G1jmFeJFpJUPFimWy8mWg+XOSzXMpOV9x10U2//Ly+cey+XhPIWw1qjEDURSyS
F8ADjGef0oes/5Ytg8hyiHaPsxwm6KOTZcTc0eiUL+G+QD4cjq1HH2XUgqvUFg9aiTaTsxdJMA+a
NTQIq8EqU/jdHkTP/49wTiSGsxd1llYZ2HWZGM1X95bHyGvIXvRei/aPMxQWIA5bjYmxYBEKWjoK
oLquK4NAxNvg2kr7QjNWpZnNnGS5X5HMrmJRf41A3XgSrU4ys0mO8Q6qMu1Rxq48tWofM0ON7S7O
vf+2HC4noXVo4Z0itGskgJySDmb09fr3bycQ3203T8zbBlbcWRRHUmY269mTbpUDQ56jB22HCM02
v4d+e5SED6HonNjnq3PKChrNWW7h0ipHGt/K0W/03MurdXFGIZuHcMpDGLrAujPyw9yd5+RuKu/U
SmDutlMHK0mcUaBlqc2Ngnci/9sJBB1ADFomO8CgU+ontS2CgBJtHmcV2kVN0KcOi1drmqck0i6b
LEHZZTvaXC2LMwmaPGjDMrZIuO6Uo+Eve/khPxA39WMhyenmNOn6sDi7kBcmjQyWxW5+LGBYAwHA
mTWsLntwM+X2cDS82df97s+/YPBqQWOK4OHlG2VHragsI4PJGMuXctyb6g+5E3Tlixwyvje2sEAb
k7F4muUkqKPuh/2y09EgTwHKL0oubUd972fHY2tJ1aLmcswQS3z9SMFXxyaDcme8WxzVkZ/nvfJw
3YwIFJJvhy3mOsIQKFteu5+nLzT7cv37RUfEWQtST0GdDghjpVy96/r02I30R1nHgmWIlJ5ny6rU
pkjkACAN4zTvzHTyjDAr7MSST7G02J1VnBe12xmNfmny1zQefv7GMqlCqYU5MvzDGS1qzk1vttjG
rrKb8Vfe3XdUkEffLlWtZHDmKp/TCERkCM81EI/5jGeDcUylziiDl5yAcCN6KABVOze/8zCv5HI2
yxjHIiYMJ51O2qU1x6+qYQnKcJsvM9VME+hkBii6OOd2LAwlCNjc7IJafKPbWnsO8HK1lWAp2yZ/
JYhTRwsTKMXUoCbN+CAjp7+hkj2APpglF8sLJoik/7gyTjGSokQjM+MEU1WwrJeGM1rtZVGlk5Wp
Ah1kv/2TN71aG6cfc9mpcsjCkKzUbolk/Agn0QD1pre5EsGpQp2baU5BDuQ2g3oaMs0GzMC5Viov
GbvbTFJe6iV+1Jd8d/12icRyL1qNORW1jGbMeR1UP/eCgwysUNzmw3Ux27Z+tTzuNZM6a+q1DHLi
FwZVpiIFZjmN157pGTUSVyBNcF68w0uHmGZDis3sjwNarguf0dXHZ9ad2jiAm3aE3ECbxvh9fbwD
PMWLQjMD6zOfe+/bAjCp2tG/mj/Tc3oHR3jXCUlet+3ySiTnBjetFOWSjMRQr9/W2p2hPE2SZBMN
s/FT4qTdHZ29vv+z+/ofN5ezKHEyqUM2wos07A5cfAy4KnW+9m6yJ/ufrigzJTpK9vnKJ9aCLEqj
Hr54NPyiyJyIcCa0zdQstYDrrGqyrPNF1LAok7wgrBrclonbA9UlIvWhCkp0a0SHQnoG+MQhpMbX
IKP3Wi/btVnXtrwMD0uUnaJoAtZeIPkSkYhtGbEdJCUQcCvwbWj9z6WpXU237pRKsavcOo2d5SZZ
qztTssReNRkvo5XoNsYibiNpOGtTl9h9kd1RwFjpan4vUXKh8vKNRAP6xav90j7PA/WnsHH0PH5F
AsE24ghBtoXE0hK6Sh5cMqPYx5P+O94GHhBDxR6B4o0zgVpS9H0swx1NpAsBxqA6HYgkkMGMzScz
u5LB2cByktIJrVnI9sy1M0hguipTeyh3AyaDSeZHhcC12dStlTzO+LVVRgNVYrVnBRUT2bArkYRN
s7CSwJm9JatrzOaOiLzrp7bLHSM9ZH1pX7+RAiF8K1OL6vmYZFjGlDzn+R8KoGKTp98QsboknK1R
kaGghQZfMzAfybjXte9W9XxdxLaDrilAzlEVQOhQbq9C3ZxmjBsi0ClB8skK9ZOtu9JLCjgW2UO5
/mYR+H2bG/cuUeN6nTXdsEoCG4ok2alYznN10+uikHHT/1rJYOZnZb+6aaaJygKp2psbmw3hSbcW
CiKjX72qO5YKpiczFNbS/8du6iAIAwi8Sd9yHCu5etKAAY8NcAc39Ca4CXY9uA9013hejuqRuOQk
ymNtb+a7QO4yzWSqp6WHDx01TxYyJcMftYhlcnOaUgae/d+L4lSkISooOlWoofxD9hl4SopcY+Sq
t/FNjX87z7Q1R9kDQlYRro8Zn0/G6V0271OEjZF0pEdyBthsBYg7loe0+iYpN4Xyev0ibFqllSBO
Y6SwMoCDi0XS4RL3O1kEDy84qLepjZVmEHOwEBNgrEUnN8p0L4ENhAhJpbfV3tJBlMs4wfhemKmD
D5KVGP0ozccaSaBOPzXNQxQbAtu3hYFLZe1dEPcumfKgDiTCbpEdm+hV3dIZXvVD7GjHEmmZAA3+
oqLftjO7ksm9U0aqKH3KQlK6U/3CrW8C98f8hYLIxHJFNkoojLtXBlCqSMYaVaX94jMq+mbf+wM4
uXMAwIk6GLdTn6ulcTesTg0zBGQbcqtnELgMdg3Muewy2cqh8RYvfVKdYcdoF7Sf15V+Wyn/OUa+
OWap+0yNFRTnDHqm3U1RAa/w5bqIbYf5fW18D8zcjWNXUtSGB4CPV36+646MRjPyGGb2dVnbd/h9
Odx7GakgmpoqHNpEz0rww6xFXcWb90tXiQ7cMl2TNc4J74rabKweQyaTtQc7BqAsIrsoH8I03V1f
yXZcr1sWQKIsKps8te9AijkLGVnniFiqw/uV17b+00QPqLRrdpHpiaK3TUP7LpBXBWsec2u2oApK
0drdCEhX40kaF1tRHKASuoLlsZP4ZNZX0jhrG0Rxoc4AtARmj8MgAiXwiyQv5XnxcjRniNambCrG
ShynGPA34lGXkIVEUzScATdxs+8SyDqTMz2yIUrjobN7NzqxmStWd6fAz3UC53fwa6m8+h2c/qDH
NqgMAp/RBPTdX5lshl/LKJmKnciqbF7ulTC2KasXhy5K2bYVMjVj9UtW90X1UmgivPXtJuV3V5sn
lR0XALurjOypzcufxmgeUkK+yC3mXxE42UU07pc6Q9wSt8chjgW5qM0VroRzRhqeazHSYUAsHvpV
/KRWt1bwQ6Cpm6qzksGZ5qwo5hxvLRs11I/dHUYNXQR9d0xLAGf5zXJFVDXsCz9djXeBnwBfrCaR
c8SD4DtmDJnpjvHuKHsRJoBg73jIlyK3YmNBU5nbl3eRfpn176P+7freiURwt66fC93qU4ZnhS5P
otvFYDmteX9dyPbbudov7k7NqQXueDZjmBwYmGTspX9G3wF+N/qTV/rWHVgArUf0YAkJsLdbS1eS
uQuWyAjP0GMGyaFXoFWXFSuH3DZuo8LW78Cc57I53zqys9rGDKd7feECxdTZ7q+ud1rNQywFcMG6
6j4Pf+oi4KFtt/99efwIDQhl0GAGJmm0GCg3dDe56Nm1w2+saU+5i8/abf3G4BjBgB5FixOoDj9a
YwZtO0UtDhWpHB/oxkOB4WU5FWyhSAqnOkChyPQ+AraSSgevUR7KrPPVqHSuH5TIRvLj5saMWa4p
wlUzi12kf8OFKwPgpWMoUwNtg/RT717k1LsudNNTWR0erx0Rwt88xtA+ymDT8Ksjs7toMrJcv4Pi
IK8EcZHAPBpVlJUz2u+b2yR+mvqz9RsA94ik/0mC8ePkTZoOapPCF2qM0RkBaJ8CfVnObANgMJLq
X9844WlxjwrR5iLIRrxoadM7xhR50VzatV45SdP6NBpua+V7ri/7ccmer4veVkfk+Szkj0FiyJ1Z
FaowlAhR0Xb1rR+Qeqy/jktq/zch3HnFI/pUQzbDINfkWKXJPjWsX6o+vlwXsx1AGe+L4aI14KZr
CrqzZYBQDrAcwF+56C5ApkBtGwuHv9mP/vxmvgvjziwmVrNIPcxFZuykwJfSezP4Yzafrq9JdD6c
K6D0nTEbKbzIZHrVwFMSv5apoDq/6YW/7xrfAKDJeJLbGioQlnd59UCtX0n70BrfluDn9bVsh2Ur
SZwHnoGqsFwwYAYibsVp7RhD1dV+9lWvuhFG7oKN45sA5K6UNGrhePqjuVO89IFhqueSXR4Aczi6
rMhb78HmfH2Jor3krLvcDFrZU7Rk91l3RovXRUeFchqNJ7UwL9rSH66L21wkcvQU9QwUF3jyUVke
i0Y2YOWL8bXpbbl7DprddRGbruFKBHMJVk9+KU+KThYURKPlsasaW7J2szI6VDou1XMLepElFQ3T
sZvz6WatRHI2qZmqIpAX9JmTgB5J1N1r4FnIrfBUlIYdFfE+klLBe7l5biuRnIUCSjZGxzqUETPV
eiHgMFkMBtLShI6SJbd1W4v6AUQnx37QalunvE+VWcKUThLcqLjX02UUJaTZyXzeRhV1LmKio5z3
tsHtFhkYRUI9DRcuf0jJ9+uasX1M79/PudqkqHQ5bWE39OlbIn1dMApH7mJyjv1qqgT3ajs3Yb4L
4y5WaVRaXuhI4Gfn+AFu7647laNTwHqwES45cYVx86Z9X0nkFH9KaKurMbbvr97T0K5vmlO5kxwz
wmCD6s3od41lZ/p6fVe379v7Qjnlz0ma5UONytioJ8eRUXvU4ymODS9Jcs+gybkyUFxaZNHbuaUt
AMc3ddDImsCo4mxzF5AUwCJw7UFpUNrhHi63CxzTH11oty6b6Jj3gCC5vtatS7CWyWmQCT6YDGw3
0NDsuTMDNyJPnSlCgtw6x7UQTnOASmLOE2BNXLTegnjFL41z27hFELm/sxiqWDpqFhqs8ccbPQ55
0vUDTH+YTm4Sla6SUptqohBpe8/+EcOXACOrTUfCACEKrXlV5NxRJ/kSyJF/fTWbLqlC3uVw+kCa
utbnCXHK6BAnBSYhPbxp/V6EJbmZ119L4rRAaaowChNowUJbv+ya217TnzsJjZalecbp3ZcaZiqq
0B1AVJK34U5aVC9Zor2ZSDetND9fX/n2RUAHlWKBMQLJ0I/nmA1jHNUKnMi6jOygeLJSQS1yy24q
gMz/WwDnOGp5Zg11gTApJIVtZt+V/j6QX0iEDOs5qX4jH7IWxmllP4KscsxkrIY4Qf9k6TZJv1zf
sM0C5EoG5Yqr0RAprRKNLF3VnXPY5sBd2CCWjhbgzkm+6Q+NSDu33uu1SE47pa6qQ8p0JjrIPrkB
Z07lkcOIx4Bicsn05qNqx5fgVgRavH37/jk7yumqBLysJejwKBTjF7kvMAb2awYfu2BD2bfwL/d6
dZzJSi2zI+Dalt0ZwDXIwzNLHJbYT8XPvNAX3kC2W9fkcU/dgvgszivIY7M+LG4Kj8qBwC+XDsL2
qa33bb02tsMrxycIrGGIEigk3VWuehgdBq8k2xEyVt8Zd7DmhYf6rDrELp4H0WSY6PjYW7ES3lFF
1cIAx1dpXjs+WZqfSQ/XD08kgjMfuhTH6WLCJc/LO2P+McSWI5uiVNX/sJnvesjZkHzKmmmo8Qqg
GGRctB+4ewhviu/If9dfhgzZ/QZ0UaFo8Gz7VVBMlZoGGnRlvkW3NyUpoTNAz1v9FT5l3R3pfDTa
PxsUfmP6jZrOoMr29R3d9P0UXTHAL2ECro7PUYwqQa5n6GTgYs2AJQE+44EeRtXuPOAJ+tmN9fO6
wE2PYSWP05JIy+tlyDBnHcqXfOndNCF2mF3iXBKYsU1dWQnidCVI+7Fuggr9deQuA9ONEnldKELe
34y60cUlU4pBFtZR8VHpe3PIm1lGcj86pLf5fjnNqm19Iz6A/3Z5KfCChNI4W6LLgFiNWrxuzJZQ
R3fKm8A3WAbmIrwFm3ZytTLOlsRdkltt+wbBj8lLh6E7BG4ASEZGOyLE2Ga//JOVRH5W1gFNim4H
7ikN27pdlBlZrM4N7jUf086GjQnF5ciqMtWf0Z/tSQSZsq367zL53IyRd6QLQwBtg7h0NzyxShCp
0Go9usNt4oUX4SI3dd9AH5GJrJ+l8xl+K13CQTHRRE530o/sED8YPiM0S2Z7QjeRdMx96yDOpW1m
7pSVWO7KBWWq0lGCjiaHwUWQ54dovHzALCM6LervIuDkzSrKWhx38ZphHCc6Qdx8H9zIFxPD44nf
nKhd2O3XAaClrP7V7NrXUjBss61D79vL2e1ZiepeS5nGFqhePizSn9dNF/vhn3X0/fs5Ha2mIA8s
bYJFmU69ckGeBMgVnkUO+kyd66IES+EDkbgHI7UJZlQXPfl9+r1W//hv38+5eHQMR2sIB6QXYsW2
2jspf7wuYNP6vuscX+9Rs6HOuxLdzVl/bA3M+tF9J6KJEVwnHlhYrgwdM9SQEaIY3czZKWmNA9W7
fYwwQPBOig6Efb5ybuJkUAupxjMpLXdRNdlSJpKwWfdc3RuDM7hmEy+DznpRehj38Y/isLgK8GJv
uj2Q50YX4x+Pwa3+Op5+p69gLZizD7Heynlv9RgqyL3S9DpyH6f3/00dOJuQh7m2xGTGKKjZOoOl
nNQ4/Yl+5N8pXq2XwpmAopsy2sgLo1V8Ges/Fk0DLv7X62sRqQJnBkogH4VyCTMQl61d54utzqZA
27Z1AegbClVVYhJ+6M1ces1sNahb7Q1u/JDexvsFpJcD9ED34wM64wFzFLr/flzRktFtZShgVATJ
NE/vSxKiN3icF6RzTrl8AlFD/O9xdj6K4HavraJ+CBOsrB16Z8qCx4Qmu8noBW/BZ/vzQQzfZhqZ
yxCOc05cCeagu9SFn1JBaeezHnwUwdnQxDKXTFfVxQ361OtJcaPF0+G6qm04fB9lMCdtZXYstcwy
TcWBkF0JTJhpH+xZrx1DtxL12n22ph9FcZ5sUWvlqJctLFzxVU8nOxti2xxfjbZwry9KdDScKQWR
c9FqBEeThJhxKzBLZ1peWYvWIxLDmVMwceRd2+F49OLn3LskerZG7/pKRBrAGc6lpFEAFiFMLmP4
W98V1Z+/8/0srjBZ9zk/U7MYWVZbMluCAqCj8twrv64L+B/69S6B06/GkMH8zp617MxoNGW7dLRb
lukRN7ZvZLKYgr3L4hTMnICLM+VYjXJfJaghK055ZKjoqWX3PkuIVDth8oX9/o8u20eZnK6BdKbv
h5jJRLvLgjg+OBSnjBWt/dAXWc8NR/ujNE7lTA09POoMaQPA0UEJyfCpsmTfugxXgyaOKGHGbOXn
1YGAy8ATYSj8qEdsxLMZDxVxjSUHIJRB9jWusGckKYYkKnTYvwZmc6Bm/3BdbTb1HoETOjgMA/0L
3GseLhOtkjhEB7D5o4S1EPWZbTx/2MiVAO4ZDyYaz3OAhcmPAaqigBaUXwe7sxenPWQnNgwre4nX
70WzsBshIRMMsggNbyDyVZyOhjST1aRrCbKt/UvlT5ikb7zBY/MlsW+5ohyFUB6nn7o2xj36EWEL
q/te3hP1Rl58pFuN6iWQHoZ8R4envLmPi5tgFjWObIxrf1wsp65yYpBE0kqCRm7Vn9HKBzTDYT9f
jPvJU+8Xh8G09K+B5f6O9rzvMWc14ahnMybTCJqtqb30lRsn1e8Y5tUxcgpa5UEZWzouYpweiulS
Z4JxpM0LYKk6uAMUon1KmpVFB0CCPiOuWZ1K+lCMT9e3iO08d7ERtxBYfWpaxqdEAZ4C0IMD9gow
YYktISvXPtDlX0do1gcZ3DEE1NTTEiGaCx6a2K5bzLzGUm+b7RjZ11ezpWgfRPHHYZByCJaEoPed
ZQP+ImxGMmk/ugwJBuwRbnj591EN1mfosvzGEa7zjcxlHwO/D3lP16qDk5nKx7EEwc0cC6A5t2wV
5DDUUZbRIXwCtQr6uu8mnBXriyK1o3jghSGsWn8YXdYIrh01hxK7Pomsh8LM4Cc1MXWqvDWYYa34
fOUdRllRDpkSESB/6LvoUO47d0KNqPcWvOXgN9gNDstEdid5H7iGo91H+8Qr3ejtbyC4c1u+hIIS
9z+/hvMl5inL9LGLWaVq9Lq7Es2z84W1h0X3/x6kBme7EsWZ6bydsmioRuJOgVvW1KO57l/XWdHW
coa50/phbFqc6kLOoZ7berEjyB6nyquhfp2RALgubvuKmBbCLlxuAp39eJQzIvASLD9s84JdjpmJ
fYpZ++yVkfssnp45spf69Xcq0N4NDwLKg2KpYsLJpBZ3M9EgQAzF0BEmacNDo2dHrcFcSpzVD1mi
wSoA0sBrWj2xwyjZC5bMKpeftHclm3vkF6UzLKm1MER5HA7tDfB4bNZwkhxbQSy45Xl+WCW3uaqs
RUMT4zAb6pFfOgYeI7/Zzz8BqvQrvgOe9ckU7OvGA7GSiDHcj8c5VEFWq41J3Ly+VXuf/nteYVyA
f/ZO4xtKFkvVAOiHc9MxIlHsa/Uczv96FuOjCO46y2kFSqYBS+joAxq2F3B/h8JJVPbIfNYB3VDe
UuImnxFHU2kXLg10oG9sVXVARwZEi/lrt9c868bsATQBmCs324kagbZcdWzgu2Du9ZOq0uzRDw/l
u2fjgOkRY8Tfml+Tx3oX03/fi8P28l0ad80QE2mDVEAB6yy0lXSnGY/pJLBY2yr3LoO7Tk3Z5gml
MnGz5mlJjpkoF7H1/TJIknSKfmb4xpzNrYOcVGMLC0VotqNx5UxheLhuEkQi2Oer92yIxkZrG7xn
5hI746C8FlMtqthtuVYyUXVCDOTXdP7mRHNXJxZTaz15pR0B7a+Pjv3r69iUIasWMQ2CqirhlKvM
UjnTmTHP+vEAAqrdlConJZXd/yaG06rGaMiimjFxZ4A7pA25n7rowdQUQZ5LtBpOseQuVCI5iQDA
pcq3A6mP0QiUr6oTWOk3OEDeFsirXeOsdDNqqlXnOH31olpvrRnDqdpPTrPXdnftbjh1Nhue7Rzp
znKBA4IcmPz1+o5u1K4sZfUb3kr0Kw3s8tSqygaOfec258Xtd+1uOhVufMx3sWPsWDN14RX34nIr
Zb7a59UbKurIBlSGL2bA91a6mWrEjdGF5lRZ+BVzcD/UzvyyZI2ntqk3Rv2hhZueIV2WD5WdKIad
TtVF6rP9tCT7sZ2cNsseprK4m8bxZaizp3iMahv5w9IJxvw5JMpFN/4MieZByOs8Vl4vj05ugD85
LPxpkBvXmuQvVgUslGgBR1GoesM0hvskALdH1TyGyA+is0u07aLFcxc/nkmkWDOO/q+6dgR4vuLE
6trkpAvcVPZV1/aZafvqhDEzYy2A+UDQm9+Hwy4VhYZMSz99PwICk80UazC4H79/HKWSzKO0vHW2
/jXt94a6sRNo6uaWreRwz7OlVc0ylPAAMqMBypWl3Q7mAvS/RjlItHGKQv8mt7DSZjk/Rnnv4JF9
uP4TRCvlHoSh0RVzwugJysrhnqEOpof/D37slosgrxbK6YYZqEktDbgYVV3aKQZeDWRCeoU6Y2YJ
vHBmyT6dHSJ6Ga+biRIIZ1CVIcUrF0/wRkiXosSnugp4ndQM7T8puVNloEARDHld38ZNVwQOAKWm
KjO6QU4j67ifg0bpWRTHJsMZNiW9A5/6hVkbKji0TfVfCeOepqkC+V7ZYYmZ+qKm91T7Da9RBvaM
pmMPLQDlfVT/OdYmM487nFb6rFd/SPWL1Qq6Ljf1biVC+ShCinsloFnAbtgbLxWgwNk87b8HYsFT
sBLDqXdUm9MyYi7MTZrKBuq0rbaJHYkc0c3HdSWF0+7C6hZSljgPVPzsAazr/R9p9yrQsC0hCsbU
TQMJP8ug3KEbldIkVg3XcPAZsnR9o/+MnwO/Ow2OiuRE6luaQ4hzXeqWpimYFNfRVWbJuE0fj0mh
eVBrmQLvhNy06d3c3V///i01UFTEpviLFA+fqs1LXTfbAt//Zn5OCBl2zPyIxqo3xcBtBikc5gYA
b/ZxGVVVpHESIkJp9NQ2ySW3LqaEIYV2tGl3MOUn2glix83TQj8ZtEImus4DNyAiIsvU4rSI+lXt
brXqttIFXdJbeWdFoVAHoJDBqeAtnWwAm5myVcn9X02wPtbDIBMYzKRyktA8ev203vaJt61riZwX
GSRRaBQwo7i1xRODaEi97jDfgDLouf3KelJDIIg0CPdAkBD9We1MgTpuPSNr+eycV+9+3je9ohZI
GcVJflqiarTNCeTCDXglK6uMBdI2lf99f/mZfyLnSwuuXDg0k/Kk6OoRmJ6CHLRgQXzyT6NlN1YV
ItgZyENKfkz0ozJgGGn6971I1lpXdM7e0qbMwsnCA9zTo1Scekng+G8rI7LoqA4SBGT8SmhhqJo0
sPSwI4PyJPXSZ9ONQQVLfcaOJ+pA3UxUKkjVwiphcgsJ9o+qMHQgFRrambjFWXEoEqUlmtLyg4wC
pAiwc/OQdMRcxtt/fH4jDJWuMSmS0FNw7Mg5JYlrApMwNUXkgptGYyWIM/Et4P66ZkZJbg67fdJ3
TjqWrtyIdGHLQ1JWYritiyskuwcDR7Xk/VEhiaMspqNHiz1p465aChsDVgI93/SP1jI5y5GbWdxE
GmSiqf0pRy+hghqges86YeY9XN3rhkq0kZydiMpmCOpqIW4oNYcogl2KrFuitQJ7uNHsjVtlsLQX
IJmRj+DkzJUFFnIdIU+R5M5snYf2FzEPUfw1VW4786WqgEQq8AM2jdK7SL6pMBn7qJRm5AvMfEfU
x0aEkSz6fu6pVIJO6QswgLh6mzlN8rjEgid/21KsVsCZIikbrZz0WMEYeOSoHzG94asPmN1LbuEs
O9mzqAt6c0lg5TZkOObmJ1YmKpUUrN04pbile5TGDnB0BAonEsGpN0jv866LsCZQEeLkUchRMve6
Tm+LAAgBCvZEA7nUR4M3YhnlVCAm1c3XKf6Oep9AwKaZg5f3twD2A1aP6xyMekYUCb5YUoBvIfL6
BbxcU+wryW+ZA5UgYQyQHnQGfZqSaCc1n1m9jVHVAVAHk+7hMdyxSffu+Xfs91oYZ1Yto4wNg3kt
dXErZeciwRhu7FatIMW26R2t5XB2tZSGcgKbKnsCR699iM7B/eIWbnbR9sv3wMX81Q/rfnZz1NKW
1C0AZXVdQzaN7PoHcFpIxyA0S5Z+arCvCK3wKkaueTZ2gM3wf6d8txbG2b58sMyo1+DhduF3Kftl
Zd+vr2ZLHYHppir4A7f9zYys1DHGyKNcdRlg46zMHktvHp4K6hvt82+IQZMIAZ0YC3G4a9Vkebck
E4yDWY5fhjHaGQDGCmLtJWkm0XDV1hVWQSvGksrMmeBklbrat4QGSI7Or4r2GE3CNMTmpqGnx0A4
gIvFA9SBJGMgQQYPQr+f3O6puCChA3xlYKwux2jfXiIPRci7RcTnuUHQYSFV8I/cT+HONMWUGDBO
PcYgMCDH0EgRG3wHYdpsz27jlAftreHRdJTdfBJZ+K33XkW6R0aIh4lcPhJa4nmBvsD8StkloKBx
eazyh+t6slncVSnR0c+BvOAnJAlJL+SBDjg8drvZvSaO4jD6wtwZnMWpHsaLGINyU2NWQjmbHEtp
Sv+PtO/arVvnun0iASpUu1Vd1b3mRkjiRL13Pf0Z9D7ftkxrL/5I7gIE8FykZuMsY9QCUs9Z8Qbl
ukQTm3MsGm3ZJ936WPRqV2bWoaQI1kzjn2PFRwVvcILROpQ7bWHPK8dsHgc5O/TfxDuBTdqVqgJg
BQBjHNGsDjoK2mGbeJcPtKkKqg6gHqTk2MNjbExrxSEfBZRUu0I6Z0Q+hEAwV9qWUyKjvvzLta3E
MB9m6bTe0KYZU3vmd6m4zcQHDOnJ6i7hQUFTN/pFkIZZAgxWYgyGbXVNnZzWNehAkDjTAm23o3zN
fOatzWvTkFXgvUvML7v5TUsfODn9MsqQWEQnthhmJ2XhTdtuOqgPOWz6Kk+LXtH1MWdQ5ZumqK8E
Q/KXKUmsiUQ/L6vCpratZDGpbAumFvAgwWLL/m4WdmnHe9RsCzAkdHo0lOXYRXhJKMewj6AEo21e
R6/g9zwYNxnYTIlptXvMd3sNz9NuvnsBP4pHtk5QcxAZe63nHghsATwCVs92DzFIFPN9g3pP5fMm
YTdVYiWJfsqVZzA7VZkGDHk7c/ejBzVzVr3Fk8zxP5sNw/V5mKQpMfscrzVIoYVgur2ne6jUfxPc
yk194sS/sD0DktQGSH2tZKs3vV088qCQNmew1j+CSZxQTBe6ZjDxXvxuuJTibn5EixybmTbWykF6
BoIOV/XpyrB0kOzxHruTiGepY+51DL3xqpUbGH+IpqubZ1IrMDAUgh7BGDunO2HSxRtdugEeujIQ
LmVv3GPUzqOksfwFgvfa/hd/8yGbbZ5KcdHFWgADFc3cVke0Ks3CPA6hllltgQXApLrSFJA4pZWX
RE1ua1rqVk2BL0XEb/kUFjtFaR2hJ7bRCvt0TM4oZ7tTZwDBp9gVMnZ4A/EhGIqDGZv3mdjlboo+
jTYE7tSnt0kaPoC/h1cq3RpTWt3ou1WtdDnskmzOCnzg+TC7rZUewjOGFt3mzItwHKN5T9FXgoZe
luNegEuYq+w8R4GjRgDfrkwOe912qr/6TGyYm9O2Lwd8puY9Dymc8KA5P4HGjr1eXqa/+WJXdEQA
A4VsJFiMI13myehmqhP0tSYXbu8H+6myeyewjF1ji5LNu8ZNz7qSSLOW1TXiGVN3MpngFYL7Nv3R
AfzgD2LDSgBzf3Ej5UYVQgDoLvZzKzgYj+C0ADbnENbXxuQIqEWAFlwX6Rz67NYHFUg0uxRA25R6
R3KzKwXw/MYdNqNt3rDcZpRdnY4JEg36reKoIQnC9P8eS3sHo+n2qYniMgk5idC2wn/oBhMlQjnN
DBRYEGSxDzKBxFWJJ8vkwltt5lsGOFWIpgFVQWRcohi2+qjkqMWn3V3Xe5KxS7Lb2vg58lr/m1f3
IYj1f2FmxktZ0cbN1O3yLnPL0hP7yWrnmmfDm1e3EsWYVQM08TmVG9Rh6/QYG+lzKSv2MgJQXqqO
i7xcJWN7rksDDFuaraqTXZRYbc+U2p5i0CyqFSef4f0exugWDTBQ+DmYd2zq60HvdsU4nrqw5IjZ
zGhBwabica+bWD75bNvBgswmlFEmMfTEFtNjUgm2Wvwyyv00PEwGQIx4F02N+UtMW0lkwjsQa8ts
UqE8xrdaswg2pIQ7054OTYyGVWWDd96+7F22b/LjiIy2NoGWBlUPJVITL1auctFLNV4ZdVNRUX7G
rAEGjlW2PrKQAiCvKWxcBU1fADx6GVASC06GqTvH8DC27vK5y97nGL5c5Uoq49NyA7bR0gdptBcP
5FDcYNvYV06BTwdyKbQEsZK77PuM2S5gtJ7DG3AzgHqC5+A2L3j1M+j/r+JDM5JaXzAe6KTDjzJ+
ClBSWF4uf8PtqLeSwXq2oMWY1wStifZmb3UnRD2gDMWxJZxnR0XCzU1DeadiLCMrlU5aRh3TCnvk
wt5wzBzhXvE0uw9t1A932LI8tJgkb7DHVHrKI34E/hWdeTsJm9F3dXLGXsyZ5PEIJ4xySnglSPmh
SHgBftOfr0QwFjK0pSQhw0We1OeirZiNM0Uh3Lp4AyzNfS31r5e/Jv3JF/SWXSU2lV4IMDMIFxDJ
d/kiemaKd9NUXstZ6Va5+j01Y46f+w8FonU4VcUOELv5GchpYyqQ9d4SjXcUfCW3p9vkitLUjjve
KNf2V/sQx7jvbJAiOaRjj0L0HYw8Vfd4+Qo3IJXwLEFt4H/nYXKmpB/1BCmnCBol+lQbdtKzepWP
QD+s9wWQsPrQGo8zr0K1XVtciWVcjjC2kWDMcKZhXT0RYfImBYDy3ewawXxIBNBPDyCFkKw2cQfs
aXbzdRRkfqklx6K4qnqvN82HSijvcsUsgU4dupevZdtoP26F/v/KFbW9GfchHTFCQ07KHprgKqs4
ORb35hlXJGVJkGh0pjrO3ndulRN9DaKuC0T93mm+KyCqUG+4bdTNnQsF1To0aFBe/bKbmmG6Tmsw
T44MVnmRIDRxmuNyhz6GT0FF9coyd5dvc7OluhLJ8pBN7dIrRguRqjXblHlWA9G45vH7F9sF3Y/D
vZMhrj6cJBK1SIMW5mlqV5IWndJl9kGMvBMEaRcL0WPRYnZVA2BeXDja2O9qgJwLgTDarZqcwLBh
R4XIi+rUSL/6qX9vXGWMuIqVCnkhQgC5Nfx8Nx1TW/HbU2Ll3v+hYUQzzEvSWItuGrmYqveAE++a
+whQ4HRvvLgNHd6a8394w4+TMWY8h6owETppCi6ll+StRXMqfKTbwGpmLWd+6Xzb43/IY+wyT5pk
mvQOD5M59uJ+PLRG6deJcCyF6DRjQ3csVeuy8m6nZB8iGTMV8zSIArrxaaoAncv3ftDf85p8WzIA
j41sVQUe/Je17Twty16lbYgEj9YRHGJD2lpGeR2ZDec0W/EEDy0IAwYrRhwY5TDQ0ImyDqWMmgSn
QQKRpsrdu+TJYJQiiet2yCtU/1pApMzfCy/xBLRTjGvwKdnibt7xOkXb1/dxKEYrJmAFJ32I0pqC
/oEzLcTVhvYJzIRHIGbyAG+3VHB9g6w+YBNBJB1OFxRXqoHVvG/SfJ7MqyzemUL9B2+OtTAmeQyU
vF/EFhmObDhCek5aT685Q7tboW4tgp535TGjpqmzJMaTw9SSnapQDhU9P43m8nDZjrZeiGs5THJI
ggxtnBb5J10qlHYhhoM1LzrwclDOcdj5vlFT2yk2oQvt1FvKcqqDxQ6xOflXh2EH4/Rp0EQMg2JK
s1pyO0EBFPDt51Rq7mIpQKuFfK+W/myqiXNZ7mZ8W90iO/I3agH2QegtjjZ6wTe1D5xNB5h8WNEs
MaqJQuwxBpobJ4BvXqqExptBsI6qs6O2Y63k49Lhda+C4rPPd4GILeaAoyA8IUyUnKugMxYFTjDK
Ik+daysrBlcteYNy1Puw4REsWf+ehfGAatAkoK/ADeZA6x2aH7n+Jwa1EkB/wMqgUqM10h7dWQwf
ZFYoh3bYvAI0gKMJmz5vJYXe5krKghrTpC1wQzma8UP1POhOMByqhDt9sOnvVoIYfxe1cdjJAe29
OhOmTyQru0el3e12NTiXZmfw6WymuDMd3vjV9gmBeUVoaERz+fMJpaaQUkzMIz8G73Od7bqisJVZ
A4gtp6bLEcTOOSwN8CJGdDqcXCJvmRQ5YaH4RiC/1E3IGSfiiWKqg1keCUJq0kZf9Cg2sTWXYE/s
rHj+fdlPbL3EgeqLwioqcsAoYrQjikkwlOg3OssczZaUi4eo0s55ojoaRY/CgiLnDt9b8F/MaiWR
nnylj4OUBNUMTgZY73wD6NirMUAuOFcYHq+UlzzLrwDJbTdzB0Dnoj4RUbCDNHcEfV6sMmu+LTng
VLBhrFeHQcaI8QAs5KS/0mRyVvtiR7rKI0nrVIPZ7SRBnS1hMkqLCNlT04R3qNp5ZND3ktGfxEy6
v3ybm42Z9XUyYbjKG1Dj1tAQ1QLi6pP6nPqiCToVuH2068Q/WUpei2NCclkOfVDR/fuBdHiX1FYo
fA8MnpTNrvNaDGNgUx1KcpLC4VIIJgrls+xMN0ZfVj7yAsh23PpQDxbR1TCHUW0BCelo5+IUX2Gp
nByoMwn2tWDFp7S0sityiiOL1+fatLiVYMbiUGfQs5qCjVR6/ZZG8bmS1PsiF36NKrd6u9WQXF2o
wkYwsWrqdEa2VpuDrYW3pvZaBM9V/tIUN9V8Msw9KsicOLAZzlbnY8KZlsWT1hVI6KNJBWf9tR62
nFxn85G3PhYT0KRMzpVIh/Znp3DX35bIOSjfHnCtgKIC2nL/srVt5gGrEzG+azY0YQAQJeJn3t2Q
mhzlOgHYB28merP+gmkLrDegCCJ+AYhuFUSYIMXXmg+jC65tT3CbPeX/EGxsM9v9g9ZZvKnVzeIL
UbCs/z5xBoSuz24SDd5gkWR1cXTJohDwqUuZAwwHyFlweJipE7iUx5sWsBLJaGWdj0OJMX28jsrW
VurUjmANjfQyp5za6GamsBLEqGIZjWoH7CT0dyOgvDZm7MryzRDRN8vi5DPYPDtB4yinvBnpVkIZ
5ZyDNtEDSHWUlvRuZua5VQXVfiqbJ70BbLOaH9s+OulJeF2M0y8s5tzmSV7YUroc8erWXaWMX4Sw
PfdK981oe+AOgLNKy/VbVExTqw11P1Gra0By7hQhPHZz9bufeXR02654dQpG5/O8CJYlMNAkANof
Qdel9JsjHWaQjz0nl99WBwXPf8zOa1/wvDNpMJsqxZKm3CyHQojR4NWzfdTKbiGnnFR4s/CH0fP/
CWPd/pgF/VjNUAn66MsPtOwnueT4f6hEbXqNlSTWsIwFE+3g7AKRT+uKrukl15mHUR+/OJb72ou+
8W9yO6itZDKWpUuRlmNdGaWAFOFMxDhADaKkwQ4fZLTMDAv1HLeweVwSnA/IDkMaAZhHtAy6MobF
fai9ClLQWnowWJFpcrK6TQit9fdjrKs19SxIK4wek9vkRnHaR123MtACnDpXAj97BG7s0kmdurV5
fOnbOdfqchmTaI2wkUYD7pncFnsQOB+D0+gZVo8RPEzDOJdjDj3Hl+x1JYze+Sp7BaVEl85Y03cq
8Ukrr+P2+fLf556GySBNidZZKqgn3aQjdusDiswqdiJ2I6pzxHHEXMVkEkgi1JhTp00dOqQip9b8
i3KpaMhYS6fdh6C4B4/sDa9BzrtEJp8c4rKfVVqGa2a1sDAl82Ygz7t8kdtmjtVAWsBUMbX9+UOF
WVoCJgBNE7m7k4abqrtT68fLIrbD2IcI5vKSSO6XJYeDLBLju5gjYE7lBDzB9pksud9O5EEteSuj
Ck8oc3fCqJldofe0GZS8RZHsD0P+o9OKp8ZEVa4PbmMVE/dZfVWnpquJg0cMEM8FaXibN/pPtccw
Ydoei9y4T3TJN/VxB5C0c9VJ33t9PoWCjrJ1gG15kXzT9MVtkYHkLaTJgi3lgbuY1U6TMGagkX0X
9uckDDyjjzwp1F+1WfIu3/Dlj4iw9/kjEl0KDSw5o9GvAX0P9E9FZIkDx3fxhDABYdL0XMo6JAZp
A1SK8jtRnpqIN4SynX38T1ewOfP5JLAzLe5K9FpUsCmkOgK3gZqc7uZ72ZE97Ho6YGUn1p8NoxC6
IvtuB1jS+Cy401slmMwJ3tHU3XHMPW0s3EqWOU3K7VjzIYbx/72ZNgXNnp00eFGxkN23GOb8mY8/
LyvEfzisDzn0Y679r9Hn2ayZdEgivsNUqunRqeGoQxt6BEZvdJR35p7wn6XUrL76/Q+5jN8HFBRR
IloMRM5gwy9L1uxq4IEKz52lWdV3AK0C5Ww3WmPIcWSXDV4RGUc2tKGUjzo6zHGbWl0RuTOpwY0h
uMIi+km9H7K/tAfGrYlVB5MjsHm1vo7i68G40WOf8xmp1n25TiJiHQor48oXdNSua1OjTxBGi+QU
k2MS3/TLNZnOk+5JA4qhqiP2fj24dXBtGLxm5KauroQz31JG6TivdYSGVtzXCQoz5hOmNewiIpxk
QaZWfemYzLeb27rCoAut/mvm7yowflXy0lqqPF0ZQaNZXdi4mZxcTRGpLbHR72uyAM4hfu0m9ZhI
/e+pSX+oreQrk2znUb8jWv0cdcRty/5mlENexXs7C1/dDPPpo4Y0VUHnLBPzPFSD1aI1rnuGPloi
krmJ3KJabtXm62VteC93XLomJqblTYdQA043pxvS0ILKuGk9fs9i1Q7I6AKKLbSqgeAVZgBKN5x3
YRqcFzU/F0vgTwRr/8V8byhY2BtLZbeEzUuWyK8yMfZtlrtLsfjxoF8HQ30QRXWXjemPMlUra1RU
Rw/wwihMCwS37pCFPNvdmOXHhCdAQDDnSyhEJxPATLGMkBS3SIjdobRAp+YZ+3ifn4FEZne7DK5D
88rr9ke7u+WNcX0Na59FM2HNCCQMPc6F6jR4neqyJYq1FfGyrI0p589SmLiGFZV4VqSFIF0V7eWU
3kW2fgzd1DZBP2DlOUYskYZfZ7Z+4iX+vAMykS3K1DIDSKfqZOMxrO5U0e94rnDjWfP5eExYWwip
i6xslPf9q9TNrgUsU5pXsR94swd99UHh4Uk3gCK5bBJfXdRnuUyYE7Wx0sNlIA4BerQpVE6/aEDL
qlGyeLssaePB8VkU4w3hRqIxGAP6BUeXVhSmZ80ZbMGvDlgz4cSWjbLWZ2mMR1yw8aOXZgei0ifJ
y3cJgncHvi71gMcAAmhh894aPC1hXJqQ5NqkR7XqYEDODkH4NCaFVfOIRLiGzriwQJPqvkrAJN1g
NQtLrnZyk15FduoKbgrcqXNwT7zErYBuEB24FAnUlD/7z0+XyhZP1ATYK7FuIpP0jUMLzoLU7r12
LyKd5NXnqcJfEsV4FRCupdpIDSIcR69qFK8uGveyRvJEMC5FNRNBo80+Z0ivh/Ko8zb1N8rUn6+L
cRx53Zt5utTUKUMHXSxWoRu+J47oUcq/+kfHiW9cgYwXMc2+CaQgwF9/0e+rPYambYyChpbkl4Cs
4c9p87RRYdxHDd6/Ce9R+H5nxvJY4uW/iCPtmmcTazu0+R/daleKldz2R16BhGNvCuNOKq0nPTGA
uzcn94Kx08LCijv7sobwZDBOJCvINLVKoaBH+XtRvwVRYc0KpwFL/8YlRWf8xpAIStTEveJEgi/U
kW0YGL40X8T+Mc0kznk2ZVHgJEAn6RI6Dfgtq0fN3OZ6MQe54kzFWRGxQto6crELVc+Yf/7Bza0k
MV+nUBdhaLSWOJH2awEIo9E+TCEvomwa8EoI83lCIx/bPELwmrwZXYvSJ53zM7X/oaJPzsk55s4e
fE20YdIrkczXSuUIVRHMozjRafIwbI1hfUp3vLiAYfd4Q3gbj9DP0hhnP49NLA9RTxy0aCprJsFd
q0+pNQjhs1AXbg7yFlEx3uYp/IVe5q7VciTP1a9SVU+CGb3pofC0ZDHnBc65dXa3epSUMKuWGays
5qmPb0DCzMlJOFqqM65f1FDwUgvccVOdB2WvLzdh9FaX11iD5kjiHYWJAILa9+kkIZ4JyclUbyUe
ZD7v7zMBwEiURjODBlur6IGamGMmMg+DiieC/v/KpMNA08BDA0MzBaA3PAcyT+U3feCHxrNUg+Uw
JF2kIfEu25s5BrnrchTq2bnsLjam7z9pus74izAHnrAyJdSUA7+7j11j8qtnwG5jctcq7kRLcMAv
Q+5a0Sp/6A+XpfOOyPiRvpPGPM0RxZISZOll7vUkxT5y5/2dGMZ3AGemrQZ1hvcN74C+J0UPLQ/r
fwMc6PM9Mh5jINJSini5v8+FfGuAEEupeDMvuseDAg2gwCoB7ICXkhMCKp+3y8+xXIN5hRqKJphN
i4THIJ6G5Uwh81oNgxXZrWKmnFj2TnPxJXB+KKbBqMw4qEMm9tD8IQHK25Q4IrJEAOIc47jfy3IS
WgvRXqZae5lRjRzG+RSX2pPZiS9tlDwuMnHmqAmt3oj2KNL4aQBqITpASeZ2l02Dl4j1fRsbV4op
HIkkYEszskmRz1aqgJL6smpsP29Xh2FUUFSKfjBV+oh+n2kD+dhN8FD6400HZG1s2nVAvMxbuxkx
jsJbhqAu4tJFMnqZLWMsjClqB7XiC/Ou7TlvsW3zQiEfgLJgNmDbg/oy50WVlcSplvu2A2po/Qr+
co4r5wmhh1z5wajsoA5Y3sXA+mHuT814ihcO+OT2PX2cg/6ElYjYVOqsyPD0qpeDEXhT9HZZCeg9
f/0OH3+fUehaXQLwHU5Q6DpC0XUGt4oEGnflTEIAy6u9HWrK02WR2y8GAKH879swepdMM0kjrB++
w/1OSKFd0w1LMLpTIHLzzXzlzVBuu4gPgYyy0fZ+2dIEymh1QHMfTcmvxO/m7Ia8FHRjnIb6wg9R
jC8U27EKyawiVwvd8C7e0aF/7RScwCX1MrkoVCGo8KoA9Btd+IaE8YCANWh1NcULLE+ee4xTYurD
ybV9F99wPhxHWViwBHEsoq7JNDA2AQmc2MX7+DVlLUw87cY4xXvld41dHlRUlT1HNM1aLp2RyZqC
WcCmcERfXo3VnOqr9JBj2DvoQcmDAUFfcHjbFBzbJkwaFddATqgapMGYBbdAZOFWBSZGpYETUag+
XDoX40JmzE1UxYRssIdqVoDum06RgEZLcDUsd7qZ2CmI7y7fJcelsACFxTKNqiAbMlY3ltRKRula
QPfssoyNYvsnOyCMX5EiqTAVWjKihTes1wEdIt2LJ2DdcDSDY9uEcSZ5qM0j2u2yMwonU/Ob8a1Y
rlM8NYPd5SPxro1xImbaAoJQF2XHHG8C81qsny///Y1+yucrY1xHMBoRdoYUQrt/9JG3T1G9EdwY
+9E/w0MBMPTmSXHn3fSKgS5Huxt566jb1dIP58UuKOpm185jTx9BL4NT3kk7IBYc5BdUL5G78Zzy
f6Tf/7pKdklRq5qmb6mrzE6ji/TNx0AIIInE1+4AZUHmKNnTHeU0Kc6d5JWcz8mxb3YbsQOgs1xX
CHwT4PPB+GgN0V6IOKGOJ4RxIubQ1nMxIl0Uy6sxOrTRXcJboOWJYBxIVDRDvtCMVOmBlk+mmyJN
XclI/y4PUenPWOUhUzaVeiynxEGD0ZYC4FbFvMv6j8rDh0IwPiNWwP0wos8EpEVbfxB9zaes4tXz
/NaPlvzQuO0+9VByk+8uWx4vaLMYi0krDbMsz/88YGg863tHuDIctPrzdzAsTJ0bs8MrbfM+HeNR
okmM5WbQ8Omm0iHSNSg/3Fj+wTkcjYwXIozKuBWtX/JQV0LlPWgDIcqesHdMLLDXeILD45XjGfWX
xbMxquKE4BtSnsDh+n2i3kc7/yl/6TEt3cGRmA45VkCIRfWbUyXiXCg7Vky0GBDPOp6C6Sw7STA/
iknmJjWPOWJjTvWTp2bXz2JBaskMoA4ksApq7LWPHaoYxWe6y60UnHDNS5c1xomURWD0JIM01apO
zb71lx3e1feUk4AWAHmMH9zTMR4FRb7WNCM8zSQsJviVl/vKlfCI5BX9Ax4uCCd1ZYvDohj1baer
6JiZoS2K10B5dYS8tZJBtDh2sNlH+ghuGuNdxiqbTc2s//loFM9wHtGjoCw2hV+MnI/G00QmKwFx
xiQMS4KOWYKyy7dY8M3oL7NxjXEf8rwMidGlCuLnfFf/xkoOsFsrLz2TB+ApXWVPyoEy1/Knrnj+
ksWGV3p5TAYZGknXL1GdsxfMi79WNfhcQdWrULwMlFAT6y9zcrYK3OvAIlFAagWeTBvU89aEZ2qx
OJcVhfPp2EowJnrGIItwrQaYpqfWKof7QPrLHFynTnsVTvOiMCZxgutPDMEO+8IFVgvnHNRML/h9
FlQ9RE6QmNhZwUs09FsBYCEZj8aad1WMpyilOFPKHoU/vX3WC0cYHRJWHLvlyaD/v7qpWgyiTsa4
Kcrl16L5ay73wx8gsH3y52wheF5SkNo0eEBjx9Mu9ZuixHxHcCMqTxM2IS6rF8+dsxhh0VwXs6GY
5P8/ogEWcY4AgJRZ9T5zg5BrNNtjHh+OT2f8hCmAIkCvcYN0DBoARDYGjQqMJhhvjTu5KpD6zNHS
7mKP59x5kURnUo+p1GIzT0pa6JG8+Ry7FVpFd3TjXdwFkXf5Yjn6ztaBSdOOJAKrjZPofifd6uXj
5b/PCVUs5JFphHo7xvALtTygHPs6kNBdVC9Kfl6WwzsH4xq0iRjSrCF0iMqx0I7xcnf57/9H2Vcn
uo5CFXComFYXZvb6BZygNEWTvO4GvIqdJY5IYPRbAjDaADCbkY9EzRPeeJWq7bN9iGbOpiRJHQwZ
XhFxeZTDQ8zb6uH9fSZVSvqqDpOigrMIT/10Vde8kTCqsV+d6scB6A9YeSN1Ks2mrmNUfAFjRhGK
6SZPxV3++4+X+IccxutpaWhEYyXITgm29NkFJxroDpY7SiIBO+XUynmHYjKjPo+mYAmgccQPQFmS
ApOi3XdcprL/cAcfh2KSoiJKUjFT8OB/3x+macNR3ps+Sob+nz2tPkQxPi8fFWPAK5U4PdAHNM3V
jJ2QLxxXztM2xr0tdYABNtAhgIEv2gV1/Kzpyf3fGet7nW2lcEI1pYDFxuutdpWfFCXdcBY/PJdn
uqMsXXVPNMUzckt5ALb5Zdmc471/zpXoeMpjs6txPJIeguAumjj7OduR/d9v9G4Dq78vgk43FGi1
qarxsullKy9eK5VzgbxDMB4hlJJaC2MEvzws7DQC0vUk+pfvierSBZ/wPhW4OkdqqIGATRmIaH8K
wFjpQU4b1AchP47kUZpD++/EMa5BiOJ5Mmd0dGex8ZL+flrOQbcXp6u83RcG75HBuz/GN5gki8VO
QLYSxVb1kxzg+bAZ3CoWgPjQzqhs/lDjdqD90AvGTRiCBmBpBSANovRaaoc5vB/MG43XgKR/5dJX
YzxE08EVlQY8rNxKv4MKyVdWWKUse0Mr7cAS5V7+arxDMb6iMMGo0EmYuFqizJqHs5yfTOz5GxJv
dIJzLnYoO1IzpRIk5FxB/KxUTgouSCM4zPEx6HiPXM6ZWDycfC7lETg8eCkFtRXrNmzYycJ9/Gej
Ev8qxHvhfGVgyyTnQ55gGkQUnrv+JsImU4djXf5AHG8kM46iatTqn9ShCc6K+q2KziTmTN1xHIVM
bW11jjwD8r0+4dPEYESs8908vwSLp9W7RvzRtwLHT/AUgfETQw3YQ6WC+27Hb6GBAsvvorfCFoMI
r393c4yL6OUpSQF8ogLmFJhLRLG7NrO6hAfxwPtAjFvIxmgBwwcachKx5yGxNezsyTyYO17i9U6n
sPpGmTKpba4i3g5gJhDdzIvP4r51iEd7LvLd5ZvjfaIvTkGeysVEvbLR91qHOd35StYPrfm7AdrJ
ZVH/8ez814jYMeoqJlVZFrS4flCuByD+Rl61C7GJPrklqoi8Ug0nbrA8ywVJM000UFLvy5tFf6h5
gCYcbWBBRowFXoCksKVu9hI5w+bMmXS8Ub1NITp4OMEUbWhfOBCBkqw26vBeQvGl5WddvqrBb853
2XSiHzLYmtZUjEObIe5gvF3yEF09sHmTt+j6Z4i3heFVj+o+mJ30+bLY7ZmtlVjmEVh1rajVFZIv
2afNN+XYu4rXn+Nzs5MOwmN4syC/FL3BH3eK1bojb/huu0G8+gHyZ2eIpCwnOUFDf7QN9HmkXfWO
9ICN7P3lo3I+IlsHi2alDOIFRSpNFCwprh/nrHfqJnv6OzGMc09yUc9T+mw3lGGnivJ1rIGcLqr8
y2K2a6+re6PHXTmoIE87uZIhR9iFV2BHDnyCNrEBsiZ7uU0fJBelFZs7tLq92rISyzj51hAbotD5
2Oplnu30irhginXE2tEfNVSuikPm55yWI+/DMQ6/a6JOKAMkuoq+75AnReIuHN8uXydPBpMF1s2E
bpVWKU7fn7r+LZDdKuA4eZ6BM05e0vUc2God6jn6UW6udTBVRK4Y/Vnk+vhCbP1Lr5ZsXgqUJjqH
rjoVXo09jH+wFQou7+hm5FoJY9xHWA9zgZAC9959N6ZzX82OWT6Z43XJHTbmfCKDcRRTFBmN1NPA
leyK3g2Eb8TwLmvBZrBanYbJ/Qq1Kup2hHKX4+vUP85DwIm+vOtinENT6kSJJYx2CBiWnw3TCs3v
qfgsmg+Fwinm8BwEy2svDXKahybuy9yFOhADLUroFx6yZ/WcNk7viR6N99rfaTk7GLvEqjgUOaRG
+auoHOL8RxOOdpKknJvczmNW34rxCs0yjv2Qw53P9uCEO8ClT5ZgZxYKcbZ0LjA/+He6wXiIKZZb
s68Qp8iyN7WHXuVUQbanHlYHYvzDuIAhdF7Q1BJ2sl/tKQJd4gzHwBtcyadDuGDEcnhD0xyjYsEe
9baIykTC6zcZAr9fBHeKGn8RFk7s3a41fxzOZPxEEpdj0dCw0Tm6Fe2rvfEdlUxknvVpOPQv9QkK
c6if5TMv/+R4XZPxGnEyJqI0Yv5MUO7maZ9Jja03N2LP0Q6eGMZzdE0jpWkN7QCT3kFTyJOW51dC
HvtFzh2p43gpk3EirRyJfa9iJVjtMf9YBoslEd1WGuG5SsipEDAMMAeekginuM4DKzeKl7ZsDk0G
Dppo4nxZ3o+hCrZKQ5auqMIZ3OGOoF7LyWkeni6bHS9BNenNrwRkrVpIS4zcWzwEj11sZefKKfY0
7cj92O5c4QrvMozV5g90CTvk70HxTsg4mmSYurgrchVtkiUGFEd5roFPR0dYRjDA/PE278pYGFcz
B5quBgbm8cc0dfJcPi9hvq9rlfes4Skt43FiKZ3acUHSY3b3AI2vkkODkheASi9/wssXCJylz19w
6eW5NySUXo2hvs+r1jZrHnohTwTjXvLQGLCNiRsrJmymBTU2K8L8++VjcCIOUHg/n2MyR0FS6Iju
4GF9UXYTz3R7T36dDsmV4aX3BW+tYLtR8q8iEBbWhmDQeUlAJ4vJjmZf3w673tP90Mb0+I4HM7nd
HV7Jole8sjMlLhKpjLGHpN8PIKhcdvPkx74k2lTXqWnpN2MP60JnmtcN5J6TcSKRuEgmQKaQ4WNQ
jG7nR45ypfo9gJTr3V9+RcafhKoWJnWO9Jj4iqcel2PqK+fOBbTNjhKM8AAqLmd84BP4fK3tmKUz
yTBEZXQA/BiDu7JbXsRp8kodPfdA4SjpZZMmIuM6BFUp1T7FI6MwZmsBsKMIOpUyvMlAu8a5yMup
A1DYP59M6Upg0s3YYO8U8wG9gUdtQf0FfACR1ahk16MZhW1Vr9UNrxsSHyi+ni6lVrMotg6qmrbn
kc1xnADbIlPTvo/+H2nX1Ss3jyx/kQBFSnpVmnhysv0i2P5s5UBl6dff4vHCM6ZlEdfGArsLGDg9
pJrNZnd1VWUCvUHAXSF/X0T6SmxBv3UKLieE74PNkUmHcMGnTA8RcNnZjgFRxYSvomVwYabX6j6f
NXQIpnAXRR1aA5Xg04kWwiUraQRJacVAuZHpLbOFjAFr+AtDCgvsWxvGhZQEPUvoi+GohTfNAbrO
p+jANC9Ak3jY9kXBIXt/Cl3FLpBHSc1YolhrxijpdK+D/Hm0XuRRcRqRVjU7QFtr4sNHpZp5M+AF
V3f1U9ZW96WsnOt6PMWlFphzmDvWMAl4Q0XL42LIHOv60DfIQGzjSwyRy0xz6vmLbX5YBhGkVeR8
XPwwokha7BgXaWg8VdFtM4jCL7uJt/aPjxoJtCLmGQGKaSHXd5Vrg4jRcrrbeicqDQteVDrfAsun
fKmbCCfJcGToLLW74tt8D47bAZmb4Xa7eU/ftGciKmmS9U3UNd22FRV649z3SiMb0u1pDnTLUu2y
aHzoeuLGcr03CHESbbmNItAjTcVuHGOAbqq3Np5fm2ny6rY5S9BrQZkI5PCa9Jal7cchMXZyH4dO
rMwHgv9N0VSmbbUrrTRQTPoGCnuA/otTb3Y7vTb2yfJN62pPHYEo7EJfX4AH7TAkQpMPMklUJ9Gr
x6FLj2GSBlMV44pIXg0y3nVy7Y26/RSP1olO9QcKtbEerHvOKA8Q5+s0SKsqbj+1+9C2XdBAfY8q
DeggK380I+1Lasv+XMeOJlfB1HQPVFUETej1G+fnvvIAaJNoFdU1PPlphd2wLc+2IFAVSbvtaLLe
+0El5n/f7/37XoWThI4Y3mVMJg3G29gYwLRv9rojByUgwqKERLQoLveRzKKoqxDtrJmcxjKHBPk9
1XNBtWQ9LbisiItaVbkYY8wmKsIicnL1i1p+HkzZHSQRMYrA9Qnn+lmRSmbJkH65fF8BilAJIv0f
kvDLSrgA1SQ6ZkMYH1brTx7TegkPWgTM2uKyodH421+xKFz5AhevyqE2FkzeGp5a3YbmuYoFxe31
++Tnevi2TyrJlVwViFGxeVh0N8EXsbN9F38joU+JgKBT8HV4SHPU6JNpZhVoonrFazMD+UUqCvAC
f+YRzVqcK8Wkg3YiTaAOgU7LB5Zj4Bv1HyESoQd4SnzrT5VgG0V+wXd31MJSVOhS/MhpSuiKGo/R
mY2O4RGBUVv5r6gvLn5hsq2+ihHzPKthkuO79So5DFJ6oFMebMch0U5ykYFmVtbULb5WPz9YJA46
k+Uzxl8lgxcH5EKDmklaFw3v5G9ILcBJrhwZLPcfwxyPdrZH6EzPdNC9CJOTctn6oKkPqNEJ3E9w
nN6Jha8+i5YDxVP37P0ThS4FYki+aQETH9XXtHmZ7MftLySyxgWHPpOVeWplRrFygxqVo/ejN1Ko
nYN4scFlYc2Cj7XOeXVxO37E28wXtZHSRfXKs+WyBg9xMVL7DbzHbuJqx9KP/fY0+fgJO9GcpuAO
4Ye+EzMaJL2VMCjZFqUDGN29YtN9J4VulvWiK1jg+zr3CMJfleSWYmcZVh1h0ZfaE7nvA4jcpPtm
l7sTSDI1Z/m4/UHZB/s9O/15GPhh78Jq0wJCUuyJl+wzjJ8uRzDaHUWZqWh1XPAIm8QkpMBh6MsT
gExkvh1FGCNREsNPd2uWbfRqAlAWQ3fHrnEC+78rvVAAeqOgeNveN8HFwk95W10o90quAB1Y3czp
C+n+LfPjh7spyXs5ZFXmJooAOnwM4x3Aj4LDJfoq7LRfxY5M1euhblkRsTss8ku++DPEobY36g9v
kouHcSHDprMW91CfRhEx3MWsw3OgO9afbYHBByM9eOv8SPW7zhMYFnwifqZ7mGQ7NSd0ejovfZZf
wZeHKluyI2eGJe8msCiKAobIBfnB7qUp7Xik2FByM7vhrvTCwxKBUcZ+HzkVdR5ZarlxdvlBbnlJ
yCRJ6PRA+MFF08CdZah6k2RPyuaYgat+e0NF+8kVUfQlbYjUY4yQjvqpjyQfdW7BqRI4pMF+wpVD
NuNkFTK0f7xZfVAVy9Wm50lE27jONnC5UfiB7qFeQmL8IGhQj/IDdKgerGNxTF5S0MA2fryfg+5I
HKZ2z6gjy5303/ZG/qHy/PNIGFwGEktpSzEI9WMcgM3+x3fhOTp+tWLwb4Gxx5UdABeecxH9rNA/
mUdd7W+oF5Si7oyB2if7Tgu0feFKi6Pt6AEtNKjbetsLFVygBhdf0lbOpBIvZc/W40NGP5s0VZyu
64IJ4pjbpkTOyUUZUkzWQqkEQCH9OLTnmAjABYJ7kp/uzrIZVJ8d2p1G84CpcseQ79X+uTJRGXiY
7P+o+vJP6+EHutUksWs5R/u4nMgT0cwPJPmrGcbLOeBnuUGAZedjCGIuRYbEhNW7aRzeRDkRXDJ/
6IT/9HZ+Cg94dqno9fcC2PhKIDI3WIF5k5/MnXxmzUT7HN+M++5jvhMxwgucgp/CM6250UGBhMKy
On83TeMBxR2Biwv8gsceRdqQdcmMgWC9qHaWpoNSXZ3vizLbTY1+gFCwRyfqAw8qYqsUBH9+KK/G
FDJkgJDt1IBL9i3Yq560NnJo+gLRBv+fnJEHIumllucdZBxB4QbZNzULIFYlMCGI/BZ3uXTNoLaJ
glw77/zYuMkt6CIIXswiE8xbroLflJpyrBR4MDfpuY2esvmtFZUbRI9yHoJEuiEcjAa+3n3ozrqf
HJmaXO0zAojhgaklbX8YkfdxF0lEWhL1Np6yRPJjgIC76nnMwdHzvTC/1NoNBafAtkHB+8/iLhAr
7aJSljEK2snf52lw1BD6w0AoWtYRrXtXSQVhV/TNuBtkqEdMLpXYz8R807X+pmgkV62i/faq2Jff
SKR4pVmMWdRj27OHnnQnWc9NJhooE/kFjzrSUTcusxgfir1gzYABnSQ/OjcYYmtcAI2ftxe0vm2m
Cd4UoLcVmf37lasnWj1ORY1OZToc7fQhbPeTqDe4frdfTHCup6hNlhADezbnkVMlr9r8jVSRCzka
0f3Bjv7vX+diife5BSprVEaFtfzAkuo6CCHG5LTB4sZ79uyXBFwq695wscf5nET7ONY15LkqyOzL
zqX1Emx/nj/kYRcTXLYypzUIWA1cTEwNTMGI6/BFPvSYtWh2kWf+t21N8KX4LnFSF0lf6oh7Q/TZ
rD17edGq20WU1Apcju8VI/DlmskerEm+V6ZzJh2rVODVom17//crt7amTktaFUkRo1ZjbYoYgJQ2
YK+rKPg74j3z50d6P9NX1uSaxNCzxMN1eeo8+bsRZH7oTaYDvW01qAJbzPKxfqdfLDLPvLJoSoMJ
njWgX2Sb7lRyUqRTaE0OockuyR+2vULg5XwHOTYr0DWaoACmqgRhnvgObZmnbRN/qN1d1sPFCGJF
ldqamLc3QI8PRilIx2ot5ierm/QL+2xMGiJ8xPju6NpeJ6IPEvk9FzeoTfJI1pGatfqDpH9augKS
G99tRYQ/F9nh4kXVmFGdTCBczaXPNtDtRvyc529p1fuC7WQlwI1A+L7dV+5Bx64frEEHcDRxjK/W
UdsbhdN+tB/yxxx9OtGJ/sMz9efn47vJYWxJEwPzeNoTKHbc4S6OHR0EWnJguLPmsF4DNGud8Q3P
LsFS14EUF9OsqX611NnsFbvt0SNk+jPZfjnV++rA0Nt/V5i8GOLKrmAgjgp0WfGuKz7S8cZOjwsN
thcjONX8fGU3ynFUzciZouExaSEXNL4Y404vvEgVYKEEZ5ofs5zVUg47ELp5NEncEZJ09T+eaJVL
LGapVeeSIrEwn2QX/EfgajRPjOk1OfeaQ+4scCDVuyZ15i/9Xn7c3khR/Fe5eLLIEhlVUPsAMD67
TKgNoqDPjNCt9JMnUW4t2kwufGhz3ILGN0IwBpIAgADXtETU+4I7kx+5HJppAUocxC2Z/txN52h6
k4UsQoLo9M7rfXWSxnHQMOoD7yvNr5P60oedU0axo/wVAcnltuSnLHvQyaN0NwAWnaReKaGjO+aH
7e8vWAo/WTmP6EwnPRtZUg8N6Z1ifDIyX59ElWPBZ+EnLDU7lJsyTQyv0gK1eimoR3QBwIndCRuh
nCfphu500oYhsmco/XXo1hWPmupL0V0y7KbYFJXgBReHxlz9ygeaWOvbSAcemUGQxpvprZcc42Fx
NT8+GqnT/7NBLkykYTRBnw14EuijAd7Kqv6QDDsztdt5L+IzFbkFFxUaOlghFKAMr6hvc30P4WCn
S47t/GXb+0RewcUDgkJPG5cwk8l+2n8jw04XzVQIQg7fy80Gc+5kRsCm1qfCvhsGQZFUtATu2ZHY
pQWJQTi2lgbx/MWiPvnHJfDtWr1OKhlwYwwvTOEjsVS/wJv6nz4E35bNMiWmlYqzIxUPwLzHtldq
/xiZ+W5sMkaRVbI+d613ThZ+z2boHIgKsILEgO+9agXJi3RETZlCqyTVOqdXqAPllR7k3ooiuroF
H1/ngoABwp6mslCC6N0lYJNxFeiVUw99sB10ifCgkT7+Y3LFd2RrKkd0mnAndEv5OGtJ7gJEsqP6
QAQRTrQ2LgSEM9HsSsfNYFh3Sx87Y+uX4789mPiO7AAoURnlI8hB7f1QOItoouMPNaKfqajOvSOU
luZpyHiZh3d9JdVvd5aH95K2I0H3krugSf+3g8SFg7jQ67abUejIVMAb4qxzqqx2pzkV9p0EJRy+
FRtbczxLrLo7umT3TpvvDftyv7ihQ/bjnvj/tDC+DUu7iAyWakPISTb9tM52NJk+V5Ih8AiB1/H9
18qQR6rYKE5q3VFLIeJou9n0dXspIq8w2NZe3d1hP9VyUaFlxyqHDP5X3EQvHfqEAJbvSOGI+MNE
STbfg4Wt3JojSPUO3a6TvFx9q4k/F4UzZcdUeaGK6nSW11vPVipqFQnuP74zm+hhAWlzHON8uU+s
c0MF1eQ/YBF+HjG+8VroIMQyahhIDwYbabKD6BgGOV60GupIrNubBONJlKC8P5R/y/YAx0PLGlJw
wEf/+g2XWVGhRgQY7xA0qIMkfr8jqPztw3vTn9z2QAOwQt/GR8YqNe4n0fFbTZCuzHORX59IFuaj
onoKpeAas5Oj1s77otEeSikWHL3VxPbKFjszV+6qZc1SW0xDzcqhRDSn6A7kjkkjzygLdAtudFNw
CFcv0SuDXOgfKwDSpLZA9SV+wfR6THqXmodZ8xX7m+AoitbGZYBGhafUzIiz0kMTKP9Ft4hkDqMn
1PqAfmXl6NxPPOMwnkTNvtWDcbVI7mpIlVG2Qg3jYlJ/jMPCbxqRWpbIAncXSNVS1tUCzqSkuh/n
XSvCqqzTaFyWwDdKZ5Bw0WiAY/zgYlWcyG/2Btxf2hVB8hT6ItYkgWPwDdJGM0mXE7zfBw0yj/qt
Zb1Amdxps8+DJSLHFJwwvkGqtWE5LQnYN5swSGIwV2qPMYVCC6APAh9cvXOutpELJZHeqTJaLwzk
RhoQHBR+ehc+R0cs04f0OKu+aB9lUdxkf3UjgFlcBAmlNO/z+P0Skl1g9aHwGximY/rvpRfZEyv7
iNbJxRFq4F4NcxxrQwoG81jNHxr01rc3U2SDCx3pQuYBKtrISszaNatl35a9F1qi7rnIDBc2EqUP
NVNCXkek4ag1haeoyUnKs2B7Ne99nK2PxAUJtUb2aCPvQaaA4Z+Tso92TJtT3Ysa6es5yZUTcsFC
jRurj1Q8JRTAiMCiAFnOGczK+8kFieCuvokF71aRQb59qhm1blesFVPaipuF46FViOZ00fRkTGCh
tUkGRvQ5iEA/AGAV1INUP+zrZylqBJvMVsbtMVSPNE3VNU22ZL6SopWRFaqmpnjz0TpCefc0Bkzp
VyTHvOIyv5jhvH/Qxjwym0HxmnY/QKqIlDezkE9JFayFc3+MBddkNjvMRQBxHLvaCdBMx7gxjlXQ
v4mmgtdQQL8siTsFvVLleVEDCt8FvU+OZqC9kfvkSLwFTgNlK2AkDTc+kkdRQvv+TX7/ZsQkkAPT
wQau/JqSdCS1IyCdVC+L4/tOLX2wju0r3KSNNLp5GH/r8/FTZY63oKn0Y1mPnbTXPwwTQDUjqFPz
pnfNIg2yiRzD1Igd1agf7bS9A5uAX+nTqY7kIFOrajeZUB9Qp8LJSP9QGrjc5Po5xkMxLbUCbWTb
metwN8qqANiydjywt5cVsi99lXSpcogfmYwKo6hymU5GcWP61PvBcCcdRJXxde+8mOPuIFWVWhqq
i8KIYUbQUbbZOdfetqPZSj7yy5K4G0chQ5wjKcHkxJIeVK1/aOL2/w+x/sUEd8i0PrEgGY5lmLR2
rOy+bip3EU3PrgeMy15xh6yxwfsdzZMCtrkfiiJtwADpouo7+zO/+bgtQ4BPNS3d5HUpwtEMqdzM
Cqrv2Umqw8Mcmocpes6qTDBR9d7I3zDFz29ZizwUqoLYZKouOdpA2YOEaMbxtfaxL5yoXg1Sl4Xx
A1yqNiQ5AHbKe8ufCe/Zj6arvzfgzXvRLN/qx7oyxp0juepIOXbsY1XGsSMqcSKynHN9ggxeVTsq
INYNhTsqzSjI6wTfj38hSroSkslEjBqV+pm2+UNnh8hFSgy5xMX37aO1HoqvlsmdrUitMkjvKcCd
+GSHjwgRQz11qhvgt3ZD5Oh3eAizzjz+7yOGiv7ROnfszMFqSZnj2MUHQK9BfaFAMNc6VC+SG8eg
twGLKpjl5X2/zxR/27Zol9m/X8VJbbKUEKIaijdIePp2TmOVjrJ87OaP23bWgpcmYwya4LFPCE8U
kdNuaQqVIh5r51z9XHaC7tHK00a/+vs8ogdcHkM0x8BVNONyN40jhuPVT60K7HqxYE6oEB15kT3u
Bo1jI86GBBOU6bn3GQ4mvqtP8ZPpt94CDlXZiQJIi3qiZ8faPXO9TO44FksOoTo9xQxv0rnqMjpd
2zmtpey2v9bKs/6X3eSuMwsMj6M6hnBD/atqgKY60OpXeXyoo6BMXrdtrXkg8HjInfEfYOHYTl95
YGvGVBobdq1ZvZfT5aG0xsBo+re+E2Vcq7t3ZYp7DixxXJdNi4+mRwHuQdcOn8ZEEcStVc+4MsIi
6tV65HzJJtlQEUoi5RPGuh/VFtQGC3W7MD3EkiQ4WII18UUEmgATYiQNPlVSBUq2BLTp9/FS77e/
ksgM5+9hk7bG2MNMDJBNe5+0O1l+2TaxVhPUrzyBLxlEfdG0XYGIrzmD1952T9RlhfHkGHqGrz3Q
g4qcuN7Z3vQCSLezbV3ghjzaOpOz2p4wLedZ9JXG3xWzdyxUJBPVFpwt0U5yVw1tewPBEBG3iT9L
5oOJRlffR4LVrOa/13vJfsWVFxZjW9J4RkoyfVAC3Vf2sdcdy1c2FZp4/UnUXlhNga7tcfdInyyW
DO1t9gqM9gUG8kO0MjQgeRNP+NYWfSouYoRaP0Majk2v+9052efBsEcPwLX9BWRVTK5E3WuSI+J+
XOsC/OKeXPQYF6m3zZSdNMi9oFL9MX2b3OrA6ktq4YgIb98hFXxSeb2jXBzpDVWayh6noe/z22m2
Mqcfo7OqZoAykdFZljpFeI5A4KBWXqokt+WiHiUy7GmjH/sYlM3W5FtWeVOPiWcqy21lQY+tRo2q
0bsng07n3CbOUsVvmRbK+OOY1a/Ubk96aRdb3WNXvi1m/bm06dP2SRNtJF+6IGkxhAouA3y/+kCQ
7uSyA7G4d6yv7S1CpPlq7qHoKvSNbEPT+J4rMQsrk1AlfE+Y8coG1jw6ao9fGXyuo45YtOIdv/b7
t7tY5E4DUTqJRFLzQztXdYujEpRg8wa+Herm9k3o5afem3wGFyQBg2sbGJJ5/KttvvwI7phIE+qT
TQNsJGOvV/3cQ33IBEcGg1RbjyKOjPWwdrHGnY4FzKURQfPPy5XIaSSv1VLHyARVV5ER7ky0Euaz
jIS9RpbhqaSpi7fqXWuLVP/WHcYkli4TWzHfg+tV8BytbKytGg6Tg6ts7HxZ1MJkm/G7f1wMcHdA
Xegh6FiwDsUo3YWQe9KFbpxlr4NEXFzgx7GKBRnr+tZdTHIXQj/jdQPeHNUDoOYUm7nTUIIraPK3
vW49+7mY4Txfn9V+yjULK2sgjKY/LUbp2EagGJprTbPollu/CS7WOBeflyrTwZ+H18tiTE5FC9U1
muiQJfORWk1Qh13QzKHfT+HTon1coCnamokzDdKLbY7BbDT7XrVet3fgD1fh5UdxJyGPuhon4b2I
2BygrRfMkiN9GvwSQC8hc8fqDqiIlrKMjB1Z9K/3fBUXhqWm4KOza6l2libJHIpcOoP+ZikngjGQ
VR+6Mqb+aqwPR5C6yBMmMFERrNvdYLeuPAmMrKcuV1a4x0dH2pnGCvpEseoowfhIXRShHkEQ1ruG
mwU5tIK3v9jqcb8yyJ1GqpZG3hd4VFUm+ArjVNchyBIfto2sfyjdMNDuRmDRudBFjYouFTVQtcmO
Edj2JOK05FOSPmyb+cPu/bTD40rkuF7sPkXhEw2AFhB13a2fil29H9iIBhPyExWTV0+8ejHIeeAy
SSXVqYkTj4Ku/FFqHoYc6loNtMjkvyH8hqjrxRjngXY0y9oSIfVj4y66W/jLl8HpnPqVoe7rnTh3
YM72W6S+Msg54zDIi60qwFd3nhKon1s3POiYtPKi+8itXWkUppnrznhZIeeM5pBHZTUDLdjSV0M/
hfp+20HWP5cJVjrblgmYqH89wy2wTBltYvAJdMlpRCE+oY6ZPxXq5KWS6Bmy6vQaUi+mLmko/Oxn
U2eWmiwD0PdTddPklovpE+D6otCZjUlQu17duCtb7LdcXdppkseQIQDAtlvOhXYO27/JPa7+Prdx
GsIvTRlQBu+AIE9rR++aR82YBMFoPTu+ssNdHz3IBG110X6IpiNr9PTyfVyWJYraR5H2y/ptdWWO
i0tZNytWbmBZJSQ1JpN6ttb4EOFz00Ld9WW5y+s8MChYARPpUEeJt+2Oq5nQxTz/FpgkuAdyVMxD
SRAnCC3PMG+l8FE390n5IU++blsTbS5PQT+B2bKfJKK8Q8fY0yN7qfetxwAXUHT6R/fneedHtcjz
MWJltES5UavmIIf9TivofukbgXeutbrRgP151GwuUKUAfOtzjla34ZB3CZ0GEjpI9W9E/QfBOeOZ
5+MmHio7zuGfS/qlM9ARKGSiCzI7QeCwuWy1LUCRoFI8oNT8OEmhR8xyV5uGkw2L4LytxsOrfePC
Rq7XdZfZ2Lc4s3ajST42+hy0aecnNuBvSfwi8MDVC+XKHhdGDE2lfTQhD5ggg2zuU6/6Fnq1b+yk
nbofv1Rftu2x4/vb/XVljosmFl0UuEXFAFrdobxLQGYV7+X938ARfnE/LoyQroQ0Bv7La1AeYVDq
4iZxLW9wmZB1FBiCYL8GW7yyh+z312ivT00dTxBcQCIwY+pKd8fZMYJ2p4IfbPTAonFYAEIQcQxv
+77K983bbjG6sdEVzzICo73tRROogmgM3NKvy1LRiRmkAfEpPYRHClik7Rfn0FGd9Cgi49v2DJXn
lW9bqpAugSk2AcMIoDWECyBjBPnG6pvhpwOqMtvSq2u5NfI6NUqcrzb/ZikPszk57Sw4w6LPwkWL
qukh950DhWjlx1w76IZgvOIP14YO4gBov2kGjziuJmgIa2nG7uT/EY6Cm57tVwMXUw7bR3Z9NRdj
3I7pTa7lkYVSqrwsTj62B4DS/2rDLia4DZuoRTJpxLcnSeaPAPCjIPA39QbtYoKLq1LfJED4Rijm
L4EpfTDbgIjGj9bfOlc2uFg6g0PC6Cu8tDtw9DLSKGt0MlBJl7do1gb5ThVdsuvB+7IoLpr2UZ9n
UYMLnZGmQysdpKbWvXbDuEzQm3hJFHfbFYSOx4XVpNGbZoR6J9jTlaAOqp3tjkGFRghjCRJxtQkc
j3AxdUokyqh7VMiN5C64zYI0qvztBa1Hg58byHM4LcVCTCXFY5GmexkyE8Wekt2/meBCKLuHSJjA
RIUXDX0bWy/JBI9s0UZxuZY2yomumS3u8OlNok+DLjie6znJZZe4CIAJbGrMFMdzmSqvTmYXysCu
0pqPXTEcIZUt+Chr8jq4TC/2uHAABLcCJnuEN4C/DmBXmFAwNgP5qLo/BKgyV/tk5oClNU51lj1V
mD6svwIuP4ALFkrbRllmsLsox6SSeSpBmVKqu1a/TcKvZfl520NEcYMnqNYtoKDrBubkXYnhAwjf
YBbTgMIWY/eGdIXoDhQa5OJGqBRkzHMkfd24W6TKgetH861ilk43+kbjR8tbDyrV0uskCGaIOuyi
Q8cFkVoZYqrpk+pF6du4fJCyp6QXREbBieARUB2k4csY3MQe6T9P8mfZFNwmokDIg57MOoq7rsKl
yHTDakTe6EycELyAsR+JSSsFcZ7nrza0EvQwI5bDykyKl/kWsLynzg8dw1X3mNkrBO+d1f3TFbDB
gJ1IVnm6pTzuwyg2kFga6PPZwzeSiXyehb3fHgIXC/xDu2tBd5O28HlGBYtinQP45i46g+YwSO5E
RDGrAezKGFcTjMpCsowCxjCWXk2BbnmReUAjpekLwQ25GjmuLHHRPrKxB0VHkZnFhYdR+Hur10Kw
w8b7MCqcKqavcT+ImhyrB+rKKBf/ZTADkkiGezRInWQJcmBy5kaWKljbGtsIOAJ/esVvT22yFHJq
It0oE4fudQDTIEkaJBB4bWZPQ50Vww3lrtMcMU+gaF+5K8GKtYQ27xc1yT1zQQP6HKmtkwOtEA67
eX7cDsmiHeUuAF1XiZEx8ZZIr6Dt+sU0KjDTCDKD9TB8tZ/Mba/eIlU610OewS0ZxxQabSBetLww
YAM36t56/Cu40ZU5LuoXRlspuYmoX48GNNCL+1EFdrquBa8TQeywufBOU9WC6DpWlTQvlXQzqE/b
30bghugy/bpthaZIqc4yKltxzLvktjv0N6A3cUPUQB2ImXxkjMX9nXjiZf05/HMHNf69rS+RNQ4J
MlIVFzWkjY8hOG/QWEDyK9QfYy725wCp8U/vJjGMttFwwzDsf/ecOIfKbUcon9WvtwZgR6Bztz3R
I1zgkhr/Ch+mKuskHc/jzquh71Z65ROmwICXBx00znZ6s/wn+JrbFwHw/79+TVuriWY1WKcBlBVq
QuCOk9ziHO+BrXL/gjjuKoJpPOteGbWFFSrILDX1bMyPjSbIlLfjhiZzcSOdxiTLJla9xrMorZyi
9iRQBm9vmcgzuLChWGGYphGgYX20eHUVnYa4PXVRdLTVWHCW2VndckI+ZHSxJc/AkiMzbQ79btj/
wMaL6ljCg8XFjEGRl0o13p2A0caBxu2+O7ZnfQ/Y6t+khpczzCNzRz3UcBUjPAFvsMyPrfYXujbX
Pva+1quoXpitJqUQYYL66BfF3i3ZkxaeRjnYdgLRSX3PUK/M0DKvQYEj/0D8MiEpyKz7GkR5ZS/D
tJ8IeL/udEgGTcxWmbLKXcDTEOWLUeHyIG3q6Hrr9ZAV00iAiq7gWlz3uYsl7gwpmtrmUBjBB5Le
DHo0pseo2yeYbk/pWW4eh+bT9k6upxYXe9xxGmzw30uA93sDvQFLZhhjYgZTwuFNmD/brejtJdpH
7kS1iTnPU43VVfkblV4l8zlCMp/0oyBZW7VjoL6pWbJpoE74a1gdChlCXhPaIssQe9mMKdASTmF2
j6FkvmxvINug34LElSkugsfjYiYUsCVPNk61HRBLwsvupahuJCoaTRCtivNCm5pqsSQMi/Hc9fRL
X0mHNKvPWhF522taDeRXa+KccIJgXkUkbB9ekvvKbhwz1vexFP+jGc73Ol0uhlxBMFriXW/ck/RF
775vr2TVva9WwjmcsmDHzBo3ehK+xf1TNuRekjwq88NU5E4SB9vWRB+IC+SpbaR2OAMB1czEreb8
kKnZeenNUzMKUvRtS78p+Opp1MYgMwPCN5y9VE6f0qrxu0o793kh0iNa063XtZ+b+NuAYiUVcyMx
WtP0jC4Z6p4MQ7U49APDbM77sHH1T5L3b97+m7jvEOvUThTECmuUvbZK3JwQzyJ5EMmNIOiyM/rn
M/ybqm+opn0nGxg40voIqIjsUNX23+RGV3vIhYk0Dw3DZjUFOi03NBlzB1KVXt/YH7ddcL02c2WI
CxLjrJeksrFt8zF/1v1lD0COTz68A2Q8YZ7OAunWzjE/vbqHo0gJJ4yp41H8YQmQrb9kuzjQD9ou
3pMv4ofwdmD6TbuX2BJ63TmCLepnJniUqiKQwv/+cQe5mEHHaVK6FjvI+gq511NH8ud782HB0Be4
2/Do3jYoOstc1IAMYEYIZQjs4Y72D+pybyqnMhQJ3Qj2jk/9JGtshmVEKNSX0oFUitPGO9163l7L
9m2o8+mfNYQSTTJ8oMxM3bY66jkqaElxMKPEWaYP/2aMPa6unG/RZyuKLQB3a0gra81bMd/289my
7kLhlINoXVxCoYKst7Ql+AR7py0o2DGu5X7XfWEKTnLlIN89oA5JbkX9R9F5fuctuVqkShMqhzZ6
+eD6/ILe6pPRT25TzwdaJ7uUqL41ELcNk0CWoZTSxJ6Om2B7n9f7+5eYwnMxU3tQBjWuWcc13GGe
5DjcYQ7ov8Q1G8e6gxLpqXZzVxXJtgrC8vvPulp6qRe5FU+ImdD1O2UN5AmIIvBX0d3GI/CUIh+k
yQAkQ9KqOyUyvRqDkQ418fzSlJtqqO5sOXVJEQdDBRX2qjo0Wfs5bVuf1u1tZHcCLIXolHLBByDq
OZQjgPSa7BPaA016kMLX7c8pMsHFm7RPAXfvsa2lfVfUYFw99osgPREcF56ZWZv7XCoMQJ+tEWJW
CTYXRRRqOFN9H8aiG0+wnveG2pWbLPqiUyKhuW3l406JMn+eyz2BAEQ5Vr4egT+rbk+NPHihlB2T
mZ7TsPdznd7Hi+QQO9lvb+/629QwgAwE4y6bsf01LDWjQmyr6bC/lVMCflNg4Ktwvy6NU9+iXBZY
guPJXOL3O/hijwuDIU1qrYboNcQUat+OPyvaJ2i6uJb9KMc+yQVBV7g8LhRWVCVDniLJVUA7zxrv
bMDefpnc2WOIZtHq1l3psjoWJK6+bpg2aEWWSD5repClNxq+Vmnrzfq5qAtP8OVEO8k87cpWp+um
PpTAMSl3E6J88rl5bp3UswAJUx4xI/Rqf1owIzTvwdMkML3uxJdlcolUqQPdVi5w4taP9uNN5P8f
ade1JDfPK59IVcrhVnHy5mDfqByVc6L09Ke5PuWZ5crD77evfOGqwZICGyAIdAtO58upLd39SrK1
bWPwn0Jpsfia69DNv1gwGFxy8KBRKFC0jRRXu0GrN7lo1bYiWBvLBKMe2l6qZQrKNuQseR3dzyum
H+PCtmEpmSSOHQp5dWEbYAPiCS6ubyl6czRDw4gvyyxtdbWUFsjlXC099E1QZxu9Ca5/tvU1/DbB
kkqPUk86KZrRv00iN8xCf5B5ZCY8Ewya5JIYhm0r4K213wxGkBQ87iIK9x994LwGBj5A/5HIE24/
Lh7A4+1bZf/zm4Cz+il3I888vHXkuhgJt+vKUb5f30GedQZN6lA1q07CR3prifT7za/GN16fLMcX
WF6kuRPCCrwOMl5NWnvEKESnpzZoP53rq1kHq/NeMgAyVUpYJDFS+bx3BugcZxsDY55RvcVkO+f4
8FbEAEYYa1kom5iTIUWCx/e5+KZNxmlM/kbeBrf/85oYjBiNEUMlI/D+lxZM4skVbni9t3jmPrux
tiNPF4O3MgYYJGFKG2OhfV3iti236HrXek5lf71B+2JRTA7ULGZURCFO1YIBSUG4KRfDy3NP1bd6
743KfdQ6S2xwPtkfcvnfW8mST4t6JpnShKMWH/Q7yksWuzBfe7KvHv4DNw0HOlQGOtpJKJNSgNO3
bhhIB2mjpU6V2pROFBMFnhni3S56uX4CeDYZNJHEGTM6ZYxpTTlzVEn2u9zggC7v47G81HHVooW1
QJjWbAxcb7tjAiI50JwdeeVqznFmKakh0BqJI60L1QBEfdr2Su6UueSExs4iPPUAnjEGO7JCF2ZR
htuLs+YVquDKaejFaefnYXQn9MPD9Q/FOWUqgx+aEWpTj4oyZkNrO5lGR9JvQ0i0Xbfyh6vj2eXp
qi+ivIbXFII3O5REMbKFGbFd+tCByKf2mq3pQwf+Nt3lDo9ak7c2BkFCvRKHJkdG3CrPKWh0e+JO
JufawXN0BkGmQrXUSUOvixkZG2sudrPFazmhn+BKZGanB7OuzTViwP1M3YmTg5jScdLTpHy5/o14
ZhiYqLoY7XcCPlFWRLZi3ZvkUyQ9gySX5wucWM/yUXdC3M2yDtAd/WgTO9kdaBlvExRSwCzvmq+y
TaXSp43pCBveXCQPetmmcTR+WGlFJz3eotgh84pAOf3ilS9/8KxxjjJLUZ2Y3WiVIP139eUT6IDm
8EdDTmUVVDkveeN9OwY0WklrzSxH+kR74WVPAbNB7EfH6KDtqEov7QIR97w+iVWjuqxokiFbIliC
3p9picyWlsnA+GrZltW2HL630cOYBNfdcr00c2GGOcUY7zMjcTAlNzpJN1Sfq3FAtfGNgDMhvm9x
keb3nax+uAuTzKEWtLAXZFpxSkDMgQn5SNICxXSlvN2a2Y/r61sFkN+2NLaRB93yYS3RFMQwg7w/
STOnS3MVBC9+nznWi0UsQy9QtJMSFHz7eL7VWv0oq+Pj9XVc9waNbdUR67jowgmJqCCDYMYxQMx2
6iEUcd3K+gG+WA5zUTCaqQJpAs5UeJwxbJzs+v03DURs/THiPmvwlkQ/3UXQirOmUYoZ9AyRdAcp
Eqv3J8tueUPoa5TTqnKxJObwGqB7RxRBCO5wcOej5r+1/yw2HZoCGUrlRC6PN4e3Mvr/FysTZ0Ma
rZleursDke6bGKwdVTCqFudz8ZyPgYilnWK9aVDOSNJtMx7N8ChMHHy4flY1kYGHai7nuiwxDG5W
kS12gycJr034lLZPZsZjVOIth8GFIuxR09NHdE6FO2LsRPl5MThMC/TP/RDsz87APs9IgyxbmoBC
9KB2ztR/7cF5pYsHEVzgemzadfiTc6DogblmkMEHSEdKjWzikd88Fl+GU+6+XUby3J5+6Xw+qPfX
LXI28e2EX/heHSakFwz4hFo8aH1nWxgKnHmPaTwjDEykBil7yMigSbFBsaIxPdIgZ49D//pa1qug
F5+LgYg27fNeJrjpt0AG9O2RfbkXPKSaHmX16o88AtX1vs8Lg3ThF7u3LChOkg67NznyjjKxoTSz
jXYjyJpo15P4i6N423/iLHQ1abuwyyAGBKkFpDIocfW+GUAj04v2pUv2hhM9yVvdbrbDDc0zhIPw
iVf65QEk+zhTDmiOjAnWvNyMruyUfnTXBPOEG2z9LHkgTors4uX6ejlR+Y2b9GKbFWVWLPKmMxDp
T5GRbzJMLl03wdtRBkwEiA7pqKlQcqbhdk7iYLEip2wse1yiA5mKHREjLy8777pZngexjzJ9m06K
XMFl0QCtfDPQ2o2MqggW0Zlfq0cN5HAlBudAlslt5eAcSvaFJqtDKTJzA+RX8RcTfcNRaSeowV1f
H8+I/P6AdJKIly06pyXMD2l+Vyp3svz0byYYcFEGobI6EeDS0LQKQ87ZpNu12XAcZN0HLVlWwMts
yKz4XkLAIlmnseLW2QxxWHkzzBIHv9aD59kE/RMu3FyA3Iou0RkovXiB8Ittdqmz4A6r3rQGrytq
/cOcbdH/v7BFjMoskhJ3lDK9V0mAqoONBhjO1//DbeFshcGpWQQjfazjsqwG4Y5qf4KOZjPaUpBj
Nnh2CzdxRW51g/rUxxh6Nkq3+WJpllbWaPiD0d4n/ujiGhYI95mjBfm9vOf2CdMlXLPGZDzjXIVL
EhKMhP60bjRfRlXAVW9Vm3jtLtp229ZJP0fcrnieNzJwlWZVkVSUQhXTr86ctlsJjynXzxXHBFsX
hfpsaKgpuPcTE1T1euVP1chxeI4TsrVQvVlqLaKlV7E8ZRmaUoYcvPCc6zjnVLGqfOGYZqM+4/po
So8S3gin5JTnHej2b+Slcq7vGW9BLBaltZ6qBaJIK/gSbv7W7aRxlrMeqH57N1v+rA3j/3uR5cDc
dYG+nXw6ZM97m+F9fQYfZqHp0NGPDKOSd6pxsMj2+k7xlsEgQwxNYB0vq7/KTsoGdF//aRk8MwwW
TPIoTXoMmKMUDjnm+f6bGd5uMSBQheDUVkkCqaX43uxTJ+l5YoU8C3ShF6AGZkI8wIBD352UO11+
kaDmff2DcFyXrWvWeSURg3YQoMdFN2LXLF9L9W/6aPTfvstK7FWjri5VjW0qrcwdM32nx+1zqbV3
15fC2Su2pFmHtSF3tFfQaDfdcGx4BGG8rWJOeYgWqMmo8C3iRASl4jPB4MvCY6P8w2XmvFl0lRdf
XOzkMo9UYIkm2ctrGKAOse1n8MVIjrCr3DLglSE4QMkK6XWlrsTxlIIoUf8qZniJBXebHH2blm+m
KXC87Q+Vo/PqmPPfh7MV4sEIHbEVOD0lcqjSJLWFaYKmQGjYUQjxjrl+xSVnH1rzsyE2QVLyNPZ4
+YnGwIMx1pjJJnB62kEIegw7gZ4yCDKKVy1IN2VgnhqPy5jHc08GLKCFTiCm0GPpcWsn+lcjC677
Pycl0Ris0NBKpU4DXlq0ObyVDOuBhMpmSnO36cq/qmf+/owsIUYEjS8DRPho0rZ2fX4T97I9N82/
RVW2dyurFwiloYPLzfA6Oo2Zsyi7pvrHldCs8uK4LbKQ6paG+rkejW6ErpE6KYKp6P4t5dEZ7IiM
OdLnFthEoi9Gjgnb7FCirn3dATgApTPQ0fcqeiKbhJKc9q4aa15rdp7a8O7MHEfWmRxBmjPZrHrA
eZZtO/mlHT/92zIYjCjHReqHCeCqEGJrpe4o82cxe7xuhIcBLNXFVBro5KWMySIFAfmZNpcVTm9D
l+xhfl28zJ1feEUU3gdiIKBSx7FWaxwbs3yYQ5N2eTnI69zrS1tnLTnHW1bgZwobApaBt+xHzu3B
oxLO8VuNSnjq96or7TCnYmOKyG5t2Z42I49YnINELOlFo85ZpL3V7En22NfNLpp6p1uUQOl5jDDr
DQjnxbL8F1E3ZSAzgDB2Yp2azFsGTy6eNSHzsvBbmDymzfehebm+wbwYzbJgiLrcU/U8OvEovVKO
MPpsKt1JO8Up3HjHazvjrpFBj7CtRxA0IivPhXirj2rQVrEPsoWbRIbiYb0cZhI+qUl1mOKGk1St
D8Re7C8DKsu8WKBSRlSJSWNnonhQ5vaQFZkjplC2TrvwNSVIh2byvcq1bdgaEScMcODGYOCmE0if
aCkSoqKA5FA37dSCp0zy0YQlqxg1knUw1qLQw8zxd6TMVUiwiO4iPtT9wajurzvMxxTr/e8z5X2L
iGpTJJKIzFT5GaqjN4TS0ZLQBKQat3E9vF43tyLa9N4eE9QMMhcknWaMau3i7eiOB6ojHN+Y2+mW
ymj34IZRUF5EgzDnW63UNallNFrTjQR1HuOpShQ3ckJ3svPMnbxT/AxNyelN+YI2Ybfxpy05tgH/
kfAPKz7bZbxUzwazHERRfMvowl3pLxs6HYH3Qqf18i+zO9y2juBWL/97e8v7BTPeKXUQmgjRGOom
8bLrimHbLZLTk/F/nhV/b4aJifnQ50K6ENG1RgzPmuqmF8QNx2vot3lf0npvg82Kl3msuloX3fwQ
BmZgYA9RPjsageKQI5/D4mMwfG+OCYaaoS7EoObIbLgZeZx6sJhWvNbMlRvHezNMVlwpcwPkhGdM
zujOHuUNLpx8TwmtEr/hTBauA8lvN2SLZ6EpDosmaBC5zfIt3vw9bebx+nyMre/WwxbPmkhVsrpT
4OnmV6VDo4l86MydaAy8o0xB6YM7aKIOnh1VND/IBPaJOPZSC5dTbmi3GHiR3PAx26p+vks5xa3V
bUNnuKiLpqlpLBlGm2ZzGkMs1RWTNpDTZUvk1P0b776wwZygIRYVqcTUJ0pC1anwyKbeQ38ZrK+S
Q4VqCt7I7LrjXRhkjlMuj2gYtEKIWMOvTzE2sPqhP1YW+qtA8bdReK26Mm8XmQOVtEkqDnKpuPrn
yQM/3V2IzAS6KmBqyQLDUQLxleyIR1li4sY2He1Gc2mH1/WNplY+us35W7LnDTrWClEzDd8SY43z
rqrvTCsQkcrreEuvYo651eNw3mX2qT7UBisrFAt1+EaxIxA/WeNim9KDwhv+4+wuO02ZxNqUFzF0
jCPtRcOx49WreQthYjaJF8UcROhVyHPtpL3m5qH4UMTDpigFzp6tpiMXe6a8v/MOUj4mCnjP3Fr/
JpiRpzR7Q79rQtsyYu+6N6zuGkQNVRlJsWKyWpVlleV9HkEMXAhVv9SKXR/zZJZX48iFCfonXNzg
SYyhE4hx4iFQlfbKHNp4m3nqU4kD7espxoUdJtLHVdIoUOGDbvu32ekPKh5sY9c4tb0t3vZ2ss1u
Zbt2TMN2s6/XN1Gm3/7DmbowzWAXCVtTrZWKCrkP6LfqnPogO9E+dsg+x0g5eNppF/m8aTb6BuEa
9Ei8fhHed2TAzAjzjEgJ/oKl6ve1WHlKx7vJ8Uww8CUPY510yoD9JX5iuVr+cH0XeX7CABMY9pJe
0OAndXe05G0uB1P6+E8mWMlBMc8FoWqwhG4JMHLSKd7E4y5YuY8h/p99wWTuEkRp0JkugNJ5ckSn
OyW7JFAxRBBv4t1fZTMXphhIsiptWaoQAUVpt21yo2WcI8X5Iqyy4FQRC3R6NZTax4fUhL7aYyhy
nh6428WgQ55WcW5AeAkXA8rnRAXO+h1N/srgf2/Fff9lGIAQWrHCW2muufA0G6XtKAqk7FFrn647
GfXTK2BgMmCwVGSaO5Job29b0sbyJl+nwmXedTOrQeLi4zMnvhpRSY6bUXXDfCcOlW02GhirA8jg
OnEn2teN8TyBOfvZtFitJqiqWyT1NpWG57hTN8sicNbEM8NAgBAlpRKp+EJhsTdMFC/AYpcmnOjK
McLyiUJSr2hBpItALoM/cUZvTZR/KVrh+/Ut43wfVrAjUkK97Qo826jLp7Lw0/J2aD8n9Y0W3l83
tDI28s6vWbGOUG/KJYlhqfWX1zmYne4L7VYKXfl7hIDk9idKjs+j41vNh87+x9JG5XFZarKGbTSG
oGonrwGDSuhpFuG4HifsWAxANIIo9aaI4wRyeTvpAi3hXN1XqoXv9486zEWCIiuUUkQEVfl8Rzkb
ah80WA65y/9fdop78aDp2xWAsBiAGLNateIWmSq8G5PTb4Ojrurq1B5qLxanWXZ9A1HzMUU0UMvs
hbQWhd4ERzbidhx9Ui15U8zF37ng2Yb8fgvRlz3OkoIlxYfhZ4pZ2AZz7uahbe1vg9sdqAJQ9bLw
Ygf91Y8bebbK5MlSK7ch2BNo2iX5sUNHBLMgO1hBH6DJ8pFzzNZx/WyNcURFGofBoPtIp29xzdhR
JlETXUzjZrlvDlQydv5quImvnzSO7fWzdjbNeGhd1RoU3tATGFatgwk3dGjYuf5a8l4o1zHrbIfx
zCiV2qlpGtUlMZ51BTu18NoiuCbYg+KSx1iyfh/Wz9aYCNaSXo2jDulFT9pnqJ5v8nw+kUYt7Db5
WorCdrHwWYtpL5Fm31nJs5yWJykip1pInVq0Bluui1M2DhvohT7XItkvc+HHqbAFLfvXLES/NIkI
Zxp2PXqc/2gmElpSpc+ERg9TPOoAu344YKDjrzDvbISJg3FXgDPfxF1TLb1heDSSb9d9mbMItqnE
UDKS1vOguMjqavkpljYqTwyRgzpsT0kxGuYM9kzFza3ZxvypbYpfry+CZ4HBnMoy6h5CmFCYGAy7
bsINhBA3/2aCAZgia6QIZlRXHhNnSqP7Uenur5tYeeek0ef3t2bn3/LSHOsxgkMR6PvWfhFA/upo
uuKWOMTLPTjzrcxj0OBAGdtSErelvkg0pqbbaAOeF7RfSV7h80aCeW7GwImcyNm8IKVzNas4KXri
jfMcDFLPOS08MwyOqL2it2UMKl0FoszWj17xk4XXMM1zNubYA320qVRHnMjs25JtuvHHdTfgrYE5
8UukqH0tYKvUYi9Xh64+9innNsfzNLYpRJPQDwf8ouESbUtQddZO0Q4K1rU3evShuTwCeqf/venh
nX+zXSJFVyuGClk0V8OwiU2E7IRJ6tMQaf/mBToDB4OsNMI0AA6U5CmNarsWj8XII1ReD5CgKgKx
o4hqOPOZzLEAL0aIy31dp54gYaiyjbwwm3dkql0p1Dip27pX/DbHFk+zMMHYUYbiaW5u5eqeCBom
63iT0zwjTMFCl5K+q1PUzeTwNHW9Hyd3c8UTpl55IqducF4K83larRD7jqCmufRBndS2vNy16rEU
j9r8NZLvjQidHRLvafoPLn+2ygC4rMdlTxIMIVgP9Glp2YifyF4E1mIOaDkKW3S5m081r79+HV7P
VimYXFwourIuoC5Yam4vHZrIroZt3D2M02epP+jltpl5ALgy+/N+c+knvjAYz6bcDzn85O0N7RlV
QJBoSSf5odjqfooHebvggQkFvI+593mNDLZPS9GHTQ5+3c6D0Mhjdwy39Uu5EY7x8+Jkt5VfBuRG
uiW3Eifr520ug/ZJWKU5SP1xW9u1W2UDoh+/28obXqP1+vPQhcMyiG+l6pJAjBaV8c0AXn3dIZv8
q2pXWx1U47xKHm83GVxppLYFSQegOZKOcXZsw+Mk/BQsiBAaQRuqHifYcPbww3STMoghWkZUd+oV
bxyLU143D1GBMUMr3kdR9jzM6GhVs0+yprthOvkjafw+Jb4Y9t+1iAQYfLnTNJRmTDPaWIW1q03h
mBlkn5LSEciyj/HjpExupShyB9Fy+io+WGbv1f0S6OEMeTgxcZIkcTKi7DNT+mapg5OYhWVXejHb
izw7yqIHS1E5UlLv4qx8Haa2tOVidMiiBWUYP6AG5UO+OXeg37ghAtkmfY625Wpf9bUXR8mRLLM3
G/nJbFu3SKuH67u4mhIYkqxalqmYlsF8s7ERyRzWSNzK5VQktzpPOWgVl8+/zxarrVTsqiUDioiR
X0T3Q+9U3GI1zwaD/dU4o/NLxhqkm3KbbMoHDawWoHqIT/Em3YWedPuXfQUX62IiQWSGbZg28PVE
0Tfa2LhiKj6ble5c/zy8pTHQjyYXuYpT3HEU6TBlt2V1qnn18fUnp4ulMEDflKlQm8usus1sz87s
dfexU5s2+q0sJ/5p2sWj4iWuJYAfwS4dbiGJ7tQHDL4wT7fgAvaL0US7NsbvMZVMm2mQzO11mwr6
1U4ZcK2t5j6GqpvgXjYMRWWsVSEYcVsB3y2voPT1NsjbfpVOkmZ3AuRU6DN9vJMLGM+dlncjXn8n
uLDOxBttNluC0UgqNyJCNBVy5rfh5pdEK0/6Y70geGGLCTGoQctzPmCmECUGmjZgpFz5rAUNBFxo
O6bu8WpLq/B/YZCJNbHai0ZMkP0nBIPsyQbdaE4EDsxBdNvxxVA4Fc915Dp/SQa56mrpdTAZopKl
e2X9IPHG5VfDy3k5bHlBjtvM0IwSJc3ps6r7erIfITSRB3o52KP2IKZ31486xzPZWgMRhFHqZlwA
w9EdpM+9FBjdTzI/jjonH38LjB9P3O+dY0dYtEmN8mJAAmk8LOi5GYJfk4y5278YjvldfaRjIJEj
/ehe2qPKG6Hk7SsDaWnS5XhppmUhkG1n3vjG/8e/tnPcg61ImP1YZUW5KG4hHYtpK/JuNbzzxZYf
ZrkoDa18q9vOkAVDE+BJ/E5H82mjj37/H8BjPRicvxuDHoqVD+kk4kSrsjbbQ1dtl7LbEOvbIrWf
ssKABmoY7ZNEuBdHwVbm5GiE5JPeNp4yqX4mGnYSFdAnl6ydLqk3gpWAT10TPFFGv3Yq7fpBgRTi
7Anm4muKcuwhf9lIwA1hsX5Us7RVFsyrzGMISnSrcCV0P+jEKu1awYEf9cZLlPHLMIJTCoOEjia1
h7mbHohm3cb9YOdy+kOU5+dq7isbdOt7PFoFhVDamNX5XlmQ+ltS8Db0pt3O0x5sa5uk6ewuwZBM
nT9GQ/WoktRr58VTQoQIsTwOi+hjAmVn6chlwdciYJYQ87l+FvWPEabd1Uz25mixW0nVHEvuHAht
PoDWAyXa7pMxWy+g53swxnD0hVJ+UdUks5XEMHalat72mlHYo6qlNpnUI3SpHuVp2heqiQHjvoRG
ZSR7saGEdtKHyR63bDxYLfVp7LON1aaR3YgT/i7ylJAYVKdmYXf57JAhD+00GRw5SwNpGp9lE7Uy
S0WlZPS7UHcHZb4ruubHdWTh+Q0TCSwjjZYpA7KM9c0oKXadB0rIKyrIHPjXGPhvtVhrZRnnuvr5
S6Q5dsUbYose2oJ35U3sokhjfjIPxh2lDS4zMMHlxzgQP4cOZklQMrKvr3r9PnkB4EyA6C1wzUoD
SgLpVvIzFIUCkB84em339ojOZIWAu5j3XspBHbY6Neg16EgINkEHdRvRfbF+ub4qzrdkC1GWaOm4
1uBbatqNbjzr5p0wPP6bCSa1jVWhVRNosbljgx58jeznQfW6iMecun43PX8fdlpJEuh7ZSqob93U
tGkC83Ge7kJe2a3hGNcXxYmu7NQSoCAl7VBprj5vBQl6MLMdTrizHeWMR1xFYfhKeGUnlypdqgqx
Ra1Q1l5V/VaFbuOQ3TS8Vj7eiphooBEyKWqNKl6lvybVtwXd1GHvZuNu4GohrKfovwMPO8Wk5agk
6jUucTmuVznu0nYPAdgBrEHiRlDsv3rrvXAMBklGq1DazIKPq8bshmKyGyuJM5AncbIQdnopnZtJ
SUTYUG5mINT8Q72lbfzpC8Hogn4gyIAkD1o3duKO4ea6L3LOMDsIUoAsVdAJHARs9XX/s9bdjqeC
tF6pPO8hO7DUgR976GX6ODYUmJ9U/NC6q+PZocwEmFIYIMO1wyCnf31lHPhjR5Z6FHuyWgPk5sNe
172CfP+332dyx7w1B6ItaK+WBekZcwSirYYhr1eDB0wGXeXFjVRJ485EHoDCEprf6FBb6o4b1TWC
Maj/rp/r4kNRZ7kwNgqtlC5Iy9w8E229+NoPzz1iIm+ajPdlGLRI07ZLZArq6nDfWd/rseKEW55T
U7i6WAcaRy1lshTVzZr+1ijIKU+FE/LOH9c9gPtxGHBoUDjVhgWO3Xl0qpoWDJJgdKyg9PKnfy0X
sOWxwYIvdAkK/moApk0/huIRrkkbckcBorWLG6p+PbzwVJY4X4utmqWK0EdZPMHnRms/ht3GyM1v
1zeSA4Bsh2eaz4Ip0adtwO2dSB8dW9UBZ+RBEkLbzPDePRbKpw7Fg+t219MyU9I0wxIhf8W+PnXy
nIymgEYvWuavb0u3Oi5IzvzQn/10k37GFeOv2h3OJtkXKLU22ryfUMxtp9aeQtGNJWtLGu7SKPx8
iPwXdphCpDWARkwZEVSobrno5W7ljBvDU20hwBs4t5ln9chdmGMStbIqwlQrYojZi3dFe0iHL0PH
SZt4jsiYMJpxaXp4hiu3uaOjK9MCIet1h+CkS2x/rjSMkmDQ6i24y4OpjNxilOwZMwIqUf9xNQyw
1+2QCH1Ta+68OAUaa+Jp5CxmvY3xDOcmA+dEqKJGrHABoN1c6Sc6tGs4xbFw1AfdtgLQvn1WPmnf
r2/hqiPgFYuOQ0L74q1UcYG91pAoIaGahyT9HNZQCo/s0OSUp/4AvGcjzOaJchZOmGRH2zlWNj40
GAug7X7gRt/Hd7yUcz25PRtjtrEbSdpIDdBJHKtjD8VQmsJYyejmaespI0/wcN0Hz+aY6KhEbZan
tMdDMjeTENsT5Fcj6Udiapy8k/elmCipFlkdJynCcEeelnqHIl+rv1x3Bu6HYiNktOBWgDESN8a9
V8UMmrgt8ZkizOP+h5lYigB/xjyRjSPa2Gu9LIPJa96BA+CQI0ZiYnvwqaZ709u8iLy6gb8xD8x7
79OMLs+VUsxFpBld4i6GsTGrcN/IBQcpeGaYRBOjRkNJcsR9oa2DsO6+53nhycnyvxMj4c37YjnM
oUpCrRH6Au2YWXQX6bdZ/CXPv3L8YdW5L2wwZ8kQszjLKsyLjL6+ix1lA5a8/bLPkDVNbuSQJxG6
jdqWY/V6LBTZAQLBkBpo1WFlVM8dLKI7PHX4aMTEGEHmWlvxnmOP54fMySrHYpKXHMXRHN1gubt8
HVuMJEpvMu7VV72zOfZ462NOWdYt49DUmCalcIis0E+7N16PeJP5eTBvMs6x5nkkU80ydFBaCQMm
JZq+dTD9sxNKFM8irtQG3acr55kdLCh1CwWMFN9NDbL7bJ94vWiL4E0K6n3rqT4JEoxzzi842tyX
gfVGl7OnstMGkp4Ypqoj7T1COA7J/RCkLrGzY3qTvhitrXjYVtO//iE5+8rOHYyFWkLCHJOkJaJN
J/0wdH9seerlPCMMnKhNNs+zQftMdNMOW1z0on1fPV1fCSezBka9x8alMjNwISMNaF/NAASBm8gb
7c5Pc1rvxKNEs+dNRa6nOxdfjC78IvMYBL3X0ZePqQ2cO5rxQjtt2zxlzuBrO9NP8XDcbf5qTPDC
KBOtMepp6BNt/BWKx7oOFsLL4jiIycodxHWh9xYtM0Aiva+2sWKglivalMn6Hz8ZgyLyKMZonEUP
K0UR+ojU7smmwazaRvTBWfAEhy83HJscpLQYJNHnqQK1FnIQKtAC3qNNhQEA7Ui8yq+PvFreejby
+2Oh3/C9h1RaQmrdQDZCrS3bzol93VXu6HhDeM8bjrt+ziSRuYDpcSMKukhJo0LlpYgqJ1nmn8Lc
fb++hat354s10R2+8HoMkU6aPGXITnea3wW/Oo/5NJm81TCooVVi3ZsWzNThrhXvi/heK++vr4T7
eRjM0KUsBnMFivDCnuoQlr75SQWluRHgTeYvlB0vsx2JZWAowDu8WAJ8QcK7WqtC4BBOJ8u+QQaQ
BYycHI7+6X+OZJLIwISmCbGQ57hYjnC25iHPnq/vHe/zMBlHm1WVkXZ0VFvDxJgJwsadZPH4Fjgx
UfogeiApWRfTfme8gHqNpQWFpQeEhHahYVyt+rrIxv1SgrEzKydPK8ZNlZXot+j9hsSulvwVRYyJ
bjGM2eNjqgx4iEYZpUIuQ7RAuWutB/3vwvHv32e7LsbOEmpN0nCd6AfHqDAGWvbfpKT8ev3brSP8
2QwDFK28KMUSIuLX8X0d+hHue1Ps4UnWvm5n3UdMVbZMTcHliPERSYnbRC7QpKK3z/pwTJAzceXL
eTaYGNI0pMq7BBlbPz9o4/c436q8kfM/xPnzOpjPrkViEaNhFS9zID5Fd88OrEcu2uyAG5Co2jYY
RcYFM3P5F8z1fPS3ZbbLc0yFuF1adKcl9Q8dT+fJDNXve0vaxrzRgnW8OFtifKJJrVxuKcXDbJ2S
eWeqnL4bznd641+4iBrmOJthiTuRm4xPRbPPm8wuyr/huDHPa2BCRpJNeB2uFHDc9M0mG4y9BUS4
7tJ/SDPPNpiQkYG7uxNr9GmbT6DBcwRb2oduDfF3nzZqxzttm3BO63qvzcWy6NZebJ2mqEMVmjA5
B93PaDMEhWM5w6feo60ExQ1vKn39dfDCHhM6xDKztHrS0ed/03nZFyqyld1Zp2wneIkDZ1ccEwWO
3CuPecCjtlkPyZZk6pop6/iXWaxe4TYSlqi50iqy6uSucNLBzEvtTZuK0wK/6pQXxpiVxhAhpmpO
aLrPb61ylxG/TP4mTlqAP8kURQjzMj4poQ3a7CZgoNK9FGi0DItX9O1xgJaC3Idgf2GEccpJhpKX
McPx+0UroF+cOGh9fOjl0p9asGMZg/GSm/+6MuZLGXOaKjl96S+jk05qOy02fZZzVrYKSxcrY77Q
3LdF21u4E0zNsJ0ieStpvGdV+hPXNo+JUpNgDlk2I6hP0qMOUqylhVyu5cdo1LqOHby1MKGKDGGh
ZRnqrChleH1Y7TMr866bWA9VFkiADDzRatYbb+kFVihJVUb9BJgtD9FGPEZ3uG7s1Ee8MI30QR8k
Auo94YxzrJ+is035PT61TZwNakopWebWt4bi3igXT1DLgLM2+jsfP9TZDnOUlhAajYNBb/ju8vYU
GbrhgdZaUy/yuVc3ejW7Zo05UzWkcYRRhbVIEO/UARbaxK0qqMn2aMSDHlYn6l+jtLhrzPzn9ZXy
NpQ5WXJUNkusRWgkaF8zDdWg+ifhDcesO+N5M5mD1ZMiG0IdzggWS7v8P9KubDduXdl+kQDNw6vG
Vrs9teM4zosQJzuaRc3T19/F5Nx0m1FE7OyXAIEBVZMsVhVrWGs+xMt5fxE8Acy1WjoM3hYT9m9U
2zPg1r/2QsTTiO2re1kEc6OIKvddHCH9PjnJh+hW8bUD+u4EGyXVBgNi/8vCl4nN2z3eCTER4Yh2
0qSccc3y4SwZj6uIJsmP+/u3PZlwucq/ka3Hg2rqCkrF871234e1v9qIOeMe3nBFoz7F2hzsFrAM
hcM7u+2Q40o2Ew2qndE044KId/QXz/ALn04zD/6KtiDxUDg8cIQfZmnnsimMCcmiRrRGyvKwSjZI
h+tQ9UgQB8bd1xEFZAwwobc4ujdBgRm7mHJ1tNf9zeacJ4upquX9lKJETgcoY6etdQcNv65Oem9f
zGb0CMpICfZZRQxpMnrTg6ltaGvsK8UNAaqxkz4KdyNGL0YvA7BYjHE7jkRqFNmdvZLIZrTBdD6k
47hSo7l4shd7SDCrwEfUgTGJuZZvMicG39rJa3mM5nRGVRSiBpwLMXtpEsUWxNt84HXR84Qw6hJX
IwbJKhmZwqb31OSOqCeytn9jXa6XwvibVCONgiiH9urTIk59b2DYur2h7L0q0KAA8EiZ4JRw/8So
Xdw7MMbvLEqq5auGALgZziiSitUZJT97RdXXKDgmmreN9O9XwYIZK0mUCrh1kYwYu03ujB7Yd/nK
20h6HHtLYnyNIsqaLMQoWzaabXylOKfzITothSP6xOUTwfOWRXf4alk9KLj1geJVZvnniPix9lXW
OZXsLed2rRqM49EkdR6FAjun6We1vEcj8r4S8JbA2AlzMgZBErCEfryT689pH5JWtvdlbD61LotQ
fktOiyjvEgmBbxa2H0ovCr/qdvyNjp4VDvddt+Wqr4UxdsFqVVFV6I717uTNJwBOBfUhfqS2b3JB
8oL8u+BicGN/jfv7CEV7rwql3GimCM4OMNonGOXO7tWF3PeK+nlfzGae8np1jKmIirUYWlqfpGM9
tFOucYjTv1hOnNo0myzeCB/qydmXyttSxlLEqw4A0oK+J7TOQebQj02AJhgTjK6OSY19YXB2m7dY
A2KCIcsyvs3sJTHVVUU3vKsu0iERk3uAZfsg476buwZsC9NjqWX/xO2MXs7STyc0RwtlMMRgDJwi
B1Myn1BUeshl4iWDcbTkyhN14SFSo+dOK28nCW/8KR/srNAfV9NySn3yZQkdqNWM9oDWltrRrqT1
IV/CxQBoQ1HZAMICkiuGS3JwZc49umOInVWPman4UzHbijraA+Y4s9Z0TFHyK3W+axaCMSFg4C3E
s7IYySgAO86gZxTmQCWpIxbjIVuGj+Nah3L13cSwzzo/Kzp6Ooh5O8aF10n48vRPPa9oESxe5Ixg
AlvzJLLaSyl7ObAdRvnzECeHCrIlvTyQ3ggXcfCSvgumpPSbNr2TG+GlidvD0mduLhGniiX0c6ig
iZT9Ie4+tXkEeIWTJNahBWgcAeBsJhEOBjHCEn4nlw5lCdrpyXqyqgwgSq1pF435khvENaziuC7i
XVN3SCFLH5ele6qqxCdW6mgPTeLIhaebyv2Agmw8V55WyalNee5IaQAOCcAimRHEnXlAy2xhG43o
jqJx6k3h0AyLN2qVuxhlOFTDSTLTwbOMOLfFRbzRJtxpwAmgjXK8XSQcdWKdChAfrvrwZa57Hh/y
tvaDj10DFbEkyoxTSadcj9QefjJdvTpu3CE9ZaCXEXSXo/hbyRVNvAhi9D7Wgd0lmkAQGv340Dnr
gd7w/i29jQ69ByB6J3msj7UTeTEPFGLbel0kM14GXUy1lCsoByRaHaRd5c15KCTf9tfHE8K4GnXN
SV9MKuYhe6+pTm3ljhUn9ytvB6G/FsI+ZeJIq5eixllVJ/GjjlEXTB0/AknYsJM3LUDH7aF2Yr9w
5NsJKBDGU3EcXngMH5x1KowDMiMB/OMxnXmQMKHYoExUSF6h8vBKeGIYj2OpJcYEadBotI9rWTnS
chiE2Ns/s800z5VOsu8VcVGMFvUA8MwMulNZ0jGH4cKj41MnG6exBgxEswivCaDes3j213L+DPCj
cFVBxCOm+QksvA+TWBz2fxXnRiqMP7JGK5V60Fa4lopByelZ1B/KIfNk9S/w264XT4/gKr6rCnmt
FAXONlUWV1SQsYuaALMRvE2mmv972HrRWsbCWFWugLwVT5nWjc90EoIE1rmhsEuu4NSejkT4+jl1
zRgsHzxt5V4ZxupUmO9WBovQDjLzqDuZv3xU0WESe+f4dm7txW3t7FiiLQNY1CBZ4BwlT4sZy5PE
kaBZBXK7mdg7kxROaeYI6V89FS8BBSMEtdRpsUrEL1UXEvGToLwqPGBQuku/H+FFBGPcFKlLRT1F
Yjxb7xrrXC9PaT/g1XgnF4W/r/2c8IgdfkwxPFtJ4N1zjeJR0Px5+G+7xc4+9oDb0KpmRiHBOMTT
Y0aHzzigAn94EfzaLhaAK5aNdi4J7DRFaBA9yY69/Lb28Ezzl4POkcYxFzJzjYd86lPMD2PMo4we
xFH1JMXwo6h30kHnWIyNhZmShQ5nGYUlgOKwvXVyNdZGpyNR2LoU3V3F3Ix1NzpGQFz5hdf9SfX2
vdK9F8a4AFnHFFii4vKM1m1dPg6j4DVzZk8dApQPg8wzU78r3ntxzNtDRavuJOUYxacVM3BSwFZQ
Lgp0sRA/9W94q/vdNLwXx1j5mEiJjiE+rK7wB+H7qN9I6Bnfv0s8GYxqmCjp13OOhIGw3KniaGea
aBcFj37ldwV8vxLGvhdFNZTJokGK9mYYUhDHaOxQe7vD9P1/Ww9jzHNhAeqriDqjChQqTB8qgEfl
lDI3UrbvV8NY0zYaGn0WYU1/Fk47Z+5Bt1ngdW0dK9ROeTnbjTfve4GMbU1HlOTECb05tExcPJTI
2MpAyPFlIL8DcigA+RX+/S8bqbEpC9PIi8RSsJGD9TSqoSqdlpGTMf3d618vCxBa76MLPQU3fBkh
6JbxlNcOIPTyrSO/vW0DDee9HMZKjKvYFeAxgk6AP1m7SdzR1u0FVM3ZMeG4jn0LoYmMhYiMmSiK
iJMy4qCLzmL7sn8q3LUwNsHUc0tXLDSDyd1ZSGp7WO9zPCT6NHFjvbCXfnZFM1CKr+0YckTTbfqz
sf2N16iU5GQeKRRVEdJujPop8WmCVnLMmzrgoaHydIOxGI0wNlZnQphE0mDQ0M9k5PmTOYNxSFqs
sEuSU9ZaXxWh/vfo/e+1hbEgsoHh4gj8L6huLZ5apm66jM+9ZfK2k6cqjBXpGrFYcpPWCAL9qDq1
nx7NsIdmTu4YmJh458Hm8QTSLb8K5ktjIIMRI2zS+y/zCqIXgWMY932Jxo4/LnmlVyUVoJb/KLmT
yv/koruvhPsOX/txPa7WoHYaWjtr1GutRkJXU3NOpnoAPUX7pAmZq5f9DWmQB9sXulFLeqcSP2Ke
K6mSaKCzZEEOTDxGoKsvgTjcgFwZ/z8M9vzwV2Bl7yUydiTJu0zuqcWngJG0Nyd6jXwd852lX9zy
FIN3boxNaVoS92UPYbApw3Lsq5tO53gT7hYyccbSFVYx1+gxnh6jW1piBUZKYH6g+r642sc64D3r
ONr+411/dWZCl1q6AEJDd1xyJzarxy7POcmW/ahGY5suy3peOknqkfIW/HI9DkluV8rRkP890Md7
ZWAsxZSIOtFp7xTRhi8AIztIbf2i18JBqmKOS+apAmMjBhRzWrRWUa//IFvOgvSCYHic68RxJGyr
ZZcBxz4yED/Rt4+C0cH/JzEE19NzxJNGo4gdt8X26UiLWkaWBUUoyUNRPprjY7bepmUB2KbSyYF9
vapnAXhNE0cwZyvZNkxtEJN2ogiApPw61RXM7etQtxzTxBPC2AlLagwzoVNFY36vdveLHrTD6/5x
0SPf2z/GOiwVQSt9RBEdEKVJhzzQAorHwuuF5NxXma706r6aia4TMceju0GPedq5FW8+kbdVTEQR
iWDF7aNYc+uqPGD4yzYJZr/Jv0fWfndZZSZ8GCxdLTLK4CwYYTQe2vxocCMxnkozBkGWkilPEwMT
AWVxnGvjGMmVa0nrx7TFyzcv3VXFFH1fZnaEIfR85j3yeWfFWAkL9ZVEpqA2kyC6kbH6bd54+1rH
cxhsIpvEYz7UCfax9w1AZIL8UfCm184dvfW4An7feuB5DK5I5j1STcOkZTCBcLpRkDgUS0x8LeCh
KEqo/GK58pmzSI4HYZtxaqFDO3+BxExiAQ0o6Y4VmCVn87OQSXZXAhRasYJp1e01GYKx+tp22fdR
ar0hJg+q3gSKMXJc2gaezzv1ZdPd+rpGwjjjF9G3koK3Uo+GRslT/2NyA53V7+97MpCxXSKaS1Hy
x0TN/1EzALQJJqd9gPNY1xTGrsSSnlmI5NHhdzID1VsPUoae7tHRv9JRxSyoeYVw7hYyhia1tIZM
KtzbaoVEAPL9GhjZLRo1JeujWN0YqbMW5X/zAwpjdTRl1spWRni19OdZfxSA35tyQgNOFkJTGKsz
Np20jhai4Nad3eoBtXc8pK3nn81/tI+hChTOsrgyGUuzrJUsTgmeFIC5pmRdbdg8AuzEBsih/JTc
ZYc6ED7wZrw5noLlPc5mMyNkxctMJN8jsXNzjOM369v+3ecJYYyNIo5NL1Q0PEALOcAoZ7DRWf/s
y9iYL3h3m1X5/SUTSKHUAh3qore58CM0+2UUquFGdxtXRkuQciR+/tQcwGbByTlzfITKRCajniyK
CcR0t8bkRPQtqrnwWeJ+YPKji+IqYjAKrbTyGFN+tMNvDkHLE1qPdDCE16DMWwpjQsZqntKVjosP
RWGT2J3SD/vnxBPAWIxJqa1JmNCxA7ggZb3VZo4RpLd/J4RTGetgiIapYUQMAD7ld6t/WsSPlhTo
XdARjiDeQhgT0aLCjXYFWvntwr5+yeLv+xvFuzSMORjyvsgVimiX9eFsVLbS+yYX0o7jlNnRwMwk
nVQP0Fya3jX89Ix2H6+3tRzzqvE3On1WBNK9ft5f2gZa8ru7yuIyd31VRGsGdUYjMNDgKC2FHK4H
BX3W0YmEcbD41GMZrvWa49ns7Yvn1G3wxHtvKuauLq1mgj/WbwcvPTSgh5PDPFQclDZcXqjFOUd2
VEcxiFytFbbYBIjvDMI0Mkh2k/Eezjznz4Izi0ap5EqNaKaHy0LrEurJiasjphGxl0Jocmweb1n0
71cWKZGySJUqPJXI1Ppmkj+OOajhVOOwf1acW6Yx5qLogTFGCsBk5rqvzOcued3//kbPw3tVZOzF
ONbxLNawF1m4BPkdJnR8Sheof5idxUUf6YHSH/F0grcqxnbEltZPpYhVtcVgG2t/TvKYc8d4Ihjz
ASptpAJ6WtPo8Ozvzk3LuUUc08FWpmdzmfBWhv2Tc9lOyvWg5sJkt0r1nNba2/4pcRbDVqnjaBAN
3YBXKsu32XLUnhfv0Ru/4zXYEnWqddoiJIj3fvCeedm9ANhS5cfjPzrzWME5V4cF6QUwdZ/GA6xf
mZVBIaQABh+PVtpzytM8MXRTr25oumpzhgcBXgOV6JhT7BSK6EoJb3aVpweMISDGqE8jhRUzB1A8
LDeNgfqgdNvzcjM8A6czpkCdxUbTwIfmyo9RQI7mQ/Gm3Fmfabf3clhfTR4XHm//GMuQWOAEXzPA
zolljhntCWS2phN3ariv27ynuM4ag1YblDKHJY2ei9Qu79Dw6Kiv1hfzSfYxnnrDZ4jmXSfGNtR9
axjkB3g5gGzL8UYZ+X29+xfKoAHtlfLV9dQbqoobmwHC5j73zFedjhhZjxK4QLo37TXmmIjt01LR
QGwqimWyZLZSTyYxi9BkAqRtr62xbTnafZV/D2JG3cVFDDUkV+sa0MhSizVGejLpKwFI/fJR4j0+
tyPYiwjmNaFkdSmvIgFNUgfq864Iisnv49tWfxLRBr2vfLxdY2zE2gi5ZSgUHEfPXyfN6tyy1wKi
wpf/N0GMlZBJms2ShERBJ7wIAOlvQ5VbL6Yb87sRv2wcYyCq3FCqQUPnRXLSg+hI+4wkwCnYq4Nu
49vU500fbFu+izzGQExDtYwageXL86NS3YL3zDHKoyYrzv7e8RSCMRCdpcUmSdEqXJZzuBRdWOdF
i7SAdWqX2p+X5cu+vG3zcFkXYx4MgCd364Baz2BGTq/XIUkbf18ER+/Yd0dSktFqWpD2iLLhZbni
pErxWk7VfxTDJB5KpYg1hVb7zDxslMaeRH/l0RPQ3d/ROvYxkRgjWSwJXUVaW3iiLHpVIYRz1p/6
dfBNKXf6yOCEKz/qKb/LNEUgxuA9K7N4v1ajAcMz+9FRN3ndYk/e6lY+6tzyZM9HLVgDUKY42VE/
LzbARO02MELeK2pb+3/9BrYCrpdz1cUUP0LvFVtXAYPea7ZKDoTwsh/b+niRxJxiXGXogSQIZVfz
fqifk/Kwr4y87zM2HYYJNNoVvi/k91p+rKYP/+37jEGPEwWZ2RhaiLzKgyzJB8vsON7vD8HRZY/o
Gq/8UiLo4MkALATy+ejkADTkKNo/p6Bip0vsKvi7nNdFIGPQB6GNu2JFR3rSHtf+VEucBgveoVD1
u1qQJnQdEJjgMEx18DAxCfq5Qv+4fzDbVuiyBsaAm8ps1nmCg5kXHTWk3p9WFBxk7sgnVdCd6/pj
JvtqLQsRo3Ks5Z/oI4Kdo09UDH8+y3lznrxbydruWmuFPoMoi7SH2FzDWpP9nChOuTbn/d3bGCWn
sdCv7WNr20JbTCKofmDEA8DUuvlN48SfgQviDa5xFG4xa2RT9CLrwGNF2zw3C4hVFgCaEfEx5zbM
C4ZnFJjctQCHWG7L/RGEiPb+8jZ38koI43Uz1LOzvkAYpk+KTTCAlU6f6hx0RgPH/Gy69ytBzJHJ
hTCQNgIpmmilJ5GM4WoqzwbluDTIjVw1HFPBWReLg09ikmWyjJBvaYhTTsSuSztNasdsBU7csnmF
LwtjYYzNKO9io1ORFjePa3VjjX9jV6++L783EauYS3NCJ01l9ak1bsSOk+Li/X7GbsuxNIpjjzL9
otWu3swBpo3DfSXjiaB/v7IMbZ6mxbAgDtKUL6p+UDHY9t8EMGbazKt6IitSnSXRb3VRe27bxd0X
sd2neXUOVOOuFlE3RhcpPV2EPboGHVINdLcMKeUQr3NiO3V7JYu5+grAbfSc4OovweqngF027haA
II8eLYbMvJoc73gYGyCKJnAHKmiwoXrW+I9RcyJt3l1krn4pFlYCel84BnPwDL3AAGt6N6OLG5xU
nGo3x2ayiA11oSXtgKkktxoEN4lkhySRo+m8N9F2IHI5IHYmogCEQq43uJSNZwBfRDqM6BdX7+kb
jGKL8ORxjCcLNTyMyTjLs4EwoZJtkhZOqZ7z4aCkAAVUJc5l+sPiVAs+B+9Ii2U67Zdh1JIV/bLD
sfwiOyhigU5btZEAFQGaJnBrB1S/fgscrIs85maNBgAq9QwvzCl76QCFKRl233wUsrsUHOVzwLnH
PGnM3RqVtkoEWvTW7mWH9oS0vd08ih4llKw9BZMtAhBmq+QoPBCOD9wufl+tlLlpqHUlU6TB1o4+
uuS+0JG03AEjtC376YnOui8HLkPB9pW47C5z+watErNWBlAwhpwRHxXh3Ct+K9ectXHEsG/dfJQm
MG9h4K+qH4nlEPIBjM37R8cTwbyQ5KJN4n6ElSftHXw5GslvOi3294X8wfb+2i/2pTtWRSOZeL/8
aIpAvAcaBA04OhYF7Qt4gez2G/eiEWzdbNYkkseUr0eGpW+/dUF+q50QYXranQpa4XB2Zg8Bph/f
jx5cDdLbjd3z3CdvYxn/nBhpoqQjGioV9Uzwth/jl5iLO7OdAb5aKv0VVw4UfReKUFGsOOsw+hUS
pjmmXoSzHlq3w4fqMXY1nsumocuOYWHLanrW6tI4Zv/PEyjZxb2JUqFuozXrgIIEJ8zZ9nMXzWEs
S7KW2hw30BwQBgIp4TmfQZhsvlUZJ2LjGWiWMLMqB30RDHQXLMfxRBkEEtf8lp7SbxmeIpHX89in
twMEUxUlQ7YU5cfvuTq5Plp7Y6IvSLPP7WkqTgpmy/avHbVCvx/VRQSjglatmgQ9Oj97UrugBzxA
cuDXBLY1/SKG0cE1LZJJG/Ce19rbCdRsbVjmH/ZXwtssxpsVoBdRW5qj6NtHeXqZeDjHvO+zWobn
aKrUOPw2Oa3y/Vz9VUUI2f//P23GSaE1nWTVAkveK+2ZVob0UbrLkvJvCndXYhi/ZILMhuglGsEI
iFX18TVb7kveKPYfbM6vtbCPd4yzdvVSI5RRb4375AGj/UCRVxCi3TWu9l09DG/Kt/3j52gY25yu
dkUtgBAI7ZZp7NcDmhTkIZj01t0Xw9ECthcdDcNEIhUC3akCQ7JRgwrNijjJqY07KYvAXgUepqhI
OvuyJTpYijt6WYqwD9Njf9AC8NICBnN/KVuH9E4O88JVybJMVYe7H31WAYtf+PlzdMrD4o525iSP
g80Lp7d8/DuJzJt3kpdcThrcoclZffNY+dmT5cn3xRcK0dcZvIB6IzP2Thw9zCv7SVS97dYJWb4p
z928RyfO2Prz1Pn90nilqgWGaaF53UIBLD4OwODh/ADeQTJWb8jkSa0pPnXZnWThY5KFwtQDSfXW
AMOHGj1o0ff9I93whO8WzNhABezJjU4LH3H1oJgHSQCldnOrCed9MdTUMU7jnRjGFHbwGno8IDVn
ZABzWBN7zZ4EEkiYBsle90Vt3Ld3ohijaPREFJcVU5oFwIi0Y6++7H//h13YWwtjDukTT1IBnO8q
T6O7ujWuQXzTIRDsDwY4USZgVsj2chDtJcyAmcHjjeRsJftwlhtCzAlIQe5s3SskcczuiGxZWX/N
COeJztlJ9ulcNuAlSCkgvFQKj5LRBKLJA/faCpCuT4t9L2Mrk64c6NziY/Zg+IAdCsyn3qbZmsSz
XIlTqdqw+e/EMeakaNfFtIAGB8LfL2b8lJDv2sDxlrxdY0zIIk+tpqRo4BIEWEYlvV/jxd9Xwa02
93fLYM1EP4PRo4RVpO1BlJDnp8WXD39RJn8niDEPXaFHFWlhj9Lobhy+L1FQFpyxbd6RMKahySp5
QZcWYLrko6agdDffIM3Fsas8P2IxViEicy7rRvyz5CG5qMV/Hu00pB0tgttwTARXGmMiLElOE1VG
ZJmFyTd0Vzr9zeQ3JwWzLDXgyfa1YX8DDRYtAADNyiiWaN9qlydFf9SK49JzYn7ONTVYuIB6LTOh
qWF0aDlPdzpABC0PFBcML96nwuGSAci7/sL4DdEw0tZaGSCPDr51TvNPdCq+03c1nP5NzXtV719Z
hFDvvb5QTisGfuGdpiqol3PMG2rYyiZdXSNDZGxCv0hFIVEQ+dEfPq54BhJHfqUM5EKg3lgAV039
f0+iiDr8r5DQYHl4zCoZV0lESFgbZ0CAJcNJ1jg3d3vbNNlQdMSd4m88MVbdxVJHRQj3fXc3a5xr
tK3Yv77PJqqmnDRRDnRy19I6WwQRuLy8TD0PheUPh3MRwySrpET6H3cBHT2j/FzaOXooXjok8WnT
N3kTwohHLchbGtX/qzjTzBYhXYF651b5c9x9FrV/pvSv/NBlWYxSp8XYmWaDMEXXbuTsprQ4jwHe
EhidrhSim/oMV9qr/zTjLTGf4/XrvmXjKJhGf8LVLrUjcJYbE7ukdJ96cgCI5v73t0OpyxYx3k3p
G1NJFlzLxHge8ps8OnfxOe8PURdz/M8G0Bm9jhdRjJcbdE0YM4wE4R0zuvOJogNa5yFQ0A4/2QA+
dsYjRVqDOU3s2AdCbAXIxdRV/io4vvwMxg32KunMOkIROTMP7XxSJo5J2MqSvlsn4/kGAUhDSoMj
s55mFwDjGJaYbsQg+dbZtP8NCYTkRbWrO8om5KE/CTDrBids5Sgm2wgOJi21USWYJXENpfIx1lI7
Xs/7msPRTLYBfG7NBD1PBaaAe9OxBjxLEx4I0B987q+zYnvAl3KwDIHgIdN5sxvfIAfr6GF1Mztd
qN4AIJ6no7x9YwxGNSYKqXvchqYIRrFw5vxu0HgpK3qlfn88mYaImpWIrlhGP4g8xXFl0mbSRHHE
8ZVUfl1+LNO/GAWHHv6Sw6aT0kbqpVJFCjvF20jKgMkdxkCg3deC7R27CGE8R9trSWeu9PGMuVYT
oGSa1wgzR8gf/NNFCuMriDwkGI6GFP1R/Fi58yFxMre9qVrbeGw+UPypuXd5BTDe0hhl6OZeXYoE
hYYq6+47szj1mn4Sor+oRb07JsaJmP2oF20L5MJyKr3FFNwZPSbDxMNg3L6uly2kq71yJEuiyWqx
wPpK6rkxP6Yaxxf+ISdwEcB4klIzq3iAEJj3/AtNjEUhHXcyP9QvP2FWFA+MyG5xjN0c9n3mmPU/
mN2LfMa9WN1UyWYLZz85okPOYFwAlH+MYdMR/Zf6SQe8l+734PVtbowH3cueeeHmVvPVu5NkPEvX
rUou6WCoo78gxaM0ekiP8wsanpEUAZNA79DuC/GQ/KN927+F1GTsmBSZMSlzrchZrMHl0LeCApAM
JaAFCW7yk44I7MhhUREky8DgikRv+/AcD4UtNYAM+KqBCLq9ldc30TrORbC/tD88JH+dq8JYGGVJ
x1IYIVNBK8t6qvzxQJMjQtA6i/0XAGrXR8giIih4sHa5he4SfQDYtUWAcdP7+wvajrgu62HMStSY
wkQJh9xJ/ZRXsV1a4HrpDHdJ/WnkFcP+4EEv0hjrQkw0lwkrCupqQEElJox9uLWXpz+4knNfex2I
u7++H35lT0kYS6MuGp1DwwLVYL03g+lQ3lRhDpbmyAUUQZD5glMd0nDxhxB34b+qC2OG4nRox2JF
3mFwFgxmSy4F6I9Ok58cxAOviMoxqizuQQTs5UrPUD8ZBC8bP+bc+YntZPzl+BiT0rSCWla0iyAL
Fb+zKTMfGkBOkpff83aOtxbGhqhkbcbCxFoyMCgI0ey0Kwn3VYOj+io1L1c+yFTkFliIiuqaye3c
3xEzrKMbILovCS+dwZPEGI1FJpnRDRE6FRRypxGkT0AlvyymJ49pKBHi7S+Md81UJkCJ6koQJvpM
y051SHsiEui6/ImCxoN7h9tixTkrFt2gqUytt2RUPYUhWKRvUc8LhHkC6N+vTirNzCZTKgTeSync
6GLhrZPIu6mc+Irt3JoxM2bFdJq+8eIv4kfA2QJtW/+wYsiXlhBEMDNLPHvIWxdjHfK4yCWLDpV2
cmgZr1FhcV65PAFUMa82TlKLUepa+sjV7/Q2lP6CyZq+on9ZBJWxCG03JbNQIlzUniYPjcnodpvP
ZSi6mRfdDZzVbDtfSZZUTZdVHTgN75djjatKDBVZdoqVhqydG2WYYSjQYATo1zB53r9GmxpxJY05
nRk4s8pAm26ENqzTDxitG3LO65y7IuaA0F42JIA2Rs7mfyuabyxvpARFoKXRz/sL2tQGSdNAog5m
ZIltmMLzVZ6JAG2I4++m+FBkb/vf396wy/eZa4pUQ6yYoDZxTTnQy7O4+Fb8V1fmag2MCpBelHpN
EmQ3SicnSuuTIHacdMVWu7IsXslgDt4E/5aopriWZWvYleACUxZsIq/Z4Onpm2YAefBzlX0beDPm
9LO/RSpXYhldKIZijC1K+KErjZ1lw8mKkptCP5H6af+ctv3DlSTm1gItsUuMBB3+4lTjBmWUF1l8
EzsB001ykDeTF6WVlxWmN8qVnRjzS0Nat1pjHoEsT2MYL99G80AmAz+EmJ/K4m3oP2HKnWM1OFrP
Zp/iVZWX2MAVA7WlvVapneW8YgxnGWzyqZlaA63AuFgLconIbgGerbSREEgc/Wn0aCsGMAJedF5f
PU+s/N4cZrqiJ6CIQevrGvbqobLuBB5YznZh86IqLBSB0Cla1yWUySCMgikYD3HYhLRo1nE6ZnhK
qTPWI8OgbNKMKdoEQvpeF86lU36aHdOukPOXXheOMdzC9bi+5TpjScxR6TDNBbSADC06hbu+zTfx
4Lbo1FlcTNW/FcfqFh6fV/DmqSNjXKJiqaZIpv0z6qMpJ7ZSfeHcbnrsO3ZEZ+xI1uXKgOHcn2SP
tAvXfDBdKfhZ2ZI5uk9v6J4wxpQkSlGXvQmQjywcTzWyLFIwndAcdthfFE/VGUMxpKWggDgHqdf+
rMqdO1nPPXeMeluIheY9EEWC34gJ00uw7k7jiLFmon8a88nu1VeNNxUp0d3/fcMuQphLawHbQ8VQ
LBqG7xHLBj/66BM7cqU7VbGVR8AbIgufzLblLrwwertbTLrIZh77ozELS7HAYBRg3mvvm+cIza/q
U32I7o2j4i0HVeNgYG1uqSyrgBpUdclkiUfbPMuQXJ4xAT8/R1Zrl/o3AfN4+8qxeaUuQtgGnKTQ
l3oZ8NzRowh9N9qtllq8QI0ng9GN3MyjOBegG+tXCWNF5HN/WB6q77qdHEq/dpq38uW/LYrRk1mt
DTHuEH1iFFiwHjrZ2f/+tjJc7RqjDFov1yZmgtGl4Ep+kdnGDXEAavORfAAVLRKTbcCLP7ej3SuR
jImHr2+A+4GDGn31KMEy5cF8nh3kIiGL26m4edOupDEGflSjdsa4FK3wfVKPsocMrEupu9MTTX+K
YPxaAn43GHeRjIHXaiQIQaCEeCM0A8MnwfSg26atOYnH79PfNL9Xa2RsvTxmsdyqeHpHygdSPYO2
MxXCYvpSF2+d9SLxrBfnOrNNO2a8LmmjAz+0FV+W9M0U7xbCQ3HezthdrYmx9VNnmAs69OmAGPjq
Q91pAvkBpVG8LQ2HbuXyozuDXryFi7y8v6EW27tjNmWUW1mExl0T1DkJkoTqJ8we2Urra8BiXiVU
1zkudDsSkTVYRw2PaZlluGyzhI7LQVG7liaVXeSHnPFFDykaDiguMXJR+vETz3Nvn+VFKuu5Y3ku
9RHPjQbk8rqRuFIc273RuPt2ZttwXsQwp6nMtTppAJ5zi2hw4uVpiReOJds+sl8S2AB/6rGtloTt
+9GaFOTBBDYTPnMKTwzjAUgVR9Oo/0gkowPqf2LEAxeindrd3wKEizawVeYZfUlmvsLTtIqODZMe
0jq5ba3xY6Otg631qS9Y8wtCVyTzVjDOq9qQu5qRH2qJ/AWSrixibkXGLKNi6iwOedv3QLDUaRY2
etOktygKV3ngKMgf7vtFCGMwc9HKF7KC2ak4yQ6ldyC3NUD2crTuao/S3XicAVBSYYIsspyBC728
Xc29WiNjQkmnxhMmaBCigNruhEmyUAU2ojnZ5qlaPOWog+o+8iZeMPYD+/z3c74sm7l/haCB0qJD
UhOE9/9H2nUsyQ0jyy9iBD3IK2276fFyF4ZGht57fv1LjHbVHIhqvB0ddBoFqwEUEoVCVabbtcsu
GchJKs3PoV7swfVdWll7l/VIppJ5svu88VDKYbhLNcYW+hBvk7m16ZW27TOvTsNdFA6OHhp2rZTg
gG3xBKCqIi68kZtnyb5oFzeUlQ/v2dyXMTCbG5Gs2msttl4wu213u2gcaNx+xr0sDvvEZyRpWBaE
pqy+yn6xJ97odl7vIj/ro17HbT+NDqKVDwMYbk40ZcbD5m2Q/D1A9rmvIEVuFiMi5rr6nla2Mn0R
a06IvH3FXo2RifTyNhEhuY13iEK4mfsfvelCKFpZbkP9Tks+xfP3KeddEbcx5jIsJvYbEqHIlxbF
BJQtmCZSQ9c8t56ARs3YC7m1C3+JiS72mMAPTJZ6F0vY4sGNBMplKHZVVnFM9/2JSoTNDedE4Npj
Qr95kAOpVOE2v6pj08OwW/wMijEZ0tI8xRjuAjIAFuqyGGgGsligsvsAbvrdcCCH6h5iZJxxbR9B
l2lkoMo0ozAze0AGTZGkh9hP97SriNf6tX1kX8wwyATOYjmtdZhRxn5XJ8s+h5DWdeDY3FeKTHQJ
eXzdNBkHXLLSVHp5RDNh6pXd81LcaXHMuRZuztbKBuN0U2yQpUpxkP5vcQFvKIyvpdCIaYMF96ip
hhT5o66/xNzDYnNFFB0VDaqKvD2bYBynjEyRhqw3BBKsYXJI/O36elAX/eMwWhlgMAj1RNokB1gP
2cjtuD4RCHbn8QC9wO/XDW0n11eWmJWH+IxYdQTxYOMEPoroDugee0z3NGJDr8F1Y9uhxcoY4wJq
HULrZoYx8CS69Ak+usMDn69DQKO0DUeDmC4U2zz6MJqk3PKN7VzPyjzjGkMiQ3ukhAeKB8X7BD11
CwWY9j609O+0K57Sksq7hJeqoGt1bS0ZOEqErEDa9vXea/jVXXrIfRUKf7I3geKQR1S8DX6rMTKY
pMH5ZbF87XSsz7QcRvKzB7RZObximG1QX1liYCkxerUYBiwmlQGLbG2HhK3/rdy/kvZzstHbm/qy
4ZjAJhKXLB1S5K2C6mciZlbcfOYXunOMsBSohpFqRVRgoaL+MA5Ppuxr75HnlMXLpBHm1hLG5dAH
HbLqlL+dlp9IEhQ/6Iu25Ha+Mtq8M4q3wQkDJXoP3nQxReLql1pb64ME4oa+0IaewHmp400ggyVh
I9SSqCAdkWUPpt7dLfm3ROe11/OMMBgy6K3cRVqP1HM0f8gGsHRE0yfkeJ6uYxUHgQn9Gaun+pA0
STGqeI4Yh2fcAa16eqwgcFuU/r/ZYdBBbYchbhJkjAyjPGZRaS1zsyMZel6MiCdKzxsTgw290Ndx
EGHHSrKrtYdh/DDlh8LgeAEPGAgDDPkYxJqsY4UWU7Eg/XIM0/ImLYezkOj7CT5iif1jF4B80ozd
Ycld0hdcoRvqa1dQlzCIUepzHFcmNrN2OzmqrX0cdjFkcJVDv8f98cwr7+R4JUvSZuhRNhMJYy5G
zWql2tKyXYRW6OvOwptato+d1EUkZqBfxWk9OOGucMJDdfx1dsW3vIJO3nFtMNAhEUUeTNrIO9qG
307o5JWOyaO+VyED2jvDQbI1pKbJHbTrXOGz4F0fLG9KGTTRw7FPUgOXlJqcCxnv3eNndV7s60Yo
WvzhJqoi6sinmOBlZbbEkonq0hp0myueUhxDXvPmZtC7+j6zF7I8zVvwEdD32njX3sT/EajjvtZu
TtbKDuPuQyWIyUS51otT/VVy+metdPQT+KAoJ756LHRbTrBWXHq36+OT2PysaiKmyhOML3g27MkT
QUM1xRZyR86wI8/g2cqRpLVRkehQIVKFA9Lbjya/hy2xbZdZNC+5GONw0yy8KUAZBPEcxF192h5d
3tJa8uvuQt3h7+6CJnL8fXUqgDs4aRdDBWO12lhlG94lTe5XNVIE5EGMK46164uKo/OttcmIu3FK
IHg5F3eibhvRl2ngRaebZ8JqBpnjVBUiXaspa5N4CHeyb94Sj1LAfeudGOnuCsQV/NQtb1z076tZ
lPo07OUEqW4TtN/mT004kzjjzN12/cJqYMzBKipy0Y01DtZoP0BeBa1OVukr58ku9/JJPPIyU9eB
BKq7zJjKOqrGRUaEGne7aRBsYQw4B+vGUqmKbsoy2kl1gsv6WxNpX5RBK3agVa53g7ELods5ZLty
4pjZGMkbM8xIjKmIIbInSM6Uxb445t6k8vrzeSYYVIRgFeh1dYxELZxYfqwgXXV9n/IMMHAoVgtR
wmmQnDH0mmLXto//9H32uI/nktRZIksOnsVIetOUD+/4PpF1jXaBafofuJYRwxDSEFFhfBMUp4ab
jNn0pZUB+a0vNRJp56EVJUdtYjfGrTddbJBlWJ2wuz6Sjb2uKitDDIaVc61V4B1Hc9Z8U0hWMIJv
379uYmurv7FBvWGFJ3oWLWIDLTnYsOlbUHA3JpYu29mHyS2dcdcQt+Vkibcait7YZDBMF7KpiXJJ
wsFOcLUC74Nb41/iNbvxjlYpq58on3LsZLjSzXbi8yjhNo6iNz+AQQOylAq6UeB/VBg7/6akXwIx
tKNlsZQ6dK7P8OvDEnPuvTHGYMLSlcTQCw0XVndwmn1rZWizq440WU0j6+ql/9w7NHXT+dmN9NlE
tUJ4y4+yuSvNAIdkqENdhth3tImKvsymKCLI7dop98au8N+ReX0zbAZG9BjdG3KiSE6FCGN+iEIO
jGzFL2sDr9mclecuaVpIDXS6HfFe95FDvk99CYxxmttSIaudmnMJozj78TVdsLJoyDoO/BgWi9wb
pM7Ksv0IjbPr/sIzwqBLL2XGMApYpnB2dEmzhNFNTJ7KwJaA5JvJY6ClMVsTbOcYCu3/Ve0ezUP6
3bIT7DKxusPkUuUa+dwe4xfzjptWoUO4siNeV3Y1j2HVdVDuHnECPGYoxSw8fQTHpfGof0PEcTDe
wYfwZqwM3NSiIEZKgbFKSWJPgmAFoM7Upqfr68bbX6+lEatRjXFoFkECM40zuq8lOo/VS2dNtnlQ
d9pnXlHV1nvim2ExuKJNgxnHaoz3vAZiGHmE55NGPORlfztJ6b3cNDdFGdqdZDqFtpwaubUXkVi3
CjlXyU0+5T7+iyuE0X0pRn6VpMewEd3rc7Lty6am0Cp9WWG7uNpRnHIB/TROKO0S88lInms+oei2
N12MsLg2mn3amJgHyshtHHR0u6AA5Czco9j2hscsvRkckYsxBtU0MR46ZdElZ1ke1erLLM6c7f+X
nfnbAtvKpQZJpEQJ+eVGs1sgz2nsycfSz33aTCGeaMUyiEXt7Hn5fH25tvps4VIX20yGdSrQoT91
AQqD4MLVCTorzmKlz7pj7GNUL8/OcE+VhbIbbjsMnbc/IeFimUE9c4iKRdZwIn9Ybml3obYL9qNL
yWEjD0BrfU7OgZWFVuXzaus4K8p2fCmJYCwjrZ3WiOCBsOMoiLxO281tYMimTotxxT/ocqQ0URuj
xkW/UhJw0s0+MrvHrOSpiPDMMFHNUuixmOQp+MfU3OnM3lK0zsvF5T2b2tBVEXWwmikSOqErnCMj
yQQF7AtO0kB2pe5xW8ssCEhwzGzl61QU6vy2Q4e7spNloywnKqrUaPIdCSCUKU33tNwRmjLO8r/z
XL0xxsxd06YoZs4mej+UwX6PZvJM87W85gxqM/BcjYnBbINUURSHiLZ7Deme6WfSnovuRZH23bDn
7GV6gv+xo1amGFicaXHNMNJbig96W7d9jh6Lnf5KYA3SlI+8J63NbbQyxwBj346pEQZoTam7xs6j
4mXqebo/mxhxMcFeHANdC6Mkg0NQ0Wtp94uWjkq9X5856ldXJo7NE4tDEgxVW4CgWoGGrfBJ1B4G
bmMDzwiDd4UR1EOvYyyyjw6lg7IT3AW8Z6YNEXkUEaNgmVi8NAvPJhPzJWYbCi3FWLOHEHGc7sN5
touY5+M8Mww+gO2sDoqhB7NjL1nm9LMqFzsmX64vEs8X6I9YgUNgtok+ofnEkQRPDD9FlRuZLvKJ
bUwsJbUMLbb/zSADEFqWQsKWJqOD5CC09/G465JHpdzJ1VMTPplNzrHHgz+DgYrQ7IOggXYFOIuT
p3RX3wi2+VU6mAcU0Hryw/XRbQevq73FoEW4pNkyaohrKqcHCx9lgpHvkMX0kcO0xx2PAWbrZXWN
t2wzhRl0fToZmE7VH045yPXDvXYQrQR15bzYYtsfTUMxtV9FJ29dZVmKYohRIeTo6Q+zgshC6w/d
6FyfwO1o3LhYYTZ0X3dqsAwInbTb2hXP0d60Jgfv+zY4KKzgZNx1tG7hkVZABx9Tj/eYwBsks7fr
Qu8nJWwQabeZRdLTKNaWHHGym3/xkssgma1dDWYfyRMubss3NAeibCu1NVeEJgEtYDednFO58Jc9
cLHH7PKmR4NR2HaSI+wqFEyGh8HqPeVAo993VaTBJS/GmB0uhkthoJyHZqVoIqzbNa/c87zjhTuJ
zMZuQjGGRxo0DxOff2mXC+DRUK16P/jIw/AmkX7vz/PsMi5ma7elIaCrzaRB/QDWjhbPPIVkZ8QK
ngKvReaJ1i2O4EP/rHy/vim2ioZUBVuL0JprDeJpb7eenjZzM8QYavOp3A24U4i+cKuiJWD5aLrV
bHXzf0qHeM+vm8fDxTCbG9J7eR4yrUQo7NH8woRKHirnwjOzObUrM8x9ScwQvw46atnE9iFo8XZn
ECtXz7Eu+zOXZnZzi6+MMQij9bg5mCImUwbFi7RT5NIKeO8XPBsMjERJF2ZtiEPHqO+GQLBI/T3q
K97Rtj1tOpFoxaQqEWYHzEOgjWET4W3Ork6UY7i8KbwIMuTTsfWy84Cu1dLpRUvkFapvDU8FcalK
aw/RCMDgCRIFeWjg704Z3o4hquSixyj+cN3pt1xvbYOBEXWZ89CE4ghUOZq9suuOlDEKjwT+dTO8
oTBz2GAYZi0jtypXd2p/Hy5exGPE4JlggCNRpgUKEMje9F3ljQK5yZIfpCfe9YHw5ovBiDwM1N6U
MF/0noIGX7CJqV7u8eZrE3ZX68ISvkaBJE0TLX/XcDAiwxDR7gwILqGqQHKD2o1cXmaBM38agw5j
GpfKhPIxsCkm/iL65nibV4N7ffr+Mi6gq4JyWtF8/fsqEtYnaGbFHR6JSGQN6PgwvcyJPB0ciIje
Suf/USZJ1509UOit/L8WmSigRSvNAo7KX3xw5JOMxxswStzmtnTuTdBf0dxxlTgJ+OjeQb+JTo+L
aTrlq8FKulpXswbTkvKjiT15OC6EkwmQXpusro2P2cGROcxgiMaBCea7fbncG6Fu6fpikVF0jSK1
uqD35HTxalXfB+gWiTvF1RYQJwapHRmHMKzcuj6L4F4tFSTNmtBRRGiSzj9CWbPrKbcTtbeN1DgE
Szta6IrB7T+y47y3EhMHYtn7k7I4fY0yx+AcKtFOV1/E/i43v4pd7ypJfCf0n7RxtuoqdOJpsqUS
gJlPJyF6UUjgtKIrZ5+itLUriPTkQbPvu8YDO6sbZtoBBNI7Mtwpcu6gb9wNyCmsQk81Ji9CT9ag
lPYAlakp9XohvDfqwhKbxi4CiMCF5Ezy3MqUwiKmbit16QWZdFDE06iNDxF4bVvtxxzmdlGj3qnW
XlBBsEvAdzWos1Ml0YNZlbapmVa3fC5lXNyV6UkZu0PQiU489Lauf0xGlJvp/b4PTnmrHuuucBtB
8bso2RWgcEs64Tk386+oJbHydLKr/FBTXNK0g1GLjpRFh3RuLNMUHbN5aVCEXdbiMQjHfRjHH8zs
JZsTp0cteJLpTqDrnhEK1liiFmvujprwPQvRsS5CxE/NvHaJrTpfnFArj2qYW+MyWwZIVAQxtaqg
s+WZ3BQBUrKN4Zb15FVJZ5mQp1bFyJIS3Yrx+8Qwcav+q06+5EK9E1Jtn2eFHUE7WxHE26gLuUVu
FFP+8F0IcGuorEeVA4tybYNrQJRigxg3pvXagIbQcvZQROSR/XXkodvgmikG3gjJGl1vADwq6pRA
NmAJdWdJqSOLX68b2sTR1ZiYwGfWpmiBqhYytOah15xF/GqaH66b2OpbRUhwmTcm8ElNs1HbCDcN
oKhxvzjTU3oInAksK+fOhbq4ldxDhdDhlT5u3nDWdhksnTLVGBOjQlB3H9yjBsuPnMGOZbA1506I
VPv1YfJmkoHPvJoqKRVxxSFa7hia8Gimk6WNAeeBf9sM7lKSougowGBik7RGlDA0eAkbhY8yaayq
9Gf5XU5xscEEJ5k5FItRIJNqTPq+n3OvScYzaOQ5YRad/z+d/GKGiU7kvDQFkMDhXXI+1sWtqOyu
rwjn+69lpKsDjchFFmQLSm0VFW0AQ3QTzYRzAdw0sTozmdWQFTnI+gYP8XPTUp3QY0oSTmJgEwpW
JpjFiLWGEKWlMW9r3qJRyU8qd5yU28YYOJa26mrfRADMgoCzP2hBLoUSxcaCiKUjWPm94FagoLdM
vBWhWgX1DJT/oxttYUcLJ68v2F/iLahUoOoVZa9sejhuhKxMB8SROJ5/zm4FVgQREo2wikDPQt05
L3LdXr+LQQb+QJwh4oUK+ehSHzy08dvgNOZ4IXdQDPwVstD3lNgc6WjFKw8oLT921nAoT5RJNEPH
rnV9FjcRAi9h/51EOuaV26dBo9VTgSIHou3M5qFbrIB8vm5iq5sHnnKxwYAdeMBHMucI46g0L20L
Vfc01JePvIOQNxgmXlxSZUkmAVcxA5JQeW58k2fTEfT4Pai6Gg+zj1NDGxqRJAj0yS0xvSA/SZnL
mbPtjXyZM2Yjk8JYSC7DDzqPPv/Wh6x4bfDS8faLcAsMMYgF/UDkbCreDDKbWgBfZdWJMKu2D0mN
ujrJ0rmFAptjuxzxrKKIUQaDLi2ow5L72e+KL3XTeYnR7rJW4qzU5o6Vfh8ar7nilXcLQdo0i4E0
Q1Sb5wCsr5Ysj4+cpdqO9C5GGFgYY0nIAgjHYstWeN+bdiLYzBoof5rcXt3NPJ66GhADD2M3khgy
Nq+Yh9IWKI0+UbKn8CB+FqF2nQcW+AYsYa/zup83HWNlmMGJrjKnpEvhGLMkoLtn2Kfh7Kaqybnz
bVYkrgdIf8dqxcaxWZJSQGIbbc/nxqn2kGpBQYC1oAyhSOwOdfj0UW60YhFlicB4vFPwCuZ4Y2Vg
pFDkrpMqYKKZ3ywJ0vf5vcqlrd7eBBevYUAkqcIikmJaXWZ8iqveSiVc4iTVVs3cve6gvOEwUCKR
IFky2uJIksnX9Qid15XVJjln6XhmGOhoa3mgFQngAdNmi0h3SoYCIJUn8cXZ0Sx3Q4owVzJqRLRx
gBt4S3biUPwbaLD0DHJu6qaRDyhnLM/pfKfwwojtM/6yl1gGdrCKzUo1IGJuXcmjGjGCbZwGG6SY
4O8ObJHDd8GbMgYzEjkT+iJBe8kcPrb9zpRHTgyxxXaCO9tvX1YYcJDlsE96s/1V+EXxiLyUpZ1j
t0qRTe9syNWgCpSrg7wdWawMU59coUUN0VqxCelx5S/IIy7HakdV2yvu2w3HuRUGEsrWFDSoYCHd
JX9Qw8di/iLVz/+0TdkSvV5sVGkosX9CUzpo07Jb8uiOhOH+uhnunDFwIBMSLp0E70vGxM3AvjOC
L1xoQBUzZccRCFRDIFtTEkeuw58c29tHJTruiILzX2G5lqMiLONoek0xK14BHcgltNTb0aHVptzu
ye01uxhj1izpFbULSvh9kc12qTSfpyB4ak1eedQ2kF/MMEAed2o3VpTMFKIHblapT72UO2qQH82O
xyfOM8UsXRhr8STQrIHcNXgvBGd525mVo5TBTRYsHEfhGWPwvG+iMiokJLBiEansEszlyC513efr
LrENTr9nj6VZjJNRq9IMVor0pI6VZYS8/rO/ZHYuJqhTrkAiiMZamBeUpYoZ4oncDd3cVhZLtURP
PlU+j7yA43as1mkxBFPVE4SDyyhb5vCtRyLaIJw4/S9pssugGFCH/G0sdCnQou/H0xhVN1VVHIsY
CVuCDsWyeBlI9ziYy0et6xd3Ek0fnD+N0t4PleaNreyWasjrV6Lu90eKRlE1eCDSzjKLYOrUzWPc
INqWjXMwfu2kZ6QKwahqaXMPWWPVue46mxO9MsfsBqkhkDgre0RQ1XezV+249ROecPL2PKNUVFdk
Q8XzOTPPulgbRh5hNYPn3qXVCGFtzQlovBZweFG6R82pbH4ZEAWNP6ZyZZY5UfV5XMymq3FxMVFD
FUSWAOouJTkm6ndN967P4+YWXNmi87zaH0Ss62lcCNRnWryi7MaBE39sb0DcVU0TDHSQzmE2oG4I
YS8CiXGX1bLX3ibBxQTOluzlTuzwNuB2fLWyx1zImsrIxZIWx1B6il+p99RPbdphTqmoeNV82/MH
D9FkRTLBs/t2/rJJMNMuRNahGnwx/hCMP96zPr+//wdEonRDbQ3cFNrqrjQfhPH++vc3gR5PFP/5
/awAtKlAa0EZ8f1AesrIgqZ/XxwOSvTtupnN7boyw6yKFidNE+BuhWrlwRbQEV8NutP2EufY+svq
X4bD7Fh56fIloDcE/UYE8x+tsqGvsFR9Mdl1Pk9Thjd7zE6VtTQjIp09QTj05WKV5EXX/UXiBtmb
sRPCJrDKixpkKpg4Q+jjxph7FKoaX2hZYOKRs7gHUY0T3fPGtOnRK1MMsgZF2kVEQMIuygtfRJIz
rSXOnWET4FYmmE0TDWOC+yKK/SNd8IIl881YvIll4SYzVSsuNd7ZtLlMF3ssn2c+TJMoUlLBtPmq
Qe+wK+7G8CRyqwA4U8eSamWQBSg1qAWiaSw8NH1+aMH5fX0j8YbCbKRimWopEDp0UUVOFh/D+SAr
38Lm8bqVzcJQdTVjzD4S88kstBF3q85ZPFpiSLO20a6C2g/vRsybNGYP5V1h9mCuROCwFFbcGpYS
8pr5eCaYQ27UK7xFqwgWzBDdBHfm8HR9ujbRbTVbdNFWhygOADGuB1wQ4yT8aPRRZLWz5kSp9PAe
O79jLJY8tZgXoyvUGjIioltph6n1It5QtqfqYoIZSjmid8UIaFyleHi013gx1fZUXb7PAJkixVE0
lTQpKzZW21V2NuEOE0j29ZniDYMBsUgIGwPtjWAEV45k2dcp59jcPmgu8SerSCirgqkoETZIA65z
WuxDqc6L3WTLXucXdvnyT+NhM18ZWusGPUdfR0IeOuEOxQ7Xv89ZFjbtlRtVOmglNqGuHMv8Qa12
RvXxuonNTmH1MmVs5ivu5EjHTRW9KbOd9bZ6UJxlR86BJ9xA16T6sLjJgSdgxxsXg2NBaOhmCZV0
ZwqQzZUsku3kkHOL/QtY/vZpNgOmFENhCCCMBhlIfmMowzkcDMucAy9QZU+JJL8HmcYwCzemmp+G
iEdFwRsj/fsKfWZlaKWUdmiNxbHRbkFX1if/u9C4ul46BhUUvUyMQcTjZzQQp5vmfSaK3nX34OxY
hYkJmmrMC7MBthHFeIAe05FIg3/dBGei/uzprBZUNgEUYnKcjdouJpeg3Ou6ke0Lz8XNVebCIyJX
qKWDiKSGaUmgpk0cw5keem/2RHAK8E5PHhCxynxa3eLy2iMg+JVPTrzgSXNpvCtBiRWCBJwjaPtO
vBoes6NIkhAho13j9H4FPWSawQ5sktjI5nWg0qcysCJq3kpP4bwxcGeWutDK0cNMytK5xjHbH+Lz
gN4znOb3o4NnL/t9qgtrn2erlGVdKIlOGyyNL5SoDApMrvl19Mhr5w+voXk7MbuaVmaHDWqUGVo1
06cv9AmCXfjbgo71dxYsr+ww5+88ZW01ESxfGLhKakt6YWkgBby+B3gbjTl9EUNEQRYhiCjrD0Ym
WJX+UQt2/2aDwYtRC/uqDehjqABOUj2zoqk6FKjM/CczbCVfGRSkm+hQRPSEtF8q5b43nq6b4Pk1
W6EcSJWqkhkxUXYyfMplndot+muoylfo8WgfqCP9kVy6OIAmv91EqJGMAORwNFlUrQnC4uAiLcnz
IH66PiqOD7C5s7zJp7oNYKeVPlXNUVr8vv/xbyYYPBhIkxFJgwmzO+btrYrq8Z5ztnNOJY2OcgU5
TVOGYUIA5kl0HMIbJOGuD4EHpxqz71HDpCVNCP+q3eC+ucu80iZueCKucEOfujNbc+ajsr9ulTcq
BgRGdJcE6DTEe764F5svXfbt377P7P8sFAd0LSDnpzSQsVdHTwvnf9v+GrP9aZdz3OcT5q0+R9n9
aLzU07+Ngs0agL1KrrIO71VhcE7Nn0rC+T5nh7DZggbyJW0QYRVksFKKCorW9hCO+DcoZrU/SN1J
cTDR/F4s3smRaE1i5wdJ+v36inNQhRX16wo0WQCAseLFrSQgvF8snCwN78Foe8ogfQgqE2AYS/Ie
zeNoJALSe0rXWFo5WXq3ywRe/dWmFTxpE1OCxrDJLsys6H2lLbnsNOS501E6/n18101+ZYJB4V4A
x/scwX0lYrjKZLjJbBx1yJi/Y1lWZphgbZ7yeA47xO1Jgde14kdS3LXjkyhziYzo7/3jVFkZooiz
wslYEye9aTEeyiNWOGhJfQ48HfIIUFR64QVLvPWhf18Zawc1JbGKGo1FSlxwNLl1PlhEDzlPFzwz
DDQ3aryQQsSYikqxDWPck/m+Rc/I9SXaDuBXU8eAcYKbYzxl2KGDN7u0IESf/GLXucWDesTx3HG7
d7YrNlYWGXgeZhNhTYCBJSfKOiUdjX3igPSAfEnOCqQxu8Lm+CFvKhm0hsFFDsApDiqt+6K4L8fG
QrU9byY5Tsiyn8takWk1vZoIO8Of9vFBEF1K9Es7oaLnhacFwBkUS4Reqgtom3pEoGAksPr5Ka3v
R3SdXHePzY52Wl/zHzBiyc/FIQq6bECQ06HUrfPwuuBIVhFZWWclH4ejAR328qS43TMe114g4OTF
L9d/wSa0r34AgyEQPekTaAfi1iV9jk1oUqCjrflQCSFnpLzpZCBEaSHUm0+IhIZ+tGQ0cpn97chT
j6SufQWnWE50dRHlpKfPdemyr8IXNTmbwxdT+qzIHw3e0912veZq5hgAmTSzEUoFOFV8al31J5rL
QPVXfBwyJ/lIZSJCW7TMOxRGabyyBzpX14bJYEo4zpWyFBPVm76LupMxc+r/eT7BIIhsQOZ2NDCN
RZRboCNAj/CDUnzThG/XfY/r/QxwQAhWK2YdTkEKq3Wj7+Ro3FEBr8wLnArZVpAmQsgLbwZ25vY7
W104TsmZSJbsZmn0QGihfE4rVMrJb1v/+gB532eSRVEhl7KuEBB+GM+1eeB2ovG+L789KgdpgUTm
AhcEOZynzpItLzGHf5mzbw0GH8IkCM28QhFPXvxQjM9R8YOkHAjimaCjXB34eSHmqdpgFE1wu4hP
U2zPMuc+sX0Jv2zWP6rTqimXVBE4O3jwZWSmVSc/zSgyxiXc4XWA8ZaFQYbeDJQOPfC48avJbmim
0yQ2vJslXdorGMAy1wTogC/meKTcLtkdlbxMwVyj+Kh7gkhMxVUr4ECCwUBCNgZpZQjYKUoo7Ba9
ewz72Wpb082k/DZT5GMkCB+WWN+PRuu3oEabusKC+MUZkiU7qQAvS/CuUu7VkjLgMUlzn+ciwCPI
Qwu9vFP+M4s4frNds34xwhZozCZeSRV6i+scGkyhwwX6Q+lhOkoW7r5gL0EBlo9HIbuytbsUXLr6
e4g1VVU1JA3s8ZLCPkWB8xgE6/RJTVBdQb1BS7Qi7K/D1PYTx8UG+/4kFUUqRipsUHZHWuQb3wde
vqdC6jymlO3N/ns47FPUGMXG3Mai7Eztgai7sfOT9zABrmaMfYkaC3SyCgXNf6CwKqkOkprbVZhw
zo5NDsm1GQYZ5zpeII2NsgMqF9bcTjsIQdi5n7wEDpVPIsjwqZ0VuIkdnKfP11dsG2Eus8hAZq0L
XYviP1Rl515fnOb80/Xv/+XacjFAl3GFyZXc1DkZZ1ySHWLVZ6oJldrLYXYSK/WEPS9tyRsPg5j1
kuhpKaJ9Mgqigx6QFyNbOFuZ53hM0ITHu7JQY1yLFHMPmherXLwl6nhOQb/yJyxf5o3BSQPN9H1O
4HtTZqsPzadssCgL9LRrR7tzyQFlf+1JQ2Q47nhETtsQfTHN4GEY5nkZagPI06rRS8EIkDaKj3Ys
V2wbzlxylot9apu1tIjThPIQZhPURvfGwkO9vxzYv0fDvrMtep32w4zKXvoQNewpV1qFdsnwrnCF
O16ZHw8A2We2PFh6hYD3AyITmlfdQt0SwtHlXnKbm3doUAE1LgNjYCNrwQIx0TfrYHjo+u/SApZA
3t31L4H1xQiDDyDZlCCzhuO6+gSi19Jqnqo9ruc1eq3mirIl+9NXw0uf6JulbImW4Lyr5GA1TAZA
xiTUtMrA6axJHyLiJ1pgo9GCs92oS1/ZbSoDG0KjjZ1EUYpysoBxbjdCkvT/8QrL83cGO8K8RV9j
D+K34Vtzojr09XMKrSbxU3z3K4LkVenx8FdlcKQw4jjNS8TEKnqFc/RcK7m1PHSudqAigMKp4GWS
uVuAgY85MKJKwo3FibXenSJU7RXI9U2tY87l2ZwzEWQctVWmFJ9ju5ZmThHCdtP5xWPYt7gplOJc
LhCEJKfBiU66P2ev5Br5s2lHTnxDbOOx+qrZqVffFjfclvPtgNrApgDbLm0De3viRb1exhXtTqRk
iWhv85Rz9GF0aMYMJL9P18/X7WPiYoyZbC2Z4xTynBircgJ+Tuq+KT+ENRhauGHKtu/+1xRhBZCM
iixT1jQ0gqUdaQl42ppjcZy9V/WHx/yj7l4f219892KRufWWdR0YpgCEU29QMu2jDhQEUNlRv51c
xMncpoztc+9iji7sKlSp81osphkHezXfLfMpHmpbhSgxjnjOuKgH/Ik2F0MMcheKrpQZDVIS8OmT
Y4ZRDfDMaYf7wMfKnX6m32njtqj6PKUx3hrSv6+GGKZIgRsCNDNFMPgI5bKT297njI5ngwFsQQS7
e1tj1QaPIk7pq/thF+x6RwE5aXWT2dL36xZ5BhnwLo2mT0fceZxwcuT8qxB/u/59nl8woK22sxEo
Jc70FDe3QLcXiLTLohVIHH/fPoQubsEABwlrYiQh/C/QvaTZldq5FBOI7hzm7pyUbhfJ9vWB/SXD
f7HIooeZm3Ky4Gz9JTIC7UcbNIKgudJuBpfScsQSgk+eE3Lm87XGZeWEiSESUs24uQ1kL6f+MD2Y
eF/WeaWX13EY9IVvfT1Y4mQR0GMIzWoQUHsyKqwgWi+a6KBNvf8j7TuW40a2bb8IETAJN4Uty6Kn
qAmCklrw3uPr30r2OYdgEl35rnrQPVEEd2Viu9xmreSJx/DwD4nm/y7z/d9Xx2qyJq+LHMWav+FW
sQV0DveLjUEg7JryOnb/kJh9SGN8SBOasVBluMTQmF/yoHwTK3Wf9YWHQoZijzmy3cq4U+vsHlvq
xySdX5dcP8VZtx+16ZI1vRWKgF/JRGdQKr8Ze7ftCxfbfByl3r4WFcx/gCozDFFj3IE0DA3JNQye
ib5Ieet8vGod4Uwhk/hrPfSPffGsK2GMKxjAv252EuqkRDil45257ETDu240m9q7EsF4g1AOVCFI
UAAUyWOZHOcEEDbjTQ0UzutyNr3BSg7jDbJOMFpAxaFVjmnRJOnPGMc6GoJkC0Q5zmTEKE7ykIU1
ryfA/WCMUxCGXNRDAW4oAacDrMfLbfVGvaNjJqYjc5qnnNtke3FzS8RFaJEsLeCSSh5Dw29qr+oM
TsjdDBEfl8n24OQx1cNCwpNWQX0PiYyLeh8HEWD7JKokK6Isa0RhDFIIE/CkUUDiwbjM4UtaqUA2
eG26P8sv1Q9B9KwrP5PMhaSGLRRwtP+zbQhsgBG8yqENQ+dFc/qzv1rUhzTGfON0KcUJu0sYpqST
2BTyjDiqP7nJ/xes83YzbHU6es2r0+naIqJvj+wh22e3hYMxEYcyxGiOUNnlIxIIIDaZj6H3R0Xg
lVzGrMlcD3Mf4Z0UNGNupcZ8ky71T10VOa+TbQ/1cZ+MWQsSUZJywXBxJrxG3e+kejODX9c9h7aZ
X67OwliwqI4GciKMv0xV5EmktMO4f9RD46QsQmAJWfVQpumvQgl/pF15IFoFOrl5V0ozuJJzMD9r
gyvGhjOOJTAoUWcSZG8BIuNSKBjamXpLA/wP0DLH0R6qRvNB33dsmvYitxooX1Ly2JnDeRmju2Jo
H9qq20VCeltmpacWw02cxU9kFpx+GVJM/yanCvg+ct4cynw4GdMMvI7Qpbxu/aihTze7JJFvonYs
bC1q/ViP7wAi8ktV4p9d1HVWoZZPUyIfSJGcl2LcAaEN1HuLeFTC+vuUGDu1kp7ERXkO4uV1kfTB
jYvG5dz3pokYqmqYpoZSifhZZctwkNrYgHPpaW0imVw10o4heoCjNO6ui9oO++qHLCapiYN5mMYJ
j7BkL9uCVaDdacffu9ZugMkvotQuHGjZwtxHvv4q3cYXXktqW38/fgDzSIoI8DkLMHc6ghxZWuiB
9dAep5GTmW470w8pjDPFfjo6uhlFwVuIFY5vUzxaoXmfNH9dv8/tDHh1n4wzbYasTWWgH4I7Nb8R
XpZd9tL8lm50MCmUHioUbvZN4synbwf2j7PRG155OEC/B0Oeo+lOiVEKL/WBrOHLO95Ky3bI+xDD
ONJuLg0jy5HbS4E/h4ZlZCnnI3Evj/GZhYC+9zum6Gg3wB9rweVl7FtUtAbQoij2cE6hnhwL4B2L
8Z9za3T5WEIzMHGHHT2Ft3jG+/uM75Qm4PehfQaFmGRX7pfGIo3AGxfYqGxgzV2S4Sw0zTQBuv9Z
BxoIyadmIO9F6f9M6tAiADCgvfGI5wknjH891Wd59N9XOlcpdQM6CEDfa9KjGXwLy/11O+L9fUan
wUs9S0nTEgee0NcG6VkuedA3PBGMPpuxPs2j2hEnDX93ZWSTmodxsLFc8fmWGH0eOn1qBTg3gMHT
Hm18kG91nyI48JKNr+7tsyBGiSe9Bc5+jjV3XbsYxhk4qPF0mXm0LbwbY1R5zGHyygR4jSh51Zp9
wBt83ngprI8BuPbPWhUIgKjqJICGZXvFA/fbg2ATZzqg0oNaZ8Or0XPFMbHPMHWlw+Y7jGacH4fI
9HKaJgayHQ7tmaTTWzMalqZlnoHC1iTGNhY/OC7va/T7fGIm+ikiAFHyXlScMXArNGVFgMwi4bhu
TF8DxGchjHNIQOmgzJmBp30WnKa4dISg3BGl9ouyPRd1gZcnXrfKyHnAbKTen+UyTiIssMMgZAjt
GG3ZDZf4MKt2E1o6+o2STbsF2g3wF78ZocXrUlDD+vzI+CyZcR9poI9tEEDyoox2nmB0YCpBM5rb
Rj3taq6hXzcMIjKuJKjSpWlrmN9k7mrB1/6g6f35PIwjaZthEHoTdPbSpToRmxImB4/Ekuz8FnyQ
3MI1dRfXro9xJzp6ZHLW4Pp6oTkPQF9vZIK5dzW0q8CV7iWl+n5dQ3lmwHiWJc4GdRjQtpVnYONH
2ERTEot0kvevxLCJdayQtJxCDZlSdTP3jzHm+UTe+BNH9dgqoRKA/mwZasXRKjtoLOkb7coNu+mu
w0ROGuObBRfRyS+m8wcT3Z+05N3frYJytmiGkfYQ/TeptrQLnNiXQJqIkHPM7JE3OcvJOjBv9Nlf
ayOojFINArPTctEOtBsY+7Dw3ituCGgaJ06mez3MEZY5WG3x/qy6FvhOmZdgg7ZozrGeuUL6fF1P
OPb8nqeuLhK9W7xbVeCEAMrVCVrTMzte2skLPu8LWisZVVyWfRw2ijP7i0fLmKSy5ls6Nk6D3VBw
As3GFvxn5WBciKkPulDW2PSgfdvyEN6ZlAQK7BE2rcvnP2ZUQa7fIseo3+lmVyfs5rTsQqlU4EVO
imB3jQwwRt5cC+9TMZ6jzoMAVMi4xtJ0w/hG+YOd0k/39t4cXp2iKVQzC0boQhK8iSDJHhcri35d
vynOId4f6SsZVdvkpip0uCk9f80pG4ie/Z+nZT8fg0k0+lkbumjI4Bs6fIzSmpYD4c2ycj64zLgD
osZqbShUpcVzXT2hitKOHMvkiaA3ubqpoBwqoiXwAEiqwzC2wnav4Sn/7z4H/RErIUmcC3TmEXlh
dFYrX645iRHHjcn031d/f9SySe00QNM1tWFNzfJca60HJh+vjXj4uDxRjNVjPrPMKw29BKX+Nma7
YkqtuQZjCscxc146RGYyhqZU+ylLa9WpC3CoLOIl7LQdymauFBupLXaJQ4Zhj43vQzsF7r/7XIwL
aNVAyAMdZ5Tlu1T5WS3frv/9jfmPT7bDDqGaaaC1Q4DHqCrbnVfsKbv7sCufcr85Vm7sd5Zwllxa
wU6d+IF7txydZwdTE71qhbjGs2vwjIO6K/3i2B3nS+/UmIMt/PxlvuPNSHGSGHZQNZAXVQFlPAIg
8Ybu2Ar7CeVbclb/nTmzPQ65KARFmkvVMadb1P6yCbmld/3r8V4hLEqKOQG6qqrgXMmZtjeUHRiY
Ois+hOfot+gpbvpQ/tAdE4+R64K3k2jVlHQ0b3Sd3eaMUiwV6Qk8bizXrQVm8IOkCY8RxuoiWTiW
/eQtU+9cl7n93T5kMl6+nGMyG9pEnKoYrKLDdJSb9xcBJA4ir623rZUfohhnj+WOKSdmoTiNAU6s
+dSngzUIf10/z3Zg/BDCuHuz7lIDtXwFMDqHfLwLqt31v887BP33lSdu0C/Qe5rAxoZoTyS6U0YN
UEcDZ3Tg3US/PqhAgoldQ2gCOyrfpkCmkCuU58Iuu1VN3YHSO0BSbcAwLeRWUGmPeqY/i8L0FE7p
TtYRpDNMbOSlNZfgV68rwxYMxVJk0S5atNbl9CEokh67tbpmhTFxSU0uRIlccFXZ4KR8zWvhHKXx
7z5Sj4WQnbJc4KVeGxgC1C/+71SsXxymVgbhFPwihYAxL3SIK8N/tb/kWMxyF7u5EXcDJk4er3+1
jQH3z4KZwk2iLakeAQMZuWy8w0rWq+nmfuxTxJvgFqxNqi86iWveiscUhQZezWY7pn4cmzGyCd3E
0lhM4shaAiyfxZ/AYlYO5UkoWs6+2z84rw9ZjJXlUgBcxAbOS3roXfC/uMqFshOErn6jXdQzwJEp
vGjk8or9//C0+xDMWJ66pKbeSIgA6AtlVo+7FWzl+2IHVuamkQXiOk7StVH8//xRGVtM2mGMouC9
hN2c6KpHPfs6xfahJLUKBvyBtlNYBvGvK9O2i/k4KP3aKxcQopweziq+JpGAKxSnTo4pousitt96
sqwboLeTCDGZLCwzw3RJjJEayggCjcQjqG5Y+Z6OQOi3JsepbQaelTT676sTqVMYBuWyEGdWj+F4
qXtMWacvmv7aTkcuBCH3bEz2VRWRCK5DJMu0yNfJ9iBaqa34oyM6c2qjT8RF2t20v/+dT2WrxAin
2GOb8K4k/uxODzUsfwaTcfYj36Oys4u9wJYeeE02zjlVkfE5TRChU1SgdiT7cM7YtpovGti86ZR1
5vOaoptKuToi42JiEBIiiqAQnkvmj74ovwspT0u4B2JcSy1EfapJPb3GeNc9RE5qaxcJvAnkhaK/
cEyAXs+XCLg6EeNPDK3P9DHOkOkBJ0x56ec3LVTdXr8ow69G2kfo+g7GMew4SdhmgF+JZZxKGfbG
GMdIwhZ0wXI8fiTQVOqxzTnddZNT2QJwE8WxMUoQo1wwMmpLFjDCXMMxThKYWNG5nPzxWLrGucLO
Nc+58MyBcS6zOFeCHCOHEf3eneFeMHNJMQjsDtUd5TeqSXZh8zZjeQrK+Jg20RJJmXXidEL2Ugnl
fppj3qYN71IZz2KqRWm0c6I6hXyqJRCWl8eklS0Nw11K4XS8KZeNPQMEIHBNaSbRRE1hkeTnJUrS
cqzQi3nv1tHyqYHJJOJlB171j/70L9awEsVcn0Ch0FpgAsD2KMJb6jcu8Ou4BOXbNg4ARVHF/4gu
MupfpaPezhRGCoReiAIAeOt25lP/96bXjvdq3FSKlTQmlFZk6o0YoGKOGM0/4gqLp3rCyaS3s4SV
DEbbe0Bfd/2EZ0frlu7ikWdlR16rXevUILOh4IONL6kc8950IiuZzNcazEyNJQKZYn8CwDIxLxkP
k4n+7C8KsRLB6DoRlgycmQR0EckDKJ0tIdfsSSZgqn2WU04pcDt9/hDGtkEa0dSAXgZvJfuS1znY
n3Hzu+WHge3Q0RsOiy34ZBc60Rljxn9UKCIUv5CIhiLqTNRp+yDJDDqrnZxATOyDwdnvT50vcFnL
tpXxQxATcLIc1MnJSJFr47dsviSLz/H59Jd+/WQfAhjbKnpdUDWigvpxthvlfT15vkk8wzHFA+UD
Sj2e19guRK0ujzGwoVS1IaFpQfUNYQbz59iYgZffBZ7uTwcMvNoVUCkAGLgL3uoX3hrndgthJZ6x
vVgygTM+Qm/+C8FZpAAfHuzqjSKKxA56g9wloc3opoogCFLANgBAGnyFVTKbzXFuyEJBnERtkC7o
uSVl4z1Ymp1i0G+MpPEkg2AWKXTaYHKULDsKEbkL0a6soxDcxEDfL5Qd59NvOgRNxJgXqLs1lYXo
7ECUWM8tPr0qWcJDgwfZsDNNW3haAMNMeUAL23RqHmvmtu9biWU+fx0D2aUIsNedYJTV8IFBhwIk
6Wy6MVUAdTWwx2Pxk3PWzQ+gEVEGJhnWz9geX5mrTaLoaD2PdrEvSssEnWZ1oZvk0kE/J7WN2Wcv
4y4WbV/xh1jGfOOiLUMN09xOrPRuVBd2qCxeDyYPzvE281JNJ6qOUgYQaxn9ishI8smAP6L7tekB
xVwXXH+R+8CbmPqHr/chicnp51gTsA0GF49Rj/z5nbTxWI+WqduLr4GVBPB499R0OQfcdFOrA9J/
XxlQqKddmlY9dBUuqr15nw/EvrxkNxS+1iH3HHmbqc1KHvPh8ISXpbYleA/2Vv67OaG2hnHy/rX+
FjmdNf58hY044s75Fb5cl7zp8FeCGX8sB3MnKBEeosHiz+WdimfvdQHbX1AXDVORoSwaSyE6GgAI
LCaUnTqHLjIMpwKFGPW+OLZOf5JcsEJeuIhK713SL2HmQyi7fNrlSpBKYU6cetSAT9WKDz0YS0VJ
dntNP+BdeARBx16cyxel7C+A9GsAjNSejbBHLVD+RckAAMmAouPyPV86jnZt3rlOgP0Bnh3xC9V3
CMTdhQwYA0R/XIuBP855vm2XoVYCmNSLzD2mdhS4/zGVLklgPprhkFqoOnpkwgZ8I/wCw4ZXFOHT
UIq3Yx9/m0vixUrNUetNL7j6HUx+1odGK3ZIyEBOqwxWUrSeURWtlQ+VFVYh51a30/YPae95wMpm
DVkXc6PEPNFy6ZwO++Paa+1Q5K55H7m8esqmp10JYz2gEkuprCGpGLOHefaNZLAkKNF129nMbw2Q
yEgS0bSvjFatOo0trdiOUWN1SmaF8klRDrni5gFvAmfzW61kMR4ICMCmGqdogswH6QF5wm39hu1i
J8UojPQdXQoasMyEX5eStxLClVzGARnNFOoBJqUQKSdHdDNsmcTnFnv/mQtC6MfrF7ppeSthTC4w
Vo0cmzXcbFK8ppqjG7z+zqYfXwlgkj2SLGEdSrjFUgVaXE6wpLFYRThZcnMAsbs1tN9NHjrEtuKv
hDLm3jYxoC5ERGPaUSB/RSg6yw+o/trDU3DDWxvdzmdX0hijDsZFG5oSd0hHYgx/eMyQUEcvkz07
xUFxxRduDsBRERbad8qiWA+Bavh+Ps1OgbfeHBv3PfiHFu89Tm/rS+j4OB/bgWzieG6B7QqOMNUV
5V1U73vpKM833XwfpdzdX45Gsoi/c6kVc1TidRAadvu72Y9nvGPFPabPvqWnkULLHHkPIt4XZOF/
xzLBUkKFLFE+y4ciQdkte4kyEOVh2O49zUD3qeT4F44r0xj3klWzRuYcWXhnAmgDnjKPn1rDE2dP
6ff/ysjZVdfBKCtZD9H5DxqPkNtk5FUCeN+M8SLxoqAxLGMyuEXlMDzWvqjaKBoeaIbWW6Wrv/IK
wds6SSi2IBjFvtDy5UFSFcVCbS6WXE1JDsCg9evCsJMkdtuodTNxdK7f4nYTzfiQSa1yFU71DtST
Na2CmZIVvw2n3s99+RGY1OGeBlVoKWBmMnd++b8j6qCiuBLM5N51Vgoa6WGAgNR4NEjoqGITo/6s
c6Lrtq/+OCCjkoD7iqKyQa0jQjN5zm4AJG2J1d2QnbXYWTRgLwccif/gqT9EMsEOX1E3dR2aM9uz
3d4AWtQx3egNHS1bcHjNl001NSVVNEXNkL6w0OXJBLr7FCbXREdheWoK3v7M5gWuBDBxZ9ClyTAX
+BG6QiXtUn/0KC021/9vPsZMYoKzh8hY62VurU7Foh46yAFDq6t6yjE+Ry+CbZ51UG70P/7vJNzQ
v5U4xry7rCvKJMV2QdU+kvR7zFsI2UwdV3+fyRGGZolbGUUSxwge0uoJ2wSSzumA80QwXyZIxrAX
WhPZ6bKL+t9S6w35/XX/wBPBpAGqOAy0UIgekVDaaja6kQTO07F6vi5mu+z6cVvsuMRStVM6gLQZ
z8cB20CtjS4+gv4tFvZsA37ov1sRBqaF9ryotW1C/9M8dogsqGWlmHPcI16Pbiwvt51RPF0/IE8E
42blvpbrLkPfWa/ObfTcEk403H5/Y50RG7ESam/skluV5kvbjTXNngJ/2C87Y6/9qp3Zo5RD9YsB
SlxeI3ZbNz5EMp61LjojHwXoRjUV91KtPoxFvK9ALXP96qghfsnUViejP2MVoXJ0o5YUBVDHUB41
9aUdK0uT7jWu296So4kStgRNA30uNiMMa0WvAJSFHE085+mNrsSO2jzljcY5z9a1reUwqkCMVpiN
BtoWqMfaOPXlxRx2169sy2WvRTCx1RwipTHo6FY0RJelr87SpDly0O+IoZwTozzMBBDNfeddF7ul
5GuxjEIEczBAN2dMcrVvInG7mAvmRO+G1YW1BEYX6qAyJwNbaO+vElCuXuRX9Ux3OCq//CHf/7vj
UIVZK15XjMGQYrpdX7w0f5WHX9f/Pk8RmAiBrf9KGeMZI+G1Yknm90IUHTP/cV0I75swMUIO2myZ
cmh1WfrxMtiqnDjXJWwfQ5VVsHJgiI+d3+smSVanmq67Lr4OSPBZuo+M5z+RYWBHx1R0RWOHhPK4
hxsKoVlZdwjGR7nZz9nddRHb5v8hgrmoJp+rFvt4mCTW7mX0J4pi12p/NdylDHnrjaSJH4LYkNqa
pMfTAqFuNnZ1N+SWChiWpk7ezEg85Gbo1AsdazSl4yhqfqQIhiMY8S42ur8CrPlY8hwdxtjYG2Lh
VVkzOa3S3APLag8SQKes0sleyuQ8aAWxxDg6dp101HqBYxzbX/2/p/gCUDcrclWac4y0szznomoJ
IzAteB2ITSF4B8noreBJxL7xll7tsymQ0IxtpkttFH4pRnuNi5a+aSMrMYyhL63cJUmHs0hGBRQn
rFyOGSdV25wHxVjS/47CGDsBjVwjTnAmdFCdwlCPvnSsXsy32av3FIh6/JF3Fi9D5J2MUWoyiaSe
ablPEBOrVzDfw10I4X0jRp2DHHtnRYH5va75VlWRXRSuLL1dt03OMVjgIiXQjbkQ8TRQysegKqx6
4XyezYD58XVYyCKtjzshHFGClev4mIT5TZGAR0FOPbHBvBDGhtNusoRJ5MTpzRL+SitYIpECT0VV
oC9FmrX132sAE3bW4gt486Dv/7o8XL9H+rm/hM/VMZm8gKTaVDUBlHDSfmihHY+P0wBshx5dkZMe
cXw2707pR12FT93sMdgm4mz/neP5G+b1j+pc6zukCrqSAw+hiIsKOcO3Zi/8SJzcli9Y8gfQR+kV
fuC2nBWlzff9WiLjL+Rq0Uc0nGnbcHQXB/DyLtlX75VKeEGOjmzbl6oiZBh4GbNrICQQtUTQEC4S
9AQiqe8spa0ezZbH9cqTw3wuZFYJohJGjBU9shCirCH5lfEAP3hCmG81E2hruSAbifv7ujzVwkEY
eHW7zRxR+rgw5us08RS3Mc1HWrd/BmaBM+zkX61Daa+iOx4Q4bZnolhEhmoAcY9pEJVGJ87NhFd+
GOiuaaqHnPDGNHki6HlX+p1n49DlaMU7AMh3evilPCPudb/AE8H4BZpdSY2B9wJma2/SQbWAGsnx
sNtf/uOiGPWqJmEOzGjCGzs0/Q5JS9Yp3kB4cA68kzAK1tVSHs14zzt4m57TrMXayJ/0dTXp4ySM
fnWF1GokxFN+6GpLwLz/MNnXP8e2m/6QwOQKWjNJkapii7NOHxJ11/WyVQr7WPAF9dhj+O26tM0r
k2U0qg1F1vH6/axfYzXqA2oKkLbIQNQSncyUvesitj3mhww2gJdz12dRBNCE0Y4Gi250A6LhoXim
I4mBu/AG6ai+folzK3GMVRJBJxVpMU5i7nq32ys77GfcEPAvUyBMYc/rEtMv/lWcCUAS3RAVk50k
VWSlN9ulxM6qcCFm5FL8F+Go9Lzlmk0bkj/kMJq3hEUbtCO8J5FeI3TGynNo/JH3XMlgdI8+r6NZ
hIzO613Z1uzwoN502KRB2+PIG8DZVr2PA1FDWLk2cRTEMDdxceWA/QS1/55UQWpd171NGVBsIuoq
wbQ749sAugrYhxwozMGi25E+P5Fg4KSnmxu+2koG/Q2rcyhD3OrThAcEnSPC1tWD7koHzZt3Eefz
bHqGlSDGvVV5L9RNHShOkcWHFrDv3SjuYz2xMqWzJE10Z1XmZTvUWL5o90omo3VzZ4RRUCM3Hubn
sj0F8jntsBAY3rXpZShOabM302M5PP+7z8booTCFpEKFRHYy9V4u71LTu/73NziCTLB4ocyHgREJ
8zmM2yNGJi9G+o6nVN90FDjmUPvYkfPys2nP3yZX8gc3BIp2GFnRU+2OO15I3Oy9rX4CO2tsogjY
jQG6whjG8GimAjxowQ5Pt+FfdF47sABm/JcO5gdeSXXTkXycncVhiSVgysgzzq4aKAlitwXssBGv
8bb9uCEAacR/porhvs9Wkagz0WYJ03X9YfFUr/W7o/EYnyj3Y+qpr7ylnU3bIKaJOoGsEJAufRaH
En41YS4S0+/9iaSx3aSarYZ3Q6KgwGJYQ+pe16DNS1zJY4xeyKdcBl8GwBmbXaUCCQHAwf4fiFAV
RdWw90oB7D4fichxqgci/Eqi/xRi0yLhrRn9vC5js3OgqZqOdpguiQY7uYc9RroVh8RfvahO+vw3
VI221+9Ul3L5YULC5w1fbF7dh0h2bq9Sx1CtU8xwpcNJMI+aeCNHHOhX6pW+eK2VCObqQLAcNy14
XJ0+xdaW7kbpQxXvjJyHy8g7CpOdR6HZ9suCXC2XwRylgAY0/Zn1mfPvPhLL3G6YoFhKdGzY9Xbn
BD7tkCVOeCYXw2osOlM97njtHephr90go989dBJr7BFmRiP5KOa6iwatqyuVO5fTLszS/fUj8i6S
/vsqhmrz1BV6jndu2P0I2u+B8hzxUAfoL752IiaSDXVLNPAlUAZOxY/w/hArHnc8T+2YsKWWRZCa
oJxwyuy3OJYY5XuYql/jPHOymvdu+LWzMKlTnk1dDFpdCgcY78wfsbvsCsy8dy/tU/4U2+232ens
hlgAqD070V1/TNz5aNzwNpN5V8pEUa3UTVMPEcKKTnsQZu0kln8Af7ZyT+xY2JJUdVYMeDjGrdeO
r2iXVbwFI47qsZ0/cD1GWanQ1ZFYfUzK0crN+llteM+6zYms9VEYX2EGZAj7gEKs+TqgzzAEeWmO
FGUqtBOXzlTwaPu2Q7CGYQpDxWq1/J6BrIwqBSFXLKbolzWgkYl30m6yOt3KLM2i69VabvEg5jf1
YSWQUctOAzxeLuOIdVydQgPkaULBmTHb/FqaomF/SDJ09Lo/O4rQXKRCTNHpDgZgevaCJ6v4L0s4
CeKmJa/EMM6iGgcsAS8UTSl8E8eTmd2FSWLHytMfuD0NgVfE91FN1rHPjWRWg4DqTiJ6U/0SSjcF
r3m2mRitRDCOHOxyQixWUIJO342ktoLxxUjdSX9UFC8TeBwUmxqAbUpFwzAzigpM4J3iag5HNKAd
Ut70yY0w7a5fGO/vM0YkCdIcmy3+Prp11hL2t6QP7v6dCCaTFDUSR3mm4MmImB6bvirwsobtgsjq
lphvMogoh5SDCYx/V7hQZtvBqrGmiYFJMNv+Ud1gJYyxmLSo83mUBghTvWaKLWI8kbTmRCTed2Hs
pWsVvaySDK2mqNp1QXdKRF6pf0uEbugKzERHK5gthWtFqy7KAGwwLcvsfhLdokt5SxVUPdm4upbB
fJiEVLmAigRWI/cB+nShm/rqXbQDRZRtckqim0vVa1nMd1ELU1oWGcFT2Bm+jAhunFQfMLCYEuRR
db7P/1w7F/N5FikFyHtFxy1FGfTgs+7VqW4HSrUvxvo4iLObFeq+7bvHlICyJqufAzm4HdPQmQGX
RDK42qJ6m6oMRa7hJ0Yw7kXwFeVN/9vMpRc1xfZvUTeWIvbPamveBOloLcvidHnmiLPgzgu21LLY
nZQRk8jYDmlKww0jsJwk2k7DgH4k4oqn6RCL+oMWmHYxz3atZJdQn496IKHK2nbPQ4I4ifoxhvsd
RVBddS7dUR3PYdbWVplUoFQVj+qgoyw72Z2unZCMtVatpScxM+zUCI9jVbmLoWNhyMQ7URIsNFRe
yiE5RKPpqlVjZ61qZ7PiJi0W+SSsSjax8jOLlMgCetRvKep7q5K/xYB4cjpigDjYAIiO6HVEPi1z
c0qCeI9SoF0b9XHW8LMbou4qY7wone5e91JbAcoUiWTIoPtRFMKkmrU6tFMWJqg6Fpd0fqqVEbS5
t81IOIa99Q5Yy2FCeomUNpIDHZUYkBBE8VsbPqTzN1XBdMEgc2S9wyCyaroWxuSTetbnAwF8AlIk
ETA3bQYiVn2XeKY7GFb6V+JRzIjwtn+kPE/VYXysfJybNxC4mTeZItCoDE2TQGHERIA+BGS40NJa
Ama/iV1dIid86j0DoCbDOXzgMpnSoMUeGwtysoI6O0Hrijm2EmZJ2nUoUg6A0BNdOv5I0WkpflF2
5gFAU7fCCsO+sA50KojDZufnBKor9UoLsczqjHW7D0I0vYNmp08Z50G3pTdrMYwn7ftGFQFchPKP
CI4X6aibt111o6S3UcSr8W6ZwloU40j1IZITbUaG05e3y/R7AYx3OYdWmtf2dZvbvDpAn4NtEuUz
jS0aiuB2QAsdQS4nh0y/E5K9wl+l3ApBFF/9P0LYsmCQKqFW5BQGYF89Vl7umzaxgp+yhc4CJ9xt
RdS1KCZZawQ1MLoMVRLSlrYQTTfBGHAKMZv1pbVJMx8n6I1oICNYr8ldtQdylU3xqxIncHoP06l2
+Rp7f9KQWYtkgh1mlDM10VA30+rbdnjs5V9JZS99y9EG6Z3QlTWltZ9gdBxs250ghHgkSNpyiTWs
LAtB8aJl8hEN2/08iY6YzXfYIP8+lOGNrGP9oB9+VWOb2Lle3wIozSt6YhM59DM18kKl/h23mocp
AFfPotSe2skuBmM3a+VxAXFK29e7HgyMVlQ3XpuHuxEMOAnpn+e5dsOhsLK8dbWu3o1D2sAasu+Z
UP0ALnRjqwHZpdP00vbzs2hMitW2zRmU5HYrZye1jm4rOf4WatI5VaOfWCp3s1gCfoLa3YZ5Y5Vd
+hQNC7HTZTr3imLPYXqUICOOKmdazJ1RaPsiLr6LenFf9cmx1BtH7BBopelniyc1ZZEQkeqIOkYm
ZnLMRgAyGC9FXt4GYzRbAlZeKlm2lSz+Ni65J9dAA4sbfwww/q+YhzQPb2WtvsEs+k405+dKTN0+
zn21qW6MKns2M2kn6v25SMzQkmMd1GaBH0jmUVHES29mXl2m+zEpzmIx/jWKqd3V0wldQidelkuZ
GnsVgX9S0rsmVi0UXe9SVbFqHW/0uQSsDiiSdACMNsqvFu+aIksftQhcPGHxQ8HbrR7TgxYnk4XO
maWli62O5n1JpJOk6F4wpi5S2vu2AfSRqDyEi2TXceADJgFJv4Z186l5EXvlLgnk/Tilb2ZfPNRy
fhQX3s7DZscBo3SAvMGopiiyBWUZ/UNFUIy/G1WUCqWpnCjCqq4r3XQuWr+uIFhmZcWXsXR4603b
nmAlnUbBVTViyBMjiuBZEVWxwQic/maHnsetfi8/zB7Ne7F5WlfudZe92Zxbn5kJd/oCcOfiHaQa
1JQ1PM//I+26luPWteUXsYo5vDLPjMJIsmzJLyxH5pzx9bchn+MZwTRx9z7PqtIagAuNhRW6LW/2
VT878rL1W+/sa0MMGFRFVa0kxpuuSM6Wettmn5vhVKh+vpxHPXI5y9qCbvCnooiF3iZM/jDh32BO
sVlbeKQufnkngtgq8atwChvIR3R29SC4vFaXrUv22iATBxqk0edGRCJuWePToAmPi5Ud1Nl8Xgy0
THJWJ27EKMhXKbqMaAh5HubSENCLV3QFglutsTDVsvjoMr4fI+LHKSrEBWbjhjX7KecSYErmFFnl
za29Ms5cH0OSRpWVIfO9qBD+m+pDVcJrhO6spFBFi6ZQJNNBHEw3lVrFpgib68lrFmn3IP0M1GEM
M0zlr10Gur+4eJI09aQtUWJT5pVorBy5zA9F2vMcnTryH5fR1c9mPKLGRbtaKKugyWJG0IqxM384
pVA8p41wsVt/2v9GvF1i/EHQZgibjrjXBflm7ipbBrnovgX6kfcWxETFnRAbIKiBi3damE2pbdSn
VeHx02269WXXLOqJV6CExq6oklt8r7YKugW0BcI3Uf+Gq4f3ebbCuiuXtphYq6qqGv8fbwpB+RaL
eHrfCatnkI91fdNIt5Z10sbXHm2m+3u4/ZVUw3rj49HY/CJp6rVYKjSotcQb86+S8HP//2/Dq3wx
QH/A1f5lY9a244D5yia6z7QbowksKP9CRJBmzsoJ7C3plyrlTcNvf7WLVQYfcmmGHpIFX9cHMCVm
sZek0wcVPG5lMvEC2E1cv1ohAwezNfVlEyMeF8LmgBgMA/GNnz/LH6C/Bp5xSgemPtZ+czuGnL3d
PtEmytno/JTgPO/3tu9qMhQdjhg4rfzirIB1Tzw3nm6vbnbiS9tsn7eLOeZ+zpWxI0iuw1dqryLI
wSyeWUmcoHnbIS9GmOs4igVVjwzUfnuxcVYB+vYWl/Zxc98USYcKMjqyZJMBjlZsMVdBKQS1+yhx
aOuBeq4tewTvKvKrfvnEy0xu7tzFIAsimMtdY5EKNZZpA4KtJBT0BCpZOSdjuPWkxqP9v+tiIcQS
prwWSyRyYwNj2VZzyBe0BvbHkTxJJa9c9eeaIKyuKqJuKSZcT2TwnSx9C2F5vN+FPhys17b4bFk/
OA7+pzO8t8F8KCXBzEi2Yt8gJRPEJ9SnQgtD9pj3POWH8SCHDU/skrMq9nGNVwCUTDHb78bgsEwN
uzPduk84Pv7nd3q3LLa/ZpwLY5DoQMlQQM11TQ7JIHzpNPkmXRCCjjoHof4EQ5hDmwh44JAzAI/M
e5hQc7QmR5C5c9UYmhwQb5Ule44OYsqriW1u3pUhBiAqsysMeca6FE29m+QOwjIgIFF5RJb0q7+/
99+vh4EIULaCF6BAW2BepaCv+zQLrRsneIZ1D0Z30ma3jV7/jSNerYy5xcasFME9gkTI2qGnnwZP
CXjrmlC1azBRizYq6P8c3N+vkm721cVJSm3urBE5P/oaQosPxEkRQb11qXq03NDwur42D9vVGpl7
zIrVsdApLQ5Cea/OyQ2IOw/7+/jWLLT36ZgYFPTTAhHxxHS7AXmA/HVaSGFra+sYsfRFqkZXHUrf
NBH4qKvXghtXbydn0HtECplhS1Fc2qDr7W2tTr2kH4Ol1JDgzU6aJdrRQKV54lAqIcFdWnbZ5Ccx
WQ5x2tqjqdlqAqZHQ/kRT9phXvOgTYTbZpgOVl3YQ1X4UBOAwN4ItQezLF41E75lpH6XgKqkjKrj
qLW2PHTelGa1mxSDK1stJ2TmnR8GUtMK7X49igluVOAOX8WgTzVH0P95ifS9ZzGoWgo1QVkDH1oA
H372ZKQ8dYNNfLt4EguiYlZNYqnDQBbdCwmKHkGmfJbLyekMHjkW3ZIdh/oDStEWNLYpKN7Sskbp
RTRuI615mcT4YE7tMc3Gz6oyPnO8mGOTgTkhSfrEormhQm68PDJDyHvzDgrHBANx0POelJzK5hTD
Ic9uyobTtcvxtLdWlGtwWfNJNXqAS2yc0vhHozzMMQczeSbo369MTHE3zAJVgkL2r03PUntnSU//
24dgEKuyhlge0PHpymJl12lQtpybc4M19t1RYbMolSK20UTFI0+Trx+jY/yoIkNd3Juu4XxS75W7
yVm8welNO/YJl8CVfuU952bwoCWGGaW4Ut9Y0Wg6TvkkeKmj24rTHdHRx8n2bwyhvl8tAwxLVhaC
RimhhBCynz976JkLj2lQnLSH9lAcBbc/8UvPHD9hCftwhrQaNEqobWk52owtB3GljfSus+8rHExi
30oWKOYis0RhWAIR66SGlVTb0eqnS2JnKacFiWeLAQik7jGYTHvHS/FWKT4o0WnVvpYa5uY6Xucn
zxQDFBERpGbJ4aAkeZ6mYFYtW1qR5y+8NuENT200JLzzj7fE2NWRzuqsVJQRTfdod/fAh/oU3VAC
kfYpdnmj3RsdMO9tMfAxLmPWGQPOthWmXyiPY+mgzjXai0dLu/+84/i9NQZJlnpIIh06QG6LsApN
i7acQX9Nnzl4su3ryMZimGqjjttmnVkih4Myh5k5UfusLrU7STHH1TfK03Q1v82w41SFAUmIvMMI
GkaukZEYb+MjuTPvERj7jQOiVXf/aP3FLy72mAeGtIq1PC54s8uBeaxQkZyO4w1lyC0cXmKHs4Ps
RHSGWlE/0Cxz3CLRm8qQKC5btxbQSrG/qO1o+LIm5mANebRiWAjX1xTdd2Jhgx6bY2Gj2vL+MzGP
CnmRoP1CYCI7iI7hp4+Nn/jFYMvnCU9c4skvsTME8ZMochyE4vif98plbczZshJtSDodc96F6syY
UDRUdDFi2jYAwWjSfJL74H/bS+Z09f2sJ5A3QBl0PSXjx4m/lX/WA95vJYXJK2Qqs3rsG8g4oHU7
t5eIOKt5EszJEaCq0yyOmL0k9V1ec6I0njMy9/OU9EZUoG/TNesnIbm3hE+CrHG8ZBvgL9+KuZOT
UkeOrwJfOuJcO0rOpPfF8mYhds4bidhI1b7bRJNJdRMlKdNJRL2SjqlRjij1UB6owi2vw4SzJrbM
ONRmWRdUVH2BmJOk/yCCp43EFpqzrHECXR4WmsxdLAxDnPVUzpy26oDL1gfLBQ3bMOwJrWBwagic
y/9NgnTndJkMckjraGWjsdI6i+gQt3IbUF4Tt/ELtAkZzuwanvhMQuuU+AYqvTSYcxKv1A7xk8Jx
0L/cor+9x2QgJonlNCtpHyldvXVqnSkkdwtY2ku/HWxeF+F2AIn2btqrbCrg4nl/DNU2WRdDQKPN
5EcBOWif6h/N18htPBOrLDDyWLqVase89+ZG5Riee2WXOYgN2m5A1I7nzK8t7+3UM18hUxnML8Sh
g5b914EbnW/eEOgANzUZpOYKO9arRm2rljKegbVkfCgl9UzQFdHH0JVAF0Yxi1/rWbqB+sljJ9a3
GdSMxiE/KiUkJwqeejDvpzAAO6pL3o4pAvdyfOz13DZ4PeLbx+hqscyXzVrkguMMqQk6KZA4uRe3
dg71VoJ7agiyHzzaSq5B5pMuSwM5nBxKZa1H5RoK39ScKlz9+JUGFhH6YzhAu3kpXq2QAVq1R2Bb
V7TX6T+6QrQLAOMxwf5dyFsYmxyxiAUm/Ao7Se3Un+Oj7g5e/zJCu3wNpdf00749jmuwCRJVMyMi
U7qLEVJMcWZXDU9bY/MWvGzcGwZd3b3IWVuN2uIczHlYL6JdQKlrHHjvN946GFQ10tboJWplFBp7
SppgHnPOXbFBvUVh5PeJZrMi+mpK86ykeCMKJOwSPezn1CsW/aHVFtek41rQz5LSdHD00fLEUbbs
pRGcbjKcYW1tkqvfMqkHifMMBYcpiDMxTCToe5XZHclHdPyMDtKKD6NcOGY+3gJVOAWgvwAw+IEp
HRYIX+kuXn2LSK7WWHsjSYWoqHkc7/IT5VJvTpC4cZcvlTc989vp6FH848LDAMl/jTLhZNKUOqgr
8XhadLCPqbU/94lrluVTmRduM6Y3phZ92/fqbZ+7mGQAzyq7bMQYJUajBYzuLvHHYozP6jS4/8bM
xSGYla06aaqC9j+Wut+Sl2gKioHzJHxzqj9372KDWYqqZpW4CKhmyAHxaYgCRoXYxojejeLhBRWk
Pu+xS7F6zyKD5bpRD21WI61Uo0yomZWtm0FVfyHx7bTy0I6GV3u2GBjPUSc2FRUDX5S4FfwhWJ3h
qbYRVJ5w4LLS81bGYHgl44qSKjqrbJvB4ksoxMcPUmnTigF0balWVgTF18gxeSzIHHhis1hjOY9z
VXWU8n8NVX0JlIUnaMu5oNgM1qwOmVZPIDm0oAxaFJlnQjkkVnS7a8cgqUZfVVGs5BaVqf/tfME3
ooQrSOnTUknIomBPJ91ZB99cM5dUPxqevNn2kf59Dt5a/6/sjFZVp0qEPGCLdjH0fdlEOYo1j82G
Z4UByCbWo1YHK62boxGlPxetPw7nfdDgbRgDGmMf1zLRYaLu/Kw5GPO3yTjlCzf+5PkDAxzlEKvy
auFVLSOQKI/gWWxt87v1SESM2TijbwUx6GxMqidta1NoKLbu7a+U5/QMkNRozxN0BSuttMcF1J4S
j530L4H9xSkY+BhUvVfWks4mutWBsvVAhP4U4QU1aFDopM8YPbZ583AcFGEZS8uqk7ppRXpkrohT
AxihjtAoH8rML/OX/R3kmGJ5rct1XOY5p2/FHHq4w3MrIH6XbWPJ7ZLr+9t5ukt8wxJZN1KjxFmH
W1O6n1wqnomLpq4x6wtRF5fLskSzfjvAoTAv77FZQKwyqUh2HombOFCQFZzUMYLWVz/xiG+2c2lX
S2PCw8Fc2qqiuoxv0ftD7UCm4CzeRzejW91pEBpuvyoH9Zb3TOF9PwZOEjGyVKFFBihvfkbkpZi+
TEuYklt19vcdhXPYFQZUFDEvhVaBocmn2o+QbD/IEFflvU54ZhhM0dCI0mgLHifFQfEVkPmnaG/I
uBquHOBg8wSICQUQv3RogGlfuux+zZ73d4vuxp7rMbCBzCpKwh11veqsW+CvSREkvu7boP9jzwbd
yuv7SlW0NW9wX3Vz60d69FxEuSdgQoDM06GQRqccSeXu29x2t99hL0tWJc3QwJtnTJ8Scs71CtpC
H/Dqt7uocK3k+76tbVe42GJcG2MJk0giJOmypDvKVfsk56W3lktgNakNTD4UM9L7Jq+YsP3pLmYZ
R9favhfFCWbX5VaoBUeffQkzaPtr276iL0YYN18zvSuiDpl3NTvk+TmNJAcd2vLIk/rg7SH9nlc+
kogtJD8VCU9jgvv3S6oGXX+YrNda72xS5fbETRfTr/KnV15Wxni+uCyToEFD0E0Lz6iOovaP6Tbo
E/ny/xmvJ2oCrj4BO1e2HytJsYXYGcef+1+H4wJsHloQpjSO8Dh2Z8FT07NSeWbHSdLyTDAVK7yc
O7kX4GVyg1FxyTgPcmNnAm+4hPP92eRz1QrzbEpYyX9zSgoksfnaKLzVMJcfBO/RY02FOGWwhffZ
uWxuq4Uz9cCzwbiyPDWqskZ4BihDOCzfEuWYTjzVcp4NxnkzWY3HNEUVx+z8TrtV6pPBbavbPCAg
OwCZFbhn0Db9/kjGtVEs4tKAzMWy0f7kJ273qToV6OMbPB2dfJXDnd7dXNaVSSYQyokqjZOMV+mC
rPgctIHgVKfu0381t62D8J1ncxPgrkwyHmHkK5E6ARXZpA9Fya8QLa/HcP+YboeTV0aYGwIhsq7M
tEQvg68mD+NjdaKaUOKH1OdVFnjroVt8BaSETEIeRdjCSD6q+Te9etXiJ8Lr29jOxVytiLkX5lWK
m7bHQUpu8sKOAjpdi6G7b8bblEzhxT63QrN5pV+ZZM5VKVe0YgJAnR3iDyPyFirEqQVnsEEbhynv
4ZiecRmeeNw/PKdkzpqqZVap0CniMr4V9M+j8jHlSSZsV8IwCU0HyRUwbDKXBW4KKR8znGfNBllo
oKEKlXwYbmTPeBnvCh9E3OfO00FqEb8WD5LTIxEuBNNt5fDcZ0MJFtfW5ZewSXdcKFOGIRTZlTDr
amc6xt9GzRWj0VbwzR2pk8HjWL3KErojspWmd/3USB2xqZ2pLQ+jEbm5kTx3+A9ryyMF4/46BpPK
wRTS+o0K/YHc6wHt9KruyYk2mYnffrHSdjZUwn1euM+1zEDTMqxGnkyYo1ui0S+q6IQZ2zshNb9o
Frgu0+kwz+kBk6te383J21YozeBrQneQ5elDJ4ENvx183RJurY57NChI/RHLXH00BsSSLlLEOMbR
yGqbarnmx+jwTdFdSjq4hqYncmKbbZD57a5s+j+KBHCJtXj8ZLgKZNEWhY8WQniBl9XYPnoXOwyY
LchTtxmIHtyhulXTb6T144JHt7OdObnaPAbKpnotS5HKsmlPGrIn5rEM0TLtymfyoAXrzeBUz7y8
8ma0c2WSgTIRt5yhxCMSUrovSDezlLmqMbmj9jnSD92Is2d5nCto+za/bCWDYk3bEaFPYZIUTvSw
ghmj8LXIEe/TCbLgU4B3PxrDnX2r9J/u+SUDa4OpksZMQFw6tbeV8TkrwV2TfV3HlzhKvWp52bfG
WSKbWa4lpbSSFZmNPO5vQS5+EEaFt42b7TOXL8emluMS9NtSitRyTbxifYxIuNQtxtxvZOO7qp2G
9XYdv+8vi3PY2LSyEetatVA8xUjZ13HU71JifdRTzCobAud7bXdBXC2PAZK5qkGPoyJPSSdf34j1
/Ojml3RsdsstQmzmva6sMWHRus6YTKYK1FQQsTxSyQ4lWF2Q+B15EMnzDQZJoHSdL5qAhXXyOa9v
xpXXBfeXGO/3AXu74q8Cr66fl3Hs0X60Hml/Wh2s9/UhRi9HzOWgoj9251i9VWevTElEMpQIFN1u
rPR3ydDcErSnFYvJKbjx9oyBjEKSZjPD/LhbrIWfdyI6GXjzXbyVMADR5LMJ9Tu0oxhJfpq1+khy
y+kUk+PXnJWwyWO9JctS5qg5tXPq9n3kELP2908pzwQTmaSkj8pVwUo6sGlFJ4HLp8ZBHjZJLKLE
ulQgqMRh6Q4VZqo6qA/TtkfeCCZvJSwGrCa4DRs8Vshcht3QfEOqjqc/x/nuCv0NVx4sD7MZGxXN
XUGKyriZzQNJOcWl7efC7/PI5oFrslZSPuNa7y3zTHLyuFqqty7tSUQxsF2V2N13AJ49JoxYFtWq
Bw3j7zWaHJo1smfjq9wc1faDtHDaL7Zz+BfgZLPC0yzkY9GaSD7fLK5gV+5yqvzYA19bDvmc0R3u
xFA7j5nDq2O9hf870KMwmGCQOUO4D0xIosi2tPlpSr1c0FxVKO8W4yQJxoOKC1GueS0nnJBJYZBi
WEFf0NJUV3L4ldYnAZ0YNw77X3GDDvjd+0elx/DKM0sZ8tB9hNZO2gdYhpo/BnUgPTZnSmEoOJHf
3qBBD+/b2u2c/lC7VKgo8njlEs4BYZMvk1ZEBPPqKOeJFmqjw50x1E6tj4/7y93eVUOVLbD3a4bB
BKJNXQ750GMoTFsXOKzglZn1airpYW4tJ2mUx3Fu73JVmu19u9uH5WKXcSOlN6cSNFJ4sJj3iRBY
oG4aFLAjdp/0teaA/3YfmXExxriO2qfiWg2oUsYfF0ji5sfm6zfdRhHWK++feA/F7Q/32xibkiXF
2iWNBGOV/JgMGJkZKlvhkQNvqPxSL71YYW6boUVnQ94gcpodM2hme/FFB/NW6Og+qYfFKe4arzr1
7vKR0t6JHKf5S6hzsc68hYu+X0utQKBNo0QZT4noEN9Y4EYR3H8ubv5+oexl1PcZdNtnXKvWgiEh
4zhpICCres5lsX3nXVbE3EdZOjbp2GE/K0y+ouOYp1DB8wr69ytUWSJNlwkdUV76zMv05KFqVCdu
/t278rIM5g5KW9mKhRp5AKqN2Ad50CFNJHMVxjmn12RQA0/9Wh1WTM0YwoMqH4vkVRv0Qzn97LTE
2wcK3sYxQKFXa6JAvQFqV+ltvGLCWXqpUKPcN8J1aAYhhoaAEFfEO5WqBxqnDI2A8vf8QEWVJl57
JmfzWIYLq5s6dP3hBlXQXy8VD6T6SJo7SXMXniAFB9xZkovBiORZ7uHU2SEOacQo4cqUw55TIXp7
gP4ZE/z2OouBg3gF31oHSjs0INPONRDMe/q5uk98SIeADg39ug450uHPxEMd9FAEM29Mh7enLEqg
qtNGM1a6zE9l7XV95KWRT6IjGKj+x9vEYqDCtAi4AzOMLLaeHoge+L9PyNmEvSv7Q7B+4jKo0t3b
210GOjLTVMWsQMYhgz5B9ZS436qPkS3bmE9zeUTKb+mLPWMMgEhtMbZjgo1sPRRCXMlVwsS1kCqC
ivzdeh7d1e282a2RVdQfR3SfPe6fRM5xZ+WJwb+RzL2IzY27zM7Jy6r1dsOduudZYUBlEYwpJTpe
OE37oapvoXRnl/LX/ZX8Ja14ORUMphTNlMqFhUCg/GggrUjfbGUggT8HXRY2DRyLZx5bJwfHTJEJ
XuMCappvKgXzkVbsYq90SKAd1VBweXoV1BP+7il/6DUa8liOdQtgXiDqmjanQjSQCnat6DtnH+nZ
3TPEoIumTEo5jejkAA2nR+O3/jm+XRzhAVrlmG/gMjvSPdqzx2AJyZYq11tE3sQMs+x+LFZbMh/U
OMiNmz59Ro29sXjcDLzNZDBFEhpMu9Ix6Eh8lYzP+nrux2POqzLR/7K3MgZJRL3Xo1gHCZauL063
1AEl/9//WryFMPihYwhPMyd4RR9jLE4cbKS172W9c5R69vZNbZcgTeh/a5IoqRKrirWunRiLApaz
HrUX0St8iH4VX/UnSHdTeioo1v4L3UBEo1cmmeUN0MsoIYUEN5ce+3h0pOEmQVVnf2Gb6HRlhImu
CiEmuTwBnczmY6Yfif6iCYd9E9t53isbDAImY1uVegWH+6WzN/9I3NSJP2Rh6s4nXsvhZhxyZYxB
QivX0LopwBjt7aCtckrQH8SQl7faRtyLHVYMa7asZm3p5ZHNctiR+l5vch+BdjBnw88qJ88j0Z1B
rZ7Bm+12aQrCmO7YdB0IwIhTZhVnkzeDkqufw7zRJPSPEjHDd1wJuZWlyVfjr7NGglwx3CqbOJQU
m4f7yhoDk+WkgTaGlgCXtHUxjv005TJvDpvjmSwFopFkoiBN4CQadIx5J5odpyUm6CwOiGynt67W
Qtd69VoqQVQSLZSzNDnkj11ql4+Fiz5VZyihuGPi3T66oI9/4Mv88BZI/35l2JAFGUol4IjopSqM
EKZCPfFYtoO3f/x434qBEbIYWWfVeG7ImLxUbiqecvN2GHe1gQyEVIUWy4sMdBeqt9ad2jEhaQUB
jpNw14XaZyrhXAXK6xrKqJbzmUroAv64aUxQ3oFFbYMYn0YGizTCGTU9HItzNX43hzATvu9v43Zi
58oM4ye5Dj5JXUcWOS7QNpGGjY9pVpc8kNUmeLpZLm9Ih7cuxj8ksRvGpUARtW0/jvO9CCJ0qT2n
w+Lur2zbDy/7xzhIE625HtE5sdRcwUVX3yY5ZDVlgxNtbw/BXW0g4yeZPMeN3Ja/kLlw08/DyXgc
IGo1fJHt1BVchN4uT4f9bT5lzzuYy0cE112b0w702ZF8+maE/oxf3+YBZEbcCswOcUBVxgsP8pau
cV5e8WYN9zd4O499tXLmTpJSqS1nFU09Q5TZfaNCSuVBK8Me1DMD9LYg6tNCASHljqJwPIitUUtG
nhvmBLvmZ8qOV3rFPYRKcSMq6PcXkVJGhdznFlo3Y+jLatmqtd7nshCbSD9RhjzYdM2zfE4x2U97
LGM/542Zc/yXLVlPpF4sdAaB0WrUwlYSw7wQvNZIOceEOsqOI7052hVcC+mKYQZK6dMLmp2ZYaQ+
ZSaUXwfFzufzMPPKLvQO3bPH4E1kqFmixbjRs5vqAN2fAOT3Rzoul7tVwO3E4n00BmwmqW8g24tO
PpqUqlzpZM62djf7403soCPaOPQ8mujtiOU37LAl7KFqDctYADvyUNhNUnhEP4o4H+X8U+YV5Hku
wkBPkU3QS59QAaisQy7dgLwwrXnfa/Mpd+X2DNBkXS4kcwW3p/0F2mnBWE19gxmeex6c8DaOQRPZ
GAyCNlqkj/EYXoversuvjeoXmhLExQsHujh+wRazldSSakWjsftTdVAdyU7ux9cBWZnYyf055EmL
8y4Jdhaq7eu+MDvcsvVP+vymdTDNz70JlYbWRXKvsGnDRina++vkICVb74ayKJo2BGAIuNHPgyQi
dS5+rU2QNg8W76xxgITVQ5PWzlDLATlZQ/iyancEo+qlo6RPOSWsk539hW23El7cki1+V8g2R6aK
+6+6obQnYIjwoNuV/+jCXywRoy/6NC4zzloacGxzjh1bFRe1Pp3L7K2MuryMnZ3f4dGM4Fpwsp9t
j2pB6YPWmZMh5hllwpmx7NK6SJHCKQWvrogdRYFVP++v7G3WcAec2Zp4W4D1QCVvhz19lD2UpQNQ
m6IM4pBQ8yBBF5aQyeg8A4MFXTB+ssLazzHk3LnCsQsij3zf/0H0Mtj7PQz4mFMvkASyjq7Z9oBu
MbWbiNcIsF2tvnIlBniSaiK42QE8JwyvOjEoDJbQVsIaDHDSQ31EezQkOiQHjedhEXRIijQ/BJ83
j7xdjbz8CrZmPpNOadYKqc7JV0B5Ip3wLFQ+6eccMc1bAyViOfNFdlNIMvK2+S+v/t+XFlspl9o4
Rv4McFjiTepXbnpMb+VXw6H1yNRPUKlPXV6Rlxc+qsxrmyx6Bj5NHOECUij5kQqhUPxF1wUnifCX
p9xlefQ2uIpxrElpW01AFGB+nmirh4+UZNDdQPTl1nR7NJvYvav6qPHdQmrv/9Frtg3DIMQ2RNUS
TZaBKh1MXQLBsgL5nrtY+9ALlaNNEILPeDHj9nm5GGK2NNeLQSlVvFlX4lX9nWx+2D+P2yB0+f/M
RiJrlzZRgUd3q+iP+QT+iGY4dLXydd/MXz7YxQ5d59UHa8WsbHH0ka9+mT2odD2Q069GyhSvGtBo
HqhKcY4CiuhmXhHwxGX+ktq72Kf7cGXfMMuqlhuaFn1AeOA197EHIpvFiezKy594BRveV2OgfRWF
UsgJEr65/DKqN0PN42mhn/1PGL0sh4kTBzRvzKKAq3l2qP9TwbMywEUdgPPD5416/CWnfLHGgnaW
10g0o46R/qTTBWOQfhYc5W60QN+EmScQyWrfOf7C80sGwqH7IxFhRXhFw3zBH9z5IyA0/EoLOJmb
gwYkD6Iw+2Lapi8Eg/OLRdTi/AzOd2Sr0kXVZ1Pd4/acrINVhoPGSU/y3JItRisCJL56eh3SljVI
iUJ5DYvLD0lofv2XHbLm7+/IlqTlIlegaAx8NrJnTQumKrFbldMeux30X2wwgNJN6jC3koIANSWH
xRgDQ++CJaoDQ1tPYv6vxn2vlkS/4NW5TuWxsBIRJ60EeRTGMIVzqv2PK2Kgo45FsMEXDXhT+oMW
t75lqPZcHaPmsPKoPzhebzG4MapJpI4pSMsyFEYVb1S/ER5f0KYJyIgh2S3LFpj23m+Y0jZNhK+H
s5wXt1Ndh3omeKPC41nd9uyLHbbsQCYyRTPEbVGgXNw0zL0IsyOjL/ugdwqtD/twsflSuTLGFBVI
qpXtmOHZHFVncEbNae0N1t2c3pvWgUQ8zaPtt9+VOeZSRgBL9LHDpRl/TB9Vrw5ydOkrj/MICRho
OQf6I9VY5jK2bKLRlVnmaEkLMVvkWpGIQDpXuR+VL/u7yHENjTlL3SzO0pAgZpTr7zXEjtGJI/Bi
xE14uFoDc5hA2GnUEEt+8/BW8VcrcUf9WzR/LJbG/t+WwxwmXVu0QtVxbqt1esDs57HTxXOTT52z
b2e7MHO1JuYyFjuzkzuCfevc/I6qj6ZwdmQwvW/KsfIWT0NBfg55I7o8n2cvZRUEvJmFuwm6mk06
26ryPKEJXnOr6VnqeL1E21WFq0UyuAEyY20RKypc/pbl+6UoP/u02f7/IyjO8UWd6dkAkV4d6ytO
tDAdC4h9NdCxTEbOl+McKJ2BDTnrGnkwsIXEaG+0VTsrvcUlPeethAGLAUkUKKNjWs98LpCY6m3y
KX2GImbqtDdo1gjKr2li8+Kn7ZWpumhalg6dacYl2yaKE43yykzDqTQ+mhOPmeIv+H6xwLifpmNy
qLYgYkh7bWkoXzvya4NUyRAUz7xU/fYeXowxzpfMjak3M6JBRZ/uxaJxDV3+kMylv3+SObvGliG6
Io9LixgApzYUhrMU8TpattHv9zrYikMZkTEeBaQE+onYlfpRWAdI0SCaHVpH4LUz8IwxjhcLRS2V
06q4pnI0V2KDCctp5u+TPLo9d16Ut3XM3ZSvgyJIbYQa4Ko5RK5c0+JNGfJM0L9fhXodyUCfGePW
BW/O/UJWDL5y50E5jvaWWbqykVZjUyfzgpYjRYQeVHNcm+JFyPXvSzm45RSF86oc627wNGtw5KK9
U8zIXiyMgheipzWjt++Q2y8v6+IwzB3Wqesg6xnIHWkOabqHnC24ONV74zggNzc6zb8bc7oyyABH
0lUGUREOulman6K5v+kakfN4pb/5j7frlQkGOaRaArAvID5ShU9a+SK3h5Y8xTInmOF5CwMZkriA
F01HDlBukkdTjk6ElJzrYzvDd1kJW3MQdEHtUL/7dfGTb4sLKUC8xPUDOQmeElCl3OQufR1w/0uv
+57BcVS2/ID6dJItNGMtr6mjlYeouY0F3v3I+VJssQH5kqWoZ7DnaZJxMPrpKW4Rbqz1gzzonGCN
5+lssWEUelFdRuvX9MRwkCGRdi9gVsQe6fs+KGourwpvCxk8gdaTkSYlcnj64IvDDOmww7CM7v53
4m0h/RFXgCJFRiInBBO2g/JIlie9/xyln0Xzcd8Kx9kVBiYGA5qX1qKBr0yOvczQjmtkfdo3Qc/L
n6fWFFXVAtsI5F7fL2QtVmPoJQBD357X/lTWH5N+si1lgvzNQ6Wd1J5jcLtt17pY/GNRy39GAgaX
+AK0hKAkrnlIYLsll+h+2xcuthjYm5IxzVL69EmiQ5I9Ed3Ol2/7G7j9jS4mGNizpm5KpBWJEdPI
ClCI1HY/Gdx5a95CGNgzrSSd8VlpWGbYv94iOhSnIrSrJ3f9AQU0cITvL+wvz+HfK2OzZEPV91Vb
gxIJDUd01AHpXcc8vN1VXoHSPCotduLxxO62SxwX/2BzZ2snyCYobH+NAICbwh+fy0A8U9yNHfWU
HIvbmdcLwNleNoM2zHFZaXQKuOge+jkUpIeElxN8izJ3TprFhlIEyhYZzaAt36JAcetACxO/C63n
9kU+67Z2pHMGmSPdN0Hs9ryi718eepevycCiLELGa6KXGs28tkcSFiC1Oon3k0cJ5pMf1b8a/bn6
jgyySODNbyba1hVV3yfI6Mapq2LucpKDDN2o+77KQTE2wRZ3pmhFAnwmTuT/I+26luvGoeQXsQrM
xCvjTcqyPPILy2mYc+bXb0NTO6Jg+mLX8zqeukcAcRoHJ3TbWhLZ84y2jsq2mr/K5lMvB1L493WL
+xfA+3ZyyKLOtJKKDlG4Yuh2r/thktlafewxHXzd0G/SEO+WOIBRcm0KhxkhATktaB3T78DQaqeu
GdkjRENQ5rhTAya2IBoOFjoihzlFu1jmzF41rG2avXDLJxjtJpuiHydo7daZvoFDOBHxqFxFVIPw
cx2ZoZFqSIF1bat87af4ptFFdM/7XXn/ezhhg0sRJFRBzxbY6V3prJ3owQiGwm487ZScG0zI2Kw1
wbiM6MmbvfUWWqJO6okbR/cLq5u/gnvKFdo4qEWCKmB6nC/quT9MPj0xHQtReu7qacVyOezpprWO
pElGTFSel/BiTN2hrH4sVP0TNsDNgjiQkZa6KsMZ25pVQR37RudNs+CZITodHKxgHlJpIgz7uUgZ
WOFppi/X/U30+2wrN5Gd0YRdOVY49VBsCcPTOAi2SPT7HHBAurfpog44TOPHwfhUDH9Qe9IgIidD
ekZRDI3vT0CXmVlOVoL2rMtb++MdgoQOVAlsvtN8hcNe36+9CP+DPc6VujExh7KBAga7WBQv9SHe
tDJwYgxlaPH8qb6KxpZ29vCDSc5v1rQlayHNslv0F2K+qOn99TXtuMuH3+fcZc7U2TRU/P7YoTU2
uTEmhFpDkMnedTt75fMPhthCN4dNnqJ0UEILeba35qjOqRxyE9+tLhNEyD9raE6WHeusBqOHSSzN
toT5X3Z7cFHJh7+AcydL75SozPAXkFNySJ+J19mQLAmPa6CeaI0LhlxybzqMKZRMRWq2ezHJB+Oc
r/UJjUfaTvDlmxzznh0YMK0LWzQmmtxMSGsnOjac66G3RJ2XrpXdFj3z1XKrFLIgDmG7dW03ubt6
HHPD6MoVvjAfUu0mrTy5F4TlorPJ38qanLRJv0C+cSWubHxp5a/pPNjKqAgcW7AWvtLXKn0fZiOc
oIH+NdWO8ny3NgIwF4GHzoHHqndyHhr4JL0/+4yEK3toP2eOHii+7mDiUdi8upfg3p45ncOOpVmq
VknwiWIUPBjZfX/WPekL6DH80PuDBDeMWbrO8vXaL3OjWdV3cQYaTHeuartKX8b2W20IwGr/O73b
4BZUjdQcVQIbxJjcXmodLZburDh7uo5V+87zbobDxN6IAVQZmkWUKD8oWRLoQqX53+DBuw0ODotV
6SUUyvFtjqtPPMiXuPSxPMwOOO295bMhuCpFO8f+fYO+SSQlY0tH2a3XS0cmWwHbaFcJ3GjnafLh
CHAYN+gLCTMJRpbmW6Y8ZHFiy/M3tffBsGk39UFKRINre2HlB5MczulSKddNOchvQ/QyZtp7m+nx
picRA4foTHBwR5u0J6pZykj5enLV2sqyCHaP/am/Aur7ieDQTqVWBRrcBp9ItZNPcDJXX1+7BEtS
qcCUaNv4MlG3xJhS60N2FUJY+IZtmx4w2hxRNC44d3y5SOtBiDmUGVOHOOfhua9vx+LxP3krP5OS
ofy5RA1OXdvcVMpnTdQOpO9fQ/9+GH4aZa1IacxlC/04cBesITmb5V89yY6JMT90bfqtlBs3TYsF
5FjoZSPmQSHFSaKNv+aQTQmr6bYgxoVCoojS+MsUDamdZwVG92LQHa+L0w8DXplFR52wr+7KULpV
BnO2ewuvbYUcV7l6tOqhdeiYHLS1OUHd+lO3mEej/Lvoh0/5Yn0bNGIXWv4jjsxAzlq7kptnsEwd
9CF7Sef5s4LqsKEZ9zHExSGh8Jzk8WFQlcxpk7iy50DBsKLmXv8ugvPMS2VjDiyCeqEEhIslW55K
v0fjsPEYVg0To71uS+CdfNGrJ9K0KAm7W3UvoT87YeOK0GM4bLPkpO56w4B3dsBnyCSk+gsmNhwq
m7ZWONl8kavv5p/UFLb4xjNCFmoeY8Qak1BKIH9HbSZA9eyQ29TTH5YLa+lfBVfsfpD8ftg5nFu7
MUVNJsZhN860c2V0V4V+ZQQ5IqO+LkVAJMIHDvTSKu7TyALodV52C9pvHwGRV9ykeA+sznSsg/jT
KmrsEhxMvuZF6KzAM5FlqvpveY6C/yOVT2FY2rqwWr6X0dp+P77IleeKGi0JwIm9GIe3N6PkmEhm
Z85y111QeQ3IwXTbUhCd7zqEIUNIE7UOVTa4fVVq2lTjlKNHzjiH4eO4CkawBL9vcs0t67pQCTqa
4CkzZ2cycr+kZXDdp/f37n0NJhcwp6pSl8uKNUzOjFFS9VBfVH/4wqjhzS/9S++pzjjbeSCsBuz6
wMaw8jFYyno0I/Wlwj6acSq8/picE288gCzTOibHf3hsJVc5S+4iSjHs+sPGNBd6Qv5h0tGdCSKK
BMwX1XReIuL0iSTaW7aEX4KNjR32fTfx4NugetshktaCfxSa+2/tW/BZ+eWNKsAU0aLYv2+MRboO
vU8DTj4nil/o6n0VDa5hhYJ0k8gMB9FrHOvJLMFMrEZPtanac9QRW1OEYzHs4F3bPAYwm/UYmlSa
LXtcd97wwhTr2bAoK9nEnqgNX7QmDo7VWAvXZMYzoUoPNcQjq9KuRmHJTbQgDi2iXJnAcYoo2tQe
2zmxV/NoTQcZ0UsKqhe1/zZZn2maOKUheBTv6SNo2vs55FkVa5IvpVXifksm+l0mi4M+a48Q697U
GnuANLiBV57elc5ULK6ZRd/r5Cyp+qGoIOOdyHaj9k8GWjw7qcef18tfiDI5IapbfZUcho7eml3t
kEhGy/P84zo+CT4NP0Cz1HHSZTk2rU68pH9tS7evv/w3ExwQEdTeldUacRmbxiEeZ49q6+2qW8fr
ZtjnvXKeebn2TJWLIuxhho3TZhhLyI7pIfNFw7QiMxzmgPAHehsWld0E5BsN3jdpAVLGqXZ1qUFg
azikWl1L/np9cbvR++aEceATo6qbdTFyO0r/PYvDSxFDejieMltXpcN1U/sJl40tDoHKqV1MUvVs
5GMBf2byFs8Yz73HJhN10R2/n1HamONwKE76XDYY4GV/rz621Qvv0fDceyBKusSHDEN50bfrKxRt
JgdHbTKBsavRALHa6EHQ06lb1S7MxZYsYYu64IqyOFDqM6MYlKFCTO8Sh+nmrgfohEOlqMJQvmgc
T+DMfANArlixOk94EEvgeKcPtfKgTX9f37u9IuMW6/hqv2LENAlVpBBGv/uKQpiPPEx9UO7ag3xi
JcbyRr9vRBVGURTF1/vHsYobU8HKysQGHweK8ept5UzB/NlyNZu1dreN3T2VNyI6kL3esg/r5WKZ
rsyk1JQyXJNIrp/Ko+KthyQAfdiB3Bd/rc4/TRWUsWOINeYFVxrP5thZywjqaqBzfpQxutqg3KAc
Ud30xKOcorPDIYymDvOqmj0SEPonxPr2Yn4nVMRCLvA8vuw/LKSQ4h4BW9+djMpppB/F8jSJxFhF
VjhEKaxEt6pqVtwQxBtrcTHMzFWr2B57EQuA4DKgHJLI8hJJxoLDwe4cGfXg+Fb24pOI5EBkhgOR
1pyMMcnx/soTTyu/k/pSRTd69lCkqz21r6n0U+Dk11FL+aWiH0dRNoYRWhgeoJaOJx9rd42YFAuI
d3wRMST7Hr+/uRW+tm9q+TiTmMhuaJyTZbRVabRjXbeTwu8GIZuuaG3s3zdxL2Isc2lq5MWl8+DF
929dWT/QxOwhI4JH7PWdZNHAtaVx6FE1cj03MzZSz+dz1fRfmtEQjMWxM3bNBBeQmGWatEMGjLCG
HGKUhpMXvbOEz5l8spRvo3CcZ68fcIOICuGQYlDHxqAjPhej8dQAh+UhumfTJ+JBSdHJYJ6++VZU
14pwMXHwl/xnPPuLYjnNGjs9vWDqxrv+qUS2ONSo5wngpMNWMrul+nXsbk0jqHU8LP+I4PDDFnK4
UWMANO8xrYQH8oDZrtKpw8pZprsa/I52TptLr81HMkqHRKelrSQ4ptPgX1+v6GhyoGKZelwPFbA4
qxd76Rt7FfXcCiy8ZSM3Xy/s5bgzQ+yojEymHjkG+XR9CdeBXnk7qRsDrWqGcjwjdGzy01qdLDUF
GSo6WDL7uh1BjKq8hcwbQxlJl7bs0aLRuyNoh3O3+VQ45QG8XGgtr+7on7SVbw/IW+FtY1DSLC2j
IZy6HwJZuQO/Wi4SSWRu+itu6OBuoJrGdP0++pYmh8oCdMJ5H4kbm4mnT4knK0QAT3tdqVjKux3u
rDfajOnTsmMR8OQZTgbW38wBbVPmzFCoGG/yQD1Krgh494/Gu1XudOd5HLVlWQMVlxIhzeMUKY6e
KHYeHwVngyUJr+wj375TkTFKEOCzGA1VqOB/Bw7ErHD77vTvkngqkVxXJHVgWYZmMAJrXf1cHQUJ
V8GZ4IlDOqmCbEOOnJDWf60qyVasxY4X0UDob16Y7yvhbsUplGK5aPFx4svqj8fkpNx3fnzLQujQ
EVKU71+Q79a4C7JO83KqR7xY5u/Qg3BKtEbmvnWkN9Gn8KIGbFA49Ioz+SzSqBV9MLbbWydOFGtC
0Q0hdQRoH8uD3K0CZBIcc439+8bEkC3pELXItJJidZJ1ONOVHoj+1exyQZJLZImDC32KwsXS0TWW
1Smk60hgpqVtoiESoVp9EPjUfoz2/sk4zDDKoV2qGstqgRmMVmP9PNqtR/zSi55Ej0vRZ+KgYrXm
yJoavHwAhE61PEnZLHArwd7xnTkmpOQWK4RbmdZxUcCTtxzr8W6kPwXbth/C/LttfHNOH4WRXEBa
3i2/KyfGADjiUUIdZPv9+BCCtwuUlX7uiHj5BRvId+i06mCOkYSE0ZhXaCZUj7KaiE7Eb6LO97Vx
mJENjU4ya1BcU/9Zox9dV78PqwbdctU2hq9x3nraXKEA/drqsk0b9DXKlkOn9WJZptNG+gtIuh0y
aU7Sv8x6hv6ru0ynNqFWsJpot1zk2bYyxUZZzVFWjLo0xJuSFwJaw9jKPKW1HnGNOX13R5fZKZDR
0eXWn0l+HIzInjpkcy1s86TE9lK2gaQjnzoO3hQ1XqihhUSPXqQuBh9xFBRF7mpT7a1W7jQ0R9yy
eGOpn2SQuadVeGzzixQWxzLsnLpPbpYQw92pCf3N7E6PH7ocDQ+15HUKJrJUyV/LwTHkxVGj1aUj
aGAKtEBoFNhduEYt22ok2yahtqR9QR32XpaPtarbcfU6jImdlX/RRYK+AOttUQun6w/GHD9A176w
Y7K6cfrSr+qx6wu3H0tHtSRnUGtnIZDAVu/qrrHT7iGjoAidbooc/3+R2uOweDkRBZP7KG5ZhoFi
NCiWOTCdVKkC2R1iPamBCnF4WfLCTpCzs8q/kFZWRPTY+61Nxrs9Dlm7Cn0yVNJlkIS+CUhHlSNH
tvpl8dmwuIUOu4tIqmT/9n03yUFs2oSJpVFESmip8ixqgmLdctIw9q/DhMgMD65pnlqthNt36NSL
NRe+KpOjIVn/0QwHq5bW5YpkAvQovTGyb7pySmUBc99vAol/d4wvgtO17kc5QSY3r2zZx1v0rBzp
I3WUvyw/u/sDFiJNM1mbNvL7lmJyEGSNax2uKqzpYWGnUX+hRBQt7yL4xgQXq0C2CNIfHYoYVly4
WlmBq667W9MkCKPVrmKRYN6uufdDzj/ltYk2qzaiN3XOIJO11sAxr5pfJlZAEyD4/iXx76cinD8N
Vj9P3QBTFjGdhEK9OC1frx/s32SJ321wDgRB5rJoou6tPfk5xuQq4/trnNg1vdHDwB8Sxcn3+CR6
a4iWxjnUELZNhDIakjzdgSZ3o/50fV2i3+c8yWhMUmsz7tdkeeiVh0L+dP33f3O3/rtv/ENdU7Rl
ylYWN1xYsq8IouMEDntGsi0qn4lcln+zY9ZSUrsOtnLYKrwZ7JejZ8EWq/SIZGCE1rhkXxKCSHst
sXXLQ3JrnYagx/wee3eCCwbtw9f3UQCs/KO9MRs96QicNyFQAwtS1CqyRnAWRPfSW6piE/EbSHhU
9cSemxTk+QXKc+3nYcL0BkoQFzDAHEVqfoLT91YQ2hgk+dxK0NnF+133evVLK+TJ339Av58+Dhnq
JQmjkeKZZLYHdXiWkIoqld5uR1zwpZM0k11URyt+/m8fi8OKrNeHSSlw2daTYddWaVvWI7Vi97oV
0eZx0FDOA8CbYG1jXh/CcjpmiXDekF07vyYg3vePgwetJYuysjcgS7CgMdpJTiiN3bNpnuZuEeql
iHyKb7s1h1bToh7v6exF9iHj9JA5tW4XR1b9S+4M0RNXaI8VyTYH0JjpXEMdHt3RFyajkJysZxC/
ubqDzkFh3khojUMMQ2/MVQXXnFvl9gKGzJaRLRuXGgNFAClCbAweXj8jAtjgO3MjGkuppiIZbFWZ
B0ZwP1WagzoSwQXM3OjKMeE7WaveIPUaIXoB9ZYd5S9QCnLN5CSFmfMH69nEMGy9m+9ltrEqjyPr
NCaHSZLBQuPjvwg2bb8OvbHCoQZdSuQjkP91lS+6PXmqz2rRU+rimfuXikH3xKWpLWLg3P1UG6Mc
aISK0VgGe2CrdHKo0R8aMzuOcvQncw4bMxxqDG2VGkZrwkz9MLZPmXLRRRNzu8C0McGBRjKaUZVJ
KEw1SWKn9f0SibJ8gr3im6KyPDGjNEX8ryp2OcR2GfmTKmgtEqyC716aqk6Re7SnQmo+Pa2mhcHJ
TIDgomVweLCMZZ3OkYoknnw/9vcK/ZRbL9cdZv9Of/8YfOuSkehJkakolEQvg8dGnMJjEpQHpgag
nPMgDq7bY6f0FyTYmGO7unHQKglJ29VIpVCtcTTphy5NttEF1XpZx04ABvt4ujHGoYEE6uZEb7E2
Ju4BXuiA6E7ns0ntOkhvIAJ+fW2iE8HBwlCkaraWSFNWqyfFz4OQ7WK3JWOzHg4CSrTzrWGNyszk
vDX02MmpPjC+3+Ugutn3ht63D06Lw4GY5knZU7SxR3Km3sZqcQ6H3CFZfK+06GcYFuknIc0Dkx2I
ZQ3kfFHo9gt9GAbtR4i015yR2pHT6HMTmjeQXfKrBtdzbLlRdVdod1Qk6bp7xWz2hgOVZWpyqZ9Q
Wg/jGTyIjV2MMRgearSvCqpKAq/kO526sB+6OMTONBgDMaGRpuvOgEmU64dp/2H0viC+2cmEtOm4
LPjYWu20R6Y2io733Jm9wv3DNoiNMQ5porHO+mqGp8w9iOgC8mO0vIdaqLEg8BCe1iSNjSUFTRGq
sndGoDg10sTRDRTH40c0UaGG/0czZ5tlcWgzTS2qwDprjl0Vh1AQWBWyoI9/f65lY4MDGT2PBkzL
4K4hp/CEtDekKuQTy9OJJhBFm8fBy9K3GCEp2Dcagqa760RkAPu/r5sqwnndMDQW62+guRkbaH1r
OHBKfGOp97H++fqJZh74K/S//z73MUiRgc4zbP4RXf6nSVbzxXOG++75bob7HlaTDr064yU8zJXX
kNGZJeIbuYgVRLRb3NcYaGg0GcMbs5uetVpPbSWNP13fMZENDu+ncjCtckW/70w/TdNnqwn+2+9z
GD8p4RCmFO6Ydoew+pTRh+u/L/oUHCZTqTGHzkLYv5TFUdNVJzOV+1mpBFAp2Ca+xIXEaLXGJUJW
c8IUDRrWBYD/mxjp3yPF17ZUMOySvICLszjCcFI/PJpe7RWgySCH3Blf/9O28TUtapYlSaED51qo
aMSTn0lBXQsmSvZ7S833NXHeTmQaNwUb+mRtJfNxfbIeWAtB6KLkXrYgsV5x0Rg2OqF9ehS+O/c7
MzbmOTCIlmU2qhjmTYif30Mt5CkbXO3H4Cb3Knh0MAnyEN+UgShd+puQ8H3ZHDrQqE/acYDbtm57
Qc0IVI2hqz2znmhyFiH2/vlHzUizVKoTwp1/SOmpZMRcJc5/5eTKd4k8R8WfMFAiUvvXCp9BpX2K
joYmAW6jYZL+iC9GgPqrUwRvko+33V/Dq2bToPTiL6KM6u4CLcWQiQXaP9XkAKrpZrMKWXPoIHkW
OlyrxCtBbHfdHfaf2xsrHEyNRl0pfYvyW4pplqDrQAPIZJlyu3zpoWfpYDbatx5FETD723+5rjZW
uY+X0jpqJDb2kMnPJvk2QkQPlc7JOmWGiGNTfmNOvGKMf7BKc5hMZECTVw2GW1siUEbv6adl7R+S
IfRHapzMer5VO92ujdBdFaO1m5Y8aZX+aGTDra6MBzRJgLSdBiYZgiGBYhZmGzBZYJ2srjnoSup2
hnXfJvPoKIN8jnKCSjJRPQiIXOYKNDwxMe5Dsz4VdfFUp3puT3l6MYryNCe6E1XdSxRLx6ZbbEMv
H2od295Wz2WRgb5kjFyqK5UzyPldFJd3mhwfKChXlTgJqmX8lHcojvU/KmP5ZGTrCYVrZ2o0R6qp
V9XUKYb20ZSjr031rbBmr9RRfC6W+BwNUFGboZhUr9mRkulQWRgYVHpIFZTgTzOew6Y99RHos1WM
NfZLCn3DKCA0ftFRcy6X3pXxP3fjdFtVhS3n5iEGK4/R0KcJGu22hE1bh+ZkDkS2x1A7xKml2gS6
QRZGz9O4deQ2gaBvESh97TWWHDn9rNk1BYOKPkfBIBsHjIbf0G480BiUfOb0uSSrFxM1WCLkk2UI
lVXZo56X/hgZRyKNN9LEHiSqZw6mLxdaZteddTEJ2O66Ca2KFng5Qg/pEX/JmodMap9NYzlECV5P
I3hk5ey4zKNbGvS7Kc/PqawUNloDDacL10NT5l6iRDfIF/SoTqNCnra+tUQvDXmiYXdX98pLuYKt
fVm+ys3QO1quQaM4V+2xRb5RV4dzKZNTm5s/UMjS7aUyTFR9GjRnprFNlaSxrYQEsZ7l+Draa1ga
d+uqglBm+SITHfzprW32YW53i/UFzTlPzRw+mGZ4XubsR1nMX5RCObZp+BjmHVqSs3tdqp/Bu/dk
kTmgWvwkQA12gV1zKS51q7VLSrIJRXRoubFGnvZu/ha6CAe99Fzf9oEIC0UwZXFvqMRITWshyE2z
SWUm1qrca69K6UgZSIpkB3OhgTmdZkFwsg/BBtEM0zJx03AQTOOJTpS1yxek8Raj8s3YPAyKaOT7
N6t7t8OBsNJ2XdozOBz9xWt/IH5v7BpD5r1nOobNdLZiy1MFkdA+Br8b5TB4ypMuzysUbis8G2iS
fLHkxS5ryR3B5hDnoyD3yX7u1yPzrzk+kIws3QSHCPiiU5D9/CPHzhYmovTYN0M1lPFxc8pv4ebm
oUVytM1VMViFGI1WcmoPxZG9F0WTG/uxjvVuh4ux2i7JrSyCneHEGHK6wCzs7pXRlGCE51VUq9s/
iO/W2L9vVtX1Lcjq6hTFVb24mTuMaC2dr1SlYEZZuCru4bV08tCkHaPN8phOcO0z/fP8PFxAiXoW
abGyH/v1RLwvivMuCGtqYTzgBRN24znJM580kJWRTHQrRBA0FUCWyBrnYxg0s8AJiuNOTkxHFBcP
JhzQGOVbdxAMhr4VOSNtaQriq93n0+aYcE5mDONYo9EKL4FQsSsyn6NE9JAVLOyXsl2hRaou4YUm
lQ89dIiNdXVHInltawkWIzoePF/Oqra5FLNej86bXSb7WATy4+ww+c70p+g5wT7IlePBM+cYSboU
alziNaH8yIxbA5MUQ/pST5d+uTHN3BOcD5E57s1WqnlOagMCdhjMmH3FQT3tONzmPutqN56aClR4
ZqBDQg/0o4HAtsC9+RLebHRNGScsHAbBK63s0l0/S07rMaXs+ZEloesgT93rVgVHk2+8S0tr0Rk3
sAshTb9W69vJ6o7XTezPV7wff17auTDrhtQzHmn6U32cn9jDSXN79PsuF8XG3CVolq9bFDkDhyn6
kIZK0WCGqZZjW1r8Maxd2j/mIPu6bmhPThdU7YaqayZmw9G/9xGSEdwWc5TDF7RA62z1SUNjLnvv
ziDivSnh5yhll7cQ57TpUZTE2E+avBvnL1NTkyyZsARDfIm+QsrMjzzMXpR2cVH8PqCuJri835zt
F2ek1KTEsBRdeevQ2lxASVf0VtGDv129i267wmWzMuCneWZt9zFocRq3b8FtNrnrVwQPXnWvfBN5
ye553fwJHIC3RrtQ0mD6U+7w8tGmRyLVgpza/nnd2OA+aleGTT3kOD4G6gIu21j2GC5KjLS8Md99
E4Hcfmvbu0UevacpqotewZfUHlbXcCKPMURcsiO5I34E4sXyk/48nYZzJcC7XUfZ2OUi+HSKZ8Vc
e9gNPTl7jii+Yei3sipwyP1Sy8YQF7n3mdLNQ4bCnRKw/ZwPY+2BWfQ7K6xJpX/dKwVnhG+56EmC
6aoF120h/0XTJyRgBW6/i9Sb1bA/YOMHhVEp3ZTAAC1fw+LrEt506fP1NYhMsH/fmCizLJzmEGHR
Gj3K+UNp/LWoh+smRNvEDsfGhLrIUqnLwK5VchYpsbtORA0mWgSHw2YTWuWCtnvIRh4lAGN+KE3v
+iL2o5HNt+AAYTIxYEwSOOvksGC1c+YzBvjfFJiloyhYfXPEKwj4JgS+2bNYr8J0GnCVTY50xwL+
8hieuqC4YZlAzSZ+8YMxaWTudE5PomTn/gvxfa18Q3SVaKpME3jRP8rPGLPT7tVHesMkaZmu7/Bt
RVeMKHrdjYk2VjmQWGlvRSsbdKrM6myYmh1F5Ws+6E4ZRZ8RvjtzlQtiIcHR5CVxRi3T2/qtWBr6
nXTSNMHvCw4mL4OzynMszyEOZpT9SLPINqb7HEwX148mO91XzorKoUSod7mep3DhEdJI6Xlcc7uQ
kHrMM3sVRuV7O6YTFRTjqCyq4Lj96MzhuChqu6LrI1EeluFZtgQDYqLf58BimAAVVQQyNRkywcN9
LWog3ztk27+fg4qO1oO0RkjPGtOXcQw6OcXU6mtf36/LqTFNwX209/231jjQIJh3M8MBgYzZ1JgL
utWr1Iami+AAiKxwccQiRb2VGrhdSXJUFU+z7gYhgQm7OPlDtlkJ3yrREAPTTypyN6iNB+Z5PAy+
elIRb0J83hVm0fetGYahGCrqVzr3PCJ1EdU0Q2agd7XT6pYuBLFBElgcG1Cyidrx9o/cuzHOf5AY
NU2Md6GVoblZxx/j9HrdP/eCH528/z7nMhWZ2nZmvx9LpyW7r7pjOBwH5Livm9m9obZ2ONeZskIp
JPIWptPv0UE+SF59WFtb9vKT5IqGPnZjya05zpMidWmmqccTFrUcphkpQ+xacjTb9HM/uulQdZzc
9IA2bNGA0+71tLXMeVUpz0a4mugLSI/VbedA91p5xTzcBcyVduFO30Jn9JEQv769+072/hU5J5vS
YU2isMbjkt7J5nOaPzX15+smRF+Ql0mFtthg0BWR0j9D7rlrvVqXfxizDAC6f92cYEW8XmqddGAk
HhVEl72XdXcLGpTN5z8wIaNcaiEVi1uDu9JVmlnGhADQHbLY0Vf9vtDAj9UogktjdyUbMwxONtES
SjMmJs/Q7xJKHhR6GH0DMQReLLLBQVIxoQplNlhK2wd6dTDJQ6YLEqK7QLRZBgdEmr5Ukc6yvKt0
18qnsRZs016goIP/FIpvkPgjOuexC41wd2coMJRL6kOs/tRiDCMzsiDRNAdTnY3AZUT2OD+NqmRG
qAA/bWPrRq0UP5EtG8qvdpX3ftLEf1A/0RXVwqARparJt6RpxVoUsYKJRDlB1QrE4VBkrQRbuNts
sTXCfaMmiTHLywZIWQMJk/OiXuT15wjNtoaLaqHPXppRj2uRuqJEzO4R3CyQ/fvmmBtKVvethbx8
aR3T4oaQnz2JBBHL7mW1scFdInNXmemKMWYX/uys5mpbWEzeVs66iGgiGGL+ElJsTHHHESyb5bBQ
9OLMfnRAYfWgBqxGI6rm7XqVYiqmpZlAIB7mqBFqEHWx8HCrzg2qdougbXB/Ge+/z4GPEqd9oTO2
i5SUTtgWTgN6b/WAWed6uplaf5he/gBUNwvikCgNtSzHbAQWVL9M9GXBXHhdfr1uY+cqogpVdZkY
mi6ji5D7OBNJ0o7oiFwnR/YZnyJ045g8FmNvlH6IgolfTzazZulwXUU3CZ8dzvSqlqcYipcyvRmi
v2vlIa4eBSv6NfKHDU2mJjp4EFHy8NCkFOwJjHKTPeCTzyToL6o7n5Huh9hgFGhgUyxekQK7EbWu
7nRIfbTMYYaatnEuLdjL1o0emchPMTv0NruszvzCUraJazxGd8Ki4e6mbhbMwYWc5b2qxWxGEpQy
qwLGnN6e47cvGDrFOXLjQ3zKPgu2+Vd3+7hYDkD0mPRLmBoqYpgwMByka39CFqrGeCarKxgQWfPp
83Wbv3rgR5PcWbW6DhmgDqdHB1+vpV/yKbEXktl09hbFo8mnshCOk+0uU1cUywCmEDCLf8TidDIG
tR0oS9Aw0ujOTnALpH4SzA+sBhyf+t69vsp9l9yY5K7TYkkMWlEE3G8H+GB+KxwKyRzDN779H2Ze
RQtkm765bMhc5t3A2uuqvxcQLrEEvHzOnO8zJtjm2/6nKKpnG/bxNsBH/Hd1aLH7aC9eQquV2YYi
575C0DwH2XJ0zFJ/FSmpX1+ZzhMFRiZIuPUYlqraifvbSBVg567fbVbCXQhTk0mmXhJc04mXtZNb
1McVvVrXT4NoEdwlEEKHsiNv0qXdzSKfjfT1+u+LFsHsbz7/rA9tJifQw9PaSwIuSsmnIi6OnRfk
x0/OARQEBZPJmlkt+TCg0ab2w/v6LvJKYocHxa/c7LnFPHeKF+T/v3D30TIHUjGdCymFHgGYRnwV
QU44nekSqLGI8k20ixxKEGteVjWFzHJhqYel8tamOsxz4v23b8UBgwnl+lY3gX9dBoYjkLEk43TU
suT5upmdOuDHXeMgobbQtlbG0GAsQNQbngnxLGTas4eoO6T5Q6b+PUkuGfEGx70q0j8T7CTfGot7
rJT7AucxXs2bZFXhuev/kPatzY3jSLa/iBEgQYDkV5IiJVmW364qf2GUq6v5fr/56+9hzd22DHOF
mN6Y2IjZ6B6nACYSicyT5ziVkj1dX6PkWIm8AjWtQ5DyQw+jmb8lxZnKnmCyvy/EhqRouprkcDxT
IeDfMf0inl6uL2H13SuBVMQk9cAgxnM4ULeO/jYV7mjoES/5nZXLKiKbEZtrzPqTtXExjmaW2uYl
JMhA70P8Mo1BxgcNdrsu69shpl7K69i7vrSNyg88kHMC8hSVU0uU8sgZNCABp8VEiFOdVlnc9HbF
TNDH1h1dgDp/B2dZGrW9yn9MiuoerKs7pvA1eQPyFUy5afs2NY8dVtsFuuQgb0dEbukQz7GIBhj2
56gbx0WtASqBqOuDdcQA1YgKQEiLTnfoJHb5BAy/W4EtyVFk79r1vvjiNReWhRgSFviQ44xYTO8W
j3koHkKaBQrDDnGTXeHIOtGbTnphTgglJsh6C2wCAoWeu0rW7DlNb0yaurPFZPQ+m0szNGyoCg1h
1D0+b6pWlYE+tMibNH/xVqXSObnRnlbJFAiZPygMjzZH4qdfySjgpxcmhfsF435DXYeI+2t2uFIT
VvuV8Sn2ZFnTZjy5MCQ4TNX0cTkSiLXno4kbOtzlqH9IFrNtw0KDU1UBSxUZI4O0n7s+W68XKCWv
1JsQ5Rrt2Jk9HfCP/lv9bkr2b/OpZnxYFKKklU55oPcK2ibJizY+9OuxY4+U3XcAw1sydn3Z+lb/
uUh1libpJ95gfcrgp5DaCEqZOoHMwvrPLyzoSrwMeKUgUja3JHpNp9frn2jzNF3sl+DhQ56ygukI
iyGrgKFMClDY9cTN9PKW5+H+urEN2Mrq3B9fR3DuvujHJl73S/eBjnbbF2qAOCYBZzmUht1yN8px
KzKHENx86fpaVZMM9YGnyVsJ6mwd73Un/128/5q99FRgumk+aIozdraMr2v70jHXZx5ZtcDE2R8l
CnhcJMl6mCfXPK4S0bYKMOfg9C51lgm1vn4vK86vAfBLPAZNnc4JLlhVnMcx27I2KwsuM3jrMFfq
jzhtcm2AjeFwfMwLO0LcHxOM1kdDj0omDjfz+HE5gAvofbqpfdP9lWv2GiVBqnQHxXkPtKq72JPV
RzZv2IufINwFzdiSuM6w1DbZL90zwPd2Vi1OkD5r46/rvrsehCu7Kg7npCGJMeMBWDgtvxeRZ00/
tfLbdRObrgrKNlMjlGpMF84iuhBtHZkwQTBcYsYPNL3Ts8diOJXlM9F2141tBpa1TGcSXGyWmOvx
eKRlCWJkl+f6UzJ3e1pakli8+XUuTAixa667YOkTDF5rk0Om97k+Jcp3MnuKrE26Vd+gBCL1EM0F
zJGLGEcta3msrXpf0cEEXjrzFGcAJyZIRxufP/6LAwZrFPhCC0Uc8icVu4jJMy0TlhLkde0uqko7
nI9dZOyy6e95GR6bsN6PyfB+/WttbOUnk8JZU9lA56yPkPwboJqp83ddm+9rRQHfPntoc9lc81Y2
+cmecLBaCw9aY4Qr6n64z9CrUG8UJz7p92D4d/pn8CyB+Cg6BLLi2MZ1dGlXRBnG1gBd+AGvwGU0
fjZd6dJReUnUxKdD5l7f0q036SdbQoexncM8NNZBD/Wu31nfIwfqdDY9T39He7ArSGkItpdmYE4S
6aSOivXnm3yxjGhOEzxDraTBjJ36WtHhOwIBhGknibdsnG1gH3RMY5qoUali73QCY/YQN+ADVDGg
Ft9r5sP1rdtcimowbpkaxVyE4B1TP+pTms9rd6630zFxDPWhNPx5DOzrhjbgvBZW8o8lETuiRnqq
6TlKiasUVOSUD3Fqx/5iIxd3ld3g1IcMY8J4B7iRj7nJ2/6bLKHcPgrUxLgmOvh4N65H8+K0Nwmp
SUAX5HgoNVFvRdrGwNIFB+2g2/Uh94oXwwWVjH996RuUEpaOcVrEM5NQHf/1s10jLppmLoAaXPGo
vW8eGqAiGls+ibRxs30yJITp1mRmNFQAmRTB0ezdtEZ+FDPJl9xISmAEDoP5YEP7omuuF8hhMyVe
WRfNo7rnh//wnst2bXMtTMcLH+kP/iOcadNqmiFMVybM8M2M/TjA2B2XkTpuuL+O7/KPEe3zl7Eo
ZIqVpYRTstxpyGNsvrbp26jKSoBb19onQ4ILZNU45d3MgX2+bf9Dy+QWN8txdtf4JHtXbwQNGDMY
JLGRfwB48XlVcWGNCPpgtDGq6qkrqBenoyTkSkyIlbhaHUrM+2MaM8yeYg2on0iKZGIbSRTEHjhD
UxDvzS/9wLxu6RCp6NVFeeCwefymqpXTTvUpU7u3xrTOo8Z3rEnvEvPb2Je3odo6WcmfrWZ8zni+
p9l8Tlvi4GnsToSc4q72qjZyQBD5mOXRTZpCRK3rnZSPProSb1GN704Ljpg00NuCx51dz5zsdAOD
VM1Y20SvPEyYH9RmcpI5eYgG/VwD02JOLVAnaerNMztSApbn0DSdsmxvMGLj8cb6lRfdIzG7vZIm
EPfTnEEld605OErW7ZpcuctBnayxyptL5jWWciKUz3Y81Lumal5boGegqAKkXZthWt1AI22oPZIN
R5InzlAVABrM5uRE5uhpY+LlTfbQDeXdbLV+MkONWakdo+MuBmgftFJr7nJcWQneL9HUe2ZvASoN
sohlsWOTg5oQ3E7mothjHtyZo+6iCfBXM1U+ienTUk2PhUKe1IjbSR5jsnl8MLX0VKc1ZpXH2Ubt
4BCF6etsgMu8ofseP2fswv3cZTtqqHY2tpnDspw4eVh+s5bkHVjfm35SXHUo3mlqvbQVGAXjwtO6
yJkmoCmsdq+luqfw8jxTClaW5B6XorPEfW9ro+5D67d0wKYX2u1I9kEYOsaEfxQ2icNb3cO77Q3s
4zt1yncadMhdZS5drZruWq3yOmsG3s8obCsPTrwnXo0HbcrC0ziN/jiYLp81m9PwuYua7yro1a9f
DFshjq+nlFHwkH9pRmdaNyHMIlxbzfcAAj2ocyySc7ppglOdqBoYJTCf+jkUaGXDk7RE3Cms9zh9
J5BDDGMZ9lhmRIiiajhXmqIiGJTkbcwfoeuuYBbp+l5tRWp+sRAhgPZRmTQ5EE2ofD4w8gsFlIF+
t6hk6Gh7JRxXm4bIgz37vF1jHulhNmJALa8RLn6o3OYYnf+vV2IBCEfhmNyCYM76Gy6ykB7qUHlL
EmQD5ggakX4h8NzAp1naoXZOn69b28q7LI7MESFD5Qb/wms4LgWAUsBSRyfjznzpd4vb3CH3ymu7
2w/OSu2au+1J3QG1hFd+7CYvslt2q3gC4W2wBhj4vxXb9nnJeaTGdZURgtxv7ZODTLuzu5saLNrU
yQAgTiFgSR6vL3zjhrq0Kd5Qk2oG4PvgBIif16B+mdnv639/K6v7ZEA4WrQaA4wxasSd294ZY2fQ
9nox20b4oyl/LyPeyhH4OmQC8V+WBU07Csw9IyCNZ/imn7cSDbC+Nw26gEPKgDSbj39N4p9fLSA7
phitYBpTNSBxPlsIVD0rW3ilay7P/fyNFpIP87V0qHFD0wzgsAymqkzEdXdG2abMgFLUOtJrYDA6
cvlfqj/tkBLbFQR0/mvInGBwXfHFidN1jCpHk7ng6v3Jw9Aesm9NIaO1+fKuF4wIx9qyBjzgCLYt
NvtdA0ENalY35pJiumB4JnVwuO5+XyKVYG6NlxdromEQ85hai5vg5mP1E4fkdil7w2+4ApjwVJWb
xgqnFF+feTk1nHcdXKHwA+WgjhKs69dJvXUVFwa0z6sw2BQZS6sv7nycQN6k7iG17EBsEPQJ/7Wg
rWBKuEB0tYQ6tW4sbt1XrkH7PQp3t3gRyh5760/+VF0U7AjOVihKmw5Ws3r3/LfhLfvUCU/1iQHi
Vd3KMn3pBgpeF0W9xheIYAMFPxyKuwh6wLOnees5imQf60s+LqxMcLlBp1nM6gy9QAwaY/otMHcl
8HM6sK/x7SqwnOz6G8WfY7yh/+sWl2BbDEpmTFmnzxiIn9h+WFQQN8y7f3GiLnxRKMwZTaGoDSby
144JHtC9PdNXNs7uv7GCgr6O1M7UxIKLSutCD2YEvzq+1ZUSLCi35aA71418fW7+2a5/rIjFFkBb
qi7PEfHC185dWYAj13wGMNmdfDnZ6P/ihB/WhDuJ9E0f8eCPy1OvDm2Mfvz+wzlXPGr7WnbCNiMf
/bAmxAxl6lTatDlB1xiCq3hUhINqp0kicYcvCeefLTSBcEaIwpyb6HEYp9ILgg8VV7Gbty9V8ly3
SFmaxr7+sbbX82FI8LtwrAwy54jkGd9F06/C2g3x63UT/8sX+rAhJGCVMtFwNGGjcSe3RiP1qN9P
jmkXi50clefr1rZvjX+MiQMsMQ8BbhlhLLIeSnB1kv/blxFTIKONqkA1auKqeuoM8+Sy8rWP3iaS
e9cX8r8co4+VCK5GCy2DkBtW0rnxuTmkx+bb6Fk+dQB/Psi047bD64cx4YJS+1TtlyBBeO2m/Vi1
79qc3ZK4yZwlbPxxyRJnTKGtI1mjxM+5cF+xrprR+lOAXt2BYXlI7ATCZW7yY9Vuid57rw3uqJPs
UEWXWJYZXs/FZQZj9hOjhC3u0obOrIG+4maIGnuiMtaRTUO6im4S6ojImwVDYxeASgKUam4V+a31
GlbMWbKbsJ0kfvn1mbOGjAtD6w+5XFFfZBWrVeIGt/kZHeJjX9n8ryCyTVsFcid1jXvlZMp6c+vZ
/ZJwgBdE1dZqH4gpP1uF8CrVpwz7GAHhXUCNkvrtQd4k3jzVF2aExdWJ1nbDhOsxDr8v+U1qSooh
X5vQf3bvYx1CwG0wBIoewUT+NKpapylsfhxRLI8fKhDgOcmr6kD39xuOA3PoWw/genkX7DQZbGfd
rmvbKYRj3sXUTHP8DAJqbuVM69Ru/+uqjLBUIRynJJ9JGePCrMFMBtGEbrnjMgDyptdjwsvUGUeR
Xixl8CZolfFPZpjR7+owH1QgWxQSewA9/5u3yIcpkSmgsZYWTOAVUt7pLskfuuJe7SVjXds3GKi9
oRGuq6C+EbzDQl0QMh1493Zr/XwVX1rOkwOOQup0viFZ0PrHvvjAhTHBB8D4UhGzxIJyiCIZT0St
baK9ps1x7GV9sU13YytDN1PxobhwevNiMFRFWdcV/IzyBzr3dm39uB7jt5fzYUM4umag9QHuMQRA
/bfKcnueCifLbnj3qISysv1mmLhYj/CdgkSdtGKGrUAr7cb4oZT+9cV8bfauh+fCgvBx1HwwMBqA
jxNFoMuhe7OyE+i4gwhjuA12jdsiREhMyj6ScF4jZiqhMWJR6xBN4YFRygHF6A27NfxVyacDszG4
MCRG1/v+ixMipFsa2rKYNhQ8o61mYDkavrjkYfH6n4W78gL9Mpi97MCxvJMBcP5cg9fsCV4SlUOd
Q8sFVRIwgmnn5qTfRvc6nnjmKXJj0AQpTuvyX+THWjRcYV7RC/ARUjqt7XvgYt2CBxVJ1VQzXrVu
jeFKbVffBsfw3B1qHPkW9M4KaKdUQFJROdzrnZ3sh9t5L3tXb37wi98g+FjeGHVBu1W0dHkKFJ/Q
0yyb8900gXSBECAqcW8Ly2yt1jCtAMR5bWl6BduP+K9lIRMNW3/ol496YUVYSIbC8BSEJXF586qY
j1Xi9OTEItD6/mzApX/dZTfP/oUx4ZjUWmoxE/Rr7tSCFtDL4qfrf1+yZaI8etYUetqhP+fqqp/0
v63aKaQvpc1r82MNYtsZEhMZeoGIx5BAOU3Q946P4e2qNaM4Hdjd4HaaPb8jgF5f2nZUM5iJ2q6p
m1/wyWOlWl211nXJg3U3uUAk+bmjH7q/Z3ethv0rB78wJxx2gyjoT9QFcS3Sn2m+eE0Bqd+OP1xf
1vZuWphTBUuMQQwhhgFdlU1A8hM3XPYFaW1Irdjlco5qGTPTtut9GBLWY3VTYCUcBQ+TPgTlic2S
K1S2EOG0Bj3rRoImsjug2FVwuxgVuzRjp3+/vmFfuwrr7WZ8LEQ4sFMWo7MdouRa0+emQg5MDvl0
rqp9ZoE3S3EZuLLnRNaT2n7pXpgVji6ZVaoHOdYH9dvBXcGm3d54w2zqDiQ/nsz71t36GpX+WaSI
wKQpb8e6xZszJzuiPpOhsCPr3FWBrVQvkg3dvEZxgZoEWBWwCApfLlSsMehbbGi7qw4rhyAeuXZ3
XPMFbW+56uG6vU1HvDAnfL+hzIIK8kjI56zbpDz0iqwKu9YcvuydhdohsKUq8DdCsW1mbanSHOUv
dE9iO94Hsx95xp8R0G7xFSmYZPNbXdgTaiAViq6dGiPd0pTmMJXzbhrNVxZrxyhkbwqQCdf3b/PC
ujC3fs6LN/S4qBUE0PE0YtlbgyJsTb+x3Kfa96V+CefH68Y2P9aFsfWfXxhrWLykS4WUZ2msc6nk
Z7PNvOsmttaDqRmKugCUib7gWVM1IIy3eDZj7L13rEk/1Ex74PF0GEMCvvn0vspnKSByy0kurIpk
nRVNFFKvj3Vw5nvjY7gzHlfGYepML4or0zHb8pBLY4JHJrkBrNGMaz8IAqcyQ68s7ioFOrwo/+lv
17dz64td2hK8MdeLQp0n9DsItLOAtnPopEsKEZsh+NKG4IJW1aX1QnE31mQ85eN4zOMlcTpL3Rl1
+l7q2qnn5ZtqzMdmKCU6LrL1CR4J2HGiQxwDRUCG0ptWunU77K5v4VcaWVwxdEV7EgIoJEjQP3s9
oV2okAlen5xWiiHgf57WOa/ItZBYm3fRfu3BGifFlVU4N28ZZLrAVwClblGxJkH7oWEsi7C6w8on
UfuY9b3RbYz5euSbbJptK1u8MCZWJaygjmpWQ31VC6Du2s9HwGDO0zT417dT1zaPuK5jXtwExIKI
T3jatXo3j/Pipm36Gs/6gWsY0Qv4abRSYoeWEtk0K72KzHYwLbdNXTx2QXCT56PLi9ohNTIvDdzB
6VzhMbDYSw3tZav/ax4Wpy0LV+XsCRyjz5kKGPwcnuawe+1Z4ebTfKNZ/U9lGm81suq9xm+kS3c1
nx91CEOorYeqzLdqCfxUa9w4q3e5mu6sIjpiYnOP6WcHCtDeoFY3AMfbCgdCKuu+hVr4bY7YW5eR
naoANT7WPjO4zYZppzMd0iDhCVxBRyXCjHbd0V3QApqvzO/LZNkpkrxZyW/VoTpHXajbSYLlQ+Rj
tmltIDowPwA0omf6OY8zl2jBXc1JZxcAJo0GWLbBcTrEmF1O3qNKswc1OtMyP1acerSPXSXtoJ0E
TQ5j2Ef9ck5H/aw3vaM3P4q2fF51UkZKDtPQnBUlfcTIJvgfXqg+OwEzT1OKsi/KsyNBYV0fbvUm
OQ24YyBhZweQMuxUxQ/K9FxCeiEc/lrwwVQ0OSGs1DphauxDBXNhdeQYSQH4249y0X2iQyQkg0QK
hsdRlTgtBd/zzLpLC+4o80sXpb+M6r5mIMjDyz2mf+WWdmPMmJ9RyMlIkpcmLj34y3NphoA2lQer
Lnw1TO0pUfYtSffWjOqn2gcPqc7BWl/dm0b5YHVPlDXQZCF7jWTPfQuCGWhbZxPWYea9nXdNDnCc
uq+s+8BUUD7l7VklJ1Rw/Xpc7HBM7QBTumbA3LKpnVrH/0PN8kVvQDE647kf0mNbZId0sr7XpbE3
p+YGBQI/sXo/Jc9gL3QxcuKG4fPEgYks56OpgttrAJm49UybxunGFDS/k1vG3NXD0Uv6+aCkoWOp
DSYdhgRSjpYdqm8shEPFuj3VlW9hipibtatrlh0jwcibzivn5MCbfpeq/M1QMQbVDse+DG8oFG5K
y9oPDf5dEEmF0/M4Jb4Bwh3KO4dBahm3sUsZfEaddn1rHKsAIupRWe/zoLHbDk1stf0drrIwrWHX
aXlf1vidY3FvBNWhwQEKR/0IKftjx8Gc0sb3McRsKIRh20i30wwOqEUn0yxurab3Cf7Gkv5K9N5X
mX4g1XzSWRTaOhsQeyoPch9PFfo6c7eccpX5c1XhrFT2oASOmpa3elvbynBK2vLe4stfWgpIehr4
mQ5qmJm5aG+6bdcN+HcwkoXrz5pHF22b98Kq7FBntlb8oGGxD1LiN3V1bADgVAL9iCFwRw3m02iW
TmNkyOHgltrtABbSHlBTg/X7JcJPHqbHqozuF8sEP2HjB8Zrn2Ggj+F/ooxoPgVB55SWmtsrw3GU
+a3yS50DtzDq0AmhEFWQCsOn4U0UdufBWp6mTj9PmXHA0bCnIoJuM4BRkfG7soydlWceMcP3aWJO
rVgoSCS7EIinXar353QZniklCApQXCnru7YDvWSSIL50Ttry+4qNbjW8F3p/M1uRvQSll9HWhsyH
35t0h1LLzRxk77n+PuL3G2x+iKChoumstmnDgbQbeuxdYJs63tTz+iDV3EH/USaqzXJ8Q60bHiyl
tUliAChCbTTl7NwkmT0Mv42U7hYjeK5Ifdd3zW4oASCm6m3ITfB1p7dVP+zVBkwcZv0YT8wFpxJ0
VRNc45pf1z9zcLaTKP/J+mI3onI118M3bg47FrCHdETjq+Fnff5dUX6DOYJ9nnBItFrfOoueFEvL
4LrFj3KMz2NkouupeyznwKqaIDksPAqlsMS81dfXacu/oyNvc6SbFbx6qKrTSJ6XcXGVpX9iLJBk
uJvpHwTLLNUElB64xs/pxDCxYVBjTJoO8dvSHpblpKa3zfJGuKQHsJkbMVUHiReKol8GD9QmjYx8
TWqn8kdJaxQSZCDTTQuGBnAmUOdfgfNqqYVJW2GnUkRjsLZ6Rd5Ksq9NE5i1QbUfypxfxGLCUs1z
Ok2oLOrvQfJSy9o+m1/j4u8LCSQLR/DNVsARJ9qrZR2acF/xnRHXDotmyVNNtpQ1Abt8PZUaxhoo
dqvPIck9nKuylVjYqrpgOO+fzVr/+YWFtkkrTGBhs1AMt4uc2U18ADrXbti360mczNC6qxeGolBv
zXDEUpb2IQGjNrO76HaW9WE2M9KL5Qi1gSyxskpZrQy4wMaTqRwhn3V9IbJvItRxQiVIp5bARJ3e
j+a+imU8Cl9IDdbHw8caxLG+jvBp6FYDg1eeAcXa6zbzFR9yUZJCh2QlIvawZmzA2Cm+PcXkBbCV
dpdI3lqSz/EHOX3x0bUuSTQ+wsJg7HVlz8E/UUiqQRK/+tPruDARTBCMDFM8DbRC9bWl86IQRa+q
Rg5hude//PZqGFTD/szNinWhyooUkBjjw5B03tcLpics5uQqlXyW7fjyYUZ4gJMg400xr/GFgXE3
fW+KvyLlqcKVyVXn+or++JJY6sLc4z9LEm6WGcx1nE9Y0uSp0HtHTR4amMN+glCNbgd31hHi1nf0
kEPqs3Bk7FBbrzpgv0BYS6FAwkWgHh0bVkGuAoU8kOOCHtVaHjg9tebPZfGjQkajs+XtF9ZEwF4b
14BMzSnq8Xripbh1tITtr2/npgl1BV1jmJSCYvFzjOsVPY2UBEXXLD5lbF9236///c0WBiZV/zEg
ROtJDxaADmFAaY9K8T0ENNTQTgG5NaPKrcOblB6GbB9DM6ZkmDNCxi/5Aavvif6CWT4DtyomZQ1r
3YGL09aOAGsELXyT3Y07wwuPgQd1NKBGQF3gyvxjE+1zaU3Yz6ZSUy1SYa0/5j/1V4xWg6VH75z8
oBwbP3TVe7nRzW+Iui82bh1XF8FaHR3oxAfk/2Z90pcG/Hg/ru/htgEDdOsgHoLTC/cHMsS5h/Qy
vN5o7ahK7EGG+b5uARwJnz8Snugq5G/RxEtj88aMQh/qNxJHWH/kFz/Q/mcRlshJhSkoSxssLKI4
dQd139zMoA9AsVViZiu4Ixn9/3uFROTzSiodAoooaKFtW0Z+XOHlgWm3Nh93UbzImJlkSxJCod7p
MddHtAfXmQnm4cl2QOXGTf9AexWn/h6dNYj3DG9E2gtXt0L+5TrFY6WDCCFc4HQt5hpsE4qgf2qF
YNs69e6p+QlWKpBDyfAIX0mWkWlcmhXOF13avl5KLLn+QwsIpZWz4cVHxQn9yRl20T71wid1l2KA
Vnq2ZU4qhLJ4fezMwXoMUCDNfsTH1B/sFTA7/NRsYoPhTjJ4tolvulzt+hEuYleEqgXVIqx2PlIv
3017TEjtNG9FDcq4kDfv1UtbQh7aKjHe3ev5GJ3BbWNH21Wn4TDhei1vwfd17I7DTvHb++ZhPDRS
JtzNi5US1Es1NIQxZ/d5pWMGtGKzYtPjuvTzbLLHuvgrNPixBG1yolWOYs6y3d38nhc2he9JDUAz
wQwNBFT1XCRnrHnscrvP9mF4rJsHs36zTAjugRJjcNUqhDzHX9fj6vYhwsVrqSq0tbn4SrbSIcgh
57x6lOpFzsprEnj17UrH2+Mg/acVOUoZhDbP7oVZ4ezOUx1xrYDZCtNos+kucWAbw996fxzLTpKv
bcaoC1vCh+3jtFT6CLaSQ+D3/gQq7/oAAduDZCs3r/kLO8LHVIpONaoQdnjmrmQftWMetGe82HUv
95TKlo0vrr/7y3VC13E1DKtpaJp8dljNmMwsoIh/afczrhyifes7yZq2t+7DhHCVGAklrVXjUpxW
wWzU0esGJNT5vRpAftptKQZuZGzbm20u/WJZwpVS8YqlgKMsmIDuj1nSeTQnvbMM/N4qp+8mnY7q
bGboQDS/xmjU7OtfcftEfqxYcMwlGaA1MKyo5QJEFZHi17SWNPK2A82HCcEfM2sKAlAJ4cgNTwSo
9iC6r9rObsuXlu2y8uVfLAjMghy5JyrVIitlBc+H2jC2kyo/dPUcq7vrf3/7e30YMITEyYoWawbA
HVH7SBzdSYFLGj11J2cR2YwZF4YEfzeRRCdFjWDZVGXqKKH2Oy+yY29Vu0mZd32hyB4/mwfswqDg
/RCGCKkZzsikm9exb/cdIjCGovzrG7jpcRdWBH/neAuXYGgBemwe3oay25Omfv2/mRCcOpgqgEQp
FhKlj0F8mmUzzZujszrIMJB/AM5iiKDBMYzpaDGMwWlvs8N+ISTt0tuSAZg57XBXO8Xtfy0DvWZh
FxaFXEFLe5MoCsagUvasK4kdZeeqljT114D9JcAi56cMx2cdEf8cYLkxNCMUTxHQm/ccRUQgItBL
6h2Wy5C826nPhSnh7ghNxPI6wCxIN0U5GDZGzTF6jMll5ImrtR/y4JlVwLgYKNWkqkPnYXSKpd9N
s5HYaGif9GxC3226syp+zrr4R9sOB5bq7nVHku2IkA3qy5Ko4IskrhKh6aYZp5obxyigh77NZPNn
m+cCU/nrxgNcbwjnQuWKVc4xfGrMj7F5KMb9v1jLxd8XDgWvwiYPA4Rh1lv2Ag4UdtTRl43nv6/b
2Qz3oNoDB95KyiUiN2dmBKFFkUGn6rOml3amPKjTySh/D+bTFP6b0jS63f9YE2JWHkWzWqbYtaD+
RbXODqcbHoARRrJ520WVCzvC12mDJsisFU+GMQRE/dYGAvoM5kuQt3VnUG1KEpHtqgZD7UQDLgrT
FmumcvEOIWZEgnHE+Mv60PwPXUPvD5hHw/NndFHduIPU7+P1L7fp7R82/9x8FzZLKEEXSgHwYaSh
jmdVblLeNMMd4bHkWG1eNBeGhJsNBDhlkg6osiX8UQe4koEMWCaasrkYkBYDvY1OEhPxhnUUj4XZ
YTEYR7PNEciBhDikmeyslfTDNldzYUkIzaoxVB2G29YLDXCGhy6L7VKmALD9Lr0wIviDFgwsaWf4
g+63P8HUvF8eR28CU1vjU+nIw3povlwEH8ZEXCivgqSORqwofl1BqLWfQKzEKQ/rtEHoyvRVJfsn
VsxZY7SLhUksEPJiQHrgABEUN0o5S5xuM75y3VR1cL1AmFy43fQorPt5QNuyMX7X5PuIy+368dm+
1C4srC55cX4CXSurUAckdK1WoLVfPDe6M7+UTrfXodlRArs+emy2q8VeGa76VU9e8htkixQurB4y
IXkJZVy0BX6GwYtUQ0729wVfp2jqL6mKTUwrX1FOdf8vekE6Bw8o+FMtg/4JwxdbyLS0DvQYW9iH
d6XqhfmpCCXPke3QaoBMA3VVilkvIfqkxRSRfB1hC2hj7nJugArLamM7BAkFxg59i5G91WRnrdZ/
ZCa4jGeMMxlJY1ez+poyelbMWHaNbVfZLn6UcI8NWZaYQ4mFRzmN7JrNftUYflmlz2Y8Pi0EUlwB
uhJ1/KgE8VO98HNgTR4ujmOjkr/bQj0Qnh4sK/LGYHpKGi651TcPKXhiVpEdQ4fGzmff1sOyg8hk
i3FMTg9lbNgx6/1FkSnC/unEfQk9xkrtjMxhBet+tmONRpJVOT7O6MRn4D52zGv92A/23a7CwCF3
lhvTZQ9giTysEkaM2pa0CLi5VhPJPYIFEguRV3TiLfDAHFBrs76vMPy6nM3xr+uxYvMcQWKL4s+j
FiVy73CekCxcMRRmYO31tASgcHT/jQkTXM4GRy9IbNySuJy6mWEVRVd6ITP8nDcSE9tvYUDg/8eG
4LWoXai1qeIijweoHd/VpqM1QAPRn0H/3SCYYSe5zTIZNn37+3xYFXKxhrcsiIu1EGR8z5XHpbpv
ZXys2y88NF9WeicOZxT8vY1YzEeOVz6Y7TwGMansHahVVJ5BOuAoP1CPkb2+NxOWD4ti67EwlDHh
AI4BVwUl8z7Yp8XoBqRwGZHh0tdD9OWQXZgSImA3NrlurEhx1VCcBlDXyWp+d6Hl6QGYs+qJShLL
TW+/sCe4SWPyjJQz0NQFSBvZzWS9Xnf1TYewViAPHk/oqApBYykWTRt7OISWvVo5KJIAPpR0fmQm
hIuvnuZqqdciVhsFu5THhzyp9t2SHa6vZPvLfKxEcLtII2A7ZgBxhVP30pbdw/8j7buaK0dyZn8R
I+jNK93x8q77hTFqQ+89f/3NUt8ZHZVOE992P+zsxipGUBVRWQAKyARTIDoU4+UGXY7Xgt4Sy7r8
ZUBJiEtXBXEBW/bZfVuqUSSJM2IvJXtUtcTuNaKmQBngYiKpS9S4hyaNK1ff02Bfk+VTdtg/+/L7
Crhvb2WpMLUxDEjfBnc51hhNxfOvrcz2r/dmqgp9ORJH4effLeM8QW27bAhj9LPPqfRVWZovUqU/
W6jK9Yq6Hzr9up16vOUs5f2S9c8jmCvXXYTaUd5F0gG9GhYruxepmwaWj+Hk7bqJy9nu+xr5nn1N
WGZlHJA8adeSvwQ2U2Ws3fChHKDtAFamTf66bvHy8fpvUxUOkRodYxxGi/TGFE9ttDeWna4THTOU
CQ6EEojUQt0AjpIbB2E8NulWGx7WV0HuG3czIXYpKxn9F2C2lr6ZPyM4Y3yab+TazXem3zyifXjd
IrUo5ixn57cbp3aUMxSoUvWhAHe8kO6XnFKAJzyOn4Dv8iRrc7SzuYJa7/pe3Y+TfLu+js/0mKy+
eeZxHE5kjdUh6AQQjU70wF7mBjyra1AvzyScZuFrCCb5+Dg587HbNKrbIQ+lcifqZPNVXSNK8qgp
4SGpMN7OFqaMRS27U8LaX+bG7cIls4M826sLmqtzaYfGfmpMnNppDlsWyUCDtY6dlmRtK0vVJoXx
9Z0mfZTDjywLplidcNTmInmV1P4xUTJfgmxcaIgnaABjBqTbmmniiAWkwiFGgrFNN1c04sRfWipI
gHSI2mImFNSnHz03T+JSiwx8cOxoj4bynMgkL64TwvQgeMNTkPWJoXOOpHmUWvZO45gb6JCzoonw
xBQzZVv6gckPZ31jLx3Fc3scvgRTajWVhX0trOYhDC07avW7uKKIothB4O+7czPcvllmlIIhgpkR
AntGa/tsniATbSdkL9ylWOTcEoctiwBaBIk5Y4aG9z61oSrnVMtJwf+Uc8le372LAfe5Nba9Z0hW
p3E+gx2bfa7JXXKn/6fyWfeF8bUA6YXTR3Z4TX2yi4Nw50Y51ElLiMhFOdKwZBdvTbD0g/ay8/IH
3Z9+hG5JNO1ednlklTJ0hMDZz508QSi1rIoQBgfDXQai3+55fQ8vfjC8emKa0AC1Mc/No8pxiYZD
jFj3Zg5K8+tY2EbFPunuaoksEV50Q9aab6qgSYDC+8fP1dZNVrWBxD4X5FOOoiM7OXpCe5BeMgJj
KOM5wo5C6IsbeGaUg8dUFSOoNyMIh6aEV06DXwkCEfpcXhf+fRGKhpgG4o6XPs8oCUhwQzk8xfXj
YvojxhuizfqXuogVUAYw9Te1D74EJU8IEQ0JTa0AP216UsE7bpKBKtuNT0hxZoQDJGPq5KbrUEqR
N4M7PNTbbKf56T7eoGMMM6bydfrAnq0xJ0z4+cWygHZmmdvEruy7REiQXxrxYxljolC5H9QXYXgQ
jMouhKdauh11oqz36cNJGMSHSi2o0Qygvsj5Rib0hTzFs+L2GC+by3/QfbiZC0gX11Qh+XOswpni
znEsh9JiWrOKjWXMJHhagJRK5k6vzTbuXCYqorFWV7/cslC5D+36VXP/RwfCnyCh/xQ3J16FQUD9
8fgpeaRVaS1AZC6915uvUnofUyWQTz7KmeDgXwkqTRZKCCQNjeyNae4leXJEY46/vpLPHVmcHQ74
za5HOxbG3NzgR+tJL+gWRQdvzroL9yZ759hYGxBvkDS6n7CEM8v86ey+mTBgKkwidHDm5TQsRyV8
WV8XtX0cQFYVGJvnEmpgJkaEy3x2m3h02r4nto9aBuf2Yy2UwZyCKX/qZyfCBEVTKARYfb4lua3i
/D3T09acURl+65nDS4YfuMpVg9ZEvAb58t36vn1+RflojactnfpK6VJQpOBmGdx4OxzheddsvgXB
/xdp80u8c95qnateZQ6FmsR+8qSmdWzloyZYgJHwVA0YPPsDmDo7uDoHyouODigMO8quJZVoWM6P
1dTaiBhuO0kkQirCA3UOI8KmWsJQgYfLpfA1lhs/jSu3rP9AdoJhEQgjdUQeoBjicnd51iEnkkL1
qywPlfTap3h2ItLDy1/l3QS3a30WTcWQAIvC+VZQNv1Ivb8wF/5wV7453bsBbq96SUtDVcVneVd4
FDbJnmqmvvxJ3s2wdZ6BjqFbvakli+om6bFXQJks+m3/Y/0AfY6kubWwP+LMSLkYkSLHOEDWdvFF
L9/nj+mpOEyO7Gde/wpS8C1hkYHM2u5xWFp2hWjlMm6jZNcco+8qWkETN/g+JE64k5zlCaKV1+MB
GaavPRCm2YdZM83BbJ3pyNpHmAZt7hGSpFvTjY/6Lt3pfnpvuZSEAeUnHNyWg1IkgTGooMVpr/sS
AqfKdB03xnPct5s5j/aa0ttGpRA7TPk/h8BKMObGGMuqK7XJSe7Ayip0xEVCuCZf8lPDvA6NBHry
SPnBdtW6VvdNj/53iZoPWPGpzlcXcptILKjQvbgubIziy8P3dZ8gNkvhwCItkjArMrhEHf3QBE8N
v6z/fmqnOKwI5KSPgpatYTlI0j9meGDcGn9ng63x7AwPs9gLs1qjZlHPEN4c0CxuYgZBwz/WDX0u
en1EC764N0xCA9oBrIY1xOtQbDRyW9x1Xr9L9gtFr/f5eZezxiHFUv8bt+oV8kZGAwYH2IV2d80m
ClmXSXGV4+yqtuTgBGNeDBlDTuQnlIN8wox0kkBUBrSQj6l6FVMq9WwRK5ikcCCxSGFZdwJOa6xV
9jiq9tiUdh9cI2snvh7lihwuZFozRtWiQss6AUXXUNqLAf28uXfXneSyGdAKQCcBVz3/GBo0ihBU
DXxEmIxNIvQQOxvBcVF462Yu79t/ZvgX0GaQK4wtxkA5Y5t8z/qbAg1OsrNu5HP7x5sLvlvhwpVA
T2OjZg4fHZFvvDGbhqptOcbG2GsOk53EfyijDHM+u8S7Ufbzs/M8icM0h+BseCPVBlmHENqG9+s5
OXgtfqSvxCIv38jv9jiMEto8kDoZ0qidz5qRMOgC6T27RQdhPdodmhZnjLrUoo3m2RMVDhDewo9/
Zn1btJOEOzIfHmXQz+iPRkoMEv0GR97Xx/6Gs/1sDbmNA8xO4dqfMWJq7gtfT2xQC+0lp8E7veSw
FDzwemd2ut1BgFp3T9zJv0mL3v8GDsvSvrN6vX+TImdqWq1TOsNBdcudDjpeSiH5Mma9G+MwSxfr
fpyZIpoBag/rJhPuCI9hHrHmoRxomXPchXKks3uAicowfkbjSrV10BxnHt1r+rnhiTuGHHQ1eTWO
jQCdv85FdQrqNbEnXLV27P0axWJV+tSVfdDN3CvE0wDhPRBC++g9FXgjA3XEM1J01Dcd9CSSB8Wf
f+QnsFi7tavb7W6AClZ9ndV28RTYnQO6diKrXj8lSAk//g0QgxxB/AoY6mXQ+HyvoBZQ3xPfdB11
MKrw0UYcFYFeTUg3QlncpaBSQsK5SabqFbH6q9zXTtc9zRreKvXwalQrD513FDkJcUrAsPzxb+ii
ScOTGhw32lU7KNufvvV+uWPTm6FPwSy1p3zUJIACSMPEimsMkz9D+xN6jMc5TXfr+7p+Fj/NSYCp
UugxuKK6QtPdW6n8VagoehrilsIj2cdta4tumeMeAI6Uatc60nOOqXZlD6Zbl1Efp37gULkNtXsc
xERRKde1CjxLlNJdNBWPgKIDVj0CN6nd44BGHafCyntAt7lcK8lDS72CUMvggEVWUq0GmKlu020V
sMQ1um9mVCBLfR++V34JEyXSjRZWAF8YNHLyfXTNoGtxwhvFi7zxQJbV1+MjaLh+9AkEXdko5KXq
ihtI2z2k29xbnoctGzrqXQCmG4Aa2/2ziti/Nw+Iyj9aTeVOSWUZKw3r1K+zclc13T/rB+rzW+2H
y+ATG1Nd6GYVyZPqppmd3+lO4htQ2bmxNqU7H+p7YUcxHxNO+FZDOYsfllHUQ1OocFung2d1wl63
cgIlflPYft845qhnNtosDsrWKFRXuTZAJ54+DUdtm7jdQXiMN6oET2HvZOPrX94sEgcdEA4e5ybD
S8gCxsFSvdK0gzUQMw+k/3NgEVpa2YYM1qXrYtfdJG6+6TANI0ARQAI+sdl8Ct1/k6q+byiHHEKq
5WW+qCqC6Bl0qf2pfNSPol94TelQ0d1vytDvxjgY0eMCfZAhKoLtPjhFm3HfHWMIH4SevgtBfqDa
0VX5jTlodWroihr77b+PxqAa+9F3llqYW0yvq655Sq9Up/CTmxwSENpVB8ZAH93PPoas8cQUbaK9
ToSCxNng67naXE6ZPoEEMu2n3WKYtpnLxB1wEaMliOKgiVfDKAbnPXXYpGXWAsnq8THDLIRqpUiU
vxOocjH8ObPC+UuP1l5Bn+CjLZgr0K2+bQV7AKeC7IpbNI7LRIPZxW92Zo7zmE4OtAgE1qyGbO4Z
cfuIj/QHAlAMK9/N8O8jamGlJXj58HnkXdLfpEllr+8bsQ7+CaQQpgrpFctVjWzTqeZda012qete
lqCJ3ATdlFk7lUwR+F7OCCRIC6ngJTZMvj2i0TV1Af3brwwk3KZeZto52BnMnfXYecBKbGZU24Y7
3v4fwOXi5fpuna9/Zl0jhaimsIBLeEGcupkMuziExwEzVoldnIyb/GDtaqIUdfmSODPL3enoNwCT
Niu7Bo/hk7mRkQbpiVuB0I2FehhW2qfugENOBRMXD/mZXe5WH/JiBJEpKkfBsg2qr4v6vO5E1O/n
wv54jqZFTAXFHc3wqsgCry0o6d3L98HZGtjfcHbBgntqEYcKa2BKOSCJvGfxV76Davg1pVpLLYe7
y6Oga5MQ465Qsd4UHTgMaoq1g/I/7tYGw3IEYtVBcYv6NGog7x2dpIpt0Qrc9S9DuhwHvqiML+Zi
pqwWpe/nO3QsIC+rnciXd2lpT56xkTzRLshL7TLo/3e++bJoPQq1OYxw9Sny8j5wwtpdotghVncZ
9N+tcCi8yMs4Vdb/RxFWxwi95sDakkrf2lGji9Re8lI4dWZUWi+jeYGN6UKP4RUhyY2FHjK0Tp86
T/e7U+wqePj/n6dF3m6B/5bJT1mnTdZHholHDkmfF1sZ45tWR9th1dxUsuD93Z6qHFjMhtxDQhcF
7XG/+JbPuuSCbbljhFOWS3UbX64YvB9rlYMOudZEpQ4nxRX3+p6JUQ/Qbs530AG4zxyKiYBwSpXD
kCSKwIdc4rIb8tthvusHJxuoh/jLL7JnK+LQYwg0KRAUZBudC4h3IJcL5i6ICtnxQ4M6F+izdsQX
I/BK5dBEt7KyhkgISL23+i20ZMxNhc+WvWY/G5AreYkduxRRKLWTHKwsUQk+K7FXXUjlTPPdsniF
RhTuCIxUuYBuVIcmGzQgiKyre1VpnEab7FStUqfKCqrNi1oPByRarOVyowEmR8sT5ftQ3+UqETGy
LfkU5b/7hcZF+ZYwlbrR41Yp69JJXoLlMAt38nKVY3Tu7xxC4+OMvBAn6Aqx8Cbe1reqg5zNtzy0
e48u+LpfExWBFWGT/c615XGwMVniOE/sfmY9oobfOsGu27N8LfZ14kHgsmdgDlFkrF5o9/4YCsDf
sy5tEBTP2eg3guSVvdTYxRy6XQyxtfWFMTf7vK53YxxmlEaNrisZbliPXwf92moPU3Uvq1t1voOm
zLqty174bouDji4RExA0skTQEneZFRzNOXeLOPX/zgyHF6mMMZKePYpp4aZp7vN2Z5GSbpcx6X0p
HEDMbYLxmwzu0HrmRgB7oSLakJV10ofah6DWLkeZ5O9WxeGFpoNC08rQASWNoKk/9vJRphghKcfj
UEKojK6eWZPVZOzCajPL4JrXtkr/ZX0l63sH8rOP/j1VoQTae+zd0iIXGzbg/CYQYt3RwG360UIs
auHcQFQZLVa9naabKv8BjZP1VXxuDH6LWv51AQwzfjRSFIVYp9D8cbV82sZa7DRx52saGlqMeTiA
e2RnIgKOjPQUiN2WME7tIYcRQVk1JYRjZVc/mRukC9elUz2LN7otv+iQ9usPHdXtQllkPz9LUIRs
mZpGayGnUVS7TBYO6lL81cEF0clHE0kca0JRNYhfIDMzxo0fyPjviOo3XndzmX+OkBd1UM0CNcVK
vVOijVVh+NpKbF0zCDe8HP0xwhsdfNPQTOa+EqjBQE2bGKzZlDWIxF701mzKpLSzDdUJcjl+P7PG
faESNbZyAf8OYk00HvvVccZbee0YV/HOxLOfdrt4OYhN5ZBa5sUNPTPMfbc2LMc0Y4kDa85nPc+h
1x2CXepktrUZMN0WgN2AwsO30u+nm+vMKvurzhwynCJZ6qYE/Ye7cJu50jN0RnzL0e8X1m2DN6V6
a979UT36zCiH++AylpGs4BVyqrYKZGpmrXHEciJ29GIsdWaFw/qxmGfsKTYUnBn2hNSrzVw1/6Lm
p0mg9Ckuv1ecGeNQX7fMIYUwi4wUOrlBF5MffK/d4J49WjenwEmf16HrIja/m+MpB8W4a5qlwpOW
1d0W5kNRQjJopvTrKSPcBYCuNmhBJkgZUIRz0qr3hhyFZyHz1tdC7Z3B3QGGEI1DK5Tw/K/hU7Wr
/MjX7qSrzgtvUO5C+826PWpZHJ4ES1iqmYIAShO/9ea4S+XF0ZSIgOG3ovjKyTI4IJELFJurCGWH
1lP8+FCjGUT+Ln8RvppQAHIqb/AKr/gquCCcObTImkOSl/JitH3mJGwjzs42HgwGS2nefFLxMXKw
6Qtn2U9e6RebuSFC4Ms3+Zk1DklqEDqYLQoDblz+HOYNBg/CbFMHpyDInLHd9OWT9bdfksORYZKU
TmcvMnF3V4yxnVdfREool/IWDkVq8EYGhojHzlSOr/Ws3zWmfIoD0113ys/afywQOts+DkASuTSk
JsT2obsTpUsJVNOhF5XutC93jd2gd0m4MR0Q/Nz9USPRu2We22sxO8EoKrxSTDpk6J7U4TuxNHZ+
V07Cp9m2XKzAnFurbyUxHQU4U0HHmW6ztxCIsxGBMfHBTA5N1LqCTpABaERbnxOYoS1inqLXFuJ2
Ia5rk0ORsAlRVOzx9JjP7V4zIbmmL34stS4k9QjfoFbEIYkUj+k0wX3cKmkdsb/WY7R+jAReUSjM
cxyNEyv+LwXDq9Fjrw6ZaBt4cYi2LN4xdpTE6+Ua2JnfcYAxZF1iJAM8nvUZs24vDPdupVvWuID2
qvvAoSxSn4yDC1HvmxoSjSo+0T5D1rRAX9FQRhvPZ8QjDvsiax7PgUbVG3Ou1gCmRJKuLK07LnFJ
4S1lgwMMs4zMcsTjN5glzA00WLYTGoDsFGKDNuhRvXmb4Yb7Thxl9oevLIxvyJ21OFCHBFgB9clt
dpQdAUwg+YYN6JluuAnuR1e2lR/BHTUnQ6zW4mIRdeojjOEiRkDtzYquxZmqhxGHzOJgIwxFALwO
kJIGx1BjR4LEoUzxVFG5DF+VEoe+0osWqMEeoFkBNsQcjrRhL9AzdI7+0kf4xtsc4hBqOAM5xD1r
5U/3qCpanrQRfVCUOs0p9OOOwEXqQ7F9Pgs6xNqIdA0yH26Q3hdQ6RXddRdkbr3mgRxqJBAMn8ss
Z29VAyREDA9CMp64pVIUCg750flZCyFtJVd4B0NtiiniWnfKFer1eMGpGMEmVaAnwMniIENN1DnQ
oO7pRvpPiDCCMBTzYJ6mUgMClB0ONipNKqfFyDRXXLZohLRN80c/7C2rpnxv/UBh/vqjI0xxXhlJ
Xmtu9633up1yiHyw9vnyTeuqL6yVN/RD8l2F3bq/9w4I8Xw0aohVGGoBvAMS0EgkUFICUWB1YBPY
DBJVkVgltUgONcy+hLzwiK9Wqd8stAQoL3L5su7wlAm25LMDlScokA0iilRhnTkTiOWb2Iky4h1l
/dSCIuWjEa2WrboLEeVmAfSERTTixhRfGnGiQHjx0UaJWRIllwvNLSa/APEAe/LKyyN0Rt3ZbXub
zvQuN5D8F2JAAfqjyTpt1bEt8WLTuGO67XZgk3XxxtY72SF6euuQRH9aYlcOuhFCm0pPWDyx5oxc
vGEsYSyAIhpDMuDOyZR/WnMjdoccpGr5H43Dni2UQ4+8VlNNm1CNQ6xtq+lRs6j6FOUhHG4YTdlJ
cY3KZZUkN3qnQP62zn+uuzpxPYIJ6OP3CtOuMmIR30u7DhDTTFuMuZ2MDVr+MfdFhRSkNQ4sQq2I
K6HByfo16FY76hfV7SFW0mws13gg1rYOvPrbX3N2jtXeiMNJjvHeFtvFTnW0I6RmPPF79rpANikA
OV0b2bloW4Th9QsTHM4f91RXUyVXSny4Oo1s9ecE5Qi13w7L9bK8DsYNaJ2JCICoBOh8K+2YVtVU
mwCTzhWd9mo5oMq3l1C9NP/kje/d699aUs+2NKq7VrEqzEQGdeot2XUHGXA1UL0hJFtkGJCvnGW+
hRZjA2YYgLDMnYKTGCl2FUce9Jrldt9q277dh9ZWKY4NmHpDkxpQI26At5L12TLjSEKDvJRrblvs
QWBuC/VRgOL0un9S7skhSKIVYKCRERfE/exPfbApmuhqFHRfAwHpuqnLbVpn343DEoxKDHj1g0uO
juiEh3ojeKlTH3U/2lPtdOzPXvlufNssBHD1SWFNfJH0QxeeDfO5aza58NVIdhM5o0tdcXyjLMpE
RluGYEhLdvOTivZcpGMxOqjQAZ0h/DAeOiqjIHyDl0pdhnYJGjDwuW2yFyq3iK6tcUd8Loa6a3vI
IcisWYI4jBqmDBbhUYqKzK47w46G+K4foZIt6sdEzzR7Tpo90nnKOvvta9bZxXTm/bpUNlU64D2r
9bIHGXlueBpYyzN7oHiLxCkGAfYL1wxycUqj570Wq8w7O98qbtr0dn0/iZMms5+fLSg2qypoDMSo
VlYc6qVCSpvfpEvp5j1FYkEthYtAzFpMtUpCIcCMTrrxVITUVPrlrv/3oyzzsDHIcbdM6DorZwe3
mgf50Bv1OzqKcKNpmxnVAIgAbtY3kIir+LbgKBaXLG5xb2fT/QBtdWV2RvF5kJ+jinqeJo4X3wMc
tWXelRpcf973HnuUg9ghYkjTVW1G/Kxug9AOnPXlXfYP09IhIwR6dT7zLBNjUjoThbi5+B5EoO9p
HCBKOacE4l92jnc73KdrSxEMMyWrvwU7ebqfqVbIy3v3/vt5lE9KQS1b9LhFeuaXy7DRBH2boLyy
vl3rZsAF9/E4jUJUgo8SbQpqdVeltzoGB/o++Ku9Uvi8sky6rlYLuFyj30XT16Wjpmcu31P/bhZI
xj+uIjNy5AU1qnlzm/q5OSJJandhkmyyGmzPoXwDjYVNZla2lmbeEuqIFDVP1fLN0lv7UjN3JVS4
p9T05GjU/nKHGUKfAVaVx6BDD9nLNLjAzeSpKK8W6p7+TTD+vgEczI9Yu9Qwdqx/X/nT2g78FuVn
9dlyKYz/zU39bo4DedEo9KEMxl/TerPXOulkYwR/gvbky+BhXO+2GqibjPJUDvhVrW3zEiyQbvUS
DbbwDV2fqCqlTvjQ7VHF+qn781b6sn46LmPl+zq5G6BX8x4dmCjHVXp3aFHoBlEdVNu73g6k+Dva
KoiDQm4shyrzWBjN1KLkiPoVEDNy2lO+iZ0FpD8s0f6zqSywUPxCS4WXRQqEDCJoU8AaGBDPGd9U
J8JIVu4UKNmFm9lHa+ihfJl93QdLv0v1TxDbyyesOjLIeLbQ7KWGjR3oV51i2pV2o1n3Rk+0hv6m
mPHfSt+i6rNjuGigUJy0twdl0ZGOI24k0UtBhSZX9vCa/JxBMlhjC3YT6roUfwS1UA6foJVTKl0D
47Oq+UIEDYwq8aSscmVLv601+ee621JwwGetgowCrMXwkJEBMFYYy7BThzFWdZvoljolxMnkM1Zz
lM08K/AZ4+Exbh6FPLbb8cf6kigb7Odnny8uYsXqG9Q2IGfzPc9nH+z6npgPRHRJ7hyHMpMsRYIR
YXK29HpQYaCPaB88QD8Cg4nosr1bX9RvUrl3p+Twpexxaykldq5xZ7wapp6a2Bp4TBgVoEHNWFNO
yGHLBBGWxUiRhOMRatNPiVuLkt8JiVsWrTPFMRX9Maf+nAm8L46LYAJxKQRJZaf7NPkhFL0FR75B
5oEOihitUetbyX7ZijE+U031xKoTRuCZ9uJNmaZ+2U6pHSodcoR5pymCnzTWi1YEj+t2iU3lc9Zx
CEcrkhLchKVphxJmx62btpScVP0eJJK7buw37XX/bSmfr2KAtpt1KBq5feToGxZRGxAKjr1mO80o
BBd3sh15rNuNGlr/TabybpmLYoRYytMmBYIxOml8TBgVAke8UXsb/MTIznOMKZ/KZ2LBhA/JXFxj
hGJWDgbSV1YMk3EtJeBR0TBSBbDxqYIYEUXy4h2KvGj5yDp+pgh3gfCo6p1vhKGjdfMhszRnINvE
KQDgs9lkHvKqLnUUTiNH8XuUcuab4B4wDYYUqmJLuSr7+RmEKsMwLJYJaDPLJ8HY6xChi9BNZZrb
Tmg3f/nhOLDpynyyRgsfjun9pF59iiHBnh9/PSQtf1bHefdODmoiTbfkEVUxF2/6TmF8kepjOKbU
6SOckU9nq9zKzdboUF+3GaUPG15PN+GOtYSNWyr/Y569Amg8s5+M0UUxs8AeYrQvoulN7TfiC1EG
2GrP3KFTJSnGYNivyhAb0EVdaNmMPmDM6Zx5mzgaVe9Yz80VXix+bOcmsSKA9KIN3mgehC7ZCMu2
Nx+ItVFfiq39bG1ZCAVJtUS/Q4MBMeh92qAG9YLjDF3p7kQVVAjY4Bn/GrEaa2uBW4jVVT6Co3O4
jVHJLqYHoXmJc/JpmLLHhSh9iL6VGHQGmItvdkBEXwAOd6/6LvCNjeIVJ+lm3obgWRCoG51yGQ5B
5q5qtC5DuZTNLaqOsc0KewCjtHKb/MPSLwsJ9nfiU14un/53tPkpV6nI9UAZUMIR9/GW0ZF2uHCQ
H+2pngUCHhUOQ0KtBZFwhPNQqi/V4FSR7pWi4LTN/dhL/vqqiI3kx1wNqHEmbcH8E8lHe5NR4y3E
QeOnWdHsk2qiKKAeEqg3hZr+qCUwuFa6F9Xy8/pSKFMcjCwFbswGvMguNFt/CuO4iQuwtCvVg2WW
BNczkQPwg6xNIlhqG8H9JEvw0fK8n5tmn6vqdn1FVBLOz7AqJfS1+oFVkzaTvxxxxK67Q/HceGzo
uSgdKg2mvIHLbRoDOpFDiFJfmG4z4RD+0TDae5LPD6/OiiouzQRvM4x9NiZIzvxYpDqXKD/gsGEK
2kWQ8kF1h3qnCZDkEG0tHO2+ohpuKS/gIoukNCxNmNBqJgwvOubdoz6zwbBFnNC3UHrl/uUFOotp
kg09TtBvEVg/+6z3u1Dfzka/W2TU5s3JacfkRzLpt2qbPRa9ADZw+Z82TfzCWo5Tj6ZFVfBio33W
+85LZMmrI/FOqrX9YqVEvySx9fzYqxLoXZgZCBXqBW3Pqr7VQAETmNAwqKj+Jyo/5udeBUmogixF
RazVbDZswNThUs1hbWTNJnCod3/iY2scumRTYQZRifErMZjd3mjvhkHf6G1K3TIsfVn52rz+gzBj
8nmJEa7Om/on+Bu25pdmu2job2k2SFY9itKWCvw1hglnEUphlEmQtG+FNxmRJOgh0d/F0hr5QNki
LjaNgxfoDqHRv0e8EIo7pb+KctObo9nRtNeFlHWnXJH9/GxZVV6GFsjiECLfM7GBemPcCVfNofWl
PWh70UVWPUK/Q7ohEPviEhUZOroG2HR1nVvikI5gzDeB2PlPlE2P5W3igoN2vsp8VbDx/+4Ux/ph
LhBgd6jCw0UPPTPNrdgwFllBHQcciaHsp2idaNpuMyyzt75EygwHr5Y1JqWYIHkLo/tCxAshyInn
5I+qX2eL4bA1CgO0ELFJ7GQ3uKw8iujuNsMpyP3Qp3o2L5+BM2tcxAVORnxPAU91o2PYMirP8S07
A9kW6iSbv9o+fuKrG4xalxMQZE3RETU3Wx6vZuzi3xnhOqImsxDFqUtRYENCP6vBIR7UYx2E7rqZ
yxj8vm/8xBdqQPkoQtTZjUpbB1PvdOhHW3iKd6Nr+sKuo16wSINc8We0ljYXSoA+q8JAQBpqBIMd
HtlgZbEpqfCLcHV+9AsMInlgdXDCRXrj2QgSu3mdQntw6l3jVA7oNrxxG76u7ypllf38DLkUfbGm
JEK1sgRbe3eVBFeFQjRckfvIYUUwx3EKFXVGoCY6IiSOhkO4QcfovsMsLrmPF0uiZ27CQUbQtpaJ
8TGWOQ07yEhHPhhPN8UzhsJ3rGoRQnm5f41OY2ibV9QkMLWdHJJkIeraHSNvE7u7djwF43MWPK1/
MXI7OfzIsyYzVDVEZxfIgtBk7ojD1nCG2RYRp6Mi0+/WDRJr4ke9hNAaqlLCq6chPMxBhIflQzqp
zroRalX8vFcQZVq9WOxCKZvvSSy85rV4sAymmx48KjJ0JKNssg1JvoLQwGO+CNfTVBBbS62UC7tU
cdISA5/Q1bStjgaRwTzGJOcr8/ZPMde7f/IzYKIW1ZAdQ1xSaYWXitKVGOHSbqrkH3msqQGVy/NS
Z9b4gAtS3IIe4gLtXhZ/eGAFIekOIsMu0hU0yMbXVLmV/JAcogiymCcluP7d4sjY9+of2pV8vTjo
SQH53fRl3W2oL8ZBSyY2nSWaGLhQ1FclVo9V+bMNxPt1I5d7U882kYOUOawCM4gBYAWGl1q7Pam7
N3azA1VTY19jzTc4+NC0bEqqGVWfCmqBS/MtQ6cQsRbmw2smePQYxEQMJ/i4knUv6pg8DpLmyCoU
MjPFl6qXJs4exDw8TIrmCFHqGXJOfDPiAPDjYBjb1mVkl7jopue23cvhNiqvhr9eKT/9lattn0Nv
gsVZrG4N17/ttm9vmn5IMvtRbs+PglWtHIq6YrG3ZzY1lfj6F+0qB+/j/2mEhHJJfiZskZSkEGV4
She9ghUMqqq7uX6ZraclTWwZYkLacYgNAqSJ08ZPhkl9ZFmlgB0NRnPT6QVY/WNlFwg1KeN6sfz5
fuIsDkRUbSnSSMCJkzcs3QYr8L4G23vsUjTi1JI4AMETSmeYDeo3S/WljTo7yQ9l8vBHZ04zVRFR
jinyDwBTP/YRZi3wJAzGYVa6VnI7OyA9wwOiiKktojByGUXezXGYb3SJmmYDCl9QLqrb6yWmessv
e58q47bVFSQrOgcibWfFcD6UJFXhvgoeIojBlfOTrh/l/LaVH1XzPqOGpi6Tjrzb5HMZcZBFvA2B
WIIdZ8FGq05tR9eCM6BPGsO/GzZyPG6RZhMfj2HuJ8A8s8ulN0HSydEygfkhO0r3s9PsxhNatDfF
QRztylucxp5Ogltvh5OxWzd90TfPLHPhiLWAMDHNkBGE0rWlxI5qnDS5JtbHPtXa8rgkZ05zIxcM
LM9QjkJ/06OAWdSvorC3oqvY2qZG6P3dqjjvLELZFPQC39GanpX4Ycgh7Eq2qV6Oe872jgOQWsfs
ERTsNHhLsROfAMhu7sw3gyPi2T6+T/3/R9p1LceNa9svYhXBAJKvTJ3UirYk+4XlMGbOmV9/FzR3
3BRMN07Zz6rSboA7YYe1RKF7e9JqJZHzJHmcq13S4VnP2qSsuJX41dd6h9q2P7woh/nb4gB78i6O
7OSfLHGvX+qmya+EcxmK0ebKlFA2mTgp9hC/CgfJRFbAZSbqVNaVwlLjmXwI0P4NDzWp7ap/DKfY
tnJBy21b87EEZGKrUCU8LXTQRWkmT+CCjPQ9SV/T3O8AHn39yn7jxC5CuCPJSYL6CIF5GXfVofCj
u95PHjW0EIVTJNtf5yKJc5dZnTW60UMZ2Zgqw7IANjPFVrDGQAzd+aXei4pMggv8pdNWd2lWlIjU
SVvZVDMdzOvY8RwIbPk3ZgaWM4Cvm9il58zMTAazzWOVPe0nt2Dg8k66W0D4w3yy+VUMtbV9sItA
zspINUVFNSCULolsY+oOHCouMZ+vq4ZICG9NYz4Fqoo+YpxWfg8g3BiIxkn0cl3K9nCRdjkLp4C9
EjR1WqE6x/iDhkN2V7xgDGY/eIFdutExcMYHUbrDrudXb38RyWmiHMuGXqkojozyXTQXfl6fF5Te
+0mkGNth5aegN+Nb1ZW0mdZmZshsxI/hr6UexUa8AewCCfOY0i7zMBYD5F82XivC1WRf58oZ3+qv
K9GdrkWoH+RI6UYMiNXzg6z1T8Buel5y5agTTP4JvuO2b7yclYvTc2maiazB80cHjP3YgVd6bKuF
EGdW7W/GTncmQDUo++BW1EIVqRA/8ZovkVbPqMbAs0ylDZZWzzyAkf0fC7fMyMsKDAPeKYKCnujb
Mne3uuBEwiR4x1Y103Dymiw9N/J4aGrMY+TFfWf0DtgZb6qc/ElaezGXt7tYiS2MxKwzEAe7lnlQ
weVsitopLNW5pjicb5mGScvCGFltjylpNnWRO0DP99/w86GnpuA1JdJTzsvMnUo70mF5IW57J45+
TP1zHJzV/msRC04mksQ5mkJVFVVSQCGTq9UXq20aW4onr53yXVkPwIZX/esWIfCfb6nS6kvlWhRV
ySKD2b7IvQjzoLQt3USWBU5GoIf88GvSLWWoMiTOzPinmQJvsJ6UZrLjbi8Vn6baB6O5IGfYDuQ/
LZ0fezXNMjW7BmOvQRO6uT46lVXsrt/ddiHhoub8sKs2yvPY61hNYiHV8FEt32dgXWbNqOz8Z3nC
5UBc9h83UtbWOWox1QB0hVy6Uan0oR5H0RqC6OI4l6EqVjKBrwnjq8+9h7IgpsuVO/O7dWY4zuO+
SYQb7KLUhB9rNUOt7NMO4wEMSg9onMAbYm+A4ci2DKsH6SCaExNoPT/UaqR1lEU9Ql5m3TX0rgte
ZF2w8SUwZIVzGZKqtE2b4u2USedaGRzsyE3aDlUgPRe120Sn4XwGsZqmk0qoeja+Uhp58/xMShE4
uug8XDqC4rqetEDMceX5Q0hOVHVaHYXJex1thutmJTgOP8Rqxso0LEOI8Zlk8NukvC8qLP3kqsB6
BQfix1dNoIIRK0QvNM21p1ZqHvSp2MfR9HGaug8Klf/onfTTfHmO6kyLW1LVCInmfDdghrV60Lq/
i7p87SpJRzxqS2RTRolFrAqMdEIiRJHLUznvQFqjGesGakBB5/zMkHMlLx/t/Gbx+qfYF02GKIJA
z4+uyg0w5Sv1/5/q0afCXfZwE5hrDnelo+4Bg9KgUDy6obOc0w6hvz4BXEnEdCAIXyqXbsTxpBcZ
I36tgi9U8bNib5DTor2q5GOiAmtTEZjAhg/WdORHhqkZqkIod8umrAB3aJyAN4+nWncbtk/XTWxr
sOGdAGaDq7APhEEzl0mHxSsGC+xLt4sBFIPlB/Pwcelel7Zhae+EcbdHh2RQ4xAPQSjO4o54Yduz
ruxbCsJZCzGmNB6vC9zwIO8Esh+0Ot0yJLjYoUTDdboL0sPQtrbcvFyXwX40l4G+k8E53XhCkpZN
I8H3kUArbu2mLPuwIJNppNfrkkTXx3leTBdnYMpaCCq4L1L3ZQ79DgdKVdsaRLTfIr3gK7dRpYZY
LusJKmMMpTRDFA4x8MKq39S7fiyhLK5a21pLjMVOibgWfc6p4U/yuCPy5HXA7iBZ+Jovlr1o/VnO
cmeqREVqgY7wIypmK+lLOkL6MtX2HJoPeX5XSIUgnd9KbdZqYnBZW2IF0EaQV6OfgGkezUv8rLPl
Q3OKfrC+JEoHYEAWodmIzsa5j0wvBpWOgKdU4+w4BlgzK/XgHs9AESeRSBD7+8rQDMsA/OACy+7L
U2veZOUpFeVRG6733QVyzqNLlHiR1URxJUXDKjUl56UPD1Jq7RpARZqJeaisYAe2LoELFlidwfuQ
XkPxasG0TZN86YrMyRWnlh/K+SQrgkxx09mrskE0DcOBOg93AZzvUKn6DoW5RXlUdfkQ960vsDVl
y1tdZPA5VZ5oo1V2zK676ZyZid+m4f0Uf5VM7Zh0ETB0M1+t96NB7gciY/9SBD+7qSmrH8AZu54a
hTUaOGSk3JjkJMm7LNpfP+RWrqDpKxnsElbamBmGFJYJDtmgr1vPDj0abyB0+mPoxWeA3oPqTMdw
loINVtYMwgqbKxz03EhY8CM0FFg1RTZNHt1jCkrJkvqCALaVooq2nMyDfoscmTnRyCucRrQ0u7UM
8E4iF4miNm+SDMwbLsg2zjW4Glo9dOaY7q15djQ1tKuxOmeDeaqTAYBF2i16VTuzG53r179V4MLv
MHST9c4NhR9x1Y0EY38BIqK2G2c7G+wFiRoQKKk7ORUFhwkAVVgRUTTfumk/GrjOFRVk35RPe1tN
7pe8hYcIO8zIdEpqq9385frhtmVomg7iHQzx8vggSUeCYqh6eCEUSZUXunz9u//PqW5aLHWgZWgC
WHnuKPpyQK9F8LDftEC4mP+OwEWiYG5UwCUS4lZh5hpa509Y4gy+/9052D2uTFCOhqgLlVxx9cXP
iZ8OgnrmdtKwOgUXcaYka0aMpbC9uR776GB8GDE+Td/G4BUR2MVbWeqXJG8ljQs+qMGrJYkDgjIj
xTxA7k0vxm0GMOQUvezykIHXyvQqsB83Tigsjm8b9ko6H4I6DPhMqsUMyjw2T6H35khkf75hZMvR
uRaFc5GWc56kTVrS5jm0vOg8c/hginJm4dfjUtlJquLWanGi/xqv0145sDbvvBct4Ww1eTX9cnt8
W4MovTTJpQZNIQxz/6byO1dxGD9kACTr+MMc28kPjMV4eDUeRAXjrXcypBumhZ4ohWPiTopWfZYW
hoEnCNDWGdFMDMyS7PSmM0+i3sK2af8UxmftLXpgpCYxGhfdVwZeqOk3SfF43bI386HLgQwugKcA
K+jkrEVZUNOdBGNManIOpeOcvaaTIFsRHYdzhpkShXOpp5jxL++m4hBbZ916vn4a0ffh8/K8qINm
UCKkyHcZ+PHInr6BmqlOdYRNC0IjcxO/upHL9+G8ojnleoTpHHhFOXKiUbGlUffCat8Ja2e/8RkX
UZx/HOown/paJWz0Zra7Q+Yjntwns/0v7mnwuAheOJs+Qycqfr4lywbf/58jeSZ5UeJj6V6ZfKNE
EBm3TwRTohQTTBbh+9Zh0HZlElUKTjSAuLZ1QCSUJjtGx97Yil1NzijidtnWjpVMzu9rbTpGYwrf
Ie1B+oAlodRZbvWd7Ka+5YoewpvqvhLGu/nFmFNNwSOqHSkAHvNzJ1UOoIAEVrWdHq/kcN49x5we
5qNM4soIJ2xDInANJ7aRrXkqCI0kT5ps8w4gGUBq1g8Y8kycSkgJvGkKqx/B+cUcLZm26XGzY7KP
sGxFJduSHo1M4K0Ed8o7/8G0RrC6IHAX2eD0WMoeSzdUvetOZFv1TaTWimoYqNS9T3asqEdvrmJC
pGObLnZLRCurIgmc49CNulCXGVGEYF1/IaWt/0GnVtP1yxl4f7HE1aTWSJ4pPY3G85Q8X7+jtz7b
L75vJYAzJYPMVVVb0Drgh5gPMgJweDu5LAxHfnHSb7E203jEGQ/dWfNrUJIJp71El8jZV9doYRdl
FJx85+pAXlHVejJdeF7rXGKwPvGSf0S7XJsSKaEqKH8IBm74WDkSLVcSBJfSRB/3aWo/X7/UzZrI
6v9zATIf5LyREpXB0LLQ1ex1rGWmvmgCZbt4tZLDKbiEbaBZUZFXTJZdfetuGOJtBToL/VZKscKC
fOOr6GuJro7T+DDJEk0ZEfvlQHXMLvKm3hKY7XZEWR2L03ngyekYjoaMBsti0Sd9P5zSG7aB+S9l
hmjIZWscFrSGF3XgTKCa21aaphrdxptgh1Hfs+GBZuKT4WmAUWUgtyYgMbDjdF1JRDfJqb1Z5VOn
sglwOptuLMt7ImuChtN2nFydjAspvTpnps7Aj+rGNrHnF3qGJ31sMC2Xu2zQ9vqJtisMK3Fc8Egy
VTMNikp4+APTvQoKDOnbi8ws7NEPv6teinUBTfDkFNwjv7teB5MsWwzMJJT3eKfbkT4KvpRIIfmV
9UEJyqzH25yNBrntY7vLz9U+7B1jF2Lxx/iUikomW2xkUEldNjRi6ihUcTfZh22TRileegz8KEIu
MO7eoIJ2KhZm/h0JlO3un8DLRaKZcf0SDy6S+cgMQu/JGjoQwo7gJc9VrIVOd7P6UaApm6+VlRTO
A88DbayaZIz5dXB1wDulu+SpeWGkg5oPYEOU4ixs0gtZPjfTm5VczjOb7aI2OuMLYYNCnVX5RtD6
cavs1Kx9EJxxOwr8/IZvWrWqtfSqEXdTiw4GPQPs3MVDN7IxaB+fozv1MTwor+DEBsjPOfdjN+/s
P9ifXKvQW/BYiQcESafIPXZ8ZTB8YNsqxhCfAE6FuY9fdcXUiUx0S9H5GnwYjM1sqUh/quRzWn9U
QkQd6XOcOV2l2SAauX6hW4AaONFFHOfNaprRsRwGJOKNrYKfL3EtjyIw9LdszZzstNcQy73jvtzr
du8lJ3Ep8zcO9fITOLscTClQBg2ZQ2PZ3Y2+j7DGXFrg0pu8zGOU2dePvO3bforj90XxMAUaAkVk
qtNjo5+DxL/+/7fN4fL/OTNMiFFXOctfDekhaw+qktu0OwaKIDCIjsFZHQKsgt0g3FowH8P0ZhJS
22w6LYNYGug1AEGrcRnDkEkY2w9RO1XONZANbqon61Gr7OS58v6lOYzO8ldV8LLeFmqaxJRN2aD8
mu0cJMk0jzMqLtZ0UDLprrU+m3ku0PrtJM+4iOEuL5kbGo8LgmoLNFENMxXBaA82w8JobjWm4+Av
va4VQpF8XlmTVtJ6xLvWa24WN/eWEz2oGDAD7iYgfMVEQaKrZAq08lVk0tocwLaopHY3g3qXyHtd
NLgpEsGpSB4CKiUBYZXb9LVtvLXQnEH0mtoUAnJqXZN1DfsWnHuoK4x/q2GjuAP9qKKemH/vK4E+
bIsAHKEsK6amES5tbGs6azNBiXYp7rL+R9bdtMPz9e+/aa7o1PwngvOzslmPTaIicMXyOZe+W+Xj
3/1/7pZSIGDX5gJrTeanjDw0wr3pzezicgB+mjWTwjgAlwrqeU/aQ7iXj2y5H3Cj3vTAkN/6V1ZU
FiPIbkcHBEJKsE2PlyVnN1kZxEOZw12Du/D5X6w59TMDNkq8XsiQt6kIK2GczVArNrQAGFMuyH7c
jkQP2C+z9VzY0dm8TAsvLsPSLEt/KyCsbHNOsirAPjjjRZcd8xg5ZC85mo36gEtujY+Lo72CSHkX
iRDutsP9SjDn+GTQ2dcmmNGw09GxwuIOiPTNiVE2lh+1Q+uCCN4He9gx8JSH+E79JA73TBF/yW9W
v4D7nl2UR0FBYc7ykQ3apsC2jPbKXvSmFonhvqSlanNVjwqi1+LNzWkG32u0b42PcrqzkpdJE60E
b2vO5Yuyv6++KLBp9Q6YZwjHEbmnOb1Nl+k46LEgO9zuJq2uj2UfKzmgApRMgG0jyR+9ev6ap/t+
AHMokrTwgSyv6fyamnsdhbnr7kV0nZyHpNghaVGUVlySYFEkH/0UDEoKkNkLszXtqSxf4gWV41ET
YchupsOr83J+kwLzoi9ZOtwo/xRljSwYS9DlbFehrQagrOpLwUl/43AuX5LzpDSLxpkSKOi8a25A
x3miLiY9MULBnveiOongePyMSmgZo6VlqBRaQ+IN1ehkQ24XuT3mJ12+awcR4IZATfkB4LnPAtbP
wAzkuOuy14ncBdXTdVXZFoEeoGqhRIxpkPcampmdllSsgAZoEop94KpxVGyu/5UQHqRhptZk5Avu
LY4ORh/bdL6fDdFI2aYqUKQE1MJMC8Vj7P1RUrVLjTFDn4fRR4Nq1ot87VB5bD+s/SpSha13w1oY
p+mhOmZyJrOK2WQ5pja7g1L5S/2P0syH65e3mYuuRXGfqDTrahwrvB0YY2++jz1EgezUuxiO2LUn
huMk2vl/K3Hwbn8lksrvr7KPljmpMrwzVQsjgeonrXywWtAqkw+03bXDizx8C4Tol5veci2Ve4vN
9WBNSwA1wWjsUy2FLwQRgRbNoUzD73mh2il97pbqw2hUbrPk/vV73rKEtXQu2GZRMmtdCb+YFXd0
cvTknMX76yK20kpQgKqybmKWDir6/lp1sAWSzqTELcnwFJrtXZZR97qI32jLRQYXcsaiLvp4wmOJ
ftaOmpc+RECXLPYMNjw5pa7lijZVhBI5uxuNeZTUhjl9N38OHmI2rY1Gq03vTFt22Q70n0Da43GB
2U2CXWHF4gFL2lYeCCYKCJYkiw8Md7tCgwF9QbfBwJyoN75Z/FxL47KTdKqAc8M6gmxqj63gV62j
ok63eI0DKwhuZUFB9zeu7HI+TlEGncppiaF9tE+at55G6sQ36pGxkGbOn/SC1sfjNGYx+zFdmhCr
682rpGR2ZAnKBMLjcBrS6D36JBOmCxh+guKAdcjJHQYlTv30TpRLbnvmy91xntkcR8DWW+idaG0A
Ri5fSsDsSMGKqQvG1div/tVJXgRxfjkfhjnNFEZK1Rsg1+3sMPQa8xQZlT1Of5IKoLRDDGzGA2uU
cr5RlTsql2waRGr2YZLaheRV0g+B79h0gYRCjmGB9Y2f81U6o6SzAt+hnI07Vl8Mj5anfkb3G5Op
7UHet50tdB/sCfHLNSogFyBsvtjkhyONtibmwFhpGJ5N/ZC5k60UToeKYntQ9mkgnMZ8c7PXJHL2
rIdl3JQErQUUdw7Ap/V7jx7b3fKCTm+M2PrVcoADeaPspe8n5Wy5DC4Rtc2DqJy7GQ5WJ+esXElp
NSaEzY30hh2nsj2NotyBBa1rR+VsG8TdSjjpyIk0QPgzlhMpxzAi+DNB74Ynq3jUd9MoVmfiTL2r
dMkssZ3pDt+w//lEfMVrnobOJo/GOT90gP+ebmO3P4maNpstTMzf/FQjzuzp2FfzsMBlGpFNz83B
8Bk8nXmYZHga86l7ZufVHumfTOGv5XJeQDespFg03PAgdbY23uThy2h86ZXJjnrBGP52pL2ckQfi
SIy+iSrM4GMnCpPLduyZn0IPFvqAQHuTHHu7FqW5mx5hJZFzO8aYo/6QosIraV4PoPC03i/J1+tu
RySDS7wsUiVqqGDAowYwqvyli/a9CJR3MyasjsGVMZQiVRpqBHjvoyapGKdQK3Zz7htgmrh+FoFJ
87D3YVjUPcmQ4cW96vfF+DLRWfBiE4ngvEbc5Yo5lbCwqT/Gyb1WvF4/guhzcC6jMPO6KdgUtizd
luqTbHxNWs3+Oxmcl6BDk6RmCLWqzNmeh8RJ5ZfxD9hfkGP/9Aga5xGsosk6U2cldf1VjT8NqH9c
PwUz7SvO9ZdaN8kpiQdMV5U6vRlGeWfpgMeezQ99Fz6V1ujLZHHrLhE0JzYVAHPDsgWIHCQE3OWZ
alXORjHCC0i9P2fNWYkj9/rJNnVgJYK7OqO24jRV8LoN4sPUnYby1ghFtTFm1r/c3koG5zgjrIQM
Sonox7o6qIRjDHS+V4G8hnqmM4lcJ3uxXpHG9xFbaQSotAYng/1jW6aSGw65N5ajN9ahnRYA9dJL
p2xMtyj1x7+6TL5LVshDEcY6nrVT+DUhHjJ7u6MiUgHBFzPZba8qjXm2SOD3Q8MqJXirj/dJBtx2
auz+7iicH6WKHBa5BJMKiu+6dFLJJ1Xxr4sQaLfJ/r46SF3KxYz+ESbi5wErOjd59Om6gM0ZHXpR
PJNzoGRZUgNg/kzxiL8cYo9NmSr3oz8DWx/1UoccRK5oM/5QopgEz1U0m7l7y0udJDHGql0peBiH
B738BgYguys+Co62aVMGBvowc6DhkcC5Bp3OutkP6IjMR7ZOMOyx0bSzdoqd+qOQJZr9s19MCmvK
eC6Aflvlez19qRElHqEMZKFOOLtt+L0Ob8MAOfvD9XNtXt9KEqcTkRRIphFgZycGtkdoRIiuXkq+
CDc5N41oJYfTjDwZNCs1kMuV7XCSmtavQx2POYv85Xm4EKsGMzFLBtYz6bGt6mfTvAuzG0sRZAqb
x0Fznr3kUHHi+1ZWGEmaKo+Y/l1ekvjOSFpbWTpBqNj8NishnOPRFTrODXr3rtJ0tlopfl99LDKA
3APh4boWbJcRVqI4K0pVbRwCHdRntdeB65M68NgO/WDsapBh/sngCSYafl4ep3NTB9wcKUEL2Oxv
aPsp00RYmZsTbmsJnLaFSTC21oSHb/hlcuNb2Rt3xkviW4/65+WI/uyu3xe3hdcDTVnwzVj4/sVy
V2fj9K8pDWksdVQuQANiW9Oz3ud2Mz6Y7U5tfdB+iz6cSBE5t0TqesqjEk2G0ZEd9nIxUEfwYif5
AqxVJ8VA5P+AkygSyuUwaHmVTdogj41/0F28V18wKnUHsCWUnUA+hMWBbDcLIv2bRV27WC6nqWcE
SNLhEcqQifAGfkp8oMbZBaDqghsGAqJijLxx5lPoJ0fjXvT62PTIl+/K96cstSZJ0QIYSTFelhwM
HbI/yGczBMVFGQk+KtP/K0fle1MNaheGwtAJDC0+13HgBP2fzLWuDIQHpCF9jjcCmfASSV/KhtgJ
Wm3XXcrm+uRaBOdSpJBSqcAkBiYU6c6ysQ29Zyy7+Tl1xm/qY3xgyybKCwOLVhNbVOcV+E4eqqYC
v0NkBUjatPaxU12ztWzsXBXS4fopRZ+KdzQplYZBhiU00l0HmNDpL/8/504iq0TLcB5Qhwd3llVn
Tl0KSq2/8ZU66C7xoGP8RO+zwo42oA+rEcrYNHDhxkcEm+QrQG523W2Fmj8YdHcxa26cRL2w7W/0
UzLfu8S6/mClDftGWnxKh/w40vJQBIpuB221u/6htv3yRRZXbenzTKOphFiaTg9xM2MSEa9W1VaM
b8MMkrDm5bq47UzYvMjjYrchY9EJuyHExQbIN3pk86Thx/FT8zXwyYP1YPryS0y860K3lfEik7M4
8DxbRdfi0awXn7IA+0KixUmRAPb31QNi0pp0GIDCgQFnv9HuAirSRXYrv3q+ywk4c8rHpQuWkM1W
AZtZBgT7hP0WzQa9uW/di0L1dvNp9Y0444qNmQ7jAs1nrxVWwY3c7OUbcGrBFdfvRbuS2yXGlTgu
VM9WNLUYnGbA07KT32IpqnQi8IX27uxOn1N3FNJUvD1Krt0nF6ibhdCiVbAQamLxeceUMN2hhfjY
GJjxnPEqC79JgOqX9yLq+G1NwT6GpWiqDtDh95oiEVJ2eo8QtijOoBys+Pm6qm+b8+X/cwfLi0oB
gSHuMjEOSfm5Tp5TaUeNj4TeJr0pCGW/MeaLNM5FYgFkzMmAhzMDRrJKG2LBatt4y6P1eXFQd0A7
Q9iW+o16/pTKTwq0dKkTwEKzLWXrTvZatPaCCt8NeeWPZjeCAfn6nQq+Gd8H04vFkAzC0vLyRNpH
qglc8HbWeDkP5xLr1FSbskIwTkZyO1rqYVD6Q9lYgg6vQDUo5wVJCH6umsCqKw2PMrzUl8zWxwcq
KfbcOTUWo69f23YUuxyLc4rZ0rb6QKGKRvC5yR+KDnKCL8B2E8gRfR7ON1pBCcfYRSD1sJ7SGE9a
//o5RJ+H84ZSbYKALsdgStGep/gOoGb68npdhOgInFcYSYwNCxOvzHY5luTGSkUUd9tzLhZqJhgl
NbCByV1SQzUUGgMknQyUdbgLj/TGtGe39LGQ9vIHh1mJ4u4r77U8Dk2k0G1y0JJbddpf//9vkDm/
OO+VAP626kSjFRiRXfQknjNJ8/uk2RVx6TU1MGCTZa/3nWRXsZ7baZCeghKjgKGseCCG9YccQAZB
odlq3NVu0ff+gCVoixgHXQs/Vqp6sMwENZ84sY04PTWhsYtp56GP7PfEuO/m8mPZ1cBKUtonvc9e
lyl6aLXS1a3AVaXwLg8Akh82h64gDvoxJyUBGEs0HEcy6/ZUW/vWwtNo7E2nNKWbPqjcaADaNn4m
CNFOkoQSHTLRfRHIjzpZbhSK7Z4iao+AEJqdsuw+yiFtPZztw6TNGDBIIq+2gtxJtU5wzVtqDygO
Bdkv0SloiN9HKuyKK1lWoGQZjU+j6tMBAxRhJbDdbSEmliwZRJHMq2UeDUmesR0VUn6qCFbf2kMj
/XNdXzbjBZth+E8Ip5DBMEmZ1iJKybve0/0ML2Pjlt5MjuYr+35PPl2Xt3kmcAlgGwFzkio/KDQl
GsDUQwyDzMqx086T5GV/sp/O6Ar+E8G51ipqTRmdIJBZYH+oCwDwPUqCoLedIlmWDB3A6h6m699/
/0K2Oq2lSJGkU/ujjpzqgADlDl/pd802e+zoyrHN8O9nuxY0m5hm/WrfF8lcPIzrOenMHvat7djD
mA2Aa754/YV99mti+HhYtxhYnvHyqRZQEXbmLgyWXQAckoyIQsh2GXF1mdwHU4MaK2wNpqOTA6OD
mvbBngL4K7Erp9iJ6Do2FRC2hNEdFdO1/EhNCWIjEuvYzZ20b3V1Q0MNTfoPf6DkFxl82ccsKem0
EsA34RS4Udbaev84UMEQ19YXMlQVXQVLZghjnAoG0mzGVsGgnsgxKg55cTMWoZPnIl3fvDBdxg61
AYQ2me+WSdZsSSPeA26qfTDygzk+tWMs8HRbSm2sZHBK3avqiCVYREVtF2AnPN01mBLW9iLKJZEY
TqnDsKkWlRV4NTU/qmPgTSbWJCfrJR3kUzDKrpUBaEetBNgL2zcId6QYGgW8FPtZqwdwqiyWEitI
kcsisRmQs9nZdXm4rnNbWZKhG5qJvgJmrvlO04IlhrSZkcCG02FJHurkj1bODcwlKhq1UIPg23RL
jc1MpQbxWJY5rEUMhNzaDvAUBTk7WlruvM8kgV5sHmolkgtOfQ4OcwV7Uy4Kx3tdmY9Lqn6/fm+b
ZrQSweVLZhfKKVmAR7A051y/16MPheobhcjtbDq59e2xB8hKCQAtk8s5VkXRCWQzq9Nec/VdgCAB
Jyfk7xbdG6dxSdWS2GSfKh9ApXMep2/XL207a7jcGl+EK4KlH00LtxZgskuyGbp2BRqD5BZVEODa
iWp+2+eBq5MpNSyd72zWoEfXugbpVp7dR+Qgi9rBmxZKL/+fyV99HFK2jR6wp3o5fa762zi56UVo
ptt6Zhjo4GBDElNx70UMfSvXzYJXTK4gwwoXv1TDpybrj5HV7q5/nU03B2/9nyjOmxIpB119jaaH
tusOZG95/6YIQqwX9n/4HAHNWex2YN2erRe+P1JZGfU8jajEjqi97vrdtA93y854YIvnxU40nLn5
jVbSuFPJbUU7gO/DF+gtCrH9U7g8VzQVpFebmraSwoUI1HpNqc3Q2WYzShPY3EJRm1F0Dk7XKDXn
pgow3T0A0K240QCXLVJn5kt++TAWRvExjG9SfKD3HyaZgrxMR4wlEvKjiFDhmnbWsjeVjyQ4/g9r
IuxOronjXFtISvCos8ZecmDV1+xJclDpxQIA9ZWTcYi/XlfvzQvE1idWjcEhar69gFfGWmMYe0zY
Zr1l7Jf4UzDfJniQXpexWXaFp/kphIs8Mg11qU0RebRdcs8qd5ajtjYW+bHTkLuFU59EXO3bPtVi
4RtMouDs4VQvjevEki22Do6thubTspfvUVV2sHqJMZjoKEK73LpGsALg+ariPYQ18/dKUrZ5mUUG
8rpK+qJZ/8jajZgadcvprWVwNlvKczQlIfxq9w2ByEWfyAP9gpzYy2Pxg4F4ai8xgkUsKkpuy9WB
AIIpGMvioTSzNJxBQ4lHUhTfdNLZHAy/UQ49WDavq8mWtzDln3J4FE0pjCLAz6Nw1NRnWXqINUFS
t1lDNvHRFVMFs4PKQyUaOT6fWaG1wVbNGM1N4FpOfo4dFJAdwFF/tNz05fqZtvXiIpKzZpqNZJpC
xFrayq9WZZ0CZS5sKJLg/bL5hl6fjUtSMH0VpGqLs2E2BUMIFSB3AJlyAvNfipEA1k6ZDdCtyXsR
NcdmLoYCAQMTMHSg4XCWNuZyEuU1nk4sjWXbStpBxvb26MIYdsKB9M0LXUnjHH6YdaTK0b1yVexj
WY1NyK4JJoHD2or56yOxH7FyikOUKFKAOsXbC6re0UN++J/w3ZhX4H39Wg7nF5V5qasKfRS3BtgH
FuDzXQYaEEB52ayhgbWJ68rIItU1cVwky0zVahId4qR5shvJNUJiW8u5xhpb/3xd1OZnUhQ8coHN
CAAVTh2lWJ6zJSAwtexHvhzD8UUVMadtds1NBVOZ2BkyZIwKv/9KyUSVLmZRpbBs5chYyxO326uN
M2Fr7abzgF+HWk7oksoW72FtHlBFrgYcCBORjXP4UtvkFWmRFkrWmWSWjQ6+XYPb+fo1bps11pdN
E8m6gkO+P2Md9mPQRCiNkSfjKXyUAMtQOpKT/WheqGuc5cMMvz+DFMy7LnjzeCu5nN8qABqExAdy
De0AgkhbjuxhCgUOf9t1rKRwWtLHizRmrDeKneYfbDqFdfSKZ/bsEYMAb4YXDaziGlICWeVf3MOY
007XEcaW7phWn+NRoPKb/19HGZZYKGNrfBU7DEkyhJFB3Lx8zGY37f0/+CSX/8+/EskMmP1ZxWUV
xkEGZWV+Iqngq286iJUITqnHUps1uYDfk8ATVHeWM5ujo2fpcQK0WY6Jg+sn2nSzK3FcQjMsfRWU
E6bW2dOq3XVIcln1VfS02tTllRguQFGdJrTPkTdl1b6OnsPR77pP108iujguKqXdYsTYKcdJljsJ
PDMLeVAjf6RenaYCoxGdhv19FZvKMqSq1GEIWi+6gz7XdjcuX2JhT2bbNimzFOTJ8OKcnD4wMjXS
2JF2KQYl8gcweHwmTujIdvIgSl82bWcljL4/1KIoWkEy2Oac7qP50exF6ZFIAOdH49YsQz1BZ3Wu
nMn9jKlUT3LoTdHYNSYWn6zDHz0IVifiHOiI4ucY60j8MhChyItj6pEb1IItk021Wwnh/KdeJQX6
TXjFKwE4lNRTZD5MNbUDcqsOgygUsV/8S/ZAMXhvmSZ2/PlmU6HkWYI9D7b7OPlvY4TAos1Ro1Du
K0+7M3Yg6PaND7Fsl94fWBfG4kBtggQd3vW9dqhDZXWDxJLoDoSzkuLPcv7l/0j7riXJbWXbL2IE
QQu+kiyWazuue+aFoXE0oPfk19+F1tnTbBRVuGo9aMeOkKKzEkxkJtKsNSLqO9R6nFEvuS5u87lK
V/IEv2RENAlNDo/Wn4xHTlDPzkCw9sneiT0dT0g5ENGmea4kCi7KacwUgybQUOvaOyPrgpHUEr+x
faHx+ZCvgKMHNKJvT7EijIGwDHesNF3eYUt23UHlwyzRA8/UZa21zZVV+ipP7Nso1ZRHXQF5zkf+
IhlvFcDk3DWVx9dzeTsPCOeY2EEwk0yfbHrIlWDBXECsh4ozw55D5xxV9Vxop0J/um4imyJg6xS4
4xQFBsE5tlNWKeEC50jn6Qi6IY+F4aHU3zPXQvkKimObcIFiEWOuErDp2DjCWOt2qr7Ho8SdbJDC
SRPNTQNcSeL/fhVVLCPPWMyhnNj0mc4PjawSuG19KwHCienAWwEiFdZp+hNQH4793ozc2ucwL8Yh
Acbhe77P68EJ8SSriZFlE9SJlwfbuG+NH7rMBDbnXKhDDIdYjsP/5+2RhbOjDsB94I1WzCx4ySPz
bOaaL1x91Xt6NythYm0kQ69qsCiKkGxqd0u27JI4k5wZP5ML//6qjy1cG/ApMjbireXH00e2POeA
8zL6c0rzw/Vvs1maW+siuNcIvOGKbs+ocN5knwArBO7wNkCzw+MAIHIaH25Z1/QSfGtaqnUd4UXv
62R8MmysfKYmc4mTyRiv+Qe/Jki4Q+q4ZFXeYMJE4/wOGCboAV/Hx1gl57d5V4HVhyEiwGNh8uOt
4U22sSxWCoXmEMgOVYAioOKNeMp/5uDK2oHeKV9l0N/bh/gqU0hnABPijCbFN8PoUJx5paZ7s/2u
AuBKMeFG1cocdRPoWH2Lfpy1c7RIvPY/WN4fLUSEAbtLlSKMsZnGS1XVVzBwoFS1ePZJR+oS/8ok
IXczPXvVRxwqsAs9HXOMePjOdA57erayJnAcdnAAwKRZsm2PbfN7VU64Vpg4KFqbM0lwtqp2r+wI
to2BAnC8bn5bloC6uY1CsEYMTSz3TVWk6xaPrgxDd/WiHurGCQh6If9NjHCZwirNQ43vGpFwxMQo
xt6Su1mVBdhNi1hrw7VdxT1YdT3bI2YlxkfOV4hVJlRX1I8Z8J5LP95JkUu3nOxanhCY4mYG5WqE
wMQH0DlW0OzBEjGlg+3Cvfk7dcFcv5ehh2xl7o5KLazOWiDwEYtxWQ1OMWZASbXNXJ3dq13qZabq
FcqHwiq8WLbKuGWJK3kixHyZYoFfj9GU41NV+uHvqSo5rOb2Wf5R6yVAr76dOhnDonUY0mic22V8
cIjpNV1AmCz2blv8qxzhYmlpWjVocmIt3BxRFdEPeE16CtEl3mKzPeEA9E21wQiAFWfBr2tjG8aM
FDyhAMoYfBMHDYi/8zaZvmtu4z39QCSXedv+VzIFv05NjJoOvOeiPnZ+dCiC0Lf88AAqakBMFlJL
3HwUrHXkprP6ZhHJGmKlKJJZt7PHMZjiwo3207naOftur/iVX38sPOm8CI/xYmheiRXxEQzD0q2q
RfbpfNQ8bccrxc05T1Bob0AdCOT8r9e915bnX8sTcikzccBCSkFDsBjEs2IIslK3mL5Oy+0Uy9qr
W/nAWphgnwkGzZaGj3Sr0Ry5pW59J5nsCb6Zv6+FCFnUYGEGIkkwdjUEAwwlR3eJfqqRvgM66l3Z
xlqY4PzJAopTcP+i6kT9mPxFNbc33jFGBo9gYjWGz+KJiPJhH6mOVSDXyOfbhASm8pAvsoTwHw7t
VYjg7Y1OK0EmwF9VXzjzITkwsODyblx9L18J3rY5bHQj48CA4ctVX12tJVUWLemw9jyZ+r021vto
Nvdphe80pwFrmSRAy8QJ3wjGXRv9CO9bYaCdPtLG9Eh60vTObYisDbLpgfmy+v+pJkTpNuuXzCiw
d1EY2iG3ysM06K7SyOLkP3jgVznC98rSfFpmDYGSry7cWt5xcZez4pm3f5MMRL7987qf2HxEYrbk
j2aCz2c0XcC0iEfky+74zYJgiYV4zP/Fj7Jdu82ovBIluPp+bsbWKXQelbsjGPUw68zbwjKAwn8w
+leVBBdfmW016rzPMnoE72LesKLHZV+DrVWRY2VuenbURtBx4dOgYh9uSGJ9GTR42vgY7tVbDOb8
dAqft5/rB073PMq4LjZtcSVQ8LZG3GqZuSAbGKuHPNa8sd2XRAYpvB0nMaWAwRVqAt5CsPg473oG
4AngxJxaFCG7Y3+b76dHdquhtc5jc/JRnlBtZwMrqYL9sxic2lTDK6957nfIBlAj1L7y/CP7YHoM
VLvXrf8icGkWJgY4YbUGxmoUut4mAxrLoXmF9nMWRbdg1tgVrPryDhEW56bWMA6qidPCWklDO0pi
1a/UH1l6qyf763//0tq5Dq8CRHYqDKLm9RAnqm82B1AUuhm7Qbzxisyn9Ud7vLFiv+4jNzd3hvqv
8cgF2UKWgf5sntAcymEF/qRh9cceiUcBBBbV464xsluHxpKJvgvrF0QK1t8svalSrm6jaW5kzD+1
ih7Gsf0tOdaL6PIih5NlE4qtELHvvfR6n2oL5MyYHrCwO5VkoBoj1b6s1RulDo+mEt84RvzYJNqp
NdnJdvJdb1cfDfOvIrS/d9r02VRly3Pb2r/+KsGFgv5sAr9Uqvpx05yUpNoPzugDSuxwXfsLTy0o
L3pQu+5nRiAmO/5NS8CO1v9HX1RyxiKLBo2rOp0JzlhrQp8W5MGZ1J1NEz/R0cJM9FiSMVzibr/V
S5zazVqiGaMOvez75pifklvuWvpjdpLFoE3HgnDwf9bzwjyxSoUSVHkSvYJm+Vi6NLsx+8frX+gf
rv2rBCEddqqib0cNqjT+8ALWk5y6c+LpJ7RSPsvUufTLwsEJjrI3UQwpa0jrMMyILYsC2Fecu7BK
gN8xn5WjLFfYNnTOYoxZRscRw49VApJCpQUfDPpr6lqXxjtNl4DW8WDy5k32otSrDCHYqMYSLqXR
wXvNSeXmZbefkjn2nTi+U5tKBmuwKQ3DGbpKQFJ4Aee1JMD4isJSRWpHAmdwQzDwlp7+YcI3iw/Y
IeEdKXlj7zLB41qu5AqfLndYNxZWpuJRz7f/p0Mb4DnvdZhLkr1yN+/zShT/qCurH5xKG7KsUgFO
1fk6rXx1SII8nT5UJTam7EhypJuXbCVO+H6T1qZGk/cqiAR7L5uXg8Nk/HOXaZBwelzllUoYPO1p
bQB3khds48rVQcimfo1/Y/wFlj/9Cj3qAfrr5vrt3rT+lWaCm9cHvQTWUaT6BOMVYfolo5XrGK1/
Xco/KMeJtQkvzonuUG0R+mID3CVR5hbY+xj35S971wKKwvRazCoj5UI7RDb5LxUrhPBonrpYBR4z
YFG0E/CLY3QPYrLrUAzhtKEJMNhTT0El8vt1fV/0ubjwyIH+p6/gM0kMBrBmgBdjX5YAz1SQEOMO
Ygg3O2sP6j3ZD2hfFKf0sQV+cvX8rmxzJV64idU41EO4QLxp/LCAaGpLUqNtL70SINw/THw4Ay4g
LoQHPpwPPZ5YA5Z4+L4InxmQwXFt37/X4xTuX4eMdwDlGcSVd1X6qaaycL3tMl8FCJcv1x1LVSLo
o9+TAGNnACfcAdi+cMP7YldhzQpscQEQU7zrdrKZ/ayOUbh94VQ4cZvDPoeAF+QH8B3XgEpvZZ9L
dn5CljVHSppTCjnmx+yZ3Rm76ezc8eJnWbovZS1f+fSfNBMnIsIMM05h/hILzIDPu3G6KfXwHw1d
xC6zhxn0MyoMw2q/cPo4R5b8XLy5X7zyH8O4QC5rKtYVFk5O24f78S6BVQDcYIdhbAxuymOo5EOJ
UxAR8GwjGkIfW/9JtHst2V3/LJpMH/4DVlGmzUcWTZxECvPzH+ZacenIZrcvfjCVek3R+wON9tFi
wCcSjLJgCGmadA+AtF+BKPA9q+ZzWVcfDCU/DnMTVFm1w2ywq0blji6NO+jN1+s/ePuGcM54FfAa
F3Bh9oJRfMJzmYIFswksnMlyWXpXkcfKcrWu9pgl8QWbroByBm2s5+sXWEJV1jZj3DuLr8+Wl47N
Ia0Uj4GlgS6O5F5ui+KsuipytQv4kMTJu9nQkbub+q9efe4wV51NO3PcXz/DTaOinBlVxTgwEafZ
7IoYLLehUaM+6PSTM0suiezvCzbVVXqZJgR/f87vQiWYpk/Xf/9mjrL6/UKw6WbSptjHX3zF/jUm
+7I9toPmXpexnbw6po4Be1TJL9b71TjPBrT5efKqeTFKeXEAArKjvqukQ7rb0fNVlugcwaVcmoaD
Wx5+njGiCRpCd/jOPH3f3ky38qXeTTNbiRNqJ3PhtLY2oHYyklt9QoNGj1x7PI4ybP7Nu7qSI2Rb
VqiweeRJz9+90OSFYlDu82WfSnSSWLkdYn2CnLZZVBcEeK6VjoB8JE3QL7lXa86p7YtzTkHqM443
JB9lVBGbFrnSVLD4qS+0NstgLOX02Rioq1S/ZunevEyIYPYEZEljZfGXvY56pINnVN18cegsyUFk
Yrj1rCICm+JK0WdYh6He6um9bZ0nKnlkbL7WMErL15dNsDyJ2VXeWDEo8PBa6zKPKR8wWDP29+34
UY8WiTaXOKAI2CD/0nCTcUCWOK4493Y56TbUsazQaxfDDSPHrchwnNM4cg1sjTn9gMVBlDNCMyhj
G2RJhl+bdhBpWkCr6QScI7dSU9/OQDlUDgfdiGRTA5fdF+FXCofembk+mR2+LUfBLE9YJPvZAE7p
qAaaq7r2A6ncWdoV2frSgC5HCRfxlCOIvf3SvVXEZguuOx8QIOcBYYYiwml6LwnZL+5LfPys5IgD
fFGhKjPYFfG5rQSebSLMrVkcBqY+ozNsoIwUU8VfYrv2NLNgWJVmAeqN+8jEK8JZKnCTqIOrqO1x
jk1QoYTYzHDGwXSzKrmjLMndKWrus1JNvXGub9r2q262v3UjvsdQ0G0coutcaIY/29FfkiDBPZio
ma2D7s2iNpYAiXCClpPXQLMwFny25EMVhMfuVADvK3Ub9PNlLbqtsLoSJtYszSEvonaCsMgsfC1O
93YzvyMzWH8pITJQGmpWO6KMsijROV3sHQt/XD+yrdizliDEhKntMsoYr3yph7HaFw4QXsuvzSJ7
SW25GMwOY24Y7OVYzRScJaMLU8wGcizNcAcVeO/MZeNdUd6poSRr27xG8CxYF8fgCjLEt9cocdqh
GhekpFH5YMc3A5hDl/ekPJjT+CND8A+1k6YpjSGjy4Nq/tCQQztKnPKmGnyk28TKuH0JwoASYVqj
yO8P+g0w2SpyGmRlkM2PshIhfHwl0Z2w11DSyqzEzZu/VCUI80ezPqM24V63s82CO4Yb/qjDHz6r
MEZR8RjTVuNX0zr1eywE7zkSkLz0uHUtATSNNUgEMpi24AMwTbGQmQ6Lr0XV0bDKG2XO/OvKbH0a
viEBgCa+fyLOHXaYJ4vjFntpBa1vtTT6tDAM9k8ge78uZ+v7rOUIaQyZlq5M9Gbx1eWbOpXuUiVu
rD/FxZmMkgrqpkqYyTMI+CWciyXZubAsZtX24i+LDfxj7aZumZe1g8ShbWqE4I/PQrGxenE3sznM
ahMfpwIeXQwQtahwe+fIyKdekzWutwwBO79/ZAl31OhCrCpgLs8PDbbrsWacFo6kOyYTwdVdGbWl
ZmZFCpzapNyyfHF761/vSSMRWSshVKBSYATQhn+XHI/rWDmr/Xd9Zq5dMjdJi+N1e9s0Aoz7YYIQ
IGoXi8RlkWA+R4dda5bplXHoAwvRNyMZm9OmL8DWD7IcB7xKwDF5e2x0qkEmXyJyghD5YVSqYNbV
57RNjkBo+RBZtZdF8TcrivwxX4LrKm7Fu1XQFpu5GU2LbOEZQtN+GhhxE/JgJF8j9o4n91qM8Nmq
FMFaNyAm5yiczhd9lvFx879wJdURK/ZdWRg9qNxwYYHVCSrp/mcH+Ij5We/vy1y6sLVp6K+JldjF
nJq5DZcZ+gw/6r+GI7zekTf9yH708ci6x3Sy5J0gEyiEi8rIlJjFCE0qexhndMk+XbcD2d/n/351
c5M5qqNxgXOwlhxt2RLow8M7AriNwrQDHiLAfIiNy9kK2zFLQUzG5s+mcZtXX8Ph53UtNlP5tQzB
x2ndZACuf8ZNUsltPwxHJU4fmJ09Jap1bMEujU5Vfl/HLN/ZC3I7anZfnMH+MFfF4PXGmO1MLd/l
yXCIiOWNiRN0qrMP5/irVir3kVoezLk5KIQd5qrdk8g641YfrE69nRsTHH9gjrqu0fZ3eT00waMW
/djOZa3jfjqA4gdZivIel736KsLNzAulrLUSXwVgonuWjkCeyHfXddh0oysRgnsz82GadXPBZVHv
GB47KvvWt5bkoC43Q3lkwAqlRgE8gcaucEMUzAaqaCJhm9HDLkK454DgmOwdvCZDzyB1gSD/JOvF
b3vulVDh2tQkqvJ8wumlLR53tuk3025pancMz/XwZBc7EjZ4QkpWpjfbdWtd+YmvbitJNRPdeVjF
fGqOeNuB1yZITgzTkCjHemOg/UywO8NXR0NPvZsPsgXSzbRlpbZwzXJVW0jUQn5n678mm+ymDBTf
pNjFrf4jaWUj25tBykLNmVp83k4sCC/mZKq9QRfE3g+5+YRRas8JPypp5L/DUFdyhK85pjomHGwe
77vMpXkTTAYFB4az/29ihK9XV31LJgdGM+azq2dgy9Fjd64kfYFt28STDxP0FhyIuJo9mWSYEstC
Gbo3bg1Nv5mqfp/O2Tm3NDdexr1FJ18p849maktu/OYMjr2Srb01UDtk8URyROPRG/xs8F6AxXaT
EdjYwQQBUhm850hfdRUuf0wUpmgdjtTMYRvkO6iI3CKTfLdNX7xSSjCPOZpKFlnwML06B6VJjx1M
5L/pIZhGihjJogJ6RMXiKfbi6uQTkeZKMkWE65vSZLDpgijZVsMpN5qdns4S69tMx1ZnJcStJo5S
XWM4KxIpRzymdrPa+h2cJE30fa1bp5Cwn9fPbrPOjr1LQBoB4RJVAiHOlLmpATwTFYJCyVFJaT50
ZXMfp8wfhsltM+O5birNK+vGNzMzwLKPROd/sPo/P0Dsk1hkwOMrwbl2mDzjExQAPTobvrPHHOah
lATuza7MSl2xl6wpaTV1icLv2LgDmjCGudkvw+fERB3wpNn368e77YRflROudF1mWsS4OKUvPKrt
m/6BqZ1nSkcR+R+6yORtjsOM2VKAPgumM8H5LlGCz+gQhHHLm8ojAB6+qUGxW6JjhBmY64rxO3Uh
z4GTpAbgpS+2JvU810c21AimxX7qLXcxAwU9kutCNk9vJUTwHeaM3nWSZDg9ExVzu0KTpHKLObmf
VfIeH7ISJfiQrNK0Mp6gTz1+LmYwzmmnZVIl+vCPIB4an/9Foxt9WjyQ3zp4h8xITFuG8tWEMT0s
zJrTd7u9UZ1jKQXN3vpAK1niHPcUtlGvtCmuVXQ3RiejirwW/E3XP5BMiFBaRu1cY6MCIfMEHrTS
rdiPXDZWuXlomP0BkQLG3UHB8fbQ6mnAnG0XwQjqR41GbuwEeCmht3lLlcJ/hz4rWUJeDwiMBW97
LgvIB9Z06Bfi1cPv60K2rJquhAhWoOSVFpoMQkbrDDhhEj7nxXPUSArYL22KC2NDJw5HBtjQi42L
CtQNQD2L+aghCeaT4wIvKqBAK+XjLY7XluhpACPylmFh0Ze9vDcNYyWcn8Eq184p0xOWJSgKs28J
GCprdjNmRGJ92wf5qqFgGVWJMQ5QsuKZZ/V3dRh+MrXhtpoywLI0uixwcFO+dpyCaTQqUuDFxnFO
XW64pMtit6kRPJSucBt9+KbSZK/35jczbFUvifSzoUdf3mM4r/oKhoPe5myChxt5DsndfsEMZ/ug
2iD8mmXcIlyZS2U5yiexNazrCJkhnRqtnWp4Q2P4XEaf0sryYhu0MJ+ixK+jKXiPXq/SBDevxqHV
VB3Snrx46IwJjAtfLGd2R/Ov63L437mmleDjSbksZTW2+ITt0Z5uJlvywty0R+zkoP6Nf4Dr8Nbo
CzUhHeNNAxNDhFPkolXl5mNgxxI72MzZMPLNm5MIJUCQeivIzJQJlQEc2IwkpvnJ0AXzasyxtA8p
cjaJ5W9eZVCxAF4d0/OqSLsWJUXmmJmDCniI/PBkJR+orEu1+WFWIoS7VWEdvesI4vycA/28nwNW
08/Xv/1mpQN4oH/UEM5MUTrKzJHyxI/VXqN7HLMn9PvRZb3XWBiXL7HDKvODm8HrVaqlvv1SeqH3
jjLjIsFavKk+za2vx/dafUvVH9cVlHwm8eGaUpaGZY42T8XrN+PPMfmQvae/szpDS3urzTxi3GJC
xdMf8h5UaH/VRepX3fyeILw6M8H5jGFqa7GDMyvLh6I7q/axluHMbQ6QrDURXA6YXPVx6nBacW/6
Axt3pFd/LuVyHKtn4JXv57i6AbkEsk2FBnYEljwyfTcV+zwrxhe1R2ZQRL4SNW5S5Y+kMT+YmvLx
+gfdfKqsf6PgrmwAVyp2g1vhHOhjc9QPmE68CQ/9y7rkfP7XiDgoBa7Fce+2CtnDQAHWkOBIwvCj
pnwZrDNGkiQRe3NWfy1ECNm6U8c2wyr8S1Iy3HN6TO3YHWyPE1Zmh/y+PWQ3VIKftn33Ae2CxBsE
EYYI/VjaJLaSpEIRvakPS872ddY+K1V/KodnNVp2c/EjWbSAgbpkyaOA5XjM1BQJUt9JXrubIWL1
S4RDxnAHGWmH8lJGQAtFhl3YZnvWaR8nVdY5kGotnHU82GS0nZeznne56tH5FPqJBwIqQFN4pgk4
GDvdy4a1N1OHlYaiL5+M1qlKSEXHe09YHdiZgVFO+xRV8aFtya8e3GvXb8pm+DA4brIK8gxbrHQC
V2qO0hpvX9P83ccfEkuy2LVZFATU2x8BgrdQWab2JISAMGlclGWU9kidD8X8pGLERU0e2mXYqVbj
XVdr2wGsxAoOwKp0Bx4djrD6gU43PdWP08HBZpIbYUnOr3820o/3Dzbzqqlgn2WbhlkD/BTeD/DU
XeyVn4G85IG9+S4+NN74XXlHfwsPYew2qnjhYTH2rddpEtMEQgy8TjMM3gCutDlqwUsjM5GX3uJF
7mdizALLf46B8URBzhB1jj6V/1Os/2KAuLY7Z0EVpD4wW+xdfsS04OQaN4lvP4CixJNtPW4Hndff
IFa6ehTqbQCbcueHgOO3XhxkT8fiATsh36tdfQRPRe5HQXzb40VWPkmsaTNBMB0MPgOKh6D5/vYE
YkdZzJoW6PXed376AIymzrWO5o7dctSTMhhKUPPIuEY2hYKeEJN0IIHB/3krlGaAla5UVDzG9mZG
PaUb/qqlg7qbSdZKiHA9k4iFVoK6KbZjo2CCfxui3K/02u2RhyO7u36Q258RhS8NIOYGRQ7+VqfZ
IhlTBhxk+XvcJQe2644ddXMv8dLA2fFApj1H3njPgMCWB7J0fNO/rqQLORi8qOO0M5eu3auU7SjK
6mY13S1Gfm+QIQiL7h1TPXQlUfiGsRMNlmLkyJXIXQUvNyr3QM6TnOq2obweqvANC61jfThCLa14
mMaHRP9Vd5KKiEyEcAGqbE6w5AwRlnZyyqeo8KJEEik2IxFYHzlDAPgdxQHFAvsfxULhZfoEwEXK
PUm/XDe+7affSoLgoPO5M9uRS2jzHadD5AsMwLcAHS0P5/51aZsnthImZBCDPihKYnBh5FiYt456
KFLJm9nePDJAzqoc+dEBff3b26RXdCBlhPahbfZ7xDs/qkHs6qTMpeq3fAkPbMru1DG9d+xwl7em
H0XTrsmd70vT3seqFvQAMNP75ufca6ht0TEY85x4OsvyoFS7ylW6+gAmGAXjTvMN+G9dMBJ7dR8e
I8P+UputZ7Tdbbpk97m9+Mk85q4essHNGcg+zGjfm+ybpfW7qogPLOue9Lj/niahm05gMMIWjNMB
4aZn3wkb9lln+iNVdmGX70rCUuwu4b+sgWtOUhTaAPtkd9XTMs4oINWd12vYOZqbEykiTE46GJ9M
RvrNSaKnWsdztIl3mF+5X8bhW+Yks9sWFE2h9gBi2c9O3v64/q03p9UdB3Mg2L8CGrY4adJYCmx6
Qeifnq2TMR3pr8UJjNT/MZx6wBsnLCji34iKkou/4bzhQw3QXmC6BfgwwvfvVI0NSYRaRlEqfjOm
dzWN7yvT/joWxW5i1kGiJg/0QiLwRp7gP7Gib1nxiDcs6Kju+sbNnmcPT6wzJ1Qie3ofHc3HEMt/
YBKTplcbtv5GtuBJk7Srw5HXbfLpu2X8JrLLtHFf3/x9Ln/1hMvKQU0XgruUD9+L7LHTHzsmMROZ
CoITLZdsitIJKij080y/zKPEH2y9EEE4BbQvw8bQwsVmXh2nJcFzAWbYu7M33Gh7EhhefooD7Wja
nvFD2edB5Ds/r9vFhl42wvkfNySYhT2h8KgNGp6IyoNj3Goy1r0tvbBNwBGcTZC7qGLvJy4jbSAR
BChKtU8U6mNy46hoQJTKWr9ipmuG/cNYDrfA6N6XPSq8HCQ069hpzJOnLnLSXYhBYsnTiYcL4Tas
f5XYJUrbGVzIC8VpD6eYmufEuXfqG0eVYStsWCZfCwLhFhJ9dL+ESJKMFlqI3DJpeRc5N5l1Htk7
Yu9ahPDwHKtJrVQ+55zV9110m0XH6xay4ajeqCC8IMxudrK2InAcyucoBOBGilGX4XNds2PynmKe
o3OcPR3UK/jn7UVmURUCMDZEpX+hfqsjOY9GLy9lj6/Nhy1cvg6nD+Rl4wJIlWrYcWjRnk6Pw9F8
4jksZ4bSnmRvn63rtRL08kNWnmkCErti2fC6jvE7HX4ri2zkbzMxWksQjky3Qn0qUviN8jcJCj86
WT8Hj7e/Z+kA26Yxv57ay0TDShmzwFJAZCFSRsVTVzIvr2ssRT9dN7fNuQjsHthgPjaAuCKipzaW
jWZCAoVMd5xdM2An0CSVPqdRtYJqv3T+dYHbn+hVnnB/7KEvBr3htuDsl7B30/g9C5VrjYQbROxo
VC0GCSGzXCcmbss+Jzi/d+jh6A6WawFMdoG0FSrLMiUA4/G7VNsBCWpvwYdeF7FtbCsZwlnldtLM
KZ9+4OR0ySEF+0q0r2+AIrGXvaA38hXULF7VEQ4tnf9X3PqbrpXtOaeQenjHBX0TdgWN9LjQkZqg
bJeU0S5VWixHJpL314aBge3RoDblmzUXy9daybRwAiAlrs3JWY6JLfsqPEYLwQwpKj48NvoJwSvs
rdfUa0dtKPIr1FeaY6XvOFJjcR52gBfk83PvmOd8I47ru3IDXQO4jYbCCOb4OTYOeY+xxN+YZqXd
7+vmthF5+JorCg66CjBD8VWZU8CGk8ie/W56YvV5Nmtf7wzXUG7bUnaG3E2KZ7iWJbwv+7Dsqsmx
IAuWrbixF52qg34qQNkrazi8TG5ckyUkBctQ02iooNf0w7mPDlmQ76O9fWt+a3bEIyA1Db34qEsb
mlueFefJG9toCQCdWrATmjZag+cOdAT0r7oDZk8VcDYcVMFQVdnJ+A227H4tTrCTFAZLZnQBfSM7
Ou0N6yXtDX41L4/xVR0hJW+MilZECzHN0ei9a+UTikBtccyxKuf2Uf1YlvmnvoyP141yyweiAc3v
GyA7HEN8uCu92rOQQK2/kV5roI9VhzngscmWyNoIuG9ECcm5Mk5JQowI4wjVXRqeqbM3ZG524yO9
ESHYROkUjZ6PMUYvga7n3JHocP24ZH9fMALGkjDJBpyWZaX7Ycy+WBghkSTzMhmCIRRlt0z6BBno
2Z/ohE2orP52XQ3ZlxDcA+mzGvSe+BL6cp66O2L79D0rd28+heAWUCAvwUmNTzEVt0sfu3qqSVIE
TXZSQrSbpxbTsBRq2GnxOBvKbysaji2jJyNpMA5lO0+zDTivfvLtJILbZV6UDs9xZAdpQT9PI3lO
C/sXq+o98AZBgZsfaDHdYU5y19clKG1K39D6QfKrZT9ayAQafa6ctMS5KCHywdTBKm8l6cZs9X/W
Zy++B2OLlEjQIINjHTcPrTsaQFMzd5YLINYztjnldDZbL+M3MoXMfcn6yMz41Ru95I73nOzWGw6c
xBgt4Z12kyES2HLYOD56IbjNN2IFp6KFam1XGTcztNY4qUNyBFkjsPNlFfvt72agKIwBRvtiK9aq
1cUaRmf2q7Ryx/o+sR+vX8qN/ACa/BEgPq46PaFZVSMAqGTynDlvXV3JnppM/ahFFnHBWfbxusCt
CAqJwAm2MVuIFFu4omoxKursQKUhqP8ivn7OEERL2AhAGb6hi/QOYOA38oT7qhv6Ys4JNNTKvZ6h
CIkXV5tUfqZ+bmf7dqKyyvf2N3tVULhr8A0cfQYCi9JsXC3TT4NV/Pu+igPaVoDbozFGLvhVjYg4
YT1jfHEADjwBEiqayaZs62lTkVchIsmqOQ9DBOpb9JDr/GBb6b2eyvI4mQjh/paxU7VzBRFKW/tN
2j+YHfn3T4f1UTnCXe3DfKkiB3e1d+4W60RySdq7UQZ78/eF6K+rTUaLGJ+iLXPXYAdbO9Lwsask
0VN2Uvzfr14MvaktWEKDGsycD33eBd1AJJrIRAg5AOr6jb6k0ER39nb2nCa/rl/9zQTAwFy3Bdwd
NAmEm59WfWMNMz62XjYnc8QulG3d5Hm1uy6G3683zhnoNWCiM4H0YINQXKQEs7o+yczS0OBgOPcT
WLDx6tUO8f6/iRH8CrJKjSTZbKD+BWKfc3dgiAHp6V9HAEEbwZugPYRSnwK6h375phc/DRma3cVH
efv3RRowk5XAQwgNqDGcRgqEvvygRzLwDZkQ4ZqToliiBhxWAJiLfaUZ/DIxvS7vJV/+4ioKughX
PYoRcbCsCvKXOXMVx/Rb7FbnavyxyUrJw0mmkXDraW5h0Tk1NX9ipasWvpp862SeRSZDuPKACciK
Li+BDqt8061bJ31k0ef/ZMQiHAaK0uAEmDlPSv9Mkx9WemfUpmvXN/Hw2Ee30fIekrH17TSEV8Ck
WIsTWwsO7jl+MIMsMAqv/NH6nOw6/jx+l1VaLt+aglEIXqdXy6kbOrgDy3SjAwGtev9V+0F2LDAf
ZHjCMgMUfAJBfyaLegd0H2q7U5zFdUrzflFbTylGia0T/reuuDmxKTTE9eLQAhe3uOmORUBUN8I4
/xP9ap6H8/xQ3ywgNMHwfZsErHOBF3bdci4nzN6eq5ju1+g/xC3GJv3wG4embUtPfQgP2Z0JhNo6
mA9J6Usk8ut7RWNT8CIsGZRRCVPdp486mt675aB96nZA1zowUMTIHO/mt8TElaZijAxbMMINL80y
iqvFBExY/BiN1M3sTyED6vYg62JfZsT8JFeShHtusM5ecpQ/8YgZd4ZX+NP/I+26duTWle0XCVCW
+Krc3ZODPeMXwWFbOWd9/V2cfY5H5miL92xjXgZooKtJVmKxaq0g8VV0WpbuFGin413cdSobYfTz
TR4Rjw0xzHBSHVHrXHNYXJXMDh4eeYf14YrELIqx82ju4l5Bj4WjLXeEnKLpSa6JJ3R3cX3TVld6
a9hxyqti8M6MsXUMZk+NTL1ysbr5cKdI50q9WxvNPt7Dj1fdt8XpqqajgGWCcOf3TZzDwYjNBoHG
vJ5RBcwdyowU+fItrT32vnHX/a+pGSOQiWzpqC2kr2BsU/Zdjt2aR+ZBVeyDaQF86b8LYpR9Fppu
KtFd7ZDpMvW3ixYc7xjd+KPvZ1Q8XlcwhHQKGMtVzJN25dUwwmmp82sofytSg8dSuK8H78thlLwG
NGAv4EXWwfBf0E7ZZwIQxX50ulZ4OF4Yb+MYNVcEpR0HVGmdOb9S6sey4Kk0TwCj0l3bJ704RaqT
56UlhJMlKTxGsd2EeXP4TNRKqyhTh7EAZADIqIszheLuADLOeybiHQqTyRJ9zJYZUFNg7D4t03OU
l44yPKspL07se7hfh88GJl2J8kITMxyJ6YfTk7Lc1uTT8anzRDD2L4BURdR7RKJwAOZWrlhjHlqh
9O3PpDBGX3TAkUhVLGQRgC8/dYG55m4uGt6xGI6GsQN7ujS3YkoxTglqlXFDXjW14lgJ5+g1xvyJ
EOeCnJeKg+GZB1kmVtyAdVqUbaOYvx+vRua4Go2x/SIFHpEJZAJniKQXTVivATd66RXTQ2vzF0mq
rySg1fRRHdRi/HmUZUy9hfIPvQWNaZq5YSqf4om46qi54phZ02A8rJn6c84NW24yR276s4xpEDMX
3VXBPE3V8dpZP3bT/e7sNbqbmxCdSPUyahXskWJ50He06kZxKn+0Ok9b0JeguMKdulrH+8ZTacbP
qGNvqqOJm0Avf9Ln+3wtrbX6eiyD42g0xtGQJB8SU4EH6HvytJZ1UJXhCQ3X3wwtt/CEnHrJWH7t
hJzXGMbTCcb1mFopyHKJeJCeNG/y588AuB5e1dNsTw6owwPlNfoZn8mJm9pxdpWd4SOj0PW93KmO
fi95ySU5l5f+c36ZW2vCAHVrl89iZHXRn50l2wLUTXOZiBFMoG5qPPUGYPuwitA5Pkze0hjvNK5l
GXcpYHT1/FFKMOd7N5scN8s5Np3JSqSpN8oG4+Dgk3saZSBDGye1ve8xvax1r3+2GsZDzWJooscW
NhfVqZWoBCViVys4bnD/zvQeadk5Cg0zxHpbQ0rvINN/bjDFAaY8X8IlBmM5AW9ug7d/jCNZ12Yk
pELZRQaLsumMETqaunsNI98mD/N2/5q9WRrjP2oQXWLesUKwslevu8nO7UXzh1N1y2/75Wke40Yq
IQMBmDCrThF97tS7Srzq1m/H6sDzwSwUdj3qVVrJkIG5vvKEgR/PeEi/hT9WgMYCT8RJ3QjN4hy7
5ZwXi4sNEg2pbzJE4mS4Eum4fPgdI8COWL4s4f+MEfd7kDGYFAbwH6luRrqMpp3UIri9SD+XyTve
RU5mYTAuYlqzcpVGUwbUXeoIdXFVZQrHpDi6wN7Sy6QTEsnElvXinR79yNs7jdeDwTsVxjVEc47W
cjTaOTl5LhWUUrLMXoE7qDQnI/x5vGMfuyqZY6Hr3cR+cawHVQP4O2K/aI+nNaB9EbQDiVe+/jiK
xEhinMM4TUBSr6EAPdinZJf2smCqLcB4+akBgpIaIEK5K7jPgeMXTCLnCs1TDcZdEC2eBjEcVWct
bzEl5K6pwZHASTYMxksswIhslRkUv5hns7LZLZvPY9dZMbphjWG0VuM5M++PT4+njEyasahynIsN
or0sDqdiSK25Vm8ajXBWxhHDErjXY7KGWgox2aTdgl34QYuW2zIpg+PV0A06uLOzbMKSKOhDlEBB
zKT63vQo9CnZRV2XL2LT+FIu+Uvf8i7unEMzGY+R5FVbS+0KWzv1p+RMXMrLnHI5MXk7yCQWdZFL
eYSBMkePXkRtvAuNH6k8cN5oP/ao/W5hLKWvkUYmiQakL5lFeTFju/HRHUSJw0ZXugEwn526OVBs
U5dHh8Y7OsaLJGLSzI0JDTGWmyh8iYlsa9K9LICbMPMSnpv/yBnFLJRxJR2diiknVKcqt3dK2JYD
XGM3Qw1zRf+Hgh5Xwab/T1cVku0mKM+Cw3vmpzKOtJVxKGO+NlFeQVu78mYFMKdkWOliS/LnY6Pg
iWG8Sq6SQhlNRXVU0R+rEwDGrKy9TgpeJzIvAWFxWmJhWORMwxHSojDlQyxLyxdc1Xpd7cqpZyu3
eeP3HKtg3/uHMIvaTsAtSdCfV/FBru8N3iDEx4adN1XBHDXwuIgOWJjf45tRDWva6QP2757yGuVe
gmbU0gZFQgvK2NFV3CWQK9TtHJHzYrcfxn9JZjtdZF2cCiOVVMB2fJZFr8AofgZ26NzW64njoP+h
Pvwui0mucr3t1hCgzE5JLHI7ud3N4Bd+5xk3RWJpPzVbDnh9jvsB9V0k4znruDciqcT9fazvO/FF
GzmJ1j/cXd4FMD7TMIdJlAw8RM+e4nVW+ZhKtuqMuLroQevn9sitstOf/NGk3yUyiVc6CqKaANYS
UwyrJ6OjuPMNPC9Jrghs4T/dP8ZljuWgrnmWoNBS904VVTdr+j9jsv+u+2+2scnt1rnABamGm5SU
n6Z+6hX/2Dft2+/7fjEuUGvaBYOfuQq+22BcH6b5Usc/jkX8w1vVuwzG/y1tmap5hkqeft19El0p
UO+alwFPcDl6n3ndQVydY7xF05crACUQQcUzyL/d6It8J9FuuyvKLS0GusrZQZ57ekuaN0ckk8KM
tQlpaYt7LCVlbTCY33+bXtXb1U4fKm8KyhdQ2B/vKsd22TlWYU4ytGDgErNU65WJZrhYWE/HIj5C
+v2ufCyAPkDRiNz30G/5HkAk6UkC66ziYdbYLvzyAkimr/KpehH+f8ip+/nIL615SyA226pJmqYU
koQz8wc3CtSz6q6W8BB6/aV25ZfWki3B6b4tAa8Xj2MSb828G8GSAXz6pIfgTjoT7XaJHzIeNMBH
CHy6s4CQkE0VlAqEbWjM8g6EkCHMLhbic1GN52QBMWAUemYru/ESXS165hUFGOx77aYOa08S4k9T
l7tNRV4EPb8zp+ERHV3+PI14EyutUUCBqEqcdTasLB9OilJZZYOWRcA3OKA6vB6U/mYINdeIYx7o
2K4qbhbD2HfWS+nQYhATUGNu3gO0jRdGdhOojQDGpEsTNIoCSm0II4tLvDXIDYuWVehrd+0TEIEr
j+QHj8V6VwHfpbJXJi1ZlDIj1Lur5yX7tjQ5SDGcsk1skYLtcVN/njwmAcgqUUrFDhat+sPXzl6D
ElAxqHUDHX9y0m8AGrhKz8odoMj5REf0uz+Ezc1aaVjd6Pw4x1kO7hkZsqOgOJsYSjcBUVejPZnw
er53Q/RGFpMUtHomC8uEfR09hGi38Y3UVp8WUPniLF9H3kslb1uZjGAYJTA9qzKS4lUPQMkHvr4W
yNZJaetj7xkZCdZO5qxx14VslsgkBrpMQkDRIGqLkfKEAWW3BKnFQP5nUOTfvYjJ3KG0uE+qiqBc
UawnJX6tmuuqfeTEAHoaR5rBJAizJGA4PkZa2jvLT8VZg9HKrexE/Mhu0Z3P46fbN3XMUaoqPOMH
HrRVmrRCnZArFMsXVUZz7PIa6bnHnd7eT0pAQfFfQczemaMWYzBLp1oYBdOXhqJO1TYYBUDCLAbj
/4z3/HZU7+KYbUyiYcI7Yo0cCI45Gm715LnOObeV/SuEge4j4FvsDCRWuE4bUQR6ZfpUIDk0D0me
M1u3BF+jp+XxOB+o4/2gHBuBjG1h6jJXGtrTQodFszOdaehO6fnf9eNt5DD2FMaZCaXARZ3eIwp3
DuCAB29w6M2v5tWTdo13I4zRDKULi6ZUEtCEaN/6/CkScqvX7WOz4slg1KEwtXHocVVx5vB+7r/G
oi3rAydD3DWlzTqYsJyCZawQ6wbl0qiyxvYxLjAD2wKK9PPxWvYz7o0gJjwXuSZOmY7FGI/tleZR
UyoDTFyjWFU4CddF7Dp0YM7jj2iiyNYYMbhar2WDdc3lF20Q7Th8rhdQqiyvk0acjPBKVftn9S6P
iY3iXBBkX2jaVvWLUeBpSj4JAg8wbv+w3oUwQXE05xHoyGhxLTXdqrUA74rgGn0Nl0/Hh8WTw1hs
HYuCVA8Ivl37VRlDa5b8bvpp4r9jObxNo59vEoo87ZM4zkoo3xp91xbzZ1xrX4ta5T1/8eTQ9W7k
qAKAGKMWniEZHuLiWlZ+hjxAeJ4IxlblpQWg3Iq8TOofq860RPFh1Mgf7hdjrJFQtP3aoG5hzF6F
9L68RRfw8ZHspukbu2HMVB3FMgdtLvLZDkC3guGin+7ftBwahmjIig50G7a/uNSmdMkKJCQyoMqJ
El6jc4MzmrP/aPwug23ViqpYUHqx//u1CyBxmBgP3xhrSu57164sRFKKrY01IZz9rl0DeMrqMEKn
XufSi33u6K8SWpUBCOSpnOC9F0o3oliwRlFQpaYgKHIWy+08fzKGn0b4Ikgns71qDL/izfjvKcNW
HHPZMKapmZeQXu3RjJp8AnchR6H3HI2syMASgZMGkgBjNeMShkIZRUh4pMVTjTrQJsXC85C1dNG/
UYmtLMZ4yAwG1xoQy07jotcJjybRWbyjJEYJwC2PjWjPGWxFMRoBFJZhXOkbZIRi5rxYpL4rC14G
spucbqSwAzZpOv6nT18IxLPm0YGk1adAzOCE4qLu7Wv5+1GxnckLljTpDarckRrZMzBf1PQqbnHD
DYY2aNRgnHx57iwzfjrey10d3MhlAmvYZl1rDKgbLNlNLvsTj5Ji16Q238/E1DTp0kk0UX0WzwmG
OFq8ikuYb+A1/XNUQqXL3IQgbTS6YiyR2qskBzHfcjeqgj9nPcd988TQzzdiTFHp+maE+46bp1V5
Nsm5TRKO0e6lVhQzC5DZsip+QP6Y9TVMtbBGy3Xu1gNSOCXyijAETq1naq3Ny1D3l/Qujgne7UTK
JsVlxqnmVyF+MpvzXJecJfFkMH6oa8CfUZUISel8gaNbs0AY7/+NHr8vg3E/8ppNhikgIQU1pZ2s
vSthLu7PRDBuR1SVUib0mY3Eo0ca4Wtf8xoR9q3l1yrYty6zS0cRD1CoWZxDzKf3wXyOAznggqPv
FRQ2OvbmjTZ6nBZ5X0oNaiMG+PTAioDRo0C7WW6zk+z1PlDuOV5mPxC9r4vxMpnSzm0mwQss4V22
nqu5tiIzIInBUTTe/jHepq76vkox+PGfElofFFdxgILd6VgTdrt9tvvHuJu+kQ3MoL9N/owObQ+t
0Q0oO9ktrw7OlcR4nHpR82at4Z/rTrM6xV8xEKv+0NTJE/FMXoqnNXwAPujx+vaDgkkwPkUAFcg2
Z2HqbgSPEPKgcL0O0XMjJT+OBey+kgNL+ZcEZgOTMg7DaoEjpVUSwapxYU389ZKHtnJPH5OFE7DO
Vl6vwb5rfZfKbKZWilOSSUjwU/nnKNiz+GyqD0V6qbSHZVDt4zXuO713YYxjlfrOVIoahaBh+qIm
gdpM1ppxEtZ9u3qXwThWJSu6DvwfKAyCQj7Tn9TuNe4fRtA6/9laGO+6yjJqqRqOawDUTxkUXRDx
AC14S2G869JMWTIgE3HAmDKI16EgW0niFAYPypsjh31RQHStl0akS6liPzYKAOYY9qrVVi+KHDPi
aABbJEGTdaFGBJW5MrsSi6/C7Ky8BwuOpbJ9VyU6yIBLjstROg+BHnW3aiF4x2e/2w61sVWTcapj
EgqxTJ/zJ3TUhufGN++6a8FuBJT/ipOOkdHhIj+EkUWejiW/ETOypc2tZMZLRObSaUKGEWAKTAag
Bjv5UtxX140fqVbuCS5unbVl2ON5tUWn8IhgqQEQvp3Wa0rLdOMr081uhwuv34a36Ywb6ds8koQa
KlTojhzfGdxC1NvD8dHCqRJv4nMz1XkzqXgKondeyuEW6ZbxgsfXILPn8yKhJ0uxm1vjenTRU+Rr
p5l3/eHpLuNZ4hQEXeaCgks2gWmKVFdrlrkAmnKPj3i3XL49YsazpOhLXNQRZv/fI24mkFiqT5q/
OIWD6ev/R4MK/e1Hu8u4mklVkkQLkciJ5KYFdWyDA0yrT1F5PwFcn7NAah0HwtjmrCSNxE4Agdjb
UdK5ecgE9w1Ia305IHic4qRAu3NUmx0lTFUhKzCWrGVvugM4p6vxJAXNX7CT8jF2gCTpmreYnbHk
z70fon/xEc2u9uxGduyGLneg5R+utb8CFAviUvTNUqTpgMTvDEhnPBqEQXVq0QbEf7XiymL81DwP
eaaXCLj/LRSFp/7cnHJ0/PMSQE4iQRjHlOTplC2lhkSivE2NH0VyjvJvhfogkZd/QXmIZ6vtgTLu
ZjHWCrdbuJtkdfX6WSyfiWmrMi/G/0PB4/2sGKfTzqIx5jH8vHSLxnIbnW/w8rT9s73hD5VyfCjL
XduXSp4RZUK5SHolVZA2Pzh2x4nzhHEsIMwVTQGAkE56ZfqAxyrxbFrY2k0ZENf4gl7MJ4r7hY5o
jtzdKwhIwjXNNCRQijPmN5BBboUCMatyZ08IRoegaSf0Sy9y1VNiA67DiU7QynN8z7ss8EQztyxU
4XOQecFnY2ooyNCErflxIAa88LefvG+WyBhaG0utOMFtO+azetbtIbPw3OSuD5JmqV7hmV7spj6G
vTg7S3/+B0+6EcsYnWSSbMJ0D2o8vuJlbuXPBMjIkwOc0mvtVPDukvv2sJHH2B3wNCedNPDcGjpB
KVjAGMSfAY3n567AperhnR1jfOjMU3q5oiUSnF3n/w352/q8WW7uopi4nsXpgPEAmv6edT+6UFiV
0V5e6NN0afMUcj+6b7aQMUKho0TSGe799G06d5q/VsOiIH+hlbsU2yl0+9I+VpNdx7IRyQT3uFPI
ONBJhKjGSyFeWznF5/0w8y6AffvIwnIaqwU1hr8bvN8K3Sda6BZOvNSbatiBxrPAKXMWjgQ9BlCK
+OtafgKARDoGx9sl7/rJzXIYp2GsiqpmOQbmukL9XoegDF50dLYZT6SeLlXRB2U/O23cfhMxIyhO
xkVUhvuiKexSxfRPqV+NOeayWzO3DW0G/YThzvVoVU3SW50o/KgmwYkUNWjL1Q1zuf6z0/4wA6/1
fVck6J4mka/HlyTlFHw/cojR4LvZHsbpzFGoiX0HDTYziwQ0SRUQSlQXI6BOfUk9PLP/REkb8CEi
kIQXgC/UzvEJ7ZeANj+B8UPdWI/iVKIXEqClmRO24kle5JtEWi1jGc9zWp4BaXmXR1EgGDwL3r+J
bIQzfqkfJzDaDsgmW0ybqTaY0x6FB+UCDtDLjMb/HOpi0XkYMlnNZ3KX+ryRGF60YdHnQBIFBSsR
UOMr9J/ay3PqqSfjXtaQm0wObRRaASLac6LNvulpoDADHJ32AcBzBfJmmdD3mLENcuBqaN8U4cfx
we5b3i8RbLE3J0IXtRVgInJUDtXrJf1pJoVt6Jwh+t3bDiD1/rMSttarlZUBFuuC3uSKL+WcPOhR
dG100V1iCPaS8nDpeKti/Ekf5dGkCwLahLqXWMc0XWdP0Rdz+Ot483Y7vuXNspgkJGmqKpxm4CEZ
HQHlcjIFozxa2qrJljQbt3KauLlOrqMl8rMxAj6ehI+LQfZzMXRSLbF1Eci2NQ/EZLcRZ/u7GIdR
hoMaawktdZ8Br+VUmVWHDoUt8Iq76rH014jbLE2/8mOYeD9hxkGA8z0ZjRYxvReqIC47b5FVl7Pd
dDuPZDB+wMiEfJ0MXK5owdZA+mW+Jn7nNKfKoS2I3G5Yjv29FaU2FZAoDCNhMODY9fgkJ6OFqWrS
8qLHLhbb9rCY/GTSFDk1a1QC6pce/IiDL9wMgkUiq8et+G1gPEivIxvXVW9+Pd5R3qExeYreLCXp
J+jJUAStCg6WeXSOJfBUkR2KKKQQzFEAcHGms3ruLO2SuGNoJ1e9G6Jxv/2rTTkSObb/Fkw2h1Y2
oVZVQGQDTojhKIZiRaF0jTZJdNivHK/2D6nlL6Vn5yLiZBmHQcAzKd5F6hNu4nRW8WkOMbhI6Rhb
e/kWSZxsg6rDgRGw4xCFkCllnyMSmyCqkpaLGCqWID1NgxvrdzX5yTm//QvP+xKpCm22c2h6szem
BCVxb3awQo+UgfG8eKKTOQQIXJxUkHd6jBuRiq7Xwxb3q+yC6S1rIZ46oR2Bl1Fx4tFbQrpZVblq
EZkENKXQ/Hl9wdUYK4ueG0zYgpXVMX/MFxwqeFUWKzDuMEVslZkFIqwHHsgLb73MVWgADooSFiO2
N32Na3fWLyYmhEBvzjnG/avd+zEyTqbU03TWE/QmUMKl1MueB58O7/SRpfgoWzvkVF1qdGmWdm4r
P46FUxX5qLF4YwCiLqFEyb+rUCqTKeoUhIa6160cZhHyeoz+wcu8i2CWp2mzVGBmnt7xmq/Ei87E
jk7reXZ7+M3uM+/UdlekybqugPRZ1ljkU8GYuypWkc6o1V2vXefy6XjH9m/IGwFUbTb62WuJZlYF
vGbv0ZmnzJ0v8bfOeaOgu+UOYtBy0IcD2khjDsjQpFpQCHbvWv5P+7Y/efRqzJuT3HeYG0nMOeHe
v3akQ6V9stsrlDO82TIx2hI+vaHGXcrrmYcezDsqJsS1RjcqYg7lw1VcKe+mjtdztmtZ70tir+Jx
gpx3krAk0GW54fXi6nZaIs6lTgueY0c7m170WjmJ1wTiN+7R7brnjXSm0lcvqVp0IlIU2Qd5Jmrb
tYu2ExsoMxiK+0O119i0WlhQcjOgJ2ke4xW2ALLH+nSs+ZzjYu/SYB5bDZ1A8VNJsg0jvNaq5d+0
0Gy2jP6EjW01BggKwgguN+9aS5TvmpgTXXZ9+kYAE8NSnazVVGL6XqqIVY4/DX3CbiU2uNac493a
93sbUYyfAHUaZjNlaPffb3SJW/jazYhBj7+tV+Y89e/XnTbyGE+RdEmolqCshP2uGJcB+YKtnnqU
0XIuzAZPExhXYWi9DL5PaIIWu1V/G2ZPf7h3jGfoNAPIbjGqCtOZrgUsUCpw3SgZR4EpS5gPb6SJ
syIWz21RY1QQVHgKkxQ26C18fWw4ur17Y3k/Hxa8rewTYhRoKKVs1iaAcqfH+X8mFKLFqI0IxgkA
GEQxEhU5b7n81ZBT0n7mnAtvDcylWprGOlQiNANqQD7Bg7slfdPvhtf0pnUBxANU46mwyu9/KJSe
3cYpdNqga6hP0MduMKOiwXsE8EjsqCdKCZZa/XVpF7zyDjWWg7DLAroZ4BoaIpoXTelpnSQ7Gkqr
T2SLgO2n+et4gRyfpDOOIjPQ7KT2SHgjcKfMxB4wL9Om1zlpORrIS110xkU0mV6HeoKGk8nuE8vA
kK72MNum1d+gmcb7Uw+oM25ixMJ6AaR/Tn7Vnjp/+ZI6ppN+ohi067Pg8N6deDbMOI2QKH23xtjH
UVOum+JZbdTT8UlxJLA4bnOthJrU4sLVDZWfZIk3KQ3n+YCjeCx8W5ppej5JMzqIifoUa/lXVCDc
YWrd3pifxplXPOYYNIvkpkdmoRrLhPZrMI+V3SMp/prrr3+2a4zTmJamEcD0jfp09XVoXbnkqPX+
qQByhvKIiuQtEG/8QwRAmlgTMSYhldeNcJ3w0sh9+ySaolE2XNlkrCaLp6Y0EjzmL/Nzp9+pAvGm
6U6U8+B4n3hyGHMhvVgYeoxpV0yXdAKm1yPZalJP67i8uHTHP3q39xUxliLopUFCOoOqoLsXILQB
bp12606OYquXCKP6xwvb1+lf4tgWl0Jr17bW8Uw1hCOwrrv8KxErNzNSN84qWxuMx2N5+0r9Lo9J
vCm1IlCcgbUnFXMA3BRvmKovMyl5GRdPDhNu5bhRgAqHp8QQaPExBnmNGzpXSZ47B1uJsVflVfpx
vDR6MgcnRxhbAg2bGBkVRKbAUaPPwIpP3SkPRPAfIsX7FlKb29hUDKY6IJoiw5On6geaT34kkXYR
xs4nWR85+rjeF2roJBEYyU3tbslEtw27z8dr3bfr999At3/zG8RVzkkfIVop1a1otGj35LUM8A6Q
iby6TtC2OOM20Bl2FGZ2E111A4/heP+BSntfB+M/JlVL0jTGOgrgU6NxJjzTOjJAkl/I9eqqQfIY
ebzrIG9ljC/Jkq7USNIBCkZTrLg1rKH9DA5F+/iEOB6LsH4kJlo26wjwGpqXNXKvxKqdNc6acCzt
WOsVkXJSbDRBQQRp4hRyFKG46+LKzsrsIU6Nv9a4CsJhCuJBc4aEV/CUj3dRERlHYiSVUsgx/KTx
KFx6Rz9X58htLzG8pWotlTXdvFWVneVFB0MUcapABohsfOYhlR5bAqhLfl//VOtRWubIbHT5ImRB
wWtXO3bQIBT+/fszUGtNXYY3fnCe3REwXDaq4OkYJxs64pa5/vwnaqOIjHOp1VKoawFzx1X+cxUf
48FDpmh1nX8sZr8x+ZfhKSxH8pI0amkUeEKhleT5qbPLx9CpA+FmvaH34tav7gqvu6S8ii5vOxm3
Qoa6FaYaxxVp2guRtLsWS5wATNcAiF+OCCf/2dVSwJWgnUxSgZXBWKFBJnUtQ7w6FAKsMNNtITsr
aLc+3s1dHXyXwtbSzHhJtZGOHo3qAwF9FEb5jwVwlsE2s4xZrTdZhSYStfyJV1JrEktbHH4eC9n1
WJtVMJY0kypP6xHptdTc5hNQY9UvpPuxrjwV2Hf6G0GMSU0VxkiICh2YvdDv7OE5vJPRGQLs7NVN
3aS00r+UV909Xt1+N8ZGKmNZcdbUalTTgOZOn0onuceEGGjfrPVm8hS7fyMy7dHKG/vjSwmwQm7e
wNtfesgbT61XxTxL4YJ2mGvTR80TRYLMjR2CsZ2/+4ozZ7nw5n33S22bZTMGV2tNbOrUAmQ/faJz
ANEZBHEU7Th30y/E4d1searKRHRV7bpQi7DNM0BJh3ZygQp27pSGg1C0i+0mb9bFRPEUUCBxJkOJ
RF9FDVlerCQYrnGLPvUWwUNfhGKycpbc+bn0/3SNjFep+7ozuxi3qla4b4yruP6ZYmjiWF852sJW
3US8rRcmQbkX8OhWvF7Fym3bf5t5rC48/WBLb2KYJUYzIxB0bvLwN4G99NC/DUnM19OFC2/I0Q+d
9TIjZugbOjTdOqOD0XA7ORd+6M1vnY0YQfFNmzeSxzN9llOhMEOyqqmIjO92RJIpOeOValOEsuo+
dPSTapm3xRPFg8pnqwI2Aq+Cut9w866sOuN7hDHN0rWgxRG3+5R/z53KbvFSGz0b9mzTZ48uBj2B
zd1supkfrkQbuYzLySf0E5npQjtPRnSgwfhd2kJN/MIrfV7HJScKsrW6uFpjE2yU6GCok1OlVE9d
WfDgUvYr+SBSVRVdl1XFZFZEsB5UWnF/7VwFBU/cK1fgedErZe3r/4YfBsStv4QxvrMxRUzyhDJy
y+i6QadZIT+YGm9J+wbxLoRxmJ0yyq0sjYiGBoCuyIx6qmZJueEe+xOeGMZfRlKRxkpKG9xz0yqB
3dyVT/q/QXvdbhjjGFsjGgFZAGcyoFu/es55ZDq842fLJXWmdlVPa3Jo57wuw9FVF+kegHyAAUFH
9CxZTdteN2sLWtfMKXKM7hzv4j/kLr9Oi50QCltVSxUKlqr6mBNw48cutaJr8mCAowiNcv4SqIvD
60TYf39+V0R2FEgyjcGUwhAB53tfWeGX7Ea1JWsOpldA0qN51ks8ntPk6AtbTSGklMKGxril88xo
sDXNIYrE2U6eEMYvErzJ5XIT43KlvQzdlzn/WbQtR8bujcNQZAOs4bpssE+zIEJfzZF2+GnijT5V
lpLo9pj+EOIveBL6Q1nMegp1GGd9RnAztYum+2CHsfLh+zjfmDLHnPdDymZZdGs32WQdK4OURaiI
zt8Hu3eKmwlo2/rVDD3UMdpBZ7f4Ln7f/jZSGY9oTtjhaUTWRXE2lcA8zWc8ANmilTgVp0NhNwHa
iGL8YrZiomMRkS7PemepYg3wnVOsDmgy4lRQ9q1rI4lxjdIaZYT8bdMoQ4EO0A1P+QUz9Tfrmbau
xI3Fq0Ht+5GNTMZTJmhDlxY0SuP+HfrA4AHYYfxYXsh9aAE4LaAXkeLzse/aNbZ3kWxGWcpjpxjg
ZHXEor4fI/l+Jp1rTOnzsRjedn7IKKMyEyXanfn3LGFnE8Ma0RM6OboHgAxPuPo3AL7yZmXy77Yg
h30KHH/cXDvcJOfFHVXunZXqwIdMaiOCubMWYpZW9YorvnK72IpXOtG5PxfnGUPFudWc4ktrCw5Y
Hv7dXWMjmHEpUqx3OpnRvDLoiyeM0dWwTBbYNzmFkj3LVtEUBuQzJFUgkmfMTR6AidFjWN2JTT+z
cu17GtdWkyT2Ur2Ko9eH59m4GgxOz8ne9eM3sYztZVKfl3W9SqgFxHd0UKz4C165dQW/B3rvgHag
H8fqSQ2LOcjfBDKGNy1lkkqNKOGVgHqwvyns+aBKewW2rRw2U4lDxM62r1AT8tpT6eSPvWgZN7S2
jXqXM52A5J7a8k1+rT4cL3DHzH8TzBRmW2BhVbmSgOdFUAJhlW/NqXHUkQfRQfXuYB/ZlKSddPDt
DRNgcMbSz+kQull5xyvZidy/rYSxuShtsilcsZJROBsCkq300SzscXkKY97oAUcr2KFk0JWXaR8h
j6Rx7e+3o//P+CfvbOjnm6Cd1qEJvYDyCTFwesEWnrdX6ewfbxtX9ZggPY3xKncG9q1zVWAhJa45
WWAKQ3jByBGideWVz31qrbe8WjxveYwPKYEklU9jjzcPgEjlNRAklgxdhbwb005m8JteMD6jbAVJ
GscWzXbty5IHa4iKYfg57HmZ476K65JGFA1YPmzmWHersuB9Co/OFd6iYu1EFpF3VjQ0fTSjdxmM
e69WcU3NAlvWue0JbA/naUKoXG1gxfjGaeFVqnf1XMUrhqSIhqqzDDuVYfQmmG8xtKFOtpx97trY
WRs3mS96fJfGj8BR/99TYpWgzUBEw7EmqW/vSBuVb0vSgmoZyqj0kyVk95kUWYv2QMDynnw7Vvzd
89qIYvQevHu92umK5CjqDxF0owWv/35X8TRFAbqcTNGdGIdk9Jm6mAQxciknX6vmF00fg17U7NKI
H4/XspNvqETTDUOTgZsrsUkUwOyjURqBIz5gXMJo+0dgbnyvNfOuD4Fgkg9Wy8OV2jXejUSqqZuD
qlNxmZbekBxTrawsW61SOukDr+V9fwvf18VsYdEkobnq2MJ29OX+dhhOkwZWmM//R9qVLUeOI8kv
ohlvEq8889QtVateaKU6eN83v34dqu1KCuIkdmvmYcba2iZDAAOBQISH+/Xd462FOVU5+oEiijfY
PamwMIxuDfNizdynJc8M/ferLYuaRhTkCr49F6GHSVdbSTEKtbT29dVsB/TVp2Ecu4ryeDLiWYKO
iTw4xR5AOw+qhZgzeZ0eKLyeTnMCVHGEjivHNO97MSHdlLRaGEpJwsw7lMWQ99a2cJNhYkh7GBCm
Qrt9DAuLV2Dfwlh8cH8mxFcZUZuZZqPkEaKx4CswXOFMuVfowBzv+bAZFFfby6SEahovhYri0ery
px1QXkWFs5UsQi6RhyxtanxFSf0llZIttA+K9tQRnozaplfqIthxJUPXNZb0t9XDedQrIjnBAKeP
wPEU/qNqXzmOQQ/qp4vrYoXl++2aOZsVCVbK/pum7GrzMRpu9f45rxYr0o5GcCOj+ttVmS1XUKLh
Mq5sBntUdFQ8WUUV0fjj2ZsKxVzUMqcASop8ze8jR4OstCf4pScDCp35Ied62X6rrEwyTinmEP1L
gIJz4q7bjVpgG1Vx06G1VYjyDjvudoJhlea4j0nrVcnsy2UF6bNw/nF97zc/MMhNJSISXA0KG0PT
Ip9rBf7aBjdNem4XT+WhHjZ3d2WCCaBiky+4aJBiidlBam9K8eH6EraUWCEbdFkDEzpNKSpVMULe
Q/XeZXQmajt4zUENUP6Ucmt5oL1g0FQ7SLoSqzmPvIR/c4GmaMqGKBHdUBj3ac2OcisBeETSr8ZU
WJXyeH2FPAOMswCHBub/UcP85tzvpCk8GAGPrmP7zb5aBBO4pjpMW3HBGdSAVaS9u+yWkmkqbnTg
tZI2g9fFlMrAjJaIiG2bNSgelerPMahdRUDTnISHQtR47DF07z+FFhPzMib9MpBR+Xi0S5IaggA4
P76NaKlVb5USmjtiZzXVfcojytv+ThdjjKfLYTXHc4Cksda+hP0hiV+u+wFvMYyja1EQa1KIbwQu
wMNSRnaD9nsaNV5QmpbZ8gC/20FqtXn0Q65yEjnNiizpC1p3qND2Mw+FFzjiHYXTUe4dHinOZixa
mWPOUS7Vk1K0+FbgE69R4piXU80TJt/2vcsnYo5SMY5GRAYkAxoqwXVVWW3x0GW+2XM+1RZbiEpW
i2HOk9GQPA2i99oQZZ0K9uFe8BOrsnmwaZ4llkkzkvOwGYqBkhXLNuCxj7Fv+OJJ2PPOLd2bK2eJ
5dFsirovFVNHbjM69fwmLXcQY7Qj3YuyX6bBAy1segNodSAJp0pg/2BqT5FsVKJWVPCG8ZuIXkuw
TCCPGOzrR2rzyK6sMC+VJq2MQRZC0GT0PhH+WdQv139/099Wv8/EHwzIDvUy4wjFyuyES2CHde6V
6M42Q+hfN8XbMCb6DEGWRkYBLDHRRnuOkkOrYxhk5ukcbd8UqyUxUcg0ZyVaVGRLol/h+TDtimO5
p+QMMXfacjt3X9liIpCSGqYSDdTlih9mfdLK5zh7VNRvqvxjNt9MySvr+7bbhcPP63u5fahWhplY
RFl26ypBSTLsxq9tbx4j0j+nS+WPc2SJtYpEIhXssJFPakP+pqOD2sPF95kolc5dJFQiKtn6eYTi
Eqgj1bvAi0SUc6oXSHpDwXjekcLjLHrbg0DmgukOCFWw4sLDoFdCrnTY7Qpk5IVn3k0Y34Vk8km5
l9EZBiKdk7ttPpfIH4ss904+F1leZvAlSkwWH2L/tywBFy/Hs8MEE6EoeiiaqDS7+T1QV9xOYKuB
NhPevs4C2qgMPAf9l/hLfPsX81L4mJc1MiGmzYK+a0Xkv3mcH0Da58kzT55xC0H9wQYTZvpk0IUY
tR/HCPIvmJi6bfrxLBhgBZtrB8ATP5qhu6pJT5VhdclBzc3vkwwIjybcZVqxU/PeKZZ0nzf6vdH3
xwZixOMAyeB3DHjryIZ0COdWcjgOx/ssTMgy1VBdpggJDUVvUv4J9YWmGMFT/0p5XzrKy+CZyOHv
UMHkGKe//ek2I2BegTqPaWLw+GNyU4M4cRlTbFlfmAfgsm0VDDDX17cd/C8mmGMsG1nRlfWEvob0
c+wKaxHA10VOAiAQ1w1txWTIf0mqKps6QDMsG8OSkRnDOKgeSWlhFYtizwK07sblTBZx34edX0eG
ANj5WNvhkLqtNPKqOxuf8sNfwERqwaxAQLEEv3thPSZmgDY/NKg7X1/pRg4CM6ppmKaiayg9f/xq
czU1pGjxFCrLEqXSgzLflBFUSBs3EM4k+37d2lb/GeZMRVJNSYSOExM3kMVBU2VCRt/9A2JidHOm
I5q0L4u/2HhTOtkzD963EYI/GGSChZaYkVy3AgouEir2qMqBSCFTeQpbW/eqJqKmo4mQA4IwEf2a
q8w+0ZLeWNIGz36XqiNmnvpavEvCJIfATjk50MZJWxv7BGlvKkwXFbjEu3onJeeu5DVxthAQHyww
n6kGe+Iw63g5FO8FnGVXHUtMiCmLpVqAROKylNAK4SF0/sMuapKpG6CmA63Lx12EhME0lgmKJ/HL
4ISQ1RHc7qDdgyvHDdHAv+6LG8EEa7wYY4JJJQxVPEq4KrXqbBBPLjW7ykBjxnsxc1fF+oaRjnIT
DRLKKZKXghSAuPPtu+DSLvtL3/izKpYbS4nToCwWbKFphk4XJyexJBzwz+aRumwcy4Y1asbUCUWL
NoHe++aY7bUy9DS8mq9/n/+wb4i/gI8ARcfCSRU9MfosxIPlX4rG4Y3OL1FhZiiK8a4vrjkm4LZG
FKQ13bnpO7RPdjV0sWR8Jt0DnzJ3zm37CF/Wxni6MY2VgiEf3C+Rk/dP/fByffO2nfvy+4xzl1ml
IcwizuqYJKjRyh7tMHaNOeRdlJvXFA7svx+Jce5yaZUiWNCDiIHOOhnQO9FAo5k9pn6I3FP3Uifz
xePsTP5/vYksjKPvF9RvUtgWUz/SDtyhm21H/7M2Fk9qzHMuLRPuDiU6tmSyRukhiXk92K2iEN4G
sghYD8pxwHh9DHrZlEPrUAAYhYYH7KMbvFLuomhHt4w43et1z9hcFPiliKqjba6xp3coBBDViLRg
Qw6RbGvqseXhH6nzMpkgVmQSRURGoZhsI7vI1KxQ0QNxZuGm6G+U9B+juAtVqDZmnOfOpptfLLEe
YJhRLqki0N9J2QM/YXaBpffGoWggKKaEE4+bb3NhCvQngW83wFjCnloJr/RER4gIXxZP87rH8BCe
hAeIzKGV8K5IO+6614ybWm81GTU06f8YZo4zuqTGEBOko52nH6Tv9GoMHOkhPsl7vF5xPY7HxI5v
ecnTZpRCQx2oMwNtHLanLldN1ZMJ79c624u9y6Vw3Y65KwP0D1ilTWIezlIc9zjBfu/Obu5GXnge
DgR9IsEReGNJNNf75JeqrBsqFLsgVspkNXPW6200IqUuTrSwh/cRKFk6i4ap/JGHt9n+ZmiUqphs
1EHAwDgL7l5t7DTz9xO5usu87tj6IFZUzsoBY7f3GLs9JsABD5wDvhmRV3YZXymbIk0M2ngAPT+0
1uJ33jU+l9JmHEED05RVCIKpLNOMBg6BFLEfegDZQTPBbaTdtPXj9Vi11YnSRE1XUa5U0ZNhu2lQ
+ey6qutxTT4m+9Et7gRrAaAI9G6xXZ7EvY7eeukML+UdiOUcXlOR7tQnf1lZZ7yzkmMhqAYkILmq
fDGJ7JEMnKZEuBmr6RgM9b4Rsz1nxTybdNtXJ6JtdCTBNWxOAWbum96qSH2XjJE36MSKux/y0h7a
1NiJMya7i2YvAYYiL+OpLA2rlpQ7bQAP79LkFho4OyFo7lpZP2YjcUlVHKCJ+BRDqteuI0x3aZKr
C8Oxa3no8C36WU2SNQlUhjI6aazr61FVS3Exo+71tXcXsIpTUG6wl0Rw8v8+29GZMvPz6eQ2I8ra
NOP9mbGEbRgUFI5RnX7HyWBn3NPHJZ99a2vQ8cNC6VlcfS3MRfeVGdVYqB/49YsG/uDAIYuVPst3
lO5wcDXUcQmYLnCRa7zca+sIXtYqs/QC5VTXqaDj0Znsoer80j5HTvIlugFtuRVH1vu1YOkcQD7P
JhNDm0KbFBF5kZMPJlheBkupMVItutePwebFszp5TC6eDIkQNjNiZ6RBpkVHoJQF3mW+bYOYGrRM
qJ8yK6nMYgoXWgpvnMDXbRSFEVgIxCJbzKG4qWfeKLwJpa3NE3VFBuCOoFagM+6yLP1YERGNdYz8
lsZpgdRH7F/fuc0DsLLBIlnKUA+jHPQjjnivHgRLPIO49Nvyq3TEI+G+oTf38LIglvWpNlGBizF6
5CSBaotd9y1u1KfrC+LsGcv0BBJwCVAEvJRiad9LYFw4hg3nmtmu9q2WwaTg9WyU8pQCXpfsaWIg
Yb5E8yU3RcjgPTM3lwNcgw4sPwHYk/77VcTIJHOGABo6EWP1ExrZVtqcScEjLuIZYY5Pu4RzFrVI
wNPaK7pfpHfEmfdu4dlg0psx0ZYp6/D4ajMU+ssM+FGID/HgNJsJ/mq7mHDea8OiBzoGxIIJU3wg
glGlwAkn6UY3Bs7Vu9WiQvnu8mmY01kGuqx1FR5iKLs+moN2Jw/DMQqaX+B6fTCTaUcg8GtE4kkd
wpEXy6mLfco1LsbZxk2jVHJtBigS9YcIWQ5mLc6DpT4aGLWANsYNt9TGs8dEv2IsjVwREP1at/yG
/z6bjnI2bsI9rXhUfkCc68d4M1Ks1sfUYeM6kyaxBqnsrBzL0Ne4g2Icf2QL2eKwaIHRv4O1FU92
pd07g4MX+s0v08L051kRuJNiPJt00avD3ItiHqgTKmFyPFlyVDmq+jLx73ne3tE/Y2VmMuNhqAeM
e9KZAcMrfeKG/gI9WapRqe0bh4cw20xCVx+LiR99r5ZqO2Ev0y52ROjh5N2PSOqfq8w4K7nqC3rw
9N+5BxNNGlUNY0UAumMJR7cbIGaWTJzzvR1KMC2A7oOCRyAT5BOtS9SixIOlSD1VeMxQK1jSLwFQ
P9eXsm0H2iPoHRkSqtgfv1YRiuFQzZiCH8vQSrIFpana6s2bVM6s65ZoQPocMy6WmDPV60kayiWu
ejouJaHzOuIl2/i8fuvWOCsC48UOs3Nj0w4hBZSiQlW/yC6VNA5diI6MVr7HtAJ6Umjzejzk7/bh
ulhlDpdoaHFcmlidJDzN2as2vtYxx+u2a2/oNOAFq4sEj/SP3yoR5lLOYlyUqm8eckCZRcWSv0s2
pNd86W655QIRNksQF4NsmC8HY8pMcKNgK38rvy5fKCDgvab9yOvSb+4gCh0qqouAEbFNzFErhqpb
8N3COsb1/E8w3wTNxHHC7WtzZYUJFhloBZSpRJVUPNCqeeDQikqyq3zecjZfW+LKEhMkOjHRu5Gg
foNac4H+kxfexL/Q/ndBA+lLX4Xn1O8sM/UWt8GILvcY0IP76bhBNRySAyh64HXLOEumaouh4FFi
ilFkB3N1owzmqW3it1ZT7mZT+J6P6Jd1leh0k7Kb6uj79fO++T1XfwBzIqqhFtsG6EsnT3cTuTfJ
bcrD/m5/zZUN5q5JNCmI6xyB2GidQvqmT860ILebZisRX5suR+i0B/CIXF/Z9quFQDJFlTRwqrJ9
4ViIFsEQkBaLvulTgl9keKjtdJheFxyNY20zQq+MMXEz7HuFxAKqSs08WVr2FEvgth/8ZLy/vir6
PT47zGVRjMMsWU36rMeiFiQ8OYAhnCcs9fdrv8/4QyAS+koGEAZ1qq+Cqu2WorkVUaMC2PNBQBf/
v1sO4xqF2tejMkKUPVBeZeklmzjbtXmdrT4LE0igB1vHmoLjnYEjNPOGXQre9IRLAr9txtDR/AUz
osy26sd2kcJ3UJbsU0xW7kt+jQIND3z7H1z6jx22S29IUzsHIh6V/aF3uz3tJy4+XmKQ8Pk/VKI2
LxYQCf/vqlgWur4ukYPmgMa0bjFYshtDrkS+Bd7c1o/8ztvWHkqiRG8VlDJ0tlGfGQ0mqxb0XSgK
3MjPrdlYZVZa9eQTzZGG574c3Ovet7mfa5vMU1CIhlhs05FmIcM7XxKW6KqW4ddgWKk5Pe7NOLi2
xmQGYSOB1iV8zwwAUzkTl6IEQaax48EQ3mvY7CleWWI79ii/JlUz4eVH2R4pD1QPUVb45U/dmb3W
x1A10BfaGcyP+GcqkVSAhMsktmaJdnTfuFR1NHfGXc7Zgq3bZv13MXmsCa0rTMkXIpTKdpF4X2Hm
WuYxDPBsMJE4gbhfUTcIKQPUEkR/cGihOEEKCyYkJEWU76utXW1/3ZV4Vpm4PHeomxKKkptN0YtC
8JTPhj9qo3/dDM+HZCY+12AnraQKqytO3V456u+qFuoudDJOZOYcR3aOt5vkwYxUuJB4oJiqbker
V1jW7vqCePvGBGhI12F2TcF9lpA9SpxWCOrtPublk1uRDM8mDUmrYRioz35Ms/QGpKoh4CdOhI4P
5XEKHPWHhJGjzs+eea2KrSt6bYxZUj6rbSRmdKqgqJ+VFjN5+cg5R5uNwLUNJm2tFaWF9gXyxoq8
E9iErg5dUbc7mif9dkaO0/jKXfWcPPNQrNt9mNVWMiETIj7yPBa0jL5P7jqvOtW/6JUXulXlSr7g
x/8Ej7hi3cKWOKnJJtBvvWgmfmayPBlC/Z7QTR6FhaS+OPoCRkTBcJccY5yBoeckENv++cdzWDRA
VEbh0Nb4mGYY+Z0QOEWf+MUgen9zDC5mmMAoFGJWtyrSLqkCzdl+BpuZtPDmKDafpqsNZDk89H7M
1CpGNiTf96ZNj3V+Tt4KUGnmAOCJO+lV/JvWzsVb2G5/DiBPlpiotBdLfdTDHPNWo98ZAYfNhh6p
z/cdsCcmJgx18Hh/PN/ZVMrSQlDNigTPzI4p2DnD+CGeAl4g2apiSQCaygT/wUw544JalMhjP40A
TUDdONwt+x59yNGnveN4T9+IwXe8L3Zkz4NNbK7wYpj1Q6VqFTUXUVvNtWMo2kHZQzDytuHCNLfy
f0zyyDoYMICoZeEobZUMJvjF0StWY6uvfxJzsZb859y8hlAv/gunlyUUBQEcQtOficqZWCyF0tEg
hsc94C5RGVuxxJOv2TzBq8Yx4xtdO4uFPmFFTS2+xF39aJjIPGL56fpiNhs+l84plvTRB2cjBV9+
gb4t5q26EznScpYqozc9+anHewls3jGrRTFbNxQB5ih1tPxCUz0G8/g0RRLnjtn0hJUJ5hrrWzBc
mwQF2yYH5yGg4+4SQBF1DOxEHc55wkN4bSYcf+yBBePj/kmdmIFFDIVvOmZCK4+aTyuPvIrP5gle
mWHcwZRLMkoCUv6263+mYujHi/o1VrNdLCZOBjSyVPOa6tc9EEjujysjgZrrYgjI05x80VCxDaLC
Ss2/mMUDbgCoKsXEcdJYJJJRZHMlSy2Cu/I64+2UG5A1IjxCme21XKwwX8lscuTXFE6dNPd50NnZ
fBC7n9ePEs8G84mgZtkMmaogyJbT2ZCQ4SyRX4Q8SuntM3RZCvtZmoUsWoOlqPFoq4vmRyKX7mf7
EF1s0KWu2ixjjiWYLZ3WMuwKRINAhx0pmwYFHedP8vcZFBeRm9m8chRvC5nDixnnpUtDHCYzia0a
6ANRyCwtqL3rX2rzMGG6ArwEugmOJiZtQVsiAd04HgmdOblJWVuKOdj1/CMdzl16CMjrdXObu7ky
xzhfmKkx9FNRIjDFQ5Z/rUAERcavYruvO17HZbNBISkAcmgYvgC8gv4tqy+XVlM6GwaWJn8ltwM4
3ZZ95gSO4eZ7/dRD1CZ+TbkkrNsZ2soqk11LQw/cbqdjGgk8KBpSXMEGT/69aaFvBuDu7F/fUHXz
DKzsMfmMGc9VC2Vt2ambfLSrcPBJIR6UsXkT1KK2cmAYrEAcZjuP410WSeesCa2pqCwojtypuuw1
Y3vAXNO+gNJeqkYvxEgewtj0pkz+p2tIacV68CUvlvslrZ6EeTnr0eCh9+NPAQwitQZzb3OiUo1V
It8NRfHYkep5bAer6JBb6fpzXIhvWbgjOdBoqTyZNiBKrmQkhn19L/7DF8ecmUT5l8Ck8vGLk6it
0j5BAB08Om8Tu+kZHHSeeLcAWynv2iMIPna8DsDmQQWe+V+jzEFtBFBYQQoc9VxzN6TnsPAEXs1g
82JdmWA8edbFPoorxAIhMd76ItzPXXEEZNXNBZSEWsVWml9ltjjXt3Pbsy4LYzx5BM/1XEUAksX1
SZF3pcLrVG4awNGEUDMRRZHFcUb6PBcgpQCBZTp4pRofTJ2XK2wfx5UN+jesgoBeRtnQx9i6zvld
R1veDHcA5W6A5n9wU+7+Ys9W5hgPVHMjD3vKGJQs06HOzV1aVZwTT/3p00tpZYLxt6TM89JskDhC
XfEwZc1u1DXHMONHsdVn3omiF/U1Y4znjXE/qGGBGPp7dDTyijekkq1Dq56AMN5FPMjLu5L9NYuM
1yWjUA1dhpI1KYOjpCfHMlV+9UL10EimJ0/QTAXDKc6Ah0zprU3jlzpSDhpwr1EafelnVDQMkAnJ
macPvRdrZNeb3d0sT/u2/QuBUsqP98d/mdCLFHSZahWox6QGMmG3JLxyCb0Nr+wFS+EiF4EpTjLy
m+CraAOb65s/KlR2ezBFg7qW81r4D0dFA9+2oSumykIfAz0U65hyaah+eWxdkByjDWI+jd8nl5Zc
eSXu7dN/McekAj2JCQAs6EODS/+GkOCnEvScogLPBJOGamEwZxOm8J2oeI2ax17lzA5sxmW8sP/d
MSa4hAUqktBgpvdNhwoahVpQGjLeU3HzhlmZYYNKA3aLvoMbNHpkjZFhjXNoGcHD34Suy2KYuFIt
Rjd3GRYzZoKdysNDUhhfrpvY7NXTksS/G8aEk6SM5VxZapoc1S/KYPWubFP5OErLrJxD1LC84R5Z
C61TFzYPZ8HbRya0pBOpjHlAcB4wXzz5gnaMeICzTROo22IKSEI1miWpUrWoW0SCKmCFieJW9owo
dbqg5oTlTb9eWWEW0mHywhR1NBFL9UuLHeRRS29eMZqOYpRuQiiUhaMGiTCIlYDfx5TFYSgzT0tm
K5uhpYkC3XWXoF/8U4hbmWK8blYDRRgpUSLIq+1Kzy1RiS10C7PkMeWqg2zv22VdjPuJkxaqaY91
heLBlJGz8jpXmwF7tRrmw+Sz3JtDhAQ0O5XfKCZKsLsDRlKc4sBvt/K+EnP96EY7JHmEOkgGtGbz
PHSjrYdvUshLq7d9+s+uvTe0VilUlU8FOJiQQgG9vG8C7Vs0PiT6wLns6NZccYT34tzKSldGZJpi
hB/D7FDBcXPRp9hJeSzsITsu6Pxdd7xte+C5RXecYJCYuRtGNRMqQiHXZKrcqjuHxjNmYxb4XDoB
mWdwuhDbt6t2scfeFWU7lkqB647qfv8uI6g/qGqT7om78k3+m7K9LhNFAdsg4gHzrh8lKQnkhC4v
Me2qmE6tTID2qv7K41d2mFu8kZEFFVBGeE8QVbe4RV9ur9xTVhHVsHg19O3e1coc89UiaWnimF5S
5gB9JKpTW9vpc3kY3vB4fdLuqaRL6lUHfnq0eQpWlpnvZ6ayKswE2VGVe9XyJkwo3D5dd8nN8KSD
rpLgsJmAHuKIrI5AEM4KOsNoTeSGJ2ggzuMVGDcjBur0ooY2i05YMha9rsMqEfCiIwSeB8VINXJl
3c8lLpBc3DrN0EAAcEtTNYUFGULAsTAhlv4blhEfl13zu/t84PGybX6WlSHm/lCrJOgkEKQ56ag7
gGfs27G9DTB5eP3TbHftV3aYq6OW2y6uRMyk6k1hmVL8o1caT1GhAFZDKsCUz7MCyqo4TJw4S39w
jFOv/hQbV8aZa6Vuw9EkNb7b9H2qLMomDGR59QVqJ5rVn0qvFS1e+XEztV2ZZHwRb9hhjAY8/H7T
63c7BeABPsPu5vV/McPCoaB60Lcmts8plFML3kjIgztNeM7FxTYU7mt2M+aDYZdydJtQTmGih6oo
QrVQqOhoF7KleZRKJD6RFnupIhKLTntb+co+SBFDeGWi7dx3ZZwJIG0lYEKzDnGNnhdPf1ExaRw5
gl39KoHloSy4g5/5s69/4UuWb18+K9v0FK0iy5QGQV20OCXjQfdFFxPHe+IGu/ykoiw2WunbdYfd
jDMrc8yhjMY+S/sUXzXBLT63mevnwzFpZ+e6mU1CGsqY/O/3ZA4lStZdaraoFdA7VbU1yINqYNem
X5IOko673ua+knk+xJzFuQd4P+owdB+dzHvNa25joDbie/k1tnUrsKIchNcxBsTmIw+VshnqTPAJ
ISOn2G3mSteqWUiUGs/ASXw00l+V7JcyN3DzjDD3eZ5Hpan0KqW5zO4qwC2J3TrRjatA8nC27vtd
6V7/iO9drU/BbbUs5lA2jSlnCkThHCUW3KKfXTLPoKCEXwaDRYzC1bTiKHb1To8U3ZKnxK8kxW6i
711b73vMmy6zeu6J6OBnXqH2NluhJmZolwRu3HzLzdGF0txdn8l41E6v/WyRNLF7zONA1hUSwwk4
upawuSVdS6DSI9iT0Z715FtUYI5m/gkdstcsnNywCux2hqJ6Z+p21rd+0RWOFk+2EU0OUYQnLZPu
81lwInl6yoXU0YystfKueRnb5KYGCbyQTk9oIdokJD6uZs5Z2AykJu529DsIatHMUQCnQNT2KeJ1
n5S2XKRn6IlYMPtQSspzq+T761+NBqvPH+1ijjkFGQBS8dQgm0W/YyeV6mnI5911E9vQztWSmCuo
VcJlNHrYwPQOseoRnNOhFS7iP3UQgeV6PEMy5yGuZpB9lt48CRWY33JOBWkbE3D5I1gcZtCKYaQa
uHqDs+RVmLIKdu2JAtDDv6LhpAzhFBou43ZiMW5VokedniHHmDz6RCj9OMEUyOgU7rwrvyw/OPu7
mVWszDFROpHVJVVymBu8BQxUtZ9JqIxTWQJ5R2mHh78LLoTyhijE0DQW5DNnslKbOkYV0pm8gZta
9rQ8eiah5Cd944K/1WsCiEmDufE21YSHNIB0pxKWKAxVu1wa7+SKR8j9yY9B44dhLIL/Qdptaowf
93VHljJIF6dT3cY4pLzOzfbva5AxJMBFgxzm48Ur5s2YTW20OEF9p49PmswbHucZYD6iLImjkLXh
4pjjsKtJeszKmEc6+OlOeN8kE6hL0wQugYWAVVE7kLJLFjzNdfC7qTsB2VPeBJwDzzNDl7pKUoZ4
mXQgExa8+Z8J6e1B86pZtK97/eZ+4cGPBxYtb7FNYVOairxXYCRV7lWU7UNOYPzcg6SbtTLAeFTV
JwUapDAg7KpTs299klvGQ3Kr/6BYcdmqUov8CG95FK+fUzzGLhMt+86s2jR/tyvcxhj80/eBlyGr
lVz5yB8toD/34QL4YM5gWSYAjhWRtsMcfR9IuxR8Mv+XKcPrnws4s48+0ca1meTUJ4z0FqplCq9i
x/t9Jt1JpVLoU7qMuL7R2pM8eNfdbdOnUQ1WZWDSQILKnP8+NMIIOtILlG33qbAr+geZN664uQQK
9jNRVofwMZM/RcOUk0gMZkcgilVAvkLoVc7r91NyQT82+E4l1ZANHBz2K+SRlNUygoweVHaMWrAs
7JcO1FpEsmaB99bedC2DgEoLHEm4D5k9a2KxClUpXjDA+htGRmnP+E/PzZOKyRhMeIKSTPzEYxUM
0ayMKsR/K0i71UAi57dT7Oqq7AaNbIXt/VyBp2Y5z/ptJhzC3kqaHcneBnDm/z+dBGjNtRgms+Ah
JUuStxDki+vpXs71xmqSzo6l4O26nU+ewthh7ooZgW8qMkBTBuIr0jch/Hn99+n//0NMYH6fyUEB
9xgxtgGpWan357q3SA/U6dNE/oI14MN+MSE2l2udBP0M2fJiAHkyOUi14l9fyvZWoYUCFB5eXCwf
XrEYsxATyByDZ+RQmL1LxJ7Tb+WZYEKPYNSknjMTWnWiYOmi1FhZMfAE8bbGDLBXl4Uw0cFY5FSs
Brz8f7ObgbHN7f3ynPqZpd8KvgwZ4PaRz7i07QoXs3Txq7s8XPJKS0eq+h2f2yS1VEPbBxk5yDFP
kPo9A//sdRdTzOkJFCDHSbioKAIEvmpnSGejJwO1Hf1uvjXOg5281CfJFXftjryGPGzyVkX6wwYz
h6pJ5rysR3CRjPbkLM670FZoxfepL98t96ia2RqG7YS92dg5j0SW50LMgSsxDA/o1wLBZSC7xWBv
8irS735+bXOZo1ZVQhcZAbXgtS+zP3m4KY/pIbcDz7gRb5MbyFK4xIksqig97/6m3v9hd5mspllG
yM0Kk4rdHQCBdMtDnB7l18oFw9uP1EEeBS5RYU8qaz7ySqC8T8sKZuW5XAW6gMVnJ/1gfg3QWtjl
XxdvdiEm7MZ+i/vwlhaaijPvOU+d9sq+K8yNK5rAUbfBCI3W4FtV5dCNem56Xj+cc0gVJgKVGCGQ
giJWHQEKj2EUO5Nw0oUzyJs4SfcWcf76M7I5SlBKQxUWGmaSS/OYRuJNkOmQRg7cWcoP45zb8zR7
apHbZgCC2ELZV516m4zloV/CN6FKjpM6f08kso+q8mhMsm2m5Cyr3RHjx49Rn3ih3p+UhCd9yPsK
TBRrZblLpaVWHS089smdnH79K9D3h61hwtcSkhFFYQgfjooPbVG3Vp51JXauX2efUqr3m/lPjFSY
IBVF2dSISvBbLPc3+yOt5vOAKp9TKsYOE5CmRk2B7oU4ChWAQL3GUt7MfWOABlV+JH62G4HAzE4y
rxDMuwMUJkwpharM6aKoeI0It4vT3AZ33+XbCKQT5Ym4wnO5H/zxKN9Id+Ae3F3fW7qma0eVCVFz
WWS1VMuANOuileZvleLXKcjiNCcQn6+b+vzI+7i/LCBsKapZS6RBRQ+hd+m763d9Vn6SDhCT3FUj
JzPdGthbeyfbRjb1ThhG6OzCYA5CqN5fUBDu3GIX3ml255P9fxn4VDYmJZEy1HOLL9m/qflDr/zK
lJqzKs61qTI5URqasZBKiHsjae28Lb81Rv/P9S/FiRzvqO1V/iPKdSEMk4p7k+Rfgmr+oUxoiYst
BzTBOddsm3XuZL1UCG4oFawFrT8AgIacjstawNswNnxIowJhC2B/stiXl7u+44AVOEdIZcJG36lN
JnS45dXspmpPjXprpI9jtWt0Xr1v87vgAatJmgmmPbaUJRjqKCIbRoASQM/8vesftG7guNfmalY2
mFtDF+TcmHoFH0XqvCGBdHhqekK0H9TRkrKBs3eb32Zljbk/ZDWb+nIc8IxAAZxkghdo7f66M/NM
MJ8/nADEGRdcUfEMWG5WOlIocTIE3ndhPEBD4Urs6QRCXwk3c9Z9E0zEmDH89t+thLknllzpsyKh
n2ZJkEkK6EvyaAS2Q+bqgzD3gbkETWSAGAspq+RhfIJCVGYJgiaTTdCbAmx6MU68VG47Uf9jFVWN
jw8uVQ/TmkS44WV/AVQ3OP8Pad/VWzfTc/uLBKiXW/Xd3B3buREep6j3rl9/1jjfieWJonnh3AQI
DIh7Zjgkh1xcrABIra3Oj2GuZ9KulJmTQ7rKo2Nuh67AsETbrn/1A6iINRwrtdZagPkJ0D72lxNw
afZ0IlVRwVJ9Qj/bPLIo6fbVBmXRj6uuEJwX/Ax/2FYnYb4DvEmUWWNzyTf+8O+rhVHeIoElERcU
bWzx0tmkUT4Cwkm8JptZeSx6M+Y5UsYjj7K8Wzg8J8k2po3Z2dw3QvwYOvxL9ypctbZ0DEzR/PWk
BV6SpUmbLmW1XMqeGHWmwgfjsiv8D7m7g16ZU2eJ+X+Fft8Gtw1z3Dy5c3v7S1mXwTBiGSSXGDc/
PVXCWdC+JtmTEl8n3R0HrM2+AdjOh6yWRxmaeAb7gBFBY/RLZc/g91WP5IIG9nwz+N/Ks2RNV2Bd
8BhiiZLsLZIyPO0wlDMaln4hFcTUjJ3yMfQGZz6j5nWMjgqrLkR2bU8gbYVkPujRBi4hcX4G+e+l
bw+JEblixMq/bIEwRPF9R/+Ah/ZjgNocUj3Dc3j3Nuf8CUyUTuUPTnPV3s+++hnKkQ8iKVuj5AVm
y7ZkcSEYHTTLENGOGykMXWHchLf69CqGQ6W50wZA3N7y0Nl17JEuMlD9MPKADBtGg5J4blalZkxl
26hj1FwXJ5F7p15Y1TWGQry5rfVqDC3VlA6YHCM+x9PBAH+bTqB/j/+m6W/qspLDGUYbp8B0IA03
O6OX2ZyjOeiYviYPzsBi0VNsP4lW6keZD6ErM/QaGuRmEXmhIwTWdDu7gIhY2Y/Mq1lJN4aDV2io
hVbCzQrkav2iZgJB+L3g6/ZgxTdgiLT0kAl73Q/AMMYJl321p/GcTrE2w0QWHJrqq+DQdCKrLZyl
H5TBkIN8xihMPN3L7rXJBNNAOkL9MgQ/9/WDoe00nqJr6j6fKiylmq+4CvNaY7OSGSExSwZlHkCl
2YpRIMCH8udgfl7iY8AacMw4kbcuttWJZKEEptcexMVJdg7167R52t+mvyiZhPE/CoYmAjHx8cjz
DPywQY3jmI+ZYVYHGX2s6kGD0+i/tYfsaNgGo5lpC28Dq/ouktIyNRyHMmwgcjzmGTiJMJkUjdLG
VzIlIToGzv4KyQL+dFDv0ih9U0s+79QCHrGIH7nw1RAx13b+Kvanfl4Yj4vtw/otSqVi417LOrkj
C+uVJ6l1a+12fylbIKH1ztHEDUAENrJkzKgWoeLfg+w0t9IzgcAXzABxW7ff10JFvJmRSeWQN2B9
E3mrFL+CSsLJi8v+grY937sQKuQtgiLKGw2ejxB5oJPygOQsPB8LEss6F/L31SVK+qyVsr7HqBJe
PvIG0kohqz1+C7f94WjIfq5k9G0k5HyNFG4IZk9FSUJTiUG1lqOCUWkZgPB6jW54yUvy+pKgZrm/
kazTopwTbyxosFpgidJI9pHgOPB5esI4VndfDGsjKWMx6mqGKUawRlLkzdPzXDPLiEStdm6rStmG
SDZ4hHjIm0SlOWNqseLnHjpzeujFcuFs+W5/Qax9o4xDmpZBJ6WEFz54CjDiZlS/FX3JOBzGrtEz
MYQMOIO4JSa2PccATWXx/f4qtl3q72tEz8HI9azqwwlvuSmIjmX52sq1XfCBu4DbZV/SFrh8reb0
PAw+iFROamEWSCcqOA+uDSv3Kl/IzfRcY2w4Qi8kv9VL6Wce68XIOCy6kwop/8YQIzwAYmN281Dy
RlGxo0xgQDFZYihroarQ16FDoisIbyfjVLYHmTUfkSWC/H1lLOJKnnK9JcEJ3ESL6cyDMV0nfGvv
nxZLDGUVlDFM9JkkhzNO87QsPVZBbtVxx7Di5E7u3Fm620dR2xzM4o1kV9nkFlLbmkXDnat5dgte
sQoJqJfJyBg6z1obZSjaKezlUEU4XvOHVL6qlbss/vJv20cbh0yJirxGgm0uvxXdbayei4U165Zh
G3QqZBhmRUB8AtuwqM6Q/px6FubnL8/m38aBRvMDPpfqkQ7XMIO4NrtBqewUHFKA7Wf0LgA+Dg66
1t/fONaiiJFfqfeUcEuu53i4ROFpak+GxsgBsr5PhQ2dgM6zssP3B/XS9g+1wUKGMZRLJz9gtYA2
FLN87CFgks5h1Fup4rQhq0uIJYT8fSWkyBtRCgMYgTBPgNbEIDl9NGVmUMqIf3XKCIC1SIpCMcH5
ZyCQ6tHYHztR/xiNL4bB8KasyF6n4oMBrGxhoWPf+iN/JOP/gKvmX4Rb/rlwKk/8FD7r/SGhUzZg
5FMpU1sgcvJyRm8F/zTLI8PMsFSNsgFKZSQJVxLqGOmcD7e8yrCdjAiYJmusSQt8SEw08actaEoJ
swObO4gVntLDZOdaUcscaXPEBd9lpCDr+wk9KVzhhcvdXByD/Kcws1KDDM2jOUQ1LuOVpqvhrxUd
7S/F1zosLnJkdqCRUZqXfZvDesjSFbc+XcQxVIieHxf0aHXXCV5HxYlQ8CBbcmEXK/+S4v1tWWka
R73SG1VJkOIFJ9xxINEQClamEpryobUJl8mvfwtPYXHAMrTSoExHNOhaJIM92G75y1jeLiEjBGJ9
n7IZuVYUIlrkcY+r1yp4wvQkRhzJsH00Op4fezAKFLB9QXdO0mdetsqU8VhmaR9lHIx+6UqtKvEk
yjFiT6xsdIce9B7wx1BLPfyHldZgbRplKqJ20fowRqJBxDSX1FmeKr/vzckiwLzKCu7mu/hpX+f3
JYLa6qMHmfCsUPQc+AJhzG9KvXPEfGKkuBgmHX3nH2XwPRfN3QyTXomFNVe6V+TKVZ8/oanHl9MK
4+vDg2rEZtMFjqGk7hyNn2AhwZsDQ3LA1ovJdXRvSxpJUsXpIDJP8BPkCHmjlnP3d3JbH99FUAo/
JGHLcaQYVYS2pj1ohSd2rMQnSwblHNM0XEpQv0PGdD9nmZlKkVmiBfHfVkKpfSYmUzpUWAmX3gX9
U4ga0FQwdmvbab3vFqXpnd7r/DjA1E7RXTM4vG4b/Gvd2KNwirJjjAmk/7QmGh85Ck2VCDMqo6E2
202L9tcxcmr0U+6L+Utp+fe6aDCkVBgGnreQQ1Blwc/Crn8QGscJ6Fp0PRwrK73XbjqWWKJbfz6f
3qWKH2/YnCmd1pAcRDZ4NTD/mJdYCOdoZtj07ZuMpjjMhMbAUYzN+CinSNu6m0usrrFJE3Nm6wfx
bSZADrpI1viGTdO0EkYtCiNhilxdgOQJ8LptxcXt8phlcMk3/ti4lQzqGaAm06SIBBEdgVubd1Kw
MKoPrc15ABw+fg6ku5JGVrwK1wUj4UOBw4NzvkU594wcmGBh9IiVoLdePaOb0arvMx8Y3R8KK7Rh
LZRy9/mMuuM8Aqv2ixwvvh18xekczpP96JFVJtwudK0WStnCqkTaSG+gJ/2xs0Mf2fmb5LUFjWli
gr3GZgE6tvy0xPNoHcBsdOOPRjk5W4zB6IFA5nOPL1LAy38k0mkpIlNVWPjgzbVJwFCgaMLzaMyj
dnIOMUALsQdJOLf/Ve4E1IrgkXZ6AFYuKAxYDItC7hStomt51F4qS6otWQg8cnIor3InOASgJ0EH
ObohJMajeMsor0VR7qVKDENAtQ6VogNh8FMPZAoHO5e+aSTXcigHs3QiutljvIgUE2y3z4Ndfc/Q
rlydQLEbXaEXnXAGKi+qs7+VW95zLZbyOYpeLlMLqiE7VXL0wldOI/bOoMYMK8kQQ+dqczCZj/qC
qvK8HIXF1GNTlBlURlumURIETBCUZB38aZQdDsVZ5jMD3nPsvoGozkyNh09s1UoAZXtrroo7DehA
JDBDs8d4XxFTXxaDpdvkoP/Q7ZUYyvxmmJjZDyXoeIXr6hBZ+W1zn8CnGI/RFWnSiJzxCcgly7BZ
qrCp6WD3A0GFKCIipFShGAeNB2E1uVRE0//XN/OmKryLoVVBSOKpFAgYNUrPYvAjRu/6J1iqsYDf
K6ET90uR9QUvQtuE6kWNTnH5H9/f98shSllh/FaQsZZE6US1JGOMAZQEvYDuoYfUydH6bLffevgt
TAR7IVwiA3AGrKB321yslkhpSRyGk9SA/A8Dweefi42ePZ+zNCtHtaB3CYFK6obMCbKs1VK+Wkm5
IFQr0k+B9haz0nq3MTA3tFNKMy1Y6e/NDKskCpKOua6Y9UH3kQZtrGlB8dYYll+BYNDNL/r34Pyr
lhm6ih27TBTFW8/MH7dvJZTyLFqoj1wNJgBcggnzyDKXuwL48o5Mke9HCxPYHH4E+msy+QP/TDqm
FYCC73UnMQVM7BL9+Fq4Sa/1K2YnFTnQvR9G+SFN5qqyr5FpWgQTcaYTTibBhCoNBKMr3WLTbW5G
tusDoFySEGXZIipwSeKt7k2HxQcR+mVwFCtxtBumT99eoKyDzEGWdPTTfgwEB06fYxWkY4ijSaIJ
L/3XwZdvGsRjg5eikmjtm/NNf4FGf03H4BMBPRAf5TVzKleSgOfvsFzp0l2qeP/2feqygDaiDI3U
QLJncfT+spR3+9/fvh+rBRBDu4qcxaCsamLnAIUcbPUI3MKN+NKZMtpCc1x+7sweesKUSV0PNDrP
iRTiUSVfIPWsWtIJZSjjLjyX5/xQvhDV177vL3TTIa7WSWm+jHFr6G5HC2ynzWYUOZp2N6UPeTua
s/Z9Sv/x2CilV3Iww06YcGSjxc1Uq9Q3poaBGNw23qsVUZ5WEoxcgaaT7DSq/U5kzbJZvHZos5Ic
3kX50sq86JYF13jDZv1hQt7F0jiaVmv7no8R63XPk41mID85NJiIEbkYO+gl4FJLXmVzcIAXcjlb
ZKgr47rRz+RInzhtVgDdL7RvoPQ8YuAAa1uJIuytj3LGEQd+OK2A7SbAvuCnbMXOwJuN39uB2QLw
DTPpgdjLZ/U8beKHQGL0/02JSpmSWcgCZcS82f9DFObOdArPZNBh7HKs1/lm+LSSRZkVPuUTHilL
wl9WHIJjcS8nZv0NcyRdAipTbANukYVqZ9xA+nkngd+3kgKcXRxfOOm6ETylfIyHQxZbJQuMxVof
bWHaKqsGnVi12MdE0Oieqxn2ZPu1utpCyqAYRZv1cgvL36OkMQEglQ4gTlLNxO8ulSXdhE/7Boyl
+pRJUYsA7FpxLmPCxHIaysgzVJazYe0aZVH4SFVDLoEGarqfJLMlByDh7XP3nxZCh+5tXQT1CLSV
zSeFL4BmvCyHh30R5Hh37jAduuuzFg7NAJRIrZ7E8TbhvUY4RCwpjBP5A26jc3OGMaFQsuxY1fe6
9N/+KrZDJ5J1wVg1GTkR6jEqjXw0zwmKFgA7mNkYmYXiZuTanEUT2UHerxJnaA8ts3uJmJo/9m8l
mLKBXVlXYNbAI470vMvgIEsB8lJNvEbMxGFnYjbfjCtxlOVDh/s4jtUk2S1e3KLopvmdMfupYDaq
H0tf5pnhRTb1fCWPHOwq5umWeYzyCCa+aS8oblhyXIF2g3F6m008GID8+/TIr1hJaYyi40PMOnrj
pYwQ4yR28xoes3u1MqdTf5lOS2gSbibyyJMRf8vXDQsrsclesP4RlCEc0bOUjiKutP6oeuolviN5
teqV8JEHZ0J3ClTYMcWI4OkTiRSorAyOLVUXQav2cfUdhmXNi4gwoc78ML5Jgi/7l2PrDFffp62I
UjfghOuxu+JkF8FJjWxmkXIz1FnLoO4fBnlWQZzjGnRISYavrUMQ2KHTPcnfvSiyhp/wn8fEwqv9
OjmyAq0t67IWTt1BQWmMqe9RoF/mGYTrhrMIxe2/7SF176RJGzgOWD07klu0zqD4L7RO1+XWv4mh
rhvPVbqkk0enJmPoFCpE6XBURlbDLUshqOuWqmMZV+pCaqFnLqkcSXpAhxBjKZtef30q1H2KVb6c
lAZqh2f8EfxxTmlxVgMgQ3wjOaO/MPLGW8HoWhwVZPRCp3ODHsq2VGB2eqjaZdyYrZBP5pDBcHAS
azIqaxepKIOL+kKSC8IUFAenMSkdKe4AHSwZ+8gSQ1kHoVySpkAKEWU1zCCTlKPcowHPYE2XYYih
AXxymetBMWvI5tZnRbpe8mMUf9tXbsY1pRF8QTAjL1BBIaLhmC2pOaSsViPWIihDEMiCBHQQjqSP
GlNWMxBd/ewjVt52K2RaaZoufbTXgyTFgV7gNalph6Q6AL1rltGpiVlUSVuvgLUcyhjkIxdzbTJj
MG1cYVoj6D2dcWr9OMUYQN1UWUAT1uaRv6+ccLkIlR4T5qs0c6L6PtKs+DN44fWKKJMwL3ovdxwQ
tl2B+X7cdCxV1SyHmAFGYykaZQqWvBX6cEDSRAKpdH0bsLqoN9+f63VQV7/NAzEdOIIrOlYHzc8v
lZM+/G9JQdZaqOuvLAauZguPoCSR21SxHwUhY7s2k0yr5dDgvcQIx7kOkVTPDqGv+MHN/Agi3RsD
GU9MeM7tpgS5vCmwcHXb90hDXUAV8Dqk8805X6at0qLu3fBgeW7A51bHZjf7XM8IsDYxdTL/LonS
uywaOrUOSBX/kt2Ut9l97oUemQ2FrkfxnBwTD6yG+8Zu+za9i6R00BiLdJZBmGgnKe+JBf9TbPvz
NGSHfTF/Obt3OZQqapjLIukwrEhtYbq5VdwPp+pExqTImOpBqlbwSwxPyzo3SiUnrh4mmFlkX9Tn
qTp24rUanqT8Ey+P1ZnRbdJ8FUdSl+QI6virrPaC5SYxvuxv3nbI8Hvv3q75yuKlVdZItQIFVIrn
KPVLWPB0/iEpr8b0iXLsejGUY+pzhSskEqFm4SlLC0tD+4yhfCZVtZZCOaZQDLR6agHC1b+qPwu8
XnI/ONRAPCy3agkOhMjhJCb/wbaBet9E8vfVJuYgC9XEAPnbUj5WyjGYvu8f0ibkd70qyi8pXDRO
KLyBUqmOLbG869Q7ozlHnRthukd7DpOHcWAc16aGo7INSnEdj1KNEgluSfCYa8gmBPlTmVyV4V09
WMPYMkK7NyAWnTzAs++3HMouSSJSL4A4QY6+LFY2cCYSqud8SdxJHQ+i3l633GBKYufzRuXxpWoJ
9WwF0QxmmdpCBO8DUngK6/C6yAVr0EDI32Z2p9Rm0imOKN5gBM8dOr6fp1i5UXPpjs80h0vRCNAV
jpRVusk4K6JhewuirF6WpWM2l6gpjcfpG+mIzS85Z7audqu6lQfWwc8AHtc7SJs/ARz+XI23cxve
yuH3qAVVBM8KxDbrB2splMVT+7pXuVyHMT/3TnajWm3qqAfCFIOEBNgoeLdEmlthaP6mC3nXDjok
T7SiV1LilmPURLlTOZ90heH6yQ/fOS86JG97ThdbUpObjwS2350Uj8D2P0XnsdpAnbJ/YTIpHB5o
hE8PQ5VtjB3xMfjHI3n0xM/vVVZHxRtB4t7CKFMoD2rDxSLeGhmwFZUbHjHP9GKceActrKFZHiM3
QxmtNcMD6vf3xYU7F05qay+PBCCGRI8FlubMquwAOQt//5KwjpUymHWOifaDBnsmxhchvS3Spy5n
IU23H98r3aEsWCOqjQY82q8KCWEWKj3jSrUnhAWZo+cmq2KxbaVXAilTphZ8LAspMrwi+M17MKtJ
HmnoxrwQhtFkbR9lYnpDiErMegEAYzhG4Wh26amrmLQ3JF+1pz+UXVHlKpUEETGOVlZmGLYYguL3
9dc2+M+QT/KUmHwamsNyKGN3XzvIh/cEU6ZmRqpunA0cXJJUVh/dytIVeg5BqDyWpWmwWgNZx0aH
/obG93JRFAA/8U96LFphfBKNR40/YbZs35x71Wu6l/0VEv3eWSHdwsMNjZqnOvKscim5Bl+4Vcbi
SmDoCN2xU8UhL+uENGPoep9PNDPvMQc5Spz9lTDCBLpVp0u7sG0LIA5SGH/pWhWelhLg0qr29uVs
VjdAJi9gNJyKPh2ZulyanrQxRnEi6w/OFjIms/Pn69n9xRDD6sbY7AdaS6NuWKLUORfrJNd5WFwg
cI7DSbzRQrhx4dgfGgvztnzjQb9icQ9sK8b7Kqk7JxdBJtQKFINXHoLgP0Fg1Ku3teL9+9TVSiU5
bdqQx3tTGF7iqvxPSQ1vEnXGa5OxDHpEW2o0hh4Rt111fld5A+s1u611v5ehUKl2XRyBIZUQY4Eq
09RF0DFo901hj+XCcFTknP+8qO+CKKeto2KRpRyiYEHHIIaf6KayxvE+yG5bcWRYPcbR0Ngg5L3F
OMC0G7tojnItm6X2tQu+798i1nLIua0eKiCN0Zt2AHtGogMljQB4ltXWmpfkuZOq5ypB6LgvkLUo
8veVQMztydWA+ODOiA5VXXxVet3GfK37fTEs66BQ1iHqew7791Z7IQ0RtZdb0lV8wBwT8Iuz0uzb
/uldKSjjELdD3LQG2LfiJIEDvAqT1AlVZ9T/0xfZU1iFY5ayUzZBCxJNbwRkAWr5JcjPSjaaopqY
QDczNHA7EtYUwB4lIPjpWaJoYApbdYbDJ/NZeoBxpf8tEt4OLH7LodMaYiUuOeD0BN4e+uVtbg2m
bGqQlRxVBlh2W//eRVGGIp67POowAs+e0KzKDxcgZ80gfWZo3/aT710KZSXiPtPVJsXGtc7iCjah
e2x8tHhYJPzLQKCxL29bId7FUYE9ELFTnID12U6rb3V2yCXdmjDDZcbw3H1BDIV4yymubq8YalPa
VRBEpqpIfuf3bntARw7jBfaX2/u+IMpKzJh/Posd4lmwT3xLF97NZMHjJeNuLHO/rnOzTuZznqWH
Fn1Vcyr8F3CffJ69/wbKglR9LtUcSZh3GBH8a9BmWFrJq2pmV6RwWwmM2/aXF/W7RMqMGMnSx5g0
LWLqU3EoXlovsucE3Csa+oFIF8t8St3+xLNg3KwrQZkTXUjFoCIuTdcjPxriE4cemlxhTftjiaEi
jTKoFwzuQL5ZG8DQf+AWS2Gitcm9+tM7/97Bt4r8Sj85PU7TvgHISb7FxEZH8PkbMowOQPT/AXHH
WNAbgGMlLMorXS9InkBSX8XqMcUNTxlhE0sEZUcmoR41rQHWaRaeuWpw9ApxWsSwHtuVG+F91yjz
EYiTnGsDYPyC0JqYWAMG7dppusZUevSY1BehPseSn5TZKddFRvxJlGvvxKgARKhVtMwQHpa6aWyl
eeKn55A7doUvLddqO9n79ou1n+TvqyMb05LX5oI8JJXGD/rWxxTIQ1CGjEWJrFVRtkNTig5VHFwp
2ZPc0Uuug4fY4szaWjoTRfgzCsnX6JNAOML7wV1Hxo/YQmL2VmdFRz1k5gf+8qR9P2LKtFSjzPdR
j0r2GxmbXVqx1zmEiPRfzebb1qy2WNLVONE4dMWJ3uiEp9YC0aQ/HA1PP4WudmCOg2Rdecqs9HMi
VlKNZ6Do8Rie04KHN/za+OJz4s++8ZlwGeMQyVATQQSn4kf9wcs50qUaNiyZxodMqE5Z1tmY1+02
MqZ/RTVDXbf9IPoQeFXCy0J+e5WuNjOXIY50ztukrRcjY92utUgYgYe7G6kWK420CfcifQ//Xx7l
CtBZ1kl1glo0mYVcIBgjAJUKe/pYAaMigmxDdtUOY0tz9rDw7fTcSjh1koMgNH1WQ3N+AdIxu9Ti
nPyifFWOgxdGJgsxvWkM3uXRzkIpsjLD+w01lPlaLfDw9fmeURXchoCtZNDhZjLWRiySrvPUVR8L
4L8SlxAb5wBElgcA6HIztgZHcAwvtESfBWDZDAxX4in/ode6JIGSVbKNZjQr4bHMnJBHs47EeG6x
tpLyILLcpXxaw7wAq2WVgJn2OUaEoZFz33xvMtThGmB8nvQ2DZG6fyB7rJqwhMslxOZv7TnnyIqP
kT3dLdZsE8JeHm1IiRcWJgtQtx2erYRTlyPRohIYB5COkMsBeL3Nmemx8xsnOxmXXzBM7qZl3Uni
AP9wkCup1K3ocj0UeKkiwBpAnhvFbNXcY2wrvy+DTnhKVZBleQ2Y2NiKaCqbRUuuruqp9tIEKX9B
yU6LXptqHT0qBSvzv+2a3hdIpz7jRlIahWyrcR94km9cyaZqzufGY83Y2VTSlSDqMvA6miM0g8S5
zVURvXQZ+KtZ8I1t6MFKCHUTmnnqO470GJMGMkzsdJCGD2zF6RGENlaKmljlsbr6WQsjKrTyEt3Q
BFM+opBeVC/pNJjC8rVgspBu66GuCKhdo1GNjna7Xg8ivVUEOxYOVXmjFv6nlPBdAHU8UQ+WmUHB
KoQovIzj8qzyzW2CpMqS8peEB0ZW5M0FoH+0b+cMR8taHHVqaV0NYy8BUMTP0HetOsmqxlgfuaf0
PVZATYBGPxhdtON+PCRtVqdCblLydI590tgcHyI/OUaMu0ws4I4YOpViGFmjqBVoavPurE1fCgEM
7fJBAj1k/6nCtoJYARh1RVREmVqSYjSVbvCIhpQ+eIkbTHUKeV8qwIeU6bc91zpi9KUVfoglqt1K
bg9R8i0Nhe/7evOmeH+sWEQhVdFEVVLpGEkxRi6UJDSIBkJ4TLXBVRv1IhqDucRKbBrFgEKHdF2L
7d2cgZUnLAZ3CConxKC4QOw9XR+vcgUBsQT6PCMqT4KY/hSU2c+UsLL2f+umDqx+KuVB5Cbhc2WC
O446dEklo1mr87FQ0ahQv4hJX1hNHB2bUGVhYLbCAJzP7y2iDqrKxUINSMsMBiDaiqs94xYjBCme
OKszZ1c3h9tYZ8ZXZDU7B0PHV30iLgFQbqijF5IzLb0/KdWNVs+Y18f7sxzcj9PE4l3cVP/3ldJW
isdov2DgZqRQ6mcMwCum1FZboMWdmpkL2wTQKWgVVjRFRocyXelSi7QspLojpn6y66ve0zCjLjQ7
0IL1Z5TLMaPbLkaGCm0ucCWUWLKVreeXQqkwsBMM+z3Qh0PvppwrcDdceQeOq09YRYyuBS8Y3gSK
SnfcgQA/EDQMf7Uj/q4JXeas9s2Ify2AeiZHPK4YX6Ikafiqp2Daam6F3oQmOAkP4dhlhVJbfnIt
juztau9aI0jVdiQ9Hwpv1aloERwxsE6MI2KJoW55OOhVnKqo21S6rxWApnsCz0gwbBqS1clQF3qW
hbzUAyTMZS841p4MbnUBJJzM2Iz4vT+u8LscuksmVrQynBRUPavn4hzfgf/FDmxwc/XubEtfUpdV
o9588K6OiO68a7ukrsC1DmN+GR0NaL3gvFiTQwZehf+qD3QDXs4nfSyTPnK1qQ5qLp+AoXDSInP3
rf5WcLFeE9nkldqhWSHkuwm1yUSazVnVfT6YbvdFbD7c1zIosyAjjyWnIUgxZmu2xAue7icwJdho
GTuRbuoIyBPCYpW6n+KvWksmt2G1unxRAj4PYOV/DTJR/MnXnNrGoE4n+8G6waytpAxGJqrdWGeo
fKmiFxUHlb/b38dNR7nSd8pCoKbGqRoAsLbY9BYHKFQR97e63LpK1T3si9r0jitRlJVAxiqpkw7T
Rrm5cwTppz5aMWA1koJZ2uJVyTHRTwyzpFE2I8rDKRxLXK3xVkZTZnuJXOluueOvoysy9pM79ydW
z/GWgVfgGDF5REKMqCiUWhayMahCVwh4MpNmf1CWnAoeHrK3ZbCWyInFaj3digYhURMNSdIEyaBn
qnBcIFRzNglgsJotEuoUbvkD6cBDfOZBiIfBSGCwkq/wIywyc7r4tn+qGwqEiBjvP7BZgg+CnrgS
h6Motroq2GlxI6qmUTVmKWEuMmt0zFbw8UEQpT5lGReLpEFQ/nNxNTe/1e0Wk2rla3LNyRojRk1u
c2VghJIQZas4TsqKSfmkSAP+aAdcWZuLjn4rcRiBvsIU+IFJTrFxO/DElGVQtcoI7GmiBpkHq/ki
xb+642O/vmhXwgmJyDZBf4KAQwS1yEPjFRckIlmtTBtG5oNs6iE6jUncDWkn2GN4X2U+nzJ2cuMi
fvg+tZOAuUc1oEsCiGu9BF3ZC0iEC9Z1Zwmhbl5Vx7Vm1Kh0BEVixukXo3mdO0YUsq2Eq1OibD83
lpKSakh2tA6eWbjlng5soAMeETMAayxopwLLGKz9K7YR+3zYPsoHCI2axlqI914IduZK/TEUN+MA
GDVa2Xtr4a/7mGGpt4KSDxIpr6CMBcY5TAYQo+fQ1+BYOYzhzPF8bzzuwHJxmzZzrfrUzV5qbury
SgNqYBSdvta9uA0Pydg5nax5aad7XAYUi4z8qlp+7eL+IMrJJRqZzD5EzanYD6vWDBCH4YgFkfIX
jVZpY1TpAijg4qvhsJz0BxHWhbcTR7/LGIf6lz3+LY2mgY04Ph8zA6se3PaL7Cz+dEtmfnZWcmST
Sm3aMvBrgZxN15G3oA+0EwcUHgNYab6w0/E6qjqzjQuzZVEwbJqSlSDqLI1IyNSwEwV7QgZQupfj
l/27QH7oH2e0+j51RlHcoYW9H9BuW/PHUs4O6hIcGwOmMqrNWYkYYea+uD/mw6rGFKD/ckIkOxhm
MN8GWW/K+mM1X9L+x/7KNu3X75UpNHeFFgf8koH10m71p/pK7x/U2f03CZSZX6qlKUFgh3JTOv3o
O+2pEpXAxMiZx305+zqAFODHAFmeBLFICZlbk7uC/tSlr/vf3zYYq62iTH2kaE3ZjfAnZFYw4f4l
1d3IFYA1z93gjlVT2r6qK3mU1c/0GBTNDZR6PAZe7sS3gc0fuAuJ6LgDKyJn6QFl7cVIBFowQdp0
Xi5ZYQXTVc/Z+xvIEkFZg65swvgtsx3KeLmICPx5+SZvZVYWbtNxrfaNMgbzoLd1Tgxq5/YIPWcv
ukEThqOjnqt55Q/9wP1ovpBQPH8dGHZCJEr2d0Oh0NnnWSnGaG5h8ZrnSTBHK/BUDOBKnYf6gtSt
lX2pz7PtLMfIn9HpQYj8WEx3W5URRXxfPp2ZToO6DOWY3Ggn8Do7OGY2irtXvS2ARCRCCZT3Wclw
lqrSzYzJEkxjnsCrkHoh6fjA2OWb3hXdzgvt8mlfjxgX/e3HrF7CvNzyAa8ksI7p9SQeq5hRTGbo
6ZsdWH1fytqCqzFH2k54OJSwcFQMmFK4+t/sIo3x01WtaZaePGGC+6a7Eoof2fy8v1Nvr7A/1VHW
dAGc/7xOZxYFOeon8LwiER40drAUdlGCYbjsAh8PxqOYAAcqlY+5ML0mQ+5kfG+3MW9zC6Yd87Uz
N7XJ1YD8J+pVn2bo+etOctQ4RVu4ad1Ln4pNxPdfS9kgnsfMo6zDpodfeqe/EvzuJHwdXRIJcQmz
a4iYgb29ocwRLkk2LRHuiQJi0b79Ks2vo+qNtR/mbltHjMVtK9X72iijpNaCWjdphBRs73XJgyAe
g4pxL/7ioN5lUFFKp2VohMpxC+ULby0EonPRD98Ur3wgT4SS9SphbCCdtJRA3CW3Uol7cgg82UKt
7VG7wgAc7UoD1OLt1L4XXulryLYc9hV728T/XimdvozGpCqMCa6YAJnxGgJPN3GLTJDVZmz+rpF0
5lIVVa3VEVn8X9KttUor9QJfdEuQJrI2lKEiNCdqLmdNGQd4cPEdujv5b/2o2OoQmftbx9KS/0fa
de1IjivLLxIgiRIlvcqUyrQ3416EmZ5Zee/19TfYc3ZKzdYW9/YCiwMcDNBZpJLBZJoIgwtj2q5v
lyiB38efuqtqFx9zZ7ybGJ8tujer6w90/+A6On8qtuoVmobI0GujRPDM6o+19hmtJZgP/oA65Bsj
HHIYUl+SpMWVYIVXsrzTBlHv7vauEV1GoRViWaALe7sMJWtRoomQlhm+IPjzwnv0DOuo6jHHQ3df
6SxfL38n9pPfwdPZIH+6KqiDLEPOClDT8zDfhYvflq1rlv//aXNWsYSShcxmCnkejKhTMjMpgRkS
eVDAm9XutfBTM37kQbOywn2fQSNZmKtoCakS+UHtfs6lV6qqZzb9sYxU//LObcYHK2McsE9h3fQV
Rn7dofcXSbMjTaS8tO0NKxPv0DyfQ5By/cYFya522W3qM+ILxTFPlS8aptiOr1b2OO/LWjXVMcDD
Xu2v8RVEIW3wM/sYbL+uf4h0RzaB6GyNjyDrsjQ1A6rlriL1uzwod0YaHKq8FIyIbHr4ygzfszcG
k5WYuBJn9b7In6wG5HuGZqOb4CN378oQ9wKdggG8PxO+llHIjq62d4M8e0NB9pf9TrRt7G2wQjpQ
CVWlnOJSkqGkF+izE6n3lIoW89pn8Q4YVqvh8Htsza6kaBB3Zd/0M7/ZNVcamMpTp/Lyw3Cq0Z3H
ZjOFbXmbd+HKLgfkaReBoZ4dq79rDIGrHtigUuOLpW82L/iVMQ4wIl0OCm2pQD+g646FTYya6KqN
5EMgjaadgZE2kbVfoNyqRdejAD34NpdMGvW6XhaFSeC5kaPsAxBj3GR//Y8KfbTzH6ogUS2Ck9eq
48pzqqLQs8pCJDXsZPD75/vi8XUkBSNTt+au0l1RYCNaJIcnGnhXl7JEDADmTmW4iZfHy0dhq9lw
fa3wPSnpPPYgk9fYLrLG/BzgODntoRM2G26vREfZS5Yh88oHTQ1VKgOjPLi/mn2Ca9+qvguWwo7t
+/N2tsCdt06TxzhXAFPDroFEB0QCnALNqMiaYsYxQnwrsLcNI2d73DkbOigzo1zOSF1ZmonsqbPs
jYcY7RqKIz9FXggFgss2RSa505a3YW3kMYKAOdzVUmjn480YC0Zs2K17aRu5W3npTQuzm3jugvff
HnrN1yy8QuEct1CVF7jf5ssEmqx/OwV3Pcc6yYeK4gKTQ7xg0f9lad/66bHvT303uR0RXGSqyAm5
40QLZAXlBE5IbtvMnr1idygd6krPwb79TjEpEbnoPj8ln0y7etD2j2BCSm9FAePWeBHOHLoeVQsy
ByglvL1/qjxFe2qA+4clfhgDkzS76RWjmJ/3Ubm77DKvZYn33/NsjbtUl6xXl0iFtayeIjsPrmg1
XSkdktW5fEqiO6upT0oxyrYia9QeVKmHZunQ21IO5VJjfhjJtR5QVKbTyhuL6aVLqbsgwy6Hg5PV
7WjTXvWGuPagJXTV9Ubh5aZ21U/9fqCJiPp0+7o5L4a7uknTqGNV4syxAdz0aHlMQfZfDO2wT3Bp
0zgs0QzJQCCH9yQTIVPZjILsMHZfusPEYekKPpHIGockxpIECBzx9Bod2UFx16d35tPi9+7wmWm8
je7kj3v1xjiwdsXkmbaiu3Q7ZDhvK4crVYCsMrWwrcyA6qCs/DzYBrKwyBnci1oStuYG3vg/hzBS
J8dmlyFAqVyKcTBI2T1Xu/JaO0xHJiRrGqiUVo4IO/8hNj8vkgMbPVnaSWNp+s4d3HgfeyXTdyi/
GNB3SG8T0dW9jdVncxzWxCWJDd1gvHFqbJOosmfre5J+JAV6hhKeRqLphgw0e7i+c7JTos8WApH2
r8veuV3UXtng4CpriiQ2mI3mC0X6SN8v+9gHFuzoC8I+aJq0gqfuNkr/2TmdQ6wa1CaV1hespTOx
9TJwy3EUXd4iGxyQlJmcmFnOfFDz0pvRR77oev6ZoeppG0cUWVGPELEfbZpE9oNClFI1TL7kMFZy
0k0tTBLtSo4He0b5RvCpNoHkbIJ/EIKqog+bHiZYTz1mKt0XeouqPKoXohzYdvViZYrzikSeDcsI
4RXRIbx5VSbDSJx6qBBvgS7Tzr4FnohzZvNErUxyfpFHJM7Q5qS4NfGz8adU+kb4U7CDmxHJygbn
F3M36QHpgYTDTgElWLQz3cWfUZWyPAbEhScdSg/Z5/2H3vIrw8x7Vk+LUaLViDeUAvEDw5naAHwZ
oU1HQ1R02wzvVna4u2amFrqxiuF3RoQRbgcuFKt2LAxqXVYHstDBwVjYL2+s6NvxN0xYpfUU4kId
8GBCnicfnH4Q3WOitXEXi9qUSqHlOS4tDNObQ+UYk2Sb45dZfphHkfYw+8XvQoTVRnLXSW51S7F0
7NKuF1tTP9fxc6sgWordyzu3/ehcGeIukirp+6AxUapcHkfUKHtgVbM3r8ID07IJd6KU/daIJpte
+Run+CdhvKj1hF46BiLNwdp1pl364XXgVp7hh3eqnbuzW7LuYz/4VjyLrs3NhsW1eQ5Ygiodp7rC
EE3pqcf0rwpaSKWf/Mh2uV87uaPfVN6CJPj0bdx36N8VRufbnqobsmahsQ/J4rcHcdZmJQ4VjF3l
f4Gp/YnNT0NB/fVRFzwuHkj/0MR1+ROLTHKupMpdkNYWK5Ri9iQ66uVNJrrwRCY4Jxq0aBjTulFd
qs+u1Z1Mgu74ehIEkpsHkGIOnJqgx7FeXXkFYsmYDpkWo0tRsY6JcqOPAbQJHuXwOVHG/2iKw0vw
veYVUv0Yq+9+RNXemq+n6k4tD1kgCBXYH3p3zldrYju7WpM1dKk6SwDmemCc96n6AQYoHSn1P5vG
QaMa9Qv0sTD0kcW5HXZHTdoHmpCdlF2O75dBZUWFDCv+hztWzTDPpEjwrA+eUT1w2KFCH65mj656
Vd6KBiU23Q2CV1SjVLPQ7vx208ZBNoehBGaF7VXRn0r1V5oI8hQiE9yhobk1KYGC+LouPCVX3BJc
nXO2CNBXZIU7Ny3IU5ShwtdP1MSetOkui1Ov0kRvIvZj332d837xInBD0EbWTFiKvY2dwrzGvd9l
GNYrb8rs1vpQhxSBkowpo1CGr8T5NKnndCgaQPzvNpD4VW0ugEIp41GwXBEd2ObTa22Pc/G0Qo+q
QWFPf9SObK4p9pNPbEI8xwNCFGps3iCQf0UrBTzd1F5pX1cntglKTauk18wwPeZondR+trizCjfa
UTYSj8aa3iZ27yGDi0Kq9nAZzf9htWjvV5Fnxx5zRy3PBjJ0AcKQJQNzwxI5yyzbpIt9KU6eaNeA
gLk0jj1dbs2wfdC04K5QRNMUm682Ag6bv38Ew4PVJsh63iR9ideufOyuAF6+hLpDeD0dR5d1Filf
hfnQLfAn4EQzTUC//k6pOCGj2msVQrwKHShHfV86JphOyHVxUh8127QJBrKkn5KQ02HriKIrXsN/
MgH3B4c1ZtRK2ZhkaLru4lNaAdlIfq+Q/gNIsDbD4U26NJj7MlukntLOpTQ9jcGPLvjAiCG0W8+L
4fAmiag5q2QGTIcOVWqbgBlb4J7b+2WYFKMLBoYyuMMvk8Qog+x/LwDjKoDGCpTvNW/aqz+H2am+
A4VOoufNVrRM8Or92yiHAFUP7sZ6mRAZxMq1Bg2rMi69qYnulqIUVGlE6+P8gSxg8JwUTDIO9X0h
v6jqz8a0RJvIzjAP2Ov1cN6gzl261CVuHzblBQo2RKbFHgE5YzPYX/5govVwLrGAf94YcwyUgVrL
N5LMixvpPmnLw2Uz27B1/kR88iANkRMJYrzoQVJ7TJHlGezKC25Ro/wXIe82WPzxh3eNiD3I/OmE
dzaZ79T5Xgp1u9DAcHDVQD9OsLCtCG71rV4XvoLCwki1vu9wH+SRY/rVjgm306dir37td9nrrNeg
C2wK3J0PhMdoseZpYm2JBjo7zXw/Z+hFygq7j0QPFtHq2L+vVtdpbYlGUgVjCZJLgitxSoRcdvXX
TNDKQK9WmZIGgKRhR8C5VIJXeMFcy6vSHm4SEOkIvtcG+wow8OwbHFaYzdxmEUs4RlBLlD5PYFqa
dwXqMYbA5TdPFrppLPAlg8OKr0lSqU/lQMXKlMiL8wejdhJRj+r2PUxMBaJ9lonaJ3d6E9AM5FPX
sFCL+uj1gzAiJMJBfnaPrPPOdApf9JrcdIizRf4coxNuCsIUeBHG3V5qs50RWAJI2jSBoT5ZA7s5
blwOYruEoN0OgjxuTE46+TarwvEXhp/v8HVlgcNXM5lI0rBLipFZl0dGyR965IFlIdRdvWu83wT8
/b4SJVE3nWJlmftgWp83cwbueDcKbxoz9OryS5x87P7QdFmTVY2iW4b9itWhWmJljtNWA3HTbtlh
dTs6OvSqdaN9ca+I0GgzhYThnj/WuBOl4WNRZURoFn4yWQeoE93KX6XULq9eJ12fyNPlI7wJfyt7
nH/k01RRsF0g25DdEXR2hfGzGX21alkAs5s9NqCQ0dA5oMoqBO7ebuMco+XEnGvWSdsbUBA00CaZ
+tqddGNegSh0AkXbcNMJeQC2/f9slv376uvlXa3GUY39VMsbldwMk+B8bd6Oq2Vx3gFKLybohdHk
uu1sIs92bD0k4WNpQFIArCyXP9bWrDxaPM6r4byjDgkoIEf44ojrsTvgdXZd3hsP+bOBAYjARiD6
I/oF/hc//3HZ8uY2AkBUE6EoXqPcUasys6oxNIuLWf2aB9+MRFAd2wbfswGex2sG+C5jjJtf88sb
PAxQY2zQgFW71SfFyTBZUojQYzuKWpnkHn+BltEAvE2/a7mLq9hsOlIDqQw7aR+a5yCGRSzLwvfT
VM5RsrQawPSLG6xxZ/C/ZTvzUEBZnfV6GYdmd/lzbZ+2lTXOUYiVGCOOG9tOJiOm/MCozj7F7Cfa
JQDI6AnYG3fL3QfovHTQZKp4rOBppPCzz7Kl1Na4jKgHQs83gnhC29uZ2rofWB0E7mQFIyNoRXqX
NkgjaLFJDEuwuqB3w1/R52HPyNcCm+6aa/MGQ+R+kqKx7LLlLbREBxzISA2VYKKc+4i9nlFpHnHa
E0q9qG1uybA4o6LvtUF/uWxqC1jAmgm+MorWaEyTvwWuLph6vW3xiA2X0A3S6tjU0k4fUBGvk6t6
lDIRtmwccXBQYaTF1GUwY/EGM3PKrSQqkfkJ3eYAMoyT6YYHeWd4DJs7Rz2JUo9bl90bkxw4D1Zg
lU0Kk+Qxie0AAT8jdiDX45fyAN7MnagUyj4PF6qYlqWBjlRDczaoP97uqZ4io9PK8Bvdui4kNwnu
TJGQ/MYuvjGhvjUxtrEaWZ2F4iCZn0q9v++m0bvsGVtlnzc2ONdAz1cz6AZe6E28HOKwek5acpyM
3m9i49SO2gkMVQ8Ys/bVvPDnAFMk6XwzYMKoinE6ysZth+C2ziZ/ypMBLMnyDw0Z2cs/cmOrkSRl
IgxEpyzb83YfEnMq5URDWjk1iE+W4Sc6XX9FSSlU9mE3D/dN3xjifCgPwKeuJ69YUD0xie8yc6SH
6jS/WD6K28dxn31pvXZvXgeeiG5BtEj276vgIqiNNsitCqHvfBv0pR1Wt5ZIMWErR/pmgRyUp1kN
IVcNSTP5OF1Vh/oUPJSedQt8dZId1cHGKvmMKqf5BNFav/BF0yZbjadvfgAXImpJ1iexgtY/zZ+u
WkhBLUdYRKZBVFAUbSf3kqjNFhQ5IT5l0DJW8qaCMMQkgFWRDS6QsSCuN8QlbFTDTRhgSj89zbnk
XHb+rWhmvWUaezevHCNOl7Jue+SVQdRpa07sZaljOZgT1H3lE5sck65i0WNyC03fGOXQzQppNDeY
CUGEga6ph9xL3MnWbxQfpTaveRYVQraaI8GvpmASiRC8jfjkeVAOijqnOOKsS2sCy4IF+gwZ0VN8
K+oI20DVN6Y4VKWBmqVhibLrKI1ua8W+0RL/8jfbdIzVajjAMqguzWmD1/8gXdPop0F6z7AmQVy2
ET+8WQcHVhHEPKWRIl8yRtfmdOxCxZbbx4k2AvTdBMXVYjhgKjM2zsc+zQQVWbJP/fTAAk2RC2zE
KIxhjyJVjAerwU9wBZg+x9AgGDuXdLnPZOmkLO3BTAo7KdOHWkSXudXItDbHz2/lY7CkVo9wIW/s
aSeDlb6/jkA+76DlE1KvB9mF0IRsz6KTte0aaANDYGugVM4BIJSa9XlJUZHvzENi3ffkl9J//Yj3
nU1w0BeGspEaPdimQm06TIr12GjyIZEsQVv1tv+dzXDoFzZ5HQcxWoK73muz7xYyxvRkDql7eTWb
fqEqSA2iW9nQ+TCZTmqBKgKeAcYcuWistkmqHzJD8RQr/EaiQHCqNtFhZY6teoW2XRcvqGLDLxJl
ceTIp0hRX17Q1nvKkolpKKqCuhkSNG9NFPoQpVqe/W7XA9q5FZpcYl/xk+9ohH0tjVYuhNQEdje/
18osv7IiKNImxBM1yRO30/aL3jvT1DtG8Xx5gVsujlYDGS9TTabv2kHqoFCksGfXYnijBT+b7ode
a4LFbH2mtQ0O/CxdloKIopDQFr9AW+golgj2Nq9AcONYjLjNJOhnePuZZis1k2Aksqv6s0fcARkS
000tOz8g8H0md6I+x63vs7LHN/UG4zgltKSya9S6bdZ3xoC3U7bX1O8f+Dx4DeLDEICtybnfLEGn
S1GxrqyyS0W3Idugx6IX4KYPrIxwzqaaWTSNIRYTVQfSfyoybxFptm26wMoEh6RSLkW0GWFCDpPv
wwCNrEYXTZKKlsFBqSkVNJ1MTH5VxS0eP0457Qopcy9/kK0LFn0Lfz4I52htA1FmqZYwkQ89WtAP
7P/dtPymf53N8FmxIZIb+BiCkiiT9t0BmpEeDcl9WAoZXlh4wz+jVgviqewVU0qnojZll16HNSYb
erTwSZ7ityCDR1lR3Pux+azAo09FMQedCAavEdgGU2WhDQ0ND/1V338K1Vs9+QLl+UCNbBrvSlWQ
qd0aZrDWBjn8mS21DZYFzpf1aM4sdhjshNysnZ06SIM0YFXRbgqIYYqaXDbj5LVd7vCaM1pMcK5l
N6gcRq2Q+tO9fm8cM2/ci/Szhca4Q7z0nV7QGhfV/wZUnNAz0A36byh2tw+aSSlRTTBWvj5cV9eu
UqhWaYYxXr/0hNdUstxWuiBe2caLswn1LZ5XbZC2SwYTMg6yTNCwnvqXD/KmBdBRQoKXkWHzie1F
j9XFKtDOlTfywaIzaPRrwZDE5iE+m+APcTlaptxRHdEpONzr5UuHrpsOFEq54JLYxKSVHe79N3eQ
o5AIG/A16T43jKeJQLadliczx6icJd20kdHaUaLdX97C7ZO8Msx9pbpAk3KIZmR3qicfLV33tFmc
Ipq+hSY9SQg1Dc30ql45pksnONSCz8dTezZROKRDjA6Sgh46epoSgQNuRxSrtXGgQebZkJDdYkA/
uKy2OXzWbxpPcRq7fkSdRcAAs70eXSc68suMfPatw+ua1BdNiG9oyXdgz+lCEevG5qEFne3fBrjb
sZzkRe5yOONcdvvUNO5TNLmpeSJYx2YGRFnZ4S7IGioSyVIHMnBocBlxDui3vzJtTGrXh3pXCCtU
W+Uca2WRb8zMlb6d6w5Z0bjuvhZG7xRha9M632dqD2Gyai8PCNzHxq+XwgFvJMYORF+Pbd67S/S8
aD6/TLK0jtoQES4mQtyhyVu7avPRqRf5ZyNBYDxWpkMdiMYOBJ+UcsdvzJrBLFncBjGoyArccNpl
YsUMgWdSLj+ijHOYDz0intExbNYdEXsYa5a+s/o+mGb3+p0uLHeKbHKHr4qSRo4ihHI6Gt9KJkPX
Ookb/GS90H1ggyXhTnRbbz1d117EXdYDCLyCvEYdslD/arVHIiWuVYBZ5XkyfwlgczPk0kHSjycl
wiC+IqgWhirPeoc5+31093uWlLpZBgZaNihrufGPywa3vfNsjwsN2jQNp6HCq7yTG0+zPNLndjA+
1dlD1/6KzafL1ra/3dkah2RSgLkDq2gVt9eewuSuif+6/Pf/4byfDXBIpgalEmQET1aIorxOwiau
dBP6hl941bMoAbl9xs7GODjrpj4gAeP0Gc3mYCw/g6XdxaPo/SrYs3dMsoVRj50CjzDIzzCY7Nb8
dnnTtr37zzIIFyIstWJN2ohU/hRfEciZy9/l8XqRD0h72f/NEgdKU53E0xiwr1Pd47aBqsQ+tg5S
N7pS9nDZ1GZeEKXgvw8SX2tqa3MkY4FXkm4vaHwDBa+N0bU79QsIuGwoqTjSXlQU2arBWSAARNaT
8QzrfOBhQq2nq03Mb7L7DX06Ntq2Q/tBQQtB7SoPBDxC8r7sbONnvPvQgPQb6xww5jEBW9uA3ZWP
8b66jUCfbl0zMsoUY2aiov72SVutlcNEtc+iyFyQX5P9ZcfaTeW7zFYwE8CkaUU9oJtnYGWMQ6lx
yItBIqzchc7j4ipJP132ls0oefX3OVxKxrlCQvu1nNYdWp+Cb0fxsqOotr150lZmOHRKFuT2Bw0+
WfWnKrnvtcfKOiWzU1KR0rnIEgdNrQk6ODlH0NFora1YL2b/Nddbe0y+F5LgymJ7/y6++bMoKnNl
LTMLJkPtEW33ZLmhpu5IE7k2x34fNMISGgOIS7Y4qErayZSXhdVWj70X7oudgfjpitUxcvi4aNh2
E99XK+PgitZxo2uM7XoxzG8xRgaMsDoYsYiWSLSBXBAVLq1ipQQlunb6lof3RQ9FbgIOXUUQfl/2
CTR/vn1GDFQbclWF942KPyPNWpDcztWrrLrKqw8IE6+wiPLJ/qEn0pIbmLsKwsgJNd0vsCJ0JXiX
z63oC3G4ENQBLkYo7IAjsNt1yktVkF2likQQRVY4dLBKbe76GRfknH7umse+rmw5/XJ5JZcRiMoc
NCidlaK1CZE0dIn2CvQ9GLuYmEF4eyk6pqoUtO2BBuitD0w1jRdNB2rP9W4YPqXWwZREJJHbfna2
wR0btRjiFPz3kNka/JZeMclNGYIKUmNnUmxf3rbtJyU9G+MOjzzkRl738ACWc00xBMNEt7LPxMdL
wJ5qO/C6r5dNiraQO0YTFNnmusZxVVE+mF8G5borcsGy2Nd+j3PnVbHfsMqigXa6DI0En6lKezfT
ZqfTjf3AaLx7yzODxifaLEhqiJbFHaVIH4zJYHRYQWeecLWDDc66lsph/992jztLkILIdfBo4HsZ
qd2DxXbqrqL0Q0h33j7uMDXgEkNsybxcurKSXT4mTkJkh9Lb3op3H1mQBaVVBSy14IR6+6l0q531
oMP1l/bRtywsdlbU+5nZf7lsZjtRTf/Y4Z8By1Q2Q6ViUFa/DY70iHr30TzUL+SmfSUcDz5Hx8AT
Vde3neJslIOLElNzWj3gdOnR84y0kzTJLsR1vctr274Az1Y4wKiSCPcSK2hI+a3R3xRUdWr9IKYT
Fa2Gx4o6TYy8w1s3MX+0/eiiK89pZ0XgENux6nk1HD6oaYDEfoqq/ZI9pboXpk//bbfYKlfYYNRT
3iYNsoFy/SLJLwTEjam+b5P7y2ZEm8XhgV6phLQKllHG1wU5LMaJ9IJJP9FOcVgQ0ppEig4tBFPy
VPVzEf66vITtN+DqzHA4UARaW1AT6YbfCtcgnHnIPps/ByjwzYd5Pz/QB/JTYHMzgbOyyeGBGi5N
IAU4p/JRdSDm7VmhbTSOca84CCD2OhCPCG6Lf7gE/7gc31lmWV3a5gEbofXIzjoxzYzQo27/wghh
4l0QisXDBcvkSfDKsishpAhk6ND38CrS4Rs3HRK5KkJxiHQIEF3gKhoHEXNgzmMhA9GV4ZhNiV2E
pXP5wwlASOPAQY1I0CmQCndnxbTVQHYKabqPs+ImVSvBVSsyxRa7OsFSMqDkxFiNtRzEJPX8NQmj
z1Nr3FhqJ9LNEm0chxbDqEdDw9onwySxM7qbRV0I28XFs8NrHFCYePxNwFV4ApSOjN2y173pr8ZO
PLHOkWgxHGD0UFFDEp0iFbb8ssrIzrTPl51AZIADDPTx/+m4OkbpnmqHy39/u3K02iwOHcZAVk01
ZW89TxshXYzUkPcSo5wO6oYEPZKi5vbXNrT3keQfaOCbUSDONholpsfwhs3sppP9KTTcGt1ejpUo
14kuHWai79RGdsGt9xwk3TFUoRPZZ5gVNXIn1cZdOprHeGiux7n4qyqoW8jDYZxje2isFz0ndgj1
QFseIQtLhusxiJ20iHZd+JxqtdvP1NYSCQ0qowJijAgxOc3scBwOmqXtL2+u4MbSuWAlahTLDFhG
CqznFcipMuis1qJsrMjdeXY7bEpmyUyCZcnQMEDw/eRD/6U9sH4v3b28IoE78t0QejlAHyUDk54W
dU5Rg0kvTnaXTYg2jf2EFRaFWR2mYR8AH/QT9q0wb+QPmYDkIaMNZo1kHATJSzeix4ywGly2HzPl
hPlM36hEXIrs8L/z9JUZDoesommVgHWrqUAGI/7a598JiuoWRfxfCHZtO9O7MsYh0VhqTSnpr+d4
cs1PaIF30Bq3BI7m1odyVzjmjQk2IPBg4v+6hZCpftMzVvY5oCrbUNVb6KC7YelF0deAiPq+tvO7
KwscUpnNUlnqgrJDcsVq3KmHWaqnyWEaXONeSD6yGU4Ylo4Raw0KdoTzkc7qq8oIWCtlbHfAxWIH
XWaCynD8BO59P3NEClLbseHKIucueqUUvT4CLX6P3hU7CXX8aJedfq8R7H2FL6ojsr/53kXPq+S8
Rp+kuNcDxKM6fWnn0BmqGxMKp9XjB870ammcc9QQVdRzEydBax+S+UpS7vXJ/4AJEx3++A/TYXyb
f2hmahiyJIieIsEDDsIgt2vhaOuml6+scFFfgubaScqBHClFv/pQu3rdi25k9jfefZOVDS7uo1me
6iqT9F1eBjheBser9vmX30OYqSwI1dmpuWSNg9vCktEhCBZkzIBkdz1kg9JDeafuW0G4vH16V6vi
ztNcqRKm9uDd7OVTuPGxxKgJvZV8dR+6ojz5pluvjHFHSR4lCfUTRIBafmdSu5pf8v5ebkRXr8gM
d3oyswiUMYdbIwNvhZWtKo/gjJNk2bvs21sD1ZayWg93fpqgrdHTgM1jjBn6KfTGr+adecUgQk/B
r49IxouOoavmtiIJDpZokRzs0iJLl4Iq+HCSl5j3IyQck/koF5PAEZkDvHdEqqFCaulI1XN21GBu
MlkF4Lad4TR641OogpeZaBiObdUFM/x0BgRBkmFkLfJFpH1rF+Mxm8w7w8L7tMp2C1RwutYQoN+W
GBs+35+l8aJV8hx1I5Reme+bx/E52VUnDFnlGgSzgr3h607lmw86SJLafeUaEGOyIJcj2F7mi5fW
zVBnFVaNgW4Oc4XPCI3yB6nODlMT3pZE9SY1Lm25GL9f9lnRPnMoZqYkyJcC9nqogJmzjaYjJ6wM
1HcqX4eccE4MwQoFDsTLW4GQsmyTFl+2iT01+JnE+3B+uLyo7dfS6ktyKAZ+KSrFGg7idNt7MrIp
yone6dc9JMHBYnoSVZmF9jggi3rMNIYzElKF0vuSSr7RJt0HbXVHg/Ap70FSEcietdAvcdQ6pKqu
ujypIHpgCJpDN/ZWxSAym2tCux8o6N56T2aQmGoYOnH13teXhyy+nkU0sVvxzxsb3Gupb7PGMBeV
uJJSOJ1VxVB7wSWe9eNhbILIBokyFAznaK9pzS/0W3n9PH4epPTUGtkd6LHvA9UQfG/RsrlDI89j
RyamLDsE3zMth1jgl0gV0RNtACzWrROQtijo1OD7QiBAXadNnmmuZH3X48qmCnHG6JuWU+ey926v
5myIu+plyFwPob4Qt4OWeFRY9pxAPZyIppA2Ioo36+HOSF7PktYrlLzSHrQYOgCxOxrXP9Dr9MYM
dzQWyKUsTW3gwQFVcqkr7rqsS6EC0xz+265xl3xuJGmWZDJ2LYF21KT5rSY5JIgEAdJGZPlmOdwV
L8tkpnUB0tYWs+F032Q/Li9jA4/f/H3uel3MBTobEQRBZ7V1qib0AMRfdJJ+hkDoHaa3b5VS+xBo
/PE3PgncGkTJp6rRMMlwmOLbfNq1jeBq3WrqXi+Lz/qadUBVsxzgbPWYI5WTJ45StHsaSscoIX+l
KB9qAzJAyCU9ogf7y+VNFXw0Pgms6mhRnoacuC2EjRslu09TS7CJgtPEZ4GbCbyAIW7T13IyS+7E
BxDwCwmItjL2bzaSA4clKU2lD8CSzcakZa9wMwmTNVBkuZl8+RTeBjeit6doZRxOpJMlZ3VDUd8t
/GGEHvJ8zKfPRncXQ5aV9A81ukEufy4BAPKJ4YCVySUNN0xRLodMGn5lE0Q7gkTklIKzpnGQQeO5
KuYZkwa63Vzp9ox5mgycIfVz7ky5TR9ZyiJ05dwu7kUMdNuXiWkYhBHcvJt275OiyYnMMJ7ureWU
Ri844nMqFEsT2eFuxo7EYzCExm+Q12+pbyBzrDz8Zu/JvpdPTCd1El2VW69IeOl5eVxUmcxFMIZz
pCGSnj3kZlz4iGb/fhqbN4oA+reP99kadybMMNKmIoOHTsFtRkGLAPKMyx65fQbOFrgzUFVdCb5F
nG4NPFmMbIn4EbrURW1+ooVwd6VRyXqalBrB2NC3XPk0qLvLyxB5A+fw6hiTOa+RFhmXycmmu0Dy
6RS5QS+oU4m2i7skYzpMLbFKgtrB4lvlaDcESp9DhHIBfZqb6djkIBhbhEUS5s3c4+mN27HftXo8
BZFVYfgGjsA6/Nl4DaYKnO5o+YPfnz7wQl0be73yVsZi5OF6omKRCD1cvbTcqaj20wBe2DLwS1If
xt4SBB//EHv/8cPXGsPKJoJCs24Z93lwPUH7sPa707QPrvqXwQudxhkxsmRPAjK1LcoYTLMhW2dh
Wvg9L0MRWyU1enhl52qzx3jiLE+9NZ/GnWlrt9WJEYLWh8IrwAhhoLbmi6oZm/fB+QfwuQCKkax5
xMgdZnBb8LHfNXXsxekHmvXWy+Rf/6CSl4qmNgkoIMormkO8yZy163zURRly0XI4TC6NLFJomeF6
i6t9PVleWWYvJk1FqQRl8xiu9o1D4QJ8Gsga6KxmKDuBn3us9XW+lm4wwOfhrXofH9SdamOOVMjF
LlojB8mTpUd9hXImiKs0W88LZ9JKGwTUAlzeBMzVCjlczlsyplrTELcak11ntIdwif3LmLl9l61s
cKAcEknBaxDRSClnT7QyrjOD7micH43R8sNU/yan2gPueCfr69sywHkwTUG/y3bUt/oNHHCnihkh
xUagKWZDpm/EIUSggjb9vMTZmyETF+9EMwmireUwvJBMSU9kvNsyK742Z30fZKbgmthqTXtz5Di8
BkdGEVWYpIbkS+dKj6PHRrLib6aLMFMHAatNjvVOOmSiTiuBd/JpkljpC72mOBjh8k3NHxb1yVSe
L7sN+yLvrqLzF+NlN2JCxkDpNTS3U9mWtdquU9NOEU3O+7QRuKjgU5kcoOBBGpQWxbXXxQ+j9iKL
JMhF28XhCLje2v8j7bqW49aV7RexipnEK+MEZcmW5ReWZW8zgzl+/V3QPscawzRxrv08VdME0Gh0
XKsvc6RXyu6DSZ/01G8TEU/JtgyAuyEO1X5FxamNIgMNFtaw5p3blvkLmV+kTMjTzT7112N5F8Np
9bKuQzlHIPmZQfOl2p52eLtGAMFHHwWGOatD5O8rgmhhnI4Pa2aBCgJNzXl/VZCXtL41tf8/Iwob
N//v3vEBfG5ViZVGAzJyVe1OhR1S0N2b7SDwHrfV7F0Ml/hrh6ovO6YGnSY5k4RQdxE5wFvIOD8t
hVPlWTGp2aO+4FXfl3DBo1WDgq0E79Vy2z6jjPcdRGyecUdE7GibnvHFFnIqruaxMoFVHdf1VFzp
p8Xv3PJ+PtjHIQCS8PfVBxbUoXreV423mcwdbdTZjl+4c7B9NtjfIHUJyWN/pLf9IXV7nwCKD7St
HtZ9tp/mU3SrubKT3kZunzksYFNEvo/oaJkSX3xIA5IWwmq2njxjwvJOawWTgr95wN51h3tEMeZj
yeqItJZ6b7s9EEGRuMD6clcf0PjXAxFE9H4J7t0vwT2tZdBOIL25mr5Zf55HDDS/7p+fSARnTNLF
UhQddDpeUy4vLSF3pl3eT5V6/3diOAuyFtVixb2EqI1mjp6ceiNz8+Tlr4Tw7V6plNb22kIDOiWc
1Q+lfSynj/siRJeb77NSSZINUwcl0K/rK/IYg6lS8u0nZAmAChMfZ5dlzApXRJSw1Xl1aVT4zqsa
5M+T1sOVYSgm4zG7zV2ga580RCx/0G76kyjOjkS0jwgtcVar/NVUb+xkcfc3UaBzBmcycquc9Gyg
OtAxulAh9TUp1+fSECFhCPeMswj12kXpKsE1U8MJfEkaTKGOLoDWXZxE5N0yo75jBg3OOBTV2MWS
BDPISJfxrAQa8QYEl4w4KO8d49v+Fm4no9+NPQ+LYfftok4a9EEO62N1mg/GdXNkcdBfr4yzEFpk
9yawn1norARsKB+29Xr0We6ocIUd5Ky6t7ePnKFoK6OyiYzcMJsiBoTmoT4zJudEOI4qeC54cAy5
U7Ox0nBgiXoz5BIwEm1v/4wEas6Pm+WFXtGsYy5tPHjZ0DqtUp9AMuXsi/lNcPfjXeLRLqhCpnwx
UTC1HkGkjHaX9AMB/XV+14MLVRXFO6J946zDZGuTYcYoIZpkeW1nkI+o1vNEp1MuF1ca6TxJjwP0
TIEpFcFP11ZOkpD7aNZ9alUPgqULXB6TfezFm49G/Ki2ireYcg3KG8mhDITwZD1EQQPiareAMY4e
ZpGrITpZzrB0ylToiGc1r6gocoJoT1W0oyqEMRFtNWdT9ITaYxPhjtsV5igiQ3pWZ01gi4Xaw4fl
0zzVqYW6EksLp/76usZOjUz3LQkZHJcm6jkTLYozJ2DYVDKZsNfF8LvyoSw/7evEVnfq5fPFN/cM
kW0XegcBeph8gwsa5GF7ABKBnjmpCxbkw+hDMfzaJcfqNWkc1Eb2v+A3W0rAs6IB7/sXsE+9turV
yBEA2Nf2fXzIT4jRrqsr/c1HFNEobOviuzBOScDXYJYSWAG8cWgcKq9PrU6dphSlbbeP7V0MpyZp
spZt3Hea13ZF5qh6dbCUQZQaZn/yq/F/F8LphlLQfgBJAyxmsJxmjx2eZDnamdxMtWPcs8YXuXfS
3pHuRM+caBu5dyddy8oGPBGce5TN8vlJGSsfvPLevmqwBewskM+3N2RclbWH8Wwm3St7LZRBBZGU
FMy58XHVdI/asyBA+40X9GNT336/sJHIuOl1leM+RNeqi07PA1Cu3Bidxf/D4yBaH/OSLmQpS6bF
IKiAlsBXQHcQ9SY1MCWHwVwBiNajOQaTWSCaxW6UCVFABIf41uJ0Id5QJynLahjM0czdUi09ms0O
aeNw/xS3X533HWV35ULMuGbtElvwK5cbqT9H1T0Sp80kSn0zjdvTFe6RoVI1dKuEBF9ObuzmxjZq
F/BLwCzQwHHXG05liUbpRNvHmRLQ/NK4ZI4/AW7GOCMrq2OC+PXvNo8zJKSJaxM2GkKKW3utHUk/
0eJox9T/OzmcLaHUsGWTBYOSnLur1TxjEuPQaflppqKhVIHZeqthXOhDXppZ0ZpoDDFt6UnJ1RuQ
3Zz7oZMdOiIntxKB/m316OKJ+6GAb0/ghcBGHpYmbuHx6aF603xkxAfxiWLsMQ7zK0ZNq50AfONJ
R1FCQqD5PMDlgtJA3QEUnI1Ep+n9Ss5W99poH/7q6N56XC+WF48AnJAn5CS6YvVTy0E3mT8MNLQ1
EY75b3I67zvJebO9rq/oQ2RkX5/pMXGHMP3cPsvfqtRR/CpIPbN0pljgHwieUpUzH40kWWVb4wbU
9L5agjQVpEFE/gcPo2au2YrBSvgfrP9dQwE58swnhhPDMOlE0ytbHcc/KSNnNeyqSYZyQEZkcqXb
7MgkVtdDmHjqyxpKH5YAfk9YhPIDARh97YoHI4Xr5UxKApqCWSpwHab71mOsydKDDES82aegrTKO
+8r5mwzQu8pwhkUqSDUXmYrjY4M59GgF5efKVWJnPoNF9X741BxL9FVPZ0NQxN7UG5vhx4MBHcNC
nK7KuVqaq4ViPVA4gh5pfm1SBB1gmy/AhQhONaWh7Xp7QGDTyzeV9tz3QTEJMoFbfcYq/NEfy2Df
cHG7E1UbwSoBGzK5K3IlmBI/EVRzTYcAIWw5NM+C82I+xy/v6IU8Tj+tZc7susR1Y2y3bynp0ASN
E6rGhzgQtfFslwMvpHG6GFlWhokQE4f0Nb6Z/PxgPbNp9CVovDTUTkns9K50VP5SNTidXLV8MuQF
UjNdOY4qio6qIcpwbWZmLlbGecgFQFJka2YyjuuVdk68kRFMXMlnEenN5iPzLoivbE5JvEolOzC7
OjfVlzmPHGDMFHYjCH0Fys6XNztrLWk54plRKvvQW+l10fZXqSIqnokUni9tAg7DTABhj2wBqIo6
vz4CHf15utNRNGgw3idqVt5ODV7sH2cnBkXSqZQpeD792TOuVpil6rgcaSiKmTa9/QtBnLXo7VbL
TAvRzDL0zmoFcn1lSugGvF96f6Ki49o2vBfiOMNhWtOg5/B63xKROjqjom/NdQk62vzIiB5z9I1q
mFuUBHU10So5+1G3SlKmEarg2Wg+Z3RysnS4LTs9NNvqVl4ATySJhoaFKsNZkRjvy5CnaK9RHv8t
IJpoP/ysHw0g8725JcTbt5KCt8XmDEibpkM/F4icyIS27Xw8pVT390VsX2uDgAPFMEB4z5VeAVY1
yUuK52sA+Mjsjhn4xgkoL0QslttLeZfDxaB538Sl2SWal5DQaM/GJHAARP/PXa8UpJygooHW6/lB
ocepFvz/dsBuvy+AfcDFA2kr2Kf8zclGByAS7mCtJn551Hz5LLIVzGb/+ja+i+KuFNpW1FbFEAgC
iX9x+Cd4a3kwHPaPnqnrnhjuCsWyVJI4QcdCol8Zne2v9fcyeqmbY5oJ2ghEh8NdnH4kqhIB6dsD
qOBJGpVwVIRcm9sOxfumcXfFyktltAfYc1aKYyyp2jPxeye+A0vqWX/Y3zrRgrhXtzExGh5H0DZr
kLxmlg9L/QeA/3DIfqyHL5tOK8BsCtbHreRXRvKSZP/sL2E7yLoQwN38PAcfMCZk2YYpAeN+i+7i
awaXA1QgJ7sn3ipwhwSmhi+WFiSf9ArU1RhAKf0yvbGM21Imjm22AhfiN2/t+95xxmCQWwL+YSyN
devG5/zERpCSQ3krukLsJu5cIb5mapB5iJWFebEWSHJNI6z1KFDVUWB8RDvHGQQ1Kbt1tA3NyzvN
t6rFpWP5JOvDR5KLGti2w7YLteCsAlWTYo6Yq6z3DzS6J8up744N6PkWPyvuk6FATY46NUi/zVCg
kUzj9naTMxM6xrf6nIkujulBO89gtTfCxVMdRMiCHRUdHGctBlAca9XCvMySeI1Or0tpPWm1HAiW
JDAUBmcoRqkDDBHzjjp/8vUP6X35T+mO7goIZHoqE7Te/Jmf/kP3+QoqxQGiubLGg26ah9FaX4ae
ukmm3HdE+CYKXhC+ltov4G82KzhhmiO7sm98Uv0mtL3xOQ6nYPIyIOEGWZicmr97ufjaajz1WWHO
SIk2XVBb95R8mYe7SYsdNIE4+yf41im1o5Q8n4ClIQlqacxqzetNvdqDq/RJ4iQqEC/p6Ep1IcGY
GacpmW9qdOnQ1pIc0Gp+GAf5QWuRTs36O9rTq34pHQIHVbEeZr0Lp4p6ktSlTmfNN1adBAkjy1Kq
62yBzSoaT7LNsOySc57ZjKO6voeXprnWoNyuym2fdF8VS3ZrwwbRWmx69Rod0qxzJClz46kMmylR
BVux/WLAxcGsP+va+oVcDvitJYanVPi/8c0I6uXMGw/W6sz3/+EHn4RE1pv350IkZ42UOG9MtUUB
SMkCnX6QFVF36LZTfyGBMzpDoZOol6BL5rUZGkETosHx6StL15bobxDdzu1w6UIcZ3hkU2kBrYa8
nHyfDS65BSS7W7mlu9wl37NnDDmPPsu3zJIjolzaNHkXkjlTJGWJsixjhve+yMJaU/zJpAGAs0Qm
jz2uexeGHemFo0wGmejgPPjXe7Ve01MZRlfpcWb1pXvyorzsX1DRY89jOaVSBurBgWgejJ5rr8Z1
OlhBXM6HxFaCdUjdpjGfAE55PeSDiECSqd+vawWJH1xyopoyt6cRAg6lWDEanIJDXln+ybQDNUq3
a3qBSyMQxJcoTaR51CibsUikNA35a6mcm7R0NSkXCNq8cPaPFfF1SXucF5TqWDwYX6vLJysXOIHb
9+1CAPPjL9Sjz0c5l1JWRkAeRHen6yRA0TXsgu6on4dnUZ5gWx4BhB3ms0DgZnH3uyirKZY0LOjf
uACjTQ0Kn8iM4IbXpzQw/yQ0uJDHXfDaonqWIhDxSPog0btWFOgKF8Tp3NCbY6dUrIEJ1VwTfnuu
O8Sd3ewBjpJDvOWPRmHeV8Rn/gBPsA5SD8PRo745RV9l5e+2jE/5Sb286kWK3IAcfVTKb0upCJR6
00+5WAGnc5E6VkmZYcuoGj9i9DfoM9m1FemuSwuva5qPApPE/u8Xs3Ahj5nICx1PjaVMyxyJIpbc
7u/Ab31ghC/ZIXPqUKRwm6bhQhhnbzHq1fZdzOy6dNWmnmwXzjS6qnoULEokhwtC4jyZF1JGiqcN
Dj02NwkgXfMP6bV6nE/pk/0JfUln+4EIXD2RVPb7xVbOFl2lYkBdh2qNq09PxQzSlOmWSImzv75N
w3exjZydaFOCwv4MXzYm6rXWdzfyuvylCN40SKNNtR5lTX0xr3V7PVAqahbYLkJfLIOzDqsCtrC2
hKrr4YJQDdMGWaBmTntgrR6rrzq5x17iFCTAIpLZ7dDx3cPgUxZKYreowsE/HDECYwVdSB4oAm82
7B49aKKHRODP8D3fy9Aaaz1CM+T7ZsHkmuS0j5Jf+5h89NYEQzdlYN2JIo9tocCZtxQDXWRvxvlC
HTObGqY8oKhJl0ep7P1hMp00ffoTVXwXwt1oPYuykma95sX0O6V3qiowh785qHcB3FUea30aE5DV
e/rnFc3DxW39TDOXaQgjeIhEaezN8htqKSAPBb4NiCS4VFORZrheGfJ/zB7KqLWYoEcr3fg6Ctbv
MdJN06E5iOogW5bjUihn9PO8iCd1glCrM5y8PGhEdWN0xs5yLNhPkSTO3K9qNscy4hRvXW6UGQQT
N+V0klJBqU8khdMKY9Wpjg5frGd81IzOUSs5KMcTHUWAgJsxyuXOceoRDXWeTZjoR6ckYyxD6OvO
XulnXvpPHMq3sCMfp1s0oYoaeLdM8KVcztYjKtIblWIGvYlvZe15LESezGYS/1ICZ+TXWl6AtYSH
mbXVauc8vOr9jHUju9/2r/Cml3YpibP1xazp6fIGS/N5AFLFjNn2ESNYcwvSPP0gHkraDM4vBXKG
H6zv/ZSMyPswhMCoccAx4dJz68uBdCo9CUl+R8T6LpLJM8bKcpOvOUVeckTLAPWaa8ntPJtN2C5B
cahD2XJGUQOeQEl4Auh5SUotpTD7Vl8/1qlxT3KRfRSJ4CxHg/4wXbdZWkt51aXTEL8IlIP9Ae8f
XpwVT8pG1CqO5Qr7xuzhv31iEswvG6kAhJy/L020Gvb7xZOlS7PRVRq8jiHqgD7dheMyePsiRNpO
OIvRpdOC/kvsmJyawTzp4airBzNrHsvxEzWJpzRaUErA8J6Wo4LXmtijJ+Wi6y1aKWc/Gt3oUZhB
qq5SDql+I+Vf95cp+n/OeswyeF2tqcHgX1IfpEK66hORfyESwZkNY7DMPpJR7U1r+SaTupe4JQLt
E4ngDMW41kOOTIKKkRBwTjRVUFFREkFgGBSegG2ywLVVSAiC9RAHDwokllgjPgoH/duI0v/U4L+/
MIUHAB6asVfKBQ9+dmRwS/F9fl0fWh9k3AAwAdXmjQhkVvCcKDJnKPKY0npa4Uex3AK7xyvivBLo
2nUoGigQLY7zMXRFW+ZFQZQXA2VJO6Z/EoO/mySFZ2IbqlSZMgZw00vXifVE5U/7d2crBL/8f85C
tF029w27O5n0pcpR/2uukyKM44Msi6bJNzOCl7I4O4Bp9mUc1REJC8kMIoX4bZWclLp257Rx7cl8
LPU2nArrSaWSt79MoWzORqgNQVmphyWsFfNkD/qpWtYntSjg41blAUn5w2T051gZPsqjSPi+h6jw
hG1rigRvySAINDKdiil1CdoRZ2N0B7O+31/ntijTMIlMbF3XOSOSLEVHJhQDAO6Kies2cxsgzgDe
xmuVTuBdq0y1f30tf8jiw0qTZnTE8A7MLu0CvV3dYRj9QaOOFVvo30uUc70Cza3Mw6RL/cKOvEbJ
PvUqgJGBNHKOajWQZMnN+iawxrSAD4Z3yjSAMArG1XwKyUpFqF5Mm/c+mQt4gH056laH29qa7dNc
m18WbA/V0+P+KYjEcPZnNRACmyzYJ4AT0B9j6bpqn/dFbN/b983n7I5dmS2AWCka9vPPmn6wQY+2
yk+zBGqkNtgXtW3i3kWx3y8clY62mKsv4Nl1gLCmpubrsqia95tI9F0GZ4aaqJ1HacVyJoQ0K5AC
5nORu7Y3u3L6xo1A0btP7kQ+2G8cpHe5nEnSa6RQm5E1Q+OlYCRMdeKULuu2eGtQOVSv+3v5mxju
XSBnh3qS1rQd4fXNimMUbvN98fF2+Gm43Nq3tS/fpUf7K0JvIdLcZgbKxP35j2kwOBcmVazaIOwZ
lsMB3E/jleKhWcrVj+TmKxvHJ+iWywMrc0RwkptpjUvJnFEaB9y4VUGqv/fqI0Zu/ShDqn90yT1r
sl9E8gS3j6+0R1GmTyOBk5PrpzW/LuSTWYf7xyi4EnyBvcgWdADluBJzgq7lSvXNuBG8WKJVcDaE
xFHeWe0Cpzl5pqrmoNZqTqNAyCZg2MXR8FV0IIAYNp1QKOv83HQkxzjEp+gAfUThYriCUYmPcsCA
3lboBWapnP193ESau5TP2RZLn1dwyqN+xjqCmKcGEnZgXYSpW9yOz6Bn/ToBwbsP6T/dc/5MXhC5
7n+BaJs5w6NPGDGsU5xkL9/FHXVU82s1CalH2WHtvDsmZ2a0SlFjMKez7G9xx7Bio8PqgnbUbcPY
E2GTC3wAkzMxGNSvNLPARY/yZ3O+tqMDyZ7VUsTQLroDnD0Ban49LBp2TrXvcuk6M0WJ5K22o0vd
4MwG7bscU/IwG3Jontrb6KjDLNc3UAZXZDJ+4x7+MI484ODaUZrqFvYsT576VfJzy3Yw6A3Xxjja
heSUZLhX5yQAoaK/r4CbCI8Xy+RRCAmZu8pMkXRYjEBaMkczB6cjZ5Pc1NH3YXwwy9LR5tt1PaXS
wyQF9nCSlOSw/xXssHYU1OKsTVtKbVcznVnQSCZXhxzPUXPT2ODxHCwH47b74kTPID+dEzexGo9I
xnnSQT+hsewRnTHo+UL9d/Bkj2GOgPYc6T/rSSBY4LTyXASrPmRSMiCH2npolXM1NAxHXnv4WgHO
Mr8VDSGJ/AuLMy9aBhq3csHF7yOdBLTJ7qKGer1hXs2SElZt9tkikhet012djgZcuK9jbz9qaSHw
4bYdLAT8MsojKiaiOKMgV2uRaDFc0uXUPtXBfNCP6ZXpNN4IZEi04h5sX7oSAoluWtcLqZyNIJYx
DYqNigm90kDUlDyihf1ecTIPpa/UZ0NgKbA3mCGU7loUv6yj8WIDnHISoQxsGquLD+FsyVJmUiWD
Oha0QOnJJvFhWGfBRWY7+MsVehfBj5mCqcfK0w5HnTC2gMCOx0Mzfk/ANd/WgtBLJIoLY7oGaOqM
ZBgdkmjb/ljGVwbxWur38bf96yI4P362tGkjY5ZNzEY2ykuc5c7SHvtZcCVFMrhIhmZ1vaotq6rZ
tmNqN3Q9VoawnUwWnA5TkIsgZpCysqoHtLdkR/tEg/GghEAAAsNRITibbW/3Qg/Yei8kzWZSVZGC
TjLm0mDowUkCNpAAbjJX8kQBzHYQfiGN8yyGOdXmDs8wakEMAFn3gWuOnF76ocudxMvd9jsb7Ewf
0eNwg9cN5eX4VVTR27ZyFx/BGZc1ncveUBjaPkoq5SEFfh/x6QG4dqc+BE2gAFVn08G5EMdZlVye
s0aiWHOhPcjVuQAjV6/CX11zgXMoEsRZDdMyM7tnaC9mEXYlcSsr8Qg5qyDp3b9n207A+5J4ym41
K/O4onh/44/9FQV8OiBYjAf5rvlkhQznufgHLIHCqHvTLVU0XUdeEc2jNqeqQ5dPS18D15Feyd8t
qI1y0/qTJ50YPJ+oxXLb17+Qxqlq2msGMUdc9N6LH8yPuIRnxWnQY2m5xn1/Hh379lnx1cO5e67B
5ve6v8XbZuZ9rZyOljoc8CKakIUeTpH23CRhNwg81m11eRfB6aXcNWOsA83AM/QrtbUdYt1Zykei
iIBfREvh1LKxq9gYO+h/51dfWB2YcTgrD+gv8gxXDQxXPvzJYA0mm/6rKXxFcQSZqzSuiEHb9igZ
4aALxgYFS+KrhxLoFSOtgm4syX2RTk4NAu5J5OW/jfL/+kS/r4L3cgtttRYgO0MDR+DlYLzGB7Lt
uXHrJ8kpPPOFYXHK3nhdhwDV9foQQNleci2aP2bns/cZ3Isnm1SXRgvPN5sjy0/EZ3Nk8kF04UR7
yj15VVFqq52jbJ8hqTMUX4c6dmNN+LIKjAhfY8z1MSeZBCas5GieLPjTklv7FYZM9QOoQ0SGUiSN
MyJZM4GOR0Jpp8URMt0HQPHRhObrV+JplG0/611fOJvRJPMwo5cYEeiwuvP0bQZsNP1c0k/L8M++
ddqMvy7uF2c6SJqadKrQ7R5Hd4sWVHHuTPnXJv46zcDiqmdvX5xINTgLQmNA4BUsCrLoSxE9WdFd
1T/ui/iNH/TfzVP5WmNWNF1U5RiS1dAElrywaqP0oWIcOW7iqw/70pgu//5KqXyNMbPaaZhYack0
zzG9mlWRzd0/IJUvKRJ96a2GtaoypEU2HGC82nfJrXKmz/2JhTCqo5/L284ORJAh+2eFZumf/Ukr
X/txbuCDr/lnBawqQxJmVLB9+4qu8lVGswGLZZ2hLjKmOvC8/K6hTmzmTt7dd61I+URnxRZ84SAv
a9zllED5xsZ0h/HTVIvoP7cLwD+uEwhAfhaRTsDWIi1KU/RKCWqgHPZOB7blHtk2UbPN/qOvypyN
GKpFwbQQFENX7iPlmNPB0eq7JVecfQ0XqQFnIbJ6rpsxwqNhmraz6Df52rgFvMR9KSI15wxDPJEl
ljFUgZa52Vke5KEKgQn7CAT3a6uK/byehNNLm2m+97PiRyi6cWy6OkO8VFwRBzcrnA/EnQLFH6+F
YOMiWVzgnMRoH9VWuNnyCTbJVd7Q3SwUPlqhLMGVejOPF1qe6QTqzVCnqv7VTmHOi4AMfpo81NI/
+2f2m+Dhh6V9C88uROl6Y+ZagdvLhhnHJ2DE+OaL6bGJ4Qpg5sARCsm3fZnbd5jxPckKWGF5uvmh
AsrUwIi0pCUg2q0mSv6K/p/9frGkHCBJpMwZGHEcjN1NPAn2bPvWvn8/Z4PS0bT1gQECFxrGyfRj
nSPeiu6k+Q8ggkzlXQ5niJR5bcqpKAF4XSDh0LVnJZLdvEtEbtH2vX2Xw1khtbMjbYhxiXpPducj
bfyjdFM/R8fG006LV3rxLf3cvQK9U3ra1wRNdFScYVqnfqVDBI8snjUw6ICVPeuSr6RU/ayzjp0y
PkZp4sxldqZd/mUwytPSDv6agTrIoiEh68GWhuumbGRnSqzXcjBvGx143at1VebJWdXXzy1JX+jU
fxhMUH2uc+v3mnVAuvoh1+Zj2tNQ0dNTjpHoZREyTG2aDBUUoDZBvI9pMk4T677VVJB74HIxjE0a
ADsOuZQmSIM/CrIuRHEvfWZhdCxjnGMkCSsFFMuCo9p+Fi8EcLeqj1SFdDIMBUtNNQ9dmIesubwE
rbgwJ7ShFj9RK3MaqReksOeWpWbgqDOHqfnHPDLWwhH1mwGJN1En1sYD+ZNATg9HacprBYP3Xk9C
WXmeak8SUYFuJbp+ksE9jxLp49akoC+fXPWkBFMYHXtnCoqbN04lTxTtCPaQn/DKTCpPeW5C68gx
nU9DLsD/2OoJuFwPPwCgrMWs9xHW0wf1sfTXM2t3zRLHfBlhD4EwVj5qL2AYcfJn69u+3diKD36S
zV0s1lBZq+n8r4KsVx1AGXXsphwAuuVVFAtv2PufhHFXC+axS1D9UICj2X5cRvODHik6KKpid5mk
T4KVbZiMn4Rx12ypMBndl0g11boaDnXko1XgYahyvx+jIG+i80yVc6WM12ukISJPBY+B4CLwWb2e
9mRZtQ7gtWNY1WBmtk8G/bC/RpFmcu9a05sATeygOIZyU7SFQ1PRKkQnxtmPxlCUqTewiauEyW/A
DBf6McnjIFVf95ci2i7ObkjEohKwzdANUz7q82k2zuos0PU3kEouPP1JIzi7MY5GolUFdL0jsgOO
kldliTGn0R/7bLzK1gSDj+WX2cjv16U/ycpwbU/F17koXPBc3kqmfUUr4ABJ5odskr2mjn3DtM4t
o2Mtk/zKiusbo+8EHy3YFz7lZ5XVqppxisBm/LKA/WnpD6P2uL/3W64rNobYRGdTT4bGnfJa1Eaf
GdAjkkCHkCiIToz/x3gw7pfBAT/IQxVM5/KPjvxdKnfk5dqNhWTgyMfmWhlTLM2vRUtj//Hrkb/L
4I4c/FxtVcVYWTYZR8yCuoVchlKb+kB0dBHD+csMdDTBdm5fmh9CeV6oeDYmOcacrld/NRwTda7s
dngZz2nm6UiRxe56zRpuAXguELxtDt7lcnFVntaDXibYULLeZMNHaxWYVNG61J+dsEzOzHHUM2S8
U9V2iQ3mxKbTTrgVJ3R6CXI9TOd2To4ndsYmavlcVooXpUjqgMitBPB+dJKST5WYjkK0c+z3i0Bn
iNb/mDmaV6cRk3qO1TR3VQ5Chqmyj2lihVaZgxSj8edFPtJMwdyh9JB189Gym2BffwTbzJMBFL21
jJqkwaqDZSb6QCcapMlr2ZTevpxt0/JDXfhuG9oYidL2sO3xInuGha4eeTwkaSV4CEUHyT7jYm/X
iOhSrTGtVB769orKiFavI9VZSebvL0h0imxjLyRJWiRZNXsOkTtbl2M6fdz/f8HB8NRWyty1Rcvu
taY9KPZ93aQBmg4T+Q9axy7Nsc4ZRuDsF4uc1EgyzV/04XbtrsruSR6+76/mN270j/Pnu9T1aWl1
icRsIHlByboKleXNQKGKfbCOSyiL0loCheNb1anSJWthTMCzVTuHmJ/HaQDDhcibZiZ9x3Dwk88o
SySZsVDkiE/l2QZszeypAN6MfeKb33o26X2qPzJit/z2D/IxlwfHY7ity9SmYw5VbxMSZJF1YwzA
G9g/Nk3wpPFJH4A8L2ObNkjKRPFTmmu+TebImfvutpfKhyyuOqdatW+dYmLiRtaue2ltncoE42YV
uaUk3fU0P8k2PJ2sumuqBcVKSzthMOJz1Rk3emQ65qifkzV6aDAs0afmZ5IP34au+2Q12kdjAY7M
NK6+Zktga9dPddN+lFb5UA19OGt9oEe2IHvzmxjlh6LyOHLKENt9vRTw2zAcLTnoUTlhlDKwwuKQ
Pop6OURKypmrXJtmEjU9kHzL4q7sjEPSv6rr1/1DFOkoZ6nkQW8jOcJN0MP22IUMgI/RYIrira2G
yp8UknPscIhoeJPwiMonBvq4nhnQBuNfE+V0RbvGmSxSrA2JJWh+hDstgQ171VJvLBp/f99EYjh3
TkunzsAVQzVrUdzeAlgq0pK6JNI4gRi+d91c7VGfIiicNj02KmBdUn/I7/9qKXzzemsrCUAsO8CF
xQbu6avVVq6qfdkXIngReSi40YrLRbIMeKKk9ZuxCfKyEngRIhHaz4+uolpGPvXs0VVGYL5FjqmK
ckqC28IzZqVpB3SuPvm3Uo8J3QPjBWj/Vod5qKxyNomUr7iUbDyX6uSO6AYwoddw/0wEXgTfhd4t
NDYyjLp5kdz4vQGIGD3rndqSD2YsjEVEmswZgKnRSZZrFRA5BsDKYuSrvq8z0fyASAW4yx/FlZW3
gN7zJjNQ5XPbfNjfMdEDwDdnm1lC6iqu4UIeZiBydKHkKjdayCixMLovOB/BlvFN2ABsHMs8g7DG
COb+xlr8VjgauymDoF4HtDf0W8ns9wtPNSZx3BAEHXC9Zi8+UK9Cv0bzgeHQkDA5ty4B4awgoHrz
Pn5xjC6Eco+O2ps6TUxYNVsbH4uuOaFRygP/830/6Nc6PPJhmN1C6/x2KYJmaAO66AjwpE9TNxzS
ub7uE+rRNT/VtPfHrPdACuVb+fi6LvlBlbJjSdrbCZyB1Sr7kR056aD4GbrknSRDO5ud3dYDcfpG
P9JpdSwzDcceUbHUX5UqRaSjhZKlf0HXqTelapAO0qGKIvDgoB8p02gwTCOyaLp8bJv62GTSVdPO
QZeMonZD0dlwV0aXzBojdshgV+khGTqnnY+5JBqB3H6ZLw6DuzOFZtJ4sZAeVArl2c6TsDQVbOzr
lMs3Jps5H2MGYtJ/MjthF/r/kfZly3HjTLNPxAhwBXnLrTd1S7JkbTcM22MT3Pf16U9Sc74RjeE0
/pDnYm4coWqAhUKhKitzeadfcwTuFp2KOimnBI5Q/Bo8MBGdJS+NndprDvWOvoqSYsF+8p1lCqcb
mgkJVY/0spFnlw7Gbc8mgXsvn+XKot67LqsjVVvBUKqslV0aNg5Lv5rBz0m6j9vIKTRRwNsumH18
Pb6tHAR6l00K1mSc40OwMxzoZQz2fOkA/bN2OTQI9YPhfSYKroxyN62ZlKg7AujgKpBPXdoEGCge
HdM2fXaPi0Okm7Q1HWLJK3tL2F/tKA0iLR1jHAT5dukdYXAA5y92zTvLq1wCgCOqaV+j2zp2RaFq
88JfWebCY2zRJJdUOOgCzcv9/2t6LPJMLiBOcgQdoKlHmid9V9MXs3yt408V0FdL4aJJYQ1SOCxP
wkm5L/tLE4z+JOV2Koso3kWL4QLKAj2Q9HbEszA5lPP3kJ0GQ5CybnUuf/MILnA0jESSqSFDwrP6
2O2Sc3ucfBUMVczTBOjyLZKMtS1+kGOogyGcS/iAnvgm5OgBxnYaFBxfwOt0w/aJCzK/L9dPmMDt
3qHTK4fP8jZJqIzKwcLLoe4T0DT/X15lgkjFj3PUczlp9XIPR6ZsK82XoXsdJUh0TKiQEUHQEHjF
++DCakmk6XPdwvSPy4rXiO3j5DiPh+u7JjLBhQmFllGtQ1rWNeXF8QIQTQMKI6h6bKeAH+foHVS8
WshIqgi83di0ZXp5GU1nfnmKoIjU7iRXBA3eTGhXxrjAACmQeQ5VOEIENp5OYTYtBUhr4Xq4uKDO
bGZDjg9jnkeXOfozXjWOfKwvZG8dRB3s98Ny5XJUuOCgpcOkRgY6XwvkYKkExH59Cu+nO+uin+ml
e7Ew3zDZ6Zm1Lr0LRCMOIhfh4kacJh0LRqTUik7sOHmU1cKOR1F0EqQ1/PSGZiWzNMlY5LRjj7ov
7+kXcB060w1gATsRil0UC1X599tRS1M9ygiq5wtZ2vR1mfKZj9NNvUvPos8n2D51WfjK93M6a23R
4g6p4gOEIM3gNsgEh1gUblUuuQiyaI6VJSeMD8RT9xh430EdFLDn5GbBAgDcgxeJqHYgOgXvqKbV
ykAZzRCiYHW41+1Fg34+tSfrW3Eo/PSn6JNtPrw/TrW6bPPKWMM0s7fy5Ys134LcU9LRodpjooq2
UvS5uOhRRQaOdrxA8UvlIZgpKIit0C5y6iRG6hNLd7XIekvG1E8V6GJkyV3YBpdmBtdUmf6cjfLt
eoDexpesFs7FmqZQmsGA0gLqp2Sya2h5FT8Dt7XZN+vNtJe5z/gIaIsbO9mnknIgtgxLxsgNP3hb
DaUC1AUCaWvuaJtAACRyJFbbJSt2tZiacfsLf5jjdj6TdT2YK+RA8WF0wad2xlDCwmXghDvlB9uj
wnIJb0WXxX88Bj6sctsrEQL17H6BPLnUVhaM1a7+broGADzv7d7E1V/jwRF81G0v+7DKhfQ8VcsA
47NLjrwwhUN12ot9HNnoZkJqnrjxeTg1og7zEqj/fY98GOUCOR4gRVDr8fIEqQ8qcLvLozHzRdXk
7fv3HzM84iqSwjJkEUFNUTsp+W3av17fPMHe8YAryqIuSkeEHcmAsHNBvxhafwARuuCSXz7Bld3i
RfSstAV4w0S1Wle9rvCM4qs1/cWa76V235PYvb4m0Z5xATxqrTmUCdYUNG8jGC4jqxRY2M5bP77K
8gtW8TPsp9GIatziJXmYs5eqfgErRDT80tinWngL0PPvsMFjp2iiTlZSdGCxHFrJTuqgthPLstWh
/U7axquCKLeJCQzvrEonNOX3maS+6XLtplR38lJ3IURyaNF9yMJq18fGo5YYf/3ZdnOhhqaNUYcL
Zi9Sd314NrXd9b8vclEuqOignCu1ogZGPiAHI9XuaYdOH1EEd4PIDBdFlLqWIz3AgdYDciZ5Udvg
bXZTFj9dX85/FBM+PikXOXSzloxe1nDkRq2wAcnbkzp0k6G/aVTgYqRyn+LhShX9rg2bvcKm70UU
XOIyuJE6chfI9KVLdIcmTN9f/2WCc8MDrDSmzylk1zGVrTeeZpn7mH6C1gNP2X/Wzo9V5vIcVgCY
YAhhyPeN4TbqLkILc8SMY6PapYhvVHAL8lhpvdFUdV6qJyT71eYvcxTYZe5puUg34D9qmB/r4kKO
VJSsq0u8YdrmmGY3VvEYyLHbVYci+JpBhTopbmkqeKNvoxZWm8lFoUTX1LLKsboJBFpLdYi51Ouh
F9q5izwuFdX6BFGPH6zEMUTSMmORMkuhNOmH0HUdpNaWhu+BIgp8guNocVGlAz3riJfFkqnJUJ3L
joFLnfH0Y3RkBxFtF/qqII4J95MLNGZQdlHUI4/off0Flfbb90HYx85dpMWih1A0qSq4FC0u4mSB
1g9yiypmgxkFiT0m8y3RLXss74LgMStExW7R8ebizsCmkFkDBSSjZK7RpV6SimjI/uMV879zoPIz
lr1Zg4IxxhaCeAED/PNee+yd0VsYA6JboTTv9RWp/JAli6aqiylqz4vCifxCvGUYoj6lk23aUInZ
W3cioOb1gAI2st8v/lknc9NJaCJq+fRUalZuSxZEYqLuILfUux6Or58AlZ+zlLtZLXJwAbpR+iBN
N5mGLsj447oN0Xq4EFJGKvriSwGOSKEzNg/9eBiy167+w6UsS13lS+psETbmWAroab3BHE55FttW
nR6ur+Y/nu4f7scFDaOnUU1UZEu1O3ndBRB+L1ChDri8PuK98Tycxj/Kn1V+2jJUJEtNI2ygrDZ2
ArERAkAXiT8xbLm6N1WesdVAmCfVUrwcxuY0gPNL0qOTQkSPVJE7cCGiZ8wYTQQlV0rh1S36oJpl
99mlTkP3+qcSODffChuVnIaTgecwxeS3nUWJp9fsS1/3v/7MDlebmqg2p9C3RkxvMfngl2jZJgLn
Frx6IV3xu3cbLcDx1lL2XeRMlnIRpLfIAxRyT6CU3FX+9JwPjvABKjTL5RyJkgWJRhBrl75b7qrf
JeI0Lt0t1A3sHPrFSXJFnTDRZ+PiRTVlXamrgOrkGrMLtKbH5yIUvBWvpxnq+7pXwUKSwyKYayTi
UjXabdHsR0ZsRdbRF1b2UtPv/sxDuJgRgpyYpjNuYVM5lirI5tr7yBDh9jbYntbnl2c7i9SGSO3f
JYql6ASFh4O0Q1LhiuoFohD4XgFb7R4klFUjSeGMZDfUqHAhK/TNR/NQZpheaFBNZJ6sO3+2hVzY
IOOsVUkJT0zUHaufZZLbLJ3t60a26HrWe8i3waaSDBYbENyXyn1+B1mpdzXi9gT5Ij//3vnlBbRt
oGwLUYVB6f4TiwRpBJgWTDCZGRoXSajO5ibuYH6ce4802u1ggPgAirDXl7mZha7t8NEkox2lITYT
4A9vhpwKptzP1ClA2LXo34i6i1unbW2OiyJ1L1WgygYucjRva3KBNoIdta8pSBaLqhdFyuWP8WWg
tTEufDRSWlvNgPL9ktSTMxhuYjd+rjGYC7oK5kmqnUsCt9mKWGuTy7+vzkNnyG2hpVifWaRf2BzZ
hiQDkNwJlrZtBvKupmno4M3ijgDtg1qqlrcz7fHoy36kfXQqS9GtufViAOHG/6zwt+YQq6bGWkwN
TmPllQo4YAJwwVT9RUVxqAs7J4o1wcKWT/LvT/ZhknN7Q88MbWApTp1Vo/vXFt/bKBAkA5slkfW6
OJ9vE1AQ5cv80+IXDCSYmLi6WF/MG/0tPUFsCirIzKtau48EwX/zEl1b5tw/HTOVFiaKVwtdHfUB
jn+LjjGxG39hyCP75PvQ2qK5aoGzvMfwlU+a9USI0cpYbv5LU54165vEflwPI4q5lcutV7b8iJWR
2lBaq4W+qjvorz2GhsKp8XK0rpKl8Ugj1F2MXRSg11lmgLLpD+EIwUvgJryA5E9gfrOHoXRmuUvQ
ojCPat97SjbZBsvuJGiAGepLwKonTBg4OevtbMiPHYYmUrW/6aazxQzPqEDPWKoHQzJ3YRXcJmXv
4LnrGgkYzXVmtyh2USvzEoKBpiGwK31wGc1sxQydTM9ttc58U+nPWtL5dGrtNL1V49hRytkjcnSr
95CJjRvPiMYnlla6W9T5rozAvke7Q2yhT5e2N2mLj6pObqWkdhAXNgnuZbPa0Q4EiFDDTIL5mDUZ
egRWMNp5at2SNP41NZU/jmcqm+hU3RfjcE4a0INaSYtRKMkd6Zd5pkdamgCmlZ4s5SejeG2kCQPK
aoKBsOxQqZhXnhOnbBk271vEEn8owX6BHcho/7NXZualRV7aeZM7MlF3edEdlVKyMad7KSW20yvM
OIPbr7K02ynQ7SogrgyRCqfJ55d6mTazlNYz0qF1BpTQ+rod/a6ZejvQCgC0J1z5KeRlqzJwg5I6
rZK5Bf2ZEkhLxkVlJ71xS+raIfjio6W9aVV2IydDautVr9pZ3l9YkuJHRJ1djFUIqcjycc66G8ns
duaEGRzGdklj3pjS8IVoxbE2WqAq5tqRq1K3Q0h9g3KhO1h0PPRtC7783nA1E6MWylsySadUG3ay
3t3Sybh0DR6eYak/UsgxhFO8t6Svoya/ZLVua+Ad1H/M+HZJW9hhXdzORvAYRoCWacUXZVHnGkt7
CivVNsbuYdbDx6IbbOi3+VkX+5lCvgc9fouGqWqLUE8J5VPfh3YbAGeQdTslCt2JyFCLbBwDo6tG
p5/GtPWGKD0ZZebHRvoWYbZDTeSdKbVOl083gTl/VeXppAX35ig7vUU9ibE3vQpfRnkw7XFQj7HO
nL6mt3kyHicd1IVp+wtj7Td0/mZk5m4y9aOhpdD4Tm2Dpg8lPFEi6b1egz5vqSToxr6KX2WanOIK
ioxWtEvywm9r4nRVhQMg/UrVdC9J6TkB7LSfzQc5LbyUWp6WKj4di9nWlfmhysJzVc2gQ4FqdNeA
1UI7NBRvujH3MxWV0CB5IcY3TVO9aEJoV4izMMOGC04wze7InNtDSQ+qjqqKFXksZSdk/jadn2sF
3ym1bsoRJx4/cy4iJA3QSQi7nTTle0wvux2DirmpC26K7chJCdgvoKWsUu6a1Sfd1Pq8RmtHujNk
XOYo9IgomQU2+Jab1bNAy0vMnMnaTY8HQSBfLNH8qMgGd6uCdMUM1YU8CXzv55FiinwGkn8ggltg
M7mTCRISE9MHlBdiLwaqYZAcJT+rOA/RSwD+fNM8t21iW+wTYmiWsrLFvaOUutQkgqPiVmlqt6ab
yd+uX2mbT5u1hWW1qxvNzAsLDDzIjEffOC6CxpkDqbAWhCEL8K7eya+W4Cm6+ZlkqpoKNYim8d3R
cSgaickVqjvkLosioJARwQ3Ry2Y7CVmZ4dIfMG+rZNJQx1z4kkp39vO7hZPadOd75YfqxF50K3rI
b+KglJVNLvFRaySqSoqTxMBIhvp6YktfqCejzJ6AgDz+Hh0Gdzqwow6G3uw5FvVoRTvLvQQIOLiZ
oeHV3SsYnktSr521faEYgjbCZhK0WuXyM1Yu03XQ2K4tCY+p8BtRTmn0zJSdYb5+yjM//ITz/SzS
I002kf3r9ujHf+EMQMTMepOBgu4O9Tk+CyV0RfvHnQWL0YAkEz7f37hghrpT5EkOUhT9XcZseqau
/ihY5uKH/3oLKIglJlU1xeTHZOUQAktkmQf5GwbNoNZSf7fO5YWgkiGCDGw/hD+s8TOyhTXTlDAk
sAuJM/WTY3BQDpCNhPxOcRu6xfP11W3GypU5LiQDnFNJegnETBK2DkOx1WbV7FRT4ZRgRUnCXuCa
m7A5ZWWQO/Ug0sxSaCl8SP0UkLmlgMxHvkgtcNNbVqa4w26Gk67nEkYsat0r5peR7Mfo6fr2bZug
EPMxTNnSeaCCFFQ0KRjYOeQ52yva8GW0Sqe0TMElsHmgVU03FFBfGSoPTI4lpQCFDFwQPG/N8Mgs
KJjXu4iKEB6by0F+YZkQiNMMk0s0MIJoBFkO5gFF98HOHIaXMhLgureX8o8Jvt0+FKGRGhNK042C
WSfZCegTzcA6IoL4iOxwjl316RSDXRVTdmFc2YNMnEmb93rY3mftKFiTYNv4hjtgIKEqj5joG7Uv
UvQagzMlmj6T1Hx8Gl4UlY6JVLMcxQIjKG083xyt2VnajinHgIbeJ7waFz8lOvh9NB5rXWdpArQi
4FeqWd+wPPV1pX4welHJezu1WdlZvuHqnqK5FhtGj1jXHekthLZBRY5JSOZPd9MiOOSV51T2/2xp
3A0SKvqc1CUqH4rp1tYJj8tAOVw3sSXyYSmrZXEd7gCCcG2kI5Wmt4U3Rvas2A3ytnqfFDa7lHZx
o3rGs7hNsR1b8UaAvJiiWZT3kaw3ykRfyjqL4DDFfpbP833nGn7i9yL84eb50hdQJzAxpsyPL89a
UhftMpOvxO3NVBHfGmW7QXmg00TyWCJT3JWRtEYWlCpaI1r+3YjAp3UzN4e0ESChRFa420JXqDLH
Gcht9KAAUBcJhaTbbf5QRKIrcPlL/0ooVlvHZYE1LetUXtqaaGjehnsossQueZ1eDN9pv36q6rYy
tsSu1RljE2poWQO2CD3TfhkSQB0RACx4UNrXvX6zSKubhgy5SwMsjdzB0pumBBMEnimFTp/SaXju
WIt5dvOgRPVXqRp+qVSEa1726d/7+GGSO2eNRmorm+Hu4UD8JOm8uIi/Xl+VyAR3IRallZnjMngs
hzuLfCvZX9f//ubN8c+uWTxyZFLAaqmquDkmFJrtPG4NOw1Kh3XWl+uGNjHgyB4gPKShPqrww+0y
a6VurBfYDYrNlg+4sBP4DcDRxiECWNRZaAar28g1Q7sSwfw3V7myvRy9lQ/itqorbYRvEIIxAr/P
T7OoRLL5oVYmOPezwCsTZwb6VAbpvA6t2oRWglt++db/creVCc7dkpBIVj7h2C6PD5QED+ou3oux
z6LN4lzOAi0i6EGBETCrAVy15i6lylPTmo8Ch9iMQh/L4dmfZhP9loEAnMxuFhxd4jHEVwdIM7Ro
900r1p/cDLArg1xGlsVjPJMEXlC72bf+UGGIPwO49+e8W8TGzNP0zM7q46eKGSur3OXRVs3Q1i0u
j4RAmxX3ceU3oG+/vpmCb8brqBlZl2pJBIDnGH+dUDGZsxD8RiI4jMABedG0Vm+Qm1sIRgNFRYvJ
HpQp7Zp8oeqbSjpbjh+kXtCX3T5WugZnsDTo8nKXoplW9aQYKG/l7fw6z80+kkP/+t5tu8WHieUn
rIID6QIjihKgb6YA5ZjeIqotRT/HVr3EdfN03db269r4MLZ8yJWxKez7nORYj3G2bnVMvifgpGdP
6hFEBZ7lygeBvW3HMEHVrhomZN84ny+GsIdMGByjgdZr5umIuwyDNwXK837mg33BHfaiMaf/WOSH
Uc7lyZBPISgbllD/N1dyTVAv/FuXBhBS1yoF7r9dVsNz8X/L5NxkRotECxs86uKDsnufFXcp9PxO
6rn3AuAUljE8w5/2/WCDA9sXze1ue+mHed6FmiSstRBlITxRzGZHeiZaoMgC5zckqZpYWob9yh/5
QXO6XbDrH2UbnGJOAPSbD35UTzovlahlWC72QsxSxTeiSaPNHGu1zctRWnlvjszLMGcUNJq+hJTh
nTERz5QvbYO53hOhgvtOtGbuSjUH8KWmAyYQ0hgdnjC5aadCcD5Ex4O7UgMaBRTzf4ApSM/1ENr5
hCZOImJM28TnKqt9467UfB7UflTfb+7iwl4ALQG/snUv7YqH4CJSohBsG49W0EsNKig5PlKq/WzK
+2kQxEvBnr0/AldOEJZYSlXjrA3lk5y8MBlslLvrYWsTdLTaMB7b14yJBi67/x+26H5+ruwaYOMO
XOXmQd6NvxAuj4skcOylX9ud8eW6fdESuXCy1OjrUoWsQaeMDQZSND9U0hL0NM0f7iUXOKIZAlB1
h/Jd377oXWiX4X1Fvl9fzHIo/502/hOceGCfqsy06RZomqa89v1dbXVuWvl9KYKjicL+e1li5RhN
XWtVC/kdN76ZQZI0YzpvUVBXQNCwIMSE18x2OvKxMC4+dHHZdWoDe4sWDyrImjfv1QtDA2e8n53Z
G/CaCP0YCKdQ2MgRHWke8BdGFPBF6f1IT0/NPeSa7kLmLuS6GGb9WebOn31ELoIMsdWgosNQ7cAz
bZjMu7rQ7ICloUOapBLcNtt1nI94xWP+8lbNKsaQEg2OieHOxo6O+mXyDR9NFcFRXz7Sv7yTKqpu
qujVqDzXrD7qlcxoiFKfCmBm8kRDw2vKcz6kbgm26U/s4ocx/snRdmHblAsgvpsPUXaqpMhu5Mso
/XXdzLZzrOxwWZepaIo6FPDM3m8PqSs/KzkCPhBVXr0bNeFJEOwhTxhmmLqlgHhoWdZtrmGGDfRd
6kuKd8BQiDh7t0/5am1cbDQKJW0wbfz3sy04ynvJiZ9HZ3aIq+0DTxJEyM1DvjLHRUgptrTAWtgw
K5aeDap8LUPAk/V2Hw3MzUzFqcfpcU7zveATLp/oil/yg+MtKEUwX4KULsw8KERjtBmUb71bHCq/
3Inawpv3zWqRSwhfRU4pSPH+WK47Xf2ag1x6YLsaYI7rSxIZ4cJlWQJYU80wkmbENqV7S7orQ8G2
LV/j2q5x+ZRctCVLGA5YTVCT3ZvQMf+zRXBxEGRGESSsEezB6nyUJ80BtYBf41143YwscDsejRLW
YzSnCjZrpjtjp3jnCC363jHdxiUP7f5H/E12vEXZUHSrCXaQxz5UBjEHEOXjJUOTXQf2uX6s/8wR
+KnwMNQaI5lwl4zsjRHZU5sfWTMIdlAQk0wuTMx1AZCihHpYmKenDtS8+tztk8wI7cjsn6JIFRH0
iAwuG7s6Q21fdlORo6+bzdGpiOU9Mdk3VW9cYGmBHmSewEOU667Od16LIME1iWEdV4Ycajj3fpQP
vjSXGDqd/yJWAX0G/Bsbvamish2EAAeag4jFb0v32UJj4H/X5zscdbVqRUtrMKxGS02wPVSO/Dzj
vjHu1Au9VJD1oV7rTW7hll9HD//XbPNLGduiZ6HIZ7nIMg3xbJaQoXDNQPFTjXrGJGrVCYKXyQWW
tIglqzOwziY6hLpdls/hp1Rw1nvJxRalYO1oSfCgPmjP9Zyf6WSddAPAI0kiF7mE6JSSS/vA6g/J
0gySUTzpdbemgx8nxhtJu30WFg9WUruQvBT427LAK5GVb1uHfShH+A8/zpIcYGqqYK/U+7LFCd7P
uigD3N5unYIcFLhHyutx1KSZaNwBgVXjAYnLHXTco2BB207zYYL7ooFZqK1i4vyU+UvTekX9cP2A
iv4+9zUDyhhOhk7crr+V2LkQ8SNsx5t/fj+vsSGppRkkA7YIoJVDDXXMaLJsvWmdZpJc0gefuvg+
zHEpJXrGWlLOyPFCAIY7jPlE2ZvFRLPmgu+uLUFvFU5imRjVVGJRknVEAW1qXpn2fP27bJhQDAuU
sxryfYz1cBeDqUpQlowXRy7PZQu61wx077+u29h48v5mg7sLpl7KonLA+z2bbiXttgAHfgseVeF7
QrSW5d9X29UsK5zzCY12cy+pAHef5+zL9aVsoRR/WwuXGwIfRTJZQb7d+6rf2MPX0FNeS8+02T4F
CSGKmTtRy1ZokwvoKPEQfZYgI8huRvADaw4usNdw1/itZ+0A00KlWoQ7E20lFw4MVkR0JBnm/w1c
Y8GzlAJtHwnYoLYmXn7bTD4oNIPeWAWU76LaxujJDfqQLugbvvxo3Bx8zrOHQQ0XTIiO4CNuBKO1
XZ4Zzupmq8HMN8RND+EekxchCCOg5nTqvfFpmUesCPjqBRFj48ZQKAH+2FAN3YSo0u/OmbGWDUqA
TiSVf3bqYzrdFMWjMXgxmW0tEOzs1udbG+NOnKHV1BpyoJ0oJr+lqrAjPfZYKEpdt17Wvy2KO3GM
UDULNVCbxTfpQQdyIXOA2JHeND8+po5InE60Ku7sBZaUzk1iqu6oYqRkvCt7bF0jlCne8o715nHH
zZSHDAwO6LgOTnkzg4wRtNeSt7TEZ0+xTWKLnxmilXHHjRlWN1QQ53C19Gii4C0bvhAxtoVD+u1j
8aetjYpWXdbVeMEuQwyG0oTkSU/BX2Fhd6jeKrbSYnbDbkSDv8s9xWVLa8vGMhi8Csy5RJugCaFf
vIANDEc9BXcK5OErUIVZgy2SyxFsJg9FYoB96EaFk9bX96hqO80Alo9WlDBtvUl/WxR3Oc9J0Zdy
JiNERhjF1RzmxABQpH5wFzn95GDaBYwfpROEiF/RL0PQjdkCy/1mnosnRWHKaZnpCjjwjZ2Mo2fE
u2jXoOaJWtB+IcJvRXD1rWITbFrA86iyiq4p50FNHydBbyFZmI7FvnZrsE6HHvhdgdD3y2O5E2mv
bLsscP8mgNYAluvcUQzlmZFuwKesIVeKEajolN0XTvAXdO98+Um6lz12lEpbVOXa9KCVWe44ylPG
1CTUYHbUfBaVXmgEtlUS9/o9tBloVma47TSGrhjqhUfFWhSPD1Z8d/3vb4dnGeg/ohiyovDAzTKL
ii6rcA20fnih/oLHh14pTjq6rkJZ1K0ytUJX1rjwTBjeQxKYvID/n5xoX4F3pN1nBwiH7kWaDMvO
/CugrExxftEOuRU0PfyiMB+MfEdR2KqRUk7R10FxMENi593h+l5uu8THVnIuMRpmE0w1XqM0c5Tk
uzVCg+D5uoltd/gwwbnDVDbmiD4bKN6MyzzfdiKg4VYavvo+fNbDigYDgR0auLH6YxhUu2ggnmEd
hu7p+jpEdri3kVSkUVIl8LpyvEjxzQgER2r4crC/bkbwRVQ+/kay0TU5Xqxqsy+QxpmHSZRGCb4I
D3fJckjApC30JmjQ+Hhd/gitXCSCtpkErz/L8iNWl+M09l3RxdiupbvDdtqOvjCnclpMXD8uhOP6
ETvpDM+i4Cr6TMv+rux2dQR+5BD7FxLdq1CMSqLItzrqKLJoAGn74vg4r+ryW1a20kaHtnsP1zbf
Zj+EYEvgmjdQdUULRtuHvgj9J1oaFx46KDTTYhkqMYraNYd9YVlOLR8Gen/dBenyh67EoXdtttW6
yFT0MqhTcFHMmq/05V+6Zj1KY4+hYuMw6clppJ2jaZBGiCXfmHJQvKcnk6bHsc8Paqn4ujXeV4V2
sUh3Yep8g6rXRQcRYJ0xNx/ovs67i5kY+7RltymV7/Ix9qPBvI2Swp9Hac9y1bPM+YJD5+stOeVJ
51S1ejNlYFeBApfTas0xb/XvoEsCGW2UvlkGOSCLdhh+SdxohzJonNrS3HKmD4Qkh5x0DvoGt41S
uFFRHII2ceI6xXg1RIsBGf2ax9lRLjD7LCf3JkUFGQAHJwjkuzk3MDUHEryClKeQosCpdg+0jpyB
tQdkDgmIh9ITSCzdOf0xdeHT9Y+xnSwAHgvYETGhC8/FTzyR+1JqLIy5vciWbbyFXyQA7bNdfspe
FMxv+4VrfBfn7ltQ2qVO+T+7fBszGxMUV3RcRiANuUh+GtmLHEf2tT4l53BXewNEQGRnOoD9UHAp
bfr5yjIXabu0T9UQNR0U2SsvrgZHI9SJMjASmSJY3ma0XZnioi1TdYzpBAtVFWbS0USwk+Fhmn9e
/4QiI1xOGzSDmlcmCvVKEtkJkQ6RepfXimCeVRTVOT9p1SbOMM2CQxuc1S6yZVFN7T/yLsvCgJaq
g62QW0dfNUUX1svA5Y/eVZGbM197rD3F73fME3UrN8tDVP6wxl0gUib3GVEB6ddC5tRaeWAt3nJy
cTHL+EQUa7aht5PYKHr8TML8myYNhzwrQXPRVW9Jm3kpRJPsT3zI1U/i7pYsbkodOhC4uFjjaLqr
F4ldENETaDv6fiycu1VGEPcxOi8L301ecVykaMhD9X63TH68j9zMj9xRd0SGNx3o4yzwD8ykTliT
hah6JHPp6FJxaIZPNFjWMYUX6pPkMgBLoK6CuUL1NPVITeKbsX/9KwnCh8G5qWJI+WAZmDZQh5Ou
fSu7p5yd+y5zrptZztO/LsnVdnH+abGxVjNlGWqQbhTtoU59q9bsXsXcbB25cnI3UMHCRB+Icz9k
hc3cZ3hYDdFZTqF/Wn4mVV8tifM8FuEQkRIGVLn0anPwmUIEa9jOmVY2uCRmjk0wHie4zrRd4bWL
KpyvxXaLSk1zgOv5IuiPaNO4F44JoHodEZxZywBsVer8kCV/eF9xnoCSaxqpGrZNnitbLZ5nFNNS
aMx39e66ywnWwsNF8iipR6LgqUNDUKR8SzTBQjYjz8e3odz3Bxs9awoaoqMB4pa8eW7IryIBC4fi
SKYIbPyOEL1yft6T0FWSqelJHKAUjxrBITgur+pop+9MDPE1n6kar1bFeYAlzYWktrh+i+aGlQd9
fFNDQSlw2Zhra+Hv3lBONGN57KC5e+yoDmf7lSsJpot7wScS5BI8ZITpEmreBItJhtrp+gii7W/T
lAoeocvvvbIeHh/SSbTK1dpQIS4d7AoM53d+dJceRWdzO6P4+DQ8SEQmmF+qR6xmfFkqqJE3Asw5
+Nnj0q6IBVMeAu/mwSIpUZmG0VGcnmqvjJCSvtD5tUwuoSYwJPpGXDwoW0WXQdkPpgjd2s+tdaiM
FnBDUW94u1a62j3+PggAkmsyhDb5YfQVR/GaHXN/zPfZYXIzl3mip7VoXVx46BNG8rJHnKNaY2cj
7iAIcieC9EcQ40zufui1OJ70Ga7XW/syPjLy8pkYapgKmC6g+K1wRxXkjqrCAmCukuprVnua6JL+
jwvuHwN8PapSjC6MR9QLyb30APJWv98POWQnF6K74kES9jS3Y8+HPe61ROLaCtsRj3VVuqWU3DBy
aMvEL+T6UwnPhyHurRRJapNWCdqLPdPsQWf7qlVvmF7/P9K+q0lOnev6F1GFQKRboKHD9PQke2zf
UE6HnDO//lua85Qba3Dre32up6r3SOykHdYCtBvainPWJXiWm3ZaC/eLWMb23h1dJXMZnWG1k9Jb
oOHA9CLbCQNButrYJsHoN/q4kYXV7EC/KxrpbpwHAITPqVthckGO1NG9rT3bJnD9TzjTLrOpL1od
6GSocXuJNF90rHnKkwir+Q+P/qsczrSnuVHMhqGgNa7sRJUN3MQTcF53ixOfa3cCmpuTeur4l2+A
q1zOxFHvSE2aRCpSGW0/AN3P6EUr1KIr5Aw8GbNeqYcRr3s5fpaX6HnSUHvW/oKREk+N60m4qN8D
Pr4ZUzyHFbCwFRratnrgyPKTkliCV6HIADmPkgdxYlbtDHBodX7plcEZFOWcDMQvLMu7rX7bzvHX
ofhxoFzSWiwjpKqLLXRbX17b5vm2gO3AfxXAOZNAquUQK+7o2GLSr/W7vfYGOS0M/KKDcL4kSbWo
iE2DJX/doQRDGVBBU6f1stxVj8VOOkzJbn66fbbt+H89G+dFIoD/xhLBWIYaNE9NHhysAFZESoaG
Pn8LjOQ/3iXnKzQ5G2u9gQbKpeTTKH2oC8uWq3FX6pYzyCqKiv2OBJJArMC+eFy42WxHmrf4hIWp
AivwEEZfguHH7asUqDzl3ESnKNKSjOggdPSHJD+lCopn2HoEJqlzW5AomlLOW0gkKIZ4eOu+MUrH
FpibNmMLSb6yfZ/YW0aBNYuuj/MboV4lC8jRUdNP3V6/s9JdIxoQEt0e5zBiPYpiTZXQoojD16qm
nwM9fGZTScA6cQX3JzBoHmirLQJSp6xF0XzPDuiVOv9iiQUeWEg+dbmNSO7i2XLMht14KgXPCNHX
0zh3kmMdESOM+Hodwhgj5Gx9LJNi6ITtjwLG7HD7tIJv90YNv3pSkojOtTQgQwEeaZ3eT8ox7ASP
ye12MMhBABKu6ZrOE7vIhgXc3bqg8JAESTfY4YBRrtsyKDFFXnLzOCtRnJ6YYVcEZgxvX6ix3YV3
tXVsQ0Ez/bYMg4fmUIcobTKW1EX1ZUkeNeVR7/75i6/y6xgoQSO7W32VUq5BnMse+ml56skpl45Z
Ivoqm/FkJYOLJ2pZKlpeQUZwrgabkdPIn9kqOJADHLb2Hh1FsGsCRTB4Chd0nsYFkJWMhTF6oLvS
193oo+FrTuXnr//tBrlIUpAGwGsWGyiMx+dh7D1Jkx1N019uixEeiSnL6kvVYZKpU6IB3QbclaAy
MD8voR2CfbhE1UzMvM4+yru0fvXRuCiyxKQoK1ZwbrB1q94xmJbUUZ7rwwCyY/Wz4HAiFeEiybSk
+jSyrndyAAiXG3xWfiiSPTjJfXSS7ZDNFeFZe1vopqdfnZALJnpXT5JCBxVwRMEuR5FYuqsVAuBB
0eD2diVlJYnzFcGIJDReEPXZKC32HPdAd3L0Z8nPvcwXjdFuZlJXYfzytzrWNI0iBDAzuDPM0ZHy
fUf2RKqBuLS7fYMiUZzzCJZE6rMar4VOkjxivdR6agNOd7A+VZj1uy1ru+W5OhfnRcYRcGPAOv53
17e/TwEkjmRDAQS12wOUEKgO1dlyMaHpZE747bbwt3XXG9bwFkvXxkcmIzdSfMHlO/HSU/o47atT
ymhOd70bgEOhAtYoIJxd05kdUbdNdM2ch5EyU7ISq8AL29IcfTw3UuuU9DCjuSv5tw8qiDj8pnhl
SnFOgZAMMKjAwcPM7mh5IrKIjVBgem8v7NV1zoFFmiRCEzkBsTnmT3WUJyrj1IkoH0XHYTe7kkOz
yQp7DEu4VP2M6QTT+NABI/n2lTE38V41VERnjNVRWedkLE3Y00KK4f+xgl58rhM05YfnOlbtzqrt
YRROkm9Q2qA2dhXI+S2M7QIy2WrgTdIPLbDr69kLMZWx7Kz80CkHJZydfhT0r7cbAiuhnAuT+nC2
8gzlzPkYHNNjt09Rx8TquXDMbls1fp2On2zQgPBhJYyoMtLUSx/M9wAEtSWzdIMkPtz+cttB5yqK
c19mpCWxpkFUIyc2rR/74e9CzFUC57OmpdB6LVVRKRpPkXGZuq9JfZpEeKbbWn6Vwr2dy0kqwNOK
Z8QwgjQs/lwUMzrvoigmui3OC4WGbuKpgrgyTc9W0dgY5BJYkugc7O8raw2GuGkSip2dWNMPaqdf
MCW2B63DX2XV1+viMhu9lUirs9WgWqV2WH9Qq+968em2aom0mHMKU9c0i1r3qKPFr4l0njS/yuDp
TEFr6w+ZxfUsnC9otbztYz1gU+6Msyhz03O1b8FCmnsYQRMl8gJXx5MA6FmKIQu2+E/9DOzmDOQT
qa4HAIAd6JidGfGQPfzlk+ix9Yfk99c5+c5arC0gqiHo2ozOuKNO4YZH5cAwj+STJvAK2+/iq6vj
+2s6yQBMF6I0xMgt1bt/u58Uq9/ake6Tn0J5AsPi+2xhEehqncENDR4IzT8th/BY7YkfPoQoI9ee
GKRVJJDzF9gjLJewgcAlDU5NuDwNhS64RKbfN4KiyTmLCCyyxWJBLyv1QdJQyTDPhfIYL3ddObu3
TY1FnluiOK8xGCWtSYo1c/nIVJE1qskOjer9bTECi+bXrCM66Imc49KK7Eto+ol+luX7SHr6b1I4
v6F36ZhUMvR8roAoj2m+zDfAVlJFAschcLX8MnUR53maTvg+uj77WpG7o5m7ei16IIgujX27lUeP
YqLmNEI6OZrP+fBU9q0jx1+bXrQELzgOvxod90SJB4KUSK2yH4UOTBcp+9lb325/HJFn4Em05UIJ
uhYoNdhtCPzuGTwYZ/owX7pdtC+fddAQ/bgtUGCoPKj3aOTDMo4I7FruGcUxqT/c/v3tazOIqhNA
stJ3s+Y0VpsE/LeYWSa7YMidNqn2QyTq9vwhebzK4byBNFXanDAwrewOHm4fuZYzepgo2ovixPaF
XQWxA6/0LdTCWo915OJh/zSgTmKiO/ffroxLHgbwsEmtCgmE/ARP1VB8LGv3tojt0QH1egrOCQzg
wtIaNiwK7vS71mZkfZjBss6g5nISu3Lmk4jQWXRvXBrRycmkouOHzlIsObOF3lIqgvEU6RrvCrAH
EiuNjKAznszySdKAqyBI7LaDzq974xtwbaB1FsD8YJ6ktbWQ2Mqou2wVJCQ1dvOX3e3vJLg0npdS
XcauScMQEHGZnyt3RSGIBaLjKL8rc6IqRhJK2LZbZii09KWdHq3knMZfLeGbUvBxKJcRkADcXmz/
zp3qc609zNNzKNpb2N45uWo1Zde5ss22Nuc8yVEwZzikOhYXzQMD2tfuKRbr+oO8N9z5MTuLiici
a+JbbnGYJmYNT/e/1DEFjlP6M3UYnb3q1M+hZ7zc1os/FIuuesj5iFbq+0EmGD4dvuf3qlufcxSg
g5f5AUx0Tu8pXojUFaVoJ/nQgrBY9IzaTIgolWUT/FMW4XcSEi0wiw6MUO6ia3s1qy+w7DsS1y9L
PZ+7BOVigo0EtDhvH3vTHK5i+Yc7CkelVOo5dUGW+T21Fk9K2u+3RWx/y5UM7sXeZSEdlBH1nOBM
Du3OPFbArR9O5J5elh05i6eqtkM+NYAoLyuaofEwKMtUqpZB4IsnDfCP0Tye5WG8S6pil6hYlSn7
D1RSnDYwDoZOVbuOjMeJfAFD7aPg6MwE36W5q3+Ec9FjPWZZwtSYAvi1uSx780V/+RdRLjmmKAgK
HnubLmElj/PXU14TazCQeyjKozX8kyxfmkgE5bX5nrzK4B1235odzSrIsDpid/HsBPlFT7zEOqvl
bGNd52+C90oepz4jSOyMEkMaLsnkp6Wvj2MvuVUpQo7bNEBNNsEwg0UBS2ZXu/J0crwMJIx0Vitj
cxoMpZ16nS9qqG7Gh5UYzs1URFf63mQ9rgmdtOyLTIkNXgQnN480Fc3RbG98rKRxSUmqYkcmq1DK
Sv/B7rc7XOJjPaJDbdp4bT2/9fuFpOfb1rcSyil9URt52nYQWn0qDtkDa0IBkqbCPAOwTzDBe/9X
axYrgZzWq1I5YW2Odf/zEYzaYEgbiSBt+MNNMlgli7F58YPilrFYSZjkrIqi4h0h2c0l3OmH+rt2
REHV7l/jZ9HjdbtOpF1lcrrS60NQSSPee4zbWv/KGPzCu/JAPUCVPoqYrTddx0oYpyqVEgyllJUY
RTX2k3SSuqdRtCW7XRBayeA0Q86VYNJV7IZNXvmVNXjZgJJ67C+ScMlcdBxOJ/RhyVrgHqDxFJ6z
9DJX0D/ty233vhk8r8fh61sJUZslnhFmKnnyh6V60rLmcFuE4Bh8WSvSS7MeJqSrdZ89JfEAzCXi
LjQXdApEYristWr0XmqzDtpdoRI4yE5oGQcttgRj3NtQGKsb41JWI8toQxJkx+R7cwBfrRe4LKkk
T9E9eVJ95pZAtpbY8j5049fbV7mdy66Ec7lskhfGGLLgqGbFfQKWYbIkO3lp7+ZsOill78fdvFss
1VZw31GHhqHcn6IgPIap9B1rak4+IPMNrb3g/xJdPvv7KvLMYWFgMxaX3wBH1An83q8ZjgxLE2hp
N/fqDthGJxEywh/c9C/vwtfGJiWl+VTjfR+cF0/Z1X58np6IzwD3gZT6QwSVIZTHOZhSjeJsZsec
AIg1XPozqyhYHyaHesMZg7cidBeR++TLZXVeplpWw2UPIEDFoBsWYoIfrWf5pTd/qwWZ12ZWtFIu
zt/MGew0wvi2a6We8YOgyZfcD+WR5K/RLCgDCtwOXzdT2lbplwSz25Z5pp03gU74tkaKBHAZ1xTk
bdToLb5UczDYqHT8z20BbxP77/Li623xNbKpNExVS6ELrDMg+4GDaXeHzbPV0H+KEbDL9LzslQc2
S6c62qPsMXzu4H76CGPwRK9N0Xk5r1RocW2WLbySUQ+2LA/e2I4C9RCJYH9f2TgJ+oykgF4BYDxo
sDPiV5opCBUifbc4PwIM1WUKWzwhK1L5RDVsGreHYClfMJkLolPMa9PmQEDgVctYaAhawMkPglWT
7aLh6sNyKUs1Z0VYsbdeBEJrTJraY73PyEGKL615MbO7FvC1pu7fVieBA+UpxBSjwbg4W2ag5r1S
glbds0z3tgjR9+Myl9lq5DLsEBeS4hLpX+ZA8PGY87tlEJz7GMhAIiljC/pG6Rd65qv9dGw0w0Yu
ndtZNolQ5gTaovJjino1Gq1kYVQsAuo/68GE5/DA0MAZ5r+opXD7eCo/sKh1Oqb3jRqjI1nT22EJ
7JCgvOvkdqcv4fdKMQTmJjwdl9AMxVSAjb3GhuKuR+Uq3QUH8jQ5b3N3rih1Zh/nzx8PpfffjdtU
ov7fF3EyyY0NPvTXuJiBHzyAZGXCfLq1y8kPSRdxwAkPyTkVo+4x2GLCT2v2uEM9w1legTuNSeDS
nYUoMILkXeUfyC2hhkoGeMnOqw4okPmYvyhOM4BnkK21zm17u23SIKb8/UqLDMyNg4KXgqUdpOpb
ULlULwRhjv3Grc/GJSTzIleRIeP6BtMf6w+d+arOfhf8vH2S254DCGW/nwQYLblFcyyyDvrTQl40
0aKswOWqMuc64qwBMFCDNlrXjd/kZd71s/5kaaEHiuFn0EK7cmz8pCBxpLJoe1rwld7+tVVUM7o0
IlbAyk3h5E4jWAQIdYmZ7G5f4e3cSn3TzJWYYtGJGlZQhmHAw9G6o+RZNVwA3shK7cyqaDZMdCrO
dxRy28mlCc9YyrJrzXdFtjiqKvBQArV4y5ZXZ+pntRsaZrtBdpKC+1pUsBAdgvMNDe3HwmSL7WXj
VNqCkZn9BIrG2x9GJIT9fXWIVtdGI5jxYXrpGe/TtHWt/vNtEX8ovBgGquIU22d8w0YaminLsQCM
VFF2hkPidt8qBpPiShU8HaYt3OAp69zbUre/zlUopwJh02KazcLTYVSPavTSioCOt2vi2lUAFzLo
0MYoWqHrxdCBh2d0N86Iv8CH3DG6M3ofPk+ii9yOUleRnEaUUtWqWr+wlkr4NDrGHfPjlRfuwvN0
pIfwMLrLEQU6VxIHyM3px9VxOUUBhZYy6KySRZvYNtTooKuBt4CJepH0Y9I0h7iwcjsakSDK0XGe
5j1SHnuusLLelk6dLV5EKAAahtcRDBWpFl86FPAXOuzKAlgupu5Fk/xKlmE/z+VTHdUvfTDZQNK9
ayTrRSfkbgC+ltKDfGdZLCekva9OE6DfO8/qik96oj7Hg+W2rQkEx8EdEutrgNANiPUvBg3dsgvu
SysDre+cHnpk1Umdu1bT7+uk+DbSxCvV8C7tjee0VHZAfL/EZfyhjRSnN4HsP+R3wTyerKpxUwuo
W3gFRKAJLrPBkeT8yyKVd9IUeCQdT3He/uzr5rUE1FDZtX5TBJ5UFKcYuHVEys8Gctsmw/AHARxR
O5YXEBcg2Q1f8gWbQLH5wQoGfxyTSWDom/kbrgnVcYUQNFV+N3Tk1h1QlmKkvwZGVZ+t/kVNX2IJ
5ICToGWyaXkrSVzgj9SuJkWDXF4O9P1Y1a4BhKfbxr0Z91ciuLhv0LhMswL78FU2eEOI8kOUfA5j
ujNC4XuIPZXf5RgrWVz0zwISajgP69ECk3tKD0YyAVRpcNq2+9qN453UtPsxK/xOU7x6rr3bRxXd
JpcbdH1bZkiE2eZiftZzAKvVmqAaIbhNfjlfU9olHhQAEMnThGD8WI3/mFQCPrygdig4isoVJZqY
leUTROWCpLbVggz46+272o4012/F40Q2coOIjFGht3Q63qNv4QU/WM9ZIcDSqexiN+7zXvCFRNfH
BYJpCYqy1RFCEyW0R+wEyfEXvTmXy7fbp9v0/joFzphpUUvlsWHKVNZTLcCMmnxksIqpr/pvfL37
22K23yQrOZzCF9qY5E2YYDXto+LogKecTjpGBsoDTvhFNDkklMbpt6HOJrAL0bRgqCrUydxpH98Z
gLoHwL6wpbANIXA927t6P1XmoWgDNkGLO3Ta8/CagwY2s6cdGwwI0S60DqKW7rbe//pw7zoAWWBQ
LcdLNs72/fA4icbJtlOR1am4XGfqoqGfMvRXGxdbdw6eyqOt3QNd4x8Fq37jnnz+r0fidD4J0yCu
DKbzmFxbyLDXpMgV6CH7jfeO93pt7FpXqalO5yVfWBJf7xiyHpBwjqg371qvPJSu/CqcB2a3dEse
HyEVbGuTFPL+nXVmxWZMdYN2AQDbD39Xu199M+ZVVqejeWpKxf8gv+5ZHyV3tNRu/8eW2566z4Lr
3HyCrQRyMVOvjDmvFBga9aXvvZ+f513hlY7+kAC9PGlt1gMd96hSxZ5wdUbgut7V8euqWawKLgUz
SJ9YpQqIp6+RJ+20XetKfnJklMjBrnc0ofFt5z1XLeL8S04aaTZKPD4y6zKOZ6P/GRUPhvGQ9qKl
k+32yPWG+ap+ZahhSxlSXLuLHkAC66mBo7utS5zqCQR9T41ojmO7oLOSyEXUHOoqJwmrf8CdGVhv
RHv5YNqNLcYf3Z6uApO1Zpm6acBj/a6wqlHVc1SDkUHBIIy2Nw/DHXHjHQiCJYfaiuqkL1hf39cn
jI9kfuX/1azkSj5nMHpVB2CvSai7VC8NiDcT8klgIZsOwCDU0oBBjyyCc2rEwAJPZLInI1hNKYpx
077ZZ7bls7RB1EzbzBoMxHFiEp1SPihQWcsw24FhtYo+oUKR5Qe5O5bL0+0zbX+11bONuzU5ngEt
qKHqzYggKld/qneGPe8iB5ARudOcEgPQYliIPfxr/qqwSL3tdn69O/jaVh6PWUV1VDHAD+4AdMbL
/dhmhOilIznqF1Q6vfiSPzv16+2Tb97vNRXkC1tBQdsSKO6YtM+1kzoZnhHEaJeYr0VUOrdFMc1/
Hzh+HZEvblXNQGYlhKg6BCyvatnB8lBk324LEeW2b4nUKmAkWHekkoTwNI/7FmP9jT8Mp05yC+tB
aTAPNJykHhuQAWaj74GrEuSZU8UiGtftVOZ6VM5EOhmUexJryIaZAejog1VI9u1zii6Ti/okIXin
sqraBMYS8tVsHotCxNMtksG5sgAEJXJMkZDN8GXSIWz3UfXh9jG2RxVW+scZXjgVsToEYJOcsF1k
Itg2n1n+ot9NQHzH3jLeIoWP3fpY2Av9Q0p9/UhcpG/UFA+sCa8goHGgVrMPDt/1Z8uffEDLn0Sd
1+3QfhXGvRaMbAyTZIRGMAQBAoep+RiDALj97fsUKR4XxuMqmTuLweyls9v3B9X6ePv3/xC8f53j
zZGuzCuPG6nXmBEHH2YHky0evpVrYLZh2TGCFfUgkCfwi2887Ct5qRSMpsnMmQDVvbB1H/gLKCEG
n+eHGvRUmj8czcvsMsov0ScTqL/C4uBK9IQxMczLYLBK0Ty1f0jkfTM+3j7edtZ1vU3OT6RpOKgp
qpVu22V2XX/p5V0RXYBsbC+jaDVEoBoK5zGg6BkQ7lC+KNI7Gp9S0bLnxnVhmpRYsmqhDKlZnOpJ
cpCMUoSudxfmdh581GuQqoCR8vaN3Zai881cYgw4BqMDkKvKLeJmH6GFHOrp7v8uRpcVlABN9HB1
vtFuxm1i1C2VXb2614aPqIoatWCm7k11uXgIZoGrDM4lmHJoaLSGfkWH7i66M1z1Qj5hPhYEQpbD
wn7S2MbZ8GuPjYZ0Z9GA7pYDxD+g6RQKhXl8nd31SsGVTgunssVzg/r9R4aPFe8iN/qGRsAuL2xh
CWNDAX8Tx7l6IqVDrjEKCraWG+7ZQzX+yZJiE4tD7UV+Fb2+t3RlfT7OwStStLQzge9QlCNV7pXQ
z3pBrW4rcfztUNxHLDVLGeMSh2Jz74tnxXb+pTmFR8sxfMvpwTtFHAbr076m3ixcPBZdKWdzQzTl
0TwQ2SXAvAP/6yEDncRtS9iK0OsT8osTJK06C9DRsDiAVvXY4o6cxTY/l53bHQ1f3VXnwFme572I
2m6rXPObYO7VliyV1qR0kQHwG31W99J9jrW88sBI2Qpn8P8/yl7sut5b5C+DMDiPXytBbhYTJH7s
vOhQfVd8gFgC94zlI9Gzek/d3bCTB/uvNgNxVjhO1CsNk6qcKaryHI8kgKrGS2639LvWCrzN1kDq
bxI468szdZxogM+oXuix/Afzl/Iu3YU/mZIGdviS3hlHelG84lj4okfctiFeT8cZoiot+thhk9M1
2mPVPtf1y2AI5nr/4MyuMjhDlCNlGdp0lt2sf8tLhr0qAzkXdM8Ai7MOotz4D9p5lceZngE446qS
Me2g+AxcEGpy7l5jpwNWb/mZgfwsgvXBP8SLXxL5dZQwn2IJE7QyyFw0N/44ueUThlOYcoIhFPPl
LjblAY9nnamnn1pZ6MA3nQ0B/rSFFjUqDJw9ptNEi8hETLSQ99FLNgl86ab1rX6fs74xIQOwjxEP
E1CQ/lu4xwLA3yDjWZg//HUMLudKUnMqJcbFVY5fkKlo7ddcqBzsN945kpUMLteqClUOJDaT37mM
xBWh7hEbFC5b6lvO814XDCMy270ljvMeU1tLE/avMNapghVZnXYR5h6lAeR2meXcDgciUZwbSful
y7QkR0lr+MDeGFLnqMW3TgRzua1rlsr2Ay2QenAeQyZNJxcSUhNwL+1L2p3CIHBvn2RrnAiKcJXB
eYyGZnret/D2ShZivesljM4KYKWieg8sUvCzlRgr/ZKIkcKYHr//Wle5nOeo4kVftNSU3wroko11
r71+AMEpxtHziyjr2rxIRVdAsUsZgyun7VKYmJbB3k/o7tup+aEW9QM2njAWfv6XAE7VJamX6WAY
qONOmEGwVFei2v1Mx9Fth/hYRIYueAFse/qVRE7bzTyd9RncqW/dy+KhR4uv2SFpfcN0FSXJm05p
JYzT90kujCgx0E2s6sFDUXTfTTWGGrq9ajWZjW2Sh0yTfThtgZ2JrpUzgDDXsaVCQA6PmZxxsAMp
sfvEU9tLF4qKVZsmDQZmA6CkJkyNE1WQLggj0stuGy7H1Ig8Wc/PSdjahtULWuibt7kSxZmcaQxN
rXYKgjQQupZvpXzBTqsdxicLaOjdo5h2alP9VwI5WxskaoS9gQQZk8xIC1RARVsOaLT9fwsWofcX
BRiL0Vn/7zL5zikB3LDS6giSSrDLgJNbCoLkVn0TbLOyLONxqKjv+gtkCKzOyKH94cfBlezeB1jj
0XTny4g0LneVVzGd2+YlrkRyNlDr6C9GFNCeWOjcFXm9T8f+w21nzD78O5+4EsHpoBLPadlUUPeW
5HfGKIHFGsAVsYQXFaiQkvZHVQunY0TH4pTRaCeT1jNkxpZTYGw/fbl9ps2sd3UmTvc6TZLTLIcq
SFFwygOMLen145gTgT/cNF+KXhOmHWSZ8vhMWYfp7xhVDISxxB7aJ0U6t9ZLJB1un2bb7a7kcJFE
LpqmDCe4CbYXWrjLKXeyV7Y63PhaYv8N/DP0/Hos9vVWxQmAuVHK5r7fCo14ePpRZKe+tlMfJb/z
s59CTN7tz3UVyIUVI7Q6mUr4XIyReznEb0ub0yNGfQAkWH2wMGAvCs5boKG/HZKzrEBVMsmQoYIa
+LLT/fghBGZPU9imK/3UL3CTu+hDsAN4T+Iof5Mzru6XszhLk2MG2Su7NWAguw61/UWxB7kGV2f6
JFCdbUu7Xi1naYmFceZAhSzAvXoFCuAtvJb+wzqzLYzUkw6isvGmTSCUaYQinilvNY2V8qQDSZei
Rxk81CEUPNkxaEJj5KyCS9w82EoOd7BKq6co1DDfIdf3tN9VmeDNxz7CO7cIenFgm8g6NvW5jzTE
Y29UAdJgWXlcmmelPM+dE0ufJsW//Yk2D2JQVTcUUzYoP/aYNaVW5wOyOC18oOULWE8FXmrbfawk
cKoOoQGdFGTbbLqZFZFQI9tltuFjhWMvXCjfujiDgJZXsSwF49Scs9LDJg4mzHfCmJVjumcEUeq3
yB3s+VKD3tJh/YJatlNPtP+z5UXWgjm3ZRSynGgUFk2nc1vNblq81KFo5mdLvddCOFel5LWZdxNc
VZm5UvgQFF+z7DlRQkEOuqUUYNGUVWoBOFbhe9JTJ88Y3IaYTv3ZlR+XSfD7m3elKHiXWAR0sHzi
aWR9VkQ97ipOXtXmmSZfgk5goJs3tRLBGWhf6DRflE5289Jve4zVL5ktlU/6JEJb2lS4lSAu2KuW
FOhVjnAVAWE6mogNOnY3jJRD18c7LVYF9rppTsZVHp9n0q5nsPUo571FY6iz25xob1MvOxbnsnWE
JQ3BTfKDGFYIRTApblL29SP5BJj8k9TaOgPYQLXrvnRHDPN3n6SX/7tjWp9T+T0NiPXBkloKysdR
L++TpL70gLG5LULd1PPVXXLOQqmlSqMB8ttw7lJ7aosnsLv0bi2FuhORyCvbeZfJj5YWgXS0O6X9
4OeGFTl999Goqa/00znHkn1pmT+1Vv5pDLRwqqTy1RrMDqHhh3O161PDybLRB07JvjGSnUIjZ0qV
XRDKtpWWXzHpH9lmujzM1Ij+m53xaJddJeXppOENWzSD0yfDfqhDT9VLweNOYM4m55WSqCsTaSww
eBtNu4FmrpUpdmLVgtOIFJH9fRXbh7YwUsrSdkP5OA8DyOROxPyYhu5trWAGy4feteIxg1+J0TUp
a+cFgwl6YDV2LusfNSW6X6x2H6QhyMrKF1VvDkkwebflbpal1oI5l5WjIdyYAQyNYdi29nKK/dlj
uzKi7FP0vTiXZaLnnCQyBOmpnww/Eow9SH+BfGmtDsPP+rWkrmpJxcdSu2NgAv4Z81QovgoseGvA
D2KAZaSbpsni/e8fSyurchhge4A0Gu4omCCrXfqCrN0pHCGr0Lanv8rivk/XUT0oZqQWyaG9ly7E
TXfdN4VhDQ07sGuANGE8gRL+/Hee8CqX+1x1BsUgTO/l5SJnT1X5dFvxttXBwm6BqSsEGefvd0iV
YAQevY5CXnyXNj+iFsbbitr32672KoT9fWVVbR3WclGiADSRp7k+j9mn24fY/jjX3+d8kDWkNOnw
IIAPSt1lUuxUie1FR0HyR/AX3LBQuqsszhFhXy8ZzRAeQtIzT6+gfETZ67GIklr0XTjdTiTTiNMW
352o1c4wMQg1Zg5IdgX+TiSGU+sABN5WU+HLmNV9URwCjAEnL7c/jujjcxosY92KWDFE9Fq7oxRj
o0O6vy1C8P358aQ6Ju08s2JIonys9B+Yb7AHo3UISiOjiBNuOxD9+v78aJLRGG2wWAQG03yasRXc
D25D9uUoGpgWfBl+DommchyDKlNGLyS1K+vUl4cwqQUuVPBtFM765WLKpajDxVXdPiB3oSQYI9g8
BCBBDRN4J5bOp496J1EgP1KoV4u51kCzF3Ipak2QG4ikKL+7F4wMtPEYpMTFpKkf9dMurkovESMG
byYHq9NwtyUVcWWpPbLvoMEycBXc633xZS7IoUrCc1IaboPJpEY3dk2dPc2S5iooDWhV6yUK+Df7
MvWHenE6s94vpWKjoSHys5t2sPoH2ede+dmqGLSpkKEzpvTcFB+s9DEnz1R+CAYRF/em4qwksU+y
kqS3c4F6tATvl04f1DR3gyIU6I5IBOdoMw14L6RDZBroHRYTSDgLlH/7NbU6BOdjY1WeZhIhf9Au
ikMdsk/92FmODB8q84VPKaaF71LLlTTO1caUlDog1RAEm+ln3c+GPfXKRUl/Wgu5R+XfjgagKuWF
K6fTPsl6w1Fp+3TbUW7Og6AdrGsyEIiwbM4deS5phiCCNKbczY7pax7Kjv09hvlP1X5yph0mmlDd
jfbYPT+JUhl2wPcXcJXNXUAQ5VkHhwaPhiWvgmg/iJ4c1bTejZT47TjjgRIL5kM2RVLgXZqopxKN
d9YpKEE6c0FiMCf9RVOtl2wB+tKCWjJQU7F30vf+7QvedEUrgZwrmqY2C5cUjXLMGQM4FCvo0YEa
o+i1sBmEVmI4TzRERqrM2VtZbfEY80TihbVtOd0xPdBPJWg2EgcgEj/+2+E490LLsrXqSgbZG+lt
y/yczq+1LLLKTbNfHY3zLGOUA2uMCdG7b2ZymgvRSNTGrj5GWVTVogCPsUyTy0cWkDFrTYUAnmJb
OTphLjail3HyOwDltUdSPeWiuvRm924lkn8PRUHSAOgSnyu5M+zF7QGvCTCbvQS6NeIEdovXkSta
K9u8x+sxeVqATmnVprZwj0n2GXXCQjjRsKmDKwGcqodLPGlaBgGS9mMMCqeXvDT1ikkElbM5c7W+
PU7Zx1zV8wHLFW/tEuVjD0LQFPOjsqfb7aHxrQfR1b3Vvd95qtXROEVPqjZZVAmzGu2uOSyf8CC/
L17SvXk0AI2a7yJv/Kw+Fh8XR/p/pF3HctzIlv0iRMAlzBauHItFK4naIES1lPDef/2c1IsngklM
5Qx70b1RRF1m4rq85pzfuUeD5UtzNF7FHditsfu1qvKIZ/VkTib2dFCKxerq4hGQEGIa8mWBzky7
KBXOem16r9W5uZCbDtVSk05HSYzITmvVTpxiKWkW8XlvLRq/OxcXhUgfDjZt2GP6xryw1WaGeDK/
6C/JV7bxmAfR9+SX8AnPJtWufVUu/gDpcg4XCj2qI5AwdAmAOg5dfUsKT5t/ynIwW+d0umlMUat2
O89YXSvncVopnnUMyqMlvDcQcsFM5BI/xUhr4sfiLe7rHxHN4fepWaaUSxbZGBhsvMmTULLV9oln
33aOtgOP5D+pV/wStT+2XYGBF5ZBVAuQ5O9Fyjmx0rzOEPVGxdGil7B9QaXTWbrRux6BNp0apucN
A6NH+I8LDnYXo7sOUgg2oG+0l2R+uv772xa3EsBZQBySKGmbEZoJ/lyPDSRG3k/zO2sHowUn3kba
/FgredzNzbNhAxsPB5KP5UPuL/vq1UxBPcDYG9NLdjZ8sIAKEutth7oSyhlCWqsyAiwO2frVQT2y
Zdzoot7Jj+VN6JTYT+pLwXcT3itnAkZLqSSZOCdrs1fA40t9yV8e1AsDadBG51NVmrcj8qgdNgOm
VyZ4TsOQd706P5pa4cRU+OL68wz/4FRWgrjx2KHKlCwqBtaR0X+zm8QuQHWJAsszz3Jg+8MfRodu
F3vDrnpO/OJZNDMmUCEe1kNJwATQopfslSUA64zebdW7WFTl30ykV8fkYnCvdKDd1WHhxWDtOyyL
plMEVDRAhJegfqFDQEbly3Vb3DwX0nYMO2EBGCW3906lbJcWlDN4/8Wd6Qx9cQRQvj9ak6DZvulS
3sTwmmJFHZ3bGNdXLSdi3S6jwKUwC/6gIKvf5xQkjyelVhocw1b/mbUnVZf2y/x9JAfLEs22bn6k
lSguI7NzOV9KsAV7aGDcNEYDIGjLN7FVBAbcIlJ8olHBXJq+6flXIjm9kAFflWs9TregGkrV0Mva
/M7Qar9V+m8dYKikUDmrpRYsY3rKSPyglJKLIekn0Hrt+2V6NPTFb+XOVXTyqlvyPZ0eQErsjwr5
zQCiKLyxQ63Ml21ytjplcDIyn6QoP05We0cja1e3sjvhVS1jiBdo5UGTlIWT6wBlkc1Db1MPY2y7
Yug9S8+fktLuHGXovhK7zJ0lnAX3IfrYTNlWZZHGHvsxMhPFi9rmtVgInklEvpGV8G4so9mpJyzi
XbcSkfpyEVGhFip4MWoYsWnsJTLdAxN6f12EwBA1LiZKwDSjY1lj1Kx9xbdxqPlTiQXGLjoGFwdp
mlYyyEKReWZHouNLC2Ke6AxcyLPbHtU2FbUHOv5oo58ke6QiBKLtNA+VX7YLif/z0+tjbXRlDaon
r2/DG73AoHCcSpgxTA+ZOj1k8nBQ1OoGo4P+ZA37rFxuoROiEuDmQVd/BHfQqFDyZBlx0Hp4VkfZ
zVUAbISibqxICuebu2zIUwyxIcdsK2fpRze0HiYiqk4LpPCrL9E42vUU49msoW2OdTvcJ7hRJxFe
2vZz5O3OeAjGTl7MJYogB6kCwHSxhPJjuIncdgeKszDofKDUE4rsT5Q2byr9Si7nr+W6niVgi+GJ
Xr3ICnWEczDb5b6VBM49G23dFHaPJw/2Ubz8Qfbtx+bQ76rHeXRiACKOh2m3+M29eiqEBOGi07F/
X/nCvrBivWeFnHno7lTQCix5/PO6Z9pOK1fnYxq0kmG2AFwYpD8P5NHHPrUbBc2p8muGgQScFdH0
5HYhZyWPc4UMUSacRpxJ33U3urscsIh1SV0U3QL9xAax/w9PBPaNPiQQK5mca1z0XpNyTLVh9NvY
sRE6WXci1AHMs7Qj0/8BkGgzpq8Eci5EzszFHEG85unK8kNPB49UWOhWIuXeTkWdW5GJc45E02e1
GMsKRfH6AGIbKp+qURC+tp87qPaxZRUifwB2zmk4tpmG3BWLncfWRcVb8pUHpv6AAzljPfcsIlvb
vkEL03OaZlkGP4dYTX1U2RHUMu8XpK6npv8yJs9TuhOo//btvcnhTMyURlD95ZjlYKBc7UPsh6A/
zsBG9B8mufxF/ypCjvlfTO5NJmdyjaWiLU0LVpMa/fjEgMCa/bRvg/pQHbF/KMJj2HYjb/I4k0ut
2mjjAY/VPPuSladeRHIjPBBnX8ApVuR8pozFWXa7QwSUvfzZ9BXswzc7LAgI1HHrPBbb+EUVQ8aY
MqfxYKNr2mVAsLGBBEuN6WTF2SeQv+2VDH5MkKBslyUzrCrTbowpmGq/yY6xIZj82pxjt9BVwXLL
H1o/ProMYT1GBj4NSmaMAJt8rW/7XQhumT+wSaUHqNtA8avvNKg8gepvXuNKNvv3leev0IFMSwlO
yrzUPuP7Zquj80vmEOwmJP58Em1bbr7016flFF/RiII9nx4f7rH/0QL5MXcHB9t1D4wALN0p9wx8
33LGF0b1LO9J59lP1w/NHC8fCdZ/AWcK1OzaLllgesb0PTEf8urZsC42OcrkWThSs2kWa2GcWVRY
ZZ0risLGoFgPnTL5YTU7CnOevT82v9O4L5zBNjEiqbhSC+5zEp+B9SRwcVsezlLgQvE/BVNe3OtZ
HySpQVMbI/36fa7WTlTfGZQ41+91W5fehHB52BhqrY0ZGMB808mpbepItaAPubnFvT4HZyooKtZt
R2skQ1rXuYBW9to0vukNPJAB0msmht/MCUaKlLuISN7cLk6bLbWzFAR7clhUHZXORa596czSkfRl
HxMT5Lu2+aIns3v9NjavXAdqAADJ0SHmmw5hqaqmISFcymRwkjEws8iZyON1IZvzjtZKCqfLIJGI
BwtQTJinW7DQVp8p5h2Z3Yj87R/g3A9Ws5LEKbKGdC0rK3iKqS4vY9V8M1K67/LeM6lymq3qSE1p
L6nl90nXvkjgz5Qy3QWH4v1IJhqEcxkoJA1S0/5uLHXvhK1xtIryMR2Gs93OiaOVDIrGekor6TgZ
5XNF2tukSZ8GtT93c/bNKrNAcHlMIfkjoXWn6ApB0xqcru+dXxrXCC4dNr+7YAkULz+yAr98mfwC
qAcix8e+BC8MhI3/kWaqOhewzC6qgECL1UMwtcTOuJjA+VkK4FXI02lI7VygfgJxhGtfJEZeTAkp
0aWJ7xf5uU2fq+I51T8Thd8ORTi/Mql1l1AL9mhkR9l+kBpBl5ldypVLI5xLAYiUnlELA+wYCNkV
2XMCI8o1f2lve+kYgxpzFA60iy6OU4qaqFWCMA3MRMBvW82zArgkmioOKQU+eRP9Bl0eQkD3baMC
y1mUOlpFGKvwEMYZcDAgE40eLSCj7qavzb7zZy8HxH6/z46hC6o7MWrKpoNaiWdhchX6qayWwNpv
8SBC3pHWh7z4Fk8/r5vYZkhQMR4AEnqMCnyYah/mMm+YFpbqt9F+luZvn/h97U/mhE01QB28P0Oc
WxjqZQBC5nDsgYwtKz+uC9hUwJUALj/KQztU5A6XpA75ZZgx7LOUqTOQ+led17smJT8KGy43Vu+v
y93UQo1YhPE8y5i5fX+wqKxz0rS4OEm6J/NND0CzLjuqmqjOtfkUx1DhX0GchU11bS5l1AB4DO8Q
Buuc74y72DUc1lGiYH21hSMVmxU+S2OrZViAwnY/5wrLbJRBzFuxp8Los5dWgyDsd/7id7vxVdSn
277Kv9L4qRFTAoZDFAOIcWm+5faNrZQOeAO6WNAAEZ2KnxRJ+3nWBnVS0JuTLn+Ank4skS4PdVA9
i4AjNg0L/LLY0LMttHY439E0aZSMFa5wkh+M/ljnh0/o3+r3OefQ077PEkxHeURJ3XlK3KVD9hS9
SrHuXZckOgmnDOBsWcI+RgZjSf4snxJD8F3YTXwIIW8nMbhAKFM9rbMUaDKl7IJSGRMLr01Wu7qa
ekQ427p9GEMBgh82KuDc35ttWpfhAKYDHEZ7IfXPMg6uX9ZmJXKd73EOb0nDVB9lMGxkWYpH02jN
nmKkC9o5055kvQcE+PPMmj40Hp2xju/0rnm11eRrOheHKgVY51T+kJPsHNv1i9oliRPrhuCP3L6E
t8yX/fsqsIxAvY5aguG9KXse0q/RKNDNzcBFwJ8GlhFwjBicb6Rja6cF6VBYS0ZXs6lP6s6b7NQV
3DXTjA+as5LDuUa9q43RLBCf7SmIzN1kvGrpEpTGLgFhlub0889+FMRL0dG4z2vRrqjnGWY3tAd1
/qaVOzsWLHWKRHBfB/eZgMwEU97W+H3ROjDnqG4xDoLkZtsbri6Ps4ReD4uE5ANmWTxrxwq84aHY
N/7kA4r5UYRVuGnjK2EsBKw0DsCZzQQ2RLw8ga5VV8gLQ0N3k7RzrQSkllRRL9d1Q3SJnPsNdapV
2GBAH9/+MVc3xbA4Cf31GRkAHmJUHDLi1/tDFaRRQx1Nb68wHubupQKy3CdI55CT/RXBN+2XGc28
tMUGft6FN2GY+WNsCRRh+6ZsW0YOCHv9gAUqVXVZz0hk1Gg/9/s5d2316/WL2gzwgEz9rwguVmUA
WY8zBRGkVo9Tb/m5tnhNsTi9LALh/pOSf3QJb6K4bzLLXRJWNcKu8jhgLCwCBa2GFdTbDlPfoGH+
g6WbTa7tifDrNqvvlqFpOnDjFdPg4UY7sLRluoVDtpP+WE6jZxfEtcyvZOhfltEGISHZ5UR6sZZf
Smbd503tqdZ4lGJZkJluftDVH8LZmpnZUqfHSLlJq52W1MRusXQDYD3/+kcVieEsrOiWRsllOF9S
vBCSg+D0N47vXBfCfuTD51ydhdOcriZKqSyIVGT82vaXYZydgapOlt6WluFdl7UZFVeyONVRqWK0
FdpFXixf8uE+kb5c//3tMrLxnxIfQU2cix2G0YShWSHRmY/5j/AYHyXZRfzwa09pHM3XT7EX7bKb
EPwJImbT7Y/1JpqLKcuQZEU+9wCcmx5pkTmZfC4yIQjG5g3iPYTBSAVzKjyzqGKYZDZjGB+jGbBP
CYbD5McRtWIDlWrWeBXRmYgEcqpOe4Vg3A4CtXh2W0BgtIIw8mcx7IMC4imEjNECkDDf4aJjNi82
tmf+AJtPwPYd79kiAl5h5+pr/AtENN/GG4oBVxuNWDbRSz3l5brebNoAw8XUDLxzAaP6PsykmZwq
SoHnUWIAYKaUzkWqVY5uLEHW2N9oLv24Lm9TV97k/alormK1ouTg2itQRxzL8JuqSk5csk6stAhK
R1tybJkBYxAVEM18yVtqw8zMK4TPivYeahCuXub7rP3M0hxOI6NvAahrnS/rob6vkMRGfJvVYzcm
Tl0EfStI2TabCCshfDGPtPFkKR38FNP8yM3vh84BEgLQUqmbP4JrQjS6v3l5KFUCuwRIaRgbfK8U
bY6aclXDoKnZ+5kRnoteQ8fCFLS+mG7x6g+X91cM539parVWPODykkY+Ksn4pYnmW9L3gdo8Wa1+
aWLtydJigWZsFs3XYjmVt1EzD8uEWd1NdWAsM2HQ33Q7VNsE8WUrM1kJ4hdqQ3uIS2DU47tlr8Z8
kfTvdXcuB9HkzZafAgiMZRHcJLhe2NdcmZQ1xWk4EEBwmPkFaZaWfr1ustv6txLAOUK5TMNRaxC7
WMFG9jOPFcpbeF7NLT0gpgimzDZ7hOsDceonzcaSxDJKKfNRAYtL/7sEe9VyMn1GgDrfKTvp3gri
oPwaOcm+wY6dqNux2Wha/wW8ZprA9dE7aGbrs7KY4jDmhA5t+dtirztgYT3UNwCWOmVu6WODRKqc
QeCXN19Q6z+B09JlGlD6tmD0yU1xYAjJti/9whQVeLSTs2gkZ9vg/6rQhyIZhi2VEckQMGm/Gu3g
tMNtq+6vq9G2NbzJ4N7tS12D80+HFrVq7wzJ/WgAAkd9zkRge6KzcO/2egGsmBmyREjZ2eWRpMdC
EWio6OPYXLKlymAd1xpgi/2nhBljgDuQgF8t7ZrdCBDr1+tXt30kS1MVwFaybtV7C0+TrFMHgEp4
ttL4KVh/Z+Ir5Scisw3Khv8K4bI4m2C1oGpZNgwc7vipbHeWevh35+A8Vd1HzVJIENGPz6FyipNn
u3j4dyI4XzXbLRjvStQC5PKu0n80c++YYswUpkMfI9fbXXEeCqivegc8WBzkuASqr+zlu9azHExy
gt/xM6sJ6w/DOaN+AtRgH+LW7BBT6D0ywSp1ovDL9YvbbAWsxXAOh5BOtZN5ACuSXYI2uAMLsqXQ
W/jBwxyiEwFwUVua/TBvDjMWlMYFcz2UDeCYpzbOD9iHFlmZQO352u3cF4mRsR46szL9h/rMiD0G
dwZQTHduD2xOsBbI/F88/98vy1cXdTupaZrgoS0fu8P4K/cTTweaJT13TnsDHJEdY/FsLzEaI/Ou
Pwlj7eaZAbpI2H458Pc4L2lNPekjGTWZ4Zt6ZCRq9U5/aQCOD0qMIwb4T+GDaIB225utZHIeM6/z
Uks7Nm8P1CTdhW3+gcTHUu1J3oukbWYrK2GcLwuXupwthQX3/LGLLpb2fF2PRRfIubGRjJohaShQ
SCRyscHnqu0ZTX73uhTRKdhfscq5yniZQK8Bm6zqS27uVVFqLDoF58bqZa6LgqmBrFSBsjRuMVsM
k0cwUbPZULAZnr+GUToLrdr352jVOjewv49y8BnEBF4LONNTDWIEyc0Tb3BHjw2TRDr4UavJoZ7o
Ua8yR/nBkb7J5xOPudfrMG9l1n8sDuUt47Uxg8yzEqf9VSxgZ8ic0WNYrjF4BeUOVLOVz4BPsTBc
OKRyDP/6d92+97/3wXfxwkQGSZcEU7DjB9pW7pAfB0U0KSUSwtsbNhVjyjKUvL3JES/yS5F518+x
7cdWF8uZmQ3/MpgROEnbMXvKc7Nyq1H3+rA4g5PmUIDhtu8wkjMdVKtxIr2+tbv8YYybY9zTf6oO
efaEfSc5N+4b1XjVZf1WabEKVYrmYjbXBlYaaHP2mvapBgIG+APjXgn6W7bWCzb72av2c8DoatTO
kf4Z9/T1+gVtG/Dbh2bfaGXAER41Q63jiZskQTPeVOHv678v+sa8AXfWaI4VMmq7J7dGOO3zMrmT
9VaQUW2/zRjqGLCUdNSFuUwk08yppzIMuAWDMSMURW0gRZBkDK3thQaKoJ/KHMJHg32TxyUjcVzY
kWVErGTFlvinPZ5CB3XfCx4LmwVve3UuzjEVdp7aaQwbqco6MAD+mFl1APDd1Imb3rWmSnNsudhH
Y7NTW6yHav0hN/p9T437rp4E3n4LIw/wS29MqpzFZuOiFXYpKV54ZlxfClYH9APZGUF0FCELbnjE
d6I4w6WStRQJBik9eXgejAuJbUwo3tbtVxMPzes6KjwWZ3udqoUKBqkxDvFnCl3b2z5jiaKuuicC
vdmwh3fH4uxN7ehkdy1QpZXwOUUOm86nmMSC78SMilPOd0I4owMojxLZI95JcnHqrPtaA8tu+Luc
Hq7fm+gsnM0ZVRdmRYZrU/sf6pC4Y380C8FrTKQGnJ2lhValCaZIvSr5HkmXNnnN6WHUf0+f6DO+
uzPO0LRCj3SjQs85lW5BhYOc/5Fokn/9xja87VoIH+axpZdiGBbMl3Z5WEq/EVVLtn8fWEzYBJBV
TEi89+ZYAaMGZYegk7+oF0ysCExFIIAvwTYJzXRMUGvY4tG8tERlfs4/pVV/z8APU8pdXikS8B29
Ytwt5bGdHzVRR2PbPt5EqO+vCUngvJQSxkcAfXQPjupdI8UvRjQF1KSCL77VK1UtzD3bqCGjtcB3
LFutlfUFcN5e/Ht2kyedLYTstMVBkbwHKWP7hJwWAKPqThGRdW6ZJ4BM8fDEVC8OyymDHesjNlES
zVtQlzFuFBIUIuvcUgcwzRkEo5uouPK7jn2o1XFJkRdLuuGghL5XskIUAZmj553ZWgb3sZp0qZtU
wjGYczaD1g3vMFjPYjs5Drsx9D7xMoPpvB2KizxhBHxlcDLqXpgWgbW0QZTOwXU/sPXUfCeDXewq
7ZLVUK3DqNBAWRzuxl2JaUPldr4w2kwJAIAiJWR39OEO0SpU0duSrQ8o6UD9LPRqojDbMDoswA5Q
TCloG+Lqeu62S+L2itEdFxPz5Yb8qg7AeE6S6SA49KZCrv4KzpebeTeHklVrXhPouwnLZSX2YM+p
S9CY3c0eNnx86hmLIxArOjxnB4luTElOY4K7LvFm8rNA8mXNG4Non2JZwhdCA20L1GDzqCEats7u
YfVx+1TKDKuMGCn0cINON8BJxrvlyFhO8HR8FRxv+1bfpHHB3g6zUkXwwq1qrgaOExCcLMjLUjeO
gWql+cmRCZ1EPVtWgPmoUm9iueAfSxh26A1NR1Fq8pYboM2c1DszcW3X8OihOuWH/4i2PfNGv+2/
EhHk+qbvwcLCf2+Z06ZIoXZqaphhnQrwCGJzYrr/lzfLKU6GAqrRKxKmDEEmGINSN/fjY7df7g0n
/Ud2ql1yBoDBdaHsN69cKx9gy77JFhQe4e3MQ9rcNFXnZOOXfsJq7nCbyIYTJkJEKZFMrtZGAVmv
aekfEvP2h+pjoPtk3ZgPxhMrfCAhCpp7hixV7uf7T0wlq+AL++9H5DcbOjIpRkFS5BLFrVzu9FBx
+9YbsJt1/VoFysJ3DpYms1RMjxOPStOLHS7nBcgK10UI7JBwLp1idq2iXa97rFic3KrlS4yBnX8n
g/MsTV7KMeZKkXHnvYsVjYM2vtrZIGi0iy6L8yhzqBcY0mk0L6SuPgLE8Pn6Kbaj3+qrc76DAIu4
N9IR4QiURUDDC4a9sgPHgdvt7IOoib+V7K1VjPMTpdTF41jJukfi1lWLypOtHqtodn9q0+ir4GQb
w7LQZyRcBPuF5AMAehuFzUTtRUeFcMAyC2NlZHEG9FaH65K2v9GbIE7bNCUJiZ7jG1k69YYesDd1
JBCx9fRCuMduPihwtA9wy31K6GzXsM0a+ZY232D3CNu5tHiQ0p/XD7NpOitJ6vuAuZhhOZMp1ry5
3IXdOTb8RBPo9HYevpLBZXWjPsRgl8BphkALQGB/V2PRtjnNlwFQGXumfI2L97gCuDmB0YrukftU
g5lM2swcw0S/L/HXwX7JzS/IGhysC3r/7iI5/yBhVLbXFPgHbBx9m4v2i05nvy56QRFj24BXl8l5
iEYJKaV6BowMALBFLgEmYO7KFxk7y9G9qBe1VdtDBexNETl3EVdF0oTan0/HaJILL0tdCSzFi6u5
9Nv8VYSwumlbK3mcxxjVaY7tYoInrw5ZTx17qNx/951YRF5liJHc1okS1vBJ1b7Mf0SVq5qiqc5N
v/d2Cr7WkIdaWOpoz4OxRXHQYHC6sf9i9p0zj9bT9eOwC/mQtKxEcQkEEJhLrBMjse9yzCwVkGC7
eeEDKMPrZqzjhv9Sz23OYYAUpyqBGIt3Z7s3W9VR5qdCNJW4mRWtDsU5DDNN2yonOJQOlE1tH+/+
s4kvem0KvANf9x+mMZHSNCXe0B279q4a75LoMg+3JY51/SsJ1JpfxZaXZkxGBXUbJc9d0hdBs2SC
kLFZSV2Zqs05hjkExdNowQHNRxkg6DX6WN1eOgMCfGc9XD+OIGjwI/XtkKszaRQ80+v8JpeJGzbh
C6aFdtfFiHydzXmDJaHyZI/wPlmMmB7v42NzklH0RlR344sIoER0Ks4ztOiV5CPNiVeRfdhVbpfG
7tgIuvuCM5k8qutgR0ODDRiCGRe3OLDGvvySnch3e1cGNBDNRQvFcf5hsuw6HxVcIcv3VDRngFbt
6wAm1fzoKCThZMb/v3sjIKO8d66pnKZZJFO8938CbSjIgtDTPWwRgbBPEgLkbpuvrhrYmwe9HV9x
1YwRzHAEz2A9Pijl0Sb7GntoVvikokt7XRM37ZctOaKEYoIbmHNI0hjJUkYr3YtI5c/WtGupIuiD
b55mJYL9Cau4JE8NbUlI0JGtbuc6c9r5nIDH3NCAmLYI2y6iA3HZiq1EBaC+TdXTHocAbfdgOBUY
Q2Vrt/Uh8/tXUWVm07hWx+O8UxO1C12iDNowtedKmi9zVt5YWPAUfCnRNbJ/X13jVFVDrhSW7iW6
FNjG7w6gDdhKCUZz8kqDCMaHtwZ5VYCZgMtWhqp9wKDHZK08VFWIds8x3it7y0OMDyzwToiIqbcz
sTdJfE4BntIhazNIYhPYrVtcWApd+cpv1ZGdcd99pt2wOhk/htDI8ZxgTRpxHnxY2Zksu0+Y1Oo8
nKugSya1FivDgrtW0w5RLPg0mwpnYdYTG1+2+gHKulSjEuVkA1tCyXcaHfLKwuCaiD1FJIQLUJj0
0TF+r+teZ72Gkumog5tiTfn6TW1mk+DdUSwbG4YfsLJJoy26HsNWDcxcFtk9EBsDWfKk5PW6nO3D
vMnhTDQyrKiJFdS/6jR0GpAVScRyqkQQADc9j43pMt1WDcvm51bNEJw+i9Hima4dqR05mSYqOG26
AFQBsI4HmnWNn58jTQ9uCzXFqEmxW2LihJrXN4cwq51CuHK/eWcrWZwWp0MSaSUZdO/c+vY3xHO3
ueQ79XAHvH01AP9z6n2mOw9N+Hs8LhYluDySRki+DPPrSEenmYtvcp0dSDUHttW8XFcK0WVyYUma
TI2gdYr8gWbY55MeO711jch2SuUbKQvvurStURwVRMk66DxUUHryLTtdn6k0ExVQCZfeZ6jtoWfc
RGBFkdwINA2M0WeSHCIQu2Vha6mc5lvUpuMcowiSaEsQ9997C3AQFejYc1EpZOtls5bEhSdQidIk
H+Ew1LN9aZ7SY+5W++QRe2T/mKDTZqP1oTuelgQlbtEQr+iUnLPSWtKC4NlCBJEPdfyPav0Kh+My
i2iHt9YA331DLo8e6qnLigVFF5CKnKKl2OlF6itS9TpGIEiZl/aukfsAKuu1/XIJpeKrRIabtqAP
bQ2Wq9Z61iv9tca7bLEbQflky15X92+yIuIqPejpotUzq56oyk6LnzTTI6Im+paDW4vgMu52llqz
KZDIhdhc6mXpLNl2cN1MtoxyLYLzOpTWdhxN6I5IBQbpQtMZMWYST9ShVA2M1BYEoK1JqPUX5ZcE
S8uMsAiCPrC+o/vCix5Rcbqr/MFXgJfCWujCXsxmYrU+Iud3mgRE3IWCtqm6awBMlO/Y0GXjdDvz
cP0ut4bO3x2OqcxKJaxMG9q+RkGoBpPW7BtufQYNk2c+sIHnGjw4Dg1EhfFNHQFtETBM2cgrvxoI
Ui8pkRc8XZa4cDSAsk7Nj+vHEkngVAR0xHYRRnBpmKssE5+YAkPa1onVEbgwhEkUwLSG+EChbQZq
aAep2jjYfXjIJ2l0alL9pEPjZl3mlZF+JphRmsxf1FBdzYoEKcVmbgyMu7/XySnLoFpyBUhuHQVm
xAxXe5UA/YcphdErb9j0cK/41293042sBPI6U9okpxlcXGl/a7GUVZS/UbHy/p0QLioltVZJaopP
mMuXDJvn3ZQ7jXASeNvS2OqooVuq8gEWrikrBmGFsDAmX+05dKLltSh/xvTUxdQLo+dp8kxrErmU
zUD4JpVvtqog9gCNCKyOEaDrvv0aPcbn6NH0J/BsUBeYlPbB9FIv9CM/EoD7b369lWzOQ6dDmadx
gq/XU81XgOCayE8hFTHIbVVmsSP+33vl+6uTmsrtZEAp2/oH6W4lrL1rTjfvaH7Ohy+fUJWVLM4Y
m3mmdTSVeIe01r5BE4eGWbBUvUDttz+aBvoQnYAFlF/KHae01uJWxeP6MBziY4XeDaYDP/fWxVvn
rxwuU+nCbjRSDb6l9dn+yXgu3fg5RW1CDawTuFM/U/kDWpBu6rqMJXS+vGOjnStjtg7xNP6ek8dZ
b50yu//EJ1rJ4H1UPdRtUmiQkdzkKjpQZC/1T9dlsN/gy2/rc3BuqV6MXEoXeIyh9Ub7H6MX9dM2
i8xrCZxPiouyJmMn41WNcmK6X1Dx+GnuNCA6iAoeorNwmbLd0DEdU2TKRPfl8SkfRQGMpXrXLotT
sihbqrxP8XQremd86G9RMHcq7VCVu9J6+uf6h9n0OAbYJBhQtP4BTK/KsVCcs1IlwU5VNWKupHQM
0ZL+Zla4EsKF/JASOzfYK0butCCse181Jl8buyAOe28cRc/s7QxgJY93OhXKsnRg8u7jL/0Xxpk0
7OnOfJC+p3fYTwtEXFDbKvF2i+zfV5laT82ujwnS0FLbdfFFHUWVlk3/hjRChw8AgSu/iqQNEwBR
VdQm5CN7ew57xqAqxr3c2i5X7Tc5fC1PNqOFluPfHm7sD4BSYOOp1O9Qh+38aC/vM3d5STAIz0A4
RfnnZlvAxq6CgvIYwDF5mDiZ5jSfwwYhcGi8pTUDaZxdhTZ7Iod7Odf281ic5CbbKabsJH33qzJH
wRjb5mWv/gTOlaC1005Wj7yDZQAauhIaAL+bnahcsml6FuBaELSwnMJXgySzr6M2YZVu+iPFcHlf
PclCyNbt+1xJ4WwvsmaZUAUGnhy6AwiUvutPym7EkHGBoVIMe153J5uGsJLGWR4tknDpTdQ2Ydxh
vwcL7/Xf374z0zZA6K5rHyCzRsQn0+4QD9vUdq3SrYq7KG5EKSBLsz44YFsBKCuwZ5Amsb9iZc5R
VVShbmElDHOxSAGXvXxgix9YLv6kvq9kccpm90D7nAcbm8WBghGUKFgUP7yTftQ3RjDv21ig29tx
ciWPi15FaTWIBPCN5oXutX1zApw9gCJ2oe994lOtBHFRbDG0IpV0CCrsC009rbizRRa0mcjauqXp
2P2XP8A6AXqolKYanYc+35szOEv1GF22gxGE2sEcRXsa7EtwWqHJMtwK+v/wkfzovNoZFZhSMcZl
TaDc6E4Nkpheei1EwM5b4WstiC8FlW1WNoD3xvCuxwZp4IEeMHjpMXwLcLJiHLoZRRovOJvJPTzG
bAlto0B80XfoFjnpd+slPk9787nzQTZ1qVz7LnNnW6AiWzDP707KOaewrecimvABje/zrsMYj+rL
FqaxGc0IpqN/R/vW086dXz6V3rxXDv9vDX0nnXNWmTFKUphj/nPAzDkhX7qMBjT8xMjNOylcbtCF
dQNcuBJTptWXero3JcXJUKnqLME33HC97+RwTsumJtrRCU7TRDdqfd+b//9nwrvf5xyVUqm5XbFv
ZfXPId3ryeAIV0e21ZAwa/6T6HDOqSqHslJL+AzdfFzqe1o9dckTYKOuf/etmIijvInhXJPdj2Ey
J7BkNqYOiE+PHuMdgyMugZogXOLd/jBv0li6sYomWT90KWkVLBb9rG4kB6gFzw3WGn6HF+bhpZsS
JX1By14gUueKyValWklG0V6KCssp6sadgPl4/RI3kqT1HfJbPrnZGZ1SIXsBTxXKoClyCjbSKnLx
opP8D2nXtSQ3jgS/iBEEPV9p24w3GkkvDI1GogO959dfYu5uuwfDbcRqX6WIqQZYKBSqsjK5CDHU
9YCxVbRdpuQ6MwcnHkUIqI2U4sNCuChgzMpkNKOJsB7vtWantKGhhpf3SuRwGlvlmQvkWm1my8CG
P6673wzUUITJi/4dci7e9CKqGYi+DBcIQMDaoION60P7X4FaDRk9nqg8vfGo+7BvXDzINEpBBgCw
caJBpoz0u5pGbmn1L6hdHeI1F8ZR0YfiggMph9TIuwWn1tRvlXa5bifds6kKUqESVKP1V1tv7qO4
OJqS8Uu1ysd+II81eCsn+3ti1YE84+gZZRgr8xOIOv01Ne5Vi1zj3pucCLzrzmBC8x3RR5Ju7dy4
X1qQ5C7AhedFHdBcv07ytvBWOn8fcmBfSqirmLGjRV2oFM0rVHOulZVAO231084KpwJkZpVShOCV
8aIOPxXkR2W8vGWmHDbFSh0lgTxeb4FErnOl1l6DqVf2XS69QtvrTu7nK5qbtaMWCUaUFug5zJVf
quU91gAKmngWTZlsFatVmTCiNDDf4lHCBapRTaJ8Yqlh/RWCp5C6a8AR7KCd61hfIU3tCSMjO1qf
MqqTQb7UulpGUxLW8xrfc98sIIUTX5khxSMzc+VwFVRWNq8XpvGj2zpE03g+R1kiGchXELNicqBg
7Mk6xyoCOgpuyi1Y+Yejwd0vg76shjQB8MhqUfUdhKhvbBBgdUF0RR2CZlEB3apVdRZBnBEdSe4D
ZrIWGZWK/STMXdD6ylvTs+zSMdZdK5oxExxH/uNJcxHVEaR5vUI/6pEXyb9yEYRYEMn4qV+gpVpr
IVTH3FPutD3gr8+jYjpaVrtrFkZ16qbGXhCqt21iXMNCRQzElVz0bAjtDQpGYdAY9x5r8CWe5Gey
A9Hga/37CpV2X3Fqd3gZMyc3BZfq31wUJ+tcUC2WvO2yFvhi65rVl0Gd7fW71NVRyMxvRSjjv3lo
nKxxEVXXzbEeWtRaxmDxx7sulNxKcqhjgLxw2mcH6hqyK9jfjTcbzsbJJnc21KynnZH37HZSg9Kr
QiYkaH3TZZDXsMlEaZ+EyTN8t/NFN5bo07L/P7uFlXKVtXjExbgcoNIYYsp0L4XZQUSQuPXEPl/i
e1/rzI5W2nWrFfiIMwCMndv9Gnfa4/sVDBX63eX93D6Ff23n+285syU3klq2K05hTr4RqcLz97YT
IoM34/Tpm7177ZmRWq2WIZOBv1IYBa+fY+oR9bmvbA6QPUelP8vPT4viUrJ41iJgQFFOhej7VzOY
d1DBuzLviau7QNl8+4MdJIpMNMhdkU88w0k6r4W5ZCj2mPRZacjz1FUeHRpZcLY3M9kzO1wOWK5F
jyFywBaXLnuL54E6dRl/vbyWLZQSrvDTYrjoNSfq2JcJcqTek11QsTvjclUiu/jBOlQqKraZhpF8
SKF7IkHSLbTCB9Nc6Jox4Fw1DBI/Heq94Vbf82vlWxcgeXBiFwKNt5WQilS4XD6Amam1UIrlsou2
vKNenjvza/1i3eXu4JU3sRtDCu8bnURRbKNC+GGxXBQzQcZb6BQ3re6gm/EOXlf2/+05iqDrIr/h
olaW0KSqShw+aZy9vFfCFDfhZbcRmODFPFtLHhea4x7QqqOFwftMERWYtjOvv/ySh5XEMs2iOQam
1lzuljzsS+JS/SnNRa2fzXB48n+Ley4WxQw6a8ZpIOlvc5z4aVE5iWIKApTIChefAPhfzKlHfTiL
nklqhknxUzIb7/JHERnh4kWkRUoXj0hE6Hy060cN/dlhf9mE6Ltz0aKGDHMJgix0laLWWUG3sDxc
NiAKChYXFNS+imxteMeGd1/0IPUrcAEwzCQeWj+1oAiiBxFp+xZs5MMzhqtlWtAGsXUN3qz3wy5S
hhelAeyHGl4bDa2Haaeva1Hvi5kGeaTE/xzc/cE454BpnHdROWBL1+JWBekpeSRCTeaN/vAHG7z7
Nc0kSyqaIOyBPwCBRkLLiYBAywRwlG3/OD0IORfMjZjOBUFvIo9u1Owxr//lZnH+17fFYkQ9Gt0k
CUnzouYHZVkE1+7fuOBpEZwL1qs0J02DkDAOjnWNNzmjrM6CUnYaTw3HgxwY4MTYiWax2Q1w4W2r
cVdTIullvOpIzNTuoNcHTfVjIyjrl6QO10X0dN8Or6c1ctcR5KUx7sHeYn3yUOL93KpOXroVeRYc
5207fz2g+cwWVOpdrck9Sy8Y9TdkiTFHxdJByWW8RdKBTYqtostji4hTlRXw1ICKUzEwNfExcadG
RecFxRmYjcLyjakh65jArTAuxvgu82A4rt8qILBNcA5bgstx81F9Ms5fjkqW1LJaIz8k0110AKbV
1au7zvw+DqJJpO2Hw5kpLnLN0dgvg4pouaimbzU0BIWLb2rkpl8Xpxix4EZpAtL2EDVLoUI9SH+U
15z9Ai58QSLNqFPMKECSOXF7sw2pifJBpKQKeDDvUhSE1tWXmwYDtuS5tkpBgWbzzjszz0W2CUKw
6PKhMG+nVaDadJdO5QP+UVAeF5nh4toCkTsTCY8GwffHRm0cIw5nEeuayAb7/7M3U5q3BqRDEDtJ
Yz9PZLpdFPAmL6svOJKbmejZlnHhbWqsbu4VXAatx+bgEzc+0CPrZCw7Ef/rdrp9ZouLadmk1EZO
GczFbxZnTdHLoN64k35ptaM8Dh7kxNz8Vq7+RCziPABYXHyT5TWKZ4KEiyhXtvrcVKUzLW9W+nR5
M0XfjIszaiwNRrkmuhdl2VWmJSEEboCF64PLZrYLrad95FE26pQ3GDTEpPo7hNzNvwMcn71MQX6n
OKmnET/uRAdbsDR+aA40W0lKGKTBhDpXDMGGlri9M/pruALWWnjyq+2lL5fXKbLJBRMIyZtrziZ8
kzl3Y4NgchTqc+m3y1Y276SzzeRiRtSteRXFGDlYzR+acpDjn4NylSqCc8Y+/afr/MwKFzKqqVWN
tEJNZxwHGQ2CMnZSi1Cnr6FLHNPEX6kxOJgjvUvLVoDZYH/7km22z2ehxJbVqMgafLtaelLy2FPQ
o7q8h6IvxQWRKk9mKC3hYJta5khQHLfih14kyC7aQi56TGmiG2td6t6k3VekcaLoOl8OeQw3rG7o
fI//3F9elihg8WP6el/YfdrApAT+CRfTqc538NNGd9pdjyLn5M0/xB1LkT+ybTj7WpPeTPPImDBL
ehVL0OS2Qk27Stc/mPxGTMTgN1g9DSA0Oa9Iiixq9Bm1j7wf9m06BE0uAopvu8XJBOcWaLcNZp9G
eOdOgb28EuuKimaStnfrZIJzCjwOraSQceMvMoYEba+26yBebYeswhC4fYxOprhLxJCNvssWHOHp
MHpQzQmKX/oRuMbd8LO7GsM691VBOiOyyLkCGZdVoS3y1tbYq8ax/4OJ1XMX4FswM1lBnpihOd4v
wRI9VIbg/Sf4/nz/xTbzqisS5ElVvtcBTVTtR3MSfhcWoD+Ht7++Cz+OsGQdbfLqvdqrMt6gl8LV
9vTIsKbZAepBIgkl0aq4C6NVSKNJNsKpNj430e+Y3JjSH8XT05K422LuDb2zZbBLrmgtTyl141bx
NVoKbnXRStj/n4UaOzKbquqQY05QB5jD2jgaonmi7aB9WgkXAiqzJ4nBSHXaNdB7cIJWb7N+TfsA
FBvHVH60LdGiBBFB5yLCJPUmSqugISnSfd+7Wlu4ag7k+O/Ld4MiOJw6Fw7kUv4f5M1o9ft5Kr5Q
e/Xn2rweFql0YyLts0h6qObRNYE0tlFMVNoOYgTpsc6SZ0WPnJnq6Nv3B62QfFubQiNerjC0A2pY
tQ+HCclOl2lxcPl3i745F1PqNu1aM8P1Atp3jTxmTVCIqnaCnTFY/enMrbJhKsHcjQPSarOzytLX
ckx/XV7Ftgkb73mL9VnfM+QzE5UeFShgoUxWRrczaj6Uiq7H7X06WeCOoNlFmH7vQbcxWOiE6JC7
muz9KiePlxeyfT5OZrgjKEeWPc7zCvgucvYYFQmJuJ29urW+l9CQKF7zlHiXTf7N8+FkkzuTaHk0
CWSI0McMBx9N1CCT3PWh89I3pvdme8ioLlvcPpIng9yRHMqunHILPqdkj3b1za4PsTK5fSzSEBZ5
BXckm6an0SBj/G1Z44dyrr2m1J4uL2V781BFwnSBDpgh34no18wqQJoCGOP1AObodVe4jdd5bLTv
v6TbAntsbz7dbmf2uEeQ1mdy2bJeZo/3efPQ35Kjtl8PhjcfTH8JmD5r4mehJsLWbjf3zwxz1xzG
DmKJGLgcWG9MB0X2/ML0QzTAHCm67P2zaC5q00swGmdgJBN9TB4+NCtD3uUx3LIxbpYkgiTgDxo1
nmGp/uU9ZW7weUv/MsSnPRbk+LSmxspw+73qqupUHQQP6XgYTRUoL+tXOdoCk9tV5NPi+FSIwqEG
KHux3Zx8BuKswuI+8hjfoHlg09/Lrni5vMy/cVU2qQkNVYxic8cujbO0UVakX8B7Ka6BYqsBQvDV
lYAGSfzIFyVG288l0JT+3yB3/pRmALnngK5mD+A55IZ880E1nRStVNU94CWD0VdP91TBkdw89Rq4
4k3o0ZqfJDrxcO5UZTFUL7ahVww+VjFYdfMyODPBRcwpUkpwW7CxFC2+x3yV7MRK72VkECTM25/s
zBD3ydTVtpEYGYhgmNNSj5ieOhZfKVrgDOprPJC3yy4iWhf3waAOXI1EY9Bi6Hm12Vc5e661P+qp
nq2JyzgUE7NL2ooGtJ3/iKzflvW9b75fXodo3/iKmNxEkCrI2UKCNWDzeubDcjcFaGq5bDRF5HKb
oeq0JL4aNqZzTjUjBfCpu57HxEnVKyO/1eTny8sSmeFif0XbLoLoCpjT7Md+/g1hRGeSc7dtROFp
85I5Ww8X67WSlN1ioXBpADBq9UHdHRd99NTlXqlEPQKRLXacz1I3akdlLOVYlCoBrQkKg0YONP3V
bN5oPXn/bgOZ/5/ZskhFzZzRe5iJZ6RfFOvHnHuGXQnym3f89acb5Wz/uPgAYmtigDsUEzeZ7Ndl
esiyJUy74Ve8vknTS2FYwYiMJ1EBLJhAPzXZz4tV+rXUQnRCPc509VZJvtPaPmhIcywa3WnB9EDb
3NdAkWdT29UkLUiyeh/Pe6jXOFKVhnPyqucxaJKeUn38Ofapa6EZQeM4qPuvddb5aZM4vYKhvQX1
0xoQXMPyiS7ob22jVc8Wz8esNJ5iuUFwhJyZt7jl3X9JRipokXgNxt5aMCRKV2UobHcxr7y061z0
ylRaKGuHdK/zgWzZ5X7i6Q89rEqhtouD4vWyMwnuGZuLY4gwvb4qyPzS+D61b5M6+Dd/H/NoH511
BjfAOvVworV+iuurVRI8NS5HE2BpPv59TW3RezVxOyvkIJc/kvJtjN0pEh2GzRfNX+6g8EyZnVmh
66/rbGB03HfX2r7YM9pAUX/88tWlyFzIqisNRDMZUBrKup9VQG2pdJWs/Y/L30S0Z1ywakaU3wrW
0RlxM2ZPdLlNqCcb95etbG+ZAbwwZND0TxLEyjDMhFYoxVZdQNPaiYfAMpwCWFqoxqIp8EutBDfL
dj6KafD/m+QW1mp1r3YZLkxEiQfQgwWYxsqQ3DMgSOEtL4MzC2loN/PuM5tcNF4x7FkPFLVaLX9J
YzCkB0r5LVH8Ir1Saio4Tdv+cVog+7Jnob9cGjlr2HQ0Va/i7GZorwuhitB2RDjZ4CJfJJMxMiKg
0rIrK2Tk77E/AhWyHphacRGknmg0ZxvffbaFXMirMReQdhGr2AJAQQCdqNzCja8YxW55LcLRbjv/
aXlcwIM8koUqDm7PlHybIVGKoTtnnO4XfRDcn6Jl8RUjyzCzfOiRImrhQh1k8gfGiWK3rB/sxX80
NK3Kp23kR+fTNG4LiDDjw+3B0QM8z7rrdzNYsVjJWFTFF7i9wWVx8Wwpk82wi41SOVl/r9pHqtxr
8hfT8szo7XIoEbi9wYXF2LB6SNsCrZRWmKe4Gmtgk0Q1XYFfGFzs6FQ1LqwCyMIWpWnHpMouGVRU
BrrmoaQ/L69nG4139qm4oGFM7QSqKBSQY+1bIWeDP+nWfrQnv0lp65Q6dRWMaDV40DtyvYr4tzbR
EeBslG1TUdVPitHmsjTRugIdMTfXcn6Tt55OnvUuyPpj135N4gSH4ltWPwsWzVzic2ZzMsu5zFL2
dhqhZAD/bPeFX4SgMEZgbh2cBiFl27bLnIxxLmMtqLpoGospVu4U8eBq8bGaBd9RZITzmcVSVnta
0coyMtB+rMZVY75Nff1H72cdgmQ6YF7KJ8nlxJw1CAmy2UXT1Q6QUMVLPZwP1u3qqz6o1T0R9eRW
mQwqfAouUqigATrPBUnQaxpKkY9MR107QAcMKomAqObXA4TUu7vMt6EL7F52j40XFEzqcEqFqNBj
5K6d0Yqt1JCgxJlExXWZrbuczn6q6qaTFPWXOJl6gcGNj/fBIHfrWOnQ1Z0NHVzV2iXWk7YcMxHf
7LYJGx8OIxSGxVNmRBGGLqMJyqwq+d3WO7V8i0QghY2whVWcTHAZgV53jV2oDfGUxdfbR7SOXSV/
GggV7NYWDO+DIe77GPNI+rmCzrV8aG6YdloXNBAuq/EOErrfRqSwweIFmhFiEEjxqR/THDNtlXUZ
CFKBL+1+eR53AOQcIBoMRGp2LSLX2XQ8EM0QNFwYiRn3gogtUM6YS4OPBJI7N5HX2DGU5V6by6dZ
kvy2X/zLnr69lZi2hOqRjP4Bz5lhLkmianZJvPhGcTEz+73elQ4mIA/LTjQnsZWE2CCGAWsQVGEA
E+Q+WxYrY7SMmgyJRocEih/j6foS7UAL4owP0jdJACLcSB4/mOMOlZmS1lyJLnu6JLlLZd5Oi/os
2L6Nh8UHG1xwspZUIxjnYWJz/d44NIfytnBzdz3M94yNkHmJwu4Uj+wTge1NXwHzooIRSMMy+TnI
iCxmGuUQREsLw6EadYrUdCT5ukw6Bx7rXV7p9mbalgEeMtkEN/bHY5DjaKD+grO9kNDQiNPOo/Pv
LHAXWJmZxMhKWGgiObTsIQSPa3jZxGaAMk6LYDHy7MlitHk3VKj4eUOi3/VSfR9lmPdXMGneLP9y
v7hYWKh1Eo8VlMYTGR2ByXAGKj9cXg37tVwOg2I1uMDAsmRhMI3zvaJbq7rElKyn5leL/VtO/Emo
HLzp32hugG4d1NkYvf64Y53arLqk4QzJB9bHLMI1NA/KTkTPtlVexkz7yQ53VucmRlGvMuR32kY8
T/z02npiiHVGElm8iObMt0pqH+xxeyfP1IyLEYGWgXKtAwIfCG0YpTYTYYAkww6hKUyF7yLBdvJQ
dWxn2lcmIqDVuFVRuRI0sfLZK6JfuREu2fd5EBWLRDvLt1PBk9UD5YR7n4k/mLsGI8S6H+8NhzGm
xZ7QYzbPGMIRFGuxw6g4fPSYtKkM8DYkimd2jZNUjaOQLkC7D8UxURqwvZsnU1zEkKVirRfSE1CX
VgctNryF1ncx6faygV572buDXV0rpAjmaPJnmv+s9T7sJjZJpYJeuL+J2+oqTrAFCan8mBaCZPnz
AYWKAHQELM3E6VEtLtxUVZaDCW3AVqi/uwl8CfqXRhHUzzYucGYErwcZhFeyyROQWibuoL5ELsQI
trv72M9RZMIF/iDvRKPMGzWtj7a4DQf0OrVlCvdlHWt6x971M5DKifeTAqu5/uifRQwU7C9+jHHM
Imtgge7PJgqXEE2gVwX1KpL/on5Qyb5Lgn8aQz/+fe4dWBgV0fNqJV4XJ7lDu/6apk3rjK1InuDz
sfhoiDsW7bpocZ7DFwp18XLoa0HYW2sOuiJoFnyuhXy0w30itcgsmuYs6VE6R53uGuu3lnj19F1d
QqsXiZh8zkFgjSBzVHA5mxrPepmb07rOaY45ZlX5UVRRsGqxT1XTXSUamvL69fLX+nzgP5jjm5BV
VxFCwTELXwde4p3SiEUxoZ9vet1pWXz3cbaTXGcsn2gST/4tCBfYMBo9LgHx2/DeiJ1qd3lhG6nx
x5VxfthntqqZPZI5OrjtXt1FHnnoDzNUHYxjGoiqnBssojAHmWsZLF5g8ORF5ZLR6BPawEtQkDBC
BY9qdHaAQGGCkPND5lkeGzsATc5ddJx2WQjKnv3lFW9usWKhm6OD7AUpzMdrYgDfbR43vYKe9VWP
NAkocP+yhQ0xCSwSUdcCU76pafzLrTKp1dcUCeXkyu4KtpzuUO4lB6u8XSDsvdyaoe7mARu49y6b
3gz8Z5a5Q6gtEigKKwxpmUMNGlTVLxJrT2giavxvbuKZHe6CabLKBDcCVtibO716oZkAHr0ZtM7+
Pvv/s3x5MeLa7lIJSf9Yg/H8US7A+oHBvtr+cnnDNhcCsBcBkTwBNokL8+ACNoyBwlAVX0/x45QL
UmXR3+eO11BmRZYVBSpwhbQrCfGpLnogbe7V2RK4AD/KSpyCmB4MifK1mX+tLX+wwi4S1Es3PevM
CudZ9aBIRgytEw8N6GkcHbVMnATvvsufYwNnhKNzZoZzLL2QzNReKCuPxi9QUGRqg/ORyK65eKNr
37M4WL0apiMqgGxeX2eGOY/T66btFH0E+M+OXGUwbhrIkwwlxsPz9SothqtZFUGCtj+crumMmR5F
Hi4SQVSul0a9IlAlpX6tr26vT49Uqx+Sony9vK/bq/vLFM8bGoHdmxqUmUpBxVe1fpyoj+2gOYaZ
u9lA3WGtRKp22x5zsskdLdDXDijZdoDspCGIdPcSmASaSsRU9B5MPyVq2skMf8KkYliMdCGe2c/B
tEzgasuKY6ZBFIlaN1KyHqLUvF7IGPZZ8aqo4426gDpaBpdFah/KRXIbZb6rsjRoSvVRa6TvgB6A
LEfZr8P0PZmKDlFnvY615tjqqStbyd4YwL2UYLY4Wgy/1YwbENi/UjV6vvzRRBvIHWwrk+ssG2uW
Ij7W9Ute78uMCg7ctg2MbVsaSuo6XxmjZjKuWoZjbQICXb/Ys9dQQe4kMsF88yyWAz7SJZUF31u0
QMtvKmufxII7ffsknVbBnSQSV1UDUXDireuXIf49aHdkLZzRzvzLX2T7Zoc+3/+2i2fPVOfVGjMM
Pnj9nAV5XzqmkeVObSX3+Zz/qDXpwbbXn6oU3bSJ4ZetBo3wAjWleNer9b25TlCVL/bSiMG2PtMF
v06w0TzvZqmPbZ/X2AVZnl2jt/22soE4F4kpCzZb4w7cqjXNYLY68Vq5C7rxqsrCxhpvgeMQ+OZG
BYFdBqfd5g7AXMazOqooEQ9t8E4qAM4zK4Z8Q+fNvpziKvjnnKIfLXK3XFwbTVqVsDjX+xq06KK8
ZvMTgTzNwGSDYSh8MTOa4nmN65YAqeaaRomecTAXwp77ZrTXWVEdLHUaiqIfT9yg92SlVsUqL+gc
zM7il958jIJoP7qjXz7IgRVMu+q49I6w1M6+yadwbEBGCZwMGuCy3FGMOq0tGwtBC4AxwBhSX8kc
3R+8d/ljgMUKQV6yUVDDJzsZ5IknYtIY6lIhglnfkxCKgkH/mIJ0QvcNFCPGw+CZB+ojuIvsbmZ2
BqDmTI2AAKH8cZMhXSNTs5uZ9q15E3VtaGfzvoinm7aajvM0hCXtfTVVHHOWw462h1qpPVldQyVX
BVPA2+URA+hsDc9hSCQwtzsLsWlcqGAqnYlXfl3w4AAe/LYGN1rtz/4Ebi/y/Efs9GzfTza5hCk1
pRLQgAm3E/RuQPiB8h65mQL2LB52oq/MvOaTV5mKrYF7VEdDjIsEWqsYFZ5UCPAVRLugTTctUrgW
ho/5mgMjY5UmdY+O/osg3m+WGc7scvFgLkcJUQh2KWBA6hV0wdD/VZ4YpTFqi36MPktySGVHf7ts
eDNOnNnlPqiSWFMcTawPbP/spa9Te72quiC8bu8pMEBMMQHPH25PzXI2MyqhhKKAprkM+t0UKIFY
OGR7C09mPm1h1YzqCDNSBDUpch3Hb3mT+bV8O4smhkUr4nYtyhojs3McSTsfHLmv/GUp3MimgaXr
zmwYu7qovTnt/MsfazPcWgh3EIRAT+Q9Qp2dvmVMskVdcGlo8vWS3WnLda69ZOteGq56+nrZ1nbV
9cwYl02tRiW1yVCw+ArCG6D7SOQ2XnKDJjQ4YTyBNXaXfzp3Z9a4aN6rEL0dCFKKKnGtsA6SYKw8
E6on4KcOJtkRZfPb77+TwXdZgLO9NJV5XeQYe1lexbvEtWUn8pY7o3YYn89yVUFvIHuG9qD+dHml
m0nNmV3uykwrtZGiKkU0Lx6bBmqtiuZEaG3q9T+fZ0DcPLPEtvxshbYx1OOSIlazC5LFTTZnzphO
mfRuFAsftpuhxDIMC0oYhKDm9dEewOIJsQZUIJT6S05vZvpbUUWviO1MzX6nlyTgiOZ7ASDRmrqx
RjeaVbys3zVElWp0O9Bfx0DZt9j7oxz0zB4XVNYimu3cRFAZCCj2Giebwe5YvkqSSDxM2QxfZ5a4
7YsHc5iKBAWijBSgF6+uc2NaQZQ5PkSWjCRUfZ1pFPZTFWgGOcqW9K1c5x9NEj+RrP/WmVFYQRx2
LCLHzgGVbnFb1g1IjN4W/FeKllBn9rHT1Fnp6j0F00UpSg42MzJb1XWIk0CRm+9kZLShaqIhQWLf
Bg6HojJuMShNFvsSiZGocbLpb2fmOP9WrX6dOwWFlHKwPfTWvbHOfuVmLPS5zdh0Zoi7vyAbN6S5
ig5KG+i3/R7zFBkG0la3vOldkLYJQuH2sgzbBhRWwWniImHe04IOFOkOGOM8EKqFTZm+DHMj4L3b
uksIq4Bh9tkAvoK541l0mK2yBQIyB2XN0rhQonBM+VlJvXj9OpsvHSjqLoe9zfL/uT3uOrFAWlYR
hpxqfILpqhSDFvRlQBZXBPZe1CLaYGvDSTpbHbeJKE/3nRIhugNiNDp60ITxryTQ9vYDiMwOFYDq
fokyrKOByleciWx9QoBILAN0vrIK+MrHvdUqeTYm9lIAwRJjv12q2pmnnWBH2U3BX5nnVri8OEPp
v54TrJFeseOGjso+d0GScmivB5EtNjdyyRbnLW08RvI8TYAqRFLjYDTDKabhKanA0J9RLyLr9zaN
rzQiuVbeBZcXKtpNznOmchrMdUB7f45ek/R2Tr42Il2ZzXILkZEHo6GvEdPmjrg6gc4SHG8otwAT
T69GD8q1aBWBJfZA7vUVSYEFPnIMZ/9qqj847+emuRsG6K0p7iVsLaR/8LpAsZsuzmIKsoHtTTwt
kHPJGrAMtYfCrWctuzk+NlDOaeTXyx9qK7U5XwnnkFYcR4lSIYdr58qL2me5S7wUGhzT8i8Ncd4I
gZ6k6EwJUBpQYGXtS1niywCmmxU/Lq9ItGuc682aHC9Dgd48OC276rmMMan5dNnEZp59vmtcqCJr
NWm9hu+fScax6DpXjwzAN4Y9KA/2SmE8RSTbDRUQXKZ1XMZCxAm+mQmffoDFz4wpamJoaYFSUYvp
O9kdn9RdHrY7KNF48m0PFfM21DDWI+jiX97aT/2wPl3GSWaNPSjfONp0mNPfZLi/vLeXHdLix8ga
EuVFB8yrVyuNp+jDFaTavTKf3HJtv102xb7S5wD5//OFO/VjyM+7XoYIYITsbZ/u8gOkIplcQiDq
27NgcMkMFyyGOsnrtIdDtoD/0NXJ0Si4vJDtqxP+oDKBErQruQfKWtppodlwh+WgtI4a5AfJpUfL
a7x0L/kj1NgP8R3Y1N3oYf02ibQZNhd4Zp3lYmdpidKM9toRLJDCeLG2N52k/0HLF8iHvxbIfapy
MrqmIFhgLVGX0KdCWdy5ODT/XDkEOQieQiiUqWAU4Pv/c61k07wiHGphdZMfgA8LQZImrCRvOrlC
IMtpMQwWj3rXulldshTv9DH7PkIJBWRB+bAzIxEQZvPAntnhonsrlwi7BHaiyesiUKN4nai8KDLB
xfXGksEml6MYtYw/MjDylOXjKoq3mw52tgwupCtlOQ7gdiKerT6QuHZ0ke4Z+5GfjuiZAS6eZ0Xf
TZYKdKCCKe0ozpxufomGfY1h4lELLx/W7Q0DVQyIZFRoc3OurHZtRmiBYkKjBRY56lqQ6wIT28s5
meAiTkeSokLDBwXRePLGZgjbaPHjnBzXfHbmEYST/25JbMlnASDBzipWhazWHHpooUGfGclEV7SC
jHZ750wbdQoAdIDw+mims5d6iFoEgS4rvmpDE85z/3OoV8HubR/OkxkunEn6VFDQcjGoqLLvB83N
Y9nBcN1ujPPg8sZtJxLKyRbnDGk2ryTSgL9L9iMUBaE/fixfzdAIxmcRmFm0e5xTwFJBsxmHiFgH
AzSaQ+tLRFQ23j6pp/VwnkCr/9eTSpTHVPNYD4I7e9u1Twa4iAaHHtKkwoaB9fOlseiBtFApVGtn
JWpYZ7YAK7v9BFYx9sK4dPDq5iJDIdnqCClBVgefQZLchS0IBpFf5cGjsLzJwtinKHSyxeMwJrSN
tUlCPlJhwNIHpsDvmrSEGFf+1FXFfoBaFlhCnV6liqvXJKwWEkjL8nNc1aDv8ifLxhaYOqYkye9B
IQJf3cyWzn4dd/oaqa+stQE2XaqHnU2zXT2qxyzTrqa52aXIgVcaUaerRsHDYdNvATO0QPOjQWaH
ecRZcLHlvh2hIYqrfzm24FwZ67uGiJjKthdngaiX2SD81Eqy5nkjKWiKVk3uNPFTnwQKRIHb8aZL
w2YKa5SzBUefHe3PX/tkkvPkyagGDEZgXerj4DNx9sLVb1DtM6/lAJu870UEidu+rOHWQScCtPif
uq/5LFltC8wNgI3l3gwgZrBCLle61gL1l7gJuPnhTub43qtWgX7EzGFO6vwiu5m6XTwLZqk2P5uO
BpVpaBrqYZxvpJZVxWqBUF30gHqnj0ZnO4161JTfmfqox9fxurqXP5vIIpeKEAUcvQvBBmphdCCY
HtcRrMVY3829O1sY+xlnTj/oZmO2LcNlZ4dKgfvZbpGTP3LBkxV+7iOXukUnJbZvcqsvrB4FgQvP
eqOozQ9PAOoLuuKbl8OZOS6CmJDK1NMU+BhJexiit4jeX/42or/PXdxKGRdmTeBwwwShTwWTfLKo
0LttQtdwExDTsvleekJHlLYMvIDN+UW2fhSizE3097mgIPV2tlAV9XED82zDvSl6R2371en3cwcG
KuSRvKSIc/FaHxL5LS6tEHhGwSERWeEOCWYPUbFjWY0tS4Ft/ia9vW/69s/c97QY7pBIwOzStANc
HFhMf/VKFKglX96DstvTdmX4R+gVAgab/318nj9w+Q9p19UbOY9sf5EAZYmvih1tj+N4XoSJyjnr
199D7+7XMq1t3vUAg3kx0CWSxapihXPkCu20YHpzxC+6n+7qc2r/1G8lWwFYRWHzpr23H/XgGwWw
HkE3NtvWYChZHUYEveg9iNEAC/4Q+HQgLLeFZ1dWQChJQf9Hi1SWw8vFbx/gRTRV05X5mWWzF6QO
kTYRzll2LuvHIf55/bJup7DAwGyg9oR/7ARYh8e+ZMwhnZY2PE20IgdMaGfly4TGicZuf6BI/6Xn
clFsrmwllbERtd51g15D6kD2U/3QCodK+MVZ2aZnX8mgf1/t3jKGlSkWeH61rukjK4IpBvVVtZAN
dDvMthGevM2YWAcEoqQpaIJhATTRzlWamaRQvQTSnj95k0OLNd1LjIau7F74NjulB0IYh7NOqgUf
IpiLXPY+pKOeJZKA2DgKm7vJRBa8z167rHS0INqjuPkrWKTnIk1QfFjEB0Gt7JG2WjTZ4zxPn8mV
60RSDUzAyEjgvN/zOoo6dSEJCg4FgIVa9P9E2XnJR04ealN96HCIgjARI3T076ujVcasS+MWiYJW
/tIOZ3O5WYTPvHJXIhgXELWh3pgD0H8BeGL14T41A6uKOJXEbeOCTkOJqOAzhuK8X0gKpIJ0ojNL
rUsfnpGtvDTgk7cpZoZ2AM38obezU+dl9nzkWbbtTbzIpnq12kSVjI1c0aHtwtyZQm3XbWXpES+6
2YzUgCgLnQAFqcnWZIcOABplDO+gpsZND80gsnwGENWNqEmWMWTWrOc3fWfcc27F1u2n+BzAhoYF
+wC3hje1oISoEAGSkoKhpof4CXE9aCNo2VTDyMAnoqq1PMaiyYExln2CoQiU2kQBmKExp0dg67jW
AhhVycZQjtQBzkBod8J037fOwEMB2X6aXA6LHaEjVZ/XpYR6of5F8igOlLiXgKbVwbNS6FjOEdEt
+WC4TAypK4qGej1b6+3zIE2nTkQq5JYCYbd+9wN4387iFofY42n7W1fSNWnMhVYlUxEqHWN7rdud
UEv39bsAGIlIMvqRZ540n2KGhU7+UgLrx9UeP9NzIa1Wy5jGpinrQgeCoaN33xfpxxwcApNnTmjo
fm2NTMQHcM+hHBSsUfWH/bIj9u/Zo01nhsPR9u1bfTk6Juab0AJajhUmEpM6+xkmAHkVa/RBFMZd
Su90JAsmRthFf1A/M5Cz2kaFlttXVqvuekkWQMzhqABKlYPISY0fUf7SZ48c7dx0qyg/EIINE/H/
e0FxKUhyGiFESRrJIn1oL6awV1LtmZD0thKX55nIioXxVhcgMHjjJMc8D+96eXhStIDzMVQ3P5zr
6lvot64WnU96GWgjkj4gRLUTXbcM42CKhi/NHEHbmdCVJMazEkzNF6kJhzTa+XfVLf3iqBwkFzGu
9wnwHFR5VrKYG5lLejNJPbSVwixQ7hAMmAJqi+ZdECZ9JmRYCWOuXwvX0yo6RpCy8bjoiqUVv0aV
iz20adKIjp5+QNgQvE7fH1RTAfNbmOB1NGSTNE/axb52pqzziSs4PJO25RGQdPlHGONyQIMqNOKM
gXuA2wXRCe47VzmJ123Fu4hgLoGe5Z1el+jW1YubUdqXw74Dil6Knqfrt237sl3kMAouAAo7KnIs
pY/OsfmU8WZGtrYKpQrRkGTkL1Frfn8uEqmjVsEohJNlwescECfJ9Psm4+jYpv9ciWGNE6YLIlFt
cPxvIdWzKfhV8ELyvYjaz7hvpe/J+JIVPvi7r28fZ3kKo3YKyYVginBrm0WydQyrtMlTwMMd5Alh
1C1sQPXU4VnuSGFuxUCHHNU/cvaZqWWMIWEoW9YkxMTMPdUa/d8DUqaSHwwz9HW0Fn1mty4iGC+Z
tNU0hxkehrO4W6DKQ3+vpNzWx80AdLUQRuWEuZnlNkeazfw2292ezl6gK+SuB6U6nb8weCSym0M2
aHwkqiLL4JJlq9nTHCyBrqIE3OnJGfirf4ASWTihkroDVDBVqpMpVXujNL5iHu4c6PUNkdqdpCWg
Y63myB7U9H4GF4MdZuEnHlPrT2MsvdQqfV+N8KVFs5uFXd3sYh5IAj001kWuRbB6MwLCNwSVpjPC
QEVFCVD4IxFmt8kf9PmUxJ/owVmLY3RIigJBq2jXG2rh9bgfkgdh4Nje/2JNLgfKaJDeDF1txHjl
Dl64w6zQUf0V7AYgKUYHY9+HHBO8fb3/kcaWvdpZboI2RBZ6mR5mMHRKExjLH6/fvO0loYCHyiG6
dE226i5HaRiVCvBoZN/4CqhtNNW3jv41tEWLX/mgTuODSqyE0b+voqahGQ3QuKJPN2v2oXAf8/gJ
N3ds9cRkfr8ysjyPTVj7vv7RTo+z+KyED9c3bHsJl1cs/YTVEnS9Ri8MksVOpv3U5p81r/eK3oqP
W3T5feZixvVUJ1qNJYjNDxEodcuZlLYk76eU82DYCiTWr1fmepajkU2CqCI5tpA9aeQvQIuV0d6I
AUBNGO3ru8Y7GOZyDoKulWmBXMMYG3/ExXSSHKzWsaz+pRzmggKSDPOhFKZEMJ4k2Z11EB7715ey
fUDUF0oqBvnYwvecTgGcFQpdqXBTNQ+yicbr8UUInuWl4axmMxWMyaj/yGItQAqwaT0kBIOvOniq
x6jzi2rMrdRovL4bbha9smHIv2WTmjiiYIDPYD5UQ/+QdzX4ETDACvCAaig5n7V9mJevYmIbUkyR
lhBa6mt0dIVHlhiFTlp+gqWcAPTmIocJb+rZaI1eRcKPPEh4i2QOAdU8+vudKQedJdLGbyCi/qCh
xDDveNAW2xf9Il15f9HnMcwnTI2h26XIbVDYuaK+8LIDvJ1k7FVHWrkE/iPtVk0eaUSi3xFUn40b
w0CGmvZo56YFpvTrGvwWW3+0MZelMTZMMCZgpHa4+rO2PDSp0aLRLnwCaqro1dFwAMfVHaphD8gd
3xTS6GMO6lmb09d+wuS6ObnJ1NhZNPptBAx5Y3KzZv7StNNd2k9uB8aoIWvPQ5wfs6H8jrmtgymn
tSUsjdsFIccjb24gvD5aEwCoBsaj94dUR6k8aLTqrCyFDVi+YQ6dzKg5G7ZpKpE7lxURWWGFbYJo
dbnQhAwzM0SOYCFfteAYJyeJ8DKz26u5yGFsPzxLF0gV3GMVmZbZT3aaBcdUjznLeSuQfTj/1XqY
XetkCY+iAT5mtCfkuFtaPDsPVgcms8GfjxHnkLjyGOtfNqUqdxntTwOmITqkhxfxtQYpSe4BOPnc
nXnF3A2MdFiO1QIZNxBUc9w3NSxH3pW/0hJY6cvgTASjCDJ4aQfBhwW9TxSwupPH63eLc4Rsb8fQ
NPkINkEoZLlLp69h41e8WUh1K0K4LO4tYbSKQASFcuBqGBhIhtpB0+JtMfEyoxsg3u828C1qXMmY
42rsoh5RIWWSWU6FU/rkRgUQQr2vvcoOH8qX6/uG3C5nWay9hZkdNQrykBNw9tTl7TKT1FImgOWO
xi4lkWpF0eAvTblryOASU741O0wuRkn7o0O/aF+1u0pKj1Jt3CMdiYZbFZ0bgR7ZxWDU9pDMh1Id
EitJoyc5WuwkE90yanZtMOzijDiBstwoevTaVM3rWOmmhakM0M7Mv1I9cZP8XGs/J/21FBeLRPls
NQViMmiVmHSneDYOXaw967l4UkMxdGK0lRo1zOqczBaGFE/hEH7tOzHDuOWkWYEYogQX/u7V9l4d
l1s5mn2lrDxSL041LQdFSXw5Ar/7SJTHItZ9GL7HVjfuE2N0u2zeV5FcWLQ9YSDFb60qPLRlPkdl
9xCGpg9U+ZM4JprV18pvA52N1lxlt+ogZ/Y0TV/VoPkyCMFuRoAsmMW+Fnu00qEACX7Y4ZvYjF4c
C0cAMdtaljmDOX5F/3xnybHiN3N829XdTi/FY94t9wAZBmaoZGYWUIrOLXA/ZE3InaYp7mUtxGs3
uVkS7VunNMTutQz4qap2HNq5sPImvZf78m4skrtBGntbUSbFkrD9ihgfdUVylx7zNtLil1X5IEov
epu39pA2ll4nvzWlQi+atodTesob4PuRRQ6tfhxfF6J8x6+43VBoVtoJdqBUIbJj5uNCUkfqZBAU
F1ZY1rlVyLALStY+KVJfW2hmPAjd6A1zekrEAJD/5GkC1oyRYlxVeAJW/7EJG89U9MES064F2Xp+
HnXhRjGE3gpqwdfC7EAAnDrn7bkaax/prUMIQttwrL4LmrjTqyLHNKts55p0A3AzZyb5nRjkVrcE
dpWGwBttqtfrt4pjjdgh1hb0EFoG/DSHRPcDEazKOI7cFsHNDPXK2r6hF66MRaUSMddHhBPwiR51
J6UNnkPMB2QHXtZwM/i+2D6ZMRJTJwh1IqJCWlVf2saWzNckechmp0Fr+vWt27ay6MEAGbypAqHg
fWQxauESA8NdBNLhk9Y9g77s736fyl9tmlI0JmDukCBcdD+KPIWHvcn7fqoaq98n6jJORoXfhwKn
5p+l5/VpbuoWAqI3LBOQxzCvgLjV07Knb5MR91mSn4T+exPtrm/Sm4J+iFQUgEFKdHhHZTszW9JJ
87LQrhRP8UwfLeeuicQ93gKhi5o8mDtzT3AUK3GLpxL8QuWP6x+wvUgDQADARibIU7/fRUwthybJ
Z8nR6n6nNQnm2ZaHXuViNtGnzId1qoAolYE+ZEps+9zYpGSmVS/429ml7FOCPYXWhLlsCm7d8gAD
N5eFMQgFnc8A630L2FbKUUyS1LS0yQFRvCDv5sgdeJQtPBGMfmto3w9TAy9+KcL0WDnbCFmOepva
1w9oU81XK6GfsVqJEnQLZjrQvB9p5mmqjUciaJxe2s06tbySwYTlJNea2EhhdCYP4CHI+ulOvk9u
ix3lmqLYUKGduCaM+6l1Q4+XRt3O0K3EMzqoGpkukQx3QPWzx8XpffNOtTRgiSxP/OY63n4yobpY
hfowtKhr1nVmA2bbanlkwzwJTGweT3mixgt0rxAOk3pGxHZdIziK93aaK41Ix0ju5HGEXSLkVg3i
QxgMjlTzkdp5ghgDWERmijQ61IIieTcPiTcL6NaxRqDg00a92OuP4QtgxK8vb/ttc1EH1tsuUhpV
poKLVZyIpdvLTt1T1uuKC6u8+epdCWI8IDFzROMG5rG6eLD04oj0/aIVlth/vb6iTZ8OFCBQ/SGl
Blrm91c4V+WxW9IQSeHyMTW+Zur3LN7H8X2uPV0XtAn4RfGG/iOJSSglY5GZTYVnYX+Y7dnNXelH
fQAioS8/GJRaDU2IBbBrPhNJoHImAUiEMjExCq+OhhEklYDOw6DzujI6yGHtXV/ZpipeRLANh3Gd
6yCigfsY5ezYlhgoyEV3SIW/W4nGnFRRVWUQq2CwKAQgbew1HgkjNS4fvOBqGcz5NHNTYTIUeQlJ
33XtOWkiW2vvG6O35Gy0GjFxPrNtFOwPmNY4IMayguHXLAwNmqcBbq9q6sNQ9rZUDf7fiWFsqqEH
+hwAYxp7dhRavFZ0q+TyOGwnWbTLYhg1MyRBkzrQPPw7qZO7oKzwDbdzS1AtRYeFU1nfvLWaqaI3
DWjgGNl8f2uJEhoz1BrFKdBSlDcSfSIOx4KcFpPXz75piFaiGP9rRGFa5jouUFr9mZevrdDZaE9e
5Gp3/Zw2PZOhUYRJ5J2Bs/5+SVKi9KqU0dKLdpMuHik4gcTmLV39PrOORerQLDQAU6pSfkf6uagS
K+eNemztFaI69DqDYsb4wA8lyBXtClhwRfUmsmah/9bU/Ytimntz4iXoqUa9v66ghbpwy7G9iVrS
1X3Vg3F20FwtqtBj1thh2lmBjMxFPgIlGXytPW9MmCeVMUJVVKtj1deqg7v7LE7STmqC2wGjdlUM
4pkpc8xm8ttB/35dOT5u7PvFMrZJDLt4zIAY6YzpTiRHqiXCN/DqXZfyUUWoFAAlYRJNEtFC/l4F
9SYMQakE6sFy+iYD1qyXnyXe0PhGQPleCGOPJLwI5nlAWUEFhCFpaRBrABSmeOuCkBL0Jv7dohjL
1CaGqMidojrZfCcDjQPc1zxumW2l+GffdKYHcRESdR6lXHMm4Uvfgz3XoBFLVx8kgOBq9U/B5Nxl
nkBGC9HXaSoNuPXegr8LtQUv3/HRJL07KpYqtYpJ2iZ9AJZ0FIKyGhO9xcJx6htFxvcymDgPVJdk
kOJRdQCrBi4LdEpZ3YvuqLc0ju387iZyC7vxeHxoHFXX6dJXcXonlqUwor7nlLqnjK01GEch5o2v
8oTQv6+ENEJVCS36zJCmRfN+BMoh1XSXJff+SsN1xrKbaMGLU1RrwVcNbCyknlN/FjkGiHdtdcY2
yNk8o7krUh0EFHeLMp80WRz93pyAMLE8K2J1MIoBL8Oy9ce49xWlPGepwIllPrr998rC2I7ZLFM1
q6H31Sjc5gCvbg0T7UnjY9KnT3rMs7obhYj38hjb0ZVBgKgmU98ojBZHsubfqR+DCzmwJihmcMN7
X3E0hi25j3KRGbLZKI4u7sz2VZucsX/+K20xGNthzqpctn2lOJMeW1Wr38rBj0T530uj73bOYBzW
lOpN0MeQYo7u3O+SARAx+79bCGM5pmrBWCn6hZ1ROejKjbncgcuIY544FtBgzESoAfyxFnEeTbtv
ls6qgokjYSO/836nGCNhdCRd2jlSMHC+eIKluvEBOPidOzsjuLLUvfKF0on3x+prC/ZaHi0gb4GM
7WjmKZEzs1UdwfwSAt2AN1zMubEfUpixnBVpjMAlTIkN+HxrnMBcXryOwasU/byuELy1MNahM8au
10vI0nWAqOvNvpZ4pLUcx2swBiErRrGvS4E63gYNE8NO8en8EI/viGMG2AlwgNn3Y0UKzemzQ2j+
kSZLMjhmYCMd8U7vPiQ+DADkDT1UO9uHu+JhOhKMYyEQG9xxX/nCr/EoHHlYGrx1MVahSWV5bMG+
5FSpts+nwNbTaTdLqXNdETZqQlgbJtkQTCJ+ENm31JTU5RAX8BN5d0LPsKUC3E7QDnOrOcn4LIiH
IkPV9UsJZ3ld8qZ+rAQz12mI41GZqLpPHtUPis/9/+Ec29T0lRjGGUf9aBSaTNv8+xMhL2HzcH0Z
m7d29fvsTRqFChUoBLS6fB6jr0H5rVIeg/aIOT3Ohm272JUo5kYphRbkZVpTNZyfI7t6KO3ASf7E
jzSLGd7OO+PX9bVtK/5FItuUL+aZKJZ1oDqzbVjDHrwbkadjzkz15n1gyRbGo14/9QhZyWScrt70
XbJ0GTDFagDwqKYloYlB5QzbUuX68CLG9Ae4oMHajXGT9+FmAhI/oR6wsDrbzcFPgAjbs3rCpIN3
fQd5cqh2rsLaom0ANhgaQCvQv9blSQYqrP6YDn+uS/kvmnFZDuMYG2HRWgGAWU5D8DKoQCcr74sX
yhGBgTxLPfY/eBNI22p/kUgXvlrYFCEJk5SL6izCLZl/ClK2K4Nv4nJE5oRzw7Zv8EUUc4ObWS9E
bUkUZ46XQ1INx0CN/OsbuGlswXcqY4wffCLsjIso9DrpmgDBcrsr8I5qvYCHMrf9KrjIYO9Sk4mm
MZfIGPwLGF3ZRU54Tk+CL+/Go8F59XIWxE61mEmhLlk+qxhuAnmETHwjaG0jWzhiNrVgtSbGSRXI
9IakhY+vq8ABZQowrEA59dMcjyVgjq+fEXcDmTsb9ZHY9TKC2AEOI3WXYwPOF2qLci+44WVNN5Vu
tTLm4rZtJXUdOH7ByNF8DwwCXqelt6+vaNM40IkqTPxjwpudOpHSRerVwMRo4uKiPmVF07dp/FL2
XBRsujMfrN1KEHNZE+AbikUFbfhPGyFYzOnjbHTGU3srJJb0+ncrY65shhmGYtSQcCwmzO5Vam8b
Yu4NqFIO9WTyFIPmjK4tj3HBY5OHQd5CMYrqMTH8sbgPklNi5JbR3uSAkg0D9G5wNP+/aOPl8Bhn
3Olzr3Q5nLFmgQTzRDNL5gNNxFR2zEUz2b5n/whj37oV5laVyUAQU+e+mL8I6Dom5b0cdFbY8iYA
eLIY/5spmTDqYaQ5mti5IvqvsupnYnh6+NQG3nU12d5ETNsqFIwCM7/MlU77NKgSqcS71KYEWAVw
RsjN4gt+ceiPAkfa9vNxJY2507UiA7gWXIFOElvxn+Qu21PIHRC0GhadpZlc40t/Cvd4QzrzLnR4
/QGbNnklnnHS+mB2hgY6K0chu3DY6+0+Tx6vb+hmTL0SwVx0Cckt2QhC9KXgoZIeQLyxl9zkwHub
bBrHlRjmei9Ln4dyAuffgZAp81SNE51txzMrAcyNbklthMPSKk576N38JncX8GHrv2CNQblhHuNb
HgQF72yY20xKEplVDlPcdHshfsyzU6S8XD8bzqapTOY7z4dcAveL5pRSYptK6yc6b1B7+zF32Te2
1Qs0qRGKV9g3Qds10wuQgJ1cfhiWW5Lckfk2Wb4o3WCFvGmuTZOxEsuEAUszGDn6E9BCVJ0VwTHb
DG1YnbWMLjow3evb+F90QwWfqIpCMB4K7yNPkcyFnAJ1G3FU74ouBcwX3NinPfGUr6rweZjh2wd3
Eciubh5b1WjxUE3mZzL9MEjkXF/StvJhKRpq5tqHUiDBE4EUYaU6U5b5+TyjiXlwmnT5n+cu8dI3
/xHDOpG2QAM2aVBN0otfERD/VTWy8mJ/fS3/xaRfpDDHkw7d2GQdXNXg1d+JFx6QA74lPuUsCR3e
k3j7aC7CmKMp9Jz8q7jTmT9M8TlIOMAxG7X693vGOKgETSJBCBoWZ/hK31XDi1zYvbf4tJFH3M2l
I/7lIdEVr95VIBpaQjVFkpEY9yZgfiRtsIiQcS7RBu3P+3VRlVyJSZdMRBu9jvKl2v1IZ2LLJN2R
XrzXCjxMdNUXBVm00rKzpLH7NRnpKZ9l1RLD5knSdWsW65sw1e7NufyaCMUZRBle1Vd4RFcIzSPd
qjP0S2dhdJbr+CbpzMqaCx5G31sPMRv3SW8Y5wAOALs1e/r5MKopaKGc7GsB/HvaamoeVLScljaQ
oJodnTuLvks20iNn8xghJdx5POa+jdFxU1l/BKMhoVAvai6rFIGSwlC1Vn8ufxNXfc3+0MGwHF2h
wmPmt58pf0gYVkfmDsiyItsSU+YTaFl1aGY3PswFwB+e0tb/zF0msNzoP1XQa8FoSV20bRZLsvo2
XEJbenNf3U8YLSm9zC857YAKPS72ODG29Y80JnhJRVMOkS9GGxvYUM6gS9ij7H2i5zn9+JGc8hvV
DQ/FMfJS2wr3BqK05Q9gzPbkWdgnbuxkqH1e34BN87L6IjbO0bQa/aSw/HHmzMFuSZ6v/z5d0bUV
M2HO0MxV0OY07WB+X8iu1cBuOeeWiSm864J4C2HCm6FU1aAodZQWiGkVqE63GLvhiNj0YpfNYgeq
2jkfJuDbItVF4sSu2nAHhfqlTcTq4/qPBDTt0Uz/iEF7jglgBiL5S1Qp7hyk95gfldyq0B/6AmWV
2TjLk3DMjN+zVoOkY9Bjey6jwe6N7NBLrTeBXMoqwuW1z4jmmLFipWZqxWN+H1W5U2W/jDH8HrfJ
jUIkt9MEfxL6Xy3qobBKw0nWgoelaQ9dJxzCWsIDqkexKIi/X9+Obc+x2g7GD8qZRDAAhlpV50ge
8Vo7RDd8bCt43GRu+4MHaMOVxxhDzUQ2DkBhuD1fKe/ecgzA/oS+FPI2K5j5IP1W/veGSXgRgsc8
UMjQBcOOXoA8DshtLZyVHu6RAcQQl+lc38a3Ie2PV+QigvGHlTqB4qKIVSdPGz+u5sHL+sKNROlO
WfpdVau+OWL4NYpe5qmyhUDFxKBRW2mNyS9lREK0CnexlBwqsX/S2vqPCToJa1AWV66Q0+4NP1wS
PzSNGCDlNajQwbQTgwKgCwVPLM0vQaF9B2SlL02GI0kZyOTrwGpDwA0GZLEaA0OKpuKRnpwKPXD6
RTmG3fg7HhsvS8t9TTI7qOqD0kuHoAp24oTqqCqe0l71APy6N6raRw+Wo0zZvifxkyz2HW6//gsv
BSfu28dWKmVL6uUbNMO+KMGPUpagq+UTZkL9oh5zJ52Bt319y7fv8WXHGaNvkL7W6y5WgEF8P3S9
3aahJROOZX1rfmbPFaMiikqHJXBNmOsRYIgCoIkSeonxCMfk3x7oUp4WWtIOhJi/0n9VF+zCH/zU
CW/7nXr+TJ1h/QXMhekwrz+II57juXCTkuc8udfmr9e3csvsrkUwsUHRTEAEA/SgU46BUyxBbYlC
w2u63Dov8LAAyROzPYgEGNue9MVYJibNVI7jD2Dvu7I+uXXPS4hu+aqVGNa8S8jpNaOEA9PnnW5i
hByUvaUltjpH/Ta7nNaCGM0QhchUgwxOV7ktAaO2oNg63mmi3bijo9iZCyYxzQai7+76WW206yOQ
u+zj28NmFRIbqarURlD+q9kuP0TOT3KOdhgH/ESEv5bDKsVsxGCARTlDl/aG+F2dng0e8gVHJd6e
0Kul9GIQkJyghJblt22cWUH7EAW/r+8XTx8YM6HXBRiTahE9pWXttVFcWO1c7bRYOXfpyEOE2r5I
/+j4m86sFtSB+KPOzQnluqK6L0CLVqshx2FvZgfX58IEe8HQ9r1BEFBXPydvdOv7ARxyNzVKrNJN
HVuTa6LYYKLo2dhJas07ngfnHRoTDKpDXauKgTU283MYKZYwvtYTN0rbiDgx3iDLAHMzkT5hFpnp
TWOijKwCxK3+omq6q8q8N/MGaAW9SBcZzEIyFVATUYtAULMWT4otYBUdg4Psa19lu/eXH5TYSznA
iYMM80Z8Qx+XMCQln7Jvodc4nwA1oC80CT26MmiNNZX5nrGflQpw7oCXBZxtBdQOkBA6DdoNUFpG
v32f8ywYtVAffNtKIGOR03lBoqeGJgVn0FVZQM/29P0by8KZ13a6mW5ZLY4dKFkiYGmBEwnXEEUx
QJYdQl/ct1RP8fBceAHfpo5eVsbOlWhmpTXTrADQfag8ZUKmXFCB5iF8xkSuxDCuucLA7dwGsF+G
fl91vyfiLrwJFu7GMWZYi6dmFBb017RuNliyK+1MRzlrPsBKz3wIXa44Jo5darWcRmouya53412B
frXiRX+gxcvQkzgjH7xjYmyzkNZN2kRwoWBFDZrMWXqnm0P7ugOg1+aKlmvUQaxtciTnVTQjTuyW
FwT/FmBrE+1OynfR7ATx498JY+yWGikjqXNcqaa8lWc/MHySg1Q8/anVuz7lCNu2YCv9YyxGLrQw
xS1SzJRSmkKLl1YP6CLFQkLbpVirXWclD6Yz2JSfVbTyPRqy7fqEGW4Ho80vPLjnTV+7+h7GoORJ
P4VB2akAy2qttH8tR0+vvhTJZ5qwV8aEbc4PIjAHKiVCE3HpAbTQW8vip8r+M0dJmQn/lbVj4jup
UhqxKfAwboX2YKC/Fs+xyTIlwFO1Yv3aFCmYXHvnutDNHVxly5gTFdo07UUFO9jMD5iMcxThZEjn
cJjc63JkniDmqPA4Q0ICBYN/pwOpskSe6BYOtHY6aveGO3oYCP7e+UkIlUpO+o1oaQAJ73/wMoTU
pHy4oJc1vwU8qwsq5sSchRGdfaMieq2qPRlCwpss2o6aV0KY0+xqNR2VHMMBqq954xlR8+g1N43P
K9BtJ3tXghifIA4qyWby1k4aItWbftORGDQVS77rn8j9cqT9g5KdWHUBimErwY5WqqWADIhj9jZT
56vEK4tsAZh+NNZn2NbkpOJ472TXPIs2kgCeeQ783E0e8nPvAWDLHhH7+NlNCvfyc3gGoYttutz8
86YZXu0L1YLVKbdjPwYN7WTL9jT7nHnDTnqJlF2H7tTAysFsATVbbsXcqs5cPhmOtrPNo00yi2lS
4PSpadS/Dc5w6n0AsIENYT+EmH1XveRQSzZPGzYdnAx2F6CJScBhYBycWlYKOgQxxqEBTiabnwfY
K13gJKSpT/l4fy5C6OJXO6tHKUhBW2T2SZmcxaKzUqWYrU6InG4anuSZZ+V58hgfp5EQcD1tgVCu
r73JbHwS9XemXtuxrDjoYOUVzzarxSib/LOLjFGc2yzDtCYC49AMbSk6atFoFfNOjO/F18B46kpb
Bk9QycPSo5HVtX1lTKQO/t8MQIg0FIruwp20A337Sb1dbMoiAG5cTjC02cQqAdgXY9VEA7sKE+mZ
gygoejjAJB8oVjoNvQwXeOk2SsYn2ev80ZJ4oDTbe7sSylzLEvg3FNwMGfcb0dYBhhjdVjvDR1T+
wn0DbG7oShZzGxTkNOMAbCF4A4CFz67PAcD17dmLdhRpBTvKRUHZvH/I+YrA3AEw/Ae4IqECYXOL
cKwD1kv3mB4CJzipj/F+sQGVBFIn5IL/d45mPONWMhkHIAhZpOONjmRaBTa+NnGbsefceN6yGE3J
Ulz3QsChaWiY7P6gL6ngsX9uiwCjC+a/FYAoMMpfZU0pTDVKPnrxpw5Ti2SHdHi+HoRsGhIUN/4t
gx33DbuiEEgMfYjL2OrNYzns6rZ22sqq+oHz2KXf++Eyo2/WRJ4T0DvsHGwEroeiqU0YqLoE4hmo
X5t818gZAOjC6Dj3zR34Lux6If71NW56npVcxnYlSdyWk6hgXhCxlmhi3CwM74bp+0x4zCCbDnYl
iT2xdgykpsYLuw8e0OlcVRiht4GhJefnhjfxuxmyXWSxAbihlVkPKiDcKy22QvG45Lvr27apfisB
TLimjgoJYxkBcNHu9eppKfyofvo7Ecw9jeZIl4cQPWhlGO96JfOIOVqdNnHu6rbigb8QQEwAbGc7
+I2s0WW1wxt38MxDekh9jIDtPsNzDqujwUkCgMlUCctKgcJQX0oBTmQSBieez2L1FGq/hp6XmNs8
mJUcZtcMPSmCnM72ltBlgmKeRUrpkBf9Z05nJYcxcXJvmHM8RHC+ZeKMSfyzb6azmGo8GuXt9egU
RQVorACeeB88FbmgBUlMcDxxcIiqySq06iT2PPpUjhi2qT7IoqrOYkUBzV90KJr8T2rUNxGZP5OQ
0v5ZDdtOXyC13aRDDhtQSK5kClYCcOdqKjnGdDtLtJLDaEGsDZisxsMZoUrg46nvTrvuoB0aO/UK
m/c+3HQTK2GMKqihOg3zAmFlvtj16E5Sg2mO0ZKbB3SRcpbGOygmHgrUJqlM2uMW/h9pV7YcN64s
v4gR3JdXrs1udWuXbL8wbI/Nfd/x9TehiTOiIJ7GPZ6JeZqJUDWAYqFQlZU5daCrMm6KCSOiJm+W
dv89ulkU/R2bpH2AS6fERE5LEcXSDTk1J5p1Zfe8rGs3VG8MMa+DQl6rfhYmtKkEcJwOAB+MyuP1
SLpvAkpR4CPScbsyD4Ko62dVz1RkIYLpS1PsDlZ3f93E/n6BptPSoUwkgsji434lWd5lZYW+tHik
ha7+3EEPWAFmmDenue/bG0vMhvU1wUi8juSKnozilx70HU8i0NatX/ziNXd3L+2NMWbremisQHEY
y5IL4VQ202UxTHua1DCZm5ukTA5t3vLGkyWeUfr/N743ZXU6xjqFRbui018oOlV+Bv2h12AQS/TH
sPSTEyb1fC3knOJuNrRZLhNtIYVboh5K44ZDB6OpyKou2PFZ/EuFEjIdD5x/GGFdu9ft7jqojtkD
Kkdhqix8f1j6JlVRAsJs5a3YQR/l+frf3wW1AE/4jwH6AzY72jbWKi0znuAAJALpm99jPsDJXtqw
w5hF+ypx9nF/G9/NMR9DqRXqajRIXTTtMAuHqL0VDbxIry9qN+xu1sR8B0JTGA06cOBjyjOHNIda
CKv2pYtmOxl4bCv76MSNMeY7qKpBMdcEb23N/lskM/UQd+Nfxav6KPqVp55AEHYHKqD49foq9z93
AxHFBDBcBx7749GlVqUqa4QEvbiBtgFOLwAEInKMMx1464nL++J3fXFjj7nNFMBWlCKmwTKdnAKs
0GQuOO6+/6jf2GDcUUbVSUHCgdQ2Ey/xOJ/7MjkLpv4c5yDAzhdb0aC+ZsRP+nJXTtWfgJGhyImX
o0G1OVlBC6g5Cdqy0Fc3kO9RUB+jsP1CBzypjDIgpn/yVng3x+LFF9XK1zHB11BgShEDzcVjXXAI
52lc+vR63JhgniMTxANz0JCBKaWZoRQ7+kpbXiKAuMQuOg0kO4gjgbgkxzV347SB+QERrMGQm2M+
CmOEfoolYR+Fg3A7PVW+PtvaRf1r9KkiNbhKvBxKmqi/uRGPw2ffS99NM1cEQGyaJRM0UKP2rpKf
RN6G7n92JlSCdEyLSRYL2VUbNQGaFwYgpjyE+dF0Gy9+Mh8h3Aw0Fa9kubuTG2tMLFu1GsZWNIyi
5XnUG2fNwbalH6TsLioniIOVnNi5fyFsDDJHJ64tOF4pOG0Cw+twm3pa5ig9Cs3KCy5WV/ma82AZ
+3ikjUnmyJao0Ft5RDMwwfSiu7hW7tTPJaCcfWrLPuhGblpIU8e+7nHclEbITx/HxjBzqatas5pg
YAWw6yeqlm5S2c3rhJlNxWm+CW7LCdjyrmu+m3vLFDd3Lcn7RFFTNN3rKvbTfHkYBjmY2+Kur01v
HRRPmNqbdRjARxI3tlDpz5kgndS48PJMCPW19gdd8wYdP1AFb0lfeFVTgDcv8QmGCIdVC7QBBPTX
N4n3o5kAEheDNOb0RyfWwSxKux+4eDT6J64cw9sXt9kXRCMSaSnC4KI6cRp2sqN3qxtjAiR6IFLY
pT+H5q4rF46r7zehN+fBXGjlWhvTAJSNm4nV71JZL3pmOIuAjooi/QCZkytEM+CtZjDKy4NOMqc1
1r/q6tgm9SnWRFsZl2/9EotOWq43SnKKetnr8K4TMJY1juIhyzNbEHVbUMVQ6a3zumAYuOd58W5K
tVkFPcDN7slZOcwVnQTuuvNUfbEG8IeVd2qbcLZr/27eGGJyNw2lf7xvIG5LU2A6DJK43WlF0i2e
eBfjPlRsY4sJe+KMfvJSoqNAJxXo2CqufmD2u4N4u3iyC6vuDMH6+dTgigGgP+d8q5ywy85+9BiZ
Tc0WIamS0IFc/KL7YY2/WujMrpcZfbfr3xjduWsfABMArSGqemVBw94QzrFq2YocgNLij4yAUR1j
JiBX/wQl7xRov0r4kDHBarfZ27AApIN55er9tbybYdyxnBJdaSgMR2vOVnFO+y9ZxqkV7Xu8Afpi
SJiZYJP46PFWriU5yVErIs2TanaXuftm1b+zcr7/k2N5t0Ovj+2X1S2xUa2ovOdFCCZtO9VuwFDF
OZb9+PpuhAlCo7JaUx/jWGZii9bv6Y94/8DA8s9uMQciRXMNGlT0Q5IB4NHWjjuvnH9e3yneIpjQ
sCoLaLgN9AkIsAmpZCcqDxTwX/KS92UwEUFtOyI2Ax51VIYHBNJe4sdB61a2EHQBhjo5xe//kua9
22PyoLWJs0pScCllIYUYph746Q6rL3m5z4t2PH9mPn8cUF3U9NVRUvz64oJR5yC3nrRMnBC+/22+
r4nJd1axWLSyxIVXNPWxTJJDNSNrVbTgujfsDhBvXI6FTE5p08zSigWtR+gE/JbszI2fMa3s6H5+
N+C0uCkk/RQ/R9B/VsbCJhe0XGoIA4C+wZs9cA741qU59W+6WrGvPlxf3/7l8G6MiQvl3AhDC64D
YCOEzBmT5iadNdss5O8YTTmNxehKOS9Z4Rwd22K3ZMs0Inp0xtDaKfIwQQo0Hisz5zPWmFAREyLO
sU6n5YwIbc3kNs11HjZhj0pk6xtMqGjqspPqFfGuCCOImKRH7VKGcygeeAgW+oFecwkmYIAftIj6
Fi7RgcTDwjReNv4q1tuenDJuKsk7HSZY9BDbLSMFgOxRio9Ji5wVog4NhvSvOx4nUGhMoEiiSbHE
BI/BusfYsOUn08syPJgKL+f/L6neu4czgSJZQABAWoylpomjHlUv89OgtIB3kt3c/xOui41HsC1Z
UqcEVSygcgSTBGOuu00tc7yO4wtsjzGaS9MUYtqv7zK7T44ihvZikLPPeOVlnXf9lPZLgn9rJUEp
HBWWj3lDGZFaTRbchnjdeRSRb4aT3XmAJjrKvYgH7XwC9T2AHRzDu6t8t8u+L/Mm61J0gRAEu9LL
yW1NYkcXIk/Gg4pH3LrvIhtjTBKm10IZTyI+L6EPlMRWUpCcyymG75yG/MzNlwJqKVl+wjAg5xKj
u/fpu94YZqJvpbedalSIhBSPrxxoW5qmALzu0/4ltrHDJGYdSlgoFCIYisHoaX7u5aOrXUYYG4Lx
tT0N3HLg7ue9sciEX0HNJLEiePQs+kGZfeBpMVcUFly5lt1otbFD//8mr02HQVUazBG5S3tL5hwN
5NQuIF/H+Qx2n/UbM0wAbjQliUcB7kibNQSwxTxQgvrprbHAy9Z4tpgA3AGblon5CqDKW5MNYDC/
AxhM8dJbXhl8H+22WRcThUezjNUyRyYqHAYXJEBe7BVAvCWvyxtYvX4EsdHr9b3czTg2JpmIUlsi
SL1i+GI39C1GAqGWIFh+pY+hEo1er6JAHRmc72w3GXi3yYKbWzWNlKKgmLfltUo0u5J4sy48C0wI
KfGItKoMG1nPtwW51c2nf7VrrDyQKERKG2dwQCJBaWR+0ZTRKWLf6u/a4bREPLaM/e7kZseYiKGO
dZYalDxZbRyqjiXENnkoA92tv4xATlMN4/gxCWrPuOPRK/Kc8q32uPmm46bNc7HBXqqB5BO3ze0Y
lD3GPdq/9+AAOIwH4SR9vb6/nDjCYpN7IKOFoQDnQd/+nBvANZSvKo8SmrswJoosvQiGOxGbSvtr
ojcGg2yXQG2kQXwDTM3iLZfcH/53ORyAkjZHycSTFcBClawGemtafMj074U8hrHA8U/e/jGBJBam
odBa3GSp9SjXvp7edHlw/Yj2n82bhTCRQwIDTWw26JgnSXaXLdntms3nNVNvxHa1py46qIUM3ev0
RSfjI/Jl3a5K2RFn5fn6D6EbduXWZmFEiQpvqUWa5KXQpyzl6LkDdFIZyWkcs7u1JYfr9jixhcUT
kQV8o+mIC2GtC0eE/NM4etctcE7vjWxl88UJQ6eSjGBcwrDujfFXprtSyqvZ7bdG3o+P7f9Hei4l
yYwQth6p5KOEdKcOYnB2hOUXI0gOyTF5XhFmZs7lzTsuur2bxdXZKFdiNCB0TrGjlK1jlIEJDaoB
E+ml3rnXt1Li5HQK3euNOaEwlyKnrWz9rB6XsD8jWXgufqBsHljH1s9d0J2ij25CSe7fXucKE2DE
qqrBGojXvPGoe2Cs+Emx5NHX7JX6Z5A9IF0/TJzIue+doMEVAaFEe5QJL5FaqoY+IHkGDz1ZH9SE
8/f3ffP97zORBfIbkpGPyPCS7giostMnATF5FFf76SoavMCGYsKBFeocp9lsOt0APiu+QHveWVCH
r9K/KvPlunfsb9a7HeaAQFad5T1mvtzRBPDwSeFhUvaTq/e/zxxGaw7RUhYIFdl6kcnREhanHrx5
fSDTc8Etx+7jwUBI+59tY85mknUw7pW4NVMl8pssD4BKBe5V9DQtvolXZA/K+CJMeG0LPE2CPbfA
SKBlyZjUlqW3y2LzmVmpEI0dQRpZmQ/S+AuK2ihacCLH3qe8tcFEDlIqelkOFq2bDmEL0nktkNDp
5711eUthIgZ4uYCzpRWK0qrDKO6PBMlwa6Xedd/buT8/qr8zyxGUPiZ9A2XL3pN89ZcFknZbtdsb
CgkZzlVg8CY/5M/u+NEis7JlUZKuEaA3T1tf2Vc63ygAN1j4Y1A/W8BoAXTgJS70e/zybvqWgygM
RWl3POkDqBl5ldXP+/zx1zAf3yqQbLYIlSiNjnXuZjJepofre8wzwXx/UVI2hdJB1DVTHzTzfqoy
e8Zg33Uj3INkPju56nooY0F5kCpMFG77azioj5TsVANvYk97iNcN8o6Rfiebb220qqqslRzJndZf
qtl8jkF8mlqr10GfTRnih1Zu/+cX24ezYl9spjqIkSRAHHDty3Dq0gfTLJ6vr2qntmWJG1E9FrJk
aIUgEAuiehRjKtg9RFcrN3P1MKWkdZjNjjzovbrcagx9O33MH2HXQhMLczCyrrCIIkUfTT3KITWn
3NIRsz6gajTxjQ6AyBAIIe9O+Hy3fTTHeIvRpxBD11aYi2sb8s1eYr1KSPGidXCv7+jn241asjB2
BRSy8onha8qKqDBFIqGO1rsaJFHR2+T0S3d6WVBBRKoBHnTRsD4RGEkDNL3VGjbk+xnUCG2gh8Z5
BMwlw8uQ16nbW5AqWrquQbrP/ESAglkSa22pMqoit8dijsNlth6u79n+giRwoIBzBPcom3oMFQRp
+qEWwVBLQZc6YiSUoN3sUhzmg8UhIt8ZjMb2wRIgX7KFaQvmXS9ocymKGMR1pdv0In+nrM+DPbrj
DblfKGXjLxqL6eu+OWt3cpB5VshLGHeyBvwG7Ce9tWVU+ZlbQY6ESCBCQ8EXk5sf+vPfqPvuzGtG
7tQ9P1piIr4Vqe0cFzUlicT0NXFLzI+WjmovHRp4EG4FdwcvBwcn2c7nvV0eewe0gzG1EEeE3K18
N4+ggEuT6LuVGD/bYRztTLSO+YLhx3w8SLl5HCztTpHRORLM4wQq3wj9EIhLeCgUOEQXPDx6w07s
3Zi0t7qBqaWh9SdxAoRUfLFa1U4m4TbPdb+upodCbAKoKL3MCYryyZQGwE4ccsMMJGF00JoPyroM
ls68jGJ1lgzQ7Jb1qaknL43GO6uODkMrQeiz139jXLq0xwHkQktxEvsunKI8TPviNJbzRZqhR1sU
0amYp7txTR5msThFKJ5bxvQSjYMfy1KF3A9vumo8y+v0aM1Q014IEJNk8ss+8sqkc6xIKe05vlWr
8ibKygAjJidxHe20BS1sMc62iidFIem3fTc6TUX81kg9cR5dQKr8RIlSu53k8wI4OdTBb6RKCcBX
7eoEPdqo9GbjlxLlJ2GAdllWR8GMi0QTkyAZJYfUcQBlZU/phOMggHsYM9trlTnS1B8WFfxCpWib
tXBD2qxCtc38bbYV5A8SYicFoSpYttrlIFLVMbVuSV/Krl9ts8yfMtPyEDQO8ywHTZM/JiS5FDVm
iI36jpj6jRG3lq1K8aXSRi+W8tSOZrAstKRvHctaBBBcFr5Z44+ARhCHUT2mgKq1rexZBqSqVsUH
O6695rJfWIIry+UF09G35ax+S1pohYulJxjlN2Hqw8aYnqRWfWrb6Lmq82ezyGM8BRKA82IxyJPq
VIvyJa+T86QYXq4gIVyJG3VK2AhgJzCnb5oa+UPVf43j9T7SFzeZ9NHuy8KV1filHgDL7uTXMi1O
dZYf67WWHCNKzyIgx3ba9GGsoC3VT048z26eZ24vj89R3tx2ZhyauXw3zO0N6IgOZJCAaNecsv8+
daYbmUJYiGCJ75QDaa2j2Ms3pDFwhFV1hB6oravtnSBani4JX2VhuYiyeZHR/oc2AOg7zcqe5uRc
xcCMK0b0HWIPsaOSPGyG8qlKrdJeFKjX5vN3Je/CmeR/QTL1MW4KEdOu2UEi0XNdVbdlrTvC+jpP
8q1YF3f12odoAHjKkIV9XWiuoK512LUZPqDIGwynsx/TNiSreBtPg7NGmiNn7QtYYRx0d0KiGA/g
87nJ1yksZN1VkvRYZTlgxGIPEJb5G/zaha225qnUVs8co4fIAmqikiu7GtSzJRU3SxKVzthkpzJO
QI+dSoKDhayOlkte1GPrk+xxXfJjIuZqMGfgv9Nl0Z3wrY5N1dmFGbmySZ7yIvLmITusRGnsLlec
ebRO8lhcknL+gQk8uxLAoqubYTqhvCwIh6KjdLPVOS0jZ5ba791cOVOhnLJpQZQqksdlzZ7WuvXw
pXzrBBQbKHWENDnJTA75otykRAnWnLwaSfrct00wVRi8LWIvWt7UeQ66nruAjJ4nTU5tIrSiPSdd
7XZS8tKg/ywkqYdi8EWIaneQaj8i+XHqmu9AvWMQrQtxlzgmaR+sbLkX1+TQ5DTGrUdpQqMmaUNw
Bzyq/eBFBEP8cfol5uoW76YIFhjScI/hLmMbpLJYy7QuLyKdegKOIe8f/yQ/eDfAdkKlMop1PcVp
9h4I0lzKD6Y8/N26s0JefrD3flEtmofgZjA+FXOadWmLgSA17QT5ILTtsZyUWyJyNab3clLVwnZJ
+Ff7VG8xRT0bDPqigPKLjVnsSPhrbJ/kknAyUnrXsqk2lqIqmIfT1E9VAtSkdSib4nRMUbBF6Wao
c0fun0h6WaUf1w9qBxINF9jYop6yeSWthUriFG1PNHNXj4SaD64KO32g+K7pR3xuPMhrgHImh+Ru
YlcvE2r9iWrzHrl7/qhhQE/STVUFjpVJrsSJkFhpsGJEpip6An/s9WXuNMuxTFlXTarBIussJ4HU
j1FnkIm+mkRnBcEV+Pp8ynDfBLxJtd3TezfFUhMsYyzk0ZIC7qcPnd3rWriO6u9u6twFEodVqfFy
8b2X2WZtFtPFQxguhyKtJawN5H9f+19pAFUbjHkMlIuDC+vZqRV/2EtL/ugyjYwxx6lrUZEAZ9ix
fsWdT2cGTqkneMo34VKcKtOh5EC5HzlrcP0k97717WKZpwDRC1UyQQzhNuU3dfkipOcl5bCp8Eww
n0Q2lZaagMMY6xMOxJz9daq8Zsk5g0F70WS7EsbnMYOndfKAECmvNWbua69TrDAfVKjXthz0DW9F
zItCqXsrh+KR5JpC7+BtiITwVU5W598dDfOEsLKsaYweH3EGcaMJ4htDKOVcZNT+tqGCigK9Loks
G4e+tEaiCIOIPmvc2zO6Me1sU1jofKfboGHyrbA+Lbc86v43vpdPQVlRFB0VAssCv8RHr4/HBlem
hOBP26DtBcA5L7rrn6c7ereljnQELN4WD9p3jAjhNcLVgt59coNUE7ryWDflhPj4A2qIEVWmkdBn
oeT3dn1ErvImCbM+rQf5TyoWG2tsu7BV1T6ZDdypdLlU61p6pWxCFNHRPHOLSzRkfNrc97WxzUIp
WUp5SjKI7Gl2/qIfjVMUZiA4w2MpLDzrDwQ4EcI29pgQto6xYgoNCgpG9E0CorybnueBs4X7HrMx
woQqKNtOQjWictt7KDre9QG5EZ+tS3Ss/DqoDoJnPVv34LJ+pVzrsZP94hWCdkuuoIMC5S90QGWT
na5X0lGUeiizv1WyqcpECdr4oHclVF2L+/mkcCLn7tW3sccU7eQsNqs4r3DrrBU0ijGrJN41kp8C
npY2nJi2W5DZLo75HpIhUpCnI9xQdJN0kx4p+RQK8bdc79wNn/8sC/nfxy9vHLuqhgoLPUiqc5B6
xgPB8clhGoI9+9S/Vmfj6Q9iqQYfhW4x2EVYzoKoTSVVwJPZtXrt0PQjOPx1r5kM77qZ3bxrY4a5
GPphBkyywh5OqaeUYbJwlrFXVdI2f5+5EggIoqyxpH8ftF0Uf9Z5FL3HLZntxo+NHcbxkh6t0CIr
KSRR8tuHyjdD6/viUFsamEw4F91+KMbDyQCRG7h5WFBAKuMkNPq60c+IVYfMj1xaj9S/QC7Y4ZE7
735UG2NMOpIu6dqLBvLJFfPz8SLa3dqD+uCYq6EVSZyl7TvE+8qYW04mnahEqHS4yrBg0vBLzaWQ
2L2/N8thXE5FebxS8cBCpU1ztOEYZaeuS53RfPgT135fCeN6s1VqypSioNmXQ5BYmbMSXt+Mt1mM
1/U9gVYBoZn+dCxNFIo4GeJ/8TMDMAI8bk08OpnAowM83BDsFTJt/QjaO0d4iEDJO7vpV2BgD9d3
bDfM4Vn7H2vMpWglWoG2GKzJy0GKvrRTUGOU8bqNfWd+t8HcianSgm5qho227Vwt8y0ob2j9D0vz
m4HDJbAfe95NMd9NLHfl3DcFhkvRB6fi650HSRLg8K6vaN+f380wX0zf5oIhqZHkalDgqlxMzKrx
wxTz2qf7vvZuhvlshhaFrgKFCbDaP4/R93jyry+D62vM9wKA3zpOCUJ1cRMf5gCPOUd/bEPKu2CF
vAjKWw3z5YzNKMdtbkguOplHKF+7o6Vx8gPe8TPpQS9Ecp4IePM01g9rsRxDfVigCFiNP+T6qdIl
W8Z/vL6HnFWxRa+1VOaSxLgWoEN8NqPqtdR5MpQcb3urc2zKNXIHTIquIlEelBereBqsx5acVB5/
Kd3+T+n4eyR485WNlXXQwSWdooM4R1ZYFJk3x8NrUkv3GoqlQouaniE9Xd+7t/fTNZtsZNCbMTEn
fK4qWh7gWwjLOrpJDHLUCOgq2tJJNDCEDaWvd9kDxn3szmiO01TfqAvxJKuH5OfqRHXqkHE+GGbz
HaNUaBp3RyGCvKCU+UkENaLMvL/+u3nfDStEskRRboFA4W82rilMnOWkhgUeSlB/+MYD3fAOhgk2
ApoVqr7iYGpiOHOBsSr5oM5fpjWzI/VFEQT3+up4Hs1EnakUawFtMiDtixszOusKJ3juv1A2nsZE
nWzt8jmugGagwhWVWwfda3QjBbNLK1f1a/p6fT27n4+uyiblDVVRKv54oaaNUaMdhzyxlxtXwrtL
L1tPW2qIQHOHkHav040tJsYNU4UxAXmheBdUVTGBmUCJzYvPJIDOyqF+Krz50PIKqTyjTNQz61me
MfeBUrhKfF0GoCECVZDBe1num4HSHeXpAQqA8cMkF0nc9LiNCiKe5DVJ7KUCP25dfbt+XvQ8PgUF
/d0O43+NLMsTWVHzsCD4m8VtQIYaPaY2ELLmAufhPNl33cOQJE1HfQWak0wMksoml9pVk1C6fWjH
JxHsR/VZ41F+7d5MGyv0o9tEV6WQqybS6ObddGHpTafGKy7qgctGt3tIGzvMIZWCkcTlihLOW/3h
K7RDj4a3OJQAKAf0BG+VQOMUAPZrwxubzIGt2gjcfjYiu8/t8ncVGj6lra/PkSuG+mP9ZXGSg3yK
3SQozrykYj8Ub4wzX7dSQJFh6PFOn52F6pQ68REqpaClq7zU50238nyF+by7Uk8gQ47drUzldhkF
CDgWASoSR0Qfzt3IO0jmoxa1cknKFesqJulcl9Z5KarbYchlTv7CsWMydY61KeuxmeCYTW+GGUT9
0kb0FsKrLfLMMK8apcWIZK4gTdKaezUPcvmXrPFeTruB490VWN1cpTdI2kFc2FXPgyt8QQvbLYP5
OXlMA9027f4peo1OzZl3P++MC6CwuLHLRJBonJOonuD/2m19yT2gOJoBswLW892KucXSjRP7AIxK
xxsX2L2oN3aZmGJM6tL1LQLluFr3nTY9qhLxrsfifRPozkHpF3hzlTm2ohLrWoxxVTez6Yyz4c95
zmnT8UwwL1CjbEctofjJeQ21OLCan/9uCezpyGMELWO81VrkhAlkM0115ngebwnMQZTWUsZGgyUQ
JbZTjL3FOsfCLj6Mdp//cxD0+9rcH1KqGK3VokYjDPW3aZzDTIhuACnzCnX0jIyktmGkP5MMSqx6
fErT7m6xWkCWVH+WssfrO7r3LaP+JQJBCVgohFI//pbUULJqgaYDuKNvm6y1jebSg37kupG9Pd0a
YUKtJZFplRegJ8Xs1RxNuyhzjoUdxRPM+GzWwYRY3YqrSVuRrAH3fa6UCZ0y6zTK4aQ3g9MU690s
xY9ls9wbFdj6CqftqkvXLxetG7/qpRZEg+iYbe4IeX9KkuihNJv7VGhPIDA5Fy3UcOr8LI6tU6XP
UcJD7/2Xi+/dI5hb18gSKG9mSNOBl0Mx3PCVgxmqtm7XIPv4s2Lrxv+YM5/6KeuSFNcRUDdh4S+v
8Xn9InniwboTuWMGe2e/dXbm7MslVUHwRXHAVeZh3sCLlS647l774IDNgpjDT5NEBLQTSXNa9OFU
av5ImsSOMumhKvpHodF8YL58UN+EwqSfWwDUOD9gP5f45/xYupZBKsD3R0tV1Q1lKM58iqfNMbdK
nMZu7zJIMRouj7aM5zUsZQsRirFvqhklJQDy+wASsU51UALJAXoqMP93Wkh6M76vkYnt8qLMQ9/F
KMeRS2k9tDwpm71ItP37TGzvZi0qW9R13MTQb3NjOUxUDnrOfl8/q30z4HoFyACCiixyCoTLg9aa
cH6dDuKt4dDUzph+vW5k3x/+McIWktQWo41ljfKYRFqHEq8ukBMv8+dO6d3rljjLYetJrTVWBWAO
kjt12aEvDTvJx4dFmMN/Z4Y5/HW0StIJtJ2FSLoCM/uzVjnl3t1AYUqqDgVRBUKYTFRKkex1QozK
mJk8ZuLZnH79wRI2f58JRLnaqphHQNbajuohmsxgmYwXU2n+um6G/sxPL16oMOBGVQ0V2g8fL1Rh
qnshN4FvyXF/6/XJLEtbNA8pmql1xyV+pPt+zRpzccx6n8tQ3RHd5EYPFAw4LYesd3qfdt2hLSZw
8rtdb9ssjjmjrCSmoUd4YADKd5h1IZwFwTez9vn6HvLMMEfVr0iUZ22AVOFC7LzCkIya2AlXSlDi
nRVzb0CpMMvHBE9A9W3vdEBCBMdyhlft0vuT14dd0KNE19g8MMq+r//jJOx9kaWLmfYNYikpGyc1
tFCcDF6WydlE9naYcqOPJ1qloK1bPAXvu9dVsSeHvNEoJEDyAzbh8xAE+8ntu4toTKRIdYCGGxCv
YE/riwUl2+EEfI8U9DfCUbQFVwu7yrnuLrzdZG4OeQLqJ2/ozVGgeztFt0KncqrEvM2kP2GTssvI
YnTgvRGcgFnC7TcWz8TiTZ9x3JEFUcpVnTZWjBNDPv5rzhbFzofhW55IF1PKfVkoXq/v2z4CY3NW
TPQoIrFvCDBab6DKKUyPGIoPW0Aq/4BcA+m5KIu4EsGVDx34j/tX69a6mDq+aNrLG3+hruOQ+zyQ
w/xm8SpPCBcQwfzgLG9vP3VRAws5JZmWPjG+zYlZ1RNCcbyamIAx+/OC1H1swJU2aMc1xQZjYl62
zXh0ILDjLkYWkq762jWT06WaiWdYLNpiQ27TmceOSEMLG7i3v41xqHLEHEwj9H/XEJVDes5D2tzk
QV/2EpGtGWbfV1Vbc5WUeHnJR7yObKV5IcPXngvPpZ/Yp+VARMc0JXDOQIjo4/lqGb75eI7ogFeF
9mMPwi7dFR9HcJRnXhXonDrv3hevv5tjIbqQdbMQZXDtTWCOiM8Sr8JLL5hPy8GL2MAbHbJKLD6k
AudHFM1w194qH80OcgBgokunwaur9KYxI6dIM067c3dJG5OMQ7RqpsydhLhZguLRuFniR87XwDPA
uII2YmoeSi34BFPbDARbsutnNUwxAAqBYA81XZ/HvL479qdv1sTEl0WPLGHo6TYCQKd6whflELmg
WX7Mz+Q+BpfV6gJknNgFFK0pQwW5Az2wx1n3rmtufgSNEpvQXWizVZMql9wlLkxvaQR3mRJfgmy9
Us0nfPOKvYDI2ums+klaFpQzDXvMBn8d/miiebsfTF6TLqIay6uIUXiCsR5zfdYn0YcynQvJGWfM
INaW88DlOzzQtDDy7srMl2nhnxXvEdqgi4IxkFzlZPjZbeJXEB2KHdnXMGxsoaUgnqrzn0CfNsZV
piCNEnRbrTmMCxFG1QrFHpvYgXqJPWQ/MOfz706aLXBCnVmIlQYzAvkLdNAwdJmDAV8JRJ9qXgsu
t12xG8Pft1ZlUp2yXbOhjGAv/a4e84N1qnGhxZ5wiXyaZJmPf/dojLv5FRKw1xfLO1eVSXqgZzzP
/YCtnR3lS/MXxshP5TFxJ7v/SpwVuFtfuOsh51tgqna1eTUkTjBRmWgFqrieyJGMQXntftUzm6Q/
r69vNzfZug4TrsqsaIVYQs2wJgrI9Qwd7UPlSIroVs07Ry46xzQwdjqNN5rY8FBO9I9/iv+qbqA5
CoigxqqYIEBURUnjf6yfKi0w6ks3ceLS7g5qImYdTA3FV7aTvayR1NeQu3IBM8bQ7HdZ5qU/u4vY
WGCiDXq84PhYO/oAwOXv6Q7m39zp1fCmAgG/CXSP38Lbtwl6ZZRWVFlh+8rrLIOGXcHGaYvpFF1y
TOXlLJGEc5ntb967GeZi0Yqm0PpSRaYMffa1qW8zjF1cd0DeSphrQyHruCgNzkfsZt9czKDW9VMS
CZyG624M0d5XwhwSsTJdiiOYmfwhrHyqEK76/w8uThqLPnk0xHA1jdIXgFPo4y0YZyiFYbiDhgvD
Ji7lRKlRLRR9BekZL93fzTp1EYP+hoHUmw3Eii4sTYZhdbdN5oMACJCgSVBubu1SEr5cPyaeKSYG
k35OpwxPABD6vljllyG7N00MlFpc4bRdl9usidnAfp7mrrHgctmUeIo8eev/kfalvXXrSrZ/pXG+
q1uUREl86NvAk/Zoe3u24/iL4CSO5pkaf/1bcnJjmVZvPju4wMUJnKhMsiYWq9YazVUIbDFHa71N
puRnuXHLh/I57ZVDmqjrMGovcLXfFVW+//iaMSZpWzYD0SqxBe23KhtctSlK6tS7SpvbKAB8GYbT
ZPF0acVzMYIFwD0RG33ZeC80onUdWZvGDFfHV7JYwkbe+UdTpt9hnpwh682D6WV8mokZMWaqgInC
TRy2BezWVgYCurQiMKcxDJkaKDWLtd+o1RUVz+PovqL51jTHja42n1sRKpjgfWeoYgq71vdJFHkB
Lp1lb7khuNlyngIRS73Psv5cye3TIuNnumkDh6DZ+frwmFWAUT6+rZPTeGfssPF//w6iUxmq0jIH
RGf8HYy5pxuV1nc10AgMpl1wBZ1MdbU5LnJ5a19FCmmm14QxVXzUYGK9WKF25yr0M3e+10WJzQ1m
l/atF0z9oEG27U0ghBSD5PAWff5MhPBC7mvK4BXTRN+gFc7ArnPzIkXlQLJTi1s1wcgw8JIbmAR7
q/NjZBEKYgRslWXf9I1+apj+VWDod4ySK7VNtkYBQEIS+V+jZtjHVueoeXWip8a5EeaXhf2sKP1+
GHMnyekNjUBcV5qVYwy1o0TDvdVV+6r1z2uv3/dqA4Yy65JZ1hnvrItIaw5hHG3wUup4g7+m2Rg4
XRyULiDV3KCK7jFnCGYs77GLCXiROUgaAc+VDsWtTzzJPizb/mwfBDcWaapf20E53Q7JJnh4Ybs/
MUEVRw7KXla5nszunUlYSEkoyk8afeljnDkaDAelnlWBErsMxh/KEAKbBOyeES0cTw2A1h9IVGkx
Ls3kTUowk8eiEZ34A1xNH1WnYWWsPe9AvftOT6+Pq9Oizs4ECdpkqOD6CwIMqdH6wcsax1DPO3J3
XMZLMnps94SjSoI4M1GdQCWt91flmGDMFThVFGjsaX8a5+GmT429lpmo7eobjX4tS7VyhhJUFTVG
EQb1kIapS4dkpyrcJV16QezuJsxwdRpVflFq/hkaIra1b7tVZDtm1Z+VQXYx0nFrt9lJRMI9g7dO
OuqS0P6mmelpWZarJoolkXVpM+chT3CcSWeHZq23ZOKKa+NbZRidzP9xfDOXzH8uQ/CUjTkAsrZF
p0IHM9aK6KD0liR3falPiec1kyHWxzSrJVpJsI4uRm81cFCyMXW7DtxcmucAwfAcgB63FdV+BB74
PCtW7+BWwq649AZ1T9pur2vNph6rjWaiFMrYD64COcYAfpHW74Ew5vQYkTVBcRHG5IxOJZTGUk96
L7/taXBqMiDz5wpoCkmguMd3b9odcWW4l/2xYyG8am0VayjboZqT8H0LvI084NeEhWCDC05hC27Y
jV+1RpZmLh0a2lhNi4AsCVTHQmQYLSVt8jpAO5oeYpxcO+u1UZLJykRobz1GZxShHbMEHsM7KYZr
7kt0W/Z9IYHVrIrwtMGFuuhPQ+MyTiUPTsse73WLJvkzj6cZJBkVC2GtDA91cVckz0b/g7Ofx89/
0Y/bhICvlSBbeYHBmkkhWmXXXgzHoTcPSnQF7mmnwwhufGIkkicfiSTxjc63tXDISAgUSdsCqUbv
g4WOX+Ja4wCFOXF6kt0fX9riAb0uTXyws/q8j5QaXSylUmIa4JstIxZbjrgzCYKKoaBJcXtBEOzc
6my6BOb433htgd46WMtaiReT0JkwQd8q2waEKsP1gfmKM7ady6vTEd3z8bMNKpkhlpjPYhMQ0Ecw
FU4BEmK+PPbONKO2RxJmBYqrDcWsXbpOt1Xk0gNwi7b+jSydWAoUc2FCoOhihaqjXQDhRdsO0fmQ
I63+cVwdFkUwYhDwv6InQny9QpAwLKVPsB6/O7C4DBw1BDuiz2//To5gt1wxgY5k4+EhUp7C7Jp6
l2Mka89brubNFjMtdnY4fjL4FVilEe/5GqGlAp9tc2F4uDyH1xiBGYfHIVE2xxe2+LyPFgwbdH0M
r47idY/2gzkCuAseaT2B4+B5/2REH3F8V+zatXWiOfkFFP9E9rS32EM8kyt2/0RU0W0/gqfFc/uq
/ao7xom+8q/4ztule8v9xQEk7SFc0pe5VCFEpUPqa0FUT8YNzpw1Go6Ig3B4aE/Y1nP4FZCVVp+Z
VpnLFBwKOuw6jjF34JKEiPa4KvmcrTDP9YmgPxcjuJJUicKCKgVgqPYVJkHtfbfBFIL0sXTRhczl
iKaQlVFLeYqa30l5nm3aXXBP0MA3wbHKmAuWostclGAQBeqjCvJYeMdBBR4fBR2DzZhT1ekm7PI1
+AzXx61hKTzPBU4/n1lg02HgBxB96qoxMM3UbYj5NW5Lxy4lbVyLamhOBOTMVAEGJaa3md/3So40
gJAzjbmhedbU2+NLWYosyDP+LUKMzGlYtnzwcHHMTCDZae255aNnOoiVbdt4q9jOLnolk/DjLOWd
c5mCdTUMM5ulDwf2q2d2AkIAKKacM2lSZTG/ncsRLKpQOebFG5RupvaZCXcNCQ67Ax8eMLyyRwZ3
cnwvF9VitpeCadUabYKYTcdVX+XtV7hkFxdop9BkPeASvRCZ8TyQMLF46hDgyolnnQGaMlKuj69F
JmL6+UzFuy7221bDGXXejdoXjsofsiJzjguZfMC7A5oVXwUhfs98YOl3OBoOcnvwrdnB76HN//re
/x//Ob/89bX6f/4bf/6eF0MV+gEX/vg/F8VzdsOr52d+eCr+e/qnf/7q/7z9I/7l7y+vnvjTmz+s
Mx7y4ap5robr57pJ+ItM/A7T3/z//eF/PL985XYonv/1z/e8yfj0NT/Ms39+/2j/41//UBWa9V/z
7//+4flTin/3fzP+VH3n4fend//o+anm//qHTPW87nn6T+Xlv7O84gH+YKr/qaN+T4Gkxyhm+mwc
SJ03Lz+z6X+ir4eAAMLSQDCBh+5//v0bvNnl113/j6xJL/Mw4/W//nlrCvi2DTRkDV8ixEK/EBNM
ATgQg8Jpi1d4+r01LrLopCrOeSMxOCHI/BajW3iHQaUZT4tTZJhpKSokpmc0JD1w5njbAlFG/aFf
sW2+Ac+mpGb61iJ+ywKqIjCnJhAa8SHGqFmvoocyPaDEEIfnlGxbLrtVyGQIHouaAHbu9CE7qInv
eOmqI2eDKnklW5Rh4dqtWhN4lli9G4fIMzxjSA/+eNB6Z1CfWxnahEyEEPtBXD70bdRmh0Zp3bA2
HGBWO/nHLpW/D2S2kOm3mB2+anlerpdKcrDKbNv1GCTLgXHrJauhO9UKvp7Z2G8Nl2r0TJoQ8+uI
k7LwmwzItMoaX8fDnFN0imNF348Lkm2eoNM8t7qaFXV20BLvgXjKBoCs8aq0+If6j99vn3DtIjoe
Y7NSzw5Rkf1UE3szpPwx0PT98eW86NOrk38vZ8oGZsc0gOOj0Cro21Sars+ntiVsG3d619hgIIe4
tSS9WNxAGxgxYBXHfKkYHRVzCHjTxTCi+qyPr0bvC2s+VM/4tSYD71HocgeeGJBj364pAVZy3wQB
9g4wvpqXbiKNrKmFsuuEPizDIVpypnjhJRYgOzFuqApegRdDgXoG+L+d0UB7SHJQu9gtv2YpAsSf
MLKg4ksbN5cjOG1wfcSMmxmwgtvRQRWf1k+5KvGib0P+752brUVwDdHYVcHQwjW0sCbHLuhXpZI4
uOXtMtDTaFBbtUW4sM6mXs68KDvoarZvI+YQggq0V1/Q8ENlun8v5lWS4BNIH1egTrLTQwK8ZeN8
zJDwJQdPlbGwvL3g/JJDsRIAKODaYYihJyw4ySxcpg5jkY9rJQwGp/G8U3QhurVRtic0UlcfV4W5
REHlTEVjgZp66QGgnadtkGKWMWROTofr43KW1GEuR1C5pA/GhhMTQbVMvltxbDkEcOHHZSyp9VyG
oHJZndmstZLsEKs7DjJhp/DYuTF0kpuUTMz085mfs1kUq2oDP2fnl2ZertLYNf2PZf7vNUHQuMge
0TbjY7/GujyNKXNCVruRaUhMaPFYXoplAJVA+U+IQUao0a5WdaRveeqfh2Cf3WckkmRvixs2EyIE
oKDjAwhtIaQGa0p2Qp7DjwEH/t4thsdhRpmBO67gphsUrMJcr6KDNyrbWi0e2diAr5RLfNqCeU4A
GaamW4xi7FfYLaD/+t3Y8+AAFBB8fmPr5wEBLjRfB+TjsQ39TfApGJHAe7eYvHEzTFqf+/mhoSbA
bp68Tr/gskx34fTfCBEMhtscqAQZMONjNATaN6UM6Gbh4N98X7CUqPPQ7RmT/DCSn8NjyX7UMthp
2QqEg8+jti7bocsPShSsgMK/Ir0MI2xJxC/aNGA6AvtFKGLooWb1dRhiEeHaUDaabJNk3xc8sE/9
HM0EFGiaDToKzgYpKsT0ASEvw80Jw2VAGJ8WILhehffKUPUsOyS5Y1/ZJ/UWiVnnpNVqGp7Iv8m6
WpZO3VbRyMMIgCKtF4TYmX8MUjNsYz/LD8y/NvKNXl8zGYKnTISwZ4nnB3rUQXEJ0MzT66JfRZ8x
wPkqhF0rMhYMqYVd66wbNV1lxqOi7j4crzD3gUZzdFZoeCAVlBdIfamJ5BP5q5E7HQVQxzg6TZzf
HBfztvL34hznYsR37ShqwwokINmhjm8S4yn3QD9Wf9Xrs7F3spFKoqPwXvZenGAvGqbGG63H2fRN
idlytJPXvWva3TpPzZ1f2ge7iDe5XV5auMFhzHefVZZkxUsmNdtYEauddJVvtjZuPLGOTtc8ccI0
k4SCRQ18Pbt3dQ+zT7TAxKZS/fugXI/V9dhIisKyVUw/n9kR8YpiKAcTF9FgaxmHNr4/rhdLF7Y3
iiG4594qANkxIsZUD9n+12wLas+YuQajWrBmq/HjycYbeWJO04xJ1LUwqQyDm6aauZoiu+suROg3
IoQIzdM4ULsMIuyEAw1sH+iPQ5A5g+amtqyoKVMBIa3B6H3BUUeAh9BVh5lbP0gBM78+fkjTnojO
e67Kgo+wW6ZkJA2QB+QAEFhj/M31mu2Q5KvjchYXg8F+EGy8NFYL7i5Rc0r8keBs7KfEP5s2jcq6
94Ux19+ugdpTIXjCEBavNxbKODEG6nBhu+EgLtMcxQGn5IajG2FVNwAuTtb+5mOceu+FCrHCUwzw
SCI9PERJti3Lex6RLWuecntzfAenk3h3UrPFCTtIGM/0kiGO2/mGcWvXt2jQs8JN0a1Lop7pbeFQ
q9sfF7p4bDOhgo+w8ezh54GRHQwPDENZcp9oeLM1e0kZZNlVzORMv8fMF2lpSLqkGLODeejWE11K
6pLzam0706iiv/pYp8D7MxM8RZb5qIklUX6IY3ra6dlz6idnbdt8IslG2QDDuhYBOZyYzyejVmeU
coSq7CL3XU5P+979xAHZ4EB8YQwk4gwvGnwDvfXhY6MIoJ22sqv7Yq3WtUT5Ft3ETIywYbWmhQ0w
UrES4KSB78qM0Xx+kdTpXy5H8K9VXhu9rkJOiSlk5XugXyE9do5v2WLcm61F8KtNrnlRXE0J8VQI
q8yH3iIyYGHZfglutQESRRUZcHfcHJwyOJD4Z8mepB5PshQx9Rox5ZBVBFmCmqyNao9ByeNbtWj+
TFcZxqEMAuapt2ZZE9NqkhTmn4+HIfniA8bC+lsZgv9MMjzvKMxDjZ+FZ5V5zwzcgxJlfXwlSwcC
RlIg/6Pwaama4GDaru9He4SXJonvdiMGO3vXzy+GSmLyS8nwXI5gKJHv8bTPsGNa0DseuNxI+UWL
HvNq3dIYYCM3x5e1pABzcYK9aFnEm6qCIwuLS7+7YWRz/PuybRNspegKO2z4dDk1d3G8tjv0tCMZ
+Vi70y9/DAJSQHoDn2UiUHurZwWKdl4GP3zo8m2qArwcUE0ylvBpK8T4id5EdSpE2ZYmjo8HBe+j
ejJJMlwqaDJKslVd7bxih8rRJzzMXJQQNb2wbxuqoDZNrD1rN57+8ULkRBr8ZymCMut+ZaeZ0aG+
Tq5iuqrrk8CSOOJFxZqJEPRYCyql63gDh+/lAPn390phSHR3UbdmIgTdTbwa1LQlYr7CuKMGJ7me
rkLNZcn1J3R4JkfQ4Y6p3shDZIWFfWElG7CpuCzal83P42JkOybocNymacPaAWKqventahmO6GKO
NDt1cW47KIYkoDWyifzn4E5wDqkbu/4+PxtW2LiVrHdtyffPxQm+nxOtUCqGbWPsJAhXhbZL+Ob4
lkmXJPh+0BaUYRHCUAygr7rFHhMZ++GSHuIcw2bT27ss8VusHsxXpb/1NIGnmiWbihVBhTFppwBU
sH+i3Xr9Rt3kKznNjWwXBVcAct2CV6SHkms/WYHeQ7rinWSygMiECP4gHwwF7KsQkv/s1oY7wWLz
b+aqewA45WpCcfBX/pfjR7csEhN700gx2gkE7Sis3us7GxdhHyy9bIwdY6wcn339OymCfnDQM2iR
jitwxp4MnTiWdtUOD8dlLNvt60oEjYi1zmJlgYjd9zd2icnQT3nS1+8LGlARs+IWifNDhwvrOgIR
/KbrVSYJObLzEFRAT/NW9wYkAnaGhBOsqNxy6k80Skxzmn8OXQgKIL0yG0pReUX71GrQtxWuM0OY
OSngO4gkOsiORYgOKjAqPZ6jtp+bp3l/Tvzd8WNfTgde1yJEBTsewWQzpZ1Kqru1tiX6Iy2/Fcol
+xjz4e/kZrZrYmCgdZ5VXMGdJjtHMOX2eSwdX1zMbf4s5gVAfHZ99niId1a1xS3QRIP9vm0k79P/
i9v8I+AF+GImwPeDHq+FeAcZL1D3QrsvBYDexQSPVIExR9asLVFm8doBcwFW44DlaP1jp20i+lDL
xrWXOr4A8ICiuAHwKx1Tn28DQWRFmBrJ4VqCvb1FJ/gJP8n3vlu4vhyTZHKG71LPV1mW+lZWlnAl
7hXIUnbelbaut8Y+D50pbPsbGYnAYhFstjBL8MygDEd5o4G6kZvhpNiTh3H1qwgWgzn9Hjj1Ukz8
xeOaLU/wPVoTlZ1Og+JACF9jaMKJK9AwfJAJ87cd6QbwhAFfgPxd8Ag99fu0qOHizKZYITOJncYE
y3Qne7UURgXeCxJcQ1AyzcsjvJto2+b+BZvHc1un+kLX3s1wBoA+dGiDhU9Wl1jMh2frEzQy7mPA
JPcQS9vB7XtrN1b62mwVB+SZn3F+r6LEVHIImsQqO1zrbPYFzzU9v2w9CuzuU7PsJOFvWTn+nNq7
muxQ2j41UNHx+8esOfeHc9WQrGYxVMxWI2QJicY09MfCvLh3wchTwR+PhwrJwYioPry1Yq3R8H1T
u2U8cMzwpMzBF9bFq78TJKQKdWUO1lghqUrjG52c99pJot51MhzcSX3fe6PXExHMdVTSrk0TOAiP
0wtdb+681Isc3SxXuQb4c72F7bbb4yuTaYGQOQRUyf1ARbQFFey6rlS3aMHuZ3yMLPed5RqCiwBl
Obi+Sogp+srp1F2PUXLgvP7dWqb9ncVCZdCCVrewf7Uf3fB4AMued9N4snr/YoIy02rBHdAmMfyk
xlp6LUSv3mZg91nlrcZno5bhVklOR5zdiHJ9VIBxiRQ1/DI85mHiRPEn3jMBrPBv5y3OUdYdQDQp
G6aK+84Kb8NmW5eSjHF5FZgHBuG5oQJV5+25UL2nrTFldEaHHWp7PXN6xhKX6W0ucWrLJvQqSlBn
VqtBG4aouqfk1vPrfcFuPZQWs/q0bt1IBnwoW5ig1WFjVQroRNHw0ERri3RXvDnz0kxyi1z2on/W
9JIwzdS6L4AIY0VI8XiaOZ5tbgzN3xy3nEURFOBamorzQcHv7Qn5g2aEjYEIV5Y/ssa+7RL77riE
5YrCTITgQnUVDwhFlSBJONhbYx1iwI+ch2f6yQSupdz2n3hyZjNxgs7pVZO3oTnmh54EbqP+zMzP
bJmJKYgJIQq4l0I21yWY0gxsbFmFadYR/y/R5EXdmn1fiJ2Byg2znY7EL34MSeLEduwEeie5nS76
spkU4eC9vPOtNi3zg8HBDmZuFH4/JK3bpJu8iySyllVgJkxQgTxQ1CL04Qfi++g23CUbxeXO8JDv
8SSMoUFZnUy2NkEF1NZvykhH0NbtbRldjk3g+N6Jyddcil8iEyW4Hc1Xx6JW8FhvFbcVv6mTbzXz
ncG7iDp/e9yQFk11tonTrzLzBnUd2Lw1kPPEaubo/MnU1scFLBetZhKEMKqRmABnDRJU6mA21q1B
hm6v9Mf+Oj8LdsU2ubPXsoulbAOFmKqAigIMlvDbcdMA6+kWz0xlULuA9+lliCLTWQhZlqHqE54V
evtxWRE2MM5plEUasgSfbAd/B+Axp4gdnn+iS+SNHGEbaaG2aQ3cg4OVFY4RHuy0dVMu8RKLizEw
A0Ew8q6+6xa1xtoc+wpJPKk83CLxLrgdoyrbDUP1zQ5DT+JVF5zS9FAHanWCeVX0rr1VPo0PzKxp
D+VLR9fwT5T8O28//obyRobg+MahTwI9w5OT0kY7pQ9WqWI/9CzYHVdz2VIEz2dSRZtKqBhT4LsW
HSmsOBvZ89/JEBxeO7aJOox4eRj5Q8EaJwEsQdjdHxeyqAKzM5kWOnMIymi1SRNDBeIMoyPmOizu
0A/gtIUi8d+yHZt+kZmgMLXUvDOnHWu/DMk+wQhJJoNdWXI+b05fsM7Sr626mDqFiL9O9nj+r51k
Ba7FTbxXqJPc9+sULWqyULHgVN9IFWy1sJoShTocVKKccGNv8/3xM5J9X3BvLa51bTrC51ixV2+M
FheHgHXx9rgUyQHpQjWL5DwsasCtoHV8M+Qol/nUQUeuJB1dcNXzvdIFH4CubspCCw81bbLJqi9t
HriK8ZBlK086cCHwK75cG3FhwFgUwDB0XBxEbfAA/+ThvoBaIOpzmJZ8JNzxVsyt1t0qBxh+eZHc
Ube9nyBZZFjYi9s5Ey4oRVcEKJv1HNcWxKSOrrTAcAhbHz+zRc2YCRE0g7MGJNQ1zizg3ral400b
tBJPt1Qjnu+iKeiFkWam4VEYrrHF66Rb34Ee+o6cmKAuGCMnl4hb1I/XFZmCfgx+GIP0BK/Htk7X
ldmdJ5G+ArjIXrdAmRC3X45voOSUTCFc5CCeBjMlVMRI061Gg42vlJcsMh7+TowQLjxAuGm2Bw8B
IOJ1rZcrPJI7VSp7L5CtRogYCovypg8gpu+APN57oUOTvW0Xkji+GDNmZzT9GjNX3pY+IN4HaJ1X
JY4PgOgqWVXoDm8/Bg39y4DBZwvcQsDovh+jBM5lhnlnoGeVgIcvh4dEVZwSlbqPHw7gXScgI8w7
vHsysOssLbrRwpSeclLjTMZxTdmP4zKWtmwmQ3wqsEkbohMGJ1OWCl1jfvdL3aPjhiqJvRpsTdIC
viTNttE7aGM1Ex/H2wPSs7xvWN9gcoqhAvzUDdzl6SrpJb58Sd3QpYQ3MNAZau/SR82nelWhen/o
MV5vA1+lijQHnLKS81lycnMxglZbVsW6oOjSQ2Tfecga9dvjZ7P4fRSXbFMH2h1y+7e7VcagdeM8
Bd991eqd54AznAGIM4j11XFBi/s1EyQcS5yyQAmm/h5aD65tlyuNB+uuTD8lxqaoXxAgNoinn9M+
KnmD7osw2pF0YxkPiqwle3klryKEZM4qUl5xAyKUAnEH/FS93u9JlW4/sWE2oM2hXSqAJ4QA7lt2
6xsFHI2R3AQekENrN6vzz6jXTIgYqIeh4UWKId2AIi+omp0H/orj61iwR6qqGgPYBkUnnNjNC6Ls
dminWkLndU7hnxnqfTVejLK374VTgRjMBaGFDOB/IooZkGhDvTThyNqKAk5hp0c1xg0lb8aLQjBi
jL5nHSAhYodIk1c+AAHgyXKiXqYDGpV4fKElocS3LG6ZYVEA1xEdQLJCZqOPedp2Q4Q8sdoX+b7P
KpfFKy2OJVfgybiF+zydhvTxWmzjWiq+Po5hFKD7ASqmG8XWYPFpqTeb46e/uGMAs8Q0HTT5HQZx
WmtxiS4ydLuAz7RdZ8X3wpfslkyEYI+2zRWtoznKidoq9H/45e2QyYCuF09ktgzBGLMhUZoOof/Q
ZZesvC3sr1YRgWhEol8yMYI5lkCyHcapdyzLwm2vAvNnSL439mNqFRKrXN40zDbq6IKGDghJWQRK
WvRHQ8VG/ymKr2xlM2qStuFpT95pl03ATGhQYr1D0MyisGrBogw/qQZun/QbpvdXBLlSooxrjY+S
5HlRmV/FiQ8+3tDHYJ2eLlf9jadfD55kx5a/TzEqheYwiumEt5EypYnvYbwR12sgZZn0m29KHP7S
Gz1G8V8lCGeiRp6PChv6U7urej2NjKh3E6mnY6/UPbqu+Rr0ULswdnHzOG6kyyf1Knha+iynpVkK
Agpa4Y2WNM+05K6tJK7SPihpcp5rskeZpTaVN+ucdHMmbohsMNgquOaAS2A1rmrX23NgB+arbCuD
ZpQdmuAblJY00Tg1SOvjZcwORi3xoIsGOzsywS90QaNlegCly4L4dARnaTx290pJdmYmi6PLSwE0
EUIPAxmQsGtGoXdd0kA70ET0LSnZt9xIPrWaVxHCbqFDiaH2BYu1eBq5JNK+lYYBbFPORwde5BP9
2NCDV3HC5pW9FldgIUTpqPza8sblimxkZdHLMaDd4JkWFylNWFBK0xHviwWOf7hUk+1AI4xwS8xW
JkNYBU1Lrmk9wo9eHNAA0HWngayHYqm0B+yE13UIcYFVMXp8VaB0dCf+ddK45b3h1m6wMVd+iAGM
Vb7XVvFGxr00pRnvHPhMqpCG0BSICgz4UVDu/onEQQ2mazBqga+wLUdgzaO5gmm6o3SfsqpXwWI1
jocETCsWwmDchBs9XNnNlWm06zj8RG/FfF/FglzCy7gsOUB9SHnQrDPTO9EaSb1gOv4jm6gLYcMs
FQKiB9T9ebzxi8sIrO9f2vbOkt1HZXKE4FEH0ThQE8WcNrF3VXkb5rbrs2dN0R3m/TweLyQqrwvx
IjejKO5GlPdGs191lf6NdfSqGsP9cTGLHm+mBoLHU7rIB2Iwsu1Ujzepx1djIOsSWfTfMxGCg9Cs
OuGsQuTr1S+29p2BSi0+T1TZW7FMjOAjtKop89iCpyuscZvpK0tv9qZyYnyi9vFGnwU/QU1egpEI
ymZa3bpKHxrzjLd3tXJ3/GCWzx9Af1TH+PM7EAbgYCm0mPKFngIuNBkczX+y0nr9V1LEQcDaULLM
sJAmeDHeUZvOadCkGMRSwiXJaphQdR1jsGbwCG4ObQLxfbYf1gSUEo65j0On00FjPL3cYuhJ8li3
rN1/NlEEXLCaEW1pbY143sWOpsd7FLQ2f7eDgk9oAVWumhQrC9hFQg8WOYll0BWyVQiuoC95ZMfT
IFJO+TcM3rsg7JNZj+yApp/P8kUVE6HUMBDFMSEeGBe+d5HoklYu2TIEP+A3sfJrnkoP79DMrj//
3UEI9q9WyRCXFXKEMv1J/K9+szW45La1HKxf1Ukw/djPcw3NWghliXoPlIVdSvOrymhXqpl8M9Vg
26SoHunmsD2+tKWdQwUBA+EaYKRAZfj2cMII9QsogBU4yLTQfaCZ5aPlK59AJJgKFX/ECMurqB8o
Y4uQ03ilA74XyNzq+aZQgk/kwHNBQtKTg+TNiHtcjHm9Ts1LUMM4RDkv1c/k2jM5YlHcp4OujhWu
k/3QP9d1slYKBDjDxM0hkbiBpegzFyU4ONorilZ0uDkUIWad/cZRGgB/exeeDFxSoguWkOuAzNgP
7NxDQu8dyuni2t4fV7alPqi5GliiRxuasQ8ZAbbknm56jAquY7cFSSew7ilmwupvrYzzfekJ8I1I
wcPZNDVN00PhWtsW+2w17jLPrTFZp62GXRO5MntacnbzwxKcXQjgxj5XkOrrxHSsdBPHrVMySWY1
GaWYlM6FCO7OVowwLVUk2DoabEhyNrDRzULDrQxHjWQInTJhgofQ0yQMGgMrauuT1NqAHcupae2w
fFOriaSSIT0twU8Ufo5CzYAL+QByArrBlMjKOyNbbZNu/FX+7S/VUXAWiUq9tKuRokysgqB9WCeq
Y+y5064JWjNJ54yS24TMAERyOnQBM9J6kFivdUjMt+gFBVi726309bDjnUt+HF+jxHmIzZqKrnSo
eiP4osjqBuN5h3Gv0riOZHyGEr23Bd9RF7aq0wYOviNbm3yxnoZOknD9L3tHGUMhwEaHkmBaUZSE
LZumf3vi6BfsYlxhqnRjr6x+rYKdOt5468/s3atA0cwAgBp6aDYEFx6qnvrZQIhjaD+1z1nYqxzB
wsDbApoYD+ZM9XVSriJeO5G9CsKz2JA4juVTepUkmFdbdxZVOS4YvfozT05GsHOF2ebvdk0wKqDj
odMnx2qKNNwaT5jZ3/LxQuM/j4uRLEUsMljdWEdIWSZtuK+0tZFfsW53XMSy7QAfSsdAMbBGhGgV
dIU/RAECL0vHPcnGS1KZhmsNjatn2pfjspZj76ssIUwFSe3j/Qv2Y9btaZ71JzSVeLvlDXuVMP18
lob7kWYl4I1H9yftr/2m2tO8vKiLT0z9It6+ihGMZkCr3FAEuLSMBq599XbggxtpEh1b3C2i2Sbw
X8wpq3y7Fpt1paX2BizG3pvDpWlsj5/G4snPvi94MxLiIafREfPAjO2oyc4cAzdT1lT5jD3idQ0v
OIDfYSLICAbx7dTsGTD+0YtLxtNi6N28k2zW4sEThjGjaapUE4kEUkqMKGwQApIxdpveVdkJy2WV
mKUZTzzYv0oRXEs46kpCKkgp12hgnEAMIpDM91fR/dS6SN1wI2tdlK1LcDRNHFQ9V6Fpal6MmjsO
anXHjLxOd1yhTPJKOfngdykXntQ0A+mijcnltxpXamOcZiXaUgzA/lfB1sjO1PZGSQNnVH4eV77F
dc1ECcqN1/YgGwyQMfA2ukby7ygD2+XtKFGLRRuaiRF0PA+VOBw9dMBkqP6UN0YiideLNjT7vuA9
8RQRjzmqs4dMO6P5DiiF6+pxZKbkwrd4MJo+MYijo90UEdGVGBhnuF7i0YPcm9lNho4Rjs4uBaQ/
kgUtbthM0rTgmQONWzNXIqC8HpiCpkxVcS31Eyg9lMxETIudiQhscGQwILQd6hyQ5NVofFEwY3Vc
vWQbJhjqZMGdD6ihg1Jiprc6CbLzsQJL57Dp28+4t9lyBAvVAq8aWT1dknPdBWNoCOQxrj4eX8+y
53mVIl7F0emTVuqIc/HuktCJzw23dNPD8BWFzfwsO+db+9ySqMJyLjqTKdjoGNVKEhFgyPNN8/ue
UpxaaM6d3njZSlZsXLQlcCuD7RlOXBWBotCBWcVRqKQHLTrpasxsmI+q9tPIHyRbOdn8Oy83kyNk
IZmVF3UwGZN316yr/URt9v9Iu7LmSHFm+4uIACQEvAK1Ybftdq+eF6J7ppsdgdj59ffQs7hKxS2F
+5uYmYfxtJOUUqlULue0L20wB3w/H3+jyxjG/qqUFJBkvCJA64P/Npvv5hKug7Fp8fG2Rpu+9EyG
dGaHAmgtSQGFlioD3mZgG1VQqBT5f6zhVRPp2JYUsygY9MWRAqLCacAs87FK3L2ja+5+eGLZoW2z
YZ+NVnFstWF4IsjnBGgkH3eAUFSEedsfQ3SdIrOPvKrc5JRmi8k1CtPEzGy/Yz/HQ7Z3d4Av0nt/
fdb2x1ZxN246xjOJ0k0yjKOTsAhdaK32pDuPiRXc3sRNj3X2+6WbpGJ6y0A+Vr6LGu4PS7DM7/T4
W8F3Tad6n28egDNR0gGYaY7WHYbFG0PnYO+XY+6bH0qUZ5Nd5Kv6xbfXjYAHGSxSJlr9L729RQcr
GVoIA7EaKOnYIap+xwE7wCRfI2X3CiwxrcaFLyPeYsVsB6j6HAv9j4RqinfS5iE7kyLtf8nqhQAq
D4tmZD9ctw5IZn0DsYt32wwkctBfLdUW4ET/jcFk8HCaGlXc1mDEKoQuvKagdVBYNNoZoy0C5KXe
gWTEeY4H0FUP4JnspvT77S/YVvS/D3Al62jmPupyFx8wRQDYTkJKdkby/n+TIXnFyOmLNh8QaLLs
Q0/eoy3Kr2bFgb1q4QGVA2GWjRZIh6IXRSaPELNjpAl6148tuLjM6AMDrAfHVZaBx4z6OtqHiHiK
o2/omlOcZfkmg2QHzYQgY4M1uuhfu7T5YqJJQuN6Oo51lya72MQMfrwTJCqdfpeAOVE8k6pvFoXY
9SidX2y/xKK7zKE4CWDOkY7arOnC5fqiHysg+pXxVxzy90Dd26Es4pkofmjaj8SYP7xtK38JdcE5
h+58cFDLubd6mVg/NNFydDS7CDFU81JRyj+RpnYUR2NrVdexTmTGGPpn5e5ZW+9KFAnofMRTIejc
cY/evdjXIvsOjWH2/yhMOgVEjFZCcwizxfgl6+rjlDaPdWq9xzCeoq6n0ks+DMXYIOUilmMx0mxn
OZmBVse6eM8A73MYykm1jvJN4yJ1ARIHZuCMA5JP3rFJb8HaAzK8Y1k0j31U+9E0PBd6e5rb9hFk
jop4S/YnqziwNuMYEkIpkXvC4jaZMkvQ6dgt0Ye4K73S6t4NuqpZ9Fef1KX1A7bfoTpgyNFeTeSL
BvtiTYs2Tccmt+gnBA70bk7GkAtL+JqtvetJvfizm9ReZNsBTeoP5RQdRF7/EMl4t9jdcxUVD8to
ek6VPA0C8xhRHaHKzl0PJ+m5GlDiB7/v7OsGOs9ID9hx8K7++dbjhIZq8FOskwH29fgyryo213k5
AWa8OeHJt++r6Yc7ts+3xVzbHJLLOsCxbYJIG03clx6KZrljFHU8HpchCYrynd5gQij+ymwleuZ6
UC63ZZXkwA8Cqep6pnjsI9ycWTQclxgzfe5Xe/wrYutAbpt4lviuuY7XRREqO2uWtv0QAy8+M9oA
vLaKE33tHR3LXV2yY+FNA/6aS5UXp694bFsDvGPicdvwCn4C+Fw+fSmQTNFrwDCpZsSvKj3wwgh6
8JhhlFJG5Xe73WZWibjRfW53xUcSNAewZrge5gz9tTJXqTCfrk/2pbh1189e1llbob0zsYcjqztP
uEeTCa/UUOreFyr0xg1RaC/GmD2o4HB//KIbPxPlRFYyuzNW0wFw48Kebf27mX7PYpQ7Z8U79EoU
PBVIbjCRjhENOC3JVjM2YBY5HvuDWwG/qDNO1WQFgowfRjM94FJKFIZy5bAu5f16e5ypttDIrYGw
2B90B5zQtp3FvrXEJCj6VvdvH8Ordwy8MIMvRl8qAPGsq9tTNzWcnQioPOJrv3PClaTcfojvV4pj
Bx09KpC6q8MoiZOWEos2pUaUYCk1nzqPuYoN7jrmYoi2QOeK7KGzMRCY1xlqwWVTHyutCwpEQA0H
3vdSfZoS4S2pC/yp73NaHyKLeLOjAuVfszoXvuZSulwuQUK+49HY1keniPe5HoJgIxzrJkA9q2ag
WhOqjo9r04S6eHTgErU2JhOX1ixjo5raw0T/7Is8sBrmld2RDe+LUeVMrlw2ztuvkNJwMNF3leF2
xQKycrdoD3qReEUcmHrjGfkpUaV9rmwEI3bouEII6dg64kgpeM2m0e0WYPWGydC8y5PsKRaawuyv
9mkV4TLbJZiFAiy4FKj2nGGkp5mscKgegaDfgwavTlwPo30mrt1GU0QgV7t0KU4Ox9MudYZiqq2Q
lI9ut+v5J2D2eoN+zKiqMLS5eK+ayaOKpehA7T2PXYh5hS5cCQUDxtmbrzIoBL5k04RPBM+z3BKs
LQtQ9YcZyJmj2Jd19ilNu6O5wBMym+2the+WqcAZqyeFa7w+35JkyTimIdGzjrRWSGvb0wHZAIA0
kmf7PiYeo8sRo2e+kT9MAq2dzs/bznLLagw86ZAuWmsT8j2Q1EOt41klwrlG20ljDY+9Vd83bbfX
c/dTPvVhZUSKR+RV0PBL31eZq2md3QVGMZcYalgs4AqV3tjhVjU/DXG7z1uELH3pTdFn6qrGt68u
oF9CbUTpmOEBqY4UqdQgOGyQzxNh5ji7UZsOaGY9ZKN++J31fBWz2vKZbsiY9HEzGDjoprYXIKZF
Xa51fxBwXlJ3CFoVsN6VA5PUki6fqhk6MAmTLtQSc5/0Ia5Tz3S+mZ3iuG/JwTODGhZmhZFLkZaP
6aLhtK27UK8Wnw+PBo38phw9UikCk01B69MX849ARpX7XEiUGZZp502YTFNARZFjzKAItNE+FEas
eCRuORZqApLHWAc7waVwuVkATnEXMjZNKKjh60P00bTol9v2cB2tYoMoxuzRwoj6CJELtdRou7Fp
eRMONf2ZE8AamfXgaxXzCuI+tTzzaWM/N1P1rLk8GIo58xKbK6xyU9HXj5Dv8DzXQcVJliacBZ5b
UbUnSgrALREIIzFLvqbbrmFHtKauNF42YVF/ZW4Szhn9DcuwDMsFwhAaKxDiXe5WPWtLgcbJJnTT
0u9pfVxM7WM36ehtTT/f3rUtZ4E7FPZOXPDFyJ3hoE7NEstM61Boru7FSJF4rHcxiNsrNkYlyL7U
yXXarNDqFFNw5s94Lu7NlD2UbaqCyFh/zUUMByO0EN2YjBAQJssNUEUrksaoTR4u5v1cfzPgjbQW
TUJHnHRFGLJpB6+i5IKTFg2RADc7De2FB06OADx66/gYCo3n2lDJ53UdnZD0S+pw6mef8AHZPxXT
85YXOlswKgVTVhTZrB3NOiyru9Z6iGiym8YdysjB7xjafxsjz64KIK2mWWnViKq1XcumuxTVJpqZ
72+LUey/DFiqGWwAKg+hYc7bDr01yb4i9YnM7Xth5T8H7c2vS5ti7I4iosD5QeZ0jTrObkGXYVx+
5CkNy/beNXc2Lb28OcVjiGlJRfS0YW9nopCdvhTV9wXBM4i3Ie+SuXhuE6MRR1DmZI3CsDdM4kLQ
+iFnOuXZ1Oeuu8AnzA9IV7IpC0x0rGiqtoQNl4B2ehOHFHEZkBMk0+uZM1WEWiS0cscTdr7jFfe0
2FRY3kYQdi6GSeuWzDUXeR/XodXSPZ9PmhZ/ItryTlvKsC9drxzrsEnKt9+4F1KlReRJ1RI7gXcg
YL8wl46jpV81ELG5Ua8LKOeHKpGXzbRkNExBW0P1o+sMvqG/W/j+9qFSbBRbv+PMICKrdUyewg1F
Wh9ovPNLW9vP06KwO5UY6YoYMyufK03jYSK6U1EheVLx702kyjJsuAgAT+DAAq2BIjUk7QyzcpYU
TkJDg/yZpIfSFR5Hxjb6kBPVBMSmRmei1p+fLVxLOQ5sMouwRu9aj9lvDiTo4ePt3Vm/V7ryLvSR
XFBCwUTtRLBvUg1eNS0fwS336bYI1ZJJJ7UDa5UGbA4aRn15KksjbOLpR9EJv+7rx0bUf90Wt6WR
YyDpyxAAUwBrXC4bMLsA42QNIoxSpH2YE5pTrAixtnYGSSYLEdYKWClf3syt2hnBnQjtLMXuJEFj
d3d1mipMeuuEnouRDKAaCK9NgNOEZmIcWA6aLL0xMOFHg9IsvvzGqr2qRCU7SEGGk4yoCoSW/mWp
nJ0wVdOqCm3k3I5pdMhYM4eHBt6ywdRovYf2OD0kWvZSYixKsUcqcauZnJ2egrKMxUAICjny0VP7
IbN6j9ePiSoG3jS314WzpE0qTSMaayfiIRLxp8yIP0eZpmgoW9dePqMOXSns1iKWqUsWDVqcJEZB
hYd1WcfelCK9soDxpzTGYzPYe4FYRdBRcWo39QKsko50DzKMMqUI+mZFq6emGbZG81VE5DuPVf0G
m1v0KsKR9GoBflOhhEvCqL6rGSAUynuz+tq1qqLj5nE9kyPZtjYkKKZ1CBXGuvDbuQ+6zgWQcv7X
7SO0qY6F9ysyiIDX0tefn1ncPJGxblkNAwfu1ZoZahyvQnlJ2ZytEGRKMQnTxqrVOSWhg4LVCDTO
yKmepsn0nTRRuAWVKOkUWXrq0iLSCWKc5FAb9jGd49mbeOSJvlbBLV0BvODFgl4dEIuZJth5ALh3
uYJLYXSLwDRzSIy/yqX3yPhEO+Ll7IuWPGJ+w2/iz44o95bV+vF057DH1sb/RcxdtXy9vZmbZ46Z
jkONX0Xdq0vLyOKpt5rQZkOzL4kGtkLjS2T3h8rp/6om54teRornh0KmXPypq3GcnLzhYTOYIIPJ
/SK+E/BeLNN3mvswqVzX5rl41VFO5easEAuxJxLWCxLgzDlO4jNJVL0wm47kTIq0qbGYzF508F5W
ZR36JXlsdaaANFQpIp28ZjSzKWcTDykKIHNv7ztOQZs+Bf+TTciRRWIMZpyC1Txc4ufEfHL71qvb
Z1HiRjvFb2W2wFlAFmctOSKxwogMzZIYeTURnsI5GnoQ6cNezPNjm5c/b+u0ccAvxEi+sWKJ1qcD
gkzSuiPGboY/i6yNkfHNzfcAM29Ot8WtLl26yqw1MFtTffjHlMTxuqhBjVchpElB9LhCCthfOFBW
wSwd+1k5qPLMm+q9yiOS8fUWsmEzaTlcZepj97zeeezGb3Px9bZeG0Z+rheRLHBqQADMnY6EOarQ
ZVL+QGD9/X8TId2WcJwNi+IBSzcbj4VtvY8ARHVbxMY5utBC2h3hpkaealkbFjaAOm0j/hNFpHJH
OFWlI1T7IrlXUTlFu2DgPizaZt/FmZ8N7NGd2cFuhSJ62hJlrqD8QORHoVRO6pbuVE+sYlWojR8I
va+aL13VeiL78+1rdy5GupTrvDaGUsuwPXHityX6O8bHhf1GIgwdJK/KyPdxYrrAKYAUECV+bLnp
xaR7V44qoobNNUO4CVRKND44VBKTszmmjeE04WgZqFait5qb8wN1k5+jEsd3yyWsoe2/sqSjwzlK
mgNG40NiTp7Il4AAhcyofrI5OTD6GylePAtXaEow2wBBUsqOu3GlUWNYzHBCh6uLgfX0sY06Lynv
mKEatt5yCkgTMEB4EQfeXDJywhmvOnSLh1oDA2/QqzKouj2vTyxojxgmdlHPxlVBpakpbR65OYAM
PmwBtzjGmediYMpBHvG2ca8H/9JtQwxqM2inQs4DULiXgVnBczKWJjTJnKNlfqI19YblM6eabznC
07u3omK6aJ0BXxC669Gegne2pJaV2+1YGNwMDQZhd46BroM5uK3TuvqSTth+YC+aaJAykIS91KnX
gb8uurIMCc3viVYGpqAeMfoTqFt9gpaRCFzB8TAq3NG1UeBxgPgW2SNAvgIe6FLsUkRFUoH2OjSq
2u8r4kexyklsVMovZMgPhKpo0YiSNGWIcDKAML9DeX4eH8fBQeeZ5s+oYRtO5rNFCyIlcciGTZ5r
aErOg0XUnMpIN8KKHVvXT+enVuWfFIsohxHN0gEbWxAj7PNj5PyYqm+3bUOlgrRJZT/gjVVSxKxN
qSMWdyP0GZDSdkf08yQpUdiE5G4xDoGuy5UwBqNUBtXl5PyKrjMVqXBPVWsHBGwe40ACwYJM9aqR
9LoSJG1N2Se5EG3rnspk2SUFD3paBq2hysVK+qCshZ45jHECbBgNSlcjg32ZaXg5LnoYTY+GBjSv
BXlyAFt8vL1LW1ZwLkbySjPXiTMVjh5qYGAb8m5X5Prptojry+lSEynosqM0nXvckeHgYOyMRQEr
/0AbQTBFOqwiVtiBtD3yutlS/OVoWUGGJjfCsn5o8wU+dmcSlS/f2By8xtD8Z6MpGqkKadXGGK3e
ArwQ4Tg/DvQ0dak3kPelqZIjLR1sDYV8PKDh4uDEqTzcz5tm5MsUx2HjNoeonT068ueKRX6dTYFw
cgW+k3RFreIwhUPRUcwwQoyb49Kvjo1l5KM9RicDSIijcUpBbIYCa0Djb+WcenaveKxLyyjLk0uS
U5mn/aQV5JT3BfJv9nPN6BcCrmyAa6so0SVDv5IlBS16nhDNqEz3VFAN3UfzzL1cz0Vw29ZVGkkX
YoRmedDaTR2qn3+l/FvWftcmvxSKfZJs/JcuIB1ATzawsNAGIe0TK6waYBwpOZl6dwClzHtWWR+N
yPp5W5mNJVuby210gqInHzQRl+ZQcDcdxmxqwzFFVFnxI1qkj7dFbGjC4N1cExVcC0GYFKTUiVbP
jujbcEaTTzQ7Xov332Rou9titjQ5FyOd1ybWajBxw7CL0jo5ToJUXKEQIYVC656sMdDamu4wgJBL
IjBeGeXozcViDQ7zEvgGk8Y+7YcDWmj39jDFvsmASFRbigfnho84F2xJJpdqkZMg5HdPUYzqSdI2
xb1Wi+bRsZHNTKLc3CGC+Xp7Pa+VxWVrIvwC1j5oHRzJAPOaz7bWje5pmPv2vTHWtl+5dgTU6Ol7
lSwFCiy69al1LO2uB76jIpK+NppVOqAKseTgw5TZanlZzC0grKPToht+LOYgG+oAuAeKHd0W4yJt
BOtHO5q0o+mSpTZf2ug0OMu+rct9z0wvV3IXbIr5N3DBnJskZpmcInectg2XbPzuao+mif5g21GU
clRSpGhsYVEf24WF5kvtyWLvXeO9UI0UXB+yywhMOssDOs+AxFwjMNInPxfDoaK6Ykvk7DZOGWSs
4NTolgKvni4ZuwYIp67RavPkFtWTVo93zZiFrP7cR+k3/NnTxNpg0cGWjKmoOfdZlO5KtMsjHeAJ
tPGqX3WbSp990LruZwULt0o0s2xc9zSnBkXNPNbf6aJV4cKvNnD2zvqlNqpTeGBhtBQdhJLaYOhp
+9IBRFuW3if2gQE8tov3jaVAKdgyknMx0rGO2QIy2z6GD+ttv7ON3TRn4dDwtwWEf2uD1kqTYTcR
bUi2mOdWNLMEFl9ozed+HDxEPzvuTB3wq8S+it74EpHlGdIeoc2lKMt5aUOnToNOb712JmiF5MFt
p7i5eiZCtfWRv45mXZpC1XcFRy+Ic0ptex33vWda4c1c1bW6ZXF4/P4rxpL8ha0XYFrI8dAZwXtW
jMOp7d9Invv3gq3xLZIi6/CXFCt1tdlFjZO0YS+E49HGTffTvKgQx7fX61WKtF4WiSzWokIaVmPu
O/GPBmjSIDf+jU1BogAlAOpigks6OeZQ5HRCiuRU8GQ/mvpRW+KgslrF3l9fwlimMzFS5tIyxiU3
ImR9HX18j8IiZoYB+dO3hldGVojpIUVf++bancmTTDo26dJFQwOww3qtXHMgi0+Zp9kqaqhtORYq
eEBZh/uRls+OrUTLuUGfhzTz7cFbko/W8LZEwd/WhhnGf2VIa8fLiCdI84jQ1B97+mSYhzlTWMH2
9ryKkExtLNsE2EiTc5orxGFlNQSLQz6S1Gw8nSV+19mK/dl02JSh1xuJ32tMAzzpMho1mggXu9cD
swLMRbfYR6TJ3s+OKoje1I6us4ro2UHRXLp4p6oQpUMz97S01jGPsvdxbKLAnJa7YqhOhm39RiyB
1l4kKJCWRaFZ8t8mZsNqAI85pyzTjhYVwdy6gNBX9d5u2t6rGLlDKC+qVlgtvBBvGfG6gn5czGUM
tKFRgT9v7patI6ENeJQVu+HScxuRcFKT9vS54GvTPFik7FNvfnLxULztjVSCVt9+Fi2wLh4bl8DU
hX00jO9l+2iJh77+clvK+luuooVXdX7NCZxJWVDBMdI0RQuA2cV+Psc6/Gqhyk0odPmFeHQmpYsd
gcQOpAjOPsQZjlQpZsDIZpixUYF3bGuEaTMb+TDwSEnujtbGnM5ma2HM/XNit3eWLRSpCBm3428v
hGnqf0TIwyDDZLm1DUSOUzrrQUJir22+xQ4QVYTrgVsB9ndCe6KHN57CJjbN/EywZHx5V1tQDjYx
RUOg5UmQpsY70RSH3zGK//RzpSVk9SQckc32aR7Ke8xl3BeOiulCsUvuajFnFuEmkZHZsyvCHJmq
zuGnscnenPnAPfu6WK6U3SubhgDj3BRhWt3Z0d3QPlupom94ez/A5ILJevCvEUmE1Sd63aLm8dzm
H8ahCArj3Zhaik3fPjz/CaHSndejnxIM1zg8btHknuUiktOsP1Kj2DWO6vGwuS0uCKUQkmIkVCb5
43muZUxHR1CE9xhv2mCaVO+yTXVeRchN+Jxnte7kiOi15A9ugk3QOfD8sRalItexuTevcuR8aOVM
GslShD3m2D2j443E6VMHkIfbR0WhjYygswC5ZxyNCtkN6znNn6yi9fr5Pur2t8WolJFOpEkWszdm
iEEV5n7hzKe2dt8W9m8cfIBlAH8UVREM+kv2bPLENGIG/5LpPEDQ/TCMveJUblnYmQi5CVEALbrW
GBKFIJRkHmDn0QVfE8WttrFcgCpwgS6H4cC1L/nSu2izUVp2jqgD7Rc+i1M/N4zAYb8RdVyIkZar
HLLGZZWLoUAD5cto8uoZRYSUKGxs/Vrpjj4XI3dUxG5ntIgSRQhstXwOjO5hGv6syqOryspsGLNh
IFuGJBaeQCglXC5bMTO9mtLUOfVN/a3TbDTEFSBbqvYUYwS3DVolSnJqtViMMhdaE9b9seqrsMSw
D7A1DnVtf7gtadMWzpSSjk4+JMzqIipCR3R/sgWUW5ozhCmrFYat0mj9+fmNJqa6MkrIAdujP8V3
5hQi0MY45cttfTat4VUfOQ2OKZIUWQVbhEUxeBSA682Hrryziw+2UMEQrPZ7ZXj/iXLlrKY10K4V
RNinKOGgnZg0MB6lTzHJ9vkSvwwg4Or4b8QeZzboymAjQ8ESk08Rev1T66Aby74vFeHb7Y3Ca/Fy
o0THHcLX0EPElRfbT0Wde4Z9l0YKg1CsnillRtKsMiawnIqQdvxQu4Y/Au3V4662p1N7wjtyZxVC
kS7bCk3Pl09+hAMkIK67dflA4PvVZPMxp+zOIQDZKdoAHRYPMdH9fBq9dFTlaLb1BXILWf/CnNjl
ulogKimykRonvli7JH1xkA8yGwvYHznwdp51FIxvn4TtjfxPoC29ZeEUW2umg3NqK3ZKsxlwBFrk
J3H8Hkb+G6E3FnbNJRMdxKtyc5ENmLyMOA3gubPR52IMUEbxKqqKi7e91X9i5JurH2lfLCOMpirn
+96eDxO4DoFS8/n20m3cwoYBjm1gJFnUQaR/uVdxNLHcrpgINXP4hMD2kFIVP+SmJmciJL9rmUCA
bwyE3xZocIWBVjOvUQI9bQpxMTGBMY11MlEyARj5iKGT1j6hGP3daN+5MfpamWYoXMbWcqE/Cthm
aBCGMEmXBa2ZJNHh2xf6s3XKI1DDFAd3SxGgptEVtQoQpzKmOYu0RRe8Bq2XXrxk2RgkGn8a2lIh
ZuvyWGHgLMdGj5zrSPuOQQaMpeq1CJl47mpMW9+R/Kc9hyk53jawTX2QRENOZm2Tk8O8Oi1Sm02j
c+qYG3YYZYkMkJZZqrfRpRjUmjEiBQAb8AbjplghYi/tGKRl4+T2df2ScLTIkd53+mQHmA3Fsm2K
cYB9hRc/AmNLiicx9WDXNknrFwYwmUT7ZBncK9uPb1myf3RxXGALYcINdeH1I84CiKmITVMrIQTN
jX4inJ0ZxUcQhOzfLgZPUuBkAjjPRlvKpZiyN1MtHeP6ZWn0z0Wq/5kQDkbDURF2XR6Zv7U5FyPd
slVluZpYtXEGGgy9+8Us06ff0AQKoG0fmVMiT7hRnBhiA57iRa8Cpv/gvZf3f90WsanFmYj152d7
QmIbHZMLRLRAlt/po1sdUGlW8aVcXmT/rNWZFGnnh7GlbOkgpVkqj1sP6OPxRLOfesWhVMlZf36m
zQzIOJu7EX9ZeuO+bq3D5Ghe1ycPU5n+jpUxuEsDvgYQVlIwkMeuKEEyUb9o2RB7s5Z4ePX91Nig
yC9LAc+/a/cqSHqzRKaogNoCc4aN+KUmwMw4xLtKjN8re3qpsvJpJMvBLYhHrXlRpO63/IIBUDCA
awJ9Bv+6XNBSq8aeuhp9pnVf+YK72T4rknfl3KqKOJuGeCZJOk567yZsABPXi85BmhZToKFykF4q
XpoqfSR3KtAbxGdh8Je4+DI6jc/mDxpR4WZd3kH/7JgLzA/A4KGiJw/CG+loJLEgEIKxMt0CCaDb
eJr+AnheJcDZpkJnsiSLr51cN7IFCq3t50zXnrSq8+K5Uxyszd1xV/TTVaEriPLB5vqU8pG/VIV1
oJh4TPjbuJv+XjWAD604beg8v6qztrnjNpEFO+8EipPDu7zTgqndW72iJ3Jrd87lSOfJLGoTtcj1
qhPxyWRfwC7vm2YbdH0OHhQa3PavWx7pXJoUj/RGw23cFPzFNX405qlAcX+YD1b8+c1ikM5cI3cA
WAAOVDqnohRJZaM/8mVaSJCLJOD91xzoJqomxfUUvj6Yf22SjbQJgGBWKVec6E3bOqRre/6SWl97
492KViCqv7j+kE2nuVbcsBtrB2Erti8iUkCHyC520ce4rxvcGl12APgQkgF/AJHuYFgqDLqNU2Sj
MMnWZwnm72WIo6ZrzIF3tHqxs08ux3i365v6t9tbtLoWaelQHwSAEnAeVsRiyfUYOQB8MYxZvczV
E5QYptabqtDJ/nCdgM1/ilHhuiWWjV97dS5Qfj02SZuJGQSlL+DBQqZ4P9MnG8wh0QOLez9Oes8o
TwQsLDSkie6L/C7VVdDov1INstIEA9+oJBHg5cr3R1XxSk+yuXxxZ+HFon7U8y9xBoamvN677l8J
mLPrMnANy4+i53SsvT5OjlPMfdtKgqwImJiC1FHBK2/dqRh9f/0s6bJhudshy6Tjs1IdSL2jvxB0
I3Z3UzJ6rtMHNdEDJL4DtGu/9QLCVBKQIineJ4isAFx0eaHyTpuizuj6rz1/ovHRTD7V2vNtQ5Og
z7DxkgxJu6UiDslMyKCH4T7xm4P9rH22Dmxffih8kSk0unIJwC5BExZaVjF/gj7p9WydxVyVluId
XNjd12FiO8N6Tpz3lugO/XhnuP48zQpxV+5bEiddeIy6eTo1EEcqxy+LOwuYWjUw8ZfFq6q3lXWx
kmj7Zi7eXSYy7Rj4l3TL3cLNnGLhB7tzPVY8mSzyuPHUV8fbW3bl6SQ5klLzYJOusFl+HGcgP8ZZ
N7/nTgMUZ8McdmJqVbh0V4sIeTbARhw4PaAQy0VxUtFBANSNox33AbuWmN/wLvNEeSQAWb6t2pV5
rKKQJcGMIeQAqvrSPPQxdTWzmIpjMn8Yl9rL2+KQ2C9ld0o7ZzeDSuC2vCtXvspDn6oOCCzMydnm
pbwinXM62nF9YBXmEKw/bP5XV396uww0tYHQcnXlQPG/lJFa7hQPLK8PdbXvtK/cOlLV3be1Q+ci
JMvrgUs6j1pWHwaw8XGkr7J2N6yP8ooH+aDySlv2dy5N2qSlcEVk5JCWds+a/YfefK3yU1YtClvY
2hsH9RfkGQAAQmVoE5tliVYSrBtwCBzyMC2P4m2Fsb9P7LkISRMA1eZVlkKTOT8uycusP7BcEUBu
amGiP9/GywhvP2n30WumRXyEiJF97cbMq413g/P5toVtbsiZDGn7RyGMci6xUrP50Xb3QDAGt9gh
pgpVtsUAHnO9CtFBLInJ5sJIqgmqZOZnPj4aHTvRKfVMK939jj6vgqRtMYuMa6DtRYZMfHX0r7X4
Toyjk7wJtuGfzceR/Fcd6XIdMjScgga7PrjuO6v5wqcvQgVvtXkuz0RId6uV9mI0NIB+2xMCmuJo
RXdF8tg378dWEf1umBmYVxD5GmjFQqVaMjOd80Vryh6OzPpQpB9Hek9H1WW6sf+QgYFVpBmR95XH
JfQUmWAHF81hICnioDAZezwe77JRkV7eWDU8HXHhYEABZkYkXXgccXdekCDN6Ajy8NPEvwxD6Vnt
vqKKjpX1V11EnIhAzkVJJl2UnTmMLkRF9VNsfDaIYltUqkiWzLMcCVk7LY/WkD+OqDs1zVfH3LUj
3dvaj9unZssEznWR7JnyGTSgi1sciftos9BAD07/1hSjtFySPbs067Ni3RmQMXX0YGP8tVPsiGrF
pIcPGFIqA9Wl4pg2UdBFpwiwNwnfs9zX3L9uL5hClDy9Ps9wzDmDKB492X1IujKwy7s0/0a5Clto
e29wOgjqJZgRlPZmZlYrQFVXHyxUqSP+zdE7jEF3b78xYc2vUqTtIZmdWFqq1wcShYSHIzi0VS30
0nD3L6+JJCZe82vIZGFs7TKamYENaekgcT9muXnK7MofqOlp9Dg5LwKo4IXm7ho98ePok0sUprEt
20SFA+0dmKGSkciGJG3tjtvFcWiboAY8BDqru5XM5oPeO16EntN8JgEZjrNRf75tK1u+D/WO/0RL
S6sDYaVtaQdeivyDk+9aGnlFt28X1Rb+Pzq6LlrG8Tf67i/XNwIJ+RhpuJXaXXSw7o1jl/mTXzyw
Pf6Tau7i1/zGlf8Dc9y/0iT/Zw1tilkx3LRFk+wpK/cT+UmK/B7Qa0FMQbIKHHEyzB8XCuYW7Zjb
+p5ks4fENQq+XXB7jSVKkH9s6+xrJG9p6UPV1W0BDsPEHwLTR/PYJxClZ35+Eg/lPg5y1XL/H2lf
2hs3znT7iwhoF/VV6s1qb3Ec28kXwcnMSKJWaqOkX/8eOfeZdNNC89oTIAtgBKViFYvFYtU5qyHg
RKK0L22Bp9hGg0SrB9LDP3NNMfRkBkaBUrkKj0OpnuRDfGxzL88gLL+KMRAaxFsvoM12DKgPevtN
7gAdTrGkq3EHYBZgWHExjSe3rPBW0/qhwvmTm3/p1YF7r6WKvXFdBCbL8LDpYtxI0qrlLjOmGUHH
YF/TbteUT1TFcL1qJeePCOlM0NLC6ecxKQ5p8bdu7xO8mxcJ9Z3OBxJ3cNkJ3xXeliPuf7IW+Jnz
/UeNeKiqhhWHFqQ0xXY4jOHC+WpfXRazump4pAV+Jki70WJ2Lib3OO2YN8EXyI+hO4LyMnYUIpZI
8W5vn4iQDINbgROZRlTvywbMqyMHN/ivy0qs2WVhgQE9C5Jo9EieKzHllEcJdep9Fn/pGfNNd2eL
V9t+zlNF89CqJMRfYHYtVym5tCJy0opijvl+Np6EcWfMWxMsM2jNs1QTdmuGMU4kSTFo7oE91k0W
TmrrL9C3+ZaV+nM/KE7q1ViAIXRwMOJV2LE1KczrTW+0Nc/43ga6UUJAIQJ+xMy91+K/QH6yFRiv
mTru97YTYG/7k3vXzj8vW29V06W4iIIVanxyg5I22p2Fsk6Nss5TjVfJqvouVNnc2rEJD/9XhnHu
IfpgzqgpQ0bLf7Xx14hVOKZD9Jwp1nNVDib6bbQkoVlbbuRgbBpS3Yac3Hji+TFJmm3mAHaBe9tP
LNqJIMluXp+VkZMiAxbTDzY/0PqLlXz/byIWu52USE1zqJoULIF7wr5x95qOXwtVHr967gOn4t/1
krxcB7yfSNOqOIgge62vWj/f0Psm9s0fwFx4LLfiIGJfhVK36nAnQqWYl1pe4TopQXqqX9vxMSY/
SK14/15imhzzTvWSYl7bzlOrFfADUXhBW9o7EP2hQ+U5BibV7AjfICrPW1XKBuoHnoKW5F5yiLmv
YrufIbGpvxvla9M95EyVpax6N44JIPSgrmzIAyiGSOk0tAnfp3Yd5P2VLa77ufHdXJFgq+RIXqGZ
PWj7SsRzHt17+v3y5O1Ft7qlah5ctRLQ85ekBDAZnhQV0pi7VRKnfN/r38flZQvYZy0os4f+ocMx
UnjO/vKWWlEMywdOHFR6gfXmSAdVb8RNFDEolniTz/gz4z+H+miXKni3dTkgsUQbrQZ0kSW5ONm6
xFz6TTMGQ7UAcoj2AiOTLL+amcJQK0c79PlXjoz+EnmFA3xpnB5u+5JYV06rqMAo9JCPhraKMgoE
WL7n9YTW2DtRXvPkYS5UVLMrm+dMD8kRCr0SXVxATmZ+z41vWQ5kmU6FefH+aXO5pqLxBuCL6FcD
+Oe5VfD045VG2/K9/tW9c1/cXbrFqFhgbQjGk3xk+wem8Lc1+5xIlO3jplnt0qzj6I76OcyB3iuO
iOWLpTB3qpFsH1wiKr2zoZF9Z+76/XBMr9zQOKgapNaylDM5sn0cq431Gnq022mrg8TTQAH7iAa2
rbnNdg7mYRTnuGrhzHNTAaWdW3hu5fsEsHEVzX3PUDx0r7ncqWmkeN1Xo5NHE5aupIfC+5s1QaKa
G3nrn7hknuUbTsJA01sZHwhkkAMB2eqVvtM37Z7ev/ndvt5mhg/sTGNT7+NWcX1RLaAUwjFFROas
xxnb1WZQ8gQdze7ucjBdX0EgwmPaF1zD8gBe2ffg8WU931v6F8M4svLvfn64LGIt/gD5+l8RkpE6
J7fSpoEb1BRopsauAii7i7pDVZSK9Vo5inA9Ru83bq7AwJO7TNF3hb4xHaYCMKJvT0/ofmjqECyQ
29Hcd6niwrSWd52Jk8wDRlU91VyI6zb6DmgawbxB+9p29LWv3r7asR/xTkX1tL6JT1SU0i4jN1s3
6bGYfSi26SHfOfd4hwKut58cjCMSI2d72XrvWwqWgHsiUcrCGg5kksGClu22f7K2bOe9ti/aDsS/
R3sTKTpl3mY43u02cLCjYQTJEfiWz3dbN+eGBjAlvkdjxi47kF/aTb5LD+2+Csitca/9sl5qX3us
g3KvHZwH42grquLLAl76AClo9Sk474GrhAWetjkg7ZIHz/1iim9MKML+6uY+0VTaFr1WFUO5HCtZ
fd93d7mluGW/TW1c0kQKXOloNSAmWDQJwZdyEx/KXbQBP3R+HMMhQCkw0Pz6hgXF8f/DT9e34h87
SnvD1jtXS3XYsXxxvsQHsU+36c1DdE8C/csc1H7A/2pgw+z5U976R660P8TYo1F1iWft1n6xthWY
qtHf92T4mk82TBFv1pORExtKe4POXYkDCEucX6evMbx0BvbXvrrm1/pWQ5kJTqoIpqvxGn2loCXG
MzpwpKT9Iaw27+Oc72lzbZhHUX4fxeHyGq6KAPOxCQng4ZMTetK4ZlzkKM9kVuWL5CtmptEi9omk
16Kubi3VBJQ0Jf8QcRf13ZKMdOSmTX/EzdfLSqzuLmBF6sCEows+8/k6GVFVaW2MW5YbgfggnW+6
tFdYXyVCMsWAx8BcjyaImBIfU0chz1UsDshr18LRiR5SuosicDGMJoQUKG9ugVI67N28ZhuAcdZX
FM9DwdAO/KjVZexrAjDATlmlQUmnBaLN07aTmPownZJs23ixtc+4bocRA3i9iBqAsfRRJA6sbItt
iTtpgIEzPeiAlnLQ4tnyDVYYG+BxFsFQ9M1NZlbtFjcl10+0CP/ZEH156w3l81gYDjBmAbLhxq23
tVg6B44o+83sjHlQzNx9xBsQeLTmijXcjzWrDPTUe9QGDU1Hhe50hxnzuQd9rsWesQgt01NubUt0
s23HLgMw1lCTn1PCbnM6pJtB14sgTQCmOwx6f8156mwm4H5vgBiW+iPe7Sq/nme8M1QO5h+nSBcB
uNcK3+vzYlOB4fTGTur+KuX6GNYWRrWzCv2HY15XB4aw9bUf2bxJM73ZdLYYfW+Y6x3t8XqCXmiO
iX7m7d3ZKO5HQjCy7JnJjeWA6KCf+/jKHGfjueEN4F3rIgnmjDcb9D84QQ1vgSZ1OQZpDtTNxAR1
kacX/TLT0/m08DBLVlbzpsIMJ5i/8f5G+JgdvcgkQdXxZtslAN6oWctubUcbdyji0lsj8ZpnZETU
N4tufB4JfR7RhL6nA5kDYFL/KkrN+0Reby9MPuDFAl+eDBGi6VGa8XpGbCd3Edd9tHkpJKx5vY2k
A3NpC/2W3JwCfPAeYzVYa7vYMWQd8y4fXy4HCJUIKQDZLHaTQYeIzniy2E+vuu2KT8TqUy2kGDRp
7cjSqECsnqZdgm2D22zopPX2siZLnJHP+VMxUhyaJsG4WDSZMfgSfau0l4xcGQzpKLa5ZygC97Iu
76ShYxpdXAhLKOKfB1anN73UFghIWfY8Z4+OPWzy8YDBzs1lrdaiK0T8T478np9TlwAaz0QiGI8b
sx43Rcl2l0WsuYALMC9AZcPTjHe0VHOFyksN+9SASCxShivDGMyJqktWJcY4X7HSzVAFXpyZtFeT
9k9GMG+gKPGsiaCY30Njorn0C0nO7JmzZgM+DCUeu278YRJ2MBZD8+CJUvtxedHW7H8qSnLq2KiK
uPNgF294TsV1OlyR9Mp0FMe3Sork02lj1Clqiqi9xTeTd41jEEA610w1ELIqBoMG6EdcXu/krsSk
FdNAzBq336oKNADQGBgg78Eu+Ylgg6nUf+VI9hkts4x5a/G9Zuy14RFP9EWlKIUs6y7vS4q7ug6e
QkCly6Vrs3fcZMYxsa+6dMfZX5Vu+Ky+L/ltp2rpWvM2D6M6+PVGqCC5QGMDMaGxG5TggAHB0k1N
bD9VIcetRbVTIZIHALmhrvoI+gyNjT5LP4+/AyjRb6vvfXWgkfWJE8ejSHYB8Wx4aEk536RpW6EI
n1K+N9kPt499BxXST/QOA0kSNCjA+gQBuoxeGnWs0wRwW/cozW9A2L1pp2oT4cS/vEPXPOFUjHmu
CuOR2Y6my/eTCzxpcHDZFbrv5niXGM4+q5AcXZa36g4nai2R/KRA1kcT6TOgsu57pm+L1t0yZwqN
TgXGuSIGLYRvOPMUQ962ZCFX6K1eLZlw2z0Y6T0h14YKJHMlHJyJkM42O00dLyuR2JgRYPnjfWXQ
wDL+7ub95RVbl4MJEEC/Yh7orchzsmLlHOlOKhAO7PamHb7M9DbmB/B4fNwwUMddqijo5URB5dww
1kxZaThQx6avzL1xAC9qD6rH72VNpLhzJmQx24kutDDSgjq4ArO5eSAtuE7sUXuaWfTFc+MfWZ7d
CC/6muPmcHkNV93BQdC2gBr6HquwaQhpRINzqBiqYuNE0+sUUY7JokQFLL6SiWAw8Y8kaT+VGkYY
uqXk5prM3Dclb666ViSK2+SqPq5uYAYfTbkYETpfx9pLBImTAbu2L7aEzr5Bq4Njx7tPLNuJGGkX
2XkN9LsKYkaTXgMp/W+aa4fItJ4vi1n18BMx0k6KatEQ3YJ1ytp9Ham1B/Do5A8cVHq6p9hNipWT
ryMGwpw1RZDVAI7BRbeZZvRAh64PH1IJNRegYqIoiRGT5ZyQDeTRhtSW3bRHnog9JcZtPk570ZMt
eis/5ttvohayXltbJiDxGn3uC7lnty2bi+LInE6kQUfLvgpyAD7+jUlC62MJ/W9hJgY6HdA+AVFc
8ojGFEyvx6o5DsgYGuPVwWVUHzetqkN/ceCTQLHIQQxCgoJMy6MATT1XCgS6AHVCq9RRJBhm5z0g
ob/NQ7aFuJnGitAnRSUIW4abMOaHEwPPAfKghjaIwvIamx1T485KAo9cYfB3C2Zi381QqjAGvEvr
Cj+U4sQiE8UsjEkvDPKYdpIWMhGMcqLR5NjR5EqQclfQj81sLBIAZ4o/dXN5lJaJleMoRjw1SHYU
eQoboW3TuR7TYcMiVeOcXPV/E4X+cyC2ALDDxvT3ubV0YWbFJPLsCLo+zG/Sfb1jmwynYdA9mUGz
Vz2yrhjMPZVnnMtzrDEmbg8owyby9r1p7Lg7/IrZfBBltG9G188t64nM7cPlTS3Fjt9qovq4BF0L
WZ9ks5Fhm6WsyI7c2c2e8Oe/2+iD+dGbjDfcOSQtQD6Ru8M41Ru8SSX8WOSatpsxrb2px8z1Sy36
dlmb91sMaBTorEQOi+k+hN/zRSSVzhyngjY4hzeJc5Oyn1Nz0OwHW9U5LsX33zoBiY1iuA+bTIbA
cUSVz5PHu6NRdF9ARYeZG3MLSIwdMz9GZATmJzi9cSJKMlEaTZXIbXiiaF1/BqFVY1S+N6rymDVP
AKYuZhXdBe9C9oQhckpSz2V2LM179FD77bxLh0gRllRCpMDeeyNnrQcD9VO5sZm7Kez+uo1MxSG/
Zh3LXJgCARQJCuTlM05yMjyulp01dd2RYFDFYG5Ay+bYzO2tR0bFtXNNo1NRy6eciLLrMc/GuGuP
WkvR/sPiTY3ZcwBijaoIsaoUoBuBuIQsCU2q55JKLc3LDIxWR8uLg8jeFGALtDH9m7qqvFklScqb
u4y4VbrEPjLrETrNusCOkys7pRUAMLPt5T27toA2UC+glwkWLXnPgjCT1gYwKI+m0237VtuNRnmo
qXH1cTEgv0SbEVp70bYneV6bozWn7Sd+9ODbhvmdgJymyFWgiisBCJikCD3YSRgqkcMCOKAp6ukD
bGRNPzsbzIC22OV5/uhO0wFDx7vLSq0Y6kycFBqc1KRozRHZMRpIiJH7AKGq24jkesgT1dDPqixE
V2Ahgwrq3QArs7RK4BBpj91wBNIuMVNI29fRP59Q6UTM8hkn+2nWQTVdW112HBLgU9Ohyjdmp8U7
0wYR8NRN5dNlefIT5hJefwPZ6RqmgKDeucCom+dprJL+2AIpz53bDRjCfK1qNjy+szsUXOKvxBW3
TZLc4wFjK2bdJwXxCTDJLn/JYqzz/PDsQ96AG040Bz9AYQEBHB+SesFokGCIC58mh67OQpDuHkr2
12WBKzsPjF4ow3gIKBbwtM8199BVqsVRDe+Zqqq7Fjl36a3T4NUwLKfCVQGNrOjnLWhu4MZCmw2O
zXNxhFmkwZhqc2y5s6nt1mcTfnt4eeuMIJ8KX1MiXq9oCMgeFB5xnnkOlUHEipEyEucM8B7ZoWC3
hntIPhH/z0RIsbKs2pl41siPUYNOrH2X0OI6dlN3wjgVQ1f/h012Jm1R+MRH6nEw6Gji/Jxi5KRx
WGHybsh+flyIC0gdzHIgKXw/ZmM3WZeAk++o05vZjXyUoTeJCtxvJVIiFuOdbuGp0JFhS5rQdm5w
SHZHD9isTaX7aGk8djrZs/Sl6bTDJ1T6I01umTWjXncJR0KgJzUmio0vhhcf6kGF5L0SIz082WDZ
dEwTvhuPn4oZKeAAMU1B7njS7PS6vXXbp7ai28sKrW0mVLVwlGHvmsh2z5dP1HXUmQTXBRsFu44H
ttGQofFTZrlfJjZrgY1i5B0OuLk4chuzLQr57zXFSQ3qQQdYgxrq7ZLbe3hazzzisaNuZfbg10bt
jH4+crK1LaGzwOtT8u2yynIrACL18qIL4CUdCEzLff1cZy8qu6Y26/book90KH22q4TPf+2vxcbc
Tocvheb3qp5eGS7nndDFj092HNV4oxEjHo8mvdNKvMJ4j4kDMMLs2vBK3x1nn6HxTFm6XNseeLRe
0GhRJIWy52JHU/AMQzQZPAl8RV7mjEFE8DIXm1MaTGTorrwMKfTlFX5vVPT9nwiVnGoSsTXNaY60
GVwXoJLxyyoJDWIFsasaglsClXTYnYjCM7ekX8QRmwUSparPXtEeu2lE/TxUKrSjVTELjOMbYhew
/M7F0MH02koACdVx++0Q11vcRbfxoKLYXls4FMWAbIRTFHC1krVqppmEaowda3eiybXR563+OJgV
Afi0mQBkL0NdSPUQ/d5FzreDJLRBhazThc6PCXsoCfGddtrG9razntH/dfVRzziXJXnGzOyk8ZjI
j7kYdymaaQCSu6M5SLeb6HBZ1JpamPtGio5yo4GSyLnJitGtcgPDyccifTYLoKBP4WiHNjjOWu9j
r8Zve/tUlJSROGxwm4Gb3dHVHxr2ovVH0SWKE3sJhOeObgJk6I86UqAkVjmWWgx15h6grwCwjYsP
vqb8VgNFPvA+4cEQTyrnK+aUiXDiCRBepGseSrd5Nt2u863U+Bpp7sdGksDzhMKljUkXuDlm0+TR
tNjqcYym1hjqCTN2qFiRfTX2mV9UfPJrOoldkbFoOzFAEFz2C3mPyZKlhdTMtHBtoxNhbKV3E7V9
moufjhn5TpztL4uSXfC3KAybLkkxxpQkv8gpA8wfrr1h1WAoN7+fijun5z7YwhpHsZ7rWv0RJWll
o8MpjptFK+p+b/v4XmhFsymBrTG7muper9JriZYnZ1mtlzXLs0EA9O659vYi4dvEe466o+aqGphU
omSfHCvqJoAqC3sbdGSNfSjH4oFb7T7X6ZFO6ctli8lxXrbY8jknmpkVCI3ignShrmuPdlu+uHH3
vYhUrzoqMVLIbQs9mrVYiHAwsj23uG+4877nKtwwlRgp2tZkGkvs6DGc3OrJ6fQnDWDRbq9/+0+L
JpNNWPFAK7OeRWgW9q0zTwcDfxN3UAR0hYt7UiV97AbDLhu7C1GVC3JW+3aBMaz4yRmeLuujEiSd
HF5Splll5SJM4xaMD9TPLONq8rwQjH/BZVGrFkKLqY4KMKA75GKpZSa8ysCqFqYivdPHexfzXk2l
2kSrCjnOcnjgogTmnnOvBtZTOs9FNoVR4gVE50Et6l8lr/aa3ah8Tj6n3nbQwqoGYYBql6k+5wGk
9SnojsJp0k3w5Tbx3jN6S7FuqxqdSJFMxHM7HQDsJ0CHyPxqDDEBEKCx08tUS7dqoBNBUgiPWpQb
BY+6sPXqALWIHdDRNuCwUBxKq2HuRIwUvk2nH+0sgm8b1uCz8mbMbqYW/BvlTW8rRK0bCNdLXLd0
TJlKscfTJ0sbK96HzGkOCTeAThPpKjC8VX2QwBpIvcAMIdeg0CERoxzLRhC+krA1H2fzoCHEmcno
l8buE3voRJYUF/QeVW53yMZwbK0tTdNdMnmHWqggEN695L159okcyecil86JaOHZ5qRv7E4EZuLu
GMBOwXcTNGM2AfZLlBuOpqfRm34mlN9PhmpQb31h8Zhj2B4sSBd/PTmgcjI5BWpjfeh0r8wEor3w
Y/raxLsyVjFKrToKaDn/J0qKGhHJxwEgqGOoRVHQWsauLCeF6VQipOOWVF7KtTTuw6TDyEdTXHuV
inR9cefTvPm31f5oIbk77yfa9aLtQ935ScXBSn+Obo9H65sYtNfuRxsO3qQtz/8IC5h0lrGYRi3r
kyiDQnMeYaZE+0LAlunjwfZjKH2/0+cTOZJWLu1bRHSKc4M92+WVVj32RDH2tGYbPOeiKoNrL6q7
UvKgO/PInMEClGqX+shigwaNdpd37loUPxEhDwT35tCNuTbANtMUkGzeGW3hd2P2bNBG9WK4tnHQ
ZI/pSctBg+obwtTJxoErt+OUIUoMtfE61zZSfu3gxvyf1sz8IcFc6Gd0+yNPihbZmHRmD2Y8WMh9
8lChBt/SS9+neBoYFKJWLbXccFHAc613gDMge+ydBJ1VYaYbG5ent6B3VzRMrB2Db5fo/ydCirFV
HjkYMirGMBbpT7OhxxkGAvCz6ol/1Uonqkirlo5l1Y2OjYCwEBg4uIHeUrStAr3acR8/YaATUdLJ
Dn8wjWoux9AZyZ4C8Z+Ozs/OpT5nKsBLlYGWn5/43kA6oGSQsg8XWP7UMHZO8amtdKKNdC7g7ue6
okAm1NnJlRbfDYP3TItq57WG4qa5FlBPXUE6FoA/1xW9jnXzjO4YkfEZTxUg1MqzIpiwhZ3WBGqF
6tFQ5X/SQSG4MTuDnQJ1Kq12bjOCKcg5mm65/28+IYXVGqWBLqrqPtQm7d6th8DW7b9mR/OLYdhc
FrWuEab2MGiA3iC52DLzpqcY3MNIaYT52PYZzIC3uaPiOV6NsMYfKdK6lZGVauiPQxCPs01HvuRl
Ek7NuBtjTxEh1n38jyRp6Ug6dZXlGD1S8TmY8+IKbcaK4uFqcABbpwlyJaAGy7BtVapNudZqIizK
ewPd13n2WAjk/d6VZX7ifAXx2b+ipHVr07n06Nj0YTmaG40kG0rH24wyxV5aNc+JGGnRUMsoctNs
RQi055tSa/3Gaw9VsjiE6lVYJUo6zquKG11kzEj7BbLXeQduNxRfv3MVnJFCjlwpLwbPbWoPs5KI
rX4apXtAhe0Ho/d7fVIYaTUS/Vk9mdtizvO6NTzUvCKj/aKX2hbd21eTAMV2mV7rFfs59GPmX962
KvWkA6puNPCbuLioue6wBeDnNRm8wKviXVbSb/9NlHRApTMVmoMLR4h5pR2fBz9H1hLZ34q4UIzq
q5SSzqcZE6y9ZaCeN5LmjnvgnGz6nU3jRytXoSCoRMnn1MjxgkG8LrTKe804UpBDmPpVkb18Zu0s
cGUaJsbS5GfFzp5oYTFc2+uyPGaWhUZBsW9ceu+UH62aLyk/gL//FSVphNcaUHdaqFCO6TeePXWg
vijcsI1UpaL1lfsjZ/n5SRJBwE5csBH39prToCmzfW3nz5XDr+tRRb+sEiVFP/DtjBYtoVI6H8bq
kJm/MrQHJE//zUZS8ItRaMWcFbyuq72dzcmOZc1Xb7B8VLAUNY91hTD/ihobXEIeg7XMTNjEwnVp
NvHyOulXtUB7Uz8EhaMStXqug9bgf6IkM1EMbrtlClEkYwGr6G0GUqmZlorjViVGMlGkOYzP7Shw
rXVfqF3t0ISR++M87C4bSSVHMpLGpnR02gTHBhdXfQzsWUO/nUr+mSsMmr5dC83mGBuT3lfRAmsZ
pNZFmNtJ0NneTW2On7nP4mEVGGSWB3wtKXI7BCmy3eOWVLYeWpRBaul+jLUeDUKYNkEvCrgTcMdE
G5hk+xm862jp8PrQJj+Ec194HupC24w7ikPovVGWsYmFPAHD4ygCSbexbnJzUg2p81BxsesoDSkA
nkXFFCu2JgZDdh4w6QAuioGx84hTl+7UAhrQeQDdztJPgzYyaJ/dW7yJFfZfKa4BbRlv1x6YB5a6
sWQdViUL3+lsPWADBeZUBXz6aqJQQ5xjJL4PrrWZotcC1Ketl/mW1n257OYyxgtMB545TKWA9gRT
v/jzXNcJRXfEB9EkPvfuy+krLjV+lN2ZMwma+sYYHtzkoay/jNa3hrU+Nw3fY78a64WKULMzENq0
uyR/UnzUIvS8doUsF+3noDkyjIVU+Pyjoq4v+o5Z1kO3AcFU0AbA7gm6MPfJPt/GO6LIRt+n8B56
GFHxexvLcaiUIqZ5nXpDy70HN562c5Re5y5R3HrWRCwnJQqXS8uWJXkuKevaI4lJE79wjBur1sIk
fr68akvkkxZtYTuD26JwiRESKTKKPu7iiZXVD9f+xaPRd8rHeT5M5ChiVe/ZygZxwOPmgvWMwjpy
y3Ex4gmEsKL60Ve/itj3eO5nfPtxdbBiGINBCLQ9eYSpQctQP5vMeSDAfevaw2j1gZVWYLC8tpkq
x1hTCEbBmADA+MHRLe1CfYjEhB4k84HP+xGjMaX4UqjGl5YgeGYfdMfi3QEPXhCDf0tBcmJmZ4nU
snBBqG6sItsBEeXazPel8WHzLJIszNxg6NDBPVvSJu29otYdwwo5Y391w/DYjAByQDvw7rKJVjXC
ci0giibqb9IZWdFkBp1Q64ZugiJ8HdEfQ2p/7er8sXA+fDGFTibamiEKs+lAWzgPCRUFco1ZO5A1
65uyn/es0UGikyr26bLVZSOZrmej2RXhHzzD52LmMWX2xCMrFHw4Ar5z55j9j2lku6hud6bJrgm/
bwf75+WFfOd+UA71WQPIyAsGqgxVwceUZFVe2KG7VP/SaceNZpuyRrGl1uxl4QDFrNJCDCPfG8cI
rSUYpXTDeEgD9BfujcR6EVhLtDl+9B7yptEfUdI6kkHvixyktuEsSA8mePHM4vweMCY8qCzVSOri
Z7LRrLdTFGxhFJXgc6OJpudR1XIaRrbYMtoHyVDuzKoJ5uofD+DSue0p3GTVYMCVXrgJcUTJnDS6
OTd45oLBjL7bV1HzRU8N9E6qCj/vmieXOAH4qX/lLN9xcvfJgQluJmVDQyvWd3QOByLArsV9W083
jgXWNf6qT+NjP+WHyx757jCBYJy+C9c2VlR3pWAVz6TreNzT0CmtemNGyH/7/sgBoUFF9UPriSIP
Wpe3TBthz9nv2mFZOeBMEZMbWmwA8/qUb22zO1Aj+QfIswBgVKX3a1sB7ewAPMHMAGg1pHAyz2Ob
2sxywsSJu6Ctxu+pXgL2CkiTvp4B4+7ycr73l2U0EcMzYBMwwYErRcoZiQWa7KsIJEnRvptE2Gps
BzRLRWFoTQzAOxBBMPKLI0DaCMQbs1q0TRTSMQ6HQr9Osv4ZnKSPl7V5v3jox0OvHC4USFyR2Z97
pa1nQzyXBg1dwfW986pX4P3Kk1zzgerVK7ba8s3nm3sRhvQYOGxIK+SgxcvSSHk2wROttge3b/eM
mn+icPc1jX4nZ3hFQtlYcgeHmRqYOBgNtTTZx7FGDu281PVr07shumoQfM1M2Fm4Z6Gcq1NbMlNa
lWPOm9lFRSMpfNaVto+JQl9vckXh+P1phv4atO7idqKDKEHu2iecjFxomvvXgLy9rNHlbsa7SCdB
XxU7w72iYtywvv5x2T1W1UMz7xIZ0eIuFx0yz+yIRpgTDgMBolp3QBO/T5Wn2aoYhAuM8+HejC76
cy8Ei0Kpd+j6C8sFh86dx21DrFc0fin27ppvoI0RtBZvYxbypjKBLjfZGnzDNMavc92+1pkTAFnm
e20MH7144tb5hvEDflm6PEGfq4SLWNM6Xu2ENuc3E39tR1CNWKoZmLUdBb9DVm1iogP36XMptl0C
Uy4VNMyzufbj2Y6AGKelioi+Zp63u+Uym2K/i0VYy9Ysh9wJp5Rdl6QPUt26KdC9dtnZ1qyDPYTM
GocUEkRpyaI5S+KkjL2w4+WjiNIwtcm1FYtNn5PdZVFrGoHy1LQAKaa971kr8oGQVE9IiPL3g0Xc
xveiYQeKgZ+X5bw/C3GJQy0Ir5qY8AHk07l9CAE++SASQFE0ru4PJnlxxyJ0WH9dVvzgYpT9srzV
JTyRJ/kDHUSUYRU9WErPg5Y2oZeZg282s5/1qk7/97nauXLSLTXRRy9rehcZDQddV0uioDfJ96Gf
Drqd/ZMUzy3eUv+bftLhm+NiUpZABwh1dOpaFEDfXb7lFijvh+LjGxhTPdi94DhfXjgl7UYtEQDB
aLUQyHCHODeCElhauhIoXwZxxuUEQJ/LkDnurAh+Mv6PU7aW08fFFDbmwklTBGOm7UEsGAh4B0f6
EmuOb8RkK6xoa2I8MOXzVUFSxcqunC8LngR4Jm1UHZAmnnuqyJPBm6pGD7MRb17FDDH3BX+d3dIf
gYeWMgz4OKrb7YoHQegyHgwoEPsdeGQL7IwiwQU31OgQsDkLPJDOTjFGrLONU/6opl+X3Wdl26MU
hXsniiuINPLr64gn+LmkkCc6uin1n5iIDOr062Uhq0rBbUCjCa/B++v5SuqYq890p9RDIqqNNdyV
YCZZyirD8FrzHWbRFNF55QyAoIWqCcB1wNExzuUVHH41i04LywjAiE1zPRnd4eMqUQs8YOAIxZVd
7rfkpcmjiZZTGBf1bsBjgBnHweQlPnCqNpre+PgshVZrpjoVufjryXVp6HKw0AquYbiiB2YqyF5q
UgTUUA14rlnrRI4pHToxw9GWR5CTZO2dUSZ+xuwH08U0D6muSZxugU370XcPDzeVP6tpSgXETo+w
k8ZGCwlaaaYo+dW4zrXpRapxG8USyo5R9oykM0EEs80RaLvekVVG4AJj9rJzrInBZkKLHco5KIpJ
/k6nyhybKZ/Drk22oIHfirLd1CLfXBaz5uanYpafnzgE6TUuyKKNU+S3aEt70eJG4eYrd3SEfGwj
hEFMv+OB5VxG6rWmGHWuhzOdgxxNW6nzvWuGLWvoJhpAnhR904bEN+bmE95+IljOFgnFa6VWVP9H
2pXtxo0r0S8SIIlaXyX1arfjOHtehJks1EZR+/b19ygzc62miSbiYPI0BrpEVrFYrOWc5dy0bmTW
cYB+pAf0fCpUJV/gL/w31JBw6whenpqdvaQjN9AQ2T7MTAvzGINlyxHV38NQzgFaTUNqH1ND1Ygr
O2Z4XgL06R/B69832nP9WWsMA4LjpYzcjIVl+oWPTRCP9QlA1RroRm+biyQSWt+z/xcoqFKvMwNd
1TCX0loimiCR1NJTaxcYHdUVlvkCNgFX+FaW+DYzew2xXwWPD/SsXR27X9ypPGleFnhesrPMYp8l
3WWJ0YpV3M09PZpO/8gyFtCyU6xaehZRFwRaO9ArDbFDtOjz3KwrSs6jrrkH6rhdG9m51maBaca0
U5iTLGbAif+/NOHmGc1m4l2L4xKTftfo7NiZVZihijDOfsTR1lTQn4yp1igxJYLy+cqRBK56W4xU
gAWVxWXcmOdEt+Y9AXz2wbO4sSuBjr6vS4MhWkqnI7cpgqjbRiXZ3pVpaMU4XOdbxcvCihc0e/QQ
jW+wzoY3eQ/NOFlh3gHr5rYoif1iWNI3UMjC/e2I8y5Tj3dWrtnkjHx/GaYgoCjr4gkg5fd9wzKF
sPXYC4kZDJHrK44YBvWRML8+nSzPS2CRIy6a6y4Y/A8dkkDDgM0dnxpNpT+ZMHRYrjVB9L8huXAt
bPBqMg8zrKYEMJWdfmj1z26b3sXueel0xXtIpjC8vVwd2aYV1nfd5Y3boUXfoaCt63hS6h9rBO8l
7d8gP6AQs36yuH+obq78onhMvswJlotbO+lsns1YD5ea7uiSK1QkXQnagDwXsEcI1ImwEt3FmAES
JefcTL+7abbLXA+1bE3VpSpfyrMcQTtoi9XnjkJO67UPI+CodlmS0sNt45YuBv1GyCZYJnlxDXmk
aCx7sRABJcMew2OHeDIPVq7yT1IxyDZiXhvGjefg9Z6l3mhXMUitz0VRHjSHBAOa7FhNj7dXI90y
PCjAQ7dykYn4BL1jllNKYWQGgvDcbd+ng3u6LUK6EsQkcHfYL9SWrldSuTk6clAHOntpnuxS6gKd
ccTJNO3FUDwEZavBidARoIJ050UFJs3NLneZTs46zZMTaRvvXi8Svru9IJkTIDpMAHg7eACLZWfw
r3bANl3MM2v/zvNvpf9pIG9NciSNom1KtnOABHFQi1jzi784hjYeIJ3srALOJTn3Q9bseZWYO63t
HNy9mQonUbZzAAFBnRtECJiHEZwNmkX9mFJcvh06fA+mlnk7xysVdQHZvbAVsm7sZj2tmc4L5iTs
c8vs5ClOOMdgi+ZGGco8Ac/NRHFUVYsSzlBr8txwJ8MEJbuxZ2X1xrCa3wQdXTN+2yUJoZrlYmgf
9JTYtyq7YDosMKj7gEmAXdKqLnCZ2SHVAKAWpONWRLzr3Ssya+bgwTTPnpY/TvOyQ051V+p5hqQz
PwAA6u/bZi6JkNaUKco4KESDH0HQlosh6dVvm2dMt6wDdgTEvxWocs2piwNwLA9hOpY0bNk07QEq
Vr7CbfziL0UhCdyYrqC8xkXXBQcK29m2KyeYy3kOmqkhQUJHFfOnbGdRDQO2JS52ZJAED2VpY1qR
pka1PTGcoE7nL7mb/tXMw6XNbR4g6R/d3lrZwV5LjKAdMeBIxNctcRYT84KFdU6n6owmAEwssoSH
jaGqWskEIR/t+Uh9IxUowscu7pKg0A5XBaBLUOiwfcftO/SU7W6vR3aw0XsHL4WXNN5mwgWPl1nW
xYmBB8tAomTQdk1ePGKKOwTQjyKMlekKgHwIjDATh4WtZ37jQ0g6VwuK7MZ5gKp0/dL7TTAh5bZY
XyhXDVOvNibGRlthgmFMFWE9kKbx5LTjMMVosB3nQR3/iNELlJF2VzkKd6ISKJxxe9BsePjeOONu
u8zpuVja85KA1yevwnyMgyHmClOUqQ5M7wgzEGTAGIV3UJz1/WRNCP/Gxgzb7FPKd4MF8q9JBVoh
FeTpIONa0y3I+F0rDuQufbr0FTk3bNK+FvaafrPmhqDQ3Xol6I5ivf5x2ywl1g9mF7xE0NAIVinx
ydNlZC61pSbnLE6tMO6ndI8WyC7sNPaKEwBIf7xDAKuN6UYxy+gOMfL7vQZRxJ6CbiBPS86noB2y
XevV739/XSYaaNZ4zQC0sZCEAzR4RmMf7oObbAwB0IGOQX2KfKqiKpAcNkQdz4IEnWUg485QCIQP
BlVbHyQTSLeavDUv3GIU1/YyRkmV/fz91YERGfEbIjjU9oVDByqtAiCNBPeOqb0v4j5EFLSvJ39/
W4zEHi0E8A7ma+Ee8fK5tkfHzQC9po/mOW6cyHWWaHT8r5pTnf24VcQ9MjtEaAVbXLudDLFNx6/T
Vnc4VkQ6cJsXzlGnduik2fH2iqRi0CeD5QBWAM/G6xUNg5u5pRnb6Lcr9xTdQJSOu4ZOr1mNj7kO
XEzw9yL7B0DoqGkumn0udGcHYvN92ZKdqxwcl60G/Kfr8wf9WyiyXK8mSaexcXLYXlMgJWvz0AQE
tL/8Jm/sWsJaoRGhFzRcoKdbsDZCxhZtHdQ4Zzw+mGNxshuyK+EFb+tmvZaEm+RKjGBtVuLm6dop
cB5iMwunyutOi1Z2CmcuuT7QcoO2TjSM40kvNqtyq3XqOM4RyHC6Q40n6NzxkqR2EcRmfzD5HHY1
UUF0yA6SgyjC0gEaD1jQ9aM2N3IzpI3uaKl95kmtRUW87OxpaD8u3RI/piV1FWGpdI0YI8BLEtS4
wDq/Fhf7elFMFYXzK3P/qcn1OTRzpLwtXmi7fFimOz1381PvJkThduULfZYsxPo6uvHHanbN81B4
lzpuD3XRn8GcF+q1GbzCXJBAQ70PBT8QNVwvsqtZjT7XnpydhGoLCLtTrw1GprWjwmKkdrkRJKzJ
99liZ8wzzxUSkLiMEwRTwKL+k9Wgo+R6NZlmW1PWuuRc9AU6Pi2ThyMcsyIylKoHzcZ4IJkEligs
paYLmqd72zxbufsA5ltMCWhAXPT2HXUVoqS+6VmUmDT30JpVYVTdONekjNIM473OMbZVoIcvhzLg
m1zkGEwdPVrwVIJvMlujbWdHw4p8rwq7wfBBw2iT9yYvS9QVKzdkTeE95kDgi7SK+iEZDZDDJvRr
CrZQxXSC8DVrXQmV55WgxoLbR21CcGGJV8yzMwzsUrPDfK5OJOKH5i5Bbz84lKuDq7DM63P+Upzg
/2nZIhHrt+UFLSg04HOG9styl5V5mE7Lm2Tugoosf9021Gu9/isTiWRcbGhcx5jztaE6zOe5ZVT8
siTTXYKBWX22j8RUoQ1dW+pLMcJOYhTKLvqGlheP/UidR7/bM/4lVU0CXx/tl1KEDdS53fdr2+5l
trXp0eCV+5kniQr4QLVlgqdK5tkqYjqWl2Z+RF5g4Xkw/l4q4L+VIA2AgRIQNYhzOF1Z8GpyfXaJ
m7/1/ktu3mfWu9uaXzfj+X5+KWLdzM0lZjZjDA69srxQ1BP8MzX6Nj3MCxsOZc3IyRnH8oezZIXi
UMl19LwyweBqy8vrgbHyAhdg7OYmRzjfARL69uLk9vYsRbC3wnAzrluAtfIXDprX/dKlYWx9N31F
25EhPbMrJw4a+tBn7AgPk5ggrwt+UHYBgoMdDDzAuy55rPY8zA/0nt+nTQQSXCM0A/Ceh6pmErkp
Pks3r3XYVY1VDW0PHTrLj66uA5/1P7LYUzh/uc6exZBrMQ1D3y7mENkFNZVw0si9GdfH2wqTWeOv
CVZAcyJF9CKOG+0uA/YTDJ7dJfY9IEMDbeqBDBtNbatYjsw4NrLER/IyaUyfl7m81Ev+s/TGA3cr
PfSQZEtTS5UEkKloK0wwEK+NR7AOW9i7jOFk9YfctI99N0W39096V23lCKbg08ZOkT1kl+x+3Nl7
40gvzn37zT/waD4mqgj4V+pV9B54saJ/H0xXa3722iSSMTfG1p/Ki/EO8KljWJ3A2A6bN0/k6+gH
5t480sh8etUin6UKrtdZ5m4aUlwj5mGI9N0/44n1Z3PP98Wh2d+WJtfcszAxuqraoaB5zC5Is0QO
4P7i7MlQYQbfFgJC9et9RNtSltgZ1JYsj4DZJd47V0W1IRVhrCkalOGR1hZOr+tpZDRR37+gVYaG
eubwoHZ9jOyoYkTpudoIEm4Ux48nMiQ2TJ17n4YJPWDGcgYx4yfUll+jG9TwgLOgo5bnCLpBi8Rs
d6YO3cxmmPsfmwFwt7bi2S/1Sc9CXEE3ddcU1ZzAxt3WCJKYBhU9UH86pGipa5Jvt61NJUzwE5nb
UK9s4WON5TGpP4OoTtc/0qUJqKVwtTJvDlz2//bOFTyF1s4oXHolv4AK/E01DBc6Pt5ei9wZ4VW+
hvFoMRO7ceumwmQKhXqSk7E3IvAnh+0X++Dsq0MRzgqvIDW7jTDBKaCcS0EWD2FEb3aZdRzqb2kz
BmavWJX0HG3kCDbnN9lk2+tla8KRG2CUn77MKipgob/4n6gMwxv/7ZzYWmabEyu8AYupvuF1emK7
LBqClgRW4GMCW4vsP1uUOB5dofPIqvKhvKRpHplMPxWTGc3z71XEXy5LsLmJ6XjIo+foYpjfpzys
vHeFr7jVFeqxBDfnOby0gb3CLw2oAALLGJdQK/WT1amQYFd7enH1bVQkuDnTb2mutw7cHANK/mxX
yDVpiO2m7Ix6W4j82tOoat5X2LiYIZ5nLc7yGPuH6ceADOFMHqn5cVLBh0tdAxi6UB1BOzR6va9v
I8DT4V0zLOzi8Qd3euOpSi9yHcFdI5eKviyxaob/GRf+MLGLlt1XwIFNqnAw3imcz6rol/p5FiLo
Z2XR05sJiyj8oOCBcwBm6l4LeRYUc8BOeqSmQJSr51mksG9Gyt0xm5r1LfUOswdjX2KYOPK63wO5
/e8YPctZv2PzZouToSiNOOeXycsPRozxIdM+DfqExdE7dOjsbm+lSl1CkAcKYjIi0GMXf7jLyXtS
JEHfRrdlyE3ueUmC926oQ6YEB/dit82uTqygz36vSvDvrgEfBSOM/jr3J3gG2lmV5Xcdkg85DeJ5
wuwCulrN97cXIrMB5IkwuwuJmJgUbMAkPeAdGw02QFhYt0HlD6DODTrvx205MqVs5Yg2oBWgzYHD
ubigcE++uey7p+oqk4pYx0uAW7OORQgbhnmrYUpqnKDeZfbO7tjPCR1NgTtNH26vRbpnG0EvjiqA
slrHKi9WSr40Ovngo7M5AyOcl0yqeTXp1Yq5arT8WA5agHUhwsLMtTbFno+NK4Px7MEtTHcTDcCL
6gRwqrt0X6meSfKNfBYpXHud0+J97hNgandgVrSc8Qnzfx8qTTUVLztE26UJCvMGFyCmJhKVqTGF
CIciTM2Et1W1RjeiV92KEFSFtsB0yccRgcng6AfbbZ/axAboPmCv73OSv6+MeAg8rWEhyoFfbsuW
xcYWSmLodkWFByyF127PbtNRszSnRHPKuzj7m+RGWKOKXlkPXjXtbsuSq+z/ssSgn5JJy9ylYxdq
31EvIjNSSIqtlFv9swjBEOuiBV1dD0Mcs+yLR6Zjuhbi8KgoWy94xWoASbPOq60YQ4IHR/tzuyCn
Dg/eF7tx1o9W253qxVSkwaT2txEjOPGFFSarehgHz6vHwXND25v/UIRgA3Db5tI1PXyS8daoD0ui
GPORKgWDWeDyBMo5hqeubYw5BgCUB6QWfB+4mFGRgj0OIwFLp9CIfKue5Qju27TzAniY0Mjkv1ms
k64pHq1S+92sQ9C4Z1C8vvwaqrAHzNLzk4Gq4IweutcYFsiK0d6ywgMIHge1CqcrTaiD84e2jyr+
2MfRbRFSj7P2IjnAwkB7q3BM0I9uL02NY7JUMwC66rB30HX3I+lccC9+yptTxV+RmwbKDQJgoLQY
6La6toF4Mng3trn7s9FXkijLbi8xZjIUHkZqaRspgqVV48CQ1CjYpUtK7Jr2IbGGMfSzJHRKVTuL
1Bo2skRrK/qhaF3ksNoKZAEpjbzhERMvtxUldc8bIYLJtW3pdGPW4EFEKj8sOgwYzuRjw+s3gKb/
2LeqWV+5PHQuYLQRnU4vuj5GEEqkCaKGWUurcKVgq/TqvZ8kIFSiSeA2vkJj8l18Fii4twa9Ghgk
QBy8eG9yDAJZT6Nq+u9XB5N4v6KSa6/DAugY+1Vo2IT23jTTvtHbGYU/1zukBGAsSbwcUOOMZoaO
oLk8MtSDhqU7xKDNzQpVulO2q9sPEBwsq6vGnw2Yio+5V6Q7g8VyQDpa7u2RBMRdTreNRranG3Ei
fMA8+UB4Nz1cgvyOsSeunQv+4c9ECA4ksZdpQq0Zm1bcM/e+by+/ib35z9NiuwohwHN6lqYD08tL
Vb7pho+9j+hVYXyyC2MdtgY/GiBFAJZ37ZTsDKhYtta4P+NpLIKyQ0Ted+18vL1Xcu0/SxHPcJ3o
YzLhDPcjv5gGpu5GcwxKt3CAkNL/tTBH4d3l+n8WKJwpI0F3t7vetyNoPtuAUYwyVQoDkHna7dYJ
Jg2slbwdrQphMTDF0Hj1pjO1h4RWj75GXpFH24gSGanSufTBP2ngsvLGO2cqQo9nD62mwvZQqElk
pMqrrhjIgFPj8TTyp7t6+gyUjzD23zi6YvOkCkLvPZo60EvqiIN78dDHnZsi6C6QsJuSXT5PQa+9
IowARMn/hQhW0JU1GixnHNG6/6sYwPrRfq6rT7dNW3qANjJEKzAISt2gjL4smvm5n+N3KfdfEdRt
liE6M4YsxtTj7XMxmFOgezNecYWq9lVSgEkGHmp0PL5g4iltjlQJ6pZdbh8wpwBchFHxNJEqHaUi
cDICAvIF5lOiVxzwScgzclruMSYO1o1vtpXsbmtEJUXwmmlSd5x2Cb9UqbbrnOVMp3p9obzmitks
RohRxzZZdK1GjFqW8SFPWcT04aNOij/cMyFqpIvj1RgLAYWWfyHZG6LVwWz9FrLTv/fMZinrjm6i
g3GkHUkMyi9J/b4pMBV3WfjTnylFuGdcp0hYw7Bbi38utWjK3nlEccnI9Y7ZLlSO8Z8I94p7zKZW
YbOL3R0W603v/G37P26vQnrYMZXxr4gXfthBZz9GQNCcE7unguBWIaXxqp16liHEFVQfukqzkCJo
zSHA3ZV1P41F8YxbndKLcNBCntwFUQsQnIX7uAdvS+5y3MV9Wp0waXgBZO8YLBo5tmwG/H/5nmQo
brSjQkXSLJm9ESx4ZC/zSDzlsGY0evZBfOgPyd59mB+Tj+a+2KVlEO9ua0wpUfDPZtIbdgOqn8v8
dvjcoMmuDr1T/W0K6eOaq7cVXkFanHxeIYYnr8/SOomPcX7cB9YBSSS2m44AB17sYAmrAKARR1cF
bSoNQ/6/pWjUvBaoFUkzUxsPWV5AoJOMX+vObIOkXwcb80ZhOdITsJEmONehdjiY17GdfdNZmEBd
+n2iDwp/JBUCJKC19wOpVDFDPHWl1/Q5CjloOvhQ9fOdNf/eiNq/Lm8jQnCrcaN7oPbAbQf2Offk
d7MVsMz9uwc0IOjaja/a0CsWJQ2uNhIFJ+v33jhW9lJeYoMHVm3dmWh2DbjO9nNt9QGth/e3TV9q
GBuBgsvlQ+2Wuo0nV8U4eIit86yn56xBZLfax21ZcrPfCBM8ygCv5Y2DxS7j2f9m7taaPD1Vf8VB
tkNri+JOXL3EC/e1ESZ4kYmhgXFooTxqvB38J4zp+O77sibAqtoPqSL2Vhmj4EDGiY0Z2IhxAZOf
LX1KVRR7it8Xa/JUS7Wly5BSm0Y74F5/yRvn7W3tSN29pyPMxrCYjlbcaxdBCZpNlpTMqBdlzRmD
YqBP4qFBxj0fjHvatod5GsM8SxTOUHojb+QKJt+5zYJOe46C7Ogdu7hF4nYKLdIcbi9PJUYw9CnO
8JzwYrRO1GkFsi4a2CWAR7pUhWb7C1jhheGhcr0O0GIqUyT4MweDap3eLzSgbRq6+js3fa/1SxCT
dwCyiMhKY/ml8GgICIiA5buCfK0A1mbOYTPPh840o87CPEXPdzZ66Km1gO8XjKiL4jRKT/7mM4Ur
IcEMRO1NY3nJ7RSgwq4RMdBddhW4ZW0yKHZfblzPeyLcCFrvFhOKfWgNPNn79pAfxr21VxfB5Up+
FiOE26T30ViZmliTpb9Nqi8Wqb/ryn5K6WH0QSyM+Sj8+xVNbCJhzc8Kwx6RcbGmNzlG9mNFHUC6
ihUYC1zxBBMngmbapuVAZkN5taR6ONPyy1hrx7Gr/lCMoBM/rfDmrtYcJgAfiyrIMOfdqKijZGtx
wBvurUgKQPIXjl0zDtyY173StK8V2dkV2lVUPI0yT7+ODphA2MdAuRjTu0nBQWOPlgSg/NggEi7O
dlOjcGLkgecOGI4aLqQbFMdHZgQboS+ifKQlptkvkUI3TJS02rDkKvZO2QndihDsIIEJDHGL7dIA
bBtNTb2ELOd/+Vr1yRzs6hV5kK00wRyczNAAKAl/YFNwjnxI+A+XPd32wdIMM9I4ODSYrVlRoK7v
GK323IV2IOqMi132Pj9OR/2RYBD0gI7GvaqfW2p6q00Q8BNg0HD9++aY+u3i290IZ0CHBf7tmANG
oTJecYjApoDJHIJ1vZiS4B4ZMRXF2IUN6R2PtYhPw4dk0o+v2bmNHOF25pNbxn2F0Gnpg7UnL9mX
n+Jj8rQOAak2TgB9+yfuReIbCjIxB/diosCa69GzWjRfcFLvzGk41DkbgnQpTjhrD7lTPbR+8Zj4
zV9urCK2lhr9RrZghn7JmwWQ4vxSIKnoxpFdNgEaZTIVSaTEOgCL5MDF+uvsrggtntWtWbYNuv17
FgM1NTm6y7zvs1FRM1aJEZaDp9BQz46L5sapeCJAk1tcjHFVKmwLya5drUa4+IYhtoZFQ3JmBvV4
T3/wMUAXRmsozFC1GsEKS4zAlyCeQw+g8dGaArJ8GVRo7FIRHkZMcZow8ia6CG71Pc+Lhl9aOgVz
8ZRVj1QFXSvx3ZgjXDlsMMz6sh195RtImww9Ma17N5R3qblTnFaVAGGfCivPHG2A68Gcv3axlkE/
Vc38hVQFifKe3PttlFDjYUosBHtFzM5pqYNafW6WHRCB5l1WcdWaJZck4EjA1AU0OhuxqeB6uVUC
Qc1EBiBunjjqXfmBs78YStpgmVoAzHp7B6QbsJG2fs3G9/bNyErNxTu2tkbjMDOfohvRqRVS1m8W
Im00SwCBGDiiv2DAr6VUGKPp0wIjVh2SQmVbnxONn4B8fJ/ZY8i9378gr6QJSvVBlDthcgg7SI+z
+QAajLz/eHvbJGEyRACEAUTqAMUQI7/F1cGuoCHySyj3wpx2T97Y7PTB3/fLyv/b8qPhVeee9x9u
C5aduq1gwU2VDU+ZXiM+H5F3QE7FTvIoq38/uXG1OsFJJZrZNmmHXzftbl9qRdDmO1awoKH+oVPx
uEltA1cZRuSB/aCLtSPTAOpVX9jlRZ+Gz3bFz0U9fMe4797N48s8Lq/ZwI04weATvR5isGDCFCkf
9xmh3+caCRRM0KpSAVJVbSStNrQ5Wu5SDAw1cRytxMpAuWl8adjc7YmtIiSQ3Skrsu2/OyhWlOra
SxNSwtnrbXYAr9S9Xzufh96JjIypHqMKbYm38cBpxtCAiWRedcmqyB7vG/4x/9b2319h5/YKIUeQ
OYT3v948E/VR08Mg96U13tZpHlTFec4ViRRZ+AQEr2chgqOYSzpa+jp6QrgWJVl1nIZ8CcaCv10W
7x0yMPtK756A0vmQ+CoUW6mb38herWdjHeMQ+368lkzROVRHy9LfG1578enXbjBD1lc1aKpVWMSy
vB5aIjHbhWlXeGLxkTdiN5raRsVjfttFzancswMfQ+OreyC7+ajP0W0lSg1zI064yjReGnxpkNlz
7b8xYlEadmjFUd8qYKGkB20jRjjSOeN+n3oI7efWDYvEjeyWniu3//0XxNXmCecZaJPGZCdoDe+Q
mZ9JHbhtESw0U9yVq9G9uCufV0OEkgPjfQaXiJjH6IygAKk36V9RW8NKfrW362DiElHCio6NA5xG
+nPJ82z+aLszclkgP0zKj6ORgmnkthnI9fMsTjB1P08xrIsfv1ijBpax9mRgoMeY9cOfiVmtcXOi
SKUtKdLM6K8hEY3zEGHGkLyiJfNq6wSTTplJF71DwMiS4Vw0aH2qPXsOb69EbgLPGyYYNGcG5xhT
W9+QmR2MSf43MpiqOFMlRDBnSuIsbWbcu91iHmu0+7mOCqNXLsIHxzXeiWAYEDcLJ5O3JlK5nBZH
EBF+IF6ueLatP/HytDyLELYqAzIIuKdqBGIk/mRV466zneNgJm/7tD/XOgpBt1Ujt+VnecKugX7S
sZekQ0EQwHdBtSSfyqJtoqIm328Lku2dA5orQLNZLoCihQsQxJ0Jd0YUKpICvfJuB8B6hT+TXn9b
EesnbA7MkAKrue842qpMPb+bSBryjt2jIZhEsZcgesi+gPvmb0CYpYuvOKwKvYkYMUiXafloQ28t
4PRK6x6HLkpzIJ6iYIdI8/ZeSpUGvDQHEBnIO4oudTBAczH4aFdom3yHp8gbCyxo1DUUa5Jfrxs5
Qh7Qy5ccmFwwDkysnaZTFnHw4boHa88iLVKVzWQGgqfH/xclvATSrkElPEVzuFXuOuNsWYrVqH5f
MMC4AmSlubYDJ5W+M6b5W9H2n/9ML4IBpl1Z6UvWwADz/CMYoh90MOIO6GD9MzHC/eOMKZvz9eIm
3hs8bUfjHjPafyZCuHvQm9QsjQtzZob3TvNMYHs46IhlJVcIkmVmkZUFrw76PeAdRLSXqXSz2GLI
U1VNrL0lqeZEPUH7JaCCtQBZey00vXEOnH75rjs9CfjQ+RGlZaH6kNW+Xnhe4NcjLwMONGACXXuP
heZ27A4s/4ES3b4tzbtljo+5Np5IMeyson+glXYsub3XkuWzWSdhzFTDenITff6E1clsHFhetWAb
9NeIzFvGcJy7MgTEtcJ6VEKEG2YCi1GVAwEaD0b3zgEsJ6Gqt4BKhHCpTJ7PHeDs4SjjVXAyM9c/
ZjVPFAtZP/SFwjAcsd4myNmJOItax7PeJpP3nWjZfACk7vQu8wBMG+ro+g+YkfZ5MC0x6IwWW/XU
knrgjWzhCGYeUARtzDBcFgakro+avWe5wplIN3EjQrBH6mld1nsImtryMMbHUpXvVP2+aGx23v/T
ydW0p9l+bLt3t13I+n231CPYmV91+axTdA40LToH9CHsmyro8oOnwiFaP/SlIBAKgJgLlqCvB3tz
atCUMJcDuJEuVlz1dxVj6b2e5ekSAq0SiER0GTB6aC2qzIHcBJ7FkmuxbuZ3S5u0SIcAQW/MD2l1
of7x9h6qZKw63CyNggUsGUYMCLv98AH9ifcY0nECN1dx3sht4Xktgjmj7GuxWcOLE04a9EF4b+Qq
5LBfbRy31CTYs53rtcsZ7neU4KwzibIojrSPzpfyTvugHZq37Seu2D25BT6vSrBwYlWoLE4Ik4j7
09dcJJytoBoxZd2qAByVixOMHR0Z4NFw0QTtXNIn80MdslB/BwuMzCAHQA/m4RXOT24Z4LHCtJYN
VFtBY5XXUt2dUwik3dumLpF5ToD9qUJ/lZ+tZzGi0lrD7DIX6bGm7r6OBaj/uvjJxSyGjTH/yVfM
oEkjeIQAK3AKZALw+9reUYNZuLbC9VgeOEqicsajdMRMcxhXFd05VtF9KD0j3hlGlRyNqWveEb58
vn3mpGdh8w3C5cXGNPMbzSsvYJn6jFggCzhbotsypNoD0wMAVF0C8F5hW10nG3jpoc7pkfde/A2c
Xd7w/bYIqfFvRAjGn4yT41QOvOJEfqS2HST253H+Of8e+TOStB5wBTZiBI1ZdTcXtpVCY2YZdEV5
Tow3UzwpKiDyl8hGjKCUvqROBk4b2GFknfVdEZlZhMmMsHyARCv4PdLVF6v6Zacbv2txUKV2CxKp
MUa9ATGg1aHVqUpV0kVt3qviaHc7tRgDWtO1w36IjCjfDUd6DwbNfXcoDvPhtj2sihDd70aYONvd
m5SN9YDrig7eu9x08mPMKrDUJ2Ozd/3kbcKzZacXqoeESqzwhGzj1J36GOG91+yHrt9nM5DSnL+Z
FxRauU8SU3GyZKd3u0whGBj02Oi8CWZfDIdxvKMqCneZQ9z+vuB3nRkddmaFLJPh/VVU0UBskNUH
OegqakM18CTzEltZgpeYm7R1p3bA7Z/YhwGw6BNIQEdlHK3aMsFTjDOgyoB1AoennTNwgaqG+FQm
ILiIrtF4jrQyOrFMb5c5F75c7CVq2ZOZtKGmwkuQofOBc/w50SS4im7O8wLzbmtL/RwuUVwHwynd
aWEaDjvvHWchQAHvvAdVsCFVlgHec/w2Ruh1QWzV+WxG4gsJoKYBvflH0t4DrPf2GZaGGWhj+k+I
6JcKquf25FK0Gc5BdeoP6VstLLKw24GGPMjRkYOs5yvukV9UYShRgvLXE6zDdFuSmBVqHjX77qdg
1jUAyx6ajgr+WGqFmCQG2PAvOYKV9DaAf60YSyPLg91/WCaF/5MmGrYLERXkdR0BJwVKzMEQgfwi
XI7VcS0UvaoBbCVu/28tYoue78SD52A2Fs2zd9ryhBw7Zjy/3LYF2f2+lSE41mKcKtMdoJdqNiJS
vG3RZJa6GCr6eFuONCbbChI8ajuASSMzMDIyEvamSsAtmiNNF/YZMhMFUEsORUU/e7TMd20LMuZx
bFQ5atVShZdWxop5KRd0ZvU9IOft2XisaPHI3fhdlajaRmWgttAdThgGqcCCZAsOvqkGOmYpoCSC
2jeePPreZtYTGcF9UFdZ4OvfgCi5H7viTie0Qkd8/SHO2XLiHijOenbnoSGE5f7dbNRPJk8VlUHp
7bP5OOFGQMtuTFir1Wgfz/2H3Bq/mFp8YqUexHYTlbGnSqlLvdpGoHD6Wernsd8jA9ztvYP/OQmz
KIm6IL9fnvoIeeA93eeqkpRcpusSoD9jAFfscq7HKeHFgsRH0h6T+pPb3Y+qkQOViNUZbeI7NlLM
RxJcSXpq5YHVzaD7GY8m9RT6UslZ/76V47GG6zoKRsB9D1nF9pqLdue43N0+o3Lf+bxjglnElddU
DR6BmCfPWzTr9GlQL4p0jlQGQaoNvEEGSFQEfwOYVjRnrj00+WL/sBLvh4+k2+1lSM/5RoTgaZJ6
ypipw0OjfyUjLAADSDegxVkVeEu1spEj+JO4TLWZAu37otPP9vTU4sWuen2pRAgGZidDZxUFQreR
JYekZpGTY2DdoPvbOyb1B5uVCPbVzTrLrBwr4XEfgVzMK/4aLVBHvKlcxdNcJUkwsWyxB3DLIEhM
+YO3HMb8G63KwOFvSGorrFm+dx7GHMC6SQAsfn1orHT2e6NEMsp1jw05NW7kxYoqq2zuEmn2ZxlC
tIHprNqq1ukzF1NHkXdAbH2ntYH2ARNA/3i1T/8j7Tqa68aZ7S9iFUiCALgleaOCJVmOG5bDmDln
/vp36M8e8cJ8F2XNYhYeVanVYHej0eGc13ypF4FS9mFhpGkSCzSRnQuXZp4u7jK2Fyn+Yak4XhUH
KM9PtSPYPcYlgFqCfppFHLlZazyQEbit15XajAnIDRYSuGW6XnKkMA2DsC2BBmrHebADPCN2inrx
7bqQTW1WQiRXCrW+jKwAA26izspT3/f2LgALsRMwUSj02QxAK1HLn7IK1+DdLhd8KrRGjFQcAMWe
A7jVjdumdbTgFXiWaDK9HJ7kUaCqtLO+iwvMugunfE7jN5x9GnNQskwfr5/gpu9i4NzEnBRZ9uwu
1cpiv8zrATPauj3Gz8Kc25tyQkOchQbbB3mRvK1EqoJT3TxLbMVYC2YDaNJk2yhzs7VD9EJF2h7D
OPRqVjyA+hN9f//rdf30TRMBKARwmJAzYCv3UsEG4Hx2JFCym5KgOc4V/ZSl9eDGeviuHsBkZoJ7
1GNletuPzdtAM6d9GU6JG9TpN/A74+Vk1cSZuGqoduvP4ibWqIAOh30GeeYvKqIqx//GiqsJ/GyS
OqZ+6Iwv15Xf+rhrIZJ7WKQbhx7V2LsMsFCeNoeWQ3hw6uq6v+14964tw3Z/XeSmXqA7QNMW+ydA
zL08bt80k1wXGBZOk/p71VQHOyFvdTo4rxADZBEgoKHEiLHJSzHxkLUBaYCUMfq2S6ezH3Rep3q2
b5kpyL3/FSLlHGMC6vKkxTbVzBJHq3ZW+MYvnpl4vK7LphiOxjLgCqCNXOpD7BVpbuGiHvQz0d5j
oQZdnA9dqaJC2Pw0L3LkKp/dDnYO0Dvk66XpYmzcJX7roH2vCJRbgR8EoL/V4dKn8YdAB14jIkqj
PUThO64r7mfFcckw7TZJAjNCRfmubj+OhLpifEuBDpao2rjLNS8XRdd6SEFqEE2vkRaBo+D9Z26a
nwtaP3OfHUhn3vgYqqlDcrpuCZs1HHAsUtyZmDf5A5bS1DAINVbovze79pZ9KVzfA7T+aXbxwT7m
ru3pConbNvEiUMp1+o6GJcOM5B0XcbOfohHjL4kx7SzWVjuFcou7/HmgL7KkNCeMSY0l2WVz8Dju
l4VbzfX35gFYFm7kqTijFIrJu+ljZxsxY2i6zcNNb38e+871xadXaQSOPR3E3H9iY45tlvlAU8MC
PND73faUPQK25xyE3rwzjranyrO3PetF3OIZqxQE6H42wEShUz3fj/QwMcUX2jwzGyPoALayBG7m
y9+fmnpUalqKct5UemlP3aIwXcA8HK4fm0qMpIZdAk8n6WEHISfPGvXvhT16bRx418Vs+u9Km+Vy
XJ1WHVsN6hMYmAFLvKdVz1YY7AP+JGoOsDjuFK3iPb9ZDMOM0L/HJ/kSZk5aDNjjtvWb8gvm3d+R
NDhpxuiGVnEfNoAbwaB9AqZzE6Aq13VVHankWjPXfGNuEDcikzqhfp/FD6DfUhzoZuB90U+GEMiA
7Q+2TzwdArRfWcYdc7L2eaUfckNThKVNS1+Jku6QOahyn4Ck+s4AIHlz25iK369SRbrZAXuXmz4W
mO9C49aybsP8u60ftf+qhXSDBCAtZdoMQ7fnB2rGzlS9fc1nty2ATIOED7zelyYeG82oDwwP7zbJ
76lGbhIRDk4VzyqQlG37ehG0fK+VL9GRDEVTAA4jbY6peYrzHWA3r+uyWYPnYCf/rYwUfSosRIcY
cYMy+4VRMDjnR+zNOcQBj6F7XdaWOoIAPAo4GOaf0JFdRjJASoQAwyD0o1/uiQ1eRYWJqWRI4ScH
woDWWqjzj8FTYL+P56PeKyqwW+n9Wg0p4GQgmR4AaIS3vN2/QS7/bY7zU1WG32uDAQJLhXS+5ZRr
cVKQ8Y2659Uy1FR0ePBGVm0da5ZW++vfRiFF7o/oYR2yZDGDOZxzJ4JFuKAMVWBBKT6ODBeZ2wbu
uQppTwQgI1/TvbFonI6ptuK2wszqxGwpzIAKd0CHG4UdGh/7Gu+HT5hidprh+/UjU9iBXGoJOA/7
WMP0lJGjC8Hxfe5KHBshT37x4boolUZSIAin2e5JiaGzcbxvipvKrDzDcIZCxVOosgIpGACbA+BW
wMK5q6Jjmx8m1VaQ6vcveq4CGuGtKOZi0UOLO8cI2y9zOu+un9VWArL++lIE0IuI60WKrqUxACSr
fKc1u8yonDT+GKEpa6u4DratAMRz2LnH4BCV3DMpMIplLTZtaoXb2DvDfCgNClBmt2SKgu+2+/wr
Ss4EgiznqChYSBTjI3rolH951QIaZp9+a2NJGUBKmirDenV6V4Bgg2lPKDCjoqy4c7at+UWI5J/Z
ZKHyisn8u4rkXjPcxSByYWXp+K2iOa/4NnK1J69ilvQ5mjC2kXm1rTmsGpxMO1vaMVX1AVUfR3JR
v6Qj4OmRFMQGWvIIN4CB0VTQYiohy89X/jNkdRj4HaK03phn6pMHYRj/2HapuKg3a/FrM5D8lGta
BNItPHnoXfSencs94Odv9cN8HneFF+5e82pci5NcFkuys40BvPyOASSrs7xS2DsWqeaeNg9Px2yf
TuGmf+DVanNtdCJAe77hSXBMc+OjWWXjbhiGp+sRaNO+V4Kk07N6qx/8ES1GOn5OW7fnzz2wlCr9
y2vEMLAVmoAtMZmUhtqIcrwfpzrEYkbupRiwHwLX0tObXtmBX9xeriEIMHb8FiUZdxbEmN5JCUQ1
PMPME6Aq25uYPVZ6CYSA70Hwbpj2vUiOoapmvf3RXiRLFm9gM3ocFrTkguo3UW86LOt2iVEpqlsq
MdInA08kkO0ZbGMyH/0I2N9diiVt1RLGphQw/WA1moNwTN6NrmrdTDHVjWOcugwD6k5uEkeJ7rEZ
9VZSJG+yUgQHK6ELKHee7Q0K0r6YPWkBeStYPjmpXynCxbZaJpZJTUBV/IGjO5cJB4KogZ204S0b
3pV9hpWgwyuM3fhXhpyfhiXWU+mAp7Y/Nmds4Dpiqh+1OnX9XvXg3lYHSwuWCShRyqTraS4ig88z
ytwOji/AOIs1OsCLuK6PSojkvHXjd9pgoFybB1hXMUAG10Z7mqgK9tuR3HhRRvLcoo+zPGJIT4of
xo/guFT/Su5YWBhM3op9tFcNwSsFLoqvrijglFSmEXCMFoL6AvBU+cI97bLQGfbGzzauqqiwWQDC
Ug5lgKwBAIzc+8B7zPo1iMy6RwvYlPmo7ZIquTNHNCoa/eDzDNhE+mdUlFuF6f/85X9ExqUdAm8G
cKUtPQbNSqs7MhtwaR4Rx54119Q1Nw8KhwBkIchAs9XvgK14iIa3In2mNtjZ0+fA+Keg7227cqp0
b4bHkr2LzCNW6xw9P46T2weuHiqSoU2LW/2lUqLqg5uvjpZ2d19bTkd1x2cxZlIUd9+mFGBpUUyk
YMVC7nZoTB+6Zlhyu/obBkYwxHM0u8frvrN5v65kSEkqiXuKPQsNo/ph+6mvi4OZPoD3HMsPH/+b
ICkSFH4TdXqDvGTMh1M+f29TfipZ7+SditJlc0RWrHSS4kGlhX6eiQSpqpXMZ5bO3wBNbu+w+DPe
MMDXepZFD9bA0j0oyTqny+bKIXpD3JzlncPNujpwo+N7YxpxrZBWtVq1xIk/7Hz190lxRM+taaQh
Mk8jLB+qCgMgxPSun7bKdKTIEWQkCNMKp11hTQ3d/c9lXNlO3NSvKRFh550DrRMNMxkseuiFD5BI
lIjmtmzdbtSf6iiZ9qm6XbodDFeipFNrgylDioRORev1HsWAa/HOdhvPPhgecYajqq20WcwDuiZK
kjpwNoF0dBl8M0r9dM4RfH1qntKh+ub7xPUT/zDYQeIktuVqhUZ2Y95/MHXfJZnqWtt0zdUfIHlM
YMQjUKpRsQwb051RF5nJ3RDt/NfgsawVldzFBOJD1NcIM1FjOhU6WYhpqbm/bpCbiRTm6kA8ia1+
6+eMw+oqs2Kjp/aCLVPl/6TRmxkznXkcHiri2fqH66I2bX8lSso/qdnNUe4XyNnG3KH/GCQAvaVz
XcamC69kSHkhbkmjx1IhzoyTPZ4njh68psckViKk2zBO8mRmTbxwXz8M8fvM+AEo0f+ohnSPZaBb
xNsQmSAmWD5FJH9eoKivn9TmGtBKD3lcqzZEhU1i1MHSW3EwvfmYuN2+OAVu4gVep1BI8e1lvKuC
Wn3LF9IZwL17mZ6eU/uGMBXB0XYsYkiPOLibsDQguUxvRG3DEszX0btuZ+7NY+YGh3I3u77TutH+
NdgRYiVOCn2M2KlWYA0Y2I1Y/y7fRYHqStr+SpgUAcqvRQl+42W0i5qqKWZ76Wie5j3fY+jFtdt9
501esU8PpqpPu32CXADfwzbAgyETvZEuiWy+VBbD2273K5e+se6Wqetkb3sqXrn/R78XeZI3aYnx
613V7PQ9c+M9WYjXB2/BeW2O0WtC0Eo76TTrsS9q2sEMgUIFAOPWLcrnaHzNoC/olX6foZCgp7Cl
b/sVgxUy/TnLn4z5oX9Nv34tQroE89kqQ50sM17Z8LVMs2cD5bjrAWLTZVdaGJeW1+skyUD2h5sB
zZKOfsr9YeePinLv5l26EiI5LC8JNeIK43rcL9ypTN289D1OPyrJ/lTaSK5qzD2cTAcQXtlUDvsS
gchZVw3AqoxZZosaE9KXYYQph/lNE7rlqdwXB+rRyut/lhRVNC4qnaQLlczaFDUaWC0XbKO+rDGC
fx6t/+Yy8iLWlGBSeuQQAqjVXU/4afL7J7QgFau2i5//kXuvDEGKAzEA7pBYoeHIrNjVG3fMbgh9
G49PInUDSwU8sGl2wsB4Bpa+OAZUL227rSipwHSCRdvK9+rv9shuo/hNlamezptfaCVH+kJdRbK8
C/Dimf25O1bJ8CMdrG8F8+lransrQVLeowei7fkEPxqs0hXd16kNd2zevyIirIRI3yhsReanSYjy
P88eRoZCA97almOmlgpQWPV9pDidBbVf8hSpYiXuURXbVag7jBEYW1VLogpBcrupSnOtbjo8s337
7SDeo2ju6MkJDDGvCaYvRyf3nIgRhrRiSOj6JpxcK+idMeyew2H+fv0Tbea/KzlS0KbNmNupjsdY
be993fOz0/XfrzBoudtEOp1nE0OEG8UbQo4WWnTaa5DKxUoHKVSjNB0Z2lJeoQTfH+PLlTOryisq
PaQAYGIiG4k83nA9eszZcOyjD76qnKv6FpLz0zGbWRthqIEZY+5Vo5h2aakRRR6/rQkotJnA1iA3
pBuUNYKKTNT698lP2r3hh4HbzYOxZ1Olut+2neVFlPRhujbqgUMYYZdfpB4qf4S0u0h/YL0Ku1Ol
k/R1iGZpha9DkGHaqYOxQXcEai0ZVACRKjnSFwrmFmQGBseUy1g7eMQNaJ32KoD/bTN4OTUpNAd4
JFCANuIOSAVxYx5/YxF9eo1bvsiQIjMi/69nbzBakaczLGrWDCRyY6Tw/+WP/eOaFkIAiRJ4p39Q
tfiEZ1SUAnln9REZZ2Unrm0XTkXdJCq860ptv0VWwqRgprVNnoEtCcFs3LMD30c74XF4Enjqlm0p
9Wtk2x5etJN8qazNYPAT7PALYte4cOKveqbvchQfr2u2meysFJMcKUnDPIpbgqXG0uydpLM+0hCD
b10f3oKgBku94bkoxPvrQpc789qnk5wqBq5DEQ24U+spYk7fJ8BdjR/adtxhn8/Dztb3cYg/DGX0
5brcbft/OVTJyTqLpnoYwmTsMT9pWODvulfdroDzowvDAYxScjHM4lZmtuCmjNN9MAAfHIucKjD3
TTVszIWgpgqsBVs6vk7Y2MfieIgDH/eYsemxGFVTPZvxdSVCOqkoCgK9CpbJpDm8z2nqYpnTQ2kB
3RIVyO+mH69ESSeWGQVWmiYMP4xz7Qw1e0+s4ra3yX4uALbUWaqIvnV6Nhhw0F/HR8JO2GXCDR6w
uAgTzJEBAJNEHlXhAW3ps/79kkcJ3cwjkeA9HAc+BXC1OYB6OHqfGymqGA2AUcNWUy2Mb32utUzJ
IsaAD37X4BFRo1s7wLSByhyeYk31EN+KFjZKP6BJ0AUopaS3/mD7uR34CIN6/bH0D9y6s4xT2KJ5
H+0CvPquu+tWmFhLk4JuX+cjIB4oMiPxJsJ8FK0cfbjVmqdETx3SnS3/eF3gVtBdC5RMI4/7xMh9
tCr67tB3e7veTyoMVpUIyTryjBlpb6F5P5fPevfdHLxGtdKzbQwvH0kyhjrSY6ObcWwNYPnwmEBB
z+nEyQ/3/+20pBgx6VEKgAjIGY32pv4+ZdEh818RsYGEtkwvg5kVDedLZ9VHv+NT2k3f0Xc88vDR
ivnuuhbbp/UiQTqtCsv1va7jm6fa7Bb1LdCG3JZ/zIfH63K2w86LHOm0aj+Nk7GAiyZlYHohHaw7
o6tfA6sGFgCcFQh8/mT5ArN9P45LMS7JH2qQe0YflLRymzFgJWL5+apNY5tgbQpzxOuI6UDnjzJO
3zW01nMXoLXskep+9Q19XPvJmJS8AJcfC8A4Cx4GNEOdZFmLl1tEbNDzaIxEew4R7Y4Ds1svBB2B
F2isOo64sxSz55fe+j95KMugaalzsvAVXepKy4S0djt259xPvMoiu6bn3pSrBpUubeOXGIB94KIT
BqdEqtLOaSvKkgHevPW7WxZOtz7G9a+b39bJYTnYQLcIPAHITS416SsrBYxNO5yTKL2vefIGqdcb
s6VvDeXg3+UF+EublSjJQPIRRYyhqxCfk9ilQ33HpvgRwAkLnMyDSTXvumabh7cSt9wiK3tM526o
Ah02wYC9Y/oAuQz+buJK1kjI36cO0a9sgn44R1W5TwbyJk2/14OmiESXjvVbiq3j+YxSM/AELhWp
BQempR2N5zH/ZOhfMHhVi9zp/cKxl2q0rkpVtw/uRZ5kEqShQUuJhoMzANKdxlyA7TTRFJf4pguB
meS3VpI1TF1ZGmXVdGcf4zb98GMIM5fOqpFJlRTJCGwsOrQoQY9n2lDPiKajFocPPp8UGxWKTyS3
U3guLAAjxONZq+PdlOy0iju8/GDbDzx4jEJV73Xbk/49OxlxRgxtFrBmHhbagxvBP+cVqx3RhE9p
YoxOaAyqjGs7SrwIlOJdmmkg2coX/abWtTOrdwy7erCjaikX/V0i/oe9CynbikEulgUgpz1HZY3V
sZLkjwClUjEFKKxcLD9fhQdtyge7ivTu3PnTB651sZOF/HA9BKm+02KdKxmNJjDvNiF+18b7vspv
mrA9DHNyy5p6h1KrwqM2NbIQIAz0OQgyo0tpSZoHtlkFuC3s3hN8eCOM/nRdoU07X4mQQgNLia51
JtyJW/0ubAfHCg+pkTnU/N523BGqGK6SJwUJkGKbGrNxgCN2iDTufytBLmSDK6+KmncJqjsDYMxf
c4wM+Ga4E3GU8hxjrVs87/K4OwMsahfb1TFphSKib0allQjpS/GexkGqwcKLatjXrHNZpO2KtFaI
2TQIbuowBWPh+5XSh7ggLMjE3J1nPt5XgEADUJHisDY14UgpqQXCP0qlDwQyz27uaTWd5yi5wXD6
IQqic681CkfajD+4X/F4QQ0Zyd6laY8Ai0n8GAdWdfAkFFlBKvIj9aPvtRm+vW7imxqtREkajXar
V3WLLAWp0W09mKcgtVws5Hj/TYx0McUocAWWUYK5pmi9iTYHw/ed0rb318UoDk4GAohSQDmRMYHD
asMRIJmHhoBNvgYiccdUpCgbJ4eFr+UFYADmwDClSwKz2tZopv5wxjzfj7ic96lp3BnJ3+0I/Lwe
IAauiaUawSxbOrmMYter9af2XOvJgTD/HE7VrtUshclta4NtC2pAGsLBpclhdTbtfJ1BzFIXZOMD
aD/2U/t3pYXf2ryIkUIBKrmgPe2D8YzHxnJw90k4eKFdKHrXm9qYOtBfddDImFRyoJYGRRrbaXfW
I8JBmlBjVZK2XwirVYWMDYtDVH6RJPnPXLbZWIoOklruDWI89hrPnVpYJ3se3l+37uWvfqkX/zq8
lSzJFGpMo2tlQdtzVUc7An7xEjV4zXJaf/Civ4Nh/S0M350BmxwdeanGZUR2YJainM7UAg6rYZ0H
pirXbX+lFxGSB2XV3FYDg81FwZ3oT1zcK6dZliP588heRMjJVaQZZUsgopiwX2xoTswOevRsRx+C
yHIT6xSaCmSIjVsIBvEicfn5KgnSksJqtKAe4K9af2sVMb2t407FlrNpChRAXhRkF3goSWZHwWUl
YsvszyzAuHtW1HutNN6xNj3rWva2NnNF2WbzU1HcRYQAOwxOdalVzi2WlpiyPwPS1ols2xF5401c
ldNtirEMQKxgqcFE8/RSTMKboOU8b0Fy+FX4oWNE7/xONQwmzSv/Mu2VFOnwpjkakzQuh3ODicSF
yHywXOONfSg87cT/br78tzAUG0BsZOooSl2qFE+9MIMYKUM2NDc8ze0j123M9sZ8fz06bJo6MLjQ
gUUbEAWOS0F2l2p+SMPxnCfGvszZrq/i+3jST35EnYakX7Fj7+p8VlDqbgZA3Eu4mcDTSuRud2b7
tJwmOpwnRKKgF05snavqcbJzRe616VgMBPcWykMWwN0u9csjzuxhBPNEobdPvlW9bxvLfcUR4qZF
DskME3hQlyICWpro2vbIUrTkruzIOe60L3YaPvlBf9+MbN+2dM/86Hhd7KbVr8RKQYrofmHPXTWc
rZne9Rx8opUdONS3XnMrruRIJ1iB8LswZgPFL1afmP2xtsDCPf24rsymPayELMqu4l9YWZjlAr3y
OQcDdlLfjsU3MDuDOOE19oB1CrgUrnkgoUuxQvODsq3qxd4RY8HB1Scnqk3h4bo6W99mLUXyKp9z
3iWG3547c7gFYKIHUoETICV2rxCjEwbebQ6kxJ9YYatT0+ulg5At6VeBflIQo8FYHCpA+F0XI22t
/S8a4W30rxzp68SovJedhRetFs8nc+bH1KpOhW6BNDeKnKJq3paN4UZBukMJ8dt14ZtHuZK9WM5K
xyZPk6wjeLBXBnaHsO0/Zt+mKFDM3W2FiQWcGOAyBjJzU9JwMPquRwUMxSJd1zxNr60b7MSpGgxb
968OyE7TouAYsOVXs5YylvlNhpd6+RwCkC4I0MP6nFnHUlTe9WNbLExOYdaipGPThplMokm6c9l8
JEN6SoHVmY7pTRX7bmsSzM7qKjrlzTNcaSe5VlNjqGRgxXhuM9479hjUN2bTqyZXNu1hJUVyrZCH
3Bi51Z2Lmd0W5HM3GQ+6/vH66W0LQd6CLreJBUFJldbXg6hP8/Ecj7oH1CQ3KPIboayiqMRIumhF
aESsQsWQ98bBDwF0p7fu5CvXKZYaxh/GQAWoPvEYRA9IegJohl8aqPOPZzZNxzljXyp9fE4acVuF
5k3e0J1uh57QAXKa9B9ecZIvouUdyyHRhN+nqJNX5fuaP0bVHQZ0/5sI6c0Rlr6I/ALB1p6Z2wvD
xc4XZudsxTW/ad7glUeEQAKNOZrLQBSyghYswJttKrJTGM3HrldNsW7aw1KHEgsarU0ks/NT1uX9
kPRnfyJuCqyhpm1d3fq73vOvcL4SI5ldNpqaXRoI5zGSFeAoOSMJHnus9r7iu6zESFZnJFHQRSSC
Nrm57xdAMKSWA1M157a+i4HtSALLBsWTXL0JNA7+T5u0ZzPu97HfvZn9UHE7bH0X0IuiRAiWcCwK
STXCyS6ALS86tLB04sV1up/F4PFEBX+5LQbgnmJhZEO5/tLChom3jEdomPIajOAlkID2PKCnIGps
xY2ukiS5jM/6MLGNEJeq6HYDgH9z7HJnE1dYwGKvctxZMuLfCkmZ8URpjZVf2HNb0x0puDNH9duQ
pO+YL26TsVa1K7aySMwmCayTGqYJH7o8QKwcDFrPUPVqCnaXpN0bkH2ETtaSd5MWH/7eurFGj60x
kyPVk0GjMdxchsDV65AWJ+0N0KqbXaVPwzHh6Y/rkjZPcSVJOsV5AIhbPursPKAJKMIfJv1cpU9m
9FFvVQWCzQMEeqiNPVLgKllSjOuAZRv7wOQ4N2Dt2E1CfJvGZsQkhF4i9Z9UFetNzVbiFjNd5Xao
TU4xbVHf1Xv7/aBNH6K0aDzsYznC6h7TRlNBTGzGipVAKSsa6qo000LrzrEIvgZ5GTgRPtnffy5T
N1HMISBzAhuwpFSO4pFPsMJDQ8NBkdEpsKM0iVPZARr6w3+TJfmxjmEP2gfLO2PATYE67+Q2cQik
Y4ydfuY5tW5btIYUF+FW8EA9EXkEyjpcyNFQo7VfRWPcnwFUjX2laKwca6r3rFR1gLa+FmBNUNix
IQz18suTjDLfHFqz6M5gCvAGu9sToULd2tQFhQ9MxqB8RGWoFpOP4F6z8bg1apBs9qXLiHE0R1WV
ZcuvzJUY6TsVQWD6QxO3Z7DheK2ZAudzchNyT6mirqLSR4oVJBZaVBR6fxY+6+6aAiO6DW/i3VLR
3F+3PZUoqf7Q+r7FzRA68ag4F6H4OnaFiwB/+m9iJCOgcxNZQ2X056IhpRtZVeeUY7SPChV25ZY+
SPZRqQQqEEFT7tLaSMd4qU0dO/PysR4e0vJbo3+9rsuWQa9FSPfTTDurAFUC4l3IyJkHpXk/GiX1
rkvZVIQScOzgxY4KgCTF0lq70oYKAaj8tpRDQ+2B6e+uy9gyaFSRf8uQaa5ycId11MLA7AQUyQCv
BxbdzubZUOFnb90QazlSwPYB8lhOBgYQ2rHeJfX7DLiVvLiJgIXRKwoNKlHLz1eXUW9hDK6cMBmL
MoEb6KcsujeT2Z1HD7jM109v+wuZNubiADuDRsmlqMrkzZCbaMmgXhM5xqh/Yia76fL0NXLAoYFn
H4bWYNqXchLe2lQDwNu5xhuvSmOnnfUdH1UF0M2TY8C1XiqsjMjrsqAHadO4KvszAbObeRfOC2FF
jlz2XnRa33tVO9Q/WK5Z/1w/xk0jXMmVjEPjVV5MM4bXRsKKXUXad74PiHpqJrcDtvOuC9v8ZhxZ
Ebq2qArIzwxi5k0uTOSyTZs+tf3oUCtOnCZvPr5GDl7MGEXAcLHco2n9xGL5QBq0Bm0ntQp30Otd
36hI8bZCEdAIYFcAYKG4XS9NI61JMM8lMgdfrz6WXfcNlFaKE1vijJz9Y0MAKTKaGBbq45cihN2j
LD+g2gUsd0cDTWLSeCN/boMfKcgymr/Da/3fq3YtTjJ2yhsqYOOwBt7vShF8sGeiqDSoNFpsZBUi
OLfHJo0GvGdMfgincYdY/imYOfge2h2d+ruyVXFab34nXKSEopuKjyUFc1EgGoGiC741tJaL5ZXk
wWyH8hU1fvTN/pUiPdXzNO5ErfHmbNkFUiCyM8vE06lqI3TLYVdimJQaY363jiwumnM63bcYisKE
5hB8QVHK+XsfWraI4ERoGlA5Q9VnGliT2fbnKcWo3yiYEyal7aYhebwuaPPrYCnFQh9ryVOlCOQz
fwzzBg3VjOrx16IJrKe5GjqFI22FHtQdjJ90H8KWZ9Zs3LRhPmX9Ocr0g9VYp1HMb+NYBUWtEiNd
gCmwHsWUIa8nYXYagVVj1s9MU2UnmzawUkYy6GlGPR9gS3g9RNZp4OExsrTbiOX7lKlq4CpRklVb
IjRFP+BeKtLqTW3arYOhzw9lB5jEXFONoStOT35J1Ho3BK1Pm/OsfTaibw24HeLn69a2qY9tgdse
Fy1IgKTwA4pbHWvC8NK2eObEY1XqZf5hNFSTs5uqrORIVq21bSxYugwUFsaOJ9ot3MnNM2t/XZ2t
tAFrFmj+AohTJ0RWpy9SRB1E0z4ej7ofP/T+KQn8+zoSpUOS4RVFvLU4Satg1Eum+fDVPBu+z33o
WpiGcLIyVMTSrUtiWS9coHvBdiEHHypa8L9n03BGY/1H2Dafo3h05976GPXjLiaak0R/xxP6v6sP
+2SYsMD6AxCxJZ+ysOyaDqJozzqWBoCq6+KNfvIz/vcLHT+ptBbENgQjIuUMc9wWpBNo2vP4c6D9
aMpnv1eNWWyeHkMNzyKIqdSUfDZAybgoU5TVANBb884p4mbHyaM5el05Or0YFUa4fHU5SQGP3m95
cloXYwSviS2k4kGlA0omGHajH+2aOfikx+LtdYPf8KsFpoQv+0VoNcoLMVPCyFRXGDUNC7Kzh+Rx
0J4jWyjsb8OtbMyWUYZdFWx3G1IeJHhemaxHw5QW77viiUSB12if5+IpzCbvukLbogQqG8ANtFAS
usyH0rkngHvGezar69TxBe89O7YPrMrfMFLv0uIV2RB0exEoGXqfNv1sL2PHlaUdAmzP4dr8+3qD
vSRb6PoJujRqL3Xy42qwYtQBzqk2OQy9lyItoFs+B39/q68FyZAldjiWY5HgO2E5ZofXG8Z185sh
pX+FzPQzNlyIkd6ajI56m6boXYQYOi7abKFgPxcAxCwNFZ7upn2/HJ1s34FRjBi8x5sin43jYGi7
TjeORc5ec3CgnwIc5rImLnfJrAJNZYGhgLNJ6w89imlZLz63kYppbVOblRjJ1sZ5LLp2GePPpugG
/GeeaUZvcls1vb+RQmJr1sYcPaY4UE+VgmowBvYEiufuPAzRvg+i506zH667qYRn9csGMKZPMKSL
MSg5yE1ZOGAHQEznGM/0fQt84H0QxWRPCyAycVr+I4iWe6EYi13bgaC318o9nVMU/m0z213/Yzb1
hY2ZuBuxOGBI/jWPNQ1rHWs5Bng7TJYesipRGIhChNxH6yzUPUWArSkT+zdFnNx3mWokZtM4XrSQ
51zrgEyNKEwsxkzxoZzDxzYqXEMzFAF243ZaSpG/D0ueFqd91wJ2PRvP0zR/McPUo1blkQoBCctM
r5IF9AWU28H2Kj/XKfcDTHCK8ZyAJzHzx73d8/dkrm57vVcY5PbpvYhaPuDqHU3qXhPRABsYOduP
LHJLG3ZAVehgW2JMcDihHYhBQ/x3KYZX4E5vKwykDKx5jFiEj1Xv5tRXpBBb5oYrEA1oA0mfRSVt
/KIOh7DAE32Y7G9B7h+CqTted5pNTfAyRssFxC1/TDGONsuFRjB7EMzTDRnJoe3Lp2Ic/j7BAyo5
isYYfzfQZpPuc2zrAoM9jWagltipG2eN5aDxPXupUK2mbxn2WpIUXBNsrVlIk/szx6S9FdkeXvKf
Gz7cCUu8wq7RDtbxXsJKBKZ5Lq2g5An2Fjo0EMbY2Cc9ceehfK7s2WFg1rj+mbYsAZVBc1nywb7w
/5F2pb1x48r2FwkQteurpF7tduIkTjL5ImSyiBKpnVp//TuaO/e2TOs1YQcTYBB00KeLLBbJYtU5
cjoAVbsdrXurP3eVDUJ1Dk1bzTHe0E6E78eLlb0U9LwoRGkKbltZZfd4sxr2OENH1OmPvWsoDkLb
xiBCExO7LBbr83EbbYrblAOYzor3VqZHpjXtbo/X1vkRzy1oqca7C7TapXwQRAGLtsqd/tzkxq4d
Izr4YSO+t9PdMH24DbW1gpCcxrV5qXy35ed61jXTZDdufyb+j85K7nzni8GZ4ui9VSMOdborirSZ
px71Z2HrKJR0rNBPjX2cPNbmELg5CxdekbSaQsfs7l33fVOo3mRUJprPJwwiMT6FiDPSHbYdCgE+
tCQODYMrdtetpbu2UQp3LQfzajdg0hJTs8CNgabTtC6/leMvh6nu0lsmLTclD+4BDXCZxXZgTUMR
3fvzrDtnrmeB15TvzKkKbjvHVoGrv8aRwlEZG+PYCXc8J6hjTeYxjKvP4F4z0ZST0OS9x9Hd7Xah
LV4nM/ifk9kaWDoNmfXoltYAt8QdvgsHZ/qFZ5MyEMVbmhDXJsppCc+ezXLimLbBHXZDmwfEz/fQ
YFYM5VbUWBkkd11DtwFvnC1OEYWX850lCAQiaP3l9nwp3MKTlpmWxY7bmQhNvND/4s4cDrjzB32m
Srxu+4WNM4SpI2i8eECbdLNvwZoyntvaDBqBd/SS7ZHADPCmcixtemq4EU5dc/Ym1aH95TKzdGMJ
jWRppYJY2/PVDM+f+hYMLugISh+b4tHP3A+o7wgYrXa3R3Nx7ucpkOdIy2ivTmNTFyd57lXjuR8f
TDDQOn2JhicjJKYeavzoJUyxs7ycvueA0o7sCQjsWszvzuBrPaeNFnQxFAnd4XDbLhWMtIHFZo0+
gLlE/aH/UHVIxf2dIfP7ZxhS4MjAL5aNPQqKunQM8EIKoVuwTkDb4jbMy40SI4azC5TmkdGBcz2f
IseP3T6biv5cT9qd532daHfqrZQGOBRGw6Riani5iJ/DSR7R0NLPmqnFs4aoSURojCJBMfO3jN3K
KMkNmtwxS79ogAKlpwqZRBtahI356lix2ALGraVDQrflpGXBjWEo/Bpp334ImGftzPKjVqsY5DdX
6wpF2ntNJImcxoGvLdzXrjcHPQN3XfPQvj70PTdH8gSBOiZ0RQPIdIbQzJ0wNeeo8V+ncrfsS4BZ
8nroClveBaW5KRkEWhK8l53L3nTvTS356Ipu+kg0qkoabfraCklapWi+dnv0XcMgnoexO5z0flZk
/lUQ0iIVU1yiABXPgZYXjzs6iBj3gETFqvocxUbRNp65V9RO0lbuM0pHKJqA+ToR4CACyxqnvuKC
psCQH1BtVE9THjvQaPFq7ei3Mz3bzaAiqnseOF9Y4kgpQ1Bbc+FmAuoLlBwSZwhAkXAktqoY8/ma
eQkj7eK6QIrIHEEeJtKdYXw0ysd53pFGJRC5DYNCh0UqlEAp7XnsrKbYM9IKuWLovk27uu4+2XUr
QCPgVSEEi18V1P5r1BVNWjjdxJp+SOEFUF8ISOAzEjrxq/z5Xwxc/ZbLHzrJ5PlhJunLZATZtWFo
XlhnefyQ4e58uL3nbHoBbnjLOwLOIHKiDqUGHW8pfK0Bd3Mu7muw2ijp/J9vbP+aYmJaUKRk4yoo
+UBVW2NTZSB2o4YW0tm9d8l0Bj/LARzyYVrUigvapk0rOClMM1MvIHMEHvda/8vpvzsNCWpxfMO4
rTCWNbw6TjE09PgmlOwujcUOZZ0HuT29b3NtfxtGSuq+HDrJr4eUgAQ2h6eBut07WLss0kLtc3LS
93ZYHV63IbxEk/xaq4lb6D1YHkq2c2kcNKgTmVRXS9X0SHuBgLBlCzmY/JJDdt14aFEeMiieQ7Yh
4Gs4CvgLNcbz2Zldas6ZDocz2oWjN+g0yFV8vD01m1EaBeD/xZDGiqV6VzQTxMEy7e+xHsAiUZI3
xZkVhjRUc0Gb3NOhTRIzkDOhiNCI+Pj1th3Lvni9GPx3zkHBg6cwk6Cj4vlYodRg5rWGOFNO5a7z
+sNguXdk8E/gYIiSpt7bLY9uQ25PzxVSWjxojMrGctngLPtrW38T5JLWiri2OTtIJxLQ8Thow5R2
t6Sz+1ikWJ+z/aOwv+JV+bYJqu+XQlqq0d5MbfAzx1p7H9MUmivaW44BC7nLUhrrmJYE4XkiTWMn
1X+5A2rGwsnmXR/pnRmr9s5tW65AkgdMAncRvcFq8bpkZ6BdlYC/7/Zwbc74yhZpxl1G4jT1MeOz
98ShGQLihoF+uo2hMkNa9EOCVG3pgjc2ztKA1WhTdm3FnXZzI1uZIa/5ukqT2AXlOGHGLrN3SfdX
D9ZnrfysVd9uW7N81YtluYKSlj4FVwgkLcGSXZg/9OIgoHbSu3ep6pShgpFOzUbtUh0pTBBlm3wP
RrGCNJFwq8BRiaKqPEA6OMPSglgpZJO7pn0YWf7epPSg4fn49rApZkh+b+/x1glCa8xQM7F7SyNn
GrsPrVGGaacfK0Ph1gqXk4VCvBlF+GWDkwa0uaIRhf6p7fy6bZBi3OTn9rQo+syE+sVlEN7Hoah5
gBZFfW+anapuc3PobH0RoHQh/PlPmmx1pAENYIqW0Xb6SYwPGt03PA18+45796NLo9tGbXrdCkqK
zrSu5plNCAc5r3/P8QTZEBDaBl5CkUyEptifoUmBVEDAxzdbyKAwapAjY/kQZNwoA8Mb5/va698y
YyvjpHDKG4MwfcCS0ixtPzE3INTbN0xVYrnpeyuY5fPVdMWsdqHwgxuP4WR50JXdb6vsFSO36Xwr
jOXzFUab1x0dF+mD1C6Onc0/Qh86QOGP4sCucofl8xVMYcxWOi402TYqHV26g4LVoSePVOXhKhwp
prp4JcyR5gKRdcLucorDrV/ctwYJYzv+Qw+X4qqwKptrPZxgxO1D5CFz+K7/Noq//sy1paia9VNV
6RzRgQ0dVDqFzXbim+W8jk/l3zMintNsBwTPpi4rNXboukCZTIPNaNqDh4armsi3ffn6/ZIvu7QA
daK+xANU+9A7l+lU3/XNyFSFh9sx7gokObRjMhROjpCchrpG1KZhXj3ZSRkZ7dFKVO9N24vHhQaA
iXZlS36MHCrRUBulNRdrPtWiD0QKra+ft+d/e+CuGFJoQw/JaFYEEzPMuyLedf3+9verbJBi2VRN
VhJDovUyINM5tPveykNc2G6DbE6Kg6SNZ/ioepZVM/sSPZvcF8imzDQsJgsHHfaxyDMvcDnIRTpF
YmUzClzh5H1Or+OcjcsRYcjTwMOzEjrB8irQGsXhYHPs0Li01GOh0VCWrfMn4qOuFb7WOsOj3dg/
fD8LG0cV1KTn6H8X5wpHip4MhT6emCACqvXFbvZ5EZR422Qdf5elrha44htfXhtbVLwOI6pFlTyH
2/N3NVQKq7ouIMvG4ISm+aGwTg6SezbOKW15LBy6e4uvXLGkuGqmfHIHG4Na4jTEv8xxEs3ZcYj3
aarKXKrmT4qtOHi5TUlGzF/2mQzfahr0mqFw/U0M10K1MN6Q0MAnHYTQLQf+qLHMLrohPuSFva+I
c6/nzfH2qG26/ApGChPQI24qd86zC3HmY8x/8E787dTvxsZW3Fk3XQGvEyiRckC+JdfVeg4pfbf0
2QWtBRHP95X5rcv7EO28raGwaXvo/gcln/TNwu7wAzLsSdq37EdTiaBtFZFiM7perZGP96zkEIQb
9exS6KRACRvTDyY33pSIX6FIk1PapLUdZ+SXOmO7wbcOhRD7zFTRiKmMkUK5m2e2DeYmfpl8OzDq
ISqG5g/Ha/kJq3McuE4oihwx+9ykoWMVB+hfKNb/tidfZ33xijVET6F4I+DJpv+O8EdvfNDa/aQq
slGNlRRSa94kzehV2SXvSzCniDD2VNkdxUqRC6+8BD3PmA52GXE7PdSFqQVxZT4Kok8BZNTYSTdY
ojhnb28VC8OuRTAZuiFF6qy28AbX8fKnW5SBzaHfbD1Mnh/W1i+9Ohrjj4nfG74WlChsux2BNs1d
IUtxW2+H1G90ll0s7wtKUpp+37ctqCcf0u7XbaTNuVshSWEb1RO0MWIgQUTI3uUGF8dkwM57G0Vh
j1x9zP16crOyzi4gNUSy6cHj38sJygNixwpFoNs2CHwFOkFRmyk3XrtFTr265XBGg+17VCEnnXW6
bc3mqkIzzn8hJH/X6n4sZwJr0LQU25E5/2UZkfGmiL1CkbzPS3GOdecsu/S94QcmpCd6y3pv2P2n
29Zs7gxongP5I4ruXVm+jPTGRAuS4DqZ+U9uCzLkvvit56o6UBXMMm+rUNQ2s+GlYwWYob7zaoeF
Vmef9IT9uG3O9uRczZFCnu8nnpk1Fb/01Hx0R3+voz0hpe33zIsVAWLb1a5Qkh+QHsdYmmDkiFX/
yJria1yoMsEqCMkJYh1ekDkpbmDaFOa8Ck2iKttXDZgUa5BKL8GWGvOLoYtDJ3hUDs5ZS9JdMb3p
frRyNSnY5D6fG6OFNbMFdgwT2RGdke+o31DEgM1ws+gYoljMQke/dE7Mu9GCBgM2JNJ/WQqE+lNN
ksBBBlVX7OGbg7dCkk4jFhxNR7EYv+hNGs7G+5pmoT8+9aq9aHP1rHCk4wjk0P22nxDVbGOMtGyP
HEOY6F9uLx0ViLRE81mMvB98ftHM+mcOZhlb11jUjCqlhH80K19k69Gwa6D4ADUico/cWOZpLbIp
/5k53q5w+d7Vzq6oTxY5Nvrfaf21M8Wu0a0AvYGPDdTm0mZXgrJjpF+a6l7PHm/bvbnIVj9HWgEc
bLHxnOKUxPPpq0eaLwNagG5DLF9xy2LJ81Eq7luZoNklAQGWwc6i3/PaCKzqUjo7YSl6SRRoMsFk
XzmFWYqS4Y57B4aRCRnwhoiAVe+KpDwwFVGxYvxcabkZMzVammvpJbPcwxzbOy190yv4dYrkjjCC
xGo7ziK7jPGhYJehRnhX1S2qRk1aYzPkIFIdfnlJzPNI5rAvtdDTHl3nIWbdodW+3naJ7SD1v0Xg
Sqttpi0Ir2YEqZ5nUTeeWP+l6vNAsFPcKpj0VZbJe+JY+1rbDLCs/57TM7L5oWuBaOed0zSQc3gd
k+KSYjHQcg3KYKSn0MouVxfNVMP16Z/Ta0JDkzshYXGgDapOiZex9zmMtP1aVQ/FiLJPLyZ9auu9
gUfGagwnriLBeunez3GkPdjIocZkLZco6jhBNheRGNpXn48XiIW+AP9hzCTXi4nXxdmQthDkOtnJ
Qa+/FcO3FtIUQpXS3bjUPIeS3G70c+QOqdd8K2JQrpGjXZJAn+d9VR54dmdyKzT6X7r/hTWqYsCX
28tzZMkLrbgAB3jL0gs62wLnl93lgfnr9pranqrrOEou4bDCjkWm0YvvgZvxMqnKwre/H3Jm0FTA
1dyRvj8D+6KdWX75rbGdEOLnWZC0tSoTvu3XVxDJ35ARskcDr/IXtJI/OfWUdwHnri6C2kSgjVJH
qXj4Mj5gZgi625ApxAVALqWu0ATB7YpX3zTQBDkUMnQ8Cf05CWbH/DS77m4wkt+3Z2rTyBWk5AzD
VGR+Sh16GQZIifzQeBM1bkgMReRb9tXn++5zy6QJE2WKMhAnphc8y73vaG/c8dSqPpleEx8s6LYF
dkK1c5lqZVS75aBY1tuLbWHVhxbnQscrHQ8FhCxmU8Niq5wPtKzQGRSxATK9NEiaAeof6Dgnx1jT
kO8b9m8Z4Cu0FFLqMfdJ38FyaD2gRejv2H4/pW3oqLgBlDZKAaWt5rwsO59eygYNhLyiYZK5v2tG
zjmp6jAt2yDWaNgP3scyr4M0jhXlaxtVf8skX02VfClpUCmRpAgsKQ8giX1sDzRC09wUTJEI072q
7G/bda9wkk91fOJ6bibphTnoB77Tqp2TFAGxFYe45Ve/dN0rjBQG0tYtCW1zbG8o0ve6pg6blNwZ
pVD1Tm4GNbLwioBBZ2mvwQ9Z3cx7o7XTYsbwuWD46Ex6Qv3x7rYzbttyhZCGLG9NKpgNiMI/zfTT
oEWG6lVcBSENV99MYLxuEfqFVoZUuySJF9TTxz+zYwmkq6Fizoj+QQ05GQecOQw6D/NE3un269rO
/z1ArWZEui2IJOeusIrsMvFqT8e9lQ8n/1edn/7IGvmakI52W7EGs0Kz0YpaNzlolQlxp5ioNFsV
LibfEObUmWKaLwYZzmmg0Mcru1ffsBAEQC0EYm0D5B5yYaaRj1bWovbm4jWUhq0QP0BIByI6CLub
phv0yXA3F57i5rgZCtAajicpd2milSYqLcGGmTGK9zWd7YcG/dOi+FySNsi5So1j07+vUPJkjaSb
YzMFlLbompRF2BrdodFexw/2r+utYKS7nFOLudHakuPJPwnqYdd2n8r0e5WotFqX5fgiuq1wpJ3R
rEHHqnE8ftTzRZsjmn0ai8+1HlW5igBdhSRthCgIRn5rQorGcrOQsk9z/tPWL6O/Y47CGza9fGWT
tBMKWoKSvAUS945Wes9enz5bXPx/3iYrCyKnlYzN4LFL15lkV7pTfk+LhEeDmaq0tlSmSAG71ux6
EbrlF5qX54SW+6RXhNLNM+fKGCleOyUFEX6GfDCuir+ypHvvIAbl4N/JQSAZlGX9Hs9Kh9sBT7Fc
XSl8gyguRUWThlRnRX7n1YzuiuYAAYU+KH2VwIhqBKXQoLdgo+I5nEEbnbBCNUGcqypBNkMClOQ9
FGnqNpgPnu9G/jyDybyi08+iHfeVa6IAsXuXOKqyzc1RW8HIC8jURVpzvLp7tQjG4bMnsMe+L8rv
tydnc8BWMNLqgXJA7Yw+XqLq3ggXrpXebqPbEKoBWz5fbd++35Q22PU4tu/u1KVeBA2DME7G8DbM
9oCBQA2kQThVySUzHRI6Gk/r7luWVOEwhpCa2cVaNPq/b+Nsm3PFkWK1N8b13Lpxeuk1+juz2ruc
IHM1qu6j2xNzhZHcjDltDcJ8pPd8pw1GinylXe7/zBLJxfRS94eG1ngKH4z45KCoXms6MxziQcUe
tBl2zKsxkpfxNOVGb7Z4uwNfXJBN9Eya9DKRYidyHOfzMag8/01ud8WU3K7KwNFPsjS7NFp8auIf
eo8EPkQzb4+hyuuWz1fO3YKn2Swo1g8qZ7Bzn/r8F6numCoFooKR4vZkVQU01gVysFYcavYJx+Fg
hChFL15dEIbdbjVTUrDWNWvQCNglLnb/kRKQIycfKlUWQuXaUpDmItb92cR5nsX8AE79oBP58fa0
/LPaX5x0rnbIhC56RVOrpQ1eF2y3RQ6nC+iAR2PPi+rWPNteFkKr51HzwIujWbvb4JsRwgL3DngI
l7cwKUKIKfcyaCWh/7aMo2FGVWVSpEGd9H//GY4UIuLWmBqUIKJIUPePluNj/4ZinPJwurl4V+ZI
YQJ0njUIINAVoZcsQNfNbB71tAzS9Gn0ouZtJ8cVnBQr8Cbk5rWL58piJiHk0APXPtjiqauS0CUK
b99cVovWLVSC/ZesLhX02wy9R4qeZt+88l73cBs/ZubH2/O0OYArFGlNCaNnwkZB58XLHxKnfChx
9MHdUuTpsc7LfU8UN8zN9bXCk9aXmSPbjce+7DLP3j00h3Asfn2JI8LEFULmcMkTS1BUBWLguA7F
VI4KTho4yYe0v/NjFaHx5l1iBSatJyjKTLleoPIDMSPU58AmT25GwsG+L/s4uD1XCo94QejCUyK6
ZEZsyt0sSCnDTTbXHvWmjOIyfUuyCTR3YO0GDSsh0spqwWmX9BPOeC74SgUfAmHYoS5e3we4TNYV
RlpRjkapP1E8pfS2M0RdgVSN06Id/PbIbXvdFUXab21IVPW2jqje2chmdHTXcNURbzOwrgyRNtu+
F6xmJrJNrHjPxiie74w3XVZWENJGW1umZnp4krzMPvnYGV/bLj5rRbV3wXl/e7xUxkhRIaFNMRXj
hISmwe96e/oA9bPAMytFMNh06KULD5QtKJ6Sq11jNEog/iBR7JMURwYW8UoLa8c7ghj6eNsiBZRc
7ZoOcetklkcvVvnQpQ8GmR67OJpi//E2zhK/XuztV5PkktdWxIsQC3AgBYuuojgLY7QvkOorQZtE
z739lJHI1DXFPXYzjIP+y/WtRX9WrnHToIruVDNeiJBUR7m6c5f0zcMY66Bhci9ZS45DqitKlTd9
ZAUpOTwInxxhFx3e+AV0p9LfqIvfJVX9Fk/0PQunFSiy48/zM6wZ67OXeugTrom9RwMFyZuoKn/d
nrTNIL4CWUxdH5Qr3lXMG9EFlP+q2pM1gHL/s4PXGdapCtY3I9EKSho16FHzpOmL4lJU5IvNPLSc
jApfUEFIYUJ4Q834nBaXyvg8dH/VjaLITTVaUnCo2zSZ7azEIcjzdlVFT3XqPEwjCdouP7SOKkj8
s9O8WFKrIZOODDUe0Vjdoj+j3aHSCa3JUJU3H5yP4nMSikP2S0WCqBi/FzzAJB5rK83zS19caPxx
tBQ7q2L85CN4jXqYvvHQE5R0T3b7dRS/7KwNer5j6ac/8ms5HUSaHloVfCouIC/7Frt2ROkUTaN1
oZUAUbOqd3gzxl4nypKODB5NBK+TGXA1C9x+P6HU30PtgqWIPNvPeyugZQZX67UHNcEoYsxQw8Pq
ZEbZ3t/ND/63cVdG6V4lU74VW4lOQKm+UDHjPfw5WmZ0lZYbuvvTrs0wbswj/glaWbrIstBthf9V
b9ms1ojSCitnVCvPKYP2dS0EpMp/8vSTrxeRrbpRb7n6GkhaWl43jm2WIRqNggTc7IOCRbddcHP1
riDk1JffYLLQ0osLJwuMx//MlvtQDkH7VTsUZ3DafriNuOWFa0DpRD6gP80iBZgrvJw4Qdw0D6Bm
+9447cFMvt6G2nzpXmNJt1yBsiY3ndA+Wjq5Nuw86EXdiS4f6iDBlSBJ9QIahhm/IEe/UJ3OKNkA
kWt7KrQ2VqUylSMtLT8ST4loUvyY+Cm+NKdiT/fGe/0j/2ztm0MSsS+3jd/a/9e2S4tQWG2cN1wU
l1RjBpi9nerdlOl9YPhcVSu57aYoQ/EN1PCDof35CoTq/FjjqQ0kPhVkkcy4dfemXSoKQ7b95goi
+c1oJXlZo63kwuZ3k/1AQBihDVFPy93tcft/5ukKJDmNmaI+YhrhoOKHdVjmKT9498mJnGeEL36w
FStw2y5QYC3CJ74jP4NarTCF5YBnx5hPaKSvjrn3ZKp6Nbdn6AoiOUORZnMyTGh0t7j3xctRqKv5
o+LcsR2HrxjSKS1NrKHWJxfvndzYgZeK6E+ZHla1F4GvsFApF6ssWoZ1tcfEpjOZeFkrLq43tDuH
xxqSz0Lhc9tr6GqStLUYTueb48JO5RR33LrkHs6eiloYlR3SXsKKMXYpQbcub4/adJlVp02VCdIW
koMCgNc1tpC+O6Tuzml3ukqJXWGCfCDLc4tWpLbRVQFNcUz68On2itw6kBH9f7MgH8jMZrRz4WPl
G+13xqfAa91wZuVRgxuPr3vYeMkZKY1XT0ZS1zFoFnNQRHlZFpRj8wEKHtFrbHoBI2+7Be21WqQL
DNIqRVWALKwFi4JwwLmjfWhZoYhqz93gJZ4UPTPDz5jWTeC77qyfI+WfTZdHrngd1dJLGCl28rS3
at0EDJ7WAxG3R5KWigaO597wEkLaRiG2IeBrgKjzYV8wLerd6UPDqlPD0CVdvY5s7yXc4vyrOOM2
eNYCDSq0iAlHyqh8yH12MrvXUYa9hFnmbwWTJlyvLKcDu2cz3ON54IC94kITFUuR9LbxEkcKmxYr
c1ppwEkmcQCtwyc/IajqNab3vDtlzJqDotKeptqOUFLy+bbPb/vgwqsNyRuIDUrOMVS+Njk2lCzA
KfaeMzNy4/rgDyo9p+f70L8mQloAjDq4D6CG8/lQJmnbTWPsQysIaruj8ZkPDzPDi37lHBLINHgq
sp9Nh1zhSUurIIPIB+Z253Q2QuFq9ywlT5aJ8lQRFfHv22O4zM/1sv3SOGkM3djNXJYloIOOeVRp
WRoKLQ47r/k69SrXVw2ktNLmxB6aHl0cZ0F4CY05MwkzGu8Td9wF7i9kuxUrmzzfSF4aJ601hg6w
uq4xkr2wIxxZornxo35ogo58mvuDPTMwLJM9suFIsbJjHr/z66e+7BSxUjXG0lrs2mJA70Myn52m
88bAL3z7fWVm5nT0Ss+Kg2mymOrJXoW5fL5a/4ITlAV4YBPvkzYc5kdmaae6aEOQ1r7JOtdDER0Y
S91/Wr1WSG4fJ7XG4EF9Lr7GjKFKPRYRGj52vjN/u+2tmyveumJJhxs3G0oOQXVUXuK5bxybw9iZ
u4a9Xl0dPM8rGGnPFsaYC1GDZZ619aEibsCTfGfoqiLP7eB5xZEfhguDQYdTYJIsSESHsRjQKOP3
RtSb3XDKzO53bYs6qNvi4lS2FcVoZrw9npsLBO2RuGghjCIj/9xLGrP3yyrvIbNlOvc2btHhkJmv
Fz/AaK5AJPdvutbJ2SLTE2vY9Tq/CYlgqjzrpmesQCR/1wyXayguh8JCXdyNtW0ck7TB2NWWqlt2
MzzbSFDbkA0DfbrkHLlVuxbqyGBO194Jim6+kqWHtirPXPg7OKjqDLS5lK+AMr21kZEs4aUxnQ1w
MM0z39Wtvk9blLrrTff0Fof4n3EyibI1j5mTaJDptKrs1Djm3vAVS3jb5a4I0oaDbEgmRhNrq4cl
JQhVDETDNxgBLhXQsyJXbMtVksSe8b5e44jVU/vzQPWoL6zjbYjNrWwFIbkbWDX80uhx3O6ZSYN4
9oLYcptgbNmOp1Xk9yVowt+mDbBCXVxzHWpFEzPDAGu/lcbfoVh1mKwuRWpSdeLZXEwrHCnMQkDT
GPoWGgToiNyZo3GH3hkUNse724OogpFW0pgzPlIN7dmmOx8qM760hIVZ2ipgNhcspA5AY0nchd34
+aiB34ImnYsD/uDFKF9Dss6BVhgdctT/ul+FUInIq/CkWUrI5JfxchXz9TkibYSLvtDbXU6Czv10
ewSXEXpxeluZJk3UjAzJ2MdwiNyaznbVongavHZsbvdJjfpwK7snTXbqTP9wG3fLRFP3oVDsYdNH
adPzIeVJUXWGPUKiinxOyl0D2pqY3JPpqR2t8DbUlpOsoaTRzEe3AuMy1NcMXpNgIAULS/8cN97r
elb/c1hcA0lj2Zl8hCgo3KQfnV01YV31UPiap+DP7JGcvsg4iS0Gjbc4+4IFEGiQN1UxaiqmR76x
MAouG7CE9ufMGqOSiVAf3a9W2UYF74+1nR7/yCS5t6Mo87JxU5hELPqdj/6h7pY2bZWA5TIBsrND
sM7Gq4zreiDHf+50YHBt65bBKjHBB/Jmr9fdVxqnEHvIdxO9N1rz6bZhm+O4Qlx8cxVvx852E82E
3kcyGFmUzFb2l2Au+TXlAw8h5Tr81P2G/7gNuunwK1BpbTkNcrq1i+4irx2a0J9AX936VgjZgf1t
IJV10spK+dwJQ6fQNRzKg6llR99lxyLxA+H54IJWtQluxar19Enrq7HriQ3tNJ7pDGpm52fOf2S9
FZLOiiCwGUxDG/Cui/7MRmm1OXVMHYE2yLNnGp/GjO8EqqdCjqKQgrl4tUktxaAqZk/Ow412HM9D
weYzWsShQEMO7VjcVV6vOOIsTvBiLViuZYFgBoo08qXLLs1y9Oy+P6cs2Q9Jdd97BchmM9wf7M+3
h3Bz3lZQ0rwNecVrPg7juSvze01vgnQEF1afBm7lBCCZeKq1TyWjp9uoW8dEc4UqTVw9WyC2ZDBQ
b5pLlxeHxqF//RGEfPuiYxf3fACEnXaRN9K7Cb0gtyEU0yTT0GSz3pXoDlgiI/soYvqY+f73pp2D
BKQFfwYlnatdNIcxB+9xZzC1BuaUoZYFbfZVUOWqVr5NF79OjSGlcTzQKAneQ9nVjlkE4eJDnj25
YA26bY/CAWSlt1zTaC18oPDc2BPQ8GXeqNi3NmfHttA+g7svHholz/Yms6V6jCErGhrlQx70sYWS
bD+yO4WrbYbaFZLszZ4NsvAl9pECTB+uH7BWD2poRczu+3JsT7eHTmGX7NiDoB6jgs/noRRA806N
NX9MWhKCM/oNtzkTqQMT7ZYmCiaWn7LaIRPHbjueYbPCy3hgxN0+LeO3WLOCkLYpH/SLkI9dHCHT
dygDOTYJqEWbJDtbYv50e+Q2XXuFJXkE9YuxaYiB8zS17xzrsbfjh6l9nUrJf06aC80CGHxxkgFD
9PNBgwhKPXo5g/LykB04zs55q0VJynevNwbXHYKsO6pVbDlvYA2lN1SMp+ept6IZUu1tWp51nStW
0daY+Z6PK/VyY0TZzHNraGMKtyFtdqYpj1JmHiw6RHn/hssixkuHMMDCxYgK7OcwrPESo520FAme
DKk/K3Q1sTewYF89aM9glrC0cmijnvW87wGDOTlP7hR6GT/b2esqHP5xgX9m3/Eh5wVNOSkgOGVH
zdFv6LlIx7uEkjurUx3vFl+VjghrCPkVNU0oirPGlJ4FMlmdGYx6mVehqJwR23VZ2idOjLre1Vox
aUe9nUf9Ve/3/9oIhRwdpQ82KG0kx/D6Ugxog8vO7uiFLkgsZ8gKacz6KCYjTN35vm3Tr2+YPdOD
HLjhmYCVwlFFMqjaaVV2LgbjUFn0MBPtkFDVIW8jnOP6sVBLwjiIdEkLGDzVwqx5kp69ytybWg4J
IDNklJy9Of2C/g4VL5VUQvLvUK4AJeePR95UYzIm5wmVg6mdg4jfgsxrFvnzfTeWhxaMWB6Pn3gW
B0OCIgmUvROLK0oLNlb6ouSHspzlZGY7UnT0Y7/3Ud0Edb3RjSDrt8vRKwU6odcHFLLIuDkmIQSM
X8vPWC3BeMiYkeltenYtSOAcR/ylvLc9kkSQ+Jm+3/aYjb2SQJMKFHQeOMcN+VLpoZjPA/NNek7q
/N7RdEyj86mqWWRoiSK0bEKBR91eGL9AHyQ5Z4F+YBu8uFjzND1ns/3QD8isedV9xe3Xh34CCMuF
NAm06+WYTMx8IG2Rxf9H2nUtx40r0S9iFQgm8JXkRGkUbDnpheV1YA5gJr/+Hnr3rmYg1KCkLb9Z
VexpoNFodDjn4MZ66DM7S7xaA3Gtu5iKEye0xP1tmmswiES4DTxUEZdtiikAMcI4PLA23SEjFKaA
UCfxbh5r4Ko3mzC6ydqb3gmDjr8jRtQBvABkHVgkcB4Fg4zRvenElh4fkxRd4qz9ljj093X7kNn8
mQhbOOokQqpXz534aGjDpgKwKMjLybe6KSP/uiCZddjgFzUxAWYy+K5Lq7entOpbOqfH0USLqcUO
/TR+A236fTJlqqHA9RITrwZH1y0EBxamxkW8F9fIc/AAJ+nR0llR+JOFJhUPvCWmwmHI5DAT4/Mg
x3EJwuxLnWIWOkbS8ujYzgXKnsW9XZdvmpr72/zghrFqhFGkeIWLdHZnqwKndnoc9M92nwQJaTYO
/7z0iufV+h1xyZiDOAd9Q/AXrnB4ec9HAz0I0RF5wpus/wCX1NfPTV8HYMrxsygwVZiUMstzwcaG
4Q7gcVFxrC1t4qzNHIwng25472TtNh2jQ0kSRXi9nhFRMZweZuP8II4X92iJSR0alh4dXeT6WTUd
GmBTtXjZmXnzKQxvWhK+DW7o7z0D7hVFHRcNpeAfvTQL2mu5qQ9FcmwACb1pNDr4M8hMvDcfKERW
BF6dEcIsUTENDUqDPsDVaoV2b4/GhrVkN0TFDnG5QpTEzhEIrIygFpjfbENwEj2ZwT3nsuiI9Mhf
YzLZoAMDgfd1fST2gAFesOk62CycJsFBmHzC3VsV6bHDGAabU39qYBdMBf8iF8MgAnOvFoJtYXOQ
SCpNq0mOumEALGyo7yiLbU+vzC/X9ZHdHOu7BCIMRlFuF44uiTqS442PoMYEHGBRN8ESPvVG+Qig
G68DGW1FPxRWtnPqO8C+v0u4q6/vL9xbog22QxI3PEFEhXN9O7aO50Y7o/5SE+OzkYe3Rqlvsvxb
01WeVsQ/rguXLTH4bUzItRiqlIK51Hbs9KgPwWf1wNvGw8yN5g/cXDbXxcjaC6gOMCRiOsg9IPd6
uZU9+gEx325ExxC8QHaybyNjU6QPVP9ilOM2Y6eiRXkgroLrciU32YVY4cHe1KYxA+cgPboFMz8D
ZIH+Muqa36VRGTXemCOUU9ydwoDIH49iro9PYOMYjg6U5EtNp143uNs26TEPzQ/9OC0HNtBly1IC
nL1w+ulmSbqZSmpvZ4ArbkHvy3dNSM1dPQDb8Lr60t0FhiJm2DBMq4tEBUCECq0yDKNj0tg7GPiW
aNotze13iKHrLC0Qr9aIXNhcAEFFDXNYfHQR75s98bsq2oLSXbG0Mm3OxQibaZtO2YJEBpCxnbnB
4LjXWOCAM4rd9UWT2QyIskBHDWvF5I3g3EaeVtUCOrtj5ACUo5oS0Ko2xvPodr8BAKFqyJIpZa5l
JNMxwOP6KjNimomVTklyrJFbrOzZ15dyr0Xz9rpSKjGCK2VVlw6ZjXPu1sPkjzVHJSdp5i0t2vEd
Z86krm3iLDim4QjWMExLksQ0Bay0U9y5rNhRPsVeNqcb4LspfKdULWT7GGiwMZxhClFd7qAkVlV4
/RIr/MDxZvJsrTxokfHz+vKt3xEikxU8x0WAirSPKQZAnQZOFz2BhVPeBeBbBUb422Yl/vgNilcf
RsuAuYtStuA3mow0GqhkUTunD53+vaK31nRYOhUtoPSqA/oKXD0cAnNF1vClAdQVQvHwUGF8W0/d
I3DPNqE1A6ZgF1IMAw63dGg9cOfsBljJ9XWU7deZcJF6A+BNY95O9nzkZXqoTPolL/t72maKdI9U
DPTDEwYZYfTdXPpgq5rRNmLBBFtqpsfJIKco60FbUQ6q54tUEm5t28R4kAsfK0haOoc1dpEf85YH
RYbmfToHKfgKrq/b6tpE+2NIJCHgR4fcq2n1tEWLT2aY4SFLDoV7k6A7L+k2Tvm9Kz9dlyRRCAiE
mHYG0ja1LEdwsmS0+9im1gIkogP6mZBvdPYDUY1rSs6TAfJt2DO+QRgTXsttjh7XPu2yI6/C2xTg
yGGpui0kSwbfg7cKdLHxwBTOUxgZfcPmJDwAzi2YjUfOnyNaBPr43VCCUkmuDEDkIOcMwGwTD0Bh
0dAMN5TpHOXHFonnu6XGwHtva+kzKU19W9G0+3h9kyS6rTRKqzsC5R5uqkurWwAb3HS4w44z++g4
vzSQRkYhiD8ew/gdLYYXogQD53WXh+PEyTGMKNq7Arc8tinx9Hq7lIo7SmIUyGMi/7VmUNZCwaVW
lKMt3zRy/ZiO5Y056f6Qdm/3P6vZMYRDOuJ8MdSe2zoczSolRwtIhTbe6YUxe0baH67vj0QTUF5i
6A3pdMDhideS2608ldGUHhfnR52EjyXTFBYgsTiYmYWGXfhq3BuCdZfZDLjUFO0gabOf7e3YfRvN
D6R+R3noXIzYg2mhf2DAo5scSXHs2xYp+9uU6m9/TV4IWV3SWZKVTEbjTC2EdJ0bVMawJUazsa0k
uL4psiXD2cQ/VIhQaTUuxbDELbjlxu5hrvi+ZJgMsduHIX5EH/w7rAzhAl5y8NfUdoXNcftyjHoD
hRs29r4JACXk6vboUlNM8MkV+r8YhwhHcymtaAlztKPZzV9Dslmqo4OUf/Lt+rJJLgS4tBcpwgvR
SLSmaFOeH+dIG3xjhewaxxmdfSi8K9ZN4tYuRAluNKfjXGQ2uqjy8pub+cziQcfuWmOTA4nzPVo5
FO08K122mEtNRzYAgLfMj3GubYgTAzs7BCaiahRO9u6FSi9yBJXgPIHm3ubuYWztILL6oJv7H0n+
Cc9HcF1oO2ekewddEjxuNtc1lCTTLiQLV2zE7c7sO4RayHrZ3pg0Pmwe4EPD1mybm6EMv1o8erwu
U+b30CONqhdCZFwbgkXaRRLnJtOW4xz2m7osAqrMJMhEIDjWYZKODU414ZIwxmwoxiFNjxXBcEJn
bXqQzl7XQnauzkUIWqRpBdbxESlpEmZfxqH41PAlCOPyLpkTVTlNqo5JsF4IVuEpBFmkGoZ6yEvc
5JkLtpDoceGJYvRIJUI4wKXd9aRI9Bw+vAdsO416rxtU8yNyIcjdYkAJAZdYehlqSuMqxsVKJjuo
KblNulKRwZduCxKB/xdhCP476typHJf0WJDJH0IWaAUScxy9iEk0KXpJVLJWdc+upNidiDUAKvPY
VPzgLOMJzTmBlpVBG3GFF5f5V6TrESk4SG4gyL8U5ep8hn1EyP5hrGaqy9Iv4nITk1718pMJwrFE
0ZTg2BAxx5nprIqyLouPcZPskpj9yGvcTvWiMDeFGPGA4qwwRrgbH0nu3JWO7YecfKt4trt+SKVi
XtJsYrAYZVOLZjZ0LWSVluydMTP22RgnQbWM6fbtoiyiw625OvyyqJFhd8i0D1l6TDj6Y1Jrm6F5
QRtV/aGSI4QXHhwbsBLwknAFhx26tg7Mbp4dtQ6N8mE1rcwBrqpbU7JuKEUyk+rgNQdYs2DZJNRR
MSdrW4JjH+2yBGNEDChJVepepgx4aVDzReIeeTTBqslUWLwBszTiU/7Y1s4jSZZPb94WB1CiKOkB
YR/VXkGTniV6TOuoPJoDKl8FhlK78iaLVRCzkqAEE73YF2atU2nuuqBnroAmtMpbI8yOsQ4GrumT
404+q54a85GpIBlk0QLG7ZE1w8itwVAxv5QFIs+sRqYIeQuMTgws8+a6DJwZZGnRhxzYrPOwq0nk
J+U74nzHRYWPIS3kgjJLEJw4/VRylpbHookQeg/+1LEbRlRlAElMciFG2LKhqEowwdXZsW9iz+rM
g8HH2yF3/dHeDJV5Y2ehoiarkijsXm8WRWW5VXYci/SgNdPW1iYvLpegjd1PeYnrqlPkniRXB0M6
yEZ8gr2EaV7uYTt2IGibO3JclgeSPoxh7jfThqSq/IbkhF3IETSzy2w0G9KSI1KgXurET83Sfnjz
CVvPlbs+ZOHiiOCRutkyNdpTcjSN9th2wy5dqh1GARTx1vpLheTWhRjhuZRkMQr3qIQeU1BklYAu
dBArE+NtrH1/EqwISkEHtzY1rKi2lxtjUrsajXohx2IANYbzdah+5KADur5k0t1HEwA6UFAMQb/j
pZB2se267RzEc1rrY4qH+CRK/ppI9wXUD6rpfOnCnQkTFg7csgMz5nV/LGcD9pStU9Dj2L5jnhUL
969O4pXBk5ItLSIKvDNzLxu/AWXKS5Yf1xdOoYshmLMzU8R3SDccOyNj/RZ8nCAHL21UPG9HQkqi
uNOFNPjf1CLnwCvCBWWWSdmRFEhItPbB4rid9ssdWpPotgCMm6pAdmkVr4UJ7tUYKY2oxopT36Jo
ThqaeqM7POskwuCs7YYP19dSABt4LU/wQUVvG0XtAkBougexdfpg+tyfbuiD9hljEzt2Q/ZMEcWq
NBS2zyyYneOyBvdMnnhW4tnp4lFzw+o3hX2vNRPOV+LygpUMcnj+e7FuSzzKwr8Uq7du/Ys/ei1D
cBR4u/ICETRAGLfhrthUu/Sv5XHcTpt8U+4Qn18Xd+nH/5GGWjFmLzASisfNpceYeNkgyQeMLAyZ
bNNsOTWOyk9chjCvRbyy9SUepwzmh+axQ1aSn9Pohp7NUUUom/p7ZKmQlaXWcKaTYO8AsAThlQ5o
dF7EMHC/sx+pc6DZ0/WlU+klmHlmFKaeudioMWaVl7favsnG0kcg7XhL2m+1UZ8VuyW0v75eS8HQ
HaREQ5sDU9DcseNqHC0YBx4nX/dLWIdee0RxsuQS13wlgPMx2SDmLQnmAGJ0MZanhWqndmTAFS/u
QFufseFxmEKk4/hyGEh8o8cg9OuJZzHw7GrB9bWWbunZrxDWmrIGLZ5miLVuPmCscjIWD3AhRri/
LuYyXvtnec/ECMvLAbdrzAVQJpoi+jEn5I4V0zE3kpvRjO6b+AmUKQrFVBIFj4LZ4RzE0lCsnpt9
022I+ztN0dncbwrtR5Ep4tF1mV75ljP9BN8ypoMzYN4Cm9kcInbPDcX6ybfJ/lNUAwUYE7yJ3Y+t
mVk5MIvLn/Yvu6g9Z/ELc3d9l9ZdeK3FixTBoSxmTaqpBxwemzd9h7LA8xA53jtkWCCitRkaldGJ
cekX09DQzGrABZ1l+zbeT9pDqAJ3kx+tFxmWkEwkdjkxMwdcsfFx9qN9uQ0DZ7PgNMMTb7SgUmyO
8L77x7oBJI0WyjWPRYV1AwRa5CQdjrLlDUG2j471nmyNTbLlCklSM0NXPPqRCRjNxb51dO+CqdXE
NdkXttdX0xbl1sP1/ZFamr2SPWGeB4NDgqU1oe7OowVLDssmCO2bqmA+CKQ9JeSu1NjQtgs9MODP
mGAIOsFtxVpA8LH5EOsP+fSh6hXLJb1IXkSIPeout2tarTiVGFfzql6bN8tifsnxBkbLih1UTEkQ
qJIorJ5mmWUx5DhBNinSyl+44+7ruq0+8hDNMqQg2m9uqKh/1pV6dWzP1BTMrzC6ykg5hLqDbXIf
aODVdq5c85ChJ9XLh9TYaYNWPK3AWIe2Lt3tdZOR7SR6ddA5CtdhumJvQQ3AkKVa0a15+ZCMm54f
ALt1XYTM8DGrgY9jZAOzPsKJjlOQVU50Zd1onOhbSkLbc7LwbVn7v8/xuRRh95wMyLoppjRO/dBv
EJGewCyi6GyS+qZzGcJmGU5t8E4Hxu103wUrVCs6Gb7oeLl6f4cahLxr6dB3jX4CvPjFOCPsUzfX
SQOs82XyF2AJucu7JDBwVVtIjOAtfunSgWWNsLpvqpOObkzPWjARapsq6k25BbwIEdatssy0RFcb
fLqzx2PfUIGzMskhWlnu/q+EcakEMgs1KTIdoKOauZvhKqLIG9pqk1k/anjCSjW3LT00Z/JWfc/y
j8Sd0baq8fKkJ8M2ynMf+3TXu7XibMoc0rla6884E1PmY2yPoJM5Ra3T3dppFvAh/u7m8YTh+rgJ
9HrcXD+qKsXWC+ZMYuhMY06THpi6kYa6ZO+FA/croMT/NzGr4mdiorkEI/QEPP1aO9L5a5wdnOrT
O0RQTH5gjAV5JhEBgbdWabIat22mP83P6Ln1OPv230SsVnmmRaPNcV5FaXUKSXwqW1RXzO4m01W9
r9LDc6aJcNfmuYahxRFOp2geFmRN8ZJSVPGkxwfNknjOoDkUEyWXisT4f2NqJjhoi/xuv+cLnk/k
06wdWfcQT+8xsTNhgjq05qGTuCNYAfLQS7JARwKLOwpPLdcIs0uuiSousueXGuGZS0d0uFZgK7pn
Q+FN/BSyKujqzwA+oO8xNSzb/4UJ3i3pJ5CAaSBw4G0dlBP6NIv6exqrqLmkdoB6FwOkByZXxJhr
Tkw+kJ7B6bBnLVq2JcaC32HQLxLEkKtfeGrOA5g8Kso8M0t8PVo2lMeKK0dox//nqj6TI+4Oeory
IgUIcbsZbtE1uSl88xB/j/dkH/qqt7rUpaHrguqo6DIEOZemwO3CduY2AT1Jj2yAuwSUGPdd9uP6
0kkN7kyKcITmifVsydzVqg3Psr4m4a+RH/DUG/XKxy/z3iMOI0WYqndXELtLpepwQFNOhahtqsef
ZUO39WhvdWd4rkfz4wI/4ahwvf84TDFQxcTPvyKFq8EKmw7Nywj5Y9drvto7Z7t4cRA+0Sd+ogcw
K3gIXG/pnin8hdTsz+QK+wfK+ZzlY1acrG4E/FuvWRu9LlX9bjIpAA6w1t4jlInEx9k8LZi6iXGj
z9kenUdUlaqR2cf594XV49pUsIbC5LOyCP20S3ZA7vk8omCJ0jiAVz3NmlVQYtJ8+rlQYekWxseK
p1BqQtJ05RVoUr+4HYMqmPdJqDrVa5AlGsi5NOEI6F0auXRl9hiP/Wa6LbfaRmu9fqv79rbbhZtJ
cf2uv/6aPOEi0cO2rcm8VCeGQdViG1fgCqO3i77npFHoJvMhZ6qJjrHOjNnubYDmW9TZRRbZYNL9
XktJcP1USzWiGP3CJCl6dsRby520xMgBYXdaUtP1J97qN8MM3Jl4mEpgw48hEptUNRoiLUzAO/4r
Vbi+6MAiI8eY9p8EiObFPt85H8KnetMH5V0VjPtZ9arRpet5JnI1pbPIabKWKO1N5KKT2Hc+Lltn
u94BpPaig/ZMt42XBaWfvmcTz4SuLuBM6NyGRhySDklF+hP0NguG3ojqNS11I2vJ3nRs7KF4R6fo
D0iHxEAFC4SZ1sSDRtOerhuJfO3+FSHaIjIUfLQGMKA55s8w/OyAclsDYtB7hKDxAKVmHakqwXM0
nYtsog3PQaomwJwNulibj3nFcoWc9Yy+OsMY00BtHoN5mGO+3JOe5yFjkZP+Qsv04LTbpgX6Jsew
JcjxwsG3ksbrjDR4h3JnQtcVPjOEuF5JvmNkGDFY9KiX5dHujYA2qjBHagtnYgSXHzZJrtsIOk7R
nNgBYCqt/dAY45fryqxfubaCwk4htNBqjC4BAlpvHym1D0ue+U2JJyLoThULJ5eFUQDMTKO7R8QF
oKHTxlGJbMSA+e/mW90C9ToGgKQieJeIAdgWDhDB6AZyjML+kNGgePpa8YmVn8NxzyaywQt0tB2F
Q5Bs0IUcYYOMenJRR1/ik9W7W2MiQd2qEh+SwwqMkrV/CCAUaD4Q7iitbIc+JUZ86mzyNKfJlwUt
CLpZ7q4bgeymx2wGmsfQlGFhYwQr4IOLwZpyjk90x3ZGEB3LfXXAUydIApUbXT8lGBxEAUwBeSGK
+UjBd2eToVdzAlFVY3h2eWvFwdTeWZHtsfodNcsLWesOnp9Ut2iTeXTiU5sDeQ2wkwtlWxJNNzy2
H68vocwYztUSjK7oyy4KexgDBSmAh3TbR64cTJNdtRf6CBY3aSSzeI61q11P356KzbSP/3Izr9vY
230WhL71dF0rmf1RipEkGylmdJkKMVnVIabNy6F+HmbddwyQ6ZbMN6ZWcZIk0S2s+0WMYOYVwDLt
CUnyk5tYt1NsohelprcTHxtvdp6NPNtb3FWR0srcxJlQcW4ItzDAX6YxPqUgCdYX7kd2jJrrgRaH
/7SIYjdAoSM/yk1YIc2/jGT8bIAFw2KzIgkj3yoAiFAgbTi22KeP8SvgXqFj+4Rz92ucGaBPgWpy
Y2iainJIunAGxgiBybMC8wnOopy5XiUhTH3s4cAH/pET6zdoWO4i6rzjEsRw5IsswQAtTFD3SzrE
J60Hhuxtrcr8So/t2fcFy1taTtuCwAiARe0D7Pp2AsLc9e2XLheGgDEyZgMrT6yQ5MvidhzNfCdC
eerHOv0dFyB4T0MnmObm23VhUivAaQXsA/LxmF689HhcS4B9EsIK6pLDw0bgXMm/ao0Kg1yqE6At
0M5KUCkUr9iRdrVptjqu2DwGv/sjGZs91X1zUpFlqgStfz/z4FETRmi0g6AGqGf1t3yYMbC4WUZF
g6fUDBwHhWmKsBuEx5dieN+NXV+2QNwJh4Ck7S2Jmv31nZFr8iJC2BkyxO0Quz3uPfMrH8Aij5Qy
7XWPku/XBUlN4EUXcZC0rmxXZ/N6wY7N1nFOs6YfTFs1HCKVgoocpfDcwCsSNgZPl1mfFqxYRpMt
i61tEWneYGuKVZNuzJkYwdc0YCHANB7y44xoN9VY72n46fpyySQYBN35mFcEWpArSEjR2UurCh5m
rB7S5Mk2D9e/L1uo8+8LphWZKYZO6hbXDPuescAOn2tVu4vMtFBWBE4+2s0YPPKl9br6WIftiEWy
9OL7NPNjX5qjp7XLJumpotlFqg7G8AnmmtZhgPXvZwdyIuCSLYsOxOddtdEAY0+5tUfiRhERrKsu
Ronoi8IwCJAdMYUtpHidOrHAZIhVw+yLtu0i58GotE95FU5BYYUfcdcptmk9fq8FAqnPQRsHTqlw
PNulAxpg2MSnHgAkSdMELdiG5+agW49m+txPepCodHy9lJhIQ853bYcBRKd4j6axYzCtgEgCXPSU
g+IDaKBfr1vfa9NYZYB+B3CHkOMIpgE2y7K2Bh6f9PFjx78k0+QlqYfxecV+vT5Fl3LWv5+ZhZt0
mlk36z1K7LUnP/eYVn68roukfA4hSJHBIIiBLnzBKAaqz0NmQpl5Z++sbbsrfGsz+Itv+I0fb942
T7qWGdBugGy+BSAxTG+IJcCmAy0bKAhxl86T5TVoq/SdOIr9qYjeni+5FCU4CZhHoTEbmtWGtu2r
Mohb9tFKMkUTscTiLjQSjDyNOs5TgsMbtxbADL1wdHZTrb854IEymGIHthzGDADUcGkLY8pTlM5q
xLsLRSRfpJ7hDKU/TLVPzLfXuC+FCdnH3OWzs+QVDpFhYZQHXTeJX1ITw7de0f6+boCSwwRsYIw/
4bIAzqZ454FlanHNDHdeCCLmEf1DcXaMutM8/LwuR3KYLuQIVxKgvONo5NAppONDTb44i/Hlv0kQ
7M2OrLQfnBI3BgZatMdW1RUnXSkLvhmPKFCdiY8R17Uzncz4fhGOXlF8NNHe1Wd+ZqsSJNKlAvqY
TWBvAOMTLJqiYgesYyxVw+4ba0e5Ipck/z6mfsDHhck0ceaNFnVnLCavn6tM+1xr5k3G0H50fTPW
xb68eoy1cvSvDMFHz7FmmxEaMk5aW27q6UtiBXX6NYxbny93aBC5Lk3iAzAnCO+5oj7iChek6XrX
LLYbxaelvHfjewewHKoH7+vLG/V5x3JXBFCXAZvj0gHQKUyt2AqjU+RGPrW2af3FND5M4UNcvfnR
eylJiEa6os4w5eJGJ3CpBFkcbRpSbZwoVuyQdM3OFFrN/ex2G3SS1lGRxSd0ezZ+B8BgzAGBmLNO
ACR2fXskBgejhcMHxh1BnV4w6K4GMkflGNGpSOqbaZw2Tazqx5Zpg6AKNYYVJfPVvQaC4KzRcmyP
Nnd+FP1qourntGSKyEOmyLkUwcVMSRd1Ohuik8nK6UhLEF7bvaMCf5E4GoT/L7oIyzUbZaMtjESn
uSlY0GXWl74Lb1K91rZoGlNFbApp4oCykbImAk1PhBaK4gEQQL6Oa7pbik1hqQIq6SYB3Q+AnCag
ESzhmJKINlXVYvmMdeywWnZLPdyMka1o2ZC0LxuYgsUrCo4agaJIUmFYeYYvL9WzuzhgKYl2A1j5
Mnf2oizzSDw82Fb3EI51MMedQrbMQs5FC3uXmqi/lhj3PmHMqERHmltsErSg768fKNmeoQ4Arj7Y
OgISYSGdqbI6Z8gR8zDuwKPywVtYVd/iiTHukmg2H98hD2kEC1O3eIuJRdi8t7JwShDKZdOzafuY
gPN65hF6uC5GZh+YR/xXjBD3mM5cotcGakXFb5b9lWehF5HuHX7vXIiwdtW0AP+6x+0amz/MXxYq
nh3dXtdj3WTh8gOu4Isewl1RoqAa6S0uv3ZlzyvmJ55NRxLHu7TgnpMgSWIODXrvOsXNIbujMGUO
2DNqrqDp69/PXPpMjaR2Qd13yrsRBkF/zmH7JbPY13mxPBb3Crcu364XcYI3BEZRDvoSBERgDD7Z
drLtTfd337FP11dTdqTOtRKO1DywyWINrKIJT9r0l15+uP596aqt1wbQXleoFiG016fS6ZsMwYNl
fMgKj4Wxx4v7dAqmN0Jb/Hl9AV79RZRg4G5jxpbdatFpyVtUiGIfwYbHbRVThnRjgHCKpNjaoSFC
J+odkH6SzI5ObYzn9/fKzQL0yV5fNakLWutdYIhcQyLR1lJ0VS0tohSTtcdkSj/NibVbyHA3JHxz
XZR0g1ADwPsEyBZ4Kl+adUEyzDkWZvU8F78j82EoTpgij8Kd0b0N9vGf/TmTJJjCFDZNB25mhPjg
sxmb/J5gRLQhhv8ehYAmv6K3YiBZEDPyOSaRhv3RQFWsWad0KkEEdNSmoGtVTMJSW0DF+P+yBJMD
F2SeArgnRldc95Ekxkc0/h3LOVQkmyXmgIkJME8gBEceQ3xTxGMIMhTLqp4Tk/g9gBJq09Pdj+95
hF3IEby3ntU8DdelyzpND9q88UheBl0+bnVaV4p9knie9SEOElQXRuGI154+MBC4ohXoT+dKlZ5o
RRThgsS08U5CgRqZR2TpxJ5FREkLMImxO6F+7xTLt6pPk6CejM9NUfCtxR1V9Xj1ycLVZABxHfCc
kAk+EsH0MrNHXtO2IhQ5pofMdQ7LYO50Z7kbh9gPoxRIq/Wbs6vwrGciBQscK5eTtsSWmUb8Ycqy
Q1+lDz1ZVBD50rU8kyOYRlbWmECgCGTNqfDM+LNT3nVt7gFRyitUlXHJqcIKYqHWKNMFet6lS3Ix
HZf0HLIqROnTyTYTL+4V6yY7UoB/RcSFDl0UktffcHabDz3rWNdi3VK9zzHEOnjE6R/0jt/rc+1d
90gSfVa0HSQiVyDSV5gT3eK0DYgHEJlHww6waXeOAcyqtgMAwH8TJMQMRYQYj9sz7A+ovmlEvMos
HjP+9gZZAybuYrIQlVZktoS1y2kD8IIOYmg+BJZl7JJSBaAucQ4XItbtO9ue0anNLqx1OPFi2ruV
AWCYv96+VudKCFcsDBC+rZ2iU9nFQUzxdCnopkSh/boYqSIosCNnj2vi1Siuo8d1C+QobEmDc9M5
geao4AVVIgQX4FZDY5UtjU52cWPZR50o3kOS7nns95kO4nkEAzurBgiocz99crfpVvPNp6Tyoodh
V+4qhduW9BZdylsVPtt8pE6GPgLE0YkDa1JDtB077jGij1Z0mxtz0NEoKCbj2GUH620weX9ilAtV
BdMeiV6bw9BFJ9dc7gFHeojsX9cNQuYMABNM0W5GAPf253l9plyuOZa1cKN6LuzKs20NPI+jB9Se
4LoYib9GMehFjHAVJYz1Q55hz9DgeOJrWaojmTeM/YGXxkaNTS01wjN5ghHOepQk6bjACDtjO1M0
VeZvI1f6e29MwPHjTgexDYgKL81itkkSFfaIoxSjZXgxgL6maimXbc65CMGBgs2rAjcdVi0xhyN6
Jrx4KvdZqSKkkIlBmyHeD0hEoRtCOFAda+3R7HqIyfNTgjKhk2afmTFur9uAVAwFaN0aCQPwSHjb
aa0WZ3oEMXN516Pna7q3VX5aIUJ8PfAwrLOB1dCkDz/YpLnr8vyhGFQjXDJrRihvo6q2oqyLfaAY
O+RhMcKLwqKf4qq/Y2UUVHMzeTmIEuI637195VY0KgdcQGtPsnB6SNaXYcSxcuNi7JheBn1W3VMV
G5UkBnHWJNoK5o7krbg/dmfmndGH2m2O3qsESTQNM74Al1HVbmSbdCZH3CRTW6IhtKBNNur3uvPT
dqevZq8CiJJ5gHMpwpqFbmolc8202w44Dt5Iq9Hj+o/r+yK1g5cVE2Ey51Fb8nqCJlW5ZF6Ot31M
6TGy0FDA420cv+Otj3cD7A35JmAcmEIYAkl47RM8vHodFNPxt5xnnpsq7jvp9pwJEfwali0NFzfF
dZekqT+WseXjnTAFNHTfZdcIQl20MeLt9apWkALnou1xs1rDR2RqIwNMD+Gv63sktYMXGeIFx+so
oc0a7SIY/WAY/c8h1z9cFyFdMTx71gAebxLxJmiI3aRdCa/jLmmEEfLfJAa/9OCoUgkqOcJ1YGg5
nnSEo1ikJQ9sabZhbOysZX66ro7UqldsbTTjILUuZtTTtpoiUHZVz7zdmuyzvRzQiOX1+VNGVOMP
KlHClWCAo3bkRhmduqXz09Eru5totjcRMLYLFd+ZfPX+VUusfSSp3pAOFEt42aNHIYmiDOzsGKaz
U101eKZQS8wlAMRq6ugYo8ziorGs1Mr7Fq7VA0Hd6NsNs++tcfn6nzZNRHEByiwYu+IMQXFn7Tnn
Ry1nh3xuD03ofifVO/o90Gf0sphCyNBqY4n2EjiJKde/lJG5RTLPL3Kyu66V9PCeiVn/fhadGnk5
goCKaLfuZG8yu3zoexVvskQEyOLW1iKcXfBFCfcEccMWjVNozY1LF5NEVvmt4KroVyVDiEZLkuG0
TlCja91tNDXfqrBWdMZILu8LNYQNibmGpiUgtNxO2nHUmU/nB9LsYlsF2yZXBRgmBnwd4jjhxOY5
gAVQ8QNjV5jvwnG5X0KuiBPlqoD5GTxlIJcx19N1tun11KGsmAzVs8P2WvdQT5Of5Y9O+I4IAUv2
Ikdwp5pRZXo2LtrtOD0u7fI00+H7dfNdF0NIwF1IEBarMCJt6V1du63Sxgt5WXtapX9GxTfQ+PA0
DdFxSYxvmhm9jbTgz9vkXLCIOGOg+zfL2KzdFmN91JPpa1bNoT9mGdlQNnzoKH2HJ0faFNDKuAAp
yAtW73u2aY4OP66nVLst52ZT13RfgBZwymOfhMPdqPcKG5F42Atxqw2dictSwOzxbtJuMV60zaLt
5Dz1GM6zjZ9KSBCpOa7lZSD4YCZZTP8xe2rC2ui0Wy0heLF+/h9p19rbNq5Ef5EAkaJeXyXZjmUn
aZo0afpF2L4kUW+Jev76e5Tdu7FpwUK6WKCLNkVHQw6Hw3mcA2gkp822tbaCqbdwP70lnkH9gHW8
wFxsidYpkYA5Nm33yBTdxdvyFZDy7nWbXFQH24QxqZnVRjYNvcoSizMdBxghfqsZB8IGl8fFNq/E
yibNB+jC/E9ESa7VTM2ATQo0IiLdoCIKpBNYhJO1owsO1Yk8Xtds0TWdiJO8rNXpSqhXLVxgM7oZ
eNHAe7ui0aLZIU6dcTEBPSD3HpUpcOGEgAg1/6RYe73nThuAOp6C9Mjw/kCdE1mzuicmntt0qvXG
UI68yze6Vd0Qcw04ctHk0BkKOhhYAr79XETaF2TigVp8s/I7lux4CsI1/nFkgbnV9V2I5M4BdD00
9oAbA1xUd2GIFgZi7q4v1aKhnYiQPHnQVNk4DnB3bZKZrtqpW8vsD30MNsbedq2MvGRgZLguc16b
C+M+kSn5dlAwYt5sPkd2CXOu8VA6olHFEcnKc2zZ5P5dPnncWVAg2NZDj1d5OvwCuM7MlHCwiv57
jYiSFdmK1S3105xul0z+gTpvxEWIeEjwHO2Io2Nlxhb9IPsAXI1uFVNMS30nQdo5Id4H19d08QSj
8dZARwWeg/LwT1fTIaRhh2vLLhVnAMrUJg71tZar8xX9B3MbRT401CLppcu48oLlrd2XNiiKxhuV
+a3yG3/kJfFWMZ6v6yOlji9FSWd4DIM0rw2QlqsxeyS56tgIyjhPCqfpfUxubcPE9DC7ccMD62vO
V1PXS6rO+Kwzpd1cV5p/fuJDgPxtVkaggGYljozGcPEpuvoNtI55v69zVZ0Kp4+a0PjaWG1AMofG
DUZgHNH3cbitAH1YIKXBaTwCaR10ck/5kE1KjNEfzWxmKjQlKG/TKFaMyIkDK5vW+haXvn/mxkLj
ASgVUJ09/36zUjKtKy3VLys0tRDMd28RV2wrPAbC15W9miPk9wP9916dypoP/MlaDVpd92UIprfp
UXjBrt1Fnvm5f6X3vWdsy930sWTOhTz5Ig6n0OrsOs79CVDHoxltgAq2GW19xX+cn6m/xQAOE8V6
KAe0HMkESGQaUz+yzMezxunH6EYwc0XE+TXyjwhkClBAYMhLyVwkZFAAZUEn4if5AVPkgAgBPdb1
3VnUAgasv0ElXHQTDozqIH3TVNBRfy+z4KHV7ZfrEs79+T9KgNUbE/FgSbY0yZ+TKp+0ouyIT7qX
ZAB4KHKgP0i6kipaMmgDE2cmwaQO/I8kJS5jkYRqSfygC7aVBc7CXDumOEtNFhyUjK3szPnF+LdS
Boj4NBtJ45lj59ymiT0NXTw1BMj/1r4cc69Q473FxKaYaLShPHP7ADmD6yu5JlSyOKoXSmSziPhh
XrgAIbTHwi2Ex+zbqt4IsXZu57BOPrd4vL/F55geljdOBz5c3Guc+GyHUs9d5WZuM2wHd/RmaHQS
765rt2SJJ+KY9NAmYyOSJsN5MkD/TnmxrdO1gdvFBcTsDqbTTATp8lxVkOlmiyg987t0POLAPauT
4ZEO3YvoXfnZaOUG1dGb62otGSaGYc03QG9g4EnBM+XIkJQWNi0p7jRrF7BHR5/xDbq1zo2lczaT
22FmDAyoaG4/N0keRlap4InvgxDAA4vCxuqHn2EGEG30VVzXSaoU/23+eI0ioMBVBQ4ZqZksjImC
GZEKMZNKjjFAptB5U4verQGVZI6pa8Tqpiagns4Isvejm9prBMpL1oJ3AubW553EDPW5tlMB6GBL
wQG024OqfGNABriu4+K+oUnDxtt09lySOXYZenv6aIQ5gg/cJQn9ZirFJ/SiHrradhu7/3pdnhQf
/rOmwIkG5po5d1FKj7qKmr2e8QxrKnSvKsqtWXxVksIrgZ4Y1r2j6cZRifZZGexXJM//snzQzRPJ
konmmhkPoioyvOs+1exnYrNNUgLqdooOdlfc5tx0jMT8jLTApkzXEDsXzfZEuLTOAqRAmRYTeFL6
YJHQrfljXn1e5zVZNJgTOfPPT6IQNkWItNCU7Yd2tq0GnMBiFcV3XqiLhcRVCvwDzGdYprSFKkcv
i8EG4qO12/DzbbQFpBwAxumWOuBr8a7v2+LK6ZCCeJ7N1atzjSKNZBqp9dTnau0gDYqmaMM11czR
zbXTtiLqIqQa0W8UZoT7fWncRS9aPqJK1ro8LVZscSniQaDzf510aQW7MRxbo4JOIaaDwFm/LWmz
UckaNvHSRYAJdeSdwKk8D0efLx0gHfjQNjZovoDXVSU/8n50avulpE8k8icw/13fqQVxeBVhwmCG
N5pTHOfiEnNSxqQBYzSyyZgW3gPP0WHkJdKekuB7S75cl7awhnOOEhVtTBrgFSadKLgyJYxHBbdc
we0H2+AAQRN17yptv4Y8vyiKAgEGyCLIqMgoMHFulxEZk5kASd0KYM9wJd1h6nJl/RbMD/GHhukn
DAwCSFG6brJAjGCYpNwHeh0HdLnuFaIEGFXCXLWYVoQt6nQiTNqsEOUMZD3UWZh2ywIgwNh8U9Fy
xdKXdQLCJqjDQClvzp9x4o94CJCrqQb7W9SZXluqW1bcamCQisvH6+awJmj++YmgLGBBnzDowyrL
A5087Z9Epj8yPn3+b4Kk8LTsY7UWEXZJC4J9lj6W9SMg/sHsC37slcvZxjdLjhYG8b5484E70Ynb
dcc6gVjRCgeHD8QxWt3Ngs+IFdBE9hXgAY41rfHZsRWh80edCG1VgIPGvTX5YR9vVW6BtUz8N6OQ
DT1kgPOsSuxVRp6qCPiIOrp5Njr/fn2nlkwcZXWwDiJ7AYwWySTKqUMySiDlJVL22bCiX2oMiudh
Dcx8IYTCdNW/YmS8kcjMlFa1RuJXpN2z1EGzg2OEz3aCufw1uJ4lF4u5KsCHvXVJy+FarHYsLSck
GRLIyuxHvT301TeBIeMw415CPlRTeAvWMOqC5x/aPdEOLZfSiigOkmhE1BIq6jcrSTbTSJ/7eK3c
tHR2T8VIdp6zqRYFHjQ+pyHyRds4eg7DXRQ8X7eHpdjzVB35fq8x+1bjXY2darL9QNtDOFgvMbH+
4rn4EtLuIR0yl1c6KM2ilZmHRVt8X0ld8oN9mRQqQyzjmwXwAFhn2J5ljN8AwPUx7q1/9gxkLBgL
BY4HOrTPz28SGVVZChXRGa0OFWpOuU5X7g4Jh+3/MjBohfkkoAVRacMw4NfZVVJmvl7QzWDbLjUO
nfbdAqWdPRUPiaV+zpPnzsjdoesczlNHUx7jfFiZYVtyVZh8V1WMWgNaSn50sjwslK6EqlR76tRX
9U9c/em/L4UYlOUlcBxrBO2a5dDBsfUQSY/Parv20lw8ACeKSHcK+n6oVehG5lcAJkdJKDkEYrgV
o3VIyrV29yUXYmFAZUbIAgal7HzjYmzK1IronG0j0Z0a8Z1ubisSYULGdqr21/VDt2T4mEnAAxPJ
CDwZpKAmynWhmh3usKmNNjyyvSBUbtBDtZKpWjKFUzFSOINgO0DBGqYwlj/C1HQAH7FyGS8qAiTX
N+AfvMQlCYWdZZMwtcwndfYrEOZrPRU/e+Dw/8F6nYih58cX4EKaXdAAx5dRJNKZGxCPRGu8oUsG
Z6OPFtkfpBewOudSjIq1qE0hW2kEm4Zs1cpyan6wMdJ4XZulCOZUjhRMRLEY7KLNYdgqBbx//djm
+ucw1B6apPkJfLUtqIi2Q9X+vi52RT35SjbHMYh7A2ILahyz7JlnwZ7mhV+Zyea6pCWrOFFQTmcU
RUSGAG97X4s0uLlxMppHk/VN40y9Qb9eF7ZQD9KBJoErykDex4bDON82tN4WfBpN4jeNCTqb0BPs
B7JhjznQRdrXdMBQhmnoX9EIgElRZWUvL1WdhaPDG9ClGuijpb1UBGdKRxTi18H9GGlOyH4bbFoR
crlzM3UZmGahH8zy4mYZWcPL1Mz9IU4OKgflUa7/4KbqIbz/cHBzLkrSZzBrYSq2jgJK0XiRrTdO
ooRbNpUP13dtad1OVJIfqkGTBGwIrRwvrfGTkQzOQKqvKMmuXMrLYuBmwROFVny5LIluOzU2Z7+e
qX5IqNMlG9RhV7bn8vLAmoE2HK9gJH/woDs3wD4UWmaAPtwHgKwThpUzFJWrpIab8H6TVbfRaG7/
YPVOJM6O/+Q5YoOwbACFBvWZfcfiTxk/5vbzdRELed5ZKzRFo3xjo5tY0gq0cpUujIT6abvr+H3U
DBtgx/hF9pdh/AjQ/t9osZcFd5WmOVa+BvF56SNn6dg0TEYjyWzPR+JUQyXXaGZaaLlUajfHg79l
T2rXegaYTPGWFRXIZ8u1Qcvljfy/UECjnQtVrJTYpdZVfo0ufV6EKCDdCZUeoqBxixHI7tXL9UVe
Mk+EpPOIkAFkF7k23w5l1LbjAGb7PtkA2u6QqsxT+BqD35IYPLeBNIrGv9lbnesVFVTJSzOnfms4
ow1CnsK1yR+ocipDchyV1o0pAW+Rn0+GLwT9FqnNHVPLP/BPJ2Lkzg2DDK1Ki7jweU03iojvWh64
GOj68MsEfZjvKyY3bBTIKYDjuITfiF+qaQPMFSfqV4KaJa+OehRabTFlBOAwacWSvieBmlWQMe2F
cJXxeym2VKws2KKUuRmJYbAc2VVJSpRnYw+Gn/nu+JaVu0pJ3TH21Pjp45YMNGGMISGkBXyhZGLm
lMR5pU/UH8Y70jwy7ZmvgYIsa4KWKqQtwLdOJJcwtqoxCQZNovx1Mn1NAfuWcKM1jq/LoBkHEb1b
M/L03NAnPTuyOBhUAyNHfjFT17X1dgzpzfXFWtLkVIS0WGnF0iAyIQL4iyxLnWCy3CH2KQZCrgta
jo0A6IW3BkJa9Nedn3zQ0quphpl/P+rzPTXBdFrwfQsE4NgIPg1M90X4MJl3qDApa9DT8zqd5+kQ
GaEaD1AD0N9cOB3e9oEpOKp0bfGs6fd5Xrus8ezuQatX5ryXduw9AAS6/7mSoBawjRSYc742xX+Z
gdo7JGvWOgeX9gzlHQrMfQ2Uk6ZkfUE1siDCe8fvsyh84HbQeqGStV6kcMspS7tyr2/dmjzJRrhp
Ncje4vXL0uJnGz50isEdu9lG3f4/CbKk1UOjTDtEHZ5wSvg5Eq4qwCvdHtX+x3Uxy6b4voDyJYR8
Vl4Otpr7fVdGwMgqp/sWbZKbMQVuYguEMwDsdOWBajz0Wo3xDQp2mlvYkbYSekqIoXOiBpZ58iWS
S9TLtkhrEw8GawLdxE2CIjWAnve1OTkqj8FS910kL4YCpgO73AVju8uGdmU1lm7kk0+Qr7HB7DDh
mOiZrwoN0HTmjlntJ0bFiqrLRqSbM+IicOtlzL0+TNMAjUSZT/VDkexsErtj+lCvtYusiZG8TFim
pZIVJrSxsi0J7qfqUe34dtAfV2yILvkUzAX/Xx/pEGpdGhcA/6a+VmHPhn2qoTyNjuv6WyzSfdl9
V5q7/mfVBTdjv1YCWEiUzmbzLlwym2LgLY84TmSvD/QnB8qKY9hCd7IqitDTkd3VGk/2YQTSiibX
Jp9zvtZbPB/6C5/6/gnGvD4nUXE40BGwRPB0RU+9MX3MeLip1MhtdMOh1g+efmwC4f9H5V+d5WHM
DNCGIlRnnQ2xHbUtaUMHmZ7JAOpSuRJzzet3RTl5JkBLKzTnW3hKDwBZLjKyoc0MrjnPH4wad0Jh
ucgVr7zdFu+O9xU155+frOhAlaEtQQ3ja3r3jGaEHYhVNtetdmXT5GofrXJUFRHq+2mZ6fomLLV4
9EIajbnLjJw/ic7i4FcxjTRzpiK11xpWl9cVyWA0LOoaorNzFUmJpqqshtGowLYbYClleCQa2Cb0
5CaLNpo5uFZUryi97ODehUouQRVFFuolMnawoNGxk7518IqrNgMQ3LbX13cp0ECIgVagmfH6glbK
IkGNLuCw8AO9r90hDH9woaAiqFCnjcfWEeFawWnRFbyhymAyh6HwJPmhVEddJG8bTCiUiZPbO926
7ZM9UV5NJb6J+2lvdnse/cGdcSpUuqgR2ncVz9PCV/NfXfUS6j/6/uf1pVwy1VMRUtABFsGuLauw
9sMi9myAf2iW22kIUFsDN9WjsfqcWzp+pwIlnyryOEsYSQpfr4ujMnW3XTrsr+u0mMiwkb8ALck8
+SanmoAgkMakxdMkeRZHtgl96whcE2yXO1MWouH/urxFlTD6gbEmDRD1cqA4iMzmRZFU/mjE00Yr
ougpI6ReqfIsm+CJGGnlzKpC77EW1b5KupsouBfhMQl+myzwstr2qvCT3r4G1dp438JNj7FONJYA
eATprrcg78RdgmdoYuqQ4fkdfi7UPQfeSDUNTj59DE/p7eI5EyTddFoTjmWTQhBqap/AVK/lyRcV
abUP7xWkAAgfT2Nz/t+5ayxFwNG1hZi0HbVNHZItukRXzGHBO+EJBIxoy0JTDpzUuYgE48O9gdeX
nyV+iuGZIPzZ5QdFf23YyjNocW9OJElLVlRhr6UNJHVo/AypV8Vf0vR7RcjHXfuZRtKiFeB6UJNI
p0gRP4E4zCkUn/HX6xuz4IjOZEh3lqCNwqIKMpTugFG61gJDAXhhlZ8kedH1aOUGWbiszqRJlxXC
AwOgpvPK9dFRoN0HPaxuPY0rC7fgGc7ESLdGw0AbbHMDYBZ015LHvPxyfdGW1WAgxgCgBRo8pI3R
EF2QQkCNpvikWa8Mfdvp1+silpwpdHiXIW1MlEW0VxRwN7LbdhPekJvMDY7ZcfQyL9+tdTkuL9i7
MGlfmNbHbThVhY8o1KlNe0OsYiXoXDY0C7ledGKh5ietGRqd5yEepGJi8tQxVyiHyHyKxvtY8zSz
XvEFyyf0XZjkswmqBGGgG4VvhPw1Ul8ID+6LYNp1bC2sXZEklyRiOgIDEUDK/qD9DMennHxJEQlR
tGlft4dFk7OBhjg3g2PiXzIHdFuAJyOEHExcqOQx0bx2DTd+SQRMDqHkjPF4gUSXg7e8HUZE6Dr7
bI+f6+KuaD9d12LJzsCMiwZ9FH6BPSV5zqnqm7SYUxMREjoc9ORRl60s1BvAh/S6QeYd41YgXYFV
yYcToMNjhH68yBcT3m6KpWN4I8UwgEbL2qu4Pe7Bn0PcNlURlbSV6eSkKzaoO4ZOQkrNMYWq70Il
+TWERXqY+o7d5zgO+GurEJcLK372qdKm8robm5aniU+zZKo2xpiL0mO1motbQNig5eP66s9Wf74y
YNbBaxmDnWSmB5FuyK5rSSlCvfZZXY43Y6yFDlgowh2a3tFKXfLJY2N44GIotqxtP4ZmPQcamNAA
D84MRon5cBk4qUGjcR8Fk+anjeKlPLvjreZUqynfyzWFGB3lRmPuy8Gs0nkYMBS9PXWir1G3sLdF
VuxDzhzKjRUzu4w2zsVIAXw2494P8M/+pP2wkBhRQExTgtqnv1GKb9e3bVEUJk7AgzP/Io9Bjo2l
JXSMmK+x3gWPtVNV1i6vYsy1xk7HppUzuriAJ+IkzYYoImYaDbU/dhipTLwkLN1ce7yu06XbxPIh
aAfBLXYKg3fnu1QCe1e3uK75Zf4KVNKSmS6rH6bpY2TB/xjdiRxJmVhNiA06Lg1PcuHNoH3GQG8S
K95cV+fSr52rI903aqerrZIR3J/NU031T5wUT9clXF6fZxLkBKNp1CAK7qjmNxkKsslTidQub790
06bqImcUv66LuzSCuSIDX4m62dtA4fn+xKynpKdGBObo0p3iBrYGDBBlrZXvUisw2GF4HwlTbBLT
pDqwrtT62A45KBYa30yflGpXFi92+UMpj8C/+/CRNWw0ToHOFxAV8yTmuU51xEetNlju29pnUr4C
R91Jws/M/DHwHx9dvXNJknXHcTqVamWjvN3RXdZZTkbrG+RJVvz5pdXNYjBaYc9+AT0x5woFyKKV
UYrYPe5Kj8fTjZGv9ekvbJCNVh/szux9LmA9Ij3DK7uICt8qnjvyKdK+NMYxDnBhfcMw6If1wf2E
EQTEODNCnDxc11lCa6oy14D5ou9qe7oljbq9vjNLfudUhOQPSDPkU2Ciqh1bYgv0FW9Kp+eKJfcD
M1ZeVoui3m9bedRSSwozAnp67Q9K24kCvfLG2D8nNMuE5mLx2uJ3lMdR9eFKBBwF2gQBmo0u3AvC
DdwHyogW7sKPJuIZOlDJqEjcUTX3YE/5fX01L70EZIFmAyjMmHBHJubcAFU6KHiehszvEUYJK3M6
Vf8komblRjq/AP/BA3oHVpAbp0VgKVWjA4ODGcozo2BcrsbKCVG0atTgRTBF/ZAhXgqUAqWMq0Gr
dIB+UcYA0H70Piu6FRFSE/OlDHq+dkVrDnEggBZBdJ6hdx55wAn5aWfMlZeGR2Q3gNzVJYpOnBLA
o5uWoObQoNh76NVW9bp2Unc6Z8nKd537lMvP0qTP0qaibxustZLqc69dnO4VlgP35iOWcylG8sV8
jOssDIDTYdBI93hZPdQTekzIwPXNdUnnx/BSkuQkdbXRkBoE1lILWBA3Y2XjxDW60wamIei19ZVT
f+4wL8VJR8IKhp6AG0Y5xh3zSn3asNB6yHvrAAj2rZr022Zaw4CTUgWXMqXrRkMbMO7XCtBBtYj9
uFLxzgFUv0/KqHo1Rsw8Vbg83HDqW1+z8l9otMVoXDPaOwXAxis7u7bekodt1FzJSg5kmd5qXMbr
fZwKzwqKR7tRfl/f2kVb1S08JTCzdknSRDraj4aSASaZNwc+pa6WCe+6iEVtTkRIdhpiJ7tqmiGT
EvolmSwfvLv3evlXZxYr7UOLyuAWx7Q3SJAvaBvHTJ2qBCBaRytWU6QU+bCZKrL2BFyS8oYTiKtc
sy/APsNATF1scuVoKuhvqEol3oVJsLu+aGtCJBNQChPMWT3Q1EiIU9c8x13y/b9JkOLtgIgyG3gO
GDAx8IfJwACcGU5rTG1Lmz+D8qO+gH0BPc25LwyIUrWjFQTHuAJKVrDrMWpi6Jssv/kTbd7lzN9x
kusvyjZH6TDE/cbFa1eLH4H9sVDxbxdxqorkIso45KY9AmOKJpG9tbvABhOEhaH3/6aJtPNFR8qO
t4ly1JntpwHzo+jXdQlreyLt/BB3DTNCgBIC+31fs5uRq2BQdMvmQzn+iwWTY46uN7thnEEvC33I
PCWzbsxh2ihlqu/iKl45+7MhvSdmLoVJ8YYZNNoUGTiVUG6jlxq6SMjPSWu//qe1kweWelBTGVWc
wZlZ2eOIBtgREHBu2tIv1CjXWunXdJICiRQ0l1apTcFx1ECE1D7y0rgNrRVrWBaCbn0kE5C2lMF+
Ray3ZTOBPq8pftjlvp5Sp06fr6/aUvSJLsh/ZUgWJyigo4IUNs3DrtkXobIjSfKXxs3aTQv9UGKW
7rrAZff5r0C5H1zLu7bKODDTiNBsb8hScR9FdK3Nbv7sS5t7lyLZnNBohxIGnJumJB5TFD9vNZdq
YttrtxadHuLaeIy7tffkyobJQL/NWOlhx2xYhRnbmwgEKw7gfa17wwAY4fVlXBSFJDNSjhqyrJak
YA2YmKaMcUeoBhoHJ1DA7dAD9stiNFjZsEWfBIAqTJjhvYfe33P/3dkZui4MWOGITllL3Y+0d6nw
+bBSQlk0jBM5kiVGJqqoY14Ex6r5AdKY3WQP2+trtqwJwNkNitZcJNDPNckzZo+JxnDj9cXzFMf7
aSD70hy/V6OyImpZmXdR0o1E9TqvFMA7A/UQyDKl+Ze5Biq9qMw8+gc2XBSELWm5ekbyFHhZASAo
WesMenVQ8vQuMtr7hK+Ris1bfHGa3mXJbYY6PEGvV5BVseCu491WL40HYRlH5L5e9eFGBGsX1KJ5
n0iUzNsogj6MwY52TMNia4+/1ba6q+kf0BUjsJ6Dn7kR/IL1q0nHlOkNbibLSHep+bmLu5eyaW6u
m92iLZxIkcwuQcXFMCh00fXxgeupS2P183URy8v1rohsbhFVKEicguNg5P1m5M1DJvjoJZq5/2+C
JGeA3ik0YCdlcKzRCJ7aSDRld4q2hs2weCmdrJhk2+mQj51oYuyLVhzG8CvPMGtQTsqhMMCM1AE2
5rpWS/aNch0IVYGCg2GueXlPQtQprAMQAVJ+a/Hmdn6bFCT6WRjG1rKZW/TxU4gc8X8TKRkFy1Wk
UWtTP9oAxBWscDNh/YymyenCX2GogkBbX1FyaVGRztIADj7PlctK8tJOtb5V2LFUj7RTd4nWu3bs
1iHzJtTErqsn9RX9HfShygFHS/GfJoMp6DbsLyx7uKeaCocxUjolQDbQvBfhdwD/qcvvURy+pHHr
jriXV8TP/kH2WKfi5zN5uqOxYccYjQ2O5Rg3/pBoh97s7yOzsTaVqWROgqyzo/bDbWSntav1yV3T
TmvDZ4upi9OvkOxKZUKnQMYPjj1F+pCOWueIkrsKAZxaYuILTDW/URjwZ/qa3+UmRsTz+KvK2nBz
fT3emtMu1gNZTDRwYy4ZL/Dz9YhHc4iqaQyP6Ug/lWpDHL3q3LQCwgD/q6vVl5aLpzpj20LPv9Qi
PKAL7qYDS1hvFL/BoPUpbb9MzfcQBFSYltoSEm9Z1nhAlHIHI/CtEt0Hfb+J+hRThPeRMmyTRNkW
vbnv42RXx6UH0/x6XSlpFOAfGwM8EZgBLAxuyPSqYor6eAyN+sgi4Y0a4Fuqchsqd4R+IUPyoEaW
0/WgdkD0Dxye68KXPC4YhhBmIRE9p4jPF9QiaVZOEbaWBWKbkWSfJIA+zf8gyjuVIrlbNc3GtgjT
AN1EjZOryJ+ydKuMaxghy6fVMNWZIQWdqHIuYAJmfKpRwW+VNN6lTHFrmzomHTacbpDS8XIA1zgD
aw95ba2ouCpb8oSlNSVF21r6USE/NfUxBRWrZXlB9CNJkpsC89c8dRur9K7v35I3BIQHs0wgrQEr
TzoQDSvQHp7Y+jEhaA0fvFhYTtr8HvLfurLG4fUWWF6cvhNhkjcKSh1414mhH4GC5ZAOLf2lY+JJ
gE5kwF3dp4EfRsQr0PFfjF+E+Vfco4Ubhc+u6W+SDPd4WeEREzopqoZmfmOz0kksY2OnyVYbWle3
hpeiz3bXV2gxhw/MWFg4eBhAxCTdwmUSt7WYcfxLm8XTeNNpdpmHzmC1yvCF13FHMNo9Zop6wxJ1
TL4baJEl6TYeUyO7a227zbysK5VQdS3ks8DmnJbRlD5ywJg3a32s87dcrvC/3yonNNCjFAObD0YE
1hovDB0kTrzebO5zyzPEJ5p3m4yu9uIsXjLvCyR3nGRGx4yhD40jY73XDH9l5FCplgsuNbzTY6cq
XpPxOeof7GCNS+3tlSzri6y3aqKfyQbwh7Q3U1YYgKfR9KNoc7cVwjFwpYqe3OXWF4RlUWRseIOG
AC0VG6oYTholXo42XlY9NCGspw/2A7lpAHlpWvZhFR1qPrNXPu/tzJ9cvxZXy7ps8XmTHjkmz90i
5x4mPQBTs3KOl0K3k4WQO4mTULSmkiKqSZT6oFNMc9coMrVfy+6Lmrhavobau3innwqUHEcK0A99
xCjGsQVkr9V8b6PJzZMHUnVe16c3An+acnFD095pB+7E1sfK73/fekgw6gCpwu2DFs3zm6fq24zV
PYgBesH9avJ1MR6S4PX64V9e1nchkpYlA6NdMPXsyATzevrNGsYNeFE8fWodVudutbqRb/DKlzbz
LlJykiVpkxzsEOxY1SZQYIddIp4RDjmVfgeAB9eIik9hxB0TaOMK+c7TycNH7JLR9OrosQYTb50W
rhaZbpclN9dXY9GcEV+AYp2YM5P7+ZJHbRSj2GVVR7Wl4yYpDO6y0S5eu6yP93ptrVX1Fu9EUBoj
MT9T/uny7aTTfOwthXZHwdB1lXdu3H3uxCErvlBEqaIAF4TyPQ9+Xldz6U48lSrtQMD6oCflWB+b
wK6dOAvjvdYzth+UGl058ajv7IrUK2mfRUvTMScNBGykMeREFiOKFfSGyY6kLzzQGWjRa2kACVL/
qoX3bbbKoTArcWFmBrpKQHYJUAoiBW6okIJVo+8CvIFax0LTZFHGjggmPE/arWh7v0fuKSpqL9f1
bWt+zof6ri6sXZYbK4+UpRASKFEov2D0Z25NPbeqeBJBnQmG5VZ6hCBPfWw5+fBwfU+lhtF/3MW7
FDl3Q3OVVknb20etQMegxpyJ8k1oJtsw/hWKwBVoHmyIsqUsuzWa9BVdlLthAPVaeCx7pjkzmlrW
CY/o3dqnzf1PF1tx8mnz/XpySyRKDH6bDI8SPUoOkRU4sd05NOAbYYfugJoupnB2hrhJMGV2fVUu
lt4meOgbBoI/4IKgF+xc8lDmXRlMLXxodGvnN2Vxl7KXj4sARjgFKB5e3Hhvn4sQWdl2EfqBv/XZ
DSUvdbFR19rYLo4OtACPCV4fQJBnOEPnIvreIiLPe2Rmu/5IimAPbDgvVLstLY0Xgin53iA3f6AV
omX02KImDVzBc5EAeQnC2CqLb3a6rRE9IIgIjKfrMhbVepcho5oN0wTK9RxMmmBhcLoMvTD9Q0V/
9Z497DX6eF3Y/MFnNjivIbqpMdiMvAhy3OcK6VRJg5EOoO1Mf2UxBbjkjUV/pOzG4h1ATnbAulp5
8FzaHkObMlrEEVej5VWOGkM91ZVA03NI7N1G9JsUr9Y+bD822YWDD7iiUzmSZqytQlIAruXbUO/b
4kjsxlGj5zH6QrJPUfRTHzyjXFnMFdVkPgvDiBI7oVpw7EZU+arYdJQAxYnB/nV90y4uqnPVDMnw
QZQwkRTlneOkRplrKS/AGq+B5VsDgXk6UjaulEsv72MIRBMYSIJMmwHTTboZ67EKAZ3VBEcrt79r
Y+bVOoB9WfwMLK9HaowPQcs/V4i9B4p00nVl5QsLQ2WoV2BkfH6FAbREO7dQa2hIa2ux8KkJ7ziJ
gx1+DNgHYONvLDRARTZtQD3CNM9FRJbdWWamCt/uD1N6K4pPY7Li7OUQShYhbVnMAox/KKgbpfxY
tZ7GK8DtHFDr/uDpepODtl4KPFA0dsrXe1SN9tSHtPVRi7v/H2nf1Rw3zzT7i1jFAKZbkpuoYCXL
sm9YjmAmmMDw67+mn/dYXIi1OJYvfKUqzw4wGAwHPd2RdctZ8YHEkrP1dksgx43eFlC9IFIz3gjq
WXrrpkbSh5oTnyCVyHzeqbIn5jftLeg9oO8C3Tm4YgKAKCxZkSRqx0GrG2pxS07ZBOJvNDUPZqeE
icqO8ZxwTymyoHXIrqeQZtWVave3sXf2E1whh0TWHHXABXVhn8X0iK5yF3Cm65LYENOG4KjYnOS1
MWkY0rRCt7nJ9cJr5/1c9JLAeBuAeJwAFRim11V9SfbnMW53Vg1DmDOwgfh3q2anpMmdmVte6gzP
l1dNZkq4JFO31tWsNFnoFh845I09p/k1k/pLbjf7y5bERIiVW2aAHHD5LSxn4otmzKLISXDD4Xm7
voqaHxkNTQ5JTtCBMpn08IZXZ7aEJDEPow59qZmB8Vnd4WPpwAj7SPTJizvZiPqmKewUFB0J4Nli
54nMYPBP2rkKW5t5A5ChVUzAuXcoi4fL6/f2IAOhDz4/Fc/owIuJfYo6L6NEHTDzz+PuNDr8Rol6
yffN2+A+MyFO7DCr6MfMxDRlWd+X7ZXO7hvzLxHEGJtbeyHyOg6d3g1VzzGlN80gWzwVSodxe+br
LGhkK/Z2a85tibFNC3WwwVoQtvyjaXwFimxvtT4zy8PlnRHYdZY76cyQsazr6uNAARuM3gL/EOLa
PRj1wapf6vzTTE65+pShKzy/RN1Trjzozgd8Jvz1nXtufFmFlXEjRs9/iGC8zh9N9T6TdZ/fdJFE
74TD1OiJO+ctyASUK75vTuWeH6e7Nhh3nc+k869vOrmiNeEm0TIDmlyVpofpdfIV41yQT2uOw918
D96pY3MT7bJPl3dv+fnrqvq3QZSguL8sUC+qgsG06JWsbis97Jwvrt4de/eppV/RVfIc8++mk/4X
KK+2xCkbFlfjNDkVCw1u5opnEBZ/zsB5/p5zvDIjlIC6YjJ9Xmjj1LlEDz/xVOebRSSvSpv5aGVE
CPp6nh2roEgWRsO8sZ5OJeXv8WNhmAWUB1eGmFtNZUzrwQHLaMee8vrRnj4MmcSLZXff7P6rCfHr
2q2drmYTSFty61sGqRcnCczkaeyuI954xUQkh3UzJa3MCW2EOGaQq1JAqcZpjeGJOLnKyurFGePA
Uee/osL+X7C92rKEYtzIjFx1KxA6pumH2fLMQbI7kqUTp7hipUE1aePgGObPKt2ZGdIf9RTqJ83B
bf6Odvs/b/AdCuYKcPqB3k7IQuhbaFmJV96wAVVbXX7XrPxGm/PD5WQgfmIvyeDVCj5Kz5Mp5A/V
xqEuiIPwRoHDmaqVb5EdI7d1fepaj+YyPo7fHI5iBK5NCocVsmWALKEwDy0OenzAQJ1UwyX1nQ1g
LnXGfTxQz1Bzj6UnljyCCgxcpplXQCqzHI6J9Bl361ivf45wrO1UA35Kw5mLrUNe3rmQ6by8xFtF
xtqAsJG8njjXE2xkafyMp8nLisprYtkE21ZWX1kR39vnRq8w5GyBes8edgxqqUoKJIWLh8mu+do0
liw8tw72yp4h3MKYnaSjmoHcGZjkXUqxk3P6qE6/esL2l9dPskHia37RD3NPUrsMWRxdJXr0ZI1/
2+0VToGoc8RaO3PLZdawm9MXQqoD9EzvhllGl7lZWawXTSjQIDdStHiprcMkopDyutOyD1lyxckz
icpd6Va7PvtSGJPHIUmkDzJVrM0tczQU7XgvBo2rkIshqZOmOhqDIUQhdzFG8M1ECwagqHoZHdpm
VllZEoKjLceMTiO4q9UwAX8IPZgHPVCPMkWHrcjAuDgoT9EuBmBAOLrpVKWg24C2CGTfYvNGTyWR
t5XwV/+/yLBB6ngmDL2RcFBqT1VPUfyT2tdachr4YTJk829beWJtTdgeDXAk4g64mc3uEGl7Ou0t
R+LQRtsCPaTXFRPJBZuKlZmlLDxxzZ67T7r9HClH0/420us6OXQF8RugwiAfffkIbxa5a7tC4KtK
wpNIQ0AMPg/mIA/SACxM1eARbwjQGfTLG6WUOCvZPZH1wYwhwFAry9U2H93KPkTxc1QAMtMyL3Lr
I4t1Sa0j2UBRHtDtkxlEE9jAogztDoI+1qNqSdoxkpAXyRoVMikdz3BbZfGNqX0syEfJTi0Xvng7
r3ZKpMtK4zniwP7poXXj3NNje1B20bF9sTyyR5UTVEeJvW2HgGoCLwha4vayi6uvubiOwMrSwiGd
60HX3BQxXvyGR3U8jpxgAHT2RtT0bgvtoG70qu6XbX+aE8lH+ubOYTbfRV/SNWxx7gGZzCzsVC9C
VsXQpQUDL6h/a1PGqrWkvTdruzIjnPA60hlrFr7fzL11smBoK6+rnwnKrMuLum0H04nI8UA2iRQX
PUW3LS0wRBuXxA2IM9hHxkeUj0oR7VzMZ0pO2vbxxjPN/wyKlfc41+ncM7DtWh9BrstOBs53cYMj
MFTeFIBkNyj9VHLaNo/3yuYSWKvAGWbaNQYqckidTEFk7q0eBP6pje7XfTbwIJah3t+8MyxFAsgO
/jgp5LAUw9LoRmFVZ4ArB/qidNGJgRIjxbutppleD1E6KKD18bfLu7l1ma7sinmsybOkmgF/CI20
9W278NTqVnVhKIXyaDz6xfBjMr5ctrlVTa5tCpFa6HkOLQPYJMmntik9ntQ+XoO9Btoasyn5BtkM
V2fhLl0E3gA2ON/JJrZzsMGDKDkHAo/XbKlLdlHyMXM+X/ZqM9esDAkhM06lFhkNDBl9pXoKPqgi
KuOwkdlYUs0qLHH6GUaZYMNJy8cyd6mntkSyYJuhvxANYsKI2GDmOrcxs8kY6gIXTa8TrzVuzHa8
btIXOhlBXlnH1C1371m4PwZF/nCnUpIkayCsHRW0D0Z1Nk6JrcmAc9tx8MeKiIbgfcutJsZVkHDD
q+Yw40+8e+gbmZ3N9iVIoQjoIDFPAFWh8/XDIHJvtuqIk/wheWYnto8DaJ8DOBW4h2pffjRPl5dv
83pZ2RP2a8i7ggMPBaJc1d4xfpXNht85f0sd8Ts/vVoRtSamSlPjQQXJu9NCz8dPXZJrHnQgx6fL
3mxv05/VE/NR15AGFLKIvql7KNLnWlV8Q/nRdbJx/u0of7Uj7FKr8DZynKlEWigzn3XWPSnrR+h2
e7paHVmpPnZl9q6b7HURxfqK65MaDQxKicpVdBMd+oPyACyw0Xr9ftzhG+2gPI0yNllZPIrnmalT
BXogXGX5rB/dOfMV5Wuu4dK2dD9XdPTl8G7QRseC9L5mfC+gtTkbkkHgzVtm5biQGyFtZClmhd9g
4AlubB8LYt8l8cdZ/9wzzBHoNWYL+uByJG3nytcdXm6hVa4cW33ADqNsAPddOR1z8z1l3conobbM
Gr3vU1SeYdcfpv4+HYPSkrw2bx4GUBbi62x51v5dGa1cwPQlG2YLnedmyHd2rB/5VN3Mbe8lk2yq
YfM8rEwJ3jhZyhyrJctq9ddF86MA7D+yv5ozDUnsta6km7qZtFbmloBZecbNIoFeO04Ca45JH0wa
mpCSvLi9eIuAiObgTUd8RI+Typy7vkdDonB+EhLyoTmAsa3yDINK2t6bBQ0k2xFNC7BHFFOncW71
GmVIwekngOS9tNV9XQ0s44MSywj1t1fujy2RMG1US6CLBrcKh6EHfx27alyoDII57/LpkZlZ/r7a
oNRKhlipke/NijxE6vzF5LbHur8GVS/3CrBXOhopwJQBzHZuZ9R4Ct6q3HoYfG1v+cmOgM/Og0wX
PgjHwZdp0W/2KNb2lqhZ+aXXTqHSHl0dvs9u2X48zvezH3m6F+8UyendbMitbInvU9mUDmmZTtAV
3C2+4SXzc3OcD4tz6nGWTfnJXBM7cGNCdK62BeqofALxenaf6U9G99gAQzl2s5dOEG6McpD1YET0
599HCwDLUKkHnhU9SKEGgRCJDo57fOLOfXo7J8WtPqihmf2dEMF/rxa2hvjGqgL+6ArBUqd239kD
PDTi1J9c7aqA8krWqH7ZFLsRAPW2vAFH5u6yc1up0f4PU4ceAhh5zkOmoFlS9A1EUBPjc5VdDcqH
uL/No7tuCrXx5bKtzY/dlTHxeJtKxsweTcmQaUFZ+MRvfboDyd5Ldk2a/8+P3Y1MCTJ2NG4xsKmB
H1HI/SO+3KuhqyHgjIo/InloOoiguSv2GJmVgZskxsSv+YGOXWK1yJXlOHoK6OPybp+9WOM7Gp5r
p0QAk8WUtgGRMroGND/mIH5nGL9y+0ZykUncEUOSTRCRHxnMTIO5S9Leb/uOecS2PAWUJJLWy1aX
4MwpYafyqO7VxCzRe1G7XYxazmwOevTDidUgKz/T9iVPHvv21+WY3LgKzowK8V+WUdE7nBchhjt3
JG72mjLsjE71/8UM7lHhmMV2nM42zJijEURaHxC1v26r6vGymc0NQwJZ6HoJeNmXv68ugCIv2ppb
CHZ1iPZZ8sOtx9ark8821T7+myVh3aipE2fMe0Qg4UcwUAexNdxhwtcvHBnpyeYWvTrlCImRmjbE
GQ2qhS5/xPRgX+5bV1IQSNZNnFmAZrc6aEn2u9xl0ZOefHSKG9rv/2nN3nyl55NBMRRThF01/pw0
+2qa6ntC42Omup8um9oo2gxMsP6/QBAVGo26c/VGS7E96aeM3OEq8ezM6+egk/Jhb3yKAKmn2hbS
K4RERCBv2UxOZpIKMK25308VP9SqJbk4ZCaECFCsXqUZSNzwNUJ/kKZ4Vg0ZH5/MxBKEq5MTN1Ni
0WaGvFLz5Lg3UyUp2Dc35HWVRCxyqqW9Dm4q9FxtoEBPlf45smt/LoJZU3aX936rNFvviHjlNYqi
TtAdWcpAEmbHbFccyKn5RfbFnu7nz5etbZ7OlWNCIgAxh5aZCYgLS8O6M1R+srX23nGlWHUdGyC8
AMApIJMx6g+1p98F4mqDZo3QWTUn8kCflccF7EU+95+1+/pa26nHXtYi3/bq1ZoQcaOW5WZfN7jI
jdo6GHFi3hS5WXmuE8lefLcj79WUEHlGU46AwcNU0fc++pM3QxNJgm+rel4vnvhKo4De0aT4JA1B
L0uPCyxvVv0Fl5eDGM+TCUBtZtPXrRKBUj3IJ5IugWxRo2a9H4/xodcpuGaN3qvyTvbNuATYhcAQ
B0/syYwGTpF/5tLCPJ9pBG0T+Xai7SEnsedx/aEvlWMzR0+XA1/m5RKwq4DUKCQzhhIZI8aAm1HW
XjMd6/TjMP66bGc7c/yJDzFz5Lw16y7BO72p/UoL48NckWMxzwHGKo6JK4VwLr3BS8spVGEtIpGl
QFaB/MJfQqWEtkjhGYff2QMQQUmjSRL9okI8sSe7xCgCWGsz1u2oidMGaVRZbbl9nCFMCtw/BpTE
QRctmkDYS2FFiR+c8nosf+SZLA4lNkS4f+kUWZlkWDi1rI+ggNEY+6rWsgeMrW8oHOU/rojgNmU2
OkJ0Bljg3tgXSO2JvavSoNmNOx2vhWYKqOAe4Lr3BOGrVSEq3J5NrNMqfH4nn/Cl2LX517K86mMM
sclKF9k6ChcK8GR4omMMpQuEObUfdb9Tou+XvdkMOhczT6CUdxERgjeppk12T4YinOb4diDaU57L
5Bq3vHDBw7EQti7PgUJ2mGxLKVMNWR2giYC7XyyXXg3jJNmWrRy0siIOSpRmVqoNKCBCBY/wLQiX
iHPLa/QFD1nSZE9Dqhl/S0qKnhZaWX8cE4H/altbGcbRUI0rFvGMLoP4CuGV5Htpa4cgBGIthOgE
XK7L8q6Ta0IpuG5zLaQjC9SGHuyi3l0Ogs0dWplY1nZlgkY16D2g/xCCxejOyZtDUVuPeiMD8Gxu
0crMkt5XZtJ5TOyqwlctH2qfZ9dRsqNu56mT5Ftd4o546fKRYWLGoGWoGJo/O4As9F9mxzleXrSt
y2i1LyKuS8+Jnsc5ZKvtvA3M2PRGRa+8vjD3yVx8BkI6OVw2KFk+ETmc11lRFFAoRIR/mJpnfWi8
Ort2+PNlM5LVs5a/r3aJNThFShGjCFOfOt3n9qNNJSEt82T5+8oEZVWXYoIJzRSTeXR8GtWbqT85
74AEGOBucixI9uGoii8D4NWZGz6i1KszCmDF/UQe56nzqur+8ootOVKsE9Z2hDRdzblOMzsuwymJ
rm3WHsYC84K1fcLs1O0Apbhayz9eNrm5Sa+uuYJJp4AsTTopahgD5tcHEBMdZe3QyyaI2KeJqW6U
toX4zqfio85a5aVRmtupdkbJ7O3l5XuDHueswnxHg8wd0bzzc6cDqYt9svRmB1zmPePasahloE+Z
c0vSXUVg1Gqz3dmIQHWObybLOZZtAoI+6z2XEkh8yML/6Oj68jNWZhSDGtD4RGJtM7rPUvd7NeA5
vUh55lWZjIRq0yc0y4FNMSxooAnp1a5it1HB3wEheAqh+aDVY0+VccVu3kaY/YNcKUTcAAA+98go
9byPU1sNgSHEbccweM4keW7Tj5UJoV5gCjPTOIIJC8vUkCQYlG81muKXT9BmDlpZMc4dmca+7ePI
UkNIrAdV9gN8grc90O49b/7RHyEI0CoyzBRcWeFUoRjNS+tGJfahT2WD0ZtdY/fVJVtICtSuQIii
cjUcysqvC7ov2spn9k1Pv1fsw+BMdxH7ECWS7LeE1ZvsByYbvMA60Mw1hKNE7brqyJBYD3Wz77Md
oEu3KrlWldGfe9lb//amvdoSlrJVa6d3GEIj7g9QqxpVui+nQ2vJGhEyO8IFpbuxUWSQLUHVbfqx
uVOdX0r9rZWx8snMCBvWVIrWMB1mcs15GMd2l9EapObJYcjI/j3h/mflRMqNulnYRUZDDaNm73Y3
Fttr4OnsLckL+fbZfTUjpAdetfo09a4aZlkXJPbkW9l4zG1FcnglMSfWKKY9xZOl4sNIBVvXVdUQ
xxtLoChJUkVezuvCc5v5XUbBf2LhYwk8dCIgFlzFbTnlk/nQKJ038JvY/qx3h3g6zn8/Hb0MK79a
Ej7K4nzklqbE1gMbM9xK3+wOjzFFMKDlfzkqNrP5ypAQgHkSK8ThDt5wHcOj9CuU5SQ7tRkQrxbE
WjyuzUYDErMABjS9Bi5gnynTfZtl78mxKzNC3PVlRdIqwVSKQ8FqWrV7DkpN11IkNf/mgV2ZES6N
NKeFkdlAk9ldDKpH9BhG4xMUOr2ZFZIDu4XnWgeB+EIcMRCGGO2yN4/5k7mvD06QX2n3aAbss316
0CXQLdlGLa6vSpU5JSmzGQZTtb7eUwNc+mCjIE0ucUsScWKTK897lxs9vBoxTKEOk5/YslEvySaJ
H2ZJ22ddzX/j8IdvavmJTvFVU+R3HbUl3zGbaeg1HMRBmHaERplW4cIdteuy4B700lCwvGgVNK5+
/MtJffNqyvJ6mCMDlaQ+OVfN9M2drH86QoAenAdAUWsg2c0gcAztwZNtq48GaNMggnH6N0eE6i5F
Q7ys0VYJCdd9YLYDZZKVdpuhDM4MSARh9FUXW5wNSJEmOqkYxIBELmN8F9uFT7Nmd9mTzd1fmRFO
zKRoDOj9GR0n0LTMxi/NnD1V+1GyWw0shpdtbbu0yAoaC62ZCDae7SQy1BrbT7rE793ad6IP3d/q
Uf3uZzmvRoStgXpvOaQpyhFz1r5Z0Nk1x1qSQDd7tkDQ/XFEyKAL16ldROhmNcEY/Id60THG1Xqj
/98MV3SrKJLI3k6lK6NLUlrltoZHfR73cOy/RnG8zz8V4BE4TEG5c0/xIXIliWEzy70aFB8q2rJQ
Uqj4wiBwUpgwvOlMUxIRm1luZUKoEbiCUW6LcjQ33E+xfTAtSMKBzh7S5P8UeWLCdjPMIbRNUoZd
ah4w0BHMSn5IYtlwgCTAxe/KVgVtAWj/AT6JnZfWpJOn63eR00rq061QQCsDfVRbBykMvpXPQyFq
baOo9OWLfMcDdZcHla/40T736tPyJGxIst2GW2fmlr+vIs+a3UwbgNIPI/6VUdMzy1+ohyShIDMi
JKLcNUduUvRVp+JQJY/mOHt9ImnSbL2kn3myZMOVJznEm5UMcsQhrwPrQHbz0Xlq7P3oa365m46x
TDBealAIcABtQUerYafyly5An+HgDB73tIcOr/f6cbIli7iRzdf+iYgUqoCi6vddzo1rBbzKafbS
zp9AhujVraTUWqpq4Yv5zJSQZ1PWT1FloGzQSub1+ZGn+9oFK/n1nH9S612lS5Lu5fgARPN86/pB
VXq2PMCAo9njzU0GHe5akeSJjXy0cgpA9nMjrJ7aAYyYQE86j8Z8O1djULc3mozBdusCObMjLB43
tGKI0BQM58fJz59iv/ZjILC9+VCc6hO5okH16a8z4JlF4cpqmrqKc6DxQupOoUuag82NW1vPJTDi
7V0CGbeBQQAHg1nnCzjoID10OXobUfet7Vp/zO7K5PtlVzaDXAMqEdgqFwBQIVNEoCHseIu28YwR
VW4lgZWPT5xagQpU1DzHkqSx6dLKnJAzMHtTaKzGZc8a4BFo5H5pLP0pnnXJDm1ctwSQ8j9uCalC
geyylRmTGtrGc0pezPT58rLJ/BA+k0vW16Udq/j/tWu9fgCWHSO3stfEzQP06oSYgApM1TslXnwB
I8QcmfKTZtzLjMCMHi47s5l9VnaEgxprSV3obaqGBf+aWifuAHeHdrT+3OHZfEy8/h2g8dXuvIEr
jVzjbHTQaa0HiCFUcQheOPDz0cNlv5ZNfpNV//gFZorz82OlEVeGZsHMlm2wsCtF/U2HQ2s+RNZ3
x5KE9mbI6aZqg7FTUyFDd25NiRTW2IOpgpJIu40G13MURXJNbEbdHxOAwp+bSCOzMDqOlp0930GF
awLjX/ouE8g1ECAkrirWqQXVktLI8DE24NHX6PqPLjSbjTiSmNlMO/qrGeF8TjaZyhoc2WHjHJP2
C8HMMSHXCVQDWCmJ7u19+WNK7Ayi0w5q6xhlSjleacVVme0uR9n2prz+/0JKa8eaMDKhKuH0AYot
NPlSyPCR2zUq+ukOVNDBq+Quv2FVasVG281zg9jSD9reCOpDdmhBy4kPJAOVlpZ6kWzWf9OrlUVh
g2KW1T2GntTQKX46xmOmxb4yMu8dS/fHiCM+KLZNVY9mh89ybkI4KLX9lBn7jjrBZTObwfZqRqx2
pmxqEG0V7lFwhRnVSR1fHPejru8amb7uZqzhWRkfrSY+ycVvFrunPI4wKQb61mmX5v2BJbKHiO2N
eTUhJDUnpXHTmrh5Wot5EMENLTt+VuLs6e/XTLfBdwuqBxv1h1B7OFGbl2WBuwfCgkyFkPtzrlzH
wEWCAPyypa01Q8rEWyimHTE+LSS1AiBZc8hbNZxS4keEfy9rTXJba1uLZoC+13QcB+9hIhGTY6VQ
pIXOxIN6mPfJsT4obhChzPHAuBDoQbzTBh+crY2sSfObeli8glaGxYBwoF+Ydz3LQnvSgs6d9wNj
qTcUj4zrXtPjnbHRPB0od6q3+wzQl26YPEd/WKgm+tbx0/yHbsi6YVt1BbZVW6Q9MXEkTnQ3ZkSM
Ag3FMJshpK7aIbRijypLDqny97S4FtgEUCyDRha6S6qQHKHq14EXEmC1CpiroARPGXpVjXXsxvZH
0lq15KRrm6692hOvfD0a4opCJweEQKqv+7Gffhj6wKQevYFejqcD5d0MJxqMny8H8VaKWfn5OwBX
CVrnShaVBEGcjs7tgO4Rq4sgrjDeDJZmnzWqTIho89S8Oiq2/ywl6aF+DEfn8apVn6n+8Z8cIov9
lUMG7YjBARiFcPNeR/NSV06D88GoferIhOq2D8nKl+X0rmylqaXwqMDt1gWqPweal+ycU3Gv3Cb0
GB2nPUacgrwPtMEr2O6ym5uJAf1gqK6YS3gK2XSOlEIhWobHKINdN23+sSyGAzfG47+ZWcJ25WE0
TL06ZqCrtNLhMCp0kcTeM4tJzGwHxas3wqU9c0pIbEcFvkuHgOKtNbI7/7InEhOOcC8oaTpP5oRB
zDjVgaSNbgv+DiQOcsYfLxxhT7il4COxxWJpGN9Oevcemsd+nXPZGMNm4+DVENRYzndFq/AAPqU4
Q1A6eUHnb6/bOyvA+BmyBK65zk/2ssngy8sHSvJzk9TK40nNEeq0xExiOnqWJhvXkpkQlq+y09oG
rw9Obtx+rirVz8tMUr1v1qOrlfu9sqt4zrWBRTmDjaXlsnTilklV9ZH7yiHfva9nChgJLlJbBWrv
N8xlZc6GIGVGFUwxF1l+U2UQL+3c73r5DmoCwFVezQiXFbHYCLIYtGZr7TgQ02vpwe1kw9qbNwX0
OKEksJDS22+MVFOhuoBXG01/WyTxTVnMBxZrXwDOCiqM9UvKK5k9Ichzt7dVIwXkcbR6gMA044pp
c2gps+bFiuobcyxJQptX8KuDYkfJKW2tRLJVw378omTXeXki2hzMpYzcfzN1Qyhz4XhAj0xE0tGy
4lpld4hz57Z09/H4JeeStwGZCWGvyraos4Q5yklT55kkfmtU1QTmuDxlZRO0mFhUJHXE9skijrrI
zWkgzBS6CHORGlMT41tF055r9C7d1IdWmAep4mcGaCxp7cAsv+U981vaH2obWLiqkYTM5g6+/gax
9h+scuzSAsUMycIiPrb2uKc9JGtk/ZnN5QWOBFTBOtSCRTsgdrOA60QWqVsgqT6pKBDt3eXratMV
KIK4GN7H9S6+xydWQlqQNKqhWgGLPwHh6esjd7yYT78Mw5EwOW9bgzPgxoOIm8hfn+kK2GtzICYw
WmF6ZMhNz+XKwRxs35iydxAAE8N6tSZEJ+RZ5xpoHWxT51zFGCrUXB5CaWh/eQk3d8la5mUJ3CIi
sDiKJzOOOWYYTTfyuqLdR24RGFLB1C0zYCKANiu4zLBhy7W2yvGR6SZOCZX0kM4s0Hj72DZ90I/8
dNmb5fyIH2SvZt60HHKcXzOa5zRMDUiVlq2np3f52AUjy7xE+aiQR6d/vmxywzNMBSzAg4XpxBIl
u+Y0Vgn0fJOQK65vQfCZaeSOW5FkxmEj+FZmsFvnC9gaaZc3JhaQsOcY3FnWU4oh6uzlHc6gVocC
84I7EK1kZjONdt8noUZSz2r3RvPQNvf/ZEOcZm1YpFjofKdhrxT7oSPQDW+CRJPNB23ui6FiFBCM
AKBrE2qxFoqHahKZc5iWymmc2lMxxDtbld2HG/UY+JvA4oS6hUDMSdiXrIkjTgt7Dpuc37VVcpjT
7O+L8jMTi6ers4Nm0dxkGkxYqv4pU58HZ7x7x5asnFiCb2XBiHKepTRJQ4V+a3p248zPqsokEbwF
Vz7zQ6hV2iYb3aow5pBUyc6KqmdaTUHhEC+Z6S1NMLMxOprXVIY/KLLHls1oePVQZGgz3Slqxoii
bAFWvhpu2mYAgvTh8jJuzRqvPRS/NxXXjLvGjuawN/vdPDR3GErzFZoHBNMaqpWHykSDySqhD62+
qGYvsS+JRREHRaIobeeySkOiTBCyzU9dor4rUgjUO1VozquiSjErR2rNGPYMS4S6m7JDzK2gVWS8
F0soCHkcC/nHjCjtxCjyD9Iqqr/hm91exYiNLrobOn+iZsBlIKWNIvrMmvBNNaW4HgdS5+EIFHiQ
G82vVmv3aWn7eZV9rMpWcudu5nJAUTRowIGHU6wClYwbkRHhyrCNxEvqjxUlXg8YayL5kNu0A1Vh
FJvIgLihzo81OoGgB4QmZ9jbV1zP/U49dPxbAcnxy3G/ebggYAzGY9fFIRPsVBHVE4JxyFDvej8B
vCsDpyi+RSRmNt2Boh36vC6EycRnktkwYwdJanmVLQKHRV7KoHnNKr9yur//yoEM96spIVWB4Qqn
lfVZOCsQy9VKn07FfWOZ/mDLni82F29lSvgkiFKmTFoEU66ShX1JA8ria6BTdu/YI2ANCAIORZhY
phR6o+jzhEuEO/MBwINTzW2gAcg7zIDzDewreJ3HP2HhWAdsfl2wPCybca/h+8Vukl3PZXNWWx9S
ELxBDa5aoPoBHet5aJckaeI8n/KwLUD2Ftk3Nb3nSXpUyhd9UQNJigPn01Hh1aGr983c7RKFBn+/
pJaBaNQXrjtdZG4vQWeqJIM5hZZZBgmZ/AHj5+DWk8TiVoBYyBIaBBgw/C7y2ZgjG6na4JGh0FLM
nlaBVmq73JadrmVnxJS7NiMkwR642dJutSnM8y+jc8Ocz1p5q5hPlB3L6uPlldu6qDBVQXTXwWAZ
pgDOd8/sbGYmrpWFFBqmvRePef3TMGvydNnMm4RhQeHTdTAdh2wBwIHwCYXCHFxhGEY5OfXPsQdB
RnXbTE82/X7ZzJsNEswIMU8VLXXQq1BOBKA4lZKAdhgOjmxJuL0FyFnAMCK/Qp1yeSgWK9okGTun
m3ryAG7NhX94QTIqP83Jt6GTwQ5/3agVzAluZS3wRIQTGhak3RluccpTcDli3Pny6r2Ju3Mz4iWV
uQ3wIk7NQ9391OGte3DmU9c8KONHjAyfevXrZXMbm6XrKm5eHZBQXFnCZ0E2sqhhSc8x0UF2rjN7
XOU3kSmbSZCZWU7AqqKmUawrzB5gBqRHdlLfuWN1iJRM9gS5bYfghQONTQNDSud2NLsklToT5RSZ
6l2l2XtwDD4xRUavKTOz/H3lDhpjdEgTvBKpSXywlfwWz5ZeVPHdezbn1RvhwKadUZZO2/Ewmipv
GOy9Bpn6pNUkXYJNb6D3ByFWVGFQyTr3JolyK4eyWBxa2hRYaQxwfX9Mh0lyYCVmxEc2TavTiHSM
hwNxT27c3xVtfJWl1nsW7dUbkS+CVVbZ0SqOwxkMR6nWQds935X48Li8N0sknd0POKcgc3WhJowD
pLtLsl2FQGT23IxHjodCDHZZdX7Ct4Z32cTWghn4igbAAsKnGKI+N9GAg1CLh4qHtQH2w8QzshOh
MrHujUtBXxsR/NDbHBVqyWnYNfrXiI1gj5l0ErCUxd7UmTIKYZk5IaQrIxvqSsNzENU+l8OezKbH
eaBP3y4v3ZvGF1Zs5ZXIBJUOZceqsTFPeu0EE0AITvqDQ9KQAnqVF5GXqD9oVv/bfplCLnX7OSZd
2SinpMqezbGjnuXUt4MeSzpGMueE0kS1x/8j7Uqb3LaR6C9CFUECPL6SukZzj8czlr6w4os3eJ+/
fh+dbCxBLKHG2crupqKUHxtoNBp9vC5SsG92+64Qt0kx3OTEWZuDtnWcwkvQzj01/iZuVEn45a2z
8EQD8zPDvXuujkHTIzQ6Rt2+DioXkybcZMhXVXGX+KqxaEtnC1Ns/kWSrLiv874sUihJ1Y4Pddfe
2jb5g3vvFELSQ/xUU8Meg71VJo2/Rr9UQDckFyzbxJOW9Jvr+igfZUwWQXUhEnpoHoN3LKdvclS4
WE1nDbs8ah/BEf/ZAMNbnlBFDbW8cDOMacEtwug/HT3p0hZNmp0jf5I7LxFIglEQfNdjBPl1SWTl
kyGkvdFp2Tdm1Qy7Nu/Fqk2LH1mX4IXbvI2FIKt4rDqMvwI3S5R279ehLyNmv071v3ohh0HiKG18
q675zQBeZKtzXBLy3RQ5B6KRz2mGtmd0IO6ygN82g6Mi2lWovzxgpSiFXnJzTmQP73743cnfSnEf
NIoYhbyDYIiC4fotorS8Frhn0SNKgv3o6/exkT9k4sN9exKEdK1MTl9pIU27fZTWLpoQg+jNR8Sl
bjwlzbOs9r+koaDLhs6jKEouCENgp+xSLQv2kZOurMwEefW4oV23va4YizAG6ukcVPDpmBJ+bpmy
GLWbIhXBvhurlyaIV6gzeK1iVbf4MowN04dSIAcjY85hhmRqM6oR56bonJWRB+u6L93OcP7kGoED
+w+MrGhNxPWh6ux2z4LnQnyv2W5q19cXbOmRgYTfvxCSlolCJ1PS1/6N3tHHWrsZfb4atWlTBL03
8FU5qg7PolqfAM5Le+ItlV1kB4VuYocC4xin3LoRfZ0qEtiLJ/QEZP79BEQvKDGSpvVvwrhzU7sr
t3lpo8O69Xu3QHHa9TVcQEOVLcYtoYoC2SE5N1RFacCMwWY3YVfb010wgjv94HS15T+KuIjD2k0s
Qpub66iXNX8ISpzCSkqIOFwrkpy2+5rx1nN4cmea/iuJmjXNGSasRMNN07d7uANrvRl+sHDYJcTy
Sha+MZPvBel/2FH3ev2rFrb37KOkt7EouW9nRYDwozXiHVk1gne3Ttnpqiqm8yMIXg1E2k0Tc0JQ
aImxunL7YoYa6jKyS/4SosEhAo0aKTbt8HJdmnkJf7v2lyCSOdHzpNaFmQah6yO0lOWZa4fJxjKf
Yj/b6EOpuLTPFQlw9jyaGDln5OZQ8COPZh0dvylRADaFbtfE8BmJs+v0ahUS8CrkbFIc/QvhJDRp
q7Se9Sa0Fp368IDMN9SjG6vIqZp1VXfj4Da60Xt63va7D66pBDu7FSdnkxSNQFTIBKw91Q/pMICe
sln3jn0kw7hG2cTqP+HJfC+DnaJ4pPeBF6bV3g5zL0OBE2Kh64yM89Q3xb29uKxQSjh5CMPqsmIm
4TCInBrAG8funmuYtTRG96Wv3Q/o+gm0j9W9/VIaHekmvNjhK+ia3OcBIzDWVTlvo44Y1LafIrKx
CnH48CoiOIS6eJi5eaSY5E8WxC6arpylCjB5wvBRU1wbO8e00V5SeX0YKezIwir+eksj4w6SGbDM
nGtJOtVjTrIOeBUvwmMBThOXpiR8GMHCvDLrxHxAtv5jtQT/rKUBU26iIh9jbaTwK5nQjdpUFX+x
I9/V9G3thK6JKyQOv19fTilMf4kkWZamqTXqx2mNo54/F0gJ4AnituTBKs1NBlSGhliH3/qO4zXF
W80Nt4/breIjZpAz82bPM0oQpMVLBJMC5U3V4yFy2rbgL/W6uaOrdJNstU9/14E6K0uxo+fPhV8S
n4Gx8x01NLT1DWWaYkedvT07nMbaMp+FkXkwey79wYlyMt2cXzsXELVkOBfIIlELXpTkbKR1iY6R
KMIqoxPDrSyyiY0nu4KLmxBXUL7JMXVvKCaXimZzfXEvxQU0R+kQSh84FldWJQzdS7umFqHLQ80d
apREVdTj7feM+a4/J9nD+75RNeJcHhvE9dHNiuIyQDI5C412Ej+ZLB+EVnaHoVnD5wjBgLr6EuS5
a/kq03opIywPnrGOY2roqJA7naPexwi5FgknRDwb12lL18ZQyykXHsX02WoqMbHjmdgq3uGLq9+e
YQ3bQOrW4kzOEiNzmybIMDWhSwS4xLWBHMJ8mrwpL2z3+i7OSnmuQHDnrNmy2phriHKZc6UdCw2T
5onvzwRhFgZclt3QolumaBreKOIQ8uWPTiAHA2kc0F3hPyicOodCe6WRTVbKX/SkdqvvZeGsubYD
+ZV3XSQVjnQOA4wU8lGdBwI+9Kdb7NEAW5juw+lXuBfyLpkII1MERJFmR+fXxb1UpcKCMmb8pWGe
2dyHlWdlCn9J6m9C+gpZMmQ60XaGKkdUw0rb4zh9pHesiEJQnbENSqX3IyV4+n8rW/DdVG9BT1cZ
aTzwuG7iMveS0XcnYmIeCXpkClWJs5SH+v/nwJbizmKYUSttYYDruWgwfRnmG7bFCDO3A9UgrmU3
coYNCRCBLgyPTfE67FpPL77YXDU0e3lJLFyZdB7OZsgPbVDxRqQd9CJwLfsvHoE4DRQHXY7LUxxD
rjUuZjG/mmG+yZsvgT+5DlIiTs31NQ+MrWax1XVtu9ACvPjhzFoW0nLz/0g7VKLuL7WdhL9000NM
vkTRqlKNWpRtHgbVO3jqQxHQyo+A2vz7iUNZVhotUu5DoUPxyHJvRI1mLCK0jIO0SZVrlOWRwSSn
eYxaI42CCWCk2sXUcnm8ray364sm29UZZO4//JXNhM8lLZrhCNrxqYIe2SwPXdp9If7gNaHjVXGz
yqNuM6TfHej1dVh6iQs3wDSQ98HwMvg/Em4R234ROugkc1njRG5PR0zVKde+hZ4Uq30S2ZHEvTs5
5ooVOeggA/5MCxvMu9brWLV7GvsPfdDf1vTJHL/nLcLe1z/wcvHRzI5bDeFgXG4XTqGF4Z0+9QV/
YWQtCHOL5KYhqgqKS3U6B5Hso1WUrVZTJgJoD1wyihLJ77x4j3SUx4Wq3NHCiqNCdm43RYUsaprn
3090V8/BGOr0BsCS6H1ExY7ujx4YuzdF37q+8zWIwnWpqaYSyFcAuklOUeUxfchDZDTrHBT8ZTRH
6HTNs2HlF9jVT9c3TIrTmih3QUk/WLowidqAoyAbaDwpnKZ3BjxmA7MfNyXGrHmY2kRvzKRkG0LB
JRqXibgpKzFurM7UV31qlorp2xdqg5cEutw4+F7w3wum3gZcolnQhPylTHe4iWCDmlYRcLqEwKMB
wVqEExGZQGDmfB/bxsAMvxSamVu52wlMRk2ZB/p1xdv54oZBMQ2by7zwIkKt14XHlQ/CKqjvs388
9midbIfneoVpUZtA6bHPtuzU+ZnBMNyQIixh2aglkpSTVumUdyPAmgFJpG2kbwnOgf8yGj/A4604
2xc6aVCoCSqGkLNAWEeOfUxBJvTCIRi9CZIUw+XmKyVPAfuoKnB4C1A6cLxqGCIge+VVpOXCQvL5
BY/IIrutv2fjy3WVv9AEtMBDz7FBcPvBdT3/fnqis8YRfWgDoY63BlkZUb+xpu3HQBz8wXNtFdrZ
0NuBFo9zEFr7ObooQeih+fa2LtIb/Itu4AyKC0GW5RcMcgQg4UFVK0gYzmH6ws5iB2xnL3rrb+pa
rIIwuY2VPAWynuH5MBecwMcGVzfiC9JTSRNmYHc6NiXibls/Zd0qy1p38p9KbaWDYeb62l2cIfiK
4MCHUwoufFBOy23gRmkNBG0X/z9D86tX/1Sj+7HafvgMoVAXqmzP5Pvwg1DYKhmGcIwJFX6QH7Xq
qyk+pe2PSXxH23mabjvVKE1pu/7BgnBsVosL5c6DKU17wsVRjLdZ9MCcra3iMZK26m8IBGRmDG7A
xzzXiICNvQZ+IXGk05NAYDd6rcVmGtd1+UjRp3x9p6TH1wXY/DEnR6kMknQahSGOoOlZkW5a9/7w
/N8gJA3PY7MLajaIY18TNxLDtisqxdUg65sshlwEbFAqei3FmhkphifV23CVdOv+W/wQeJXXvqex
wuWWLOkFnnScYjOsUqfRxbHDbPe+uUv6Q5Rl7lT/uL52kqP0CwcOPR53KL6DxZPWLvO1yGbJrAvk
iLGTrgkWGNPcIlxFVbRTi1CzA4G7wULIXzKqLEJMMu+wTZH9EIy6Z9pvGHK6osFmHBRvyqXVs0+g
5t9PlK7XxGjooheYk/KXHXkCA1udSbi20glbOq2nQNJRitnYwE+DTJaNR5meunHzl6Z9/YM9OpFG
OkKxmeupYC2kSTQ34++ifWtZBIqmla+s1VgQCGMQHAy1hvmZ+aDOV86Jqzbr5pXLIoxpTahHdQTW
lEG9hQ06g5H886ATPk11rFtnfSvjpy67NarvQf/twwt3hiJpHHoMa5qLeeEscCN8EcHBGcTK7t/6
pFlfh1owc2dQksaBR6+KMt7NNuiHEdN1nqvchQWrfYYgqRr6C+M+NCBMB8pKMNFsGswJGHHblrHY
hkG0yXRd0RK6AAlPCwQoaGZFibb8KK/BbOWEdgbIej+mu95475v7nOzN9sFIP+ZyzYboDEtS8pyi
6KNLEN+gnfBAGLWe8Er2U9U+Lej3GYxk7wZ/oKUQCYxQ9tOaVqXxzW8VuaMFVUC3JDNR+PGraU7S
OiufQjNAAvWIwqMVRnZ9SsBmq7hVF84PEjgU41EQKMbzTLoeeBDnQwse6GNcvfph447am8nXGTh5
rqv14nKd4Ojn5iCHnCJCNvNYDJ8cW7hmkruTksxi4WY4k0YyOoiptTWCQ5CGZG5WeYQf2wwHFYXm
TqgrRFraHjQ0Yt0Q00KTtgSGWa1JVo9NBkUz122CSapNsLu+akvynELMn3By/RSJRqZ2rLNjhkvH
nHzPAHfXFIGtNHnvVG15S1t0CiapWxplTT2lfXa0R0zc6O9SB8FTppqptqRwpyiSffPtqqoMTKQ7
Ovxrg0HXVgiGoJ+jrepkVO2OZOUMLQG5A8fupGO+QvP+LimpQgFUokiWJogmNAllXXbMDczZSF6d
SvcaZ03Dt/+mBZKp8TOrstFFg43pmq2RfcGwOK8eU0wIK9Zdq0pVLeucZThsLpTVZItgd3gRWwJo
k3UT6F+m8HXov+vspw0ezOtyLSkcHifoCUfFER570gHqugrkrpynxwTsim3WbNAE5TKt316HWdIE
ZjOUx+CkIi8gwaDCAAEwvUiPfoLBFOARM63Uuw6xKMkJhHRO86j0owzF3nB2Ji/L6Dv335DdVHBr
LqLAnUI1AYq+0Z52bg1K/GO0AaPvaDT5hpp6C5pFdFL1teIGXdJrjhyejrJUEBDJT+I88PmIwC/6
mzSCOPN2ikwvN+7yXGHdluQ5wbGkfsimYMLWpiQ9WhO5HxrkXm2O0Vw6UcizpNEoEMKzBNy+6Cad
v+PEioo+H5oiI8mxaLaD82h0GyR8ovHBVjFULgo0k/MwvPDReylpmhE2WZ+FUXqsxQPvthXSnwN/
+riqzYlODVlsxH3kKMyEtGQfGFZyLBvDbTm/M53PjVUpHLbFJfuNInMNYfTNyNPETkBM/NUf91r4
jdvvRfkwpqqufRWS5IBoIUGJSukkx0kcKMWbGO/GzP5cke+NPv7BMT1Zu19v8xNFSGsUktg1T44s
TFZOxNYW+s9B46+4F5YMzimMpAZ+3ZlFPi9eY3+lYfQ0VLbCEiyeUBS1ouGawW1j0o2QtG1bRnGf
HIfimcebBCtVDPeWagjuoj6jXRnhSxAkoiX2/OC0XRS0k8OSozMlN7GJsD3L7ptBVdavgpHuUa2i
QZAkenIktL1jI4bUxs6AMvXiY+HeXy8DNDj+K460aq1hx0YSAicMH4RxROQ/1VVRKoUscnhHt/3c
nqoRS2bfGGHvltEKtKQKp10FIp0ZvLb1mtEhOc4cBmKtO4kHI/cHIGguQqf6nMG4SF87mRBVYTbJ
USe9qzebWifepDLNS4p8CiJdnD4YfWlqtgApv6bNbdw5XmmuDWv4j8LMK3py8vMusPohq2BlQN8T
i2RrxfpejyfFjaYSZ/79BKYNy47oNXa/LiPPF19N0MmPSJmWimaLCwWAI2OCA25uZkRuX44j55Ez
Ghi4DRz7ISk8pv00rI9GviQIaWdA7l8XdgwIHn3Wu3sKnl1UgNNQcZ3JOUHYsHNRpJ0xEOuyMZcx
OfoT2meZ57Q/WPS1HN4749Gkd1ryGOuqiZDLy4eEFiZ7Q/vkvE/v0JqEKVQ7Cd4z1OmDBPmj/LJo
hfol2G8Q/VwXLDHaedRDtX0tvA/ych2JcVVY0WNbftiRmqHgQyMJiHgowqLnUCLzMxsxD/gE5M5K
v0Tlfc4VcesLzZYgJGkSMASlVQiIML6LLC/JXobkhgiF0i1uDIp4wEcEImR0Rp0LMjZtlnTciY8Y
hV53z1Z8w0vxUVMwS3KCId02Rcv1tnH8+Ojrr0HzaFufJ//ndR/twqeRIKSLhvilFnU+iY/teIOZ
e0FxV7BjY+zTD0fCAYSRYwYeNrACF8NFmOmUDZtYfOwNdDbwnZF8KTBsuxSbQDX+ekkBQIiBWBR4
kBHol7YmYHbfgG03PgYIp8Xt2ip0N+Eow6UK26YCkvZnxAjnKiRdfCTsmw5+2Dz0KuPVVAYIVDjS
JoUTpgig3iI+2vEnE+kX8PtF3Q8TLKvXlWFJp0H7DN5tpCtwnUreYGPooRmLJj4iNupqmdi1wYtm
is11lPlrT7Lzv6zNKYpkridD64YuaONjhKaWJAclz4iIUQfmZfqpoNuhfzXs8k8kQ+YctbSzcyin
fJKgQXbJwE459ZcxftMxV7m2P0Zw+bcZBfXF/0Hk6hSa2hX6Wof4mOE1lQ/PhR/g7aawO4u30CmK
ZEGjJLZ5nE9AQQEyF9NNa5QItN3oMXotkFsy8I8N670tVCyTi9pxIp5kV4OcRSaSWfFx6t9p/cls
qEvGL9d1Y1HTTzAkDfSD0YqY0IBhYQS7V3XBqhqQ31TJosKRdDD3KwOPUmyVHuquRb0y/DZaiduD
cfW/CTQv6ombNXDUqQcci5aHeCcUewrSkh411aEQq/+GNIt8gmQgc0oTa9YL/4GPtRs2d7x/CdhH
33Ow43jGgYYFtX4oTJLUr/ZDP8AkA5zeBmG9bJ9azxP7MqBx9bo4C9oGgmfUDqPmRUMhpmTzCMpR
mqDJ4iOL7nuCosh6NdVMAbKgBmiDRAkbuGToZZEDqeu6cqYKalA1bhveUHbvl89+8+njssz8JBSL
huHu8htYWKMlqBnHR216LAvhjvbNpGzmk9rqfpmfmX/s/ygy7Yo5sjAU4CM5tggZVP7o1tlXagyr
AX3ued95WnYIzF2NDikt/ewkr8RowW75WTP6bYBmrT8QeX6Ioy4GLoxcUexjLq6TWl10ZKA5tZDE
Tz+R4Od1jIWLhP567P+DIR3iNrbChLE6QpnF6BbaHW41d9KeeVZ6mp14Nn/E6B2F+i/4S2eY0nkm
OngbWw7MuIn2qf1sGF+M9q8xY2v1aGcVlnSis7FDHDfGGpLxqUU7DYhAEidwdXvnNOn2+lqqsObf
T6yHFdisspse+6VrrmAoBB+fkyDyaB+slRN+FjYOhThzDw9FXeNFt5Iz2qPf2FkED8BapyxaaYL8
HKh+37D+sRs0z6yAmvOXD8t4Bqufy5iVodU0o4iODTFcu7gdowcTdfY2hnxMzcctCxo9MKEABHr2
TOVyjkV9ZBN0P42OSL2+INL/1AfDrit+hGF7c12qBRs2Z/b4nAaBRZYrVbuOoqmtIeERdbGoPXsW
Wegm9KkvFRqyhAP2N+RAjHnsphxhy2IkLNNYC4813fcc2YkJ3aubSRX5WoKB74k+INh8tAJJiihC
v6zbpgmPaIb3kupJiMEl5Zup8qMWFB6a9xtH8t1LYva5aQKnyNBs73hOeUs0scLgtlJVe6aCknQB
WZ1UA11teMyc9yFaD/k+MWq3bLy8/PhFg/rauUYQGQTU2krWqeDwBe2JB0gf8B0HFVYMpulMzz/u
TZ/BSIZJWK0dRZYdHEkr1nmtrSjJn0K0bV/X7AUX4AxGUgXdrEtUSPgBsmHv6D+j5ZsIv/03CEkL
NLyw0VYACJ3utJGswZ1CS21zHWRp/y2wOoBrCawzF2XcUVQOPO+N4Dgh1e/3OxI/a/PfOa9ZqIBa
OD1o+frFQDoPTpKLkUmVFuZkOuTgow+UVFs2UK/la7tXvEIWRAIBH+4CGNS5CVNSab/t+rpv0b8W
5d+6al206IpMfxDcF6mKQmpRpN9Qcuqt88uwDquJHNLoc8nfCdKWJlnl6Cu5vkuztyA9SyES9gk1
EmBllJeOdUWLzpKOHBKurcZM3IKCYXcdYtamaxCStvEpriYrKMmho8HcoFGU26zu3N6HJ42hTpGK
30GFJ+2SM6VopxINOYgsfnGo7wYtYqM5CpRrvpv7ChJHVT61cGZPV1FuWtfZEJqlDhHtKVjZxL6h
XXCD5Kmi3kgFI71CUKPVwf5V5NCb/ZrrzYrrncu1TnGLq2Akj4EnNsvMFgsYwyPidvoeDo0blSrG
nCUVR3AXzEfoI+AXyVgGXkHNIRZ7KTF4wHGyna7nryD/uK3MQRGyWpLoFErymcfEsNLUKrA/huaV
yCs5IMxjtsr9X7IPpzDzZ5y4k0ECH1mvAJMkn1Dc5Ix3BR6+jv7aC1VWViXRvLgnUNnUGubQ5OSQ
TfrnyM6TXT2XHlnj6K+vH1/VNsn3ER3qKqwEOYDfF2PAtXcNIaQ212/sKnu9DrUU5bFOF1AyFWAT
xxS2CFh6aa7GPNiUrPXGSGwSvOFQVfiQgsHAbPsbLcawtOvgS5YQydq5GQQuGFqDzle0Ya1ZVnUG
rQ97cJsPuzFTzbNeWspTCOlghfYw9bGAmShC253aW174qyndVXjeXJdlSTtOgYxzWVhSdzzroR21
E3gm6nv73vTIqOqgXbK0yGcg1kzByo26vXMYMy45K3ssWRvpe82Pt6W1caznqMCMXmdamRl7uy7X
wgGb6SVQqArOXfyfdMDQXe6XkWnZB8K/s2Gbo1e9KG+7+JaHClN7iYTSKjR04qbnDDejdIlMRT3q
UzfxA+neLWvfmo6r0XdmfGWhKtl12XGAFyGaJPGMscCjj27S82W0xyFhLc7FIQaxxEh+6s2LYU3o
rem2GNLrjtWuNbe1vuvJY14whU9zuYfn4JIhiYjelhom9B3sKkIRke0ZzdrOyq1fPPc46/mkMMVL
eBTlCuh2NlGEI0fSrACBTi0GXm5Vm2jcFild1/5rxF+K9hGvOoV/c7mPc2/+TEtC52mnsn/TTGkb
lfmoHTD70I2DWxSg3hbTOiQBCCVUnocKTDJfQhsdu0iodqgxpsUOcBZspCwwD3D6Xqi6JH8VKpy7
VeeSSRoKK1mHRTBpB028ActqHZcNLovHTZ6zfdxBzMaN43DLdY6O/rXNjtjTJHtGQsjH89Ia9Z2R
fsvRvXr9kF5aOXwYuPrRJMbRvCUf0j4Nem4Mg3YInfswWtWN7wmx74v36zDSXLw58neOI2mu7g+V
jqpLbG0/7kTXe339VprpeoK3p+Wtq7fPLNfXmNPhpMQdCUUE8LHFGDPFd8zG9GIjENNBMm+pj4s2
NiajWoV2iPwSPccmyhc8a0rdGq7GNHiRNawnY1eIh9aJPLP/ZqsiPAvXJlbi5AukewWsxkVaNGAx
o+W9SF+j8DNrHseyXFkmBmEeOtTZG1D463IvbLOOnkzEwpmNjn65ySdOsEGh0+sHq3sfus04M0fq
nqZ6cy3YizMYaZe7qWVGMwHGqErXHNcop62ix96I3ci/dxxViuTy5jQRfQffA8IkMMUypVDQWmgw
mzg9hFVzY4YYx82YyxPVs2th8c5gpB2rhd9qPapeD/E4/iSic42Afat6usGyrq7v06Vfcy6R5AsY
NnKoVszoISiybe9XrwVPFcWIy9KgSthGnyu/oLGpyoxhWC8Wbai/BOUma/Aq6V4m5+efSPIvzK9j
cOLz5j2p+iEBDMqS137Kb8Coqrgulrf/N4TkBOLSirM4x77wIN+MPnkvE80LMlU9yPKe/IaRtp8W
CSYbZoDRWnuVYhRMnwQKSRbuIpSH422F8Cga++VaZLwVQX8APswDaqrKchP4u0n8ZImnf2wc5S8z
DCDUh888uZc+WRmm7WTNz2q9u2vQSl+SvyI72lzf+sV9OQGZNfBk66meUvAKcvQcl08hSC5z/69I
txQWbckROxNlXtMTlDoOglqvKT1Mdb4JhnhPG30NSo3vtIpXYdvvnST/nIbdY8nJTGO7HkPVE3/x
KJ0IKrkQHeExDaeRHkowfqyy1vk26r7mMbRbGwlTFSUsK8nvvZN8CHMA5VbKdHrwtVcjWmWR4bL0
r3G87UdHoY+KHZTzdOAt0CtWDPSg+5+0oXBFezcqh7SrQKTjq5tRSqu2pwfmP/hB7CVfWOsrtESx
QzJZeDoaWjEFECRK91HyUGQ3E2Jaqskiip2RM4lBga5JNgBlyAyP83UXHHz6XQtf2PRy/WgtygPy
A7Sgo1YRbKDnSs+bEiOcumq+ikyPiuw+5O3XPKhXfCYpvI61KNUJ1mwXTw5YMvQ+EjUdPRjFPVrm
WP550HK3MHpX1IqU5aIqnEDNv59A8dwYWILDfGAZ3eaDdcvKeNVlKkJeFYxkmEA5SnksWtyu5YOD
Hl1UxE0grLu+bIvXxYkskl2yR54ZQdTAlgfa1pq6XUFUIXSVHJLdqZiZTxh0Tw/gF/Yixu8m45kQ
FQmuStcke5O3IqwDCl0Tzn2a35jIz9uodxn/6PLDNCX0sc3j0uV6y7BLWnPwgeP0+Uovv2vxg09B
Cpd3XtApCmQXNwfl92xO3jmaHCnI/NbA7CQBrMLeGUH44rBQ8WZegsDsH8Q8UOpwGaTvWhBYYe4P
IDKKPknrAfnczx9XsZn+B6lOpNcvWnCq0dKTvA0pnq4oRrOT3cy9dh1i3lzpnQSO3N8Q0lFphh6M
jghoHIq0+YLaUnDYkRvSYWZmXt8N6PWJHe4SU1PYtyXNPoWVDk9RdhiQ1qY4oXH6EFl4nWWvfaua
+LKk2aco0vmZfDGio4RosNePovFKsH2N9TbRFNu08Bo6W0PpANWR0XEthjBhEa718lvZPGLGs+eg
Zbt4bqfV9R1TCCU73FMQhM08X+GA+UlunLZb28weSPFXnVqKTVrUcMwunLnMLKTapUsI1xLpm8TW
DgEtQAE4rB1T1Vukgph/P7kQWDtRresd7cATfTM5+bqIfl5frsXNORFi1sQThKg1JzHU0IGElC6e
j0F8G6c/srRzyeDFWq84T4u7cwI3/34Clwne+Bm1tAMortxoLHY2x8ToILsRuf31umSLZ+gESjpD
oshzM+mhCEi0e7YVrx2B6FaiukyX3APUc4AeEKPUwAIruW/jYIydQwztUIJOLTW3iO5gCjEq7dyS
fLku0fLi/YbSzxdPhEka81IH8bt/JNNG8HTVEs+hn67DLC/cbxhJr4cqTgoKVtsDZdOucb4yc1jr
ae1dR1EJI6l2RoIurEag5GigJV23EYb/jVEEZEbVi2EZClfdzNCGMLxkgJw67fUy0hDiHB9JsUps
tNF+c2IVvdjyuv0LI78WJpoNg5UikophKZ+nHLW9Sfx1MIo/OkK/YSSFy21ELhyCGGqu2xjYthr6
0Y3997T9A2eUYX4z/oIuXFQR9foo4Hpi1ew5NjmscjgjhqqYbWnNTkGkK6i1jG6qMqh0OOk7AjbT
oGP3sfkHQW7kQxgCfsjAGGAzOz853CySJgwQ7tRiVOc528B5CS3f4z+adnddrZfMwQmSrAQ1SwOi
l7l2yEwUeNc7wVEt8HkETdKUK7IgS2s3s4WgPg2ex4UTV9uirsEbpB0K/cnEK3jwfQ+EeqvrAi1d
QfjDwRUKbsVLeuKQjCj8t1Lt0LJxpRXd1okKBcSCICiGo+ZcCzUPPpc0OvRZhtc1ICpESDFadK3D
E6HxuL0uycLWgM/ZAaUhZsTAMZVgmtrs2pG346HDXGE832L62Te69chu9ESVoVoQCScUWT2YG0Rm
LyJZYdoze+zHAxGHjHy3yBPvnv9AHDCx8VmkeQ7AuU5XFuLJcdQBIjpO9XYMvjUxOgzWjanQs8V1
QwoT+S+IckEIGZkCHYhFNh4czKWPRuTQ87lk3Zm2vP24TMi+YBaWgeoKcHFJMmVZbbakdvrD5DxG
5lNaoiSBumZ2j7kYCqVbkOoMatb7E09kEOYYWzag2uYv9DkV7JFVjygQjpST2i5PECgPsEHWnMqb
B+ydI1kR7f0waftDHGyb+ilU2YFLFw5/Ph5AqDyZS+NlXRuiUnAUAfSHcPhE9BdRrinqkzQLFLvF
XtklKl+mYLmHNbBBqDi/Ui+LWCON9XTUmkMz3poRqNHhiyQ6srAf66tGOxikQgMDYsG4gLickUMu
uw76bjD2lWauo1bzLJhuErcKN0TaHBlGttdT7NdhMHTGHjwrW1qY4BhUkeVJ+/MLYqYiwRuBg/1C
vnxYUogxruJinkLIe8ft+/uSoPQf949+Gxg3183CkkC4ETT0O+K6u7i265RODINW2R5zm73AT9cU
dL/XISQV+FsgbjC8fLBF6Hc9V+iu0KHRg1HvicZ0d2LFLXreQC8cakhnxoo4gmRJL8Akp9eZwFWv
pyXbN9EENuZiQ+vEHamqGm5xk3A6cQnBYIMj/1wmzP21eGEjCV1mP1Dvp7caaqY/heaGBp90VX5w
UabfYHL7mY3WEFLHUbHH7LVtXGB2Q1J8m7T20/V9WlSFExhp6fSoia0+jdi+DvltRO2bdFQo26Im
/EaQawiHFNWXxgQEp3uv2R4lKZ6hb8OPVpb+rQQnOJLGRXpboZoFOGNcu3X7wrvBG5JdoTKlio1h
0oqZETqPYi6AU9E1xmSjPj+qdoJwhZe4gENxQsEmjzZbyzJnbTy5fIgQZT9Uabln1pxw19+dwXIT
Fn/MhZ+XDRxvGOmLDg60Z2mSOMIpyegbZrEXWnmDhrPHrqxWQRu9XNezBS04g5FubRYZQVPZHDC2
FrmZH66qdDzYWeY5dry+jrW4cicizTp/snLD0OdWLeJmz5wvyIkfO44xJ5Mqsig5BxcLN3/FCUpK
EpJm88L5tubxscxdPxs3Y0dXRJAtiEVUccZFwFkdbJBvo5JPYi0iU+4HqZGXe7/7H2nXtlwnrkS/
iCoQIOAV2DccJ3bsxEleKGdmAgLEHXH5+rPInIn3VqitsvOQmgfXuN2tVqvpy1oYouLfux51c8y7
iK9UBZi+acEzUdJdasxs6LnAadludZzKBWD/ZF+YqiGmNWCeVU7/NeGZGMn3Kp4Og105VqRRK2iy
U8ePWTcGWMMOl+VkdN9mTKJf9w2VESU/bJiXt17MmwhY037tlAc+tEE3U+J3oADjNFPE12154G4B
XjoSL3kJuxoRlYo+7aOufj9k76eiDzLvfd4+JKUWXFdtI5Sjvv0iSnJ7UJBky5xANV5Qf3Ga4zD2
rxuI+P+B4RMPQAY2virWW37m8+ZS4wEUeRPlCKxm79fF7PfsuABL7y26/BJEJV/Hek0ykgXBzy0f
Rj25FVS8rr3xryoU00VguVlLc5IEnJTLunSGtTCOW2Y0yOkrt8b+L8LW15kbbKXKZWYXw2Kphk2r
yIm9gKTHWSe+4A9CtYiweVvRRvtPjnRbC2Bht9jCrkEEO/Q+10UakLl6cPikAtPc9OYzSdKFzYlZ
MlLBxRzm+nS81+tvYtaAp3mr3BxTiZIuapLpZOZgkYxEl6Kjchy9H0Zj+qUZDZXCq7ft56KsQA1M
b7rSxWlLswIBbdlEXsKDDHi0ydLfCEfF6rYZ7fDb/xOzanx2ebzCSjsCXo+ING1A2uoEuuqgnFtQ
vPXmhzi3/R6lBtKIZHf9Min08yT9stbhgGPv+oi59RMXIKxyveZuKRZVPFcJWn9+pmHHh6ZZdHxR
TpjL7Dzwjo9OOBij4rw2c4kXQ3pSFCo7cEbmZdNEuiO+ZY3nI7kAt1ETn7rilcxb/7/Dvw5NHgUn
GAU0lgQvoWjjQxn3d16WKdTZtBoaretE07rxLVmNV+lMSntErKMY0B9c31n/m7+OxRe8GWuiBxoA
zDNhBNAypXyyKKya2JVoQNLeHTpd7EVmBTaGfa472+a9fREjf8naQGyzrBQhwirvFr7nqePz8kPF
diSxFW/5xvfYuUZyQlTpGPft7bSJzPmun5/y/MD6ys/1CbQdd5pqlXX7mH7Zz5ajbGrmC0n7PkqJ
+IzRzUdzYCFxXcXLt+ncL/aTx3DokjKsLkKMxoYQ86nBZLXcLwo3HEb7+x+dlTwiQwXI0UG2ZEWT
8yntnwas2Wf0C74I/SS7/zNRUgwqCNZxpzGxoyo7VXnv69n3tn/uwQNsq6jtVRaU7pOZa/3EBnhg
g+y4no1TNmcfppnt9HJRDQtvOQWGMbAIunIPYP39MuJNeWvk4JZvIlpmGMMAWZL2TUv+vm671TZy
mnwuRHoK0fZYnFLgKSzh6M7oHSqioqjcstn6oYn9T8B+E1d6m/Q2dZfSqvqIm7o/UDAalh+Agwi6
pFdOov4MQwa6EfaKirrSNlxazC6Y6aa9gcc2iwOAIoYm73wtaffXbbZ5MC9iiKSQW5kx0BAziAHN
XTW6Qyhm8V6fxCt5umR9iBRWLa9JCsfCY5RZY5B7wOb3Pf2T2T83i8INVCpJ5adhqAdSeMgfWvdT
SZ4rTOSUz39kNbnoVPSt5aU53JnXn53+x1w/DkKhxaYzvxyMKYXRVowxUHcZniErDYGB9w0k7KrE
e0sGOoYg+tNBroOK6qWPdawsRSyATdtM+a5e6ne8dRRVrW0RAD7DCg76XvKxe5Yx21avD1Ex9yen
5u96XT9cP4ytO4nf/kuEdN5IClNRtWyIlrHeVbG4z8qRY2squ+FJ+eW6rK2n1CIg9MKlXMnDpK8h
FGUGgb5KH/VrKtVXE8AAvH3R299Zop3S1o7orKvQRDcVXMGeUbw3V7bxy2Py4pGKfsHvdsoPC731
miHg+r4iTPFhvKncmZz1LM/SUmhTJAPAASKdtX5j175V3Xi8CMyOBax414KV5ro1t3Ig60yg9AK5
eo5TNXo7EkMZFP3R6d9nfecvecSsT9dF/fyIlB+Hc1lSPLVyrx0HAEREXp3tBLrjVS6OjrX4y9Tt
uPec0M+VEKHeWG9xzzMlpQhbeXahNXrVRkDeuMVHxb7RyoA21ReaeeF1JTcdBcRVBqqga8CVboLX
YjEiG5o20tLSx0b1ybGKsK8KvLilIhlXiHKli+A4eSpi3emjUb8tl++DwSLO73sszFxXaSuYW8AG
Rz65cpnLjWaMmnTD1Ig2Mh10mB/s4bnM3lDhwPYCmJiBC247RPKMvMXuvtZCBBdo/HfeqcH9vq7F
ZhQ8EyH5QO/avEQ07yOaevyjQSv3eQ2Livu7aaszKdITiyWJzKItsaMlEz6gKgDx9piXCpxRlRDJ
xxiKdDamc2Ct+K4Vd7rxI0+/XreWQsRvQTZbnAzu1UYJibT2pmtPr6WN+pmNnJ25/LrynpKZgX0i
4kO+S6biHdGTr2Mcf3NSpghymzfl5VRM6ZFt2hpTH72F6taYhuNg3yZO80ks5T3Xxz87G7nlnxsT
OhT52EYW648T43cj1W4HFiu+URTebErvxEK1nGnYN4x6J/X5lIWMuvs/c4HVRc6fItFTC1ArbeTx
yu+s+MasFrDrst2fiZGuPhsmgyUN7aPJpfre1ZIynDQMGrFZ4QSbT+uZE0gBYFwm0oMFC2Es/USW
Ha8+GukH4n6oi+PcqVJt1f2R4kC52HW+zDBeagI3rdd94BQV+Ej5M9tJgaDJZgJ2EEhJ3No3hh9p
Z/oZV+HgKHxN7opmlTvYWIpCXwBVGDrTOw8l9euKKM5GfmJKKia3BshFlOSRU7wr6G1p3aJVmbXv
i/iVOOdy4JG7omPReDNbY1slngEFEdDyW67ixFud6bdUZx2OANEWHk15mgnzpWM5JiiNEDLskkQc
Y5ATWcU0YfmvGQOBearTdRNuxTjwS+L51DF8hjbs5XVNJuwGjsnSRiBwANHB353xozDvhQp5eEux
czGSY6MOU5k6vlejsrlvs8d1PHgZd62L8kV4XaHVeWUTnkuSnHtOnNkcsmyI0I01dg3Nf3TVeOjc
xfAnzbgR1cCD1Gv2tBoUqcKWN55Jljs6LrcbYyB6iyqnHizxiggYfyjMYTd760RndaspURC37piN
Q3PRFgNAufxslD0Dwt2E4IRe6sme8h9DGb+he34uQnoyqqxrtdqC29cpVriBoFWNX2ZzVkjZ9o8X
RaRXwyRusggG/6AdRctgEI9EiM+LO97potn3tvZw3Uu23f5FnvR8AGsnzt0M7+3EftJJtNj9Ry3N
BjnGnwmS7hcnaaGJHlFQ04wTuJfBDUnGXeJyvytAU/oWYR7YYsEwhHUg6Zahn5kUNLPaCPh2x675
SJnwMdW1q4UiXdk234sg6ZI1Oc+YqXMajSimuUiKxjpyv/eT9oZX3sZiyf8V8qRvlQ6RybLwHREt
Rn6yFtev3eTRm+a3iFnnojHJRSl+42UQ1J2pz7IO3lezKirMO9a173r2z/XD2byrGH5zsNsOxDu5
ZFP3eqE3aIZFYP7wWxS5hJ0qvHq9JXLsoyBABlEBoEEwxHWpR+2m+aT3tItyMEB/dEva7jMwwh11
WijKaFux7lySdH/wWWx4HbcxXxe/i5MvdfVFc/YFsFMy8Y2Of1+33Ja3nQuT7lCV9ZPoWsuKyvGB
TcclB/1t6XetYsZu64Ao4JtdIP5TFNdW655lrgbLpjxpTSsa0b3Uyv49e1NN7VyEZLZczzSLDNAk
bWt/ocXBjqf9dWNtRVIAaloEHHNAO5TnbEnWmSTxcDIecGS6kExZIEBCqvHvhGsKWZv+BtRYEBNj
LA1jsJcWi5eqGxY0fKPcnUNgqASx0+/6WbwhrAHm8JcYKdoYbqeZaYyDMeMC3esDQVvX9p7iRJUY
bzraiyD5BQdwY6lPI0rq3aT5GmCo6+mD6D8CrecNrwJFhgcvQ2ULHH2XhgPHTG+5zdRERm4CqI+i
2xZzf9Q1cAfTRDXkvXlMlPwc+Qd6OCWX0moyYrtoxqhJW6Hhxvl7MdEDF50i+mx63pkY81IMij1x
5S0dOkXtWIalhSfVyVtAebtl0HgOhsfi03Vf37yxZxIlM6JvOBBvHdZgM/dTD9EIIwDXRWwGujMR
UlCw8I1ZZB2idaPf00Xzc2L5xXCT1+OJxs9z8YaHFdRzv45KChAtOr5z42D8aLZcX28+NeShs9Kg
j/+5rpbKJaSQmmiWw9MmxrAioTuDAgc156eBpIfrYlQuIQUIkmheNq2t8np8KoD7x+33uvN56Ytg
HlXVmu2TQiEQo1sWyqhSlACWSl46OsadKICcSnG3ZPe8vp+qm3a6n1XN3k37OYDIxYg5we6RdKVy
IJctmY1JRZG7x6r+mGXjnptvKG+CH+yXEOlCTa1e6qgB1READg8srh4moeIeWo3yW8ZwJkK6QbHX
01ErMOI5WyKimvPZzZdTJayDnbWHusLI5xR3H7txUVwrlVzpWmkxr4yyda2oHZtAM9+ZbNm37XwU
U5g0T2aWhKmmKq5sOgiIHbEqBLQjtM0u41OjLWmRCQTd0k5/JCl5bIl1RNZ/XyYJxme56beek4TX
b8CWo4DEBdvRGPvGVKHkKICdnpxZQ79xBNRZ2nEw8oobkeiKSLj1cp2Lke5zSrhrmOmA0Y0yeV9r
YMwuu3dOOt9og5YpHi+VStKlzspqnpw1gZ2MyZ/75NAWxE91fXfdciqVpPscj2RsNQtiFuOfskZN
p/BnEnYqLNutEOVgYs3ASwzcCbmHYHHP6fUSB+QW9b2zWK2v08nndXzU6uIjIPFV87mb5sMGJsZY
QZHmepL52hylKWxCoS4Wd+yxTai25zExHhrKVS2YTd3OREkmrBnw2Yx1FFhU9YPVuge+pM8DS0OA
bJwYIKVefWJApCSg0MBQkI6ixOUFSwtdj7vcoFHqfurTr4NzoEMkVBt/G/YDpzAFfh3G7ZHNSCHL
6auFA4xkiIyUnBzjI5njpyWnx+u6rL9FCowXUta/4uxjgC16w5bG7aMGVOTvur4fo4zkitd+43wg
xMOCJKwFAjDp1o6mttSJAyGuq3WhMzfPRezdZo7nx+XC/dbKv7xFqxeBku8V2VBUyGdEhCHqIQRz
vb1rrVK1Z7x1QmSd1fXAQG24tnRCDPxYIrUgJcPntMWHoDC1x9Jjijdk/WPlIzoXIx1R2dfJYHO0
5gBJEMTTbQLWHdKc4unzaH72mOIx3ghHoAR+UUrOzJI809y+HiMB3qW8uZuaQ8c49m8UX6EqOZJP
0GrmGUYYxqgt95azm/CxuyQAgSSKKL7le+f6SK6QJ8Qt8rWxOc4cdY9mjyf4NrPyvUeSoGvH43XP
U/mEFIoSfRFgR7K7yCi/JuhoZMVDoalAqraFYGUSOwJAtLMk21VFOXiaSIeoxlC67/aFvcf+DffF
IlTfVNvmexElmY8PANbu8RUQFemnmmZ+ppVAq0/DvjiK5J+32O5FlmQ7Y6FWzFgpIjyHBy/J9k1a
3qGoqIhGCuvJw6b4wM/bjjldxLInkmR+Wf0dY6Hxj3SRS1TT5I0twfRnRBIsYdWAp8e/fVth7OG6
oO3o8Mtov2XobhJjFXVEVjs5ASjKgW2Z/u2gRWSYw43D9M/o7L4OeXrtECFEvIiUE8yJFvqcxF1E
sb5kFPcGfbQFwjjqvYPCJRTuJ4dYa0Fbms9uFyXDJz5+asYuGNwPbfKFKhe3VW6x/vzsJTRjoc1J
5sEt4idr+DrlD/n4+fpZqURIsVUTWq7PC+qWvGS+VQ6+NzyPw5uiAxb3LaCPo9nlSFIo5ra9rF9t
tnyohO53+bupVA1GbYbvFyFyCZ4YQu8SBmsJ5xTTgLo/hmU/qBCUN4//TIoUEYbGWXLS1w5gLu+7
4WtmOMD3P0z1J+KoprU3z+ZFlFyCj9HyxF6HPaK2Mjz3VfPZBJdFkJnZK0GR/r09Z4Kk7DF2srqc
sBEc6cj03fG2x+ZVXYaZ+XDd2RS288ilPy+eGeutq4vI9ao72iw3wEU5GBYf/S6Lb6xRhbuzbUDw
XTmoyQI4XWouxPnUp7VbDNFsAoDeTIAvPTWs9jHu8+O6ZpuS8GGBrBhksiCxvtQsM4d5IBrBm9RO
kQm/mJJhT96yT4sB6hcxUnpn6Rmy1tgQYAoYwoZ8S3XtxsIA3nVlNi8S8UC+a6LIAoDLS2W0JFvh
JnsRDWM6BbpRo8A3rlSExfexMD9eF/bzt/2WS55Jk3Qqi24qNZYj6wrHnRUUYRXkB3uHMfED33th
pUjyjNWZr8lbj/IsqMaJXU7c42PU6Y27I06JhbaGspBWuXMCVu1fZYJZQ0BdPOmDyfzFTJPAwVqG
4pHc9pgXI0shcWFJ4tSVGKJGEweW/jPQ+NBPKvCcTSmYo8SEHnYOf/suHNMY0Tivhyhe7lniM+2v
Jd9dP0CVCOlSrzM6I+14Hy32GBiaG2Lndme4qhG61Q1+O7YzTSSnZN1k18vciIgsOtsvtl6BCAHY
/deV2YxQZ1IkZxxAOZ7h1FEhGDh2EHez9tdYPRK4pfl0XdJmkmR6KDhjPtMGn8+lGxYm4yCgMUVk
mZrlc9yvwaqisbWOcW+GE5gt/LzIT9eFro/T70Z8ESoF+qrIjVqj5Rj1QE9vXRaM0xfbfLRtcFY8
LdmpoW9JbM+0lJzDnrM0zepqjBZNPPeNdqp6N0eCBhSS65pteSEg+1AORv8VleH152e3mhYlIRNF
AtiB0Gdmue+BKdo1Xgmx9vOlPBcj3dqOGNrkJtoYgRIhAAy9z4vKHydVQX3LDW1EXg+E8RTEg1KS
QYzBYqLB+GPbpyGbbm1n7zJ9t9ihqQLb27pXZ6LkBrxtg45mMvHRW7baB73KbudaxRW+qQ1AWNfe
O2Bo5BXRMeNNOTjW+v3+nUKF8XOcvs8s4LqpBt+2Xi6AeP2SJHmBXdmt6I0JdQnxoJNDjv3A2Hue
2VsSpnM5khtYQi/6CgBhUaLP+9xtsELX7wgHmqRHw+uOvW08x7NMA6yA5s/n7Myx4wFrJgPGnqM4
O47mjYmGKMDjPB4tpFOI2nQFoET9J0q6rC6pANNOmxmdqRx4SsM76jVvqEVgPQGYPStWFFKyy2tK
ynbpSYdv9zFJv9G4vMmYsQdLWvAGo52JkR6LhSc6Zwv6Kk7dhP3oHucsOwyzbvk91UPqird84Jzr
tZr27JRST5BlcKFXa2P658SbsFahoG36NrFc7LetcF7yRfV6j/R5G+MWeTlm92LHL8YVEbEbPrTN
W8qj9sowh0KvCdxCKQBNQm96Y8ZytcX/4fzO6m974x5swoP45y0n9UuQPLbuiLoaEnMYIm14EtMT
te/wDbKjWtCMf12XtPXgnqkkT6/PllOQJJnXPs38pSnpyk1w9NLhaXDsmzHpPrQtUZVcts/sRTvJ
3Z0SBXM3t0Wkj/RjXOBTcSbcb0D3sVSvJN39+TRhW2xFRcMqi+NKPs872tdmg08Qs8P3FKgO7cV3
2r+qQlVj3lTqTJDk66jHJ4wtMGSvLYeBlrcYxv7Kze/OoKni7GbwW5/BFePYQJHn8lqhX9LoAGJD
lX7BUdU78ItiP+OQDR+4yxShSSVr9Z+zK2zoJVksA/Yrp/cYGmwED+KlD9D/BVWSIlvZNCEw5cwV
NhHVUkmWB7VYO+PRtfGqd67nz4V1U7bdbo5VMPjbojDBAwfBgpMlnVZcpqXXUZhw0LtdM1e+0U+7
Unineqk+Xr9hWzmYvSJQ/F+U9PrOItfa2oKozvSOOcP340IOplse/kzMqvHZQVV1Cio0lOEihmEx
PvG9NRW7dqgVb4jKcJLvJUVpaENc4Dux4e8Yj3c2E081bw8OaA7/TCPZHRi836yRIGk1O8zG9JjG
+T7Ny7eIQYKMHiEFxo7c/rRtjnliZsBwc7UTrnFIYn7H+vzrdW02DXcmRno7yoEMS9OxOYorc8eI
5ldVKvxkRIQV5efrsjZd7j9Z67N46QvE7ihvddIDrWO8y7RxP3D7cQSD3HUx2yqBNx0DiivbpSSm
92LTBj453l67WSsFzbQfU258Gic6BrTonq+L29bqRZz8mebUrVExBCGPvbOSiJN3xFT4wma0Q2Xs
P42kl6nJSaNnFrKJGLtclC4nYOOHvDAPtW49mGWu+qK5tOA63euCwBBMD6C6WvMJKTbEjA4xcDtR
YSH0Jve6nZkXhV9Mpu8OXFHiuTTfv7JAzIy5fHR4AfMkXSfL7qcWzHXOqXXErkHvPQUqbV2qgNcv
0+X/xICwD8MEKwquZMI8p7RtaOWc6qG5bXUNAwWaItRtWQ0UTciXV7BLzGJfurcoNGNOsAkbVfyQ
mrvGbMKEhUzk4XWHu/SGf1U5kyNTf4AoDxy4ndeiUCpuhe09cyc7FH39sR+zE+exalxh64TWh8JB
nxq9Qtl0bWG32lxjxnexUvfULnoSpBWd7vPBjRUm3FANcNsYLTbwAeViM/rShBgVA4D0QukJWQaQ
q4xjFpdfHasM0Qq94d2r6h0/DXkhTfIJJy7KWMQ9PXne9J4u1d9Cd3mIypziwKSq6X+CXBdbL5hl
RX50qdYI0vY2MVpymoM5WMIuyO9BSe9T3wjqqD40iitlbDg7FPslT+5Q1jGwHDvekZP9MPxwo+4Q
h+Su+ys/kX0ftAGIDR6vu+SG618IlM6NxKbHMmAtniw2fBh6YzeO3mOvm/tOmY1tGhOTaZYH9DHk
zroUMOqeG7xwEnIyHsagPfGd+7WZDiwYQmOnH90sYLr/eu2w2YjyL7x/pZK/PD5aNikmOIR9Qrf3
q82nY8Wcv2kq9m7zOnLGfz0FhHN0ReRFc16erO7Hso2LXrNPZkm8sCfpeKjnCuU/ZqkoDaXa+v9l
UYARQqXVnJIhTWN9+WsYMk00vQqNAvhqDzrVJ3YsXaGZD31d5N0O7R/DOvRDUVvI5dPau7E8pD/H
GlhiKiyNLT8CCxB6w3hZsMyyOvZ5tuhUwp2szD7FAwhPS9svs+IzHdxAVLmiCf3bHVmJAwG0jFAD
uHrIuhQ1OvnsuDFKM2XVfzHs6oZnuiIpXQ34UsCFgSURkt+wrrQmrjXTKSeDjwwxmMgSpeyp8Y5s
GW8dTwuvO+qGQJMifJrr3Qd7hfRVWbqtQ9IccyqVoKeY9Y91bvlavdwY9vIuX8obpjmm4nL8FrLX
9/RM5vrzsyPLMqubuoLwyC7JkczZk2PUnxmG23KswwUUEOPXdfztNZLkSbE0RrZFptjmkTU5qLh2
HSxrhZWNYbDrgrYUQy/SwooY/uffoMtBNUHtEVuQ0QxGi9kNjf7OSIivW0EW//gjUfLE7Vg3WS0K
ylEt6j1Ui6zP3AM/mTdMvgb6gVqo6FQUuslFXpbaKb4v4CgNinpuhIayXy13Jgv4YCkuwW9XGucF
0G8bl4w4BpBlLv2DJUaaJQbnUd4/Lyy0GtfHNJ1y0HxbDF6EFTjPQ1n0UowYjcko9Z5HMf87KW4W
9N49d6eEw1WJkWJmxRODtf2EqKGNz3Y1HFaog5jSoJxet83zM3rAcACzRwkRhUQqvak1cwVhFUSl
5I7bXujlJ5F/7zXVnO1GILyQs6p8doHNasxyZx45gCJIUAzixFsVddjWnV2ZYXA2lgtWFenOYhqi
8Vwwo51St7mP4+4RhY5jwlVkXluaAD8IpXdk4IBylVytqIzYLjxo0g1/Df2S+YVOVNbaujnnMiRr
6ebIelEYHMSYnW+zHVaWDTvfDS7AL1TbTyp9pNAKryjzBXcnmqaeRRMu2UmznYfrsUchRJ6QykVb
c1bEmG3sUcrl3c7TuCIESKyz/7rymdFs6WA8klXjYjo8GkQ8hJjq1v3EsoZ7RnUwKSxTuFTtx5zl
QzCNzTeWmBR1+fRbUeVleF1bxfHJm3hsrHrg+mg8as2/2v44Ds5eTz8lDvDBeoWorVBxrrTk9Fpm
j23PIYoZEZhnndQDx9ftglX+6yptHSCOHhNLGCEm2IO5vL8ed7WBpogTldZhOEIcHKs+XhchQUv9
e4DnMta/4SxG2IA9y5p6QRA3AfXr3rT5YgWiZ/ucs3fjFD/poGcPbPRTbEG/Xhe+Zcdz2ZLzZDEd
VvAi/hPWynLCzL5diO6XxdN1OVuucS5Hutkipm7XmS2PCjRqMOdbYrCOgYkpEZEghuLQtiLiuTDp
apsWqtUNhbDEyPdWM4cWuEWCNE1VMA8KreTUwrOKhVgj0jOzvi/4O6MhGF1IkTO976o/M6D8BBc0
NfVmhJPopPI9K7CGW634ZxBILxQcQwqX+K0+ldPSSFEhjZpMu4nrZE+WLpxTIwHT0PzPdbdQyZLc
AvOWcd+j9hp1S3FTJ5XPF3bvpJNf8FkRMRROISMMl05eZpWlQy3a3VfpA4bXDkB7+CMpKMNe3mWr
KrlGUygUDx+Xwghy+zPJVTWj60EJTa5LIU4/5yiT4YRy8q1cigC0Pbu3nAuQjDGQs+YVkoSh4l2R
tmw8OXp8MHKahUYnIrsdn5AsvcmzX2SRS23ATNs7o4BnO32DgrL3fRzZrsfsQuCV/TF+JUX6f+H2
RZ4U0oHSNGmZjvS8c6evvLSCuuiqHSfT3hrtt4WiF2FSbK/JZIKzq+NRb2c+Wlq7MvbuPa17Xdf9
N6VkBB1H9N7YMBeRyJlC0lgfUqzupIuKSXh9VqWP7rX7+J9fyC+8RYWwkFfAL8ry4HqWv+iaF/DU
PPR0CQa07man00NtMVS1m22ff5EsPfhiqam28PVLuNJ3ZucEaH0pMqntYPRLhPxNMPQk50mPa2UW
4yP44oBnbPjEmanf5okKv3tTGBgQ8VFlEs/SJX00rEWi25nZH5vuu7aErU0CvdiXqQoHePOJepEj
F315NTt6keCBb/XEb7o9yAoCZ5yC2Dw1tWq5dTPGngmTlHJtVme6QE5tVKMZzqyMhqQrD51QTRNs
C7JtMAnoQDKRedYczeuN1FnTlqHYgV7tli9VODeeqta7huvf/J28yJG+SD2zqeckT6aTNdZ5lGaL
frAIW5ER2WMdU7bH7lnte8AkfnAYaw+Nqam217cd5def4K6mOMsOyZCmo5Hj3WobJ2TJIzhu/5lL
GrBkOFwP+ptX7EVZV3qM6ziu6VIg13Wtx2Z09r2jKVLd7WPDZiYWVHRAYEu6xIwDNMReEzPMDPZz
867Ii9EvbZC4v0WVF0GSI+ZoR6WkRDicnRGICW4wuq+DHfl/xAUTI6b4HKz1yw0pDVtrFila66Me
P7CkDgkHnRxRGGzzSM6ESP5nzIuWeela3xFOEOf5e8NVVaq3RWBlCISfKO3Ipy4wk0O4AxHAjg80
sO5NyjXWzWNHDRyVEGwEoPR+6cIFWoZuuWrhWs1uGqxDK+p9PTn7Nxw6DgadXA/UTURKJBq75MxC
DMc3Idu7rgjNVvWFu9r7t3hwJkLKHQA2bFBgLuA5J9RP5iHIxW1H/kZ9zF/S+7p/FSDZTx/DywB9
ViIquNga3M/u/mKzxE3tBuWD9ljREORnOzfZFUXoxfXuuvE2zuhClORpupvlWgb8hVNW6jdTIny9
St95nfNnYuTtbEtLM89uZ3FaUu2k6STCNuZ+qkeFmI2giVY06qHod6xAJrLHtWMnWkyrRFhEwZrQ
zl1sv3I/aao18K3iC1bAHRAPuQD1Bkzh5QmBVrp3al2zPvZhfOC7ZJf1fvZdBGMItKMTU+XlG6/5
uTg5RTEHOpRu1onTWPAvvdk80+Kjq1t7lmq3JVHNnG1Z8Uw5uYtDXNPRYrOE+2WVz6adSNw9Jnu5
UA2BbVyrc7Uc6XNjXnLsQy66OFmCBUs37ay4a/eGBXBGbdwx27z17Ew1JbgR+CzkKoCud1c3kTEX
ZlbrtCkzcfJ4Fixe/M6mw2t74KsPvoiQkW4Nc6q62k7X8jx9pCY7eMNf8UxVAO9bd/dcjPRwY7Zf
d+bMFKcaaAp12QbetPh6viji66Y7rBywaDfA0+Vqx4hROSe2tRwLklpUc6BEZd0OH9V/l2aiMNzm
2azEw56Df4RKGjFzxgxInxURS/qjKA1fcwpFbrdptDMRUopQztRJbZS0Ufrtw2xoW1RNvWAW5etY
Ev4N4oBA+08X2bkJerssjp0iKtDfHs1bEMU+Xo/dmwfzIkGe8gEkgGnyAm62NKeWBB4HZXd1A5I6
RValMJkMbqSTSQDgfyyiBcyBuQn0riosVIgrmyHuRZnfVz2XfMg1hDjQS4aG8G5IKo615x17q71X
FfAUfia7NABZCCqTrX4CV1joZfmBlGZ4/XBUItafn73hvF5IbDtTEVFSHntDu8HkteJcNkXgXmIS
GSTkANy7FJGlRqsPeWmcmMBYlNFr+XvLcQfF9d88fWuNlUC2wnsnBWlBsHNL67WVxcb3teU9OE6/
T7VJcS83nXldXAJEHJqa8m7+UOLhpmWNFrTTfTXnxp9H7W6AmzVIsK8fzaZGNmaPPRs8OehsXdqt
MtA2EHY+ngyafcMApR7V1vBkCmYcrwvaPCCwTmPCBTyI4Ly/FMQmI9GNbhKnpnEBDD1NnwqdG+F1
IZvaYKhlVWgd8ZIczZ0SfbRjIU7VmETJNO6zhD8NJrm/LmZLF7Ttgd0JQlwA+UkVTo1plFR9i9Bc
fi6rOATp7RusdS5BSkUzl7WLGceIzFa7i+MqbEAZ+kdKyBskTYH537nEp0JpWIGT97tCLxS5+5Yf
g8MaS8og/V3ZuS/PPGuq1uUJ7KSl35rkNAJJjA+7nD1e12Tr1M/E/BzoOgsvHeYYypghgtnFEOJJ
CwdM2c2TpwgxKjHrz8/EDABwFaAHQbLUkl3h2BhAIfeLMJ9frc1PgDKgUnoG6POkGONhZQ1r8UMR
DZ63y9s67Gh8V3Zv6AVciJG0cfVhHgGKWQBPcQyNVP9rrukOozXfrmuz4QLg3nKBDoUiH7Im6dqX
C+XAJNWGUxrHx9wmT4zbX7mW+/EQq1ZRNg7I9f5H2nU1SYoz219EBAiEecUUVUX76XH7QozFCO/h
199Dz94dSk2Uovubt92OqCSlVCqV5hwwt1hoZkdDO9+dhGGaRAUUoPY095Ld5NqpsxQ7FyJR7pz+
rRge9yo2aWxFIIE/N8unmUS3bScC8NxdtL+K6NzeJEirWCAzz84j7Q5d+8WYkX2bAksW3DOCBeND
zCJFs9OYFZCjD7+rbjm2o+zF6dt4v1+iv+2C8WN+TJmL0VDi4WQOmT1Iy49KHRwiZwKvLNCGD2RI
XRhGkSDI7BKMO/V2Up1Y//O6Oe+80i5U4fyykbdlufSlfFIx3j7pT1oeuSrQF8z5A1EWZ+kFrk1g
axZ3fIYoKkv0MsLWpp9SmeU2nh+il+c1a1uHJjgv3WWTZQ3jS3B+UxFvATiGZh6Z3r891Phv7VY5
vGNDis3EHCh0qU5Z9VnJPMX6dX179lVBJzlaFNHkynubts3BKZYr/Wmox89dKduKlt70Q/4xb2IB
6Nn+zvwnyuK0kUagGOZE70+TAdJMCXmwjqW//yd1+IODKZZ47sY2O7MWOCVSWYNElQFPa2x9pP4O
14VdVwjQXZfX24zl1NsSZgBGOwwEodnpfqGLKGUskrLu4OYSZZ08sDlWcUitH5OaPaqNqEtAJIFL
R4FU2RpBfZNh2tewjkWOWoxrZFI2CsIBkRzuaNZLRpk+NsOJrn0BfTIvflLGlf+OXcHzH6iExoql
y2mTKFqUILTSnqqkCA9a3ER34ZAzgZRd1/mfFIt3AYoyjRQkzf0pzMzInllzOyPeHMtSBHYnEMRT
coYdJVOiGf2pmRcXXQhu0wyBJemCvdn1A4CWJSpeG2vP0qWV5UWlSqGOVzoYAf9Jo9GlqXUfab0f
z1+v78+uQn8lGdypsbK6BDBMl6EH5auV3eJms/vpbUCv/16gGI6xKMKaFc/iUp1xqSNlkcr+JIej
F5P2RCPloPTZ6R26rECe6xMN81KcLlE/LQVFI/xZa2dgHZZu2sz2UIvKvrsHZyOGu0PrkWFyPR+y
8zDX4eg2upSEvlSF87fr6uwawUYOd0A7aQqrvkQUVZsSc5vKCkEGs4TujGFH1EWGtxG0vOwSAC4x
xAQeUOTbX4WfVRrNKgi8n+oEDlqvBhDdzIl0nhWzf7t9X4jil7BhuUrVtD9FSf88lLVN5WJ2tIK6
CRo6Bff2zjpaeOziCQe2XgLWhEvr0yuWDkqCB0mpVN8svTsWSnlndpNfzO3361u2c5osGVkcNCCg
Sqbwhq4yq1yGOWRnFbPWLFxB+L9TUBpcl7ITxG2l8P0AYISNGkNGOkpSl2NoWp5C3AE0lg3wa2l4
p0cCH7Fj8Bfy1r9v7ryx7ho1zZFmZT0G1g3mzQn9H1Xijq5qLGnBFAKDoLFmI3X0hBTbaAO96Abk
Gf9ILH5OGxHr175egPDG4DrmGPhnypyrldUSjZ0JGGOrYUaashdljneNDz3d/8rg6y8RRfu4Zc3s
rNMAfQW1jJEd9VGpRYPxu5aHtBHmrGB/wCa83CMChGsNsB36aRjiGsRHQ5tZbo2OL9lGEQ3kOtdN
cHfpNuJWtTcmYZhojJvWa8NUrMbvmHJiZjl57xGyxtxrazzujkshsQmOxojR7lSCkbwK5UMCjvfr
IvaX7T8R/PYok8zMLDLYeU51u4rGX2HfeUrZCvox95frrxjuPs8mTC+UY9idyGDYS955oxUd3q4J
JklWSHoDc918WTE2JtqGzEI8n5gnDbTxOp0fWyU7XhezpwnqbTKeJ2tcwk+raHIIqvAYl1KYfJ7Y
Y1cJnvS7v69gPAEzRZoCd32553RowV8bIlSYMdmXaaOvqKKCwd6eY57tPxHcZshVgdTr0sPXpLk/
S3JQsdEJZUsQk4o04ay378F1E/d4/KSNcQ8YGNcYS4GI9Uu5VgZrownf4jn2GIsCK5h+UrO2ONVG
VjvoXmU3RRw1AcalOkAXS1SwQ4Ll4+kLJ9AfMLqmj4bxsypV7ljnzjC+I5ZDyV8B2wGaFVd6m0s7
aLRJq4xwDbR7zUNx3iulCdNK7xi8uRCzKrvxYyQbcwzflIixFEwgFu0H0PYckU10r5+a3TXDEAB4
lBR0Z/HFg3YCDBkm1/Bq7COHlcVTl6LvRG8FW7N32SBHiZODMWokrblFYy0t6tmsEcwj4v4yR8O3
XsrJk4TBJd9a8vAdWq1E6OAgQ6YV2C+Xi0cTa5DyQe/QCDJ7VAXXlTq7uRR51xdv7yBheAMFUMAG
rHfbpZiBZAzZClzTejT6qZafNEkSXGd7Bwk9TcBVXd+oUOhSRNqHKbDC1O7EktiZyXCIe8NWG/0Q
V4ZjKKLS+J45qBh2RyUOOr0a90pYkTHWKOzcDjS0kfKt7FwBDJY5Nb/fvnagvUOzHhLxIDvg7Buo
ElXFipoB3hlTS/W8aN7ABlE4v7dDWymc05ZoairFAH0w7+1mRnfP9Px0XZHdJdsowu2QwkAdo4DH
4KzJhQ228aWM7WF4vi5kdcm8P93owQOjKFXWAxolzs7xXMsBRgt1myTT/ARuI/BQgbjZUYulfMjj
Rg4sKxRNJwuWka+cpHiqjrRU2bkc7ycMJY9m93BdQcEqmuTSzidQm5upabJzSNCHJpO6dqWK1Ico
7+jhuqh9ZcAdCBTLtW+Qcw51UvQmkXLtiRHA2Xyi9F2q/P39Vf7Gc/f1Ypg64F7OfQKGwupnpEmf
u+Xxf1OCOz7oU5xA78qwXvO3aUpu2ZI//U8SNG6Z4pTISZG+7Ln1ZcG8vZNgSsh/uxAcdQstbmvh
X+UODzWBPSGrAztb2jIHPeuVY6/kgg3Zu3w2Qvi4oJUnDLCaU3+qo6XVvs6pFGqpM5mGvtxRQF5Y
wTwapP14XbVdqZjsAyQKcmGv3nByHS4j2OG0pyzyCy231VCy9fCjDgTL/00Q5+PkiskhRabsJKfx
Qzvk90s/O4SiuYEOIlzJXaUQxkMrtAK8iuXTuJwLKcvYuSLk2C6DDZDWo0YKhwBv77pae8dU24ji
PEKkgtmAMLhuQIvbRJ/ccFne8cbaiuACYS2dpByQznhmtwNxcq26TwDjF4DLJRQ8TlY75v33RhL/
mqNKrmXRgsOkgUC0Hlyi/JSTj4Dmj+K3dwZYGpI86MFBE53Bd1DMRSwrQwXvoyifmvrYxaOtVA+N
JRqZ2XPYWznc9nSWXADMqGOAONae4iX0jIw+hrVoRFYkhvNCbRwCZNSEOlEZehYB44RUfpLy8T2p
uK06nNNupXYMAT6enuMx0IkvGZFjsaCLBa5o1w42u7Oqu7kbykJa5mSO2XmaAzQ2HvT4LlJtFCJc
uRNNbe2e1b+yeECawpzB1aHB5hjxs/5npTxjLLYVAh/untONGC4I1ntLj9pFQ6xNJDeO2xOmtgQe
TmAEPLtn3mSqGiaYkdGnZ7lrnSE+WVrtvsPfbPTgLMDqlrjpmgmhYtzYbd/cSZYiaDzd3xEA16wh
Nhq1uOTyPMfm2HdWeqad9hsTKkhVUL+cms8qq0UI2pepWB0cgCpSy+gMIcQyFAQ7l5YWs8wq22Up
g6GlkVtL7UNlNG6dhF5B08pNEHrboyqClLmMU/9IBfkIXsZ4DgFSm5NKozihfVkmAYvR97owh2DE
V84/xWlrS9rwpZduZSEa9aUF/hEKtDu8yFcAMjAjXaqa1C1cr5WwQDHvLRB2S4Jte0lb//Xe/woA
8hwaE5E6B7b0pYAm6q0I82zaU+vFD6oL6AhP+kX9FbQqFEFrX9r6H1lAjcQEkwx/pPI4SmlMzA40
XyxIJ92LJ8OVzPaopPGbrr5/xSBRtsJwAcqddw7JWGldhQ6iAG9IoOI/suibrAsK+Zfm/kfGOiVl
YfLHkC1+fIHqIcyNNG0wWg996Sft6OoYYB9Alnv96O7ZOvq4VRTXkJdBWHK5PzPaN2atj/WnyjC9
1FRtoF85VpvYZWGhmgeAsXwS5E33tglQTQCzg7UDBp+7/haZxCbLFxY0mnRYWIGtSgJ5FCWaL++L
lyUEEtU6NgdZQLvixJSj1tVdZrbBYN0D3N2u09QFN9HIftP0+/VF3NktiKLAAF7Z1YnMLSKVszqa
AVsS0Gw5La3poVW6ceOUelpjNIId29WLAl1bR6YWQxLy5Y7JrYKLsFZY0I/qKY2TU05mp66/aOX4
HIH+6x2qbaRxVxQLF6PqDT0NWqqfdEl+QiHYNWvp0Ceiev+OKSryRhS3YXJplWmzRH0wkM6b9MYp
58aj1ScjOZrdp0L01txxfQqaGZGEUoHCqfB9LGojz+B9gH0A6RMcE2X9+frK7Zg5fn/FQv8zlLH+
fROvLOqsYvxs6oK5So5JHN6ZQHibolIQFu3a3kYMZ3sM4414lJcsqOHsSIF2r7JT7U5rH0Bea9rX
ddoTtu4Rck9IdOl8l6GcxQZN4qoNKjCmjV5Xfy+/TtbTdSF7G4OrQkMSEpBGcOaXCxdRxOCNGrJg
qaYMRtC6qQzYoetCOHCXP+5hK4Uz7EEbFL1mZRuoyzgqX7O4UhJ7nrV2OJZp1VBnCq3Q8JZwXppj
jMFmdpTGaOmPBFYqojXYW1fMTK/tDZaMzuT1zG9sxVpmNa1xe4E7obBLUEIYU29n8CORaCRJJImL
oyrkdLqkMLoAtZoDLZr7uQpje9FrO8FNIFjkvRO9XWNyqRZ6eXO5bqc6WFju5GX/GX7fX6bZpqRJ
QN9Fzk00+9c3du/YbWVyr54qjuSozpUuKIckCBcZmCzLzZik3nUxe154K4YLnOKon40KjIhBo3yf
KnCws9juSBCBhMlsRV1duzphihEYkSjSEb4rPitqquZl3QZMeSwyVGaqxu10ATTk3mYhEJDBjamh
T5n3h7kEjrXRnNMg1OXHbordMozvM9V6aKvlBEYZt4e1XF/EPb3W4Uw0lKNVHuMRl/aRL2bTWjPK
WlJkhcCXAQKz4RI1IfXXMZK1RGCOOxE20JbXSHQtPABh/FIcHD4DvrMG08DpKnDcB+s5TS27q3sn
Giy7MGp7qixBuLPnzrZSubPdaDIprMloAz33J3ZbNgKD3zvR29/nTnREEySyw4yh4lke4qR+QCv4
1yLtXBZJkyD24MZq/3jNNTOywhTDOfPhfBLOvapmWRu03p+x2ujj+FWzB4+4gC5N3ev2sbdhW2nc
0vWoOhBGgdbYy5Mz0u9x+pRUhS11qge4c7sfHCHUIYci/FpDbjm1dum6bm6LQGuTQ9v8yKqT1NZ2
ZS4HvbVcFp8py24X+TZsgrp1mRnaaix6C3Jwv6+/gkuvSSX4SaUFbjoCoSa10ax1r1SmG2mFH48k
iHO3Mm+kDhW6yvIq07yb38yDg1fwCur971ZrfPslyiNTYZZpG4DhAjSluVramMp9ijrj6fou77nS
NYWtozVgncXibgmN9aFS6LiJmSV9qqrelkfJzqXm3E/KzdiZIhteb3buSbq+B1Q8SNd2AR5K2ZQy
gEdgmC0glRP6ALP0dLfPnMnLvOQgQgnZPzEbadxODr3JFGNYfXdjV8BtTg+Wpz1r9uSpHjuIQLf3
POpGN56yjY5jWU016YKsap1Zokc2jfbczKd3bNlfpfhmtXyu2kkGvHdgGndx8jQnP7L2dx75Sitq
gRKt38vfN6FRGulgFAX3TZCeRk9xmRe65o1+rx0a33INga9+mSy8Yht89bsLl8zIIqkJ0oaif/FB
iijY1gFIC9icVP9IiXSIle9J9kvPbG3ETi7KjYzjEWLJQfzX5J3b1fTQW+eKnUoCHD0MLlxf+z1/
j+Zq0KSgjIAUO3eLlUsc17GOAKfLKrRF5591Y3zqyfAkDyLEuT1r0tbmUcAqA5macrbbMKSQm7Jt
gyU7AAE7ze0kPrxdm40IPtjHE33QSorVs9rCI+oBzIbgRAtaESfuriqYXqUUaSjQ1XFOhmmAC6pV
rNogfQSQuWemH5OiPL5DGcBNrNUD8CXyI7IjGs/QrrzUQYkMoc58aSQuEsfZ9OW6nN3rQdsI4rSx
wmHMAc7QBrQ+UeKNSICnoM8Zvrfq5xEwBkXhqeFN2QF5XzvVqShptLuYJuAZAJGlKq+g4avczFlF
8AwctKeyNe0pO07Fx+s6vnSA8EdR2wjhL3+MaYbjJM1BZKEKaC5PMssxQgNyeEm7NSt2oOroU1od
oqy9oazyx6j2UjAp2AW6Cg20/iUNc+J2uJtz6ppG4uJl8Dvpfl//zjUeuPaZXLxA47aZK5a3QVbf
xv1zr/pFgtloEtsYipHiH9eliVaeO5HoCOvR04r4q6seu+JUITQSNQDtxaubdef7JbKSAoU/hUKS
cjOnd1QXnHiBCnxDRJUhhLSyog1KFtly4hDzV554/9My8S0RujJShdVjFphNctRocWsyyetaTdCa
tRe5bJeKe7/0Up2ZcQHnhTbX1NbQWWIm+p1RJXY0kWM2i4DwREvHPTpJPxd9niNSGqwjrXW3Y55V
i/h4Rfu/fsTmws1CsNAlap8F5dpdVHST7LSkKQW32J4q24wHZ8jRkCTow8CrqF+OuX43LbesEHjJ
vd3ZiODLuZFVMaOzkFTpVGTO9ds58cvx89ghbVUItBGJ4pJJxiS12TyFbWBEOjnplnRO20o99sh+
HOsuVLxmsYznt9v4Vj3uDkAftTpPFdoN4/5s1R/m+a4R8tXv2QKa6FELA/+LgiTppS0gr27M4Evr
gsWAMgF5z4W5+X2e/TyfTT2viNoFGEDAEK4E4P/UnshXOs0Cj7BGRbybRkcj7ixVRX2fn4OxlLbW
1BiaNPP0AYQ/DcCO69EeptsiBkLm27fGREEA7DAaCFH5HnfTimk6ppiPQzxyMBK7DrXTuHx/uxBU
blBuwD+AaXE2l8ekm/XFSoNs7sDOXI2ZTaoYaJVtk7/DZVsY9UOzEfABkdG+NIOllxOt1nAlxJnx
c+4ivyPjwzJQwbLtXaVbMZxGlNGlV+OmDobkRkq/NRX63ZkDpj67N23ZfCsr+PrA3YrjDtASTeGC
dE8bmFFta3PxyLTY1xLRcOmepwOhAUaUKIJPMEpdLl6vVyitNXgrlXliF7I7SbXdlIKl2zPvrRAu
WIKFLEPe45WJzhI/GTSHZgDpoUowjV+vm92eS9hK4uKdegBxSJ6hrIEuWqkKMlKMIK4qgNbiXhe0
aw0mirng3lopuDijA7FSoSMjh4dz/40kxyi5i+JvffQzjN1FEyH17DhwnCNIQU4Lno7PCQAkV8um
l3prSoPsx5Sf5KgEuCOmYATHdmenLiRxLnVR23k2UjiixNIeu2X8jEfeaMd9fd8LJ2gFsvhsgDE1
wJAvYxCDxGUtOVTKWGHXJIwSO44SaroDwGcFlesdc9/qx6cG2jpkgzImeJoUKA1NDqZ8JPP3ddN4
oUrnvPmFEO7oDlpbEchAjEqc8JE4K7cYEtajo9mWHwazm9qNn/rXpe4YJISCoVRVMSKj8Yyoaq40
bbU+vPPiziRfi/yW5DdjmgLVDZznb8MNeckAAvoTLmNtdyHohLx0G4xO8RIZyFL1zHIywJKM1n0o
go7ae0heSOGsMVsoBXgEFlK/XQ7EU46DTYpDcmP5mVf5kUtKwT28ax7/qYX1vFTLACn01NbIKloG
RjY9tQhMKrDAXavHoAQmrZHox5T6pYgaTXxFQ1r5qTLP+AAvsjJbX3JftURtYju+kCiAcTRR8ge2
E28RLSAzs1RG6p2kmMpQreGgmpUpMLs9dRR06EAQ0NcIP52OYnja1a3JAqmik4sx12c2D5JnGXV+
DwwWQUlmL9+G4q4OsFawH4JRaNV5E/7rakOUhtX1n3xldUDThANE2AH50cIrfEkEzL+3hgRBBQrK
KAShe+JSnkVGq6xl2Hm6ukJfZ/9cP7XK3rEllgrwHVg6LsJ1fTcKZUCkVhIdDmktCC71YzJ6eZ86
wBO3MV/3SY0AxzMstonKef2lkZ86+VsqyYeo+VBMbtcZZ6N+2xzUn7O9/STuto7y2QhR/m4C1Lnt
9Ivefu1qQTVv75xtRXCHwKwnNJkliKzzITnGKCVPuXloqkbwAl79A++I0SqHiiEqk7BSbvfMTNHn
fL3NjPqLHN7F+bNefkxxYaNHMw/M6en6Zu4ZyzrKjiEyPD20V2dBH5jGUtoFPTmH3W1DBOrs/T5g
Wiz0Xa1wevxUeWTWdawt+P3Iuku7XyQRnK69s7z9fW65mrkEsGGF3zetBz06KPNsw8JsVUh1tqsI
QSscmvowI8+nVZcQ3Q2MQtAyk6NF5yccDoEn39EFANt43aB2C6pmPlXe1qNZWXgQfO5n+itTO1eK
q9TG0JUttZHAB762ZhgYRgEAtYyp61f45AMIutTKGo3PodUdBmIe9EVxZ1lUrHm9ahCDvkG8CoDW
iOzmpaso6xlMWv1gfNbMwQYzZBB2ieBcvu47MTA2jlE+RBDWCtGxfsPGHVEVbDuVXjQ+Zg/smDRO
AkSBpvil9fdm9RUgDXYe3na9CHj91QpyYte/b8SiNoByAp6G/mh9bqfUyerENkUN9C/5gAt3wEnh
fC2mlI02nCGF3ud3xg80eagH9Sg584Pqx3d570i3a91rPqaOdCRva0SHW+Wkc241H0vaxHGDpe3k
8d7sU4AoZGoasDmDM6dzJagW7asLbmWdYkgbFXFO3ZoVVt+OUFfzZy92yn/iw1D77W3pGF7vaofi
sbmNmd0H+WfjIRa01r4yVmir4XCvJVocQz53UjdqZhVa3/ggFI5cgyRr4dQUtZ7sSVFX8l6kadAl
zE+g651Z95R1sBv1MVaPpi7wiKLf5zyi1VhKFo1D4zfyXVqAauh0/cbYt/u/388d6Twry5xUWeMn
5Bb07qQ7WaMg3nzdMvBid39lcEfaQJ9dpfTQYfghN3b8rB6Ge/WI8s/Hufe1Q+ahuV/gEF9uotcn
7a9M7jxny1xoaGNpfIko4wHzk703JV3kyBIb7a43+m9yYWieWsnNXdYZw0FS8srFf6LWrUXDQ7po
vWdmUurKUlgfNVVST2FVUjftkhkT5pFxW7XmeFOiiHIowkp+RmsabLsq5Md4RHG0r7TJbsFn7ddq
Fh8lC8c5B/mbQ6RZBDX0OoZ7sfWVmx0wipjy5052VPZRli9j42c3xn10zA4osaSyTXHKFCdyKqfw
ic1cNOsHopLw67cmJ5uLpIa6ThDkQ/ZwCH3dWY4rlXXp5M70KB8QEv8SvzRfB+GcTO5ZNlTpuPQm
LGo+K4fqUPr6TefNbufEXuiInmS79ovOsv9fXT7TAo+dG8kMDTVfOy9u7pU+czpv8LQDsSsHnV/2
2w/lViCX6JNnM5rA/QrXRQMZjBPKcz2LfPPqOPgDspXBOZasI6Cy1SCDfihOCUxGfyiC+FN50g/z
URGRVoqshG9l08COOjUd1tC8Hb35U+au7yba2t258xZHxWO6/q78vL6Mr4LvSyvhn2q5EtVyup4K
zY+Orc98OIJDfmiP18Xs2wdypUj+AoKL8F2/o661NDTQuKb9Ez3BuRV2CpLA2+hUA8bQVh3Zrnwm
IuvdVU7Xca+tuMnoR7wMWBSgTKoYiWl9AnjuJFF8cxjcSo2dlmm9g2n73GYAiI8s/dd1dfduJLQ2
/79gPnRm+oyHdjbDs1r3kgpKFPcdv28Af9gEpBmeTZwva9tkNMMWADv1QDFHPTx01ZgI0sG7USZg
D/4TwjkttSzMOq4kXKspINM04DDdmGaiAhIybm25SFInBD/p17wZO7tDo6CXxZH17bqie1fv9hu4
HVTz0BwSPW79ZkxGG6DewEJOy+/hUFHvuqTXaSycBBWJGDQlonEc1D+XxoKGDqD5roFYehrc7tQ6
0eSYp8HByXOaf6BjKJC4ZyRbgVzkNyo5nr6rB2P0g9aeYtGt8+pxxSnEGUmmJ5gNmnG9m9KHUEVj
Ovh5Wo++DSnl34h5s26cmURo3giVGmoM1PSAHHkO0/KwjCJMrn1tDOQjFLTfYHzgcnt6GeN04Rqq
pkvhZONDhEZKo76bFxEw1/62/BXERXtKzFQdrLuN3w8flepYdKL2+V0/j1rof6qsX7B5R43AdyHZ
gBVLT9IH+kVzFDs75D6BL1S9/DlyxNHAnifciuSMWzVjQIBlUIot+k0fN74yRffob/FKmh8rxXAs
2To22fz9+qFaf/bVBfrXhfB9IEpVE81sTVzSZdCrD2PnRIXgZtmzC81E9kDD+OHrdM6U1QCyp6uX
6gsvraTvYUTQbdAoNviZO0HIvNryK32QB5RNoLPIILy63DkwVcht1cKvx+R3ptwpyQ3RH6wsto2M
2LOosv3y9rsmjjOUqewH1jQTlu8x+yKfZQcQBo5yDE/9aEc346H7hHfwd9GjcHfTNkrythLVDFBb
kFppP0jhGmgCiwQZjL0zpm1EcK6vZP3CVAnmOGU3qv6oJqJoX6QD5/tqNo+hVECHNDLR632G7bjp
9HzduncP8lYNzvVZdTvEql41vvw4uJrDvAkxYndMbhSnsRs8KFLPOAlk7sWkgPJTFB3MORhS5WRW
sa5HdN0d68PoGQjr0b7lIiHiMFdyRc1Ce/a+FcZdvwrgGKROgb2r+k89NwCwVBzzsPk4xJGHLrkD
kaP3xNwbkXyfAEvaOCIMIoGmfspzO/0gOY03/YaCvS25b252xiW5Fcc9I7KCoaNDwXKaxnRPx/om
p43HSCYKptbf4Y/yVg53fRWLIlHKIGd0dETaxQH54VN9wtvIF8baAhPh+1SKfGmSYYSsorRnB6GM
b90tfutmT3jm+qIwZu+obTXjnFQo1Sk1F0gjA2pxentr9pLTTaEgQ7Ke2GsLyHklzLtPspRBzLDU
DtMe2vw7Sz+W829FBBbyuoGbswnOO4VjUXRDsq7fF+tDdaLH+GA5xWd2ljzDab/ID/MBAxuYPo9v
5yd6YgfTu37I99wjQOEwzIeJasCJcGc8Spp6DnXW+uimirxKC+s7/B/1eF3K7sZtpHCHex2pUsbS
hPcyMFz3BVjFkWh+dXfT/org7/+BVJ1OJoTvRpmCHTm1UehE07teHhNN85psFI1nvQCyvTKTdd4d
HecKKu3c0gH41lABiY4sj+ro59yLD5qKNi1bvRuc+UAO5Fg4iWzrQSR0lnvraZhknUdHQhVlk8vg
oC96tdaydT2l5EfNiJvX+gcjWwR3507AA9xTEIkpaASSVZ45IbXCPhnxBPMNGqZ55ADwqjYKt6bS
0sUuXkxpU9gYQqBElKTcURDJW5QbVjBoIJBzBpNqWReVjHQ+umn66qMh3ZjSW4tn6wwPiKEQ0aGA
AmDmyzVscsw6kFjp/GjWfoDtJnWMVkTes/fSuxDCRXFAg47SIR47vzs0NwCQ9DEN6fTugiwgoArf
YxcX4jgHWSmNWXT63PlJdLvMN0a3AjKLaON39wZwxSikGQo1TE5IVE2JFOvQiS3PzfijqZ9qUZf6
juEBRgsTHCvoAlwTt2xxrK3g5m3n9ygDgy3cGdOlt9NUv5nm9um6b3qF+QEKH1BQYaJeVlGye4X5
kfc9eozAvXwGORGm+I0Kxzc3DBfBqeEUbc3u+2F6RMacOgTUdU4D6AIbg+Xy9+sfwq/rn++ggOhY
MSYBqXJpkAkBkTfNOvVcJ1Z6TDsyumHEgDUBSg6BP15d09Z1caJ4kKo+DeXQHCPQL3WYgxxmB3De
T22sN/bUMrvU40eE5R+uq8ffNC8yUcXHLCbQLVG0vlRvBD7fSFGWOgMIgpzRE0VcdVreGkb+kUIx
64+YFVUuLhrPW2MpZJOCEHZoECPkYRBJxDdA/Rjr0bMxV5JdLaKpr92dQ67g/4VyN0FRa/IYjho5
q2F0HGn8k5nNUx4pghXkTwWvG2cgdS2FQxuC7FYHqF1q/qLJ8glXnpst5fP1veIvU04SD9pRLkaI
2U0oNPT5x1mTvMLK7malie3GwAByI5K3u4ArSAOq5So6t7k2K9CwIzgeS/WskOVQDblbg0RPld4a
gb+otRHDXZvK0HVRUyXqmTYAytJUt53Nf6yMHa6vnkgbztKtKdKzcIA23VifgGTmUcn6qRPR+2X3
QL3QgQLrn2Ie9fJAqSaw440yQughK5h8n76O6duYU1byH2Wd20JvAca+dYTelyLSBv6/iDv5TLPC
b4h8I8m9e32x9lwRRrLAnkvQxoAx90sR84RUG/JsM5jgRrtKntrpONf/zC09GsqXUX0bTOyLRhRt
DHBBaNAALSwnrlAnfaIlrCtuJLddJI8tv68rtLP7ABvBP9A0msgSc2tGwjmtKxl+Thti6S6Z5enc
pkriwvc0grXbF7WiA+C+kGWDMzS0DYxRTCvlPJaNk8o3dak6c+e8Qx/sPaA2UJq3+A4QS07NTh4G
+TzQ7GB1Ax4JshMm1nt02YhZdd1mKuW8Sw09XEDVG3psIDdAWvBKXTRqta4+d/NReBhLxQWL5nb+
kpXKpF+apVPOZoeH/xDr3wExMRyvL9mOo94K4a9X0hvgTcGkyFlta3cGwFei2LKRu1ksyiDvOOoL
SZxHKyoLryqzVM4tptPGYgbZx4cmwgw1QFxR5X+PKfxdPN7eJsPM0P8wyedUNfxaQVenOXrSIJrf
eFVPhtuBVqtia1ssUMsubSEkRlWHc6icCZH8ZUCiKysATG3aLEqcpOvdRJ3cJK8cbTJO/aw5IMcW
vA5ezXPy38Ad4wg3IOBFGuVcZK1fAAsJ2eXb0PqQomFB1RN7jCa7m363inzUIxCXhUDfTEOvobWd
gUF9Ap01VQ9Vl3uNLjsDBs+H8B3bgWSECWoKC48lHgxNlZRmqCZsvm4uN3rdg2+oO9axoCN158Ss
lZcVs0NG4w4fCxCtQzwVF9p5TpruBk8/i9gABtRC+82HRjfB0QX4MwOhFP+ALzMyjDowEM4J+Nnc
0pzpYRp7BrjMwrA7pA/efkjRC4gZIRSUAIT2qiGJ9qaaAG3rPC3Wcx0/Uz2mdifpNyZbRLmCHUeN
qXQKzEJAoOmExyHRrUgDkCnCXist/DFL7URHw3ovAjBaA0DOuQFwB+1PCH0xA89Tdo2GLqmVWahn
fay9jkpfQLB9k5bTXTpgrrtRMHmg109Ak3i4vnU7JnIhl7tUzaHI/o+0K1uSU1e2X0QEIDG9Qk1g
t9vdbve2/UJ4T4AYJObh6+/C597jQkWUovs+dOwHR+wsiVQqlblyLWepRxrF1qC/dsRqIiODuON9
K+v/5WZ1IN0wwFpHIGAgRYV0dgCWS3Db0fijsP6azd6fQV3f1y+e/mhNiiLgzifD3f3bmnT+wYkN
NIawaGTPCxTEs5Im6YOXVKkb2HbfWYpSy+4W4ha38IeKjtxmR8QbSFl6CDeY2BhZ/ilm1tsPGFb0
24T0lSo9YdTjcEKcQj9xkkM8sUtCnu1BxVa2c//BEiDswGjixUekhworvJIbnWlGotajAnrbJlQ3
LY2HJmqM951i/zP915QMBmpM0P57E14qDXI6Q/DL6C4XTx8UKf3u57FxptYawYrT2d5IDTrobML+
RWmh2S9TMeR+Nszd6zsW89uKHAJHexF6OyJ1HO36myiFn4jumwF2y/tmdhfjmKCugfw2QDLrnl6l
Wjozh9zpPStyDNqDFyRvju64vJX4ERcoSqO/raxOcmWFw8s45mNJZC658wm8HNYHKLKPl8kx3EMJ
xoHD0ui1Ikbsep6z4q6hHocZFClG0CKd0rLOEQFp0h7cPH8yy6ICsmm2T7wxOoVb7HrflTkpSCRj
bTEEBhLFjnseu+YQD/GLls/vMeOCdmx9HlOMn2y3UngVBq4YVpUM6SfS5N/x2gsK760kcfhiuAtR
67U9YORvKNWGkYKba6TOM60O1H6pBjRAkpOlXyrogd93wZ1YDl2lVcsaz0rbkEmUCiubjbTDTYXy
78kj3ScGrURUofKgdKdjztOwnXAd3ze64xx4ZELGC3+/6J+321gmSxqDQRbP/1IP5lZHhkx9tD9C
vf1539LOCdtYkkLtYuVZ3lkDgaQXpIr8jE3sk561nQKNvON+OEUrKAsdFKLLxS7gXD0wKLUkInia
jaXjFxhu7TQV6c3uaq7MSKux+sYr6x4fS4ABd0yyIzFUKlK7/uCZmGHAQAOSR7lsNxYAbZvcjnq7
O5mZdUxdFnbE/NCnOYi29I+JpQLO7XoDhnPcdX4CSYUUKngD6a2laGiUZbX2uKDJEkLFeQhYk3SH
mU3j8b5P7C0RRRqMHznrfORNNz0GGTeExGiEvsQQULvt/CGOwdVUTl/qbtYOZTr/7FMlCd7eOlea
MoDrVqyZ3OfItBz/2DXxc+IFxP2utSkoC86xoSpG7HmJhRIOuJJXXlB5AtSq2zirB5SvOx0iy3Uz
6IdyMBdF4NhdDfhvMe4HZsmbSSE6DblVtb0NWQr7gzXRMB46HvRm8hpDIuX+F9uzhUQaNG82xYyV
HKRS2moo5KU0aoE/WJLFb7n1YNhgGYmn831TeycZA/4otZkuue0lZpYWz7o+kWgs6kfqzYeM2n91
nveOCGhjZhyTSVDnwknbRkCou+tlO8QERKadGwdmVc6T31PB/qpLj3kHDI4KxSbuVChcWETUhQNi
ulUKHvPM+hXdSaMhIU85Hz6lTn6p8/zcjWVkLSq4z95GAgVmo6OHR/FN6pmXZpyieQNgeMqjZOa+
XU7nHg2bt3+vKzNy2olngz5PpUciRPZvxB2+CvRPgzZTDfrvHSrIewC/h/ML3NnqoldJVJqbIkMh
zIrmQrgnTHpP53jJvt1fzK6RX3NBJgaD8CcZmbOcOlplRWLsvjRm8UNgsvW+id3PcmVCcjwDXBVL
my0WhAhxRdWW0z72pNAP/aB5ihRQZcrcribTJz2O49KK3GY81V15Qm077GtVcFCZka4PVmPypIfI
UNSBiiEYWPUVnMsiRC1OpXOqsrR+visfgHZvrDFjoSjCe59SwwvqgX1i41tH7tbsby2FOODRhOil
3J+ryrSolqG2I3uJT8wu/XY2Auo67zg512akfZvznA5WSmgEpsl/WTL8Hcf1h6RS3RN7Pu2uQyKA
ZqyNOSnsuFYlBIGwQsSdZqrOcUWaBaxvGlW823fuCKhIgw4Y5cqVdlCyU9G6GNKG2ZFegguIpO3B
WIYocb2o8vTLmw/RqliNygcAoZBZkIIBdcx5gHSJE1nm/Jla7AmE4FHO38oA88sR0BJHDEO9DzN7
W3/rGHNFkwk7wlE9sv7JtTHVAGWmNy8Glb7fVlavv/LqBiTRRpch4xsw93ugZf0SmymQycnX+3Z2
PtDGjrRpriM8bZh0pHld93EB13U5us/TPPiZ4Z7um1q/tVSgcl1A/Fy8MEARLV91llUOiWgMdxV9
OcVeeRqrc1uwr06CWRdrCeL4Hd0MWETxEjU/MH3IgwR4QRVGukxmVCTzF61wy48okNmKUvhe/HEp
NF6QP1KdEOlL9SYZ6gpqAJHOY7+zjUgTP3WtPt7fvN0De2VF+k6tHdsej2OKbib/M2vIBzjn4R0m
LHBE4PWHa86RQg/LuhhI0tiOakx+oz/oe/33+xZ2t+pXom2jVHQjT2IyVkB/q4MyTW6QY4H0Nejn
pDq6WaNqZO6bwkg7Zn9w8mVewjhrkxI9VRpNEMLhznBIsvGQNeV79sz+bUa6TYe4y2umrVo7bRMs
VRWZWR7e37TdL49bB6UAdBIAytpGgt4gE/FE60Rlw+3en6yyQy/LmoZv77AD9QyUNpBiY0B4a6dl
WVYAQ00jZlRh60zHXv/77RaQdKKCi0QXHiZbKGN7WIkgIpvRC4eqM2h5FTFm77ODDxZSNA6cGOdl
uwgjT7oezx8amdr0HPe6X2cTRINUNCe7Zjy0lQ3wkOw0Rzy7XPo2tyLoIXw12yn3U/An+1xnqgLu
+nWloOmB5gTMrDb6S6By2S4oxuiuW4LtLuINdAlA9V/4bsxekjI3DpByfM8Vihou2j7YQltumWUl
1Mi53lqR4ZWfRDx9bpspWipbYWbHpbGo32akcoah4evYuYaM2myZXzKvPtu6Vx7vu9vOR0I+gMY8
oEcAr8ntHjaSHCxPyNt5Mh1oNR+mfDnG4q0MqMgHNmbWa+/qpk66uDdqghSnzxywZhffDCM/ieJd
ZvCkB5TFQgdErlMUadFrHarrUYIhlza7WODTMx3Fa3R3y6ChY+DrozMh8znhzgbFKsMVkAkv8Q26
BGMVn4tKU6SFu3aQAwBqgurKzTEtqQYNrAaPkIyOTwv6icPUPU+ZCuu/62dXZqQbbcwyD6mMcCK9
IHWYeHQ6YETu33e42ZURKaqJuEX7I8Ge4UZlvgtqUttY55CaWlHO3ENirnoyBhBgK4m3zD04GjW+
m8O9SCvjM+8/QuP9YEPvRfNWDkIeaLi3E/vCIHGZm6oh1J1CBSqpoNRb3wzAc0uRFTmWps0Z/G8i
gEJGhJz76VtRhObw1zv288qQ9NGqwdWYIyobaaIOxhE3AVyw/swLV0W9vuuECHUYYUQBC4iX7cFt
OBnAueHa0QwxhEk0funEPprewf317DohWhMAVaFHASjt1gyAAxltMWkYzSWUo3RybHWuuLp3V3Jl
QiofZH1dJkKgDDIKpLi9EZp1etRzVVdCtRJpw/LS7acZtCJRGttHKykuaaZiL9hbCSrAQDWv9K6O
nIO6UEIDyyEu1jnnAZCO5xaKEZA9VRylNSbLtyqGi6FJBUfDM0taSZ2XSeb2CzqwdP5GGajkerOB
gp27PDptQ/0Ob8nAZHqpaHzsLg/1X4xyA84HbMrWF/iKqBgctFgwKXlZdLBMQ99wRj34vsvtmvHW
Rjmew+iWSy43jmCTc1P03dgwnSpjiRiUxPKhUtwWe7nJL2gN8CzQfZevJDQG7DpN0PgAPSkmtsCM
QoafTIAvp3xHi28FoIMZF+961EqljWO8FLTUUhK1vHgW3R/lnH5Ah+wd+4Z1AEbjYZoDvTXp89gW
n1BlBsQcvetEkO6cktQ9Y4y1/XH/C+0dJRR7PQivo2GJnuLW0gyiRqMTQNe0wHkXvH6EDcUdu2cC
ZVEUekHQuGq8bU1UhGg2YRnqYswqObBhJR9wXRSWijdxz9vWOohrAc8AemR51yA0helIIKBSg12y
ujqM3XTKOD/c3zKVGSlpzEYLdbHJIVEODqUgL3l3yOLFDDpG3wGERnJPgMPXkZygQLbdOpGlmVN1
PUVDeb4MWnIsZi/sQFV7f0V7VyrSeryDXQDIAPzfmknStES3Axu38FWVJE1j/o+ZiL8h1DMGgmj6
YWhKldHdbbwyKl2vbdlMCwY70UrJ8lfOjK88FRerV+nZ75vB+BeIMdYcXPpaWqOVBcvRk6+r7MCr
8kjjNFwSFaRr18zaUUN5h4LNdT0EV8n32NYJd8yaRKle2JD3E3EADcXvdl1Mio+1F+zIlaX1l1xZ
Ag8aLhIyAn9H+rBBxxUURj4Gcg9iZk/3/WL90fLtBI4UxDq8XVZWka0pd/Gmxos5/CIXFy31Et/S
hSIA7W7clQ0pZdCXxkjcqSeRxqfImEzf1tvTmGn+/aWozEgurjV6B0Y8HdCMOT4lFqiRBxKazXJ+
uxk8jx17xb5hNEjCH5W4OPLU1TA8oyFcZ9kBigfPvauqJ+75wG8zjvw8cuYia3hdArNTi4/5CLHW
Nj325njJY/Jyf0X7pnDnrYA3MHJKF0QMaO/oCVx4rBxDK7WCUqs+DGZ8GoHXuW9q7xtRNDyxMqQd
NzScGlj2Fgh3mtECkeWy1Pxk4Qe7eSs7yfpORtMRiFxUGIFtkVyBdKUx60mOSobN6mOD8Z+6Kumh
b2NFcre7dci21zeZiQt2/ferk6oBPxBjepJEBez5eZEFEJtHE9yNjzzRFFPyezEcZv5rTIpzAhAx
z+oRgLLZq44l6yE0Raw5MKruz7nUuE/NpnzHobq2KfmGhyVBEg1ou9IQf3QVtfxhJCc2M1UbV7U4
6VjxRHc4kMUU3ZvWT4b6C3dBdz9VkNil3kPlWorN3P9yNjAn0CJEs18KfCCVSXg5NribmFEE2Ug/
cDCe+0adfk5Yqqir7ro9JDL/z5gUAblX9AYnBarDhT0eeVZ9L0wmLrM2qZC5uw93sJSgogaAGp7o
kkfOOYHcwmAD+4HxnQzzPBcSN+RUQjP160S7R+JU5YXxFsMdq/aT08y+0/dvFnr6dQKvfobkq6CK
oA1G70jEjepiFNmPJqPnAhWDd8ST9dkBNm3AXeRnQTeTwrIaIF1y1l1Qej+lqf7FnZ33mAGzNQRN
IF4MLYbtMbf6EWLDNsAaeto/oj0bCr26CMc83V/N6uPyZYzXqA2uNBfqH7/G3K+iiTEMWmUT1Con
kttB2nNxceuMHu1p6T7bI25OkFbogVPV+XEQpfeOe/ravLRKOjA8VEgCkA1YrbV6ORWifLbG6j1J
PEayUOHDKwstACmRigtPy5cJrRmQHXxYaHm2u+rZzksFzenuobsys/771W4mpjNYom9QLHW6Z2OZ
/Vbrn7J2UkTI3UByZUY6cK2eFgsZsBq9ri8eR6lcdz+P+U8o/im8cN8SGhqAhCKUyFIT2WgUcR4j
FndcO7olfeppGg50Ppp9/v2+J+7tHZ5YeM+ByB2XiHR8R2ecC3SkER3j8ThiXCau64NXvWM801ub
tBRgNReSodIDgaBpmgm8kqOO8cjgtd9n3qdpEO/IOpALoBGECjAeWlL4rWKgNkYOSFc+1ODwiNME
VReDQ16vUsmp7OXT16akzGMq7GIg2QwcaF49iIR9dHoV0nnvpsRAPoa/HAQKkAxs/Vozcu61IwBP
BG/gJHUPNa/T0+hlPu3HSzqbqtfw7prQEYS4KVoCoDffGhQt0/uiRlyA/HfQLgJ8Lypc666/XZmQ
Qk+Lyo7IDSBeWosfc23+yLLlaI/v6ApCEAZDOVBwNfDmlsyMebXMRgWkECQI7WPR6PoJeMWf7zg7
mJ4FEzzadeBY3m5X7/KsHFC9gJIXO8aEv2Bc4QiW23fkFHjOAwSAaSYduJqtGeF4s2EIjUTDWD2z
1gg6tCHbQoXU3v0yoOTQUSRFgUcWQdCaqVgGgY9fOR74x7wSmgCM+UPKFTWkfUNYB/CkeF7J5dis
yxyMLA1WVC3Jn3qeP5BWw9Tm22IB2s0Q8VyhLsD9Yp4R191221DjrWaa0y4kmfWKEfqHHi1ozbYO
951ge2ZuzUiexhYPDKRQzYnaogjYXB7NWCWpvb0Obk2s2cT1/TZ0cTGXLouK1DnVznJeAiECUb8p
K7gxI3eC5nTpm8GY8qjR4vKSJ0YdAF2TPWhdomKM2Ea2/zWFIRjLArUfRqml62AwZzpUqL4+F5Xw
PRKMnQhy3fa96ky1RPGFtv52a0w6Py1zDG2k+EIovhovLnNqFgwa49xv6tRQ6fyt3/t3andrbf01
Vx8LIzKkhPpmHlmZ8QL+3U+1k3wnpfPqlPknk06PRqIrAoRqN6XEBMK1XbJ4Hovq6bE1wtH7Vxsr
n7YXd1LJ1u16++8PJz+DCRvq2axoDgTM4jup81pphoqjX2VDcvdpcZJ+FCZOVAnZZDNnn8xehf3e
PVK/1yHT0HUN0gcrgw2WfaVAp9RjkFrf3apR5Iz7vgcEhQH8swN1ma03WN7U9VYLbwCFSJA42qF3
08DK9fe4OLCkuLaRREFaeGvGzJp29jKYmXt6cHnvx5gagbqEYjW7uwbxM9DloE4FUPvWDIf4Xirm
lkVO+4BL3Bf6xRmftPHb/ZC6589oLqBjhzsC4iTSptlWB24Kbe5CKO5dbCOkiRksmK4FW6Y/1Soi
mb1FoS2Ih/TatYWE4XZRyKnGSucdiwYQh/SRk+eBTYN6UfHC7rnClR1XCgzCzQbcrDpo5irLLxb2
SBaQ0veW4jGkWI48nxQjZYznPsuj2unDhfJgcjNIkKVHV9gKd5AIMv8T69bSmwMpHDwh5PddY3kJ
1DSbPAJJsPZg5IKHnjVOddAWrXYgRBj5IXcLfnHTbsHUjdE1aOJMbvEy6mbyR4WJ9NhvvAlMAwkw
FeCvp1y83nem2/1ApwD4QyBcIB3lyBGLYlYfjT4Tn7dawrQsP/faUPjCREXSKFQ0XbfB31hFjlAt
xrYg+5AOyLSyXJjFNIdgBTmO5WUBNhBYRFBDPJbJJ3dQrG2NhNu7ZmtOdimetoiUog1pRgO7+hfq
NA/CyY+G+d2snjyzPYCm5nh/P1VLXPf76n5LmqZDgyJuQggt+WbypY8vWvUPsT8OZecr6X93Dw04
yZAqIIvHqNrWmoaSe98YmDJa2unsThSCDqzxC+4WCl++dRPQCF8ZkpKEtJ7KUUvTPOqM15QcVjU9
nhw0VbF/N7RdmZG+WM/aZSlIkqO19HlxXpL+xSj/5QD2GKoplt2dQ6EM8narNi+VLBEnxdskRrip
p/qYe+QpgczT5LmKWL13WSNKI7/GOxXc6tJlvSQ5I4Tn9Llx21Ov6Q9ZZh/ve9zenl2ZkEWaC010
fB4Ji+IF4u6NrxsjRFJf8ArytaJS3KR7fnBtTLp7Zo3bXp2MLMohOk0+UFSKl/JC23/vr0lhRsaK
JHo+J9zSWNRV9WurdUGjzVFmEd+2rL/vm9pzBIy5EYACgN5AtXF7hKwaGp9obnfhXC4PoAT1169k
4L/vMIPnNhSHAH3BVNTWjNHVy5KULn2mqCMB+1JBLy9Voat2t+3KyBqcroLPQAX0Z+yaRZb22GpQ
LWjA/ELdYOZpcH85u053ZUnya+gywKnXVGcG81JBfFDSTuZ8cKgv3kYx959bdB0QBM8B6m+oPG8X
ZQ9Z3Q8NyzG98tWYmN+KJ7M91wBk31/S7uZd2TG3dsBFq+uzhdizVO1hIeKBp59Hrz9DBF3xwldZ
klyuz8q5LFOdRW0WttmDXlYHff7DQAfr/op2XRtsCkjWQceFFHu7Im+IG0xXcvpc6YXhQ8d9wqRJ
tryIklhf7pu6vfZWjNBvU5LntU1nFmM74RTNyaEaP88guu2MLEiNCXTFDpplKr2Y3ch6ZVHywALN
fNaSiUV6j/SIOUemxYopE8WiZEwAgEm23s+IrCV0p9FW1Mxja9a+Pn82mwdHSZy15xZ4OwA/tvIq
6PLkTJe2SZI52EOO3lhFV6hxg77wSgn4NoL4/5wpuDrYDV3IelI56GF8pqo5h68XLCF+v5SnTssf
XHv4et8t9jzw2o7kgUlcYmKgQG0h75ygj9PjjLMFnR+Fo0vsXOt6kMWCcXAlcHAgPCjFCFD9UJfb
yLpGDFTp1hdDTIdksHzsqL+IL477BULlxy7+x4pf66F+fusqNzm0HNvtZOLtUMwsqmLoIIjxmGKg
HeC909vNXGfP0mbWTTkOlhkzSPIS5CrpMnzoNVoeKLgjFJ4vaS/8Z0OvbMngjhQBWR9r3IoLZb43
jF8JWpg0tz60aYYCK0DXjOcfjB4SxKMGnR+N+mQyPud19WFeGGZcQxaL4/313x5HpPNgWgJCB0qB
GAjdhjNkBGVDp3YJk3EKoKoJxfkX2nooX/Nzlz2ADiK6b/A2xMAgiBFwX6O0bMvzTAuoksGbycmz
qMtLWcyHZfn5/7Ow/oKrC9sc9cFxOPy20P/ixqdRJS6rWIFMgMCq2AN/D0qjwqhOeqmfXIu83l/C
bSZwvUlgxtsuYVnyCmPzSNVm8MrVmvY1z/hnZzAAy8+KYxOrJuZuo+TWnnR5NpAwwugkljSyL2z+
YKBjb2fPXvf9/rJuI9fWjPRlhqqf24zjTE9jHXSOHdCuv7BRVV3ZNwNaQbTsPcwgS7dYCS0L0qHf
/sy7Nmqc9KUC6VFDq7cH/HU5/7UjF/Ria3RrATB81MzlZSZQV3S+VXOvyAL2v81vK+tqr9x5QFnK
hKYtAqF4ybKLV71qxSVRzbRK0lz/G5yA5MXADLCvSGy2ZhZGMr2abfoMVhY9EGk5HxLUX/y+arMA
R5kES8/7NoDYVXGq4yp5AgGzpbhz9r4cOEUA9wbvOLJSyUFIZbVMZHh6p5wFfeL4uJWCuFfpy++d
4BW6DogdXpCY1NuudYR4oulZA04w6Y5J0p2trjvcd/W9uApmPnAerZmHKZeAmhZ6vcAH4E03/0it
j1n2d218zOi/+fh5mL/dt7X6s1ySWXGjv+QJDCQ72+UsrALsRiDHyaFHR5oHL/3eQ+akbD1f96Zj
Kx4rz1Pcm3teCaogiKNDkh29Yili4CjrKXD/9BnCve4/AFf5Ux6O+dP9le1bWSW1dbTVMDW6Xdk4
Doap2dhFs0IBk2lnVGsqP8/5I8SYFQnHnq21ZI7GLWZTUVrY2urmEloLFSrAeptDdEwE3JugBXbi
ee2/fVVXlmQpPz0pCuK2DsqDIALxW3TafGYPw6VueHrurF71rfZ88cqeI50qlGSKQlvzDgKBVGOo
fW/5B1DJB4u+6NPr1NTn++vbiyWQQsfZwilGQd2SPlsRlxhWKWgTQgkYuRv90BXJhQH3k9aa32jW
wSWLn/O/HUs197lvGuimdSQByu+yMLCIDS1Pe20Km54+lNPXcoIiavuvZQufuXpg54M/DmcU3RTf
dKcuvc4a/jYsH4guGbKqw5r7rvBrgfrr8HN2Pb/PsdR6DoomQE81EPm3WiP46FGfv4h5OSxecby/
/TuODGYt0IMiImC+Tv7ctI+BIfZYFnmV/gHDLkHCk9Tv2EPjqhrRO/F6Y2r9KVd3k2hrZswJawHs
hb4d9+OmyBkeqVRohg3BdRAQqjb6Ntih42StWlXA9aCRLzlz6uWDQERoQgb51PacnS1oGesXlV7O
etq3MRUsC2AkBj4JhXUUsbYrA9CmdsYmzyDzJYKaPGXl85S3/pg966ogd7uJqykIbODSQ6LlSukK
441uQvCIPjsgQB4/OlkQq1A9ChPyo3sQBcQYWEGfUWE06nMBPUp+uu91t3fq9SrAfrbdMIweer0n
iiwqHCgbmSQEQ60irtxfBehrtiZynvN+GTGzGeth5bws1dlTzbXtPHq3y5DuUhf0WHbBmyZcHueg
CatTerBD9rqKHGcn1XjO7UndGpO+vOFA4KdGfSKa2PPSG6esPLmFHYz6m19EGzsyBbLezAgHDBFh
mM1zRvIwTlSVI8VSftFsX0WCeFlou9gjHl3Nt8YyfbIUT4b26rZU4QT7hjDR9GviGqQYWyeI4xlo
3cnMorJlZ7fo+AGKReTQUa0JcO2oOFQlleE1L8beYagAcQBzMbrcbMgNcC2PuTmF1bIS0dmBnjwZ
1uOoeT9qqh856uhs+DrQF9zgR1rrvsF/LuTtXfDNr/ilu361vaNhlBPR2iashfeXGM1H0AMFdiqC
RVng/HWMbkIf0NUU44lI8OQKZ68nRlXRtAnjr/q/mp8Gq14e9eMiwPDGCXTCwf3IsXes0dt3dDzV
wNMtp69UXxZhVd4YIpE+VYtzAU4sEJUKkrN7tAHjxuQGyEEAypc8x12RZgyCWiEUa7+RQxJlgffQ
fvyPernqZtwJhxBNWi9gvEHxJpKuqSkVDoYpEKt0GySrYNhahLJAt/5g6UOhdAP9GzzaoHAlR/U+
aSsTM1Z12B2ME4G0d0EfM6hO6Qd29NihjwPj8/1PtbcqEOugwQ4oBjrc6+G8ckNAzpqy5W0StSM/
L8b4mVeqCaid841Jsf+akL0hXlJ9ia0+iYqlCyrn7LQJeq//kFRRh5JmGX4dbIDhLRQ2V2ZQCBFs
10JaCHriJVCHmHLxp+FTO2mAsBCwrtVhuvwpph+ee+jtLMCouMLjd5KLlR0e6iEOpilA+Lc1jcKB
JTDvl2B6+mWuIOIVeh0Atp3h5+BGefsnu7YlJTIzyHBrw0oGBOa1dPtPx1Us4KrVSFemNyQunutp
EgEp/kSbBq8ZNOZAsZ81fmos4jLqwlXUUvcc8XpV0s1ZGjnIrXk6hHlfH/ViujBHpQyhMCG3gKFM
ITqNC/i6UfqT656hEKbywduXGWoEvx1BrlSxth6cmNd1aP9wz85p/AmJ8KMWzH9rP8aDfcoOVQAK
jIN3IIqDrPhmlpStYR6zrGe3TiLN/JjErzqdg7ZDD7Xyp44rnkaKjZRfg4ttFTH2Ev7B0nM2lU+G
aBXzVjtXyPU+ynPOaQ4qWtYjLo3ZE/HciCQvTvX2uu/mY8kFAta0jFYeHKJx/uzG/jVdnC/3z+rO
6xWKAEg0gKdbhTrlbhXI9MXsmt0QWtrTNH0RFt6Oxd80+9xnw4nTj1C5BK3R6b7Vve9zZdRZN/cq
qHeA3trgTdfChmtPSdwFZLTP903sudu1CSngmUmnmxpYN0JOoDUZuFqniYCUdRu466zE0RqROUGm
iZUKw7/KltIdiWtqxYlhY6FyJS2u0fjKkMGrME7TYJpeZ0c8d1kFoNRPoVtHlPEB8RtPnpjg+oMX
mpN2iOsGDBB15ztANbrQPZws83h/Q3YO/uZnSRtSDbykdPYgpAstH3c6OCDGNAHacgBG7j6Yumpy
ZO+2g8F1BhuYUKDtpX3oncS061Ejz8OpCVcN06mE3jcP+WG+dKpB3D0/xiCpCxrh1aAjF5PzGjKi
3iji0NTAiGUHLYoCyfzSVthP8m9t/EF5aI9/3d/Tdc+2nxpjuaiDgvQd0xE3Vd2h6XjtGSXaa3P6
04azaYkeLSjtBrweFKO563bdsSXjJ/KprmPMNXZhopsHo9GCHg066sWH+0vaNYPh9l9fDesi26Np
ZG5bDAm+2uywQICBGElJprgKbrdtjTngvV4/lYui2dYGH+aJNwDzPfdLOGev2YjPheqV9fa1bO1I
Lp/OS8E0Z8SVjZm/WXwtRnig9/3+hqkWI+UiuVlTmzUsiXoKhd6EigNIaQ5JX0H121ZNr+wcYiCs
keI7mNa/dTg8HWuWmEh8aH2yauEbdtTVpl+0H/U+IrhS769tN4hemZNynqmaRI6EFnHaTIPC+Bzz
r3Wh+6L6kqm6QQpTNyDbqnWaDi2MMB8hvtM5Pli40uKb7kKTXnu5v6zdT/Z7WfK1KgTGeZNpGkIP
qP6qdH1iPiaD5+fL3/cN3R4mOOCVIck3itqgYtZxuWrug0c+9ui3e64iEdmLfBCbQsMCFVgPZJfS
iW0I7m/HidHeho4ycvt++K5bVphVJCDD17o+UtzpzMoU99zOHQ7MJRqe4P8C+ESuD2gOxL2JPWvh
ZOVnGiPHN+da1e/c8QowuxuYbFqDOqg1t5Eipy76ZZCbCpfsY4JJ4eIbbR719KOp4g3Z+VLuKtiA
3hJGN29GdaaqHrjBsZrCTFrf6L+Bn+nPFnOI9x1i5/xuzEjraVKj7bUEZjr30fPCXLvo6WdUfvEE
DJqZvTmWoydxtSjp+Fo6t5MC0wwhGtPp8E/uhYIrvO+XRuP2Wlr7HusliCseox+S92U0KViTWwI9
rKScMx9iU5Z7tNq89V6ySkMN2k/SlrNnC2Ce4mmuQUvwLRnsonxdmrziT9McF3Hvl15GszhoHZ4Z
jwsYi8wvw9SuwB+P4I1MgRIpNbAdkgG9T5CUsxRgrtbjSfKsJVUmDpbbF/FB1wzanjgoucXX+5/u
1t9B7AlPRGaHqhyKgVtXFB3EjKYyN58nj7MDcjUHml1C1Se+9cONFVmfMC8wDw1NFFTCBDkZI8r/
6XCyBxVI0lg//fazrXYgjAxSMAuDDdJnSzWOWSpMnDyT6Y8GjLJTciiLLwA3s+YLsZOvWWP4XWv9
iQb8JWcfZ/eBMsNvyQ/DPi3zt7mxv+EW/+P+Ft+ejs2PkkdAXRMU7iNPuzBbhuyioR1zHKesCZts
gCjkAv3D3itJyHuhuuhub4St5fWzXD1IMIpVGQPEIVEQHD+UlrgY8XgAJv8EuYvz/UXufmFo3log
SgP2Qa4m50CYkclDCQ19BTSWnSmY3QKJg0UVl/etoe3JXB36ak08b1pqrSEtHjv7E5kxmpKTpH+E
KrFq/uv2bGxNSdtnOxhDnaB1E/Z48vSLfgQY4Xh/23avuatAY0o2uJXEYq51LXQbD5XbEvfSCzcK
XfiT0evLoevc+gvJy0X3K4tijLydeyjWEjE3uSKu3i4X3vL7E8o5MhdAjLS57oSFhx4NaS6unv7/
vETuqMZFywejRUU897pHx5sOYDP+4pWqUt1O5X1dCmYa4ItAq3pSVCPopYJEgLZhsoTOF/dMj+zk
HvLm4v0YjuYhP6m6nLdeeW0Q7L9bryTNBIYhOnahYz8b+p9t+yDqr/ddZTeMICFCZxwF/hsUKUF1
UGRN6oQDUFJBErevTSVq38GAVJBnRRxWpC2DsnLa8L7hdbO2QXVzDOQObilcM/NaE9kKNX0gqf3W
TH1aBulwSLW/79u63cfV1oqVXXliEEq2+1ilg2dNGtFCb/zQgwanPBtM8UzbX85/Tch3hEsTrx6q
QQsz/pqhHem+TMt3PfmwqKEMtydqsxq5YKd3o2n3+jCFvR1jLpEEeR4SvTnqS3tMp38LFwnCtPyY
NSr8rvmsZ+RgjI1vla1iW3d/iLWCRVdaQVB3bbd1pgtNHIGUyRNPKXsRheJc3140WCievdARMjxM
Y5r/Q9qXNMmN69z+IkVI1LzVnFmjq+zysFF4aFMSNc/Sr39H5b63Mpn6kq9824teVERCBEEABIFz
zn+/KcFb1ceddCiMwU+WKpLH/OcINqahELW97hWizmRxMX4YEWZSjCsieS7DpSe6U9Pli4SK3sp0
zO6FwN7XywYoIoO3zPSfdLKZQ6XKnaxxcjD0GBl4GjY6UfX+8nye6YC3q4zOetYPCuyKPafJh6W+
zTVg5iiOatwvxofr52RH4dtsLV7fMJ28DfWeK7yFNyrQuy4dFDV1AP4ikYdVvqOrIA/eOY5nYjg/
uuSIeqwopUO9KLdFLzllZYTF1HnXV7OjOojZSiZAWQUVL5fRV8nEanmwhwMDK6SF9qYyCe2qe2aN
5ZIpcYrhn+sCL/NEtNzpr8Sx0N3FfB0bClkiFSpbRlIcRrl3m+apH/OIxBpmdyZHYx8nQ1S32TmE
Z0K5Q4iu4CWXhkw6qErv5wRIR4YpOIc7vu1MBLdfmSrZU1Mw6UBBuobUa4ifFPsxox/lTvBuJJDE
FxtA0NgQdN9LB1N/KbQkyHMvTdC7WAf9/OX6Zu0a4cYkC7TsDQmas3VDSZTKruGwh1pLQ7UYVVex
UjuaGRji/zdRnP6GahwTyyqkAwEac2ynYbb9PxVt0+6K0M0HEsUNVol/rao00MOYMpS3gA5eXiun
7AkgCUWMQbtO4k0Mv0dtOU5mnKUSrFxnjo5rJqXVTV2Z93XeC96m9mSBKQQU2huMAVgizx1SNZoj
NfoEEaYkvgSEo676OCoPWqm417doz1ecCtpO2Un+bxvo7bRWLGouMldqn9vuXgN4jxoSLQJXhWBZ
e2f2VNq2kyfSqgrdwKlNYRBVilKhFLJF9LKyZwynIji3QPQlX9JUqQ4TvaPWi176WiHI4HbyYVRM
TnaHs2swd+YNLjLVgb7khzhUIxaS5/xHHI2+FSSYrhds0u4rCeYhDcy5bU0BF2++eU46VYqrwxgs
vupV4TI57HbyVH+JahGk7M61H8vDBCRgr4D7i1bZ812qTa2kU05RrflgOqs34vri237qVreLV3iD
p7qFV4aZ07rU+4v+lDPZm72eWMjc5HGry7CQTCHOiCeauLQE27d3tk6e3lRueShVqzSTpxhtx2Az
NIAq17a3zEjcIqcCt35ujBsNJEqer4hyKBeCt1s+X02z2pYtSbQDmcRTX0V19rmvvl8/wLsiXkHE
dIgCXOO5iEVZknYs8i4c5XvwbxntHRU9MItEcHuyxLakghwNIoqvDUou2bMlusme78mrojS0Pllg
+cJQ3wVVhNl3FNvSgj599hfqdiBGtjVntH+9W1kID1uzFTg2bFTCz5UFjrw6o8AADXMiA3aAeQSz
CLMlwh05d6p/VnMihmfnNNDDEzfq1MG9aV5L7G9U7lxlLgO9VX4Pdh7Mei5o2djZI4B6AFAJ4CNb
1Wj7+8m5mZYZeDR4lgurtYxG61tdKJGemwL/LZLCOdeiMlJVJWMfgju1KSWnSwZntUTsCudR4o/6
TtfCmfS6TnILeocuNNTF61R6l8si9HSuffJSBmfT8Qry6lVd+3AM6oPhsqNx6IL0TnMsZ2vbth/T
H9dNj2vzu5TI2d5SKKSsYkhUHiZfD5qwjegBLtxtXcl7H6gYL+yCZygrGy2u27oPbVDClpgUwYMg
bk4B+OGdohSVa7j49K+4bRYX0Qm3Dr7snRdzXwBluw8bLVgDM8C03meQKS6B4stRJ1rcnrNAMPyv
NG7vwPOcVBaAz0NmjMeprz4Psuq1MTlo0/uQHC4Xxm0ahifQ6V9AVAGA5qSdnbJ9WQ1BCYUbwL2Q
wvdB94OBGkUx9aGqOGCPWB9WNEOo3hoZv2o/fylydwmIl32I/es2uR2kt1LUH7mI86BHAGgAYj2X
ZWqV3ObD0NcRyN0xwf+jJq23zg9zEc2WqKd8z3WcyuISzXrMi7xh0OSafiq1aM0+Uy26vpx9ESoC
LcgTkSpxm5Vn0zhm/dyHRqK5tF+OiTQ5ZF4FYnatHfDm/5FzMSc19F2lMWzXclQCO5ij/qgfiZMG
pTsIHK5QFlcJLUp7mAlozcPFHT3iJi491jfVYUv8GtG69s0BhD0geQV1Nc9q08pdZwIEtw/bn/nt
4KOJ/Kj+KHvHajyQhzpVYB+Q+LnDjS2oi+w5fIT9/wrmFlmrw0BKGYIN6Vaeoup97cH/sfO33yfn
wXGOWdcAqqkPtUoDgvX8gLddwVHade+na+DOktr1dV2vWENyABmem+P0slANFd+4oUL3vhu+TqVx
p2lNwOWaNASB2J1+l4+dC3IytwEorjOhzZoFU/ReVl6ksuhReNPhdvhOEgwDEDBqZi3QIebxldbV
llulH0Xmvh3RS4/0JoVLMEi2tgse2eDa0X4WFrj6OiriSe6R1yeH2ieBUvjgXzOCNrQPokWKxPOZ
B83HVgMqR5gd1KAMxmgIpLAPO9FJ24zh2jKtc2VKSWYos45l4q2meGFP9UPyrN4DhRNwbLKnRVMk
ipm7vnED9UKBE7wnfN8/UvhaMiUQLsnmjWzc6pLPBlEY247pxapOZHAmkmnWMssStLf+hK/yu9D6
qIfmsXfrUBRN9g/AiSzOUACbmy5bNQEHYPCzR9WbI93H0Ko3+9RNfLEC95IOA7dvTDb84Rbjtiwd
QOdiIX5paDvqBguXk9t1/kaTr9eD2L4jORHEOavWUiWSbc4qOaT3ZrBGkqveZfe6ywL7ndftfz3j
iTDOa8lyP2cYvupD04iY7WX55+uree1jvbSJN7VxjkpmqMcRy4Td0VR1+7zH83xiUH9J6thL9QWN
5BjX9YwqzsPYTDIMUauFWxXZ7JVmhUF7w0Y7FO6HbjahC1hZbJAANDcrBZqgPnWT03RUAy9sB5rT
ZRndasiYq6LHyKtsjCClZaw5copritE3qTPUqBOjWhd7iAdtoDI9+05GPQfwv9R7eaF9WVtNc9ZM
NsKu0wevaCp6qNYer50wAG+YMJMxrBJGPwg6jUZSifS1e4Te1MUdIW3CfDJpYNZy91RIT1V8uL4f
+27g7fe5Y2OWjKqrpfchke+s6QMYT505+Xldxn7OgrEftLWBURdY9+dHhZSmtCQ69rz3ZDeNMq8I
Td8MVT8NEgHCJ1eK+9eAT2RxqYMu5f2Mp4ctF1sDPVCi2FufhmB1NQSI2F0Fp/O1geDCnk/kcaez
rBqSzjnk2ZEWWiHxB7f30NgfSb78sI04fWZhekSl+3vsULf9ZHtLCKRbUZzc3UcgUgCpBhoGB+G5
imujMCr825yEHZkP1nG4S4LlMfm9uhIUzbw8LAS1rFc+u4uln8jkjnKm9dMyFXQIG196oJF2xGhX
0EZFWMJJ2fepO/qy17rZNxvJcHsX31vudcMSLZo7HPU0lzoQXIdQqacf+Tii3r9G4yJKQkRiuDMy
D1UKPgWpDwc9IPqj3B/t8cP1lewmvCeq5PIMyV6tvDaxElX5Heffh/dhIP97Kk5+n8svmGkuY9Jg
q3I7TPQ7CwPcisAcduPhiYgtlTrJB6dOTydaZUM41KnXZMQjAGnSdS8RoYgIBPG3LbCZFGkmw5uA
DfMpTUz0m7dhMUt+Y4sQSbnH8Au98SgNrAW4J2mhN92xPoy37XPKnPaG3m7uZPoyedSVnelmnpzl
6bpB7PvMN3Xy/BZkyopYHWER+W0c6pF1WEN0HLt9KJ5r3feZJ7I455HlhjrN4IcJM/BCe/UjYJjd
/MZwAJSg+AyTtIog6uybOx6jwRMO4ECNM3f8wbaHeEtp7ENbRtkqKH6Kfp8zd8mi2ppkiJrS0Dip
cqsXAgEcisa/hmFvsJS6ZqmADjm39qZBU3CJMShcDGhUeuyb5Nodss3VNQL2ELv5FxaIqjO7fuhE
JueH8gSUiGjsQYmy/CqvYV3/TGZB+BSJ4DamsHITCPZIatX4TloWxyi+ZYXAtEUyuM0pKzbn8wAZ
lXFTbpCezR3F//7i/GB3wG+iwzmjFeF8g1plrEs8ZfehZ7HPVKkdWf1V1ceZ3o1JRMjB+CTwf3s2
dyqQW1Y/St1kbAKranE0/RF8rKI1iURwLnYm4HxFB2MflreL3zllsF3yU9QCmwMCLB7fqui6FncF
AvkUiDF4I0Feca7EImV9PmpbVjHphyxRgpkK6yRb8sdnEeBb/K8MTm+tWY10bnGS4jsA/0TtzRSs
fnnMXRE3/StE4DVJvPr6LK3mGav58sUI20PyMY2Qp/jrsXSQqCT3SM/+P7Azdu9vbwsEdMq5Euva
Lmql3y6KYfJYB0XI3NlNH4lTu5MjwijgGl7/OKZTaVz+y0DLWtVouYFjSqPi2EfrcXu/oIEo5dy0
9X9r84Lgp5UmWUXb7GaM8ICBdVDDrTRiCkLFbgg+XRAXnOYpWZO2xzPJ8gFIsq+VtA1CgDo0tMPW
X13Fb90Sqf3/YvoI8+e7ZmYjNdMRIWTVf8bqI97urv/+boAH5hQqi8CwA4oFd7bAU9Eadoug2/lb
BJkj7defF/wyxDVXIIzsbtabMO6Q1bnWAcQFwlpvRtW4hAITT7+TgypIA1W0ZXt1n9OlcQdtAfZv
lsm4VOrO5BOUPukxjuSg9MtQVKD7Pw71f1fG3y1XacLQdoL7V7o4f46Xfr/exwfDK1TXcGKn9O1D
5lp3hDqiG9BeJnqyTn44vVjNWaFFjDK1EWj1bRNHTX7bDn/n999MhSdypVoxj0Szt9qW+rO4R7f1
g+1qz6s73WYR82ggQpXfraadrow7dHqvDakxvUocvfSGPU0h7uxAmHDYI1gbIvMgFLn95KU/edtI
7sCB64TErEJw20xUc5lvgp/OMZz0kbq1O0TzuyZj/+Mo3+RxGRwhjSXNBaIBW6mXFF/mFBORonxK
qEguZ9NJQtQC3fjYOiWQnBwrawCdYPuzq7jDoyx+tNk96pio2no9wdPJ8yPK9ailU4Gj3n+Z/P6g
oFyIXPHlz7OyyEvunoATYdxJT4eclW2NEyBJQW4VeBEFgw9whyzRHPpe0rjNif27qtewd3K7XIEm
kNUEekxAhwbskTV+UQdBtrN7DzoVwsVOLZFn1U6xmvzwrXEw0Pe5cDFcj/pJcvwtCmyvQ1kXBn+y
pG0jT5ZEEmtJQBC75QU98eZDXzqN5hTH+NHyioOEsN2iUK67mb/1Vyku0hPmGE+iIgo3i/fvQTj5
Du6sA59EY8MIDwq4Ia/3phctlF3Fy73KTe9a3zr0TnrIAuamt9sNtHoA+MDn4ocgQu2mgSdfwR3/
vlIkec1RZFmOsqu5XWjeT+gWIJFol19Ba67pnTv4sz63usWw3sJyW2/wFa/0Jj/+rfnUT++GL3Gw
BKov38RucYOpIMe4NXU8wmT+dCPSvciqOe/QgWK8axScVRk1Ewb+Om1yySK4mOwnoHi+BfYtEMJM
ntm8LJYxTTosWG5+SMMxnW+H1nSU9kMFKooKBXiwiKX9jdF9TQdBXWvfP7yJ5vzDWq54wdtKhGb2
qR/uF+t7TEMdoJPXrWdfj/8VwycBw4jsRjMgRqVPBsDflZehFjiHLUO6tJo3EZxvSLVuRBxOhnCU
Zv2mVdvusKzpb2lMYkdXAEIMriHTW1atFGVT+w79TTLnJ6YloysGZodQRn15awJZHg10JW3vP0A6
865rcn/DwKoKWhzQgVtcomiXZWIbFSwyQZaRBWX/CDS5TMSmuG37hTI3hnsMnhNUSji7l5q+H7Kt
Wg18xwNgqSMT7+K18Fl1bzGAHUOGDSpFzOByKXYFHNNysEvU5qU7m9mYFm6CeXoo679oiNROBXFa
kzEtjVenAkloFaoWmmOXY7WK6AX3zvGGNa1urNEArLV4F4nnsLxeUGHNDvJvOAs8orDUWYItREzC
RGL7NW6P7K3T3ADTMvil+BFtJa9ZoqcoQGbpk2I9J8y/bmk7B+rs97nV5A1mP2PM3EXF+s2eXizr
H7lTAMWaOCN9RuVTcIx2XAQmp9DHYuJmRYjNmZzF6jrHvyFMR+XbmDeuRssPiyViANtp3QLgAODJ
0ciL7kubb90aykzvFDuuo1qhD0z2F3O+SezhRxofAWriKdmzmSagGwKhyIjosnzJ6g9l1vjklbTC
/nxdyZcn4PxrOK/VJRme/gCVFKqd6an6y6INIRmO0vBu7YIvQgYkNUbDMULJQzHakzWtE7gVw2VV
AwrYf0wA+XYs4mTZWw66gTEdgvkNOChuE6dRVdKuwwmoE3rP0tSfOxNdrd2hqBOB5nZOG0ZhgC1p
Aj4Q05L8/VzR5RWkFvGATr9QCeTvdZB5tmsY0ew3j9lR1DJ5aZ/n4jgXYlAyotEA2eBQUUx/YhRs
wFidcOBip+xwLmdzzSdZp4Z+mtiiZhNZy0Nt4/dT8lDM2eSoRX9vZvZD03wYvwHQOHXsohKYiUg6
H6gzIFFuLSE4hcmqfJJBdWNaflt1bVg1SD4UKQYe36TpTjtWVaD0AGeetFY0KSbQNX9vzy1WmMh6
hxBw8LejCiCDpgqMWTRKv6ny3IOeqZq/tnfjpBKW0DFsK+B0GGjrrX4Ok+Rp1l2qFU5qABOH/bx+
4HfuMOdCuWwevN5JntdWE6nl6MyEAL57duKqOrTZ4kLzx54qztzNfg7xsLd7q2JfM4mKsONFi+fc
O42zdQZZ3BiOTMZ3MGCp/TPPDNj4t5IE3gZ2o/UifIrLkHK+9m3fT2x7QAuHKdeQaZHZ7fVQBfNj
vRzNOcBeW9ZHgap3xb0m1PD1qsG7ekw4NgY4w0bE4/IRkylJYAPC3MEMsps58k0bZqH6gDTNo56o
xLZrwSeiOb+eK5nV9EYyhlJ6a2aBbPdOYr9cX99lAgBtnsjg8k5NSf7dQV26k4ZP8/sfjM9/n7NU
ac7RP21AfYiZjix9rrVPLcyyEDFc7ASNs3VwliglE8lslo6hut7PY6CgeSq+B8j4u+8gWA6MQAfK
rYmpV86B11qXSvK2JXX50Kq+FQfDKHh13N31ExGc7x4TfRq1ESJi5etQB1X2bRXhQglE8JMqy1pg
1kuBsszlfq4icFfOk+BOuFMTO9MUj0kn6828VguWge723kPjiM/8xAPLtBK23ysv8YcfojqVaFmc
LatrtpSLirgjxQ+1/InGYf3+Z83zVXHmXCnjTECFhBSoe6qnR+CSOa1IdbtO9c0ANM6Ux5lhSCXb
DKBPvQVw7FXpjssPqf+ezamXlD/suPL+wgtghgjMAhjjkHl0HX2IpSTeTmmWqSZYzaXca6tJ5Ll3
9wc3KBPjXvJGynruua0GABv1AOXl9sHsE2dSPSkR+LNdP3Aig7OBrtZrNSeQYVnPMru31J/q7DWi
xo39lWCwAeBmIDXnB3VXbZ7TxIAUkKcbdSBLH5ZRwCC5G3cwq/0fEZwVzEYpD7gnjSFZDmpZOSq2
I1X+SSbTKdnNIn+6bgH7ensTt634JKrSGbUyUmNF0vgs56Fa985Y+YNoiHa7jF9kSyer2j7jRAyB
V7XjeTOBqnaGJmCoh5bjr67+WubEff+SgIO4odfiP/v1Encia7ErKzNSGDXTPqII5wzG07D8ZKKy
wN5GnYrh6g8A3zRHtdmWRJ9A3gfU7vsUJd7OepjXFbwrooRzb6dO5XEhSLYSjVQxDIPRu746mPOP
svJl5ft15e1Z+KkULgp1ZqIw4Dtsju6Hzr5U8QPpBRYuEMFnVvECvkdrycF/M9/I0tMsfR7VvxFB
NhQc9CBh4onbm7wECBRpIULOn8GF6RQo+dqCyuvuMk5kcPsh6fqwpjnMjI4gL1bQitTWDqh5/iLz
AIfxhu2J2WxQsZ6fnCpv6ooADjDM1dt+eVLLkIoGWHfaCgCOa2nIbTAxYNq8ukwjkeNawlKKkgZE
/kbYC0DHnW58xjsaaNcqRzfu62YSRJ89DZ6K5TSIYeopLVcszaof6cZVZDxM5HDdnvdOKWIbquPA
XkafC2cJ2gzcmsSCjKE1Qnu+0c3Um8H7NOkpODI0VzfeB3y2vbhAmajfEYRVHWRMXCRKaKGlmLSD
XdjP2fpDpu8en8IOgTgAiK+WgaPCdZzY8jjJurSgYpzMLe6YC2a1LOPdW4MwjTQXPBUI2TpPeWbP
zYbXQ8awBxzqlP3ssm90fLy+NVskO48JkGEBdwD1R5BT8i8XwF8vh74vZoyR1mDDVcu7tCTP12Vc
Os1zGbw7K41kVpq5jVCacBSSu0qjOoX0gMZ4gcYEkvjix5gC13Vl6hiWyXeN/srXuyF+SITuYKdy
dbYivrzRxnM+FuipinRcva2sd2hzw/IOOcJdPndOpmAcrJyjyniQ4gZ8XyJclMtDey6fM28rywne
E9kclus96R6sIdTK6G82DQCiNsC7Ma7K+QUMcIDvT8nnEHmQN9GPFVK5pPtpG4KTtOP3bPDD2a+c
V4BP5lm8NmKFIWXVHFqNPbpAz7mn5fwxAclfpSySV6eZM5YGYK9TB3R8IsjAPU2eSt/+fpKnlFUG
gCsMU4eJ9VAVz9PUOkvz7kvl+Qq56JHmqFJ1GVaY0x91Yzh18TlVVEGIukzuzoVwPra28mqwtHIO
MwZmzuzRLB7neXUU5nWidFWkM840akPv4xH2HRr1fca+jOrRtJ/eb32n28K5DKmkFetBdBTOk+LF
9e+RDH6hUaDYvjs0namNv40nXcwUBQaHIb3MQ0X820KlD6aygvJRf7Fr6X6S1urdufG5TO4qVvaF
NBU2ZOpa7NT6i9bkXq9+lfMv15V4cbTQX7S9SG/DKniaxijduXEzNMZkpCvZYTY7APQqHmvuDWY6
sVG6DZq3qJz4pv3SpqJKzUUV+lUyOGGBUAZmG/TenUvWEz1JhgY8oKyhh7jLnXW9Mablezak94v6
s5SPjFTuyFoXc/KCnHCzjdOQtsm2ENRA02UR5GvccTObFGAkwIEBEQxQCSW5/400cUYTdBvKhtHf
F5N2pzPgRzUAXH1nAHqVDRwSIHbiPUPhAwP6QrViGKslIrj0pA+s1FMpqlnJzOdOWhT5+wAQDFVQ
7uHP46tQUD/hTQzU3RevlrpR2kljGUu0Uv1TwSYV4Gkd+jUrVYSZdtGU/yrKxJy6DA3rJuEsSk5n
AMoOtR3pUnm71pYDrtTZpaz/mOTsa0qyw2AWkZqapmcvH6fJKp1tZFkFYV8wyChCAvD0nacJ06Ea
EJMAYINJB7w+cp+Upl1fTJluR7nWP7MK4SKdSUis+Y4u5rfrJ4p3sturPVJLvBKBLhisolza14JI
OJelnB6WOsXr4j85iVIpR86M+eji3evaUNzBfYykGZy3/OsYsDjstany9LCSonVaPNuA7e5XL8cB
XeXP19fF503buk5lcToEPs5oyhg0O7Tmp7QPCnAkxKmF95NVEKX4dBOCUL/VwS+PBSGz4Fxfqyst
+FcJPSR9edMyJbJtEWT0jghV3bJ/cK2hE+e1GeskopMkXdK5lI1IVUvrJyj7LADmZgrYo6/rbNPJ
uZvBmOWG2AW4V2BO8UNSBNXotm6GOGLWaAL7bnXGon2o5uZeolM06fYRDROCZGnH/gAJAK4yeLeN
VYDL+/KeGlKKpURVlt1OkwSAlJVGDaBms6LSnVkSNQVe+lJccwAvA1cGMmTgyJ/78XgZISQfCWb+
ZsfKnyfpeYlnZ62N0CRfyvHrqDxfV+uuRNDSAP8E0Afo2+YkEm0kkwmJUppBqxiWAihAf69ZzLPK
Mlxzv5RF6J0imVzEkPsR7Wr1QqKWWg5ZB6dfmVcyxa1mjFtmd5P10bAr/y8WiiYgjFMj/zX4zCNv
mmlUpYlEuvJCy8MqNy5bMpfqoy/VmQP61BXD1ddl7pwN0PBsrye4taI2x/kvKVNyVnUJPQD8w2sa
dLdYomr2TuiHyZzI4I54Uq2aGo8mUD+KWX8wDcDOjC061AJFr+fiSIH0PIDtBePfjonhl8SP7dKu
XKIMJXEm0HmKAIVEi+ZsWO8AK9iaFD6nAlaXLEeyMgn0uuM/AaIGsiENKSK5uKkPNC+ydo6lCPRZ
LlOWjTOqdPIVmMmsSQQ+9CLcExmFVWKAHxhFAVCLnJ8Q1pQ5jRVJinRYZ0LNUG9zV55FN6OLNXFi
uJggw63ZcYJYN9jVDSiO7uxCMVwJZBVgQxfBLYrWtJ3QE6edFH1O5hh7ZElqRCfdrbTZM0AZ/k77
P1vTRfxmMSogWQ0x7Zh4a4onMaQw10VwUI6oPL3K2KpOYCsBOzVnbnJl1klmg8hRrdujnQ5fkYUf
k5m6pEgfjGX6ykYAC0mxR9oOrJbZz7X9Dmb7kGqD39fWDz1nfrYCIlEfQT7QR9c/7yKCbF8Hjw63
Y25EtpwHIGqjrmzLYGr7aMqPynif9I8jTdyOvo8H+I8iAI6ItNRUgDTIX+xVBaOh9VjSA8imJ+WO
ogwjowBEqIh8ac9STwVxIcPW0Nccx0CNWNB0u/TfClJ4oHqy0AFyXXkXngTKOxXExYkpntuaabjR
UEt3a31wByJ6YNjbHzwEqiZOt4KhwO0TTg5Cq6/NFLctsj67blwztdzY1H8r/fpZstLnrEoFGcXe
wYO/Bjk8EG/R+89Zqznp41KtCgUtEQPWhuzr/U+NpN51xe1KwcHQgAAp28gkzleFJrA8NhiklBTA
/1Pp6JkV2LQVuOGLlAwgZLiYYCVAWEMFmFtMMskq7iQTBd1b4coF4NSZG2s/5SLo3V4RxZWdRZ1J
U88XNcxtPlt0SA/TqlJHtdngYEdrGDiacK7rb8cqNlDTrWVY3t7AOf1JNdXqqbTpwWQmOOzQcVOD
vn2Q4SSbmN0qWVK/f8dA3E5AZ4YSOrA7OTscUzNN6zbG5R3v4KSf/LVQwq7NBHf1vYVhdhgXKjwL
ACaJE0MYM2VMB6UHw7qP1Y8oKDgpBXKM9hBngsHrXVE4U7h34N4KJZ5vV4f4XVNTMqJOXbJQWcr8
AGyhb7LSUrcEVVxQNTr7cX3fdjwTwDkxGIAjhmDN96fVg90miaUbkTza4MyBrh9Syfw1qXob5iwe
BUvcFacboPBDVgCxvP0zeS7XIU5AYoDmV7CLJanh5EAQZobgpG37cnb5wYPeln+gcRMcknieOFcm
mwslhsEnB7IQL9bYjTnQ8P260zS0u1obY8jFE47aUgooFsoOGpqLZEAha8rSghaTSIw94OklL3R0
cBITj2PXBV94EZQSwAW9EU3ALpFnna9NimfFWhfVjkAm/7VCz2ba5F/qBjl5UZvPdr04coYO0utC
L1p2gMCrgpoUqP4msMIuXGSTYaCsV2NUVtK582eWfKJNfWM1YCsB88AhVpcPstkFQFLS3TmJ70hF
/1nKARewHPCVpPzn+vfwzg0dIvb2XodP2qpofLtIY+RJP6KueKSV8SS3xbEraeaATPTpuhzeZHk5
nMnWk9H3pkG1YzOg9N7kMxD/i88MFJpqLDJa3gP8kWVsqdkWJ/jLbErkIskyrEmK6eKUZgFAMa11
9br1Grm4mdpU8AK+uzig42NMEDEdnFLnliRLqpbEsNPjqOUB6V+Ivj4Vys9VT/zrWtzdLQs9cQjk
uIjY3J0ry5DPxtaqHVEF+JKw+IOFksBUikaBdxV4IobbrLWzQFa+UP2od0PUmUX6VSrH3DXbFqNr
c6ve0ToP3r8yPH5qNvALUFblyWpNqy3XuWEA++yrMMfITN9nm+v8H8VwO9VpRdMsaqofTWlkDkjn
EyeRJcu1FlFFhfecmxGifoM+fjRGoHC0beVJgicrCe4ECfhBWawcgRl0ZPIi8CV71mDgGrqdXAPF
aC5b0DNthqnb6rHpk3utuWnI+FgqncBN7hmDoW4Pd+ByAgMJJ2WVND0p6Kgd5QHvuE3ZqT6iaP84
SJnsa2UH7kCDjJJA6q76TqRyF0XMfthZORvwF5gAAklbUGYi9W17fRrbXndIBaUZIhuAA17xyE52
qJBBH7xksXok63hczV+gT/xumb9x7ff+wrZPBHFGlyKrt/IV+zRUqpOp5FjlGCExRISg++bwtp5t
I0/WgxImiZtRgysfF8/otLtGQ7klMwXJx/7OvInh7MGcUszlz4V2tPXW9GV5I7RoFRGo5q4UGDZq
Nqj6oz/vfDGkSipZby3tmDcDDfRYSx1mte9tZn01gRMpnMpipZoyGQBEx6yfPg+qhCfbPHf+0u2c
yOF0RutEx84kxrEretmxl2H1B7X8khvDIDg3u0atGchoUFRFSOISNsXqDRYvhnq0+64Bhy8LgHX0
qyWaF9M1+Au7Rm+mgTqggkktTpZu4RW9I5N+lMf6Sa16n+XSgzEYfyMG9Ta0ZSFHRDnz3BRiZIAq
xVjRcUVFxUER/DvIIf1SEtWmdk3uRM7295PzY9ZlMzX5qiO4Wsxt0C6ApwVbVG7bc6cmkk6AAAHD
Ecs5l1LlQ21KHWIrnpi+ZR3x5SWJKpU+1ANx1UR0Vd6zB5yfjWtJA7ku/5K1lACPN7AnGN0gUbOY
rtqaksOW+a7WFBG8374wTDSZaHJGR9P29xMN1tTOad+ncNrp+msijZ8y+UXrhnvQXgrsfG+zLGAp
aRvVBB4GOVG4lNR9vSCQg7U3e8wGdY26uBPhhey51FMpnH9ITAkY9TZChBUDJVUhNwCE8LRZxFso
EsO5BzuWM7MrmHYcDfSXDdWB6enLlAIX//qB3VXaBuEFhHVTR2p8vj9A91cARhJrx1kufTKoD51k
vbMHZvOoeIsDpy1obsA0zGWo/TxYJlqm9KM0G/4KVuVyWIK1iQUr2b6Uj93oNyWA6ETdEb2U5yup
sxJP37TTjq3U/W5l5aPWVG4GPrtB1V7SEcSu5VgLYE52rVtHzQmNobh286PWemmxdQIy6LEGrq8D
CkvDW6yidli9kbNbHQv/Yre25wbc+3DV5/vf4eMzo5Bxq5BZS72RMRpZfS66Be/anrmlj0gg8ULF
eb0EryZav4UmRs3+tpbNf7J8bDym4rH7+np29XciafuSE+9gSrEZ25lpHMlQNtSR1Fq/VfMRpHl1
n/mZ/O5XsFdbPBHI+Qh0Petynm+uFrK8nJEYw5BWIyhtiZbF+QiC5qGVxDI8UZk95UVquwlZfiQL
SjONlf3833TIneDRWs2kqWvt2Nvz/YpegSmXX6hBHNOyg78QhaeNzSpQ1eK5nMiABkttIqCo1JLv
hEgIhiCKHHtHnkTz+Ls2iFMMZkXYOuGJltiqWZ20KvBLC2rhKsDIVoCeNjT6mxX9P9K+rDdunOn6
FwnQSkq3knqT7cRLEidzI8wkGZHaJWr/9d+h53lnutlCC/aXiySAAZeKLBaLtZzznxhl8VLTAKF5
h3jFjONP7Tg+2Mv0MiVxWJjOhhtc9bTAWQJoEFJLGGS7tPWmbiZ7mHJ49JmIkCeiC3Kdf8gLgtML
zTCgzMB/LqX0nqvhFuQkIjk/Ci0NOuYGWT/vbLBD0trdW9x4vr2Ga+ELUldyk/AWvMJEAgKFS2Iu
KEhLwWeapOU+J939gPtei71d3A/hbXlrpoHgErlTBEuImBQV26St8lLTbZxhcZxKEdRGfe9YWzWs
dTFUZgJlJ7k6cth0mgNeQPCxum52ZE0WOBjMSfNft5W5atSTHgkdOP+KUV61Osunxe0yoDh3fzaZ
6WPwrEkAgA7XJywJmvWnV9+DnHnDGlc37T+x6qNAlG3CvQU3l+WMdzHP0nBOvO/ZgBdC3LoPRZJs
RGcby6nOJVq8JhnpGxLxMdvFHYaUl2pHNhkWV8WYhoFeGRQfXVdxvXYntNZuexrpVZIfpnZsAk30
3a4Enfzj7a3bEqUcaFcr3bLGiYgq0p9SYX+aM/CIWu8toL0ZiIWEEbjUZP1C0aj0usWjsWZHYwme
jLTHo7d5TJYtx7GqzZkYRZtJy+Zm7HEzDnlS+hXAXKpKvzPTrZ69VTnIrUhgYgPVJeWxY4iY0WqS
T7eB7dA6cWLWfDAQ6N7enFX7PhOjvBDHyRpK28zdqEHd9tUbePrDmW39x1yAnsaPjSG3/NJt3Nfb
YtecvES0QO8r6p1XN2RPNJkJwbECMsF0N9PEesVoj767LWV9Df+TouxVZ826i7yyE2XtzMKe50cS
t2ghoNWGa18LZDBmAqQi1JUsvBEubxOA+C01Yw2Nhta6G1i+a93q0ftdbGKBr2p0Jkiu61kgKGZN
I6hykqgT5qF3HzVBTktGN3zQ6u6cSZFfcSZlWmqjZz2kaPHshCOtxR3o9bINKWpL2duBPZOi3E/D
UrnOkuBJBRy0yo+XtN4VdQOqGacefK5ZWTgsmeGPQ9V+SYuFbYhfX0rZfY0owEA161LJdGCCV3jz
RD0BdxChQS/MfUK2EIbW1xLYDKgG4vFjKWuJ2aGc1chyR8XEswDpvjgYxrTf3bb0dQP8T4qylkRf
0JLbOcgsZn0092MIGMso7X96cfeRZQMPF8Am0L5zBWGESHYG+nNBo77r/7QKbZeQ5M5J3jvB/GYc
FG9hPOLA/KXGZ52TNVbMUzwNWlSIvqN3hteIkazKuHcTj291Pa0ag4t+SjzxUdB/iz7OLF6fm7rN
45lGUzfdpQa95+nymFflX7e3adXbIqxFuwDg2tEMd2lzeVHl2jTHNHJb0fn1/CvTxx8FM0+DBkzD
uNiwinWt/hWnZhlte65M0QoSgU9vQDNJx30HFh+6S7zV97MuCu3KaMTGmXIUx6RhqCwX+UKjcvBC
i3ZHs5jQ1b8F17ElRv78bJ+SGHhgg53QyKkxkQGog59JUuxj5vm3N2r1PMm5rv+po5wnEz2JLsst
EsUCtqZNGrvr2r5D7Wv6hRtT38iPXKsFMkxk/XDTe0Qmny/VqjtNo2WMoAJDzUHfJAehZX7D2t1t
reR9d5n6gRgUbdBtge62Kyi6RUCvOCfw6+BzLPLu2ywASFzryVPDdSDhewc9djZkrqp2JlO5g3FX
gaY3m5yoEsl+yN3d7Ir9rFWH26qtvA+gm3xwAxNLNjYp7jyzJ65N/YSWvaK805zUL20QVDb6nmMy
tHbTYMmIP4DKyZw2DvW1rUAyyojoBcALBaiyl5vnpFo/Exf119IiQcIwfNCOIbOdh17/87aS13eJ
lETAEizp15GVvpSEvG2STR6CtRRZ2+MsMi/oBHlvJ5WL+QM0h4EZ1bRlulORkjcWSlQNo5HovZM1
jH6RpAdnWFC7TP5CqezdzwMp7u2Nig56ZNQvlWpoqcVoxnEiF0l1Ddh4o+YFPU/3t9duzQ7PxUjX
fOY5tNpxtAW9YdHseHXAk2kI+8b2wokPW7hI14HNpUaKyS9z22EkOXOjseDH2MhPtMy/dmZzz5b6
E0AFMdzL7z2BsOMDKiLFipkqNEeC5+pSxZLqaTo6OGrD0PpoZD8S7Qc36tNtKWvmjpnrf6Uo2plL
lZRLa9IoNefS7xN+7JayB4hgtrPRT/X/J0y5MPnoJPlEcC9neAL5ZZ6fcDK+TMXylztspfjXvOOZ
YuptKYpew2Tj7ERiTqNRNm3k7LUmM2KC+oFq7HNcN79vq7dqlGhlNS0dMzIeVY5a3zl9h5atOIpH
47Np1Udj5p9te9xwjqtbdiZGfsaZ7bfgrvasenAjr2Y7XGuPOV1+UoPvWiE2mmXXXBR6Iv/VSDnN
pEQvSgnnF3mFufPMcl8M5YY2q4uGFkXM8aFHCWHUpTaLbXZ1mS4umrO7YHSqPWPTzhP6R07TW2On
KzP8antnAXtIE3fGKXat3Hf1PmhdgIu7vfiAZzLRlCQTxbK2pOjTaIKSZsGSjYMWOdZ4sGNwLKft
8f22hoZHIDJYcjDiqmdvRNhUmrET5V1/nO1qLxs9NdZtnNi13YE5o30Mo2XoSFJsDSRlpYepCGQd
S2Pnamy32CJKZmNj0dbszERd20LFTIKpWpdGwEVea1oxE6RHNPcz91AbDuLERB/C7VW7gjKUtyFy
0Qgo0O0H/CHliKIjselMFzkEW9RZ1CxF74NX4m97Wbz9gMp7kC9ZeyhnQOpozvQ9Nmm2c7SiCuyY
T3tq9GTD/NcOMy5/4jooFqMqrQQ6A5xU5lqm/TzEXqDlnp/o2gvIJ+3Yebqt+5pDBKWKA0HmW6vn
5Rprmd25MaqSkZ1Z9667vPQY1KkH7dnM279wf47j7w8IlOBbiG0MGKri7R039fJuITRinfizqgVr
gcPZ6GC1IkR7mPUWI1kobOLxglbrD4TgeOUj4IfhYmxXuTzjRtPrkuN4CMMNBaVo0pofcwuogLd1
lL9HjcHP5SinnQ7dpDediCNbK3/AKx8cKwP2Oao35jwG70dIkfZrY4oUDWiITYna8F9g+XoWF3GU
TfE+Gzt/trV7amu722qtWeW5GOU81uPsVlrNEZrOxicPKJ/FtHwevSLEVfERUR6SvCYGjAE5JD/l
7DbjtC1Q1bDdaGB667tJAe5VkfjCBgyd2Boxlu5K3S5HZgVMYITLROylsJjrHscrEdFOORQPLO2f
5lGjEU2cD9ifY7zVvTAqi2rypaAWzYhmnBhuBNqagCxjSIUW5cbWPq3qA+BuOZMLJ6FWxj3NyLzE
zFDPsLyoKW3UDIvTOLMN97wmBi2cSOAAW8FDW/+lNlXZpUbS1qhi6CKi8alo9SBPty6BNQd1LkWx
BGINg+mljRu5SPlnXr/j1nDPiP5C3SLzbV7uiN7VH4gLCOwBrG42bh+1Y7lPYzfNShRoRB8/e86f
Obq/23mjU3DNSyDzhQkx9EwgMlBuHdygDPiGSxzlmHNqKXAi/AHh9kPl5H0TWFo5fzbzzt3YtdX1
BFEdIgQMmoDG9XLXtKKcBsNjXuTZyRTVjvEbhlrtU5p+jt34lfb5q84sPbztOtaucpBX/59UNRHL
m5HaBU+8qKVc2xdc/DSYsSVk1SBNFzgfSF1ilEtZUNzifMTgOUryOnkcKNDw7GRXa9PX27qspiHQ
WGxjMAgpFp0oftDkCLy6FFGjueh9iDntJYx5zP3CMObA650kXAYz/VQYZe7HE632WS3eX/g1Ifi/
b1B0dXpBp9jz4PK94WG2ufD10guF0X+7rezqmgJBQPI02GirV65Mt1+qOnHcOOpsOuzEMH0rDYeH
blJ/vy1InmPVCSNk/VeQcmdi+Mll3uS50VJi6Y6MeSGwy+667P0JU6ycNHyUzU3pjC8PQNXywpkN
sPsQ0RzR47zjXXfKqvrwAX0Q35hgosaQuRqKJ7FXFJ3coFxU0VIs+5yO6AcHw3iubziStT3CWTYQ
uaLX4WreaU7ATJa6A+YRmI4Ig58MA2SxaMK6rdGqGICz6ngqgaFRjZJNgYSHYdZONDfISdneC3oN
wqW0Xj4gBsUSwOFDH9zxl/vjDkOVOLlmPzvxFzZ4GP48Ok66+4AQRJSA5cGM2BXYLPrSJjSfou9z
ptke8+xhDLh0lyYbYlZcPJyERB1CgRfQNMrpKfpSlDlm3qJca35IF9vVICKpxoDpHrDgNydzV7bo
Qp6ydm27YNahk4XrwTnOS/55qprP9Ug3tmjlrMqhSPgENM1i2El+xll0Bth8d9SBshPNmJg2kyHC
a/ZrxxJ/MKq/b2+UvI4Ut3AhSn7Kmai+LQ1wBjtulFARjL135Kn7F16G9zXVAws4Dj4mNMO422Lc
e4vFrgS/Mcegeg3mREXwwjDOauWGGXXtHJj1o2akfsL/qGn3RJZuZxhPuvlX1fd71IEO7kcOm5zR
lFgjmJjE+N+l3iBW0xdOO+RY8spvza8IBrj24/barm7jmQzlDsm6BSWIBge6Es9eFlQFYCrutA8k
ppCvx9vSA34e+nuUgGMSXsYA8oG6uf0LESOqvl1Y08ec0PC2OvJzr3bs/wQhia48mieX5umc6DTy
4KeCLEdZ2yViqxlv7faHPhL3CeEM8FwVMTTJdG9K0OKFEeth12Jqc5fphvjGej7u+077paeZBqDS
xt6Lop5Dbap4cFvTtWOOqwtuGN1+1/w8VdsWOVCyEeCX44kNsubBHvVhizx7VcwbqxHQPZEfUDTF
U8/KZetZNEsuLfFF17oTX7ZAQ9a2DVkeOGHMSsCfKAetHh2U4SbZIDqmD2ZcHFOx7D6wXqiHISOG
O9+1lAfeZAMuysSgVjQYRZhUL5lrnmayBf+/ulxnUpTAIkualABCz42YTQ9mkT22vN9Pwjp+QBng
x8Lv4ha+mpBF46zeVhSp0b7v/NFEjo+BORMDwh8Qg6wQ3iUoNeC1cOmAkpRphUUQ5Op9sQPP0APv
0rD6QAMjHt1oUIMEEBlB3KUYp20bBJXQpnTaY1HpoaEZEWr3H1m0MzGKkXUC0Cqj0BFd8vhu1r6l
9ozRiA88G+EVEIC5st/kCp9gQLY1j2X/okAvcFyST3qKThC21bqz5rdRfkfrtqxcY5jkcs1aO5vR
y4/ZhMXs7obqYWHs2UyBVdZtwXBsSFKBZLPCqUCXg6C85hgesbPuSEVbB01Z7Z36I4YNk4bnRj0S
minX0diUutenyI5UriuGyFk6yHRj6g0REymuwXcbONKeqOgSpHzJFebCEBtiNDHr+ixfvezz0D1v
grquLB+eaEjKYYIch0itNo2YRq5dC+2KXtZGJaBcRz15cZrfSfH+jh1Y3ZkkxcMZjYk8T4UMtpG5
J50RVOHjX9T6QGYJYpAio3jYXMNh1P0wpKLTSGSkBVjuelRZqwr2jVTQ1rDUijdFmQ/RCarFyGiq
7yc47NgCd5/3DKMm3YPWBOkW5q48J0rAgKICuvcxiYzNUQOGUfTJ4iSO/ZwOw48KWCm2O38CuEHk
THVY2y3ac72wNN+X28STEJPPEtEBSR+L2I6tuLxJz5xSy0f9OWkeadn6g3M3/dG+M6t5LUZxeQ11
UT7pmDiZZZx9SxoW/3CSysgQgDH68/ZZujT0/8lC3zt8OYrGQFq99EgWmvhYpvX6c2U+FWCa46/G
uCPDVl79MlRQxVwNBxolulRBwt2eDD3pgt4hPbo+yNbsnFIO+kcMausy7pdMc6o2nA593JXQhrXf
3eGB9/X3GN18Be9+xzrzzTkLU7KcSDbeJYydGJK57iY67pqu5x+hPOXKerEbJBba01AO5DWpCZiX
bD4kv2/v3OUxU3XFqb7cuSr3sIJWk530ttZ89PHYQQ6au8bTN4rGq4IcADai+AnLvxr4z/PKaZua
nGgh2iAZnOcl5fmDZfN8Y+JIQWeFTkjlS0AWsAgA2wxNV5c6gQSt1NJu7p7H8Q+95eEApLGx6v20
CU07j5r5ruvGUCtCke+7GFA7y56YS9Br32+v7eXr//o7lLUlS+WJGKC7J9rltt+S9EufAla0Iaw9
NUubPMnO2C0A7KujCOUd2aQM1/JWP7xUXhtIorudV74gJ/RA2xGc9C5wi+yufNCZyb+9X8VzaYqV
VomZJjPrnFPJ2ycrnnPfaIt7Y9H9LBnvgI+5ASVyZUWX2ql9WDrC0pxZvXPq0pyBZY7qITr42K4d
5+K9BitFyUIhmocBTqlGWXDTi1Ug6XWaRL4b8PqfajBOzlsdKasavWVS0BmAkFH+/CzBUWmjGFMP
4NRD1+wbL4Uq6WFpx93tjVo1CxTTXB1jocCeVd5yJMV8iIOa0AmIwAAR4n/bjY4pUBuYhh59V7D9
j91DyL+ylNsAmB+jawPM/jQ05o4P2RGQlwFYATfESNv67/r+nxhM16MXH60bSElerlwZzzPy1Yyc
BK+/gYnAOyylk3/VxqUOam4su8Sy+N4xGna4vZarW4ZhcczVArQAALuXgmOrQp3GTCDYKttgrgcG
ZHHi+gTQnRvbdlMUaJIVVwampTIB5Et9KgbvlHfDrmbjwZm2gq2ry0baOoJUNI5iyZCmudSotQcx
93Fdn+zWSQInIaOftlu397ou/wmRPz+zdN5pXQMs5/rUJ3aQtjuQ1vi28+v23lxf3lCFYKQQZWNo
AoqvSyma0eaY4rC757b4wfQ9s8EiY3g7K8+CYmx3Q8H9UXypWwdqtsiWL7tyE2pEyRH9Y5pnH6EC
zOpOWi2Yd+meHQLahoFF8JF+JUQgmieRfxmIuXPFFC7xRhy2to/ncpV9FEDlTksARZw80JmE5dAT
86AZSz+ebq/ymjc5l6MsMvCp+niouvY0Vl1aAygIQMx+2tGUHWheOnuTNfEW0PSqTMD54DWFuiXA
uC43til4XDgoPp0sPfldEkANxn3te10VtFW3v63fmqlKUB9QDLuSd0bJvnaz0zl8LOvTwvswbvOw
BBIJM7bmv9YCBKCPIs8LKAA8exVHkoyFQxZa1ABqpG7QoBTh9bE/NgiQUA4+uoJsvHlX7eM/gerT
I4snV8s59DKNh7F+olvA3Kvrdvb75R6eH/E5tbo4g/1h6Ker/WEptCOrrBaUOmOyBfO35v9lzhAR
JXoQUP+6FAb4YlPHRK9zymr6paSJP5vT3eDxH2ycj/AC9+jc2qi0ra4f6jgSqhqotmrjm9khU2k6
eX3iE/htHGoca0/7ctv21tTyJJo6SpMAUlYDglKXUWNaJC91hn++1pnWeHuMYTszPTm8q9lXu9Zb
G+4z04wpYL0+icfbn7C2jeefoGyjCVxDMgAe4JSXSKKjlyS/b6bJQBRUlhsruiVKiRXSxmQDm1Jx
SnQ9wVOrNMO21If9iGMRfkArlEcBmoSdR07m0l7oZE+zk1fsZUwAut2Rofq89OmvidbTB0JHCXUJ
+nBMKaBOcCnJcEXvjFSwl95N4DY+1TmAeeKvt9VZtZMzIerrYkxJzcwGm5TT/dxw6rPKDguXH1OM
syyoxpnpFgzdmg8+V0xZQme0+tglOXywmf/skS3xFvYweYPv8mZDvVVRmAyT6JrokVHdPSZHrWTO
akT6GJANh5GTEIQiVejxURwMMYsNeQpg+z93NkYT/hWoGP0ESFnQlJcOzrYdtuO0qzHEYlgNAn/h
hh2xjtTr9pg+CWyK2Y86e769n6snAbqiLVFSaqhZB0NMvakZzDn1gx0a6K7TejNMGd/fFrPmwpBp
/1eMNKszF911pHaEBzEubk6gf4T6vIVItXatYQoSwRfGj/AIl5qeiRisZEn7guGggR7EjH8bWXw/
/S67we/qraLf6qqdyVJ2rZFJ3HrhDrheqm/UznwEJPt6crZyCvJ9pD42znVS/BTvctDIEM0+NVr1
aNexP8T9Xi/Tr6mbHGwNgDdL832Ys+dYjBvj26s79p+K6gCBUS1oJ4px6Hif/qwtykJ9md4Hnflm
/aBSQeQvbzcwVSoRHYi5AIvWwCwGB2DKo77PJNaS2MJEWzENyRMoXzIeXojqQyPWXIqpCy15SYUW
Wnrme8DkzdDkXCXfRLolTX60smkX0hQX6Y40YxYQGU/T8GrFDzR+AhD7HmGxv9BPOXK+3VZb1trz
g6DxEtVSA5NiV7nDOasSYgED9KTVI4oXr1X5MlojYjokgPr8W2+xF1f/XRdAOqyGY1+Sp8R5H7rK
//by7BuUI95UM9FjQuzTorEmqK262nklTPS2I1ld3DMpisUwKxknUU7tyWmYNx7a2GjpseSeZv3G
qAUv0sBcGtNOA08Hdcpz7rK6/aU1VR1vhBArH4Inq5zOA0UQWqGVD6GlQXtz6vJThxSpFvuWdmeD
ZyCNH1vrC0MTQNoEt1VfOZHnEi3lGuxYkTveUrQn3pIkeeUwsvLVRbGnf18BTm6l7FQH9DMCTpB4
OYrboawu7QJDCSfSzL5Xnpr+GDdPs7s1g6W0u7wJkgMdAJjFdB9alhSVzLkgCB9o/Cx23b0R5mF2
0F9EaO/bQxLSL7fX79ppv02P/CtMMVAvy7quLDw0JSNd9btlnhmHGCiqTos9a1sQf2sX+9mRRMPm
5XWUWyDsSIoGXiAx95n4ZXOX+7VJOxCvGEHBAKYt2rA1tL9JuRzNyfj+Xm3BloCJTrzwZJnxKocj
hrxGe4x9qguOphFw6S0CJOdbk4ErAZNsAASuMzr0bPz3Us3GE3Ss66I6eVrh586R1Pez/Su2N2Lb
LTGKRfYgBM/RJl+dzOlERrA+/YlSjPC2ZnLWjhiGi4AXjWlYjAGoh9rojUWzBvgwDvB2kFe1R0YK
b+MgryiDcOtfKarVA8ELLHWUVaeqyr9Y3lOXGOHoFCHBaPZtI1g5YMDQBd8Q0PF0oLirVqCLhZTc
4BoOWP/NCqtDFqAgbPuub+3mY/m+rpq3O+BCnBIXFR6jRkec5gT4qYrf0S12wbdZGeVulbVTSVog
CcCu0uOgcGGi0suT99Keih1A9kMatKdsVwVaQAKg/3z1gvzbtKtCJGFPJv7u4ErYoT2I4+21vXYn
siCNZxbIBWQpV7F8nqFOzNO6P9W5lyXevk1iOZOmx8AEO9oO+mTKrd2UL7hL7SXYFpBg4C7RP6Du
pjEkaEo0kvRUaMmBdobvjl8z6vluVfoEbqbDWBOzvov5Z7NVVZLO8ZZoJbpO4sK1hQfRtBq/gAOt
j5dHq/g12bY/jOO+e+cwxNvVgIodxvAkID9uJOUoppYxtMBJZidAGx9wR9wxVvwxWta327uo6oUs
2BvDBu478DoBrujSf9E0W4he5vQILClQYT/rvR6U819G/tue7qZuK8WnRqKKOPWNvsBT5j0t6ZFb
uj90p47/sNm3FuPOjb51i6/Iwtqh8C854DE0oKg29YPntBNUAwTXp1b7jH79w1wVx0YP3e73u5dR
7hNCbLRUydmcy2X0qkrwtKm8Y0tr0zcSow3ABBhMWmP4QkM3mjYAMBrIUxtHYk1HVMsQ2qHIi6KI
IrcqBgwaA7bl2I/l0Si8kM3gAhS0OurZdGel1lYXlGkqB0ESbyIkkp3VcD94uV9qOnC9A5KZ6x45
mC8DkJrsEztFwclNnubJA6JgbD3EbGlPpAbSd+UWnzpevWh8eajBw+YTq2ZHkdpRxt1PpOvtkM5u
Gi5OeSib0gAnFvC00SCQh7c3aOVmu/BWymdbC0kHu8+rk3CAPg0acI9tpcpXHCKoCmWnvo3KJZAy
LleGFsyyu15rTsbQ+C2A9fNkDHhhbGiyVubAPDuIseEfADas7vnY2h5jGMY5jRN/yTkedH9VcRUy
vhyBoxwAFcGdfnbN1tS2amoIiuGFIBLsK9IJK+qNAGIbZ63JUXT+YyFjYPIeHUjFri/ux03avJWL
W045o6MPfwDupB6ojrTG0OveP5GxufsnMu529j7bJ2Hxets4VlS7EKY49yo2eZpwtGNg8MZP+5Nh
gZ1nn4BctRt/3BZ1Hftc6EXk8TrL0oymGdf2DFGUP/fDU9nlftbsYrIhRt4O59fV2ynFgwL8rSCm
xTm9FJPoGJ32jNg92rp46jk9ikq7AyJsAl5zgN32w3xv9zh8BpqqN+xTPWkQ7WD+BuwSKGvKEOFS
NCvKBuS/GT2iXzIYbHFHhLtxaSl8NSh1SBmwC2iIvDKurUsZ7ghK31Yf3WOWLDtwgt51s9WFKIj5
GAqyfdYUX2ZjXkD928dIHOr72Gw/pXnShLwkdw3G7TZCWtWC3j5IMgEjvQIYUnWY1amWtCAOlE68
V+IO/iCYj0Kkl51M+nTbgq5ubOguQ1q0asKUXFuxoKLR2tFGH+qRNvlu6Z3jmJiBm9p3QwaoZEw8
k3en4aR2iDrR8478ynVxRB/QfevOk3scC/M5S+Y9d3ukWorQzQUN27ow/YmPAfrvMNq1LO8MNKV0
iVUmZ3fxR02S5fZAMLA5xs96kwdIBAJYxgTI6xZ36JrdnomhSjwbZ8lU1JXhHheNB1bTvHoAO9+4
rtUr4k0VG0VyifKCYQblbAArTC/bzCPH3KlCzP0d3VqES77Vr7Ny+mUpHkEBYH8Qnyv+DEQ2wk6a
Kn5u6jxjx2RK+iToByHafdtUbuyT1tHFzuyEQN59oAzEhcnWfNzakTj/COUthJod+CXkkciNBW1f
pT877lGY2b2uZbusLw63j8Xa0uLtBXQDgACjjqfoXLR0tkRsA3gDM2WkzQ/FxMJ5mk+3xaxohUAP
hAwYK4O1qKkh1MuyvJ0Xchzj+ec8fo6r+YFmNvwroCkxznNb2spGXkiTvuDstkgqQDhZ/UiOsT1N
u5kwzZ9paj/aTDP3cwZYuxE0FCjF17XfgSJ1w5WvrOmFePl5Z+JRshjxmztyNCwNOD3LXWIan5bW
21jTq4gGxwKBE0p2gG6W/TDK3pWpNxRewkB6tjj7qvhd9X91M7pV0LBdcvHgkX5XMZ8UWxVD9TLG
7YRhHgKwRVSz5VjPpX45KggJEJbosU9Z5ruFNQYz7+JHkxR/z0vWbHjuNXFy4gLWg7jm6kFiaj0X
DWhCjzMfqoOwClQMeWvYwVS0+aMFB7RRP1kVCIhliUuHap7aldMPJljO5Zkwegd8Y8mnKhNfS+Ax
+iMrHm+b6lXEJhdTYrRi8BZzJdcVdGNktki7+HnY1yeZyxyO8+cp0JB6SEJjQ9rVJagIU5yLmDHa
hMoJPTrAsQoJxqS0kn7xmul+Bs+ZL9Anb6WbNClrUm1UGJDz0HEbqpF3pcW2OZh4UTaae+Dt4hsT
mK1Elj13Q4GOplcQqG7hPVw5HGhq40lJJZcjuquUM5jxtDSnsabHMav3mMhkNntq2vJ34xo7ZAX5
e28oKQ7jvzbaOzDqrh5Fa+ZFVsx5/LwMNBw4CbzUDrLpfVNbCCYUMVLrM8/SG03SGyMuh4KjSm/3
3RgsvJ2CBJBdG07s6l5XRCk+dE4ba24shMC1635JieYE4M+p9ret/8pTSiG4aNGjgjsP8EGX+tic
Ow2Y4uiRVOOe8DnirXvEJbXhKVfFAAwe0BwAbkXG5lIMQFL0tBlrcmSOnYdWNueBZcfz3iHtH7cV
ehszvHhBSI1QaEKTJ4gYMTZxKaqplgmVBCybnZWZv6DE5ovUWu6Fs+i/WlGSPfpN6/3YDMUrCgHs
MOj5+LXXnP5xrPQ/czJ0ATd7AxAJLEvCphtnIMyx5I6wiTxyzWmeJwBWfrv92ZcLJF0czib61AzA
XmAG9M1JndkVo2mCZ7gGxMiyj9qqDJwJzbfN+576/xODqxEvD9S+0Kl8uTigb81ENoGfpFnSyIhB
4VhNEUE97rY2l6Z7LUZ55uTIvw2uxeNoGItvdm58xXjO8baI1QU700R5TUygGsOAidRkcnZGVu8Y
Bg/beKuj9vIm+kcTjB9INk/qSRzRywVDvmKsi9k1QfLT/NTH/HmcdL+drFdC0+/v1+hclFzUMxMg
Qgg0dEBUm48uuEz7u2lsC9+b4q2c0tra4XxgMAvhA3o7lO3J2r5IJ/CARciOn2pe+47Zn5Yx/4AV
nItRtqi3gJaQyS0iifVFM8i91vz9/iXDMUf1HKTs6NVSzHnAaFLHtBLERSJ5MLs00Drxiers520x
a0ZwLkZZL0AkJKlAgBTpifHkouHO56isirrdFXrz521Za3tzLktZtHgBmBnaZTFlP8b7CsaW0Gav
TR8wAaTFUGWkWDUMlynGhrQRjVtk5aNZDHfz3Idam56E9r663NvxuRAjtT2z6dk0aqcoO1ACJq1t
7xItsVFxJ7G2RTmy4nEuBMktPBOk2xrNcsB3RO2UfuK8fHTNKri9MytWABHoBkc5DrjtKsgkOIS9
sbHAaDd5YKuozbbam4MsPhTTE+5Rd+P0rIpD16hMSkn0O2WH6hko9/YI1Axh248aYUHqGs9G4+7n
yt3d1kxeif9dmW+7hJsZ4wmoOwOcSxXFQdNltj13n3XxPNIvGI0g0xCMJvNLbSvxr4Tbb8LgVoB8
jyOLlLw6KT6wNrZrVHCfpz1/NsLlmAWj4WMSKDDD+kC26vkr5wkvXgAWor/ftq9QCaoZo8DIKJJf
MdLA1henmQEtHCAOmIoD01nqbTE9ybhWWUxXJn2Q5JZTJmqXdjtTF+USCwj4dPbj3HutSf6Qu+n9
4Hm7kX4eu+E15UDbvr2HKwfgQqxy0vrW6UEuS5M7k2rAQE2r6gBM/C0ozy3llGM2urHdDajb3PWT
5luOFizDJ4zk+Togp2nHgwzpEq5tQfGv6Yb2euwS8BJw8JRIGDBhxjwDavquXJZ8pxHRhbRtttq/
VizFxVsamVC0+wISTJGisTE2zK5kd1XKHsdiCHWznP0pnl9u79SqHKAkyLoEUqHqAQAXABWQlN4N
/I+RPhZ94xdbRrgmQ9ZHcaYxqoOhtEt3aLXD2NWLC128mQRiLpFgLlCgcop8i4N9xXmALQjZY0Cc
IH+lukU3mUtHrwp+V4JW2DuMzmvC6mCsQRLy4/0Ldy5JGueZj48dY0DGgLI7x216Xzdna9fVMwu6
eNwizFUS9W9e6lwrNanq9PbIygJatVb8wuzfNTkktQfWpd4f9BAI1AEt4vss/9IWf8b55wRBVE22
OFRXroCLj1DiDlQZ9arS8BHgFfTTFLiu9nMRH4bifendN23x/pD1MUyCAuxMMZe8zG2rKxYPKArG
J2rEP5vF87Vq60qTJ0hxjWgHh3PEOISNVkslmC68fomzMU3u5vJb9/9I+9LexnGl618kQLvEr5Js
K3aW7qSTdPqLkPRCLdRC7dKvf4565r5t04L5uge4dy5wB0i5qGKxWDx1jvlTrRyIdP0o+bizSe3j
10ly4souOLEnHKGuFeUat1IQbGQxeh6xviuYkvuETj8uR+bKHgA7GCYwFlIF3BOEOjQtbD42mk72
o2Y8oJ35RDsdj8RWqBuRlyXdIHFsJTBO7AmBQXLwvVCqkb0CxhDCsx9DF+2hDRpoNYbcL/u2uohH
vgmxEbnAE06LLYrJo7xut2pe7iHAc3PZzMrJgvkpHb0IPEAvT3+nm9vGWIpVxoyAXap6TSAv1JcF
VKo1+kac3tPLOeAO3yVEVtWtfjpgJnEZxlCQLWrVJbletyVq+n1fxFuzyzx9EcCgiVJ6xInfQP37
ctnR1fXEQYNgQZUDYOipo5PiNoXbuGDKSfXHonU3zJr2VSRr7KztNQfvz3AM1eOZmhu0HAal7A1n
P3SWc8ObsQiqhOdezaCsVLvZRzHozabQTJmI0tqCHhsWjtE0spK5L8BUq8TJM5Te7u2GeKxnXh4Z
uMx8vryaazsBgzMYUQbiFdcZwZpaFkrN8f/v1aa5d4vmxVKL0OZo//Hr5c11rOfySIozG1eJxfGj
46crs5altFT2ILkEht8N24neYGD/qt73P7n42IzgEWSHQE/XQDbHLMCIYbQuJkrUyQAwIwe7eCer
rc4/13L/A5UWYMMok0XSmbFtWNl0NdkzEj8XLffVWd0kWnbb9nRjZ9cz25+aEzJXzfSpBas22aej
EWiZE7A2vekcmfLfefSfmhGSFgEsF4gPFUlrjO9ndfJjqMF4WWcEyZRCa6YOhrqVQdzPYxFGodhj
4QjAhLmYwrIcQx8dWIn2jjFvIzL5nQkKCc3cloa2uRz2q18N7yMLB5aOdoEQJLjxQActz7GMKnlh
cA2Q2tc8rkKaDhugDXeXza16BtEtdFOx0xxxpmQwqJU1swl66KjfVb3lYUggpIMV1Knsvrb25QCN
WJQv8FaJWuR0l8VpNLQZrkp71eq3GKPaquQr8DvbeGAPScuDqjGvptnG6NGRRSEhV2hNOP3gkH2r
g0DfpF7c073ZOjLPzhO/AQZAgkyFun/hXz31DDXrMIxDEh+6mOyyaPKN0bif4utVbXB7IcvDGTiX
LHSUT82gRwFW6KJClRzVr7kRh5qaPae9DFW15s2xGWGHNXqkxRxz1Yc5nW6HzPxcUmWjG7JpppXI
O/FGKBm1iJT6pOJaq+qAvzXKVucD9bq69AYKvuTLYb4SeyfGhBoE8gJ4+jea+NAYlq/3jq837IG1
YHdq8Tz3kWOA97LBtUUEzlNbwh1XT7FuBC1qiycnfKsC4TdN8VNFuNe4dnDZzPK7T+tuMJMfmRFD
IlPApmDixtkZuzLaW5bkUVP294VYMLM4bioFf99lT233zE1Jbbj2XUDxRqC6gjcdQIdOQ3q2tX5o
zDQ+GOq8LUzFb9inWGMeILn7hnzog+wxcdUg9inoEoEZxUz/qUE76hynVVl8GPMmGCkDFLbwm4YE
vOgxV/NhUNlVZSWho/pEBQM1aDzEEWEJ5xK8b0qL7cRyUEWNga6PoQ2ZMmfROEIz7nJAnBfbYBHA
3B7K7eVBTuTOM+OOzbWVxweHEzBc/kzqZ8WcvTxR0ZxVvXi8yzP+F5trUc2xoT2B/3WW33RUPtng
NE7jEukPRF1eYow3pvNazfrd5I4by/3a5LPk0Fr9iH8MipVNXRhGrLgwGDsm2DsOtG98w7kf2T6z
N8UgKUTXrKHYXsj5ASEAy8ype1mkdSANreGeqXumU3rlDDwBmGzGwQFGPAOdFNlc/opr2ePYpJAb
RzMqQSbD44PqjnE4csMJ44YxH2R+sipR5p2wAxWUBpwk6I0pKOKrdAJPPoS2MUfbkoXPw/HyQVZN
rcXoUm8sGjtkwbmcLuiELpxlVgTNgrJGlRiaxYyWhOKb2BXRMHhx1Xnj+PX6JcV2B4Uguu4G+L5P
jWLLaPlswk89BalNYyc3DEJ+ntoUkrmolf2+sM5gAtEAigetl1NDzIiow7oiOVjqS9cYXt9hUwBv
5mg3pft2tVNQbwB8BzjP3+D3U1vNFIFLvEEbiaBiy5phwzvMcVM9/E9mRM4olUPlmLg8O0TmV715
UUfUvaMkiawEBYA6oFHC3Rlljqi9XqM61Ma4Sg6NhvmVufaspvJmHQMLuGcm/TZO98VEJdlypQYB
eBSXSBRtyFyiBkZsYGdBEyUBAkD3lO4TlE29rr3R9KfLC7iyyY7tiFTRZsb1CoOd6SHiP5zuxRkD
WuReUXd+3ryOrbO9bG7l1AaPDARzoK4EXmiROd+pq4EllpIdQMUYqMXoD7mM4XYlyg1MowL4sRBm
4tHnNPIiu61Ua2bZwVbfEBiTzj2GD8f0g5rJpmxXvpKlA76FqZJFlkdEUKCzqSqGOy5WUtdT5nY/
5v0GY4He2HaPl5du1RZMYOtCDAvb6tSvISZxO8xddjBplYK7bt7PdrJhNsTgplmTxPxKmrf+gTCD
bAsT90vYHB2c5QSq6K602gOzNr3xoI6HOZYUcKsmMMtPIAgFRMDvmdgjE3WZzF2cue1hNL+n5gOp
P9RI0taQmRDSeddVVc1dpz3wEZ21GpwZ9GuKudDLH2YlphdIJtzAHAvocJYPd+SIVlZxidwOnuPh
tSCfeln+Wfv7qF2A0sHMLPBmwrdg7cQtp8zKb3MMkUGlvU2lvDPCAPLSAMLBoy08RRiBcDEteeoD
GTHxM6SsPrRD5gPMdJdaOh4dPiDwGSTpYxU3dwpGBHrykrTX0Que2xZuCgXTGqeCOO+hmVyQw9Te
YH0v9C64+iudeCjEQq4ZSaupsNKl7Dmfqsx3snLaXDayEnDAUgFBujy14fFXMJKlWalZEcsPcaU+
K/Hkqz0YLi1ZKb2SCsA2g4EVHElLE0GIuCjiQ2lE8KVI33j0y4i3XP9wqSVJAisH34mZJdMeBbaj
VU2U4T8w0+y64mOIfmhoclbf+/E7sOJpLHtPXvcLj6HoU2N4VcSLN1rpTGCRSg7qWAwWC1jRDPVn
Je0gXu/l9RS5O6ubCODHf/HZrD92l4U4cnQi0CMBLV1+cMqW7mJbBwkf7shehjuThClF4qJ43upl
MYGIukgPkBguwoQ14w7kCc6jPRTvXK1ljfEV5AM29h/XxAlEcOd2vOmU/ND11d7UFI9XORq892ZM
gzYun/rxmZfcp+qvGFO5zSxrb6xnlqMfIGwJO0+01CoSbIkJUOdulwbEp+ZmGbpOP6eS69fK2b/U
t0jGmMfHpUc4++shm00FLZVDSzzcQQPwJ26Msd1NuOiZheRTyowtyeAoalSIsGtal2aHUvtigwDA
nr1I+6mbvlrLSPEE0P8/OfLYMWHHK3lMSDyhqMmI85Z25q6rkh3rD5zVd3XRBvlAb12o6tZdd/0Z
erKkQhIoamKAwy3JDlZq1Ru0CAZvRJfbL0YqKzpWDroTU8JBp6YElEwtnEz6Z9t4olRSccj+vrDN
e2cuJ5YvH4yMj06ueYRWz9dnkqPvJIIDG3UyBxCYZ4e8q7amSQ+kTLxmqCR8Mqu76tiOcGaaajKi
8CPs4N4NG2ub7GMjBHoq0EDUYBbhf3NK3MI61fsxh1MQPfAxbbwxzL2ryjLF2tkJ5gkg95eRcCKW
OSpOtFaxMAJJQfdleboVMwrAg16ErlPJJOzXjB2lRUsINZ40LYHUKj+kYDtJNmlK+ynolKF3bjWS
k1KyiVb377FzQuhVZVLmkEAbDr0Vv5DcCtDZ2Kk9CCjdSJs/dUl+n+vgwAZi1fbUisoe79f8PbIv
1ne4z9E8Bd/fITKibW+AElhPw2GMNpcjZVk2oen7u1BVQZQARmpHWNaxxERkXxjpYVTH2GtU4yUD
EZ1eqZ+A4Nq5tebuukZ2CfsN5L9kVVhcUAMzphC9QdVVHMDu6euK8VGZ49OUt+8azfysUt+yFkiF
WAuaTN3oKk4ho5NcpdfSy1Kl/+u8eEFjZgKCMjVqDhapd7OTPhmgE5ZUKosroqu43CJ0sUUwsCjs
+6IpMzfLZ5RkyTOkxsGoOM6PkZZ4iZN6BTWDy99zLWzQmlp4XwHRgdzc6RHXdDNlmNWAOT4MlRcD
rzP6XWr0Xy0OgNf1PQ+I6WIcAc1aTFOIRP9TG8cRsZFnjGg/DDfgkQah+aFLZOfMileoDiCyhD47
+t/ihwKfToWhtaY9OK25tesf+VCFLpURVq9bQXv9X5p/YS+Ai88ZjNIYDhlWV/GsnKezP88VkB4F
+DBl9FgrheVCy+iAUAE3A/TcTj+VCgG6wang1HJZRHtq8pTMueNKFA51I/lQv/+YEIZ4AgYoEjRB
GOoQ56yo4XBNZ1l9iMfhlSlfatPd9JjfLk3t0CvVLs+5r9j9y0jNbadofjvYgZ4rT04PdWTeKQ+Y
OJH8ptXl/vOTxFC1ctASpFWZHegElQjG6leIWbOgzv7i1QSk3Xhxx6fFdIYoFufg1YRESYMorRWw
gzfAS5R8rxbdfZ2SpdKU7MG1s+PIIF5rTr9sBtS3WVdIb2Vu7IqhhE/vqdZ91+av1VTtJ1vb2ZCM
0pNKdgFciym8LYCMFnsSU3xCYi3HLq+7graHyXQP/Tjsy0S5qUb7npe5xMtVUwtNEVooLq7QQvgm
JXSOutLF6W+XpZfq/AsYLHdDeeekkipwrXYCYAK6PdClwlOGePZHTOduWdbjoaLju8GaB564Gyfr
H+JoHACvL+PNgPMj0jRs1PQlcXrlL2IVAYSeF6DFUB4Xvugw2lBHS1l7ID2o7BPy1gMfBeTg96uz
N4iKcAqja4S8IM5bEEqUdhgJYG1F7+dTHHZG68PxzWUzK+eeg1E+jLGicENbQvAmbTGrNDctzj0a
+QrvXhQjlTx0rZtYigrM9py/jc5pVVmg1s0ObZqM4UjmLhhI9Ha1Hy4G1LBgOpr9Z48/bo97aqZg
n9lO/abpue8OhoyVayVL4SEST66LIgSemITbVJerlUENnN/tMi6iKAEGxB9wO5Z8kpWrqYvpjUX7
Ab5gzuI0ZdgVV92srtpDguGK4hOJOkC56FabXG+msu7JytY9MSZcD3oWu2aOub6DMsc+cdFtdzyF
3Bej5L69tnbHThmnTjkkhqScrmYHJSnHn0oRj35e2vqjUmvPlyNBtnxLOB7d7PW0byFokXSHiWlh
Yh7mPgvsOPVr880CK8xfGAPAALx7eHbEq+OpMYvrM9TOEXZZ9QkigD417jO6qwegTfofl00Jc6q/
2wiA5wBIiHSOzSqOG+ScJt3k8AG4eSto+C8MhYMoods49uOQ2UHC+AbZJNAtZVOYX5s+2jWzDhqq
/qageAXtqdcAVtapfVC6n0395vLPW/3AmLgAWBvN07OXG9QpFhrNc3vQasOPONtFSh9wvQ0vm1n7
umQRtV+aRFgHIV7xNs7MUs2ag1lj2O0WoFvMNCA/os358d8sCRGL9qU1DkypDzoHi8CI+X6UfVOB
10Oj9JRqe9naWq8P6euPY0LYAkJXMsOBY+WvPuhvmh3F05fjWTs1qHfsbpQROK4sJDHwmIcbD2hZ
8TpxGrksM0H278RkXxlsO1vOIyfsQ0uznZPzh9aBTtdlB1fi48SesFOaGAqPFkYS9iphO0xeAoCo
PcVGJYmPlXwG/DLQS7gaLHKvwnkWAyBVxmrv7EH7aXtWkfrDgC7ObLmfKotIdv+aMSClcUi7C4WA
JtwSmJlzs9cAQZ8t/WedqRAYxc0ZfMT3TT/8hWOLIBC4MCFjr4t8mIaRmuiQFso+UfQvw2B6pUWC
WclCu5dN9619Klx8FuYlvMLiAfE0NIYE5Vxa58peg3J9BbqpwbI/zV2/uz4iUIQDSg805aJQcmrG
dNo61RaPUoeqfmZFYFfOoS7gqJu/MWRpCAxcvc8m+opF4a7pMGyh2ModaMn8NkGTOeZ/84WgJQAG
4GVaUcSA1aVm4rYIfWjLWjSACk/jrddBbpTLHhXX4s4BbS3KbVAA4Hw5Xbm4InOicUxYmCNPfZZn
4AAx5yedlQGtZTxAp9HwL4HFET2C8JmMKScKLwo77NsuzGPdj0frAbqPko8kJMD/2YE8K24s4HcU
qZxGqqisnrN/ePCgErhdGKJH39zmWxI4Xy6HxGn2OzcmhDimUTDX1jR2mHKt83s182NHy/zENlKv
5CA1BDr6ssX1Zfzj3vKLjsoSo1RJX5lYRuC9v9DO2TdWe0e5e6WA3UI3ArYMC5cGqP7Y59oIDS+B
YXNCwttsC0Kx7GGsyOcxVmTtpeW7/2kj/LOEeK0hODqW7SvSUPVZqthWFIEImqSWr472XVo0rddX
DbCA7VenL2+UWd9eXsW17wayL1RbgBWiXydcagdq9kYZpVhFUPB8IkPb+pPGf5G6RpFXqdAhHN3r
mhP/OOogcyxa2MvTplAIEBclv8Fo9Og0oaljVjzoTMmTwOmGPjchHMalBZ84aFBCNkYuHuqbgzJU
X3It3dLIDS4v4VogAvGwsEC50B8UI8SBmpUblbEdzqzA329NDQRCCUHGMmRcGKt7GujGhUoPotXo
RJwGPZpMY5JqyzYz7QNxYy8lH5x3m7QG5BFghdK9ibgV0OQ9T940S7kqI/+7rC44t9D8RMUoRgvU
2Lt8ho5NiMGYTeYCkYuRb2/uKki1AYZ4eV2FVs//rKH7iTUFIYtIKIS+QIxDjoMwLf/RK/uq2IL/
3evSIgAmPYzreyVlHlMsiZNLyIv7EG0XNHowsr5IAp2usWmkWUtIaYelCoRbnb+gV2AqizBK/jox
w2f8Vp1lLJCrzoIEUoV8+0LYJPLzGBBGgRBFbYetE3l1f2812Zubu76mfNL0Q6TWOzOuN7jxSVZ5
LQG46F6im4Ay70z6CLTYrOmgOxdCsGe6ATvWeFstV5o0NdJtnpTtjd3Nzu7yp122n7DEYPzCnoFU
G0YxxDBu51ZRFc71cGinEDqXQUIiiV8rGQBcSnjWXtpKEJoQksxgtpo99BF5jOa3Ab3YYgpi47Pa
yfA6a64c2xEyDa+sJMtAtRM6TH9iarOfMAt0ebVWEgxcWd4dFlAVzvLTgFSaeE5sbMcQ85i4Cira
F2xDTPRF5ZfLhtaCcGlbaQgIdLPPlDnmtu8bWuIIIon6UlvxTVbgiSj9lY78ttR/6VGG5+7nkmSS
WmX1Y6HSwzQVOGTORFg6krBWd5FXMJjfgRF9Sp7c2G2AMl6wxqAvm13Jmp5pDuNch6t/TApVWDOj
EuQjtUO1jh6T8RuI2ce+8UqMkM+0uau4eW9B6sbRSt8F+r9ehEPnLdMqpF5DdiKu+Q/ZwmWuEXcs
TMCcfuEhQfAks2OFeTGiB2HgSTJzMJBqYXTUUwyUvZc/9EqpgSsWYFkuwglXH6F2Al1aT0nuWmGa
fsPoiIfKY2e0s9eBgWyefZ3IRKzWQnjpimJAG+90Z2olQ0ujCtcjPTTK6VurZA9FptkeiWUjDmt2
QO2rglcHjOpYytOFxFNMEmOojTz2mrPLZguT+g3UQmSo2rXvdWxGPzWT0Z5O1G31UKHpFzonGzVx
ULLN3KMte7/8rVZcwiEEeD9wvCAoFXnv3dIAlCWDSyUL6+b/q1qSmRDcGaqoq+cS6Vjl2SbGoL5N
xvtOesta23Mnrgg5eTSisbeopocgfEu+1aQjoNPP2WaYMPZSODwO3IxUPmv0b5Oaaz6PoDirs/jH
NNTML3pQPJTc/TabaNJdXuTzLI57ObC9UIAEWTEArKcfNDGiwm0nbIgYEzJBW4PrP2a9TGftfNu5
GC6CVgI6xHhrFQvfWXEUW2+xzat63Crxu5q2nlssAgZpqNHYq5Xvl906+7CY1gLjzkJst1xvRdZJ
ve0gb2JWesjBYh0ojgHy+mKGiBcGSYLLps5WcBkMQ10KuBmmRTDxfrqCVp9NnYFRwVDhpnMXQXXw
HWoNieQ7nW08WLEx4oukBaI2jN6eWiEZ8ETJnMAKrgw8NUMAmKAgp+LJv7iuGYXyc7GFB2vDxOiG
BbXlU1ssyxuHOzEWz1Jv2inaVIzdQWgWaHNb4tb5wSvYWlb36DLLXJ2mjqZoYT9H0ae0M6AEoWb2
tsr6Zz03O8x1Ku+EWcyvzE7Z0EiV8a2shQo6LaDu1BGY4CI5/QVlYhmYdXA1SEF092P9UBbgBOGp
JEpWHQU9B1D0eNtEMhM+YEZYyXGN0MPEdTpQfju53zhFtimaCpIPFmOeYtHWMzimqCa1UMKqmGRP
dGtBtFQ5gAcAbH/GcV2YRTEhy5HHAvUMqn2f5Ifa3mqYFb9+TxwbWn7I8Vdlo2PWSqqH5qhVflqi
gT8U2fX3JATPUsqgcAIHMrAwp2YgfYw33HZQH8cagmqVwgd/pNBQ06r0Pmq0jWvPv0iVKzvNqHpP
mw1JNbFs7ZNqXrAvBG9fG01nd7YWTnVFfbRBP5G5D5yh2XdRAuUu/NdVzbvRaP5ifTFtsmhKLIlV
fCwifTk6UOTTQieGoiq1dqWd+Jc/4VqsoBe9VEuLvLQ4y83HNq865LxQq/PQHZ1tUaIBqT9OztUl
ElZxATOh/YPaBcJup18xS7W6MeyBPKpqqEaJVxAfasmST7V8CvFTHRkRkW+UqqAkg+JZaLN5n4/8
bR5lw/xnh9ziBwCLJkq9ZXhX2OGdVZtQWzK1cOj0+NW05q8EKPYvyLfzbjLj1jfVsdsUkSFDd6/5
hudwXKABwsHYorCAkzHZqRqPiIYpVYMKM2oeVXL15nJArFr53SvD6wteKoTNNmYFZj4w/RSC7G2n
KyCKH8bdZROrSRLbWEd9DhE6nKqnoVBGmjEzB2epM3J/VPVtbEWvU5Pd61P2UFvuVumUZ7wD7FhN
JbbX9jLBdRnduYUyWszPdjmXWNxCRx+X3GtRfMMiOxjn/q4o1WBunodZD4nbSKyuHT7HVoXLWAtg
UT3k2Mh1WoU9hlnxDPQyG2N4eWFXzCw9DlQoWFjUKsu/P8rHObWrbOxwxuWkvoEY/deqJzfczH5e
NrOSM2AGaKiFjw0cr8Lnayaqux2I4aD0ZR5wnD24c4QBwvqesOn5v5laovXII9b3wLZVhhbSHhy8
tP+cgYKqbLLOyzHT8xe2TFRfaMXhyUxMUFEESYRu2V90whOq+ppMHdB8+i7qZMDZle+EmX/kD0wS
2mhJCSlkGtvEaedBCzE/jilWuqGa/QE5o+sdgplFjgEXRnQShXDQJ1zimqLX0M00HjqzwuU0e+/d
Q8moJPBWkgYmk6AvC4/wJC12cNSkQJ/IhkOjRn9OSvFOgea+/HVW1wwDxvg4eJI7Ex51EQaz4XJs
oSTZL5hmOqZhkZaby2bWPIF8DCB/+AeqDiG2B0accRpmBAFEywLbwe2t6F0JH4zMiBDVROnLDI0g
7FNj5CGl+RREqnUd+uh3fY+5tD+uCJ+/XCYTENNaaE3KXVbfDnP5a2pkczEryeDEilADRiwx2rLA
iVstooMdQO2sfVHpAiB8u/xpZJaEXZPb5hBRbN1wdGk4lINPkZ08aB3cVaUpq/nWwg3Cs7gpQNIE
6C3hulCrSmM2FcIti4dfmVIDxeHcx5EtiepVn0CQAclPcPphMPY0v7VzX6K4rbUQxyRuBVW9N0rn
GwPigVnxtS99aL7D1P9sidMqVtegBfM7Hjoe1K7iNaN232sy9N7qyh2ZEVYuakd9SB24NKnlzlLI
55nFfhGpkiGLlTIM3iyysgQIctBinK6cPuq9QiCFFmaWE29b1+r8Gk1NX9HMKrCbBZzGhq986GWX
nvVPhgIWs8zIrOJzWIIKYcrzFiVm1r44zPKKLtU8IBO2Uc2eL4f8eUdp+WZoYELBEKytZw8JmULt
QgPVWAjoWw1GBe2BRE2G2hk0nRD2fh17134D5SXUYIwOeoo4DXwjUso95se7wIhixVfUefDmkl4H
nPk3vQAvjJIULyvA2J5+gAzjD4O7JLFBLZ+nyfE55BY8E9TlcSUTVF3+llDWo0r8Y0uon/KBt8qw
nC9aZn2pDeDEwNoxpPNXp0hfAE+X7MrVEF4kd9AywxyNWEdlrZuZidqRR6fTd2Ax+FE7ePNsVcmp
uVKLWr+Vff41I6TOrqhrrig5QIdaNnm1YdwZ0RAkZfLqAoZEubkxOYiWW/pyOarW3QMcFQ1ptJnE
O1/jKKxMaqKG2tC/5I227/sx8pCHZGDHVUO4QwCRjA4dJlNPQ4SObaXNqaICiqzsaDcEzEGhaBTb
y/6cvxovuwQz7Ysk7ILkEg7tyIwrh2o9eeSb/F4Lks2CBOmgFZ5u5Frhq/v/yJhweOskjXv0AFU8
iKleZulbgLufrPKpdEDsdtmx1TrhyJSwfk7bkExPgEoFQl5dpKz4th+lR93adex3swjFFZ4Ozi6W
aet0UxHjM1k9ZoMxQdUnbua1lg0yZ7Q6bRccF4kPnbI9BK83l11cW02wApNlMgc4VTGbqjxi2rhk
0yWLUIi21I37ZKvptsM7zWVTa9GIVjEQDAuN9Jl+D0EXmiU1w64eXmv7c159KfSnyyZWvTkysfz7
o+sKHkiYBQZzNWw4u8ss19cn7TbOkg1mhyWxsWpqAWOicEDYa0LlYFYjWAytBneIyf2WNO/jXPqk
Kz9oJFMJWlu3hX4Adhb+WrG4Z/0MlgMHTkFIzid2i1mf9sGIZXOnawc6tJ2xe8FtCSy7EOw6dKJA
OpGqj6TGtGlbdUHpJHu9S0GnnLmzDwWRoDNUWbN01bsjs8Inm5GA9RmvCL8RJ9jaD/pUbyzoZl6O
DGEO5Z/j0gIcAA8WOFbOzhRmjdw0G/S+NLP+yQGc77s+YDHxatp9UUpQsLZJkGpfccnaGlYtiZa1
o+bYuuBlR1r0VZmrhgZ9jCAmlZmvefStdlSf6h8q+6o0sqmxtSMbV04DumeoXc/wHnRsEsdQYLFM
2sCd3wfa3OOqi/cZ406tZUKYv5GzYoWAhy1MSYJcH/8Qqk57qhWTAmIQQi/rtrYf+RCOiuFxkADl
ubt1moApSdgz52aGHGdTfzMBs0Hm87th8MEj7M+kR1n1ePmrry0CgLGYcQIbCVrYQkx3PM8hXZdp
oRqbPndTP4+fcjC7dwt0lVw3wLWEGG4sqIhx3V9KMrGBoXLFUgytmUIGBKaHQVke5Go3fh6T/m7W
slxyiz3fOXhLBKIBBdKCKxWXPJ60f/PpZLxVPT4ysLL0aulRDAgcG9FPM2pMCjdy9X6CdmVUfeKJ
Sd/VPpehk86TKSbDFlkskJr+Fi06tTKljpNVrtaHev1RYe4hL96adGtdf2c5NSPsQsDzRl2fjT50
mjjoiiDvSs+E4HeulH7BNiAQ/nxt/C0GCRDZgIOcP3o1KqUDSJca4JDeC/5Q5e0msz44q/x2ktGB
n8f6qS3hS2nVrIwF2hph3VqQGd5wdfCo9X3Kt2ySUeKs2lr481A6YNRNvDarCa/dsWBNyGl0y/vZ
K9PEs7C57cEEOfH28iqeBzo8+2NNvDjzEcyqOpArOzKpe312DqnS3TCHSjCd59XeqRkhhUUUqro8
gZk0uomme1pdNVG1pIclO0Ic3cZwJyYdhIpByVPG87SEG9VnDFxnyXPErnYBQDsMiUBrDrSYZ/mO
ctTpUQwTVv+pTJ+T7Ou1X2LZnXh6QZMRUS125zLwt4IRuO931Nxn8Uuv73A7khyV57ng2IYuYvci
hok9p9f7HUlLT2sxafuhTgdpy1Qwg5YFTtxlhhvtC3wVsfBt7BnohaiudhGIiOId+n+ea9zSSnby
C1F1ZkfIOQqYGbOmK/Iwtw969FgYksJG5seyVY9KXn3sE73W8zykmJoBbNXQK9+uX7NJcpQKm/C3
HzjaFlQJggi03ad2TBsNsVhTWNjrLzYNKQbrp0ySLldtgC8T5yjCCwF2aoPzxK6JneQhlBs95u4T
TQfJaioJMEH5BWR+sICe1f8zI2RKyK5pVU7TPGwm39yPQeN1u3xHd+aT+p3s9CDZyvonMseEC3Le
8xoLiGDj5c9qSr0KjKNjW0ocWwuFY7+Em7HSEVqqA692po5nePebAwJlhby6newlVLgqnC3g4u5R
zNGqmcbExALWxkuPRqbO7nNrDPL2K7eMjVu9Xs46Mr+ELaTiHGpmt6p2LojJYgdywfnBGnKvSQbJ
Cgpl+j+OIUkDqKJhGENsaqojGLziXgOlgv5G+ejjouXS7/n4pKlfHeMzUKSby64JB+m/BpFMAZ4C
rFDMQrwG1xp3CAuBNQhm6xYwTR+XNGjIP870yp76mTFhHeOCAmpgwVjv3PRGmENQRgbg//32eHQP
OLMhpCMaGYYLVDQLo7to1+2im/jDLTxQbG/K7RBO1JPKosmWcAnWo2CcS9WoFKLimyWvrenP3f1A
fvHsW5v81/UTUiBkSDrDKhEdbvlJse7M5HmoJQ0MiTMirwaZCIZ/8ohBVmgKVPsTaT7l1V2f6V6s
/Lgcequ7CgMIyyz08pos5KTSrEfTTFwGufhPGR51Cb7N8BwN3y+bWU19R2aEpDTXELiKuMPCrgDx
kl+ob+Z1krf/5nM8FQKWASwdqAxPIyAH15Jq09p91JTAyFPPeS+vpM08tyFEGZ78exc3ahYm/Xcg
oDbT9NTZ+c3ltRKfG/7ZPUeeCBGWRzSv0xhWBvAH4tsEPK5uec52Lm7uTUl9aDh6mfLN5Xdu+mBB
lk+hVeDWaMjLSsnVSPzzU0TaHhxZTc9bhEc7kRe8wqvuy1T1O8XpcYuXsZHJjAkHPzDInWICuxcm
EUa2tDtSKL6VDVvArlRMjF9e5dXT68gz4fiPsmK2mrardq35ox5/RmBi1BgUodmtDm7GOZdhf2XO
CRuNWVk7ch3O0fbdLHbx/Dg2v/L4nUkLgLVaE7T7/9sIoopCbwxxmuVjtSvAjwxi9YBgVuzy4omN
HjFEz1oqhk3LeUKGmjroS+s/G6v0LEhMVz10qFTfVmrfIa9pp+zj9qfGn5JBC/p2q5RD4GqZx4CX
r4t3yY9alvDs1FlmLTDZjRbf7+bf0RmgdupgJiards1G29p+uq1UyDr6iQ966A0apw04kfzLNs/T
J54D8QaJV8GF0lushwuHDuCi1srdGOeeVrR+5z4DsJLjHfRqQ1h0gKLwRoCKRLxz6ZPlAESXZaGJ
onjOby3t3Z3qx0Itrrs8LkaACUP/Crc44MLE4gczY6ZVuWkW5rz0OyM7aHEfXu0LTKAfibk3TGaJ
5c6Qz2k/N0qKCuTdaO7qMduqvR+NsqeG8y0HV9ARUzEFhgNOHNMAB3CKgLPTEB3AB3cko8cwgsMN
X0khuBEl3y+7JTMnZBSjT/XGbEkaWs2OQZ5vqh8UqHC6mt8jZV62tVJh4ZUG7UX0EQy8SRvLXjiK
9ap0XKp2RhKq1jIY73rJyD6X00Mx36qZgol8857qSvh/pH3Zktu4su0XMYIDOL2SlCiqXFVtucrT
C6Ntt0FwAMF5+Pq7WHuf0xLIK0b5xI7YL+6oFMBEIpG5ci3d/pHhpZGUXxTzXcoGy114+wukK72N
7Q6qtyZmCsb6QKuj2/yDWBbWmVf1exoR6/QBZwzjwwv8FjQlslNmitKpXaqyUwMKe72lf1mC/syZ
9XJ/V9dmMJqB2uMiJmnjf9KmDqlmdK7egswgqf+qciuYefcienPnLG+aQRMHYF9AfmHy9ttRrlCe
5TCja+y5m6fDXJigvdl7xuyZkZMVlxpUVVN20qzikYIbdUyVzDMNtpOvrGOgZSLqArmM8Y8NV+xB
MGcplJ3a0To7be5DpvULqvGHUtsjNdgwBS42tMDQCAMXnLxzdYpKTuzEyckR+RPoJ6gHNh2kI6Ma
gnD5nfVoeDgUE66sSRuI8V+AQ4kLZS0+vMRAFXsYHPw9ZjpyLaj13fe9dT5ya0xK+kRtJaNdOAkg
sc4ldkAQ4UyF3/ap5ltdBqRxoV0Uu9gJxRs+YgFmqULuENrfq9GdFOzXZWqV5qUs85cBakcuRts8
0hY79ak9O1Kw0Me0VsRkJ8AJJRCGN/m5FFrsl2Apub+NW4betPkWcWd0oqQj3LEhxdSvSE5JSS7T
nD/rdHzQM2tnPVtfC0ONaGOjRkVW5AJWJVgLH0jwEJg9Pam9GePTI2SktTycKYhrundOzrw547VF
aQdLZB92aZfJqanzJ7w9NG9EJwsjs3uj2nKP9D+WACrG9Y8pMoBGbsNTTTIWj6MF6rocrO9gIf4L
UiyDBw5Gz6mbzy4w215ak8YTDg/UTP/aEnuHL3DrnGMM+X9/gnSVEkzsVED/w11QovOmdD6wWJu8
IgdtChL1+y6znKzbtBFTzeC/QmUeXTTMC92u1y2AhVHSRVlpsA5Wnfzlcv1vkf+ttaTC1W2V/mzy
oM/QKnq3YSAOQZuCsAmSCjkPUoyR0z5X6Ylh9DYeDokYQKL+YIlHMlMvq2qU7/bg1W+zF9JqobuL
4j0AvBhglScLDKgFugyQ5FMMOlnPGeKLyLogz1+1/KPF9GDKz33R+zYFm2k5F8DdWl6v174+jp7S
Ty/CED5Ln6r8YbCaQzo34awZZ455DMyScVB6hdRmIdeqF6MogqTMXjUUMdrWOWspCZOJRbWCEpD2
akIG2MPx8muDB1mafwDjJsgZHS/NFY8nEGPKmwcbPTnH/pZBcAU3TwIir8eq+uLgoXb/UyynZ7Ur
9iKgvihtruYKK0dJemYk1qWrxLGIk3Oa7BGvrNNDwNj+NfGG/7nK2EwDLOvVXCphz0Hx1n3nDjsq
sXsYvzv23gDj2hZY1haRb6DBEZ1WzzO9a4yhZm6YtJhhzA8EDHqxjmkfwIrY+O5EEGJoyMkw7oAR
0BW5S80xiqmMWBjPeJgtdHWOD6aEo9UqQa7t1RbXoWGRXrMwwA9aSrzylgvgahvtQQcnD0Ydwnms
vZ6GWnuCxpdvJeF9j1j3B1xQE6CUhG70Fi+I3c19Z9iKE9rlC8ujFI3UXv/Vpq/T+K2l4mCixpT2
r3H86mI6VE9fBdmBCq++4vILAFVZ+K2X55gUiCkre1BW2U7ozgJtaWjMkiRKm++zlR9Y/vX+elc3
GowhHYXuFQh6ID4kGVPzwdGGhSy8Zapvz8lHtf9St/QAQKhnjhr4SPbeMKurerGIireJCfplCkm6
qlnVgJ5IWDb8BjpsTfls8AvL3vucBcEC4C8WZjzgL6uDnZrp7PKC2CHlEHE6q85OArW6PG7/vnyq
G5diOCHW7TAZM18MutehaVxMadDGT6mYAmPMg8LeA4OtDsFiFdgSZxnkQ+otHYJpFHOsxJoVFmQK
Z3U+ELA3sskI4infWeDaCW9NLT/l6ryJWjilWmGBCoh/GPXmKtQKxW/RP6B7OfCGreWRh2MNrASG
g5d/v7LltLgTDGcm4ZiVXp9AcRASkqb6mIwfE/X3fX9fRfylv7y4hWNg5HLFFQHsuJ06SWyEzcCO
s26EKujY3m0CIz+oPyCLMoCSkI5UnA+pQK+F4DasDwJkrZoyHv/EBO6spcyBYCjtmDGBtK5DDAtd
ZNKNCjKDrAv/byaWwHH1UfRm4eMuLRLadvE3SIugYahrn+/bWH/4ZTjq32VIjx894ZmbaliGDapt
lvyyXXz/7Dzpvu38iSkN45so1oMATX4gtK3a1a2Ajw3zY1GGuo1bJD3T9LUBFcT9Va0DHFZ1ZUpK
2XuAKZsBPJ5hUf2wkvMYD97U7DxENmwAe4MEFsF7A4uBOKHQskXi0ovnzk081p6KXTDGxlm5MSIt
pBCzrWMei4RqOquhrjInsGat2Tkum0tBwQ6PKlRhVrRAucgcRXDHCGdodtg4jXqTPibD3kNqfdEB
u4CiGXB6SJBwgd76swPdSNHgzgiFEkdZ3EWxyU8itQ7jZNa+0V0MYbw7ht6alPavsx0IbOG1E/Iy
/tY040/I+4RxnXwo2uaZJ+lOaNvcyKsVLv9+dWJTzOgVDptIaDhZ0Jp2aIIUdI73xBY2Du3NRlq3
ZjSjt03SwoxSu6hyhlb/2EAOSWuO2h6p7/KnbtJzkJVdfzMpzJWp2WXICEHFX6VV4zOttrxckOwy
d7z7wohV7AS9bSexQSOE0RAU96XQjQYDxQ2BWwFjIFn7Y66+WOrnzvg81Z/2/HH7a/1rSnrramLi
ejkZ2EarxVNzgmyDNbRfW6rsVVG3dhEoPQ3cG5hcx+Dr7QfjscZTcN3AL4Cpwgh0yVBWyk/4aDuB
b8szFh50FIgxubMifurjuMitBCLkWv+FApOU/gScGzDE02jspMhbkenaknQ5lXCapO0QmWheRIo7
HfLk47uDOFoe/65Fupo00uqN3mPTrJ75CXSJlc4JhJkc75tZ55F41vyvGbzMb7+NIWIGwWlA6dK0
NP1WbQ+F++DU6ZeuzX+xQv/S0e8Qatlx8y3fu7YquXmeVnWaOz0JW9sdgIGfei+hAGmY7k5B5/53
WsnMcL1gUEKadDj53xB3CLrY2NnATQvgesEXRyTFXt1uoD3zWa37koQV1I8I+kmqvqeVs7lbVyYk
Z+u0vtczJSfh1MbByKD7ZRyM4u/7jrBpBHUo7NHSuJI7iqU+2lClx/U0N1PpTR2qTiSzf+hJvodJ
3LKExBRVUshg4x0p7VjjlMpQY3YgLPrkaSzno23NT/WwN4KwFUoXoV4ofyxtWZk3pqzSZm7AZhe6
Hb/UabPwwEFcXFGhEhM3zd/ETr9yHu8Ehq1Yd21VvnKrrgHrPgIDhLAyfyqz/jgL6MOrvYNG/9i8
+5kJplTk3y76EkBDy6m+ykjstGw2QqOrosHlDxWESO87xtY+gikK4t6gt7NWcwVFwgdm5rF5yUYG
1fkp77yefGsxYjHFxIeOp5/1w6f7Nrdc5MqmTOTiDp1eLNCqsJx1vxL2uUioT5M9YqqtswvSY9Rg
QYMMOj3JE6lLKJgZcb3rAlzYXOAKHLRxj7Vvz4p0fJOm1XOA4AkSv9m31O7RasgfxNPrhUiXRTyx
CuJ2y2Ny5qdifikLFuJts5Moy5OW8ABwt8ILYGqra2NQMPug/WBemkP7QQvywInmj//h3KaBfvkD
H7gyJp2kFrG0Zamhh03SfujJa5sOx7jYY8pcPrGc4WH6cJmOgIb4in9QmXS7ZYWLDA+QYmt41rLE
a23hNeT0BxBZ7B8I62xwwqKJDvag27tiMpirZbbQkRibH9w2OxfCPTC7OpcGC+7v3pbTAZCmqgt1
1gLIvzUlrLpC3VoxwnZGDW2ID7WzB8bZOqRXJuTBiJYuMk5NrUO/JAkUDjq36p9hF0yxFVDNhaoO
+wWUqjxo7qCaUda0RE6ntn7lVr7IGq9pvtZgQbq/ZVvrAQUlgileZws/8u2WmRBdNeiIVEiLwQ7u
YvrQ6jBqQE5/YAbMHMD/oyyPwZxbM4im1BzU1IBiR/kNsluQ+lZ8qyQ71fEtB1ioOf7HzPLvV48x
YfSu2oFVLcSf9xpefh9o9vP+SrbOzrUJacNsMxkbIUYjtLlxTkY3bEcGFt/yVBcCtI+Js9civPUF
zMnjinOQMEBeACKFqD3drslkBOasOYkcXp0mXYHAEXlJFCWcjb1b7+2A/BsYYAtgpGV2Cm8JbCJq
abe2Cs1G40Kx00gXxtGZpyPyCc/Vm6NO5y9qPGJitPnu8M7rbOLVIF6uJx4YSQEBkdzHUCdr80M3
Oh8Ui4eO6P2UoLytt5ecFgFmloIaTdvYHD0XP31Gg9oacDnUe9Q8t5f3sgoMSS0MGWDexemRdyyu
sjbV5jyLxqkGeOFpoL/yoQh77ZtlP2rTHlnf7WtiMYdmDIIcmkBLcXPVOYAupmJgTuqUx9+TqfLN
xsSkQWR2/NhPelAUHK2Ll/teKEGS/mMU3UwbOGLVxf9Loa4w21qtZjU+xZliIjFGNUovkktc1T5G
9R/SeOBgj8eP0WmAV4YHXhc9oPgkzHJ27qzbE/H2UxY9OyDqcXFhWkU6dGmcwxOzQT/FCQhq6s6L
8+5coR2WPYlROewsfHmb3boo5DwWDXoERsdAkLx1UbVrsxlMNTFgQwm4xchhcDOfKgjIdXXKy0+d
GHzoIh5Ht9p59Kzd6taytE696oamb6A3maSpPzqPFvvZa8xXrR8p/1Lb6c5KV+ceEB+gD1XM0i4M
XWT596tYVpJMdFZvg8GXdE77jz7wslAObutqffxgzQ2pnyviNJBFvb/DSwBbb/C/dpfPfWXXoLYO
0lDYBY3+z0YlzK9maM/kfNg7pxILw5vn3CxRShIJFcM4TG9ctoPXdlCKd/ojQ+9bR5Ld2ZhvVL9q
ceO7UNi8v0gpq/uvaZxaHCGk+Gjr3K4ytmihZZjiOpWG6ifGxD1RAGCiYNolcQzPYq8KfotqX9zG
ClRMxjlKcP8nbH7fq18gxfW+zzhNdLRsk3qO8iIWIEUfftDaBIoxUb/cN7bpu1fGpFMzqmnHUoHl
uqQI7EZ4oBs8JVzzu9a5FJSFzbgHH9vdYum8EObmmCBqQBBuWscm0T2Wp+jYjV5CxMe0K7y6qk7G
+GrNP5AyRHg673jyRmBC/F9QhhgsQgNKWrSDpnWiN51+0lo3sNhv1+1DYX9loCpv852vubnBV7ak
xY6ipZWSwJZKpnNnfMvVX3bGLnn8NNpfpmpviGnDeQBkMUDpj8FWUNpI4T/uzNhpxpFGppkfa/1A
6RmC3x4zdkpJm3ZAYo8n8IJak1WUsjpWqeMMNAJ1/alPF4VpkWLO3vSKft7prmzdaYgrAELhTW8g
yZbOZJZPwM5hXjfqm+xZTEPva5U6+TExj23aPipa+glanLHfpInpE1LnUUtL4U1FGh/hW8qO+8j3
OpIuDMhDp0TV8foDVuk2RJjcNTrSN8lrpnLPtl5t5cFVvnbaBwzGeVb6PJjvmlaGeCGM4ImE4AQs
CdIWKRzOaNeYjZ7p0Yx5LsxWVV87Sjvo/Tbva5b+1xLow8mSjKMaJd0tpl3Rrudcj9IleZtpH5+h
DWvs3GCLz1/fJFjPgrgC6ByzTsus3e0Gcl7TSlNqFqUJf2rK8bGZ+nceO5hAMxYnAe+X5aUuLYRQ
XnJqOTCBJnZbvTgF8mNheNr0nVqFpxrf78dR+XJc7EFR0UTRE4BwhJXbJc2qnqSWxtLI7rFxvEJU
o06vB2PF92Zm5OgFU/hQAMqhf4AalypHFD1RJ5wTnAbyk7cfKzAKTOYPTfsOgZ6d23BjVS5gG0Cq
gSdIB5XG7ao4g/4sRwoSmWPDo5qU5KSJJD9adj7v+MTKFLBwKuygEgpBRaTLt6ZStM1tgB6zqFPr
Y14brxUGFBOS7xyl1ebBDAhv0arHWCkIOiXX6w2qzBkrzShlysml+aG088Poag95r/pOs0fHtbEq
GEEcxhTr4vRSqOgr206Lfqqi1KH8W9UYUKtgpvaYuO5erXWVNC1UABZEcKDuDu5R9JZudzApE03U
WY0oAQFaMNJ56SLwVczeYE8f4iY5kD4NFGRMkH3ZOW3btoEjQg8c71KoWd/anszezPrUMCLeGoFg
gdv9g2EBjBjlv8sRWumnIYtxNPZY45Y/exNIliVfmZWWDEWOpC94UkY0hqiRbv81YdjIsEdvHPZK
Y6uYBVM4dKgt474DVZyUMyCj1qAZY5KomCvMkrR6+kSJsod323BPBERjKS8vgmlvqdNVjl0PLQct
BRaEdN4j0wvCvmc1ejgNx2xXDnbrqwEriOYgKInAaiXXrHg39IzTJo8aDgrHChzayS/afaNdBhYt
JXCKV7urn2aH75z1jVXq8E8CglJI3q6oMZwkoXpmZ2WkNz9qQFKtc8IqPFMHLy1f78flDVN4f4Py
FzuKmhmRItik2mh7uIMZ1ZD6PBZ29hkoyfwQg0X+kOuJ+XEoRR3et7nhlUDSwSQWCdTbqtdiUI10
RmNGc0xPIp9P+TT4eCWeVV7v8A5teCVWhoiGxjyWKYczXmJAWXUKEbWcFx7EWr+YGP24v5wtG8td
iqQAULcVGdloC4W2RdlEU/Ubb+ogSfWd8LG1YeCzgMsvQJ3V5QkufOEOtbCiSlghZD88iBt8YTQ9
KI6xY2prMaCZRmUGsAiUZKRANWAwQVQ56yOnodDcgCKaPUYEZA3Fzq5tOB6CPvYM3wWZoiHdZ6RF
Id2ujCRSaRN1nAY9aY9p12I24VeLO+f+N9rYQeTFgJQDOw00lSW5eTFmgyY4rNliDBu3/6DYVTiS
6tA17U5PbytqoI5KgNtycNdgAOA21pswY5uobUVZT88TraHmE9au7pdDfwRb9FNB/lGRYlH+Pnrl
JedZCrj/Gl4u2+vg6GQW64uSRSq3P6fxd9GKR4jW/eZtt/Pi2NrOa0uSl6RTJSYMCueRBVziiVht
fRyRo/uTMkNst2zpTnl6096CIIX0m7VAbG5XBjBmaUxQ4ooSCFeqvgpaND1+zUix83JZ/o50X6Ku
8q8d6XUIteV2FJBpjUpo6bizX6pj1j8OPVRwg6zRuPVQNSXpv5gkz+xPVakAjrdzALfOxdVPkIui
Dv5k4+ZYqmb8zIxvs/73ApirNZTI+z0smzTD/+YxSyYECQdcNECzSvsa26VTT2mWR5DshP67h2mn
xDKDYWySyUWmabTK92Iosu7bmOv2g0I1qnmtppcYoaCV0SWeZSdK9b3h7YjaJbSzYrMJ2nQq6FOq
azTf8bvFg+98HyJlp0LPcGe68RilNd64DBguoR0IS6L70WIjCGJHUJkGjALCeLZ0ghkVmNAexBQZ
FUrvTR2Y5l6RcvVGJpBluzIhnVW7pDNp4ySNIPrldaT03Ow5bSyvKr6NEOsgznmmv/5vq5IOrZln
4FLUIOHMwCipZDN4pIad18PWqhZ5YLxScEiRNt2e0yHt1bLOlvODuqA5fkFzudZzz4ZgoNEDMVaH
A8ven03AFp6XQKOAqEz2YYdrqTNXcxaJ9KK5LwUXnhE/WWJ8/8G03rJbVBOgWSbfjCJTywFXSxEB
FQq2izdA3pGYKSBddsKm8nGcM/5iQiltrzm3ERIsDLihMYMMQDddyevVHvLlqMxnkcqKiAJvMyeu
X5SG3+tfy+H9ofbGmPQJ6WR3+cDtLGIWKIutL4r6capfiPty3xn31iRd/6WlZo7WkDSiTeez2PUa
MI8DTA1kXN7tvU02ro+bNUlvkyLFLV/qKHt1I+uNoM4UFXQLWsd632hdXkHlIgOK+/4KlyBxG6sW
gXv0W/DoczRczLdnoVWcyYVOjYh0YOptS3nK57/vW9iIhlDtwigMXrUY0jYlC2huQKiQu1qUVMAg
u0PZ+jXC4ytjbDrcN7VeDFrdV6ak2DFZ2qyIxkTZNI3pwbVi1+9BFrezZRvfaZFcAwILS3KRUN9u
GRpzTmbnqR5BAvQgAK3pTDcgRvZhvx22NoWdwFjFMkgPSJRceEDuYiszFVk095VH2t6jxufJ+cit
neO09nPUN5Cyv6HkAFOTvlGe0ozUKSN4sKZHXfs+lWAjNH7aw4+5i3e2b5293NqSPtLAVTa6JDdQ
nJyPo3q0tSFMijpoIO2Wa70vlD0I7doDby0uq7/KOCsF6D9Hs0RUQr6hOM0uFASO9z1vcwPB/eLo
kEg2V8P0xM2rQXNZFc1Jj/DaKQ1Fo5ZRxyMj+vBeall9F6SJmhXBfcsbLrJwnOuYv4BLAnt4u7hy
oPnk0LyMKmvMQZtCvo+Kkz80zbRQMJJv961Jk3xvFcsbc7Lzz0UMjiurikZn8ujQge11PowQmhq5
Zyl4F/UkGOtPCvlHy7VQycBLAqoQyI3f/x17q5Yc1q4qpag0rDoHCkEJBYhcmHvs48t9M281bDk8
Xu+u5KwmVBtz1BqNyGKAMpipr+gfSPeIpNEj/CKKyHCeNLX2G7c71gAG9A3mdAuARz61YkKv8dzV
IBpzXb/L550Pv+HVi0oFBufxOnU1S/JqJ+OK0+RmFbHEoB8TkVvARIHaU6n4uPPgWD6qvAvXpqQE
PAPfu5UslZ7UUPwkeVaVPbqqzcVAbBhVdzy0Uem/9eKeUqjGM3zPmnShoRAcGN1rudhJmbfMXN92
0uckoE7qp7qoo9rsO8NXk9aGAAFV4vhiaDqtdhLNjVB3c7lKq7LKYqRxO6Ns1aQ1+JCNAKMXSIxA
m0Pm/kir6QNRuh2f3ToaqCWhsQX0J6pyklEEcqMYWNFEamp5qQ1dMednnp1duged3PKKa0OSV0wF
9LHQHTEjUk5nIpxTr/GP98/f5vdaAipyZ3RfXSnNMxrijpZNzMi2kw+01ofTbFsDFO7i4ff/zZKU
6XWdTnqXIQ+a8k+d+znTELWSn/dtbH4ZVDE13BNoacn4RdOqWqrqihmJSQvs3v5OYoV61LI9CjT8
zpldP3KQ2BFAqFGMgx/INcWCNsTI1cSKprklx5oprg+4sO47bp6ftDhvwV4DToa41DMPvQx1p760
+eWuzEtfbpxwqFhnYa1W99Rp5Nnm5jOxhuP9Ld1bpfTZkB2ZVTuYZqSDI1sl8RlvnxdbzxlirxW4
w/hDF/Xz1LxP7+7tGnRQf0RHCBxiKPUvy79KKRxVIW7dlkgpRnGetdRrhBKk7h670cYRuzGzeNSV
GQFBIqBe0yyKZ3pONOc4pHsqdHsmpHCh64Lqwlr8BHeqp0Jh7YQk2tm5r/esSLGiSCfGrSmzIp3W
37ukJsvI/17/asPn3mS636IF3tlSKtS5Wi0atcgip7f9ss3DbByPY7f3ytg4xjADpjBgxhemH+mh
mzhzOjkWjnExKiEeUOBTiQff5HoQZ/p7G9IIFRjjhnoICuuAMklfB9xFQ6WNcRq1xrKs/Hmk/Jg6
+vvvRdSBUZtY5uBRUZL8rFMZG7mDt7sO1jFltj/0YvbbXRTNhheAnwA48aW7vqSRt+6sNXpZ0q6u
o2y0goK5r0bavz/uLD03NIcxH4NiobRhY+cynfWmfQFtP9GfGAs6sjOfsnYzXV/ondD7siyojEsx
h8SYARrV3orGHmJ9orik/CcaIqf7kW3PiuzMPdi5IJwOK2ZlRGoDBTQNOgRBXYM76P2mlu4GeupA
1YMp/PazdOiA5d1cWtGQaeGAUSKDNg8FQJb3zayzIXRcgdoFplUH2ll+N0PQnsBzsW8uT79TzCPE
SuZDA41H6EbzJzI6ZeD2Od1prm1tJIIo4NWAdQB+JN1ETCtyYyJKFVGAnllcBV3CzqLYQ9qvowJY
VMCjZix87lCslRxPOPXgCLuzI5dN4jF2igHidiU7cQc0wDUj/9zfzPVRWsxBmwBIaBuTYFJA7cEi
B5ql0Y4S1Sof24kRTIHR9t2V7Fsr0oFVEw2wPQa0M9HObvFSTk+x/uP+QjY+z/VCLCmaQm+8VZMK
/NlV1/7lahPBMHIN9IFW2+EfWMKJRe8TYtfgQLx1c+D6oXQRu1VUcHaqWO7nk3squr0H+UZnDZt2
ZUc6TqxLyymmhh2JLMZ8VN/7VAh0DnP4d5Hpv/qsZAHDQP45pf1fUHnfm03e3NKrHyC5YoG5LCfW
sdA07zD0kRwKpT9QvvcA3XRBvKZAmQlkOGLt7X6qcHmjGfI6skQ/epk7mR/7dNR2SlObi7myIkXb
sgexqlLzGpWV8VQQ7g14JUJmYidB2TZj2AsHDAGFn/TR3K4VqqLgoxWkO/T5cKDm9DGzhp27YzNK
oMX7P2akTzOWVV0sCMGon6wDzcfDoGjMyyH62U7O+x/VcMQrY1KMUDpT6Ji0riOFTF7O04epMIIh
EX9yrq7MSEFirDPNrI2kjlRR+lPenI0BkgX53mDj9hdamEbe2Lhk0TY1r+dU47SOwGwd2NAuSPIk
7Bg53o8Sm19omT7F6xm6UzKqWDHbmei1qCO7jkMMfoQ6SjsmlMwYed84PB4RYBRb1qMukxUwKLl2
ZxiIfooB6AxQbEmh/nDG9FC77k5KtLp3JTNSJhEXgqaWosVnJ+6CyU2DIf05GzoAt9+sQvP0bK8x
uXzwm3KRZHAJHFevlo5aWBW0As9tTJ8NoZe+wVUfdETU69TkEwfGzGvK/DBbbK9XvJyflWmgeh2k
zajR21JMgoJXU2U8ow9irg+V57jxZ1CRHJAEhGzaUyNfR/ploVfWpA/YlkzTmjKlD6DG8kbV9UoB
5mrd8IqUBgaPvURLfc2oPOCnduLV/8c2eio28FALLdLtJjclGv3lssnZWP7AAObnkenHZu6fXN4f
mjR+ANTtUzozNJ+bw/0jskJyvzku8Il4KoDaF7jSW9tWJ4DM7Wv3TKC/Y3MI12btx9ZMwhwV0bYu
HlzenkTRn3J1qL3adD3Vpi/CrD/u/JAlOVh9bkCqUe5CFXSFD+4ECMMbM3HPJXDsQI13NaQWhTea
iYVmdQkCnOFTo+exeLJ4pZe/MbCuF/6SVxdNEHNrUHYqfqs7cfEIiLkDYgjGW6SBtzszzfMIusDZ
PrdVN4dVPT67zKijP1r2v1ak/W9Mg7tTz90z+C3IE77QY8Hr9kAouG0BaMN8GndzvxHf0uyzO+Zk
x/dWIXJZJLJcdAuB/SMyGq/lJM7Qj1TOTM9f+Eg/6ujyqmVz5Fm3s9RV0F9Mgagak8x4MaDbdruf
Q9ZNxYjW1bnVqyeVKCfbnT+IbNr5bNun6cqOtKO1lfaVq+jxmULbsWRDiPPl0QqoW/5atOYpHs0g
y78V3V/3P+X2+mwMsRCAEVZvSTNV48biwj23nfMPKBY+CMU49dn72A//e9M46CWiY4CxM13aRqE4
A2TMOveMFiAGOY3TNOpP9shPjdMGpOCtd39ZmzfAlT1pO4HKVggA2giMc+2Jvj84DAkwhk3BgOsx
+7ujtRAZt3eu7q3NRPEC886oYwCwufjt1b1jq6PZN5jg/T25ZXNg0zi8FpCg8zA+uIdSWd8zSx0X
FQATrNY6egO3pnSz6Xo6IfBY0GPH1FPhjxBa1QzxobetDyTmOxu6XhrsIUVQkZG8oQNv7Wl8NDRU
mVyAl6wsEMQ6uGBI9jH1uRNSly9zG1FhCCNH9kLjh8lEKVkwEtqAl26CobHy8ybzq8I4DUINYqVd
YguYvfSf951la206MDGgMUdMseTxBNeouqxQEvOCLMGzeyDZhsSjQP78gRkwu6G7DVZOBOnbLUzn
yRjrJlHO+E9OfGbPkK30lZLsfKn1DYCBokUMDW9MREe5Oqj1xlxNZWefx75/Hav5oqt7zrfeMBP9
EGSOCMAOmGAk5+NzVWoQC7N/VcAnH3gVJ+hBTq7X9tPee2XLFGqCmLRGZxsyKJKppJvBuRdT8+J2
lc/Lr62IA4Bi3r1naFfhOsGJwrQSdu/208yKOeYY6p5+uW7qqS4K9kN1uf/11wcWJlCdQRsJvgaQ
9a0J0ii2mptzfOn6OCCxCwYbJ7CZdSpVLaBsDx+5DoDQ4wAeAGrWS51Q3jc0XxxwW9naxWH5y1gm
x5gfzE4b/Tp9cqvMm/NDQ4edas36XkbVE/QYGHoFCexqzicb59yZOCjvtUFD/Tv1KsxcCvArJUCV
39/OtV+A7hM4MwtV44U2RfpimMFXDEPk5qVqRADmADAGjAfRqjuZxoYZHFQgk1BPA/5THteIBzsb
BxBMXob0tDBra+dJO9xfyXrTlscCKsagDEPxWwbMtRa4uycxkYvltsXZIKUTJHnXP4DczfYyYr73
hQIntzF9raM+gzi7YuSonCETFZSSL+AE11jvQZ6u7rJAi58c/Z2VT7wqoUEPjDxuDVAJuNIt3M+d
nkDM0rwAbNg31FNjSED+vr998hd6swFIIxDPyNIQIm7PVWK4zI3rQftlce4Go9swsCEUzxYvju81
hPEWjF4BdYxzrK2mJ8e2q7qCKpeSJRjcqY+8+sve5R+Qw8TCEI1R0EV/CNRCeFbcLgdCI2qSDBa5
NHg/qHUegJylap6M+REDJjtn6C0IXN+1MIY8GvV2THwsgoXL3l7lK5ZGM96MMEY/5xE9NaECJI0/
nofAOEynfo9yTfZ0zMHjZnpzBswXAOh+a05kfdGIVCeXbBj9+DcoiLwWuH9rrw233kNUTpYpSiRH
C+33EhuvloXxWZSyHLhdOaqYJOtOuttyD4Ra33g1+4o27NU7JZUFEDctURbgEewluuooCN5arKAI
q9GiMy/CsJeBhrGMRPUJ0/cPVTda/pShDirUiXn4aTXAy8uQsUn3NGKkdb8BvzCKjnsf8uF4BUq+
0ySYhoeAuPpQ56WXlZe2NQ/t9Ex/zmUevusw/NcUdInB4oJnkTzy5WRtBpHLTH1QyI95foqdBM2U
vTfR4g9X7rkyItVS0oF0/TCN6gMYl3mkH+YTrTzmL9wuvuFj3j+wg/vLkp9hMIknJZp2uL/Ano6I
f/shmUOrolx42eKGPXAgdHSrOKVFEmhE+ey21aka7Q929asf+p0ys3xho+KHeRuAR5GyYZhO7h2j
pMGJyvPsn0Sdjxrt/YKjf1xiiIlBwY4/ICUtx3lni9fBE61dzD4uMzig25CzBKXIZsfpcvdi0g+z
BUkQ5VFz947j2ggu6GW8H2QCQCzId6iwWVmh82ZdKAMem/+EvATq5/Rw/9NtWMH1iS4bboKlhC4d
+mJqBBcpIRcQTgWKS4KO5tD52OuyrfCHC5vjElOQxEE223Kko24wTZjDxLN/GlUFA47tG/SbmJnH
oKGS5a9T7R4T9blPZ4/pJcb6P6mYR6m70/3VrkKpBqU6AAzQw34rO0nZZGcBYgVgAbnYTha1Wu3P
qntqDOR17/98MAU5DhVIK3SdV31FggazY6NcewEJlZ9lv5KaHSoMZt1f0PouApMtKBlsvCigCbYS
L1IZet4d0qNL+dv9f6RdWXPcNrP9RawiAa6vXGc0kmUtXuQXlh073FdwAfnr74GTm8xgWMNSvjzk
IUpNE0Cj0cvp04/JoQ5jv/N56vGgDOrI2Lvownac2RbgFbEswacEvDayifJrbtjp2qTKAj6Wak58
1JFcQt5U8tICK+uoMJ+KczJMzFpOwJBO3qurEA6fHCkCZG+F03dpZdY2nlFixEwjBaPsqmcO7qi9
yRqyJfu9QDQaq4aYSIMUvySDd0Zc1yw2U1dbdQVwpMpSfG1YPLuzI1Bp80PRN2mQm5kToFw4esqQ
7DwSG2cKv8IGfBzUywjpZbxZo2kO67OSgtnZ1ULMLDsg+2ISz3Q1rw5mzDffOdYrI6ChsC/o09HJ
CnsjU0Xp1tQrTjc0L3q51tFAnflQV0vqOVOym/++1iDUtgxMjYLfDnYDmWmgN+aiEQMBnvUoe9a9
MhwO3R9DYIZFyPde9ut1gSESzyzglIDtIUFyqTBWrvDcyWfnuasOcDQ+tEvsVaQNb99BoRKXdwI4
PWCX0FUAzsYrRgijajAtVSvM52WsXYU8aolnqG/Ih4CKOcn3vMGrNcF5gBeNmwBzCt5ikcc489JM
vGaMJ7nznGJCbDjPAznOcEhDO9WbHWt59baKZIVwzbAs0HjI920cm0ajM2t+tnR5Ugzra7V+H5zR
m1P6UpqlP8f0G8/pjkm7stE4JyzLIXhckVSi0otULLxYRofHz7UzKV9UZgCmbScarXxSTrPL25jk
OzdO7NnFCaLgBC4vvLQw1ChAiT0/21M00liAXCoIV50yw9SpRGljr7bjfC+/enV4QhAuNGyXGHkl
Q5DAn9VqE0mdd6CcrrYPDBAIhQi6CkQ/q8zraQz1zEur1Z+n6bQC3z9gRhkLy72Z2RsruRAjPuNs
yzCFsOcrCOufK42WrmG0R6qzj7xpgtuXa0+OcN7P5fCmalZwvT4zID48ZzBe5sxM0DQBjs/bkvY2
TrL8U5/Fycj65tvY4PFK3lYl8ToOYsR1R8E3lmRSC1dX+AfXOZhyUafRJJX+PCLMal/GIWjS92YQ
xM/D2wJcGQkYOOSXu5aThmP0PIVXl4mxYi4FRS7bm31wtQ60r4oxvMA3gk3iipNjmChTjFpxnhvD
druVeiZ74NrL7VO5dhwhBeN4IQDNMuC6khQA6DMUaOG4/s3zmwXTgYWdz3wMxgsTvzvsvlAEm3Nm
DdAjhrQVqmOo6wBRecVBR5m9qE0x6M80boeX1Ez7gDBbx2S44U9Mo6r8VikGz1Tr70MXLz7aoTIX
tLCA363WXvupZJnADYKSJHBW2AEkBq+YBZKcxyMIJszn1OYIFulUdYs7DPPevHXpLGHm8fDj6QIq
WswUky0gnyx10FI4xursHOmw+kmj/UHy7PX2acrLwaghWA0gr2H+kHSSxRRLlvClwlNpgdZ2bZND
P78Teo1QVGAFUXFx8CILX/VS9ZUlK3VQ4OvPaG5q12Nu7QScVzuF+oroLEKaFjVOsC9d/n7vJFm6
LsgWZOMn+3tv3Gnq8fYmSc+uiN+B/VeR/wNFEgJMKX6fFFCU8lyzfpp96TbOGDgs9cyKHWrT8Eoa
5UvuJWbs35YqmT8hFSwjotETFwDdSZL5W5TCSDK6qKdcTx5BHvOhMNMwxeQHl1G6g6a6VgNoM8pG
QNGg7w7qcLmH7dhwC9GXehrY0dHvrOl/+n3QxF3+vmn1OLgWa8m47qfz9JIlexOhZCcdXw5fQTQ9
ieYnmHFpv7haTzXX4/+3S0UwHPgTavlhHyW+9Xr7cK43DH24IqNOAVAAQEb8/ewVbFZWpEZsNi/V
kmV92C8xamF6PFh73Sfiq89tH3xlmDzUhjRk53BGksdc6iMmajtI5OhlEvJsxgTOLFhSEESWaahX
yz2Z2p3DulI8aLjohkNuXTT1y4RqKLkAHTiCFDqhb7nzttZ3GAzU8Hjn1d0QY8KfxMJE3s2QsS+8
AufQUg7zadGiJI/6CaMDuJvo73zdUe4QbQywbaiIwnBfAdnz2Op0feSnNe6/syx/HNTiC7p6nm9r
xJWRgBg8T3h2kfoShuhSI/hSY4xmXfKTrqgVBgF1lho5M5iO8rWrwhnzrwx3IPbqdSR3PHAyjOHt
D7iyg3AxcWgC5iHCA7kngCnmmuWxxk9l9zpYikt6f8V0+dtCNg4Nr4Wo8eASYwSlZAoddeFo9eP8
1HVz5Tqrgae4Vz2tQbAVq++bPwPXHM4YnHPk3EDxB6dDutJmY4riLZtPDf9eksPInxh8aDRXKPeL
+dh0X24v7jd64/KyiQlf0EbYQrzwch1hiovJSdk8ndSVIVI0Xd3pviXdhxK0Y02X3me97bYpe1SG
zkX+HESKrbvGfmaobs5D25n8TGkD3tm+ZvNHFSNlehom5eTaYB9Wu8jSvuT1C9eYf/vDN45eVGPR
1ofPRkZGnNqZNcoxbc9gAHqD27pNdNdaKAubgXV+gdTfjgbI/t/vQxG0PKhj4zHEdPVLYVVbNUnM
MRXYcLMP4KoBNDvkJ/NVNAT4WpDf4R6/3V6fjJP7LVNE2IBciVEmclLZSmumAZE2n7SXyTe+pl7n
pX6BSd0eCaswCfcgslfmHeRvKIWAmAD4c/TyS2qeT2WN9xBrtMYTTx/gF91e0N7vk8s9NPW0QF4W
ij30xzQ+TXsZkN/F1ktNxgJAtyZa2ZGNJJJGkE7ptXTFAtbHNVwC01tDpKs8EB56cag/2m7WukW4
F7YL1/+WVCk0MGNMUVIUmHTTfsl6MPr6tR1m9aOW/rq9f9cKf7k8yTAgDTKlabfOJ7XzhvFPmoTG
+HRbhMzxD53D04c4B04Rko9XW6gycMIuDddPBqjXXKcr+b3agdRXV9HyiZTZsV6sXytn3EUIgtYl
65Ww8q4yx9FvjOSNZ9YDUabCTcv5g5KS1QXUE0yr9eQOjfq1VbgZdjrDCNjxQVGyKO+mBI3xyWcN
DEvIEnQJZk4Ps3d7VVsbh1mGKlj4Ae6CO3upeF0N9pKEZ8tJqx/L5qAo950R3RZx/RCK1xzFO5R+
4bzIZZI6ZQC6TK1xUnv71HIUMQw0QmZhSvN7p8t8MrySedgpAG1dKADIdBWlGVxZWzJK2pA2i5KV
60mb1btJbz6kuyOjNrYOj57g0AXACs6RJALTP6c56w16ypXC1TtMd3Z+mOMeJHTjCkGKgQ7+v1++
ywNq07EBDyaFlCb/kNHVTUrV74f8lxlXLuBKx9uHJafXhZaLGBAZWQDVEN1INylm3OnBc2idcqf7
mc7991lVpmi0+7diMQ23TDTVb5q191q06no5U/Zo9DfeE/ibgCIArgRMEWCHlytW47TK9UXtT8qa
eob951Q/9gwkGAkvvo5jlBo0GMvcZ6O7WutTPOZ3ZBlci7zfgRPfIU4WgSoiCMlkJkDIxD3V+tOc
PJRECxIz9bvqgeAMHPqlU9/IXoR3HbIgTBHoHzQu4CoCunC59IXVmCEfQ2SSviIFG2ojPS4K9Snl
Xpn8uSpPWfmgAfk5U9Wdl/x9SSlx9hfiJXONfEsDAKTVnAb7cTFdnr9Ye+OtZETBlQxJv4bGyKeY
z81J0frOAODEKMSgj5YMGLhBcuDdPau0lVd4kPzYYjZxWC8sU17sCgHYXT7q6vfbGi/2VHqjxDQn
pJfxugu+7cs9nxpGDWVaxtPqJIfBTqaAtNnXGLRAVZ/8eVuWWNwNWTKEceatmszoxjwpBYvU4dGp
ejSGs0BP7zCYBP/14215GyYKIRvgXQIzCWo0yUSR2LKrtATKS9HuNRLM2SdjCm6L+P3N8pqQAYSV
hfYAnSks8Zmv2RejNmcsZafEHJZjaY9NECdN/MVE3HjXWGNVum1ci8er5H5L8jZ1F6Rv7tIOdGcu
csaNO5prv3hFP2RuzYc2GDRn8tY473w7tmevt0fikYxYO5lLIh63q08HRgC2G/ERNujy05vZyFuV
zRxtpACWzGB3Mb9P/YlUv/TBuhtp7ipVkFJMWHjNySvNf+RDHdhqiaI0hrR0+OIDJs3VoIxu5+8D
33k3Nyw/hR1ETIWEH54A6TY6Cqi3GwCBBJ7NUTs3QTFcxyxHAEXsX7cPUSaCFLfy90Q4YA9R/kAa
43IncqMZVmsy+tPK6dJ6JpColYcoTOUPvVVbs9smS3WnlxMNBgQ+p5E66eiRinStP69m96mpRfsx
uo3D1rar1xKUfDvfuKHLAouE9Ioon1zFfgqvqRikCi41Y4z9tWOVS8ZSAXFim+04RRs7D5wRsszw
HBBoyk5RDzRc2hVad+Lm5DfxBxZTP7HWA7XhjO2Nqdp67y6kSe8dsg+g4Wza4ZR9bl+nj7nfeMCP
odXE04AFygOE7rtwIBGvSJp/IVM6b8SD3aINkLnc/VW/zu5Xr3XBqBQYOx7F5rmdbab4+5l9MHrw
knU9YafU+EHoGwFzV7nXn7D1cF6sR7rJBV0yzSwgpPe1UPeywD7Wp9EXuT7Hr3bQwFsrEjyjgDkg
CkCh/HJFjCDFRzptPM3ZcWmiqf8BhqzbF3LjoUCG718Rklte1kVltI22nlZzfLJGO0AhA3CY+Wtf
MtBN9qGe1t/+N5GSGtZxz4p8hcjcnAZXMWevwxVfMaAtm3ioqOZ9Gac7O7l10VDVgJsl8qZXBphy
sOwyzVpOaHXzLNVnZeVa6lvZhar26fbyNg4N3QlAAKCyi7qanBLBRIapmNZuPFnVoxgTmjwr5o7Z
2BMhGeyia9K5Jup66rM6SpYRE66mP2AN33+hLlYieVCIA2K9HPrxZLSvXXJsa7yayvPt3doIny5k
SE7ROA9TB071EfHaaag/aM2Ofm8kcESzyD/HceWZsLlOkO8YYYDiSPO7aAUj9v0S9m7jq4fYW3/e
XtD22SBwwbA5wWQp3dlJj7vKqiEva07jFCjztyJ5uy1iK8eCNf0rQ7q0Hc/rdFjIeIp1FMLXsBpK
8FPkXh//zFh2WPPOtXrq9hgaqneGC8Z4sFd4SOa7tPD75evtzxEmTzLxAAsh/6sCWwN9l1a8qOqM
rwEEMi7AIxgbOUibltCMLc9M7T3qyS0DjOBeR7kcrhTagyUDvMRajBKO3p9o0np9avid/dlkxxlF
54H7Cjq3au4DEK2hRaPMf7x7qUi1A4qFwhgGmModuxiw1mK2HeIWS03c2PwKBrh8KAI73jFXG0oE
HlmkFJBwhL8rF3mSMXHIkOKAJ/On0YOSsQjWMbi9li0ZCP8Q0qPIiPZFaSMnnmeYlJo3J9UYwn50
/JnVz+r7xoqKRDoq1SiDoPEIxT3MYrh8wuy87OHKW91prD9UDdLE/eyO684l3zAiF0IkJ6NiFTjQ
0Dd+UloeZqyL2nqvGrYVTsJxB2sUEAECxynJ6Ctcn2LEQtJje1Q/5aHpTyCLDGjQRnwP2bXxKgN+
iAIEcLiggZHjBY1m2VzlBjvV8UMK8nNFz1xaPjWj5hrlAX7xzoOy8TxCHvxdEDOI9gLpChuIeSud
L8OpIovfay+98TgWJMCkDLvcqfFtndW5KMl2qesUl5DVnpSMG6HVF0uYZupebmdzQWjrR9UfHYlI
pl+qXZnoGAkWa+0JE9Yf9ToOtck6GFbxZ4q2UnXd0/I9cdJLSYoW8W9lDycHyFtNR3RnNMi/Yvwq
y/eGmW4lzjAUEdETMF3oo5EhmrGhOCUaX9hpNkq/a4ePcWkeQMv0igE97qwYPu0LNy4Sj6Z7vs2G
XuJNAzAEdwC4IhlFWZvrMKA9oj5ptI0IU33bAAo2xQCnhh0Mvfbzyti52xtm6kKkpJrUSqcUvZLs
ZJHVbwGyB+uUNe7Y9Q2lvBAiKWWsaqDkqiZ2all/n6rlgTl78wD3tk4yhElLKNPXpT6pdHKXlPhm
UR3N3PnKu+Fz16hB5ih7sKytxxLrAhYZ9h0oJjmAaPg8WH0GT4Sx+/qoB0mgeIUmDFdzhPvzxd55
U7b38V950j7qk8YzjDRoTvFEv9SxHbQt2NZvv1tbYSy0T8TmgCmhsC5ZYiPLOVi1KTt1Voz6L8r4
IJAH/+tx7uwgXp4Wg2GeRu4bHSxY1b2MJv4Xoz6WmfPz9qds6ubZl4i/n0WcyzDXrQkkOoAyStip
FUip+ZOSs/cn1y4WLL3UMwpCxbg63UkHA9C9ZrQ/UiVJgtKuZ//2gi7PDyoiiAORyEPjqwAlyoiF
up6sGBQOmGqeGUg1OVGeTzv1EvGx/3qL1yIkU6lqnQC6Q0SVEBSmPHS8uja7a/YQy5cm+VqOFFhg
NExK8S8ajUoJ4jjmDnPUTH3r01FtDqle9Du6vyNQTrkusT6ja60lURl3H9X1aQStFkVnRBwPQdss
/9tJycgwi9FaQQMktrFBol6zPwKlt+MU7JzU76TmmXazKeVZCscqqvXZ05GsG20QXY3Gr6LGmd1W
vMub9P+nBeoKG//gzZZuUmrkGGGqYsj9mICHrB/CoS29eJoP/5sY6Salo8o0cAvpUaGzO16tUb42
gWZ1O4ezqQoUKC1w1IGTXwYNoI/R7HJE6BHYcv2y7tyutR9NMKYuZRvk1bLjUu2JE7f67KDafJ2t
RrFoRNP05IDjW43vCwyhcMo8d6c03iGjkhyQvw/rbHnSYfW5xldj7aEYKliI/XK2cw4kau0oGBTC
lZCaXfxdMUlbuvXKFtur49Q+MC3FTtw+T3GJr4zJ2ZdI57n0vHWsOsNGL3FIluJDPkA1p8b+3NWp
z/TlMa2ysDT5z9tyN6/GmVxxImc7nhm5NQEiRCO9/ylag7ru65CW3pB+/g9ysOFoM7fgx8rtP3yh
qwE8lxbZJv+ctc9jblVuTPpgKPZYVzeV6F9Rcj9qnq3AeGEQUzQ6zcdWtb6h5yNzTV5Hq9q/Tux9
4xb+ViJMggKgBy4sCGUvt7BhYFbqu4JG6Fb5kVncm+r4oHIyuGgJAjN/vHP1N48MCDkbnhDwBzJI
TeuWDv2ZuJMm5sCk4OpWG+ee6m9ptu7AgsV1u1LKfyVdw5TquWtKnUalZUW0tMERae4YmC1zCUIA
pG1BYIM0hOQUr1WlD02h0SgTrXfJt4qm4UjWnQfg0mX964jQt4EZ1kjuwB+QjmhWhkpL7IJEKJYW
7pDGT5qO+UodDdG8fGeuSjjtTgTfXNmZTOlG5xUIbEGeRKOedaHgnWs1K1Dn6b9soA4YLRjH0FEr
ax9GtBrDwFIaxZoRsmRxgUOOaL5X39lSOrTT/iNGWk1sFbRRqpREM/hK8zn3K5CBuzEgUKXFXm/b
is2dO5Ml2aRET1hTlQmJ+qE7DryPMHEN4yTyHaXYXJKJpBEKmYJBTBID2rh1LRJGo9XSPdZ+aA3L
063CzfUvt9ezZZDgwcDbFMM7r3pKdMVZdIb4NxpjOhzT1ahcQ783QAPjo9FlCibUe29L3Lq46NEF
GARQHhB5SbeqKJxEm6aRgPF1fCod8tbu4iW3FiX4XVBqxWyHq2lAqpPMa1XaJIrjzoVrpegPw1qE
TH8cx5//YTVnoiRHWymbSVCT0chByUNZtRD05ju6sGUgzlcj+dikYwhcE0IixhXkKNuA5OyTGTOv
pyggGX3I2qzcubmbh/TPshAAXr4bGVeW0pixgyqPQzZ0H/J+Dv7LziEhJkDAaDuklyIc5FcsxuHJ
6wUybTAgY2Qu7L+410BM/CNFLPTMh8AQHoMrHD6EsiQvGftsFXZglcN9kuxljDa3TGBKQR4gSC2k
Y8rS1lK6KqaYQ1r5AGkA7LdXkdqyCshWIzkOf1d0jlwuZsIoBdCtGHjN5wrDFCafdHNgGcVTbY07
3u7mas5ESTY1KdMkWTqTRunAvqDtvA1qdWp2NHtbCC4o4DoovcrQsITVyPeWIEfKFxN0I43ZHjAp
Za+jcU+K+PuZCkxtbxl8wVJs0zwMZDxm4Ki4rctbrwKS1v8sRDqY0imTIU8SPRr5N8t5Y0bsIouw
s1ubVu1MiHQktGryUgPvdzRjiBNVgLt8UhEzsi6ADdpZkJTT+ssrAfgeLBioOKFLTbqdXBtJvGiK
8XcXYBEUkfoiKvBV6Pjk+fb2bcY659KkIzJqm68rQHtRm7DHtkCmk/bgAZ9DlbeeMa93DaYdgbsd
pDja223Zm3fqbKHS0YHiodXUBLu61B+H4UBLDJHvXku2h6vfkyOfXs4wiDnmepSTzCXOhx4xKogq
sub4X9aDRnVQQNkaGh0utV0hPF8UoSV59knXHvRKcVO+uhzNvLcFbaojRPwtyJCeiKKKzdXKiQhl
vqgVAGHTLxvTGA2oSvH1tqjNGwz/BIU09EuacsIs54uK2ZIIva1kRjK8DBm4Sm6L2FoN+spE/yko
ptGHcLltZjM5Di8ojZp4djUHxabU6+ufoFHX3scE9tfVOhclaQL47ti4WLMOXm77MGidN8/2t9Jx
/Nsr2lI4ILQQ1qKH10bH8OWK0BNvcidZkClrF6Day9JLrfgXiecDSdrgtiyxO1IwBrwHYM2qCTcc
yMFLWVxpaTcv8LS6on+p2tjVrFhzu2Evs7RxShdyJDuBzOJSjgbWpHMCftSVuijtjkGsfGpT9XNV
7rETbsoD9RgaZwXvpvxAtWhKjTsuvONszb1cG+6QBnoYF3qaLT107L2JmVv7iIQw3kLMcUZDlOQb
m8lQqJjFQ6J01XzWswNHkxLmWu6oxp4YcnlcZjmWhaavSKyoi+1qsYF5iIPR+FOW792rjasLRBBq
z3DG4Y7L7wjm6ToVxj2RyB7zY1GuGND5Pu7D3/dJ8B6jN5QiDwi6ocvVOKvCFzGzInIylruLwl2n
bX4MGCR3W8m3lOFMjmzwkgYhn5nhcBTnU6J/UPTRbbuPZfZHlb/f3mFFaGWEVwxEqHx1BesX5uFh
RWAgDrKuCzW+F2BuqgCYZ4DUQjc/nNbLTQMTod7RWdUxgdEqAoLri7HO3RRYGugwb+/bRvyCowHi
VRAnUUSZl6IIpt51MYf/BV5zsEcaSVoBj9YEFV3TV2soUb61AZxR6+U/eEyQDA0RGFjtKtTUjJEA
qYMTU9W3VInSzgTZ1a+Bho5i7ixycz/PRElXitZNnMFikmilYwQqbo+Qyl+M93G1/K3roGoBLAf8
OlfsU5Y1dnmD4lKUlwacTdWDN+FpZfyQIBVx+9g21R01IgvdyTBFcvJmWAlBPzLyz2BDrIO+qj/m
fUVcW03/tIzyxKs9tvyNB0sHD+c/AqV3UXBVY/pQjtTKyJFmbl4rw4rqzPJg48P/sjbcLLAioD9Z
fq8oKSlfkwEZI/XVSkdysGpVP3bornTLCdhsALV3jMfm4pDJAXEYmhPA+XB5CYpqGQEBrfRoMArM
wPs8J78oYGUtP9xe2ZYcxO2CJwSwjCu/vRmpisEsMzZxMfSXQcnnPzK1AKZQL0duuR1LsnehqP5S
SWgcvDLwn4DWQlpZimppBzIOxL1j/qC01kNeO092Wu3UQ7YeEoySA4IbBEngMZCsSFOjAbyGgxkV
kxmNQG+vzh7P6NbegQ8dWHTE70DqSyLqvjWTqa7sZ6fXXAWZMHtNT6R4w0S+Hf3bshbnkiQ/ZsyN
kscZxSkllafZrkJbL37f2KG/DuZciGTiRzRC2GYFIUlvRgObXvRdG7G3DrGjZ6G1USG0HgpHi6wh
42G8gNkWcwGsk2KYe3QCW+d/vhpJzRwap1q1wpYb+sS8KhsddNo3ewC0vQWJt+xsQehbQYO4BT6E
mMwfM7DVs8Iu3J7QHXOwtxrJZ0FEpmpKibNB3TzCgExMwNjT5i37fbZh8rwwhYxALPUQEXcjWGzp
DE4JDUzo0Zi/3rY5m4tBzymYOcEFc8Vji45C5CiBlI3UovC7uPP6YY92cfNq/itCZl8gpa5NfamT
iDhoD6l595Rg3NCd1qY6qLbiZgc+sb0ijI1Dz4jwW6SrU4PMYeoU7B0d7fucLa8pOlNub9qWVwQ2
ExApgVUbLf2Sqz83qgEciE2iArBig2JerwJSzC8Fde3kLVf+uC1tU6/PpEnuyZL1a0JjlUQcbAVN
nd0TtJ/a9ftIyv42OcBugswEeHBQ1F9eHyTj5wnDCeAzlMqRFizEGLmgyfKdR27zeGCfQdQKlgI0
O1+KSR0jzYvCMp7HlfiCprWw93o3NzfsTIT4hDNDMFuJ1nDAhqPYaL3FtgCK40jb/JdITAdBHQbz
INGG/IYkxphmRnq8akg7BDkpvWKsA3Piwe3j/x0xyAE63GD0AqPGA+iRpNA2K7IGYUD8jOD510rt
b5qd3jPAMnIkqYtqxKRllntzV3/GVwZJpTNP4dSluenPlH5qTfvoKPZDteuJbR7l2YdJL0hN1XjM
NBSMWaoloWYgbdCT5r9o/5kQWS2BfzUxaAVBqAWGPrvpImIUA9h393r8trQGeg8HHW6lCOEuj5PG
6DBqC8N4tp3Wg+8ZNpYSWnOy4wvtiZE2rVgwD3ElKKGxKY/UvgJJyfqi18rOI7X1gqAEACMIyhsx
xOByNUo1Uo5mJSgnEs5O/2Vmb/P8ZbDvK+37bf3c0oJzSdJtm4qcIUqFJN44brf0Afqmj7dFbL0g
cIfBgwYXFXSN0k1rHExhVCgc4yydfNHVAYaJ42zlYZHQ5/9JlAzyMKmiZoOILnhcemTGBN+iP7U2
xm0ViX9b1ObG/bsqKr0iqJiU5TQoNDJHI6iaH7a2Z2s3lQDMiXjdgYO+QpBYg0hQjEASJvaLZkZG
9lrO3+rytFhvt5ey9SCC++UfQZJS6+VikxUUpVGnfLHt+7R7wVALN4vDkZ108/W2sM19OxMmWQTb
6gm3FqxqRvNpgtqms+710GyLADoNThjYyuRxunOJfCiwKQI9Qrxe1QLb7P3bq9jcMkFOC24H5Djk
d5CiT7ucJiStiYFWK73/BYjYpyzORBuDEiWWHajK++bV//XEG4iOBP+1uErSzlna3NqrxlFNi80D
m9VDahC/QBP17aVtXlfMukEpVYdQOalXcoUqtLa1aCnT59QBHsto7oY1v+MKi26L2jwoB9QUwsKg
eitZBr0rsKAeBzU7qgfoQOpi+FG24+5tmux/hcg2gSBExswDHJWV188VmQDywTysfF7Ijk5sCQJw
RLRuQStg7S6N9lgj2VphIkBk2DxQijZySscr4j33dWvToHHIUhNxQLLqGXZfm6VR4UlldoiizWGM
91ywLRU4FyE+4cwFwyS03OEtoDbcGVxm+JisFNRrlDZ7M8P21iK92oM1T3PprKiU1O3XJOksd2nq
Kni/lpliqhx8A/wje3q0zeHMigRhA8aVfFzCCrCr2yI2NwwTeS1Rt8esS+lqrrPRqNPqADE6MyQw
lPSocsXyx1p5nOxpT6Nl44PheMjlYhQfcoNiLot0bWIHDfxWCgxZZ+faw0BBt18XdfkFlRj06yEN
hoogmAa02NnLpYlfPndmf0tGQldAIODRygy1KdK6nKWdFqHmdMiL2iXkhRmLS1P9UBWfDILGzPnr
+/ZWyISx/o2hhDmypWu1zMnYMYEF5MzyKfm0gE2iB1tUpv64LUgckry4c0FSpFbE06TPPeyrpaem
axRos0uL+56bkV7G1DXS5Z3mT16Z5OW1HMDzOQMkVWVZmNHlQ6pN4e01yTbptwhRHkSc85v19PIm
my0XCAkG6PTQ+GSKX9VsBb/+tONFyvovxAjmYlSIUa+7umJqizLJ2qEi3a/oTE1nzBIgn2B00UPK
duAxO6J+AxrObFPWoL/DaKH8dhUNrds7HDQ3h1Gzdp4N2TSJJYnmUcDb0Qp7hfgpW4MUhV2CXLfV
7wvUim0jfyeQVhYhlnq2lCKxq6zB6MbIAcZiTIg3FXusZFu7db4KyTBZeqF3PeLJCMBx1Ssw4MHK
06/orDgk5nsdB3k5wmydLacxFJDHgesBYNCfk+4VaebFTuF27w1ZZDmS+eviql9akIlFUzaFwzCG
g+LsHP6WnTvbNlnJyqxZ1VGUafuETqdxAQNjWeivZqaBI3jMwFmZgZy6VhLmo2i8R865qXoGuGMs
QYpxNXSrWTG4pQBDS7TkD2qRRQZ8vdtmYUMtBM2QKHjj968qTPVUtjXrUwIfr0i+T7kgJ6Bcd5W0
+Amf+r0APZwYmjlRG8HgCFwn2TNiZknMRq2BGJ+c17pC236tKjuv/Ialu5AhWe+ynqYu6Rs0DHWf
k5X5Gnmy68q/vW9XcCl5JZLJttLCXtYmw2OUjb5S8Nc+Xp9nsj7ZOQaoqNODNU5HMO8cplXdWeCG
TiLcQBVXZHrRMi+9g86aDgS9onNUonKBQY1uxp/6pseEPscb6ernzffW6nYcmy2hoknbAaeIoD+V
hJqcJI4xpqggA++GaVtum1Hfpj1xi4KEpGsO8+x85Fb9dHujtxT0XK50ms5aD3VNcsiNB9dpSNiC
U6pvqmOrazt3fUtxAIPEUBgbEFJgty7NlpYYraYnMZAtIyYy9Z8MkAgvZOeB3LjSAPMhyBH0jagS
SjZrjYs4sRS8w2sPGh1lPDB0Grx7ywRvBCbwiulgV3iPeFKVeESvVoThDh66srXSOmrzU8724Gcb
G3YhSKz1zM6n1OD1oONs5urPcv6ckMRNlj9uL2Zrv84XI77hTAYdDbA11tA7R+e+ZqGFkg/H2yI2
l4FpiaClEtGBHOfWdbV2ObK2MBgWoGaVIE87Jpr1flML5fpHjIxdmZulQppIQYjTOOFQN243l49G
ooXNvMdTvXFpMB4L2SIEn8iByjxnfRy3LUFSMVrZ8DLM86HK8tc2eyJGFtzeu83jOZMkPfXJaJCx
GRHqkiz9qioYvELJ3nyqzfM5kyFdmXkcUhsFJgSh7ZB4TdO82aWlueiN/vP2Yjb8foqiCfowdMQ1
VwCBkWeV0bSW9bw2T4P6oRpylLn8enrK92ppYlukCONCkrRtyBYmC4JrVFLV8ueiEd9mQFUCCdGB
ugbsThHqRDsYgS2dwGAPmHCQ96NQLxnwQbPBKzjgWdTiAWyngRNzr1C5uztBaUOQKKrB/wfHBghX
pJeRx5Wj1hbSLJPqE0W0I/vI53TFHlBvYw8hB8k9UbtDskVaUBJPZZeveIGBiHSTevXsIlhG9ZDn
djihWowhBjsPxMYbiHybKjKJgk1ULq2ZU2It6G+CoegzT9UnNxnC2IqjKa2OxQrMWwagh7oTG1wp
pegRAwcALAcG3l09GHGaVLbNHDXUMDLgR8uHxc/aor9b6677aOttf6hKo90pvkpCxak56I1AyIGb
cP3aa2sLoOqKcT28mPjbDIbQlhld76n9mh2sNWYvpEj26JWkA70SKj31XeMgg4H8SUgtNr6C3rgK
u04hzK8pSjkcWbUgU/v2DdEFCW/ffNmdg2xgjkFYilwaAM5Ip10+M5xmmJ7QUDVMcxofW41hvk2a
59QH8dj6kE4WfQRD7nAoK8wuZzaYEtc63ysRSobu90dgGiW4tNArA49cujmYh102EKw/r2t9NIGt
0YryIU2tHf8ArPXXW41G1DNJ0suNMSEFQTbMqUHdspSsJ//H0ZU116lzy19EFSDGV9iTHc+Jk3x5
oZzhCE0g0ICkX3/b9+nUqYq9vRmW1uru1a3uhSh61hXqnpJ9KovQmWrQh1I4tP7LKlstyMrMZ0lB
985mw247SGximIlirOk01/tQW5jPafzGxTSNGxfSLGp+qlJrMjFuTNbd25EXrhIjn/e4/21EZ8rT
VmSU/0+aILZnuFFBHAGoIqn1nsbJtOtIRbHUdJT9tsXligdC8fkU9S66H9JGHuVgyLqyfmixBT4b
hMcg6mg+8eIo50eSkCS0I9Aj65camZtdv/7LAtLbH0pbhF1cezevFT8v0xFYfwLWqZgal7bYqtvn
/5gnBY6PXmy19tmz9IvLm58dcctylx+cu/1G/AGsjRXp8P8CPpm/M7dO8a0qDYyWXTHFhIke0QLN
SPbdZAcdyHJM8xkm3vFWVVl5bGPGOhYvi9iganYxg3U9XNf5NMMHJkdK77jtqcn/irW2jALorxz5
KGr4zyPntUq8u+o+WZGGstpb0Y5IJ4v9td5ztolL3Qh8o4IpyuOwRue/txt4uFvvunx6Snrt4U7R
2Hwp72Z3gMssI1ZuLw1wUtxL3hU2Pq5bLLFCrOBeWiAIqnRxPJail26IbaUCUsOObl+Hei+r7g7b
G356ULNr2S8+MREJCCS4f6qL6bxgj1O+sMzc2FYW+p1rdF4/imZfUb5Zb3I5bJJNDjtvCEw88R0p
AetY73uD3QmdbRuSwUGj624strnIfh07DHOwSM02qsC41LaM//WIQET8l4CTvL44DxdkiDuwsuXv
IUJs/OPieK9sdl5V9PK7a9zWlIMOE5TsvdXiDfrHqjhwjJQN/XkAKhbbySL6L3vxBeKL3jS1rrjw
mtQf3V5Vc3fi5bzBkhd6yYbB4rET4oukIlIz+q6Yt3Mxc5oPdM24vafekvzq4FzUvs2789n/1MxL
MX4CgNWLrPaQVSc7YV/graFOF1/EZszEh+Tgb/++VTmbvkxzaMSfvc+4f0994g3+8mneUDAyHjd/
5zrksIx0hzt8HPGYNLoZt0CDfDF5qrdLEi22zrNsI+Ema0R8YRsGo8j2Zviq2v94Py1VQBfcrvmD
humUwh7BRHW6jxmHIGNQPcWb9grTu95/c3V7PNu5Efcwu22QzrjyLf3LegaXmBIkefkTVhSZOOXR
H/V3BcGP/A08mvJjoF77nN6qfp7kdhVHGyV8Fbqtbwa95Ow4MyMQ+s037G1fslUyAgOCNg/+RyMq
qcMJaS2y/8zShSj9kQhZmFsEkfCGo0M3f1UFq8C3QxUC4IzGFu9lMnae76eOi+qO8SxbHibKMvcH
rlZw0N+s5sc3IBPNepWmV5k917AqUm90borlf1jFdO6umV3nr0wvCtoMr234zHkI/FbmGls3+76v
p8Ovwgy5oPopbkt+jkS55RJ6xsg8BOwUx3roHBZV32tJKuyNFYoghxEnctm8r3YvizhErtrqa5xo
ZhEdzLY93syCtYsLun0l33N8K33OuZgCwjpmxywS4Dua4N27NXT9S5aQda8oqbJ83erot/9NHW7U
pdoMmU/WydRN580SEk+k2KTCGiOCWeydi53g5SDFQeEklrKyfcFSZZ9Bh7mqbb4XnMwQ/OEUpmU1
dLXm2YNfiNv+K62vvR+2PMtgrmtTc7INO9LzZEv7s+FQvjiYRxDR3+cmZcVdtszHswkGb9uwtjuq
7zXB4HPVV6MlIoROvk3NUQxLldHj8RBZtv+HG5xFP2DjSkMgjJAUM3ew/Wi1gZ3zvm55N4CXibt8
0Kxf+HwpuqhBME9NO+Uvu2AlKwbSL5FNA614rE+wY8Chd9uR8AtzuykrHwmFAzKS7kqxIHQnsS3n
5zwugSxjgOgJPzn15bweMI/fiumr2a21p6XNU1uORw+95zzkR8FhCk5XvncT0ioQhDQNwhLdnass
wM9pZMTG4m7afDbdVWrOyCXvvA13qsqFn2CYpVWOyLNt6v3Qh8V32+VwNM2PkKzZccpF/hWywngP
F6Ya+ebdXBffOI6z6q1nfm72wSfdxFc8hnZ7Lfqd0qeNNtV0Q7IktHu1YAZevljVYI9+WlN1JanP
ZTHA/z5fr2yrEjaouZtivN+nemb32wQ18P2SHFVfcF9n/hoKH2vIDCcW7X+Yp6zYL1ChomNaD42C
NxwtQitHxGi1CBqQ+pjWc1pwkpObkYWL+yv8Q7P1HgvI+fwyt27yl4Jron87DjcjNtpG4JqNhCZy
mKFqWCl+zGmb2Pj5vsXXBglB/Dzb7rRiAxfkWMeft00V2BZDW1DjBh2HrP8kY8x6js3Ep99LFTP1
AIvcsnpWSgSxjsGuR3Y3IfeS83Oh6CrWgdUq2+835xMTA2UH2T6QK1CIME6ZoFAQlHOGRYlrIY3c
30VWOy3PuiOscVdPp7RvZ5TUDt0yUYu5b3MGh6FxtchLXP4WhhzxtPkJZmiyVPgXw+xrWfBB1r3I
lqFlceViWFe1Tz9rGvEz7jAWCeLoOmbPT7Bamp07CyKOpsRqCsMeqpnqXf6F+fbxoS3GidtqHBaK
qvZ4nJWtigk1W1aUDR0nq38ock2xZoT017rKYF0TV3YmWiAigdjD8rcUOp9OHnqtGK7lguwIZCw1
OFWvO9Gl3i494YXwJ0SeR7TCxDprf0LXVdUL/iDk5/3uJGoqP6EjqP0d9IgdV3dVVAvui0rNJC/E
aVwVXMq2V/2Y94i8SmNL4zwXN67mBlQ2RXw4OcGJD0FUy46jZChbMMP3ujKteUF0aVsOXvFpwfE0
E8H+GYMF1ojtRO/5A4QsTffYtdgKaceEaBk3PyhXdgc/c/S5orrZ1i8tPS+qjtdpcccTJK42PGKZ
bz+KSwdXN5s9WLi+lk92KTv/ms++14iJdEbRu3VaeuV+KzUbf3YGijYEiXQNJ8Ww6pit2yvsRup1
GQXCbcoXgm6XIPhZli4kGLgmur/vu+7m22Yifwiqk2U17mgxVzui6avLelzilvtbhrcRUVmHOar6
zCtZNd8LIug0gWF1zZqNNeahLI7rjIzOMHb7hnFxnPN8y/VJlG7Z91HCgtOnGw6HDVkBa43+po44
2swT26t634Zp/qSE0h7yTZ5tlaUackuDro5/bptotiJSEI1he5p7qch71uGJe9kxlqJfOtiCqtwh
6T5tZ5XPaBgGANcrtvQqdHxfylCF+dmaYk/tgCeBzsdIkVABlfIGK6XlGfeExz8l3lejL/1ij1Xc
r0coNB2rfgm4v2vV7u17n3LT/Jkl34rv6OIa+oRWu2J/drkf2asJtWrh19gQO6OT248DQZhdq+AW
XCSizAk1FkF1V3g2FcvJ+nhU1Rhh9kK3a7YUBajePWIl70mETnvkxwHxts9kDl0WB191KaQz0C5P
Hps2wkGxKXpbotTKfYnZ6KjEGuhJxlTt1VPnq92nNyM0LdLXPt9Jfc3azdffN1K4Wd6KlvYaSy41
7eB62lhH2LcGg7ySd0k22XrzBP0ZHZjzkbgBh0jfr3es5a5uLhh6jtzcbBaK8rMrttVX7AHLnV4w
vlTVGdFUNr7JY3X5f41ENf+G9vuYd+QqfYLDp63ZQWc9OMmkODd5bDk71azRqR8pKdkKuKvVOXVs
dCaCDrhHU7pnBYCpIJurabXQ93RVi3qeMzA6cCGGCUJQIyxo1vZ3EkJrMVJaSHHBgTfl6iYWQ9FE
LJ6UJg1GtVEMkeVQeMDRWhz2msmUbx+aZXhYFzfl24PjbN0LjerkpAFaWsrSlGoeYMJZ8yd453T1
N7NOjv5cZSrtnZowZ/6q2NJF2Mj2W9cMqjoWi+kvdYeRp8wAR/bj5yuD6TRMUz9/62vUsfnM1qmw
t13ABeM9QY5uELlGSkUfS+gLZoqsCDWzryQ2c/Uf5jFf0HNRaJPqsUmGJ3kKi6naGXadfa3R57QW
+U94qPLOLpc2FVRuZ4H8JPtYVDXbP3oZOkxK/UpCeVJIVarfETzXVrejgonwG3oXMR+XzIQjPC5B
dgY+NwuOnHtdZhWip7uOtdmNHIfKzth5a+VbDnuSEW0mMiamILHaNxi/OyEHHuOCF+jY+riQR9R9
g24/YM860VEbUvAX6KyJuq8F7v8vqucDVUMVu7Yf6OhM9GcLC0qQ3gYJmShciunyVqowL/st9FPp
5UhrNJRs4ALBKKfomZ3yAbbzCM6kWQcQMBNTLzEy8iDdd/isZ+s/r+ac/rPoLOXHcZjK/Vz3Xtjv
3Fu7/sg+de337T6Bkr/0TVzF84bHYHtPcEGTF4o3dw9vbp5t9bBvqfPZEBWULv90gnoIx2ek6b6d
jrb6QpNmBzavQH3L37ntXmv0Yi3LjdrwNuVM2Dse4VBixmnJ6T4Ny8zKQ46q9diAa6zN9+XM4c7j
vspV14eDjLAstXrwaD79Nmq7kHDXhBkn4N2248Zp1Ju2Yr1GjKHT/Eeayo5nZyYcC+tdpLGh91kh
yPaVJanlfobcjWe/8sNtlb9Ca990r9uyVWE6Yy3uKMsTRxHt0wk5aF2uHxqlHIAoIHF49Yaqjimv
r9XOu9Tfoe2WSwZX8nW2d317wPD6NFuUn0vLSsxjrvVl8Z+vOCM5+hyuMoM3Ks6YjdyV7Fnv/pKJ
xAgT4bVBU7UQpKuN8LNTIA4mV6H7PtUgMXo2mLzcuh/RdeWwcHnbin75VeFv2efxmHurwjC3dHfL
CBqMZ+bzhGfHA7pS92DziumvoWSufa5FIeDV2stVVCfhOWAI6qFv/Jbtvlzvj3Dw51Ye+yVLmJMK
Vk5mKHLXyBNjlfPvubcb6GqL0e+U89jtUGl0S3vKg/hay9nex0+R+M+ZARkZ6KTcqamq/bzyDq91
Vx12eQjVKu0LYprijEJr2mpz5wOX07BT3Is9/zf7NcZqoNnmhrDEsj5bSFUnP+QqddW3g6ADBNnG
YBdcj6FgunubGtZu4dQVBrnG160xqwDGQLBGjmg6ZzDeD1nVS3NgIuC8hlcnbWWD614fvG3HDWir
ecGq4oyEbVYFI6exrjO4hWGcP6jkNzlL4peTz1NsMAPFsph+wvnGk9dMOyHgAWGREfG9rHlYf6i9
N+EbhRWYfJjsMrXxnDQ3At+J9B7md585fyiUpmzMLMYcZmerHwFmmMAvMSTd2TcRoTh9EDVS2fjo
txnmt/BQ79Pa0jFf+czl13pOuN+0+hTjlKy/YRgqowewuCw7prbCH2UzzKIGNiHCApxFAY2Fh05p
VD24niGBW5nK/KmLJMwTqdUMs63MHPdlxmEbE5ZcPzUcGa9YeWsg7a4MqctfnZJ5QHpzl3Q4ly3r
xQOroRO7kyvxehp9Q/g6AL+x/Eywvq7UqeOxbcR4eM3K7w0uCDCNrslk2w2BoQGSQJykgD4KugxU
pbMPaMp/yfVAfk15zIW8IF/G/itnGKVfUBFxB1Tta2QHtxJj9d407C8ly/ILUBmLD0eeigNjCQ7J
5h2wmptrLF8z5/6h/Zfyw62bbZ60sAsu3MGy7Xz0KIMIcQLwRempoYtwd2XvLdf3bEcnAH8UUy+/
t2TRotwDgMQm8LXOVD+lkQGoIfov3DE3QGITzm8sJoBiaFz10pRdhmzXDJJX84E5MS/sS71AejKP
Ei0f3t2F+aL/r4YLb2PHGjDoMjKWy1PDUvzRGKPNV0FdyukZGUWLu4tQPOoTMvvKozxDhlN+JpCX
h55P3aYBeJ6cCTJwtH1JY5gt1urAbzMAmIHh1XUAf/gVCW1k/i4z0sg4NJXdFyTTtbRLr1uaMS+d
cticAHYuevhjZ+fG0IQkEJhy47wbi0KmuTodsPPYH00l/Ha35kiA/AACuXUEaQLzXr1OM9pfenEZ
bVH4NpuqCel/TcG/ZQsA0p+1TV6x02IZc88GlAtZTmC40NWckJHn1alR0Mb89qpfOSJmw4oZW3d9
uX5pjs6jotsWO85wtk6Td5fKYUU8nosUtsXgGwnL/jP9XsM2LIM5I+5lmVv1CbBwH+YHuMyysA9k
BcNDTwnCYfcZ0rwiMmrMtV4r/KcvXXYAcPeqRj2qDH/ufarmL+vh0xoHAbDEX6qK4RZiror0e0MU
QeKlXCFzPY6mFcfgs2qz56PCLTsX1oj0Mss4a+xCp2DT5aC8C/VACOcMWxldC7Ar6m3vL2KFg03s
+54+5sF18QuLe4udTKQxd/sTLmqz35odtvC/e0SpGDmumLo0QfKYrrO/MOUK7Cz1XoNuqJlGsRlJ
5FACjehw6QFZh3c5wIlcAgbMsX/Cm/1H3VNrYIB+bKL/Ccn4Z/uZUxLBJ2JhaVNjg+MlHhBhAZr5
ElasHr12xPa8G6Y0zUyeJyhyih9iW4DUnObJMq/PkKbRKgNCp+dwg3J/LR/MNhH9wjvLsCUiyFwz
i+vcLf5REGwoPQjfq06dTJ6hyI4tmAd0h33Js4acMSAJml/zXZJmR/tFXWNOeKcF/zHnsZze+QIu
Xn3rZ24OpN91kjm8fh4t8b9kETxwMwoKi++5OY7lKupQVQMxiFpdt6zLz6RgPKIPZK1I6hyBN3AO
2R63e/EcAs4FLIGYT2UHJ8J+wc2AKATdM5yAHlohWfcbg8yBsYaVrj6+Vjm38x1LHRGo/zVGnP/q
3CKS8QSxipMHCFO+HcUIDL1X25BsKOM+tmj/CiCdTb8VO4JW2i0+w9Im5f/1TTDuEUX60Bj+tLIv
OTpwc8eTWMrXOex9/bXcDeQbY07QnbvT4nzbfgOVwfdLvjSNHxQzezAjgc9KHBUCyZqbhM6ofOw2
ND3u0mifuhOsjDdSYT+EleSVZzDJbE80Y6KtBhxSEmckIrMlJMf7jk79O/wKyPoUaubpgwrofL+j
ncJkPiIPdJ7uCmcRO3HGR9bFn54dobVXYPX78ktFMDBIIoYP/9nXa7DhTN1cHb+cAx0hx8ys2fTk
0CfkF8Hz9Ex81q5IkQNYYSUwiJ8BmbI/e8F78DsCNRygbCjMWw1ds15QmMxxPbK8utB6svv+0099
w7YRHnzQ1eeLifLPsqtjKy8UTYHsvxDXzAq5lGZTYf06uanv1dXF5Cq0SdCFh/MxcSb/VWDzrP6+
q1yzeBZYHmTvKyWmf1uJKPk/WMlt/d+pI77/3xLAJFzhoif0S1pCrH81qYNZVU1RPZBIh32QPd17
jtCqebTCm+JizTTvP6mpEfC0Y2GCfWN4YBv0/K102Tc/G+HvTZgLi26oBLM8ZiBDstscC17yASCE
5QhgKxaOJEIMibCqil6s8UOUGCfuBBr6trnL4MsAUZffTV7/BoJG8i9Ura6DsEhvIPgyOBr14+fp
+sqg36qeQdMFu+OEj7W/bqTk7rlxfSDmDHLe+WHamubqFxyLj3j8HNSGubDxoyaf1hOIXC3W7Frw
I3uUwqzPm7P+2+fxd48DLj23Jd6NHAdt0+EJ5Qq4S7w13CX0D4zTtR5mynqehpVrWX3peMUR1aNX
Anm1rvyYbzZOOGraWiMEkdtu0SNZsRrwCLBhiYAeAQRUr6CGium1c02fBiVx9egDsh09NsVBTRD7
J+c4DeLpoD2bi7NbqNX/cX0s/i8w8NhcUHMy8tiWRKjfOb6GK04Md567rzvOouZjTknuxQhvEgrX
RULmqb7GamGpxhg+9/qXh23e2l7NweIEemJugSLXMCcv5gFRtDn2/GvAExiIwZ5XJbJyZYnOqJxh
jf6uNRzl1jEClNhwZoOwBcpfZD14Dpt2hajHNMHFTo2dWnh+LrYupyeHFDZkFsgDhG+u4rJ+ofJo
cxQXTL3Vha8glJ6ypdbtNTHH8JmoTqEb5dZM9EyLAwJEudpDPYLDFqS6FiD6CAVEg6Qf0FYb0ieQ
gjm1SLwsW8w0jwDLmoB2SnbAEyFal+5PJgEquIFhosC6Y0vtKrE732IIlqcytTi5XsupqJb12s4r
k81YKUvkxy6dByjsbM3KMx7gRovHLnQ9f+1SBSfFQeUxqAEtDGLXYP+x3AJmPaA5G5QjN0BbpSk+
bHn04FZRDFa0B1tG8VUHA92MxXBQzQEtuM1sC+4Oqa6MrCPASgr62OedtqMTasMgDpjJ2ntsrNfL
G2W1tfpUkeD095nRDIGWCc+dCM8sLw9OAaX6hEqVct7HMGAe6eVxWgx++B9VKV/lwDqauVNtuA23
Cf5A2YA9UKriBXrxDufnFn31//GQnGBQWHZ8/ilf41F/EKSzFMsIntyXB3qCTjUbyMXDbu2ZLU79
W+RGaIdHmJDqOPFJf2YTkLxn23Xtdgp8rMd7M0Ay3lSXrEvHct9jvLLqAgx5S+CnO4Bg+oSKwKZv
QIL75RtoNDKDHVBBTtPD6tpG3WWTn6p/oQjZ+tU28EtpR8LbLJiL0zjifkq+BnLvyhoeX8MxbauD
1Qxm3+KL7YDkf2GGtuRxwoHMnorcz/paxBYh1PW+FB4WDogJOOfrXnZ3/ghxuQM9cSCFi85C3ZcT
DXADopR0P8pUeYSS9cifDsUD4KYZDx9XeicYqkyhqy8ha/z+1G6z6eAk3zpQLTA7TzE+RBQC+/3g
AIVuKwOIf5o7EKfskgPP/fx8vIQGoGPBrQ0DmiSDjkgATgu/MeinTyuTIjShuknuu+MltUGKu66Z
bHqw/hC+G4jHl12HdSu6BYaOVauwFulE/ROK5+xttnTB4ueh1w946NQXNke8RnQHIThsmGy3B9NZ
+Sc2QKbPvje1em0CR4aqgkhgPQPypurFrk1yemAYujM+4gBjTEF7AH+/Fh3gnEPPd0YAcQarnxmt
GPh5bMbrEpumFRAnfaZS9/pPt05cQRYA0a9eRydtXr4oEUVahqMqdlB/vDxi94EV0s78LmXIP1AQ
SQIFAeygQSCAInv+Kopp7X9ISBQEv9Mtxs84bP26uI+2kBBrP3pY86TlItlG5DcaJphLn3bn2gIW
smFpE1RlWub7nUUjm54cVBiFfiG5nVTzLd+PqcOB25FF/VkphaXDtaA5aX/SSidRwUNcCFmeS4uo
PDnkjdPz11rxjBQPm0LHP59dgxneoWzlHKtaJSJ6wedgsGO7OU8aTeyHqiSwhzs05Hr+DXqPsO6S
YxRBrw9iJuSIhtXVdifqhIYWFMKEvDbsx8f+OQffGy+4P2tXjZWHE1w9cITKJMTz0qX2GkN+gVhK
8HLA9Ua15h3+Zu26uaf/GRztS3v2BpYv+gsILSbeM1DFzJ3B4CY4muQNPxK9wsJMuAARygaG4Cuc
jkiXbdggiLXrz8tydFO65FsVj7foKA/zqd8CWclIU78Gf9cF+P30F3CzvOO3XrXNUj3k6MhAI0yY
HcnIU39Y+tTFHkDMeOgGnBfeC0YNf5RZWLdfDpt23J11Xiv4GOzljHntNsV9b9kAlRGr/SAL1mSf
O5JFx4qr8n1RwXPKIUI5vWQgTrqfGXquenq00yFd+10vpKXzi5wXVagbjGIIwQpkAqh6qciSljfZ
UtWmX1HhRcr14Jce5vFsqDOIA/xjkaWJ7pelovX+GLDOBr1Dvhbbuo4kZTb7CrPLTd536xq6U1Gt
x/6CEQ6D4VnrQEo9CN1UK1LQdiZ7/DPvsncNbBYq+KUHiHIRBB3gH8zsaXvXG7xsvkzWlgRMeI+d
vCeh/Vp9wCO5KAa1fSoshlAcczmNmPslZhxoPzf/7n2BdgxCjapRaUiAmn6XTSDt1z7i7gJt17WY
748pI3y/R6Byv53RtWQMmYvbDn5/oMVWqx/Iy1rcYyocifPIt7Djne6rmjbdRa1Kgb5WILaXoUKh
P35YS+bit6f9ymYYPMkuHgDvUpnhsWwyUv8qaFD0X5dQsJ/r0KPrGcyGsoEYA9Nkb/1GTPoDkL2w
PyjWPc0/1m9L9dNIa3I0kCJUsf00GKj9yHcasgdQjTl9wJdtyJ9KAN+/FdinD+VYGDTgLah9Wctf
PYGc/U5q1dXpNM25Bkuhq4VO446cvfYVcqYOmySYlqs9v88nLuLL7nS7/ALkXrvXsDfSnGdDhfum
wpaFvwdfiv0vpvxPDETiKoIdCDsIgf867sj2zwoTwz1JrVK/ue67BeyUKhMkaAvY2HCXwZcILpsU
SVDFR+uKgOuq8sOInzNZYv7r4OXEXijMyaf9hMLUe2iAEBFyfMuB65CbnNB4plEJNi8IMchmVdbg
qKx0d2EmLLzklHJHLz0wBfq97ra2/FtMjRMjflWjyyFGn1fpnDVTZY9BRK3EI2oAAuauUEElRM1h
WBB/yYYs8mZ0YGyWezBC7fKKX4Wt19EEfJMOhGfol3d86QO94VGgH0EVhrSyu5IJ88ilrI4g/iWR
KX2rbKfdH5VLMkNSB13HpYOUbaVgAZcsnlfnS8ipmgx7jtUN2ArminueSY5dFM+Drcc6HFMqH3xA
pG/92BCRl2hm17mcLza2qWtOqQmiffC7xorNJeDu5QCZnJruRVWCSkQJRp1mO0vFMzmgwhjjwTBh
DdPatiCwStOn9n3bTGjsIPNpmv7gkAF2sR25qD90Olx6g0pCx792+z/Szqw3bmTJwv9lnocA9+Vh
XkjWQq1WSXLbfiG8ifu+89fPR88AraIKRXgG9+J2X7hboUxmRsZyzglqBb3dGYiYmruponj3qANe
0txMHn3lKwHBxItkKFM5F/vRKBrgAQZwCnnalZWQp68JnWwKaXOpqMJrERfV4rbhApcPHa3b+TD7
EywZlzmaxOI7gZ+t3tF+DhVqOXpQq63XjG2avFGRCZTnUS2DkDOOGI7msWmK/n0oBCbO6bNa1LuI
Qyj+TCM9rOi5zz1E70mf1PnIDR/6f6SlyoOUAhmO6XYjxSCm/mRoz9pUIAFhOZSbG1S3DSmu4+cm
6hQiEaO22ompGoAxKa2ACKzuslSgaaWX8Ok+LRUC2u2DpsdPkhbIyUumWv3o9lokdl9DvzSjXwUA
J/3nJGZ+fp+XdeXfGpOgdM96xjClr7PVqioYzLGUnmYcgr/zVcKYT5SxeWdbn9kYjyK9G0V3ipHa
saPCaS5eI4ne76vOaFXzMBV1PPu2FWjj3NGPVRchoG5OZgtPHljWW4qaCBN3qMtPiieniSl/z4Ny
ILtNG0IoXv2QfmENWkq9q8ZB7T4HiRlMuOPCQGBAGGMjOtWZOU4AAkZcotuAB4t/DEEGJ32XVKOe
veJQg/LY5y26WmFhDdp9KWSC+I3CCj0uNePNJrNaihzlTkgZRwuq0Cx93WkHo29VQPadFLh9SfFn
z+veljU6YDS2HsdqqOrHdmknHcNWyYSQ2LGQh39YdGp+AsswjP/UkpB3nZNy4QkqRSn3JzdnMkDr
+WT+XWxbggQKQqd8kt3XltFHjJ/r8n76ouVw4b5RIjMI0YI5Cwvbzzk2X/1w0oeXah4DIh0zG2ZK
3xAPUI2zxc6s58coqzMgzh17Pwl13n4f6x6QrF2ElaI19kCJUbrvyqkW7uccdMbXSoyCdpF0oUcO
08APngDdFcZLPZKs8Sv4Y/kPzRuficcyvnE/9o05ubESB/E+8+HZvvZCXgKOaX31V6Bp/k00R3gh
YGaPsEo+hWFSzC9dN4kTwf5k/fCLOCZ/Drkfn5IRBCgNjb1vSQ9NGXoyFVw3Sw0hvTU0Cq6nxk/a
8W4CbVvcKjARZS+XTK+iNZTEDvHLbMbuQN7NfDEd/SBpb4FDq22xt6rkWxoRMb1a8ajgaqQw1avW
Vn2hVBOXyrtJUYGSRVI9gX/otFshkRW/2806WmKPQUw7+3GeJ1V+Uqa6LOjoD2mtEe8kqDOnIFOM
fTWKXoyggxbZE4Uqs3OLVBmq1lEj1KluhlojtLAVvw+Gb8PUTX2HZCWCVN/boGhDxxBRc+HBbkoD
zQnGAQYMKhl7H1Si1ImG/xAFRoJqByXgrujuRLMaDLuFWV05udB2NnCFfrphSAyTDKsIRNWOWo4m
3FRKX/gMLhQUok2ZShdiAgaR6jxlTWGDDqUME4IrhEnMXNrAIbwf8ttBVvlnTB+8NJg+EA+HUTdB
x5E3ghbw67qr510fWpQcd4ZozPQWyB/n/NZfgIIq5RWjK55HMGfCr1kOO03dFQM4QfQEqsFSBtvM
Z3362iqzP/T7gKeAqBmZzcl4o+qQ9F/gsdbtoxEC4EY+t2WE0DHgstWBIw2pGnqWT8bVebNGmS47
SMWUAhwNtNQA5KzRVStexKZJm4q6fKx2rWsmoCwolhV+T1iUEPKJDKlXmwgQRJrUGQ2ZUtVnsXSM
oez13/x83i+vNnCHT1oYTiMpGodnfiuSOpm/MXo+6p4rPYubwBUA8TxVvMj9g54UcDffqLxoqeWO
Kfi7N1OaksKdQU32r7XWCvV9pE9ZSawjG3PwCuoOQElMT1GLKXfOTVbe0vTjt76JAt2vH7tCHEEJ
Sy3JBzO5y6jPJ/8g5vjzFBSA2qrfhqgbdMkpQAWODxpJY1XbMq2aAmhiKRJb911e5c9KbBECOVMq
IWfpUHSnpm1nMa2aU4MTQ6S4CFTAVHz5tpNFWwPf11OEQ79MfI5AmqX3qoQzHmjlBWUqwQpKDaAv
/VRM841St3U83kjMuphAp6cCesc5ULUU7WODFwIh39oEb+UA+E6a0B1x8A31oSJXsgVjio7gCegD
/a29VTJK4Lmn16T6+4jHUzwafl8ML53KkXEs2kL0LEyDed3HrE306RsNm7HN7bEVcDJ2NaVzcoip
N6rfaR4mM3U0KnVmCCxvCqfyDiB5bd3otW6UZAgjGjDuJAbJ+DsfMw6hVli9RlVCyGjyTxYFc2RG
KF3rP5j0wVtihJKKvE0NwWCaXk3BMATZbVtw5l+1Jo0MyZ1RTF5QMuEomZ9po2XtC9AGNbwHdzfq
CNVyqb+Ek5/FwLYU9P2eFDHuRty1UgMbbNB/aI98Eyk0dnMD2I2O0Fwl/Rv1U03cA7irLHWXR2PH
JBZIJn5+4OGZyfqJkJUQHo1cjzwVYYMc/9cwHAp0m2n4+O3Pqe6tKN6rRgn9ZN9npdypL37A0ObG
llt+6yMtHkV7jUbmbqPMQcHTmeM6Ux8UiXv2AII/144o85NiJV1lpIehaNRItWUhozViD5qvWz9i
OE4WfTFLFHFbEGEy3n5p0GvhN3QU7qFdiiD8D7TxKjm9RTabeOo4VKZcwUFOjfmXaETR7IRd75uN
q0LeG4nPZwrYXjDlQJvR9WvG+rmahlL4afULEsnWwTqbohOFdKNz2iwJgEz+IW08iOYwg56miTV1
nzOgR1EPOD7PSAOLBczAYLxAy9od+Oe6MHexPwyUYLvIt+woS9voM905eewdJJ476UnKqLvfpGiM
z45PmtObd13EjkANqRpBNXd1w+sLNCiqk5F83Z/Q3rEhdoSTF9EwtH6W6E+DM6rAbE3JiU1oKx/N
nHEO7wrmbxmxDRFNU8k5GzmTmi81zJ/hLiEeVz8XeU2aLZWTYvzml6ryxBmTWBIjh7E6FT6CMkFh
NLu2BYkx7AoLvP/4aImxZoRLYaFW2cmqVy19l+lGpE0e2EQze6VUUNSuKfRC9rVvayP93VaUlXOv
FQNZSV2z5dw9cRlS60CEpFZPdA172PEp1IngOZCiINRcv581gKu62vSKaodEu10A2I2yN5VTHfo0
OZcRpULkWumcBilTphdQqQ38t83CXZ/4uARH9gXgGE4WlI0kOXh2WFG3WT/UDCUgIZla3ZUaRCuN
Q8R07jK9mX1VENsjl5AhbING4z5wdPQ3YJIUkM9/aRN1oucy8KP5JmsDBq3aXZ+1ke7GxFbioY1x
nt9EufY70rhAiCXJhZdlWj8SZOiqW+rcGmXeKkzrlHF5EvVFL01LpTLtCV0yBcSpCHvGFgyhLMpd
FkfaUDy17EGsAjRvi+xRJEhsRscCfpjfz8RBNDZheQtCAw5HrgVtV1RGXO3mlpuxXBqx7AHVt2rQ
35NwwwBzxUS3gu5Q5H4qHjuuonaC8iQPihtNnVA/KNYM2sMlvR6SO3RJEEhAg9mMwcLPRRF0ZDe8
cJ+hmqjlvT8FvvhdkjuqUUCHwQ+AtoN8Bh9o0Kqlg1NXeae6RpeNIIRpKxmmI+fSLEV3gSbWtf8U
LpKTocOowrCA5yb4iZUdzUqrLWnXVFESZzuznXh6eYXyXN/NKCdNT3MnKvGbkqZcNgaYpYn1u1KB
/MPdSReEmwLKjzBt7PsqqZ3KZJjWTQD0SM5tYhIj8tJYRYLQU9qxbpKdWajkJJQxk9F/McUiT/dS
T3LYI9eg6fltqnej9Czqapl/nbJaFEksNUo18+OcoQsKKkejYgq6Xirn5jFKYBHeRtEozU5JO5z2
h6AGcaI5iIvLIHpIHurG7ijYmr+G1EDFjc0v6/nXTCQE0S4XcF13M/9+vasCimjgGZoaFhihctv0
rwNonTyzpSATm8KZe+AE+o4EwRe9BWyr/TbQ+enNQzpryvQllweTqjR1Wsn/2ZB6Caadmumg0hkO
IuhKNICMqXjs/bbQZruXrWaSj8Okz0XMIBmxDQJblQNdzo9SIBgzGC8Drtqj5kcGnYHC7Jo2uU/C
MQFcEPGTAAjQ/wcQsIMWkcERGsRsVL9ISqmJD0WTj8arktMa113VahDG3jVTMctciYisHLxTi3RW
cohaKlrhAxwGirW7umgFcb7Ny7mmXh+ovmLd0pJElexgZci9UTVoDF1Md5msw0q9k1qd3iALnOT+
xsooflkQglVtyJgIIFNEBXU9xFV+1xP++ImTGrqmf2oKsAAFOAIhpOMXyFbtS3QXWyI6m46raWgO
gMzULx1TUHwB2eiZtCj5Rw2FLA92kC5kDrs0RClfjIM4am4zirocO0g3pxMt2Rq4kYD0GLMzF6Ta
0nRegKlgXkBvilJ1rzT0fD7nRSMDBnK6WozTEzgizQcIMKecKMhkUsN7Jsdx+kR2U4BMy4cYaLGt
B8qUUWSOrRlUgJwPEfW+yDDSZ5X+Q4Qfqip1oEGSS0y8DrjH/vNEV7z9ZoVV3+Zulca59riIlkuo
yU0WVaUS3lf6GdEMVLfcmXooMEziSEnpPzV9WXeQnmvVpEZCWza9kcBSFWTqs2BkBbi5yYA0YQ5y
HbX3eWMM5G29Qr14Qa2YX2faTU9tnTVldlNzyaXBKfljUsupbPsKWJ0e93Hj1iLdBrqgCV3kyCGY
MRMuCSlMB52yavLhphe5xqHdDVMz3ZUhpLzSLcegDv/BaO3z78Sj9dRFSj8Ku7iFyzG4vHhy+40I
kpIq8ixjy9wpQllR4K4Mhhxm5IhBYQF2DCf5fgK6PJhUP0Kft6uRZUAsQE21/I3Gaq5oe7h4KjBf
BLikirpGXRT9t7qQw/YII69pcrfoo9QU7CSj6P4aZfxjgT3HaiaA4gopxv5Csy7VSWNGOrcCDZql
kCB2lRTHDk2/Ju4cabbU6Sd4O1V5tCrANSeYQ2I600UAcPub1JSjhMBNMTSfAAQBlnRhjgzB0wRO
H9ixqVVZ+EjBAJ1VisZhFzuNP8jpPalVGcF8HAsBbnUlUBzEUc+4V68Z4H2/ZssUzGGn0bFCHtZM
oRceQRY0I5oPYUy5edfETCWInGz0ofGOjbWUyKimcgWSoQji2yQiek09I1WOanKD3rKb1QNBhM2u
9MKnfACk+phQJC+eJgZVqxRBKCkEtg+VxPrs4yJgQvBOtxTLI7mfUkqOcmfVv9raFONbqYW7ERyy
ppLzW6D4QkJaIZImjscB3IA43nQzYCH92wR4NNYtnFgawTMZwF2KMD+TsVym1+ZSMeRuRFe03Au9
UgV0GGH95QLRZtywNYNKKWOXlNQTMtgdOQe16/botTEzgV8WtLjavCQ5CksAXVtAm5IC7nTuBmCU
o9JKupvrWVsd1MyUBMMTgyaU071cWtpYRRDqWnXWnmO0D6VK/TaKpTIGG/IB50R2WkaGTFqGBLMO
Rg1FlZW8BXiofpiZaXTqgpcW3J2Uv7XZ1pS1c42CxYiiiyJBMihMzTStRYfi5/dTlAfNf/2H9J/p
HGgzYEnrNGl7Td+hMQeZaMdAj874O4nwxRQqEwgWQ/1heAhUsnNTswacu0oG9WRWPwcLlZvqhXrS
hrqEdK6lghUUniX0HM1ldDPp0mpBQchdbmoYyFPJg5WBRScYMZSO5/cNcLitGKnbV7/Amju1Jric
LEbh2qnyz3UthA/7ygIVVKXoz8Dt4G/PFxuXSSQOytyeJKKKOQC+ihF1mVEFcqDYMPbhpDBHx+S/
fEIdtpixkjzIwfyZQNmEk9EclwA7hwsGfef6ij5uLMmxtYhos60qEmTnK2L2aQ54JvcDm/Gg4Q8J
hgASe6pPT+a6Ienj3qm8v8u0N6jwui6vdBUGsxDTPEcrsP8i7TsAH3buKe58VD35OfPC/fyQeeMh
2ceH64Y/bqO6yLRS9QfNTh1uZVcWehEVhNBftrFuHsLc7dQNucWPJpj9x4+WFcOChaCsTqdcwEaV
EVZHOZeeumZH7TEEMHR9Hee6FMsVoB+py9xrRm+hwLMyEvnwCABrqKdC/TJSLZNup+arHN0JowvC
fMPY8sP+FeH5H2NcNgW1D1Rx5PWm6ZlSyfqQqycxRUghvZWjT2ZW2H2xoeByYVHMvUI0zQAygZbV
akpj1Vo83rj2b00TOWp4AzZlZwK0FJAZWzoEdNb+1v9aOsAr5oqphkEtc32FxyETexqPxbdAeaHO
bfPS5dmWhtHqrHMEDFM3IbWpTHfW1fV84jKzqBG2qnWC4EtTXvKCEjkj9SjXlUfVeXf9ZKw+FhdY
0hAzwy0tAi3y+kkRwCCkUeMrpzK6q6T7uZ1tUWbC1/G6mZUQDJdIl3lUDLr/wFs46Kub1It+W1F0
FE+i3n+zRsNtrMrtAwG+Whj9CJvolu7xjoLDAa2P2r1u/cMidVScJabwqkgyaqK4emdMYCbU7IT8
WyqREOmfTPNetR7VZENTb3WVUQ3UkME2kArQGFLFRTj3h0EiQusptfak67dW9DJUT/rw8/pKpMWn
vrtcMvp5aI8ZhgzJmNmX60MvFhVyNoli/RleK+6gTBzE53Y37+Rj4Bov162tFsSWiRBYEUU0kLXh
m61uWK8C9OTcqCepekm0H7JPk2Jj3sPqEv+PiUUh0zT5e4RCzvcMmvLcw5tQT1UYfomm73DB9mis
Hc3CPMbTPSOLNg78ctDebSBG/uiHc4MlSbQQ7Do3aC2Az7Cq/JNJhdEYZHset/SwV8ftjwlklJey
FGQgoqlzE7kQk1lPEnpDtFnAILb6PeR9cryNvfv4eYgGWQbbpiAfKa+O9VQMVI+ryD8NiTd1oAzF
Y/O3MdqfxUDNpG8takz+Vlf7BSYFRrMPe1KsgXXEe2Nsdnn8l8d6sYI2k8HUGZAzYO5WW9a1jYBu
j6+eaLP9DI7NwfSAAP5cZjJHrrlxBD7uG4gNIDqobmqIQumrfVOHiLBX4zVMdDfUnwYV6YcNOcqP
xxoXwNwCBc1yrJirXZOjKseHV/LvlrK5ct9SOJxucl8vrMQlNzGFp7BvauNJhh0aHg25muZk4xle
/wrMD+K5R3MTb0ScvZ4rNY1pLgkUSEJE3FKHOaY7sXmgEGUMk6311kFB0uG6u7hg0cRbWOpysZZY
5vzc935ExoTYFzxh9CKG2p6FrKih1cZKKT2qvT+pP5ViiEOYLFVT44tn4OPixm+xej85SnB61UUl
nmd6CUzPfwuEvmShHEbtZJUhBYFJTINjYEkNdJLeuNFIOD6Xopwer699+annbgVdUPgyJiqCiiHr
K6tozJRNQSJ9ksAs3lZgF2gR1cnfWtFIAbnySyjKvTdX14Q436I42pinUl4AfooLJvLv4lGaWLKl
cGpUjR1EhX61ELm3JqVRM+0kDgO8v/pTJeY7DaTTxmdaHxYknRT+oyqWystiyKulFLLWhshzaCdT
GMKjOYYzrR9FQlFIfyp9UAOWX3wGiJtvhPQfPpRhkAhqWBaXz7WOBZQZVSBTAlZBT9EzfG2n9l+u
H4X1G41EKCtSlwEfvI7cwNUWin2dDyl99P8dME/zxFPuUTM+1IfAlT5dt/bBmTHxx1A4fJaBvh3x
zflx79Cfr5tGLJ6Jf4aTWSTSM7SYfA+NVXeum/q4dUv+hSfRiEzVD4H9IBil2hYSsceU2WkGY9ww
99dNfLi8BDUIaSLLiAdBSGR1KsY0U4tuhs5gM3zzYM3aMQiYuIeW0klOLDv0cRrXLV7YP2L6ZbKE
ucxhWl/cIVFmJEB6nz7c7MRasFMgEbfA06+b+bB3JsB4DblxiwXy19WZmJO2K/JF7b5pfpTpWxFt
bNyH67T8fAN4v4agOUNLVscgKMuJbj8xR5qF+0rYJRHIasN0EVCHKrqL4se/Xg8zMohADXEJCtax
rlRCpR6hSp0Kv93nfv8glsWGs/twFkwUdci7cUTM4vkQRlELrfoM6PcC03LmnOlM1OPiXralPL+p
NZhtf7ekJVRj+g/ulUyZ9GvZ4neFL6Gj5aKhQXRKYSWEd/5WerAOCznUXFJDRCWW+IN36vznw7gM
ofrDGjNAepYeil++cawROQ0/+1D8208SPUnx9/VFrZ0RmeRSWcAoH0kyyB/OrSpB5eeQ4GuvVvuT
3g0OzQnmNqUnUG+IZIegU7/AbHIF0JgtANtS1jY87uqGffgNlj9/t69KBSFBkPPaA4mJBJ/qRkHq
tkK+u77SLTPL9r8zI0pzD7fPNDwBn2yr1TztpjR+qizQ1P8/S8vBfWepbNoROTzL8PRx/FrC13YM
uQDlDel6Y00rr/G/W8dLtbxV2oe6V9o3TWVA9/Yg7R0ERlQDB3OvL2blOP6YIFDFsfO/DOJYnQ+o
wpbUJRVfJ5e/I+JiD1UBXCcIbvmj/TRlbwBG//5EEFrAo8QqEcb6plHx1HphClpPMIN8B0TvUbHG
6hjV49ZghJUPWVa3CLbrpLFLSK+vNK7NOfIRvylTL6JghTiNpH+hR688WBE6UBndShfYd7DhGy9s
KXODKNMvdWeRPP38fEB6AGckNamXGz/0yjpKuu9WKIHEeeIKZfkI9GzjI54rKFPhZZnvLK6fzT5A
vyUOuORovHkDgyBhSTv+hCoHDxlDSp0xip9bqdq4CH9m8L2Lehe7+DRCKR5QXs91VQeQpZ5pEIe9
opyr4hs831Daw2QMtHsgtc0QuHCKR/W1KxCvnpwecSFhNyGsOH9uJL2LTmpB93N0547O7iERuEYD
NLoeabwOcYL0QW+7TEBRRwRiAJ0wRwIOREY2OdSbBPNF0ANBuJGnqu4cQIh65wJg6IdfI6VQJd+J
c1PQc86Q1poOcwpVtSPdB+v5ELaJkr6F4thvuaGVl2dLFBEvS8q3BGNUAM4//pibcQ7BovXEiXYY
j2NslA/0wQD4GfPL9bv70eWd21q9KFZVaEUglq0Hq3dfte1+qscbK042YotLZniuRGaMIO5NxfB8
SWZCtbI1Jd+zzPAtjxLUPYOfJDcbkeylnXtvZrUakU8pF0CMPas0JQYbmYJHmlfvwfOnt8C8hQ0v
dOFpxK++W9cqXy0TKW1pcNNKALuDcsb3kt6zlSh35YJDk2s3iBmQi2CIPr4ZRuUiT7FRwfnons5/
g7XzRS3CaOlse11tzQ+lKU+e34/JvhmV5CAMiMWlavqX5ak/J5RCGyUXjSo2paPzz1kIBd0a3Ww9
yZqdWt9pwugwqgYtkS1h94vLe2dp9UUB5IUdQgad10Q1ZNNsPygNTXImQQw9OKutiVIfz+m5N1r+
/N27rMTNHEczfhfKxothtZ8sQ/S0Pt1wtstHWTs9SuakCmweifgqThSTcQLJEbXepGiCXWlB8YBC
i7gxV+DSYmB2UBHjISF+Wx0NdGZGtQ7aHqB7NB2Fqen2TEoL6cLWw8aC1sX5P278va3Vxll+D1Ki
syAv9YydS8Cee8xgQnq6tuT+S8g4EnC3SQlgGNA8EC1rgWNKIGuuu7NLG/v+11hFcOPULUoZ/Br+
+CqUP/82AP+wzOW4vjsfWTj3iT7z8yuQQprZwv9CE1PaFe3L9YVcCAB0nD89KSrnYJdWWSyD7BoU
YPzWmyvIXUijq8fCCHfVjOjy5DLDciNz+eg56Ywq1FF4imHlWqsT6cOyEFFaEZiucl/Lr10j8nlO
Id3E6+v6eCbfvzeGtQpsUEJutYrauYf8IrOsIHbvE13Q3VrZTMY+buF7UwyGOP9WrTK1qArwjIYh
oilGPTPbWkOvR9/JgJ+Rt0a+Sd1dX97HKApv/M5drd4DIRhFFMTizlOAgfbCo598Rh8TdVRIvuCp
Kh9h9mTr220ZXd3zKQisnNSw86JS2cNvsDUTsXOkd0WEtXLhWQL3Fs0/rq/044E5X+nqwndi749K
xUQGUQbFg8h6UKg3XabatbkV60vLc3LuLs9trW51W9btEEaobE430l5yq0MISfZucKVdeFMPGyf0
owshnyDPXepHlA3Wc72LstF1X/YLr26OcfMgxRsP9qUbgO+HkEMVh3bIyoXIpZ/G6NAjbdzmqAEN
mgxmy2eod562h+vf6IJXpprzztbqVhfhGON6Y8GbIgWorIKYoWh6ID1vWku7KU1tZzbBMcrDPSSl
/8M+UpNdUiaIvlSCz6+fEvhmqWRx5Vmjbw/hzle2HutLscF7CytfwszgOha7CWc836shWq2qvI+y
r5K+NxNhAynwZ8LH+gy+M7YeUexr8dQbGcbySXpg5oLMCCLFeLIQsvShMEaQt3O7SR4M8UYXbgRA
0Ne/5aVjyWBGVCRkImggC+fbOelqPCKGIniy9dwrj0PpXf/5l46lRdNFgcguaXQ9zn++LmRBAhi2
9LJ22AeLDMzwHcU797qVSz75nZV1XxPxiUVBcERnrXgQ0se4Fpz8D4s6txUVHazm/7IqCY9MLxWg
2LpFEIB2Rf5sEjygMQUQQuW7KHy5viTp4s4B8VnSAKhI66cziqRBUES040w8oV9+npJDaGSeFIUu
Ai+n3C8/aXONTE29o9R+hFN600B/1KXIQWR6d/23ufjL0DagrQ/YVFGWP38XoBgQfNqmnQUv9g9z
/7OxvNx8u27i4kl8Z2LljQEYQ67VRFIrhIWpme3zLNq4bRdWQQeEIrSEnqxB5+t8FYHUpX2doqwR
WQ8lUC29/oJM1IaDuvCCSSbgnwW7wvnQVzfKaGtCoZrKmIQmw/DVt35L09cifrq+WxetWLoIiA6Z
FvpC50uBuT1qokEiKsJc6fN7M7zNg/t03Oi5bZlZ7ZiZNK1s9BqvStzYdXjrD1/U4iv6s9dXc+Hb
AxP4dzWr+AblbNU3REXA5SJMLPVHed749JcsoFdIm9diW9R1cw1pYD9EkCe40RCRvzEZMYd88V/O
gV+qXTzASwcft8CEAHn1VdBtRsW/on0Xlw1qpdUhKMQdWOcNp33B3Z2ZWRb77jZ2DWSoApjtzSgy
QKUVqvE1a/X0Zyym+pORJVpNfKaheRQOgixtGL9wJCgfAusA6gNOYV2WBVteD4rRBzdp/08cf48r
3qjy1uhfrh+JC3eVGiWSSSoifTSUVzGGJNLYZYCF4BXjwrZ8ohYBm+HvE7slGRJFgJQK89bWUZOP
HmSlMVLFK1rrkXbSnVVv+YMLJ08m9KMXilgKTexVvqCj6V8xAWHw0FQ+IH61C4sf17fqUjzGByEW
0hYImayvvHOHimeUDfi1PPguR78SYzwwx8FGbjEGAkuwZEfAKYOtsWKXPhHnACfHzLglrTw/hgLU
lVnstcpTi4MQHUXZDaKNgvWfbt0qPpKB3miAXmiOqOLKm45qVcl+qFSewADaX2K28w9oLP1juqrd
SwdEtG6jF9GtD93x+p5eXNu/dtcvPMT5Yqx0ZfDywXIVcqs2SRA009zrZi4ejndmVg6DOXcqI2HY
QtH6HM2w6jdu0bI9V7ZPXn0itRjRaDdkDh+EDygytPOgU/0orGOzCeu55BjefSp55cT1mFo8FaPB
GyYkgRWEKhF9rL5Y0/fre7b1aZY9fef9GGEvI1CKnapTHiTwMgiILqJ9G37ukpN9v5zVpZKNPESq
ghPQJW+V+Fh3u7F7QxTG6axj3228s9ISB1/7UMvmvluUAjWw0WrOOXJCn2Y32YmO6kg28fKJgdYO
WomOuA+cxC3vt6DkF78bjSgCCZ2sSlp5Wvg9JcI7OCg//8QExsQEHjWPTjj1GzuqLqftwyLfWVol
A61QJnIpWpWnVV+C/tRro4tcrTPLb7nE/2t3ZfII7gY2vT3Az2ZMzo7RH47SThBFxWM9iR4t2x0K
dQ5CNgT71h3oNB7bt8AYv8gyswNRiw/TzgnDmqkB9cHvZHdq0VwUfxilgppnyHAC9TYf1ftAjdxK
bHZT27tSLyIPcec3jX39rF683/+ueO1GaCVmOY3lwUvRHgv96I7e+u66iY3Pt445EJOpAYlodLrm
e6vdtb5gx/D2gsH/f65l5UvESdNpnPH1TOUF3ZZA2bjXW3u18h8N/OkhtziHk46AR14dg02c0NZe
rVwH0sC1EkE69MyOMUBKeQ//eD90SPMECEZd/y4XXS/YVNJD6U+d6fxGM1baUjskYr1Rro9GKNyh
MOSWpol63vMUMCD3urmLS3tnbvVQBhAQkZrGgfiMnDLu++7Nr5mlsomHXV6kD3f4nZ2Vt4D6PMjZ
MFYe440YFZDZYnXSc0ji+egEVuIkUr2DJu+EseLNm+WKS50xoKv/7urKhWQiIxClGQiReY9GjNMc
kt+VwJW3xX21J3c09te39dJjo8omwY0ObeRD/NGLiW/6McJsxiA8qiaCdSb85KBXXv/aDrg8uFd/
CmsfIEWzGmsiMxlqD3m1lxRFoWbQjsKY/f1ywPkwXVj905dfV8+QB69SpF1q3mj/1KTKQY9NbxYq
969XQ6zLvFmG3hsLfP787MctQNReB1gzphrgmuAur4c9M2YO18189BjMmzaXaqoOCIVjcW4mixNL
MEuz8HRNdNq8ZprERq/r4yU+t7ByGAxUGgyBsU9eUEf7tjnEKOTIUOet+iFpNyq4F872ubF1xFEW
VTKhL+41E2Fuvg92LTm3E3+uvGyPZN9GSvwx5Dg3t3iUdyFHxTjUgWpy6/Xha6RCg6ppAnW/wTXY
Mlr/YfBcNltgw801rtxUohvzJCIc66HqoN4oLpIvn5R765u415zy4G+8jR9juPMlrpxVgL4XDV0a
yknxM0UDd8wtO0edW0gXEUC0hPyf10/khZ7CucWVf4KHCwW35RuGd73LgKADMOJHEhQHssBGOLW1
l+vMUjP9AeFOrfA6zS499DeczBE+I5HvAbM5bu3lpasAuZfbvIDo8Ynnx6XL4wi1F1qHUf0jyG7C
enTV+NvUHnUp3VrZx8cMENY7W6tdrFAYItQQWcjkzHsQAMEJ+SHH99ob+bnoHOYaCgdmiJW2v2X6
0pF5Z3pdkEejSQtTE5/S3ZR32r45IDQknfRP+bHfKQ6/yWN8A+XSTe/Fjft/6T6+t7zKBeuUkzON
WFYPC88kOTDoflcftsL9i0f0vZ2Vc1YrRMZjiKte6NWeche7vusfrcPwLLjxxm5ecNBwY6l5LBhg
gKurJTUiHHQDQUPPD6RPDMV+MIItePFFE9QgLAoRoEbklRcLLZPBNb5EIRQRwVjJbhlVsfHMXDiN
KoQATaNxp4FiXlVw0H63jCSkCGqIn2Tht4JKnhH9UpCq23Aeyw86j62AwoJlsggZgfoqyvkVm5RK
Q++XjmvXfp/1hpQktBvVdIqp/sqEm/8m7cqaHMWV7i8iglXAK6ttaq/q9YXo6YV9BwH69d+h5n7T
tsy1oufGRPRLxTiRlMpM5XKOg0AfQ4LDfYkO0tuid3RP3zYQSTB0TaPocCk5y4ukpCt8gVX8UtSP
svnUrmC51SrQsX6WwJEMpM/bEvfO7Vwip4XUmuQlBXbREW9PB+xLgCkXrGlPAl60aE41ZIzj8sNU
c06HDIMxIFG0H5bhSRZp3o6lQBSFB7OpoW6GdsrLPTOzZehKMJ8d++yrgtOqpM4ts7dJ+Wm3T+0k
Ct32juhcHBcd5NUwTaYKcXmL43hSTVyoH531s9yI5+YvlSrKMm8/yGsjyk4WWsKBvGAR7mZ1gNLq
gYmODGwifQZ3g+moLAUxZjfpAl3YkYRuIig+ujaRnTe5pamVDMhmmiQnHTQuaps44Io9mdUsELPj
wTBwhkmkrR6JGWbueqHIwMBjhicSAGXcWLtf9VeTfTHH0qGivN6OblyI4nRDaQyQ8DUpeperxLVQ
BM+bJJrtOMSwsZsBWcmsx+D2hRKJ5DaxT4AcW1QmUg3d6q7V62o8qdlfCWDxbclfjKfb0nYul4GU
OfAxDIymYCzrUvmzXgG55oAqV9NEAIR1JsBX3Zawd1pQOkysbdNYsO2XEsx1aQdMJSBZZKboLVC8
PG28vv5hg1uK6LNg93YK8eiM/S2OD6bavKAgt8TDcvD7Y+GjtmI6IDx3ujfZybzY1UW9+jup7Q1v
Q0f9QUETPZqkLxcIIlKz6BpsYfGLetkL8Mpcye8A3OMurctcIGd6MyCzPNH0yu7Rncnljm6VQEGU
gu3uNNZ54qhAiDtmpTELFGTvTqPqL8s2aqBAMeMuG4jQQS9kSdJRw4R2lrla96MHQ89tHdkRgu5u
YClguAjDWfwIMJCndTBAoxYV6xjMRm+uCQTzvGH+n4vRNtQITC9hdNrkAgA9rew2Mdv5aPeqb8b5
Edj4TqcnAh3cORjcpN9iOCe8AmQsYW0/H5c4iXSjf1LZJBCxc6kITB9gXrZQCSOOlzqHZvi2BLtq
d8QkuwM2VkfHiKPSA3yYBGhZF2S1dxf0Wxo/pY9QZwPCUpIT6N5OVkycZcq820cjEsHtGZst4KkB
fvvYGusTWGWeelWUtt5TMg1TIcA2wtCXxcdG8gBU9AEwDccZ+E1ySx5kBoCIWNTjJxLDBUQzgCXV
JS/TU1W/ms0IBujjkny/vVu7x4+0DIYjMIuHyPzy+FetsRbdQIqV4viJ8ckcfrUAAAe+mZmIprwJ
fosLH0C5YwEzBLVPOIjt5M7SCyAYKAE8nSxHYzjpwIazADQAvDO30wQ1wl1B23QzBlrxEOD7kRmx
wfVpYlGYyHOodVry0VOQvxgEcnZV7UzOdoBnC1KNwR6KDol2Sm0PlBrH2bDD2+ezqwNIZcG1bjOZ
KidC1sEUCt4E5PIxntE0xaGhwB5lkv9vxGDgE508BE6cc60rW5usnuMt066FYzFHVT24a/cvAnCC
lOk2bgxLg0amyw2ziaQXJoFLjYe7VPWZ+efJOQKbrGJuGoO5hsk5sg5tI7kCypfjoMJPKweGGdmk
ALwwEBuVfxENA5YBEDtIaJKtjn+5GGYmib4C2vVYMN3TFvMux6hxnSmCNe1pwLkYbk0FM6Ye+G/p
ae30Qzt0p1ruDlpODrc1YE+XdWyeBTAIGXgQnB/AcFJKJLB/HCv0I9DMAV6fwDXvBVTYMASIeB9h
BsvgTl8Z8gSZN4TAswtiaS/zWxACOsSJHdkbwyEyBenMPdt2Lo8LOAatUpN5QKZept/AAEmBbmmA
z728TzBlfHv39g/p99I402bWYItrQf94KuslZAPwl42+cICZ+/G2HB4gDv1EOCRo98agCN3jTRvY
o5oGpOJoRwZ50qEOUi+5RyFf+kB9K9APW8KmELW/7i4OSXUZYRuMt82d25iB02EGhOsJENc+oAvd
GpzsYLV2b69t5zkLZ/pbDHdcEgg1TLUgy7EEHaerKGvqb3D44Pyk1WNJ0xcJ5OdvemxMHgPEs0A7
d5QF71oEjVv0jZiLs4ADmB9bcLxJb2w42NXnany0gMNeNZ8nTRSh7LinC1Hcje6HfAXp5iy9JcNf
03yfkNRPVrArGn/eaATyBDxrgRyBbBjyYZcWCo1t9UiApX6shySK9Q4DYiKLfr0WhECoZmJ0VMVk
rsqZjRk0VivoA8qTRj/NtguMH9devGX9fFs3rqyTAVCnrVkK+BFoHObThpIBDmPwLmWn1JIaZ8zA
h6zptQi7TySFU3R7meoCLALZaaiSYLb1kCKBc3shV/u1LQR4M3AaCLjxVLk8EiBS2E3bQURton0S
a0EBDozIhVPo4W1J2+FeRFuXkvgc5Sh3fT/AGR7bgrr2FNWxFsCAOZmR4P3/I+tFyZRr+47+UvB/
KIi5YN21946Ws3AorSvk8DoJ3r3Tglip/BEIT7oJdDvtoQdhnVV8Q985Oi80B3gCTrbeqX+IJYlY
T94wzfBo2qYRgJNxub2AP86zdZ7zE9Vz0EP9LKcPi/Hp9sZemUNOBneEkgq03LWLkfTPbVcvVXcZ
tonWxfufxBDOHAIfgEy5SvMTWmB00IKS+WdZfftjGUjnbchPODJEfVz0P5VZrYLWgx71AqCbqxzG
xeBKdi7wjjtKfyGG844zkHAnA0WUE8jTAqMDY1ENfpbFNhy9N17/dEkKIkBAqG4gqoCD405HW21M
XQ+UHuUa2NczCKxcAFrldzJlf2zH0R96JsrizEWv1ZltdGgV1cf1AA5Qh2nDU99/pHoa/JtFwWYA
9gO1c36Msy2IsshUlo96PPskKXzDXk+TkgpMxrX9w4JwaWxDAQgiIG0ub4+CbifSJgU9Kk3uLfkU
1pIIJeL68lyI4LFfWjVe+lJp5aOi9QeZLKFWPTX05+3t2nz1pem7FMJdHQBG1XEFasbTRIJ2VoKK
vma1W04NaFKJ4JruygIyBCw6eg4wDHG5Z1KjLQAM17Fng6r8mjJ5ChcdYP9ZLKeBDkJ2BwDYIlO7
u4tnQjnNW2FcS5VBya2h8vUO1adZu0+S4k8DaAREGwQrsIbwbr/CH8xN8M6Val6fLPalj4896uS6
VTrr4JW2aLbwuggJYe+hBED10JTPvw3rogKjBxlBeNhqEZmb+6o6ABH7Lwm+HsUx9AXmoTzk7pTf
mVUsqLReN0y/S0fXMsoNBjwYl9ADX29h2CDoPkmSHaVgx0rqv5SKuKAKddN5cgwwB1Bl8oSgkjtH
ucHvYQoFHeHXE9qspYmRtNNytMvR9lLas8OaU5B+daCPvn0tNtPHXQt0LQGtdatYXlt7FSzUdQ1W
5mPMEh9s4veAyPLKFExcRRHl6fAFLL1gGWpEA3o7S7yQy2lrrYFkgYL19QgavNWRkwm8wJPeBjng
MgSotztahEnALWf6vpsAAr28jmxWJEAXSctxycEAlgxHwJBjJPdT2XYnioCxrX+Zyj14KRxqi2zb
9f5eyOZRDMEtjinBCh1bmWz6qnKP6rdDisWtlzTUCuKYFRoxE1VggK7jvEupvAHqWY6aerwgZR/f
gbKxK0cnAzK5mtFA7inoRp5vq5FIILfFIFRBl1CDLc7kxZ3SxEHQ7hCAnfXsgxR/ZABHvy3wOnzA
CqG1GNHaoKH4UW6iIkwpSg3zUwCBKMDSQQtvLb6OonzB7vkhcbRVrwCHwk9QoYdcj0dJ74/dPIYW
G330FvqTTdwuRzaJfS8m7Shrolu5r7JnYrn9nBZ9Qcc/lmcAhnJNX/VScmRyoIVfVN9a86TgXbi2
RwbS8Nv7umP0sLHAdwcSJADlroaTMCAC6H9ryk5r2hggsVTQLzEZlSPZ9fqxxcwa3r926g+kKsC3
bVv+hCyYIOa49p+X38CtfhnHWrELuz/WIPdDMq1s4GQY83QGFQYN9+0lX0c4l9K4yCCP0yHOdZqd
pA5l0YKFWr+4t0XsXI+tYwJVcmICVomPcOJmHLJ4iJGDRLO6TgIKrtmmTz1ridAgbayJQN61dUXG
Yitew0FjlM3a/n726lKsXCly28hPZhw2yXfLOhQYEL69pp0beCGDC6pJbaXlnCz5qUtnwGEXU+br
tTqGipSNAQNbt39b3p5mbijpeCQDVQTuavugs0UxrQOaetOzI+hoXHXQnCn9mcJ50CZ124K5c/LN
qBIvZ6Ld3F2pDtFwHUAP4m14U6RZnPV43IGC6FHN1I95PYC3x+ocxV7/OLzCyZ3J4iz3qLUUCHZY
ZB837kJe1GQNpvKbkasOeFsEW7qj+QogiADeT+AbYeQud7RB2rAy+7Q42XOC7BpoJtxsBkr27YPb
3b5/pFxFw0om5WlV1cVJLzBrkRPpEYSHy3cYj9Zf4q7467a4vbummxgURYIcZTh+CDnJNLySu644
rWs3b2kNhvwCEvZrSGmp+mXVjt+nVgIgxqoYwpThzs1D3I/OEWRFN1xTzpioqADIyoD3X5IEsvJq
Z+DYE9TMd1ySBoxpIDOjXQkw0FxYiiSwHg9yXpzU8UOpfRzNl1w7KOOHSvvV6HcG/XPXvj0v0ePz
Di6ibUp0du3svlPb0tbKUzath9aiHydSPbEl82ZiUk81e282F9FjZs8BYl7w9ylylx1Ehbm1FGw8
LshUUabcxfHyAqLezxgvd2awsZIxDzCz6YLh1BnQ/3xbiXaOEeJRk4L5BOMJTyKDwSCDKbmSn3pG
Tg2YtessvxtVEdzHnq6iXQCZFhkZqqtKHkgttIpZZXaiYweEjNNEnxPlo6mc6PylFO3p3j1EvARI
XyTtYUC52240tb5oAKw7qQBJAlvl81rbdxlLj2u7CKzYzvahdozOARmEUOi74KyYOrTAim0JAISS
NAKiVQBncd9lIjyfnZuA9gSyQdIiyXg1ZIzMBICQlTE/TWX5UFYxgGdSK5A6PZy04U0rETtViHjn
wTz+sXoAYhVg4egq2ToluCvI0CQmkXEuTpQmpasP2hSM8xyfDBBeC2KhnVNDCn0D3oD7MYDIdHn9
5mUFjXtbFScQ+f5MyjGAh3oshx9V2gu8wd6hIUEKtijoB5SEWxQhGz2UaYEhq+oqUGx/G2U8G0D5
8+d3C1gEv+VwJjI2hgzIGHZxqtMmSPIfujq7ivHl9gnthJAXQjhlL01bis0ZdF9m2ZwWUPwC1AEM
3YBWlMlDbRERlOSOK72Qt6nqmZWsFwn8syYrTl0JYjHky/DKnLoyuL2qXWVAiQBgDsBovGr9VVRk
ecDdhYmB4lVZf+Q6YGDIgwYSqH8j551iAJVfXK/L1SgDDJOeZ+WpG5RDa8TRbMi+FlvPpNO8/00U
r9+9SYDRk6BYRFbwxr6Br8+T7UBTPt2Ws6fdqHnpFqql4D3kkzmtCo5RWYdJWuPZAyWw1+htOLfJ
4baYvROykGlGVRSMILLKLSdJ1FkZARt4RJHtAQh4bpbVT0utOYjnBDu3p3Jnovg+cNoC/qRCz/lp
bOafcpeCQaUwU0E7i2A9vPdHx/dQAiSiPOV6Mjgyq455qngWyERDAzkcgWnYXRKGRt7ZR5A75UxQ
W1YgaEX98Ghjnh7EZ8ADKgTZoD3DgFcR0tkWEtro1LhU7YyuZMUcZ3Ey+ns5/a61CxLnroUnfNmK
gAl3Ng/BIGII3FV0N/KwSSVZwcdZIXQym0cte4zxoNbWky39i2gFcraOLQ2w82jYuVxTTuo8T0ZA
+5DiNc4fcuWZ9K+39Xrn+lyI2P5+Zt/QzLCOk5RWJzS/OgbIilfwRXbjH44PoZahmRhr2Dq04Nbx
EroUQ+USJLsJGSLc1Q+zZh8XRX4ClIpX59WRTqJ2HU4Z/iMOreRI7Gz/cPpWxHNcDcMwRmXbvk7q
FKm1DJCSwqtaGQTwVJBR5tT7b3GIpNHHa4EDifflKxhVbVmyxiiTbF8q6VtXV3/WTHklgvN7bNWo
kljTGGHAd0DWzU4F94fT6SsBnKOrgIOCjP0IAWUIlvh1DpfnufP/SNv+FmKoSEkjugIVxfYRZ9qm
A7SWahpWofYvWeWA7zzrBRu1fedZ4nsTsfFCITsC+j/g/3Mi0N6oq5j7HyI91II6oActZD46jgT+
gIdsuJLDOYTGbqp5xuWJZtd+3EAbag+sE91X4mb+DFBGzw7Tysl99VNiOeN9JgLiEa2TUwh0L6yx
XelDRNs3W31Ck6rTstpRlIgVBza9JZMog7gF91c7C7QXxJB4P6FweHl4ykZQBUaFMVpPcVj5y2Gb
GwNHupd4whHALVa8JYs7RUKmMcvaeUSpwlOCGoOi5Av4NgD7gllvzFOun2ZRbpazhH8fKHw7OOfQ
5I3nzeXySloOugSCjWisp9Xr2mxx5jiT7oCsI4rId+6aBRauf0Rxq7OzROrxaBsjq00+kqXAQCMr
rCkE8pL1q80Gka7w3RpXa+OU1ZSzbJisdowMh4RKoHnLYX1iLhQTmCL2UTT4J9pKTjfBHtoB7iDu
I/Bj607Wxj+rFnvKLFOkKLs7icE8OGFEFyByvjw00i1xZWA2KiLgdOyzL/pQ+pS4k7C9igfk+3sL
zyRxZzYyu0ubcZoi+2AoDvawdGFfoJi2u+QH9ktzxxApdUHgJFofd3BqQmu7GpUpQllpkd8KxTGW
gImGQnfP62xt3HktvVq0uclYVFmyh4HNz3UJtnlblP7fcZPo0fh9WJyL0dsZvTS2AjHaGvVy8xEs
DuFtByM4pqsXfN72mtJkPTz+fX0k7tfhPvEzF/ADb6eHzVKJ2u72DgidVJhbg83AbPRmyM48Whkb
YA0frDUygdXO2oMtYRpb9k0Rxefe3p3L4QIoO5lywmQNipC8JNnHSYShuSkSb3DxjMJYANDdto7q
y3WoCekoUbFvGvCg6yPVMsdovqRj5WM1t89oT9vORPFzITZAcdQsn1k0ttXHvGleaWZ+qJY6uC2G
H5B/v7EbEvqGWYkRJH4GaSBdH4+yOUWjh9pSctAOWQhSWa13FL8KbE8SCNxd15k87oiqWQU1eaJP
kWkepOooxX4nAqTY1bYzEdsnnGmbNst06SuDRTRvAX9rf1ZrE0h8oAxZ8j/MFVxt3/YtZ7JqPWfo
GIvXyE6iNntk04cBvSeJJkhJCI+JM3Fjr08yJhGmqPekR/Cs+WOUfup9PaD3tme83VYK0Qbylm5U
F4oOORb1sfGpLvoaYBDAKo6luw6894KlbT92dacwZLElWjaSJW5l6TDGxJ6xg71aeYb2MVaiuYQb
zEH1vfiraQqcxa4CnsnjFjeyeMFcCRRQ7+8Ww0+L+yIW2de9wAyO9p81cXYitprZNmbYOzCGu/lU
RzN5wOCaw1CwG1f9MK7N/ZgCqTx37f5nDgTURZRn3D3D359gcI87lSi9TTWVRQ1pIqoMjoLmKKZY
T+Cveb2tLrtW90wUl+9G8xIYFVoN6rKooZxNpzXO/P9NhHp5zTIjrjLwo02RNQbS+oig6fbv73pE
FFaRpcA4FvBiOQ/V60mSymVPYQa3SYxj56Zee8gwY6q5D31oe5VA4u6mnQnk7CADnZbaJxA4ac9K
82OtD7dXtHutzn6fM4IdilrNquL3+xn4IPq2cbX1ICc/UszmmMJhGb5k9bchPJPHGcJYXRtgt8OP
6CG7216UuqOcQJoIUBcRKM+uFz4TxVmMCkWPhmxb14E6vNM+l+hiyrrWMbVoKgQP5feJgCvzdCaM
MxdrneGWLhBmvLJA9amnA1Ir8YvQRLy0aUfvzp7q9KHp3T5A0So5G8IqzJ913UgjtMRP44eOhev0
PFgfBvZyW9CuQfxnhSALvrxbqpJVWQZ6hCjXX9IxWuQvQu6O28qOCsuliGFtu5TOA41m7UtVP6ZM
kJZ5zyX+91NCOexSwJLI7dq0OCVyn79pweCUHnjy/MrFPBXotdMHPDzc1Lffbm/ddga3xPJWQ/1/
q0GDHuBC9DAFw1GcRhGJ4WwFAHh74I9hdfIpPv2NeqMH5UmE57pvBFGMBcw05krQWna5i21cy7NV
Q+VyCeB4D8gSuXOXOUt8MHTfMp9s80syhr2KBMp6SKRvcjM7S/vh9p7uPsO3kvB/voJPgytAaMjL
ecJZUtXN0wdCWqdLjtkcZdbsavZTPrpz/VhOjxJSOTnpBQHJf/mAbVwSQxsb1szlNigK6MWSCdut
h82BBdlBifpoPE2e7NFQAs7B7QXvXo6NNvU/4jgLk43tZI5yCtcT36MWTbXg9u/vx44YrgHmNrKK
Oj83MZoYGjNKSiPrngVGwA6SOwTVMYHp2lAbbkvbtSZoGob6YBj8atpAGsxxJTFOT0leCsOBvkiy
wLUJRPB567paJrtMIWKoBofGgdWvrkp/3V7H7p37vQ6+9TFrilovFtyFv5GmxoPxjjQlYjP/L4fz
z37x7blVmytl12Ax5R0Cjzt20B6oW3/bkN5KVxR0iBbF2auJzQ3AlKEJ8gmQGqfxMAd6MIaiBoHd
tK91tnmcwVqLGNQBGRalhn2wBOSUPVQv23xr6hkwyoWrP7JfgNNrvPWgPN0+uN3rdCZ7056zF1mv
N23S2ZCtaXdm/cQkgfaJ9pALdNaEjuAgxO/r4QZASA+tv+GsifZw+5kr12KaG/88up0UfsS01uSM
4n6tkaW3rgKS+ww8P+sDGT7d3q7dMAOMhzrKTSAfvoKsm5TGXpm9gjC0flm0n+iEd4mUR6Ckcmyk
XG9L49sYESYCJAI4UECNljG8yqc11rTUCHBkZuwevQNS+VEJ1YAcxMnxazUAyCDKTOhDQ6UDG3ip
BmlsM6AWQ9Xn+EGfX5dGZFW3u3J5QBcCeNjidmGDLRdbfKa64AN+z3GSO6D8f5XC0k8CXVA+23FL
EIj64PZQxlgurxGZDJD3bFhxeUM9XDwzyB/zT0ZoOSqQDBNPaJmuKxmbvG0CHp18KOFyfqmni1L2
3Ra0ndqj7pZIh8vH5mhFidBp7LweLmVxp6VqtaF0I2TVd6oLKGq8vpLQCDW/DUUjXTsW90LWFVJN
EYNHxYB7H3wlQCt72EfZ3RooPvAg3UXQQXDtqyAM2VycGEA+dB7hIx8tg1kqFka7ZwvzK1UazuT5
9qW6tkiXMjiL15RFk1kTo5E9dID38/L2rSn9Frl+ySy9jobAJrstcfcany+LM4IYlEvUvsPtWusf
lnKwNVS4JNhaz17Te1oe7PQpXQTL3D+4s73k4rJkrQaFUNy4JglI9ZCguCWVtVdY0VQxhw6qW9FQ
NgrUUh4H+uP2knftyZlw7jZYDG1T2YqDRJYqkSNJhG5/bYcB5ynbW2crTBY66y7tVVLKozYSuJVa
k1zDwnwV+Zy23zGll3Zfby/lHcGYN13nsrjTSzpwFdn2jLUA8lVyCWVO3/uN/JaYxCmUt8UOBzOw
uicNCqUPwIGNUatVW19bvufFayUd2vEFibO5wuyyii657K6LBfZ1b7/BlwFkLIy5KIDIudyPZUkm
xVyhYUyvvIKo/rqIMo/vJvpqH85kcGc6yJlpVKTB5QzIMwt0d72v71Zfd8mJuE1IvDUoALFPHM1l
X9dPohf+rkKfr5GzeiV6Dg06qzRKqr55TJVYd6VFCmZg8DktCLyflMVagHRWP2dt9imlpA/rKc59
M2OjCGptz1CdfQvvmPMxbwgbsRdEDlM7wCjDLAKD3F/v+wAD6ieA8OFe6RK6qcuCwlBR20kOU7hF
gqPhLK4ebKUGUZ5od0mIBAH1sMVR/DsuL82aUhkq1MSfTPN5iDH9KkoP7UUB5EwGp0KzlE+SWUHG
EmhBd8qD9mB8/dtxxe500gTB7e6S0NeP26vCXvCtIaSkBV5y2EGrblcPY0iWv9K1cUy7EI2o74lC
pgYhKP7bukUuL6Am2Y3c5DLCDemuKj2p+Ti03m1DtC9io+IF5SOKT5w+yKjWTVah0SiTD10NfK37
bhBETe/sLfwdh8r9I4N78rR1LHd0SfQor5rSaUzl17hYklMaGyDjAHvXqECEQHrsoPfTL1aN38E9
bDpajvahYZ5mb9Xx/2XDWHlZN7xIMWik+7xk7qRo96BZrB0AHmWnkhiCLvLd23L+5ZuFPHvISH2b
kaTNZ6SkMe/7bUBMpB7J40Z0Mn7Qvtw+ij33cy5sO6ozYXLeoDer1JEulgpPHmmoqDkGteKfpaZ6
msRawUNAJI9zQUzJxq4Fo0s0sPu18OL+0WwLJwYdly1ifdiu4C0N4BR5TtFQocwQNevNR1on3khG
vxnMTxiB+ISBxgAIUALF3nNe57vJWQWztYG4kMCw68VBXkIqaovf1w3AheE1gLuDlo7L4xotUCLN
czlH+RFzggGN0r+UUA5A5HIwjsmn27qxe01/C+Ndg1RpQ9ZuEGgF/aAvp779GIugWfZCWAvcR+i7
x13FbbtcTzmNJdPUZo5UzLveU22bSyag5xpXBCG4aXdVzKZnZdF6bxvJCf98gQBqNZEh05E75iF7
DG3MRrXCAtkKAPxCT4CnqvYOyahA0O47B2OQaMFB6x2mXrg7nZpymcQ6zg2P+q09rArX3FHSdwcY
+6J0z97B2Ru7xDZDcY1e0WEQGk64WSJV+SJND+BvQQn8++294/G3thc9ptpQ5AMut3rNdZcrklGY
HczU+hw/j8cBXr2P4gNx0gc9yPEQ1o63JW66wN1nAOYB8ghOEEkmvl4xJ1pTzB32MFmR/gVWUGI7
6nCoM4Hr2Nk9DNEBIwpIBPiHR1gq18EgRaNrUVPaLmPlIQEGSKfMAp14R8vn13Muh/OCIIgr58GO
9YhabHbVDVDcmAv5WMxz2KLTLi+L+1pLTZe29sk2UnjjpnaMSbLdJgH1Uzcpw0eVoEGd6oUSIE4n
zlw1YGWjr+jEBddBqdjeatTtKclX1S3smTmjrI9OZy2N02a0d3TVDpBLAcgd0//celxsI+eAWZ2N
4GjFNq7adDTUFCO52YkkueC9IDot7mZVSaWDo4uYETqAHgfLLhxWa1+0hQgc5a4czYapIACOQIrp
0lLNXUfnBRChkUQ/ZfKjKv+ipUDBd4whkvS/RZiXIhDg5QUI74yISeSZ2KunVLVvKm1UFfYHJiPX
aJiBJtei97VILue1pmRVE2u0zUgnZVjOzehPMIU6rRInlq2on2LVYdZagjRbirrWelQyIxqSBqNS
tHaKef1VxdU3M0b7nd434cRS6JM0C16vPCb0u8E5355tGWehyqpLVa3NjRkZBYIyVqbo80GO2SJf
8oyh8XVOJVfv1DvFMk7FJBtOGist6kTNC4unE0haDw2ADYIM/wrc/k4ZEmCEv0+OL13Z+dgUklyR
KFUnxGlN8SJXTHbkcn3JQac2jcMRj4XHVYlldwDus9nKP6sa3UJWh/dJqXyXmPRhXo2jDv/u3jab
e74HyTyyZZRNZF+voEBZYwI6t2BIvbLMqQDfLR+Jo7j0OfWFT9vda3ImjDukuDSWCvMyRtTWmptN
7SezW+5LPf1m54anKd2LVoC4I9H/UkuMXQPnhXX6dzBUA5APvNTCaaG95On54vmaUa43VZrQnEVa
gho+88Co95fkUrdKwVhSeeKq3l6IBmAZgADinYapFB6jo+qsrMt1NPBpr/bkkFMd5J7tZoPfHbf0
sMgr3pSH2IJ3iwZpNRkQpQwlcCtUfSTlfON+K1oBS9ETJVF3AlxUC1BLBJMqoBYId7wVSQypBYtI
NIzdocuaO7aIXgj7C1IBOIDiGGTx1WjVXgY2MywIlY8JgPPaoQjZc/9riyrKUEQRuLui39L4qzuu
M4nBfc2imoRzEk6iCHdXA4GM/P/LIVu6/cxsVUNZ5LKF65fajvXMvMFlh9hrEP49ayec0unfaQQo
6zd6GTTF8xphT9YgWQkkyiF514gsXH/0/uxp/nqgovPa8x6Y9ELjsozZsiss2xG4TdKcpkpkN9O9
2fS+VZZPNkvDom1ObTUEpQHbFmeixNXuwZ3J5eKLNCtkPVUpi6T+uW4e6vRw227urwvJbjQDGNBF
rj0G+TmQCisDdvGEToDDVpYgwXoQlVt2XqmoDvwWw6mHneBVWqjYPl3PHkcNSF/gdJYyyS0MdlAY
c/I6E2QY9gLpDXgcmCzIkSHRc6mRXZXrJSUQSWWgI9lW9XNA3OnBk7qSJOyJ3BbAh7nAst2AdTAY
ejXcNsmYSq6yWonixT6Qov9cIstA1xrTvGBCBE5E3M4+5pYfSJWCKMbqBOe4b0/AdLM5aFDevP/9
7AJmXYpB+Rk3PD+iIw6TSDhMf3mWnq3DfGCCRN2eVmLSDc0jGvANAN52ubc2zZFZNuFvRvveNEJd
Fvz+nn89/33u0UCTZezZgLvdLoWbfzeGn1IreP/saCSScraKuUpM3gMF/XIJLJlztaJL8zUmwawq
GCp6zqW7GqPQxuoOy1+3r9neOxLQekgCgOERCU4edKIy86KDjusvLAe7beFMzfccflOzHS3Wvdoo
DipmpIuk9RPjxaCDm1igt51EeC1bcM2pKUAsMSiNdACmpfkX+jroQ7sCfSNa9B82/Wjkhduwp+z7
0onIinaOcLsOwJ8DHoCm8CrSdPac9rmhRXal+oneBFIPAPBa9m5v7M4tvxDDaQp8TtxalW5Ezdi4
ipSUjtUs90XdukNRingg9gqDgOYHVgo0B0VqHpezbzsdDc6MRHWdf1278s3qEIWrg4fu0E9jL7nr
pH21rMWzs1lwJfYu+EaCjlz/BvIMWqtLhbVbwIXlKzUisBw/pKvmmWuUTOu9Nhde07VuZ1NvMBdP
USYHd+dQpoN/e6/3nPzFJ3B3ZirWUW0VXMt6cid/CzOTr3iNOMgXr17hidutduzMhUDurZi1nWYu
KlujBcUG+YtZvdxe0Z72nO/pZiTOjGabmhNS6w2Lyhj9J7oB6BltfeolyZsaSYSHL1oMF1UatoS2
q6SGK1fuqBFmq6Dneu/GnS2Gr/wzgtnPtIIHGEFPmvQPNaKvlfxvO8YjCA/DXCtGhRMBdicYCr43
Fgp2K3CshuPtoxGthrvYS6xLaVH2LFK0ITCMGU3QWn9XV+TttpzdUzHBAre17IDNbfv7mQowxgy0
1iIAouCNQB3ELZrP/0ICgka4mQ3Cn4+9ETODMiSGBBQggx6AvqwV3syd8MPYUqDgcwBwInotL1fR
yJqO+7+QqE3671SestAwquMy0NltzOIY6/Jds8QgRqhHxy6V3lH19c97QQyUWE3kE2H3EZBffoLa
ze2gG3g0ZXHnSMPnVSYYhhN47b3TOhfCBR4G0RVw8cICzeOdXUUy826f1a6JOxfAqZ3Z5vFkb5HN
dCKh7A9h6oHy8W3jAdvadZho9GlPzc/lcfG9hlxvmkhI7NEsfZ3i/ltjbpW5VlTJ3b6bd/zncjg1
t+JOXYYExsF+XX0QjYUtilG5m35bfPCfH5YsvL2Ruwe1TfgB4gX1Vb7ho0g6NN2XC4vU+dvAeqek
goB3d+O2KSSNoGsMwHqX6tb3eW0MCQSQ6UNP/Aoy1kGQVNpfxG8Z2zec2YYyR/27aCvYIAoKPzBA
v/6bTfr9+9ytHYGEoNYDPMJsPfSWIynPt39/53FnIFDBcxVweWg459zblC5mbsuY4wVWApJBwB9Y
0zXUuhr08+B9W7vjWGYPOhVFmbtncyaX83Rj1qPhQoIpsBW88Hq3pf9H2pXtyK0jyy8iQO3Sq5aq
UvVit3f7RfDxImoXtVL6+hvsmXtcxdYtoX0xwACDxjiLZCqZzIyM+JGAYvn24uSPf+HRf4yo1x1C
GtHAPajdDTOEXhbXfugsNNbsCtl1r5skMmo7uSdl//W23c1E7GJX1SvQ8nK9HFuu3blLEzU6JIoB
JDW8MvQESsnE+SI6ccCTwy9z7yiM9TRAtPX2b9hyTAdOD44y18CdpRxsVtXMaEpU34j1kPRRsocr
2FgjbiogtcB0CFWFF89ZiheebLnJsoCOiaDy4LzTDd98Y52bEFq+e+Wplw4Dc7i4wEoFa3itX39o
qdEtoloIUhdyXsZTSU/WXiNq4wV2bUPZs7HP50UrsaQ+Mr70j1JKB1SD9D0gSFEaVO/rX86H26e0
uYu4i8HkCNpdC/Q918viNYh0PJLTOw84CoBoU6DD7Q/rk37ALoZ8J//bNad8drXQmKatWCFABugL
vLVOLMQgLXAhz3Lge4wBL50QhAv/uzr7RUl2KcfMY3VG70rjvqjfvJbBFJ0QSeiA6h60bADTVVlc
nCXLu3ZtKcbReX5kGvg8kT7v0TRuuR6GcVxMBCFOorp3fUaks5iecJ68mzQetHN5IiD9cKs97rCN
pyNAss9CwcA1QHpPSSzcriHESFZoDKF3oQWZLko0koYA6weqdX5C0fl9YVVoJ7RxWu6Ry22tUvZ5
IVLs2WBIU1Y5t4sLXH9tvstdDCqkY7zmxaGv9pAhL99TEPyTbXLUgeV/KxcacwxtKY0WxBFO8VtY
nc+cdPXdkoeZ7YY7X9fLnBfZJu5+NB9QrX8xz1UA02C3oqF3LHaPJrho3HvZ8LEwCcdenz4Bv4U6
l0wwoVegUqUVwhgBo4AtenSPzqE5tqchan05ZPQ3fBIwhlKsjlldrFC92TCQ2RMEFP1u1RjQp4E3
Y656Pc3FTnzacApUllEflWUaD8u6dn1w54t8oalxV5vlQRPjAbUHyM3uaaduxAm8fCTtJKB26BEo
TrEySVsl5+1L7wFao165k0VtxT0YgMQ38BKQCfaUR8GwdlaX46K9Y+RQx86BB0nY53h8BP+ZatoL
fC+LaGCSuLCnfMpszWbwFfTa3ejQJ4+ycDLpIwRC37tG57tZu5NKbx0T3nVggAOO0MQ9cn1MYOQQ
mV3jo1oqrYk0KtowH4UWDxzo0tvf1Mb3i5X9a0p9qtb12DqcwNQE4iW/hoA0b63HsgN3SuZ+vG1r
+9gADUExzYU+qPpgXLAIr19wXdkSLSTnS+l7sNu9sQ/0lAd05+Uod+k6XcShIWcCP5uGh74qVy00
dy10Mmp3fBg+IU6HaU/P88zDVMPYoP4tJ0NoQzR0Z5Hy/XbLrHJ4Latzq83B1sHGwPiihVxOVwct
OJj85oMcrN4lJduxqOLZNJgjUwOL9GmMksVHAzoi0QBORAgvuqf9bvizJumLNaJ+ArpxlHrRe7h2
0MRFeddEWfRuMuuMNIGb5YPt+RnuoeJQVFlefNNWIKO/zNxyhsemLQvnC3RJmqIMUKao+uk4Nxm0
F7JJb6Fz1KZo1ATmuFbFgbCWi3eLS3uq+5PuzCAaHklNgNrgDYHCCf6vXYLvYuJFKYygRUSz2mhB
Iz75bHDe9/EyCivZ04LaKBTAny4WrQSBEuIfwyQzZM4AqB9RJzDj8avzbQyhQQRGhenrbU/ajAIX
9uSxX7xFG9upREck7Qv7R6xvZmTJ5h7R7VaOfLUoGcovjJi0ojbQlxJHENrnKsJZxhnx+Q/ZV61l
/SP3xesL29hJqFHI3jEuO1WS2FzrKSnkQ47Q+jcv2ydXnCbWYiTaiCBm+FAn3WlutM+JMR9Ht/ni
uXtCLps31MUvUM4SjJW5SypwX7k07vp3xR5lz+bZXfz7ytmtq44Gj9lod7WW/nIaN7a6+ay17a/b
LrIdUS/sKMfnFODsylqsQxzk7Fd+qI6YLge0LpI+Ob6SpFYm6CAAhwQI2KLQmHjRQnPnzEwKeMvQ
astZrJkJ0BLdo/Paum1BkY3XIR5SSL+ULEXXF2bRHM+AhT+2BcR9QIvhZJ8MEdr1XwzHA0MECmEI
ysEdXzSNczcxeuit0rvpxzo+C666MRJ09p08mYcCUxx7ndTNTw5QT8xyIrcEyYv0nYtPbsoyq0rm
SbsziAlNFLBuTvaD5uAFVz6s9KMLWSOtYV/KIj107j3IJoPKzHxiH277ztYnAB0HkOeiDg7cn/IJ
TIid2tRgl73lx+L9THItvG1g6xgdSO3gFAHawC18vU4LKs2890DBamSuv9QhWcNR+8Sz2u/2MJlb
WQyws6AXRTNfvkeuTQ0WA69Jime34CHpz6sRp/P70d5h5dj4qC1QDKPZDikDKbN1bWWszSQr3MR8
1xk/MJZYdZrv5TtP+o1TQdcYyoZ4eACJrILa3MEYydAXxh00ZB+6UTv0kOm+fS57JpQEBSJ5vEkX
PALGYn705v6cuHusmhtHf7kKFZ1mWZNj8yYz7kDi8NPsx4g73Tlb9F+ZVwapxz7cXtHG8V+ZU9KR
pp+TguSlcWet4z3aJYGdZfeEmYGX7dUgtyIubD0zDON1CCz1tRNgjF006QBXmw7TvZyq6zAgVcV6
yM6jX365vbDNfTShJGHID1VTPyHeA4nBqCyI9Dye7Yn4E00OaecEXmlEwtzjAnjufSmJHWZ7MZMg
tY1QBFSCQmsIRhrNAWrHKkPNaI/GdGQZcnNPfxjmT+n4wNLhpEE5nJkPBngPxg+N9nvSaegMCeiD
70SOstdwgERNwJ0qWqcPuvHL2OvibuViV79TuV8ziuHZzByNO50m5gfTYNrj2EJ5oBhREKbguveL
oaG+KfJvE9eeGsrOWTG2gW4nImCYI/BvH9TGN4W2sY73O/jBZUfs2ivqsjRp7+AWAR7kTZWv8Vjt
wYTl1itHc2VCiT69lvct4xjVHULP861DdvYCUh4hWOjXESq0rydslLADTLHhKgaPt/p8SrqlLptM
0LuUPqzuIU/eltNOkWUjoGL2DySa0MLQoMChXPRktImGkQTjHXBq3gGM3Vmcgm7fB+X1P688H2AG
gVzFGLKkATJUfKdbLyLJGgvn0/3k6bscMjO3DSghCAsA5AWXOXjO0fgFz++1A3DTXfOViPLM8uyj
4yUQrtLPfded58k53Tal7JpqSmVY6dAgWyfwJ8bOWr9xJv0OoNazbQ47Wfq2GTQbJImGZ1PFpWfQ
/SWZVo5xYbX3GNwNKo+/XUoz+ovVQJlYh/QtxI7UKinEnQAiXHqw3c8OSl9kDtpqOjmD3v/NCaG3
ATkUzH/i7XF9QtVSgw6+0qfYLmtdf7vwzE1+Zx7v7EMxVm3r+DkpkQz+xfpAFAuqYgz5SO+4NluO
01wljjPGoN859tBu6w0WLKTaMaMEoGenkDwkaL2CbBff67WZuVjTVBh6ea4bGtEk/9BM5cfbJ6Vc
Rv81AbFYfEIwQOVPuMhbRwwYmBiNGmPSmN0dCufaIfWc7xOGBEJmTUmQtMkeCNfCv3kR9P5rEw8N
D1rfcjbw2iYU2kXnOckYozp1RPvhoZmccDTST7eXJg/hlhnlkAyQFPezM5ZnDO/67XS063cen8JK
HJrln2GOb1vbihU6Ck7/uyg1AcNMUs9WbwRag+tByvqz3tLVL1GLXb3ydUnrf3ZQ1mER/tAMUEGx
PbootWjnKa5pP37gpBQHvZyHeBxysfOFbfogsI6aoSNlAfjl+rCSQtRslisw5uwtoKTFaUnqdgfk
u3lUKFkgB9ccD2ry10aKBYNtFkvKM8QEVsyHupHWP2aoM3cP6554+uaCLmxJ77zweCefqZ5SLMgp
wMxGO+RcWVGUO5/upo9fWJHucmEFcrbtOmDe62zT6dHAPB7epAfImO0kEBtmUEvWoKtFqQM8qrJx
yzLPJMPYCISajjWGxavyybSebnu29FzlO3IkPgMZJDoZnvq0zZpaSoUZIobOqp/ntc+LNiyrIvC8
NOwB0WeT63cQIX29WbzcPeiTycn4Z87Lix0EMsRsISBbPYvamXyMRpQLLFHc5zZ2cy2rYHban5aT
DzuGN0IiujV/DCtfsmF2gtbjXJ5dA/BT86ksf+VD6QNa274S/SK/YwB40YfScVeiTqGEKH0uUCp0
INli94avu2tMtfF+7dnP21upTlX9J15c3FfKW0ovFrtwOS/PTbY0Aa1OFYbM8LtCA/+z1tMgX6xo
NLJj26Y+5ul2PobNT+7CvK58DGjNJquHdGBw1gPGPR5c/ZVTxC9WqNwpXuaaVb0g/GpGftDX/Klg
q4+Rup32w8b3JtUeTER6EBW+eCiiQD6MljCmmNjpqVtFlEA43iN7lcyNywRmsCg4IkKfK3/Ghe9P
ek80J3emmDpJQMCaIaAcj/mD5c4sy/Z1pYNnJ/QAQoG8Dli7XEd5do1Wz5zSgL+zmX6l1PuWeubp
tgNubdulCeUSyaq5XV0xwQGG/B00MwK0yAIyWzt1lq1tA+UI+hcYekU5U3VzM7Gq1sbn5K0H3oEL
bI3a9Oea/Li9mm0zEhUH1jGMDSsb1vToyzgOIpOXWRiALkEg2YoD6HGidgb2+Lax7a37Y0xxBSSV
41h6PY35So41OpSzyCO4RXjbzFbQw5Pg3zUpQa8dRkaLfoRjZ7gZefXQAEAZGq0T8QJA0GLZSzw3
14WBAvSboF0KAoBrFxcr09JVIIXx9OWtzWi8YhrXmsbo9ro2zwroKplCS9lEZfsqjesOs7IJtXr+
QNs6rLQiFiKDNvBeprS5IuDcn5MyDdwJ1yvqJzvVQSxanQVZo4l2R4OtUYJBur9Y0R8zanNXp6KE
uGWlxb1DD3n7xrPOeAFF+h4OfXPnLuwoO2etNK/IUmrxlM1j47s1pkwOYpUyxBRvkTqkVfFXW4iy
vUxp5OtRSWdqz+kthPEpZiO0K/LsvjJ/F+X6N9HowooSJiY0OtESaavzamkJSLlHMNYIVChGwovD
7cPa9An5JECJGeU+tYSkdWJc7GGFd2dLpFUpyDuyAzXb+LaZjbOS9RYPrQcXpWxXcb1k4qaeQU7i
nLul78zvG3GuvSlYlp08feMil8gPZOkAnADip1zkWWM4vC01SMzNeus3jU7utRLMD7dXsxGLMF2F
KijaUhoQ6MptMUtATQHCqvPKat/2fndaFugsJCCdRRPntq2tnbu0pXi5K0hJ7JUgy3TKI9fB1uxn
q3Nc6p01bbxwUEYEiBrJnkkxzXgdHLqSrONA7Oo8l0fQ+5ysAvOLGTr5WmDo7A7Imh3P21wYkJjA
SbgoVKiVnoFVTe21ZI5dDpYJT4RgAb+ry9DNd1a2Z0jJYYuBTRNfvercNR/GOQICADKNh0Z//UcL
tJ1MuXTMbKGsdL2Bc+dMXk6YiEmrH1D2u8NMYFzX9k6Ct7EamEH3zEDF3KQvEHZDQcH65M1xU8TA
8fsd+ZJghKhwjei2421EBpR0ZBdN1yDBptZ2wM4LwrYE6+FN+SCYGQ15AqkPc2ecY3M9f8yoMJK5
NzUGvgYtNrNGPJboD4ar14AqtdA9qAO532+vSsVHymTSw1gb9J4xIfNS+VxA2roukkwH3oBD6+BT
yz0/4abPgfsQkxfbeR5MlYHXVPbltumNLwyWEQFRskV1USXSwzu79jTB9Lgxk6B1dGC4izv9rUBN
lXdv1m6PuG/rUQWD6IV6z0ik579fJOlzmTFSLLOIy6U71doQTOY/ubZGnlS3s91IjPeN/nHpWz8T
P2+v9fneUN7kV7aVcFJbwsrBPSDiHKAKyJDnrhtmsxfpIP4c2afRQssUNVABzdQaatHLz4TRz2bS
HhhoMVseNpPY8ef/4+T/bIeSFSetVmoi60XcV2Yg9MRfu/RO1CRwyphC/b1o7MgdeJAVTzubIbOC
F5uB1hZABeivQg7+OjRk7pDredEKZA2zTyaQhQjMZns8cPUfueX6Bec+KvZoYe11XTduKpBk/WtZ
zcWydKV0HiYR6/VPz4P2BUgOx9Wnbkw0I7i9zM2AcWFLzVqIqfUZ7eBuGckCVi8aBAcwlUHALr1j
Sm6YuqFYFzofgPEg4CqmWFmlvZHqIjbJ7DcsPzMzC/JqgbThZwK+nKYpAgylHG4vcNODAHuRLBro
G+FtdX2OotYHF6PGIl7cjPmChOADj5ho3gswzeaWfeoHdt+V3vem3RsY2wqTAByhkYfeFR7eivOa
muFVE+CNsYnnlt/pYBrgxT/MZA9ptQcE3XKaS1tKerPieWBWsIjdBaCagxSMOQ9pUQVO5UQVb/bA
i1uOc2lP/v0iTtGao5AFwbl4sLTHNK0i2tupT0f30875yU26dhtIxksaXMhC4/mjdn0q3SFIRlI9
tnzJXtMHeVgFXmT63rEJ6+PeoMTLM7s2p5xZvYJfdimpHbugWOuqL7hAfacIjWQv2MoDUdeF+wTv
VENy1qh3KNK0Eg3ACut632XPnLBJaDwa30AoEw2Ajnth8/n2Vm5YxASkrUO9T2Ky1MdxnThLhap+
dxY1wtdsHnqv2InXL69LNAEhW4pnFrXRhVGCZkuMItd41p3N+lFD1mvMP9POi+oq8VPygbTLTpr4
MqbAninn3tFJRWlGubGsrCqnLmNOjMbF5BQ+HTrLPCMa2CTzc2a2VuW77cTFU1IDwvS+LEinfRo4
tZe3tzf35fcAen8AiuSYreTdV74/t3IMVOxGQCLH7NAC89MRlHYLPbxtZusMAfsH36CB5yyy/uvP
roHcT4nGQn+uW/7QO+7DmH29bWHjA8CG/rGgxkugcKGTVXuxDtzuV9IJ0DRSp3BxAVkdOU5G1e8c
4tbWASuFmQb5LrNVvRGN9hlZQPEcN+Axn4gRWdp0dvB+ef3CgJGn4E1E7xNQmeuto3iUDQy9/9h2
1vsh+VG3oZ6s70ih71x0Wzt4aUj+/SI01oabt2lfdGfD/lhBfowN/jR/ZH3t317Qli9g+AkAMOTF
MuO/tpPqNM9FJZyYCqqFbZdpUZF5n24b2fzCUI/EFBSilf2M775YDOG5UeW6QeO+7kI9/eyMIGrs
oTGV6Yex/JhhiHxgxvG20c0dxGWNOAX4FACQ1yuzGmtwm57ws+m8x3htL75U/cnd04nb9DvJo6lh
BM/WVWkuOmEg3TD67mw3x9JNgxGqEijY3F7KlhHEQbgchKXwJpN/v9i/ZZyXwmkGoDuKu0bXo575
1bo3v7jlCWikSu58kJIhvl8baSzQT9XcdmOvqo+JXZ4Tsodp3zqSSxNK4FmtHliv3O3OxfDOWu5t
+ouVJ+HsgWxfpjFyZPU5iOL0sZzrleSj1a1Wjjsqaz5ZVWDOH+r5ntO3OUn/5mCeAVh4+mO0T7mq
MrDyGeVi46oqUt8ewe7zfarf/8Xh28h38XHqEGJRzmVpOnuYvR4wYUKhJGCH6cSixCM7S9k8G2QS
z49U9LmVsxnb3BxE4XXnwSL0a5H33M+I5O8WjeczRt0de5s+fWFP8enEy5nGe+bGnLjHuiEHU+tO
nOypd216NSBSmLxEgQbEOte+ANqVHN/U7MRTi6WHpevwxuezszg769l4dOPyRj8YvQpHR1VfufPS
1QVZZY+rYeFtPK3d52757aXit1kkgbP0sUiXr8h4HjHldx6XYQd3sbVOoIzwA+QMF6gFr9fZccyt
tRjGjyedg6aIR8PI/yKgAvEsuZ3AXEgN/dqE4IRI6aH+zMrxcRyNqGuHs/Awizn9TcC7NKWcWjcu
+uBMCzIUgz/SrHjbTvZx6vZkS7d88DLfUsyspQ4b5eTGwIAd8AmHCZ9jXR9eXSCEZ3gYNJYCUQBa
K1FCNzlrm6HC2Ux1xMrWH7LysWJ7dcitL/jCjAq9aazKwvhy05/7xv081dZRrMubmYxPxtTsOPvm
xv1Z0Qtft7w17UEIEzseC1ovO9ltG6wT3fG4PTPypXBx7/UFbct0xMaxWfvHSLSoTumvpd97Ym9+
OxerUc4nt7lOuFV4gDwvodC1aCn35pa3TMiUETrhOCIAlq5XktelPQxV58VFVYS5pR0Lq9vZLBlf
lLcg6vd/TCjOPPFW5yMHumut3oxNtI6/Gf/HQ3WEpsHtG2nL0S4tKbHGy0A+a9s4ltYY7mZL8xcn
vavA+cOnIrxtam/flFtizEx9qMGVFteDOBpW+rErmp1H11Zyerkaua8XTuZlUwOqTceLy5WCcNmx
PraLiGcBiVCnD0uwUjizHZJq3kse9rZR8W6tTyytmQmyuvouI78TrfdbEQIytbOHW+/piwWqU1QQ
cls9U2Zdffl7aY6ZiLtWgOf5vbn+nJJ3tw9s0wtRmXtGT8rZrevdXFqMSkNlrT87zRNnsYTuN9p7
l78R3l5LdtM3Lkwp31RhJ6zyaji8C0K6DDpdTtLs3KpbAQjljn9Xo3xTAhmKRerWiw08jijhh6lg
xwFEm7c3bdsMqF/RKkXlQwXVdNPiQA+P49MlPaBcyw89Nw9NsyeBt20GiDW0+cAUoebFWemyec5Z
AmDDCBp5NzT6Khocdyc8bJoxUL1BTQrlDJU31wB2IkGXDDDTsbR/l56V5xAYyN0myMwl2cNZ71lT
jsios06r3ApKiH0eJUScspLEi7bH2Lz5sUqRWbz1cI2r9XQ0xldnyVEz6bIqSNugqJewAS1JY+/s
3qZXg30RKAM4BMiHrz+gxh7MXswOsqyZhVpJf1rr/PUv3O3ChPwJFxGvSUeKsmuX4L7DMAe4jSR3
EhhRd+LO5slcmJF/vzDTpwThzaoThJspMAU7TTyFpN4eV/rmhtl4tgBkCooGNbzB09yazIkXWz0P
ixGFZEB3/mLDgORHdx8TxPjP9UrECP4UnWhe3KxpSIb5BLi6r4Hr97aZzdgJlJvku4VwxgvGsal0
zG5a+7MAi+vyCYRgxnBfO4e6fjVYAkU/D8NwcvDKAc369XrWqoOoz2p5MSV9wCmJJ1vsFMq2Lh1M
V6CQAGUTlF8UHxsKsqB+lXTnscvCljapn3frcbKLqDNoyD3j5DRovN7ewC2Pw2Sp7D9iExFOr9fF
3Il3KUP33eRNMHosmo01lOCgvzAjJdGAt0Si4ykZgz5ZAspbK156c1f6ZJlCMrJHnu4xLWwu58KO
spwhTRaMu8LOqmv3Ru48LuZv0r++U4hS+4UVJfsVZq+lad87sSkR1HnG486m0E9ErxSCA+9dMv5F
hLOkXhCFYhBK7zLUXsSFGRps+Sry/lw1xmGFaErZGzsOrg49o9mP0jZ4Pyg6CfgfamHGyHpMmpmA
ol00Ruhb69t6/k9jJD3sadlvmQRKFWU6+WWBYkz9qNxmNhYMqsfl/RTqUXkoHuRsfDSGSwiFhK91
sOxlkBsOYqGr7GI+FOUhXLnXO1m5fQfKXJj0Suov5qMmvjGxc1lsXHyXNl7w7i+0KNPB1eJxxJ3E
s3fEReF2dSM9dX7d/q7UMUt5ahAmwrD6M8QY83PX61kgnjzVABjHeTzFxVPyVS7rrSSMB73/7JtA
L+yAavZMWsqpdQstk1nAZBuuhzUswEhBguTw3Bk8pIfmtLNEmf8qr7TLJapUJhm0PJpVol6mwxIZ
YXPs56C8s46S+4JN0W1rG1ejhWqxrOu7UCyhyr1FKfQvG0CwYgCaQ3SwMK1FjrdNaFs+CG4d5K0A
1TioU16fWdIyEzn4oMftj+kH+FHWELwQIYnY596T0lwi0v3iYL67bXbjqsRQGD7v56I4ff5VFzEE
kyVW5cgeoa2dk/QEUmLfpL+85r6k/c6tvPUBgIkevLdyEB8gousF5gu6MKtZ6rFb/zL7s9F+7to7
wd7eXtDmNnqQv5ExC6og8u8XC1rXmYH3v7NjoyZv6KBFgHJ/W7vft61sujs+MhTFASPD4L/iEayf
xmSssZjnuNhBbiwJdcRF9tjH1QH6wx92DMrjV/wdoHewJMjWDxIBxSCfTOGVqUdjw+p9J+nCMutO
rOj91WoD/Eu+nqSRYfNQwlx3bMt/+4VtFxgYrBM0UOr4wAxFoDFlNmq/6fxucodwXZ17FMbuVou/
q/R3WUqjXG9PNQdVrWvdL2ax9xs2/BTDpn9+gnKsAs35eu1NRE+reeTio7ckEbGLJ5F+odZfXKxX
xhRPzRZQRJSQ4zzzLInSQpxykCTd3tONiAJ2P3SnPfBcYbJLuXHyvhJcq1ukPkV5GhfzofNeKZwq
LwHQWaJOhvEqVExVvuyBsWQgDsoVnnhLykOWZP6gH16/jEsbSgbXSHI1b5ClF72cjj3m0s+12+x8
bHK7VfdDxwG8krKlj9709SfdakZWJCtgf2ZaPuj6V836XgGGWkJfrtVoSE0eLHyvKLLlcKAClRhy
DRNcL1KCcuQW0Tm6eEv2xLT3i57jG7OGhzGZD9TYm9reCI4YMv5jTnE5cJSMeeoNblyh9W6nb1yn
fluzzm/6V/LHPLvFhaUXD/CBdRbEgrszZKjOBrvrLH0HQrCxFvgEXg4uuihgfJZ/vwjBvFw9Mo+W
G1Ovi3lt+FpuSrTet0HTdsLiRrR3LQibSDp12FSxvDphI+8qtFLMuYhE2p20Aa8kXuxkG1tmMKWI
3NDFqCKwttcrasdcG7WUANuKzWo8K3Sd6qFGGevVX5PkN7UlAJqC3k/5mlq+tLNDOyMuppT0p2UA
5drZEfP4/badjQ8KdMw4IEnCKHWpr5fDmrqbndkaz6hfAfiseV/omIIvZHzjlizG//XjUBgRmZbo
tt2NoHdlV3FyfTasotZMELYDHoyEJyLjnmbhhu8BiYPBMFAIG0CwKLGCV+nSJ+6YgPn4kwcB9aEM
EzhfmuyBqzZc4sqQ/PuFkxfoPZAG0/Mxq/UIA7Sh3ZeRnS47bzx5FErsQ20BcRxj2ZLKUlkP8egE
zUMIAlhkPLTZ98a0oAjAItuZIrF8sKolvH1GW+1X4Po0agPmJ2FcytebrMIqKgdVxymtgrH8yd3f
jfepxjCDBzIozb0rsywwmOOLxtpZ7NbhIbuBBjcetcgzFNMpg+CN3pkkrnJQPJLVedc7zc+UphXz
63wP17LljYAeIeHG54YLUrHmVlAuHgZ81PXKfYNOv/Npl1/m5S2Cux16XYaDVzSob1UbDogrsr5P
4mVIx0O/AmxrOKQJl2TKfF3o/E2K8e5Xp8DXRpUwIjpgsTm4QSDrKI6ZRk/VCJ37ttv5ml+eFvR2
QdP5nGlDzUqJIsmkdbPN6unMDdfn2cM8T0HNvvBkpwL28ku7sqNyG+mcTFPZ8ek8t923RV/ej3QI
NDrsBMUtMxg7AroVh4XhAmU5JM8wgUtbAqb9HsSYejhmoMZw9galt8ygyYGGDgQZ5Qz6ddxoXMix
aAabznX23R4ge8u+1MuX29/wpg2A+DC+ZSDgqk9Jr8laj1rSRgK5grY9ppb9ti72FDFefkDof+AN
BCo6jIxhkut6KVVf1dzj2XROWojU1yb5BNaFV+fJsIH0FSBOR3dRhLq2oVVWNrKVpGdn5r6rN+dm
SXdqXJu7dWFCOfjF5mmqmTj4zp4DthbhOpvh4mXR7UPZCgWXK1EOfs7NtE8nmGHJG+J9zdfBN/mT
YOemGnbi6M6KVL5etzPMzNPa6QzC3GH+YWVBuie3vWUCI/LIU4DQRglQ2bR+SIakrBCq2xYSgQN7
M03jLzrRz7c3bcvFwF6JYW9UvgHZkj/j4pbttSxJMqdOz2M2H1E/iFu0kv9/JpQQDXK2ap0ml8RN
7QVjOxygg7tz9FubhUocFA5RP0IWKVd5sYoC5G+1PTnTudVS3zG/pwP3vf7VPCFA06LZ9cx0KIlj
ro3QZNDzRJTpmQ30vDBMjQxp7Ex7d/TmWi7MKAdPcGtmpM/Tc4t8p5lN3xmyu2Ggh9unsmUGVzK6
RAawPi9KDp49TRUaH9mZJ9OxEVWgJ2Ys2B790tYdhhwHw2wQpsfkpnIydB0nYymXBBTdKXsrMvON
k2fJec4qLZq7PSLtLWtYDDTckcmhL6UEswqh30pS3Jhm/44v51T7rbdhb+48vza2Tk6rAYGI4QJM
EykpY9lqeda5Ool7xn22lCcMrwVrmx5ffULP+ggyVcTuqVjkZjSFVhT4blbDjmYvOaJ4CkDguOMI
G2ETDUkgnp9J7UA3d+3W45QyQ5SIZZ02Hjn74ibOW4iUPniFeUQO+/rU6dKaiuLWBG+TkjZofJMk
oHg8aGiAzRCNvb13Lx9gcvbj30Wpr5TG0YlTCG7F1Vj5SdIHNcVbhX3KrS+FW4W5cZiYs3MpbG0k
Bq1xVvIWgl9cb2SKOWiIGFXTuaD1aSJOYICKwZ+b9tg6c8wzthNXt9zw0p4SKDQyoTxQw9nrNqbu
4NdO4Jrj69MDQFL/LEq5VB17NIggY3rW7Mnwx7ptI3NO2M5xSR+7foShBoS+EOQXpHSBqiM0mFw4
Wp+yc5JVQLD0PsZquD+RPED2889t19jctgtbyjGN+pAkKfjv4xHUYlOxhvOk+Tbbm1DbW5JyOouk
8kktJNVaccjXnyX9YCaHmuyVbbdXA1Q/YP2Yi1BRw2OqjR2VO0fqPGg5IAwpD8ZhL0jsmVE2zUoX
YY+sJ/FMQVohXH/Q+mgc2M4ntGlGiji5aNGgHKQkvI6zgiKfI4XLM4iytaZ5ykX7YbHqHX+Tt84L
fwNvlFQiQq/kxa2UCOqsfJjOlrb4pZWdhNf9RaCDJBCmtOStByGb62jgAFi0VuDxBHf7GFgV2oLT
t9n6i8cOemb/WlGHifpKd0vLxkLMJTstbnWaDUzBJ+L4F9+MhAXLWS9c5MotTgDkHlzKUTcQeqBx
EnCBEp27t5rNY7kwI93jIo2DvkHitqTDC7EuCh8k0F/bZS+92rMhv9sLG9066Noy9+yMY39iunNv
z+J0e7e2TMjBKwknway+ulslN9I264r0XE19jwKt1c/dcbV7sic1v2EIT2m0/NAwBcnZi+l5o51K
9Dmm84CaQLug0FLuXWobJoADh4iRBWiCHNO+3i7PWebG5nQ6j1UXzF55aLW994H8J9SP8dKE8qWs
xJtKNqKiWGae0/ojMM1zVI1lW59WkJwNQT2sqXgw+tx7fRhAmoBZWwxcgM5XTX3yOiVFsSAHXur2
gGFcjE2y+NW+YErmGkz64R0HxOT1/nVTlbLRQRJHxy7Mchp29rSzio1cB4RJKNGjhglRK3UV7Yw6
smb2S8xZFWf0m2Gzo4ZmPUno06gvfkb/mXdfwM/UgcqpwSVcALOAgQCHq1KxTxN9qTmwoHGiZWTK
Y8sFx+Hkg0bJ6R7ySSvsrxACtBm0/3og1gG5zvt5JT6UwXK+YPzdNEfmu9yZ9ShpJ1HXwSrWxP1h
A1gxPVJhdabtV32hu5jCS+viybIaZke3j2cDC2M+d7xQPgSGEeWc6/P5H9KubDluXFl+ESO4k3gl
2auklkXJi/zC8AoS3Pfl629Cc+64G81ohDzjR8V0EUChUChkZS6qVlZzhqevETLO3UHbpx/Z9+wu
88bA2BS7afRbCVL37SFZmLkLk3zLnUWgNuo0dyKzdojvh21zKAC/6Y7jdg46yHW5kgGunKi4oOBS
DAkAk8MeLo1ZqVHilpI7B92OHzLd3ied67tS6jPuxuKYzs0IYQIr3TpaD/zGMLAvpfUChbBTu4yb
vsoee0Jfs0wq0LSC5zAvhiZsLXALu3RAt+bBenSIV7yQx/bbm8KPr50ic4Mm7MjT964Eh7MSrYDe
fMMjGvB98b1Aqyu8yUeLfTDVVzP7oLufpibshsxrSPr+bAgHCLqL3uizAdW6XLu6wUGeEMM5sMV4
pE4MQbLuGfwO73eRCzPchc78MVacFh1TAO9NarVzuGJQW7wodikJUysugvsIXkd5GgFkkTCa1Gon
okxgNnAazSvI7DU2LhR94SsQvUqcHXIPyd1lbaeB5gi94zjCDPAzCzstISx18rEZji5bfLNcfJal
W8CafHU5Mqf32pruql5HQqt5fXUo3RdJdOHRQ9gWFx8gbIvOnUGECurkY5agySlRtoo9oAXb2Tl2
/AplVk+vRuKRKLnPEsfPpuSHC1TjTKVEsCthADIuwLbgBMIjq5gpgBsAjGR1BDb8odyhydpXAbqI
FRJIBswT9KsBn9kRSiMGI2NPIns4JkwvPF0dP5SGcciw0tZEAxe5Q2YqH6EvPnmVHkki64qH6YDi
IdqZgDeike3Ske3OGpdIhXZMpsees9ylw77OwpJgtrfm8On2UFdm9NyY+AQwAPHax3iIB4vpsmdK
vY8Xa1NrjSQGrI4JoCDe+I7rsXgjgpbDCMFqNA1EdPJyBg0zJYxjd1s5p4V9cift/bsUF3HOqgXB
BjReCHPo1o2RgSOgO9Im2WfxfWH0fjF8nOs2iCe/VEzJHl0JpzqvPgIDDcYrxFVhzbTOUJgFe/F4
15DEsxfqTwO9J+WOtMuX22vG97vgnWfGrq6XqKbrqd66xmHSlSCx2t3s1OFtE6vr9e94bLHLXk/c
tAPUBuOBGCKejzat+zsf74z8aNEoUDNZE4bMnrDh+rmaJuyF7pjFH8s+CfLkZ6nXHsTCvKn4QeP3
885D/JNfNixc0XFPF9Zr5GQZroY9ZlXtTu/BrKu2m4W8n7wXZvBUCNFPvKOieHzpFh0dzaGa0ABk
JMpe0adNM8aap3RWOGuq5HlqzQUBLAf2zga43BGfQPK2jh11hi1NhyCPM7RqEEfJ4FEAiiFcndte
Ukkp4dfCx7lRvq5nh25qa8wCRZSF95Z+a3eoiJcPcW1KHP6N0U/w+IssXZhHN7VxtZrq+WBmA4rH
aQXsIO6TXmcNLNDMYfAKQ6v3el7/RFne8jpFi+7MFCzoleOWQdrh5b5EmrUH/fCLMY8mcpCBepDg
K71o1tj7o93F5/Lz9GxWMqvSbUhvzQfQL2wK7bODl7UOn6Wa6f2UOB5INGQnFp+BWzPEY8aZyby3
wMOqF/Ohir4u1YH1zkM1d8FAO2AIzHuIz96RBQ17hQ+FwwovpDLRP56Bix8AMDLaADjPJBBDlx8w
Q2O0jypA45WxAI+4b6Y5VJBfzETCYrh6Y0NJHJAdMAhddxrksTZZaP3gnQYPxg/3yBG1xkl//mzs
lN0/HEw/nSCSLOkKkBeC1ZyEScXDDCBrgqf3EKkAyTzGp1a+9gWsiX4RTHv7p4LWtJd4r+5l9JMr
W4vLm4MuCPm56Yixo43HojVsXHnQTuTPzRhAZDMYExk6Y9UMoDRgU0GoAlPj5brhAcvonFZRD0rq
7kcNwjl2N9+rWiR5bVrLYgFYAAMpvBuAa/EaMHS6OSEUAdb9QE/WVtvnvnFSHtSg3Cbb9/eocbzO
H2NCwIgclU1OOekH0BA+pqS4L6On2yfkir/DAifGgwg3rqWCBeg/xk00W/WxU22vsH8w7GldOVJH
kg2uzhvezgArRC6o4hy5XCAlsm1Ie3fzAWxVYPw2g7okfpXaRx0URQ4193pa3rfke7qMHhtVP9Pf
319q4iXIRoUE5wqWTogtWQdWY9LA9cHxW7ubuL1Xrd3t2VwtYPAGMnTH4ekEelCXo0ytmFZ57fyv
f6hDOQFpxofyCydWs/w0kBOrre3oswIG7sCCyaSr9DJp6mOE/L4pKwhXOBCxKD2ji725fR2hoV0N
36mFc0bZFNPk9zIq4BUQ3UXdRqRe66e0XSZXq49ZnezAN+NH6N6r9cGf5nA0f0R24i2svncWPGlK
UuSVfOFs+Gg5uhy+njjg8o7q+rioJ40UXtvvKb1rlx/mFN5eXL52wtFwYUk4GhzSGZM6jNbBiChU
C9xdZGXebROywQi7Mae6mVGGhpscQh1R9JlfidP5BC07KGBLbK1EzIsKAI8MZ0et2msNVPRSwJbx
AOc5oGFAlUHzOtZIVmglxFwY4oM+MwRwnp2UrQX2Jki6aI39QKb6PlEjr7Y0STRbqUJxtXUcb6Cw
1VBnELyhzBWSxQZDE0C+HFyoZCUkcOyX3O53SvSiTc1OIdH9qBzj6lsL+hlNacE5Ci54Uu9vL+UK
oS0+hXAOAJwUyJmF3LwvYi1zsgnkZe33LH3MmqzxaBPaFZg4LcNTB7ZnRbMpjMZPAbGulh5Udygs
fdeSZyWKjE2UmZLc+nrJ8YzHW66AX+BdUEIMbkjUWIkTY3aUp2FCO0uB3FESAldsoL4O4Rec5zhX
xJs4dVlSgOUFTeL6HFRoD63rdgepQYlTXe8U/DaahLn8I5jaRKTpUM5NMbRue1Sir4R8LIw9GLS9
jn6JZcwU1+7Lk0HwQKFTHMSxYkjX8wXRvgEkWW2bQEHN29aWoKNPiuEeJC7DI8hlhOHNmA4x35TY
rk4orQL/Ia5f5EBJveNpf2QMCOOHcYn3oL3addEHRf3qmh+V6ctt09exDTUG3vGHCicIj20+CWd7
NLNaEFzFYPFKk4F5ceP8UiDXLok4azOJtm7AjzA+pJ/CSVVMnemyekRbgak/ZAVOCVoFnV59a5ZB
kueujefclDCeki5RapUTOcxLcrek9WPiypgW1zzw3IQQ1oiS4qZftujFmJSdgixQc7za/Zb0tZcV
4e3l4RtTdAxweALbymUkUDK8XB6TdGlb8pkDfvvOne1d15qn0jA/9eYvYhcnhJntbYsr2xixAoxg
byAQdFxfWnSKOR2gqDocB6gOWcbitarmE2ZLouSKS1yYEYJkWidp0UUNPdZl96OMO3+e6Ik20y6F
jMB/GpHIU9hwCdacACVsVMqjrTSodhuPOpU1tVxPHOAS6PDnD4xATYj6GEYeDxGjdQMQEEBcdhJA
R3unmzLWppW0D60DLgCDYMoA64P4lFRo1qKVLgA6mLU60EbXp3Z1j8w0RFm9gqRsP3j2QInnxtnj
aM1fsf16EIcPL7WbzZKdfTVoALu5LjkCMV5X0ex66S2s7ntdA0AkHKvB/ZWpDCzXYzFT32gzGUny
1daG4DrwfhBBxys4OpSEqgTjQuiJEQP9MLqx2/lsSRikpEjLWPRy22WutjjXdkdzPq55qPdecRsC
YYNyRJKqR6zqJ7RLQIykOqFzEfBc+w4PrLKUjHv7xTYH7BfgX94RggPUdYVpRLXXbfXIYGhU+onD
2kMhxENTmQclj01cftBz1XeHSLJ214OEUY6c59dz1blSKhymUmlzlR2V4XmuP02t7UHhkWYfY/Pz
7em8imJ8eOj2wpMTr3iId01VTSzaLRo76hDwcAoNPb0j8s3WU8tXrf06ohhy2+DqfDpoJUIpEY8t
b3fSs1Mtz9U478FUe+zy1wwvSnG9Qc+NN9ofKVSnwCqsxTKRkmvvRIaA2gpSBkg3QArqcieU8WAx
12L5UYtyKD0Od2jjfW8g4+BwIMx4Qy16XcWW7wqdQrQBbvLI0J2POB0guw5ivFjdnryrPf1mxgF+
+63ZQVwt2pfNslR9Ab+YtpqOYpyueG1cbf7CDK5taBfiMnRiid6dZ81NHDT+9dnkKaW9NSjakxLZ
uqyOBgoe4GAG6flV944xFag72dD5aZXlGVXP7ZwkH2d9kZQ5rs4zPmlnZoTzbGQ2Xr2mpThmxL4b
nPip1LTTkEQBCMIlfUKrnvbHlJhoG2qHVAO4xmMS57u4WiBzOPavtxdnbTgOqEEBocUpg+bqS2/u
tRncpKkKdSQ3s73F6T4o1ZQA0196wLl8u21sbYl43wu6nlEigubdpbG6M0jESqIeGXmoKXi5Qvbu
LkYsj4vjyeLqq9inwvJQkGlCea7S0D9beHjfQnwPYuX3+8eBtxII9gH+Ax0cMQTQLHZrbYAEZjos
4FxWS1SQ8+aQLG78F5uHqDhwVexTgovd5ZTNdkYtqORqR6jIv1LH+QA63q+z5kjujStuwOnekYDi
EYhgSJdmzI6o8WxS/WgVD1V7MtS9buzRG3573lYOIlhx+GELKS7Ez0src10kcY2+9+PASm9JNgbu
54BsBujtAHBre9vYirNdGBM8AfxWIG8smH5UuoOdZF7SHebm3bxS6E4BiwWYpXj/GzjmL0ekDFm5
2HalH2egHKie4JHmlDFJHFgbCbq0LbSg/9N0c2kEF3EbqUlaHpXqxa6/TtorUhZJjrBmg6CIT+Bs
OHBMwQEUwyzVqEb0xKXwZMe/GMoaRrNIrKxENKC+eG87Qg0BhPpyJBk17KaDtx+XbDva924rmakV
N8ZrKdrAwUKBa66InpzzqExjhJijrr26xrM1fh31QAfu7bZrrQ0DSTmQLrzxBSO5HIZdDCY1qrkA
nBmK4yoA54ZMzmZlPfQzE2LRE5EnBmx/Ko59jcadKDmqQ71dol6yI1fNmIADoE0f6AMRy2hojTs3
s4lyZEZ8RR+PrQV6KotJ3sJkZoQJsyoN8jSLjkyjesjsh6n6YdPXv1gThBYIkIAdEQfA5ZrQFA/j
xCz1YzHdgeHYllE1r7kW2p5BzvCGXRWTaJ0qTtc0ZnVMR93d9CkrdyiHzw9jpxpeQ13z3eEL4C3e
2qIClw/CMuFgpkpcsCTJm+NAahXATaN3PrUZesZac8wktq7j8qUtIYoVqWpFrtuUYN93/AYVy1r3
THT21dbe1SWucH1F4LYsB0SZOAqQ4V6uU7qQqJqbrDzaaIk3nGI7Jt2T3jO/7NyQWeZno9cUSaJ7
vXYIzja3iNDGGRQvbaLdyVQHxdSPE4BKjfXYmGPQjlulcSWBYc0Q0G8O74VD8VWUHXdSR1Ft3F2P
Ns1OhtN6g6U+GzoN9ErWurGyZnjVQwsmdi7wSi7/lLObTwwYhVrqFZjX3G9aTX0Nsg89hOpSPFkM
diGZwesNzHNqPGTj9Ql6BuL1f7BbI+7t0UB8iPyGAsvQKschqYL3bmJuBlU1rmSOC7KwiaMqgnKX
MRjHZa42Wdl/anL64baJtZEAl8u9AAXfK5kiJetHQNNT85gN6WNe555Gpk9LL2vzXjXzBiLD+uBE
E54pHGh/KGiqMo/Dgt7+KQ36ut7GTrt7/2iQ7iJOoH6NvhTBsyEk7xZdHlfHrBi2hT4+WBRdhE0s
ufSsORuwBOiMR+MyOP6F7CBj/ZBrHZrVowlqUq6CEMuWV7uxXvOahGPbKX/hCOcG+Ql85t2ZVafl
OFjGsYGic9U1WweEJH8xdWdj4mM+M9Gy0WbaiDHVBggn4+L7PLMN+pnffcLidZ/Tw0GgAzFBvCvk
CbXKvKfmMU+I38YA+hgQHlmS90cerjEKUBV60jiS63I0HZm0Hs1c/dEyKgypbootGt3je7dBBxF6
zL+/e/J0AqA070jAjU6MqGqWQlknxWlYFuOOZVqwmPSJSJu6uPtelsvwlPDHjEi8hCiKHkbbrY46
1Z5AwvahJcrD0ps7twCWVzG3Kau3RsE+3h7dShi/MCu4hkrSqK8ZMY+t+pAuu85kzz217wA//ZtV
OxsfPyzPfDCfO0cp0qw+gvXJS4ZXTX90i1cjl0m4XL+aohZ3PpFCnAA5C0QsoNR67LSf7ZDcTfYG
TbI7RmyQS00bsiy+BgnQUmVbd8G7bVl6GX22ynpn0XZze3b53r1aVJAMAl7LS2hi2Ukby64jXVcf
+6n3jSx66l3yfNvEm2Nc2QAaFIJbXMjaFiY2MrTIScDldnQr8J7ZfpzOrPtSwmNRg4IIbDnYHsoU
nXZHKtB8PuousCN6UFVpDYFwHGw9PYHWZmhCxezQSpHUqCyEVh4tYAPFj0QAXmRphMSMqLmbDl5e
IXGknrbMDdQ7x7ibpjs9QYnQ9EmNhp5vZjay9KXJ04TekZTfxb1sbEsiuQGtTC52BEKODvIwjFyI
A3NKnJbZBSf05KVlFWpA6L+TyTXxXxGml4OjUepFNQcnjxCeaaKxvFKSGoGmunPscTsq+gfTqV9u
L+PKPoQZXLMM3m13lQ7kYNMqaFRaRzc/ZYVvt7k/JAcGbOBtOyvHm8FxSyBMeLv/CvvdrCq9JXqJ
WxD4HguyU4wF9SN9143zpiO/bxtbXaEzY4Jr5g6ar6o8hfpYpm0IK+5HMD/eNiE+HTng4TH4iYM+
OyRrV1UwLU40m/axFRZfuqA59Lt8N1EvuZ+35jbfRptFklSJ2C/RoJjuRBDsVKGUaIXxPUu8Chan
/XLqGk/fop9wJ+PcF+FIV/aE25EytrWmlokVdttoZ26mfXesD7pX+aMnA5UJTviPKei3ocoD5QKw
Al3G6K6ZE0MrqBU6KFrNqWeN9+AI9JRcUhwV/OLKDv+Os7MgXiKUrxvXDBXnkDqfqCVJRISz9Or3
BSencT1UlopxaBnjDdKH2BxCwCiHIGbkCTejfdbS72DXk6QKq/OHPWwDukmcK+pmEFAUtKgiM6Tk
NFPmUQDYwEZNZd1Hwib+Z3x/7IjkTQpoBpdBgZ3CObi4oQMwkrfFRoV6Qdyr+9s7TAiAV8YE/2vS
eEzAfW2G2nSCNPVSf0+leErJxIl3rjLTnNqkWDDDU/azzzsXldANIM4RRvs+0Db63hq9d1aCr0Ym
pPq14dCFJsQMVTzbgQClz6gPIRBNRgkgAimvDAlnCIgGUteOsV7Gs7njg4sCK1QrbznNW3ubPqq5
p4a3V002o8JW1uq4UFnkmGEzfG5Vf7DAwl779TvJG65GJuzkOgGOqFzgHPF0R9rfJmjDi/ddyK5M
CJtZUXsgzweYcLFKw7Jlvel3pupDc03XEsnxuO7suGOijRAYFfFuYRVaFLPZMMPI/oK3bT8iO7OU
1TNkRoRJw24qWnBQwu9A8XTEI64C+AbpHijib3DbDWSmhMmjJOmQHcKU06EPETTPdDC3ZpZIDsV1
b/szbcJB3ytt1QDoY4aJXnpTt9HGyYeMUynTquO/c5aM/eMLKHyiqgb6QiDyhINDByGJGttYHrPy
dHT0O3Xv50q4RKPXu15uyW4tq/N3ZlDYuW4HIHc5YGBt+UFTvljtlsgkR2Um+N/PDsOBGiVlAMeE
pgbg0FYlDySRZMqry3M2CsHhtMpQHFMBoqUzmGcu+ynV/Fm/z4anv/C2Mzuitw2TxSw+Wwr9OHRH
O0I4fyed/5ULCK6WO8C4tKBcCHujPOVWdGcrklN8NTs5G4Vwgaxdq6vLFqHT7NhurK2Hxq3/Zlv+
MSEie3XsdpIrGESpvkS/E7C+v/d1WJwnkfYYVCegeCxhwow+u6APJ9Unc/hxe70lfiUWuOls46Jd
wHVnUOok+fdaz4Op2sZMsiKr+c7ZdAnb3nboQOwOK9Knewfl5bz6ucQvQ4X6XCbTQVwfE9Rz8N4F
bhKxC9FNrbRvRw1ndfVgVWB7G/A2sGGWjER+fUz/2iFC1TStq6xUEpw0ZmuVAfqKPhFnCh1cmVt+
lloyYlnJuIiQxvUZ6AyiCvaq6iGq7pc8D+bUj+x3Im3+53d/xqVfhrOFaUnXd7BTNPsBXWAcILW7
7XbrEfOPCcEdICzZZzNFmIFcvRZ5SnOPt47bJmSzJcT9hUE4ZwDvRZgDHuDc6yP17SiY//NsCcGf
1gp6d1EhCe2E4b1G1QoPd9ygqWUp9tqcAfWClyHOq4LL8uWyWF1lFChsW2E52mWApI14TVvFgRqb
01/MHV4mIbAH8DdoqIX42ff2pKbFaIWtQhcvNRsWLI3GFvSD2otP53F6p/zdm8+BL9EFcSZeh8C6
dTk4M4k6sK9jcKmmBw0BMqVEb4BnxK4k4K3OogvwAH+1weOosIm6AtRBdYTgMGsgDfrV/qT979uO
t2qBUzKiRMOpk4XJg+Lv6JB6sMLcNoHA1l6AmUUPkIxNYc2/efHM5mSWeHgVBhI3NYkM2lqhBdYK
YzvjgBicOwXYkdvDWTtLOdZUQ7e1raN/5HJlNDfurZlnBOjGo9WDzbZ/8ftwNAAIIDYNIvDL38/b
gbKoUSAVpxyT8a6XESCtfj8H9AE3iPRWvA9klt4XE8TdcNNmXj5+dmXQ59WFODPA/36W/Y02KrdV
qyIs0z6I9K2FhHZmHxfjfdwyb1sExOyANQPzAuy9MFF00BlqnIMZEncJc5Bxp2b8G+xbn5bZ9dxe
euXlMVjM1A0A+tA4A7gdfOxyXPWSpWwomRWau38knpKHBi0FwbApNvOe4O7787YnrG2cc4NCxE4K
IC9NNcW9umaeqsCfkwc1fbptZNUdzkbFP+JstaYoTizQCKLYOC79ljRNfCJT9U5y+3/WirO7gZ0b
pMPi5tTNwVSGCOWCMos9it702JRcCFYn68yCcEgDsVagzRk1xaF5sKD3k3D2d0msXJ2rMxuCB0xF
XVYNYNphSsDLnC/bcf6bizTgT/9OlLDmsV1mtc4nKlPYHRrxwnwgAWtU//aqr906z80Iq57QuShG
hiAzkg+V5jEAU9rSI+mzmWwzrZaEzDVrKGPjVcQB9eZV0z5rjbGoKRL3iQ3Ib/cURaNklxs/5/Re
etysLRIPzpxKCFJYYnzuh77qoEOJzNqpvd4Cr0jaH27P3pqvnZsQLmxmZEYAd8EPZr19GmdIHab6
99S2g78wY0CvAchRNESLsnlZMzEwFOnIpKKTvlheBmKPspCsDT99xaiGhu//NyIWXpvSMQtijDhu
Mku9b5SU4XIQNRsXTMenJo7ZNrNTx8fDx3IH6VfZW9/aYYEGQQBTgEzBi5dwmtrNRLSR9maop8eC
PbZD4dMamF9bMkyZHWHJ1G7MisZscQdipAtbNy63lpWHTU66fWqDbfBvlg4N6+hxtTR0ml9GVTvv
cqqMNcoT8UdEuwkNWjig/sKGiZo5V2Th7M2XNgprjsB0iHMWLu8xCsVSyMPHncTK6sTh6ggedwP/
RGRer+QZksYcC4QX5gHEIsBMM3tLFxmGdXXfAtpjojUfybx4vKIhMMG0lWbIoofM+NowSbqwumnP
fp/bPzvolNzOiD5UWBLTd1ro1s7HWCbAK7MhLLsxVAVyH9gYqgdaftPIKe4kCLz19fgzTfzvZ8PQ
k1TRcEqgCt4E9vzFVH/rmq8p74RGvx3YUHz6dzWEfdmaUzEqKRw4yu/i8lDq93Wyve2/qwvuwIHx
Dx0MIhlzgaY7p5wXvMKYUfatt932Ax6ARslJxz/0Kr6dWRGWfelUigrEzOtST/XigXfco+YPq9w2
rky2dXVpzkwJq9+gS6tLWpjKCyBYgSOYTpFxPzQykhiZHcEFMl0vSyC8cXh3dmCbtdeWHNFgdfsS
1Aq3F2nVo8/GJPjBFNWQti9xW4jGKiQ03miDBRJoLZNt/3VD0FgwABYA/EHI5nM01ulkmnBrIN+s
4pAY0A9mn24PZtXjOOAOCRbgg6LYTV6zoq0YbgzWckI1fhPbMiau1UznjwVHKIEB4j2BXqSDTxdk
a6bA42+GJUNN3w3qwdf+ptCOysf/D0gkuwFBAEttglMtZvf9eLCmr9nfvCiemxDyamLEyKYLjChP
DtC9MLrfwI5qrSSqre7Ss4EImTUaDRXKoOEQ6tGHKPlQ2cbWUV8gWeE7MQ1ue8Gqp4H7BWA79AEj
0l1G0ARZYzym2KZpdx8Nh6z4aQ4yQJ/MhpBu6HGWuJUKG9a0TfVtrWxtWclwFSYCPOe/4xDOf1Cb
VknaI342KHwdqu20R++k22wmP/KKzbjXKs94+U9TJ/a0EXce8krDJq1pHqD79QHbyTdyU/I+ur5P
/x2ZSPKlVZHRlQbMkN5Phqe8eb49jNUA+mfmRAmvcSJtajnwtqw7zsrO2ji2b/03LxNBt11aTDpe
P5G8lydN2yzFh2aUXN0lTmbyaTxLBTqWZbneI3U3ul0+77LirpM1L61Cdc6cTMTP0ATi53GJpVB0
v4CTsS3dNaCY24ItCVCk2+siG5BwsHVouTbTFPG5tu5KfUvqrV5LTMiWXtz8Sp2Awh5zlpTMU+JN
lh+U6kcvy21kIxH2v9O2iWMnMDO2YdafWPnBKCVNfzITwvannQ6WMwsmCmVLXC9m+1yG45aFGPFy
yKK+yYcCIcb8+g+EJQ4GL7sbfyg7DkSbd7fXfxVVwik0wN6M/lJ0Nl16dN+gslo3cIDoV/QA8rtN
uWvuZlBmVT6UTsAw7p5KGYviqkec2RR2UZOAksiNEAza5LOzBFVleLTzXRk7lXRsfD3Pdms/1hDV
zbFe5oP9pPutZ9ylD9F9/WPxlV2zo4/L63+cTWE7ITdo2pqHOfPBea6weekGxcvOH47qtgyqnXnq
ZSnwuseczaa4v1jM80WkC+Mx2uFMusPNN9rbIIh/O5I+RL8kg1zdBmcGhZ1WGrmKRxgYdD/2jWce
eYhCI/wP8xn0/j8pON0KX5dcJWUuI2w91thd3CmYWKd8qFtvtEgwoaRlv0jGxnOrq7vLn7G5QjaJ
ZvWUNTVcRtOAysQr9JY+zD9zcNV1Oxo4EnOSmRQfHpahHaOyx0wO8UfW+VkxebX+7T8OSUgn6w78
FQ0UDcNhq22NoNzVhT/5rmeghF7eZV8k5njAuDWDQkDRZjclmokxdV9Un+61vf7qEB+Z7Kbx0iA6
tXNw26JsEoVoos+g64iA5woN96G370Aj7uvjp9s2VvG6Z2FSrC7NltpnhN8yjMd+wzkuQS6ggLJj
VyBExjv7o8Qe/+hbsygEkiUvzKTgg3IfpsD0tb39IVW85al8A+1GJ+fFkZUlZfMoxJHITo2u6XES
GPOWgEe7th5NJsHUyoYlhI6KguZX49u4XjZzsqvGw3+cNyFOuLSeo2KCgehju+FA7iggi5cQz/Zc
Tw/mO3B50e+3jUoGJYIwXEWZZtbCZqrRY2ssT01cSTKP1SAPlivOgwOGXEsssdeqUbqpisXR4H8g
Pt+iyO4vTxzVmm9JICMo5OsguB80CoGCwls/r0QKmzgZy5a6S4LSgEGLjaVOvzMHve55SpITW+rI
s606CUAhkgW353Jto+FSalpvTeloeBEWkBax0jhajBxrIJ4y46TOq1c9CzsbOD16dAtQ5TtPc5d4
+UL8GE8otz9g5aA5ty/mX8tiaVHaECN0zI0b/aqWzNfsbd5Mm9t2VnbbhR2h+KJCqHNqUM0O++KX
s4RNa3gL/XnbxopjXtgQIn/TtKbFDMUI42Vrx6fSlJQQZL8veMkwoRpS4bof6sum7/eaKTn0Zc4g
ts0UaaOaSwk3hFAQom6L1LSvvMxbfGhi7CMZAmTV6//4nki3kaV6ZaKl1gjJiA4oQGmB14rhd7Z9
nIrf6iyJGzIXEGI8FKZx4tQw17WHqk88pvqp+f63BFT237isQN6NwIGNfpYCAxU2JdjkRmiyz5Cn
yq3iBI5IpACNZN+sDubMkBDZ246yuoaqYZgo1I+LJLD6QE1e/sKhz4wIwQEU8UtRQ2c9HNpjpn8z
ZARC/P8Xwx6YQIHT4O9jV60XZtqlUdJm+P3Z/p6BL7UBo2Uydjt4ugcRgXCq3M8srX7dHhZfhCuz
oOgGyyX6tq7w4tQxQbtEcyNkpf1sFYOvxolvafXLTJZ91DmH2+bW3Bwtr/+aE/yOjm1OGVrqwr5K
Pc3a6Cz15vxbP9cgKX5W/uYtGlRxf+wJPmjoeN3MHNij86PZJBu120L5hLQ9dCBHb5YVAsTeTf6Q
gi478HOo6KnlnXCXPl+rrI+WOtPD0Td+aNt+B+rz4S71p8qft9RnHvsK/Zo5vD2rawcH+hJBPuiC
3MYSUV15rljKZLtaOC8PmXlgbh80KfAjslrqWtA9tyMEdXdCAbAAF2SYNL5dfl1i2bPAatQ9tyCE
9blNab9QooUV+rd8a2vsk93ce32wbHBpDkzJxF1HDih14EEKwCJwGOgiyZWx1LYRgd0txAXPjxU9
6AvVm7JUknpee/2lGcHrwR2blPPc2WFZOZ90UJFlL2zKngxlOPXQwq0cS5azrVoEz7MJIghITItv
H840I9ktFjtEQ5ff2D+m4ktTPJpF7E/sa2d9asD1p0ZaQNGyXyRlgD2yz62PVvTbYu3Gin+O0/fb
Pnr1RaAgBlkDedO65/w1lzvDNaIiJYqLl4VSORp1d6eVLMiy9JC79XawycGpi9fbJq9imwuoKUDQ
Dv4Djktc3dpM6qlSezUc8sepfgC7qVeNwwMarD1WDbvbxq72BjhGQRoAcMUb95eIe2xGVe9SUDOF
gIi6zm4Y9rd/X5SoAOflhQGR1KYandgdmdOFynQymY1+YbplQNgkNPWbbvQTe28Un2vyMOAqP4Fg
V+2fGtfeKRn1lghbyfxQ4IJw+6veGsAvzg/+VaBXArIQjMw4uy6XlYLim2nU6kLHjY+kesIMbfLi
G3XonpJs01tP89TfaUMDxWLTK+fssSVFu9Hm4VfS1YeIoPSg7mv0vejssVFfIcbI3Oa1UDdJW3s6
3c1WtV36QvMccLzXnZJ5uZo9xSw9zZWs/n11BvPBGABRAFWKo1h8K5oaalJ31jDF7kNqVMdkbn2n
ek5BcjNkz1qeejloKm/P4KrfcDI3kKiqkGIQJtDtUrvtONzcXfyO7UtD5jergzozwD/gLA2ziqQC
2eLUwTGnj0mNosh4IMbXodcOZavuLPO3TtGDNJ2G9Dg0hbdkz+ai7Jf0OA5T0GiPTdv6SkM2t8ct
hl6MlrOfg12IRyhNVKCI1LKnitbMP/UZKiRjvltGdVsDo37bjDi9QJc4CL4EWCPw78BVL0c/Dgpx
YvAzo42QT28n25ZXwwDdH9dSIVwjHgeJENqndB5rx1Lo8+jMfkXjHfKaNI9ki8ivZOfbDGQkaOcA
S7cB6JZ5BXeGXHJpRonbP6YV1L8Mu7m3o+muIhli6AL1JxtKDpqhbNKkDZuZoMbRSXa6OFDxC4SJ
pBPErRbUTx5dCo7TGEp5NaeLTSRuIcZs0YywHVhL06Kaov4RRB6eE3kZoT6ZIdjVvxqt5HyQDEls
hJ+1Jfo/0q5tN24ciX6RAIm6v0p9sdVuO7HjxPGLkGRi3UVKom78+j3yYONuWmjCmZ3FLjAGukSy
WCwWT53jGH0y3KWNF7jtCMICEjWcKU5/2QX/HRLYM3xon4HnUrpup65VduPo1kdQQEUgnA9LM1cc
PnICKJuQFid3/TSprLg+Fhxx394k5rRJvQ1VJZrvakGyIWl5KjspeBd79dG/InZg7JYqtffFPo67
aTteQyJTsX3fvUjKBpfJPYleo63plOJN8pjfLCW14aDfoXwckiDbaIqkad0d3tZp+fuJKbc2k6Ss
Ycq3AV39QmxIQ3xU5wPEoK88hH+cQYoXPBPThBZdeuzcA7eqwPKuiBKPIOdaspFlk52MhDutW1RN
T49MaPWGoVgBDrRPNbh2adtcA2aKAmip2Liq2Vu+6cRmgSyUaHFFjy55wezR5jOj95djucrEctKd
mMg6r6h8DyaY+GRAHri7GVWq1+vh548P2JKJobRSELLM9KjPkOicgiK7tb1bp9zRWAG1eo0u70P6
H1NyCyU6WeNhmml+OzL+awa8I6h5WlwNBrutfRbpVMvDhGlXdVXrm6QQqoqTIizJl8bMYF1WxZDW
47x20bZRgUfQgwbJ5TV7d6OTfFFOws0CfJujZ2DRzFdaBBTFQ73ZLLwBbN8dNMW0KnxEls5A56ud
ugbMDeODYG0w6cf5g/SV8h6WmUtry9K80QBktZ8snFHlJvsoY+A7E9JuSr1U+GVRDXdtMkD6Fn7o
1OJWQz3SCsZsmOcHvxh8PHI55dx+ubxkij0g3x0FtVuamnN919XubD+JxNLMvU2EZXho8MtI8UOY
dIx3EF3XuofLthVOKSPqCtvrRZ078JZaP4BrapfOKu6RdQ9BpQtksC4I2KQTpTBqjsK0098N8yfX
CoeiC5RJ93oAfrOxfMNJpCqh+d20ht1DZ+ipSCEs/MW3P1fTt/Z2HK3w8pSpxiOdKIDUl6lTIjVM
vWKjJ9MWD3h3Ik22/82MdKYkRTMKF9j5u0r3NvNY3sQWCUrhKhxgNZOx0Q2HbjUo/MiPTRWyv1Gv
kWD0BPqbySFtDwMoGWYVzeiqo53YkTYYVKJqgTsDGLSdlzo5mu3j5elS/b50kHi2sFDpxO97kEcF
nnpQ3bxXl/1tADJaYDJabsUto8exeum1BBHinveKRxbFYsgYAZOyaY4h43Yk5lNveiwUgKJvk9bq
g9avtf1/mjJZb4PaGa9zqtXHNjnw4oGrsK2KJZF502duov21xu8zG0XZFncKVdOBar6k0GIOhVez
GtkDi0XoNlvPS4MOaaSrUsFSLf7y95P4olcxyBGGFniU8lCNIHcN6Uf7eF/P7RP/ksKKPg2pj3I9
PcbFA0Oy5T8Ileq9akGkkJLiEU+L/YQeRX4j2DaLFQ6lmiVpj3O9Mb3Mb5CSljqoY7Mtp3zjgDrk
v/jtu25H8Gt2Ze1zejTIjdbnAVPpPlweB0Rqz1e7pPlcltqArU7scBy8gI7GZojTzeVxLNP9LiH9
s+JgDJTM4BEm9/ucHfupDhL30Pm/B/0zj2/ZB5nM/81uTixJ+0RAiiM3KiwMmHBDZl1ZKQt5enV5
OOuZ54kVKQQXxkKSn2A3+lc1FJn3FfCFzoajBA7xT7U6rGKV5GoCqYsCXVUTRZvwI/mtQ0XY2F4e
kcqCVEiAOqRbQf4F4cX6VZZPMyokefxy2cblPQlyvHMnaPsiA0fmEsLo3WQ9lZpiVVRjkJysN+Mi
Sdwmv23Rjz5BiLBwf+WFq5ipVVd2XB0MyGAGfccDmDSNNvKJd3fu2N3lKZjlYms/ZDyszPGqbVTI
kXVz4CxHI9tCtLn8/SQc20UXj5yh/DLnPjSqrz39awpGyqXwroqZ6wURPKP835YU1HqHj6LUkVhg
QDcLpA4gASiI0esFcVlzRUxY9si7mHBiTdpDw9CXTubgoJmtJxdYcO1goJmuYZ+hSlzRK9P7G/d7
s0ck9xCa5mZGA3smvRPimBeK8ay63/IYh0ehRbJJOtV61GXcAe+jd9zjgZUe4wrQnliBHVndQ3h2
hrY32KTRCX3uDjr4lUVCSicNKmsSya4Dl2161zZDMl9f3q2rjndiaRnuieOZE2VDK3CCJpYX5E1E
QYNhdGVgT0HuqmAWy9y884UTY9LcuXOXJsg566MxGSHRtmQWm0LceqaiXqoalLSbaNnPhGU4T+fs
OrMDAum80d3H4rYGp+zl+Vt3h/+vFASCzufPbmySNx5OVvCFRjUzwn4y78qG7/6bGcmrs7yeUzSo
IJeyR2iQ7BL7Z4sXvMtGLi8PhK+ksYiZx9RBVaLr7gnZuYkRIKNyJtUb/bs5M3SX6EDtL8KyxNUl
n/PNli3oofo4NvFG43U4j/U9baeP7lTJjORtEB1PNd9Dtu7Zw5WWW9ta4I3YUfGjvI+nkh3J27JE
ZLVrwo4djFsA9UNxRa71nbnNdrZit76LC+emXj/lZLfytPRtb8CVzfNvreFhUp2t7zMeCCVgWdC5
TfDyjyfMcxcwcqP3ej3Jk6ByD21Dnv3WP4xoqysyd1uJ/JhlbOuwIupqftuCcNX36u1lL3zvHeef
IE1nMZpVl1bwDlrtq/Y2929J/NHdJI1SOgErnjpFxnECZsMjOIYSUMiq9Kjer9T5KORjDypRdd5g
pVJ/2oDnbGMSVc6gmCj54bzzx0kfMoHQw7Mx5L5IQ7uu3LAnZFRspdd1P4vcBnAQ6LHHuQdVlXfc
3KOZjQR06FYW8O5Jc8Rec9qwi7+ZzmejawLYDqzy3pg/lx6S5Px2Arx8zg6JuKX+fQct8iaxdnW9
8Wf/yoy/1VUZzGMetNX3gf4oLQUX5/uZOf9ayYuzTmS2VrlzGjhieIJQbBQn9pe68hXnzOInZ7Pi
4EEOLKlgE8JWeZ8k6n2Xx6lLnz1+k2Rm0MX3HK+3pr+dYjTCqypO8rCgDwt0GIgbgJMAjFqm/pxA
BlrGbYWeHF/fzcS7dsd514Hz6fIGPHddyMsABWZ60Ak2wCYFzcvl7ydBhjTMQpzR9XsbbBuBl5Ms
7GuhyOKXJXibusUI5DQBdEEKZYKHXabsbxOnxlMZaCK4Bjys0YVFYoGNPS0PGXPvLw9IimrAlQCW
CIAWSEPA/IYFk05Pm2jdaDLTve+2/IZss22x1x8WRNjSFlN8u2ztfJVejSGFR84GSZtFPEoKLoVf
eXj/ARNCWXUb0Y0hkCYbRynz+s7MAjSBdM6ibAMqFE9eJb3F6YlAft9A3TV240M753ur+xi7MUaz
mIFYLiQ00Wbv2NJWMjtd54IA/YA+/s3QVgcrqYK0UuU3Urcbklz4HLiedA8UaVBZk8EcDpkL1i4o
0il+9MVPG2QLaIeHTuBh5DdF/tN3bk3A5mc8eHbGQ15+g26wAp+wHCxvLglClEU1AyIn5kKiBx59
aUYBvfCcZtasqIhvdfuTa7RhBY0/miLBh2zhZS9RGVuW92STiQFchKSDckOejHeu1geaM4MM2d/H
uv9b061Rkdudu8vr4BafXEDU2NXQfju3N1apRcCR0ESCuFcayxb8VGDaKgyyFBGXOYQZ7G0QEC1G
pcM766nZjgnUPlh9V9jQfUWnh3nk7S8j/wU2H8Wg1qyBxw3UajbWDUQw54NqoNfr9XNmR13xIKrH
ofiSTE8lFDkMIwm98dflJVt+TfIPCIu9WZOWzKBpVzKOFnDq+APiFahzgBpiD39hxQO0CZpVuGLK
GZjf+3rXmXCMDp2CsdXtBf8ghfTrIpn4tEWhyFgoEM+nLWviwWOaw6N20h9TF5T5DA1bV7nu831s
Nf0tKVJQ/dWDqsFpzQkBaUbOv0hyvdOCsSpH2AyXo6jUp2zfd3G+Z3mVBXYHgZ/L07jkV/JiAe+I
5gAbHLYQ+jgfI6SUa4aygx1l4OU13CLgZhma/Vcznrdz87lIv48gUb9s8/xM+3ePQcEZ6G2gxMBI
IrmjME3aj6PJo9qBFO2YsCDV9WrTCALRdra/bGxtgNjO8MdFqQLUkucDBG9m5/h85pE/Jg9irnfU
ya7MbooYB5EDGd2Nz+N7Xy+e/sIuOKSgQoazB/nBuV1BKxCvZCBtHyYXFAJmWFY3FIJ+ZZrem+Rz
k33Hm5hiYleCJW4kULgB0YsHxVrJYT2d4ijUO6h+jCBttUu+8bzyoeyKMuxz6oHBtU0UJtdcdaGv
clyI6wBjKPkPiG9daOQWLbRL6V1SVNusHr7PLlMUetZH9seMDOHIPKtPJiNvo9EenqtBeNvG41eo
al4B9hEktVCNa9Xg0hMH9jQUGn0piM1xZxZx19hRrT333qFEXlIXLyJ9apmtmMJVDwX5JeTwAKC0
rOVTTo44k3Y2WthZG/neD9YdveyfRrtO52cnfoSUmNZ/ueyYa4cBoNp/zC1/PzGXUXT9oTrCo8G5
rp3uC/W0NLA5ygodUs1wBlq1n9pKEWfWDoVTq5KfaH5vxUOPPW80ZEvd6lPW84+xm7yG6xMTclOf
M01dOugYWGbY41YDFjDgwlfV5lYdHkHZQuqDg0cmx3Y5J/noN21kMvezb+cPFEwqYIi7/4tVQkgG
DJVAJ09mIBrbOZ2bWOeRrQ+QM5laGnINGnaGR9l9rbNnrcu9K4c2qWKnrS7UiWFy7h6NhqsTMDE8
ImU5oj14dsEaJPK/WasTK1KkKiE2phM6tlGRAsjbzwCffxB98q87IOIbuMsg9ZfBoEXtxPbs9W00
8X3p73D9s6e/GsWbCWmuKt/PEvQ5wIT91Xb5Tc29j+EC/h0EnjmWavmS90uxwS/8Ls2Q8Ud+gr6m
LA8c4x+re8rErNifq259YkiKClo+mQUeClssexWlfAQq3wonP/1+2a1XzSyj8TyAlkz5OtuI2oXg
h9FGbH6p3PIho0/C6xQRbjV2AwWJ1jA0QbxTGfXEkM250NuoMYpbpzKTUBCnDnIki1yPCuQlislb
TWg8tBKixAEYvEzfpHluC3o6BLdUh+KA+8meuyjrAy+hm8vTt2poaQJZ6LWQO0nu4GhNDG1HZKRV
l1/rBUd3tuVd69S+FR5pFefS2jSiG91faNJ9CxK055FgTJFOzHHaR0lPwrKLr7WxD7jbbPxYi8bU
vL88tnVzQHJ52Py4f0knbl52UMOGEG2Ud00MQLDdobpqCsLvROIWW9Gkn/RhVuW/aw5p63+sythM
PqZNF/Oij7Kp0IOmKe3ASegNuLcU1aK1pTs1JMWKiXXuJBrSR4RziE3esWlkwWPJ+u3laVyL35D/
xCUPGuwGkacxbVKvB2wRzq/pIU2dq4F3Cvj26kohGuHlAwkuejHOHaOcHVoMyBGitJqfZjH9M8bp
dW7PIehYd9AnVvjh+oj+mDOlK7nRuV6fgJYjQiWABxpOvI44fxHJbdM1oToK5VYoZJ4PCQCy0U06
DTeuLtF3mWbWB0sjKvLP9Yl7syKNpBzpPLqMIFmu0itm8s9gCUe3WA6Gg0edquSJ1/LK0zFJHtdN
dcz7pHKipL614dwdhKl9K9kyIEptsU3pvNFYsr/sfjLY+vXEQl8sBLFQoEIdTDpI8npkuQlyjoho
9rOeo7s0j6d0w0gekJY+8yoLm26MkkzHeabtLltfnWAHN2fUS1Enk5dR91lt2kOM3BZ470DogNdk
cfeSzt3PbBqhMswalRDiqneemJTWdG4M6jiJi3zQsEDgOz1OaGm7PKpVE8gBwfAEyIPjSrmzq8e1
jXMOJsQDmEeuxmFUuP9qFHyzIEMc/dowW+QZfcQo6g11ceuO2t6vusfLA1mNgXgUwQ7zTA+1r/Nd
5jmjM/WG00azO26rFo9nZrd30nHDRb65bGp9RG+mJDcsIfpesrrtIm2stxy1tZR2B/R/KLLlNTOo
4Pk49XVc8uWTvy3ndCjRSR0lSV4HRZHEATMpSGO9TNW+uDJ5uA7gWQMZje3AD84nD6TUvGcG1she
GDZvK/26Bm2Jzq4uT9zKFkKXHTprbRR3YU+KGoablQaPrT4acvtLV5ePaWnfiKS4nqcZXRp1/XHn
xjkFPnnfQE6DxuXzYRFT9L4X10OEeuRzpTHUgLTx46sEOV4H3aYou0IsRXIG6hqx11jmGPlolrXS
amtOznVpdgqfW35GqqXZKMz7uBn6nuHL3QpOYnZ0tp0uor0IhHdd2ncN/55CPbc196WKoW1loc6s
SYMq7XTKGrSVRMP8TbOu2+wLs5+60ggscn3ZJVbij72Uq8lCIQ7PkBJBs9bmmdTlFOki2XA32Tao
Ll02sbKP8PqES44DanVUxCUvSNK6rAyv7aNG1wJeVDP+x9tkU/Pjsp3VoTh4NsH9HeVO+XTysjZp
htga0HDsp3u8pRl77oLk+bKV1dG4eG4i6L3FppW2aik41JgTwiNUCr6gtHlTTkMTtFzFErESEnDA
v9mR4qkdd8xOdI6iin8UZOtoXQA03Ez/ouZxZkdytbqkFuk0uFpauDtD8z53zj+sVKWVa9sHVW+0
hOPSYkAY9zwStHlfTMy2OGKpyUN/wOMInuz8wd+WQwrF+fpAqdhfXqm1dAUPWW9G5aXKU2Zwny7I
7gRYdT5tKivd2kNz7HJ7y3MDx6B267HxC82658vGV90EZVp0o6MJA954PuCC0KrOCQpWo/E90160
6Xkcfn/chLW8kCxjhMNLWzf3ykyPY2/EWx1vwrQX0AnpzGcztVQArzVfXNh0FoFthAgZ8z/2uEiZ
ZjZEyZjvNc3emma7J04RMiUZ+Nq8LSSmuIBAaAnPJOfzRoST1DlY7CKH51HGi0DTvV07V9vLc7cS
YB1ECTBb6Hg+wEPTuZnWmDqbpf0QxWmx8Zow04xwrLyQJpuYfhCEtaTNOJcMPAku/zXlJzqzywsz
dfQhMvS6CzL3G4gn7MCKbQXkYyUALiEWhzuGheuOlEs2pg8pANQUURshG5qwJCjTTOF0azYWSTKQ
8qAogse584kjdt1oVsJwXrD0E+rre1dXJUNrJlw8MuIZnEBkRaboqGuu6Q68GfXDBNCk+MFQvgSv
msDHL4wmrgWEwPkooHk26CDc0CPo7bVoi8LL+lQXKslslRXJyaDt2YuyxUDyGBx8ZmkYNzlUABSu
vLI5l5rRn7FIkQZZQVtYjGDVbRFvcM/4Qor8VvAGKAGfbS7vm+WTpTQIdxQsDhhxDEQd6bTojBoP
NAmMZT1KiVW/sbzWCuN8evm4Hahu4nXGNXE5knFdfmnZSQZtgwhV/3pn+HkCSq2+2mkT/3jWABG/
N0uSKwxVq9OBukOE60tYAncDRqrHy4NZOfzOTEh+oAGV4kL5e4gsLw4JZ5uR7TgHx29vbXGml0xh
by24nQ5J8ogUVcSCG7A3QYc5rEd/445g69SHIrSH6saMVbXylWrE2QCloCASDffY0pgjEkNYI3lq
eRvExU8v7cK8h24ZSUIt4YpEbHVWHRSb8XKog/5EWjjIo+LdPCUzXFEEuflidm1Qcpzz2oApBdVq
oQpMMsr1NZDjKEeExRssSKGkShLriJ4BrzVHLQBboCrZNNlvov2jlxU6+cp9Qik4Lb9S/3taqzhy
V0cLQjTUAgiUO2W8Av6lC5Yfc45ymoSZ9d304s1EzL3eXfcA55SVqta4sqZ4pjEWGBxuVngTOw+R
4MrLBpLUEPyhXxqgtzL9LkEctowsSDWwwNCXQlNFl3WbYF+zwXq56Eyc26Q2Lh/FXM1RBz+K22zT
lDzQuR5Uzs+aejuu/Y5VjFoqm1JEm53RBC08bLIELWE2WsOSbNcZTiBSJ4h9kF15B9KoFHZW4ijW
Elgy/AcYY7mfP6X2ZImm0aOJpm4ZFmlcmVsbhGNdWFpmaynC9kpEgBjaUsRA3F6eN88nFoxM+SxQ
MYziAgQFBbKQtrVu57n95nfZNp96hb214eF5AaUGAhAZOOHO7dG+YXks4i4y2+kYj2XQG+5Tz1Qi
zYsPSqfR2SxKga62HFqNrJwj0+Jig5Nwuh6LqdxdDt/Lr8hW0NwASBf6oJYi8vlgrDyZWrtAWXos
X0pza/Hvg7hjhaKOsTaWEytytSn28xEc6QbemWgf+ZV77VqDoti+NhDrX3dDPdCWS3SDOZT6bA5D
NDrGQeTWzqmnqPOcwGGVwgHWRgMpLLxjgY3V9uSiI2N0moYBBS1Pa/bQ4XsEmEbxUrHmY0jhkYqa
uIWjpnW+LHPHCG+deIjsmLXTtd3Gw72Zp2W/7/vRfbnsA6vjOTG2TO0JsMI000kMDUPl2/+mgem1
UXU1rI7mbYfKuXvp13zOesDCrKFCKbsNNGht5IVKiHfNzOnGlO6MxYBnYAtLgzfadmuCD45m2l3d
qqga1zzNWdDZvoUAgBe/8+nys8nn7oRHU28uvpH8JcWxuXP9+daJQUPw8aXBpgQSAJqBuJwuS3ey
NL2ba5nliS7yuc0C3UwAvtdctr1sZW3iULwwIYCEWylKWedWisKf9Z7SKcr8LA2oy25Q8xwDQ1Pp
eawc9LiUvBmSPK3T4574fOgjLavmZ7TtuJuOaOU1x30pdAVwnqRN7+gE7cLLI1xds1fAtgHRaUCq
z0fox6ChECglRGOFvQqFhTa0qRhvBbO1oPfTz5fNre0oB64IMMgCjJJvEiydauZkeEua9Qnng5WB
ThK34stGVlcNsGpEINRHYOp8TDMo+8wiS3kU068Nv9P8b72rGMfqekEPYUFMO6iuS0ddb5KO+gme
tpOm3eg+2i28q2GwQmokQTwEcdrtLo9pray1dFv8sSjtYTCZOxle08fItkm6EeX82UA3zwbMcu0+
TkBXW/qs3OhNf6OPnnnVjlRV119LhM8+Qdpzuo0LdD8UY2QsIhs15EPaqxY0QVsesr3qFW51EU/G
K209AuphD8WnIeqq8uik8S6LkwOzVY8jKjPSxhsN4ZZIpYG/0FgUa/ZG0PSpmhLFfXNtm6G6saRF
OLPebTPD4NBQjUsUgwCs7AtzyydSBaJJNug1VTz9rfnmiS0iuX9d9fVQJnj59pt8a4O5dvgO4MDc
N5BfQbNz/P2yZ65lmYCKAsOCKhTCkWQuLTKKDAaHviizfdH5IYnpA0Rkb2bh7vXKUaQzawt2as44
39ytoHXtGFoX5d6jhdtm9jgPXy+PaNUEMHrAkKDWb8tny+j2fdbnLl59RHmA+FKQEeNLO6ruWutm
UO9cXi5WgLZaNmkQFe4iC0RR/Us2fdOnX5dHshZuXfLHhLw2lFS0MlO/Q8Ez3pDeQU3KV5S8V5cf
eZy1vIyQd5D62Zrc3CsKHrnZc+zdePE/pHkiyc1QqQCnq/N1YkkKPwOtKkCkc6BBJxIKCgrW4scI
It/LU7ZqBS8WiLRYFqSy5/5V1ykvaYq4AxK5IqiZ/Qv08hVu+K6qlLG6OMDNQb0PDWdoOTu3RGJw
uIK1DuPJ09Dx27uhSj79zWDeTEiHRmZSAiBDzSPmOygLW1PAtDk0qpr9xZG7lKAJ9NjRA/DuKbvv
NSiXowg9TlXko/1Q8/0fhqPKl1ed7cTM8veTrM/Fww64TVFb9QGQq1z3wR/9b5NuXjdV9aK5KsKI
VV84MSdVCQjD4/XgVHj1Yyi26D8risYGqMheXqTVswH9KDYedCBhIAODpyUFy1pzispsKsMYPZtT
bgHprBW7HiQfl42tzuCJMcnpnLxlujfiKgBN7G+1L/a+C2gDuRYzzgY2EcV1bXVs6Jw1PXS8A+Yg
LRh60LWJLsBwXNP3qHwGWps9mXESchTRLo9M5ldd6nRLPfyPLWm1Sh1cG3PKxghNEnuxAe9kaCYB
h4TQosGHN3uVHt6qe+DJykPLi4vGnmXwJ94I7uAe5x4KEVNVHITpPNpZEriDtr08sLU59AhsLA1s
IFeTxuXErO7bCm/CTY9KP4kj6BbdsRQ9UqmuOC/WRoQ3Huu1iQ1Nj1K8qBOhVbObTdFslPvKEM81
HhcydehbH9KbHSmUozuib41q4FFfvTj5L8PqwgyaXH0XXp46qf/1tTEJaSIB1BVhCb1l0tyVeTEJ
5r76hPm0iCRqX53ACL1dsfE39OqytbWAfmpMukvNXuzoaQVjNt5KrSdGHv7T78v3a2/MqjT1Kdrw
8vRLMVWPXFPxWK06wNt8yTQLNmnNeYjxeJ63wIs/4DQMhlx151w1gvo9WSABQKFI+6YgY4IjCC8V
mc6iUhvDCsAkK1fpyq6FOnRpYdugQgDkouRkBdMHP5+yMbJiK4qZflvl2bekd68n7hzdothdXp3F
leSCITjwAVK30KMAApvzaBDbrYNXJUBEoANf2vCydt8MnwX9mrIXlvy+bGx1Ck+MSVNY4wus1AfQ
wJ3rGyb8h6x1PidurIByqcxI4bsHZ3ntCjECekyvQaa6yy3vE69UrBSrG+dkNNIuHb3O4HUCNJcg
ebxBTmztBqjNKYKBajDS9pyW9lKDTCi2lS8EbZ4mOKa84S+QQsjm/7iB3LNEGpfUrdfyiJPfPVQz
tPJFNCpm4NX46YCOYqErQe4oXYKmCSjF2bawLi2oA8YOzyUQeQCmwVVc7lSGpHSBVq2m5y2Q2uNk
bZj/hU1akM6Puqnoillfm7cBSQcPxKe6Mk7YHNEhuXZj1NubeD+Pw+Zvts2bGTkkeENHWQlAErrC
gz7Jwenxc/YUc3Y+FnTeIoXDiwsetHBY67gVnQeCttVZIUC8+uw2nxO0BNB8l38MpQq9BNy0luoW
+r+XPmb53cByi7GDOrN/70D8CTKnWZjYijLC+aaECVB9wbsW1hOPYBzSpgRmWGO4utLnjEJKwNZv
SO9+KLwAJwKIFNIn8MUs3dhoZD2fKZCq2HNaggqjEGyTjuaROmU4WKkiMp878dLrDTMGiByWjmG8
mS5/P8nTzLZvtBTY8n9yITZGO7qBXjq3jcg+14NS8VE2tpQcUQSGQAcs4n1WMtYI4Sc+bwCFnq1M
u0pnAHK6Mgv9uv0Hpc+NR0He1xnG16oiL4VZQrc9TbOdGCp7YUP4oWXOvisafdsSXKMuu//5EfUq
j4uOJiBZwUG1sFBJ7j+mCFyiN/R7EMVBjFfPHpLG+cpY+lQ27FvtNFvN7vaXbZ7vBtjEfGMrAMEP
SIf7DuQcc9NqLVBv36c6j4M0HoF+0JLnmYDm9bKl8/MelqxFIglZKyQwIeUl53p4WaaJ2Xv1s7fQ
UuNRUPucTQ9pGwJbfdmSpCe0mFpuugu3ykJzAmTMuUcZOXiiiej0e98Q1tbOWv8KejDJzmnMBk23
xRY62b+HxivCQS+fXRZfD6k3QTOmv6oEfYEEZhsKz5+2QwIdMPT0GFcoCLofnRAQ87i4Vi5sCoBM
yAWG2i26jHaFfV+Y+sa20301mz+g6LJFv09YEO3+8qy8W2kHLgUPckE3gz0gI3Gx8bTZyHXzXtc0
E1x6GUucoGq8ZxtsLYoVON9laE2HXBseAAEV8wmQEfLDjBhzL4bUiXvvErzFdGl+p7ujdaN3Gg0K
I54UM/kaiU6SO9hbnMvAP6A/hI9JwdCuOaoemmkcHPqVW2ZQdN4GsKir1oXin90H41iE/gT8nQU6
KOeYtE+sgSi08dUTzaEugp7owMYYIdPFjinRyef7epmN5XUfHuki7hj4v3N3LClCIKAFxgEMQL+L
Dts4awLH1I5TW4YjVNL0QlHPfm8RqEYL6FB0LoAlVO7gMgeXe7HIycF3oEaW0h3R78xioKCu+QLY
ftDXqrfl9yu+4ChtrDa4YHC+Lt53EsRdOnm90w/6YYSGDjqNgyQ79oN5585PH3HjZTIBljA8nEtg
C15Aj+eGCKPerKeTfuC9gzUtdqPdBrarIlg+P17/NYMmEwSQBVSJItO5Gao3c7tg8w9d8Q2M3Y7q
6vt+vpDmWOiRwDZBluBKHtsXMwhvgQs52Nqzzg4mhbSnfuUNvy7P1jvVRoQYHZsdjTLonocmgHTe
QQmVoApC7Pv4OG+x/ltx1f4k1/RXfMfvr9i+uapVpBjyrR5LBHTScryiKxKPzfIS9ToFl3pCLEij
y6xW/oZ8KKxhoYBkwL6xwdy4vFzKXeduklRkniDhnPIrDQSuXrNNjMfLs/husZb8BKBUoCsBfcXl
8dwZ2roBmrxvQdvAxfTQkQP4OUKa9xG3VcxByy3nLJJJpqR9pA8t4xm4C48zI2hWHQNhkR3jPpBP
Q4AnZ4jJCf1QQBTvvw1R8pNWFGU62Sk9Zs68Ac7z1mlrGhIfoKROVyGfzo8irJk0SGlz4RoJleYK
dKsZ3+XABxhF4IkPljH+NeLCJRZkLICB5vmizWMqIMQGLsXZcq5ts78GSGADUbG/mLcTK5JrYC9o
JdRS66MGoDoH53O+Hzs/oP7VZTvv4tEyZSd2JL/ocaFpazMDz6rn9Dtb78md3jClot4yKe/c78SM
5AYlH+oW1UcIFWyqH/au2acbqgVTJEJnpx+cexUnnWpYkieM3pzW9UKFmjTjrmDapp11RVa96mwn
Q5IibeuMo8GKhfCS3JRaOHYRU1EvL195Ydbk2pKpVUQMLdjLgUbZpvONliPdqPaG86n/b4N5R3LE
LQ7NIVhq2bF2jl33VCZ/4WkLzRxq2XjIxfXvfN/oue8Dw4fNyRp601Hjm+dnChNr83VqgpybGOcy
MwtnWXUa/5PZxXXdZLdl84uh7KOVjsLamo+dWpMCAWciS90UlPydfnSGA//gk/droDn9fcmH6QyN
7nSG2tRkuHsK/hvK/J1lqO5PK36Mt27QsC/tPmhKlfzYbwmOIFra97a/zzIIaYVcJV7w/vBZ7sS4
jQMyA1zlqyLqSRLnjbMwzEm3buj47LbVlbDE1qtMyAeLmz65ncmjn3Xby4HtvS+gDRE5ArIspA3Q
yzz3Bd9ppobmjXVj0SKwQb2TN9MW4Ldt5xz93t1dtiaDZLBYuOv6gA34KAOhFizNIkgvIDSOCbgR
rfnsCbJJ2APuhmHSAmiMEO6Qfs+cIWjE17kuPnrIovKw9MmjuwUIY/Clno8VvJi21c2Gda93N0O7
N/wmsO1dbKkw8bKrLARoC0myhQs9xulLOXJW1LNWoTsXt7zpMOpfS7L3VCI9EjHmUttExzJ66UBH
oRMA/aRt1U8u6Mt5Vf5s/H7T0Cxg6KVwP1WgtPLBUGnFZchx0/e04Q4PzV7eBBUQWNBeUWzvd+km
PgTIdLDaLXQSgIVIH+KmJSMIi9ZzMrMbo6vvdWsKmTvuUL/a2dzZ2KQKNX/6KoYyBFBrG9OP3n7w
CWCndnQdVx+w7coKydBJyc0md617U8sP3Gi3XT99s7tsF1NVeJaRZsu8n9qSO7HMIql4Jwz2wzRG
1mzoBMFSsxznl843te9aA0L+oE9L7WkCq9B11qf/Y+1Km9tGkuxfmejvmMV9bOxMxOIiKeqkJF9f
EJItA4UbqML56/dB7rbJEskauTc6OjostZmsqsysrDzeI1eRUrwbKx10n5gdB6Ew6nZYOB9eyV2C
h67UKzsQp9PrzDakm6mqol1ZjZMgY8uH36+i0Otj4XXvoLeYu5GyPmkrs7eVXb9o9PCBoJ1uTu6q
XnSP8/7vVRDSFgteEmDGdc4+M2Z3CYsgyAIB7GgE8ly7BBkgtE65qpq4zph6HdJk530Sb62cVL4k
YbVJX6AKr+4kQ/42MHAj9qzL3da0BVkB/iJcBMFWkVpEXyQyM9w+4n2YG2WmqDu7+iCx61ISZH2O
LQTAvCpSHXi5Il49dG/YVprmqgkr6Lp1M8TXcdvhHdHszu/XMXXYF7Msc++WStPRaHLJjG4r+kyH
m8pIfFYjV0v883KOLAd3LRIa2CnEQnz3tzUqhd3Cj+/MmniF6afD6BFZIOSIyu0L4ZthLbVwIgo8
hp2ifTPMwDTdEY/YAm89vP0G6yKioiyzYFlv+lkAoKaVcQREcN0DTIfUeHb6rsIBrgbgLu3tHJ/Z
VOOGTElHpP9HEZyuodnJNgBt85cITFenpqA5ZgkF9qN6fhWcntXO0DTRNBafZT3XAcfNDJa7GnqB
UDxekPpDgGeZV1OblfepRKNJUOA5oubYRBNXGro2l1jlUM3LDrhVZYssigoyCkq/ZHNyM0+Fa6J4
eV7R+RDsx0J/SeJiosYspYJEkbkjyASjjAim9ExtSKB36C/obFJ4ZpqJfO1xNfwplG/RNo2MgQdR
i3Y6WLgQ+knKHUMMdn5lIiGclgDCd5zl2oh2YKvxUie/UoYMbBvJ/Xkxgg3kx/IKdLPPWg+QfXim
byjRmLXyIdGGWxU8OWYxCvTybcDzal6/tm5Z9Z4DbCzaFHai2X+ixuc+W/+FGh95xcfzaxNKW/R0
T5pGorHqa/2HNMXPgv9XaZzWo3Aqd+B/k3ZjSHaan4aZl1roEZs9MDuvddn7m6vjdL8vR9D06Xr0
mqtU0JX2A4FfD4sw9q2H89KOe5RfB8fFF2AwyaqsgbNPlKZzUXRt/IHk3SNLIt1t+ql2pZ4ZaPib
v/4twXyIEdXo9oljwC6rk1uWj4UD5PrSr3qvaj4KSY4Wv/jWb/5cpcGHGQkZMB+uRrt22mrDF0UT
aKTAqA3uxQgoCOREFRyZRdctvU5Kv9MFF5hI6XlGi2gicsymP00MauEvakF9PWxBzCBSC4GnN7iL
Jmq1tjBzLCiNZADKaGzdp+39jIH0ZBSNG4oOh/Md5lQlamtABbNGIutqVpPW78HtJkqKiORwXgNz
cyWaE+HeLSOwnFuF3J7XaJEScH7Cjk2lQmM1gMTpWgY1GNIhibBwJ1QDzjsw8GehY/rVOyzeaF5n
XgmQEBckYf60LkVJeNGiOP9Qjs5cyVoh7Qi49lCdXmKzKvmbLo+fOuhSA+WuxDh2fQCU4OFvnRMP
96nEbAaBKPRgrm6UfnJzxyPg1zkvRGBAJucREtxPjppCSIHio9X0mNOM1glt/WFSwvOiBEfEt+CC
ZrcwC7PDfWGv6+Qmzdcm/XuqzTdGxozGfaxJ9uLfdPWaELF/E61i+f3ena4YjBhykkl/VwQKtAZA
IdEIwMdEtYTh+bGHlv14ZvwnAfrbFNQSCO3J4JfhFBXCVlAQM99fKo25LwWufM+COVj8tCgUOrpr
e+I4n5bXaSoZM94cGajqaximUn/oe1Hb+tEX4Z4UzrPNfdVJtp5KOycp7yyjvo3teR3Fqmfm5sea
WBh2YZpbRyLImqPByZ5cztcVPSBLF+CJXcr0KzvT15akAoXpwQB/gtQDkLgScescvSP2JHLuzjKy
ipoj9nOUfRlUZ6KB5+Pu+5cAPuyx0QOR1Gn/w9PJwY/gbtEOdS2+xQXawYc9SLvM6TCZr54ulT6B
Y6l9b1vN60Ntbz2cnxuZZfaVxHBEnXKps9arM/tjRzHxLMvBeT8n3Dvt0EXoeDpNDW3/CvtJ0L8+
Mn4ExqIyoGjvFk3Z80f9IE9RxOAsDKNeJUa7aYwXbRLVakVSlt/vSakNlOk6oB7u0Kifv+St7qyN
KY+IlzMaCSLuN1cSWlM0gFghsF4m/PjJmohaMF8CFiz8+mFuo/XUqJejNdyBd/7lbx4V55ca4JZg
ZhWa1/rZ9V9vGBboYfYfvGFEm8i5p7EggxQn0Is+25G48AZzBQRiwYV+1DMAZsxGxxpaaWXOM5Ak
fY2EkHqbPdta9f36/JYdXcSvz39V/j1NaFRN6m2qV/dAk1TRBDgwr7I6816t5UnwWnmjCMsdtSeK
syO5j7N8QmJ2F82fFcSqEvNI+ggIBsGWHV0SMMdspMkxvGFw55LlowHerglNN/VNhURKQVYqZph/
Y9+QiwJAADp8ULM7tKDeqiTSVtBqhTVh5USrvkBJpxW9yo/u2Z4Ybi2ppnRSUieI54wtcACXULix
L34vTQngSxXtSuhM5bvkHGJGdqXCbhCimOwKIUo3iHI1y2OXfwxbmor5OqBeol+bc9mp3mpDp7T1
46QNvqPtVBMdkBOoCjpA47DQQJoNjYpeXYdpIUj3H9MItIejCohcLNpuOSOynAwqrXTg++sHF9Tn
q3yaXSuvNu/XiT0xfLHRMOu5Vtssudf7y8xBuqb7AkhjgeIdcwgLxB1ayhzQSr1BOARq2ZBOtr4r
YaxBppMmxIVxd34lx9QOqNJLxKog88p3PvR9kdkYUTR2k6at9ORbYmsP9qCA6vqdgztIkC98bQv+
8sKSCCLDQztqJdzk6TyZO6CkuLhk0fH+GJOH88t5e/6LkEUK9gyNjFweBryrhtEOkb6rtdkHgHuA
qo3LbMv/e2I4DTdSRTLsJjN3RpcG4GvbjOYnGlurvyeF2zEdTfiyPdXoQALCWxTPm2JQ3SJtvPNi
3urZ4Z4tv9+7GOYUmf7KgZiRrhP7uqwE/kB0JpwDHWiN0RajMnd9nPp5TMPSMQCO1wnut7eaDFNB
rA6kJxwslnS4DL2ulwYPHH0OGGSpBFlEygLVzlaZkgvut8UXHzq4Q1Hc8YNemsTREBs7M3E8hd4V
U37pACstpRl6nLvd+89naYNDhRaYFm8oUvrMBnpGixJmH8W6p6SUuE4MzvbzUo5tn4YS4zInKC/T
tofb13fIXdk90XcDAy97a+c+kRDmNLNbl/T5vKwjGqFhpBcNPWgvBVsvf1QxbasOgzxLIgttPUjL
Ctt63jQBL1NI+zK4M1J1oBRKiTR8nE3AvUuN2bpyNt5iIiO0UHrG1LcZTrr9hFmFdV1QzKwVFFM4
0nivFOQbxhMy15k0USLqiK0hPAZSJDr2AdLDO0G1jcqmmhyEyJHkzygwyUJ6itcrnNPOAxmcvTVd
otdJMWsfKegpHOc5q0C2KKkAi8/dnFCPAnUvkky3y2VXAyFjgrGAbrqaG2vTaPW6iCofXFxrNb7u
BtNrCOJrEl2CBSyc49YrY8tz4vtRAw15BYa8qrmQFtxiFc3co0Xc85ry2tzHLwbTZEimIKBA5wWn
KpWkScOotcbHGEiMBTVXljGErCQrw/wiz3Liyl3pKjUQEsd138Wuat5mVgF4UZBjly3oSKpQMUPb
/tx2+RM2ftPFT63V3vWWvBrgvInd+2SKbptRChI9uWs138quVKPwKql1YxW07o3b4W5Pqsqb0s/N
zHxV/QoKoc1sDTst+ZAr8U2tjtsstzbobgrPb8AbU1neVKAscNDTi4cB354xzPM0zkOLC80gSCTS
rUIrr+p6QUDDIxXgVka6amHcRSV7GTNY3MPeJUBBaaKP0M6rrHXRObXSg3FtP4CLqbhcCgCRN783
48cJ5PyNSay5hH2WV330NEqfKvl2FI1NvCKFHSgPJ4NL72C4NtOmGTLU1RwuVNNSQEMglIfGTnc7
3wzbq9yr1k1Qr6Lg/Lm9zdMdyuafW/JQGknjoEMyARbrB3s1rCJfv6Wf4830ycQrNb1yBPfssprD
1QIhFfEMxoJwWaA16/AIFY3BNvR+3DZ0Z/TXHeBKo+oBII7F8G2mnwXrW/rp3kiDyqClDkjimIE5
lJZOk4OZs2HcplRxy+meDrbrDOnNoEuXyVi46XiFaUuvLpOvAsmL5+YlY0ATrXgL/a/Dw+FEGGhK
J33utqnmRVDUxLc36bOpuNVGCeR1RAU+6M1tj74hTIJi3gL8BGjWXHZizzQwWKRagyLTbQqHmTem
35emV7J0NZofWeXszi/vjcEvXUqvfYy4HUxckofSbAk8uXXklFvLSbeOk7l9ogOt2xQs6oiyHIjh
zK9H33keAwZ+q6ZVf9/XRuXPnbq2M+Ur2HOy7VQ4qdvbo4hN4ohNHq6Pt0kM11ry1DbbTK8sG6sz
htnrwJu70UlRXiZmKt+oo4GhuVQBC+qoDyqqT8Zk3Fu1XGxKBX8pUuT645RJM0DsE2BhSvZUrkxg
IOyqeSKa19lDIrLn5aLhtO5gwzh9T2o0cFsE50KD0de90h/X8qba5AEJE0El9qgKoJyLAZslm8bT
vBMF0Kh1BlHY/+yCYJgaBJbdjanH38/r2qJLb9YEOmZQ/YAYReM9hqOXBsCromZra9VdpDTuRHof
zWsb2ogQY46tSQPoBZiD8TrDPOahWjfEHiiJSbeV5sTT6bMzyL40rs+v55gQBFU2Gp7RAPyG5mdO
8t6umKHurCJa5V9ZIXksGQWW87YZFRa6AGThDYuuVzjcw6UodsEqDZPu23FKwyhrgqJqr6omD+qp
CRADARwz9UuDPgxyJQjSjy0Q9zN6j5HcwGOaU8JOHTJrlOVuWwySmxLfdBwv1gW7+CZGxfr2hPD+
Lum1GMPESgc+4vK7DmazyBFcHsck4JlmA8wMLCxovD/cQWT7MXbVm802jTK3qR9UEYTiW++G2b9l
BhQpO7T083PXmdVWqW3kdJt3xrUSxcHYGCutn4NyrHe6TnYW3hznde+tLUEklA54itA9PGoO15Qm
FADEZVJt46z+mESaa2CEpE7zB5IzAcvjWy1APzBeEHjlLukhnjNEUpS2s6Ou2qpyvy6ywRuH/p4M
Auew6NKhc4AUE4C2QNTHbB/fDtKTwawUO2u209h2j13f2qGB0sGjFTXRpaQa9QezwYgo2iqdAMkd
WYSVc2yVQErFyALoiZFs424oGsc6iNp1trXZY4z2UOclcYLzZ/ZmMgJTCaD1+CWDu4wSwvQ26iy2
jb7gGbBuVkDnQsFeQSkVBAmCVuFjGrIvjDNefahmR+lSth3j6bo2yku7TfxJZhtgTwlM+OjeLbyI
QB4zHLSqHypjN+rSxDI8M/WmDueKXU91tCrm+MP5/TsqZkm9IywCWgaPSplkPTFG08aK+m1r7FR2
lRFBOPS2Jrcc0Z6M5TvsRV85RaY17hhGujFheF1doFFI9oawvK7C2ov9VhK492Nrgndf0q6Y4wWx
86E8YFjV2ThhhDw2Pg3VpQzYAE00c/Q2osQUNMI7vLeAmQJ4gkMZjZYwSqeObbNUjRW3IQDEnzDa
AF5TC8SjyZB6cWYTweVx5ElyKJZbWlkMA3groe00SFW/3dQQnflliCpn7s1e7PX5iuluujqvJaLV
cnrfZlFUkBSOhOLuvmgcJbtg0Fx3GGPZi5SE+FFipQL0nrdXzMFa+XlsEhtW0kbjtI11LXfnIjU9
mZmiFP0Rk4aiAEYQQwaI1PjhsbZwxg4DxBVA6e6BPeDr0U0Zv+joZj+/hUeUEil6TIPYyNGjy5C7
MGtdJU2E2snWTj/2JDQtwDeIWmyPHBOWgm4HoKLg/uJRYuKxyeOki+l2mtZK5lXlLp5uGXUt9k6g
dOQadGRqQQCAaXksh8fkp44s6UlO6m0D8sfoSUkFjvbIbsF6MZW0TL4BjorzfrXNzLqV8MQgZTCk
H1rlqZIdkTG9ff9iEXtCuMSUOThFRtFivZ2nbDVnFUoa1yryY1XR4ZEI5o4y9Z35gg5leF4Xjmj2
gWAu0EAWT48sJam3cTlcD1G51kcqOqFjXhdCMDKoLaUhhNOHHirtpgngOLirgOjgfIonOwlkoyhk
O8imphlXmQ4Wn+d+7CS6Av1NvcNu9FnjaXktK7dFg2n3HZULSRG1vR2JSg6+GOfDnIlOicPMcYuw
yjfymzZTXEaGkE6ZZw7XPSFeLURrOhLywy5QVlpuBTBv8LbR9yB+qDCDvLX6qXSdpg0UnfisQXdN
2QWqPvqKglJnR4LhvUxXr9ayL5s/CqNTi0RGOK7qYWzcR/WdMX86r1LLpnGhHpYHEjrQKS+oV5yH
LjItmvUKIszWec6tL6RVLyPm+BkeUPPgbKZkEDi0I45zXyLvnhH5WNSqpnErdTJxuxnIhGXS3jS9
qn9XckIEOaNjNoOsO0B5rAVEm08Z1VGN3HA9ldu5R+fDBbrnzm/gW49jgJEVQysYhlweuJxNsjpj
KimWKTN58uPiW9dbYZ+9ezgLjE94mQFOFrUDgDxxfq3Xu2jWckxczuo3Bg75qfycp6KM+9uTQTIP
WI14nwE0DOBkh5Y/MDz9BnD67RjolubVEDEPyGTCQu0xMcvU3PJOQzLPXnZ0L6xziimeCKg3dwi3
XKZdWoCqSsFpTFMRNMvbs7EW/kbYLm41IE5xC6IlmZVskSS3GRiHOlePlzFSgUIflWKAvW3hnUbE
qh2uR64aYGJUo7kzQebpbNUc5ACCZ99bJcZC9kRwQQAZOvT8AicLdUCC8K1IHjAcb/rnNVkkhDuX
tjdkklOso3YmtgaQDgsbJR0FCO1Hd+sVCgxFTegAdya5ilYXZWzM3WCXPpDlQhJLrjOLeA+PRLzY
sj05nF1OBXx5aaH0rN/9eN9lqzb16Gf93llV/rBmkptZv6MJiF8xmo2p0zczbNjAso4pZM4mrma3
0xzUpqa/KYS7BsEkohaaXKKZYm6DFuR6mcy8dnwvjgiA07B/v9bCXQyjVtgFWUr3zYjaKOvRfaC7
Gh0ESndcHX6K4W+DSM3mlCCzvmvj3naTXCl8QpIJNVpHxCB7TL8RQQMlb5kxRDx9aKesiqRkHmJz
p5pbiX2r1Kfz9nNsKfufv/i9Pb9mEKWETuPzKaquUeysR9TsVeK8d3wRB7MvhgsKCG2INVZoQJEm
/XEYiF/E4FAqyymcmjHUhc/wo8uCMqMKglQQujsPl9Xi3TDW6LzZDenHDPSKU+v2okv0qLUCFBCA
dkDtA2cbdzam1aZOPMvGLs89495eqUF1ZVwz2ZNv+tfOTsc3vr3/uIBQh3rLQiWLIfHDdZVlOptE
U/UdPOkKGKlrmTphpNXheTGvl8xhhIUk056cRS331IIMDvoRJuyfBPTFsGdJukpMrQzGcW78ItcI
Cukk9dUBoeQkVRVYDmPmTTka6Eo100NmIC2FBvnRJWMXediqMiBqTleNQ6KgVsxn8C/LLoZ2ieCr
H7uogWCPJkv4UaSUOFed0LqvyxKHYpDSRcbbNcvHTv2Qon/h/B4dE4QQbYFER73tTTOnisJAmeq4
eZpCCawpu4g052UAu1Ba0sfzoo48b6DCKjAhsSRwavC5za6d2rwnzNzFgz54Ojx1TLLxqbHt9lpv
mmqL8TQDY09ZsZqS9GtfgsxNLwqyAcHt5/Pf5ZhDQooVeVYFGSdUGA81AzPUQ1sD7W2HScmgyKub
uml/BA7/9XX87/iluv2hZ/Tf/4M/f63AlwYSccb98d839Ut5z9qXF3b1VP/P8ld//q+Hf/HfV+Rr
W9HqO+P/r4O/hM//U77/xJ4O/hCUjLDprntpp90L7XL2KgDfdPk//9Nf/uPl9VMepvrlX398rbqS
LZ8Wk6r8489fbb79648loftf+x//5++unwr8tf9t4+VTSrjwH5/21195eaLsX39IhvZPVMqRVNFM
PHoA+wuvNry8/srS/glMSCRbEM+hEof9/+MfZdWyBH9NVf4JSA6AyCJbooNkYXku0ap7/Z1h/BMo
u2jvQQEega1mOH/89fUOzunXuf0D01O3FSkZ/dcfh14XgtCwBvgPHkvAaVhpJ0mfBBbATsBN7xbd
56EQVcsODe7Xp3MWnUYgKFSTIkHW3gb7RQo02qy4yR3506DYgpflqRVwT5UJsMFjpOUpGPCmC4y8
PJaD/lzQ+WHvPP/csP9gg3iYCsBhSOkkqUkgldanMqVI7hF0OA3knXH9z03ikWPzSKrLrCvAVgVf
na909BsMmwSA7W2QgnyifVfK6pcYzvrJPDG9GbUsABPSNXqp7sGotgap3/P5fTp0Mr8+flGBvWtn
6EmhqnGeBJr63dRChtr5+Q8+cb78VY3uS52hUJgEY0cMF9ndwWuA1+dCYCfItJ367svP9747TSvg
4plJGph2EXkAM5QC05kez3//Ux/O3ft4k+Dml6Y8GDJ6ZefIQfS9LkhBn7AvfjKzojQuMj1Lg9RG
2aLo5BdLGz4pkdF5zHEc//wKTp0AZ8UVUKqqDsnnYLaM5zyJKqBOAYQRRLiCZZwSwJlwOaIqY5fg
axvUIQ0U2fiKPrULuR1F+GSvtvQrOPqpnfCVBycMGt5aUwc5CZpg8sy7waP47+SNYRMMHlqEw94f
0Gzx4x/AaqneFAzB8sMZ/5oX0UoLS5+4o/u1C0cPqR2PuZhsQmvXZ+uCBYOveIqn4d8f/0z4cwRu
wGojrZL1j58PPgi0/Yu73zoUg3uWsd5iU9vaJMiG+KLQjNS1h9RPG9EU4Ykz4QdeYlnOpDSukYx1
jBDknJ4J1JzUntbnv/4JzeUbT3o7KQvVwJGn+OZ6PK3sSPPtWfe0WdQPcsLwjGVle1ZtMEtH9GVk
QZRrLgp7bquJ4GRPffTy872Prhtby6uKwtmVjeratRymdSxKj72mCo8pK+cx1DbuYnnCrUmue99y
dY96hfvl2XDjdXKrfohW8cV0MUMbd5uNf/Xh+RlYmC67zP3ytroAT69LXTTTrpyAQE0jYHug+9CV
XdtVvKfHp9Z96j3if5vc+yfFuxjcJ9tdfX5M3Mm9LN2Lu8tHtAqHxB/cGpU64qvh9zvZv7iu/M+T
uxYkml47WI6tUT3cwREpDdbq8OrqynHloAwx7uveADrer7zZBR4Y2p5Sf2mgjPCT3kUaHFVDMGd5
eZD5hY85xos4jNHdmN18/z2V5NzcXMikIbqZBhGQ5ZpyvjRkwPXntVK49sjeB1b4yxNxvo70NMNk
nJUFpG5uZondAVEMTSO6s4ulzhZcaBxy+08pfC8vHmcZYGVoju1toBAPqd+7OZAVdDCClW7t3g9u
535Yd+5vXqE88KNpqU2KHocU0Hxgb4v16c6ujdX5gzlhbToXudRGkiLLPSdBWgzPktRdRkYtmkw5
4eb4Hsg+U1jdkDYPeivG9y51yWsxWOpVM5JC57/+4pGPqDoPX1vqQ0eBlgBzBglCb96Y2m2TSeux
u5uG7WCIkoKndonzSfnQThZVTFh9vo6ilzETjUAu23zs+3PuKGOsUGJFx/WfyrGno1/QN9Hwm49y
WLEZreKyKkoNn7gVeNSqtrBnFsdWEkRJA2Au9XMHnrTrRAMEJhurXJDZOrVTnKHnjtn2qVMmQdfM
S1vouGKxpAlMb4koju0WZ99WMzSDmZd5EKu95SUWucP4SFiT9Lbtm52haalP62pyI1uED3hiOXxJ
LTLNCCykao7ACXigWvFZl4r3dR/89CMaF2VghIQQ7D4B6HtyJcnOEMgx2kgmKWt9a2CihscTVshn
JjDCm+gtRTSgP03Zs2H4rX573vhOffKiaXs3dW6rTNZKlgSZTW8Va5wDa0iua6kUAe2eErD8fE8A
Ym2rmYFOGoCaBVy5LV3XpP5OE/3D+QVwrCu/joCza7m159F2sILOk73R/3D1sIvdGN7868fa/S67
T4KA8pQacWYua3ZVU6XOA1AEpd/mpBvWNFWdzfllnPp07r6vUjkdJ1vJgjmrjTVITJsgzybn/vyn
n/Ab/KhxiWmFxkIOLYjHdJVVul+O8rfYJrs8et+UzK9j4OxayXWpbSnet2ky7KgVhYOaeCk1nn5r
BXzWeyzaGP22XRIYBruy7MfWvsolw6XjKOj4PnEAPIdLY9qUjoOGgNs0sy9NPemxR5lRC+zsxAmo
3B1dshlwjQmeIwiG/WKsv6SDvG7aHF3Ls39+i06tgDPlqgcUcU+xRdQyErctVDkgRfY+bISf58vP
3sfVUA5ZU+F8m9QfxjVTq+D89z5x/6vLevY8BEinEtmZ9TRIMvoRJcRbNYksL0MT70Unx+ndaCUf
JF0WvKVP7RJnxlVj9hbYupOgKlaWPt1MYy3QoFNHzJmwGrXzgApnHhhNUbodhm/mqu1cq+1R35SU
T+d365QU7nJupwjAoA7OYe4AgkE1D9xrRfsp6aSX8wJOOGy+59yyKlaD5RrHMTPPlj4WY+umgCQ/
/+knvj7fNp9XU6fEMg5bzfPKZ73M/Jw24BG1xoc+ZwJvwc3S/dRWvnWURQ5Apx052VhZ+2hK/doG
2KE6Dn6v6I8lobtiVJ6bYoYHGejNXCQh0Im3lZ4KBsFOaBk/wjsmcUFrW082EgGwe2l7RfPx/Aae
+mTOyiNlGpqkNpNNk81XTj+HeZm8qyXg16ZxV3VUUzabDB/dDvdp7EtaKFmC9+ypb738fM/G7Qaw
92TZDz0xXYc+SWZ4fjtOaCsP+pwMDmgDbCPZmBLNPdtJXqrGvhrHSBCunvp8zqiZqjfzyFqy0csy
THPFxw82MsKk81//lDlw1ky0OmWNXJNNGW3qKl0bjfQ4Rl3hqoXAX5x4nfC0wJhoTSRJbsjGGs0Q
78LVVNNAt0rA0FNf7YuH8ws54cR5yJyyQs+N0ndk42SFN3XPNvvMWg0zYVuNPirWh/NSXu+EI68H
fpqkY8o40Eomm7aSt3NWhHp3AwTRTls5luQq0qUiZUFT3KoSeBXbHL2AD9acBX0xrWZl9Kzp80A2
iRnUKlCrosidjMLNgX5qqoI47tXCj31D7qIfotw25lohmz40L8qwuVI/mF4c2L6UuYNveADUlnzk
2h7f19v902r5ceFKHWeQ0klkkyKxMKOGLeXgalcwSVsFhfK+sadfUjjfICsTgKebJN0ktHHb/EsZ
9Z5Src4fK9fc+evTOfcwl5bC2jRPN/bsbJieeE5tuBj8NgZnhfpfkGB0rJIeCluUjjlh1jIXBVAi
UwWF53RTFrGXq+h7a5+tUhBtn3jiypzP0BHIt3gLp5uhbdaUAUBRDZvipq+RC0BB3RkfTV2wcyf8
B9+9lRROJ8kqRDXKRY8WJzDy+iAVRQHCP380J9wHP75iUAy61w0EtFLuydV9HMXu2MZBn9ym5sff
kQEuj8PLocWQaywPTbphZgd2U6AL0lua90BEQKFBET3Vjx+57Syea+8KmjLDoCZGaTeGpLllprvg
t12pveAeWjT1rdmD5vXw00s7w9OWWOmGaBctvR3Ux/N7c+pzl4Pf+9ZtJUXgQjXxrdXvpP1EmOBe
O+6vbYez57ka9FphdrqJy/mq7q51tCykn5y4dcGCEfRZ8HtfnzPsokIv1Gzg61cRstM2W2ioz3/y
qePkLHjCZOZIExynZT5GDUhzVdMFheHvfThnwWBvjSsyYHckeDtSXJgtqmKidp4T3g4EsYdnakgI
30c7zjbxqH6oxto3J8vTiONafbqKwJ+SN1qQk9a1TEFt+5QWcY9z247tUpFmaR1Jl1kTTrkgYjxx
24FL8nApLbVQn4rwweWl/IHinlvKgKlv+wSFvQJVEkxiuCQUgT5xo+t/XRS2zRnxLDWxOmqjtB7u
GKqR7AHUuM/FRbFyUGvUWjdy07W81gIMMnlE4J5OmIrNmbbVtwyQ95K0NtWHqNilZgy8LHinLlDi
uzn5dl7ljntytHgd7uRUWWan1Um8acvP2XjJkutiLD3DFpjLqY/n7J0lWgcmxTjeyFKgkWtJezKi
j7X6W+E9QAAPv3xqaJJs5Pj0WntOzG0qi7IOJ6zc5qxcqqQMI3gEH1w/dMqX1LAXNIvf23HeyGcw
xpoydrxRH5hzR8mjVoZWLggET204Z+RSXLEybaGprH6Qhm8kXdmAjWlB53P+278iAxy5cfgRhBnP
c23Wu3gzeOpFeitj2ibELI43ha3pApws1EPVBZqK4MLgGvZ+mp7FmfqsYIKyxOzGhsLI6V3qFyjx
5yiahepaeqgEnpcDjfolhrPwAqxeU6n0wKDIA0AMheQi8ccYlCduuVbuZMdVwzwoVxIVGMZJgZx5
gyraAunp6z62l7NPvcaTPPsyd5vL1gXI0soORPPUXHvtr8VxRm7pEosoGHY29GIwXHlyZ7/048AJ
AOte6YEcalhaI6p4cbPVv8RxRl/O4CUjBvZSXdUbzY8vaAjyGE/FsiyBmp9SQx5Ngll91FALMrCg
7Dr6giFd6lLP3nSfZ49e6o47+fJlvRJeAYt5HtF7i3MJ6CswFQpc0818wzA5SwHmo+2GEL0kIbr0
BFpxwu/wbX9jA/C3jEApDCNorYfaCDFgLbLc5ZseWwHnGoyodyYpamI8ETEKHlQr8L1r19Rfnoe1
Z6VuKxq8OWm03MXfNk3WlcYYb5Sb3o/X2UXhJR+11RwUoeRLgmTXKT3jewB1O49JPUzLgsiuAFxV
HViryK0gQ8RAesp0+C7A2gACSAkQnE2MpqLcRcPROlmK9t/TD8XmByx0JbjNThw+D3dQyShIy8ty
BumyLUMlj91SdFOeimBMzgUs3o0UPdaR5a76Hdg6WuEVQRxknu7aX8trG7yBLv0kh3aITovAEp3R
ifuIbxMs67xN2aIJhuI6N73qKj6KERv62blSvGQ7X6hh6hLf/r2Ik2cR0E1ZsjoHVqowODokQe1m
Jbj4TpgPz4EQdUZUz5UjrRGefwJJSehmXrZxVvSe+CI0/CVwOWKifONg1GCgWe2seKPZkidJJDQs
IvKYJxwY38YP5J1eboCEslEnr/fZpr6XgHDnAvM11F7qFRXdpKfkcLYvk7qsdLy7NsX3yYvXFGTK
5rfqU+cnCJGJaD7pRKodGBeHsV/JrJqQ3I439tWC7JaH0v9x9h3LkevAsl/ECHqzJdlNsuXtjLRh
jDQjgAb0/utfcl7EDQ2O0LhXu45eAISpQqGQlRmMuT8et8A8ggLssLxI1n13j1+sCY/oU6lTblWH
8WwekF59pBysK+9uBdhJQbR/vpP90P+qDy4Y8Mq5bBqikqRmH1N2UIeXTXs0lVBd7893IPAtPK4v
q6g5ZKArTqgTd9Vd6fy0vwcDcnk839YC4aJaHdhWnbceOTNV5nsFxsALBBXA8LmTjoaN/EkfUZcj
s+R9i3w129xRng/6YvcLGu48H7cp+KQayDztAiw2TeC9QnQrYKE3++kN7nWIZWWnu2hAu8V8SqqA
zYz27lBjEcAqurq/nEJi26LV5U72cqzdbGlBeDuYH1Ag9F0n1tzOP791REcgryexumqX5c6A6QqH
zF9L3zpqcXdR0cB92ODDi6PyIrv0CqaIB8gNBu0gFTBhiqrJz/SjkcuGIWqZC/CdluX5lM9o2Xsz
nadZRskkckQ8DC51ADWxdXwyYKwqBR+hEdKjF/TkYN150X5pMCTLLBoCd4aXo5HqpYllroy3ynhU
/m818v8Tr/NIODIuFFsTrnSstbhX3J8lUJbnN4/ok/f/P215daWpm+VwnmtZb74+Ki/pqEhOGlHb
nBkP+koH5uCzWYc8HFIjiyxqEQQtPN5tqutqJUiVJTkIc23tKnfbeCLHNl0k/l5gsDynbcVG1Iju
Z2S1XufQiCaGP8iEPIUbkjuAJ+ZMqGPycDK2x79X2QMLUhu8dIcR8Pf6WEZKdji/vIKJ4jFuFms1
pc5NkigL2FZ8c0XxInWd5mAXA6gxh1SRZfwEpzD/nli0utrWdokH0bvh0oqV6+bAHvd7izz4EiwK
/5aIwtN2HAyU+Hn6swPl6Km+aE3Z9wuiIv4Fccg0b2gdND4j+NIDYJTCNHEOK67e9M6VLMfuy744
2FQujLCUaW4mwKQTlG6ExnZdOidPn/xt1oO0CRUquagIDI9/+jOKxe2gdJglWf3Rt0maSg5m0efv
C/PJWeDBewQnBc0TvR/8Iv3w2sZvSbyo6ZGhSHMxrO85UpXzSmlmr2Y1NnkyluVVZxUhVWVPxYK5
4ZGZeQfKnBoVLYmDAmmbvhZteN7URGbNgzFRA1tBVs4A5GA5FNfOERsoLC434tc/vYheyCN4wTLw
7JYtmXvEdB6OGcg0rMpDZ1+405UFFmzLvXBkupaiHIHBrbYORXLDQMEJEnvrwQ72W6H5iMuobyN+
dzdZ9CIwPINb6zyzTEIZQ/Ty07npkuroJiUNlkDB0UyO2u351RH4Dp78gy49q2ytpAkjRz2N++wA
+PL5pkWZQp5ibKjNPtN7BBj6XZNo1G8jNfcLCxR4v0iAy6fJ/FX1Zfcd0Ui4WFIxZ+poWY+RKCM7
gKK7DKZirqPpTjIckYVwx5Oa4Ul0cVqaqHdpEzTJnolq3pqLAYq+hzUcAiX3V9mFWjAaHr85dS3V
VyAUE8v91a3UT03dHwpJskHU+G5An/1Vz1rLymiWEDVp5g99u2bGr/OzJGqa8+QKKh6A5yA47urb
or403Ughp/NNC+Zf56JI2ynNxjCBzNFTO1aH6hEph+P5pkU+ikdr2nY+dKTBVkVFKKjAjnuW1L50
XqFkjNQfeZDdpETTwxm16oEBfV4Wmkyr5utKwvACAfYLySgEUY3OBZZGDfbYvPo7iuJXlwDZYwc0
TPdxYIuOCV45mtALgXs53+G+qF8c27xakuGWKEFBMUqyDX3jD473ZNcMhYODe8UaEivMic93JJo2
zrYHh+oWSgRosqY21Asqpz9CecGIGtOYJUeraO446x7HDCCkrqFJVqZg9To15k8kG8Bd/a0R8DhO
KDKymtbAexnuTZk+dv1bIeON/Is0/WIZePDmvNVlNTpoO0885EdDLU5D7WK6mFAe2v9cM58ExbEK
8mCO1/s1lhWFie7Xfx+5P7mRpeiWfKA1AGJdOJ7ItR5YR+etiJwr0se7Q/xf9CXYATzfdzY1tteS
KoOBgtRRD0wkgbOD/rK9FUFW+2oXGoc5br+HE3L/Hmmfhmbtb+ZNM6A741I3b1lzQ7YrJjVUQaTy
d0Y/NW+OYEu1cTomsxNAoMN41E/WEdj2sP5p5n4b5s/6b5b5SqTHpVQiXrDD//q+T52CEpuwygE0
U9nfnObYqK6H7Wb+vxH4/s9l/G+49Kl56tKMbgqQpYbRowS3yW7Mprho1/LtvAUJtxvnBHqvSfNJ
y7Ok/agAFfObZIymeL7Vy6D6paGKswo0iTMQFMmAG+3fEzKbINOgqHWRQHYQnO3HVXGm31Cj1JXD
4pouiN+2IS+9AwRr6kdmZH333OPlXdv82i1RNB24bWWloFNrtsBSGheIOZtp/Xpk9TZkN9u6ak/z
OJvxTNzRkFxvBAvM4+iAup23cWzqpJhfW1v1rVb3CUARI8Rlzq+BwAp5+JyrW+uqkLVJLODmUJ4E
nio/de7PNy7C+fDYOaJXFhSA1AZhSUSqa91MWPkOhmE/x4tSP4HT+NpQZHWzgkc4MCtyS9xlwJ+R
qUV2UDvmLyNOfLxdrj6Ni6MqC+O+NnSwDvzbyaxlswX+kDwx2/eF3K7Lqa2v5+ml3Fywo7ycn7iv
VwWkK/92kpbeQgcNneg9KASKG214WofH820LIiPH2zfbJ7MushVs5jYab5sAOMAEWjQn7+AFBR6q
j7toyfdCI4dH2PW11WTdqOzQzDsFbAewK/1wfhBfR45g5ObGwLaszGmaJ+Ddj9Z2DWrjz/mWvzY5
UPb+2zLEPSqjy+AnavbHRjavYdFSweQnyZcLp1//twNQdqZ2Q+YymU/0FspGF6A3vrSAfNDD4pgG
niTAEgDToN34bz+DUnV5ptRdMsAahlv75MT6oat8aNAF28n6yIEnuWsiL5E9gn8dO0J34N8O8x6C
ii4zusRYrxnqS8FPALXD0V/GLmg3Wa20YH14vF3p1G7hpHqXqBYExlvHB5vqU9OmqNKVpS3/XpX/
G36BbezfkaDKcdNADNEnoNpl6W3uuDrUAvEIakNTWiuXKffnIUunw8BGlO4ElaFP22WfqjoIee1Z
A7eQ35qKRh/yYrOqY6f1bK6Cac0tWh3NielZFjNnmL36olnsyjauqm4BuNVV6QZKbbdstTkNHAC/
HCvx1o7NbTjlbEF+dkENT/kMlPgCIGk1pVAk8xs3R32D6XuF1xT2oUIZX+aEGbg4RnaFiNqIwBIF
VtDbtvXSJpUcHaKV4JxUltX5XGdkSLLxaRji0mB+Wlwui+RyKPCBPByQGaOjtWOPy4F7lZ604XYc
ZCYo2Kk876I9zCrTym1MjBt7PezsGeUNi8xb+xKaPvfDwfX10H4ro1Zmi6KxcO5qzK2qp+kyJma0
B7rZIc19/Xa+LVEQsUOsshuQf8rAG6LRcR7M3XRzWvV1TBajvc5H72JVxqPl5mGBOjZQVUnWR5A1
gw38ayVVN6RFYelj0u9PTQ1i3SxC0eu7fqxBuyGbu/3w/soWOTemrjaBgq82JmO2QvhjPlAnDUZ7
iAxIBDa6cVmMJnT4ZKBF0UpxTgwKd3VnZWQCRv51KNtgBbt9N/bB+cNF0DqPILTHgVVeA8E8RSe+
l5Jwaa9tKAOeb10wVQ7ntjbVHAF4s6ZEndP7rDISz+1wb9TVJCu8kCj6hzHooWVX34KPQkfp3w2w
FqRBYSH6s5y46NixhDe2yUv/zTub43CRip6mE8s2Y0pgsMS3lg0ES0392i7qG6tl4h4CN7aT630O
hzQ2ajWqA6ZkmuuQeZcphFC25nrJns+viigs5fGBBEB6l5ZkTiBE/msZ6H3pNUNopN0HyZwfeQpA
50qec2P9BYKUDih79V3Ss8AT8EDBtV4qZdC9KcEDQH/dXTbH+spw/P59Oiy/RiQWArieHScOlRlJ
5CqaTc4ptLpdmmWjTMkCQjZ/MxE5mdafIbVz3+pKKfRXZEicV1htSs1qxsjAk4EgrUqc4xaXgz8Q
3/09BZADOuYnm/kyWUNRNOVwfqFrykXpbYpF/Cgzf7vpt0APQEUUVRdMCwcUjSCJbwBYWkVUYl6C
GJfHFPZVrbW9h32zVC9a/8eSPSkL5o7HEU7F0o+rhqHky3hdLssl9Pau6kVmT6LmOa/QK05fb4s9
oYbWDiB23eZvninDWonmhPMIauPRwYJbSNr5yRp+ZY3sMBN99f7/p0tR05IxpyX2bVcGdrSL6mk+
OTRvqRrWSEYdId4RF2+TDNUvcgo8OrCno5dvZTUn5aV23IHJ640T7Vk9Esqw1rvb/+Lk5FGCpKga
mrXoQu31oNYqP0OebUMSagSJ5wZf0EseH0SLwtl8p3Y5BLJKjIV51xsACl4q48oRuBMeKVhuhHpT
VcAGQCeo58BtQ+S627nzZSsv+njOsM1uzkolw8e7bvmz9/JbljHJeSzYUzwukMHpUa3LQdXJ+hAa
c35FnQ/ifg9I5/BoQBtKGUqR48tJ21/3+qkdveemeDt/doi+nbNic6MFrUxMPPVMcCA4/lZd5LLQ
XvCO6PAYwNyxlXaeF7RuZChv1JfUTf2iyLYfDGSYj4bT5GrcDOD6s1YwFuhqkCkjOXVr3t6NpbNe
ZyZSkb6l976luLJKesFW4OGD1QZKm5LWMJjpKfXsAHRlkrhPdOnnAYSTmuVzqzHssqchtE9jBJL8
QE3YJUD7/wvwpmjVuNAfMt8apP9g8n11QdaT0unBuGySQQhs0eLMXFuXyi3rBmbeWn5nz0hMkdiu
4LRyLfzeruOOdcVw+4qqWIEsU+mpK4bix1Q7s7/Vpky5SDRFnL1vfZnNGphckgUwLZs4Psl/2bnk
yBY0zmMGixqS1lbqtLFRstQ3LAXIXAdX/lld6PH8FIlODp5HD+naTe0LeFkzcj92sIJ3MB+aEjqB
arwZEtclAOmD+fnf83Ce25K5poXq7YN21B7sSD2sT0bYRs6hfN5fglzqO9F6mZ9wG5MlowUGyFPt
qZnqrIaptPHYvDcD9ec6OT9pgpsRDyus1tLsqg4NdxDCsjRcuYsJELEZCklXq9sfnfoSBfaSTSy6
GPMCaeu2Omo7Y4UGqC7gYlw/KbB1sH/uMSKpfNlznSC8NzlrZ5DnGWCDXWwqy82Y2rO/UusyVUDD
CqlvIru0ilaFs3tFazRIvWI4zqT7bf/ItF/nV0X0/Zy118PSWZWGhmvtxfQgJP/iaKY/FZEK4PD5
LoRrwZm7bc8Z+KWGPu5QLLuFO3momxSXe2kuOcpK9gTbi8ceLi12rjKjEz0aUI5VRHslA/SrD98b
BI/kaqdWa1iK9ueTfaJBeWQRudyC7aD79CCrkBb4Lh7U5dXtTFfkM2MzLSPqznGVu9eLWUsWW9Q8
F7k7SsZMtWv6uLcmf4AMYmmpwWDKbEFwOPEQrnUsCmNS+z7OrCoGh4/hp0r/YxnXU9qvs+QEFI1h
t5BPl4Rt0jyazRiDS1FwSu1bxbRurOWbuSceuaUWrFepWvTxtB7pkvsMxMedK+MxFZgxj90yV8Ol
s413/BRiA/42NY/TyiT+VWDJPLueB3HcbFx3T5T+SDUQEvdv07YFKCLyt5xKbFk0AM6US8NTUE5F
uzgFEl/Vu1tlcB7OW5igaR6b1Y91TzpUpcR689zUHdRAf59vWLBjeE49QF5rO5t1TIx9sRm/6Hjf
fdOgeD691lztJbO1Lm4N1IzQ97y+XenL9z6bM9aqKJoJGhVdnG1VPOkWZLGUm8yUpW9E073P1ic7
IrpiFl2qdqDQQ8btjz1+c4vwRHq5Xs1602C61SlDkvitUiX5AdE6ckftanXZCJ2gLrbI/QKUCnmv
lOfvzTV3vJaqkRWdtnVxZ7y37VFZ7lvZ+7vAKfJqc1tepCXxsIyjeWq7wWfuJYL4wJmlEp2CHMNf
ANOnlaR9qdN+UHtUIqYRiC/SxM7AWBwgD7cEa7jLmllZNCk+jZTfTIKKECwGj7zScuJBrk+DJ+tK
P6uKmEGZhNarJIgX7E4efJWnuaPA1fcxG/BKhzqgYClmT+LEBEvCI6xs2itT4aDxxnIPRrlFmn5i
1qlbJJ5YNDec5S4qLtuDayNUMMlpoux68KqwBHv++c0qiqd4GFWxzIvudnv7oKh63ytoh9huQ/V2
ONC4u3I7yVErmqd9cT5trAHyyI1XW32sOElBQUhAXvRWPQzIWp8fiagDzqIhsrNmadNhIOlhXR/z
GUBmGqWVFI2y2+8X6be/M/hpBEY+makJ+cL4/1eFZieCsHBXgChCEpaSaRLY399L4qdOlnxhc7mx
PiYI2nRyV49XdcYCxR6Dpc3CsiiO56dLtK+4w7cfhlUra3Q0Lk/r+KjNT9n453zTgpXgi10KZHCg
gJ73se0+eH24sd8b9MQsiTULPpyvdvHWMjfyfu1jFRRJzH1m6w9DVjggansPhz7Nvp1XEAxtNmxS
896Ff+sTe7w9PykCCKjDV7a426anbom2s49mDLLrLVRAKrFXyaexc4fy/8Y3AQFuE/Oyi/DcKvGt
Auen7kP9NKSOMcVSZnRrgtK7WXHhcMr4/JAEcD+Hr3XR2z5DPSXaHo6EgbiCHVik3jYHYO1rcGSA
qyWQDUP0XsPD/VivV6qWoa/xBFVaFIuakItYLkDMcEEukQP37gADDzNcAtkPyfD2a+sXBv8fsB6q
Ose2WnBugIUJ1356bGLrdTkMQRPJrjmi5fnPlZn1zGlw3toKajyJqsS9qkkGINrNnIlDrMdNC83D
8vRQvkE2oV2rA0kfz0/PXwj5f6fH5tF51ZyyrN7IEM+BG9VL6IALcGd+wX7WTuOlEy2BceVFVtBF
6UG/mv3pSkYE8PXIoOr476YulLIf07wZcOhe1gNAjmpkle3h/MC+XhIoL//beAatXTev0biWPkFI
ONDl8u5fHyHQ5fu3aaMbPaUBNU8MdrHEBEwPBXTR/ky0F/zLAI2i7+csPlepredmMcQZUy9BZhZ2
UyrxvaKm9/8/OZO+dlPWQTUj1vPuVRnUn6yTUX2LlpQ7vseiLYmTjmO8Tt1xS3GPsO4hdH9+Sb8+
kWxeobtUlg0KiWi8zpqk30pfMZyIKuuhGsrH8118fXDbPDpvzi1lK5Vqipdh9gHADTeQnhTNHLo6
9U0H+VXpNhIcJTYPzNMWb0wr0k5xzcpr6Dv6DpnDBhQ7VIegFlmPY+aGg1OGXUv81rmorVPZq+Fm
q2E2KTfVPPjWoIQuoMF92fiKJTOd3US+cAn/wfJpbjEYYAePva26nxoa1pZ90eS3pvWuMRnvm2Cn
8GA+pyF7Nxh92f/cqtcK6adskZzSglXkifHoaIyF1aHtdd6uoJOYbOX4Ix9+6zkogI0r2leSaFVA
MmXzaLhKAzYdlK0YRe0vRyiRDWDpomER2KAm98nkk1sETcf0QN7Ob1ABYN7mQXKzPRaEpsWEzOl8
6DJIMKlX7Stb/CluYpIsH1qQx+0DQJ6kCGSQYcHLoM3z6NUWKceMtUNMnvVTeuojiLyCCZdox+Ky
TerjeFH+XCH5JMlKCkfJ+RFjmVDkoKO//rATKq2/+qAOhgv1BXhNPHHsRdFrvCi+8pI/dcp3V3N3
+J8cYwpqJXVnVYynY/08/jLiwg5YUCHo8tUEfQZDVDwYQ5hJFlPg0FwubNDTWnVNAPZiLbscm8sx
V/zNCsHwJBmQwNHzTHwFMKYj0achVsvbtLtZchmBm6BhHjDnVSsQ/X2OrHEFzkn6ZMnEkL9O2ds8
Vk7NKZtNhlQuEhhe6DrZw7qpkdM298hlsmBuk9WqLvDgKYkSBCvAY+UGIPM2DQo2cU+L9gCBL8Mv
6hZwIdQnQHhGEr2Letn//7SvGojbg9YfIVxTA33lEnrnUVoeDaInRSs7egVOjwfMrTkUc5o9kMuc
/lbt05+z+cgYi9O5PNQje65k1S8Cz80D5xTc25rCTLd4g9NTB++w1ReWIaU93E38i9OHR8cVXYEn
Cdqq8fJePtbEB50ayFLwNuSEkMNDECrLV4mcGs+lt5IedUZlo+LJNo0yFIgd6MOEojBIlD47H2sC
DN79Inu6FRyqDmfr5Ta40A1HZ3k3g0oV0UWTHTVN8avhZWLfS+HaPB5u1nN722atje3pZqh+17ms
kk6whXnUW61k8zoTPNVOpQsm98wiPmSknje9fawyW5IlE2xhHgJHy7Ua5r7s4mZRn52MxbRTwJGg
rzjd3PqRkOzVK+a78yepaETcBUHpMouuHh4XDPXe0bXD1DWh0T2xMpVUogqcJE+oN3tw7vWad/Gy
aElvlw/FqMhIC0Qfv9vmJ49SpeWKbD3r4qKONBA0Ty2KtxowAq7h+dkRGDkPhAP5aGcB4dXFDNJh
7qK2vm0PqP6UyTKIJoc74POKGqtT13g1qhXNr5Tu59LmD9/7du4Yb/URhIx218V5zeJ+A6DWVY+z
HCS4t/OFh+LRbzZVU9ererweRfU1OxQHCspZE6Kx0zU7OhJbEIVANnfvXzawklcregEVegwqvtSv
XqzLXR0UnBsQyPDrsDqNt8Or/kOm2CAoDLR5aJyhLRBfnZt9ZOx6jFBjdWqTHK/ZY3x+aYQ97Kb/
aeMalJVzZuEpqPLs4ce0FCN+QfFQQbznW86cRmD1f2WaMkPrdJ2XC4dKXbDAaHhl3BV4k1HR0Pdm
Kldp0RvYz01gbyMepTJZCZwACGTzIDrLVVIQ+VtdPNv9tVfVh1zrqI980N3U2UevBzdsl78MxArx
3uAGdAZNmmRyRQPkvIJhpkqrA0cTAwsNIhPwnetP++Gp3uyixmOF+nRQaR5lWS/RAcrD59hk5prT
0TTSwHiL584eqaPsKb00wyzzd9nX8kRCR3aCChKVtsX5DJs2ZrehYCdST95P+7k80hA8J9Xq26BX
pxfVHU5TVQKeFUADbR5WN612aROWp1Hd3Ga43PSwOSXSyNEGb16dvmrGzxXAVwIeGlbigf1FsoaC
OMHi4gSTpGnurehXW9tAW5B1QOahTCuITsyBvYtcsOsi/eGA5YrcU1RZ1qdB/1DtiLgPs7RKUeD+
eUY/e2DU7s0sjSCxDTKqPtiQEfFpHVexe2Mc2IOzRFqD58Pzo/779PmFS+URepa5GaTV0J9HphfD
NQ8m3QJtpb9nOzugfth3tjnq1zbz53yNFlUPFEPxs8z72SJi72noNGtUTdthZMrlMJaHvhvDElgW
yU1KMB88us9xPUQ6loowEcUSpv00s7teioYShD08qK+te69Y1g6Uy2BQavsuoNs70pdBp79UeHkm
f85P8t/F+2qSd7fxyff2dYdsa6Ol0WI9K0akbO9OUUR1p/nmBoJd+1Ihv7L1tN/pagJ6DlhTCgDj
ipv3RE/LBhmrlfmLqQfMuGhdJDnUjxwCOClCc9e4raDW3eYgdkcFZjsft8IMnOYIqrzEbN6HrQ+N
KRrzXSw8SfWnSXltwDScz0/a/Fhtt9vSB0NJgpW+FalxaKvcB7sNvkz2dClawv3/z6O3S30qWhtL
6P4c2T2dn0ZXlgcStb1HOZ/aXheb2K0CHoKxhQRkOilWYDRN+up2qyvhSTT2c/+r1eO8H4gMtQYF
HOijACngbd6G63DduqHbEz+zjw6B5HWJNUnX67bx/HI87gyf/fSjRjnJdlOA8Jypiz+mL5OTDOWh
tN8McpHZr4V3bc3JAMwtWms9iSMTpTd5ikRn25q+zB3MN9Mi5kH1qYya7cHogJTT7wzj1dOyq6J9
9KzRr52bEfupaq9p+9orj136MHlKuLKPKn0+v/tFRsb51XrLzcHRiRLlyOiO6eKvSzxNZdyuH2r1
3IJJ+Xw/oq3AhW2dkZYNcUslMtvmj5Jb2ilr6w+gWRVJB7u1frEPeFQjZE2MTGlbBfpTrR5Mm/vR
O2DSYSYKAtJZcvyJOuHCtA01BmNj1Eo0u9e6+goVJF8Z72f917cmiQc1FnqtQ5INza+F7hv0pikf
FtlCi8IEnp2uMO2hWNMZnC535imL26gE4MiHL9mfaLqAPFi30pBScFrz+EYyavZsQWYmGis7NCz9
0A76fVt6ce4AS4kqlj/nJ0w4KM7DMKugtlJOWBCICWdxfUcfQGCjQC8hmA72kZ4mJZYVCwpeacHV
8K87q9qiVYnSK5F7BUb2yyLeXwTx8thczMedEIG9g1UTpAgyoK6wQ/7GRpdCrUvEV0OoBsUGaqX8
aIeQi9OtIL3c6ZX0EBxH47F98x7Pz6jATnlsZF5knmLW6LKAkMf8CtjPPEgWS2Q8nAsA80xBUCWv
RFbVRCaz424zYrLVQQ7xv/NfL/BmPDJyyObeHjtTiQwn9V16q9IHVrxR0vu2cWl3kryl6HmDx0n2
DsR1hx7dVORQAQzwsYU0ABnfBcqvxzIofykwqSYg31VTsHn4JGVTs9F9YNqN8Z52wAdkB1AB3S2g
IXreKeLmWFaQL9gBPM3dNFYmLT0Vu3x5zFXDp0uC+gDJXcz72kvzPHdTU5WeMxpK1PVj3BvpI26Z
K5Bl0y+vIPfmvNS+h1qdcV4O53eEYNPxGEuw34Jpo8F+tsuTjmp/9WabhpOWDZIQXZCw4SnvprIC
L5yK9lGH7+eG628yuI4AvGbz7HaqaanVSDFX03EvusyPeOQxfZCsH8Cs/ltKNSUIoHjYpdMVZgve
G5hli+Ko6cVrEQm99NqRILulaHdDPfo0/67pcE6gZyPpTRW9pVfbpRttIblwLtoAbAwQQtJZoF6q
yKvIHugEq8NjL0scQ022pVh95UdT3jVU4iVF7XJxQNdu9cKQz4hAcxWo+o8RAt7n96uo5f1E/Rwy
5/OgOACZRbbGjh5xn5jifU8XAOV1/7aNB1lc/2rMRj/elxPCY0OWXxf4jL+ZkE9fnY2u0albR+Id
he2ObVQVQ9gU7HtG/Pf0/9Q8MUCAkq8Diclo5CGdjRUif1V3NxGVRWXdy2qHRGm4v1mPTx05Xo+7
5jaSGHVrQ1DXaX5Le0i0lt5YhJ1DNb+biHlSiZMdK7O2bw1AaWQFuKKl5057Mnb1ogDaj8x7FgGo
fFrdRnLrEDXNRfmaCmq8rFtACZ3q/ugVGIF+d37DipaeM2itqdWxtrGpdLL65Xqfaz9TqOR8q3Ee
bLkaazvUAyPxkGXPqWlFw1Tea1ktCedF2SwebslQQj9Ya0l2aZobHSlr+7a50KIiGZPyRJ96CR5f
EA6rnFGrTtlBNL0CIylIUed3U00GnaCM74/Wmd+cKc62K7f1ViNFiau+WIG9/ETaKFwLCTJKdBTx
OEtabg2q9yaCBDiJ5yt6ZIHxOh8hTRY2USvDdommad+9n6zPJMrWNZDyjNt+9LeOnhroEioe+HCX
q1Z2xxKOhYvih04F8NGyMVN3M+izd0FKL1h/7ojONQbRzfmdK7A4Hl5JnWxsQZaFnVVdKbjKa46M
z1wQ0fAciDWjBYrENBJ7hnfSl5AZVaQD9t+v7+c/XRCj8TSI1uoo/Wi6cBaFnkCr2K+q4hrvtCD2
B4mRtuIGl3X5rVLWEvf+9VxZPNYS6uym00CPAgXByG0gcZytknBTkIq3eCylSzotrdqVxBXYTH+a
hxG61IFz721+6TPUVbqxq4JB0pcREQiuBhaPr5xnu0BFK46q5UbBy81NiScw5InrKAuQaZrfy48J
NfT0IK22FE0eZ/jmUpLBVNEhTYpfFoij3bA5WBFLdi2eKkiD8Pyu+No4od72r3EOrGCgF1X2M1gP
tPGhVi1fcRpfr+6YTOxB1Mc+xk8OIKNmht0Fo1FpB/GF66IkYZX9MA0zmMkssUxRJ5z9Z9PotEVT
07idGUQcT0Nbx8v6lELd0UYh0PnZEpwsFg/KrDwnnwqCXpbjLrFbR+nv1jls90vg+tVBSfrhVtKT
aANwZ3tnr+OWQ+49Nm66y/RkxOkL2xW9zJvdpZWvYOEzkvN9fX3WWzw002BFNzUDumL5cGoW8+hs
0ClsZc8rgpXhAZZ1PvY5AbVPTIfRBgnjBNpSJQvrnq2+2yNgdcFe+K2R8DBL4iq2qaMiMXaWPLYm
E8A9PWkQYJxvXrAmPNIyS72l0ZuRxg2NnGn1jUl2RgpyQtZ/oJWTkimZgaan4/iM5IP6aiH3dEKK
DZbv6tcN2LE+1Eu8lnzzFmXx2EqXNEbjdQuN5/pAjNYHWadkGUTzxBk8SuNKxVUmCpwZOWSFdT+U
EI49vwYiV8xrEYOFb2oUb6YxbdbD3E3XueUFbUduS6u4yTbU/eq4Vbda3NbeodeNkzOvv0C94Fse
AM3b9uQpncRIBYbDkw+OBIAFe1BpvNYXEwhV2iu9+Fb8bfFgyc3NvNKo0LRZ3XZqqIzO5TCXktcV
0fpwwT1tbLKZpkaBxFTeu82+RGaISdZeMCc8WHJeB5TH4RU3Jl53tcztGJQupFVtVRYoiTrgLukL
mFdrVps0Zsp0nIkaq8vvtWbh+e31darR4iGS1WRZPTEsOPgFqk06vfEyO6iWONctH3o84bRKFvjr
cAySaP8eioROptUxdDQdd7oGVKRAKRp4OYmrEsTDFg+QbAwo1P0/zq6jyU6ca/8iqgAJAVvSDZ2j
w4ay3WOSREaEX/899PstejTNpao3nrEX6CofnfOEzsY8dOEKjkjOxQ3/tuaZ1laGame4NlaSio6c
hCUyFzZOeAIhEQffD9YlO4CyzwNiS0VGJiRr+3LCp2e9PLpaEozOcqixroxdiMV6l/63uGSpkEiB
vH9hmAWqJsYD8mM842dmBRo5UWhl2Qwha/JHZhLF4p1J31q76w/5EAmlQ15YY81wdsWZJyAB44i7
RuyxPTcuWhUOWRs8bmMnz449RO/aTkNqY/AGZwqn8q9b7ZwdW7G3io00jMbAGwiDtvoUCd0H3CcJ
42fjsOJS5MME2zPUn3aZQRu1IEuFSU56agggfXM85tvnNV+avCAM6gLtYc2Ymgj2rvaAGRurWXUc
Zjy2nFJ3smNZPlTFNfviYa5iIwfEDbZe2NkxR+ElT6CGPVph3Xc78dvGUaJ6CpslXqF2jp+Nku9D
KuvjYBhvM9degSaZapSjUdbsx+nP5RNyYw2rWMkxo1ITlYvOmPLNacZgBK5LT9ge9nbr++Tfe0RA
IITaLMV86/fTAHu4+n6s9rbI1sfNf39c2k5TTTLOgOYejmLWD5pjhTzZE+3eOLNUrGSTC2ZnNT5f
zHD7ScyrygVVttm7nLZiHxUlaWWVEU9VluNRkD+boTjngZN7KFenf60HGvV+/pA94fXW5zvR1saO
UCGSELW3pYyX7JhA3NyBvUzPzS/KIlmqduDACscEHjYDu3gIy/v5JXsZfvSzV9+ax/h23nu0bfVh
PS4/HLpkmkrAKll2rDMeACv7h83678t7YevTyiWuE8LntMFe6Loh1Jrrdqi/FkapMoAQN5iyGvlo
VFInv9HAyzHLoIQRyOUfvnWKq2DGpspJOw345exndquHJfG6w3TFfy8HkN9DKMj3j/zha6pOlgpl
BKaK5Q7FDMDHywOY2G/tK3d8vtyVjT33H+gicRanXQ9ta3xqSShRY6wLyOH3e1OxdQOpIMXUdUg+
afj55Mk8z6+dlwfiYNzKMznnR2RjDt1OGW2rK0pczrgVwy0Bu61v7hrniTIzrOLM18qdu3vj9FNx
h1PtgF/U4/u8vGtgf6qRYOj3FOe2Pq7E5QOBEY3W5zi34WFoTCPAgz9bJMsuz/LWA1mFDYrK6dpS
4vPkzvqekiDGwEtfwMHlJgkBcj7Iv6V8TOBJbnhasFdp3OqUssElDvPRFiIHsP485Q+de9T1X5d7
tPXp9d8/HEug2rqTdGN0SLT3g+aczGx81OleULB1V9D1zPrwfZvVBpBxbn7UrvpA+wNY60PxACJL
cs088dw9t75+xV/2FPI3TkKq3Nrlok04Y0UB3j5UWf4Me1nrre+a/+6FLHurT+a5Ppap5Zsm6MFi
/FL5xqJKMD5zNtp2bAPjK8600jy85o8D1Czj+pQh8fq1WVa2dKuL2bDSNg1nWcDYJhuHoCPtHEmq
9cHlJjbKm5aKkVuEWMYEDPGwrcpDK2waWJ0T6oYTTkUXwcPXZ7n5DIohFJeHdO9Y3Fi/qh5gbiA9
XeYiDmpAJITUvZllHkLCy53a+rpyaReiyDsG9GSIO6+t/FK0I/WGrGiyK3sU/V6w+Q4h+uQJqMLn
oB3FRKo1aSijJrS8JeLPMQpIlWdHBZzg4sAJNJ8FFKj7b9CS834sYX/b3i6hDpH1vUrJVlpZBdZx
nsexlssRtuBB/LMFBi0JncBsQ+dpVf3OIutrGSvV/ZUlxrwwa4AEcF0B0PzPpN9ke7i2jeeniqNz
WSvTeO6gp5wakLeIgWOfZ35tIVnj88mEcZjW7dwGW6tDORXGmWIhi2Q5NbPm2YBoJ/OVPn8N9mCp
YLk0ZowsRJtPOox4yW0nn0p32vnlm1OtHAjWKjY6lPjp5fc+ALwZtCO3g4rO5Hcn88oNzL0i+EYm
SwXNzVXRiHpKl3eHbffYB+K2jrTHQfOMR+21OK1SvWudl/vjHo1ugw1kqQg6YUmpz7xZTrl7w9/t
EOhpNK77kIRFtFcb27gSVNBcU8Hofqn75cT1dvJSAqjh1HQ7IdLWx5ULX0ylyNcY6ZTpR6v6JsbX
y+fZ1nX8H4gck+XQZxgaow1Xp4jkbN3GWZj/HgeP3a12NVD6gC6pt5ve2urK+u8fAgDN1rUCqGlM
xvTKtACIs8td2djnKjauLusl7hm+my3ybJRm1NnlfSNcrxihNST04HIzG5RASwXKpVVttaDHLSd2
w176qL1uYOcVrkU39pbAqehUhrHXhxCg3c+abkTgKmqugHlWb0Mg5jSfJ2hdGUf3tq5DPImAOzb8
1X/hCupy/Y/LXdxqTTkLxpaWjozlcuo6FN91fwYNsMgOmvt4+fsbK0DFyZWTmRbaOOL7q+NXJQ/2
ruDQxk9/n7QPi4vF0u5liU/3MMUpa69rHU/G9924k2Xa+r5y/xsNn3WomiynwoGP230nhDcuhY8n
8c4De2ts1oY/dECfoGtWNBNWlyShbWRPQu4Fllu/XYnsjWVq+3bB2EjoaVqHJamCYri1yZ5848bt
p+LmhAS5w+RkORF3CtweniBa89sQuEYuL5ut7yuxfOZaxNZTcznp7sQ9p5ytE4k1CHguVvp0uYmN
y+m9avFh9PvOlfniogugORoeK13H5zq9X0h8ZZnJbeXCM37ZczLemmol0DdQieJtjv4gEgdTCNhC
SGBc7sdWHuU9Jv/QEWPKUDSHcuophf6tBfNYKK37mm+SsIvy1/WMKg/W257bxsbKUoFzVaznMwqO
y8nm0z8UQMyc8c6DFPG9MYx7+bKtfIcKn+vciuq6iT6Zh/x5PrfXJCJHLdReKYHcN9Tjoz3kwVaV
SoXQLZqrOUuBpuiDA7W6LARU+FSdSNj6XxUXs1QVw4rVbg4fAUSLSxV2bvPSz3InXNi4C1UEHbjN
Go9zCyfsgAOKWp7DB48mwu+X7y1Ld67CjQWsahamk6CdMNFKMmoem6HMs1fN2VpQylbnEGkgdocF
NVhFNOll1Dej9GoY1bY52wMobzWiROsQhADJgWD/NV38mOpI6Tdt0DDjZomr6PI+3DiyVPTcADUY
Mg9oIuOHvj70eLUND5c/vbkdlFuam3zQ61jq2A4rYH85FtMZglD8amVY1f78zeoDl4WXW/v8YKQq
aE6AGJoKXddPrtn8sWsWlXnpyZ6ce528Vi59mZM9NaANew2qouiqDs6hk0X00//EYZdjW4f6ffbS
/GmuY6/1VvoJ8ggPKew1LLKzlj+fKaoi6fplYG5GgJVtSOb4RLNBbO5WNiZx9qBgG6cKVSULY50v
8VygY8aAE3k4pAFsQZvRIwcW9TfWD3MnvtoI6qmKniNFPFjdAG9DZvuotY6h5tV3eQAhrx/QEw1A
40Hx9QBex87gbTa4nhAfrpuEytISnaafhjM911GDrpW/EaNevTe1XjbVt/lxD/b4+elGVRviajEq
U2dozbZPOr2dyzdhWwFKHeNuzfrzo42qgLrO0TIH8uD6qVwiyR6m/PXyPtpcA+qlH7dJJ8fMODWh
9pQcjSOOhMmzsALA2fb3LuT3x8h/80dUxc7NE10Ku0Mz3Vl+F2sCSQ8Hf0BpHH6uT/OPEXTzO+Os
HaprM1qdMri/Z622MXQqrm5wYVyRNblxIlqQLje7DKWNHaqC6OpStq5e4rt19tiXJ7JA53WnwLH1
k5Wo3s6SpTVbjBYQ86P4tWsVsLUvVPhcTzTOZZ69h2FL5HopnPPkVXGOA+nPLjxvegDnmt97WiBb
/ViH7sM2dEsjs3q+LKclPidu6lXGy+VluzX2a4MfP7ys0OYWH6a9HsGI2WuM3071NW8xqkLnYjEv
Ni1x2zNzCIvmpyPkl15TVEXC5W4cF2OO3z2Kpwm6Dt3egGxdUioQLnUJo/XI+pME4laESZguQT1d
V/Y1/mzJXRMgd4Ia3DBd8xIxGCrjdth+KaygqqTgJIp4TCoLAC1oT2Y1ORnyVwNJksuTvXG8qlA5
UlZzpzF8vR6hPEWlvyCF2RXmAdlHD5J5O3Oz1cwaanxYU8jRu3VJaX+KW3mmmjfx28W2vBQyk3sI
761ZUmFzlNpzzNu+h8/7FGRloN9AxYyj2HuyQ/MuhogKdOAhEOC5WBv3abgHc9vQXQAw5N+dg6st
izvWrg2n2nlY7kgKl8NV19lAmVYLQXT8a+Ma5t+GNIRyysqJ339ZbN0yKspOy8GqTiX6DZGePzRc
jr1HPbOC9FDtryj9ywtlIxVGVZid3jYlkxBTOrVBfUK5pXs0B9hcwFP5hP+itTSE/mn7QK+RZt1r
dA3PP7naVADeDPWUjks0mp8sqIoBQtjDTyPtEBmu7gFfex1QFYRXjXCOnBps8AKnnjjzuPKqJSqs
PcDwxlmtShHqJR37ATDdk7V8M8Q//desb6iKtnNykQg4e2FbFU+y/MlAEqd7enEbrwAVY2dyOsp4
mPqTqw2HXHth8pSyOWjL3wQGAtpekLQxNKojXZwV1WC0iXW0ui47wVqHwlK4mfYu+63NqUL38tLu
yr6a69M0EtHclRBcE8WpsnhWdmCfk64x/KVZOuM+o2ZH7yGLpukgUmSTSIEhXEyK17RF6rj6XUBf
cGRXcScLHtSzzCbTn+IiljziZT7hxU1qO83NkLi0b+BOIG13edEzc6j/ghVZmb+S3CE66EE9/vKc
2ENiuYeRGkU2RB2Gmo9+Wom8QCQqUyt/i+N41G94IZfst+4uYhwiWWpjXYXWMI0a8iA5s0R/BOq8
K7VgErAHj30z72l2XUyDzaDlCc927JxBmsX8kseVMyye5Fmccs8uSpszr4aAWfW7NTTRCg88CWd6
i1dQgOOZbpvmzn2ZWCllQVb1bdZHBQGVJocolOH3kyCBCe+lqBzGjC0+EppmdZvEFjzIPEmyvruH
kvZg6XDJpHbcXGs9vMnqoEhs2d241Gjj26WlEkr71aAz5jNnLMgNZVBthPA4fcurdPWGmWPmSyPW
lms364LUnseXKmapP8dG6lzVtchX4phmWfIJUv2EsUDX7aadfNE2WTzeDI6kBO+TvCmJ+TjZk03k
fWPXk3XXCz6P7aHX29mtQ9OsAb/0XM5FXx6BIufuHKGClRDTcypeWg+ktN0JqvM8Scbuuol7zTI9
UXbacOPobcmK0LWTdviT9ITBNZUMDVvys651I4j8xDTnMruSFVTx2sCEySe9zrKxL++WohX5jxlV
OfG8LEmyNA/A2NWz4deYvzY/dZymBlYBa0XbBhiRSY6+7WRi/IcQMeeVJ7SC9JANo4ltvULQPJ3j
EDB1F3wnw2RO2sDqjPeuGWQF4XakN1bq1p4DzUl98EThWE3qmWNT5IdaWpDTeGJtQ4T14HKWJ5B8
tyA+12eFx5d20Ut/SdPEAcd0Fg5IgyfatZNr+PBF7SCQyTtDusWNmUCdSVwtrVaT+RHSLbI0DgCi
Lu1fs600wb10SUkj7nPWZjw9moZGpOMXhp3a4k32nDsytHTLTv9qw5QmkGLXbHuQnhjHtj/0bWJO
aVg7lJtFFWbgRJnfRGUOnYaAe0boejWkmaNdayKl9K3WhjTNvBrX9VI8lR1S2PdNWQP9F1U13rQP
jWZI643bjjAMryp0F6DGgTVMXmumZFwGbteYCbBQet32lsdyUFfqY9tze5mvRA+Ct+kVS9aMJwJJ
/qKNjKKyDFxbM6lySEL3WtckpzSDyN09qofw5QhqIbWBH1rEdZDmYjatCbSZmJtabgD712GE5UG8
uK3pmdjQA+h3RsF0YBz6VKuNHzlJNK6fs6XKyFubz2MR3zdZgyUQtnPvTENYOaUNUY+24cSuDhqb
E9aiwp9NRhH1SNrOTy2dWjl4Uzdj0h8Ib6cCUhn5IkzIrXFQx8f4ccm0QoPv9FDyIa+9tiPVTK67
2maw+DAXAnYkhLjKbrjR86Jtjdtk1Oe28WLIV+C3xw3jINl1FPbYrxRUeAC/nGpxKY8m3ufFbdtM
DtTl4oI0Fv/L3cKcmwgWDHH6DP4mKSHhnC0zkxE3rZLcmYYOr5wgLrQ6x1va6skCC8WmyCyCoanm
cii8iutT1dWeTOoYIPdmmeas80kOraJnnpiz5N6UAbc3BTjcTHA4dZt0jh5auWXFhs9l2jjXQsv7
BZifIbek7S8glVTNlZ5avZF4c57UTePPA4GoCSxCNFpCgr63nEqH49rS/hbYR1CjyXIHtuPpxEcI
2dmGSfiTDinWHluHIv+k+3mdj0vpmSbpgRtr5dRW/6R5rdPfUztWLRgAbZs6MCRIANcePPC9O/Dh
kz7H1vGyZHKGnyauorIKXJLzDh51CXR7LS9L4RmeB7ZZxf2LXcd413mxIEU6Rl0mBGIcZx4GChlb
s6AQBAXToe1finx04TjrkiTXACHOBWa46BJKHmyN50BQzLrBkHrsUJ9BtozSbBivCHPn0fbx6urK
wht1vciLo4MsEfNjt7BKKNa5boJlNTZ6Tv5JOjHd4QCKJzOAaV/a/mNyWWbwBaerfFfDMgMyCckE
ZaI+t/TeHxwgU+D5YXMHJQard3uz8NxFa7GfheGO41uMO777rTVz3IK4tmYUDfxEZmS/qJFBUcef
xswWlWflsaxGz2z7tLQDzGMNhUPd7HHyenxipfFmNk4y3OayrKYwM2tteR1rUSOYlwWS1JB7K8tV
7W1x84rfZ5Xe1d+GuG1nCT+InC9vednEgLjhT169GGSGj7Y3a0NrEq8s2Jh8H+NyNF6c0cZ+9vJZ
d/ofWTfDXyYXTQHCcOJ2JT31GeU4BFiWTyjaadzUOQSThBz6E2OGm0tvArCubQK7YMXy0ll1mVse
7B3aosRAFRAUg7FvHQuMrZ4gB6FpQlh+ZqR5aoJl3dT2q5NZzYiB1Ja8ikgai/h7x+YFS2hKhb3q
BtI08fgYu/TAiimDwVwpkr47yKWe25Pd5TQvgiI29WzwECxM451IDZgm+hip1l2PD6OqiOfarMmR
djIdUXxPC0faDx2DBzwNqDTqwYGEkpXp57lP0xH1dTnF+UMvFl4fa9bJ6mUq6cBPRqV1zgP4qKyB
cB2vuPswidztG78kJcO1LZkuY90jvGj7Ci+/pjGe48G14zejtEv22BQW8EE+VufiDtAOy/rpfhDU
lW04T8viPrmFTjkNsRpGknhMS90Gi3/RU56u67jWVuXLJZZPjsNMmWCh94VxW0uYz79NSZxjbaYI
6vQWT8y8796a2ioH977WJxjzeY1I0u5GryYDfgqNYcUlwX0Zz8O9sNy2S5Fir1tue11lDe0B6a9J
u6ucQlQo9re13f8Tz45Fr2crm6jV+fXCFkN7EPkgXPehAdvQDC4/9TYSQCoFpe66usZjujpNlJyZ
QTKoj8cQDa72mKbrw/iTV53KRdH51FJzFvXJbYV+6+jzHCEjhOIuzv1TvR4/lzuy9WZVWSkQZ9Jb
nvMa+CMjAgIsiEvfFV4tPLe/d96wFoBsKw+OG1QlOLoBBF93Wt7qopJEYxmBmUaClo0nMPVPxWO6
2pRENp4IvtT9yV+RHOXBHcKdBjfeUYz8OwlRZ0TvBmyZ0/wwhBAliLTQcR+7YIImgIa0i78KidZ7
A7tmsD+bwfW9/iGf05XxANIBWltd0deM2GBBQGrVH6gPYi/lsDWGSvpcIh1VC9gfAsPwvWKAGpj1
1dDap1jswQW3Bk0pq6Vwq1nj0PpkOyea6YGT7JWYtrIyKmvFFklBOvo+QpCZDcXBum1XL9D/zXtp
7Sy0jR6o/BUtQUSqO2imghSipj2WU7Lz5Y33v6rdbSSlLGqc2KdCr6/bEc/L2Bs79zuOKlz7CffG
1vy5s3jXRfrJcrKUDJpMeMedpRTYp/9vTk69AgvKPVRRfePe7+WTNk42ldGipU3R2hLtMONs4M24
wO1CisfLvdiaivXfP+yJeNZZPxEmADwUXkJ6n+0KS3zOrqMqeYUUejlCH1sAEgYNp2MPVcjhJKI9
BMnWL1d2M66blheitI4mgoJYm68Hi0aXB2VrxJU9nOd8lsnYWMfYXa4R8PlL0h7IrsDyxrpR9q/R
TT0C29o6Up16tf1YQaGzx5xe/u1be1jlqtQx0joldSicn+CJtIL+7uPjyl5ugVjdK3BujJAqdA3F
fShXmi492hZCbTymAUvAy2sZ9rD5G8fof1grk+UCLRnTY89miBAv8CkZ+ej1pm57tr0HCNtqRdnC
tl4549Rq9Ai5/8e4It/sVoCGi7dUOGXxzhbbakTZYjwmWVP3aKSCijJd+le5tOesb4Rf93sCfBul
CpVFAm5hSyCNSCEewI4sfegkCUSd+JoBM+3XyytrY8OpSs3N1OrMTtDGqGlWyFxpI4e0J8e7taCU
LTfC4F5H4lA7wluyAhSWLP7Qfo1hRamy4/BQSKc6nbSjvfAfpmk2t9CALwPCe30HkLqBTqf/oZLA
j0hrDZqe8sEn36tH/qSF0i9/8dfsXg/awx6Ge2OiVfKI2+Gl14HieGqQX0jrKpjIGJQTlHfTW0Nv
9g6RjelQlZc50iNL0zcpqkO6b0dNHVm/kzP7USAINKPpwKDyXxzo3qG11Zy6D81q6CWYCSEexNeG
KyLk57zWjL60cFWSCLD1g0SSNw0rfbzlxfhPs2hsZ6Q2NoXKCzETCiXGhqehnjlTQMryhz2ne0+B
rY8r4TFNnFE2KcMPhwwL8jMweTREk+5A8LYG3fz31d+7LOl70adhapLOHy3jb1zATIKM7t60bqEL
VEJIbBh2xzOnCBc8ZJYrjszwFR2eM3pPn9xDenZuR/t5YtfQpud7weXWBfiujP8hpKmgoIOcDhcR
7E2WABJq9XVxYGivivT+ar/+ttWQShRJIA4NHUk01IX99RKs/s5IcDw0Jx5qwR7xaIMaQlVqCBLC
1LHjZG1lDmEjG6ZwQHiXI2kP454cyUas9h9qiJ53S49cWUQPqCee3XCMYAh/2IvVto5HVUQZz5XU
6OFyHq1l7hjJj0ge/yx+RlFVhjD03S7OayMoV9kieW0ZDNQHEcnvY2hHy1F6vefcLXCZEai97iUD
NjukXOo2WJUW7wh/n3tAlw/OM8phpd//P9tBrw+XD68toJTKGkG6u64QmvDof8+MIqxu/nCvjsrS
0/wmQOHnLA9JkILpgRo9/m9vLN81oT954Lz/og8bqdCGOi6ateWzc5Cn/zmWTr7+wzqMwfq3CWlN
OHFXET/AKQE6P8Eq8i33NBQ2l74SFOSkdzhyRCV+ACq6v9NAeqvYz/CU7U7kxhH7XoH90Ee41JEU
+zgOXVj8gULkuL69JDs6oRsnrEojYbBxtJKZx2HXP45F72UuIn175/jeeOqqRJIech8E1ZU4rArU
SnQ53eVT/a2kzaPddldOZX7Pkz0TvI1ReueWfxilaezTqe/zODRw5Zvmm1k8X17dG+HM+8Xx4cOV
1VlDZhRu2NraNdGd526tRxT2a7M4PiTufl1uZuv3rxP0oZl5kHlScjSjV1nQgvfG651a/dYUry1+
+PKU2ks31RBMa5sbjbU+t67mau9U3rph3k+fD1+fkWlG2cKBn+wrcmS31UvmCxoyb83HjMdd+uFW
J5RIIO31Cpn7BilyYlI/dZEYT+hswsPHerw8AVtJzfct/qEnQDTYduOgiXLVZLzKzvCylA3EIIYI
Cu6+6dUw+EGlx9O/2fd7VM6taVfifmcwmdtkdXeoSIvKf+2wkMmK7dDgN0ZN5ZQ09TBxq666gwvt
bbjSZyhOde38V7jS+nt52DY6oBJK4hRjJvOyO+R2f07zzqvnvRnZ+vXrjvwwIaU+uoNM108LYADt
IQA16gBKd3j5l29dkCp3RBt7IyW26A6rG/oNKj86gL0rOXspb+2DGejHbg+otLVNVDJJPgNu6Gho
iw++9cc5i7MWZtiK0Rz0cCDZS8Rt9knZ7IWcauCL0E4Wm9fcZQAUUa/v8tuOuNcDan02/ztKM0xL
/R8Ude5MIISmrt95xmzIFVBdeQ4UjaQ1vCq7QzOLc5n8ljrc+gxSBUbReBXQFKSk/tBUQaxre8pJ
W8tEORriKaZ1THl3SCvreq5CGGY+Z5KeLq+S9X33SYShsk/gSU+XvCugoCOnq1wYgVWcKZkOujvu
DNrW71ePgJTwkbQYs9zsUU5NgkqPLHJ/+edvLDyikk6IbehjkWATraUahlJNuwTZzRqjIHY2fLKT
Xfj8GCAq38TKCz5xYsmDbklPmifZ7HTg8/EnKqdkAbkPNIxkPKSAhnTtvQlpS1Z1fiHanXPg84cF
URklkg1dBqmwOJqSvLtxeg3llsFlV27Hkh86K5dwgpLOyWFI5Xq2Hhs78741ZOt6+HC8AXKU5KmT
awBaHOfm58y/ljIEnuvfH4YKIc1jig9rEwSfh8azyj9LfIvZ8S8vqq1fruzyVJgUCr9owLQmFDFr
RFxNjDrY5a9/vh+IShtZhnhsW0q1aO6v+fimLXfSeb386Q2lIeIq4XpTDLOksAGKpmjmnvtdHGUd
wMvIOfVecV2+Eh/yGb3HssgN9uRztvqj7O++dPVhzJPkIMx4WM75MBDTqxzNHKPRsOSX4keiopX1
xgAoSIxx1Lm8glue274ZS8/38jwb21BFKWsJzfoKKL5o0Q2/cUoS1ZT8nZbqh+lY9XFnej5/GhMV
lpwWeZvEUxtHzsu7Waf+Xtw1n4cAvgXm6tS1s+c3VrAKTG7cgRH4U2K0mjiGBXHOvKWjD5e7sfFx
lbxjNhXSYqWhRaJ6Mowf454R4cZCUsk7AwWf04W3WFTnLxAF8gyooZf2nlzOxgyrAtgk60pTW3+1
bvywKYfOeuxVFaSj47evDcva8Ifzri0Mq8ihjRRxZnybFutuKffcOjae4UTVu5YprD4dcx2arPad
8lsuiceA/HMnAHHjKyP5XoypV8MZwZ6/X+7O1nits/+hO3CocjjQUFoEbEmE1K1vcfNQV8u5ip3g
chOfv5+JyumhrJJG2qFXlf3d7YA2pEbg2ue+c86SXsFYZaedz5+4RGX4iBj1WtjUalEPgKwHHmDo
mBCUyhNaepWLS0QI+0v5BqJSfiqtHYaMz9gbY4rqnz7/5lB/unMAgd+5nLZ2iXLcQmuprPoFnWGA
vzTmz6Y0T/20c0JtjJRK6+kn1pOsmLSoa+HBCrsWwMPNUSy1R/SKA1A36fYKOeyHLz3eib0ujQ+r
zGmyucuWEVOT6r7gk2dr1cmm+hfPQeWJ1TrlQCYD0wFIZxXliQ7OM6xWdm7ydSv8N3YmKoGHGHPi
TJWuRUvjvphj9QxP6MPlrbH1aeUi16cmY4Yh4gjIavKnhhGBB8l7WGNe/vzG5lYJIDkrmbBm143i
EjCZxDxAgeqaWPOtEe/xzzaWksoDSTIdYB+gf6PRuuoL8SOJu6Bm2k+jfGXd1zRxicrSmIA/kGRt
ZMkBzypcv4sjAeTwl0ZJBbQ5tISLmrl+3Zlu8oE2nlMbsxeDOFM1X21EuTYYJOGgUGK5EXC0XZCR
/C8n1a8U1BYPqthfW04qoK0x5yxr59iNuO7mvi7L12QueHR5mDYySyA1/nsTI1iu51HD11cP8va+
j2Sw1mLqp44mPqhe70Jwrk38bDczvnEKqrA1aCshWgNPJnIM+n3KcPkthfMwuvFe/XXjbmLmv/tU
F6OkNk+0qCR/6VSdzLzOfLOefHA8gkS03+i8+yLY2irKZtdGEMdYirZGEL1z+0Cm5ceY/9Kr9KXK
ip2H/taIKfdGjkzm3ExaHDVtfdXlxQOj9CDgD355EWwcWCpuDVAR3R20OI7YUEPvHjadQd3Mww7d
dOO8UuFq8WiAawqxwwgEhnuokd0bbnaXwAogrvcQClsdWCfnw02kS4fB6gcdiK1yDiXqBp5jJ9lO
XLDVAWWXZ6JiupZlWmTb1fdUsicTGV+Pphqy1skeHXGrC+vUf+iCzMDrcutai4gGa/Zf2fj38txu
LB1VcHnmjtnVTqVFEHNOVqCU7pkdJFHcLv1aUKMC1XLp6Dbe9VpUyF+TuLHnnzLdCWm2fryykY1S
0CkFBjtaQOGtyXF0X/rxa0KiRJVXjlNrsBjheG8jewOFz9Cq/vZlElwe9635VLZswtzYNvJSiwaK
6iKNwyF1dkZl49MqRE0m/8fZdSxLzjLLJ1IEyGsr293HmzlmNoqxMsh76en/1Ny7OMMcmi96qwUI
qCoKyMo0pj7t8OP5FEerkwdgTQjO/7UgmvHANFu1kbissJayyG6M7SYeJg81cC5lLzKEr+jvOV91
WkdpnLXEtFurO9t14OSJ5E1PYC4656jqSGZl3uc807seEz6gzsWYzeukssrosgnau/7gpijmrAaK
1Chcx/SWKNMptaZnkJaNXgZ8b5bk4fl+BOw/Gk+jDC6suht269xf4o2QHozqMHnKje0SP8cbn7vl
Lv15vjPRknB3ZjbJUF5Q437G1PTqkKKCxB/pqPiXtc45cWLONBmoHod7Ec6AGkq3qufssuDDkylr
nb5ZaowIUdbFzdolJyvebvW8lLiaIJPgoW+F1YNh2IRFMcVw1WbPVEo3NQlyPc1Tmt699AKFR8AZ
Tqt2owrPG9JvRoYS2K3xM7pJpknw9qLxwLd501li1EMcrg9LuPl6sCv7bbc7jeUSZaEM9CCIHzzw
TUlZqeYtuiHkQOspYAUqUUtU99le1RLJYHZ3/uToxnMnA8k6GShxjkN1Nm+SoX2vp25w18r+mmX6
ZW8GPOjNnkZW9mUbo/bZ8CYbIq6D7Nwj4O7TeNCbo6YlmExxX5kfoUGRnaC97vVAaYQa3qXVg+Xr
zM2baxlXhcCGeX5ka1IoTbMR3g2U9KxNrlrG7mYG2mC5FGiTrmUSTxdaGefqqPmqKkfD8i93ZqR6
u5XF/vIwh8RvQ7mVCeIVj4sbuqpTHAsGgDT+TRm6J1IwyRYiHAK3bytZ28WMoW369H+OQg+Kt93O
4RaYB7kInqgfHv1W15ZebigYxFTt/eB0F8b+eqdFYE3/D/0ItkQe/uYkkE1ylt2OJxPvrhXKrivf
bCrJI77A33ng25IUmdbYuKuea/qwjrGngCVQVxS/topwykvJqggWnMe/NTRd1bWHx0za8g0S5i+2
k0lsVjQCbkM3tEJdaVvHoWN/redTPXzpR+hgpG43OsH5DVD0zvkHIfYhaShAu52SCn1UDMdrcKde
7S5fsrA+guwbDn++H9FQuG3csuls0RTdWPS6qcKyBR0Yfcs2xZ8KSzIWUR+chyd1pqKMGXdbuDvz
Kqq60/qrz6f9ZcfD7nt+ICKj5c7Uqr71lV2jk3H6VoEWX/8xExkqTvCiyiPWNkLyWm8qPOMQK9D1
rvCcGALdhnankDHI6vmbY+NtL2llam+CGeNRbKCjT5TMKuIwacMOKAMwWVx15ZG20zHPJUdsAQ+S
xqPZGDEzYAEQ43MKufm5rqhL7ekb03QkqiDobW3AXk0F9fwrmWMAR01QhTLbusKTzQb93cT0DIaz
z0TSGKWSTuvj2qwKDKW0v8W4HfpxfmE/92PV5hJ0w7LBmgHGh5Cw4sE2uscubyTGL4B3aP+A7NSK
ad2Mvaco1uupedOr3q+n+h3qqa6RMfBnYL0pVA9TS3Ir8/loNB59B0HAeTNNbBVsWR5VltyAL/Pp
/EQJPOBP6vAhYsSao+jMgZWmQPIvM64Tnfc8kVVBiALSn0PHh+arbWnncUHz5lSC8qUOSL+6RXeF
Mu9OvXPqaBu+aOmDCtkkvASfH5JwgbjwNA3xsi17FKwdE+XxC6pURiW0VxNCQ8S1FlTTW0y7nYf+
FxIvyXuncKhcwJqo3hs0xiLxsdc4FQcWypIs0X7+5/Xv45TqbLYXAvPbnv55Hs5X7z9wce5R8JP0
98/8fugJtBBVOaX7+3CgATWTI0V9srzZT6/Sk6NKDFA0bzw8D9RYs0py9FKVdzPm0F9V+13DO6JX
mFV/2FBY5vXOLnvbm0C7r7ESzU6mAtOhblJC1d00PhkqD+CzWn01cwY7nR/2fbMnezm337+brub9
p0kVuPI/fNB95WTQe4xDxdHuzBzl4VQWJQSnFR7JhydFJ0NFOjacFHdjiwselBYUDnH1dt6vRL++
h5AP5lD1VdaDWAYJjBX13RdlejzfruDYwJM/J1VnkWllcdjED0S1vW5Vg5URl4DBoh5xYoE06vme
hLbGRYZYcfqZKTmGcDCj5UgPps+ud1xr6f8HzjzBzk+4SDB2jZECqLsfgc0IGXe/n7OAtQmcsAca
X/GWJQDtPEzLgJCiNDKI1odLZnTWpt2ydEkE2hZ/0FE+XzuSPEnUNHdWmUdnNGrSJhHu7cOWJndF
d5l0Hl7U/7Yqo0fx0VT3SWRDPqpZQY5OcOUU25IrdcFmoPKYPEiSOJNtA3i00JdxizTQxdRp5uMi
7VDiOnbLFl/PikBtOve8kX0+VyqP1TM07PvKjAENc+v143tDKknLAvNVeZBemi1m0o5oevaqI7iF
dmCQT+7X0AzZk3TP/jwWqjznc5NUgAXZ6EU5gMC6/6b/wR9lXjxESzBgg5HidD93FJQh/732Y++k
4GRGT9V12+PAghOjGi1vOwI5v2uuMlCSUn8Dp0WQeA4YJyNDklAJZ5ILBPOwNnicRc/rCdwdwXLQ
bnZ1X1Bs+YV38UxygaBQF2VmbNrXi4bUz4IO0GrUBgDJFXSRYQXSMqe9xX/3L5WH9BkJnrmWBD11
/h+Aa9hj8XZJF/Rj5p4mE74XZB8qTwddLuBHmlJ0lB+nYxZMr21ywLWla/p7ZyCmR813m0kUsj/f
GVQeQ6aDSbBpijmJJkAEXaP+FZdvaaV4oPVxy3gNitF6Pe+0f7KnTyaQh5VNKNNxLHDsRC1qINWg
COsEVKejv7Np23p0vpfPT2gqjy6bG4rSOgdQJsKGh05VU3eM9WtUwf1i63awIMwjiRSfpwIAH/7t
WKhngrMtLW6TkzFcc+aRrfUGwwj0RrIjfH5uUG3OdbOsnYBWmgAwcrb8WKqgsLJtLQV4Yw3OT5Yo
cvPArxn8WCyt9y5Gc3XLPHtki3kocyOYSfoy/VFdmxKfgFGCZY/nOxVZHOexcQGSy9awlNDpHQil
J/pTaSU3jaW6eT+AxaybD+MqBeJ+nmDjyevvZcLtxoJzL8CAWmM0LirGu6BzGAt0e0B6AgwBktyx
cPO2yV1b12fXaJKHNp57yeYoWkRuW3dAB1rHQFSGBt6boXt+6pX43iqyp/OTKdgJ/8GJJV0DRLSm
hAkY7uJo3gwT6pxg2JLdz4s62FfxQ0aaL5u6JrUJIJrVb/TkZOsAbk8QbfX++REI/IhnfTaa1IpL
Gx3k4DBrocqeZdcZ1cO+l0QE0Qj2jj+MAAwBoFVNHOAnq35DWQo4vmf2cNnPc0EAVTBsahVEm7Ys
j8lYrGBRI29Vrb1vM/Dwl3WyD+zDAFDCWA7mCOycTQfTNdJ5OQy4onXLLWVhnzBF0o9oorgNO58o
1cgOAaxb+lC05kOcTe/nhyDwAh4GTTdnNqoGQ8hbKwlB02iGmW0rUWIWhcTRRHbEOXpTtLZBIVgf
1vp0o1L9RzMqJwDH3kpTl8V80Qxxzgy8mZpa+2P9bJPJZ9T8nsfVz/NTJGibh+lVWgY+TRuvk7al
m08VhH0fSB9fhkgBXezfNpTH/VaNFK13SdG9IGVqHod8qC9zMR6fpyVpo08DYABla+qBghvLqJum
TIJoEqwszzan5yP4V3GmDFXyPkB9C+wSXjtC4q6TFR0IzJNH5aX5CN7Lvc6EJTRU2Ben/GkaMjUe
QUbCg/Jw8QICxgW/b23q7FIldtN4/lHYHZTo9PWg9cXhvAWJRsH5b6aoepkksE7HJifUnvhrvAUK
UYLzzQtOEjwQT3Vw4AZoEUC8lATauh6p2h1wq3OsFtsDDuRZIbO/mGl4vjtBmmBy/oxQpBRNvK8J
BFig0Nm+F3niLQlkDfDu6bdO8T4MuiTVEjkf59hO1kJPqMcadT394bTKm9Ko3vlxCJrm8Xh5TTq7
pgCcLdaQeKDVbVyATiSNC2yLh+NNtT0NNLOAlWvt5nHNaANpi9ryS7opN2WhLZ5DM1kJtsC+/iGU
W9QcKBYVV+Rs8c12PCh56hqLDCIuYEhReRK53Eh6YJWBmiCnFvwxb8x0UTul+WD32Zmo/P7asa6+
9ROYHWQ3vaLF2Yf6YWttMwU1CRm6hLWhtmwYsrCkaSw5AgsCFw/XG5PNzFQNYdFmeFzbnPWn1uJe
PNsOsSXDM4pGwDl9rs3DhLpXWK4yXqOe7dhU5WVx1+ASdQJZ0a6AqHm4xelpXGMvZTdJYRwNTNVl
vsH5eLWSomhS9LBQ8zVNnfsc7OXnmxadog3OpU2twbWLgx2v6dvjMCsPtlU/6rH1zVmUx2SYDnUP
0HLlnFKzvunZEGTEuMtb57J05B9cn5MX3Uh7rItugjcac4kjwDYzUADb4Ea0zOLp/EAFRsaj/OB/
pAFtM45weqv6nWrdTYMZtKw0AzAy3p/vROD6PAVd2q6g8CWYTF0pIhARR6Dgf1ZqQxLrRWPYv39w
w2wzyYiyV+RVbe1lGxQOpi/tooGZ+LL8kxepQAFbYhIVHVCtei6a+Yrp1jfIK0gWW3S1wQP8yKhl
Zr0bW5xr70QtDgPbHvpN+eJUfUjH9W0cc69BvamLc2bsz10i8VHBBsCT3Slq10D3AR7U2MtTuTjf
UUp1s5WGj8dTx+2yCzM8nvCu0Csw2xuwsrGHluA89a1baLl/mXVxYaBXwNXdOwPqiIGicfURQmdj
6lOl3i6LMzzyz5y6apsHVF4zIMFcxZ7vjUpW4SnIU3isXzqsdB1A8R9SZYbYwWo9jH39ZZqcYw1B
v7ocb8ZYUSSOIups//7BUex4rIxhWVEupGWBFpfHCQ97qJzcblpWPa9Oq3tqfRnfgcrj/xoGOsjC
HlB1MxuHySqNX006HjS6pNLb9j0Yf3IlyKP/qFFBjYlg8lB1BnJlzVZOLSgPvV5NwcyvtsUDscwH
Spk/dNaLUckMQhBweEQgadV60s3FCZMRYvadG9eOjyzdUwYiMTlBtszjAjUQx/Q7TznyCStY5+E1
p2XAsi5EiUygaGWUVWlgd+T7eRcS3bbzwEC2oX5Jp7CMFE8VpyqMj9Xq/z9BTg0NTkt2nBFsBZr6
twkqpVaYaoaO+uTBAG4ZUj81arHOD0PUOBcJMqObympC4+AV8BTQIOTKdVVvwfnWRavOpQRVtW2T
bWDVY6q7JmDLih0aanNS4l/nOxAkYzwOsAW9Mq42JnhMNt1DouGkafG3800LAj2P/WNxXFBC0PRY
ri6BhMyqpce5eMQFrpfJlCgFRssjAKs0AZ5qG53QSr9YkDysi2PvvBjZ66qCR394iAdJPiGaKG7D
VxzWbWuD0YCH6J7k9E4z6h+XTdRuWh9CZFZDfcBmaHqoMQ6wjLG8D5TiZQT+xZIVWYlWYx/Xh07M
FWpIpYaJqp3X0lpx0s53VSAIrHxb9NfzAxHNEZfZj3muQkMTSapKups4SW6VQnbcFWwjPJtdrTGr
0Hr8/srqH6ujHLdccR3DuoMQxNGuZ8jm6LkkQxENg3PptdRsAv0OJ2zbn8WSu+MgewUWLQLvzi2I
lSzojIaTwlyogrgmLV3WzUeqtKEOhuSL1oHH/K0ZlFmqBpNVOLFrNtAekZVzCaaGB/qlzphB7AMt
O/S+geBfFf8+/8uCQMfD5+YabIV9gZnRlDiItSTSIH5UmM1tPXeSd0NBpObxchosBbaJZbUKQG2R
3KKeAjeAkjkXLC0PmYNOOQq6KwebTD9Y4bhC7Kg2lO2g6UAKGdAY85ouW7zzsyXA8ONu+G9vJsxK
BrtHb071tWzVqGx0zxwgoYnrlDEtnuoU/EXgS1I2elw21Dcb6hUbuuuRNu+J3k+S7UlkDpzDz1NX
N52F31hj1NbYz3knCYmi5ODP9w/hqmiKaTMZ6oKVq+Z615ZIQwf1sy71oC1xYSmwyqPmkgJECLmJ
XuoBgh3FcA3duaOurRLcuCBo8VC5lUGtq0tQBA6YTJDR6ldtG8EGOY54m32UnV9bGp6mzpuEoC8e
MGdp01rnDfIQKy1/FFt5W07V1TaW94lpnlK9+2rokGU735fA1nlc3NAvs546yBRJsnQQHs2V/F2b
Tecd2l1N5VbEzGOvg4jaw/n+RGPb/+ODMZimuuBmBFnQWt0XRe7V+a+txcE0fbQ3x13o2/luBNbM
Q+XyKlXj0pkdVKq8UAOHbV0yX4IkhWe4WyixrAlH3bBpj9DjC4v1d2K8rNl9XZbetB7GUjJRghDH
g+ZSyJx1KmSFQruBipuGFKLQHsYKYmHnZ0jUPufvU2rl6ZIRpOzZgEx32b50dZt4eLyVeIxoCdS/
V1o1cGZrC1jxDHwUHTJ3ld2niGyI29QNyAHm6wBfHCf2itiJZL0hPxmqJkuz+wHd73vd2J7PT5Mo
ehFunwfFSj7rENEKV4OYUQs1Pr/HXU5QrAwEoJYSH61GZ9B/KZC8rI55Z805NG4nB0ZdbZXkjufz
1aI8dw1RnBLVUK0FBU/1lrTtdsIzu+IVZS3TeRD0wMP0MiOHOGUHe5ha3Hd3VfpmZyQaAJQ9P5Gf
BxrKw/SygeigyYU5xL0WOsno17HhGaQPmnS9my+T5KE8Nk9Ni8TQNt0J9WF9VYh5E2/W42UD4E4N
01KBlrsycGrvjSvdjJ/tzjkmdX29tsm9tWEk5/v53G/oP+i8jNHEVExMVDP+6EmvvA2QUJPkZqJV
2Dv9EH6nYenB7ohB2Ey9gtDhKZ/Ze65bL4ywyaXkorSbOlxw0bKpUYsaTrPZdvwMxbryaa1LWdnj
5zGY8tR5ppLYaw0VvXDWW/25aez5uutm01sMSsK0UTLU0o4D5COV/tA5qXK4bGH4sDN2A6trdAuQ
0LcuboNp0C+cLy7IJAyFY86wN92TgBb0MKnFRWGY8hA7SwH/W22g6dGApN6ITN+bissUpCkPqlsI
68yJlnA3DeCQLjezo47w92BnUCI8P+uCuMRD6vQSanosxf9D2MOtu9uphYztt8va5lyaWKmmgRcT
t6d59zLP9H1j9MHqLmM9pjxIT+tSNSUMJyyIGH9riPGmDjKyHdGscH6c6BBGnbr9AJSPPulGkIjY
61PmWLIiKFEHnAcPOqQa1663QiWGnp8HRV278pJ2MB/HqmlYeH4B9on+9waW8vi4tsDFkq12u56w
B23c5aoBOTUqlLTY2zYZzlAQUG3OuWp9UVKlwlA0a/BpUr5WuAmVWKegbR4BV805S0Fqa4WQrPWJ
qvze6lLGKyZYAp4UrYcmsl7rKPeAgNeusuqCGijBC8L5qRfsBDzyDQUZU+2oqJSwV0vHKWaaITGZ
BiDSOqR6fbPZWRZc1hPnZdtQ2QsQaoAJTOno9kz3R+1VJ4DfroA9FiuJzvcjMCaeG1RXMzZMGcpX
1Lnzc1ttA+in5oGdDKBsGqbny3rhPK9JulQrLdSeLWuiua0B5gbLBPFUPMzMA1ho8s/3I9jkeJJQ
xZg3JSlRqJyVhzU/letDn10v/eKOc0StxMtUWYQVzZv6d04AUWd1hKJ9HHZT7VuZ82xqPYVGnxNm
FXs/PxqRtXF7pxJXzELWCjaHcsZ7ewU2cHsNEpW6uLJ+WDbzMqgZ5SntFqsG8i7DtFWVuUCQXlsf
QGiX3Z8fhsAleZicNaqVUfdY/LSKr5SMPHdJ97sGEe355gXRhMfJsbmFfPQMC64gU61MYwhtepm/
C1aZR8mpZp6lqp6i1g+8Dck03GX1ElpZe0JJ3mVZDA+VW0zajgpuekKGAlqIWas5BJ4rSR4jmvr9
+4fMtTFngjczWGk5laeJWL/MAtxTU/l6fupFzXNurfcFJOj2YFsYqkuTLlDUKGkUyeHn8xMr5Xnq
YoVCDBjiJuGSlYBvMtS9xPNLP+dXrKM38dq+jrUlCYMiI+LceSY2XQaK8wOKrqKW0R+qJXuhEU0S
58VtoyS0U0C3l63xmx5XtbsCfQkthP7lslXgtmrIny9s7fDvy0SutHrTwVe8Xi2zrH1BGOLhcLai
mz2qNpywG3TcQZJhu25nx3SREYPOr2CqSzJQ+p8fjGAheHhcD8QltBmx6EaXeGOln0gncwbROPbv
H5xB7UCYGjOKqus4gb78tVpBJlv9Nudfs1wNzv++gEWc8oi4KrGcoVNXlMx664rXYy/1CBQ4B7f0
9sqjKgnJ6K0+5MB9PHTJKp1Es8b5+VQ3faPkCCJZr9keFN0j0wQh7PkxiRrfv3+Yt3qdrLG3Keyr
A3ltoPd2U4brZKSTpAOBh/AMdiPJgFmDKDgI/pLvo2FPbm4ux0mnsi1C1AHn3fVSmvM6EbxNoPIC
4B79JY+H4pAvRCakJ0g8eDK7bWNK36voQW3178rmvNsVZAZbKLZkHcSTm0NLkS+muiSuC/YlHik3
11tiKy1cXskRSjSD3dWa+Q4YxhfDkh2vBZPGw+FAVrO0bbHfemx7Atodu/LWkGKFBSPgMXC2vg5D
o6L1KmYRI851sqEMlTqHjI2SmC4aAOfvLULtgOoxXGdTI0wdGlXb3So9Coha3wf2wSuqinXdgOsB
YMTxvuTY+dM4DG+LaVz493u/H9rXuskuaIYlLrXpBlpcLgoMb5GCBOedWvT7nFMr9a5MVqF5cDof
2lj7tsbtg1MXl+FEKY9ymyGfXFMN0zNWKFNTm+y1xoHv/L8LAhKPbBv6UWegVsFmrZcvraG/1Fb7
eL5p0bRwm7UzIfdqF9iM070b/b1mX/Xzz8ua5rZpp1xIPWVoWnO+9agHzVAXASKJy2Ioj2lLSGvr
ToP1HLXpDTLD92yej3khe3AVuCvPX9fUdKOWg7vJElpLTUd+wGRQOTUvptdmMioFQRDl0Ws2M1pQ
u2Jd87jO3Gm/IIiNq2pSf21DA/L53iGeodiuYci4EQXLzYPZkrguCifBsFo8D/ijSRGGauBoMtkB
QoBphsX/7capUSOP3eFy6s3OeqAHO5+ZBpEd4k+RnM9M4BI8ds0CDN4CFBP338xyjTXx9USGHhO8
tVMepwYxbrrg4IllOapIZ6bk+o9S6KPuUi92iQoRzCQsZChw0Ui4vTojEMDE7oAnaeN9nK4GvLOd
9z/hUnC+bdXJCEj8X0th+8WV8R8p3wTHFl7AtV3rWNVGG4/DRfM6KrmnZ9WBlQDhp/SpaZZAMVpf
MqT91z+5CuTRa1tpdwuEdbFHD6tLjfTFZOZ1pXcPjk5uWqN901vtlCaa4a4ouXf7fpNc6wviAY9t
w/G3rs0C4QaySI1W7NLpp7ruQ60eg/NjE/XA7d4K20oI1GIa9f5RGY6rOnvKHLALCSnoP5x2Y6/N
k7kHTIP4TrF9AUL67fyv77/42apwPp/bq2a2+4Gs3kAZS37E6pMDPZa6oG5SyWgUBH7Ck9plQ7Ks
doFgyeL+YY27b5aVSqZeUGNOedHWVZuVZVhhVmlnd35rqO8tmX93xnBNCmN0NVP7AZqIr0ucPc1x
czw/a/vsfDZrnOPnZtJswIfg4n87JuzWSKi79rPkLkHUOOf7PalS2u9n2D4fX2PH6ly929HL1Zfz
Py/Yuv6htavbZexqB9akl6rnpMWtaY+/Adq7zZXmyiDjMwSnVm9LNdkaCXrkMW4jnr6ok1s1WCUJ
qN21wGzvqUmjkeGwYSjHpLt2FHY9Zwc9/k23Oero6lNqHlNAowYViobGfdNVPgFvhSQcCSaZB8d1
jmHiTS5pIn27sdkLLs5QFSKxDlH05gFyJaojqi5trCg9KncqtlHmTZ7+NAWqz8LYk72FC4ifMSF/
b9gzkAhFnKAfHBZOi0/9MUp9K1DvhkANa/8/8LwIPJhHzOHhIAeRUwvaqGDxp/vyIfV/6O6CbjCk
u/lKdjkgHNL+Ax+OEmoyawAQ4a5s9oiXHUjrxr7lVS87s0saxIFyL6PAFBQEovr8767yjZZDzGIr
Mp62cDpqV3Zy2r4r0EkFBbHq50HyhNLu1PR0GfXi3vInYeMfoBw0fRSmokeAIo6VT69qzzyqdxSS
2flDfiMr4xDZNhdAqFZkdWVOVhSz1DUTcFNobj9JbsgF/JGUB8rVLCGJ0W/7IOyoUl31pNwVuqd7
WRD7PwzD1WsXiH3N24LxPzCWCiyQx8wlIAKcy9Uyo8Z4nJpXy5Atyh6zP1kUHiDHGKuHrrfNSKlc
O9qZhOLr3HJ7f/arYD1UMqCvyLR54jjNYfWIOmATE5c87lxCZRRf9+Hi6aHhpcF42CRLJNjTeWzc
ioIkg4JpKtrSLxp0U1PNxhPjaRu+WnhHPr+JCGyMh8lBA22sa1qAKLi5b9izSu5LmQiIqGkuBCD2
Z3mnl2bE5s3t7ftsWEJtlF3gCVRsKK/tupWzUarVZkSx5cURImaomA/IBk/pFTlo79qT7f0uAuie
R1SyH4hMl8sWGt2e8djN9GhlxwYs2jUdJKsgOu/wsq51bhVEBwAkir/aX7LC1U+avx22BIJ67nRK
7lV/+pVIJdxFK8NdC4xVNyZQZYwjZblt7WuL1m6X/LzEoAgPT8sX09RXEGpHWtO4eXlT1olnZT/O
N/75ChAem+ZsYFEqQA4Zpel0bzeWb1DTv6xpLvenmd02acXiqLHTF2KW9/Usq5D73I8JTxantck8
9oPtRJuDd4vcuaHmctfkyzFTFXQngz0JEJCEB6QVyzwCN4Z+2t/dEcRtvv5Oo/YIIbXgP3Aqfn5I
IjxVHB7S8wyPGugFCoC4MslcHRSdyan7jrqK8k17oF5+SN6U2dUfzy+NYIcnPEqtGGjbOhu6BFCc
udlL+rz51G0jG+/6P6DS0B9BSeclIIw736FoiJyjJ1VCKrUY4qjqTlucBRme2ZedBrWZJdYm2EQI
TxNHBg1FzEobR8voOneqZ3r0u/6u+4S68dNOdZb/WmX3op+7O+GZ4py2YvOwu+TmFOBKOPYqLoU6
yVuyYK542BrKsHFRN6JxkpQRaHfB6Vjfj6YaZYbslCYI9YRHr221llENNJ5R8VYdgbs76IH+ksLA
2a9Ecdc3263vm1PCPLN0ZVdQgknj4Wwkpcvad+iTFKchv1Pq22276KxOeErsKkUdvoar0wisG+6i
e45aQKlx8touMJZRYmGi/9+/f0jAnXZdrdnUnEibn+Lsp2VU7oTS1YschOecS1bNSXoUH0TzqvrA
cN4AQ96FttE27kJGXdKLIG7ytHNJseaaaaR2VNDbtan8dkB2Ra61zvLN9P38SESOyAO2a8vqIC6R
2VHjr94aUL952stedGTzIKMNUYX7fL4n/dP8FI/7fy/IZixDtuoYzTAcsuZm3CTRUeSA3GaezPFg
L6C1irTsui6uEtwzDNO1k0q2XNEE8cg5S6+2uM2H5DCFoA0Jne9gLFsOFh6WCZ6Up8Ul321JDi+Y
Ih5IV6CKGyijPjkwZXLj9lnJZRIAopa53R3eAFRKikGki+Oa8eDiEuv8sgouCfCLf6/rMuO5FYzj
ySHGVJyqZ+pjNwwyr+5xqgZ8Slo4JRoD59GFinUYU41GBWgPlBIEpkRWqPr5xQ7h5bRJt6Qlaj0p
uESTg3YYDnOoh100XnRzS3iInJrTheqDmRz6igZ1d+9AYId0jUv0izJzwhPHtYVi91qmY3nLr1Z8
ZZQv5xdX4FsW57NWt2jGCFXMg50vbmEWXmVmQbu9xJYqwZ4IwjQPg2sqRRlAtY6piWd/GlNvtu9U
U6rOs//ov4diwuPgCCUNKyBHd9ilPqcj+woNCLc86tfroZUkAALb4bFw69KQGOw1Ce54XgrtNltv
dIOCpNNybYe5RZJAfPD3+eUQxSIeGwecTlnlubXHovl3ej/fFn7t2UekTW/OyXmRM3gLloVHyBVb
Socl3cbItmJvngO9hrVSybleFDJ4IjlNB+Ku0tYxAiCxTMEgrQZtlEUGcyfTL48qbvxiWY2iwIR5
Xrk1d8CdNFlTVA1IZSIzzQEceF10GTGnLbAw7e/wV9nmVK1VjfO3/Z1pm6urvW9O2pWStIFql+7k
yKpJRCPhsnIy492JDOgpV+xgc9qDyr7249XcyJ43RB1w3s7yquyZVo7RQqhnF1eZ0npM7QIiVVAX
hHCT26tjNpHGmNFDRVnUddGsXwY8ITxgDs+wlRo7aLlYw6wgfjWCxHQmkgAu+G8eITez3FKsEq2D
c7JxRn+dZLw4ghyPZ4tb1C6O06QaI6atfjqobrx2btOP3mRVXip7ihEdjXmIXK7XZsdadLMfWo9l
kPqlh+iku2pYBEmYRucDlCBsGNwWbdn1igM4aeFpoHwecmq7sWO0hz5zZA9loqXYv3/M69VhQDGh
2kbdfFsnqtduVXj+5wWBnIfEQc4ab0c6fr5nuNxSK/vkDC1z8TAXVsv4azQyZN/F4BO7l/QoGgvn
0UO3Vrm2aG3kYOFL/QeYCf3zYxFQbREeHLdOzkSGxGwjtTberNqO2FhG4GZ/LZMS9XOa5UIkL4J6
fZATACdld56ioyqPklMAyWcUNWd/3j3254jq6Ti8ttRnjrv9AWGmgfOsHVPHnWXne9F+wsPmHCtd
ITHVjOCcX4M/F/iz233PPNPdszjlfZMRLoj8iIfQpaaS2uCmhB8FY0BAzh772iON9LAMHV+2Pwq8
iKeRs/oODDP7lrKfLpV5hDrV4KWxlDlfYOi8ZuxodpqV9BhE9rL41rEEqdPRCv8oODQuNuHyWEa6
5i8ehEHwcsBkzJjCdeLCgzoqDrFLDKzKXBKwIH/qvtvPvQ9Sj8Rj/nyly4p4RfbPU80tKKcckh5d
6RGOU3iiKIxT70M1Iiqi/DLKXcID7vDiUpp1g04m7TfCh7tVmzcsW6CNhqScWpBd8LC7pF30BoWw
/+Ps25rj5JlufxFVCBCCW2CYoxM7TmzHN1ScOJzPiNOv34t8N371WKNdc5Uqp0oaie5WS716LRwP
Lu7iOX/QSnSiUH5nW03suXUS6lH+fj1myMxOOP6NtmRmXRaYi5wAhfRAXBLai3vbY4ZILlcNlpk4
YzrseXWmQDg4xPYYu3TJw+yoMiQJElwXEXkjKEGW0sAkQzDhKaP1M/OHOXj5tJu93Hd/0P0mQ+Fa
rWdaynup5BuJOL210LqiL3i/z6LfqQsBwhkyFwis0IT0eLIEvFdpvkvKJLqI1tMsaqGkBMmyyceS
LuUuBmmax52drnmov/3e5IOK5OBGirxHYhIiVq+mea/xZsFh2/HTOE0+HcsL2pp3N1mcCNQz5zFL
OxPD61DRmvOv2Tr7ULq8PrgkmxXheXg5K/MmJThc2S/S703zNavfTePx+uiSvE0E6I0tHfoIKqP7
vvmzQmqbGIehfEyiPujJr+tTyA4bkUPO7RxnKRusYLu8spA+J8GAz0x8ctfsTcXTgexOaQpuv5ZR
29AKs2yQiKzxeh/Eu3+Y/7O/mLvmB0rvKpihzJqE7D/RZ32NmYXPbbvHCHW35XU0U0UuJVuHiMsz
ATfrKBrt94D6jcFwBLXcbox8a/D7gP5F4emsQYtKkV9JMjcRi+c2prEkOSazDfsYmyuo7FSoYtkp
KdLLFblpd8tE2z3aluaAhvx1fGuD5glEhT8Hv9orYTcSDxHheNDuK50CAOC9xj3nVffXoPfzUz6D
uguwgU1hqXiY0ZJ6UF0wJQZgbH//kLvzVksqu8CuDa5VAR5pelrPDug+eVV4zGZJnzz3iAC9ySY9
c1jc7Tf++BYSwPbY+9aKLjb9SxK9O+7D6EBQT0nJKqvMiag9I8qMIqWYkHa7TVct8ZPB13ajn9no
XfSwyKAM0jC4rWtUN4Qbg1uZjGcda/fF/N7VXyp8KcXWbSN8tnVCGIC2LcSTFowc3a21R8P0NHqj
H5eoAuRBGqiUtmQ2J8QAltb1Jvne7i2GUMmPbvd7QoMw61UmsL27fLIOEaOXOQlQjSUmiLJHZ8/C
9cCzILFC67d+acPGVwOv/gENP5tqSwg+mHPeVFNqoW6O0xhM+18Ay9/bQ1Cf1hEl4fTEdu5Dfp/E
nvWCFo80ANOHpnp1kp0NIjRvbPJybS3cs7IjCc0AJcGf+nH2+2Nx4uf1p8IoJA4rAvOYu1DSRJt5
4wTagOiNsbOPa+dbEA20w+VgZH6re+A3vT6hJKyK8DwOrhSI72FVdYaEwEj9UilEJVvKNuXHj2XN
dTXnGBpw1+O4QNXNwYYZ2v31Xy5JAv8F8w/DazooCiASBc79rSg/Zwc7gXhg/SfvHyfLPnD1JUqS
efyziA8zmTbr2OxmuNca/hAYUNO6WH4OzBoi9W/tgTS49sIMdsUPVbVT9lWE0IC+01XrCdY2WjWI
19IDjRtFU51sMUI4SE0NlAsdhp7d+GD1PxzNBdPaN4deeKPIYSW/XgTcpUu2xpDq7vZAsvqz+TUq
Vdgx2ciC/7sWtLQXzbA38nrPmJedM6kyfUmYFDF2bY49T00MTaAMaRoHi1/QaZ8mKt5lyb6L0Dqd
1XqW5TbUGnU++JmeaF4UD304NbF7V0Ek66CPtXXjFxCOfbJkKaRVqR269Fdl3ZlLr7hTSnxapJ4r
k6q1Ixxc4WzkX/HEeQAb5gPPClU4ku3SdsZ8cLU2ZVVSG4sdaotjBkOzJS16fiyz6PvIo9+tpn27
Hj1klrQdyh8m4t3YLrnJ7HCwCq/K7yqqOm9lWyT4LitI1zmaA0QNW8vtJX8IuiFe/cnoakXmLfvx
gg+TjE8RSyI7zAbUNNtBOy5R/Ov6xnz6821XRNNBq6qgdO4307Gjc2S50bmNY8hi8VHV0CObQvBi
uzbIQHJ85Di3lu9l5xqvSzk2xy63Z8Xn3Yb6T6KAVWz29eHzzi0laECCncZmaT3MZvY1z90fSd+F
yTA1hwZXCd9i5vfb9myLKR9m622WgJhtRViCFOfOXAFKiY31K+NOfgtOAevZtvLDDK0JWotswJal
6Th6pV0cytS8ca82K/swdp7Rqk8oxq7iODC09d4d+tXPq+w7hYN33H03+apqIf80zGIhgoPnFqVR
bls0rMvO8Yqkzc9kcNfQRQXmrKOF/ZYqN+YR/JvpYItYDErDGLpA0AvwF3fcWUT1tvb5ayfGF7x8
iMulr1qMT1juucPBzgyQbb/OLYf+BITm4+Pq/nHKv/qosIBPIyMmFHy+7wxwtBgGDamZ+HNi3bmU
+8UK6ISe+k3y57olfxpZbFfE1pGaOWQsbMzSzWfdKh96ohIEkni9CKlb2hIaEblDw47PYZzEu74g
z72uYuOUGJaInusXTevXHr/czXu/St8ge7JzigoNQ4/Xt0b2+wUnN/q0T8nMaKiZttfW2VOc9DvI
v6lyG9n4gosbaw2+M44F2PFDNb6n/IT2Ou+23y64OIiCsTWuTkNzeh6me9CSebGteDD//EYOmxFc
2mVuy9D1R0ProbvE31hInmcC9esgCixvQZvP+E6nXZYrX7U+f3TGjIJzD7HJZvDNYKvuukt6aO9i
MKAte7yjRN/T4/BEfSgtvoH+LvtBbiJBxZyCw1sld+Kow5w1VFltdOQ3WdDoL9e/j8S5RR66qooW
qx/g3FOVebpzJjOi8fTH0H5UQFBcn0PiICKqrq4zKzVj+F9u96c4Wn7pC/sSJf17M0W5ws4kx64I
pwNoz1jGZfORJrqfo+h+YPYFBML7PK+CQaufKeEKd5QtRzjhCQOvJFRzsWVz8s0FystArhjPuR81
2eH6jkmCoYizy9KeTXHs0rBI+tXLGGk8UCMH1weXfHKRkm7N5nLUNfx+zTQTb3HcC5/bcDGtfZtV
z12SKNxTtgjB9buYzNpiY54hd7wORWANWsK3LUFwfHRlN0bGkRta1ngiDgCa5aMz78lo+JFKP+bT
yqntiji7hbYR6YyIovc7ncLI7VYvXeDYq352nBnaRsWudirHg0ymYsNkhiU4uhZNdpdFGjZstjKP
rdXFoWiBmp1nEqvKMLKPLxzmDWkgjzxiVUZivxt5FOTU3AOlHWY6qFumNlYkDZK1iGC83o6msWzh
j2VZvnKoO87rdHISu/X02LjNS0Q0XpyRoW/d7dwq1t/j3JzK2LlxaMHH+0TrFmfAz2/S6stcu2dt
UlEpy3Zm+/uHpLcDS6pjg8cmtBKT781BKwDPcPD8n7X3K8DS1z1E4nwi7C5t6JJNGrLENgVseYzt
c5VDm/K2wQXPTuOIR3OFJQylAUm1Vb8sqfZ829iCa2sgdgIXAdJ0vtRfmhEva6W53KLQYbuiXuuy
6pzxEZuysvhx6Cs/ciHZaauuShLfEvVZV9CsMrJl5prbHdpl/Z7iNtO3yR+tQWe/4e6v75AkXROB
dWTt9XroMU2z2NSbrPHS5sYjqXl40/givA56fVpTJggRcZTZe0vPjENnNOsFNF/ktiWIGDvUvKw1
WTEFcQC6gj47Ga1gsdlt9ikC7VaDWtRlm4vN5WVcYwguJMFtmyN4bzabpDJKDN3ghbHsh/e5Hg4N
0xS5hSSNEUF1GdBAZpljeDCA7FjH722XBiBq28Xt+HUGZKynk2IqSYQQpVhdrTPX0oUZjSzr/Drp
f7h6pigmSEz0P/C62DJnFsGJV4jieCMZwKyFppyCJor4LJvA+N8gyls+F+CxwY8vsnsQhAVmND2A
M0lhQLLhhZNY17toBkMlrnTDim7+klU7TqLET5mSW0Y2hXAQ2zmnkIfB9ncku9eS4onV00OSmbd5
mAiTS7k9z04KQ8qL9W5ZxvOErplSK/5cdwOJ8YjYuHUZwYRIUyRgQN3/0CBxkfq9C2IvxQeQjb+F
2A+H5MhNIC+nwg77sfBZlluATPapf/3HS5xMxMTli9VQrUKe5bbf++x3m1mBg1O40kcPa/DB/3x9
HsknFiVW6zWLWWNgnrjtgrqsH3A67Go8oNw2/LZ3H/fInrJlcRBElyl7w6X0C+vy3azRb9eH/5w0
wXZFxFtmtlpTZUiyM20u39lIOx+aiiCoamsnWPQIXahj/JBlBeT2+Pq+NsXi1b1Bg77upn2ZEn37
aOiS67UMZKYt+DmbkftNUc67dCRucP13ykzF+N9tyMdGR9Pktg1j9UiK7CePl/vbhhbCwDgmQ20U
+IBMRzdur4dLVrzdNrTg/lDbnEy9gAPNJZ4q4l/lokrOPgfH2CCN+98NQaUqsdCjYof2a/tkhvSQ
BPEP/pN+6bYmrf2ie9qf64uQOJKIhpvBJbnaFvYH1KgAQ3xp+FvdToGTtlB91QEtUcn2SDxJxMLV
kIwf4gUT6WXszfPfhaN/sXi5vgpJQi4C36K4Ro01x34lK/BDFRjL2tiLyxqRWVXCl02xreuDq5Z4
vTHW7fe3JvgHWE331jCf+s48FHX847ZlCOEgRc8wdVvMUTi/u9a6WFbsaUuGqzHbXZ9B9hWE1Bzi
sw2juFSEE9U90ryYUxoOlSLcyAYX3DgalmGatog/WVlAGmA40z3aaxXHoewDCJ5MGkoc6AHbIWfx
l7aaLhAWOzgOuHIWO1PUt2VzCC6tWWMWT3OO8lujQYl43Ftzd9Z5s+8tXTGF7MVTBL5ZzIpiNmCO
yQeNjRlWYKj1AfAH/v3rBuJKQ35uvyavKrWQz3EvtiuC35pydrKSZSgwTbQ6V3GRhCOf+8B1nMbX
E06DoaoX3xgHwBWpOZ77WMt3rdN2ftaBv5pq9rqvIXCx16052tmTlh80t3XCKXVMf1m7BnJFo+pq
JAlI/0LiBz8zM2p3vISFOqBkIAuBeRZ+WvlNU/hGCm7o1Lzt1BExID0pijhrEb/7ajjgyz+vuqpl
XnKgiaCPsU00s68xdNY+mNXsmSq6ks8hxbYryhGyVMvaOcHI0Q/zJf7VHYH/vtPvl6/u3RRE3vSo
H/rD9VixJWqflEFFxqW8SXI3BzwrrNrvM3tgAGKUnO9WPcXL2U39QagiCCfdMrdpluZYTzxbb6tR
gUeZEEWwk3wFkWIpXRc95ivGNpbuSKNlXxLV7UISKETAhwUBzZ7NGFqPemcfF+AScZeWBX1cNT6Q
Bzf1ycF3hSQa7CWWAa0GbA+xIAWCqtTQgklSBRWSOJsIKY2ayqqsHBHbJg8rAXylOrD4ZdZf0pmA
+kX11vt5mxGWsZ0YH5y6NPo4anBXCvtd2/rOid+17+w5PYM95N71s6fhqftmXew3IwL/0XXrlXx8
EVuqt6lVzTWsd2rY34hoh6gliqxdNrRwiKZmvqaTg5MIBInfwW99SoZR4XOyocUjdDaqGOVBHECE
fi+y7E8xqNxZcjobwvkJYae+yDZvWFDUHpLxa7rEeD5WXslk4wtnJylbrYxHmCpPmi9zRQ9Fu/x0
+xt3RgSK6qbJMqLjsl3P+Q8IIJxXRyXwI/nl/6z2g3XmvUvcnOP6MUSrbyfxqVrsgCCHuW6JsuFF
H9biqscjK+6qEbvTun5foq5v96tKz0mWUYiwz6JtwFNWblUaZ0/CNXDP69t8cHc8MMB48dfdG2C+
UCviSmz0P6jPqV1MbSvZtl09nTgl+R3TjDW8abdEqJvhQt2ZbbeqnJjhQDQvcZ/NSIUekpxpIn/c
PK2JvgJGEqaafsyd6m2ZzfukQGMTJWfKI1VuIYt4ItYttc2oKEY8n5UmgDGgNTD8ZkFJSAMTnwfe
7t8kH35CkCL2SpLg/yY01ZlDZPlLOdW7KTFbsI9292Pa6KHTWj/jVR+DKB4LRaD5HJGMg1cIYpad
0XrS8LoEsEb6kOp8DHA9W4KGGW2Y2PmbU+tFYIIJ7JhM8bTj6NoMl3iI/NFOVJywsmNUCHeOS7p8
jgE1LNE9czG5ZTRH1y2Wn7qbRfusTLiq90+CuXFEiMfc1JabNjiCSlQev5gWqXZz39oBaId+pSYj
QdzVkZcsFbi6AAz1wHSxBiYk3o7X7Vpy1IqUeVOVQslrbZGMFAb/0uW5c8zLrvvSkHUJudu/88Z0
7xiQbYonMombigKzMaMkyaGAAT76ueK+TSPKfAhbWSr9tc/jmiPyQhVZnWjl6NphbdVveme9lKz7
lnD76fqG/cvD/5t/OqLMIUrmFegkt+fV9rj49ikHc5pf7lN/Sr5NgYE+DRUn65ZsfjbTtoUfDoB5
iura2qo+W/dpv8/3/8cno0pF/h2xn40v+Fo8tnirZChFxob+YmT1nZE+ZTHxwDIDwIbrMfBr52Cl
L1L9az22kB02A9N2C98Gf9yaZgfg6oO2K00Pb6p451+DbJp+ILyogoFsAwQ/bOk4g+YXly7aa9G+
7AzTT3R98PAYMQXUAoMVXiX4KbVLIKcB6nSqn0m6hvqcXBZqfLOdovFcd06xIo4uVH00faf+1+cY
c9W9efstn2yiiC0dtWId0Ydkh+1uDY1duqPQrN8NOys0DoWfvyms7nO3cUTORkYor9IFENYObWmW
XwUJVKbfNDApOxyEubo3HUpV+v35aeSIQNMx75jNCeaatWnv2r9ZlKLbaQgSxzrTQlNkwhI/Ffkc
oVZuDPOMnDI1QLIBNBVaNjxIOniKHdsSyM8+zDbvB+8Bt5q5Emu7C51AQRjCQy/spKODpvL5TbHM
EUkc67yHNIGLKaBJNHlDNg2+XrV/ri9A9sUF7+zndKzov9/P0sYbmHFem14lhy77xIJn8XVgJR/x
y+Mu9szyRZ8Wb+K55/T0sDaqUpFsCUJuX4AW1+35lntbffm1HjTzjiyxeePuC5l9NvSdbWgwoCL7
5RiIAPz9pp0XAaOTSVswOmPg2kQ9/zFiKiELyX6IcFGWUXfqY7yxVZbxbjZd581RoiCQkmROjgjm
G/qEuVGJT5ohyp3QRubHu8Fz4mAJwPuwUx1Kn+dGjgjrI6XGeAwx8zDiibXL3cjec62EmgjbGjHn
4TbuBdsRsX2NY+ZOaeB06nfRHuKW5BCDHXO30cY3e6Voiew4F+F9CTLMGoxhSOztzPFjqOfujLKj
OFlsVJnMovW0bkLPL0dzCwBGhW9yPPXNPdEQHmtrH9W9CtH6eS7miBq1MdfibE7xU0ocvHYF6kSW
nWnV/MSH/Z70xf3GBnXdxCWXM0fEASZNDnVDbSvBOcWbobHM7yK8pBrZXVSxS+rEX4ipH1dC7woX
lR2+7IY0+YKi+yXiw0Wb9cSjVapyDMlBLwIHmzWvXdbj1xR8ekvX8nGrC5aF8Zxn05PLiv1Yx0c8
aTwrVi9xRJGpj5bgR8q28MdNEG7YeRrEJT2lvEo8xs2dEaO3oocmWD6cFr0MI316RjLhV1p1yubu
pvcaR+Tzm90mHmf0h6BlBALEVrbXM9X7nMRJRYSh3Vm5QRnWZ3EAlnl0As5+r5VpAN4jBQxP8n7v
iKx+sdPSTu9rPNJF9qHKatwmcZm3oYKaOfV9l4y7OAOGOYOIYtfqz8xYArutw6jofpWpc0q79j1G
KY+QEs5lgyUfDWpQobjtcBAZAaOuAk4k7mxQvTfWjpopDeZV1bcgSV1ECGJt5U3Tx0iQDOhlYA+e
C/ybp/PLdfOUDb/Fhw+Zi2ZWHH25SClngurCWLj70uVh56pkQSV1XEckAOwLnBOWiUtn1025Z2Qg
lyNa/pby4ZyZUGEouwdwcR6pkR2pawTdSvZOXPiD1uOS0youUrJVbrb7YZWsXIqhcbFKp24P8xqf
SwD57WFURDiJi4swRc2wyr4fMHxBGvvC+n+3TEPFuSVxMJEPcDVis4buA1KEbmh9Oi32rkbx7KHK
DTswOq5C6Es/lZAFEq4vrtvhukwAb/dooT8VKVQZ5iEo0/Fid1VoU7DrkujF0JwXoHr9sce9tNd2
LHZ/XbdHSbIoghvxYD3xtMZiSW79ZS7osaLuyWhRByOGD+tSuKxsGiFbBIylsmzW4Egq5l/VnEAe
s6wWj9tWtksGsJMPk+JiKTM9IXPME+J2KTQ+Q6ccvmkd/2kMoAoHGE5x95CML+IcUQzL2TRtOAmd
2F5WNcTLqe0bueo1UmLc/0E5augy5BYyhc7VT3wEzDG2G8VVU/bjt8/zwS9nIM/LcjuLY3f9Epv9
JTPNFJlQrLgxS856kUSQc33E4wIuBS7Xd4kJHNnC/aqAsAx1PR470Glp9mS+qXEbPQHbMj8sJ88z
buNkAuqXxvc9T86mo6JAk+3U9nU+DD2lBW9LbXue0PkF0Mo7tjSnAmLs191OlqP9B+tYD7QtSnyJ
MRyOhOK1yYCwzMawBhYqO+iPdRzkAQQtYoVfyF4jqXAtRPefRZwGM+og1GduCa0tx9PX88TvYryp
D5aXZad0/tPpqiqBJJCKDIMGxLDswUSmgrKMH7vFET2TfsJ1f6lvtQDB2/F0zzUrgbPEU/KSWwWo
iAh7vP6NJMYsgiFHQkk9GPj5oGB8mUh+H1XaV3ty7xzGAU8div1M6vOkFffX55M4voiOJCQbmb4V
4uIyucvX7AAZiZ+3DS34fdfSVHc3cEBkLz/Hpd631vp0fWjZ3VTERSZanaV1hLGZUQdRMR/rnp6X
sr8fdPYFvLdHng64atuBxpLHkhl3sWsqsmyJk4pQSYY2iKgZRzxyavdj/QLRFh99zcH1hUmsV+QH
TMaaRfWAwe2FAz2Wel331aIDMiXVzsk+uHj+d3pSF0PHcAuedrZfhO70x/WH3brbmPw8PoYzFEoU
Ob1sOYL7R0kKCTWas1An4+p1rLe/TfWkA786j/s6tlTKIDKvEU56tLC6OUXfadjpVtgm0TeTRkAq
pOwO5ZDQbOlpwhHtZVN9G+rXEXkDTYeXa6YTFhb5q7OCXuUmCgzbESGRhpGA07fB9xmgmRd3xX5x
wdJjAzUFbU3HVvimxIhFOGTE4xxgKHyYwuyhF1hDFChn4xBEeA4/Xjdl2RSC+28AP8gTYIqVPJla
0GuvNN9fH3q7t3zyEivCINERmAATPcL7UZ69GCDO8pu5e6LGAiEE8OV7NesdLzcaTZFJSuxYZAQs
a6foLChrhJ0THeZl+k0mkKCkBSs8PR9UpMuyHROOf4tP8zABtxxObcR3Bl3GYI5RGTSgwalYiGzn
BO9nKVSVKeQ7QhdcAi9JG4EjgaMEWVY2CWxax+HYr9lxyrmj4BiQbZ0YAuK0Ja5NMONEvBSoez06
dvzYTLdllyJPYMWjXIsWfA0rt5pzTRkYNqmznMduVr1tyZYgnPdNY41VnLQsTHATyvO/hQm86rw6
3mB3il2SfHoRLMmKdp1ohCk6Tjy9tQ/FVPhrpqoryIbfzOFDYunkSZ73NYZH5npKNffItOJ1gaVd
90fZ8IKrk43MowUsDD1S/IJuvq/J4IQpIJW3Db99lw+/vlnX0WlsaICD5KZqH+chHCvF3UFyGoqA
LWOkqFwAdhzm9V53nrr47/WfLHsFFmFZnWknWm5h4PUxfYKKTRgdrXTf7FaocBnn9m35duNEgkfn
vTnoRMNE2XE45rv0FerIuc8DKLv6xuD1ulJ6SbZXgiePWV1PdKpY6ER4rEUnwwurFkVElyV0ImoL
SUEymTEGxxm0N4MkNMEj/IPtq121z9/02/KRf0+PHywJ5KsNwCfYrMIevCyZvDa6c8evKzrXrn8O
yR6J6C0zS5q1mLGMJF8eeTOUHicq8g6ZTYn4LTbXdWttNoXLUvJ9E1d07udvOS67XyjYELM7lVHJ
ViH482SlLHU0rEIf52ObQxQ7bV+ub5AkVIgYroq61dAAph22Fj9GVhemHf1ZZDfmzyJmyzYXa5oJ
hiegk2/TFByASG2XxqdKvQtJrikCtx1amy1er1g4UyCcmjZw2hJ4curP8aWv0n0Uvy4J8a5vl2wy
wbuboo1TrmEyqFOETtLtmn44o5Pcm0DuWus6OKTBtV3bN9b8/rnnBwcpzKasOsIBntzb+/hMDmwH
4egg9jsoJqnIv6SGLKTrxQqh3qVCOjX5JNxkCre2n9+bUqt1iEOVTqvsuUMEdpcgkTWQ8ODJni+v
/JeJSn3lesgwHY8MyaFDqoBOiMAcAL6f+vtm6i9V0x+NnB2T9b0tZkXUkbiTiP0mJrikxwbLNS2o
MlY/AP66yTpE4Lc1kbbQHXwtt5kfUQcJ2cp91gHVCYifja6CrAbuxkl2czZ2igxS9vFESDjgYzVI
27AaEO8wqHZshWEoE08uSGX/f+rCsl0TTv3KisdoqJHkL3NxH2d1uEb64fq+bUN8cn8Q0ZHDVAGC
l6GW0znD61Su54K7b6NJQCtj8t/X55A9tIvISCPLkrku8cidgGbQq3FHyaL1eXXaS61HGcg4rXPW
u6mXl+UXZ3UPCFu7Wu98p5xe80WV4Pwz9s/WKkQQt8tJuoLEIWzHGeptjBA/Z3kekrTsPK1GtZKM
ne5nUIjfgwwAXMH5kiqyWtknFDKGGNK5bpzBVPKSJn4BJGbAKxIpRt9Oo89WJkSRqrd6ra6wsqUG
MGHS/BICV7n9RKqnIl8UAVhyYRLRheXaZYxVsMLO7t5JUQfmlO9MVp0BEYs9XhCfj9P7dZP5fLuY
iPyKV6cu0hXxaiin6qCnTg1I7LAqHPdzo2ci4KtlQ8/jFdWQqpp2dVn6Mx+PPdR0S6dV+NXnm8VE
nBfUt0FyPKFEZuTjkeFZfLL5LxaXP7JyOuCC87UrVcmQbDVCdECd2+3G7dG/i41jrGW7te+/5ow/
2Kuxu/45ZFNsKcyHs3A0aT6sKVbjzv0zyfmlbjKgWuezbbDX61N8ng0xEe/lVmVB0axmh9TQvrYp
P5aD40/jbaSFzBV8f6UgWLQiVNRTy0Y7d990h8h1L6wrbC9toaWRdUPvVUk/KLZMEm3YfxgFSWID
5rydSAVi3BhZ4ZL3mccH6E8Y5hFg3Q0Scihpdj+a1dP1XZQcSUzkGVwX2oMUYjNt/a9FQf3IwqZF
J9RxcJ9jCLhBf7ZofrtTiGc1WkTB9Wll9iE8C8yOadHewO42KeDNWXRpSHUCF/Ge5GOpCD8SUAQT
oWPGnIML0kRlsTfd3VIvdxMo5EE7+Ssai7uiyw/JYD/3jX6ae/07ME9BbHaXuYteU95dqIvonsSA
LKxfuFPgAbY4ru1Sq772Zkf/jcBMhJ8tqa3n/YpnhB6EcoFzQiMVcrmwDXj78H8tniqQmKQfEGz5
/+uMU90ntssXhJY7e//6Cl3mQ7o3H2xvUzsNkl2miJKSGCyCvZcqAUwrwTw0WwII572WZqWSk5d4
uwj0ps6U2kuL7Yp6I4goGb10dn7oZvZ43SBl3ifq//a1VqBzFW9hjWMVj+NqvDlpDTmoqM4feqem
fmJUr7G1onKsQVXUagoVL6Pk/s5EfsPEcCA4UONhsdWMcj8QSEGbpr/W/d6JpnO9lJVHJ/ulL9hb
NCPnTpFyrLcxhTGR6rCjICWhOia3xlQ783JYThplRajplRW4hFe4q/W1gplJcsiJsMguXku0Qeob
ShTN9yshy76eYyiEGg2CG4nZgab1fHJmTaUf9PklkIkISRtdx/FcwW5MFjkeW8ZwJGvldf3YeAum
9oY03w0OOVFLBYWVhVQRLAlBBGDaGFapne39RrHf74eD+bBppeEqGKrc7fMcjolgSdpVfIGKOCrS
qMy0kR6iAb31itrcd1G/I0xT3JRk8wjhY2xw8xs2quNRi88aIUFCHqO6eSxNG9Ku4XX/k8QOEQI5
GTkYiEfkinUaHewOPBNap7hCylxbBDQWQ+KUfYaxqzYpfFDtvqBQfHa560840fOI/Zrn/pSYKfM0
W5VhSwxPRDVqRWX0ro1Jud6fl4U/uZ31DYTmaJPuH9q1DDUo5tBkeb6+fxLPEvGLOEncPEqR0I/E
eO+rCjVptnOS6JSihETTKmzGXvHuK2FHZSKgEbqTa5sXuJ3l9eq3fL0YKQqubAq1zj6xIjsDxAYS
RTcE4d3OWkhQrQCSuNbJzAu/JvpPtBt8H01dEVRk59t/wI8sapqow5V0DOMDNNVtyFXXPlh+Wgje
bRdri52KPflzfadl7iCkLgO6wqJ0wOpBlXDsCtxPSULv2iqavMUswsllimK5xIJEYKOdmJMxbM1Z
dUKgdDTiqSzRnJ9rQn0KPswG7xV5rd+hkhYrMiaJE4pMiy4OAzZtRsTL7AIy5dBYV0UQkSR8Ispx
zbK0BYAMYJaR7tr671AlxwyJ9eAorFKSIIjyxnR01mx0cV9ey/QZAs57w1ooytgqWQvZ+NvfP9xo
3GIuM95h/IHaZ0D7noYqPVhr+XbdqmQfe/skH4YH/+uo2zPOKd4lqx856Cmykqckcv52prbvhioY
U3Pwa6YrXgBk6xHuN7xMeZwVuATmJftBZuM4sPpp0lrF95YlNSJOsR5JZdtbOz+1WBc0fTlDPHs8
5IX5mPTasa9o6w1T6ffdFCygl9QGGyorSb+/vp+SeCiSNJpMR5aGn4B21PXUpADmgX+tqpLT3C0v
7goQ3f9j7ku248a1bH/lrjtnFgmCBFmrbg3YRCeFOktyM+GSbRkkwR5gA37926HMeiUxHeK7Gr30
IC2HgiC6A5xz9tnb7tTT+22dG8qFRZiAkWNNhq7aLStRuiBGgI1yvrdbq13ZmeeGc4linDKD110L
Y1BZUQNx7Xp7EoWPzU0VD2PMV9Wozl1elmhGUybU0AYGLkfEJhAi2ySz9ctN6LU3uZ+0gXtbq9jN
VJU3gI7stWLXZcXuxmYtwHhmJyxZHS091xYIUlF4YYLlQ4HzI6i7+d63csBpbSPwGQ8rMd0liV2t
LNYzJn2JgqSmp63y5Ch685Dc17nzfahQTyMr24tAiTCHc6Y/WArHlhhI2vle5fQ4P5BDPsLlPzLO
DqnkF243bVxZ763S3YoMFMfcQKxdrZySZ2z733ggx8KeRI5hhX5aLNh0lXrd1w+t/yU0MjWaPEdJ
Knwz3/glQcRNudp7s/3w/uPPrn3y1jYmiXb9+hSKacby+6Acus8rb2N4HhhP1NZO3AdwUFcgoEOF
qZWadUAlvwLLysrqOAPERE302/arsaBanMDxdUXsa587yQXSBzxuwWIbusxVO6e3aGQmI4+AOG0C
u50/17bFf7w/AOembmFfctvKUJ8JU924Q+y73mPT1it3jHN9W2ImW7sqID4F2+USIOZKm+1GQx8R
DDwa2r+28uxWI2pXsfre7MgeVih6v09nttwSO0kBSbCqBn2ydLfLEUmfust0erD9NjDXiLbPtXH6
91dnqqaZ6rWVY6f5TRJ56TxvWrehkVsYWQgXm+5wv7l7vz/n7OYSVTmQvujUiQmpqZz7ftAHblob
nRRRL6ZL1KhHmc++pKOO6pltuGLbTOaxT8z4/fbPnEFLZOWQzqWSCvPIO/3dppMVu4bpPYzlsKZ4
c+YGt4RXEgjjmfA3T0YSpe9mvut1tnNl9oALys3HOrG4kyDo4klxwiNNvvHDnIPBaG40WSPSPHMl
WAov+73RQdMIVyyS+qE1jFArb8KB/Uytr9wrI1et9OLcQC3MhdWXZTKm8JcRVakij4qHNnFvhQ1i
DxAkhB8bqoVNGFoo2xenWBuCQhZKkidw4tNpLXNzzqVaIikh4Aaoe4VDKkfW9TBHNLZ2iOUZTzwL
nC0PUWC2s1Bz0qzdb87YuCWokrHZnCwbPhzErC69gw3d0jRqvlO0ZqBQHOIebM2cn5mfJcukN5iF
WdRoav40F6G3Bb1eVGym78DxT8F86J6g7vHg79fCNOd6dnqNV1Yom2mdVyOGEvw34EqZA+9jNYts
iawkEzcMq8e5S6UUYamdr61hr6AZzg3SqTev3xrVP9COwJk7QwwlYMneHixweHspjYCt3H5oEduL
/Q6uI1e2De4kHvzZrKjjhqdb+LMrZ8y5kV/cG4zWcjMnw0Q36uiLY1OsBaPPPXixw30BBLNd4MG2
b8Wt+9QZ08o+8DG8v8kK2Itt3Ts2SazhdNXIDXB/GAnYtG3NQtKIKmR13aFKsEqiyuPfrGToVubh
zEG5RFAOWdt6Y495cGALx5reNnyKKO3BawGuBjquSd2eWVRLlknaI+ZFgbjZaE/cCt/Yt52Gf6hE
ACrulb6cOQiXbHjM7kVTEMxNNX0y5rvcvRDl7YeW65IJT4q59/IEj3bqPPLUxmtuC4gpv//wM2tq
iaY0fDctXQTQNqN17bQXCW5j7z/43KCfGny1k7tm7Cd9yl27HTxFcE3UR8cV3WbsCJhjaV2uXNPP
MNiwpXCykYFOPWMwR/m+2+dfEItu6xBJ/hNw80SKIjaw5F9MxMCLLTTgmoBBk3r3fifPIEbYUkUZ
Z4dhZxKN29foZJQCWMPuOOBXNrCcWfRhc74EW+YIXJQ+xxruuamvXuDS1EWVyfv9OLcKFvu/pahd
cYBh3uTJNUWeN1+5559ZBEtsJfTpipZq0L8Vgy7B2wNb7rZA4IPtim7tlKqP7b4lzBJlzGPvudAB
E6O7LUm6y4WFv08rt9xzruBSI7msJa0GjTpFJ9AncfOgDU8sdmxrxeJ6TdP8jDlc4ixp3lZO3aUn
WPwvZs8RKc19gWyYPaotE4/vz/S5Rk7269W2rOquhE+HRiBAtE0YjwwbOnu0od8S1W6gj7mWXjxj
EJeYyxrwIa1QZbWRCWa+SPeuzb7I+qOZ2ReH6FVH5kHMRi3g+IwVfyg67zH3MVyOtRJcOMOSx16W
wuvnp8OY20iXb9Levq5G+6EoaJwiQzlxejMm7mVzssOpvW27OfY0/ZbaKIQmKkaB9AaggN2QIFhQ
G1dOZq3VtJxxJV686VfvJCo7q0kDusacFwFtxjQkErE+V0Bn3Uhb7CtBH4upXdlV55zLl8zWq/YK
4g9gH8P2lXGzt3Bb9aLxhgZuACcDxFbO/YfW5BJsWXaGLMCKh2412SEH+revxpDJuQiKIjsa1UBX
zqRz+3iJvlSZ51V5Aza1fJ/tzAcei9DZgq47FJvxYu3mfe5QWMItHe13JoPaLKxFz4/IDW3SiN3l
3caF1jkPSytotmuXzbONnUzvqzkSmVOlOQWDyOzQBuuBxdPAN62mD8xPs2AyCEg/chUkWfodyhR5
yBMomkEWeE8LHbeiW7ORp1vob+6QS4TmQKit0wwv0iPzHak2D6k/3FlJEzlKHrsO+TgNIqIeZ2Rt
/UhN/fyx1bO4aPRGKuXQn8Lg+rnP4UoVt3Y6RW1/MZFP7zdx5hhbElI2qFQEtTSiRk7Ofwy2up1G
cZHlxo6ba4Djc9lic+E1+HwwzPkUNUqbTj1XTneHIuw84FnzmU68ulQ6SwKuiiq0XfuYonx5JW5w
5kRYsj/mqS/VcKr3JpJ+R6lsVFjj1pj5vjCbKIVS7vtjeOaKsURlJk3ZEnViB6/mmm2hRjfGuuNr
jvzvnw4Z2be7gAplS3XKxVaVFpd57v2CJOu4Ygd/f5RBI/Ptw/U8VVlu4dUpUWCtNSwTuYh8ijwp
11Tafz8J0AN820RrTrymFZooWh9U6TUoZbIhBrt2vilFchgq+0PTAJWytw0hqspVV+H8Jy3u4tXX
oqpWnnzGEkE66u2jxz6jnlK48RdZ4H+hcSaCIrlwG8gHjJEVg7CLHxKUfq8YnHNTvtj3bSnhsme4
s/qm5V3mzdxt2hH8KO8v13NzvogRgNNoSosTvU/lV8a+Gdgz90m3cXzHW2nh90YFzONvh0v1II0G
vx/gV6BSCdIyrfdUN+3WV4Ifht766NJaRA0cwfGfD8Pi+dNjN5b3rMovUTR8a5llaLhr2mJnQvqg
7X3bn1L0Jus7xBCcYIggXhumm2x7uiGbF+nKRjwz5Utkpdvg+jOfspGStjFLRBoIH7eE92f8zHws
kZFWPVbVcIoKCRCLgnnx0s6MHzNn33yiV86RM4tqiYhMdM4BQMX7szG/AjNW7HLrnhb+Sg9O9ujv
J7C7BEKytMcknLCEtk9uxOTHTi5/1Ug6lELGtETcv0ie3x+sczNx6uGrW0eZ8HJgmcbibfqN1XiH
uq9WEALn5mGxr2nvaTBBgXhZ67BGJNuy2sueJbGB+vD3X/7F/fzdQC02N2D8CF92aKJ8rIZgjtTN
9Kk8eEaQgcJXb4qrdDds4bCC9O57fqxXYpvnxmyx4VGNwEwzRyJg9kroWg602jsZ/RgJvbvEOA6V
BUEYCCZtAMlCgUodaPl5ZbhOL/i74VrsbDvl3mx2eDR/GuT+FONIPfDbmlBYiaA832y9FcjcS9jk
Ny0tIYy2ArN6eYLbmgdrAznCnYyHSEqQK2OvRCo2gX8PjJBCgBucNAjpjBdrhLdnNs8S1lho2xwn
Ch4tLI2tndHHQYKtTlPXD1NbPrRGl4ZcSDN6f1DPmIIlz+NcecppeiuNXchpia+WQfVYQKorrcZH
buels0auc2bVLTnQJpTcdKXV5nHnJPFozd9cnDsrG+n3YWN3yYCmupEbvWGjWI0/cXvDXR+VCVak
/TyGAEngWeCP64r9h0bMXWxanUMRkBI0VohpJ4a025aD9aSgZ7nSmzOGZwkdKnmB6Z1UGktmj8ei
ny9wqew3dtd/9vo1F/7cdCxOY7tktq7bKo1ryLE8EdOBdiswjGspgjN9WOJZWVtnxjRhkDJy1IYf
2SiOg5rQ02xkK2fwuYW7sPxMp2yk7iRQh9n2wTyWU8gr9TSaYi0O9oIN+Z0VOI3dq8OlMkwfAGNs
Rfsiv26P5bE9JjfDhTh039Uuvfav/Kv6mOGPePlT7f78e3nsLsie7ruAXIhrtu8/Gzfywr1yr9oL
/4bd8Gv/xrj0rryr9OheOfgX98q/SY8FfvrQEl2iYWdPZrRlZhHbqOLMHH7s8jxIIPr4sccvDpAa
96tpSjG5gz25dyhfueYcoHJwb/KVyT2zOpeQ1sQDH0uWyyJOSNYGSBuX4ZCtCbyde/jiGCm8zBr7
skhjsyB17HH1KLn/MUltd4la7R1SligqSmOBQg0gPCtwBoq1iM6ZXbUEqI49OOP8064SFk6+MQHL
T40IMK0eZbHGu3bm/FkiVZuekSoRCdTN2uGiA61MPHRGGaEWtA2obX0BWcdVoouPVd277qmrr/ZY
w5XptTWF6XbIAJ437mHZenbh3GihGx6AZz+TK+v2zMQvJaVR2dk0PnUEamXFdDOmWfLNzjNwwn5o
WywxioyZujDa07pqoVrnjCgoFNIJvCS7e7+BM7EZdwlOdEkP6qh6LuJJbPL7ZoMgtsU2BIJg++JA
PqaM7S4RiEzPFkmqnsWZM7DI6bgZEhDY7t1S55uXnvzHj+k/+XN986cRlf/9X/j5R93oLuMgx3z7
439fN8/VJ9U9P6vjU/Nfp6/+319d/OYx+9HVEuDo5W+9+RKe/1f70ZN6evNDXKlM6dv+udN3z7Iv
1EsDeNPTb/6/fviP55en3Ovm+V///AF/Qp2exrO6+udfH+1//uufp+zof7x+/F+fXT2V+FqAatwh
e1p+4flJqn/9E/VFf1CH+KjEsKjvm8TGAh6fXz5y/T9carmodnFcSh37FFFGrkSl+Bo+cj0IoTq+
SR0oEp8SN7LuXz4j5A/oNBDEWRzbJubpe//zcm9m6X9n7R9VX97UWaXkv/4JjPKbK7hLiWOhcYSg
TLwmqqZO1uPVtvXGoSMjUMbx0HcTj3MTJbtumKSJ2x8rnpHx3iBCmyiHGA07AG+cO0ddbVH93dGK
fue8Sdg3ZQEmHEvfMBSCia7OAwWKD3cKTV3b3xRxy+/JKMHZYzaN6FGrlPsOD0zDtFB04OeTcdUW
nvLDeWrGOXA6cOVfNjLvGFhwOfW62x4//GxS1tc7oAVQYxa3aQY8dgiB1aGEMN3JrU5Zmfi7hmoQ
jQfUlIh3ubZp8wtvNmi50Ybhgk+mhP5BJHFZrkLTTcZmNxRyaHeQovCBbBo5CjAuUxuBmoeECauC
AoObMpgBn3DH/EkLZTgRV6VjhKqfkopc6cYdraNSvZEdK3MsxR4X/bINu9yoHTD4DSnLfSTdBsvT
/dEDpZt7w7TyvTrOJTFBOMD7dsrkj6wGJjTfcdZLuNsp5cbIeTCC2ieD9qrTVFEtiwLOke3Oeazs
Tvo3EC6yOuip9MS/6Oa0HoLayfImtHJMdgDYoyShUFh/oZ3NvRW6mYJxBvMbkzKum6Qw5KMt9CAj
0idcgqKgd7ODSHLRBlMxA8VbWQKKdoGsZq6MWLbGNO/MsSWwh76aAprg2WPLO0TLAQPOklZejmBg
bq/BN+XMc1AL7X/3wTK2swYrnbed7sfyBrICKD3mqCFsQjZaSgeSloCYoZ00z+8x1KhqEjaBYps3
jgkYwybw9sSeGKFA2Nsom+RMJ9egKMNnoy1yJIKF1eHDbugAnNUEfABiUHUe1D40Nrfwg6Z72YpG
bxME242Q8KH3wt72KILiugVg8zPEuMpsb6QGDGWFw97aT/VsG+EE0spyOxoDkbUXzKWnoRhsJ4SO
TminyNYXB9yfmjwF2+ycCxu1uabIvvKGZiIq+9ZOtwRi9fp+qFvSBADVNemubHohLuY6ST/XWd8a
W6kbVsZTrRGKciu3+9qW45QGzWAN35wx9+cAGumWFUg3o8fB0ZCPdGRifG0oJ1nsI6iURiPQvXdS
kRRSW1XFvIvOUZMdDNQmQ6SnTO1bXxTTthgHXXytumFOt7gb1ymEk3zphkic1U0EAW39PbVsmodZ
Uc0ywC9P1rbo++TbnBgayuAoQnzQTc+7p3TOOuPSL43+CfrKg9o2miUD5s6bvC1IntNnJOHEXdK0
TRmxxFVmMHRQq4+9xKLmNodIy9NsyiovgtZ1MN8oHdckYHNp/QIWIhlDPZUwJWWJOQrHZHb8TUMc
IBVQSOvBliQZSE96qTG9lQkUAHNUT0Jj0PNwmSd+9YTYXl4FfjH5DDpjk8siSMD2YwBZCR0gEMGu
zc4G0eKkdOdHhctkH4yNMMfLoSy4h0jqBHmRpPQ9te3TcS5QYpoWPx2eZxzaDq4LhiFgUmhgwdnz
d9qQoBuFCpoRzKYlnzzcVcQnNyXutC+01/OgthyVRcNArWQ7zX3e/cpLHLqRO6AeLR5c5hlh5U+C
hSWrpBeVHKzgDy1SBDpwq9QvAsM0Mh36BpD9Aea5TUJ/5A7bQkGhLwPw0nf2YShpO8c+tJ7IbuZm
xeNUJjAckLkmEP8SIyNB4ji+Ec0kMXAPGcrJjVmuQbFiALuRhcjk+xCjrdKk2RjIvqe7uisSHiQ1
NT7Jirif/THhFi5GcvLA0q9diE8K1YRJNoBfB910+bXAFTTdI45ecRSq+sLYTzOVdOtD/1lBC04j
jdnlLkiOE4dUc+y0ufI3tmGILJSA40+4s4xVF/FkqL73hGMHDqKUNCCZFjNUWpmXHDqrGeponHL4
7pks6hL6GmWZXc7ADqcXfBxpe+WqooTQN7OKn60G49uxpVC7P2DQxyyQiPtPh7H03P6gtEghj1Ya
WHgXHMlPA4JiBPID44wyrK0EzWS3p2ZVwcC6VsviAkrTWcCGHvEdAFESI6h7Pv7iPuSHg4GooUAV
qx6TeJ5BIxKpJrWyGATyGEqR22wAbAKYZxiWyu9OpUPDFImkna6nbCb3HKUU0dB19XVZW8Odg/WO
uCvUUS4z6U5m3KDiow+HpKNQSqmmwfxRE3BhhF7HWYZ/0TJ/nhwOpv2MNvxnPZh9jiJHMMxAk2fm
YeHzTOAIQYleQDqcnCDyg0KchpZFeszKEgUjuQWpuHujshqQ0OoOGUNdthMJzWa002BmXWeEfZOI
AcdDTbqjakzi7qcGUOtAlUkpLyflJf1zgTcSD01FzOYCojWWDDt7UtDlaPrSu6TMLssnieHVAZtg
lYIEGKLpXmQj1B00hi6DkIDfNlGXTinYHAYy3hILhfpQuEvqIuJNM0A3Gcy8PObUaVScs5LW11oR
Ux1Gq7SeO7cE2UmtXe7HU1rJdqt8q4bQrwdt2/lITOqn4ycqROMVVzMo0MybLGdmH9J6SvqI9rZS
t1Wb4fxpxkxXceOysQygpOB3FwY077wQVoqWe8i72CJmacNYlJd9VX3KWt+Aby2Gzu6iKjXtp7zL
ijQ0x8FswhJMrObtVLO+CQjp7ARkFQ5TARQSp+mIgzSbDpk9VOJo5J2ZX/DBK38pOjMo5ZbO9EkB
GUUvvOIEh+lIhaR5VwNUG9OuHaoAKBldyKCH2YaXWVc2Slw0wxaFtmVbhFOKGwz8XAagvahLXx1V
XzVkw+pGFXftwNnnVNRV8gkV9HBYsoLMYPKxQEv2BZyYUJGYuQAgwKh6TkNT1dBQtnhupNtcVROf
g34smkLGWacFu8z9suRhSpMJ8tauAoEmJyO6q52+NANljt54x0uN+4LEdY788Jo2lxuktSREQNI5
QcUMw2k2HRuUy/JP3kBYCc3sWiF3A+FRH1dCJivso3qAmStwGZTX3PAaL2TT0M+PNOs975eAkhcI
OhTImbxNO9tV96Ub6fTLGpMhDUFWCpMn57Zzr+pmztM7OVITSZyiMf14cIqUhaD8ZjSsWySJ41Em
Vn4xzhJayEUusy9Y3TNITu2hCPLWKliYWjQdQE0yieIHVWbZxKj6AgBW6Jaq2KsbMyHBLM3e+kKY
P1ibqrAm68bT9anzfVXIIkRdRltcNXSanDhpTiG+dtLC2kkvKUTYNTbmu0o6gHhAIArFVRTB5u2d
jWuq99PJk0qGxGPciOiYIElB6ahyKDlR23/0UTepdxbYIZJYjpkohpAao+PvZzX16gvrvN6MMLmZ
vSMIWPQxJPm8bDPhdCyLyBSctY9jN5oe+lChsPgEUzGZ+1hDyw/najMW8yUvCrP/ZMoWX2z6TFyk
mNl5pywH8JU8MSXfC1e5VqyTVqDmWdtEBcMI6RcIohD782jgC6E7GQo7BOaLbAtTIVmAqmFeh0rO
dvlX4u7fcmrPuqpv3Nt3Xd//D53aUxj3vFO76Z6rH+k/tn32VL1xbU9f+x/X1vrDtSgzwVcEJ5bZ
pzKav1xbh/7hmoQ4+Hf64vTio79cW+cPxlwoPJrQobI90z7FA//ybMkflgWjDifUd4AOJwA8/xuO
LV7sVWbJcS34tMh8Og6IgADTXGYutRwMgZ3rBj5NQ5ZVsVkfS++uwmn9amT+8qhfe9Bv/Wc05Dou
gXvPqGn6YP1f+M+tlZsap4IT1AMg4HX6XU3sySpAs+KZA9wt7+f77S3AEPDtMETwFjwTaFybuEts
W6usftS+iWRIEem4B3UTpJ4CBlWFIPlkgHcomESwLhf6NjqPZqHRQBh1IC5iAgy8BMTS3Mnk5JQM
dzi1fSGdhLiz5o/v926tlQXqZnKa3BDgZg36bI5N8XPS0CxL1whN3i6Ov/VlyQDrWlUre7diQdPn
N73LDsKusrC2h2hWYi39t4jx/dmaa1Jq2Y6HSBBdJGgAUW6NFmG3IN3zXbMZdm10QnPXmzXM+N+7
RUz3tO49hHRcLI23oRyz44YcrA5T5BvPxdheiqI84HDdu1ok/1ZK69QpYgKZYjoOQlUWWQ4h7D7C
JjU6lXlX3O0gVJ5vLEg9arg37y+JBbTyr6Zga7CRKQ7eZUGBhYMAYSjNAhVN0XTfP6jdFE6x/gQJ
ge2abO3bxONLY5ZJTcdC6M0kmLK3Y5jnRsEcYbIgx2TZO7G1tyfN1bVm/r7OcTF91cxpKl9F3Sqr
RoTIm1lAjJumvLXJLetX6qNfyr/+N9n1966cLNerNhJh8tFDPC8Ah84GgPmovmpv82uIP99ZURaD
wu7SfGw21q67xj0E6g9W6ITq2F+W++Gx/oq0KCiidv0OpcG7NB53a7mPtaFeWE4z8eocNWws+FOI
2Ii7WO671Rl9KZR5bxwWNqWDw6RsA2PdRZCDlUHeBAh0kbjdztCPpzRIo2437OxtczWEoKwISFTu
7bA6TE4kIYmwWaO8XfC4/Tkz2DMI41L8z1tSdGUlSr2nUzQiObZxtYcPhSolMODyONvKjXNgx/Le
29ALDtFnvlk1SL8ZeNsExycOWpzczrJuUOQmzRWq94MxHOPxjtyKuzkNatQpIth2nQTOUxv52/xC
RMVxbdIX6PeXvkO32aIe7gY+wY5+uyo76RSDAToQbLBhLw62GRhlIDc8LsN+ww48hIhGEabbJpJm
sIZp/l3PHUY822K4GJAl4U/S+Khspp4XdJRuRtnAy4XMNMjxVNkhb1WGJe+B2iHRigk7IQkWS9B+
3e7p81db0SIlxgIR38Cu8ojxdAPTCdE7M2w9A6XHQwDmsmCQVtwj2Da2U5R3+ZVnWCtJ2N8cReTN
e+Bi9vo9ksl2ZUrxHsZshdrKNnNWfErbBsHMYmsX/JJ7IihTrIrxZmUITvO6GAKPEkoJjgsHQ7yY
9yxtEmhCSwRrsejcx/IWFCp746C+GdHqGvuNdX3TFlIrr7uJeD1D9Q7aOlUZAOxTH/LotLxQZvAF
vJNRHlfHtaV1Grr3+reY4lINw2SDkDQwsy7IyE9DrtCDvhQvvtfCYvIyu2+54aNXBY4mckAxQAQX
Oq4iEltB+5wd+bfm4nMVtHtrm1xbIb2EjNe1grrWFoTaq/093Sbee53FSZlSsIIJG6/TxhTkcPNl
H+owv6EgiStDP7wur+iTBIt/tisP+caIndiI+43+YqGGTsLKkKA6ujtAKLaI5G7yOyeEq7h2zi4K
TV7MzZulsDhovZ4is9S+LAUPb8l2yZ6FYMUOwciyXV96v1151DGxzB3PgeLc25WX11laDaeV5zmf
GqRQquLRpGs8oO5vrkSO6aOCCPqoNvysJX48wwr35Tg4QTIR+xmOToWcXI1lDt7A46SH9rnQyWAE
LtM0DyRp0wu3MLtNmljkYpRZcqitFAa/V0PU0soET8Fcbw3l97+qPvP2qp2cLfJLPLLl1BzBVpP+
QBqs3adlP0JGC/WXk9YoexyVqCFbPKRPw6zLGz5T80J5qCearMS/oR5vYlqp4qJIKAnU3NYmMgq1
2DPq2hecmN2ldKChYvRFcdGVnfujNXq58Z3Z3qSgZN+KqbC2PbfybZOO9YVtM7EB5/IYFalv3LTc
tPfVNIl7266rQ+Yb7DtNhP3Vhyj4pbSr+QqR4/RYC4VS+NT7XvUz2HCkMPeG02goIYv0dh4t45vt
JSDjKSe9g6IT3cnM9y+yoVd71eMOPSFIAVMpiRvzRhmgV3dIcVUNjosUKcKPXuWXW2l47Z7XOQ1d
wknYssEMTYfNuxbBtU3LK34xOzn9XNeOc5/p1J93iLXZX5AmM24BPvO2iM0oN/QsSCF75pQBkWgI
8Dn68CGNwQZXRZfrR8T8272X2IAO+CP4dk5EO0bdDAdlGnSnFDWjlLcntzDvnR89MwWJ+8lyD6Mc
5BQWpWivvRHzFGbKMPcpc6aolGQ6tHnXboYShSH9MLtIfZiqCuuUz1AxTstPyh/zS5I2fcyr1vuk
aNfsOWmsW7dVapsMfX1Pes2vEsef49QDQ2GQkwmCi2UzZCSoW4dfDCcnck/aWV+xopw2xJ3VF1Iy
hJCywty4fuFuh7LHjau0DYoDqhlwSqNCLhncBAC3YfS+C7ubbvJm8g8Zq6oYNQ71Jks9XNRRBvpN
9tR+RBbKvQSFJPlFhZF7wO1IEXtTMm9OJR2xAVCPtxkTWu0MBaGtQ06kS4cACjDZvd1b1gxWbETa
gqrmzDwB0vxHMMJaDx4rnSt/JOVDIjpxQE1FctTJaByITO+mkdMd4m7Mu7WZkeYIkds9DXSKYyHw
8t5oj0KmJUKOnZg7kAPQ4tqbLX2rBlIcKPHan6WZ+m6g3WoeUG5a0RlziKxlmIAG8Qbaw9VjJqbp
Wdm5fvDqWlZBIpz6inRJ/TB3ELwINWlqEYxzBzb+xHObEKV7nQ61kuLBgVjLGIh+TBxwGDri2gWt
l9pU2IV+gDS5J6JO0mxf2L4MfUrGCCvADJOccR31BSEhoU09IVWaPM5Owo5qctIgyeUWSVP8xljJ
b2yYrC9gRStAwQ4NYOg3u4euylB8Sm59l3c/DM/Pog4jcxBydMD4VfdhBtLmuBadL4Laa819n0wz
UMClfQ3wGEVmpnH3eHDclKOKrEbQbU+R7HGxUl1fm1dGD+TAmCn32u+g5pJm5vVciqMy6JVMkxF8
/rXnR9giOuiqztlXPpLCHneduCoxxunYXjuS9wAldGWQpC0Cpz3rw3wgzY0lkiEy+EjwLv6dqCkq
WnG3PHr53LdIlzS4K5aAErgASP8f9r5kuVJky/ZXymrONcAdHKa0p1WvUDPBQqkIOqfv+fpa6L6s
lPyKg1WM3ygtlZZw8Gb79r1XUzauSkzDjqvikY7RtVwVvwAg02xVS2/rOL2vYuMpAIXu0HRNZPE2
NA8sm9FaN+nsAjoBsh033cwch19STAp08vPDbKRo3ik/CW7iZ9k0aheWh71Xg8fo0XbOTjjeGGD4
kWqFJQNpE0LenoR6MBAYcWKD3NDu0kC+bksW+k0fK0dsAV2zRr2LK0+J4viMpQeLIBSzb9pweFLi
oNtTRZIPNWRyrqVySrkbB6Nu60lzmqTkZ4wFahcUTuYRsEVWbRTdVdWMsx1HNTvLerqXyXCVRyPa
nayV7GRqO3vUA+IPISvtYdJ+oHWvWWUdZza8qNEi55WGvquSOhpMqt2ha2WXVpXqU1kJ0PVufhVF
BNqELLc3NOhLf6RpZtNOm/dzXDgpK1NPp23moiUU/u71BNOajYV+NcfzHe+UB14Wf4UgqOSFxOyi
TkMXEIrrpG4y+MVix1Rwc5NT6bEvUpzbcz8gaOvxTqHpSP1hhCBJ1vSsdEzST8c6NuRbJvVQTazy
WwSm+QB/lvpYxmgqGSAM+oPB+BWWDhYRoD8O8NLhe0BN3Z+bFLcdbqYhNltiBqOF5Lu844XcDlZe
1V3s5yWNSnucY3KTYc5TvzJx8vi60jPd7nvCnaYb+7ts7uEIiGjXewh3Q+tpsYT2uJGyeQ95yvw3
hBgxoZXRh3afT0i3G31AP6qdcfutw/GtgIG75IaVjrZsw5r2Zwam+F2KN7zUmW7cFlFcSOB0q2jH
5COdXqtqGObDIHM9PMizWRd+DWgnxMNMnTz0xlT/ALwK7RwlkoJ+F4H4srRQ45xib2eKx9JQP4ys
IKg0JL30V55lUmUlpDT3Rd0BYEJjpfGLJMsSS4dT2bWcBrXsjCg0Q5O1pwAWpkkYJn4kS+FVqbHI
DxKTnFoJRsW2XgySZqEkphWW2XIKYwOpynYym4uXvqoiD2IkWu4gmWLQsZrNzGJFbaJjDLjlc03K
abSqjnSJ32CNnrFR5XdZ66EMCCrYq9Sb9HcdFrHfQZv2sQ0V8x4+VeiexzEaTeVIq2OU8SR3FR51
r4Y6Tj9oBZLzVBqpYmkyV/BL8vIEaA3zkynPD/VgcMOWAjk2vSA3cSgOHJ22gZbvJGjo0zzl07Es
QnRooqarG3h2sPAswarvMEstKpdSB09A3RzK60nR61OLkrCLmrd0iDVAhKwqZ72DZE13Cqakz8DP
t/u+Kkwbj+x+qTUa/XnOoS0aDtSp+hHpOErVe+RJjQO0U+PqNCKQPi9nmxjz+D4A5HQyujw+UaWa
bubOlHL0qDMKoeFM2UljXzykRjucuso0gGaU4wOVZjRJuwy+wrJR7pLGMF3IvSR7zIzy1lOmozfG
JfVWzlmyV+J2PmZRaDrKNAaFLbE6gEoPre0cB66tMaO51Yc2vkmyCqCoqQc6wJBmXCZnTT2P6dwA
PSsntwrIHrch8CuHKWmCXRuN5AEX6ew15ATRFBJ8x6pNO4eNk2mruUxdfU5bRwNw7irLjcEGwiZw
S41IkwXwz3AspTHDkarlRoEEcYCaAc0H+U4hlXkmvdnZGcBPijWnGt+RUNYfsjGKz6Wsz2960qfn
cVCVAj3asjxkfa3nVpzH0m2okMFJ9To8TTFvdy3QK9eFltSuqlD+s1eS9iUPJoJ8bmwtqkxKZyN7
pl6AjOVKybrwzmzoeNXOQ3FQkmzeT1MD23Q+5eSULjK7VqEW828oX0o3aN4VOFXg72JWY349RwlB
kaWe/agupqtEGvT7y3f9ry0R3LmANAWYECRJpuKOIvJ/awjSYXobNHkB/NKYVdXhXdg/Ad3v62n2
78LC/+/R/ffCVbrQo/vJU/4zf/+vfbP8o/mMQF3+z7/bdOxfusF0lNsYUUxCFizz3whUBeBUFGOW
m6r+//7T3whUTf6XaYI0DI0Eky0dLlx0/0agauq/TJTH0dljwIyiAUX/L426b9mdBtp9Qvk3pxmy
bBn6gcPcV5YERfOFpfzG++yxnUgFMBUIA/rMgGnjTwCoRlYebjoNLlWZf4oYEnYTo8vLhdo4gFCq
NCMK+oCk2rA7sgEQMxxAcNBYKA+lTzbKX19bM/+8Ryg/UC1sVLMsAUvMcazhEglRz4rtjD9BeC/f
IRRhagVuCyROTF/RgMX+mWrvWb/x078Wtv756UK5acwVNo+SAjuD6Rp+ZbBT+LRcb/49yJ8bp2vP
FQplHfB2NUKuAbzjrRTi0pdvNYy+xp9/frFQ9ivKQg6nKsVFWi4Uv6+AToVhCjjQplslUWF1+WtR
q08w90BNBIBV4CJek7h5jbgxHWYt/wH+BbEilCKMMCudy5+7YLa/XWpC4VNJIYdjUGDzOhv+N7mv
oeNiOLpDr2XFCvfhA1oNoLKj+Hv5hR9z/93aXgp3n4rNPApZO5lzugtwPRib0gZi8GFOE4cnOF1H
+ntSe48E1c3IW3cEaRBqqaUdp5I/VLgGTzy4ClIg66CceKJpfiUR7acWsZd4VFP4hJF7CZzFOeI7
bUr/QNUJy1hUdSJ9rAUoSWBNROqxThuPyHVvB1P/q8rphq660ED/3+UhdrDruqmg5Z8zvznQg+l1
j/3T9KL4mg8pU09+42fycHkGlmLfNxMgajuN7SgNLMDXUL/d8+vYn7xo92ec9WWwhJgC3ZC5jMKO
+Ww6xmUOmJG0sYNWtuaHiOanlSPVEzTBUOvyNVIVFjrxV2YBhZXLo7L28OXvnx5exUMMx+4lntCH
pt7jGnz5uWujLcQTVtN2iLA+fRpEVwCG3cWEX/NS2kED+LlNjRdC8scBV6jLrxMqy/8sIzHKhGUc
4AqJSlXl9J0NAKYX3oLVxmwW2fENIK22fnf5XV+ryv+8SggdHUA38JYaTNS2NEseHSidOZX68/LD
V+LSR6/o03wA2NOZ4aiavtY1hQUOwK2kNQdS6rsxCbf23PJLv9kKIlhF6QwKO0OVgfteokw6mRbl
8j0w01d1Wv2GLkwGRHYkA7FQ+1WRHEm28eaVoRN1mQCAl2e4c+u+VO1Mbd+Z1/2W8fzKQhbFmEJZ
a3gM0KXfd37f/m6j98sTsnZSyMLGrjtpVGodMzIcls50dajOfQMf59kHlvqhtlKna+zgaqtd9gFR
+m5yhOQhnRRe1lQz/SnWbvSgvQ4jQG+HVj1j6Nye03t4xO2KoLFQCGR2x7U7aCffIG2crTJDW6OW
JZST9B+o6x6rgNVopQbnIVaeiJxeRSNAspMx3o0ZXUD1LjjjzxDseUTt4NDSdD9FjZMFzZGD5wLw
jXSUQ+4mebYb1EiDNd18JnzcAEWsLHZZCD5qwucahSfTh1qXFeVnjnIVN25K8nR57lZSD1HPSc1C
YyRLTM6hRQmMpxtpqg2RcSsMXqM63ljUaytPCD1q3oE1ClSsP0zXFfgSUvl4+ecLDeL/jTTilW2A
Symt5Vnzx3Gu0bwyfgLvfIfaMHckuYN9ygg5uNFhffmaFO3GoAntrH/eKmQq2ohSVhv1hl87igdE
sdPvNLdxqMdd7m/m+t/PjSIqOTVJm9F4GiARRWVudUi0QMj7CZyvFejqs5bDKzCKSgokU/M0ZwF8
dqLJh8bgcwGrxBp5COH9QQvbZy7nkX15wL+fSUVs4HWTOfVBhZ4PBUJ4GHS3Z5F3+dErc6mIyk9K
UsLcLRxNf05OLX1vKjRmy1/G3Nqpcaqb3zO4CtF8u/G2tdEVglYCforRxyNWvsE9kMvum673pVp6
RgUbPov5MzELqw4Xi9TIyfIKimOqFRm/xzD0UZx0uERftYJtZDDf73NFVIyiuFRSTCHzw2C+Uvre
lrrJU+Cckk3KfuOLl932n2FTwfX3SyLDe6TzuhYh/nuAUTNv3pk2PFJ+L/7Y2x1lATDz9+bA3f3r
a9AhjWockDragsmtCcbEGJCzRLWbqkqeyt586TVWOCFMEZ1xhuC3xkuwkVrtPkzQOYliWIPjYmNH
jYbbdTzuh7TM3ctDsLZ6hTg0gEeJWlmMaAEZEKvMu73Kt8R6vj+4FdHGU58zZTR7XA819Yei+zVr
HwoWbsW5tbkTIg4NWIXOkqr5iwwM9CedzC931AIGAWCALVmelU8QQQAt1HuhhlUHvqJWtt5xt039
Qd74hJUV/h+iUqOUxG1QGD7m02vUlxhlQCXZB3OxEZrWXrBs9E95YdgTrU1UbCE1PcjkPqsyb1Z2
oCj6lxfP2vOXv396fgB3eZqhvOTr5EU2I4uA7TRS2LJ39PnyG9bGf/n7pzcocTxnTUOgw6m1Xs2M
Q4Ceg7QlQ71yj1RE9B6axTVcjwPcI116yO4yQEpaK91XJ8lXgRbcVmheGykhAtScSpBoXhJN9RRH
OxO8rdp0ebZxAVjZxaJhJnyTdaAr8B3VuGvCd55sKYCvjf9yGfg0/hICAmUAGPpqeeQlOivJS9ls
JHIr1y/FEHZwTqs61mZq+uZOuw78zi9s3YG7MAjMXu8Pu61NvDL4onCUIclaKnWB7usgYCoGhh7U
1ky5ATDv8ipd+xJRH6qBm202TZLmpwOcsMD83fVg7Z1Gu3epV11PO3q38aa1bxG2NJWMLGi5YqIg
AY8IL9ib+m09A/PbOOlDa0cuY+6U2Aqx4k2w6crqEnWDVG0s0XvH+CV74qETfB058o12nm12WHTM
+RnXio3PW/bDNweyaIupBTG4T7wx/NFb0khyhE5k9mjAM3GJ68ngbqHK1r5p+funhQ1SY0IZR9W4
b3YQJgR5c0ttdG2GhK0OUiutIQkNDw/tbSSgcS2yulDOr5M/0TQxVIUJZ3atDC0LAmQtbIhgKJnZ
AQpe2eRcnoO1kRG2vNbxptPCXENPuIDGnq9thtu1J4v7PQxa8Cp0zS/0owlCeogc/vJvXrl+QAPj
63QqjGYq+uE6ArniESfxcBF4A4vbhlc67Jk3XrPyAaLUD9T8U3UwcBqVim51FXeM6n7jA1YWvqjw
I8sDHxoTJbXBDm6ZYtV7cIHcarBTBdJ2wCUdeeFdftdKmi+q+6R9CrZl1Bl+BzgT5dQmZW0pygOR
X/Wg3lhFa0erKC0Xmm3X8wzrJ0KxHJJBjnpQ3diNHDUHdguHbLRrz8A1Xv6mlYIL6CVfF8CooRMh
tbgptU6Y+4Mru50vuQwwVekcAgd/UC3ZwhXFvvy+tZUgbHKTxtQcl+RTlfe6BhMayD5dfvJK+BCF
5rRKlkCbR48BLobQBjhI/LlI7hS6cVStHOiiByWMtdss5grzjaG2Z7N6mINoF1dbQlVr4yJscRO9
uACGLboPoo+VVdSSy43a8NoML93PzxFby/JFc183/TxUnqBZe0jm6UZV6VFWYYCOTP1JG6DIx+oc
5P+A2YGpHPKyeY8MzVISgJbLFMCqnqUbE7UykqLuU0QguIBFYPpdABHu3uuj1inSLaPdtacL57zW
FYVqUIn5pd4AOLdIexdRtKt6upG7r0QB0V+yQsMW0DqGgnRA97riF8XPoOucsSbWqG5k76tztnzd
p1M2NuoUMDO0T8qA2qgZH8cifaxr0GWyAFYBDHA0kuyiChfcAmdYUBlQVMmP6agB1NP+AuQksaOW
Je7lvbWyOj80BT/9nEhWzUzOcOHqm8Gai79ovxEO1mZLCAdKmQCNBqc4P23ukAVqHXzipj8dRPXr
ICZcbgDvxJ5q3MFd6F4tcCQvwT4F+H0ocMYVjrSXTUfdCBEfhmrfJGGit6Tcz5Iuscn0sSAeGqMv
oCWz6MZGBKio7kyomViAjb5oyviuw8mglpGloTaHjEf+QerSmSd+ZoHqKCwGH6YsX8LMeItm9cwT
ObLBmPuhoV7W8mGnhYD3FvJ7PimPGvAztj6F14CSDnZHc4ilGA5tVag50+swDo+lGjxKtAdVYkiu
B3n+A+1d5FOaELRkdPJBWQRMPpgeOBi3k9w6lxfcyroQnSxHIIn7Pg4NXyKPheTz3IGPy5/FH9Gt
MpuDNgc0CXiEPtxDOsPPSeNKgPle/ukr8eFDbOzTXim00ozTxGA+L1Fv6vaJkbltvBslqISof4ap
UOhyCH56CcexKQO0z/xZbSyYwNohG4HOB5cSOiiXv2PBoHyzmEUTSrXIozDNoF+kQEDIwmycQWjC
5UiJbXUYz1k6AlVZxH+2lERDSqonYRcBVoXj1R3GZ+ixbcz2WoZLhRCTjNE0t9FHuQukKxTY9Zt8
BxkTMFoDe765PFhr61UINUGLHc80BEj4lU/FMcFh8MfrVbhXdEidgy6fND+v9nNwnUP7H+aDl3/3
CgIJYlNfF5KWVdVUkxSh90NfPj5A0s1C3ctJPW2rWLySmYn+k6i6m8pclkA52YqHGfB4eYDiJ9zE
qNU5MqhoXPVCzV+EZDc+a5ncbxavqEgAIhBVwQAIfPl2smtwLCU7elLve1dxowNg7i+X37My7URI
NsBVUCYIFMBEE17htUSgK6X/FRTSRnVqrf5NhG3eTlk6hwhWfu0FsLxp/ApqvIRZ8xO0Syzzlp3B
ondRJUEfUvEuf9PabC3f+im0TEWXsFZHG6+VrybU1JV8PPX9C9G2QFVrRZ9FEPLzG2BFGstFhfXQ
goxcvnd+6uPGeVA90N8coIA2QsrazifCzg+bzpiaKgEqwocklnaaj7E92nMF8l3q5PZWmedbrzwc
g0TY/FGdBXk+Mx3vMQ79DXkLDvkemIj7HmV1cojushv1NLoEbwUnAcLJu8sztbb6hMDQII0OgdE1
fAToI6/mPdH5eU6ajX279nghNDB1rKDshepVkfEraYbtUaHET6lsbsTMlYUmGlVmwFYV84QieALg
YaIB3ds9asRTERcuj8/a9hHhlUGQ9HDXZoYPIc/9AN3FWIObWY9JSHvcr5PhQckTF9Jad/AButZ5
k9m8YrgBFeCnSGAmGLxvAAar7jUVEapUNyZuJZ0WkZdTr8NR2Kx0vypvKp5ZZZRsnHYrh7boagnx
SGkA7APn0BBdJQxkT5P7MbTV3ojxY+zcywO79vuFEAEIWQk1cdP0s2K6K1RttrhB5Y1PWHu4EB1G
pZTzakbniBOUHpoXmMFd/tUr61m0tFQjkskSn2HWze/b6UfGYNcDKbvLD19bzEIMgIholXIwnUDX
ua3ZXTzdZNHPjm9gA9emVdjp8gQPFQWcSb+uIQjFIGtiNATlOeaB5Lmbe+LyeKtzsfYlwranDBqN
nMpILZVfhJxQlXBYfAAb8vJArUyvCHOcOOQF1R53PVR5I0h2teT+8oPXjpWPKPDp4NK4PDazBLjT
UNrVD3Cw7eKs3kBdbgAh3ctdaQ8y2OV3rX2EcO4jggCTCKCPX7bzI8Ahd3MRbul6rx1bHzWBT98h
dz0k8DiOxwURov4czv2utw0re6kP2631tS8QtjArGLxvgxogAfm6NK4maePQXVk9H1XNTz++qaYw
zSMATFHLctvAm2t4jIzHauv5a79bONMhg1vli9yyH8v7SY/cOqTOn82psIPRzEwiUGWABMt+wRzR
Bkx2I6Ktrkxh+zZsyjOoiS4JcFk7xOv8wEGFFaKDNjSQnOh1qzmzNvrC3jUVUkZFAvScPuaWBqIN
umkkfy82+wUrwy9iGaVYNVkc4vDspDkFpAbUxHaUvcszsFb6FgGLshrFubZ0Y1tHXgxhbX4dvqKS
gVINsat7VE+2FBzWNpkIYKTDUMYNLHh8+aDaEfRdYYADpUmECf2J+1se2UuJ9ZtriIhmRGVrCnkC
HMGSGS55LvEltOPYRoa2NhvCJo4CE2ICJTX8WHlg2m7U+40Vu3JUilDBjDL4bIBk6wd57Ohm8CNQ
Ixv0743jbC0xE6GCoJTyWFLQiCP3y/WswX7gpVtB/Me0YbJk+mAl7nQXYoa8whre+Kq14RJ2eJLF
JAQlXvPb+CfNr4Mtl/K154rbW9IgX9o2ANSArLkwx7NuyyN5bQEJGzoPTQ3SxbieL/pQudfuoIDg
betDff/LkbJ9vYmh6xAZFUGx3EBin7y16tZOXob0Pxc+ONnCg/VQhiDgR9GFon0F7RNbjyzMtyvv
DHuLZLASWCEH8vU1BZkTRR3wmpT/2x7Pb48ghqKnVOwJ5LoARC23Vs/3sVUWPR7hI4pLXosOuw59
7iF7k9MMYAUGRtYWcG9tNoTtjGRaCjlEe/xwshtJB2JQ3chXvt/PC1vty40bLdJy6CGU4I/1TuY3
pDnV5d3loP19agrxyq+PTtuJtbSfdJ8rwEjPFLpSpeTOmW7nDYGQcpH8JFlBnMtv+zcd5ruVJWzi
cNASqHPnga9G1bWUdDcdjcHeKaBlPvfyEepDD1UKKS9mFpVFWJbA6bt51vv+dwEJF5sQtP71pH7V
5eRJMvVToaqupJv3/RSeeV+foJN+7KGsDKIwWgZFeQSK8iaC7r7VSCOEqfr53mzZguruwTVVhoNK
lHOWQws3N71ibg9qn/2QeenxHCqHEbwP2i6EBHRdnfSx45YOtasZ5td6BO56mT7oWe7Hg7qPS7Bc
58Z8yzrZM7NxN3P1qWDplSEbP0lnuESCIqySNs48wIjBQLl97BVUAuE/1qAe2A3sNa9TH6oQEPFw
hlR9HZLymNdtY8tNdm/iCmsZJDg0I4F5SEBcVpJDbeb3ZtCmNpQGbK3L7+CXczvl9X0wle8om/aA
TRqyO4TGBBH+9Ce8bY4t6sJW3qaql8nmW9jPblp0hQWQn2w10GfC/aR/Y+BoQDXabzTyI4RiBETX
a6soR1tPIXtmhn6TNT/qJrG1ejhDqh1Ke0p2pyndru3MDrrmUAlRwgF07+yRy6ECHWx2ngCxhb61
ZlFTkkEibm70fICefdQdCjrE0LKROiuXBgjWlQNQHlHpApABrd/xqYHePiqOkDI2u5M26TdxoSdO
UCW7tJ6POUwM1H54b4vWneTBI5DBJD1Aw5DifK3jAle68WUq+79KMwB1v0ZjkcLJkAfdW6oWHGdW
d04pDdwiA7m5ycJrdB/fYA/2RpvCS4rxRwtvL7mSD2SaekuvxnNeRq/NEOzBBro2s9pTGshmGECn
ODG0OS2ooB+GIXFGzeBWk/E9a8FLiMvoHkJ+kQNgrGPGk5Ub5utI9GMEzQs7m/gtrYMc4H4sYHDi
T21kQmBH9sEnl4F3BtvcGLV9mMyPphy70IMeMCf1rUGyfVJCTGHW4BthtHJuES2nXkYlbitDv5Mj
+UggvgBUPIUkYnGUC+2Er3hoa3KC+vveVItHpR9vM42mzmxMJ5D7rxcWFTSVf9eTstVcWUkRZREa
C/fmIm+WiF9yO99DV8GHNdkbLS3zvIhqtb9Ch71fjjVr4Vg4exO9L7mWA+mkdceOQxg+MDai2Nq5
JaJj80HPa7MEqlE+TJCfjDz1BiDiuv7IfKZd+iZvDtgSh7+JlyJWlpFyVLIZVwLlHoC3D3BM6KOX
D0sBr3Byf6vkvnLEiC6snW5ivywnfkhu0/a6MCAstIF3XHv0ciJ/ulPyVCqjtlqIK1BJ4gHxzH7a
wW10AyDxfY4lG8KxW8Onu8LJa/hmVZ+q9hGyTjbrcy9tEqhGSchC613UbFlFL6nJd/OxrLZPH2PU
RWuwcEmt68lKh5cgeuXk0MHkpA1+X164K+m1bAhnshrmHP4weEfj8ofeK3b6Xe30J+kpuVcCu3sB
zsMJIe6DJs+WveBKGiACaeMu6RM4UwZ+POpnCJPbUg10ZVPC7y7rHhtOIS25xbdYWw9Cvm32RI+U
GYS6RRmM/QUvAVtStko7K2meiK2Neh70Uz3AlAQu4QYMQJAg+1o63bFhS6t4LYiJuNqyqyPSyzE4
TLZs8/d89qg776D37uQg5/QQibOK6623rYyWCLHV8nyAlREP/AQAMgMdaCkvJUsLkti7vNxWVrRo
ujpWhAEXNeMFoIIoPDsPbITgFE+PQzJ4bUnCjSx25dIO8fyveyeSIHoF0ybJ1+6153Cn7GAmbGkR
DHMX1slWP2cl7otQWpihxt0gy4FvFkgw71m/cVtfGydh5xfzUmKCI4WvBvOJQ56s1uMR2QLyzZ65
hRpvnC4r8YyJu1+NaaATLuHO2O4h+rYfPLxzt7We1oZHSMCLNDblJsLjk/CqCw+wPr+8jFYiyKKK
/zkwTrBJUqU4DZFsJKeqCK47VbJaDfAMFXZJeTbt+cg2luzaNwhHe9uWWanI+IYq/BXndp9tXIY+
WOLfRHcRTmvQkqoch4ZfQ+TMzjRIMHTkWdX1E0Tprqcqf1BNaQ8wj09TMI71Nm+dRoc9C0yQoWxV
npA3b5E01JWvFFG3ZM4rk6Zq4OdFD/oiRwusuaal9DuVYOU0T8eEVndBZ5wiOfcgmlvbnALyO0vz
E6PlaRqL0GorWE0URW4zCJurAGhDlisPrJgpzwC2PHV5D2+8DfzUSqT6TyhvWRK2+EGVLXNIB7/q
KL9SYn13eYGtDYcQPeZAS3PTxNw0+a+we2BbXOjl//9uzsX8Ae5PNJPMwE8nNy3vMMhuN4D1+kcO
tQbk7ZcP+pQyxAuztoUDk69kL33gEYB/af/r8qCsjbkQLPpKgWgYqtM+NMqAtWpDiC/Csv3PHi6E
CuAXC7VXsM20oLX0FFaI4VW8hfxeG3YhXhi10SQMebk/90957AYAQamA9Cez7F/+9WvrRQgSOU0L
Ca5bEjIBvptGxQHh8fbyo1d+uwjJhU5RrDcNjgLWV7NFMx3XVg6E96ycYbq6xYJd+QARaCvDkEcx
6gjwuak7RAPoCGBajn82t6Kv6jzjetT1EExZ9Nmk7LlikTWQxz8bH2GrFrMWL1LZ4a4KFEtGKQCs
E5SCIdSpuZffsDY2y374tKdqnZbJNHSSL8e3A15Qjty5/OS1uV3e+OnJwxhLGGbsKIjCWimpKgcW
barVQTm4mtNiY3GuvUXYt3rcTXCVKsOdTsreGoJF7RRYPdrwQzTJW5SctYxLE3awqhGDBVGNwz62
Bhc2mshT41/UGhzlZ+13G5F5JQiJuNlaUmF8GZYS0M7NPpQBadTm0M9kNv3hYhW2ssFrMCpIK/mo
ZllGx52Agkkx0Y3EdGUxiWhVvYyjCJLG4W7Sn2qIOtT3l5fSSiYnIlVZhIO7aVm0gy2ZzZrBaoDA
7KAiaS2KofXoSvCuI3zLaH2FNS+L0NVcLyCSqJoQ6iljBz56OybnbqMY792cnlr2DGOXQzyb8AWV
NjbLSk4s4lhZAinmjhfRLm8T1KM6i+Pjhqq0ov56VDeGcfW7hM2OiqyUhx2mfyYw063z52yAciNp
z9yo/Z4n9000wO6yC25nVCQvz93KmhYBrQOLazNrcGhrpIYibW3RGQ6L/Pny09cSTRHVCqzh1JQw
ovWV6/QHysrsWbcru93x39DkrE7VvvByv/qjpj6E3b+GtLgCnaBPabjLUPiuRqgHQ2o9gOnm3cbX
EDzomxRKNMSYzKyKi+VrqD9P3gJ0XHw4EPuVQ/oOtJ631SBf26lCIICvJJS2U5xayVRZAf1LR6J2
+RtWAvJ/gFxlQsyoRc1lDkubJNDjhpCHcaMgLbn8grVYLGJa9TQ1+6JTwt34rHilF9wgp7KMZ4gP
2KGz1bFeWbYionViUQ0jqC7w6bQb9Jt+Bn/Au/wBHyC0b2ZZRLOmWazGLYBvvsJDYhVNeRulxn6s
zHxxX3UlTnc484Fuhj9q28jvQRg+ZG3yi2Sj7GitdB3AdNVpcbcFYg7ZZARhNLtqDcjvhr0rA8rX
DuTd1MbOMYhx0rnuKiNsUC///JX7KRGCSEMldGY01FG0/NWk1waLfdCMrC54CAG2qGpzY7OtLFER
HcuhMNx0C7guVs80gbjGuHWarz152X2fMpO003tp6CXQUwIs0Ti6iZs/Y8fJIgQ2NkcZZ1OIq2Yo
PxoksaseQDWgLDYyBGXloCBith8ZbI7gBeFD5sPJexOuvc2R1sSTk9/R3F6ht/1a1q0NefZTRmZ3
5hAlzrRjqqNDqwOlEt9EUepeXgprm0SIIkPW02Rolq+Foj+KnCb441XKLECDtxizK68QwbFTM+pR
pGKukmb0oFINmTUohJIM3aDL37AyoCI2NoKn6kBGCEWO6nuRPcG+0grzlwIc9U3+1do3LK/+tN7g
fJtJMA4wgV5vn5FAoq9XomUTeabdolVWWKOrOv9Xl76/xWJARP/6OphFsBC+ZRKQheSa58FtGVJ/
avI/Ai7KosyoLHcZb+URhfv0dwtMSpVuBPaVLO+jfPNpmBqe6mrToewRmOMddLJvZlg1hgSuAaxQ
LEmhr6o8+iPs1i/P/Nq0CGGg6GO95xDwg6i76uSkBg8qfU3NqtpYWWt1J1X9OhFB0yfVCFlr34TF
uj2n2LQtP6AB/dwa9GGu4ztTzU8BtMZtKOKnEMjGiRY3uAh3xu2YTC6cLxIHDC2cow055MlQ2N2s
RBbk7cF1hGtqUs2OKVc+XAA3IEkfP+6bw+kD3P9pFnpSQiwP3FSf6Tulgx/b5Bp27UBI1St8010U
Mk23AJjxXomAxlyEjrYpBGsdG9FKEN1SEuUTFD3Kv3qvPS1CGPkR0mkqsebb2aZefyiQ0pl7tD2h
UnF5Iay1IUUs7lirSZo2WNLmwpuH0985hfmZ5nbO7GZe6GydDissI4hif10RGYThUGgKwJkN3aUH
Wb+Nt7qVPUiHbSzTyrL+ODk+TWAI6fyUEVB+oLTNp78ytsvTjcLkytEvInINFbxUnSIYG5U6Qq+/
etXwL7U6HyBCtG+1Yp+1/8PZme1IinNd+4qQzIxPgYggxoychxMrM6sKMBjMZIar/1fU9x/US2ck
UqrVUitbAsLj9vbaz1rCRV7ZpP8G/P/8DMaM+II3QpiRvXn6n7HafN/Z15rn8r5/ntsYWomEeoa+
hqmOpplrrlshg5/Dzx4/W1R6MupxAYb+ZhzGjUXhwzo5+5ovxe3Xgt+/f//n80sF/AW3obi+cCog
75laX+4veYg4mH7n1rIw9Fo7zQINYpQQsugSL4I7x18ijfWQI5QJRxRY4qap3eQb3QwXg7Ir54a/
Z9Z/flhfqclOBoJE1PjGeIstvvE9uGz8jHAEf97/7Xe4CNmqKbC7JBeVj5V8YJ4sBSlXxupcr8tZ
32ssGaHFau4mBYBEViwtTdcePYsd2kbrtA6G9BtqBJegAW72j3B1JfctwECwuQppuOyyehmkX6z9
c5muRj3uGRDIgbd4oQMJhCjFs7v6K5FY03OyMAWvVPUTchlz//R1NaDYMo9xU6pl4yGjzTNM11dj
mYaxOzZRjmpaPyZkA/SYudYdt0UWJD9b2mggChCfWgNrHkoDOAv++tGknct8R7NF0o1ibICQ7et2
H1buzmLlQhxwrQtnS0InIYjqcrRqMdmVX05aBInIgiTkyqwhsxADfki9aVctYpjixLutg7RNBROm
RZjIlVVgzgJlqZy8asIxeCrNWxHTk7CyIBVLZbeXUfzVgJsdIIzM84yEYbVM7Pyj14Y4hIH2CoqD
+ynlECYvnlS+bCdgP2ez3yROUooY04gXr056FHEKGN+LUEvQlS/bCc+fbex67gGVF48ayjHsm6pV
UVqnf+p+KUL5cgjh8bNVAO5zlpYyTBjVRla3ZfTh+4F/rVkuf/9nItad0xNtRLOo4qajte+CFCny
m35YkoRfa5fZTNdrID0zgfHZNjtZ3yTTluoLQ//LsYM2ubTVP9/uNnmvqx4A3EnScMruLlzahCP7
R05G+/tn7TObutpUpBNiYbbxBmhFLJH1QVPwByeZXmAYQcOfvWU2ieGn5QjHwsWpmwF/ugX8IuLD
tlsktVwbPbOtXHNzQ3kgfm36lB8cYRkbro3V+mcfP5vCKA+FSwfDbXJSFJsuHbem1j31ffpYgx39
o1fMVYICzjomzyYkK2FgOdRHy8QlGDkyb+EnXGmfuTQwZrkNywGNQQVxbCHVlD/JYIHrO5u1vOmR
z+0szK7yNQeuDK4sC1vKlWnlzeat1E3SZQwjpkPF7FizgNBXUQ4/G49zIWA8CcvqYI+E/OTanu4y
HQYs466A2vf7/rz29Zd++Gfm9mOnmJxwJcDGapXR7mhkSWTTH47IuerPmhRYwBkENHZWjr7BPYiL
nOo18yDPdaqFNvr6zIjOnU3awQaumvfIslw8jC9gsjK4GHY7PjQvmzj8EVADr5nNXeghy6mbPIgq
8p3LIdFxzoa8/74fro372dRVuecRYoo4mmQBbQzM4GWykKe88ui5sk94hAMiznEtU73y8pc7vfzo
k/8j4sskHd0SQ1MJviZSbZw+XXj0lf1kLt+LPZB2SjJS+I4Ua5scAKDzlWn5Spwou/v+86+9YzZv
Lw7ETpa0ceTmY5ACkt9nFyD2g+TuSrfP37/k6/AazO/ZptsMQ1mYg4eb96N6qQ/22vhdPjrn8bUL
yy17KSa4B8ShXCLLXOvry9//mc4uRUWQFqeYzvAITjsygTo3LoGxrj18tgMD1N9ImWEgeQLl1w9j
8vp9I11a/D+RJ9poNn27uvY0u0VPcPZhOrCA1WPfaeDWnTc/21XmOr4KZX026iHiqE3tYNLsVasv
KXKuffxs4sKCFIa+MFWLcigDYq98zlCbkxsydLNiSddypeHnCj7aZmmpa5BvqE67aWS+zWy2+r7t
v77E0OlckJczngl4SSZRA8qRRq2jmxdnWtlbKGmCNAXN12hWdotbi7F/Fiq+TzkAZaWxzk2yNWzh
28pd5/mioPZKe84FdyYyZmoswDAU6t2yKr8pOp+4iIh/JADDD768+J8p4tTQHw3tRdihUJZlo/g5
0ZojEGiLtMzLQeOL8TynZUqRlqZlQ0nVrrUbeS53YLxNe6vHVbhc6YEdwJeZ+PLIhN9F5vb7jryy
kc8FeSyjw2DnaLfEfLKNd729G+nC/Lw2/Gbz3pCe05YeRGfO8Fjp8OOelmTNX6vO0RmzqQ/2cTe4
xIyjy849Gpt+o57VTn+7oJZRtpcPwHwuHdyutdBs+4bdh9v3FB1vlWcrjWj/1rlvP2v82SLQ6CqF
rgKLgISyWT1MDjKZC0vXlcE0l+VVpIMTrYfBRFpt30tYwZpw9G4BaLeFOEDV/mhwY+Fn/E3tfzFy
5+o8mKSkZPQgSumC0LodASisca2wu/xzkbW7m3c7YC/jFjUad0slTVf24blorzZko8MGBgsoKh2l
ztecovq6bjZN5//6vnuuDbM5HxNmOhqRNUawWlfvF3uBeOW9YpepV33YBh1AlSfxs4OGPdvwTe4Y
U5mhHsDsNnUb+wkKLb//FVfG7xx4WSEtpjik0qicM3wDkNJBs0IzkX9+9vjZLHczzxm4dpnl5Dhy
I+ggb7zIFr5/+rVhPJvolgkrl7q6PN17rp0ViiXv5RCmKRLaACT3pF1opCtr1Vy2V7q0KCm/aJAQ
/fjDRAIUsf6whWaz3Ektp8wK/AZUM0RmNxyslvqlNy3UfF359Lliz5jMTibD5dORZSUWDeOOLwzK
K0NnLtrLkODFff1lz+teSD7BxOkm05ea/MoEniv0vEnB6TSHbJWp97raGUUcqqINTAZwPgqKvx8/
l935i5VpLsorKw0UXYlpxez7EebaHI6IMSprXTpsvn/DtTaaTVyUk8q4sNC7tgYRU/pZ1E9wK/7+
2X9vL7/6/Euf/xN0eHobTzC0h84fV0XqTJ6KEPn8j+xohdqRwIZQP6Jc6BwTny7ud5d86lfvnE1o
4dJewUMO+11evoqpes7q7jeL+U7kXuZjI3xJOrVvtCUFyrXxO5vik1XmeXaZel2bQUlloT5mift5
bQGfi/EyC2gOkmIAD2vcggXZbXWE1uz/h1ON5xdH9+H7rrr2K2aTvGZW6Q4ORjNyaPvWqTelVy1c
2V559FyOV1dlaluOEUdqGDaW7exHmq6+/+qv5aQwJbqsu/8OMAYDjoJBDmlalbuKxfQgpTWACWH/
yttWAxVgvOmd2lkrXdtZsvnZkjiX5rV5nWYtQQ7Ajs/5eOcg3mW/v/9JV2b8XJmnTTaVTCCp0/Tu
Q9GCJuBp61yHm7dIF9LW1xJHc/2cFefwh2txXG5W42pIV+4HT3y6alfTKnFCG5fSi7PxWudf/v5P
Bw2DynOGPRzoWhklo3Oj0mRhXF1ZueZMSaN1xDSBCrBxCw4g8x3M1H3Xef6+G77WSWBkzaY1PBKY
xgewxfn2QiWqQOL/Pxprslsq1P1aOYx3zEJzU7KCotb/0g9w0wzSVY+LueDCYRUQY3l3JDJf9fP3
P+haR8wmODWpl3iNi1wAiyOPW3Dpcha2EP3vuP9izZ1L5MwpUTpO1ElkSXawZX5j6NnjmOcnwF/D
HrsjR2beqQtrn3jqMyfVOrO7u3F07gy7TICIwCfh3G329Qr5qbsujVdS6257F8EYM+gN46Pue8m0
a6sMOdVhn3R8ncTVRsCD0E9sN0atrtpnLQgEdZmvmdHLUHptEjSsiLiV3as4B8pC6S8w3Yt90dd9
mNPhlHZpZLmo+QEYDGQQ2fd+m5ljqFPcy3lwLQ4ViLw+cwsF2Z8Wmibb1zYITGSomqCl9hh2bXlK
Uefp26R8IZr3rune77YZT52WrCBO7P0uK9+SND/GVIOjjjXsMir3TWfddRV7tsd48hNRApxiVZ+x
CTe8zqgjTfZ7MVbblqfOuoL+vqsnCFBpxQMGuRuRxY1shse4aXfZkKFKvqQ35ogwxIURo1vKFS6N
jnkFm/ISHIkkrWrcZ9e/AHbuN8zL7vV4OA26c9QzHAmn9FgVzW0uy0eYvJZ+UZGzmWe/CYXuSZmX
Ju5Q8uBkYiUraxt3Mg49TZyt0jqUnbNq0gRTr+U3lqHdonKh9HE/cmuM/RqShLUhuzttnJ4U2KXx
kMDmxytlyHkjw0a3T3btrhq7fx7y+h6af+5bmtxkkwR9/YdJgrm4yjPzpKwJrAccCv3I2KpT0SQw
5bGWTqtXFu25qErBQVYnNhbUgR1VYfk5pNMxCFQwbFpas6/M37mmSuY6V6XCandJGUwP3VEHlA3n
uVBsy3PW+WO0BGS79mMuf/9nyXZyYReVgUIQUZWBK25ZCwwYawItNX8W1c6FVSNu3C8SNGQ+s3Qn
3X439t4bKs2grRgW1u8rm8PfiOqfH2FqJewxoYnZ1FLhnv21GoqAmEvWKdeePosxwdrPzLhIIQwH
ir1/yN19PH1+v05f2xTm8qo6sTVnQLYRh3ZxuqAzu3donKI0yLZ1GnBfHYtgKTf0tZYL7oazHQic
zg4+uiAtOjK4uJexULn+XzTzqgzr30uasSuDd65w9khPIdnH/JiGPYgb/phOPxtKhvu/g1VWrDdg
74DiuwZUM7e1t9iGnlPYok1jsqTWv9LdczlzWTmllxfYp8EocpJdzA/Dkpr+WstcXvnPOLWHSRd6
XWDnNF614mz9SASo07mSWSaTlXs2Ck6l88tpSEizJKCOvdDq1xpkNv7zQmap0hGkejBiVsB4CW3b
gFL0/RS49N1X0cQs9HIUtajnIahnOEfHiRao+ADR6iofSeAWCy+5dnT4j8p4sMxpMnBuAwl0m0bp
zrzTd4Di7Zdq+K410izi0mzDzdtLYoMWPCxFuTIuTOKW3X7fStfu2P4jV2yTvOEmANN8m931ud9u
L5hdxBuW74EwBV00lN5hdvPDfWEuX7R63rQVx+1kjpx+jfpA1aECbR8vCXWuTIW5hNFMzKFvczzf
1WFHkCAMZj/LA80Jo5OukpY3ONzqeR/WE5iWThW4/RLC4kpHzzWLjtRr4nY44xTu+2QFUzn4jVy4
37iyGc91inSkDu7HcQdmlHCucWjgDtaJJ/2LyJeqKa694tIf/yxBVjrEaWtDHFj27abMPmgDFwP9
Y/KWkljX2me2WhhySsfYwerf5/a5KNMTSd114+gvCxPhSpJ1rkA04s4oXR3pexq5N8VDC41qsxki
cIiKfReagftkRUY07vPN4r55+fQvlqi5KFHLvDGtJBhLfdeowMB1d0gl7BLH3hcjiZpCkDC2yjcu
tDe9EndVrtY5Ymx/dJckQ9f2bjJbX4D9A0OfQNiWPV3kHzihBikcjg4EMLExGuvg++b9uve8uW6x
4QSFgribjngKifcIO3ao2/KlReyypv+3Ib25ajGXVVvkGpJD1sYu/UuxRRrou/wO1rXwhVjqr6+H
uDcXLxrVUFviApmZDPXRuN6vETvuIItPS1sCoH69enlzJqlTaHpm1NgS3bFH5OwEE04Y3/fA1/uh
N3cRj2lKJPzF4qij5MV0HWQxJ7Imhb0t8uaQEmPhPdd6erYQZIjQFAVnK2K5txta866FHQPN6IKG
7loLzZYBG/FCriySRuAjsypqxNL8/3oyenQWL/CMsxr+7ZedXIXyLG7LIAv69bCKA+d5uR73yoTz
5sDDIeM1S5RAhXzqA/QcVRsvzA71E/nLvFoaq9d6YTatraaNrfEi+CwaNyTOegBetCRLav4rnTAX
Mppg9rEYpdaRNlC/98DfXDIruNY8cw3jqLXQfvS4ijd1gNULoBRH0wdbPRxWIoQFk7uwJV5JX3pz
UWORZq7HiJni9pwE6yyaIhZ+jmtAiqJFw5pr7XRZSf7ZFNuxccD5qeOoDnPDHw6wLVrx0YfT2/3/
ra/662LRw5Uen4sd4RVGHdphDXTNduWY7s5o5X0zLcVVV7QuiJz/97c4vZvESKqkkXckQHy762lb
30z7NqpC58Z40XbT72Tnbpeugq/9nNk8VzBqKTQHGwaM1Q8EVNS6ySNnccu49vjZbB/irtYIqBhR
YumB4TyW7M8olqDG1x4+Ow+XnTlVooe7uTR+1ZT5vH+z6dLM/luf+sVm9x+gIW8YFH5DHJW1D2Jq
gHVwYx7ycxr745Ob+taTU/tGYIYoc8QCVrwjF6dXqe+sy7XcLNW+XNkM58LIquROUlU68n7q2RhQ
xG9A8IR7+x/JZry5PtLsZYxrPxRUmC7Iyu9w8/l+F7wyI+fiSIsMuNCTNoL4Sv9lj+0hScuFncmm
f+faF10z5xk23DNjVSdgEKexGbrcfkpEBkqIrkAxL6OxkGe7896m3rrTWVf7jPM40PLe8JVVP7ua
c1O4+oHLLqJa4gYaQWUXz/p3J6WnWhjavrDIm5QTAfmY3mtalvixYYXd0P0upFzVVvXm5OXeldZ9
0xiHKU5aX6ew23bq/CXm+rMWc2MjK9wv8hwZlCIe7i9a0Z0GTnNV2ndKfy7LbPTrVNvHPdLJeeU8
JFW7NazyaDZVMPaxE1AqITJsYWHipbdV3UTIdu87q/0sC8MO4TOFyq5hyztdoqyvrANuxrFfEEOP
xsR+AGx7k3vTqTLgZgRIPZlG6o8VcK1I6K315JRlzujbdn+TdcC6xA6XYUkEEvT5rTSrsxDea5nB
9ZMlxy4e90KzzrAf21nGuAEY98ZjNPfTCSrRQdrrjkvoOKk1ADk1RCYpisBz0t3odXsjJX3gldVb
Tfpdy8bXquaPKiYfExHnzlbmnuKWPCCGekd2/B3p2GwzWOSBjdOhGAHv7kbUQREIbn2tx5nfqjrf
NC6SOw58fWpkkUoNPeCFQ+EU2e2JWax60238tPeOuVmjgJ5kxW3GDTd0a+tNH4wJxmb8TXqAJQlT
BDJODlXW/2EDCSgxN7ocV9QrAqjaMXjd+yrRb2JNGUFli6hqyFPcuTuZNzH8m2JcW5ePZg0KtKcV
n1mhkZBMwA0IqZ30PLsXZQLaRQJHEYOrU+x5QdFpj1IaO6X6Z1ZNG2GXL6Nn/jYmKBcr95ZR7cMR
Nl2jIDhdpU28pWZ7nxXuA6usD7tK9tSpE1+fmpCp4l5VChXfhX7skEXCDUe2FjqqwzUUn/BJ20Mj
8zxoKAJyAK61UH+xMagBpZRwQJuvNgpnyQEXLCkjYTOWLKiFFhUcI4/l8hFFSvvBKP4oEh+btnkb
FNDmmdOflbKmoKqdLe4/4Z6pu9h6Ox34EXU3pQ52LkN+gpYO7M1Yv5pWd2dPImRpdu4hzJvc/jx0
oHBDUAvuOEBcYKds8tJJYGukgGRPb4U7fOSmvtdKfmIZEEBaT3C94Ykn1L8DuN3SnWXz3TQUf1Ld
fea2hNNJXLw1I/zWvHLKfPzvD+YMNyCaH5JOwCOvi20/tbN9XLi3ZqdWcJ3dg+4Pm26ZHZnhPky0
BHpM2DvV1WsBAsN6QMVBq8U3ndeEelr3PiGqCvNy+OzNLpLyQn7IPvWRVeHEq3LdcmEF7eB8lg3u
BlVtBqMQd7SZXsAM+VXUKfjb9ifvnXfqtDcSqs4AQPU+GLwRqEghgzHnT6mIH4cueSc5EkXSkRtl
dG9WOz0ZtNpauln4pQbIeDG9phq3AulQICYFLNudLKrEuE6FvpJdv2m0HjzZilU+6I2VDyuDB1or
VMZb9SaNoUgYRuDxdbmtdPkwkAzLEMaapfoDyAE7IzcjRvjg90NhhjZvHu2K/TGS7uDK9tD1gFxa
RnrLam0FhV8eJI0VVWNx0xvpplcQNjmcUtDp0ZfghI6GRFmFGvjejo2T02Wo5GjTY6fX76jLZGs7
1qO48KxQOkU0NPFhpDmk7kImvpLmR8pa5XtMnwLdBDKeaG9ST7xQ2e2KywSXkkb9Ejv5C9H7LKKt
zVeiqH6PDYibg/dsgaPe8ulk6uapstPN0GaRl03giObxa5LXR95fnAvy/C616j8m5ChTqx8Icc6T
kOesTx5Fh9YhtXlbuP1KabEI7XxaKY8/OpOKWio3hiVvY2NYwTv5ZWISy7ymrViaH2SbCjCy4JWT
Ic/HRLXHJ2BPGKBL7mqsZdrg4r/i9DjW3TvO7Pd9xZ8IIwF3cuaPDiTaA6+f2FSVvqSodWWV7oJm
QI48Aw9IN7IXHMrXjQnSqDbVkSiSTZzkx4Jm2zadXgovBo9IP02ZuRli9tlV7hGSgp2VmmFftDbe
k8B5NX3UE3WCG/YuN8tNnZBbm5e5D2+2OymcJnA9K/eLGs6TNXCRelW1QdPaq7hoXpKygnkITyPe
JGMg4ARRDm2AGpgK+qf2mGn2bqj4CQaWJ6U7YcvpL2Z5QFwbqK1OHe8hk5dBquAFBtjOnXJ06gtl
ftAkPdeNnfpcMys/8ZgIUM5xR9C9cOs+DC18vaGSXiUkvu8c6zZOjAge47ZfQti1qgu5wu+7z2rP
3FoWDuADgEMjXOBWpss1vyYixdVwD8OEUZHQ1bArYp9rc+dBOe6LhBtEytmppnbrF5YV4a76QLE3
Ua+zfaNLyMWwYasXBlSh7c5yyTG7tD5jUaFcSNPpZ6amP7JNTtWIRK9BC8Cb8jjsVb92JrZjsRag
lO+DuQZGYoNIQLA6gLruWU/01qci35TEPAk1NpAq2ZpvWn0WQPL+WBPnyWkwuXFZ3oV58im1KRCN
OhG+h4e7gRwXe9Mccz854x83ru4t6T0JYB4AwesHFEPzYHLs84hiId/FbS7xmmEDruaxtuoQG2rg
IjOKLGDmT4N15BqDzIT+grnG4Hdlt9OMOglsMhwMgWvA7rLZjApIJ0nj1WhWkTHyUBeViCbMN+IU
t7XtdYh1WqwryS61hjBpOh7W1LhrXUnClhG6d7Er+ilSdWGaoz3qTH2WLTyN6hpGGXHBb0Fmxnv6
ZC0a6+iwofN1i52AfTrHjKGaITlIYzhovf2bl/IWdsvb1nMC4ulYlQsYeYmK3joqPRJuv8UNP2XM
OxZCbslYYxGrqqB3rKCsJwxExvutB0pbkU84GxdgmBA8zeiOasKMaHNShnZnQ+1jCsgYUKVn1Ig9
ujx/poZ6VEbSBhN2pWBMrUNDJxhR4GrB7yV71wAvDapisHzJyijr7A9RYaEusjO16b6UDuKgkhwK
Fj8lGRU+GM63lioeesf45K73REFvoswT4DI5EP90fFc43WebchFgf7/FQvQOi4lT3UgWCOls3cld
yXQCjX3yqrCtx13T99vSrvdxV6xs0C8rg71IG1Ti2nrqGhDxdOJGhlk/O3aDkLKcdlqL1Y7Xr8ig
cuwz9DAQFgnD6jDlrTGIp3RlNmydltOTLLoTajmPiSzsUPTxH8fK38wy/kjr5mhpPfIKQulBxcY7
hYAAZCMCO15qfCYxLsWzbFUwJVdeWoct7u0aBbfjUour0PYMx0+o98jrbKc0hN5QsfhtrK8Hm4V1
r3v+qFWwmmjKjd44kVuNiCQ6sZ6GEXXuyTOU1XvY3Lx4bfypt/1Ly/JzouybqRMtqB7Da0usXeyZ
0JGwBvfD5r5RTuCJ8gbkqL0k5i3EfQ+GLJEkGQF8HmX7RrJ0K2hff2T9yH2gjUImBczvOq4HZCQi
8IYSYoxc3ajyIsjQhr3XVYGC9mKNxBH3+5jtOAg/tSfPcHArA5QAtes6z46DPqx7rAT+FNdwy0nM
34VrbDRePXKR7ywi7o2uPynV3FMPMb8y4nVjMPASDbjLZamBgtr2pY7jPbDY2D16HaWTEIoZMiib
5lg2xSvqz28g5jiSRrsYuB6S2D3E0jgyjdxNsXmjq3IHJ4/Cb4XcpIyaYNXWhyIuVrhgNQMBF5t4
6G7tXn9zKVYtwd7t2gjBij4kRvw5alAKwX37F4RwYdWmvZ8N6jXO83FVD0SFWpmyoOj5ORbwO+l1
38pImNg4QufKy7ZNU99xx9w5NntKxoxsaGPAwsLO3wzYBvkTtJb4BORs8WHrimoI7pg8c1NMWzii
A/bDI9LJxlejeFYuexiFjcMTVjtErVttKFAR5JRRPOWPQPHuOaa3XyUo5BFum4epZT33ZfIwjaMJ
dyKcZKas+dSLsQ0I7yB7xqHR113ImOCH4wWCm5juOj0VfQOjvap+qE39Vsn0HWiPk5d6W3vqTsoZ
bl0Er2a3z0n6y3CztdsWN6MpIRTwgiS3D0BYlDiz1E5YTXBcNziQ1RShgauaY8MdFNTyk+sUpzxp
4N+oN+eiAaRPNfpzEVfTCjZtu0LU+64YXN+crA/Ng7UPlt53itQh7+0ch4QSpkfsT5wPa90jxwKc
DL+t6CHLvTawiwRnKpj1Igqmq5FZJ1h1Fr5waqykLAk0jR2tEuH1kFdiVWt8nwlrQkliXoedIBu3
UhDStOIk4R2mnDGYDO0oBufGpbuyzhh6w76Ndf2PV9XKHxosuRrJ9rZhRxiNp67SfyudR2U5bgsl
qG/E5tFtm8iCb1KgOnY05Rhq7WQGZocv1bryLq0BnPFMueb1sNVSC8ImQndOxn9lTL1WqfmiwVtl
PRnI4UykvfESO0itfGfYepA4xnqwYIxUw/U3pyHN3UfJhxuOj0sLc+WpxAqMyxY0acOnJuIXk/JH
xJb7Ts+f9DF7pA3Eqy49to2xBWhE+F6DHFoyPWUaThoVT+8cMm00C6fXNNXuiLJeVMoeskGs8xJj
RXPZqzUNN3pmr9hQP9Vc3IwT/m1aaPHqMyDj6wRBW9c1N1MjdziRB7wR52lwCx95YYk2yB6UVTpn
O9dgrdW1oA0PWuMbMltrsVmt4JhMQzTiGzyNz0Nm/6mx7Auveq9Hu4CC3Pq0u35lw1l8hYPMozGQ
z7GK37nDfqGqm2PvgJdae6kRmZj2Ltu+DTVGPT/Tuz/9WCYBgMoC/LEyZLUFLy/Pi1iDAMzhWQ1X
M/3gVfkp6TRgrkf3kqDxAqfyWMBk/TAAeYgI8rZu6oPR1PGejHnv930Mc6WGYlXT0x0OC8e4xVm/
MNmD7mmH0YPvM5sEYsJ6PMCOYEXTZGuaDtjH3bApBm+V1uR325MqmKT+nCbdbVzmjxruq5EdUCfP
1nAWbVe0w4lOmEGbIDHhQo1qWOPe89o2YAVvQtNG2mRoJxUUhnN0LxG77JKHGFPH13uO5jKQD5D9
eDDtNhLZEFLd0cOeFq9tiWMbmKOGj6sgJ7QM9xURHqqPK/i5eL9a29hWiVq1g7kfIFXxG7Ohvt6S
jT2UChmnclXbci0TuodJGfVxgb+eSAVyEt9LW8Hue1TQeAkcZZD4EtS5t4rh1GQ6h1ISwVTuHQ3T
jNdFiZ2hxmG2b8kD3BQw/zT2KG0HE9gtAtPI4iDxnJ1paTXMSM3fguZ7qFAQBbtsOwiEgckoDzjW
flYE+1dBxV1n6H8yR3x27vAwOOREmu6hrONbw3YnH+e4A6EN1mr9gcPILXH1VZkBP9ez9h0HYz2g
F0FmVW/BJIWCUtkf1PFWPKd7Bpv0S/L0rWcF1pDcvPf48GkR4zlzis3UWYELI3rXhY40Sx/YxVCu
E0NoEu+B4VBrYsYGCtLrZmjXMtd+9a1bYRB5JqJOeS8JgzkXu0kG1wyJVUO+Wzh3mSjDvOlORUEP
hbJPHeJMWqp4bds4TzMhbqXNsGPzjVkoiPaGFF9YnnWwJYJc5r8yu90YtftsYm9Ms+kXyz7bit2l
LjKKwEGfDcEyUE7TNoBF2F15ObiliRmNYPVVmOU+zsk8+H8UXddy4zgW/SJUgSAR+MqkaEm2HNp+
YdntaUaQBMH89XP0MrVbO7W2LBK498Sh4h/eUp+V099LZ3nxjXpZAKCpeUvcFd4RjBbXPJ1PY9G+
89lPemfcUei+086LxyY/DZI/DyP9sCn7NJ6zM/V2dPoVqzxcynHebU8UEDYmlC+1rddS9YlCxVRW
rHs3w+yb1rHpsj60hp0lqX6AaDy5LH0FYPIkm8HF4pr9dQX9Ltz+qJxphd1RvTOCE36Z3DcjaNxM
zUfKEfPvVMOrGOkbq8p/XYd8/qZSCSHbTQ3NKcOIHLhYEXXhXDKDqmlN2RcqGnDm1Am8tFcnTYuA
KayF3NXvtrDHzGDH8guT8KXERyk/Jt08y62GlWKrEwTLIX5eeB9LX3+3NTuIPE2cxR7Rbhmntc0D
qiBypQardpYgh7kOAAM+Dao5NEb+10r9J1+B7jv5fiI5QLHsyiXe67I6MZTI6ccl+9jQsuyZzKj/
Y+qMa+PVpNm11vTH9duLj9JsfxwPRdq+mQodRIpXoXDEUfbsy44M+xbQFernhwE4dbuxCk10XdgP
2xjwtvs7aL1jVf/eLuyWZzht0VDB5zrOxy2CB+LqeujbW1DiAo8BUFAcg5nfPznKv2GWPS4NwtTU
7PxQoE8aABrFFpvm7DVb29gBqc1k+7QqSA1s9tK1U7SZ5mfs3Xej/X2rU5q4bPsGwfBWTeIIjPVz
rUwkvfZkObYYdJ3ks3fl5fhLaf6ncbx9LtcjUhoONbGAhQuAlfkuLYF/pOXeuvVjJms+Rtw5OK7b
cLIqrJHJG2DOS2Y7fZR+ZTAHNviQGBk5KQ+ZqjEmpmhwFIzsrc+SCVOf7zvPWzG++ll7cZYeYzjE
44TzK17rp8yb39p6ChCASSNEFf+HaJo1XFDU1nACjNJ9LcpahZZ3kUlJH3YDeTO5b0LA+Qedl+9O
g6UrBb6VrnU4mvps83eTpfu2ah8zFLpJuz2qyZHomC1R19JT19SJXwNUwL0FrVuExM8TgOo3jMxB
W6modPh+M3k8UhnpdUzm1H3dgDo1U/UPc2tU1e1RAGvZ8F/CeURqM27OJ+YMCdDV6yPXhK9d5Nbe
AP0cf57bdD9pmvTlhtnL2W1kRm49zy4tTxMkXOF58m5DqnGpLGFTYZBZ1N9Z+cfB059QiMezymJp
eKwAXGFA7g+qok+ekl9y9F5Kl3yYFsmitI2NmFFl00SU1fu+9pGf5/q7BedBkDYDvkO0a8pJfbFs
CDtGDm2td+im3ZW1/UEg9dNE0YvYDv0JS+kUd/NwgS3pu5u3E7XmsEKqGkxGX9q0uQ1cnn3f5BDo
q/3st/utWf5pbXctYYe+4387OaD3Tp7rAp3GKUoz19L7Uxn8FgheRjsM5jevHQ8OksVkWbw2/nAt
WyCSGBHTlV7HQkTMAcur0zeJh8RvmxODHnEiFc7Yjd865oUZm85pnyIN1V6Avhkgr/SYzX7sutTF
xNzsM94eR2f8Y5v1a2kwgrAVlY5iIIFvnD2V/Ix8KoCOAOKYnXeIP7mhJ+Svqt6AdiQlad9qjQtt
aNdwIjjAs+049iAjCoL4MGJARgjUoTrNW8OxDnc9haq9OOZOE1qJqX/02QMvK6JS0y7s4PXh1bTX
eo5hytqZZZsOCrOeXosflDnmqFrFODawLbCZh7RmjuuCew0AUaAL1H9Tqri3w68mWGS7NMJoc0ZA
NmiKrLgsvN+xAcpA4GSqwGE+QiMIvDEknSqiRskXx5qPXLQ/TmP+FYzt6sZS4JXsw3fLYzos4dj4
UEqlkSurfxQHZG3MbZXpyYeTpDLVS4MqpLIdd6PceoxD+c+ILzweiTxIZOxgDVZ4dGc0fXYcIV/9
Lu/M32KsD6O1+EeFtVd4Y+x5yyXPyaEqyFFotssxD6h8vMKS8leoJmpkdmpTG6OzaSfKf1bURUxr
lEL6XF/6Sv1Bg+eO+jhDVXatquXd1OLejkDpNa0AI/bqXnpDOKWChxMWBtzRBiOB/E2hyo380v0Q
nlRh58yRl1UuPsgwhZMHfzaWtUFkJ6b1RSzyYDPWBAAsP800FzEjy2Fz6jdNnGPJ+2RmOOnZ+lEv
5OpQQCcSGt+gUqhKLU32LNe8D2q/0o9D/bS1/VUa+7Nm3hdf/XMmHOzFBYxGC3r1vGUuAtdHjWqj
1Esx2X06jHsGhpO38h/P8+eh43Xgy0meJyc/IZYj6FOcALCl5WmZRT6TwCY4sJWJwv5gpb0gmOFF
zy7KDk33hKnVBn7L7umCYolqSH/tUINoyw0YGzvHTQ2WlBPA+Yo9KebpUJPha0Lvb+AUG6p+efOy
FuTv4ljour2LyJGch60Oh6h5GdrlYPW8K32OfaBAXUYrLpu3xTOAsTnH6enXh8kn57wZvCjvcrwb
qUjqDIk3PJP7bqZXNg4HvCfPG/yC1l0PzK7n0fRt4tpFBYXbNfGGw3P1m3fiF98Wg6pZMZuXcwzE
6tWbx782HR9DcZ6UKhsC63tF0DUMyL58qZ3qWsohYPkiwjWf/inWYybFF6iXR6IBSMdYLTClehZI
ls2ei756pe6Q5HWNznd6R/YYHFEt/r4sZ8+8UFHrsJ9m/mlZ2xz6VJyIm2GTc5cEp/G+1uXfLl3w
vHOkywt8IyDfdk5vGHIZfTfqiBtoXBJgcyJ3AS0wzkgaWrcKv1BTioMphoML4t51R/yt8uVE4JdK
aAsqVin+nVX+Dj1JP5vYEBBNyl9iEAvd8zxJzXzgaT6GHm2etdgSrEJrQNvlmOHXG+wyXesZlbX+
BvcWj6uZvKzVmvTNdK63LmpY8YTj7kWZDJpvnCHdpo+ZP1V7V23/5sXEZp6TUdibC0zE3Zb/Ngyu
gaAm5rmnMYyBfBoGVKhnX8xPnzaNj061l8y0EYD1bTBYH38u9q5yOj1JpOMH1Qjc3sj0kpcIeTBw
ddVro54sR9xvM2OicWbuJE3dnjOnib1hfN8UD9sCRb8WI1Th1+I40Tycl/V3ZukS1hTIMDztdSwK
XIJe9zSmy9XvsD7Aifpf74loyZ3dWj/m04fhqn1pvbYMl2oQQakXdE6y4WWsRxMIqUzoreXL6iBV
0Lp4riTbvNjT+XO9OSiecPm1ncSBtNu589aE4P/MdCg+tmS9srnEqe0DABNj81aBi+899wSXWgE7
13LGMHCTvdn5eopsNpShA+ZrqTE4MYXV1BJ3zwze1rKBEwR84iPt21U0Ihk7TGN2s735YOX6lnsT
OFZksACSdveejwqMdNppQE1pVRQxzvMvtlQIPtNeIOABCytJz/ng5QHpkWGYr7g1JTQFMze7rVH/
ycW+E8SKh4IDbB8HGPEmlj7lxgdVQNImbNfqZdi6U5fV+7ZZHNgGmw2HP4CjTRA01aUBwogOW94f
QNQGwzz9lu26xWuZnlIFTV1TnfC2nac+jzjgJrxx0NATsQdhGE198bXU5AAzdJJVqCbC8RrlOJXj
zc1egYzfhhXLwErtBXNyF1EHSwhAs9e1YGOwKAoY1aJWUPluSDLyV1c6GkZ5GCqxN+UYi6yD1Kbf
2wWXjPUOEH18omD7pR2AUQjffy5Gc/WlSayTvwEt/aeBz4XTgiwdN5U0Ng16hzifbiVIAAg2+htv
vT8dkIVVb/t2lhHrxLfKK4Jn1H2pBvbGnGkIMzAzgYsu1d4hVeSV9n0t0iOwy+9JCXRMg3NCF7je
I4LsPLYzCQUd/+o2s1FlcrSVk2nXT1bizrjPJL+NTpOUGzhWbZ4E4RF41FPZ+t5v6a6nyYLM8bo/
0zD+8/CtuwP4/GpDf4lPLhsrYo9P184z51K1F0q65wWH2cohO0el/LVe0b/qT+DRVqhQxNA9UfVS
o8IR7faJh1KBWC9j8bTN27nsxVer+3ZX+2sZ141zBMuxl47hofJzNxxd8+Gu5S+qIZAf3VjYtWii
/ew0cfUHwhT0W+oB3NKwBGu75PvCRWkEadpEq3QNRY6nti8h4Bhy+FBxXwPxI8BoC8nv8OPh+dB+
7Pjk5mSW70ulqsgfmypcoOhBpe9GgrlEsp3cEg7KLsxHxQA2wp6KcJsq9hw2H7USW7zoPMVGor8I
lafRpc/ZqrNgWeTdrlPsZt5/BhFCwWbSE/JEYm7G4wx/WM7B+wJaC3LC9mXu/gpTPblNf8yrEWY9
GlPhwuRahX1nhjvWJxBWA+aEOdOxgzmzYsN35fXwY07t3vfyT67y99mOB9ZjaFmmEt9Ny5GCTZ/d
Lku8tUkmpr7WfD6SsTn3EijFw16rqHNbmjV0pq3HrpcBTGMtfgGGWvDZ/WlxT3pps/NTgw4YjB3u
+r3izLL154Y7H9U/MKj2qjxC9fpVW0yQ6B+IMjuC64M7ffQS86Ds5QSUqZ7IHmj2FXVx4LJBQNfY
PwbKbbTl3le1bMjTBTUO7PoMvQl+d9V9+iID5WCF2udtE4EZwpkDKLgk7M9k2xeWTjI00ka5TMdw
m1wZGGcM9Lhh4nFLdJfkTMZQ+NMA6qNvJ/N3ePR2/TgfnarG5LxGvEjPm2OdCPhvlDJ68Xy4WAvv
pSXaieSKE9/30qQah0dLvPrUbPjT4uoEIPipNmhyuuostvk1l8sv28RNKTCqWT9GPfVusy3aqPOq
56FxrrzlIYTOOJiBRaGp1szy5Kvlytn0NW1zwqHqyLr5FcU1t8XUIG7YusCcheb0nKVgIdsYg9cT
dxsapiDPwn7K48VxgPHmBtK0qQo91r/QpTpmLkkeKYcZ0WfTlC+SqJsErQ9/dNeGWuM/2ZXfWL79
CkBkesPe2eNoqW16EPO8RK0Et148iJi8LtfQ72twXG0PlKaAA9stwSQUjTpu3kPNhgAp30MaDp/t
PZ3MV9rJIzDRfVa24O2wMjjyxKeyiAbH0AN6KxDGZ2/dLI4FCoBK5FOC4x3fZuOe3Goro2yS90ws
KMda8MPGEjQVeoQjOTpPZBv/bqQ6zBX4n/XBtIhBfs0gpxRu2KD1umNWoONt1XtPdXUwue0zNuxb
3Y13WZqdlPN1hCMbCji8JYOInJXeqj59VhgCUbKS5C61gZN3e5bPzoHSKiZFuyuUs2/gRP6Pr87F
7fGx8MfCffrStmD7K7/fdao6pwoT40y6ZNHvGeJyJQTgmVh/hNwgauclWPBN9tBDNCYwDYN+z4Py
sG1/RrXp/UjtdsfhmkXV4yudMr4XFTznzoLhyoWmOSo7XLcWr3O8sLIDLIaXxHNdCBchvdD4xyhN
HS68jQBwPEPt+M+CAFgV5Drad0XIZ+8zrabL3Kw48OqvlCKuzCvVAfJJ7HO0DUHuuVC61W3YrNl/
ni2ceJI0DVdef5cVkXu6QRSwFtguoVTkksd+CnB0HSs/4QYb0FRnMS3YHUHKZ6fXewZkTHgoIAOn
eCqbOmwJmu3BP0J4+e2PHcBxusPcRCN3U4HseBXMbcWjsllANypIiyjEG1M8U7vntvjHdY6BJwVH
qgFGurp8cnLvyUP3cFHmMSHk2WX8CcDa2Xd8TITeHXq/C8DupKGT3hcqRVbg3ECuom5lC7+6bNRn
/yjLUh125rRws4isENE4HW5T/G5YDuYi6qjFMkO6PqzQpbWVc2hGmJM07fd8myGN8B0gOdjZRD0E
xbACrxg5MClSXWrotaTUvxgzxjgT3VXILsXQUeKDzf0BTXAVYqfTLli9zoSIur6MDX0rt6rEVYUW
YTF6P2wzr842YmASsPdWG8jgzMZMpgg6I5hnHAXy2GYndxJpiNQGN95m2wQb75+NR+9+2SHV2gca
5ykA59sV4UchlIJ76Nyiwh0isxIPksQ0Fl11xGO4RIZdy8dhjF13grhy2bHGtQc6NiCPp0+m84OG
6IGC92Nu8asd6J57CibEcvBb+Gt2hsRQrRxN5UAv2+POMiwZfZXo3PtBeuMW1HLb9xWQslIAgqAj
2HsEFGhM8Lo4m1FixMFJvkISeJsL+k+A9Yyk6f4WGwBGn/mPMU4e+xzvAB4QfHXDeOwH/6d31b8U
aQF2E1U0wmeVSA6OslFjTIlzz/z5zK15IjYyWC1Dunm5DpYCs0NDMdaiRxaHQlrK70bIqzetQKp1
UJX6bgvyOGUYDOkIDM/LnuBung6rzc9lzZ5c4eoLsJk/WDqroMQ+4gwlOhipDTv0KPVVvxcK0KhC
7SPP/wJQnzCZQ1+oh/ZAAS0ygwMCu44Bw5PHXQkdrp85+BkMDt21AkHVfulhc0I5dV8+6V/FgnYW
Ba1v3e7r1SasRqnB6kEQUmR/nHZBqZ1pJIhbs2t9vhvE8kTkNgU+a6OtKEA0pd2ZcNyr8zq943Zm
8VJySHT7mzUjwGw9hI7fvWeui6oOQJSZrR5qihH11stbLcilTJcblB270eW7R7gF+jHePQu7i9v6
h7KH3AsP/Rk0rTxrAyGAu6FbmK4Alqb13Gwtor3UebPbsbW4Y0pYT1jaAGCDdhsc+Xhzc2nukDM2
AV2g7yEOKrWxzy/htqY4onKTHUQjy3Cs3WkHL3n3NaXDustLdcll9urR+SqLB+pe4Y/h8iapBNS/
3rZZxFuCB55ld+R03IA7+XfLlynSWX8cwL2QpbwWS4+rrphuaddMce31Z0hwgpHr95E7v+AK2AHk
GYAf81T0Hsf+wG4FuJeQeBDXpey38NQ/0XR/Het+Ti69Tw7GK6xMPKo6D7S9+Fdlo4aI2Djgxz1A
6NulUNmBT/IXZ5MAEp4fR14mPJ3xR1uLiIkGE6MdAURPIsOPLhHwoMAxlBDdFBbSFySCGut88Qbw
reNC39YSIINbxc7jRI56bVforNpk49V+9aaDQYnrvm6qPXNwfSK3NCn5llRtc0TmzIvIMrBO/DOb
87/ppD7rzMIOxOVJz8gaQAo3Vt7hY7E1CSREKOBHUbBUe8kCRHwZp6j00ByIP3DQQdcQtIAxcBPu
HYBPjXCfJj1BylL9WiQJc9/CebTGMxPHSq73Qvn73E8xSRn5iXHtgOarLrQgs5YCySSqEhHhvffq
O+QVRNZ/FMpi9Qh0rVPIzj1gd+M2hn0uZsCbk8bAWHUhAkTwq+SApAqRvkLtB9lHm2YRs/nfdSMh
WKtTszYINXOBw3VpCoYyc87pKk+FphP0CgAitJSnuu+aSGo6R92Cw7JikoQZuKu7dHsvyugsoH61
FNNuXUQLsv0SmPzLQPXpp8P9G2fbeSroXU8NJih7Kwt761d/71SLCzUZIQFtcvBnD1lZ494z0JxG
q//63KCrJW+RxNT8J7biefC6D4bvOWPs5GKRA81fvyjhg04ujy3Xf23L3mbMg3jERLwo/gwq7OJ3
7ovenD3eBfgK1jJhM0ugBT7YyfnBaHJNVX0EP/XbQm5A5zU7FeXi4YyuVYKgHYJIoBEtPv0atanz
4vjIiXEwIhYEW1/9kATWj83K1eZaNtVBP0r9Cs5jsgC6a6taBqV90Dep/W9mBqoOUdoQOEeEDQTn
T4Z5B/yzU62XpUv3pKJv+YK1osGjiMyuO5m6a7+tt6wfcMTPcJ0u7Fw06xstqiLsXAKkc+gRs4Lu
tDAttoOkS5Jp8UpNBzW6+9AQA2l1aHoXvXpeB7zSpWuBqmOabU1MJuAfRV4HRBWolgE8iuNi3m0C
o1L52E0rALzxXAng2i0mPQFvnNM63xJMQOw4/C6Ue5ELfgQ0lO8WwMSMbxjCsed8yb4riZtPEAFN
IdIoVldUuwEJshw5HhEdKow8DZQwOWhcYmPEk2dIVCov8+Z/DDDAp3yAtiyDvwTihqWkcUbEwatA
CfXqF9IDKN63sj+Zpagj/1GEI2ixEyPYh1yDOTdp0GUppqaHANlORQxBS/vg9KGuQ+beYZur+XXD
4BkVgBf+tKBG+tb+tL6B3nQwdO+L/3zGtwCMGY+Zde850U9l7r0xsl1ERt5IBZV748Obr3r3lJmm
emhL3hUfNNYTLUKtsGF3lPFA2gVtzDkOvFHP4N9JE6jFweXUNl+azSle4gJgWg87D0bHwEAwc2pS
TIN4I/6IdbrzaX0WBtpd7ec3BlFoAN/ApYFkJDS1fXXR8xf1hVdGhmRnL2/9BL4mNPNoPbZw4bix
BGw4KhEUbV9Dbl3uc3zgZu6A7iCnInM25zkn5O+GE2DwVntjReomZNkUlMH9vza3eDtSDCXEuFCN
eOIbROHn0s2QQRpVgy3MRZhC95ZojL8dB00v8z2sQdcM3FBh0sTvsIe7y3OxOn+RVRzTfmgjO6Zf
C4RF0MZXb9tid8C4AAIAToFKo50DM43Xrm5lXCikjTMI+S9Im8qRraqB9hkM00DHq0zdsYxdOPNv
lNq3pgaJUBB5c5dy523ISU39xM/853zEA7s5kenaHcnhZCro2W8g7+zzQ53DkTnJI67vgymrlxXD
Lro54q7ZtpCz7lAhanJoDKZSFQj8WwDuwClrjEv14CYDqmUjJmUkRhunLsNzl3uHeswvZefsuwKs
fdcUr7B3vUA8CVxKzpGC1wCinOKnQ5ZQqEZxV7xTAVlBQXZ8mAO0OSI9rL6MHfICqcYfQKG/isMJ
ohcFlSrBfNUdq6k5bFAsmz6Fo98t3mltP4vCOXY+VKMSIsbZq07T7B1w/M0RhOx7tcLG0MiLh0MW
VLJEvH1NzoWoE1OahPbpqUIIDpIhKPQpxc2F2gtj3p8KGmsPMEY4zLTcsVrReEZfU7Q6eVLrDjov
MFqhL8fv3FE3zUtor+SZrLiW8r7c4QD/HXIkT8oCZaz1QypDTrJGD9M0H2A3hEJv0ICLKJYrP7YQ
pBOkVR4c0X3JedwCzJ+4IaV+q+EeElP1CQ3E3i/8Z7dJgYD1WFzQIAeJJwi9et31DbaUYTtAMPCs
/OqHLTgImJw/sq5AM1vOMGPCKCOQ9JhyBH2Xpmnx5tlQOcXLZLN/sDtFWzqc8K/CiKabfYOPnrrA
tGV178dyAjwwv0pvacN6KubYOP5Xx774RPAL5E6o5XBbOIzdoK2Mi+Q0Op03RMXhvMHQJvBZiiwR
zrCfbb5rHfEnIxVkKPrPlK01+LAlcZsB0aD4YFI4zyhNuy+avpNZHiuNanDpp6+sSkM8MEfPd8D+
w3GGRvRwqGdsCAw6Tm/+AxXA3sm3MRHrcPZsf9FA6gNqIfAZ7dmB2WFs2ztVaADpFAT8iIbA+YFm
Jih+WEteCK5bKOAOkKPfISf8BsaKoXzF4AqK5LSq/KUQsE87KqI1UsRcqJFS6O1NM85gluYqWCBw
1g00mLKAiw48F0WmRkiYcIPc9BLa1/k0tWMBJh9qCcQDg+yu/P0MHBvi113TwMQMUHZldArLUoZY
v4q4IbaK1gFixTmt0KOrK8gHuuFo1u4b//v7spQX02JRhG4r0s6SBsBEYr/EN4+EbkziCElXm3yq
OrWfQMWwoseLBO0L4OzcpwdvXBiGE/Ws8iGByu9YQrKa5rbDg7MecXmDyxf/YW0VkYIiAikHEgDV
4MU0L+BcwtRvS5iA5kY/YyV3A+DLEYpJItfyez7JyCdq34jhlHsUl7C+usqLYRaPdc//NlUG9U65
XkBkHgZBv8o0e8Ych7KyFLmXbI5olrk7lOUg7l2XWKecpIUddMKJf5cMujd/HkBtlHgRYEXU0TTk
f9JlBbDhzfvBmV/cqjwCtpZBnqZHwHh/kA/SxluqyAGANdTKusTASV7GVb9lpDj11L9jlYtpSe5Q
wNxbBxsMOmfxk7rW29uexUS7d9jFvntYREZ32rclSCG5sWAmGqLWGlkzq72Q1hy49DBVNRpODL2d
pPWwQEE1FPrdeOWVvYlyAZftfS7rBNQzg7AaSyVdEEwCbAgsqHhD7uhZAzagE5T4TX0wWQbOEpdz
W99WJ2WBW4+QyBGIQjtv7iMHogInXYcgrZyLMApgq1tDUTelWMVQNQs3LdYMQKr97H5DrBgLk36u
Q/PfJteQ9PaEds23kqprN9XoURK7Cdnn3YgVAFf6B9qV8cQy96MnBt8vgG54ngLYb6JBo68EIn+Y
VJaFxKS1STHj5nCn/LD6A56aBrUsm02WFnEQZN7Cyud3ugIMWTdkQLN0cJGpSrO4aorr2ncJoRto
Ff1fjpr4wlZnwJjHOvM/NuY+CdPGvh0OM+Ip0ZKiE8gK8DvJOVh4/i2IdXZkBMYL1aAF6Tro8nXq
8QLRFLIwPj4jfT0cGcUTlz4JWaAdD+wrFqyxXnZdJ76WVuxbaJpdx/502/Bubb4322OKQN4VxgIw
Mx5W2bZ0/xSuc/OhEOtydVtLPM3GsbtMtAuqcE1UEPBCEzZWovMPiKx+urlDfoosXRCgW+C7UoO1
g2yjeCRFWVx3LYc0tpo5NJ75w7U7wEMDWGhLJc4Qnv23GfrkutWJ1DwEnQhHFPBZeKSw8dTVgXAs
qNt87EqWGI7wQUjqAxAZh9yIl7XFIbihj1szTBC0WAMzwtnaD96Z1ZCUeLAmWwjHx258LWBcgd2n
DPBJDn027Xhfv60lRIUS5TQOlvnQEVPoz92lKPsHxjP0WJfMxZnbq6PWAx1KXJLL9jBHwtBkulCV
cPt4/RSlhh+r2osEBoNBARJ3/fe6mSY4PyEgGQvkkKKW7wizz9OQNq/17PhJ20GI/vA4reNLM3s7
xxFxh/ACZskbXxjEt6BgodURh8bvsSwW6tjQAd4pdi79+k0iPDHwey9plXIT+5Cp5t0znHXvqiGf
lHpfcJVAPDN8tvP6TTPAc0hcPjrI+YbCzdvVooHvRjK0ZjTZCGU59eEqQzxZxz87gMFAi78J/t5e
an6mEfqIjAC+mlxs93Ofn3pkeMZzR07pbE5D12ADLrGVZb9jWsaM6oOT5/+tGYDXtbyshG/hbId7
B61xqdUHNs64bcp/ChwzdzY4QXTIauelKsSXO9ZY5FcOcUd9giIVzIU8LvXshjUjHy7eIYvfM1iy
+oOMcIgItZ5NaqEm6ZLJeDFC6G6oVz2wGYCwrcHsEvPPaHpapfxtNKTG7YzOyC6FuDZzQaUO7OpS
CUVF9md2YCKaSqhOComgSNFdZjBsRelBMmTYf8oDOtexDgMG1gIg/pD+IWWGVjb0PP+gmMECvD53
/3N2Hr2Nc1sW/S89bgLM93LQE0UqWbIsxwnhUMWcM399L71Rt1AuAzV5wPtQkBV4w9ln73V6b6lU
aDl+mH4AZ53rDr6BzqK+TsR9LD38bV24CojhzlUt4i6QNwnjJpSjb8TLgMgUhZ21gBxOeA+rLQkN
SyeI3+JLJI6Ye+m+LikEODLRMXSCdVFI2NonN0V3Rd94JkBqWcvPJOTuw8b1rrQEpJKGDHx8RjtF
OmrPamFu9aG9E7pylyWYiwPtZMfGsrD0LSrgtqdAnQdoyvPaDI61aPdN2r8xKpQeFVYI0k/LSreO
usLZ6eWnYKBL0dbZ2VPDZ5Ki4J4Li9AJPb2WXFpt6CtTNd6qFEeGBu21uPYPFW0NPhOLniTFVFX2
XCSynnMsHmvC0ZXV31lZ6Na19qSHxUHvLTC+3D6bNKStgAYr8vyxCwgPDXadcIukZ1pZ5t3YF8ux
h02XKwyEASE4z22ixX68rAmHZT4erUg8t4Gy8vV+b2f8ql2QF/M4TkqCJoU7SARkp8V8VHVsGKaH
mypfq3q581DSiGp2s7QK1qmhq7MmK16tSl8J1V/JFHtLL/nJ8iz53VekkMPJFa1HmpM8PX+FlJYd
2UtHNRdaQndQ8zsXQ8JcscpFBnB41jOiuYmFOSO9sS/H8VfhiBdqiBTPQfOhjNwNupgIN56kaKyu
ueR6mhOgWiCLzLFQkoxOsOxpjVjZdfyOvjovTI9duNDPouLK3DnWKTZb3EBa50ol2Qaq06MDDisl
cPgOzTfuWW7UJ+9TosKvZRikQrB5fr15DX68MzW6ZGXtqh2PYGeTSWq4WAms5bNY0eYTMd3rSSdm
Sjm8RHGnzg2ZE3vQeZiTYDOpEXAIpM0gN9aZWZ10pV/bTbamYH6q/GaXSxxvcWQ8qiXzVxlluhhs
5vsI8dRxKDGIbqvmCXJC6Kp58YCcs6EiPNIrWnulfyGYSl62oGGJOWbMY2LFozxlXbQpdXoeQcxI
gNSzZk7NvdHzcVFNFlEZSzvkvs11tds62DkUTNX0kZg33VVPvSjXo6ct1Vo/52J8LtvyI0rGvVqr
1TLtuoNDPGyIDH2pNeZLJbMlCVGwAOHI/TbwNrqjXTDJDdcP9ZWq6VPUCDc1uEt7nbqGuxevjCAh
c9zU7QrLOAWyg4fW7ggu1DH/000G9ZwCCGM+GrgZneYZX0VIcBx2BZYLO9TuPcUmFx/jLJqu4QP1
MhYZj1pjfEGydmaWzoM3XdeEFYyvJbR3K+N8VnXvc+w8QgUGx2ZppzgqRdRtK80/KhZDSsKwvE+v
EbiW7KRO24hziPxKYeVrs1K3doDrQmraRc0gEVyJpRREXZ+/VzQ+Z/nY79QwJ0tipjty+s+6ZdOy
bpJ15fGShURW6r1VmZjxgvvlF0U3pxGJKfTaflqSeTM2UT7Em6zRCOp7bfcc9liTJHhiqvgI+81o
uCPdOqfjdmEXhRuO4Ogmh+6U1ICa6+aqlcExssViqp1HMRrnTpagtzvzM7VBzCGu7sqGhmBdvZST
fAqqTmXIpDML7PY5ZtzwrGkw/0HmSBgJBrrgRPt6npUFtpLGmzGU6K1XRiIXRvEcli2CYuLzyskm
YDY6dSMibpg7j2UU/LIUTL0VBzaj1zCZGhfuHacmy551pTyDr7eWGbgO1YCokg01Q6C4AOnN+Goz
HTr22VJSgpczukSXIoavqo32c1ExVro3h4dISS/8+7MgC5ZbwbILCQqwtTmMnuSG3L8krb1tJ/ps
uNc3wigO/wn0axooc2X4iFplO/qYW/PsQ3GEgrJjnHN/YMEmi6klPIgBd0HiyMTJbG7q3qaSCfFL
NNa7nhufcVkmNPXGd2ooWA1NvBGhCrxCvsW0p2dR4D9i8z16rfXbmKwPoIaPgEVeYxxICXdUrcX3
RoVOH+nOCvv3oqJ1ojaUIEkVrWybxAzpVXAnyamm8VPo0YMWTx9eoe/TmPCuni70TH+lQvuQirLX
dUl8IHr2KnwkMnlP0aqv4fGnWgWsMmXiMaIUmYjvy2niGtaTtRzKs2XWW6adnBQs02UHUkiM2LmB
8AvI4oPSo/LBQVFTkAZVIR41RV/YUbgaE+uQGvZn0rXPhtXbi9Ew3hQsLAo6LKdzcecTWqn76aW2
2kU9kO0aFZwqltqQNqFZMIGTCOJmyWy7GWkCvDwidf3kavmLGPCh1NWDaVBuZLm+LcOEllOif4RC
kHENDHPRJUQV4hqTOboBPR3M9z4Zq4ySNjSxT2Jwn5UxulCv3JPoWeo4W3Crb9uyzBaN6MloNtZR
He0Z5tGXvqqJ8lJaNXnzghT+4gzBbtSzcCVsDgbDBrJWmcRk66MdouaFJ8vR700CL9GEDxFXuDJY
h1yZXItoIvnTXaP22DTgk0S4MhDjm+HVasZLFwX3dhEsI0fftGX36WTdscogq01khQvbTQyuE7Yo
1dUQ0egpoo1Q8tdi0s5JYf6qde2CcvPuYNoaLBQ3bAIfleJVlDKejt+FSB3F2q8mlPsUzZQGVnkS
frELABM46rBR9DCeyYw+oa0g4/u1QnKLTG7FsdlKvrYAR2WrcVpaNU7aGCJbLT2c8D2mRtAc6xwh
ARZGMsP0FrORe488mtVcl1WMpOgdRyAcGkPK2pKwtAZCNYUgsaS/QrMG8hcVg0Pl3DTHKTG3qlU+
jwFGF2wLmL/jTTwF4GGMV72gENUa9sgsfI4S6o8gal6RsV/1EUlNzR5VQztmnjh2lvZRYE3Xxqlc
1kW6bsRADyy4NxwqOB8b9xDIbZdNj5iBfncj6i0OkMaXH2ou9q3fbq7SKKCaTTuRR2nUcSXR/vAc
VAyasTnYC4ghM5HG9OoyeSeC9mJ4yWFQw7Pqt090wVdGqL5nbbZKANksG2/6jNXYtVsqICsChGFp
4dGJsqXaNA+iUFZO3gMyqH9pgtB54IhiZlTpb40DNbCQO7TSJDso3Km1HhOAIVYv5rqmuF5nbomM
rFjICyavvttIW6mGIEh747UpwWGNGkMUVNt6FACvGlDCxHGbZ6vNPgI9h0oS5W+l0RARChlwIKsU
ybuYvvJBvSgkvxreo0tb4modso5pG4wLnZSwGonkborkpWnjpzCQZEz88qy0qF4RVwm/Kc9VghvR
Kb5swzjG4D9iPAs8VtN66vId1mOAQoKWG+4WM4h9mDzRxkqCbl6WcbxQ22DjRMHAii397VDn9C7a
9rE1rWc7Rcli/u68VR3i1sKPaePEX9zP13bJwaeX/cUJa8Yx1OoLN12DRyyZ88/mBGKozQdsE5XP
090GOJO9GnlFkDOe2VnI5S3aVp5YBrmJoTxQMPFb922QfiQVFhm0xLPCSCOsRtirfGZGG1rZILYO
0Tyt0nJr4NncgvgBvRRxi1YoVZdx1a1bNJZcK3FjBlhzJ9rZfdlesJruhIJRrEm9JzUgOQznyRok
Vhkk3NiLkwW3+WDVp3jD7KkQ2FaIXdUDxv1hWI2o+Bg8jA0elYee4FjYg++IpmxvG/qj2mMoamX9
1VWkeIbiqFn9i5Y1jyYJL1GJOb3OY26pr6Id3cBW14mvEfrQXhQIdXqSH21tOESZSeYp+eynONin
fezzsCtPrd6S5u3J2k0PQincJGl1vjGMrmRRfjWmWCZRcxlooBWRv20FBaWdvnoOZs4ySN9izPeM
YZMvdapvM3Y66gB+YjN9NkNcftJnz5Wa8RiO6j4yG1RK4JY7nsBwXRke12f4n12R7gdHVEuJlRX4
wmJUg0ORAV6QglpRC8s9mbV1lGPJ7B3xqMrh1CvOs+jtN9mX4aoPu41Ni8qMi3VhRS+0/Tgl0uI8
5fnJkPGX8Pl1p4ogqZPtW91BdiAG0EQFKJeMW3ygAf1Jih5XS7q20+QihonMsGnMxmTcNKP20fT+
nUG3CMeQ2bAAWQ46SnNXeWc8ES64C7cziZH12S4lFDFTbcbHxSY6QsJgFDEVn52hbqQzLtJee5qq
5mDb3OLNNJ3wEDhf0knvxpwYnsoQgSmIHhwrOenD1T3kcB/VtV9Zp7nalPVXl9dRbZLz8B9HNIo9
HmTsFhdSUvxrKisqjRcnGd/Ga5PQSB8NJQrnQinXIU3yVCMYDmaUJI7HLadV8b+btPT169+talZ9
gPWIZ1dp5Zb6ecnXtcomHwCJQuCJ0Sd4OURxHIhWzTz6AfMYFSUOjBN4okcudE+9oX6oyrVy65jz
nkTRU5xibuhGtuTogTT4kRFv1qFmSA31HFU8EtKAMmwfTDP7Ja30vTQBKOiGtmG8zpmLuVzKMT+W
PR55xR4XjkVmvGu0D5KXx7DhEt4VJQwfYiBzJaIvX/V3A8hdVAYctYmFSbSUHwOtvh4mIcV7NCDc
yTfPzDY5tXuhhEdrcJirIldJoX44TXivXl3EvVwU07UxLTRcYqX+kIpkOZlyN+HkVtg1pkw9oIK5
ujm89yAR1DHad4HzZscSZ0t3nyfMhDLLvFm0+IhME+pAfW3c0kIgOxK6CgkZOsjHUfcxfln1OUZO
JiLs78vGf0ynWr9L46v3clCrQziVd0qUVSuHhp8kCngcNfuemzbnITttFtNVS1SdYssj0DB6rwQT
802nl91M46LwWBbiOPgpTeSivUtJ97FrTE9NEIqFZuKPjQvxO2F2gqEMXw4jZ9JUXACNs+F1/V6y
99cg05k2g54qAV12uDe9HGQCQ8ESLkRlj7Mdn/26KoqF14RLmULoGLGzmOx9U6RDubqeN56+8HXL
dSxl02jE5lFC9kls7oX1SnYfqAmM9jGK1rWeLXS/frP8iTk6ieuP4d2YigNy4CpIv9Qi25b1cGI1
PFRBt9Ly6N6hzZwa/laz/U3Xk+mbKJeoJow90aS7gVbEQgEyuIrL9GL2ycVA4ZKh8h7rDg022zxN
/ni2G6LJbSKjQx165MvjZdFhqSs949wkE+S0TikYiYYRUzbtfRrzy3UGIrql9fcyR3QzRVU8VIkZ
rcYeiE1S7XozXeckwdkuxp2Cl2XW1VwCvG5e2WSS4CxLfG+mjldN6ttmNL3lpOKNaodp7hukPUiF
ngM1OXeec84tMU+gqWVV/kul8zCrIvW570KYieADS1HcV6SdO3iJbIHBKaHEncV1+Kgq7JwUP1fb
phuYwaEDv04XSt+PFe9mIo2pJt6qHsqD35GZHiSAtmS4cyzWDsrnDMPrunX6Q57288CQLE72OV1X
vuxKw0vqszsxAbqI7wEG7bKGFDD1WJ4SzKTTUeOAK5XI1X12PUuam7QRcxn4UGjExJ6I80OJ11FT
Plk2mHfFkGROreMgGWuI5enspa0rk/7EJ1mPBQbBqTTAaEZuhcoTsldqdGWIrdDX8ADjj5AUevzB
kaPeMzq4XOsab9au6xVXIRQBirK+PHIS3puBulamMMcEyQAIZ9IXNTcWfBj7EsSPE8Iy9Eyyc5Ao
S2TP0ulwPQVrVZMXxWsWRNLhD3DmE6CS91VSn8JA5CAP+1eeyMcxaFyzr3d1GS69UnkuovaSsrVU
dfPUefQr23H0lzjrCNBY2rMCiGuOhqPQpKsd1y5506aNLw/nYojG7DgJfYVi2ND/HHi0yDlxwVwb
iYPcqX9KQzwCET2pCr4xfXQtmb4ZWb1lS1pT8q7lANifJ7TVuvc67JYitp8g3rxmVyVQj8J9X19l
2bgHugBPjnbErDCKO4xdX7Al+VsjHs26HN8i3dswHubFd/JfiTK9lRZBRIvnfmGr0UdyvdQ0KeYJ
pZLVPPSxXQOtRzZKr21KBmCFvthFSbfna31SaDV5miCvIzWgHtdNJSRhV94ZvvWk59aKNNHWN8tV
pqvL0Z72NA4JlUUrByPvBNIrZq7tLNDCVRpOK62SI0DPAKFawp7Tl1PSPw0RYeq6XYOIPvWWtcub
AReYrGpEjvDQIij03IUJjesHBZvcvMqmJX6F+1FYG+Tpt75IV7Ty1lerBvUfvfT+I1WSQzHZD5Wl
0hkSgOba5OSZ2iXp7MNY2Kjr6pMYqt+T3d8X2viGc3zVW/q+aHs3QBzzLHqxRVRtnWx4MUjBah7H
Gl51ZKLqrDT+AZtTvBiw4noaLtlUnDREzDGBcoS+fRyZ76aQAZxa9XDVkCJRnfGdb5w+pb85Yoxi
ZBroEQOclwwPQOmx4JSHIRIHlMJ8DkPyV+yHx4L7FXeBVwo2lssxtoGE+uHSiaM9oj+iDzzcoR9+
a6N50pwKtoNhPhBzOwst5Q6XubXOaLqof5gIl8zb2Bwwm8X3cVFtSoEHFZTMQfoaNlcbu3NE0563
82lN2UOWd3c4UCkyxmrT4ZYGpidmlh+S+nIUbRbH8RfoB7B3TvlVSeU0duLBaSaVX5sOIEPqZpOM
QWsADIqrS2uItQEpAmTYSurX7UVo2jIUCASNDxgBmIIB5YRUAX7jtku4VUhzHvUOIFMyZUnqz2EP
zI3IdNHw/KO0cOcoSfaCTLYntnn0aRMOopxjCMTs53NbS0SIVRmr4jKL9OwM2nUbYDczPCI5tQ82
NJOOPwfHhEl4uLb3nn0+8IL+4cdYyWNdy/OkU8OaDUkcI1jZCTShfNiXJHGLCaNp51WwUTUDvkeV
nGCQP0xeyM00CHBWksXoYfrR9NNPpl2+anQlwL1xOWiIqhSYW8KofKoMhzJDKzD6+gyJ9ej+TtFL
ZuFibj1SkPQ+gm5TiI6Pn/nv/CjvmTW+O2lA91A/hllPVYsbWk2YN1c0n/FENSzqUzFZuzKnwZ5L
8axNDmON+fWCUf1kZA92PTV0FrBA5QLu5CqvGiIsE2WUlwQW2mz20NM7XXRx+rsTNlf+a0nGw+MQ
tzefhi5EXohMcu9O/jWW2G/rOFiI3sfWLrea7mzh+WIncQ50CI+WAQFroo2g18U+9NO5IDCyEWa3
E7DC6V+hojiWbS6BlxI+Ny7ZhAlJkDmbQtqrzrnq5XOdBeguqEMFUJECSdlRapO7lHCF0R9qx2b/
y8iVO9hDahGcu1K1XV9VwUIRpMlG3NvFxgIfuOvL7rcp8VuyzUB07K+2/2K4hJijnSZ4M6k4FoAA
xl0eh95MRQ6G4Ipzly0oVrzloMKYjgOuDmMKevGqP5ah3y4Kw55mQ2Uod6NIPnxVvISpbBfW5Hyk
OAbJld/ZdbE0BEkapHRH4cGWEAa9CqWaKYoBzPqMsTqK+taFxlrC2tIDq1omEjBZ5Dk7RKBlnasv
AKA2FoDhPJtWRUrIruvkbAraTV/DXbSIb48jdwDF0zeNEmyNIVm0I4DRwLSW4KsQowTmgOatGXKS
sUrCfyxgp1D8+Wo7ztsh2Gomd3VVr9Z1Z/3SsNeXeMgD5NqG6ZW8BzdVccMF+b2tKYc45ZwVkJrs
9pSBDmmDHN5UhM0zsc85zKcGLtMVzF02NEqyogHnWW1q9POgAjKiy4UWeXue1U3YxCltbqQtU1U4
TFAI7VF9UwlbzqU+BjPFr0NGJgU7plrxWKVc2YZobxZRhocwWBo5AntbSfC59lM6ZutSOMxJq3+1
o7IawuY+T7uL1hhbMk9PgM3eI40qLsa6FccW+wgYetxTrNhS3nkt4wDLqsL/bRwZODlPcrOdl3J8
rLAt1N7V/NUdPWPgkuBfE9QgL5Im3fRd4RbE9/GG0CHz69dApg8JuJA0MXY2wbJZoRYLRR138BYe
irZgJmps3osgYWbltAlj/YLp6YqWEh9OqbwFPnfkIcPWWzecZJm+NvphWfiEcrAhHvTCoGwN3wuG
SqETdqc+1SBbJKYblfGp0ejUa6X+NkTlvQPaF221nlOOuVFloP/SAA6d8LmqkjMOkk09QJFENM2m
glNJMQAm5MM516OLNLVlW9sNmnVzpzTW2TEIQ0tClXrVpXSzgkeGnN5xXUXyreRzjmy8wKKIdXK4
aKE29xAmHQOrH3Pod83IVVrrk7l/NVjJvDmkbflsdRS6Gd1tnU08Fb/0wcHObzpHqchVY5cfU2JQ
L+En7cTKrKcNZkKC7OMqyO1tb5SLQHfm1KZLpxjzuT3FVEP6+K7VnOHYAJbRNf/DHNDrhlm8hUWQ
0mosDvBpA2pcIs5Dp3DTcL5ypfvMBvulwQw2r616BUv2tymybS3jpe4XzBodh68i6InLE8imb7nH
7bVLhLlT4+AXnqV9kUUnUYMBLBprRhTTJb6TY01VLTSIaTu26cLPNLKi3hzpZUFt9sSwj7sxYOxK
H4kPv+xeez9YZjUO9CBd0qlzIftWLZzlJIMlIa6Iaou8ZbjByMzOP7lj4ZzHKy8LQyf+ayr3ZMKJ
Xw3Dm+/R6Wsm8+SNLBXu9Z+U9/CWScqmYbgqMomDesxmSp2clGtRrDhXz0yeLHD/P8d5fNTIRsz8
hnLR1yuuAtL/LUAJ4l3U3zCCbuopufe4HRvy6qllgIGlfpFOmzVGsU/RITN2JB1niIUGFBTRHFcT
13WlVwhdFOChias77drpxkMYMKjBl2KmhvbJx+E6s6eS44ynX5ksFzf9fR+lL+l1puxETn5e29aq
GL1tGKvRgv+DCtsW78HVUe9lV7uFBTEsbDMGroqY/XzQOfzzuzZX3JH9vIBu53vV1vJaZhNHy67S
N5PnryYDVXrI7ffW83fx1HYrK+p3poLlRoPfRfH/NFQg6GJgD8mISyLw0p1Weu9R6TBUAfea35mn
oRk41pjikQbqYzu0r5mvr6oQRmUmMBNpWDSI9r5za2xWihfwuxSuXZvhSourN6WPF70B3Z5WFnk7
iaP06q61u2U9Fi9j2MLptrVL3nCfbo3fUWb8gtHyQBscS6zUSpQM0v2xoHcKUcRNbR3UcX/Ro2ir
e9ZzEVYEElK2c9gfW2casHTIIFlFEV5b2qn63IohVHkOkAzjMIni4nkq5hjdJp1L52yG6rbJAv+S
SGejG+I8pqzCJI9PSeM/DO2woZPSzEWqXHwBrz+NuaHScoj8B70jbBoGE9294RMclULVmJVz+tr4
B4JiFdf62zU43Tr2tbvbL02v+KxKbGLsibOydp5reCKD2l4Byb2bkOSAcEkDi1swcgselFw9Tk71
Wid4rzxVfUtTCoVmQChOtFNROG7hNSgltvarYjLNIh/5KiJuc8S+PirTfIbJDi649qy5LasXOtPo
v5aDTSyNnxAnbDaY4SEpSQTaAVKIKNOHGCsJLSpsuJTjDC2blmFOh03IkMxpVHQLDaTiyuFZt3ve
ONFAer2BO9KnWEjO7XndBsZ2bMILfounwKz3SCLU1/Z4QtG54yLgk4ot7+oWzcAPrfc4guxYdVC/
PXVf186nibjHYC4YJiphxMRH98fcP7DyKtiMDAYMOg7X3DbfI79EMwvJvisjfuQpAEDjONh5UVpD
DTxd7RwMIRJ4Y/az0zXASmz1hV1/4WT1Z1qP9lItUKEjOglAS86gGYtZo1Fs4YK9QiWDL4C+WIAU
rA+V0u+bwZSfnWW/Bjb9fnsgGFNVCmg9javmxC21fMlU/477Ij3+3ryPEy7IvRc9pDVQDKwmL1If
xpXwR/eKnIm8/nW0MWrSfWDQB6TerlwBa37q2/IxK61dDzNfV4f3Wp3wYHB3wzD42Vi8m0Ix92ma
kh+rz00XfnQm3h3omg2gIIqpRG8PVo3cHwTxNtFSLk1NsK26q/uJjAEHNEW7irAVncYx/qxIe/99
+Mt3M2uu83o+389h5tf/81/af8uSqWg9llPXZm1Yvwn4z2oOdW96+vvrfzP3R9yMSPK0FPd1EUWk
Csb94OMQdOR9PA7Lf3v5m5FIox1yAzCCyG3bEdOJRte4ZEa6tvj7y383GudmJBJG/sjBFh66I+Pb
ILx1a4ak5T989d99NTcjkZogn0zgYYHr2drRNptDTg4ukuH63977zbgzEB0JXd0mcLVuPiS/Eg6l
v7/wN+/bdv7/I1OIQYal0wbItdGhqLRNoXSuLosfJhf+eeiktK///f88kRljMmp6n4Fr0TgbErqk
2jtI/RmskRkshzD4YezRf0Yx/2EykX0z4RivWVsLj3mFsqenP0XDFlIb95ceCHzoicOgN59syO9o
XhynU7YL8p/mIn0zi1raN1PQshp5scZWy2S9YTEtkgUYmqtEcybfjstsyfY1V05R88Nn/eY5tq8/
5f/5TqMmUlvjeq52HYSMvnsqAVH8/Wn4bjqdfbPCMwGnbshKUt1LbRXu4qW9qV/smbmq1v5i+rfZ
V/bNOreEbLSxN1mIoAXq9DX9aZVo32yA9s0SJ90XtfDnfLehFwuTZ+67YA0XHejeGeDg2fBErnBV
u3//tr6ZOGnfrHnE9L7Swtangok56AOMPA1Xn6tS/KCgXf39r3y3Qm+WPiaKLtZA+rvUTHr+Rtol
a3+aEXh9jT+sGutm9TtKY48t68TtVlxn1+m6XpUb21UWPw1z++Yrsm7Wf9XTEjPKmvE44xsIATA2
xSLpoWNGct1kP403175ZEtbN6s+twWZkF65KQ+LkdGoDegNzhsZGfx9NhcFj1hby8RomlRsJdISu
B/+c4yCIr/oeXav133+r7z7uzU6gdWqroPBErqVqH7SPtnEJcDmKwhMnJVKD1U+Lv/+lb54K62YT
6A2sOzglI9fzGzflmmpiXnCydvlvL3+zDzA8rVQTUumuaoxrlemXSh0S+TN/eKa/+71udgAPxTKq
mYhOErueB8Ce+/IfX/lmB8BFa+op6WY3nIw9etMZFsY/fuU3y730hE2BzEI0gp2qhOsQK8CoKD9s
vd99JTfLXDIPsAIf7bs9lPfrpLr0h0ubdv1S/7DIzZtFXlapw+WEIZ2O8pZVyTYvf4vyuY1xXHv5
/aA8xX4GEwmYJuQ/BLMu+eEh+vYv36z+URSmDlPWdxnGtKm+iAcsiNjCrp8p62pN+8g4/f1x/e4I
Nm82ADWyK4VgfOTKN2j4wUWf13PGgiwYekSnU5v782oOxuGHy953+415s85NurFTOSUBs1W7hTnH
J+AWH5WzMB/YaNbOhmZ7p/3bE23erHSCrUaka1Hsqlmzd0pGeCCE/P1r+2a7Mm9WeaM7ng4bOnaH
sj/aY+ZGNKaBPrqmKE+G0H56Ar95ts2b5W4PTFrsE0BV8BHlGpV2ps2u04dTeIHb6Mlc6cCff1il
390BzJsdoNNQtR0pfUycAXqAJ1+GWm5a44pS7JrfY0EKmTNpifqDlzol+aXlb7FfuZ5IXrpsuB8n
nPqK89P7+eaMNW+2jTHM4oIYM3TOkP2zJVrh4XUSarCJgWsBYEgIJUnj0Lferkv/9Wg3b/aTVFq5
ImqD/jnpobLODwkdQ1E22Oc0Lnc1lHH0hxkUn2OKv+DvD9R/PtQf9hrjZq/JFal28agwELgf1nE9
HryqplsFz64mr9oXkkCt+uF38aWX+e/YkgMIx2mXGQzF0uQbXc21L4Od5fmviM1HRTfnmAIE/hZ/
q2u0fAzWdaOMaPTGHeSCF3gJLpYEGxDSsAJ8i/1crgOArK0/ELolz6Tguwrr320x4C8gRO+EC5AB
66KM7/7+ob/bDYybba6C0zEVphmwzWkrk+HsUbFkLAMCzTA35vnCXzEtY8hWf/9z13X/p6/4Zqub
eoPguQ5JJoE3kuJ0mnSkM/unPfu6TP708jdbW5X7suZpTVir6pwzH9ljBXFuTbbqLVz9dC/87kPc
bGrYT0ReFCNsHFjqDVZLM2Hy0Q9F53cvfrOtmZ0TFl3DeNKYKY9N/4SiWoMp/PvX/12ladxsZk4V
KRPpNgYdCec9nvxl6A2fxqS9kK/DlsOcrT3bKXZZ1YL5FUbvTZT9JGFcl9GffpybvS1rQ358DLeu
n4fOLPetj8nBZCDgMOHi0eZJQ79xyHQNIGvU/+snvtnBNIPJbcKMEldxzS3jRY50D7f6LF78XCd8
95Pd7FbToFVisGhR2HRjWsI90qhXdZz98BGuK/EP35t+sy21wOBB3+Wkrmx5yqv8NWufC986DX7z
WskXEkM/nKjfnHT6zVYgejWQugQ7SrhogW9zbwvvp/HL33yGm3UPfJ5594yDdRVhbxmcuyqg68aa
tvnhub4+v3/6jm4WPv15Y1T7mLf+6N9Ni3pW/3Lu6lflcVwxWNfVmn88EPWbtY+nBpBVzneU9PZX
bcBVKrNzXd4zhGxNpn9nmEyEw0MD2N394bNdn9Q/fbabHYFomWaIks9mHMlvc18DnngaVyQ2dnL5
97/xzROs32wLsYrtF0AqApR/pEYYVfYC1uHfX/ybda/frPumF20OBZ+vrGi3sHAbrI8pRLPBgo50
19LhUrGa//1vfbdWblZ7SwvDq1KGE3sF/HPvpMqThYhWKc819E39hz36u4Vys+C96/4EjdFbZ0x1
mw0D25lj//R1ffNbaDfLPQexYTAHnQM5yu4UATvSRr4Xxg+l2nd1jXazyiHhJf/L2XksOap13faJ
iMCbroSQSaU3lVkdoizee57+H+Tt5OET4kZ1qpERBWKbtc1ac0xpLEwue1+bnXmq9gj8wMMDOt2a
G4pbQVHtr3fG0t5Cms166pQw8+1idrP3wxZUt0MRE2X1+a7dadv0+/gneDZerr9rqdVmAWBkluge
5ZegFdIDBUrUNrl3wDzX5v30ky9Mws+z25d7yz7FpTzvlYCdhRydkrufTrH1Hfl38t5vjVPx2zqV
+3Cl3RYmzGdzfnmXH1o1R1maTTxpjnII9vVuOmWsPX7pU2aTXdJg9aIHDg5ZUeA5GedPvS5R+xZP
fNrmdmyGtaG21CmzmV+0lgQznw8p7VzeDH81p9qbdgS96YQT9XO5kW1/Z6x00dTTl3poNvUHoTVb
sUO0LkanSnyXip+JAgqxWYksi/NmNunLBIp1PyQgxN+AhMYbfxvsoB9va3M77rgjt92VZXjpTeIs
AnggmGUxwLyBkuG/zV2xnY6bcE2HDdV6NtUOay+a+uFCk4mzUADMuyExQ95HuR8deVfs3Rd9M35+
DjjalX5ZGM3iLAgErC1uCc79UCDCQWAtUGIQ/fK04ldb56TIgQQfavyArseBhcEtzuJA0qkxqDri
gJoJ33Xfgjxa/DQkYLqZXBbs1GPn+osWxrY4/f3LJB2rXpX8IQAIB25Z714UFGdG+Xr94co0qC71
jPrfp0NfJDft0WjJmAEY8P2fmt//dNMhd8xCk7ftmPyog7xDOko1Y5ZQsaBUoYZWurcpRkfDrIdY
h7U62p8ay0IsVnaRGkY7Q0V+Fsfduwp+GiGUuGtj6cdkGveIl9dUbIIJoNKBR0BMPiG47HZ1ZVu6
6BJnkScJjR6pK5un5tTsFCe6oZD3qb6pWXrqt/AAmIMCqbXBvRAPxFnwCUPFElKYUIf0PXrLj+oO
pPnW+qHdSvvG1skJAUHerb1taTTMgk+Tj1iWAs/bu8FvzuzwActw9dC2NE1nkQe+exxR/z+l6ICM
7WLHuwWucWIDeIBitjJxLn+BYc2CjuyVXlVX9E2BWqCI35pcge2/lge63BmGNYs0RRKYnaspZJtG
CqTNVLpRDJXDJYaWVARfnzQLl2eGNYs0NayMAs8ZYW9+h5UDlY6jhjMJWKTYpvwMCbq21518j9Oj
sbYqXO4bSvT/O1ETnTLQqk4o4AHrfYJdecpuUX9uwRN19/+6uBnWLNq4o+khiUopLFN+t5MwxidQ
+8cseLnedpf3zYY1izd+XLVjTRHIvur0vUYtbBgi2JedOGxtrFKg46002NIwm4UA3yel5cnTMKP2
zVAP+STUdY/Xv0K6HDYNa+qlL0G5s1yfm0LZO7i3JTO+P6BCfpM34sZYecNSO83meeBx+vN0lSMS
2IgJV/9aaO3dp3HNMODz1BuY6+iC+bHyQUvDazb1PaEpLLGr3b26V/9OHwQY5W/xnh0zWziWykqn
THP8f1cbw5z+/qXZTLfPBllgEIcJxsimRsEBOtcaiWNOaZufUieT5QdDpnzz+ndNw+rSC2fhwGy9
SKx6blo1TT9JmKWOGKpff/TnOebSs2dRICqVGmEtR8DaAdy4h7g3BU20dVuK1pP38YR7tbWfyhrg
Q65Mn4WTjmHOwkDtW03pdRyq0ndy5wD7eSEV+a9queu3EteoAi4RK423cIlnmLNgkDcSru2cb/aW
dZtzqoI6ic32uedQFTjubqUdF4aeOQsJeUn/44Ap7JFEfRc0ELsmDjei71G2q4Fx9dVH1Y1/A1mx
myjd6kZ6LIb4x/W3Lw2QWZiIMnCraOdQ7cEIiamZlZ//7cHT134Z6uIoJIlo8eDG722vf3Zx0rr+
5KVJNAsNUmVFqRrETKJjcJAO+nFwpB0SgsP1xy+1yCwSAPioslZjr+5rRJgKLPTq/uLyntkwZtMf
0+Io77yWUsxHyiOnnGBzi5zlzj0OD5QiUXTKBfpw0O/aj+vfslCpYxiz+W/gqeC5eHTup0odlBF7
KFf1qd3pDtg7bxN9+8f3zGJBKA+pK0/+weq+PjbffYekA3hW5/9lVFETXn/PQt8Ys9kvlHgaoovx
Dnof7QYqODPjz/UnL5wFDWM21yPdqqMRP/UDfPIn8W1aApjst9GDssPxd/XwvLR3mldH5nqgKypl
QIcYYAJLZ/AobGPq1NFj49fyVu+7g3KUv+NPdLz+ZUttNpvhdZxCSKzT8ICmxO5gQufi+789eTbF
4z6GNwH56CBKGBvIf+toZYu8FHiN2RTXNBP7kT4j/2+DOdkB277xzqKDIGEvONd//OI7ZvPc5UiZ
SinVJVMKS9zFtnusTwhkHc/J/i2UzMsmJcgUcVYw3yUZ27fUQi/urezBF3p1XjIp+ygSwM74BxGL
+Q0HolsfgfPKNJPlpcfP5vOAUnWy0xFwEVQeJytIKkDRynNsRLfe3mKRcMh0zBcV9VbHiS8Y431R
uCTHm25XwY3HS+cOJmCKMgnf0K4guxsgEaZ4LIucSG725H9tNyph6JR2EPh7RXT785Co1H6m4Y8G
IprRAVeIqcQXx+ABK+90Uzbxr9ZykYcDV0c2AEK1MW+ljuqgQB123ljehUq574zBLsrBAKjXlxtF
gDbXVRW+3MW3sWp+GDh5y1J/06SAegO4hEjQx20YRXtBMM6a2T5FUQCZNL4R1fQRnakjeJPKbWKx
UbwhldW7AF5pKhDIJONdUvDztUIq5f2uxZ8v6h9NAfl64dWPedJ89IWCGNNzMeg0aJehRE1Syyqu
MtFDlFG53oYKxpR1r2+w7wMbFCfCFoY1PusGSGdkgc+l2TyoEM5kUXkR+vw2ck3SicrOzxtMSUTr
u2oBElMzTHqH+Nen0AZeiyd7WzLjTihmL9TmO+IEclSHM4JhvNlKfjAVI6T2ZfFX0OJ8J1sa/FFv
TG1NjtBAqb/apMJrsRacqvQDe1BH8D+qtBkKcCSgNu/JnuJh30PurpV7OMY3EJJuujh8KwrjvtP7
Q4trrxKluzwpQRIHN3FtfWh6+yHU7jdpaH5UrYCNQ0g1URxRcjBCVKus9jGtxu9lZNwGXnFQyvaG
65JzNSavLsjAmjzpxjCraFeapE+bJHvXauOuUYEP48cKmzV9wDoU5lT0x8iLv+0IVgOGsqzGJ+hJ
3yN9MmHR3F9eCXi3lsoNHNbJ2cBDtOp771EYRpAiUZRmSZ/bY9/sqrGbvBObD8JSaPuZ6KjJ+GrF
we9Qm8ADqHGC8DGGrd0JyVNSmK+dUBzRxbjYTNYQSosCwzQDFdLYmBsQClARAwF5BeSXbYhT8Fnw
hftEQOLRYSl/SvPiHQPE23TsdiFUjBHgmacKjqwlT5LkvYdKH+G6yL+bwUNGo/Xwh7i2mNDG2UdW
1Affz05GXBk2xIqGz2qtgxxla9viaUW8sO+fFzJ7uowOossgG/bSveL2j0monbNs3K8E5mkxv/T8
2Uo8ymHhl2YSclmqgwXcaPfuXt+GjrBND9JjrbHby/dqslmL0tNe6NL7phj4ZaeaYreHHIUrQCFV
tkb5MulM65LcbOtgOoMB9Pn6h33m/i+9aL4SW+ZgDjpl7h0MOtRxloXFY3EXDrBn5eRexxd7B4j1
yVX9FwSVsd21sp1W2TlgobWDonoopNBgerrWRghrD65M6070hvBMKcGH6vrA5/2RiOaBqW7r9GhR
ubsBDNfyz0C1S60fQmx7T42SQqennCjrUgGpO+y369+40JbzMjRouW2Sum1wKIv0xvS7beijDoe8
XSvnPP8DlOX6exbWp3lNmlgEcqljy3MQm6cy+5b1v//tubMukhqxN7uAXaDcytuiPcMt2V1/8tLG
b15xZqVYJANMDw5ebx3b6TiEV12C+hmyjjJ+J64dW0F35CHfGg2e7TqeAm6M3+bgI3cflZJMW3pG
Z5av9NXSPJtt3xCPqa1R6sFh0JJtlD6bsLB8490rVybyUpyYb+JCYHGBT5m9Ifs7t22dKkfpLJj/
NgT02f7NM7ohCTKGmt8Xx9YHOuEb9Vp6e+GMOS95F0w3tlTVDQ6tUd9CwXZSX8Fd3lB/e8zhrRdb
3y0vh+vXPV0fHgudMS+BN31Us57M6HBlwB5ur9y5uYXJoYtzaR8/XH/JwuycF8ADH3X7CkHZIdCH
Xya6E/wRX6ySXQBMOntEMapw83n9XUsfNP39S1SNQdCZiUU1Z1tbtpDCKO+gBuv3ahP82/jVZusE
Gw5Uyyo3DJkJToaUF0ZtGy/5KKpv1z9h6YZLm68MUSoJqY/wodp5T/jVvvfn6FT/hH/tBA/tqbG5
jT7GrEbKyllt6byuzeKPhkC5x/Sc+pDX2nb37Jdvy5t8Fz6BilhNey8Ng9nENzoZ7XHFKdqvzaNf
wYGt5G/lmJ2gbdqWnP/Rre75ehMuxABtFgOiUaJiKFfDQ6rVN0Lug3ny7ol7K0F16fGzGCBD+SsR
b9FB+S+xA/H0rYsfr//yhRyaMS+IN7w6H3qksFgdU3uCBd1DgRGkEukPLj4NXmg+GhqA8qwjtfrH
19qd1Xv7YbRszJp/W7K/chZemEfq1Ilf5lFQcKxpNZdcCwZYVm7j2r0ZvaMLpP76hy4tpcZ/X9D4
Yg4ylCUvkF7Axg+xuDI/F1e8WQjwojJ1MyWgUCD1Q8ewvOciljByFQPT8Vu/3NYjFnq6We2wn96r
YvidFemsSjhCVUJ4VNHg5V3hbztDXBmO0zdd2IHNq6xdPywkVyIPHpcT+0GuzxrnrU0amh9jb71r
o/9yvVEXBua8rroSpT43xgHLotTb9gBbC/81jn7+08Pn5dNKIniZUbLysQxtW+0YSW+kqdd6TVkY
EPNCZY49qtqQB0VKlha2NtRw6rwWvx6MZzeFEtp6q5zGMbhrw6Gih5SbuDCes3bEPancA185qopn
bfOyGCbLX/63qmMhNjqJgaPyAF13hP0bq0BrfVOCRer+xjVP2wx5A8gVrW0omT/iTrY2HiXYlGfH
jqkq30XLHdCyF4cAzEUVKm/koB7TNI+3eWA5rWb8qLPiIe8wFQpDUBs+ILWmSX+T4H/WddDumfrO
fcy9kPkqBkUG3mNN+LMWzMfOBH1taZDZoVSWG1FMn0Y5OcQujmTZsIdlcs4s2EODiR2yIn00sQpS
FO9Cv63+1AkiVU/MfjW4zrrqeFslGFxKKsyetBlR0/hcD+DRsZHNQN0KYv0W+OE30+t+MRkQ9ef9
u4Bhqi2ZRr+FLPLUUx8MxgyrYWgRE1oTdooBFr0MIP1nhgo7xjUBVlqvnmd+L2oXwx1Al82IgqHE
Akr/FoTGvVdBgKnjdifX4k8pcI9ZK8p4hsNZaI0nU413hgfx1PDG3ynUw0asbc8XnTDudayTh+fK
Ul6CIHnNWt5KEiTfaqHgGAYUjsi6S+Ukc6xCwfhF98/gxm6EpP4RV+EprUqMrsIGxw/w0WiVqu31
Qb+U+VFm0aTva5faRpLzrSNTroVMyFHuyoO09w/yjfERbqOVGbA0/qc5/SXiDkMvtqXCeTCVkATJ
XCOsSAAWNpWfE+7Lg1VVhFIT5QKo1nQDUCnIv/vAMSPrHhfBrvmd4Ky70lgLgW5efp6qrqr7IfTk
XtpUb+2xvC/28KGf2tO45UroJHwX9gmV2craYeKz1PBCaFXk/7Za7GrpMHRcM4snxeeW7JDdqcir
xhvf9n/q8dZK99ZfjDpIBq7VgizsY5TZ5kIF9OdmoY+NY2d4Ry/EzBRA8GT4GN65uqdMZO/nKPFX
FsqFmP5ZQvSl+8osVXWJZx+qTH9KcuiZmfEiDaaz0mdTS11owXn5eWopg94bUynSG8ofh9ixVfbC
42cKZVVSsZS5n9ee62kktUrEQUPdF3epk+wbZ8pn1qv5s6WNkzzbUHj4+GEQQFoA5xxsa8BsvMi7
Zu/t8Ex0vN/jX+4712s4lxI38iwuKIklJ2OBGL1UdxQKO+7RO9dogfadzXB7ZIx/XO+ghbgwr0h3
UxiCisZGKam6u6IKvhmVtTK0loLb5z38l7GF+zohJ6MivHVaeZN/KDcYIXmUa2knLC0JcMLDv5UJ
GvMS9LTFakwuNXZlUqAcA9DLG1XzWQBRf24Mwb91jbKceGdA/bvYvt52n410YXArs0GR1dCNQhHp
ZZoAt8rC+gxAN0TpTWISm8mN2isvWeY9qJYBb4s1Tm4L/OV6fBGyZ7mo960rHaDO2GIGNs7NnoYx
fBs89Y+XUoKkAlfAbqn9o3aYHsRWtXJltzCWqc79b1ST2rDo6klOMaGNnKTcxjbFenY/oE4FYmz3
f+Id1Q0rrXR5hOnzMm5JFWuIl1RrCKGHkY+m7IJSfL3eA5ejF36F//0Sl70KSwKCsKiXASqfGvOP
nHy//uylY+tceSC4qR6nI3MQP8hj8sh10jZ9k7bhZgr38tPKWy5/giHP4n1c57WoJaOwj96M9/Hs
kHKxra1xK22rMxfxVAb/W0dQb/PfxhLT3pdHkauFUNQ+pDI568na7flSW81lB0UlqsYY8hXtu37q
j+NBeRJuO8YSqd+btaVRWWir+cA1xi4m0VUwlEA32nFrvkSVdnKlvnzEypQsG06+j64Bux6poAPK
FKnIZMgsW8HZgPzmdd1hcI2IsnWyRTHJmBJxhNrneM0pcJIEKs0lQ9oUndifSt0bbD/SwJKCTjKV
6NQJzUPQaT8VvUwAeFTvUp3d6n1wr2fCEQ7X2qZw6voLYWU+Y9RINTvSlP4BPHr2B/t4bmTEMuRU
VAJXgxW1HYp2OyTIxMC+qZhj6+Wwdlmz9PLZlCLVVOp5bE1Sham4AtS5slHtxlapF8Uj/fqo/7yc
u/SJUw9/WRq0Iky6VKS8Fj3BR5VFH1nPkafKsTCs30GWPyuZYnOZd0T291wGeL1LlQN/7zVSwO5l
ofjuaekLzugmdh7S46Dm5NwiuEmtaToazpb4d+DlKVbdn7G09tRYiraLInFTVYoJiRTSYpLqSKPr
X1ojvjR+/CJ02p8kANSBMSEc3KoPJ5o+19UjK0ffJeJ3RYbPZFELCn8fca6k/siFHi/k4Oyryc8J
ytW46k0t+WchcV87EXpZXn0oqmjgbiecJbO9Bf5+WGnCi4NEN2ZrD7zUXuSVbKx0QIPZn7J3HU7O
1x++ELPnJSleLOhNmjMC1QJSt1A5krQmUr88h/V5SYrXkAytNDZSE7hWiYFbAqPy/ZXFZunp0wd9
GVdwKaGjk/I8WONNNtFFxZ89mZrrrbIQf3RD+e/TY1MdYsPi8l9JwrsosvajOb7oZj9lu+xkGACP
D9/GGpRer6Lt8wMZNl5e2noRP5q9eK+Z3o8xyT/COL7tIuMm7cu9KAcOTJZnoY/PkVweVM3FwRsD
Lwj3pGgxs79JJZPULzxPgPT1VtQlEoiDnSlYysqyuPcGDOuuf+Hl5jPm2qFSzrnSiBCLNpVJXQGI
XKjgsZStBZeF08DndvdL9xQYu43xBCmKIMlNZY5OsBeP3nFaKSJnTY+4uBpNr//yGk2gMkjVNP/A
5Ys4bKc3ZXvlDkvf9MfAkrRWz7u0w/0sw/nyojzTOd7kFeyN19ahWOPgb7GE3LkHyBu8aCqoXJmR
S0ecz79/edVArUSNe2FwCOMCV1JNJ8NJMi2sR3dbZDAyU8F8rmNcsao2bwhRxUqgWdguGnNBkZJn
LaKRmlW3Sdttk2OzrGknXQdLGAQPNcfgPFYo9jKKA2baxa7TkzdDaNGU+JDYPWx3JO3p+vhcOhfN
NUdak/WK77OHmXgDo13e+06y/dXY3geNba/167TWXVidxFlszRrBpcCGt1g5rpPfIpN9q0zNgfW2
8hnTluvSC2aLrJ6UitfnvICy/HMqjjcFHBrRGh9039ymSv4SGMW5p3oee7AVDfXSWJ1LjhJrgA+G
zSFyuvQsbsezBIgk2AvfR0gNEZmYtX3m1EqXPm4Wg7vBy7q8YgcRuuo2ybUbGNxbPYKnb26GVP69
0oZLr5kHY0VQKbVhWLaCAMo4kY9DIt0EqvnRpALSurzUWcANJ1b197EppV1HxiaEKc+FqEEtVIHV
cI6jq9s91JW0kr+9fBumf86hL7NUCJVGF/E6Peh5YOcZ1iNdQYr4Efot1TqVY+rBxlzL5iy9bNbQ
DRYqiilbTMyMe6E+MRy3Ss6jr934hXFbDAQFo6AEU85X4vcn5OdS184Cq4TvdcRKFBx6kT2SKrgR
OQADP8KifLPCQNz2fvY89NVDEuESrPiPDeBWuRLqDR5zP+tCf9Kj9EMc65shs46NVD5rFoVObgLF
pO97u1LS2yBR70xMIbIkwC1+zEuQq7G3beQKjYwhsjuvm70cty9pjRY0Ix+78Qzttaz028Sw9oJM
LqnBAhHnLqpeMwwXlB77NdXCw0BNXzFytQOjxGTFNFYy0ItRaXaGUyvdaNqclGrvtGdd39TP3q7d
KHvt5G2HaRVYm1oLl4Pi7AjXijUEbmLHIRbUPVUI1cZKxkdTLxrAwkT9OlUPTVKuRf7LYUqfq7rS
IFeNUuGioHbbXV9wEpBzPBmMfjOAmqrw9XSrcR+KmEQRt67P68uxV59rvYwKl7Co1jkZpI+6/tq4
fz31h2ZFK4+f5sb/jmB9rvKyTEFPqnoAHhfVH7Eh7YSkfL/+y5cePQvqiacLgtkYYMykHMeZ7xJQ
4utPvhzq9Ll+K+GCoDUxfjqoevHdy8lqjN1rZkp3Xpe+4l3yb0RUfa7jGsJOyLAHJMEn/5XDCKGA
YMuZv/IVn5cBl9peoU++BMesU105mkqrMSoBhiVqjribwGjGbsg3lZ2/GX/Hv+yc9E3ywH3h3t9f
b76lITWLWqNk9HKQTZsGvINczeQecNxGjXlu89d/e8MsAMiCrKv4u7CvJdL0VvungVXtm6mdCdrj
9VcslHbr1mzu48BhdkqLeEygMlHqfQCrbslptbSe5CFxwtTHbVD6KVb6jwDqV6msXRFLn9moCx03
V3jhc4bbe0AcGHX32a3bO2FQrJMUZuxyNfkmhQKwqXVTxEcF19HMkt5xghy4UCzzO03L9xhbPNRc
AW7CKp3MY4YnxTI2cgKYXSzG5GDoCTYIgxZi8QU7K+5MiGFjti+CDhZ41j72HG7r1k+3+E5vqxHH
1SBob2Ir30UkQy1S6b5hbaHswzlVM/KYdzgs4kwU3BhG8ZLpI2ZBsXfGfKbUnsyewmCoeRjqRUWO
Al95aHASTBK4NXqIUwy+H64vv6e5Ni1KPwcjOSU+OuBRqjdupoEh1gNbQxPdg6LRPO2ESvzgCnA1
cbnGzzfUbEWvn2Rf2euD9xtnhp/V6O8qK642ZUR7NW17MERU5VQmn428PTRUam66QlWwKNZvJdd7
9OPmzuqMb9gKvhQuzCFvOIqVYEKMqndxU9x4hbXv4eRj+v63Gf29Joj3cdN968QRiTYazAjnmY5R
UubmMRGbV9SnGD3Ff0gV77FQOGnyO36cToJvInKwY59Sbp0Z1IVZHCnl4my0KIWsFCnsVJjcUJ6t
4MGLCXgWKwd83pyx+qUDFG7rvYK+K5cL+O59joGNusME8EW1JCezwjs5E1/DSHm+Pg0WguxcVwb1
vk1NL+PumlT1qH8E2spid/noq5uz4FS0OOOKTYtThDe8t0FoK4H/QHZ+JQYtpBJ1cxaEIlxU2ILk
VKTkybuZA3zHTfqoleHRxHke86atVoh7Tfphtr7TWtau7V4FJAFCW+zxXrVLnSSGGKxkbT9rVy9N
6VnE0qU07wz8mQ59ou0H03h1gfRjZ2Y6Zhr6R9QDOyPBfQRv1UQOISLhIF2NIhQ/6gViTXkTKmoS
0Js8jwYON6r22kThR+cmFKBgfwNO6aOLhl2ehTcCfP0GGXAlU9w9Wpa2wb16l4zamZTaj7L02ari
j4phFpQU7DRcrDMHddiUeBw4I944ocYwzqxkb1jBPfiHJzlXX8WhWhlSC8uDOQusvT6oOpZ09EzZ
v2reuVPPARxbGWekfxqzc4WcRln50LstNX2t6wiV8Fu2xJVczsJvn0vhpLAVMfmYsPQ6JmuEAbn+
banJCfHE9p9+vDltRb8s2qkwDpKa9tN+zINUIe68ak2RszTlpu3Ol0dbnTQKrkH1Bm5DG7dBnBzI
GyH7e/2HLxx49bmqFr8sSswtSn7UfQkvKtsEh/GA/d6t8Tj+rY7tPn9dg+J8ZmsuTafpE798imiy
DLvoGA5+UVBLWfiTSR+us0Oc3WKtsasq14agcUSMh1px9DdVLj7lVVVT4+n/7sryxjI46TTBEO06
xRROusbhOQbgi1/yQ9/LK+NlIXzOL+C6PheKps4oMfflDRqnMlJXxsnS/uTzMu5LE/hKkze4iPsw
Q5I/WiD/kPrkDxXtN9YEDTH15LFp2LgExlsjoArtRmvtVLT0amMWWy12lUIlUWQAdUTAxNY/y334
VkXeKy6abyNzbyMkpuuULqI7HH2xan+6PsgW2nOu6RMlX+28DrdbS+Q8HH7v5ZWY8YmdvzCijFlU
SnSlCgSzjw4V9UY7rFBOgWlSztiy6kX3adV9KzzM5hvF52gs3GAu8stvvAL3yCrjXl3ot7ErP4Ev
/B4nxU0vqk+aW0kbXU9vdSmrd62g3MnI0hy10e9LldtlwwyCTVONr1xb4yrYPwZu8ttVuLEIWrYn
0OowLqDMUKPukYnr5FqbYiFlnGNf2VoSe8AmVEbKxnzPcVXsxv3Q/151FTvCAUmZ1TyKlesEmKxU
o/aqCeUx9cwX9qrnALexLHc/2rr+ZmijYvdq9S2LhVtJsTYYpEy2wUyMQAx+9Z31b1031zHGRmXo
TUjuOOBEYOJyZPUra/3CoJjLGI2JTg53ITqUlsJ6CWmlXUvPfdabXBgWc7MHQIGemueUHFRDcgqr
8nejWPKmyBv+acNzLcojDu8RxYSxlm2hWr3HaZDt+xG8rDFkxzRXzoNcH1trfMxE6Wgl8MeLeHLf
w77K64xjVpW/RK39hivqOBmpscMbnDpU7eszZmHFmgutzFqQInVKAbDv3ZTiT6168NPOkQrr30Lc
3CPCFMWmjgSsCXCk22MyfvLH2rn+2xcu3OYWEX5SxlaWYjsfV+nNiEufoHENpuj4AwqNcOxjobPJ
8ey9xqp211+51FyzbSneWL1G4t4/eJK8NYJ0W444UfuvQ/Ht+guWBussdkZa1KlSBWMb4h1p520r
rpXHLCzv+myL2bd4jHdJhKFGHr2xoz6nqX+qq3IlQi49fhYgfcMdVaSCqAr80TgklnWXyCp27quO
BgstM5fLYGkjd3nBWukmfynb3sTtyjXqQn5Kn+ti/MiXuNLRuGdB6ZnoHQrb1MKbOD6lgXBOcndb
G81RHuQ7M8Sn0wRFV3v6ykFn6bNmuy5kvh6nbLaMvUleOnLPo7hqRbPQJ9o0ir/sAfJeQhCeAwhG
76WeEnADTbgjYe//1TcgesFAZAf3z+Btro/dpddNf//yuq4qxrCgWPIgk0uu8asPcomD+ZqIYCHz
pc+lMkbtahBzMyw8SsrJyFgqtrcznmppi+p9A94K3XN4cp/WClyWvmc22bnProdCRigjusO3HLVA
7aoPWtSvbNGWen421TNZqtO25/Gos+9LaXjBOO/jek9Mg+fCsjSXxIRc/njYGpNxVZ+SvkQhmW8G
IXawtFaNlXcsXLPr2mzG531JsT1broP23NoEYce3MTuh+Bc6HWDDtVTrQi/MNTJWkcQBlG7YfOJZ
UJxQ3GXDyp5j6dGzw5QQDINqAgA+6NFJVZ/74d4Vf17vgaVHz6a1lAy49pEzObgWgLdW2OQDRTuM
oeuPty538Nz2oeqCWK8K6oQj6aNMbwcv3uIXx63qpkI+mKY7Lfx9/U1Lu/m53FZqR8wxp2Nht+12
xVPqRPvoDPLrfh2SudRY0wz5Ejh8goY+KCW7KNwQ4tE4KkJ+whrNXvmEhekwd33oLVdsLI7kh87U
z1EvOloGG8fNZDyi++JeGQrqQLV6G8f1bW9Ce+M6st6anvii+LIjDMFOBiPRqM1ZaaXX6z9q6Ztn
s78KAlRrBdnChBOxjCwKXWna6WuTc3rMhQgwVyFlo5WGWsCaNhVCKLbvuC/jvtxJWwW+iV5trn/E
wnZoLkEKLMPyETWBZRyeVe/PiLHkaDzE7aogY5qJFz5jLkNy875JB/Zwny5gih0y+JCUdt1mupz2
bDzf+22/y5z0Vm3wLT7Fa2zwhQk2FygpYe4DheMGIVOHG12SnAKdfDdgqzpkTiJlNqvDjTIEK7vk
hRE6L12O/QnYmJBNyJSXIekBbZiHVgOgicF2u7Y+L13B/I+8pU2jcZjAjXiYn7ybiUULlmJjPZrA
e/9/qLcLS9tnxdaXCU2NcS3IMhNOKeW9EbryZhSMlci69OxZsKhyNbFGhZ5B//gjVvOHROtXhvNS
p88W/MT1Nc9SGW0BPtKdowWvhfDXNW/N6Oznz1GzVm+5MG3mOpbICyrV7bjtnXyKw9BwLLM8Cv67
uKbxXQguc9WKJtZNUCnUc5Kl4SCdnxWMYOVuxfZvQXSpz1UqQ2gpiqgNPN7ubVyv8ZA/ueQNgzMn
x63GzjJ+RH60VkC28DVz0UrAAbloZINlWvZv+1qyx9Z9MpJqpUhkaf8/l6toim6EaQekfbwnl3tA
3oFOfSM/1yDMyD2tBcuFgTvXrDSR6KaayqRI8dKu0ze5/beN5FydYkl6F7TT76+ibyM+yqaxZme3
9JOnHvkyj7taDQPJI5HqpX/L/knV99fXjaUenc1hSy80Icj5xa3fHzQ33jQqBbmrBSBLj5/N4wi4
oTJOp3R0jdr7BPBzbdIj6sbcCKf0DrKinW7Hh3/7lmkF/tJGapCHvYVD7yGow2NuyXuwyN+ldm1l
+NTMXFgCP++4vzw/HQI/Elv053mhPCq94dmCJm2p93tK9VHYhAUI3pZoFdTKc52m+wFnNScJ9bt+
rLJdLtQ5us/WPRhq/rcLxFuxNQ9dGSUbRZZ/tpmL5XmUOthtrDETllp/di5AgQjRyICtrtXFkez7
XixuNeF4vbUXNgRzZUMi+QVWzeyZ0jJ4CfAVJwm29Sz3OQqwoFYl7dxK3j9OrM8t8Zeml8Ow7wcJ
TGMoyYDAiq6E07tm3fYp9LjQsfMSUmr/EkULMU6s7W4n2bEj/5Xsapvt5deJc1zZzdl9Tz7Kx3wr
HIWVjcb/cXZmzZHiShT+RYoAgQS8stRe3t1u+0XRdrdZxCJWAb/+nuqnHqZx3ZiXiRjHDMUipaTM
k99ZC3ZL+WhaJOgaB1Fvx9/G34ZxcWTFgE3Ym/o2Dq8B9lcCx7+EoeOAvo/L9pNAbzBcnNC9GqKy
r8fACjODLwWhSFXCg8bClDBpdpQN3KzdJCyr6lXALA1W2NsCG+lUzOAlzNXZToTwFdNRpUiDtoT2
jmdGgLw2SP9efJQStaivb2xlcC559QOAxYYcUHNRBJ4CPB1emhpe5VN5MHo2h1ZWbtJ2iL7+sZVN
xFJA6hEWGzy51NOAEeqAwXOrW9XedfCU//oH1k5+xiJKm1NOaeP8phfqaA55cAGhXqjb3bnfXfmN
tYGyCNXlNBDPmZGV7JlvIEMVEp8dh10KO8OAW4HwO3RX/sdUwpIiXyVeDgj+pdwGcQxN00C0Cgyr
/+Ylyo1FhnVgsH6cS/ASe5eekXLZQmoSXnlPl/fxl2CxlBo2aZnkwBokOIUPcHa++FUA6ryzfQz+
TblNrmRx/z6o2FJi2EzoqXXgfQ6fGh142EC2RUVDuMzAHtCbrgnbVuqzbKkqbEdDpHUBaGVf3gAo
oIdnKw806mrfLnaZ9VYGutu6fGfOe/xTOBh1c0T968rNv69RbKk7lEk8Dc0FbWnVdVh5p65Jo/ya
wGClWMiWHHlFcrdNKFoVp0xMIRDFe1GI1JeuNfhmQmDIDZQeep/QNTeZY7qRld6QDhXLGjngMss+
LUWQc7Dl6DtAOgRuZUIQVG20AaSSO+I/bsyjw7P71OmCwp5vC2QpQ22WkAPM6pfTURbYY9L4Mq6e
be08T3l+tLIKbfGWiIZkQgVPqGPqQDBsFoAV5qBAoz9GnKqygigqh0PiCI5So5ofKkO2YO68rXCm
+6EELsI0q4eOqRdS5F1kGUYV2ZX+OSjubTtXPOVd/gb1GdjDfe7s4wn8MYRZHGKzFrRNk9H5VAyQ
bhWqukZTWDmQwALun3uwIp0Mh0N4sbNM/6KCw3KqbuVW9wB++OW7tcVXCCGYYK/W05UJ+fcTO/tX
8xHs4cZRQ7maoEobTdG4L2/TexEyvN8guzGDiy2dfvH245V95srKzZZl9ZK6EGbMDQxWsF+AGgHk
RZ8g/wEy2dl7vdZfslLSZMsa+ogemi71cri8bmEXcIeew4OWPo6/1oa9s11/ZpefBYDjyd6Uh1YG
XeAdrOdiI+Ywhbr6kVx5xX9fTdmy5E4wEZy5gJmlio2I18EkiZ+j/7ZxQ06CJnv/+kuufMhl4Rl6
qQxdponEVsXyO1HjrLPJrTbkOagC4mru5e8BnC2r0GM914MsCKrQ+HoDTKAiqF/w9Tj+HXyv/4P+
vPZLlwf9Y9fKXOhXYteTO3ofP0Ddu73k5cm52F8mwfXFdOXzLFXQJj7NbE3YHfAu24pYnzlhYZc7
R5fQCzy+ReeRcc3UYC1eLyY4G0CeJWRCB6So7iqbvJI23vTFNTfLtcsvdiH2yIBrhWsmAnbiA9QJ
BCIgI+VVw7G169N/fpKqJay2Fa5ZnqqIb7snhAh4GOTH7FsfWnCEbq5qn9ZW8MUmBA5NCY2xPd7Z
AK2V9CHvcx+nJt9hL1/Pl8sr//dOhC2Fzx6PR7uZ8nRXGWc1QzHVX5sjK7e+1DVbRJezw3Bsz8vv
cGI5jmhWiZUPC73t17e+0rXHluq5uRsUYQ1qGfFNcaM2qIdu+Hfsn4JrO8yVl+Mu5h7ECJYnYYOy
Qxv4VuQ10FXDlTTV2qUvb+2PaT2mOFPPvEVczn4m7nFKr2TzVsbm0oAiq0Y5CVOiyXSKarIjnR3Y
Thp9/cbXbvry9z9uuihbcDU4mP2XhjAwtI4kZVcuvXbfizkr9ZBYaYc5O/ffcw0RdfIa53P49X2v
DcXFhE2Vy2gB/DK4ovoMjSvU9ZbPLAcid3blJ9ZezWKiYixCc3uxM2DYK2X9py2vHPHX7n2Rf3Et
W5R9dWm3xQa6feSDGTbZNxzCr5wLV258qZ+1s0ZWTQulFgVsfAQU0bv/+qWv7nAuS80fo8WlmZEM
JoqmTThFv2EH+/khh4kdDeGOdS0Pu/ozi0mqIOLgWOgviRd42MP7LwvHXby9+PDAw/LK510Znsue
/SZnNIZnG0aQh61w92jBl9Murxyb1z7B5Uf/eFGOVGM7uBD/pd58SjQ9GuxaWmrt7SwVYWY8SFdI
sHv4G/PgfmMdi+28hVSTHQBAuQoIXXk/S10Yy6XdVDV6QCkajYBb825rvfl6HK1d+vLW/ng7U2Vb
qgU8aecUb7MWvmGfGlA6vr74igqF8UXcmWquVXKxs6f388ZrQnd7MVt0IhpHcYGERf3bjS6+sjtd
yXUxvohEpduwvjcsNEJsyj0L66MOYqh3kChE0RqmpXv7kSRB94P6SXRt5706BhaxCWrRBtgTtAKV
J/Jh/6oDEaLVICx+9nf/x0b1EpD+spNY0pXHXszdGJsFeMRPIEKbdtQ1B26FbQkbBL1zBhEm3fPX
n+3vpT22VI81JQdoVeOJLoY+7TndFnsLhj7/racNkP5/Djkz6y1hMaPYjVzuM8a2ZVzfoNF+k45d
9PUTrIT1JVhZD8KTwPxDKFbe8mRvtq1fmret/vj68mvffCkWG+puTF3hZTv73EdI/Gy7o3lTnMwI
usqwukKaXQlc/+Ipm8zxCHp+d2O7Ndzbiv74+u7XrruY8qVleaYkmCX1ND15k9qXiXllwq9EkyUu
GUan7TxmCFSjLo+xg24gnT906po+di13wRYTHCSbrp1BrEZfxMXrvICF3hvVfrNrYn/a0FOyQ+oi
6OxQXMPJrMWUpTxM5LadOzYY3cZBHJCWp7ChdEAYPZhoyOi/x3cmFFwErYGlT66SFH+Duv4y3Zd6
sd4rNaEacl0CXuQc9DAw2SBVD4dFMvpdlOy6bXcevpkJgmj/hFiKZH10vSSx0u/KlkKyDA1QE41r
bHRT+70h/RM8LZ5iMw1Ho36ljnsWrK1CUTvorrMAOCURUxLd7NQ+mzW7zTNT+/JSu9U0mdEGT+JP
oviVDrCVUbZEMFMLjhDMhQRKkOw+IXIAkl/GQdZcg72szBB7selpJiMHuxZPz7ziTCr3qSn6KzW5
tXu/RKw/1lvAT4pKD7h3QuZAJL/KxvG9/Jof1+p3u/zsH5dHNxypSY1xYz5e9AYo9+2Afu2j33zW
EF2R9a4Ny5v5nG547F+rYK3IG9nS/iGVXo9mdDzVsDHhNwpWptqhJuGPEWA5h+sombUPs9hPAPKD
Io5j4PG85wz8Mwup4a+D4uojLEJL27m5mVDsp1skKJMAO7nAAQ2nD3E2QMngWgi7DKG/TOyl1mx0
Cqew2YgngE7GLcBGdU+5Xfll3sJ+NN5+/TQr+aal1qyliRg8+DQBhlSjnFhlexknZ1myQJXJnUrk
JeV95bdW1tql7KxsLUelNY7xNUyOsBkK1SWVzMfQ1O9fP83KnFnqy5CD9xpv4Ci0THaQpDwa2HdY
6zx+ffWVMbWUk00GZbrRUMyMLbkt++Sm9KYry+HapReTXbCmseO2z3cN/5VYr7P+b0eapWSMxILa
yuzyHTpfoXBAAaO4UtNau+PL3/+IH1mvQO0iyNSXswws1QTmtRLs2gRbIpDJXE8uvZyVUnN7OQdo
gNjfncC5L4pg/iGOcnOtpXHt2LHUjGXDyNyCtDm2CdVNCpe9EWTKDpEPVLV9c3Bk2CAoXTu9rr2z
xQFggkGNzJSLWkP9NHkPhfxvyaalcizNOgveY0zu4FL7ruCb5Q3WaRZe+PW4XyteLKVispVO2pdI
khU4PNRmss37djsgDG7MRr7qBm3MQG2L2TOD2RjflDe/yEGAQ8iSH6mpWt815zvbxmEn4zuUi4/S
AwmqBN3GMWCnlqHBnjVjSIGn5LBZRBv01AQF5MXR1w+wEkqXUjQU3EqaWwRkJCZeJi4fCtEcCnDo
JLoo43r+9vXPrChB2VKLltbOLGArL3fxj74OLgdYgoJ7e4Lrk/BB5LlKOV2B8rKlOM1JWFNI97Lv
cPkxNmJQIL3BCat++oSb5w+YO+7svEM3h9n/mMzpETrbH7WJzL5jwLMtFTgLiqF8QWrouSJmeZF2
bOwYqOdMb4u5yCGVdW5I0+x53/9Ia+sabHxlCfj9PH9EDUj3W3eehNzp8c2mZ2wGfGuAi9qVL/A7
I/yXRXNJY9bQjUlBbDggeOajm+XNljT6VnGsmySrt1jPCvA7YgBfsve2HkG3htfeKLoXpJWEn7rO
pqbJB52bkOXUDVGGfW+ATw1tt+yDoUuOmgPOITL54PTlybLMD9Hnt5ZRU1+IaQ4SgDD9jKAlsnMH
HU6JBaqaZ4ZVlZyk4YBswacH6Li23EU1PhuPtMsYhPHyk4uCwfrNQOUPJisx8lDBoOtwcsg3R6C0
zL307sLz8GvwzQDFEDrMZms3VePRbtJ7mD4+TG38k3T5XZM5QdX/KJFMbMfxO2rDHWii8bml+e2A
vOUUW8C7Or2f6XnDiTzOACLuq655Zyz9WUoxBKnZvCcXn7pMIgdGcEE3j8+isNFtmLPb0vM+4rT5
lTUGWI0TkKRFTx7cll7ZY9Hf58C/fMjfU+yPgaIKp+5S08bup9MAgXviTqIbN1cGPAWdR89IDH+o
0RCl4uql5DZ8Jvhunma4KnbtxgbiB7ys6i5LmAoA/kBBXlQHpEH9tOy+23AfD9oy8M5eZoVcJzed
bWyJlW6oOXyDhUASlIAM+tDgW6e49dot4RETryacJi0TG/I0qhMcI+eh9WO4ZJLYfspa6MuJgava
s0Krm6WccO4LFXIxvWJXAl6b81YWbWCiXF9PPJz5kPp2l+ahwRlkEobxOtVAYRTKNIAA63/a2oLt
u94TdNPPkw4cVbQ+S52DV1S3qQavshHzYTT4cZbNq8xV4pcUDdQ9tuzceNOcn9hM741YzQdlyBK+
m7H2Ww9tsXW1c5vuzYS/ZlPxQBUQH12s2dEre1ua+aGY82dEjRfGBisq9PSUulUkXJwP+KDonqkO
fLl44BjuHfQX6Q/Pq99UnsZ7xzzEBRlOTQp1umuJPqgm+xmOjQM8Rxj96alYRag4Wift5AV0W/YR
cTjblFy9jhMklG2xsYZi1whXR26vbvvMjUqivpVmcRsbrN4NnAKbpNA+GCN4uK59Mgv4b+SyACsM
uLXJOHB7eB+HAurUJrkgP9inVRbDhyVMnDuZRrIvLmQg+IW305Yw2jCAWaET/NzBKWgCp41DPjkg
kUK6wRM8q9Opx8qt9x7Feb4d+pe66Z6Z6TgRNDy7xE3bUMwg78zIGXLlPNVabXrNbi0C+WfteI+m
C9wMIKgoUYPyJkY7MJHwh6iiPmaz/EyUQIgYSZhD10kn+2ijsAnxKANv3RG7KmmeE9G6vj3Bnrlq
39Om3aa5e58iWjRDvtdeM/oiLWFDbL/naByxqhzO3QNIPjKpfJelt2CTPNMythCJiidX6RS9HgnA
bdINrd4CSmN+I319T9v+mNn1yXPF7aUaicX7jXERlaZzUh19tormm7LnyCYzSCUASh9o433vB3pT
x8ZG6HSPSsMm6asoGVD0BZUK4s60iGwXVQ0mmQYr0dxTA735jux7SAHkpjdq7as5Phgku+sELXxF
EJyaGh8aQfg+TVOwVYBMboS+Hwd79t1CIq1T27WfTuZJUfHR1YO+6TT81R31sxlrB/GSPLQgSFs1
f2KegKqxl/2VfJt52bD9OzrZS9nB7HqsdWVV7RxXwdrFg9bT8zIE1uEpQ+wJeMzGsOQ4uM92bmwp
RmtVX7PZXDnkLG0A5AgGxWyimTnGO83tHT4vAsaVeujaAr043M6JxDSWUAIbMbmxYtf0HSn2FPx+
n7TXejTXnmCxD+4SLDHcgVBdNHACn4n3rVc1heDJuXI4WTnVLinwVmVMVcUvgjul/FE+Yfj6MXwm
xjhMAbqGWfHm6y3fys5yKZxmcQw2hjtDQdH8yOY7RQKzL6LOQ5iwnr/+iZWX9Tvd+OdK2BhZX5QQ
7HTDESJcmZ5G68rdr2Wnf3Oc/rg2tcdBwRsDRccG8Obcs0DZTWmEJtSwzfVHy+vj7GVRR2EppIwP
16afGehsVw69awe9pbPBbHSTNgsMNjBjkIFyXsxjsumQn8V6FAdlcK3lePWHLu/2j+csraaaYWgp
d1MwwTG89TvEfyS5in0ZdaMfh9eaav5eEMGR5p8/ROAD6hgJiGXM0HsDZg2JcqM2Lw9s+gAyFfbQ
SA3P7TXLr5UD5e/n/eO5DEJnYN8sHF/LOOIpKMTDtcTQWjr795j549rJILNUaBQVWuiHjW9qI7qw
fPSCfoOFaMOPRohsNuy4/PJZRF8P9TUF6+94+8dvymyqkCXyip1q2MlIUtsXFOXSqpyedWZuTQ9u
1sybWDhU4Sx1Glrw4Q6HlKDdPobJASADA59+SskdfwK+vKbqkUEIHXqd+VbMgG59faNrc3IhBhCu
VzmyQtWore9S+tKUYZp///rSK5902UlgNiYVGaivu4Ie0uQn+Y8Co2XvQDaXvFZ1jVUj/izYzqBX
MkxrMWTZNpBVEvtHC8sRfzOSoAGGXOyzF0cF8unSFWteEWquvZfLgvXH0DDmtnE9jfeSz5upfI6v
NfWvNIywpeJflJdM6+XCUzUHw8AYLMXLFzPHeMqH5rnG1s2tHVB7++9lauaw+FU1vNedIHPMYyOx
Y3abexkbW2n3t5IUoZ30yIiBX/71gPidi/r3ZoMtGwbGDEXKtJvzXdupl7pSMNKeiiAfQJmMhe36
seo3NaluAJt6GKWxVQ0p/TTRh8mRZWgI8a0bqyxinrqZU3rodLGN2wy7LPwFBnHzmbdoAASY8lDk
7OwM7k9a1ffEc8+eKZ5dkmFvWRbvaZ8Aw2pceaqVGWQs8vMpwP7as6AtNthRTT9h2eKrKg6/fmW/
16+/vbLFLkZTWA4qkLp2/FkfhjCD3ra8HV8utdfyM7mBr0BY4qmCqyrilaL7skkBrbOOx5B7QFmj
ggQOb3hf78vD/7GEXW79b4+0CDlo1hQQG9ESrQqO735OzwmkjnI/fhPv8dVq4t8nmb1sVCCu00C5
3ha7dM5+JZMByPTU/Kckpb3sTojzGvVYic6auHROpeU9zrY6dGlztaL1970Y7Kb+GSFSiFK6OAc1
yn2TMJbY0wBGjo9iL+Ax/FScqn386u6Sg7O/1qNoc2flILDsScgTnNoYgwJpQHWGI7NpVOZ4rIzm
xqjGkznBPtua73lu7b25ROiwD6nIQxs4yFzI78IpJhzLG/RKYCparQJCQexr29uagxnlcXtHNZTv
3L5NZmRp2IiQNDV3fJZIDSDVmyh1O1eAVRtuJvyqIxscjGLfSZFwbAyIuhNY+WXsOCbutrUAhfew
RwXLdcsNcsklsCfYvd2Yqn+cYFAbqG56HCHNQx4Blt86OXfNcBtTdadpeUO5mnyCY7bfcGjTPRqH
Vtve9GN/8LJmV4js2Enng43oObFofJ/O420diztTmgg1ot944J+ZVm34MilTH6H0bLvsjin0EmTj
RAKdTzuzgqHYFHcPBvJox8aet14/b+AQ9JLG1Y566q0d+JmXdhjzqg3rESRaRZuQwDLJp3b2kjuJ
GdaSSn+gfA/xcSidelPoroBBWv6zSFIWyMx1YDOEE5rddb+K1n1rCHvVE6lDXdfndEjeqrZ+7KSL
9DYMF7Xq0f6p/bqDwylDETuLrahNcXBN+RzC1Z0Fsdk+eCk/SLeMfeImFEmx+bsh5LTxRHaWQnuX
REgTDQpHAxaTsBUNFMSWfdCU0yCduvcCjxW4iO14y+2PqtPfVWUcR9e9TQvWBrQCuE5prwimzJ6Q
HU8AU6WcB5NHNl1uvDGIZAICbC1SLJvENoGf7mBoY9PxvmXy51DbtwCFHbuqeI0LqkLHhv3amPI4
TPLkOALNgca0jaq9IlSZUyKFlT5qmSQ+Heu7LmmfLV7MfmWzu0ZlbzlPjgqOpSOfjaCtu7vBBcZY
22MPRn/xZMcu/lsun1J0KJ4tNKQ9JzT/aCb5nQ5obKgG28+suopYNT+NOdIVBOLHyKTtQ+PCrBZY
+0eamo9pw7exSz/rznnqK++Yxs5z3yAVIhooLITu36oBGY7Ua2F8lzhHmBlBXMp2EiPQha1ERfOt
qtB9k9UUzZ92t5Vj+WxnEt4QZQ5DV2QtB2OG6UzxQxLyie37a+KJ96qZGWy17D1nzHpGAvamKZot
H4rnFh2mfuHAGVNLrCqifyAoNgfodzgAO3Qzdx0O5aJOwyrhwWyVJLRR0ggS10ZTXNO8S4zkDQqH
J/CMZQQxY9CZcSRysmnL7nUmkGazVryqGrQZtN/4s2QbRTzt56VxU3dzHAyNwrFC45kE+cwsHlk2
3YNNwFFegSsCLD0wH8QRxjonItM7wa0m0JyhB6qVj2jqJaHEkT7nvR3otK1gdpKrgI+lPsemiFKT
Eb/w6qdOxRuzM7bWhQtipAchLCPoyPSEyXF2CNlmZMS5t7acwJTJXeu5P8vBupnccWeV8Q9TCo7s
RHzWhXquPXqcmgKucq3zBi36tonRBmAy9w7eOxgxY5f4XZzc2qp4Afk6EmyOkpo+SOE8ZBm9hUob
eblchKrm2NRnpe8M0xuArVutxJPq60d1cSqy6wpeOHJqwZxGWT7pYM+igEVtLPE6NiyEVGbf8zTS
Ljp1tdbRBTtFevecpaMEurTUATroAq8dX/IZBGrvwrOJ+5ckN48kL9F5pBqo53XCPkaWGhuaFbee
w98nnbJw7vSxz4ebdGCvJG/QqgS4LmoBdhsHlmN+po7e99g8+iSBHgaHbfSYMe07wv4cZ3U7dHVo
dj18hZHzFY2+4V1ZnODiIYIiM0LtyRseQyExwRyCdBgXDW4Z9ClEkZwDeTFAmKyfuEcjlAHeAP1+
ryhKp5zeTPn81FA3mJU4Oj1EF3HyqLwqiBO6m0yJIJAN7xVsw7QLN1FM/cCgGsxyHLGIBXOPDAEd
NV7q8TDxkm+I8lGaZz/7mkU1xglKg8amwZwF13WLsl9oAiHTwienMbPNJH+WSRuMGYfqsNahWWQB
TchpKMt7d7A/poup9GD0MMS24E/Hn7lDa5/E4ymzgTJ104+6zqO4sx8yx3s3ym8VevMkZTf50Aes
H/bOJGCFNgdgse/RIRhqBDVlEiTlctDmDEdGZj37AqWSCyN8i/EbNAULCm0/NtjS3xYSDaXciazs
F/zaa18orQLR6w/FpzudYQNXGqd0vISkfApm0t8jSx9WaJVq2xQRkFW+zMsNrM8DCZc8P5sNSBrQ
F5Q7l9DrRCqBcU+qfBAn0UwttoZB+tBwug2MRR5qwree7A8TST+EpUPRCcMfuXmo4J85m8mda/Xb
wcNHJtJ6cjJ30woa5L37aFv8MNcXxgNpUCCvDibBggLvQO1Tx5jhy27zqOlAMy0TdLV1ThpoFxMa
674FHcY2thgU2nNc7OoeQ2H2QDy3d9ZI7tCQGlYogUxuHjZq/PBqL3TTEWm0m9ltfXv85bD+XrRn
NF9uOpxPW7P0G4aVxozfOti/EE7ujNq6sal3R4l+Q4r9qahhS4UeaqZ0iMwp8v3lliTTric2CAA0
aghNw7bonkk3BLMz78o431olso6tk5xn3nzrUG+brczG9qF+a7PkPp9wzGF2vZmBE5wciv9dvaQI
WojndUSs/n4QdF+UCk+E+llneJdKy4mbXurTHPUMxwXkpvzZm/JX1benhBIUJZSfzvbJpcl31WHs
JyoPR6n3lZ1tGwhvXEU3uho+TIOcHQNVpt7x4Bs+3XaoTjkF6OLY82w7xXap1R3n0ni3mgTv0uKP
ymI/0sEBl44mgbRhHeD0xTcqCJwgqu7DTLpbN88fPCT85ZC2ARtbMAVb9GxnJIuq3rsxarKps/SN
jPwAZuJnlXON8qn5yhJ87I56oOUK33TyrZwM1AljNKResvFjg24ybKyqYrormdx4uf09gVfQ0E5P
GUOZyemIP+TkPqVD2NEUNQlo9412x8qyDEWfnFoDuPPEhOmMVyLNT/oPIpujkYwb4IiiaU49Xw39
EeVXsdPJ4L6iICFhLFDB3B4VKogp6uKOWHjzsCzfjl55M2IpVI58TKsJ6rJa71ptnRjcWXyUGO7Q
oLTNQZmOCtruwOcHRZeheDVY4IPysRZbmJrY4LaOJkAFZvJUlUOBspI8ZvBfD4eSNyfN+JsQHap/
MXuPB/vQEE1D5Rnsst+My12Z+V7SNC+V1tvOGj/tLn6fZruMCLzgdsZk6UNHdBuOtL9rM3vrUNNP
GueU9Pwpq+B4w+X0rRPFTudQTmkCI4KUDyFMO882r5znYSbkOBWq/8SflX+JfrIvYKqK/X7tJGEN
L+Ks0U8E5Ox8Gs/tRAPZtbt57ne5VDDp7CJ3Ko9D4cSHUpvJhncdiyABDKiYHvshfkPPBXRhMn2x
haAb3AbCTHXxojd7BMSxDEcv+QUClht6An35xOC9n9qS77q8GAMMyB1xNaok2IpTucFi+01aUxU0
CXayuXPCEfpXORug55sblRY4ocw0GqbsYFkXIy/vg2fuoSn4XlIX3ibcui+JccMzZvtejPUNHNkT
l/TyVv2K9SX8ibPvaWyHGNTnpI0/asuMAFwGsro7l5b50hX5OZn6TeKgYosSXBa4dvPIR7lB2N+J
oc983jl2lNv1AYSDH16bdVGhLPO9bfDJadI3kVWaqF6353jKn6pe/JycBMx77B7zLo5cs8IRiz60
CYvkZG3bnB7KqvglLDrjngGVHoY5nAFJNpz5puzmBxfHtTblb5Xd3jReaeG4YY8weC6tYJzLI9hW
ERyegnHsd2aDFccsh10sZrCOVP6uB2/vWu1tSqZIj4kdmtOsItHWN7KIvYDTugjavnyiNrrDCvud
KLx99KYfDDGOO27AVsvKtb68D/hxMngniup5SFIjskaqNojWqG70ZR1Ci/U0GcawkboK5iJ7IkZ6
n16ak4SLav6ct7PfF3G/0Q1AniNQvviukW3E0OjM4naO9fcmTm8tJx6iftRPYnDKLeLHaa5L/dpJ
+w4+BfmxTHu4xY688eNOXRwNqnlHuxlnmzRBZcIFXpDxcCrgpOGltQ/BXFBUOHGBCmJudGlawTBP
9509nqXjDABFIG0ITX+ORRL0QDliH+5qHwRvMERabAyqmAPWVsKyAaXLSBtD2Fj6Li5d9w7OZ8/l
73Oc+5Y3JP1mIMMZ1Q45tHW9iQk0kjUByo7PP7Fde9KtIzfNDAPiuHjURbpNSlTwAXLdj6P8lLK+
nQZsb+C11bveOU5QEOYKb07N0IyD1GR3zXaK5UnaIsRbP5ZWt4fAdIviOhQm5l0FSl5sQJ9mCxg+
MvtRTckRkZjeNiPCP3NwtISvbeXhrTjQunIgqNPskCAj7ZE0KExYGnZuQiJoyCtfJOIbzFIOViLV
oe0pJD6pN25Epd+HOY0sLw/AH/9ACZnAAxQnSrcH5wYaCaWqU2w5G0rSx4S492Sm2wI/LCp4QFn2
CWbPW0vYuyQGpBFnlxeh+h8Iaum+NRJ2j+NrcqZoUz+YWvMHJAlDI4dG03SnDlZlUATbAKEXE/eN
oXfDZoT3OJQBXQOp+ajtKKvELQgqu8n2ToqzT/Cadgnmn+oBjpHjhmTuB/xr79Nu2IN19uk11ItA
bNukeXE/6+o+HUl81h2DNKWqkK3EGU8XnjsHU9vfCjeGXLSWLk6ttgfbF/bT1IUdUnvapShmh3ZO
j15euNt+4Na2T6Wz+x9H57EkJ7KF4SciApvAFijKV3u7Ibo1Et4kPnn6+9VdSjEjqasg85zfrmtG
KI21vmyFunZruYMZf9by4R5ROVqHfiRLxMvyY23oO1Kb3dfOh0Mo/HXaeQsrk7eNx1GJH3vbhlCz
EUBMRbWrvewhV965LCZ6xcdtCPKq2ZeEVsukPW7puN+27GG1qz9LP71vy3JUdv5fhbhQlWz8qUUQ
RMdc0tm3uzhe9bQ299Z/Vp0fnSE925MdlarQAHLGAs+OOmvO+qu7+hMP+ufoJi9F6ZKZeEc+SqPd
lSh0Lem2u2Wejx0CjRIZhrIZgqn8EFFDvXrYdXXC/imLQDO4qQrzip6hz+gS9h+9kgr2rnmph2bA
eth9VQhFnWklrFl9CTe72e1wMJwZ9agvK8rwEPWnXpTXHB++o4BRXe1cayOBOcP2u7n9HNRIbdDA
xJrRx+wxj6WbBFvXHLM1v3GfHTRhvadW+pKsJiug+E+K0oUcGz/dER+OW19d14gbW0Ulx03oGHgu
SYucuApAYKqn3tJuNb3l0erUR73PYpbqv8rKd7aZndENhEmX7pMhfWp8W4smr/2eSZKHmNtrhnF2
3Oqcy+LD1+Trmgazpn9qefLs0FEvmWRQd4etnW8Q0yqejPxTJ5iyMcdHpQr6FX0k2KVbB3J19kWq
9nhCdzoSL28W/0gL4z3m3NClfp1c73OoZRHfa1caQUXAaI8HqdHTZIuegniXNZAeo7SnImrxqRbo
K0Mia6mGsJIe28BQkFjvScIGrfJDt/i4aQFH0DTxvRmOQZ/loH17kxFNorsVmiKmy3Mn3kuvP5iC
DkBc5eVtJSj+tNrFHMCfeFTuTD8I1CowD3snWy3QaWfnMBBRWy7PDLv0HZBlsqMiJ5a1duznPmYA
33dmdtsE+2OXVe/aKtW5HpyzP6c/8zZePZwQQdGB7Em/wkJHc1SwaMuZQpWLmhvaqLcOOMBYd/oG
ZzhK0w2yyrNQh9g0mW8O9C+YEuuR8WMh3dqPPX3kVPUc0HCdDQszuacdXdmc2GxgHYsTO9kbZF8d
ToXxnNL8yTjXHOes+fZ0zQfC0OKm9CP2/odpTW4GArtwG2UTmrPYkLSVn6VHRceo7MOgayPOHO9K
Rsu+GPTtyd78R1RLzVFoSAeGHCnKLK3zxEF16Yrt31K2NTchAjQ+ZrYzA61NNWcXWVU/Sdt+jov/
4C5W5LqIXplYSlW/iNT8WrPibfL5iO2tyaiBSeTOF3wXZKBy5o77qQIO7df2jW/21NpNtZsabtGx
dYvYmlpq5MpEHYfVkEjAfMbxssxDMY9toC/zFjbd8OS3w3XO0hP/uI/FVtMd56U+I9W+/KpQgZdw
1ThG/9+IOg21ku/GS2Wc8nU4l1P5var6kNZpJO+L2lg3Afs36wq7b2JwSww6Ga3EgYH07FZ9+jPp
3tXo0uO0+JfNLi5awbw017ILdLX+CKM8TqMe5VtyqiU4tTciYOyLlgKNZAPt6275lp1k2b8XFucd
/8D7Gj0BL/WXceLm1JRnB5q7XBuQcrNV+DHb6rYN4595JUXEAGXsKPLoyGb2vZeqAfpxs203pnie
3Pk65P/5pbFr+uJMDcg+H3gefOiSaQy3iU24fV8NHxhVv+mM7g1PSC9lWFnTcfA/zfzR0ml0ykSg
5QghUjRVfXqcnT9m6mKLgOj7qPzXzKKHVat27NF7fzgKxCBraYUeVdeaqZ5XDjEUx6vgzybs1vSG
uAGWTWsvzB1Uo+C9+ejHFliJ2USO9OMWwmKmDrL3QLxTKrA54YsiKh2D2hHx2+WTiCbl7k1xow+I
dXSnpdV10oBey+E/clxD1r+K2Hb7v6yQHC+Epmn2z+qCprvzn9pPwtn43do3BrmfzNyihUNIYHw0
O12PELT8zhYie399h4UIquqhdfIfbBoHbckCZcmorzginPVlddabrcQRePorzVSLNNzYazb/MrMj
0Mgyg7anV8XB5K/y5sVbvVcnVwc1rT95ieY41w5GKqDOx3ApjaCY+8/WN0PwXYSYAHNi/ckwGhfJ
N/XzR2ucroZt/qyF/2YPF9E8L9YVkCweVu8j0xseVbe6THzOUrZmKPv2Bb19aI7mO9fl41SL/Vbq
v1LVb9YM1lk5fxsGP06h5dtFAdl2WzCn07XQcqCXNmI3fDBz50noM08eanaYCmIzqLytxy1KgeEK
TsmmNnad+UmDTOAYIzWwMLPCO82m9jy1WiSG5nnoqn2z/mg1vOBg8ckdDPU7Dby8PIYcELuaMJG8
KX5nAa6JQXDkUrN5Lax3I08CsqNi7hhuegB/Tuqazt9ore1jRcHvaKpXeK+4Ev5h5O1uBze6Z+pr
+OJH7dPgm/WXKSyKgmzUlE9ouraaFtUs+Pkkj4al9iN0Digp39fvQFhYI9+z1tpVef0vQZwFfh/e
o0ot5KXMLWefDWUWx2WZY8RAuqY/j2nzZKfcE7Ts8A6XnXeuSJBWyj82dNEC+XpAB/lTBwHR9Sq0
LO2Y694jYtWgH5dASzo97NbqP17zc5kNJ2n8I+ZrN1WwdTQVTqv53tIyWaxuVGXTGo1bS9PhQuqo
kT/0s3gW0/hN4vwagvh+jrbxlKI1JYizfOpGiDKvPYhtE5HRq2Y3SBTElNEFZkJznzR+VgTb+Vph
+U2fm56DOXP2g6td1abyUFpAyJztR3P80xT9f9KFJzKjvFugqcwlVHnCECsCVYFUITJSrA+M+Tw9
XvW30JYYxI+ErF/TEJRrP0zpiv/0ovLvxvubr59u4oFmT4G0b21hh9OSPbX1W4rIoOC7JDUuSDcj
8Oyax04PS0sc1EYJLk2Fg/9lET+TN8PV557HwMwPtJ6Wxrkl2R/XxMnn6uepPnCLg0lyjdjZQ7d8
WOau3JJXfXXjUeyF6Djkkcbpdh0uw3O6XCyVvBZ19Ucl6d4zOsbv8aINDYXd2vSb6HS+cqtVJSG+
w9tm83rZf5gOQxvE2Ev6RzLt+TeimFg+vb4JhunX1EWYUpg+rCoUSRsOvX2qGuCtcbgtSBgYUwGA
0gXk9nPabCY4iz+twJprRhU2ltR/TsRjUiBjvceQFc4OAcMDS4XWPdlYURYbktrYQh8RhqdC27g2
A6tS1uxMOvvaCa3qGFv+yRtXwhzF35UAH0n69FqO96KnYLDNmMuYVkBnn9QqrHqYBnlz8w80Y4fa
q3aog+ORVLUpT26NpU7WnAa68+Vs8qPiEnf/X0mMRdM5rGbC6v5kpca5S+WhFNqxdEgOTm/LqPO6
/2zFq0l6biXKyNCoPXPLc2ZQP5vVoQPWnJbE2aV9yJX7wgETS4+4G2HGMwir16qLn/rsWQymIwyH
zM4tqWwzLg/wl6O7jft6BNsq+O4Ue8q6AxqIhDde6/rT5YsgMaNQCJqnqLRqjr3HLXUem4Lv0B1C
sX3MaUmD2L8mY0ftMhpe9WgunxaQEUi+YO3vhdRfZIdx8T+v1T+zPm3Gm5c18WjYoZwIMmuPtXRu
E7GhaDmYwP6RVooQ9yllqGm6IrCcF4cD272vC5vPY+/vFy09b5POEPdJMkJUtWMsl3FH5RDJgb+g
+vulH6/89m6e3FBbwKI786pyShZTi1FJwVitDYFAgDLi00ZvDZkBIwFJsEWGlV6kyZhkJa+r6+0V
cKRF/pHD4W0yTTfug8reDftfyS8Eze29MD5dA4X63BxH4GUfaEfM/q5sRFTgr4HL4puA4cE9I/YY
x3Z9PceSVK5uciPJIVN036akK7J5NzhfpTufei8lAei94vL3Vw4Fi6qgOph63ssSdEH6f8c1Oczm
/AUcj2nb4ba+JxR2Z3P1vu1hebUG7RkDM+scNir4piLIJefH1n77igWxyUmttLh9ud0yMOMqhW5M
Gw4vKi6n8qceVhmUeckb1BpBadMnq6xTClnRQ2Jv3nomk5STd44FMxFIVuBDBlnFfKgUDaGQD6vn
Hzdfj1HMa6HU6y8iWW2mjMTatTMYeOr9So9tJP3c+vYnpzC2Tach8vT1kJf621QQG1jhV3HFAdvL
5FRRNtinTrk7O9Me6Wj4In8xAJuN0347V/WwN9vhZrrqo66HuEfmLCc/gGXmMapgVZ1in27ejzDr
yHXkXdmUBfQsRuZE+2vRP7QN8vJ0fsGT8cvyq+8z6e3BicPSr25OOUjemjHfYZ1H6lS9lpQO9La3
mwrgLFKJRKpfAQTjfiRZcfF3NNkes3Y62qUMvSF/xXPymHv2rS+aX1dm/y2+/yKs6atI6/19Sitk
ywFo7kci3LbG222zHU2YGGislc+sIY+e5z4VA2ZnnqYhT+fY62klyEFBB9U+cKm8mAwKDdJyConD
zbRij1+7o2DQffLt9m3CClI0tHIZ4K05N/Js74Uxn0VpR63hcGXZL41032d7iTvkatLpDoKJXq1W
NFVtGa6mdazujyEp/7OehjgrQgdjQ6qRjlnfn7XWURTdf+rDPyf7r0H74eko4+wlxLEihberwQQW
wrOCakA50OihqHGMOT+93t06rRljItKcYPHvgNHyOerTz+JDWbX9l+1qFAx5bD3CyeRprRMYYMvh
brKveD/SHYROJGbOOmfqY5M4KnqXqdDW+UGQwMwPldYTdGAa76WOO2TyrTtTyArMGTUML4aboG7g
XTqJxvlGbDI96BUPtN4AynI9SSQq2EDwNg2tdnZsPDrKoemCzPTUUe1uKJFOUOJNIsz9Ac8m/z/f
MCEzakfw7CKIyAbhxDLJftEfnCYWYcV3EM3pGq+r3l9mzDu+acSJV+eh7aglIGUU2bFhQXkX/WMv
saGI/IU6Fh56kiqYcEG2uzSfopnjdp/4FqgW7TwRJFLom4kXlWY9PDimb3/Oszrwab7NI5OfCR+2
Ym/f1XYVEm2AqCdhPoHMl3BX5lF1rUBhN72Vm+0EFBfve69Cu2EYIR+HFdiWClPLPneDRQhAvwEK
cqnDLYvrptx/FlARR03kIAFchulrNbZ41Yu9XZIvYcPoNcbZs/ksBjdeW/usle7FKPVjuqUi7E3z
jzTWT6UA+nst9mZzrxOCxOAkjxpJOMEA4yaJ7LcG5oM+n492ayq+a0UgALoIL3GhVSRLVR6lMwCS
axi/Xec9VHP5Wro9Q+iCTzGNRWHCeDk7Y3W5GkHA4dCex1lpoLwjvX/msaXL2p2A2ooOZqHaQGmG
uV1CPXEwBWpliwhDt26LCQZpWsiPBtdjudTNvQvOwtpX/xscLu4isYZA6okb57WwQ8orIUnkm0i9
PV3gLjx5+ji7brEbavNmLDAlcj5kY1Zw7ZaHrtrCVS5PmcRBNMJJQrtGXCRh7uknOgzezNR+wjvw
PSej++YIPIuqdPcdbrFVCCcCi1oZizmZMAzdXElD+ATjRg4ZdXZjJ/F09mDAzHLzmA6hskWIfvuZ
OLfdti58ACiVe9sBwAYfMROsTrNjpsS79zifCofn0Ha+vHSLC01A/Ey3es3HiADBUIzTHsfpBs+b
yKiuzCfVMoUJR33xJebB3Fbuf1LzzqYa0SGA76f4Upphl9TcD4Pd/WWPiMYJTTxmIuWjxWu2Y990
N4FzLFNedhWziBvNe1lb63czzVsh1z0/fVRJ491r62vqZRNHoNIfi3kpI9eboL5oJiV/fDg7Fc0r
TvZZGNmDFMl3yTA1rvqbWWOGGxj0U+s/JLRUbQLWzLlCW0f6ak37dF2PgaeWLzuBLdUL9Sw672Kl
/U0gXRFMkhMgeD/er612ujb9/IgR68HRByb9dVevY7C6w1k64iT6OnC8EZDbiTSzvhpuH21yOpRZ
dZ767url5mFs+pPR29GWQaRo3vhSbu3rMGiA1cm3vmx0dK5sEr4qPpqFcrxV++xq57FYeBYa2z+4
/JyJj/5+tT42P9knW/NRGmkst3/Q9HHRWfvO6vYe4gOOrKPhkHWilotZqHDx6Q5JZlZDofa9Pr9s
uTgS13wu+uLL1JcrQM2e5rGMdaEhLSdjNmo3KjStWCr9eU71JzrfL006vqLbswNTWx9GVgkX5qtM
tb9uhgluSilEXdQtofG7Kkm5UXYRbG7y0ejqtXbZj/zRunjSeGkLOOeSVk9XI4JOF/Z1cbWXvLD9
UGoL4z9BY343PpjG8orK75Ya5VmfkqNh6MdB9k/LNJ4yJEqB6Je/U1kC6tTexI5XvqrMHYkmAxnM
OP3GxLvjJtOXXmto0ov2H/5jsv837aQG77kvrH9LgdkTbvYdpcLetcrvLhFeKGRzMQxrl2Tj1SCc
c2fNw3/mYr/6nEHcelsJF1u+tt0EKbhY89HH1L40IiYC2wpNpz4tipTpTVu+GMJDwxQcJCOJKnV1
HnvnqmqJMKNFx6IVy3tO/2g5e+dkk885SJk+XQyhIHNgoia5H5p3f/6Crzesng7bq8gYX9LkPLv4
hfsyVEvN25scl5y5rHOPrubt/EKdsqI5FG6PvKZBYJ1r/AYe2CXdmbUZLgwYqttCCYahGbf79VvW
bALDVd/sc0US2l37saJAMqftbTQnTEDtxfS8Z90Wpz7zkdL0oVcA8xc8mzYP2EhAUOiyFyT07IZ1
3Tx3q9ijzYKP7ncE053XVPtUVRZrFUNWh43EH684Cl8NfXkStZjpWRn/k0v+uYrkhXWCxrBtIIB7
LKOhmRBUCc7cFjFAT7mJliJwXZiitjuZm6BSMbPsQW9J6jazkbtRL9+AP1kWCCmITDN9UCX3hG69
283wx6udiwTImOE9wyFb0sjprOeWoFdC8sWhy7h3rfWyQiuBunpBPsFsgLM+TOMctSY0PWNqKNxk
lzpdTPfYVUuydJ+D43bm8pbr6uAOYxsaVvdZz/1Tkhax8OaTb/U/lRB/qIh29tN9rPGgS7oNwia3
Vw57x3pMk8YM7PR+H87IC+dqe9ApugtMkAD82uObL7Tb4ALemf11TSC0Kkt+NoZgcsuHk+PNB+FQ
rbmJP8mdRuscvQgzd31Mp20O5YK8MdHMmPjk+xiGi8DPLBUZA5YlO3F//dR+tVaC0Da+hyEwhokl
VNtbI8BB70IgNfm+YCLW2T9oUbmTzssPqHwO+emHtmZcjXwGkpf6mp/SchVAv1W+75j9D65jPMDz
/lhbBxyQ6ZGdV6d8hFvP6hFtNDKtMitjPX8jEDNM5Br3hXryh7tiplfOs+XL/Zpub5beImzMNh76
9R026Nx1PLnKv8xKgMazkJZ6+jJ7w0lzG6hlnW3ZAOjKvfS3vnsnm/nuqEt2m7Xy/Yv1M8NgmuZM
CFbFtrqOeVSC9JJYyjtokZVtcnnlOibzjbCAsvb+qlU/SdSXzMc+Uj/+Rmu6yNxghu5bikdHqp7L
ZGdlBsrhoQJkIAdeGz86rxqCxMePrDXy0ahslqfE3+v2iNHebXa6XsdC77qwoHXatNZIWQWrYqm9
a+k9xKUdqDKpKaMjhLj+M8jsodyAW91UPLeGv8+E+5oO3Z6JB93idNX6cW86ZR6pqmNv52GrzPnQ
q/o2aMubMRkPdD89+bPxsIicW2N9c6Q6WJn/qFjfYARvVQKC6LldpFvNrndSUvj6SGd5GMhykE4f
6D0mX+SqxoDADse5Zkx7GqFD4IrPqiROYSvvt9WOrtzTqunxMlqPgk4wJxVxUtTHbhovDqkVDnFa
LJTIeXnJf6skO9n29DwQ5T8sXh+Oi/cAoHc2ZxTlXmnAZA+867ac4zpZUDD3N5zOTeR27n80GV/7
jlu4K2UJi6/+bqI61lmhxeCWb4uk3cPJxKe1cuyCO7tJkYT6HVz0venRzix9N7mDw1aJRKlt9M/q
fsVznj1l3XAre6tA4Twhc6GPALQRgqKc2xVekGWhbraPtiuODtSL3pKRr5p2v+CxCcxJO9nDeLPt
FsMy9JbZ7bW0/pNb2mfe8//fJfYiB3gvOY+15Kh8l1FyVTzR87rLpf/QduCxvEmhNAcD9ZV+WSzj
79Tm2KhtswEQGP7LoY7KfLhWRf1buLBTeuvdtNnaO3dcY7LSV8fMn6osd1E72tVuFsm+djqUbxV9
vODPjAgRx3DUOLiamumITeoytd2HV/HVFPZlSO24UOKPXWt/V8j3iaMT1Bm+n1dn4RAYyVfJquJ7
0bNrzcGPoubVZhHf8ff9Keftwpp2YAWLDH98NmmEdMppvzg2F/kQu/zzN4XJG+G8rxCI2O5x4nRw
BrQBY4Z6akpRGq3v9zhNK++OwiseKZPHy6/ipYAlnnz4mQQSdkDsyZCbTw/Oth3dYnsyG7U3pIhX
a7vhFyeIP41ToUcoXQHfR7DONKuDzfOOhTftqpIIUrdC8DnJU4qz3Wi7w5aIJ12osyHELzoTINy8
KKOkXvbgTAc/qS+cooDJhQGO61SMqmq7VWN2sUR1MvXhZfGYGjc5hI0L6K4279z7eRJOYNknxJF3
BGdGZiPXi5YQXOJZGgrpuzakJ8K7zpBte5urggx7gL6YcZbX2A2s71mzjrUHGTGS7DaiP2Zu25Ud
guNxjrXcel9yKxSZdnUWQWIgcpShTrnUZI170oOc05SJBLImm2Jt8jUc1va7L5dY+POlwgEW2E0J
8MN/7SOtLe0B+kUneF2t/+5qhk6D8HHkd5GWp9F2wnXIr6VyTzNm8sEYP5Otf55UvtcaY+8WiAYp
RXeG+ntMSFrq5olCQLRU6IjoEwpmRW/Nur3WKt3zpAu0MZwxqGeRZwDVUks5Ccj//mx4qBmct21F
LFMsY+TL5sEqcx/QxTjpzXRKRXWbDTLHAGcWR8PWsQY5nSyh4W/x4I5msCQpI5D5M4CGdabaI4vc
LXBc0WajnhlQ+021HmVN9cyPW8PF8aEJ3fupITBKX3ugTO9Q8mI1/bvR1w9whnMk9O2dTTzuEuLc
QXaHpnkR9XrMVHJeHdDUZD3O3p03dq44OW7d6F8G2Qbrfec1nF2/Fh+bMg++Ic997iH+QBkn5C6F
/5vz8lYN/w0OoNaE35irRtYc0P2uksmFhuqo0dI9YEWUumts3CtPivspZvCmZwKbZjM1SBJd8odr
NmBX27XVvTwFefZqWWHrabdKzmwi6DwspKJKn08ADdz7KA+yhTSYLPJkzzws2fFkJK2Fr+S1gn6S
XhU6Or89e1xd6khTduTj9pnvOxG+mtxPP/I+Ydfo9235XZf5r1/7D2vrTUE6JWEPnSUs53Xy3B9H
pn/toYCsTenN6Xab7MjOMo6Yn4itqI9OhYpVe0Vb9TtV+qVyltjKzctYQ2kZ1Zu7gJNNjCyNaM96
urzJnDukNcsz/W07XE5hw5mSbH91r35SOek8jXrOahfDgHqtOhiZpH/dDLVD5wNbTLrFwpBU0cfR
zfmxnrlxJS4r3z+ky3bu1/44p+ZrUn/lwLDSUn9XAuAdM2GzJChtUlU8+mRdJKXkJ2hkULnavnKq
Bw9JpgRArmp3r/I5LsZ1V2nGQ9/zGpBuA4buxWa1/Rs9B1ebPzY7WHKUFEj7GBLoOOd7bCg78ykQ
aRADDYgYx+lglf1Vg55Y2IXu9HVnzq+ycXezdIl9+pNU3anOlkNeVZ9Diy5Wd/1QG3/K7q4p0LlN
KcmpOEtMf0/EGJDJEPYAv1lahL3C/4XKmOM+qM0sUj4oy1x9bY57JRckArrbrYtCsXjnOPM/qQl2
ulrYHCD/5dQ/6pm59xwR69I5lnzkJOqwP6KmhdXMoGXl5F36u+J4Ik6n7ZxX687YS3/gC3fOvRCP
naXjkC73rvSumvYXqXngMmEko/ebjmS8asPZqj3KawrOGNaIBusQmUzoDQPL7p4KY31CPB+YDUf7
+MeBDyracQuMko7KihhMY32z1MuSenngLiRdJ5o6u22/E0n6vSl1W72KlY05jofTnZfA6AH8FUtH
J4KiB0peeoaBLkQqGReVEa32htGvjTUzu/jdygGIUKlM/F0+aeDF1bEZyIqlyUwuy2NND1HWJqep
VvuMn2TxBHixgNLtzDOhyCnZUu25d2qX0avlz9tiXd1dCuCyAa4i5Cr+Q1kQo+YWMl4yAdrtnCcg
h6GdwNOHBnn9ECOC/94aYitIVj9wpbvBpLkIDRUakbQA0yz4gkih2Yqvwte/UXkKALfKT45UJVID
WX413r9hMg6gfZ+iLI+jaXwgoI5yHxrYmG9+i5aWDR8hynsmh2M1y3OVW4/S72YcW020ufnTUKw9
PoVqp5CVjFb/lnPLgdNgp1rHR9i6XdZrp1Th5LOz3Th9GKuCu86iQRsWAAf732CoyGmY97bqVCEf
JTvgtFTmx6rc961MgsXih9HLnccbwsgKYATnbLdP1eCdPH8NLRyVjOPoMZAH8M2fM714rPpx15Rc
oivAP0v6banr2F7lMXPTo5lCA7qyuKAuC+tqed76EcyjPrUm1qNZHsm+PRSTETZGfm07JlB7Sk7C
0HbFYE5hl07wcymUGB6jpZF8lob47VPj1R9h04T/mlrZj8pqKJ087hksXMtABurG7rYeNRyEpqsd
G7xoJszRSB4McBZk2Qi93Zv0D7vNE/lBgWjXQ2H3ob1YODDpnCqBdr3pZyg9sj5AEquVt6vkVGMH
lE4e6k9Jh3BjnfiL2qMc6WWuSFBzdDgDKqg29oLVPg8e9viktS9SDE+GO53Z3y6Om+w38hhsG11j
CbXU1PsCMDTXCG/U5gd3hT7OZ/4CYrA8BE+me8oGYosz3sDMDOqc/9ax4VtwsC3VdYPIkt6GXAeJ
a2Mtsez0Xed3iFS65sa7fZK1rHdmmX0oy8Rykx/0ZkBzbz0rNHcogdbn3gYZTDttN3nN2ckUvKaY
QzW3D96Y1Q/ol44loRKZFHtNdo8o+27YGf5pxfAjC7vh9VFwn7W8FHp5szXP2dd9fU1E+dJY8p85
4G1y6vNk2lekUQxNmXrslXnCBuzydLaRb+XPWtIflTQQeTjLmYkh6oT7lyrnFoVcA8LM/FEjjAna
bXjTSu9Uq+kThWAWDClt7b3Kb5WuwlmDxABwfM11w7hTwJ9AbjEm7WO/iWut5h2wPteuk6BfZgsw
2/SnLcgBdAq6tHSUxviGbMDYAZlKh1HOmLR/Mzoc11irqNycv5PULnVV/E6z9WYO2ZuJ8yLQ5IAJ
B1VKPpZEa3VuEzcT/toiax9LmT6gfFgPtW38s0r1t9P0V3M2yGdvf2scEdqivocqf9wML95A/vgm
Qb2bNioR7Aal4yKFxFGnLWjc6CC6zgv2Z8Hub5RxusjnpmIZb1v1ni7DDRGLDvaVvRMf9MbQS6IZ
B6MzZfg6wfyzCS1Pu57yztiPqwmTeV9FR/fk3kdhw3yftiECv3htQEJMJt+uxCCpme8qsbfzfDfV
djoK0nR5luOIgcp65XxKgwwP831GtvTtf5ydx3LbaLdFnwhVyGFKgCSYJFHJkiYo2bKRc8bT3wWP
9KNF8ZZnXe4qUgS+eM7ea7tajFBAlKnkJyLCKhYTwdOPymTalF0dq4XpNY6KrdQjJfHA9hF4iTQX
UqmaaP4hSureoMF3R5jZjpAlmxbbIglu0VZrxVPgsX5bXnvbBfJhSmcfQsA9oNCRGOsiGsn2XhiG
tYfWRi04T07mhFB/zLlz53fZfMkZASkyOka7tUR6Jlb/MHn1YxBJdk2xZ10YaDDJv3OMEaVR1adM
CmmrCVrqRLiUVuU4uIMQQcRMbsWu2KI3j35Jfv6Lhh0oMTk9Y6zm+uOjJhldvdZdgu+MXSeqPxGq
13ScaHN1RbFBCXJvyNlHMyJBFClcDD1ESSZRPcmbyNcspxJgCxhaxGqcMydztjoQzfSf1FA4t9O7
1tP0TBO23laIH6o8fQh6Unmt5mmq2rVAS7DzkWdpHYsWUo/JF9YSeg0unfGL5dHs0Nvozoo6Opxj
9UM1lfdOk0jDHF1spWcp0u28V9aR3vNTrHtMDr+Gvj0lFhd8Me93Wmc8IVj4mTEmUeYgt5+KF1lR
DlWXu5nIupBYWL9V75TXKg42jPNGVT3HiX5sE1RdZqyQqhYLPw0KaDXnH6Y8+t5YDu57ma3GTPOb
IZhgoXbPY9EdAOo5Y6zjBlPeJ6VdZyG4NREgnWIg/6h9qmxmwgrXaDdlRvlGsGj2FEZ3nBLKMH51
zhEqknVfU+dLacOZN0NHRWSWWJH3BgSkrjkZpsWfhkzrVax7z6EfvqtjjPO122b0L1d1RYUpGZQj
xwgMv4V1KAUL1ZjVvZRCY656XUhWZhzucRyT2puVa7TtT3qv3MpQQzREEnWRbT3R2wG4JTzZCjSa
GZx6CaDQaYFoNDTt2G8PTWA+jIX+nonph6Gq9GLVbGQwz+YwFUYBaJDzOA1/vGR4UEwhuROkHu+y
MEsfaD/3voykvVbWQkxDzjBGg3tuldjTVMVszilhjW2OMp+gq7x6HIl1DFjTVnFTUcEEiShom1zO
dLsukHYB4NsXBZuoWlF8rUeQBVNCrUhRbiMdX1Ijv4Oc3IajStUJFXObI75IVRpvVlZS5WmxeaNC
wy1Ug7dTCBae1UAcJjh/ScNjrYn7RqcgbVa/JUV8oGGJPDBqtlI91+w5pGBaRF4YscSrRnmnmOVN
Efm/8qh4AtUA3hANgIOtaNiMfoirSkFnOiX5A2Mevzul1UIs6epMyls1qJBfKRJMEQ0kLyYQzSse
xRBpZCIgbAkC5YgLN6BBPGt7jPFj6CrQik30M23wPZs17gS1qN66rNNZovuf7ECQSVtRAZcfb03y
rGgcVE4TGD0FN+stRQW70mT5gEf5qStKmqk8Z22klN/y64A3vsRkzZqFgfHNs97qAZ48BnHJkPGq
RAMXuOKWhXEfDdZR6QSE0No6Cvo7ylXwcuvhT+jlz0no/Rrq+hdeh8Hx2/6+bbvYVRQfSSXi37It
D0rQ2CQj30cqWuccJ7keGs+apx9qjHpZ+lym4+skj3eYRWpHLSSWcMPnjogtsQhFGhQ9fbruJrHU
I+ZAzA5ZvBHwTIaZTM0lrg+pl/yKuZKloVk404ACkp7fuegTl6ffOk3c9sjbiItVsLzXrJxwNqJj
bTYvcU/YQ5CnB41Im9QUjnGhbYxYOVoNRUJZwiozMLfllhx1UyPYG5H/TcwZi5aEm3klrrXUNYQG
g9TA+gNitLcK045yDIV9m+9RdXN/MX5zLTo1goB5jjJCHx56Cot1iF4ptg5dnrlW1iCnHTdipFIS
kgc6Fz5tY+EQzYe9WI3efGacJVqgUvrqWLA9wWdnpZhoP/XJ8CcnlRTlamkHqjLZaYa1P4ueVSMS
bD1Dlj6biBs/x68ZFZw54UxiE0/XU++fA65sTawfDMNEBGlpLDJdb6tGsK1rVC+JbN1XRecMAzfN
dAYd8PofjCgFXtyYm55+LLqnMF31fky7S9/TyiIzJwweujTL7ME3n/sBirQ87KKod6q8efa7YJNg
03OTJDRvVClz8EduKSvaycQ5T1NkfZuJJurAqTpqlXAwyR+xCh1LQaut1ACx5oDEc+XXbLutSL19
ZN/Q29u+EfZm2795IX/UZKCFssQHOGPHYQzvjNL4ObHb8wE6BwXtParKval5T/0g3agKuAyZM4/J
tXxI6k3kIW5vacGrpbiWi+y+4cI09cYDjQNE4d4jPZ5zJGRUp8NT65WoLNNzFBaHVKO7JGa3mpXc
tXH6MMztLQJmNxxUb4Zi9FYyIiBstgfVpCnYzVtyDZHLwukCbu8U1dRaKqLDseNupKS484OWM1fg
WhFCOUmW7jAfP4qJiCeKhR6999ZSqHKBLsgw5I3bSRwPamkdRSjLuN1wC2TgOBJ6u77H0aM3EYiO
dViTING96RZPf4irP16aHlu12g65P6xlCTGe1ZjpKqfjZ1dTtfPZ49dhoVYbKWQFKaI1UNuW1qre
D644CQkdVd49axfLLJYtyCtmZI07uoQ4yekhjhZb3GQAeoGzTE0iwEwheNz+hz/m5N+0LYUI1Rw2
ilY/NF6e2KZvOOJcym0EXP4FSiaO5UhBhRdhkH9XEYQsAzKA3XfpnRwm8T3tZ4qTmbptA0SPZkVt
hxucugp1SvGRyoCtMwl7d771h2hvFuldRe9HNHV33sRV0K5NQ1koIwMoyNcGdZrIQLGiqtZ8kYZD
0E4FecFe9Uuf2AzRUNEXRIIq+sy2QD17qvgj8bmvaaPxgo5nL+vtRs3EJ8tM91w6uH2UI5aOWave
DuIBEmVkx2IHGVDIfyfocvI6jhgNcFYoZVFKbDej2RE03LPBKgOFYiE59/RiTQCZtO4moOUl9j8/
zF46uRK3aRu9eoP/nmH9cio93CdDcBR77QFr0p2qIkROEOqHQ/RH0/SVgaHBVmP/tuBoY0dxeE5Z
jdUpOhs+SIy82stR8lhMHPHTkrLyhNMs67S1hpcS98+xmmjLynX1FqGAV1roOL6O4lgRfM55YsPA
43gY6v2bnJmDY3KJhqzjc40SdHgsczVvCDsobfGZffo1F+qXYEKO7ldrIcWJ1pS/O+pdksFBJWrQ
jvIx1GOlozRkFEhEit3QsxHoATepAoBSoHAx9K85cTyo1Yg4MlgrEgVGxapKxNnjr2RA6Z1TFhgS
5dRx+euk6jTqIkQKFe+CDy4gK3APV2D612qJ8BfpG3+p/2PIi4FNZdJ3pldS5dLpoWRjcNt0aMbG
TL4Vm3lfSzEdVZb/zKJ49pC+6HTLbFPAUJmB+BbrgBaU13a2MdAparMAMSx6/bUKmMrhyA6qQhU5
V3ZPyOzvzVa9AQa/b/oismnVIeudngVj+oE5fDck2MiyGGM88nTFQs3Xp49g5JR1UU7Uf8T3WMbs
3ET7sarhRcfHLklcYdI+BizKhaojKIK70eFxC/FuGbQbY7PGLsPJgOMBquBaeSr86DaVss1Uj2+e
0j2CS/45qOmviO0gsJoPLrxbq6MuAStJcw3Eq2KtYQONH9tw2ldVsiYCFu07yfNGw9DD8+kHLhWb
2UVJCxxdgDZSWeoi7xRVMkGWVIJw5furRAvabdtXiLzynnhizRnD9gcwP/jK0MLXSqjMx1sUshxd
1xIisSnGilHgRlwF8RCh/DJepqGjr2f5L30ZH7kcbDPNI70xP5PiuM1r65fIbWElG9GWYxsK3Klx
qyh5EAvSIwOd3o3KSzPT6dYqymEltZBD9DR6o869RxV9W6kMEDq4+5DAiLEf9haN65Uu1zcVmOnK
t2xOeq6JvaglG3sKmspVjCFaGUM+z4MfnSy9oOrahipOSkkfbEkboJlkbyiK9nWF13Hq7ltRNx8A
jNzl/fCea8lpFH5lsFJw9/+JSv+Z/uDzzHdppu6lr6sPvYDxqNBeEDnJIdJL0KGbAKBYNVZlB/hb
TvOHDul+WQ7OwMXW0FI3ziVxVVGZgURwGyE4mejpq5jbcbChe6zGQ9u1MW09GQd6/airMkxD86bW
CmytylaHp8XtKH0zDIXNLXo1wiq5QsCd6ZH/peqpy7jlNPC82tLJXan1et+DCiqbeh1Y4QdHmD//
BCNUrRm294lcyeKX1+0oJe7wizpivR/t+j0gaDxwutV0joN18D6sifjeXIvLlS79qgVcUfaHUlY0
I3OnxK6O4rrfInmOT/oueBZOkj0eh6f4lhCE+yu/8Gs2oWotcIuw/9UkhtAOKtbbYq/Y6hTySOEO
3HhjGiuI3t9/0QW6rrXgRgOVqQcvJiQySJDPi6hUcyghKy0pEerUaFu1jVhjO5lidEnff+WFcGPV
WnAXPXFQ8kkmQWfY+Pfq2t/Xm+75/xNu/DUJU13mM4dt3fTjIGXIKA4VzrHieZCvjO4LOMf/BDPT
HOIAKkauMmIxA955J3Pa/P7BXBhj5oK2OEaD1wmBmblheigOBciA7vTx/UdfADma81d+mjCUbLO0
yHkiojDc96lmUspiScposUEprDX9Cmr30pOf//3T95hGrlaZxvcoHUdIA6wKcKfhyliVLn36Ytor
XZjCm5uxrWuFC69dbwk5XPEa9qAaHeN3dg435pVReum7FhM+jZEWBCMYyqR+TMptm9CgQ3Tw/eu4
tJyYi+ktyylYTYNXLZ7HfXWcnHRPBOfePzVAsRC9rJS16AK0uEbXvzRsF9NcBw1Czq+WucMLOoT8
T7Wrt+hIxw/qt5MNvIvkRuX1+x936cktpncS6H5jxV3iFqa1r2SNLjcks0hyvv946QIgdBnrLIP+
8EXViv8ujZyCN52x6jeTjbFgjw/h+2+RL/wKY+bgfxrJltpl4sDvcGW/38Z1vs4sA8g5li3CGQmS
yaEgTFF4HpSePDSOzVlkHWpD3o4NHVCd0lOnow8Z20M6tPbc0cI5jptQJadR427BKVXLH4XMe+rw
8f3rs1ksIfThcJrSNHbxjPtutokJrcTnQk8cbrRwZQ38m/j5xRa/jIzuZCw449QTCTSVN603hJQy
EyiaQhesq5rCC2A+TOQ99QsaHRaJJT4YQCyB29zM942VvUa5ts81DopxKoJgSGLCKSpU2BBNEVZO
r2HegyRK7zRV+1k2dH/9goAdddjFEzWrfDjJumohF8nhKGAyDgWgIUP+K7aKg0ez2RjDo5jHH8JY
OYPXjpvJwHSjKuAMhzXyzqcCN78oRyfUHmsduXU7Kk9ajVU+LRF3eNLVmX5pGM3//mkY+VYZ9b0i
ZK6nnrX2Q8q3RdddGaMX9gtjsRzWcUx9i2OeOxnUK8p2LdV3UjnLmKzt97PgwrJhLBbBDjliMElW
5qLvPiqysg216cr6Ks1L3VeDaLkEosPB8RXmLuYxXMnhNu+I0NKDwI2E6YTyCD54tpEK7TS1Awpg
1kqr+Pn977q4hizWQwFtmqrLQe4ib5FlCH+joXA1B3Sjjxo2j3at6dQiSkiaTdc+iIAar3zzpQGx
XB2RuskCQw8NOY6HKteOAkzeQQ3R8076IRijHRDYs9EBERfVp9oAVDslsF0z3bODGCetOp2//1su
/Cn6fCb8NDYR3lf+xPXF9biNdnm0Ac0DNsC6skxIF0aPvliMuJcXppGAgddWnTM+Y8pZY4A8mLcA
CAgBT34b1x7qpW9aHG8US8lyUrUyt3H6dbmWNtrR38PXvIXKaA/krf7rPWCZBl9p4YwIbCJXfuvX
tM6xJsY2jRpnvm90v7tn3662/uZqzMaFWaLPv/jTO/IMzysimYyBbsN67kQPGu20XbOW1iTc/0Zg
9P1QuDQh9MVMT8yBunoCbZ1qS7AlfQBdHADLgcpbV0KgSdsXTbNo6SXnYBpe4Wb617760subf/qn
nxh3cpZNmZq4zQu1zufAnlPci3XyLG5G5/8T8XfpixaTXtRThf4bv7Et7irxVW2uRCJffHiLOa0r
ATWKFgDiHFOdOPk23GpbdQNZZV9eyYS4sNYvY+FVvRGFTJlZ9aGMNeNZqtM1Qhs56K+8hgsPZxkM
D/+cPnmAXHxURUcqlD8qNd5//OzFQiAl0Op0j4UgZrIElGj0oriyQ11aZLTl1Be8pKQpG7sI9lit
w3dvS67KTvzgfODLhCCjDnPKK+foS29hsZsPQeVTXifbtMJPm+AILYF4jvITEvcr2+Kl1zD/+6fJ
UIZBm+bIVF1dWPtIBDQIDd9P8b/x4V9suNpiikdy5g2BzhtW4sIdk/GHp8TPRlxRQM/bZ8/Ma45E
RLxViTXcigP8LVmmSVQWqC9yK6QE2oJNkQNoBRWqjJremZMOuB2zaqZIKtadAkV+iIkLwElMdZye
T96taYB/dF7txhLKgyk4ZGopcwiKdTLL5JM3u796cS1UYNg7y6TsS3xG16enpNReo0QdD5TgEQaY
+Yn6MiRvvGcR7kWKXN2+H+KfYitvFL2/Eqlw6Q0vFiOtqAa5KdLMNaMf44jx/iFp0BoDxf/+LVwc
r4tFKBuCvJ4KCjs0oNfpOqelsgp+1BuLnYoeOCI4XC/XvuzCDq8tFiaLojXRhtTixK1KfexV2sh2
bUcONoIb2sOKXdm4eJ3vf9o8m78YX8vYei/oLTS7HEdH40DBtTR/FPHjFJ1KqbvyDRd+zjJ7frRK
jZ4TUVC9uq8VhBjmATvAtYc1z4Ov/v7FKqXpJLVm89YeittkR1QybnfcjYz2lbzx7djJthiMv39W
F4aZuli1xtrLCyXjWUmkSOoWkDhAnFrthH27+f4bLr2NxVJl4dFNld5M3aKeb0s09+c0AT+adjqu
W0rH14JFpUvftFhX1GGAjwkW0YX9k8OFSd86QCtBLX+0gQ4vH21VgiuUPlpct26T434Ns3PZwuAJ
gnwbdLJNdXGrQeb7/qdfWENV+X/X0K40fVnNebhJm974/WincnglBe/SRy9mb97XnpfNUVId9HxN
dC3UUt//0X+Tn78afou5mgVYotuKjx420V1/n+3gCQXcopmuwa28M+4xf+7UTbG2uMyPbnRIN8VW
ejV/Qnbdlj+t3bUz7oWS8DJT3tdg4VUqf0gSHdPgURIep/6YT38y4VgbW0H+8f0PvvAo/xMsP6qq
5KUiLa4cyLTorc2xupK4eOluuYyVL3RZrcyGn6BulU1t908+5r7wWO7MA+ao6Moru7AcKYtJrIV1
rSgDt4445pgBS7GhoRqn1+LgL6wRy6D5GF50J4q4jUlePGWm59IH3EpIzvs+vPu3dzC/m0+njV5s
ZPzkhMOKyUNGYVCefv3bBy/WBEuMC9NUssTtgnsx2GfqldripUGzmNpAlNFLzFO7JQE2vBXSayPm
0rtcTGxtMImnnXiXQ1k8tGrx3EjJL3P2OxQSWnc5Pxme8WHU/bFUulcrVR9lS7GcGltAMlMjQNE9
f//oLg7exUJA5wL6hsqJ1nxSt9Wu3Qpr2snhTt6kHGWtjytfc2F4/V2HPr177FJ5Kk6cNLuN8QLz
geatrYaOdD/YvSOvKtu7N/R1/zO9cnaWLuyvy8j4DkhJNMQcRiL8ctvJqW0kP6ZD0DAOE7LcYRvY
3/+2C6NkGRqfeOao4bBJ3HKYxaeQ4vvd95986aHN//7poZmFqDSij+NaC8ydLraPIkJlJEvoOM3i
2nXywob6tyT96UviVkIf2zaQ5k7t2tjQ+9v563Dbgf9YDbZJbyDA3L2KTuK1b5yH1hd7zzLjnfPu
KAgNXUB/jnIoxtohve+x5tAv4SCNsZ9NYfEUZ/khyK1/axUtM3cHuQww1tEq6gJ1FaCQJOJrFYS/
/+1FLRYKM/DSYWy4L2cpTvP4V9+U3Dp3Sv70/edfWC/kxXpRgD+Exa9n0K2alYJNmJYj+sHgytZy
aRH4G634aQyA/cmKwadhY4mwqX3OTWlzkzf1sSPiBsKv9FBOxhavLD19IHOJJdzFEEGuff2FuboM
4Q0kUrjDie5HsEtvFGdyuQMRIivZf8/B11NkL8zUZRKvBRa5hIRD2upJAzCMpH3PXQ+mkGOtrRP0
utZbVdv634oof0+wnx4q0DSz0kUtciUM40JsZ8Ftn51Jy72y7lyYuH+7fZ8+fzCCMGtrBoU0kfQz
fEzIk1L13ixeYWI4/zTw/vZGP32HgLMM5S0Dw5DuZPGQ6vdqceVEps+D94tl4O+d9dNnwxIJO7nl
SNYhQ91NuumtUz1/akZC8uhFUwg8F/r4BFA1XDcCTEOrvO1GykQ+fDZg5DFX2Vrp0U6a4NE9chy8
5h2ICbRggsW5gKwhwDiZBECv1DqmCwY5cdhWxL21Qos5RndTv8dvY62LooZ2GLqTPxx9sd+aVevm
rfDiy9jfzQicLIhOqLcCa1WXxr/xzz0X8HptvSYEgTM/0AtHCkS8wDoXEIXxFafrBBQ3SKLiLYg5
VmUE2+T6rlDIf8wV/M7J21iJV6bQpZE9z6xPzzI3JcuQRN7TRMI8IqpDifHv+yFwaSf9u2h8+mzg
sQiZZbrH/Rmv7TbbBJviMN4Ndrn7e0Q4/uP3LBa5yhfNWJQRZZuFzRYHIXOTPg1w6dqVt/Lt5Jw9
Kdcarn+Xlq8G3+LYY8bqMJWhTmWdQ0/m+PuoWbWbaRU4MnRbG8EUV3CMU3q+7jajq1374gsrubjo
gjRRp5a96iEWkURHmX4Bwba18M/3j/DShy+6yLIf9lGNMRxG/XOs/aywmHvX9gjlwnRdxgSDl0EF
p5gUzrEMcRK1wTw6PaJYQ4IzNOJCNFIb9x0mhg33oZVKYhmOEkDZhwZcXRUcYNg5JjRSCbxKKB/U
Pj13FAY0pC25r63DpniIBINcp2mfTMldB+u2bXY199LvH8+FSSIujlORqqQRALjEnfQcKXGI3f7x
3z55fiGfpojUeHJZzpfYwPRrKJ0YK4ip2n7/4RfW+WV8MJgkRYTuzvVSj+y0Em2l+gmOJtJ/auOV
r5ifwBezYRnmm+RA0kYfXwbv0x5hvg+iO0KgGwhu+rcfIf/vExpatR71seGEYU7bQEOaq99k2V1Y
e2g+377/jksrlbhYQSJPUsGYazF6c6SXwJVy0rwUdRvUreg0iWF8mO1YukVZkTo6FGiH5a48dXUB
eiHSQc9ZkG+//1vmKffVE12sL0Ofx/rY028ufAUxRpCdyE84dSrQTNXC5TVhKNKqK5cd5esTtbKM
/c1yg5ToiF0m2JnnDE7tS/bhg8pt1uqfyt8md6qNUfsHfM/3+DgfrGaYPdcKnCA4225KdIxrkAQO
UaJXRtTfe9Z/H4CyTAtGVKqZGi4pN2tMxTWD8RUn7lrFr+AJwJyocyPciPs3GnL3oCxvZkJoF2t2
1PhHP2kYI9I2gjuELp4gikIJHd0KQVzCdeSACtoAJS97qDsAdMC04Qiwe9uywIyPVf77d/j1cqpY
84T8NKtb8kR1wzdiGLhu0N6JGBuN9spa9PWkVpa5w3mAG6ID/ubiZhwAqAlOYwiwTUI02fmV77j0
9y9WJSxCmJ7CuePeBzcgQDdCm95Chf7HxzMvs58eTwN8u6v8uVnsiXsLh4CKiLBKpfvvn/7XqzVN
9f/9eE8oe2008xwNrLA2hFfRiK4czP9ea74Ym0t9IqbqiihcrmsBqOMVSFCMJ1X6sxTRtaPBvyUY
qoPl0TtCzBnESs9ygsKHwhisSI5shRU9GL507r12X03jgZQMHBBx9yNJkqth2F8vyYq+WDBNMcio
+3BQkH5ZL+3NrDa2SJtdtU7BYSh2RCd26IpfK8NeGI9/D+mfXqZeqmZOJkru9tWvYDyOZKXIUAxp
saw6Q7iyKF54pfpiUfRGnaqrFs3r860FNZ6cs38aK//pV3um3uCn4vir/i60F+laAUb92678Yqgs
ldGVp4hNkmWYhuH3VoG3kQkNrFT5XPcU47RagdGByl+krkRQ9hlKL+CvRu+25G6JuwmM38rTRd8p
ovnmjt72OGmo2Fpj4mjZvaVKa6Frq+6CvoEqltvypN0JjXHLxohDUM0qW9L936asPLcVScqa9hJa
2v1klPelHv0Uhh4WYEt4QOv7Ty2V9LVsTk/ikP0xK7mnpF9vWhwa2H3VnRUQ1sZF5SkWOjSDkfVO
rsyuKQRsaty5jIYgC7UHZmI9+Fz3CChViaPW7suoyx0tsRzZDE0HV+GtJUnySuiAY/JDbsij2nH+
+aFCGljrVmpuujjZ4fTBXwLvfVsqM7ShUwECm8MPM/doqSqmuiJdO3faBv18XQ61Ta7HS0cgiecH
e6smpDQKHgQZv4cP/lXvX4epOYXCQA7M9JH15VNQgmWSYRgSK/wejMnTkNLvF5JcRCwf7gZ/bB2A
N/DRW+R+IPK0CGJ/lEqtY6bzdbzNz4KSP441TQ66xq0huakprcXGp0At3nZCT9x3RoBdFWZkEsj7
1CTQUO45z6rDo5ES34DN7XXoJQkyel+REmfetx5USX9M5idOB7oIkQSm+aEP6UyKFZAEQ+EmSXRO
BiOrnvap3MFUnQyCrshSalTKh7EJjmgMyQdq7gKrP+nJdB705i7S9B+k85CfIoEdBQbl4Yntteo+
atqfmq6c1az5I5QezXKpfZMn4D6JJ93VgreWR1neKtgYNkUZbogtwbsvdidY/qdGqoRVTU98vq3a
YjUjL1r/qVFxdlRG9q5V4QZP/12b6WeVZFmONYoT+ET9ZeRZR6QlFhIU7qiFn1M21FIEUgdwwgjy
cBtXLIwJujdyAN0sh47LKfC+DYkNT/sYdo10b3mGZpMjtS2iDKxo/otGJVMJ0yOBQfyfsogcFN4K
Fa/ooGnlhxaa74SHBnZR1b+1vJCITCxYFNsAa3gKxNGEP8gDEGwORUBGI3/fNs1eiUBeFMRulmH5
InVAQwbzD9yjG6GMadn0wX0lZTdGLxkrA78N4Xd35FrdJ8x/W4RFhvMq33emvu0JpMVwB0Vopv0K
GF+cQG2S1SiDnbVmZBVcXFCeB0Xs92OC4LaPdMcCo+NUfvYCfyu1lTZ8yeogdqbayFBAVE5fZXtD
oPIamkfLDLetNJBtqeO1jXu7kqZT7tUPYafOGl/MtVOzjeDoZ9aEsFdtPpI6eyj9GkFKoD1OQ+lO
FtF+kxo/EmmCWmJKfghV/qp5w3PbxmjlK0g26Evgxpn3GUOy8BG4D2nyCLjQZcK8aFXlTsH0anTm
PCJRncnZXRAbvwe896tSMraKhM1qXlEkP7GHFkB3Iky/yXec3Em0DlHhf+AVvRkJFrCzfriJewGc
qDUj2Cd8q/2DPjWHUCOhChR1aFeVfK92OFh7s6D2YsErqQbcSS2Q+0Kq6rVgTschUByWvIPqt7u8
yJ7Gsd708t+oXThbQXHbedlrVxhk4QQfigpCRlKiP1nDf3hav7cM3K4yyG4/d2S9v9Pr5rWByEzn
mgAbublpRTi3hFN7UYKiOa6xkDfQlAwMnh6Ee4eL7LNfTqeooWAIFZIoNSAwGJrXBfD91dhmH2iz
/jQW+aHkFYmObOFmATVAnEs0E6iq6RmjqLSCo0ooVTz+sFoP8HsJyl0OlGYVzi+x9PyZCfgs15B2
ASjgPCMug2jy7lDJI9HDA7yMNtmGURuTTM5TqoXsWExwerWRSDkLlG+w7kQyk83OoRqFIlo9anV8
Z/Tpb02u39lpBsauevR0/ZhCj7LycC/W0m+QoTuxGJEzg5WtyHY2he7RH4DSVqG1S9rxPdC56bMB
bkZrOpWkNq5JWyC3qoi3qQRmT6rIoGKp+alxpg0qDxss2Rx+TPIDCwcS4m00wVEWi1+SXD1gtndb
X9mHcdAT89eyWQBLy9QN5QYABmmxDiY8kxK8CbBcmVMz8iuyCbouXnWkqjhDlr2Kingo5tQT8LO+
3WvZSzzGNLO96tSA7L1Sbr1weFl6l0jtkioZWZNbEdqdFQ9xe+UcfaH6riwdSkKrCY03f7JyW4o7
8TneW+tScro/4Yd6TB+sK4ekCzYQZWlUGmrJE6yxzKl5sW6Uk+27bHk2h9/A7t6nPxS/V/Md8Nod
Z65pfXF2WrqXjDFvIqHD1AKl8WnU8m1Vy++B3774QpU5XW6yj2jvHRKv70+Blx6kubywaZFcS3VB
XNS5OarryVV38q1w1ux4Q7rvlUrGhXFgLm5VTeoRuMXeQLab8gMrwCNm8CtD7MKZ35y/8tMhPCsn
LxCIhXQ5FZyszNh65E1ZnmhLobD9x2e0uFbJlSKSrAL0N2UL3RWb8Ey+BbFQWHOeMSXfKFdFvpce
1OIGQzCEUViqzJXC9m/y9+EouUiXf017Yys60To7XdNJzk/+q3G2KPsoIlQnsmYwT8Ub2S+epja4
iRC6ff/ELtyMzMWlpTZISQ3pOLhQgk+DP9h5BE8SiPNIAlJ07aZxwaaoLH1GViNCYWua+Wn1+M0o
mez6jbBV8WV9/zsuDK6lxUgaJCI2DZFLL9mdq2wYDnouPhsye34iXxldl75jMQHpGFpqWVMSoFa8
yZKGNoj5Flvmb08SPr7/GZcm+dIOhPR+aqqqyl2r16uVQNTDqoew4HQdvSAohY7O2dJWcwkb/xxq
WaquJzbnXqEp9P2f8HVtTzEWK4AKyqdQRcZby+Yv+2eF7RE2usWew6VhLflX3tiFCbR03GgGXm3R
oGct1S9F865EV8qF5jzXv5gwS6NNkqaFVUly7OLeekUBm9h1xj0t1Y+DJpMorlLERqBC/CJSkDhv
zsTHcoKRSDVGkbCe094NlTAV3XiNFbgbgl8etNF/ELDdyWL1kEnlewHNm6gZdRWXYH3GPL4ZwfL4
GGRVGFYrswNB7sNXGYoXk5y9cdL3WVWCsdCCk5SFxzSt7sUIgM9YcM5UtbWYe7uwisghUPkzBeht
2TGpYafUiukSbbIpNAP6pZHsW+rlq6oWj9Yo3RFj+KMOxSOZqO5E1E+ik5DhKcXJSPJ9RR098Qby
2xri+AjQtJTnKm/3RaZtFBOKYlPlm1jO54DA/gB6yliPWn8aZOn/ODu35kh1LVv/lY79zj6SQFxO
9O4HIMmbnU5fq1wvhKvKBYg7AiH49Wfg7nO6Fl3pPLHWw4oopw0JiClpzjnG91QZ7KzcxdDXfJus
9htv6nsCdFVj/ywLM/x8pF2IPes2+c4cFMCHeb4D4yO0a+N5iEexVbJ/ibv8B5TN14b0haHGVy9u
bFsF9wRKIzCsfZAGJO2zPn9+DRei87plnrAkie0GjeBGAjQDXHQGWNAk7o/Pj37pi6/eRWS+4fEh
0FdkFFGDfD9HbvjzI1+698sZf5uMwXkQmVGzYuf12yl99Nr8OAAsUaE6mYm/p/s1ndUcmcHHdhAm
on5jvYjyPgXj27qaY74YKlcTY+mWfQkvVwiVoHUxo6VyC1gk6HjbMpq+X5P7XljmOasJ0kVu3uXY
Hu7EPtnJbb5d5i3ohbafP4cLVR1zLRyD5XRueQOuApay+gewc5EI3X2HTp7AuEe+ZndN9XJpDrZX
9VNvLo1+6s1qVw5TH5UZXBYGcMN082o42FOLCtzv9jy56M+v4dNyZTq5MNDWwrUBmbi4nbBOckbY
15tigc2mHAa8Xei64wkYqc2VO3npTMu0/fuQ1iAwWAbkoWKAeas0v7V6uEu8/FdTkqNKEti7ie9J
JkAvRd6wTk9AozzJony2W/LSd+TcdwksacDuvvKFliHyh4lorW8zrBo7RYoWFmS/vnUM6I06vrUY
T7co+8Coz20WBxfzDK+aV1gtRZ+f9kLMWKvcPMCeocyV9c5C7kkNA2DzVy7owquw1rVht5/VKO/V
u1bwg6hfC8AwG+y+yxAC7wBtxxFWE1fi06W4ukzuvz1MasIlCd3saJ8pup8Nq9Ash8SCBdD153fp
wlruQ4792/GzvPOY4DD0Zgk9pxr+0+b0IAoPEhI3/PwUH41Xf3j+fBWgJge4KJUjdKAr1Ae6OEw2
2PqiBz0PkPV4Qn7Kr7aY8nfX4u1HU+afzrgKVkBUW6XlwQ3E2sLtGQ0muD5AbN5MeCLA5n7jbOaA
Iovs62csIuoQLqzhfK5umd/cwnLsyrO7MALX4pUhQV3xw1TAacCLqzeFvFbH+ZhW/3CBa9UKgwUZ
kjvQ5KtObjOwERNqw60ZPcZFP+8qMcLlqIPJJKpHRvoIMgKoL7Bgn42w0VCHKLh9ClhO1Ui5QgFf
BTDZ3cByLdkoSb5QBlWHZOqhQHUhLD24eogZHsAjCmn+WIMvCQtrtHgkPiBAgeFCX2lOsCA2YI0v
gKMD34MrVJ8zthXAmw0WfMbjuQmaqQhhH34g4GzpqT22cBg26uyLA1dZL7eOjQkicUG3Cjy0FMge
w4iBHoBlfA3boitj8cJ4t5ag+dt4h5maDfTA4gm5nerTDFdetAa6Z2wj6NaFR2rUvdlRF1zvG740
Pa9lOZkFM/FYG4tuYNpgN343+3HYHyCEDRfU27Wof2mwrZZIfYJWF6tBkF1osgGN7AApXqBvsC1/
ohtw75Hc3V/Lkl26i8uX+O0ujnGDfsFcoygs6ReuYIE3qPg4VWakp/FK2LgwjVmryDeW6LfRDXor
OvNnbn0Z4C5Fq60C9sIprzSjXbqM1bpMwdELLAZ4TgCfMRIVeAUNes6Rn722tL8wVVir0Me8LGuI
gNkBUfBE9voTBM+1n0lzDxjejrqtDtg0P3BHqOjKCL+wb7VWsY9q4QKDnde7l/QGEytaFxcBuxkK
eL35hPoqgE8pNkEgxfpVcG15c2H4rQU+8+R63LHRBjsCKy5mJAHHKyP70pFXy7UKAkAQbwo4UnQH
y/tpI5BfuVMXHv9a0UOJbVsmUtq7Pho3bOmdgX5AhMntGAGa9KFkNMJrIftSHFgreyyoGGH2g15E
FaHdLWjfUfjSaEFcBJPj9/baeT5q1n+YGtYSn6L0eFsUWN4aAo+csYeqR/WlrtktLJBDOVi3biOe
Mg03e9gSB7VpWf4w0o0oXHTVZAtWYbeANqT51TDl0eMoLBjyNgZOo6AWnIsH8xgLuAkyNMskgM1p
uZ1N1OTcLP8CVvY2jUHTokhq+AWpDgmdIscy7+dkadrpJ1SyJlDwBDaf2o1hqzhuLeWgBCFrFBh4
fJerKrKT8rXVzu0MNmuOikqeZ6dBjD8lhQV2bFlfAct+L+v6V8unfd6jBFHaQJPAuqBrgCtyp4ex
SfZ0AVeC+dmCK8Fcf5JpG2QjQ8kJU+CUesAlwY83g+8+I8hSl+U7SJFnNFsfZ0rg7KpO9mg9yLjc
Votj38Ddp77Q78p0jqmXw2G7xA/bCXB2+7RYA6fSsEIPgLqGzoNfp6Cqfz5SzSXm/emZruKtKh14
xSWIGFaKNdPQ3oLm+ERyfs6z+ou7QIoAwcCSXf+ixmwFk1nCMp/eN6mzs4FXm0xjCtrFUMgTxsaF
DGMkc4iUy7YmpbtpnVGEPQEzQRVjJGDKJt1u3xdwklUNqLReIW+sGmjJTDy3JftaM7RAf35lF4L8
xwX/NpFMTWKg53GGil+6qEhDi20q+z4Z42eAZo+uZvrKbPLxmv3pFq5ivVZw1kwqo9gxeCW3yI0K
ph/zsrpL4D7P2naHxkh41d3UFVAxwA5NLmq63ja3Pb+O+xmMLwPQQxfYzlvbdUDBmg82604inaNE
A+QBCwWqy6MDMhYH86BiyRajB2yn8pAWaqcM2A6PWHQ0cgvVV5h71pUruxTFVlMMeA9FwRpY2Yyq
QEnUGQADMt8zNu+XrvvPH9Olc6zmFFb3qgEfD1vmOY6qDvW6hnx3muagIN/5/BQXNjpr6VhRpwRe
1eh/NazYp9ZPDmQVuDh/7+CrOaQlbmZSjtgLFpO3oxRUA5ti/epVur6Sxr30/VcLS5Y35lBInKJH
d0keWxv4nzoj/1saYThf/3XBpUgbz9ai7UYHRFjlMCazr9wa68L8ulaGwVI5TtFJW+96G9hw755Y
t0i8BigwIzsMuOzUgiPQgQRbPsw2eJqwaSAFLErz9NBXezY/ayDbEgPraGCEAKZ1AHronSKq6V1e
P1vquUBrrGXwXak0OAwAklrI3cJaO3OjbH5JFYgWMBmdJ3EYS/hfmlkg670eGwBxgM0pmi3M6sPW
u7odXV6MP0SCtTBNtCDRtibqhwCLB/1TFZXbIcrPzeH6ov9CWGNLHP8trI0SSsg5hlDDirVEU0t6
bmgRWTbBzsLqX3QP0MbnI/tS3oyt4poBalPVEFwNZps+8/+z2JsFcPzz7s1g8Su9tp29YF9nrvVp
1RSPo+EBrZH8Sk7dDfaQKIOE4MJAXk6wrUf6dIMqQPMyv2Q3UJi9ZU/QkeMb/M1tx1rA5masddGP
Vu+yOrtlCf+GfmhYh3e3pgMj889v6KWrXMvUZKoS7mq8Dxao5BWrbiXtHjlnZxOtk2CkpEvVQd/a
jVeCs5e/yGGBCLBNNbebujY20p7OmG93i9AaYBACJJ6EV7gNL/MiiRfhA3DYZlf/FIn1pTNTcWUe
uPAer2VvdpY2bdqgYobm6U0MQsk0zg+f35ML4X+tccPyo1Nww69xr9GJM5Larxl6rDBLGhXafT4/
yYUA+tHP8Ns7E1Mmldb4/q4FujRMocvkzQEp4/OjX1p+rzVuLTz9Uisri4/KKxISG+PB2Wi4GJZR
FdDXz89y6RksP//tGpp5LgdJ0V8rzE0HGyX4R18J0xciysfr/9uRK5LZoMLhNa97D/45PeBaOaiZ
jbxL8ngrQY39e1fA/noFStlT3eIJww0aq3TAihbwxeeHvnQJq4VKiZ6/GpC9paRrRT352dcvZSuQ
Mjp449Pnp7g0hlbrFE/FmUPwbu1M68aOd3R8rtyXzw994R1YS7rE7PYe/IyQvzc8MFSybWeMP9MM
/TWsRR/j5yf5KPn9YW4iq4VKMWg+T/CJ3VkdOs+VFcw63Y0jmoo9Zz/WbeFz7KtKWYVsig+6uyuP
mQfdJD/Q2qo3LqgpcTOGRMcWIGQtLNQLE+bpC7zCyLY2unPqSsDW1qBo7yLfZmL8VL0Jq83hdrYn
5OMNMLFTkd6mVX8nTbYtrATLMaAcq9yAXq9qAFUlNxLoEZA+OAthTL51NL9t23FnjDpSowRWxSkW
r37Io6wy1F7+ACrMjaexD0Nf4sKaHnwAJfY9SLpqbNsQu/trW6ULI2CtX6vpHLdgmGP8Zh68YWB3
Dm97Xl4T9l0aBcvPf3sNOz6DlWahTQQI3cAAQ6AbXlqk2co2ubIOvnSG5cJ+O4OG96tOnAxOt/Mx
gQc+yAAQzG8Lp9p+PsYubSbXSjOqjTgbS13vYhdGYFyPz8OAYUyMOuqbDl2PzltpD2/zkNzUFrjq
vHoGyu7kmP2uddofbccDYlthala/coIHp2YAfcfsSSUjQJDybI3YZ1O45hI5H+0BTeiowQ/wIxqR
Amjs+uB0v+aegN/hvX9+SZce+mq5BcoWwdgDmb2FVevSph7y7MrjuHToVTxMUKNz+h6rAWlKENHN
jduNYH2zKy/8h3/Qn174VVC0E1cXsP9fcGVyq6zu1FAe5l16cInCuzoeDZKGVuX5EtQmiErB3dKB
AggHm8/JFxW6421FvrrgBZ5S2gZjzKN4AJGeY9hzYHp6Eb+YLRytPNY+AFJiQugPBrozixe5rLfx
MsIZUcQ/YtMG+nHcqhQJm2QGVau4dYCQR4/onUiQORK98juGxnMCaMDnD+7SrExWAduYjZTUokX5
fTdslroyNh67+WDCPPr6apx+ZPT+511ma+Uc06oqeTliyKsKvcccGajWyWqfoNvTn0h3BLbnq0T3
fQxYgj/X8OiqQWUp4hGAlb74oUoYjrPO2ysAxWew1sF5k+DLs2jmEJ2byQTQWVyCLJ6/5sawQZsx
6h8OmBgwo/3euwZyBMkLddDv3HQtAWIXXv99jiZMKtKgL7o2LEbjFx/dNwCWkWIjZM8qhskxmU7m
CIhvVwLzNfMO3lag3vlllz4Z2nzAUvULPKQfwX+7tfLpWLbyhsnkNambR9cTR5NDVlVQfgaZAk02
MCqAHCc9WZP7xagAVaMzSPNnKw3nkznDY1pZ03dhyo1VzVtsOjfgH3V+NlhR0QD+4wxbOzXhrVyL
48zrKCvUGdwyBHsvPjQ2KjcNev7NFEqADxxTsh0LFcCIGXfSefaQK8iL7J2O3o8anUZua91Rx1S+
p3EBOoWsvjMegAcNAN8JURS+qW0UiAxI7MESLUh5GOrhfXQ63DXz3YJhEZmmY6PtbYxK02CBTUFk
+QN05Ee3p7dCN3c1oLhkyPfWhK6xJmm/9j2II739ImiD0NSf4CRGYayNXE8WQznAYVPpJEc7jQ80
BcbSTsZwLOZI6WEzu7pHGvXvNeqxtXKSdlQZmEjqXSkxGu0OWMxaqBnE5hJgaZDvPn/DPna1fxr6
y2rst/nEcSzOSIIKRGUB3wYxCzljo7DF5iYAWiiaOh1YxRQ6Jbzo+jl02mwzWW/CjnS5d8SRwm4i
yWEbIxFWsVXO74E8t2QZkl59+fwrXtjCsv+hkiwA9RrmGm1J4VK3ypBwvI2fzC0NmG994ckhu3am
j5Lzn+7GanbtrQrJss7CDnJQ5Sa30mOxeEiiQ/mFuvlx7IqnXGFdLfNnO0Myo7Bt5YP/BYeHydxP
FIOkMuvCH6S3cQfjTqBTy0e5Be5DhPyAtA7AriJN/CEG7H2gNUEgbjcG+FAGWhSxmjNBqU6tR4A/
jg0FcYOqeINy0+usvdMICQzMOfuNwyyQ/sRBtfpUILud2frMvfbZJUhoc2J968DVykYz3bSZg/fH
QI4eHEwcekLyNE4SP3OR500l8S0h92TgkeFBTOi5Frjx45cKmCyLg0Bk8Gbypyo9F1P8i0jyNZHt
HdqR77SErsszpudKl/h193m0WYjb9UgNQMc97xbKNX/sORLgnXisYmfX4bcCADh+di6UG1P9beQQ
C3GX7w3d3+dmOgZC65PJIHJITfVu2OrQqw5u7SM6KqeqvAU/CvZNgt/rAU15fYWQK93eCSDOAZhB
D1hJighqnz5As9x3YmXbrJnu3Dh+Qlx9aeK598e2Vjca5BzfKIznWHfznkKS0zN5YL2xt6cu92eF
FmiP7dwSSWZTh14C+HNvR26TgtMJVsLYwTeQPbHWQiJ/Ape1ewR84Fc8DScY/W7k0B5G28k2wunm
DdAa73EvWNibQxekBuBGeVz5goLeVXo9sErGi03gXCpZOOg+VDkWjWOTe75VjZhGdHMSdCZX8rR/
LjeytcZgVC7WWALWN2Kvb/JDv1sqWWiVvHL4P29v2Vpa0HmDnXOBTWgn419tAYAZUfGVY/953cvW
MgJP8xHJlqneIVHW82/ZnO548quQ6sqy94Iugq1lA9aYo58X8zuIi3gv8l7egh13a3fQZznNd7Qk
vRelccIstqvY8EgJ3WjIOrOmAJapj6RjhUrOVxasFy52zRqSlHuA5WGXreyHVJ0GylGCY/5In6+E
1GV5+qc4t1oRW2UHc78lpC61XxgIbtzXZIv3fQtJ2fO13qE/r43ZWjXrOQbJzKQBOsXzkBODv1v1
3db5lbXhhcG2VuKAkq0mXmBAdABSApp+4/L24crtuXDstTTcYIrEE8HtkRvxBKDeho1PbijDKVx4
rT6pgeINrrU2Xngp11ISj0zAV83gJ1jbZGdCHYGZbXFavzKwLx1+ucbfJnhwdsQwczyFj8Mf+x3H
4cXh2uEvvjeroZRayawwT6DVKIKBe1BEGtVrjf2Kj1xgmAAK7dcROsDdzecP58KoWmNsLGULntpI
8qq582mVhobt+jUME//e4VcbrgH7rdJkDNn/moTcOhbFNnHjK2P20ndfbWdkbYqkT7G1ZvHZo8+q
f/DkFRPpC4deK0c0JVUxKeRgUyMPi07du431QEkffX5bPnK5f4gYa+FINsMfsskTJPdNrPQLAass
XRR+kpQ3UhsbQVDD6KCH8Zafds70fcrgoySQJSrbewXLUijxvGGbWCirSzjvff61lrzXn76V89fB
3SXYTYHgicEHNQIb3QjOSnA8iRU2rojUYwNft05eaQe6EBXWmhPDwNpbO1gcOlil2dmxG67Emwvh
fi0lUWYiLJeicGLM+V0LuKK/KL3LjOzMmJRXVvoX4sBaRzI5clAtm5E/nwDP4dK5n9PmmY+QzNP8
S8UUZJX1weqK588fDb10u1aBoa512loFcmH8EerpDdH+AllQAVTb7V7fpvdFcNXn89LoZ38dB3br
FDxf5FljMGziA3nO0Tj1Wh3x/69Ld1sWAmA31lde44uXtgoSpS5JV3RAZS6e3aSJAMgwZh8SysCK
uq1ZR2nuw8r0yukuXdwqalA31oBTQx4A1bsvRAPVN92yWl8Z1ubyrf/wEq1b6606TXJ3aQ20yT3M
9QMunOPsxBvJ8hMQ4vee6fgK/QtgCNd0CPLxUYinWH5NxrvJ6AOSqah2h505t9u8g6J4FhEwyEvL
3y5l92nyq4OLRW00oYpLtLPZWMtAI5XxK6HpgpELWzfsz6rlFaCmy2y97A/brT7igSQHE4WQ7bjN
Nou6tSp8EpYRAqRznsXm8zF+YYivm/ahiCZuYmINkvQ5iMfgq0/Xdr0XXld7iRW/TdsOdGSwAkCL
8tyJDSXuizTQkwxJPbrgsTkafJLoMrBA9bkSSi+dcBl9v50QFyJqpDywNyjvHQIzN9jDO/VWuPc2
iiXF02Remaku7efXnfdog7KbPFuW8nf527LkARVg9s1vU4R6wRE1pWvFqgsvzroRf5zMAtaM2O5k
KH6nLCgm8GUbfSWgXojaa2+exkHasMxgCqMrN+CwmmiRCZVZGXl2fCW7vExjf3ozV3EmhRDYniXq
VRKWAukjbJVgZfbQAl+mh2tEr0s3aRVdVE88UooYlUP1Rqt9Y6Bh98rrcSF9y9aOPJQVXCoDTVUj
gBZY5d72ou/DeXC3aTHv2tI7GC6/kcKEZPIup8bXzikeP17N//VD/+/kvT7/512S//Hv+PePupk6
eDX1q3/+x13zXj323ft7f/vW/Pvyp//vV//6h/9xm/3oaglvhvVv/eWPcPz/On/41r/95R+bqs/6
6X5476aHdzkU/ccJ8E2X3/z//fDf3j+O8jQ17//6x496qMDJfnhPsrr6x399tP/5r39gi/lblFqO
/18fnt5K/N0WNgzV2//4g/c32f/rHwa3/2nZrme58O9h3HGXRza+f3xk039C1ehYhDDicOotLkhV
3fXpv/7h/pNz1HI8fEYYvPKXfmVZD8tH9J8U3qLLf6ZLgaKGnPT/XvpfHtJ/P7R/q4byXMM7Qy7X
8rHt+e8xz21iOzAQoowzD61XyD39NR4JkKdbxxvAKSZtfwtbUxFYvGIHr57GW1WqPOr7prjpbLjK
yLy2mqBrZX8ciqwsQStK2yP269NGzdR67ibg22uI924qZL0BH1eLv8wYl9hT6149Wu4kDwL2K+GQ
GtYmb1rnvkuG6iRTNzuDI1k8s9wskYfKZ/NnA0O7kDe9d04Y3HKGaYJxUmbF7HEsEgEC8mLIhGyt
zu+6QcrOT0yVPGRSt3D/4fkLyjk92i1RMG2JSU/ePFkh3PDye6Pk+amCbcUBjwdsda0MgWRQi8QR
khNnL0nU2bM9sFQsZ7xr5gowQ7doRr40zVqwScmprAI5J+QR1kHxbixzeWKxSL5KgmQ2unczOKfM
ukH/h05/SpeLu6bz2sjK3fLUMlt9d6STfrViAAUoceJxcauhz7QeujOzGRS2s0JruCbOW2cNCfYY
yEq0PcN8XtY62bt2Xfty5MkZxB2xk2j9j+p0Su5YnaO7tDUoUNmtyc9U0PImBvlkOwkwv6a24t9g
2jCFhtsKZJRdEh9hguC9Si/pTl6NDSw6P9l8tGzpHRLtyMgVqbqhsFD5ZlSVcxT5ZD/ARkhucDD9
4uSQnRRVDOIPqpgPDTqre7SqjXC46Ib6ea7osMekXXxpHRe1lBhuOa6qIIxA1mJnjzR5hV3McDs6
aT35iTXzcDab4qFXSzZQDt6PAgKoDVIQ0vIdu7UjKILLzVwVw85OR3ngcp62NpDUD9XgkLtM1d5p
Mup2Ww6QkMJs3QnbSVLHl04v0MbWeqDVT4Wh9p4rjDPqSNkPOFJ6YdKVBXBHZqFjf8gM50cST53f
tVOySeQIzmYzE7Yr6wYMxhqN1arEQrEyZ3WeYnQFhmMCQLkPhRUJPLNmqBjl1qkvib2xuIbTHfUm
ceuV7YTMLy1hsitzL93HQ+6cXXcwtxgU6VNaOthWzQQy7dFS07eun1H3kW0n023vcW/HStayvYaJ
Htxe6sEMrMEwA6a8Ejbu8InxBXcnaOO7LuKNXexdbXgPueX2JzKh11bbCkZwhBvzw0Q0f+YzyV/Q
yZKfZqWRaulJ5YWkSPlj4eTqrTAGM4RsiIVCZOa+lGa/H8zcuxMwgAgSu2p28AmL7+LeoYEJq6Y9
TLZAu41p+kVPdh9gLLdR3lhVpDHUDp0X98cJ2arQaUprU2VIYfKMox2RGe5OVRQi05ZpfVcSi4Jh
axiPLenZsXDq5jCoegZHJxu+N8mkdnHZUBSBmzJBOY5lkWl57SGpsjzSYyo33BnzA4yhnC+wny/9
qhZzNFDZT74rKvSpSw4EpG0Cf9cg3p5VOXIYDmHI7hphqlfdsPhtTkSP5mLqotujwuownQd1I0Cs
3M2xgDyV5CmFMU7vZL8S1HbORBrJvnQYyHB6plNYi0EeqtmWv0pikO2YeU1YOf1wp4BOf4j5RAP0
h8w/xjbOQ7NSqLoSF+5Vk9k/zfBUKvwUczqUhrEbVU0sMbXrMvtiM9s76a5rm03SQzzmVgKSiUEk
Tx0KFmkAB4hu2wEI/YY7Hd92dZ1EtkDOm4+6IZC8du1+hBAszBIMST2yyghQb3DemYsG+i7L2iTI
upGj6GPV8Qu6asYmcD1UwAcPgZrJm7Hwhi9Z6+U3pZPDZqBGLWEUmfY9OpV+ia8uonYuu8Z3RNXd
YRc3onQnmoM9xDEHhrKeN0VqZGc80mmICgqzcJ0ZM1SJzWjxV4o+13NS2CnfKI+2e4809XPT9va2
IIaLIpnrjN9pbI6R7Ar6UuRmfPScdjY2NUnpWzp01cmLMx3NaZ9SqArMAT3AeeIETt5kjp/2fHqc
qxybYw6zO8ga7LqBtdbQnktzTowQ/ZUNxHhd12ARmKutHsi4t1yubNiDkfmHMgf9gEtv73MUF57c
yeoW7G9zYKWR7URGBezCiEbVsjV08VbUsjpSE/t00GxZs6/gdgmpW1oQVDEy461hEoVc1puPGGyI
181knjVSo3nooDlxPxUdan3wz4Z8ZBBoxYPOfHjG6hfKMlYhao26Fl9ZPotvaARxtlnlNTfYZ6iN
KzkEBN3k7Q3kDu8RDIwT1Vo+TKWynaBueus0zibDlEYzuUf7T9ZAE5K5v7xpKCFKblCo4pYNNBsV
00+XZZT6smvHu6KjUM/DObB74UbKWz/ppXsnGRQSaGVI5y60K9fETr2XKkxMbwghtqLvmIflCK/g
fL4zUWp0UVYummbPuFu5kWN23rPrjb0b2rnNSZBV8I/zG+WRw1SzLD16WV++p+BRVYFOmxI+eWKq
5gArO2uISDzMw4+mxm4uqkYKRiCpFAypZhTTh/1ctm8SHsHB4CxrB7vt2gL+j44yUaOaHfjAAPmD
dBMbs/bGgd2ki8A7FbI5wzmygMOezBDK3aoB+dhOjPoIo1RqBMDj5RwakxnVS+TgxQ1MGFu/mCtJ
4exQz0CGVjnLQgWRzXgrHO3xu4Sy+gnuXfA1KBtXFQclXXQXZeVYOKG2eo8enLks3F8uCB1kA8ux
Du5jxbBvaSm8h9pKqQkPb8cso9TRhvNoFRoPCkVy6GmGVvMp6lTB9dlRuqJZ4AKnl5iRYZrul2Rw
4ycP1cp942EW3chpIM/ITCC3z7PJgLCgMmADDPhEESg3pvyVWzH3mZtM3YvDYc/5LiFeGX0RC4xK
22WQBWmHoKs290awAsWYmOABZE77NrRmC1+/HI1u5kgESowuHlYSp/KOJy40n06l2c8ZkMefqJq2
GfRNRskC23aHx7STdpj0ix5EJOyANwpO3BY2UXBmkzEijSulBpgQ6zcAMsbmq6HwtPy6qIvvQyoX
I9m2O5uazi9Uo+I7uIurm10LI0rLgux6RSQGrRzxkrRtdU6kYRzNdkBNWVRE7L2xtHeMw+HYwL4w
96lAww0mhOZbS1MFRzQ3v515SU89ydv9NKl2n8MW+rVSXXvSBhOHyq7NnaCdeuVJFz9XooBnXdx5
/WbMy/hrw6c2hMJX/0whRXx2bBOaLs1Ssi2dfjo3VV99RR4RujQZGy+m6tEwk7uTvY+x7Nkr6spn
VP9c6dfcAu/UaUQUW9p5KngBxySKMH6XVtp6BtLWvjWsyYjG3FJQcQn3lmsPWATbQ+N/UoKoCd84
z6lOvCEHE2vmLwktS8x2CRTuBRvt18bKoDCYYmdbxB4KzjN1yq+kHME/N+Zsm4xNh2xnxe5s20n3
xMmcIG97M/Xtsu12nt30e0h5vJ2tpTP5NHcHn45D85rYkvsOcOu2Dws8/TVNBRQPNO27R0FmmNhB
IlwLSNLcON9MXZOmwTLXlEGNzTQ6TgbWHxyHzGC3O3WJ52MPBFBnNtSPM6cKjKOqhC+/xSNLmc1T
UpHinRWV/Fp0jX6VEm27wFYm6Ccxes1/lsqg33M98fuZT/w2ZwYolFmsIgFO/AbWIc3NJM3hAYkw
716rsTkVZR3fJ046bDqi580IF+6dSCG6yMw8jRh6L6Oy98xtmbhQ2Uuehomw8cvwE92Mphgie1Zu
GMNiPCzjtAiSCh7blUKWJs9NEsYxde6EdlBB5uMMIbeBglVK50enNMiOT84QDVnBQ3RVVdsyF/2O
DMrcIVfFAtLOAD95hAQgQCMtO2W/TGzrQgK/rjAeXO7jR/NBihJDfobxY1BjPem78HjxK4fJ7+2k
1DOlhY5gCVKEVp6798Xs2l8MHttHiagGm9be2bowowymBh2mY2e3oZUW9N4ZpUd9p4mbWxeKuWPG
XPumMeFvpAsDHRtlXJyzxhA/MtUUsNmZ05NEWuLVxGFuDJZ7JziJ2gC25zay5jS5JSNJt7Bobl7L
sR0OwwwhIhNueo/EUNbr7eJ/W5BjVTbxS8xI+VJTs940VeVuiyyZgUXl5ZG6w7yde8P7ha6y6Rdv
kyrqZNnBkIkxc6dgpvjslk21L0YWnyAJwD401lMEI9P6Vtr8p1GR+qVNihxqTQURE5gJfm5b+pv4
P9Sd15LcxrKuX+hAB0AV3G2j0Wa8I4fkDYJO8N7j6fcHSktrGjN7OqircxQSJYXEyEEhUZWV+Zuh
NW9FaTbaBvjj/G2pmY+4N0BMNFPGy63fZCp0tsD5Xoso8DJdU465b9dXlvSZ40AS7KttllYDPA69
C64FaQeMwhcxyn3T8BOYkn7XBI75aPaRcluFNsodGhB3ZAPiAHxHBVdvX/cmnADfSsZdJoG8i0DR
L9tSGu4cRkAyewOUDNqsgCqcsH/qC7Uq9tzd4Ew2djM8aiWHFcaNoNmBpQR7duaay1U4XvZTqbAx
Tnx7sT50x65R1LtBdepdXGvWLtSM5KimTKyQlrSBLLHNTkXYe60w62elgu21MSRUuDquuOBQO1iP
/Zg1uETm6XgxJS3ix8bIyN/vQ09Josrr5rm9x/E+voOOkHmVTumSqEG8D9Raw8lNm5+1wmIjmYbk
EnRAfKN1InRzUaf7ME5b7EScYhtGpuP2AGi+2mwcewvT91vsaaHE6pDnF7yc6QHANm9MdEKPfhPJ
G6uqqVsyY1LdzsnzHTWCeBr8Kt8nnLk77l6tp88tENB0Lp293rY1Z6lMdw5sk60dGnLeyiwyUrw/
6/IHVc4odmCAZnY+tidv7Cbnxk7B8RRDGm6bqDR3CachIMDI35VKBe50jmEyBuZzBKn3IoM1e23j
swyGuhkvtCm0L9qxS7fZ0PSbMUMabXYm+Sm27BLvnLKG/DOkRw165I6/zAsu/Mmj1H3t2Pcq8Bfu
vEc8ef0r0shyhybQLumB61QqTu5xq+u2sCUFvfbC8cya+3JjYrjTaGkOVK0oPhpZwPHQ4punoEZ0
FweZdTAcKIN0h6ZvtGpKrwzt5hAaXXeA1jshtqsn3jz66rZIlj24HLDV6zJfvSlKVHhmVtYd4lF9
LtpxeCwTC3FMG4fWMrbrn2bCd46ZRelai0j0XMrmODI74eAH7v0dhWTVDcN6/Mb2kHhS6tontcTe
blJDieNCUns23NZsU8x5u6+UtnmiKTJcFGkU7UWoKQqNlqT/SHcsuyvxqZFoiBvdrdYx1OwNp3wI
myzapaBjKcdH+ZAnXYQuNjf7sS+0gwjM0ov8gHRK5FwtDZrFtQWEqHTC7lJolrXP89hwgxrQr2bW
/Y5xseb5TgRpYLSCrVJq4hrpWSb4TJtqfI/i7EmG1NIbtu7Ka7sADSR/1KfLOjIUr62FRMq5aQ6B
UyZfpTX2j62d0FmoteZSFJApEbGV9W7IMmV5e2L6FiZNcg/dlh2qTBatdCsI3Ca1py9B57S3BbrG
N2MU5gVjpTQ4dpEAEIofMx4V4wxsRYryOWmq4pgx1qTmaIKL0QSbxhtHmznquOrJ2brSGRDu81Q3
hatSV+HvHAyL6dPQ3aH539xSomO6mzfiimptODCeAHLHh7MrIhE9VVFfLVWi5DRDYPduGLPkESJw
MAMarRNr4xeZ4eYpja0uT5ttiTS1vzFNjWdBNg6rQTk1t4Ja9SaakZEzmxIdauHUTHrzenYeuCxM
AaVz49/2eFgiDZ3LP1UziuSm6ltQcX2XXxS5Hj7Dpxp+okCeItOEtuaFWjk0PsNmAIUUFViOFkp0
mcgsvKeTRvOpVuK7WkvtY6RNaKH60/Sgp35wo1G4PoVANw4jUlCeWab9jzbW1H1rBdNl3yA9Mk8R
47NSye+VSh1+Dn2nXAKCc26EM4bPSVmUntXp9ScUw0uv63W+b5/dhUtJNLv9PKKwZ9mRgsfIhOqH
K/BA+RwXKIs3kjYXrmj1J64jw44+Y3T567kQXY/BWE4TdYZoq8ccqsCzlU3V45D7qC8bUvR3Jl5e
np6P5p82Dg4bYwiH64J8enRKyzn+/vDgfx0JnIwR3h0x/D84PNAXnZn/+58O/avhwYe6C7qv08vp
wa/f8Z/pgfiD0QCCHZat67ppLLOvv6cHhv2HZCBM/1/V+S3qgl37e3qAQ9Ef9Pnl8h9NFBXo7f8z
PlCE8QeXbH4j6FBLhYWl/c78YGU4YzKAWP7QTCEMy3AIdzo9GFJtCO0hEd5C4hXodnAouBEQN9BP
/KqhqYEBzmI5mqJ/Yt8PqDpl32K3uRAb63iOEns6IjSltcxFdJ0VE1KVJrORk9lqJrtWgP0VXmTY
j409bgJ0Mee6dgv7jObYKRDmVyRdoqVimwacU3vNZJhUIHdRxXNbudVsE47Uu3JQMNIJrHLvq2n9
WHE7cRkAnZNMOp2B/x3ZWd76MrHRrdWssgnLdijwBvN07szbXi2f6hjzgxdZ+Pec6HQudDIJfR2F
xHs5pfYtGoxOkrYecNuNOX1ToW5N4toobxvkpSi1Nkbdwn08M6s+HY6+Drt6gcZUprxgXmDbTnhT
iKsaaHHcmWcgGG+voSmBPavg3H9Rsl7M4Auz7aUcFN3jYuxgkSa16oPazaJy31/G03nyX49jqEII
VRqq+VpMsS+aqXR4nKmPYyDNGFMicoIB7N6QVfbkZIVyl8kqfHo/7KvPwKQXKQxNaLpEhnX9eE3F
xUMbgtqrSwDx7U6B715A+8vDH78ViF1J5W4qNYfZtYFAzSoXi7hWS27rrUcZ54b9JboRDAL3QLzf
j7NKi1dxVtmoVLkYbfSavQRyty9vFOyr0HTavh9ltWxLFAauyA3prJ5KXXaa8xSlKdM2olhasc2L
YuvLhwKlphRfjX8RSXDjYVSvCXstAOvEpm2rTGy9TFPA90EPiJQDE0sH+Yb3I8nT73h5JstmkzZx
rBa6IZeVfZHpaaplrZ/0vceNdBv7PaIkw5mHWeFLlrNJdVg1R+NEIc9/MfhfxKAlWia9PY80EzfK
9xDppqG/nqet2Ju77jHaymrfnlNZ0ZbU+u/Y+nXQ5WW+CDp2UY4oI0Hn74vmAffkTfEdMTdstMXd
+2v4Rl6cPN8qLwp4gYodqaMXzQd7PBTTp7S/0q3796O8znEd3ojFsY0YgXTM1beUVWlV9VUwexX3
AB/Gaehz4T2HOjoXZfUlCW2YNBMejFdU4aeQlNlUofVdR3b6TFaYK+70r5IF1IOuwR2D4fiK7Mc9
OS7DOJ49pQ6NeJEgtIRbdRFeF0mq+vGHIbdQfQxgADJpLspvsmEW7GU2M+0HrWx86AFaqUFcjYeG
EYUlGwvGXjV5TtLjXm5P6VEmiBdujEBx2p2lZWp7UTeM6Bn48dIAHdhonZRGPmz6ZIRwNRjlk+hr
66JoM7llQo1CQzJ1n6J4pr3bJqoZXMKxtLuvjW1biYeatuGWShc+dGFSMLmflG9xj3ARMrnKp6Zp
GcMXdRh8bZxWe0zhnxg3WdFn/kE2eEqUsjVvktr+oQwWFB3cZeYP1dA9dIxm5lTbwC/G7oRhfDi5
TNkxmnaCUUPkWs4XEbeqL2XLRCTyBZYdmIl4ncbtCsubgjFUX0n81aUCkCxaft1zl8KLpKmypvuQ
10PVAgWvqsLhepk7H/2K0dutXnV1t4X1IEFl9OlzPQZ1tenhPSibJKzG+KuEdpy6RR+PwabtWv/Y
ma16H9mmLj3LsFgDuh6MmfLqi55K41HvC/MuHoS9UyiHLnOz533B9zH+tLJRcEWPZXuZjGWz1dC3
3KqFE96JiZpiCAvNU8RgICuum1ctHkCHWrYF/jNBXu7Ljgb/ZoxDPoRKnTlBs1a9iqcSSZoamcAO
yflDnPTsMTPSWEDvnR9BPuY3gZLmf5ZlhsC5M2ZwSAaVzqbSu8Jom63RTeFNYeVo5nd2dOw7zF6g
8wpxqJSm21ZlH+6mKc2vYFloXhNPAyP2SbV3zMOmywqXj23TVrYrg0nZ1FNS7FVtTp9QMY6PkFTj
7QyO4sqadRjvYTyYCo1thQomSyb6+kJ3Zz3oyw0VXPFzpn24NTQ1Hr2Q+Ua3yfse+6DR6oJtkhtG
c9dHdTBI18+09DozBh8bN9r6yWjqlxPQGniSZn6TlJ1yX0Wa44adb0CVyyZr9JKxTdGwF0aHCFBd
4jEWtB69EI1MassPsQiaB4NT8F4bdB3X12XILRgobMkb5TmFYrotVX84dOqoMYJrm+aiL+PuRx3X
RMub/K4T9XgjozT5kwOiu8oiffqYwSfdYsuXPjh9qLEjI5ZxSZHi7M1clbsoESVTnsrM91ZuApHh
hX+WstJpkIfhRVLUOkrMocDqVvdpQ1XsFgwloaxZU9VcpvUUf5wlZkHwgI1DZUajJ5N+3nZz5u/p
vOmXEnTytZgC+zhWJd1daYceAvz+bZpagduXevpd0+bxavS76VAy6vrhtH14WdQMRIQP0qhphERv
o5VHWSeokZqRPblpacpjn6OoaE66uMmtiGYZQ87jKPXwfu5NdNapNW+nvlTpp5S2NyjJeFMYE8r+
vcrgqaaNdiFkJC8jM2meplFgsgzCa9uJUQlcO7PVnB6sQPpeDatbu5mh+BYqwylnmq9L8D/Xc6Iv
MJLJaPcCEuRVQpZd6oOV7UeRyOMwlfnzlKodqJ4yCG5p4DAppsuRXjRNYB+6ziieaTJoh64eNDRw
wjm9LuMmOyR+gjgSpSL7WuJ0+dem0ttvYG0sHGlHTLXZ62oWhWPjuZHSuMz62tzMopl2Fb4PnqlP
ujcPrHShdvQTOV2uh8msntpICx/bEmW0zYgYxJWv9KOX0WSlJ5/UTyAhOrePZ3HhG6XgRWD6FobY
gcVlnV2Pddvd5FWV3DlJa3yM2e7vkMACDFLyrdG6KLfTZLNFm+xXSRf4F8JKcrzsBry9pqAbaRY5
ztUimbZj1GIeO/CMSHwrECzbtNxEosUmuYpLV+Za8CQbLowajJEAHaNtrlcZhMRA3sU6dyDasfZF
pjIMrGsj/UqVhtgGm/ZxqmbtqmtLmMNK3skn5pUxwC/Fv9IW9maaReGV44zWkS59h6Qd3XnurRrT
3ET/PNVBiuVyOImNRDBoMxm+TrtwHvd5ReeyU3VaiKKrDhVjv9u0i1D7mxXTx2BX6577qciOPgPt
XYVKegrEYVM4mXo9ZNM3psb1kd4+3Me+HBnja3rkJm2lHAApDYcoKMQt9FDldtSFuQtbpgxWK81b
bhTqY6T7cp8k6AS3I1qsWThCPdZ8WLVQPN12YNDD7MdEHExXfpipUjK6KYZbB6jlB6kNkFZgU+9h
yA6HCiLtFuM6gGcp6n5KFEuMH2Rz1UdIp5UIRx5bAP6eMYV0r4ye4YI02qOhi37XwFRtcZmYjb0y
t+09EIIkpBmZLScsMkgbsAnBhypcrPDqLJo1dyid5Fg0ac0ix2POwTDY6JnPrb3RyLUHxYqz2wQ/
oc8VLvdAJ2rnJmtT9WOWjyWe9ka3pMAMr56ipvjQiLRDoSVqHfQ26wDvE4HWiN/L9EkJqAZ2Zj1b
4PGmwlQPcTBVC6itkH/SVBUDnMXaiD2nArq+xdZRMsGYJr3dOJ1q125MBQBQhzErCoUWQ8CNporm
5xDNottOkWI/qwz8Oncwg+pODYriopgb/S7DDGd2DT9KIjfr1eorTlaBvcfIl8Ebvehe2zlan1PU
qIm9a0Bh/Ggx7fiJuGTCTD915AV9X+OpSerugvpC4hlYIW7TBCJE5wlUwDaj5QMMRw8AUwG5b4/Z
EGKXVgvTjDlvjHxyzRYbMA6LLmRvrxXroxVU6uSGbV7fo81jXNQK4rCbRq+CpynU09l18g7ahpy0
Wt+auqrtrHzAztJHka48DEIEzPN1K2I3ANqNAPniWwgezrlJKeMELKsED8fK4ctkJNMET9CCFS6a
JXBKhhZqPngYFEf3AX6NR5HNheF10sE9MUJZH6/Y0WdWMBkOc96pqaS25beo5r4IG5BOc1Gqudub
ygypSbWz69pufcRUWt0B9k8ZyisGRhF4SmHLzyX1S8a2SJ90M9UcahRJJSP02VZy0FtgkNyOetF0
fasYM4Yzaf7U4IIOCR34oXHJICVS3US36tbl0El3k0QrheKyVL7LrinA0eqWfpiUjFOhm+LhjtIu
R8Y1gm6OjnjMxEtpZ8szQxmD4prsncBN7kYfDOWCCWjyoaL5/qmfQxICRDAmfspk1BuHNL2kpWPd
jpNTZpC1tMaretPcqyUCPUXZg2sBhtRd5EVjYBgPiWzP4DQzgBIAQ8Wnc8YeOq8ZLuwawL034O0M
b1IYZbgIHY8/tUrOVzi9DNz76LxN17ONCuPGMGDTHxJ1rmri1WwqPVQWtJvGfhcEtmK5UyR4PRhj
zorbtkr/OeWe4Dyw0SE7OfHVVDtMGch7cNb+sLGKqGdL0K3+Qm0VFY2IPL/RkNENtoIp+WZIGj6z
HEgoWBTTbj7GVEGMeIo0AFQCf4X/o/KZzTj3uVVlRzQeo4MWRJUb4jy4naoYyx0NrLM+9zFWika+
05LUeHTYCZTNFOvtc+K0+bc50QDeajauhAtUSi+s9FlqkXwAVTMvCi2aUnVHZWLYsWES6fRe1QXR
tQV5+zYtGfhtQsqMliw0YcUX6ah9lKFAsdTQMTxakguTHExi3AB48POcAiFWMrW6YQSGMIcRt9dO
k87Y+PHxaSArrJatRMb9A+cLlpGiWabXRq199xsGX24HJvYh7CA2/R9rmrWlvLI8Wv7xrmxn+wi2
GY+6vDpHpXrdfgD2C/7dpmEpTJpFp7f0Ocr11KIk9sxqBt4yZFd6Cqz2/ZvzykHkPzfNf6KspbZl
MUX4rnLTTM3uKpTGk9GY30irRy30v3Z2fiuVFLZiGT4VwTnzrVUjmNqW6zp9RFD0PCj/ePqEfd37
ltnmulfEIWWrXt3KPL7MQ0admcK5OdsHObbemSd+va5YVwjdQi2VWZpck7LBgCfVmEndi2x30cxu
Ntqz4n6fHKhxwh2vle25N6ktr+q04SIsyN6WYTt0FX+xFV42XDKlBAzX+Tqd/sGbUesv9iA+y8fo
gkvDdtga6GczI/8e3fo3+hkVvF/qme8FX9bjRbdHA7oWNi3B/+JuQ32+BsWyF1fpztwWV+FBPyCw
iVU3COh74ZX7c4//5tNLOG/8SdfdXL3muSobwNx0cuNjfVzs4saL5qgffo/Cv2Qyi8zOCaaSbKIZ
efqcVRQBIzUD4QW4BegWuI4HtTvX3H/dzyKITVdGJXNUek2nQRQsjlH0D4Ung2sLiTgrrlw9/9J2
w/ZMmi7t+lev7b+RjBXnae6jUKuWPjsV5cMif+BvG2Xz3dwA+987W7yQ3w+4/hgdKWzGUJJqgWrg
lYt9KAqwGwZviYrSK9tsi51tpnwY4EGP7fegPPMZrpiQpkU8+qoAxKErYMP9q0n5Ii3tQAVOZWXC
Uy/G7dL4DC6q6+EaUUtXbpR7+ynd2Bvw+ZvhWaeW/PH+0y4593J1V9HX6raFUNBbEzkzqGAaD2Np
+Nc04jQXrsRZF4OlL3gay9B+TflswTPzSlc5kwSCGqNEd+0a0fpLGqG0d+3vwFvx6Dinma+9frKT
aL84Sy/W1QLUYyiBYniQeiYvuGzjHXh7x3Ouhy3K8+2D9gGn1u38+f0FXchYq6c0bY2xkEH/3V4a
sadPCbI57nSHp2RquOMicmkf44/Ya7nTxr85Z9Hw+iFPgq0/wzQZgzJRSssrleuwMzdt87HQv77/
ROtzwpGWbmiSagbTB5p0y8/wYiELW9VaOMfsJxXwoybd6NaZQeiKm718AychxLKmL0KA9Soi1awR
XtM22q7ZRJvxYHhUvBGmCtXuwK31nCSFtpqrrWOuD/xQlzR/ypwy+HreqR91vr7Mizz/Sj52O4CS
O/My9zgQvF+r+TfH8O6vfF+RGlf/+r8zF/8/hylwCPzvMIWPP/Ofc/czJfv+okwuvEjadvzr179o
js4ftgpnkSwDDaDDj/4HqGCJP5a7gGUz5gJ7xf78D1BBM/6gbGJ6BHqAYkZb7JP+pjmqfzA9ZbbI
HGQhT5Jk9u/gFE6/Nb5nAziPs4isMaoC/LCqH7pMAqtse8NtgRAt1JX2aqjL4YdlhdHhxcr8nSMv
R+enuUkovjJTUhTyODoT+lWoIDBUowh9YA5zistGu9zBx5vJyK4rmeBfYLfH9wOefuO/AoIMAexh
S8nerK4mYTG1fOb7qIGGY+t/UpIgwCC17+v974YRUPQYTdk2O6S5nvVOxpg6gUO3wGTyuonH6TGs
snNKD6elCbgNi7LWIVsW8IatrTf+QDUzFWFc03WYS8zgG5yicDvzIwiE959mnRDrQKtFk1k2DopV
S1czUFhpvg5QPEywYe9HeetxJA0NpuPALRn0nu6NFqKIZru08IU5bWocveQXuwl3QfLp/ThvPQ1n
Mh8MKIMF0HAapy+B03PrlOj7O0IilWgPnyvmLZ2HmMr85f1gq2L8r5fkgD5hsGypNoopp9GYT0Zc
hEDG2R90Y1Nf+R++zDuMzHaJG/5Z/ml5vRvftJ6n7/B42abuOdn50ypviQ+4CbE2deEuO6zraXyY
6U2gME1xm1JU90Fp3OCoSBdcdWF6TG6rJEyO5vHz+4+9/syWqJCyhSBFpaquET8MH6dCVCM2QQKg
4azc6e25+uP1aySEAOilGaQ+9/TTB6MRbw7l4qwV51HtTbE81iVK9TADz0y03wq0XC9UNkVBO3WV
l31eznYegaWMLDDbVuNDzkk7o30MQxgT76/b62+Ay7G9ABqEXOrkVbboVd80aIJCJNMh/nQGikbR
ZIV3ChRJF3Jhf2b/PRdvVY/ktlVKetaSRXSgizOY2UVGsO3b6NAAfT+jGPFmNAcUnclVnCdcraQS
RcyDxxmYzTLp6rLrTDMOCjyD3qoe31/IN1/ai1Cr7NCLruxGCE/oPga424SGhbYzTfjQ9lD5SH+8
H+2tdDdfRONAf1nWoWYwx8Mol/7TjAVI2NgP3WRUu/ejvPVMgPaYHjNpMMBmn0aB/DulsuBTLiId
QHU7lCCjrXIYvtdWN/38F8HASlrmAlZS174Z5tjblV5Okm5v1iGlE/8ZoODuOpGfndn31zXAslcA
QXSWmoPmzPpmFioNvU3gmy7TfpTanQh7rkx+GwyRunkXfC6Gcx2h5XX89372157IiQkUi3JpiXm6
kHlvOXanx+iPKuk3X2Vv1pXYg88fbkTO4RNHFP/gxZiNlMaZyuDNlyjZsUB56LTCltV4cQNoW53Z
vg/kGyiyC7P6CGPnIrXtM4v61qe2qOQ6mu2QfvoqTDpV0oFSy6YFi1Dq7V5FEm1mDmw/vJ8n5wIt
58+L51EF3MY8BB4OfONa5tnlqET9xp97T4Mg8X6sN84ykyNUp8J12CGN1UctRyMtKE6lq2Y/puxZ
oECNHCaQhPYTkq1Re2bjf+OrPgm3ejRsQoqm4mdxZ0dxs3H6irrROYjR6+R3dFq91PzmUsYZy8/w
YvnaGhAIQufC1To/Cy+N1E8TZpOWEW3gbtkAEuzeb3bmkEbcN/65lLxRer96cazgctFl37Ikt4ZV
5HII1bLrdNuNKzvYpTBFXcBb0nXm0t7Z0eyceXmvEn+Jx4nGp0xfVF3vXnFcBL1IKe/SSN/xcV0y
4WXmc66r9UYYCg6pLseoASxxtRUj4R+UlZILtIX1tHC5gGSRa9WG9lNrQwZC7y/iyh6YrcReYJD/
hLNXTbtmygFSCYz8wis8hTbKs3bwt6m49a9geSx+vYAjr2WIzsKGBl59Ln3efFpNopdDfUnZoJ+m
z1DUYznTfnYbM7gHQgA+JwmYYBXBb4GAfz0ndw2d4lx3DFraq+esyhZyE/dGeFzhTp2nL3jrnakO
Xn0KXIptsezJDg1durqnzwINhJIjpi6v2ri5n+JA2yJWHF6FjtEcjTyxtmoenHNMemMBka2lTw/7
ebmQr54rMOw4QKZPuFPqw3D7ocZdeReJNLh/P1Fex+E6z2WDPX95yPW9c8CZPeyQ0nEt1TG2SIJI
KORxc9XU01lbBtbp5HSzCcWpzSLqOofcatuq0csIknnihMmmaJ8rSndoR930fv+BALFyulDg0ytY
7cVmGZMlvlRcVBU2VvppEFeV9nu2SkvWAZOGscF1jcmYsXaMHuDvOlmoKq6Y6+Q4V/aHMJvB7SXV
x/ef5tVWb3OJEFyP5ILBJBFOc68bSiHh/Ui3Tobp44xe04Xa5Zr7+1EcB1kSlsth319FSSiEWnu0
Fdcf0WRJgmugsof3Q7zOM5TxUcNaOgPsC9Yqn81RGSA+c4FgYQNxGWddUOxHCJjppjX88Nyd/e1w
uEEzz+OOu+4tgt6qjMrm+HLaLP0QRU5h7/0Wpv6HqDRkcmb91jvEkmw0aHlP0Eg4vFa73dwndYJX
D7ej8l7vv5XNtx58kILlA6bhZ0wL17EcVTInY0KiccHk4ryqEftWw3DDKvAljWuxbfum/Bg22Ak2
vtQvrSyPH4GtqR/ef3vrNFwHXT1gb07TUEmkLtQw+ZbKYd75aX/OvOGNIOzfS7uQTKQKXe2zdmYg
G8Zd1p3z/s5WEFTUs9/cHHgOg0mr5E9amezop5+TYfVcXXu2cpAhmLPmHW5f+PZe9XY77N9fsuWb
ebnb/Qpl0Ug0mUXArlglPA6fNf4YPA1gp2MBUQS8KL9UWneI5zPt+3W2/4pl6wbNNqaaCMqdPlYx
V42V2fgcpKFj4S6h+gCw7e7ODot69/5jvR1qeR4aNwjLrzNBjssJGcH01vEWiSyziC4Sf5jnwzjq
2fH9YG+toQU7hYRnr6XtcPpcWeSEpVKoGNiAJ0UZWxrjvtTnEBEkKb8q9uCc+ZDfSEGufCp9UXZC
enDrIwp8SZWV3JfhvcvqDrCdNWwtu/K1M4n4xlcMT8BWdcvirGKTP30yO1D6pDTpQyHHXKD7VN+F
RW4gPgPQD7dbJGXmM/n4RsSFX0hHCkLh0uo4jZgOk5ViA8G+MY2BO7bjhaKOx6nsp02pfzZ/t9FM
SrL5woNQmcUtjdPTcKLpTZSWEAKZIO41uL9gZ/9+cryRiawfkBRyA7zh2p6hTm21qhP6bHkx7kF2
P0j1oRnnMxnxZhQpVEOH4gOhY5UR7dwgy4TUlEtBzQy/j8XwWI4RerkzwNf3n2h9/WfN7OWrEpyU
zPbXXmIGinSTlbNm/a4+dvsew4nqWO/PGU4sP/JqZyIM+pMCiAL8pdWr6fyG3nyVWq6p5Rhv211d
BNuIhOyeWy0M/KsE5zxYxQiNzSMkckjzZx70jVw8+QlWdyEUymw0KgLHzcxpW06YGLXbPHu0qdP6
/vekWmlnLKtKIagxteLuJcVpJhYTOGuN08tFuwvdDGejg9Kn5Nj8i5f3IszqaMEfop3SOAu2wQ1+
R4eal9fx8v7FIWnTrgeQRdpTS62OlaELIAWCRXTRVy8gQejWAitU/s239WJ7Wu3yal2NIHAz4RqI
MtabgQ/jrkBv7asE73zmevWrj7bOR4pprKQMQQWqr/Jx0vO8LUvSXn7RL0BBoeS2UW7xs7xJDtGF
440XyAcVV3rndsfiNr2e9s1tvj/HOn7rQ9eEQRNH8v0BQztNE7+2smDs6H+ZZWTj2Bh+zbD/9ozM
1M5UcG9GgtStUQjL5dZ6Gonbatb0TBjRAo8fcUG6ciRuOxVS3+9n5FtxhIVvDYxzIE9rRxHEZIUC
6cZ20SK66IWXZ62rjNG/SJWXUVZ5jx5cNBsWUPdED++iorwFf4gd0L/KEonALjRcnRH1usdmGbRN
rCIOto0XPaCM50JXOJQ7QKEXYoe/yA4HcrnRMi//Onv6oXkOveRR/d2e8LKZgCxZ0JBcMV/1hOcg
SsbUZE1jCgVP11ogxTSQvuRdGnwpMw0rIt1uz0ElfjW115/Iy7CrT4SLVYzTFg/f77KP9t68ML63
V+Mn3YV4+sXf6j9seGgwdY7I+eX4leRupJ7JpiXE+keAOkBfifqOs3D1fbSAYKu8ZBtd9mwl6dXd
nCFaMYqlqPWHcw2st8LROOI2AMwNHNgqXD43pdEXnO6aVC+ZqF37c33pJ5W1KdFD377/paywp3+d
EZyINgiGheK9doqtHDU1k5EmoxrmO+ZMQXibs5e7+TQcIN9em12NrItlqa4FnvlM8OV7X6/si+Dr
m4KeKhV9dl9xB7ffdjfJRbI37qG1bOr9cDiXSm+sKyxO6r+lyIVKvMqk2BmZPssKEc1a/zHU8qss
i8YLkSLb837PXcNXWKxfC0s45llcgxbUxmp3yE2JCIFOZ9zIpvkKFTXlCxKY6n1JSu/QeCncyawd
t9L0cJt3ZXwd0Rk4JHMaIqWI7vbvJzE/Di+aCQcI2PWARbOx3EzqEualpezgWGysLDpYYeIKcQbs
+tY6c/OzEO6gXWSsM6psuioaarrKJTOA4ajr47MNMSmuzllwvbHL0wT4J9A6e7iBUSUUKh2icbba
rar6tM6HKvK17YTA7bmx/fLCTpKVix8KIfQgKECQO1/lj5kE0WDnneGaoYOXqqNBvqiVM3eVN4NY
lknbk4OLDeD0hCz9KgrbiMWrnOqT6ZdAYRLx+zEALS1YGyba8i/i84sBRyh9KMUVhb0a3NvV6CKS
d2ZXefVmNBUIANLv/F1/3QFAG320LHprrgUvUQZ/FjrUCnlm93iVZ0sQGlyULLwPTsbTpQroDTqI
mi+V2lRtqqZ47s3qc1O2qldLBNHf36tevxhgsoLSBYIb3Ol1t7hX7VK2LYsWF7coaOKBes5a8/WO
QY+Q1haPxeYP5GvZLV+8F0NRfSeLq+Wom3caCPVEboLrYafv2v3wrfj2/gO9Xr4lGoU0ov7LNHl5
4BfRgk6mdM8qwzUS20dUanbqrziTJw+lE+uj24XWb6edRkmmLTMRooIPPw2oaE0UBrghopQ2XyhN
+9FOfrt4X8j6pAPdaU1yA1+FGAKpdo3N0Tko4mCpenic5qjDRVHTzqTDCjbK9r4KtTqluzIKHGPG
X9XYlFdi192Pl2X3sdkVRzQVt8gRZKXHlP633hkXZIgLTI5RKhLUz/bqnVWBjVhoFzAlj8V0OzAM
PfqJ4kNKm/RvAprlmRHTKkdexVu+8xc5MgX5nAkEll0tNvakyYe0jW7mLPquWOcICqvv61Wo9auT
qDZLk++rqZVk32RgX/6Hs+tojhznkr+IEfTmSle+5KWWLox2Ag0AGpCg+fWb1Hy7o6IqxN29zGG6
o1+BAB6eyZdJBF/z4QvEO/QhFl9wzs8/rcjKMCIPEur5jikPowWSCh/zgwE7eU/OvROVwIvskgc1
BD4FQ30hOP7vv9/CBdvI11+wODhgK+ztIq9I2P4As/RW27IgC7S7ee6FRkpohd/bW7jiLwteFBws
6QqtKXWUlsGIWUBGgNYgRCIp34rWUKPvja2cl2WKTkjXNZ7A/TNJLn1p9DvM5P9I0CSMPE+u9O8+
CmmfHmQsDT1J4HGBXXINlI4W/lIy0MY2UzbnRemjewLFL3ayPqXxDLRvARcJmrt1cP/Xgwqr86AG
/MhMG7TYP+R3eWIZeHZy0wRLjHrbZmvX7uueIagBvscGC5qHQHVRIuXSKzQtAfxGccnDWJLbhorD
5Gmv3+/WYkxhPoqXdpZLqWuaT3ZPwnkqqdwXb5hgTILfXYjh/oDfQb1cC9jL90bnC7bYNEcHQ4dq
Alkxj9VdXkCSDdLWCZtdWHmcAC0GbUn1WvK6DG2je80laKS/t/j1UCJlRWQPOgIEv4B3X1rMXMhZ
kAqBeFaBiwMDyq0IrMGJxFqGfOVkXBhanMcaiOoCAf9HHWWLKPxV0Oz2+7VcORkedHiAeMR80Dxm
dbmWzvYyL29wMlRveFIdYwuq3yel81ae6qtmEFshAJ1p+5ZjXBnRIPNmItTlpPOzbJuB2KGbfn+/
liufywMc6n+MLD5XBgrb3MvxgjrjWW2SoAQ/6/cWrvha+8LE4nMRHTywmtGScJ56wxB6AFpaX9vP
vnae+ylX6nlXTpo3D4mqtoX4Ayiey93RrLTP3RqNL6iPgJMafKsmDbveCjuTxN8v7dLURwkU1X8N
Yz5zioUu9aUpYSYtuFQgO51lbGNJ8TamuEqUujAM8vPvjV1W52EMcAKMpAFTg7bGV+iwSA2QRhup
EkDFWz0JXRc7sMZmG6UnPBRQRNiUVLFvTJt5IUpi5Yr5S5cxm58DR3TdsFgPXIXzn396s4kF1ZmG
KkkAwRVexoUGEnpoG0AHIfBGe7grUYzKQkiVW+WK67g8ov9tGYURgLGAf1pOTQL56QqeDARTyjct
zbYAcWy//7TXLKDoOkMPdKSV89zJ57U1ea9J4nlJAL4N8COMHjjURxF+b2RBNvbPOj5ZWWbKFBUs
U2pZGv5TZzG2c50l8ZHM7NOVEu/iVf6PLZx9AGtwNJEwXa7IzDnEjpBRhE04QjKahhhPh71il27V
mARohwXerlpZ4aXD+o9RuMS53zHntYsjYpcY1jdrNwkcmmBSwa5BDw9eAz8n0Dv6/mNe2zETZxFI
G6iXmcsdA4+fqNMBolyqBG2KsPrCr3q2cr2vrQdOBOUa1fJQ7DEuP2KZt1y1mhJGmPyRV+aRMLnp
nVWg79ebjVcEcypABqC1ghrgpR1I9YhhyHDA1X27+6d1g23aipVTvsiW5v1BkwOVMKBrAYLRllPm
WZuYRdu4ICOGYNFOA89qGnpnULCDXDU5FLF3uxbpL4KbryZnD/rJa/SeByVMDRVN7YHv0lcv5vPE
94b6/Kf7gDHMGFarFX+xeHD+YxTDXoAsof6FC3Bp1Gt0CWoPfM98R7btTR5Cuy1kuyH658HxHr8/
i1+3D8UPbU7h4ZmRHs3H6NMaO2KRqUVTG+aSPY+LTR87e327ptk9x4H/xmz/rAqLQdsaNwsY34WT
UiZeWWkL9pw07Z8Um/9IifkmHPB6CG4VgBmnYKxwnZVY5+tFgzvE8oAzR/ceb8/l4jD+3Ncg90oC
SGql4uz0iVIGtcwBO/v+K359X+YON2a2PITDoCteXALS09KkkMMJVMhRIQOjZfFqNbZBAOzwMgHR
pQFCfKY6mg/fG76yfRoaCoiyALnAkOvytKhEsDSTKW4f2RZ7e/e/lFyfF7DYvws7izifgAKHVEmD
OjPUFTY8xjsgoyJA5S8ggfkLXmXtwn8M5i5NzokZyj3z3NHSIYsMx6lzsbRZ7Z0crBc1msskEPra
6q/avYyc/RDUis8xuh/OXZv6FwuzeOCBuYYnvXYpUSg0ECyhG4jqyWJ/4ZoKO+tQZq8j7TfZig3I
mrYCc7bOvg3Avbf5flcXdbyP64KhJHQd4euA5VoORltDPulTlUAs5bnHC5jt7dfWL3ZaNK9wrSt+
5fDCGKppaFCh9PUxavzJBVBWZP3Yg4Vf8zBWhvGJoTOiUnGy/GkAnbodOa5Q+iCDSp694n2ueXXA
rJHEgcfjY2Tk8oYOWg6llbGGOstppg8o77Rfadj6Q2C8z+61367NYi0Gpz8+LWZtUNhHLIZWxnIr
Ey0DOaVrgBqJYrB+2lk33k27K/ZKlL43kXeX3+vH+gHx2opj/xJuozcPhnAE9/BH9hfKiXGipetm
HglrCCzeQVvDaOJSFUPhQ+U1O5PGUFdKb1e8HxpH81AkKDswgrm4s2CGJKkLAv2wGqwpCSfQnkKr
z+jdNUTKtV28sLTw7qqjN50hu+wjYGP3U+LDFb0WAYSwf0Bysuh8Eq49XNfupA1wIAzPWG/gzS6P
jl133WiDGgQKJ37+WGzpDQs05lunKUh8cQOFs7X236LT+c/ZsedAB3UHVFaW70nLra7ikNvBY1me
u00Bgnc9rvbrh+VKuI3ZUgw2oxCNqOeLX7cnHXIa3pCF/KjF3YZt5jtR73IUhtcc7VVbyHEBncLb
hRmzRQgAbWkjaXQlC8c92oog8EhicczBV6+EqyHVFV8D2C1gpBhwBn/78vb1IJ1E5yiDFNTzcCPD
IYT8FKj2/PKE9//dvhnDNuBv/cua4at2Z5YGNJUcD1Dqy8PCEoghDQNY/twe87i1FkhzlnLJDrUL
McRktWww5+mLxwvj6P/aW1YmIPFZewRUiJPxl0LbTKvjDjNobMK8YgXy1LmL2vyuSLLiZa4dUbR+
NOSV4Lqec8LLhSq5hplx6KqEEwWbLoSICdQo6UZJrAjTQgdesjdocoF/roKeKEvuvn+4rricC+vz
Nnx6SiynditrKFioqfy2GeUJZIJ/vjdx7bhigAAhD9ANM4H44rhiwGhi4IVjoRgw3I3iT3vDNeqb
0oHayWs5vdhmvzdKyFQ6KynVlY9rzjgH8IfN02pfbqVCbDJLBrIwKQ+NdWtZW6Ef3fGxN+8tMJap
9DgBD/D9er9+UrCLIN2ZcQco/y0ReERTvGnSOLTFUuEL9SUvVprtC1qr2atdWph/wadNg5SKMqiy
YSH00mN2nlOrLPIOUHgJzIfqeYpA0QaqGcNPo7WWzRUnfml7sZmYdXANVjGG+rG7seIqllvT78Li
VverYN2vfn2EL80tbofDGvRgDWygq+3rXNZ+O1mQBzL7nxC4ToPvd27+7Zc+AMZce26Ug3X+SwBL
UrtKTeishRBvf5u0ad9p2aYuUNj73s7VE/LJzuKdd9NWMzm0QMPSeIRwHkAh08pKrh584J6N2asg
VFvO36F8ABmuBqVIczMc59rP7ylQ9s1mLfC9tj+f7CwH74ZCNPZopRToi/oHsSQAWXl7hAN7blK5
cu6vfbbPthZPggudrYoCuxQ6Ut8o1qzv9/T9xlw93XN4AlYKgE4xl3F5s4Rr1dXUf3w29X0KeVg/
sY2xgb7QFKkghrDXIEOL5uQ/dxnsI46GewPwxzJpMh1MSXIXtF9t2EdWzO69OI+d+/qp2erYMxBA
b+Y6QvWk3XaHtfjo2hf9bHxxEIsydzJRQimRofvPNdMfh7VOzNd3fK6M/Lu+RdAHBBDq5j1MgN/d
z5ATdjTwwKRrU9NPyRpN3JUK0IW55SSU15LJQnWahXSX/oF4chl4kOA6ZkF6HiLd5/uhDHrVX+tw
LSCLH9sI1B5iMTwyFtBci3cUmwidWx3LTNCa8ecpVBWaYb4oUfSCAsDOOBQb0+9DOvlG4Y8780BP
axRkV+6iB1AHoPRAK81aO5eH1xAFBzc0JN+6CSLUUxmUOqo19HHoHr+/JleODQyhFYXBRlSGluVe
A3zVrtnDUJZjGibzKTiX/+8WZgDdbAMGlmowlU64ztoeB3NU3lIJ7bomj783sZgZ/mfLkEODLBWz
oEjcF52bVNFbNK4bfK698wB86Q6bF3pP7U0aFkEbVVOQbosQdbaN9ed709cuPdIgRJuzd8aM1sKT
OZgoV1WF0Y+0hFtRD8EJQGkjbetERPfJrfUs38UrQ/2gPaECBsmFlQ98zdPBy1moZ8+UjSBBuDws
idIWWWtONGx+DLHciU277WIzBJVzyEJ1uxY3fDAdLN5WTLoBSIcQG7NNy4Ibxz43oEOgYVX67l2D
wCU5VTtzo8VTCF7kg75rImOv78bffKvtAX8KspDgvw2CirXc4us7jyuKPQfAFyVwjDIu1l7nhtej
qgBOfsy+l+BfRqD2f5OFmo/XzLyDQEL/KF18VIw+BWlSyVFPHGCkl12gqs+GfpeVu+8P0pUzDCMA
9GkIcwE8XVK54L1NlbF0KcpO1s6+A7iE+Q5wSH81NdCqwPaVDUrtId2Mmy5Z5Ve94vVm85iyQm/E
Rudi4XGSgXlNO80fMm6P83OZRdlJPdUn2AqMvbfXEYIChr/zttUeSfjaIZ7fp8tDdWl/ER12YKwG
xT3sN6EW0037yneQpwenpRKUP9gujcEoHWn/C2rVK8cZlpGZolWOKu6Xep9ndK1aTj0Lx2AMOCYs
/5R3bFOHyQ1KjThN+A1JmO0SlMbAovyIOXMZqaF+aO5SjHs8ltvvD8JC0+4/p+3f37N0ZqCtyD19
GnF1N8XzXBRApSwGFnczU1F6BxrDtUVDgEn3sDqoOwHecvQnUDXkvn1QwjWYyden6OLzLAf+RkRq
parAt7qmrGxM9KdOErIW864+oO7Fi1Ik9dpY6NdXCTaBLMDNmwfhl32YwamkVoHBPGzNJzwZvmWs
9VSvnne88fCZgLOgPbwIZvCmWgqFbhh6qnzHzmTrHGjqF39ZHyS77A4lyqA8jgCSqa2f2oFihvS0
FrNd8dyo/Pz7I5YhToWJyYy4OPSWb2N70wA04KF71PazZmG691aKktfuGFwZyq/zuBD8zKWzzDAE
ggcMa1YgB9RUT+3kgV3+RoV6AWI7eJsVOb0r2e3ce0eO+8HcBx99adBrWF4pBgzmu2zbggvoVxJq
9+Ot8+RsrGcWjwdjhwpiBXfWQ5Vx5SJdO0UI4eahRLxT+rKQX7HOM7IJxQoPOh7GDvCEJt2MnQYp
33HKDbi4lstXtc4LEuTGYJfS55WXettUJw2ATRV0em9AQs+KgOmNW8awksodI5Xxpks6TX+mHioS
viYhSu13Cfo0mPWyyy4mLOc8NKBonh9qDsGIkHSu8fj9+q7sJrDsM+n3PD2N1uzlx607pdVpbYMJ
W8mDNhWB52Gwp5DAUp8K48Y1f35v78rnvLC38NAGy4u6sRPcGLX93RIcU6ADV9Lpazfiwsgi+C5J
T+xKYlEiao9yx0OoJngRPczSaiz1ldu1Cux8zxfvDj4ieufovYBDalnJNl3heMmEVdUJhIZwLDFr
pmd/ePlnSt7N6ZwgD/7+O15J6C2YBJEO3npUmZcDewKA7qZOvTmhd9H2lYjWlI255atMhVeCI4wI
IDoC3SSi/OVLAhoipexHhYapahxYrQbERCw2Pn+/nutWUA/84IT/wo6C1lxTTy2qnkypfaO3fRPC
JeD7ir83c6V5BGfy73VerkZrXQ/+C2EnQcVq9J0fOuKD+uSGIH7ZYMLZeu8zP/Hbzf8zOsGm4Zqh
S4d2x+JYqhCbxpzsAOmnuNJDJ07eRfBRo8PkWo2I5Z0EwCMgdlkvy1zpxYKy9ZPt2Q98ij4xbf8f
2zPzfboZ4vGnEVpbCVXbmO9Aho0BrwheIPAQJGZ6qAXDT5fFKOOtIgmubPXMggMgwcwyCybKy5+S
y7HNGhPVrsHzJgOFvI5qYQkGhzeSGHwtIr7icGZSXwyaopiO0H7xXKVObRVMIq/hHqidQRZm+nYb
eoHylmdoO+svyh/6tPZqXAt35noh+BShXAps3uUSWTsoRe1KJDdIKEz51vWbCfrTTbdCY3rF72C8
FajWmZwJDa1F/FEMrMIrnHI4gQYpW7FByhb/v3YM07rzjAhQQoAML3ZsaprRTF1UwVQIH8atAhKy
EgHdBjpYRvT9Bb1yODDVgGYnukvI95dpIc1zHe3VFP0HR3CovULz5bHKK1wUTRFrzmDe+6XbRj0e
uI8Pa0s+FMyFsCyjcDrQr7OPQIxph1EtKggItereSgf1wc0xBd5Neha1orJ/Dx2XkAGBDO73q14M
gX+E60gbMO0FcCWga7NG9ufr6VQTH6mBBwQw9ttsS+PiXB3tEwaw42wvt2TD3419v+NRGtk+BAID
Fq+9YVcgC2CUhJPHYA5wYBhFv/wNom4Tt5T4Gi2SJxsdBJcHdjjiRLEbQAuMlTVfuZgGWE3moAp1
TnRkLs0VjpFOXg1zI4reNqjW1bU44OpZwkqQBCAi/YLSg5ikQ6iYYxtZRK0nA6W+VZKVTOvaMvDv
Y3benIPhJbMTyDA6q5kbEla7F9bog/hm5UNdac7DlXwysfhSFXRbW3CxYB1NbNU7vnNQElYCDYgy
O2wAQsC5gCLamhO7Ujud7QIUBRWKK/gdj0xKNSZYWh+Uzy0oOZDQbtxw2o/HMcbkoK+sYwKufk4I
PltA2kL1ealfDLENr0gMtLLyXbur7yzULoJqm3C/jfJtEYMRP6y0FT9wxVsDffWvzcXbCH2ksuUF
HiTWPRn0DVqjkWs/ld6azM6anYW3ntyeSHDdoHelyveE6nuTOTq4FosiKJQ1wsX5iVn6NgdFNMzE
wKcg5lhcr7yB1CWBsRIN5LxMQ+gghpPtxJqTowy9Rnp+7a59Njev/VN8oQkUFysDSag3cFRL26E4
QuyObxKPrzVlrn7GTytbPK5Nz8XoEZRaQGftt/aOU7x5/KdD5AqU/1o1DdO3qAlDHOWDjPByUY00
9b4EeSq8crKZdo0GssjAOSQf9WA1NI/Tk/ureGjestVS2pWXHZ3TubCAYHUOvC9N4ylqKwIV3lCl
76P5aI08Vo2/QtF9tXrt5BCo9pp0+LVU8LPJxYmZwf3oWmC1ADa/QmSqBJ7TRlOmV8B2bTk7bVCi
sa5+fP/0XU1kZoYDMDOhdvgld2pyyK+bYJ3GjRfnGb/KjrNaSRavtSavHtF/DS2njibWK4R5MCST
PUsfQWzkp9nf71dz7Wy6eM8AEIPPRNf/ctsgrWZVaQolQ0WhMUO/aXKLvW7WJz6RFWgs+jfXnOVn
a4uHoYcmqtILXQaTmhf0lIMEPd07Dps0yJRl7NnLe32MmTLlTtywzhi2nSOLHx3EAIdzMaFCSYr2
Lc8bxdj1mGM3orSS+c+sMujo92rdQ+DN7MZ6n0HJWgn12hKvVCv1KhCq7MybpNdzeSgMJy99AyyD
qIC4TiufVF2QJFBat80iI++NcZ+DO5fHduqKHAC22rMeq7E9TJNRpyiPQklulxYyKRiwi7WEvQGI
if2k8LraG5WXDHvHm+p8OxZVV0XCGbIcCrHqBHC/I6rfI68gVUbdLtD1ou3irsDkMrQrDFH7aKs0
Rlwyre5iUbS1DFouah1KfFXt+JS7GjJbQ7qpL9jAUS2lGWHH0SQ630zCZvUG579LfBuCnXjvnMp6
HDs17X+rCmD/h4IWNNmXZefJeFYDmSCYrTfTESlHbYfG4IGlsOoY9DyzRnPLLRO23R+rzAQLmaRo
REUo6mCWq8XyAMGttKQ7dK2WQR/PBeZvp4KkrzoMljbT5QJxCOZoMqGoX6mpmkWscqg49kJrUeav
pcEwbQRRPIRUZf+j6z3q+rbs6zoSItcI8YmdKs0rVUzvHYOgdvo6atAvP2eMSP7g1W3kJFa/5Zqi
antDzOgnRkEouuMeSlWnCpA2K+wdA4p+0iwcjtEwYLEhLj55zNcTmWO3utyyfa+hbfo8kYEbfm+6
FX+UravXYdtmuXdWeD60OyfNEb7MXCvkpwVWz0e3wvAGhLxQRQsGz20eOmxx46stxChPbalYb6RS
bOyTNK1+YxYaBZGbqIFAzwgBK4uuQ8V6lEMO+pcUj48/FTXtnzSvxe8lnp6NB2EVlbtt+CAeFMCs
mt0EPV8IC6IXrz8iwpMCWug9GdUzaC2YcihdfXShpKsaT30tdDVEBM/rfU0kApOh1hmQy9Y4o7Mo
p+4Ow+b9CaLNxaNFM1ONOiHEbU2a5Dykskh8gw1TEVhpmT7ZUGpO0AQAMDmNM8UaRiBZxvEhR6EQ
+m8g6XyZ0D7j2wFT+3KrjSkHzKUpSO97trAfMmZLUEUhX4I+eZe1AdHNrLrB/TNPwBA06UMFMcp2
BzUSqkZZPtbWxqE9rY9Ykok2xEBIu+1rQ6XbdtIce5fX+C4xp2NON0zS3g5KnEArYILZNLBoxX44
deZiE3tdrQKjx6P53jW8gSCww0rXCYUxJn3cGIAc35Ut2kMBGDyh9+yYGWQ9DzPush02Y8NzSDUY
daacWKtVTyA5zH+rvGK3qZokEXEnqw8Gq3cQTGem/VDxovtrQnuRRyME1++yZEjIppzKWhzd1HGZ
7/WV+rPRhVuAp05CPToxe3lKMT9v+7o6Zfe1OkxRxajJfM2yq7MrCsyBasKVAHJMuRB+xRKMuMuy
9H6ZdueII4ZiSpBGAWIEjwGe4ie1T3NgMUa9a3wzMSH0LCtnTI9caLL9Y3aaV8de1koZUGI1f6Cs
m1aRm3YpvlUN5aBQ1QbuBNSS3Rj0qMZ4Pp5zTQUnpjfmoTYA2BSkTW/WmxGtcPVeiMQVfktSrwmR
d8LlFVoxmDH+xRpA2b6unhrQ/ntRxmo7jRTVkq/MLg0or+r5HgLX9VkomfI6MXDsxKDzn34Td+y4
D1Flx/PNuiupXyAJtrfKfC1M3nQ80CUragwvesT0HdsbIa3HuurJya3uXS+sobvV1d4Socltrs8M
mN0sAtx6f5Sp1jTQe0sONzkA0nGHY1gihJ8AV4wA3sx5ESER1zvf5VN+a4HmAoLhYOKz5C8owGEQ
B2Nw6u+pMtVbkPy7gJiOYPW471hrmQ/1pFMWES01nH1tW4m3t43WxFEFTRnu4gjqQF8k6iAiOVT6
6FuFOb60Xtt3m2YY8ZtcCNkIyIvWpnMkUow/x4qmTaRmFZyqNkCSlzc1+50qtQ4Fytr1moAarX5L
8Jr1OzR6ElCyEl1Yfm8r6t7IJSnjznDxQSUKJ7eT4gITamSVJndD2sty61QmPUmOPMovFEl2+qSn
au27dgIhaWgHZU8F/hdIABpbmKFaTIO5G1iTK9suq+ttko+a5ZtTJtGwzdyii1LNGJwDa+t0RD0p
czcdnuf9CM1d+Aaaq/nByHRF32t4y3W/JkZDIa7hyOxFq2pPv0l7IR+EUZV/y4pDKX2Cuu7tKO3K
hQGHnQe9ah+dWkzdOxRcJ+aPnjSeh8SdWEDxY1DM0lugDfeNa5VAoBadR3yrzBpyNkRX2jdu3o/T
joFan+47iIZDbFZxlMbAzhhE7C3SEcCtE60tY8E0uz8zNjrVKW2JEFE1UK4GjIG5DZoTjlVEdmXU
2jnrSc4EyKhEKY5EzQhUlxXXZYY/OlbJQymr7mfRjMoNquSAxoNvHarHhcyeQEhN7zNTWndVpTQ6
Q4MDZ8GKJetyoOwYMbTKd4ZaqyBpXznKedJFN/qCqLzZK2XWNVtTNAK7moD9z6c9ZnhvmTLA3/is
KIsxzkjhFaHpdXm+o0VfaHeNmXhkVwG4n9xn42jLoADRwg9HhTox2DoIc8JqUvvsfuyT8pxXhnqf
Zk73lxilKnOI8/Zm/4w/QpmYNp0LRveK6/LdJQUlP0CD3vBtUcJxbHuLjmFfisn0W0zM47njJvA9
NCXQiy4cisPeOxlE02leQk4bhUpR7xVjmpyNmoGfNGjqzrTOfNRUEOQDLJsGU5ePqW/yVn1hkLSu
4gEFWSfwwB9RvnhWaUxH8NMwvdz3WZcoAlGLqjd2wFSiFLFqC3Boa3nTVb6hS9JFImGuXw5CWue0
N2R2M9aYZXtkBuszGikSdLZVXUMhnqpe9TR2DbUoXmrZ+iW3zyU8kz8a41891dEjH4oi7Ly2DAwz
vRVKzkPwuscyBa1lNYg8sHMaJG2FRqBW4mLqoIATlr3Pafo02OauNPQdhFrIRpTqljB9Z/a9Gme6
e0ytFo9yDY8C9A/ynS5pImbSqPJYbKro2apWasR9U211F0LIlBc8ppp16HrtBaG16RfCfGFQ/Qry
aritNbPy4cK2tuDnUiF/Her1UZKDwLfh431f2kUgHfk2JDmwsnmp+Rm06i0JunYoQh2EqBrclj4q
Vfc85M4ESXOJOEEl28TC0+7K2HSavbCT3VhoJ2hS3/UOf55GIGasCswpZXPvSTztpVsfi4I/e4M6
+EVaQJ5ReXLa5JajDbnpjORnLQl0vTOBKNV6sVRIGhtdti/J8Ney6L0zZTcVYT+7PNswZtc+ZNP+
9Hx4HXnXRC2FZgJKe3sgZja6zTcQdf8Dqt+N2WRZDCHsEB0dYD9tcKqNeDgDe8h2Vi9+Tor6C0ek
DRFn59HEM8vnKd5Mp5TdQfTsAYQvXYiE4q+ZlXt9LKaNl6Ta7EAzP/M0pKKp8taW2k9TaJEERwde
yPKdNO6zU3knkJzjrxG9i4gn0MbR5F7QWvhAZkSphWaDzJ8wsYMLgjau37vqVkvYTyqHrQT3sNSb
GEHQWw05InjWk+JgYGPA6YDjHH1bgRZH4Xb2xs2Vx3wq+pd2dPUPTXgf7M8YSyhtNbDxjDyMhWKe
Sa7/puiH90gEtwWEsYNEN+KWJieqFwFYA5/7od2aTR3b5RCOyI79nBK4lgHEN4aRa75hcfVppJyk
QZPoyKnMVNNKn5Y15LAlerdz2D3EFfZtcO0SvRtIHP+sLK3A844AQxNNvXVN5bZo3AwpGm+j1MEf
9ngDQAMDEow0HXZgpveVQt9piTgmZbupchF2Bolw8M6C0xPO05aW1gZRyaZSBuHnnXzsbfPWyNgd
76ce+OsB/5Ib65V9HGpnj7bEBipIfuLoNxiep35Xq26IQ3xmfI7tlD+NO71pdDoomvtLVck7uPAD
M6enspoehcLvQMd748IH1mMXNAg6TS0JXVbc9YX6PkzucRyKLswNswgQe0CRMM3BS1wgOdDbAy3T
bYNXCiFxXNf6o1U2x94tI7dWfiXSOBk8y/wpyfZarfl9ievhwol6/aD6EJIvw4K1EfoAkTrReFLB
82V2Oqb/8TK0eZ0hgmw2Okt+NCqobYZm0+qoLjvlkxTJTZEovY94SwfVLn+ptfqeyo76ScN8xRkO
ScI2mQbJT80+IVPeVrp2Ypb9oLbmuVGaQ18iWimMV5p7JzHVW9k2G1AFb/teOwCUtrUaOQW6mt9w
oiMpT3dePWyIKQEch2KdGM5eTg+o0ex4pXDkBWzHe56iZIQCVTYGJXGyoGVpbPfuTvf6m9oRsZNk
B2SuQQl+j6HUw7KbCj8ZQEFmm7iBTf/Adf6M8vSNUyYvqa4EaT6GAzVflVGgIQwtW6YmP42ZNsmj
QVqWexNzFL0KvJ7qxl2rb6eEHAqd96Eu+V1OqAJ0gbn3tGZLxmkDfZGd25WHzgZ2pmkQl4BilMNP
k73qjH9pY9/qstN9a+pbBGrWL8SvtwhYMWzI7Ntc0XK/Zfa50byda4nG1w1y76bgdG7rM+bO5J1I
cf3RhhNtMJCUQm8cX0tYCvMlo8e87xHvmuZRLce3siB7jXbgEi2UQ98CcDhStEJbDskaD8JJTGT3
ssXgH+YSjwOxAwKZQt/qDQfluTxqlbZGI0NXfOqIXe3wnQK9zA2XLgFVKOoQpipOKi89P0m0OuSm
+tQyQ/W9rBMB9RQzLi0100H8J5ojq2xQiCnMaF8qhW7g1PamV8xBNGovBs5r/WvEGcRJHh5Gs34k
kzM9FehfnfKuiMp2era16W6gEwt1m6KXhqrsuZlsvpVczR751BX7ruTlS+U541Hr0P+W2CMKrzK2
oCsBJ/3W6Iraeq3BR2ptqNAU9wcplIzcIOEz2X1lZmOPc6hryNiJqOUzupQJ8jbNawb6nmaDPvy2
SuS69yC2zPPfvFOaIlQ6rTYOPcsS79V1y/bY1LY7RIrrJcZ25gZ+JZpEZdwhVVtuSCtG7qcq1GeQ
nXSW/TMHJaIOxnimVUepgNLyzMy8Tm+1AXpvIbE6Rv0+s6Xmg4jCxbC/ktSvtsrZqcSRrbatkUyT
PxMvNyBpkzw7e+Y4sgiE34gHWVpZVpiZfcX9UUMDxEcuY4Jdl6GX7LuGVNgG/f3yCZSJFg+1WuR9
CKqoeozyrhyUX47bCgy+GE2iRGoCOWYEjtmIaapknNM0RqcnUKrB2RSYL2NgwlC5sjNKxdxPGrKk
V6jhsfLFGghISRX0St9cszW3+HyS+tN/cXYezXEb6xr+RahCDlsAg8kMIiWR2qAoyULOGb/+PtBZ
mAKnhHOPvbCr7FJPNzp84Q1db76WU8+dm9U+qr8tF0IcKfVjawnoe2WhD66O1ilH2ORL2mjHJ3c1
Hy3xFPxCzzKN3s4NzdksHSms8DmLgtohPX+hNpF/aTOz2VdZZT6bTZseCXGMt94a5Xv+gOZQpoH8
FuPrcGf48fxEeElGEEEXdMEr6Y486fkXrAMoWnSxcojVrDyGZV1fogJ30k5ClsMth16tbdPKIyQ6
ZCV5k4u+kNx8Jrp3afxCUFdzIZzcyCcd5scTmnWvslGbWKnKtZ2yay13qbHmTlOqVei1fSa9hJKe
X6ouK/c1xjROVyn6HpxH+lwR0X9rUHldlilNo+M8GsiCiZJQngNFW66APnGMoQ9fk4yMZ66pHI61
kSoeLcXoF1l05wSRXj9O+E09+hPlVUftrepY5H0yM3GM4hClaa1jVzfFXZgrypdGrV7EWcwom8RD
8p0PPKGcxwFLBGs8EDpHn6MA85dr2puTv5NqVbMnyq/LkhmWkzQZPRoVzs4urdX2Gqe1b9dBKYWe
mvlh5WSCGcbXMfHT+oAhtnTEgEW5DkMRPvl+KnyCHT3+KjtZym2kfMSdzGHey1QxXHqi0udWb39M
hkmoUxyaMj3ViVHYdTXepYO0qwhdS7M/GIHwgOPTlyQL8Z/v8wcShE9IhTlK23Bx0RtOJiCGfr7D
xOZro1s/pF6Tj3Og7zqioDEML1Ei3cldcJwpCto1HASyjh9qO38Gi/2kxBo036jXXcQaL0008RYE
X0Ws95yBnfuUCKLb4zkYiCB223KXRwaSclF57sT4MQqGQyWNCn2fobD73PheaxDftUn4pBvZF7/U
OQVm9lBUWm53ebyrSpo3cqoYdpAPgm1MEmVLWSnvBD/gjtVz6Wxl03GKxQe1tHZimh2Srv0lNOqd
KhQHvU6+UhUidYvrs1ZrbjpkMFCRE34yGhRaqKaZlFVaPpiiVU4TNL8wXNuFffYzDsZzEtdfQz9+
CJfHeM472YHthTjOVHh9VX/RfeFQVXW6mxPfUYzqi6LHBB/jBQCvlyG7cYbG8XPOYJMUWXSfGiC6
jWEk6mHL2VFfPgoDU8zzE1JRv6jreagPeJMwlbYcjqM9JMnnmDYWhQup+hbNRXrVZijeZdhCAsOz
yE5bww0SPDiVtHnUp9AxqeafOQ/yvpZLfrup274mXpl6T7YlG0/S8GMcsMXt4YlnVK6p39hJRv22
EQfrMBtq4upGWrtGV452mBbXaGxgNGh15egBIWwb6p6iVJ+qQD2jfXQt4vRiZJPTaNlB7KbPUzI+
9mLxVETlZyTQEPIsfi4locZPIML7vSfHKU3hgshUDE+prp6CrPqiWf6zuRS6OS1XsTDvc6O5g5x/
iUrS4aT295Ggl3bVy/B6u1Z3JELGXrf8XdKpTD+Ngz0pBRttVNAcaZNDbCJ67UudnfnGJxjfXqPP
b2lSO2NR77NRvZZ1fFHk3JO0+C5qSMPNsr5iYWzZUWohRjiBMgv68pvSxJ3n69MjukGVLaQwHQaK
vkRbYD81Qj8x/xZU7NJAkD7J6vhP4ReulMsPtZg98659rckkiqwDp+bLX7gm9rmlPCVKk9tmo117
HT67Lj23Yf/DN82vPh6TXeg7VtXopzqn2mmYwEiL+pjElpOaSuxU6fSFEgP65VEv7OJcbk9pHn9G
p+qrWWc+YuAzPU/LiOxwhpCYUIja52RdiluHGllqYSx9CIC7XLcWh1snvtKH+HPelPu+kQ6VCMfW
Hx99SrV2O9FP9JNkcvuUJLkizYkDyij0jbVr2wifBY0+FpxzwZYiH68bcuKUH5omxzSsXuVpiJzR
yD6pKU90NAufo9q/4gemUIslJqdy4A7BT3X81lQzSYDhRGjwha1I8Xl4RhLthR6Fm4j6YQa1LIqZ
M5OCCaF8VXGAmZsfgPNsP3yTSY58NT/OJTS/tnlE++Uc9CFvNF5ao/V57CgS1+bO5PT1FsH0XDmx
VngCwerikc1GtGUDin9dXPI48qoEN93GRyp4Ui6REh3GYaJbV3qm8rnFhEOzGkclEjSL6vOozNOO
PZ/bQQKQ2gp1iEeDdk/1srxDtuaf1iRRs9TooA3FLtHVPUbHj5WW7XyrOxNNf6HtA/j4LRcbF/1e
khQAYaHg6eWPqmwIXcRHURA9i07CIi2vJGnphOngCmO/b8qneRju0+xR0mWnGw2704BAcsZKROAN
bfyVJk9BNHmif6/E+tUafSeyxC++mEApmy7yAIhSuWi4KYpTTBoXHwTxOuYP5dDt1UB3o/CZPopd
CaMtV/GlzoO9kLcPQ/NiDA/m8LUap4tixU6ePNZZ8zwMphf67dnIqUjRG1we++fFwlSLPnGdohzJ
062EJ20Yzonon4K+25mJf6hIvSSjcMyeYE2Zg8NMU0McI5S6zD1YhCfVTCgvhTja+hpZL59OwmWm
e0pj1SNHt5tI5FkS3Zxyk2zEn0Kl2lHfO8lj4Ypyca8V6V1a5CdBFF5KfT5JTUuZZ29Vw14pYaFW
xyENDpnW3iviD6E6y93gBeM+tcaLFQ3u2ExYeWpuoT8lDSGYEH4Jk9GhuQEpIj/qJjyN8a2cY2zQ
dQB2+LaE06GXKI6E3aeuru7HRNxPgn4HEt0jcjwHfnCt0vJU+9UhShqXFGYfEirGAVYIPUmyoN3F
GtAFLDf8FHZAp+3K2nd7yeRdH050uvZxQ7hdsV3CoXBypRIu+jDaRhGB8gnz0yxfsql+Tg0ajksd
VBJmTxvbe1VTXZ0P1jXCfsgqaafIpeGondB7E1Wtx75OtBMyhSdxtl60Pr/oIiU1n070PhMCS6Ra
niiUbumB2Z0RifssIJOo9CpxjaqUj1kqPSS++qJEBO8k37+7KDywFZ8b11wvpL72mmEocuoS+bOY
Tp1HZpGd0j4JXMMYM6+Is0J0qErXuj3jwbeXimiEBIkzySkp05p2bVwOD4Y4ijSvx8JqzmI7+Ocu
HGnf1vSZv0kz9HC3Gf0KpmgoTYU9tQrsJXHqH3U2k5ciSAhengpVa/tK6B+J3ydtB5aSsG8sC9/c
pWZDc1rRKy8za1eIlHM5VMnDMBXq0Z+q6ZAkQr6Xx0EZ3GYo5yMRgOImSS0cFzvYvZoT9KYxySUi
qfdz2ny2AOvdt10RPra1KRzGesw+BXPH1cmHIFiIoumqWXFymFvF2slCVV8Dg5weVxvqpaXJdtOD
4iu2tgfCGEm5KxO18k8tkhjCvSxFIuWfiXrpFxEhE/lLSXdqdNmKskz9GU9Q/akw5goN0sEfVFcT
s+zOmIU0AyJORZkTMEokPZ8sxS9BFZhifooo8hfs0jT1elIKOwwNXA5UNRHv8Z5ARo8yDZWiudLU
fWT2ycNslWie1377KWwLpXN0Ci20BMnjf3L6pWtRKzT58S1/heLrl3QorAlRh8k/9102vjJG9lqF
4nzV9ClfME/krToRTG3TiYx3fVvNByMeuQ0NPxCOPZWHXSn6OgyoZDQuQBPS+5kd8GwtyH5ZwFlV
K4X2J73D6kc0zTN9iNxUnmJjSXlDqe2eavq2Byq8XC0+wmyR0wUGEeTQJg8JHU1WPh6jb+mAMqIh
lvlBAPan2z112p/AACirz4blVXGsxlQsU2Gv0ytZKlNVdqIrUu7Fqs0OA931+6yS5+cqDBJPF/LF
A7H/hUP8aztKDybIIVvWSXGFSI3dUNMHeox+sBuRZPSaGIzIRNf9Yg59QpkK7AbuLdVOl/GbT1rp
hxIM9LiSQiO5GREG4+gBmwnd2Ezknd6JXGB5zIEdoVLUTfcDR4v60BFJOX1QjafS71IvakNhH4qj
RbfbOKZNb3DPai+dmeSOCQ6OyCaNXL/RYMcFEFob8BY7OQtxCuQkTZ2u2QVt7UeV57s7mHqTRFfk
pKmWy745OoaS3iuj9GqF01OINzj+oNnM1qHJbGWQ5FWBGmfULvEq594IfklZcm8Vfbxvs/qEDnDn
TAJoo9Z6HkP6BiXCMk4koWEqiaTruv8U9lbhDTPnvCaJnameGqQ6mhxHiIQopEgZGSX9yZjEBByJ
EIyveuqrbilmlafIHc7UYQJsLA+uMZxiMOfSz5rs3cX5OHHMAZnKcKZR4lNktDMFN0mGho8gy46Y
9OTJZTMeRsV4VUV/uupBeyyz5rMQltIureLuK3FjTQeLhjbh1qUkWbaRo6Xt6ZNW6db4bVSEVxN/
UDw4rX/UQLikCSmLOQezo/XAKiyLt73yZ9OOMustj0v/bFmVuiPZFM6q7Iekh9gbhFV+LsLo2vV+
Ra4wE5xo9PDitvyFRs1lNgiNtT7WbBq738c+pH5odK8AiekjcaWTIAzPShmatpj4Jk3/gvtOV+jR
0KTSurq1xRpur0GFP6iCq9BKJ13rv4m4rtlpH/8gojFElwB1NPemmRII1YJYorqA0q16nmQBLmFj
uYOaPVFaukq93NsSoAhbjcY9xqT3nVRPLv4gOKyBsKFyPSV2S9lBqeGKldVTWipB0LAQkLnsrpyi
HvFVWT4mekNfe5oqavZV4zSjEHtIxrcUr4rOFWtBf0ymUHwS+6XwD8hY2uexCJWk7ulPTiGQCRYY
iTs0Uh3IxS0/edCNoyiJxauhV/OjZQl0OEHXPZuVVLxGuVw+5jr0/FoL6s6pJkN6ohlEF63X/ZMm
ChReS785DXQhHUCQ8ZNghf1XpILqR7Pg/4s7wtooa+QfKOxA951mfvhESAAlKfX7h3mmekbAnZQG
/blOHhxdaHXTVrWQJpYSqeC6Whp5n61pxo0ryLKQitLQDo6ZZel9LTVY/qmSrraEkln5qqltSae2
0iCQRkpGeGPN5zxJ5/qQhpNggtBSKEhaZaC4BQXesbKDVhK/VQKe6i4NHxrVuGdHdiFG1fe2FEFo
61aQn1Ntrijwx6HmmNDS3hRLkI6GWga7uh6ENz2phlNNqfVRnozwKiWimtqRPs0vcUSNXel9ybPC
gBpsNJdgpmfz60jtxs2QA7KZdvNVq8AlGQWA2KjI4/0cftOoN/4AyqCTAinc01IPIMXufcp8uRVF
4RGVL5qzHAl3VNv8jot+fkjmFoetoBwlXoI6E70ON41Tk4n1xcjjZF/SuaFQnvt3cpQZgx3IrXD1
rTD9Jy4N/5wVg0/3IgsvIi34e6Fr5LfIGKj/Zep+Io7Zl4ATjiX1NRC87PVl56bKPm7VyjF6LNrh
SJleoqjRZSiryY1Fv79k1WBdSzb72zQPxkuuzSRw/pBqBzFtlPs416qfDbcRwa0u/gzmIiHmlWt/
F8lwOmwTEThnMkfZwQ8pdzszQJxVGJpTkcjZL7NUlJ+jlPvnkVSW94XYlNx0JqPWAIMswEOrnKRP
TSLLh2yk4VbQRb1mdI9el7cscUrJpJcvCbFRurOpZzVVV7U7+705Hg3ok6b5JOuxOUperBQIWVMw
Hy4Vm1gHyaaXx8zsWsBOY9BO7lT6fmGrhjAdzcws0XFswvqpUmpqq9OMYqc9dJ15JzeKVNE9SDKv
hb9ykZPYvB/xb/1m+TlVo3a0hE8VTbpvTd6LdNpGxXyelLL5GZgooFOm7dDMVEvN+idra6rCSSNW
uVf2lUBO2sfdk6gqzaufGyiwaUkcXnukFwW7zC3qK0lZBmeCsDjagUbQ7lviYXVvZE0bO6E5oE/s
Yyv2PZfN5qHupaGxhYIW/i4S67JjkwL89wo5bigXz1TYloeT9sQiupzvc/jHMz4L5mIw36cxcDoF
2zAH+pX4BP/Mnz3QbKnwVhZTbD1XA+XHt9DH8PK7bvQ1QeQQB5424d6980uTQkPVWROLVZZ62x+S
ODMTL1QETTlCXcX/uK8arq+QuDP/DpZzoBldNI3oCZMvijiHqX3utr7Maz9EeTDvYqtvUI9HCl0r
ClvuLFCxg9GX4UFuw0C7yDH0QlcZ+kr6FMrG1O5Q4KB1UyRzpr0Bc6LKW/ECq4ep742mAVKjUCaN
og5TsqlXvhYRSjN2WJqy7CYRFx65fNIRx40aQuCaIOgSfp7Z3LuTWaS+k4xA4y6jhAGoaEs1ue6h
1One7KKQhvc5AzqnuvkgzdGh7GJaznowl7RtdKODstrmFOjtqEjH+qVMygxQETgVBdzMpBu03idN
ggNMOQagIwUYb0QNHnXDwWiU4XmSlv5LHIcAMOpiVCenLxPxJaUA7x/VsAryvRpCMqKHG8VPvQVs
96olXY9wAlFrdZWCeC+qg8EL7YvtN55prThFgjAFDzGI3un4dySzslCO1gQC8x2UeUVJUsooDvRm
Il054KqxGxGwqR7Hy+JKxMt4mo+xt7iWpLbkiG676y7ZJTxYezJniEropDzpu8Dbkg25oR2HzTOM
OnhoQBmttYGbnBQo76cF4kgOefpJOQi7RUpB2IuHbgv+f3MF3o21IhoAioVJrIN1GxwIUcop2fku
lezBCw9jui/3m5O7hcCHC4aMjoaUK0rmf6LHjaZPi04TKpeXePZ45Z+y0TEfTJf22g7kpFu40wVY
2j7ZBMff4hu8H3oF/pe4wONJi1pQ+MGh2wMN9Rr8W7cw+De5TO/HWfFEJmq/uaYyRXE/7KbdokNc
n8tz4wr7dm+5uIVt7OObE0M+AIYZuxk47Z9rWsKxaLpYaqFI/mdi9Y7bZ5PUepM9Z+IIhdoE1z1+
yX+OE3ckA2E1tq6+j32bPoXhzQdtFz37Ah1Su9xcyt9/4ocD+m7E1QGtSi0WUx/vYM3GDrT6CWbc
8HqP0f1TdDLdxh0XYWX+8Uv0E9xcSiR0tnxjb3LtidKIW5k0zkqrQ1JrY1gLpbIcyEXoGOXBx/br
oiste4XnG/bWIbnJecDRA4IFLoaIOf+5zr4YVFYSS3By2jT7ZOhZ+CZW9Zat6w0HA+4ZxJAUqFM6
Mq7LtnrHZ7LEsOjFbm7dHgv7H/VRO2T/9LYOUOaOIhMybGZrp7Axt6Z3a7tSTF6MsHUVWuRqepKR
hibAWFIM5MAXkbAB/iVgysPfb/ebrJv346w+m09QqYuEsowDz25PORD+u+7V+01a6a0P9n6k5dJ7
t5KQhwlNdCx3lg1innhJcPXakSOgfoZWWAVOxUk3VDtu0HAWCSQi2EUYhYbNn2PmbV7XtYBc2Kx/
t9BXy2PdafSjgR73xjre+F44k2hQPy0YboqxWkcJiKGFUxPiJKlT+LvrAnd/gZ/pZg7p5vBjus+/
S4/Bgwhxi7+bjTfqxovxx/CrxfXxbDE6SUldaUj1R1U1qNoCHEIgdyo9BU0Ku22AR6mhrm3soJtL
DMNJshbl4Q/8wqCuetES4NWrQfK180mEygQ3YJk4YKYN8fdlvjnNd4OtToWp+o2Y5EwzgjQKvk+J
gZrNkacBtYdDoRWHQQzDswW4ft4Yemueqw9cGhWsAWHCiLHOLugM3IcpqsrG9ANDgi21wuXPWt3o
KF9o/GUhVA85+s9ta/qZmow1mwlor/KpC5svmC1AbBHhS9RBRVIQ6fnp70t7gxXHPUMIuUjrIeu8
OipFj9iuElPgzKofRvkySOUeGYbd3we59Ur8McoqsgnDhop0w8yaHU5IsNqbvfEpufy3hne3wkR0
haGYSApvxQdLHT8t6EANqKNMYU31pg/uoB/h+iUYV8WvrpEY3muolO5A71/rKf6OH+Dx71P+HVis
PyYNYXoSGJOqnNI/P6asDSH4K/bs4rfTtzvdKZ+yf2DyHxZynas41RM+E0frNcb7xHe2PP9uXUyk
JQpCCgY8F2357++uXZ4uoDeLnt8S0EmH9tDuVK73zYDu1v4hsBIJsJA+w4/yz3EixB+lVIdkn178
yVlCLGGXDE4mucK3cbcEHRiLTo8UpP6+vjfmR9+fIgUcOdBVa/mAlIQ/s2aU7lAPAWuKbp//vUNO
LIio3zdgdMZ01yjpxm3w4THTZBOJBIlrT8WMfU3LBelQF5SJBpQugyNwX68r++9/n9itIRbiLztH
QUNkTVMdQSwafUBbdii/q9klH8uNlfvwxZgDhx1PAeSKEHtY3TKaEM6UA6uegv5PUKpOIT5YcuH9
fRYfo9PVKPKf+8IsLbOpw7b//ew3n3LPPFan2FVfEQ4D1oRENODc++R+OMQn4ad1UbbosR82yOoH
rC62RAdbZ+Y64xD4g4e8ameMWi+4UO66fewCKnUIV1EmbDzllO/yfXVuRze2/fNwsC6Jafevf1+S
2+tuyb9v+I8WZnBxS38AuuJa3WAL6nkcPwNh//sYH+PW37P+d5DVccyCOpJwRRtczUrtssJUsfaM
UPXiHs9dmsxg/jDze5RBlAtWceppiWXdzkq/+uYAaiPb2GsfKfTL77EMsOsyiiIf8vU+oQuo9FOP
qpG5j499b1tegjDeIjOkvggnyLqXxYClO29dgDfOEX5xKHdDkFyS6dX3NwSrM0f4Eu64kFC0H5tS
+R9ea7jq7wdYvWmZOdPfTpYB5gYkhwCiisLUCcIXWhz5APtm62rYGnHZYe/u9AxJOUvPLc4UNhm+
/lJ2d2nb2oHySbc2Nuvt1cMtExcrTdLXoYiGSwaYazZrmdSXjiYQQI+NIT7OBrVV1eAuQtgPB5BV
UJcOlmGNWje6mfaSNtHnjIciwDXGqKCFPW6ci+W6+eM1Rtvm/WCr1xgT4xRG5wBSd5+ah8UktkD0
K7sM4a75iSOPuzHex8P+x3jy6vqb6tBHB7UvEdMZdh4U5Z1w5z9X6Onqnnj42R3GjdX8qGz25wx/
Swy92xwJ4JQhiRkxV3f1j/xIKw/ZU/0SDU7a2r1DSunm3/TDdMg2kpCbH5I6J3U5NA/Mtaaa3M/C
rKbqSBsOsWTN/DI1wx3JwYOVqV8hBfUbi/shJF9m+u94a7XkTGrRWDOmEsZ3NLWHQBmrbKfBxjfO
MuGedBQbGlZbO2h9Iiw0xDgMFK+IczAjW31RNVaSgV5SQkCV3Mknw6v21o461ktxFF1A7e6WkfmH
L7qMCEGB+2tRwkKg5s/j3s1Wm0q0mH+r2Qo25ryPxeOiICtcrb3m8Hp6wxk16o3l/VCjW42rr2Zq
wskcaAQk7ugJ1fW3tZLjH6BKy0/Lq93IyNRtqpjeWl5LEjFWQlqUNV7dbaYWWvkwBgnieMOOEc6S
PR/6w+gMrnnQvfi0Fbn+DqTeXwm/p/luxNX9EwZlrQs0m36ru7T341Pq0mWn1F0+p6+pJxi2/NDu
LKoi5V3mhqfAGe5RCAwP8S48ZffGz2BbhXud6K5/0+qTA+hWyywE5wqAZHKqN8Hu77NT6AGyc5uj
ftA0e0TAGNGs8+aVtf4C2DJSKVn8w3QFe6u10qlVhvk0+cS2SuAiD011NhMp9MPbcsT5bpEB3zbS
vnVNvhvzt8LJu0tLauUMkmvNpQXVPQixuqFLnED33LiOl8f+/bde5rbU0xA2R8XuQzlvqAdpQnYQ
dBUyyAR+u/Eg7QGWo5BbOtuambeW8t1wa1GwvDASc9KJ4UNV3ofA0khlNi7dWyv3fohVFB/Ba9WS
vgW9Od3NqFFo4o6Ye2PdNuZhLv/93efpqiwYQ3+kVdtbtmEu/H1lK0LcGmN18CFcT3PQc5sv8r7T
sMvVo+Vkl+QhcAKNOj1VluzrpkPtxoYwV4e/Rt1jiEZmRoXXXcrWFSRdt3IHN8DQ0gZO4+/+vgfX
R3vZgkjrozQmLj554ioeBZwHlL7glQwqoKSZ0eb2LCPH5ecH1GYu4gyINEr1jS946618P+rqC5ol
JJasZtReSG05AralWnaN01IvixsTvLUj3w21VhwzWc6w0Hw+pP+oEsv5Vemo3byx7z+Wkv5cx98Z
0Ls9qePcAFde4MsN54WpsFd3wc50E/N+KapoXB/bj9OtCMekmKMDSDE1ijl/noOyKfQ5CVlFThiN
W2iO4g7l52/CznobA7vV7NmJfoK4T/A13tLhu7mu7wZfPcdomYjGFDO4X38HsjmNd6hSbmyTD2/+
7935bpDV7szMHHPtiUHiI+/OXei0EKhOxq4F3+aQrT/lAVigrVFvnol/R9VWp7CbyyiUpZgoii6E
9TU6YS17B9+Wjq6GOv3iJddfW/ykDm28MbZ140V490nXwVWYW6kFoRhm8d4/LW4Xizlnvd9qP95I
gDn276a4SsiBvTVghaLKrRFYGFSKkbCyGgmHZb3w0G7dhVAtYkjGpAyA6+Zyl7G9VEynMuUFlXxM
zoO3UDDOraEc/n4jfRR4xJxUNQ2Rh9GiRrkO3PU5tMxE5aPDN9dRP3aGO+nA5ftiAqKzjcfqucBF
YdyozNyoUfwx7Dp+Bzw3VAMoLjcY3jSlp5amPoxgPxZFNm16i7N/oHAeW3NXGKZdWpqDfelDXZn3
JFWeAmL578twYydYaM+RiVIFJ/pZfaHeSiNfQBzNtcyugVgVnkNNe4lEFAwlfxG6OhZJ7/WNteWS
vvzBq6Dkj4GXH/buJouzLjdQ1xrZgr3spg+6E3vWXSg7sYA57eKhZqR26xT6HqWrwPsf7pX3w687
41Xkd3wGhkdxxUGXHbjbSzerW+/70mD/yyzXHgml3BVxhcY8BWL9hFUkPpEdsWy7fdQ2PqS6avVn
C2szTNlXpvwKh8FBvuFUmjWg2uchfhza8CgF0Kp7sJGUPaFXdBl93PBJjKUrPZBPXVodRCl81FN9
42nc+mWr90OF5lCLImuwqJomp/bwn17rVkrz8ZnC1xCFdpxfgJV+iODFdAyMcKSiMiCinkqVM7SF
HcS/NNhKsahtfdmPw2GMRimc+juFvQ9mipEkhYtqLRagu1y2USyGqPBLcZs9IpnOpGAgBoHF1pyY
9rV2/Puh/djhoUn2fvDVqW18zYjNgrmypBeUag7aN2u/CKjH+9LdGOvj50OQGgCJTj+FVV2HbhYy
Um1Vd9ryOO7Ut/kIjbM/W3h7zHQ4wh2ORLvonj49/7ZlzPTx9deBOulI/HNNL7CnPy8Jf6yt3BiQ
D1OhcOmB7BjZVz/TN77lrVHoFZlU4xZjzjV6hYuoU9QpgQUKky8vQyfryYsBKG+s5BKr/HkZsIY4
pSwrqeBtupqNOmF40YyR7lJRHN38Z7eHwI3ePJKf/tdtRNWtaWHlRQ/QWLK+dS+lm1RxmLIZ7TVy
2kSTvshgBO0UtaONaOLjUUAjltXD/AePaNlYHfAhZasKCDCgPtC/GKhUop06PGQD2hFK8JQG84b1
4Y2JGTD1qQ9hsIln2Tpc64ekKWLRQJCw2WFpgLIj6h3DVpPt9jDIVi4KwjKVmdXmy/1CEjSGwRPW
FhEKaOEnCNlW9HnjfDGbf4dZVvfdQ2hCIcrLlGG0uJecGWEHW8OGdmcVUwSGNPqWa8oeEfxXWet+
/H1H3p7hYtsB7k5ko/w5tKylqWSWDC3CYdOUGdhuUVyrhYvx94FuXFg6nWD2CBwOc+nK/jlSF5Vo
jFHug9WOIpc9oxM5ugIET/SXhOnc96YKrqBDMjZs/B+jkYjPKDgCB07EecNSZz3pVZVp/VBWiZkZ
wVLKHOZoh2DfSbGKR6OPv/59yutDsR5mdSiqoUcNrlz00bInDVLJIJwGhKQSWTmrmvX/v8EMerMY
ExHPope8OhGmQbAmJdyTVgRFd/hHln/1kbL16ty4vwx5OXNcxDLt9WVl3+3UvBNpWHD+Xe0+fFgQ
fouJlvSrtmOu/i3D+Q+B8rKAdLe5+HGwoBWzGq1tkJWN4nCpBi7+kcCZqF2Vnn/sPPllSY4WYf4t
RN+6HrMadF27qpUBWw5TSVwETArChuBzboz7v++MD0n870FwlDGJUpAoX7ucyrGRc1shYW1CB8Y4
2PCCXX+Qn41vkye75X6rvHxzUv+Oty7e+00jw5jSE7edo4fYL77EyvBlY07Ldn7/ti1zWjzl2R6g
kD4UCYYBbSTVx6EcwsweUB3eLohF7LtjfNqCfd06wO+HWrbpu23YljOoy5jS9VifzPCbn3k62oF/
n8/vhtFf5rP2bGupHClFDZkdTYF9YA73NPEmW45HxdayHBiWGj7View7KeJ0wGD2Y1AfoWc9NWgN
o00B30ucChCgeXHukbG1Van4Eo7qS5+pZ23CJyEIFPpwZVVu/PSbnZN366Ot1scEBxYKFGHd/gU/
yWfpkBGR+i6VxWuwp6TxKfPo15R28P3va/YBVvl7DwCGw99n8UxaG7JEgxQguBRh9nfFbOaa7XuS
neJ5O9lZ1/VWA62h4knTwaLX2NBmC9stT+Gw+VWLmWwoHabAmDZu1w/1od/j/dv9WnfTu3TMiKWa
pVkieeIVuA+WHaY7eBFG39wVBQ1pZ7MDdvNIvRt1Vb1UBSkqUfBhn1u2AmaMQAf7Hrt+C5z/Asp0
65J41+FbFzDTqdWiuUFCypycFhynZ5yR2HYqN9qHb8nP4b/4jFtDrgKsXItVLS+4M0btR4UeRNI+
bezIZat/OMXvlnAVdhQ9jVRsepY3ZNjFr9I5uMIpsJsH/OsOW9fsrRf/3Qoqq6Ssm6RoBlOQuBXu
oop6jedfo4Gy1JdAyjd25M0D8O+81mUFv9Ejqe4ZCl0am+wM3S5QEEc/eN1YwJt37b8DrYMlKR7G
2BcZSNzjne4Wn8onLbOV/birbfmA7rwXef/LG/xuHdf1ZnTn0YlNGBMZC+RZWpQszI07cl18Wg70
u37r+kVMKxPNM8igLuI2XIShcaEdqtj5ALV7+D/Srqs3cmPp/iICzOGVaYJGo6yV9EJopV3mnJr8
9d9p+XrF6eGdvvYHG/CDAdVUs7q64jnyuFUEGUluEvic41yXi+xPBhsuyKuYoBAQTL1oFXi60sw2
NynmBSldZYNG7+SG17pNZ+vRTb+tNrwGzNqHtKRvycxdm5I5kcpegLOSQ9sk1yr9T8Ep6q3dAEtG
pq4gFkCoyNyAVAUGsBCijV2PCQBYPuL4bWifK0XFAC8nGF27AUtRbOoSlSK6pxA1x2+S9jtVjxTZ
rOaVa1eP7Y9GishW1cAxEaUAkHVzAXDd2STYaWZ5QSp+cCzj8tEpImMZgRXIs4ZpchfbvQdpsCOU
Q/XbeEPu6HweECx3ldPsI4932WSOYJl5ZcRmstpJDzF2/ZDtOh9g1ti9EveTB6wHNAYo3Uv/Qrx2
J7+SPa3cZftoP3vYv7/SOXn95W+KDZfTwE6TaNxS4qeQuj5ikXkjFua2tOorwQRQ0+UDX3t7vu1H
YTdpRm2K1ayIwMkrjp6IxLvmNRh4B0v//yJMxQJ6bswDJORC7gPNgXLDN81tKj2X3Y/LypxbKTI/
RQdHCmApcfUY45mDoDPCmGAdgU449kAGUkL45YjbsjoPSUCSKuMfcAtjSoWl+qzqzIpn1cQ+QGZP
GOqesQ3vdvtyV7pAbuJVdFfirhNxbAWryUrZqmSIi58xi3dbuMBl2WDjdA/8Ly974vc6Vw5yqR/7
riK7LfCZ2soVi9kpEesbYWMDy8W9/L3O9uUsgPwtzpF9VtUhLgC6ATnonfrBBiBWyGoByu52m8Lh
FVHPDZEKQ+9Wl7CkdkaWGmh90JsAUXUN/ackA0USEyZpWdkllgPUnOOX10/wb2EWmwMYMdh2q6qr
sPqv3mPkBvi7jZjZwxD/89gOaqFYK+NfDdVU5kUrpgGL8AXUyr8ovuet7oLR4ZFSs/EL0atn+C2M
rV+FIOsO86yvXLVMPq3Jeh4B/yupwXVdaIc0bmSOezormFEL0cEJBZYJGSO87Kx9RZqq1jrwtIYA
sQO9T7sbMPiHHTzhN8biHtWpvR+S9MeYFX4BgJ1AMPzLNrqm8fcPQGPl1H1hlwkr8ZNYubpMbrRR
+AFIDOAWEfMKCCRumKGr8s8FUm2xQEr31tiedFuFRtpSTl89P1IgM9V5FMMHBdv5l+WslF+wPb0Q
xEQpphKCXkHF0o+4j7cG+LRBs7dLbMV7oAS0vNt31gOnX3IpjolUukBS5L6lzJJ+dgiPwV1+jF4B
eOzCc9rgmi4PwU35SEktef5z7S4uJBvy6SccJ3jPAYwXbjaNn+0QAenMBOVDwSsMrpnKUo5yKicF
AiKA0bXKrTMFDcfZOgK2f98A9R6o/x0AjCpOnMlTjIlZgrAYsHoIxaICLqxBBwrWSEBCddlSVsRg
pRm1DENDeV5nPQyA2Qa9VcCZFkXvSnSVCANmGHhMoBwhrGcpsLQHdgt0R1G6HUpMERvA4gfBQKn6
M1guOs7TsyrOwMYSngIDm1mMNYqUVKCewYxolcaIyWiDLhCVADiz0zHIXi8f4EpFCMt839LYCccU
O2CkRY0LhROAs6DIGe7qnbzFB+MkxKtqYWvIUiRaB9cYEyw6ITT7CWoFyQ81+q0AnatsuVyk9K+c
lhO+dhP/SGE8RxsJBWr3LQblnPgIZGEvxZh5+KRtVF/5hcVIjlLn8Q9dMKVc2SoYyBHcUa0XIWSB
HQuMZ5DpqwSOaTk7AVqzp70NXvgKkkDXeux4ZfezGPxUJBtyDREIRnoBeDrWIAHNtQOoI4YvOgDU
mwnnep2LQvEblX0FqTg6FKx7MoCDI2DQenLbcHT6XtoKYDpGrv9jDiTO23JeEwWYyVIWYx+tATqi
ic6wZYdqsFHfGt/j7bgJPe3Y7aeP9FEFiMwBILR+tLl8B85SfkYy46uafFJiy4onUDAZx1btHi1l
2M4msEIo4r/QT3sFdIUcy6G3+MRQT4VajOcHtHo6KQqh61/dTtqmm3SnYvOi3V7Wjf72S2KYUwVk
nVxnzdS7mjxirz2NftXRzNsLXjMT9JVxBQystSPiO70EqMK0CvguUHzqwKcHCDqwgQFH57roHy9r
cx5z4dSWkhh1TKNWxrjGSMfYqfkWaJ6eUue7MhpvgZmY2lHT7AZVxsRW7cxWeyuWCec8z7wY/QGG
iDF03UR/W2f8izbkSZySaHIpTq+cbQAHPYLz77Kaawa5FMK8ALE8igMgDCFELN0kfCujz9YAxVD4
omEEXeWVENdsZCGO7agFMgHFmKjh5qGSDWIzpyx51dCvZJ2xQ4TI2NbCFjcGVNjGZFZNbYspDuJ2
LwDmEr3cazfgTtjkv1SA88i+BnJ4ugOkvwBK3hFe5SPxx62A2iXPZa8Y6/KXsBcva+o2bmtcvCoA
Vmo1KPfgXPCGPHqb1Xh3+UOeZ5GAm1NUi64f06FqtpqogW8VlBxwahQOSHYip3gI3I98l23TG14s
ed6OZYRRzRdvUQ0mlwEfkyJZgNNlPrQbTGs2W+uJbsWUN8G9cDBupytefeostqRiUdHAzcBTiLTg
VOxsdKBqpetVmaU2h7SfkquKdCjfx0EBiFwT6GvtyCuWrrhP1ZCBoKGpFpaQVOYeqrOgz0MHoYoA
jEvVCgyviJR4HxpPejwljqmjT5JPINJJ20LgOIGV+2mIePG/RnbQSGXu5zRItVUn7Yh9felQtvtE
fQe0nduWQDA2JR9gh/5lO1o54qVAdhSyAPS1EsrVCLj62hY1H7i3k/kri3+R8f6ypLXbsfyYjA0F
WjHlMsgv3Cmv/LBRNqDIsosUeJwmz27WXvyl4bA+oa6KYoTdgO7jYL7pGx01iEfxKbrRdwCrxDZA
bwO5bQ+IRtp34rjYFT9+IpvRM9bBSSfOTe+SIMcmVSjX5ussAYJwkzTVxGsUrkujS/P08VDZ6p+V
CEBd6+D9BsBJJuGrJRzj6XD5y/FkMI9wFSFGFQi8ONgB0fu+kmNADmuc+u+6Q9P/aPL1QC98DHqs
uSooOLfWa3bjdbkxD/UL7YrILqAWG06QtPIy4St9S2N0iqcK4yc6pE2Nr4Azo7Z4s5NrEmixVMX4
pAI0A0ZCYQxDJBETXyZ7a8ofJP95+auc1xbgHRcC2LkfIENPwG7EHlRTPQrZjZl5ilqCugpwkiLZ
6ODeQ/zphImyCfDEd4Cp1JPcl8fMl4Eik4mTD0oZt8kNm/PD1uwFHgz4cRbGyrFZd+q2AdWiNUWR
gyrLV01HcjM/AGkPgOsdDR3Y2bOewZwYeCqviHRe3KEnshDMuO6gAVwM4PDhPTEvVD0Wn01hU7AV
0waKcXcXpdwq9ZqqukR3YoGZha/B+GtQaAe6Gfazm8/lVQzQU0HGLg4ovjhHyo6SW9BsIUehxra4
HIAuDwmYovG3szoFQYEEZ90Jv8mUeGY8XjWhsg1io/Q6CdsqKvateN90zZp1QPToqCOD312l78ji
B0SAW9LDKgf/y67EIuGo261Dt6xVewRH7w6Blctby+SI1BmdzYIIeioP2EubRQC+7pS6cC8f68rj
B6cp4rEHGDEIh5kGnyaTVp8InGdqWZ4pAJW87gLwnYAeE0zCWz2of1wWuKbSQiDr42bMqfQg9R3d
QgCnMbBVS/3tsoQ1g0QSgaFOnQL/sSFTUeoFav7w1UG6rcbfaSeCOoiXqnzt8LMx91IK88Z1ad4b
ZUulPE379Ch8hNv4qrqJQJDhBL55E37hG3UbCdi1W8Ftt9lGvr+s6Oobv/wNjEXKbQUOYFMnrp5V
x3hOtygBOFYs+nkbbgVN8+pWfkqTCsTXpN/O07ztBngAYKlve9QdLJP4hhRhuDfOOJ6Z8w1MxqzQ
nJ56QuExkkZ8qvsJLHfEeBY6jdeSO1/khltYnAGLVTHn4MeyUiwSaYDh6G3pZbRu2/QBvMKbyaki
jwCwNN7LtwUQ2Hag81Imz3zQrsHJ2IDScXLFD83rVcAj5X7o5hxj5x2DfOoySFAETQBEHzdM5f1g
xPe9KoNqW3zkGMJZX5IegqSKsoTd7XPAQtDTYuM4xkMriJjSM9KGdrcwfRjWV8poXk1Ddqw7y8NM
qW9U/c0QmB+Xf8Gqot8/wGAc1TiDHCwsUhAINphuniUfsPKYe+CMLq8mugbt4QEcSUZBi/6MhQsW
VVB5dSb0VO+sm/G92vV7cyPY2MY8xltgC+X2zjgWW+DIg0r4s70FCZgvAtLH2HFxElbSFORI3z+F
uf/WULfFrMBx0pm41nSRLRV45nOk2vJN8V4/yof0pXlD3UTgzgZ/FT7PnM9COHPxy1IHwrAC5yOD
UyUSB4Qx0xFkbfe6mr4n9fRszOnvzpKwxWG6yLVAdILlQ1Md92IEUvcusD6LMXcrJTnEWnKr5OFP
s0eEggfixhARKcikeBdGshc7+e6ypaz6/++fzmZbMtHmAJPBA1jU+r2uNkcx4o290aO/cDrsPgsN
1GcL6NOuPtY3U6O0dpWbRyE0DnMetO5lfXjCmCseDdKcJx0S1MBME4TSWn+Vm5iAFbVgR4ySV2BZ
Pz60CC0NROq6wZidprWTSCK4/MG87iLZziJe7ZTazvnp/ZFgMraljQ3ISaQaMYfyqgsDqtK6M4XT
S1mrr/nAiepW/cai0sAIC5KkiMEeSVytr2/BUPwGgrRjGFuvlz/SaqKwrGgwQaoMQH8gcEPOrM1+
EdY7cU7fo8S4KVHJ0AQkjmmqu+lUYPm1nHzMp+/6uPGqXr+3kvwAnq2nEOiLWk2uu7jmJGLrruRP
uYXdxJWa2JJJjNssasCsk/r8Tk/bGzM179S0PipWdwPgex4qBufkDeZEjKgtrERrRoBaF74SAaRY
L1xNe7h88BwpbByATpUUJUhJ3CKSZM9QxsRX1bJ2yqLjYS5yTpENBMCtA25zFaLasrX7sXWsZHIi
kCDDBXcmUFQ6TheWJ5C5+blRDXUVoVClCYM3x8U10fqdPpU7NZGPnbrXdNm7fJqrlx/wwFhElCWM
mDNzTjn4s/MsoIZSg8WxBkeknHIu5OrtX4hglMIVUaxCRQ8AZJBuHRzy8S40r+u+cECkc1mbVdv4
FmUwOfLYjgriRFig1ibHKoiPY9jus6R6vyxmra2B9vWfU2NjE1Ano30CUilXsjIy+BqA7m4nWZle
olHJr2qsxv8W61j7jTrqdCtjKntyRtA0IlsXWukX58dQpRjvikRLw7fDb0KzlFG60kJjjA2EDQlC
OQDfENEpcmtDwB5s1/L4Cs7g+zBJvDwH0hRBhVkafDFJ7qKYO4y7Yk2LnwLopdNgyrTEkpQURGba
6Jv6iGUMRwCif34YPMWh2ey/ertUYGhJsF8gdTDOHuRc45hWAUKmFpSwQ+CN3LTsvONOI+FvGezH
DroAE51aDqMqb0j4qgJ4LVDA5ZRtTOtdEmSXJLGb5SEnClg5SyBOyyj0SNhMPgOwUrtBauSimt0S
jIwD3i8QRLT2ZdtZT3W+hbC9aSAl6HElobaTHRSfAKoj1kEtaTc78y5/T14LHwibu/hQfgye7mOW
Drgk00HdDkBjJ2/SvjnyN1HoK8GYM/Smo1oYFNEliwlHCkI6giReRaMVa0AAmqWzAP8Djviqr1jI
YUwHJOKqDkYlxY12mDl7DregDnMGYKFVV+lO2AybacurvfBEUve/yDWAtKhEagiRIK221VYDBQ34
tsjA+aqrDnehGfMOq5gQyYwerCHT0Ntp/TkPLbq8QJsntwMPl/WySjKLS9iI1pyNLUpoohgcymTA
9F57Pxva5rKhrl+Gv40CedrpySUkEwUtRUNFrYZdAMRFLPU+XBZx+dQwIXgqohdCtUoNAW2h7l6u
7iN9fkzE0iZ9Bx4mXny2WlT9tnIQdJxKm7JSkMFXS/EjMTF3JbROWDqDkz2r4LWx6wdwkg/bywr+
F5nActAk2g1jm5tzM+YG2NTAbOskj4Yfe8ZRBoQk+N18jOntxpBjh+ue0/gWyFxl8PdgRC6jbTAV
DKdRBUyQtNLAagbcAXGv5VbtIiwtXxD1gHVY0Bs3jWIeuuOKhZ68SUyEA4r0vJkAEOOSPn4f8vhx
jrIfo178iw6VIYEfQKaRFAYQmVtHW0lqEFsIc1qUSioB6/NPlHvl8kdcuQhLKWzJuhe6aupbvLC6
DpJlNCGntzrPy4/LUtZNBTBDqgQAGzysjDIq+OvRBQE9FC1FyE9ai3ccNLe7wpN/DL9A5OtcFrjq
9L/lsWrpSU2AsILA18gG0DGjlQn+Ayv9MevbHutEFJW2knhoBGs33sRoCOD78Myi1HR6B8cwNAMQ
PWpuGMp7S653lQRece0zF141neeUVztxS2mMHU5jpY+A8KW1/vy+3+Qb7doABc/X0Bm3lrSWSCyE
sUBYIniAhcrCzVMS0a6C3C479LrHBqhQs6tMT4nEg1GjUTz7bC8l0sNevG3omilZ0aCv0ALoUQc+
7Tzf64CnjbapP833vKd09dvhusmmCagHk430xTguZbMB2EE63chZF6G8JDixDCJs/TaKa++fm6e5
kMa8DQYIv6PSwrejmILpPt1oGwruxWNRWXFVIGn4o5TJvHKjqRQKCLjw1crhQwrmX0Sd76Qsfr2s
DXW7Z59qIYbRRh50QuYSHjHDGqyeGbZpbEDh54QDJx1bu9WIzMGYYmLWDK30U5sYJYNoJbZggcHa
7GgoR8ln+Iu2q42TpRwmrjLKUsyrhMZVGCLFdB6oS7Esn6KNNvw27eABtQKvukajFKhkoN6x1Y7b
suSpSv//wvw7DSsgeQdVVUiofHRDfGPPD45XHfNCVbawU4V6HMq4zF/NWAwGql65aV8bb3Rlt7me
rnhzOyvvDUzyzydkazq1HsgxWBBR00HxykZbxHKitErdyxa5bvh/pLA1HTj8ogxnuCuzO5jp8wQO
5VnmxHcro7+ww29V2GrOUIz11MIHuwrQL/S97qBm9GR5CZa/FY+itvKaaTytqMtc2AR4FasiByOr
G0qgCqkGL80UtwgyjnNaN39A7qEaSWGQVPo7FnLUsmy6lj7W/b73aB5jwtcLtmbYltN5AeLJ8gYz
OcMGxLLb4cV0PqM9zx+vn+7iRzCxnmwEepTJ+BGda3xknwDQ/jlsOxt4shvMQCpP/E72ahXG/Bap
MXpXKgYvsxJBA0jnfXoR9ANg/sAQ8s+x7eikwFIUo52ZjShjFXCZJpDQJB3+A8A60vxvwiAT8SPo
ukwQ9rA4E0o4dWAl/3pnqMPUd9Rh/g/kcjTWOHsBFnKYh0Zpa0qkicjHuAmAdxrsKq/c/QVezAWs
pH/rkizmtRn73BoD48tjjV4ERMaf3Va1JYcu6KRu84sncNVjfevGRgZmYGZgMIUvabPbOHmLSt48
/7rdLSQwGgl9qGqCBLvrpORe0nU37ILj3Gk78KH/aPIQgKdZ/hC06iEMWsEW5t78N/5y8QsYyy80
I8LoPVzZVHXbstW3czce8z7iVG5XEzgTKMMoWIIRB1HyqWdB5yTGGBfskY7Doh16E24mX/H4zwz9
wWdG8i1IYRSKsZaj1oSAwa21tqkQ/cSLvq0qYLpcfmhWnunFYCZQShmFElCM1aADBo2z8jq1k08U
cjcT/Sgk83VfllsxEjwQED1dFrv2bJ/IZZ4CdA3/02Wm6IKz29qx1121PoWOke3IkzljfyvHeSKO
ud8JkZIkn6FmML4LUgnKpFsADnPO8qvpyXy0hRSMMZ0e5qSAJM40SxRGAQViocML3vN9dau4iUvr
vhR119pj6GeH1Zr7+ReyEO6rs5IGIDlF94JuKEkoapz+hJLISiAFpe6OGlZrHO2DQm9TePu4R8Xd
p2haMgCghF30NHBRgehHY/RfCmdjMStVpSobpdG1HmZf8TGmdpxeg62wwXTOrXrPMaEVn41pbbDf
AAxCM1S2TTuIYdKmgomq3gg0QOQhNeYCSgsLZwDwlzGPwJG3YkNLeWzTtpnEKRNQOcHdn41tsFG2
Eeq/mHnUrns3AA8gkO5BWOxdFrvivS3g5mH3EdXfcziPEYDgupjhZTJrgB211HQH57KIlfTnRARz
FzOLNJ3aQEQvp36tXJfxR6NNLkCVORdk7aFYSmJRHKMxLAppxBHqpW4AFsHo7GIC+I8ufnZYwvfN
IukcPb4dwu4QlfpjO7QT56VYWzI4+Q2MtsocyErconuB8fvcxaLH4JRdkF4P42Tua5DoOVbddF4K
NgO3TQQbLNWSG5RtcpP0c3uFUQfDToXkMe90T83Lfz4Ejc4VqElRZ6LwJkyGiFwmy0hBPzcIpErz
tsIsNJmfLn/wNUv+FgJeuVMnoSaxECsVXktiRD9IO1xpmeJnI8/pnsFfI0jECAXGVkHjhPoxOzUe
ZWZfpZluuZNj3onv2NinNKjEAYqKBnyp5ggWa2yg8qxszQcuxTLqzYra9XklAO1xl8cAks98Yqfo
us2OND6bbu8CcZ1iapXiT168unqy3xp/XYBF5pF02dSCkxBxSKl9JjnQ9krxh1aEnDhk1SksxDAa
JkqopFEhj1gQsVqUtKLrDtxLvHNcCVSxEaqBgsuUgLLAJqFgUjPFMEdJadpjvNOZfpUOkt13E0zH
zUbYCRzT/xpLYp+PpTwmFhG6uKz0EvIyMCp2D+UdUN7AslQD4hWJE324uk0qe3i7MG1w3f/gPZ6r
fnChL3OqcUvSpOxw97q5dnrrsTJiu0VPu4vuLt+/lWLk98FiHphRNOuGbK5qNBnL4MecaY5s3VSA
aizEVzEmfoLa/2V5a7noiUBGs0lOTI3oEKg8oMJV7Qp/wDMJqLfh9xjTz+nw16XXYuUToUzMVYWW
DIZMFEDzsNvPpvmSBtLjMBPhMFlNsy1rQKFHjSU7fZwCNyADOD1H7fUPCvRs3UBcclYHmCO9kXod
YMhWCGqdxKk9HaTooF6IbEqQFxtb4mE/cf8vdlah+R+5bBwEdsx+jkQRJShL+dGS9mPUlV8c3VYv
J4Uwo5kxOHeYhyINkkAtiIHLcqCX07iaryjdWrTFNCaW37k5HjWRs8u5kMfEtqABB6ZtVOhucUhu
IwcLv0+xM/mSN//6H2yHo90XotTCj4atQOSuxQnOlv3ViMamZXpQd/Me3Ex+8mRxfM+q3/7WTma0
iwWta4WIFpqn5oA5uUPYm0AeCjecr7bquAF5gsFCcLlhivj05SXJiBwu0qyvbXtzHznA1qNRJF1A
6u7zm/6Kx9S9rtm3RMZOyJTWs5UZumtIz3rY2ln9TPJnjlqrL+5CLeb4RBHDe+RvtYbH/jnfhvvB
CR6aq4/OA8Gya/5MrnmT3yu5q4VW1d+HeQZr0Y6jqOV4BcUYj3nXOK2wVZMc7DGlayEniKfRSRXO
fDRHVYNRFWyvJBpGFWU8WQdQ28cwYl9ywisFzMI+5sHGc+yFrTanmhATQ5xRryfGZywGz0FPOKnx
6ili4gXwxyIIIdmShgSE7DmfgI1Nx0vazYCeRLsTwQvFsZG1dE1byKGGurjSpMNSygyqA0Rl2W2B
IW7prrAVBGKxq91elrV6agtRzC1TpyAcA1O1gGlEsLCg2HyywlUz+BbB5tljLA4ashW6AzZ6w2dD
4Uear2DF3InNDXGEjRA7iddvLV66ttY4tRYnqTLqCWZgGE2C2mulxbC6LgKAGEZpMFouZpWNJYbC
7fUo+KlocXnAnNi+NKqfhhDn9lTMvJkGzlmzLS2kK4bVihpiGSvNHPSWY4Ce9zwHs248SL9F8Cpj
3Yh+joXxVEFl1ZpWYdUebGL687ylIKsS+AKrDY/4gl7gs4cOMxr/EcWSM7YkD5QiwQVvpNmtRAQK
guVp+myPQuboUmrLAnEu2+taNczSsMVIkcjRHLToHV2oVxIpzgQsE6G0AG5Gy9rKHsUam3yxFrYa
qsLZhosZtfrE/pGJBcpTmX1SSgkWXdDIcnrwQaq0+4MCSmfTgqa85SFqr1stVt0NXQVp8BnWumIg
wQYeI52gGLsDJagXMN8TKgdKfAikXN6ZrprMtzwWFCKLG0kbLHzHOUhfmwAEP4rxYM3jQRSaPdAA
0n2VDb3XVMV9UTcAdhvaJ85nXYuZdDAfYApZtwCbz7wVSk2SPCtAWqFed264Lfz4qX+lPJO05atw
nN7aQ78Qxu7050WtWZWKinGkfwpji4ZM6ZTpy2WV1m77Qggbl+l5rYSCqOP1I8HGKCVMoZQaD65q
1VRACAPEPYyhgP2Cmu7iOuTIjvSpwrkFT/lzsAGHCRBCxwzYhaUbeby0b/XgFtKYr1S16ahMgC/D
useMEOJzbj5RQPIuH9yaV1moxNIhRmKtwgkZqHzVyd6c0XCXiIzejyrdtG18W8jWaGsKRsAvi139
XphaQj3JAo/Q10kvTrITU73HOpKBiZ7mYZAG2Q7AIcjRbdV96d9S2GHE2SJmaU0mZveu/+q3Bm4+
IrssbB3TDYGjPV7W6r8YyB+1FCaBJqGZh2MJMwxI4dbYqE26/krNCz8oBbsbZstJw/yhmofPcCp2
QUNeUkn/V2cLVBSQjgBHB+XZUyutDAB4BA2sNOpf1PBZHn9d1pI+4+xDpC/+PmOXxGrCVo8susU7
5zY2wO8EpW7tRtd+zXnMSYBWa3ULaSxY7QRgBz1MIa1zJdBpK1vUZsM30608/aXwjAQVF+uW99au
Xj0QVKgqitgKHr7TIyzzMqgniRjuGOuCbSiI5TGpqdhR2/68fJgcSSxKnJnlpqTC+7tmYe4HtTtq
UfY7EXi8GxwxbPBQVJZK1Aw3QZn7EItjhTdX2lUaSbwNslV/AugYDbNeQDZjE0lRMsFUP+M1xQBm
BFICNXOyOgQYIhF9XYkOfRQeiJ5yK/irT9q3XJ0JxOJAVrOOIGr4Gw8ovxuuKLhl4TW//sWsDZ5N
FI8Vg060sUOXgRVZUVDjhgEnx9blXzH5fdkqVt3jtwB2yjIRhSlLepQZxKTb51Z56LTu/bKI1Vv8
LYKFgR+UNsoHU0B8rBEHhWkvMk27qGvPbDmJ3LntgSELxCjw9CADOWv9EXEglomeoBuNEU2JvaFU
nSzmHNl54kN5uLBVQxsUKuaHTq9srUsEObmqQwrZFPJ0lJNJ25RSvetqZddLHa+k/oVgcuoHTyVS
k1y8YbJeB51MZLQ0neAu3KbH8jjEXuH3XnKbfQLl1Jf8OLRTL99UXn9o7omnOdWRbMhT72bH6KoO
gKv2P/BZnH/akx/G9s6LHrPjXSMBVr9GBad+rvu3ntR+zOurqudmeiqIOYGwQk+3MmYs0lvlLlSx
CAsEp5dCVoErJCROC4ISY74J6t4Tkj2FD+0trFKmL+MEqIS6c6zSchqiHDvZq6XbRv5p6ZjaVFu3
kK5BkOn04Wx3vWkr4c8eD7divQ/kdVBiJ5p2oPXezOJnFn/k+osG3RSl2vdG7ZZtf0V62c0b2Yur
aN+r09Plq7Ni0JgcR0lCk4E0obJJX9bkRE4z2XA1udlmQ7OdivyXpPJYtDhiWJ+d6aIc1ESe3Hh6
ksbPYn43RN4w8HkyYgA3XQJBkogkDyPWpzYsNVIWZmlioFprbmhyJ++CG1p352+ArVjliShqTIvr
ophRqKlVErhiOjsBih9moDqhQeyivL/8fTiSWGSgHsttuTgriMqrZ2LuLfIW05VQhRc7r7QvTk7v
634sVMpUdcjrHC1p7WECCF1/JCYYktDTG33TBu02MDUjsONc1u6/SEUEjgapAZIwxtNZWQKyITU2
XMPA8p7hY7xgvKufDA8bYa5+lZAtFjbd/6dQeuYLVWsxU4qugKr0faVz48rPtLZVVwQjNvLyYhO8
xxJP0/MSID1fzNfhqZWw786EYd2cNaSrswBIStaLdSNsxXt1g+KHX6RO9aP9CMmV5InbwGn8VrR5
Op/zYGFOZSGe3ScspbltsoF+XkG8LpPRmdBiDxMgK6jJRiO1o4EPQzUAxWxixqKRHTLnGwEbyHMv
Oti2cnrRPKQd8SPJAtcs6LQ7jNmU1nMuE28GjQDnG1F3u3iQsICIW2wgm6NUZObZqpKqRUBca3Fc
wVtrOuCbBegwIDSBcky8r9EagSOR8f9UIKbT9S/McvCesd4j7RtNHbQcKOLSLy25jxtusWRNAh50
auYKRT1gwjpRAl3brEMCvjuImQa7uAmBqnHEvKqv+xbwyx5in3fDGP/xpZZE90xokkNxrU5tHTAV
HSYREnTku+GhyxNPDuOjGeavQqY8/vNvBooV9LENy5JNje1lC5YUFVlu6eANo2g1ouYKYEA3Noqn
9S5Y8jhXinlTqGon4hjfIRhqm09daLpAeZyvu6oP3kdxtu4TeSachgSbfZ/Joua6cBnBhL5Vosam
S8ATkFSxn4/hbUqmH80oXllV9tipgpuLhSd2w6umCL+FoHvvUh6zCtvvPfsdzBvXpTEyFWqlI9av
LB0OLClc2ciBnqm5ckP8xrhN5R8A7OEcNlsO+EsyCkU62FqB38DO3akDjAvzn0gjHetGBEjphNKX
kzryR7QdSoe3lcKOMf0lDxBwlF4RXAJs7zUYLWnsxtSkm7KbCq2MeVPvGox/8fuuTLj9lyj0CU0N
7OkA5KEXd/Fxx6aLh1pqDHceJVuiQ+yRbs+AWiFtDy734vnyPVm1W8T2CLs0A9OgjB8YrBRrdB2u
ZFpHt3LYHuUp/jHXZHdZzMrNxwTttximtFEGFvBVes1wQVRvaynGJdvHqgHinFxybGPFsWHNBswk
GvhEAbDPXMRBrbJw0HB+Uas4aY+3TEs/LyuzdmZYLsYSKbIhDMowymhaMAIcGGemJYdQFO3cegKU
NOcJYOszX4aAuWOa3WE2DNjNp4bQqtIUGElEy+da74B0fXYlu7w23dadwg2YIN3UtXa85GtNN2R7
fyV8KCIyuk0YwC+jClLH6XqWbWt8HoOny8e35r9QUMDnkYG/CxJk5hNlpSYVSCDophCQYbsdepCD
b7rKpml9kEBtRkAoby7LPLcKExUShU41AfEeUIOnh6mC9DuKylHBYIhWOUF21VEMy8sy2PgRX+xU
CHN1ASfY1mYOIYiqPiJ8I7T749S2POEt7/d/wT/88yf1VCb9ngt3EQ4iEQqF2mI3KW+Z1SutrQVz
tFfLAHlUFiicuuG5gcAoER5jEx2LvpbCOIwmj+W6A7u1a8pk2Eh9m6EYFVxhAy3inee504AoBZAe
6AFi6JXtCkhx01TELFRX3lS7FM52X22jl8i3HG0ze6AOmLYWUAB5V4Cd6v76jsjdoJ+K/E09oxsa
LWKEGuS2XrCpdTf+TZOQoLa/4NAc4X3yg225GwB+gtmUurKjfcnLH9cMdvEbvt7exXftsxz84V2D
kDOlY90mdlRCT3DqcT/6CSbmY7f/GfDAMHhCmYvZ6qXYz2OruDpIElEusC314fId4UlgQpeahGKk
JTWqzKr4FMvzbRhhneiyjNV7iNdGVAAnKuEZZbaaG20u5WrC91M3oDg1sIkrOOVL74oANnCKjeby
6bBWfNrXjsgfmczRwYji1sKgj9u4iL92mRu+0dF74S7aitvsiXftv97l05TkVB5zkMNY1y2RoePg
T97UohiGlVz8Bxmy6neg8ei31cv89I/31P9zOb4Pl/GkOrCSYo1ejr+mR9KNgkVgmct7ymSoZ2IY
X9oYQtPMIsSIezqk0mw7oEkiI/U4trLqYxa2wvjP1hTKrtchp3GLzOlcC8/s8IDOOKJJYjio4Prx
S+zzUmCeevRnLa53PYZoD45/TpHO4ERb/l7wSqB8aiaMt65CWVNm+tQ2LgCuwHcey1gNoR1pOC5+
gseVx4QPhGhhGEjQq/uodnQbBkyk0hsddkP0Wm14x0j/3NktAIcHFhOBuQ13fXqM/8fcly1HjiPZ
/kpbPw9ruC/XpvuBZKwKhZRaU3qBaUssJAiuIMGvv4fqrq5UZN5UV8/LNStLM5VCAQIEHO7H3c9B
FkQYNQ5eblm5adpcdw92dSnYwZJntjd9wk32073yx2jBiV3po5Y7o4PRtN/1az3EY6qKRK8CGp5r
f/rkCvhstBOLQnw1g6lO+znz77piPjZMpQmrc8f9+usz8NO9GELxDn2XdoRk/8dFRPt7YHWx9HPL
XKpyVVoHa+gzpy42cNNWY91kxDz/esifm+jvxjzdJ8bWKL42ixXpXRy5RYUxfAgKdMuqS2sv83Hb
fabO+ROPGodhiQsWCCJAauTjRKfEHf2gdXxQrqRCpcXdNGTmadFJLMZUoErtyV/7C7Fp/uvZ/vTS
+27ck8PuRg3UosExm7tlvK6QJrSm8JMhfuqVfTfEyTvsKtc2U4UhmFT7uvDXQePeStLc/Homnw1z
8tq6iMjaGKygVwtUXNI8mldm+PbrQT5brpNDjcwIH8cKe4Prx8m9bdhnWM3PB0AoYIM7A/UmJ1dY
n1hIaRkMIEb0p6cQfQe1LiH8k/qcn5+rP4ZZHuM7Gw8C07nWo+fnE+pzimpn1wI9j0GFurIps2d9
X87RvSv99X+yfH8Me7LLKWU+UpB4R1NiHnUwXZSJvf31ED81TajD/X0BTzZ00dhFVFEMYeT1ckdD
PCm1TZPTav5fTuZkX2sI/fjSxhqGKHkcIVYffYZifbYZTrZ0KWhv+IARuLwrrMfeKj4JY07R7ndX
BiLPNuh1QOT/g9qMcIKmqLW/hBP0yj1nK3D0ZToHC03uvkXPdAWCmgA0x9AOQS+cnY7XLozQp4Do
zybqYakQSkEE6oeMVC8VkxPHY9h7VexiiMTqFOJvOViW0zBJ7W6l+L/B6PJTU//9uCf70TK6CIvl
FTrX/MguhzAdvszb6GgVKDwUXQpqNrH/rFf0Z4bKQ50J2iSg3feDIuFyAOZCYLJhXB+8GhgN7CLE
Wz55tz9d0z+GOfUIJqeQEvVVQT7Z1xHSNjXj+a+P2s8mAnEEdNQBy0J0cbI9k3hMCgH2R1CHqlSr
czKJbZmI1f9ulBOTC8J/kN7HoI+JLNTeaX9nlWSlevof2I3vJpOcOFCTCTttLCfOHc/KnAEn2i0O
w/Tmu59Vy/zMQn0/0onz5JjIiHChNiRx9AASySevtPaiJnMKnc/drxfvZ5sgRlcOKog9xwNu+9HO
l4szT2K4hY0qt4iODvEcfgL5/zAEtLFtN4mRpwlCVO2fvJ84cUuH+dhnLvDM6kE3t7+ewg/LtdBr
IlkCOBNFN7gWP06hiKNZ6haAEZQxUnveVBGUa/QZjz/rKvpkoFMtbJsUrXBshRgL5P1PbZXwDdU4
NHgzcI38RH1Wrf5jkmKZGpAAMK8GEL46LSkaG68zSpYoyQUet3Rw67TYiX8j1vrhpH4c6LS0iDmS
R90IcjG2cEqB8QUXV+qbt1+/qR92AkbBPJaOfzcAQ8rJxm7CqkuiJoryqrNWliNXzvhJlPOzeXw/
wvIKv3NbWjvoWyQA5nzgLKv1Cw3fqLn69Sx+jBPfp4FKSpg2sPacBm4CmQ9NBmRU5yEFQ2AFwii6
n4+gr/0Hr9ifxn8/jndqqG2nqiJ7xLIlcVKeg5PEyhM/+szj+/nS/WtWp1TSUzMwHo6YVcL8tIdC
eTs/cv5nbcHHqZzK1wSu6FGvZeY87JobVLzvJO0+6x/9ZCKnai+B1xo/6bEHmsHZDJPaDVN3MYE1
+dfb4GfWACrIv++C8GSr8Upia3QYJvBepwS9ceNbY1dZM8lPbtGfnpp4kbcAaorO0BMTbYeBaQwY
ovOph37JVG9QRvyJt/8jAri8l+/GOLGhcCOZ6rwlo37eHpx8OOd+KjGZgwNtiE25QcTpfFY4/+t5
efbJvJAaoOUo0LbSxP7eK+yjkd1/8o7+NS1o3Xw0B4Oqx2G2MAToN9IxXMdBggakME0G+xPc9jRe
AkaKBCuic3jJeCMfdUjc/0JDU+yXZARhIljSae10GXE1y8JJT9v/Ikx0xuk0cvetdazc4JAU9adC
X4v1/B5POn2Ek3tWgD88ijUjuYrAmtfeO/qemTMofIzDlc1eFLQOVIeKlU+O9M9mDloPkFyj2DlA
8/3HNS610YlnIHkrdi1ateNdu1oAus/S2Kf99ii6TpCi+mOc5dh/Z9qF8drKF6gUC8dkG/fPtHru
oXNJ1FlT3Fk6SC3bTVvmfpmmJ8aD1RTVmR/djPE5rx+t+dFvboPoeircT66cHy5pPBjKrcDtgswj
ZMDeMzLfPRhSV15fJNBVFDu9A2a45pto4+Z/Wlx4WYEPA53A5tyNeBc5w5DHhRNvx4KOTwytQp/4
uT/YgtNhThAGYxpZqAIv1N7zrcugWrBfsgHzqs9AJQXyQGtM+z9bNHQ66GIsvlvEzkIhPepmh1zp
24qzFcKiT8Kd02vhZAT/ZJ+aCAo2tRlJLiCqbeyvKr5Q/p+G5E9HOXlHhaCao98WzCFf4w1kUt6c
e+sKoPV6YWAXq3avb83W/qSW+pQH/nRnnNY2YmpwFbmB+f4yr12wBoAIZuPkCaoAuwwZ6uf2nbON
Z2FaHaeMXIgrmoFZdmN2qNHLkKb7rKn1hxzP6UKcvFDUiAAL01iI4Drc2AAPii2qtFb9tsmLXbCy
l5TBvgCAtXm/lv/7Zfo/9E0BwzVUVd3f/wc/v6jatJyy/uTHv1/Ub9V137699edP9f8sf/qvj/79
44/4y39+c/7UP334YVX1vDdfhrfWXL11Q9m/j4lnWD757/7yL2/v33Jj6re//fVFDVW/fBvlqvrr
P3+1e/3bXyPskv/+/uv/+bvjk8Sfrcq/XD+V+ulVtad/9PbU9X/7qxVHvwHQQrEFcFgfBmgJtMe3
918l9m8O0iQLSTL+wR2FY1GBUJL97a+O/5sPQAW/QM2oj3/hwXRqeP+V95uDMmYHUr9oNAF1y19/
f7oPL+CPF/KXaoByFuR4OnzvP8jX/7iagiCAz78IXOBL7cXxP9kMkT9PxpvDYC00QYFX+ayYy9Lu
HqThRyVjUDMELUp/I6ikTGSniX+UmkI1j4MJ1p7rtBAlxDdkuUoa6af25K3QvptsujHKSjba6WCh
1UiLukcTC11XYVhtopaZlI3FkKEyGyLXsxgghDfsxzCyVoK71gq7njuKpaEA4U4ZvKIZoUvRdH6c
LMKz2ktu0Lv8UIWvsw91iq7tvBTKbTfLFDzlvFROmHJeZZLyTKtiHzsNPlDjH6eIdpR5qPisvG/1
cGz1enDY8/vv3IbeTmO046T2UlQ5LDJDxXoIRnB9RkMaDaPISxGuZDdr8BBOSUYrfJOonVwrBdnU
5CaetEiFJ+d13+IZIZrlhtD4wmNBBhoKik6wm+f4ptRNkoUu+GhQF+9V8Y2rime4W3Ma2fWY2rR+
Be/Ho03QfzYP0CtzKIrfis6gsH5coXYH6UNePDN0+dFZemmXOF0KRjGaNfIxDFsIdkTsWdY9Zu2J
C7fRNxKL36KOJFPB/EKq6VBPEBlP8oWVxm9vmpreh6NE208JzLWS4tHi/rf3/9Mk/MVSD40uwHXt
2V8b7BVJ9RWd3b1piNoM0t+1YBjPmqE8Gl1R+HHHYIi8tSVaP+tFs/Pbvl/FDvTOR1KsQ2Z/lYks
t35ypQJYvcjTKRucddBSO+2KaNWgygcFuuTVEOuAMKRYQQThMlIv2MBz2kr/Jp6Hr45sdm4pQRkq
xtu2GOOsFQ9N3E6Z7BxQAiTjcwSFvXEAzc8YszZ14UXXiyCpSaYreLh2tu7dsj3GWLvUGvsdN1un
ia2N4407z3KnXUHKXaWL+YxEimZBze1UNW6dmqKVcIqxYMTyL9sZGsMtSSPLAem4Ra+QD0rHAHVO
oPvaJ0hKAQatn8tl36MuzktH7sdrBS0tsL5dhUJEZ1qgeznxSToHPU2bwS3RuyZY5tMIZ4wmOyeg
ay7qb7aAlmqpaLtCf/uDDsBrRhPnoXScaiUr5eYCuu5prbV/ibDh2kbbYlsD4K7FLFbl7FwG9nSJ
mKLN8D6cbGiTQ9vGYcY6OqYNfHEkuL4EXROsJI5oFo73cRLeTz0vAUYWX0T9KkAlcQEyx6TaomXs
FeJHVa78edd34mFiMUm9gex42GE5CrlzfHI1meRFRuVa1wW2ME8y4EB447LeERwgd25XDRhuUZou
1K4GW7bDxvOIIOU6fkFFHrsOQfV23tU+xePQ+oD33mbJFFibjlIfu39KOUn4Xs+NPAM4twOFub9H
4oWdt2ARwFv307Yqi0zq6aaCJZpq+6szl2obxwVqNrR8Hfmo11an4jOIUeWMJvR27IO0hWRnLv2I
bnUAVJv4Y+YF1byJet2Bd0hikwUQeBjBAMmEeui1kflAu5spLMe9RLllVoRZu7yQAC7idWXXIBiM
grOaetO60dehVnVu6/G+K8hj5G3qQVxwr6RZYsHo9qpy0Y+jHqriPBHTownKh8RQmjcUbVlTD3op
sx4tMNCN01xmDPrk8Uhu3EmtJwWwIFnPbAYx/S26PYO09PUzpwramxaMWCyog3JsFDDregf6ULQ9
xGiGaBAjpz73gyypp60Xt1eQ75GZp1EwajEvwN8l28FbeqisOV7FxAbn99R8gXo0muucKPVd+WqD
Dy+FKt1Nj27J1GccW1l7e59Ut0LXY+bE/ZeYX1IgQrmOkihXntS7gb6hdbRKSbn2TbnSgXfsXN5n
0vW/Wd3cpY601v448HVRzru68xD3SoyOCkbq9DPoKqq7kLnkEHLoBhYNf+iq4LFDYgz0Fqj9R+10
mffKMWlS8i81au/zkFVJVicaNS2ljfJeI9klNxZB0qmEkWADNiduqLX1puS0sZ8KPI7lFlYKZgVs
otgAmE84zEKisgb1gfkAgtyMplxOdxA/p/vRlBtHLZ9zB52hqPSSBbzPO3fwUX1FL9vESj3h7ceG
s3QO42+R7vocfZ9Qr5PoMwZ2Dl4K7CLbvjC+uW6a6iUct6PrNin0KrZWXIX7mFVkVXACkcZ+Pvpz
DHwoUd1xjgssUVJcBG1iMrgnwxpshQdaV4ujTc8YapnWqK6GUEOEGal9Ob7W7lU/Wv0uYIV9iJnY
0bEw16pLvoppUaeUmm2GYVpDo8u9muGyZ0I3KgtNqK4Kaq/tmqEKn0jchv3R2ONt6DQ0ZaW1nmrP
y/giPhH2FpyBoNuhE6G8SyayAqt2hAstjdvm2ucKOhV2BGbryO3OzFA8JklQbVu7/dbSWu1CXOog
CZrSbkb3xjAkK1cnbNvEk9gU8UpPJbq34+ahFd1Z0maa2NdBba0tSE2jpW3aIp6h6TDEG1TzijQM
+eGmDfmxU8WlkeLc5jROQVL10Edxs5pdtQlGx9kDgdt1tfUFnO0bY4Wvtd0X2buT0KHAYZqHbKpH
vlIEvB7JPIGG9kavfKFQjNrE9Fi1AGugGJ9ypKfGyWSd4680cfaO01zYncqNlfvsEpKGF4XTHgPZ
w3MJuF6RybsufdPCygWHHgcZYit0Z4LhEBCny3XLHgs2zplu1lrwZJvU7Xp2kxWqbdmBsGpTum5W
ow+D+pnyX6ZudDZlKuz6qGV95YZNjes4dDZc9Dvlykwph+btepCdteZcypR0cz5qekZDfV/4bAab
SfJ1br0pra/arsElPEGjyzXnFan8lI4gbyZVktwGBZw4jas4nro8GhFeaH3WuAYJmn1st3MqooBl
zFP9roZ8RmZRxtaR5Ta5dtWYRR16DRSVOo3lg9tP6IrpLTtntV1kdkuqrRmaYjMF3WoyfF32KvpW
2duwY2hSHLvmcgyJnRK4jTkvqMhbjVo2aYX2IRDRdiC3aKSdziRgiahX56Ng486JGmgMe2t3iF+F
wGuiA6xKcJxqc0ORQsicIDjj2v5mcxJnsExIrgqyJxULLuTkHAcx73DQroaafBNK31tSPcxTkXYi
uJpGCIQIXaFmsHRf58CBUGePJFILlyNo32JO0AGJKuWhnNTKQXpxDEA4SeHG6sFRaQ86QdRMmitX
+zK3HCvluJxGLp+TGOhK6fFx0/hgwe+bMxXx+7GkDTyOBEa9jq9aVWZTi/l368IHjQm1vEe/LF9a
+6ZN9Ja446sTw12PiRrhBaEByXauIxNcMiZvhPQ32g1ZFnO8AyBoUEt15Hb0b2k19ZknJUQwZSsy
gXaqUVgDuKtabIgWXNY6Wdf9fF5Q9y0p7rQ6U1OU16A4SS0LO7/w41Xi4wtJBNkkFIfnVCq6qlwB
rbCuPEp0woL1JJ3x6TSh8f1wUQ/8IbKgQ+6V8fU8iWc/Lg7gQN8m5bGm5iJKHL5jj0HYHq1YXwwy
OupaxTsRF7dtXO7KWaWlpWTa0cHfVgQPT8m3iPRXrQ267xqulepIknYNk3tZ2ufREOrj5IASk+Kq
3jt9A6USRx8cpgf43s3BLQeoljThk1MyCYkbiMuH5Rctx/aGeEmNQnQY1yCsvyaXVdSSPY1BhxBU
k8FXQAqt7e7qjoXnk+ePKUGd7KZgDx3tSO752oIdh2akpduzkA1fdOSuLQeM5xPeccY7eFg1j3Zl
Ed8QH1EAEybJOsQdSQevCmdMpJY+H8m41qXZDok8AzsXXw6ayPzRu1dyEy2xggtlvyz2zItPQ/jn
MDEBQ5QV0wk+O7WfHYqGmFriMJQhg6sxoqkD/Sy4GumKkIBnEtpembS8m4ZY8Qb0YDmhkEqUvUxW
ODS3ynOrja/6o0/UYuNVKoWnM39x/rDhu9zvI9yDY7Rux16kuvatFQ/3dslY7g7FsyJuC2kAfcG6
IcFFyydMjG19v0U3cjkkWCZYV0xcOCgN9BlcJ7uPb4qkEanTgJbXbpIzeKlv8bGDOwQ5shxVJU8T
u3v/rJzwufeV0E0/pQ7YdSz+PJP2YVTjGVLvz5QirAtrXOERuSo7hIfvf6NLMHMtn5UhSmSpkbjb
mjCtaTEdbdTicLS+75sxeAEzUFlF85fWIfug8Lw9Oi974MHZbJXmzOktA+/FtVcghXoOuD9klQGh
ENOds+5H35wN/ZixJSQgDe2vBny9to23IrYPQqfYuiwnX67KmoFMdYBYeuFmXVeUeHnzrV/F8ZdR
+geZ4CVAwROvxXryLakvZgt536D3bmsNxfe+zuyiNOfASVaNVviqvkK2AZ6tTa0XxAtN2pvy+T3e
HOJoNy9BVeJ++9e6hya+G9lQZL3Dtqa37V3kY8/oARzIrVOxNErYdd2avG7MuO9Mc6ih9oo4dDMw
cNGZYM9tNu/ANnQ1VRk4lNtz6Kaxqk8OQdmeeyNCd1FJhDuEhJlvXLVvI3fXDjgnxiHRulzIlwLN
cZmOnjmqsUCMkYTFZg4p3VKSR87U45TQr6GxyT4KD1C3BnWUMjoLxbyfZhjM2o53CcfiUPOFBIiQ
yapC9OX54a5sxZC26ARlpXgGxytOL7sqAVmoJLmhVJ0rt3sdxavTj+EKIta4wV33IhijRyWxZRC8
ocMmOrAebb+AozLc2zqrbWydLsQjkNGWWRNaOZ+hsmH1OVc8STWWWlIc9WWdY3toIDuoQVCId5Ez
MhUHWqDESEUrFbMLuGg3HsGpQPX7TYnoA7DLca6APPhj5aUtxTOB+QH/iBh0CwPN+rtqeCJOy1AC
OlwGBKllhAce7ipyEyA5l7+fC+HgJ9dFMU8crLFmQ7qAFoKD3B+IAZnO34+D7cKOoG/jOerCndvg
BuUNVJ0qmKZhqvFQKNNI4QJ50g6yZV7LWsf4rGThi6X9dGybZFNMQE9QNQrFvpi9sCVHSCID3SH3
3hZDl4++fzSzozMWBTtZ7Uoj7ks4LsvmXPal7WKmPe0vBVBNWq0XgwgJgiMtxLpRfF5TgiDDRRQY
UGBHgQaytHwVof25JXHGbLt4tuHg/ONxyBwiDFmsEuCdGsJwcnGSYGEBWFSZZeIpBwuvnw2Bl04R
ojDhAx2qF4PQzplVwetoK5HpASZ7kOWzidBmTrt5GzeIuSuFC4fF89aisIW1+SodFb2vjeXB1Ln+
1wbcz5ldwua+vw5/eeaK3/iD99TEeKzlRTRdeOOMVhYWdNUoJ8mUU0KJB4TyfRR9fYfMhMTXva+v
WRCzeUQThvCLtezRAx9MV6IEyYyUe7/wV5W4T5riyZvbLyWfyhzdVvO2jCcKZr45WgXjhFoyHxx2
fQxvxS50mNpWB1VlyxyiCZs4nNp53SXWjTTYa4uBfDfcE23gkumXMAIYBHoZnqI7C6///QqYwr7B
JR+s3z+KfB5usLi7hDu69d0u2i0NZLlFxmLvdwiMlC1IqlDHnBd+Rbcw5x3uZeCSyzGZGFkHqg0y
nwEy86M89HYNTG1aBbrL2ym5sYl+quvutqhxD30HAP8TYv0eUj1hGVkAVc+BXnCEPh97gXBP0gxh
G3U1JX6wtnzsGiO20Gk5i4o5LVCEkAD3q/oXjg3nT9GRCdy/76BhWZOb5cmsqgbuSL8uRmB5t35S
vsb9Xpk9RHIuGxHsGmxCPmBX1tZqgTOT2tbZiJMPUcij8Nwrl6S/ntLHNOI/Z4S+RLRlocwZDDof
E0C+hVqLHnnV9YIJy1HCfwcyFvDnPnI2ahq+hgXAxNH9TCjhvYbmIzbtASG3IzSSo5sPAkwfB3ar
ihsEQVjKtlkrMO+VcXBcYOBeoEilD48ooXu3IvWcHJ3lyh8GkcqZP6PaHgF/8uDBfTD2Wci7Ozb0
aAuVb/7i3Aw4zYzybdwqiBVEO6QKnhefwTS4ZFT4WRLoY0HCP1YQxCNh4IBjGVj7yUQ8ASoPZniw
HlGXgMg9PC72byymL6i2CWPxXOv2Ant+13Ac36iACWvgd4SGA9iD64HK25TjsTrAutHUroU6Lia+
gAUePGC/i5Ezzssc4M5Uyksjgz/wfneEfNBeZIsf03nxNZg7Aclaq+VdMhzN963yp1I8N0riv4/J
nI9Job+fQ/hBdepb/8tPbd7UkmbpTj/0IWv0/0eaaKmc+3+niTbDU/8mn8qn75NEy5/8niSKfwNK
mkBw0QZ1BurwkIT5PUnk/oZ21gC8BkuDCOoXYE5+TxJFvwGiDV1knkFGAC4YfOEfSaJFuCUGMTTU
hSACEfyZLJEb2csG/e4kQn4BNBWoEnxPY6G6/STDX4yy0N5cFRtoCYEyaQmUGkRMHhuvrOSbXAKp
JV21lUtwJRFldYi2LFHdjkv4RZrgKOhwgdTEkT9WVsJ3fQKeofI4IXZTRh6AFD8D9rqOl+CuQZSn
LwgivsoRwNDdKpVFfyeq6igKCNipqEfPIulZPjhTxmwNN7En8SqavL1awksf1+U8nZHirkTsWUrn
3LhkzQZ/wbR5riaucZ97GWu0yFpVA2tfgtkJQS1VW/R50zRZwt3WJyCw08GmrNRNiIh4dq7FAC8R
/d9gWXScKCP9/FoBKrXorR9WL2oMHwHFgQds07tLUgbXpNuTK4B9PFVIhcABKu9t2p01IQjkST1u
ancOUigPPhsohM8dzciUyDxGtB/UUqWzDd1ivwGyGjUAvjyAjNQDSEBNt44966yZhrchHHZkARQM
kAWU7LzC70D6LQT42wJ9MEAhIqd5ALJ2TwQqCJsFpjD2bui8Y7LgF/6CZDiANOYF22ALyAGwg3Jc
V/1o3/hHC6TLqS44gn3AIwNQkgUtmRbcJAaAUgFIictwOhvaO2eMt9IunEMVYgEaUUJ8IaagLdXc
SevZwy0WlH0m4i3r/Oib44p1GfWrcJiKTWcBlHd6H2wxYYHoowEuHdsPaqihsb0gQujrH7OqjJtc
dBVb9zWcXCdB5saKUedlV3pO60NoUAZci+nMGlEUzz04jROcI+BR1oJMsQWjUgtaJQFbTaULeRYA
Wf2NjkOgioC3ygXnYgC8JgBfwJ5zsSBhesHEghVt0Z8yEnh6gMxCVLVsQPpUr0fAaRywWpD2yN5u
xurVj7NkGCFW7GUWgLh5QeRsQHMEEN24YHVjs+5me4YIkHh0SkBVoR4PScR2jCx+CgC/YkH+EkCA
w4IF+gsqKAAPToAJPXY5W7kD6BCcARft6O07P1gpOJ3NCFUUD0yPCxI8TpIdqQ2RuHnd3AXE7lJl
+fAMqcsBLgK3bNFnsSQ71YJoci95lW2/6RDakAGSWg0wSo/UG+ZzZGkc8WATgTQBZG5aAKYNgNPr
ABDqsGCpPUDVOPRoiqa1LVnwVh/A6wAANga+5/ZnwLseqORoamtbkHqMiI7ltqgQfveOdcFjS2ZB
3+8EQOmwq4N1IYBuOR6UMVFqUB40GGt6UaX4KpnTgfNtLdoHwmaWgxLy3GKNs3FN30DKfL5H9jNn
2Lw55LMsz+23IUXQoOz6SjodAvU2HjKv7QSCchpnuvR5NvLgrBXMZCEJ6Fno6hLZFRGlAoJ+az6G
Ip2QbMGmw7mKXXgabhVN2xmVEj6i+jSKJ3I4L3r95MzquiunXWQDio7kS1nPmzDQ9RZlQvt48l51
6YBuSoEiuWDgYPBodYYE+ModkqfZQNSmKny+czSo531Iqq3AeaI31KmRbiAiY71pLmLP3nDIYoCG
lZC8a6NhK6TexIO5QLR7R0IkxVwctjxEdXqeEGdc28mwarpxTQ27CgJLZd5g7VoCWu+2QNKXN5HK
jKQHlXjAnZkKNp5vdvw9NCh7cA0mxZuZ4hfYIZ7G6AfKqx6WHhVPQ94a5uGEDlciKKZ8KpEFKKxh
5fszspIJQNyZwMiN6IqqBtQuYYqDiudz6i2CM3ZxHjBHHxmHRxv645eaKwOK8QZJIZRVbAtT08wQ
gkQUOJh6mPMBxAsPupVOVlNqQduo8Dam5tUabJbXg0jm81LCDaJTeGU1PLjjxQyja9VvPaTLUGCA
XQHmQWSGm29tQIqzNiExAqYtoa34SkBBe6YKZKfBQw75iO7comAWqWDXs6gPvbNxybI1bZs7yC5L
a/bfqsg5TmEVXtgFeEgoM6BXCcrqHvekm06eXWyntixzM6BEDuVqK2sIXNRKuBnAsmENkuL2gHXe
4nSiXRjiWYdQGpbpTvIr6tl6o5CnCkTQbrXdmjV8ZTetPfBcIfGVQBekvOn4lLyheCFPXPVoxri+
KljrQvOv8A9WF0TnnPswBpZ7RwKbHxDEHloQWu3ruLrh9TdIclSwCyKbJ12mkz30ILJ0kZReWNHA
PYrwfWUq4NPcfJl1TVM3hGnlZQH4e9yAzHk/ycJJp9JfjRZEGu3zKix2Hukh/eoK9GPIpso583B3
MQgEYo2aHvwGjRNccJlcU40qp9aVKzp4d4OJ5/yCCMjaW/IL2nyuOu0iCyuaNmUe2rXmOMJGIDX6
EYNrZ0kSTXMQr2shi8yrXO/MWIxuvYhNh6bCiyCE5SIs4rsCdnPVS/u+CZnInYiaRyTGVe+oR0Xs
Oe3sCbWhJh4gt0K9Wzc21XZqvCGvB/fRn73kSrPiukey8QiysCcv7rxVkRB+nLvEbA0KCrISdZKp
bGJzXcb0zqnkpcY5Pw8aL96WBR1yPyEpTdpNx3CtW7NF9pMFXhI20yN36aE2uj8XPfSG0WiyTcyi
MV6pMu+SxGxwZ0W5sKI2VW1MMs3jcTOg56FhZKMVQ5Cr5N3kiWZVMuwQK5weoJoDd22YYRfri9n3
6BH80M4W8MQTKyJ5FvNgTmOH22sFDJ81tLjxkiX3AcG0Y9mj0qFtW73rqTenoFeEH6Gs+ez/snce
W25j2Zp+ItwFb6YE4ejDKkITLEmphMeBd0/fH1lVnSrd6s67etwTik4MGuCcvX+3pVH7IWXNcqMQ
40Ok9c201suyZX9upvLF6rYxyuzOlyZ7OmtDfuxWgqMn8KGPTo0Ld1LqYYd/svEd5LdP6iA3O2PZ
lm81DPdOnqT5KW6L5KSwq7DOG8+dVAxnQBDjNmbvQ78SJTYrqVuT9HMijgfookuyIyfoK+dOHyXV
KsIkb79SNeonkThaaG/KH+TwRUlR2AeSRVdLaYI2PxoTGyzftYuzN9vNcL+BtaaXWpe/kSRz6UYU
TMVSvJad6fcKpLDs5DfUSDNiANQFbZV5pb4drIwxSGs1BDpo85CZR6dQgsZJOU7sfZIucLjNm2x0
10ZTDwrj3H2ByqV2UF0lH9QkvdvU1FQL73tejHPTSu5qtt9Fq3uWGbsNwPtuLJAGbUXc75AFURrZ
18VUr1lqI3/Rv1cKZ42kNppHkOJenUBX1Maw96JtWTLVirTz7mWM+1eFb6PYYDEmJazWbXDl9UJz
sTcbhxMYK/pOyTkremD5TYjPsoZ6Uu8kbj7Ir9kofs6wF/BkLUPap+GpaNfxpM7GGDhD/L51Znoy
4+q0DPUQZOmrnRTz8XHhQCy2u3gYS06xvGAsHY/8487H1VQgzYR04N5frv7jCd3Ge1Q1Nfhvj/z+
fBFn/BXm8o0Mivrj8eg/7oK/+LcX/uXex7O6NbeIKGVUHlDSob1f5E7aA7z869pWb7/e99tTMkyQ
8Kr3//LX/3s85/EKmypTlf32fx5PfLzs/+jhWRGtX/Q5eKBhVIepz+pDsQnW2+F+9XH7r0ce98H0
SFsSRx3ODphIqa0Pfz3jce1xH7IFByzVZRaVw1gKBwrAMfIfj1d8XAh1yuCY73/GrHAO7liSBWOA
4cUqPc7vzZ/6R9s1rVfYWn0YpkQcbGNMSmq1rwmanWhat3++RQSB/7wWIyya2gkpw8rJJ2alOjjV
Uh0e16Qs5lqcMLRCaPFOkTQow/uFjrnLn6fuy+NPVV2MSBY4dNfd/6gkJr6U+3uQygR6XBpG9tmu
OaSIyDgRrKakOHay5pC0pjg8rj0eVwlFAJi93/m4baH7C0ebbff+5F9e4nH7l9f563HRb0vU5zgc
W3Nidxp18m2ztD3k3XxQt6QOVnOwi11x/wIGW0k3t2wsy11bRDTz/SftEonH6/vX/Lj9uNZJybR3
thLs/P6cx4XeDncONFX21ePn0IWt7LXJoVFe1SmEB3l8B4+L7P5t/HXz8TU11U4lfXs3dgWamPsX
97h4PPbXzcd/0rPmn48CsrEzPG4/Hnk8MVcgHWPlEpvQ2UkaE/OwmG6ljb7T3alBZvytBEHms/bi
DP3JLKrz3MZXXfkGOxbW23RqTX6iWonIhgqSfg3pJUM5ppUpJJ/pKsxYvGxrfWYDv0CYsAQoz6RD
hV0tbrKhHuvs3SrILJOdwJLIKEiTqNHFt/xJltRjlxHlJKP2tmMv7YZwMDp/0EUAeBt0MtkoOzzU
flfTajBEnmXw2unt3lL/TOo/+40ARP2utVD3hsGnm2c4ZmQjSXn/IQPkQX5bKD7+WnZYtHXOVSXC
tuTD6l7ZrW617uJ88IiGh9qNEy8dEwQe0sfQtZ/ksT9Ny0csI+qj5S3K+qSNll+LPgBgwPjeuqZe
HYXTHEMzH45L3t+GkUJQ64JC1iOryvkQdDD1lznRD9bYH2fNCLe4PwAhhUK3T2a/hIw8D+Nc+bFU
6+sY659zlp627ps2gt8m6UlRC+DUHJ58oyNYjlOvc36DgDY6xMLs1ZZ+GtchVFY17MRCobr441Ac
5oUtt7xME1uJ5OJWfpZnFDa9oA6wnrFcvk2VeLIRBTdpi1wsbnakD75QB5+LarveP4C+vA+FJ8wy
3GQHr64ViWr+WZTKi6lpb50jX+tMvqmxijyJDqxA5JlCfdbDsdYwdSVJJPfJsSxG/q2vjT2eGwYT
mxClsaXcRtuXRRqRRRvIGFFKkFdL8wbAGOFplR2Snunb5wVRmjGUpxLBUykRBmYRSdKi9RvRsGjD
wRqa92RcjgLlpEnQp65kgWrv7HW5tGZ+zHI11CvTHXQFRGV5itXmUsgMlrPLwybVZ2fhr+tM0/ti
D8wTpgqoTesgGV/SGoO6pHq6HUM5kVQnW0cNrWZh9pEQTVDE9LgJo8Bj7bxqb9JUhJmtHodEvrXF
dh3z3FsSkw+rekOm+DWemjkgPN3DY+n1YxA7mPgWfhiZEOU1cBwp3PT4QEziiVFT504rT7WtRuaY
nQvbQDHyirbsGs8AzQlBpgVwQ599jCUjXSHGZZYayLVo1NVjoauHRnSn1tZ82/qsJW3POQgjpbcz
ytbt0M1gAZI7xChajT609ORZAK8X47u+fFdXpJn9cLKyJEgX1U8bFp9+3CcrI3Vil+Spm8yEUxr7
HyLTLlPNdmeb0RC/obaN5NnmNKDUXNajcUf3puEwayAU+hEH5nM+jl5hTtGWJ6R7TBeDVwA+OPDK
n8ZSPtNR77RlPsWggBQvsK/bE/E0h0LPL1Zl74c8eZpa2W9KO2y6iCieHbmynqG0F7sb3uXGPsqt
9bw1+iFPcqbV6AeCe54k5KljMobbjAi2DRtQFbNhtaqTgBWKpnS8pWtxKer5m5X+uQ3KMW/Fk4Is
GKacrzaUOPjMLXlKx+kTifdRtcq90kr7ZlB5Bfk909XPUl1COZPP87a5HXrHThHPpRwTYbI+idz4
4lT1Z14ONPxxOIj1izwRnzVBsqLCaAYRddZyLKDJShmEbgFyRLhhD1epI6wG1a8Vw7NO73Y1vNE3
hEoTB0SwHmrlhFc4Sm2mGaC/nazkOR6MqAcL0btTDacOJ+/XpQYXtB2chtU9118LabipFTXpdlpi
vmK5fmtoDgoQGMfYbhJfsVA5kiTlZuV5ECuMM2qYUMX5VmppSLTuOZOGpzGrvQJ9tKbl+7QtLv1i
Xs3JeqZ8vcWK/T7F8atu1zsrqUOxDWEiKWEsxeepkF6Notghzj23sRPoaooXGNBjkKICPUqjyX4c
W0y6QFS7xq75bMmMuhyI2pOWW5tOAKNKlNbJc1bbF7NWw60k9CztgyoGkDTClJJfzlHab8sl5zjL
FPsyxtk5nwtIUiOYnXEnjOw8z/lx1c2rJNVvWpqDipe6b6lHYRT7WiWC+llr37OZcW8mjR7KWllG
+KomYRyXobyJsNacU7l8Sh0hXtVTG2+HRrWDeNrYn2T/cYhrxfuapdeyQRBQIudHZGd1kSpGVpne
Myf8Csrgb/J6VjgK4mmN5BxTbP8Z2+lrBpe7GksEkL4rt/pZZFOkIUCaDVQUUh8NL3lphCgusHmw
bgoJO0VNxoiohuPcv1TjfCTc+rlN9bNpzvd56WEhcMHGsjsY/UEp6cun6lTWiV8U2QEFgpcP8Yfh
6H/oSfFhptYh7kmvWdDhWUhWFfIzrep5y8RbDqJY2OSy2e25LgNHPbb5q2wE2RaTHPpkf7e6t7m4
tjGMJOZez2hOW6J5yvC1dXxrDoDTVOuiY5QmCvtaO89GOQLsKlcU98+FI57avnzNliQSyBGYCbFX
8otG5K/WhImeUsbfEdcpfWts8UU0satUqRun6snItoNhS0d1zc826wnWSrwtVX/WheGK2vIsuQpm
CcPxhtVkY0WINz81BEfy5GaZ6vGOLb35am/4rYhJU8osqAsgRMlXzSWKqSbiwBjEiSQ8b4hqy/Ta
5Fwi+tDN8VnBZxxrlJj6dDC17Groz53KCHm73zei8MpCD/RF9Wa19FKp3i/9EtGPhaYMs2DsWx3k
MmXVH6oTXoqyMIK1OGSLGYmpedZUdH1VedPtF6ezf+bOVR+Mq9TLB10ufLuz923jqs3ixeXHuiCQ
TpEMVV1gp/O+r5YjwPRarSzAmzubh3sy8xCrUT2u56bT0UA1n33cfqNrLvXDolB2YaSwgzbu3ZFh
H0O7eis7WuwMvjklh7Suj2vLFt9K3+gmvcx6Ksreb+0+GpsaHHzxyyUsFYbZZTp4OnClvTCjLA1a
rEeGnvu1TvmVRGPKYjcKss2a0Nl6t66/20mNUiDzKtBzE8m2phVnOe4CFRm9Y8e+KLeb6muo2Rvj
yezlowVHI4w4qmveaEzjnAg/qYLY6m+opI8LAlZpXX4g/3w2JRFtyntedIc1VYJiXF8zczuZNsAs
OKaZk8Kfy8dUKg6d7gAEGBFKTU/bLIhhEmrVO8x8iTf9pA9f6qE5WVrCesSAuXH2ykpzdVqkFZQ7
lpZIsDV2FmtK92TVMpNgQLG72E0yEnhgcpbhOm+Kr+jCZx5tCIuBXiwOsrgIVLPa6xLLd/GyVEqQ
SHEkJ/W5bCm+024P4PQ26l1gxHVQz821JANbpG+bGK6L3nwscvrC4EjwztSH3dvblrVrxq+9OpFf
N3sDDU/LvtjNvhSvByPdvMkmKVOmUmblUBSFjCDlrcuRpCfoeraGP0zs6YeijpGOZVbVmZKg/Qma
t9fk6rTm6VHL1+d0aPwtWU68IFRKcpATTpViX9QF2+cc9BWUYBckBUzD1PupSILFEvv5PodqgTPD
tJSmqguE43GU7TejAVPbvCpnprzd+O14K8Hyq6J1ayRYhrYcZbs/Fvbsj4VBCK6EPCbbF43saYpB
KV95k57BwrVvgs1o2bysnwIJAaU51MFSb56WL/vGKjiSzFO+ZEd1gK6qg4npc8WA51RGLL8hV+rT
l2WZUT6yR/V44+Y8YHr5jhjZm/TG5Ag/tRFMVzKw9RiMBgyURo3fRyzfgL3kuNakFC6HQdznlU3B
xtCM2lbgfdr9yAev7xYRAzBIfBZq42n48yz7aPQZOljZK+rGiw0ngAubUsNjPT6AVPoL/JpeMLCL
N5iWyF5npsWgQtkW13FiXysVv9eUU6Zv/v1jIz+EeBBRKTP76Gc2V37cX2MHy4WqBf0QNFIb6FYX
ptL0kirphxDArI18bW3KBopb0bCK0zU2heS1d13jRK3eL/6iDB4+AT4Hk3nW18VidIYKF4SIc+rh
0XLpNFY0OB0fAvuJBMk4WqW3tmWgO+cVcbVOvaiwPsf6drXkPJiKLtBK6xSvfVAayLqX73G8vRcj
Yx667ktT3cZ7eySjuaeAHwdwbWc8xPJ6JbvXXcwOnFLHm5xfk8y8mam0r9u7g4MTKM/PYhr4HM2+
6lOW9v5IgtdXCQmcuWvBzztFC2Jjo/LNA8nRAhjn3YINSpsoolKTmSD3Zczcg/CHuS2fUd2AaZR7
U6JKGljbWQHr3NznWuata+pTo5w6/ah0wpva7Gw0ML7KhBRSgRYwPdFOQe/0AS1QmqnhpHZBow8h
QwoPytoFhBbut7XZZ0kSJCWZ0upC42I+gwWEeq2wq2VuzdKspeur3uq+osio00t/RAZEVMyumr/G
GJYKNRgLkrdgDRg7cZlZfmvpPG5k4JVfbVWLZjasbSQ6Vl3drG7dzgSVUbVQx3aX1cJnzADN8uLd
fzyUqUjMZteYZr9pkCTyytYd3pnGQzaB0Uq3pFEjPXXYUAevGWXfkOpAodKP5zhmkgfgD2ar3G16
KEQxaABQEFLigAgxl73H1cdFer+zNmt7b3dasVtEIaBhq4rnPx5CinCnH2Jp88zKbNi75dYddSGg
5pJMDdbZCh7wx29oyF/3/ScUJZvSb/3IG5Fslcobsp6xg70MKVd87VQV7/UMOvS/AbQWXJ7xgyyU
xgSUpKwYteRyCfpe9ydptIJ/IGx63wPLPKAb/FznXAibtulfmM/j/smgeTetutvLQiIqsFmglYzL
sFac1x3+0mao5o/EkpVdaTXbeZ5y8y3BpeJI7fSRCseOZlFOe8yh1ZNmDO+M25MAdiiJyEDrv+TN
kbItPm0z8RajlOFCiFME4ObUfWSMOHHLpLYOj5sp5FGB4eS9HZfq3KcY08Ctuo80d5A4tmUZPZ42
JHpgMhlUb0SDS3YcMa9eaayV6zYPn45OwyaVShH1sZ0HFTWUv8BCfVibGaydHaV0g1crnrM3SSNM
sjEIhutV4ZUK+q5+2hDN0Vt0mqQ9F31JvWJm+4FRz9Fk4y8xFcK2mnyKUGHPBBHW5a1Mmu9ZTYaI
vjmcFNWcBlqlL2xxF8MQhQ/aSKwpKEWZySNW3dR8UtrqpZgNzeuACFSiIItlkV61dfipzmt/ThW8
mpVRBYjC48+SeJA9YsD3ubTlUJTKdlyqCSOsUqB3pl0dlGY/YG4bCV9wNGysJp+bhc8A4EzxJynF
j2J9n/C+Jg5c1Um5S1IOQt61yWmVdxlJA1k01QFIQU2/c0dKUT57sQJ5erWJrGi9QTEguP11Phk1
UnN6HFzlzGDOvQZVgZDYenQWDEcNsJAFs1BfNpPBwpZ8cOQB/pLPPRkRIVy3oqnvdoxo7c4TigyE
08eN2Wn1XZaTb54+YnuphD+gPqgNWD8LbxLLVdO2hzJ/KmMBcZxjg5ujsSTAcOJYcCRfTL1rlmOk
SCSeOptr96knd2HfMAZL7ckLpVxRQgc70ljXyOGRnGypX1jY6/o0lEBuMsv2NrnzJzgVwFqgwDWs
pj6wfpp043AriMbfY85vY+hvts4w7E14VtXhSSz3RPL6Zrbu6y7Z53K1QzwXLUXqjsi6RfJVH/BL
tnjW9b4LC1R8fQ0TXPk9hrnCrb+2zNfuECx81bQbIIfxWcWfyFdN/IhDdljZVeXIbDVMiMdEAQXM
yKrFDCU1b4p6bLRzjJctcQ7S6i3wsRmrU+rrFSCbL0isl1/xD+fpa2feeC98DX3xtjgfavfKhoiX
N50B0aTGXceXoWZlVz7y7K5gwdCZYIkxLX9YxS5e/4BhdUsJ34X+jWvKG7V02XHPBcePahwshF5d
8sXgvDpkIg2bDYseQ5Nqpp5pwkIdZOKO3Df54G6ORaWu79ZliEjb/L7Y6wHc+k8aKuz1tnJCbvpW
XmbNPhm6FBTNdV5yr1eGD2ok8BUgxhZlI+qKPn4blGvDHjM49s7qbiuyoMFGFlV9bYplV4bGLFxd
fDzMnZT5KeMqh0y728noAvW7d15DGayEQz6HG+wVSrPO4q8IoFqpZOZAPj4VygbDqp3N6iNRa85s
6aZbX2VqFTEdi76nM5h3a1O4I12ohl+zzqxXe1WR53dHe1sOttk+rXUWbKkV4sXDfLCOngCVtfVI
wL7LK3ZFQzs7pnjVhUbDXXqG3AblJj8l6hzK/VHoTrAVcrRx+ONvi5zK+ZJ3CqDrcsTwe07FGnau
ag/kljq+s0w7axY7k8642bPMFHqYU/JhOU7DDI0MHHq10V1neCVfpvF7owabGgzd+8RimjzdT21F
DRgUhs1gxnfzZyq/IgRPFGfXXCzpEjMtc6supblHQZb9MEmBf2kIn589vQkNJRq0o2TuBMNqyrfM
/rTzz6n4mXN+9LLqNXUVEMd2rW3OmfXufExCbLV310iB9bPZr8r0ulKj5wMjR8c3bZoPWc+JK8c+
Qi5/GlRYEn2XJtdu2c6jap9KzDVUGJMU+32WBXeoQdKNj6qWvEKFOGEU0dSMnvFptDsFi2GcI0yS
XOzK50QdzvFsR7Ilrk7WfsMKKr8pVvcVNSb8aH9hLOKFpKuT0OUjaE3NbjGN3UuHcVObpYD2A5MW
M4IXartkRjJjcDTnlxEtw4QeAd5/32RKaGWNP9rPZX4eKxbyfrrpMPGT9das6r4guGI0h2TP4vhH
vHbOs63N/cGyJsaLIYT+xnRcs7erUJfGlSaPKbYkZBinagRarsxNpxKwyh+OdcJdkn13Gntm0+AJ
s0L1tAj9KFVYtFiGAVvLs7OZ6g9FonSZiSaGKu6SYywwfxeIzD7swjk8nmG2yHE6R29eBD4ifMly
6s56aR2rETGWpSbNoZwsyxtg6WjRY0yJfWy9trYqXzRnfTHn7FISpP7sdL0IWs20oeeb9lMMcbTm
DuESZl6eGWjDujNp7WdRjo1LVIFy2no1ebM2OZhWq/lMh/aF7M0xsEr7R52VyXMyGNITwC2ZG3Uk
1lTmiJbKly6vy5esP8pL2j4/7mGswOAtii17j8fKybRPzOu5yewomEDbw2pNzrlWS9qC+zUaNefc
m9jWVsn4BgP1faQsH/xyy5v7qn+/lJEsHfvVyoLczl5tCREY0V3FfLDvF49riVRcNKN1wlGq54Xd
fPqTEA7YydzUDqaS9q6Ou9wVmvjZ1IBwqywhN9XUU3O/eFxbMbftGOkofKND4B1vBqLAoWOGcYdb
cMmcM8cFyII+rQeKXJaybZgqvJo9VW5ZLTADkAX9sj5bY6JHBcS/+3Af1nEysdFIAaVd9/q4iwIw
mvKlu+b5sckbYgo0qwQwIITkcVOVFMevFgz5j5tNNrz+f3X4/yRESLFRbf+f5eGX7Me37lsy/ps8
/PF//qUPV//LYhCcQQHuyDpZzyi9/6kPv+cLEb5zH3stkxJIDttf+nDjv2TVIE1bJ6eUEFYV0fa/
9OHyf1myZTCh7/9JH86n+VUdbtzHiiFN1zDiOyym1m9xgVaJrFVnt8b+b1KyMy/B6Tyk3W4LFopm
7BhXeCizfVphaCvam6Isp9kmBUC2bZSG82dm1dG0GfD96hHl3mXVHEyiY/UaA7D+8tX+B38OX9Xv
7/We2IoZgxRnzp3fssaEqTUG4lskuJaI2mog0QSypL61enKdWyPQtxtu1L8LbrtbZH7Rz/MN8dsp
TPIzEes79u8TCsGN7BV5aeeriDAlRexLaWRdOCW0tWVhHnrmOav9VzSzpLgd1PFclNqLHZla4Tob
6e6ySZSDWf9dHqdyT0b+b++LAwpSGG+0+buuH/+x0a3IrHx6Hn+FQKgSUhBRQvWtt0zkH0AKSAbW
PFv/m2y+x0Hx+59Wbcs079mEXP7miTHgEXNqAyaBltgumyGC9N+ZU3YdbWaUrjFRpzEw29rEnilW
xDMxyt7sMcizAhuY058QsQbAIrlKXf9kI4rN5/lZWVaI5u1T/NyM8W0y+3MOdKMl2a3qy8do+FcN
EXS32mg7MXeasuv0aORkBcUvR3Ceu3JFDZGNgey8ZUpHR05Y5EicYdzsp816sxlTPaDbsCdlV5vt
FZHrkQjNALfbHera98J4478/N7Ybb+2x70hZMQQhVn0TAQtTddpzSB2B7lvwCvJ8Ws2Oemx8ZnL5
u86ea6pxZAwryjxz/ZH06kJt1vqjsxKRMeEnb2ged8PX//uJgT/t94PBxE2Cl4SjlLxMrGs8/kvQ
X67KqlI6CTk95vNaRCUjVpLnbjoaiQfzLXV7K94XNNEqpS85nbv+LWVC4rsJj+948He67CYDjCKJ
M+R6bsXrHYSBRv3WObv1S0bpLnCCupKA7PEwXymxl4u9OhKZe3UOxZ38e6pQJmxBmYN15xgEiX1J
GHHOhu+pjb9UH+SPZVmyk2eva3bmer0j+aYrZQmJDC9Fdi5VcjOucvUDXnlAi9fc/yJY9CC5veqX
BALTuXU+MIBuRTEV0OCv9UnNvVX2yyrAToAKdqgCkyCCeU8oeipQE0RLHuGWlOSnjvixNBrFta73
FC4OjEjnOb0fA3E2ez328TiaxKnYr00GoRmo3UFukISux45GzPFFe2jo9AkAsTNWOM/KwoXP01Ab
60cm1koxPA+0xtMyu2qPcz1osysHXdZc4HUW57nbPkiXWdKXJIs2viW8KhmZIwP5L1tzWoTqSvhZ
JhpUtObK/CQ7fjFdViIEJl/TMb26/R9p447W36yrrGb/6fBxcOqhyWaLku+P/3L4LAkWdVHahS8b
x8L5Ys0vTpu4cF1YQ3aZJu2YYMrJRE72eib5hRQc1WVU1xkf7jOK6eumFsEE822urDsLDKuOcXh4
M1HUSstLLU37pVV9MGH7viL2k6vMX0xFxefyk4rXVTU5dMZbWyUkmjFmScj7tddCQaqRRAAUBlBP
43hdyp8y8pZ1yD2n/GkxcL2y8b0UxT4mZQK+aMXbNJXYs4c9iKvETF4VpOXVgDNjbroeSljZ6+Qp
H75vIpDli1o/LdWLZN2cEuA8pO4mNQ6GfexIY9vbdJvMlB7LKwLBncXIWNklThyZIeb7WvVnjXkN
zk1zyKi+2YRKGWFVPm3tmzy86OsXvbh2KGYNFZbe+KJlP4YWHNrJ97MF9lNv+J2A2YEQM5hpqUdn
+rFUTESK/y7v/BEz/m/LtYn7y8YahrqVgZ7Gb3t8RhhQalgV452k7dtS9Z1nNarlZbWm7OIatxAZ
euVBzySOv0q+omQf90vMQSxDmDP7/aSm4kkelrMzOt+J/2p3lNF/xoY6hqY2How+/lFO8clQRYcv
o0L/ZP2Ys8m+62vzYEh70qaAjeepdOucQZVjrXyXbObR9lL6N3ZNiqTf92tqKg1DO/u2rWls278d
yzlLs55lCA3toWzZIMihGSVSJjoJ11mvzxvpMH/gFseWOcmwWItgsYpHf7HgCGyzOUxLXiGgZelv
DAy8BWFBrf5dSpWz3GPyia3vywywYlXAEVI7jITnDTuGhERpYt0kHbiGImlX1lLk5AjkHG0LcEUo
uNcdry9sf1U/6wSmzDDFAI2DIKmuOKNw0JS5vrPKKmxzxTNaRBmXEoHTrp7AscpECidHhMQrvW49
+fi20XpTs6EVwqPqOjpxDJxREFQwLsTeubJgzZbxbwFlVaeUVAZ4yA4bHhEA1vQqV4WXq0W8awpy
31JCzeqWpwxMjoSQRMZEyjO5SS3oQIeMapJIXeDQlAwGECoIzS8d7g6iX74LlVBbqW/sfVU2zs5R
ihTgdX5SSQ4+2E2lu0RllcdHfJedKcbrCn3PbyDVR0slfwNvnirb+bORQyGsXXqyHTJ69Ey9xaWh
3gzVfjMTswhbJl0hSZgmYD28+aMOSjjkJSFyErOwY90myEYy+FqNORpkyTywCPk03vZTLlXjbR7X
91HRTvU2dwgDCQnAZAdJ1SYPZck10drURcLaP1ld/0WrsNov2ngZZq3xm1YMz9bWDq6aDk7Qtinc
f15cU1V+S6DUvkNKGSd+oV1iJSNO/FAoWoevD3t3Sre2f1xbRpX0n2xOT1LeU5cM2c96yUdfwsHw
nZygNSpjErS7zch8tVD0U07gCscR4Wr5mLtFk3V+mpiVa6lze8Ld9W7zY/gkK7BhiPTbaq+Iziqz
9ssxXeEKTMkHhWld2yE/z6mQ5ln2Qe/mHO1hVwV15/wRtxM29E4In8W/b3InUPB8YeA76BW+/Crt
MRf2LxRxQVeoHee4pkKkpQdyLcBO15Ld1/i+lboO2pSH2pC+6fK67lN0F7t6rZ+NqZj2lsAfWVid
E2izBoJoJJFRG4sLozzgMRJPWOiBckqHljwh+FEevISgNKSnJOWxHzqBlDFH6F5KTilulJLCo46X
BhLuSV/0nQKstiN85QsBQFEtG+We3v19TkgBsyWtdjvD9NATH+FjT3PJ/hmTHZgX8eCm9xFxMXIJ
Qa51nfQYOzfC90aBlETKf1r2OCOLyRlHMGsQXj/bsWp3uYbTVS26MFOylgleyp+rPClBPo2Qmvey
ooRU7oWmENo4d4CtRncoF/WGbjdjjyJTQFG1CiZX49ywdRabpkiuiwWbkyIH2ceqQSUvV987fqej
kwJQlsXEJMdYql6EAL8fh4szsfwUHZZQSa8MF3j7j0XPi6haSAz7X+yd127sSrZl/6XfWaA3DfRL
eieTUsq+ENKWFPQuSAaDX39H7qpuHHO7Cv3eQGFjn6o6UppgxIq15hyTbeFQj+aR2ZgFWioysAoE
57g2nkuQQQsHXSJQCnc5ZhyeVTzW2zgeH5pOB2urXLUBZY9fb7STMmOa521cRnojBo4Mpie7xLn6
PmPy7lIm/Ause9TkXT4hP3TX3ZBnu7pEBFuK9iX0cMmEjntkv7bWVhjyUMlyVYmCY9O5ZLRjm7h9
GXOTylgwAPt2c4bZNmOVrpQ04ZR7xDpGe6REDQ/0xO+cZ1hXHsX0dJ3jSL3x8iHbqv4hT3N/O1fa
4cmCxNHPzNsC/lyKOMdWM7FJKglKi2bNXZU1pOYxFZn75tBWY7Wx4wJ/zpAuGsQjS5jz44oms1Fi
tEoyk6/JyuDgMQFzuVOsspamQGHS02w1hkSb36JYz62DW9CVdb1ImEmjDu+R2gx9uvDkcSYnbWW3
elyZUCPAmGLQSTqXyYYvv8KMA1b0lwjL0cIKepTzPdVo5nf7GoKlGxlvuIty0t0p0TslqZITtpJm
n0Ej5SfALRk6bK4qgheTGk9V8jQ1+EggpeGtDtQL23aysBLGiCncYtAw/sYee7Ql6KUYbrTbvExA
qCLDEdPwREmCuWRCl2a4aYbMCq2Ij4cccdSwFnWLPNGlna0qxK90oAXCx8U8S5g72j5HYbYy5tpF
isWWXEbtXnZIhjobDZTv2o/ToF4Lrb1dEBnrRsl4bwA/IQ2Kwqqr9tJpiOKrpIR2ZF3i0d6YEKNY
m1+eFsZKwmIy/Thecxcq6XV2b3qOGAe17m0wPRhJ8ouIUIb1lI6Jr7hRGFwhFQDNFR/Zruv9AOxh
MTC4Drg5pkBzRB6Mq7JmxiRLNM52fCyot83OFFTaZrpuQHqhTOv2kYrt60QLlFpTLad5AR3HttCI
wI+F3hK2kHM7YidTuSx4XpdNmXvrgcw9FfX7sXS7jRM220r0FSArGqzJOPo3EDZjaTo3roid5UQw
2CqYyMVUwhm2PucvF083Ez7g1Hpmig+mMzFCcxu68Xs30mKITRXtnJSRTPJtWoXxiMmM2wsfK819
45BzX7wraD1j4I/8oy7SI9FRi9Agzn0qkKfE3Wwdymy2rm1dTHCjlRz78CvS7pVPNMfH/sunBjkZ
Tj2cfv+NOjubE+NeepjCE7MP2PXXDolyN7HfZAeviVGGmM161L5e4zt4iOO4O1a1eUly29wXdRfc
/v4jp1y9FSCRUChIQFAFk272ietS6cub/vrH77/9/qPNUJFA4tg683PrSsQVVa1/gC9ZJvw601/3
XUFGWifmVdSG0JhyFHm9WdEMroOd2cSgDHSWnirQYNHk3gKDtFdupZER1AEjxQZhZuDDB0h0VR5g
F7HdjnN8mON2Xtuw+/eR6679NK+RxQXRxktwlJXAcNUi48i9Sa5/FKbc2rmoT0nZ2YuxFePWVy02
ZL851ubIjTSqw6UQWXfHG8UoCcNvFH20NDpYpJjAmXVrwGRjySjVHbo1dKjoseqFcRM0yTEDNjaZ
df4xRFdnmUyCxURjapcpK111PJ64CotLlcuZQU07voWiOVtOsw6nyma2WIVHFRVYuq7kXbNV76YY
u7NI4B1ZjbJuxjTvb9mNwHfCp8m1mZ1rap5Lw9rlHVTqgM/hs+AzwOUGXGsy2KoB6ELdzsShrPRE
T8z7mmSidhFu9rugHEIGNIwDbclMjYTA9pijFgeEm1MtFZzfXhGdEAKw0xpQXKegylbeXClsI8aJ
G918Cho3Jv0DW1PezbeldruDSOzpOPU5MHKrO+dedArbgPJLGZ+lWc67QYvwpmxkcJMHZrXLMud9
0G/eHKJ0zGsWSdNgOJRIMI3Me6gsUFnZ9YiUCA9yz+0uQ69Z4+g/U68dVqVuxkekjheJMtEvinYd
9HRMhli4m4yjIMVkm85pdFs53YNuZ7GvaIlR9oM6y6SEauemz06gJkCdUb6KRrpjOi2X08Ctd2Ji
FsRiRvRsPlum4+9cqKA5Asq5S3eGvoOFqLFpWNue9Y6hggG3rEEXBk8i0hEzLfNDptTFpn6Zp6pb
D4Qnmeo+6p0IK46+VbUl1k58VG7KBB/tf1KU+852kFnGHZdztbEULsxQYeSk/GSUiLqCh33pi+RG
CiIA5/R6S4JnN2casWOPcSz2y+88TOt1tRbtfJbWfcIMatVljEqDOgwYw6hTkskNM8KTbts3GyXt
Apzeqq4hZnBJfZlH2dCOQh4x17g/4rcwGs9xA8K4KipNMQlsuNZYs2HuqtGBF1IYzVqOIJZit/+Z
xo0nrXDhjiEytfDT6fRbYL8KnddLEcIai+30HJncOC0RfI/KXbqtLZawSk72iKlZF7i10VZKh/+L
Y6mT2cvdrJNxDbf30Bfja8N0VnLDXNq5em4sn+Fs0t8LPquu0aDT7OGTArUbORTN/o2S78BCCWF+
jAeEQYzsX4oKAGTIh2fb9q9q6J+FrU9VhaGtcj5J/lymk7fQUMIXmvEz3yY9rwnKaQqunHOIS8Wm
rDt7bU/phELOfBwydWZo+ThbNYd+Hn8jp8sXjeIIdlA05uN4+v2rA41VOwARaTRAydH0AEa8viJ4
HjyE1RuV8slCA8mktPmZvxPHKpZmFnGJbb2Dosqfcbb45cLqTRrLrGDYHmdkyzgGiycxT6+Zdl98
wagVgAgdTfbGMFylV4FjZnwPzsR1o/yg/r11rfBJVeVtltnLKI6RITBSbzRjcOSfaqqxIcwXx4pf
07D4haaEWgM0teMZ33EP36+YBXjR+ZftyhUzls9OuY8T4+cBLtuibLpnEN7goC1ca17yqIoa19qo
Pl2zOiE2Hg8yLvcGhf8iS7/gZJxjy7kvwnTnNF2Nf3+GVuz+cq3CWkIZKHZ+Il/SVCYLZWfVKqiM
b892eZB9ENECe05Cw68Sn2YePyiQH5HrfQLDPEiPSzhURjQgvBCycPIzqst1aAMm8I3qXEfoNfDi
6IWZcRunY7Gb2/mzYH64HKzHKKoRoaOPoGSBiK82kRceJa7hxC33gNTu5vmhMDw6XPw+onaR/FCq
2d3OzLXF7cn/VZfG2aufCR2k/zlWd4ZmDmiIDH2xOoXNyArsofr66Z3hu/eeSC5ez5qZZ2Qyc2Af
qmFauALPjUTtUrpPg+QxbKowwVafHIsCbJCJZIhA4X1SQlWvsvHSJenZYoAJGRvzih/cWt3Av2QX
z43fbGyfstnmx4/cKZDv+8emJyHYArUxFJQ3ies/t4X/yw17xN92P6yG/C6FHLuaixbSiiEWpYlN
v/dXvRbAvm3ETNj8r1GN4zrV9FjT8pWuOkkn8tOSlJZhyLahZbvQZqs3uc+ggPMUxUQ7LD1P8z0O
E2/DjRY52L5l4ygcq6hrteNto7x+LIr0wrFWA0nMwNPZD8pqaZWbwWkskxeByYZy/gehFYjUUfH+
ARkppfYMdp8mRj7otLKrxRd7mEpWhc7vA8fllu9WGzPxb/2ClIVS5ifQqqBTu+wjMI1vK7XJtULG
soDw4S8FYwkjzbd4D1mE1bAeCN7EPQfBxk5KrAUWiOSa3Ju5hi1Tr8C8IvRBSgGZEMOEwZhbDPat
mruWCUkCwSHXWAVqQMs2fRrAN6g4wgWS8G0u+wCL53NZIaAv6vnz94ceO+0+k8196CGXHHJxI1E6
MkzBScQe4RGksEmZv2+yVh65Q7nowKd8pYW+Ne3ZBMXpnENLt8QHFNnWJoWVWz/DEnILll7qHSpT
5Oyy5ANVbXen9bgog+pbS/ejZGuqQgONiLHxc5odRvDqK/0eRMOXYfZbJzLfKzd998ZbVj3SGPPR
rYNsqab3tDIfs2o851V65wb65I/hh1fBHbZyyM0Md6xRIy5vMQheDVizT8ntYIHMsYmFTvtrcAr2
rYTrRyYPeRC/VPOuk8hOXBY0rVouq9Uin5Ov3uZi7eGZNaLmGd/QdyZpkw3UjDKXJ9n0tA/j5Ces
6lce04Xjtx/jzHtMVPVqE9pgJtkBS8W7L40fp2/uPZCri2BME4Ycc4/iyQEB3n6X1iYjH8qYo3cZ
8vVvqrSjUcQj4TQkOYho+hyn/tYraVHYTo5bBEX1EgUJUA5p3zgtPbPrAEaUNu0/5FaweDddV760
GBkpxfpkTUYFKS5cTUQjv7KgeCKY4pCmHXJdhPKpOMWcNsGEYEpq+NH0718MZZwaA0kaSCUUfkze
AlwRJlSO2fQ/ME3znaUz9yYgVG2wbvLqXRY0WCrbZctLnU+Fn5TPnS5nJOTGC9r3tIsgOtrNndua
x0nhFfHmZiEK3BC0k9cYInQ8kVPgPncpbzynAWv3OM4zCmmVN/RksPeqlElNmDn3WpkPuuSC6KaX
XsWnqUrEOm98Wo1R53D1KoNllO1LKbd1QwhMAlgf0AeRJKSaQg+49vemzUhWBBtAuIvDT1cDqUkc
TIeym7Fczj8qrO4KX701RrOr/DRdzrodVwS04h8UEYUJVFiNDWlhIdpy7eCmLzwoWC3ThjDw7rNU
I/yBh2/X+0QWegGckY6g4RWEasobk+WQxCB09fTlc7Pl5MG25zPNhNG6at3nIp/sO5crz8pymWcE
+OgLX6+sVD/ZAyOKEOaXG8c7H7rxKrSti+DIXxrwTuRg++uoL6Bn2LCLve44GRjpxljuRjdINm06
fVdZ8uCa/f66n4zGVYaXoWn0K8MmcQcY61BFi7m9RZYjbZ2sBzc6EjeANq6On2NBa9NkNh4G6pLH
XHU9qdRSBc67YAUsk4J/yg03Yq4gDk3ajPee7Hse9wMPgViOoxYLv1XP9SBfiF/A/RYbYkW22NbA
qMLW1mGNoQJZ1wYSzU7djY157/QmDCNEa0vx0nQVQ0Uzeam98Cbk/s2MYnwkgePl+oXFI83Cq6oz
glMEqTSbrF9BkK07ehVY4x7AvmFqagNaiU2+cckAEC2YFssKl5DiPyLV/GiIKNvMZI58da+WDhV8
NLNoWY1vsfjl5vAbZYdZy3D7jd1v+0nWWMDsZMnAlpHHhh6WWrmpeAAmTmi5EcjDSLx27lrxosc/
sQxm4xioeDEMTrKea3pjcmr3U5D/jPGULtrOKVdeOQ6L8mse3Zc82pZ1SC/HpHE92eJg5MkFCfmn
2e7SrHz0UQJ3fv4VxO3BE1mzZGFe2QERjSNwOyn0ojyS9UIVTKhc99uQIDTCsoWUJPWTM2XZQtFY
D6gFDD9Mz4i7vyBkjcSLRI9tTHETNfop6VBo1vuQeqRTLe3/wKbcjFj2kPJsZsirTlEBpMdJip8q
Vmudyw/PE6csLo1lVn2Vjr63A7SFI3LQZpA99+bhruuCYZn79ckN5GUoBug01cqdssvQOJ/JSPYT
Hycq54A+mPZPxeA8kRbCpC1ItirsKOWM+6B0AKCRwGTINy2DlYPSBUsfpxZINip45sHKs/eFGmlp
G86nUfYYvzHImdGHwQVkpSzCskxqkmg8WL71k3EZ25fOyQd6Hw9cy6bKX5BQYC1zPRfrbm6sRWC/
xWnn3PzOdynSfeH2qBtjcTY7QIBezcGgxsnDqtQ/kIh0yi0Qp47/NVoxFwnr3bvGUHVGc0kihs1F
mYTr1MAbYk5Q5kvT/xRTd8Lw8+F1mdr2MY13M3VeKSaessjq2A89aylsNOMJTfQa8edMwhUj1EGg
yQjnrdTdPe62x3Ju6CX56bTM85Jwpm7b99nP0DUVw82xg73m72Vv3kQMT4iiisa1I3j0NZ18w4Zu
bSgOv2nkkxAyX8SrruzXA3Am9gj3a3QFRs2163XVKjYq8MNUhdDwgAc1olk4cCVWDoZ0jX1+ruIE
Uaq9SsdZHTDgXVGKAc1lFvGCqLIFkkjYY46pGJGOjyqP33wKxGVkTQ9adl/DxAnsuf3LVGxR8rzP
admz8CFH0Tq9gbbk0+4n2cOhn6yqsFg5nSd4zpseN3HMUJQYrnXpgHePTGvLix3uM42yNAjK+iZ0
yN2y8Zd7oeK3lFxdlLVWKT/UlN69Vw/GrQjtJ7+zOBJGZoA2+yWpDu9enKF2jF9RPaYQ0wAGsnVx
whbJhrxL9zr1OcmKlz4kebOdiT4CPXwz55wqfu3Hq8rth53BU7NmwzbwRDP/BzOR5C5fskqI5Ck+
/K55E7gq2GLG2741btlinypstlNCdydHJ5PmT07a3Jt27K8iL+VSYWpwcE1zn1jipcPRNiC9xcE5
v7ZoMmlMWl9Df5V+h3zRJKKkRxVusdzhw2FU3WYReurmMSZAcMMYB4JcOxwygF4+9PB9YGO21qb9
2BRJtCzr6j412nuBWWkdAMzNHPyrRYNZDAdMn3AA+ZIDXXSFXkuX0A/LSjemCnBke5DHuK7+spD8
060IbyrBMYC2u0jtaWUm5lkS4YRYuuZbJgcKwAJdcmr+ttdr+8rkqIK3Mk3SDfPwo84RU/TRh3Ri
0EijsRmj/LPSDLtKS2wmtBV9VKwCxkSr4ArtrhIeQivjxjZrvBSqg8bkF5/I70FExo654vpUrhnD
bWuarW1DPVFPr76p4NZFwWu0Tc3KWZagegez+vEsZe07ReSLY6dfeZo9+YPQG204AetUnCEzZSs5
k/85jggmaNSyKH3jimGghRTNPGOk9a2bNMu39C2+XC/6CZ115TEG0TMjixq+yZXVIta4QTCR3VBD
FXtOx3w9dWS6hR3H7VwQbIAqAttI2d5pKCTgy83ygdCCbe2Cd7NrHpvRelC28Uqsy7wc7OQc9Wql
ffswCxwm+JnOwwQgzvPIIxGtc981XXeYauOhTvRHZnfH3CvU0ZrH64VFLIOEtY/LKN4MmQhPqUPL
aIaOcG0KmgiyOoyOaSwY8TQ8leljAJ+NdoejF+C3XS6LpVL4ciy0P8L4yDr8IYER+ej/Oqp10CSi
kO81AVfr2ZkuXtSbS9urnRs7D08Is1POB/yUAOlTthTq0NKKVrU7fZhjfUdqzng3QvVDhakPur4r
Jojn7dVmYrkfss1+RMGZkF0x+elgf87Z9Mr4Ki+b7H6YGABC5fsd9AN7rcnerAqABaZnnHD2h0Yi
EY6MNHN4SLu4oh2ZdveSL/DkFs7ZzMDK99RUyhw/wyC9JaZNrIRZ1lSk8YclAIv6EwCPXMfHTrQU
q5+Orqtdao6A6bW91CmNCa+1ocYactl9EzH21AMmxW4d3MDHukgjXFsOaoXKXUlLvtbEbWXd1xwE
l6oufQSJ/VOeTcjGa1wAMV6Y2Q8eYeJ/hpn96jjtLkgQciCZmBdI2gJiB4J+axj6YAVo/WzQpMyA
LrNP5zeeJsz881NyDVTUDxEuKgLGUswuksjEcWsb6SUxM4P55U/g9g+9wNLkGhmTS00mB/KZRNeI
a/TO7cZ615bB2Zz8tTsCAZDQ6QFW9ncBDXXH0nsiJQn5qAzCg7ysAShIkonCvXWwZkSHai4OvWe6
R2R505otqVmMdj8em8Zmtfz+a9qB1GPWcNdkPgncZk57S+b9W2PejGX8JcYkhUmDs6jKup9m6vAy
pdHWhi68sLBCJEGvFhHvdE7qU1YF79ncyb2SjXWvJUUzGkB6x3UK/wYScetMt9Hc+/t4EGoLuAPs
S1v+cKudbgfSH+q8GXfoVSzM0DQLsMLLk+YMDTsQ4T2HHBdpcQyr+HksbGulBgEnMUzFoS+Z6bu5
cReJWp2yKPoIhap25GNC5pPmSXXMJUcvf3adzH54Ssu5BFMaVeugLtpt1vffUrXlr8Eqnuap8Y9D
kzcLfjDZe4J0tdZvszdflfoaiJUSqhKG6ODy6CKRrOiqwhtIGwL0hLnyCq98CDFNzXaFt2Xw5jWA
TrhL7m40kwO2H77KuiXkzfKqfTlm2a51AVrUFBzKY89LfzIfuV9YPET+yvD0QZTmMdYJFtvA3EHc
21uJuXB6VBUKH8OmSf107WqeAt/DFzSU3kufQVmpI3aFsLEUjYTWujdwVZui3bRl4z7Nsk+xl12w
Vk9rgnPifYBbkqkPhiTyGxaAfr+8kioB2h48S4ZZmMDNcOmQ57kbMTtT1hfF81hOiEzK/lJnjbeb
hBFcEIQ+1p1stzhuw4OmSIB96j0xEqSyru3X0MvMWzbom3DO8iXIHvr5yOliwJCiaj+rQlOAMfRZ
e25wlTe27wxaH/TM1wG0jq0leIF8gVd4YDQowSZue3++bWL8NHZKM8uFy3pt9p+yOV81o6uOLC56
vQwXl2Z+tD0KKF/1kLfD8TlMS3ufdx5jPx8DH0qfadxBd6suNM4y9NNAKucxWmelOWFq65JtEOb2
qRTeKkcWievHeHcbutZhFmZ35JwUnkUVc51sW3PUXI0rjOWn507mN+PsqLXAPbkVczO+9AbouVEO
4apgwLuaJUhOCSyGZMDxbWivCBAjEqRCBivbNO0nPaYPdcgtfGwTpKeYZOZaafQhk7ptjYGqVmYr
OzGKXcIJdslIM0Jq5z0UYFHXbWC1T9Uw4FtnmrByBFIhl28dZmZ7lg7ZebG2MXgZqXkqMmShgDeX
joO9wlVGec2g+Qn80X2GltiRPb0NWocu1zWkMVA8i5lBioU3DO8BNSptVP/SUlc+GSl5n6XfWneA
a/OlYQyPphN1dy3tRoNy+64eXeqturxF/XG97mnCHn0vW7RuZa9l2NS7OWCHoNmR7rgIg4kiUPQ0
Zc/J5JW/8sHfOLPzpSc7f0/T+U5q1vo8FfM5rZCRToZMHxzWsPSQP8ycJg/BNPzEhk+8JtGbPSit
PVxIMgytotsN4xzxYEJfS+Wrn0yvqh2cVZSxISVxQTesm1jBVWViTPotp/XWmGQk2Grem655VkeO
Lji9iXOa0aopOhvLtqvSfUPe+Gg43p2PJ3gjeWnkqWGBESGVMzXwIvWaX9C/48OP6sO1Tvt5V5JR
tUsFWtEp/GW4qI7MgfJyDBDQhUN3l7umc9SxmYHxneO1cjkxSqR4t6wo9GC8qWh0xvvBzKaFiaWv
xgE3IsJF/kMmHpSu20qQLRojVffCeFuVVwF4i3oKzokg7sMwkQBVX5EbfvblOF4aILl75uOLXPkW
XFMQGCD7JJiF9inA1bMogUg/mR5IE6OkC2H1JWZZYm8fNWCa4zy8kaOSRqYChBEV+6gmZcNuZHUq
emdJvBcZGBbtEtuLN70kyIV6jxeUpNabitEPoNTa8nVFS23pNxkOtGAG8eWYw5nx2p0RzeUNsvSe
UWf0YhfzzqvnE0HVZIFlTnNLy2xnpz2Re3TqNqpwaDMWMxcNZzUSGPbglkP2oOMaQazFbev3f0da
W0yqWvFtNHAU3Ss5Eb3DixXUPQi+9jLlkfE0W0F+q7r8K3yY47m6wJWSj9yXQkuB9R1gvLTjd6AZ
UeEggbrn3ho+hghXi5Pnx+N2tPU3YERvi06jWRpBFZ1bNUfn2TdbRFC0yvu80luI03Lp5UaERRbx
TFTFw6H12vhcROguAne6LVhisupHmhoIwpZkPhJHm29iM7fR/FrxSy9xqiag+25+/6O4tQr/RXR+
f6/TqLmxp+ZF1tZ2KELn1c8MkPG98vFsOO5rVNSLCaaKJHT+7LklordswHGNd9epnV0XZ0DnnVGs
geiEL3Jkbt2BezuaRPGu6rICDoJb7VzYp2hAYpTorljObX5DYAHUSMOw8bgmQGv0NN+b4aWmRbSY
2gJcR5D8ckJQAcpq3BOgaH+jjwDnmn0JP7lis6J703wYOPEW9kHolCsGlBWCFNxlYVU/kUBPY2Uu
dAS6nsMgqNhdyCdBMxykNR/c67PXdN5miFBuRXxZjnNWrXqoPBaY5dO4KZPyuSZNGHuxeXbzwNhC
bIbkVfToVq6dFtrZ7QClwSRVYGFn8w5ABRV2azE8LLQFnDfaDmb7XGd3tFHPVsYrmTF8rofmRU00
WkJ819waqVrNQey89JjMGNnAsvVL6CMOFuzhPs3dmyYgCAhIAK2+GO4gRpBLUjh4203xq42filJS
S0yPqR98tCY3ucaqq4X/YGrxIWKPESxmAZitL0h2d8rwzoWZveQuJjy0TM+q79Y90+Wlk4evQRhd
jAItPpT4X71H09swpo2rcbwHBFEVTn1qg+BpLBnQlIY6F863zu40r6WR7zSurGNsk8BmeYBmGOl9
KAM6WUZ+K4E+cFlH+cWB9hW70LhoVeyB/GAuqJbVRP+K/gOQ8TB/NGT0MBvQDTFALdqU7N1OcGCa
oVxmbYpUM2Eg1E0Lhw4594hdO7FH0ZNYNclIZCXgNLdAKhZgb86hBtet8zOM5mfbTu3CZDX1VncL
WhvtfUBHnVIZ8DDjcIrVZWvDlsirnm579kh/byHd4tnr7ZuZ2mXpmyiR0/KfjoP/nzVz0c33//of
v8iA6zv98C3SuvpjcIx1jZT6v7sJ7z+qj/LPVsLrv/AvK2EQ/AMkOqP0ELuXyaCR/+l/WwmdfxBY
5TgIZr3AJnSGFKN/Rc1E//DdwHNpWtpX15xvof7/l5WQn0c7lqmA6/joqvzQ/X+JmnH/JryPftsL
+IPkLMf3eHl/NJFUXhBJF23V2vW59iPCGRbcxeAXQUBpo4DnUPg/LmCyLSUTXitP43fGdCAc6aCh
D+8iFIFLX/nf4+BAHr8aCDKi0+EWqTVa2YPhNW++g8DTCsZinRuxvWFOPsDPROegY0j0vqhfcNne
DElDfTxId5n1abs20Diivt67n+H1ApCiCV5UJbUbMkYDVQxNYDDKi2RUQKRd2sgxwCl8L3SoSHQ1
EDL7F8oDtfrDl3v/TwfGH/PGLJNwoD95+PzIwtwZuMyCHO/6of35I0OvR6xYHDlr4QCOKqPmQaf0
3avee+PyyjXQ20ROT1RftkYnjGZT89IIbRackCSu0KymQTPvJpvOEzMWWrwCJxf3rKzqLYwBmCKt
GSVNG6PMbQ7lYJXMyBti88LwvqXtVAvnW5gW1xj8yNqxnkGbfNshvfbA2+b+fW2Q/YodfpWFzbnu
rpl4JeIgI1RE22v0BjFzgm3r979a+gcWCIMwmDe62NQCt5zyh3fXu9olqcA3dpiu2tB4le10O5fE
qmQEkpN84TL9woIPp/07suZPmUJNSsMInexJ5u273YwGVqDh6ISY0mBDYA7K7Jc4n7IrAolQwih7
6aM4X8MxjTGfmkRd08iEcmF8es/VcjDpaQe9BIgfuTe5DDeDaVxM4j7xWLuoi9oHE2bSjtasR4vz
Qme938gJ6+AE8cU37zM/ua2DvZDQ+Up6hK5IPnKLrEbPevz3K+Lq6/3LgrAdy8TU6QZRZId/XRBe
R9k+FDkLok7RkqY+MmSRnMNECDjzrXsd4L/4yYxpqTlG0XkCzIIR/ur3MxibowXCoecTEtuHDWGz
ebOsQ2KYpoH01z41Vq3J9RYJ6nrM7l3SP06UTIv/8B6uz/kf7UYISdmfAPBhDcV4ZF73iT+Yybhx
lVcJloX2njGQlrRpRt/ddWH7EcHOoMmxS69Xyr6YAZ8ocW6U3kxF+5NOrlhN+uw19FhynSEAAomA
QANLTiXXdfWNLPtFEWbx71/x3+xvRGRdM7d8lOh86tZfw+rqpOnzcQppbWiKSN98J3XyRwZ0nL2U
x9KsPn1jGhaVhdDKZKpXa2w9Cbz9f/86/v7lB6FHlxoTp+ebqF///MGNRMTALSNQCTWev7T98JXC
70GGWDb//S/6/ZP+/BXxm3ybqF/Pw6wT/sUuWjWjqLzZ7zFx4jg0qlAsq75GNdu9c52+UUjw4Oxd
x9Z2e5vWLq/GQj0p7YQ0R8W2QXBNHmYN8k/8kEYHt+Q/vMK/74zUXZwYtuPxcXBJ+vNnEbOARNOA
CpuJ7NLyLakdAsmbtlnnaVfS+jKBCIkA5Aj+vm7+SfrqgSL3uXL0t5Ee/8Or+au9lgUS8h9c9w6f
29++GQl0Io9H0nB9TSnbNhie64+p9V/nvuSo8+MdB1IfRkRX1Zzv/6cC+G8Oib+fquwEJgwA33ED
rpZ/eZpSQymzGlL0r87M6Lav6yVLeMYWbRPrFfUYLmPSVH3nP5i8raub/s9rhK4dhYFlwyYg2eYv
uXHDBJ2sCqABhDbeRtVux6F9FlV9R/7Ghoyhu2QtfEV2QXHn+PKfuIlf0/8U3/V/866tv8Yu+hG/
3XepW3zS9dgT//z9B75SeYvDfW1l9d2ghkvzX5Sd2W7kxrJFv4gAk8nxteZSleZZL4TU6uY8JZmc
vv4u6ry4ZaMbFwfwsQ3bxSqSmZERe689+OeGadgU+PCd7M84me/CoHwShnU50KNywxvcaE9Y59BK
q91cNX+5pH9FWnJJlgXd3aegAsrgfLsTrc1ZiMcVPIIw73yGQy0hMhIVkTmqN/R9bzLShxhGq5WM
1y5xzgasWY0hYp4Py1NMRoZGB9n39YNMLivwQ0He8S/oj6nlEGbn1wD4cabCuecXL2eHlNbmL0vd
v5eY37/Dt9eqa4u4J5gBB6gTXFhlcBPY3Qd3+vDnh/Y/Fhg+xzMtEz+YkGwGv98+1yj8EVI7/upI
PfnVdOfn84W17sAYDqJ8ArxyQbXxaaN0p8mzMRn54EtkVk4Abv+Rz3jKI/NvT/Syfn57ojGGEmbI
y2RLy/vGj2Di06WVHtXWJkhnNer9bGCYq6B68np1FlG6mT6QmfQyZd6N3bvrNtYP+G62HW3XBmnP
WN4Yff3y59/qP550roqaeaFMmDzvv/9UZpXmBYMgtZ1T845UrhctxWXLhEqN7fbPH/Vf7zRF5gKx
YPV3vO8bHfrswGxwqWyTrF44Sy2HyNJfVHfoBDwmsEPiHfKmH5e4cg7jLjHuiU/V+Zfr+Pd6CkAS
m64vHOnawvz2eARKCHdMMSLLILwReMviQzQ+BO6l4U93bqw+Otu76GP5+efPtf77c11PeA4fanvf
VpXGcGcLeJPaRpPz6dXlW4ERhjGleVno5sWoiutprK+HkIzCzexNi9LtjVUZtiLhRwiUaAiaMSMx
hnO/6GOh81JP1ohm7M/XKZbX8PuTCnaKX8f2bdNf4kH/WULpIQT91DVqG0bBjbD7j0jUL3UFXyEK
Vxi40aWZ1qcW7k1kRjDuBvNRmQimkIBu5679QY94U0rgKIF3IzL9kfTK+Ns1Lvfo+zXaX9shXWw2
6G8QkIzJU2PhKNvSSXzEWCaleTcJ63ISWEZE/YQ1e8J5Xb0pgt/DBOStG/9lmZH/tZzZNuGrCwfF
5+35/Xdi9Sh01Ea80Wb1Qw3M+IYa0gaeHW5Wezv0otmg8WQQXLYnBEK7cC6uI7RSeQAk1Z772zKn
TVabhBX2qdg1wl3lNhmDoyEQcsIi6NNbCiF3PXH8ZtgS0iZWQA1IpjfrvYVDjIR2kwHMRkXeWiG3
Gy3Ag0zu5ebPz8S/F6/AJyjWoTbke4qv7Op/VNWmX3oxQlqBZc5+dAX09woGM+hNZjQTc4DeGP5W
gy138Pc7zM7rUhqj5eSdsb/9uu1guRqHtaBX5uaMohhNOPN7JKedUcqBWgTRnjUPt4XljBuraIOd
bxFSUsPV9bAU/vn7O/++16xbXJCJntJy6H7+fq/TFDXKyByAhLT+7KGdD7PkKms58CXP5RRdEXLH
SY12Wj8QI4u2vxzHq+yqAEVhWWBvEzN5maIATIl/7fQ/4zqzgQgOiJhyBzcD1Tyas3Nmyt3IyKdr
1UfeOKT7oOSgy2CtyQLFJPmjAEHqJ91LrMebPvBxEjH88tA6jT2TbdYG4GNIeJaw0ui6bvmJkCsy
nRn8fu022VM8gLurOxLRUQzOUbbSHh7nTB3TIn3CjX7z55/ti8Xzz5voMS2TFHFUrcu58vumN6eW
JasYE1uco2fOSzqVo0k2CkRAx452hYH5qqn9ZkUE/SfTK+eATOS2XtDA2En/vxvQ/67GFxIYBa2n
r4bIP57iuOhSvIFqXnxDTGf84L2ugXIkFSxUhmkXg+is9VwvAi3pVJt5wJrQ+93PP/8oS6X2/Tex
EW/6ZsD7xDHo90eJwFBRJFjFMBrPyPvq+MOzC5yvzT6Q1VMFq08181/eX/EfHypp9LgexazkYPzt
dDfWQww9PZu2yFkePdXzkKiOXBO6HOjwQ2QDrkgOE+wMo5juuGe8RD8EweZyDLAx5Q5M30WBHUl4
l37yl5fd+v6yc2eWo5Zczhl2wL7z+2/ipH6Xdj6JpUWBxYTA+ySI7vLx3lPhvs5oKQxAGmg1kDUI
/W6TAWkoJiR0hr1XZkg3v78mxyaD/PnhzsU7ov3nrkp7HLKEzKR2e1a1PP75Nn7fJblkTrAs+54N
FgwO1e+XjBena8tIIR7LDMyz5GGFIyA9f55eROA/+8l11o4ALOPgL1X0v+oIPtl3zK+DeiBs6X2r
X7LJ0F1uJOO2c6J8jfUSkZhVvNSfSNxuSVMgOtiHD+DO4r0Lmr2PspxJ1geD1Be7h5bhQv5rgfSv
aHlwviYeS0S0w6bDn3+gf5XhX9dpgQdjo6YO/3om//G66caOnYFO2Rb2223Q9te4NHbpkNxGmgN0
BQM0MdF2oUxrsOPNKR3XUV62tQZyRroEILYVb0ezKtln/1I/WPa/XkKxNLH5HxvbcrL9/e7RkVYV
/AsUwW32a5xMcaWxbgAAMp/GiayJQadoA8NsB9/snf1wwM2gkn1FsuqeZSo91B6Lcqmrk5L7vo14
sYpakNec17c23c9UpNHJcevrsA6JFI7zv/24C5/v2zJCESl8m6XIZGP6/hTovGEMqI1+2yI16gkA
aR2DIznCLturyZuS2a885t3IQ5Xu/WkyN8msLoVq8LXn4a5Hp4hwDYshDk7sXAC4qMOHUxXDqraA
AsM6GQ5OEDPfz/Ag1MT4qUJvTHGNS0see1l/ljEjJSCgz242eXsw6IQdkM+zjaOBQqEh6HUU+9HO
R4Rn0HnGDF4/wmdQz6O3SQr65ril5OI1qk5pXvkbszEXRm+wguautwHYjbUXBQQWo11cpbQCIK1U
zPjgeq/A4hHTaoF7zuKO/Mdki3z6QHP1Ip9hQrjKuTOdmRyqiSlubWevZifwSKMKN+JfjlE9zVDP
UduUn45zg1SPPHBiNDwr/RBim8If2NX2/IAl4hZ960uBylKmZBd0Qsj1nOKfCIkN02gfW8kz0SXB
TU2sOS8WgTdMUjBhiQFDGYM89LCwquvgKggJEhs6myidvtzQ9Qu2mCvgzOIQNaSJdR3hOxWt+SHN
8W5cYOUjWapslcQvBZbBiDi+KCz/qkaruXExtK+ssFLXDqSHmkJiZUV0WUNTjFvbIB/aJddqW9ld
s7Pa+Bg1ETHZ6CRXDfjwHc2Paq1dTADCmt71zM8fTnZ1+np6Oj31+GCwlfSJKnfEGKE2FHjVWmfY
EZ2kX/6yVnzv92CroPPp02qiB+n9awMwpmZKHR0g2inlgxPZj6PyPsCivC3urdG1P3HB3HmpueEo
EU3Gj798/PfjBB/vesDHoDexSQb2tyPP3KQ+MY6qB+qssXGOkgJuctAhRpvCuyEDAOg7LuJT3s8Z
CLBa7GphK4K/ves/X8lXH+f36oAr8U2XYZq5DNO+Le5FMmN9dPN+6wRTAhpwiwgMwVpvrb8qbUzR
4O5nEo37Mr11c5TW07aUviSDlH8+K3isjKMDZfYOhesqXx4vPaj2uuqSXVO31VWiMlKUAwzGzZhY
AAgED09gID52MN4nMnOwHRg/SZdiFPT1H/YxfFn6NbZHa//1rg5Fx9IsYxg6aKAXlp2GzXseYpwF
akYoNMQ36AT0FUxe8J0kIMAiSAYTE7ryWfn9nCRrVx/n0ZS3AUJDMfinpmpgIeFB20ce7y+j+OQv
Rfx/bEg2C7sFSXPparpfHMN/bEgUMVNAXgpxGaIJt7bqNqXnXFVuxeMPTj61/F9BGmcHWXXrdLB+
QUn1traGCZzNjb9BsZb79niEawIWa9DDXxq96Dn+XVRQ/fhUYlxlIClSf9+WYoGWPAxpCDVGQ+pH
O+AJCHNrqcLKA5q2tTLc2zof4iupDoEXQboO3GHfT9MAOjLbJZ02r61QjteEyvMNx/xynFF6p4L0
Ht20RPuhxUTzvuIATYlADSjGJngYusUaJxX8+Aib4kjPCaIcoUqBrncm1cQKO6U8TEX2niyqWpqP
qJo16VXL/4tiOlqtVFgRcfF0PeD/TgRbLOusKQHmPM40HxMhf3Srg1hftTUdnyHs8l25uEYRsR4K
0PusRixrvU6LdZRqhICTD2RvZtHRN3Fm7uuqahDPUNbhPpx2NI/CXZjNPDSZsfHMerhy8XnEsYxv
IG9BkDNqgDa+baHuKAcYzdxDYSDRsipvCxuEgLiK+ggsxd7BVHHVgEGPyCYh/s0HMo8FakJPnvN1
CoUws0rH5rICbLSuR1J5TGLHYGqC8fefFicLzIoKlEBbWOu67ruTk1ifc7sx3Vycy8L/xE4od/0M
b6kp+b5WStPkR6OC4sGx8vIeMgMbZLBxp1RctYFzOdaJfe1oYk6ionqEZCaPBedPT+F60zF4wIAt
7tg6CHygWeTbyELF0pZkiVd2VByJve932YChcPm4VHHeLAPzM3bUwiTHawJv+nWOX7vMmW4Ny/kB
9GYC/4K0TXeIUypu87psEp+kCLM9MBzjzB2RnmMvh6SqSeeryE6fYVB90KgrH0Fn78y8vUFJ3b1l
dXbTH0aKgWOBg5snwQSnitZzjZo9h3fjIQ6ap3M8fdYTLtAhQqgD1dOPeKn82frh9SluqTg6zb49
3BTWCBHbGK4td+asu+BsUf9Vx8SOytuO04jv+cgVzfxJnBxZ5GcGCmrTKuIsWU/fp6XcbAfpvOeW
168Gj3BVmdX4H2aCSMSCZiBg7tS2UXD2oPQlbnox4wqJmJGuU0hFJw5NPIFxfJqd4GlgKDs7tnGM
0ahSNDXeOk7C4KlYETDugqlx71Is3KRxVlso5kCFElcSp+EO26Lrxn3hbYS09crJnOShGHx9UqV5
lzbebeVM3WsJ+hWa6pXvkmPKrjzc0cymvqjXqXblA7gi+zar8ss4ynmUZRGeDauUyIBqFD1NOD6o
Ot10TTZuQLS4l6Bwx5Na1lY/cnDCKBfQQ5EPm9JH0cMwoThljUG9tM+mzHid/fAGFAs3ym3xFKG5
o8iZXsUs/ZXSBpIr1B5oK40LW8/uhYkHnrIoPjeVdTcEif3KO24NAc2sMCuOsZyaDce3+IhB4bUw
6ungWGS0jfhgwQgimyNRLGjmXQG3P4gy57aZxp1YTm7cpfjW8KG0eLFx5ZBu1RjZfWKhBoBVAR+n
ml8Y3Ft3GvNkatsPzVj1ix/+GvYrsWGDhcuVJY7j7DkmDusQm+JsY6pbtXyNDWTgYDk/qaOD5vbr
r0RbPLcp/m7Z0nmpEI6GaNFKj/ZKMDD/60L2R16QdTZP+c0giGtkNb5DEnD0MQJ6wh9OeLegWjKm
P5oWK1Shj3GM1NurWVSTpcKtW0xXRLqiEPduyqKp9i6umkMnuQP4tq/yyV03XdSiNyBPaSnkJw6+
Q0opCEzP3wKzQnNg9+JgEQttW5xG4lgdIhm/KQOHZU767BiGl1GLfy0LEYd2MzaCuImba08Wj3bZ
HeaeL0I2Y3XoYpxhiRkSxKDfA1Tt586cNFsxuj3OZGdn+YOdhOce99whboRzkuCH0A6POMPIGxBl
5F5yAHUvrdRyLj8pNBzM+JeR141EO/OHiJHARZiZl21XWauoJMatYcFYKH/yPBXzkwqL+Ib48O2A
5eIuIjpxE+WDJqmbv9RmBxUYFT2AzBLsXhbVrwQKr6E1YHsI9BX1ZLF2AY8QgambXURe+brtTt1w
SRKQQr42pfu5psToBtukVzqyrWQxxAz+I0OIXEjXRNRb2iCfLwSzy92ROc3VrBxvinkeVoTHIIUO
6tvGi0AeRskefIJ9NAwcUxGwoNVXKoH2U9xxM9oRTMxLUJWC71ob7+xj+5ET5uxWznbwuzX6ivBy
TE+ey1nITwIc5UNf7TiXk62JjtVO9bmxaGvUY4aGMI1wBjt708JzagAFOpXkqOQMkWhxvjpd7W1s
MsEr8VhM+A8QLeXrZCnzJye4Z4fC48GgMiVSbkvvPqOtVULeSuA7RLr59F1x/DqgWH2PRHE50qig
vy6wZVSQqpfjSZ42j3oqBek99Dbqjq5k0e87DK5oYWIBosO9Jf5v70uqtaRt7dVYRxyDDaQtUwxX
KxKyx0rbqANQtg0hgtU5a0MASgZ2ZHqq+3amoNHtmYZbdg765GwFzV23EH8GJ2yQln4C5j2JxWA9
OsbB9SdxnyCMBfGsu30+WJIT1cjIKMXqwRY1dPJuyYabei5f1aG9rNBrJ/TEPkh0v8R6xRuGO3rr
Z4B34uGX1QLjiiCF2o1zqkPXWbUKI2/KwFta7bGr5gOuj89admzMYNVWVqCM3dCAuTETTm5zO0Nv
9qZs7XWrEJHsZV2UT100vUNTnYmxQRBve6ifM4I+nbIOViOu633qBA5qGLodddgLLI+gplqBDW4U
8zlXSIMMYmfN2UzOANU3pkrI2uvN5qxs9ZzjW4MIvqUnfAsc0FjbJv0cUYTEipJwpI0WzGfFeSD3
y11dWYSq1zE4dLIlFTWRyrxtaj87ftESj0PR5e/Ab1EUQQ7bMWom5Nr+1AXUF9MNjqHX/LRmLMet
W/Q76g8GWPo97qOYtFRKSXMkR0pCzG6ddjp5RF62cWdvaUdDliWNMS9ROyE006QDI/PVk0yPS8xv
n3trJ/DSu9i3npWJ1BceKDL+pvIPhZEFq8GMXqIWwFPtgJ4SoTsShjcSIotpNMsguQ3ha5U16M05
le9xYbulLE/3mGgxRWTkxmmsZV09FTy5M/YKfBQBWXFb2/po7WWViQ6UH2zfLT47IJ8woBjT7tLc
vNRkwt9PvniIDeBLVQZ+LcqK6VBN9s/WSoojBE4AhThm186g5TrusWd9nba8ACw3emaoGCoY+bNk
8ZCxExVkcK9xUsOmAv1tl7eYQxDpPw0ObKnJBdpTUw6uiDky9gGuLAbShwx+0vnrTbQmBzwzePW2
OmFP2cfD0imWKSEeQ5ryBRdpSAws1X7GIYKlvIphA9GL8Dr+GTLSO7zw+m6M5vsqBkleipwcXHK6
tLZ2liXWZVADPIuacaV9ZRzH2J1OviIbCPEJkJ583/VTTaeVoWztZzDBu+AFFCLZJrpNye525dHK
4UGayo3PjN+YcOrheqxqzkt4/ioZuzfAetm5QV+thmGa9vT+gsveTYJzo+prx0/kSXjGz1pBKsUA
CJ80QSdQ23rXTnDs/CBuD5KJsYqy5JAiaAiz68gM5YH918c9MqlD6bzWXs5QPSObYIjBKCZD8GoM
GXhzZRc3vvvW2FiUKhNyxxxEpGnrk9UE5OeM8cSiVz2Nph2dZ2PCMB/N6BB9bQJKwaXJC7mNF0YC
NSGtgMYID4GvXssEchRvG6eOGkiYZRP0iDMIhzCxtpl7Rh/qXxIV8Do2MXZNzND71HPuYiZc8KGY
dHCUZBswaBQrmuRELpGONs/wDSnW2Lgyfff1BGDUOYRT9+Qa3YeI+reSXJ6dXEqE3HbvZXKne5aI
qsuAGnmo/SHQToCbHbL23BvOftA8bfzfAZEaMnJvJxsUo+TcQmz3jEI1e5JJWp2K+hBjSr2P7dRa
VYO+dtFs7AjcOYqR4HAQD+R19XiWl+0hqIFiMoj9zGZ+wTIRzdFz5OGpTlrnMpZduE4muiY458A4
pHWEzJK90y9zcZRzEW50s5+VER0nl4THoSFmKMG8YlRy3vUl7QyzLJ4j1Okrtw/TNVyTaOfFsC/y
FG4jKMd9jam8pZxDt+EgEUrvDcFvGUcSR55ZXnhTP5wM4FsH2O6xVOThFhqmLe040+53jDtYJ43Y
2o7AxsJpqF9wS0yhOg9MaDa4vSroTeIpL7xTnPrB7TQUxyaN4WMnhKFNkJjZtD2CImBClaq8nA2O
DUPTsFK3CWW6a8nbtkTmkU8E4smQYzfZZ7xVBHeZkXPhG+HLVKfZBnfME2JWqsg5VcemovXd7zzP
di6MOvoBjYQaBQIHdU9K+HQ0bps+aE5ott5DjIP7zhnebbPxVyPmt53ne3x7h4akkfp7Or8SXPdV
73TpuQWzk7mifDCs+fSAkU7t6gA37Vz2K1VElzZaJ0jIcKjK+q1XysTPuGAlcdhu3CC5p/HzkfZd
DE8NW3Fr4Re8Nu0Kl2QB/b7QMF70kP1wUQdfjDWPXpmMj3k1dSs3GrzbFl8Tz+C4wyBDE3Qcvbvx
ka4qFLCYetVzYXqW7i9mid0Fo0rSbgEPbrOIvEQWWs+y50vPAWRidN1Oy/c25S6lIDx6DeYlTMwr
Inrv1KyoOFMMxD7IZIZ+azt60ZlIj0HS3vkKYIl2IyJh8+5mduv9QGLjhahmIsvodKzcTr1Etd3i
VpDkhbZPcOoA04bMCG3or3Z0wdZgklYBQjc1q3ibQqpNY3Aj43wv4R8AOEehOVXYr5qpryHTgFPr
UD35TTvtJdx6ESJl7hj+k1BpHT3gkxvtJp910b3b8RTvLcYmayG6e06uLcZjZ/E6Rmy25ptfZh6N
F+cq8HsTuFKAqrbv33JBFeW6xDmaGUJr/NZA5oyDr+3bPnDciySgENJ1dTWa43CMxo8ibe/bHkpp
+ppMlbNClETN73pwqvLutk/YZcTUKbwcYu+lxoGb9JF3Pr9KURxS+gcUzph0Y7xBo1dIeBiCLZRI
qrrh27CNgpObbmi7DrAeaUTibcN10gVwzBYmYe7rtWocYBwYcFbEf+2YmQFQqQ199MlkqKxoXDVe
7u7mXL+UE8a6qpdEvpn5o+XrctUho9Hua6fxxeOHuEl3ckn+CyJNDJhW720jpm3GgRpbsw6It4oe
C3CTNUxlXDHJTL6CuJihFIPljkGpymrL1Bw+g+m9RTQ8V5WFk0Xj8QXPqV49El3XMA0W82yWnxJF
2kjavnYVB5yoTQ6yxuoyKKx5/Wh5K4umHZZItbX6nDVQAb1Xfr01iO/BlESAVwTlyKYeV9JdV8OW
TMWcXOgDe265I86r2rkgSdgQ72Qv4I9FtLFSh9z7eHrI559oxZPbzoLIjKid97PaIUZlLQrZqH2E
QWhuITlQpUORbgFphI5GX27QrCC1uuy6yyyR9T6EVY4NbrqbtdonsX3HcfitJHbc4finuviqGc2D
uWgFXM4tZoXLKbt2lH/JOf86X1L1ZPJo9dFIXUiDDcvTJNthh9nQ3wCYZT3vh6fSTu8ii7EtElre
oqaj4ZxE5IupV6MDy0ns3ZubS+sg4GFUcB+8LI82eJhTCdzWtLtPiEbYtFgJG2rCFeecJ5VRJ6Sg
6C3EGDQgB9q39DfCifwMlTQ3Q9wF22pAbNBCmGZS5f4M7ak+qRNJOu1tVdgvecaz1IbjRejP3k1I
Ye4GGXpB3LLbanTD3dgR6J10FKpMzFYAPiCoRU64ZhxyrmIJ6qFzkWDgQy9BiktUJ8/d6DZ7d3iA
wioOqqFqMIge2iZs8XDR0QJV9jTeZIx22Lrms2EG8bagzX5ohHVlAGHf1nOwtiaDQhtH/KZ1IxgT
44UnwpNZkBuUMmwW+9Zt4iMG0HBd5YoG6nzhhJVJhKOy9n2QbAbP1AAOjI3dY5BXwviE7vzTFmW/
0bMZrLvc+6xLwNupl91P/bQZo0fTj17ynJNa3jIVJBn6lx2Ltza8GQEa901wjrwMU/rYYQir3Dda
M/hNdfYIAehgB8STVgWxT20j+ZMp3/iymrAYZiAV2BXiri8erEj+8NrgJJzWuu1cziDFUsi6mflx
TEf+fgX+tqEjG7fpwWWajIdi2M8D1Y2X1U+5ZA3le15qLTjNZWgVKgEqX2bpDisS0HsCWOcQuB4T
72d6XMF1XOc/R1dDjOqWmHNBJGUV+mrLzuhD5NNA2mFbrwFfZNf2WOw4Jtbg2YP4sc8mUoKa4adD
jXPyPHPaxTYkk9mlf5wwBGFE85wCT9jYNS7vwEh+AUrb63q6BNspwfhVv4weGQV5RD0nrY4E7pWR
W/mG7ucAw8U50ayLr1Ko9LYX1c8cU2+J7wXVZEyMU0ryRBu3v3Lw4xALSvrfh5bQHVoykDdeTlpj
P3zSma9OUUVWhU9hxA7cW9i6+w7CQKCNQ6LBRDRM/xZLYdjhcgRq5W8ZUeIergwQ3nV3gXP29Wui
TUIJ3yOe53UEROSrIq/puu/pW2FHIt424KB6AT4Be6k7vMF7nbEgPIcW3fu4mJJ17rW4YXkBgQg4
0GRneGfGVuEpXkEjLTZjofdO3n+MBn7SkpWvb8hZqmlEuDFn5Aqx7kr6zCDiu8DbuQyja1JO+X2H
YpNkJixBBw4J5OgZHTTTXAJykqFdD3SiiJNZdoc3v47UZk6sC08xiaiLmsCpOHoUQGpLm1NqNbFN
KR4YukBk9ubjTun7VBEdjqQfGl0CR7iyPyN61hZybunEkjraRqHlrT0JnQUWAI7zrKnXX0FeIRSs
ma9mquHVCg68g2ol8gkxCi5yKmfwHuQqwC3b5DEybcO01arrgLjEbv1oM+q/kCbazUJnD+wWNyol
gJGLZeggjS0r9rhFicdJsiOuIhzdfa/Mc8vxtiNo1Y+6X2ULHrpWpHrhAwR9QxRoMTDqQYa10xnY
TUG/jwG7e6Dk8OgNgEzzbUJpLTvEodOgwMIcDz1zaezSSoZtxImqezMwrMNDcbgh8KXYuLwPITFu
RhFsvbLYOUE/kFTjnOyqbXa5Q8FjaowqUgGOy0lRRZ92ds19s1XFwtKpMuLnWwdHW54f2hlfXqwB
DuTwLDH8IlbkAqyIhFA6NvseFICbtCMQiPyu8KDQYORdbPzohZGzHVsvfnQRz+0Ny85PunpoVVNd
IqPyuvfJsYxzlWQne+j7C8u+yZ1dn5Ih0bWPCohXp5P4ogmdzUAk8m2viHwnxmLX5z5Tbo+7w/m2
JhqLuLK8o/tXUqz6rGsEp+yW+fCml+I05sabSEzngNTzPZ2jgkkBo3UZ33tJah6lo9edjKaj0src
DhX/NiC8rpZnP0F6Ew3+ZzEkEyfLMIbKWDnvliNBi8xRDBzlpckGmy2Oxo6R5AtkNbSYjYpVI9oe
oU/0FBb1dVaG7m6k4BVRfTKNwUf4kCqm0gSMu/ON4aFtiyqCpwPg5wcnnh9HyWQDd4FY654E7UFb
h6giCyrDTrdhB//MIbaQZYgLmZMpvXPSI8ruKq6Kars0DSZB1vIsXjQN9R3UR5YQob2zFXZAqrvq
1P8yB7YNNJD3RcW7FNTEomSWtC6dFhlNY0efNtedqurkmsbBYgfbZ30DiSkpJPJr/jt2BUBKVPKh
DjSjkwENtOQnarQd75QX5rukfcuC7BQ5+KATSIwj9kod5feiG5p1O44CDJk+Sp4KH02GmlCtGR3d
LPLOHy1SaUiUuQKRYazn4lMno08xii7qHJlBfZi76iqPm8NkeJ92Uf0aTSxgHSfeop43Ghr/mqib
Jebm6LMOb6ZmKHcyru6qPOWkHi3d8/CjU7xOfRYOm6id6EkzQToGt0W6TGmSqr+0rMSihjAZRQF9
35olhwQjL2kLgzDZZyOlNx2Ilhq4RIzEvI/OYQJ1L9HlcXQ5B+ARYKMV3NgSa92mrhbgJmbYdU3G
xjFFxHiI64H8seDdnofwNrayna7B53aGR7kax9eVSYSelXSSXjKtqcCvgJEV5QLtEPZFZwiwL+RR
kaF5JchPOvCAmYucRAMNsKKbBY3utdI/uUa4rfvEWJgYl04otr0xPecNF6BGbLUOSJ1tqbwGnDlq
5kYbyR5orMtaty7DarwZ0TnWQWxcjKgDgBqFelukGSJowz2Ys2U+WFb/xAm/jbRzq3naw0LwAFa0
48NmyLZBPBHdAuD1EHQAUs2CdBXLlGqXOpSIrF8ChigzN6ZwAYZ1YAxdDBmBhJh0E0YgTSEw2tu0
RsqCJ+NUUy37wxhfAX7NV7awd5XQ1eM00IxTbbnG88pak+T3zOPTsz8lAyU9eAszvm+c6PVrtcgt
l/NT6OPf18nB9PC7RsVr23rqPiJn2RDBMVf1eJPE6OBGHyiim8XNup8ULFzp7AYvtphdRgzHGQXR
yiKeMEIK0XrVzhTFO/mVLacXvIp85feg9nMyr/XBSQf7Wqt4a5QVxtoAu+Z+dnkiv3QaORQT0ulb
YCMQmlsJ19Cc0tvefO8hGU2OpIsYMXD1xoPllME+rmJoRvNTHFTVkdLt3RZDTMkvjvUEvpmGM6+P
mVwSWRMfPZVCORaqW3qPu1wk3s00FY/cUejFjubEDVRxMLPXOgWxX4aQsCtLgM3BQ71154UEMxkm
mWx5egr/10Kbi21JQME1gjQiXp3Ogdc95kfDfavZAq9lFHHIdhrnyoiSctHvrjjjTJ/5VPzKJk48
sjGvu7H2L50F9kIpy2AnCDdf54FYDdBEu/hklva7v+AHiK5ai5LCp4Xhj9EVsm3ZegzTqaNcWvzr
68wamoPtzi/tyJ7vkcc9tuIKdxhMhM677SYeDmJtDLC7pG5PfDloqKAXlH3O6or1O/UBAdGsVZqy
K2xp/8lQ1pQ7VDLkeXssUcOSt0EZOgKVFynB73kG5lqSv9JMJh1stqWomjfd3nTLbieUv2c6AWW9
Tnl6y/pKh33IwdvdSCP7WTbotPwheYYCeufF/f3UmdDVjeE1b5ObjCg3ZoIGKj1F8zjU6XNTZ8+d
DaOw9K3NaAHb6kcs3O60donjIfCrEVs3YT4LRnVOsgd8Sc0G5+2vsXaN1aDLC6nSx8hu3hqnpahK
nk26gGyg+NaLiIGry9dtIeuIyqayiRZvS2S/97X9Yjfe5djIjy7PT3ONPj3VoMvTlnFHKjjbkZYJ
iM3ZsZJLYhnkPUHrzi4u2h/s08hCIHmggTT3paOYnQIx5+h+CgPvrvg/6s5rR24sS9evMuh7Nug2
DTA9wIkgGS4jfSjNDZGW3ns+/fmYpe6SsjTK6QHOxQGqgFIpJQYZm3uv9a/fZOKdfB0ieAQ5BSI8
g/x83vUMZlPIIi09iSuV9UVhUhmCZSv4HXHu2g5RJLskJ5dKAzFbSepuyJTrMkhu8oETVc7N15ax
d95Ds1TNzCZ+FxpBC8li9rHGMOieSsjlq0BjUKmr4baqO1czq4JHnt8Giu62o/leGeGdXPOzvTaG
/BjuKCm+a5i0jhcy39VgNBvND0Y8qjKSHw3McUX6bJXNma0iNggJL1fbbt8MHEoAUEy90iOqsOuo
U3jVMRPYGPW91qXGsc3pQttQccYEYrRhp50nl7bsQIvajJQ2GrO4FbzgykUWP+B32V9IUHKwl6tJ
GokCyGU4l+MyqJXkyIZtfNGo9nUYYdkHKZX4Ib7LLO5yWNlkWmBbrkXk7Co6zJSyjC909E/Oh3pe
lrANKSutdRh0MLNg3A/0dTGKU9iKGY8DGAlCkw8RtrdOihCvws4mF9Q3WLVH84R3Wj6dKYpjVfGu
S3NYICQcYiToDDHSX62GzRNiRqD0S0QqUn+pALgKgLgVxvm4plCMyEM2OiYu8siLFxeCbCCqqmYX
1xrmPyWQVBqYIE4lYV1+l951NXWqrYIxcT0aYMf2CfLtMJJcyz5sqGBq7gcqr8YwpZUIkVhgBRSy
nfiyE1jc5WwZXicz+FV41aliFKfz+dRMGrBC1FBkYGOl3YIlmUBZzH9ifZDZje2ziIZdCkt6aLAd
fcQobQyAocO5bkFDU1CmXgK2GbDKVvPrWtEhd+VBzxsgyY4ZYRSI4Mg874d2ctNcgY7yTWgKO10A
pcF4j2rpukKqAaVzAj+uWi+v0zdb0/DZuR7b3GSkkd5LiHJX9BdQDYL2nLQ9fR20geZNZwltlyfV
xQPJNetQaDeSsU7zeJMEndtEM3lZNqLc8qAwVS9T+S1SEVjAwSYxoyJZBOur62g23vAGA3fIt71i
1ivDal4MrKqHelfSiYNSsaWOgp1jhlSkpzj+hEaMG4SxXgznaK1huwwnhFk3IqzOc8Rnq2CJNGmn
6FgbBmXYlO/nvFBdkdSXOJzC5ckGUOIFqZnnS5O2HPd9x1L0R/Jc11Boy7g9r7vynEjHxjEyWiSf
NkzB1k7WCJ3LyiNBdaus56uypgKjuiI8WmLudiNgZFwptNaCUY6Zs5lZ90UHM6sQyUZPabtUII+u
hFfEGKO4iEOjWU15SCpcguPwlB5j/ENXU6k9JU0f7MiTKxMNQn6JQN5gCKbEuczmpiYkgk4MA5st
kQ28MjlLnUTK16Y8WRnzLZxMoq0ZyTqMgQlTJtxf1+ocTrswQR0ORc7GRh/pxHyeKJLvRFR6U0/P
zPEDDb5sXHwVzuFHJlsJkwxeYkFr3EU3KlWe2+D+vE4rlFh6lHuJSpGOftAEYp1IdqNWrbmHOmb3
ZIK6phZ7TJsekyKbD2EN9X1W9U8f9UPJuBbLz4tKhrVtp4h8CrxjeHlTc6O1hroVJZ1PopjzTm2Z
wUXmNLxanN1Tn1zBR6OU0Ko3DMu0eyILcZNvw/4Wcd/spOY0X5ZIArWG8qQm7HbdmBWiqqJ6yEkV
XJjgpVcTMyVCcSmi+Zg3tC0+LKk13BRYC4KyXx1wR0v1F8toH2HfP9PW12syzNb6ROTBMNENmx0v
GUPO1o+f0yKYPQOfglgmmilgblN28KqZC2/ZS67lYdxaRnNLwCbFqsJj7Q3HIvkzILHBNZlCD0N5
0Sb6Y17F23acD3ZXbVVr3Ae+KVaSLS5NvdiW8MKXDr7x7E6m+iyBxqKnSLVeQo0DxoZKJTd45DYm
8YFQezdEKLSHiaw+Fh+kxpK8Tb0CWsHSt+QxuFbX3qm435Sm4vhJsw94cyHjMCiOH/vEvhqq/Fs1
lhgw3ZOfclsv0/9Ab67xM4ZlbrKBySqe/yF8cTT8JJgVRF8wWiYbZ0Hz4W1kxhWO9Me6IzsmCxgl
l/6zHiTkAUZOn7FzdhRk5cQuwrnm6EN9imV6xbmSzyU1MbYjA1Co+vBxGP3uCWeBvaN2p0zPLytp
um/6zjNCL+Y5kidXvha6TJtnPEmAhcNEQlpv4d1Gb7iSSvXoZ363YjAlo7umni/HHbTosPWfxqzd
Rj2mi+WNUsmQ8NvHsFFOUWB/KyfpmM9MbScsBgmn2Vp2sM0apAE0LnT0zXnV6t0ZT2tNqB2ZAal8
VsrKJtcaeIKj+l6Rg+dqg2bNaz3DZn8cbFQVoIAtljbbviWGCPjbz/Z45f/zPyn18++/BvYjxmcg
416dMuIfYZas1ELBTUeBfJbtJ6Ok4FKyWznABQK3+jdtRu5QW3braLZ6p4a9RsYcVnihtlSmwyuU
7OoBi8zFn0+iOQu3NtSNazrjFdU7fbqS9Rc5gCDzMcnaW8xaRAR3RUAY760620s9lio9hT3W10Z2
0OzKMcu2Xc9BFcP06ex1LRfPGl4ddsu+Zk8duWbA3WRQXNk+p29dV9RNOkxFk07GUkTGcdb0G7Go
gKKQ3JB8ECrTtPQq0wMG8Bo8GCWENKLotEwf/48/qAlcw7Ky7fEddXNsr1YoNybQz5Gvqy3bDSxf
MtCS/AKn0iUPJiKYJ5AKvihQ88hMIGC2nP1Y7mKdDRVTRQheFPZ5KxUzE3pxiMlgAnrLNoyM6067
HIP3aSTpNmxVxc2npDymG3yrV3Pb+9gDJS9mBnNUcAOz1Z/5RVOsG9LGHbUL7+AzJ+suJEYriGlg
hCm7tMUErRoZ6lEI5YRMZa6MRRXJrtQQ8EfwGBpvK2Vk0UXRBlOIjVyQ4DM09uRqqXKplW8qLFNE
JBifNoiVjEPUzeSikpQK/6va6x68mdsQbttZi3Xcqgp72VMhQs+tDVJSz1CR6+ewNjaiNMND3gR7
VHIPyRLOV0JGQw4pO6WEGCZH+INYfqcVOiWPQFWtquObhvXqRU1ECLEwKHTJOL1lZn3qhoKw9BhE
IR39awAL2qyueAmT+j0ep2ezx/mq7ZKNzNu5zux6drCXRJAKp7pvEJc3bdgSkE5OFWcCwcMGUCyZ
8AVvny5KLyAx8Tyf743Gn13Lju7DBN3AOGIQK5jPRbMgKket0MpE7/TiS2B847vkPqm8gfZe6APD
W8SmA1RYRFvpfRXhQc9kriecXbaORcmpBoFhPwzqZdXb9pY0wclBNhKTfMSnrbHU9npdeWUF4iX7
Ia4AOt/oTCZAtvbqTKQjyAZER5/RlIQ98krtMW8whTSuZSxFHDyTVswJkWsjN4IAEewnpj2bEKVZ
C0zTj7FBX0VG6NxjaKimyl5WdoLQVjdkLrHRZObUdjtmG5i74BPBMSsMnItrcU72goojovU2qfm8
YheKSFAOTjofPlaUF0qBgQfvyKopLoR9jIrGP+9LFYw6P6gp5bQIC1YepdWh0ZhYaNhBUQWlV+Az
guZNSdXdFOu3JQO6cujzmxjB49XY8kMDtSpVueHFTfyulnmyEx22fXroT/sq5Lm232AETk4Zw+3P
RPqego6KSZ49Qt63YpUWLFy9wGa+nl58Ey/fxjLWuUJiQE4KSkj1Qd4OrHGrgRWZ2h1VcTXyDSAu
LHvx1EAYiSIxOXCaLXidCPBmeTqSXoOLKyzdVWZFT1qQPxL1fK0qqNZsKV8swev4prbZHUd80xWT
gn6qdMhyOv7VsRm+wdlW3WwOrxQZk6uOspdAui3etS3TxrZlkM8gKwrq0MPe0hOIeuCn9Gf0H46J
k1I+BluG38cKx/51prB5z7q9NtvqeRLclpQIT4FH5i5Ue824Lof6FbPmFDiZYjYCcasZf4z9IaAO
XRKjNadguDwI61vSE3hR15hE1wa5z9jXw74BcGwpPKOREzYmoUiT23wjj0+MwkGlCwrLSQEMio2X
gaes4E07DULZMAJpmSEgQ086AnaTGV8ZUi7hr9/CnE3cwiRl3pbG65BcPs6xoJ8xfgRjiiecRE2V
b0SkRQz0jmxmaAzOGV1dRy1O5zDpURR1hC7o/OgUhsN+mpVpE/bM/4FDUPxhEOtgtQ0oBRd2Xvqh
SKizN1Z3MCFg72leg4BCnvNzEZQvplxBw9APrTHEbqdgIoyb8DGZiULBLXg9jKbENjccU6Btp5jJ
zmos7sAOTsz5sJ0MyR3gCxmDalfkC2CWmW9WwzpbuJYtBzqIatLCOq3O+0JNVlEVA5MH9ZPfhXtE
dKmrp1wH8Jd6E4sGV27szUjRVAZu7cnEHbppK11MHeSBoCCXN0sh7YjmkvtEsSgOWUINSFTuinK8
AysadVAIBqBuMgavsm3TdlmEOsnRu6GUO8FjNSmdEdbM7WpoBoYyuv3Ugq+BkSNOAK+qBlQIQcck
TjaSt84ySifPsKpNhxkKYXU5JYJpdRakBMaNF40/vZSFkHaVXRBu0kFEiYWse3XcN+s+tFYm5CWT
GSnB1dMJ2/HqaA1V5AH3pod6MDl7g2E/iPEyLhCY6EF91s2vYVAQEkMkB2d+Q30jkrMhmWARZDMd
h6/ISOtpAZV8rS8TeD8wsS3IB1Y+aOnOztj3JtpyoN55g9Vu72Vh1FD81O+EBx/asVf2MJHdqQ7k
G0nrkKkkzKBkywfjscfrmlTYVZvJ9lXXoNQNZi3Y51PReA2WgB9Etcj3h5uqIJURAkTGrhGVeXAc
2EFnweR5qtGP+xjT6VHTE7yqP8Ro8D2NBDC4/q89tPI1WXIqFI8QDWXXXqkCHkkNu6etATxUGWq/
0qvnfWBdzZJAWKFDAfbz16i/YVSDcSHWOi3A3SqcYXl1o62sLIrJZkqftWbcpYxBpLNGHx9U8wYe
2h2oXu+EmXJHvjotj9HABNMJL11kCwtH8oO3TRoXfMvxoODevQJZrLGrY4gH2QWPRrQLk6onO6lY
1EMVKekcuQ0CqSUnDyNx6pu0Oes7QBf6l3UTSPKqaARUGd77OHlvpGorasbOoQ+TIhyDl47hplll
D8SW7GcqVn94tU35YiCeiOxqg1TLruqvRhvL2ohCJ5Ki5ygmJscOD6glvxmWdEdK2xPWSoFsoALo
DwlRn1Kg3NZS/eaUFcKioZpfC07LdXPAYrH2pKwC/Rub55FWSU/eA2tuVkyQgmdJARwTAxQXmHKN
dNvZD1FYPZtK+zIF9Ys8yntdCde6NrI2lAL7NjwDepIFo54YWxWZ1odXRgY1bp7BfvqIL9IopFOC
f2huKSs4ZZs+lQ8ERJAM6icvuupDdu3e8Llwkxg9hcrQK0j3ATGiqt7eY4LKSIf5EWl4nqWSEC4v
8l/qCFq6KZwcIS4t8RoBBplZeZJVgnqRJVwREsuDkZ+xE2FvKOt7cpWvdaCHdsb7P+QsdEIFDVAD
HHhuA6rT7kRGtgm1eFh1Gd75JssenGic12Lsr+cUj7rl6Us9B0vAN40qJV7nRSw2BC6uKqx9cMJo
HbUGLkbxFnm5wXFEzbKllghq6vMAVuImyqdveEacV3FUbzUDcp8B65/eF2b5kGKyLHf6QdTDdYJp
7PnY5Ptehf8QmdKur9XXrO5DTwwlszStoFAfRnVVCYZYAq5SRla2NrJaLcu45uBBn5RbNxX519sw
BawK2+ZC1bqKUQuhaKQRbD7EG0SisBAKcdPklrFDwAX2V+OUT1w2qaMZlnzt2N7ogbbexjphq9Cn
ShDsa8UHxPwg4IyS/aZUUr9hMO0jy4J6gVbOHYc84LwCZFlGHTHhaBvyFDeF0ijbnKiyNbNv4vJk
QsBPShRa23Zh8udjxA9PZuqo0Pw82wp0V7KjZxW8bt3EfsxmQrjkOAOh6AX879Fn8GGp0fWEd/I2
L0imqGXblXpM2W2wK6eEbOpUiOQ/tpqhtOatwXe56gSNfkTbdKBeVKnsItXbC5WhRFw3pmd2EsoV
aWhYC5ZXSSbhS/RDU/WS9KlnxdmTTwqA2wZUEvI4S24DrL62FI7sTo+GnZLCbxvqca3XRBOaVQIu
kwQckKEdu1Wuq247aLcpQ7uV1UVEB/BCuKU0MrNC5qaanUbgb+7aaAzZnZuTr4HhkRI8uBiEH+YA
6szvhdL6Xx0cFgsx6C2GaciLCdTPUtlB0hDyyGrl4pxN2kSu7rVhCVJFHDiYwaPfY+wizDNfsW6y
LA+dzIjexkxHllqjYgQhPMVpcg5s4i3/ElQwrNL5rpRq41gTpNEGPV1b5F8DOe3qENwcwrvbk0kL
Thk9d3WJzKcgOG9oaeNaIzBc8A9jmQ0Rud3z/l/CoRCYaOcnZYiLfcOEe5VEebjp2Lz5m8QaD4bk
C3OQD3Oun/XjwtTRvYHYakitlE+PRYel7Q/awmXrLWmbFmTQW3ZJ/1NsGmgPWSm/z2IIHAEbACf/
c0Bv6l9yYb3eTO+w32dlFED9BTa9RrJ4hGCWnw07wpSualN9HKQCr2JId2CYeHxBvcDQD3steN1a
bhbA8cZ7UhJsLIhNseKU/uzVWnwP8iUBu2jyg19ikNvXX4i7FwObz/eNgypMBFvntj9MzX7Qdmty
XgUz8gW3041zZS6Y+VrBExb7iKtgMK2qhs/w+yWIIv+vF8VNCAvrRa9vWMbi0fHDRU2yl1WC3Ss3
6K6zunzrZUSTU3ViVydvF+0BTgsrQoSua1/NAYZV8owpWsY8U70xQ2SwZGtjQrzSVYutEbt8iVBg
WWT7Xm4hKskOEdxvUmU0BELHRxycUDbotU8H2Z9RLc5g7NpFlAZu6pu915raSBgWucMzW7BcwSEM
kueAhDdhMyOmOm48c7pHM/WgZkwTyUrgauZiFE+igiu3bQagSy6WFKF192sFAdGojI5oCdlMy7PR
srOzoDphamauKku7wU8QMZXt4WY1r0Qfdozwy2tmTYRPJWdJrl1Vlnno8Clb13fwY4iwsOE0TSOg
ByXIEi33GjPDRY2C7Bq1FRVpGzjhKD2CBsRqyYCyABsx/Isq0w7kgxBQyfNyEX9dmIN0vlCtsGpN
doVKMEwbGebZuT+b9jejPjJS6NDVNIHXFPE2ixQ6mCJ/kASq7LyTrYOkk9rX0F8DXtrWaBAUyoMn
3ONQT+0TBNLmVNdnv18zf/FYNgUerqAXtsKYFHXipyVjTwUmkENVcExAox9z/RgUyZ01NAUTvrBd
WSpisMjsHVWfrsBykh3VsooHTnWaYic2CJro/BFBN2ydrEFflDbtg5loL32UufMw6juDCfI6lGby
lmdCp8uw+MJH6y/OM5jmqKqtYiSlMl+yPt1Cz++UESi3K5Y2RYbJWOnVYSDlaoVA+0ZIFe4dYfGH
39K/5dp/jF5qsLP39j+XP/ZSlBNRf2H7X//50682b8X5U/bW/PaHbouMfz7/yE9/bfNfH7+NZ6zz
1D799As3bzGYu+reFp/9pkv/+Ajff/J/+pv/8fbxt9x+4dr/wwJbPsf3P7Xc4T/+9n/q7vnpJ4//
fxn2G/bfYeEJxWCZoaIzFlf+74b9pvx32cC6A1aPLsOBMbChgCXbhv/4m6L+HVGKptkGI1dFKBr7
bFN0339Lx7ZMZbvDM0GonLgfD567vvxjJ+aB8UX8+ev/yLvssojytvnH3zTzZ8sXi0uzeIi1xO8C
W1T5sx0or2lipSHVTukfG6otGBywO51FAijN/rqcuyvCzLHcLU5dXG7qGUOm4AY/O48UTk+zrv1I
d9qBxMt2tM7liIOuEq7Swe2vH5ltL9V0s9S9U8MId7oakxFjXsP1SXKlh6IbmlFXwZXF4Jc4j63U
0tgjCwlaJ2nmc6IskFR0J10iR3ruVgMe/ZUWnOthQMXer2d0JDkpKPmoQGmF3hgFMJEyWMIwZZrr
9CPP8hH7SJp3aG+YiTzq8njbamKNMRzckBulTj1/Ia4xGo9pj9GJeZO6IUt+rXTonojcSl5R7zG7
JU2swy4bREvblO1dRcpd2I9ORN9byXul8rIyWOUoW0eMDDSpPWuXORi0zzon9wszXw0u8FLPQbZa
l9IDXGUYtvcxFA2jsQhbtoEQNehrAa7nzLu6b7RwBK/GW3ixKz15IkJ4zI9DX7EdfWvSb2V1GcG+
jG4i+x2qMHxXa6VMdwkRl5MBUh+95AtBvzyZ00UZPI7EnhASyAhDKi4TRgeoO2N8o/RbWKQEZV9R
Cq3kaVy1+tk4+WCDSHLDbQavUYkeIlQuKZ1rwqGQ2/X7yDCvaTihuH0pRHDTQdsqHqUgPPlzf25K
pSNJgZdMk7uEGCjI2yqJ755GjycwPc/TW1I89OKbloPLYYFFsBKJqq8FkQBCvozgXPm6tp5A+YH+
lSc4Tn2k3kukqvnQOdXimAZThSEVLHhJAxUgu10T2aGohgjrKurGzqY1hUzRklind5MbyaW10jvU
zYR349HnShyYilZvJCM+KzNAGDiXoPVe6t9b0UlHUSohswKWi66os/YAxkdmb+6INibFjnW1ryTK
SVKO4QXn1LbatbDn1zhAKWJqt3k+u/3iXIUIclnZDNX9vN/Y6pWW+pQS0PeCCkZspPcUeNEGdQJc
byAqsxquYNdfk+bk+ILgdx46MuBZ2wuqycC27zTDdAZVRYO5S6D8tOJON6bV1EWPmMVCrMVyv1gz
SdokJdIWvFN0GFYhRU/xkWfun2YlOU9U20tiJonWeTycssii60ovgmE4tiy7Nt7OCcIu8npb1aBl
2qp1R2Nmhhc5uIkdSOtF/iBDTozN7p5+6EFTkkcSAr1KLBPjCwzMLlR5N5OCKGDjpLTATXNtcZgy
95txuiHKwLrVM1znEp0oOkt70rMTDHxHh0q60kf4ojAJIeZB0TwELX2/pa6BaumAUgxRHuUZKx5z
OIEc3IFXPZU+cLKUMCsYLqg+Zj3dq8YxgTSMHsFpbPp23ViJCWuSlPaXHO+8PKQNuTf6gOygqEei
4GvTnXqcIBNxiBLzWoY3tFJIe0NzivbBXiut1wJf87hbDDvIu1KhuSV+BH5MU6KX5y3z6wbpWJl6
6UhWkrqVxC5Pi8t2vC+gX6xMmSg+4tzTYtyF3cMPJ8/3Hf7HHf1ni9Tv+7mBrzEtGd58n03zQyPI
awwGWB5UmUQyRf2hjr4wFFV/eWgYOEQaRJdoir58iB8q7ogyOITvbjrQFTz9lF3F1kp79jun2iCC
v9VXgyNIFV7hiHDB2C1/Y+Lnf1H3/9x5/vNG//wMn7xgpcjPC73CewHbRKuf3MbXvqiwPrq0P7uZ
v15i6XZ+uM0s7cDvSi4hbccXLDA93wk2oJWtq7j1Jl3L17//7j5ZY/31gp9qOpiiWWGbPFemjK4i
XGJRvABCw8o6E5vBKS5JGD8qb+XR/KKP/xR/8ceV8RZGvChMQoCMT09zkDU8XQLVdKZ6lT1N38J1
TK+9suENbxRX3vryF1/fJ//Mf17RVJYiRhfEwf/8cOu2jBSooKZDjvuWDXQLvhe9WbdKB73Cw2rB
C9aJEyPBjV0y14Lnys3ufv+8f7mOMZ7812f4dNeyNY9KW3em0zqDCyHTMXRnvOtOoQerzziTTuZG
daatXLraDlt4VFRHGsLff4j/5tH/+SE+rTIbwCcbIxzwWwdRqYNgaD1uTRcijltumi/czT55vP71
sX9aYl0WG3Mkc8vYGrvqulk3p+nEZF65Cx1otzftFqc/F27N8q1XdxlTprfhQLv4+7v+1dtLdUv4
FOEAMm6NP3/7SB0EPlq8WqUdfOur+cEsEvOLJfarJwupDUmFYFGjcl22sR/e39JngeEn8X2JrZMr
HbRnTfIxb++iJCi/uKlPSMTHw+WCgl1RCOxoP97vHy5IAimgQjUQZkDQQbOC+rkVrCB5G29+//i+
vNKnr3EikqrqW67UuJPbXwT74Ez2Cr6rr3aGX72nBFCR5MNMCwPZz3s9zAgV40CuNHr+Bmlt6rV3
yqbMjsHJ96S72Ku3JIKuW/zYtlV6LFXvf3ezP3yET69pBp20sonicvQNhMsVsYuu2GB0trW+2vFV
VsSnHf+nm/30LmbRhJNRwJWQQTikNK7nA/Pt1eSpztfv4i/egZ8u9uk79PWeWUCqQA0aR+RQwUo3
mz/a9f+2v1v+it/dDy3mj28A0OcgTROXUG03sODlq+Ky1NUDVrYYpQ/XCvKR36/ML27qs6Uv5had
FNcyWOR4l8w97h+x9/sr/Pq1/nM5iE+vtd9YOklOmNfC2nfKy9yrNsuuRdjZuXr4avEta+vTE1yi
rIjbU5d/zE8rQlnU1GHBijDJdQeynsLyLA7CY8YI4t+/r58u9Wk9QJibaz/UGTy48AvccB3t+wM0
YnaQ+vjVfX1K1/nYq7iaCXCE3TeToU87MFqqNgkzrqYoK+SgLkOSU7sNvWwzb7SryaErfwOg/nKP
/MUC+em6y+//sEcmcSplSiO4y5zBrGFfJ75Fj5A+ZfRCUxoz7WjOJyLESb85pnG97nuMTgIZg7gU
56jfP/OvPsynIiRLi7Qxid12rGQfVc231B5Ov7/Cr4pI7tdmfE9NDlf10wKSq0ooBdCQk5+Fl6ZX
UCH3e+NicJYtBYOJL9745RP/db3+eblPiwgCcIsmSDKduNs2MLqC4oj056uT9ddvxZ9X+bSvyEkV
CHrR5RVkcvNElKuSrEMHH+j8QGiAWzhLi5fg1eEk7Rff2fLA/nKHprIoJTWCKeRPr/+UL7oBYXFt
WFnhFgPGCzM7wCxDePGFD/Cvv7wfrrWcFz8s1rHAbr+RuRYM2OVMD9fJY3BqV0i0X2UHEHj7xWr5
6uY+vZVYmcK9xT7PiXfZoXFHR1/TT6+J/iNj1mHUoF+oXuqq5d7/4uxbvrLfPNYFcvzxVqHYlcjQ
WKfyPtpG+3prUvhz6P1xh/8PAOSL8i2/aeu3t/b4VP5/ABEvCPy/Ut3+ghFv3oo6iJ5+RImXP/BH
rqtu/N3UBAiw0DUd6qnGmv4DJdYBiWlQAHxVDOb/wI+/g8S69nemGKSH6kuwB4gPi/M7SKwrZMGK
JWcCDJnT0BT/Dkhsi2WZ/7k2TBkuhdAFiLRMliMxP59eObS8iek3JCb7OuwqiMuRf48RHIAfJP1l
x8aoyMkVoz/OczEBbcrBNdb3JGbZmrkeG03xJIuAnE5McCXsqtslxqStypzZ/1z6wssS5V3VNQPp
9NggDEUWXalkgcfYV+2tQWtWYyXmQ4/QncjpLECS2UOY1u0AIndeJif0lRnabAy0IX31OzyqGlcd
onQ/+nJJUxtW+14jK5xgCHOT+QBH8J8ND9XvcJubev8+TFJInAxmhzxpVPPRhN68j6rD2BN2CGsc
jfYY2Q6ZjQsBqDXf8T9FcWVJRgbqXBE+UU+GB7bzAmc+RI4i0BKnZpg4mW9DC7DmfGGNWCmOS4vV
j4oOtFLTdJe0PfE0eGJf1xozYlMaYFPEqb3JmK17XQ7buLfDalPJAK+1npjYSeKUgdclNi+aKrkG
hoDOLLX3hQmRtlIH/5LbtB2rnEfPaGYkS6pOCxuF5abEkWklEBseY7lmNwmq6aIzOoGSS0KyUkti
hVdwvuktjFWKHggAOxRiAgL9xY5T7LrltD9XMDXjRM5TJ5KmchHcgvcRyl32sM2aOr6Dx3qhK1K0
0ysM8KcGd2S/h/KbaVb6wh5Xer3Wgh35CIkisShcwqb01NnQtp06YvzPdAAD1ggkbUgxdwxwtHaK
wq8dAbnJTfXZ3hhqJG80axRrS1Q9OPUwPzQFYvGVHlX6bdM347FFUXkpGtDtVVCOJHw1xkS6k68D
yEpIZa1CyMkhhyrmptKS+NvtK66CWVmXPAjTHrZJoJh7e7D0hxGB17FTe3nTlKJ4GNUK5jn+rj02
dnDmN0reTtf4JfI/69G/76Y6h+9Oyn2B2sREnW2nsdcwDXpEzpxeFUkkLmq1w5jRqIYSYm8PxGuB
ae0Hf7A9M0oHuBRqcF6UicAgnLSVozxK2XbqOvUQlKF8PWTQeuW0lXegn+XlVOWxh89H8D5rPcLM
qPXr86RI0lvZl/NbNWMKEsdD8VD5VnAWTxqubLmJs7c/ZSFOxEFwLmPAdcE8icGNJNRuW9ptwcuk
6E4qa7G1Rkm1WB+oYie0ajpaejucVZah7Q1j8m8wHms2bazk+0EaohssfySyh+sJTypYzcCyQHZH
O6uMi6SVzXGdpmF9lss9Ahl4LcOblsjmccj1/BBIaXVZ9hbuuuWSOkEcb3dvItS7kowwvfPnIiaS
GZr1cZwCYrAwhPFmv4Iy3+Az924hdmVsNUuXVgttPzZEva76OtyYQdq9lVmorXxJC69kopHmdYP9
Zwo836j7jlRpH4pnLB2xQAheFCmLTxYyPs/qG8YgvZrhsKWIfgLG5SnniD9Khj6JEN0j0HhwhQhq
2EymQC2Wg5Oe2XE2XqujhV41U2vECGOShJdQUYzLhBdtjWhYuzLTRvKaPDavIMdmb4iufXM9ofYk
162fhvs4s+0NdIbpPjUWVzojthTkBcHQYMxE8HI/RJjNhInyiEsbi4m4syYhmsIamN9nRuaOGqIA
nLbzksa2HmoPW2tokxh+gJprKdC6OVv1U2R0FolIzVDuwwwdbAUJ8hGSXupaqV69JuaorYI6QgSC
zj3b2XasXAcENrymsSUuDd/2MQwmHBbUUIW4ExZFJu/SEGJXMRdd7+DBRl59F6gl0UIN2b5SHG5q
JDZHI5Eqh7CT8dzmzTlQNFdMCbTy2CPOR6iCigH4nyd6kQUh8ki9Z+hnWVl2wtswvIKEPF8xaI9g
Z7F3nOVzme/MbJqsXRIU0G+rss0x4xIRrhwtRnkTJolkFPe4y2Lwp7KjS8YNl9JThJxGqTlZMYTf
xtpUnqDdax6G89LWLpHdrUYcH7cZnETP6M1sXxYWBEdGNvBH07zYh7oijhMqMTedU3mTJFZEFlqi
k3JJYhDqJhkaP3J1A64y0UVehIec07Q6W2qk9WjZfbRD+bodK+VYFbg+VsZE4Ak6gOs5i4J1X9bR
RTHm/mlkdIV7WSXC+0aHxzn3jfFekqi8q/8vdee1HDeaZttXmRdABby5PAkgkY6Z9BR5g6ATvPd4
+lmQpqJYKbZY3XMzpyP6phTSn3C/+b691y7m6UEeTAJdgJmxcghgddJeLNGL5OMLmMz+xreSGX9h
2hUuCBmAPEOLvptWmgp3nTn/iW+ofuRPUryNdF6bYLIuqwCJjIWDbhFRCcUuNnvpEhAHnG7i2AZH
iZqUHWtrGXSjVD3aIiLUkIJFI5UiLdZAqZbhoZM6f6OORXQjZbqKGkVRX1sB/WWny3XqNnFhHSyy
hS+iKjW+odtP9nh600epqslDjmeMxVFl0D6ulAovOn3eKjDTd4obs8c3oW1ys+3pEpZdBxyZgKid
KbftYlSHrdVB3I6wg3mRahXkHeGc6rTYd/xh0Rdjmo7wnlMlhVmODD5XG+1aZLNyXxIlAP9E51ao
WlWt0T37x1LQcwx0jQzluq/7jJBA0AvYTRJNdTXesrXYzvExteoA5LkkBSdx1OL7qOCbCVu9xIjU
F8FAzJo8rvOsE763idlfImc2DkGchbEDzk66wNmR8AqIGrwwKn/LijOJzKpljmSWGA3xgsikAJPu
aK7LRrcu8ZdChAurifZfU0vA2TUrzw4TceMHtcV4BJYmyNptIrK8e0TCI3riQ0l6JzFKtiS5XOVe
siRrrTplsl5mqQagWy1RSl0F07ZoCUPh5UkldSPFspI5VVuCc1BknJPrdmpRhmuNb7bQ1xCXn3Qk
moic0k5/Y8MUPPH9spiii4odq0loReNHkBo3o+GCQH0qpqOgFcPDQJsJDlso4l33a11DfC4W1CCF
OlTWOdBPuvImtNijTHm9Q54JS8vz4ez4LPJjq0AkS2MVnCAugRWK8OBmLl9y/zvfCLx0WsYt1kwt
eJ77AuZ3ShvW0IipSKrXblTXJMDRfiV3TYOuTN+6MWDANzd1eQ9Rog9uDEAOdbRvIXfS3tuU424y
3pvwWpIj5jjL9ovUSZQQ//QFJioiX66a8qaw9I2l16+h3NkDu3dWvq2guswXq5R/ZBChwdFb6iaA
EdUl39R2qtIHJLh3mdbtjVbaaXF5W5XaHdBnb8pr2w9mt5lfKxNcOjbgAUavKORPhdh8q1U4EV17
WycD9qh4srZChrrdRGcAVzuVpZWY+TdiBMpPL8uosFsFzHwrdzdp4qNuqlxdKDuIGLARoJC8y+NQ
O34+GXdJW1XvbQpyhHnbRNb7zMsDdTU0TnII+RhDXLJrm0k8+FU0e+TeMWUAaOqhw7QwaPJYQTgh
A8jCaXyLQyV9idQuWw/4p7y267XVnDVoq1L/yQQF4JSR8aZkw2XJAkjiJu7mARtxo40PptJdtlm7
IGNT67pLdBCIfpvBMKwnuECkjWDlo5JUGMFVKwYSYpUZkdncgN4qUuDq/Szj+zbUNb7d+6CC4jeU
ONMNAXOBEXUhuF+1sotW6K+Dxm8veyCFqwSa0MowU1dvG+53CSC/zKuKgHoF46Y6vbTwJBbHAEaM
AUSQLzYx3v+wusMMeTEW6hXxAxZRU/l1qQ663RcWMXUDGo5u6CGfjk/tbElOUgQeQfTH3hIshCCz
rZPatQLHMK2IB9Ac7LtoAyIVkTnbhlSBHFMyB9QWK3oUIaGHCC3iAEOmlo8GM73SPYBKqlcwqZs1
XJNoBXU5dOlbdJwtBgQPSg8mdlQkZx5I0/vhy+qy8lsnId8sdKW4NUwwWQoC71VgcHAoM+NlZiFe
JSWicsMnHaq3fFoRuSZ74qAgQLbEZ2BDCpkr+Ae6FtWJlpLblQhpua0yzFAaOAe3r1rtmxWO2mkc
K4MQl2RsvptCZ1xpmJD2gtkrqAl97SGCTNw6Atutw8SGG5p2nbyIOdb4YB7U5wZFwZ66ugUvOg10
W9DrjJJtmd4lgirhrQ9Rj3S53+lQHEX0K9hsUXkK7COpKvVuO5OuprRCsi+6EOC93/r63VDIBW9U
pm90NVrumqxBouh9Vnmc175dd5H1Tks8vi5lrhTKcLKll2u+dJXuX5S13t4OC1PGzMr0IcmBj4li
Jx/ESckjzjhT7fD2x+w3pYa/LU9lxp7H6E6hVZkPfdHMNwLMxnU+ZrUBX2tW7zDsW7eNhDUiY/KA
xK/H6OMhVo3roC+K5oi0fPhWz/j3EYQLsuRk0G1mT2bRXH4/4g8p8vE3CAPCYlEOWtEN4U3RtiLO
RnIbMR7KLZsx+RuCTlySsj/MuaPOELUx6pEhpxnCU2/4xrvYFv06hILPFlMXyUYtW7b0hlHkN7Ng
QTfDVps/iKWkQfjt062fxKxFpRBtpAn0JnLTqoHGYBVGCrK5JXXHJKrBluW4YO+gFtXaEMxhjekA
T7Ns9hv8l6ZLZAeUdLhla1DmAWgSvuNcAe9lzUAjYrPALjuVd42IYSbz6+67WUiz50vzaAtVO7+L
clhyWJzlDA0IWL9aEw2EQyE8N/yL2oWkIv3JTLK/jeXYg3GsBeCHX/wkZ4nySB+1cbJuSr9zmooO
3DTNC5nsTlInxpdl1ln7bMoBqQxDN72SHjMRfDIhJglZXJ1GzmBUELB3ajrfcKtBHW+ipFF3sxGi
UTLkajcTfRZwnpn6e7ZP0b5ZDI2xEk6nTACDrHCLDrrZFU6I19We4rjEcVDRNhcBNhIXEFO71yaj
OQXNkJiAEzPMoIHZCXdRMem3+Fi7zomUHL0wu9P+e99Z4rE0G2wDS/Saa+hKgG7PrwxszIWyDdSE
BwFOIHfkah5oT0yJf6VxTgDxOuKFjea62cgVOkZXC4ImcIO+tnhnjclko9V14e2S3osjEDufyOSR
gRJpQZFdtwWzmCjLomcMVQ8epgARlqQ9jinzRIZ8YKvazMYcHlYbTzLnAIlziDYunikcveWSaDjq
os5pSa5JwMaUu2K/Xh4LAB8PYY91XCz4svaKEqIE04r6gvCuYl10xnxYDluPHRC5gp9Umbc/inz/
Vrnzc5HrPxLL/h9UwlIb/NdVzv+Hljbonv/rOX/7r9Vz/dK9/a3iyd/9WfAUdOkPXSODXbfYmSka
LZY/K56CLv9B8qAsk1CvaiblS5o2f+pijT8M2ZJEelaiiulEpPvxpy5W/4MAU9kyISeR5qvI/07F
86yJsrgXsP7KRPSasq6iU/h7LXxEipbMsUKPZngqWSIU88aq7z7cmMuf1dOPQi2Zau+Hoqr5YxAF
/CIyAY3MxfO0w8EviLY0GEQwXizcpZQTMBHUbLQSb2yYdfCnQkbHjFZJu0Y+BPN9krADzYgNigpg
+4oH+Inc5JMkdU4C0sSYtFUIH6PNXvJkYYkqK6O+CxXCqMYvOkBnfYrzH3/e5hVkxW9Z6AbHZGsR
sz1P22pFsqbNkYG5t/6i5/vZA/lwr85bvqxEVUfoOWk1quJ17FXCSnEbNpK/fyZnAc1/PhOdtqgh
G/ovAo4q64hLsfAzLgrHV+AB1U566LxwLb7BSCRMZJdtCekgbdjuyWP92Rv5l936z4eno0Vja5Fl
m2fvndT1RR4QQoLgrEOcIx3StXDdnshqsxN0K9Gtzg7A7j1Yl19d+WcPVEXNx8uOYck673OXET4D
q+TKgcsfaHO52bVFRcKFH+xK35X7/qK67L1h81W/kozcT74DjBj60iCVsAufNRcmKi891jQ+NrFe
E5mxSo1rKw4cdbgjsZcT+VMAlc+UR9vKTvAmAe/Eq6ql6l6Njh7X3ogkT5JPiXpvsDlOc7aXCr5g
6UVSjjG7blUh71XU3DzPHWKltrFWuITZ4T1np5sGB/yobE5kPh9pq3fZ1p+hsaWUr9qcat3oLtpe
3b8Jwhvsek4qXyrJlREPTmrBmxJ6Ag26QwHoWCEedG5ZdEgwibFMGuFm0CY3I72tKSWIePOu6zkH
5oEbh+BWqPioQ74rLWFtNt29rs/1vseiv8Jx+aLN/mWkRAhR4mTcjdq4X6roBWQfLItc3FtTt3DQ
S1CdBxHKodlwgl8E8I2yizHaTZQamzJY68JC/uGs0rZbc0jWGlieBvk5yJONAZOtZge1+sH15gkA
4diS80yxgM19Af7Zqo4ScnGdwz+nCbvs24V4ZcvmsylAVmxue/m7pj3r6Y3Ax1ibreP716OFIRs7
sAgRhPi5OG3WuvwuSS8TksZSjalG1k4vKWurlDFhSyuSizwJQIV1m4UkgOSCJwjTLu5mBL8h9S9z
0ZvbrQaBLLG8iAPejHvNEPbF0oG2AAmQHQgqRtSu0ih1uwpb3JwvDMeVqoP3lJ+J80QSrTlT1F10
SxKVhJRIfByzxsO6y+18jyuZXgmKXkn3sAex+azcGPxkG7yU0V0fgXRuSYoSDU8zZJTk9Y1KPp86
PaVUTDNxr1YBXN8CLMZIRhy9KKl38/IRuNmRCrDLToZ3Q10pOU5VjTxb/cog7WMaSalp9nSgQbJs
ilBnHn/KWv8ihhIz8bhE+YYMBJsdzkrI7/XwZhrJbAjecv6cxKlVJz1lhLlWQEJ6tu4+oB1QLz2x
RiIdE/+t5/gn+DAGgOXnKM6b/oYuC1Uk0elyos3QdfXjO8dctO/Ft4luTl+fjFqnVEsWyVywmTZu
F6qOmRIiN3Cubze+33gwpxzJxBLNgzEpiZv1ZBcSIWNwgLECO1PWOAHJj6VBtE3/qOMJ0N4ntvN6
+eiLPSkdRDOUEBkawkYakkxAVUrddznXHTIdrXF+GNgTpqCUsslnKjDXUlwex/JBISKs0GglmaUn
mJCxc8MzpQveM61HTSELTjfALhoJzcB7q/iErRqmwxEJj3bj1Dq/wKIUBegG68UEj3XsNn3t71pR
3KciYMRkQM/eu6WY7urevLZmWiMBSJfgUpRw0OcOtTp3GsCqVocS7b1fym5paTuFw6we6reUY/dq
HB6l+iYHS1gseXjZpbYAt0ZhzbqDUSZaqf1DE4ECiW7a7GmODqGu2/NMkJYJnSq8zBFUDzrwQ6vf
ak24GunaNTlYNxyVJCDbvYhgJ02RqSZe7/vEgRkUspN11sbuAgOI9uwO6DDuK8N0B7lw9PAIH+pA
U2lVl4qtCSdzxjHDkanTXnWf3AHQwXcwCiFpD7Yvt7gCWHKUg2CV6wxXni72dxmHSIuXt0h42/IA
rw6mHNigyQQU8SqgBiDJ4j70pVdCzF3V14+ZySxRU3wr5+rUBG+tv9YE6aiDaApGZNvDVrbUk9gg
pueDBaMNrR5AgPmtoRpoMQcTaqlmN2q2xawIoOaUICophVMNUWgGatf4QOR9z4RiVpH/1EBzxlx9
VLujT+HNLFEwl7nX9Sa8IDI/4T0OaXuKrWgtJ9OOA9fO8FWn5gVM8RRVT7N/pYpX1bhtZ82pH4eZ
LIQeJ+eQ7kKQb+SlrdtokyQ5/cZ6WFVk36aJuJtSlQhA7EQivGuIYCp8s0jG2lsQHzk/0DjF+zK6
8uIMqJA2C7JXmPOlWAMy4/6WcNHliGhh/XEckH7xEIlpgoPJ+V6x4+DBCEdKZsC5NPBWM632BAJZ
EG2NYriy5ojCjBm8xMCDOMuvh4qHB5Ocdp0Eob+ofnC7vGHuZ7swyD+J32oqIDimNoIJkj+g56AG
OlOlyvzRITenLlhHsQ33cq2NomORuwT1fZrh0VoNmRHhRZ3uedcB5G86vq4pV1fk028rU2Jx1jfm
qOzbNrpuFUzLFoBLaDDG2kyfSBdcidaLpZgrbbwGoOQUCLwDU4XLE27QBJD2+h4txZHcuhCz65TQ
h1wp10ovHAblPqkmWxiHjW5lm0A2PFEFLKQFG5gHK1/tdrGOGkDBhTTAdhiu6b9cV03oagXQLz1e
G0XH0fECW8p6qdfH2uPC4moaryE+ucsvcqsfgf2Fbpgt6yk9zoLMOlOge8REp8heWE4HrAareaTS
2VYnn+lllYz6hQr/O2hiD+bRZjRjT4blWGPAUtVt8N3sHmrxKUhREZg+JHR9O450C/R8o3VQFIzw
ZtD6k980z4RW2pC57GSh/6LJrpQL8tBxIwO+wtO0BDTlL2LN2VhSHGFkciFpMkhug5z8HJnCwqNk
pG46xOvCEK4TDdu3eknFjOVy2mWmtF6CxnJ1WOly4U6B5KY48zvixomAISLQjYXrGG+KKF91020x
vpKbY9Od24gxwRYYSfRQ2YjJbTOdtPwlNiZ+R29PNcyb+TTKpyWrUcoB8eXHUiKfI8LlyzJDCW7W
dlpxM2S0XcPXqpwuxdZb+vEa4Dw4JvQhKxqy6dqa7viJm6SL93qRvlRKcyrLV63v3rpaIfEVrQMU
m6JhN8Ic2WKZC9Nrlam1rsRtm0XHMp1eAqtlqz4R1Q4mVCIZXaGnpMBTkIbOGUiJHMXpMlOIDbrW
yGcfSN6FapjlB3UUjxJ5avDLbQlp+hjmG5YCL6airlUxiD56A0EO1FLfqYkEoBQxinxZQ08suydB
66/Fnsoa+YYT5WiiAt3JYKXPqL3WkKYzQowGFedb5pbsNgnLsSn40CyR7W7snVZ97Xz2DSCjavZq
gzIfRtYeXZmuY52aRzKwGcDPA2ZQNqpTGkoXOsPF2TEN9gRen2R2iwl1o1ZoF1jatg4DNnQ+aWZW
uOaZIQIhhHVmD/Q+w7WXAnFTQwVhNcdteAg6Sqox5XnyLCoRAz8ffkQYStPdZLT360U2cYrF4XrO
HyZldiXC5GoaIoU63+WatvbF7IqyHCwnGFQ4JbOBrmZNuNzob8WUNPvkPWGV7OQn4pGfa0SnEFhc
X+6Z/ThBUmCmY6pTF9L5uHJSPwTrghQ5j8ar4zN/Wj71/0ujuGT6Ensf3DmxEuB0/IMGk7cO7+ax
8vL8lRgldttMxWbjmMNBMl6mBEZpcmH28ldnpkWM95cs6udpUUP9h8IKo5UlLyebD+pAGjLw/pas
gT/V4tU7qXir0YaLv4vW4cUXp9OvxlsqCh/G60RyrIv4x3jRUbVZhFz/rXQtnCKJE6y/ssecKQJ/
nPF1tIaUZ0S64OdCSyVNo3m0iLCOt+1W2ZvbYa2u1b3xhWJVWg5457dRBx2CiE3VEZidn3qVZq5R
BQ/OMPUX0cKymfdldWQ19Ekwj8YREZS2GhtrWUa+IAGcW65+XuSHwRel64d7Ogh+3BYC93TYwZ8O
3+izSA5O2rt+BbzSG4mpc1Ag6fuvz9yfFYA+XvfZ65OWYIfLiOueIN/LzPmTb1D2PNC9ciqdxDBt
98ULdCbb/eViz16gmQYynS4uVll17oC9TMfmZR2xUaOeFx1xFbqAgr8oFX1Wu/l4mWdaYSORQUll
XGZbXc3zQeW8Vl5/cWHyZ68QkjleVlnUQd+ePUWTLE2LBCI8VLQVNyyj5OnsgT2ucxLdVtXD78f7
9JJUXaZ6Z6nsi85KFopQd7rUwofvtM4FwMls125F/2ft+F+Xgz79AD8Ms1z1h3fTVMK5oj4/ssFK
L2W9vLQmcZeMNGST57YH8w5c3Ur3bcKkDmZupl+xrMajWoFwjOCsAh1GShIQPano/8tbcHbHkXjo
YrvgVNXgQqyeMyA1xlcf51e3eVHvf7h+7EjDoEZcv6STJn3fBftR+M/eHKpelqybCuLWv48hBNBc
rYJJTtxlx9mRNv4lh4R1uKmfkOL8J5/CUk/+OdgPV9eHC6qsDDo70bDOCJDwR/+iMNZt+cWc9mPd
+WVC/TDM2euZIoNqdZWvgSLHunfIZXzTbSpHoYN5apM6WDu3/ba6Eq5Np3VFjtfr+kiHiy24E53k
L26x/Plj/Ouqz17jUiOORmy4aiJJjtlR9aT1oK/ECyiWNVk3b9MR4Ms++zYRIklymU1uj3Uf78pr
ChTi5qtVVF7emt/dnbM3V4NzaVLew3KFybbeUiCKL7lJt/NhciWnxgpD+pvdutSDrBVqp4qoI6c6
UVhY/X4WOXcX/JyOPzyns/c77grLjxFX/LCf5o+EmpNY5KDbudaeCXJztLf/ZECaGgp2Hwzi5y2H
Omyzyq/T/7n0y86LXMhBK2ln7SgyfL3Cqcuj/eVe/zXgeZugI6SyIwaZOTmE7kXNRQYpUU3yXVLE
+7YnqoydsW/APGTzGk2UI5V39LpAGdqtIXKCL4Bo1N1R0VK3qJaAogb1M/OtGnjl7Dv5WJEQq10q
qLJ8tFCJVtk152Bpwq8xHFL+lQ4aZ0AjJKs5sxs2eehX+aBCXOZf11WvEGMkIIH3xZ1e1u5fLtwA
t0KzCkW4eTatGEZJFHVJ3MUiEIA15tLfvpMeiGtRLqY1wUn4JT3l3hid2vvKxfjF2NbCy/owy+gl
JQLJ5ym3ers3UjCDiIFH1PhxtItJCPziUj/9vA3aeBR0TcvSzr6naswQ96qcsaUbo1sFiKG2FEhd
UlSQZhOxUq8Wx0p0Uh6/GPjTl+vDwGefz4gaI0nafLnH2ZH8QmuPA9VBHp47xVpgj/PFeJ9OHCZx
zxhhRfy9y33/cF/7Xi4EU2fi6Hah7CCeczOvWQ9rf+OfjF1ry1/afD/dAHwY8Wy/Nlp/Lk6qV28b
7+cO/Othzh2VPyeiD+Ocva3I61Nh7HljIObtepANK8F+7XD19lcpYNyvPo5Pt6F/DaefvaDKEj+G
nH4Zjl4TFBk7cNH/bHD+e4ot3RFZsyq9r/ahn58zPgx7tizKILEleeL5Ac5CJ4dcIwwoshfrhMAx
gU1+C48n04N11xOGyQzyxfvz6fv6Yfzlzz+8P0JtNWPVMz65czbGONj/q1fJE7xsHd0o29+P9vkm
4MNoZ58llpykjZPlaq90Nz+UW8VpPGkvrRYXW30INjloiX7Jh1lJNl/qg78iU2glUpj4JyvBZ/Ph
h19z9q02qsjeS+bXZGg96d8F/f3vr1f6bBpi5Rb5v6zgfVr+/MPdFcfMLJKl1LcwSZKNsk8u0v1q
saYzAe2H/XfpCwrKj93a+Rz/ccSzo2M3q7lIxCdTuPpaISASqaaQ8OItPpVO4HaKLzU4X/S+v79U
+bPv5+PAZxORMUFjo5NBVXMmSsWfroKJSsCY0/g/JEtAtVrvcEFtCIlYaUm51gxI9MpyqKbSAotL
9/U95WAXlYNd0j3K9cCxAtVp4KI3ylYcjGMQtQ45fF/sTD+/ZZJqcVSjpyWelxS6Pg3N0uSWLSZD
LLfestMubcH5ys34qbrCsBTQx5hvOaOdvQ6T3yTkonfco2cxXbEovQ1eRi/d3/arzmkOs6t4yaV5
aNad82M1tn232hTr3CtuAueruUf+7NsHNmzyixD1Ii/4+9tZ576WR838c6uH3eVyKd9U774zXVYX
7UY8QaWwA3tI2PZJlwC9TuL1798akHO/foOIY0DH4TQ0obyczX/61Mo1IQATwP7gGM7dJioloEQY
E+ZZ+w6ayBPpG0BMXiXVRkCarFTxXRLol6S8XUykYuMfcanPGMB/o4YNl4xtrHsw4KJgFLlSQd42
CMsMAsMSQ3V0tXwQSjj8AerhdAhOVje8prmxE+X6hmYEHjBxZ4DmVAwFOqp+URmTSyt4XWdocX2S
Y4RE2RF4te9IPbH0zCMayFYN/476KC02ZVsTPLNKeKYy7Hyg9RYtzuwYxcJt2g12qJC1JpJw1S/V
StFC86ju857s507PF0Ha/Cj45KdG4pb4GEcxgu9oKm/KWnELnzN3extET13br/wlNU+Pwf3SmBE0
rBCCcKjw5ljhLTpK8NQF2oGTRIQQpDDg1OouqZXXuvKbY2CNe3Pqkbspyl6Lhp05M/TIZiFSNq3a
euBJ7JQ0NyOE25i8IlF105ZcUUPmk6y9oU0uUPQ7syYODvVf0Eqq8pTm+FRk0ii3WeNfWUlxV2S6
qzQdCVZ+xceelLs4ojkAPv+RiHqERGlxZWZwwFrtbprpm+pSR7q3hT4RLPm12EaRY+pR7uS1cl/4
7U7x5TV9bKJ6GtuaSK/WM4NIQhG5oUx7JDWHfRc3T4smh2SQddndSfpDH2hg8nAz5iXx3DXCdvXU
xXRUMHEdahSPQVhdxijyjWZ6p5J9adTqe6FoYOqE737Z0EKPrFsy0AkXDZ6/eP/Pt2/gPjWT/oAo
KezKf6kRmaMIMZvUIce60b3JLXbVReiQneNlb2w37NyOv9oZLx/UxwWCEXVRkiWS+MDCkAL7948+
DExL9uWGLheKW2I57Um3TtVwy+ujo2OhgLTCKkrYB2rbtPpq9E+uFykcjFMZTY0C7vTvoydZpw29
DJ8QTPdzThFzhWQ7s1/jdFVtp1saYJ0zf7UmLvPYL5f816DG2daOukcmNDDGnZQdRwOHjugZO7um
c42SaHn1DSe4ne/lTYeJb/XFE162NL8b/GyCazsyWM1l8NbpvhNJ58yb9qG3W3Z3Xm3L+y9PIF/c
4sWB/XHP0elG3UN3XwZMjqS7k264llbFO1REol6NwanW0YlW4++v8/NRqSFxCtEkHNR/H7WUEoRU
CaPGQBca41luH/6TASwFfJwMGfS8JkYmnJbNzcRDnHGcQErGgPH7EX4pu//4NBSugP/JwMOXR/lh
t9Z1+mQB42fvRMEWsHrk+pf+gReSZXkEH1Ha1lY8fl2R+KXm8mNgCE3oO4FP8XX8fWBrqOds7mVK
ILvkiAB9k9iv+ml0SaVnG/LVuv/po/prtPP6x4RL0JorRouV9x49dqkev7iR54s618NSTtHbUFUV
fcbZjRTYcoh1W00Owe17yuAO3U07SQjXir81HDD6SV6HcXAy0Fol1SFAotmI8zV9/RsrUVaAxH9+
hf+W4vmfEYL/fwM8LEeO30mfA9KnU1aln0Dh7RscX/7Gn4Jn+Q9wzSa4XZYDNmEiD+p/QMC68ocK
yJndKosSXCODY/6fgmfzDw0cA/gh0EMAzERmmD8Fz+YfbKRBsLCUsb01/y3BM/8S7/3f585lQtEU
9NWihPL0rNQgCWLWdDqHgIFoRxJ/SOpzJfPFDNZl9S0e97nvVVhVkKjhqGQdaQ9D73OauxFd8i+o
3k0jqebtOst2eFnhInwf4fkU1qWueMR9EKkG+T2UjplyVZtbS7xX1fVU2gpJDa2dkFyXabt+9LSm
wDAxop6BqWnrXtg4asqebIuOElE/BiOsi0S3uL6n7QtvJk7oW5ZskvG5ppoJpFzbRaU7bUw7+p7h
JnHMHYd9Npkd/2XTXMUXsY3p10I3bdrtgYL/qvKyjcwf1K/RM9ktNnaZNXnAXmxjws631bXwzZBY
yCZ38oZVTPDMChFM/Wbxt8J+NTwnlNQDF58TrcLxivCGb/52epzt7DalBTW7023lJLfFoXb1y+4V
UuhYHEklwmMztB5pIPDDC5WKS8ophdbclUgY+NuSNITf1DpU/SkVnQru+GreCy+mp7OWmo4Zkrax
mpzqUZBPJC98mxwfKIPm+sl6VrcDuSGky4kHCQQdEVPBo2l3lEo3C2sxUZGYOuAINH0nwJlwx027
0qItGr50sn2S+wx7eFW+98f+Oxvppt4QIqrfDE55jBSnJhbXGdaj29yWNbXxVX4T3Jn31VW8Vgl/
WiSm9BRS13JKzFSIYfpVnntpsycvx26ffc1WI09ILqx8J45217zCr01sau7WXkq+E3SSIS1lR0x4
qhM6JPSmtnI93XVX6DSvs8GGTdhsYTRLh0LCwPx95pZH9YUaeq18tUCV4mDXSuSXHEsiaQfVNeMD
UQvmqrhFfpR5RMTPpZfIiOpWyaGqN3p+B7qVTFPik1DoKJPTo6MXLpUnCmC5G8q3KtKE2kFbpaF2
D7K1Sko7sa9uXbERPmAnVNFQ2CB84/J60rcxAB2nKjYEeSjv0VoBN1is480EwDOKV8m36GR50zY7
EfZhl1fSPaWmobfrq/xdPQjb4qTuK8WhFXMjW1u2aVckl862Oa6ndK09SaRPXTWH4tCTmqaugYok
B2o42W1g0zNYl45ySRKE5Ban8d680dftHfEuIpZhJz6aTnCAVKJfkoiXmVv/VXJD1yKEmY9CXVnv
1cD5d1aOUnboy7s8umyoqQp8TB8mxsufs8pH68Oyxp7PNYoIUpAqACnH1tkGpsLvZkmSoCAsWF7H
drMICyhPe78f5hzvucylloIjC+sPy6R5Xm2YmgohqcxxY7CFm0Zf6XZ2VVzk+8QjvP6eIFm25QuH
a+l6xXcQ8QZb/2p9/nUHwG+gukW3xVQkisd/328EWsw2f4CRnh9A5fKlRbSWJPtRXokr5x+cOZb1
/pd7C69OVxVZh6p6th8IzCqbeovx2N/IqK4ofcSO4CLQ4yD6qvyDIvUv1eMft/nDkMst+LCX0/o+
m7tlyHg769fGet6ojkkIhStFaFr/yYhUTT65TIoYirmspoTbno+pSm2lxRWyS48dDG5fvwB1cixm
ghx2SwOizh91b8Zd7kTXZFGPawzjaz13J77gebjJfJfQolK9nN3RC93AkQmQW8lH4S1+j93kFuXg
Ot+1F70n7gUH180OHiR5PblHV5WniDb2ZuBzB4y+UsRLuVlzfp+NTaTvrehJCQhtu06nb9nwlinP
IcD5Ecmsdd33D2FKfiDk700cu01x+S3tJ4rB6M4fyCHGoccCORRM7sV7V7yN9TdJvBehq5v9/Rx7
NEhbHN/1VoJAZhfpCRcn+rHI8eloOT1mbztp14GO9OpNC/ZQ60Of2Hk123URDRk4OGrDRFU8SvFT
gEq9z07NcNBUfkJ+LQQ7lhBA9GG2SRCCrdDL12uZ9LWKZXHIXDkgIgCc020i4sukUYvMSgD9so+N
jTMHZEd5VnzIIluvX3IiVEwSRyJ1iZWuAIZcitbNqEJyGitb77vVZAa2H5L91gKbkcjxIY2cSlBi
XpnVDh4FFiismkV2Qbpjtg4wP0uU63MSwdCoSJTLhO9aaBc+EjG7v2/t8T0LV/VTZa5Sr9vNzHDf
CZ4Mw2v809aj7vagoWyWw7TZiHi87Yhn2e6G/Kh0pFd9a8Ht9Cjx19U+WVGcEp57BVKFNyWbSFZX
rPqsQ6iQdklll7ktqk9v/ngoi+tA2KtAK0q7X4+nxVNMPvVKzX5IUTJXR1bpqMmDDzq43TUtG4i5
2ZnlQ2d35T3Y6murvEhEryURz7ZeE2kjddgToMLznwi1vqtpSXeecC0/ItZZZ5toQzxhtQ8v+nVy
FDbVnsQAKV+n7wQRbqP/Zu88liNHt+38KgrNoYA3U/j0yUz6CYJkFQEkPBL+6e+HOgrdPtV9b0lz
zTqqq0hk4jd7r73MpfiuPvCqSqCD3rejN+17TjhKn6aw756Kmgcm4gsBqP5CWv1W9dCpkJLLXtF8
Bkxv9eOannvlV1f28ihdsVax1+KJ3O7oqeg/xekpx2nPIgx7b/SB6I0H9CGQ+bx6070aX6Jn7JR+
ixAF351xB83UIYn3nRIEi6aw+5J85j0tfqqXtfHT7pvoaXbIWZfRPNnG3ZUpL1cXYhnW62VhJByy
wVSHPAEBxLQmaMBDinxLLs24l7nUwJrCyJnBNA1HIvWWC/sLsQptJNbVnZOUzFfvYb5Rsn2q8BYL
QgVwuL7MB6DhGpGVSM6UDbP7TlK4W70RcubAIX+9K0+EJZWEdwX0VPJleZsR9zNVhFSdXPRD/hSx
hLDdcnFQVjHL/wDhagRvgsjl9oU3dAEZXBqrqfw1TdHRAM2nXNhApObd6Gjef/TQ+Nfg73AenlQI
oK/iO4GVEHnWV8Cx0j5KzSkWvV4+zMbuzmQbG+bBn70IAZqIB+BOqU+m8KLfXiYjSBErx29DH6q9
Pxh7PBjwSksTf7pRu7aYOzcbtvSay4pc5a19BvAj7ICy5ebILQueY5TNm2KyO9vNdxN5pbCdRSQN
Dj8q+4Tuz0uMKBaxHVges4/mO71Mj4zuJc6C3NaQBnzBo749Fsf6x5LY1HS35K2pqKpcnY+FNvzu
TVRRz5qP7Ve2q8HDCg/W/HDb66WLekHhlOULMXx8PbIrmcEok6VAFx3lmiLj+eq/Z69G1gQ/XMOt
3447jBscXdjjZ0MBk2LNA4FCxEJqR0B5WSlOHn1kRPlmnF2LPaMtKX8Q7Fe8jcOHYYTIFGPM1cBB
RdvqT5TJKGKYHskenPn7g8rVaYSjTly4LTr3Y+YJsa2/9dP6xqFnr3F035PiJOJRVLbEY2dkpz72
Rw54p91ZT6rMQ/kKJjLDMe9IorKNOLg9Ns98qG5/Z89ABzDUEG2RAN+VaVxCZcpk0pbfV6Gns7KE
XWOHk5K4vYeI48xA8bszbNgkDsYM5dih13xilZ/RSJCEFi2n8c6D8+JnT0ch4LS39TLQP/LUa5Eu
aN4tveAKkUNx5ItDDt4dI+2gL/tYxUy5zfx7eiqA7QThoihHtCY4aMxnKfPjbJtR6uvje+fGhLxk
0olOj3meWSJURbDuVKPrmumG16KR4GITaY8Qgr2V1u6NJEO3N+xb7I1ouAi1mAXcJqipfeBjqzwh
BVP5Gt2xWVVd6bJdbicYfOVbfrvc+0t+f9UnzxAC8V1T6DXfb3iUv9fEIrP3Fd0jyy8wfBDl1onR
+pAFyfFkmyaWORi77u7ci7mPAAtup+hlyQaJ0n1XVIR7vDYNl6928yXt+0YQqhomUKSIOyHJ089d
IrWconVKeOGq1ycnoBXW8fADE7kKvRp0dJytZkfcGa4FZk3Zs0u8W6ACL48fZh7qzygpEpphW9lb
yAG85A2GKaT6DVxTvp6UqK3NQmYLvks/aj/5MR4ZKaSstWVzf0BU58xvVk3HZWdemmyjN+QfnszA
GvOWkcg3HKTwAaTAv3TZo1CFa2MeNgErFipr5OIxpliPt+xk3K9mvW/yoDQvbUxfdFSF80KobHXG
s0MmzJlhyw9uHaY5XA3WFwEmM1IEb2aCOKaH1tpwjWiQ1oroKEuPDCRGz7iH43y6azuqBzzsOUIQ
JhqzH1kvPZG7V4jfUkFEIbOdq9Wjs9viErsz4bWyRFqmG/iy8flNbp75fSCms/4xwEUizD68l6wZ
tp0LPMBJpLeoety0swESuoo9aye3QEh2BPbcN4X8Fqc05xmRgkExEI4dkPLCpUa4+T3zOtmh9FKz
UP5Fdi2CZuRUcEFoRwq/zrmNgW5RVhCvSMb0Jh0/bn1g5P5NB/6wdUQcBnYvzUULFR+ccoULFH/a
3Ho6yRpOko3lmV9tlgsZrSlKTJvAAo8SgE4redbdaNP7ups/I7q4ncw3DLYStw2nHSmexJ44Ju9z
9H+5px9HX/aF9+KReWTi9a7qo+8JNNMhYcRWdzSRTh608Flx7HCVTebnZLR8IP7gtruYm3w3frUh
Fo729Nx+sG29lAlSa4s4wF1o8y7K+ut4PAqD1hlJOfbnUPcBxZ08LC8jF8R2fJ08dOeecACnYZ0j
/RWCO0kMd7/YrP8Df5jZhReHcaV9f2RFOMa2crsgut439TctvFd+y5vZfAJqCXijZ3QGLEmc2my9
d+qXFMVDiBIjheO8XeRHI3pZVaVYOxBtU51V8dwSqYIsVsFgiOKQgE1UYLauOEQwW9y2hp0wikp5
SmzmcWWqMPVyzNIHMZqf4q2gBGvQbAt/Y8w53fD3QP8jVtgSw7MQD4lOojKZuTFeLivFwyfSOEMN
93CXv5GPtq5J8vPX9Lk8yHevxhuK0nPItoN1NEh8k6+NcswoQifz4VZvJ8sf50AdUeM7eecpyD3y
LQU8i6fqfPHnyqwjQa6k2m0207Kpcgf8yRVQ7W6w8LI8GaUU1htO8jL+BD8iFEncpMZm8iIQqwLn
DQenPzjTXITgMXev5DEYXDsonIq4cLollN/urradwsEBNpN03H62sx6O447ocIcQ3NgW5nCqfprV
Yawfl/HpjrK0g023A3ypJcfcxzkWXe2VgWq+4En12X1WP5HUBZ0UpManDD4lA5WlF6P/sCj6465x
J0R2sTjZt/5JgbxZnno8ckq2vhgktxeDDkGYXSzaBG0bURAowt4cWegLHgqBuhebgyAGlVpu9Oxd
NjYDaMsMQBQuY4FdJstlKbw+2k63bTufOi5vcS4d7MKNw4Ks0+0c3e/P7aHeZn5k3/f9iSsCfTzQ
Dcfl9GkdzUeDn0+o3zmerhEfgrWNrrF9VudfOw09mbqnM9GpEoeLecUAcnBWerpIiDw6exixZ7Y0
b/S9GDBKcu8HNEHgIjvLqV5Rxm5xx1TeF6c8ppv7LwTB7v3FUSmoabBvXg2PJiQVaQv69gQw5Q8B
Lp/BhKM6u3KgJbH1s7ip9sbRPI8Ype2kkCPKVS5wEmNPOmoBjzNpfl4xW95qiNddOfFaDKK8Gv9M
d+E8pBvSIOywM2rblL6JV7pIIG6zo4kem8Edryk+PAx32caNylPJkYvmdj6rTaiC+9y2xEjvsQl7
UW7uXIXN8rnEmzl7kAXsb7bEQmEWm0a+wS3WoQ+Y3YLueFO8JBnhjxf01EhOwBXJ+Gm/ORTsOUwX
nIvQElE0e3LyQYwx2vwBxkBoGg/kTcXVg6I+ZihgY2t08Oi5oyOFIkqf+JmJ50jD+g3ivmtVNxLT
wEcfcuVtJo+FgPev4ZkTqQX7qjzyMWNqCMUztF1mcr7pu7oOjNZfAMDMTW8EA6rmb9PYlPdLI2F4
F3SWO9PMZFf0M3z/XFZEPaFhtnuKvIoj7m5SSOw0Lj2BMoyoOa4Pus7x5WYhvHZAB7h6pR0w9oJy
wpHLn3fpKW5fuuQ7uX8kwsDfort9jIhR1n5q3WcLOq7dXpLWx9OLn6iPAcVggUComfwUEwe6Hdpe
EAXysDerAiN9UxW3i5yqd2tlI+Re2QSAnFbnT478aqWhPF5HPWziD6ntuJV2abftgfryD4TpuRhm
AS3Qdva7ZwKzhl3jsrA3AqfXNvoajVDVP6VL/TL6OTc4AVV2M4SNAKRuA0eXZHw/gzCTvKPglnTb
AawnA51D7BXCRsDSLzssqIh7DL5IhA8ItsUt2Qpu4O+CZ3ZBK5+m+mqkD3XtZavJl4sf1r16nE1U
kj9qrAs47bAhsvVszwzYIMldtpegd0W3YB2Zxx53aDNc4dvmhQu+agnK+yxE0NtF3LaxvMvYxire
SKtpY+1xea/aFeOinyTnZstIpTktEU1DN/GSDyK4HbazqwXaNkdcjH+kPb0w+nIFacvd7KTI6/nN
wLRwjxNcCkkQTOmPiSQj6H1Bnsj+Ngj+SH8oLUcF8svEtxxckbZQPNaonAGQm+ZO0+xsC1ty5lYk
bbrIAcbJZQP5/W7nd26+wlme7so+64Pq0Wnve1n1SmmLM26LZ1yPkB0f3AJK3hhUAW+Ag1O0tkxg
uHqs0s1PbBNMMApISyJR5OuBs57//rjj2zdZGoNJXo8eApZ45uct4rl6lPvsztvTnU7kUcHGHUNB
EJje/mC8MEAwJ+b2LIeQvh5xif7kQnOEnyv5b/36SQc/C/1+Kp9NO7JF2i3IL6WzBjJVLiARWxCy
TDBaTytrIjc9jLdzoEVzA5HlA0nfS+0NNOLaEw4E0nsOgrL4ShbG9SmNSXu9OXy4mPqvPoJgSXT0
TnwG1JYfh+38Sjj2JfGE8z0OFO4zmkqgc9CeBRZf9yBKsLQUnPeU1R3hS83/hBivaOzv6OlfYcXf
0FpBiUdT6SoC41womnt5O+zXMUTF+6EBDXMfg19vpkigJPOXre5z7oDT31+KP5FHtH8CjmGuyYzk
TJNR/G+D6kXR+2UoQThBL2eHjo49ArxAWm3jaX5/QJTN8jdRlPNoJAcO5ZmVvlI5y3eEFc4cri3k
+AxAuoPSioumHZ+ANsBDe88kKSUGcpeCft/7t6PCrcelzc9m0/zpo+h/58HAOPvPj/L7FBwV01Kr
PR+lpELdyg/1ZsDPzwrWKB+qxM2yW/yVD5f4qhud1lFA5Cd+hpQSD42daoubdcnSzf7CK6aztok3
g6dREET86Tr1kE8gFXz4zumeWOPsBf1zDI19y+vpacD+yO35R/z5Lx/pN6pJnQsdFKhf+PMKLGNJ
F/zfjDB+4di/L0gojBJTYUUnpPW3BVlLEO2mW7uOMCg0+YguVpRUUx1fDedAf5rpPf8wNvmnlffX
37lSDv6C56ti0gziiq2vJM0+xs73Cnmo2tLJDueKW6bzEGPhtAzg4iGJ9s0VZt2WdPk6z/MnKqf2
d4oD8SiyJhkGEyOIgL+xbMyhRsGBOMRVD803cCBScMUvPIUG6oUynlWfZGHyXHI8La7yYm5UJOU4
MKC19rEnIUYg/6bpiB9vH8Kh2RQ+hcFrV5ysK0JxhZtjg4UneLEYGF+3vRoKrg5OYiOaYHD2rj2q
0OHJnaRheGGU9qfdwRz/Hw4dBkPM/wkPxQjpt50eVVk1Ygex8m/9ngKD1uNrehu+ZM46xSspUmZb
OK3zBYw6nxVyQJCI7xhjIMqdbEAtHBQ/V3bebo2+/BSxAJAu0Y3S3RMKWwWw2cuPeOIYF2CB8VVW
nGavi3goty5z9xv5nvZS7soP+jTybfVzERghDkdhcyhoUrnotUvEFPhJ+hyDKVzCaZ9tLU+9anK4
HItD8UC6rUAvYebAFJi1uDjxpufbkfJKw4UdVM0ZN9TaXAq3ddLi3jxamo0YVrBwmRNvik+RYvmI
mQK9+YaKa6R8boMh3pbkH/ocgD2hEq5MZnkwMTDwlC3/f3Xgiq5CAAB8FILoxM05Yl6AjR9XP6ZG
GAUCAHu8wyMRW0+pn/mWOz5ob4Vh1wfhkITrc8AyKIuTyPy//kpFtA7xVZ3d5e2/31O/EjL+to//
8x3/zouL0jwbupR3rAbjs+jonvqgbBgJ24Kb2en3qge4A62NpBDeHd6a/Ib7OHSGGCwBWZ7PXb3P
n/649v5xq0OW10l3I4Dkd+n13AzxvStkUg/9HEcbsCNzXVzPKjIa0Z0OiffH0+UXtetvX8Vffudv
x4sRSdiq9JLqJuyxZ93rQTaTTbsft8a5CmPTsa6jpzBy+u427dfaZcSYluASRTnaOhNeXrMdXTAO
Vr0RUoPhrvDQitetk878zCTfA4iNHsfzfMYIpH7Grp5Zb/YwH4bH21f2DtBGw2heu2e6fAPTaZgb
eBvkeGfZAE8+ZbRm41m1V89snuKQPajneDspG6Vyp518xhzrdr4fsdt0sp/0cADvAZMZp/fjR+Rt
ihSUF6zFFDbQGIze4jYP0w5ixs1V9kCPUBp6inBM4t/ufnTV9/rbsjF2K4QpvbS7/mPlY9x9bAfz
XQ3p1zf9+EyKdhMHw5amH6BJx25kq3wOXHgYdT10L5Try3H2VwxqowH2rNUggM2BW9EdQn1tx0W/
u2CZtAfd1T3MiA5lUEOTzJ4zXCM4yNtlHaV4dDrnfqemv1Zc5eeBdMa+X/DrI95i7AsxcoQtyKWr
c/Ie8dn2Yv/mtBYSaJdYk1gKqKp9cN9+33m6j+MDj/s674HQPzvg7vPKh7C2LT8hATE/xXTHcO69
4lk5WeEIrgXed6ie4+fokD/2Hg4+Z/CCnbXBCShQt/G3xvnlaSOncYXgKj0ZLqyjY7ln9+KYuJaw
INl/zkv7p8G6SZAkLDtoxBhE/vutuGQzUV6JySlNFbbyWWOIOFTOMaP81KX1Hv9FpPsv5d+YH/zD
xfDXX/nbToGcWTQd2SN4cr2WmpPlW1AoI9quFvsD58QUmj9AXebanxVMy65R+bPNnuT5UM6SK/mS
i95PdsbFi8RHvl/uzPQjwjPXqx+NxtW3tFxP3U4ht0uzCXhtK2esXLmzmY1vFjwl8BOSbIVZ5JuA
ja3XPU4/5GfldaYlSQ9AO9UMDG3nW/pjnNYCdBaWn1wtJ3/OT23IDIh92IP3Lvj57OCvM88jcWQd
CvRemjqAzHCsAJi9+SP9VLDZxMHZhRv93gElk7qNA1+gvpPxwffNVMzlpyt78bm6MALEQ2t6RejD
5A+DO1KiAaV2xZbdytAjVOYV4GvTTTfTOqz2uLMP50VUbFGymZURfQF5Sj7ODbn3Djcg+0yA+eP1
mled22PCiQB+19rYxV9n3J/5rslg2apmaC0nlEUcIbcX+pJBd/m5HbuH5mcJBMshvSdVj6L6ImgB
7Z0W8r42xVHA4e0RPtsbzKYUI6bjetDDBgnSPYYqI3nYdgr1TmQ248mtl9eAYCGuXvniqv0GulYJ
M2vPsdJ/aah4vlPD67+aL+r/ClCRc6oUdmSGWHjpuIlIN2UUWKn4/AEZ6kW74STE362FxMB1j5kL
BNgUpx+Amy6z83fYU1AKgHW1b9kuTsk7VkhH3QqabE9DvBJlxB/3g3AsXhm9MDjH/RA6GNhJiuzf
yV9KKIOJI3/heVW42gczE53RYvaJq9Y2oQlfR6fJzy4DyAokQtsZ/TMkSh4Z7g08EXP+zVodkLG4
l/3OyR/GMH6ZnnFJvB1FnCm42E8iKZyZb14kRm3NtK9GvuwynG5uFcLXOjfHmB4tdmuwLtO/cco/
WT/WgkI5gWTcb6chDtV6i3N0YflT5gFqEGjT2+YJrM6LT38S+ysrZfL3i87UYeHomqgrf9PbVEgD
CGRCLIMdw0aggdmZ38urQmA2bGd32hRbc4PxYUieKY4DrWhTjU3Qxun1fUzoKE8sHsz4qK507xAb
qLLc7kZWCNvmD+XJ308a+MMmDFM0EmgGft3Zfyn5u7a2CvnG0pm+zCDaWn60XdsxYloCaPsBOFET
XBjofo9uD8BRfa3YAMrXVcZ8KNwxNIHTLIbTrUvIDsKcP5yF0p8ecC1k/vKAQ3SbbjcCYbDamWdb
gdgZbe9B5LbsEJYzX5viAR19/umb+Qdyk46l8Jp7yxej4o/67784b6iO6phvxrjGF82XQtMdturr
v+jif1oyfxNtrr4Qf/ltym/yicJMxRnDKE58H0ORrX7BhIwWBWHBfbFjvuNfOgrrw2Kr+9PHxEVP
OAWNT0Adtfa5f3qilXv82yJen2jlBLMyRP7z3z9/mhlzFhuQu5arddW+SHu4nZlcjt+MnSHQEvAK
c+Nr8BcfFkG3oV73pk3r6wGTfnAKPMeuFBkXVASkVlxWKkv8XocQZZ97n7rD2jJNgF26HEncFiAs
Cg8Yss4vK2NNgF5Uw59dYbqINh96JmDvynR8lLy1Tliu2pWFtwVNWo1eoAw4f9LSa3/HLuAOYoKE
sQwmNn/j72VJuYxKzR2cwleGDqyKnhAySt+UvoZR6kuFh4Jx1EJtj1Uqi6Nxu+dpK31b3hiUpwRv
ekcJNM88IQahqLZQ/y9b5nYbuiMc4UPzqMH+dA7T+bapXsawMf6wdX4pHf/9GFrZj+s5JGoEu/9u
RUBEzJIRQvAvCIFo2R/pdwclSDlPX9El2dSbZdOhw6a3268k5+407ZqADvrXqOpFp4zrsLRKnWpf
PI1A9DvtIrHz4BxTyb1kB3TMPtXuA1O6rAaZpDRT7HKPqNlVL2uIZOaWP8F/L/G1+EPYMOY+f1ue
JvmHFmxScrfXhMJ/X5662utNrDfMo7e9t+xHXF/3ZtBXwSr+acENqSOASSjC+0tthjdUSbBA8ZD0
IwT1BsATDAv//t4+YgPqF3Spj/cnDcLQWnVGwXzsPxrGARsQN099j334RlvzMLiidwfXtJVXYsjc
5CxviWjqnbWNs3ajscvBRh9h7hyUV5CEGKQ/CpogDepr6zLzIvG+8LLLupuLS4xTAbvnYe39dKql
26YXTysZ0ctWnwFI6GaggvEtMN7W+PINfHF4QrxBt248E7+SlmKvPA/nSNzULu+2gE4ImesGZ8tN
3tRv88B4Y3FXM2Um+M/ZhbpgjReGsw4mB3i1hOv7XHuTOjQeFm95ovSJz/WR6SrR4oGxkrjrl+iK
v6PoC4EBvP1uBF3sE+MBtSIowW/9djs9IDLzTJQmAUXG19pBNpwDGLlShS1ec8VCMvZghTr9XjnU
pdftWm90peeUibfiWEHs5IzZ13vx7txem2AV6MEosOvL6kYwWY5y9zWnfi97dyVaSPAZP42n2ce8
qg2UjxnOiGNsVr8JwYXJtLu7YOOQjdAXqyHOxMG0tQKoWZvmUd1VHbji7Jo+lEFmm0m48kDnT9OD
Fob75T6J7fRp2vZPia8ciclxbzmFlm2+ciqZibdOy00/fy856hghQHf1tN7tdpRobnouzIAJQupI
B9IO2RrtcTgILoLKAp7RzencOcS7GFCPoK6/qg//vw7nf6rwxf9rHY7zMRcf5f/Y3HNCCO5/VeOs
/+5/q3EMiyCB9diwfklxgFf/jxrHlFDjiDJiGx36+L8lrkr8K3SUqxsekk4DTPs/1TjW/5J12SSu
QEeLxUFr/D/lD/Bkf711VYSb2ApyYiOUF2GO/wYv6/MNr9GkFf1RnHcW0+9SAX0FC05Ix0pOxKk8
ptWIPdItx3+yezfn27ZIxtKpqlKEvSbMvhUVRADWZnwlG+8ULyoQHlxfQUgVXDST9iTEYLtinR+6
duVsWDH+3UwC1uRI2ZqgZygl4OHdmSFO3Cm54ZybTkk+p63WfcUfW8/LnMQepijE1elwceVRIjvN
SgcgNdGwu3uu+7rcj1vt3j1po9ohtEZzdosSRCndOZu6zXI/854eZaNwe5msHmMOSn4Nud+bvyyC
87/uu79qDtb2/C+34PqNor9CLIdjm7mqqf79ohCstG4lwRR9rb65da64U9s6Ypf7//2v0f/hzRG8
Y4rw78Gs/6bHiw1yaaNYEP2hhzdZmvR1o7583Ip+fUHOOEYHM6VZ6gwSfsbbq6rAOdTSwyj1Xtwb
m2pGqiuIg19J2s/OBJVpx3JDktteXBTrWNcjjHZTfRB0wZ1U6HRzKbzr2fysJkRzVfWDIZcQKem8
BbI6bCzggwG2m7IMr5HSXqK8DG4Jficm6nFMbvMfsgoxZbn3P4e4LHyx40TvUpo0c8BOdIAsM8vC
SewTPxFv+HasIVRpITK5xNcaPRm4uL7VDfGxk+GsdBKpkkNF5q38NWWUPXW00VOYKSP0L3z7mLvD
g2n+ZK1iyb+hM7xetOdrj7VKSvDk/K1MlzVBH9FCKr6kQJZXlHswpavbuvGR9trrmIx89XGRPkRE
F+OFtDzki7IV0AFFgwwTWRwukal9yJAwJbl4UyJVtgchlW2zyZ6Ugf9QE/1DFsdQEI3rPOLENzhm
s0DRyANi8phAHNHQuy0RZmgWrsIkvyyrkZVRR0Ey6G/YTvkK2WKwg7TOVxbZsmtF/ihW59SpP+WZ
9FjmLb9Uv517ck7tqjSvMTYF02K98ZwHo80C9IevKakB3QS0Upe7vB82hT4dDVUsPYS8wVLlvp5j
fJgy5SVVUxnvZLFLPH7RSJTQi8b8glG4iJiIoClbxr5gPTLSIIeImQtV0PfZCTtODM5RN0X3kFxO
sNjUu09qwqSlAThhlOeMFCaZDA5VkKdgKmswbxpRwCuACRnU9UwNEmnl4jIgl6/JIB3EjHp9GrZG
Gx2yGprAEubDh9T5VS7sh7J+7kk/5evbLRmrpYa2EOfOXEuBCBeTcE18BtEEDAbMyzlsdOGdhOd9
bj2JUAmrG4ay+6xmhokcIVcCMbLsstgkyuiNdbJaENidfjv2RRDfiaRKjsXwI1vSsFAP8jJutL6B
ZrFfvciG8jMW9pGBN696qCfBFRdobz3BzpPoi021NasH6fYQd4TMiYEu/LTwwDVvK+RMcrL+nYtx
IGp4XkPZUrIeyHON+8uuitDtqqEOsGe43GH4K10ZEHANoq3YqfqkA/MgoXETUhEhmWookSKSEI0K
pR0uw7VW4IFa+Hkh2JOuukKOuzEI3aDF277WNmpMR5b8FMsiMHFJywuoezrEA6FiWUTemFdIFkDp
RHnTCgXcxgZ2oByW6hxoFdKEyF99m/XFpLzrd6lKddh93CFFGK3h9GLjCoKAp5qJgXH+QpLHBooO
zhXUQiIs2k4GToELPYyONF37cRUdQ/HUi22rt1cy1GyZEVqf48xBu6h4MxQ9U0OKB+UBzLDOvq08
rGSYvXyrue4mCT84Aw/L/JTTcdVNT42/QHGLGP1rir/A7cvgwhvS5gZb2uCc67vN3EGpZgZlWqHA
370BPCvFVuRPewh1acRWQcMBFBRHmyiV7KqxGKfFNQYme2yj52M1fwrzbuCRlk2Pl2bc7CoD4JzH
xZF2iZgxMH1cOk6wBao5nPcuzADmJf5z6EKthbBAsWniq87f1Xmq1goLHjBBsZpCTVx/KT9sVIKU
+5TUrvUvZPyKkeH8Ip/HUiBl7EUzh500RQdFomuKdDzzXpUZ5rHBSzfb7RjVPxfppV6g+abc3tjh
cZW7sfyRk26VjE/q/Q5hbitHOeexLYpPd3jtdQf5OT1UM82H0jh3CToYJiJJxUYQHKs+D0KBN/jm
1j0s1Ll3mQREqv+uAkZUeWtpqDRkE8WiY0bS0ZLgFlojviNt9TxqPxTtKAuYoCfiq8VGSMrnBhbK
PO36+QEXbQHniXtPYsX4uMxes/yIop3SPLcAuhMlOO4ttfnQ6brXyrezqJwlCfQYbYhmheTDbRoK
7rTWYEa9GrG1u4+Jl968Pka1b5Y7KyaW4m4RCXSy4DDCytfMl7oCk2p0ew1BUzMlzASG1PUM0tuX
YQ3gMKDoUE8tkGHTP06GFnJr22OhB12jB+PA+AeKr8EJnsxvWby8J0h4oh8iROl7tknmL034qqMn
TMr18StJIMChH10s0TEmEAGCY2OO2RvJv/V9W8MDbFiUENiSOwB7C4RUvqe3ditFRSBH7/lghU0T
LOSmDHKDJc+zpDCImi6R8l1NBp7ieL4bqK8x44aImAipk066Z2RTgCcd9gnEc0cWQQgPrQFRfJBJ
67je23knaRQVYxEmKEvzYzZ/yvGrXHwa0ohuF44TugzCsLEn74NbBBcsu4UDi7qJ2CRTgnCWW6T0
ov49TWM3MXdjAi2wQi8E/VBObnZdWyT+QQcggEWXn5k5FwK4N13OandvdTm+OHfy2TdVDEkN3gJF
iykZpFLsLJouSmA/M8vneN409U95FSYMEj0wbSJNlLUfCZMAvo0aO+leNHrMxmh8qT0Ljfk0GoOT
MrQwKCrKmjPGMlFdmEiVlypyJtWJ5gTKVFI5pcqcbnkdqjMm06x4IhrG2TFFj1BeuxV3A27lYgSR
bRUUr9UaQH+xr4iTSCQ3ZtlI/cMAkfnGhpbvyNorRpG8WARNq5XKyGdGxpKN23Fpr2LzLVBPZdq+
M19icZtMs21lL2n2mGrAd+LBjKFIKhUm+ZOtQOuScWQXNSwo68PIjH6aEFj7OAwWwLwFV0Ct43oJ
B0Cs/TI6kTtYzDd4Zw95vpunh7Lp/Xm8TOzSQUd8077WhhmOFCRyKnwULZweoXvTqvxHv7yXzaVg
EMTdot2ATcvTEh1mZnJl8WPqibGFkm7+rEmlIa2agasAuNChkSR8SZGIKtEZM8W79C44BTS8IvtI
+PgxW1O5nSWFoSVFh4zOPVPDTtExfX+QGkRsqoCy8pKgwxaQF+cxLEx0E0rraYrsdZzmsai+msy6
SUq3RZhncvQoJgJpTWAcBDosq22QQdjIQGgGgqNB87KF9sZ6TFnzU48azABKI9I4vtFm3wW0j0EB
7buC4KxURih1n123wKiGWk4kTE1JlJZ0ITn4zEC0MrRyNbQGeIvt+d5MXN9XQV9CyaBh0s6FIZ9r
Be6FJIeyJPqS+Yh34TYT1e096/bWwhnTrqEb3yV7T27R5hiP0vghqXv1xiQZIG0onitqMgJJxPhF
bzjslMnJpmeBDKmkc5PpUvNOShkdWr8lckKu73bNq28hcSvDiPCB3NfueJ+RNPKYOqRbUcewvN6a
asn8SrE1laD05MlYU7wLtFMGNbqmIcMkz1FdaAK0jUJGRqOo9jJDXWTfLcJrxYqR4X/34zVRDtn8
oDFgSl81412YTvPCMiFkTREeBRO0UrveRygnU3w1CLROM3qGpndkzKjF7IdQQ4PEzqnqhcdubDyV
dE45SLXIHVEgx8a5ZPNSQPVG6qW6X8WnsX7KNdOdm/Odv5Xoz0rX+9i907WAvljHKrkuueDrxXU2
mg/+uatXb5Z+nXKRkE/LngxCT/CLhAlbpstmSdXXu/FeWsmbYBZuIUI4HVNJgA/M0bBkVHbp/Nqr
ADS9Apjb3ZsTJsmvOjxS6c7cuhNQwjYEcbVRqOjDlyS2/8HeeWxHjmTZ9lfe6jlyQYupC7imJoOM
CRYZAloYNPD1vcGsrvIAWfRXPe6Vw8gIcwAGg9m95+yDTsQKOJs1S70b0L7q6UFpo6co6NGh5HwZ
sgq1/AhNQjjWdVJ0Jz8J7m3AAIrinESGx4cdI3qekdbp+FyUV3JK2JH/PJr0yWlcytp1LJ2i6jHD
v9xZENgRWtNuJSFGkUhhqKhX6uK3Grd4xoP02maJllm68+o5ll6ssXObQeztStkFOsYpktPsJGWQ
+EkXsBbMhFuv6cjnUjZbVmTvbDqM6XA3hMxbLJD1UW21R6cq9kZfPerAKEwDJ5hWs2qjkLXzG7m4
SeTuUWuClexQZxzqA29vvUhEg7fHwBtGp9FK1/o+y9WdQlhxlNDKt7p7ns+FWu+sA/T3CQ+wEeUV
iFZgj/48wAtbcnStDXTXLH13ECgC4V8oCP19Dm0XDvEfagUcJs+GmjWbsiGP8khhqDHIbiOsmIVg
ly69qlV0oVwwHUv/rEowEihZw0SCYxvvysmztpaWyaEoykinjtospfHnIP0MNGqpGKEsYwrJ4fPF
junry5vHDP59K89GnQnqekK0pTBjVHmPKw2/JGZBxGMbsRI7wBHvbb38pv7/iRn8WIaZLlgjLINu
Cg9ydk7X0tQjijiedpQ4Njrv6I1YcpLoOowJKquCG81AGoI/dFTbaQN3UJRoF1mI71O2QN2l9tZn
k0qh30lBSDF1xIV/TipbiYfaD+AN9jm1MKIlJwAjgvno4etbPtNZvd/xs3HmSGaHNN441hPdVSat
d/OaDS9fD/DZfT0fYFYw1JxCIkCHC5G0u04cA+WhTy6gLC7cK2c2a6giSU1Ucw2W9tSHIVkytFHy
fKOOd19fy2cvxfm1zN509gG9AyWffpuUreIReqMTs3eyW47LKX6BxuAFkdccbL4ed84G+/CUZu+9
P8oj3SRuIj2L33+L4XDqQuuY1Ib0G5Zfj3fpmU1/fvbyKz1vCGUJYJd4pjqvOWg4rMOuvjDM58/N
VACgODJc3Fnls0iH3K502pcYbdWMY191xxZ9VWW7ry/n0xqcotGKkymQT6DTP68nGhy7Uwggd+lC
bnN8+PVdlaLxifDTVgVNOdLOkv1A+8pR9r756qTGKuyHo9JzVGxQqjpHZ8okRG4KpgZXt3ortxcm
8cfyLIusrkHaQmqr63P0TNoBlwwFv7HhmxvgrMaeJinfDcjPwXghbuXT53s21gypNbLuDBV5hW4i
Hor0tkAro6oX5uyn78rZGNOfn82hzKub3OR04jZmQdkzXznpyctPCb5VTXsW2UN16e389OuhENTD
As59tN/7zWdDymlKCO+Qgx46tj+q39K1ugbZcO29FIfmBwcn7F0oeayb5PslJfgcUvb3C2pYMjmx
dFje+y/nVxuFPq9K2TDDNskNkIXtD7z9N/r2YhDvrK3890DTl9myuUJNm70zcjtGqebXfKaWikss
83sPtNmVj5dGUqdVc74DULiVOhHQdCfk2QMMfAr+ps1I/is2dTfeI4LGYMYmOFvjhd6KR2+HvdnF
Omg9FdSdrmRUml+/uZ+uEP/6De+3/eyJttKYaVHPb8g5d1vm+M3v6ZxLwdToefp6qE/fibOhZt8p
2gd54UU44SjVmN2zFwKP8JXV14N8+rU9G2T2pWr0KIepOl0P5WjJuE2N168H+HypOxthttTlSND8
xGQElCdTZ32JVv7EmXcXH9FQHRAVH/unZE2k6LLam7fONpQXlzKx31tWX0ydOQOJc0stcQibJql3
W20Je9lp28l1jCmMzroGWb6FbXRJwa1ceobTn59Nl0pxFL+wuHid8tOKMtAkZ7PWgOx2/W/7OYen
NdFovr7ll+bo9Ofngyajbys+F6uCeDIQACvepkZyAdz4+uuR5pKvf7z8/3wl563C3A6CpM7f7ys1
ngPQOEwNiMwwnx3KU3XhXDO3+HwYbvaZ6CU9KEBk626s3WodAhK5vsqQTLdXHtykrOFQr+kk/crY
nVr/SfEoWPihK5qfX1/3Z3fYRIRMY1yxcRzNXs287vQhA+Pl1taOmmGXY3gpEOhGt1+P8+k2yyJh
GTgZxElzvrgGgab1dDjY3+3DO/8wyU5+QCScjBuT2v9izM5nS+z5eLMb7IxJnNlOz4VNVgHLnQAZ
1SR/RbAES+F/s607H262ondjMgRdPrBPDkIE2w9pnm7r4eHrm/jZEnc2iD4TCgZdVFiFxDWNurQM
jGIZOBc+CjPh3/u0PB9hNh1iDIiBqTBCrD203u+6DNxEsxZm95KTOq4YYvH1FX22qpyPN1u04zEa
Sr9nPBLL9wEC4KzamN3N14N8unk5H2W2cJd1byixxPfHuJ5U5dWt8lZvlVt/A7lmN1ErQ0SEgAxw
IX898qXLmx7o2frVkV9cjjWzwmxR/qgDbVJjGxOB9fUwn+4nzi9wtjh3QeCYmsdtRKVGn5aMv2rZ
HigN7SfBOYY4thBLZamu/OfqKG7Q5m2M3de/4fNL1UEvchbQZXk2c8YiSMpgulTL3kXaYwUbRL9/
H+L/xE3/Nc3Yfy9uWryWb68/8+pc1jT9jX/Imgxn0i5RIlP/5ghPn7Z/QIb5I2ToNFdsS5FhhvPQ
/ocxrP2lkb0JhhOhq2WgivqXqkn7S9YphLHTpiAGSf4/ggzPF34N2wyTbzI5TrUfVMWzdyBNk5FU
VRasI44T/67dgUqJ17jevXvdpaESYs08uz2fyH442PGPnu2S/h6UN8JR5Cnfz5698bXpKU00GtJS
tsOfko08M55KzZq8lEmXtxUADdlJ6sQqaWp549B7JuwbE7g7kl2uJHSpaov+0Z0KqFa+re14Q9Nl
bzSA4IqTHu4N4ZGbgV2igL1mViVBe6deu+na+HUIidcVEA8T0IAEsVeOd6doJtIG+9XRY8onRUtu
NMC43l5p7U3Q6+vI5AzXeBuz4lTsZQWx2wJIWnjwJWM5Ru0il2GpEFodqsUqGKVdq9PgzuptPiob
0SIWJYkmoeug2+YAJUKFJ1jSG62XGqyrzBO7pCM2lx5V18AKckhcGqTlqNZ7C2VAUUKJ1DFaBFdR
iDkykB99wmCc60xLtoO0GyG9USVZ68Orj6gxha1alPT2IU70JWjktsOl9C1qgQ2aN7EVHsKAgF9N
Q7ZqJddV5triucRMkkLjSkt5rYd4uQX8ZrV/aIvg0SjwcZHcWwbhQygcN/eklRjahe5Zexs9kedD
E/NY1WzElZCxWt+khElvITZWuldtymJLQ/PRGLLvkV7c9pn+IHXFwVAtTCYqxdU+/Y0aemUqAwma
VM0zCYBhKoJbZk68GapypwrzdxkrmBlsjKZomrwcRFHg0yC0UFilKpMCwnqQMm/zpdkmuy5XV4rx
s1dH16ZlnlSJW+UWsgD4iBOYQgZXMd7Ww/hSUJYb252i0o4wv9UT7mbMliaTqH+rx58ZFsciaO+c
znz1R8vt4F3FFrzHWzMnKqLYKE3/XcEi7A3fIy9bKMTCB9atofmvY/W7GIO9WYGlk8Vdjse1RZ8c
4oPVkJuNurWUNH1RVbWrVuNO0a6xISz8BoQVO4eQwQKv36lAq4ZqJ+h9xN5h6JQFYXvbunzzS//E
B+thpNUmyeT49XF/qxjpUc9baaXauBNkeuaFXJ6CurutIHg2Zkxqc47cpXa+S4hWcg2moGZdebHY
5bCStdzcobO8Dvvumj2vq1rYruNiZZT9TnHsA5L8ZeL4N3o73o2+RQsRXneDkMAwVnVs7owsXtt+
+oqg8TGpoIoF955mvraqufFCeqR1s4k1600f05ueX6oZ+a7K1R9BjkpaVfbCm+Jq8mNu6Fc6wSdx
Wf0eaqIphupZl8etqZs3nee7SRwTfF7elfI+qe9SZTiZg3aI5JwadZEva62H12cpa5+zEIoVr/WY
OeGmtO2fNJQoLmk/jFw+WiNR4KBglG7S/ZXr1AeQWlsGy45D0HdCDov9GtBJJIdtUzTlVefYbkd7
tCvoZwVXuu2voz7+7oS4OUlUsSWfcCc//dUgu0gRp2HfuCIlZq3Tr0ystVNUt2Us3wyxvREe7b0Y
2NrXa+u0XM9XVqKMaF5Yk95xvpw3A8rARpP9d04AMMANbUK3vui8/KDxx5ckI+8zJs0tCtt5waku
naYRfu7jna53in/Ub9HUvavVf4S7keIssTaLbCHts5HU7Uvb+dlOW5tGRwisyaY5xYrps9NDSTB6
GwSqv1KorhnlWxv5f9/H/9vM/Ne0O/33m5mH4Nf/W7wGr+nrH/uZ6S/9j0xb/YvWjK7LuiNzLDUn
NMQ/9jO2/JdukcRI3YwADAOt9j83NKr1l4rsA0OIRs6Czcr9zw2NKv/lsCsl6oCDLlsCXflPZNrv
7pKzN4DEDXTi71sjMqA/5qnm6I37pClDN2yRXdudbX5zVPqqqVdySC/p8RYiXYYgBw1RK0evEHBs
TFHe2EJLbqn9O6esqyCdsfTVWruPh+poht5SkaPgqfMdaMdhn7u52QRbT0lf5HiUX2M9SB/7MROY
SyVRrwwzCw5OlEP38hJkZp5TOpD/wGKkY+aePaBPtlPzGgEXjH4akyAw9U9qv0U+eiJ0ROzKvXAO
KsrPhdSjCyvreJI8Beuvh1OmVIzzNWa6w5juZIccN8rNH3S9kZQTzpxXsRsTIbgsCgsjqFeBmBhz
fGLZiJMzQ69rSybE5AI8oBG82lXcX5mjtREKuepZ7RoogHQtwxkdb41If8mLZE2mzYPai2SZKqhE
hVy3T6RwPAxN9WBD87ZKtViqqUMbPh33aaPty05+80arAx2Z7w0dBVA6YD1mx4KBK0z0Q2y1MQV+
u3oyqiL9JXugQvmY5CiKAVJqNeRCqYRw2urmo+eIY4vYLKDMvLAGdmwGfn8lsDd0KI5Kbv3womY5
pKDxpIH/L07b+F52iuRBStmh6p7i3Jm50133aXU7xugU5B45YVFPsRESG47SHvicjDXwNwkBmWYH
NHqDfHTDOhRHycG3ramIusrS6K9NGymdldXVvu3LU9agLClVMdzpqaSs+lEXr7lhRN9V5FHgik00
xD5QPnSXmnoi2B227IAXLq4rb6NAulhmfowgtpJsNOtB5xoaCohcLeudEHb8YDeKs6oHke7zXlLA
PSjtVS5i0L1fT55pYZ69nJPan76uLuMRmxaI8xO3IcqQdiEKf1++ziD75ZQsikZBG5c/6ik/uEvj
C6eND0OS96tb0JpkZ+rmz79UTtkjo4Of42rSgADW/h1m6q4af4+ltHJskImpc/r6IhX7kzHJvWdJ
MyazCLnOf17mKHrbCTo5dL0wth+1ouhcOyh2QVY9loYH+6mMPLeyu2xlYOPct4kG6blV9F9sJtHS
gDVws0rWF3o1etus74xrdvYciBrfDbugXWH/PFVjXbEKGY1rGD28pbbwl/bgHWkn4uFEEq+xk8uD
ozFU34hkftGy8jaqrZ+DoREmOiRPQTWuAwA/iN1HUAKd7W3tGiyGPlyxxqN1GjkCIQ+VxRVul3uY
R28i7hEOC+zytaTDx2taTGcyjEAJJlnoDc3a8BOs5HEHo9ZM/Ws6ny9a4OuL2IPVMxIxAa25s+Ob
3m5QIHo1tr+27n7EdQJwJFJtRCqYADxNuho4EnRBqe1FGqv3TqoN92EfaNFSZo9/0n02/Fllk/DJ
JupZ7WJq/gmdaNlvfuRdUa88b1TYs1ovjSKQACpbs+O8UonB1cwhfyB4B2T55FoX9ilMAsRnjfy9
CYrIHYK6B1yrPZlqisVO9455AAOaTcfBMqCcKWmAYtjswcNMQY3UU5VNTk9x0VnZuNOjqLqu5DZZ
FTqvai4KZFmGCqC+zfp9Kmx9m1lhvGkHZ0KT5gh9tQ6Io1Neq4kXnjwlQdyagG7wodw1np/eJbHu
u3oBqq2stIHcKgXfwYQhs+uC2lhLvmltpruG1vVKG8GPNMVEtR4zYx1WCJs8ZaCQG2ZPvTkpzu0+
foG3iDI7GtVjXvvKVezB0cXPNGyqIN/FoZquoyCEuFmIXezFb0OuWitbSjlaKgXrT2u/yAGBK7CX
yipql3ETPRd+zHaa9Xdl2/gE5N7Wd1aJdKwc7HtkpXAGoghBSWF5d2MZSFsrZc/tKNVbyDlhpTas
SEUdWRspTZa6M+xqC0BtrrXKdVTL1UtCBXdRefIPVvz2aBCmfdVGI2JEh8iautTz75JIvY2eCbD3
rXQR/fEuCPlj8bJoOrKzkTVFpt85L8b3fVwXqpoiuQQ8Ei/qRPJP/mAX9JKTXSvyq7YubU5mfFl0
kxKDMhJNIXUJEQqpfRoDc2UZSbKS8kenKaKDH1XNIY7x9Uim9ZY20DLyRravgyyChRwmsLRtyH6F
He3VuhYrox9BDvRmchdLpv2Y4Q1CUui00JeCMRwee1MUqziM26NU843S7coB1NKSMGPD6NEK9Pch
Cqs9C2KKqQFLkhzb8PPoVRMr6yBwowkAn1C3XUXooCJ4OsUQn3qrvZXk2l6MRuHKCeQdGKEtHBHn
RMqlEiyiSkUM6zfqhoirnAIKDTi9uO+K4abPscvV9U7Xqu9WDlyoSrtbK6xvhd4eU/6GHGW3fKO/
dcYUbSnDnwK1JanSc9PCm4MDMiYRDOgQ34jxaGvJzaDmT31TXjt1d+dxVPMzvGNdnp/8jndkBEFi
xs1dDw/FT4zXTJEJF6rVbYz0kr7/wei6q7AGDa77V1JEid7MkJQWHT3JVj8Ubf9mSepzGZm1S3Ch
WDU6NBFdITlwCOViWWU2YC467QB6VZvCAKfIrg3uag1daYITY6N58EC8any2cnAXnhAv9pAdoO2Z
FEeQBIeah1FrcH4JnLpK1r51Ywa3Fcl4K6j3jNExaRTiuvBshZN6dYhRy2eF9ExINb/EzNjejPrD
CHQiwjemDggZwcw7CQlPbY6GuEhG1I89uO5Kt6/qLNt7VW8uhAkcqLUoscXpANajCJBL2+JoIegu
6I8sWFaf60D6WSamuqbA9awMxqqo4z2b5002YOLISnAilhzcIBm9b+UKo5FKeKv9IhLV1UoVOiSV
n1K7V5sQh1PmxkF5UApY6hqmJ0Tc0g1nurtJDpyF6m3F90dPrUe/GCCERvR+7L6/z4bxYLbjVew7
j6pTboOYdBCjfRhTMKBSPWWckESoSLtSEfTjo3WdKTTF6nwtQ8wdsxyCsp39aEB3pGby1gttY/bx
AX8bqRc5GdRRmq9Ez1ZPVDd5oP/OC+2Zu31tawBscm2XNPm2VWEfJCHG6G4qP4JMj2T1xYPXopQJ
la1Acce0uI0VA59IyTc21H86bJs4LO/iptuVpbkdwiBe6KI5hk61jRr8Hb4UunoUxqtWQl+fdFsn
bPZSWq1HKbx32KNpffG91dn3tdoA6C719v6g1tvQdpaO1G+lwALcWVF6S0x/pw/eVh1ZozUbMwGh
NLjRTlaLjaLX7TvTIRpNz/ZZL635sD0UgpJQXmwCdlxk1oYrOUtuIquuXV1Ccl/lyS8RtgddFuvU
UPdFTAUjKhRc2wW3tezCcpGZpFLFpQrbMjJv2yoXfMpHsrcUY2fW1XUUm/1OVBbZMlIyCcLBKIdq
3APcjp4yo3+0HGxjZp3eiSbe6J75I+v7kPWSN1CK44o1ISJxA0vhMqrz/CVszeyp9MfQbVrld1vj
AUidFDeObAe7UFDIS+FUFOqYH4ZSfmJzAFHGph0mSiXe16FdnPIGpkwWDQ8cZaRlZKhHtc8OleG8
DBHJYaFJ3aBU66OZqj9RfWQATCVrgchkn4joV51qkIG7Ctkt1Oax96iPe0V+kgS7aH6nsc3DHLRR
4CcbXQy/k1ocUkcmOEM7CWE9NG2DoDoGJq2QcqOyOkBISgXEbJ9qMQS5ghg8CXO9KRIs+6l5dOLy
in9pJ7fWY9nhhu/0exUGUJAAkDJYFK5FyJ7cGBzQuXn3qnfmvR9UfIF6FodEweXbJYH01magacKk
JAa4tfAvmE/dYNv4zYzhrnOKk6ARpPdodb/e+M7K+nQlaCTg3jYVAKnkiM6aTIEXyVWTBPhB+myn
iGCFs3OlDtp1L3SwQPHm6+GU6d+bf5DPx6NIcX6aGME3EuzMeE1gkhBxE7OLTv3nsH8xWnIIpOia
/dEpKZtFVHz/z8ee2mi0aDh4Wx8ofU5kdg7Ed8JksRLJbXHg1OfG03Y2pwoc5s6xZObiE14IhWCp
on75+gd8OPWjNbZUmieIAvSPxxp2InmoSxHlbU/d9Y6yTtWjXGGlsMZL/dnpNv55m80psE3VLBpE
JLTOujVJkcZRW9sDmpYJUgL34tQStpVOrMTDpebQvCHFJGI0+pRTXNrU3poqnGdNWcMMgsyT/BEl
QgkXpPvVjvD5J4aFv2R/zzL2j1rfv4W6vZcL5xeI6B6er0quJ4P+OWQvh0MiN6Do/Sp4bjma1+o9
Hw+OhtFtmceH1EfSFljkL8l3hdEdishYJiG4pVL97jhkpNQKRqeQBnJrY/hN3kricDyAZlWbfXP0
5jVukxe9te5NBdwIDo+O80OCdTP2v+e5tG+yW99ErKMmaM6J0/DyXRBlN6SeE5CYPMcEvcjU6EfS
CEr/sQnVn2kfuJxe9qpE/TUwLlSUZuXV90dwdj+MmZBBHUaOYmlEZpF615YHAz7A15P3g2iQIoDK
iRzx61RG+qBrCe2MvSZbO7cIy1vNICl+Shtq8JylwynXblDYnEg5X/scNr4e+uN7Qx+W1QlFLCuV
PIfTVD1fDdkgD0IniNIEdD3WdwP0Q//SNU6ljD8n1aRSnMrjGqDgD1WybFRpsEgEU+aaviozh833
VUP209eX80E8wZqrmo7taCy5zOD59QgNL45qFAVBKLkbjIeEQmRjVpMcaVOkrnAeGmNwpWw6oQAL
s5MD5u1rxfcWKj1DYVmT6OFb1+cXhLbzHu/7xwDVksotdqbyy+ylkoh57HA0FC6dFsAVNN/kPNzG
VYgPLhe/VJ8w1nJ4rEWxqHuTcFsIE4Q44MClxncMqnLVmA6i8vy67KYEz3EnZEgvRcVG2wdqk40j
cDZ500b6RlQbTw8vzJQPmrPpc0aBwmCy0KuG1PTnspC0oL+aikMPzuqbtm3JdilVmDg0i8DpSMmt
qChfjQN1OxVrkcp+kTrOhV/xcb7yI4COMFd12+En/fkjoqYV1MXw+VGixN2L3WvYqfpTNfz8eiJ9
9u0+H0f/cxy/AlJVd9PFiueuRiKZHMzCWSniJqE79p+Pxb1FYjuFJavzfQJFdE8Bj1C4lRFcjSUR
O1BPIHD8qhWsshzhvh6Ot/vDu2gq5wvabGNiZUWvlIM6uIbZyCtbBCd2fBLJjt5V3ztUPuKh3GQW
dYexaYZtXkePMUZof+zaY9dZO9Pz34TJcbqSqBjnsb/R0wqburIdSrFz0mKdwtDva4DHibiys5J2
bX/VedW3zifcQg7D7RijDehVnH5GSK26EMamLqyfZs4OPPVeg6w9OFq0hlFAe2HCSDT7Hj80Nrkr
uoh3IRiHdRsGxygIHvsov0sEvGQRuVIZfNNj7y5MBrQaFfR/KyUnGg8y8ZGDd+WPQfiSm94j9RzS
Fp3Qo2FrOk/9MF24ShN5YbbStWeUVwbVlwVhAN3Kk4xjVJf3Zo6XL4+IbFRE85K23Y7iIvFSidt4
1PricZXIAAk06dkMyGRRcONmERy5MZu2/t1124xkfvUqFjcpEzgOSOUlu83w4XXa1cZv4UpktrTw
qBavgz45Cb+861KAlc34bdTruwwqTTlBQwqWCU1mZyVALBS4iOPKOlkO2gzxUnnp1q8e5dZ89r0W
f2nOA202WSF/a+i9hI3NDsJPgOBJyTfLY9uLGgqlY6lc0Sy6UtvhqrdqEuq8G7+ybrXpaJEEvyq6
u2VSHBxK49RSFrLe7VSoBVBWEIhAVXPg5iXRw3R7DKqRnD1xP7MH0O9LNAUm/sHM3mRgxzIK/Raf
fMVXjgrmy9xHs5ccgxhgKR0UPXF2YjBNVzc5hztNtQ3xc8sDwTQ5iHFnBbphVxAnr5hTVFuabk3P
/CUP+jqu/bdSU/eyx0FGGRHGZESTtD5JqJWOXaO/LoNiJWy4P7pYd4SHcewpF4438RTMnsKK9hgO
nMFQXRSh842C1U0dlHvPUw7qqG7str7PDDDsrN8lPvhoa4F5CNT6ngIXCd7jqoA3GvERKYzfaWcC
pJsOhE31WskIoFt70ZY+3sPKVXyMl3ylMguYdG3Y1ykdqrEuXKSzO985BWN/B2FpL7foeZXyUA6Q
OPs0W9QiQhoAczkr/W+RaRKk17mROqzi3v8hB+De5Ja0bo/0juA6ilL+MYjipr+R6lfVzJetkq6L
RqdeaATskQUAg30mY3JpiDcVoYT5Fe9pNFZvUV++DBbT06YwiZk1e7KwzgB5JBdONzU31Md9GRIC
hhvbBj4vahMYCMWZ9tUos7c4c96aEU2LPuqLxKDtXWXXVAdJOeSTF0nttdY6h9TSgKd7/e/StKny
xSN2ZBuRCp/2XZQUv4VRPTeSTo1BApNKOhzaSHdIq4NfI9FpGpsaSkR6ld8FbPUrt6Oa52ah1u1k
ORPrCi1RbQrPzTN1Y47tbWXUUHak5Dg6FQDbHKlGr0GMk6J+U0X6XlBRX+gJBLfc+V4YynOkhuUh
E/TVtbQZF1RByVsa8f3lJmBZTSO2rS8gYoTXrVQso9IHuQB8sQ1J3ZJ/ynwHKe/9RsCxRQWrrcD/
TKR441imcAArhxCyurtB83a01FpGKW6t65L4oK7YhgSrs1u8H8yMPESouwoo3NRy3rxEfelU81ZO
qtdWriV3aJBmyM4wUneI7gIdeFRjXcmtBHoYFHBRMDFT3fhpiezGSvO1Wodu5jeuLem3+vSEVa3m
HTaA2BtNvwGk8sv2KhLlxtbe5WbvXTA4Td/OP7eCpsrZAqGCobBPmztKxTDUmR/Gows7wyGx0fAu
wZY+2avQbeeUxo4WVYYx3235uQiFMTBEK1ac+CEeRpyaKkFWiw2q/hKC8/PxVPRIhKEoDmC2P7cL
lIbGLusKjebRGhTimqy0JZUxWDC0rtbZRtt9/Q3/7FjI4exfA06f+LNjoUaDoi/DkkDDI0iDpUJ+
Lg4H7T1vRFaXU+bL1yN+3L9zR88GnG28Bgs9lJ2Ck/Ly8n5gI7uosQL6WXxpozydpuaz43yg2c4r
H0Ivs9Wunawbx4jgnh9AZamUscLcwi3ZgCEm6qtdsDG2n7truInp4uLz/GyKnv+I2V5X0wOr7wJA
NHRE4etPoSYTQzTe/NBK4ML1Esj5hRt88ZFOW9+zR+pIxBxYgjk07InoXUPRX2KKT97j3wdSROUL
NRv9k23gH4901pY1CtlPo5AB+96V70DBpb8hh03o82QFzKcxV3yU2EJZDdKAJWKD/tn+rv2U6mX2
w8DrP8D8hXq+dYA8LXrxxqtc7/UHquKytWl+QHqid0PZeZtDDSFCkoynS960z188KiMKsl3aKXN3
dJ5mYRErXENEdr3l5pspGdAC0hlD5L1k8PnkdMlL8K/R3ltiZ4/IhlSlOgVzs+PS1WUFctrcKW/p
mqCBakkrBFZnvWzNJQIE9cKq+cHTRCXoj8FnawzfuKiNaXK51bpT9668niL5fpREEa6WfIeQVlx8
6adD6Yd38ex6Z6tMD42ioJEFF47tqgY4qmijQxY/hyVWdHtvlsF+NNPt1yvNu+rh46gWsFwqE9QT
Z/Oyo/fuq2kNwRg+87iLSMJIn3eULZPnHiytvka5sSFCb7I917wjB38VfytXvms9fP1LPl0FKMew
pVUoXMzlGYCtklz0PG4Z0o4NVTLpLozwURnBMz0bYfbOW3kTOkrBMu4FxsFLun0QLZPG3AlkMBkk
ow5ZwNfX9PkyY1FxQqiI0XhevhRRJNHyqkbmsEzoepKd6D6Eq87VXXpCE9BdjS8pQD6e2rlMGygp
oqzpamdPNHN6cBEKxMjutoVSLK8BzUyE45f4lif5o137RH8s1W9Qmf43V3s28vQAzt5YHzF0rWm8
NNN3cqQIvklceqFTROmysjYyhNsLI366qkJ8tpgxFG3nAhvdGYVQAgLlnG22664m65h5ZB++bDeX
lZ+ffpXPBpvNn6Tsx8GsnNbNHNJUwL+kpHAmnnzBb/hxmlK14j9VoQBNK2O29OQOwntD0Nq3as7h
IqMD89wXZPR6bwnh06WuXHpun45oOCwAFjOVUs+fz21QQ6tOHK9w06e2WUhH7YEoe/I0VvGhvO+V
5Q/xXBEnc4TjfHE39/G152qRK01bU4Mi/2y2OhrqPE/4wi0Lee0bbxVhFV9Pko+P7c8RZrNS74fc
b4dphK6H+HRVRa+mllwoK332tfqjzDPN1LO5n5VeLTThAac+gb0Dgh3/KrNd1Z6sO+NqyoCeonHK
x2G8a/vNxXTAj09wWlxUSAuWZaP5mt3FGK9DmBYkiZZ+DvpRqk9qDDyOQ0ypHzqvBjR3oTOjfnxw
fw45u61j7FkBitWGrCbitHbEyxwz18FMaWxDYyFO8SMJnPfNCs3QIdkXj3AX+8eQ1vL668f76Z2f
kvfo/U37kvn7UiWVFsuopFyxjq9ooCirbOWv9Zd2adxi0V1E626brdXDZWfnJ01A7sHZ0LOHrtsx
6r+h7KeHTvUE+L+0jI/5A6XZy6N9sj9QsEqZ05eEBMi5BKh0SgWNV8i3Sm9fQknfeRZx6H3d7mQ1
32YtgvimrDaxqC7sXafJM9si4K+gxD/lDVKKnU0ue/Q11bM43zXDd72+Dp1nzX4o7WxVtxe+0J9e
4tlIszllqTFanJrGYrRrd+IUbqYUVflw8cRxaZzZgtdXUugkKVeE5mxNXuMqWoUkXZpLEHH+r3Kr
3k/0dsAKVEulhX11Kf7t030BXkiWdz7R1gcqdO/rWqRSgWHXNfECkDWcUubOlK1OMg6g10sfys8O
ejw+S2ECoR+zZ2csZ/hv0q5jSXIcWX4RzUiC8kqZojJLq77Qema6qbXm1z9H9e4UC8lN9Mzb2Vub
VSTAQCAQEe6eFQgbOQiKb4xDemiO6Q0UZyG6JdxwjuPG3sogfQEaR1eILLJXslEn5rAUSAKSfbhL
3mIdIlJ2flKh9wewPkBKbv4Y7TKosyABKfx/jO6mmfvaPnNLm4tCBGj3Lh60qoabFpIBUOU6GLeL
S5fL3Vh6xJnDAXOY+0crEXo5bA9sCIdYDAdsbOMsnuSgi+pIDzS/A0PvjqdvsfkCW1ujQXl1y6gy
2kJZkNEGteTh8O+g+wmZBCrvK/xzoPyvrfxcG+M0ki6ISUo/Zfc2ORQuXOJ0UOmG6Cjv+t11x5G3
8lb0LIFJ1TQkdGwZSZEHLce8EipVUPMRX4ZHNGaacg/CE2hRkEO/VyeQLpE9+AyRv6bez5/tERI/
kE/4dz70+VNYdcYwAeY8pnEIFS0UFb1lJ7/nktPBg8UdGjWcu3Tzs+LiMlE+A5cdHilfPyvYwbVU
VzB3oDcHWmGSWyjhmhARgzxpc6DKFtf3emur1/aYODvWbUHyLhy8TGytvLqbIDima52fp9zckmar
7PlYm2JCbS6Ekgm6TjykDzRDjw/LA83Ptd1vnMXLTA81wc9t1GgQXJ0OsDEvch1hWctjBwmU/qyj
Z/sHKkk2pg6Bcbc6P4a2PSe2bgW8tVUmXxfFNK8VNLhQQwMcbQcOaJDmiXwOIs5OakyyUUaohph0
JzuoKRngTLWXXXHM96bgdj5vFIa3KKYCqWDKC1Sq4Oc2jBzv5c4Pqv61EPp3sQIZ55SfWq15aob0
nycAX74gE98WMJY344D3uOw3+xQQwt+TUd7IaL6YYQLbLKhxLQxCjzticECB7cftSUbWqkMzQQ9+
XD9sPK9kLqRcLYNMBFLKG5dnDVT45C4LOXXcbRMGuKlApYgsmPlaQSXmSQbmYI9UbxOG/gLlRkp1
zhOHZ4T5NnqQF5mpIig29VjZlaC9NYP4HbM0vNrb1pWqrt7ZTDRsNd3MpcUYkEEUT/SSw0MCKjtU
2ZufVW+FwrUxJhSCPzxuMIK7oC6bYsJL7k9w/DNwWSCZ1mOVEyvoHrHRcG2NiYb1BKJeEvcT4P8d
UPhmeU6VZX/d3zaTy5UR9vaScmHoKg0XqdTZrWscytDKIN7XgRbYk73lBFaF/9+ydCYEtiCaX0SQ
KnulKXq1UHiTxrsit7xvvSg2+pFSDFsZJtRxkI5dJ/lhEdwLvemBF+Ct7MDsj8Hkem4l4LgwvKMn
leAhBQfITm9PSzi4chZyqJq2guT6NzHHbszFFBo7cNTAeGvrPfBUTmDcJRJ2GmIXGUhzp1TmnMKt
0LW2yZzCIWlmYEtlsPbn4o9cR3d/FCH/UUvCLZnSXSKpnFyBZ5B+mNWlWul1mTRERylxxDxF9dwA
S9/l+6AHxXAac2pfF+RXYKHQCKbkVBRMdXAyMlta18nYF0Gs4wKgSqAnqrCY4/hH34Xy+IufiZvt
sa6FIikKTzIgehiVu5ToEeaqMpdEL7zGWG7bVj6Z5Ygy2AzRijFUmj/KrCSO1NYYO6gW/RBBTeQ9
naERAhEh5U4ANgIlOozd9K3HOcns3tPyLaDuEFrUAU0G1v3r3ifzJGBOocZwXV++4UarrHRIgZXs
Y0/oFs3VyvAFOjsO2vy7fArAa0+in4oOAo+6pWQmIAcACkfNXE2uF7dqVV5tjUbHdTwDvpBOhwHy
rKIXC1zf1x+Yt4HeBwpqa3p5W4zLS9R7SQgccnwGhNTDU9C6viNstKb28EJQ0LqXKOaYbtjKGYcA
AwigYkQtT51VS4sAiKvm3FVryEuVQOxxDttFYk7tKUSCoiAqH6DAYj7AJESLGZgtprwPYJHAw1lw
oSOM5ySesY3fjDx7dL/Y/VzZY5kXWzkDtS3GLbwBrLo2pSYjD/Otfh/eaV5yH9jq0/X9JGxSSRf4
0SpQ8WTHuCSzoYbcxCKYdGtvkrrQ7szhzzTpjsZCJkwthIlPsghsI/WQ7haxAs3HFGQe0AgVFEJA
4THJECAD6hK6EBN4PsVOsqGpAeGKRNvpmJLERFaiocmptvdtZtY+CEwg6SwNN8D2gEgDOkOimca7
SZfCJz1QhH0V5KCK6cnIuaC2PiR4XlX8RwCiQ6/rq+NEUqSZhSzUyCnSM6QBDlRit8RDhDLM8Vik
aQxmvuIXY0yMTkgel8oIY3Nl2lGLrjKKsdc/3MVrGR+O8pAaKAXixXMxx4gR2BjADB0LqhvdTfLl
pwjND1fRhuTOhNxVDITCGdPTiS13kXEvzVNmm0067oGsPZWhFO71VidHIDHumlo5k1CbjpJQATrY
hVpyk2rC8KQsmGXKYnU81fEIiYJylo51oGR2nKiv19dzebBBGoIQgslMTGdjiOTr92nNKlmSEVOS
QQDy2GlwhBlSZpNnLC/XDV3UbFFZ+GKJ8fg2khMxKnSZdnYhetn7y1HekwOVC1bfObbo3/rqCLBF
VHTMEUXAjMvYMmtoQUtTP3/YyneZk4CWpDyU8xtVS5WdGWrVbly5NdlVms3r17NEKbSI8sU8k9uK
XaWYGIOc0a8fMDxAlT0Tj/Z4KT2n8KxZs0O1JoFdfDX3vBrn5a361TgbOskyB2nRzh7q8w95fdf1
oVvVOsdvJPpnLraYcsjjIND/M+mJ0uVmuQBd9TElsDiSBVEEYPmXff6tAnrK7h3whT9Hu/xR193y
qP/TUfuPPV7ZZxxXmDPg+0F94+nmtyk9icFeBxbsuh/x1si4USp3eqmN4+yhTvMg6cviLP34Q17E
hwX8TQBiv7ZV9Wc18FrJm59wtTbGf+ouUCGrg7VFmmZLEOPCvG8HOOr11W1a0aDGiKYG0ETsRHYy
zv0oB/BSY5pFa5SEXRfnT+D34PWnCVsE//hWK0vy1yCD7v9/jj6tulMixHiyiscIfGrPkeCktaWA
uVeyoDVrupNNVWOb5xD8j5DYcABORF0+ejaEY//KnXWhli+8ePXLmOupltsAkEuEP8xo04IjHaCD
aJR5WiC/wC9wXrBCsjvB3FC9YHQtojC8NrLoZBFQohif3hOIJBevnZs/JY+GgxEj09XtzkX/HtER
ytrXP/xFss/+CubsthooRYMCXcvurXeDxtI+5uoGe6Jiw7Rej+e+z7HJ8zbmvE7qSPJw+Aj/k4N6
vTNVh6pyhNyiqtZ0oqjrHWG85xnetEvb+QYwHfB15oksaUEblHOJVuGkgChickpF8KRo4WWQNBZc
eNLKDuPjzSCUYH6RKGCuipx52QGRrR0KyFvDnxQJQFxrjBATVVu0qPAwZ3t55hlH1rNUaPSC0Btv
dokDjAAeb6UPbVHMCzu0LpqCIsIu/vH01IcvrdbNeDTYiVKg2rXZk4HrDTodE8MGputqBWySeQUZ
zKG8SYPw5xCAspCzaLoods/xTtPBg0R58FkMnwL4/zxFOl104GNyacaDEF0noGXpBZt9A6l53nGM
XuaYKIN92mRxcqQooLJJO/5dPdiN9B6EvIoL9ZQrq1IZj60zo+qTGJ4k3mt+uAPvH4Yk5T9nJ0ev
iZcybyToX9fD+G03IYFK6Xqgh6s7wKyg6ifflrktHETrN0jLL1+uX+0xjoq7ZgnRagaDzSMdrERq
BmZEJ3Z/8aUb1rxvb2SnOvW7mlM1uqjPUVelY8v00SzivmOu86Wp5bgyKaZVAbvhlOyiprlbALTP
9MQHPHXfzeROVEOgSQhikVj8FYl9bzWVwAuGW6d1/UuYCx6MoEshEGx6G9nNTY/eU7hrfWzDvelK
IJmysxfzAH117mndioYm5A10hHiiXXAxpVCUC/MUgxMA7mOwuc0Eqw6AYFdHj3M2aTy/8OKVJSbe
z7msx7GIjikIQMqXbt89kmM4YqYRkiKxpXjEhcSPeNTfNU4ZezP7Xq+R+cydoLayXKERjVrdTrdk
H7/hDr1+K/HiU/4s4AEa5nZ1Th1wbJ145rdyRiCZMQ9DwN1usnP/SVrPUhZgKiZDGx5TIRjlRsOf
2ye6QNN+OPPKDnNuJUyNxF2AVeY4sf0Eyfvj1GgeuE+AewJABap9cz27gSa9cb7spvNiIoU2TDGU
8nHMVrWgUkhmJaNI4eU2OKlvEWBfbvcK+JFVnCEt5y0/Ozu/BQcTJ/Ju+u7KLnPT6OEAKrcecXHK
mgPQfYBYNb7Gw7BuxndMWoPJEMR6F2MU+gLSmUUALlxLO2cgojUQTtPoYsb549Mp6Bhhbgwtd3Z0
ASqQpF7CtPcmcK06EKHC2JRg453/NByE+34/+ZXPS4O2l/Vpk9m8AbOwbRpWvQeN0yOJZ6sNC/e6
Y/BM0O+38gsTDFmSNiGoNanuTaBk1ZOf1y1sxpTVxjExRZRSaLeE+DZLVPulAKpoENKIbYJBfh64
hrcYJoiMekiMUcRdkYNcBdBjLeRmL5uRQqHNQ4nifEXmBBtgcJyKFG8BSrHQ3VRP8/dlX+AJIhV7
bV9hbgd0xgBkVJi5EPa8eaEL6ZRfXvhpnrmIFfAP1l2KQKU/UsGbzOv+MG3p/kf7I3iHzqE73jT3
JnIAIAxcYZfshb8mTqazvcefv4DxSWAxVaHXBaSOQns/TdD47Ebenb+Zbqw2mXFKEHsHGhrBeErv
hUcA0eiw13s57DrRIoFjup3bnLWd0kKL1grOWsu5jDZj1so847EjrqGqCUBiXujQz30vg1M23V8/
FDwTjKdG4QglP5pLgKI50NwwOrdcIBZ1xYvLfLUMJl+ZMR0QSCNOA/iUnOaOFrTwurhp942fnXhN
ze2UdGWNHpxVIDH0MRkNEX7RvAWnBkdCcOV98dP0Czf2NPf69l2MsX6cAw28FDiEmGRnUW3mFLR5
08NDMIJwC36mneHTOgAYd4A5Cd3wWbfLvbGruLAeddP/V5bZAJCopQSOqB5coNKDlC6QwB6BAVtw
ZVhDlf3ZC9MTRBpvZmBhwU0oAoIk94BIyuIZBN+FhRS3O4Lw70+i95Bwj4hi9zMo3pHkgafRVMCp
kBIoR+eu3GNcWGtf6qH8ronFPhAV8JgXyBNayNIrNZbbxT8qyGY3Q/djDIzvxBysvpVniGGi/gAZ
J1+cB6B3a6ikI2h8j3R8mklH9i55kazfCpEhe1E6BDbG6N6A4jnoQ/0oRfUNkc3v4yz3bjdBDJjz
8TZvhNUWMkEshoSrBn11CheCozjLUYAkrqW7y2G8yb3mkKLCEr5oD9fNbh65lVUmcIVpks66iSM3
qiC8LkUbSAhsp2pfN7OdKKzs0N+xOgh62hfSICNEq5ABQzJbHvJndZf79Z8U2QGN8Anjztzjd9ma
wjNpZZWJWaKsqwFEkoFPxlwVmFnsFBmzeRhO/HqYxPt+TPBaOqECjR4dPL7R/CVHdBlfiEMBbi0G
xiyjtzGy+htk4pvXwmqNTECDDLySFAK+YKFUeOSW2l2GCYLYhAQyVKvjJHs0hZEzocs77kxYA+Hg
GC4aqhV4cYN/YacZs3XdYbb9EnKKCoRH0LxmLHR6JoP3GHLMafg2QnN8zipLzN6uG/kfXvm3FbZX
WkdTos0G/AOsA96McTj0NUYLQ2PABo6ocAFmEaFge93q9uZ9GmWKIro4zfHQwWgJxlBtPmbI/q5b
2KyK0kKWboKeCC0+xhc7vZ5DQYFPiD7mhFCbUHfTTnHM+8qSHeRB/5TR/qNNtDbIOOGkjZoCADwt
Puegwyvym2Kpf15f1aZLrBbFuMTSi11bFti3uZZBMNBSvpAeLJEV73W22d9brcagTYBVsBoA457V
CA/SycswPVb64j56+Ojzeryi1ebp/VwUW9NNC2iHd9QZqlhKrXiBCoNWPuDa28lJdSNFOpj7OshB
XN/K7UxhZZa5r7MsTIpCAXgAHyuzozvwW+YPBSa8TFs9JS94KMjoLQ7P3Td+VN5O11fGmZvOEMd8
DKHbA9H2EVIxyWIpnYg2pgK8oQaiGUuvltJbxBbzQpIIHucU5Glas+97ANl64ClyZR/Opa0mUPWK
etB9avNdr2pniNLfQPhy16RR4pQdVG2ub9sHPuYieVz9cnq0V45BMOQnt4WE526jalZLyClcZnus
AH0nEyrUwCYUWoQBzbkT3FoDLXJT305hm1vh0IKeBGQqUyc+LmIpWFE+3SmteAKII7TGLnwE1crL
9d+7nX6ufi9z6wpLWmCOAAnhnP3sAPqeZTBcvqraH130nnfQzg1at9DBFRvsW42TzNPjeG2vmLs3
GAot1Cu4WLKPd8UtBeJIgFDxqgHcNTKxDsOQmlrXOKx05r+6m0+hOwDRMDrik7zjWduOQRomh1At
QmGK2dAkUlItV2c4QGvYSJM8wyxtjDRzvhv9zZd792mG2TuximNJTLGm1gXm96HAMyVxlPfK1W6L
71Q5WnAiPFd4ZWX6Z6+ZZbYSvNAghp5xMHP9vECysSl1X05VG6Mvf15f4eYdiMrtf/eRuS/aXMec
SNROngYObldQqgHE2jOPGfF/+ManGebKGCptbNRUBBMgUk6oCtW2AH4ff0DrSqtdENxyM07Ol2N7
KmNXgsuWxnNqcYpuKC4sPGH22ErfpROBVEOLcYnYA+6EE5y2ewKfe3rRbDHbvpEjJKDaqdpX3nIM
HJCp3AP+AcyL7pTu/+sTqswVMoNKNjXpJQlqW4+IlRWovO7uZo/ZXC2JuSkglRVLkKL+hX1XPeHP
yit/aImlnudbWFT9GWdhPhYH2mIvIGi6K3zeDb0dx/72oY+n7zrmjwam0CT8BvEQ76Rds1N95FDc
yPI/crZPO0xoadtSgtYaTW8im5bbA6fJLaCzdr0n2WigPI+v5tP1T8h1GSbOzP0SDMLHN/SapwDM
hZTFxG/RygZ2MXODB15z94Ir4qNEoZtUPA+8bxJbcReyENUB+iIjQf9cBMP3IpHOGWXWSuInTL3d
h+nyWKnzk6pGr2ElHtQgeY0FqKIYdeUC8eXUCXjwzPQAFnM7ViCFMhgPUR2/DxG5DyqocKp6aEVl
wYnJGxELw2UKBiygh2BeTJeBWaJvDR18OvhBVgLyTXXmvEY27pYvFpjoKwczSJZKCpVLAJpXdqBt
3IuBd/2Tb4T4L0aYwDsEMwaOB8zA522HZrZ+BI3pUTVrryYGp2C4fXA+PzXd0dXBCSM9m9IQj5B0
0s+6Cdk4nCPzNiVSYJuh5JZpLR6mUfMxy+1fX+V2Vv1pmjlLcaVlbZjAy3IRWgqDA6Ss39atE5am
VUkg4lV6ToFj8+OBYhjNWEOHwBCzWGgOZcYU9HCPCP3n5C5LH5Ow5PFy0JjKXNCGDEUW4CnBMnwx
SwwNPCNrC8RcYDeJrXqtj/DwBl0J2lGHXIt7fRu3YtLaHvs+1sYhkw0QqyOHK8+gPgjvi0f9XDuL
HUK4evhW+HnL2citN/kXm8zzOCsnaDx3OAatm5+Ldyi2JI5p10BO0jBYPqI/wsf9bVzbX4wyl5k6
G2K9FCZEPMGmfDD69gVgSign5gMQvzkp7WwZBOv67m5GlM+PyYZCpeyKCnwyGNMO9nP3ns884V7u
52Ocsl5iGoU/khG8PLqnFvUNihBvYyt6IDZNI3m35VbK9WUnmaM39VD7yhKsCrx9bnMn7cKTeaLA
SUxJP3JR+Lw9ZC6wqSylWVoAaJRPml8pYM1IPIr1ALdfYYmO9BtAJe4KmThdTXJHavD/ekpqjTYk
I46RN1gxlJEdyDVygVGbrokJe7DToBAGccSvYbQ3hhYdSLimORxrkruUJzEzK4imgGI4UTlOuVXG
NMDL/rc55oKoFz2uwjIFrncfPyg2mna3KA5govFouihkOsKEAhKqYjy0KNcwk6uPcjTFiwJnNU6Q
pFUKPzZhvTxpDgCcpmX6UDzQSuBvM5tb8NmMq5+LZgs+ahXPyL0omQNI29ESOsY3o/NdxtBQZvPw
e5s3BVFEUASD/gzjql+/Z9xGXQoOSuSTdWlPynPTQzwh4j19eFaYgxEMU1ZgjG3wZBGZsXoo25MR
8l47m6dvtRTGNWutUgvI4iBjCfq7YUoOc/z9eozcmoCBO+ogtTcNWb+Y0KiWBAX8GiZmH1V1Z3yQ
vwFOL1gi2LMpl4AfqRgKDO34TX3+VzNGX6wzAXTpakOL+xy14QECYXpy3+qSk4AP5/oqtwP1apWM
T/TlYmZV+MHxBTGjp/4ejGl2CCHS0VFt6ce4404Lb0eVz31l/QP1M8gvIJ3twDkhAsRAoOVkBXvT
Rg/bic4Es52x0/8h8QbRt94cX/aUcZoSKhfzYCBTonxmlOcIKMAc9XbdJy6QDLc8UojteL3aXCai
6W2gdLWAzaVY4N4vffRmDuoBDPI437x+2sfk3UWKtrLGhLFUG6BSUtDjfd/d1OBc38fHFFSfGFl1
SGZl52g373NPwCgCx4m2j/zfn/TjKK3yba0EUiMTRloIE+3iDigpl+wSBwSLZzqJXmJQzuIOxPOM
MtlaL6UTCRbEmTlwVYOAYv5PIvGQStvnY/X4YuoAta5E+TzCW0HeAFmL2mtniE0Wwe0o9KoVJdph
LOP3QlIVBwQOji52IHg0Z39QtLMwSZynIO8NxUSFsABgcYngwUV1L8+5pYKnWWqgVmPwwIObu7ta
N/331SdV2jCAeiKNC3WVO31HHjHuNdtdNfAGuTbjAeCQkEQGd4jJMkMJRpEIWY/Sn7mjcTZ4kTO3
c7TDr3Iq5LVRFPArOr/zL0qqMPlpmUm9y8Ds9cygkQicyZnWW1F/U/cyL6/Z3spPM4wL5VNmZNmC
j5aBYvqDMSmCrroDhm2oIu1+e3WbV+RqdYyvVBqo3COZkiZF/jhNED/n0qPQX34RcVYmGCfRZpyM
tqHxDUBPyhF5pJSJdfYw2XQGufk3A3hfvhhzdxQTaQFppVQRAVSpoFgGEcTd9WC2VSf6YoO5JboA
uEEjBdEmreqnDym4bc8QojnjHQN6YfF75gR7BdVNFbxw31Ud12Tzo7iHXFHsHLnpIe8jMjdIlghL
1asfZcjBKSJfdukrAxF9PPYOyvEH0HxV/vUd2L62Vp+VuUg0Ue/xDMYOkFswuFMqEwEmcwAy6Fuf
OyuxHdT+Ph8fwKdVqNEg31uYBc5HDpXnPmqtIX6YBtWdZp58xuZugqkRU+sg25NZRDoEKfSyy0Bm
kkJLIBtvUoNTJtk86p8GWNZf0uVGNWQDlqK8Ae2977XRlsbU43ygzXO3MsNcfctgNrVJ5v+8dPem
14JNB9yskHqq3/mnjrcqJk62dWTE9QBzixr+UBMTgP7ALdLhB2dZm2+h1bKYQKn1vR5GyX+oUyi6
KXpU9hO4j/q75pmbtGxbUz54Q4lyAW8lvVHocz7Te0c5pMdlJ51B3m1DrcHnFyc2fRzYGgxEgNcQ
V93X6zQD6wKet/A8KBwfDPI6yxoeEpgCa3mHd/M61TEMizECFLlZvsOxNbtCg8a6Z87iUyNDMVJQ
HXAnR3vDCLxxUA75ECN+1k9pmd0ukeCHuvEwiKAThk5LCSAhINJlKzzOc/xw/QNvHr/VT2M2AW8a
SclFDeLLqghdjW9k+FcGVCCZIC6H7g1zLrI0pORsuNCL7GZMOkw+Rfb1JWzXCPVPE9SrVsFq6I1m
WRJkK7pktS+CDLL38mRiyBFCfflT8wLWt9/g+aER9+KiXVllT4Y2q3I84KJVjdaDGKFjjqNVigWw
U4ldK0AcArglEt5VuP3BPhdL/321WGGZu5gUE30wTaBEbm1jtJvXCDyBuOdfKRIbOu/aTecSsGs3
CtqLkNI23yH3MxW8jafOcbkFQEmDYA+kAay63UCKPjQgsOYpSLt7u7rpAkAu21NwB8znQakdzSI2
2mORhauYz7S0GQMpYcEv8+wlJTZd04UdvkA7PATKOVbR6Sk47rsZJFY2GPeNIk1djAa+FclZc8T0
xMkMwWNQxHdNQpJ/c1WtjDGOXEFVsy9mnJVFhZC28Q1KWX6GM3P9vGzNraB68rlvjOdOUwcpnAFm
INQpH/JzvFO+k930Ctq3D8Sq7BjHaDe5y09i/w5YePvRv/oBjA/XRAkSqPTQCX1wWXygiU6QkvKT
MziPfuNRsZ09rQxST1odGj3RGjzT8BimZWjoh4I0nc6EDOf21nR4CSLnVBDqUitjxdInEErFvRJJ
mpWMzUOsH0vyKJT5TdzXnvDz+ufcfg6vFsckx/KQS5UKilS0SDCyDMRzBXzjIzhKQVWMMbVb4Y4/
McY7esy1kS9Qq9dpyEUu5VUYSCn9QsI8rYZBSdGZnrOTOlrcdjF1zCvxhjBJcJx35jK2+IylS8tU
kFdTLPl9sshrD6kNL/+RYtGTmxxH0Hk6/RFi05AXqY+Cd33Lt+/zvw+QwkwE5tDdGCArh14NBQRH
b6MGjEWv7gx1Xyjc4hxn1ewcfyT0WtxNmOQYdXvyiBcmdnowHAgOqb7oQGn5N2jwt2+ZzxUykciQ
MJaaithpBUBdyKfd6hgZNZ4GVI4MD5rf844vXHr94ypMVMpMvSVjgWMjYVMxuWKnGqeswXFatiub
il0TRQHCThqcTdDRQ5VOCznVIN7GMZFmyIVZKkscjAkN5lo9Z7roXHc+XjBTmPgiSUWM/+EpSJ0B
ELuD8ID3sCPcA13sc4tO9K9dnDkDaStg6NB8YnNXuTXB/qXA+/DQsMZSOSTmo6aFnkx4TfOtMVRg
xj5NMUFFJDrqZkH44eidE/jSU/aW7UVXcWllBiXwX5UZkXL18upO25VaiJZQ2QBgXFnaF1ERxDTV
gp7CI59NvdmNFbhJGuNUzYZbltC5baL2IYlAyxaiPmSIz4UunNWWNJa+CKkzt+l+LjS/n9O/OB98
06dWP4354EIcVqQoKZYAqvKzjZ+Ega7IC/0lcMW3xYWQOdAgHKM0hl1+dwNirKopgkCPMSoRTNl0
VLm4B82uekOfYuSADiq31LBFuIPP/mmJub+0TA+GQQMzLMCCWKDuTJTmQbvT7XovKBbQEr9oNGIn
vQPJxI736twMCyv7jNstgzbGHeQfPSOPd2PoiUvqFzMntdv8hgBvy5gVokB9Jo/UMyE2yhCLVPGU
y5SDAFqy619scxkrC0zIHklNCRZQhwtG8OrkkHAEd5468GTRt9ONlR0mTs96B25OA+kG1feRcTSn
P9Rz405uY+VO5NZ/1DxX5O0d/fdVQpW1dZhLBj4QnbmLsyPY323pm+g10r5wBUd1IFAtcTFKmwdg
tU4mkqsg6eukAL0M0ALiEsRwzZH4/b7jw+W2TtrKEHPSciEVyBTjFSVhmEUPiCsmiatB3eK6f3A/
HHPO+qKuczPBc4lSWSvIEyFPQBMmwR9OI0TY+lfe+Me2S6oG6keQggKP8NcP148a5m1RHva66JjM
f87pQ8Ubjr5QDcEIoUGZNv9jg+WmlQUU1CGhDLLsexNQq+LO9ArDwuT/N8OXHGkXn6ZXgon7byY0
3gWIgTqgJO/M30iatt3085cwR7zq5XkIiwrNr+yxBxEelEM4X5D+hYuYvForc8SnZYjykZbBAeB3
xnMBRTviF2eoee0iTrzaGrb9sq/MMQ9nLViykb7tfeJVXn1aIlzJ0KEBFhHprgHCN+C4Y2sG4QVo
lCEZ4hYnXsa/mXyYVLUIktUGoEtfHagNRpD7SZhPJNrkAKbpjGB/EKbGU0nucTZ3+/N92mKugRgM
hknWYNIMzPXWAt4uI9xHXgyltD1tDoPVzkmG/XWjPJvMAWnqzjQq2slMsuFmmaqj2kgP101swZfw
If9eF/tYQT7VRsWIjJRe5ORmOf6qqdJhKN7n2uCQpIfx0xZzBFKoqMpojQyeMGqveVHuhKZ+UaYB
M9pJLrilNGCIOct+kDbeR2ldQJEbGCch0neo0e+gJfcmzd33Ul9eSlUD7VER2Xk2PQqxeBMK9ZMS
Jm+amQhWh76nJyf5XT3wgCqbb7vVEpgzhin2duoanLG0weCRQMzUImGUYfgvO5OAvCrJbHO+EMcL
2JePLJDAjAiOGsjx/clRb2pccLG92PFfGDq0C5unLcUzSP99daEG6lBmioqnVkfQzxnT8Y9pNDiP
re1nymojmfszjkbSNCnOU3Rj+J9+B1K2Hb+Wz7XGXKKzNNVDF0Dsr3UnJ0uswut2Hx3PG8PL7nnZ
8fbF9unnTFxachKAoAsX25S+6+QtSLw04XVyeTaYeCTlQ01CER/JjA2rx2R7FgGxdXfd93hGmABk
FGYoCfQtOed+MJ3M4M7QODfJ1oEiwFYDHg/KY1DlfnU2IpRlUKjwg5zoblBDADZ5q0WvBa96M8bu
9fVsefbaGOMGSTSHVUbdIE2FZyFOHchG/3XdxBZBkbG2wXz8UsiERjbw8QVIBMbH5WjckENw5IdT
uvnsdb82xHgAKeSMVNqAMtNAbG2GXDwgc7h7o+Zl6iqnEUYnhdj19eXxdpDxiBpT65I6w+0W9UVU
HrTm9frf3yz+rlbFTpErciIAHNwQELLT9wMVPhaA+YQIEJS5dtoDTwuHs6CP+3EV7GRRKIt8xOca
xFdD9Mb5x/9zQcyNoc7D0AcxkpTSHRwKG59MTFwsvojMKBy9wuZds9wtZHIz3JHGKKRYUnRDxb6W
7oPmsjtQ8gRM5fAnH7kW6SavNjEfEkAcEzz6fglWt5gr+VuwGhfib1iku3bF+T+afiuLxjjrQFRi
jXTUMzzGB82ZDqPza06dt6PbPoLCDwbgTfWCdX4m+ZRGAx4RSZvYBXkvch6r72Z9CbJsYOlTwL2P
VvDXHSyWpJYWFZc8rdIrVP33OfVjF6gltCJmzKxqIBl4jU688vFWhF/ZZY8bUdGhS1VEeAVw5JE8
lub3Qh44KQzPCJP3DWJd1/OIkZjWjP9MR/DgNUPshuX0yDlrmx8K9Tl07FGDltjxd70dpmKgkl50
wj8ZbErwSglBWzCAYsK/AaMGb6x5M7WgfHT/tcmE4R48S93yMVEFWjo7iEUNjXLxJjVH0wKNuROQ
/GeiNE5WV3uBxPs+1M6GNPqcpW/VI9Y/g3EgtdQwtLYsgyeZUW4vk/gM6WxQ4ch1ag+i0lpl2x3B
A+kP8/QOav6O8wPo1XlxID+3gZ2Kz6IIABWBIOeRJ0dXABrJo12VFo/iyEt9Njv6eO2JVIH0QyTy
62GRI9KL82wOUOAcHDOGUNwIrGzlCi/hYDVnqrqVlZ6iW7ze3fbHXllmE4hFGluNtmApy+Eg2Mae
nGiJxNhRXv8hca5/1c1NXZljcgm5gH60sAzEi8mTWE2Y6Gqi1Jb09G0Q1ZxjbLMCtN5WxpO7WimT
XMYwT4MK0NxaiuGG4GOmIzb1O6mtknbp/1UAWi2R8Vvgpao6LbGj1QIe0MUPlgnVuvfr+0j36cI5
FdCfQuxbN3SVuRG7eixAxo37KdRT3TVV6KbVhWI3efLXqJVOuJSciEe36ppBGqhW11OaCWKYTTI0
Yk3RbzJoqBiNP0hAIBvlgyDrPmjfOCZ5a6RBeGXSTJIRq8OhqCpc8+m7DKoTVQN8XLlFa8K6vqHb
B2G1o8xBUKNQyTod1ih0PXihRI40R0vfAYHjdl82w/rKGHMM0N0M5QLQLc8EfXgeHmrMjnPWQz3g
8oNBzEyVoKspsSPNuWECtd0K9JE9ulRWs+msX/1qAEBvwZ6wu26QuvU1e0xWqOhdguEhdFDzedfn
AE4oJTBhtfjSyxhM0tr7eSC3PTE5MNvNm1j5XCZzEIa5nuKOllzj5LHT3KF8lYh3fWXbJkDDKkH/
RL0Q94bwDwbnApiI2toqejeHXBE4Dq8b2YT6QFnlv1bYsc0xqeYqp6RFZotKUClmUBsRotehbFD8
l0wNEDvRzwvhmCqTE2iyLXboGGr9W4TZ6q4UjskifYtD8UDMzg0yyUkp5ympeLjNza7l+ocyuQ/p
VGM2S+xycBpdPfroVqJU+jSCq2en3anAyU1uZ894FKCvzev6bJ+cz21i3KyYFLnP2grUGXXn1Mvd
OPDgFtth59MC41GaHixLLIJn3hRux7S3DeNNyPc6dF2MhMe0unkdrj46E1WjEgLgtYhkNZS1vdLM
bg92vdgPx7fr3rX9nlkZYmJpX+WmMY6IBtClB1FteEwccNj7lOVLfeGTg/P2kAmm+EYDkCgY2lvE
3LTIBJXiWTiZcYZJikW14rj3ry+Qe3yYiBoWtfB/pF3XctTKFv0iVUlqxVfFSQ4Y2xheVIBBOWd9
/V093IPlHt1pDvfhVJ0qKPa0eqfeYa0giJCtUdh8APkpioX6Uep2kZV8F76VvubQYfXpttJt8kS+
NtWJt8O56SdUBZWfcx53HupfxStUiuc6NhM8ucujgq30VgstM/6bZTkQ4vyWwnxaNerqKe2UEQcN
/Lyy9cGi4NSVayiu6JjPjW+UjslBvNtgudIoDc9vqcznjeVSUMoWjGTKTXBDCXaVrxKQjhtHKK3+
C4ktIbYqEe+8AeCNuR/bgxsPdqnY82Arqptojo7ZHWyAdM/i6e+mwzHHAP8sKlgrZYduu6EHsTtY
/TzTvNFTydHHJ7HoOPnIdoqgKSp9iSk64C7fJyQCPo84hfgI4qEIrF/k0ZqFZR3wfvmFzesmbhrR
m7iLcc++UwK5hREFdLuq6d24FK0mOOZYAdHGhXO6TVe0ksa49RgpY6MkkNaVzX3SlrtqGD1pah1V
46Hmb/pwDeRzmgkyD40dsQmLMs0DVC29sZCtZnoOBd7m2GYyspLAJP4DYAzw0YoJCBg3k1BYVffS
oafRSpptCI+T/AE0cZyEa9P6VyIZ5agx812Hej4BgUWzhvl1yjQM43Fqy9u12N9SdJE+mlc+RpeQ
AQAJnnjYhgM33D0AuaxBAYXx9IXUt0b0uZY+F+XX6851WzX+uS+dneUolrbWzRSpHQiTnLa5b2vR
Jt2DhsHr64I2FQP4HnjWYJXxErI9zs0oDPGqqZqK7sY0OSdb3DbhlQTGe7ZR083CSIc5QAGttN4/
FNBq61ET5tXZtu9rJY/xm0FSzObYLygiJObTMrT7rC8e8wxvbBD3WKmC/0zQ5ynhXWJk7vWvuR30
V8IZKwAZ59SSFHam3LSu8B0cHSCT0V6J3z4Wburx5oo2O6/Y/QWfnglKigs4/H4Arvuk0I8LvJKT
iRwDcBu1Y/rZ7g9GNjdtfCWNyZ36Mp6ausLppu8U43O8AXdifov/+REBMUXQsf6HQQHRoXUM87Xn
JaLbxYWVfCalkooIeIggbz7PBVH+EyRUgQ0Me9M81kiBC3fcKVjovH6pm25mJZVRYEmYl6gZ4KYx
oXcnhMouQwJgCvvrUrYN0SCyYkoUT5sJBobYyE2fIJuKasVDocGpc05Gun2ONwlMHg+sqTDNMtQT
wjSyRwPYGoC37LqOQ4e76booZJUG1iiUSRj709RorlUaQ8VG+pm1gU9iw67LtrHByMqzt82K5UoY
Y29YD+lytDHpq35wARwEBlzFRsZgTcGneqbUdk9Lojid1jt/cV2gsMRSinhO0t5HhQpTRxg3wMeU
MTIitr0rNebuuojN+1qJYKwNo8oixrXwUknr5DN6qHZTSztxfr4uZds/r8TQn7GKb+ncTHNkGDgJ
oHsJ3Sn8pj8t9ldtNx5bXipNtfiiZLESxtjSQsJWyFRa+6QMX/ouBOzEUmGgvvuDBs+mSQE5TURd
3cRgMWNSsSIU8WiiP7aYd5L4Ole8WMMTwFiUaMjxKGod+KyMyGrixpKaL5zb2bSm1RmYp7GSAWBB
1uAWRmx7Fa7ujaG9HDsLDDWxFT9GX4F05EjAH+LTom3a1ko0o39qlMst9hqRGkQoCGapDeexG1vF
w7aUrXdYpe0Sd0leq4KT/GyqJIWS1lGeB1EOm/UbEwgMiI7yjwh0nMXJDxh+sOk2zfzIf8hQF8Gq
5EoYm/MHmZHDNWJsFqBwXf6SAB50IrltzDJeWKBASjRO2r8ZxkCDpmK4gxC87xgPuUyD2CtZRTCS
Zas9KAzBmUDThOYwU6Sz2clcc49MmqNKVBvZg5qirmD0HL1BvKbeG3prBGrTTWgi69reDJIXMgU4
8Ojo9c40v0QoMEeaIFl1IbpE+C52HHe2fWwD8/0AlEMNnT32uFSFFHWQD/5tVwLkzJJbEvkai8TR
q49N4enjp2DcgTXUHiPDzirsWX68/g22XKq5+glMuBDzPpKmRkSQDb4o0ffQtMCFxLte+h0vvjNu
FssMsmZo7HdepFjLRprwKudne6uvGtmy/Jd+zlwJZAxVzPJ+WAgKdHXbfYg04tdiwalGbHw4aCzR
sFwMci5Y/XvdmesApU0FOiko34V6sDpSOD03FG2YogmqdHAPn9nZz9n1KhTNqDQEqi6MKKAPp1i1
+q+tnX/pBtt4zjwDCyjdM+obnW5n6GbxtwQ23Dncja4D/lFTQQLAGAiZwdJCOohvXQxj29JRwa7r
rnemr8B83QV2+E15uK6PmxKpPEkDj7TEmkRe6VOw1OjYh4K2yztwCGqc8M6TwGi8sOSFGAzQ+CHJ
7abKbGHgPJDPI9aMvqOJSmS0yiUQm11krip4wycdpQsxEZO9ERbZERzOX+QsA9KJMaqW3I/ioZ9Q
supNJOtJGTR2UoVo0y3EagTSA2EHw1vVYKJ8WA+FFQXNtzkD9zLIBdXnekz2VSI9mTH2VJMluskr
6RiUAN8T0ay3Qfh9whzHjuTqkxkaWIDsd20sPBa5on9V8FrfkyjOIRpAyGk4P5JaP5GcPLbxmFoR
sOGtadB6Ow+a+YOptpKLEkBlqyPABPsEQW5JhEMu1LulKT8IcN22bIytg/cA/pKA7e9uuDd1TIFl
GKPsygBjqBXx4wj7S+0Y/WiXdHaKcgSM3qDJP/O4Lm61eNqRsSo9krf4p5Pv/1KpEFZEwMaCNR4Y
Ztjxf2+rkZAPRC7qyq+Tm74njhTwauiXkyaMCCZnHGZzaYF3EPotMlL0PCT0zrEmjd5HaRF5Zy4/
QfDuNMo3tWpsORSdIA4d0WytJdTtHnsOxo/rZ+b+IiaxjBo9SacyR4PUkzy63DOHB8D7CK72qliS
Td+ksbLbFYoz8pDvLh/hzNdgnONQmvo4zVXl0573tAed9368r/fGcdxJnFfixQv8LErDqgPiN8yN
cVHqVIF9qCKl3ww4pCpbo4yt5qXcNdHijl3hqxFQ6vTG4Xzei7ydkcvolAQEwa7TO3rE2f11xAWb
1MsNJX36K1mmAfAsRVfV89rAKgpU+tAqZjxWfqWRQziDwbUJXK1Am01ebobGtEKzswSBzjConmzy
5jvpbb1zZ+ejvolnPrFeEWMYJKWCDddW2sXunB3HEHuwWe3k//5BxEhjPmwtxZ0RqviwdNXpnw+r
Hqju5JzH10V0paJQQ1eB5isRVIze+4Up1IesmY3KR2M1cipMuXutWBdgk9B3YyLtdB1WHMu8SfDL
SZv3ctk2qzYgyRSSqfJhpEj6MicGv+GSZnYdtAekHM6kqru40N1p6PZmkR4wfZRalWzaGrrseMkH
jxwNo1fIXrEEflVUWoAGhGTj/ZcIc6Qz6UzgvtDQQWWVFpKk2x5AR9qAre7Q4X36LZ1aCWQn5GJd
K0koqaFvzqrVViC+0h7n8rlqTkPLKb9Qhbk4G4a4EAB0TUNh9/3ZFi1vdMPssCyP6qfRW4PM69Ze
5IK4T0UFU5qhIsQQduVKqxsiVEMYgapoX7Xzfqoe0rzkeYGLh+97KezSVVoLsiAHuCO6/j9WR9r7
ie3c8E0MSwWWiFVNzIiUu1y1ONqx5etW59OZsgExKwChB+Mvyf+Y5P/h69aymAqCgAG/oeihGBQh
jpIDdrvR6/fakd/busS7Zb4o49gacU4MiSihr/hoJtrFnd5Z4BKxKzw4MXZDbGMXO7MlaP/27cDI
ZVxcN1RCNwnQFxFUVxXGKsbsq9mY9vVr29J79AnPTISShEfEe70PMPI9YGS+9CvjWy/Xlqzzys88
CUyKIUamGae6EPrp8kR0z+D2YrYc9PoITB5BukCqJgECqnl47YtAtesh8dS4WCwAJcaWVvZ31ZTy
GjRbzmktlv6sVbxt+lrIlpEmc+7oDq90IR76gfFhwQYVC2USAV8eyAz3vGTmEnPvrBlvd8b44UQ1
RlmYy9qP9rOdPkS2tIvugAHQf1Z9/VZ+DF3DwSL8za/KfmLDXTf2dAdciJKHWHPZuXn/W1gXjdkw
TRwamVr94EgAPcpTzKNRmMb8e+pkfsDLWC/Ka4xAxs1EkZgGc4LDz1gGHPb1TbOjiLTgyuTE/U29
xe4qBmtRfLmo+2hNkxRBAfubqwXTQU8Jb0CCJ4D++UqBljDoKi2GY1HlyFLrY8AbNdm+nNURGOM2
G1QKCejXoaKz2z0OrxSK2XilBE9GhY1w3kD2VpqtrOQxpi6RWoynGMFHEAZ3GksH/A0WqmPHLHqp
8zvN+F7xCIo206S1TMb6Ay0iURbkNV4w5+lBR06OJqVydIJjdyM8lsfoIDxed5qXlVaqhNAKgH0R
QzfYErkpFqG5mHA5E9gIyxDTO8Z+fs0Aft754+JwITAuapCMPCbeVfpS1fFc1Od0l2L9KQJGJCdb
P3R+6Oi8kczNVGV1PCbk6a2g1pNRl/6kfC/jQ5iHtpHwuO221d9ARq2AIkNms0nRWMxm0KGclQKA
5+K1qb3rt7R9it8CWNdUNFUQ9gNcU9KPWFjNQHx0AvcRJ4DypDD+KFsidB4TqEKkjwdRxjiPon4U
Ui70+LYKvJ2GUYGmlBq9iqMIek689DjtqkwD2wb18cHihIAg4s5PbolUUdlT8KYUMQDDxJkW/DPo
c8Cc6aK5ONnDrvw+oZ2AikUHsNqIK5DqFZuEg/YHlT28ty7LpVlV5FGxyAKdBJYPlCA8cL7PIfAC
RYekVsrdINm6PBXTWGCJQ+nnIuvPJ5KVZtHGfiYsu1YzbOxJO7nIHdneysrXchjHmOVJHhuAl8TB
Zrf6jBE0ACHa3XGusF5X783FpVCxiT3yxos2iyxryYx7jIFUWRDM953vMN+FB3C0UpBQ5STso865
bnH/QxoIMCRNhWGzLJldqWbmNA4xpFWBVXnTLvDoDkNe4fJ4Uxzbl/cmjLEIDBf1Q1TiaKHygZSf
iHJQO06RdjOCqphi+udAjCdMAiNIJ+mc/I81aLdqH/V0qMs58Z/86NAr/v/5DZm0IBmLGa99kb5t
fpU2puN89/dlMRVjN5qu0fq9whh4OcpVjDGY2Bf0m7RobD1AqVEZgLX6CeE6Cu8aiZNUbX9QAzVv
zKebl82CqAinoAFg1Vkfk+ie4kdJty2mewv57jwAw3lGbcZq1VABXoXmhIhOzPs0q8nJEqYS1ISW
GfP8UHl06rMZ6bTP7Iw7kfcwoP/ghRdbCWT0siGiGMsNBIqkdeUcCGAlnbQdnKzNPYyovQhTfgiD
/IEkqVMJTWr9jQatfgCjtJk8ygowUH+9TOhL/JcGNQd+YfV/3Ofb12W0tTWJ1MG3gqsRng11/dp+
VxPKbF5NaNPqDTQjdQWwNRihfX+dUS92caIZSL3mYA9TxA6l0xHCier/Q2t+i2Grb6BMAZtgl9TQ
03jXgrektJsz+nwOegZQ22ju9UvbyobUt2OZjJZWGYDMpMwMfZRNFzm2MWzHkXA54YckEs1z0cBO
BPrZKhMKpHQwsm46h/Nw1/vDzryJdglGIHgLNttKgdQArFUKnsjsfDnaT0GMdig1OTrw9t9H4QTU
sD98FG6a3EogE1/BGBQXs4HaE32LT3sgX+2oz/wjjd9UwJUs5jNmE3DRhRD++b8anzkoB2mnyUZU
xXtftPh1UJ5IttQwAm1ANwKUUKT5e9nLn4Y+88uJ8JzzZsK3OhpjW63QmKbSw7ZogXd6be3hiPFg
IEueXzW81+K2jb2JY0dIBHEESzhQzP1k3+2X+gDWVxukyyhT1rVT+FLCs4Dt7wjcPFWR8OowGcfY
5VUYSjWMmhYrqF4mjh5AqPxR9TVv3k2fI8Xi8UhtWoMm0m41wQwHkrH3Hisdx6iPBHxVknpYyA+P
GirnlCOgATmq0zV/gJm45U3WIpkQJC56A9CPJvbVmBzDTr014vblusPa+paaCOPWiQaCQ3bYSCVC
PMQhdLIoK0sfDiGwULppf13I9jl+C2E1pJgasBA1eFx18w9zRJk34yUkPAnM5TS9ni9DIsV+J4rH
uhofkdTeXz/EJRAaHC/iFSaXsAaLUjH9lKtCD+ZeRUyFwWP0Rf+YaaqTT4WrlYEXDopTJN0etBUP
TZbcpVl6PyyyG8ryjVxKLwmw7xVxeqy62Auz+nZQAxv/xnFJ4oMulkdjmD29zY7mEnHaIZuZvIYR
QGAuyJRDmzGVLNQnaVbeVfPnO9P/k84ldZhsvgQVMkT03ulbk3GoRQFoNtIjLqVjh10Vdd4PxbEP
75OaMxW4KQgzjcC0RKPngsNAiJq4LFra4yHijRTNjjFgjElsksdgxhh/MIUaJxXbNBJDgrfRcff4
ku9vvp/GegyMpvTl8EMXFNbUE0uP/qZcg+HB31KY6Dd0Utk1Aso1bfM6Bg22/9C/4sGtG1vBQTOA
FKQAb5YQ1nkOLSFNqcBb12X4qS6A9FZHh4WUOx2YQWU82u1CHpC2+IOEVJdEO9IphaWAthYsRk5J
xFepm459N2CiYLBBIthbqLHNdhEEsZX16mzNKmbii8oCvqkD1k0rFAS3TUJHnhU3z4KHZYw9Ne/v
p2WyQxEvaKGwtX48lFlviU3+GALuQIhCV8FTZgJyTSU3H5a8s8wkvSfTVFukpaDTmbgvtPoxFNqX
JCkOWT3dFYN2CyiJl07FMGpWP8t15rTJ5CCK7BY9OwDwB/tjmU0aw89q2VVmaT8qmadJD4nUesFS
fY5kzdJi2R1r8OcO2qMUR9YQLQ9ToZ2qUALmfvtFV4QnpddrB2mtK/4FFQ11NAZw3tCvhh2xkUYp
IrD8YYbFp2Q8oov4LVoDMFpNX9kFIZdEfVu738QxUYZoZSvNqoQ0D4l/IL8MWNyOuVuuW+2d9aEY
TyRPeS3nFQr+Qdn5TT3uhakQ7wGnCkhOPQQMhTrtjVISOaa7mZ3oxASgFDy2Dpfx3najxJSyRYZV
KW30UEfmvpkBNxGEntFjm5gAwgyr8HWbHnStstq0sHQ52l2PHFtlIx38O8SQMUJIDMZ9iEFd9eYE
kzKmm6E9yaBxaBPLTHktOt5F0iC5ClBTGBjZkiJAlVl96iZsRi49FqfimpcLbUbblYIyBwpNJU1k
EUVMMI/biuiokc67Np4IxhnKgH1OTTz5felu8gDHQvFhAye2SWSLL39GycT7fEwAG4qoqZUAy+1L
qtwUUftFiEu/C+vs/z0b8w6oJJRkUw2msJigDqSkr9O34tN0kA4SiJ5Tp/ihcYoZvK/JvAiSCKw/
eoH2cNv+6OrEyqfX6yq+aWYr82YHFgZFzcs0qmp0b39MRuo2sWovJXb2p9RJ5/tqDKyAPMpjdiqa
HqTgDS9Gb87ArX8BY+h1EhRiZeCrRvsGqQdorBW0kJ3Szz7FqHbTh4H+igGuxSGfrx9+6+vqogwH
oxGC6hTj2sywr5KupYpTze6sqnsxjJ7/RgRiNgjPkamzU6Z13tT5sjS13wuobJfiz6XAIub/J0N+
7z5I1YxiN8OqDWE+xguYUZqAo4dbJqYjKlLeQ4ohwehh3xRFbuSgdDOye016BqxjPj38zSl+i2AV
kTRmGNX0maYL9akSAOIbiBPnS212K1fnYIdk9HHEnLiRAgcDkL3D63DvvRXMgJ6PyUtH5xVA6bdh
8+u1TOZ6hnESutmEhdGRILTon7BsDIRiVM+cAYv4jZ/um1tgxzimw6tqbT4j1rIZDQcOCXKeMo58
bW5CYOLk9W7OumM7GjtBbw5FLqL2HLdWLubHkJBDo3IbxJtGJqGrhIqoYVygXNaJtsjyWNNKXvGI
lWC/m07gfkOVASxMPoYVkajFkn1dmTbdGgZNf0tlwlAg5EU2UKnJXsVyGBAeAqf/jAVXr/HlgEtW
vfW0WYtjQlAoSXmnxDMdcK2PRfuYk9HKMe+pd6E7A7z8+uk2rXF1OCYORQDC7gIDt2q2/aHXg0eh
yXZFrrvXxWxWTtanYqweFS4iSCk+YutGj8CJcQHDhWRL8he39IzQSr7w4GN598Y2jbWOlGQMIZKy
HlMSrwTD9ViiMn1gVSHjdP6/I54NaJV66e2U9mZ3PiItlaJy+UkHZj/dCC4+mE7+iSOPc3Xn86/k
EWxNECldSn8+dPtIsoj6pJkYIPpFGj9Iu6o4kMoLnYW3Ms9RUbaioOo9OjEjXF8Y3sSgkyDLvdSE
R7ldnEateN91M3WW8LJUaAcboe99TBK1KEILCqGV9q5B29di8uW/g1nnXtpR/KIAoHDPa09cUnjh
DabLKGcAoUIkF2iS4lBGM+B3qM5SxNHY7YWf+vCjoDno7IlO4vaL04U23rKBnejuEh7wdsi//Z3r
ffshrCaXRqktwYgKTjMZL4MaP5SDcqOm4UfkHKdJI8c4nQ+Sln+pVayTxsHiXVe1Tb+7ks+kVVEU
Z1pIp4Ub/U4dYyBN/GvYkfefmtVlc8qNuezRvZdm/WujIGFs5Ok+lMmxKGvBapbMv36kzUgKNBUQ
ZJt0f5ka18p4pHKYx7ZFpihiOAGBZNe5iifveOM+m19uJYaJHUTs1BmEBbCUPrHk7kVQPl4/x6Zx
rAQw0aIP0h5gg3Poy2pwkoYC02BQzKn8vkQzp6fAOwsTKsauE1pUJZDei6Y9SI29aBNHxKZLW52G
iRIaaCaaAhSDvoRNmcAw7NHU7CDi0WVeLmJSdXuTo9LJxNXtz0kapIaMowweKkMYwgr2mvOLmU/x
ci+7MR+vX9N2/FOJqiuyIokX2ImDMqtTANiBcz8GSAB0zhmzpVTrhNiGJ9kRmZO4bKrGSiS9z9Uh
MbgH8kZ1LH1Tzp7bUDuZXXwyk8AxVN5m65YogOpgUgQMpOAYZlz0MqjpCBJHTPdXyFaGRvmY9c2u
ELU7bDyknHNtKQk2o5ECEvQ/LyZTFjkUCpPGPbWtPaXJvXm5NYr6LxKjtRQm1Z7nYoiyBFGnIrWt
J51bAf6xCnl8XBtGBfQ9vOnQWqWVIca1qpNYmOqEp0qluEabW1XBe9JtJe7Yw0UUA38o0mb23Vjq
fTYtBrZPBg+7Hodlh3F3OvvVHDBO2TrXFV2mXoB5okDFKW4X5myh7oxjzfUQHaYGOzaKMdxk6kR3
Wvxg6OxsGpx60p0hj/eLZPp5rR6qPrCNWDikRN5XqXAswu44EsUj5XAk6WIZCGULGe0+7k9tKVti
CQAAIXOysLLL0HSEwQQ9N4/CbiO9QVVc1wwTmkyA6/zecJTF1MOpQE03nL8oy9dIOgXhvpHgV/kI
oBv3DyhVgnVFA50Zk60LDqkRNl0SAlLgqX42DpT6pXySQsv4qKOPWXwQ7rl5KtVc5oYMyVAR9hR0
Mi6moVPdrAVl6RTg/soHySmcILGyI+0Nl55wrz1cV4itdzIGBH5N7FAOaEYhKimK40LKVXB9eH1w
CuLbWgTExqIBzSHwmvypnw4Aj7fLyrSaJLX0UrPAW2DnU8Ax6UsSNBk1YCSSxMDsBHJG5mK1oUZj
SBnwU4xpP8jLIdcF7D7VJuD+cQ1HQJpUVliLD81EQFIGSItFU1/S0Py85MFt2ic7KTG/Zq24T/ve
iYT22zSUMseCtopYdK+IrhNr5qUFLXKO1qMxqQBl713iSY/zh+FMQhwleOnTrvrsJPPuD+DgNzzr
O8lMtjJVpV5jD1n1ihNIYpz6Q20Hn/FkOgBVzFq+Dj620mROOWgrFr8TymQwBYhzmlKFUJqJASwq
sBfF7lHoRbdH8QDuYSEbTJJ/n2mA7A+IUShASaLBzssFclmkdTpDYnyKk0M9fjQ0Toq5+TXfRLBJ
hpIFACwVcY91FVpZOlok+7koXAAgnhgmgsgDninNJJre0OQ7o1UauwVe472oCgSQrdJtUUWqk3YN
2lVKbWlDfBDT7hjOy091yEIrWNAvXaJhd93sZWpLrJdZfWCViZ9Bt0hSsoiqJ2U2qNfd5E5+Sg81
KCZ/wL1Fz5Or2hVABXJPFPF1rOChAMVVyCUKvgx/6PqAvgwrn/g5tJ323psDkAxQurOqgWNr2Cff
6UYNnZpVn7snbsnh4i6oLBOlTY2gn3jR5ckXJRsNkhlwraJt+MZPOjdruopFfpZgVZD/YO75IvVi
RDI2i95+Ks9lHHhJ8lRn9+PUHBG+bE0svOs3ehEVGUGMnYoLBkfQjg08uDzDwVLk4mo5UEqq1gAY
pZLvlM7oOFZ6OejGCGXeHCEgtpa67+jlGQcKOdq4tD/Cx8C5rBYxkpinhyyibpnOuLrspB0UF1mz
DRiME7AiKSeZff1bXj4HIE3GEIEoyxQMho1EYTT0rZTnoPm9kbwBU265PT38l0vaKW54Mf/SGqk8
CkgmS3Qjlk3QS01t9dnA6WgtDJx54eRUaNXfR3vhLjxKO+CZWPVp8cvYKs0nCUB9pjPdA9bVvX7w
LQNBcwQktyKdxdYYbY00vSBhTVRvWO51c2fo43MTZi9/IUTBDIohiopykfAmrQBvkCgI89iO7+6a
AHCxORfDaPMoKymMg1s6HThvSxQAim8BYPMHUbUCv/enY3yjnQyJolPRbbMdz8lsGTxwKn+fjvFn
2qQAZKPB6arqLurHnSA8a/mrFPAaHBeZKVWZlRz656vnY6HFKPXIkupFpubONcCn0s/X72lbAh7i
BHQC8NGsyaWZ2mYLThLPnezmggK+a5UH6L99Tb+FsL0gaU4HMVc109O72gqy22T+otW8East34j9
sX9OwvaCtCgB/kcJtW7QC5JTq5+s0MX2vqX7Meh0U8fcJx86O3J5ynAeO3oXZs+39CaZ0cJIGpOk
XnQTht2cisfyeQKpoohOiGt8bj4KrriXDuD1oz/CS56QSFkZmD2KH7xB4ctiKfNDGLVM5lgWpo5+
Z2wygWJPckDWFuZgFYmcwQL26KF7Ng/5XvFMX3YMjJdwt0g29UlFdxSj0SqiMFWFlcYmkwRcjAAa
W/VY8FBf2yjk+O1tCQr4hQwAy2Be8r0EgdRdEzSw+Rp9dKmvSysly+N1q9iMRPCPmDE1gP4BAoD3
QroqTee4CTWAMEX3xef4UHzKsILcP5Yf0b52rkvbVqCVNEaBDCWJSIUtQa/5np3S29bCjsFO3hef
GuA+n9FU41P3E7Da+9pDmkZhTTvP+FB+4+IdUEkXqrz6JczH1UkMrp0wAIT/jnJvT0eKPEXzfywf
2zzClEtGAaqvK2n0qlfKEtWYpZ1D5E2AjzEAU1Y8VvfJS3OXAGardcC5CihlMqOpmrioM3ByqctH
DyOdUdUU5O5RoWiqFzwpB90r7iLg+0m+dKDNqcQNvX89rsMIZAKvQOYsTycTryzzY4vKSpdxR1ro
/Vy7PyZBTONEJZkAETTHkDGSrXbolHbYr+pPdKvb/NcwHMyZmORQ7kQMMopQ3VC6aYfSAlW1ZnJi
1OVrnBHCBCm1Bn5Wjy0InKo6CZlHZEezfz0ikthWXtQPgF1F1uSJR55zv8SreC/7zD+w0tFeAI1r
nafBmR27y22QNMUuBRoGUMtJLq0R6Sn2jnyecWzGzDfbYIuSDVlKOcH8htcUnzMU+8n81CYcN7eZ
xqxkMH4HKJqRCII905vaG6EESYz5dQxPSlZzXDbPwZ1T4/VHLMe+r6VA9YTaafaFV/qDlf2M0KGN
3RygXSf1g3qYvia7xjdBc055uwO7QsQWeNMbHAM5D5evfkmRB4vYt2dVGt0kdnIAulRgM0E9R7Wx
T/aD59y5CsS4GUk3ZkGZ4VLplgSwsqZ2n2KILvIUhxzMn3VuF60lPv4BVez29QIdB2FSQjGVcQa5
khdSTP571vQhAbS6R8k/4r1hYbnGyg7KKeYuAV9W+M4W8yaWcQklSOwxvw+xg1fsQ5zNnT52Hyl9
HfVD8at6UJGRZa6MkWSPZzbnIa9LD/gmnfEVArYCwwTMdHj+F6f8timtCc5C2il44CErxM9wey+s
8daKbtu9ie7PuSZAscIBPKN5g49mxq50Yo+re9sm/funscRylZ4baaUgc6HzxPFunOz8ptppAEp/
6h0D7qu40W4HHqT3di4DIqhzLROpDBPTUwyPJ7Kcoc6L9TEaEwBhhJVbCvNR+GR/PZfZzMJXwpiQ
PkZNqqYFhJnFYA+YnJfzfWsAampWnDLkdZAvC9tU11biGOMy0kktZBneWf9YYTIowgxncA9wP0/0
Zkd2YNDcd/x23rCSyYTxRlYwHi2GAaoU5oscnnc0UzvooEo0U+p+ZNjB5Sy9bHuRlVDGluMYU2d1
DqOavscPw30CAju7Qn0gPxPK0gxJx+5hYk2CFX+7fqX/Q4GQCenonGJlgUmGl6Jul5CGiUC3f3lv
GWSBnTs60ZHCX10Xt2klwAf+RxoblIS0qcbcNEGcTNxRdKUUFRPydF3Itpq+CWFsou2zNJNiGtVz
9RSXWIyoNAsA5G5T1btMNDgZPvcTMmYRqZKgjASHEg+BP95SEqbei+8NT7T+AEKW+rgLH7j6hKxV
THNdkxxJWbRP9hLlujgizn0jgLlQzoXX6iFzMd4BqiSfN0XyP8zj7dMy5jHX/SBEJbSF8r/SiZ3I
m0Fkb/VOYGHi+S55mj5fv0yexjC2MVVdqs8hjhsEoT2JKG8rp7Ln9EjoDV37pkxUM3sJXFoSjlWI
kUP6xdJjHkYhTwQTumYxh6VVCF26MtpqLFlGzlnZ2n5xvWkGu4edKlm6EKr36bN+NznGQTqpeGCi
QI6XT75HF+KrcQRMKdeqN6vIwD75x6zZjewlMAB7G+D7KX52D1eyL35ioxhjsrwpcJ4CmowDCUdQ
AOXTWdLktJbaYlINw2J36BaiYWfeL6PFrSVzro6t7QK9SCwkETIpgh4dZhFCS/pmwMgFPzvEhdV/
4r0mzwikFxoJLBnaPqObkIxGRlmdKUaGu5wPxb5+iDHC8lnMrO5R3xVe5IE/1h29cp8qNvlpRAC2
afxxRziBiQq59iMYna3KpZalFj/CUB4Hbaeot1Um7swq9OYOqFEDR9x2Ef3t0OxzrGnRNKwLBN/O
wbamdiAvy0v0OuwNwLaB6zK3UztGuS17iGI7RgIgA5eCJnPctH7Tx65+CBMUgd1slqpy/vrzbBmz
VVfHInYipNVO6OoYTpQWu8XIiuGAY+i8TsJnGdp6zRA0MMDWgrkVVWe+fqQolVi0aGG0rv6deLq3
wJD1m3KPp6kVHXidgy0tX4ljE1hTVwaU92YkyXGCzWvRAj+md92Xb3Zl1jKY79q0YR7kVRd4yx0d
6qdNaCm39NsWloSpsB888LHtMyGzAlyjAngNJhMom1Ak45RonixioTS9UZUP108kbz3DiIbgTvGw
URhl7BTQ2hgnMCvN6w/KB8kTXkxAbtuFQ01U+JGeKgCd2eG+PomOjGwAna5DexSP+n48cv3UVt6z
/i2MwpQkGgGIjl4entizJ6B0AWJkbR/vB8CaTrbiDW59r0JbuYXhzQCwEq0x835EyUkNmHUD7or8
h7Qva5IUR7r9RZixSvDKFkRkRORSuVW+YJW1IBCb2OHX30O23akIEkum53uZmZ5qKw8Jl8vlfvwc
f+7Jlp7saxDQ2yzZzC6yjEmXlhYupDVyESY9Gm2veHIfc5g6dqh/qUEbfP1p1xKPS0OLm0ZpAPQU
FA+6rOF2bT4reFGTrSt7w33IwkFHXNhmGeHQyTsolzn9ucWo7hsD/plNDvHNG+b1L3qx3bTf8BUy
n5yLUkkUjtMo9Ir44Vv755+5vzwYE9vw0Ef4I/s5no/Nd7rfmrD5iOFffb9F+qq0Y1FYZMCk2EEI
XGr0RrpVnQyJJHfEK6RLn2vU3dzci77V32aer6+/6mqyfvlZFxlspshdi6FY4if7ebJngKoX3YU2
oG8ovW/ly1ufd5G8VrmaJ2B6xGsSghYVQIiFsa9C7k5DtrGu1UhH8ISzIKGh69piW7MEFK4pBBh9
jE05fbMvqq125SrOA1zZ/zGx2DmpH3SpSxC85YN50KFdEeOZyIL69n8RBsLTH2rrJmgVQKCNcaRr
92Ryho4fnRC4SX3gRI9sScmqoJuUIM+B9OaJ/ADZ+UOjWye52BJkXN1MqoN8ygL1yScKfLMrMpPN
zXzJ4LcFL+wpt3YbfrgaxyxInYDjGkDpZVIpG5EGCGxG/RSELtb7XHQeZ1rm997e8sLVaxcCVZiw
AHYGKIXFYRcNiXnfqhSZRO/V5+GxPtEHbceCjtu5Nw9XbCxuDlvLQ35pcPH5YloOkyxgcBiygCSp
K8c3wjTsSfqRKF4bjnbV3I7ikSZ3mXVLisnd+AFrmeu8tQBjQLgXkOlr/5kASGNMmZA+fygjE6fe
Sd70mB1CV90b6I+yw/CGuL7N67raz7g0vbg3AOKpVDqOcxLbA13InOao4Q3GUUGCcoeTng1nRrxs
7fln5hQcmUu78ze5iOhyMjQFGedGdYOXn+7lqV75ZTblb2Zr0DNww9RvWfLLUsuAmso5os2PsZ1i
Z2rzA6aJ9+AW+Z4VhezpmZXakRZ5ZabeGxK4K7seYIu6EYqyL6FG7nbxtOUyW19s4aNJLoHXQkNt
cZ4FMp/j+/YkTv9oDmvYMGCFnelUOv37ZkYxf5BPzmoCvYYBKECSl+w8NC8kzjN8MErGO6u/DwHa
a9pbEOTZGJgJ1JkNwhzf9bjwdf5W9ht5xuqNpP+1vyTuoaBSYWaNwyJjVma+iuNT7RuY28tcyf1f
snwD0GTcEIBDf2JZgdCbFJdUDv2Wo4sILgpqbLziVqPNrCutmbNCzKcePgE4eGwhroZKeO9JNnOE
QD1Ttzn0SWO3vdkqva+lMpf2Fp4ziErQocH+lcM3K9IcIYduIbOjrI52O24yBs6xa+kul+YWsU0Z
LT5jIenH+Q6f2a92l+0am+9H3BP4Zjm3rc3P9hn1j9N9aXVx+VqtJvUxlDB9K2jcAe8/J/9m3WA0
EFf9ffc+lyJGHyVV9C31wHwltrqf+fZBlepnL5HPNq6veU+XmwCRIgoQJsTOcEVeB5s+a5oagknA
aeiFl+bIVc14IyJ8+P1XNhZLjiNz5OOEiJDuzZ3ha9yh74k7AvZZn+tdB+ZqYBW96Yl5+u3oVmjU
5ifVBqjAKQ9IHEE4ulkXWHM1DEiCnErXiQpR0OtlRxCOySCTaeEnkT/oVQPoN/c7y5cWSMb+WPyy
RjsN9PfY3Wp9rfUIgHlV8cKc8YWfJoBUqdKqNi4TTMMPrZM/SreKqz4pAXGNXQtwf4dmNQC/u601
rywZhAuWAQpv1KE+KQnOmJ+u0Ydkl0zJWVDhlIaynzqyKyqoideG9/XNvWZuHus3cG1DTnOZFsVJ
WHUYMUh2KulO5li3tg7V8pzkbs0U3+j4RvTVV1IVsHdTsD2oMuYByMKTpzht9MRCpqClQKWMpg12
SR8NIOGkkvqYV8kNROtuIcvwhH8NuktD+9rKVcDaAaO4zDF5jiEZNGpCAxjd0KaiPoWxdA9ENLFj
OlDbUGQUrqomsisA3NzC7F5LEDglnLhNTvfg5fXjqQIv0GhD/8grihHg0eaA4g+ze5bg0k4Gu0wl
TGI1NmZUj9D1ctMu3UiZ5nUuTtvVPixOG65FSShFlYA6iD1Gg+WrqX4z6dFGpX3LzPz9L7IUHhJZ
Ly0J1NzhU6nvk+JGjb9/7UJrF9DVUuZU48IGZmW4UU9wWbyEvO4uv23RkG/sxgMF/IN6o2xNa6/d
4FcGF4UXTkVokSrmMAg1T2eOzTMux0ATNrv911oL88H467BLvGUWcVmVBIw1de2yjjqDsTWat3YI
DQW4Aoo4N09PXW/gVMqViDXGd3nT27mU28AU++D6K+ve5dFWDWTlLiGX1hb3t8mtbiylad69CXzt
yuPcxu+cGBENUX0m+za2gE1bJheHXu96uS54CGcfIRBa/JS3FdtWssqrVS3OU6/KnZlR8c+qqrsy
t8meAuQ37KQ7fRvJtBbGLjdxca7kOI1LeawRN+9bSEsqQeaUN91hZoNPPNDWbs0NrO4g4PVgurfA
kLxUJABGsxiyLE1BW/uBd1efEhdPHHwyucM3U4PtQZO10GH8Nbkc0k/q3JSLNAW8IbsF62GaVl7Y
sMNG8Ji/yzIOXlpZXPGYGZjSYfb9GceRfI/PoJrAsIJyTu3hDwKI0zxJ7lY6tbW0xZsxb0apICzn
OyXc1RESyMGlytapXuudQXT0P99sWQ2vi8QUQ5HM32zmz0ClkR3408/UlnbloQJi6vcmsmHVLS9M
Ls52ZaRIEsNsPgUdWtIfNLLy91kuEUSG5GYbbruykxTwYQJUlIXX3Mfr/CL2j6xXxSi18a5sDFtR
Qe2ngEIWSvRfu8m6mVnLCvq7OHfzn1+YiUM2zmlivNPCQ5zdVdObEu2/NrFywqBPjSEOJHsQbVl+
rbbgamlWDUyMjVfVKJlADvRrE2sXF2xY6I9gGBeTHAtnrwiyDPTcYpDTROKAOoyXQpsssFJoaoLf
4DY1ZN9S2291Gz/HAOwl5XuP4baNzVxzzKufsXD/rOXDVORGjPcv0trYVr0J9RLdrvE/ob+Te/9b
mebK5uKOi2lTU3mKkl38nO5HLw74QU5cSLjfag9gHwWK7Vd5kPZ57vB8K+f8HGKuTC8OhVqCsSJW
TfhoXnrJ+JQbm6+FOcVZRDHM5uD1jYkkONHSPw3ahSJHtQdsCNW+LG35d2KCkM5uddQZiT14jTOq
XlG6YAYaofoTehueteK9Vz9gcf11GahC9SiEusVb9gP66l6GDZ61hloGyPcsXrAFsFhJWq4sLm5A
3ZoiRjIcSYqphCTxKuMJ+h0FeE5J2Wwtb9WYoqI+jUlEai3Hy/BgYnU+eyxaba/ix3RMoU6S2jlU
YanTQ/lFccxuV++3CU/WEJgzn4psYdQb09bLoZ6qy2mekh47W5DmlyHhrUSByznQBgrAXAbaQ9Zs
Ccfa7pJyT8JhN0VoAmY7EIrJT1Le7TNJ9SMaP6aDmrjQuziAb/jfp/mXP3KZpLZtWMitSnCi29aR
SGRr/WT3o2J/7WZzYv3Jzf/uxXIsqNDrNiwHKBvou7lwJnnabiYN20KtrTrzhZlFfBoMtSgqBa4l
DyemYSaF5hsLWck6rvZrEY2UcUjicZrFYAbNLsr6vgxLZyjHnczERrTVV2PDxWoW4WcImQ48lY6L
JaaaHw0D+l8txKMJSOZSOpQ2idIMxMJR7ird+Jyb6S2ECzDhrNhpDDgECH8P0mj+zFXtzNPpLSys
b5HS7LJWBUWcfGy4mTmsl2wRDZ7Q4j3r0hOGu2y5E6chT76Bg8pnSmfXknWDAOYpKjt1qvxbkKy2
UVvza2sE89MQsNiymUKdqcFBJuGdkRSPUqv4DYFKSKdSLzOqP1971OrBvticxcU+ynWD6g94koyf
Y2bcxqXq681dzFQv7H9/bWrt2sOEJpToUVdBJrGEcFfUqppGSHCrXfacg1Bz9mD6FO3p/UySY563
eK7WUEWwOIuwqZAExX9dpy1yOMUYmTctn9yzvYqgTOwJeKYuqH3zdvJQFZ614JitHdCAPs9snqnT
bD3PV3394kcsThO8I8+sHMvGDMCtGO0hRjVz1rbBwyF1erAuHkMMBUvgF93Idz6dY1S8QTSG6xDi
NmgwLgoDOa9rjLC3wm/6Ek8VTb0zrHHjcv+0OnxJcHBgMBZtJ+MTrzQdChEbSVj68CTbLB8GeE+q
23H2+rX3zI54FfpmOxYBjwVBnewT5XLcRDVHWlf6IWsCrQKZSWo+yIJuOOmn8wAzOlhzgNoxsW1L
H+V1WjVKheUYxWOb7ltT9SrpiM4piHTafxsEF7YWn6cqR5MpsVX6k/6ryQrXNKNAZ6NTK/FWDFzZ
PCjXE1UF2byKwe3rcwBmCo2mPRM+ie7j7pSo/8PHufz7Fy7ejolFwcCKgT7jWdSguwaU24Kc+Ncu
8Dl9x4ahLItqEE71HLSulxGRHpqtFB+nLSjofjHYBlBDDwa5n2wICtBOjP1xGgm0myrwr2xESoXM
q1i6IOYn8W4ASBF8DItYSeowz6SuFIAamccRzSRbU8fSi9MstcHWO9yGaSnZvSkZR7S/TkzJd6UV
ir3Wm79qqITbNfqQjmAlBtfgzWDgDOURs8rMCKRBRfeoqRovgnKOHcG3xyTiTm50rzXtQLwd3tSq
vEeVBfxGGvNlo//OSyR+6fCsdeU9HcNXVW2PA0h9D9GAMKN0yTlUWeeoTP0h0vFXXGn3PKnv5DL3
R2I8aVL+3meC26Y6vWWGnvuY6Uv8ymKOkU77dlCSwpZiAuK0sDgRM9RcUxneY6vu7CnCW9qUMluT
2xvaGiA+S9LwlOipcWfEIvF4LxVgUqq6I9OtPQPBwzRm2c40c4iL6gj5RYKasGaJ226KzAAY1/IA
rhi6NyzphypXIIUYuyOfKqR0JENVvKxcSQZ9QiKB+NnK1WAwlHQ3xCWavrHU+lNVKaeByu6UNvIJ
sge6PQ5C/zFUkLM2E1D9T+Cgd+RC3BqZFZ1NJf7GxnRfN9nOsBJQBMVWYutViGnnonEUZglXmnL4
WW09sLQ/9hMNimK4y8zpEUpdNw2TfKsffmYN5Tbpq/vIyp/yNHuVU5k5vZS5Jqn2MYZCHZbpGA8D
36pt9FAJEBX0GMNaQ4U8yVCUMO6iqPYHKTxECa1dwdq7SjMwX1UJMJnISSClBbOlXgcXo5ntIi0+
UVO815R6isZe8J38USWvVdVGfhaist80xi6yFEducp9yln8nDIM5Ixk8PqJJKJP2lUs6pqY6QvBL
oUqgAdRvm8T613megnANmgiIXGggc1uGU9pOamWptPKL9KBmhQctCmfeVGGZ/tfB4fNdZ+CuA0WK
hakgFEQWhzOzkimvSdP7adThgQC2W3kjyH2us0Pq0pCpCYQqBkfMJSW3CfhKlOdd70+tDRoxwLG1
97nRixHDufP4X8CC5rh8HXFgEZQIoCCHBAou8+uARzsthQpN2mPaSXaax3Zn7jn6bt0p320BxVb3
78LUfM9fVHiqZAo7Lcl6X43EY2aWAVe0rQ38HECvl7N4spoaZ7pJsJzxgEbFPnctIG+DuZc7nPr3
Tez8/Ij4avcW92seW6QEer6f8aEtBBpnVhKl8Eqv84hfnlRq/+vhjdlDLjZxcUFJqEa2uQSLEykC
NaZ7IinfajLuv/b1tZyLAiU934Lgg1oS8A1tBHlcTPL6IpN+R0ryQsfmVFtAVXJjCwb32S/w7Mak
FEFGpH9mYhxDELvRRBeAFIOTtpwcvZS27vXPHwricwZkkAxqEuSr859f+F5ZNBM35En4FY2+N8I4
SVV+xzsG7ttYvzPD4Y136o4bltdT9b3qxwMt9IMOUd2v93U+TtcOM/8O1AcVCsjIJ+5EuVfAdDQp
IIFMfmflo2DHOn782sTKp7sysciUlKmTrDyGCdXif3QAOSArm52HSBsQg6Xd18ZW10Pw9AC0kIKS
dnHerIgaLWtU5P+s2xnZeJ9qlc+j8OVrM/M5+rRtF2YW54wLM6Kh0ITPSJCwBw1KoSnJbDVFR0t5
T5pfX5v7jDhDdm5d2FucstAUTO0a2JtVO+sHcIIwTGZFppehIVPsC3BLoInWv4ehs4UOWP18FqTR
KR4JMuj0rj1VqyK1TUa8qNK6vuV9UdhsmtDzrnBBM4ES/NdLXf2Af80ty0qZketVGoOVtFYf2yJ2
SP/SkG7j+K2sichoIAC9pKpzq/V6TXoeaklcRpVfx/KR0/hYNKnLxJjahaz4/3pBV7YWrkLn904f
w5YuptOQTsGIUx+SaWPftpa0+ExhxMK2SiThK+RBGZD2hL/Bi2pHpb4xgr/ygdCq0PG+nqUsP71K
wQgYkZYgOkoVBqMOvQZCPL7VvV1zeIBgVFnBQdZU6ARefyGpAe1zW2A5UiCei3O3RytrpwSSozyk
f0y0s6LX8YXebVHwrL23ruzO23wRlwmKVBlrYLf2/mE1xkSJB6EjKNm3wSZdy8otcGVt4YctqKNK
lcGaes/PcYDM+ARFo+SH4mieHLQ3W0SRa05yuasLX5wsxGJj3tXI+sZjIK4xboy8B2JiX/v8Z6Tq
dVawbORqEynzfs5D9F1xTsDitc8wqFK8Nd/aH+j+T8BUZTvqsOcsg/JEStx8AodCemhvtkCz8xZe
R+qr/GTJBNRGrOY9xy/hJvD51n3OBltOhBdmoL21Qvfrha8nzH/ToQ//uvAfkPlVYLhCvpcf5+HF
3IWOjksdBJZ9v5cDfaMI/4HC+2p5izyCS5kkh9JHfjkTnPIbQFr73/N0CeahXRR5UZpIn7buhM8x
AJuKcgBaikBUfapKDHnbDqQtet+gT7K4SeqzFH/b2MnPvnplY+lCZSzAchfnIBBEPdop78SbGCBG
JIEcoHqmIzCAJKhOhG4Og655zMyxC9TDrK6zrBwVtB7A06jhBZLfa/qbXP+O1G91CKKaTRD72hqp
DgphijQTpapFlGvUJOytzOj9RKDyPj1kbWPnhHpjSndfb+faF6MGhMbRCaaouC/KYaoaol8jTPhl
EjoV2asiQOa8ca1uGVlkenoYhXIzG5mU33pv2oLWdrsVNFf3zJifHMpMhrHEcitgY4Z4jtT7pHoP
K21nGtAhwbgd6pVfb9nKXYCn719LS9R2qnSsqEBs/MH8ItmYhR8+UM7WDjSrYlP8ZDVoXtpbfiMW
d5jvDuegOYGBTj+0Z9DrgGJk9vruoN/1vokpJvKS7tgHaxHGDIMt9PicJywDyuWPWHzDkmlTpdT4
ETNQnR/iHTb6v+i3rVzw15u7CFwomUqG0cBOsidYbg0aju6m/mCFan2CC574My2TuiXu93mOEVfT
5QLn199FhC41OURKCP9J9po/634D9YPBye05xlVHRe2ZgB0ZYIBlJaPqZVm1mmjwVTO6h1CnG5YW
s1WIdtUbtwBAL5+/GpkpmAmIQSGbvoTzhZE1KXmpND4fYp+T6cxl88asBIqSY1CHpp8b8nfKQVbU
oAp3wtvSVRU5KBL9V2iFNylXz2lk5gGkDwd7pEC88nAywb9peG0kfUsUC+R5eeNiqSjLSfI7aXSP
DflBycWNMTRnJVQaW24gt9q18X1YJvuwiE2H1nSPquZ9oozQOa1LAGn71MHl4fI402xeSdOLbCRe
bNJDFObEqVrQGYdxt1Np8qeuzdSN++JGanqGAU3y2BnQLW05dAsINAzrZ0uJHYPi/+uofB4bnhwm
2rhpQ/fK1I6eVfwsE+H2Ft/VafRAys7WReYWdesYgw4lVuEZdXTIaZk7BmmDXspfSkV6GIQAcX4G
uiGldik6L2kkBerwmIYIm5pe2l1tUZvq4kffvModvRk5JF3U7iXLIUWoE1uGcVGi0DyIaJ+mGSbY
VLtAg5THxFYs6cwjdhrryZcTaW92RmJHEwCKWkvuI5G/D1np6ep9TfOTifFiofwxW5CkD1N/Enp7
Q7THPgO9Xjz12h4Cj45Uvo4i/97Jj1aCt6FJGvMl7wvhFGCucltSBxoRYLaEAtA+rKs3pSj2Solx
KVNIXpJ3tzJrtWNUg8QPlVYtafzGmAJWototxf1Zoy0GdBRxagcuO0mtnGNozpq1NvldLdgDgNfD
oeZDBJ1dDD0X9XCjCBAaa31z0izuddNw7kf1jBEcFMcNS3fAC+8ZAzF/N5U83UGvRD9HUd7skxJg
ksLIvK4bJw8UHelRiRoZfSLpj2pUkBkd0lA9QI659GvR38d1lfqQbTHPUd8dFRUcOhEHv1yBGYK4
sBNSH4caeg0mx88ZQfxRqKCtTjSHS4YtWZoXt5jhKptjpI/xoQRaB3NsZrwPIXQK4QwosWH6UMTJ
a2jKz0Rtdhh683TSvVR8eOvbPnOnHjhgxUQdvVZ+FlruWAl0eGtW3jY6ktsWdXt70OlD1LJHkN1y
xyhRm9OQjJaiOI0sOxdSHTl11egumi3nAQ9ru2GKas+kzTsQ5qteSq3YK3vtaHCBHnwH7m/M1BtM
9oAd2EF+YS+nqsOH+keUQjS6E8lN2bPIFmMiBUOGrQbMICO8C5QpATslM4MBfEfAhpwNhbW7Wire
aYZ2cd+e03ASdk/NA5G0GzM3fjX5eOBjQ6GNZe44AhpG/Bg0o0HTkDMWoGRHbQs1xm6EHkuPhm6M
ycp7MACMN4RI2UHHdOwuy6V+1xgDxgRRw3LSXnaVRP6WWdmeDMVRDxPDZtIA5QKNPqVKYdlq1GIY
jGXDgRlD5aQzfreKB+iH9Fw5MkwfAqdcszPTu8gZLTQqEKIqtTA9tZUzO6khN2Ga3wzMkjqUk1fg
2yJg7DESNchhDsXVqXNyknyfTHAhmJAlRnctUmzk7w9a0b9A/vCkK93P0ZBetVAyXLnXisMgwPWm
qeFBSjqPl+xQGcbbFEvQVVWkwqk78k3C3IxtFpAhySuxj4u+QGLXAfifzf+hQJu5iYd8p1cTpIg1
Th1e5ondWVxFPAMWWwjjsZXRhWrFS9NYP8YwekoNHUMnmcjtCd0TCC94Qhf7WrZulNEElDRDkl+3
LHQx+IcWh5I+THK3F2iEDXWNbEVqckwRFWQP9DCKNhigGiqI7mGIyzY0kE6pmnEG1fxerocfKUaA
bWY0u4ZpjiRwcxSKPSndIZk0T0m1XSnod2IKN5eG782U3XcmZOgmjTyj7X6UTe2kVNlO0uTXHHPE
rRX9mcJXrtfvbU/+dHBnV1HryOZifGV9DOnn/sAKkD/mUnXXydTr0jFAt+jUxxrc7pvgmq1bmStP
yU1sQuJDRx4+muAcJOF7D8G0pIfesQZaJo3bMrsVrHBIxW0p6wILlB5JgSkx8PnTjFceY8XoYTpj
T5T2TKP6u4SmqqwBZMx/mEbiiIJ4TErtqepd7LYjUWaT6qbG/dKz0ob+y83I+N7SEQ17zNXGEOO2
Ki8OtV3SqtABUCcgbXkobhMLN0ya9bYE9D4Lv5cy/Ulz3COEHgTl3BbSdJfmYt90uiPXbYU3sOT1
RW3ZpJ38NJTcXiRB2OMFR0L+GyPbR17eAhSbACQ6MYeNzbkT0Y9Kj8/WhD2iUqAU002Ih3SsAVFf
c78o78ZMPVUNaD0z6lKRuJEkgkat9xglvekhJsNrGeoNKfp25zzqMGuAv5kagTlo1X6SJm2v0GSn
ZPy+xsgMixCSZVxw/F1ToZ6pH8uhu1UKeWd23LCrKg5YqHljAxL26L2I70Yr515bRw9ZUZ2Exs+g
T8WBT57whfxOkB2JShce7DNcgBNqA0W+q5JTSFPQxk6BQAWQSxATwT8O6YPWVwdLhEEownNsDYHZ
+KwGS6r0q6PcJTx1myzfy1mZOEPRooau2ilrPaUzPEZrz1TyU2m0r+ALscvxhEPp6Cwe3U6qOjvO
2amQfunyLyO5R6Par0C7Iwaxw48dwKwpUMPoqGWbyq2BilpWi2/TqJ3kplCcNE08BGZHJ+e+PwyT
fihj86kcI7u2oMg+PRVqb1sV5IJAP1rXv8wQPPH0rHH5lOU49ZYSRGAllaX2TaE3CW5QLeGOprRP
AFi6sfXGEPBJ+AQmcSdmk22UKQIt1Hnz7EUq8W8Ajs9I7HZsOEekemwwPF+nCviCxk7H7jWmxwzR
3mHS6JX34gXJ3inqLepqfPyVqCOetz1yrgp5Q6QdcnMIBqjGCzWHgo6sPVm5HjpNUjw3TehYVgH9
9Mnsd3VY4VrOJL8vX0sdDpyN5XdkKdwuWuNbl5hu12CyXqFvfMJ0aCGFLlr0JQJz4/ekdBNNh2SY
Ffb7rGGD2xn6bRklZM8osMpgnvdA+U+8FNlOnwx+rfUAnhlvqCmZNhk5BbpRm1yYu+0UE7WjSIEM
Zp8V4Fcmum9WrepqTaydE/D12hoa9Y7BlTu9o4bbJw0kB1vtOcbP9xQZSqxDLypXaCBUq5VKsgeV
vuRW0XkajXGiio0i0crDYB4fNQzAbTCeqy1e/bEZ6XEUEjQB9eh7XWQ7tOpjO0wYIpb0/PUjVtsy
Nv/5xXMHMnYqBjmsFgyLo4cuhY+sL1BBv3toggg1OcnT3ewED3eKHQd4V/VTrw9C9BPywxiYD+U9
89KdfpOD/eh+s2q9UjHAViBgypA4x1NpsRW0ASIS9xhefMprWQLGitD35+sd+DxWqaCMc2FjsQOt
VsRGNsBGDUI75hQH5kszGA3LnQWtK1t56l/Ey4bV+f26eEdjPkFGlRzETrhAF+/baSw7Ghp5h44N
/Zk+gsQriFA+8Gp38NTuv1HfmB+uS4uGoQAyBuCB+QnxVFjhUIqk7PCwnQfUuhJ4O/TqY1cH8zmu
fEzLinBjSGjL5qJawAvGKlnAZiG4P8p+uYmkX/OQy1Ut9rHRjDKHQlTnI1lXZMttIlRG9M2R77Vj
cmlmURVgbYumRwgzZYqsB5OoTr7Xveig/0pB72DYmWoD6o0B5P9CyGTl8Y6uyd8PtzgEGl7KlWlg
EwWusKP1QRhfpiA+SwN5k6x+az8Xp8Hko1YULRbKxK3WSs480Vqnp6+9f8st5hLrRdApmrCYigYr
GjXkrHgyRPomm8T6rukmOugKRFDMRcMrn5nSh050oOXK99pxulHOeFo7yin2t4Ai63v2H1NL1sVU
nkBUU9YQusykoz4iVOL1JBvd7693ba0mRmYpG+gxapCXWy4p1aQx6rS69fuDCrVl4YD7MAP6wK5e
oPRsFxCT0ROEjnzXb5bF1taIChLYYxQFppdiXlFO8W5IpvaD0kF/5m8DXgoYqZ3nHKC9Bew3ZkS3
GfBWiu1YLIrSgGkC5PqpLo1napczo0XQmoXB4wN9yU5Au55ryBZEjv4CPBggyps0p2vn/dLuInA1
epeLpoXduApPYmgfuhDIHLVCeUYak61S8urm/r3xlzXrJk2aJmlNfNgIA09Wa33vqipBXFEeN1xo
/t3LS+Ayt1iwtGWjak08pC3wRuTQ77CXoK2YiTpHextA9Rls/nG1/s1klhXrKWFxRWBNhnw2hn88
lAzAcUZfJAqZcHpS/f6xdEBxEpSn/IOxQfm1seB5QV8tePEhx2IydU7xE+ZOY3HoAn6UdnqQb3rM
WqvtKm1b3ERpHJHBFPiIBphXQeSm2wwT4OQ2hDg58yJ3HmPeYq5ZC6SXn3P+84tAOpLGMNBTRH6E
olLbegMy6I0NXDNhGH+D2+Ib9ii/loaOONr5UVChjPQ2061OB/BtPICezccB3Iqna11S3Hh/bS4+
mllmcVXEsMmO3UxpLgPMErraaUIzOBn/C4qLTYuLj6eK1hjTrurgJpo/06vKluHG0GKsvH8yXksx
HZSqtnZ37eRfrnTxAdE8nfgY4iacBT2GIzhOYm/OwStv8NpHgbE9hFlvqz+71rq62uD5Z134TU8U
Av1PmJ1z3uEXSrCB9eMfedK0dbfMbbnQIqeQWaXESoT7kYd3LVoAofnwtZNuGVjmE5MRjy2Hv/A4
tqXyzlR+fG3gM/MdItnld1ogI4q6HBOlwoYNACfo9bHp4YkoAakFtJjrhzbCAz3t7bh/ZVLu/R+N
L1KZUQaAV2Yw3qXOTJnaBeOv+Z0g/G2yl88U0lcrRVv02jW0Em3NvMVeohIKxIBi1xzcGZ0zn720
AqjX2mv24Gt2H2ye+69zNrpEcYoyHtD8wCmsvXA3E0IqUBfAQnM8OYcw2NjWr72Gyoso0yvxxIcc
bjmPDja3vuXHnuVBns86/GhOGIvdWt/sJMu76K8TYfzoemtDFNSBlkNu3VipU3Wqo2tAmCG+5SaK
5sgs0nrLdea/8iuTi/jSFm05Aok4PzOb4/zs07oz8y1nJiYJu/M2Of3Wpi4iiyU6MaoqDCKjs0UN
zUXhb3y3rTUtwklfGgXra5iAnHu6R5Wngv6H6Zqdw/dgfiqd7VfRxv0AsOP1p5OsMJlVXP//jURB
TvKfG0lu/u83Eogwry3WXU/QoMAqo3N3/IdRl0OUyESx9uOZuTV69XkWcXHwF1GG5xF4OOdH2cxa
OGUgZE3T+3kGf0KiPWpe5fSBtaV4upo1gZwR4FFioGO2hLiQSRkzic9vJ79CryewslOCNvA/sFU3
xEdmKEftth9t63fgheWFG0VKDIz1+HH8mz3K9TP97PyaGffl2zZ1yWqZ6XKhCw/iMeqkMoW5GpSQ
5f+j7bqa5LaZ7S9iFQmC6ZVp0kZl6YUlyTJzzvz192BlabkYajBef9cPrnJtlXsabBw00N3n9Lai
HazKrcxbSTsoe8ODuoinophL0SwZeaK2jc1tuXKWiyZdbhtoMcP6HCqOrvyYksa5vC2f+p7OoGZl
goufRULIolTx8+BgOjQZUvzpQ5l9mLMHkPDhscQFN4yrThgBckb5e1ofJ+KDW1HU0ydwlm/MiVqK
prcUvySRUNhfkIjniUCOksHYBWdVLivOl2kkbYKTyoLScjb/PXejpxTzTrCmIjPcERUsBcqZMTyh
u+LB+s5YMZQ7zG1LZI/inYdhNy/6gamtE5N11j0N5aFb+Y3xmZxEA/Db8PD8eflRH3SQTJmRd4Ov
x92bRY1QGEvsvn5vSvgNwWjTEU9G72pJd3MkQktbfu6r4OsY1IJcT7Qk3Ik2GPUYWASRrGjfKgw4
pkjS9UHUZr711mKutiv/CJ8aS9nSHB/4p0L8+Ga5Z1cR3YFC/LQn765XiN+6saJ1GgzVYD7Gv7ks
gWJaRk/6AYg4yu9y5Hh9fpuZ5L4P1NtBMk5abB41CJQsquBgZRv0LKZXhrmVXXqp1AIVhktM72cZ
mj1AxLKUHjG+zNHXbIxPYLO2L0c4A9lLNrl0AaQ0S9qgZcGfB/lQlNqxa77JSbqjlvB820wb0NkI
eXJLx5sgh09G0S0JSq4/L7IgNjilO/kg3UZ7ptGDqfNQ4No24j8b5DtUE7VDp2+O9Zzx+oH+zbfD
O5QXIHrdeaDLZEzAlRP7wygA4u2DbWWXw6YmzOXJrOAoLneljdlXAG/ydXY7p7kVP9Ftgi0IZihj
60ZzJReucaRV2jQAF4ygQzOYeUrrRrDlN4NkZYILTC0xSVEEMCFFzS0N9tN8bzWgRpQLwezCH5bu
2RkuHLWRRHKn4ZOhnsveASBC+S5+X3kWezKqbZGamtAel4OMWoHhlQCfKp6hbF1Bvi93xofpyNh5
rtBo2MTO1UJyOYhW4jEnDbHbGqR47IalnirixbsQXaPvtF13Fx3JdCP0cvPeszLLJR8SRk+yuYLZ
zq0/DJ/q3J5xtzT8PHRUE3kBE9ssq3vFY+9JoseHzau7jkkRKBZjSupnb+TqrWNopAIVxImdocNh
hqUUUoU/C5m1fit6kdta4rU18jJtH9FYUVgtrIV1kKHCfxPm2dt8IN5l3NxqU8V40rNX3LYbp6A1
63HGPQuX18Jn1HuMzj33RQ4J14/bfXmbWeVCF+y+fXEY78KjeXNtIWXzmrX2itt/ylyYJqngVXQz
etSZB2gFJ4pDXSZHESefrxgo3joW1ia5LVhVzRgnHT4YG51jgqUxqDowHVHcQWMA5TzQQ17+dFuA
uTbIbcLUkAx1bLGeS6XYFiTNKkkY81tH+doGt+PQl6eQjsAp9mgboG1WO0QqOk5nX0Z/xhzZC24c
6F/wpvQvGU3jxnwwwrfiw0H4QblDV8n1sZAb/JDJD3bJp/w4nDQv3Q0OZJv8vPaEaSrbX3xCsfKc
r8XJU1BmeYcI0m8nV7LV/XSSnBHz1PpJEmuoCL4lr3qGNlBswxLuJYd4P0T2TO3gQX4ovwc3nUf9
5FiN70S3G9GG5AXQlribpMyCi2eVTeHL7TnVGB4F1svJwczUYsym0nEgMiLd8u/R0x2p3Et3xT4/
EOjIGQfpASpvfxG72YnurJun49o4hzxDm9RljB4yJDLhXi/R/B+4ECz36wPr4xHekUXBanHoA0o1
jcwD7HWtJ0l4j8CB7Neu2dtl93Qki1/iRQHEoY+56JBjzpAAhP3k1OA5USbBBLfIAgc3BhTVqJ4h
WqyAEpdWYWDLcR+KMicBjFoc4nRFauTQh4EZ7ILMDj4YUOD1Y5zszQKcSSG3IUS5refidXxw4DJW
hTJJNZC0q116TE/oVnLQGGHs8IQjZEHfTOefrZ09jOtL1ivDz7R69hQX739NcwgGMHtjBkZ2Mw/X
fykxMP7wd46kXohsW1nU2j6X1utZp+iyhBXO0L/T2uAXsjGCASDHGqvOktpHUEFpqVubdgEJYDEW
XI6ks/fyUomjxqL4AaxWxSaQxvFWHj7rkByVds0O8xl2jsa917yBrP3mIIiA6tAaaphtPXo0H0ev
dzrVySIojZfH0rG84rQcJ4Rchse7zqb3xZ5iPghtat/+Y8SBG/tldgfuFhBHgbuTXa1QL0j8Guyh
WP9knxyLcH85UfgDHjECBoxSMpKnl9aiqqnHeoK17BDu43i/oAHiFg8BN9VxbJ0ktavJEWmebX/k
3zY1rvwzDk3SLgH2lFqM9jx/rKHfLnBrO0V+NsEHMimkKJXgFuNXZqGcP8ohwJ0FEsCJKXFVt8oo
MruNUM9mWeawugdEpdYERgrPGpeZRfhqkOmNnfxQuuiuF7c//OH8erbIRW5S5qpUFvIvR0Fxd8/4
GGZMzKX3on0iWlUuNAvwIIF0CsbmfKfmCUjh3pdombz87bYx6Nkj7oSsqKSTsVGQekyaZ5oGOhbp
YJMiuEMPy9Egw6NcW4IDjB1Q5xnds03uiKzraSlGjGP4UjvfFIaBQZ1PSv6dmqPTpT8u+yfacjw/
SItJNugLwhiLTYoggS6D5MUOu39MYMN3RDy9ov3GnZvjJBtZMeCzWdZOxmxSCQVFgU9sgS4tIAcj
xJrAIMZSYobb8d7QFidjLxtu7S5O/JDtS7T54TS5QgVs+4RGpVNB6xYBWc7LPTfpaljVKpaTlVhp
5Q/7CiPnLuO2zGahfukfMuNnc9xiBiEhecVChRLwyRUAk36w0+Bxbj51LXrjJqdBNaDKEpfkImbJ
P4TOs3FumYdYbrKSoTXKkhOuXRIaJ3cpZh9w/aC+xEQ3RXt+s3qmgyz1n/Xl5XIVfY6aHAw6fl18
0N/P7PueMh8JyQMNP2AEz54PYi5ckaf8BLzWzpIcP6HAkSHpy2IohhBe+4bz7CeH3VA9C7K2YbsE
bxDqTXycH/JD6AyvrQuu15RDbTJCBsaERiRiNt6H8THBm5z8lkkpleC/c5vBE+zPbQh4do5DbpqD
kzVJnwyCjDeBUF2OeusdpqacxQst3Kwy/LeggPWHw+nZKgflcZ9AhxMZLXrzNH+pX7pZ7JRE5Cb7
H57D0LNBDsf7ckpoNMFNdlfuNdd8b+4Ut8/upv1y17uLF1kP835IXMHybp/7z3Y5DFqSRcuzHnZZ
M9niTs09a7AKb57EsfL7K3alyCIHQzL0Gwp00f6ymCAZ/W2xNXZXtCcIcJZvIA3D0MpVHTgAuQN6
/Nki3tZPLeJX+Ld9oPxeUb6+iveHStcLWIPi8RENa6w0xu4DKI0Fh+mRXUfyqxZWEEJ81bU2I/Q5
RjAMWi32ICFBX8lW7BI5uP42Q4PpLjiJb34iqxz4JHQpickCd0RbtWQcJczkKbUsilMBDPB1vzLv
LRBn4fyYGq8HJQwankdWEUidHJPK6RGl8iucE1llf19lxWY6ZlROCL7lcjvgzg6tR+fyBtzO356j
hS3vykIcSUpY5Fg+PYrsAtNsSjvZbXIzROi0KrU3l62J/OFQZgQvc1l3DGWa23LUnDERZWwi5FQ5
QJF6og4mQ052GI13aPd3lrurjyMBmPCM1RLIw8jcIeYx2NK5s5d71PRYBbpHBzwB881rXzqevxiX
yYBCMTVj9uLfQKEd08fyF3Ic7+Jj6mCEhym3MPmGlu6FpQa2ky4cEZS7fDZqoIwdu3yyo/fFmTQM
Vx29IoPcVbTXkjloJUQLy08V3auR7I/UA78WOisScPIeLkenKEOlHJbkCx3aQYOHZ2+3wqkUoS0W
WauNtwRKvSzsLnNmS/w2JDiAKAcjrVxnaoupcr/FtA2LFZAVIUHTr3mHEuwIygEK3oIwJo2Rc7/0
Fr/IfcPHxOKh88ocevMp4kTYOiDyjgOVil3k6fC6lRR5x6HLNE9Thxmcn1+NraSt3N3cKM54f8WT
nsgxLlPRpYROZoDPdhYiwnAUADP/mKWHWpuY7BgIMdRsGqFt0YfLm0tggX+6MoYMcowFVm6SoB1Q
f2wU2b9s4Q9V19/IyKt/yoUsd0sNE3THXpCy+3j3VAe5F9Y+BF9G44AiVgK9qFmQ//svIwIKfha1
Vc2pHdmneYUt0UfigAK83bWigbP9yVbXe2RnHttdkLimCwIGsHQcr0iPBTCvcYgRgskN9XIYlU70
OKnuclrAh+oYUAGXouMVvaWCTaxxgNEEiaJ07OXv1QMsonjhYKMEkUjQha/6hoKETuNAozCVtltK
oGGavh2DvU4f5Un28+WuKVrB258wNLlUJEMuksgz+3L/vvlgcwlV0C9BioWRmnNRUg3gVhtjbLn/
1SPDyhYXINPQLjMJkHZjksKHCgvEAh6hS+BXx8rJHDUSQOP2Oq7sceEBhU8lNiX4hlLZrxnify6I
V+w30UpyEZLqZZgF4atWki3UWcq4cowLkL6iqR6nKh5sNcWt5XQfKg9jIrly3bsC8N9EkWdTfGtB
nWty0qJBEkQnXncz3IfHeDrWaE0p3aV3xc0TLN4uuMY3F5R6GRVjzlZR+mKGflv4Ff38H33ijplC
wWXGGOETK2hRj+mujuARpL4M+U4RF/z2zWm1glxGOplawFiDBz/4oe9ksM/jsmm6zJzxQ1xb336n
XJnjzppODxWr09gHexojfPlOedXQhihEOAghUWQaFYStfHmn70yIkYFGojihwpT7KGo5oguTIPgt
DkXasoesw4T1XOYTBLod2r5PIj8aGsG1ZfPQXi0khx6j1SQZFPDQ42kdtbax2/HT5TgUhToHGKXZ
xjGtYcBSv0dlbdep7Bk1tS9bEaGgxYFFFKSN0pgwc3aavPJG9HvNTH6OrsiXUm8r+v+CuGDdfXnX
i5soTloD5+Qrzq7N5GblGYcZfSiPMpX+2VagISCrB1VrvOJBlX39PwMhSIVeOhfmZhyDKQfkG4bl
gAOpTQcnsG5yMPnpb5egESQdl4PR5Iv8UpDU4C+GudDw0WHpFJNn9a0jiEX2lnHJKQ4qomLG6IgF
KywW49NyMm/UY3C6Ihm9fBqbMocSpbyASjBGJJ6l9+KovwyAJj8nF0eWAdpKxAY7T1ABU/cWKG0g
5odmOIhQ66Kpo+0b2SoYOeTAyORYmxmcm5XjkIN0dHlb9RGEB+9ztOZIAbkzohQMFfvLn28zB16Z
5ZCk7CZTMjAq66NzxU2rdkahuLtVyuITNFcr9FsOpSBgLmM9ClAvN0GVgbuh0LGyYQLyHhBCodRp
j0yxBRSCl50TbIAnGF09HMlqmFVLgdCchpNZ/9C6D0n08bIJQSpgPv19ZSOikBXpVdio5wPrBldv
8PbmDOSgHueDuGYhcomDkDJvmqmiMNc377MGXh0z88Nll0QmuGyjL6hBzYJF4vx5Um/r7D36FwVf
RpDSmE8F4dWy4VwcFbNAFMyDy2ZfW2eoUclv3aHYgXXQEb8RXT77zae2uJVFiZRKMrNgyHpPLUGx
LtWCyBY6xaUXi5JFjN/0z5Xz/3xFAZvOy+00DqURGRkW8hUHpgAUn5psV0uoRVjDQgdYMFA0vzK2
hfYza5rLPCsRY7AA7/mmgFmVzchsYe41fFGbc4H6MxLyzQBxMOhYTHy8BMTNGG1V7KK4ZTXz6ZFV
WK+qdwpi8ol3ZrWguplCOFZFtjN2N3n8dx1l/3GfEQ4vQBijFjW7wb72AUfkEocedSNHI9TZB7+Q
HofltgFl62V4Ehng8o3RgghhxaKiib+Cx9OuwlZgQYTphEs0wiojUWBhT+GQ2hv78FiDRIVVofV9
igm72TDdyz4JEnqTcMiRddlILXb7P3/WEJ8hQmscZhRhRs0+gTXWwdBAMmRnFiDAknY5BHte2d68
2llcjhGai5Et7HH+7LYifJwXQTBf0gc/72JBR5DVVGZH8XVkGB9BcX2TH1TUwT5e0dIjiEe+lt9Q
dKTVLB6lk74rqAPhdIBG7IB7vbChWQmeNlH7riBpUxlOr2BDGsHIm/U4ylT5x2Ll4OMN7RK0zzk4
htPUE8SmyEEOQqJ5yaOEgVTj916UY02B9YkzOIOngaQtwhzoTlhfZP/TC7cKlf2olYtzl8yDEiFE
i+8sPci+p6jaDk5OXNgE05aI0kS0J/g56WLIDHks8Rn//eVCtKAcvAyQSdELFqNh+4PEEDqd/yOA
nVX2B3QlGyzXeQKw4JCh/aKzw+SGNSwmmGlwL8cIA4xLX4sDlDmCyMU842tpBCIl1mNWdY5lnrIA
aRb1MVF/2ZwgQ1U5QGnKUQKFO9xThtMwPpTJzbTsLpsQAQlfwpemasln9pLz2oNTFIG8ormkJxgE
aWDx38OkIAL56n20UEWLmHNhDY59tHTqqSjD3/xGVDagqgzx8DOOR5JmuaoqSKf0mIBBHGRnsn7I
olQQCpuePJvh37LLXs9Ks9IQCnHk0eETCaRXbaaVCe5JSs1ms9MCmAiWVranSgLFimV8aTXrEJip
vB9bbXSXRH8TW7Pix7X53hgwPpPOwjUVOcvhfo8tqWkt1lQzvuXmh3wU6Kts58ArVzmorwIpnmtm
gOEGDR3t43QC7Gog5QRNnk0glHAQVYg3D7OVTeb0CunzWZaMPIfNVC49Y5Im2ygr3aFLBKkEKKDQ
YhExGghik5+PS+KyHyFnM/g5WquNtkFXGmQoIhEMMxw/Q8WVZxzOx82kQCScmSHhm2w29o0xF242
VJW3aNFflwFLtIzs76tlVFRDb8DBgf3Wj34lDa5Jc3emD33VunIouZetbbKrGbKOKocGHRMQuXLm
MOCcjiO+2owCAdjV3kmSyygHKxVPZZLzvZ3BUou3svmKbvGtbbC2zW2DJFmGamCnDd5OiXmbjINo
y29lH2sL/D5YMK/09BinVkyUPfaM5rEmfxvz310LNIuS49T8XS4HmX4wh9qJMXhweX23InT9A7hN
0QZVZEho1YFuznGmPXiFfxSv0Ww210bYj3gRMqVF6AAjBn1THXoI+EGsZcbQWX3AQIx4DnYrS1jb
4/YDtNmXbobsvY+tt2/KD0UAHu3aJjJI4eVHQjrBIorihNsS/ZLEfZbCnlZBP6wFVYIq2uKbc8Vr
n7jMJ0JlJOladjiEnROMzV2XgFPfZLquQaHYmklD2zCbHRMHdsqsXXZWPUJCQZ8w9JMuzlgo3yHR
13mWkXyUsgCqVngYs/UcE4iXQ2rzVrv+qVzW1CmLlCUhPvevh/qfRNJQstpJ4scbtgl58FtZ4w9m
tZairmLFFQYQ4Sk+YiruOKKj+qrsXbBh+RKz0tBgaplvo4HmUgxUgszKZbTOGvWJ3xyvaC7dep1a
O8ihEPScjCEa8OXlY7xvRzxeDk6ElyKv2qUfDdFUziYr2docB0nRpJgWZeYaF4Qu9X3EtGTIQ57m
bjNDpC/aoX5V/MO4Kpn5TRe+k0fTKcwT3Y9CCsjNvaUQPE6hwwQzUdze0odozuXQwrOj8VeZgteC
0J0gXrdN6KquU1O2LL6NRQ5aHayWOD7r6p8HuXzCg5zkzPesM9+Ir2CN30zC4c9voxxGlejRSeqZ
Gf0fcdSvjXGLmPdUyiHhh/pEBcohNbYpOLksIc/kZqSufOIwSjbidtJjfKuzq634/WUT41e2OJCp
Shn8OL2B/HGY90uWwR9tn4zGG2LcB0PiLJr01ZLqQ1DMENnr9mBqd8NuQS2jOaCJ05aL1IGSjYND
XVANZYt5BkjPv4wHJL03yhKlZSx28mWpdDsydq1S23kDKSbDuxy7W5nf6sPycFQnFI3ECmyZyi5L
Mfpgyvd9JLmLrAkUCDYThZVXHAotEB4McBvBt9VbJ2rju1COnF6RRTcDQQxZHPxg9bRlZN/1/IHy
lUWN9foxaFhlJvoygtlBfq21zcNjtYZcHlQH0TwnNfZ8OmNaRfYwupYeAecNeFhlN86u4GEVBSMH
M0EfNdBqhknNuq+z6piph47k/kI+0PLT5VgURQgHMk2e900Xsgjp/EFeXKuKvaQW0WaI4oPDmNzI
lMZia/j/Eh8cysxNOYDyGNbOil7iROaSZ4qMf17GYpg3NXoOX4eeIlvs76u4r6ZisbrE3EBqsV9b
fRu/9hjzi0MO0HtpxErg16908J++DbGlS/uLWeKwY1LSCF29sPTq9jXROnL4IafR3IBa6DXxcSlL
Yc5x4FEucVtUGrZXGh3yEGSxEXEvb+CLOQkzwYHFYJGuacEdcn5+i7+VaOU4tEjSXK6DgaHFv1ab
EfrFYUaoTWGpPyETb0vo1yUQZEvIAYYsNzRVGwCGMvmW/JehHOtKgLObL8arDcU3ttTzmE+R/DvM
238v9rB5xyIqUU1KIIbMl6ybupAVOZcYIYLio2t412S3McoyiifvaemOIkG3TeogY2WQwwxZralE
6BM+0aMSnciXyceJAr753IEy3+TMbh49XFGxFHnKQQiBLsLP60ZSr7ps8v7KLpvt562VoxyADCDv
nyINjj4dZ8EHBXKPaO6Rcf8wocb3+J21BICh/QpXN9FyZZoDFK0P5DIZEEb0NtZP5jHfQ7byoBVY
XRDR5xDwFlHlsH12lhmvLHL4UpQUk8AyKMrrKrjBy9e9WoMGeVIciFvda3G3H0QMvdtbf2WSg5kR
3RZdGsLkGcwIt/72u8fKFgczqiKPtabAVvt3n9ndod4FkIrrQZMIEYhXtimuNwmHNWkLNr2OwN7/
LhV69o4veAdTrKcpOxxeZU2wD/lid50Uahn1sPbKfbh5HK284wCnT41BC2rYO4sT8dV1MyFa2eIw
ZqAzmWQJe35K3hcVWtLa0W6S0tWWnWk29ii9k63sLhcVM0V7gS91y1lRhGn52ngRfUEOXgw5Q5dR
Bmu/0r5/9QoogJYn1c5VQouTS6JJaTa+IYX7CW2E/STbRvc1amo8fUJW2LxfZjz/qh5k5hxJBUF4
bStVZJOqdKvQcGIopNaq4l1OqTbTgdWn5uBHCkrdzFscnI0S2ZL+ZVHemfruso3tfGBlhMOdvNBL
9NNipXuwyyzu09TGT74O8PlcNe8uODr4urjaRmWDgSVE8H3rVTVYif0eg+C1W2bQfPOVW/EzKFup
C2cHXyav2qJQigYm5TL8mEz5cSzlt+k0J3ZNQ6+kiiAZFny5syL5lFZZbMCeRRd/sWSfSJXXxJov
+HgiOxzwNDPJk5AB3ewM4M9qHUW2ITJq9wQSoxVU5iw3u1EfLlvdvEs8RwzlECjuxxoCSUCgIG7t
PvTNRVQS2f5cum5QCkVemVderDTUqBsW+KMce21g+a1ZEbvMhj34X1N7qRNhI8WmSaqaGiXIji2e
0kUuq06dp2j8XSnMPk3+jImil6RSV7wibQL6s2X+aIzmYVS7Ph6fDg/thklOqEfoZgpTjM3vtjLE
Xdu1Ih50xP/ot/kpMd4syWvUBYyVAS4acQbGcUnhiWGCxhlq0C4FKbeeZLtYHr5dDsJt3FoZ46LQ
mvquMEN48+rr+uaZtLLIZdtBFtKubtj6oa84k30QR+26IxPzHSaUU0TdSptsY+vlZJt/dSoNY6HC
RavxU7v3lsEevyQ+evad5E6/rw9kn9yW96IRt+1jfuUkl2XTMO1I3GPrMVkixQVzXW1Xpw6z4lAU
FnIri5aU7cqVi4uRj8GsImIgWr+zQCzR2VCv9EHeBirwV/FKrBeUO+oWpSxBV40P+KokdDMpXK0k
l2BXTS5bho6VPGuUEu7szfzl2RR/vFlG1Wt6jWUkxSnNvjHGcWV+6JLRxquWZ2WiZiMBkvDHm6oM
epNpyeg3wftF7Wy1/a8WOCjRhqAy5ypFj0hW2UZfHQtreRQgiAB4+XNMaeWmj0x8ILJj4gzgRdtZ
OzY3KmoTZXvmLPtYfR4eOFQjqXIJKXmqaM6i9nvdlEKv0CDJ0BWi8Y7NlGBljEONTCXjQBp4ZZbf
1FRxWg1EvbGoY1/kEgcTbT6hi8DEcamW/e2oQEEmSry8ko9q3wtEzbdvxiuPOJAYMQUeyOxYYTKF
bJ7DPFhfddvadbugdANPEBab6enKHIcSU5WZVpo8HSyMd/mfhLg7sreUq7TnGBBcCg8OKEB4ZhFV
Bc4zVqQeHJbqjuL9RAjtgl3LE7aMWt8vYaLjm91HD8RjRFr0wfCkWxwmduL1J6ESiQACef6WPoWE
Fcmxi//9vVgQ9jyBi5TPqkUtZNxpcpuNNxDQGwYRYAhyRJ64pZlovuTs/PjVTfYzR9RBIfmbeBQE
klfkiKKF5BBkwVg9HcafJxc9svc9CfVncCFco0kvihMOQdKWjlXJMisTLWuGFjhhKvmCTbbtkEEs
dFxoqOBwezrPR6kjFfb0WWQID8ftr/ZsitvPxMCMTK4gCGPpTqt2mvxXbu4gU42x+u8Cr7ZX7tkU
t5OzNpXTZcZOHp3b0maURan3pnT+YS16K4Sqy6uo8kU/1TTnMNC2VlH87rQNi798U/mRdyVU8OJb
YhnxyMxYVLTYY+Xn1o36NyCghNq2MAEWucclAUVUBvHS/nbvmYZWTF5x+cupfPGvRK62GClMxU3m
aMGnrBG0JjzlROco/7x+3Bau03CaahO7Ci9pjddpIH9Ua+2NPGqTrfW6nU7DQTPlm07P75Iue68p
JXWziQR3YWQgB2+TyIsmcl/lE5qAuxlZEboS89b4Kym7O2KUb5QRPZ5oRc6k5VEOksI2CFLdQHJB
83cwu/6tFQ/EDecKLCB6ltmKkpR2VxOYVndVajmyVWR43Qr9whi/DIU2+oukfRDsEVEccegyhUMz
Ugm5I6OT0yXvF51cniPtv6rrThRGXK4CzwgJW6w8iadHM5btjNTu3CafGinANG+qfZ6N6FFuZDdY
yLFDDVPQ0/OHu+rzt+fQrm+qRAkbRNd0z7aOitmr0ulsEI3OLgER+H/eORzmGflklPMCl1/TH7ad
vzx7x6GeObZTanbwLoFuQoExvd5vr+HBFnxHvnLZY1TIimM4dXZmiNFu+2L626ena/LqYkqLcVbb
iX0xCCmhW5wxCncyqMUXrzk2u2HYC7aFyCCHdcqShVVsIW3XIvsfsp4KRTxG1oNhJTHg/eGi/+wh
26crD6G8Fy5p+rrVFOz5p4GOlS0p6GuSsycuS3Z/Di2T6TPIj5zGI343vul2Qqp2UbBwMNMs2ABz
gQvKvw+W7dTzeSU5fBkHS29SBd7l4a1FG7tZDqk+2ZcDRHBAnXWyjui3znoGYtM9ZH9BvCE7/80C
hxlSK1fFmMANUlSubkS2FiUCJ/5wlXteKg4qJnTo9iHquE9PaKC6zdxhP/814dW/xFO5OIMQ7Cp+
Nj+JaTv3A3xSq0fzqLxj3daxE05viT+BzP51CRlajYlOoFyh61zUDcOkhFg2CKDx/HlC3zYDYmWK
i7ogDnSJ6nBtjGO7lnK7kjLvckRsBvbKBHdsodBoGTGe6Py07u2IfkLfL5T7BGG3bYQqTytGZJ6H
O9bSssp15JW0uanLb3VyExmC3GvzgNKeTXCp14ghoHhUajwVj9DgMJfIyY3oQMgAhuWq/wwxgPeG
2nwdp0LA+i/yjf19hXthJ7WKGuAbBZNH8sbO5FuZCDfVdiQ8u8dFwrgkfSFn0eSTx6U51F9bO/W6
faXZyP5Mp/tg+tVtLXiUMc+N6jJRFChiskYlWeeNlrSZZIqp/N4K1dtQUr+puvYhM0MVD/7yKTQL
potl3GjS8mVadNdYqhN4bnZSpvoYutgX7QRFr+BoKfFJlpDTzoS8WcIMudjg1UnijdryRTfKtxpB
g+uS7aIYJLbqEs62ZOWAisLctU2J+mxVfe+hq5jmKnHnzsz8sZWonZj6MbfSW2KYECVvY7fCOK5T
ThCyVWZqOm1p3eX1+JHW6W1hFJ5G48lWarwMD1XfefqY4d5Wgk+hj26USOrcGA3qtty2O0Wpv5AC
MyJLCGHoMLof9fQ7jY3vy1zJrpJWkp0TqXTI2J3mRtV9Q49confHNmkVr8mzxcHdt3TqeAg9lUbf
kyyiuwCGvMaSQeRR9yV+SQX5vamQ9kNf/iBVdcqV2S6qSrA12Gd6eSvBZ6TAKtPUqaYa3BYP0qQv
JQ1bY8xV20r2XXbH2s1r6xXz+bCkgUrZNCBdTPgDTCX5uJhkxv1RsatD7iW+rtrh7gHN9BD7SQv7
JKoubIaorlmWDBVaFYR5L3dfgrFJK7JgcYkwqpTFN3OW7i4j5JYJC/zEuqYqhqXy/ebBqFij1aIU
qsr4Ovmp7wS11nME0TFUIlsmFH1kS+dv3XWqWkNMUeANyedQ3g1d5Y6YPbjshcgIl3vO4ZyNJmsj
G/p41yiL046JV0Sxd9nM5mKtfOG+R0sMvdcMmNGWt7ToseMXgSMsWvloXq8W+wUrvK3rwmjjFKs1
oO44j9/CAfJDBhT7utCZulSQs4v84dB9jht9pg2sZQU5FES+y6LwcHnJNm6O7PtTSDkpKjUsnUuY
qikYFr1BGhv8YANjqstebVOniRymWS2+OW6Hwm97BquZrFYwLXIjTFWkmXG+OGX+Hc+AbifqqxMZ
Ybn7ykg0hGZYhnDKUIbPrRQfgkkq7XgRzWaxjPU8HJ6d4eI6DvOlDg04s5hg3yGV+qHrwlNW6m9S
jRxpF8gYqY4FJ+NG9+mLT8YrtE91t8iRDu/KzGWqKQk6hpDohl7qSF8sy2WCqplmX9GTeZ7t6jiM
FQLmGJNQyMO/XNdOqixSsLJcdNCPzdMFi6ka6aWdeQgVUWxunB0vzHEpQJr3y1guMDcfre+UAfqw
N+4sy8HTkqP7BArAw7RTJLsULfHGznthmTu11DJTi3bJUH/0IVTRQ8u93w37pLHNt0ysdjyJ0p1N
VxWT6ibEIXXtTAOhlDqTZkhSq/oxmXS7GxNbjxebdH9f3vCbnlGcJKwLRTF5QTwakW7Edxx9QMtj
ajYfjUH6jya4e14YEKsJAxz5hvLQF5/r/t8fWYqs4VSUdUzzWzq3u81iILRc2tEP9coeolNEem+C
4uTlhdrojkCwr8xwm7uMW6MeNZjpXNnR/OLdcBh3KRrLG6/5mu2n92Jw3Pw4K5PcAVaHcTlYYYfC
iPR2mRdHlgJX4NWmCV1VcHdUFE09a0PS81Az2hHf/1Y/SnYEEiPrzeDMUNQGg/I1qpnnDyVYR3ws
mVEkEJm/si5WVIR5jDtKcphrh3jhsSP3LbqOpzsJKuaCfHMD+l9Y4zDDiLo4mWZYo2ExOiRDm7pB
QeA5z6KVZB+DA38FDRbU0lWKnICfpQDFoYk2MTw16F8YwVZ81N6UOwNK84Ft7qNHIRpufTlFpqpu
opqlGTxELF3RxI1ljj6mSRUk8G7mBm64U3bFB9KAlSS9grJ8g44VYaKifoYPR7AdOCBsy1ZJNQ3h
ot3jmdJPb4N9fdBPoZB4atM7VOosTDirOqDp5dFCzE4PwlnGdQ9XPnXMPZL4gtDfCg34YJqQF9Q1
BP9LE20vh5BVWNhxwqTkx/fGno0xdJ7sG8f+kOAIyz8KbG65tbbJ/r7KRAw5UaUQI6M+fZTuNT/D
szzrsEoP/Q3TtomF67jx7Kor2N4WkzzEMvI3hlCZGgU1mY1WceEL0daC4lqiWhi6wZHFf7MkBtnA
1CMRkbv3pnkK0ES8CPsmt+BDVSnydo1SnfIXlG6QEwpdp/WLV+9WNvoXhY/yTyyQ3JYmMm6PGOhX
LFSNuSDMZJqmWWBOT40Sw1u5BJt9dyxvlTeZfUP8/KD77JtFu0/FjVbZ0B4Vb4StjPzFj+DPnSAL
utnEj6hnaNZa2Ok2e8ke8Dixy6BcC+X1/NvlMGWgeOY3SMb/j7Uv65Fbt7r9RQIkaqJeNdbUg3uw
234R7LateR6pX38X+yTpKrZS8udcIMEB0sjZRYrc3MPaa1FcDJMQ8ZYvcshYX8FkEb+0SeTU+oGy
Yw3Cl+t2yMp1IPKZISE0sKZIVrQFhoAXip+Y16EnaNidk30rIhSV0n32MGAshUtwT6ceOJX58xJ/
sjCusl3AXwlmL36LkPnMiZRBwtKaUUo1AgLxArC+7JTDH/LqraQK8ANYO2giUBARX0G9MaRpVKTZ
L/Xil5zPod0OYK/Sq8XGBTuouUrduKkq12D94wxVPTM3fixje+hIKPss0z73ivJJHazpRBmCHbOT
88/Xv87ax4GMJTwk4gNTF1NBI4fcRhnhJxJQQGUgMxy3OgB8S8Vzpigav8gyXL3Ix1dqhQFWCVjQ
gn7PMS3wi38ARFo7zgrKJRTvlaWBmuPS6XZGgiG5OGI+pZM3Wqk/AHBlG5kchNk2tezqtmkoLBPu
dD9QQBkqnXoyFczvLds4lH6FsM2OTkphZ3vlM2iSnMjNNff6t1r1EoqGRExTNdgVOYgNHJoZAF72
hlkr3e4GJcCv47/YS8tnZasIvOLrVU3TQAcGFhJN/fB4KlaiATmAoJ6VjlzcD31Qy+ZGzL2ylRdG
+N/PXsukDDNrQK3I14xbtfoc6YV9fdu2ViGcDCalTV3IWMXU/jAiP+1u+3YjO1k5fBdr4H8/WwML
DaqVIUw04KVTis7RcyUY29pvQv/6YlaaXQg9z76JEJxJRk2MVIOp3q/3mrfseG7yD8J0W71m7cRd
WBN8dygb1cD4CZCOg8e8GKC0JNBvBld2/4SnfIVS6nJ1on+WVJPKKOr6ZnsAK74bQhF7cozDFKAQ
4GpQcE6cjN1aQXr8A0DcSnSP1Zomh49hYkMMBSalQJ2lKXEUbyaPQKXiTRTjH5Dmn4nhrgQ6FxaF
d5+YoAceFKz3/95Q/i/f8n11QiicFOgUgDISezvJT+VcYAJNk0o0lpMHvStclJ0dYtBTPy+HpTUm
u6vGHRgZfgxKE22d4q2dFi59NxlSFYP4+R+d9X8pZv8L7rh4f0Q7shYkX+y14AfSoV4UpYLNv9jr
VZ+jI4vi0+l4XIVzTDqlLdoeJ4lT+N5oTvtV2VFM3oLDN3qDtW1y+K5bRMiM6SbFwj8vXZCZ0ohF
8Tj7U+yw1saAGHQFUlebbAmULvARzGWJ124OUK9vKzKBfxsWXERbSLGi16j8fNjWzdzjrZ0jxBLI
Ct5tCduqx9NE5hbbitk0D7LRKoLlGaLVmMHPvCTovdDu830NjuRpc4NXr+q7bUMoYkcTzSAqA9u9
i/KgXbrRodxhBs9lO32/4eT5Oq6sU0yyjK6iKUVv0UfS4JRakDLptCyVVxHdHvKA9TfmdMuGKbIj
+UnqgcqndjhIL3L+HIGHdSnmfdxlbltPGyHI6mNt6gpH2KIIIka02jAWtSXjYyvSt1zB8KpVbFhY
f+DOTAhvqRRaLJEYTLyhK6aHzOO5gZkBXUF3dbCpBM2/24e9PrMnXJzeaovInGCP5rVrFjvAbmzZ
vNdVPHhx5JRlbafVD4tsVQnWzhOiVbSKkUtjZkfIO4lcIvU0QnBy7LTDsk8O/wwj/5F60EraAyOq
qWhokkKnRbg3ZDRKvatlGfdm+gw9cpADdm52j6TP+YOggX8hcUctiBHqsgoyR02EYQ/tqBodITKK
fzOxw8UZFtuo0CuzObJ39pp7bXTg48cM/YotlOLbPbxmXfBHS2FoWa3xjKbJnTSThn3bF7ozjMoh
zBI6O7oFEtq6yJ0lbIJkUFunLrJHSddam7DSG4tucdqSokoKhRmD1kE/G+XOTNFYD/uxv4n16Vup
0IfC6CM7ZfWvOs3xWoaFa9HZtI1a8pQRhaWZwTydAqnPwZpMZFBkAhlqddYxQk7hEBkZVy+DV1jT
MldB/kAa/VelLK6hkscmN6Cs3o63jW48d92y7+NiOWIW5iVqs59zq8t2GJfWrh3B0gW5CVNup2cz
B6Y3lfITegAnNsl3PVp9G/dzxTVpyGdNlJKpZXxoBwFylzVSm7I36kdlx51uDDLCLajdiqPBO6Yh
kQJ7L55t4Xb0LIrksC9mX+ksv8rQmST6Bo5my4QQe0lSWOSWkSMx7dWTrqB1FtYbqceWCSHkYkMy
m70CE+2I+Sw9s3NGnI23gvsn4bxf7BT/DWe5hwFNkDRRMxQZTjRQXPULMNqZo96w1wqK05FT+fFB
OmY/2MOG4ZXqxoVhIZ4yUjIO+YhP1L+ObnVLddsCWe+C+c4MWqi1V/A6NZjJ5xzDrH8gk7DiZi7s
Cw9F2VOKEBU5OODWQXLMvGb6RJ+WoKns6L70ykB3cyhsGYDIbOz5mmWQP6P8j1IDQaH8cssJiGsr
JvWzPwClJDfNTZsaNh0TgIA2O1JrtgwI41lo28ClijlJIqHzm+WK6iNU792hcBWXsxXLuqN80352
LnN7p6F2BoDvxgdeO7znloX7ofdNL2cFW/yZdTZLM0BrzA3qvFUTeI8UsLsqBhVhepOkQI01Kmef
6k+k+TQ2zxtndN0AKm8YvkBtVywky2kFUcoo5H2o8NDZzTeAdka7t6s9DshzO6OWuzUQvPrB0NT9
t0lh28ZUpYxY8+J3g2oP2c+4BClVmjlzOm8cw7VupUZVnf+HahjmE9yLGmYVyxYV3SFg5Htqk8xN
/bK3QUnrK17FmUTQHzJSZ+uRXdvWc8P872c+pwjbIgyrCLXjurOtcr/QLfm6tV08tyA4l6mNwLVD
LIC71dhG2dMlae0oxb02/N44IiuJ08Um8l9ytpYY4sPLYMFSg9K0N3kQXAGjr09VhEizpyfOktm9
8wdY+ZXAU8M5QUyGmiX9ECahLpW1oYTHoVc6X9dU1xp7z1Ryr4sST8mi02gg/MysQCebMshrj8a5
bSFIUiqqLrqCFlXnFd/l3NYc9HEUO6d2LduJMzuoBWiO0ds9roivu9f3/M1piW/WuXnBgaYKm+cu
xPnpPOsVOJbUln8zVP29qnSHm9ivvT5HS1XpQBaDoZpd5IzfoI23v/4zVr/8fz4A3Pnll++oQcdW
xq9gMVj8jUPWqw6jycZiV+/KmRUhkqETwIJVCRc0DngGl59hPHj/2zoEjyPNmTn0KNv4wwwpq446
cE1OQ1r7upm19/79oyG4v9yuMWFT2A94D9ImLuwi7p6yhB0Gyn7Uk17hf5AINHCWLX+6Vrc6uye6
KOVaWKRNwnLBXNcNFDr/GZ0OXfVmcUKE34CrbQLutz6Z4HyWVmrKOpKQfleTw9TsplI1lxWtg/qg
3dbdEfhyJ7ZqmyKqT0tE9/Vgo0CIDHLj06714rF4Cz0NE0A9tLAvNz0E73kZhfBO8qHfTzf9Lgf2
CuSDmwH3f9nmd0uiH1RNKy/1fkGf5g2y0QTUNUI/tzkXCd2xXToH1w/UWunoYnHcS525XtaMwHon
A04UR4loXhU08T33PX+LEoFYBzjbVfSiEHII1qZ+ytswxwL16Hk2H+pytmn5cn1Ja93kCyOCY4Wc
QUurAeFa+0IOfHCtXdyocrqb4tnyZuAri6/ha7x7Q24Eg20s9nJHI/svUMoXP0NwsGWWIodLK8wF
dhAOo4WbbQGyVl+Q992kgvPUhrQ2F31a/Ahd3CHaY8RiLp/qwZf0rRiYn/EPr8WZKcGDpk3SRSyD
KQKBRbsJGUTYv2ozMzYc3PoVQDkGsG4F9kS0TVuSMCf9uID9h5M0pBD3xIRedHrTwGx2sfc3WS6g
Kf8xKNw54KbMuZZr1CrqX9H8RWUbM6Krjuzs3y8ceSWux1wrm9k34nqxQ8WCZGTd+tfP/Po1BjoU
XV78YNSXLq+xMYUaqeIZ2NQisWk2Q7g5tpMaY8BykFjUMcdnLZLtZf6UpJ+u2145hTrSBwyNmAoB
Vl5YoNznuhnKEvNHgg7lMhzb/BgC9ktN0FB0GzCztXj7wppwuWeCTiV2dMEk/uRJgDBMFUDTdug2
CLiJu6D4ktkQTt2I81e+4oVZ8TKXRj6Uqsl8BcnsjGbR1D5d38aVGwYLGgrreGIgBCu8Mp3VT7TT
o8VXFsWN5bCwmdwfrRASUdcNvc3GCXcZlkzK59hQ3hRxzPAaqtrpIfOXO0BdpD6omA0081f9iMn/
QL5bHG1wwsfKsq2b/Hb5XPhbjK8rQl8cCMZ7JGj1qUQTttPqNT2uUCL3xxfF15zCSzyoFCDmBaSZ
V0S3U8K1mva5SZEkhWEiZsxlmNSA5nD6vcJlokZmt99V5w+ech7wfdjk9xWKDCljMaZ9w1cY78Mg
KwAl4kc0eWLu9Cjtt5LBNbeJ1QEEYWrYzQ9iJXmixp0VjwzPeHY77xunQMMJmItqrzs1GGeq3fVD
xD/Qh+UZlkLAT4IChdhcozLDAItlMFAs0YO6o3tkiRif3nLO6+syCTBuKpAeuByXfm2u4G/UGHY6
TzuU95nHqW3whv/WfE4pkP24vqzVS3hmTvAuGSsKAjpb5kfmERXpgFnfSp1t+JLNRQmnP5ULfZgJ
IoN4X+/ZbQNoYu2BGtAhNoFWzlYgsrEosWtWTSFl4aAwH/rSwSzf1iG0TjbzSZ56fDgR71sn9lKW
ieS9meKdk1uUxR3Z03f5T5l5Src3nCYwXOuGgkJHdaQWwWzzFQysOgLbt8+4dR1WvfXZb+GX8yyo
jSBInmQSVhzlqMAM1Xgv9eaX60dlLczUlTMjQi7WUZoUZoYFc0I99n0IciezmSO/BdHcl3E9439o
/RrcwsK3XMO7/hvWndrZb+AbcbZQueyXeOCfVr2jAQg3jslN+kX5xNWG2a7aOkjrj++ZOeGNAlQZ
jFYJltx57b6NAkgG8Qa35OieEnqLw05ofsSHTS/Ao5drZ0uI0WjWEGNguDDLa3pf7MJ7zS2/TyC3
QuL5V5eTgs8e4nPo0YjnONX6osn1hfnZ7+S7cdB3MVqf00v5m7mV+wdCZav3Bs1HDQOU1gphkhRG
WgXqfh8SdMhWlN2M1gG5w+vstSh5bfZa1zw3wgxMoQCGYilU2EsMSI2aXmUDRJ+kvdS3gyMt2i7t
NGIXi/arYebRUnSPkfxOTZRvPbC5oKE2ftW0eB3NdLDlUL4F2sqjVv8pIRDtm+jP68d65foaAKsS
DgemaMwK11dJlVkvGLoKszaDzOlrZ1V/8ZUvTAiXV29T8G8OGfsXyej/XSxhJUqGQQCpIUVL6Aeo
r8k0EBFp6NmZdeNmxRc5k10aPrflTm2+/832vZsSHrHEqEIyq7w9KIOsVU/sPvx83cKq7zs/RMKz
HEmSmY+60gPDy5ww0JzcbTS7mhGHg7XcuO+h2FreElu2iS8dSi/2Qo9865WNtIevRPQL0HtASwbI
FyiVCV8RrLRjh9I8hmhAihnXjjrvZfnQ6Mlx6bPnvtkCY66BX3TyFmiZ8A2W2AmqC4a0foYDbN3m
M1eeUF8se/yZICxB/RgVhdEJjz30DLfyj9WY4dyycCdqXS21NEXQjqEaTufd2fkj1xFg4C7kOMBN
UP5aSnmxVmFzlZjJNCEaHlGrmJxSSndGlO+L0PKHKvyt5iZeO0MFDTBtkPtJFK2OfpDt6ydtNVPQ
8LDImHRAeiQmtk1HI1lXUfGMvkt3ybH7NX5pf6S/y8+aXx7QcVNTW99wP6uv6rlNYa+Hss4bWmL+
l7/smjMEUWbrmFaRDkAVB9ZfmTNQnsYItaGZYgKdUCWz2lld3gbeOGQs3Le72bGCHA3UrRHLFT+E
nEvRLIw0aQqsXUYMc8yg8Kej3jf0menOVH4tTPWBjBZD60r3w5HsN74g/zeKl/TcIvf2ZzFKL5mN
oTdvFZ3RJc7/F1d7sUQhSoHyUjIwGQZpxskYcn+YgkKe9kN7p4ZboebqNdEAIDKIhdeKiONoGrOs
dOEz9vJh3JvHwhkxL9LeypzaaWsrV9pVhkxVGeB6KOeiHH25lUtCKisGmY+vqoU7gMQ/Z/eJQkA9
+3WkXxrZL9C8MbR5o4RFVg4NSCSAj4KLReNCzPYYy5IIrN+A2kOM2ZUIq+2EjoERZ3srJyc66i8D
pBa8CJUtJ4LMoa21+Y9emqHu3mqAs+anuJ7uFEXydKP8ppYU0ceyW8b+S2GizjBVxB8MZbKjYbRs
QpjmhtIkuWWVbsnQroQ//KrJcOKIfj4klJKi5QrEHWSQ2w+2RY7xdKiKr1PC7IUkTqHhv8PiXr8C
K8/UhU3hQY7UpE71UJn9HJ29ZnwuhtQ2Gx/QphGQoyZ8vW5uzWde2ON7cHbjOMNZWoSMQ81AJep1
TvSN3kNH3eF8sEibv0pP1y1uLFDMMAmn1kUvlfms/ikPA+hwnko0h9jOTB6L4dd1Y2s37nx5YoSO
lMdMpkrlqL1yr57e2SO3mSr/icsE74WYTYFkAaYx8Q/BmYymHlULKAT9atGYIzXpbdn18Z3aZkmg
9tCjj2jPvGWab1mOCAQO1ybzrLiYkgH71YLKT5/qrWeAH4ACTCoj8XcQZxdgvBm/LRbwbFEYEFW6
UTttN0v6SVrm77HRtXbZpMipGuVz1bfU1qqWYZSGRPe9NRl2SyrFseTqGNNc95HR77SwSiEPgUp5
Gr5Gtf5YaCSIzTLoU/lBauLfIdc1mQzTH7vkJUp6T03zAw2LXUeGyZGg1/5dScHVQ5Rpul0GM0iq
Vnd1uf+kqupz1UhAgZp16qSdVAegtHPKocicaanQQB7BL9lC61ip5t5hpMesXmoo9hBqdC/Xeu2r
emqc1NHQ7ETLoSreAiHUheRWUccd0BONM0vdozpZuyKeJDsrreRuUue0sMNuaCS7NzITRA/RjIqJ
JZ8wzZ/dYnQ2vddSOfPmlBj+UMTmqawHyc9GXYOUrY6m2VyaNpXY7PYDGY5gDDrJUhY6UNit7a5I
Cq8ph/J2ysoltyUyZO4c9TcJQZsvSyBXSU2MFmksdcHtY0AiO692UkYQ8+rkUSKl4moN6GHMjOkB
gGsJGEDNINYYGGKzojlMSl/sUgxElfZQTvpJ1wf8vzQnnQc3VkrE/4o63E916UGrZAJZUVLc5GDU
c5clu8lmfLUZE2jWuJsmxhwDop1uZBR3tTxxgiW0y9vWHaBxfWjLDOW+vAFruzQ6wBvuJRa5+lg4
IHeV7ZHo2XM6mD9jiCfZ1aiC/6NvH+ula7wuG1QXxaH5pKHT3+mNchOhceUyiNXujYnNN1MKHn+w
0i1S0KVR+YLULxvspOvUW8k0DzHIPbKiC/BcJU63MNlRhhQHoj2a8/wsV0swxu1tOjLPGvRhlxD6
LJH4kWEf2jgDj0S263q0r1gi34UVRTpZLU4PSMbOSicI1dCwvZHClgZxOBzqKKNuqc0uM5qDnLdB
2VjMXSqzByUqBNa7YrhdSM58fZ5KJzfylyw2fQ0M85E177IBP9xasmCeAG8g8mJXC7m3AIG1+hqH
aAoPg64ZaCBop8yiaGxPpynFIPu0uIlhfWaW2jkkJEuAY61O3gA1DI/MeeQmVXVCHv8QjuHdopSe
WWU73OlD0y6LU4M9eN/p8sGKrNtOjR5jaBU4ISnuuGRHj+nrL8ZUyr+qqBs/kZQcgb1GT6MOd8iQ
d/GiLLY0S6nbhazwNEJw3WIAomNVxTx6U1sbETcPx0SHh4kJzDdhVlD+0IcIo0GWY5B7+aaZO+bw
qqZbLZyVgBCzWO8WhAoEWRqqDSEslGgSAS6pH5edIdkQaP9dPtTQStfVjTWtRfQmB3kDzqpyEgYh
cGrTMUkhv4j2Depkyqm6Ge1XwFu4HMUfjIKvLPDCmvDeT7OlRdUwcGszxHuQG//iRR3gE+1pXz1u
dVP4EyR8sQtzwnOvJX2Cubee+Rbdp2ntaeFiD/WX66/uuhHO8KVxbjixPaUWWlFZGspUhjF4eg7e
qnRwx0YJrptZOX1Yy7sZ4WyoeQz+FwNmrEGxaf+aZ3+DLLkwIZyF3oxoqvJG0PgKuLmWY4ykckIX
pwESEZ/LB9Am+9S7vqy1wsFFGCGsK2+NBLTOC7RlIDED0gpPf6iNg/E0YuK6wBBA4Ye3puqy1Ck2
OHX4v1k4HReWheVaBSDtiyYhex0OaDvawAzJceX3prJ1yfi/SbSkG5qigiaTd6EES4XeRbXEMOGg
Pxq6nSZgg+NzDvUx/Nm45CX9nt/quHDWX3W/jHPLwoUjFkDKCYCsfpjZWgB+QI+TMs0PwwunoCuD
ZrfxOXkF4NpShStXZ8jYc4ydI2XHGRr3CybLBh9KciqYriN3syi9cvuwQMyGGwbmVT5AkAqaSFGP
GXdMRQ6tDVImKILFvO5eO8stZ1nNvehx89Cur/LdqnBoexktbz3HeAzvteu6Z2YOelVeh057Fe63
hSy2VikcoJA2JThk8BmN4meolHaFmiILN4t4Kz7mYjOF0xIONFXiGZhDLQDI5A0hxI+LcdKD4QQa
gm3Bp7Wkkw/nqZyL0fxA9teD8p0uCqZx5KDec6GT0J0Lu8LE+r5z+ccDsdWO47v0r4lffbl+WFeX
e2acf+WzbHAZU1oqcozsk0Wpraj1U1bWznUbfMvE+4BlWcTA+8qnAy9taPEIpUENgVdSECdraKBh
6BG0oZgfOUG4ch6frttbzQHPDQpHc5LnRZEXZJy6DZ3jXeNEnulxnhB5s9W9FjxgyAYjQKCy1T/S
TdaZYqJSgerHhOYe+154I9SsFif6qu22cQprdwBUIKguAyqPZr6wk21VNqAZBhdPl8QIrEHYjGAw
LbYYQVY3kHfyCEqBOJMibr2PoJo4dVgUHxlFvnf8Z/RtuttOotcO4Lkp/vezA9iQOpQizcSbLj8S
rUMW22w9PWue6tyEsGu50lhKrIIzrOv0lzk6GsmTJt+N4dcmHw7mwmxUuh2LDjbi+SBFCfL6cVx7
Y8/NC6dxnmk9tAlOoxSXdh3+DNPciaPZNqJlY6VblgQX2avykMlVgjZSdzOG3xbymumYG0fEd31F
KwrUKHmcnQ/BSc5l26kqb5DxgKWSPXQGAcfjZIB8gJC5vKE9aI40obez2aNcPTFgIUB7XTZMKk6e
TcqctG0D41ypUUHdqrNLf9yNzuRmiWv9Ktw/UOXjWyf6MPPMKD9jZ8c0Q3rVjsxY3qpm0O1Q3Wna
FzctLrseUJudCreHPlAPYpG/6e4Y57Z5RnFmm5myWZiWhJjUj3ZSCFbJ2I3rx39wuIk7gcH3x/UP
vLXFwqXsQc9CGgkeu87MoJful3RT+WCla49FGRQUupR3cIQgqSFKEaclv5TDAzGCpZoPPd1FI3Mb
aCEkbWFbJoVECoYsk9G7vry1fhk/OaAdlzWETCLCDKIcmdbw88un/xeXfud4L+BwyRttxh806FZX
+25QxJeFKs2jiNdAW7/coxZuOMuuPBb7N8n0v0FEYHmmZmAKHC/uW75xdmBGMOsMNIS1DxP/243A
1aOCZgM4HzWUzcWm5xARZe46NPmq39Ld9J0jPqirBAuacIqXetE2rGUlgTY42v7fFsWrOGhSbKBV
5U/WaA/jc950D4X8UoU3ZRKBT3YOxmKnTMFQ3TBjR6PUvX56tlYsXMeB1OCtBy7Yn1j7OCN3QuP1
fzTBf8LZB0T8Wc2hVjOwCuJVWu4nzLlfX8Rq3HIGoxC7NlWYymnPr8C7BmfrmRBCbP9k4nztm51Z
swQwOlvgw9gIaxlzOo8e5p/ciWUOqsLEb1HV2eq8rUVK5wb5hTzbwbosw2jhV2BOnhv5sNDHdEtf
YI3yFzMfGLVWVVSPUJe4tCGRpUgri1c9RjcmNgbSF7d0lyPKlIUNOsHYK1pX8TJgu7YQlmtgqwvb
wglRBmiP9yFsE5RQXcJs9vmfq9e50JY0wYn7wpOVraxv5ezDLHi1LBXcf8BAXS7ZYBV44qwFp8Y0
PShOfqmNdCMjWQsuLmwI95uled1OMgNswM8exn3px67lVM/mg7YHLgn81+k362v8KQ+2AHMrZ+bC
sPA9q6aH1m82Ej/VNMfUa7eWGrdU1I2rtxKlXZgRPt1kdLTMIeXl14qVOm067PR6eizaaJ8N8sZD
vtbtuzAmxL49SjEA46LayA7G8+DJXulj1JXeQ3Z9j9LSK2TCNpa35lkuTArxbtiqWT6pOCPtP1rC
KKC1X2qvQU0getySFFTXd9NEXgmGSEDWhThiaPRoGjNe39xxAqzSjw4WptuXL9JDFlSB+iNGCTl7
jl8aZ9x17uQafv9JO2Z+6ZBbUIMH7Q1qTj8xEGHtQ6f6i0gDm/GfnyeqV0VDqzasG6B3hM3gpb04
v5GngA8agbF6V1WHotyqP62f43ebwiUtG1RJzQL17BwU4E9tiBomauj7ckfuoJ8KpaLb/JDcaVuV
e34vhRAZ3F8IAkw+6AE49qVvmEyQkmoyvvt04MRn4V73BhAKc5wXuPa2Ttnadz+3JpyynJidkSk4
2ONrmdjpk/4S7TSPS6BMr/ln8jIAafEn0P01D3huV8ixaKsNGqad/vmgOpQyj5E3wttPbr4bnsab
7aR/9Q5jdkcFNhD0sRjjudxYPiEvZ5MG+D4g0m95Fq/uGafoZnSsTwboI6yNsf+3qO3DtwSTIbgT
YBBMQpcmp9SS0XPD7r58ngHLiR3lS2T3X+IvvbpXLLTSvgPgNR+4gFMO/tPj0B41Y3OwlC/syq8Q
o+akZDN0nGbyVmKUv5d+EYBq1Z+e+m2WrBX0jEnfVyyOZOij1ZTKiO+qBfm9eaR7DVWc5v4Phj/4
M3JtVcL7Jk+8owxGRdCtJuhh1tFPdNUg8hJ+6cLu0KeSi9KVl3bNJ2WanaZqf4FV5m6MtZ/XQ8A1
N3G+Yv47z0KkJGFF38gzf8snb4rHnWRaHkjIN/BBK5nzxcYKz12Ygi5eWiYkCJm8lzBPaeW/Yg72
z75SM9nwfVvGBB9UZLU5JAtcX7Z8i8JTM9d22HsTQRZJKv/6/q16oLMTI3gg9BWkbJnh7/DieRQi
QE18RBnXMYa/yVcv9lBwOjUhxQIUCXc6s6uOtowpLCiXJ87olYY/PiSbLE2rAeb56RBKPHJbpWbD
sJO9m4+ILodg/kGeOMEjfeG60XGGURRyc31L16apLxYq+B2y1CDIGrCn8Z4BXKns9Fs94B5uM0de
9ePvX09EJekQPU2rClva/NZ+0xmUOKFrwotXoT0mDgFqdrsMsBqsnG2qCE6qpKYI5wVGo1rBBIbu
yGCPALzT6wk4cvLPTVjiwgeLYblyXKJlFDst+K7bRrF7K2D1PlYAMlVRXgYJa7ZItlWrbiFDGna6
7a0SgrxS7C6ZujOm76ZSHoauBoVVgg0sGjAP6PlD3fRflyR09SJxpXGr0r+1qYJrkxJ1yWiDuz71
y03R53ctwCobR2T9UaAEFPiocGCmTXBb0dJadQpHPQHqrJw6SIBkeyiLHbZf3vUb/m5KuAPSDFAu
QIazP5vstx5Rey56J5frA2aTNxzXWskdCZVigENIo5huFjxXUySGlA7wxh9wa5s1m9WvdGZKcFzg
BhsGqBihtZQ9LKb+w2Iksq9/pfUA4syG8JUUtWn0VMZQDm+LxGMAkY5D+opOWsDFP5PXpbPpE/R4
kf5jDmpvRPZWNreaR57vqPD11CmjXcdnq3uXBrJXeOV9vECFdwGneOOGjxPmn7/r39tv29WH1YNz
tnrBjVV0BGcSpNt82bqVyUtmzfZYHKZwi1ts9Ql/tyOWVcBfbmX5jBEHOlC31yevUt1o7DY+5pYV
If7UIXkFHVJ8y3A0b4H+sDNqBtrgXz8yW1YE37FkphTr/DkliRK0VQVlS9XXzHJ/3Qz/6h+ir7Mt
E6KeVA5zk4Y6mFCMu5LcjwYYQ0xw6ndDtKtK3daSzYnOjftm8b+fBVpZrGYof+mYzgg4QzPS0ca2
HD3I32ZgUCGN7G7LnfDdurZMwZ2U4HNfwF5AADx/E6T/VjiAwQXUTw/W36X8yBUULtJAwOMlbGqi
5iM4+3Hex1fldTwVhyKYP7W/sycCXYTN2tdqAH1mTdjPHtRIIVNw6oF2yEO7shyOJGmPUETN6I6c
oCK52/Ro/8VBv69R2NG4xkwLur3oeQF0aLbA1/c1BD6TMP4RK8OJdqETN5nm0bgI7ZChpZhLQF1e
P70fHAuBrKGO0reCMEJRLOEqVmWa0rFE81etqCN3iz1Gip2Whk3kh+uWPoZiginhPuotel6VBlNz
G412ORq7LGfPht4fJ5UuoKmQHmozD6x5fjIT9XnD+odAXrAunCilHiC4qUhRMPrtviJ3ih15yu0A
wi+mut3XGdRCoebw0iq1nA3bH86XYFs4XxCgkNV4lJoA54tPXXag8yuPptN72RMv58YbIc0H/yDY
E07WBObSvpKzOJAp0PhWb7dbx2bLAj9WZx5IS/QBc5NYUT4EWlOAe8q0NzZt62QKD36aRwMjY1MH
JP01gLp8WIhTgdoS2LllT6pvSvttmiLHiH2mHYzoK9OfB9yaakvVcnWpiA3RIAIA+4MrapEmzRjO
a4K67RNbKqtjJG1lmVs2+N/PtjMx6ixWwroO2nKAikTp9nSjALNlQTgSXTm2WdNHuOdy/Vh3xo1E
zI28/GMTlB+7s50SDgUGixPCZKMJOi8MGhlI1NjlV4y5BpoXbuRugQ0/ulDBonBG8irvljE2ooAX
Q+c9n2Vjd82eHqedsvHM8w26eP8EU0LwN2h6lCYQzg3oPHyJTOu0YOzVjtj8P34oMdJr59RoFNzd
ysye5nLcy8YUXL9aHyKWy6V8yFRHiVgsjGog07vfSp7/oFH5qawlsIfX+ygZnwddv79ucutLiYlq
V851b9Z6FUyO4s97xeZfygpCfKlu4xxufClDeGcsiFWBXxFfisjsqZi0gxX2D0WxRdTGP8SVA2EI
Dwq1ZjLLGR4UmoY3dV8GBiYRiilIzFPd/LIIC5JuA1y7cYkNwU1AqrOfgZOvMV9YnIaI7vum865/
qK3N438/80QyRk9kJe9wNvrJLpLTDKLrMWs3XsRV3/7uKUTVb7mXCgUMqf+PtCtpbltntr+IVSTB
cctBlCw7nmJn2LCSmwSc5/nXvwPlJaIhfkJubhbZuEpNAD2h0X1OEwDJtDQBv07g1vXS9MHiuru+
oMtHVU7beR9BolHpTWh7njmxAYaR6VuMUpOHCZ/Bzb7kn1Rc21zZ6T+0whi2GfhX6+ScxpKkRE4z
qGJyQNfgclMCKMd8YfB68Ih4Fw96kVaekIivqSXnP1RLW0JMqsN/tNYRjCcUfa0l/uvH3q+V3Ffi
JXaKbPpoj/3ejPIHWZv9PqoHJ7W753oBykWrumBlwUtETCkAjmtcpaXiBcO7LkrNHjBy9mWNeaKY
6nclrTHPYjSf5WYGlOmCaaoqD79fP0KB2vNkwkRflBg9rQAWAvBiSF8rfMV1CSL3ZHJp8GzZhb0Y
OuXc03I37m3RTYop3OUJoUfJxpAfqKS4E9K7CgRhzYBg781+903+nB1Qd9uxjqFYd7UT+qLcudJB
FC43bdvS0SsPIK4NTgArUsooVqugaFW/o+jMII+zKM0XCCFcYwagO3UUtpYqWNLW7dUDEEQdJf4o
OK9NwzovhXDnpVqk0rMZUliq0TYgKUoDMAZ3vhRI1E38ft+LWKs2jw309miVNdFYzc8bTEAGAIAI
dm+YjlN2p3X/gPHUKbOnOBbA1J8qjhcashLFuY25qwHETQlb3eQN35ZvKjhcNXDXSS4WObnMgfyR
hmxYGqi/0IsBmkcMfPMw59K8xOOYN3WwWEHdy65aibLpy7dHkIyuRPD6Mcr1YphTEgU6mFwqTHW7
yW4CPndRHIEr5DY38r4XEXgDbODS5t5I5fQlq9PSSBaVBo1Ryk5j2D8qlGeiSkXbON3rcn8TZuOx
Mqvs0JLhY6KF+3Ay7ss8em1b+9FqpY9Nliu4tSZ3TdfuNBLfVFofu7RBc2paPeQhJv/64oEstjun
3WNNpciJxgq+M8IpTi2WW0uta0bWy2BbPuY0fV2J0KaogYIkBsbGUjzoi3rTjBiYrPL7aU4f6qp6
Bzho4ix2mNy2hvaaUPIFrH63eqJ+X2b6apL0xtayQ9jq/+Bp8zFP0ycj015RLQXjYBUOsPH6qUyy
D1HVHULVxCyj7OZZ+t1sB7+KlJ095ZFLlSrAmHzhYdh3dMYiLn0VWNxuR9NPqo4dmyzzoaoAhUvV
nRlWx0Tpj1Mj3dt5dy+jidVIW4wEZ19oHkVeY9SvFOOoTr1QgAuZ5ud8GvWDTPNb5J0/rCLNnGxJ
TC+psyAaKi8rO7wAZV2JEcliN7XN4g42poRHtbyfJUA1Y9JfBPWxkYK80QguS0SnWpl2g0yDKHqy
VZQik2GH52tHiV6v+yqRIC5PjHXQfenzUgYJQRw2l+lBwsiuaaiP6jx+uS5rw/m+WRQzg1X2NkaA
u5XMHg8+duiosexk5o4UghvKVkb1Rgr7ipWU2CR9bYZ1jVsXgFKAeNuWLtVOI4fs/b64MxNnCCJf
VNYQ+g621SvBBD3EcdnCPcmPGI3AhQ+lKs96MH090HbDZ3Fr+KbbAM4omprQm3bJVpBEZAhB9xCE
EVqIFaAMZaKEeyOsqMZKBHdkA1praDqNZRB3X01A1BlF76BnzCnK56W1/ev6sb2DK2nc0YGVdQRX
MRaUv7Iqbu0m98o+9P4xHMVNAJ9x86/HgZi7XwnkjiycyQRI2qkMBpMcwT53B99zuL6orUM6kUmj
m2WDfCgtkqLBLpZBp6VuOL3XiSj0b5kwG+YF8JNq66DjfKt3NbWpLke46oUy0L+1wLIBQl4WAAd4
vb4UFti5wI/bigWIUsClqVjOW0HGtLCBx4UieQKHNPr/ezQbzMXs9VFxUBPZsWkuUgnm6K7J5O9H
Ga3zUgnp6Y5CUow2sRQDc+4oyaJzV1Rs3zqt9RK53GaZk67RUpsGgAx2w+zd2LTe9U3csqi1BO60
MrBxF0ZFaJA2GH7FBFBR78L+pZFmL9UFldatojayPgVTdoCYlUF2+/bE6EjqLMGQb5Abo0ejEM0o
M+jaZADM6GBaVIcD2JBbN2/GT92QBddXuqmXK+Gc71BTrVTjHkW9OMuDMSa+nN/nBubom0ggafPU
VpI4v9FJ1IrUSi4DOi3ONPwTy4KgIhLAaX6jTfWYadDCZWocuf6+YNTn+mZdtpHCFQFLUAGJHXw5
yHTfHlVW1KClJ10dkHu0E34BgyBAayc3QXOGk3qiihfTsguzWknj8ouKZoSEswXUSi3xU/MjCMnB
0nBX9Z1H+kPRgbhFhE/HDuGaSE4X84F07ZijGlp2Xe3O5qQ6mWYFZMGl/j/uJad58PntmBlwVGPV
eMtQ3NHp+8Tu5Y2p7NtU2qtW41q0eowSG+PRSn1YkN0JPmLjEvjmQDmlxNshTBIU0IEWkF0SPbB6
s3XbeotfqPdsMFoVdKRuepbVmXJK2oZxPveonAZ2Ht2bbeVmGPtxskh+CAvwB0ai+tH2gYKnW9XZ
NAB/HbNKBYA5IWo5WvHcVItXoRA3Ki9/tY2/pfA3sqTRRwmTD7gbebhLg0fELd3fZXsWAkQcUP/D
Es8SOUvM87AErAo8NLu9T99aF5VM+ovUuvdEMwZCeZwt9k1vNUNxkocLz45ZvrQ4/4BWAzx2iu5e
39BNLVExSmgBGh/86uzvqyy17RZ5LkZY/kLqQytPNm5N9aM9yodEKm/mAuA01wVuVa/g284SuZja
jnNryRR6yeoF7Blk2s/3+s2fPINs7+VKFhddO0lqVcC4IvnfgTjERef5186JD/pNcSN5/5qQjLns
38LQqvx2K2mb2RK1cXC4Lu/MTHVm9KNc37zNGLoSwelimYY9sJSg/aVcOpM9+PmUeRT4SaqwrMN+
6sI/qzr4bIDrA8RH3l/ZvVlZSxT9xWsVYSp9KcsCFAUarlVQhb3duTYsx8Gw5jpQA+XUolR8rXxM
vDijl3jDkd4gmewUtzqyzL/0ksf4Pvlu+UCtqhzABtxWbr9vdvVXEXD3tnGcv4sLHEWD5wWLJWdd
CPKExpaeMHleO9NoWN5iTl45m4IUbTOzQJX1105wuy5LIx26eUYgBmVubB0sW0Q3r25uNlHRd4zp
dhm+8u1mA7DMKEf2uErr7FGTZ8WTksF0RktGXw7t8+e6Cr/KQH0CVO9DVwGwsFDrfaYp9wqQLSQl
u4ttXfbkJP9UKqjMExwDKX+ESWzc24v+0kkFCa6r/eZNY/XJnEtcRo0uoGzFOWQFyvvxLu123fx1
GFSA+VROtwij9ab2ryRyGmkZhd0qU4b2j52yq2+WPQWaiTP5zc28r0XzjqLlcWpGpmkp5xk3Nllr
dnbb3QEiyafa5BthEblImolTm9Xr9T3d9o2rJXKqZlbLUtnATgmMOytYANOi+9E7xWXUP5KQdXDT
klbCuGQkKspFVykKqR3tj2p+W0bvygQYf8BoyZ8ECxOdHRfSuqUeQ6XXmNNn3iTZzXiq2w0+8asg
E7XBC7eRC2dhMw4TapcsnJEdamapbx3sL5pTH9DZqQnTA5GucBEN5BKVKSlwy2Ub3k6q+VlSTE9R
i/1cqO9qpb5XNfmf6xu66ZPOZ8cPcYF0eMA8aREFLQaMjfFjtvTedQlbzRiMQfSXTzrlDKsshM4m
QAwH3LNZjmXipRNTc7+zuhQkkaKsTrQmzqPIrTmQYsJN2BiJH5fSjFayWgitJtDE07JXyyomag1K
hWW97SP4k4e6zRvcagd5H5KPaJ+2IcqKHiHRMQb1xhiPHRrnSRl7jXbMrB/XT217D3W8zaEAZKN3
+20gsQAwriQUDkRKchdFb4BW7q5LYC7oIi8Ae+j/S+DfUtvRkFI0A9LAtIOmNpyS+L1RONeF/A/l
O0vhAiJ4ZIlODZhU0eB5gu4yUNkCl9aZm9QDP/ZElBuZ3FnmBwn99nhWMY367/T//AmcOmZ2Jmn9
DJcV3YL/bZft9Kfhq/wpPYDKJUhDoTsWHB0/uy0XqpFZmlUHaWe+5rL2otSi8bVtj39eEqeQhkG1
QdNZr2YkOdOcgCjhO8H7u9V9rxZBEw2LHtf0hAtlc9nmg1LLKLU3u2F5MsAjNtHnWvoo0JRtez6v
iYtiRQbog7GGkQ07ssv39AbvaQyHJDnOR6MQKIVoA7kwZjeSpOgYlQ7k9jatQFeUzJjAAHKc8UnH
uNV/XBoXxiRpkQYzhEPE4xLGFTAx27kLllZ6RZD+e0wXdlVaGTbnOvR0sUaiIaSwKRbJidAYuY92
eIwETVlBdvNeNCi9qfCaCmxNDUDdNg/RaCuFHqs5tJE2xCE5YIGUL9d3cNNXrSRwutETFkBSXKQj
8jpquY8nOjSpLP51KZvhHxjdIHzCJUHlDRe1/YzGIxxFmmoPem0iofmYjU+t9KW2boYoFjrHTdNa
CeTMmCTpaJJYr4PiVtlFbn9nHcJdjDEW+o0VIqkXBcq9CL5CJJSzZwA7lLaSwe93NYA0LeqOgKei
9rc22l3fzu3sbbU87tRoHCmkU/Cw2tLJR8OEY5PCR7N3qcRuWB+0vHCA0RzIgKBLor0q6ve65Jtj
hrCSzxl5bM32mFBsb3IAGNf7Dk02hqscTby9Hqe95iFrRZdB98pmDsUTXptJw0o6Z/QgFTP0oUNW
3rehp5YtWttKyXbpnOxLrb4xpOpmsorFLTrjh2Dj2QXqwmWvRHMeoIxNdehY8sDKoVm/RxnDt247
f/GnfM/0SjTUve0B0BJtAOUWWHxclC8kY0RPLNZak3CHGptnWYIotO0BzhK4IB7NemVIGTwAshVK
TSeb/D4U3kxFUribqUoSXcsWZhvecALQTYGa7DFSGWnZMx6mcT+r+1mIayGSyzsCq7RnzENEp5GE
rMBwquUlOebEWX+PFKNlGmjfXpwfrivKtsM7byrvCqaoN2YTejIq+wXt8ka3iwBxlN4nwMLWomR/
Xdxm0AWf8S8t4fxBEsqN3qA8GXSj7VhLfAjzl0V7sIb7cR6867LYb12awFkWZ/stcM4rwAxGQa5W
P6Kx/TYB+NnRIzC3VJEolRYJ40xdjZMqo0DYDkoUJm2zdtX+s258arpxd31Vmw0X9moLOcsuOsnQ
VIIL8U+GmMzL+nd1tGcTWGUM1nT9NbnRSwyV3v5FyyCc6e8N5QETtF6WhgKtb4Fk/NNryvslM900
jgQaeXpiuHJuPFbCgm4pKY0Qg0cX6BCvwGV4SV2lcnXqZK/Ncw3AZOMWEIRogMsc/YYBGIN3tcZj
NUbPdAfE5zaQcd1mdK/vvMBCdc7/jDTNZLWCqfTTvpHAF6p9SyPhXOmmIoGLzVaBd40XK+54oUZN
R0Y8rpY6KqKO/ANEs07zTH3gE/WONLv6ox0YQP8UEWlsOvCzYL4MMWaqXnQ1MtTM/NJg4C0XXte3
JUA7LaKgrZCnkLEskHkapCuD7ED3qV9EznLEGR47X9t1wfzV/vSvGYdY+Ac68y+JnFXWpLSTLoRE
xTqUoeX2Wflak+exxr1PUl6v64doedzJNTVQoBMZ/VaDUoJw43PXfbsuYFs1fq+G59xOyjlJOoLK
cphlrpLbnyiYD2Xa7MeyFuj65Xjz253jUWHivlYSUF3QQMcY9RMjeARB7wuq1uOn4sfwozzA7BAK
w3fSbSsc775AS+GEc5ZmFmCUrhZ47q5FOgxbJl3qkj73kwxfgyiVGgA00IqvTTdUflr1aCHMtcd4
ZtyB4xdN6r/KVf2Mx4VANxaMccoR/htCEey46EC4XMEYO6UDRwd464vvEoGIrkMJPbAtybt+8kx1
LlziWY8tpnqrQtdAWjWUTfS6TaDUk0GuoZpAA8kPJUAIQSulgE0Erbrvrwvd6jyG9djob8aggGle
QC4pSqrbFKlQ1RzQ/uu2YBKONLjdAcggUQNoYMa76aFmf5xl/7pwtqLLFZ9ls61frVgzBxoriVYG
uVU6Sds4cy66BW1fTlbr4xKEZIylIdewPkYp2qoHeoPuDBNrUz09AlOyLOgY2AwgjM3HUNHUdcEn
h4kxOSXljPYguXJ0QP83j3Um7KneLKKspHDGk03TlOdwE6eJAtYVyd5/y8OfFEU3D2klitN/0pKc
KEVbBxIpPbkDfVZVCBzRpomtRHCaX5tKXycU4TAH8XlUy05rGTsrsxyj/nBd47brlCtRXCqcxlI1
2DqsOcwKQNPaoMp8wmVnZ9PpY5ihej3P3UMmx+/SQt3bQ/xsjng3TVsMggq+RLSvnPJXqtbUeYNI
ot8PXpg57WP8OfSaveHE7yfDAdiK+SBqxdvOK1fL56yhnWnYmX2HIl9gBGApv4W73RX31I/BE9HC
5TCkNSFaCPvVCztfSeUidE5BTDoUIIdWs2dzbtHtRZ1a2icK9Sv64/q+bm6rKQNBDt0RcGlcgIax
t1XLOiNyKXzKo+KTOVSi599NGz/L4HNktAePY1ay+1QB/CRCHHu4HUZh6+6mkcORAK7thEPKHZaG
15Wq0WDkrFLKHhfxfjoBX6i5iW6EldJtR7mSxh1SC+CdqEtxa6Nlt6+GxQn1D2Wv+12LTDgBa7hl
+lLX7BM1KZxQnW/rXARzsaknq0/gzm5Iizy0WGslmMTAYFfcGton0HW5cS6BBRX4itdVZfsYf+/v
qa60Cj99acTg+MIIWCGHRzk1/STvbqZG1LOpbAb287J4fOOiWKxqbkZMSefDXQzNwRNn55lAQinn
FFw3+UPc0ltLGT151HzbSJ7lZXka6/JhaUPfLpfUb9L2xc5GV6uqJyoDb+T6Tmy7RfA1s8ouGAh4
6KDILAkY/djTMjrCIgzoKAPQLDFdJXs5hoRvM1eIMbltqGeRnP+zAKECkFQ0FFJ9cJc2cWI1Eyxr
W5/OIjgDGsKKgv4Rq6L0vZH1bko7zEgUTtG+Gkt7uL6H29p0FsbZD5FGq0pP75TTHh3+bis9zq0I
R0d4UJyJ9NqoRO148gmzL2lo3fs1cY/xMIaSKaoHiCTyAEGKNJbFwqyEAfW/kYiJ1j9pFmQbdREt
zrrIA5SEU2oBs10tA0nuDnNSEzcZKsPJc42dnIVXZjPt3NhCo/z1E9x2gUDmZN7WBPIDl+oA+c+2
ywLttIwW4P/bENCmiGCMPgSQtAkR5DZ1ZiWQS3y6QUE3oY2eHC2gexVztdWBMY2g8oGW1kjdFzlY
XqlHP1xfqEgs+/vK8XUmRq1AJo512vdh3QSqebDlv0C4UBkw/q/N5Ox71LUhmVKWeFfvkgk3Gkwh
X1/GpgdZSeDMG1qQl0AFx+5NyaEpAHA364L5+/+hEoybkxFEAw3/7VbVeToM2oRQP2DuqT6Nc7fT
O3BbuuUuCZZO0Lq2naCh8/eXPK7CHreK1nUaWxNK+q3xCWguKOmPu8W3rCcNSO4eBSa37SWiHtbN
ILUSrL5dqFqhZa7FMxHaB9mA17AngRSoe1FnLjv1C+NeieFMLEpyOalDiKmLow0EtwykopH5XIka
mLZV/LyPnGXFidktjY5zQ/XOkbqDDO5UYWuFUDt4QyrbXk8TFFDYtD+G6UHk6Y4PvUfctD9g3FvU
KHVJlMyKJqvt44wqt6UkgsdAh4opP4azNjilHrpDXAaRQY6FpEsuVaMXBY+zgz58KIgZOV2lpbu5
m176NNcdCw+sbkkwtFnpwLAe1cSRbfsT61yeegpfW5suaPie1AqgTG3sz1EYZPP8/brpitSAM92x
MaZqkpHpaZWKaQLTLczbun1sE1GN6zQXfqFwtmxacBQ22Ca5sEybAnNXOe4DqOPsTSn9NrDOhmQs
H2pdPYLwdafQsHXmqHORGH0N8/YAwBx9b/cA8646r5+Tydca6TFrFcM1u/YTbasvigI8QnQoS236
KGXRd0XqP2n1nIObV36HjqXcqZLmmM5d4raVlri4VYo8xabBrhbGZQK5Gkdho0AV7Aw8sQABlez0
aAGPM5s/SLbyMckB0N7nrj127ohRjIhGYMmFxQ2g9R5N29Wk20HC+/o4BUBA310/4E37O38djzhT
1KmdgMw3CiSrrH27mA8hJWA8LUVtb5tBYCWIc5hSD4JYI4Gh20AfyBUwqeqfry/lVBS/okI8vIym
xHE4zEoZmJPkZYrhjwD2QF/B534pkYdoxDEb+TaXjKNGvl6Xvb06kK5qoGFRLti6qqoK9XJGktws
P4AKZFmxoPSy7cLQBfFLAudRelTgpoG1BbOuQVBNO32QByB5domrgc62CURJj2hJnOkv4dhZtQqB
4/glBPXylAuB3Vmsujyw85o4m5fItCAlwK5NuDhb2TEB1vnQuHZQ+G32nnp/14qz2kTOFkd1GDpg
dbLXrNFnrThZ5OQA9jCc/hatkfeisSTRqfETPKCWJmipQ5rAAk8c37DAY74A1NctMjQbKYl/XQ+3
zfn3jvLoG6E8KjOANdHBEiqBPd8lmekUZuRdl7IZFcB0gKk8G1M0/GglKJ7Vsa+hGmWUl14UJx81
kNNZ7fRMu14SZI/b/vMsjOnpKgkutA5esEOhVpqf4+KhDhNv7nATnUB3qcv7obD3UWcJhG6OY9ur
JbKNXkmVW1mqzA5eu9OHxJUpvY+BLKYoymHp8XBdZn3i2GH6uOjm0ZyLA4gPfWmu/HmcTCeuBxHw
yLapnHeBM/886gbTZJ0QyaFKX8xdHWiHzq/TF9lDA8muF7mbzZrWav2c9TdN2dII2Qfy2/AGQBCo
AA7f2FODdhvd6GBcuK5Rp6bnS1dwXh/nCgp05+tA+IW3+Y1CRu7+rFDOPp0TRWRM+hDFBrc1Hlnf
Hm0la2GENgvkNFm6w1xA7Jhdc6/m0zckvO9zexLs5YZNQp5pG+gbRp8pP3Vm46XQGErAJcpNh5eT
wbNB+GlPIuSuDX/9Rgy3g12fF3XP4FtIOTpLiBYEQzAJvHVIb0RwOycnaizJJSDIfoL64TXjyED9
mptxLyxnbCjgSpZ9MWBmSXE+2ShngFcJsHT1aXLuJyydCPfp+gEBTuCtQsiRpjYZUASDDCn3rFBH
Gp/0QpBobR6PooCIDtwe6MniHEqaFPE4l1EVhHn6atlyMA65qDwoksE5iUbJ6BTmQCfSzTsiKQ4Z
/yKLI/JqFZxbGOxFqmvaADaNfo3jW6P4eN0PMCW9sM3V73NKbGpx2EQ9bgFLt5+yAgQI7zQpd5ri
Y5whTOuCLjbRhnEKHS3JAr6yuAoAzIoHgtjVSsGCtjKA9Y7xbf3AGhhDOYb1s7JclpxGZuZvmsPw
WEZg3XnXN3CrDPhGHqfM/UjiNkwBbMceI1CxZTQ5KfjB/GjPGtdQDBGWJAS7aLLYtYqVkQSwgyWB
UqjLIZJVNMDHolVt+uyzXvCtwHU91VldQwQLD0XsA4152S3e8p4hb6EfUHtaXNnrTGCz/cVD8ZsN
Zatfrc4YkQiobEPT7snOHzN6F1kP1w9NtIGcb+jyejHVMQS4l5w6iZnuI6kQFchEMjjfQOrCBCoA
fHd2AIgg+icxbZq61YxJPwUIy1MgHzURgcOmY12dGuctOssqoRfwR/ZCHVvOnAZcn3r44/rubesG
MIDQoGAoBj9Quyz2UCTyhKiEgW48mSbG5NQZqi3DXh++Xpe1vYtnWZwyVMBo7ChDCGy7zNEWHbf1
79clbFUWoW+WauogEcU/zoApmHKSUu8ZCCFAUr4UH5edgkeod3kwP7CWYSAoyI7kiYbEtoP7Si5n
xUpsGgCZY9v4BrH3T4L7tpc/L5ErLioN8DcqdayCqLdcmn+Rl2AE5W37HWQZTkysvwq9Z3HcodUA
F18KBSsbzKdee6Lt8/Uj21bz8+9z5ksWXPeVEUphGe+IfiS2H4sC1f9w62cZnPkWdjJlQ4M1jC7u
F8ZpcFzFDSACxx28euhW3n9bFGe7hmoiTS5nnJGUH+ky4EkJd44qFURg0d5xAR89OFHWxNi7qnwf
WU8JbZxe1A689bD7xqS4MN/UU2FryYyhTrAwxln5XZ/lO4xr7XB/fWqj0gVICCBY03cJtb1+At0l
mgQkynh0svFHrpeuXIePVn9qBK2+yZHy3zb7VNlaxZi8kBIy2TAIamMGJHzp8ziohc3Kmyn12cJP
HmAlZQYUPJ2skw79W6Rnkb6e0qK1LCrX6pRB1uo1ckbFfUZrEl4jxe+fzAAuM8ffBnL6oJVA8K60
gxbpVdDLNwqxP2l5+COVejeK6NN1yxB56FPtYCWqnNWyGHScVnLQdw1AMvd4HJl0kFihJQ9BNW4w
ypjvLARzUXonMJcTlddKdCXNcloP7AjnzygJejTOPLMTzj8wB3xtMzlvM2pLPpZTx07v7/DiN9el
KqYCsgsw7PLjtTSnBZqtkZ1M0o06frL0H72IdGY7Ez/L4DPxfGpzQjAEdZr66zDBG1heOLgECIVN
kJd70VlpG52zRF4J5CK5KqXtUDWI5ESd7kai+HqY/dNqij/YigtE1++paT0D0fZLV8UvrU2ewyJO
HIzXu6Qg78ykvu+a5L42R8/Oc18m1ZcQbaZhlOysEZxYJkZ3o5rulSV7nyXtj26SD6DgO2hVETR5
8iWmqjuT7mPTkIcxCb/PI+a8mnnxUs3wEjSqUNIdhoHsr5uH4Cj520DXq5ltdFkTtEYNTOjeJeaH
qRkFHnMzhQAxDFphLRNdnFx4GrK6kicDF0VKU08ZJifRQTcYq24v3RuS4eqVwOq3l3UWyAWqcpxp
SQbcQOYUL0+Rvqfy+D5WTMHubTvO1cK4WLU0Hd6nKsjRUqf3Vde0MS4W7cYHw5k9qTqKC/0ikSc9
XjmVSdZoMQ+44bRg1f3dOcKQBhv55KuFueamfzkvkp9Ps1ItBj4/zF0LRkzn+DVMEUvOwMNJ3CmI
bkwpuK6V2+ntSiSX3hKlBTSYBTRdLUkHFxwmz6UuEYei5dhN5WZANbc7alSanGgpJ0eagCMQZR+v
f4VAazUu8e10FcgnwIIN1FJz22h4L0cTMl5b+zyZxtOQYHIclFiCst3W3CX80G/V1bj8NzVjawKZ
EwqQgHZmM5f60QaqPsZ0XkIM0407y0mORuloH3EL/EC92RYYKxNwEU5US7eAecGQ35htrRSsrlK1
00ajDCwJ4Uq3HLkVHe+2Rp1FcBGrB75unuRIV9nLjuLhiRHYJOjClILxW+r1e+FcxNZQBnb1LJHz
QG3eJ1ZSAOj8Z4Ey8zAD9UVqTmOKbFspmHsDGFDiJ4Alda8r0v+w2bN0zh0VtJLlRjGQ7uRT4fXN
gou1OQelHX5cjPA1L8GhO6KbLs/eEa3vnMrKchfYmzauxtV/3XzeZym9KkU9shJWc9JslzXDjJrH
JnpVb65RHhYVZUTr5zNmEKU0+lAgtjLSwQp4Zz66ltmLCCAl/ug+tO1AiCqDbojoRONLUKQsVRqz
+/FPKLdfxW/rWAR/V/xeyeIs1ihGPIxOyDBbfzyBKYeH5d2fwcZt5s0rUZxtmhIezDHEiKtHhIl3
48Msg/Qrcm0hYeim71sJ4iyUzOpoU1kG20f5Lk5ugMiOG6Vb6GAHwDx0MggsRLQuzjzV3s4zIPxB
J3PVb4wfFQUjlfQ560TVhW1VXC2MM8VpauwI/Ln/IXxuXuRWEjl7S6hiWXMFiT9dz0/Knj97LNt0
3cSyAHljwd3xE5DDopdTZCF2JJriFuGHsnt/3ZNt5lVnAbwh1zaZ06qLwMBG7NiJsuJ1qZXeszUi
UAjBSvjbb6cqcSsRFCNrg4ItrCaOJFcv1xdz+tqLSLdaDZdlFBKx2lHHyWhN9DgR43ap2l0vz16U
jJ40S8EExsCoQ6IF0GpHIHxbLX6f1UlRV2HWTsrYtnOkOOc31OVdfQiPmdBDiTaT/X0lqlObURta
rDOmnZ8Yx9lIvf+4Gt4xhaYmT8nJrBh05tnfihnERKvhXJORxWNaRwjlWgNWrwx0nZkkqL9vu6Pz
2XDuCP1UsjoCbTQo6eTo7WNlFDdVMjkoSx4EG8d07JoOcv4oljMAr6unjQOcH3UKzzrM39Atscv8
P3lx2lQ7TTcZ1gSoc/jJRFnSFrkq4djPavenBGLbQXglizupUMLLvRXBiH8Gxp+0cn8WGDfj1UoU
d2J0iJo+1LGsRIEJ0wPpv0yYfAAZhlvPHxThjXZTQzRbQUvNqTmB0/dCi/o8XHBsKIrfJraC5kf0
OtZUOQIfRwh1s3looJIxgRCECSx+rj+P0SGQ9JB2DiHjA7Cg77LgL/j50M95FsX5xLCOlXCxUZlb
zIMW3RT6x2Z8vK7zm0FkJYLdDlbuSJLjRatGJDHShJbeVvKs5VuB0sN1KduRXgfgp6mrOCSVsywF
7VxjaUEl2BjAzybzJXrPHmWsfQy8g0p5/huJBoAeiGajn5if95lpMqcT4zZk/WOVeVefaMp6NJdj
6oCJrEW87ix3uPAeK4mchSmRnFghqz8wNlbGuM7qY+L+8m1LXsnhzMuMCtnsbUYddkpx/40lb2rH
ShR3bH1ZKAYtGZqLbvmZZu/CUd0r3SRwvJsGvBLDZWUqEJBrNYFv6pppB77plLGTVJ9AJP9Xgf4s
iR92UEG7RgtQQv7/VeRMrvm3V5GVLOZIVqZV9Qs1EqP4dU4/w/CfeVzBBtqcozD1qKg7pnrgrPco
oY4qoTGT+JSI4Nu3a8GrVXEOAy3P5ixZKHDn0nMMajxMae/C8rVVj1b8OQtvo8bazVHuFurHQjTy
cOlGQEphAHQDTzEqPCPfgFYaHekKlER3/Q3YpfC2i3cDyWe9vKEDrmkxR/1lWsok2oRYCryXQniC
BSUvzKkz03kn7YtDfFyO1i25CY+xcIL4wtQ4QdwRgoc3TfB0OO1GPORFxYvxUNkiBOFL18EJ4Q6v
aVQbqCxYjY3VkNv4Zn7IAYExBOL1bO6ciSEzkLsQAnxwTv0pkfJ20KN5t1jpsypHT2gAr5y0pu/N
of6umCPeCO3un6Qnd2gnFASci7xUYeN1EAqcH3SM8YpCDTs2JJ1MOyNPHYV8MkQt85sCoIoE7Yn6
ZRVdLg3DmuQcr4Fy7nUZkHsmFeU5QRC7sGu2jJUUzv9GdDAGu5bBvDI7senhdczPPJBFf1gCDGjN
zpI5qMECBk0Ey3n58MtJ5lxyYrbmbEQxwPyswWcsEDbA5gb1fZ8WntoDjzmrcOWk93bTP8jRYzYY
TjWaTtg/tvZBNnOQoYGmC9RCWpNGgsO9CLRvv42vurdIAuV+xq7otgHUZjTiZJMzKJ+STEFjWOe0
deKrgyaQqjLjeBPfObGcQmtFlsRyA7HNxzr3SOPRwjfvm1vQPcTO1Hjdodh1e+2+9pTZr2/D8D6f
jooP8tGdJfgWgfZpnLNYFDWcwhrLraZkPwKLVq4E3QVbrnatenzBHW9RDR43sFot6FPVWeQHxvGe
Bq2nD9SfMTQtIYm6ru/q5rpMOAzLxIumxfsMkkwNkaVQ3hUmMPRfdQxUymYBQsKnXHpRiyfLSJ1C
mZ1W+SGVyz4Md2N+CxZwp8ZLbppHd7Wm/h9p19kjt5FEfxEB5vCVcdLm1WqlL8QqMTVz5q+/13N3
Xm4PPS3LBx9s2IBqqlmpq6vec4d6cfMixUpOZEdDGzuZOX3JWy6uzMUjJbUHgyLK6JZ02eCZOzNN
sTYj+smi93t9AmoOaMMW31Qx9rAYcwLm3170lDbEVnEtZEGSWLwAQW3uwibff8M5CK9qjCSuQFoX
SpO/hFggFnVgvxpgcxStxtZI95ySBQBiqa0pohuGPSY0eL2hjbS1PgS2N1SU0hinEr5YU497Bb/B
FHFL54GpbYYjmIVkguaI/kV/xkrPpUtLsxbO1ojdTTd6kL80WAP5DKAGEPUlgRFUC7AvBbcr/VD0
4tOQ8o6a+hR71OufwJT3ZVVhcxVvBz4obn9FqAQsJ9mX+37fOL+RPbfOdS2NKfJlSTBHCWbnj06x
x2J/+qyeuectZwF2WhA/AvDzny8uwaLXQpl0Q29MolpCaIh9xdZ6zHUeIMVmWFmLYPJKkohGlRvC
5NMX0zNPauX1o03Oa7+Yzrsnw/56UNnKFiuJF8ML2JJqSR+CoWHy++aFLgoOGF4YlAej38fjUYsy
jqnQb3PFUlji5UWsxVFLoeOgzjaIMEYwdBjqU7YUrlHyMrXMsRR2aqDqzLZtZNhl3di16dQvZ0Px
gYFpz6OjP8vP83fRjwB8k+A1L05sbX8gt3THmrf5zPNS9qGnHKc8EvWzl1p3oAhy9ebMpRm7SSCB
F92VHPztMHkAN/B5QyPb5wAeNPxPBN8gTd+rEJEUVas3LYTLeu4kc+/0S73Hw951a9r+tu9SaAZb
SVHypK5NqmKM0UuTTIqdxOp+MIlbJeMO7CO8vbTLfaqzU75LZEJfW2V9Nk+QaDxZ3/u3Flce+jyb
P5M3GROMCSYYr6t4ecVjJDKRLq/jZm5oGJhedcPVzizeAMLI3eUF1Sbm4DnytqpcXK3++nL0zFdn
mnQFuCoINOxnL1Ges/qH6BGfvgSnuYtMFoFRWSDAj/2dSLtZ1q2lM0Gvi7OqGWlcX+7ICRB8KOZg
tvgHXfM7bI3d64AgCd3ESbBBGrvGbJeyrZX3yX15nz60O85h8MyYCZCTLmqxMODnAI4hcWbcc6v7
7JAEQ2M36KHeWgfikYC3bnm5dv/xm7M1tRyRvrPoKaT7+L4CVt1zfivNfp/twhtKiKvsphPG0AGc
42aBcWN1j4rpzDLGlLwU8KYUVIt/CaEuexlI/zIMthxU5TETR1kY/c43LDu9l4DcZ7rJKckx7PI7
dfUlaCs9BgyPA7zfUgCNxNT42VI2RpnIIloYTvLW7FHT729GJ3V+aIUj7LTvqEgXzEhEXuaQXzWG
Tp7CyG0T+8uAGf1bGWAmoXfdIjYNYvWTaF2y8g4lLpIqqfCTFEE45a3lF1rkDTj962K2Sm+JNktV
CTytAGX5KAarAFpLZiQtjNrZWXWKZW7nfEsTrPJpSAGo4ywWODW3qngSFaTh9iBKz91puAPTsTvI
QIce3RLwtyBn5VsR9V/WiNZSGf+WG8WMSxXspSpCjCs1yejk5a9xEQ1/CsnrPAHmZOThb/NUZU6T
tHomyQ0ouMVJOiTZNNudNnuUHofz2TYLKgDsqgDNAO4sOME+frds0aNcBvOgj5rXxdAbbYmFrnJz
bolhYDjg5dnLIV74CK5nmAs3qMxzQbIySKlPuqxoIbFSCQkMY1zscRkTB2D4wpPR4XbYW/33Af+m
6pOdEIXHYipbV1WVT3UkY0+wSnea1lTInO2v60a81XQC2AV4R/ETgTzM7lePRtYmoYzf1r1OmCeq
Ytt8Lk+Y9P/ZcwL1xhe2ZENER9BCl+uiMRjq6tApcTv78dCcVGvyZrPBXguvYN5wyw9iGO+vrK4k
SiJi501Gl05BEOqJyzm0jZuNBRxBTJeZwES6qJxata26wupn3Gwk0B8Sv/rWABKVDvdG7j+fP4LZ
gBAa7o+e6mWgAR/Q2Bb1hDFczB8BB7bAFDjFEZheZLdxBC50weYJvstj63/0iRZTmKfZlzri5TEw
YNWGd4Ib1/C1TmzFH+cqQnQLndJ9CzCeb+F+AIphi2lJFN3cemnT9FYaMTYBjD1RTdtZRokwe9Kz
AArJzEZOsBvPOoxPgLSt74qAWxZulL4flKTZeuX3ig5g4iaEWHp1s/zpOPnJLj90u9GnwNfC3ghM
n1/Xb8WbD3LpB17JtWSCNgpCKAxGwkJX4lWdDdJRw1NRDhW3hTfulspWix0XS3SjwwPJQAxUDBMI
wuyotNbIkaDV0Di6xTD/Idz3fvha+r8Br7HpgitJTJIC1PY0ZSIkwYBuMwPwhBZQ4THueWrBae/x
kv3lYOvZCd81Y7JGUxtzpqjLDBNK73tvdExvQoK0xyA6tIpt/oif6Ayi5iia29z0R21/PeZsm/Bf
8tlyE11UcMdq4+yHUY0FkMSVU9NZhO/XpWzdZNYfkC0gm1aZyUJgOlNvV/vcMwVbv48/j37zNtyk
N1JlcwRuXGU+CGRcc5EFayYN9DJv9GD2smMBkNvbqrGX295VfXGX3ih7DJXyzvOSrvPjB2Xbtbqc
I7diUvAcw8UbxW8SVwUR+GgroT1+ms5gLYuT3U9vsXFLWjs8mqJdoLK9fgK8D8s4K8bEWskEHbCf
1qCbjcWfQ7pkAFPtOAa01WsA2BVNIWBrAkMpY8FdJ4Z4XcWnpUOlNCoY5vNga15JgX0885uMZtLe
OiUv+qf2yJtn2MopK+Fs27XN9IHIMC5/6p5i84uUypxj3Ax6awnMRSQvVakhKFv9EraDqIdBzwfl
WH8C2hX43SWnvgd0UcLljdx6IVwf69mjVsE2w/KSpYya7BenZp8dYr9DVol35AB4XI6OW/lkraLy
Ma4DcEpXVDCa+qFWfDdA9BFL0i3J8ts4yzGKzetU874ZY5mEDFMO2hb0TPBwVqaNLwoKD7Fsy/3B
0C7KFiUPktiBLpVEPUkXfDUx6D3RA/62iLdcOwPMrIQL6xCUd/TVZPhy3em2LgHWWi79XauvphUm
Fp8l6EaJ0lSncLGlMO0MWAqWQm7UzjY47rd5mCtFmZaN1QtTOObi7CtRifa0sY/nhKPUViRZ68Sk
RMGMLLOTkaKEtjmUGLBS5l3KraVomGBuh5hKV2U8NqkinowZP4sHM7byEmPweXowsOIRIl6ga3oY
g9TXXfVpcXCxKe5ALHnIfG7DdCvtr6Uz6cKszHlGy4G+GWFmSDkOR901n6Ln+FF0+e39zXS4Fsd4
3JJLktAJ+XIeZsh2y87wlOCMt+kUDs+9t74fHv9FC7gtWF9hb/t1GurGqE8oMIyf2vRDk25ELrbb
GVj64vOthDBGEmcKSWMyLP4cUFQL6bn4Lh9whSnQs6MoDWR2gskx8UoOErzfaF1uxTADcyEWRrwt
02T5RUaCJ69mUAdfPOCqu2Dd0BnuiasAEwVQt077KgS5r02HTA+KgJdrN91+LZ0xn1qcumzMWuxw
BDNdBlsA6WEQLINRsq0pgL9MwfVIw9OXsaBpIWrVKsrgx+p0qhMLz29WEh1lKcvsMi4ENxd6ybsu
87yay35kU9YtAEDBUy/6RqI06k2pdYtP6n3ricDgiFKgs5Q44zjft1gWqqrf6EtvxTgYLgTqmoZ7
MRMalqhRhSSp0EuIe0/VOw+rJZwUuJnm1zKYLyjmHYZhmmn0kzTaR+G0y5piJ6WpP5BPktA6XTLv
dFFxxWovAjq5Gg9ydAf8aFsAqmjB3TTZ8lkTa2aU/VLC/5nPi93smKTSDHcqfpTFU9UadstbONuK
uKYu0U6jIeu6xqSOKo4Ail5AhhyEQeWHeymo913Ay1CbqqzEMJHBypdKs9QFYmYwCkxvS5K5ivrA
MU1qAxemuZJClV0l3rGZ4oGoUKY/0IGq5Sjd6jZeuW74T8IchVi8UaKaVS2Fkeibmb4TzB4Dzl+H
kgc8c1kAymgCg7NLwZKAhMDGmACem+ggoaIgouHm6XSyN+ykBzoBT0ZP4cD3XNo/I40tysS6zPVS
w+5b0O2XH/SG394qO6kEbWAXg1pWcci0T/hgTxdXe0YwPe3Vh+vkIYsWUUFMAYlXG4Qu7g6B5KUH
XoVxURIygpjSLMzFURlTCJqb3taGe1BO2piz9gfh8bot8gQxfqVjobLPVBFbfEA2aIzelhbVxvCY
K6a8MvfCFBmdGN8SRlkGu2RPhxMmd9gnh+Rnj1Z+bCuHwsufIld/XH40o31dwcvm7lksbT3DOBGV
mYDcW6legdMSz1FK2QdRkj5baZR46djarXw7AM5YlczxmImSbUo8DJDt430XzkRqSUmI1jeq4heg
d5FBjaURVzV9c5r319W8SDuMlowDprpQ9+0ILVVj2JEQkDgWb7ZrUxcVzzCWoqJmYacjsUDVAhYb
j33Na9G4Cq6Xy574gpN+xn4XmTG/48guYLtwZ+EY6WXJQrV7F83CuiLLR2pijNR01IPwqnrT7rtq
dy8Ar8CcHPet4qJeYcQxJlMbPcAdJ13xxxih5b8jNPozZkIjz3CUdGcEGtprsWrHqcsDR+TqyphM
FvVDrMj4kmaDcArmMekZQ+D0WpabvhDU/h88FlJ9wfuMnXUMScNPPoa1sh/avppU0ReXr2YoOZF1
UBMeWOJlQcZIYfw/61K894Twf2FnPIGZ+xWYDofBrnYA5QjEk77jf0l102ZXmjGZdpLbOOtNdfFL
sHfaFpG92Oi8DEyyRrezlnQnNIC3te5To/c1kuxEgTzlPRi8Q78TPYDY24p8k/UlmOX9Wje8JQIx
pbTQsV1Ham6taTxl+BPi6ht2NRfE6lz11fmLmBV+Jj1X+q+yJXYBNsmOIiGJIPFUSptEn4Ql98iQ
24Lc22oNwEDdIQi612MCR3m2XbrkfYEFah1eI2c3Wl/cyaZ4mjMxKIjECQ48UYzHtCpGtaUcz81E
brBGUNtNrzqS+hyOv67rtBnn8N5kYeSMLgYxcU7QBQy5FZboW9K3cLqfIx7X0mYpo6mGJAOxFk/a
rDNovRrKWaGIfkecBt3fyNNuq9kWfcpWz7vLX5S18Im1MMYntLRJYyAq03nZDjf5bkfLCXLgzYds
itHoUhgt0C8Y6pvQykRNxVy2MQSd9bORBzcigx1iVQbmsdTFLu14CMr0S3wocqlqK5nUZFa1EmnH
pi/CCV9qpx6yI3Ene76nZW5joxLl12ab8gBohL1IEJKgCP0orxtSrdfSBWOIP8l+ccn37JCBrDGX
sbxFswTvHr2VJLSVPKYIzfK8KoUY8sqw9zSxs6fpftJqj2TfzJgDKbItC0wNdCf8krwtzbS+1upU
8ocMV2bssd7MSfIJaToQO/DUiWLwz71MM/6SxxK5mRRQN49KCbp5UfcJyEq8quziCkStYyWBCRhg
pGlmKc8wvfWPr0CbGXUti8moVrNgrUTF6f132KEV6f6Po9zo6HdQdDTusMNGkFIl7O4jTdNnBvY2
NHSyJlgtTL/TEzutnrru6/Xvs8FOilewlQTG+FLDirDQh7w2g6+QdrDIK/276lHmdBkIhXsFwHu/
0d7YOswPkpkrUG8RrW5jRPr+YAaCjcWSfej3bohm2e/M4Vx2H0EWutaUCSNo4eiNOqNq0O6yR4o6
QkdUx+S8wcJ/iOJ9OaYSGpWmj6dMQ42C7RxHAe8KeEHQOOF8vo175AelmLCfzE1cKDqWAHR5cvrx
s6k+pfVrH/mZIDkW+SyWpTvz2O437l8fhDK1UBhn4qLWEGpkX6voNKcng/Bu5lfPTxNZFHGVhOFU
9LB8+UG46+6lXXSjeVgxwCTxgJ4mf/njun1AIhNItL7tQ6yawD7s0YMn2PXPzMEVNpiC4ob3YLrV
ecAZqopuSuCZv5jfMS0hGnDDEvF+2J3S18xLTTv8Yb2ptvrdwmWk+1mKdiPYf4BQQ93gXTATw4Y4
JEmh6rRlBF7nE91LNk/l/ndaRhvJ5oMoJpE285hqpMYgb9TpgdqaAalKV+gAXEXAtxDzqAi2zfJd
MyaUZeosyZRv0lc11ZVkPHNHQhXow6TxvG6jSP2gGBO6SGw2lVEglKQn4W4Wd+BF1/w2wNy3U8w2
qR3pV995mBnm9xX/xkzftWTCmIFEEQo6ZKsBuTffUtybjZvx1DzQtXLeBXbbC2l2lSQdjK+Mp8ez
AUQjkBP6IER0Ugwlh/PicEIYNTimvMNh/iWDvZLXvSkNNV7Y/fnc8avB0Ys3r9O4b7AWyvO7jfr1
gzDGyTEEOC+jhrBiJKNnkIM43qTmrWGg/WZ5qfxTlR6vq8c5QYVxtyQW0jAD+6wfNiAZTRY/xID3
vxPBuJnQZ1NZGpgwNaXWMeXRLpZ/Dg1Jg8b7N2JcC3Vi3Q50uaEelduyHgJlNJw5f72uyOVz2jlF
v4th/KorFBNU3jA3I8I+g93IdvY4hbaB8e/6RnuUHjFRclu1ttpj4XrI7OEF7UUug97lbAfzMxgX
04weKzsSfob1BFpcEFMvX7Q7vH74pdPtAIQuP+mRO8TgVFE8cTcJtvV8/SC2nVxBmMYgEnIfyzyS
zvoiNtgz8UV0CQDmIICiUPiE0T6kPhKUHIibTRtdSWOKCFXMEoWAV82X5cKtrcFWy4Rzrad/xIWT
r0QwgUSQ4rnoMM3rp8JNHoV2WFg3DeJJPf+c2vIYzd84J3hdJ4mtH4hgYdiC1l+Dj9r2RUKii13d
1Z/KveZUX/mhkvPNJLZ+EFqxxEImPF0Nkt1Snxmjylf6FFrWWFZtBu+6ijwNmchSV1IRzQOsVBGf
ZhPvn/LbdQHbFfpfHw3L5h8vwsIyqhLGSZC/b8e37EzyVXlYPQK+A2Z/+DUzVyBVeX3TH2VtshII
xNvcQ3HfOuCmcttXcixP8S494DmQoyHvDJmAI3Wi2dZA8/fJCTfgG+Jb3nKr3AxeCBXFb6Hzz4lh
EUhXR8qEFtOwJkUGtaRfaqWdmeQgxaFv6bfX9eKpxVw+BK3R2kmBaRC0li10Gpfl4d9JYEJGEWk6
2Kyp8c3NJ3VR7nJB/ldRCYMcH41hmQD3Rkkn/SQizjg/CQ0P30DhnBM7R7dISdq0uYVauB1Pgyrc
VOFJHHDTtlpbyt8INq2quXOM9FFQ3uLldiIPcvWixqWrp5VdkdQ1IvAY15OjSei4ySUY/eQXfGTX
rO4s+a4Pw8+aOn9eIvE2wxtcFhG7L3MABjQ7gETayqDyLHrzQvhuYOem5MqFlHYszEWBgdGHRUz0
7CZK/eWnh/rffZ5zOFwJqlutHEgs4POUL7oAslOFN81Kne/vc8ZFH84YY63rSjinUXzJldoW0s8V
+JqvG/JmKb86LybkVFOuyn2E4ikbxNPYySdZzY+DJN+QYfwDnL8P3n9+2FidGeB/MmBqoSMsB/Iv
xV12ltM0Nn0EynyRpxnv+JhQY5CsSi2CjjCgrjvBwDLKa4953OvHt/UWsw5o5/7SSiUp0vtp0mit
lPnjS/+QutNnAMcIP7tfk1c9Lj9Rw6f2yFPuej0B8PmPwUEAjWGlh/hsWia4hY5BAWHEDP6bauHJ
hQDYi/B4PDcvsytDYcJRrY0lkA6gqFEWt4owHYp6uSdZtMtE/YkQHvba1uvB+mDPI/Srgx3lWiwb
+vm62lUP4g2l2Gxr1wrIjj9Itq2cqhu6qCvmBb5BPcdzm6sNcvtUeeDZ2xfkUdUFZwGsQdyGHKPh
SWMsM6uVqdJr1Jud9kMuH9vsEwHKM4BbYoBtcOxT3gwipoTOHzCs8ST50VDMdOzUeMYjaKw4/y3h
BQfPbuTc18FmA6co+xt/eJfHxJO6kEpp0tv3LhLGAEtHLtBJGtHb7JzuJ5TsvlxXczuRvUtl6pih
TUilpfKCsY5ol5efNSPmDV1sJ5Z3EcxHCxVkY4UOknRjLDtqNb+AmeWudho9U5x21tzUaG6rErBK
GKzeXVdvO5S9y2bqGXkwsQw4YfhBWEKvyxdX6NVjIX++LmXb5VQVw5RYLFQudlDDKOmjvKUqvruc
NLjIpTuRSzKxmXjehbF7YbIBqjDdgBP0oIlYrP4l6o3DGC7Hqs445eDm8a1EMU2PdC5UUVggyhrQ
hc4xqmnl9qwGnOPbjMkrMdQVVxEry8I2wrY0bWnS5ccxwBL9l+oJ+CjYVdbtxZN3IWacj/1Of+SI
3owoK9GMl2OxN9GbHK8Y/YHO4Y6P1Xdg0riKS6/OnejQFTG8YoDDkePvvKNl3D1suy4fKmSFRrmf
p9umPqbyE0c5+nku6qCVcvQ3rM5VGORRxpM4RgkxXH+wzvew/2UCvlluOwGgRYFnKuomoMU+SmsX
0uVdBCeoidudVtJM5B1euNw8vpUw5vhUozSjzkRfKccIQ5kYTpidivFPguNKCHN+9bJMcU9RzEgX
u3Pb7ma9dDjfaDPNrGQw0XFS9ShNKH6Bdpc+G/5yFBDw5xKX/9QrHF5bdrtRhrFgQIvKmN9lh9uB
4SwWTY9CUrqL3uJ7EzPnc+Sob80zpRxJQI0zxm682Am9x2ausS+xB7bn6Ewrngu7XP0IpgYDn/rQ
E0CD+MIREw5xYodfJTjdcF/cxT75FvqaAbQgINDYpi8f+yPv3XzTeFby6e9b+YWlxEtiYqXfT1ri
RODM0er7lvCmjThSTJoXV1Lw1EWUuEFUE+e7VAcBeHsX5cTjnOWm/RgypkUM1GCY6P8oJclVQVPx
VdGuMgM0GgPlUX3OTpNH10tnkWeum0qtxDF+pyd9GnYlwpYamLOt1055aCdbaZ0soKESW/Ip/FGx
wYzH0ZQnmf731XGif4w9UzTn/LjVbge9+WV22pe4KniXx81ktNKQcUikoaibTLyvWZFgdyD0GoQX
MCYVKd4QszuRt/nPU4upUKpYRX8fI81+MxyaebZDbTdHPJ02q7yVTozDRRFpUfzgqxFR9VHy2Xxs
w82qZCWC8anKULqoqOi9Sp3csivcBvNpWJyxF5X3iraZs99FsRecfNTUYkCf2++XLpjE2jayEyoz
AKrlu7rhIXJu9xZX4pgiSO5Ss+kwc415LxsYXM1zAR7V2CXfEowBdLQ44UE0bKfSlUimIKrTSZLG
BZB8lJhTxTR7uCdHKyi8IlA4wZjz3c4oQyu3wv1NrsMBCaEOowed/DCk6CANn0Oz2XEiFe+zMaEj
L8ymnGY8TTRuj6XtnBwmN3baG8ubDpbhnkwLdFcNplp5SY/jYizuhwbskVZqYJpGhsWbMPJnXXLT
kdPY5Elh4oa+hJORKThIIcYUinqQ89Y1B850A8eRz2hIq6+VdqRvK+plcxd5yyDtE5VLmrdZNRoY
0QNA5MZq2DSleSxW2p/Vcdvm9y6MsXSVyGqodRDWAoQ2Fp8Gc3KtubNBKMcx9O0L9kovJlNiFLUX
uwxDBdLT+KuCF4MNcN/tBuAVoN4KXztn3vEeyLaDBygqDUu3gBnCdrmUQsg7aYYn6w86jL6+pfjq
0kPxMruYaOA+u28e50ocE+hDrTJLEsM+qh6o+MWdJD7m85PUFC7HmTfLjpUgJtzLYYg2Ls0o8X48
LwyXGAdpv1tB6Vt7XozadC0gL0kALKYri/S/r6xeI4NRNyK0MjNFs+t69PQKRMwT0Navq0V/9UVh
uhLE+LA5hujVlXj7a/DaOGPB1m7yHNCkVTh6rSHG2KhdXiYl3y/yxMO45inJFAJJHopmr6EQUKLY
yzHz0k7opjUap4LbjCArFRkLqbI07TQF5U3YNa6lfM3Hxr5+iJfAf/QVfCWCsQ0V/GSjbMI2gM6B
mWIpBFROHtRun9hlaOdu4rbf/qikf5fJ4uMvqR5KWUrL4BBbnSEWiabwsZc54Xd7+GolhqkFsoXg
7ao/q2YRJ39pThIYjLCxiz0sZ/iV9MHiYeHshreMxflqLE7+TBcyOjqtFwK0qgZRiBXxwiMNf1ds
n50YLYw4H4cItt96iq87yy7Bo9ReC+hYZfMJvIk8lJrNemB1llTnlVeLU6FJAoFXF0PqTVFpj1Hl
5Ca2TYYUdz8uDu5mbKQYEVjAQnI7X41X8tRqkIaQDrord8brtG/uqqfU7Y7LI724aLVdfI0PkctD
rNl0awtI7opGwYBYmLMiJxrJR9zvGwO18BzbxpC4ufiN43ObSftdDGv/KshRJ82M6WbLx31Ofo7Z
DJIrUYwPDNIY1lYJjcRDGCg7wZMCIeAXwduf66+DY01eU4pGnejk0FA9DPWXMflpdqOdpjygsu2h
nZU+bF1gigYREthFLXXzXWHkpoNl8NrRxkL2SFmC8llJdS+eQCVf5i+KlRLbyEuMtUV1bUdjqjqR
WEb7GkWTkwpdbIOA+lAKIH6aat5NbtNpLAugTpquG+Aq+ug0TT5VddhhjULQhMIVAT5YFpbmYajk
YGLPzzbrmDOAs/0d3iUyCWMZQmMCQToGcJr5tS6B5DbF0wPYok8xf/hm24zfhTGpIwOvlGBKmJP/
5zP5myH1/STZteSiHQf0gRDvIq0LeqL5k0A4OxObpoXnI6wJIXFrJnvzwMQeAI4JZKSn3kt20k7H
C07oyFMgfxlH+ycWvF0Flzpjj1KmG51u4ny8zaJ3/QuYiiZM63rI6CursBuwMNkGsSv1/vylOxBi
A5zPH3coMWoe/eu5rmWzyVouY6elsRiWSGeasGnbO8muvwn31TEE6rBqJ4B3QcQ4Gmmgg3uWByxN
DfJSNF7swDuLQoRNZJPUDaFICQD0Jf4qZPrnVAiyT3mopLYqiM+pqvMkblb5Mpre/xfJpLKymiVL
x3QitKX39dzLKW4V0GsC2Z3U30Cr2qyx1hKZktiKBrR4q0gC1u6e4hEubmLYkh0Dfi0t7ynqC3+n
ZLP6WQtljGkSjVSuW9ygxkP5goViNwE2WOFYQLB/AYHohNKnCGrD7oud4HMS3FZ5spbNGFRIZrOK
RsjufHrhIKgowxO1JNXPAWyXf+bI2woPa3ls2MvHeJkJuhWj03sWarzkYNxa8n5BsgOp3k4vvYn3
5ryVWdcymegnaSYg2OhbAFZOgiyWnAw1ehQDREgGEJyB/czQxvn/wY3gXSq2pz+mlGiQ+wab8aiL
EgUHmoOTs8A8PO9WsJVH1mKYsmFM4mboGvgIBX9sWxvb6BkB/Jngta7sGwB9f7IWpwvA1skZONoq
wdaS6V12VfhFQ9MDzwdRWNNOHaB1MFDZjrxHDZ56TBVhVGJlAjaONiU/TbgWEE/Kgpz7VErN/O+D
mywykabv61ZsaXBLMR36Qv0+0+ykOfMv6+7sG4AP6k+o2H8DkJQnm4k5OSAlJ9D54s0tVp2eNEDH
q0GdrrtQlhdSr7sfvt7Hb1YMSlVJFDzaBCpolQGhtuUWfvS7XztLJqRgmlhpGkoBQrn9qtqlQ5xT
7p1xpYIQEAne9ZjCMxEmpGhmBOIhggchtJRPUWO4oRX5WPJXbSIIEcer/yYD/z8nYVHv4wn2o1SN
hFpKeNPIrnU3znbxTK+qsSvvc6yT302/5j5QPLD8tBxn53gcOx7ZY8CPDDSQkfqL1B4lwBmP5Z+V
Nn8peG6ir9y6JM1SGToKU/r50s5pviQP3bGzk2eAFOyj17qwkzveGvPmsPYqmLDTi4liUcBxJN5a
pGh1oS0UwMpN0STKCqcH6H8WH2vfkFqg6E5u1b1ctyGufCbOLB2xymhEMKtEAUPOien2IkZQRzQ1
FW1nVnPrVJYIush0COI5m8EmoblJovLm6DY/MdiDcAkxUdiymCYkqbH+CQYwX2wzbC5lwj1mH3s7
W5Sf1zXejAQgVVLAiEmv0IyXjhPGh7IWbYIkCT19fBRbef8HElTQ8xgycJ1kFkoP4/CWBkZv5Ifl
ScFBdROPYXNTh5UEJgPlwPYu1IxKwKZlA7ZeZ5CUH/9OC8YwEjQglp4OvZLpc9h9VwouPTP9Ey7i
5UoLquXK4UyhrHuhgMMJu8UHP9SuDKTKozVYuyeHMHS4KEu8c6NGuJKoWslihSki9ODrQfVMKUSM
R/UOXecdQdyK3NL7k0M0McuIOkgFzsxHgQW6YKnWIu1MRmgv2WuYvP0rAWxkFNp+NKsEkbHrpZMs
xV8Bxp7zQv/2h/pLCzYy4gV7apIaWsgPs9NhCyh3DG++o0C+qRe5KmdK7JKJBA1fWX2Xx5j3nEWi
NCtwUXoToeBbI95kPyeHFBWsk+9NH+vS96gv8clCT3w07pPWAeAJT21aqF7YJ+58liUZG3B7cO/C
VOjWiS7gSgJgbNfqljvAyiyultWgBJExJ9re9g36OpOBp+nrn3b7FriSz+T3wpyEZZYzyTct0c2N
Cl4+Kr8KIXS6RbbryHodahUIPjLitNn/IMOw02KshMn1I+eXbFYammop+DUmEOsYv6kToesTE20U
+kGGvaDCVYPvuh0aOzrXQ7fkyeDxls+2pWKqCDOzIBc4n8/KW8kSG1pFH8pBhdrbS6U7IYi07bGu
dnqlPV3Xkapw+bHfhTHBCChC01gDEdAnAGCxlfhYNv2raA68o6Qef00Oc5TplJOhCBH0ZnQ7cy85
6M78Ar7Eb1HlF8ckwZs18Bsmh6i2jMX5+zj4d3rSQ18dag4i8AL7yXi8np5M7T5VvjQGp03FO0om
wxIsYQhZSEVImTMBt72L/JxbMGy3orT3L8a4h5al5v8aifvkcX4B+n8OZPooSPbJc3HbPXQBKjbe
wwlXKhPRx0INwc2I74eHyl/Ga3LsP5WfMMkdVG8J0Nuxjoa1yN31b0Y1uWIz7ICKppQ1huVxoCnm
bFxUsO7SqrZYalgNw71i6ius2nZ4yrwudjNbvh8w+8BRNDHWhqjYuf0a67JTk55jjDwJ8kdjJEap
5/WCxILxmwCdt92/tUV2HAU1pTEXKfIj9qtcpQejsHW7qLp7/aS2O1k6tqcN0dqASAVYVIsKFmJo
gKx1m9xb/vBE6bIGxwD7eZTawE1Rd7wuwWY0WcllDnBSDEFVB+w+TZmKcRSsJk2pbZjHZPnWi9/6
+VgJvAnBTe9eiaTFwiqAhKQVK0VHVoTpPXW5dehG82CMPPit7exH534tEVBuJjvpEIZZMsY9XqAS
wF+iPGwdVT7GgKcEJYs3Nh4fFlqmp3XhZ6asyrIFqOYLCqEo0/WOKEhzBYa2gQb4bMZ+DyBxWoLo
WUBJmtBbIr6EQa0BLHAe7Yrw4KJpdLz8EZqpmZZEYWGZAIObO9EHCsLUtHj/yWc8eNfoJDTSTpSK
o4lHfI7tblZ3EPc/gezDRTwMshBTaIXoF9mL3vxVAnpy62IZgBLN8RXc/rIrgUznToxwj8wWlHcR
4BUPifWKATh/ecz3RUUXehtUE7xa7m8+7buSjKOUIPPKjRjwT3lRDiDXm9w0nNSD0fb38qSljjW0
ILUrAyMK3+IOvahJmI96JmOfqyHHNOoXN1LzX9Ec/aqbEnuTpHan0cAj89QEWg2UyCjnkSts381X
B8W4mgykEmPM8KPp2F4HOHswBIU7SmilhpiI5a0QbH+Y/5B2HctxI9n2ixABlzBb2LIsGtFIG4Qo
teC9x9e/k1RPE0xiKjX9NtoogreQeV1ecw5YltDTBpbyJ8hbQOcPYkLTPCLbrdvsje8pKLRSkEh6
4NP4kw7ApsWtJDJZ19KpnSYkSHGjU7FPj5SH/R1PjWdZ202OlTQm9xKLaFBBloFm587wf8O+g93w
jXGVKl1vceL2pqtcyWNyrSWfgWURRJI3K+KLYUb3TYJENu2jzvo3NrySxKRcST5KSFuBPfYbD0yS
1+Rn8h/ggW2OlMoriUz2FXZzoml9gvr0/4x2xjtGxiMOvWHoRkuB1fSHUnSH5GUMvOsHuOV0QZ0C
oG8TLM6f0ATLMCuDkk6tAg0zc/JueuxEDGr1HUbP0YmdHWVCl/66zE1zWwtl1EPNq6xfClQjpIuG
vQn0Ui868GaKN/bE0CGcJGUrVwCnoSoTIKKqgFf+GLjDWolbUNnjGPO/hMjXhcAFv8mpEv1S+5XV
mS1UvPLH1s2pSIZVQBji5agyNwdSiayXdYSWKXrUjMKRsP2N4v71c6THxAbMlRAW2S+N60BB5RaL
091TjPUSoz7k4lkdufV9ekDXBDEH2CMjGeYAB4itvA8LSX+ylbeV82McA7DwmqgCc5Kx6DRKk0or
4atA5OeOyXJsW+l+lpqvQhNXFgnMYyWVLecoP79u4PpFdJbhl1QCLWEiTr5IGDDC0JFXvHSOduiB
B67cBLtTj5Za5obeT4VjBJ8uDwJljFC9gTqpKMd+VEozk2K1q03T65XK7orhtppDJ83Dc8Z7zXyO
ph9FsfBOZWkIetNCVLLXDhVCaWf1DgHCWQXSD17C8bb3/UFZGGmMssjyUspaCmndj+7reIhuAefu
KQo4G1IXrWbPbE9yD/4idcefWPhkdoxsGnVXKXo2B8mYSCLxssG06qmyBiy1oTzEubtPrzdGDKMs
kojiZjhIBBs0ElZ3wMw0Pl037U0JKP4QWVJRQmVr9QA1NmIhJ8TTs7I/DLlSoF+dBBzHuH1XYHmg
EOCihJz743ml+oBxSEmI/X621MYuXc3XvfpRTawgsYZd9BxcqvvioHmYNfX+54E+eoor4UwUCGK5
FIU4THwih5aQ3ndzAcKygfeNm4aGOUUgOQHCTHxDIFnpxCAremosRuxnyFld8KMel1PuFg/mDWVo
FDtQkVc2qAt5cj85zbfPe5fLnG3VifMY6XrsgwUeAofdcFjsBml+7HA3w3mymKNsdbyCkwneK7yR
PGrhwa4AwXvs8B8Un9uh+C5CCFYaiIIeNauaQTgOQpAq0JkPi76qiy0AJyZvi77Fn7CxbPoxoskY
X1exovcJSGAw21ivSQWFsWi/vrV/w0Ni7tVNLzwAn82IQIC3hycx6uCfqB8ltdHHMckS3xicwaEb
Ns0lPgxH01buemd4Wp46/39vitLDBamuiFozLQFQv7BS1iSqUQ9eBijrPt61mB2OnB8Yknfhq33e
F9K/xTrqtSxGQYEK2Wp1AEdNdNAGAUad8LiCttzxWgKjlqOoVakSqbEvz6qVB09yX1lRuXC88bZe
rA6NyRhwmEiT1S72WzfwQQykHI39chid8Wcz/QEp+ad0kt6RocBvoLf1mTAMACVpGzU9DFt/HJLX
WPomhbeBhKYAQJIGySIzr0G/Zd5g5sUmOLhIMQDJ5AqyAYiVJoTE7mVw6psMa3PqT6WxRCf1zJ/X
I8/n5Pzt8/4RxjbW9EopQKrVxn7+RJW+tjGbS0fwwPTmNqAd4pcoPmV8jEQmY5hbLQsHERI7B+tL
N/3j9Bw+yntyF/qoyIDkdbFbrzwPO1Qe3BCTTc05vCBmLLfJKX/uS57n3ooYq+N+07eVEWa13lRF
18R++oQSGNqzy3F6TX11Px0km9jZQf8aY5mbJ/ZTOYo5BiarqIoRe5/wcX71gzyYP0BXYZXIl7IR
iDOdzSdU2PZw72r1VjVYfWfeKwWpOghU8DbXLOSGPzHWAjTTFovrNiAC+33m8rcIt+3nXcEYv9MZ
SlKrBY5XPKS79KDu873iRlyc/E8vW+Y4GedjiKlQahrERHLp5MPsRBQfqX5otXux2HOMZtPTrY6S
cUFmmgqTQVW4BeasDVxd44AdJ+AdmrZ0V8ZWDNbVxuett/KkMqWIoDOXqs3TxM+714Y8TiPy6oS3
qUNz5k9hYvVprPMJqngWE3hX41wAY1cCZaB4oSVSPIscXpNO5vgCtuMTtPOixTU+KTnVT3iH3QhH
6aLe1U9m6CgPrZveEA/vCNUy0GAw4kcdDAQeRhExLQSuYtqUr3ecu+UcANsNytpYFkmFu50P+Y3i
hIfsCMZS67c0Xq3ic6nuo9q+1XNXRpnC9agRDWbzAbCjdu1XD8K9cRpsOmPev2bfuMnjZh7wfsFs
pwgYXgZ6Rfg+czeh3YAbjpzAWw6K/ZD8gbvnKK1Mf87qA4duUKRyhDi5k3zSHecG7NrZ/8xYwRwj
42TIuBS9POMYVT9orDegN7dxyz1gmoHG8QdMjDwtYdyNTAYtRfk89ulS9oLA2Z6RDtsSHk/iseUM
4r4F4StGya4vEz2ssRf45kO7feENOxoko90fZKScqPRmsKvrWtJJlgXqrelEPk2627NwYzgUvatw
m7942sgJDmxZpNO6XJ50iBuqxA6lu1GR7cU8h8V9ChCvPDTvzY43IssLhGyBJO8juSA08pYSFlis
8XvztT4DtcgVZmtsnCmzcLR/sE//uXv6UUsVJvOZWjWsywKCR/SDqi+yS5BrUM+mgxEx2dWeaIH9
0eU4NE5+o1BVXl9pIEu1pEJqFRzUt4JQmVidbqlftZ/gSkKXMXcaw00eucj3nNtloeBMLZyIrMEq
RV+cbaGwJg8Z+7G7KCeweT6amGBf0l1RvP0EgbtCyPF0n0oBgUhrKhBf9z+U5sfYc+a3eAfLOJ1u
AJkviJgTX1x2ALTEDGeFRd3MkgoeHBtXcxh3Y2qYfys1INeqviJZsy3XdgsCj9zW9tWv+JTui5vm
PvV45rn91noPFgqT6HRCS8IynGK8wQeHurm5Byoi0OL3kz9oNvdBzHE/CpPi1EusqFVb/8et4kkM
QNXQX1BANHbjTuBM8PDCr8JkO9WQmlGg0LhxR3pbBcls+pjavSfcCf64x9gJH+uco5UstVdgzF2e
EBypcT7Dxe6XXbUD0dh3yksHIkWe9X8a7vvoc9huSNwESS9LsP4i9A092mlgRJOjV8rfO8mPgXQb
ADWiTv93mFJGLuN1gj42tf4t7t8pe+OcfIGhOwDHvW92yp3pt7d8TE3ebbJV/TZv67TpcJvShWor
9qwO6Vm96D5t8EcuMnX/um/lODiVSW4MAHZrIc0CVJ+Cxg+7xm1Bbcs1C062wc4l5qkQBKR/U9Pm
lIK+NPxLvAhnUNv7+lfe9DDnJaUyvibSYoDRtRAWkf6kZYoXzIBe7mevjISdwFuT5RUgVMbFkLGq
NIU+AZZLsZefJIvirqqWHoEKlo5l8OrQXIGMj8k64M0I6puPoaiJ8KJ/obiD4nBoF4d+J3OixNsb
5kryxjYHzbgS9CiEknQoLNaLZVrqAZmVhbew4v3e45rcZrGGxZJBr11ZKZcWU+aEKrZ3mGVzkxY5
7lQ7965xUMF6ZqVnwQ7Be08ZteDRB0xk5g71QcpednpHsksgTui30s/rNrOpXqYIeHEZRd1PSHpZ
MgdLLOK+O6AKFeKrpKRg9Q4trX+u5x/XZW17hJUw5q6bpZeXiOY+rYvNk4P6ne7dN65hQbO9QERx
ntcQ23TvK4lMRGmqXkqzqcLzqjoXguQneeNxPmrTG7yLYAHyVHGalIKW7H7DflJYrcAh7kwL4w+8
5SuaxHzS3pUwJmclbVWImQHNQSplh7MOXDJlX5v/329iwgXJ5LzXAhjlCHQrwcLGwiEFr/1iiyf+
ANymNay+iSm9jVGRRUkLFawr/UbLysqq40i3iDYeZd3kPd44Cm8wQQK8RUGkYJXFD77NT5VHMKzr
hefewzyE2/mlk96KgO+KPZOX3GzWkVefyeSnUj3MYlXTx9Xv1V9neRX3IEJw5FdehKJ2dE1L6Imv
3hjqoChLUkLrSZaiiBzUmTVU5kM6iagpGMZRjUHTVDUBD32fY20GEzyCITPDilb9DHDEVt2PNuFU
FnjqzziQOK//LocRE4iG7QMpf6kaB+n5MysCzZVWF8X4DIxHDGUzwsZat38y8ESLvOq5OOZ30pFg
Wxzjrvlhvsk8GZv4DvHDW6Smx+AmOQgHlMCgOBiir+z+ItxqofW/Q3F9/HUsRErVTKncpOiMYV/N
yN16cSVAgEVOB9JtS0Snn3gDkBg4Tm7zJfB+Jibjd6rG6AsZ6zhQ3tnV7PQwiJbmqCDkKT09saID
ryD/eRuH+U7GBfW69HcyR2MF7YRM++5ELtjX9+q/BLt2JOxL2NoRPc83XPF5l525o3u8z2ZcUyvM
MUwJqjDa6U23J8ehA5aWhWEtSqMDN/Fg5Lv/51EzDkoawr8TPsrJEh6rC1g27s1v1ffQFq3+dfnK
kcdxiCbjl7IyjFpjLFH03Qc+SJ0iCxgB9+WZkv9R9p70BwB896AX4F0xTzDjpZI6GstQzxNfSCs3
bQ1LBM8Iuc2zX7Wh29e/khNj2L65XI9aZqKY7E/NmZBvc2nust60gybzrgv6PPLL6C3joqTeIIlI
fSAoz6Pb+Fh/607LyfiOZtqNXFmjt7ixZJVO91S0VnJDg43g9DxmH46jNBkfFlXLKLUSIsAYh1au
n5I6tAKRO0t43eEDqPpjoEGrkrQJnDJeXG/J9HCqvOG4VOBckezOlkp73PFg9HgyGVcUoMSjmzJk
VuU3IXvJCpmjK289hf8ePg2RcT1E18HJV+IKgZnkNZE1P5a+bI/3dOl88bVLgGHx1DETK/2qHeOL
uf93j6J/3K3BMk/J8azWAu1DgNfK8FVXCC0ltMDKM6HWI6Ffh8gCeLHrqnvdRsB5+PEyQy3FmHKL
ApqqmOh9jBWqrqXqCMaMRr6p87hbeffI+J1OTfSwTHv0z6bAJiA16OeY89jjiWA8TKwQORGo+66i
3K5q3epS//qZbZfkVjfFpDxJXXSTStvV2p3kaQhTiMRoleeoyM1H7hrY9RzSEBnnIo/odYoISigA
joj7EgD0kINQuEphzys8bL/MV5/G+JC8K6cC0BK/hWlgbjobt9oDbT4C093vzrwk47rPwobXR/1r
W7POyxi3FY+dRZRHJd/plexwLmyzAvf+VexWcR1OimbSClyyn060SASWUpSJ5B2PapP3OYwXqTsS
DRPtSkfCq5Yo1lD+wmo753M4Gv52h6tMPydzMRgDdRTkS2F80Qwe7c92vWR1XvQXrCQIkdzNAW3A
jjYUfLHpgFv0GgF2sHuuwK5FDqUjWknqKKNldACJ4jlDTkQ13hpIq18QaZogCA2+8S33xC5d4/ze
z1Z2PfYRv/dnwO0jL3PJoQVr8c8s9AC2YnON73q+Yrx1BVa/YzKLJNHohY52sS9b4EM5qFb5nTW4
4mDpv7Jdc8cf1PwvHkYhKqErYtKnamORKEliKtTDBD78sj0BeXexKch0ZXOZRLYyXg2gAYCqMDZg
k8V4UfuWYHDyNwYYoPjPiO5W9fRW/tvHz//CHNfyGCsJAlXNwxqtlGFZQKEjeEN+L0/hYUiR7I7g
E5ZmXyVIu0ORi/C6/a06Nu4kZQvVeCjjBjtW1BXEO+E1wihD585Ouu/3dLdc5PKfbWmQBszO/whk
3DeRlyw3CommSwrgqfYSwHpCN7fli/Flsuu9uksv/Q6bXZzn21ZkX8tlPHlW1LNqjJCbm23kdkv7
S1XJTS212HGc+Bx89M7Y/Gkljh0jEYQuBjHY8luHhi/ACdjTDrl4AnUEFydvc4x6LY3JB6deikhk
wCyDs7bs1IN2kJwS7KMCJmUoxEb/Y/mV/qy9hgtnuzkvo2FNwqBLJvqnCe65AQl81VAGywdA6ic/
WwvrfO4APA+ALAMB9tScUNN2Y7d6psxl814xbOlm9ur+D+f/6UV+OvnVD2ISngXFXFOk1kTBhGhw
G3EA/IrdphhsiGBhD+ztJku/kivR3Ju/xRgHZUdJMwAnd+B53E3Pr8s6UQ04PnrEH2PPpGltarYT
MlIAMOuvfWrp3gw2JSBcjV5y3+51ABV3v9p9chB1a3zGiNmOO5+wZbTrH8EYbdoILYAL3n5Enzvd
Pj3IX0N3fqQlF9TV3Hqv2Gbl8RFqNzV7LZkx20pSayXPR/oylyJHdFP0z+I7wR7QfwWF8DHdq4h0
5p6v2Z/37PCK1VEFI7hcrKYR6jpXsS7FLGRQSRCd7bs9Aiy+dbJNXwLf87/q+uoGBr2JTkRsH7MP
gXiuxEg0kr9DDkhYQlvAzCvdOK0OyR1Ka5wX3mZquxbJ2Eku1VGkGW81j2ZfH+TvGQYvqcTsHgyb
fMzJrVxwLY9RZH1QwziJoUMFMhQjF6xefip5wCWbmYJuYpVQ0cC6IbMHOWhTYcw58EjHw1JadFow
tSuX0FHlBstG3OrYVvK5lsec4twOQpkVBTVPUNKhbW11l9DVnOhGA+Hq8ijc/puS0Voic45hPQ9p
ZUBVtPZeN3UrznvLFO6j7mlaXq5nJtSsWVe6FsWYPWmUsElDqAh4lmyMzdltd9ETMNTdtbpgN+nT
dXFbZ4mU0jCQ6ElgoWSMAOTgTUw65F2SMDiG/j3rflwXsDlnZSgi8MFUvHAIOzzSkjkPwM6YYCVG
/pXFbuFgU8UrT8NTtBud6TudsZJ5+GpcqcwxAkdIrUFUgqmcQ7xTUjt0AfXmACgFK9BeihUZ7abh
QhRuuez1pzKOs0+LopnMOfHLZHKBVG7FJLRT7QdRD0Qg/vWD5QhjJ0jmsigB2DQkftUTq0r7Uxu8
mngMaf1DO79el7U5erj6MnZ+RAQaH6hKE0RcAERIJ+D47GdP8zpubrOpjwSUk0SWdQ1AGB8DQNFr
RZtEUeoTPQLgsGLVjcDxwlsWhl2Of0QwqX+l6nLSxFCNUNyH6Y+xuBmBwAkwzr66LGHscI5uq3YC
eA0JWIrIbj+tttZCU4aakKXQRFT1HiIgDNCQpnriLnrkyNoqMhjAx1IM05Qlna2pq3UaybEcome6
Dw6tT3unFLbsDwL1VmQBBpiJBj6lFGFHNtswMiQz7hJfUvpdGiZOIQLAMRisyVC8BLtModx8IXrh
BPWcWnFk+mlJbgY13RkJKpitoPJeOZxfxM5zimkUR+qkJn6QHKLxZcwvhsIzg60EdPXV7OimFC5Z
HeWQMXjtr/opzq32sbRNN3ma7ifbsPKv6M1gWoLu+/Gy0s0dvLVwRm/FWByWMqPJg2lVewXgv+po
1U5yg7zFSCwTGxyUbWKprTT2uKnLlhoDlYyAXhBL9Rob5OdYiyZSIjML5cKJMCnWaMlOaQo7m8EA
WN6b9dMY1oAmFmwz5RnR1t2uhTMRvxTUUaskaJuiPbWAQQ+DfTvyEBrfxgrZ0LuWwkR5QHJOZWvA
fTdBup/AtqvlZuQQcAdafVDsW/ARWk1EwKHTq27YgkQ8Kt0hNC7irD1My7Rr1BwM9eZ+aCW/VnOv
a4vDssj7YlzsMqiPAnpP9hwHp6EpXRjOyxBlolUkmHQyl1Ovms9CEH/Jkma0QtLEVmt0t0sVvJiN
dtNG8o1mBJym8/bBAuoOi5WGaH5Ge88nc9Sh0G2NrnIBTjalcnXzXyQZJnZH/yOFOv1VVq+ivNou
JQ42rUDFnDyX5PG649uKGmsB9DNXAlIFfQJwgeLm4u+N+DXiZUmbiftaAKOAcyLHcdohZpQzRmDL
m9xNnOZYvvTOeOpsmVtx590Lo4p6ooDAY0RwT+NzGvV23x2WhFuT5h0bkyQ1wZKZVV2iCAb8J0pa
E2mH1pu9BgvL83PZWUplTbfXr4p7lEySlKYd8BxJTJ9d8Q0YrVFZLO3iWUPTN9nJ/K2Jbcf1t/JJ
WF7+qBvg88IwSi/TattwogWawaIvrvyWXzigWvDJgSAYAgyXmIA/ZW5N1kazJCaeW1UDPiP45AoP
9EHB7vKQe9eP8W3Z45os5u4y1QBKdIQ21uDlNyDHoeMioDvvLA2LL+Nf+rH0KzcCJS3GBcadeAPI
HwSFzilctbPkV1504n06c6tFAHInmYh4aU7Gqex7d47RdVby+rHM8oyTU23q7T/njDv9eKVN0GB0
sMG5ShOCHdLfkrvbR4Ppfz9eEMB8FCEPTafJOQyeQtx1exQsd80RzDV+7cUPvOfl5guaZlG/FQe4
0B+lScYUtFKLy/xd/Zas2KUt33JfYmuJV5Xd9C0rYUyNpZjFeqgMBNMFhawZu4rBQ6nyIva2ma+k
0DtcuWStRipm5CZ9gFFAOV20ImxGodJx8wZkG1rcDIV3ZWwQIFUKlts28SMJI7amJZ7pDHEoOYB0
3PMZu3nHyISEvpULuR+h8fJybrA6h139hTc0yPskxqGoedBH2bDAqsDyjH589EAfDwu4ZyzxD7b0
NhdM1nrIOJW0Wbo+nWFY9JknAqh1ehZs8RYTZ7HdI7uUrWKyetFafl73ZjyDZrxHKwegJRQgtwN7
X9YXVqB+uy7hbcPwikGzXd5abPNQSQewY0tWg+05VbBGDBiFVpTaOlDLdxh+PokOpQ3X3Ax7Evb8
HD3GoGmw5yNvnHYzl18dNNsNrgRgbeQtUC1A8APAxdYu/1KeFXB4euDuRv1RcVW0Z6zCX3T3+kFs
PuXRYdNQ21YU4JEzZlJlUTCMGTxbXHV3TQDNwmCfq6fh3gjCczzoP6ecuAmJ9thr4D3S/ss1vEtn
rCYUUjRVFUwSiHSFCQxoGFtOz1AwbR/bxFOO5V+Dhbl/jBZgPvXY24urPKYXrselTu6TOuCNLAGP
CY0xdimtJoqUFSSmBY3RxVSlE7ophvs61/QNb97xpt2ooV4Tx3jDoOxHgYjIgAuCdLHai8Uh1QhQ
tgcnVUtOgWM7nKw+jrnishTTfNaQDk8v0RcQZ2G7sPemX7Rqz9/s33Ia6NMDRxHQcKKCFu5HT1/K
AQgVMkJXiYv9gtkGMB/eUkLT6W5CxwDjg0ct4UNObfhG4OxQeXizGZ/602A8SMQFmGFvS2lGDdqo
YL+gQR1YZW/9O+CED/IYzc07EEgWsokFDrTdhhOW0qz40bRJBYPVPOBT2o3Hm7rdmkb9IJQJAF2c
x2NAX06Nk98YaDVSgixv9NNv4mgJTyAiEV+ye9FCS77dmSfhi5BYvEGILWf14UcwUUFulCpvNTgr
1c/xrShL7zMvQH4SnsOD4YyeATYdcCuhC2ZwcV42wuwH4UxoSMxgiNQGwjvP8CmmUuJ1u2n3o3IX
0KBNfvUo8V4oGy+GtUh2TUZJ4gZ02yh1kAvdxk8weUL7yPntH+x0bUS+D7IY49HAGSqlgFt82+IY
gXMAugEfrhiFnNrTjoD8/xfO4YNEJtdsBnMOiZbQ5UrJAxORn1xCP98D7uuS+bykbMPvfRDG5JoS
Nh7QOZGRBZLRKdunIkJBxbgJ9F8tN+PceIJ8kMX42DCdknQSCkw5fJt9zQ9Dq73P3RLdaA3uLyZu
+YVSwHO5zqj6M74dcgEXpQAxCnQuzBVi1iqJKxkPzOiUPqmNZb5EX4XBAp0cNnPB1ydbyh0aHU+g
kc64gCfb+vMunLlNIZd7KZtwwLOY3cytdCB9yEmdeCKYO0QBN5yTDClu3Zl3fTjMwG3TnzlZybbN
vX8Hc3mNNMjgCiUobp40oKgou2BPX+kT8Lb+xbzfh/tioiOwywUj0VBbqdMY03F4m9T3YsnrMmxr
/vsHMeEiIXEGHid47jKfL2mGR6qggcoiUE6LkPnxrMgW5wjpq/eaHjKxIoy1DPgQkCgeQCwGyIZm
R3s06YWbvW5b2vu3MQGhxlicTOYQSodnArAD0U9zf+zbHzqxJJvaWPCX+VP5ev37tgPBu1AmECx5
KSZYEEUPtvoRT+da36cNZ81na/xgrRrskou8jLUe09pUhkSm8AD/dDEsFH1R1OcBsW0laR9kMW4j
GHI97VLIojO1eAJYy2vom6C8jA6Zz5sm4dgwSwdsArmyBA8ifKNWYi5/v4QcA96amfnwOYyXaMeg
zyuxwdGdTGwDDRT486wROMC6tAS8Wuv9vIeiAI1a+Ilxs/2fgK1vbbh++BWMG1G6LEwrDYdKt3ek
i3Q7eJMT78RfdMPX+JrawmN7Sk9LiLFNCuuFebsHWiGLPR6CEMdG2Fac0XZiUGpV4AmhsIujwstM
8Q4tBMtMeFUCTgAyGVcjKEtfkB4fTR+ToDQEzxemdWjKotgEszPFIXINt3nRap/7juIpFuN0Fkxr
q7oUoTMTyb5S9G6wyKcFrGdWFWTPsqq7GpG+aNniSJLpZNPyRUJjpI76c7k0PIhWjoswGb8Uxx0Q
bztaNe9Bq2gYYHmrnCbmLSxsPaE/aBnjinppykWhgjWBMechKBtHmwE0erOUlW2G0Le4wLJP4Qg8
qpmtoeiVYJMtfBZxFYA1Gzc9hM70IlzCwum/LR428bApa7oYg17s9CQVLoI05WsQuY2JrQc8+suo
HJgYnVJkdo9dmfJ+SbDD6S2jHJ2wShH5clQmhz4WoxfNrMhsSbVqAhQUGyyhQZ70AV1hsqTuHBRm
bQFkL3sAXHB2Jonwc9SRiI7AO3e6ZrjUQMKzalGXLCkgkdWJvWpLs5o5w1jeX48m2y+r9+9gk3wx
jYV5bFG+A1bUbLUH7SwfQIXhYMzuSd/pgW3eqJiya2/bHLPmgZUnlryjXNOc37EZtVe/gwkDDXYP
zL5HB45iqwy5nXzRALlGd5/BgozeMlDORtkCHDvo72xp+pMHPM0RPyUOq5/A5JAZyacornR6FPIv
FRmz9oXSEoR2dfcHfBjb0oC6DbTFNyDsj+UCMKEtnRmgpqk/DA5971TP44thqR5gLR0el9BWGRrq
+i6NcQllNnRgKJ+pbySmFe8yj84Uqg+9U96iP8N1iJsuaCWPcQ2KWkt5I9NBGfVLA387PnaE9z7l
nCA751yBKa1Ee4UGOboUG7tGZbUUqwEsMcIX3hFuBrL3L5IZBVULqdECvU/9SBvcKOuqr2km61Y2
km+92vKYqjfPD4NiREdJB0NpTBrRBH0gZRpmuKP4+1wLVik2oEDjkTbzpDBpQhkUaUJmBIpG0i/F
WB+mWD+BktS7btybgXn1MfRnrHogpJTqCmsysO25sHPzKc9vDelBK74OQCkP88q6Lm5r6I3SB/1z
eEwiANKGuS8UEU97b3DUAx0Ryc/h+UdwUVxkOh5NA66L5B0kE/5TaWiDUIIxZ1piJYZiRYlmtR13
ZWJT5VdfxphxHUR92EU10oxL76Y7GJaLOPc3NgyvaLE1AP3hHBkj1knZN3KLAlDnCJcstoRj55gR
TI1O95vfx5fme7O42MN0+FD6nBPVaLxY6UypBXFfJdiZ6Kufc3iRFgrTygk62++c9+Nk6Wd1sxON
sqCv7f2wH/+iLpFQeCSr+MajD99+GKxk0atdfVAEAqQlyPFB5AG9hgIbSy+iKzznh/Jt2jrd1y8S
3vnqD4rU2N7mF+QOr9e1dDsKrH4D41UyES+7hvZXCbZf8pveH47kDARaWwa4jen8OycGcjRFR6NF
Z11miAg3DJWGFov8NdIuJXZog38BSQEdfZfBHGtbgrYlpZVhWSiP4JvwlabyTDlxOEe37cPe5TBH
R+KmTmeCo2td9ZABxh7zGklh9V91vCzoulJ7mY/zCVwBDvdxQf/2p8QEI5NY9cBEBYg4PqqOFkmd
0NCiEOizIgxMFcdlME/mrA/WMC2HUomfq3E8YszqVsjzF3VCzyHXdaebM04NbNMq338JWxhQhjzF
yCL1CJJmR6OXd8m5MBXeYXM+mIW7kAl4JFWK7dsgv/fCXZSBJwdVCGyBe6oHgH1+G3u7DrH6NEaR
NEXv6jBGIhycF091l91gVW57om9jAARY19XpTfU/X6liIkYpGqhVmYABDMpcIglMY3gRf10AYgZG
V6yVC5Z8W2GlBSmZTToHYHSAZZJPiUWJinkl8O3LfP8NTDAZMNvRJ6gB+kU3eGE5H8IKqKaLsrv+
rdteBxxL//lWRn0HQ9erqkRe3b20ta099ef8LP5cwLYGbNFj47evJc/R0cu6crxs9JDjshI7dMZg
rVjEQg2QYMfdpUWAxg9yC9tKnG/cFqirIhY3AbnPjoXGZiSrVQn3kJnA9cQckvIKXFpHAfzuLwQU
nzdnRM/s8we+y2NSnDitpSAFa6Hfd1gNIq/mMNvTclrMo1JH4JBF6RiQE5yP3CxyaCJwyjQDX8pO
SS6kXgpU2pF9WCXw8QEQeQhdBDSAxaLz9+0Plgu3km4JfOoYoJGwEvXWklsFzTyTo2UIWtqeJsst
4GlLDSXdt7XfQyIf2t7OB4zL0Roady9qywmtZTPmEZJCMnsQ42Gdp9qTE0WfoFNl8U8KopzZXJew
pUJreYyZ9D16xwbtVnfYrzZLS30SfzW3Mbj4ksDWAemBqQwruROdt6nqXRX+AWPiZkln9SPYN5UO
KLVe6ARcsWyOdp7PL42wOFqkPQuN5k6m+oCLeq6q6nacTJujX1s1gLVw5onVtCpY35BB47Z1q72h
0M6Kbx74BKpbirwWRK9ipVYDOG5rQ8R+QNSNVj+9iLzMcluABhIjyQCcgUFd70qAiG6UYILj0BfG
5wzPAHUaOca45QAkGdx1qB1gQZB9IEqZ3rZaj7wniGCHEajSUUqO/NKcrMLMnM7I7b6eOEI3g6SE
qzcVygeO0YqP35WSsJaNAZlInnS2IYxO27zmeeEUi+YAoyi35gHaObyANqaXeXFk00BWwplbi3oh
V5UStybfqY1FF2wDWGREKVkTF9CYLkcdNx3ASh79/9UlTj1Qi4oRH/sbWTBzhARM9JPdfE/QCsn8
kEvoSI+P9eoS3SvAPomhfqKi1YSqbtMJBvAbYLi1Iyz/AOtq8uHfvlz/vE3X+i6LTeWSTMUMToUK
jZ5mjlmllriclPlSVI/X5WxlGWgJGxoSV3hyNtMJ8ROShsCNpgOW7rM5soW5jwCIx4PK2Mwz1pIY
hx2ZYS+XEvSjAZWKgEng+K7Z/aCTMLUX3fFA/qRNG199GOOv5QpISKQEpE12ygs3ah28iz3aYm+w
W9c42T0lCOS1UzhC2cSmEGQjaKcZuXCMJkMykJcqGHhmzrkyjbFyYhYFcC2xfDbJjSUp3+blKPF2
ITYL6Kvb0lhrHjHo2OoYU6XL5WQndCB8CX06IgBkTRdLJS5ImZB8U1DS9I2Np/Cnv3KuzW1b+T/6
qTFW3mFpv19KfCwlUBp96Rg44q0OrmcJg4fiMW3t6/awbXfv8ugNr7wKKO8KVa8HNMSnXYEJzOJF
Tw+xwEsn6APikyshdNfOJBL+YR4YVT6Hy1AHcF51vEsH9VAGwhc5aG6EEGfYj8qv65+1qZgreYzx
hZhYbcsE632heZsO52TkgVtu29tKAmNv5VimQkgEukBIJ6kT7M/CPQZOsVvAM5Ec4oD7TLv+UeRT
nwm7wlGrwaO0xY+q7yxxvr9+apuWBqpP7BzJRIaP/KgMi1lWy5KJqR/Ez8VQWbGCVhAXJm4zcK6k
UJVcqZyqLljTqJArpA025oAgJNnpWTslT6qXe+Or8H+sfdeS5baS7Rcxgh7kK9325W2/MKq7uulB
b7/+LpTmnGajqIJGc18UCimicgPMTKRdS1iAZR/7k/IRrMADOUI2NX7XOcF4oK6GOqrXBxXoziOo
3KczwIYBnaAdZ1A82LcMXvkfwFlvHnUlmVNDcPclbZJBcucli4t9YzRWwofpCPZvsMjshY+ASB6n
lDVNiikPc8ZYU7+RYNmPr2wB0nDre3HPaFMdfx+OX3We4kmncQnAHB27hqqJwCf93yO22cpKAuf5
hyG1zN4oUHWNJXe0Hkn1/WuF36zNryWwC13pokytRkeBHlnOQN1qSXrXymPgbNd6HOhResEZO0fK
c3eqgTKaKJlDE+skRdGLvWQPSxgmzrSk8r9xyuBVRCht66gmcnbYL53ZmxbwGlvJrzT5uz7uolm7
M0IqELQdpKwkcbYYD1VYFiYGv/Ud68INz6rkhO/aBT0l1CWwzNBIh6+vfLPFi8lg2TYZcaRMuBeu
nGqFFAy0Gi3eXYbKVnc/PyngckoeseiId45BD0i/MAU2euxfUXOrHPL+9a/YnJ5d/wqm3KsPr1Yp
SKETdLTI/ejXV4htPQtz5g2mffQbrOz+oP68BwACZP8fJXMfN9Zot9Q2zs92mEbTmRKHdXfDc625
coD2rjs+Tzt298KRYXa1nxzh6uq5r13ntl5NjPfhA+0e+ESYltZvtFt6lwOdPHdFpeJND7GSx736
uW3SPMlxVAkNhiY2nW58ENzmlm8HXy5RVFNBKsiPeY4DphwoCJxBgUoP02E5za8UpB069IgBc0bX
odv6FtIjUUSzmXyuJXOuo81DqbY6aBAqtF7rAKkA/IhAgNb8jlEzitjINjs2a3mc3ciNgTIB01h9
pwQj4NfBoUGv610BbN7Kx775IQLq1JXqzXsNZM8atoOENVrhoTmzyaZaC3sV8HPxmR7GK7YkOt4U
h8g19+IHhr1WvLquT8xZijVhIdtY8G2BRfyBm6DtpJ14q3fzEVjL4cxCRppoJybM4uWpzZ3mQdsD
tP/9J6Od0N6Gx3+AlSPSWs4wioo2gxzDMGYAlFkX5WY+tm+oJGIMwvatCEP8WGH25PM/OOyWD1gf
lg9JwL0eo3XPcDwHj763twlWbJLzB7YzNhzFEAXMDr76inxMUnR4CyzUohnmS4/NW9mJLi243MsA
OJFR5YX+/80n8LUEYpYtDVlOM7q15QIj3Etr31QCw2dwpUvmNDu6q0/55V8XiVcXzHeLlBYj6WOE
b8u6miba/SWMJMHg3+uztDMAFRyJHbvAUvhB0h7T5mocT39VatjiWoIQxlGxVwwag+fotgQuOx4X
RmOkV36ovA2p4NIFGs0X4/Nu1pVsxpBDah2k5qLLR8n8Nmp3nXZZEhEJLzP8L1TK5ryQEUWZMslw
haNCHaux97MxeWPXxU4zkpe8AjRaN55IFF7soqwdZckPkTkdopGeQ9tPalEYtTkBuP7mnKciZjos
HXtYkdI00S5qHcmxnpJbDKk1+PImxv6AADwAoQrDEbkvn8TNCZEKcE6smSzDNFLAbzH4SlzAztgx
sD9RisH+zFdXz3kuO5V0LFvoYMXWW6dqh2ujuI8y3dfJT4EVb1Uf13fKOSrTzjRUlaBR9j3b9yld
csU4R8ZDEYjaV5v9z7UszkeN5Qg2jAIKxab8Ilxft1cP0cG4mn8mj32QPbBYIka3bjwBBcS4EdKB
fH2tIHPHta/C0QbIfnIzwytnxNMxJeoN79XHuGHqWQ915NeAElgcbJGFnuiLbuYAvw+v8Uv1cU4i
M5HhsPojwOkPyj4EGFKP1RjVY5MEwsDpa03V+LX6Sbar2UqjMFDum3N7lSIpH1BySwPgFl/LGDsx
dvkb2/kdhSjMm1UbVVFl0MQiWNT4TohZDnSs0gh1qGMCTtsPNo/S+5FhtUv2CgCSFt8Farzpq1YS
ObtMKyy1DjlOG16aMzilTgxEQPeAeDa4Eyi0Yz+8Ewb6IqG8lWZ9GyoG1Cl8tAGC/CT7xrl9DD31
3cQW5oCzWqdRFnI4CK+Xs1klW7TW1iS8AtjheRnObCyFJVbRQUUj2gdplZA+azskXV0wZ7tdqxhV
OsEjTYBLAbvsaXIyN32Sds0uv4hoM7cympX+8KFFXtmZTiniX5L2TmMBY0mOdgKN2XR8vw/EBxBo
OxcmNfCYRFfTud+Fh8EtDtKOzfKIyGuZHnzy5itRXA4zdgvR4s5CrFIC3zgyjEOC4XWFmMFcJ08V
ie+/PptAL/kogWo07WwJI/q1fF3Jd9P4qKQ/vhaxnSetzsQFB207VOWghKBS/x9azP5RwyAd6grf
Jbd8GV+APcwABR5zE0wm6h05xEdDNAws+obsIlb+HJBcgN3KoCeJ5RZ3DBTX+Nb8YlXGSgjOt+3A
VyfmXMyIdeQaYxLs9ZrdxUtmhH+hh8ALKbCM4rQvei9Fds6X83V5wdkmRNidN37MOmO3pTkx3F/D
BZ8Jo3PsS0HUJ/ywnHMhmtWHbQSn1njq6PWmQ70IGzXly3DK3Ex16nP6rByrO7YXVp4ACQVUDNsT
MbyJVJhzN2YXAZlzQqhQSXiQjW9ZZTsqefhaiQUXrPPxQFLqdphWcGqja4PlSH1MsbXKymPUxPDV
vMez7ApEboYg/9UiDNT8qbLhEspZ2LAI/izZiEBiLK+AJ8M3wT04HMkO7yN4JUQlos0Rj98eVeej
gZbERhGG8HYsbu0vHUCqZ8yUYKTuIDjg119O52lUqrGcTG3E49R56jHa0wDckj/p9x4OobnST4kH
kPlKNBgheJ50mXNH0pQ1UdNhQfKvNTDFmYD7kABqEiwdnpATeDO7X31Ezu8k2MufpgkNgNYH2t2M
aSxWOWGjQoXuD80PCnRQ4bbM14+iLnP+J6WgSBsXePWye1riV7PrBLq5nV+tjsXHM/XQxb0Nc9Av
0dMHUj5YFfVD9GYeaZBiJwl41B2GobDfjfVB7Fu8f607HxCSf/9Q6jzVylBHyjSwBQjm8IZDecUY
nuOAXpuvIHd80Y7JDd1Hl+GUuNFDeQhhpD3YwrUDuV9e7XvpwT7od1//JqFmcZ4oqVtlXno8dPrt
7LNIawJ/pg6yGQvbxSJ4KpG0DztevWhRmfRNijH43Tj7yZ5xss/X1nV5mL0yEBO+CWz1Y1R+Ja3O
rVLREzijIaLOgJGCPEQ9w2oEiiV4OvWPU6/kpOGMqSbGmCLvYuzDBYxRwzosuw+YbERcwnKYwMt+
/KCVQD2MF9CRwwkZmJgrkwdgiThNpQUKmLkE+iEwy483ZiVKyntVslmVRLuP7liPur6AR7YCTP1f
EVD1UzSj9Dd2CnISjNeY5iegeEOXc7ueEIkYjrmbn1AhuNefUCQGJgm59InTXNHvQMpy833q14qb
iGaIN1FvVOX3D+C8rTEgmlWUJAwYfZ0EG1U848RAhBh4kXymx/Qozmi3lfW3UM7pgggNNCkqvFOl
3eXZazd97yUq+JrbH/O3DM7HAhAyxnorzG+Qr6pkdKpKEkj4m/jqtwjOySqxOXeVhI8noyit+vl1
ecREQwtUTTYAkxxGrLLlt5ghnh+Aq+Nb36pH0RstukkuxFNqbPhIEdB8zOJXnI4eqJl8qv2rFtxa
SzjPqenADZU0nLT1FwSTH2iXrOihqV7hM7AvCSvDgHrH8qPIRP7Gj/73lvmRqUWuZzoZcACJETC6
jIFBnJVOmTisIh4fRSNam2tTKlDFVEs3dE3n1zWaXo9Hi3H42PfW4xIke/JMDxo83YdZPJDCHw/Z
/YCZPqE1bmZBv0V/ypbnsKHjDKUNLzIuWXEivznZlxa4f5oo49pUnZUsLnxVlKwc1Jqlss7Cxuwp
66W4QEN60H98JM+B6QscrOh46p8Rs9kvKslTiFR+TCxc9mPqoDD61N5UCIUE5rndpVodkIV+K3de
kUnrwBjAUgIWgrQusloTo2Ez4uXpkaJaNgsju21tXQnl/OkgYectYQZZN/Do1Ttwl64ld9achsAb
yPtmEFzqpp9TbRWkUyjSfWKtkPup1onEEp/sOWy+0e7x648m+vucH8WK5/+0DuIWq7lj48XT7dcS
tmOK1RE4P2plQ63OwO7Eh1qC9IacphPF5Pjg28cOmwGiUQbRiTifOWJccB5iAL1NVud2tuEO6dPX
J2Lu8FPwi3opwP8Bz2DxmSHCzGmsGecY6+DVu79IBuT9v3ONKzmcPSVSKvWE4OL+vzWXV8I4cwpV
QIonBEtdICtlw2B+H4xndS8qlWy6pZUYzoBCic6dweK9vHotsptpfJN0wZTUJxEqGAzAZQCcWmUD
6Q+Z/JSnRiYHSw2Ai8dCCgBgI/A+Ihncp2kyre7TagJuUQjSKgN4Vj/gGETROFPVPxSNOwn3Tex+
jLS66pWgPy4BsEke5G/qUXdTAOqj/xPtYiMYvcbpCJBhRF3jz3NJnHDuS8VjXg8kX5QgzBzlZfQ1
r32knvzEVvm7U7SDfgBrdbpS/OQGAFjIMkNXEdQoPtky+w02eI9MbFIwsqU/fTzS6CjClJkSlDlw
7rsH0r1+bcqfnRMngfMWrR3lk6yVCgJkhm6kWr7kAhTlr3kZ6yTvFSqguhediQu2ligvRsDuKMFE
BzesEQgA2PXrU31KqnAoU8HuiYpKmQ0E1z+vrdPQKpSQMAYV4Ba72NX1p354Vxb/azHKJ0f4Icdm
EAjAyvkEg2DjHCWJoJ+hJv8sMkympcplyTBelOq1M5pLUITVba1MJ6IXDyO1z3WTn0je3Lax6VWF
o9ICi6q1sV+K7FeuhFEg+IWfQhLuF3JKbEWj2uWmrgSaeWjQzMsDyyv6A8ZcD5mwbfo5OuCkcfcO
uqehTntIk4HsVxXovpQ7esKgfBuoWBkVdiq3VMlUft8/93iXodxXxOzMwLiPrto3tvnfnYifHIZf
4zn3gWIl0N0tt7cWyNljpGS0a2UV81Zq6tL+pgsrEI7O3tdfbcvtraVwNmksXdeDuFoJ8hkvuEWc
Gs0rVoFAQVJKsOMzirwAc9e8ozVVExGWhhBL5gNzQ42rdrQnJWAT0dkeKEWu7hGw3zDMLWGJd/MW
V9K40FyjS6GE0qAErY+5NdWvd/XgW52nfJuD0KG+/L19xmLDZIjek08bfNBPotm6TOBVFQArc37B
oHVva7DXkhjVZZDVLmgxs+yqVlvvGjkajl1l7BvQQfVz9Yw9s/uvP+xHmYq/Z8wvW8i7sLll8pFT
ZSh2F6W456Lv3cFEGx8TgstZHV5T5XbqesdI94lW7Ky7rwVv3TiqL2jxgkDs8wBx3dK+rSP4XDKB
K7w9a1pA1OevZXxOLNntroRw1hhaiVQbeWkGAJAAwtm5eJpBI1a6oSfJLpwdGykrwIkOYqH0IgJz
+Nwh4aRzphn3WZnXJaSz9arFK/YA3MEOhu0zRPThtrqIIDM+J2CcRM5M63oo7TzNlYDVgEEl0e+i
o+SSS/lALiwsKTz5WdMET5vwlrnnM9L7pQejE+r2QfFUvIUoeEtXxlX6XH2n6JXU4KoGH9f4jFEf
AYLdthKZhkXYqMTnQW2N1JrWIFRYQvt+jPWfhdUA+bwRQmRuPatg3P2vIO7R0pSlVeU5MwOW2U6h
Yz/Xj2iY+suxil3lCP7dXX9aXmv0MTPqiCL0v9Gk3+LZPawSa0kOK31IoUkg1sQTpuxBo05P0QEL
G2ADk87hnVCVmHJ+8gurE3OmM6omSSipzSCs3PCb8oPNheQwHVRKsI1y0V/Kh/iUeePp3+QK66vm
rKbrajmrshkeMUN7yF4sN06UwMLim8D3bp6QQUnYYGy1sVD056W2GkjFQKykBFWs3hdSeUfKGEZS
WGowUCxczrPd/G9Zk5h9/hbJdyjMqgq1CivQwaJjbyCzHm0rutJkYUdvKwpZy+Ges9Kco4kucK6K
eRhQPZwxBh16eXfFiDRmL7Qccaglkske9JWOKv3cZnGMCDejxFnkPbYuRY6GPYafdHJ1fdxjiTKh
NiTWbCImMI+R4aAhoewtbEcZx37YMUwD413wgmxFq+ub5Azf0oveSkmF+JEBY/3FDLKAJGSX78VX
uJn6rKVxdm5AJ0dgf4K3/mNMggyrMYkUMxPClHIzX8AWD+jhgMiIuR3O2saMWvYyIP5ofS0ojwn+
iZWLvbZHk8mrEXBRPwU1nG/ux73IAD831j/M4bdw7rnSQfQC/kkIZ3smCWI8AsQR1csCYVi++RkJ
YDgIQP91jDf/qZwdKXVJiplBjPcN+aXFwOCqNEetqCPTzAmVyBliVNpMbCbP/tc6tGkYK9mcCo1j
RzJLR9be6RL1mj4fd3EtlyLjYPb1yThWYjjdGfQ2ozWQxgPGpsD2HmIPp8Hew7AT9wi3X6SVNO55
CAF5oWaRpQR15U4IbmKXEtDmMO6G3tNcAujcvShK33TYK5mcrk5RMhSkhcxcBo1e8hxWsqf0qisb
pZdK/87brMTx2okG72J1uFB9h8ePOApmeKIQezsskrL28VHTRR0CkapwT1I0zXNfZwYiqRfM1j4D
rw5uG4zIu+kp33f4jv/qSgFNQwyg6MpYUvrTLpa4n1Lso2LxoJ7dbppdalOnjStXW1R3UgTh2rbW
rMRxV4p6hNwPZQcdxUrbcv4L6X65AloqYKOyIMJQ1Ne2h5LUllmsRHJXmhdZMpgzniVslQDXGPMB
vjUTetanKb5P7Ab4ynWeOiSveydvZT+KANRR9drogTFT8cCiccEOpQ+Gxhpjz9VNLAGscJEM0wkt
5RjOEib6wwqTiROAXrO2uwXZid8BG6rtER4W1T4eS29UMstRzTR1ho68K5LmwTO6+YQnMgGfjEdJ
AUw0pQ3RMRksp2tsrHKaE+KfdKRvOgiSj71Wto4+kp/NgGQGHvtNURaKbYLsOs/CwIwKT5Gr6Hau
AeU2kjJy1TF6b1N6Z0sUzEV2VjhLGt9YSXu0ey0Yw3bxy7B9ivq0dJQWy5RSKV/UsrhOWrRW7QTz
I5P8kA4WcPvD7lYJy6vGqH6g0As0viUznLQaM0cHIw3NxlvF0gPNqju3yONdminHcugeDF0iLuId
cx/GzRRYfWfv2iScnKbRvFpKgQDf3radBNgClBjcMTaOtTIfk0al+MPzqxKS0W0A+Ox0kb43JekA
FI7eiQ1FdrANNTgmgLsxo5D/VOO0cruisN0sVN7jCXeUDXN1XCrbdsakk8GDOdtX0mxWh3EehiOw
J7P7KsnHIJJy6koUOWA5gjNYy9VdP1N/ypQZ1TqjOOhG99Oc6binmYyJCFioWy5xDRZVK7uWFDIF
xlL/VCer99tcvo2n6qhW3YNd0qeBkHOYlBhMm+f0WkGmdNYM40ZKlH3fTrsoDr24B63nnIJFmA6a
o2XzeKID4BXnBCuQoF0nUOGd1YTKy9SkJEisRfMydSLga7ZA27LI07mdZeWSYiH4kCTGfJokRYqw
yNi2B0vuQ7dP2+WY1OXgK83wFo1N6nfAMfXitM88U81kv6aNcqNPOUpi9uRRtdjFeX8KK+PbRKV7
uQX5rjK/j8Pw2MD9Emqfqgb/f+5+9XbxoMvhMZanq0ZeLrkcX7VltJM148eUGze9GcmuodTvedbt
ojA+ylm/M8Ag5dTpchOT8CYFrHciTYAqjuhVnYLKMQfAaTJqr+Atr4F2ak/usGCsUMZjHaZy6Um9
TbzIBlW2CSJo1x6iObCMJXWWLDwZWr74M1VusphgsTyszmMKV6Zm93XSSg4ygRK10OmqrQo/iYug
0IZdXZW7pSj2XRrt2qn35ky5TQvzlajF9aQ1bmlaF7MqYqBAtO8ziE+DeQ5vCs282D0p3JCi+t8q
+9nC6COG+p7DKPeqcjqkdbUf1TFowGKKuT0j2k2ZeaeUYRzMRfrWSJ1fMtTVKavg4pX2WKfGI0Bz
O89c6ptZAaCUaTSgl0qb+lB1Ze+rEbHuiNTHsKUscsoaFp3Y5q5JLcVtWoLNjznRLmZNseKjWrd5
3canTk9d0IKObp/1OiZCZfqkKZQpcYhJCSV7wyRn79tlnNwXfQ2uWruozZ2tYwnCaRt78TObljex
NmpOlXZkJ4H4U7WzQzFIbxVg2x0j0Xf4E/dWbjxSI34dsuibsfSKM2rdsTVvI/tqrDPFkeXppooN
zbGT6RRLRjDMpnWvV6p2iuOu9EJJepGjbnjMpDB2ABFbO/hVtUPn8ofWFHfAm6hdeSwOA41l1xq6
K+BzwolLd1pULI6cJpkvy5T49TBiLEQzOpxWV6F4owzQUH2pd+0Qq85iVK1LjVLb6XX1ErW0cyw5
7fY11VCwra1gmauTUmAfbYpvo2R6mXP9ekm1n7VafxtN/SCHWhIkdgJDTt9Us3QHEu6mImnv5QH0
4+GY/5TtIneUKPpFRjAn9KN1r8D48Vw8N01+JU/9S4h9P8AiX9e2dCps7M7QUvsxGdFRV2jn6rnu
T0t2MEf9oPUJhj7s9EYj2JUgIE7el1EbORnWFh0Qh75HHXwVCYFrpZDbxUL3Yg612qkzO1im8oHt
ADuaUQIVUR+O0HicMg5Bpk3kcxbbxA0Be2IS28J/iZbCbfuwv1nkpnU6qeyfw7yaXxZTlXY1Sa27
iFbNWQll+pxRtQlIkc0uGZvam4xR9gEMQBypHs60XPYqrZ/rZXSWWvKzyfZnZDguIvTU05Lqm53U
tTuq+ltDY9WXy/o7Wp6XpQmxkxYVqb8oyq1dNMgmZ4n6ptWMbqapmgP1jzzwwbkSgJcJ1fca6SV3
SbpdXxXvWk38xZqwiESVSzV3dzruelRK3aEKdj7CxsbOYV8GVgu4eGy9UIfUpZ8YRu7Us3UT6+Or
WTd38yCfuto+NAuAiiqpx2yziQ2+OfGh4WmwYEHeUZpory9m5JiG+Vo0xpVO5imoQnx5+EjzgKCr
P7a1fYStnlq9fcarCTzHonE1apYHTRkeYl26my2ys5fiJMm1cp0Q42zJk0dCw5/K6TQWxtnMJi/K
Jb9d8hvNHnakNhKnqEjQKfZdlYCLKbf3oSGjwFd3vpqEezXTXBBAOkuiHwZgBFSRCnrt0GyAJo3Z
UJmcM6Isp0gyXyjtGtTPjF+phf3sQd3ZUnebRkm+Myzd8lJ5nhyrjpcT3pbBV4ul9isZ4x3S8o3M
Fcino3OV2q8jXgL46eS6lWMsopnqlUQRYMTN3q6mI9b6LadWAXtYLbehlEy7TB2lhwh0oo450Bu1
QjAAflHsBFTKfW3mXp+E98hYk2OYABuqb5pXNcw83TJjL11sd4xkx+4bw+vlbHJb3fAqfcZGmJkE
ZTNYbjRhg7S0GidPoltbhmOPS7sLZJ3eWBLpEOpNr1o5PQAVu3LqIXLbUX43jOINkkTkMCzz+pSZ
2bKNKrfJRg65zCwuxr7KF5TYzX4MlsEMNMkO2gZY2xnWMGlZHRY5uYuLDNwnmr7vxuVUTomLZsEl
181dWy7B11HxZpqx+kFc8oaBGavLUZkP9KwAwMXSXQptigVp72brjaykcLmFmqV2MubjR0/lYwND
ulPuxkDxi8CuHBH4gOiSudSizIw5rzVEJ934XLU7TXuR2+evr22zV2JhwIRgVQWj3jz40NCFsZ1E
uLfYNL9b4/KzpemhkVLN08LoCDg3PFVF/06j6KFI7QdNJYIE8fP0KvICS7XQsCFAiP4055KPxaiT
xDSxmKhh5fKJ0T0gdrkz7uyr8F0FOwFYDF9r0P9mgKcWIoOwS+Q1eS2eq/GNYVEsVoH8dEQwZIPQ
r6gfrPHBkM5yXrk0FA0IbynqWh5XtinAl7L0MeqlKqkcS3lWNIElbGmNBYpvUEqoLAHmssOQlK1u
NehrhssDymN77G2jAShaDtiUYqhAysHkBCoKnCWwbERNutIIFppfNxVmxCub+IgMK4HNbd7XShBn
BABObqPQDFFQQ6i7kAAVbE9gAyIR/I2VZtqPZaoGS28j2AUIERBQj1IDOugq8y1NmjFCIAdJKr3i
cXVhSoM3tvmb3Q+XSpH2X/+cD5jgPzXS0HQAZumMQZTgM0JjV1VnIx2nbMopAMf68Qx86JMkmffT
JHtxghg5qgGtNt3GwPjGmOBZSserwZiPi17ejfL0AMx8p8waP4mayxTKJ6qFp5wW53w657V6148g
QBpifywSASr4dqH3d1Xiw85XP1sezH6KQtRduuBjLMGEFauHzicS9m1ZIVtYa93SwbU35kxp0XRk
sCV813y0dro7XnLLyb9nF0B2H5rddJV/y3fi1SKm2X9+HjQ8Vm8A06bVOYmsRmZowCsvtDuAw/Fp
aa1DHtN9Q1F5rYzaHwoN+P1Zc1fr6RWogfaSrmIPKTZu+6440H4+hFnxOhN7FNgK0wz+pwEl+T9G
abHO/Oqn4bFeCFY4UNmPEQNZftkgcqqdohFyUGx6zZUkrhsTo/SRSSPzmm4m+bJ6nM7FLQO7nmtP
w9KaeYpSrAZWV+N1EggXrbfqwutzcj57yIidS0NlBPmZPiyxw7jN81+WEzrVbfpN1KoU3SqnZqTO
zKReFoPFOj5GURZABoNHK9YEb/GmGzJNQ4P3ZtCvn9xQ3QKKfTYCHdTmoKXDcNPXnmXLXgAe/R8B
PM1TXxPMDWSwlyz0E6zFzxeZvnwtYlMvViI4vaBUMSZSSAjDrJdCAuknpfusP2pUOtXJQzYJgofN
gGx9JE4T5HieJ7XGkQBevw8jLE9m6K0ewBPlTVf/oJwtukJOF/oclb2FYvZqLHYDkuRFPea1iOdX
3dQEcEiD4ECz8AKwX7Gy464t7bK0qBpIRHeLhb5bqCNlEWCYIkyWNLkUTFGxLysKHHCtp25M26uy
BW7GhLFaLd0XI2ovg7wHr88FM9HvqWZ6aVcfcwkNvki7B83BbmzCbvf1x9+6HMYVg00OTDhZ/H5y
pqemWk2RGqggNNcnv+pbB7Mbgo1kkRSmgqvLAWU7wUOI+Caqi6PcEzei8bsm10RgLZuVfVvGOCh6
CAzpjPsK0WjTJlFxnJVuoVnCoB2BF3cEoJI3JCKFZgrEu/C1UO7xn5H/xf0AZ5NjUhRzGBIWRkxv
AXd4c2wmZxZ2oDbj77VELpIrEzlDFoBjzvIRdQnM/14s1/zGMEIZlLGC5hdxF+vK3jXHf9Af3mpj
2gpLPRQ2gctPi/WV1OpyRdj0MRZkzslxvCE71uH7B5sxW3a1lsU93ZZVkFjSYFfqxdylg8uGjBk5
JCgE8HR7zVHcjdpMsNYyOS2aOvDrzpgzDP5CrEUPE5fK8Orio+ih2v6UAA/WsdoNOFl+8E0m6RBi
lJkpz3TWM0/R3TZxB9VDRbd1q3u2EqH/iFsnbdwxQaEW9cVAfOZN/wXAe5lgAsUyNZN7yaZGxcRJ
jG/KOHHxC2gwnTKArrzGo8NuHMyGbDOwDhLPQFGrdBjiZHrJNbTLhOtQ7An4ZFGYBEAlFVG1wsN6
VunQD00Rsw+AbKU+so6ufM/4QMvaoztFhMm1GQjbK4GcCScyxunTGAIZqHWVBqVbuOSRISNi0BQl
ngMwfr92vEKRvA2rkxw2HS6cUb1qHppQ2uiYHhv0hEhU8XvnXwVh62NyfrgzsqZaesgMf5o72Vf2
QIu1PMbNQ37GvqiruxWEgXAApQrwDtiWzgUWeViFvRaValAv+zL5FQ7WrmkLZ8hESBPbd7mSxIUU
YUWJZIeZGmjosfyHd0jy89nNQJKV5P+Ad2jzcLrBRtMYkejHT1o9aWpp6LjpFi5YuS4k6rYVeJDT
17nvA4GibD6eK0mcBxznok2nviBB+Jg+pDfJCWuJiJtfw7N5PT2hHyyzJ0aknyKpnA8k5QS82wRX
umh+c5jSfm/NogLg5uQNqhH/vUTO7MBWM2KmEULYQ2Kcl71ypR2Vi3hQZNvNriRx1qaamh1aFI1L
xoU3+9Fp/maclv1yktyucuO3sMeudx3gIg/aO7qgmXArcSvMRrMKHh7uVTF5/NW2RNSrTTgrysi+
hnR+2bEcaLqb3Ehn+DOxA9gQABcpP8XP6OYruhLOGYiMzq42GRkJivhl6N+BtCVwZyIBXJA9Alqn
12qcDh3nVordMRUVlbYV8vf9cWYwdUWqpjokoJbrRNriRATTCXomOMj247+6Kk7x0R3Qjd6AYadn
GRhBCjJVcqUBIvBfrLyhjMom3kCzpxE8ddyb26P+YhNw0QeKOp2zoXTULLyZRDjSm5/mtxQ+hZyU
OkK/GlLqFjvi2CuISOJ97aM+b8R/nITNJQPEGJ6eMy+qZWkTGYMaZKYRxLF0sawc9Ec0Al247GLP
B3Ms6P7hH+QcE/WALtq+GfvaaW3VKUmLVKdxJ0JO4D84lthviLXUj4zkQqL50C/t4n79gz/fyZ/1
Ou4j6/2oFgUxwiCT3TZLzkM1C2ZsN96kP0VwVyJneWG1mZ7tFFB+Vh9hsnHVvww+Rgv2CKIOX59o
I63+Ux73tg/GkuvykGW7LrDwtme+dLVcTa600/dRoAo2KTc8N1bkNVBUYLkLa0Y8bxqhkp2bcs/y
xvZ2qcJThjw2DoGMPYLyS05+dJX+ZGfxN6i0aMZw4+P9IZt7NYZuNPuedlDoPrvpl8lTrcj/+jY/
v+5/Ho/7eGMIdL6+YfqsD+DxDgr1fkwfzUiwNbX10f44CvfRsjLLBrPANSJ48P+CowUP1J7Nu85C
DhrRoTh3YwFfPO4b9GtjuX2Ql+gq7dPDbGBixBDVlDY/EeiQ2C2C/ZKHr0vzqcmsEufqkNLkkuR0
NBfM1G2JsFX0EjBMqiC85EyYdmYUJ/b/I+07luzGgWW/iBEkQbulPba9UWvDaGlG9N7z62/izHtq
Npo6mLl3o1BEL+oABKoKVVmZg+gJ7VRag0Juokzizkt+jdo0j/uwwpw1Wc0S4MZk4hlp2zh6FzzL
SuEIZDyXQOB5SR5axikVIBe/y+bp1dTkt4p248YO7LkAjyQ/oiqNoTiaPvbJtJdD09ZbcJPo0BZr
0D4X89puAjBqDYDrNapH0CxTEt02UaeFzCMgUWBhFkYjcbMIiJNOrB5ITyqrV9OTRqJDBayBq4/5
32pWEbs3cPvGRIp8cKAoP4sux4hcUmLQ0hwtkM+im9uWjbWE3W4xIySNBqB9qtPo8r0xhqdMwrBM
JS2WHNR7qWwctRjdODV2QyI7dafbUoYfkseKi1bymeLnEvH++sWjX+3zy+/zfjMXD92VGagNTGEJ
0AySWydW0HqHvDsvym+cHlXFs1uWlC02/MyUhlQ0Jvrgo5RQ1aMhgAzz/w/30tbHwqON2YoIn2wy
SZi6NKE8LqL8/3DmtXmiclDQUlhckU5JZ7accqIQ3S5mOz+ZZNKypcyzLhJhcjASoNZ0dPyOovZT
lStraAzOpm58OxgzRPQWDVXS2HQGmIylGWtZ9tDBzOrXKL8LA86l3zRBVJno8hZFiyFPbRGiMuXN
lf6mpp1TE+WkT6V3/RRuno4PM+zUZ6BNE5p02LYlq51siQGUeb9uQd5wxhD/+72SL9ylgdkZEagK
vKLOC6sk0L0JK3dRx53QEKsL2uNAzJshVF6iXHySGmgCxiLgtPpYu2abQlm+yRyxkP24C/bSQNwl
0p1FMpxUX0IbEJLGlhUAY3MtkawAMPWukjhV3a3opUJ5hWByCcmrzGZ9ZiWA4LGT9EsJQ7OlXX5W
3cwykXIAyvrX9R3bSjk+WWNipVgSID9TjEUtMrSk1JDY0Iq3jDF1x4Ecyj68H9XsUISQ4AxClHI4
5r8WPfFORVVZFDEPjCFVppqRaJJSQSpbR6genAuLzUHZ0zmR5szl9/haUYYtAJIJhG0gqsAyEalV
jX5yGuiecga5LKq6oFpye+hUnCj1kXDHG7PbchMre+x5zzLQooyRhtexvkO9wR5Ag5+Q6qhDxZhk
I6dgvnWJ19aYnRSkpC6TeMQY4fhIStHG08ENFR4HwcaT/9MmfqH615V0xvsK8IODcZ/f0JSYSrbn
9/qNcotJX9DLR25KmevcfyFcseVCDFXRgRvBh9TZ+pDZqk2loLyBuxH4ppdhqqn0m2MFfhvBRysn
4Opebi54bZL+pFVJqjXGmGByCxVZw64wJlZ5wQGvMJA7BQ4olzzK/ZgHln6fPHQYcwCP8fUrsnWK
1vbpd1/ZL0N9LCYR1CchKTGDEL4K5Fs5ms96fpgaHnRhy3+ujdG/r4zhPdtrU4nFdk7y1O0px2R6
3+3Ue3RdoPNbPZcoTHPhCxvpIFp7H1+VSU8wbCQuQtsSpA3xDnM/l/oAFY90StXVaZEAlL6mQyxo
0/KaW5srNi6PLeB3CJtTK9VcALEYKl4WPyhxdxuVkVXU75Uxcp6S9B3AJg0oatJX3cUQc45M0mTA
jWFraTEcGof+6GmY7+W1PrbcwNoMc1zCsSeLkKjEW6LhbomXW5EoZ7Mx/xcp0NoMc1DqQkihPiRi
BU3lSYkXjX8VAPSrFXZvrP57XYHWg39vHXM+mkUb50rGmnQ5hBiySR5zrXq5fs14+8bEQTDfRHGb
4xyoVekUCSYkS+QGwI3838wwr0UlH2sSi0Tzsu7bAKJWobSJydMD2UwhPjbsK30zIMRgG1boNR5d
AMdB+V8da0fwQQt75DL8bcXVtTUm8gwJuLjxblQu1iQnAw2C9kbdIh6qPmCDvLh6/VN9oWzOIB9d
1AHs5Xr/iEEQR1T778ao8pB9X9k8cVXXC2Py/K6djLKLdSj4/Mz237+j/vo3RNos7TZ9goo9aL55
vZ0NjofPFhknoYRVH5ohlqacUc72yM6E+sezaXeQO8+d6AA22tEaRk6I2XxDrRfKOA2jFcsO7xgQ
TkrETQXFFfuqPct15uoVJk2z+VtKcddm2YlWWXTnoRN8A4/Vsq45Wcx1L/mFy1koWjM1RIF4datb
XQK22PZXBdaFSTtA8cwuhafceLt+JTdq09h0KI7qhkqgzqkx57euS62AbiWuPnLQ+T1FBjp65qG6
54e6zUi3MsU8VjFUJxjpVCmeGRxSlG9JcCLdPcCiVte1bpzx3M22J1gZZI5wJIxtYEqJgoQJpCFv
IObfg9/uJoAmZ25wuSy2EJuftpI5v1WpGMMwxOAJeJEvaqOCHf1QH8S7bperDuopLjmIkFXsgK62
5mMIftPqm5Jb5ZFHZbYx/P75qzJnGmgKI8S8FLxSZgf34st4M59VoCowRLhXHnWEX0xtOvUjxogq
n3eRNxr/n60z8VEY1JEoTa4AMqM0FvJVqLOLfzVHCkJ0E7BioTjfAj0TQ44rf53Ola86UIe64eVW
G7Ryn38IEzuz0Ri7vEoVsItoB8mRjhKwOtbsgknT0R8UJ91X7+NJ+Wv09MPgZ8/tLvxR/rh+wzYd
NqUfApAXjzkW2VKigGYAvAyvFkGNa28kGBDE7Oh1I5svWWNlhTl7uRHFaqZjy40c8EQjGqB3lZa7
uZ8xSV5G/kiqs4wxLivFfB6GVLWn6z9A3szUVz+AOXHxlPXNXMKPTB4GL3by36Gr5pbqym7xqDzj
nQQi/NjOT5MLlMdBfq0fw9sSojQjxGV3PCr+P1zFj01nTmAhLPIcSPg1jRP4882FO9XB6Kgg2b0C
oegYgmziCa+0s/E63pp+BwYKDRRxr+aeJ7n0h0P48VuYQxj2RR8n2sUL0e4fuGoh+6cfZc0W3GBH
OQUaOzmgN2WndweMMd0mZ4nXet8OcqvPw2R4bT52dVfC92L+/hTuWn/YYeZ/H91QWRQ+ocGlTvMl
4V/ZY1I9QRkLVYjggIzzAB7HwqlLW4Ugwt1waMFYlVnpTzr1D6kScGTxVksPO2vclDWTGLIOgWEW
JVITdQDVIoyH6A+qyeDEhCukvWmD0N4ksCjoTjJfFeLFsZz1+KrFSZtBXk9fi5D9My8quuoLpr8K
m+vPaIT8srCVUeYrhi2aSHOGY73cxjfzYZydbK97ErC1Tpxa2WNuQ5j82/RevOj+4jZQY8El212/
6VsXHeiU3wtnvmwbdlUzYYbTm7p7IfmOl+1OXm70VLdTgLuu29og4MJ78cMYC2Vv9FI0DIJji/nG
Yi+6mZf7agsk1YAMm2prx3egF7CTFChMbsmMs9ssvCJXjGiu2ssZvjBo7ybcmX9k8Bqf93TlnCeD
SY4ira5mSW0Mz4xRu5VexIrz3TZzgvVeMtlQEmmmnDeRAjE0sGLcpZeaY2v1z7mdIscWoBMwevTV
wseKbMXAtWm6+FVlZRSTIRHphRyq21C5MaZjuzxcPyobeIHPR4UJQCbuRQplZ8WTwVKglvlrPrRH
sOo7vT6aTjWprilNhwQcBw6qBJgXiEt3VFBRGkG2pOTheWnbu7kbR6uv43utjm9MzIqn6vh3tpgP
haFY13/wpos00XUAe6oJfmeF+cEGBnHiIK8VD0Qb8Q3xhsjC0R52mNbw5G8XOsg7APcgl9olHNtb
D421aSY8io0QkabGtVL8Zp9DcBHz4l524JITiZv+6mOJjJPsFCVL46hAFDBC9B+h/TmY2Svokh9n
QXaHfrLFFAPcejWjfTk+czaYXpmv3vLDOuMtxU6Rp1IoQZByoCBq8gpglmXcEjuxxKP5xLG2fYE/
rDF+MYlndYDUEH29ar7u1WcM+4h3+UmyZWjeCk7mz7zyHcckC8OpjaVN1BgmI/WXUp7HmVMW4hwT
lXkbDmHeGopwOSbdvvWprCmOJdf1bUDs6dX9vXUq/ZAr9yAnYmX2LezQN2gJxTZjX7mdS58ojT0D
Kssbqd0sbqwtMr5wEXoUbQw4C3LbxZb2S9+F95Ez6EhYew/z6y4a7cZR2Oev10/JZkF9bZjxhFIv
6Ea4YKmdI85g7oTutDO8xu60RzkddarlINEGwuN8As/Dv8Bkc24kO7ENBbfFlGkeOHjDaXFocUy+
QyNXetWP0islRqvAHKodpTNKPPOJB8PmnSjG8cxiKKuDiOSBCo6RIwQjfMlF8utf32aeGcbvGEo2
J72Cz5vtO2iq/mOGX27muXCV8TCkCZIyGy+pvXwAogwJCup/LfriGEVChjI6ql0WIFHw/wXHHF0E
494ocTGGr1G9QQLKLBK9XvA/jA0qgbg13T7/HrsxhAD1M1WGkpHUS38FtnkXcfZ2w+l8MsusGeJD
CrgKcYKKqbYH8ORUb9c/Hm9d9OOuvEEUysM4U28wGX5gnBJym2lemRxGXka0cUrWK2GTS2mejbnV
8GYGicG5Sx/mqPTi8hyO+1n+FQJkmFQ8VuSNROiTScajog+UTGWNb0aG2mm1CS5OUnehCOqW65u4
5eE+WWJ8ak8UE/UflD60s/6zuEP4O+bPIFcFPjFyqMhf5Bo3BeSxH64b/irnLKOn/XEsDca1Bh3Q
p7qIzweS+8geTpR0Ec9/KBkZo0U1DenEh3wsPalGZIxAHM57cW/V/T79BMbJgk0zE5oCXmY8gNPJ
Cw/T/WSDmAHjJabDiyVb7/tP1pg8DmwGfTIKyONArgI6j+C7kERvKD6k3jKSxop7EPgkQfyXQZS3
cTJ9jUw1CLmChwgsmEEfOmlde2JeHcCUc5cVrT+Dds1SouBJj0FgX43nqs04l5i7RYwjDoO0TDSD
bpEtGD4tCGACylFAujNgflbZcVNBjtswGG9lmkKSpiVOfuNU8P2FJ1WO8UaJz6Fbim7JD33Pm+Hg
3W/GU00kQ1IZ4n5Dj+wg7ZodTV9E7tK27rQsm0Qk5qXkwHz/dgrBazriwEckeh/0WbGAa9mVeuVd
v1lbj2FtbYj5ZkWjTEJT9ooHuM5ttB9dySFQ7hYTC9TbEO6Wnc6HOBjENHkV3U1vsjbNfD0BrZFa
T7HGEfJk5T0Vl6Yyt62X3AhnE/LIs5XVFu8FzttZ5gMWbZt1Q4AzY5iPXS94cyB46cidhqGukA2k
68UxAaeKwGFBRpwTsOJ7YP44BMA3RO8ReHBNR+TBnDnWCM3QVuFNWYoYs9mwppwLVOIKD8ijvXZL
XTI/39tKrddnhjABZ5gNtYtkWCvAaXE//locyhKPGZHGbtzBRV2s4+fzG0nmJ6NM7BEzIUwwuoEb
gfQLCqheatOBMPnIy/O2lwe2GWKaFD/FAhgCANvqjsbT8WDeFoFFRzlzYC5nxaU6i/iAdzzy+81D
uTLJBJdhmmsDEgZ4toPVbmztFOxqIa+CuemfIRv3e2GMU2kECVl6CP88eMVThaoX0smDiYnYygZV
JK/MtnkmV9YYz9IJ4ihDPBJrAnupglo9mPmc6AGNAvtfjGLydpBxJqbWa0M1ITX5p0EPPJEn2D/R
WgbMD4x2TgRxn+uuk/7+Lzd8tT7GkUhjkhVLglswYD5EFyM7CcEniJHUqudQYvEsMb5kjsd4bA3s
ZE4yBzMhljaBAsyJWo6drXD6cT6g2PbZi+RVucRGjspKbqAxPN30Oq9GRL/Cn/dMZqeIBbOCLOqE
aCMJuh/UaMWPObrwevKGt7wDhMXj9W/EWxHjNPo5hfykip1Ttb9rqQF+dXfdAP3I1xbEJKZxKMtG
LiOGIRGzDMAQxyj25MRtW8muFBy7hgf1347YBBBPDLToIvLiz19pSgcMNslwT3FmRU/lDfRmaS8k
dKGbA/jeSfQMQC/z2wGnnnfmtx6nmCL4MM5sKBghesxntDTFE+2LBK0d7MkuxGwi4GULSudUk7VI
HR6sdjMjXltmdjrEULqaYejNi05lDfIs2vV9JK/xjvZdux3aQBJGI6lOc+GDNlA5UQHwfsfz1Fsl
YeyAqUmSYYoAOTCXkYCDsxHzBZHnvtrX9yD2HTU7k+zyWQG8jj4IqMow2Ydedr9gSOa+8uUjrxf5
h0Pw+1ewAT/u5lIME3yH4Vv4K31RATK+K7zl2Bwl0DrCrdd78jIOVoluGM+zb7vaD9vMAWxAEFYv
ND5OSmRV/WMyvsvyw/V79TVWEREgiw+JQjZWRWNYgIEDoL4D6GQ8DVwVgmu+6z7Iy7/zhtK+rIgx
xoSqScvUPBVL6J3Xfe30yQIwql59XzSdA0X/4o8YQ0yUSjtlkQcTasajuFiTUVmjyNk4ngUmKrW9
lEe5AnlCQrWmxlPLq6RwvwxzAZJJa1IxgTj84KHM/k9gn2x0Xy95BB/LylnRBaWwzm3BBtrMBjRn
KcwTrua7fLfcLFDfDJBJzMc6sP8zHO7zV7rAm1YWOyOP8TiHRurcdphfaDH9JLjE4A3VUY/1KXYw
ZhhfmoVhkYPNFirTUAu+IbTbSnIrPM0lnAidvTQAHvjPLwXGKONGUxl62toCSc6wHR87tT+TwHgB
zP2mKRtQejfdD0quHkvLPqxaxVrk8Zc2/3e6KOZX0G++2mHQMk9qW0+JP2byYKGjs9PASTtohc9x
I1/iM2OIcSNzCjbBIYzB1wvBYjq4WKagZ4X6ZH6OzxRRWe6XxS7hsfFjuNGSesKvXxh6IYaE2ROJ
JSsRFKSIQRfiuo/vjXYyyH2rnDtztyTiQzg8YEpDgu73jSBxxo/+cEd/G9aZTK5tQI6sYV7PT076
LVDnXuBAA/v75CLZ4vJnfMWBXDb5wxoTELK2yfNRhpxsts/uxgdKwwLRIz/dC5gPRXnsr+sfddtb
f5hj7o1u5NmkUwe0hPrdKEp2niAtFnnXk2eGuSlhl8RDl0OGF8o576MrWP19SuFHkH2Y7Ghn7Chn
6MIr5n7FTjKbyVyNpILaimqC5ly//Se/ijwMYxw0b97xwt5XcCxji7kdTVeCb2vAEhUfrLoO2qeU
wUZ4oSJBElhsQsmaMXfCuZRfoXyMWSbc1hJwfFqrxX76ItrTiVL4zLcxYohsg2edhnnFmjB/jmep
g7KmHFndc+ihYd0v3CoU7yszERnjWLWgKHAQs/SmgWJDCL/l6bfrB/ZrtsYsmAnK4E1tGgnDCjhK
o5s+QMvCy88yBn2oRn3vgAdf84BXxOAUd31cV8CEa6PPkxbAGxquSY9mUvMYeXXiaI+osHmYHOd9
3e1w/ft2sg2QkuR44KlIcaCWYadq7gg8/dmvBZrP28liaIBnxmyvSh3AT+rUlyeq3iMTvPW7F6hd
uaNo8cSE6TG44slZJE1TJlVgzDStmm8MkXjBUEKG9Vu1gMg8sq8fl80jCWifrEigO1QJcyTlAE2w
YoDzjo3WDoW/hvm7+L9KRFc2mBPZRAWJMjQQ/BJ0+1WdWmX8dn0V219pZYI5eMUM1aYCpNbUf97I
tmLXPrBsg5VZUCKR7ALvtIw3u/ylUkJPxodNhYl7eBAFqjrDZt/HdjAe9D6ylxmQ0ajkfKSvL+GL
Kc2k7yBFRlHtcwozRVQIjKbyxmS1Lsgd3GVPz+FggbXcBznrYQYsmw97+toLYwwzAUKU45QYBaIt
LjTeRfk9IKjF4oC9sf4+7FH6ra34EqEWE11/09HjG+GNW7z/Uo5lfgUTOsQiB3lpRTMMNF5AdOPC
m+9x+Q681vC2A8PgLpEByxMhdfx5o/UGvNZhh4yVaq7VoQVsw06LcIzo8I2p8CF6W1kb0QnkBtB+
+cqAVLbQIYI6DULCAY1+C4VLQNsplIkPvtxMnda2mFxmwRN4bGch8cXMkb6BUw91lGoXn6YIYGIo
KwHEfv1abjkXTGSAXR+c6F+5fPIgN8Rq0RJfEcuzqWW20UIhs+FNtX5t7uB8rOywMKJ4WPSxLZFU
J3tM3TjmD/1Hcpv6EFl1RGd81DorfRz/e3OHscqclSrBwD/wC4k/lM2hGgZIJlS7JJs5Gcymb1uv
jvls9SQYcSZKid85DaQ7rPgB8k9OJVrSTfEyn8KfKeYwrn+4zWRtbZNxOHnQ5zPQ+jgq94Vs5UA0
5bZph9Do2IX7AeQMIH76m+w5VrcC39oq423SfBaarJ8TP4I0ZviQthZ1c9JrfJ5vtUcoAmcQd8vu
hbeFEz+28oi1YcbBZKEOkvyO3kINQR56dX3Z8nz4pg2EawN1pg06KKKhNGzEYuLXv/IbxQagHE2K
xg395de4T9DX5+Gct+ITWRlkwm5LkqJpIiwK9PZ7rf9uDr0dRz87M+Fcc97KmOALsZxUKgIYatXK
rst3o1ctzsnY9CQGUkdTBtwUo16f/fJczkbZTLjhClr93Wk+DI4K2Dh50B7Jod0vmMDh5ZabiTS+
1m+bzMthATVePwpYFhUWpiis0IVEtRe6pj3DRVNNPOFAe57/nZKSepaVZSYpM7qhbyXqWSgNZvtA
MW6DJaQWxTaPrxqnTLP9+T7WyZwT6BtpedZgnaX0vUnu27nlfT3qodiEdr0e5oCM4zhojUIPiGv+
7J4y9A9iCBWbvvnCrxBsvvhW1ljihlGGUFZXYPcah6Abnh7K9xgFUCQwdPAfDOuWCvJpV/sGmSCq
Mi7v2mPc2aVo8YrXm+/r9U9hQoSppCZJJyxcPCxOa7XPaBNCEM1L7nmnlW7hlS1miR0W0IzppoBF
z6Cw7zEc03vVjbLjmeGcFbZdnUuVGVfVAA89Yw+ls5T94Nx0GlmuLYT+glW1rl20WK1y3HTVak54
vroT2i3Iv5p/W/LdDDofl81kXAvUlyDPRL/R4HV7KDwusYvRPtdwpMoeXNVO3OY+va2hmLbj67Pz
Vsv4mFgYh6xO8dkGT8xQ3w4PnSXdd+6IdB4w/9f/84lkXItIuw9Gig8IaFu4q339AYhyS/uGGS6f
C5minuPat2Q8S4SmVrXEMDbaoDnPrRoYumFHRVNbjG/S9tn8SiejIQ7tXD9G27Hvt08zGY9T6yAa
C0MEWyVZ3FCu/awsd1USHRbd5Ji6fn7AVv35wPZCkZYjvXkhlPoSCHvVSWw3c2/LOsToIeN3fWVf
e5OfgsMXnSHMPZQiCBwSf/o5OIZvHEzQqDQgSv0b5FXxQcAsjGZa86l05NaezqhQ7PoC00W8gvP1
j2uI1OmvLupIDJSz9Dj1CyF7I2BOI1LrNZpyE9XNYIVjeSKF+e364rdz4d+XFcnNZ6NVjIRHyZbE
TzGAF9t6aVEcl+GgH57ZEOnK7y4t2f11s9ezD1j4bLWbB1nthS7xs+IWqrQSFOxayHVcN7L9ilmt
jXFESVQuIakh9yfsJi/eZd4ML/4mvgFL2TqjAyLeH6ruVqgN80hqeOtjvFAZQH9RSuECi/opTH5V
820C3cXry6N79GdfAE71z3tY11lZlTNWN4+5V44+6UbOReTeDMbdpLKhKGRG6ABvGMpzTrHHa6k+
Kj6dUtBqKq/iArB6q9+b8K8NSniLiwnaZ169grdUxvkkZp7nSovf0dfvxTLZs9hwHhOcu8e2KduY
JGAiSFI/mHprmAY7EW9CAkTQ0FthVqJt8HT9623XDj4OJ9umTOs8NWYEf2QyE64ZojIUfq0+RnEN
yrRojfI2kXcdLqWalX+RhNnIIMH4T/ot9LaQg1Aj92vH9KX3yV8WOocNlipeiCScz3fZipVhvY/l
voX0sh++DA66BA6keEWUz0faMBANQANqXMf4LXmoPTDTYfa7ei7uS0dyATbz5IfoXDyLR2WHCYZ/
U2PnXNaLi1z9vL7Pjaat8PMo2DMZLT22elSNcJ4bzdJnJLQAxDjid4XnJTjZrHEpGqws50oomkuC
SJectEPvL6gJUMxb9tD5Osfjch5fxuV0rGyF0N4pIDBH08AZM+etlX8XHuS7YDccRA9LBfVCcFHj
mkXO3eIePMZTjRlUoZQcpinphvQ04pj7gC/a8s8Mw+bGrrrp7MIPf1y/YTzvddmR1Yqh+ZhMA30k
0dCGXb0Do9UhvIHAnhu73S7LLPmOSjT2jyPETEx/8qEQy638cH8G47wEJc1UUsF5KT4QF7Jb+2h2
ZB30ze0UYhcoqdHxw/wRLyaABtzmpwpRXbR6McPsX98R3hm4jKKtdiTU5BZ8cdiRxjFv+9o2b9t3
yOM6l3B/a/wswfyX3QCFyc9cOUkdS2wICeWi0iHri+cUpWCCEr3sBsQqIkv/IbgN/m8TxI5QsEXt
ID9cXzjnhl9QYat1t9kkJVoBX9tl3xvtTMSzlvH8Oc8Gk0hBOgFvngEJ8vRT8gSrxnhBaWv7wVYP
/ZNsibvQ4U21fB0d/Jy5Xh7uq3WpIMTXpgH+g7YwoKmkHYzKrvaa3T9DmNsx3dHL3sPFM74lu+YZ
eFBegZHj2WW6KasfkBG9FpsF7xEhA0lmeSY1p5Ry/dlhXAhO1waWRQFLPk5sEE+ugbAw5y6RvgUy
xz3yvh7joqQB+VpFX3GSebtEN6GqWSpPv5Fng8mmJsFcoqSqAi+K31Mjg2a3q/f310/6H0IKiGtV
CWzVksocw7GKg5SM2DDNbA8VuZviwE7G1pkFr8yhfVb9zNq7CMckFmvnuu0/eLoP2/S0rD5WUcfR
YirYxPjX5KUlRp7pK+o5S9DQou202OsToNVlS/lW/Vps86AispqO5l7/Hdr2qfz4HcypDLuOpCmt
qQSt4QRaf55nwYK8023ZVMdCNy1t0Z+6VnoWQU0+dB30iQEzN9WDmBteVWo7MzJc1Sy/L3Xtx3h7
ydp8VIEHNjTo0CaBI4/BqSshbtNOdtosqlVp6N0Nsxsk2U4k3bmJ8x8RMe1MBs+OANHJvvRLXMRk
EL9BHs3v2hpa4qOfFJB8qopjZMBLFP1t3yp7OU+PSh8AUoHkmhhHTenvxVoBRUoY3ZeZ7pAZ3OAS
2TVdDjy5fg8tc1+LZV8fOx/MGD+aKbobQsILHls9Q2icKkQVNbSgWBG3OoibsWnQybsg+TCoK5wj
gDxibpl96/OtDTH3ZBSKSJBF4C2GGVoilFjRylOBR869lfFTVm4RKm7o0rNI4EySiyBrYKWA2ses
9rYWas6oPxflrRETK6m4rdDNdUkK9IxNII9FdgO7Lq/jgTTI+H1QtYAPnKp+NLv+Jy2KpVCc4iEh
N52BIhmSjs4SgcgVcxG0dtZKkuCT6beUZWjZafsO8lo45D4X07zlqde2mCcvSdVhBPApwDTf6IYv
s109kV3qk+/FS+9pFmUJCJ3l7vpV33KpIBAVIRAngUqLnUgIwMWs4jID66keB/EUSCdN5zB7/iF7
/fAmzMJwLFqzNS/108FJHzC+ZJEjFE2t2Wudei9bA6R0eG+mTYACJB5/+3EmIKXzrFVZjQfpuXaV
A3EWjKzr8RN9KOGweJAnGy2wR6BozMub//Ay/TDN3L9K0gC5jLHg4tScAIzAJGEL/njJBh2VE3OX
unUt1itl8mNw6ixVUSJiYWa2tiopOqtCzkFuX962X4slv9ekMTXFXNcnoW/RCNUqO/Ap1bVy1wHr
oX1TUaflJtqcNbFTHr0aSaIyGfRJSZUTW7udfVJihpDqNaIQ/RjNh+j5+l3grlH+HH4zaTbnkH63
1sV3s9GzOP7UrBLJJz4aLxrQPOLahjJ5BjS9SSXT52T4sngDMFwJwHAYadHwXP5Xms70138xCFot
IHFBjwN2zs+rW8pBrcW+oMAZ49D63bHU3dYTPeIK+7bE85yzm1uuhXzYY5tetTmkprRk9L1MGUjC
GVqJHrzMTvLbU0UwoWwND3ymxM2TszLLNLhkYSR6kY1AeI/jTS11T2E4/a8qhysbzEGJa6OXxLiK
fanKf3YKiS3I9b1y9o/zvdjGVim3QOHXPRZS2wvU8ijjI/D4qC8/QFCT+8DcCufrz0X3dZV7Egws
wl8OMSquot+PmDQovV4qjgYyq0IjIG01vesr3D4gugqdNQzbgXCDsRi0UNoAH65vSOdkOnXkPiGc
18/2YfgwwXjiVl9M1HhTQLPDeL9kiy1jFv/6KngmmGtV5MFSzwGuVTQBrNtC6awpyF/XbWxHFPP3
OljvO2haXnUajFAdlNwN3eBJBKcshRHSAeeFY4/+5q+u4sMcc4fSJdXkPgrMC7W4tANfu0+pxXmY
Hs7Wacw10odB7Kq4RhNjiPvdMgQG5hPA0XN987byKrLaO8bRKpk26RlElVA80gdLNOZj2akAflWD
1y6mfd3Y1pLW+RSzpC5sRtWcK3SjhVsCGqTE5HXbNtOptQlmPUlUgIqWQg8hEST7hp+8mZ66A6R5
bz6bmVOfNEyF96+8sYPN2tfaLl36ykFEem7UkoFUUQFazxIMTJEI7k9afIM23AnUiHiZIhewqzO3
8L7lKdam6d9XpiEaqksxpo19pbLD8jjFVv0Adg20Tor3VDjU6Gx6OfJ/LuyF7iV7EdaGmdQ1TDFb
Meaoe6ECStGmpT28EvSn5W/hZc6Rq+e5/XUJJGfAwSjLRGSWCpg8RlcSnFYJ85wohIXHypt+kBua
G2S/pF/KqfLNO17ndDP1wcP0t1lmoRKSyLgCtSdk8Fo33JGd/pCBOAuz0OBrEDizJZuXZGWMcfzi
nIhLDb0ev1xqN14aN+N5lu316EQCBaBCX9zMJWkgornkEi5J5wwOxZXSTluwM/0SmT+viPd1KBZl
RGVljbkaS5GSNJgp6P9X+D6Fbv4i3Db7yFZ35RmlYQzGSq55H5+ihQIWhXvJFXe8t6q8FcCpNDVk
b0CGgtncz5dEnUkDiZrL/ayeKEhlelIgMNKcdMiaCC60uE+qLfkgY5Qfg1swuLiCUx5F0aKMQZmN
h9B1V7j9DT5+EJsAajFZxKbB5VH84VQ4xWPgTA/R+zvsHbqR43i51piYpQZ43goifIRqTI+9hnGZ
qW9EL4KgrFM1ZuhkoHxf9HS0tUBCRgPhEYJXvFb8fX3ZW4dblUSIYoO0SVPYF3Un5sh7awVNExXy
Ksa7OnEqlJfhZtYpqbKByoskqwbGJD5/aKkWtGowUQahhYL2YYqs/qa8N73aFzBeIDjovB2oVkJw
lE/ZvXhs4a+c+gkNSrf2mrO5z0DvymuPbbno9Y9iAp9cEbMCKWjiLzOEXYrXFn2/QeUsffOira0w
19owInGZFyy9c6LBStN99Kbf/jMDj6rQz+hhPmmn4gVsg7axm08o2nOfptQ5Xdt95q7PcwTJsxmP
RB0DS7oK/G8FUPD4N4pHu1jZXT9Mm7sKLwaBKUxa4J/PnxoA9dnMREX1hgDSgGLT7/pEOqs1pwq0
CWJRP+yw3fuqIl1YCFgUBbPm99IxwlPbeBxeaMUicMud/HB9YZsZ7doic4gDc67lNtdpJ03yJAgf
GXfVjxhMzxG+WXYWebwRW1kgwhvcI5TQFOhJfd7JWGthjfao9ep2Xn4o6Svkum11euOsa6vIi6CD
gGDCBYjscFY/ZBHpIYEMgJmBge34IN/p4GNMb3kFhE0/oxi6opoYsIVC8ecFTbNKGkVH6yqNR0g8
GvLLqPDw2pvH76KnZkoaNAPp31d5V6Y3fbigAOonPUjXTAzaZKY9TPH++qZtRS51ZYZJPoDQCtoW
LwFfgvJ3PYGpfSrluyydVKsd1cIiUnZb54RX0to8EiuzzJGYa6XT9BKfih56EBLU98Uj5hLvktcU
DLOSO/gBxjQMq1Oc6+vd/HQrw+yrVDWSUjfwSAizFAPQ4GVZeAN7myY0WTFMAyNDyAc+fzkh7roy
NvDlxFwD/ia3mqzirGIz4kL/7rcNxuWX+owcboZMKrjgfNCR3C7gnb+fPRm6MtLbxPFRF1GHL453
ZY7x/Yo4D00zILBOhnGqm7EADGBq7vKsrZxAFZZfpio8NLGyOHENsFU+az8KeWytoB8q1yzD1Enz
/yHty5YjRbJtvwgznJlXZ4hRilBo1gumlDIBB3ecefj6u6i+VhlNxUmO1Xlqa6sqeQDb97j2WuRD
jcuzaNxv7IX+LLL2yE33UEOmfJKjl+vOJiFlQ5WEZzRTxmdBlI9s7HC/quJQFyaoVdq3lNW/TGG+
2zFkQf9sGTcDnGUA1TSncFDIXNzqbAS1mJiRHnPeWgCfbVFUO+o+Oc7yJ2SreNE2K7AMMsOPu0/5
MB41uo65uPltr37HkmAl6arSaBu8bAa6sfIhDmbV1eiUbNVte1grs265mevDFsYqQC45urUFuH8B
zjsHGbLV+/aqYMOtO3F9zMJetSKOWcSQouQ6B2BsUgFTyljw5y/4T0p4uP7rUxZmGpM4tniX4mGC
EVSd6T1cmjcRry5pgv4dyHk9TMewHHLXYUVkFeA8P8TyllwfP7+EK5fdklFV5JyH6afkLM8QXVJ2
BgUrHVgeEnRc7bXnveVFrw9cxAjFNhzAt03k3adoYwTma3LKQ+wjSzrtNc3/yzovxke/Vl6sfc1F
0CB5XrtkntMbSenpiBKFvTZwvGmXCHvarJ/uws/997tUxJi3moUxuN1Hv0o9OitxF1TtKnHozZTS
MkH4g4uvastznKEbHKVMolDbYD9+Sw7y6Ow5pBEaqm+I/Re1bBq6jK6xOd3O+xyMom3LNBxnOd8c
HUkiU0fRpGzt09zg0Bvqgl2G79jWOKBW8POVOu0m5AaSTn8fufhuZmrXTT3PPYxNdnG/0EpqPyeU
h0mo7fo3ct9VVA1hq3sDhNkqVgHWDHa+gMsbcv0DFmHfslk9uPO4bF6iwp60Abg21uswDQSUzYaC
zOqAbvU1LwK+4G6ZTDEMidfHrP4cdCvI1WOdvY4cWt8NAdHnEdQok2JSXjXe6AKmn2Qrb/6mT79+
8IU5x6lBCqdExgi6iyfdjzDKznbuZqbSXxcmm//YH97ykoJF75u8SNK/DvuPNE4fJlservm7m1dU
BfqAmCi4Ibb231fUaTJrAoSLbWSEerMHCt54YcXnik+/ldRbV6csvp+paaRPOb7fELYvc2tF3RU7
cqes0lXc8gTXBy0/UZYPuRCwTQ5cXwzrTwYWjJCM191ZC/Pnn5/r5l28Om7JF2CXNuuyeRumDlRP
weICkIzvhHhP40e8zwA6Ss1AfJZomUWfoOVka2uaN00SKR2+G4RS/6nXkbqZFVVY/9xE2MB76Y4z
itv1VCVUQHQmV/u5tx/46ryF8ylb0xr7DPOgOKeqh91Jv9iIU3s/A0kUaDf1xwaRsj6Zntin4Vo8
uVn0Xj/uwlqljIGmwSfFDWx26gBSt9RLd7j1M2Q9g691xpWE8mbWfH3kwnRlDl5QYuPImYYikehW
3Pftpdc35cNMSdr6wAZ9R8SfBbIHCPmBMzeh1SepKAnqR3M/AdwMRbsh0IBcEN4ade/N7OHqgywM
nqFpWSoDiEVGNIs6Rz6wYto3g9i5I9n82dpvttavXsVyJ9+ALuqgTcWcWw8+e68pmfwRffxNClRB
fu/+lIUnYy/frGFRbjqp3w+51PzgJFGMXC+yTZ1l/lQhtCVQKOyHtch2y+deP+AiwWUFr6Khh8/t
PfOr0z2ohEFvnpJt2XvNAWxmnhWWgpJPeQ+8+mY1ss62tPT51+cvUl/eJQUUkfCCYxvVC+TyJPci
QMf3szqhQ929gbLFpBjXJMgu/g0z85x7g9jB1nXLBqJp8QPKqVHkMABCHN21OcXW6UOjzK0lHD8E
UbcZPsDQvxJWb3/c32cuEu6syPiUMRTzWgXybuUb6ZTnknjl297+tL9PmX/FVVofEcPoLEiyb7rq
zews2itfTq5jsU9QDdQnRafRRnv984W5CUe9fp0Lb1lbUTKaKb4n+dI8HdCtcqIRysAcqxbOrgQa
ejNAblCA5swc/A5DQZDbvCk78bAW5m8m+1cfduE4zRQ1t+XAiynmRcpXN3pZedT5D/zTdH+/34Wb
nBSoG5MqnVlWSJgecoh/YAYGmtfBj37Zhwgw9C7o6r/0R7AfGvb+LCNVopUuNu7KeOy2T/z9WxY+
UfC6SxTOwRYi39uRe2ZVhDKLw1qUD39+7JuJ6V/wC1c3QB207FbGWR/lEI+ePcaso1h76QBs3rzN
0AX5REXg7ro1Hu6bjzdDPv7/mQsvpQhrKu0GbTdSY1VqqGmqN14NIcOxWhsKrR218Ady1LoKJEWY
xoOjWuEl1Q2HZpArLaK14HLTQq+eauEGjHHKW6NBKlUp1aVPxnAi7Kx3/aE3rR8mWESo1XaepcUQ
mYZ4bgVWGDEdLSs9oeufrvik23nO78p1OXrrsqJDWY53XAfRpjs5aKtL7AzNe2JkDEpMR4Aya09Q
NvCGk3FpVbo2s7/5Pq5+waKnY6g8yRMTrhhTDS+zEG/GFVzp2gkLOyoSS8H4HN5JEhPat8dxXOP4
uOnadcNCOx+oY4xV/9vpOtIadH2Ca29SqELWlwlkYaOyRtp1E6lq/T5mmZckjuj4ZGkYanES01RC
L6rqzrrmfumZ8pg3AMgm/VvkJPeJwPhY0/JTIxWg1sVpsvV7GJsX59pjj4Hhv7Pqv9/AMnOxoeHd
zAjojfbQHMU5h84B+Epp9FgeY9AQiNVU6bblXr2MxVdt61RxHYi7Ajub3UPCh4Q8mC/vpdpOm9bX
QvdiQwNq1mJKCVV8d809rXz0JXLA6jpFE/O2GaSgqOr+0qJnqNHQPzvem+Hm6ikX3gLq6EVGtBhZ
eaFtoWNLKwOIPvtlACNqV61CCefL9o/ohtaSQzQ0edS/LPAqeygIb8wS88q/Jh0mhnszSxv0K/br
df/NW3l11CKQ2i3aXI6Oo+K8v9eEstHiVRHCm+X41RmLe6nJQciqcpANGKrwIpVso5rf9T1B4pmf
+qjXfcfBWLzhNdgWypVBxG0D+ftl/mXBVy+zgSDmIC3ETBNYTGnetdlzl3392T5W3uJyfKOaVaUR
jrIocs1TFZc/tM5ZA7HeLr5/v8a/ZhFXD2I1mdL3MR7E2PQvQBkdOrAImeAP+t/0g9be2iIUj9NE
7GleX7Tcszsd4uRir2HU9ZtJ8tUDLW6VcBMtkhzdTMhhbKyo8aoUqui2s2tyfue2tp/18ZnYHNEi
3mUS610FyJ9zY1u4dg4iqnwHMljfqFrfnidDoFKjdm0jYyicfWdi+cKIDmpWPKQuUH26GJ7HGjuw
g2IHDq8ODMpjSltd6gRKwglI7yf3AYRNEA03MbEpXbZNRuKNoLb7s638U6d8rnquQu3i1aY8k2Y+
jLPL1EMZRjv7rtzNaLzVFZWbZnl10uIF57ElSEUA2NRP0UO6zfYNxFUZKMPm1Qb5kW/UV3vNH98k
frt+vNmyrszUJUSJ9RRmqm06v7yHsGRYbMhl2Ld+vSvPkNo+/BuA2vWRc155dWSeFyPL8gbTL0vx
EvGtqY8r32z+Jv/wyFdvcg4QVycYgxCjPc7pInoR8numRyIPQIdhkbn7+b9YdL0ZAUxTA1unaYOs
bHFengsi0hrzvFkfJj00nRejlut9aPpsTWDDmpfuF4za5OD5iaFVyYKsC/9VH+TqRyxiw8hSnqpz
AwaLopTlF5ej1+/+G6QHeGP/ftRFdEC+0owmy7AOYxm0zM+qRmjEBTVb/u9u3t9HLWHZrmQZusYg
nLEB9zN/ZJuZuNk4roOObhYyv59puQ4DuFcRMW2OOb3tC1enWF31tNqkrTOtpCa3w8LVWYsMLEqT
xiTzfWv31uY/M+cZa/4fVqS1MmH1tIXzwrKKyRQbdQKa3BXoWxPfOBMQEGLdFVOJtbxr9biFB2MN
qZyhR2GUpDTfOWhkKMF0Hz3aCHvrY/SbDbGrV7lwXf1o5QaWllHqwo/kiU2xV0s12KGVyW1THrTh
8q/8ym+LXHiuXhmjhHfIXhlKFQ98RPN0y72PtvbolU+zNMsa7vR2TPh94sKzaKVdTnWPZ8zYW68d
3SxbM8ibJ1yF9cVbZNKOue0ipQRfek5FDYVdqP2gHyMtWqXwmZWHLHDlbq8duniRMnZLrTJR+UgR
MSp7HXBsW19JJW+3pK8ebfHy4rIabUuv5v5L51fjYZ4tuV4jDvbGAJVGFKgfzcP6QHItGVs4YleQ
Fmwm6Cb24zMpX1XzYg3Rymf7K0f9R4i7eraFH1anRgJnYbON8+EK2oWDXz1Bzxfs7z7fKC/W2YUu
dO/XwHHWgAmoIARbCzjz6/vDT1iiWAYjGjLeI+CUJvdahnpOH4NCv6TGs2j6zZ/v3orF6IuOR2nl
VtNquHpjfcxzUN2TtY3r/6FT8HfpoS9cc51osdaO+G7sOCsy6L65be/iYC7JU40Ov2bkVUvbvbYG
trhpMAYIX2xtbvAvgYCT0LQ0dnBw6TDPZIS6EhTU/e7Pb3DtlMWd60eNMLVCVWw32KRqPywTIMrV
faDbMQCAScgr6WhvLyv8WlMNmVXIYt2t2PX36X66WJR46NBt1ye6t5/p92Gz1VwneiqLBoxEUKuq
P436OwYs2o5XhOvWzpj/+dUZrBCGPtkwc4P3YdZM99nEwqbJV2RVbpZXV+9t8XmcwakmgZznry6C
jnXqJpj1PNeArbfrmatzFk5RCNUxWxeSDXk0bY2s2VTMvNiN8Bo39qIp9huj+Elq+VDo9orTuv0m
f8PvFne4you+FzHm73qLkXD8Ypc/OiSp/8bMfx+yuMUd4Cd2ZWFMVzSXohI0UR5r++H/dsYirVJq
RRi9iTxH1rUvypcqS2jfrfXXb7q8K7TiwrhlWQxN3KFOQs59zuL0EMvi6c8PctOFXx2xsG297FyH
W4jDCVODyLorsm2cV2Ft2ZskWUEE324+Xh22sPBJSribCcko1r06HzRbxh4EqMifZjXNJPHkYdaf
V4892CvfsEfxtooQmL/9PyLW1S9Y2D4pmAIdzeQ/ddocKhO/OpRgSUA2HBb/6kL/NsRFGpATpUiV
oY+w5gkRA4g5zwiodUwipiA3v+JVIrw4qaiNPhpSnmwk8LZgkazGTdm0P0nnbExDjkcST47Xx1OQ
RtGw0XWnwEQx788AgnqGK7U7LZUdqEzjMhgajT9UWMAAyyD5jCt1p6AJqCSu79Tj12RrEL5QDhM5
2/EX199y/btse0nzesIExFZHX5bRoW3ls22CUGe8cCs1qJZN1bZWzDdg04IRhZanqJHtDwqEDg0r
OdtQDi+48okGEwUm0DM4TFBNznkpPaP+wdgXUZq3Sb+zI3nR8tovVMiNFxEdBgbWXnBYOckDTPlT
zasM+V2peG3NHs0BU1V1pOrUnpjBQV6YUFVJPINZGyfu7+qcfzhD8867iVqSB0ZUfKcZtnz0wT7F
jthO1o80KYLJMUK3HbVQd/sx6DAaBwNanFheJ7GENI32aSiGz7LTX2eddK2Tr7U1vPAUfanIAgN2
nN2NudVSAzPcwWgOMvucmuRYkm4rJnefcuLnvdxmhEN/Iuq+RFGO2J2wzmPfHeIYm+mTCKbeoZ1T
fQ0uC8C3/qQWrV9qP5oSlD4TI6/laB8rMQWilq/mpGAZrJpek5qAZhitKmFAB0zbZ/XoT/WPpKh3
EgRIqWsFqm37JB7Pg/1LqR2vmcB+J0IlEtt+LPyqaammdEEB9jfuiDtt7AM1/mpFEfZaTVnxo2hA
JdYp4AWEnpPTZ3tWlUE1RkezAGccZqsWRJ5SfFQldmps9AAka7kvstH3xiB9zcgvAztBvgyp7EdG
kEOK/JBlzd6a6boqd6To5V860e5bJw2nwdzD2LdjxTcq0+8GbAWZ4PfyhI7l42F0Sq+K8x062J4Q
PY1TjpG56W4L+axK7REg1DAdJt+yn9QI3LlqBoiyg+dNwPeYPhtmD/PLYpr0dSgj1U/HV71/sbAC
nI2noiYUJOM7few3k9Q8lbiezqFzNNrcI5Hmm5Ww/UYRO4Yo6qVGfYw77g0GFobTe9nLXRu3nq0N
e5m6e6gX+03reHUc74SiHyBoc1eklj+6+mYqpo0VdzvYXSAncxel37E2hnllBNbgnriNv97VDVWH
6SnuHvW297NUgOTpvRJkIzVnN5m1D3Sg37WYQKb2g1WWews072ioUGUa36DGtxsjkOm5JBS9FgxE
oHoe8XPKF8Uiuybh2BZpMV0YvGkoaA8bb4uPsjGfkohcTINsSiut8b3rF6a7myhuvl0QWCnj9Kxn
hDbA+gzTiTglBntlUCahiH4MLKV6G3QlimYOsLai+gZIPRNS7DKSbCptF+n9hmtY8dcTQRn+9YiD
GIszWlbl45iCdxM3pCmH+wQgG+0eWx4As4m7UVPm9hOteBVUKA3G5K5y3lsHSodxRfvyaCOrGUmB
ivakFYBslzg484riwMcH0pu+k2RUKE+sSWhKuJdOxgHW7ZVxsxmy9wqkp2PxaxhfovhzdI7oglPS
g3cToNaSYzsC3HI6knaZ3JfQVIIMtg8eqgDKK75TplumPPFpl1unCvuQeR/0hQxH/jTIng5M3Znq
Z62PtMBen+uCx6bV/ZKhR5i9IR2EpDAJTCusu0eDfWawo6J4SRiU4siDxOZCBYslCVI2aVNI+p6k
3Rwigx0l0CO9ZoY11m1MFfQZhudM54HUfoc4D/bzfdvP4KGWgtY9aDrDa/SIpv0z9Ia3g5lvK+sz
i7ay5b5ZYFnN6cPY1nzuCi/vATFiUAFiMW3HN51juI01vQiiObiUrnrp3c+Iv1jRpcCPICqGOMPW
cD61GMPX4TNO4N6Th55f6uqlihTapW6QMturtNIrcF9saKQmtk1TFCmswDC0w/f9GU/c17MvDrWl
QX3joL+zYZaVhHpm/6p0Oz6dmtjxzan1ev6gJ89mm9Ekekmtzp/GjzFGZYwFKyZsT4BHrbYDo/2h
yUc9a2jMNzb7dPSzpjOvbrjHqyO+FevQ+Kiyh9oyto6M8HfVTTzNBxKU1GCldZ8gLU21/oKFmdke
qgZbHOwphvCqSEtagLhZOveduY3GOztGkDJUyvNDjX+uNDtNDVO3o4kNZlPn1KiurzkV5t+gSZ/q
Y+HcM3IP3Do2Tp+m4TDlpa/Kn9KZgn76aMBN0Db6ZlTRb84cP5lMBLo3Q/uoQQ3sZBhpYz7n5oon
LCfISRJI9avlPyML2oLQjmYOplDT19TnPjrGtE9cbyjB1o5oprpPrmp5ZUfAHLdzlB98uKSWTqPo
XmLYgoofauSSdgok9NqBKmzf2GdbADzPJPod5FDnzovANKcZfpadSRsVIxMdEr5Qr8IzNa+d+srM
r4IRr1cPUWf7Jmy4H/g2ZcLPJ3Dg98V9aw5eXX2kuvTqrg204ovHjxZ5tLqTOb1P0ne6Tx3QGVze
DYvsjRgOrvMLKRCtEVQU7u45uNhZl1CNcd+NU6+tvlzweY7YSmGOgPbghwMEnZupl6F4S3q8XTD3
KFB6dIqwK9gu7gSdDKSlcEdtYVGHgwVZx+gzRdrRDz8SsKBiV3xbaSEgKJ7AZavijKrGS6TvFPni
mufM2UU4LuJ3OUeC0YxYiol3aZ5AUlI+m3UG4AYOaxqPaQ2tmYqXdRTcOhijpLIC/Ws0esr4ypMT
q++sQdJMa/2m+5zasxmdLRMmpeyHFpNYMBNn50Q7p8Omjp808WT27zbMmoeANaT5QQF3xXSpGPey
8nPADSuaD7V9aDP0bUo4gupeiTS4QCVMtQ+3/4qnj7bDfrVyNoFsNMDjldwV+T0Xp5qDiU57IPqz
sKBmM26H6ai6n5xfDOspHp87i9ERhpyKn6bFqXC2FtD4YP13j2N0njrQuSYQ9Jo+GQc/Uq/djdZB
VdA9JXv8K4l21Kz7IbqrGWjtq9DIkMW51WsOFbKkTz0AWv0ms307j0Pd2CapuSnn/1soAbKooHP1
D2vQ/EzLqWtnfl9XvukOAVinqG0MfmrrwQR4Tm7WnkkayrCqXgDZrtcx7bm5yVp1q0etH+sJHcHg
xJHd9a3hK6nxlTA4ZuxpcugoMMIo613Qj5yTCZpopkl1eTIqTELqx4KERS6oA6cYt98C2nBpP3pO
3O2r9CGWuDPaoeZIQmrLT4pPePhf4AWj3Ty0AUUj4GleXWwZgQQg9KnhLAbzVQP0r0+3rvNYKicL
XIOJc65ESm1YqRN9E2wC1TZUmnSk6Ep5iqI61GJra4ruaXCnUBqgCc/SKQsGeKQhaoE1f6z1fTpO
ZajUvKZarn81FoRSjLdMw5w232b1fjIrb1DNAFm3n4PXJU4fFbirTrwX2qcJ7swmHjeqSP0JCuU9
AQdAB2S3spsURGyGfZv4R85TmsnL1ECr4LtwT6JOvM40vQK5YNubXtJBXSrpaQff2FXpOU2wptpc
Rv1RCmSLiuaNNr4dEiUDuV1vcX+0zn2k+/2whewkFRIM3WgKDogYkVlRQzzocEZ2BBIPl2/B+Inc
UNWfC/LWj/eK/tznH6N1TMYXlnwOogkYZASgWkz1bAo63AHggTxu3Wvtk3C5rzEYk/Flaz+nGkhB
/Vsb7mUEQp0EE+fYlyk0tpl5sqqPunjvHJAlz4DctttkDRZuMvg8Btefey15zysbHrMNHfcYG9Xe
Zq9a3tO6OUtocSgvmntXukcnuiP2XdUhrFTPOcoFnSEIIWFIHZcaCdjSmve4Aj9Ln3l19pkZ30Ig
rEXJZ2kBd1dpdhBLY283aOQXSliRKNTJfaM0Z2Q66VCGZsIQyaFurb6hp+UnDDms8pTaL8L6jFkR
DNOzHOMdJxptSxw/26gJsVaug17s0BPYZg5wW/M8jEA+j49qFvuifdQQCGX8Po5PoDaiRgzorNsd
WxHTrj2PhkAswsKFUtGsR3Lk4FYakN2S2Xlw9mW91eJvKZs7gedGKhbYfdxTllbBwFCbyHOKVD6S
jUes1nPhj3v5rrF3PORGdzLMDd607MG2vlTzhbdnqXya/LWAnenyIbO+nCq+IIehvMcQQC+8nD9a
3EXBGqpZi7x9CitXhtqU+1EhKbdwE806NAXm73pJRdXBZaZbE91fOOAYOerw2gxfEVS1RZHSNP1J
dBY6xrcaQVw2HkKZYhmxZ0GpfCsw8omP1BqQFfbSb1ASW8hsk8qizP4oCteTEwqnCrEeH0xjqFSJ
3yAbZLiS6uj4MVakmfKexYLypPf0MrBLHZfFoNIoPSM99wZSVhfJCPkhxkcNy3MdwqIiv0ptV0qB
P9IGCRfeaH7r4m2sQeTtyjdo5NJOPpM0fSxU/gStJgRFQlNk46abn8zhHhUYrOmlrl676K0Z1G2f
vVrTz7Tj0N34kZJT1oOeGzQjLj5RVSNTgZp4C8JHLrMw7YqzsCJ/lOSix/qpV4ZDP2Xbhj12FeTs
5ofDbTbiV57qu6kQQRxXXgWO2lTkKVJ5jCvqZjvUr0qjBIS96TZKzGKPBFcdz/GAa9PFBdWcO7vU
7ofEeudYcKcm3KyV3TXDTjWtoEX1yrXpUDWxXxDUFKpNWxR8NvaZM3kUphGM8c+RJ15SPrpOsklk
RyfUC6TLPdYq8PwHA8i0mihHILWRRWTYWjbsCGi5uvjUM3xP6EUq7i8xPLLsB4thq4YbWq7iW3oO
2V3AJ6yITqVKEzMKgGQ/2OlDNWjUMfLjyHuP6QhJxbRNkCk6eXVRCkGjQni1hY2QDI42RoMKUnyN
DF04kdRGVwRDAqBpQj0fHydENmlN6Lgggy4hzABn1cJpDePkNcZ7YichEJz32Mnw+hrSKQCRm31x
skpzJ7L2RBq8iHQ6O/UByn9BM44HVcN+RnUg7aUAaDaTwresH2Wse6aKHz7uXM6OGRQIJtfB80yh
ISpgefDOVNT4so426vDtsgj9ExDUIqZW1S8X/6NNAsxjE+oEpDjtUXOxmBML0IMJH20jRoE/SfCf
PwKBvhUoprVp9DRDo1paYc4jGghD2TFYVhLUKUPvJJ5D+iDnSF7zPc/Ab5ReGsO+tPW3nl8mdBq6
IbDRTyztCSnWFzdeY1R1vfhMze8U4QOLurXEvEwDGlu33iySeAoIdiH7m1E3rjLQ7VYMmWDVBAM3
s8BRBSh4J3DeFKSGe9Pdn43NGuTQRL1zHNAuNpBFNepxK1V2InWUPUVxEX81qSyiwEwaVISKmm7h
TL5qPga47eNdNgluUJW3R6czN8acQ1S2AzZOp27pAC5eFCq1H8MkOqe4gK/Xk1b9lpnDz85UAhEB
LW/ExnCqFPZLH+NPrVBf1FSHk5RHq+sf1a7d67EZcqL7amT5kVrc4y6kQZSKL9e09rmwUQnkA9Io
ZpffFui3AzEOAK30brkXUp7yAQtTrC+0EAv7kPQkqH5RReKe32tN2vnERqe2G+GR2qzUd3nPqq3i
JgGY2YKYSw3fTj2ppNrKqIu9jnePbvWDdNlWpOKcmQ6ElIVZBERkvwrmgk1JLeH6MogXAXf80so6
Q55aXqYUPRqziH1OioemrB4mp3zI005sGrvpwAdYPpAB73LUWBViioaZAhRgRtXxHJEfkwLjukIx
Ij9yozt9rNF+swMzvecpMi09Vz4lg1NBd93J+02sdk+pqyHqgFa27F55j8ypkOlPWzFeuoL4RVeG
WL3cNm65idRk5iDip7IiuxRpWs5BrJLU1Z0s9a2agHYRWsQsp6z9YKDtNntryyPIFhkvaY/eIH9U
sA8I81bgJ1MjBFjnzjJh3sY50oaAoOjP5KbRPjpiIcYbqBId6jD0LI33VqJ/NKGPXiKmoEwvCxeF
yPPQP7BUPQzRLwMXoIa/KxFLnYIcQQGwxfa6V0Q8kKmCRhQMblI2Au0VN8aySQxnjpbW5D42pu41
aL1W2f1ofBP9o9RsX2pb0aMda/5qGEPM2gNghQ7Cu4YqcOjUsCdoHnTUJDq6xXLbtkZOx2wIVS7u
EvHJNBNXNg7buggYHBhDp1QSODLzQjr1wZiSOxXwA6c798qnY2ZH3cTiDZvedDO0rA9gvTzwpnss
eiPpuYFYkds+OSoWUtHwhq15RonHbMQnyaFNwjU8NoZZ+TOHr0uf815FTE52DgIyayIajbmfp29V
falduZVyg9WffaTZJzHo97x8F93PuoN64KQAL35EPw1qV5sxa0Mm1dDNuVcquO8QJ2VRHhq9jksL
36pXzxNejWn9BEus33DU5IBPs7oLLRCRFAo/9hWjkXYqLV9C38bU35A0e3qHIj6tJW3wb0MviUJC
bWcA5Qg0TdDiD4vMpr06I5ebYwWSzcqILjHin43eih2Pp57XA3W0CntfifyRmZhFGULs0DXRzc+S
gFAiLlsUZVOgRNHGjRO0rAHhrbF8mqaIcQptFBdttlOevaQD9qMBmm7a9zo1gmjs7pgpns009xpb
+CxGtwj6M0Xc+YqS/pqY9Woz9aUayzCxtUfeFd5Y92FbYSYQN05Imu5i987OcqDiOvY+aZ0wSbDo
41o7B6EOvCFbfXhgABdz1MpV1W+04q12GwPfnu9GMm36BJ1z4M16965WrbmdjNav3NVcCRtsW2Aw
e0rBFFJadlDBY5ro7OWAk0hbDdQUtZCS3+UV/GI3HJr4U3cuI3kaBCiqE6TV2fA99zq7rA2qwbzr
OWigNNOL0MMkanWM3AG3QNvJdvQqx/Tr3tk7U/OlqojYvKGSmV7TvClphjvW+LGBOr4T9zYWDbCi
QUeGoQjqmEJUYRO3yNRw1y3wYqB1CkYvj6PbIzWgO/NpA2bOsxFDvC360ZjseYitY5NE90r5BjcD
ZsY4MPX8aA0WrtB7gvOL5lfd3JmajdBkb8n/I+28diNHsm79RATozW2SyXRK+TKqG6JVqqL3nk9/
PmoOprKpHLH/mZtGAwUoMoIR2669VmCc/M4/Ti3wiEbczLn+VLR7S4hvWsHfqVSkzI5H55v9d7io
NoolnuKGKUGzxRVmiAqPIdHbnSbmr5KqbatIoZrSyU++mtldEp7aMT5qZnyKKuWoF9bJiykqquF2
TMJ7UTbx7l5mD75wkPCWCUWLUVV/VdkPJfmRdtbBoLYHgdTOnytL/otvVY6Z7DwVqaUC8PU0KK+N
UeytgrFKTeF1eYc0pQPdtQCIBdWW8nSbN8pDkSb39Rx71LkrRIxwRxX3+RBO5UaEzZdyGJjZym3l
+xFpvtZyWzbJZdkNFBPr7i8DRyLIz5rwNSjajZR8mwTFSWbBPFE85kRcTfIWVpQQEYBSK0wl9Yzq
mSkut+0zm2IraY9hw15sjx7Vm3DcNsObXIcbEE2U6BOXANsu43EnCJMzWfeKmdpmyXePnnVON6Ho
bXbbxnrxquKgkrSVhMMqYmUDpQHk4OwI1kY/+VKJr0rl2w2+X/tCiu4IQ4uctuUoMCD2kejEBj1n
Olyj0G56cziKarTJypMBrDr1dAKlhwl4oWZsqv57qMxYrmDTib5TYQzqut/gQY6T1SKDGu0NlH98
OnJJrNi+cA9xsG0oFb7m1OO+zJzesHWcAipQ3GrDetY6qrGnSO74S8yxYUfJF2YQl9Yde58SB2FL
rJxyJXXM4i+z1wkmX+ugsPPg1xi9CoPldMYhK9JNAx9NL700vrqVm3gzIDifTMfJfIqCB0i3TK+0
Y5lafXifh6DK659RFbm1dgxjMOLTSw6NzRijk91SN5Vibu2PFMxmFu1lCSsjQzxFu6ze1WTY1G2t
QLDL4C6UZduPim2q7CLzLu3v6jrm0PpNyAiSX+6G6lb3bib1lzQ8diV1maBwtG6Xh95Gz3iI8jeB
2FFonua+v+jtZJHGkXIW+jvJopyaaNg7eCCNNwWXlkQvCZ234Zdl9NtOu510BGH5RWbkDOGXUCjs
Vk7JIx7E6s7SfwameUbo5Wi03wpQhvH0UMffg9izQ0m1q+JBz9JN15xL7ymoc9JYBo7jH7LqHS3x
i2L+aMPBsSYCV9oaFk5F0ZM9qpl2mo+3PXm0lr0Jan2IFBpDJuKCxV9pFbiVpxAXhk47SBsFBcvA
P+eVsterfpNzsmL5vTbNt5rMKy6/64Aq2iq4tygSeCoKI2STETRGme9IFL4Ape0JeBCJdAUi6xqA
B/g+VzV/ZSLhhTYezaglJZvuOlHcj/5tr5pbOphO2FIXGku7pj/jNR4u/SFg/qOYNpr2y48JUURl
q2rDTmq7k1aBiBi3iXIqdO4zkUAqvMnFy8SYgKy9jvJJQFQlDbQvbSP86oMbaaqeuLA8z9ZRBSYG
5JdMDLi73xNT2QxTQKwZOmMeb/QyoJ5rPiSUYT3JexSF2rbGcUPzhkf4raUd5DfVxiB9L3MmVQ2y
fLPbE9nQ55xzrLucRp8EAUFs/Q6Leqs3P0vpxQplx8pzCvW+PVbfpZGmiQcGYniqE7Tk0p+l/uZL
vwNqCAk4ViVot1Z/0w7nUnsrSOmiZrLbDigaM+bkalVH1w/JN1MIt8LEwLv1IFQ3mlWcApr3mvw9
7ls3qL4Uve6E+vz39kX3V5XcW3MhNOrtIuRHShIpnkClmVkMrziKsQFy4Nt7U2iujgQPBlxfyhTs
reqsq/1GGctNisKqXJN7MuIhep0d0BWKKnMvir5rsbmJi6SkgSuZgqN2E+WAwpmAfEwYyZisBBbV
TUsk5hG2KMj/6K23NbX0a2wl8LeKtkchJEY81o+fDayL6ntUGoxtK1NUkSkL+1yT2qLc96sZviN7
Q9be2kV0DuOCMsuDIktOQLoopfRsusodZOEYhb9p29taKhy9tNiLjYXpxD6oBaW0+q5oxRux05wG
2HcRT3avUHYpED8bkkNEF888iwmFUowDCgZ0pwT6CCgX7QcZWCC7z8pyWwT5vmnMoy+Vbqk1W91U
HCtBbzLSHcsrbCv7HVO1S7XUMSIdn0Jri5Z+Yhio8hg2igwPs8JLh3J11qGWlYHiDIttJqVbrR3d
itJ1z67DfqcVoZ0F3z16JbnY0LH/opI0i8aLGNAWIl/ppdeezctGdUDsheiz+5p01JlAe3QwMrSk
DHOjMuH7JEQjftTtIwXKT+/HRB1PKaDuoFBWBKk7lpWTomzrqz8qptMDOu1j95pH5Gop3Rodi8mF
8ACgmlNiS3PjqSz3ei6/ySGeqtGOgfDTFyaQoRiHIrPT5PcQPxaw2pnG01iU9mDB/iYaFHB/THqx
kX3eGc+SUU3Hrwi+yOIaojc9ejZiwAHC/GAmJ832xWxqqMwVbbHJI5TaCcOlZrSNofgRad9M5Xck
n8ZUcTOuZMW77GiURL1g9+G3MituJa/dZVwtGHs2eVncwq6wbWv6K9Q4pbixlfBN7MrCyc0Xs0WO
lXzCIECXMurFpbSpasWNsoMh3qCft0/DX57Q8hsw08TWhgLfR/KrmFOg2nws8rlWZ27VUd8qsvkN
pR06t1ALGAVt2cbxapkW141nVgSTqL63tEp967smldt4QAZbFbfd9IsobhPjQvXxJQ5/1tqT4mnU
VIV7yUrnMhx2Sz9BC3TSkRPQUtUWQtiPaFjKsXKvTOMuKyYnkUdHHMH6qT/mJqun/lYlOoXei5hB
X1H/qGRhh+eVBTZelkhje/Y4pbuJg5pQLJANsEHPQTCg/JRtDGqaks99nhOaDJqwhFqPhCHl9QWF
RXeCtIJpijiDIjq9k4Jo28SWHdFP8qRfYOjYi4KcZbSVphYHqtld8xRRbq7oyhGcaRXIhf5R7gKn
HUcQHZSH9fAhaTLXommYdbUdUI6T9Z858+2+/rMVYOKAGm0Ufik4Z+PQATIzPNgVpn1EzN3P5WLZ
sxGX2NTMrHjmF6sYKKwItkR20wN3t3BuonRHTzgR6/emjKd96/tdCRyEURS67V+KWnxIe9ll+jIt
00NRM7rWPaf6l9Q658qXOnoIjEeDY/Usw+30vR7/klMJCMHPvHtsqdskNLfgJ7B7D6ZqU7epnG3T
rIEzf68pw37UyR4mXLa+y7wfjAhvRU/d9PkrDQ0CBMH8JcP8ofkEqDV/rFAfPaMhn9u1027gE+SF
4Q6q7+JMhKraZTQdo17d5OGzar1GGcorZm/LFlikEI9CfGfpu778HkndTgt+xFQbS9o1gY5PQhw9
IdPR8EGZrdQK/2u5SncGRUwQfjaT/E5p221bdW6pM3Jh2fO7MBPsVibs/cnfAwF5iYcvkvUopJh2
CtMWfFxUFY0UrNN3D8RPN5zN7k3zvlWlLQalK/XpXu+/6Noh94pbC0OoFJGDWuZ2FL9UIyUp6IxK
qk5CHjup3/EHerAH9NJj0cmVF88I7XzQHKaybNlHRLatXCP51ijE0EHiGBpi2fT205HWqP8j9eIb
kbqbkdbEg55bGBjRsd0UmbELeWERHW9JpKZJqJ7iH/zqBN3b1vMpC6s0nNpo21P9Ky0i+TY6aopp
G3V2UmqsaFSUm7Hw9554S6Ua9gc8GLZSFRVQ+SH9xH7aqVQUxbR0Y0OkTie6hTD9GKfuq9STak/F
c+bnX6YCrIVP9Jz7j2Y27NOs3ioGOj2RB1hB2/cIEzUAYJBgcDzpXDMC0yki+ktvklWf6LnsO52W
VdS9quo3Q++eCpqJY0SeMaQ/w3Kw21BEOC45qWF7KKXMNnr1ftDuJ/qIYUv8kNxNlbKt0n2lULsP
56y14brRihGopuRHXx3dQpTthv5ASvm+E1Rir/wx7gTHj1486oRaO9HUoj37y1DMjaCqTiwZ+0SD
Lz4bDon1exzBV2G7aURkyKEqTQoy+TgUaDpl7c5SRDuKEdPJo5tMETZ9TFwVd1S1gbzF0K0FTy1Y
O10G2k4ftiRI8FTvIWq6rVpqz6FiEWswq1PBTjSHiATuE1qNRfhGxxo4YrupKNoXjcxQYujo8lnt
kSHMkCEk2B3UXR0APYliqdz0VUJOrBzEkp4B/RoVhEEfIKNd0Nn4kTb+pkjuA0XYdW0BZI/SCoVm
27KGXY/JQUL9EOjPmiFvY4+ppTo4S6ZipxQc6kn6WagKJTaaDRKDUzqcj8lZioeTMF+GEDOPdYJh
j5OoaCPn5LMpHUgpI46QC2dQedSI099I+ZcqShwROoMxq+8yY/xmhOWvEq9PAgAbq0bnKtLdlK5r
BLLLY860VLdCqt/44kAhDmrNwbupQ4iEMvAwUrSXIgzaCHmVTnFhouVVUwzMTTD+6ghOoLZ1nZJJ
fl8DiDYDcB+m+k5nHAlfc7kBBcdZ87q6un2cefgkKmGSTuSE0Kzkqdu0Sx4V+m1DaYKTkeiYEKfo
2r7Eo0d06tMgo3loSIe8n9w00N/UabihK8ON+SttETjMZceno1vBd6LTOgrHfQTYxQ9MMD/pSRZi
CkbSU10Zj0ps2KYu2a1q7NQk2E91eacMngsNnRPExaHgcRZAvLyEQLwfiFDo0Zll60Rp9loO4072
xE3dI53aGSehK8CxiJus7aljicc+odAwKce2r0+hDtjNqvZRIoDy6h48jXJsFBZPIuczQE2oZ+Nv
GsUQ+6S0G6JgW9f3vkL0KlROVOTAOt8QBrO7ytpr43c9ZwQ4/WWRFQPjC+2aypej+PSFCYg0YK2N
dZN45fc4R8JSk27VflRg5C9vSl2zQ4oLOYCXpG1stTkP9HaNQnFzGlN8ZceitRX6xIVjIj2X5rSL
iB+K3tuUATC4ZjhC2+tErBEbv7EsW98i9aPT4yi9+aLNVafQ0eoTJIxOOTw0JFK9ET/5SCRMSCdr
oBQyTtJSCdEkUXQnE2/rc4QVwbNG3y0j/LTE/hAU/O1JutN076sWKueoMchJ3xShJuNotgbdwZ60
JQZxV9P/6ejyBpHJqCaxPYUEUROcSezdXkiftRlCJLY3ah4/Z2rDQK51L9DWodtg10r1HKkM5CY+
x6sYv0dPovElOYYa/1XMuV5Vem8R6CPfJ8SpmFtBjVSnFpyOB1kp/hLxp3p5oH1BbbJBu7CicdE/
pf2wM3jBFfqceQxqosqEX83UHbUggcapBZuYj+kejNmwqyrvLAdKZze6+dqy+W0XtpHjEU7sh1QX
4T6gYtj3YwC0ov2qh8FDOtQnfYj1g5TKR7Q/FWfowoQ+gf+sltNjrY391yGs810pjG9hnpHkBu2b
Iom3WUfIWSYJ2tLN2Bx7lMMINUV/w3SovgmFHqY+MXhsisrNJkoDfksHp1VvALo8mJF86NPqmYzl
7M3dhLIrQoZEim4/KNO5UHUK+jUvsemdxhj5d4+JOwpmip0Zc8ztG/S5hPYgSN0bYWK5aVPCMpmK
nR35WmSLiXSjZMbRH+TyLNUi5dgCnTGKYVp/qkOAmJ/PPLzzlH2YAriAyy9G58ySHnCvBRDGofc9
0zJl2QZ8Ojrz3S1P+WysME5JK/j8JVunONHZGxtat6Dft+pW2Ze/4rP/pXUle/qLU94i6u60xzWd
qavjNn/2aSzGbeTCl0c1MkDHKAhYk1QUrbLpjd8rxzmPbXxynMZi4EYT08IzRmZIxKP+Wz13jmzT
KXBk+gobgHM/R4cQal2J7joV9MX2FkM4iiAqiax2sHkSyjqGa7Q7AlpGLU7CttiKL1NlxweJKAFD
u5n++geMfFcHdDRTtwxJkXRZXkzPCLUmW1HGba/APh3ELSFcjYgRIm/pttuKDtRB/2CA6/rY859V
F2M0aSNGNZUsVqUpt9Ggm3mTdbeftjM5hb+ryCU36U+ptDEQUb4jUNt//sWvTqpdbHsxRVMISqLw
WOcPjjjIrtmjU+nK+7VJtbXTXUy19GJRxBpN5Z1EjhQRoUWwtX2+k7UllpYgycMqleD2aNMAnDIj
SGq+/XyJlcNaDsn2AFATTWOIyxgk26hMu5a+Vsa08esH2fqlMOiZ9StDXdJVBp8/H2g5K9ullonZ
5EXSB7/J3FkMtnXgCtrXKyNO1w3bv6+isnj6cRr6VgwAaidnwCDHoCTbRgnW6x4ahTRA02k/fH6c
aysuHn2rwqgbTRDdmOlp6r+nNBtC4DMSCE8RkMHni619u/n6XEx+FmUVllZQ/2sks97FvC31f7/o
ysKMyF0ZyorWeu5U70uKcnmQrVzC60O5FzdiYTMqRZhERQn5UDKZfgEJuTH+DAflLy79wbOIqwQ1
2Lf02BRRAGmXdWcjj1fkIqXZ4Xz0FH+uy8JwdD7Qus6AzAD8E/rSiTNsstOIRGq8ylx9nXvxYscL
61EkkjjmAaN+yWHc1rbwNLuIfFftlYfeIWsKtsbh89uyYpff+ZMubkssyokoJEy3qlLhlKlBIrr3
Q2rG4skAujlXtD5f8PpA5Z89qrMduFgxtfxphPfpXzyEwp3UAazezGONE8rWDW+e6m73lbB9FvUN
tigq/VcUABe/YBFiBJ0Z+UVJd35UJ3EjzqC1mL5xnsmk2f4c36/QEv6H4O3fd0hdmBxTAMrTkLMj
iNB/rTeZO+ybzWBTm5c3xOurnCarh7ywOE2WKtD4gzpovuvHelPazbfpsaeTth1aF4zqdqY2UUDs
PgZfGmGjnq2V8HF+/p+8GnVhhYJ60gW/xeTNU3Z9YlCSUkl9tBVjt+IL1YUVSmV0kPwEEzFMlmzT
8wWJKSkre1n9fAtDpBcm8KsEtpHgMFOiAjo9kkfY6UHYMQiDYt7nT2RtUwuLI6m9XyMtwcR58WIK
Ad2ytUe44pDUhZ0BuyhrmUIw1AvVoWnim4gJvkygvJP2h6Hvdv/bhhYRS6fLYitUBZchv+uTrxE9
tc8XuCpEqv950ku+TMnSJGZPfR7Ypt/KNogpZ3hFfO1HuAtvsn23HZ3KHr/loBuitbXnt/TJVdcW
5qRsVE8s5quOQwofKW476a93+nB+xab6B6975X5oC2vSlOJYphExZgw2VYi/F+rLynHOf+GzLS3M
x5iM2ZR2xH/qrrxlZE/BOAevgz1SNNj8A5LuFR+rLaxFxTSi1QNI2o3H4mCcZuv4LrK+z+y1qy+t
WCZtYTLiQpB1ryP/6W0Quzbh8xM1Slu/8zYzf2kI5f6apsrakgv70TeMgUoD979Qxhul9w6KoB/q
Ol0JVeY/89lXW9gNqnJ+mPTkWAH9BaN87vVbpnTJNMsVq/sxTpER+VIsmONMSzSRaeCXXPjw2ONn
ddKoujSZYe+h+P2U27McLTMC++kcOmuM6h9ZkRYrLm5kzOCbWmedCv12vzWpGN91d/5WsIvfvUOR
FcJxTYX6dS1U+JiVLNZd3MzeC8xeixn5L1r1ty+GN3Tzaar6PiPc2mPNFE8cJyep1PZNl/z+/Bl+
iOTntVVFVA0E2wzZWnzPOjPyNhgS1ZXkydUoggbeN0949OF4E71nT6w2Q/bX50te/7IXay48g24a
sdxJpeoGh3YrbuMt/UqKvmjDpi5lz0N2XnuQ8gdjs9jm0jtYuRZZEZ+WMXVXARRpB06x7/YhdF4S
oUozblCg2OA6TtCjHdujuJoSfoyX/vYbFHERlMoZKIjQK1Q3OSCsGduFW6M1tNcdbQdwIXX8J4qx
z7Shb8Kf8iswu7UL/vm3Rsb17y/KE1GiLEy+tQCgREq8O021nsFYvJke4+OjVd6j2fFgNKAtPv/i
H5zJ+84tUNIwAdPEWzysIZGnSK16vq9Sgx4aKYtoar2yyMdUbrHK4hmh3lHSqq1V1zsPDiaXNjaE
w2gg28ZXkMwrAdsHQ7hYbWHiaW+aitKwJzkWn9QsfEmtniBYEB+zUCj3nx/gf3gyf05wYd1pUCEL
KFWqqz80B6acpBtmq5CXCB7Tt4Qe+cZy1pjorptD9c+aC9Mg5FocCmajuuW2A5S/k6hdBs5430EV
1zLauFHQ8/Xd8PXzvV69LJqiaBomiduyuKWGGlW1R1/eLRoTSE7GFLa4+XyJj/n2/PEu1lj4FilU
BnhHsLhzoU77xvSvPaul5k/radLHwH6x1uLyqyWT5KbHpxuP4pExVphP6bWd80N0Ale41w6f7+0j
/91ivcUzkNUYoKfE+TUuwBukhnxa4hvpVXudvpn3gLFnQRZvM3MyTsyG7GPtvK7B/SEaWfyIxevo
DDOT8KcoDmyV79VBHDaMV+6irzPd2ZzOaL+E9Qu7dnMWj0QIgwDClXnnkM3OVZTum7B9L7UTdamn
9rSWgK6e9eKJVIgd9Jb3HjEMyL3rR+RIHcEe9uKXcJva6rt8B+gdFK2c/rQuxnvVCF3c44UnhYym
UoySGMnQ0rMnescgH54GOqaM+2fu5xdr7XQXLjQRWjWfdN5MwAC9qjMf2z5/vsJ1K/dnO++B0kXI
Z7aB2ckVS/i9Y+4gzlbcdpef/V0tOeJP7egxCLFbq6avXNV3W3GxaKwnKXrGvM+BEe4CmKs1vijV
qjVdOb5373WxDK42q1Gmny8n48/+PnGb1+yVQXJmox1wo/u2c+MVU7pme97//WLRHAEoNRhE0zXu
6K/Z6Vba+6giIQa6ZUw5dFZpdWdj9rf04O/v/v0LXyzISOSQTiZPsHLmBUlTz9BH2LBrwNjHoNq3
lRszG+oP6xnMPVAx11RZXTgLUy2YBYFYkZBdBBfBdCjiZrOC3LCtRHv9snzsrc0bvFhw4TmqoigH
P5dUl3Fo571MQ4JQ28brbGnyg0gQKb4a/BeCjrUgYG2zC09CeV/pu0n7V34CcpCx6k3tgu/fqPvs
vJZQzrbr49EqtPB02ZI/aMCjwU07TeNomwC1NqkFGnmGKJOZNp1RixWvdT3YQI3v/6+2fPowsqmt
qsjz3sqvzQEAo5u4nuPv5oIAhGmoOFa7NV/5sf/8/jX/rLq4Pqo2RnpiqbObAgfLqmiWPdS76aQ7
Az6yvxNPYA3WU76rxuBit4tb1NFzGLuQdftcAeX7gwmNzcrLWFticVlaxS/qOuCykMjR+9Vz6CA2
+U53ZjGT6KTETvFrzZSurTn/+8XrH+u4lS1eqTsmRw0YuSmPK9tauZTvhZeLFXzTlMXUYgVRSUGX
7y3tr6F7jCGU6821gvpVx3DxkRbhhKwFohIHPHX1B2kqJQiUKIEE2yw287aCZN4ltvq48t3Wdjj/
+8UOjdrSTMV7fwhzHTiwYaPbzWy7MZKNIHNkZ9yrt+p5rWN5bbemKlqiAY+igsrP39eFjqEsm4rn
PhSwtUCAFEDlFoMj+nx/V0MmUGSarCCdqmgflFPhG4x1Ez8oTPBoi2IISk7Un2NZ/KGK/VGFZANW
An3TVD6IykHImdCBqKVN92YKPU+S5gxiCbeRorhBqPzsAobUanU/esq+Ev3d57923vTSBl7+2EV8
haZhFAGn4ArsKBvQO+pdXNtqCHK1AnS5zuLw5XKsG5AUlAZM2lIba4JSw1Cm107tbLBUMChtGLM/
MZ61Vlm+9mQvVl52yqY2HbMow2Eneuyog+DEYPA+P8S1T7500tqowqMQcorKnXqUt/XOug1evfv4
YTyHW4qUiCRqX6u/kPIgnZzu5WzNca5tUv773VabMUfa7v0z6r99NLVcYatu4soBOVo9dlCc4tfg
W/h83/rVJ/XnqqsLE1wDsM/Sgacc+Zm1SdVp5wnVQ5rEW13JNwpknBAZ3mYVQ9nTeJZUmAPEztyH
8itEkFnOVENb7ORRe05bsG5M1ZWjeFOGkBWZM671J2zq9PeBfzCgKAz6V1/WNx2DxnnPIGpjbpUM
1H/ZQ+EU1CemsWAS7PdqA3jOqm2ZwQhtkLc9I+4aAAGLIYk405zcYs5ClW+G5rEup+fRkBhJ72Ae
tZwyAd2aGb/ofu2VAgGUKDxEwk/ZbPZ+Q/uvSd1w6jeB/CR7z7F1jqnqf36kVzOEy+u68DByPFhe
I2M9Kuf7TJKb7+5Du3eLjQYbv7Xa47wallAYtTRm9ihfifMnvrDGQGGHXBt5mJ3bE8/G20zeAjMG
OcWELFkl4rkqQ2+b9G5N1fRaane58sL7FKXQepmvkNrpdKeru8poGVGeZ0L/q1DBZOyKBpaoiLKx
uKdlmkZByyixKz3N2xQ2jEBRPLtRdr0TnHIKBat5wvziPhrWP0suvmMUW54mZexu+D44MiUR4vaD
sYNlZbsebV0t91xucPEV0YqwYJgy5uDS3Ek31PXprPZOey/v1z7b1Srk5VqL75ZIRqRZKTsTj3OP
MP0xgPbLb1Bh2lr3a3Xt//Ae/pzjIlqoa89UgtzCfENduwHDevArS7hrEqgGjOZ7IsPSVAQQp3q3
zWj9JSjGCZobIAFq8VSmwopzv5pvXm5+4S9b6LfUqOOgqxwFvXoznmc979qZyQX3MoH0/3yRFp7T
ahiWSAqOe9btm+0Blbyz6GrgC//3i2QuSvgZX1dqaiy6uoNU5ktuU+uZL9LbP7hI12OPf39ac5Gb
dPlU9FHAWc76U5MDEPk86yDOCFLoNB1l131l9PJFc/w7zfnczF71lwbjFZJo6BihxdItw8bSIGD1
+tKAfXmgY1KtXJWrvvFiiYVLhl3dqCof/mh9UKFvl10VasKRea/Pd3L9Rl6ss7RtTc0gWcMpQn58
SB8LkE4g27dQlIBOQVh8rZl31WxfrLcwbKYYl9HIkbq1AlE0EzAyI9a8iE2erOUn81f4YEMvllpY
NUssNU8w2Jp/y8DCkY7vzjg2Nu361RalPB/TZ2strBpk4XmZhh6f6xzdl6SUx86Vf4Of2kBZtTPO
/vN0CxOj0x7gIseMx85/+9YvNrwwdmM0jooym/HmuzW6jNDtZ2FZv36vugjr/eCrd9SUJcW0LFMx
lsAfK4NHJ/+X22h/QwRR3Ef3sl0+AOTEpgUh05Pb1P0/g4ipSZDG/nvVxVHLtWyVqThHjbQJW7CV
yo4d79aqSWubWxymp0INxYA5BO7WudH2BmNxeb8Wr121YRd7WfiDIBO70SuJLMSj5iZ34W6uPK63
Vq/aq4tlFk4Avre0q5imcNFFxN8RvigrsAd55biW4J8m8pt+MKENCyAXvWNawPZ2KRoN6kslbsof
xr6k0MmkV/g860L5LlQDKlJfW0iFmbhaMZ7zt/nwGv/sd4kGSnWj1sua/SpZvQsYsyn64ThN+bZE
2KBujfsVI3o1WrtYb2GsAyHqxWEOEOfGClVdF2aEuchaH/STD5HV5vP11s56YbP9aNCC1sM3VBqk
ShDaVjnczZP7+SpXi38XD20JCKqDerSEnhcgM4G2qb8Gb7CS+aeQAnmz9e/NlolHaqsppmw1brtq
Ty9OdD6Ci7zCjBNPgfsNIvLtPBYCcf6+wapMAFJJw/7vYml/tynawqYkQyhnA7OnqDX0pyqAVycu
tivHec0dWSq8CbImSiQRC4Pit43XCFqoEWRDi7ylF35WCelnxeQ12/URX8V+Ltda2JWqrCdF9aL5
+DyYjTb1Of+CGq/T2flB3wdHWBr6/apIyjUzc7nqwsyYHJ4vm+xwnlaCZ+qh3M3x5s/8kDsZiO3V
YOJqeG8hnAk+R5YNcxmICQydtlEYaDw89CrO0l7ZC0BlZmT48GVuqKzF0/LVPV6suHjqg2fBK6nP
J6ttJldibCdyNUbn0w1Ix235MNchiefd/Lk65nfGkebmOX3yn9ZC0KslsRn8BSmDpQPeXBz2qOte
201c2eTQHBJ3DjNGpmmAjB8+v7jXjOnFQsvOQzDmk5DVicY2M4iZrJsygqBMhoJWNo+qoDqfL3fN
uF0ut4it4WKpp4EiG3xtKaOSJPXq15mb5/NVrqahl8ssviPoOblOApYR9uZuTrCrfbWdNVYr+x+E
h/NfWzqky9UWFjupGQHWmd7l7c/1A8A3d96BPsoh3gZ3cLcwHRLcVrfDLnnw3WDX77uXz/c7P/jP
fsB8rS/saaOHfiXL8w+AHwWhUsjBjUBF3qVkdDroHgtRfWiMcu2WXsV0XW58YcfTIY/KyeOWwiDj
lI/pY7vj6TyEW9OBI114gFId+q7NF9WdI+JyBcT9EZI828E/j+S9fHWx7SEQpVTP2DZbS+wOgr4i
IUksjcOQ6VutC24UXf8iNvVZKZTHLsrOZazfIsB93/U9ZERteCtoHhx9xYB2TroSN6xd9YVHSA0p
jb061lzaDfs6Z1BN7qYHrxNXMqG1j7/wBpaShDGjFlhJCb7SYDN4TPMPNPDUr4GEHpIfrLzhq13g
y3NfGKep1gM/UFjRnycssZI7/0vkWO6cDiEZYdc3MkMCIH3bk3Gvr3nalXN9v5QXX723rKyzDL56
cjO58raE9nEeuti/J7Y2ZRboYG6Flbt21TH8uWrvRf6LRYV4Sg0FXQG3mb4KjSvAefX5E77u7C5W
WJgsM6IpVcVcF+/H7F4Tx/8Rbpt3s5XfN2ckF1Y+4zuE+KPVMEXFVFSVzuTi9UqjlrZKl75/Rgjm
3Vm0FiJQiqy+HdwjPgXeTbmFYsaBHutunhVqzhYcXE7rWkzStg710X1xpACz4pP+g/n+88sWAZsq
qVWj1vyyelscwj1yXIdmM/u/IkavdDUcnetWHw7CMi1dlkRCYm3xUqWkzylc4ANnPNycVsP7f5wj
tzUg45Wra4giHUwVqnGwhQs7DRezpWgj37gIvKMfFr/TAq5DKpHTyiO5cl1ZyAKqQUkbsurFZYqS
1OzELschpMJp6DKnaYqVLOxaiGIgZYJkJAUCTV4iFSXNT6So6jQ3y+8aNBZ6unaR+K0bwbvte/oo
Jp3L0GhWHsr87Rcf62/LLrZmUpaQ8oJl5fqtg5KhHS2IeIKNYK5AXK+5l7+ttHDrgD76vCsazSWz
TLdVACdAxpNI7fqntlOd8BA+K7vwXv8HLdGr30+2TFMzDbCg+sLCZogtlCLSI5ibCFqW7wZSNZ/b
m5UVltwDiTpqYt0WPH551+cTkkTSyoe6etn/7GFJM5Co+djKCntIo2/jnFt6d1X2+vku3sekP96G
fx/UkmTA0zIxEiNug/EkEa+3u9LWXygPfxMetW3gTCfzZTqFX6B3c/8faV/WHDeuNPuLGMF9eeXa
m1qLZVn2C0O2Ze77zl9/E/K5IzaE09B8Z/wwETMRrgYIVBWqsjLJ8El/A8Tnc3yv3KUnZR//6ERb
4oR9VtMMx+b9J1HHRpOlfp1AG+gPzuqLmDHF832//rQc1baCyq9vQm858sDtLIj/hVXKtQh1kUFN
EbtNctBohwH8FxAyi3/IXBEZKz8NLioypbfsSlRJQd1+TG6r3fWvwXqYXvwIOqIYsWRYCdxOH2un
IkZghsiHAqqF0Ms1YY+X1a0A4XKw85RfFN1KndGqbowF+mrVbFmgMAIGMTbK1b3+u3gnkQonw2oY
eTwMABJM0n7Un60sSMuMs3ieESqIaIXYpc0Cb7HIyl5K4q+lIO4B5uaYYbzXLraYyvYKK8lLUPVq
vpl9KZJzDmbqHHIUEsTfJPnL9X1jxeELY5QbUouo1gvwKCEOEzRO5oHE4kaFLmqOI6xwoj7bsf9z
b+juEpgjF80y4JHyFU1X9bCWuh/GIEVNHznLInt0xWnQvSW0dao1TLEskOiEQYnXteEVKGWUgNwZ
TvokBLmXN7a4Cz1e7ZLVjN1uqUmFL7STig4iKRbGNMKg9oug9ha4JoKY5JXSubYoT9SHMvQCFKwz
3RMoVYca7eL/HUyOOY8QVqfpYl2U/2mNop0tCD3hqOgHclSKIHwEZSZwhPoRuAtORZprj3I1eN7D
bURYW/Mfsh6wgSUgYuhOCnpAg2jz0mV2OqDgsSaZqiFZ9Bx/3K7ZAtI17CbeHRh2iYG1bX9aXn4k
wwwzloqGpGs+KHc1x3+xP+S7aRqmZMw9koFsweZC0eDQHFIXKGby3pE/gU54owH5cD0U3cAEChJi
RaRczCJEYIMEJ4Mfvcyn/rSeIPC3uuLNDO1WW/sV/5bRaBYciGo+oc+e2KRc3JxAiG7azeNw23ur
N9x+Al3NdH2b30V5o24C9qUc37xR8oKqP+I9uC6/a+cOQ06gS0K5gVSredh1meku3u3SJbIcYmX9
MmA/0n3xMj213zuAIB1omnjrveVF+7hxMA6EnrsbuZoLeuRn6dZ0Qq++j70+gNIL7ziQu3TlA70d
l81jlBxPrQnxg8DREZDp2houDKSBRygeeuWN/pNXJOQZpJyWXCUmpIsn7EB8rMERJsWJ93/xyaoh
gvpFlUHlRxUGR9DIClNvQK3EEW6Bn4CaGTh6/fmoAuKEEwbOOdLodD/T32XHuY1xan3mbFrgCib3
y5N8qDdB9Guvx3YOm4Vvqdw6MzNX2NijHHOsNmaSx9hPAOJGGRzeBSBV6/rvaxYGJlv/2VLyVTfH
JGmMNDVDHVIHXb5T1fw2J3zo178b62QYsqihUA31hw94VgyyonQ/SBKka4NEjpwZxI3XLeiM17mx
NUG5o3GItHIaRAkgNDS97epHEWhn1e2eE8d0m2ABDqX+mRwWUoJyJOAbIPp4D2zKg2C5/S7+NtvT
jQgkDuim18AIwBV6132pAxVM8nh7V67lyj/z12aHnqUFdwr5oeQ2fDAfqmPlKb/EADTj33lpAOsA
bNdEuTJBX0tFUiAJmbR+1H9dZih5fePsG8NJmIapGRIuk6i+wTM3Xx9AxyYrjFgGmaMG2uEJtc8C
NH8S1DFM3pOHnFfaIW1tUQl2WRngdRoSGUhdt/P6fQ/ldz92EyeXgtULj3yWN5ZP3lqksu0xVStR
GVIAZyDR0CWhn2iPo9S6UOB2hx4itPXD9e1kHXSQyYL5XpTAZmxS+casKFMniKPsR+utMUKcTP9x
3QAzoyGMcSqqNqr+YfJTAKOMlkP2xVeAnPPa/V8/BLQTphiwswf+JrJO4dYi5fasRpWKToAQuS4d
8uw2Ao9MFH2/viymDVPSNVGXAQamIaRhGY+TXJiSP5ff4X9uZkn0heTpXxsxRVVBJQqoehlY1UtP
16DSXoAJU/bH3ADZdSg9FYa8q0oQeF83xHrhAoALWyiamrKpUpakPBcHY5olP0r25FGkOlGKOS9C
zRCF4IoUAkgifYLcj9Fe3tqlARi5qPXqIOUichCxcWQvOrTyLck557OwX+JbzjIZF/rCHBWNu2qp
FoPwgmaLQ8D/PWiIkfL1NoTk37I7PiaWuULVlGVLw1gVxB4uv6GUQDensWByOJT76bwepTOZM5k+
k0mSg035K1MnMQunBWNVtG9s8mqV1aICOyL6Vv1jduh3I+YQuz1GIG94Y0Gsi31hjfKOeZRqCXQQ
JB9QOKAdkoXU2V3lZnUUB1SQn8AXMz/fZn3UXjYC2N9XpsUQOlafscgI0hdrpII0mGxko5PIgQHX
FUQdgxCyJMtiZRDgihU7TvA8iAcDSh7oQqYou10/sAwvA/Mm8g+weIgiXYsG9l4oqx5piKC8VtAY
i3u/VDgBlYUCNE3MoWAE0kI81alLoUIQMi1n8GM3kgalVS2HwEase3EXrWetgBrzEIHSd9VeIHx/
m2oGpIWig9xmX+DYD0I272acUTD9Ng9D3/mTHgt3Vdn8EkTdsuUawwUZJEaHMJY5m8OIlRe/m3Lz
U9WgTq4v8Fkr4LogfM/U2llm41CDtRqsoU493l//HIxgaeIVghOI5gPAelTmGVlqU5kDtM/N/Eul
QS53rThr4lmgw3FRqTW4/JAUFicFWrpgS/gfLVC3VplRkNIFePrV6qEI4fYtDwTMenZcbBN1TWMJ
JYykQsRfAj0g0CvMXR4mF0TRn0ApsK7I9ptQNxSxE/KD84T1xFAIgmzSmkDAA6om1z892RbatVqK
okq4iyZmR6lLAljuZIphIftiCSVo0OwL4neoM8ogLL9uiFVnhwHFwLieKKoa3b4UoClnRhNE5fQf
kq87ReQ0hxniL4F4B53rRcasYJrZwimtHF5JgPnlgIWSNLTY0Dp9c/mb5LqvVFMZFKSfpgEmR9Ce
nyDTfCPVgLQpxnSnQAImx2yZs8ZR5qKHFBQCvFJrKZxNYH1UC2VxXDWJTC5Suy1ZeVdB2gd7gLqX
BtiX9lu2eP3Rt7+F+qaWDM5iTEGrmqHr1NExa0iOJ8uMb3pP8C3aLr3tgilAFNvXuwSI0HvC/Saj
7HZM98NO5FL+snqNF7+ASrsAT67RFoDmZ5UjRIelCLFUCMcXmPXQMBQYAtbRQn1GhI7eURmhgHT9
rDE86NY83Swb+mmxhgLJP5j5xXZxG7MPRLk9DZ0EaGbmhEXD8T7k6n/ccgL+wtwVvCjl35SS5Cem
iA+b6b61ar8s+VYWwETeDnu5jHbX1/fWD6bNIaU1dTSuJMw8UOYgJJKETWfhsShaP8XBumnTut51
s9QQ0SvPGMBym6VRQFjddtNgwKVrdfe70NvG7YUVHmxWwfFZYDpLhVAMJpLPrdZ6Aki3dupgQO5P
aO/qtXGFBnVaqwS/ftzimaPNN7o5Pwr1IDhyvkKza+1+T5Jwlob1FOvQqo0WQfdEtVMxCmicRm2c
IB+MTvPQQw21nV66QbkrpQUgRFipk1x25mF8bZbiFaqu31Mx/jV24RlcOzeNgTlSta3BcyVCeKUD
FWk7lE476ycN2osuxMOhDDZjvrnQBelGAGcrRhDbl+tbzcoGLQXXSJFB76bodKoiVn256JVu+Op9
8ZLsmqBAWp3t5Wco+3yiesmqHWPoXFJkYJ0UA5zkl3n1sMokTjdQ2gv6vfgVog6Y3gtv0bW+4U5v
k2tIHyMVlOfIkUxNRiP+0lYfSomwti1mk1GYLN3hFXoSiv/TOFbOuGvcdHVO4fP0CCneO+339X39
eGGwlSTewBni/Uwvs2jCpjRqEz0d4dwu56H+WkDnD3KM2fh63RLDHRJTKK0oUCbHnaHcIaAdljao
MNWiidO8oFhpQOgswPjVDUFqKud49A2AmRVnKe3mrgk/QdvyMf+5/A2UQ4x1qMJIoSb7cntOrK91
yinpfAzjF38/7fFEY8iTGlUQH6g5r7a+rWrqJuF5XJ+vbyYDS3ZpiD4ycxNGUiag9Bo7yYvk979X
waleITWi2/WOUDWldh9IT9CKaezc4TUdGTB4+DzZfAuhKDsb1PVIozwWEmnFdQwI9/Rw85gcZsCM
R6e0IXeNO5kepqPJaV99vCiXVqkjlDXJqvWzaOA5P+6boH5ju64DHmb7Y3pwaYY6JW0jd+EKZRi/
s77p82PWPSvRnvMBP741YQPODIUrE0GSTsOMSMkmFHawlFP2Qoh9MvVMmJcxHAQoppffcGl9GGdf
IgUCA+RsCpgUyC/aJF/yaCpVIwoW4FpER/WOQBwI7FA7zE/WAaPsAQ8XzjqlFybJT9qYLJe46ECv
hTJjAaVfwO8rrzDfcIDRD0MNDacIm8qHyPC+lRvoXQEH4awlRt3rSpQg4jg1XpcRTdSi7b126GtP
MsfwMBWQKqoGNeB8E3J8Lv0wqvGbHaLCeZOHaayr2CE1gELjqcJAjkuQKKlPCFDwg5w+PzT73uFv
FevjgI1IQSFTMUBbSh85I06VrhZDyG5UhzmFlBePLIdxqPEE/8cCrZwQ1phnTHF/fN1U79Us20Gu
02lS//oeMuLJhRXKL2lTUTW5HqIfJUzeUE2BCFU5o5YC8bnMRY47YG6aJaOuLMlg/aNH0MNVjuNB
JksCdqSdll+hJd1fXw/PBHWCk2nWk7a0LF8WW18Seg8F+8frJli+VDJUUccf6PiIdAzOKuBMw9q0
fJRFQEkTziKEiCW3WHtcCUW875ZegZQnuBTN8jzK1ikZcuhNT4DsQjkRwohhdyxK6wEvVY/z0xhe
6uKnUQ5XKC0plsnyCcSzOI93hKCOkONFv9cf4Px3r9tj4NL0C3vUNZBGCVFHQztTDpRnDCCc2r2E
aXgU993Uz0C0FO1iXEfBCXeQ4H7Bk/++Aw35sfHrwJkDfk2QGKRdwvu3gZrWpQcLMWTcCBG+TX4i
2h/mfvCzO/5cJeuYbc1Q1ybt1hHyLDCjhLcDIF1hyAMuMjKTzc5iGy8XMqZ6BG1SCWBduTtWef+o
9fVdXSLbTNeH61+R5Wm2i6ECTSmvkxwT2IXeIlGHVJaq/FoEeXfdCqOYQM6KKqpIKvFv+vFlDcZa
VQUet5DXQ324/I9MQ7VXvMTXOIkdA8ZCrOGPAcILGSytl/s3CLmpjzkcG4jHXyD4t+4JGzDAM/vw
RLDekqc+E1UIaXJ4hQRG9+TSNuWEel1YzGjWCXR/dKMdIedsfyan9BwBs5P4ze4Twznsm/++XioW
FkpuabBpoX0sOl3pzSf1aTpPX7uv41HeJ6fwi+znHtjAvNKrMEHntq9lwOv3sgIyHgvIV5AiSR+w
0nJVznKtw/0kYuSCp8JOc9NLE0yWtT9ndDAFzG1cP1WsV4oE+gIgyg1UyXC4Lr/zGPdd3vdR6Mv3
htt4ZlCds90026td3Mh3UtB7RGUs98ozBEPBxMpjCGZHg80PoC6qboztEmkhwKCY3oNS0+/0GQok
R/OO5GqoofjTIypWZcDjIGHeWpTmwOatmxI4vS4XDmLbOTMNHHDTkiC2KusHHYUFvch4xTemr3s3
ROOCRmlIRsGEobEAu0mGMBYOHAgH+8ZsbFBfsW2MJQx7i2CPiOpCdoSqO0YgSRKn++TDfWIcgnlj
NjapD5f2UrbUWRbCQ8S/LT8F4r0Haa72h7ArRFx2BcbkC7zCxh7lkZLRmPI4RbZKoD/hofQryNbC
DaEqspzSw4r/DPVAjtd9S0Q/BMSNVcoXtQIUfiGwGWJny7v+hGHHp1l087vpKToS9OLoyL8Gn7Qg
8x3gXTKUgcLITg/mrjt1ezQ1+L6Kd6AoV9Uq0giQAYKnlgOtHQsgJx6c626B+ZLZbjYJr5uXTKv2
loKK41+ok07o9b5GKmRHIedRgIxV9CNnDOqvUEax5QLs9zz75PBc23bqva1NnbSQzgHAhaOr+ZB5
sQG5fSEEVtAXdq+vlu0KwOsHYhoNvoDa0LDpcY7nPPRRj8wyJFzoFKnVvx90IOf33Qq1pUukGJE2
JLiPUDVFK/IhAfFj0o+cxbAj98YOtXVtAdbuHjOF/l/y1dhZDmTmoXSTA6EklxVw8VQu8eXcSUtm
9rgxTaXP6xAvU7fA9PyMllto93cYLy3e+IZAXPVAWICA/fq6fFFKr+WSdfwXD/G+w5RLl3IVRVMB
5stTGBAxjNS1a0BuyWQtOTc65z3GOTc02kISmh7jYDg3slD4K4QgZNm2zJETonkflCayaEq9M9oZ
Lqh389E2/9S+9g0qxNkhI6TBngYayMSpG0cCP7L5gLfT9dvBTjzfvyqtcgM14wxE/tjWFEN2SomB
ft1dQPFozbsIXB58jAfj8qM7T9J3EfEZwMRL55OGzSLJBTro8UkPDL+7sRx0zAMRh/YThDmMQ3th
jbqXTQTYoipjeZC1P0Q78KLcxrUN9SBoB0CF+gnC98j8ItRobz9BXkAiM+XoYF2ToBsPBRcAhi7X
qk2qFEGVXEeuW++nGwjuHEg1c76JfF52yWiPgSJgY4uKZYsI/lK9hy1jWaE3DRhBGs+1lynl0Zwg
JN0n9VO5Zo9mmp+zIeM9yVgHCfaBGELkkM0Pdf9JMKVmHHMT+NkRRPCdTWi2CRsFYc/jToeSnfu4
s+/WyCnbhLBmEMJcmGsd1sJAd1CvPYINF+9oISj86Lb6ybkm7HP0bo/6knOjFLUwtdAyRZtehKRA
uM+PELL1CJHm6EC/xDYgl+MNu+le+n7dONM2Hgwqamk62KHJ/9+sNasrJAQydnb0QQsNTVVMHvp8
WURGtQuPkn/M0OV+q6jVKF0Bo4z1+WVqmtaWrNKb+uRnYtTQvUiKh+vrYiW2FxapxDYD3LHPisJE
kik86/fFeUYd3HRrz7g37eoRjKj8MMIoHVzYpA5ODQ1LOdSxmYTIR3KhZQ2iggRDTWCUs7sTeYSW
X+XIvr5URjC5sEodH1yLAU+FXvcLWbXzLHYFVJx4h5TxwLwwQnmAOTfTrJ4m3dfGb5YOwTwpd3UF
pmSnnmt0y3ksRew7vzkytC/vikENlVXHB8zA+wC5YXvAcFFrl4dPvEl4m0j58rmU1Dkxm9AXg6m1
0zsiuEj0baZfxTNyZYzg4l3NO6O8TaUSrmlVCr0bF2zql8UB0cGJlGaIxsX0QHQuRtLjE3eFL9wZ
v6+fGQa4BR59s7tUwlUWizquJb7n7C9e+x2izTfjt/y4HmSQoZE3WAIF9XvecCGjWXxplnY3vdUZ
i4kbQprFyrF/IwoFZxnEEngPMOYXJSVQEC0iFaDrEz0IbopMbnQ/MnJXXNMTkugXVY14U9zMaLGx
Q116DNwJWUk8aArBV+K/SRHCOhMq6+z5E1NKzLi/sUdd96JSokLuOnD1IDvXUekVwBlEiN/AF7S/
fkoY/Cv4XBtb1K2vYSyNyK0wM0jYKuYfvQG7vdB6VYm15uV3vH3czBC+6Mt0Co36R4dNxlBuXU7o
i2OCrMK8hjdnjSsBuSRpkKtpZcUGcmnl/FTmVbJQiTJkUwYOgS4/1+OSNhmg5rOcDb6WFXdiKmHQ
Rkxe41kf7HmdTlWq/Lm+QQrPLBVlRlkQsqJBlIlewtcJCkSy0/rVU7RTfoU1Zj+VE8bTAWMyQPnQ
/7GCX6tjgPlBvzU87X4AEk+4EW8NRAcgY3zZzXxesYoxbEdYJ1RTsmQwNUg0Pn4WlKVrNAi1Z7mA
1DRWgqWr943YHUyz+JWg4WqjqXIckuosqNEhGTBPXo6ntay/SdHiV4n4qI76wzi1TiEnbqRZO3nN
vbCJT5mQ7TE6aIdReoIzAb+obEcd6ExDeA65ewBztdeW5v31PWemEpszScWF3pqqTLGQLaVp7ej5
bNd5BOWzr3n9x4ifrttiB6GNMSosFGKp6q1MUrN7HY2dBhj15Ta8JQ+K8MwrX/M8FhUO5FkCvynU
ufyhBbPOV6k+WiEv5PC8FeX39Uo0uyaOQ5DFZw9rbA+QjnJ7KHOclcUeH0ows8x2wYNPsx7YF46E
8vtyqRla04g6OAtIpBPA6Tijpw6WXS/eiXZ8EB6vfznmXgJ5D1dgWGDLo/ZSasxI0FpkD1Zh2gYw
yfmEbofMk4VXyAH48FYg0zQG5lnFD/MaYhVFKZ6c5GUCOnbDsgUkf7J8UMWbDoW/0a4hZ3GAzBJy
QFT7ToXsRjEUEVVXtOz1T/do3U/PS2JLXu8lDrhCIcCZoBjYcsvW7LP8/lPpokObG0aWl/ipIdqE
cQoa8tjVvGFw0gcy5qvwUgzmUdvYo3wjOrMjeNIkPMbldLAXKNKCYX1yQ40gbyKITWlmdVDi/k8s
oug8Z6LddQB7gi0dEuJWygkQJFRd+VB0LQLYCjWUobAFQcHQFdrfoLRyrh85BvIO0XKzYCoyx/WQ
RA3ZYDVYZVsFZRR4foJKtiV0fRIforSc6j3zkG8MUuF5GfrFaFqUkQCDN5ZfjajZWcIDKrCXpSmy
gbc3sHz0ZFquDGucdJkBUYDJWx8lm5BpEgmo4S4j84weZxtJwvThS23sUT43aYCRLNrEwEUCDBfM
MSAxIJ10KAJ8auybpAbX7FGuQlgTc9HD2kBCFR6GG/IEFl2UUfg8ULyVUc5XUstBtbqU7CS0KICX
aZzxWO7IVPVy5DEmMA+8roDgRwP7lm5SLrdGGUyISDQxmsgpQcYCMrX/y5d6N2FRSZfcC1Eypnh5
xnsdyiMRau1S0J2ImC+fL5r83g+faWOMcidmLg+FGuECE31XwIVBdkyeZbwnCjO9MFUZgyUmckka
Y2KVfahPQKD4U6++zHV8JyqpJwqVDx2AW6hq8sjumHd4Y486E7nSJJCVLkN/HRo3bzvw/Rq+BEXQ
69+K1Y6SEZ/+WRd1HCqp0rM5JngjNMFICU0/LE/Gc78nNKSTJ74QNjYQGx1Et9pDfOmFVL9jIrt+
ms/VLW+bmV/zn59j0XCRMat6YySJsxq0+8Ibdzg4e5kL7Gdego0Z6tA0Vpi3JaQ+/FYo7RjsboDo
uNd3lu0fTQNYegUFyg/DfqqwZPOYYikG0JwFRBWhJRBEN5PihLEtglSOP67JXta7ScpFRgW4DFoF
b87IRHG/jXxd+cpZFftcvpugvKJmCFU+WDWatPfdU9a+9URGaG0sxn5Fa1jcKXc6sIXfrpvlLYy6
DUB4aVDfwcJmvTTtIlTBcpRzoiYzZdt8L+omdFK5FIKGlWmTHOSN8VoJieAUIO4DFVDxcn1BjKE+
JAUAAhgQ3lQtnS7TSxg6MGUITfh56+rowBQ3Jc68fmjJCDuhHZwdEI0fhKA+KE692t1+PBc+77qx
wBIXP4Ns/KbOWy2SKKDApWPazDaeoZJ7jI4i9KHIzK35JblrD8bBeCpueSgN5mZvlk+O2cbuUqFV
Y7V4fqJKc6sP2k5oTnEE0RYAqq7v9NvIyocAsTFFXQpNXEp5wDQHPBwk+QBDAV5e87MHCO4gWkgn
BSTyodu76gFy3NVXyyMlGkyaJGB0QfJ9V2LzT5IXQSb8Vj4Ke+6cLjP8v9co6Fp7AV3LdsTQMMK/
5E9nIsCon/TbGBW+Ybd+v74drJu0ffdTu4HgtkCk0NL9Ch2/Od9XPW/sk+UhthYoD1EOdbYOOk52
Et3kqeiDSnufzK/Xl8GsGG6tUB5h6Ua1Sa3I8E0wiBI21uWu2EveZzIMBsfdZa2E8gzlkg2FoCMT
BHRNB/9SdgiB/4ZW073oaejIFE69K05WMK+o10SOdDN/VXubV3VjZSDgCZUxOw5UlUqDddcUfLtd
DR/Yd/s5wTRzpB7SFYRMBSagQtm7vsGsQLy1RjmGNYYG+Khgf9UAVatdAtwWSat4h59ZStzaoRxB
15aiKOiwQ6gnoLIDrpXpB7mU/RF66w7GdvaZmwI+5uVAJXI7mKzH6NY8fR3yYVblGPVB8qh4E5a9
NwFKrPYlrOXgYPnfdpW6G33UYLKgj028Kfp9cvirzMFPVpm5x3ZZ1O1IqipvpLghb6XJ05+Inolq
NydISTjyzuLyCnHtUTckGaRpaQS8YMRDjVH/8ZTjcaYEWWh3ta08CcknuCmYIXSzSJq4LxrkUBVH
uDJydIyd+BrVvjg5vwjKz/Sz2zwgYkOWK+2N/fSt9DL/E+121itx+yOoTFJWejyxJrxKiW6MdsTc
l5PtUYQ88G4Ks06ztUTCyCZkaoteSNack5vyV2edTFWMyBDQfPYrTjLEcTYmVbOYpB7UxJjM9aWq
K9yy0X5GEai95wz8syPg1UZ8f/1m/Bcn+497MymHU+MR10UJNnJAExgNjMTLGkTo5tDu0eXzy2NA
BLt7DHqCcS2263s+IpDj8+iKRpQrWVYn8EUErE/IOaQDqpA7HpCABZEljM//35OblNPpUiGUMBav
+2UNoVUttwoHiEA3laYAisxeIlZepxWenlo3c/Ul1UOnzWunRSKSF7OvG5YHGrb7tcjP5jAEGGOr
PKkofdBEcF6H/yXKvv9Syl+NUD61+gKxnACgpoAMDqAQaZcPfAQ/MxXd7grls6wRDRlT1VCa3enB
6qpf82fShFShXJoF+QIm3dX7HMkNO2N5XyXlvQwQxkLbBxmiGtSPI5jcK5tAxFGL/QWBzRIocSLb
zCtoMZ/eqgjqENMixHNvx2RzoWsLCgYrVNJAw5DuCaIudR9jv+2cIbXHb+FvHarfKQY1jICgFCPo
GJg90J/6Q/QNSc/d76TEUAvni7O2AhVraG6aKHOAbfLSyQiTrqSZ3iRBbB362HBnYbRDiYcA41mh
7npUrPooCHUSJAOeGUPqpOkfRed0YFmZrg5haiCD3kYEqa866erayjnIQNQJ75r8VYPvuO6zWO0L
INxBZYXyiQawO5W8lMnU61VupEHvRg/5XQlYabgX99K9FfTB8K0FnPW6RcbGqSqadng0muBYp1lc
o6wcFzXEU0EGm5qt57KbW4un9NnrdTusYKOCVw9NXjxPAWenLr61zJkghLgS5cl4JgKPGrokmNKQ
3RpDCryCNWsjL8xRd78yBjRsoI2L9pMgYRZlBuaocMxHvL8eoWLZnvk5Eit9uLBJnY9GlhYIS0ak
Qd+ekHWe6y/glUAJMdyTSYHskVB3yy5kdlx5R1xA+MDFt5KYTb1Nt7/hLTveuIDcbHt96Kv/1NDd
gshJnEfHCjCPdcOL6awQe2GNylVCxawyoUF8G/3uRfuC8WKPKM+Oj2JmT1+rGwJHgtb5ojjVAGRt
vGuD4WfEI1ZkOfqLn0E2ZbPouMvCKc6QnE6O5Nd+fdfeFk4BnXVATzEAtLjA8gJcyx255m025duy
sMzldkCGId4nZxCV3xDg+bhg3JoQIPBmoHlX6E3zabPMpTLjMGtxptfbbrEJ6XKMhK0CTTAZoOCC
XN/IeK+dJcoZVdKwDHqBV+qMN5TighzWhUg7oUM8lqSrcD/eNRj9U3ZEULk5KLsqIPBtUJ3tp9sy
g2re8qXHeAF0JDGThNxZPcon3HaOCyOe49rPpJKfJRlWLQYzhF/VnW2ErSugohdnN2ku272ccfih
WUiMi8NGO7JGAEtFiVez9Ct6IMS9k9ed9SA86Ife1557t95XT8IzGpA6hDVTKIyEX6rRLvZF72X7
ah89Zo+YknxSHOVrerYA0vhE6kPc28c9QcYngfVYA8/j5Y2AaEXb5wqOCrrFbvGAiXkv9QunAe4S
JCgHyWv8Bm5IPHKFWpkBRXu3TH0Nq11BMAlicpRzy72KGUDpG0Y0wQnS2qDEP3zmycRKf/FJ3m1S
n2QcVaDPC9hUvpCWf+HlsR1DUBRkz7GDkXpP/jIBArO+5jdwhN/5eHDeoqloE+laag09/KAinqvq
IRe+jNPj9QDKPuXva6SCi9CMmrCMCuJn9T3sRLuGPLJq2aYMeoLh93VbLEzrdkPpflth9GAmKd8q
nPDme/BVQN8MJdzOXVwQbsW4yfyuJXOFOurlBEAkoiN2eWZVqUyMsoI3rfXkBqR0gLNr5mu9lD+L
QnCrsPKur5JBhw3Nl3eD9Cq1JmrmOn+rMcw4KLk77wgjVPxc3Yx7MCejbNMkfwUn/ALzqzVSZvlB
3NVn3FjR5oUTRnp58XOoYDpp5bqgrIwoNuAl2leOWvOQA0y3sFkxFSjFTBC1YYBHF7oFJML5IAaW
bo77uk9uOqF1E6vyAHDjpbXkzn/wRhuzVJwcILMVikqJL6spNai9wBUxxXOQ9Yk/m7xhRtYT82If
yT5vwqQ6z2rYa/ispPrdfk8O7a46CQcSkLiDwORMXlsZ5WeXUVdHScbK/hY1+x145PciV42e990o
p7oqg4p5uglTS0IPVuDEnQRAPZLvwGR4qhW0PNIcdqqx+WKUR410sZxiDQeF6Fb1d8bP8WhBrlLy
DAy6cqfbWDXbi09G+U9oy01W2eCTGbfgVHCH/JyCeKjY1w+aI+6yzoUgHi7f4Iy+6URfeNN1DFXg
S09AuZ48MuKx7XD11MAM3obXveJgCrbhzWiejTt1PyOFFk94OUT4JdOudrXvA5jx57vrPokZSP7Z
d7jBy7NrhX2ICTz8ECX9CiZ52ywGN60471i2e99YoTyNXmVTOsf4uuKhOyvfksI2kLslweSjL9UB
Eta/LjveJrPvpSGDYx2PWzCzUWeqjEP0VyRYJZXx9o4UYRTsqXrkF1FZrlQDNQRafmDuNOhndNOY
g6YlqIe16Y9BsWx1/vXvvxPUvTHIouGfD4Kuop5F4bKSA5PFQTm8CkbhKDymbpZz2RqhvHW+FJKp
p9iwFNKpfxXErQO/Y8K87Fs7lHuO5U4shRSBlygudQ8lOfAYk27u1B3/07BiASI86VODfPaDHqxh
TY1qLEiVii56LAzxT6JoT5WUHaWVR/7MukyopBBeTQPUrR9KDpGuxLmcohUtNo4hYkW6bK8jj1+V
+fyEjopmAUsGXnWN2r9wWJZEJyAJoM79XMLLTHWUXRag4f48+fEu9ay78XWyeb0mVr2PCLj8Y5iK
dMOUlyrgjsQwKL/2wqMc1Hs8ynaARgMNHvv1bvFFDJeQKTYgHq2H1tOC7E7xxKPwyA9T7A1//z1U
NCwsS18TgpguNNNO5xB0cpFdRn/+/d3brpoKhkMU98ZQYlZg0ObYKZbhT1mlsa2PvP4o98NSHmtK
07XB10WjHzUMr/Cy+yY7VuVPwUOn28NhCntbzB7HwV0g28flE+BtJxUVTcMq0hRwKn9UVney0AGG
MtqPTK95nRJWerHdUSr8JXJeD92ESY8iH75qkbVDn9wVK/VX3/UvvWCc9FXGPFZ5arK12oWredsb
QmJnWmW5ZhseozpK8a1DzDGJzW2ipLfg9HsAUybqMVECRZAxSsA8LP5u1NnWpvjQFfGuyvAWjAHG
vX46WK5/s5Y3EY5N9reOw5hqBHSTLChw50Akzt7/ZoGKnols5t1Mhu+Kst8t8qtocsn5WYWl7SIo
z6+m/X9gV9ItoZfB6I0Dbs+38WI+pQvvmOuU/1KFdV4rAQBOQbLF1iaDr4WH8l2gPPSHyUcxZdfd
AYPr8yo3zMizXSflwKIpXsoc6gZICZLzmwiSaz52vkCK3UceYRArnG6NUd4pXjB+Ik6YtiW5+t9w
KgQQNN5dPx7MPGdrh/JPcSk02lLDCxJOflDDYlq73ikHfVcHPAlhjofQKQeVLFNbZgvm7pP6nC4d
cGz9Xld5nVTelaL8UFaYeTvFAMRqGDMohB9q/sjZMnLC6GfUdssoB5RClVUvNaAn873sCPakO4Qb
psVZ9BQIPSqgyuWOfXKcHj3IVYlJoa4SrjH5TNVZBkq6uvk7/gkmdrSMHTJGi8KDyKVsYeVAm+Ua
lAfR5bAzBVk1/QR8MIqx+oJunqwOTALWwtla5tNma4tyJW0OZ7WqbzkCOOqAx8Uoky2fB4/Mf8/f
lGNa2oKn3RB9uzqCeJ+1x1k6d7/TA29QkjUihrE5yxIVWZV0TDtdvm6KCMq6ooEaFlGnSr8Do/eg
3hX3MyZAXd8AyDMYbUyJPa8eUdzOcWUIbCa61c8VxuFT5xjvm2/Xjx7zBm1+EnW2o8EqpP9H2pU1
t40r3V/EKu4EX7mIkix5d2znhWU7Cfd956//DpR7YxriCPPlvszUVKbSAthoNLpPnzOgJrWB7Py2
BDJhxtCIJPK8bfWLQ/cOrFmQVMDSv668ghif0pVoRYfiRq1vZCRjUo2cQa85198aXx+QXJ+WmOjT
5v0s4hFpbKpfyEPd6Dt4jzbJbEO7Qjft5g4z8DeCq0Libuit6bF9qu/iexO85/LWGNCJN700s9I7
roTj6pWGyX+0gsGuarJ9YCM21BAvQx012sFFfnwVPpj4GYPT3vNbcevb/WmMuVe6KInncgC2Pp91
uzF7SwweZtXcmgmvtLV+hS3WxXzZlJQZmelcVr8JkfBu5m0CYIFGm0AYWuHmhKuX2MIc83mbfgbt
0G9zBART/VYBnP1fvAlpCDqLyAs7zFGtDUOphaLHZXmknyvb1+8Y6Dyke/6LcI3JCTR+ogxJKhBu
A9v+9XDMImq76YjJBA3k03JqmXipoKuEb6VciQHEKQ0XyK9bsbejlxD50IN+fzkIrHaLl7+ACZKV
Pk0lohb0o44djg2yH/XadBtndM3KLiCGqbwil71sdPVLLlbNZF0aVIKaZiqQddVbRXsLk+6un4a9
5hu3uplZAtJjMnMqP6sNW0PHlA445UwcQvaztpHc1A0KI1JnDRNgUeVm3HaKpQQWJjXvIMZ0hQ6m
S4U7hiv5OXkWt6k9/7i8cnn1eOoo9AOnAvkptjyTBrIsdHJDy23joYOsZPQNmYWIF9ZkJ/egz3ap
GqW/C3bFQdvTWoT/IP1C4wFVqZITMNe//eLHMCfKHINU13p0zFMgkvodJggLzEtfqw/6i3jInPBu
kOx24FldPV8Lq8yHGAWtSLKwB1RnTxu5PvgbaZ8Uc8/ckMFdIXPHgfxTSjoRtsS9UYAmk+KLW0va
S14B5mRxG3ELqqu51WJ1TD43oSFfiTIsRobmGlDVaH6GQWZF0C4cZbswRo5fr97in/ZOtELLR1/b
GYk6w61TvCeD7lhnmHnNeTO4PCtMnEJX06+VrkaVekzsTIj2JK6PXVjwIFPrD7LFcphwNIUSMuIW
56PfTKnl79F1B5Sr306gBN+mGPXJXSSO9THd867pUwA4i/sL00xUKvSyloaB4vPy3q7I9KAG6TbX
5ethAnoswAB3k1UHrUn3uM+fs6H6JdTHAvzmGEnWpQfF97fp0GmW6StOl813van8QDfxCeTtPzQT
6U6aDzujqDeaDPLibEA7U3qTxHHfF5mTlBBLrccUQk5yGFlCm8wuphjn27rBUEFQ65MzTRUvAqz2
ATFV/d9wdDo/C+/xRbQfjATe2joE3YfIbZ+hD2fR9+j4XkJKEOQ66N3foulqk/tkgy7gtbGLdwpg
DdEND8W3xpiiLn8Ok1EEYFYX6n76XY7VNuZmPAAzR5XWKBHV/C3OrPqO38NeI3H7YpcJhIkeCL0Q
AT1IId6qnW469brRIdGX7AVbdczj7GpPyBLj20i0Bq7Tr70BiaipUCTTqU4M43lSBF6+VEIc1p96
B218wJ6x5ATAKYPY3S2/IUGTQNbVlwaZJFFChBrmokMlupy2vWC4RG6dyzfd6kle2mC+ZRnXU0NS
2GjAW9u91beqS+l+ft+x0874ReXS+SnVKiJiaZf5lmEqZlMKUj4wMTenhAp7uTMhCAOmKEpUTK/4
7ia9l7fpU3ULdA6/p8fbXuaGI3EOWSta6KdQRsmB6uKH7FIvzh9AW3Nv2uitz7TLgMIIenuK1bjx
U/hEbM4nWMHTq8utYG6/TCTzmNFgGu7KXbYN9qXbfvtXKvV0RZccirn1gKUvgDjHARLwoPU6W78r
tpSEIkFzLX/Gky+crOlEvsIrpK0lVEQkkHXFcCiF2X7NoPtMy6ZIpXuN0AuntqQytgrjh1K+Xd7N
E8bsbI2gIAWOk857s094qdPjTsoVignLrqdrVIEjd7xSRMt0haO/De/xz5tul0NqpNmCvQtPIMMp
aoubsq8umXLNEOgXQsGUOVlTOMogQKVJDWrzIK27hSiEozvCd+CuNhF61fT9VR55+KbVb7wwyxys
qPSJX6cxuC0M5TCMm0TXtmXmpSEmcBsOeSdvicwJ6qpCTI1Ihz/JvbLtg86NldgLWim3o6z1eSkp
b2nMQUlVwBmlSvt97+jfYgBgkrvfjMmSTQdfoFoOLk3hx2WXWk1PT6xB//mSzLGJA7FqjQZ26b0D
bV2Mh9dXYOag8oF3ycbc8fpmp3Tw3In/+A4rvBEGhUwiH1E5Mq+VXraqUndS8j1JgH8HW0gmo1rS
WY38V0DVxVJPBbJFppE2vmF0YkJOOokYDnukEwmzAy0DEDCqMgoHKkY4AFnlBYjVYPzptgqTUc5q
qEzxgD1uMvBZzoblm6+XP+Nayr9cGnN94zi2oEk3jI0slU4lNM6QKFYCihlULOwYSPmm5lW/eYui
f77YTWi0pZLf01ikNqEj5mCYiSaTM7e0WuCBmK9uqBo0es4GGKSoUwWQPOJY7Cm40ADlmnxDq6W1
PW15XBprc29UOviPNWZNqISEZqX49OKmzQPJykFbLtiVQyvh9bHhrW41xizsMWG0KUtjzCscBVmz
jMO4kUxPAYL2RgLQN/FyqLyaCUYlMRHm8JiTVj/fwjQTSlVxEAsNSkMbA3jd0b818MC/7JP0x5+d
84UFJoCKamc0gYpgrSTE8oddGm+JzzOy2u9ZfjImboJLSAb/CdbRVhj5Fo/0e829Y3pky6dZW83S
l9aYaCkXWV1FgFCAw3VwUeUFH3Dmgnwcus/EKu/De0RNz7/m8wGuVm0+LYMm9+txa6sOUvUNQdQM
R3CdG3PpZkP3KKjVtTrHL7nazps+Lx1U1D1pMu5yEbMHJMvBiFVZfQd1URVpHmn3TSxBEE0zvGxo
0UA3jf6YDYqEfqrqZlq8DSPyUHS+b03Zy2WHWPd2kGeIkLCAvB2TJwn6GAVhhDAoD+D4GSenrx8g
YuUoM++OWXfuT0tMwIXYalbHGe7uQUQTSX0dzMfLS5FXr2so0f93LUzANWazEjoiG5uCzgJQMk/B
LjMLhJDH4qhsUS8IrFFDwolG9QN0Wx9yO3mf9tpj7RRbc8cbRF6NXCZgwbKkSiJwMMxh8wtSQvhJ
okWL5NTLDR3DnW5mG03Wq9TLOJFr7VMuzTGnbiRzrxQZvHEyRQcCFlY83NRNaqdcvofVFtrSFHPk
6iic5akcfue85QZsu1v1KXKjY7I3gZb6zW3Ru74VvMDblVsV2TAm7PgTu2tOtfgh7HBPOxVVZgq4
YwNVcyV/cNTs7rJXrd3iYLEjUPUEST3+/fWMh5Wka1EHpxKSwzjO20LKraK6V1vRksAKMComp3K3
Gs+WFplboAJ3lILUAQWnrPGimXzMPWh+dTPR7gSz7J1OFe/NPvYmXw7tMoHmldZ8hGb3hgx48tJR
eyaV7lWqeT0KGYalTYn3gFy7RfCogrojmMno1nzdE2Occ1QscEXS8lB9q4lQZqbCJSj/WMpecUO3
e+dNVq1+6YVNxrtRue+GDkN0YBkFyVWcoWbK+dKrrYDlshiv1vxRGAQFsZAqNxZ3ZEeZwlBsCi3t
ebRMoG/jbSVijik9CUiW+3D/N5DQ00QgxIFNSFCzjQCtl5UYVVWMaO/znXKYr6RrqlMiHfnEDGvX
1xdbjKMFmhiNo4LPOOxbZ0LzG/M6qLUr1vyibBoA9sZtdBQwqLcPrycHxUhQOT6NLiXU4657JXZD
9k/GgCeoegCFZGI3mc1UK1UgEwEsK3eUoG2E3qTvRLbhdZvy2wD7oZt6vEtjJWh+sUvdbpExV2kx
EBJRu+le6H/2aLZN2o2vc3n01xaILq8IrRJJhM4241xKVQxBLSCOJMpjoj8m0qYrQquCC03Z1sTN
pCqYNMUE1TggsIAjrG1dIZBvfPmJRG/g+L0c1tYuJ4qSlEQTOufoMjNxLZCCPq58kJLNSf3hh5nh
CmpkTb1cQubZH8Amm3tNsRF1ZIjaTpHAYBtlj+ZQ/uT8EHrvMykpfoiOyokpotXJymE3aYfipwaJ
oCQ0tuCAGSyjCG9UAWSoWt84VVCmVmLUB7GRXXkarK6SA5t0ASeorcQXSBuC0RGbookGYeKLYfRN
kNYYZS7JZDUBsaaOg2TnWWA8QE91s0Mw1TBqAtIpxTyG0QdnL1ecDEEZ+huQCKVflcnmaj1IGjU0
wXliUUmpBqNelO8FJ/mqgvzH5KRb/Wq6SrjPePoXMx8RUrGYlwa3Ch6ELGCuBNOx2AyTdlKHVjA2
5G8xhIEKCb+Su4bV/2KLObJyWimzbJ7o9MhdeNvvDPADFSflLIIZN0wj/AujK176xShzXNAgJlWj
Qvs0jTLf8uPOJkYLuZxKtuK6ui96qLwplXmAmvm7FseVZarDA8qfPKLitewA+quSThkNMBDPokZ8
Iy5ysSpjfOIs2RIdw5UKiBQSz3zD2zQNbfWj2tHxUuNfgCBWLv4vxpmt77q8i3wBFMaVNL8hnd/N
WllboShwnqlrFbAvhtjtbhUwimVY5X86Lw6ISpTYFn/Me8nGewhJe8irCK2hLr4YZe7Dgoy1aYYI
AYOt7kPMaGZQsUpcArIB4ajtCcZwXkdb3mROlVt8H1u5iqACgiBEdFMyIWv19SrqlbGF0HmceOJw
32SzFYMrrQ1/JtBkuhwmVgKRIYFgk9Da+HmOoYx5luXDgChR9lZuvOZTyQmma7fLFxPMVg4DOOF7
omGAJox/RIIKIjhIrQDHknpR3v1QCmXTGUpomQlw6qqECfHS0EHQ3sQfAqhWLq+XBlYmOAHvJ0K6
FjTRkOFknKnNoLTSpXXkUZhr4/UYSVM3f0V4CTM6hJHBoEIZJL5+PzGX9HYy/chDjfpJEvNDG3J5
X1cCvIE6gwKWFgXxVmXukEQwhzxJ5cgjIgau5IdELK12njbN9LOP3y9v28rLZ2mLJa3OfGUoxkiM
vHKonKw/KsMvwO+hh7Pvk9RSpoznNJzFacwGkrgMwnTE4qJfk01OjP50jt53gNLbCG+tG7/R7yby
UAyr0WaxqxoN/osk0OihpyqDTdxLD/VhhvqPsjXvxZviADIkW35ObR7ucy2OLg0qXw1mQe23ailE
HqR0x+Fb0uzi4fXy11t7o3/5fEys1ls1D9Elirx0B+l2J8PIslM/hgCP5a2VXtVbUKTSWZhyLzjN
lbgNPf9e/p7a9ZGHKF2LN8vVMudPDpXUz3soEFVZu83Nwcmz58uLXas4flksE29UdSh8oBsjsPxM
LhWQwazwjk5niiDguGyLtxrqxQtn8UdtFMNajbxsTp2pfMlEzrlbDZ50IFA8CQfLbN2oGVKxFX0C
PkBn3oRo/1THxBtAGIB6t5c+cVl0173x0x6T+uZCKEetckopRBtZoxV2lpBZcJMmB10JAXAT9Ied
0xT7y1u5+tlUoH8pww8m385DZpsgYE70mgf8+QVIUQ/EgAfFzZH87y4bWxupRez/NMaccl+Soqqf
4/h0DQjvuo3BtFCwO/BxIHlsDtVm7Jzxyc+sX+N1BlI73iN3Lb4tfwBz6ptMJj2komPPNx8KcoiN
F0WCNsn4GhrfLq91DfNs0LcMalaSZpyxXWjSWHZmA1MDeM020DdC1zm1o1/Cod4AWEhn4QpMFBjf
p1vBNfHGngEAmEERMYAXy1b2ECdU/4YRGlrNmoxPgKf+GZ1Br5pjqwdz7JEEgm7Vuyx+XF726gYT
oGYJvRrFU4F4cTQBWfT1opUir+7bGlU6iFm2MwbrlWMDbIsNNebNZYOr2TieWn8sMkenJ62uVAKK
cQOV1igslA8UxUYTwhNEWzsmkJe0+jfKbCS8Jg53sIaGNTazWZpn0oEKE11h60cJwt4M0htbtclP
StrQg9o4fzMJ9G1BtcZ15NM78oJdtl1ctREBk94ceWMAshfRDa5nB7jZxwR0m71mqTd5eCoH4nG0
DzbkXdhxq6RrYXixdLZx7JuJLsVCG3ugSpzc6p5KpSJoRRDuym6Fvfkt2vAK+mtxUsUDXVMp1AOc
418jv5CUnYZnXeTlEWD6GBYQoLxTQi6Y41Qr+BwQ1n3aYW7uUQVDoj7AqeJdcy1tQ0C+qHSnesUb
5zyN/p19R1Om6Gcq08U2wTOzA/C4TqAInOi6NaCta0VdsJcn0llV1e+6CojvEsJ9Y7VLmvpFLb/F
abqDNtWuQTeqa5JreUT1HyRpZdDT/0UCRYkeWNWoOE05OsZcXKHZtRelcd/M6WEg0kaBhaQY7UbA
8yNrxrs5z699X3akfrTCKAUXt97+yDOztPCAsYLedJMJiEvJy2oM7qp42raqXYumC8hcZicS0psI
NaG4ySD1MuqAKcSJ5cvKYM2VtFX9qbf0GSMfUm9pc3o/6LItD+Zminid8bWMWV1sJ+MgSlObpO0R
f8RZsfASuSqg0TfHj3pebOKqvfGTlJOMrNWsATrCmAjILGn5jLnUiiEMq94QYi/TrNOM83Y80Fki
8YiwjyFJfNEZXK2ZU9+Hb6NLrvhDuavvZnoooPWDigQ0f76eC7noprypcIvTH1DsC2+UMGWDQp6+
07z6urstHlDm/FFDZ070FM3mHBca5Fgn1jTDQFtUhMC1wcTgAdxuXYMutkfXrT4p7zpGdWNMIlPI
k9s8gHfsCT3Y1y4AQc1wxYsKa4FoaZ6Jwb1aa5VQjQhEuW/3dQLBbR6X42pGuLDB0vBmHYZPjOG0
xMltb/MflCoi/zU4tWVgMpALkOesic3LBHXwO62ZIa7dv43pYy3wEMacb8aSLFJR+KTKkZ+g1f1k
FN9FlJ2LBvenNFpjPdupUlgiMjGOq9ADeMFVWMpdiBSnadib8NQP5UWkzzw3Okj7AsDl7ITL49jj
7SMTyYUojGV/qMCtelD3swPkCkDUgZW96KDfkh1xKwlWySuerbEuGqhAoNOga2gjsQ93nWDevNf7
xJPvZMC4djDsFJgidKs30dXxAAwBC4x2/kd5338TMheU7gCzSDvO4mnoOdtsHYrBULIAjabKhKZc
H/UhUwZ6LpPrObOpKlPlkBsMuDWWuuVdZqt7vTDHBF9R9rsknEZ/U5Y7XwT4MONxRf3Dxn6uiPmc
OUkVkscdEtjv0wSBYoodRgWtttot0I79NvAMpHyxBTD41m+AY54OMiZ0uABe3lJporLIc7uK+HpT
Y6mF24VU6tABefM7xkVLd8aMrvGz9LhUi6tHZ7G9zAs78yVEYBnJu4r6lhWSLZXko1hIwFgyzQXR
IH8anrdO5mIZDb9LkcUjtM7aoQHlg1gmf9EHMzSkWyinG0QTNWYve2ImeQugFX0pHegEcOigUBmB
g5nqQgq3yuvlY7GWRELISzKhWQepdJG5rdQuHNppTBOvSTKvHGuvFnAcu+e/sGIiqTNVTDAQkdm5
aBR8kGOillzUhd1GjwQzInrLQeOuBvGFEWYpkpAEiZIUiUcntjpwutaQ8vgX1I3nzSW8FlWRVgjw
nc64i0iaxSTQO9RAxNbTu9wO4vS7pvVPGmlD5Iep5o65djXk4S9NJg81uAZ4OcZ5LKM/QVUMwLxl
46w9HWa5PBvDhP10x86mZAnEGW6hGAhiBoBTeTWmFYgl7OFdSVMq9MPZRl5SEbkPtRF8UOH43hk6
wKIYpLZKs0gxxiW8j7GBnyHLu8mI9nocHJu2jyx1Mv9q4YsfwgTxJJm0amxKSH5ZOURzIKfoO/LO
LO0Wr1r+lO35iafrNkVU0AFgP0OWjLigs1b2UQaK+9tCrF9KUWw4azp/NMMGsvTT9ajKp8LpInq2
8ji2saQlXjUYVip0liwWAOQPFpky7/97DL+aYoJmBW82RpQdPLC/2CbyAFm9j4HQ+t+sMIcdc1wD
XEDVNlGyq/rpiMzKDqKS89RYmdz5uhjmuAuZrJtaMiRe8qsE1Y1p07FUyAlZVeMWsdW6lKRAdGrP
dGpeTnM+AqaIpq6hM3bq0ME1vl55UIbLazKB70+FGiy0uq+Sq2Dv/6DPfYh9XbVefTReean9ed7N
WKURcOEqUj4U4WyivlK5dAILVbQ7/zDva4uy7+X8S/bM/b/aO73XF/ZirVG0qsBrTj3qmhX/qG8T
NwrwUkZhySay1YHF9Q4AiR+XHYg6yJdMjTHLNF4qkiWzKSEbj8erGKRKoZ5b47gbzGeCpOKyrfPQ
xhhjIgqJZbGZZ5r6N9o3TRtv5DraKlIS2nqEegox4g1O6CHUfLdTsx1eU8dJEV4u/4qzGMD8CJrt
LDZaSvFXxgYebRrKVUKPoXrAW5qXgIuV431R+ucLQ3MHTL4AjTqg9Z6hVW51ycQ5l2e3MF0KxJMU
YHkoiIZZStSHGI6kt/Dv7ialEJTQJ+B2x1e3bGGHWYkAXqIQxIJo6QKHH772goMxBiOwUAZ7mlOw
QILBHeWwO4j+BryQfZY0MWukf77YRcEoiRCk+Fy+PzldtSvkyq7jj8s+cd6NYKww0brR2zmqFJQU
p9NcgwQOFn33u1fMmyqm4ersxC02kwnZsRBJM6Wj9qa+tdT8Wy6Pbi00tpldx6SwtE7kXHrrXoIm
OFJcMEqciPMWO2joeTnFCQwaknRdkuoKQxzXca45BBmIDSGHX0aGEWQpvuNsKnW/85X+McyWims/
nAd1RAJRv3SACTdeWXnoPBqe7IR7cg91DfGeY3LdWz5NMuFM00jTSSO6q9RTKb9PXuxA0W6HM/QT
iYVR8V2q2QO3m0Uj16WlMpFNCUZVmY0CH/WkP+8Ed/Kr8DOTLcrYZDjt69+s88TjKOLqxdX49VTo
cj77eYu2ter1UDqmI/GJTfWB4+shO82nBU52pXOy/tWItrDK3MQ50czSiEA2OIUJqKBAni5ygOw8
C8yti5F6Na1a1BPTSLPHDk0EmXccVl3kzyIg8/F164SkFyYj0GIvAQWUpN4MeWF1vIxp9ZAvjDB+
OAbiVCu0LpqX6QOpybdwHK6msbpq9PEqUsSnQOTl6+dNThrDFjYZH8zSQawBV4+8kx6CdCveocgu
QamgOGJuv3ZNL/MqsLjk9xAOozO/vDIMb2eZ68g31SLtcx0tXUjZB2CsMYvbcuJp6p6DAJl1MreR
MfqAMXWIZxrY+WansevSmatThWl0Izx2t/J7mrjcIVveN2VuotIgHZDKYexJH1mNUiVsJxStTGWb
VAy8ul3jyAoq7nRv+Rgx3u4yV1QSCKNe5Egn8qDHe8WwY1Rk+oA4l0MLzwwTWdDCGPTBjGh5FoAf
7TuZnmPt+bKNy6fcYAshAiEZqMHq2JOjfdU/CjGvas4zwIQRQInbALy7uPJ84koQdwCLzeUlnAOH
vnohy7IiYj7LGHq869SjiLGzHIB1NYK4TO/icWxTRpLBjjj7Rvf+7Jb5POGnLGZxkysjbm8jRlQR
xltFAFzhYAZ36vySqDyR8fUNRKsT8VEEWJDx9SYNCznwkXU1cn+kOmVWVCQPl7dw/Tx92mAcutXm
Lg+7GJ5Wie6IyqI0Hyby0aue2gHa1vMyyfWHpPFpkHFtvwDriVajKk2pnWlygJE8AO1R8Rv3Pqry
uTtsG8PSny6vc/1EfZplbs2BZAZwAnBGqfVGo7VH8ABL9a/LRtbfVovFMS5f1yhgYaQDVAt73dM2
0lbfSR5ltqDqO7yBPt5WsnyRYmcOCpjA6VZSYc/GysE5XNghiOqbA/SUlV/FaVhmqDnJLGczWaRs
i9mj30G4Ep5T/Xvjv+ny2+Wt5Jlg7lGtwss0xxCnF2d3LQrCk5JaROMkxwr9Hudn+Y9XsFMvYF8N
Y1/F9xJEjFyISWJXjXGryPF1WBsO0fAcj5vQIuXQoJ9RAKBTB7u0mO9EXzvMc/u9yjCDBkaIa0Xp
IDBl1ofOb571abCVULgW1SGxJJncNVWwnbNosihPxdz1m0HTbutUf0lT86hI402uVDco5R4h2g6O
o+RakPpN1kt7DFs9mnOQcz4gPdWX1k0jzyKGDb4paCAUiD1d/D5Vox2mUKYBoDQiuXX5O3JimEG/
88JSDEzBPBa4MCMJRCPqbTDxUF3n3AmnS+DzIzIhrAsDszdpygWpBEg+0Qe44NUoEHHhPtTpLm0b
E7u6oKrEIMRixH34g7bTIlu7EzcFVIsCwLsu7xzvBDARa4prEzJ4BlJkP/XGzNxLzWxJKJleNvMP
mdzn9jExK0KJeRQlLMpMNm3g5DuMU7sA2NTvoBSfLL0DgAHdpWzDq2j8Q678xzLbVY8GaSiVAHeP
cDVvwHCBHBlsu16+o60tgDhMC0MzhdU8ZpApFj2Nkz2sH34gFsA8CKyeonx1TdD+CzX6NBEESet9
L93L/l7sriZ1dGpDs808t8KB18hYPw6fNpmD10ktCH5lAsBPpWHK6aeQN7zveYZeOh2HTxPMiSuh
oWtEtYgUNUxeMr97iYn/0Jc+imv6vunDHfQbHFIQB6nrx2VfOselMbaZo5hUytCGAi73/mO+UfcY
2Egs6CgcGhuj1zalCw+v2m/BKygdaH4G9XnOD+AtnjmhkdILUi0iZaJa99Sl6gSmW0BQcCn2bnbb
uxBJdhpwDm8b0Axzf8E/XMqf288cW4wOmUrVYwQMARxD5ymdnEm+Fz/bq8bJT0jEAuPoKMBwvPkf
cuFPw8w5lsreTIIRS+83vZOg2mJXNnk1UKCPXgf0wflPzfWCHSaQ/3OCTnJ9i+BetpDoREj8nYCk
PzIwelFqzOxH6/GCxWlI5Dz2ftpiHvNNUPaCLuS0qDQBJE32xT7bShsZKnItZbNyygNkwcBklti1
m3lZZoU3BkCQOZiaJwhkoWPgEdd0Wg8QJCtzUCJyMwcqhbetbUcb3oTBel79+XPpVbLYmqpSmqSO
EFwSMAr20/VUPklE3VZQHyzDFmR1nXvZ9devi0+DTDRr1L6BECOOXmeWP9UqfTAzkLSI5etlM+cY
DHrEMdyI+TeVgMaM+Q5JLOeymcPNBrstLPK93hTv5cv8QoXtIJF0X3nDPQiTQHg1Gk6cOf5HhfjN
q3KcA3+Zn8HsrzkXow8FVwpuobDb3Ome6psRVLF0WrveY04FxFC+bd5yz9nqRi82gNloVaulcK5Q
ZUTV71CXlvyGvqyjghgetMf7ZgfoCz+srD46F0aZe0PVfLkUWigFAPSr2HqYh05mIDPVBdFwMjXF
y1dFxn/5W6+HlIVV5iqRZ1GYSzomo1nFt9y/oeVjCjkp4kP71j22x78ssCxMMjdIIRZGmlOMvgi+
OHEU7R5lswhULJeXtnr3L8ww90QjVFPe+zn9iO0uv6Ey6PpGBEHcZTPrtwHRcbRNWcbUKBOU9UFG
FKAlSJTCO1v91fwC3y0V9tMxuokRZ7vHf3yj/aI55gSE837x6Yj8sc0+D6M2TEtxRmKXTZbsgart
NTDtFhNIv4k788ruf6WFByJ7hzslSw/BWbT+XDf7QpyqQe/FCvXdcZM+tjtgYd/bbbaTnfyu2vCP
x3oSu7DHhIOi7cQBzHS/byK8tSJLdoO96uTfapci/eqjwOWXWQ8EJqDbBESyYDH4GuIbuauEosGM
5azdp8axGp9N9eGy/6ynyPjr/2uDySbkVjaK3sSwk3KTP44Pw5PZgA0WutjDE4Wlj1BtrW7r7+1P
DEODnuFJ5jQbeGtk/Lc2xrYVMtqSi0arTx51BDw95TzD/yHO/Fklm0dkETq0wwBvqR0zBboHdZNb
6b5FKiG58nb0/mKU4HQ2Pi0yt9g0KkUha7g+Jvl1TiCE1R7iiSf8s14O+vx6LALT6AfJTxMEsxhP
GogrhA/BEeRl1CUVN7kJKu+yu3C+lspcTamUJPpIGtpVz3dzme8Sbb6Rco0TWXhmmMvI0AI9V2g3
uJiEysbg2lY346s6hov8b+uhP2SRRA3RVAdzVcEvsBZRAEO46NsVVLwum+F+J+bS6QdDGEmPfaPT
7mAFpzPK414EYSdYAvlEtPSvOw+On87HBA5VFdQQqoN44U5bXR3tShqsXojtCI54eWXnQ6iMnzPx
gxh1NrcZ3UEnuVZARZEWVvqY3VPkrInJ+tnTrmnKrrgaZJ9rL/xOqbyRKduXf8j6RQg2WODKAIk+
49UJElKLFUSJgcSO3gqwY4RgEpy381Z3PrIQCt0a1QvnwdypJ57t9MIq82F16GL5UAyPvK7CLIIw
PkWqwImQ62/ehQ3ma06C0ujdiSqBcudgXuadzqKh5YenL7CfW3rah8fmMO6p9nsNQn3e5q6ex8Uv
YD5yT9QSEp0I0oUWOCG0tE3Nbv1vl78gbyuZm0AgZpDmaHygKZxZlY+5pFTfXDaxfg4/F8K2c4Cm
F4Yu1uk5NCww+mUosSV4w/XfxuvQ5WXynBWxjZxSAqrUoMcwBnW6bFqROTuXF8T5MKf1LuJXrTZT
l/Z4k8VpcExb5SkqDAeZyt+E/cW2MWG/MvOpzn1AqKUGE4dFa1cAdom8s8T9OnQ/F6tps3gAOEfC
nbmXwAHfb/1N605ODJaZwOEV53gfhwn9ACJDmBnCeV6JkY1QvAfjGCc28j4OExtqaMwVsYz+Z6er
b3Xbed0sXbfR/+zUTHwgXT+MZnhygvrNNAZMdZP02g+n97Ah5aYutU0q9DdQaLo1pNRTleznXAkT
Z7Xcr8cEicSvE4VMePGEEj1cjngM3MwOJEfcTNCH5h0u3u4y4UKFqbwt4CyFuB0BnmzCQ5m8Xz5e
9AtdiO6n5HnhkHWhkyZv0b0hAXSHptIKhndVLLcNiTmRieONLBw8FLMUyAOsRtVfdChH5vnH5aXQ
7bi0FPnr2TIGqUsKDe9E46bdSdv6athAOmTPq6JRX7tkhokULZmkIWhQsOukwKljPPwSw65r8FFU
mPsqO96tv75vmIPHPDi4Ltj+WiKlsaTUhFZptI8RY1AVqrGR7T8CqoHZwAxl0N3ljVzPeMxPk0yU
gm6kNmJEks4I0aZo+2A8q5j/3gKB4+k7UbJSNBKBloxPVZryw3wtwJCpW1TKhztGsH4KPn8ME8WK
rphSMcXN3LigwMdBd7DX+qMB1dvskRKYCw7JrIRLB7buTp92mdiGKnCFmVeF0nHUu3yTfK/uDexA
uKmv8l/1FRCqdmuXo0XJ8Mfxr66jT+NMwGuAhyf13MP4/JwkV5kWur6mbi9/Z55nMeEs7spU6hvc
D2ixuiVJnSA/XrbwDxHzcx1MCEuB6tflCM+cFBrr93RaEWW+xwSzisMNPxtZL9d8Oi7bDUskPZTL
NEAIaG3MQu3GHcVGlFcQh0BlUXNVOhAFh+HVqNaj6J9lsrOmaIHFYTCCfUQqon1uRI4QgcYgQHsq
zJ3LW3oigDiPP5+2mDAH9a9MrWkDVZ8h4kZhY4ErXau3/mv31O4i6yZwI8/fkofXE2Yi/5ne6eBS
8EqPp5pA/ePSL2EioaGlQqAJeI9Emmp13X3QjHarbsbx1SRQIRQfLq98vUm9+LpMWAKfzJwkIiIv
RYlrW7KLdjQKiduY47acg8Hy5SpDQ/KU9NCijhPMtQEXh1bI5cVwogthoktdDWE3hYhqgtZYJIGU
hr5rtd3QAW8Fwr1hBl8qn3iP56dMWNHyiYghxWoM+++D232ft5k9e8J3CDW5FMsc2z9K3vuZt5lM
lInidgr1BHE0jCY3Qhsx0jnBcn3EZeEYTJRR40ox0wk3f/uR7xoLZ/7ZBJJxQAUTfP7/QnuNnrEL
nm8y0Nu6m6K6CvDIghT2RkcxuL+Sb2mtLdyKW4UHAuRFUfP/SPuy5bptptsnYhVHkLzltGdNlmTZ
NyzLA2eC8/T0Z0H5T0RDzIaT7yaplKrSG2Cj0ehevRZXaesn0Ip1aswoUizLbe4YVSQKl0f9JdGc
aifKOwVeYnMRJlqsMpRLFGVnS9sN1eQmgxX0y3InEVU0uiqyxcWQhSZDQyjKex1UgukNQcOVEUGW
+86XQezF7vd8J6JRErikzQWSRAn7NtZG9GQkBtb7YkyiaqzIQbikxZAqYxpCBOn8XB3sgF6QHjrD
858Re4r2kP19lcPXU0+bPsGtZ9SF5plTrLixUpzksH6t00GEqdmOXGDctcBUTcC48rs12hUL5ljx
CKqzeDcWwyHKem+E/HAx1RhBtIB0P6T2z+vhcnuJ70Y5l0y6LsrGpcfFXvU3bVFdJms+9Ynhq3Yt
CP7bHXnU1/7/AjmXnOYKuiqgH3irZCan+gl+soMOxCXfifZyu2q/ssV5oj0butYR5EcNqqaKF50Q
Sj6bfvVsBfL+U7kTDT585FphxcyVQc4xy27ql6Eq2B2agpjtINkO60jaYChc0AoB1UrvSTvpYv4C
I8BTiOP3X2tt7xvM+avaLkllznjRLOQp1TNHj3SQaIo0fNlKPsbodyvcXZcuZqGFBDlZmp4l5aHV
fg2WIHqx/8U1E9zVZnZdA60TXOJWCa6+ZERdfT9oBxOMOQUVkTuL1sNdcn03RCrJcQTi/qiNz7V1
G1PhiKpgRTztxjDSLKEDHul49BTueISMKxC4ZsiG5Mbc7SK4B0bXPEzk65U/i7Ii0Xng6TOpPUaA
VAJinB5gGIPxvgSvXCBYc4D0gh95+kUSfMR/yB7+dhSeOXOuk8mOKIjAWn/ywKjnEQkDwZPL5LHy
r/1epALwD3nsu0EuwMz5EmoqqMtR0izcEmgWZXmu7NGvx9BVUX6Mai9roGSSxd71KPoPicS7ZS7c
TBNpBkOLkXXuqwN0+46Zq+xMKNSyV7Swgc3+b1eOB09LIamGCsAvAim5XPpn3acX6xGFH+IY0Feo
dsQXyk0K7iaDiyxJPEc5VZAoVUN9IKq2T8pxF5dW7CwZhBFn81joZQFKLlnQwfiHl+f7znLRppBU
NA5q7GznDdCTAo7Hk26M1q1eM8BpCtAVYsXp0zS6xev1jyqIC/xUeWTno9mnmGk1le5FluR9Y0+H
cIxvr5vZhAeYsqYRsGMp4P3g4g8NJaqo9G1GVwVaiAkEJvcyBSaQMbBC2eArDT1FqMO0lUmtzPL9
jFAfITUdIbfXv87u7JunuHS+YzywdRjoQnghb+3m2hyX3YRma7RGiUozKPn0GUOsUHLod0p56Jyi
B292pDnl12EnLtaLDHMZTrnUsd3GeEwryq9SeSitypmb3fVvuHU81ovjAo+dF0pUd4iufZ55VpV5
dWg7VlJ5DWDRZQZKuaX07f7rdaubfcu1WS7qWCCU0/S+ZUkOo6dp3e4QAy4AJbLGn0C857IusZjL
eusuW5tlO75KiyfM5XTA7CIHz4JwCH8QuduD99qtO+shT+xP11cp2lsu9EQSIMNtiQDA0FDKnuWM
YO4VlkM3W6XrVXGBRrMXzey0t+yUPT21U9s6BuiLIgdqgzcoH0x/De59DSG6nIBJSd6TVEj+vBnv
1j+DS336ChhvikQOl2a0J4jl5bk5QA3W170xmO6tTwvU5fKfojataJe5IKToYdcmNo7nvyMKEJjh
uyKgimz02rL/MqOdAI49A9q2FwFcNwvtq13keyKSXA80q/CWolH/aszLA5iQUpBxZTtS2qeq1B3N
wDxNU7l0REtSc3p1BGMkTYNmTgJdj1FzN9pLEuU3GH0bvRYUSWVfPfXZ8nnKuwdlrqgT6i0Q+ePj
dX/fzCXWv50LWAmRSFkYyGIYZSF5w61CGNxP9/Meel0vAmuC8PgGqV0dZqkxGxrZNauX5Q7kbpw0
nV3Jqrxs2qfRqw7eWkm5y8CQa1q600rgpAO4kkDqQFn867+FuTaf1qwXzoWzSk3jeJhYEoUuvkm/
F8llgL83lxQSYXqXCQimN/Fra3tcHBv1BUJVEsJnqrnlmZ7CzCmetcB6Jjo0qwa38/UX8x48Ti1T
R+kAxBaNBIg2n4ttirxksVrjnRPl7WlJlec6zLwuFyoDiOxwsa3IEEStAU82qcB37H/Fza9aEXVx
RWebi1yyUZstNXEJ5hFok+ZjPH1dLED9pU9q/jg3ZzL9vO4vW2nw+vtxMStqmlxuJwQTdcidBNrK
KRSjr5sQbBxPUFFh7izRLERjCCSCNgncdtHs9LJoZpF95yuez/MVG5FUaBGrahVt9Lnu6ElFQd5Z
DIwma6r7vy2JCy/j3Iy5VOL2BpWQK+eZk6cY0cwMwc5tvjhXX4efYFLKtgSsCqdLOmXPjBUQFcjY
q16XHXsB5osjvsM3X5xrm1wESYmN2fQCtxijZLKOQBMfI1QI4xsgGoP+37O7ouazNse8ZxU75RQ5
9JygcgB2OFTn9opIukDg4RoXH7q+s+0oQtXAlr5J0ZdJSJWwHXLBASibxADxOhcYooWYZh1OwKB1
T81QOxHVvaRoQdhFraelkO9z23i+7n//8JHebXJxwhi1usVUAGr8psuyjaZHhsU672m2l73lIm5f
ilbJBQopGaBIqSV4Q2JmHMTU6U2vN5e+UZ4nEh1AIKQ5XQvZEsFCt4PH3wvlm6bTEvdTAvVzPF2V
wJL3OkogDBhdzaBhkXbxjOoAROvK4H+0yz215tCcFXtCOy89KJ86rzkUx9TDWM93NoDyhxJ9gi3m
OXvtRG3tOAZerW8c5TuedvfjT7twFkjbInFefPQb0CCe90wfUJS7ivaZe30VOeOeY1P7cnbMqm8y
ZCerb9f39C1afYzQ79+SiyzSUKtNPuCmnhXQn1sTnZxEH3FsQLWRKW3nlEQ+m91ykMpm30aSX9Wa
13Xm42DWUGui3d7Sise8kT8VVR3Es3EgmvI6duSrOkZPM5QCXLMob1UC7lsCiXVzvKT5sqN5ERS2
fm916YnS/BJlxSsx28P11W2XIDQdhXnDILLGp8s6MWd7NhsGyUhAvwviA7qzftAYHOEtlJmLYJnu
xYMYm9FtZZW/iaitd2lDUK6uy5tIKgPLGgU53nYyvbLB+YZlRYNBMY4F2S7wf+MAFk/dHpSgaCg2
O0M0ur5ZgQQp598bybkJvnFPI/aItLO4cMai2E1Z6SrVfDar4bPaxD81M/U7CWQ0miY499svWMuA
voUCpURL54K5smhyXbSo6GSYjMZsv+2kP6KH+ibEf7rjz26/HKMfoOPNCw9i0tBzRHHpD9Q6WXj5
cFRWP4OL7+aSVnTWjXhnSse+lT1UXHZKblyMbPoRk5chktFbNZITRhwcVRUNTwl3gQv2pqHEmjJi
F9hcA1RcFicEtiv17BvI4b2aX9MbVn9ObjVgQ1/Tyckvonikbjq2ZeOwKpoJYlruJ9iLTWm3wAtA
8HITQ3QISlXH9DbqPflgQvjQxk/CCCLSoHSP2nsABflDf5wMdxB1uAW/hC/yUWswioZhA+vmNR5/
GIXgfLGVfPjW8ntY5DKgpQTuFkJFyIB24a4C7FbZqYFYHGb7GEMnWyOQ1lCg1PN7ptUnLUY7NRTx
GDGL5JTe8Moav/YuB3uaqJe3uaiVMS7rgli3EqfK2/2Z7LMjm79T/PQoYs3evLZWZrjj2vdKr5EG
LCJlhklCiDVOA9DEmkgxZLMzaa7scOdRCcupTRpcXeOxQZPgSfuu3vfoibK5dwtHUXGT3rM8RtFa
3YPcs6gc0LQehIwwLJx/8JXV7+BORW0PdVyz8KTv7Jd+N5x00MIyiuTUF/PPCDaX77fZoRX2c19D
jmUZv5eJ4dndcJrTSFCcFJnhUi3JAE51ViaMEuaDk8SPqgF9WKiMXL+fmcNd2Tm+kQZVyKTVF3h/
R0NANNP5OZvsMwOvuFUd3V83tpnJvX8mg7sxc0NTCSY2UFRWqaeFuosZP7fHZKhcW44u9XdzLkLv
M0+/tj7u1pQLObMHHaO8pANxtQxxJLt22uxM7K+5cFRA9MnY31ePNpKr0TwnaNR3lXHOaHU28/CS
l6oI7cD26dqiuCiiFGpSx0Dx75rIm4JoHwNnzsq4qjsGOGkV6scifNF2Hrf6dlxIiaDP00vge0ZD
IPomu+1Ncmp37U/JZ6x+9A6gJjEDu8hfuPDSxMoSyQVgaGGZYe7bxgD2t2W817W7BoBUU8TZI1wj
F0a6CbKyKfNPwyE7nbWu0HnYkdSxMAwHOKrmGgBQfxWh0wXL5NmXC3CRjWUI4LBco11V/iL1mWif
NIN4kvEljyLBkd9+Jb9/SsJFFl3tjFJNcHNLM/UWvQxmvT0WQxYoavN50lCPHiLzPNn1OdX0T8nc
fyma5FlqdMEPERwXwqL66riUFDJPS4cIV49PmQ7WtQ4RCKXi60FnExu0uqR4jehwzEq5W9iYUKo8
Nm1ziQ39otbhz6xFN62E3nsNBiAa+qM1PEmRcBBGcOcTLgS1GOAcW3Y51VkYlLp8ijPrQmbjiJrm
rR5JD2FeVs5kTQezo4fJbAMjyYJ6ni7JBKAw6Q4p7T+HU+hXA7j2YiMW3DQfhZRYsek9qeQnwsaI
xNVo4CXTvFiGE0MyBfKnDK6o3GdkDxXib9GBDfHFPgHvcuelIgyLKJfkPEHRkk5NQMe3a3rwamoW
umPfrnvB5j23WiJ39ehm3Op2bAPXQLL9rBb+PIMNGJMblzyf/Ou2RCklT2AYdj1UUG1AGjTAb9BY
zC7yJ+iOneO3lPzfS9Kxz7c6z9x1YPUGSWMF0OfRtW/xFPXj2wyPa4grgg4SQ2qBECUiOrncZZCW
E8Qz+7c+UnZjfgp3467CmDdwBSAytIAArYDgFVrd/IardXLXQdENGtqIyFUwmPBSfOvQuyzcZm89
MhQv+izH7kYMrBUtlbsTSo3Ycl4ggYB69Z7k1O07+ZiNopHv7Zr2++J41ooRAMDCZMzcnSe7+Y/6
gUmbFLsOWrlStmcdIuiIXfdTwX7yZBXFVJGxmkywm1fhOZ0qp5J/lrp+Byo/gaXN8w2VOFOFjALe
ONzpa+oFj/YMpy8BiMGMPzfD6/WliAxwMVZT5kaSGjSIMAblFGXqUlU0XLTtCO9rYH9f31YpKmk1
K5gTLbtpEQJDNffLORdgdkRmuMMsL/KEFBWhMBkK8BjfSPZnOgbXd2sb3bH6Htz5nWjY2KWNZ2hd
Lb5hIvMvE3VH++rFyqeHHDooWmR/Kar+YNbV6zza/qg3e8jhPNFOLR2z1AAtXIS1QhbmP+a171vM
HfBh7MJKHyC2wciVzSDzUVrxO3C252hQ1wK27+1bb7UJ3MlOCW3mtsUHnUHXDvlhN7/tTo9zjQpK
dGCTiPG+uk+8nnrxvSjl+4ek5O+l8miFuG76BcKUYPC9Z8LRyVF7IJjPswKQ0/uCr83yuSvbypdg
SaWROWNvPOCHf5Cff1FG0zO4L5Hv/LhubDuXfV8X+8SrUxKpJkQ8tAi6PTpqcNVivShgZ8OYjAk5
50h9nKr4UlFd9C0F55+HGsQdWeyITdBnb7TcsYsep+QinfzO5hGkQ+UJEaHbj7D3lXIhhwy2DUJs
xDRpH900QLX7C6tpB03h9efuRqyEIVojF4BsOY5rKWe9iJz8bKXsU1oREa5WcAJVLvq0RZwoZQlX
YXSUmrfsS/STUEvESI64kCJaEBeF2pnqRtrDWKnmX1QThexydK+74z886ZAdWSDgAG8b99YJDVBe
WQ1yoy4oD4oHkJe0t74k4EQMsab46xy6euQQ0ZHb4mM0lXez/DFoY7uyGf7jjWcLxcsxGD0mXCWa
YtxuC6wscVfrKHeABycsFcOguzPKNQSoYwiRGtGnyQQfbI33TjlQJ+vVYMi13fX93fyEq7SaOwR6
PGlV10zZLuyh3N1/V6VFcFdt3ocrC5zX9yD4gPgTcump1TxIXfhp8VCJKd82P9jKDOf4MS3lpU7x
FtV305nNKUKy4Fge/xvR2/qtxTm9NbcAIlEYyqfPdfl9KnZWPTjXv4poz7h7tILmSqGlyCU18n0x
QExp/GzKRHC0tp+17y7OffpKmcdiydGCHiJMWrYW/VLq2dkyQMIJyuM47/y0AyrfZHMW/2F5K5fn
XGIy8sEYVWQvrfYlnZ6V/mGaHq+bEB4rzh/y1qiKqMeFUmjSjnZfx8V0KahtrHhvKN8q2nk2SY+q
JcLdbt/V77vKuQcxpC4JKWIiaCbPCZtd98rTDFKE7FaYg7DQ8DEveLfFuQm1pc4MbbgJcNPNIfOl
B+IZ921AnMXvAJdW7v7HTeUyrkoLMyuWEavSAw5xUOyWXX0I/0AaWuCb/KynYXaj3kKx+613VEKQ
WgE1tpicdfOcvTsiP+MZSsNM6xnr6WJ67tLIxYfzSSILQuBmkF2Z4S6TgkK7s+lx8dtk8chgerQX
jEKILHCXSFRiUqBh2Nl+qbwk+2GR/8IksroQ+fHNcjD/b66Epo2zQG+tIIKquOhj8FFBoxIZIvSi
8l72VfotVRGFNHkv8OFNMyoUz3RC0J3UOR9OO0VJOsZYMqTNK22KRzsFhX6ohIdJT/e5Jh2mSrMd
DRxncMEXI5pCFxLqt2ofxY5han5K50QU71k0+nCS338U35KSqEWXMarxkh+hIYGJgC92Lu/S0TqH
AyiYo/TermK/kCDHbg2+VEKnPdK/R+Z0mSkJiiYHQz+N3aosAuihopNX5KcSwW2Iy4PeoUdZGseo
bHzQQX7JQn0/0v5STdrg5FQPwAH2hNncyxwPAQRt/WlE6Iitl6KgB5QDzp1lNQA0J17cWAdTny/T
YrMtOVIrc61GD5I8PIVND7pq9EJpebRqad/b5YuZK8fOMPwZN0g9yPCbdhK8tt8S2ms7x+WHeVFE
Vjb3iPO/7Nv0kD4yIEfkY5JDu4nujVPs2S6lzl+dffWU3NasFuP1++iTCLG7XTZcfUXunA90qutO
e9M8BWJcfaMBw9hM821+FGMptsEMK2v8mbfijEoDir7VS/GsBEgWFMfavb1ifOLVFHAuyVd/KF8Z
xqrb9a8iJP12FWL1C7gMYuqyxqYjkuQGJNbJc3kenxmSU/LBzTM7IZC+QY7+rfDhv3nHruxykaLo
E3VS7T4MJhAntLI710Zxo9Y5AFb9Y55BAj4t0m+ajGakNk4d3q3LIsibt0Ffq3yTCyPd3PRVGqNg
1fr5XXqgJ8iln+cb0FeeWdlP/TTf0XtWggclgqcGjGysdOOdhv454yzUDKe5KcA/lvwn8s5VgspX
JmrIEeZNh8xHvp+YytTRfsjQV2zwov2DSvLmzWND2hhVQUU1eJTopAEdFrdQHgVCnn5jivEpABjJ
U/u9VHY2SHpzYDkF9+mHaKmaqiarWCTs2R80CacQUmFgtoU6bgOIXWwDNNPSKnMmu7jtMmG39sPT
4ndzPNAb1FNyM5eGgfL84EETACix4pDvc2FR6UPthRlSNR2XE4BBH4h5SV7g2yV4jCW9ibFfwzWm
77F0r0y5Y0ajY4Nj4Ppl+OHjcQa5BDIsG5LZkHQJSll7yOzuCAVswdX28QH/ZgMXraLZmGKU+cNq
YY5wgDwzHmbWUQWqNYbqPXu/J3fJI0bQHPDJUdd4vL6yDwkkrOrAAlkWAJ6myctWktgYJm2CVvP7
zJIe/MHrXWCH9w19yQvMAKjMzvish772kpyMzz1B2m++jdgpT80N6v8RlJQisWjDh2Tm92Vq3O2X
SEsrKSrMy8dk35HdzEqu+hftMrnlzXjIPB3SoOmdqCK5uWoUY3DIoDFuvQXHVZHQDJPOgsswsxFQ
UMkO4zCBeJhQZIa7X+QKdJ1gz2Gby3pFAGf+R4Vatour5XAu2jZGloYJgU68i/gNPaoMLLOMbhy8
WWBoUNzlAsY34fNtK4ytzbK/r3Yx7Wkb5yV8tPVnf7gt78oANCxulmASnuDuLI+j7PQnIdhqK56t
7XJPVKuyZCiJwa5sArozRK0Xx0vQdSSYu9i1hyiQZv2wJI/63Auuza2AAxYtCzrqGjJwXnk0t6uo
JKOU71QK1t50hIStLYAdfmzE4WuCcZVA5sGCwgfvnFZq9TM8tGBewyQsjRO7hgv7bU9pEEPI4iJC
12ydQ/CyEJ1AgR4CssyTV59y7E3FmqA1HkT9+DVMqexAEGCfhMvn62HtY4qJxTFZPQtIQ9v8MJSh
tyVNjUku2HULMXUGrJxO1Qm5Vni7gHNc5KRbR9A0NUMxbXyxD+BKDSogEFRVCrz4GWVJtuvRVRGX
xrf2D9hk/c2GTfhvFiWZPtiYEQ5mO3LHRXajBlid9un67m1a0QyNGIaqEjR+f/9KgI9MlZSnZmBG
1sscJZCNSr+nmuRfN/MRn4OPZL3b4VvBS6l0U5vNVjDUYJgBOu7yGKGb0YOq52DtxS3ut9vst0cQ
Z5C7BpqhIlHUqQWbsKi8v+SSkY8yZRMPGE69d/RDdsCZRoNDejZ2TEdGSh0IyoLE8VXH9MV4Eh2J
raO+3gTuMWQkrQlReoMEfRNf0IV/yRJdxByw/UEtiLnoYCLDcfj9g9qx3GW2lZhBm+AewmsUD8E7
UFsJuioiM1yaFLXNoOaDRoJB/aVGv+Iy8Rp1ECS17Ld++IY6xDZMHXNjkGT/fS0zYO9ZmWMtShM+
h3YdREV26CotiGYLU8iiXq3IHHf5kLTHJPOkgKwVktZlr7upfbK1XaVgmBloOcGJYB/72uK4DxUq
kdqOhY6Rh/HEAC7snkt/dTOoCDqgkkQkiZu+t9pL7oNV8qzoGjWKnaaeGyXxlGwSrWh7/wxgznVd
V+B7v3+uUdcyE0Jw4Gg7LsHiKY/5y4R/2wEYAf4CcupBWYEbXhSRt9f2bpj9fXXVGFXfQ0AI50od
jZNWWDckNAVFbJEJzhUpaaOZUIsEndbvpLG4o1b6IPAIkQ3O/+QoXJZBwkUGTUkAzlG89qOvkpu4
2aE9VF+hZyeyuHmK9feN43xwlhuNKLENp7gl/hQk++pTmDr2TRvEz2AoDUACEN+LPFFklPPEdtAN
1SxkElhl9FRavVsM/Y1VqPvr27ntjbYi2zpuary1fncKaY5zQyF4aDep5C9ddp7a+RC25L6trEOs
iOYGPqpYsQtHf7fHBfdlimJqGjECL3gI2ns87PycvexYtU13oAXK5miy28Ry+s+i/PUNffcxmLwb
545eMeYRAV8iCdpM8VsUOhqlu8uX7lBX/c7KunsyR50TSsuu16pDLA34ZZKHb38vkfGoFOFXYK+J
l1aNH03Fk5FBYqcGUiauoBGjlvcDmY5pEnljQWNnGO1zKBt+pxOvs/ujUZFfqq7t5mk6kBAZbD+l
e72ufVRJd2h2QjYvdNtcPaq0uSTZ4CaU3IFNfz+FQ9Cq0he9RLJmwn4/GHs5piB2VszegWTyi6VU
O6OQXxTSf82lCS+Qpr5pMIE6SdoxqcPODbPkW17MJyU1fa2z7ia5MxxZTQUXHjt813aYizFlJWcQ
NFDxIFDsVzVjnJ4NUKxFdIwNES/k9gl5/5pcsAHDYGXIHVyJ0ptlfM7obWjeXz8dmyYMFYgVDAgh
c+byPg2FFT2TEas18oqhXlTWSS2oQ2+Gs3cT/DBVmhYq8FiEYBW501UnWrz8T2vgIb4QFVZpEpsI
JGMURAZmhcvQja1kd93MR1wTO9mrhXAnO2yTOFnK0QrUwasO8gWUWq4yYNDT2se+6C7bfKutrXFH
OY81ilEnVMwbbwJgrPQ02TEeBrc+dLvy0lyiW1H02IyUhmFbAI4Z5EO9csjVsM2mpNyZ0UOexl4D
i03u58ovu/z3OnRvm/lujIv+mgEVjXaB43VIypez7isnVowdfoUOA2NLd9oXwedjG/bh5K6Wx7m6
2VpNHUJPMRiyZXESJfpUxu0LoanbJ9rZINpFNtVTXyTHRY52IbECYzT2eU4FzbyP/fffl84PuKf1
WA9djjQlj+ivMiK+rU670R58aBJ8AneOZyiz2+jQ87Et7/ombB/3v3edhwwlYYUngI2joi/QbSsl
iHDT5Vc7F4/X7byB0j5uNrtyNdQ2bX7ykIRTOQxNVjKYeHUY0bxzLK/2oJj6Ba34w93d4spn9liG
nuPB8FB5sL+InlmbFQHLeP8RXCLVVlEeGmArRiJaHsYbBjgg5+IAcmscWKE15j/XlswlUemgRqGJ
62FXfcc8VvpY3Eixpz9DvxrybhZwl/Z9/JCcrdzNuoO4HLH9ad8Xyx2orJBlaaBgRs7ycTfjXQsC
eJRalsP1L7sdzd/NcKcolmmujWNmBrUtg6sNvdRQJFC3XSR4/258y7dQB4jrxIUZVKhM7TK6W1Bi
DGwfw9fx4iu5k+/VzyKVie3o9/fCeKrPWZZVdVFsEoQm2viWWu9UtIOd1jBuhghPv5yItnLzi0Fv
AK0yy1QIfxjzNGp1NdaRrJVt5KhDeFMW9HufawIEqcgOd28N+qDMJriMsLLlx9Ri5DJdigetncr/
dEOuVsTdWbOSdgOtmxJDkKqT6mfMlHskTR2zPWpMF2cBIRWqV0kHjriECGLbttusrDPXXT3/plRS
U0MtzTfSguGOIqx4g1My2hDk3GDRWGrBa3AzGVxZZDu/smg20TgoCXZ2sRs/i/V7Y9EAhMjPTbwI
8s5/WJ1tgqWUKLLMgzOylKbQwabsXRE96O58geTnF3CiQ3MlASskQul/OOhoEP2fPf4QUppqYL/q
rQDaEY4e33SNADK16ZYmBFRRiEbN/Y3Sb7V5Xa6PxIwjMzBCgOzGWf0Zl9Jr2Sev1xeyGZdXdrjA
WBcjyKgyPG7LsxG0OwvlPsUXD3SKzHCBMbVmg0oJnl75AbIXR9M3dqqXBSJQrGDX+BY2tMih88Nu
mYj2t3Y5OrX9vexGAWhq+/5+3zQeV19WGTIlswfWHbp+bIBgVk/hAcSD1DUfNExfFV5WedKZejLg
IiYOV39KPomaaZuXzepXcJErl6MxLKA9ExTddF8qySdqGN+ve4fIBBeyUkke7DHBey5c2rM+Kh4K
jV+um9hO5VfL4AJTM2ZEkiiW0ckx3tWPiWQ5LZG8cQH6ZHitky9m37jUfE71byndNYiYfdG5/+Ov
4IJVNGi5ZUo5AkhDLmGqUEheDXeDBZpV01gcsH94uZqAtzCaT7Qk+6oFqV9jnxStvxvK8V/PTbEs
GAxamoZ3pwGt3d9jpwbW6cpWETvH9KfePDaj4GW7HTBXBrhdt5Z6aBJk/YF+gTSaXxEo0RAAB3wG
vZDGL3+gw7HpTCuT3BZTzIFJ0yz91RLK/PpJ1xz5dvAZxNX0ui/5RTg4uNWxXG8jl+PmdlpHS1TZ
QVF3T2pk7kliOkZT+HaEOrlef09zkHJm021mCwu9rHT2IeNdLZfLeKWhmVKT4kHM8mvtnBznu+IQ
ucPuD7Jr5g7XbHFR3EzsMDdNXO5gBXthJTXa3eoeyd3JzyMgiCIkGoKH2vbX1HQCfmkwA/ExME9l
u9Gn3gxCMHebdfOJzOTl+qHcbk/hksXoIKqQaCT+fgqiHld9FNICcVYGv73lpufeaTxrp/tAi7Ep
HyfaSTdg1dwPGFyOg3KvO9ld6Tduv59PYpmxzX1e/SDu1FB9kOol7Ypd9owf4Rb+cjIerE8hhI3o
pz/wXxbCP3zXlT3uyAxdRwvk3Wh/BN0ZzQIIyLIqh7mjXvYHwALmJrw5NKHRaJdVA+1OrhoMcZe0
GaS8QFWl+DZAFeqbCQU364BSR/QE4SGf0bn+aNyBuujAP1z/2ltPDFs2QTOP/jT7x+8fW4mnpEoH
CxySSlU7VhRR6AOHqtuQ6jAVVmCOje5fN7mVodqqAk4ljAihpchlJQrmRUmjsdw/zH6ZS3WJ8iHI
anpMYlGhXWWf6sPevtvie7vNnE9hSZdiFx/C+5rp5TIVESOBAFIKppzhCLU+jziaS26tF5I49V16
LDxGY/OvlUZxt6xWzU//2sucQDBIV4LI1PFITd0BrN7XN3YrONjAUQFvoKsaVM5+/5ZF07fQj5wB
ZzRLT5ksj1ABWmPTW1YWuIg3JiN8Q0fXcyyVr2YX3hLQZS6ddtbBMFfGc/BfFsRqf+BBA4aQO4hZ
21Z6mgKtKA/D3pT6Ay3jw3UTH7Xi2HfRFANADXYI+c5gWMSGZcSss1qb3zpM8nyyWwmCRCRRXUOb
T8RY7khdIUfqbzD3fOwiIMT0cPLscflWz9avcspnl9AQCuWSi6HB20xKcq9a8pt4ts7aEn4rpnZv
ltF9r8yFm1vkskA99PoyNmPIahV8iGy1Lh4KpHM15Ng0iicm/l1k39MMU34TLttud93g5iFeGeQ+
jUGNpU2L2Qz0YQ7CCRmMQm8K4zvRBCsTGWJ/Xz3J0q7u1d7EhGtMQseUPYUc0Sr26lxws24+L9aO
wJ0eYhVSIyUw1EHDXAagLMVb/Ta8L+/6HSur1xD9KaDKiCn0m3zPCt6ip8X2UqEbYZlEs2W+LThF
1pCUKYovSkIiwPPzuzyOv1pDjJGBUVCA2XaYd1v8M8ZKSnTkUfAtev01U6xdikEXaaGZY6fzwQZS
ewmzx+s+s9mHBGbo7wVymUWbx6U6Kugia0iNdtRPD/oRt3nnZLta96Wfrcd0notb+jkSUotuVl5t
zUL/nwGxMFfxuyPp5hSlIdAZyL31o916y2mif6E+fTM+Jp6w+LqVtqwM8k2mCmRiIV4v6PKiW8Io
XtBuBdYefOtBt7M9IS+JyB6XR6j23GVWi91VbkGn5NbHZT84SFugUuXKkKEV9WZEO/r299XRBEwf
wrvZhO4FSLFAO82K2SAYa/b0UPrlri4FoUBokPMfewHLaAwCdEjGMVlPAm7T6Imp81A8ZmJBQNhM
Hd795e0FvVrdbEtJTxdsZ9mZ3mQfUH24SKYQa7N5aaPVqRAkQ4CmcIGUzoaRtjXDAnjaC8in5Kci
c7QCoNLlOHvyANWPsPhvaR+xcbEaqCEj1//9MBDFlPvKQA5WgeZuTC5SGx8K9P8lY3AXKtKs2lzj
yhoXbAytj9uR4B6PUgiwGvUL1SYRyGEzoK1scL4RT3LWmyZKd1OnqG44DOD2msbRKU2QiE1N90gq
8pDK07/W7mT5A4h8dRkAWTSVuGtDWcaqawncBKI4jjXUri4Sdth0RBtfiiCBtMkbwGLliKC5K1PA
S4G9kYoYs2By7C4NtKgiNXZEAZp9iQ/58soWd9vOGZ60SonGeKWqID/u/KJt/QHDUTSp/h9p17Uk
qa5sv4gIEP4VV6arqr19IXp6evAChJHQ19/FnHvv1NB1mmOedkzsiFYBqVQqc5lXaSlRBnIZ74tI
gMWh1A/lyH1AH9AwSZ9q9xMkPX+CcY1qHgznWdb0lsqN3qDDSYxTAm1/c0pOnFjXE5J+DY3U1GwC
PSVBNu4Ht7zR4x9NRn2FvsC0MKKK9GMIXQ5qH9bi1WkfQNnaAPfq06kNMsP1hva1sE8uoCzStTwN
/uxuszWceJvqk1eUQ8h7PRLZT2K1XupYNxkB/ahWQzX+pfcfaQPt59ghOy1PvXb8GY8cyo/En6y7
sdF+FZ3hMan4pmkIr+JdaKsSGh65oUegy1GvhDd0NFJxmqz4Sp3KEHT5Y2VPPoQigtoaoBWtRayj
101lBbaV+W0CA1kiPgxY/3IbI8gKf642j8NQeslUUM/V4n1WVH5H2K1jyTtTWtexTP1+jH211YJR
arfj5ICYCs0UB55ZVPvZCHEzjOJkyeoq5zTU4zTQxWPeiX3GnaeqNQ5tlvrakL0ZTb8xQKrmZhLR
SUSmXdyzxPYqfKuiKCPHzvwqfyHplVPPInwoerssiBXqJS3f1RyfmvMIZlq7xO49RnSfMRK4ur6L
6Tu6Pluo6eCPAX5iSz9reaAKeeJJsuf1R52rO7OXQWO/1vnd7EyijfVrpbrbuJGbsU+9OL8juQqK
Y7J1uqcitT3dMSMnheZiV/qWTg8QJe881uZPnZ36YFKEdVM9V2lMPV5LP4FBk5OgG9FgUj7SlZvP
V/bcvM/PdsZin09Zl020BWg34YHBg9lkPY1A4E59fqPdYQw4+yxX16Vv//x+U17Y/jpakuhMIsdY
hrpI1YJq+sQ7VGpmC2p6n0+eUWa4wHZrYJLfffrF5v9rpUWazjgfYaGYw1LzTd2371oAV6+HMhif
jV28K/wSsl/FTwyWjhMOimCt+p3rry+ra/CVA7QHTIDl7bUWos3zEi+4RttBDNQnRhm0GgXpIEYO
uTdYG2XKv20LAs059WzV+Vg5S66FIUrAHTA71qZCeKnFHyi0e0LVbFYK7ouf8WyhRfk5yc4Z8ewA
WLdPfXFdTtcyXc3fF9L3+dMYc2f27GlIp2SxWuEdxiIElThM751AvRYMqmZG9B+BW/9abhGaoz5J
ZkuAGQiyihrjyqR8/gfB/+etGYuQpIJrtZUQBMTE9qQaozo9tdjw369yifWGBzFUNN8sAue+xbFX
xQWdLKgnzZ3cKFFDvlGf9C5ASgzEnp4G504c/wNtkt+x92fVRUppVWZ3TYoLgl4ceBsHTEL11Hr+
/tku1F5/PdoiwGUGpUKSYJhk9AB7xOUpFuzfR9NhCQDh0TIGjmfZQoE7aF2pqG8jk7HGywceNUA+
rn0j/fKT/Flm/v9nwZ33uZJpDSAYaQ9AS9kD7iGdLbOSyGV1ZJjaqznY0gP+f4OD0S97ZUNTei9b
F5rpbNpzW0FXnpSBwuO90jsFqpF6V1jyntqI354m1wbNf8jBelC0ZrbNsu+MqWpRAIx3djZuJkbd
0OVNhBrtQ2Xy1Ddiq9fdo5YAOtRqIaPxY6eYj01vMq+jMJ/q9OYDkyYRODUB01aqu3jqoyqtt8ak
PFYc184kDZRK2fJqIv6osVDm7k/XVu71rjGjXPTXqcJu0gHS92xkmI9x4LHqxKsy6NioKHOSKe2D
vumLneXYzwjjYzJxxSviOrlSC+pcwb/CiyHFXDARkLGfcEMTj5Pl9r7IrOwlb1rFU3gbyqQEDg0y
vz2Pjw2l9/ag+jCyzh7ZJNCUKLQqKoZmm2j9fUrbkNhG7clKfliqjIq699xYTBFzgUCMIUUAj7Ux
VnW/rspxW1cGB7G7PdWG2Dpt9VmJuj7IXL1N83I7NN3WUhPm5X2zY46BoSejdzyZwKZoE99Jp5/M
6QYfiQLOpE6MUWVW/awhcBa6va2iaKvQG1Kca5mTB6u1AJeL5ZtD2Ttl9ruT4c22na34HKpoMi3f
xmatS3Uxu+MCYMLeFBe5352Ps9is9VbTrAyMMsNtUIWg+GxyX67NDy/uAMPRsYyK2Ywz/4qzVbKs
KFVHw7iUx8/wuvfSNWnaCx0oXT1bYJEH3arocAQDMOD0j6qAzFBRgtV8PepV+H1WujR//mulRe7D
J2kptq0dEah4aEH7ZEdZWByTzzHxMnlyN+a/QMa4+HigoAMyZZmAqywWjYmWkskFHs2EBE+JHper
NgHJrrL65fvHu1jLOJhRY0jnOM7yyparveLyFu9xZtxq2x56ZDPjdg14cfktOjOtF4gVsNGXl97J
sYWSA9zUhTWkwU+aN3cqkXYOGvBiL8yrojVM2sVIB5UYD4fnspblKKxlqGFnSPat3oAIzuSVYbYf
0CrffP8KL3wr1Lrg66hg/4EvtqgtJLXcYujRXIJkynyhbEpPpcmD3in7WcFg5XS5sLMMlYBBiykc
+IxLAjrNpNEkPcIRkfFmEA6xliz4Dx7IMMCbRHGrfWHWF3GcOm6DFJF3aOrYadB3wrPzAQOhavff
LbXYxnHZWk7bzMxJmAQOpH7ILPKiMufUTOTjv1tqsaVAWDEwjerphjg98CpZHSREwBNFjKXPuSZW
8saFqPir1FhkQKUdm6SLUUWzwfFN54HUui9szUuzFSTYJWT9Xyst3iF3XDWTAlizfwAJ5JV2QofB
145ZtNZIvbilMHtF7lZBtl72/dEQN/sSWxxX1/olU7owbl3Td6SyhnC/EOWzEIcNfATIwRBa+Pv8
4DpDEGDmH9kC9BunwymsfX4fD5ff29kai3pTSGHX6sxISA90ZwKAIU8zAMPaKut6CnP1/+XKeLbW
4k6lubzI1RaXN+OWh/lPioFN+TzruhaNB4vPldhbeXtLjLyaJK1C1NiJNNiCqIMbkLpayREXIwHo
Dozjcb5DrenvDzTZU5sSDYgSoT6jpvDs4SNdA4h+FeKdrx1ni8zPeVZFjGmWQ9KkcCOXQEDBgARF
5Wf6CVVgfLDhpzWHOUR499DqhOnZWpfh8l3rbPn5HZwtn9O4HDLnNyR2hOBNB7xBgGq7Aut/+uAj
hhVZIOpIX+u0X/x8Z+suNrRVmkYNMLAdVdV9agAG0IuVr3cxOZ2tsNheTZdU3BqQMtLm2k0glqJG
qaF4bcNWTqu1MFnsMek240ji+d7NDnS8st2wKO5W9vHlNRzMIt15ML5EgtvTAF1h4H6jBtT+Dxnw
E70G3B3gJh+CamoAPErrgUHhf7/u/I6+bGn9z7Lzlj+LDpAUq0pSzEAr6CWU/DOrE98dZFgWTyVR
/v1zEjvhz2LL7WbVWZvrKNPMTL+te5DzOobi2k2C0l0jjF+u1c6uCIvoKFQWm2qO62vc3eksMN5n
Em3mD86u7UL3drYlLt+G7fevU/tdjy1e6Dya+P+yYxkrpkzdgTdIKV1thI2qnTBNuLHz+EkRzs8p
gbKeWV+bZYP+orgCMRXTSp5dFbbyI9UV25OEQi+bT+kmyfgvjFa3FiemJxM3hA0CokBLP1UbkG+m
wAVhFttzRfkkge3xetaGk9XSqBBm47XwV/NgUg2bDciltJUvcyOcEtLstc7qMKdpYDCnQokMZHBz
k+X5U0GVbdGmKGgt9YT5zg3paO9h7BEOTb9jJSierE+83lFCsB/Drq2gEAoBGGeMHDf5kY/tc1Mm
+2KCmCd390OiES8xnT3GQkdI7r3oSnVfN/E+1Ryf5u4NtdqHotVuTEePJof+Uvh0l6Xjja6PehRX
sNUyjQDaM7caUZ96l70WNAP/XiRhqfbvmey3eWrYXtHCC85AO8cpHwa0reta3dtVMncFjqbbh3xw
7w3aqR4oK5kHFsStmxij14zZDnvuFynY5/dB8Bux910MLM5J1OxOm2adG0F67cW2O1y0h3ry0FbO
g1jY9FCkuuHVutXcg/NFAwM0kEOj1KGtT4Cf5QndkzLO/MywMLprI9Wtw0SB6ftg3OQdgeBBm251
m+Ox+D3p7GuwR8pTrg4naB+ehNQ3aOS9qUn2OE7ASSrNkz4xX7Q8zNzmvqPsGOvGHpUdJLDbCs6x
lantWMbw5bXm2UmUD6tSgV2niBzIgD+6Raz4MVezgGPc4VV5B+k4MYQVNysvq4qbVKUfpTbuSjvZ
VSK+iavutU7ZvpLq6zBYP0we31pGS9ABUmPPIMYRk95NZjsHyyF33cDvUlFcx2p+U6n8yFszIDp9
qOz+pu1yTDuqk2Nw6tOxo7tSarFfoxHqszTbStrYgdQUa2uS0oDDeuurefcCSGUAqX0/H4Y3Wslm
m5focHd2vOa8fglifL7fl6iDlquSVAauGU4Z9r+BB9NnGrV2mGAuA4G/0QJKcyW+ftuWfQkwFCwg
JFmQ/l5WsKWepSInDMQM56j1aNJUqZ1ClPNWuNpBpc0P1LdBx1Ft0PJIcMgnY+8NOcEd6DZOwak2
jU2XYgIG/T/Mp3ogHyGsqffjnWH+lBOsknAKpfZ1m0t/VKsg7rTNUL3X2nWOKqlmHzb/JH2/Vakd
To0VZZ2ysaqEwONIhRhm995SkH+Eusc9GsQ+xJX5Mmp3vK/vqEtadGr4bjLvGTppNgSIu+qkGkpQ
JuTK6h9IxfGb1NKMbAofXsOZtT7gFSG2LX7oWF6zwQavfNrX/IPpP1Il27MYNuaa7U+JuwWEYG90
DgZXILCjT6X1tTeUkDm0y18mcf20Uo8aP+Us2VmlAXOxoybbILUgDjPYcDfFpBTjNgwq+xKzAx4y
0BdrawrKvnhlTXGoBXlWU9WPpcO9vqy8VDPD1qbhNCrCU/JiB9sFf4BYlOcotS/0esvNfKYueNOE
P4uTr07Coa8COqKSHqwtRvXPRlaHMetBjp9+mjlAMy1msPPXFbiNCw7xSslOGnd9C+e0qrgBj+Wd
AX2/Mhs2pT0BNcE2DR41MzsvbzAeb4aPMiUe2se+GhfBwJxNbY2vIDv4LsgHCW/QzMsD0crIGZ5w
Sw8mVngtrF9y7VBxfmvqLJ3npJhI2lfFKI8j416NEaM60hBzX9Hqj3VK7sEkvjFNNYox+KcG87kF
d4v0l83R2YSHcWKQB1KmAVxYIHD+EwpDXm+Q0NQ6jJccr7cLr4D3mUFsn3QNjhjXI+WsbftW6C+i
xigSTnAN73xFnqbiVerGMXaNg2JX3pBa3thhg/HnfISPOHqBuYMBVof6pbUCMWsE5vzKsCt8dRhf
lBh36j8UzYic5G1UAG2uH0vzg3NMF8kQoGca2do1hBUxZrR2WZ9dOTk5xGUB4LOTH3LzY+Q3ZeN8
qEYfTc2LhqE5TLm3k6Ld0aS+srvkI1PIa+3yPhyltVOT9FlI9FT0cdvAQshsKD4k+sw9mfwSehp2
g8nw0ayGME3rzWBpVyY6+VnP/Q4bchqHECoKT0lqYcx/k1F3OzL45BSocGP7LqvbH2DpnPq+C3s9
3ZkFBKjU5mD11hE3z9Pk1id7kLdm5wSscF8LDsUGV/IeL93AbuNbOlV7Nx82JOW+XumBacpbVcL6
ToN5gEs2phvfZGpyHQseDDGIDMpT1aHtS+VBGQcPtpS7vHFwJN/p6c8WvjRa8VK1MBxAs1uqImRT
8WxYT7mTQGPJyqlfmNUz7CX9Tqh3tmr4VPmU9RQS1La2bfuQkwgc8tL0GSxbKn7dksxrcNiIvNwb
ANi6g+rB1v3naEHBYnxLjddB1gN0jYA7oZCB1LN9z147nDGWNuwqku4F1DYSroelXfpph1cFcAro
LjYGm5kkT9QVQTy8wQsysCTziKn6kDHzLPGjtxKccSo8PggMmU5xYfrgH3i6od+Oegv3yFkharB9
xbW9lnShlRa+mpneoN2y6ZfbUC+mSWQzBk8Z9Q07e+9UIuwKB6MQ9tOZwF6w1AdbKh/jWB4QupiM
1F6aI22U0vFhnkb3rCL1D8yRSi8fNWjmKhyIPYs+6aUrPKYAvMeL0RNZIqLcapp9oslPM8eG4mzi
3mg52H1x02HGDwTEoBmfKfjYATcGzNMzJP4CQna850HbNtuya0JH2O+WideeQFevLUioGJD3yHBi
6/reJLG71xSkS+QG4N52oEwFbjU8Q1kLG0ZTvLRpj5pTIKKdB2MUR8WJX4ysBdwb1Ukx/GJ4RSZg
vmzIURdKz0Wox2Ao88nEV77uWkjjijetbCA+chuj9piKGmY8hwqRqKF+0jT4q056ROaqo7ltHXFI
sqfBhFoNU7wsPtKSgTFQBlZfB5VTeoXaYUxRex381EV+C1v5N0O3/Jw4oWOKk85xLcj0l2lwtoZi
hWxoTzLO/dx29ujUeN0Mj2DwVqmkp7VjBDyHR0mBZmIdyUYLoawaikreTnB0S5XqaWpzwA5tzLVd
BQDA4akusx21YzywCGhFo0wVQYOpkN4kEW/cT7PNAtlZO9thISxswwm1XqujbjDrFyd9U/mvkSon
zax9xWz2cFbwZSy2Imfoz0ocFxQZf/B4kwd2jmgFEoWwIuwGsel0qCk0z1VcbsFQDWP7qLQPjgDY
E5jljNo3+lhdz8/qThyy7kAXtJ1XjaonbfNeKZSQNvS1xacroaOhTcgE/XM6DZ6u97sR1tCNQ7wY
4iwGvZlzncrJuy0IXP7A5VfvDKsLG0Rtmz60g3NLp/hG8HEbO2zHCjPK4pcB/xkBIYqT3O8qFhoa
cD+FPc/Ltg1O4LQeb5WuBLJF+A3gKPbw4NYfPMu2hEA6x7wvkAFMKKY1E7zZiOWJ2N6OaeP3Hd2q
pbbpxKdFisdxNP02HzcKrX5aFfdSWBEqmGByDYSAwfQrFbKjRusXNT8lWhqO/Wepj76OeWae/hpz
vs17sROTcdcxOPyg2nDsTeJWBwP+mQ5UZ1XHDDs05ttMBjEmaol7Q+IxyOKDxK8p6zaAr/gWXrfH
lOc4hFsMI3fSHSEo1hxQ4EUp3oISJ4fSQaVkfKTw1R6BOBN64bsJPWVGErRVHfap6zdGG9b1Y1NC
KhyyN6n+Utejn9AxSIEFIjQ0aQ4FZQBKCuWxyQDU5NpmasiuQkovk4+4e2aFikSHW1AvPbV6gDpP
FPNsb5abqSW+496UIPlpFT81mNQMWrqtpeIZfQt1G8j/5DzdGG5/lai/qGbtWsNC+lO3DYPFVGM9
Vlrt9zDYGtwmFKUMddxHGX5CPg882+Ghg95G1hgUwLH4etAhwFfSLc/tqzSpqW/00OOmaqBodmDi
3z2qDZF1QVPlUMFtSCCs14wzX1XVQ5IgjY8yaurYo+hWaComgOan1hShKTmqb5OFQ4nqaBjSJyUt
PcVNopb1XqXJjZ2/KNkJfgA7zFU2Ovy4ckv4Tm2FNo5GI4ZzZfuLaOW71tY3DFZgyLSnNB4ipuBZ
B+1Q6g96xY5G1+PQHEOVqQh8wzdl7Is8eekJJFLlo1uiYz4091lp750x38MhzkusX0bcHS3c7Wia
+b1SnXRHedUddj10D2PdhZWVhFqWAP9HPD48j/hejSY9u3pXcNChALBT22+ge2dD7b6dAIEqYest
wI/QTaiV5vYWEDqAFvlTOzxRhsnu4Fkj8l8y1ld5pkOaz/LVsQ1nx06tRk5GbRC7ucdJ6TvjiBNc
7At2lzemB7syilryR0Xrje3it6lwnI4Tz8mhXW4oPjQacAK9xRJ1dVvh2FJ9lNFhk2e+VcUHhvOh
jF+sQkYtCIgcVeRQmpD5Vh4UJjY5bizEaB70wXgsyup1aKeXhuBS2T/buMUlbuFV+g9LlltlTm52
fNLT+4G9iRLS8TVOGgbWyAQJkyG+tvPOQ3tl0yS6N+CKo/4iZnmwqHOsu/HG1TDTHpRQWNmuzus7
1NV7VkBwuTbvbZUdG2fYiLbxSfGznwv+3AEtt7wDRARbHRSwFsRcdEwthT/ZGfRS5krIQoYnpf2a
DNLvzBc5Fz06P+JiHxXkYZIDor/yGxgq1g1ALSpejyI2k/U0EPVEyA3NgBPUXmJswLqknsBR4HEt
OXTltE2z5K4zphA1HE617kihQ2uP4xPS3zEu37vM8BtH8UUPV2n9R9FDzAHgCODy3hWojsRFt61t
91TyeuPmv0zjV9Vx3Iz0vWj6N6Y4YTq0YZLrQY1OsNt/2GwIpx79ARzL8481JnlVueOnGCqUmTm5
y4SWe6ZSb7WcvTg49OyCbzLtmStFOCos9/JJ33e9Gsbc3abVymToQmPUgDgV2BEw2CDQxf27Q+kY
0BKbMJKNTBSv3PU0CQk1rVhp8V7og2IV28GQFWJbXwDatDPpUGYYfzZmvlUKsoWxhF7ano2qXUz/
toMRsBrnqy26rjmorGCV8nJDNRgKpa4++ZisbFOzXWmR/24/LDsF5ystWq5KUk6yTLVsI3szGJQ7
psATIHaDanoHtsSX8priKCRGv9KjuNCbNyBSQVz4iIBo6SxaYLVCXW1UwFeS6bs17dEP9FtSIJzW
cOgXw+PPQksvnLg3Hbw/N92kGkZEZS2f+6mHYwm0m77vunwdpMw+tASjGjwSrFHMxUCDC8ehWQc/
h2lPH9gNAoOhSpg84ccfCfSqTMWT9+R5TYTjK6dyse6ikQ1LvDwWLtadJeJpIH80UefNYvvZtoQi
zgx1gEm5j4b2ydiq8O9ofMzKVsVAvjbUF79j0dnOhShYGkN/f4ymENnjtrxP9jP6wd6Mm075Vyxx
v3zc30vqrqNaOqQgl/ogOXMkNRmMe1g3HsikbGQSb6Rm/WiKMfVZmURoQodooT7jOrpxY1YcG93G
JWPYObn2Sjrj6fsg+BLWix+0eAcUVHsgwsCsALTA6y3YBnaPOHA90IlXEtLXxuJiqcUOSkmvDIpJ
oB4foeXzDzdgFDA16OAyzEP4zWy+f7avdLG/V1zqinCuJxk8FnKQd5nuTbhl+OlPd1Zd3+hb907i
FL6lXSRD64oezZU0v7r6AoCio32Uwqp1NtH1jCOuerNLqusVV+V13XrTa7Lrao+9a6HYZKtsNTJn
3L/y5OLZFxnZjPvR0TRsMlzU4wl6ZU0ErZO9sUNpsLV968Y8Nu8oPKIJ3IwbgnH3Oj719wv+7kcs
k7WbGzI14Os1RtCPORWVZ+1BLNv0P6Cd5oZyDzeiKEFb7S67IQF5bp+/j4CV6CaLo3YaBGAMOYeB
WXkASKZ7JfLgsJWJ4+9N+91Tzpv+bOTYGLpgTQeLwLzSb+043oA48m4b9IfQh6MchO3BQ+04ghmV
aqgRZdteG+AJe7VtgBCRRPrYRSQ2DwXgL//lplsahFKV6jUalbNvjTVTJa8s3UPE+92uCiDw+Bi/
f//GzS91xyLuFsndtThgSTE+eW4Vh1boD42tb42UeJbVHaD+uDWyaePS/tDr6rEHeUSkXWCO6pOl
savYiSEZ3VPPVLtTqrQ+lbjTDq0sQdcYIH+K+kXYx54Ox0xJXmMbPkes+5H1I5D+hN3UCb/rYWNl
2UlgFzRoocA7UBUVsBmh8j1UavdoKcZVGheRRTlERGx0VFzRPSip2KZivOoF3EoS3Cjsete1053W
k2PZDts4HW9pLu6Nknzkgu8HDQKpgP6uxdLFA0LHJZuYDgHMcLFtSQbyq0ySDN9L9bUATbXP4jHZ
dMEsVkHfqG8G7s/vP9mc4r+E79mSi01qN7nWy1zCiI27QB5A3rrAzcuEgvFsk3bbWf0xHoqP7xe9
fPierbrYmtnEdS7R7gOLt/uV3gDDvoWVyY16PUXDzjjk+7Wy4ysBZ47MsxUX25R11qQ5WHOj3uo7
NMqgYSiv4gBcjZtsN9t+0DCLVs2r5rf33dtdFFlFY/a2AlLMBqNsf6acFsUs4ebXuzpoPsv9Grxy
PkW/rAfxhv+tMMjiQE/yDB7hQzqbqMiDtrV2s2RXuV9Fjl5OrbYBWL4K3X9n8Tb1ti7zaYKdKAyx
HijcxyCNYW7rDUhfs20LhbHzaT5V1vAdFzcIbhv/t+7ifeaJDcMPByx7Z4LPWw+wOGkkprqZcvd9
hM4B+PVF/llokciyEqNnLmY6/5igzUidz3hYoyz9k1L4zyKLryXKIdfiEovMkmRt6N4DMB88YDQU
ltfTo7Obrq1rOXk2NEWo77dbd4fhwGpFrs2lyJdn/bM1lrpVSZEJs9ZwSuQ74qc+vY+Dj2KXb5vH
tV14MWzOVlps+4EQxQAwMUfR+1y492V5RKHrG6BdfP/1LlebZwst4tOE1W3V1xB7Kw/6B4xZN7NN
EsWrxHaYtiBk6ysrrj3ZIjBtRhjTwWffMDM/8rHfuxhZOzG5HZI1TcqvUhN/p7Lfh/BZxQGLR/DO
4t+nerwZPyTU7YuQPAqklyxUTqnqUZgnzVU1OQzXzdH5wbf/mf3h2RtexG5a6ZUJSNVsfTtCngDg
yWsGQadZiWx4XlO/WXu7i8uDlo//u1HKWr9trDZAGxsu52nziYZ8v/Ip9ZX9YC1ocLWTDoxPqOhY
MAbqXf/CQzUcAYbowIqbtRjsK4yUbyt/9M1b46UP3TcUVQwyQEh51JuCKljXg7iY2f+87yWgfcxj
l1UDPrqm1Bi95/rTONKtqxg3ZT037Mfi2XL5C43t8Pu9dDETnnn+LT50aelKXEp4H2KS5Vfarwl6
Ut+vcDGpn62w+LrxoJZFS3BRw5QQs9nSd9vqIOpi5UEuv0EDEn3gVaj672x8tm1GPWedpCzbgNzh
6xr1XSA69LzyoN8TVa61j1Ut6Ovo+4e73GfR/yy7yAwKBXq+g44PVE77g3ZACfDm7NBS9tQI1tR+
FpWPa4jwr0oXvzPEnzUXpxenrM6zCj6pFKHy1LzS+1lwTYQy8/k1oM1rdevlHfNnvUWMpLZ0RVOh
sUEPDFdNoAPC4gbuRP9KE4VcPK3+rLWIFpJXWqVY+IxdyEML/q+0g6ic8GfHP6fy1kq4i+EPxReC
ho0LxbHFch0GG0IqUDiDyzJG5tS3s/vvI+Ri+P9ZYdnygw7WKJQBH0udHgegIHVT8xhfIVl+hW3/
Don/f46l+7XBkS5MA/0XDKcP8lBhCH/T/cpHHwPkwNqVT2jYdkDaZw/ovG3W6tJ/UvD/WX7+qmeb
zzaAOjY4TATNa7ojYRHCpu1IdkPEcbdxrpQdufv+rf6TqubPinNpfrZiO2SyVGtcRdsQk5Vohqk3
sKFkXhqulsMrQbL0y+76WtNHjk9YPKW7GRSvPychbERKrw5ESKBlvCYPtLbiHFRnTzd1imGKhBXo
EhaeFt/0YkW/5mK2NBzkSVBfdbDe/l4g5ZI01tTH4KBBY/gIjPgOJn7rgbG2zvygZw9icBhQp0mO
Gwv0TybEJg9LDINfslBcTa/VQfOZBx+/xDMfMR1eN6O73Co7e9DFm7RQ+E5NjUIGJLj3+DiFitdt
xutZjUj9CSiy7+6bJ+Ml8QtUjvWW3LoP30fqxeLm7AcsDgi94rJ3BC79VfpARQdjW8ggV/tMNX98
v9DlYwGsQqISeM4CbP33u1YFS5jVdvCC3MxbIt412wHbz0SL/V+wK70YomerLQ4FQHy6yWXogNKD
fj/b1NX7eRP2XsYCFTUSFNBWzqGLmfRsxWWuziTmT3Cg3WRC/SxMCTRmurEaY2VrkIvH3Z91ljoJ
k0J1nqKeQC79BweldLx670YFWstdZO4Z1FtZmN4lPsjFEajNk+19/ylXnnSJmO0704SSOQ7c3nks
YELjAGYTj2RllYt78+w5yd/xQlnVy7RF6ZLvqrvZ6Frf1A/GKg91JVCMRaqBdaPBXYLWDLCofp0a
Hi1X1DMuN2nPnmSRZRROmJ1xHAY9NBr0iEbjVXuEKN8RZjThnGJcwys3ynbN7+ji3j5bd5FcbOC9
CW8QKZN8NzOIqE1wpB9rr+Fr1strKy2yiKaCE5BTqLrwuA1V6fwisHmpFflYV9qacP/aB1vkETpa
6ZQIc777aTAK8JItjeLAgsTA7zqsu18vMdeWXCQTmCF15v+QdqW9cePK9hcJ0E7xq9bu9m7HduIv
guMk2vddv/4d+t43VmhNc24GAwwCDCbVpFjFYtWpcyQLB76mhxLoLPAB/DuP4mLH2JEGFDIy6qAZ
kFHrW9706CwP/y5C8RIE1piXBHIYyCaT56h4a+VvDXLWf7USg0WvzY1aYJ42lwm8Fp2Jm2RKpKBp
sBDJyErBQRCcuXdc/8bSXLRg1FDRZarG+1x9Bs2626fpZa6n7vkl/Y3/QgKe8asA0cD5USnrUZ/N
eP3KKDac2h/LVezkD5nlmbetN12CLzu9ALAW9GG2KRAO2A+1H6Y5x+qNQs0Slts17ZOx3svzhbq+
nV/e/j5+mOD8KYqybKUKopOFp71ZtU4NCScSrZ5eDKKdFC2HcyTJWMAR2szsOapAggs6Pj+KgGCS
bPRUKB+QL8OFdjy/vL/JOz7Wx/kWALr1bA3v8UJ2xiNL/pn4Iwkg9HHzP8/ZsocOQO3/PSr8BEvV
N1UtqTj+/VB9DVMtMID1Fyxo/2L8sMG52IDuUjxJSG0mFbgJWQ6d0SxdcN1VA2TUKuknRoo8ErVe
2ykv/UAvJq3EnF7npu1wkPrpNpobdyQAtc7F16Rag/O/T/CN37/Hxi/lqFr7VYJfNiO+LwDgib76
BGQc583sV1k3W81d3FKbFfWI0R3cA2aQfvuvKCRjeIeIYH8dn1ZRlN5v42xMsntiszSziDs10eAq
JqDfZo1MEiNhWdkfpLi8yNvhGw0h4qQNF6o02OsSX4WxfgkE6jU1tFcygc6vHwTJBfOYT+XzzU/i
YlPeq5MUm2gz98bPiT5PUFleT6Sza8CiJUnwaT8TTnPHmwtHGsYwYy3BDdJ57bFDNx2vpeaucZJH
cKe6+f2RUewjjJBfzY/GZ29dZbAXpwe+IroR1WWFJ4CLXKDmbJUMDPSBfEKdyS8CYJ3xZArfx7Dp
sTkIThz7+87tNRe9yqzMUHZe8II5JYehsecLUp0apFe36RNGDUH6IqWeBqHXJMAoZfF83vzfJP4f
fs8FMip1WTyaFfiGUXtaoWObAANW22PiJ4/pM/GsSwLmmdRrngFriG5W0DBU7iqAluz/CgtdPlWx
KAitOLcjRULBhYTLsHdZw6jDS9X6BkbJ+WI8qEdyN7nTUT5YnnwagFm3F3sVDcPvXlibX8B54ZgB
GCo1+Ozo42KMVT2WynBf9HUQa+Xj+T1nf9WnL74xxXkXhsdi2eryLJhq9IoRNnPQSv07E5xLVd3S
hFENByazdSWjsji1lejaZU+lc8vgHKWhGJ/RFDRmZz8MqD88Sl73jWHdCh8YQuXb+RXtXgCbTePc
JMnTERMEDPmCScKKfu0jQGOnQrBv+/f6xgznDoncaIOp4SBamFQ4aocQDNUYQ7SN03D8B5Uawap4
Bo02BUGoxVog+l191APZ6e7NEwbi7xaPHJKT6dKr/qm+lq5WjE8eJxd0qfDEEoKM53dXcCQt7vYH
SX+PWXz8DhPeRaznAuTV5y0I/Mtip2lzy6n9YGUQK8BpCUOA/IGfWjGWZcq2YghvVNGuctEkNeNk
nBUUTSqIjUNisSw9PCAeTdBPqCN11KS8aJr5su7GO62vv1WLjpn5pIEcAQEFgTENl21Kj+fXv980
AXpZhXID4AV8fUNNFSldUmwxcxcjcwaM85wYD9aK4ZYvMiQ2St0evou+rNAut/EQFTbMhSI7Nh6Q
Mfn5jeR0qY0BZJCXLiCtkJ+VyS4ECcT+efpYLPcFliLXiFVhsVIeOo05Q52ACg7Uft602VD2GzYn
SlpGBQUxhlI7Tt7oG18HDxw+geS1IEw7jt7qJV/rQHRfi1bGBe8hL5O50xKcrWW+UZXmYm2V+/NH
RWSCC97zNM/yJMNVogQDVpK0XlmzIbj337HQn6L3R4eSjzyDZMUJhYhQMMsqZpfmC0uqg3roHJnN
EhSK8b3WAEJr5xiqADLIHckLJimuRqU8VXF+S+BTkjWWIGno/MY0jlNX3kvldFHlhT9Y6TP0xp0R
rIfg3cLnGJZLHMFTnQ43Sa8U9jq2GF4CS7VkVU+zGiMaDFcaJFP0GCO9DD2BJ873JDbyY2Okp5pM
gUXyV3leChAPgGti0Q5dU99EYNGuiXnE8M9FTpcfqt6crNDwhz5DxjSCxTq15EO1yD/Of6L9w7fZ
Pi5gSiA1QL0IOathh3faDZrqr/PlfyR0ZgcQXHJSbTTvvPNmd4Poxirny2qfdt28oHNXgPux7zCs
Gd62bYsWvXAsYfcQbkxxHtwSS0v1Cm/O9g1tjPhWsnM3wpua3FEoNng94PSi1e2n3hub7DdtPFqP
ErnDhCh7fIGYEwCMtrT/I6+FQHWXPYiwO/u3/cYg58xFbtC01ZgTlEbvd0qBacvhkYTV44Spqzqp
D92guUpkHYa4upfN5ErOQhHh8n6EBp+fBuCZIX+SYR6nLhrNBchBvXamBQxUeHUgCXfRAo6dLHYn
N3JaB4rf7vnTtP+JP+xycYai5JnnKpJDoKXsAUoLkF4QBGmWLn2OMh8muByRYpqvzwxk1fnR8DNc
d4uveGIopMgMlxyClZHGlA1gjFV5XSSJYhcRpkxLWbHLyXiLB3rAf3aVJfxyfgv/5gR9LJDLF9Hj
QnABBzkg0nYYlHCR7Ko8hAcGGpqeRV3ZfZzUx1Hhi62tGa9rW2E/C4hUgPJ28QxqgzMnnx/q0J6A
hMegSeFayHpaF3S4oFShNeqktjk4Gtp9EEkQfOH9ZuPmJ3GRsErKtZwL9Pr0QPM7p7sCBUj6HQcY
cofAMh6LSwxgutYFuEyW1EGyZzl1oNaeKNHZTfo2v4OLjWOe1nVYJxmYvlV3mgZ3gehTTQT1YYHP
8MDCskVzd4CEZGANr+r8TQejjeBEscB6xmX4abpqjDW1oe8oNNlh4EXlkPqsx1ihW13cdIJMTbRt
XAhU5GjoiZIBC7X447A+lQNEcQ3VP7+q/YvrLzfhJ7NQWSwAasXrrZo0G12dw5jL10VzBOYuOG/p
fQDg3P5xIUddZYnoEtoqxo36a4TQr6LapTtcMVCI7kUQec99oFFR0YNGefOtvm5P9XXpFb6YxvJv
LrSPZXNxaR1BzVFDgCwgDwv0swBlvGf32eIvl6kdn3RBXV90kxh8NIozq7US5AfoYn2NL1G4zezK
Mb9Zl4tfdG4FEF/kSv/u2/LYwsUolqpZRrSo20tDtewZFUtg7sGudP7LilbH4wXzRCKDPCP4Ra/1
cTkV1+k3MOlAtBBMXdZRZjrOz6Kowk7LmdPEjy+A3WaOhpxlXP3wBfizYEoUh1LGvKYe+0IVXMma
wPtNLu0awpUsy2Qivsg3qYThmqx6VCFZXndAMVtQkpb75LKdwLpitqlLY/kysSKbmOjzznkwyY+R
BB65kDiDXjjyMNtyegdFh6fKeMoz8Ltn5o+xR34fJq6cR4fOfLEwHG5CQqP4mlU/umU6nP9q+yNT
H3HZZBF1k9SN0MwZJhBGBesbg/MiMKMDRDCK8aX7lkE9rnAjXy3s9jF8TtzuO57issgtmJud+4hc
jMsVCE2CpxToVxoeSxW1xaG8iWPz2rCSh8RaDrjAQe2hXptA3w9EvpjBFQFGgEMPWuVFRY9DJg+5
Oj6qUyXYHkHmYnI5GKjLQ6vKcL4W5U6hb5McaCOIqiE910UvsvEj6UWbITrRXHxcNcmghv4ODhqe
NM3R3qKDdpAwf++9rQ4bHUx+QB64sUXJiyKyzEXDbFWpnBnA6jB8tXSjgSvfrYFiU1MbA/JPxZfQ
pk+tE90ox/NnUBg5uLhYzJAFUEtEDvaw6K5N3KnRiwT9Fu3EZkn6n2KZacFiCYe4DsPFisoVXZ0S
tDFkea4wcxGDIEkZwSzwIFgfy23OHHBeSnWdqsQIG0SNqnifios8DH2BDukoBfpF9CDsfrKc7pw9
LtdaEfyqaRgzDFqzDIUVXd7YWE56Er0JBfkW3xjISE+zFSMyQQ8gOEi3YlNIQ7q/eRR6p7JhgQqf
C7l9KZMizt4T2OgwBflD7NbPSsC2jkq2CD7zNznBhzkuHsaRns1yiLeKAgRZeyyRjHRIlNeT6rMJ
RhGA7G9eKB/2uOBnGI0yVKCG8kdf8TU39fVvxNPQUdG85VCKaOP3Mar0wxwX0DQttKg+wNXS4/Kk
HWJ/tCGI67T34ur537j1hy0ulC1NoYRgl2Nz99EBTCuqaTeB5XYAqGpP0C7O3ArUZ44Ii/4+Zfv5
+H/Y5QNZDWrWJUQI7VHXtPWXEcWKzvFzP3rRQUTnWEfzkoGAoZv8Ml/n9yVgc5mQfftvbtaPn8FF
NTlsqsYwgEFoAfJX7eE+Gl3QBbIOojO514oXXlSX0e38Wt9jskQozrp/df1l/v3nbS52OZSBGdBm
JNpdAxl0UAfbtMzB30vbSzKAFHGi5MYErh3UT6ogou9H1w/b3KNTGy2LjqEUB4YGXpkFZIuzn0tg
SdHSO9NcREhzkTku3ukJZnunAh+coSMHu3e719pPTvMB0PaXGZOWUI75mfjCWLH/OPtYJheaIvA8
r72OWGFdLb+s04oKY+QRr7lMjqAVZlWh5SAEm4gWywUoVZkbGldFGoQpcJ+zdq9ZI7gj1/5LZFnP
qhmDo5gcG9C+JwmIlaJ5dBql/hap5UUyDjX4C8djk9HbqNUxLyHpB6VNDnpegfqjDUaQI2VL4kQ6
dYpC8vqs9PJouYmggpN0qNybKV28Gdpv9gRiCTdPwahTg8qpXQ8dWd0CyjbunMgmiKmnb7MaKZ4E
HVuQ3ySnSgWrJ5ToQrV3jS4BgVujO4Kbdv8++vgiXDRVizoDuRxCjhzIv2SvdCtHs95j3IhefVfi
jndEdbr9x/OHTS6klpj8ASQed6CGUTEz/xbpilspTx3Y0s6vTmSIi6fD2LdEjVEOVbPInjEDK4FZ
FZ0I2yh/nreksfTnTAjlp3oht7AU0JVjRArJfXYxXKVXjUduqNscUEt3CsxOh3jXGQG9hr7SleVm
4J/09LfQVkGC7oFhSBzXRd7GxVNjltewslBB6tXeKTpIBUvX4CE7v3LBAXrfmE3U1IpMM1YZvcl1
fTCyuxFI5/MGdsdiMCwNWWeI55kQ9cHWbyw0a5Yr6wJEB4OyosuYvoEQDbptFIRcdnRUAGVpneRG
PRipDR7wQGB+77G1Mc+XKJWGZKAmQ0U0BqsvODxNYGlfap8JISfH6DZDSnVn/AIHTtB8F5hm4ZA/
VFvT3K3QZJM+lj0mcjpvBvGlU7cnlg+AptwDzV+UocQj8s1dUpStTe5qAP/6sEpAO763dcHb7A73
io0q09G61G1WuZfB5OsbeOSKShO7meTWNHc7GEQp5Q5PKiw3BEzFLh+yK3AuInM1nHl2/oG+tWiD
uathpamcpBmAo52HoRJQG2Pyv7yQrlQ/clDVz4Rvxr2ItF0iF26VMMEkS48C2tjdJdPzrACMVa8g
a/9y/ujsuf7WDhdipyk1FfD6ZkEG4sexjS8wvuJYWikotu4m41s7fIQd9KysRnyyxSF2d21ACIuJ
iNJT/ydqisDVbY1xaao5EbNRY1RCQYh8Bc74i8XqL5oh/INcbGuGizepoRcSUdG167TovofswAgR
YX1AckSpg0j0ev5TieIbX2+sBjDWGnGCsT8aIfmzOlbWsZeKjnajPcsSUgNZc+dRB6lfHCydYktq
bzfhqZcTL0ZisaLoBXpD6N5dzEsnaojsf2NF04DqxvQhCOt+j79pWlrQEC7glr8Ylg1ELj/R2mOx
ILUxkHgQbMeuT27McUcXXM1zPEYriwKyk98qeOGN34nHaAHWBqFHtL5dV9nY445w1xgVJkDQAVkx
GK7n3xPjx5IJ3HHX7Tc2uJPbgkalVcwaoMQkbO2mG45qND9HXQk239A/v4Gi9fDH1ySNNskI4CaI
XIuhsq3kVZtr57wVwYr4idhiHOtlSIckqOQbNXsjCxiL4utMFqkdsF/76QpUTGIoFEAjhe9PhdpS
GrMKNGl6TDDCwvBF8UEFcvJPlvNhhrsI+lpfB40VESVVgXQAyOGtoJhRrRTB0tn1eW49nDOpiSzl
RMOVznRo5wdw30ceXg5HzZNADeGKrvP9w/CxLs6Z0nEwk4HiHpBy1S/pl3CGHgAVdTLY7pxbFOdC
CcguCiNGPdpKw9cqiW4tLXbPf6Dd2giQZn8dBM6FIipRIy6i/D0sYJoJDxV9ctbvWgWuHvUNKkZo
lII/SpB97i5NhWA1JJIUCkLA34NfiVI2aGbguaBn9KxMfjSs9e5PlraxwaVc9aKZodECP8uyEMOv
TmhssCJad9kde+AkQIZ0JUxrdx14Y5RLtiiY12eAlBkNkdK61l2sQvG8C+IHlJEvpq9pcw1QHU6k
qNi0izSyNoZ5VwMoGT0fHfjwFxBaB9pl+xB+KxworF9C9F1x2BRv5HYieO+uJ2zMco7Xz0uoTj2m
sdWa3ihLr9utnDS21WtfBZ9z7ym4XSDnc1ReTaMkKHJ0IOS2mxwEyZUBEqT2qCaTA+6nn1KLc9qZ
OlRU2nnyBPZ3L9DNSjlvXJtZTiMFbYnoSQUEn4G4qDee1DdGNyMJ26W7FdLtejnPrAbLLCnF+wz5
pisZV3ER2+HQHhtz9CLjsUMdzYjeCEhfTeXx/FpF3snddcaYkAkNzSwowP+uS80E9lxrFoQAtl+f
otvHfvIv3JguUj2WcM+S3PfN89ACmFJ+64rcS7TDv1rPO+3N5qlLJn2dYoISZDtSN7Q8Ck7z8xZ2
WR42X0vjgo3UxquZGlhN+GgGi1eCOEAHF7cPcMnqZe+sOMJ2lWgHuVgTtX1VjitSrMkJ7+hXFYjw
9WC67a+C2vE16m43kAUAdZYpWqzAFTQu1kwgSu/qEtd671oBI+uLXeO+AQBNdscgD4SNWYHra8bv
t4UsZ2ZECRaaHlvweI6H97bLIRKilEROp3FBZigriS4QVEIFV3YYe5YEdcXiCD1iECAIjgw7Eucc
gAsopV7EOgrG7H6aPOukHUCOc5w9VnapnVSUIQkuJo0LJ7kEQZ08xBM5Pipviq+42qHGccnQ3ZSR
zPrNEXIMwrrHLqPU1i+4UJL16xiVKlxvbiR3NKBNhIvegE6avch95axGCR6Whbz04/QjHaSjrvYv
IclPswI1oBkY4a461JNyhZN+CgvjtW4gchCC0JMoF9YK7Z2mQrEdFJpLGt0amfGjk3qnRaV/iePv
pWo+rWP9IvhwAr/jSRD0IRpGQpGXTc7kDdf1A8pmRyD10crBHrqKA1qJgNwKr3hBWOZHA6xlaE1d
xSdsIEGHJ2PsrDbUkBi7y/xLBndN8iBKdHffCapmqppFQKrOcwBNekUNqXg/NczzwqMWkFMfiNKm
TzsKYkOm2/r/Mmhc9Cw6nbaynBAfGEnIJZjxdT13L1lSgMh+nk/LXAjKq58dnbPIxU5ztcywalGT
jxUX+KcrJv+tjG51tA5iyhoWn37zdM4YFy/XdZQXiH4ngTWvl2sDFUHICZhafzp/MD99rHcz4KzB
59Kxl5yvRb2ctlSDagh71CkHTHP5LH8XfaxPx/B3M/yYsRV1vZ7MEFE1x9bpcCyA0jm/EJEF7nWg
r1CgUtUh9KdEP3Z9YCkiJsHPRVFuEdyJa0nbrwno7v3oV35E9eVNAbYFejGQLEG77B9wwnyKv5xB
7sAVWh1b0hpDJRUSZE6lQuftikHl2wPqziDRM336SzHt+k7csGCh/fPx++tcvOcum/SngJbfZGkR
8VWrtol+yJLyMMqVk5uQUjMJ+PxF/a/9A/9hkbuws5ISDDFB8K9NX6b2VesxypGIhrA/T4NyW8pd
1n2kp11oYUvXSbpaovyU6nV6NUuRG/XWNeQUA9qvp2XCcN5oXud1FyyzdTRKK6CZ/NpUxc1ozEeV
JGBtjdGZjl81rQoyrTueP86iT89d9MmgJIrRQUIh1d/U/q0KDTeLAEYUgugEAeC9CbH50JJGFh14
Ncjy9iHefGl5HBr5KcsrjNBlsj8PUKQt6/lYZaK3tsgyF3pifQFid0zK9843Y82ybqfb/oJiNBu6
rZeMEM+6Li6sq+Z5fTi/u4KzxuMLVhpLWltDt7ORQieT6WVUdV9SPRcEV0FM4isWa2RmXV72kI6G
4lJn9UEzdCL8AItrnx3VAsRIxYgHiPHw3zffj8w1gjqzMZzK43S9XijXTFMcxIXCCtbn8vO783zY
4vLBbh2awSCL5ZfmwQwMxAYvdCFVpZwWd72KPRFe4PMLiRnE7CQUsTE4S3QuJkAWYi5McAoGamCe
lMsUjwbGl1AdV0YT9w/4EnfD3sYgFx6qXJEpEEiW349Q25P9qvSHbIV84Y+5k21TRGWyew6hawMl
VEhjW3w/tZjqKYIIdOibce3TBiDa9kc/Ue8PTvuHFb5tKvXmMobGGPpDeA0RXLtMY0h1fT9vZP9w
bKxwF7ChpYbZQ3bQNzPbxAuvA8gDAGot0H01BrGXKM38PB3CDsfGIHcdZ0o8JWQAh5N2M4BeAG+8
i8YxTyzjhE7xeICsngftp6+MX2w6KBCHOogYHfa/H1UsC5mo8YnYO6KrBclYFTL3WfyFzPSWDvkX
JWkE4eo9Pfrk5JZqqrqsGhrIN3538mxp+nwsZuoTSyY+Eh1qS1XaPUsThm/jCQKWbaWerGRN3TbN
o8DQSSrIr3bT7c1P4PLRDDJ4MgRgqE+N7iEr5Qcz7m7aVgrysLHXdX47f5w+A+HY17VM2YC/UVX7
FDuLXE7KuGazP1PjYDC/uyfP0nXkFXj3ln76YH57w314tL6O9xgsh4jZeIX+XHUjIuPcDeIAFlKD
MeJ/ojSVpjhPSqgiQpR8OSXQtB301j2/2N3LHiK7JqEgGoQ41O+fN0eOBTKWQvIBNfLMcYScWero
7XMd/Thv6DOuj+3qxhIX35TJkmR5nkoMy7iTBxb6C0JsepFCCRCBfMA7VL1sapB+gjrsEX/4s3eN
Qt4PMfg4Pr0OE8kk9awizTPNr2V2o88PiSm4E3cjgwpeI8OQDaJhQu/3/ezUojeAWy5RJVH87KK6
VuzG6S9GQBeN6/JhPDBUV2D66oX0BUWa3k5fRLQju48FFcT7Kh5VhqzxHFxIKDTIiOJeji8ZhpOM
GNGBBvIVhE1dWQWRsSge7h0i5AC4Like3SYPZ5562udSMVK/D1cnJz1mq/tH3YBg9CBqMu0vTjWp
plPVNHCift9gbegUS8/xEq7d1Te1L8RvghqPkiF7/GejgPuL+8sg/37UUmkIdQu7WffUtur7BEqm
JcrLen047yG71xjGvDUiUxn/5vOphnS6IYXEwpsL2oo2K9mHxyigQenFnnl/3tpebNka4xIqFA4L
FfDFJBhT6qsoTU2DKYjb+99KAyOzaoE2Fe+r37+VTAdN61RC/eWud/tjjAX1B/2BCUlB59kTHcPd
Kglytb/ssTVvEtIcSsc9geO/J6TGJVR0LllCqlyJ9S12tw8JIs47yH0snlokzlfJ6FKN+vXycwpf
5LZw/+D76Lqi6IRhJPn8LInpGvcQC/WrDCXDEhQDeZkKotXu5a5+GOHTM6j85kqRZ2UwLlBlN25o
dUXWy8myvNTonAXD6mEC3drb80vby3RVnYVIYoL97X2iZvOZlFYrVmgAE+S35ds86Xjl5wvwj/pD
Eur3fblC/p3koooyO2x8IrO1yh34fBwayxrgx8oDxAF+KDbD7pl2UaDXCD01cYtTtEwuUpVFj9mM
0CAgMmUjr2B/qg/QF/WmCcOSALLFuPSgo+o2mCFwssE/v8m7D5jNevmHpgTp2matTeq3mjNhSP2o
zuBgR9XIloizOpZ8y9gOqmeBWZb6ntlmPnlK55HMulGWaLYwuYnOjl4QK6HnUXrtlQhKvpcZbtfI
fszmJE1LVXQrHMgfDSRHjU+hYh7JhkeaxIsgr3F+bXsp91YRlAtnla7HUbvAWyblq5ngm2keWOed
80Z286SNgiXP/16bQCCgXBm/d49Mp3gpDv2XGkW/7PQf2iYSKFfTl/kle1CFuKvdJW5ULbkN7abK
jEOw9vtmWznjCjUrnB7TEGmx7ZsBIRr0FS28rbnKQd83RpIMKIUt0nS50PJyjfSgaruH83u5G6TN
DzOcy1d5Xc9tgzp9FA03q5pApqvvQsGp+IyVRWKrbqxwfh7SudC0GXsmld3N1Bl+b9UvYb++jTSB
YPEQv0iAxthJMvp0GJ8hYPHQ1qrXguewGNrTHENDtwrvzFb1tDoqBXFgN30xgZkx8VlBXcQl+NA+
08ykRh2jV2/XRA2KCiiLAZP3jYBDYDfcbQyxH7LxRTk3YwzuIDED/8jtUAOqW6C235qSl5oQZ1NN
Cy//WBTV92pQ+F//Wh53koC2o1U64+kfX5ZH4zI5rdcFxBHMg+QKkcns8H8KbZZFLDDtM2ESzv8b
rV3z1mDvh8xefdlTDjEGTP95mWE3um3scekMKTNwehkme+IflTmGNN8E8Ce0H6TEyQxRfXo//aQq
0hkd8rm6zFVRInQYBmXB8sYBGpjmqTmxMbcZmSEI2sSPhs9YLuY3G3tcrCm6SCKSIiH7DKDbI99o
0EGD9qU9+Nbbqp2QZZ+mg4joatcdkHRATReKCcg/fj+lUjWaNKt0pFXFYVZOuho5odHbZf/tfOjZ
z0UpRSqPTF6BMMPvhpqp6+KmGMpgIdB0TLons0x7h6Yg4E7pSepLMJV1jdek+EOZRF8oJXf/8idw
4a8v9HFe2w73FWDZoJ+0oep4XN6bbP87XhcfU0OFSAULnEzx+P19uSWUmJdsqFi/aEGyw9RDQXVJ
cPMrDhvJbFPv/Or2PuTWIBduKrWeSyVBlyKTBnfMs2OJWRpLiVCOUf8kyGxtcd8SVEZWI3XIadjD
DDmNE9/0p+ZY+RAFPZ5f1t6VpSmqBR0iJP0m/7yVpTg05bTGlRVnp6LSM7uMQTDzr4zwT9q4ysOC
NnhbTN0rWRmDjWjm6jNfCTsPCitBYBUoC3BbtqZSqnQySgItsHUHeVJeQIUL2boZio4kv+7NbgxK
WQaXTwce4DxUkhNJ5cnVaw3JeDjpji63l0UDqqgkP6pldrHQLtCG9Wh1mquS9N6Mxtu1sFY3Xdur
JskvIUgveIPtnrHNIjgHGgoar5RQ4itp7VTpW4iUclxeR5oJPsjuS1lDPYMwcKuFnsPv7tNqeqQW
BbV8etBPGYrJlbPcsrdra7OrTPRS3j1lmiwrOv7BTBUXBUEQIetQpiN+R5K3UC3v5FgEYttL8TQN
bRIZeG3d+vTIW+Ks7aoRl+UEcVdym2mR3WaictDuF9pY4b5QqsSVDDR9HEh955LpUQdNk5bZKXjO
zrvM/nJMVLcQyTSFH38AL8A8NAQEiXI0nTqleh7VzJchXyjKJveSDIRQ+Ay1IPjOp8azFTZKXKAm
85+mGlO3MS+LIzsH4orJXoahEQX5jIW70DK5qG2lxlA18F4/0U4kuW5T4mII3JnG0imX5E9C28YY
F7FzdclVoBpD39JkhyivcScSBNytZ2zXw0WdDidxxZA2Kmi5aQ+ZfojAhtTGGOOSCj8n/pjpDm3f
Rsx0/cHxIDoSUUtWDJVPDcH5KKuZgdMuRY9S+yWjva2swXkbewk2GpF/2WBOvUmww6RTaFFOlp+N
j7pWeHr0VCrHDIPT9ehk0h+d+I057mwYRp3NUY6zMZShndMTLSI7y1/Pr2k/8G2scIfCUPJunWpE
ohJ6UgzlVzxGjwRdeNXvg+k7GMIFBncdeWOQOyJTpGURIRWyzrZ/W0OlBbilv0ly+bLuwSOlJZfQ
kA7qBcXKElydfftzVczDnJVIF2voSc8CaNduKN78Hi6CxZqsj2qCDZiL5Jfagd9BVQvBydmtBW2P
DhfvR33MoUSEb6nfMQFgqjtgBPZYot30Xo70zDhKgqFAwbp41KESVWmm6WjY69l0tdT1Q0ligYnd
UslmWTzCUG2sCsBL7B1E8pj0p+bWN0Dz41U2HpLKf2MND8g3N/ZYOSWof9BtuRJR5wnOk87i+cYr
QXTd0niE56Nn6ANyb0tJfkgWEcZM4Py89FKs5nORNXiczfSkzokHPJjdqAueZwdz9kvpIHAT9pbl
37rbreWCDYoVpUkWvObNK9ZDWvv/9pCYZEC8oHAogumJIgEPuFhWuR0LAvzDegPK8FflnQNNfTAC
zbEuxFff7nN3u0Iu8jRZIWt9jw+3BPqpUK8Krwis935B1V2pB9H6ROeEizsS450NSVIEYa0fqnaw
Sfc9TnpP8N120wcLgAAsjSqUJ2ha6lav8Ax7r1EMGCN6h0JQjxHY/yMoxO6ygB6BvgHrJvHPXBrr
xqCMUG+bZLBEYDSzbd4aKtI32z8cQKmo6KiaFuGfl0OXkwKacbjBfcMvVUfrnPpCtxk7xQpar59l
kHwX7CRLuT95wMYkdz4G0qEFGWEnxwZKRvIV2v8McksD65D5osnD3W0EmMNE+i/jH660tJooLS0r
jBHyU06CJnsdEkGzZzcgb0xwHi0nkq4MK54Yo/KGKhIY4WP//JbtxmMTaAXcJDKSV34VKTiwZasH
QyppqTuBpzyq7WWG3gXai9G02qrxDC0K21pTzyDXanvVL09G9RSS01hDSfEpA7FjXUFbMhdcgHtt
ebQfcc0SSjUUnbgLkEjyUsYjADsNnrst2j/hK+vK5OCK8Bhcp2ZxLbXfEV4q+JUeZ49psvzvnxlY
Mrzs0QsFK5zJF2MNkqZKuuZF0Mjkus66Y05LPIsm838eZ1ZhyECrU8czAi9wdt42t1Kqz12sxygd
LvUFFEKDOU/cQhM9VpgL/O4isELQj1BZqPkEdkjLmRqDhWm61vQWY7zMB0yDDINThOqv80fr8+H9
zRIf1qYIbDmy3iKB0SzbpOBZXB7OW/jsgcwCsOjAhWDn+EDWNkSPsmaQ/CaN/FzJHMWYn/pCJNK9
0y1gdgiYTACUQMmM+zKWtFSpZMoFACLmqU3t8Cq5ZuP0sR9ezvf6TXJp3Syuai8HkdbIzo33u2ku
ogHpNBs6hWnjwboDS2aAZnzrQQPKLT1U6kXaMztBG/bQ9weGUlfUT+EgmvrUrMIRYxJ3qw+I/4Xk
aPe6bdmKp1+IW/K7p3FjjgtwSY7CWYVGgT8tpZ1Joa/1ugu1RRR4Rf2r3eO4McV9RLldRym2sJOl
NNwp0mDYqUn/54cB2z2NanjwGVCF5EpCq9pWVqox4WA1xjB6+BTNov7YzruA2YC+LAgdgDPjq40d
bcuwWDEvo4d5glJcXbhTI7vqIkNvACK6XQd4MnuS1PFzV0P1tzSr60UNodvaHE2ZCLLO90fBp4Dy
8Xv4wqRRJrXSdg2qnyOZjpCHB1GpYryNDZ0cWqyVm5VG7eVGQYJuzJ+bvsPp1dvZV7sQ0gtNfyRS
/ZpNs+XgzSN5cV8vbmfNQJxIio/K4U+t6h2p/j/Svqw5Uh1b9w9dIgAxvjJnOjM9l4cXwq4qAwIh
MQ+//n647+nKwnlN7z4R+6FjV+9SSkhLS2t9Q3xqZjlSB93JmvkR2P/KaUkZqrWVO0TUYRpbO1vA
LEqe7ygfPrSspJCtl0KJJ7+Kgb/A4vKoc0j0dYz53weiC0WMvz7KZ2fhPHYPkMomOUh9opeAQSy6
u4xYsGlT530Ta0eIx0Tcnu6btB+8tDSeN4a/tLdReILMEuju+GeVipSWNKaFBL5MI9wxWGhb2Qi+
EXPH284jbjqhDrWVHF86usgaFFMBTgj1z9X1jFe1QlFmMAIy8kM2yFG+dCmTCPibf9ylRAvUULE3
NV0D9GR5Z50tbprlVjlTxkIx6IcSwjFm7qamHbYUymqKGWnmFuX8Yhg8H3I9OSantZA6WK4B96gf
msfxaRF3lgNE3UcOL4+NZOfiqT4bcG2Ckgy9HKsZZ8Cv4sjOD0sN0QQtlN7h7ei04TZd6NLlqS+q
XEhuLCzsKh7qtZbPODOo4siqQ7jhporsStTcKN5c2iYoiaJQaRh4b6xryoLPsx43Bgsn8Ra3BwXo
wtG64VTZGOfiJzsfaLVL6gL6k6RXlkt6QFUB4P9Avam82dWCOtRv/jk1Guna+XirLcJSXZoYh0BH
7TUfyjPVXGUx/PTk+/g+vkYpzJ88K9rWf7gYcPGiAgdg+XT6Oi8WqQz7DohqQ7Bu8g0XfOwXzZP8
JMw+3zuVJ37IxLF2lQcpMNd2BzgHktMQ5DeFb++047S37toX6VB76bENrHC+kQ7mS082Psgy//W9
cPYz1+T7wiZyghsSbJYwDhd/ayWsdm242cW8tI/Px1nduRzpitUzAv50eLRC+chDh053Kfi7kKQo
kCRRmKKqG7fe8vL/bnLq3yGJjD0oiXi4BRPnrolcYsJLHcVqLX2d2o2xLp0g5J7424ium8a6Tt1n
QJkYM/Joc7rRM+aMovdN1jqaXW58sgsoevQUzoZapWNM0usk61QroIRmYVOIMaisDFYaKstvBjNn
jlzrMN0xhK8OGnEKhfisybp7rqaZVzFY+2W0/SFPqOSVahbM+bjLpHxv55KbqGDHgCU4uZodCxef
LAX8K9vAKV66Cc9nsIpqfFLzQbI1A48o6LRZkADLtvzOL3378yGW73V2HcUdE0ZVo+hl1R8zOdoi
qkvm1bHtDMWWo8HFsUD20TW8gA1c73+PpTBKNQWXftDaye+SmrpLBPESOYF/CRyonbZK5o1NgDbS
hc1tng262txNK4PORAa8Acp2z+HCYaD8FYvBzYYTHAkbx9IzFy08dGhqp+sgPsEiyUgmp9dmT2Lo
6naZP6SzV3c6LIt+SNJOsINeRXajw6sdWRm7HmvbmaaoTSdPcMnTK+LaKipsVfFB5Bh5m/EyqxC4
sQtH5yA86dAr11CVyIO0vycZd2T7gbFIno5y2zo2H119Gh3I8HIOyXEITnHtN425B0cRRxGwsyug
NDm8oi9tNULB339SK4jn1Jkz5K9p2zjdOO1Lm8HxEBZEYF/da+xVIvj35X2bvJD8bYDeN2cMnMre
aajspAmMWHnpSox5nCLfLnoffNFndaYuyzl+6ltmsadhuJ4l7i//Dyys02r9DnAeRzZ7x9D6qNC1
nQkjJ0vrHGn43UOHQIZysaVJYc+gPhqLaxAGjvBf8OXUjHqduVOaHHSlwZMJSJ+CXqUtP1hF7/JO
gszl6Ohy6vVC3TXdr7ziDkuvO/WuLZQwgSh0pl+VHZryDE6uKbRtulszeR/kNmrk4k5Li6MkSlR5
5ECOD3HdX4GQ6Ixj7wyVfQUUTshLlnhTnLmISZmjZbZjTLBjzaq7qoMuIhwpTFgoGCNEXSYewk7U
mSBaVRu1A7+wK07fx+oqp7cdOpeky69sfgucjUNGw69GFe5hkM+TOAI4ptCb+6IZo6FV0e5B95H+
mNqfGX3v5/Km4W3ALB7kc3zH2E0PIZRJPOg9hqt+U3yd2uzAQ51+20lxJMNJUqDrL33oTPGHaXK7
mDhJibKgAo9JAb4QhwSENXrMOGnmcMVUY8+GwispRLur9Krr+Z0kmT6yUEcqGqft46M+iz0i846w
nyVI6hkkTMfpwWZw+rZHj2PnlyrK7iZ1p+414+NtWVvQ/BNObhUOrR5LXkUFFrbHmbbqxpmhhVOP
sms02j7hqQ9Oj9PEDV5CELVQ6J43p6EQ2Df8Q5aLd05+W7BbUwsVKnGKN3Tyvu1+FVjrYc5ddeq9
dpiclHTooyhRHidBl2leT3pHzRqv1wov1sq70RQHqyNuUtUHqy72ytCGM86EWliRrBa+zIf9IP2s
qx4m24afw6ujpHhXaAdRxLuixPLozCkM3ZVFe2+q1NFqNeRFqPKkuJ6VYtrlnRwIS272VdOeYqJI
V3NBX02d1Yd4zJk/IdEJe5D9I8WeXD4mAS96aDKkWWSBo+LJDX+wCqXyQIYtjpbVpA4p2W+lt66t
GoWCPB1POnDpc9lezwOkvqquZrCYUa70LgVUJStCpcdOZ6zAYWujVC8/rC7xpIJ1DpTDaCRnCWwn
DSNzW1pd6SbQpvAW3OWJnPtkAtzHtRKIasmj/pbIE98xoQ2RyAmQqaAkR0xlqXBJgQ0AfsYHlEmh
+q4Jz8gsz2jbD1UivqAsSJvkoeTpHcd/OJkw0I6Lylcqsctq0TpZnF2bShVYdn6oZDgDjcxP++6d
JXzf2nyGcaGNpLbjtmel/JVI86m2qvtELq7zoqKeCd/uN9CUCyfJ9cepz6MpbgJrMENuFxoA1vUN
vqDuqQncw+2W/rb65BqyGzvRzk92IYVxzgMRw+q6tK7Vvn7vOvUd0PvM6WnrV9N4Ejr/parFo2rF
D5mqBYBdXLdwYc8BfJoS/aGMBmCkwOKEaTueFa5sFr8SXvhx20SzQoIBCoOaCWC0Yp4SGXGfCJRg
KLZthpg7u4RP+4TpAUj9zyos0uzWdK1YG5y5Evt0ILvlLyEVTkQ3epMwfzZaqePExj86fTySKUdg
iw2EGvXa6qRbWmSvdZk/ERq7Jc1+d7W2GNN4ZUVxJGusf6k0TlWn3jy1903TvsfQDHeHIb9m2Qj4
fTrvlK7tHLmSwzSxQ9qUHoPYACSlUh+C4JaTKbFfy1buNrA4S6w4asvxQdY73GJCjSoDA88INF0H
F+tcTEfWpT5L4UWm20ctAZ5BKsvruZRPctu846IP86G5ARnuqdGF18RxaEl0SfXIzlakwKCZfsBf
nkdJ3kZ9lwODKOqPaqygsW+YkCOkXeKSnkCTOua51/UGtEZrftIIsi+ppCiTMvUdD020Bs0ZPz9m
CO9c99queihryPGVPJYCmZf0YNdKHwKLaUJFPP5dSAXkFVU3MZVdPBilV2UyQF62diLQG76q4/jU
tuW1PU8PWp6ZLmHNazkWd0OpHbWMo97TlPJDLqeBUDkJRSJbfjPhGT2kNDJttBekUbdwcbXcIT2k
BGCaVQUTDKTcpK/vkYo8TRKyHW3UXEke7uIR5wH2uUkPQ8/pNRaIRegRQJzAVaBZ1rRjQLMSWSv1
eGPcFzXbWfZPYldur99LyezPUt1DVwTCjTO0gv6PbdhDwzlK7wMkfWNBfXBOvHHIjkMOEFl1Z8d9
5RIp7T1BSw/i8J6ikrc258eCI7Y0SX+ddqk3plpQqazyi7Fy9cF0pqbyuhJuurW25eJ7MdE9S9JW
JZ85m0ahxkCwJxbFZjVhf7ohQnTpYXWeBq4eA5rMWqmYkXzR/JVms0O0AhfxVntlax6rhD01M83W
UjzfUJ59MnqZuYPdJ/73BbILXS48bNBMArJXJhpZQ4gzPe3MOMYDLe0gig/1SahTNSE2Hnkf3+07
2JeGiktRWryBzT1EDJOn73/ABeD0Xz9g3QzRej2bjSS3UVeHvbarOPGN7au7RPFGYLXh0BgBvyX+
C+TM38Ou3g/NaFuNLYH9qCtAWwBPHGovOlTAGi974MDcA0cCUuvGXJett34cny22uXo/jCOD0JKM
auQEd6WFRNUaR9jK9N5isiX2cjR3L98PeXmr/vvzruufcx2TZCYWplkOP+dMfoDp0S3MPh+/H2bz
K66OxCQxmRoSADJjUO+MxWSSu0nYxHu4YAS1oxzTvXTg40b982Jx0FQg2QFsLsr+6z6XlaqQNAOk
KZDSA3wQCBI0n4f6nS7wlt4vkNNpJ/9zZV0UuM5HXRXU1N6ue7vAlm1NlFK6U53f92oHC5UtWPgF
4PHfI61KaXGpyYkN4Zxg6MiLSYXhSTbupTlP38AOfUabPVDi6YHmpZvJ9m2JF0arq4+jartjLv0e
1HQH+8ubwhSeLXrT62Kb+QJUAWRVPywbYSummlNNyi6rVF+q8y2w+eUX878/0GfJ7qwkMNOiK/Mc
LlSLs5HmmlfzVR8t5dsxLHLH3H2/DS/udhWOCqqqK4qybkdqzTjnQMKAFZkwuFN/SOQlK5+/H+Ni
4eFsjFWRw0gILwaGOkqp915MWzyXAH8RKADNzDMby/l+uIt9TlAr/z2n5fecrWADfLZo87pE/Vv+
WHgPmS+e5v3sT/f/AStoawVXW9syataP/VKvM5jbL0ksMY5otz3QdLo3Sy33el15nMaYOU0m490A
2CZqVupsHuAK7RVx+r4x/631Xh2BmYBDYJcC1sr3aDjAwKmTfvdQdYAk/6edJMLmFRxQEqdS/rmr
y3LQ/6z9uoNXNE1MR7Mxg2KwnabcI6dxU2RhxdZBv7zsaFlaKsjR4Pj9/ZGzigObj6wrMJh6VYrs
Do3mUFRW+P1iLmv15f6B9sn/DLOK0gkrJoQBnA9bGYGbNFyCiDnMlqvUpyn5NcylCx+g78fcmtry
52f7l0gytSuCblg273TlBDMht+x19/tBLvY4zLOZrU5lN87ShAcq9BOg/wrjTajXJK+WV1quXHtw
1voPJI4uTgz2DYCMmLh/1m0+2Y4Vi1W6AQrUfiBIsuvMy7ZU9i8wr7AF/4yy3oKNlLK61nEDqCAg
76EwAtIzcmc7LCI52mJSbExp3ay1dW7PdQUmq152J0uxfW4IaOBMwcbXungrnE1q+fOzPSGseC7g
9mmATF48wAcisqGEmt0sAp7/jQLf3yu4OltJmzakgdlDyPWTrGdhkkZmbcACa29Ntkvx8P5+dhcD
1tnkVodssvW5HAQm16BakRpHI+9dO0mcMv4llU/fj3U57zobbHW6SrWGrmuO3t7/I6i7tR4ufHwt
yB8WTtfCOYRdyvejXp4hOIeGohmabq5CchETuahy5M4FCqx1Qh/LSboGQ6rwaEN0p47HjUvg02rq
S+AiJiCTiiqDz7maZgUS/qTM6OzJ+0VMvjlW+xmakfZj1jvZTj9Jd12YBppnhjmFRBaqDyHg7wDA
zU63h13Vf2Hss1wNAAIt/X1N+eJIifoRpcnSTmGW8Tho5kOTjSdmNhHKcvlJNOyq1gDEGAG/ldUU
XQor9sqJvlim2DpNF04t3m3gbEO9AyIUa+VBlFPinPQqOPYZugTO5OdRvpdc44AXf1sDVroIkaZH
fes1s8TU1UdZsDaLlJaFZuu63coBDpyLroA4QqDticdD8VRG8Q2qPl7+UPrZNX+Sb7cohZfyISDb
ADvU9KXzswYDzij00GGegeiAJhE8yIJpxI5f9H+hyRBq5cZpvvTE+Gu81c1SDVBRNjiu5k8Dy3FX
4WHze+meE7dCDUxxjdmbNiPxV0sBsCbPp7mcwbMQOXF5NM0BDccB/BGAOzU3kcPc55DE1lQXxkew
Fqyw3YNNwMXy8v3yWc8WeJUCMr2QprFCZ23hbBGQ0KebhYTeh9uwdVW/sHf/OkarYAkNk0Guu4mF
tl39AI87SGZbvSpEae/MeTpkaQ2fsLE24fzSf+i0P5R1/VbX8KnW2J1mVL+Mqk9cbZT34F/fSmZx
10Bdza3a8Yc5d61DINfMphKNHCuCQEuUD7nlxLGVoRnRB80AKBabitltuZWDzymXriWkyauEGJwe
jGffTovQALLAEWO7o3GehKVmhgWzfwLLFHYQ9XZGWdOhBmDJXsfQfqxJcpDtqXDHdg6ZNf4YCib8
Pq/jN0idxruxTDxzAOBbTn+RuQE+GGQO+mZIPxJYKFRdFarVS25KO6ruZMj/q+xRg9513RJHnmAZ
b4ISWKmGcOXefJ0tzctV69ek3ydcQwehd2UFYLa2dEdtqvyYE7dM5x+9SHejLE6cLW6o4si7eyLy
qK4ztxxgHhjfoDs3OAQtO1X7PdL6WouvIen9MxaPiCxAc0Az/MZmz8WEoms97KFvEQJsF6HFM6On
VDtlcV+g4mkYhyqxbhtJC23tsR7QB5vLvHChvAcxrclpBYm4sE5Fec8amExz81pOALiN361ECTWQ
QKp08ov+IRMcbdPMMeFdOfPcGVrD1yV0p6Y5StPpCjYJQQZ6X6JAWGpGMbIHyGoCuh21SNC33QXH
CAeHU8ZA9QIwCoD+onVy9mFw/QbGUE7cWE+FqTtaqj3omXaTtfL7oCjBVJqewt/SOg30/E420iu8
YK9BWYEhZupYQFnPCTQFKEqvQ7zTWPvYq9ILU/sIXd6T3Y6u2gOLkMo7zea+UJ8H7TmDNWaqq8CM
Tz5NK681Ukce5FNPyY5a2VVaEkhaWN6kDR5rf814Ulrj0gRodrBzcwwMaNWSw8BcsRQ8NdHBUlDT
rmXYYzHIyBuyI6tQNs7H637G/S/pEPLO4MGWhjIaA1DjhC47rP304dhazUPR8B1tigNgzvs0KXa9
QZ+lgb9aTXmvxfMzSLae2cWhaMkVl8xXnV2Dg4hf2fkQ2XpquPSmi2lf9Ki0SMYTpXGUZertCNqq
1ddhI4MaG+flc6mlP4FU97JsPjWlGqZ2cT/lQkQSlSYHFgpX1MBunnS738HPiWzkKZ/yPKtQ9ld0
WaUN0qhlQl7AKAtYDX6Z1seIrgb21Kf4PgHq55g9LOYs9E711NlTYMblbbk7X3x0nWUKqwtEzxqz
gnIMuDJHNEWj9qoL4CUXbtU+vnqurTKS1Y0xZ5JNagnJu3ldPpQ300m/svOH+R2S9ciLVK9PUFR1
4BSqRvm9ufvfTnN1bYCUIPq5wDTT3aIrmR9J2OzqsNu6jy8mn6BgA4gNjNQX60xNa4ExUPBNPy/G
0VPZTe7jq55KB7aZkqe8LmU/9GS2JRcvP8b+jL1WGENin6fdMnaR+P8jXI9C9b9YNJuivRc3DnTF
VAWEJGR3q92bTcVQcVjVhTzXDD+O+8wppnRfD2xYuj+ta8B0tzYsvDDMp6Ero7apAomKzpnHuA2L
Qt1rTLMPaVHcaH36C0Cqm7LFAXa+fw4sX/bLKTOWbMyGqu8XJUrKSMK6GW9vo/zoLchNW/aNHh9q
+wdLXpk8b5zqCxuAgNMA6UtiLbprq/ccEChSz1C0QMdicheOorq0EuWnQrtj6RYp5EJ+QogBijxo
FJZurwXAurbE279BqbcCDF9qn0e4Isj07fsF3Bpk9RweSrsqRAYutBbfJOQqt67TdqNlBRbL168E
QhtYXqYKVjdydvz5WUIJiwcksjk6AQYv75NpgvUIUx8MSQ1bmPf5bSy9WYPqDWV6moh6YNlw1Y3F
CSkocj+dvMY9+yiY5QCogMs2Hw/DbO7lCu07XYGcl8l3YzzCXcHQ7wF/eDOHOAd2Z/SIWgE5ASFh
MaupR9A/dZBG/aCG9SBb8lVvCCyskI+qmGAeAkHTaG7sn5Ok/pCgozelctjqsxnZmR0mEwjv+mSH
aouu3rSrEvsVyLAgT+vbmv1EBcg3BmgZtXI0yHB1laDFoddPSixOJraMW4yw21UATErYrVC6ncj1
qCLNXsqqEGXW35Y1h6aVBJDS/UVFvksn7SmP63Am0ktdy55ZgA8/3+ZT7k1D6RojLx1DhUkbskg+
VnvCa5fZ7attdk8Gz/e9BHPdui12DdBQcZueaA6xs8oenVl+jhPbz2VkPhLAaiZ4gFaJdpC9r1q0
SoRw6iTx59F0DBQoSALzAKOFn5DVh2YZeyYR+yLjbsw4jKiS1iNjg9yG7eIYvGAZhsVpDOMj6Lmx
vPNFNf8S7QDx1rl8SAk5xviOQ8J9y5huc7k0XFA4Iw5FQTcvxrCT6AEYIGC3zFM2wGfP/uhb9rtq
O9MBxh6ZpUw6KA/YtTvHJl7YVeLzWL5vBBoKSt8iTSt3KGR6KWtdbqZhIoHaSLKfJrgZfS+cJtVv
ba29F0aWOCAx4QQjJS7EhwwoXTsACWGkUdf/5OBzD8AUZHV+LSwNwAHlfQKSUtGLfTbFwaIH7tZG
d9NM3T16H7+Apw4JHdyukW1IgOeQSbCghzTCAdhJpLxH2xlCcBU/IoyF45xFcdrd6l3sSUBMpS0y
ye8P9qVQhaYUesXQwLC+aGyptuB5m+JKbox+X8g2d9CYuO0ScpMP8QPkKLcebxdCMc74nwHXzyms
SpVJ5cK5hDZvct/AK1MdBhwDy7VSC0nxP5cRXN6pf0ZchRVZm3lHFTi92kZkAajVxs6MVvL367j8
7L9uGFS4QCOBtcqnE87amTPrqoaoVoHana36DXa0WW5Kg3959q7GWDWEYc+adLHyaR7Y7sjVvwTy
F3YX3W8is7fmswr4rI2h6FVhPnTX7sDO4yGAeeajcleDA++XaD1bKdTJ/e9X8Uu9ZjXD1cVJtbgy
5RQuhZIMTMzwUGQqWFJh02wgjb/kLatxVptQKXqwwie8m+XFqu/YRmw37MQ2vn1rPqutB6aEZqnU
gP1huPQW62vQw3fw8YISKXGB2YIaaQYUo/f9Kn7Ns1fTW+XzCjSm4kwCClyM9x05otwXWD1kp1KG
h8xbTwG4RNlxIHxftNpuwem2BS4LkLGaFFzlOtDUxyxtvTGW2UYmdnlfgZALtR0bhNzVEyC1ciAH
YV8fqorSOUk3vI/DFudza4xVnm9rYuwzCWZ7o/3Iq9Lh0hbY/vJ3/TOLL+XlrK+Iin1qlbVLrQZ2
4ijLDO2u1e43vuWy5b8Gln8PZSzmd+dJUac0ZlxgwQZa3Cps3CdxH+Rl/GLk7BncIOCdzee6Ku/N
zDpC5sxPBpTeCrLhb6Ju/Y5V8EkGqpF4RPBZipqpu9iHmu/JCHAxXFPhBRvQq/Jk/ExgTleGym6C
MbnsZNdbopBfmeWfe/vPeqwC02DOdkMXj3VUZrzy1wweTXfsb7pXGkiudq3vux3yYDWSAwWWECLs
rra43mQ5td99knWUagFY6EiVA5zahLoZe2peBkrPTnE2BBK3X7UWVblE31OR3VQ1vbZJ9wMGCDsp
IXvW0Cer6ne8155ha/ZQQRt0HIqIQmKhaaRAkWAOyXRvauYfcp3tUl0P6pgH4OQsmLsYqaghIQ+z
kOLWdecm+fRbMGXjc18OkH9WeRUgJ6svyKS3i08tAmQIl/RQQe06Db/f3ReHgeIObFZQikc4+Htz
Jx3YEzQm4HWGCz8a7kuwEEF15h+/yJdNczbOKiBmRa9pnaxSwJs9kb5R8OeVFloJpj8qUcdLry3Q
ITow5CF9ozl69aMbfpTDo1kCD9+17vez/vpIX/2cVRCUrDxLJMWGA9t+aQPzkAEsgH4fai6bxYiL
wfBs6qtgWM61ltoqqLODK7vN7AK2rvqLsWPjJb/MCWeE+rDE/X6GF0/I2aDr+Di1ZVEufF2hJU6S
ARMR39v6P3dp+3sd1zQ1ZtTlqBIKMZR978l+7luSo9y1fhrRffo4baKqvvbwVwOugqA6laSmtKdg
9I9Bgh6WTB29geimdLtQ+nkEy53vV/KTY/kl2PxZyrVzbKzG02CWOCJ9QALwYkBV4GigLaS88Zbc
Ngf0inPPeN9ufXzt3K5mu4pzasttCnsNzNbpvc5wlkb4HIkrVIbz3SJiAMth/LP1Qri8eUxYpCBn
h1vhapHhTTazoeooiC4vKdQpOX0kABd/v65fUaWfk/szyuoe6UUzF0VOabj4Le7ETgQp9OlHaCYU
gEcfIGEw77vDYj1lnexD/AjqxPe/4GubcPULVss716QByQLLi4TL2sME3CN3yQ6OM4sF+DbI4HIg
+DPhVUhP6hxVB3Qmw9y+jxMA2KW77ye09d1WwXxIKi2NGwzAbJi2S3DKTNu9NQ4bgL2tYVaxHJ2O
zKqQjoRjk7hJDLM88i5othWjvzyMV19nFaNTw54z9PcWE+McgiEAte3bJwOqXJILxsfD4uWq/JZ2
+q/vF3HrK63CNdoPXSllMjbFNDvK1Dm88v93I6xic5MYHKp7iGFlkb1JmrjVa/74/RD/n8jx7722
RkyjbNcPs/hcvMyA24RLAImwQTC7AwHVtz9EEiwna7PBsBzaL8FS01Rio8oD2MPqo+lZN9Uyzxcn
qeW9pQCJmIcgLZzEf6CgdvFTnQ22+lSitmjP25mGhYmen/XT6H5/v4wXd/rZAKsvVcsmalt6nIUg
tcDbHUw91nlttrHjLr8W/z2MIq9eGHpKZ3UwkY3kH92+g6wfevhgPVzTgIOB3j0nD7LHvPR2PEo3
W0/V76cINuzfCaBpERKnKrZ7Jd8W5n5AlZf736/i5fkBAmThKtGUL6pJ0tBVEvDDNDRuF3UNes/2
8Q6l0CgNMrf3iUsS7I7marHn2NyRFzPcP4OvT8LQlh1wk5hgD9Q5ihp2jE6204SSP7rpCSAvYCSu
xTF+T+G9CWHI/mVj9hd36dkPWK0wGWAVBPsD5H9wAky96iReyiDxc7jZao0Px8/+TY02s86L0fNs
1NXtqhBr7NDBpuFCIzAKh2fuAqLL3eq5C6YpmODEgsb4fTs4W+IOWxNeXasZbUwwN03ccxV060SG
CFptXQ4Xt+3Z9JbfcPYoV/VmzhKmITNSwI0FHwVv7uYYe5k7BVSJlI8FJ5hs+s9/ygV8iW9QstLh
hwBJgTV6fIBQNwhbsEtfusXFS/MG2Yo9NNiT2+Go+vYz5L9vyFUb2bf5zXA/HQrmiNNit7OkE7nD
PHuH/x3Svb5RULsc8c9+2epWVnsgC5Qcl3/j56c2gFX2qYGiZAzhlXbwlgAieVveAl8RSMsdfTbo
Ktw3GhzADQ0ROD0AM4LmuNM8Mld+aZ8Qvz4+X5JXtrRdX1u20HefYRX5pXRMUp7U/0qMswiMuE+K
zKK9H0M3mu5NY4tGcnlIC8JvOlzuvmh7VSmF70kLqcKUq7uugJOfzHyboTOTJfnT0Jsuzdixotnr
YEKStSKTgBArKV20Pbfam5czV+PPj1ltf8BHFUFbe3m2T77i1ACuYOvDFuAHtBuuNpUhL97qZ8Mt
p/HstI2wHMpRaqGheb1842xfRz/NcPJqlHf4hsbt5txWG7ko+7LO+iEOysItdyin7evW4dSrPPhf
+mBjVlsjLvfr1930ZzVXu7iV0e5hioHdxBv4a+qGzwwOrQL0rMyheMsZzOmmxhMK20PXKPxv7oeF
KmR++kisZc/qOQExeJEkW+oDWaQabnObBgas7iEuuFyJgKj9c5bZcnDPBl1dD4JOZdIYmHIbiF3/
IAKI7+yMQ3rSAu7VvzfHuxivz8Zb3QlT01KuzkgBAMKLYC8MsZ/YG5mjPrT+EibSx/iObNy8l1+Y
Z4OuT4mlQN4iSYGLgzMXGOxy40B28FMZKn5uwJtFBQ+oReCinror9Ypuw18vHpyzX7A+OEwCFMJk
S3z8H5ykATlAOEz9J3Y9y8n4so/PRludHL1MimQocCmmqjPXnmw4RHUMGLDB/MhJikAOYpCrnaZ3
/8tC4tnYqzM09jMjDTBiYUehSEEky5Hb6ZjHyG+4ZN2NwjpYgh4GoW6oBl6u5Z2NvLoLFt0znF1c
yWNgTI4Gbl/v6MfmQB63XbnJxWwSEOpFUwbJ8hpkDv9dzehnTJMM0IxI9BPttQCyPFGeTCd7rK/L
bDpYen8ambZX5jmU5xhYAbBlSXWaMvVGLdPneUiUaGhImOWAY2czcUouAiaASExK1OsA0PIMNeGe
pGLFamNv5MrgmyjfDUL4dC4jMaGJvQD4BumYwJhN1gFrrszHGa35eFEd2YhRW9Ne7SyF2YPVSDi+
y/tk9PqdwH2DerHkdhCR2GnBlCHPWcw7qA+a4fvG8Msn/LKxz1Z9tbkMNtYZ9AyR23wQkNzxlF3k
+Sbq2Cfho5MHTZArglaecG0PfbXvR9+a+2p/teiH65nZUzRilxJ5Gy3S0nAw3LoHLiYYsF9GfgFA
ir2GcskEQFgxf6aWM/xJ3cU8NDv2eCA1vxpof22+jC4NaMvwYAFDAd5Qa5BUXiiTQlIAAeiOBDMQ
oGBuZxEEgCJ+0IK2+CVH6Ubp6NLT4HzIVUQmHQAGscTRuBEvsnKY5o0sbevvX8Xb2OgHaSxRmtLb
ClgX9DfZ7fe74dJFdj6D1UmQbaqbeQoXWdEC/TL0LlEh/PLw/SAXp0FkhUAyWTP/L2lXttxIjiR/
aNMs7+M1T5IidVBSqaSXtKpSVd73nV+/DvVOKwViiJneh3kYqzYFgQwEAhEe7pAj+ZpvqXmuQjak
RyAvaqfrkVUbvAYB+RP0kQL/qarqSOAxFEe9SsHzIg75gpRunNDhR5SOkNIWxXnFPWHlpXt9QczX
ydYcuSg3GWSnlBhQTXA1yafeNQ+576MNj5R19CTn9T8RW2Ovz/hA5SnWhRqZ1qha1MbYQgttpjnc
jc1dqBc7MIID0f/r+upY4QmStSDZxLtQlekMToHQgwxFqTSQhtzrksWOMOldgiomEkBmVDwIGU8z
k9kH2Zqk9lOCXuYwxqD3JnMfUK111coHV4sKamMiPqa984dcWNnF1iSVwslrOKaoK5KUMXzLn1oQ
MXQBGJqANZ/8+Zvo9+fUS1yNR4XIvOAt8JgrqgH5OggsffWdDLIssj5FOeJUc2tAMU96IJM18i7i
NreZj4+tLep4R6s0VHGTAbmAWfTSze8ApCOzckAL23UGEm7ewWAedcL3ICL9R7uF2tW6Npu4q8B9
23lhoP8Gc6lveb2HKQhMZGEitTt0nOcO01s3Fskv2hxFCYqus2liWgTv9ldJmw45GH1DsMJqU3FL
BjmRzrScO/RyQgrvDZSE/14m9Q1N6NaFAL9lH+Uow5c1EIwaDpErAfm8D0G04YYHVLikFaZsUt8y
r5q8VWqBPJJJLTo76B/d7fzAu0mZ0Izt6uh4naZxOJAt1SQXJGzAGT2SBAVjN6f0zgRzR3Gfesse
44bu6vXBDBEHPvKceT4N0AnrGHKGaBcVEiBxBqqLBqCIpIrsKqvdwvqzZK9DxCsZM6s+1sYS5bNL
P1m5Fq9ZkONVk98rx9wtflvAoET3QkDGc6Nf/4Bx9+Nrgtpfxo2lXii4QVY1SwvArAMd1HhL/G0R
MLm1Pv2DSE7kTv8yQoP3dWntVWMAcCnpQMIY6aeimwNzVJ1csDwtFV1xETgRgBkAPkTw8N3kC9k4
pUUdqxTgpU2HAvRQeFGd+9dXxY6gGxtUClu3s9SBOS/DeEm/rx4ij/DaSt5wxxcBZy8H9yAGfy0I
Y1C+AcRwtjQ10FJpE/t51bpLwVkNMwOzcM+C1hp3rkny9U38EmqAy8MUhH/4Hgex1x8FSwvELNpx
No15nj7t0IBSuU4xwyaggk7wVtPtfGwO0s66FV+V0woF9RnINjAC87BNl/uH/o8ok/ll8hCgATl9
KwGPZCGURLHum0V6jrX4kbOyy9zoqw2y8s0OVlUWL4OGo1Sp31cINh9kj+gvCqBUqubb5DgCU++L
qO4lPk+IkxE7vtqmQmVdVVKYR8jLQNUNmV3cB+QdmQWGJ8WO+EiqQaknCDZ3Uuby2vtqmDoDWTiq
TUEAVcmPGTLt0KU/5O543wH8A9SB0+DJk73mD8Jk88BPH9/sa6791TTlsWIVaUIYoTQfZRgUQJFA
DJXzYA6YE8YUejG7oEU5lHr/qCe9nYuRBwrBF0sHxENf8MrVnbkWQC8YelYPtEcmgNZvGWbQAWsv
gg72y2LSf8oq8LrG+sJxlctD8OWn0wAfTKSDgnxCdIqPxiNwL8MtYv0zaCvLn7o7uJITt6DBqk/g
27xu+fKUfzVMvU+SPq2bukOFO5O178kwZ3asj6eiBWnudUMcv6DhPVPbdvGcwy9iLXqNVQVEDEt7
kw0NlFcsRxJUP0/qb9dt8hZHBcnOEgEC6FFF6sQgKYEjGtO9OfrXjTBy2a9bSELN5pivVi3kOpFV
AMe66Wi+tDPdNkKyrvrhC58XiBO5PkCbG3MhSMvkPkJcLkj5UX7u8ai8viL2tmmgOlFNPOksatsq
M58yS6lR6csFbwGZqCRnv+N14kFP2E5vQTnlQ8mXpg+I1mrphRa+N/Q5rmTZjqTXLpLB2tx611fE
eMeRb/RpivyUzaYlyDNAylUCp1fjmR8OyYtRZ2AcHbuD2FrghrAwlGxmxZ25yIOD8ZPZlgXzrUys
92QBm9n1n8OomH/9OVR01lPJGFfQl6NZbgbLbe6DGf9Q75KD7oI586C6SmsT4A0SduCLLcXm3g8k
S72Ilbj+CDmjCdkP6hunGHtI0XEMMY7bfQMkzM+c1vsLBpa4PGtMl90Yo05IoxZo8rZ47dXZ2Nkt
JFMbM326vqdMZ9rYIE69+cKiPLUm/CkB3j65E3Nlv6T1PWqpjyiNn6+bYoYy6JGroLmXJZ2u6YD7
TYmXVcAJbG+NCnLr6l4ezhXmeRqEMnXp3ev2mOdxY498y83StHEWKr2Pk6BcJFtTz6r0JzNjzqG/
1I9CoR1Vyr9XRXmEkCHXXGPMUqTD8lbL2tHIRRTBVy+Uam9VQ2duZrfWowcVlF/xsPrpMO6jXnOS
TMSJelSEYlcmfypxery+fHaA3fwyyn1KUPELaQ+QFabJ/oCY0ltf1KfkSXP0l8TlPWfZfvS5DZQf
pZY+1ND6yYK1hDzAsJsbGXTamIUrfl5flsxMD1F0BCIcUyKgb/36WQ3IdUkYp/urJGH54FWIQSl9
q432uofySHWCuAF6seEN5Oyc8E4Ipn10r3iJ7GDe1pt2GecHsXPGzx9EQ3hq3NHpTF62kwNSaskH
vcLoYp7UizzVTb9NLgZ8Q5Da73g1efIBL4IROUvg8QF6SaHCYTJq1RROqFqI8fdQ+F1LvADEjv8b
C1RW2sXGbCSSRsKdYffowxaBUIK9y0Wv7iZxwYkhRJxTy6jF4kBtbFLfdxoLCU0l5AVgea80n+iL
tJgU+YAPYLgsfBQCFBN/c9dKwsGV3aR5Hge5V+UI6FFiN36KdiAACJpfy3fS1gckJrjuxkwv/lwl
XZQtIXiwpCFWORXN2ZiGZ7mRdhCd36fzAKiGMnHuTnY02Bgky99EQ93IR2g/oCpCJIdjQB+ln6RX
pPvtG//mYoZeBcxG0LABTpvGIfWhMtW5iGggNNpeSY0gjuvb0NQ4UygM8DvxlU87VH4iFVk0jIJE
jh5eTd/CP903LbEhD7PLBJvQ/orH+U0A2OfEozZmlAy/mqYO32JFM6QCcLtEfyYHIg8SDvws2rqC
cuz8B0e+DaaeDy1ie+nniqkTuWr1UIklaiWd1x9nt4NEUHTq8SBWPPmF56Tsy22zv9RZBJuZqdY9
kmawRk7gtHn6eJl6GOWO/yz3oW88jF57C0kZL3mUeJAx5pXyaZzmDQR5tDEZYCcKltzVAxUAQQCJ
OrQdQd/tLJUd/qpvgaPjar+yo56qaIQSUVJU+mwKUSXVU5Pn2GPRgfhF7qU+KUmVkNpz8oc84CW2
bGfaWKQOpwG+zB4CPaGf78t7Inw8h+aBUIK1t5jsCgSjPSRcVhfm/m6MUpkL+MvBbS8W8GDwnY/1
/Gec+7NW6ZZjaNO36+GOfUlujFHJiGJaBQb8EV0nh+jK45k+uKngmC4au2fNacAAdKpezFveBBn3
Y1KJiagJ4Do2DTKpRhS1ksNsZ84a6Dbi+gE1C06Llxn5NuukIhJwGYYF1nvUMuvElVqQ1ITPJpdA
hB3NN2ao6NNBvEFUVlyPpC9j4e1MhlOWXxCV3nU3AmdN5JRf3IwbY1TMMRbwLkeChm8niGAsiNwE
BC1WqTpzWEMOI3VMQXbbgifqyXwvbMxSwaeVUw30THAZM+3dJZfdet0DDlAMDxiysvWaq9VNHP7K
OunyegKu3EST4CqtOyOBy93kwTrXHlE2K0/5iZdxfNRuLu2B9xDKeRqIgKgF6rGA7CqGvc6LzvNT
d0pUO3ur78fjFJBxn8yJjvPB8JK9iognoapboSRe3IRnULbFp8oX9uvz9JNHg8RwYUvBjyK9d3BQ
02ml3re1moboF49lZffLsVF/r9X5ejxgIJUlNNwVMA1B/9m4ULXMoTAWjxZuFsKqrTupD7TqHahW
3NSvb1Z0UEWA7wlBpn6UbrBD4GMkk4hlYDrlc/FTDqZd6wh76f3672LExC8/iwpTViOumCXL0kBI
3/r+MWmBTRaPZhxzslxG+meBAFJCXxVj7hftoghUU3NFLlY57k5GdITKnV1VP3GQHhRdta8vihUD
t9Zox9YBDQ1lA1Vt8RC/oy8O/UnlrAXGQfGwiZAKvG6PuYmfi9Oo4miaDrNSaEiNJEgwdevTWv02
rbPUPF83ozLO65dlUbdmo69oFMdIEMYFQDVVj/xGKQ7DIt9ZoVLbg1oGQlt7vQqVpyJzIQzyZ6xL
iEmHu6mUXrq02i9RfQ/FoN0IsSA7xzi1ZKZoMOgQXQKoSQCVXSY/hdJ8GFNzb9TJnWAYx37V/Hhd
j10z7NpO84YMiDNdec8Q8mfFujGlPsiE5mYZlh3gGK5YiC9K8oHS3V3fAkYTGcdos9XUHS4KoBRJ
aqSDJGQNt3hCoIlcn8Udl7SUdYNbuL3A4qVj7PKidTZkUl20a4gOZ/4nBEftJFpniFdJtrUMfp2O
Tg72Oysb7EF4KcLoZPRo9PaRBS04PNvW+i2qV6i7aXYsdLPbtJJmK9Er+klH0AndRCWQnxDVkmTB
jpcCZBPga8xw7qJxdUVLcGQRCi9CY2N4MIBMg51K0aFUBlcHa1FjjJ5qxm5tgZkJJJap/L1usntJ
/ymB/xLqEWfIx5z6WXuEEut+FSW3XVUIFiVujNEaM7Xl5VcxZk5olO7adY6gKc4gQJfbjO+mRA7k
GaIz+hSEA3SJ9QdlGd8T6X3t6z8RCkpdDrk3C8DZtXdRsvM7yXLGEI/GAQPj5WGNQCpvVSCva8Gu
sROGJyI9NjQjqj+qF8qWXa2VjQErO8mWl8lC68UC7eNNN89eamTnsv5dLqGXW49xlzllr9kZ0GNz
ilJnZHgy6JT6dN6byrAXYghHFqDKib+10l03vZW1gjHO7kchZ3Y/lyA0BFEmxwMvbwsZTGZQlhQt
0UTXnbrEzLafQbctGv7o44qOHUxYg3kG6RyaQFA/yRGmJy54goThrzcnMapj+BeEwWA1o9KfrM/Q
KksTyNeYP9YB/aZo8a6vi20BgCLZ1HTSzP36XJbxYfNmjkM/CqMHkEreiDkvfDHX8GmByhTxrjJx
TCQDQl7PUwLNQRAdXV/DZRzGLpmgswNyB/gkmt047QGx13UQrzcZkEF1Frso0+3qqGttTYHE43Vr
jDY+ZJwhXAtGY1DJa3TekPZkXnvVP3je6312E2HqpYaQ2h6TvgEX5UEuEcoFdFCXELCFJGHGh7pk
JlDbikUVWR8cv8vtulvuCWvihAyJZ4vRIcXKwMRjoeCPqTQa+xqqHQgZekjDQIM8AJn0udcGR0vA
oChCMUoFBZJZ+IjEvikNJ9DG7dcYYlZSE/SzfGvlOajfQLGY4j/OUzBo1WA2sxHUnYRQnTVQfTCr
+LsRZb/LSjtzvsrl+cQNoSKNBuIBh4U+n9oCbfKwxUuBPLyKc7bTdccQAR3Lgmw/PEXjTfm27Hi5
7SVvqfLFLA1PAPaixfQ6kvd8Hx4QodH+fRt35juIDsFpjg8VOfKLcS+4pmdg1OG+/51yshAGE8zX
n0B5SBFFygJ2Oc1vvHLf3SI0dU7x3LxVECxCPokBx2avPGePELWv7jQkl9aetw3sS/Nz9z8oDTdV
NyvUMnnVFrRvj0hR9AC6qe9dZg+VA4lnwEv1bm/6mSu8/pP61Pa7093IWY7LXIDcKD5AtMv9+E4U
dhARHUG7TcjU1f7WeOU1ARi1W6JZLYPmXjQBDqaj5ihGsxh3JqkXQ+sBiWaGYth6HHeq2yAMLHjw
J35ScikhWNF6a5eKpbJSy81S9HlQjOmP1QTetA4fOAeJZ4O6c1SxVVHvQwCYHAHPbjCsYUDYOEME
7rvqF/50Y3Ce3TyD1LM7q4G0aUf0FcZ2tEU0WgeRExx4Fqi7u+rzvh/mHrFB005ZCtBqqrjXt+3y
ofPFI2iEhqrUZa7MJR46kfbQ6MMBQgR+USkeAMintsm/XzfHwDp+tUcd+npSq1bqUavQJqVAlgk+
lKFaXUybPXVKPdpZO+GfphPQvHs5Vc+VaNqrkh6XAjjs9X2owfscqfIunuvfsjD/+Z88F5vVKvAX
y0EL0hL5TW3YUmrxrs/LQI3bGvyAUCEwDdAEUhlHDb5PARAF018CPWiXm/z77OOHQy5I8HCNAsQs
3PIl1hlWdVHDCJIKTlV0tKn9amNLFyHAbPrl+i63SJv9of99/ZswHim4PjUTEteypuo6fQVZYdyG
Qy5Zfqj1P6C8CNSCnvwY1uFlwhgReMaNyumVqrb7QhNteeYNHzPyICwCU1EQ1TI1kc4WFWDjM6sF
waOQiTcQbB7srklep0WLXPCytrw3GTk1F5nJxhx1bjvRAGNVNpaBDjKLe0SLu2yX3oWv5hEc+l60
1+0+JgR/XuYb98t/f6QJuFbXoKMhoYJNeVG2JsUC6VrstSjYfRdCz5c3m8EoPuJ7mpZG5jIsGdNA
VG4sjXItDKnlK/oeRGa2dsR4pivre+Vg7vhyDowoBSFe2UKz14LCI93wlcsslCWhCH0JngK+2PB2
HVSRd/zIS/niq1m6AjNwUfCBfl3UuJqR2KeF5cdHImwoyaByCV3xbsXINlRVE5+XVTKqMthGC41b
pCn4WHSTTK0wkwitN8vXT8RiAqzh3xbj5T+AYDOyEVmXAMAGwbRpgnqa+nBxIy5xXSWguT5V34bD
ivhSulVjQzOCJCOia/4EDJyvNMO4BL7Ylb/u7Qz+VlNerDgYMXiyl71ldkRkQM/63vDiH8ZhPaWH
5rU/Je442ZzgQ/42/V23aybffZOBGbNSLuYAwTBCITeNbhOY7tB5k9uCBDAFLWFw3SDLW7f2yL9v
7JmVMQ5Gg2fdTBDgUu7kHQ+Ey4pnEkqHKJ5iTPpCSkgzazUbe+i5DPHktLniJmEFhglk1Vz5Rtb1
sDVFJVZpnEJxe4GGi65av9IwR3fTTJ9VU/Gv7xorZkIXScUMDSHj/WiQbXYN8mqCoIjwzDpXJruX
wcqZChbElofcV0GgXXf5XRFld9PS/pPvBX0yySJmL8j4jXSslXKaDX8wRYggx89ayEuzWGmxjinG
f9mg669KJFlNV4NeXnwTpUO9J0pDFRAGP0enBw3F9C498+ML89BtjFKHPY+HoSsGPADqFg/+ubUA
osiTQ7yAScfqfxtyzSFoZ/rKxiB1yi0LWFXBQNk3UaofEtRjWs3y9KF4uu4qzDrDdjepE60bY5tL
NXzyv1f3YcborS3qNOdTbiZrC1sxmu2y0zc7EHx50ZFMeMUYq+Y2n5nhY7OJ1P09hYqc1E0T+qGS
eVkyuQaqgdc3kOcY1Jlem6ZrFPS5/KrHvR0CD9aHAaaRvMo8NBMvr2UGKwzxSuCDVnDfkV+zOdmL
nGa9aKyQ314bL+sxrRDP381JOSQ5xMOvr4z9uTbGqNQrV5sua8cU6n82efamaFUiMyF3W1y6MjRb
bF6zjLmZG4vUEwoTXOvcjZHhl0rzus7VYZUQu+RaesmyxscEBQ9lTJZwcZ+RSU5wVRmYj6UcxOjC
TFiG3vCthYijlbm7QotIyVPwGM+of2tL/SRnvcAJ0P9maz/tUl4DcbYiahoxxNNXQp8lKP1xB04d
lK7sFpxBD3xCQmbZTdoslXKdAlfpDJXFElMY+V7YZbfLD9T3XUBsDKe9wf9qT64B81mO8cFyh4N1
bH4K++an3HMLDMzYtvkplGPNQtc37QoafPC5PelR8gqxrMdOlTyOAzOzlY0dyp3MVVAadcIjUD5B
KrNz1xsV0DvwgFTuoCE14xWomOHm0x6NXeysZsDtpJq+aXaONUB5sOKU4Tj+alDXUBZPgzUKeHwN
s+ygX2SrYbybs8McjrZCRjbizuVsIjPkWNCbQVMd17pB+Y2cru2U9gg5ow/o7T6u7URHN184d68G
aIrned+fDnz2LdZeEmlHyDZrmnlBvoGqg9iTtnagqIKTAm6i/aP4tjVBHcLVyutFTUzLH8HQ9kP0
CBoKcB3zBcpvvgqatjjccTaTuSoJhQELXQRwllMeaTQzmFCV0PDB2OIsHljEXqIDQUOZNkBupCPP
azWyckEZz0qA7GHugmmibC0ja8K+DGJDuu0m42go4+pDIBJdhDLcoZ76lIM9+w7qQBxfZaYWW9PU
/gpCHApm11j+h1SteCLcNBK4yv6zFgbrsKNqCaAFXFW7GK4uprBs1zEhT85/QL9DDhp9cSiSDDoF
sA5c6gCF0FwqEkkgqUy5x5P9sN4SUcT/iOqH5TRbW2Tlm0t/tpZCj3vYkh7ldY/ON3B76hJE3vJO
CIZq+YS3V8DxVNZ2KsCUaGhCWVgndTOq4tIK1mgIHwvMbojqI2k0tGBc448Tse79rTHKU0K50kdl
RZ6Gt5htFTst/Jmov8KmcjXh1/WFMTdzsy4qnIUmwfHrZhE00boDgUig6P2P6yaYq0FpTCIUBhKE
sL5+r87oZ6PAeFSwojgviUcFl5voj8nTOo32dVPMRAL1B2ifGiqhkqGW0xltsVaSUQbrB0d26YJU
ACQGPbrjhEbU42VoDHClrKuihqkTPMLg+pRBoRX6eoLSUaC1oAGf3fmxcQpnUm5HUoVzQhMYUp4z
sr4ZRMpFHcz1OuZlKV8EcGHOG4RNP0GfHvqLkv54fRtZd9zWAOV/HSSPirrvyiDMwcGKd/ko9XZc
QQZUr/zrpphlI2ijGZg3Q7P1QtpdkOJibSzMCKV7zZ/NA1Fw1RMgN+Nd6dUO8LDfjWkvcOksWWvU
gERTdA0Khxfy5HMFwSmhH5JACUcXmq4+mDYcDWKXdqPlvLyauUrDEjFTpyNrEGkB+3KuZLGo0b4m
Ca5mnME6sS93gK5X3pA7pAzYg5I0XbitbJavbA2Tf98Ey1btBz2roUWNlGIntiAKXnPeGCnbhqEQ
EQW4JA01bJfeLIcSJfgia45GV/1cuvHlupuwvhawrf8ycQHX1rNmirQY+5c9dkhfAWhRoeCVdj3H
H1m5OMqX6MVDQQ8ailRGMkPtqlw0LQ7iaXqak/xbFg6Amol319fDLHNv7NAL6hI97aYGyYC1kw8T
EAbgqTsUe3Kf8KnbmGFxa43Kk82q15q07P8f9WdWZm5ifgolN0MEkp+y2IHvYVTikDScQGTpzI/L
7JEiKSY90S9GSLbMW91WfVS/Y48XIFneYhH9S5ShVR1aP1+dvpiHohCUvAgm5VXLLM/sIO8x3LQ1
52Zj7quFgrdqmYj9QNp+NdRo8gLJNEzlEpGCZNcE+r10Vt3wcXFRNN2FvHoH+Xt0mrW1R70UM+gq
Y9IGqU9bgu9VvkuM22i+EaO3BZIB1z2UZ4raQ0AL0lEUGihPz4+rbthZ2DgluJ1yfMESk+LXrTHP
A6HMQMUZjYvLDkldylZiAHQVj+I3iOTul1Z3rVZ+hELhPWpJPwH+gyZ15mdd33pCX702hVrz0odL
NlSQn2x+BbW/4IVY1qnGSLLxOB6VXQsq39WB2CP3Cmfu7sYQtbuRUQgCROfwIWPNMeI3JfGU4r0S
G8dYeXNM5KhdOM2nLXr2rFGkCKzU/yw3J7ncpS2Cm1PQULtoOzUDIJkoGZm+EaNIBpj7rwzvOdVW
DCRDhB+Rhwph1nFw6fxtkcSCzQUnr2K0znIa+sqYnrp4b3SGm8f7BmKMVtY7lpTerGH63pa/87HF
/0UnPq1IddLOAItOmtLR5Nu1egNPZR8e8xFzs+EpKiR7XUo7l3i9CMZUGXGxz99LhYxpypUslxEY
hR1B7KjP+fd8Lzuqlx1MN1/AKCm6Ze3ws8Z/c8Q+LVPOXUrGUlY5vk0PwWMbI/2n1AWJZYN5y/wf
dla3C6VcfJw6VZAxauQLFuaSw/tp4OlXs/IOgBrQdiQSixepY7FaPWj80I4GBsRJGmBX6931sMQ8
phsLVPYUQcauixNM5BfJbo1UG+Ly9lSheNAUdht/u26MsRwDmnRIOySAnPCa+OrJda0OtZlFSdDK
kDgDD4f65780IJM53k+JW+qoTIXar2atAEQ85vawdA5Utjhx/GINxAS6vyIgAhJeRNRHByTMKMQU
O1THZxCz2rrK6QNdVlFgQdcAD0BJA/yQND6gNesYUJsZmeBBPfz1ECdpU40ZNl4TnfzYL8GMmMIA
hYEzIwIQTB3V2igmBLnR8BdtvhtydfEmSzXtrpefgHfRoIbR5U6MASxbEfuCV629CKWwvlUOpb5W
NELxONYNUlL5h5gB1sfbWqTWm1V9mhUiyg69i7GZH+K3IRh3SqD8UY+yD75zp/l53SEvjhe1RCoi
1W0zA9BixoGa1qsdKp1vKeNTG+UPiSa+J3r1+P+zR3mnuqqG2oQtKUivx6noHoY6v88BXU5AQuYs
SsGhG+Rs6MXNi+swKwsUwFPxWzt9mwuZc9wuYzrZQfDeSSYgVsrFOJWkiEa/ruhiEE0GULW5AsYi
bCRIAbR9TzqHb5q5no016ntpkbrK2jSGENHI7bB5yufX6x/o4vVFLYf6QIuyLs3aokNhZo8FVJob
MEIbEccLyK+kj/Vmz+ivUoZjZcYWaVHq8qmK8PguRMkZzDxYqn5yCvT4HCMKJU5ySc7rNbNUeE/6
NgaUWkPKZxa2BNFFoRzsPtn1mCK5voucz6TKXy8SGSyBmJzo8Zna6UFQ4ocp47KwsmLjdhNJ9Nqk
Xb2qVFERT4avqGCGzpoEAq/zg7ys33MDtFyLaD2ag+Kbcs1xkUu8w1cfUcnqN5bx0dQsMmFZxsRZ
cTv9ILTnmGbc52DDKM8y5vF5tKHMOIWeKLrMIjiqaTDVpOrSMEmT5Wu1DrRDN93kdXdjtPK33nD6
sOQcs0sqIrJEDeMumEHAkAVdLTLKVG+MEHdcLLm9O4AC6C3fi17tY0pp10SY1wSN5uwmnbf4kLI5
8OX3mAdx8wuoTRbQVujHtLV8xGfMDipO1z1JXe5ed1SeFfLvm08JjtIOAkwmTmL9Syi/C9b9zCtl
Ms8CWujQxwZtJ8oRX00kEwj/0h59M3PV3gotPUljxOMSYC5jY4MKi7piZtqsDCiXZjYS+Pyg+F1A
JsFlBUJLoS0Ubn9CNYAT/DXmGUQKZKCVBUgFjWsqEnGaKx3FbhUYP8LPHrqQ41lvje62at5i2bAX
CYOu6OZp95nkD/6661JUVq0ARaZH8SyfBi8DWY96E7nKq7SPn8Vz/Lv6Wbvrr/Y58q0n8c0oHbEO
pMle7wyMQp0VzbHwLtrnp25X7dK9dZ/jL2MQ5+W6azC/G1h4DFB3AjJJ515KYi5Qqwc2poLu1wpW
MC7S1GSe6o0J6rN1bVRMoIFIAgg0zD+tWln8sOh9q1ub3TjXeEmCfl6paxuDs4UrGQ2GXAQdszeQ
bnS0so4CoU47z8p12VYFsd9P7TjaUbYqP8DygE1cO90BAj535xqFk7WMZFtOEv3BLDTFU2WrfjUb
/IPapiu6POL3ueuOohy5xZx3zjCGd/IqQ5Os1zp7jqCA2ba7YqiO3bycywyCHmkS3QpJLdt5glds
Kw3B2sdvhboAANn8mpX0ZRhizBUmfi+ouwocXLOc363VBIpc8UmvK8wJVeelEJ+qaXDKSjpHYEq1
u0kCkNkM0lA/WQP4KBdtwftqav20g1RwY5ylrPAaebmdBkhWTlNkN9PwAErP1jFm9YTx7pchn16t
tD6MmFHBE7NyQbx5Mw79U9FNgz+q8WujZ6GdlMnTdb9hvg/wBsH9bRjQ4lOor5rkozGoEiIXAXBp
x/VGP5JG3XDHb/6wfJTk6KTZhDE4+lpQxNXCPApKDzied4K1YO6qzt6vr4cVW7Y2qFeAKglK1MlI
WaFYfjTE6nHuDGetUl49mpWdbO1QcVIUwjhCNmlikkt0xqdMs5MHaA9BU6zdETh5HaSndg6SR94j
67KGistua5n6YIM24JP1+GD/VzIyf0uYzO/c/7hkdNmMoSxSWWY8CYVaankI3CkYoNpX1ENm6NtC
Aht6nmAD6DA0RgSe+NfqZbuQ3OybmEOZnoTJEidQI/h5syc7vbpQi8HIPMJ0Wt1bwXrio/6YR2Jj
9CPd2FyzhlatcbRgh0UMf9QFGBHWnXlUDk0BRg9e7Z35PQ0LfS7A+NHrossYqawucdSTMhMwHUQy
y8y+ESDJ7Gj6DYZ4D2LESwlJQnuRWm9MUgnvYvUdKJexQGtX7qdbQuhL8AeKMwb8gU3WSdmuj8p8
o8WMEMpxItfonE2iXWu1rc7vqsKpdDBPPkaf8STApMUFo2EPboti6DXLn62Dtt6Y0NFpOKeetRTQ
u/1tgtq3eNGUYpJGPEnEyl1zNDGsyZuT7zPu+38QxjaWqE0be0wKl5hL8rNkZ8itiyJDCvqL60aY
rrddDwnYG0efh7kL5xZdVqIBSAh5BpCEeWtAEG7I3vkoQuZ53lqkMlghX/HCB0zMV8AAGBg+eAUg
gLekXucDxQuiZcgf5kGsclbKSl22ZqlbQdGn0IRqm+6r+b1W9F5X37TiE5lHs8D4yNlVnpdQV4M0
yYLeozmLIQfFl38Pz0JhR8/KbQu+6sLHawTJIRi099ybgWmYEN5iFEFEq54KlkotjvJcZyYAt2rs
hAGU2mZbxMxTjfHW/EfyTkK0GPszKPs4uTXblT5t09hFYUimJUpRfbN2pMyIHM7eIn64a2WFMGhq
/mutNJJRyGclEwrkEmrQ77vMReHtNDtC0B6IlufEezuQS5WOmFtz1MkHft8ajEQGfanyHjUZZsjB
7KDe5Kpmu12R8XaTfKlr5qjjn4pmXwL/hzmIUpg9vRFrW2+kG6jiPWlTVDggm7zPNPOIeuerpfXP
RjfdQzqysPW0+GNW0Hwv1fzQJNPzaOaHJZaPyFW8637O3pLPxJFy81YYxjRuI9NHP2lw+rV6kmqI
5I15IKvoCmlDcSN0Ku/tyP7uf+eQNA5gjoWwUmL4GUlXydUVu/rxLxwAP/2QSQC8/A6f1qgaVK+D
iGQZaxQy0HHCaR4xYbdXHsk9TdTFCydxtAeCaiOMX2Hmkw59baAZxZsgZwawz9T5o665idSJ0GJk
RKjA+AkUh5o89obsTPWTGN2W4HS5/mGZRdJNhvlx1jfGlqq2okHCzOQEPeDuTPSPVSC7Y7CHiLv/
nvH+a3ZJv8r1ta1bJZxMPxGgr5gbiSOk1RHllNLTrfZlHebbahYbu03V53GQfKETd82S7U0xwTBg
Xg2nUTYekjXU/BwFeWedx8WRtUpzJnEc96LYgDhLSn6CxtSz0jBx9Crl1K3/TfT79BPqWsPjcgHj
BF4D+Cyrb6DuNL9UE/q4Oiiwx3Md8Cpsl21RateoG83SJyk29UJA1jh5CmB7Un4aqx3RA4ojewBv
e+HK6M06wrBXeGTObA+BCjlkNcCZckHKuGKEuM/QzPSnh95t9yW4t/MXDAD4gKBxIVlca1TwnUtp
goYzynsznh/EVpTct97smTeQz3LRjr7u/8xrdLM4KvhOk5qVq4zsOEP+nf2uY7+07g2di4xnJqwb
O1T2NWB+wyhaDGIS2sDGcCLLJeoWMwZkKtUpLaRCGJ4oG5tHw8gzTHlrl2tFV1Vogoh15dTJ6HS1
Zpud7l3fR/a7cbNAykeTrA+bMc+AUSnvejSPqkMleqY22EL2pq4P7YTZ7+goZd+T5QSQa6F9+1/S
rms5blwLfhGrSILxleQMZ0ZZsmXZLyxHMIE5f/1tyLsrCuIdrLVb++YqnQF4Ek7oVuaraXHe5c8M
27KQ4UEpxRk1rPtp+pL/Ndr9p7PIm6H7RZgYoDRFM/pU4WERW/6+qmPBfbbdzANb2NeUsRtzsS6x
RHmTk26SHFQmWohWtIvNKec5UTyXeJQPnpPfdvM307lJ3IvKfGKulA6Z28KbALk6rWCaitu5rVlh
pACl9Z2955S59CfHlNH3oPr4qH2WqJTsiKJtAlNAHVj7HJC7IAqjx/yJeyDjNyuN381H45k0d+z+
zUiI7LiCyQLURFVzPOOfe8wAn3jZS0cKgFK2NO5vm+o/qvvc3FmF4shu7L7XsiR0DVSV4yjUmvw2
iRLJ++j/uNgXOYKpWo5iV3GN8nE9Y8wmOQz6Lt4DMVk7zUF/I9+H3UysVnojJI9ZlZqK1qDTO7uV
p5ZXFZM4cZkAoUo2aajz0whP26Z9KrT7BMyOElXk1nRO9bmqrj6NDrhQShPkhr9fPH+vcLy3hOK8
3JZYkMKrjnaWnbKwHMpwnLtLlwFiMNMDV7c/nD/W2/kwnlisZAlOxEFBQI8iDNo6itp7gHog/ujW
eywUX4LuHjOGRQ2gN0AF0+WCFaNndupFVVU37WJdU7L8WKbpcaicsHPzyauW9gvWWxHCiuEDWmOo
FTZ2sNg0sNUY05hl55//+dsFhtXPFxwSyyoFO218jvbOAqEyZ8bdK8C/q3tgLanBcvUvEBU2NcHE
nguG8gkWQQVlVpKMpGoK41nVC4sLdkS9sAt7WXmBn+CN3q2kCZptj505xzNeQG2XBEXjeHP2ych+
sg683TYIV+hj6xQ+X0sDfgtqbxK933z2rcQLaj9NKnXjDJarqb+KEdwhVzpmBPv8Y+uAh9IKJd9T
clqHT6CurMykc6HWNopRHYBUvJyUB+wnZEB2r4/qgp27xTih2dx4Zd1+d4Yu8posR22nzO8lP0Ty
kcUB7S5SBrVF2/R922ibgebllkWCxiKheZq5lIXOF6fx+rv0ofRpaN30g5ceAI52Ky3gbL4wVxKF
yFoDZpNGDVerHfjg8dzF+xaDPj4IUzgGuu2Dc808ZRPgyt5XzFnJ5s589ZHnMe7AaI6wOuy7o2qh
aZ9fvBRzBhn9wmZQXYkT8l+MEfRlXWK631WyI20uWReSqj2eV5jNTGUlRIiotEsSkApHaHIrMZa3
CFKiJb+M3d5vCPPqeQic0bphZlEG5wVvti+AFf23O3ru465uE8sFgCjFtAnGPYzccy+i44CNmep6
PPKl1PPCJN7AEZyRMS3UTkqMobPYhmWqYUYM3RtbYLoX6s6yJ+q1mS4Ruu3kVycUfFC8RGWD+FNg
16m4bBKP795yosoJfuBJ3ZdYXPuvOipiKOqTMkbo4+LB7WKHzK+OPUDBXR8w6G7YhTQw/qPDcYVA
HEPe0uVwtO9Zf5VY/xtoxERLCytr4dVZ/+BM5GiY1r2RpboHwJ7PWlJL3oYyeYK3yZfUHisCHa2M
H02uHkoFsZkcdG38ri/fz+vodnL7oi6u4F7qGSxxcQ57b3dTMJYhXybrTnyJDG/efzE4LgkVruBf
qmIx6rmAK+1PTvh3jdIOxxv5yC3/6WeSAVfwMlWco7XfYLirbuPey/S4CoZYzSRfSyaFf82VRxlH
MjuM8qQKuDW9kWBTQPaNZHcmOBKzRz3CKvCwA9y3dXIv+Kg9lr3dkIOYyQg++Qc4d2uC/9DNpHed
CjmubWADGpvzLLqKqeWf17vzOo4d+te3FvesaOsMY06DroCMql18wxhBzhKXn0ZlqAMjV7PwvMj/
o+rgtAByGiKAWLrVIl1PaYFI+rqzS9HZfQdeBX8qmC/CBLtatMGkFiXYJ7DTfUbJj94FSpTkRNwT
vP1WL0IEY2pMAJYvuqH8VfDni3/Rge+t89W/d/v5F3mCRelNiVLjEGP1TwNsquv93vqgAI7fz0f1
II0r24r/Ik+wrRh0pUphwLZ+AygtFxr2/DRfA/7af5YlGFmDleLCGrgdh8YJsz6Hv2XJu/7bJfGV
cgg2Zqljllrgn/y7dWJNHhoJPgqaWriAThrjRRIv9X/Sgn+uUnwmV2mSM0PF8TAZw/vZLUDdgxQl
KfWBO/vnxsz77hSQ1wbmtRw8AIVzTraWdlML4MA/LwNsF1QtNLIBpoKtP3HIL21atRoL+K1p3xx7
tB9xNusSBHBBZQVaOAcpiK4APyc75HZRYCVYUBy7yfO8b7C3SXPcrA72p+lgYn1zOCzXBAnmfLOc
1D3xk6cs6A/aTeTzRne0KyWZ36bjXv0O4bIr0621grackil+rBJyANXp7OUTk7jubT/6IkhUJWOy
ATMO4ITnEJ6s4Cu4H5WCImz6gJU0/u+r+NrUAOjIKDA83wGitvmgXsni/76StSyZAU50lK06tI7m
XRFMLjBtl9ANy4COe9kDQaazzxjBK3lY28JeTkMBnZv7pmedosf5rjgC1MUBJSMohv+CIMlPssEq
7qjfBI7VQcXo1DJsI1I8Tdwo1zzQcoDBcGnuNMDZeMro7M/HKYlmPlvQ6ph5oSxJORfKfmrvwOLq
RePe7VRZMOQpw7kzCcFpctVuZmWt7DUlaMqPRjWDf+KxGj4k6BhlUXe1JEOQW7PEHLh5nxMrxCiS
MjuPKu7LxwIskxdL4vhDFXv2cJztyQOVx/nL3DY/EPJgZQ0Evm/gl/tFtUpaomPzni7/dtxYSRNu
dbBqt4wTdDPfXzPczA1XIoUbxdLvYMdajzc6QJg70K7ZoYpCT9soB3t5+o+3KXjvXO8nlXATTI8J
dk/+mZWJLioQDmmyncbtAsTqcIKXdt0OGC/AsNpXc/25ALZ3VGLfBa+9zgMoBfDq4iCe1A+Ibz7N
R8BnORL92XyvvPwA8a2+aBZjeYdEQBsd33b73eQ8Su5002WvRAgumyZz1/YEaSIP+68BnGTRdzuV
WskSXHY6uEVjJrz0eMXnboeb5ZC2vu3bIUYkWl8+pie7P/I6RjSF09UmP1yWRl7kgJ2hlrjL5wD6
xqWsziR4525cZk2NgRyQPMa31b54IAeyj7GQx0LjM5LER32POf07knoF9eT9J5mOim90rS6rPBrg
0t6RtvHrOndWwb90sUP1Oob9oZJzpe1/vyj+ety+A8yDv8pWNyu4Fs4YZSWFAc1cfsQ2imPglHVB
6qa8JxdbyRG8yjAhw0dbh4Us0i7mRj/Vg1J6aaRL0vrnAehz1ye4EzJOpjvMYP/Jcg/2PAWUeuRQ
+hgy0y6UHbjL/YkFaumVH1igBOr98FOOJ8i/0f//EYb4mNcHzakyF/3EKP80sJsJnAkddofiWhbi
uTGfEyQ4loGyUluyZ2MH6GR/YmjEGgGIy8ZgGgJ58Z1/pnPyBOcydZNZVxqwX0q1/JEvxqM6KMCY
sV080MzuqiuAJN/Hxofz/vO8hwGeGn7VKl0q3KVfxgyJvNtQXyPfSqOQqI3EawJM+rWIcVraDCj2
f1s4H3L/k4nUzQTwH3MAxNlrcYTabZ3DMvdafZcVNSAP9syygvPXJj2U4EowbEHduUBi1NGA44Us
nc+3PzBpwnEw5n819CA7meBQrLiIwYeBb9VgrREos8F8jdn6z5mfjkEfaLmng7IH48w/JGeVyRUc
zJLlABMwOhYW1LnJ2bwf6QDmotnx06htQpLOXyPKfqDfcdWR6MpdYlTY4uFh1pr7ObY+s8H+Y0jK
V74VkG+vP7KROdYCZq2NYo18olriCMRBosWlf1UzOETkn04tSe76OVyu7NHMMHgZz/jGszkAuf44
1J2Xs+/nv6hMiOBqOrW1+5J/0EyJ/J7O3pSDMhqkI+fFbD85USIxXANwf7YIoGjZc5SAZBh1Sd2f
McJq+FQNeYcIiYztW4gXIG+1wyaUVqC2I/2LZMHnANCu6aoSZYPoJ7fO36tZg/+8msVjk7Rru60k
LwL5la++W1MULG46VA44GiAIFfK9u3smVMAiRWgDl+l9DuhFoOCAzHEeygjY1vuc3M+IxQR0I8ou
I/e8aDkf5d2UbaV5ESh4n5xYmdbXOCH4Vbyk+Vpbo59p9xKV2U7nX6QIviYladSRGi+Gd6SDm4/4
lXoKTkS3qZEWKVJP/rj9XYUlJ9R75S5EIskSOhDZMk/OoOBj1S1QuPs7xXyK2kfbvFOSn475Pcqp
5+iSq9z+Xo7pgF0bZIDiOptilZhTN1EIYVUCjstr1hwV/eldn+tFCDeLldrPbr3oYAb+Ddb7+vUl
2/z4P7WIF1lCqtJWKtNnFbIGvL2cn63vHJWfGCg6sn2/SEut3EO8TcdepAkexFAVVTMaSJsU7BHA
nEwZrsb/ySFeRAg+Qx+XwW07zGy+Gyhn27peJApOo9FmNVeG/D01cu4Ozt2f4C7KZmLZwKt+ToI1
gFaN79EU+DaaY+5XhXKdadE3iS5u+/yXwwmuY6ijikVpo/zlOv40z5QpiOA9IrYUTsLgD532e9df
q8uv8+eR2K/IEbe0Wlf2Df7+0mmfCjTIS2qW3jIYsp0JmSDhodMAr5lz0bn70UZhmKPxOB0GiEvf
3JXI9YB/B6xLeTyRqf8zEfzKd9gOqC4w6/Af1F+ik8/06yuJgL3KtIWiRcTJ5LDh+0H/wtnkjB1n
k0PqPmJbAxB28redzHcRwZskk1mMeYSPudEOlrqu/1NT+ccSiOBYxszWacEB894Bas49/Bs7R4wx
bQKwizc40gmQ4fTUAgdE+ws7IUE7wS03pjf58SH6FjEPS8bn7WK7SrySKNi5NbbATkwxIlNVzL5a
quxmqY3LUjHu2aRgIoLlXqk410WcfR7y4jppllsjtQJwz11Mefko+TWy8wtuwO7sUosycDQ1IFUo
Pusf+cBEiyJBxJD5yZa0to3m5fBiJhFZi9YUtAczoQXm7KjPdrNh349tf1mmlu+62bFVe/C8jEbh
tWkaELP6GY2FEeTDLFnCfjbQM5/eEhyHaoLG0iUTyvVFroYAzX3EqN2u1NODmQE0k4wPTCkfEpY/
FIT9pC79pGTmVd+Ai7yrNd2r9TysmR1OTYoeDbkh2BUwG/oLt/m9Mp1vZsv2JbUvhpwGWprP+1TR
qr1Vk/vOMr7aaQfqBecBm4jh+W/Ko+C5c/FPvnITrjONrUvGaF9gspZOKB+UGKubAyUuDuclbcYQ
MMPqnIfaMEU62rQfMImiz/Ye2droVUn6rXYU/7yMzdNgOQz49SqkiF/JyEmdpjPAAEt9qLzcWi4w
3PWjTczCc1xApJ+Xtn2iF2nC3VVDvKhLDBa21ETZmP2cZKiwsuMIWSBCruk6SwQsSLyMB+UzaNh2
Q/XVAmjQ+ZNs++zVxQk+2wTGOo3AgPi+3tdmFHZBHAliLbTbRADKvq/rfuCcWmXMvuSL+dFGc3hH
gV0UDx3xi6Lqvakid3bbA6HfdIYdVpMLf5ms3l965wtRzbuiGyTbG9x7vTGFl18lJiEdBfVO0XD4
A0P1gCq+I3bYAnZJMcKm3tu03i1FJrv4zURuJVTwK+hkjrFVw6XOJxXjz0OMrV7Q4oTRdxOreEog
eyltpgUreYLOgkIlrToONT/n1d2kA4XITPeDOt+2FTW8Lip/SDRr64CuqlsEwVHlWOOvHQzT3dbC
wOA/YMPOz+SE2qHXxjuCE75z4GgtUYiZDlF0e6hRL+Obm2O4HHT2lW9uNifQtWlf/+P5hJioZ3rk
1kCJxpwny09YB95HQe6pdNdjQkbLvH8xcsR1QlTUlwPaYlsgbctJMVokBe9IebZ83FqWoJ8ghaOI
wmhB6F8G/XLc5YOveBgB2oN8q/3277BwtgxxLVPQ0ShO6BRpM9Ci9ZgzRJ0KF5NHGGRnWKTW0Rao
IgSQSpHY4pZprMUK3pZ1QIgrujLamwzlyIV644S6euu1xWeMI59XG9m1Cv5WUeyU2K0GgJWBHVTl
S1plwXkJstMIeXGlFSWwLMHWpi+LZ5NrVZ+vVBv8wwQ9q7LbnZe2mYavL4+HslUeUWRalUw9Bsff
oZOyowkuRSG97k4EiLTqqbgdwNZ9sNCQ0D7xttwYAOiNczOOhSfn/NlMSdfHFHyLxscL5wjwz64y
XUeqc7M41rCLQF26G/o0tMBRPGdN7GG85IOV9Rf4DBPWG5VjotmSfGoriK5/iuB4JgJMu6VJkzAe
lAcQYSAFKbKfgEml/vlvK9FVsSfQGaPDKrqgFToCgY6W6o2ZmZ3E+GQ3KzYDiFpaZtmCrJSzNHBE
qnLyHFBQYMJvN9TeKOVtlKnsc060Uln06Wha5uBRRFOAM7IOwPP7DEobyyO7+YAtw/PXuK21nDYB
fF8OKNVfW4ja5oNBQZ+ApB5lIcw4sAzFNuyqOLrupfUosf9NCFbQD/0jT7BITZ2jykaHcF8Y9a2u
5leTVl1PywjcFjR4C+ehSevbWY+/xXN8X9PkBktvJ01ZMq9vEy2wDCl8BPfbb+PWyy8S7BZQNvqS
UvgIh93mvHVQIVZm/jw+LLvoQr7HrHFrPCdQsNYFpL59VCH3QLVn9K3T/OX34jaHrkghGYvbbaCE
/wrJfyt3X1+/YJ5J2SSkfn7uaJpvR9hqVTvPGEePVrXEQDeHFVayRBwkrXJ7wkzw7nKHCHrrIwaf
ACCXfYlv7Hv9M09+WOV1oYOVZA9rfHeysUeJbovASOOYFno7ICNRy1BXwD1S7PVcO+kUkDyuDHFA
39QjwNZzPFVuSkJO0ult30wTDNco8y91zRKvdCNgQtvqTYWcvUyTG2CF7PJp+VAsy2dwPn8B1LHn
AJ3Rr6Ik9aKU+LNq5TvQWkW7uqhjD5hkrddTMyitatepkWyacdNbr34zP9PK2SiJApObW5SI9cKr
4wStyC/t8Ou8i5EJETKYBhTPpVN3KJho1q6d56veVFtPHxpZqrTtO/GWxzvbBYmIOHhgxqOWLB0e
2rnOHnVK7mO7oh51F19hE/ILHZA0rfVYOuYnZcHethJ/OH/UzRcrryb8/QtE98Z601WZjQzK/Wa6
t4pjQ9XQXzVZkAG5anEeAHx4mYIbLdGIt+Rz+B9/gODNTFMhJuPEqYMLUjnFw7I/Sjt+s1yVx+ZU
hbL9oU0bWx1YcGaNUjF1irU81AygymJ0MzJ2vZl6VP2uExk2w6bnXAkTvBeml3PLIXjVJOwQDV+Y
e0B7w3Mc06uZ+3GyFEm0ksgTc4w8HYfBtgFaT6Z9OjYeG37l7DK37tIMzfRWVovaNJSX44nJhk7S
ZnHTAhtsvXIqtTFQWfGpiKX0EJueSgc0MrwzwD1twSBVYENFjQo26pnF99nUXiiDc9kb7m6x3VNt
kINtkSOdVTAY6ZFPEuOgKDJmx81AhC/DOfQsxxEf4IQONckLLLOnnZ55pCJenHQHeAnfWC7P28Tm
ta5ECSoaWQrw6gqgYeYMz8TmQ2IPQVp+Oy9kE4UKtEUu52FRbcBuvnal6WxWVdtjmL4/LehojPe/
OxuQ+qqzIe/icKV/k06sBAsuh1gFyKh7QB2CEzO5YwvwwWyjum1pdZnZ9pPa0BhR3rqKYldiHtIz
C84mAzdANWDUa185eAOTFMximdbd6BXZEyu5b9SaBI2iAQ8OaEa6GV/0mZV4UwdQPppHD8OgZB6b
2e3E0uZo1sCLPv9RDMnVCF++Y1YyLw1Ql3oLCEDLUwb8s/MSNtV4dfmCR6p1C/sTfOl0qtmPqK26
cLbmu0pL9q5NbYkib0eXF2liRmWA1yIj5eLuG5seGoU+lGZ7GZsqUB4L48kZjF9OY5wKDeB4Tm6Z
garOs5cAOVKS2r2xKELwUgAJsq0D8Qy10te6vthpllI+BjdEX/Xkp1Xc6Jm0ycT/yCu9FoTwj7vK
TdrJGE2grP/dKf/TZvLb5EGQJxjwAqSoyOkx6f3nm0ey+xNMtrKXvse8El7m5aM97rMGeElTKlHN
t9ryfCC0NMCODcBO0c1ryWT0pYluvF0DHgqvmiO5sq/KyzkA8YN8HGr7UC/ihO+FGkQHEnIEZ6w2
AR8y9ufaK/0CDLpedsSidApSbhdZrowg9U2QFo4pfDcwssyY+oIyxiiQseyHEpeB0n+NjEsNJMF9
IaMsfVsTgECUNy0wfKqcu1Hweg32f3SAdET8/caXEPLCfwarw2tuv+zwbJOvxm7d7Vqk4MiINbWx
XkA3LXdnjqYXGaM/o4x73pnJpAjOTANXY77YmE2pEsAq3cG3vAPE5vXlid1TE3GSZMBzea7I/edR
zmdhGKlGhgF6enETrUttI7EcHKij17n1pWQf3f6P52AFGYItj84yN10EN8XX2E+vFhrktYPtL/Ry
IEH1FEepMemJ8Yks/xmTCQU9zRtyGSjMlkW5YHABJa+ta6oj6EHRu82AFFTZE5qHmYFKN5aXg7pE
AM9VSE3zRL9jo5RI4M1bAlcJB6G7YPI08b9wumUZTKdMTKxROLGxM5R62GGyrT3RPv0eVdUlIfQu
VuNPZcN+GqxpLxamtA+LSUvfIO5nI08R7Qbyi8Vt6adJTMPz9vEm0xJ+n2CFjFVxFelNtFeiHPyO
n5R8p4yAtrqx+4uShrEmnWl901MRJApfwqGdXk41CvJYl+HKRYGzi22Z8ugc5B5883jgogHprgtK
crEVXqYToKvrCliYzb5rNd+h96bZhDr5DmK+oF5az4qS3fkr3QxS7kqoEDV0WjsUSx70LxpcZeF7
3Mr3ZjcGxmV8ymwZisKWCa0F8n9fpRXxTEB93qg0dBGJFP2bZe0wxr4/f6xNC1qdSnQKs6ux2myK
UAESWK1V/qJdTRn1Cvu21AEH3suC4Nu6KteUlUTBdmLg0DVK2+Ee+aD3Myozp6WIA3sXo6aJEbI4
D+QOSXZQwSQmAOOBuNGCgnapZzaTp5FvLHl0xtpD13pfadKloE2TcF0UWCwCjDExqzGKXC+GDov/
PE2bwX79e5NlvJEDN7x5PvA7XYkSdJOQjKGHCrKP1ti3iuqNgyyR3lb/lQhBG9t4TCnJ1TTMj+31
eMW77OOeo2i3D+8ZkRcOJKhlZCJPQvsNqKjYo8C4+ikDgIgdRoAPkXelNgxNA5GnDSZfVcP+sqAa
hq3QyXInZa8AJmqOfi0NSGoBx3fe0ja+0SspgoecJnua3AwK2LASKlf6XfH1vIStfG8tQgRAmLWx
6XOlpqF+xcf8bTWgp94AHhyKukFf/wv20G2RGEQBCokNJnkRYY+5XVrNBZpbNP/JuVDAIoAqgqr+
5BAB+aEJZaXyzY+lo3SmG4YD5nPhGuEP3cowyjhM48GLU9MzkybohrvzV7ktxX6mnATLiwjaQYmF
KWToRdjTp1T/2ipXDkZLzst4O5xIiKaCvIkz4KkE5NWvHXxkUVUfrDl+hmwvyakI7M7jwG/oiKrX
HaZXcr+R+PvNgwGTHgMlQAB/Q1zTgcupowkKDdpybVauByxGsOzJnsTcPIUXMU72IkV/fTJLtWid
1mqBfS939GulHDyzLZ1gUMhDYbSyBs6mFgI5CcQStgscUVEplGnpq9gdkrBeCq85ZgeQkgBabnS+
AtTBA+cL9moCydfbePWbDhZzOdwBuOnEAeE2KbGhj5QOSODzTuG0pKXPcV0wlaP6KjDOpUWVjYDC
ObVVJM6mob7p2ygRBoT0eqbQF20/HTXoynzDR0jGg3s4f7oNNYEoZNamoduuJrKSjHZcdz1ZaMiH
54oicJSAzrIRiw2PuBYiFolsrAgveVyXoaHdzYq6o+b059qOoq0GXmPHRLlaLHUWWMpI0B6moWNd
q9g4nHY2kzndra+yliGEqn7oo55EEQ051wQ70FMzg7tS841L5RjLQPw3DOvVgYTkKSNFvXRjW4am
ET3EmX5blJ/KuL1H10oSrrY0wLVgTg54afAfP/Yq+2Q1Bu71NI/DuLuKQBPi7iIpEPn21b3IENyE
A8cwJ4D1DI27KYh9dF5vUYTZWfvuyj6eV+jNi4NGWwhURNXFJVCnRckblGdxWCIoxaNnZBf1cJHq
psSpb17bixyxEaPSJUkyNpdhx1GUQSlIGNvBpmUF1jdbYoRgdvWf84gdmCiJM7fpqzpMj8OxuIkx
6WGGmKSVtqa3fOsrScJHioa0qDQDkrTvw9F+4kS05s69awPNZ98xnSfRO6k8ISoyBCentbPfUVFv
91ygfux29bLHpnTgBpXEk2+5ofVV8n9faToUsC0afkBjObntL4c0siNtvD1eXSFXmpUEzG86SW1B
Qhc4YfsL3EegjNDu1GNzUD7Oex0IAblf7uKPhmQkV5eo/fPW7UpyEzXETLlk96CHHF4tO5jfmpu+
9ujJZl5zUYH73Hrq/Oaa7eeL/mDt6A0gWk/JXoqNyn2TkBS8ugXBd4GjuRmr8fkWRtCW1WH1LQbn
keZXF2bIZ1nLzAeJZuVHvjR0bnwB1IjQa1eJgYaAWDGIHYwOOHjA4/E+7pq2Ah1hsrO0/XdOXYsi
s88cb7R+sCAJek/GqbHxEV4JFxSsBBmpBUpEEDi73ae5Ty+TxrjpHOLroyn54FvW80qWoGq90jOm
URyUwwaV01UaMJ8j6eFVrR8S8OCmuUS7Zafj/75SMZD5jHOVaIjifPWLDifdSby+Y56tzrvzTnyj
7sMrfUi3dAf0p+Lcu2KwWrFVl4fa4ahdNIcZw23qxZ9vhBOyliNOsgO0f8iqkvDUDntK/XM26Vx2
uzlY2CELCql+bt/hPwcjQrDtETCibkGpR9WdT8gsgaZdUkDDD+aup4Pkg22EqFenExy6MnbpsEwa
XokYtHTGkFngn9cfzn+q558sWPsrKeS1WtSa3VjViBdUbUbXi9rcpHSaPNMc7tum/QweldFTKQEy
OtBVx7YOlpgPeyuAiwEN1IlObcjMHEhpentA0TxQMnY/0Py2yRxQqw1hm1vfiZldEpR6YyP71Ebp
fdF3N5UGn6I3k7/M3cWcyOYsNmIFijkGiLY1E9vgYl7c0WhiBnqaoVnGR4Wd4szcn7+4t0AIUL6V
CDErhmRt6rOlhvI5IQkQbd2gUD3lHnjdx8bL0Cv12DcHAEuyIu6WYqwlC1rYshmTYTpF5B2tkA2A
NsOI5YVmxD/OH1HfiASvjihoYJErxgJWyTpUwfdg7ssTx/u0Ajv1wULzwMmiMN8VTF/HIzi8wQxI
PD1Mrh/1++pKVk7YaqbitwAJ1NGIxlmOX+tpNVr9CKxfitgMWlA8qqaL+aY+OhfjQZPkoFs1tFey
hEJTirl7VTWgPe1O2+cpsFU5E2/HAmOf7ui+kjZWuZGJRkh0dP4M1La0N2NmFVESy2zgV9qdWv3o
jvmeJ4o2u+iDZTeo/wZHe9NCViKFcGDUat+rbYJEuynv1MG4nFsrAMH4QXewg5WRiyGdbpN+3EVD
dNkUVQbyB8fxgBhxP6RSY9p4YVjrCxC+bmZPKUZ38HVtANP4eDxjpwT34cVEubb1OfMGwMP7bmLu
zWK+Z5kLVJo/ZnnnBr26EeGrM2dR48zGAxElGc+OnlTZY2ArLBIX8w2miZ29N0+11ugZ0ewK7NWI
+cUebGQn0P6Fpkx9Nz/tSo5gtnlkOw1rIYePmANuyo/oMcbInt6BcEj3Kj/30+l03lds+qSVTCGM
WHo1IBeATyoV5QMQ2UJU248FmyVn2zoa0KZwTYaNURHRC2h5Ow2dM1Rhj+5AgwL3aHnnD/J2BAlq
YGAShSBxwXiBwU+6ypNAq9BhWl0FrSCMPy38+BiFfThdTN7gAyeJp2ipB2/3L0pVW1awFi3YpJmC
dZBiqhOip2A6tj4vHHEfV4RMghCwlcngGh0VyC4AdRbrwaSf8go0qFXIbAes0cfe/lolT0318fxt
bogBRBBKzrqzxQ43z7qeUT3Fm00vAnOmXjl8NuoCKc0fr8QSspYkPuh13eoHYtI6jGIWUGf0bPNJ
j4vAyD6cP9KGCtooVaEsiw3ftyPBtgISJtKDMaxvruvoShnvzv/9rStb/31BCbQKW43TslQhzfCO
nsKZ3uruDyWK9+flbD1BXh1E8LmMxqhL5C5Ir/xxp2FVIDM8EHhitUj3jE85nqLnBdrPrzchzEEi
JgAs3QBdoCEkLvZC+IQAJM5l/EE1C8M3zfozo6qFhUXlQ61k9q4iOdrzNfO67HPlxHsnq4OYtj6r
MVBeEkf3ElZO93NvPnUGuNrKBdsNU5N/71hjeTMS831VzHXgKpXqKxr5ygvAWLU1dq3tYjUdyLom
8BRZmWA9JTEWeuUy19lNhaEdqcrig5tF2cWQJCVwAaPdrDYXimLg0TsNB1Nh11qNKci43WNF6sNo
5R+jNr+Lk6p4iF1jAreP0oxeFoF4LVNmA+xCRqQGtlv2+041vUKvMqCAqcNlPc76fZ8pi8+Wvti3
aUsw6Vybs1fqMaYPHPwpgxw7U9E9EiuJF7vur7qrd3E06b7dRhiEgp/fNUxzQ0Wvr5IJi0vK+BlV
hAPTxm91oV2oTXpi2mR4vTL/mLUl98HRugMc9qWzDMQbxxmzP92xyrVLxW6vG0t/LO2kxSQCSJ9o
p4SlU37rrfnKHugjoeSuIvOILaXppKvFjVObT3g8+IVp0V1Op4+6ZnxsK/NjWs5XiN53mZYrQR1n
Dy4Qla15PFiYBdhj8gMjJhomNpOq+kSV/FNHu92Quqmf2uwpy9THQrW+oAXs4J1hLeFSzDfFHH8n
9Tzv3WH4YCgz85K+85NKOxk0abxiokD5UOrdFOsPukVPKsmu0cajns7byDRvPlrAdz/mqfvJIM0B
mDmowzXNjQILP1mdG1j5oAWJM32z5ulAVPCmA2zj4zBiEzqhw6VmLaelUvZj3V9PidYHxmDfZ4P5
s3cSrlwY2HLnp87SnauqhYplRY7UeI4vEx0rehqq801poeuWWviZ2nHq2XjRK6kTAqzqiImiy6Fk
V0btXhctkJ3MnjSe2jVPjmJ+Yks1BmOvXPTD+KMcSOwvif4Up/Syn0jkdYu5U4gx+5ZCrrRouYy7
6GA4BjbL8/ik2MuHdCncgAxpCOzLp76zTlhgfIiGNiwrzliufZwxPejNdT/6SdPcuSli6uJWpyap
rzNmQ2splu6oqUZePURN0PTl3oj1K72jH+IBQ0osVW9Hq0ATbBpQWsjHaJdG7JQO9eyxpMJN28U+
LVnQ5Fg+SVhx12Iz21P7sfRMgtcm1goPIy2Cipl2MIztNdXmr7FWPXZmd4MBSjw5SnbK53pnFUN8
mDS1v/wfbV/WZCeubP2LiADE+Mq4p5pH+4Uol20GMQoEgl//Larvbe+iOJs+feOLfmt3O7eElJnK
XLmWWQy/i1gyd6zUbzNV+5YJWjic6pmbC20v59reSPuDnbCQ62oQVdmd4Hp7jLMalKZTcQSTBjuq
BlCSDbF6pyoslA2Ux6QbA1ZbHqQ+7ljMrto83g8daP8HwBHo4E5aek0EB01H+ji183eqBuGyjpzU
sfpdSNGRlMQbatB/qTkHzU6LazidGoOeWo3dpYJ8r9VhNyT0ALzIrmmzwGzebexOIle7xMrvYiXJ
nE4WPrXIiQB7GGXZI2gC9lJZOloHxrv6TtNPOQN9r/UtsgFJVB+65CHv4CriZzZEGEwBrT4voXNb
unx4UePRw3/ajtSfeiTV0euQvxHccUub4ZNX08RcArrATr2RiiczUxyT46tluVO3qZtN0B6oZaeX
G9cE3cRoRc4Irsoqy3eqnF4Lo/DjRsfBR6/cumIk/q3H/Mjj1EfrdKdP92oinEQZHc3gr2psF+gH
x7dlmjzIo905Vpc1TjYlBwHt7XrUnQIny9UT/aapLepU+hC2vPRjVuH7wI8WkR9LuCWq3rtqUd4q
ZuSDID6IY/Iwmvqhq0C4IEGhuTrZpX5IjNqz+hurvKXJz4K2Rzo99mp9JafSXVJwt2C1z42d2vdu
GqeO2UL3GC6zz4BuyYc9Iej1tpmfdIo7qTeDKsCrvUuTErFSJNd8mm4Zj0PR3JsxdtC6KjGpS9K7
rKx8LeK7qDDvjF53KH00OGCzJirI8C5NnvkWab1xGuZNTRyGcGQUxm6UqAfhrzCW5MNE5HZ+9Ly2
GGsYCznQ0KjoWoi4KXLlK5pyqGoOrEXO7gwhPwsTji9XH2yj8iHlaniAX6LXabCdnqXXUHT4xuz6
pasKgA7wYR0ysmM0dq+Rav2cO3Bem6RPUZEFAyqDVL4zpzdEr5NRdN+Eqr9W1rDLZOGYjHhjJp+q
zrzqp+aUsN8d1BBtMITC4zt1ggr11Hl0jN0UfxFAryE1h1OpZXd2ym5odxXL2U0zoGTRHOtSv+f2
GMQiuSsYORAkBZ39DPi+U1hpkCqFVyZ3XQY5GrM75elrnpCQDobf9/exou2A79v3LfPnv47mNwhl
B2gDHU18LSv73qHtWyXMkRh3igwsigbgS022F33kq1V2aHTb6bp3zZgc0f6Ws3s9Nl0uYtcewLHX
mYBmxG5Gmau0vS8x1RsYLlaa3UamcV3YbwYtnialeomVSsUJx7SCDZSj2+eWFxuF2xbvWaYhtki+
KrqDaWq+JNQ91MWDtAexK1GOQNUHsSr5RoHiHh8wQdYdiGQ4SQdWaYACG47jKCX+RFpH6V8VOoUs
P2W09NQ0v5N11MSB9U4Ec2PMZmtZsU8gKErb5xZgAUaoI4bcGyvTAczTaVWx12riTsOVUSDTgKKl
Wd/3DU4nzpQGzWQBoSsCsiWLPqjCRkNRvTUF8Tj6bznuH6AErjQdSd+5DX+O2td4gB46Bt+kFAMY
quIl6c9Bzw6kqG7G7LsMWYhuID7Rma8YGFqP6F5olZdlD02U3rWIBj3IB+oSYqvT6JTc8iIunKmw
nWp4IEXqpiPUTmoccbXzJ4p5xwR0N4PqxbzwOdwr+LfcLq9dvXw1Rgr1v9RPUwDTqysbdRui4voy
xxzeMdEATuncy3XuaJBMtRrbHXnlqGZxXQru6kXpisHyZIwOddJ71zLPmtD0sBqvBwFVMiIdG+UT
5/e0okFVUj8Fgsu0Mf1zo+mVH2E404q0K468Dc7X60sEksQZasiMF7dmqzq9cW9JkafXEJOJ9X0U
E8dgtxqSOQzbgEDD9hUdui5RGoxVO8/Vu6kp3NRWj4TizpVvVgUs6ogY3Q1BGsGv57/gL5wmltAs
n+6nhOx7SQti+BKtfrKHxu+BmZuAJa9xaW2C/6ws/WxIPAjeusDYwft3LilB52WAdliWA6H/bAE1
oQQIvzTfTZAejYUJda3vRjntI+BhldbP85BBU1hHjNJq66g2xXMptdeGKd03HZS4NXNnFqWDrAVn
uYWoRebaIrvNq9SlLTtUle51+GhoMN00XeVOBEIp2AReSY4GxVq8E10McDtSajkTCt6jJfkxngFj
824hsSkmKZh4s5v6ym271hlx2FrEIlaz70qK8FYON2qMsNoNcLGJl+N48Rz60caPdkAHiz9jAiTs
jMzLo1+t/QR3foJTCiKuXNWVuvFUXKsR4xWEQoJuETS0lzNpRqGyhrdoziPBAu5U2XeeRFyMqt9E
e8ODWBMwUfzUhUiPNxpMa69UQBptvLNM0zCXg6sQvRqHqpAT0AHboPawtOuURxvFmDWIqImaj44S
uyobXwTRytSM6zTKKQpa0m50i2sIAns9epWziNjkW8dtSPHKuizUf1TTsGH5y6ShahSTVRe8Cq0S
SjNN4xI18i6/U9cexqiLACs3o8YVxKfPFSAJo2ctKacKZRhApH1U6lRUz1pP+O2t8ZL9Et8uG1xd
0x97y9IFT41e1kdgEcw2u59yfRdXiKOXbXydnQeA7WxRH/X1s7JWG2tmngs0N7vX0SUBeBLDCC8A
wKESr/YRRCfnzXjvD9UetNGelDlbQKyVugZ+gAlMhwXlbJyaz7s6cK2Fnn0CkMCEkfAGI+giilxp
RI876hB2L693rYb/ydyijJI1pjwwg1YhuTEO0EcjUDNo8AnJk3grgi3Yysf2LUobn8wtiilqoqd4
yONctn7dO5ovjmgL7rGtd9vQi/nvumRrUai2C3MYU1D0hrUuHLW5NprJGdTEy/J9ja7a5Y1cP5x/
PtviMpQEDVZVyqrQ6J9GfD0pqjYKURsHQ18QKQspG1BfwHLIKEJTSUMAikOO1IXrW/K9G4vRFwWo
QQGlOSTecdN05DsZGArU+8vb9ZWLA3VIkIBZKB5bmmEtIY68QMd0nPS5hotSyc9q9GbwvOa2ePSg
q6PIPtg0Ub3Y127sbVV1V9YHVKVmyhjombG3izuWy2Zjg9kJxivExOmJbxUNV77VJwOLWyXXdt6y
AmXjLH1qUKcSGC0nhptvqnHNv3RxxsFuOOO8EcUsDJZ/9hYpUwtki6QO1RhYIqK5DEhsxrfmedd8
PUCHKPd/9C6MJTpUtjtamiPALnO1v5XdBgMOyjXa0r7RA26yjQ5d/URnBuc/P/PDUdygzYWpmLAW
L0akIlHaGrpbXZM59y7A4Ao9mmVtHwJieNvUOIJ9EO9a49s8tEGu51HCtv02k+1twXbWPta5QfXz
miRJn/pGxakYU8tjZhAVT2qhbHj0taNn6hoOBY6EgnGiz0aIISeTlPRNyJXdqIBeqOK+rlaOodU/
L9/h1eWcWVosB2J2mJ+laCWk1nRtM+oCVnqUqOVdNrPixqE1+WdBi5YZjVlR11YOpQSJvvWCPhjN
66QWDzq1H6b0352KM3OLg1fzKUkHQptwgu4qyO2mPZhkM5foDkhi9gxKV8WWpN7WJ1u4Iz7ZFHSk
dh2ysndNrXOqxHJi5RqkYhtRai3cf9rMpWPqeIfGSQF2Xr87zT3PD6jCyQxVjz5sgRG2Dsgi2PMh
ERJBiTS0q9pJmG/Jv0R+e/l0zJ9j6QBnVLdtaehHYvzg83HPGVMoKrBVGCtXkQn0QdRunL9VCwYG
aWRiabK5nHuieZah4AMImpSwnVyP7tAWW9FwvpSLVZynRfriKoHFoVJ0GbLgfWC+To+QswB0pPdr
PPy3eZRXPouFdRjEMAnEcZdzGnLRaTxpAbpWw3KvuvYUlIHYvRtOdq9OAQo0/raa21eSpjmvBs5I
B0sHmHaWbsnspxhalGUS5j2/HfX4yhxQPJGqCDX7Bj0WhV1Hz3JJpacY9JKYI9deuFl2P20vPzW1
W+nxb2WM70dJeH2GiYtBExOo0rpd0efyRpN+LTJ8+rGLz4GV9I3CAMyz9cGNwMmKigI3wlnKMyza
Xt3bSaI5dWSaYQb+AJdZ4r3k8Tc8uR+sqNskw1v7YvMkFADSOlD/S6BgjR7PwCl+T2G59Fr1U5+i
FQlI4hXKQYo7v0RsT+6DZqP7vW4XqGy8iJApLecN8nGMwTiOd3lWRXd5A15tRvOnwkZD4r++xaDb
spDAaECWkCUOTZLaeBKtAqhWMdxOCohw1K35xZUwcm5iiUNLJG3E9KeahCbBI1W7zW3pldN7DVPP
rT08XF7Px1t0eaEVVSV4g9tILpYADBBPM1oPJAG0U5w4KNg0BwSUh+0X1ZzgXTK0eORYg1Lrrd5l
YTvemNV4R/tBcjI5tMfxINp+15jGjUaK8PL6Vnyidb68RdoJCt+4KFPwaIi+eiilehebfCOPWb2E
CrzFPHSPTEZeroy1A0PNEu8cINmQO3t161JXuPR2xubYXrwVhldPyJnBxaIipZInrjE0AK1rbrQe
tLzDTKk9Pkqu3CUb65t//tcP9/fyltWMQUtqOauxvET73eYNFKvZeIgt/YcRf5fVPerR8cYlW73N
f9a3LG2omPaupgTrS6w9SYkbl7FX9tW/8BlAk8p4GqKAgaP/OSDzTEG0L00K/PR3nueOBO1MjW3t
3loiM4NW/zYzn9Cz90FJq8LOWUlDaTcFeF2F9a6B8gAkp8AhvTXEsXbJVGKDnlyXDQWvoM/GoomK
gouRglCRBBwoRx5IYRduVUfUtTNxZmf5xOdW1ss9mI3DBq8sxdOPpv0YfWsGv3sBxbHyo/jeUN++
z2VH/pbieTz5hTe8mM3TgJyxdYddXb9lv5TMv3zb1zf7z/qX9YCkVi1wnWP9Wqj9Vv0Y48v9AU2Y
feyibHO/YW0tGTrfhUX0NTTo2pqprQezbtrk5Z6EE+RBGzxIg+blsrEP6e/lNTw3tjiuo2GXCrFS
tLF+V8+1CnutixLLdVU51I3v6h/Kkbqao71X+/Yx98srHSIXj83u8s9YQ9PNuRE0UzUUVAH9+XzC
mrLnclna9H+wiK077YYQj+zgIw287n3iz69s8vOy3a8SuEjLzu0u9to2JpsVZUXDgjk6JjDvZu6C
Wcaj9o0buHXQXiQ5BjPnA58fpFvy7fIPWL1ZZ+tebD/gNHxIgeUIRdCfyqDfpXspVHdbN2s1Hp+v
c+EuTGDpJUkQrDNqZUfr0xvVRMOKm/a+aoqj3rDKNRFvPIg4ABcgtA1vr2wtdHbOZ/6q4tVoDjY2
uvo9c0TkXubVwfyRK/cvzRT7eeaKAKwh2FQPW71QYLvEUK9mK1/oXUzG4q7s2jy0WKK4EEtBpyOv
EjdmUeLUcrdXUwSFxAa4oSoBkGEhJEs3TvhaxoAhbQw0g+94fgd8Xn8x2gW3ARkNAX51SZO4LXQ0
L5+l9Y9sETxpgJpDwro4TEnLtSIyBKBj5XAdTfoBbcufU4J2GyPsBgWTsEexDCR9xYto2FaWrq4u
8cz84owpRoxGTw7zkJDaj3cauAKUB/vmr1c2utzf2LF5Mrz0ah4KtQ/imu/V3dabe7XCTtCMQagi
uvKFpiOmZTVZpU5D+y/ysQ/nKQ7NaXruNt+Sa0s+N7ZYcqEkRmrS0ggaSfaIxYER2ry66zYw3T+3
mDCZvnCNppblda4aOUoWwqO73BOyo+6ZX2MU3voBKj5/c2BqpSADNlMVUoyAOOM9sDhIMRMcXLJp
8TFEMV9WrgbGbe3bfotBgy6UPXYlZX6/4QzXGBQ+2V1s5xhbUkEBTgDUNAoTl1+BQCG7iTyoniCz
4YmTC/e/l1VCCMCLVv4Y+oeLmNPiM89UKHpH4pLmofnA9ok791zfMU/xPI8ubhcC1td4Zm7Ogc7M
1RVgrFyy4Yyuek/HOGz2YF8r90CKAuWfHZJfarHlF9YS3/MVzr75zCR65s3U52keJuRXCawzB1F/
w4bbqtbDXmm/dcCAEHMKKDUdS48de4CIQCS7Sj/4oNzayKY2fo226OMogqZZN4ILBvibOPdkVDcA
Stha8xy4l3nN2ZqXt0YCLSaV5WhOKGZSwPZuJjgHr6ybflN3m2do9cL8+aja/GvOdjhW2zRqiihH
goipHC/+PrMPZm7qgkoX5Efxg/kNo5qn6b8m0f84u4aF0IbH/RemRWbWhdTLcRGmHfqjudU4FTcc
KcNknlA8WufB5RCzuk7wmwDXroO2YrmrHEjKxkILMxw12SsKeR8PxqFReiDthg1kwhoowiJnthZ7
2iQFNfQiKUL1jp2GQ8/dbs8ekqDx8rcyd4ATHL0O+fdWA3o1jMLnmRrGfMAIsuzra9mIkRIZXijf
d/u/crKZdkTdWRtLXPXsNgiKUCdRAXhfeB6ImrZlYuh5WCR7YLEdVsTe5e+1NpqHTfxjYuFtII0j
khb48xAj+LtIY1cxUZDgakkK8v1CChQZW2no2FminlrJfiwHsL+PBXnkUhtmZhpwu3OHifk9KwAQ
A6I5U34KSZgO2Ad9aqMrH3XvdQfoEoa1T1Wj78baeLu8jNVaCOZDDBUFEQNRcBEDoxpaEW2Lcz5T
pSjIHTGeDPArpAYlSEjnv5SNqvqajzq3tzh7aZ82AMJJNKRWdhDFtDNAg68BPP5/XNcy0BopwE+S
GgUmYtvfYtUgnTFnv4HJ5H+VC+tojmk6EBbGF+IMOcpB29zAU9ES6YokQwIn16wn8FwcOfjaJCk/
ShZKLyPLf01W8swasbG385FbemYLXMIGuOp1FD0Xa0YXo49rAPsDk/gAonsTfQTeBJN0D9RMPWWT
H3stEpzbWyQVRlFYQlNlJDNB+hbv6CENze+zGhUgo9vZxNpb49zafLLOI8EwTTLmcsBQHJSP5i7a
dw7EC+/nkl2yxQC65j/Obc3e+swWalgQiKmNv27FzFgUxy4gxiiMxO50RT2+G+8vH9i1V9y5O1lk
EsDW2mWmmnAnOiMu8LUYewB6PlOHBMOgRkhVzG2V9Dpmm+y3a9XJM9PWIm3QQRff5x3UBTF2t0ta
6NHUOoD+adK4oh8L6LsPT5cX+x8i0N/O80uDnCkxZkk+0tHBb68x5Fpia4VjoBwwubpb3JRPWuSV
wuX/4rV4vtiF/8kNHlGOQYWwje+43LuluVXSWwPlnUeG5TXEGK+UawKLS3P1kEhT4up0UpxO068V
nT5wAD2boZccVagoP5HqNbZLXxrNF2UEAHge5fOAHthigF1zvBoojhETASCBl/p8pMWkl1wfkR1L
tId3emv0+77fb3zXtXtzbmRxb9ouMVMh4AOTPX2bTjPTF4DYp/H9r2wtv/o3k+Lonf5Z1jLSN3Wn
axwWxwNGeh+6nXDHD7bF2cdvBa9VDN+5tUXQ1+zGhKASNrHzjHA4aAfNxUz+o+qWXuwDQ34Sv1Fp
OajeGPA9DbYO72q0Pre/8BLaqEsJ4ZYRGFczpEnBpUFDVyAZ1p/bh9TbIjpYrc+eGVzWjVM9onIJ
4GI43nUeQ84GnBHmcIqTgluKyWnd3ThBc4xaxrBzg4t8hGpR3ak98mDmCbDwpMfJcsTO9LvfyBMB
Cfe2UsVVX/QnI/kiW5GRmkaDpYNBc28dFCfzeIj8zGPH/DgE4B/Hx9zJ92SL5XLN4Z+bXRwlBskO
e+RIvOZZdGVn7HUgJf6BtvFakD63szgy5dgbSiTA+qw34A1RMAUTyfYbwyBAIbqnZqruuKG9NsNU
OIWcNYHaGhh6iECqcvnLriUnf36HvdSSTAuhRFqLxC9Wx2Mbjy9NJFy9KW7TxNjxAVByMN77l22u
lgTOcrJlK0yN8dhOGbyDHOan3jN+E9zTOUtRDvZBd5PDlnbOajXWABxJAfwL87XLAk+VwXWDEAfx
xReVk/+Uf+Wl0+3yD6nAKsjfkB0F9m0VzCWQf0GEjCnvP8YXCRmm5KZ0AmtNyFgUTjIGVur32twU
JFpLGM7NLEKJWfSouSZVhmbS4Me70mvQuBIvQN06AC97DPtq+clh6/m4FlxMed5UUFfaoDf6HMGs
clAyTG/hiSwAUNDfSL1VS9+ysLiTFo0rXcoQuRXRuDZwj1K5QUe39sw/X8PiNqZJlJWKjae3DVYX
N1LMh6YTx9qoHzOR/rp8+ufPsHSlf2yhmPp5v2ift2bCOF7b/evUTzugLDBWNWzdsTVHdm5m4bFF
kop+KrFp0DC40x/027lSY/3KvW7XIzDZT92ugy5c1Ds0+FfloXPji3QOWnCS1VMcxa5Pf8sjpBx1
0pVOz+TyKpqHL9VevkeR7mZgferWxjxWLOuWQ2PrSJXK9KuMfRti+S2J5U0ii3mDL32AxXuMNmkF
l4edmVm4alAPfvAL3yYHsr/8pVdL8+fbsLj43JQT1R7L2euA8PTnTJcDgY5ATv6VNClKY+fGFtdf
7uosj6oeIVqWj6Qw/IjPpIOK15rVy5i3PyyIGjwSCbO6MSb5+ICXxZDoLtRnxg1IwGp+YiogOFMs
oGG+NGYERoiN0izmLY7vhafv6BVmlPaoX4X11b9yQGfGFrvMdMxvF2NdhDxL3ATytoX8vvEhVy/T
mYnF3tKIaVVDYaL1McWquoar/xDHaG9C5Xn0ogDZrQdQVtD+KKEJ5V22vur+MK6kgqwXJchlLShu
bQZ6VrznmzZWQD8w7ayRP122sfo6AkqPmMpcVv1SWB0tpcLMoI0z4fUeUPmuXLnNkwDGAuQRXuk3
qj/utoozaysDATFwliYmsb7ou4xj0qUojmNl2hhWMdo7rbJRM1ht0lkz9h//gJpk2YccxxFTygxH
cXDBYv+WP2rh6JceebF+NejEgkXuhntIYp3sUF4j/l9rp/r7Fupg9YWA0iqwbgaeuV9U0GVQyiRR
gcf8GA6gJDg0h9iPrwim/vfJPfHZ1RYqZzXHOre4CJplWfGJ602GdcvurJCsgzYH5FkcTef2pn4q
Nr2+aq0ltec2F2HUikiqjDkqXWUOXjkMhiqgrpDRhRxH1K/NyalQcJXbdidy9iimyk2r8SWNSSik
5q1R418mBcIlwnQqwOURRXzqRUizefrxZsih9GVg8pJKoZH0O8H6HzafHBVQmLa0r9RWviJVeSNn
yRO1JeiEt/jfbI+qg5NMsT8BEp+0RaBWzNfzBoIU6iPVh/def42L7oYWPBiq7jRmYygXaZhLo2dp
0o6kvzqLu6yBhiRGcDPyMwUghLNXjKa5fcN2bf3Ix9ahjQpIxU0rIOPX/RyLJ9H11zYYAaC/Eo6T
wGDnTREB7Y12k8hMV0XXiyXXGvCc1Jp2bLwabfI4i7vxTP7dy8Uh7o8kGQ92c6NNQ6jn2sw6dgCZ
istJ7vYdvM1ohyQefJvaGK6NfcMEV4BUBiNLnS6fHCg4eBgF9GYjzNQwiG0caN/c2ynKZeSn1jTH
tC9cMT7jdjpGYbta/N4l5NC0jwUzwbg/+GNjXPWK5RIxuqZ4RCMfgkXkIS4IdZV48riCf6myIyUv
pYyBUtPI9rQHzGBMJD+XAHsYh6CJdK8BfI/Y/UtqAVUq+jjgSv406NVvmlZun9Zg4ejCJBZhHPVe
3FCEraeeC/TuZLfGZvVJfEMZoBwQrFExsZx1xGkGyR3nAfEJonPYXIpBYkOUe6vOdlVb3DZS4eYs
d2QdDnroAiuBPnkLogG7vOlSUGSYJhYmvLZt4Fzf5ZIf1Ok48btIsJuofsfUntPyZN9w4VcV9Vhd
OEI1MLIaezaEtgr5eQIRBDYkNLVvtZnc0L4DycEvirObx8+i7K6mugKVQ4ZSEoZauMEDOaseRP6u
tsWNrqo3vSm5dmeAUaJ27PhXNpT7HkopqbhRDIzbdPprCoIREvFbloCYp2h2GShiJqN0FPUWzAC+
UqsBorqbtPRGHptDFk0z5fmhGMTeGKdjaiWPRs9Q0iKh3qU7veYOZ+opGV47u9rHxhvX410nTM9W
epDqYtjd7kNMgEZOJnLIi1KIqUSuPv2OkuuqpscMxBA2Kdwmym5AJHTQtRcl7w41WBty0FjR3vSI
QH2SF6BLOWWZ7NTq5KRlHnAw1ylG49SG6TF0VHjzQyMghGxyp49exhHHlgzOmGL0GaCcyxHuy+tI
RfXvTNFvkQ9L6Fda6mAnIbOnUKkH7g0s+s3SzMIcuPItrrKNXscHSPtTnrmwuEiCrRx8n+BdwpBz
R8oreEThagpgE2plTW5ig6exjIwjMtEHzCJgwrwfHb2ur3DTQChjyD8khgHuXrMacLPoTjU1GO0f
zWtSAReg8uJKkO66REGybVOvI+SK1ADAlM07JgFOOHW3UltsJbRfAvZiSYvUWR7LTpYMXob1++iO
PnS0n2Z6a+nZsh0AjbzEH82N77Zlcv7zs5o/i6lZtVptB8QsPLNGMS3ewsl+rQ4slrVI77QcQtJF
LkrESvGR/Iij6RZ+dQXYo9vuNcDT+Ay6D2JvC/X8FY+4sL2ozfIWOMDeGu1AFroPDBNeQ2Pv5DE7
DmSI3FoTyChJ863FGzswMu3WKLmCOcm2dDXBoTc8AJc55j+jBPRRejp7Slvad5313cgaz7KojKMj
eQrfnJP5muUvfvri5T/009TUBnQIR8yViP2EemC6/wuS+w8kdeaPcOk6LRIaWtd6B4HZ8gOjA+Fp
z5xRorNSgYxnxfxlYk/auMNf87bFEhcZTcolqrRNbwWdEYHrCNarpEFgjE81bYNUVv2+zZ+lRHup
KlAtS2MwJCroaMzdZe/15QHy+Xcsm0EKuNGGKetL1NOjUN/1Ox6Yhy7crGR/KYQs7Cy8ZJszvNwr
wwwyCq6hgRWDA1ps5vVUarxOmwlo2jvIDd3zuOIO7UE3QUTdBAlmprwijgBL5uUv0wTnzaCCRuPy
LmwcgY/888wXZIpZpg1I5KAvnLnUQiEPqJo+3vBy63swa/MAToei92IPIBaQqVZsmcFQd4pPLHpr
N/ItYJNznVY8X17S1xrBx47/sbaIEpIcDWUkT1YAGeEn2yJOkY+ndrIOQmkhSw3ee1s61YI/jqPw
GlbebNhf39M/9hcuHRwdAFFSyJjPXOEEClwYipXcfAR2SAG3PDNd2SlDTH5s2J3X9fU6/7G78Otd
k6ngwYa62KyQ1d3Gh96ZSwSx+08UsjZ3eeHhI8anNJqYHbCg3NdFAGYuvzwWkBQMuk2Jp01r8wk7
O6cMU11mV2Jts7VytpYF1umfWpu/0KWdXLhhkOgUoMMxkdqilq66igppgMiTbyZ8PlDap8FWQWLr
yCw8sbAqNa9ADhf0VY5EXwMna4eGSac8bZyR+aZdWtnC+xppatZx1f6vUPB0VK7BVeUqV6m3tab1
9PDv47hsSbQiZV0xQldqqKhD2a/YrE6kfdaGaX72bKxr44t9nJ+z8xHzQVb10kBUwaRTfytTfC9Q
ZN3NZQguufzHf98w/OxlPkL5mcVZImRqiG0FRu4bB34ndqw6mC5mLObm3T9AfW5c74/AemaQ6ULq
pRYXjh+sENxgh7/EAxnmW9Ngq7e/4bE/aiFnxjCXFJsDYJZhnT7lNPds85AXycwY6v0fv9zCj4B/
tkLWbmEfAWbF3Ro/7hq5+p+7lvhbfnLjrn20Sc+WxgxFo3aBEjLFAHx7LNW7pLrfWNTWt1o4kKbg
TAgZ32p2xf+tUvB/yBr/3LSF9xjalDaxCWs2Q9HhED2DaSdAut3bjhqI8P++hQsvUpHRUi0dSu2F
hWHjhOF1WoV2PG2kaF9LqJ/v2Mfozdmn6jK9p1AfAFJvxt+65Ef8lKG7IBM04CzHCOSdJU6bN3vD
l3xgI86sEmT8pTwifts77QBRKLdy//eqzZF0y09+HVxarHI+TGf2klS2omz+fMnJCDVXe8pfRTB5
yMmgm6ipUObWggEEzcFWD/c/vJT+Pjgff35mWRP5VGSz7DlSUXEqrs0gxbTSFIJPXfUtrw3MkPij
A6D5Tt3JL9nxn0wGzmnJhZD0UW4++xGxbKGS2yBdwzTRiZbpPtLiYOM+zjfgko2Fk4l6xHOllDAc
7YLOE4oi+jvbFz4akzUgoHrY7qdDjkDog/M52DpQWwtc5C4RaI0paLytQEk1Jyt+TWRjeRse7QPB
e7aDncxZ0UN/OqhqaEc3FrR2RhDQjc7lXdwys3AzkVbUowFQfDgLJ1D2s+16BwPnWwFhw3cuJ/Un
e7Liisl4Ax/Ak3PdXJH79h1QJ1/eST/tjTb1RxZy4WQshX2aKR1zXpZS0AfdvjhgPhOs5GgobgP8
N9wKWTyCWC1EU0q45hogTX8nleSq90EaOOJ6b83gbHwvsvArkZTGQ1lIdlCnpdMm+xr13T7ZInrY
yBSWE2MjA+8oiyO8dqYdCdAOf51RyDFzyA7qnq7avsqeHf+D5f2HSsLf3ovM9+7s2McRn4DZQi77
/ylLJwsvkipCTlsKXAZmLh05J5hyN5yIbHmrDX9BFv6iaJIkbdIOiV7/hCzMwZy2e/kmb32zRXqS
VlYNwum4Chv5tarvwKq9T8Gm2UKD4rKhDb9LFi4DvGFF184USuhbpC7ylBdFVDqwt7R1St0avJpl
c/dmSwBgKyUiiwwF2YkuaIUX3Jw5UFDKQgMFoXQW7JpjWUV2lxe68thBXQMiZJBiBWfFkn1jyO3c
iCjep6UxBRM6O3YBXTn1FHHZJz31L1tbudnn1pZEHDRNdTsDECIwtKMsPfT578gIL5tY28FPNhbu
apAHEYObw8IgZrpT098zy9Fw2/syGmP/j7UrWY4bV4JfxAjuIK9cu1tqSbYsW/aF4W247+D69S8h
L92GOA1Z8y4zB0UYDbBQVajKynyzgBldEMSet1dVlIYwnIELrWByhjD/eXadF5PqKu3RVh46G0XY
1TrqZKycPClVf9Xbt92imI46RpLTSHnqRJns1mt3NRfm7doqmQMtAEHZasvD/PGTOA/Trlobpxm+
6iszwc3venYEnIOhEnhyKFhzUDkapYPBEkD3a937poNjB6ixce9FQWLDFWCLtg5ICR4+z4Y5YMsZ
pp5TOFEQZxmgCicZWugqEOpx+7ov/HstviKQpFnF5jOtoNJXL2/BgQwaPGgCOibj4E4fpAjc3lOo
YsoCk81TfiMPttelgqv6HAf7ZGinn8FZtjnq5lSl+Bn54tf/tI0PZlxfdyXLwSPGjdp90wWgKA5z
YZln+1KdTvvp72c2ThcVNPRFbAcMCzujs/hbi5GOXhVGtiCZ2jao01a5OzWsZSFpOZ7xUksf7QT+
qB8Hr5BswRiaaB3uovSYA2vUzkSqMRV+ngFHnDBCm1WUbLDfy2Vr59b69GA8O782kqYCyBQL5xcd
GuldEuhA1zhQeAhQdlm+pZ4ubGVtlMz+WJPdoLM1NUmbp6aHuSTXDd7y6+5XyUyCduZlpys6Ri4u
l1EHAmtWd0whIcAEYAIyvr28xFYl9Y/tcCE5XmwzinOY4HCo9tr131QAhWtxURizHVlmLViLlUGM
6/Sw3ry0Hs1+9gXL4EsFymQNFa3MJByKUYJIA4iHyDC9tZGeeaM2mh7krgYXLrDyBQe6ka6dHyhf
LjAbmvdagtLjGCz/AF0BURtgr9lgYfFWxcQpFIqF4CeBTT5RxZ3Z5NJMFQ4XNvnjI7JaIDvYEbUe
YXlCECH4IoExyYMS2wiC6pE4xJFXYPUyBKbCIYtbObK3HhNfWBV5GtO59EE5lzLWEpVkFekAXk1X
ENrQ3s0WAEHF/CAt6pfZ6munhgdIbfNgdabXQ+FGBkAJ8FfoQRgqGll1YJPmO0DI38o4/2Qt+oNU
Tg8dBP90jb6vKX23tOsh69S3Je0qZ+2H27pSWkdusruyBYxHaqU3BitIVpELrQGf0urGrIwA0/Dp
dWFlnmrkbzSpjx3ocrzVEn1HtS72lEW9Neu8ERia6Dsw53H2zadcyydDm4DZtrCRgJQQVDGAJvpw
2Z5F5sy5OyAioxQJbBXGcheQHM/wXoBlFa3Aebk4VrTEKLMo6IBJG9t/DPrx8hYEbvSJI+rspOKl
WRMrN+EBtO8SZByW6uMMXoLLi/xLcvg7tvJ1iioHzDwt0AD4kRyCVMP5mzKhYFN8ocIYMjzRsk4K
rE7xbb3YlZ3qm1ojQHeKfDZfpsC3UUew3aBMgZcTxEzATRua0KbwWQGmbQXPDIEt8DUKrWpltcIg
X5BOseTMJi5XH4ueu//ytPj9qfgahV6nKeID9mTvKvBz5JBvrt3pyWWWXgbouMhpij4W77xic5Fa
6OsFURsMxru+f2yEaawgBvDViLLWer2HoFygjl6D6MoG5KCabIfdQVxLEmWufFECtNspcBgo80DL
BqI+nnENiiu/ggDLwdrlgahJI7pdPKWKLq1SRjvWXjsuIHv6+7aQ6FnA1yoyCwRi/coKWf7i58Ve
/lTtp5sUXfSR/Gzdx8O+E/e2BakLX6vI27rIgYa3A+sI4KSj7PSP5UH9R/aVne2rt0tQqKHi517k
a4MvcGICI+KZVOTCSMp4SliGZoXG9d8kt4L4xRN/aCk8Zk7RD07GOcjJ6AG2CdAsyAJ6SwTBEG2L
K33GoGjWVEjwvSLxFFmqzr2xcpDftYQiF/ujrmscTbBdy9QVC5MIV+S8CyRHG+hmwZ29tmW6HRRQ
3bJBW8/oh7mQbShxTYEbAKQuNEOAPUyQ6/0GewghU+zrPEv9zlbjniimUpl6VWl2kJoFkL7T/DUF
TZbT6LHfRhB3VWdvVBoA71M1caGMQF3ocwUR2EUEt2PzuXn2Q7j3SwvG4HpQ4cbZ+4W13Een2plo
PWpItcXPv81geFqOh6RBGWsGcgjfdaIdCog3mvGaxOhsAXZtzhKjStemoc8iUAV2/ecpqe9ieYLQ
kSxI8ETmwqPKwHJE+9lEUYlNSrDZnvjQ7FgvMQ2MveAbMdO7YCw8CUGPieYuSuG2J+L+6H6Daab3
uz2UWKDlGo5QTCzQB49eIBEk3Ch/E2U0xIY+33hMC7uI27f+7OOxnOPs482oxzYla+eoYbPXPMDQ
j30A+XDEhi6M3L+WCmJVsrPluHdADzdQtywPrNXbua7dsmgF1Q7h6XFexTJsZdW03+XVX+UBdrVE
CZnw9DifQu3YMCHvhtJK8Z160Ee9Yt31BMpmGFhmGZMog9mM6mfnx/mOzJaSta1r8CNZ6vdpKm6a
CvMaY79CnI4aeymnB0rM/3bBbW4StuihJZFmsEc526tD5VRNDuG5TuQXN8PraW8250dmSqwIE2I/
yg/TzamG9ILyg8Ap2lwoX9RCk0m0VlBXQuvefjQhnJKH6TWkai2HNWoLN/8g8CmCAMTPtqdajZka
AyGdpYIIQ/40h6nLEEkUXBB03AnWE50n50ZAODqpw4Rk91c5Z7ojISvniGOM6CLYnBuBZhBGwyje
9zaAhu70PsF5Rh7xpQa4b0aGJuowbD8dzqyF8yRq13XyGCMasKJ3Yj0VvckDg8KCAa4KVxHXsshi
OLey0K4bJwxqh+AS/UCl6Masyd9rnPzpHm3OnxCoSOm1hAxTP0az0+ztK0b5izki8iAH7EUkPEZB
oLM5h1KPZC0kix3j9eQzqh0goUanQd0BDGboVkC/IG78XvLEUM7N5yyoZ6H0BOY0DCr9GXpo3S1V
RWrwLa4NmGcHV0kgU96IGMlFy3CGQiBujbxWL0FwW0CzEpQZEIn8lhSFkHxl+4KfNsSZSFllEDJM
ih8FgemGSTGZQBOzKyfG/zwX6nqyldNqnK3YHTEWsLxCWJe4P+ZhOhIyyqCfnYTC7z/+QOG+2n+e
FufNphraFlrRqOO9McOn4i2kLyCN8rN4O9ymQrZkwXd8xqUD5i6z7HG6nQFxv8nyIU3g9UoVvMpt
/t4az6neaIPW92xrf99e+Jdc5bQWF4ZmSI0rzfBkMQwU+De5iuj4uAdlkQEssbbIvKo5kJpbSX+E
cvd/PDou4khDOS8Y8N9IXMWpl+CyGZz3MGjdqvOkslkwNDnvhrAMzXsLYDvwp/givRXmI54/B07f
ifMhKanjTMbYfWDPpo+HZKAtiHP1EaV+wRluJ3inlTgfIhGCtVLkWpMUua1qX5vTfVpDuVjBDFXV
OJX6SfDRtp+jpxU5PzIl1ZDnDage2WAJ60S20O4iLpjtweGCoZLYM7IvgjW3U5PTmpz7qPIoJ0v1
u9N0SvXEfnI7bv9eyuSSV3CMgkw1htCKjoFiXf0mzaLatsASeQUlCSLwySzjEjOHoaEfyd7zyoG5
/Rd4XsHRmZzLiMBz21nj9As98jcu41+yutPZcT5jsMDJKa0wxh9YuJ78nFh5KkKpry5CgZsIkoaW
amtPv+jsOdo0dLXmGR7k/9j+OFuOc1i5siRln2KaaojAKij7TNBQrkVQ3e07fdoU56rqXq2NUUmj
oKZQhLdGB3NrDlFBcdW815e3dimAnz61pZ+7q9OCnLuKqZpjDB6+fkFhbfWUd81X9SA5gE9+YT0K
3ZMhUJ4CktqxubEX1BK3jfT0AzgvNmMeyFAqfEZ0ESBBfGRZrDJ69d7aiVfbTmFPi3EOrFyGSisk
BYQ6CrmtaIb597JzjQbQJmhnvdGV+XUu87Qi576MXlrGysD2OIzoz3shnuTaQvOjbvJ7RR6IUCRm
XLYdJp/NdAKkHT26JXrb1qXfz9puMOWeTaJfJ2Z0h2Kcp8utl9j1VToDtZ2NzjCUu3H8tqTR3WVH
vu1cTz+L2cHZdY0Ts9BJ36D6rtyoESYaClNQzmFHecGUeUyCRNdamlXUiLM9tEBBzNT5TIdEVFf5
l0zstBPO1YHEFaDtsXqy2F/vLljsC19d2zH3tBrnd6xGJ/A9MKDX1tqfwtylc+R9kGmalmRiVkEa
5zQcWtOxCQma5BtIoQzHkNH3r9LlZo7SD2ku3eRyeyun9S7pFtewyzeyZN2n1rKzzfk2spfrhBRX
nY5WftOs4KEgGWOZ2PV99q5Z7S96PgMU3jQf4mX6aGWlW4/zV10tvyVjD+tUSjDDRd/WKHWSiXwr
MXmDDtmO0sWzB+pFSwa+XrpbKtOna+ekeufSqBidrlj3lQG1oaS/Ug3jEHUmmoYzcYc186wSWHsI
XDml0t7MDWCHxmcLaE4jEQnWbWfSvz+ewX28oZPmRaUwesu6y2ZQDhBIxdiqf/lqCQyfz29xpqlC
oVwd5NaiXMvKlBziqFh3hTx+nUEdxqAomMOqE3rVSHYkgN79S3nltEkuhGBg/Gd6bdwqAerCO3nP
HpNAVAav4Ul9esueVuPihT2pXVYSzEvYOyuc921I/PmguBpEw17AUCC4fQYXMOyBSNSyVsyQEpfR
shaZk/qJZ7s4bTVgwCNRmUVgMip3mlrfmaQeYDJrKkPMB10np7YFMEaBwfDzOqndlkuXs46h3P6T
QhFlAYOv9biu+VUdA/E8D0cd5DGXrVSQ2vCgGM3G44FAATOYkNJUwEsOH7Pi42gM8AcaaFJEFJ0i
u+TxMU2U1fNSYEEGumA1FnR7n+B/qLG89pH52y55eIzWqFSqiqdA//cTl4JgymNkDCWR+7bEO8IC
n0xTKe6SNc7lzyU6Ph4ZEzUxaCNssI2xiWbGzC4RyKkhGEA1L/mkCdIDUVTlITKtZSVr12K53v+h
IT9/MHw5qPwqzATPMNHpcV7ZXGpw3kQw/1pOfZJObr18v3x4ohXYJT9LdjJJTUw5Qlbdq5JjgWG+
AQHM5SW2BsfO8zweEKPbjZbKyc+HMWNbWG/QioNHEl1c5nEu5AM8EsZSsr4dmOakND6q3eQMeerK
VgmtOe2/ZXA8AoYMYH20WE07i4ovekcOUHo7ZJX1Me6gn6gQL5mtf2wgmzzBWW6/y0+Xl8vSqZUD
rgGweqh2PRr++rS4SiWHazO5xVrfj313sCf90EvIEMhEro1yeuzSqt1f/h2Ck+bBMMMSj/E8gwCl
WaGpFKdBU5ID+HGCzCgEUVvgjXkwTFxp2hBNmKBu8viYItwsCtR3psa6tcz2Q9zGN0puf768PdEd
5yWGaBlFkx0hdP54sv9VQULwruRRMcmgk0XT4P1HsOXhXclkEJGl2xglFvdGnpzhhTuicy6lj6cm
wd7YasbeYgxkSd34EuhmXKgU2I7ZzF5VqbtZ0sGxQ1fil8T+0GaZBm3G5qGW6kMS67JrZkPtyOjq
+02nPdiZSR1FoblrxJkNbjr9ARQrb4tV8udkgRJU3L2XSev3ZnVFoD9iSOveUFfqpbU6ie6I4O3M
92D0emz6VUETgdGJjmDmA3cZupOap+1KlPOj5GEJGOU22Bb/Y06kczmRYo0YUS9gpLbRHuouDvuo
C0G2Ibh+omKIzuWWsVzIVJ3htqUdK4ZU3roHlgOEtzuqYIIvAdembYGvRMeFdGqIYoneloK4oXPp
ptWXtVybiOvQMfblZXZkXdQ4fK7i/mcCzQvhSnWqGW0NJ8Pi+rpnE0CQNRwc82EO4l0DFi4I8qa7
Hiy41DXpVezRzNGE6YXgfvI9mkQrFHVm+dLf+wJBusu3aSAglXXWirJ13AUtWBSzO8NiDJIfwNeY
g7yzhBjIZU8nWpHFm7P4n8hNP7U5SgS4kW6U5I65AAthvym0EnCIwpWKUJ2Cy2v+Swn2dxAzuLqE
Mdldjwc4a6lM/iOrLv8ayrhfhAzGovTQYEdwtsVmtNIE2itsVFAJELEDCqA2NA419PDlXRXvLu9O
EK/42rzat1FkmzjRqlFv0lS9X1rl0C32MSGmCy7BA2boBa8kQTTmi/VmlLayXkKaKMk/GQNGvMzR
Kyk0e3Qhhkxw7/lKfTOt8giRHny6Zc8gayDfQH/KYdLBKdRH/wt27Le9mJy9yKlR2cryVLL/27ky
0f7Y38+MJU9Lu6Qrvp6yxs4KKroyFaSOIns0uZQ7B2uDGc2o/jF0mu5HexSBfDtkolWSJ3xbCryX
yUWkVbUKw+jRUmTiKX3vrFfWO+tecVXH/IJR4Mu2L7rZJheXzD5RUD9F70HrDxOYgBtow8AzZ6D2
Bc2+NAVIEXPjvV5bLiORTYjgcEU3gQtLSjHNC00U9P3qG7O4mxvNAZ7NGQoBbFpQ++CH2FUUiNOh
xTdcZCjt5N8l42pNZ09wmoJknx9el410WkdQI/+uC/wN9kIQCQgzpDPLN9dhlKsUll9k01ezsLxM
145NtOzUKr+yQC+MmQa3TnRBX0f0OiRcBCohB5ulEH0JCXq0RzPJO1ArR26lQTB7TiPfrtYPY103
TlElYVVkwukkgc3w0/SmJEkpYRunrccwJ2rLZJSgopS7y9dW9xq/3UeQhxDmUKLbQjhnsy6yUdGG
WREAJ6Uamm4RMP3dNdtr7gS4ieiB/DQgcSH7J5zv0WezghhNJwU06T+X8vxNGaHxOfWFT2xF8ieg
x92CjoZn6Oaj1Sx7qVK8IZ0GJ8ox6Y5QNga9MnVQP51UTIuCDRjooMembGcnV7IdJWQ3Vd1jqyMh
XeTHDHzrY5OCq8xYHpq0eKOWee5ZCb4tNu8UuTVcKb3xpQb0pdfBag0B5g9yqRq+MTSLU0+9oM0l
uLiEd4eaZg7jjJ7T3D0Oa7iuHxPzg+DasnB06ZA5JzgTjSxR9B84EUWZMuHcHkkUqywosnH9qB9M
UA6h8juh/hHEBxph/NREW7SGCA8yZMNF2HGzwhdXFgWxk3CJ1txRsiRjnYYLmrL1ckxz0dT39nja
qWXI4/5JWpdrNaPC0/vSrelOxzh30In52nvgYii95GB7aieIKcJFOc+4tLTvKhsaGEPZYJ5+beTD
rEqeLRdvjSj7OnTNx6RU0GqnjbNqeRcspREm1hQoMehGKhERreCY+ZGBqFWIVtXwV1lVO7n2dlLe
Xjbgp2bPBQPmBwWM0e47UH9DJahJrjqQ7DiS9S1JutvG7qQQ5QpPaRM84ufxFr/mvTZBkFLpp2M+
Gv6gj2ABnYKmMsETxvjb2yiU1cw17Rzc+y2+U1OTys9J/tDqYCSXISCwtubq5P1y0Fby3q41NF2H
6dhokVOaw6eE2Na7Usp2YENOQHtRXGdSezWgukV6NISLOcocu9cA1MsNbxqm4ns8ZP9oFqVOpy2D
l8KjeXOS3RakaMM4Ng5r0pvOGGs3ZDSuupzW4eUT3KLjOy95Wpxnb9W1WKsc7XsKw9yBO3d1+hyk
GbmrfVJt3EYD4+/3UP0RFKcF7s3i/Hs7NxGNR2QM4C515fnNaiK5TPaXd7dpgEC4yjr0gYFq4e5D
2fVVNKowD60hqbNEdeGUaimajNnMRzTTxDlqsgmyoD/zkXiKFUyUw4tm5g6oElCjl4UPukaUNhjv
tlb414UjhQsDYhfut8tb3C4AnlbnH/2Qjyo1OmPg4mdRjoE9hvaFYI/Nr3a2GHegypD2K3Q+Ady3
2jdFDpG4WrL8tTIEwW874QBXEYEWMQRpnhAZZzme3hZ9Y9V4SPV+foMD9ZUP9Cp11a96oDrdw1KK
3gObOztbkAtMS1EO9ZAhH/8F2mGIB20HGKDlaRjHGTpfXOMULcpZTkfHZCgSVim27kfbOGhKA4Ip
YVjYDPOnvfHwlQZtybFiyGhDddkEOKaoWIGRtRzC1R9uxR3XbbdytiRnKBV0ZghR4fpPS/YhCCao
Q30S+S9bdbOgcbYol6DTNaVJY+FNl9HjtDxa5KbU39C282rrUyk9Xr54m77lbDF26GcWSiVQ3MoM
uk/jwrFT26WJ7l1eYvtun63BfsPZGuZaQeyeJRF1BSHlznQyffWtJd3r1kEvqF/2x3LN0Fy5yltR
8N5+/Z8tznnoiUFVbPYJe18L2hgMKONO+q7Dk5VBMXiiOu128nK2HpfwKgUg7RXCQmA4bMAwcSFT
k4Av74opxCrHBVBYa3j/H0+Yy4CLVYmN1EId8wwqFysvbGlsf09Ds1RZtm1iWfx9T814NU2A289W
ezEwb9uHnlbjB8eINis6IiNIbGINjIOZdGXa41Exp9ueNlcqTa7paoJPpfS7SBnR716DRYvuhl5k
SptX5eyHcM4gmxcorbOR246+K4ZAKUQF+C1pEl0+W4G/+bWWMVE4DESEI3nSJ1HdKH56G9voFh06
P34YweNd+G0O6VIRxFT0Yfnhskih1ZhhsOWp/nFeJk7FM6NsL89y3rO9ck5h6WcJUm0/OUrW/Tln
+AtmLNm3ubQa5wWKRjGtrMbL/9cY268C+Cub4mcb4xxAW1ojqsNQN7fi1ilb2SNT4dL542B9vHzr
N8Pu2ULcpa9rM6sLzU5DuZ8fdIJXAxjLb3IK8sXLC22HwbOVuKxCbQBUyxiPlPnQ+w0F5kNBbk2U
B4b6AF4nWOP7F5jj9oUjSHohUWhitv/PuFHRPq8VguvApjMgU4g61VFyIW3zQ8m3Ocg7sgjiIfs6
zw3ltCa3VfyMbJQl5NoKBvgJ5MIms/QWo3QKKnDaot1xXrQp+75UpaoK5frL2t5HzatQr8bvrfCN
kbie67ZGexR0OeNeuep2S6D58pWoBfsvXuO0DucXJQzBZmkJr/EK2rZtr3Fai/OQGcjUtGx98hrP
kFtiH7XtNU6rccmRnILNTFd6K5gDJSC7NpQqSDew0k4TCkm0/uWWnVbjPGK3ylqnUKRiaPUwqJME
FjGAqyCYB8HB/ey2e7y9xFXRbTdyWpZzjXi1RG3a6yBIBPUlWIQdQBY8Cbp9Aici+nScX6zzuSXD
CHim4TA1hd6t7iUk78lNtsNDTOAbBZeL74skVTMMhDF1rx30/e7S/v4/7obzExaYpdVsAR/qLwjh
37QKRJ+IcxVgN0qNVYZl6HnipKXm2NBBzImgx7J5ZqZs2nirEh3+lnO3ZdOmA8UHKhcg1u2wmW1f
cGqbT7izJTgbkBI5LkdpAav/1YASg+n2oPBimqyaCzi3J0xoNr352XpcBEmXqexVlDfZeGv3mN9A
seBmOSIXt3GPB49ADvCt7CS+IigLbfvEs4U58yDGQGJlYtM6tvQupqXslmnq1RRSkG19jcR611vj
Q9bhDMo4RBe0f9V1O/sFnM2s4CVQLOWJCIFeW+WHKkiC+HpmMkHGexqS/eVPu2mi0IUHzbSqqDaf
OqJmq1CLYjndvOnt780M3dVVsCf2tZ7F5rM1OAdJ4yiRshwTBzb5DpIdV40/J/Zd1j7QUtjG3fRW
JjGg4GsDrsi3+Ne8QQ+3e1IjWoMYQ7XAZV3/kLuLheSqT9Dt5zs7rcZ+zdkLmWZdu7YEPjiZJfDa
JRPmk5dPMdRZNSUPq1r35VrZLx146EgLmVf7pl7nT6Wm644BJVZnHK3MWQr7CD0Hv270q2i23MHO
/CGT7lQdyqrJVB+NcQV/cR1P0B4Viedtf//TDrhQqZR2gxoe/GEtXRNSOjFwNFAxdC9b2b/cq9My
nAnk6HHhPp/RUbw8j2dX9NI34dwhOmW1IrOBO9pYR6g2uspQhw25VgtQtPSQlH28vLdt93vaGucb
5zHq51LH1moTJM/AH9mK6PS23e9pCc4dQrKvLicCNQ6SOEwKwfqu7MDM52kQcXUzv3KF/SPRNeL8
YJlUJeRqEYfZXLDul2DYiDz1triZQSAihkNsJmxnt5ZzerRGAbubcYZ/P3a/HVp+nyWPFbAjc8ig
Ys7KEqUL8Qy/VB4LOwvXXhO4ve2O/WlXPFKgqzEwDjg/1A/zIozy8Us6ILFRNGci836MjENjqe+I
NN438SzICUQXjkcLWEuiyHoEk3lOr6YLB+gEV4BHBkgUc18pCyK5BRiLdTT6h8t37KngfuFS8wgA
zZKAvU/xkmXbkZzovfxp8FVXLu+YMNX8BqIZEA5PnRcMBwouHw8FGGcQBdMR2hmvHdfb7lKf2Q3n
USqocVetRtHRkdTWHyLlkyXVN3bdXlGie7Eeh8bYgaK8me5sWb21MmOvELWF765duWs/WFMFOasG
XU/doJIjtbXkGJlieHJUvMkLvXGkODdF1i4yAs5JEVPrTHOByzAUR44gYEeu5t2iAe7gxSlaUeW3
4pMNKIRoXYGr4nv6jdm0Bo1++o6/FUZjjuiSHXKOSoGucdZNxA7WsnGSrNbfW0raOcZYTW6y2mFM
lMhZywR8YGN+f/kSCA6Y7+nXM9BwGmnQXh87NIfb/HOpirR3RGtwNYF5qU170PARi2R6kPL+impj
eHkbT1NaF86Q78srfT2qkLCtwqJ2FkAs9lCrv54fk1D/hKllKIZV9/ZNHyiHFCj7d2XYekY4efab
0XDaawZhFmsTivwL38mHPvOQLQxhxIBNWnOrQ3pUcnNzt2IOMY9BgDQ48ift4QVLC/wL3wLvR5Va
0oAOKjdP/mJl0G1Q/Mm/8M1vVUrzpm7BfwbJg7D0k9v+cxNkt9CAB6QKD40SZZLmML+vse3CNV/5
xPkdgi3Ov9UUmtQTC8G/iro5BOLKfeeYOzHYRpDgWpxbWiVaqJOKdDBpb2n1vgdjpCYKtqI1uGzJ
WEpZ0cq4ROl/8o3OS1e89tGxSjxGpdJLt52TQ79TmKUJ0ia+oZNrqxFBSOJXBe8HPJwdo7g6LnB8
fDenH2K9KFdEwTHo9lXAtK3bvSqUNBP4H54GEFMhFZqZrRXExb1Zf65FuA/Rv8+CydmDrZsKSAHi
P4DxR45EJr9RMu+yf2MGdcG98S/qUW2iSinR98LgL3EXPf2u993brBy+4R18nVSKANQuMD6bbfls
S5U16LnFip19WRSuOpu7JlnDpMZk/+WNbXf0iK5rho2+nWxzV6nO6n4AuhxpXnbPCLvRafIlvx7v
GX/tsheXODdz9bMFuXuV6JFSGxKmd1Y7eZ/mi2u2xmGSqoNFG0FwFW6Oi+xtNCmTqbKHsD96NH8g
QRt2uyno84cYRS7x3Pvmd/u9OUWW//xu8qgaegOZxTCPFq+KDbfJ6W7WhGM5m/HlbB0upJeTScik
wdv/oD1HN8bNHxREVNmjYYy4JrCSTad0th53xailAec2vo5CTbQ39vcz2+8rRLmePsVOpgYTY5Sf
zcw6LxQo3/QeZ1vjrhqluZXZehwF8gGFcEceoMqSu3r61FzoHGuXHJRKhPsWnSezo7M96piwpy0j
Oc/Kd5n9RSpvC+NaaR+b4iFqJ4dQ6yC1N1rxWfAdn21W0yyLWKpioZZGCG+fixkZnSQrZhD/M/ir
1zvx6LHRsuludRcPmuViEeBnQYYtaRkghDQsdsz85yzlNp9MyUSQiUJG6qaELwkyzx/H3Drcd1Qg
K4VZ+wUFSTBOgGx2t9xph5epXm9uyVZslOU1Q1H4AYiuzZu4MAFwHIerrlhgJNb0cSTtu3Xd6bQI
NLM+LOMY+4Kvx27ZH1GIbfG0Ll/moINRKfqK+eflEIWaFx+glQhUHlQzPQBZXMFqz2IetxrnY7pJ
rzVbT/InZoEZ0DVGqZsE5OZruc/A+gTn5qa3IrHhTQs92yPnaQCYW7olSkjQpfmjrg1vJqN8e3ln
oiU4i0RpdCHr1JFAzcfPdqm9azORoNqzIMedHWeMTJVIznoYfQfGebtqnVUCPE5+T6ZFZBTPXAm3
FOdK5BbBQLMnEkT5fYMsLglsd1rvZr8NxMxc7B+7ZIFcll80WTMmMyw/V/Foq+frqlxd27R2/+0L
cUmJpi12QU0bbsoyjw0dAswbvb+8xHNsGHduXB6iqGlS4lFsBkmC4TDFswCUrDEbuQRmkOXfmhuG
rRXNoAg8Bz8lAGKzMVYbnB9RJDfOr6blk6wu0CW4k/M3NLrLRaRDgg/G1xcS2aZZRlIkPlPjJSV1
Z3JF9A+Cs2Q35oJZ8KBos88nLZIMEy/tKEw0r3cZZBhPfTusvXgKxHgUwQXj6w31KpeaWWDqs7OH
2LHl9l1n6E5RfEdPyrm8O2YIlzbHGeOqZqpeERgj6ecwqaQvxZDcVDR1lDrxEnPwaZKMAucr8L0W
Z5xRN2v9nMIL5hMNUWnep6oR2q1yRQfrSiG2YIui5bg8GSKqmR7J0N9V5yWcKZRiV7gTD6P7Nube
Lh/ncxDonxePf3WCyPDnHcjf42EdpAflZnYtB74SRSBh13nbPRqajRTEsg2eFmUkiWlPFrb2qy7x
8ibV1ikiyyGyqUPxFr1RGNJZUrfGsj2N4KIKMA7iTKB3LQ3wXS2qk8lHms+CHPJ5nxLneL4cFynz
dJCLSoUvYQUKxvxTHzXo7lVuH+DahT9Io1luIO1rX8aweRxI1/QYB+rqiHBHW27m/LdwIRWDF3iB
j7BXXcFckKYEYyM9FnOvCgx103jOF+IC65Ll7ajF2PQcQEDZG0JWtGDMtsVhckSmKtoV+/vZB12U
eqwsA/lWW0WFO1oRiBdjG9p+0SvinY1nDczUsA2Vn4ou7MHMrVGG/vVcf5r0ZG/Mmi+4dlse83wN
LnRrSUs6zZoBCjhaYVz7Se+zEwRwn/UddYeaj7BW8gJQ01a+db4y50CHOJVolWtmQGdrX69GCyxV
/lGwPdEinMeUtXLR81pmIUhGEIqvSn/cUSf5DCIsN/WityLPIjpPzmeqedw0dmWXYZncj1rqNiQw
7Tu7FAEtBOvwSb80dZoRdSyVnKN/0gaMmXFzHQ/Vse8ywdiRaCnOgclWNeVqtaCNqtoHMC6mTmkp
X1da78bFEKy1mX+dWQXfzJwpKHQrCpfBPphZOMhcLcf2GwNYIMXt7+oE6Py49gR2snmnT1eNb2vK
Wq12xAJ7NOi+aoLMr3wLUp9ggUpm5RiGQz+vR4Sho6iEspX5nW+Xc1xR0S1mpWUEu5TfSXR+LG09
RCroAm77iWh9OBag8mz7/+ZZ+EZnvmBKTUUdO+yM8TZJai9K60BwpFvZ3/nWmFmducnJrCBlWsJs
IGrKyGnKBlAyydcB8Ap0MIGAaESUR2/HgbPPyPmUTIoVqxpUFvysUPGe2B59/fZpkCS0BYf4XPOP
hVoUL1TDlgkAYdzFaBszm+IlYjWMAnqvzvIp80zJ0d6So4znQudmsYsueeGKrGbTq50tzMV4LRpi
i7ajFUQgCHC1qXk7TOWby99v80acrcHF7lldpKRo4Z5bzJPOIJTVNHt1ilaktidah7sBRU/LXI2w
zpIdWnBm53nmFq0gKxItwv5+ZotG3k82PhZg6vn9DJDY9CG2BLyEm17SAq6OWIZuYZ79zyXiXFay
crUwUwAAqLbASUpfJfm4jrUo2RGtxMW0BCLmtMth5HRwmtgvej9+CwlU3/YjEJbZjvptXFwm7PW6
h759tkkuuulVXaq9hqXJUHtVpLu5UR4zUdr4vEDPLpalE/xPtYgic5+rMEhnxTNsYtbtd0007Ucl
/5YQ4yDT+EOZmSB+VOR/ojm70+L6rgQMZZASd1IiwR3Y/iG2YiJ9B6jB4nP3dv4fade1HLeSLL8I
EUADDfMKOzO0okRR0gtCFt57fP3NJs8egT2405TO026sNliDNlXVVZWZck0h9ZwBWw+mmIfcrx5j
F2hGTOl3pb0cRNnD7lthY4+72EVndH2UpCUgvNfd+IFSUC2fxi6160nULBCZ4u53aaWMVws132Iw
bk28xtesuTaiNbHNovyCPpNz2Z/s++bNt3EXPS7mrNUTCkamo3kabsaDZhfXpg1qelRUiIAhUfR1
3AnSJGsea5SJfDAJpg46/o+xNID/ujTdYSZ3qdIKEpdnBly+HmBtPo8Ld1aaj4BlQX6oiB3Tmd6N
rvFJgoZgFbRXYK525fcjEorvarDcGQG0lwDLCUFDtxwg8u7qsmi12fad/xwqA9BMMW8pczd1mBZL
GeUMTy8Q4DXvlp9ZMH3u3MklNpTd6GRLf+NirX8NPk/IbVzs3E8gp6OISXJ8kyoGOIY8nYjA0zt+
3EKctTDtCz97JiVlaWi3dhrGpQYK5rnps57JeNqKHnh7RxWvSR1VdWJYBF2s175cT+W2UJfO8Gc0
J0p/PoBnrrfTr5PLGG3bUrRZzGNzm/XKHnc1IkVWy1BGeAJuxu9K0BOC9X9NlY95slx1owFW5zZ6
WGLNGzUodpndrWFEkR0CyJ1Boawd8g+llV9DnNMztdkTXNydbOPVr+Pukh5GkLDvMSjEUnIQDhEv
9Rlp5DBd4Vi74ZV8MOtAYJTlTpeWhLtOIKer8xpTZn58bI/tHRQk8RiF1uJtH4iSYeF2M2eyObrG
FOorWZSXkdQ/FXY5P8JAHqvEQN9LMy2VZ+I0K23RozaBvLwG5Teq2ur8GIWJe3n9znMEWKEgpEAb
SrFQQXj9SZCvV6VcggJAZqoHAIZok4LHUE+vZFWkmbTTYmO2kHUbuk5xX7g0uM+bfMwoLuVfYY1Z
CHx9MF5b40JkTdBim0dg8l4IMDr4UssbT4zYOnKtD3+xjDocjopmiQ4F49fLmJeaPpnGkgS9NIA+
1CBulSm2Usy2Jc2C58T5U1DD6BBF+ohKoazyo1pg2zKBFtXhAJr0mzznN9bQHqkMkasccPi4+UDD
7BtmWb5e/sTn7eEXVNFQXTJkRTEUfvswlCz3vYLG+j8SuBUci9edGGF+dYq8xEk/SlhkkBkuqCC+
SQh3b08VTZctgnossmdumZdWCdvExEAGG/nVO+gQpP5LodLo/MIXAWHOJfVULDU+V9MAhdFkvrDW
jWNbFBPoL8F2G4Cp4vGZKFYFDR/oKiTn+1LeMZ7YmpW9hMntuTtlxlVqysgpyVnnu6dqBOpURkwV
mIvNJBfABXaktysYXFIkQ3UjrMOeZ0OvTbKftHFwdK4HoqpyEURz6EulbIMs6BB1nzFG7WLe2L58
onb8KTOH9YVPkGWTfxfnVVjFS6aa/wLv/ht3//Nm/rbGOYSiKoY5bGS2ntFhGt0mQI7XeUz0CCPi
RExRt3taN5/H+VY1VxNj7FHYeMEVggj74UUyozyJZxrPIafs80w2LIGUxzjrVJAIuM9pkl9k21Br
GALz2LnlrbJAIAe9ETfpbfJNxJGxF6UUvGKJphsKyhtczM9DSaMFAVsFXgbBrCqLTcZSdRq1/n75
sOx6vY0hLs7LtalU/YIat0QVy071sHNWvb/pqBmgmIPyGwReoR2aemFYiz5y3w9sjHOBP8zSrIvB
xRfMHT12Gbho82lwqpnKEKrJRhupaHujkWgI4lW+S1rjEwmjj7SvPZKXt1MBgY8hW7wIreiuGINq
EI09nOMDnnf/9z5wb/2oDzu0adU4WOMyD7LSSO081XOI3qxmoNc5Ck4rzUBCqB/l1rpFJjPacG+J
rWXLvR5XD0YT3tYVWASLYvw4TErloj+Ze9YEBIVMu2Mxxb5ZFILnl3BlOY8uhXKz1hXGbhjfuOaU
4Bz3m58lYujsFcckxZCs9Fm577/HqZc+5oKEeu9QEdmwwNSBsKI8P+s3/i4e8fYpFQw/RPkpzz9Z
KVLHVrHD6cNcqvgfCwfKOv7lg7ybBm2Nck5WSzNlmBBx/gLYtBdCCIChCq4npJF5HjA9lNdwbjLJ
B7kcabKbiKqCatbe/d9Y4Lm+EisP077VUYgo1u8LNe5NNT9YtQiEuxeYtma41NGcy6YCM1UZVA0k
e1sw7+TfrerjNMdeqHiCDdo9Fb9XjXKBAkS4YVHUC1ioJeOmNdr6Lo+Vz73ZHQpjuJoifQFd/3xq
oZBRlcZnPe4jp03D91ML2eKhvusK9V1fzIVtAZ1xm8zki26Ukyh4nj98wO62+ZVcdFGmUDKSAThT
ItPTmA8WRJpTT1orvy0xiSsNM+hF85thyA5lmd4Z0yi6u6J14g6yahXgll2x9yzDzr5BC96Rv7Ip
L6AkABrorsMYLzHFqdz0JHLJu7ZVxbKQj+Dq8plgp4RTVrAHfqtcT9Dfbg/Rath4XnbWNYQSjrqw
Q8jWk09/MeEso8WqU+WsxFeg/1mVCWA+fy0StZsfbU1yB3FtxgJcLTC5VcF6AS6/AWC/l65srXEH
Ko5rK24Lk4FOXmRLERgwxK06+uENAvEia9zhQatwkEdKX7i1ZZATjk8Irw49Vb50JA+CK73rPyyZ
PZdMHbxLXJpSNBTyaT3wRaxrDf6Pu/7YBaGrfRg9BWDw1ZHdNgg95XjZ7u4p3ZjlkhYF5G8zxcPQ
n0l2lzRIybJQdagE3Y6WRJWjxuO3Iuq/SF1PBKFtNx8kG9tczqL15VBA7JYRUOlBu1zV3zHz4GK4
CpqJTeRO/ijd5sJ7uZuIbM1yiUiSAoESRZgTqDTpJwYgDsXQfjFA/OpldLpvwg6CzIbyK+6TCmC5
3qF9FEjqutxWvQrOOPQoyuVu7dEbyUP1GBH1YZZm3xjrIzG7d4PZCKASoi1i/75JAfrcTDGABSxQ
1wDQpQx2XFBb6Qu7HR/K9H5dDvoY/ce94aNmKfU6yjuhgaHx5LASrwWGzK0ij/HKUbwl858yvUmd
UVTLP68fMmbVf68Br5FRpEYR1UsCPGY1+lKYHvHqvZelzJ9L+ZtR5e/isvxx+Qrspzsbm5wTm/UG
qvQtQnd+bQayl52MB1agk6/JQfhe3/XRG1ucC5Ogq1TOIWxpX/Kj8YlNNYGI98oc7NVj4suitPuc
7Rdp93ZBOS8WqYmplarJ/Ep/jdAXDPXjMDnF4FrN+6wt7V49qKljaHfmeNBd7Q51dbe/iXUnDuQD
dOuTp+kq9+RDBVWBQ+KjEK4/zKDkhRjL5/Td8ARhNt8AchT6JRAJjE7yA7mJv6Re9F75MVwVKKmq
+L/a/3HPeHcpZ7oeo12GUGAGCRgzlnsjUKFf/YZAsJvHWKqJETu0z84UnlEUtLTGfMZr/GeBiufd
MghoEVRNPSPfDcN8iJQVmXc5xZhk9Q1lcP9q5X6b4E57kltJ1RRg3h1OZqBeY+Ld1a/B/3f3hoC9
v3K/bXGnvVXnGjTh1v8wk38imr6X5qvgvlUUUwZXJP+QsFbkBnoJXjBCPhHjUVF9qRYR7LKl4RMs
5HIaRYFRpZSvL85zJ1trj91ho5ZMyZEt3QsEVDxJvZtbba1xG0XrGQoJpfm7lv+fs52tNW6raFJV
yzKm0LY6aKfsaj2MdngwgtBmV0o03bKX7GyNcU6pxbdNPS0xYRDmmMgg3yg6VCvUzLPWytxZVt5d
PvR7PYStPc5bmGvaIJovZRA26XEZtdgOx9kjIbVDQzTRsnsQN4eEy6hCPOWXHtYCo4NsAvKLny3g
MvaQrLnICYpMcQlUXkNyE/iEMmhiJ/pWHiFo40MIOZB+JqOtOBHDr4hprvYu9XYxufxJl0JtTBKQ
dEBRo79uTgnQZF0D+tccmBnRSWEn4dKV45KfWIPU2sA0Mql+V6ZPbSnqw+5G/83n8IKpg1YD2y8x
x4Hyzm+BvrcJv+8fRPR7UVA2GNbpdS7X6mOltHIR+vOonvT5EaVsJ5sCYOX+xs2jZ4b2HN6C5IzO
Mjb63JggnfoXNZzd20zRZMYX4e3JzwvFOn6GlCGiGLNPaW+P8ldpSHzLhPy5JfLBu6dvY4w7fW1d
xNUKmAnymcUbf0Dl+Z4G6YEcsvfCZG338AEDh29SDaLzo5SNJvdKnOFogAActCReFViOGtRXrEbO
LhcE1f6qp8LoR/9nk3ONmtlGS8yo6VnivURON0MaDwCed2wGXLE8xuYA2cbL/nH/Emyscg6yW0t5
QLB+dQkSBVry+eENs417SfD2GzkXOUAjrcy05nm28Z0ZFIfkHfS4EmKPHobnDuaD+kHwfbuRe/N9
nKdUZJKYqIy83IY/pVsRriZ/RqkFIqo5rgJqT+D7Kd3kFPpGQMBQ0QmGdXYf0du15DzKUoFJF5Bz
wNvt3h9dAnkOJ/FCNDk7/x8yDrFX3s9NTBUTOUi3iMnjobRwmFPTgnf5G0LK54EbPghomEslOhjA
FY2n5sVsV5kkEfgPWMqaXEHk7Fo9hVdvSPX3XBmbM1I1CwhiyhPxmWTpzBAUVIyCv3fDQPlQf0dt
AnxNFWqGuv5MjDq9hRjV2DWN6SYDKB6ioX/8OjSAengYagm1Bo0kXjVBa2Uor0k14U7GFGJJUt94
mNOdHKvXn8zwOBP1Se0bB+xKAc0bj8z9dQk9oKosTno8+uMIQtfBXE+hjuZTSofrvk3uod3qleCp
tMnQxQ4N6+ulHQ+drLjEbB/DsZ5slaZgPlIb6A6b0eMA6LOdUW30V1Jg5FkNtAmICmLguddcQW/W
DpX1I51KW8pGw24K0AFG1i+Tzq40EzRrWup0VeqPef1ZouNNncjHfqVf5Co8ZhB6zxPQVebmcs2E
pCD2ottJN8h2KEmnQpI+VO2CaeRC7g+dXh/B1HSTphPqMxCKH6MPsVkcq2xt7bnSf+lZ7oOG447k
2fGy+9iLAxrR0F5HaU7FXOzrrbGUdKLK1IE8uYzsJiwdaGyJcrk9D6URwwRHBbqkGD95bSMxYzpA
Wi8CGFnxdVxhyVEesqPmywfpujpc/qBdr7G1xnngFaXGGmD2KshTUHLlJw1kWxP2ni6ZK8uy3SW6
O4ae1PwaKlTKLcUu5gdjvgEtvSD07K/t7+/m1lY2M3gXxYyCIoc0XB/QQkR0z7ztmffYrCznjY0Y
p1derCgIw6c6/QgB47G/yod7C0KJf845iwf8dmG5W5ziYU+WpoiDV7xI6s3otXa8vGEIY99t/Lt+
PHrGqs1kVSWwq8ULlO3o4rUxwfZNdmd9NefYERyc3WOq4npjVzC9xM8TpsNaltUQ1896AYqbu+F9
C41egtkW6b4SBLe9bFnbGONyIRTErSZX0dSOaOiMUCMaJ+s+tq7XdfQF37W7jBtT3PWrUCVTmlyH
hlP1Xbeuy+ZpGkqXRLprKaFHRqztZMI1lR60qN5Hw0GJH6v1exTFbrP8tIbpb67F5vdwF5T22dJo
C2bryqi8hajdx0kXCfWyTzq7F6qGgGqAMQNO57XHGRLaA60fxkG+Xg1AdVXytRSJNEP1/T38bYUd
qE312lJJs8aJhFwoggIqxncxfRYXTljeJ5BHWV1Jto3oSops1GwKr2qcfHD0wjafmjiAWDGE7smX
LPGz3J67Q94e5uTKeN+kH+SPVupAdWuifmc4eYnOmp1EngEgUOrIgEpOx3AYbU35oaROPNgLeR/n
9lQ8FOGhKwp7zX6t5mcz8fpba7LRdylQpozqJ0gklvm3MEmhL3Sas6sBE1xgoYAklSAn3V9+U6HQ
a8JrkOfYUBRpKDCpB8bXPmgz1QFFXoP/uHyud1dfU6iJxwsFszDnXfGmmfTaolGwaNanfjUNZyYQ
Rysb69psB8Hc9G7eCwb3f61xnrabo7RfG/giPKXro3XFMPKQagG/9xu07vetYR4U+mGMxoCfC88V
OtRzgqwwvCmhtAs+lLsCVCGtUwqrELvLCHYXXYdUGRteen2IZYC/xrkfo0CVPxbKlaVdW+mTXgui
8q4P2ljhlk9TZn1schkM3TNuY/IrkXxp/aBLQboI6mH7GfXGFBempsoslClbQ386IU+zs1NyA1HD
QxuIuuC7LwXttyWen2FQU1PRO1hiPds/fXnt3imk7Rg5pUQ1+GkZOVtmXVUhvxRSyVvTgwTp1UyI
sNx7vmobK1xYGkLZlOIRMqsMC4hBSwRB97s53w4ug0FMh3QUbNdujgTNBMCHkHxpfG171JbYoiVU
nlVTt4cqcjT9z3WrWeLy2wbf8LOmVZ1MdsRNsNMeqT/VEKvNHPCBvk32e/ewb+xx0YeGyyoNTESq
xuSlq1kpRBO7YzoS0yELCsO6SKBkP+fdWOQiUTjmkVTGSxSszbvRLDB7ooADIvLitndqaEg2dHSj
PLJJmnnJfBflmteWs0OMh4FGAle561AM9JTwqjAMhZ+QTq2GDKMC519qP9FWsIsM/BCTLy/fLvv/
3QuxscN+xyb6SkuUotIE/99Hpd3NB5IVttY9/TcjnHcMdXOoV7Utg7oufkL+PLGTXErcIhRmn7uf
AyAdhluIQs+wAF2MyZekAKtY+GXyzJOCq2cwPAt6lj7kiVGSE/NV7l4+E7UjDdwF6hkmoNDrrlYT
PB/KNfdY210qRQQs++54Y4M7ml2SDHM35ElQYF7TjAq3nG+JdgIfXRD27+sls40cN3/t7cs7t/tt
FtJMHd1GDI9zOzcaNanQ0Aqhbtvd6jMNcvlvElkq489jLh+VG76ikjSQdS2zBNyszWEtSqBuTPfP
P2JrgVu81Zwzo2kA61XqFI9WIBqhCX/ZxJ6z2ppgEWFzjbK0yYzViKmfl5+p9GhYn2UMYcpWYffR
j8umzkl94YiBmzANKKPi0cHXgQZCmeTQmDyznoyg33RVe0CtG/Z06GrWCwZjZFeH9txVJ5g02U2p
Nrb5XshSNbSKyBoHo6/60Pg+RL3LJj7aU3zSS8G+7V3mrTEuAjRdto5JBkFp0qVHY0rv4hQH38i9
ywu6awbrCKEGQzdMPk20ctqtkd4D+IKpyCa8ViPN6TNRkWGH7QHlIei6YeAR4JOzMfOazF0Ehq1n
PSWGLlvdWrWVZ8KtYr23gvXmL8uwW6O8e++ttcP9LVFt0IPVLbwXMt23zUHsLeTWGOcs1CpLJjXp
02CWoTPZS47agP6g/3V5u3ZBPFszXBbcxdU/zNIgPrA87TQfcx/JXOVFNvgcDSc6lQcKSLhZo5yO
2uJblFjZ0eOfxtvfwKXHJUY+hravXpJWeg1cxC17Wvz1mOHG1nNs2PiWPIuJDhYLCH5fy44GKlxQ
i5kgD9d8OtuJL2qokj2fv7XHXbtEC+N0rfBsmloAElKN3lszkGBGZNyTYegPQ6m3TlfrFp7p/WJP
bfLQt/33drBmp4TLe18uk9ck1MvN8UTi4bY2kUCBnPKxtZBYrdFj15heqyWNnUWjwBGLfjzn66XC
Sg3QveFhRL/OmYURmVjglUQWeFc/KEiFUfPxQcE9Oi1Vj3M1z4Jn+e6rSCeA/qqqhnlPjfuOHtMA
QzFgIIH1TxhOM3PePm2xw+4B37Sxxn3TYMlWEpoATIG/ZHlWN9SSg2JH3miPqAiAmyxyGgPjXqLD
tptzby2z1d4cbjAWKYVZTxh3u7HeDx81nO0aCt/q0cL4dXwgVxgnW0LhfMkOhP31FzNftrFbAMFd
FkUTIYgqfpraPXqLxw7Tb1BwDsKD+SH72TyiOoTMEZxQmZ2UbKAt99pbkCb7piOmxxFuAuerV4wZ
jFLBUv7xPQTr3faz/sjYBHHxfctLKpAzHtuTmI5aaJjz21LeTL05QvgLSDKP4REjDbhPu3FXB+3W
xP1leupkr58v+/H9gAg6XBmoXcU8Q3ZoclMZTZRXgaofXwKiZCIgRh7rLCAgtidxQNy9vL9t8o/Y
YgXbRpKiAFUk3btCQ8W4nWMRVfquER0dOpYRItBz69n3AAjTJkJptgYHUFXY4ywCeOzlm1DGYwJn
TI+UL80qoVLoC44wWhb3Ups5Tf9Zzh7a7JfR5sHlfdr9mo0pzhOtpB2idF1Cf6WWgy9ylEwXPHZ3
E4eNCc79pGmpq3qCp36eXIfmlZQ81YmgdMYuz1nA3pjg/AyBsHdkDvAzzTzUdm12q1OC9d2e5/g7
XuAPl9dszxqKS2h86+gInjFSQEB2XtYOhbqkQi11qe0yHBzIaTlG/ld1mY0tPj2Ip1geJUmNnlNy
82fnmEfpZw5B8dwbVqHj3H0BbM1x2UHfLzFRxrAMaAf6hZQsdYfeMZuSi8LZuh6qPj6EM5lyWyfx
5yprkyPJxxX/TESql/urbIElA+kKOUNE5DUdU2OOqiCdAWeUZlsi7+rxR6M9Xt7NPUCAoiISA2Fn
mtCP5c4neteTUjY162nJztx7VW4vXuMlt8UDSE/w5upckCBFk5MdFd0mnxSvwpQKwKqXf8fONXn1
M7gzbCkr0LEoVwbjLLmmrDp9fV+nhXfZys59f2WF/YpNZDSMuVsKvUkCdNfsdvlCtfeXDezlNq8s
cIGu0mhaVAkeXFJ90x7XY+6aR7wjIeRsBRkkCWQBymt3/zSYRI8Dw9moDr3+pDrT1rCkMGiW+k0k
106EA9NJvd8NRm8rWfENBKlHw4jfoUwVO2QtnCaJ0Q+WSWCuS2xTQ7lb1NmL5DZo8/yoJuHDkEQP
YwnIzZCKylh7G739vZzLlRtNa6VOqoNqPfZ9/ERw+my5T1X38k7sXCCwIciYWwf3C4IIF6hSKUmn
hVUSmvIqSX+GysdePsWzoGggssK911JK+qqLQSxRDv3gpH30NVzVq7WZ3y1T/nj5i3ZXjqC/TgkF
mQ1fNh2aaVySEF80D58GJbLRvw9FJCDsbceFEqzabxvc8UV7i9BB0zGHAxA+gyJNPtDpYqoW5lU4
O4xcn835afA6fF0iK/XQqmbkKi/stqVbZGyQ1pWC9Uvm5kEnKmLt3HwMNBFM40MKBWx/3HFIkp4A
CZ+gTlagjarWIFEZnMv7s3f3qY5CH8g30IE561RUYxWbkONqgvw4Hhunamw0768ZhA2J7WMmcpk7
e0XBMIJaMNqo9Kw2S8xk6tNFiQIjfsQ8i60sjd00/XEyEqhm3s7hdbT8eeynOowRBAqCuUHOfw56
lYZTWjfBWnwwSecaA4T9jBP664Ks6fkv8Qdka4k7iDnNwsaQYQngGodJWM9ogztKsPi5X9zI2D+A
lFi/M3rfFTaLXbIN1d+nqRdOpe4eHQx8AMaqYgKKbyO3itk0rY42QoF34/ytmUJB7BMZ4JxIgrHo
ZNZx6aR6dLT4th++Xz6ZO14KoA2CZ7AOJnPKwyszWR9oEclNUNKfBVAOURy0aupWgyD67X3I1g63
aWkCcOGcrg04zS3N0dE8aqX42+VvEdngLnIqqabRzwZGfvQVr8kE0xPCjgSLQfzh234HtyFzPhdq
leBmte7iEYBfKyCm1XcSuIksdxG8QXbdxtYaV2+z5nQsKcWepMfkoK7XiNaW03qajzJ3G+QQwxWQ
AuxV2bfngX8pkq5Bu2/G9zGp2HI4MNkz87pzV29RXeljDmL/xk89y6UiPqudGPbKMpetlIraxdEI
y1QHXi57H8fvtE6QEolssN3dJHmDoufgX1yrADhOMGpINvRbAytbBKFftG+UxbiNnTWNq5KaS4NB
59Fd3dhRnrJAs42g9NpHevxPx/4Z6bgxVltplYK3H/1brbMtJXdiTBBdNrH3/Hm1OZx3L+e8pXgA
vdSN5iOINo7LHSveTwcR5+5e7Nqcecp5ChMQNjpGC3BCffJklpmrlZldaI09WKWnNNX3hdyniegt
vu8HKZSd9echZ27HCFFqs8GQDhhe9Nt+BBlNKS12jt445E+nT4Ll3D+HjBsOnu48M2/0bkoLBTlO
y4Zav8pfyEnuwCQJimFkOmX4XvWWgxBDLLLKnX5oxSxKpmRxMNPcHkw8HOvVJvPftHxwWH5/HbeW
ZtJWURZhdJV1y8yPyYHN3TfF59lZPfOqhnJiaj0IVpT9zXO//Nsmiw2bSzBBcbpJC3SjR8yewO0z
x2ws3xIoNmIKGiXctSkFl4K5+ksmuTuRxZqipBXBZIj2ac3be5rdaP1hzXrXbB7iRTlc/sTdE6pg
ekcGW52COtvrL9TGOKyzOEWaiiFaJbdjRXNAnPtpzSpR1rEXBcCpY2AID7NxYL7mdrBfehUT41Py
XBodf4RfmUAgsQDKjkCFBIG02bPyIx6UbiEYbd3zNK9McxvZYvA6RnGRBaDZnVGbDo/qDT2ZV9NB
xPGws4GvTHEbaMqxWo4rkqtGvpMWQAnCyc1kaqfknaReIa32Lu+gupOgvDLIuTZ9rZPYivIatM4t
5A9TXYJMWV4A/2J12RVkazEC2pKvJDMOWYgSmlROd1Wi/0jMJXNogclPidTX1rw8zOGM1oSsHYq5
q+08kdwEXfDRyiu3UTtXWfvyRkoqdHTjkhxicMjaeomLOIWtXddDaAP1OTmRJbcnYCMsL881zQ2L
8P3lL97fTVAYYWZex/wj/5jrJb2WswFLzBzdNm6wDo/A1o57wzPuX1t8RXBqlKXNKpyc9FgXDvGa
QALow2kxTvtMhsK8gNk6wOhfNszSSs4P6Aoq3piCwXsVxLWvL2YyYWRwVvCNBfkSp18G5ZOhjfYE
9x0r/mVTe6RbIBTECx9Db0DE8DV2Ke2GZiB4Rz6nZ+hZmC6oOW70z/pxBAMxcTPXOoYpXKwweuwl
Na9ss+u0cbFQq9bWnCLPqBmIZe6y4zRbxzwar5R4/mFonekk7dA68kJ8qjW3hDbXdYQO0+U12Ntm
AtogC08uPNp5QIg8JgPRUmgmlAicGF0g8bWSi8DK5weXwU3Ajf+ijqrI3FUFb5xu1Ev0Wow3Ao+C
GNB+lvBwprhnSxuD+yJbMtBKR+AeD8E6XqtqoGTRba0OTp2OgaKrjVOvTSJYynM//2waY+5oRek6
Zjdfb+lUhWavFM/azWxOQnvMPzGqGQsvabRwXmQcnlFdIvqNs2DGGeaWF3BZMs4xsNJoo3sG/RpX
FXRoJk+vFufycTk/tpwpbnmLRpEiEj3vpIkU+RoS2b4J3qDQXjQwmfz5YC+zBxQIUJMqAig/v64W
ck4GRk/wPwjghhpTrHLFnMsr58OsgZObIlqDG4NncQwx9WdJeQZRXfCEXZmnl7IyYOese90Ufh8M
Ij8rMsntXbTMQB2uMPnCiIBqlsMYGBSntd9Ej8kefpc+kdvAJDIG1F7ApvrnQl5nvgWrCUAheAUx
SQn8AZdjYXJDBo0qhOOH8bHXj4PxraGC5TvLAWAC+HOTgDIFeQwvKB0VywI6JHyNpKOjkgRrqQlO
/N5HbC1wGdRCe+C6SCf5ahbfyVZ2mhQkwchrLl8s0YdwvmOYa2mKW6xVOcSuKkMKpRVU+s5b5dxa
cScNJA4TMWrGW4wiXnL4K4Ve0Wdxp63UwtCYYsBlCvQth+6uSoWxhf0J/kBvN4gLpMla5Kmy4gjE
kTchsVYI+DNZocVy0vUIcrEeGQtrZPZialuRbe6EE2tVlzqyJH+owOTU9UhDx/FXP0SHugdmtVeb
2rt8TvbC2++vRdP+dYzJILbZN2mDduUxOiiHHircikcOQoIAcnFV8UZ6bWeMMkvWIRDyV4CK3fxg
+1Xs12ySoags8Yjv2VgjKG/U6z9h8HlOIP//86LLzCFvbOWDVlj9Ai7rLnka186epczOyPu+SH2j
jmyaB0OeeU34MKtjkPSzR4loWvl8WObVVQTa5/VvCIdGUqUG14JA9qIjQWFejbFdBOAnYMNCuCtZ
4o2RD5jsk5Bvgh2RSwvAuRrdgL5iWJs4tM/8QhHGDiF+cyOmYt5LS7a7yjmcRMlXcyAY5RwLtBX0
3qZo3YUozfTa0+VbcT4Bxi0o52fMNsz1kvEyjX4S32i512Fwvx3sDLWSxAEUHezkEkYFhYOOwuPE
uR9Na7Qw0xC/k9gZ8MguPGJ688F4ZDlRujji8aPLEekMkVapfVx0C0tSRmANaZ0UkGgpQLG2tL2o
9LqXLWy2kH8FDnOehYuFsPSSnfxvRPUtbE2KwLU9O4nNxQRDc6K2IbSSyqYZfjaQEQosNUG7Mu0C
bRk79DmK4TA0I7TWSZvYdd9WztwYxF5X62rFK4qO1dUoTV5eWNDAW1Vf7jBz2icAll8+b5fDGt7J
r+9vHueLBL2TNFCihzhMbPxX97IFwSbzz+BF7pQya3CglcwfCIB6YJNahFyuou3l/BAdp7WhNXQE
2GT3dIvtfWBEY/XpDQqyArfzfIU32wu9iEVdB3ZFya94eJ/TLy3IPlPrVGYnIEdsQEZtY/5weRmF
h4rzQb25ZmqZqy9EPtNqA7aOqSICHKflRIkNKCxjTElcSCufok/ZnTC/Fy0x55lk3WrqljHtLDrQ
qtlVxCgXRvBYzUHmix6ColPDOaO1K1CT7mCsLEfHrCZvbB8H/Z1gTdlfuRBAntd8s5PduqyTYuL0
s3SLtYxTN3uExEflWA/h9YxpbhcgTwf1twlUHSLJL8HdI1wGNOapXEsRXFILNFuD9mdjiD5QkPzw
DHxqXhkDydjD5R8GvpdHZ2vrB3HBQhRBngePNsuJN9RsFowBWAvaI+POjN3p8+DXtwSN9jyIvgm2
T3AiCZcAwVdFaprjIv65TxftFedf5rrXE3BoQma4llB7za56+e7y11zOwIGfe+2Jw7VeW61ENqfP
mtvT40Tel+lNv3yrQpGC7G59ZxMMn5WkNxvVTvkS0wm3Szr8r76Tg+tbA5er6eag3TjKLmQ63zBc
vVck2FrmnEi/dFBcKpGycXwfb6ZeEjiS58n3zacCrLembYXAAM7h0SjsVLlZik+Xt263lrT9Ku71
pJt0JGWEvZMAT2CESy8SNqjiv4EMUpCM8qCzbDWMxrSmNACj/WNGuskDJnGwu9z4GpoZCQTfJrhk
Kvv3zQJCTm+GyEoXgnVaO9Hr9fDybcqNmOZS5EBULhvReq1Afxw4oskx7OSQlzf94ZnZWvMXRiKV
OyQTTTaIlpNzItKM1kpSQLb5Zei+s4cazydXKW3kvl51bH4U4LQe3DRz/6omuDk3z42hzdrOXVXG
09pDzcFvjz3guT7GAcCk5S2uCYo+rTwINlNw/VTOyTTTqltrAjzQi8eEopz9RzU6QfxRuaQl0usR
Ck9RBHV21W8ivGLMI8Y4MBXsV/4QildUkHrzk1dyrTZjUgFsMH6qvpKT6quHwkHr56P0rsPiQrrO
Te4Z6cA4QOtKsLqiq8IlLVCtMdCre05Cy+OfweAE8UjlPc6wFFkSonrSp19a5esskiQTuE2Ny02a
tm6IySJELPkpAYkQiv7xH7OtvH7rapxrsQCm0KuxCf2xiw8Y81XthSa3RiLdFVoh8mOC+MpDyCR5
WmYjZekr2PNXV/lAvrzQ5/8T8/6Rpha/ckXRQeM8jByRIupUncW8P6f0+H8qUJQAZ4EJEosHkE9p
V/4faVe2HLetRL+IVVxAEnjlOjOSLMmyLdsvrMRxuO87v/4ejHOjMTQhFMcPeXHKPQAbB41ezsnq
DUHRqwyUdPrhupO8mBLgOiFKNhAbQVHa/mmouTdrz5ghciWn6jpmvVgRtq/V2ARHQVS5PoLrDbyi
f/E1ZhR9I6X3hmvo+gPvxaIQ7JU06cueIlOeV++Uwg7iGTym9rNKe1eNtLs4or6ZrWBQ+rC/1Nez
vOcD8WJYgGcyoe+5XtBqz3uctVt050KKvjlE0IydfAXprTkwXAruMPQUxk7WOoXpyVDsOrK8/AYB
sg1dsVLa4jckEJS2cxo56CaRfdTrMP1iRAgDLa2dZpLwMPDIdTuGG3765EW362f+xYwAyIumNdBb
AfNMng5erjyo031hTE46Qz5Dlr6X7ZuAyOac9v2qV+CnsjXPRn+YvZiSoyAxIXLXxSTW9XTB7d0U
X8oYpF/0y74DSg60LQDytFWlBukuJYjp55IWTrX4ySoLliUfxRZQAyKQ0RyleJOSO86/aiwPGQiB
IvSS4jyrYGP1Yi/6voASS8pL9Q+Vo78dQmxg0jdW5sWIS4AdVISYnJP+fexwUnpew5fnis5v+NcZ
hheD/JNeRHhpotSzmiFrM7v1pwUr4/IP6fsm4MPE6W19jI7pbXtLkCCHIKO//zmlyxXwpJ9jUwGh
HC+URd9XzrLQf6jQHWL60+pDmCS9kxdcZD4k4Ic6qkVPGnBKZdr3ZH6nxPdT9yBZl+RKEEczlLVX
yjLCTL4aVkfNxJRuEujHwbcVnzf4v0GZ4Xog+/IdBSSBoF2Wl1wqdQQBmO5iNJc3L3bYxHly5Tql
1x8lL+YEMFlBPVfVJi7xSK8drf6Ys9uCgscqlyQdzi+qHf8U6cb0eDYyTNJFAWQND924+mnyYaSJ
p+UGpL769daAcrCS9Imjm8sNVAhKJ8JkqkGQFdOm9xpZncaCGIvZe2UB2hUkyWpQrkR9Hkb6dD8k
G3orlHedAtKmzlp+3zT9NGnJ5mRlfmjM4cbs0kNWtaqz7yISLxRn3DBG3/QgkooCq3+f5EG9BIsm
2bt/eK3+/ZGoAGRFkdTxlMMnLACZApHcc2ASn3tIgGOJL3svSpCTCpGQmZRrkaQwqKqnfIn9SB9D
dOpN6Vc1lUHH9bfMy+IE4EKnAiq0aDY6hyLLLZdC551k661cYUoWsopjamZiEZJNEDr993k8mV8I
6JSuUFVtB2yhARIO2h308nGJ/vhvvicENxsxVts6awxrp9l8alXwP+e/79uQAAQV8IjE1pxXNZio
hvkmXe8ovavt91Yn6bqVWRFgCNH9rK1TiUpHdErLb1v0ue/vlloWOknMMOGxWW5UiwZdRe8na4+5
3jWePaPySUq1PmS9Lsn48B+9A3lMCHJmdRtH04pQox6ONBnCrFbc1DyMQwquwNqJtW9rXXr7n4uf
lj2bAlRUlpoPK89C1mxyYgyZQKBMgnj/8Mz8+8SKHUTz8v9seLm66D3wDAxhc60sXhayrWc5+7sE
jpgAEVOrZjhOgIh8ABUsKKJAIOIWyqe1vy3q9/sbKANbxg/2RSDVM6uczaiDqlvhcYFy7UPuJyBc
1EjApwd+uR7+sp8CVCDHatOYl2fUEEzqm8sr8AwQmPYeF+uOPdkx+Ie0/ItFATiiKLVSosNLuDok
Fyf/ofCH0unh77Q88qDyuFh2AAU0McsmmWiBLg67ZE4+03sUiv0M0QD6jSXAJQN7JmDKkuSk1w0g
8L8H+31bGOkWgEW35sHeCGiDuLo86cETvx0ogn00QBJ5h+duVMoHyH920SVOIyg0YmUbGSanYPQA
Uiz03HeBWizeVhJwMg/Zoe+m0LTJ08Agozrk/qTIknf7UIBfIsBNbk+mwra/9tiEZtnicEYuXvZ7
Q7pkN1SANSEsyZK+0BcbUeFZEegHjfHGC8NvojHmv/0foRTWBNQxqlxn4Mj9ESxsR87g9qPJ9Ndr
LX+dSBgTUAcZnwK6ptjIZn3eCNLzY4OGqjtzk7WnyHxHAJvSMKukHNH7N3iz32uonmZBGtbV/Yqu
OMwnpPfUlSCqbCMFtCH9hg4THk3+Slpy9wLERgoIM5KxmLWR2UEyaq7WQayvlLIxyhYkIMvaxnSx
eeZzwC6ufuUtKMj5W8jC2ovnQNoQIflmYktRhpJfWk9aFupWWzppOrHDMHUB6AJc21Juysz6pEcF
Epaq2XoNqdyUgLUqo2MJPinz6/7nlGzwGQov7se4zMC6XSCjltsPpGsdTgy8b0GGpmfUuTDRxHlU
lTyI4Q7z78obu6EFU8/RwIWpRWcJTQsk7ozqbqs2b81Xx4pQ/ptKD89wSUPx7qMA1gRIaSYygOWy
BUF1qYcEz9o8y/xtSyQPRpkZAUzqFqQAiaoiXW4QJwMFkq5EDrEk4a3MioAk62pHNXS0IcnDfoun
D7Vyp8rKiLvhAvZLQI7I6FNSbIiMbDRC1FWMcK+5WePtlsVWuO90stUIuGGwIbLRLI/VpB9n+6HN
btdC8llkqxFgA7pGW6lw2OjLE4sr3+5Hx2w/K/Nhfym77w4GboWfwwNLYVrMKPCW5EgG5tRroy7Y
1q9DmjidYroWuUGu0N83Ktk/sQEoUeImjlXczWkxOFl8N4PUUEr3K4s3xMYfVoxgVoUW5bnm9NIj
8CPeiGQ4JMF5se1HtdLGqDqAgwqtBDB9QOPoh3DC2zQIZbh3Zgi9AKNmtuJO5VnUX4hYZWvj3/PC
FqZ5yz6f/6re8cjt/0M0XG9WRjcpuTPENqBEJ8lGFeAeq5C2q9ltO1eSwyV1DQErymTLC9qdN+9S
A/Zt6XbJURabfXQjy1k74WkfMyiIsgTsz8cu+tMwZ2f/WHHY2QlCRdJppc3NytCRGNGr7LjY0X28
diiVTJBiie+QVA2VZZLkYmQ7Kfb9zKCNGlZyDnz//U7uv7eZKrb9rBrL0lXFIRugLO9Ot9M956JE
q2nv6wH4raXK27JjJjb/RA2UGsYWIHJ+RrQnfqgxsPZGTUXJQROFmcqW6G23NvwZQcPl2Ia2v5yg
WvO28oHkiSQ2+kxWsRBdx7GeWoim/ngijW9eG79JdrxT7PIp7Yn0sY0SDC8jL3gi2b6JJJB+I0tI
S46B2N7Tl5pdZgRTQ6R4VhXF64o+MNJn3Tyg6nowu9nbP3ZSrxTQBKOubVPaQBPrbgVluD2dU+7G
HZcSeVPKXYIohhB/jNUygDEIB91Ua08twqJimGb+mNgyRJEebyEMWTGMmzYxKoWDZzPHDFK0YqKv
23wEC6zfhKpMyFeyMrHDZwDtWKEpKbQhqk73DMXyNWvAJEb0x6Btv0u+m+S0iZ0+fTNVTZYhDCmO
ZYoZ/O2Qg/wzhMCUR27XQ08kYaPMUcRuHzT1tUNnoPGsXdHimh50HRVXKPNNHmoYHpJocuke2Yby
5+LF1R11pa0nC0+H1rpjZB86EKwtE6a2e1VyDPb7RBgUbn42ldpjvM4jWmKUw+BlCB1DO2hDw8bM
1RqgVwSV7WCEnKkFNUTbm4HWstBBEleK/GCDrhhmzwBoevet1zCF2X1lnYznar96jnXyLb/Y0qYr
k1JP8BUts3E6prhgGnBocpy00zAszqyGeBMU8eIwK0RLgVNaftv9rtjPA2exoRkE/m5zO3faXuZf
EkAnAhCNhQm6jQLId5bu+hGBAtDfFoG+prbjfUFoFDUMRlWMjgvWarUBsZ2Js9qV2+qWoxW5a1al
TlVDdNIEs64TVUnjVxmYnpq8fmJNdGtmpsfY/DhXyYeyLj6MbYvmZ+WeNuadnSF0XofGAqHbjL7W
yeicIksezJHiecD8TWslAdPVUPNiBQKOzl1FqAJi3KBgBZRQByddgl/BmAsTAoCWYJ8AcRHio1/J
Z131/7+N2WJmuU+raEtUtIhVExschLjeWqaWQyrLlyzr6mV+YUnIKo9WZU8W5hyDsohA4/V7udwv
+kPaGoGtvku03jfLOajpJnll7X8wEG/9fPQ60ue0jEfQrkHnL+8fEi2WoNhr0pKfvNoW88baqFqF
UaP7eTzxjszlyTD8/0uEBQkUmZv1HlsKxSu0fsva3K7ftxf7KmBo1eWlOSnQRuJsVOfe6yK9J+gP
5vnWcf4km/a5Ht9eGBSedtOsFji5ILT/9+mzc+rxVQR4YUsAzqIw0piZoBHIjt2xPkVHPoVDDpgN
k7jJ9Yv2wpIATduwqDOxcbC1e94EsQ1/RWR8oAMCrvJa1fWmpguLApSQOQWLkd6B+/JATjo4+jUv
9/nl3vldC4LPxE8+Ss7gVbS/MClAS6Eyum0Z9xXmROEIklvtfY9GcvMNIzKSgydmlbukWUc7oiwo
48in7ey05vf95cgsCIhCrKkuiryvQqp3d2y2jvWm/LFvgvvyjv+dD9/FxZ2sKGXW8wAdNWSD1rvZ
8CPp8B6Pp/ZsCPFWX+WLrg09V4Dm8kFges8/QRPUW5cbwy29GID5eX9VVyO8FzcQ88RGtNRrZbVV
GFuTY2eFn5uDrywfjaT19y3JPhHf34v9SxkE99oIvKvmNJbBtGUPuTLKCCKvJiQvliOARBup2dhP
uMOQfRw8k45BSreHNobmSJkd8f6/M/U4mGkjC56uvgYuDAuYYdVRaWUJXgMcCbmaCy/hUcd4k2DQ
OR245ycCXuRjlEz5UnCC6tVXnP5r2ToQtNU/9V/5uKfVOBPEVVT0SLjlF9CV+OtzpDrzc/68/01l
N444bUoJXkD6COmIXwlQZNeNmG5WV0vtqAprP+YAfihdvY2pin+vnR0Wk8xMSdiQ1jjtRvQboa0T
xak/JyyITbBQTIf/to1isrnW2mUA7Sg6Qfy+9FSfc44PFt51nHac1N6v5Ztf3FXMN9tJ1kJtEIFl
AaYS6HhNB+t2cXuoz0Ch2dNkXd6yK1XMN+sjZp9NAw7bnyhm2TdMMEUHfkDOSVNpFlhqTwAbjHUT
IzUQmOTZEyd0xIn0FT/LnjhX1FskdmT+IgAPpmEgFKIi8DM261SqPptaH4rXWfXQGcG+t/DDveea
AtTY9mYUU2Yi8WYmlVcw/batkne9UsfBskWj327bfT7rsSwskkCcmIlGoNeWFpeJ+ZWzLgFyMRud
q1kzqXSo0NFGfHUuvoKw6hnPgrDRVz/Jlfd6vrxrtFpySckcR8xIg+590ZYBSknZ0UBvTXoC4ROX
F+VBexlYGegG97+m5AIWk9JpblpW1aBRMAKtohI1bmK+G/o/2HjctyODajEXrS5kI3a74GliP3F1
37OknvWBH8L1+IaxaIm7iNnoJE46o2zMLLTueCxjHPKPxFHuQB8OhGGScrfsahCz0SAEGKuYR2f9
iZx+aEz/kOuTM+dIAhkxFV2VQ1/VHbClqYIYabfekPGD/8NqTKRFmEkgYybAl7JNBSkyDChfpGLO
vBQUHAeyjLfUmoBd85qSEW0cvNRJwex5V0GOrLgxTmV/94bO6Ot+8bI2Ab4iU+2YnlooPXL2oUZJ
v7Y0fRrNMbRq61Oek9LrxugwkPRLkkenQe9uxrr7XXIarh+7l18hRFATdGjtxEK9nz+VCTREvi8B
hAQrrw4xe5E9q0Hs5l7T3Mp2+3qi03ixLD68oryZLBttUXYPXiLSfenKtXULzPca/XIajOmORam7
xeR9ROif0awdNrU52l31rqjKB9aCaVRvvvVRk/hzb/uGXngdT5IlYE509nfp+qX2908Vh7OgTTu3
c60ogTatLqWrW6yomNEorBmG28Yx3DfHvfr1xfZiTnjE9b2WQnYF9bnUblzVaBx9zvxF+bRv5R8g
/sUMd9CLhwjp8qFZVxTltvacR0/mf51Hl9oUHnYVxJ1VzUSR5wdLfu8O1h31cKTzI38igLN7/LK/
TNlmchS7WGVRoP5poYAVjOsXYn+Ml6Amv9Kf9eLJtoBSKk0aXectmWb72LI/y0iyBJn7Cbi0MrRI
kWJESWBuwRY9hlmkOBMmdCriFRHz/tuGCbhUUANciFqZhmmcuKr1HCe/jTLZDgnq2ALq5OlECmjJ
lWGvnawegmJgau+ipziWNrbJLAkok6qZXVesqcPkSEPDK+7TR+uolE4HTkISgHjCs4/K7Cof9jdR
8snE2at2WcoW/QoYCog/FGrsYqbfUZPGU0vVAXerBJ+uU/W9eKA4EoVx3qhkCu+pA9+Ep1oBpztS
VJe/fmNXdyqXec0I6ltpoyQHiR2sEgeluAaQsiW4PxTU2vNDDPXWMbBDfmko8i56Dg971gT4KM28
KIcKz7XsiKwQiJVu/yYRQUKSa5TkiySikuAHFfBj7mf0tPcJDh+mctn4Dn38ULmUuMs/BKV/Y7E4
JlW0ZrkZBCjF2UJy85ItpDu9gS2E/+q9jRQghQf31sIb40zbRvdlgOE/b/8EyKIpKuCIHrOFJG2L
fzuFVPtcomKqrj6zFA93NjKgAWk7x6Cg7cBzP/+8b1321QSAqfKq7PI2xrOp7sO+IB5ucJdOm2SR
sm0U0MUiSqnRFYQWqjY5ajpCFdo47K+E/9KdLyUOUPV1XhXgLKjCHDXPuDoxpjhDiwLKkANRnlcM
X+4blECXOEM1Jta0ruC1CJVa9+169IrJ9NPpieE6SGWtzdep716QiwlBCChrNAtpyBfqjqH1TOdH
0reHm7jE0YHVXJrYfsPY5XVOzgv7AqLkBXRL23GqQC2/nIx++A4uvMdy1j5GSrG8q8cEGi1l8Uml
40d9m37XzPnW1NJjr4HPUjOfJ6b8t8tenLxKRzDGlTqmdmO9cew+vo3pSW+PShMYBZV18En8V5y8
mhoF6VMNTXXR19kv3zdPduwoPVoNpj+5smfjjjiesu4Ufij2PFrAHmotXa4wPOrM6q7Ub3vrGU9y
p9rCc2W/hszkH/se/Q8ls7/RVayxIwU29uOKV1YHbUZMtFROndJPeQxSR0PXvdFGZ45efs2gle1Q
ArSQ2L8ahDAU+CHNxyykG7EjFzGobvRQXOnOPbTNcUnCVTsW7JQjE2fc8WJazk79cEwtv5NTt1+7
oIlKQBdDDA1qjkJw2mojNDFL6IlZd+On/NDe2X58pN9Q3gJjgazscA12iUZMBl1FyDSI2apYWSEn
aSCBg9rQWt8ZeE/KakPnfInoPliOAUVoQjH3JWymotS2bTQMEZ2W38YkdRlZH0oFDRpt5Bc5MlNk
BRspMsZteioBmuBEdyZr9JNlOLVTgs7l/nOR/tH0+rt+rr2cmV6qN34zfxvATNET/dDam1eOaMyy
h9sy9UjZ37KEHPl0Qpv/1nX/7f3AhMsK+iVjr+YY+I1tNVQSGqSbTC1U9vASR/MKYs3KHCVR0E7G
cVrRc7OM6nuVGX8sZg0SGtzN3jLMfqKZhzLNfh+o8jAXVuykxJCpKF3zEkgM/5XV0cQGC7tse2Mz
QUWSp4cZ5Rq2HIqskFxjkpBKE/0k3hprNXtYAafpilZyBlZT8IVpb2Q13YdSqGH+fMYbGmdlRdQs
tMc+VJPyKU6i530c2b+ZNbGpQmkg0lQ2CGqKbv4EUxjIneDZOMr0MZmX47416QbyFV+glmq1ESTd
8ajo/e4IVgxOV58vnyE15FZ+FdYQpJJY5EdXPNqXjiFg1WLHRZ9x8v8uqI6R4lsuZPuQgNNNH7Pc
ocTa/mPild5LpxhNlBdA5QgNZTfk9KPTawtTBsVDem6v27e4H8ppKv++lxu6xuOKPIESROyBGo9z
ylxS0fuuDZTxeYZA2745mUcKsDLH9WZ1Gg5AoyZuRu5j87+Fipoo9aSlGZtB8oFkc/S0mqU/TH+m
xeqvXeVO0fv91UgiNU1snjBVyFnPFZxDu5996MvHtYM3bu1NqErwzp5cvaXFBznPz/WHDO4tovHJ
HioCSTFkrBwYaum8ZsdL2to77cTnX+Qp9asecmFKABHoLRtl0swwNeX+mt8QSH7l7HtS4vUOhvhY
esavnoELg0L4axRZVJDhp0ryGoBoxzocVkfWWHo18LswJgAKitYTK3m1HoroDp2rgBXD3VpE9zm4
zjYFIcpYZQ4tTAluXm8rujAs4IpplrqWoG0q/NGUkHnbmRrzi/+2tgTZOoUAFwnhkdUr7xauyG90
nJGX/t5CzZLVT7byWKWGD+Foiczp9RTQxRoFcOnbbFCGmaCSULjqabhtgvTrdNBKZzj9yAE14fhB
3mt3rsu9wuwLuwLKGEP3V0aXsDxIFfA8xu1hyZYDofWpr1POAuQtM3vHMsvvU/pBaWwvqfrHni4B
7e2bdCg/pPpwtHMwEREVglCacVJQQV6KzEvK7pktZuzROCn9eQHBqDZEx2ozNAew9gDd0NQ3SClL
wUu3k3/jC6ye5lEriAqXwZQ/Glu/VQEe+cf6uE6nsUBWzUBWrXHtLJQRe11F7Zf9FGGupkrZt5te
hSnmEAY70FWZWND1rpkLE0IEzeoGolLD/+d/7oygyBx2NJ5QXTkkAXPpk4asIZ8IMsHcF0Q3qfck
w4LrAenFjxCgbrLWcigM9MKR0Ah4xgtEcYNjVA8L9pazuLLkYf8GufoKu7AoYB3TI8W2h5HfhzFQ
5l1c36z6H6yWKedKjr/YShaZ0ZzQGXOtSkJqp+9RQd+am06bb2cdOmRJBklbSBnk1fG/rU9AuaGK
tCFtkKlETgWKfL/h0B2V/KYYaklgcTV+v9hIAd9ijAQjC4VbqtI/tdHtmD5Y+rf9tUguQnEMOeOE
rjpnd8zY3aSmjmKBGjQ9NO3oZk2CxK/kCSZbkoBiVTmORq7jCWazr/X2YJBTNT3uL0kWR4g9YnVb
tR1VNPAFWhgU+xFtThaG4H697eDlI4k9YnakZLSvELX8rElngAtRPm0qOVpiggNS7ywrE2TRNOuI
0cw5mw5LcaOAbO4X9pAQ09Q1aNVCsE2Ariyb0hSaiSlgmY+/ac5ys963R3pThVJZ2mvd+QSKm5Zq
68Q2RLbdwiBrRKGoGlrVp2rK3plq5ZLkVOPqiVpIxo7Tjd6oTqzX7v4qr10BJthPmGUxatpiFoVh
0oFUepOG6KSCme/6L0mqmND4tSgUIKGfKkDFUq5jUZkZlrak0J+xvuNCOMSW6ZTzTVdsp8Yyg1g1
HnPWuZWsy+/aWYNuqs50gjcQ/vx8tRZ6BJ08Y0pDNPvdKuiAcKI+eh/XfbC/jVcPHFxFNSxDBauR
KJ+8geSu6U2NBsVsVo6imbdJbfR+S1u8nvX3LKKPdW9/13XrtBgK2g2KUfIlr10FpkmZCjIlA+qQ
wj5POquXeJ7sQCm62pnWycOMo+GyQglrFdMySb34uaV9Nmh5kCye359iXGZapk3xZtGILR5JvM7T
YtMolL8/R2Hitm5+x7u3lk88bukl1q5Oc5k2JDyhTGlRTSQoG7U0XjazwEjxuWFbc4JtcOz1tg7X
CXEEp39FP6fmTqO3Eecpu0Nst7/gq4fm4hfwv78I2NIk3ibDnliwmN/HsXXaQkK+cfUVcblG4WPO
bdYzXcl4PgRBKmYhavBNfQeLIljK0KtjuVp8koZJVz8jzgpE9IBEpghCJUoR09xjdouHSewmOmK6
2ek9PaB4fhYu5CYll/vVtI95YZH/oouNzPSCGTbNqr8eS/+ug/vqV7swJsRkE1UaLVFQJGTKB1UN
6khGvHYVbCh0m6BfRwgTsVSLIHdrGDiBWZN5dlL4EGJ8r0T677/gfS9mxHbJ0WZjVVgDDbSmQchX
A9Ke9i2Y10IiQAk1cJ7xH7GIsVVQ+E4Wyw7mlfanRsdATDUqlaNlpUeyDZ0gSeTWi3mTs+FDS43U
yfr+UKjZV3WOvmlLfdxKljgFSX9Tx9/KLnOSJXEqo3jMBvRTZQ1E/fA/Jf1gAZcq9EQYS+ImS516
G8bUHDVajw1NfWgXn+a5uK/tqnF49dNhNtrvzcQf4vab3vXMGwYzd7bJTpy+WcGAorLP8zp+M9Xl
sU63T5xgPSbRO1sl3kpb6oDJ5MbsI9PV9K3y0rloeMB3P+P+d0eLPSvl8k2PIY23v6VXU0pgmNEt
mzEdasjCic7iDiyYygIWeGv9oJD+OaqV1u1Vc3EWM/2MsSBIFDfmaZzN91mhzAGtzHCe9GOHDj27
syrH6LPFl/wqfsBeIffFrxLC66aa0GDckR+KM/lhg1SJEfIK6FtaKs5z/HvWhNuYrbM+k1Wzgymz
Rs9s9Hc0qh9TSmNvs0rMoRIQbikYFEzT6qDo5JOerUFSmi61FCcj671SFh4plkMJtqyqK4KNUr8n
BiTqu/YuShfmDkOTOUXVeFAujrzapJW7Lgr8b6NPY95PiDpo5JpLmvnlrJtukneeztB5CIpGjPrK
eHOuBatQ1DRBLqQZ1ivF3zifYr1DaBSYeRIMYwNW496vJ9uL7FjSPHLtzFoakMemyFqg8fBnLDVV
xWKjodLAmkdHmyGcmUE4SAPZjJo7S38qUslFfA3uLAO5bAOHx7DPr+4L8OaDy9uYwaNVo/4ENp3S
aZL404zUi8RJOTCLbnNpSLhuN8tIVFbBSTkPBXE1p5/RyIcZfN7I15ze0Mh3tYp7aVLYzMXI+5UL
OAe0HQp3sOknNdYeRmp+nCi1HKPjguJaoThWEiF9YUXe/pr5SdhbsnAua70hjd6iFT+3blYFxL9q
EqpsCzSL+s3AZDt81XcM3FnMsinyzsJTh1i4t8Azx0UBtaA8FAE9ZpWTWw9N5Nn+6JHARjdg7uW9
a08+KCxkV+fVSMC6+AVCJNCUpWIuE1I0ZvPYHaNPKAAFqduwJz1oTk0o7dXjK3q9wS8rFoIBHFcz
WeuVBvFGftN6VXPqAf35aMLwR6S/m4jcZFn5vFbKI6vK0zaVsn6eq1mpyyULbt0UNS1ygjFA9jTd
tu80UME3z4WTH/M/hjC+l4V3194Hl+YEl67BhFeb9ob3ASnvLCQWddKHa5p8tuvEVZThi8IG0CrG
kkyYdJmCK2tdZpMWjAR/ca38RW/+oxnhTVwr1+I8YBIz8CRBxlJ8ilVov+hHG3orUwF1DiicxW42
mIbsQr92dV6YMfmT/gL+lkm3waq//EAlqEs2QRJUB95iYVrQ1ZUOml//fn8vyxTOKO60ldaU2GCg
d8Y/Qd/wjriEQGPyCH4jj091DYgnamf1uJiNdEBbsqumcEAZQkIaDVhuTHPrvR111akHUaZD6mIM
qVrOxzjtTMeIl9SP4waaxh0rHbOzC09vFc1T2+1+JDTYx8nXuGEgqWBRhljV0m3dErxrMBq1qHXG
pzK743pXu4pbOJtbvUcQIW054f/YT6AhGBPil6xfIJ3bTzU4gN9X5gFSjo6uekn9cX9R/CTumeFo
feFZlmFmhp7NmGRrDXdOD4ZBnWX9sm/klTthLUhV2IyoNmGGeHunSE+vk63God1rjg6BbVKi6S17
VCxwBMGph7umlXysqyYRBiGVhDwHck4/r6skJCto2rb4VlxQbToYIQm6UKbn/cpTsTKkYEwG9mPr
9SAPK5W+scErGZpVdGN1KohCqvyPf797lzYEt0ts0MOB9SsOt0oP1i4KiA16/kohAdGLQO2SpyRS
K2caZSyT13zD0hjhsSR5XSAm8aSrhUVASEQfkvVp1f5US5mYs8yGcNQjK9fYQuEaOkMnkztkp2hZ
3f0NvHpwLxciXMB9Cn22poWR3o9C1nt9SMEiczRCKFMdMshVSQ7VNee7tMe95uJQVcYSMTPFoUJa
yVkw3EDpFAzzdzbPYFpS3ZXMd4opiclfX35nX3z5XHyrL6ymrYXp+C5LzqU99LT6RvfEZ4w3vwcT
UVi4bSTh97uGUZfrFDxzbaqo3MgWh7T5064fCSaIZsPw1lFyr8ucRMBCWhA8wBR8v6W475E+3m5S
87TvI7JPJuBg0ayLhiIax4vllo9nb6e34IVsJQIsEdaiP6A3cJb7RyWyoQ2KQvZIJIu5jkp/e4JY
ax2aja5qUidhVWXeiAQIUSXOJvny5xT1ha8NfVJY2oiGSGLeZGg/R2XEicDzBJ3Ofx37/OzW58N9
YcqOsg1Jd7g1fy9wjvFegfyVt0JWrlNd9RCp/+30ircVLcmktQXwNlqzT+l80tRwtHw9+zLbGBBu
bwpLspmvX4DCEgW8wI2oKFWzwPkqyK+UObgJY69QHpTyd6ua/DT/0vfvqlRWsJB9RAEw4k1rVJPC
GRt2WJZ36oD+YYr2GFOae5U5pAAUdjyN4NrV41A9MSdx9dHjwVM8eOTMobGE6sGSquS+esoLuyqg
BmTTmilShjY8j4BCJxqKbR86XwmhffVQ3ckGvc+5UDGUQgygUgM1EXR/Cme7mpHls1mShIVeZK5a
5XdpnweakX8HBVrm6LpSOLoN1RbMHTRN5HYY5kBMZ33t9alzbNCpOVHdu025fSbNUDhRVC4ewRt4
ThZkQSvdJwvkru2lctZq+b2pldyJS5QEKNN6x0jTm76bM8/KyklygV79fC8rE/FkAS1OM+jAectu
Dmurul1rPO3j7+uiFv9aFzaEJ8cULVW+llocduDB5xXQ6GjdmqftDh0TkmSSbDlCzJGuaCnvUiwH
V5c/5kGbLJINe5VSERbDXfMCs5p8thul5hDSGIEaZ99BB44akRFiquwxjQrZ6MHVk3yxeQKAzG0z
KhimBUZWNyPVnFqLnRka7JER7n+mq/fXhSEBMvSqgaCNga0z6H1uoPEq/7pN6/t9I9fjtQsrAlws
M4p/nQZfAIuvV+MQ+HWIdKt2Ko/zfXJiMuUw2aoEpKjLTe+ZhpPbZV9pclDAVQhO0f1FyZxOCDBY
VQx0rLBzqwGeCeObkrLjf7Mg4M80I/hLtRX0dyT3+vY+VSPJXSxZg9h70aDJsWGNHYf1/FEzMMM0
JBILMhgQy7t6iQmHbcKnWAItaE/b4XxJLH53Uo7J4P2nHRNpebqkz6NpwYPebBentMNk/LBvQObJ
r3h4NmNb52htQz4Xrru9s0EZd3AQvIAfV1atllrj3+8CdvRm0oeoxffh1nBuDG87nM+NHY4PyUmX
salIYE6cwSFozlSJiXeORr4t3Zdcb5w0ijEPicDW7CSY+lpq6mdQFanfl2KLLXtFuDK7CAR/U78W
R8XhQlOKO6jnTIzhqoO73vx7lRbBsoAPUWvVcT3i7GZgU0rboHUTTz1ykTLahamUvenMlrQTSYhM
PMmMgMDItxbja5MXH/ow8f5H2pdtyakr2/7QZQx60CuQSTbV964Xhu2yQfS9QF9/J+W9V6VVrJS3
z3PZGUgKhaKd09wn2/jS3IBJ7DlJPII0XBVmfnGhIgVH9q2+naqtLBEnsYtikTniVFHnEs8KH+8N
99UFJQN7kdyQT91Iv++tWGEGecAIiBzsbdw/zlkD3M75sBRK2wr9vu7dBPjCZjxW+v88RfAu1yYW
yHtNxxHRgDFvQms3wd1Psy+5Xe/TSMad8q6Qn4/xQ4TwjGUaEFeLQWtCBU29F/VNGSyK0z6b+/44
9Z7iK0+gIN0robGZ7xMMec9hehn/xPzLQTbPvn6SH58iaLBqxkbKLRet28VVV9xl5a10ueuPw4cI
4YGbUTIG8InahGS4HwBgPPe65HGQLUJ44Iq0Iq3RQB2r1DrU2nNtdAe1lHRMrgdj5j/rEHPtzZiR
2ioxWBhlJkq8Gt1ZlfKtspKA17HiZal1SbPMz23noU35X7na6I1D9US1ATYrrLFOe1R/SqhlyzE+
Y6u+lv6Q3LjVg/oQIS5QAQRlO8V4Yt8LcIAhta4mVHCBaz7vk8Pgld/rQCJy7aFwDN3FXUMemIir
amcN1fS+w5OHFqPxjWvbGu3nqJrUu3SLqHCZhG49nQbKXtruuPja4i08kS0u10yyfpitfpEdhUDf
zxF7zjcLpLo9vg+LOrJw/lO9D6blVKIQyrSNPTHe1/V77rlAo4NpBJPPgug475pZsrfLtTq3PP33
N98pO4vkU1mHDTe+VDwNVHX6oSblweHDAxvnh2HsN+ePc9HBcyKF6MZoJ3AAGmTJlS2PU4ZOsQU8
7a/cmdN9XBT5xJ2JbHOYLLeqgQuDZn4MVGYHZdMFVn6/1J3kE1FrUdSpvMX+nMhLp8ls4jauQ6u7
rHl6NO3v7sz8mcSSDVx+6NwGCg9D4SSGFS0K4iJF7F7W0yZV/yI1e7oWweDXzEJnUg9bOY+t3wCZ
hfeAuXPB9sJlKC0ydRAMv9XyipGsSUIdZbFlnqTbAgROPvEtu1aCadS6OTXVrqnf/b9fGYL5moTR
ke1kHt+aiTzZPVuotxKXqqNaGHVYDP02616MWAnP36FVX/1UhGAkaFr0xVwmbTj7w6Z9KDZFWG+6
i8irD7HUo/zc4/lukmx0F7nwyD9V4IbaMqaOQeMYwDIRh/gsuxl3DEMp3b5vAQkdB+kkyUL/yxIJ
HjPHQclU7PSwGlvpADH2yw7y/XTM2KGD3W0PS4tnziTyVq8vwABQm7V0FOMF/YjiJC3SGNC/lXt0
0LGTOiM4iys/HWQds6tPyock8UlhitNVZjv+elIUE03IYJ+/6pexu19PiuwRkyxNrMdXZt/PxJ1q
pF2+pemzDmI0rcNI4SCbfF0NspyTpQnPCQAXqnK0cGbLIML4tgRZYPXdLEEWwVjve7o2nf0/eKdX
rzeaHBwX1VRdtwSL1Q1lZeTFXCMBqG3/e73R3PkHCcDVUplzIkswWYU61fqY6PWv1DB5P8Dk24Be
xDQPavAky3yCVYNyIlDQTYxjK+DfweI6V/Vo80KQa5cYlNX9W3qpVWtBxfjUqq4Ss8sz2KzFxyp2
nT/tpttlhITttL1E1qIFnx6wE1nCy1zN45zUNvbvfYow9RYnoAt6NOxuiyAPQS16XuCa/hMNY8IW
atufe8ZsO5miNDchj6cbtf5q9I7PKrAMxbosy7C2tFNRy99PnABuGIoem7hqS+NAc5h2ivkfo1UD
G1ZqtNZcgVNxgi/VZ23ljpgAD5vWOiK/FkZdetlm8cP5DVwX4xpoWdYc1xXnzpooymfgYdbh5H6t
pv2cf0VX8HkRaypO0MH9XxHCnZr1xIqqGTqhWiqST1fgNpFowXJJRK07lSBcoskCrCOQYOCfWabv
tl+G6jFPL43yZai/KNXXbJJ5Nutq98+SxHxn7M79qNtQO7Sq+RMFVESNUB16NxiyqHPlSQEji+pi
KAt31xYfr7Ysajtd0F9qzNMEFNc3DUCg7hXgZQK/m3wkf80G4i5hhMYGcs8yj/W7oo993A8uz5p3
S18BXxSl1eJyulusIEu8+Zu0q2zFQv0mUdAQdchs4KHg/DKCWKyK9sRRLjnDyBnXj8uoAyxj6wal
BgYot9zNFpeNsH6G5TIWA/KxaFGFKOAoOIsWI4myAvygfm/+WHYa6Fyh5iMG3fW+tmn9/FHWE7mW
2j6VLTqVbqFhtsHCVf+ocPGr5o8euBXFhSiTaGh9sl08pr+f7cCVEm2mEMXQoa6l90P7mAHmD71y
kiu5cul/E7R8yIm1bNOqqPMRgtAI5Q/WuNGiRmKRV0zXbyIEPU1ahJpdD7dOK8qrbsxfLGo8gf9N
4tTJViIoZ5Kz2GaTBpeAP5Phsa3uzptH2ZEImhenKWuMgsN4jT9Y0wF/6M4eUPaVMtsu+yFYydP9
EhOqhGmuwluCW6Zafmu8mubkxfRLll5Mmqx76190+h9Fe0dRODl/q9OrAQbml9OxOG3L3Kp1+COn
Q3JChvAy0zzuYbEihMztNt6V2yigyI7BJ60oGlFbT2s8+bSsRPtElHOrgF+KaVOoRQcuMjv2ZtDb
dDLcWNmZLUs/2UaqcbWZZjw0iqv5OUZFWJX5aRGm0yVB3uO8Jq6VF6AhQBpzLRf+ougpMobgZVCw
JiWvfV5V92OZwg7XV2M3BHrEXvKo2xJgxhHNvABt3JXOs1tjJAebW5jvhJeXAGwtohtrbnbFFG1t
Jf5RGdY3+BgX6NXyrI7bko9eP4ePbxZ2qKFIWY6xAwfGfmqBOkBudBQLzm/Mv2jzhxDRbBZW7iaJ
9et1+K82/9kU9royf4gSDCdvB8tlwMAOnaTYuibQGNHDcX45si0TDKfVNkMzRFgNBUivS+MgS77V
jswpW1fdj4UIdjN2aVc5CcyNqjx3KtyyRzRPAfnP8DRZNXX5qc+W7UOUYELHQbUSmi3uWOf6tKMb
tX2jqnEd1ZiC7h4raWbr/CFhVPX3a2nX5mzHFK9bVxA/StAZLZuGeS8x//uabBGEidORt1WBNRVF
8tIbzSUm2KmnJc03VtHcI6D1aRp6ZVTzYxXzzeAM4ZAaAatAkdOmfs/rveWOL3VefqGuec/zYc+N
6EbJ1NeZ6P97H+aJ4UBn9e/7oSWj0meLAzdpb0l+N2Z90NmSLI7kEmKg7XcheaFEFo9+c5OWNB+/
xMSQRNZ53UWX+O+iaociHHfxJk/Iky7zoAmQt/TXrK53rmx6YFHOcwct2BZlSiNwRcPzrPTBQ/rX
o8VNzt5GF5WI+ClxXX92tucNwFoC7rfzEoyMzUheWAUswOJxAgxnCPsdEnAtwvR0A6BiWbx0/oIi
lPl9PztArOsI0eDjzAyoAJlHgIFeTdsRCW4/K2WmR7o+wfZkbIwN1YBraIbAWervgasUTHcj8nC0
2dMt2MEkG7oawRiIoAHVgWEfcWrdqdM21xeD8DtMR3tgO1nKbzU+AxYiOu9VRMwYOxE2c87UkTVQ
mDaIwn+SjP+pWy05KqnE5fqKKnoiUYRkbhtzNKNs8XXAmUFMP9sAQNPLGViqim0MQovg/HauPVCn
8pbdPvF6QMebT/OUN2GeXFUEIw11WHam5BVcVZJTKYLRKlQlpQ0q/O9lAx0NFJWf+cbt+5q2Mvrf
Vet1Kk2wXlVs2qk94dSWJpVfWcxfQZ7cesk0RIRU5llnx2WDlS29UgOy+JtxRy10hnR7hb7TPLpE
EowtFuOcighWTG/0aO4yuGEW6+8xNYqxE2uGdnZbhxJJRCbdS8F8KdoIpHWC9S2V26UXrAaWK+qo
7QFoNbI66mdkNKQGTk9OMF5EG4HdEr8by1/tRX0wBWBqWRTG2hTzdtow4w8K1GuP0KlcwYjx1sly
24JcA4EaiV5YASTupxp0jQmVgemt2a9TWYJNSdrcnuclzljSH9O+86P938MMve+nY2AcHSktVcwv
OZinUBoVp+dWTxMi3UhD21J/b2jXmlp5drplmeaT+P4vbIqGqWINRQTnEyx0m6oDRvTgooxjshnZ
jYMJusGV4d+s1dMcQHX+I0ZQTfAAt3NVwn03Q91XPIUH8Bz8qHtvaI880DgdTFlD++rdO5EpKGjh
DhGYleGtOBT0OWnrV+h2G/TvZS7rjVrzVU5XJ6jk5Cisx/gjCu/spRsfo2SXJNdm8ayyegM0Gs/s
/6ai8NuGCppZaSkoTTBhiRa7pU0yZdtpF1+oYDIZ620ZttvzarJ+2z82U8ySpJ3RxWaKm6AeCuqb
flnvgAIM28mG0DhEXgs0oaWzr1R25yWvdYWdrvRTykRRMeI/plCdbH6yzfE1JyY/RmYX1O586Mvs
OLHoepxRhJpYAJDW4zxHxwh96naTHY282TRWf8wrZVMaC/dE03pVUe6iWN1kmRMgD79rmmqrlfwI
BIyH81+/bpMNZNkdYBI5tliJzA2jUagD1TCu7YOzc296j6Hc/yegsav6fiJKeLjbrkywiCWy7A10
5z5XyaM6PztZL/MQ1sI87USQ8GardVQY1E6akH9HrdMf1WB8doPigoDKDoOV5S2VwkSuuj5IwKAk
aC8YSILrw4B4w0mJd3TIDpRc2OzouJI2pPVVfYgQt6/Pp8nucVKT3t6RUX9SiCJx4FZFnFwiQcQA
GrupGLCKlEEKgHzBBHRe3xZL88nfOJEgHI2l8nziOuqmahMHRgScr6IC7OyunkChxjGGXtSSbZNJ
XNZ84pSmY2vxTMnqkNRAS6jBrqLkvjZeu9FL3aIuUMqM7WpN4sTainyDmCA2rILB9C1BhUW9YqOD
vsHrgFSaan621za9FWQIqDZqoO4sJqWolC1ZeMxyJ0HgVuEDcjv1mrTyAfPu584FARWLhjmPSGZ8
V92Qk1MVXjJ7IiCyMfBIp0PtqZ3jAxnCMC5dDCxa17n6qtBdVFZeJStRyha6/P3kbHu7NBUth3Ou
9C/o6PadNgdaTTj08LU42eiTbMBAerbCszYMuaPpBPqLsa27KQUWemZWlsd69rNonScgARXeYHYv
zMl+VEXzaMTRfZ4CRrpR7IfYTICD3wBzCt0udyYxHY87qI1hqv38LVu36h8HYgqJLs51m/ccG7N4
2nwfH949bc1Pj/NR6SR3etX24QUxHQIuDYBM/H4KrmJXyjgv3kX9wqMXkGlYrTTqW774s+H4ECJc
42oqprqP8b67fGPG1xHdZe7o6eSHlh+JUQJg/WLgd+e3UbYwITgCtWzWpQwLy/PZH6sn07pI+9o/
L+RfVOpjZcJt7XQFdCgtjO4SpVMSlN9BAwECqugdajjsPYQqJDSj/R/lCNav7od04ep2RezEsQLp
vyII0EUe/rjLRCZLuK5aOWU1dGiRtYCiNv6fy1q3DB/LEu6pm45Nb86YwOWZuxtpdV1l85tptV+A
Cob52+Y71QxZ7fS8TFC+/H4PZo6YaaLwb+z4WR12SQr8yvLQYL0Nob4yy1rL/+WW/3eRnwD/K6vs
ojbF7y+tLf9rX/K6tAXPlrhLHCYOj2SRGSvaUkz5b7l76Uda8rjygc51b14H2p3m6tpiVYStLBmb
S+c9HJuCzsN8cbwRwjHAvZqS+74eBX44jmJxkJmZRewOJ2h5ruUtDQW57uvMy/zJJy0YWz00ewW6
rIC32K5Ptu1ErGDbgKWkj2UPsVWXvwKnZ1935OW8lZH43qJPkld5mzYlTJmTXTRpBpC8Wz0ePIzh
Sx6DxV6cW4tgzYaYlCWhOLkkGoOp07cFOIrKcfC6CGCKhWRZ60p5snWC+QI1LND7IlyBWuU4MS1/
Sis7TB13y1r9CankgJSD7eluv3dbsDcwRcbuvp61O/mExSycOCEFrMrCCQ0nZKCNTzFK7pdNx4K0
56PHRvdtLOc7jcSaRxIetnXxUujNo02c9proo8QVk6mSYPdUzlK3WkwOKNd3TZLddo0hKbJIVEn0
LTSX2XFl4SWOmfmsuEDIMoZq47B4AucrHJzzirv6Bn/srgikrTm8nfMYilv2SRArPxql8vXx53kh
kl0zhbhHUaO8b2tkYmzFfGEkvStZITkY2a4JTlJhR7ZVTtCSwc2eEqM4jH0ZOCRCfUpK0inbM9Ge
pKptdgMsNXCiKQLeoQGfe7ZJAnrZBAzsOlULEJkqkGMm/ALFPnP/xTE8o0A7nc6WzL+V0tDKnTcn
TR9URjCX5/hdfGzVdpOo0Z6OqpeVh0L5iv+yRZdjmGezH+mWl+Wdl9NsQ+qHfEJ0VB4ByIbA/TDa
dzxqg87JdzF6KlT9wZwfiinz+xHIhuTaQQ4NmZOZvzr0C8sOut2AelJDbvItHu7UHh1xzW3fohOD
PFbug8pvG9XasGjyK5TRJ/dF6R8S62EEiCu/qe1ngHRok+HREcxVqnHA9IU/sB91ae2zOPd68xL/
pRgiUFvZXqoC7R9gmbp1pDTaEWBDsP5hNl7tCLjLLblt4tlT5l1MsnBSfirV6PdI8WO2yFP0w0Dv
Cwtd2CZDpFCmF4WtVZ7TOxS4n6AlGZ0FZ6iDMwM6tPFHzSq/1MpgAuyoO7+0yv04VUCCRamgGzbl
XHr2VHiFdd+VANels9fTp7q9nAbFtydrg4Kvp0+px5IX00DI7WqXepN6fXnbT7avWreq+QzOU2gm
8nYOzqO8Sviz1li+M7wo/HsevVK38Mqo3uQMHCmT5XW89mr+atgHPdO9Pir92HwoMpAGEB2bDirV
mvsdfRvGZjs4F7DEYTFedGoftPEVrUGtVl7385OSXlTTW0e/6u4t9PeC989zMgRKdyRdunGsH2oF
jF0VEL/cM3rdrwCOXho++DmA08tCs/7Z0uxCK77kzPQK9JMY9Gtr5Ej6hVH7FDN7M/PIN1wl4NkX
kC0Gum4gEu+DgaE0b71moKHpqtJvuirQFyhZfs/6yEvzNzYfGbqgU32XNImnGM/aNGBrqeeozRe1
eKII450UsC5Q1OYKgNu0cnGcOzJWQV68Dj0onQ2UbFOfKqAzTC40km3AKOmwIZiy5BjlALjjQVVY
gdUbm9F6LhS2KdluTPudWr+AysIb2/ZbN14pbcU95qJJiowXhctCNR6sOxXY0cGcV5OHbqAworXH
mKH4VUO9mg6HOIlvAftBA7V8HLTrhj40o+6jLu85WomJinxju0NoTbWfk/GuUVEmHECxOTRbbWYb
mu4jtLhlBS5mkntO3FN/Al5ASxPf0nfjiJSGuTUGfVuCA6Pq5x1YU3wa3znWk2XxTTyqfuckfgZS
E9N9bNEa00WJV6dNqHaWC9WbvJqAzzP6MfDS1zmQCMvHFkCAVBm2Q3Sv5ejXjZ9mzBdG00JQ1Hiz
nexrhsMpfybDj7T9YWi3bql7KbqGk4pv+ABMZuOudtFPNt5P8709fdH4F54zv+OuN5vfTeVxADQp
Lw9pNHqze930uAVgi0spRnnd3Mds+uWggMLW/cE6y58Tsp/LLrSTfMeTY27y3DMUDSO4eNv7FHjx
xUReDDt5Rh/WcaD5XqXGV9o8JGrrj4WxIZN2oPrkGZzcgHeJBHHzMKP1mTt072gK7Nt0nZblQTf4
NTHYtiD4oFZ56V2nDmwzwqcCutHpwAjzZeqtgzXTA29N6uljFxrNgF9O+seWp3vadIEav3GevKh2
5GmWdtvWmMPolR/ErC9iuwkWfrc06ghw5jAWO3FYL+JNAOX1WtZ7Zjf7WldoW9doPKuwt46N6VK1
iv0qra518yI1Ko+lPPH67qID3oqhjhs0q1xoXbetG8VnreYZw4Vd3QHi28uAC19cAbLUrwGhYxH1
mrgvqvPsOMYlZSRIbDUEbGqYDUeaad+Vwj7U9fcpsUPwdm8Mqm4mRQPzJdhoHsn0s3LIJiULmCwN
M2XYdT3UvDFQWxiuK3rdRl97tbpjE0eTguoDq9W3Iu435fdKY6BxngLqHEpyLNGq1bK3qdNCE2hQ
w5UyJ0cdDlOEp6o2h0019NDzZNtgikS3M5w2cKaxVazGXISWMl9ttaA2amChwmjHLcqKdrntm4cy
Tv1i4IFaXQ3gPoxZ4hfareX8QBToleRaZXdJ+la3tcfr19hWjtP86GTpQYkwuZsl7pea0MBu1Kdo
Jt+S/tmiMfFjhRxYeltorPDsnP6cssmntnlj585tOut4WfN5q7L8oFnGtuqmfaapIeUTAHGifl+h
mxe4YbwN0oodO8d66w0tcOKpDgZko+yq1/eGjQSlMtL5Vp/Zt6kscYuMfZTDnceDdRM3oDN3unBy
qm9zXl5kXT34eTR9gZN2MVjmsY1hQPNkuO9nkNxN/JIn+l1Ex0NXqxst6W5B//6aZ/Yhd5pjYrm4
bjB2bgPKh2l8y5JIh5p36DFxOQXKY0UrT8W0K+ubOzR5X9l9fBWjEs678lur6C8dwNbcHraKodoU
9JlyaVXTAwHmN49SM7CG+MlgsE3DWDBYweSqz+hBHaJb2oyWF5nu9ciBReZnxZAP2FL3uxJlN24U
E3Sw01058l1K2dZRtMspzvZqk+zTHlXjGJVIzfDcju7t3tzgc/xRr94UZ741u/5Ky1l51879Xour
BvtTJj63o5tBGb7PxmgGOl4/vXEjhHuzvrPreo87/AK4vwzRA440na6c2blrePFDs/PNSCbliOqo
4yU90HYZ06eAJcOhsHol8dyMqYU3omcmQ8mrH3ugnvTmYS77II2UG9Uur9AnVV7Neo9OVFv5krRp
7puu2/UesFFnvN2DMXjcspCsrUq+jaNi08TIq2nVHWCrQF3LuqeEFmDLsca9qRCMGibbjER7bNuu
7jvmOZE5BQS4ksmARyXubLCnA24/obbfjvQK9IuHkdvXJs0PJjqyMlPZuDXdMxvFEn1qEWeDYNWs
kTRUemNnOeUVLTBhbepbnhleH48HcMTAypV8o8Cs5OXryGevwORVWz6T9KnWNa9BNTpvfo5GeZk4
uyl5TQ3DS8BhAn4eP5p7j9p60Bg08RjwmlsgNuUp9wDaGEcOwuDOr8g4+iji3EdtF5SWgkMD4rwH
MItthwPvnBnwUreN+xP776MKFIJO3ddmJajaI68Sz84eovwnbanHuqtEzTaue5dWFwzUZGOM8l1f
gGrEuFbVzm8o37NyvMqTu0LPnqLq2R6PDumf8uSpcburqKZeRI51Ze6yTt3E8/eYkD2Pxs2Qxp6T
XBFmeKkxbyNj2KljubM6THu+OuUt6cwNG382MW7e1RjpW4y9Iu0e+27ueGYDugJFv/p/YLVxFbyR
yHOQOtCHEq4MzJn3//pML3THQHp7rm/oMqpifc1T6nd6uk00SZJaFqUsEdNJ3MznJJ/qpduFqFcL
0mSbt14/yDjAZDkdU8gQ5D3L4XYhIu6/DxtOvQTTbb6mosTvtRuG/jLupZvyMfp6PqSU5EFMISuQ
1IiRS4YYzI273LMZADVhq2GuzNc452GZNDJQadl+CqE/eEPMKFWxUO488iI58pFcR+3z+WVJhIiT
somtj6wimNk2WPusgYXdqJvnzJGVcNcD8o9apxAt90SN4PssRk0r7lHKKb1OT1jwN2v5ECKEyeDD
mm2yNLTk6cTDGVZyMw/mkzGrsszwvyjhh6hlW090PdXooFXL4Jl6sLZwy/NtpHiT49Xv+PjFlvZH
sCjKEAzXD+tDqnDDtHhsVMyRI99evuXK7YDoI3Mkg24yGcL1qmvmJBloukMg5MHNu9EK7rO/TPOB
fwfDiAaI2QXdHiLGTUwTN6f1LBNDIn9Uz1pP1fwjzBHy+LGipKrTQJhZtf7CKk5zgNtnFBmCp7/R
wA9JS8HkRC10s2goXUo/XXnvMG2rODczmGvOC1kdD9EWHrNfm+cI2a3G0piaqNWyedrW2rU38S05
Fo/FprtMr82A+86hATVU71PAfrR+f0m+RHfVt/NfIdtU4Ua3UERAN6EnIzarTW073pClvoYrkOv/
M2/K0qh2sl7hXiuqMzaKg0HIIUtC9JnEvPWKdvTBMXl+Tf9yrT92VrjWiVWWeWTQFs2h0e3CXqYd
p933yZ822MiDIod9WI7qc3btQ6Bwowu0FgEeBkf5W4P0O+fO8CcN0ut2+EOecLvbIWPmbKCOPE/1
tiduMAMv9/wmrhuQDxHCQ6lMBpjmWNGGcEP8FLkr4Cl6BGHSeTEy/RMsyMhVPWo12oRZ/7Xqt8b4
Nid3zJa0uEqkuKLp0OO8KbK2CSeWD4tLjB6EJvNjFfPGqQZU2POLWj0epEbBEaQ5cMyE49Esptnp
hMIR1cERGylbZW7/5nhORAjH0xZdxosWL3FuIdiIDI9Zu6l8PL+OVR04ESIcTjk3TZMvyL4Jn5HS
ylB0G8sbIO9zSbFdIkisXRilDYiWxbQb0zEvLml9rVWSfqPPZF2L+flYjFixKFzLGpUOMpb2H1QQ
A5ZtWrIFAnm4wOgUGQKLPQms4Pwerpv5E7mL7Th5TPgw8sR2yl+2oVUBFWltybMxYgi8AXlruYnv
+0s9KK4BDePH1+QAmrTJm49/NQVw8h2Cpc9rfcozAqUs7Xw7K/mB9slWZ1L6seV3PtnCEzmCmber
csiLCvu89E2I8xRZIJ+nkCnP8veTDSblPEy1ypqwdO543SOIvjNc2ZVetSCmBdJYGzASmsjE5dqJ
ls/J4hKor9Azr22PJWJKzGRLrsJiGz5v34cg4SmZWT+oiQHnMHPvCeZgK/4yEsBJuXdKLAPhWF3U
wqcDhlMXwzaCn+MSqhd9DShBkEwnCCrJndui2JPXoKPJXCq5CavndCJNuAhxnCug+IyB5Mkfe9V4
dFuOtlvtbwzjiRRBzUfK1dIpgATb1D8J4Z7GuZejxnP+Vst2TlDyRE2IVpjwZZh1JPnFUjSL6eBF
AP86L2j5oU/qcLIcQblHbYpKhHZNmBrDlhlXdI72/zcJgsKBTIYaOYpGIXEf65QEOdjz/m8ShOew
6LrcLIYCFzR7RZeeh9Gd7XkJ68b9ZJuE59BMm7wfF7wJ+3HazhsDhE2ulyCN6vUe0ombslr4Y7/J
aGlWL+uJWOGBBDuf7nbAsQzt4VG17zkzw0p5TbKfcJ3C80uU3B4xwnfInE0dgQHiJGRIMFbsisvA
0t5hks9om9h1PkWj000z3qpxax+Ul2LXTL5DtlVYbrtHwP96Q6AG5hEvlp/doDpc7YFgIgcIlCi9
yEulFqPtxFaMLrFoukSDwQ0fXMl2ykQIZmLqq36cwVYT8oEhB/lNz67Pn9e6AOAoYXpRt3WRpQD5
8rxJVFTSHHbTgY5JtaTDMYtSfz6tf0Roglfbk0LXmqxsw7LZ64dl5C4JRtQpfpT37a7f0C/xgxLq
3vLmyrj9JKt77/85eXNdVBQUt4TbHtf1sc/4YSgkLvt6EIfxz/9s4Pu84YmILtEUki3hYm2g7RJM
lMvcqWsBhwIlwMhLYm8AmC/tJO+vbGWCYhi8KCs74U3oWu09dWE48l6b/s5efSxu+YqTxc0odTpV
AZNovsIdBQrEdmhA+0Z8FECcUCmC2K/BY+qlErVfN1ggqrAsULdbInc6VgdKxKUvC8tEZYL5iYHC
l3Hp1JmXoUn8b+7AhzTBKhOzZZE+w2Yp6lWnJmgzkTGerFvFDwmCAc5nls79MmgHBE7Ue4MEfowd
vZxfhkSIGD2WM2m0mMHK65iCcPnk2c7PnnDJOyyTIjhj5RRpZmlASjvd65MKDCxMR/3dZCJooP+j
AK7ghOXNUAOPGwrw377iBUjmz9Dr1n2kD1HCTcqMOdO6Cm9y36abtrCPI1AbeQwyGlPbnD+h9Wa/
k2UJ9ymzLV7bFLLGbRSWw24xhQtSJN9QJfzroANd9a5jGSaGmoTFpXqsDTNdkpEAM0JpvqN+wRQV
QwaNrFSyapFORAlrQ6YzKwwFOm4CirJ2Cr+SEYG8N9B+ekngrOjgGIa9FRFEs0nTm27JSI+K/T2t
QfaUmI9aPLSbERCE3tR0j6RDBlkxzMdC5d/cud6ZQ3fdsgbDcJYKEPI49TiiSt910mvuahmIrxkF
srwVB20CaObJABK7lmDsZlYftWIXl0rpO2oGUBaAKOLfo29jW1N3N6WokMcGkdii1et1skRB8dWh
JSkBA28Igp1g7HfzBBSDXvYuruo8LKtqAGBTs0RaDRqzckgUVPC6DLgPbpCSwUu0ectnSbfnqlIs
bO6gRFWJK6IWzEY9EwCAI0y07yMyAPqB/o09+pAgohToJAVc0Qx7ZMaXzL6h3c7Ibv7m2oKfWIPb
79q2iJ9Wct7bnMCNWKb4O6/eVplXADbACbVN1Hul70oMxTulg6jpJg6HIK8N6HdteSBPHl6AdOQK
zXj5ngXKjmhYIiD8fExB99DdOip4QxRffZt8zUdn02V6KC+VB3bM7i1/vMxfVbrtJPHqO7jhuS8S
HknOm8lleYwY4nIK1I3ta7vpfn4awiJU79FJGN2b2xy0aH5zn77moUxjV3v6T3dEeEJHtdO0mWJ8
2/DUQ70vntp9vdVtTMWBeCawr1M0SfvJwZKd/ZoGn8gVQR+nAoiJ1QRKT6X04safc2++zIPxOf3m
oiW79bIv4Ka+loGdr13QU6nCK2vnXUNTU6n+P2nXtVw5jiy/iBEELfhKe4xcG7V7YbSZpfeeX38T
6p0WhcM9UOs+zE7EKmLqACwUClVZmUHX0nMC+WS7aPov2Zp/7dFQF7g3iylXPu0TKdHG2ZSuX+Z5
DQs42+orHrEZthYKKs1xDKLSFlX4RDvK3Ulj3jfqmMKTlqgImm44SCJGZtHucVeR1JnhFE1mEejx
cMggrh01ut80gGTOmeh5sxewt1+K/X2zebG5YPI/X/D2tH60w+BDKt0eUBkVfKP9TTMVhck4Kirl
zGhlMnVVTUuQe0zecLfc6T8Y0X5p2PJN65SOCmSawOb+Lj6bZH/frEyLSETLVUECbo5A442LderW
ydZGMzuTRs4Fbvj0ar90w2d7XMzL8yIyDLOpgnCIY8cIV8tpSTV/1Xrov2RDiWLCWENuOkU8nI17
fbSOqEF6rWK6SEknW5YoYEDxkRrS/QrwHgaegf7JDutMDuqUnfvEOBdm1jpKM7p9Y6J/uJ5JUf8y
ob1uV3F610vleyDa4PI52Ef1ClAfkswaULrrz3nqUKFrtMwpMzDah9INiVWvsDB/T0u/auQPU1Ud
oE16mNVQBx93dGxW3BMzLVXXUDT8X7jX3etu8XRRX9szLioPs0UWZSoQg0/JwQgAjRrvAcoBdavD
qvbtCgZT4PRjT0FNZHG1A2jfBG6yfwCePxsXmCkFOt/KMhDaFOttTWa3TVogrN7y4NXUP2b4ez4P
iRwqdKiCSV5tzfre5p+u76XghFlcyO2bCkTJa10EbWl9tBQtSBVojF+3sfsA2K5CeXmmhma2WoW2
EEVgk7Ul5gsORYD80zf8SgIG0V6EzFGidfHhVgPmZjQlmBlmQLbnm0axvgqWJfABnnqoamjdQIun
QGMZQ6jA/gL14BX/JEGPIXX90dRsNAXeogyPZtl2O7mouGh5NqZLzTro4Bo84emOA3cGuhy0QOP7
+TFym4NgqexEXTlxFhcVEZuXVmnxBZmomvwp/TnNRwxUAJRzNoPSK98pnZMRG+SD82PiizA5yl5l
ZLtiLkiuapdEtMHVtv5U/cyr5feF83OEzkYWDKAkqsBIRD3iFG6Bdh1y+0MJpefWiT3zQXQ/iD46
F3vaHnjncSEtKgFnAih33EReV0n+9Q0XWeHCS2FSiUHGioDQ/jREX4iO1VDz83Uru5X5530FydrL
g5lrpDWsBpfd6FfAj9o94L4fwiWIvMzBBI6XgMHcvMU2CiL49e+JTP+l3WjsJhPVoTIwe/KzAN4d
pLanums/zBl7nK61SItUEII0nrUxqQc1DdcZJDoQVmi/Jt/ac+NaQQUFHePHcBB6ye4KUSuR0dVm
zMDcCpW+7VfdRAKNUST5sauKxCMYIGhQYWmMybfS/GYdx3MNTLkN7MNDPBgfSA+IW1240yrdxYp8
YwJGbytrexoMFWNK2mx6mlangMaOjSMVeIqo6ePQW48hKNDsQu18Shcv0o3vhdSgri2djQyg13GF
8k01oiEajvopxsjURNXETrLEJWUSscu+w9jG+kPpIO2VJ9YI5lJM2bQ0mCsZVZO888ciO8cyQned
tbMdpsDq22rYP4xQK7BHUskHKuuTi0HDxabySjt7kdL3Am9lMfsiCGmo6ZgqxTg1/6ymmRXpSmaW
gZG1sm0N+l20DKWdScZ9t/YeIAQYQrRK61adp3e1BUq9agnqJfpB9ezH9d/C4t2LnwJVMgOlJXSc
Ff1SSgCTRaoadamJoshjMS9uNyweRufd0RLNBl9O63KmuIBTJP2sAwlOfZCdHtWb5LQ8FMfIGYM3
HMsnUxqVQVdmmYRPt2m/TKOCCXM/j/VjaSkHJeq+RlqR2hAQc62kEiS/+7v4bI+7VcIYVPiDOlIf
CvDNKUno6tapTBz4F0ZaRMwUFykBtzruEhmsLO2hGGL5YXezphgN6/657hSXQYazwH2qsohbdSLY
vxr5pnbS8bF6O/TZ5zIOkiuKoqIFcZdEaNXxMshLwp6TNtE+DvmX6wu6CGIv18Nnn2OVKEmeUMuX
T1rxAbXDUHrXrJ+ISPtd4Ad8EjpnCKD6hH0LI/1hyI0vlTp/SPrBt2RNxDQk2DSLy0XXcc40qqhx
MOjh96JGAbXWF5EjiIxw2WdRa+ZshVjQsBxZkoZJYryE7Ni3nGp9sAJ6RmnVu/6xmHNdhqQ/h4nP
Rq18ob0pm6avJ/E5XjEL3KEOaZtaFOL1WvpNZ/raQkRLvQjKnI/oL6/yvCaKifK05U+YVPbaYxOB
giX2exszHIofnsGe4F5f6CWZKTOpEwPka5qpWvzdmhaG2S4NIiJ7TtB/OocepX9yWwpyD+NjQnO7
K9R1KO+gZKxAVejlCteojIqspIZvtaceumHZGTSHnmIcV6e2U3xJUR/wfywQmDekDmC95VkjFVUC
CXMEPgbrUB6nOwwsvjdsJsxRQjRMuD6W5F04jvHEUAKCXZmv8y445mE1xRVe04qDce97Daq+qic9
iCztHnMDwkyqBuo8FMdfbmRISF4ptUx91CUcLZPdpjswDSPlIHCQ3S/GHs26igiB8vVLQwntFbXs
sH/aLROcxtMs9zHGfbM6T+LIr3DJ3aU9W+SZFC1Qj+ekwh5qtxjPPnZBpLu4Lo1frQc2Dxdf7dg3
dgOGTEew1n3LuokulwFWG4u71fpRi6o5fEoPcOMkXv1TOWXn5ATSLNMx7BWlchW8T2InZRnshduY
z4a5y87SU6kfis7y45vyyK669e7fi070/nsCS1zasnDkVRVk5Dy1TdHQWJ37xPIlHIjkvJ7pDQZO
z2JwyyWwgcUWCsUYVQVpj8Kz2SRWXqeqVqVBeDvGrv4krF0f9FtUHP34EH4WJ127d8XGIvv7puBo
yVnTx0uYBLJUnYEbfkeIiODkso3ArYoL0qZkVjpECiyfwT4b01cAbMCdhECGZL4DnzA4hceb5TCJ
3JP9hy8+nKUAlYmtZAXjl4trs0qFpsaCZxdFh7E+rlaEWcdAcAbYnX1pBQy7KgEZrWxygWWY5SnG
YysEk3V5nI/rwXDn0wSYRvuK8svekqD6BjZiogCXyWOHOjBWVtMY4/aRpWAqMQxfUAL1EEOEu95N
JzeWeAgRQFBtHlWAQVsHDWe6cZhm7+svgt2FAUFrqKBaxyfjdnHWO6OqRisJKE0+YMj9Bq2DWzX+
+8YLnJEV89Hks9DP5lW+FigZWV04lUHjscZLBvFl6mK4HfypYukaFup519gY45F5s6QWndqEJnhj
QUUhy6WPb3c3ZfSrpCv3fbP+akERYSdz8l3glHvX6tYyVwGYC1LkY9NY/rwoDWgAooNsgr3bsO7T
KnxIwuJXN6vvMUSdYxK5FF0L7GNdWzeX5pajok0o57MUgvlOjoP+r++85imydwthmEIxZfZuvOjc
UqlgMgu4DKY6tiPjQZ9Qrk591frn+q7uvUi2drhLh4zj0GlFj8RaSfwybdwY9BrWnDsz6ihRL2qD
7u/i87K4RCIlMvRp85D6lTd44HdX3SZQjr1XQQrAwTisELp3WZF7Ohx/LPKN13JqqgpsEZavK447
I1obM4QlGbqTVT89cvuK5GXfU59tcp661mGeDwWUlqbO/JQv7Sd17G/pgCntvPUSpX00J4qBsPq+
XbtP17/n3uW3+Z58ExZc9EMDLAD1E2Dclumo1SKY234UfXbNJ1jt5n41YggmT4Af+cs7czrT03rM
XXqENO7sULspfLFIs+AwPA2dbCySuh1msvboqai6Ysed/BMg8ce4qX30QEQuunf3bXeQRfWNsU6e
IxLPcBgQmBxGycHIzB0TNKYHhqyaRKnY7gFUZVxLlqZjMIEzp8XTqjcNGgHqqN9RdQx0Ut2a1hyk
cnEaUtGAzq5/bMyxrd6sbipzeSmWBMUvjFksVRSsICG47oK7ry0TODENdx7oY3Xu3jPmMtfmuGTX
LHttsWv2dyo7Bq9IMPfS5q01Lt1LAKvQhxBvk205r7WNgziz3P9WSNGBQEI6y7+TTWOEknFYQlOb
xE5DZTcJE3vNQ7uK7kqQWL1pH5/NcVcOHq1WX1RVESgzKG+kYYToQf4FsATidCE5KEr+MKvm+xYE
RK48gAdkBPEOSJeUt33Q5x/CfVAQ31HIH6DWP38hvuZFJwyqo0uk2CwdFFX6dz30qc5PAZW6KEqr
6WqiXg/vmRfV1drFQXX/+sbufsZnC3wVTl7Vdaa1EqL+8GWRv4TSh0pr3AisV7Hy4bqp/bOgwWEA
M0QZjK8FlCQpWnT56dOjjj0jt0nDm2LJxhh3uGPLmqNownfKV/U0FeQYd/FneZljWwMvFahcPl9f
3V6FzNzYYxu9CSZqtFZdYuGllSn1iZaf2+iXkj20EchYqvzWrCSRI+6e9Y1BLlsZO6XII+u/u/mX
T2TR4rhUJYxoOFKKh2vxn+g7q3owSBPQI9DYLoIoKCpbyf0WNIb+cDC+gQ3p+t7uPjFNnajoD8B7
LvQUTStZkmauWTmgRmvYqzN/xBtzChJP8ormyNqJenJoA1Hdk+yufGOZi6ipRPqyXSOcjwMNoF3w
yEogEkjJWMXV1b1m8SGXY7egp3pbLXK7bO4+jArQlektPnF6Y5xAksVqnwyDIpVe5UeuEC60l9Zv
1sodGdRAlN7I8hBFXpQ9VbCG/UgM0Vjbfsq0scIdlLhopFqOgcOcf04eY8Fcz2DzPWUfIydDw/Qt
RQJTp+zyxawjdJhfnkurz+OkLbXQrxVg1dBTMz4m5rs3+ecfI3yFTqoNYkCYLcS9+9862eIozhNh
eOxqbqzDSRbjKC6U7V4Qz6vjpU5C0DdCsDu3cPgULx0/yan+ppt3Y4K7eWe1kas1LlgGg57tEWNN
3nwiKHa+pv6x25DcfC6+RNYSKzHThoRvKPyx03Pxit0sjDvaSljpcgc9Nr/s3klhac9gE03o17e4
hknwzDBUYlxQghdLqq2ZpSElMz+wyNl+Lb+AnCIADt6zvAQskqCSvxF7BjusF6vDJYtmhq4SqEO9
9PtOzyrJqlAP7+SPPU4xUBHQuaydRhPJR++mEJbC9PpwAcp8zWqGuAvS+SkJiuTLoIzghf2pWh/6
8CY08sP13dyNxhb6x7IGaV0A7blFFWG4qGZEwWEtf4kxvweg+iEa49IOw/xXtUC+k1p/PYWBVzNK
qJDiVYh6KRM4pE0aq+qEyyc+V+SDlotUcfc+1cYAn4OB1XFe67RGqzU9JUBnJBGYHgHJWWTBPSoy
xL3FLVA3RgsBbm3qwsFTyfjDXKBkBwZIt+jaj9e/1W61mzJ4IbYNA2d8R0ZrC13p6jj0W3dyaNA+
NA6mFO2ABGYw3Ysj/VP+yLv81iB3oE28w7O+G4EwyJ0ELwCoy7VfW9e0Fw8UbzAeTgCVafbkhvYc
mP90jQsZCTPAa/ZtHQyUInVVlnVDpnzrxFS6bsnRYvTBlGQ3UWR39X/mqPPzypPLczhODopNdgKo
QF2KcsNL5gnmshvj7BxtklEzU7qyITor0BmBpf8CZR3eJgM6jJD1dlc7dNFCfceafpEHaF/ISK+k
+z4QTUnvOhyeiJi6MM1LESbZyIhRJQh+k7X4ZmO4Ul2dZks7VeCdFDj33lVIMXGL3h9amxeMVEmL
6eUiAmqmq2t/VNaPsiaaoROY4HmoVi2d+0wFLrfMHglRbVWc1bPb9MKHn1dhcke0hTj4rILnE1Cy
GRkukyjKAkyJBhU02oTIy703BMW0EiXUBAye721kowlZLsbNz+oFGCs/kzvWAiCvQOXt3bZbU9zh
LKeqVfp8pD5GavPyoxaeJEMkvsje3hebt1kOd+eBu6OiizkCpQAgqQGSPwfz7BYUA5Uvhg/aEz9P
PUGQE5lkJ2Bz0iSw4M6A2VFWUu08eqLfcz9mp4sBFFbso+hFsncFbveRuwLzPEFfYURUzXP5fZkp
P/IMvMQp0rOhuV+qzA/HLLi+yF23Z4q8oPCSLwfaMTBv0oq11uVUcYrm3ZjL7nULu3Hi2QLfjFqK
qSlpg5dH0aj2AOZd+V2ygp9+EiSz+074ZyVP2efma5l0ipSohtxWGgZKbNodPeWh8IWzd6pQ7TOA
sUAr72K2TTaScca0axqY1o9+zU4EqmqRnAcWOM2lkU13Fy7Y65zGyjEVmwji4G6ZBc1llOSA10Eb
jLnsZpHQTpDaOEYKnR/7Y7GeUrdwzEcA30A27EpuO4rOwF7M2hrkjnYMrrClNfFCYFXiuXkyKH9g
eIjccMsgFArJ7h26rUHunCfTqo5qjhWC8P8JgnFgdYDohl3s8YLb/C2HbmuQO+UN0AE9LtUQ7K0/
FliaD2v1H5CR2yoOORXxH+z6z+YDckccpRZrMkc86rTcrY/ViclmGpE7e/prigx7Z2+7Ni5XoJpW
5dGkIil8wpJhpBm0YuDE1dOv88HEHIXiokbutOUPRlN1/dzvBbOtbe5x3q7ZGoYD6psROYKP0ybg
oR+K+zT7T9k/SMaH69Z2Sw9/zOkyj0hPSR3WKEJafofrrn9YD4XTnwyb2tAifQ346erBgD3uMgci
2oD6lCH5xeIAXuuWcsrqZTfFsXK7/nMi1PveX6EhW2CrstAv5XmdkJ9QKy/l0DfBhhCsbv6TYKy1
c1XzlYCFvbvB2hhkW7AJNtEI2vy6rkOfGGgPyYajpH9Lp4JcdmuBC2eDWcRQfcNh18EamY+flEjU
5doNJ5s1cPGrMSVpLha4hXHL0JTEvAeiy9NvWQSbiwfx40C0aVz8ooNGExXkwH4NLYOxaBxS/DVf
L7drXMQCJT0FMF2Ht2FgDdK2h76c/r/7xsWpSJrqNtRxerXbTfMTr6o/zU/Re2K3PLR1Bi5YZUkT
K0oFZ5ADI6gL9MwxJXoujq9qtT6NhPP55NYaF57SqK0iC/VKpMerj3Lze+XbjH/jgQn/0BRMsWh+
WT/pwF+PVGznrhjmgSXJ3JNEB82nj1N+MFIIfFhIaaU0mPUPq6oILnCBOz5NkW7PcB8BfW+loZ9F
H/Xyn0ITnOD9jOT5gPGsTp1Eowl50u+i3t82fvZjIIWkgiqDhhOoxZchKW9rmkypyb7a75mGwgkP
OZ41r2uE7qIqwMOgIdeiqmrxXetUrlD8JVjd6LdHuCZ7s0HYAc0C2AQmFDU/JwKeRJCVsyBx4SMb
s9wJJ1pqhHnalQFY/A/A+kLxorzT9Nq/7or7R25jhzvlJfQh1bXB8th2Zuf1sN6ZAVRHfDGb7u6S
IGYIUC02E0WTl19OaogpVxXaPEX0RSuOcdPY2ip8su26+7MVvtzW0iXWYz2LntiXw8aGJhX6WFVg
YcYROfJNvwb17RvgyUgAWEoOWJ+JctjLpa2pTIc+icoAFDx2gVknlei+oX/Xlh9//71eWOJCZFpp
yqJLfRlMBrJH+RZ4ciciGEfLD1C2da9b29lLGAOuW0YBU0OV++Wy1AS6HiNrH0eYNxtK8tgauSh6
7NogGOdG9RwAcoPLohZFb+R+0KNgO+/QoZxnQDjl4ZVjADs5uC5jPUBhgodM4ct3GLhewBai43vJ
mh/LDUR5pB/lULyjOrDs6YNqyHZXFo46K7cLoaIK3v6an81zH7Fp1qiFLgjgkkPiWPk/lP4ti4xC
X6yPO2qVnhea2pkJGORuoU7tlLlo/mqv/guop2IaAGQSE5jWl75RVSE1h6pFQKwdVJt9MIuCVwXe
OL8bvRZ6nq94qO1cnC9sckExArH6mucIinKDISkAlIj8XSGtR5Xvay56h7L/GBeBXxjjznSqzmGS
dkbo9+o/pvVOsXK7UB7K4v31M7aXhrywwzkDbcN+MvSkDCRi439n1/TVw/g5D5HYM+SJ8rl4qD91
x1ZYv927uV+Y5txkMkDhaWQGhGSAw18AX5ptBl9i7yVx+N+7SWENFSYAwFA055t/mK6EiB5FNGEz
72hAs0OOgv3vmzS0s8gF2SpYRwLBBu8edqQLJmKYCoflVqlUPVpNXRkHv/Gs/04bjIF4rG4vO9Fl
1dAxaIBHGoY8X56KbCWDOedJFMjB6C5e6Q5ZIHlrUOFNiB4TpN8cwep2njcvLHLuM/RApyUgwUJL
lYEmMLCSeKGr4nkT2khO3oZbeGGR20+gozDEXjzBNd7gNbtfD/B/DAEj1FC+iJ3mSmdMId68jNjO
9BPIapY/VFB7FyhYijZzB86qgzX5jzEWuDe58tpmtdyqKT7fCE4T45Boy20S/syXxV7bwq6lgCax
X4y/rn9E9o0uQs3GLBdLa9ohy8PYVtDm9+V06vPi3ULWgAyHsLmPRMxUO3mYzmD6mK/GvYvE/eUi
k3CQ6zDCwy43MnD2SY/dVHyaiIh/+AmAe7GqZzt82Rd9zwLgQknyzXsUYo/dYTlBni0YD+RdBqFE
m2VkjI4r9/pHxmcqdlXBSvmCMCmVKQQLkOUvxVnH5A8UPYkof9k9f5tVciWSJpJH5BLA6kuy23m6
ekOegDwmNNE+vy572c0eNhbZL9o4qQrqqUWdaBFUunLTSYlbrJroIIhscAdBh4pqMtQoUja5qwXR
ATqbrNCslDdAAKBmGEE4UAjm2b+PNivjzkGj1cTQQ+wlpAXLI3GhoGNLHuMJIZ5ufH7FACP7Otd8
lMsotNI0citGf4U9f9h02O8WGXtLvoV9haVlm/Vxt0MUh3nRZ0Atyp3+PezKn4lJMGw3orgGho4Y
rIL6fa1O75F5eIZWukuXmXbVGCd1UVY/zaCNcz3w7Gdxm1/E3R5Spxdt12LHWQZwPx9/ozapreIF
+JocYN+vVAMvTmog7+Z2wJTnVaFKHD0RAxoQa+iWgB5RUwIRS0bt8VFyix+CNe5/42eb3BpJpkp6
XmONWgAG8RhyZPRY/UTbEPj96RVDv6I1cvE1mhR0FPpW8n+X3DsnN0+ZE8ouJIoBJqSH+ETNj4JF
CozyXLZFGCtzNuJFI58sG+qX64mVKXo7zg5MrmYF5eGoijqyu3ez/mdneXrRslkAnhmxs2/IrEQL
ZF95E/XmQVskAzR48JzR1TBs3I8P9KjesoGFpXdSD6qm41Gwq/vBHRULDfckw7m8NJqORT+WOVR0
q7WEmmHQGodsyJ1ohtYRBJ2lnzL9RtUgIbmX0NzOc9EP2Pfd5x/AxSc5GyAZbeR4HSM+6TfPGfpr
JrH2ikGIT8/WuNO5FsBHGd0T0JHV1v6NhuT2rZHXYOgZJD6Y/OJuMQxjmtq4zL+rhr+5SVivRn2i
uxDBxdmRuwjzG2PMuTbOs0yK1tcLSvIxdC0jC90TTDgrFiSujYOZfNJALVaU7lucZ2OUc55otNpk
KVEy7N3/eqxxS11MD2VH1alP8kERwRF380i2cwZ75lywGyhlbqrgjg/9kAx2IwVNvNgavW1KAore
D7T4eH2Fu0dyY447kmYGPkqgukMfIqCmeSeNIhGp/ecUCPHYPIGGGgPnkJXWz9ZU0BJ5G8iBhvoe
krV2WBR2W/9SBpBuSsmpzv7RjMQZwQwXq/ptHlaCYspuFgl8IHRUUP69IDkoZ702q0qLgypb7Gz6
0Ka3GhF1dPbP3sYKd9JLs1NLSM/GTzfjfCR2eFww2LreTgfrcP27PdXU+ONA8EQFn7Fh4khzntnF
am/2I4mDvFkhzGst79XQ+jRmQP52iVdibpeo6QH/nNEVhxSx/GOeVH9eoUFdR6WPZ5odlykUfFOv
WFvANc3jHMWuOi3OuBIvQWW3y/LzAGoPWpdn6AZ5jZWeIAdmh2pxWiz50A4A7BWdt9DB66Is8tIU
hGuZdChi61bCuHk0pOcqSQ66YboQq4KmV36AfDW0a8ObolTcNdK9Lg7dYSQ/Q4y9z0niE0k761N7
Z0q476bhY6hY31R9uhmqGfK8lXReVW2yr2/mbgq13Uzuwy2aLnVSAf6G2VK+xJilsGs113zNWh4g
r+t2RVXYZRSd0jE6j6ly7EjxuSfUTXTqgpHqLe+R7c/hjgxFBWTOhyl+IkJmfjSf1Vsw09JzGbhE
cD/tRQDw61ANjBwGNXkYcjqE2UIJCkijJTnh9BmjyYLtZbvHuyrKz6jeqOgYABT8MnLL04xafgGt
46n3Z/ldBQJ9iljQ1n+rq4nUfGuHSxLNUco72liYIp8Vx2xNW67voQl83Vf2tkuB+DtKzjo6Ynwt
gzSkytMJlROaASc6tHajvWUZGwvsF2wuumSeU1kOUZWVy08hdQ3ymaj+9UXshcPtIrjgobVjJJXV
hKFYA+jWZQIJyw3E2wXffTf0b81wx6rs0zAfFCS0nTeBPDvxFODqDwNyWdVLT5YL/trr6xJ9HM7T
lFkCXzdFscAEYzC44XIhx9fe9bxdEudjtAT7Y1jiYTA2rnYKP2m3DMTROd3kVQ56ivZCgwlCPKiE
ikFO7OdfHKSNZ7AUaeMZ7bDo7SyNgJ6uMh4hUqZ7ixV6VVNNdpznij3Pfy3Zxc4UQSVUV1SZcd69
NFnPuYXpRuyoAan69YNC/gmN4C0f7dmE8tJEGKV5FqtdGlD0+cbmrhExte57+7MBLk2ttTSJsxhH
FvBF1AnsCt0GVcRrsRvkNhvFndqsi0qjG3FqDXCcVLLXyz9KjNm1k+hy2Pfx59VwZ1evF3kZCzTP
fz+iOrvov1VO4Sz3M/Ro+/FecknvXv9Eu5nN1g24k9wnXUMj5W2vxH0vf14gd4g1kL2maY/P1QEN
D17F1WvOPbDWTBcyBXOUK4Uge51HV1xs3E0Etuvkjnca/Qt3Y2RYHQTPXcZyC8AMQwogK0DGT0qB
+uWueyqKjEou3lEX0zlKHcdWNTZlYHXtJyktbuVEPtRUhPHY9ZtnM3wpV9drXZKzDpSkpHSlXnPk
9Ot1LxEshC/VWoueV5pURoFax5+yFmRDzU8IIwrAl7sHbbMOLlx0Y5yEoIgtgyXBSLeGESNizO+n
dAWZNGT+ri9p/wrbWONix1r0oORQQTra5W7vGqf0CxtTyZy6xUBre4q90BNYZL//IshvLHKBZO0V
XYuaAQ29yJMxozi8mw9tdUowBlN68wAqsesGRX7BxRNzzQArT2AP3Cqf02R8D8KTVbSNokVx8QPM
u0NTGyGiY2YPnu53QQjBMMDQZq+O7DZ4A/RGx1jTv2eKlxKptairy4JgLD9NThhWdIAUC8ZGJNIp
dA8uXjCa8QTNmChIYnTQZ7fwFOoBlPtooAqSLm9t3W2XxiUBoZlqo1ygp60ax8WZQePFoNVlelJP
c/AmJOR2J3lGmqJP51iTC6xQ+aiOnxpD5H674R4+DVCRSdFt5cJ9mRF9kUYLDYPZzDwlx0xdv2A6
H3PObh2mkZ2s000Sqo4VTQkUMMf3FSqW9pwr7yIMyTn9rH0jqIDbpVIf1SQJ8thqztZMbkwcXltX
viSopLSoTzd2O7e2LiGy5/O7wlo+16FxO6nR1zFqKmeQQ5DSL8uxq8cgnKfRa1agnIt/CGl+DWH+
TZWiDzWq/pExP05lr9pLbfxSxmzx9aY8tGhxOteP5v51BMpJQM11Ail67mwOa25lvdGCIuFm8sYj
OVimXcv2T/UdhA1ucEtIQurq/XDwbJI7qZUkVVIaUvQxE2pnYAzpVEGE2w/gzxa4D455/arsJqCF
1BysBMmXWf6ekNZO8SwUbN9+1Hm2xJ1OBe/AMFat39iIv61PCj8WfzAjfe7aGc/cpjizOWIYRBd/
ND8CHwSmcRq6r4AOCJbI41CbMlXanqpRYLYnNtGePEWDnEWD1wxNCryDB6IOqSnH4QwcBo3QX4vv
kvENhTpGsvpfj+eBqHFijLRRFKynf6evX9P2pp+//P/cgmf8GdZYoWBIiyDckBya9cRSPOuRYcn7
EdMwQjyjaNPY3zfPNpKRMlxzYIWTpoMU8V2fiCSPRb6nc4ECElGpaQ04tQyXE0GPCq3eDKDCGwb0
xoQ5BVlZLRq2/B+33/PH4mIFBcXxsILTEUiZ8liUHxjW23SgqDY/MrYd8TTKLv5o6x5c7ADNZLiO
BBbZvLIi32ses6jqaC+DShYk5cf6Zx0I47DolHGBBGMpC2QMEbKYfACEEozBDbG/OnraNbQ/XJHB
/TvxeWO5UGIpiRw2KexBNMpulFtLL7+Ny3CMVcXFoLsoTrIk9jLl/GPOYJCajYOOKemssXhCdUWH
dAaqq3IYmPNu8Vsbo6YnookmEwQ7ykNGZ5IqEyDGEQBdv1m3ABbF1I0KYnsxpEtwAA32Yzbrs/RJ
omYLYzoImiyquWOSCvZQcKkZ3DtB7aulqnMZR0GZ3wMJ6JmTeR/GtZ+ZqkgTgHnbxedSoQfJeNHR
u+FsZYqyWFOEii1JG9/Is7u67px+af1mhsa1Unv9MghqkrsOCaw++KgtcHbyXeIwXka8XuMkIFEB
VazPA3RY5N4bwtVeTP96fN5f3rMt7mvVfVg1UbrgjllvS6iEW+37EtKW5be4foxF5dxdvAq28s/K
uM2cJTpY0mxWQay/p+23iXwzu+qwJvnJXDSnMXOvnXUn7lfHNDo3LHvn+mp3fXNjn7scMskicSfp
6EwtM3GWDNxBXSbiRGPh/9JjnhfJXQ+rNFfrIkdJMKWao8ufq6lxqCYSxdqFwW73krsPwmTVM2XB
LfTvNE798/c0DjlQ92+mcUTr466FbFigd02xvlWDNnppQXnJ8NbhLZjv7fq4a8CM+74Dc10SxJUc
pFZ6jFfj43V3YJH92pfiIv+Yr2UJoeTQn8l/iPEL6ZBTo2XXZGcFJ69evwNyLvDA3dD17IH8tEXd
VOOY1fhqUbvYZHkws3uAKO10EvVHBa7O6zxAYHZWVPBpBCNagGnkdmHmXd+9/TrlZi1c7DDNmDTA
0CBOLTlUNyR0exUtVP3CUmNPLZLIm8cm92Q8aL02IYVd1M0d0zIUXAfCH8KFFavLcz3SsKkxQZ/A
YpoBzmiAGQzQIU9U7diPmCxnRosNPW7OaaCglGSDjhFPWmRuPUOJ+IzUiFauod7EsShF/x8h8485
/s2h6FZC5BqPAPJhctpj4cV+/qP1LNSnXlGSZTt1eSKerXEdCGmMJVOb1yQYAXp1JVWZvVaZmptW
6s6W2oCTrM5bFz2bQxsn57xKb6S6GMA2nhVoinSCxGU/0jz/Gs7BJKMkDdrZcaAZ1SMwBV/UGZ3y
3Ey/X/fk/bPybIfzn8bQwtFK2bVgFWBEk31ZVA/+Hy76bIK/eVp9tqSuS4K0TR4NUt6l4Ft1AIk/
RS20Zuvxa9GXt0ZLP+XV+nnQ+k5wWkV7yf6+SctaPab6OEpx0I3NoU7Gn+bUHIhEvl7fSpEZ7lbq
6nRcQX+VQFbWj5avplYALpG4143sfi9NgVanDJIWTNO8XEsVlbQqFOR/Wu8vVuXmkibYrf3vtTHB
3T5RQzoKBktGdMg4vf9mBkK0Gi6gxEs7dwMbmJS18P2SZHcQHBT00fejyPNy+MLiYuFd3K9Iymcf
qmUppJVBowOhHE+DYoblGrLgmhMa5AJJ2TbJUg0olaTH6KBDfiSgbueuOoQdnri8a9EH241cmxVy
sWLVyjwreh1jDycasPITG3NlADkm3/UKOJ4q+Gw813VbzVmDOVPL/z/SrqQ5bpxZ/iJGcAXJK/du
Sa1dsnxhyBv3feevfwnZM2qh+TU8epeZgyJcDbBQVShkZVZzfTeYSet0Va85oVrNVh0Kg7P2bYXG
XqUBVZB3llqKl6EW3ZQCuWzX+qrIY3+dlWcDUc5C7+w1zmQ36ut7OVLQWp1ehGKGHGHeW0QYFhst
/Wt1LkzE2obYtWESuzWan12dH4pJ21fVWlhpNfzIi9w14+VOzIvXpVd1qx/ry1mL9nIG8TpF+DmM
umNMEtAOyjP6oPt4yvepNF02Sf+ziMK9MlExzWxe3HjN9109yNZY5bsqz4I5aYIkNr4UdEQO99jO
WuVI9UZ0ep1q1A9hVPl51LtrJH+pSbpfcX4qNbts6+wFRfFsGdMYmDRvAiV6yLr8tU/EOqjNHNp7
teTJ04gGZXOFC9CD1CtfhEhAuyjRf2AUqreLtrwXpvE6bwvMpeoL8ZZyeKwn/dZIFdHSp/mr0Fc/
UJBczmRyc30MH4UGVAJCn7/q0YCXYkIyr85y2S0V82odoScxyHjON2Ljh5kpD4Am+UrcBaqg31SI
MXZTDtZczhAHzmJfJw02qxUsDXK/hgGp+dR4yI3laizMV3FGla/Vyg7yIuBw7wNI1t1GRHzAyLw3
91Vq63WJB86+Lp0202urXELFUcxshD6huDsfH7dPH8Z/JNGkR4It/jJFTMMiBa6RotT/64T5Zsg/
MsacvDHJDLN/Yy1BDGvEvT486uXKOd+800b/fpS+zA7XKon0oESaIfyDy1s4fuFsGs8EXeeRiRzO
IQL8t93AHqzgvLnNXTuKV0yizPpIENIOXScteaxAl99dllz0Ai8mMnmSpIM0FzoaeOSPNlPwD5PH
H2IgXm28fSk9WhWTNsVmlKuCDidTdZjf/MD0UgpUn5/5fy6lUw+KCB4l0fZ2EklUMFUOBjfm41Xj
krRahPAfh8KVnK2Hxsi9qZQ5FSnNxSf1sfpuhvlq9aLNBWhSQSZVC05JoIMJrfRiH/VgVGzdXsus
Lnw47yibY2EA8/67NOYrClraRUlGqx2MSIrE6iz9m3aZ3eoXI2KbLT80idU89HaCTV1lb7mHGIGX
PZ//Ff/jy77/CubLtqo+xrkel35PDMGvTRHofbWo3TWd5yDT0xZMa8aLSfDwt0qGNyZDAI69+6ot
b9TcqLxKa6LdJETZNWa4I6/WQ06N81bDnPs2TB219HJV9wpqHAEsjxjstNBSBUoHOAI9kEA0lPaH
GliWEAI03iP/FXz7WUDDjA74eQzARpmSZ2i6NO3SFoDk/RtX4df1W4+ZZKjJOspeduK9BkU71ed8
FxpdT1b9Hn1Zkoh6Vpu4UCArrN6OlUUf+3HHWKDFvrrQQrvnMRxs9i/ezbH9Cwg1ddO6AKI2aIJl
lC9wGEuqU6syV87jFDeJMbcytRL7MC4XMDes5K4A5Z6FgRN7NApvXPXdKI37uSQXWT1dd0X7kOfL
nVzrHPzLZk44Wi6TdoYCz+SNSNFs+rXcmVbSFM4nPqACsDwA+1DVwt3oY9oRWrOcapBw4HgvbhFU
/mgpq0WfkhR3CVRuZb4VKY/tMSHMBHjcnA0xhlrvwfhK9qDEgFRmtCukyKJsl/MhwdupQlzOOqn7
s456bJcJY22SyaM5YZ2TLXm/8fqI0ru/wetvvpVBWFTBCISsQb+dcR1pUkoi6GHma9eS1z+AKB60
4+L3yZHc1v8LyfaNQwg6VwPaH1CtNGW2Y68XpdRhzPS3iCS9fGT26lNegL+6etCdYnbygzWm4NKL
KjfMFgSU/3R+V6QehLn+OsbIKSG7ESNef0XEtOE7BBwgqqLqoLDF6NNHXzXKXohjYU58oX5Y2+ew
nqw85L24bL07frDCeOhEcnUZtETw1ut0B2pwdyXYUGjSONOu3Le++UIONecYbmWPD0YZ90TuiEpd
WOAyIEvtiNU+DH5111mpF2LccnIM9IU9iBm/ItE6Q8AT39mIq6DjBz0ygcAQtCUZ89LQTKuhxbmf
gkZRM79WBIIKhWwtM4/0cyOkwRJ4XECIJ8nkrfNxVOYqhWrMUqaiHFs7uxRLmMg4m8kzwTjoPNV9
MRtK5ifKi9K00FXvrPPRZNMRIXyBQg/6ppCR/OiIupSqVRTNmteXop0bgy0NeABPv5+3spWCIPf+
bob5KsaaQTwnbXLMhoggqQeBLvCI4m7xiBff8orntwKBPdfH1pgSq8Shj7NWz3zj65ce7I85GChV
u72GuFWQTVYZjHgEL4MVM2pe5hWdDYkt+/yKub+BKaJ0pSI6cKvZ2zRMf9PZ4Y3haBd5iUpztPFM
4rYwm6BrRLl8h+eGU8Vtug6iNvDvlDP27YsceacmATjb50LoTWJ92UQzWKXz6Mv5RW6etSMbTHaY
s2KNtUrCGpM6kOXyRxxprYW7kmYtJOHcGLbEWqDdReCjyEemfvL4jupFHCWcNxpYZFuy9NHL4h3F
wZD7ySnB2OcKzqjcc8k5tvLEsWXmGParuYbRbGS+7Eu4G8xe6CsBxdNSDVICab3Zzd3Y5ZWIW1cF
QidUoT6M0ulkWq6OwVEpCl3ua/fET+5Qk36NMpCsUyYEzS5vNVvaY7h7zwPXbvG8056HYYLuTgL5
HHNcFynBBIVJMjRxygPp+0NejN+juLwdBdMv4hR9t5hYhHT7uFwfQ408yVJW2eJazbYspa9yYfh6
vN5oq+KDcjDo8UIc6BHeNvpaeSrLarTIDOlrPQ7Oe+TWlzr+4czJX7skrjLByH2SLSDvlfss6MTO
qmvFL2STc8a33B/gT8rOR8mFTooVwexDjKBl/tB913tcIKPa7tCDTEOeFAb92UxAg0IlMg1qMcyi
seUChkPzzuw7QKIwHtRO9b7SJ2vKcgxDmkES4YaycocnqFOf2ARZHgSaQX5/Qn9T4H4wZNUb/c3i
VtCSRONh8NrXyDZnXJG5zi5y7NGAdhSw4s6MAUuGquIQhj/DODlEQnEDJjM/JaUVR9OXfM6DSY7A
5c3V3t4oqUFs+75WphyTugzozqVIcPdrd0qQXSX2agt+uafyBuc9dKPx8cEUk3DXqIv0Rcxhym93
dE+THSjdA14O3IodH+wwR1it80YY6PgQJfyHGoSSWPpgyYIL8CCeEPSvteaZhdMhL0Jgbn05v8qt
i8MH88xB7CpDKaOwAnT+HzXzD+RQ/NfkjUJGl0VMoFNVkFN+j8wE5Fte4T56+YBBpjb90ub+JxYF
eTlZplIQEvRvPrpoL8YG+NchBCIqZetWZGldtZLvRlHKAS/KiSWU7TWt2SwFM/DQpbgXAWZsZH26
6xaDBxQ+8SRcHiCNg8lUBeSP4LX8+GumTm+iPBVLvAxBK32f+L2LQfT9fx/tYOww7RhJ15YUnfEC
lczsAEZoTLvQMe1qlwfJcCE4vNLp1HUZg0y6NaJ5ncUS0rGtkx3EJ3DPdAcpCDHNRNCfy3YYrfLm
CDGIl+hPAjpjmPm+cdSVclYNuNlKe2MNnaTvvQr9QnMov593pRNvZSwxwQ4vu+pqdEvlgyL3etX1
QFb6e7AR8DyWtyI2sDWTOYgGWj+dG/rxF9zfDUt3s8cBwmGVU0PX3IkfhRteMOctjwlysd6vKbJ8
C+UhBJ+1t1rlSsh0Tv49bRQyu8jEOGVUy7Az0EpFIVi62QokOQQEA4J7ZoQhaquALAEP5Mr1Tiay
6Uayqgr6adjS+Eb5no8Wjaix830yrbK1endxUqv8qqUWzz1Pb1HMepk7hWJO3SDOMxp59uRKTulk
GD3F9C5VcUnuNU7BfT6+gI71Y3xJhhAjZMpcIFNFgRL0wUTfnPmZ6uSm8mFVYA/9aEeMhQTIhhFP
vINN9iBsmC0qEDA5qtfukx9UkZCXhDf906STViD4OB2HryUdYzfDWvlKcyVpr3qHt+GRq9dxUrXR
hR1ZYQ651AzzuMgF3UDZFqwvzTcqHp8EpL6MZtt08b7rapCNSpwKnH+78xHm7dn8Q/0G64SSwEAh
iRCFrRn1JWzXIsWtSIUsl1ffxN+HxippAF93S+ZUe7mzYsUq3O4x8ycv+REH+lMrFfZfqF2e1FfA
d4m4/YuAmYCEk6UfSIU1TJpMqxHRJze5AJlQMN/+HcXIaeXxZouAFkIFOcSJVAHSMF5ss6X2M1wT
2xVU7mtA5c9TAvlzyNjYlXt+p08hLoxFJl+pjRIOUJau/xBf4KoPAhVtb1xMQcG51Z/czEADI0lQ
f8H7qYY2qcJEH3NZ1UYCehq2dGt1wLd10O6juxZEP/TJor/QbeFKc4tLEwIU+UGz55+lzY2BNBEe
+xb7K5hAhKHIppBV/IrJjh/ojDOd3MifaYAobxOunIfEhqI3e+BLFmmXip6ojyGiGdV80ssC99Hr
fJcdeqdNQC+Enk6GWaXELhJLc2c7MwIMcACJzwsXJ4mGtc+EKL3BHStdYH/0Fr966nfZXnBrl9wr
+8WhD4a8LuZJ65a1yPgUGYphhaQI3WEds4RWdKdiQrMPlpvOkezxtv/KBy2eCN0ZqGpltDNxtddR
WoqMc42tLBRCXGZ+jG6xYOkX9c3wi+zHH+A+9b63bvyq7TNMv3l5YIKqPXanQHvpH2NO1ULT9kfv
+vgzGO/C88bYNjrkpiT5MhIfcmU3SUGSgOZp4B1d6jhnTLHj5fGqkSwco9zvJhUgnE72pnSZ7SqJ
YrtMpj2Q/M91vlw0JrZA7V/PR46355OP5tE2oK9Vb5SoYCP76NfQSZvx/Pn2lUW7CsJb+qSTBAqI
PFHuQtSw2K/fEl+/bZzqigAuahnXaBxeGbb5UjvhVQVYrklHRIfg/C9j68Y3Spr3H6YyB64SiRSP
mJrwzTGMrpK4EZ0eEnKOaa6Z3SvcYbOTGEoNmlTJ1CTgL0a2+LgT6LCMUGCH6xlV5qSG13e1O0St
02ihX6ZPS/IaR3ujfShlTkTdOGkfLbNne1B0oGKnDIi+HDyjdhw5iVvYooSnX+gsEAv8sHZJbN4N
na1B2BUzJ3zS6kaYayjPgwCosZRwlJxJLrW9MtS8Opn+U6ybmUi8qgTOXfVEIJ0YVaQYaIyhvZHc
6d4aiC/0WTSyh2t+1/L09GI/j4wxtb9RSQNZJ+xnl92rzRjk5m5MQZ08AN2ccuewOStjbgCJmEGa
USwLX2qBl7PCtiMewED9/fnjcFL0QxQWyQe5h5ZTgMYwkdHstQ6PWkh4nSt50y/dky5M13zU3Agk
ooov4jKVf41/ipwBppNi5s2uia6fCcURTJkz6zO7Oms1CXYXJPzyAaOKV+RhDFSr2o1+Vlo89A97
7nXoEoAdClRdoNbaoNUyJTFtK3B6q8X9mMgYVoRKgRLZ07zynPKkJmRMMX5CeeC02cCUON1SYnf+
+AyQMG4y8S3vJkO/zrH/s6tidjFdR4F0kID2egPnuKjsMPXm6qqdodRXLBapOdGTLVdYe4y3ZJEZ
6gIUs8D7CgJj9PiooI8cfOpjGVAfp3qAYA5nskepq60xtROeOo3yV6dVOz1JSyhE1la7JD/PnwD2
VNMl4VkVzR5M7pkKKwhe1UDYDRKI5FVyAHDMMok/RReN9i1q1d15Uyf3QcYUExiJsnRhSLrCJ0J9
V5mAh7YVhz9204QK59WRyAhUAT5mG7DUSYYxg3wZk1eWWn0NeRpWW+cIbch/DLCKrnmdtkNaAsap
LM1+EWsHksUuClgXWrLeJ7YLPFcalQmSkEA/rqUQRwV0n9BaTSPNbsOXDIR45y1IW+dHeTfBrmYs
iFnWOlAZrTPkluyugRJPVrV+0SsH97ir2Z12IBXVrQazgOlDD/R97Z//DZtf7OgnMFl6bcckMbIC
knc96v34O0nvzhs4qUDePPzIAuN2eLyG5kzVUUrh3/JOy02xe8O8c/uMJ2GdtaV8/GbSOOS53sJW
547CXoPuFxQDraqDXrLoSJnFh3VuOqSGqxMuxiIuUrQaOXpdCSdod+adrHuiEV9VU/+EmYJATCbA
QfL06TNbCVCiTtV7QI7CuKQk9ILW1MC2/VFTI/Ya/L2a2qZrQA0GfQXTPKUbKYqkmUNTMN5Yr5Pg
D/sV2G7fWa+57Ffb3nJklO730X6aMbjflAFsoXSsRQNQicqXRHb5F3KPm59Ox4C3DJbR08FpNS5S
BESYStXYXsvKTnuPlDek4V2Gtgzhfg0CX0oUeVJsJMlcL3UO6v0FInjQKwQU0J49zUNHdbqlSSwO
ivGCf+9kK2F6Go7tMulSGArIEvUA2StiZM36lYQpBi5f32nzlFrRJLxrq0Qj2tuZPPpixkT6vOn+
1aSmABRySedaoBnv8BrgmyETTTcCACtSM254H/1DbkqtWpq19KVCW5whMl+KMruNG8UVSqDnotXp
KUuCaoKqZpzctVZMa0jDWwyUuYqhPfaZrCNh1M9ZVMce8Ni8X7h1ao5/IHNGI6mayiEVCj+fvZaO
UaTfzkeBra96ZIC90YVJC8VQYxW8trwtOghgmq4oqM55I1suSxS8+KvQgscUKRPWWllfIsAWC0hn
re6E+RIQrTkGeZgGzjVRpeGfrSGPLbEHngDTkI6d4EUEc0kY0W0czO28JpPyXLUQyiv1n0kyXPX6
tFqVUd+PRLqQlwqcA4i1JC+cUCsOzWBcqV2M6RvVk/Cly1q7r+vcrVXJx5STGw8hfKLKX1CHeUNf
X4V1dVVE801iSsE0GvZQlImVKXJQmullohQXdTt56QJyiG5UbKHUn6NC9htcvyyzLDlfdDPoEQVn
FVgHCWztTNoCvUE9SC0ETcfBqneqG+6EzqJglNnnP+huJslja9SDjw5sXNbtvAwYjw+vosROgjUA
sBbCLfvsBwYfnNz/TD2NNAJokY4+4wmeQxXmdlSNCUpYqZzaUTQ6kA2X7aZDyRGnGQ/UsR0jjuwx
FceS1tqUzlLkY/gSlGiqLS8PVC6QWIXpSzbtO5jOWNpGA1wT7/xvFfTHi2W+5aARQdTRXfEw9+Wo
0nWlg+26vR1LwUrTL+dP6WYoOFoo8yVNUYq1liDAg451JW5j/pJLjoltbzmywUSCpqnEstNnEIyq
hT3ow32rCbsQ/Qe5kNy8U4JyGby40L1SiTVHkHJf6HRPHnueTjpvsUyg0OpU11cRxJjFqh/6UvfV
WrgGCvXn+T2l8fkkHh2tl7nTtkI896k5RL48NIEexrdd1n4btVXCi/V8VUnpfmjAJ5z08idIY2jh
8+8xYVJbtiZtpa3QT+in5NEAGqLKyiCbjV008dSANsP7kSkmSSHy1Ym8gjUwCfPG7s36UhC0i1LN
L7Kxuj+/oZzvxsIpurSbS6mFsrGk1K4qpJZiHladC27YzCPvS2InCkNZMNMaw4/eckvFC8frNUg7
OwGcAu/xs81r5J48ndDi6uhrmUyQ0XsIfIkrBCjMANxTtvoIDQo6UdYOVg6a2MyGgm0LNIBitzo6
+rwu52aZcbRcJsxk6ZiRtaPjZON+xHN1nPGIQHjfjQkuybyCBUrrwTq17qJ5J7QHlfzXNhy7ifQ3
HKWissrMMB9Ry4gj+FS12KWsvpRLawaQ3Q0v+Pe1t5eHM+fbZMLILKQgbBTg+umUulCKgq7Bk9aO
IO9/UoZXrbwslYeaV7PxoigrTyoUZS+DJgNMZbrducbeeM292OnRVPJkvMbza///4Z+qCowhrqfo
sH7c2iQeCxXcl6bnqFeaNTvLU2I+U7n0KoKDRi5xirBH2jd9us08cBONVae7/K91lhQka+NJWwlS
cFRfTN1hbCAEubaW2Fyvy+Wy8nLD9ml4N8d0MZIVmDxCx4kLBbm9hrrWbH8mir1bYI67lBtpOoo1
wGDar7AmB8ziWpmpPp+3snmZwvv6P1+NRcJ1ug6qGhn9rQEkAWBv3C83dOSptVS8SHFj5larGDc2
jCegX2dK7EzqojXx3EQYSJRBn737LT084ElsZwR8j9z8RmCON4HpxZ2bnQM04rhd1BQRq8+/lmpt
S/VntM+AyfjXBJtqoMOGS70CyQfglg6mtVyBDvDQfdc6Wt7ajSe8NLF3/ottRkmog8oGgXYu0Zik
HZtqMZQN2Nfk9rIcL5TwMtY/0VSFUs6/JpiT3MltMkwGCCorMEUq8W1oPHxiDRRVKqLXaaIL/TFU
qIWIyqMH6VnbBkV+KGXFKgnP2TZLjiMjTDoZuilMoxXU2WWe7yP5a5n3uAFoVl/xJqW2DxHGFfGw
pEuIfEwJV06QfuqX8Tf9pY77jVi8UkG68CJxJiuTXs9vH9ce4wNrh6NlrgjudKZ83q0Bceb95ERv
CGAuWI1+DTa06nAGWcWwIg4ukzMTMkjSKoI/tI2c2YuCAuB4KNK+E6rxVcO37jTHJpmc2ZWJ3I4t
iAdSbXVE9QuINy2oq9mDcItLwPndfMOcnFsf8/WIVIPxgvIO/B4eVB/L7/QWJ1hzb1OBYcgr6rjK
rdAZjZe/kKTezNWYIKRyWypIqNnnnx6MxEsjqMD/XoJrLYe8GFB6mI75StAJ8FvKDcBJLjyTJ3CJ
UG9mMVTMNxUHAxAYr/JT/S1qaXYBnis+3HLLjY5W+daTOCq9mqFJ10mQUkDH1D1dYeFnGASPD9Dh
dSJHujn/WTcPybE9JoGSOk0rjJFEfr7rdxAzpOKj+iOddlfp+tqR40ebTZVjg0xUa4F2rgodQP3/
TpDEXRwT3MLBhOI9xIbe3jgmyG7/5i/9W2afjQhwvDImAiirUM0Gwcr+mQH4z6wZPGdhAoCiy2FD
VlikcGfVTaHl8KzbAy43PUjti+mJi4Tbus4dr5GJAsBYzqTPYHHYk/0iXZde4TeO7I3qLe3fdAHH
PemesVHn2B4Tw+tZKyephIRyqYuL1YiaPYA8Ui50O88kN8OIkNH3u6Yo7hulO8hT7kbS/LAk5kNR
No+xsaw+5xdtFWfHv4hJ+/W4qklSwKcoRc77SwiVieTuNuf7vsXko2AQj7VMiuiP5DhGAMEcDgCg
eP1HcvwvppI4q2O5KLp4HcaGWqQymFSYkvL9UpFe/vQBLxK88ZccrQ7X2GLK5E9RpW1eL4++Gku6
VQl1NI8ZJp46Tf0B4BW09xSXCPOT2Mr7uet9meSXyOEppr0kHnvs1iinfmydiUORPiczaFASv2mL
0iVG29qhBhnTChqgdgZBcofUuezUnXy5NM3NPALiRvTufk3ATSFJmdut9eDME5qVehHtzns0NX7m
iL2hJI8+A5lNuU+peuZSPqXDboZkwnkDvDAsM2FqTXPI142wQJ3qPQxTt+LjsbjWmBC1KPmih6Xx
Jv614GJtXkTAt0mjY/p/Q+vJiVAyE6GkNcxVo4giP8z2UIewxOpRbNv/Z9aUmaiTlYIUmTST/feo
Q/fnxB/wHiDqEogNwDyJvx/5QwUZLjFR8FIWZcpVVkFAQ/6hlN9mMkLIJ+Es7ASDS1tNBqg2UDUr
0MNlFTLDrEl7vVkLv8BZeE6MNd0N2fhqzsIPDNEvTgnNM8vQ++sprh6nwgRsIG2uDLN8KJSps3q4
lpcr4y4a2hu90ohjgHbbUlqB2OZCLjtxuS16I7Y1VB2g0ovv1IHXmt72OCIaugmsOlCdzPGuBGns
Q6Kl/hIiDxdgu1d3YSD5Y24tjhrwkuKmxx2Zo38/+kCaNKS5iOc1v01He5wEB2/JV6LCY07bjs9H
dphjK07LIpWjHuLV4N82xJ9j9BcNwM3K4sgac2ynvM1qQV4/FyTeAL0nTn5kjTm1UWrUk6LTfPAL
QNQit0rJSRNrfJG/ypA8AUXiTi0w/15ekj3+4pluvVh1EO0w8H2vhK6Gqse4hjdZINFS73HLSxQ7
Q81+LX7pdiiFfN4D1gkm8+2kHP1kJgQsVZqB/T8Lvd80VfP9MW93jjyyE52/Im/Z7Fmij/KPf7Po
6EZRSDXoiAh0IjJ+KZ20QUSF5Pl98yjgf2iYGhA+9sGwIvxauBNTHH9n1Q1nVUnnlEAsG8dLxfYW
1+3EGy7lneG39/CjQ1XGa2GGMTqjdLo0Nt7uQf9FboQenjMOqDJRdsWoFhEqtN0SLXsUpfpaNCUv
XurnOJo5YoS8/WPCU1ZGayWJ4BSd69tkfhnMn9kQ25wcv1mqHvkIE5REvVciORsFrydPSvKYZL8y
tXSmpbSnJLfEDFQ4cWdrxNfwXlnkAvr78TPnN2yHEGQSDS0mQ2Qn69K16+a6gHie6seYlQnmwLTb
X+Dpl+wKtCPQmTpvcLNyIu/26O858pm865tapJDeKheetEICMcLKnarb/nrvRhhHEQfgMPCcGnoa
2U0gdlkdNFwkK3JHK2sQjprdQnkReQ9Z/yP6v9tlvGYQMVOmj3hIU9LhPh+wsDhJ7hpzDi38p6GE
3pfymD8u03DTlBitFcSB51Tbh+T9NzBOJbVylaQzQl6Xp71bdOMhintXyadDpsb3HdzAr7Rpp8rD
XdN1niHWr6pYH9Q2e1JHye6AOGykhVMvc3eGyYvjqFVap6DT94kOBjuw8zvov+8AkxWh+jp1iYoe
JjhMd+C3ckQZYsbyT1n9pk9+3V9lwBzKIWeJPMdmsqNeCNEqTzVa2yrmJc0V4B3upYD+G6cB8H1l
TDrL18yE7jke9NFJ8FU81JZfRodO+KXlFeXhn6GepthzccP37c3lYQ5JEU0wfWB84+O51ZVF08YF
57aMZVeH5qBm8qTsNz333QTbOezKXq3JiCcco8Nr4nQI2wfBGA9tbXCC+8ms3puHHFmiN/qjINQS
KoEN8i8kZxocOrtVcwtDGlcz7YpSuSUiv/KKkc2gdGSUiXzNKKhRn4mCR7C8WtvJut/KnFfozXuI
CYSyQQ3hesAsLFzV1VyAdcNs/V0qQ4a6Sbqn2miagzAr90Y/Jtxgu5XFTEoEC8wwnelhPCOUC6UU
Czg+VehKv0iBhpEJwVL8xZGtFKqY35LQOZ9ENiuPI5vsm2wrlmTKlA4fsHqJmtqZlxsQMzjrCsp/
SAYno7UIO1LvALJLtXuOcc6CNcZ7lmyZF31eBO/T0phbh+94uYzrqAskitYCTClRqmj2WCsHaYFS
5Pl1bfnnsRHGd2RhEOOoSlEy9umLWiwIn2DkLuKBowrMWwz9+9HhK/JWq3JKmdHH37TsquVqxp0M
QNPjDfi6ptJBLAMPHx8t4CktGwtQ+fpKBHp2q7jQI0cFTesv7R5Ub4urOLRjv9RQUKHzuYWv1Tbo
/yQ8w2CMjz8KvbmzlCdZRWDBkATjMNIkZoKch4UfRzJEkOZgGHJn1MTWHvJG/KY0ZR+QpHHNaVIu
63CorGEIhW+5puYHqLJfpesQAzkFONX5L775JWRZB2s5WheA4X/cpwYQY7kDXRJ+Fw6M6BHMZnzG
AuZnKMYfLApMMQINqgj8iyDFjuSHBHxUSVVwLGzuLf71fywwhcUyKb0hrHjPUxK89if+3KCk4RJd
be/UuxXGo0I1kzMtL2I/b/4UlIJhgTQSZK7VeoMm2WfhPUAY/Ls0pqJA6ZYYoUFSX4xiYD5T9Qqa
re4qGLYgqzbJiqDRyswW48U1BB5xCm9fmaieDEIr9SIazUSu3L4oD4o2BuIk7/5fDqIwM71ROC2N
SCGmZrhYSf0QlhxS4e1UAaIHvC6D8hMTJx+dPCzURlx6vMGC8rexlTdxDD336eDHfIj38ex/YkXv
9tgVlW2ZQwwYVUybI8CkkHcwuOCQzQx0ZIM5uBOoZaAmivpFjy06hpF/lwKIuTuK/pcv9VulGWXL
+LOJCpOAFkUUTKWDeJcCT0jnQz9Ap7jXrUqbOTGJZ4nJQmQRWkOYcNIqEAgkD30BmTB12HUJrz28
eaSPlsSkIaPNgGMOY2j0LDnEsmpMHuucjMozwUS/soZMV9IivgKIX9QrnuJ41Kw871aY8CevY5bQ
NoJfAMzrAid0SD1wXbb7arfsPncLOPYDJg5WwyRXLT1MYuSlChr3GHo/f3y4K2KiXq8WBDyzOD+f
kdP4LV/EXqmOV8SEB1PF8EUNbUhvgIDbbmyl53waVzvtzP0w5XdZNq5Wkg6TNZKwbYC6z1Of9Olo
9Wn7JGjj5CyKkbryCMr0qR4mt8vJZZSIPcia5y9gNMehXB6lbLLNsdmrWvbSq8tD1C/Pva4+a0V9
k0BYPcuih7gHjCga4s6ZGqrQXV2sU7E3QKtQpARULtL00EbhRdsMt8I6gFtOM7+bk/BSitk1EcFo
0iWTnaNAt8J5eBSreLCaVvpVl3Vql735I637ye5bMOq2BoZgGqV1WhCWWgMRfgqFehfnGNIoil+F
2EAeiYwgTKmHu0gVb5S2uki1GwIOlcwqWvVJEkbBTpocsEHhZdVB0Ks2u0qsG3vSyseaGFTe1Ztl
oFs6HWxC0DV3BYAmML6Y742k2idFdClkuScV+v2qD7dRKN0PxAwtYWyvhQrpbegNf1LCe6GFtETY
oP+VQvdO68MfQjh6EGr7GbcKsLbrTaSgWbYuYOotNelaTQzDTlqptU1ltMNmhWRw06yXGYGQPHpd
wWxU+1ocnzRp3utkwCUF1aFUAxsTlvl+Mbt78J3KVhOiUTKV2f2kGQq+SAryHL3C3iYACxitVReg
upA1CM5EolBapDIfsnySXC0Dx5cwpu7YZ54QDXehWoKVpAHHWal+n6L+FXN1j73YH9pUuiFZ+twn
IybmNLI6YE6NrAXTD4NsdFaeTxedqKfWZDQvidzcj3l4ZcimH0MSpxrNn7VeNNak4MlzhkhPreZB
rAyOENU3TaK50Af/2ddy0IEYBXSheJHowwsCjpJuaGebzLrflNnPNR33Q5peSpDZmCUNAM0apaaI
znhCdkpfAm6YZT/MKH4yk/JFjaJLKWyJFTUJZIXWQINcZF6A4rauH6JC/Er3CfytZueSRAOhZFXd
d3DvvCWxlVfoWQygJlBG/Oxxuou07F5szNap2/ALaAx+GFI9BH3fdWCzST1NF4VAWwb4Qt5V9rjM
qVskZeGGDYQAOVGHZkwmDBgAPQIpZRiUVZ4JA4vYFwqIuGLALRUPIPF9hL49gJbpxXJBSodjbSPJ
HVtja4QibOXGrOcY/YfJHX/kmUfZiiF84IzBLKNBKfiQx1wueNRQ/0faly1JqgPJfhFmIJCAV7bc
M2vfXrDqqm7EIlYhCb7+ep6Ze6dPTVvXtZmHtmPWp7rIRFIowsPD/U9N9X89+EviMKp8FYLjwd4G
Wn/WZvrHTTsMwfAfduM+3OXvuZVYO+ebNO9P+N+/HvwlgYDS59z5dOW/GRIsl/9Pda/r7/rLWn41
JGiERJuWg998XUt6XLdF/ePKmfSQSkDHdOEPf1/O6974+jwKIXka2FdR+a9FzjCySogarpHjTLe+
Z53bOayioCqP7oRdRFVa2PqnGZdvUttv0ouvLSbq1n5JoLyxoexS5c99K747Fd894ct2AQUZIwbG
66C/saTk3YmcQ/HGbjAEcmftoZe/Juzu7+/yHwLLl5fp/3Yff+0pDYaug/ZzZBiYefftCBCE+1zs
2c26sTN9FMlycGOw+i7hESEo9iCPzr4hKf9x6C6EkQVK0wDa6F/761NQWIOtB6SG0OJbj/okTiEk
lIrIf8Pkbeo9w+wlYynZd/C4+eak/GEz+b8/+0tCp+kwQ8oZ+S8JVbxOQ8wKkFzEk12vEcV2npqk
rrO/v/Q/4qHhFS0JPHq10/mSdMvJy31p/GIz9ZjmvgLKpQGgLP4TUAY39fve7B8LzN+eed17v8FA
aK81s0R+vKmceqes/mRpklDP2X7z3f4U2X8/nV9e6DoW3J5hPfyPYJmAQFq+pfsqgjDZ9+Kbf6jL
INn0X5HgS3pcApEEpx9gxH90OQa4zf/foYcr1+07RPn6676clX897kuqDEIHIc2EZQvFY2/hdi1J
ZuvMmd1Elss3FkHXX/bfHuZ6YLdAa+i/S+s7cF1EXlT0m3YZI8qgtTVHrFLnEmrm7viTFd9ak/zx
bf72xC93Bhn57BQK4sVXpuY0xk2mtriqZGptrCKu0nk7/w9QD8gp/deX/HIQbLbAx8OBCe5kxixs
rdhyvUjJb/oPf7r+f3/Kl60v2zlYmz7gm7K+NwuyHXEHx0ZQwFX8983/h/j9r6/zpQC1Bg6aEKn7
jdZNpIIg6YjzTez47rt8OV7lypYiFCHiFe2QgO8ArdidHanym6D83Vf5crRg6NtZXQc6oOEWSEmM
3ddL8/731/XdFv9ynojHG88tcZ5c9lhyaP1ZVVLUWU3fDPkV8tu/P+1P9h//Wp3rVfBbBGTOaFOO
Ce9N+Qt6lTvvbN960LZF5nsHED4r9lZMfQx9qs2adonelj/+/gH+EIF/f/5XyZ62ay2LOOwKtcDD
Tk4frecebeRof3/Mnyr6fz3nSxYRVPYwIQTzjW3v4coW11fP8PR/g1H863Ffwkbnuy3VJc6waXlq
mRBlzP8g88IjIJpLIfZ2rRf+vXILUYVaKFbOt8hNx8RnbZtvOnl/IhD9/oyvNQIPWrfP7fY/FGOv
s6QKI8AmHqe4QdYuIwKV8yBCe3Rju9sCgrLeRr7+feX+fOb+39f8KugldOdyeBGUGyKfQggcaKAa
/7snfFmrVShTdgSRkKJixhA38InHvz/hT/Mo/3qPX0M67L75WiPPGBMIll5laHninOcErizXeqBI
viuyXHRP/nhX/teLu/7/3072WjJI02uU1KPLDrOV30FJrIhAStmHYw3DXIlifN0BAPlZFVZai+EN
Ei5JVa8n0sw7JllSEI3jMkce9x+I33VRMee3diguXb/shT/u3VqeSMgvhTPFyqO7Urrnjlmbxeog
4Vyvt9Srdw3ND+iTXfn/SVsWJ5fM26C6N67c2f5ZL+rQiaHchB3dTavEzwVlCYncqokbOp+FvQnr
MoJaTtL4S9zyLvO4E/M+2M61ndUF5GZZG5uqgjxeHRWSP+eYHTfXIeTyte/Y/dCNKQbZwfYjNBp7
Dad7ki4LOTT6NSDLnvYddNCXPmNXqQChI6N54lZdOlg6ZfacebmOODmzzk3LFeCIDKCD2aw66kM4
hdkwWg4MmFE0mqpbTGtGA6v8p2JWb/MkH5kJIgZubFPYeyamJyqhsaaqj7xkJhpWdiisOYy5paIK
foZGsTkurBJ/VColBF67d1qBodi33atewIQthvqGhR06eEtq1iVVoX/LCRyHe7KjQbH1quo+n+tU
wpSEEahntvyGtHwbutbG1OOe+OMSUeqiJBzvKp8VAISXJfLJ8iKUSEEeOShvjNkCGiWPC81OWoJP
abPDGNqR27734Wwip+qSYXkMpbcx+TkIOtB4oLW3Oru2HNoYnc/I5xj18DlaQ+UQeTTcWIHzwA2N
l3ndW2O+qfsfcBdVeFRAoryy/agtgDhNq/XWVbe+saEqy70tgR9FaS4wfQxtFtGVJip4Nj1ESAuY
gBEvchQUtCSEuwwBTc3Zr8sSKzBB0aZ+yK/wm3MO1adrmjunCreIywc7nKJ82lR9EHneL39dYwdb
a6pETOcy4uOxKh+F/VRxGtWjflAFjLYRdWSl09aWd8w+OuOQLbyPCX5+nnYeJMSm0EquEkWky9S1
SiNIEHh/yKd3kGWiQtXpMH9aPZjFrE5nuLCVPo0aNkZhQzd281Q7j/MMzrZ+0P0EuA1Gpt4jxZZu
pg0HcsZpEXmjl1J+NyHyWg64cZVzIaY+lt1pGFgihyLqJ/QRzGsdrFtQB6PQrTNnepPlVETQr4/p
8mOdnVjMr9JVidVMmcSBGksa19DQ7b0h8j2RuHUf+51zJ/n7yLzdjNU0k4l838Cd5eW6nhCmyXIW
7L2BAmMcE9Z8Smcvhg7iw0AOHZ3YUp3dwdvZxUtL7GjgaG0XTyqAFIEBxa99Gis7MvysRHlscxif
VdB5bT6W0D0GgxPVyn4MO0zOWDqpA5OJwolra7q1+S9opMROWyZ5UB68iiVrzzK50BQOiUnv2xhX
P4rBSwNepW1B9hOtUpdtOigZzUBBQ9fs6nxKRu5EI+gLweq/ILZGCqMzCtRsz4JzgF9HozyVdgtX
23KnsWjDcuimN8rgaz/B79b7DGi1q/2Pyc0hq920m9zOoWa5xmL57EcsT+UnHNqDIq+2AfB3R3sb
vy6iWpwbLm8GC9ab84vIu3hFT8adaEIwxG9IEENu9GA8B0glxq4VeEFwG5jrMOq8IXOLalPmd+G4
xmWIDNQe7SEam8chB8EAEkdsVhHKqZg6Ii0QQEsPVu6YPZHYbsDwN30FfQJ+aqz1WLUS8wHjGQbH
6TpUANGHvR2sSW5uoHKQWDYsAMY69uc5w7JAtkX6bTzgdxfdjeXfuR0sOcZptwQYJdMv6DykjF74
oO7EuMTYVDi3MoJKa+QVMEzG92rtJ09rHY+tyHz/fR4fYSh7CsCb0SVL+oFHfQ5KdxWbQh/GponK
wCS1XcVu1cYqF8lqV5c2fEPAe6VlcK4I2QSNObrKukC1uog618ZL/DUFcKXnqajH2FYPfj9AKIHF
9TClzfLMsOoBqaOgWWOb+ufeZrEcIIQlDi1OqQ9fjMr4ySy9XY93Zqv8YEF/kDQXb64TQm76ydq3
7qEx5aUevOxayoy92kAe6ewKDPO2tX3n5HLv6DFjTR4T83NqvUPYABsfw4i5NxAHQ7iHNX0x7CnB
RdKWt23wmle4XcL70ocvj5v2k4LMyZNdNi/dGqg4EPmuqbou7hlP0eoQY5E6NV6wrra1MLc16SOE
72jSbhYUdI+F1SFuL3JCDR4p1aeldzDDh+S4SnqYKSwnrj9MRZ/Z8DDghFD9EuRvXn+YBnbJ9fTY
VPiIGNrwcbE6kF1TdpNMtZ2MtkgM2ZZ6jF2IMtI6iPnA8bt3fqufhlVuoHyzRtCoSYPa2Xojf/Er
QFgIiaQIoqGw9ksZROMsEkFJAl+ghNFtHd71GA10ZYib4KnGxQsH6WjVwaZdS7D80DFxUGnXDz2e
1+s5UnkY1bzCjxiw9Grofvwk864k+M5XSZzOdZJ6hoOjc3bb8Ec9NR8FgtNEWcYsmXnNZWnxPeo5
IfVn3rUHy4FBur5d5IcIMc3iX6y2erOnKZkQH3k+xTaDAg1nWztQb06+0XKBahqs5aAqa1vz4zzd
uE15EdWxAeNymZ+B0aY4KmH1K+xuie/jevfTpeeR6p6l9NIOwbrt76Zcd5Fa/L1s8DtM2ob921yK
Xb74sU/qo17LWDK8q9B7Z+Onp3+FEG+b3Tco+u2KFVbMM40s8yMEHoKBJryi6TYvYEbbBWFEepYM
nbMb1KU3cJnAdFPtm61oaYoNvLPAdijkDcEs5liZQ8NYzObtqMsNpnAubs2zdpZvWl84IVFIIfPe
hUkLalsvi2Qqe5yiCc6lcHfBfQGg2YeHzlC+BazNJotGLlZMBnDxmI7XsTjXftfmBM3qvbqOAD0P
nhWN45S6a3vwO4TxBnMxxn6rgwsYJpHVI1nTY1KgB5qzbd6ANCFxoelftBmjhhe7dfYzT/PzNT00
4QMB3A29pxr/8jHPVdoHTwvWT+k19jAHUxALL/vWdnnUSRLNeohpVe9CTCopKtOhr89wfG6Em9Xo
GpZtdeeGFkLSkKiRp3n/0pqXpe6jWf4Mwhn55hiV+b2HoM099AWLIhbaTRa9xD5/oiG6qd0bFeAf
jlVcylfX3A7O7aqntHPACFRHu8KlwpdopQIiteGLhgCXCaa4cxG3ZHsTdiMUPV5y7e+dxjpZI0Xw
q3+x9dmDNRI0C6NAFkcixntD+mQRM07ps6sxG7kItPwuOc59iQyp1EjxWpxW0cL5styIxo79FZzs
YI3C4bMpoDzQ0gh+druyEeks8WXaTPfoyY7cOgjPw22yprUe08WIpLGcPpaYudEgKzj5UeYtzrR7
Lyg+lbViPBKDA1NJVQK3gCSvq8T0Wx/xg5Aho7m7mQiL+2mOISMa2TbqxsBsbNjoUDsr8n7TsypB
QhFbzZhNkLYPrSLlwx2vpsNor9FMqoPnvC2eTnzjXYriXss8yheS6Kp5UhCmpXAzkWrT2TrOZ5Dd
sTBr1+Dad++VhU9EMS4ftMc+HK5bGaD2RS3uZ1HdYUxvt9KXSl9yweLZkKhreaTZU2CBto9BI3ts
7jTDrEBxMfldTqpUS4kBiRfh1pE/hOlQXAgzT7ntXnzsXH8eLmgAJWSxP9cJJQREQ3tBN2uNiBr8
GgQ6mJ6GIyKgU6+MHDxx9OGaOMIUjskTuBoQiOyT0DrD6yLWPvzxOD0yfaYowie1bCBRBfUfD2mc
jsvukU3mEM5bh5nYLFu4jIOQfeSg+db8FRhmsvKLkSQtuxAOVPQgrZ+gN3vtElUuiLLzThdVvK6f
wkZEbW6UuGCLpEIVWxVUG93DuFR5W9fqE7dE1uJVUdgrxHl/O4MnYdm/tIJbrn27tKcV15tH35RA
Glx9epWb8KqLy9XCbp9hHoBXK/JbRwUbvwxPS/lCYdZQhTJuccob2zvaC0wuxvqOzHqvfShN5nbK
LfeOi3J/LXy6vsrQiwZ2f1MgV1txnGZkQ9j9lrUi+R9iLwjT1mLpSrY54gPI9rMxQB7VS9eHcVt4
UdXio1T8Ta9gOqpiD/+GEr7Ckdu/0GKEiGX9CN5g6gfsg3LvZ0MwvV6+F1gVU9i4aD9y99C2d17z
TKowYUOZFd1z29ooCACjjvpCcn4DcbrU5ChXw2Fboo/d950VczBAveFj0ORu8uWP3r+pRixuU0WW
326DRT6tSxgVVhNBKr2px9ul1JuB3IjxB0qDw2xwLLiHBHFFyx+ThHN1oraMV7x5qsR4DcsZtZp4
aHEkh/kZ4pARK8JklFVS2vpYSEjTkTyxoDWy5BMqlzky3nIOW3eJwrGAN1jvf5QecjBo8CcFrWCP
rTb+dOONKFpL1G6i6A7Fiolo7iXrYh0WC1cXp/BRXQ4Y6OSRtXxy8zYxpChDkLRi2g1ekA7ltmfu
g5oA3o8kXoas0zS1Q3SV4N86yIdl8CNpBcgl38p8uuGoBBYXjM3hEx6fmcucrW+Xh8K37EjPOBHX
tW0q5yQtiO2UPRy7l+6iDCwcRgRoXjsV9k5+Q8HLjPqgTC0oki6ijYr+A6sF3DMioR637YBzA834
yRHRUt1OzU03WANqZ5ilGvi611bm9HgLXpMYcW4Z3UB659Yvx13Xq9Rz5MmQ+mWkx1ZiFCK8Lavm
gYb8nayQznL40yrMByLtT3fEl1H1uvN8CbqLlQh5t9YvIWJj26NakBUDKab2Y2zdS9FDj4a9MlRB
a+VEbIC65rCb4L4uWfiaKwm7itMCmxupFOpF+lCKIA6cO4K7QJlH6e7GAmPnuPhrYp8Ex82IDy8R
f+u2Tj2W7ws2Pdmg69njy1L5sXTESaLG7jHWrkZxHqcPNAWcnGRDC/bOTJ8NPbMWwXmEpxsr48VA
PWZlt2H5LMpuEwxdRu1hU6hTseZvRcHiZXkpCgxVYgZgDB5Nzw7QhUeIm5MaQcSfHw1uJydsIqsY
4nWGBy7Ixr6/0bgGFpcmnJ4KJB6dtTSJbexjJ9XewfVtOZh4hw+YWG/UAMVni4C3ydJJ96mrNJKV
ObZ6tC5xmRpUbypvkkYUSeiLjOFtKf7DI5C7gfLtVEWLOOj8eiO92IAQSFHeTy47B1zomPldVAdg
VYEJ9blWMBkq5J7N/blR9cXTgX9bUh9EEpCHmJ8C89mjzkQNJTDt3C2HNqi2UKmL5tDHrcY2fo65
thY5T+jurI4dw4Jls8V3tAbaM1zFW6tsWgXyg+FNFUGfgAHLo7pxdr0EZ0AX2wK1JQVFdbCR1QG3
cqcF5VWl3mTxYwraDcXdCwEYABbDy+LKyMOnk+DHgfySAGj5mAYaAJlDBR8OHwvKD88/wcXonrCV
JflqfuZapT5/DL02nrlB96HOViRVnaWPZoF2f/5TtORyzYlc8uYhiSmX5xElrK/KxMNctw5l2mob
N2c/JHSQiVzYibggR9kA9HqZwIfhzhlA/rpW4j4admOwHBwCPWG7hYRuce49P/ILE5Hc+gDfrUlG
9kAAsABJQ3oZxn4DLG6aTsJ+keAIsdrF7rm016M+BVEwVWkwIxvLKSq/2np1yl1NIcznnOUEg06n
g48dTrvdZX2Q469hMYuhVBXewHo8tsXOaIypWmUq63t/7rPK1tsahl3B/IKTANBpTHBL4Yr7NdpF
Yrde1E46veZgtNkYYCv/AEu44mW5o4ydQrIjHAoVy03bEcQnr6sA1BAKkBk2kHVwmhBmeQMFVgBc
6lM0/X05v8BF4OCy0/V0wF3LIJ8+r4SkA+KTuzTbqVPbJUfi37MtE8ZPfSu/5eW2Lac4CA0goAGK
nfjHoBQ9uT1/rXDpMwIyXQvB4L7XUYOCuVAt4KZN79/37gLDzeU6gZR08xKNNpTVgT41m9U+UvY6
KD8tUdqYDM1e3G8/vPKHcDBRHezdVcYdC7KmW7J8POqhwYW7RiZwstDukG89Ov4jOmXpACpW6dwB
g44dmUGTHiMk4NJx6FBBtQy8sFOI6s/vdOQhBHfrftAveJednFPs1c/F65E+zVcdjTouZ9DrRH1o
RYkuRLEbVuvQzmozzLCWddZk5s3OK7y4BaqwoNJxNAXQg03R0K1p3nOECEB2iQgALFOIe3ArYfgg
NgJRKA+wc7rFV5e2uBHLy7SGiF/bxvTx9d+5jrpn+UM+r5H2nYTOW0VIMlYyJgyplMK12zU4gQBe
cp65Umcu/3ACnCKw1YCmRC3K9NGGMgg5j92l9d/gXY2SxEuH/DjrewLWbAlpcAjrrSvZa7vZAGuJ
5OzGiGyxTw/U//TD+aLAT1zGo+q3npziGeWkLh88D1KN1dZyvG1eOrt/QC+Dom26126QWmJoktKq
DlrQI04VEJasdsSRa4lgKDFGjx9AavcIbdJ6empwZazmZMJ6B0RljVq3jsP6Za3foecbS3Lk/OJi
pKVQt6HxsHRlAqQghXpq1glQB4ECWlplVv3h1QDYgAFp8VaoCeAejLmpTitQkXX3UUsKfxOxgws0
8I0gI97t2oqjtd4RBWiaYFymQgstQrqgCc3GvEyp+8Me1pMt8nSaxFEVZ08Usdtc/NYkpsWHwFuW
YZFaxVvOZKxKHeXrL4O/mQc4ki8uLiEXma93tmr4r7JHyqZb6W7W2XoEBp9wlJ8ChzN4LhmOjSlP
S46Rh9q7h2zTvaIN9r7CPCeK/J5Epg8Sz1z7IwAUQnxPYGW2eWfeunHgvdw7NGFFu2NCpVZ31wCV
62V9KQuE3wJRclZ2VAHuK0sXsavKZDmnreseunqOXSB8LZXAR296IH6rB8F0D7WYLT8Lu0sxrj2U
u9WBq+zy+p+4Jb7RJijB9ZybHa+uVu/goYLEExi994mVhEjIlwUGPODrIjFuAJ9USsS1MQfPPBoC
0TJWHdyaZHk7xX7JNvZUpK61ZgoNhCkfHqC/I1DPgGpLtdlYxkbMX+8nlitoMQCtnj8Udp0J8eaL
CcBuWwIIqgBnyvuqwNTz6AepAy+gNUBO7LDuLXT7bQedElE8e4GF8mjMAiQuGKHa6wVXASD+0jqx
630TYIS5CPYgf8ZeY86zOz1otpvFlDWDF68MuETdilctBIBXqB603rbz9IP0NGIpyo+eDum8/vBW
4DpWcaZjfxAsSFYtIy1+8vbRlGMGNmoyLb+MmfZN88QGuFbTKs57JChyWyA/GeVZSXqm1vBaiw73
o4K7rUSeYNcPoC3vQ+PfM5qn6krGDusbOi5z1PX0her81RYASkDNRarLE5uWF1Bad2WLm7nW1Tsm
Jz8KsRzHqmMRV/Yz6B8p8dsOtN+bZa2iHLiNVRSRxfvIWHmkcZeRcvls1u4+JOOmqp8BnSfuVN4I
4c2Z4ChvsGxFBLTai6Z5enLa+uh363amwcW19558trG5OF1EJFBQocsSL4g2XKA11ZEbr4NgX2cd
Qv9hxASQRJmGK1dY0O+ToEBXkXBfXA8dNMxeBnUixbGrxL0rIRZAtmIGmO1DpBYY9urFlfNgcDU3
5SNBhlbMEObn71cc5Qqbhw48r8ZXu4UixvLoErm1V1CZ3SqICZjWrVUmI7rRAU5BW1rHUgDGFWgr
rg6giRpsuGGNQ3EOvC4ptAAwD5BCPftBuWeOiWooq9fW4z84EhpcMH7ecv8y27e1BBgCr4DGGlN3
RjWNwarGgxkWLZLRerMYruj8s8d/CGCORXjY5mh6ECueoU86nakLasRSx1rRWGsoV1dZVZGN5mFE
AwyokDqxAUYEPW4H7u47c2EYlTC+zhYvPKIYx0s/F07wY+JoDfTbla0RHCNOUNvbBwtg34WgiAJ0
avzqucbQJ/WmJJjpgYdPkO0EOti7sQcWdqSt7r3s3ltXJznpknmBrry2Y1RCyVpSrLdB4FTbgI2R
muak627W0IdQeR4RWr1bo0JcPwchagygAWH51tTu3hbVxUd7Uw7OTXdNIrhI+hpr33FYgZzhhZra
VbtxvTI214UkhpxbWmd2b6OZVgB6RkdgzbcFoknjAlnmmbJgkAQ4TjrqIBvnVMoZm2dGCogRL5PO
aAv2YQ8M/jIFBkCMvXO74cAVTwFJwp6j348AuUl+Fqx6nEDb64eXmkOVnDuv9XxTwuLeyZ80z2PM
F346PDjmTL/pItyqTkMwt0HJh+DZ8IuTd7dBGFhISmALVZIkr/wMmP8ZwPllDG/MXD2ENT2SDl/E
YifJra032T91iHHORv8q3fJIrfpYLNbZ4WM68OJWDzq99kJnCD4084QUH31b59HMbwZY4bz88vQV
lrDSxjb7EQUZhiYiRZ/qgKf2WqZrp1J7KdNAdJt80js2FMeG9Ye+bLO6WzZT02VihUJRvw7RxGcG
qQ40MUEeX6OeFAdF1nvgU10CDwzYzzt8Z8synTF6EcFfcTvn+pbO5AexkC22YSRNp+Jm8FOvz8eU
TUDLLL01tNGJ5MUZ3mG4r9DejNcyf7LD4a1sHBf7s7gtg2rYM/QTHE7yPWzi9/nUpShn7wdvHhGc
aOxwyNAR+9rFOY692AOEeA4FQIl+yZZZtSnKnAst7Qj0CMSmERgHBleS0F0uhgC1WUAWYOo4evYz
WFGPPsCBqesvhYUebikHIBzt/MaJgLCCOU8CfMCeofzhVfOMm3rXVuTSz+TBvTZVi9x6Ic0CJ5sK
8yQ+TxXRJxXCplDVp2lC6YvmwRvccGC+p+Qvew1eV48bdGKl3uYGUCcLURVMgEtqIVOvnp45my8D
WiJCTBsPnkdR3qwoC9yQxFOXx5gKPQGQ3S1tvusGtAilxiyFauULaYcnz5AE5KczLBsT5gggag08
tlVvoGc0DPeBr94qi1+Umi+wbb74UwEHnOkQNO4t8xf+Y1GAmVHNoG+FTA1+SelqM6hHNj/Bs90K
Ghwx6nC08Znn3Oxt+lNVGAdp+0NXdjzuMLu52MFBKXRFCcEsyppanPN4mGsnanMa22QiGJJALQZc
6xlvO5ttnwEhM4cRXQ7VeNnqj48SijDoKAURPIESj9J7B13rGqyGOicfzBPHujaABoGJl7xCPjf6
n+gMx6YFEwE9iGSCdQiq6H3JfPhUjvpHP8xpQC1YiiBrm8ze6tEQ9mG21LAGJ6QiqBVJfShdN658
+1dT43lCkX0DZAD6AFAsR9eysX74fX+/XLtR7kgf+7W42EakaArsMBXlR8WIYgISSbGixb3D7V+k
4ZitWjGgKdb+VVd2xtFDmxQ5NmA44PZuN7xx5IH3K0YmgitLY+TPU4Omq08G5GXlh7tSsBWG+ZRr
eR5Y+abyBfIOvepjtVLvxKoGkgBzf29LDRC37/JtWGmyc0rvFiq9UYWhn0lT8D7gWziPy5M31KBC
yJecvPjBsDFrteXTklhXUFSsG4q7t1EYIF/z1Ai4IqAbvfZ2akxxrIfgBKHhcw2kSDQLZlpIarS7
g29htmoW+fmwAXsoLcknII7I0XC0t5u9g+vGDdfd4PP3ysHcCwWXBzqzB0ejrusXnXUQfQvhfkuM
dxwQBvOZpSHK2sU4aMR7VwvBuEZ911lWXK1+gcQI/exSDXE/VkcreFPQD6AEhIW1fZzRkay0tlM2
WOncAQR1Km9XO/jTjE9ovyf+oLf+IHZD+WPN4d/noZ6Q/kW469Mq14e5B98Y2PHkBJkvi2efgDOe
O5mq7J8G6IUnAAI1ubplRh4oZ7vJbTes8zMDuf4GoQVnZtehzTYYK0VUuhTuitqhtXYKrFgYwjz5
oO78H9LOazlyJFnT77L3MIMWF3uTAkhBMqlZxRtYsQS01nj686FPz1QWmJuY7TEbYWPTVZ4RiPCI
cP8Ftw+u4qKtqu4xLBi/kqy0wd/6iLlkRbvy/f4uyTTek6Z+qFvBGTVpnbfettbKdUEZUKNamQ/Z
NowLSEvAsEOuQ/G48VSNm0/LXdazhfbRiKNHRck5N8nVbX7UG+27IUhbubccg0JV0lZbvIg4f7PN
QB269xRwXRroEKyW436ne6pD9fxGVottL8iH1OzWA22gwdVXQ43CAN3slnzVcD2uoayFeU6vH0Aa
40vgxqttvK3zYasaFU1tWDjucAL6xb6gZpskyqph7fOU20mWb9dtdyexGjXOI6+q173o3RalRSFZ
PYAZ8wHA1LctPk+gqO7l0YB9RlVJSDdyykdnImJLuuPfW5BcwIISqgvvjSciQSDbtU63ICMWUIEi
XFPC2Qpy89ef6oYabQLla9Dmm8gTPtw+IMFFjpH1tji4d2prvYaDdbTqlAJZV+30emp0/vID5CSi
bpf5KbbJVbJtubKmefeOr7FddBSQqOi+c9e9l4xusC0rdFgvP6PE/5ZK3UeqZ7txbGhXZweYPXcu
2kmrkDfExrBoDnscA7RDyFKtArSlKEeO+fKmKfNdV3jfA5N/WhoS6AwtvOWup/orWZJ2Zw65S0cs
/jUqAcA56UMa1Bark2AX57yyYjZYm6tvsC7HVVwowjFzJ5BSN7wZUfgja6s3XMfanRAyA0WsKaus
yeiv96iZy1g4bNS6v4VHT9slOkk97n9teZOHdO5VcxO34GGxmlsrgQQUUbN+hnr3gO/ek16UH6Ec
ZPsi1kfHZR7svM+CvVI0BzkctmHeUGlJFQpqYrYui2KNaPuhRGWw1Ju9LKNZRuMkbVNbJt/KwfiW
BwkQq4fKE/cVd2pRg2HnGcY+CMFyFNZJVISHNG8cGpc3ekvnW1CfA9+9T8via6unL5mmbQbB5WOy
/4f6peR4XPe6/xArBiTTBE5n2L3JshRuM4UylpXR2E0eQVzh1uEKjpLgbsStVU/kY9C0T4Pv/yyb
2vY9rYF+Oh47AVDcAEcwGuUT/c4nXxV2cSi/6Gp/b/RccovKTvrqRCImP/N4soa1JaClPir3vWls
sypgw6g8uq3xJk9G7rCe+VJMtShRTagTNiet8O4b/nGBYkjCxKpoXqiGcV/LxU5LpV00RNs4Hl+S
InlXCxrQtazcWuTRNpW2XiGRJtQJd2AHLLFQlKgc169+lNgD1SCjGt7jRC2d0ZTuzbBJV3EdRGtZ
SO9qoVvDONhmsveYMw5svMtdqFvwdY2tUFMCUbTqmFPc1pQ4XWPyePSs9N7tTKRRMHOO8tsoFX9l
gugMqUdlzzrSQHjtJboAQjrsEzR/EIRIHwDEJJvUUrclQCgtHd7lzPhGH2V0AtXiTTU2XCh4vWGI
7a+8FNiKqiYffdpT0rDGI01QB1+sPTozW0pCD27Mi1SNuTPJUfDsytoXpezvM78E8Nzchq2croRM
3Bua9xA15SkrUe6cUoXXjneWy+oFrBx43H942JWwQlsjvgujHu90er9DqNqaQqtNAqFKwYS2y9Dd
1J26T4K4w2jQOOpxtFe8/GiNAxWysaIKalaboYge9U47DGMtYQDJ7T7LzR+qJt0P7OqoojqkDVMj
y7obguJXUoecoJXoGJJ551fZQXbdTcbqFZLeotw2Mh1KbOd1u8Mid5flyqFR821oRVuj7BxAA/pK
aPVHfAW3peLtOFexRdDjXRLpyapIS5YCJYYsEbFIwiEtlYxgM0gToipuDkWD1Ise7ETkl4qeioJs
Pgk116/h1c3eQYByMgcrK3xXWPpiVdplW9/IuruKS5fH8E7RO7ItnugalGKR5kZErzbwfzZifgAV
G0FyxgNzqmlR3dXKgm78VA9Q7ZTeh/kzDd/MEmAJFdhw9Oye46LKAXgaa4k0Jck7VX02KcA3w3Fa
06CSLclbmcL3BHkMTXHc2tvVVr9KwJpgKTRiKRQm1Lsf+gnRSxe6UHpa86coQ2UvOZkdtLzBAjP4
rQjM6Uttgu5djLI17Ku9KTvhGJz0IdvooW1SATTqHXfklS7QLGAvZlgTJ0G5HmOZn6LejDISPb25
nQIpApX5dttRJE6ihp8YOPH4NFgAb3J/03CTA6SeleO2oGIR5NSy+5PF5PkSrTFNdhq/tfMxoSmy
G2oAfEa4Zv6q4kMljUZjuNH0V6+QiUM5qXjq2nRTuj3dhnSjKDDF/BJUYbzqqWmI/IksnHA1YOlq
UFW6vuoHEmuN5UBPVzBVNyZuWb76PSsjWy5lwcb8AkIxSxjEMoeYbyQbWaE9WaKOFSrRSYykxyFI
ToFc3Lo8IsvK+1IZ0tvgF/ukU48qT3ZZ7mQaElNFrXyUAM1hseAEentLWmLxcGR3wrjjWWrHVfJF
slyHPoNTsrKPQlR8o2bUxLRiqpsgfTUpiNCAk6riW15SOoo07kvjKhEpEsR00VvJ/1KFvQ31HzY2
idDbt8He97117bY736enRTs5kSg3ydSgfsXCDwQzb1Kr30CsT6vXkjQS/OzDdq9zHYy074osHzON
WUxugvxDk8WdlT2rkvYqyrt8uO30h5y0Y/j9TRjuGvoBcplxweqdWn0erJ7Xov7ggtIpslshlTeZ
nq+xJkVcOXcU8aY3n2TAd/7dSPs0y7OjlqbbUgRLZTkJDH/TPYisE18/iCOZ9qtX/rCK+ijTfFWy
/AP9ZNQdkm3NowhnPvgijT1491TiPe3VYmdXvuFCjM9spWnWefLGZLYA0KBxrqw+PyRiuYpY1H1v
Z/VD20U7PCJhqr25bOtBsGhPFLdsycwt1yaI4uFFHEjmUsLzx79RJIlbXfbUufo6mHYHolVVTtFe
S7gs7MwaqV2K1HLzofs8n43xtkm/GaKx77J247LSFIy3DIsqlUQGHHhsyHRN9F1Uc4furXep2KlR
/tAo+YPbHNv+ybQq+CqOUmE/KClfi5DeWBuBqw8yXGhzcy+ZJP2RF4UZ6ac0Fu5qxW/XxpCHKw92
ejm4jxKVXLXY+SXIW0wTROU5qLSDn+17YVjFeTqCmnf3lmKerNK8o5V4wMZS4ZtxxaUnFOlfdNrI
Br/9oIj5fQqwSGafd/AUyrDZyWw2ZE+lXnC0zJHqO6/6YdLucTlgscABKFaIdlZQxA7XCUgzFk1I
GzDjOEhxykW8Y0e15aZJTjxLNmFGdwgPx8Tk0VvxjUWnsJ7TQj5ISgJvpv/f6/kgkVSMfQvOKDCm
boEjRxPYbleCnuFps42A8KJNYYdcV003I0WY26z7CPrpV8U/xqI/BnqyjmmzhcB5FV86GFZJVrCb
5KaRqbaGwOM78nlFzUAqD16mrAMaYUHdrmSpXct0Y8LwwQTmG9CfA2wtd6C2pb78WQxCwp2mpL4q
IT5RhKfWDZ8036CGROE24AHI+yd0N2ELKVnIA0AqgYQ6Pw5tggl0VHxtE/zoJPdemC6xokj3QfIO
ptl8y5PSJPXlj/5g+itNNn/JQdyv1aQ0aM6KCKf1Zr7XBfe+j6pfNOXuYhmomTy9ETo1YqUBE0Dl
wUu72xwyby9xVQQGMGYvZoYCSLmr0gNY4QyQYPaWD8JOFEONHl65a1MeSHFgHaWm3oTxhCJJE14f
JVxFw1WAZikRFhbUDwAF3TQjiNfEPbSW96UwGUXQZQfDn9rPuvlTLA1vK0tNhHYFpd2qoISwBu1D
ecvclT1FRHwxxEcutsi7BFR0PYUejUW9ozOGO1dSb6KUm2tFCi0TYPdafIpaoMf8/YDZ0PgQkx+U
6vdi5Yhtx2V4hwTXPam7pMgqgyjuS/U0JtH9KBhOWx0serxi1tyI4rg1VQRczObWHJqv7qisFG94
owsTb/QUXnvKG08EQOrmxyKgUFVG93HxaPHilkJxz59/RsiZ74KuifjWBs1eUWx9zKiA29DlncnP
WO+AM8B7iLnWxVb/IxweWuV7TS5q/XuPWsJYipxX39Np4/jSjVf4a2F4mHoAZewEIprcLbBj6lf8
ydT6qQQC+MBoh9TGEeKlI3hPsqUe+iCl6gK1rtHf4kY8GKl7iIDiGL9ilU6+BB68ujfqbJMMzVqG
FcCb2BjqGyn40ZCS4uwxq78kcezkApB2TC1FkzVEmZLU2+BJ5EY3Gf0wKq7bLn5V9K+K+qsGFZX1
92n+A07LjVA5ed+tyHN+d0iDU2gODn+1FteHOH/R/Ns++pJlwlawaGc9UuyFx7+KhH490o4Eq1A8
NjLK912EJPAuyw4UJ+2xVOACcU7AEKhvu7xelVq59ZR3Sy++Sl5M9/1uwtG65lPdWHegCfZhi0gI
jc7O6269/oTQySqN5R9D9cMyTpTZeHucJDX9FUYZIA4WTyKgMKPn0i7G1GFF7ZIu/4h6nDEcrVBz
dKkdAGWBCSiygha37O1KjhSaMhJtd3qRGvjlXuw2pUV/SO0g2g7Wg1uNJ0sNN6ELRBciQ2OaP3kU
/mjLjMZ3F98PIOunC1RDWo7Sr4Nm8KbS+1tu8Glc7d2pYazhTL5CtoaLYvltVEVOgy79kAHiSUle
bVIB448EKzCDe4Y7dCAgbgMqKHH20bg8XPAAMVlFUYjcS3nSeNYNVXiM1HqVFre5jrt52L9GE7R9
GKnblk+a4L7hBnPUa5O3SkQpyCXHGsoprsqbYaqElsPWB+gW51+jehc16inVmm0RVS+1B2c6Q1lo
2Ml68IviCKe62tqxrB2lOkgpDgvHQC2hYyWvHHyjl/3SXDVfeYl7G3rVt7rn5qBrX3kNaxQpA46Y
+mawmgPseTcGdGqU8FUa7bnoD03X7BI5efXHErRYy9U00Tw811SqK03d3BvNc1W05WaouCOVA/h0
IGsCepN5/lhrH1GmPotZ7ghRtBWNEZZHSysq5q5R0I82wA5lUfw1H/UG8lbsRGb6NubTBu43o2dM
rLP7yAL1HP0SFe85VYTddWLkRfGA3xxWZcYNL62BN6cHcdsCNKtoKUT+9kuakEyB0pCLlmjAl9nG
vzmRM6J4FALY6XTijWaEXBJ9Ah6MAMavj+oyhft3lBlNXK6D0uN9C45ejW7KKN2O4e2IelBTPxlw
ToJf18MtTeKMMS4oQORkoeTxkeY/rSA6mWL6EmBYA/ZR+inVzdP1eNLEVs3iwcvS/Y//+39QLpUp
KZ59tRnzOAvLRooN+rAtdnkeLLYNKK58+x1AkI0hT36QlszOLupn/I44V5lRGzkQB4uFjNbbOwSW
QxolUD1Apj2UAc0FzqWTCcoOjklPn8oNjpUsLkjGXhYZ+PdXVWcMco+CipUYrJ2481+6ynscFDww
QaLDOmkWKMkXVxBK+IaCyYoiz7VQgj70wpSSh+PDsUmEu9Altbu2IfEmLGy/eb7+RS9Shc/CzajC
iNQjvaIA3fBQv6K2qCJVrieP14MsjWm2132zygPE6QKn0rtNIVGd0k+w/EbIqoV6Y8oLm3BahJ8W
6dmYZlt9UFwQnCliWlX2w/DuQuVOEZD65X8np7rf8tq7Pjzp4ho9Czjb9Z1aUQMv/1bvSra+rYJn
xWHN3CGhZtgL0S5msrNos01veZJfaB2IyaRpQmhnVmNzCOPD0wIrUSZ+oMZzxD/izfKltyx/ncfK
VwXqJegfsKbK3aD1C7v04gY5+0mztGBljSwMEmkvoovTyXeC90uraEH+uD70hXU0zwViIndZ7XOm
e1IirgthKg6qXkJJw6LVFljvYZXfaJq7pGNy8QPrIi6WkjptTG32gcWibEev7VhBWxCf+2Ld78a7
SbGs2y0JMC3Gmn1ejIkMoemRD8ub4kM0og/MzYJVUVlboXO/NIOpQQiNv2lSYLe1QYM2io/Xp3nx
J8w+p183oEj0Ind0fz/owzqhtmelmLFSbhHlU1WGxzzq90ql2n7dba5Hv7S8z+Zan0nytmIV+JCp
GD+mbi29UB6wlDkW0uzSGOfi05XYB21n/a2B1+8RsNgPp2IPh2jxk8rTT54npPMhzWQmDAmpE9Pj
mDZSeiiC/1HFrfGWVaa66aTsISz6V0Fsj39VVCLYDMaNNtJwURtEeQxe1zxwS9jQsdT00CkNp0nA
/qfqsL0+84tzMtOqyCUv1LNJJY9HEcv8/2dOLuXo8ymZnTu+2kdGaSKYraHNmYjyOq5/pZq66jMI
HK62JU/H/+QYOo85rbwzWQzXCgM3MUKQNUV2X1pghnjwSxj7aXAzeBbsO9dbmNKlxTw7inK3kyx5
YJVJwkceo8HB4yX6svDZpuVzbXnNslNcuV4/xMzlpFknFYcMiRHjBbQaFeRN6tRLfrAXByUpikYq
lGR5LjgYyKNvdhHCHUpFYfMxBiXSB9+vD2r6/p/GdBZjNnEuwNi8RY6D5l24Vis65mBwroe4dJog
C//vYcymzcv1pCtNOK8NpMQadmX8kQUoNGZOXnygY7IQbmlEs7yetjo9Ko2lgD0O790ahsfP6wO6
KK+JXjsChoqmiZo1278NXTWpHskzrY1i2bqAx21uQDKs2qPv29ONJLMD99naZAvLfJqqz1/rd+DZ
bub7WIUoRKjE572D2BJgA3GtgfVGJBLK4ZJc6qXrxvk4pwV6tpG1OBhSo4gzzGDANYD60T2ahq0F
bHFYOAsvL5LfI5utw8GM4kHvCJUD3wl7HahxD4VduWtUbdO3An06bX39M/4lmn1tNmcLMyu7RE5D
9X+ll3Cy23hUQ2lYHTOnXfWPFp5cw00fslI3UMR/QemB7oPTyMZUVipu3pQwgCQLu1G50+iQ7WTf
psoRbAJlRzNYXxQBn5bVtd87W9nUOHuVwsX0e/uNirN4nG/qY4XkaX0HIxkS39v1GbqcgH5/lNn9
RE5yQ2mDCQ3cJPu2aZ/VNnXMtn2+Hub6qtbF2U0krxXgvBarekSCSO5vC+9RhF4OqsKj+Hs91uXs
8K8h4fj+55JuoqGEw8zWjQ34lDqNd79deKZc3DWyKMuWwivemt94zN6sRczYUeML4rWCoS296y9q
3q9UoVvaoRe/0Fms6cg626FyrmpuNiLgEDYF9c2vQ+qjRiMsTNpSlFm+03gGUfQXOfgi96aQq7ch
35mWurn+aS5fi84GM8tuJcpIUhOTA4SsOXjo3WgAulrw5eVT4ap7+A1rNRdsQFprr/9+PfjSEKf/
/2wic1/HfL1kXbi6DYR/o1YwhGJjQcp3KcosyzVJZ7lhyp07zZ8H71cnv0bu1+sDWVp9s6QWx6rg
Z9NmEtNfqXFCq3QTWl+kXFz6Whcv22dfa5aN+qLyscFhxtAn3wzjSyn8HIaHOvySKk4sOipo5nRJ
hXJp/mYJSQ9lN209lnvf+2iFUIFHhtz6eX0GLx5FMnJvk8izgRDqn0shqQ2jtFSPUy8Udr3xS0Rw
Ocx/ZsF72rChxaUn0sWUJBuSKMkoDerW7IvRDagipaOqESWQfF/K7PH6eP4f++p3gNmXMkcfWQhf
8p2kl5SN1QQHUUleYIvcGPpwFE3zizlm2y40tmaqgc5pnYUfcDHBn41wNqNw4eQ2qPpJm4/CVPpd
PqhrEaGKNcoTb/rKhJT0Ia+ijbeJFjLXwtiN+dmCOE6YBQW3QWxhtuN+BIawQdBsrd4Ie3/RP+hS
gQopK5I++vIGAsF/Lh0tgf4oK0Tr1pLd74Eu7af6hXmkB79wYbq4anQ0nGVLxzzorwryWcKystED
1MqcZgk8UEN4BXm3tHAuXjjOYswScqjVVSYOMifZeuSmK23Abd+OD9OLZxLorv7LIc1mL+39SI+R
zXGG4V1EENyCgXV9JV7MH2cDmuVfJVAydFx4mQrpqfG5qRk/5eTLP4hhgG1R0d6S8ef7cw3ERoyD
G515TrHeX6FmB6QR+Qo5LJYSx8VU/zuSNrs3RRi90thhvlQrQA8i8XdVBAQQO44PMRnt68O62JKA
HvCvcWmzm5ObIBNvatw+uzUchDWtQB7AEDQ3oi1voidzuxDv4gI/iyf/OY8iMgqiNP4dT1j56+Ch
unU3LUq5/rFc4yz7cT3iUsDZLacZox6uBScn6Ma0c1dh1q+vR7i4/M6GNNtPTeTmTV1zZPKgF+Ln
NJS24MCWPtQ0MZ+eCWdRZtuoEQwKISpReluy3WANsdCpNrmwVW2EJVClXBjVxXkzNU2STQVTE202
bwkaWaIqWjnI75dJ2DIvvM31ebucxc9CzCZujIywFY18aodNth1/Z3EIeMdhVwxL0S5NIPYgio41
ALt4fgFI28LPo0GfrMS8nbHDaHLdWQegBdvEjh3qV9dHd2lVnIWbKwBHqiRI+thyOqoVOND3fuwh
7n+7HuTzEWyJkqnQ5FdlFRvA2e4FcC6LkddnTlE9VpQB0ybFnYcukQdrwW9X16N9XhJ/Rptm+Oxw
Cuveh3MT+I4n7oYweGpl7fF6hM+ThvOjYRqKCnzQNOT5eNySY9HwuTQVSHAoRwNAjRx8vR7kwroj
CklN1FkMmjrvR3h1qUYm/IO/+xHn5/k/6Ef8GWt2S8tzTbJUmJvEgmBPUbjfTYXy/6j3cXH2zsY1
O6OytEYPIwTgM0nua+062q7aXS2uq80dRY1JdD90wqU8YXx+MfwxwnnHIa3k1O1DqUCCrAQ1BKdq
0l5FArMJx7VRbP1AhqtVrOT8foRrrQWHFP1BPdwPsoJWJdxXANJKpz7m2itIj1UCW8W3cruONIQ2
fyAc43jRi89NWlAfcZCCubGqBpVi2YOW3pjSh6h59gCWG23luM82qmkXYAbyxEJ4YRsKB7OE5oMM
b1ftq76CwVJnNrjlr2guIKXm+vsR+ptW9lvNtTYePz4A8eP7r2m2zZpvgnzbB3ilVTcwxNNiL5b9
JscMq4SmUELJF7yfCaTA/26JzqsN/iAmcDcwUik351fO8TbFneIfxNI1+vOSCcpdMmcnS90EaSpn
Vf7v7dAfh5N2+E96OZfy1Xmo2U0tCbxUUmtQoZlyiEtpbXiqLWqvCiibdlT+ySSeR5t+zXm+aqHw
FDrgh3/tvX81qZbv7Z8vbYgon83hbJvHoZrVmsudutGQ8E03YoEXS/vNExYu05e2+Hmc2RbnFTsm
cgEB0WpydPPgtrXKG95y15eEtTAca3YH9X1PkEMXDx1Tz45mBby8KMKbCmUNxmWoqN3qw4fcDbu+
1DYx8pRRE+4bnB61GCMJNR3vPfNOj9WdpivHLu43Hk030P8WEsE16tQwJb17Q/bXwCSB2Pb72uvW
ReTvOulHFvxsYZKDCO6lchMhERwhyZmI/iZEEU2U812tw0qACyZ4wUOiIusdhQ60MaRrPwzpVFnf
Mh9BryhHyDEHpiQZ2tpskDvvLAfwP+p+2PZZt24A8jS8SSHFxdqkxBbamWLAn0POAPh8jaKaCtwe
pz17NL07E08RxXxt03gnjCKZKbSlzNilI+KKFn8FTA8Ik9u0TuFAayuvkw4a2i/IMfbqtwSPVBOa
WxMCIh/GZA2XZhPk3tEvBMeUikchCz7ihPkL0MO4/jEvndq8Xrn2sMOBks/OVEF0I9m1KFx69PpN
xT0IbryA8Lm4Ks9CzC4GpeW28Gv63EFYwCu+5D0KNQsL/4KtEzvsLMbsPqrntZthqkcMOThGlvql
NXyELppj2KLA6SmojEJoQ2O+A/wNlkOREsCMKsofQv6gqK4t9daNIob7UmpuEHBbcHy40KXmSilK
qibjUqup8y3j1vBo67wu/ioSAI3cg2Q5ubvkARfrteJIa+uQvqs24pc798VfqEBe+MZ/BJ9946oX
fGg6DXk1/6lV/lps6n+QTAkBpkrFaepz2zIW0shVMk4krAaQKW45E3sPAURREzc+tnOqh8qYGT+2
Yv0tC4xDr4A4vb6SPz9WFSaXLDu9ShSD5umfCb0PavDifm7Znx2auPcuOjR9WtazcLMl1/hdIWeT
RD2EX1RAb1z8lOtqszCo6Uf/8bCbRZm+7dkpVXtunfu5P71L6r1vHty98cIbaJUbawzUnDHc/pcB
p2GfBYyV2iflMot6vNUPzUO/KwHir0mOG4gPpK+FpbM0jbNDX6tCOW2S0rURneJMQU3xV0n6uz4q
+dPVYjaNs8O+SdGMjGso6uZ7hHAhzDwAxYj93gl2d8DKAZnEjbTKHH0j4BuSrUxvO96pEA635km2
IQjyiHYXRr64YGfXAlNq/ahzJw2+28kjUpLXwdbdoIK3hnpjrNEdcK5Pw6dEMJuF2f3AVyDFmhlW
z2gVqd1T7b5e//unH3xlsc5ftZI8hGmW5XxLdAwyHulqgc+FvhLjG1x0kGNbao9e/KwUQqm6WQbU
6tmALLRpy8grLARP82+SSdMyEY+lK65qiLOGkSz4pF1cq7/DzbM4/h5yP5pd6Ejj3Yi8ao7MpVu8
XZ/Ez55K01fSTd6fIufFJwhI5LrN4KalYA+Oekjk29QObf0G6Z11Vt3Ku6VF8ek2N4UzJNXifOKt
Ngc2oMhuuKnR4gtc21L32uRAVWl+NEsb/eLiA3ZriJauf26xYJaQ4uhQsceCcuU2FmIy99dn7mIE
U2LmLJVCwad6h1t5UjbIqdPrPwYZl4h66ZxbijA7YtRBH/1SKLCti2H6VFjqrFTEMv+7YcwOFqSX
c1cZoPBFcFplZNPbQF7YqJdTz9lUTQM9y/KpabkigA7X7ox1D9zc9daVI2wxdUaey+7q/yD5XFpn
NNdUWWYRaKy0P0N6Fs4uo4KBouiiYXaLU3YBMzlG1vH69EmXPtJ5oOmHnI2twS+6UUOMzLESCdYY
HNmRY92Wzb2Fv6C0xVEnsq1qwffvUmo4Dzo7YPpAG+j0Y9iqUIFtnjTpgNvBwsAux6A2ZRoaJT1j
tjCi2kP8UjOgaNGYMb11dEAsZOU+SWt5FW79w/gy7IzN9aCXJlNXLbxDp9c/AN0/JzPB9Lvr/FGz
G1OBlPZhQcy+HkG6lMTpgQKcoO1omOIsifvZgDJablGw3nqP3R3isKfyo7hFVmCdrtzV+D7smo/6
dinvXRwZzUFDQhSfOvbsVsxaNLxQUAiLa0mNirWuLS7FSweifhZjli9kHvpuOQyIqDy5jvFdXvtr
HLu3+oqO6LHeQlbcRTaOs4uX04ub4Dzy7LuhZa1oPhpy9gQ3He60D5Qo19MZEt3X6+gUO0scoEvb
+zzgNN1nu04fJAObGQiHnWZ7XXDTCkVGrQwNclS91teXjHLh27FOABiyCSzT+iu9nQUT4c4NYavq
dlhqd2FWPaqoWWwkNXnNEgMPrTyxIeg8FyNuM4I3vAfGJJxk8QrsCyfz3F+5hpCZGLxlvRxsRqnC
NcVdiahZ3kux91DJaPlp1kGBai+agm150YM8FMgTFu/6GD+bbQiDOkHGUXHBqlShfldzx7k+yM9v
xmlHnA1yNqNllQiRYgaJg4XAKS6g+8pSvI/VepuXfr0yO+WnJZb3gVfX2zYetimUZlFMIS0j/xBR
rJzkCAul4j/6bEcXCj+2VsKLyo3q/fXfKl1ITaahkyMMXeH8naeJMbNcKTUavj5NcDQENv4peqGE
vvF38i528Cm6XVpwF9IGIS3NRJ+ei8ucOGQgC9i7uU5uh3mLwH6FXPtYf/EqaMGmJT4PPhIMC8Oc
UtHsgvtHzNl+xqGjRnYaWGv/Jb5HC+FZ/UY0tGTdTfqGuA5813WSr+r3tF/FB2GzNOZL6x49Ei5q
nAIGDbY/N5kkSWXflH3ktNKdh2akS8tyYYgXv+TvENKsuDeahqimehFzek5fsrodP2gTHCHtbuRV
vE1O+ABJCxe3C7kD5MS0kTXab1RJ/hxWO4yt5xpC5PQ5UDb1BklwVGGB84/R5vrwLkU631OzSEbW
Wlrehokj+l+QsLNNC7IwCB+/210PdCHzm5KoqyplKYgtfx16Zxkqb2jxBU2Ox19HYW+EMY9ERg7h
XkScMQ1+lu5SUvzcuCJfnIecftJZSLcUAJpB3LHx5VEP7cnbooqlbyzH/A8svi9N5Hmw2UpsswHl
K8ky7Dx6VLFxyVBvEyYdurC0r8/kpT0nKYbCXMq8Tuad2QJtykhq08QJM1SdLG0bhl8981X2s5Xu
qmsVEQ+M2RaCXjo/6XeoQMKm0FTv/5xMuTYxp+kq1JW5HTd4SuZ2ht7OVwQYnMTOktu2WKEVtrA8
L+1vRWKYSD1J0Clmt8jCpELeKXnoKCiVryJJecRMa+Hw/IxkZ52cB5mtEzXS07bqWZqq073mN/49
iudwmLfCVtsGz1677p6bE22RhR1x8Yw4jztfMp2eoywlTXHdQ/aOPxsMf9BSKCOAnke+mmsSAjsL
w704peByRd6DRJ8/Cr1YTY1gaEMH8QeM6Wi8CPL2+gqd1sL8VEDl5t8hZqdCWkeGZyCY7ogW4HBk
L55g2+goRy5hci9thfNAs0sdGqOhHidhRG72dpVT76bHGsrUzvXxfPYnnlaIrCsqquqcsPrsS4Fm
k6XOM0JIL3ypb/K6c6oXF94Lag7b6iad9sAGob19/KIt7IBLeUUB4EY9QqErMX8ldlorG00o6Hbp
oSWJN6ybdijruC+hq3ZLZ93F+VRF0dRNU6baMnsCDGWDIlolJo5SbHDHuTVOqBOsg0O7G4/lzttL
mPwd8le6zv/BFf3iqjkLPls1iptCcO4w/1DR7dRH87uCmEYXRwsf83IYhUISvX9Ootm3BDPYqBZ+
mY6K7qVvmQ5O6E7VBAse7he/G7/07zDza0NSDzWuoWxuzMBXrvXoDSL/9ZGGwcJ+vlQeMxHV+3ek
2UdDLTPo1F7T7dTbYnVlo0uKebbT/lWiluvVYt66mEHOAs4+lCHXXWfqYMT1l2ob5XdIFEFDRtc+
f4CFsS6x7NwsMtUv3W552qj8SwHXNT8J9KROBy8IIkcxYtsM/WiToxG6juQMS4LaMWsutzzOdwko
wAx1YQGtddxwEUPwsc3D5qN60/GHE2rkX5GE/B/OrmM5cmRJ/sra3LELlRBr770DZOmiZpMXGJvN
hk5o+fXr4AiCSWxhps1mDt1sVlSqyMiIcHc9yZE9BLBGciA1B1ELVQFXXrqTO8+BSMxR1foXXEtb
QI2g0BHd+KMKEuHiUQMNvFpXniWXIOOsxAxKLIB2WWH/2IIaK2rRSZSAlrTN0JNVW3oHikiaQI1n
MOqkAMutCGpSXnQg3gWyPnAkeVwJMTaB3ICuKDcIJJdrqkH2IQMZtgiel/BVjEBtSyDwlouWWPLH
DFKIQq3jY2QLwuwOcP2gv0b6HlE/D3qzSMq2je6Zwrs6DAVbCSgqJwRt6G2KvDBLpXTkzH/jg2Yv
FioY2rvkpCZgzstl8PrGgrp20U0bgr0PkOPC45TwqEixr9MxFBq/k8QpoZFv+9CC3u0GSj2m/wTS
TAiNrrjMJS82Nzft31nc1/et3I+go35vXatc6Db9vVthul0uDWvyNDM7aOgOealVY0CR6HZIDPDS
uOVGPeJSMLrb0Fkb17vPuGRw8jkzg3mAJQffaexyiego6AeSxW/oFrZBZWzWySRLsNXQx+NBOWLl
AlzyZvMpnU7nzHKjaz7I8iEP3Tqy20JY78HfCHgFyXf+VsWp53agir/VVnzoYgQ/N8tEZoI+1r3A
gRQWDFq2v4+fUxNywig/0ec1r7bk1OammGshIBBWKQLI4IRgqM/EU42GpZVJXDoGcxfGjAZ0zG3g
JUjSQPrTUFzihDuofSggWKaG6Azb3F3bMe9vAXbHyAheiIa2DU1XmXXLeq4mPUik3fpVu252Aciz
bP0Wd54NAJ+FC30HXrLdeJMefReaRjfcQ22Tn7UJESJbPKrbfOVoLl2+sqSgrw3xDPoWmSNTK+Po
g7JZcQoQ4Q2vjXrTZCs1qaWFnJtgDklZD2mbyeDbC8LshozKVoAOxuWVXDSBKBAkDTp8GtvsCxr/
RJb6Buj55GVoHzPIFF02sHinI8X8l4XpG8zOmw/SKY6LYuh9H2lrAGi9AVtpbkMwaCPcr++TZXv6
1NCmoJ8UyI3P9rpaA2hOGzUnONAtKO93w9WUGy0NZfNrdd7pIv/T2nuP5Gx0RSoNflDqeB/s6NVw
D3U/QEnB1Xbg3KmuvArhXdp1KLDoAsIGUfpSaclziPLpBJh1AfCDQrkaghd/DdW25CHnNphtFw8F
h3YPDQUkqjkS5ztVpUY2RBI3OaSIVo7R1/ae6UzPRsSc66IaoZU4MRoUuFGhdukI33NnAqaoyKEL
prYJz5B5hXqNueZSlvb+3DLjxDgJcrZtkyeuWP9ouBxEj6lOjMvbf229mN1YIAMBLLcWu6MEUj2o
8T4o3LfLJhavltk42Pg8DDVvhDBY7AYHzSWHcSOc0q1vtu6vxSNzU0yArnVaT1KKOGF651duiHgE
TPurdeuVlXk/47NTJaktcOpKh1xoNARG2fpghpNX+sqmfcXeJ/OhTCHRzEYhCnqhkjyGXp5kVxo4
WCGsCqruu7pPn4c8cS6v0tqQpp/PzCli3/QoYYPLadykQ2RGxfhLW02W0CohK6jEMgNqqnpADAz4
EGiOwFN6FYFoK5ZfLg/jvdPq67R9WGHGIfYSpMzydIoU41Nz8lwFqL/2ABJcmzMh/W1D9YEYulub
0XXtxla1X2tbXp7Jj2/AXLw6KB2rrK+x3f2XLAEFhbz2QhPXTDAeEMJtsdKnFRLlSv+CpJ0Gtuk4
PYmAKGzFhNx1bXkGduan2IBJt+djaJfKsu1B1C3Qod5RR/mNTCH6x1FUnnLQD6TBvVDW9xxE4wOS
n7pMPqVITZpCU6zGZtMZZFcISUAZDMRICaAf4/NOEzkRykFBmLjDDq83e9zQvbTzzcT+G9ffUhyI
F7umqDCm8RKz58Y6KLy4J9NziNMN2QaThVl9gxaTVZw5a63NZLFsRsDP/OcWZ4YmEUFrvRTeVL2F
bJn3szlRy7djc7wOjyHQDpohWult60IP+/A3Qovli/HDPHNhBLnXUzV4f41JjrSJXsnev8433rY1
eSd9CqHads/dKfYvHDlg4yBLpum48tk0D6nStKDQyXmv96oOCnCOd2i/01tw+NqpW9qQv/1GTGDo
jpCPgsz07dpNufQMnX0D9obxCc1ajo5ITkL6DtqMtwQBQQNxJTCpIRc0eDEoPCUBuvPy2uW2tMPm
ppkbp6roWFUF8sfyNdSAncIlp6kYB9J5q9usJZQXSwNza9O3mXlpMni9jh6txCUGZKnBAQPdClPe
ZgegkYxhk63cQUt+Zm6OOT4qNN/amKsTV0HCRO4e6/zm8t5Z2rFzA4y3jv1WBS8l9J4r7UrMfkAz
kspgjZXWnM7aQBifzEGNtYQjiF1RbssJ03NbydxaN8maEcYrgyOn5KoRWwHaF1d83Zy6sV8pzK+Z
YBwMV1aZVgK/7wZgBm6123FtQdYMsC7EH3y9wx5zyg4BYVy9Ql/g9vKai9OuYS8A9BDxKCSLqIqw
+UUvhiBoH1G86cArE28kZ0I+GGQ/oj2l3fU/O0vfTVlvzwwfQDIDmH56XsN+Lwal8y/BDFRp0UDX
J/CV0bYG8R+YdmITbNWiAS+xg5zyypiX3ATw+eQdscpDHfnzwR2TRAfgDtFc69A7iMr1olE80Kvu
GYAZ+Ef12XeJ651HGwmfwCg8wzdLdxXjvBRTzr8Fs30o1PTiDPrxmPnhpzeYVMabpnGzNz018Jz6
5iUmcI36rryJHW/lmpiO2NdV/5gBZsIlLwOpNZfFEEF7zUv0asCr/HMyLjzW1IkPAaAxTUMe9PM0
qyPHk5bgfBD6Lfbu/XqlW2Dx9T43MJ2fmQMOW4GocYzIPymPKJgY6pTcjjqzhLpXOO5y/bZtrsCj
bVVxZ4eAA13eR0vHc26e8WOFVmmpOJlHxGPzmm/5RbsyxMUIem6D2apaUcktJ2EOUfxy1TMEd83O
Fix6iE/5HUpUtmZBbufkvfroODQhV4JG5JVhLu/Tj2Vk9imKml4JXS9kEah+z4fSNq+0/dhRqLk0
2xxCvJdndSl8mI+Y2ZpCKZUcr07POac4USd1IVDoyvu1vOfyCfgYFfPWjisFqi0EZjhvp0DnvILG
bJE/Xh7LohEiyrw0tWl+qTnHXJsLfYfVU/WXnrtLx6ugXUEULdZoURj6ywYThRQIpeIJiefIxwYa
WUZlRBbg/jmwswZ9FK8I9kVmxQ69l1o7OK5lNpe6NtGGiu4rXRUU8qVGLAtS7SUhwuzkMFqKG980
buRwp8pBSd8QXHrKnOHRXy3nvwPSvriwD7tsMq0LJW/0Q/X3age1smN5Fe8oKNmNeq9Y06gLsGVP
gb3o4s3l3cgrWfrlxf1r4CoTbHIg4Ci56ZGelo46VoYiBGhEEVdO37KTm42TWd+m7BLQ+KP40To1
ZhgXxDE2WyS76pv1iv/amKTPHhXIOrD9AYTp1mpxqiPuIEP+UW3LlVB2bdOojOfWyxyKiwV4UiYS
xcLWrnkbvHmm+EPAmxAKxKCY6Tbxee3QT77jy57Bu1sQMBIU+qfhzy4MMvS9lkw3kpJWhpd/b6Rj
2EF3B3rGQI/uBJW3LzsAPPeWTH7UAN9fqTOTnAweAa9DBSnkj2PSWMTHw4t7ViELkIB0EN3baYok
QI0H8Oh0kDetlRryf3d8ZaiRlde7XEbj5FOs3wp3fmDGSrWLmxDCFcRMxHKTVxsOT1klMmmw0XuH
EtEIdDC0xBsuPWcdD1VXPYa6UW8LcnwO5AevUo08zjeljO7jYUObfhe19gBSQWgEiSMHqc+SD82u
Anw1rPgjp3k2KFZvatm7UnqpsoNIeFQa8ZlLgTvPmtEtCEQRSDOIhtZO+FbBO6EsjXK0qORGBCUQ
Jygghh3JAW8lWQ3p6NQWqoRYYy9e53y4byR+M6aCboAKUDClONjqynjmaRwaYJI4AJvqjAlfHryD
1CFxclC17pT00qOaZRtvgMBIyju6dDdobzoZzjKle9FLX6S+2oZpdFNDbTyLQPULEEAvolasNwdv
VF09os+ZLrWbgqSboAfnkE+hpZ4T78i1/kaLFCPyc6NJHBpgdmRoiPQJtMGIK6SCyw3cPkh/aHW6
yQZIqwhF+S4JrgPDbCZjWBjKmF5nIzqKM36f1dld1vTHOqrveQ8CekXg+GL3g9aeibL/MaujDZXo
phYgwNVDJJJDxk8QqZX60KXgqZ15kO3uCoMXhB9iCZbRGv1gaCOcyNCOkBNxo0SwlKaGxEtmqGR8
STX6QgZiC2Fhe1FpVJ3b8vQ61/z9mAFJjaaJkqMbZWxOSeY7fk6OENGw64g/1BRIrbjclIR3VW7c
0iHbgi7Y0vu7XttS76EZMpNX8CYI0pMU5FDxKSyqHoCJ8QxO31LUbDjw1UZ8e1PoUDsV/Phu7Olb
1kJrShKga+jdjdxPRTgJPQjWD34qWJWEHCEYH2L+FCQKZIDa7w2AeUP/mkAWtYeyzdgcBBrUDq9F
twkE0VNed5OBO0YZYJec9z2i6UHRkFHTwvEBYqVHpW3A6JCZutgbfiLYdSAZiqQfadDughp90tJr
7v8IBMuDCFqIzooKkPzcGzdjg5ARm246SBBqiuII/d3bsN+m3GN9VUcQKbsutAN/Rrw5ZjexzJlB
UUDnxjO7Zx834WC3Osqbu5K70gL8wpYLOpQlbv3IHaRbSo9FYftCDSn3GCM8ZMJuELe9dt+SK6pu
q+So+KBWghIBGUxpfOxANtHfRVCATU2UMsP6zYdEbeIUBfCLlVtiKvn7Bi4tiJ7jLDQgOh4OaFnK
NbNoB3BQOB7wPCIP0mdD6UFb2loaHA4XfYOSOnTiPOi4E4M+gV8hHu0yfAb1RTEYXvZGtJeA37cQ
H67NAi8lGdrZYX8iIOAgPGdU9ImWgE5btLNrbhND/jR+klu0Xtit9OJBOo8EGIEIEHChGoH8HEA1
TGobg2YnKHwqteFH12V39KJtV33PwObCt9DyqjzTKyDESFQjDKZUqQAZ0dIRR4u8VImTQJC9/x58
U5qntjW4sN3gKTfIR2DKjNaf9O1O3pkXA6jHOpCpgYxaIT1omqNoRqNuODp1vXxv9N0ohhD1vZb6
Q9XlRi7c9RBb7EuQj0JxDo0rkwx7KVw3wZUiX5XjTdxDfssigS1g2CQ0gBQQ6AaS0Xp11ehHQTHl
etfhAauWZjS4vHTMhPuh8LdyC601KNkVuZUEqZ2VLmnPYQpgCw6aeob7Mhroe0or79zFy3x29TAB
SqtrnBKIIedgf0Msvr+qhfCW+E2xYmcpbzRrIWDx1p5HMrkiIqJcEY3U0FMkg2g3mn+WGnmlyL2Y
c5vbYgKUpNKpooSh4nR4B8nAF3h46j3rdo+ACNA14IRuhKfLd/jaNDKxSh02ij7KeP+MQnZOcxTm
Sqnal3qzEsmv2Zl+PosUmlbi+gQsky60Uo0ST/+2hc7mGiH3WjzCPCjTtIS2hSbHYO5Un6MouR61
6u7yhC1Hd7ONx7wYiR+rnS/3ievdT4/V5BbKleoN3cu30m7qoQT/tzU+NY/+9xXDa1PIvB3RfkH9
SEPfDPpi94nlX8tXwom7QTRjSXZ+jdak3Bh/XDa6vPsV4F1kdN2jf/TzskU8Cfp+onUtGzeJniDE
aXDit1BcxZCtGWK2PhSz8P5KFOJUtuBwBtmQx8hST4U1YnjeHnAMFb24ycr7Y3lKP4bH7P6hlROJ
IM3hxsAuDBXYlCA5psi9fXkW18xMP59t/pZmUFiiEtK1ymsHiURSf0ec7lw2sjaD089nRsBKO6Zc
hTRj4m39Cs22Q2FEHjRfu+vLhpZPwISjBmASJHIsD2QN4WbezwFkibgGT/Iw3TW+vvdqEYJ4gyuN
eKuW8MMDBMMLDi2dY3SQax56iHxhj5DW6z0eDRXF/VBL8sqCLj4oNRHpT12YUBQSs2GVCRhFOTwo
UYiBqmEOCpJ+0yNkS0Amrjnxev/eks+ZW2R2rhr4ktwGHIHT5k1U/tAWagQWGH62wQYI452+XSvK
LltUdZ2gsWdqf/m80qVf5HlaCKBzkZEOJAjt/zFxH5KbmvhhgXE1upZJfjLAj2a6aocFoEqPaL1d
WavFYcyqs8yp6NsqjXkw87hgx4daKzUABvuFy3teAGbOhABNeKUTkL4h1UgNEGFvhqTecgiXQuhd
Xj4WS8NRP07FF85SWcuEFKJioJHPLeBqrID8SsJtZoEJeQCVHEcvRmN7VGZOB0heIvuWPq7Vlhch
LPORMGcoGdSE75r3UvYIkpCdgHDYUL9P5eXO4dyiMUL8t47mnb7/lwTGbHzMSZpgM1oKHBRK6IM9
QGH2ke6hsHfduj5nrlUoFjOxM2PTcs7cZdLkcpBTTGatcHjWIykwhuNNENS7QkcKKsiu0x7i1Zlg
Xd4mS6QEaMb7y3sSZtunbd2AxFSaum4lB+qWEPim76hlzk1szTegbE62KzbX9iZzDrJRr7h0QpHW
yLdoaXgaAvk6zclzlPoOibgHIsROldaPTVbeQdnbUUBk1YfaVmv5FZqmxc6F+fgZ7xVIhaAUnQg9
2LN/GrUtP27KLUSlJ6zBtzIxogf9vrJqxRghMm6UgB2sbfDF63i2Aox3q0PCaWWD2RB1KFhXwWMr
pXZU+ivljeXC38wOk4UfvTwYa+19P4NiOjBCe2rlU91kAzSFurbG0+m4cHpYDsqBK2W9jfzE5a+T
d+BUYPkuch7vMKb1/rflSXwnD0UhDKxqn88PWlkp17XoraH1Tg5u9aw00Gqzdlj4xUF9WGGWKtCr
UWuVKEEqNd/mQBggheoCRGGuJU//n6DmwxKzWAIZoPcXYzxTAKo9TDwhyCXgf+8O0uGu4uSufJNV
5tpl/v94278MsznUGkLuCuggFSfYem7wqiiQxBz39WZauPqh+tGiYckd3MseYTFY1D+MMleJVIq+
x/s4AmMJfEp9O+g7Hwz6Lb9Wjl4dHnOZVHKKFrEG7o4ERo1Gkq7Y6+JViV5GiBRvSnu0dXF8R1b8
2jGHkDyav4Dq0Rin14O9WexVlIEVsCAW6M6H9rNJkeX851Op8aB4U0EuCAAVc2tpciJ3w4AkDaRb
Y7NAzlqkFTo/EBHWcbniPRe36dwac20pgZel+VQyHVzFBZvXXfnaO6IpWfFOs5LhndiG5n+D2Gax
ExB9beg5kwjUI1gORS3V5ACtmlPvVW/VW2ppnWEIloMuLO7k77p7tFSYvV1dVcD0BgZ5gprxWvfV
4m6afwlmN+lJ1w1ZTqZg+/3xbckcGpOmcLs3kQw3Y6vZCPRXAlW8foUJoYY3D+Pq8lIMCFLUOCzQ
7abxTgKP5y/soZkFxs2lQ91ElYqbIpsIrIXvA5BflILcq21WPOr0XdlbYnrJ/zkWxs2lDRdFqBmg
L0NCphChnKK93u960bk8oOV9+mGHvY1InY2ZSHD4ZFfb1VflbXJujoGDIgVo37RNsNM2wts6kc8S
BR4Yx/8aH0sa7MuFhv6rdHLjLbimc2Qxoe2QveFRNmrGFGSQY2Nld9NW0U7Bc+roO/Sz7aHreu2v
kt8tXZLzb8NsV5COqgkgBMShoDVRwNjBX2nKSmZtsYtiboRxQInXqJkCdgL0Fyk/U9u70n5kRwh5
eRt5Wzk82tIjDE1Fm1PFG8Xee0nc1Uts6Z6efwfGLWVy7UHvDrDeKtym7aEtOlTmNhyS4ZqomcBO
xv1rJK4gdhZD6blVJpSWwjLoSlUBqdtOhGhY9TYhyYKTZEZ4nnT7YqWwK6+NkrlRfMnPx0qfDg8Y
qeMX4SxtO6QYwB8CF6RZk3KaZikHQDZM3DZm7IZbsOtvimNwppvBmQq/1PTAQU5dcOk45ZFzQme1
c3PpGTVLSHyhkogbgiccklpe5h30JDWL/lFQ4SdR6Sn62AqyhzQ/hHCT3LDyBl5ekVn6ZZrB2atK
8zyo3AGW4zS7xiYOQL1b6WZ0oUIKCqjscQ1Hv3i+ZuaYMCblPT2POuQp4gKVh158pErrRkF6u+LN
Fqd01tzNbG8CcETO80jgyW526lxv2zhTe397/CWmUHSTffSRM3taa/p2HGUlcaUhBk8ED8IntbnV
Rlyplwe1OHczQ8xm5tJ27ONp7gb6WnfPIGAeutfLJpa3w8wGc3NmIYjsgWGdXvTyTtw1L7INyjPf
QFbSVkDvukq/MX3pL9fbzCBzkXqAfmhqjNRFll0VUYh+gx9JA2sozK8MbdEXzCwxF2nsReh9EKji
DLsp6Vcdy/0wIZJXGdyWr9IPS+9eaXamyDAIieZjTFMnNmqCE8wTDP5b/4gXs1VtqY1czBO3mo9Z
nktN4iUk/r8Ka8SCCCXQadO3SQUd2OSc8IHNDf628oTHy7M5nZ8vyyYTwFl5vEnAg/PZbah+r3JS
jjeQL/BmOHRGrlxdtjAt/CULzMYoulbzey5RnNqLjDyJDyPI/iMh3qSJuBn4U59+v2xw8XjNhsTs
jzECQ2Md4j1ZjC96JBu+VNtdIq2Ec4s0N2AvEUUF3esCGFU/z1wtSej2RcP5++aYtISKt/geSAT+
PCGqA6jWGcWjd1p7Wy0u2Mwss2BVN3QSAKdosW2ewwL0cxy3MrKl3TdxzYAZFnJ1KovdKQH5HMRs
wu6kb3lh9dLZl9/U/lcurLkZZl8AZlJy44AEgy8SM1a1vZqmJzyBDn2pbXQq7Kk+2rKgHgaqQWBu
3DVyxqPPoFoTlvk6Xhw0sKajq1eCKPK7K52d8rAqGq3iQ82po8gqyui1RsF502SDqckg3b68OReN
vVvD8xiqbsy9WUI7Lk4DSAzw8XCvV0pkQSPGInX/Wqb89hdsgSsPsCgZAAw2Ig8zr2v4TtadoH+U
fDQdVOBeSiXTJ2u8tQuHAfQ2Crh8ZLTCgNyHiYRRFuHiBjr3Dm1vEf1b5ZNyXyNUSzeRo9slGrbQ
67OLnVUqoemDP3uXz4an4zJbPFBGqH3TlmBJdxQ3Jz9FYM3ELXEz8hPd9SgIr52/yXt8MajiNT4R
ry3wPQUc144C+Mu7NHJTkdhyt6unUI97UHygvgbqhuIaQHk61JeMMq8ZhdKOi2QUT8riLh9FQ1JS
VyMHOaJb0Pmal7fNQiUPczobIrOYoZSDBb/xNEc8yju9Qk4MwjY6NNJEqyHb0Fmb0sXRgWIbLGjg
SPpCIUSlmkffdE/doBaMcSwORQy95iGyBLm3qrXe9+XhfZhjgWRJkSH+8jGZEyqEi83IgdC2FcDZ
QMvMd/p/nsTAdM7sMUce+o3DGAsxGt25tDRqP9/G5fCPm4bRdSrpYNDFFT4RMX0+BqTKOKUIFcWR
lcoKtRLTeJcInH15Z3y9WSUeHE9gOiMA90IJ5rOVAQoMMReDAdAfdN9oywylAiXPIDNSrriuxUWa
JIHQpQj+TZ69XctOJYHC41w3u9HxwaCg2ikgd9OZXk8WLCS3poF9WGMGptZQ2AySxHMqFKtByFdC
hcVBRxx671zPOI1HE12JK5P5NS76bJO5/+TY5wudxqnrNRAfCiUKsfeAUJCMpni+D0fOG6wkz9Ym
9uuD6rPZyb/NHCZ6tiinCqH3h4pFuENz3TtQfz2M/RqqfDLF0vVTFNDLMJZDV4w0iu426gxQ81mJ
VpachyJOdzcBf4jE0stngd6DfU8GmVsieOagBILZVyUoFMckM8W8RIUv0leeIIsDkwSkuwBwlsG8
8nkOwUWplG1KNNwBb/V4S8AOdfmgLRSwMHUzC8zmgIoCxG05CA9MdArDaaJTmAhEOgCaV21Nlwd7
ucxtMTuiUGNEsnWQIYsVbpA3eBKfpNOUUUFhZJdkKwHQog/5a2SEFc8VWjQ1FRHmrhnvqnCvK7cl
v5ItWnYeqAcIoLAloqZM32G2x/MSOqxqjQvsV+hXlgcErAokjkCJwoY+Vc03oEZV0Qdaa9YQ3HJa
ZzXKyrFddBayKCAqRiocwdznEaVVVQWeqoGgZGh+8HrWo7U/ccRG402iZa8qB3knANOvV7bh4thm
Zpm4Q86hntXgAQSpiMbu0nc0ci7cxGgLMKQdtf30OoUQ3TpD5OKenBlmQpCiAwRmqHBH9065Vffe
VuBLs7RFR9uH6EUL07UIdvFIgyJIhMaG8pWxp8BdE1Ro5XfzOhw2deaHRgdeurVzPX3vL2ftwwyL
LhL9nop5Feug/ZKcoXAEoKp8MEyfpqSWtg/Q57vy/J5O7yWLzM6pSSuooY+if0x/gLe3vC/6U1Xa
DWDs3lF9WNkwa+NjNoyewmcFMcYnnHlTRBXlXXJmOE+gLRRYAnvtFl32lLMZZXaKGjVe14JQ7Rfu
s+UwAZg40B6pMsIgxq9w/lh7aViA6xWVasGqbwFpBirDQOP+w7ukxT0Hns/LU7q4MWc2pwflzJe1
eVBGtEw9B0Jio38fS2vh/uIFOjPAXGbqoGlF0cIh6/JNhARQNPEserdxgkJxtsrEtbgdZ9aYi82j
QUp1Gk0iWr9XUevCIgYPeSRUEXKHM2Ujijfoq0Wru8mvyk0sNHrjYp3ZZy47zeczGYqhUFiBSik4
l93uipzQZG9Se9gQSzgLK+dveYN+WGSfG2BWELsoD/+UDfsnAdf7Z3057DNbzGEXSBh1ekpCV08S
387iOrdoQG3QZP4QY+ncqIJb0RYoLs/F83XtlQpw6JKzmdlnjr8M5xpxnIi9xEWbKim/CaMQWnXr
R4au+NKxHRWjJmh40sWDJ6a2DBKiNETTjH4n6omhDU9jOzj1yFlx02yiCuyaQ2OKqWqCE8MAyYvJ
629pfUyRoBeTc5GeI32ScG1sAezZraqguT091umTTBJTCiJr9L7x3iEalV1W6CYvt2ZQy4aKjJKo
ABLVtW9eXjoaqO5Vnzf0HByQCsgReX1TdwOa7zzXkznXz19aD8V+Ep6k5k72KysTUyMp8gcNSJtS
6Y0OKHTihUc5HkHX/8PP7/okN0S9MyRQxtLo0EDXJEeciJS8FWe5wUvYepq3Q/XOEgk9Rmry6mW4
40L8vSoA8xIaPn/djwII9x5ofJOkt6MyGjIkG0E+ZFMgQuNUA0OqDOSMYPnjmwyKxbaNdinVjIJ8
r+LAHscnVYLEiXge23orAEzkh1NzRGN4fWfqaXkEsq02tYhzSPNdj56V8r6LUJ4KExOvZDSClZtY
jJ2mk0BPTo2qgYQwoLAFnn+0FwyaaI7no95W0b0eAaELZR+l+a7G5TYZKpcI0U6PHhDz2b0vb5Cq
tEO5tBN+NOUYzeUc8F65YAblAOoWxJ56aGgjNbs8NL3qhe9qI+pzIxaf6zY8a1kHmKJ4n9a+EdSA
syWA9ZSnMQJhZnmuZeDTyubajw5KAFARgRim2uyVALid6E3W8800ezwwAyCTV9PYCpFuo4DujIpg
+H1hhmVqZEDfJLH+2NWiq5e+oXRD86B4fWHVg+9ZqUyPYpnd9Qr/rPDtU6DIkZMWHOicOUg8Qh31
WfI1qFz1wo+BG0+NyF3FMjimeQ+0VA2QPon+lPLpHlO5UaFvWk1aWJyPEYrGmOR7ArRb6qPYEFcG
FCfNwPvWksyR4/iU5Z2TRqJZCoPDpckGTyqkfnx74AnQHINZ++cQnyLHgRl5V02rmSMfloY+oJ+z
zo+KMt715DvRfc2sxzwyBW+1Q2Tp7geDI3l/uegQXPh8U+WUH2kRNr/fjpM/lyBzrp6mHi5qy9+V
lZTHoiuf22OukqSI+yySFc5pBhSDeyjcxcSY6sGKFWVXujse1+mXltK3c5vM9ZGNakpJiuxf4sel
iZTnVib5RAFsVaW02sG1EAUjK4Z4X1EgGS6y/OFRnrW+JIxADP4CjeRCrA9juiZp4O9AiMMsX8R7
QzhyCBQ5nm6TFoQQEncs1bX+lIUZ/GSGWTVO8vW4hSdw9HIr5NFG69wQeX01bzeXA6c1Q8xSdegZ
6BQF4ylbbIn8JgA5bKfcCOjevmxoKSxE3g2AALSiCYLKFhAEEgTV0CRgd0GZcNJg0uKHdu8fgN41
JRNKmuiNIse1rOnSK/eT2SlynEWGtOIj6kH0BKGU5sbgDwZgYDtFTnBuq2nvxd0xGyMT+qL1K+2z
BA0fuXAQxj0XPmqKuzKPCw7k04CYUNeTiihLIa0GUhLZFRwwuR0VtHaQnWDHaN9YdVhTNMRES5/s
MTs+lElXKz3vu2Jr5Vv+CIILU2jfBU1i5484/n9e+//137Kr3z+3+s+/8OfXLB/K0A9q5o//Oedv
9LYu397q40v+r+lX//qnn3/xP8fwtcyq7GfN/qtPv4TP/8O+9VK/fPoDpJ7Derhu3srh5q1qkvrd
AL7p9C//7g//6+39U+6G/O3fv71mDa2nT/PDjP72x4+2P/79m4J1/J/5x//xs9NLil+zsjSk4esL
+xtvL1X97984RfhvhJEiamHoa4TO5uTjurc/fyRDtAdyfhBugzKLij1Hs7IO/v2bQP4bZXEoPeKW
gerxVI6qMlDPv/9k+jBRF0GOokMsSv3tz6/2aY0+1uy/IP96lYW0rvDbjAfGr8M6pDdQ84T4kcKW
65Sh1QZ56AorfPBvJt7g0OUTE5ywNjT+rDVWSbbh4N2crsoQvlGh0aJ9oc/s0jTnIiiBddcdlLJ3
amOG4NdrNx41hOtQNGp0OL3zRv2N5nz2pfLFOuNQQCvvCehNgXVz8mOVWRzpnkcx2z//07M32dJR
dUVOSkJDJDLBn50X8qremCZ6Yam3I8iHANq+Cs3igFhpI628wBjX9bspWdTAjClhl7EJOqiU6V04
gksg9EtjqBD+d/fZWqqMeaZ/McLMHV/6VUQHGMmK1xDxGFByK9cMOLw++6t3GxAuUZCAmMQ22F6N
SOY5cdCwPq2f7MC5ti0KCWj8eNMowOBHqQHSBNMbYmgmSYbPFdgt98L4WACdmvjbuIMmAogI2tTk
1B/gRLDbLLLl4E3kr2hZGolSGVrvmTnXmUnb7CqhfpVk/6mRi2/QcLF5umuEvZiHwJvj8SN4P/um
touqvqrE9KCW+r2SozjTh7eItiEvX5oJNO4TsbeiIDvmQNbTl0j6UdfNrlaHK6HHq0kWrrywc8Ik
3cp5bwj+PiLjOSuRuY0QsZMYIhgvinAk+XWcAFTJ3RGSWkn1jDLk+KIF4LL4PiqZFciCRcoz9KIM
qj1wyvMo0BOUYneNWG5DQXJqLfsmNSDn6PEpPngP1G+klbdCcCLobSjPQ3P4P+a+bDluHGvzVeYB
Bh3cCdxyyVUpZWq1dMOQZJkgwX0Hn34+qvrvTlE5YnXPzTgqwlFhy4cEsRyc8y0ivw3rxE1CKIkM
phd2uA+m8WEMEw/kaTFytzUMKH78bssPQ4ehEYWoh2BukGpunL6YCi5s1Z3d7ESM1zZV1yblpsze
hhjwbAExFRN/H0oAlfWotOGKVqmXQg1guriWw69COyKLcBWk5V19z6HZnSqaV+jCKzPhSWn7MVWf
Eq4+wrTgXckKT8UdyA6DJ0aE38JQzSlSa19DAUIJ6I0aKy6UpR0DKothAdpGcWfUkEUND3F8nxQW
dVP4CUmT34bRJCM1eHJASCt3wtRyg176IHg6gD95dQipumZXJ6FHsghwE/Vkk8zpmHodT3iy8LEA
NTmEqYaotB2N1HVEDG+wgYLN9VVoVq4RP0mRuMDqr1uoqoxW4qTRvgJOUR6zCKJ0Xe8lsUPrP3EN
0WACJ3fcYqIIl8Ccebkab4JEX0fsTfT3UeU38P+IEmUrEdJWhNtoxA07WGGMlitGEB1ydKzr0G3A
Y+uGY5bd1NGmr6DXkENa4VlqtVOZzOU0cngPrfRYxUd9INFzNB4D/U7GxYHHpldBH1B0iduXgQfO
5yoWzGljY03oszB/U66t1AQ9cc08aKG+MsbIbyS5ISJ0Y/pW5ZDVTRSnU36rqb2quXYrQ80t2g6q
R9jzLNiXtOgFl6dO32rRXS7JTu2PZZj7ljR3trhKqfVgQ/qmsNKtgNdNNo0aqV1o3kEHdYUWlEPp
nR2Pm0RsM3yIzMh8Vu4b3faU5K0p6vskFS7FwGogQNXVe6LdJnrkRuZ9zv6IWl9FOrqc1kuS3NaN
7ZjjLcNuX4YgbIROLVCkSfJTpR8bS4MP4EsBUjNR2Qb2dhCXyFwTdJmxyWB9UvpAmThFmGK+9F4c
x3BbudPtdZq+17RzmAE5jiGdvnk+nrT82qyfEvjW6fdQo8Y29TTVT+Do6coeZo5G4SnaHzvKVm2K
x2tGyGC1GwjAn8qAO0N2EFCB6WJw5YAgAw4ldSkfHEl+S7PwCCg1uao4RvpR1zcNViSkYq36RdYf
ElpdIIX47RCvJAREDCzSAsrI0LJwEl1AVGhwxgpUdIlapBJ4prYdk5uqsh3VhCNIU+5aLiCgpF4p
QQCjAu0DN7NdaYS3kUGB4ZkGFouorbDPhn4dxS7pNEc0mGTkVykP6Bc6bHgkw7AO9Wulfuy6R2oX
btOGLih/4IyPGKnBa/twZWWvavcaNg9jdgwCMKijW82AAF/4h8LQLDSpyxncRQufZb1j8X003HK9
BcH7SeK6n6mZYwAjkkFTKVaDg9Ilnl4+tgx92AxGespxLDYoUEkMVoVnZD3qOOa2aQO/7gpXtQM/
GfutNWjrKliP4SHAxTbobacM/1jYy4aSuzhod7CwczoOAhGwGpicGXkax9No126D1QvlE18ZVU8b
mn0OgZVcdBuwkVw1hJogpLGC8anucB9rY5wat/W4VsRLXo9OVKGGVWqgDKAMEhsw07G7jV7Cry7c
hTWK0+YhYtikgkfaqQ5XIC0V6E7fB9dRKX1BsRVAyZYX2ibQuWOg0JGS0Vcx0FW2rTEHCEkmuMLG
go5LMNg7radeqt7pHU7MJMFEPbQM6jv0nuBJRK+4QxY7VvZhDBsuToN8atkjBCLB7X/XQrkPoIzH
gtCPM2xsOoyJaOxIA6I38k7B6WeV2z49ch2ubQVZdbnt0erGLAFNzwJIAAGnX6TQR1d8tcg9AxOs
T1B0UwJY83Gnw6HGsUtk1a0OY+QqcgtaeZqmYht/FzyENfzoK8OT6K+aPl5rSnVizRMrf3cSSqu1
vbFKFV+3WVcKzGgRyc0ktlmN+jhh0tgnBJxPsw/42qw0D8pZJzki88ONP08JvpgBHS/VjdljElxz
mbp6aLu4B4Ldj6a6XRZ7hXf47shHG0vdwJphJ7Rop4XpSupsVebcq6bxM+Ggk+grfFAARRS+Abra
NSrYofXpHy5bn3fNvQLGaS1gPhsr0KxJ7gUYz3r2ZFX2eynVJw2yRznJYO/C14p9yER702tZCvEp
e40Z5VuRhpEMrotIYh/M/S7GQq6ey+HKysRV3Moddm68DeQZCI61ilX7zriLbSwm4w26XevRhD56
9lYxxSXWgzShaiZKP1LVrRIhCWaPhPJNWzFoe/eDw231IY6on6J2oQzlA4vyQ0TDPxHY4RD7Yn6Y
9TelYW6URvUUgRImZPHxtEJ1+vR3yBM/1pNtV4XYU9DnaHF2Bxk5DKiSG1bxPOjQGRXdWDj6gNQN
dOmrxuQbBXc1TN/qZHTGfUeQnWj3gy7dlvCT0I3ntoNlV1x2GyMbN4pSPCNl2VWa7aIh5zSMOSHS
KxDk3MTWUS6ELlVqoABbIOXDOO97we5HHX7GjWLsjBQE4fGX0eIDW5ScgtHAvCzqB72nN4Yqt6JJ
D/hCV51p9o60Bff0sL6LRvujU5uboJQn0ufXaQ95qjiHEYDxQVv7tgERiJp7rW92IbTd2iByrZ69
NGZ1lyXNyRwBpw5BcRPGBiZhNxrq/UX3HjRQVwnAYIr120aLnxhcxqAoV2zPrqX/vPud3/W+Z/AU
Xmg6TAlttIC/1b8kNIAipseVh6zPlU3ppNkChXBOwEYC/zXErPbVYWLBMUxUnrFOjubNdPGBO6af
3AWA18lfoy/e7YOy0jxlAyjLUnllKmeclTs+owM8YAJzoUDJnc5KOBnu2DG3q8qLt2iOOBIlU8vV
Aa3iXrIfd4OfbIQX3iyyYmZlnW9xZ2UdYgAvKUzExb1iSxzNVzfDBmbKE2b/tFypmpfjvsWblXUY
jDSBkUO8bjV43bZcpwft2O1aD05RK+va8pcRjHM5xr9iAmoLiuIEAZlfZwVvWNLQbnrH3hd7vs4e
8rfu1yS8TLfJDbbeva44+TWkpVbIJ/0+cqD7N6ltXlOvXyFtgW068YxbLKd8oRB64V5PcV3818PN
cViVKITZWXg4ZM7F1vDh//DW/oLfssf9JUDupVVkAtpMUSyxVCyjr/f6sgpsC8aTlacEOJie6+r5
51V6oSKDl4EjO5tcC+HLPSsc0EFSkhkIQDaTUldxx1edE0HxpbxZpgTNjYH++q7/jjZv3ho1H0mn
y+m7gh6xAXm6fMnX0QFmC7mD+5Q3PIZw9+rfbCSni/X/iyv2LPqsndvG8FNXpsEMcV/woJFnuNlq
QBLjjlASt18mR6lk162j1SIp/3vhaxpm1EwYLNfBQZmFDvMSBiSxMi0iuhu3sQfrx5U4TgIAy5jq
OZHyn8P872jT05yVssdhoqqXiNa7krv5HzVcK37k43R64n/ME85pyPnwa3JCweE+/lvSFBcn7tkL
T7vY2SOEozQSBWqgHg1Hj7QPdEi9hak7jdl8AwaAC5JeE2kEEklfQzClAWKt17A2ds023Q2favTU
6bd/A0A1HSXzWLDpsGBHgkISWPhfY1Gp5FqgmFMs5lguPekr88p8Cv1JWEHAqwPZKT7m2j4uKXt9
/tPfQ6M8O9mxgAUze82IamZvZEbllX79h67bGrIKwwZ38FeUHo4gKK7zNbqlfno0rqpHvrcAZHOy
U/yyBJ25uPEx1Bdh1Qe8PvB5XwchjXLC0npKml8aEOf7Q/UUP2bX4d8BllxYMBAcwVgjgYZL+DxW
ycohkQGvgWbpPNyHyt3UTkCxEe6STrP+p+jIf9RO+L82Cb40Fn5sOvz/2E7AVF1uJ2T/6/ajaN/g
1/qlsYCf/Z/GAv2Hjo4pkh1qAqILJ61/NRZs7R/o0010FehsUfBW8Ef/01hg/5gmjAFi0gRwBxzw
350F+x+AfME0HRrPME+HVeF/1FmYtycBbpxYYxQtDwPLZJ6NBSwmUolht1vxRllDrgbqo3WqpW4P
XVJUjrSmeM2VMXpOW9Xq/AquMNfMjrNVYqOZAaMWs1trKUnFqlKtkThwrwOM3NKycHs2vhfy4tlO
Ao96FXbZkGIHhcGAFvvswIXmnG21VKDawK/qwERZ772JcIvP6DN+8FCl7dvPAWen3jzgHCNJ7Ihb
rETAhO+N/E8K72UoV1K5N5uFhPyzM3u2Vf0VCu1uE0QscOo++zFnm37Z5pEVgWHsm9CO/ZTuqd4a
p4VdfAwuu7ZZOlansfoebxKhmv4z5x+9C1VIX4Ms5U8kg2w1GaxP9OylMNPm/i0M7ElVqPEB/zxP
wiwrKcwuiQrftqoNk+mtrcdroOIWcNbf30bDTQna5IAnAJY8ByULfcyj3h5L31RHz06RGQytC7w/
8E4jcGfQANQ6t40t9+f58Y1sZmhf486yBUl0m4QFJA3N0NdXxao+hCcZ7zvnfUKasN7lJ3twlg2D
vw/rZGhjIetEcxE9y9lKyCxh1JGul37ckWaPJTP+gu1a9VTpevax8I7fV52hIf/CdUJHhwxJw9ej
q6yjPtIirfInRTbiQKqZONWVAUxNAyWm+HqE3EuyiXfhzVIGPz81sSgMfFN4ZWgTxe2byCQbUi3H
BwdxfG3/wm1h0+zYOt5MZLolPPQs6ZpCWQq2P0D1p616nmWWIUU3oEcbKYdENsSCXhIeLbgpXRjI
LyFmkyUXAaisTdf4HYgOfiOUJ5slESqX3WPGg0e4hOs+M+jvhe83JTlflyD6dCAHwy0YZLlv6YA2
imYIoqT1uxU/6lfFDS5dXvk+uuakJoyeylJH9VMFaB5R1zE7Ycw6pZizjB32qIQmWtvis6EfAf7G
hnrRQcAOD8bqK2vbFhDGGHFjgETHTZyDPOguiZHMU7/pe9o4JG20zKkOe57ZM8REjzkZc3AF3OBE
Dzm0BwC3QzMJWvcO3dbPzLdfbDe9EkegpzzFqwAJbzfZYQkWfmGpfnmQ2VeHzEPepAoehInWC/sb
GuM+UZQLO9FSlGkSnB0fvEyzUZtet6ySozFUFop1HMBUYDcXptP3bGEaWBzFSJ4xrPP6QgF5ewP6
fa1vo4bo654mYegUrcVW3Af4oDloY3di1e/thdVzMS6EXhi2uwtMmkrKKpd90wJnuB5R1G2eLY6M
fgHKd2kcAZ2asiukQpDz+jqOlWIxUmZ9i5K05bEeKtxwRyjzxv8vRtFEPgjsAcPmOt/AqT6Y3Bao
ObPGDV7CW8Uvd+VD4JUYQaA6diBYbSv0nDfs/ufIl1/wX4HnZYQRfhkBrAtav23QOu3glxhBht5c
otRPs3q2BdhIWpH3UmBjrDnSoQ1knpSSd1h+g6df6W/BdqLt6iBNJoOzlGVc2LwRjdmWQrGFo6T4
9auFShZUwyBgtFmMvl3DIyJfrIBcmn/nMWbr2AC6soC15/RG+aOBa7N+BetJVEsHd3i0KwcFYrff
LEHrLpwZKHrYGEbcnw32CcQ4W9cgsrdGw/LOZ3WJxuaxpKZT9qlbG8Zq6A2HLDHWvkm8TRsnClrA
x0/n/bfjXhtGOyfTzIyvxhVzDugmae6wncjzduwyt/DlKoncxpV7uAFtmmuona8BEghef56onzNx
PoXOH2QamrNXZxLXD5LiQYx1s028eAUfIvC+wcTYLkT6nj3iladpg5sUg87JbPpwYQMzUxitn11F
taN3TnGEFqgXHKu9dQX6FeaVB+Nt1dHeyLEFN+Pn+JeW5Hn42czKqw5uoTWYAyK1YMfQeVUANP2o
LBwRF64YX19ztreFApOHpdZ0JA5eGDoDtNBQGBBAao7gF2/4x9Ls/QaM/pxMZyM7LdyzbxiCJmvF
OULyq8aDTQqWTDopaibg7PHNCEUUb+nkX4w5DfdZzKgSBNa003DCIMRjqPLXLrAQkz6g5djA978s
Z49Ln3DaPM5iGqEqOuSWLQSN5HpEA52wDrSE088T5dI2B0g0xB7AKP2Oi2bZ2LS1YkNUC25/AX+t
Qaj4OcLFwTsPMVt0bV/EVRXRFsl+tp28+LSPDnZAt4ZTb9sblq9SZE/+QtBp4s1X+nnQ2W1GIxzS
Pw1mCWi/00l4mvwuTDDZUB4DC8JpN/9vAelEHjr7XJbe1V0DYQkfBBtMyg4N+O2Idyy3yn2FXRzA
q58jzsvKn+no2SvOtxhddCxpCcY13sa/i99iI6+nDQ06cb/oje4O17t4oznKBmywp9htFrl7l86R
8/izPSaKTEWSYHpjcGUSJP2cHEZq3dDiYI/qOgF35+c3vrQizgPONhslrAfeWPimKhxjQL40wtfS
EP/FznkeZLa9APpcRJlEkHTcUrRoG+A6ourp5zeZ93m+fbvZhtK0Uh9LC2MXvGTVobtXYRyrrofm
qsZkye+WZufFVQ5kJQrWlzD8qZFEojEwVSoLn4kRB/yt/2bczkLMxi1oNb3iJUOWa92WwW0RHbi5
AHWd9z7/GrWzGLNRSzq1ha1nMF07yTuJnOp+MrMJfeLabuuxPx0DW3tpK7l09bTpWdTZRgzvu5iU
BFG1defxDk1GzQfOBT1ON/aijwoVC4LKTHlX3/e/J9/ZpZrFpVzi/AFm1RJuDrkuC3w9O4CMS6mv
+44dKHSPMwqsHP3dcbaVgi180KU5M9u2E4rLkTUiasQUCK5A0dVYSJKWIsz2aAVSCSlvMbA8flVY
6RqLykILEeYa2HVCof8W4B0CgN4mYShGHn9eyRf3JNzq2FTpRulslufl0N0adUqwJxGByuCNsH8v
aswtxZhttEqblFTYiBEoh04CxwwPEpH++vlFLh/TlKGuihILVCVmsyzXQlNt9LDDMd37HK1YjjIO
2mm9B5CWz312XGrdT//itzP6LOJshnGzMgtrwIWO8srhXe1E2o3othkBfjdbmGtLsWZzbaCAQIoo
6vxCu2rlITfC6xzmP5GiO6a9CAq5dLGj/36zuUpxEMaQCgjwZq3YJUeOTYrDdKiRHlie8qYFi6lx
0RIpoeYS/zeH5Fno2YS0InUIAxOfMUlvePkEt2FCliQ+L6X9uIPbgBJhoijfqHuwGo6I3ZqdHxzA
tV6HO8OD4joUmCf542RZRH966NlM+RJvtgLGqNaBkUI8uVNREs/X41rfIbdx/ka3fpoJP8WaZRkM
bDc9grAErjQRuPqw4ipcBjzGRNkaNoY33dwglLnO8BjC1U+46fiwFIyvVVQ/Yx82nu7Cyrwwm768
/bTLnaWWgLeoo63iiWAzapw00Dz8bDr1fACb9UMFfglGvr4jR/7wc+QLgXF3hVKiAeEt7ZsEfZ0a
3AqrCNaqdXxtdHSVGiVAm8FrwZZkxC5NqS+xZi+ZY8jTouUQs4Rnd3oLr5Spw2z72h3QRNEvoP+E
8p8vlS8hZ+mEmUfCDnuEDErhqOxkmxMocUmAcfHNplE++3xAKohSaxCmW2Xb4qh7uLAetC3uyNvx
Qe6XSuUXGkimMak34RcaHZoyWywtkckYhv0wjeQpWAMpDIMQt9sx33JqYBKmVRqtYPn482T5ntMC
+AEwBponEKtCf2d2gNhNWWppUvXoUXW5iR5uVrzVY9TvQRKAW3EXmteDjGGBzuqY38ChF96vZgSA
swaj3ZXKCF94om/TFw+EBjhqotZ0w53X62U/UKlB2d8fe6B0YZM6oow3QEqxe1x49WlP+LJnzCLN
hnygI9jwadv7Sa3s9ULf8GRYwdnK6eoB/1881+CalHr1ETXdrZX3r/1geYqSrX5+jm+HHBapRQ2w
dBkOLXRLvs60rqEW1/MOJfRR5k7PLYjyiUNojHurLQ85ENw/x/ueM6AYi9FVAfhhFgr4sxWUpoYk
coBN8gQMNFzh14fuCXPNZescksXRzZJU+vcrwCzibDFh81G4Nn5G/JRVccqHWjiBB4sIbILyrlrj
Irp0BbDMbwcQwqJmOvVmIaSHNsXXkW31KlNlk/Q+YToFhYq18IimQaW8yRb+eCthoyebFFTzmN5q
ATygNfsly0Pjjuj9cEOTOl+NGXpzTm8OtHE7xSwa2DhzcWjrMtlboUEAWOyGetipFrHAoLIjdaXH
pgW9Cjtqn7W6kpYnuy5qQaOw7WdIzaSbxib2L5sY8iHjPaD9fRVjrkdJjc5YQJrHAeJnOybUzo8D
3t/UZRRtUBFmW3QJa+kwMUBVoC10bVPWPNrWqmq6wPqU90GqJ3C+1elt0oeW4oECrj8D0tEDCRjL
qHe4WrUCSu8J/Z1JWcIXLx4HP0vSGrQpFpm+RImZOzps7idJklTux1T2V8zmnbHrzJ5x6MslEPaS
NYcDshAq4IdQr6EHoKCt6yQL2p1JlWjwNSWMXo081XaDJah2GAJa/QG9VIP2g1bser2MVin464kr
CdfwLQxD+FnEYARD1TokB1Jp6jXvC70CQt1uUqePwhY0w5G9kgZMgjzMIHSSDgIkpr5u1TdUyOGg
OxjGKLYt+myHlDPT0fH8dyLoUnsd60O6CjstXmV4tT0G0W6cbujCGtnkmMJyzujjwE2RHcB3lzUk
ux16qb0TcNq9oQVTEzUGEJFYAeWIhnVunhiuYjf3MA3zo6w4xsQcEh+A3P5K6m3xJuy0UXyLcA4U
YRlqt5AZ4ms4QFDXsqeXgb31hgIptimA8dnbWqOfyqwF1QRi29a1EuZF7YhR7R5lLmvL6zMrQyuv
bw52VvGHmAnL5aMMWnc0I8XyexFDSSDBAwSeISz4WPeDCpaOMIN6Y8ZpDPPv3pagONTxGhw+wPmF
yRTTyXmI63mTGO0BLgoj2EyC8tGVSq95ZS/pgYyKfCBBI9LVVAIJb4c4CTrPVKWe7kgsrNs+FOa+
rkhROoGh91dEZCDy5bbm6R3E2pK0jx7iehR3iWqM1xFsxw4iSJXOqbQcEqQR7K79kuawsWZ9D9+G
YnJQNyLiB10HVlVtBc9W0A4Q25FwQlcbdJPFQCBWEnUVVGC4kcGdu46b6pWXMBJ0SBOOt13V1z2A
+jrkUsxRVQSIZ4G9z+B3uG6CXOyToAI3lI7qJq9VZCtJr+S5E+XhRwWr08bVzEJ54bKAmlZr5tDA
LNMtoEcy8WyOokyVWYpfZFUMFaESBNs4JC+lXVcNKHNF71ljD7F0aZnZFurf5UbJ5QCxoyIF80RC
EcbuQTuCWxCS1a63XrQaTrgcZI1DCKaQdLRYNzxQuvRtnqv2h5KSSIPfOgUholLDyueVOokMBfZj
h3P0qiYs3zeYP7GT1Vk0rrVWR0vGLPJNYcby0egDsMUUs14VMoOTOhxW72Cdkr40QHVcBUqFNVal
EdkkMgK/O67Q0gWq/FcUUGuXqHl0HPJocGseJlvgk9LQtwqTYjdK6D3PBIBerao6bTqAhUmUHDSd
uGhPGAyI9rSkCSK/M2Wo+npHOjhK51b3HuL45X5RlkXmGsgj75uUI3FUGhEdG4NBqZllH1QNwgfI
1IbruoKOmxM0BOyEAYpCA+vQlIElLYOFXV1wPwwz8kvre6twKZYdNLwFr8p1OBrpQ5eZMKuGZh/0
gkgZVVddCC7WireW6QXYclajpUD0o4RszqtJs/h2VMf3xlBTOIqzO5gdxY5OoQ1Fiv4jwJnjAIxz
i/Yt2GpZrm8Lo8tcjdD8pBHB95UksAZShYR5Hjy7cjDnqr57Sjpddaw0hie4GsSDYzfI8EYMELaL
dzVX7kur+2XQoXjBPnc/DY9TauxRlt2BdjV88UoTHJUSlF0VKZTTljnMzyrAr6UK/pCVFT7neXMj
cyocS2tMp+LpBy/KEzFyBM7AjRN5KPaVmpYQTwyytQ5yjAPR9cIBXb1ySA4SYjA2sOci2EdzGgO9
REnjoRkAFGkO/aKkaw7QJlfuU4XyLXLWYt2zIHYTJYNVNI/w47WyJqXEqgaE0CFZAlqpqCxvGKNH
tLsNcNqa0cZ5wtSbbgTBmZRm1jjFlICqvK2PLLCGNdwXxyPv+urFiNVkxbrG+lOXDfPAJ0ULtMeG
jS/2Yetq+ERNYh5C2n/IuMam1meVUxtongWWTpy86gsvR3AwVYPcye3C9JooZq6RDfJKJSDF6jx6
TlI18NQAtl2dUULtaGDgixca38G1B7xo3r2kFgToKEvhXzMVsmv1CCiH7jWUla8VUYYRFCAQe9s2
I16bRneJyQpQKzN6XSs52xGD7yI5KrA6y0ZlnZY2B/GPKMZtIgndxl3aHZUCt9K27lSvNpN3O6Sa
01daswGFQXUTYDtAiNQwkuVwtLvuV1nY9AYCcskG88U6hX2rQuOsj12h1MhbY6M/IfVKXKVMJHOy
XuVbtdEyNw9AejQqEng4gWNXkaioMJo1p6RkwZVVQI0LakL5MQ414eZpVp5ga2vvVJyS2yYZio3V
tR912orbXGkat6bM1flT2UKzi/msutMN/is1df5qtoqyF2ZbrpSBezKqIZ0Gkf1nknGxJnExHpqg
LzcQ8VLvNZmiaKm2uXECbY04aVvbV4EepADwWcGfIpaQA4hyLS7dIQLl00nHWGKcImTubSQ8TW1B
aNXHIVlZ2H/RHy+s3mNKUbghNFwcGwwxPxNa5sWQ29y1TR9sTTKO61pCJsBRAqDM3FBawV0DFrGr
I6Hc1hbEv0Yia68rGmw7MrC3xQgNO5MZ5YopFYFyHc3BB+0smB2HzaYLQA/tFQs6sm1QrHQ9z7dK
i507HaXcGiov94rQLChy2amPigw6vWPzYGXtIZieR+bXIx/Hl9puIj+wa3WX2Zw5dmTqHiGiuNLt
Bnn7oNWYWYCIqhr+1LIhkFg2snHGFnBYalTtdQg1GBewucApW/DGtRRl77H2gPgAVqFQ0BIlholC
dGmgQpk1myrhUBiA1CiuONBBoty0j4HSaT6A/JjOTCMTCw2+RkBQOhEHShjsdQVEYR6vYBLaOHVN
LVeGlQl+qYjAHddhqEnr0sYkzxWwyKNo9KOWWYXX0zDWV0RtBJJfnJqrdqDsatBpoU4JmwkeQGLp
D5FmhzvNTkeQETudu00TIysvwwDED1tat3g80TmjGBQ/VGWxIaigPcCP3frTqhlOqrYg5V50EZa1
GZVvLb7AK44Cjr+OYhj4vRXg97JWH8Jasi1MgXvwi9Me8r9hN/FJo0kXQeG15Sr6AIJL3g7ryIjl
Ps9F+x4leFWtUUHtp2rzViPt8sqE1p5Swt7aMHr1wK04vS94MIJXYWvpS8XK4M4WefsLRHdhezGe
QDoAfJAHe9TUTZUFkMiorRCfU9idcmRpChZR3I9eBPbRnVmJ8h7OwuopxpkdbUoj4TdDVbaBU5E+
u1M1dSz8dIJRbv53r8Z4g4boYHb1J8qzjUJ7Py0puv0DSRduld+K9gAVTkg7akH0HSn+7BY7cMH0
YogHH1dZN9Qg1NAtILImdPz8vo5WmMaQkSIrBSXy63VOacqi5IHsfe3Ui12lu3CKzu5HVGb4ynYN
9qqfoNyH3dWvt9oe+/j4/PPN+cI7fnmAWbWrAPQ9C4ex9xVyJ7S7BNT1nwNcKAV8CTC7sA4i1YMM
THe/htbIqoQ6rSjjVzhJAgymQ1tDscoFMN2l+s+XkLOrOQyzsMAoBrWG+GEFWg52HdzLE2QGKHcv
AyS+F9ZQfj7/irOCU15iR28IAg6gQmY4dt74DXMbWH/ag5u9/A3C3FTHmdV5vkScdSxopdc8txGx
8ez3yYxj4o3x20mUbFnB69InnGT7AXdF5QG/f52kRTJAsTFTe99E6gTRSp17ZhJwD2m/r2rFqsBx
tDBrLi6M85izF+RIs2RUIOaI/NtPb6F1sIa/YLmeoC7gA46uQJoMZme+Ilv9ma9/nrXa0jvP1r6Z
F3pBp3dWYIk2FXi0B81w9LdEuGbqFH7roSPvNod89fpXwyH10AJY8xdyH2bOfwzgnvobGoqZ+Oho
5M0rmqIzy1GEeJrMDn+DvL7um6W+1LQO5zPqPMRswG1jUHTOlN4PJYGoxZHYgdvJ+4VhvbTdWGBu
gQKuoDf0OexnJeiCxZVR1tOLXDWA2ac7dZM0bujTo/I8uG3utCv92oQZBBDLJ/0on8wtLoz8sCiQ
/L1QauM2gSoSbDwAuf2cf2cPkpRhGnJmK2jkVFvrY2rdR9vsuv0ES+PmFi5MaG0av6/j+yXgvAMM
xHaQkwEB+Ta+72EeOEl3xncpuGutZ6wA63TlS4THeC8xCs89XC3TFUG57ACx3DVdOni+byB4HHwA
+IxQA8Xa2fweaWkOmkzUT5TQdN7AuRuPoq2gNr/KFxgsF3ZkNOlwhqJ1M1GA5hjWOISRXKL3Klq6
UEgQKMxNfUg3uAvezYdotbRcLsWDuJsFISrQpqaZ9nXHShJTcFEz1bdvkvvPPocLZaLtxFvJXvgC
ven7ysHGCOsUDXhxVCznnXdzjHXW6IkOyaTQNY2remx8u1tKRi4UnGFkNdnHTRwqEwzIr+8E9U5p
INPTsXSgF7O139IPaPRoWx2rRfXzmwyS3h/a7c8L9jtLBRx+FaY3n8KA9neiuRkCexEgoZ7QZJMN
MzK6jbmGzdxhCeh8YRwpcLkwRAMG//+wdx7LkWtZlv2XmuMZtJhCuKY7tZrAGBTQWuPreyFepSXp
jxXs7J7WLC0tMy4Bv7jinL3XNrGdf33AMBxVsrQ6FTNBeNNo8ioKh/spzX6Y+v9c2ekQIKXWJdZS
Qzuf+QBawsovI56oAd1W30bDBZU4ewyvwAX/+e39c7VjKMzOLDCkg/3Dd6Omccw5NVM9tc0OczLf
+Vr+kxj9nAWuEkNnqkzAJcLQxMJ09tbAOQlW3Kpe0l7DZ2mi52hsHFV68OfbZFbcQbrG6Pj/8A5h
bCwFGciQ/2i7p4HFvTRQGLR7KWcIQIPlJYUJqA0uj/n0n79Fk+APQkaWDtr5MdxKZASNuax6JfJh
I5i9WRe2fx7in1MPv5mOpp/0a5w958fwrgvHnl6G6pkkqYtK4ARi6M71859H+WY6EPdFPwC3Nj/a
+SooxKJsNjmjWFLhFgjfFsX9n4dYjrZfdxmWvN9xOXCMWffOjmp+0jemL1qq11uv6UCjHkiNpcoH
UZd+GOm7h6G/R6Clgb8XE+/XeUdbpklzw1c9KYBdKQcvBiC0HzbNb34WzJWSyeJKHBbz7esYXZtl
0oy806sD6q3VSyqNwJmmv695/+vx/i9C7D9NnwVJ+4UZi1/pJarfPzu7f/8//m3tlpakQT46wySH
b+k1Dv/NjDX/WjyarNaEV5oKhaF/W7vlvxTu5ApBjyx5mCw4CP0LGoshnPu0sswWNGqmpf0n1m52
hbPJzr8NdoGCPQdKdQHbfp0epaoKtaBlkjsHsgWknj4NPc/OiQPwetqwnyQTnNo4Fg7o/n1jjpZT
dTpsLlO5oVAZ2C3o9tFfdoHaAwVXhJUtU30Pg/DQEVBvQkQyAJfp6mvVpa5UzytwiY8JRW41Vp2o
ySjLasCf5lVNKUduxqtBp+whxddtEbuENbplEO/m0qQEI7v+uOfY5aodsKlUvpqrF7WKtlEKP4cy
VW0RgFCvrTB2yPfdyhq5CVlY3hV1RgksFSdAk/OHIYFHVNIPFJEUkKax31ETbtyujHfp2Ltc4pWW
v6yLVjqwMZGUgxjs31iW614eVjnyEjm445xiR0myHyTajGK9mngmSVmjpfLCCGZfkB/0HvycPqlX
vdWsivgi6rrbfvafosk/cC2iihZBy8ycUXgZpdGV5G5V4iyzMc/FNvIVp82vsjw8VMp9qbxE9KSz
RnrVBvE45JXplJL8MWvlvSxENKTYkKnUdqfS5KdSNO0yl6RVOMzXAaX5QqHcXSU5hjX1CNljPaut
6cUDNM7ZsCMgo0Z6q1r5Fek7zjTLB2z7k9tN0VaXjZUyRo9UqcjklA3aUk9R3D74erROi4C+CPQ3
Rfnool1jQi03A31dTI++rrpKUW9agT5vYgE2TF2zzOwOWmcE+U4kwcCoMwOsJGwysRGdkN4MRG0k
O5k3mgKUAf86HspVMI8rmvJOPvZ7oWrsoMQ/iNc4iIeTBYCLkJtdlaRrtSNYoJpAp4PUNy1bmecF
5QiWlPAi3TzE/JTlGB2S3r9skjszFFG4F3u9THckvlFxSz46s7LcgN/dFnzaJ0HvSMKlYRQeks1X
+o6XdYau1edbiUWBLM16PQjRwWxaxQkr+K31TVOKj1Pdy7aQdke9FCjvmekxqoMNVb+tNob7KZiu
/KBcc3E4WNl4W0hlB2yRrJFC5I5MUU7FleqUKURQOZo+lLCSYBzSTxvSnGbq5ET+kcgwe2YG+DN8
5SH2pLF9QcTwSD/dwH4NbFQkiFnvp4MxrMvS3wvNs5n2tqQsXNrH2NCcOadfJOe3ihW/E3RzSkg6
totKfjMDgzZGuAV/+jzVsJyHsXkMIxUDN+Ix8IX4rCOWBqvQH/VUvzRCfrTAtB5oW8W8cVoXQlMp
zAsK7XmW3WiZfGv4qfdpkb38ezf+TEA739V+L1vYBg0M/RLH3LM9OhgkpTDGWnIj+cmP2nUaVQBE
H/88yHdrI/Z5xCIcmPgPZ8fCQuprNSwZJAQYUFC/VIf7P48gn1+hl+fg/LecyWhI/eMEMKcBLWya
f65myFexDllvjI9apZEDY2K7xAhVJTcNkvB6qlVohtZ1PRb3VkuoCYGML0bOJXuJerONUUEpom0m
wXrT6OvaglHs8rT8UKb/jtb8373+vyyOgv8zz2Xdvby9p0VXftntl//PvzZ76S88ggjHYaLTBTKX
K/W/NnvpL2rfBr8iGAqm06Lz+xfHRf9L+y03B4ABr4Uzwr83e+0vU0HzZ0H6Q8YEEvw/2ezP76EL
uopCBeYH/kZODr+1hp/qNVUqDYGkBJiH6JavFVSnSuG2u+gy9+Ln7OHTu/nmC/1djPl0jF5G4+CJ
fV0BS6+B5vp6sohiMUpB+zWuvG4P007fEefiBpuO6mOEwWP26n1yKA6zp+8JWf/7PAot6H+g4Z9d
6f4eHWyJshQveOKzi3CfiJXWtWzri5itvSSlCAd6c1uvf/SxmGff8H8PxYGM2gIlGk5kXyShQmvV
g68TPpyriZMjBDKCYiFcP0R15BlkihZSshI6mUXKp7mNS1Vr1zBLNyXAcSXczvhPhmobsvca5fge
huWNEKOkLAVZ4eOOHyvddxRxuE1Tedv4/aaqixl4cH8T9cqBCC0vVd7VfnBapbHlYp9moQuIM1Ay
u2IH8fVVVT4MFSqr0xTXtikanpnsAT3bWsbpA+jlWFw3zX1YVA5Jl3F/31rIGPBi0pGPelyRCIT1
BuY2l33kB+pQOMGceXVeOaF0krsN4kSEZnslG2wROm0nIeCr0FD175V/QilqskrFBGubwkdMAzgo
3QDSVJO8APFxjaZwuPduRHY1Dix2Vh2s4blDedSi+ShEgrXi2xrDRCO/pzEASLpoenQXmGBK/Tug
p16FPpKI2pMavFoFCoX5dq7WojTaZawB3V2rYE19WXdq86ZVd2X9UJJkNbThSjDgoRfPfQyT5U6Q
MtjgB8ua9vSHvYhD7BxU9jQi0U72ZaluZCHYWMHNgFmn5XRYV4sbV3WloH2SFWHbFxdZQCXSv+rG
x6A/dtlTCoI+SDWKwFs9Mte0Dw9hAMu4O4gVap3sI1LftPZYpM9UqxwBEFnZbYKadqz0lszFSa12
DZBaaRidtgyBWhcwTw2q5wYo33e/UFcxPtIi6wmlSXkHg2cOb2NhoJl4EqS1lR20bEcU2J8/7fMy
2j9m/NmnrY5+nFQDH1e/UlbZEmMO8s9JXyr6CBr/pXpE8vjDF33uO/97UGuxvGm4hrnNfv3MojCV
rVFj9TI6ymjNtbQvH7p1soYZbUu7ibzlGGNLsSphhXT2EtSX2NZWe/vzs3/7Z8iA8bivizJp2Wdf
ezRHCRwW/ozghZiyzbyiWY4Vtjn+bfYfVtMl2RCOvk+2koeAlW5S8KNb89tfAPaNxgWRCjTlxa8v
gxPLZGSdyOIaD87MDMuCkV4vgA3Qi3ODIb9LYJ5HqzAB3cnJTOSMMbWGm0dvVmxkPxQZfl8Tzxf7
z38Pe9hnWXxqNMgWLP6eGBB3HDdeixKqMayXxNrnSyIDAq2qvgur2ukmktrlWzIB7GzKr6OGw8qQ
+2tO+Ft1VvZPjZLeaQD8f5pA5y3GZQYB11uu4VR+2U/P9oRiadmLOcz9Vi3BWiighimG+R9xetf6
uQdGEVsc8VhlsNKiV5HmDWiWTearu6g9SNmvKhycElEBQjMbn5indqCCWVHBWbtaXt9L+sccvs5T
tY3DuzpM3XkcttKcnEy5fFDG/FqCSY7ioWMBjbuYlVbZ1bPqDcrkzjHawUF39KRj9dK2kgFgaETA
hA54Ept9N9Hlqfi4EnmNgXDTaoWbUCCvlNn243Yd++k92YFvEQdiYjU0X973PbksA6Dmubj2G/Wk
pwYYatINCv3QztKq4kpQTcYO5LzKDT2WUN+lUDTBipi5wM5D0qBhOJLEVSRvdrKOKBOXFchjEn0z
rk9oV8TqJCfSvk9e/EhnnVRdvU69CghoYIRuocyuVBmrQt5rSmFP82Pmmx5CNF0/RlF8sjQqAv2R
xXTfJfdB9QYaqyrfYmWDkXC9rJRDep/1hatnKvfzwQ1jdSVME5q0g16/J1O/UPMD8NpleJSFtyz9
VSlvBjB9oXkZ0rWI3ppLVihuO2C1I9pI2LK8rssClZBedLYaZiQd1JCwTafJgP5aoO1bbR906op1
yMsEyzXGhq2OJV9s7UR9R63DFqqS0Og3K2wOF/7IfasjCN0I3CwRNvpcrmXto26LYzOSLisSnNe+
Fkp9HXR54lRN64XjdOp99oEsXmeBKbmKoDD/rVMamvhIYqHet2QEMJlrT++6qzQYbowi30Rt9ByW
yjaGy5Qk12ER3I7yAKqcd3BZ0v8rpJch2JMDQrXG9wICWDWkNFVWPolde1TD/rXJ/Q3KqHXPP5FX
6bbteSHzvcHLVSWWiqn2hqnZzr20K1LJ/fPieXZr4wNcCsMyuEKRQr6hnO0brdjhMBiyzkVJCxhf
2MySCc5mvv7zML8F/F9Xo6/jnN0Oi3ZoggkZGvDqYNM47JzDRXXNLSl3ly6/ak9M9TW3VBhXH4sp
EkWo20gOTPnsl/zDbvn9Q3O0p5NGvVo8e+ikkGoLb2zn5uUpsu5Dcx/3P3TPzlEof79YTtkUxX8X
E89WtmgcUS7pjFGYR2rXjpY+YTJ1WjFFMR2QN4+W07wTjB/O+GcX5N/DcnVRTOh9KpfYs2GDitaw
kBqtW5T8ntFhHp/+/Et+c2UhzOrfI/x+8E9XFrFMxIDGZ/sbVbrkPEVX6JXIecovfpIrfPswmsRL
JOSLC8PZxt76WoxttuzQkeoE0VyF7Q9Hh+VtnM9KSeNWSBMXrdx5OUGT67pUpah1kQXgXLqJmJel
XjhhwaRQOCPqbibf/fACl9l1PiideWKgl4+PFuTZxiw3SLuX48rissekuo7umhUSy7tptbCWBFQf
0893ouUDOx+VmxddB9ilGn2nr6P20hQFyM6xMqykFfL64X3BA42733ZLL3ILd0EeFj8CAb97xYsS
jL4NvyD/6eu4qjyogib7LcccskjD4jhp87rT5UNlTA43uHVb+qQ5hj/8st9NnSWMXQW3in1cXW6I
n2ZpPfN5kzTUulw4nLhlXYn/P0dY/oJPI7RGVSRhoXR4hohB2qf5rz/Pk79b3+c/2ednOPvJajG2
ZqHkS+uNbahZLvFqK0HIV/mk4r2oOGVmAgBYbSuQF9UXZAqFuasFMJpN9c3vskPrh7s6He+G5CNX
W/Jc5XgjDWzhU7VRId9IUb2qCxLBmrs8+4jHK72ub+RQPXTztI27W4mTkBHibMjflBSfes1letSd
Mpk8dicbNKpTKvMqYC2zdO1gqO91FLtpDnXJt9y8i9Z+4R8s6VqvFbAYeLPH/j1UlX2VflR23T5W
VeJJkrwOkQsP5kMwGU5ecVlBBCWEwUU2zI5ZfgwRV7bqLfKHq0kTl06DG0n8Ly3fzgZUAtq11sC2
kgNOd2hFpczTueoGCraPNOgvW2rIcS5dpIPiSBq6Z3TEVtd2TlNoXiLWjwqxOmGME2A2L8gzv2yU
dj2JJEOnkxMq0ZGbvyco6rqYS5zAsf8rHBqbrD13UOptgbMgq5wh4+yaWbu0yu+iIXXLWicqV/Yy
lIdpmd4rg3FBcXydtySBaWRXazkvqCIvrd6A79kVlsT4KYQ+3at516LM3TczR5wMKSfM4ibtjyPU
+IDznJmfUutK1EYnjOmb+KInUGVGxmovAUxBnXgRCcyVvg9j2SsAVFkBEQLtMdDEtRg9au20qpLA
1ZBg6qH5MJbCweqSm5mcYT2cTvkr8VvK41j1qPBL25opnsv0mCYyFyzB7duIJ+FykM/X+OlcUfHK
UbfFCVlKdCsX/Xuedhd1FG6GVLqM2uQSO8CKw81WgnuqGrR1Cn0zk/U8TiLvsBcPRqGtFam96apf
qmmt21jfAP26TMPOMc10bXCgClLmWvqrxCMl6DcZYK+GK1Pu3/W1RIgJhYzedIlhpOOAG6mr93X9
EmCxm/R7Ms2vuzZdJXN8ajJpnfeVU8SRq/c3IaEunYiDIBBkTwjNXdNYq35iTonqIUqm7Yj6mgyw
ThR2TEjDEQV2chTps/phDrdzYJDbrNuaIrh6TAnNNzksM6koUmQxUztoVyMWI9bFa1ChfLTNVZzK
dspJb8z6bTcQOGz16PQlu2oe8/gd7qQTpiccvatcS+14usmF1NN6DqwFjqoCATlo1VoU6E3ddfH1
UF3rsuz2nCqwn261rrnJlGQ9VhQ9tJog74D9LCfpzLjghAsnDa6f0a4aglwEubSnims7sWnh9FrO
xCbNd3L6EuqcUXWMIPq9mGleG1OfQQ2JoK1lKEt96OvHQbwOVcvzJ1GiQ4kzPimeZImaFCbyQRB+
Ke17xVegRNVxmF6Q0h97Jcf1pl6yEG3bKnCq8rlQQyeQBBc707NKvwVDxYa4za3VIYSOn3uzdNua
sBH6enPMZWE6TSS3Abv+KK1nn7mDhWWNVY6owJwArXk1dpc5nRRcNB/lPFCU+zCa2RUlDAoI05WC
W0kWGYc2Ivipjw76cJ1Lh4IF1vSRpVWtp5TSVZWYW1G6NlCLD2rgRYIFBwD/pphBpIkvWkU45Vlz
ygJafNOvshCvszFyzay0JRwvRtmsciu8HcXolCmQjEeSbiUMOTSWV9UoPYklgq0po+JIIpoObcBa
dbO86tLwQrQei9BaR7q+FbmRWem0ZKTt5uI1wFg3kJhVpfO26GOPW9ympZBIImNWHub2xRC3RfnQ
1uHlQPdKbK5zrkAAMlxhWFmJb+fyL7EZV7r1KEsDNgMW7Ol6wKEUgmBSxIvfeXLNseGzSNvLMBDo
IN71lXaTFL8m61pt71FMub7xC9cDswXnjKC5wgT3WjlJRuTEIsJuq3brsHD7fnRnymL5nD9aReZy
W11JZmdH0cWcXswJf3m7HmrsEpZOH1ek3kc0oImbKZBhEuTsCm+6TspYOu/qnu8vIJJc5R6gX87Z
bTWYuxDvgMAFPPvVAYwTrMCxyCoIk9hLu8ukYY6Vu14+pVX31ATFRV6+BpGM8IV1f6Q3rCf2KHae
2I27rLiq5mpJrD8adbvry/yAtcERGzgM9OPqzqD/XaBgN4k3vIwacwOr6NSMMilyI/ZJlEkdxXJw
i8FACb/GqqRVzR7j8bXS5bZAn7ytMo8WYeFIc7WRovhVzsTB0YbpvtG2avc2ErIoVIuXyEyXV0Gh
gPIvDqXaD9aZIB2hDdw2KmkAsuoEdX9PA95WktE2KWdUlWkrRDxmrC7i0LgJXjvR+lDF2I7xk4AV
ehdSZVvprxkOGVXelfGF1d2p2kdW9yeh4Vjm38sEx0yHtHkhptmJxNHLytwT/NBT9YB5oGFs1W2E
vDTZUQL6+u0YWJs0qp1eAkMwklgdsbh38iEIn4co9QLxxmwxMvfcWEtf3KRNeCFjZfIlRE7JtBF7
gb3A2GUGHDdJI/ZNc/QUnXHZ2IR5UNzubGweT1r3Gvj4Y5E7ZJSG1ZgorH647sx6nY7k4KQUUsvw
kDTFjQYZtea0Z0b0Xjv5Yq7L7eyzOdbW/aAN3K9HN1NQVxvKLghNW9IbV9WS9ezHHGsKThlbGWt2
OqWHGvn5LAF+Yk1QpB7b19oqLjsWksrCPxMRchef6uxB76D2RG+CjkAxfM8oZkeYqupQP+l1hGKi
9uIw8iZZPYzQzpoAKx3BkfVEURBUgk8AohXdqRRG9LHbJPJipG3IH2MPruaV0UI7CpptSIFILQv+
N9d+qtltydVYnNZB+9EK9zKOL/JfjhYhilQbtPhN5C9Mc3Uj5ZypSyzhnXDECuxUrLStFN5apL2p
rfCLi/61VMoEeXV4Z9J9BHtVsMZNkwu/svpVSrdGTMZTMGxjVmxdPsrYEfV8Z1rBKg6zU2A1eMn9
U250GB+AfPCWrPd5mAwe7EKj8gFpWDbLVV02T0KQTASqtcc8Ly614CjTKrGaR51O+CBgbuITz0y2
ZUMlZSyoDAdL8z4Qx1VZdk5Z8BKw3OVNh65lXs/Vs9oq3hQgG2CWiO2ukoofypLfVCWBYFMXWKRA
Oj3gs2KFCmOADtrcuSHF/aXX7CyJK9mddNS0vfKxxAzrP5QkvruvfBry/CaaZ2qUlKh83CR50/yH
QfoJZ/jTQy09zc/3lUFRurYPLG4Tj/quW0dXAgYc8ySvMre++JnpqX538YPrBgFG4wiCk+TreLpP
zSyW0xaBULRazuyZ9txLi+9MPvVoLNM0P/JfcyiavTIhyICjvN/R0a+aVaciN5FIvB2PqVVQ+5yd
Ru7YDfWrqLQ8uZzcKRm2hc7RRZocpZtYBTI7gllQNOmpk6JtNnEVCAUYB0hgKCratP32fdo+qUK2
KS3FiYz6fixhy+XY9Q2yMyPg6in2O6ncagZhn8mSdzqq6z9f65aO89lF3ESaqCuIqhUdgMzZhTgd
QzEdjIaSt9u7kivZ8wMfKLnxxSrc/TStvvnVv4x2js3kgy6kSGU0OJ0byt8PyrXQrSKn9yRmcaZd
/NQU+ufPzoBoq5nMyCiV857QCKwCiT72xaXQl6/I31yT1Lb+ibj4XXsDsYlMQsWicP0HIj+rBMWs
crkhJ2jwjFW9Je28vezu0Z94wd2478kDRwuXbcvrngTD69D7CQT0XUUFgSkwNxhOOrKrrxM8lgiL
VDXgENRy9v38pmTbBq2eFE7r1nz/86z5bnn4PNZiw/hUbNC6WAmiZSwtbZya/NbgB/bjUks4rzWI
EFhIfVKQ1ZyXh6LMCoomzCmJSqEjYfLvu8hTSc3+83N8Wz38vCqcVU04Iw5Zr1E16Vqu6Fz09P6U
iPtaPmmQGG7KgZjlerEfK+6fR/7nvGRN/7QcnRVTpG7KzaJpOnfYmTtyMPbdytrJm59YkufInt8F
WNNA0cEOIVmEOX39pWKz1hVShBmHzDf0vaGT7LJ1a3OMkpxwk63yi5/Mjt8VFD8NqS3Ci0+TI68V
axgLhiw52dKpy8gPjsSjoPywR33T4mSy//vZflN8Pg2kzmOi5z2bVHTfHrD8LBBDot2mkwT8XvE4
F/zYVv1u4n8e8mzXCgkHDqSRIWWUhnVpesH4E0v8pyHONqp86DOVFG70L60JFyK9KbLq7s+T77uv
69NTnPMKMRuAeitGQiT9oyLfLWxROTz9eYxvP63Pg5w1oFuQR3o+MIglt07ePKvmzRKKDM3SmaT7
UH7MEgDXVLjD/5gu93vWE31FWRvPhmIoZ19XPBZFB4sCB+PrvGovq7XpNq5/0nZLs/3/IqXzn1oi
cnQ+jXfWwfGrVNbjhsNFcFzkDj2MWGud734+xnyzXX8d6WyVxzsqiymFHDc9cC7Y9JuW7FFrvUQZ
Bu5PGqnvFikkadhCyAGVkZd9/ZL9KUuoX/EaezY0BYHUsBLWP+f7fTMdZarxnHF1RBto4b8OA/tG
b9Apk3aPPKEu3qcOinX2U3bON2cPqv4GdprFRIwP/OzV1bFh9MIy6+lgR3ayoezmdPghl7VC3uc/
KsxM9ZtpQeIQEiXWep7s/BQNOmWSGxHpC6qFY1MvWe+pm1TUkABtCPq7gg5cHIqNLjaIo69G7Rfu
xfeeKIiGy2MkxJR8RjpN6k3bwZ4CvGO3iFlytbONnmT4CTDJTN3HfFaKu6I8it2zaN6YXN7kdFtF
5b42LLcX5uuaYo1U4HuPbpKpcAjDhG10qmj4qlct2icxyTw/3aUNUATq4l2lu7MPRyi8TdIHPQIA
MqaUtiDhD9JVOor3bTJdBEl2KQYSWglSqGVt07QcN6jN2UKcrYw5XqFWgCOTGS8ZbFE0EP61hfde
p4IX1lf1RBmNqwyZyZepgg1Nm3aG3qx9+bnpNaoTtKKm8TkLrJ1SB8AenkeRg2mo7Wu4mKFJg8xP
0aaRJVUJpCxzh0/jY5uBze0il9RWu8o19p+ZS6kK3WbSHYAfJ51/QCjVvalivBU+fOMxFKStTrd5
tG79UFmbJu+gTtcj9UIKgU2aXjYxNVV5EU0L3ZuhUBzyUc7RUNt2/bxLl6RqmcoEYu4of2+m14Jf
eNKap1lP9kFovBvpuJ4bHcMptZdCCBxy7TaCmKxL/VWdyVkvVNUJqX8aarIfNUA55T4zbnlyeVqq
t7wJDR2D+WzWQMaitxR4SZ6bUOgSJwB/Uys6N1oAau08HAbDvzVVwcvqw9x9ZPOlKiduTCE+4tLt
A53pVeVeD4W9Pz6hOLGNzLiIA4OyWLavxfdA09Yw5XCBdyDl8t6efIEarknsY+1vpQjgUD8eQHe4
Rfs4cScqxk1E4a2Qt0GDNalKqketEF6NsdrJ7fMk4ToWs9UoSttW2JmltjInlbo3tPVKW+kUtwZ9
pBGzn5p0raEmZ5JvpRynBvHogMXFWUNHscmo/PbNdd1RpogfTI5lftm4gnIRFqmHkdNt2/rUKTqz
7Eaxnjrl94NUPjPFl6HPUC7Q7xbRSVTU66qDp6obTFzlKFSmK9S6HYbSAcLdzgxRSPbpVmzH9dAY
KKLko2jNl1Un3Sv9nWRIV1mUvfsJ5DAldVNpWg3ElwfBR01jQimA/2rSdiyp72Q9DlxTfeiq66I4
SWF9ihv2IPBvxqjaqQQph9JaPbwl4Wi3cb8WQY+MLXLBsVul88m3Qk+cjl0y39QpRIBevR21u4iC
6UzzLGpT+pbgydVwHdUGxb1p9kiJ2gfqQ2icknBCBxPYCNPXxFm4wlhDPfIVx48ueyHivAvnKapd
ysy3jaLcTqNCpSpdxTRCRNh7A2S92ryKDL6G8b2sHzXxRqyKfQnNUGcK60m5UqGljUa1D6HyZ9JT
hUkjjbGq9fEqNlqmROYY+rWgdyta9Bs/PwSoWeSJflCG3CxHRdm/WuN9kuiUrJ7b0qMCPtXlgcR5
pxhNVLKAo3TAIHnhopdRKEBLak35utuX4fNsXqnS26ifMn7dgsJZOuAKptWRBi8KdG5WDULtWUpJ
mo+N2vPzX80023lSrSSlpgm7qwoC4QvR7RRep/arl9Rt65Px2o9UKH+VLJJdcFvHV2X+oOTQVhqY
8NJHr/ZbpbyZ0EmlGsU29FOWWDmwxzdx/DAU17RY7Czp6NU9K9Nb3/MQ1kPUPIOuctrkI0KGRS9x
nqCHXs9l5RjBpWXAnlL2M7aeZDK3lkhJvXRHGAjKoNNsCp2ev8YPJEeQUOeI2rbqKrcN1VWJ+ivO
jaPOGpnDkSwraD8FdqmIVZ0Fs5RiW8MUIhDoHFQWJfXgylIlps3rVH9I7VJ/DjeFzLxV7vw+vZwm
aHzq8o8ld9ij3LhHNlrUK5HnWBS1SvY2zzwINXK1fWANdo0qX/lT7lhF7ZAUt8MEsxYggiQlqwfO
IZ8ufxXAlqNIOo6HIRMu5UnZxfVN3ytH+tCnoA5XonJjBXT5UkeynkJDtc2h3gxa/WuIJkcXHyJ/
M/MPDtFr09cA0gIP0zLmLJTMGoJng16lRdp8PrR2rqlU/V+6tkLwfGfl+7EXdqWRbEoksLpKhG/F
SS3sLljOdsQ8vuGxxTmDsxZzmV3MAvq5YaPm6SmRzdBhq72RY3mtaNUaCjYANcUL1Mbr1BfTvIuN
bRuFdoJUDhoDeMbnuOqcoEoOVjvvpkhdNS3EvWkgL+dJKBsPZ+WswmwCe4EqjNr5QLlZNW+V8krI
LvQeyLMurxO9Xi+bmCxJW2EpzB5i814t9oPf2bF1LZubnM5KUveviQGHtlJWcX/Luddmw/SCsLfJ
cwwGwzWYiBprWsS2bsQshwV4gHDPz4fd6hT0xkWKFFnO1qKBpWz6JSM3CXKUqopGabWxsaBxZk9Z
SMaLxDA3AW3YoHuKC2UVEhIQWAVeASKtE7xQ5V7p6EdaDa/s3goQ2fZ7a3xTMaoMRbJeXo+KRybO
EEaWqav66Srzk/3cTBs2U8xdshdQOO/8FWxSNY+ehGjXVQ8F3fhR3RvZZVXvxi61xQJUWb+iorcN
oSAVQeiNKr6uo9jcdiJ4MmmyjZBoxMax0sBty9o2pA3+8UV5Pc+/BoBiUvZaZ76tz/fF7/L+g49q
D5Yy7MSQxRHxXw5F76mQ3pv5pmST5eXZHZ2jku5VJdidhXq9ChGJfvQNq3mxNqzryWxWffIu0myY
FXbs7JIDjx3Qi7MU4gNp08w1R7YiuDMpE85z4MUZSbnwULkcB/Pz0mMF5+RO6r05X1fjzlQORVLR
jJ6gndHULWs3stRj3lrrIPWX6r2bSGCeYVpOlumIZrNOfN82qwNEJT5btHMk63XD1jSulrZmAygM
hqsdp/q2LD8of9h4m1gCakdOUreJGrcpynVJr6axKLy0yMWtjTQ+F+mdoVINzoI1ujm6w/XD/yHt
vJrcRpYs/F/2HRvwJmJ3HwiCtq1aapkXhCy8IQDC8NfvV63dKxJEEDNzI8aERqNOlMvKyjx5jhbg
ijOIuWzK4umLEr1KnQUrKqQxWkYJrvQBfkQbtYJeK3E2/kAYYuVbS/uoG9SqJMAD/peGhL0aVHcQ
ErgHW1u03TM3SdQ+6CVdW/WSBIx7ooFQ8uNnQXzaV7p7rGAV6O9LGhBz+UurvkTBJyNqaSrIvAwi
t0huvSbiU9hLQ0y7ovE9KSAXde7V4OAV0DZrFk/fLtmcBh0qTRD8x3tJlogsaqLhausbyer0dqbp
yoQZ1rT2wfCOvaNTOG1Au1TJ1xqP7bCwIT0J5fDRwVNGSrSvC6CiWnnfxJFXw/PWsF3V9mcMcjRK
QJy3wTIdUCSyYwTmAHXl65OTUHmsnqpEXWnQoMPzux/iz0WiEA5+j3z5TjKjr7KDuK72LqMWgzyj
Sy8NvLIZvKGZV9q/Zl7uU88WFAwhUVRAsNMSePkes6rYNE6mybMF2bT8ERY913k2SQfPMpaIPOEo
zQffzh9LozyiBfnPUS1A1NVe9pAvo13wWm5lr3bTx3Ap/+C/b3E9VC6DWfaSibetapErheMD0nR5
/LY95jJg7RxkonjbZjuY91b1tlnP0W2IuRqP8NzMKMHo+ylcc7TzLE2KBhqbGJgIV5lGQI6Gzlw6
cyJ3pCJ4B3JW5RaiZ/xy5SB31BqajcR89kv1NV8e7vOP6Vd/oS6Spf/wF9jnJ8dHWxOFFbra6UO7
tAjXjgoTIDd8v8oemvf6wa0faHBelvvTw4n+zq/JU/cYf6lJU8yS/YifPZpbGt5QPhfjpTV9tE+z
pEeoYMB256q705IGZjfaVXttCT31Z32rL+RP+goW1gf7vttnSwCh3lx+dWIXMc2WLASUaRzQR/lA
mrHh3tcozQGw3tTr3xrY8xmScReoSGjBHsS/BGzRvCovQNCqZaHBUKulue6XOEEOzPFBpDAk+NeD
J3sbueYiehKcTvm9uqcw6v59t3DxDaPDapx82ToJyKa+RhzDrdc2ogbSbn60U5maC0ujpHXRHE5k
i7BUU0yxd6Z72oB2cK01zc/f/kJSbSIBdW7vLY9zlkiOG7JcAOmaJdyqD9EeltDF1nI96b5bNvQM
5e4cw/xb5udq6/5ZzzHnBsrNgWRbOD4QY0vBURV5xgNwo+XpjrfpznhoXRv6JuVjdH9Ywge9AkCx
ix4tZqS6QyC33pr75sM85d1E8xJ6nQBz4SAyNEqlo6wt5RYZ5nSmnlcLvZjlUt05T80KVOWmWxfr
Zl951EKX5C48wWIlEoJ/oWoxdbLPv2J0rMoiUeWjzlf494MX7CMELeTH34IzpAbd2a09UbJg1DRa
izq7AcvPpRc70dmiw69HhR3F0mgjv5YrNF9cKMDbHbi1AWnn9Auiutqcw57aeeeGRztdyYyM2F8Y
7l5MZRuftrIcu4P2OU3eOwaE4lq6k6XHbLjLOp6dtB2pERiY1czRnhn/GERfFoqk+hqfMeDGwCSd
vvk/wl/5A4wIa+lOvoMl4T79MLybMTtx/Z9P+1sJ4ezctRBqENFgNt3WX41Vv+o8CvAvQgpacXmX
C+Gkh9iLVnO38lTpSONlqdMxrdOmN87MxhBTlL24OuK7wW3vgDe+0MYKJe+Km+y1Wuj7aOXMrfbE
XUklE4w9LEs05o2bIYxjEapxTw+GDRwtlfplyusf6nyvRly0T+c4QSf31h9z40U9ghihx5agGQp3
eImXvFcDI1reXsOJiINWRxXiMkOxqTGKjzhbwkOeZ61+DKlWARfTHcJa7ettC5PDgP3I0rj+DISP
Li3UXQ7uWMeCnO7gtViWpHs6+TRzu01ZATMGRx8rZMK4cGmljZJWbR1aL1TpKeWN3VufHBK7t4cy
gRLA559ZEefwbLZ8lAPiTqV6k8mk+uCeUbsPUbkDFwsNzGOpfA0N/SE2pHcNQMks8XdqUe18KVta
sQq4PHGzzH82U4BMkbMZ/PT+UHy6/YlvLY7jm4l2fJjhTAihuAQuP1FNjco0gNAvB+Uz07QhpQjp
WOEFhJLtAx6o0OE/7Z9OUS/kNbywNZdwpXsl/c5FK+hU4mffzNZDMMfoobxRd936tlEw3cmoc8pZ
3CwRELK7u6iLeKd1Hk3OZa9uB7jbjdwSuOw6f7Kkx6Yp3RbhxrL8mkrfg9D3Kv0lsahGSu+qlhxA
DroZthgV6bsETfhS+S4o94ET0ixvAQlGCS+hW8F0Eztz4/6n3Wlbu35tM9lT6Q2083rdWg15qfxJ
dcD9RChL289J/AWANq2jAEEKMqThY1ehVnPSl4Kyxw5VknkvJYwqIDBd+FDuDB4CHalElfx5Gr03
rC9Dnq/q8LWBWSRVPgyQUdthuLdakmNKidJAuawyqkhaBxbyJ/oty+H0OghexPq1614HOvpiun1N
6eAaAyn1oiaHmrCidC6opOBh5ISvv6dho3ygh3ShJsW2oKV0SJ2FdOxXFCWo24Ab0YKHqK54wdZb
GPDmTsPkmYM9DRkpGBf563KrHdtD4lRqS0DJ9GbRYWFWJ69t871e+1uzdj72h3yfnb4M2Xe1vbfM
+0bmMWh/siyeNC39BYipr2T5uBqSb4KkP8yqtW4Pi9iXF+YANx+5rNun461wfL0D/3zyaAci+atH
xzBhB27zLRw236olOTdlKeB4/sb/QamUvOCi/xbc89ATyu7WrlkfP2b7451oIXSWolJbPvtesWlX
h83tz5t6jaBD+K8JHTmxqDgNkWXhxLK+8OxCdCUXVC42yKwsRJmqpIond4cZcsQ5q2OndlRauu4B
LMR97lnd9xPZxxIM5kEwOAC+jozvenKYWYmpiOV8qKO3n2k4QRc5ADFCmU1evxgGIaJ8p0UzpKpT
99uZnStWZtJhg2QKgBDwXQkZt2Ku5XXOwij2PGaVZtQnLEjVc4+6X48nub0tpnct+AQY1skNgDq6
PGiB0soVTPs0Li6FbtfhOXwSb47Dun1U3fCNuLuUl4ef7cbhEQnb85Jd+y7cyUt143yGi+MTnUIP
qZd/kPdzodhUDEjT/f9/mzVCC8mO2fgDcI3lUd45NQUWMEoF4GYFn2g9Blq1vj0Z0xfcmcHRC8du
InSsGwz2qWs9Gqvwk3hDG4CAV/4WiZs9ftENXCoQ4ZeDDFHEjP2JKJDCGEylislKAE+5XAxEwejh
iLBPC8HXYKMt6w+0dXyIXG3de/Cob9R9uEvvZ984Kj935Lp0maAXyh36SxH/ubR7rKLmGEpcnrUn
gJ4JSRqVCtfqsNU3xmdtOzNM8eNumRt5SmRyg1OdH34Dz4avxsYnIUOqemuu9P1feMJNTasKzkLT
6MkChzlyCL6mQpKQKG97/NeX9IeQirafaMhHGW8ZbgKXh9Qi/jBLgjw1znO7o+PrSFXrwAJGUH9f
bkM3pDyzlN6le22Xey3gjaUxN7NTC3lucXSaT6XA89ZYFNkRa0WtJlwE9xB9rIpVAkvsu9sr+Zbu
Ha/kmb0xWixG+85OB+zFd9ILLITwmaDytOmfgzUkY/nBq+8FvIoCF/INbu7xXFz5Hvox7ib+OXfF
Tfh9/fxjRqe3BtmlHIW3pBet1t8l+ZH+RYTe2tfbo57KQV0YGs2ykSWB3VNtIxGi7gQlMyAyclC9
K63t/bCZOy/ix92Y5DEw+lhLDcWVoAUYbax+Q63+Ck55igdAB+dtc6eRr1THOVOppwtcOxLew3YO
7D5ZH1di4WgcmolFJoK7C0Ojc2FGQTqEORe02dJVyRY9ts7SUP/+9XxhZbRKcAvmbTVELXRWr7EO
qxFtQP9gI/AqhCKM5hXo10YmmjgIjnUk/6aKyKAfX0jvhFB2+ers0FzWF8rTjMWpA35mcQygPeZ6
ZvnFQM3gHjn2zWEt0dIEfZIAqnUU1P7NEY5xtAe7omJJQ8NbC0Dy7rjO7r9Tst8arv5Xkm1Tnvp8
eGL4549guoTjyMfcwRvc7N1hl+ziJSGjJ68GwufsCdKBZbGZy7lOnuhzu6M4NZd1s4JyriV2R2Rj
pQC6pkaxE8fMd4/ubK/D3DKObiQtc/pOKrAnS9ld2/leqPkQsW2T4WdG/c8+JG51+iK3oTscqbWC
OXvbR3+LhfGx/Jm/NNXPn8391/K/xB/9TsBaoeDU/M/lL+vfv4Y8TzAYX/zCy5uoGZ6PP6vh3c8a
5/A///WbZk/8n3/1N/+PE/n9UP787//4XhzzRvy0ICryc2ZkqlZnh+WKS3nzFQKbq////8gVLeU/
UQeAQQVWZPiyz8kVLQNOZAcUPOkXh4SqTjTyf+SKqvyfMHhTv3IINeHsEsFxXVDh/+//UGz+lGin
4A+KVIhl/y1yxdF+gKNEJ31FA5Li0J9xlVo/RLLZdnn8JoYRL8In3SvWQ4cM4kJeFUv541xt6u1t
cnanYNBQqUuZGuTSumaN3y5FlVTJUNMI35K/t3eql66Ke/Sh46UN5skVfh+WIxtY6oc5769eD9bQ
IKXUHWpVss6/Lw+5AvI0qpxO9USjz9BT/QZxKwjQELJMeGQgMDlAbuKm64OndC7dfW4EFzQsgDPe
bfS8EpNAxGspmgzi16Yz5/JDnMq2pDI/qF6pvsrR96M8o4M0zun9NkAVmTuV8udVPH9KiElOTYPc
GSyWoiQXLvWnw6dmMzyVXnEniyrJHtKnd/oaJ/NOWp0dgKffy3nOcztGhP+2b+oavEkA96ljXQ7w
YIKvyVpmuvyEq2GNT/KiQTxC8aLvNLHOTOc4c/7bHKS64hlJwcQazecJzs44To4qIiMW4Pp+2T6m
K/+NsNPJ2FEChz77ZhohEt6MUmGGK8aiAor69OUYj7oJe1mmqF7/KX4CC/MR8I1HO1Wznuu+GIUt
Y0vO6Dna0J9W9z2WalNzYWlER9jV/F8zazYzHmcUxZ7A9Ra0nEPysKEnfnFc01K+Sp7+QiVtdNm+
jcfC2YhuLRtYyGjmdPvQhLQ4iuUidF/mSx8gv/+Z9m2oreRl9SVfG0t5P3vZTs3jmd3xs37QOkDk
PMp4ByQPFItdbR/idmgJV0kwqLD7+K4zE3JOHXXq5G+VeF6C4xeuGTZBG4Jn8bRhb0sGGQXfu71w
k4f93MToVSsbB5hKe0w4G/hqaPWwpUWwlhZCZMhndKLrI7/33Y4MQrkbZqPqKb9qnX+AmPez4Kkn
/y03FR8gWGvVrzEyr4CHX4SU5ofwsdwr62KreZU7bOhDtn4eHgd9M38gxa4Z3SwXXzEKpeIo7wZN
TINACAnmXLhYVvNvCPFjbpkZRVBdE8t2QbrTO0bBR/kABU2TwooAkkxypLmoWziuW8ZGD5aDZRQH
WYypWtrrCDBHsEvWMkkLaZ2tjvJirl9zYnAUzSCbBINEYUsdrST42sw+qbmOGvO9Hf6SyJi2Fn87
P2/v2SmP/XYvwVpGEw8Pv8stM1SdemzjN3EhyCxX4N2KezQpH7I7ABUwfAWP0g9tVlpu4jCeWx07
0kqLYpq/Chqrt8Ors+KALAVSBe1lL97UtObNZmImXN2FxZFTpaFNtaS+1FHrgzJBJLjCRQ3zzU/J
+52dANN973z26b1e3p7iybES2BEs0ieFetxohlNs6xnqQDKi5kMMQ5XSbW+bmF5FBweuccs714JK
bWJqB7sF+viSElIpG8lN98E94GZXnPhhA0B8zqGKLXh5JKhVctWTnEUOC12sy3EVhtEWQ5VDN2X9
cAJUva37wbdnJu+NVHxsxSGWcAjVCI3Hs3eoLLM3TRoHxLoV7/SvxS5kr/SADuFRInyyv82rSV6f
PsScsEaRETEidFIuh5b0hY5V0a2g/SK0W0OtsogRqTWtuTLXxCReWBo/d0+pQpc0lqJDuTKopoW5
40bFjOrRRBjIgEhTKIJXnvLHaA+eBlnqImGm9gboVRfZF6HhmJBuPQWutJ2NA4U7HK2aRsQpXlwg
OK8ky8qyboOTkYhV85+Dd2DSvMQrXFrPKcAuBI5CyICWa/+h+DhzFKbWzoA3XtiFLXF8z/cQpMFx
qmnecTfs1B0Q+qX2EQKaHwdIz7xwkz5338J7fabdeGIdydvbnD5ml706uowGvzxFWY9wmtTCmaKj
PW6sAujBbg/u2pVA8H9mZXQLcRASp4yxopdPjp4tZDbMP7CgGCZPWhntb3M0jjSBqSBoO0iF2/xF
r9q1USgzvb8TC6SDo/qXidEg0lg65CeYFj3f3Pc1uhvtgALtfd69vz0UZWIT6ugB8ra3dPQV5ZGD
YntmwZCBB9fXmrhiVqdtFm9MpESRQXeztWathm4vQKBSu/n7Xt8EP0QjKbufZ/3YhbS+THOYjvEE
qj+jLFzfmqmsTo+PJ6XgsABjM0bXWFlRwrk/6N4ArPxdqy76u+pH/tjS2LnQ1rDLPQTKYnjvrOVl
sprLH0xteIhBCBrQpMCljDZKHJtw+Yn7VMgw5acmpZEI5HJWz0Re4/IkbxR2ik2qRcCIIEYeGao7
A7npkIlMT0f5iYuuuc8A6i30PAYPboa55UGqBEtyrWfp5nhoTx6dGmq3aZJI0pahUp/Wh1oKdO+U
qTSkqsCDtE0MHzJ9BpGdUOrzY+0+pSBdICxkmDV99b21jDqp3zl2qj0VGcKhy7JSunzR+JVxn3Q6
vRVKmXV0sXRBAs1j6MNjcAprOv/kMlD3KSp2rupIqPOgS+/O7Ozr/AmYaih/UAKBvYTFv7yfDE0x
TtIpN3Dnygr1IZhL9PeQirvmSt7YpxmfMLXU59bEgT57VUTQ3iX1kBoebbub2AZDM5TgxTYzgxKX
6ujOYFACx8yJla8yYHUUVHoBRzkJKW1lbCJPgU5qIXoLynU9Gw/OWRtdvFBTGkibY01QX7TbmORT
uQHoAqZxrio15bXPBza6fB3raAaQ/hueUm0NWEI1O5/ZEHMWxO+frVBdIwYn1ViwYeuKkAhx8mqO
I/r6VSf23J/lGe05W0pOFthrwzt45u4tj7PLt7oXL5vNEZyvmEAa62Dqqdaz+QIxQ6OtgX8TsEi+
QJHH+30oj32e67H5tt/twI022sYBXhy/yz7b3/5C48KcwdGWDwMZeVILgwLoHH5O9gLwG5EUpXFS
YHTmMqITC3gxwJGTU7TcPOU29uSo+wSB34cGkduZYzxnY3Tv0nx5KLUjNpoTHQLpo+P8un2CJy52
EfugxEta1+TmvdyFcLlVdW0Vphce+x80Q+VD/glCB5ooW2VmLMrkYP7Y0kaZuOJI2/KxKU12Y+fB
tpKiRpR+I310eB+4oRcs1fu5fqRxqVvcRESUyMgaMsph9AZdjs8sszyX+oOwWacLe5d+F9Qh+erw
QFz9wfG+B++j98Fd+rX39Dt9Ey3rvXUXf2juh80ccdXUs0iIjKLCRDyoIw11+S3xQYr8tJd+u69q
q7s0JfpL+r7cYRnT5aF46D7s5zJc1zeBI1iyLIFNYYnH6qlqcix6eo0Nz4BnBNE/x5MM6TWtyplo
+nonXdoZOecjOSyYzYUdqQm2hV/02+zgyAsYIzW6ObvT6+2dO4b9sLTCIF+N8omA+I62rkQ2Qk6G
xPBKWCM+0dZbPGRe/Jjdw2Bl3+mP9qP5ydkN28OL2FtzjwftOlIV5hEPlgkadThpLldT7/POao+M
dw8lxt2RZKy0MHf9+3TJmu7iLX2z0aLf5kvY3lflRl8ctqdd8mSuerJP0Q+DR366URfxczdbIRGm
L13v5aeNvEbRmlqPoCQbLc7AwL4eTX0ZIQxhDsZGEsKm/xJEe/r9Y8/LFXPGRstgJaFy5OuIayTH
2dV9RCu5faihfvThtjD9/Ik6i/a3L8+LEY77e2QpyMDCQiERGpWH+oqXw/l4e1yT54ZGQtrRUBvE
dVyub4N3N+sEBm+/PbpdeSchAhocP/57RsShOgsCrFN9LJUQI7qWrAD6rVMUaPwy3942M66U/z4r
Z4MZbda2K9u+gwWbVKhQgUt2VkwPaLqAC3tdoSK6Nb3bFq99PQt0ZnC0Bfs6OeiHnAVKcloVQGST
1P73LIz2XdvakTocsWAWv6K2XWv93AU/swPG7RZyU9qRXjFpzuG9MdBMX70O1cvtUczZGGWt7ChN
eyfHRhc7H+Pm8BFM37MV+v/EOf9Zjrdc09k+q2iczXwDM+FxrffvO9hqDtli5lBOesQzIyJAOzNi
hTAA9T1G6KC8b4bo3gb9faqcfZrAViw1cM2jM3t7/sQqX7m6M5tiH57ZbJEjUcuKV5Vh6B9aWXou
nPrhaCG6p5DMCer1MTARKtbrGbuTt92Z3ZF30CqtzAITuzwrV1kMcXsweJXkLNL033REb2HF2RBP
lX2U9BMbXaMLwNHqLXo+vEfCmRM7uROJlGxBGwrmYnyeqLnXqcWI+lO/MA6NawMs6CERv71gExkQ
PMMfO+NT1fvmMSvhAyIiy1F08Jq7FGHn5/pLCtef4xZ3pv+oePamv493c4+SCa8kKtwKoBCTZrFx
L+TBlqVY73hzDakOx076PTZmizMT9+GFjVEcFKddo8sFNmg+dU/UZ3t4cEl+f2w2EdqXzVe6VZ7z
w4IuodkH8tz4RifQbvu06hJsHyu08FT3uI4TF/KEdlHTaPIroDZ0bBZpP5PVmjM7OoRV0RamIswW
4GMtrhYfqvvb22bOxOi8Kbl60KHWIdgr8ifqhc8a/O63TUwcAAAlKsEIhRGd9NilK4GZptCzE0+F
3oT7q4aRvEAEIprJpE5ZQRHIQjMGjQcyz5dWLD23lDo9mR6SmFs5V1aqFu7tMphx+BNQIYeKuYCE
2qgbqWNURxHk8mARwnjGI9xPbr4VZV14pkFsQ+bzwVzALbXMZ5/9b7WdkUO+sDvaC1JZCoI87Ioc
TfGArNJOW4pEQ0UB9kDlTn9BFcgN1tbaX6Sb7q4CYIIw+Z1zF7vhF9tN71JX3s+ldpWr3BG1UmQA
hQguC4xI0eW8Z21WnbqDbXonhMJX4DOWh46MK1oe3jAL1LrarSNjIx8AQWBQ5y0aiAUVSyjfT9FM
hvW6OARtgGFCU8Dj1rkWw47qHl2dIkZJnWf1S2zSUuiZJ7kPX/2wIp3aWWlZrE0YB6F2C+wX2fZt
ViRTqgae/+RoPxSGlGQzEcD1ExdgipC2pqBJUyyI5MtZNobUcgpNvDzcftm9SuHytAUjtnIeoq3/
3aZZ7Q7u8b2x/JtHV5h1VJhHkDsGPjC6u5Cxb2x6jw1PygevgwAsdMhCwlp/28z1rGMHXXB4jWgo
pRwysmNrZRl1Q0DO7h59GgQ5VLSK3BAuoWepWij1YlAJRGYm9cpjCKOazDOXoUF5PYrdaznEWdk8
sJTAh8grv08g7kJfeOZinjRjGzIAQ1B10AVcLp1GrwU5+yNzOLxE/a6WH/R+Jmi6LnlDpK1S5YMa
lCLtFbKNek/VywdqYbQFAcE/vgmoWm74oJACURfyIge4e3vNrvE1wiZJSFYL1Kcxnj69rdQ8Kyld
xXfqDuXD7le/rBfKJ/EOQvnomyaThBFk3km4hrMInrTnbjNbXL1yP+Ir6KpWRfZHuerVCaGGcZz8
RLF/AeHPQ7Iztz3QCTSh1nNVnivnMzI18sBDLwVKWmHqqNyHFBaCwpnZKmIrXPj4NwukXHQuS8e0
R76UAlZB7kMG7mqR92g/xulHq18fUYNBQco90qCeIk1/ex2v48aR0ZFPHQZSlYcjRqvv1ksZLbKv
+i+SiMeHeo1ImRc0KIm56ckVKPdyPXt/TM/qnzGPPFuNBEDbl5g/eOWdthLAO1C3WxOIGCj+V3UT
ziXvxU+8NcujdZTLKsZdY9G+P74mJ9KlMbz65JB01yCQm0eCXkWuzDCVSSiiaLkySFBeeoCoDprE
TFXdg2DWX3WouTxBBRStAgP4XXwsCvfQKM3q9rpOzSsNXpQLUbGUrxiJzVxKmhh+PyRipYdDlfV0
aCO29u8ZGU2lUnRxonSm7mnF4wk21fDb7Z8/6djORzGK6uCBOAaNggFRe2i3MPJGb0DCe0Gukq2G
TQx48dvcppxw2cR2f+ZulD2qh4OfGWTrPSQfgkXn54+lFT4XQRXPHT6Rmh/vxXNLoztIyivFzA5Y
0iOUANtuoRenuyR4Dbt2oQyf/b52EROCvHAmWr5OXIk9CREF9WSVUHZcL7ejHu132KrAQh++QuoB
i5i6RSir9UTzdfIy5zxnDY7mNA4qs0liDIr41UjutOVpn0gLqVoJkGtXLiESngnmrvImozGOJhf1
Pu5eWGM8jZg4+zgcP6c5jd5fjsavCpT9zFadPHAC5IPekMLzYLRVJbPI/QacP0hlc22sIDz4aD2E
1OYpRYtCIKlb68dtm5Mm6WG3Zd5XoOpGjqVTnCJswNl6RSS/1DI8hJpR/LptQ6zL1Q4VXCwmgRJv
+9EkdgEhTUCly5Nh07O7ZsVjeNFDditZc1GMuGlumRrlNuMGvcgSiXCAkFXmcvrQF+ZVBQ5sTyUX
kdPbI7t+uhC70HABnQIdLXS1jFasUw+hT7GRq0eNki191NI+PqidvTCcFN6IOHCyBQ0wSr6CrCZd
48T1p+KUWB+NUwB1wO2vmbgk2K4CZCeDdL0KZPTMlyvLD0VaHPXDFJJjU5Y+d4b52KpC9fUUzDQE
Tp1ILL7x61gqZaxxtNEDD1Md3hTtqoUnLV82CrlrgeJt1uGX+H6uN2HCq/KGQZcJFCGSwG+I8bN8
2+D3mWGKwk7XEMz4p2rZmMd9G7X63FGcCAp5icLFD7KdgPtt5GeWkly1fC3g2TLs/HW5Qh5rdbyD
Znc5j++eGhRPMsCsIIaRtRFH9MxUWYa9RaXB4nkCPYAEjbD+/hTONR5OHEJTtGoLNeW3rvSRlTSr
/E6PLC//XoUpVLOvp2SbID55ew9ODoZIGqwi3VAkOS7N6P2QHh2NFKIF9W+tv2jZ3qg/3LYx4ZRp
hyFTyYPLpMY48lmhnA2ZCVe51zsZXQDQosKd8iHWDnsAFWvNlGpIdNU5aOlEIAFagq4jm1udh+y4
w+sghafOrjvL016sF/ODvrPgLZPcAdW+++67wLp0m3LuhTnhYUQoL7YgKkMUp0cTCtd2fnJOvP38
e0FFKBop4RteK15zP9eOo16HEjSvCXFqODoxOq6C51xMRVViS12Xd8dXgX/z08XRXMCkvyaP7qA7
uETk0kLaA17VD9Y2+Xh7aa+vI8SUQFzzgudvUA+X20cqw2MLMTaJPjX6AlOyAz9yoK1vG3nDt1ze
ElgBUGHRCUC6aZyTiBHDNSU5Iwf0S/2VwbC7M2iJk76TDVvZ1Pzru2F5WLVQw7mnd8b94U5exp4l
LVI3+Hb7U66Py8WXjHEXWZ8lRQAtnddrUI8PX50GaYm5F+6ckdGkVkrbnOBFNaGC/3VsUUtTFrE5
s3AT6aXLkYib+cyLCQEYGi4xoq6V7+Yv81X6GHlQoK+6T8GT86v9ou7pzFvdnr7J7fJnId8ynmdG
Ecay4ZbKTS+XG9cx3wfpHNL72m1eDmvknGHWKIxWZ1j2h8GN3/u/8uURiPdD4jZe89rxDxdgyse5
i+4akGNe2hVrejay3OrTbkC/2etX/hpOZhs2jzXsV7vqtX7f3sNxNQ/Tn3jHC6NvQFtZEdm6S6NZ
eKoOlQziSHnkqQRsIBN0mcjFB5QpoMvnPCiuAgWQ68CgM9/ueO3YL+2Pojf9EOdlcGI5fbq6qiXE
fWVLUIFM516EwPE7fdl45ipHDep+rv40fUj+jH10qUBJ0KAAythr/0XJ3osKW9T/ur1dJ23wUKKn
Em4gcqKX84sismMXMuMz5c+O+hQf7WU1l36e3LBnNsTvn22cQ680STFgg9yaJ3fPYRCCdtn31Vzt
c3qLnlka7RbFJ4xXDlhqv6u/ok3yTKfFnZUuEQZYDhvfVddzzQjiJ1757TOLo/0RQEwIGYuYv+Tk
luFe72MXXVEr+1Zb9UwgM+3QzoyNNsSQqe0pO74NT1vxyM0XxZfw0YQo0+IQBvA2Jcv8pzPby3Wd
W+IQ/LE7vhJSS5f0xMCuyNMHlLs22Rrei13rnbzYC5/noBQTQfylwdH1cDJLQ47FrKZ3h6/5VvXo
MaR5LEP6fS2aSuZO2uQpPxvg6KaQKkUeah/X5vS2W3S/EmsfZd+L4j1M+J5fzb1RZg7E+I5waMvv
YlOso7Oo96LfEBofyud7h0Gajzn3LmWuv6BTJsZxtVvhOyVAFenlcSgsFbCARTGYSsH+wpULj6/+
WC4gdFzm7hyacvJoEDeRGpTRrh0HTpqcV5mRYKyvOPLMa9a6SfJZRhIh62dD4evXEVvmzNpoCemy
yiDpxlp+l4HWLNb60v4uXkcIPf/t/CA3IZcRvXG6bF1RCiRapcud2pteXGvqvSTFaAAF9dx9O+WZ
z62Mrnnb9xW7yAcAw07mVsGdeTQW9fB62/1PRSvcr7Zhg0qkJjY6aK0uN3wD9VcrSVH/DtZ+p7z8
AxPAakW7ka5fIePCRLEGm1jSq8LkU2ZGWykIvt42MRklsCb/sjG6Yco20cOhwQbCQdmSx3hkLo4k
dbIlpdutQ2CUw0OIAykWmu2Wyma+jjJ1ps8/YXT1SANEtXnEJyjxl4P9KTfvzaOCFtHHmaFOrhhJ
AJINChLU4yxAJhnlIUSdwVO/+M/K0voYCnb0pf5oDQtKGW64m0tyXvfnMC5I9ilEAXMgFhtdOwfd
P6kxB5zZtdfUxNIf6OdFD6IwJhg9orWyl1+LyK1PcNqupWihLIpk0e6DbXdnBCs5A3/ktl97yi+P
iFYgA7YJ9/+E6+DyO8e8SZok2/SuULRvVnAORG7qL4p3aIKuErf+JL90n5A128SntbSdTbpNOdaz
KRpTKKWlIidtwhT1JfozDTpjeuO2fbBwShSFqsd6MJZalC7y9H1lbYpirj1k+gT8WSNj5P4yo0Z9
RecD2lX9aq8Hz8x2+k9B1I4wz44bRY8WlrbaRchA/CNPdWZ7lA8YstBppR7bfhY+G5HplT304YG5
mdn6kx7xzM7II4YVmEE5tfC72y6FdJU5tX8hjgf9nIjFdXWBdnbxMpeDmDM7CpFpyq+k4CjWtqE9
H1R8cniM47mYQByi8dV8voNGLozbxmjaA4P7f47O8n27BJ4AoYy/bBZ4sFdEEnMXcfRZLZS5EY58
l4Z+EIpAHJyj/t7sfXdQeVCFx5lrcyrIOh/hKFQ2muSU+SfmkerQaSEb6a6J4+2xt3bgMvdld7ir
9HzmfpvyyqT5yasIFA9PqcunR9T6ellbFYjpQf5ZNccnO2nvosbfmNlcVW8q3Dk3NTqBktqVgdU0
oD3UAtmu+i6X48JNU+dHerQfKYh5M8dhyuecGxwdO4eiQgZySLQI2mtRYQ5hUVNfDAiHg5UzU8aY
Wjwo2MFi0BIKIGNk7JSgTT+IjLCsDSUYCDWp35W6AdtRYJvZslKG5rQoEcl8UjqkLJe3xzrWP9Fp
2kDf5Y/50dFXtKqpFTm24F1R19HD4GnLYl27x3cWah3+Mt+E3XKAPk7o+5aHBReM5yyjb7e/YmqF
BbsYGUnVgmRzdA82UU3baN4Bre1RPB8WcLx6XY4oapy76WF129jUmbTB71D/EpwS48RHWfbdyelJ
jtsHGK3bVyMPFlKeLf6uFSIJpD4gBn6Du42WtTLr7tRWFVYoqa4aDqF7suyD18p/k8afFYS6n2eA
2ECqrY/rMrlaw+Hkt5an9A9BTPuN86507JnhTLyQsaLopk0hG561MdtXbhhlbjjk4bsdyfDyffke
Ydtt/04y9uVXZOEEJ0G0At26vT2Ps4ZHG7SJaSOWotIiRkIFU3fNXft4cJG3XQKOukto4Am+R7Oa
POKnXl4al8MdXU1FmsT2qSrI/yeGG5vyog2HfzSlVH8pcgEfvOLe4hVXSLrMwlXIdFR31icrAAt1
gMUN3SF1KVEg+gzxLNo0M1N67XIYHFtFtAprxtVxUwpTTh2TvYmMfL1Lt8E+R8LUbbYHuGScExwT
0db8pEKvSOJxDiM4UVq5sD7OeQAHrLIqHzgZX/zB9ZV1JHntNl9J3vAjqjdBdR9uKvoQZ4etTq0p
/ZUAfqkD0Ax7eWVZSD87pXay4DqD4ck7kfnwVxkwpdT7C/nVazfDMM+sia85y805ACbQl8Na59Jn
ri11uK8rN/N6eDxa0iEfDqv+PnoJ17cX9/pevjQ79jtHpD+zAbOmky6j6GWoDwulImxO3v97hkbn
shgUX+pOMuMzizVCr+ujFG56pIiRZpjxAXNTOTqMbdiffG3okcToX4rkZwqDQTw8/3vDEfN6tlwZ
fHyFrWBDVZ59dV+gBtSEW+c4Y2aiHHW5PqOIMA1yxCIsDn24lXfm7n+pO5PuyHFkS/+X3rMOZ4CL
3nD0SbMUIWmDIylC4DwCBMFf/y6jqquVHnHSX71e9SoXmSk4SQwGs2v32zziUWlDpFHgmnddYVZS
qCCXJPgkWRHJZzM1422Du5RqQWxxYTmcRY21VWoCf3wUG+kIFiN6hsrbkird7HyvxC4vOwBKSzUM
80msZXUikzDTwCvcu4kufiY6BpEKRCB7XzN9aAzqA79D7WvPn0HfcDuaVcRdirAOVHk9uLO6l4YF
fu4w0dPkU3tvMI+eek3YThYBHDQDOp3KZnXiZWaw0hvU/I47iz4Ya+NkgSnYOwMX+BiIhu29gRcZ
FcS5UasYD6LnPx1DQlhKwMItSMETWnlTLPrgscBGGy2rMcZK1u2NNwUgvBQSehHhl1Gh6nzX12LK
erJMIE4oZ/3RNLU+FAoq9myqc//OmVRFU7VOCizmZrxVRd8HsdkqHHyFlRdXpHIICC3Sk8As+UG3
LxcVPBpkqL9JUff33NL6qQ5ylMk70z4MMifHtdVlF9KlcNGwwbijM27NxbU9t8ONyT3rmoKYuoPq
wo9Guw5egF2mP1fGHPReKB/+aWRuJtwopHtlWQO9C8olQMXGLKvlmnRG+61xc6BF3L7Sjz5ILJkx
ieXJcXvfAwTAnLIx0MyMSi1HEZN1lCfC+aa9bZmbmXndvgZsMYFe98vmkaN8e2UNJo2HKRcxbVaY
G1JLvLNGTXFZj97eWWr23o4LPeK9LJnloOGmWujkR07vokRIm6mNpkb5D2hEVHaWTzrYT3qynnyV
B4DPuk1uJjP4zW+eXob3ei5wP5M9GC12PS1RjyftwtYWoo5kUQILbHvMv29hpQJa31Lyx8nhjQyL
psoPVu07Tznw5HcFkraxmJbBCpuhYSdeDUD40bruo65uK+B9cQPtY59TDRE/mDzBBOZxCBCraiKg
bflh5Xg6uuI7yFII9BGQIgVEz4yKRnWJ09tzyBo4XNndYsSwYjHiwJztpKsQ1Odla0dwzg2ORidQ
POzJfG/IWSZeT6w97U0dBrZrnPJi4Vk59MX7sBbjCdzmPqVMlDuXCBWVSvYnv/AQm5M8AI/Vsg4j
EUXijLn5iiFDNZEXCNhuOojmIr2aLNacF/sR9cxsHRSAgtsPsZ2u20uzHlPbNqB5tktIrIdO7Oy8
9LJmABgasiIDFT9jY3nDqsTQjOxnL+8epAAj11CShtbA6aEsBQe1FpInqMnVgwW1jh0J7fcALRjr
mtmsZfsKtsCHMV9aoIwFdAVscSFG6fuorRSMdQC+d8KRLl6Q1hIYnWXV/C73GDL2pMzVGA2lBqKY
OoPxqU2gbFo5wRWgHI3QhgHenaMbNLaTteZrONbresW7vMocmMa8wBoMNkUkf3YKeD1VFA+vFCUM
CO+ZxOjMRjEgJ6Ehkk5NBwf4Hgb9AZwKd0Tl3TfhCFRE3ElHVkHBEGTo3NYQn6TlENhpKWZ5N1Or
t0KxaL13glXHgezaQz4u5U4DiBRq96ihInk1aaUBq7VDMRjNrpuZleJfz8d11kuTiSHXd/bAjKNp
6jmsOPi+Glvp7VwHJU7SbqMJ0+may4aiRDmKtKxMkHB1vk5Hb5RY7zAp3nPNYEwG1Jbz0Ix1/il4
wY9zp7rQLbv1vhlhHNYNeZfSZQ2uBZyGIsP2+H2ljWCOSLWCmUOMPPN70aQzWeXzODvlNSUrPTZj
wO5lDpixxb0l81UhQPPu9C1lLY083jrfJtbLJ0cr+DbAu/Jd98gHREWfV0dmtuVdTpgPX7ZWPnuG
3UWQPLexPeFzBipv01kH+tV1JpDiS1MlrCuW44qkV2JV9ZqHXu/D6swVZqQQyYZtDpRS6gLYidA1
yM37Cc626/1KarCyl8WujtNYkX2pZ/rim7O2Q7TeqPfaojkevhvvNLaW5zFo+fdGu2ssRD5fzcU6
i4QqWEKFy4CnOQSlaS8nqlrvG4wPrTZcDUfc+Ja0U4hVyh9wPKI3DSYxj1RVqXdJLJ3NRlNOQJDb
FkiTkK6OMUSEpRXnciiNjME16RX9c8FhXhnoX7wA/7j0gPSB0xFBsm2azNAxK7WrfXs9yN4XACcr
HoDDYFqAmvnKzerG1Qni9wAIrgY0pNVUaH7ppttajcK6KR0l0JOqc2NOCtLN3w1jCh4C6dmZCQo9
LMBx1vW4xoPR3keKFcPtHATGk8KKBVjbdO5WHPfZNLVISIup2HFOhmRZevaJs5FelxUHmbwuvXvm
5CyrJA4U3i78CZv0Grtkghx4tefUGOA6sc5ziSNlljvLmdtMCXQhS4SiUe5yRDWM9EmOa3/cl0B7
QMEj97S1ulsYc7D7tnTHsGnWj6GFD6znCS/Crl7gtNTqNSe1SO0qByZzXIPbJVjHPeXESeYiF1e0
N+6pMlhUBhJ2KqMN56m8Cmo003ot+9YUHidh7c/+iUHDAmfs1TXRM7T4kD7RICd7sLMsRAQFPRI2
D0vkDkMzhijm41MZraksNG8XMMDymIsgkcxjfkelD19ahlMg7F0DvvPUqP13w23nMurJyKLW8eYn
S4PcEsJQuKKRqOwZzHjDE4+4pPVXCtx2H/vuPMRMIWEYwnXYzbDTLSGxgGm28tKPiZWLW98ROAvg
TZ6YpmFmbbUuH22Dg7BbWuEkNnQNjy5Q5G0INLxJgNU25zrWDlt0uvqye/BX2UFUodT0iaU9PoGh
bDyjLWB+Zcwf2nCEZ1i6ggVyxesKnHsHUjAyNPm8MxvFdEwXZu1W0SIWKVg4Nw5YN0Np3XH0u8G/
D54u3jCGnTscPcbQm1UKV8eCU57HjTe3LjDebRmEg9lR43pph2XX5gOA6rYAcEyxYdpVluN+5jjq
8qia8m7PaVPeVW2O/qRKLK8VDrWItFJnelzmpBzHJTR578eCzO8zKfsD+j7RF5bbOJnLEj24ZWGO
O8trB8CmePHuuNpPeQ82W7tC4FPUWPqRVSHGdfOuekYgWTaRXAmocYXiwPFVyqsfUF0rU1O1tUxk
jXKU2RjlNw99fxGntHjp2wA6hQZUOII7F0MgyTWI9MEAUjzVqfR6GTXoWdsRe6igjq6MB9G1Qark
dshUe6ZbmKd9tp6/s2yEKAaxX+BL+qiDrOauwlaLoNmKpGH7VwzJJSv1C+L2kWsOLEWo/qsMwcbv
ATNhe6Ks/rpR+L4h46q+lmsx3HiOdOPcH60HG7tchrOoTmdf6zjnq++Goqp1NLnTkkCL62ZzYUPv
sJBRJH2v6rSoxYxQDqrFBNQaBD82mfZqdlHQxzbuhdXcggpnzo5MYKAh9nCla54a2g9BZHmV5yOT
GeAlKifIcs8BV6ysxKtYCi9ah77jGT4C3SGutm6QuBM3qp2XW+0LKcOq6f0MEXB5wlYzHxo22B95
z+jGFlT2ZxV0rYjqPJ8+//5KeOnaeZaVXG2GxKSHq3RrL+HMORou6ghh/f9gFBc9N0hHwg/wvBG5
oHPVDBNGYdqNF/3Dm1ns9G//+SAw/8IQqHZAn3B26/RGXY5Bj8u6YK+OuLPKAQHK+9+P8YeuTFiN
eHQzN0JR4LdBhC28NSB9APgIsDG31o4nVbSpV/9npsSwZP0y2nk2p0G0usxjEUCDWEIkm1YHmKCn
VbZ1gvXftg4KcBz3/w3h2h8yLDAS9TY/GvQwA17x10zB4ld2TSe8SztbUyvtb8WP5mAk5g9AfuP5
1U/9o74Ic/tT1uwvo57d1qkY7WEVGDXfb2yADf0QdlmRTemc9PdLNjy02aVc0p++6NdBz73mcRqW
uDgOATKUSzz+kFdih5t4trzB2zq+tBD+9F6Rm4N45hfw/Rxa2ZFxrEqGhRBYOD7UHUChjE64Hv3H
LfnoS/k60Nm6Lh3WyUDhqaaEZQRCoW/d9eaiXcGlzumj9W6G7tDdIaC8pIb6Q/ZnQ4htzJONk/db
rt6a5hVVHYslYuhu3Plems7eYcMVscGnstpbE/dcnM63hvFINTnohX0zIZEOqXs/risLlWPFrEfg
ZHYwrDSMZ8X6Y9dbsWgOi2VmVNqv4/CvEtV/xLu5Kj7Gbuo+xV/hNr+ANf+XfPP/HRVnkzL822Xr
NyrO1dsoirYY5M+/oHG2/+lfaBzf/AcsWgjcqVx0PKEVHWle9XMS//t/Gb71D/TKbahfuGA7sLNF
Au5faBzL/QfkEujBojYMGVFVwdHzf9A47j/QdID/B93ZTgAPGOv/BY2Dtgl/s8DHHRxlhs2++q+b
Fa2XoqgN3sZb2cZLiwNKDNmcbA4k/42c91lK8bfRzpKonh60I/K8BUDP/LROG7GFpUW2AbZ4RL9f
7sk6O6K3AQMHaBi4a26NBOciWwUIh7Bw74o9Woc+7nQd8i78okxz29K/VIN+G+bsuQbROAFzMEz/
rA/kQ72tjxMQPzCvYLsqT4w7csDd5iF/bUT4Zb7d/nOMr65u54LN34Y+O20qlzf5xPEBvdDP1Dc3
4Qdz74cslPsW/PZLRRJnK0v83aOenTNknjn+czzqLyHj4xR12bI3UiRRgCAvsxLMAbR3x/Oxfy/R
Nx8PMZoln3kEIu+BgOgHVGKdFQ8U5jPRhVdxdkD881W4zgaOwlz+rX7jNqjbBhNehYjnmAEoCtIY
T4yI70lWQYyTMHTxy123+/tx/zisj+o0gbQTx+FZ2Qh5ncCqNYZtazec1Zr2+mMqmtR3yYWRzlXW
v54QRemto8pBd5h3tlqtFdsI24Yq92AIBpF83Z4PwPJHP483+Ii5W9WFGfanJfR1zPO5DXlRIAus
2Wr6cPrvUh+rSyf7H4eAwA39VPhs4If9dRPCvaKyShgGxbr/gQwNp0+z9fz3H+k8Pvrnq/syxjav
v9RvJqNZGU7FNnZutvO8joGdTYKr+dAerQPuyjvr5T9sSPnnkISiOQ39YVun3V+HHKaKGMietvFc
GLup5pHTsgsf54/LP/gyxtlyHLp16gUyR2DaLrGNhTdtTN0NpMtCZBjFxRDlvAftt6c6i45Mw9JI
N29PheC2xd0eQd+EyHaAe+/FsHb7Y+e7zZfHOxcWIp3TNXLFYNofoLPMw0C/O9yK+lGGcEuNGl6F
ay+Tv58s20v7bVQsZvR7WjbcEc/mo7NSVKO0QBZyca41QR57ckNtoQLe2AciUse5EHL+8TG/DHg2
Ocd+7k2pxm1dC1S6Z0TR015kl9T99u9bFboG3U269Mtj9pdV65dFYMy493ei6fDtvGcrdSM6hAua
CDcxqb1n+yFeI3XqaaRvtsaN/K6Oup0SYR+30J1Olzbsrdb81/eMnwMJDEWDIfqGzxeIEYwmmUWP
XsloxY9p4yb/Vd1U8RiKq7q/aKx/LtbE5CUIwkDr2GiAUNacfVmjMA23H1Z8WeXvPR2kbQCIU2WG
HjCjTg4ALPiQXiUzx4PaEKVCC3n+vMgfvSIIG7+KaD3dBNOH3ez/fsqdy1h++2VnUyBY7UrPI36Z
d6ObGB3/HRQXMBLJ9HP+DQSA8n75th2dl0wN/jQlvr6RMz2AN5U177vtjTQMKk6B1C8ygz46zOAy
feEZfw+TtrfvWjAuAgAXkqS/bohNB/tx5uotVgGZ/q4ChLtNl+8bEi2/9ggMWvCyE9gCXJpoZ72s
/3q5/x743MuQMqutjcnENuLIfSdLmB0jgYYUKG9eqm4OXWW+aIDFvAsdgxce+Nde+mW9gW0QTH2L
cZV6XTwA3sUQucYPJcfDUl10jNimyPly+vJ6f93Wv4wGRy9KuwWfsgimqNfP5vwqG6AeAyNkZAi7
/nMqQXtHpYaAK9HPNLvwfX8/x/F9wTnf9swtAjs78KQqICYUznYYqaT8BQIfruZ3gN3v2A2TUZfy
1CXphVH/+HGp5QHNRJzNa/qvs8r0O0+6CqN6TnUj8mOFfLpvoBAjfnoLnMt5k3jIt06DdWla/X5O
4Hm/jLxdd768cMutOQdsFtaROAr1p042nGDthFvjMPKlChOaR/IWDhABipkXVtN5ruCfkxr95/6G
AvodzbiyZuHM9rfL1JoSO6ymEAi1BzhrJxJf+6d1bKKP7WpV9WDbIwdeKPwTMPYdub3UVfz7xW57
E//+LefMMS4JN4sVvwUEnbhXMi27S0rUP77sDfey3ZRR8zibXP4getyyUBo0uuHKXZEQ9sEKGNCz
1Yf5fF93F+bVnx4J5XtE6RgNhmBnm9VUdKtZrRjPpEeHoqzFL5lj/2nrtaHJ9EFMAurl3Jmc08kT
LaeIrPmdaSJH6bjXNVA2nXXJDOSPz/JlpLMoEWbfZY+zto2H4TZgXViVl/b2X6q8880HBDFgedBF
D3jA2SoczT7I8wAPY3U3tT9ECzp+RNXH3VQ/kiq4KheIg7t3tsqjrLpQV+KGdk3Ii7vCq/bcUmBr
QGdLTyZvDt1ybY0/OXmfvWlPjTvHwDeeqsfeo2hAgA7ZgeOHc2Gz/uPn+PIEZ6sZlfpGlTNW8yAg
AMlxh64BCG0fl2a6EF9eGmnbR7/sGxPvUIgdGW6M8/eptkPZNQmh/cHp3v9+b/zThmy7MAlykEf6
3VPPkGuQa5p3cds/qvmEqjm0qmX894OcS8R/bURfRzmbXaZGgZY7GMXO7EMA2nAb1zcozaNmFKRl
Or4johAAmWigTHwQofLxCZOBX24ZD+jvbxaBre8ABIjOR/s348J5akthN7isTpaAbpRHgBPFY11B
h4E2SxSxC5BJOwPSIBu7pgRe0pWhVTwFML3Op2R2Qqf3I41VMt3Y641FHPScoOl9IiGd4GVHwaSF
HFWWel+0YP0OReZXuJWw/MEgcCiF7KaSx7Yvbr06QFvW82DmUFDBcJJUb6W5RlVpXQXWu7liWCLC
BbKxYb0zQTTrSxuTYI6rWUFw0MdD4Rzt5cFBG5PDcLt3IHe3xb2NI23msC+zP+r+ZsLgY35iFo+V
98JK9EBMmLRmsPMBmMa3DlfvszJO44Il59exmjVHhAfNTMDSvGAHVmlITXzImJ8k6EyANkGX1KYl
5GVSoGa9vLWNCnX3kxvmw2rc2c4LTHdu5kYCGF0Hh6EnO8Bm0ZsPPAjrIm0s6WA6152eIq93YmwB
qGr+cJB+mymkP+LZE/W+zPcE9njNuqTaZ1He2WmPVkhYQu16049yOhwn6mW0ql/HxcfL06mJCMZt
dVbwISlZHg0YdFGP7vRolEFUa5bIuTsaI3hNxE1BmAlrEzq0uQ0dD1WmoMr6boiXgLyWlGe9aSQt
mQ4CMpHCplGFvhvc+KLG9UOj2A19la5Eho2Q4ehzVDmXeBgxY8ruVLQkzHmf8HI9Ao11D3VWVhRL
vKguhsQtLtsuHOUSd457EO1hET8qb9nRdt3nBMn5xghVLmMfDQW8+UYMXLhqmFKVMNR1P/1xjX2X
RbjDhQvvDqt+GIMxluJjwg0U2eRktscoIOhJLUjUjbDDRPPAUDl72fhxRaEQmn84cCuwCYGrOtu1
qLgbDA9gyd3W/pvbXVyzRyE0hL8QlPpm3LgyGRz6NhrQMUH12OZIWULPAKpt2/9c1uZUL2MMmWPc
re8UlnLozzb6OjVbRLDu1gmvu+PWVxDYcyJqOzVUEAdkjFrBIWOwonKFPqkBj1zBDq5/BsdmU7zs
fQLZUKPjzr5FD/huXVDcH+iV4EPsY0Blssidd1zmEEfv4Ex/lL0ddxU6tNUaLrYDMxg/dVo7HZ0B
5f0gc8jNUopY2/mDM8zx2u/MZQldUEZmecvGAocLPLUd+OLJhxWOQLk335oaj1be5lDkOILtldeG
JW/CQUIwNuY4xNwQUr7runw2Gghn0D0FT7GwZ0ucr3irqMjWFokcF8lWj8fawD3NGPA661M7vLst
YtJN1Od8zGJOTKM+KEPHjZ+n01ClwaJD1xlffQp8I4JTKP1Dj4xx1QGINjdxA+3OxlSu0M8nSR+y
4T6A2i13nLBwhrjhn8zAA9VeaCzfXWM/wE6QBOJqmcvYNsfYL+1DWUxJ754G0qWT18RDB/28vHG9
F9soE7gs3xJ5b5ImNKoHQR5ETqOJFxF1SxDemrjGvbOvHiHjPPkapM4tNdBHxtiG3qSBaxMnytBw
EYCJbHyswLsMVp2txhzzXIXcn2JgpTLHGiM6vhv0MAzLiZt+3ONmuZIfPrZhmPhGhlPgij2HTh7E
xsIyY3n3mNxjF4k6Ywgldu0WKgye8wR6vmwlfhxMRooXXHFUvBDeW0uQodQbg3wIt3h3pyDohXIq
yovXRT0PXGQKHCHxxL0XEzJ7vPTI7nU4l03aGt49nR5qCHHWCl5lebXD2l9yP1vNz5LNyWSLuJ7s
dNUepBJjVBAzVnpJtPl9mAe8YIC9exFXNUt7DhEqzeDcGSoEjJWEZrWtIROEyHaBeXbeX5UzGuBq
YIR4eWJmFVlmsTMHkske3BkUFHXhwKdxCAf+gJ05rqUdWcaxG8dnUlk7ODonTD347XrqxWPZvbD+
pGYTwsw5Mm0R5mOXGOaajN0tt8aQVXZsLWtcgl/k98vb4rmxUbJQtDCRsKyoFs6eeqcG5nS+u6BE
2GSSQVrpmxFzvbDxPjz5ExFERinsNbSLpWFnjhQRfOQjAAFDwoYdwbWjomYyETDKIIhxmv1C8sOi
x6TTFCrTfQkD754Me9dpUjI9u/YaOgYoWT50lwtYPOuK7lxtXRsNnJW2gm45pd3In1uXxD1tnhhs
JL2ghHoLsJpNqmRdASiEkifkPsSLJ2xWCywB6PyNyX5nQAwfgAWMh7DsKqwwe2YoQWzmZEuBWYX0
HS011Jz3CLOz2SuSER00pXML4eTPBnu3M/3kTmiWmQ2JWSCqKAi+Q0Z6Uxl1wlczdYIdkgl7b6TX
xminDVUoRpNQ2kUyWOWuxz5WiINEVz/ST9hRh3AePiVDzm2or1B72hHLuKb9fOBOlTB0SkOiQPma
VNTJ+kqihIsqSeOHDudZEAwRzLSReXphUwBxRhkZJk83NZR074dliOsAbThQFS7QEXrdD4VWsuCm
8HQUFOsNl++wEoNgq44NP7PEkiwGiQwKnhErETAYB6hXw0I3UQ35KC/GHTcaTP76OFU7T7uR0UOA
btwXcLd0JjviAXyfGxlZLcy0zZ+E+y+Fdeflbtyo94nVx2Ias4YYxzW4b30arSUMkvImM8c5puzB
nT6trkonVuz8fg/hbeysVVYX32b/u+m4O0jikwXJGRv1aqtx4WsNxzGBcr+b0rW4Aeo5Akoodron
RfydM477roaZow3oLT5CW5eQjlJg7snOtw81TD4cuYS+fO/1EA21HRkWEtSFi02y2DU9jwfvpQ38
A9yod+htiJoAa7AYw2EBedJSV42nU+KDvbPQnckQQ5iQbtjtlZqDU8PLoxrYjk4MAlW4p+PaawOd
0/o/CSsyu4N15ojHMw+yW1O2PkgLXZF0zHKFxdiuPwP+1rn9nW9B9Wy2ENuUYU2hOyzvBj1Bu/G0
Vjoqph9Djr1yhMHU2Owkvrzhh6ZzbD0DqjSEON2bJZKSnxiyZ1zN4QpghbfMkViskC8ynuDSRFgb
wr0Xhxom8OzsBv6+8Qbm5SMAHTYwXjz86RFW25hKuapvvbmA79Fro36qFqCz+fvQwt+tJ9eafhhT
cbQ9b7dM3rN0bsf2eRjnAzRikU0R0BAVOVO41ugTq/dwA4p0UITjgDw9bd6EdB/wrnCMjDca2lVt
lSkZrX1gv8wTB2D+DsFj7NVomcDeMg63df2hcwndqXhfEOB2Ezk4EIjXvYuQekzhtRm5ixPTQt0T
DeF9zfw9pKOZDpDFbOZdtTqQfaEPo2T7ckaE5n+T+olShYCqRPkg7fBghTBDc5TJSslurIFYUgZC
fIkTCbWUfH2bodkcu/m9KsrDhOijU5D3LT2O4J/CAB+B9FhB7hK1HCc6e2mHOTTNT2dVkV30kV+/
SZZJiG7p7MU+6R6Reks0kiO6EJHwoNc2myMA5mENPbHX29nSWG+Tz56kbeKPP1cVnAywK7n8o3ah
9TSO8G3HzirDrv7hA8wyXg1A1AbGcUA600bDiMDEC5gdtXV+rAG+NrXa08bem157LUS3K5r2wy/q
+9K89lY3m8SUlLkboWkBb/pG0iNsPG+s3IpH9OZYA96OgqFEgOhm+OFW10g4ZUVZPpq+ndhGcZjM
LpzmI4xjM0nhdz8uh64zk4ZIbDgQIOVOJn05RlrzW8MmV1RVzy6SAM20nYoPzG3xyPZdgRMXk+t+
zP23fFh3BN0eoT36O7uuEsfpv8kBCmSrjiqcVq2lUjTVAjxtQ2FVZ5q+WQvZla6IG9zZW3f43o7D
Ief8iHspzr6ah5SgKTRYkGam6MPx07wmn4WhT22tGmymPc77Me5wt0NPzmOvgu/cujdgUStd2M+j
Z8XdZKyb+Ue1vPU4upjbxbKBo7l/p5WFpcRjgvtmWVoh5dajat/a/HsrIbi160SNPb4i2gg4umU+
OCtCwHO85WR094HFk1J3mYIbu1nfGIZIxQDEIv1YCQIjl8hrwvpHk6mdG+BXOn1sz1O2cpDrvPtA
whTKFH02cn0MTP2NusOJBNM9ZJgManEDDZQdxPU1otV+Go94i/c0R5hSLfe9Et+7qUV4b6ZNx3e2
4e5MA5fStbcRqLTvfuWhpl0gPVXc2X7TI5/jLFBif0DrMGIZYtuRoCgFdD7aA0Hw5CPJ6Q+48twj
4YXaEtW466yh1bxI/AgD8Xs9V5iA465unL1X2y950F7l2HsCpt+WgSSNQKIHdzDTfqIKGGAyh3JW
UW1VtxKK5qUysrHvca9SEcMcr2Z0NTifDaTyRCFErKrMc6dY+m3YN+9mg/w3YuISZnXyp6hxcBXP
Q3ND3SUZxCf2uXd0Z0dLB3uauYqlsyYzhXJ4JQ+eMqO+ldCS0tTxjb1i6Pux2EEgXdC51bvSxb3C
HYf0UHTXaAJ7duc3w5YIYk0omknUtk5IYdYywX4JabGbnEBl7BrINZh725wfA8QFrHlW8liZDhrS
+lPpzInGlQPMZVZ9X5YHRZA4g6GBKMIAa3uFyML83qHFqQx42EJgXPOdiXPUPHrq2Om3poSs/LGU
Vw76Fgy0elUttAiYH/Oos7W7X4c9ZVXqdV2MswOiXuQ0pzHRoL713rXhQewLIz/AAHv2Ddyn0+oj
2rXBmRh+kPZkImAmzh2urh17KuSdX4s2bABjZxJHjKBZueKCPpXwpX6zEeCyEylhd0y9yBZPff3k
mtk63g642uRIsqCjWD7WAIDQWmFSuLGy6fViGld6Rara8Y8BDg4+DsmWfamcJtRjxxEFttHAbo2S
IyXjqKRCfnGYSsyYn0TCBbx7RLj3XZCTIFXY4Nhbhyr2/O9+d1AdLlaeCBuZ9vjBS4npWrfZJE+y
vJ2WNbTxNznGqIUF/BnL8hXJe+xRZNSJAR9ehhO0Cx7RMhd6EkpsjWzQkEcWMjZa8iKscELJ4FHj
K9HDOr6OKOBNjEcrXu+IadyWPxDxxrnzzAuw8OrUY3lq95i084Nn7MZ8jn3zZFvJf3F3HttxY2me
f5V5AeSBN7OECUsT9KQ2OJREwXuPp+8fmJmTZDBaUVW96tlVHpV04+K6z/yNXCEKxmslKCqlHYD3
100g2tAuCW+4w/R2XAlkXxJtJMyiogL0B+BtW/J/yqC9pe4+nPZ58WAWky2H13l121S14zdIU6SX
mfgYzQLEGGDfbC12sl2EBx1dBYoAhvoyy7iuUpKQ4SGI8UEensg07YI7NPMTTnwC2vKhnQH/DLvc
VGk5bOaKnO4h8F+mLqUqg8wzVmRwNWblJhB/ivotjc2NIGFfTEGnnVunMe9haXLSM69WCjhdfWtX
arttx8LLY/0CyWxPhu3jJ+FDbUh2NNe7iCCyJS6uFUgXJugiSWSxaGRQ1mqoYlXaNwgajjoIFyIr
DFFgY5mXmgyMDanO6JfuP9XjT40sUu4iD2KWi7LsRexbzhSGVHX8y74+UN1qsCBuFMHp2CITT57g
kzfL+b0pPIs6O1nYWwNrnwy2pUmXWaw4ejHufdSNW+phCbI4cKdcOdH3Ki24QM3tkVjEr41LuSVj
Vw5mpVMxQDAXpPjEy9n1V9Use0Ip7OQJBwkU7FM2YZ4egiC4Hql11XOySvx529LtiHOgVbyLhcwp
rJ47jIu0qHPMwljnWmNzG6MLUMAGVa7HgSaYjPR4Za4yWMp6/Grm0Q6i6o3RKbeGUGwptvihvu9N
0/YJKyMDUSntyZA4B3yGJftppZdSqi5K0ryi0TfzFHsaHcwh/qEHt726q1sKq1bgqJgeR1PrNQHS
2ALMAeFVpDDU6sKetoNdj3fVHDtdNmyjdI0zOMWle0pcnmE0kEGI7BLfliOKklHh1XnKPq83csT5
DqEw4VOYL97DuuWC+bcTYSuJpYuLoCg9ao25QYlfpHugs6iBKa+kJIGmV3lCqvHfxJEIkoVaAXur
3UZl4TV0j3L1tTYp7LdIKNfBpodqFs+vmf+mGr69UFotPyPnyq5C4cUQXlEXY5rhWstIWm6DCY5v
Yc9DRVKFIGsYPAQJ7MGqvKoj+J0BddreX6f9dS1RkbVcWs7hhCFItk+LehOm205I3AInhiIv72aQ
9qTzKtd6kx6GIfAkZLinQac3EMEDRvMLrdUmvm2j2LZIdTOO11T/iLtmBR/a1uJ7Obqdxre0PFRB
sU3Ma3F+UiILaqdMN068EErFbs2I+6R0WnblgFtabwITQz3KxapwXximp4owiftmS9GBsjAvVO5p
Q8xjfqkagQ3l8aDEUNCKy55sNKjuO+NbCYu5EN8E6yqbQf41v+AYkSsV24lIsuqfonpyYRlqYeR1
RPFlWmwyanFpW+77eGdVMeevuqsnxcvb6roghejTyGmV7rJslV2ZCMuldClP877v5wvL9MDZuXF/
mzSCKyORxMp58OcotyAxkF6bmfoipL0jRFz7PLbRPGySbiFkzru4l18auLcCt5zMRWaZCDzLsusr
8R4vpW0j4tYiyPe93iCvG1FfBhSSBTufoMsKzUPbFE9tVm+HJKXimO70xrr2E4v6dO9KdedGc+L1
07wWJd31AY34yqruhRv4lrObiFLjpmm3CxrZLgTfRcP6etKRacuhqYZVcpkmFzWldoF3WQM2GCEm
oimpI7TCRqG3KVBZL5uXWn2TrcciJ5cqcSImH/WbBFgjDKt2dNoqu6M4uPER5M7zhzn4tbxjoYT6
GMtYjr1d5DctNeQQJS0LPzFziQuI9Xpt3cMYNqZ5qVe5abVRsblfyNyJ4q8Eyh+ymNm4srhZ9DYo
vlvX95ryUyL4slAgntzS2vYjPQ71LkhDb6B6W1IMr0zlMueg5wIRb3rdCrkTtJFT1b+ihJsPVTQS
+4jZQaqNxR9leWflbyCenYQcojIkbx5B23fhuidUb7N7aqJer771wq3cXpCPOpnY2EJXbMvywe9e
C/lSnrEbea7kJRoA/kaeGHMqdYs6NI+E2cdccqgI69yoC9CFlcsEeVcgKiZbsqPmu44MUvaHGx4S
Ejo3F8qVRtNIxlwgC78pwi8/ueAMy8BcQ8pXo7hvNaQ72s1QXiCPua3V10H0CqnA3yiCUabaSoT2
rXXlF4R5B50mUG7R5MVjOcsui/qlCi+F/h4jBipAEXc7OeQoOa1u2fnYeVYPNa6Nr1JkXtJBcad2
32nPid4RU1H/niSnzhtPxRJd3I7UNRTiQq33hqZHbnGl5dTm6fd3+aEqD0VEUiKTHNdQsOPJa83E
nc2HPIL1Ka0xakRlDX7p7PTqz1TBhZv8xioiwFAIIDVoYIKaVrNnI5wdgzsnTF+gChvEVoKxjkdP
V29DOjfW1DmJ6NaVG9SFTQ6khJFjBLuy2utAUKwxuU/h7vtGsFIGc2WFpesn6QYuZsJrk63molhN
We9a2mTX1ExDqlxKIv8csmZbjxDK2DXtmHqpFnq1SV3ITJ2aRytIf43h+JBJyUpkDRtqL6Y60UDo
qbwjODQfINjZXfM0p/FBJW4z/e8ok9gC54g6zk3RKPDu4TWnyr0MxLClBirL7BPKUQL1Oim/rYQX
AVGRLr0RlBcdLHFDGy2n7KvGnddQZpAENCCHZqVUCoVIH11sajEWaxXn62oaVvpg8PxXjpAS7ASD
N8bMr1LsitJOqbSOTrOJHWeXReFFsLjRKSR1utUotFqCZrfGtwn3ujL0n9oCDiU9vjI3+HSU4ptu
uslLVqaTbgbhW05kUQWvqkj82bfhIehNx88RtyV/GwbNLpG+0P34bmybx1JMKRArdidcApBCGfpX
TmqqJqUHpX6ltc33PhZv5gRtP55x0epdI71Csv+ipn1S+f3r7xvJX7vVuvURaXwEIYBNNaRwPtE0
05Ud/c6tPO3b5pxT0QLx+wxU+DzKUZs/EWK4tQMYah3FbcRwoKjfDkS5wA8oL5q0XMaVTGEsJYPL
E+mc2uDXSS5Q4H9a8kewkk72ZxNSeeEulCnSoHvVIRJw8u9Q8CUn9+RNRNJxpkW//KOf52yICgYm
so4KrKIZR4OWUBVrJQVfqq7bbbNO1sNKXS1Y+N8v4Cm4m4JeFX15VJSUY/xXDoojL8SqoBEQIij0
NvMaxdoux2qeSvaZOZ36kHikWATe2Aip74DvDyAKvTOqMasS6urdc5E8ThQefeEc6OgdM/fly4FL
hzqiwlw8dtzIGwMWfB4sENXBaw8IiTj5HgMmx99Pm3OA8WMPxHckBZJQwJgUJHUV/Qie2pF7DXLd
gKS4QfoKyXvqcq4GR9vOLoILCGlY6JFrLiSK5vtAw8ejdO2eUxU9gZVnuxjIzqLbvNi9Hf2MykqL
ITKFBY7cb5u3fpt44QqwgkMJKELwv4TdRwX195vnJAJWMVAqhjcpi/DfPqNiClXqBypzoAd35np2
q5vs27iv3nxXtcGUXQkUJw6+d05u7NTRQE9akjDUlvDtPLp0Gvp6OqHWMld/l8MPRTVuW6+bc+d+
uVaONxLmefh4YbeqM8fPs5uCIajrCHTREMJ+DTbZDiUSEVKM/Ixgz3o+WNuz9MxzYy6A0Q9HhE3W
aFXJmLNl1xfJRtkXzmJpUpFObReKV+Seg9qeugI+TvPoc05aUTdjCeJV64gE1aW7+yzIotvI3/Hp
cc5smZOjYZIE1BSOF6KNnyc4D01bQvMtYPwALmm3yoZqfE7gi/DwYtuZ32pO/0As0Vf2OXHa93/8
y4p+GPwI9qRp7TxYKoi3VLmo6HyaiEUYxiXAt1VvKnbTartGl3/U1RVsei8I9B0CPJdj/MsA+9GZ
tKjJDH7/QU4uuKKxxwzFUBAX//w9EMQoEnVcvr5ZrhP6AiVFmt8PcfJGhHnInQg7gsv+aIWxMgtw
q5sLYKdoARureWM5yjq+glH9H4jyvV+JsN8BFGoogHInfZ5SGYRKimRK4Wa/1Bt91637jXkRbOtH
NCPWZ9d0+fFf1hSCMWTBxXLIWD7whxOzGLVVWh4Xrnm50CPoqyIC2K2KrWzH3nk9+3cA+O/GO1ow
Q0XLx9e4ffTLetutx33i/Jid6eI892PZjccjkVssrntwWhBX+DyzNpL8qpV5yCaJqL+1c0MGI1F6
efEDM3WQIeI5X9RTDzTPs2rgCoePlHo0N3CmUVZobBQgYbUMAz/z+k3xY95Ju+ieMHzxEf4XHq+v
EEBinA/DLn/+YQlRrVPl0edY6t/0m+GXcE1mpK3SFYrcyOXl/M+r6eK8BvqpYXUJlqmMpzgkwKOr
KBt6f4hUvu840DB9klTFlvPYkdRzfLxTcMsl7JGlBTVMwHy0kqlQSl1rRQuJB8T5NxoqXvaWPk3X
5pb08pu4ogvlTXv6sUAgXcO1NsNGO+f6cGK6n37E0dOSddE0KiUHpZ0QcSqocR5kKubKcPv76+YU
yp2BFLTvMfM2eUA/LyctM71VGyhLFbIRyS2YGh8HjeaVB9s13QALVzu1g3WI5W7vhRvrRl/1lwnM
ofFcgHJiPy+kFWj5qoW6g3W0wokwppFSD7ymw1UR/JSCVduLZ27XEw8aYxB9MQg5wrGavQKKXoTx
xtoCOQoEmhUFjatDpaLkj1rX77/t6Qn9M9jRGmqjMnGzLgEXLdCpvLVUAFn+y+8HeQ+gji6eT1M6
ei9UdUj7TiSmXfR5g316BytBW2NfY5dr1OXOhQTLjz4ajuOH/zP+fFiZ6kfDdQiq+2XF8Q+35RZ9
IC9blx4UZFvd5M650U58Qa5SBYL+smJoRnzenJNglErYkcx1vE7xW90/DOm573eC3vJpjKNVykSt
Q0YP7H4rvRlAxJSychExAjeVOdAjHUlqkKKUvTSSz33L5ed/+ZYfpnf0LYdBVMsyEMnn1ulh8fPo
8L2kVG9HbnUuPj5xoUAA5CPCIFiu76NPqci1EZNp4ZPqdh42fKX1EM3e4nubObxWjzU9AJW8Z9pr
2zM79MQqEpOTFy+kSDQ7j6+YvDCRCACTUXkMfaWtdErsFZD1ZtFYHi7aW+7TJyo+7+P+W6oZ//v0
MPh4v9HDQEmpeavr1/azHgZ/6W89DPkPSUXfCa78cjphivyjhyH/IfMnpsVS6BLK62yBv/Uw9D9M
3lUKN8hViDrAuX/0MPQ/dHJGHl0s7glIsXR61xwJ3orDn3u5OfrvT3IK77Sej3ue0E+H7qMsL/nC
Yju65cWezlWnxKOrS9pKDbqVjAjsEGWXQmL8DIG6gSpcN1YM3LYFUZxvfdm8U0DoO5He37VDs44V
QAdtqjka7AEfXUtHj5WnIITdGAy7TkJ6M5KzC71KN8NIuXBMvxVpeYl+y3rWF7Bl/oCrzmook81c
A5820J/v9ODKWlpapWbtq3EA621urV6/4WbY1ZN5FQQSLakZRTh60oWFqqHoAU2mbHzdixKd4AAv
ydKNhDykc0rbboiuWhmICJas43YUUS7wX9p8b/UtCNQaBUmd8hQF3GFSAOZldt81thG9TYW/7gcq
+W0HjyFd9+q0aekGDgLQL9CqqWg4hkEHt6oco/Fre5EvM2ApjDKgiAr9i8FAJc1A+jUsbMBTqzC5
m2lcNlG/LsIhsKVEvALn+5YH6Y1uohooFaajI/rYgyLKUbTroeqKFf1EvwNUE+2DCDldjV58FmD/
G8Q/S2V6KzWE5IqgurHaeguvh5J5JuxR0fshAHc0MhARMzqZ6eCjGbfMEsiXWCydFImmBJmcnwjf
A0v7CeXoTJXsPUA73mIw9kxuHM4C0cTnV2PwRwryPS3+6JViPe21VYV6G2IV5RNIVSN0QCftCGMc
D4WhVbIyXs7VA7/krssuR6SNcAprV07a0S4PwgSduJGfMAJFR6fW1vbzZnhhSyuXgysj62qzh6EM
uuFb85f1wb918f3/KReE9Mjvrse7V0hB/+ei+xG9frwf3//W3/cjekFk7hSjoGgoKgpm/9yP0h+i
YVGENMhPDYiDPKF/34/qH6QeGGGTai1u8Trr+bdekPLHoj6EdwbKUvy7/NHRffi7+9HUl835cfPy
6xbKPqxIqPvKF55fMsYIrccNZcnGBIwcPqp65xXqLoFXI23DTHK7Oluhh3it5aEXl7ObmZqX1iKa
XdoIGj7RD+2YrGUkiKMRfHGTBU+SYFwHqbSawSR0HW126ZeM+QYmyxvNNN1BEcAWUMOqFhZLC7dJ
2M0heHP5WVaSlYrMRWkKLpGRF1u0PRJtq0fCqpWtZx2sRpaKV0pcrUNVcMroRzW/KchGqDS5VDqQ
TU/PakmEJQtwEe2fHhtpCB4jeouSEa7MAqRwDHxuVFEhDnf+AmMzjLWIz5UZCO7AOzHVV8YAn8nE
z70Et9TYo4kqZBevNT2y8/5xnh+rjNsy72+B2a+GtLF79RWlaZqYOvCXl3nU3ISckY9uK5hUIW6O
riEOYyGmFsltRTetvU+Hb6b+hGr6nZYFdyqUlokYCRFQnAOuEFtdzzHy04h3TtlEFxWpYMt3Up1+
efJUVcC9QKHXsD0yID5Gmjt6eWt2mIjxHjRxvBbUllafccmvtJH6Wo841TeadpEktJy0V0ulUkC7
dkbpl6xWjqJDwy9WhmpbwzbIaRvNi8Kjb142SeC1kNxnBFCVWLE1wLF5CydqyryUDn9WHny12xcJ
oEn9MhZQ5WsB4sWDDf+jlWhzf9cGAWVT307UQ68ktkYLqwwe56KkxvajQbdCA+gBm8+VlHQlZON+
kvdVgHgoUFdhCjaGmds9wA3FvEGUlXXHPiIE4G6OjxUd7YkdoMAQMjInGnNoAqhBDx07joa73Hlt
co+j3qvfvBRM1TezXT80kAdbr26m57HiXdNfkqr94YNK6sLgUArqwZyyFyUqPYKeaysYrpHbWLXt
dgI9LxQo4sUwVMTUa1tr5dfCQ0cluIvKdahHThQ/d1Ps9PqPImohJuJf58M1knjEISwpxdZqajhf
u8TQtgafY+7NTZpCPhSAZmU/Oqu6DrUMkFl6acyPmSnyvMa2pL0FgCrLhqM205LF5qE1ZafAQrgI
FC8YtX0rhNugnqG1EHkjydqkhu1rxYVZmjdV9VBTOebBdpG5vKzS8dDK3RpIqjPAlEwb0w6zyh1q
fV0p+aYwDdBcdH9pf4/1JTvKFjLFGaj+aoBIunifWuup69d98TxP1wWP/hRNdhZ391l10CSwo/Eb
u8k2qOBO/fcoeItYKSG9bJSfcVqhwjK4c/gqMP+o+mG2+7re9OnkydZtDHykir7ViX/wcb3L1HE7
VW9iGnlRoB1SQo0uKDyxu22afR5Hu1B91ZFS70H8p7UbVdptYghrQ76TuCOyvnREfdpLRuTqEXFF
eiiDetNJm6z6NoETVNrCG1H7rcbdJJWrOiH2YiVWqZngCFEzAcHTw52i3XQKaJQpXRlovXbC6ElT
vsuF/oEKkQwbrZALwDF8g/JHKWKZqAqHmdcDlHjwnKaXJn1eA4irkB2smI2J6G02bjKCtXni74du
DRQv1Obd1PZ2qz7os0cfazcJEMpUBaHz76UmQ/eMwT88kO7fKMommB4iYzuaIaitkk7yFhFHp51T
T0EaP4xeBeNFw1kJ+0M+8u2QX8zVS4gSuQ5KeJJ620QsJQHIOkp4UBhXGQLIEbBfuUIRF/ackOeg
F+/8uDiEabkt6O1bOEfH8V0e3i/2QPVE/2E89IBEAm5UKtZ2koAfMWv+CJsg0EkLMG5Bk3b+AhfK
LvMoBsr13PSIXIevA0FlzAIkEqamEWg0RHwX4X8jezDSy6FFVFdbFzDYJuNnYY6eImW3XZ5jVeHD
mUoNN/cxlJMl8CsioFqVK7ZzAECgEw+cT7kvmtAp9R+xtp0Dka767JbJc9PA17UewDxctF0IiOin
jw1VPw320IrwzQBNT8OuCDIALECTRwX+yYDKCBCJamdpiBW1m9KHKUj4bUZXVnktKzgxqU9hzUuE
xqQSlNxzLfCwiyrEPqCTviFst+mS4DKwQI6A/pPYS7UWI1H8XeUatMxylft3RZFi5XItaU9yBsdM
ZLHbNnOD3t+JXJ+tmHmm+NhUAHACHTIzChwwtqTiJpWNvR/GmxmenlROT2qMS4BqbjA5/9WiRTy2
0BEjoFzGnThcjdJNB/Svz1sPmBY8GZyI8wB3HrJz68WU3pr0MdWmQwBFrbOMfVDiu6SEIICr2JVw
aLZ4WPywPohFei12hS2AfOjB4lf69K1uJDeWoVjXgicvXsAQtDJK/rkqAn9CppWQXZHJ/4vaKw39
Vu+jQ1yobtDE2Deo20CPV5ZQ27UkO2EjeUk3vkZCC2FVWzbSdQwJs62hBvUwL2Nqh7II5hd8jWWt
yybZkePAwkVvHvrQQsufYD6UguJa6aNShLaofqu6BKgocNE635nac103TtPNQDvwgp6vZel76iNK
BT5SAHa1mIXhJ0JJbbzKo8EJ+2kdg65Jx/tUyDyhKX9IPPHkMLbIWovw3pC3R3bgWoURnMHfi2m4
sjEmUBe0YDwlDlZBV60r7pZcfcGJws4L6xBM4qUZATEGXqzkt2H2pImNY+aIv/DhfP1SmoHI6yoS
VsJViQ61DJkIUXw4seJ6Wd5K2JvAjkpLA764FQzpGaD2lH5rxJBauaaDCLmb5+dRSa/6YlWKvI8K
J36L/vxaLESMF5w2RNEmhUpTx07oW29t922EI6xD7Evl51LsHQuA9iQ/Bv11EMDBAqFTtC9d862e
hstBSr260xwW2unN5xmEQhNctY2F4kOziWqA2rJ/0ecmKO5pH5nzNerVzlhba3GA9B3M60D1D5h9
3AQg7FC45EgWl8xWVWZHhKzQm3DaoYW07eBpYWWLmbmt5W1rPYXoIDSINKIjwC2YOrIOvly1tpPa
wnb5NZk8YsIvHc5hZd5Cxd0Jfm8PtXaRTpCVlQ5+vsQrrdd3WCRc1p3xoMLRCXw4TRkpZFpJK9xG
riOgRzlXXskslUK7XGC92qDu/Cz3+gQ3gpZorcFwurWefQGJwiXjnUQ8bQywvPNaqayDYRAOT9NF
Y7VXCdIC6gARGoJwCeHD7TFuUaf4Em1POFR18tgUvPS+5E1DMNhCTL9Dg3OI+Qa2Ld/jLNqH0bQq
IbmqLcUNU1qTMq9NSgnBkN3GNelmyB61IO8m2PhyQ/M1Ist080lcaYP8FBLlZiNUwnKfwj0N5eY7
Avs39JpdHUr5lGb3kH+cuEMWR7d2IVr8aTAcLJ6YAtSxEtXbaSwvy8nHDoT9ySoN48/RpLkfXERQ
Jo2qXqn+hRSrbqs8ytQdonFedclNxneKeHagN/KA/0qywvHDFBYSVyiGr0EYPkaBgojYZEGmq18m
KItdmHuzgZlOsc51bT2KzY+2+lnBjkhFKE21sMl6jHQlWBpZ5pqChFDfAGMCyyDIbCISAg01gw9J
319Fp49FJvlrm1bBi29paKAvA5PpqNYpYX6kKmYLwcwb3UX3LN0qB3UdbLQ9RI90D0F/D/NccCDC
rFqEUYGBES3ka+uMt+QJQUlyTdzlFtyFTIvuqBSRzgnV5XRYfkn2isHcKtqhhmWLP6L78gqo3fqs
Xd/X+vynEfWl3P2hPRfhnIEb0fuIWOU60qbf5BtMFFbtGtmA+99/6RPNB0YDxEIHGVXlL0gWkd1p
VpKU0l9tXWXVrUNXu53X2hriLmJU0uF/ON5RsV6K5QJDDsZb4EKzm7oQ7siq+l/WGjcH4gY0BLzf
j/m1ZcQUFZOaJcAh6qBHSwg8KjOCJSHPpGkTC5AXIA0jJWTrSgyz71zjj/rDcf7/cTjpaP2KTkJQ
uGE4MYCj0U12p/wSQ+HP2viP8f/+U5f9eEROoAyYFaaHqoRc/FIn/rxNhFCbmqKB7S3ucloPybr2
wAQ6og32aHWujXNym6hYV1oUfhcE4jLpD5sSNRYdPLcCsWQV3c7uIvadw59yIP+uCyqUrv8fLNrH
AZduyIcBp6jsxFFgQE1KHIHy6BDBpCKKN/XrpvO3v98iJ78msmyibFIconxz1MiRsX8QR1GDO7/j
CbaXhjGpBQXSLfXXG5qr/8l4JnJQ9HPgXGtH5cU+ltNU8Rmv8apH2avW9VP+BL75VV9x85/dLMt9
eVSTktQPwx0hcSxTmErTZLh4izCH03DKF2OBeINF0pmpndr+H4c62ped1uAPG0GojwqweZh5+PFt
IT/8z77f8SUJpMnH5owJafbksB9tEqAdfJm14oW7s/2v5Td//Xy0OmixUHc8FskWCwHssMKclg5t
fy/ZxTfqcvDpUFCuHqgdEOE5+rOPeMoqX5+TTz71RXXANhTDF+X7472CxSkCVX0NbUq690dyfYpn
wblb6wTQBjiqiM45iuCi9OWWzLARjFRhUUACfTdekAHtxcOExqn6FK/PrN6pGWFRwLuD5Lhpikfb
MfInJTcTst4Uu6hnkQU09sVb4sS/dLu7wGzu23k/2hPQUaQcNBX0KPa78pcLEwO/RPLrInOjR/8S
/H322l8g5nMXuuU+uiB0H2HRueTwFymy4J0NT1pwz0pQfo1sPv2K49ehq+MmpuuSvb9/8csE4eT9
KEYHE8eE6A5tT+/M1/4aUDCkqb2Xy0E2v3dbPlylNaSeyuoIh9OL5VMre2zlnHlHr/j6X5AY+9qm
/jza0QM/SLGIJRej+d+W0M1AOpdCoNPwZUFUOxP6iudhBifu72VUE3SqItG4OQbBNImIMmzfIWNv
Dx6sId6nfr/cB7kX3lR/9qf+rfbM/7q+9ILG+e/70jev7Wv9seUC0vfvlrQm/wHSj/YJiBuSaVlh
Tw/vDg2a+AfS3YvWpAIcENFa3p2/Gi6y/gcg5UWHcsGZ0MzjTv2r4SKrf6h0XNTF1ZtGDMv27zRc
3sEH/1zOJAdYnlusOf8Sjl70tz9HChEldrFTp8bVhskhM7a1mihW05yiDdZ1iuJB4zuIhNGRfTaT
Q2889xRem/bXQBe4t26z4CFOuLWNYfXhC57IYo425fLLMF0z0FFGa48feZzFzBlMKRwaC9cg+UaZ
QrhTTcoOs99S5lqE0xaZIN1CM2PqKuRHZFJh5KfRMqn6X7//LUs88fkj8VP4SgvMEDHp446qBdfH
iJKgdDP/aWh/+ekm6DPcYRKHPzkTAaifr4C/5v3PYNpRBEzfNM4K5DvcQNYuwxnuqy5NXtn5iDg2
QuhOU+chYQFTMPu1aM6p5KKUTC0bfShEvBYJnxGuI3wbhJ1jfC/iGb2VJw2gwIy4jqhaML2b1hOl
bD301XpQ0y1OiyiWzMiP5P2VkF5j/CKjRggqNf0h+xnE/rndtfBK6N3jvJO29wElij75Lhb9tSWE
36fE2o0RRHAlOvc9vn57nlY4GKCgFlDwUUSkI6Xc56HZuHJkui3t7Dx4+/3qfn5P3z/4xxHMow8e
qdRYuxRmoYncvKkVKym/w+XuTMrx+en6OspxUm4ZsjBozGMGOaDHGP+dg8KdGoHjjDMfwpTml6Z7
Xs16nI7o+eVwh1G1cUWrPPcafg6F/5zFxzGOYo8Ua2YsdMPGrbGd2zQ4kGgkgU6LY1GyCs4puH+O
HL+OdrT2KfJRqSgzWrxdkmu6tEh8nodlnxzGALa83DggX5fj/+GJ96NWK2sdH2Fx9yd9qfawjT1L
Xzrivfw1HUNdrlr65ERwn8fB5lOfZMHAzYAgMVcvgv2SCYau4YirWrhCCAjiy1nbks8BzNdRl23z
YXZmZIpxOHOfJDzu5i8U0Tfxr8W/Id1BPz9zWo9S3b9HM9Fgx48IGOvRNh/KMkqSqKvB9AntbuEX
ZQ9L/KLJu8BJ3OD6HCPkCGvy54gaIl3gD+DX8FZ8np86ZF1TmRQUGw/DCDde5d97jH8SB8yRp3gU
LZzaNQ7nKk2nTpuOrDLoYVORseD4PGyb+qrkk2i7Sw9MNOgotOcwi6cOm04FzzBMURRxZfk8RBEF
cVzGrFy/UsiVaC6omMvVj4DscSo8c7RPzgdoOw4ppBXcIJ8H8w11lnEZKtwyffGtywyJjN9fs6ce
dAKW/zeCcXTPinNsjnXKdNKLkZwTAYsb7AdWkldc/wsx7amP907q0CQWSDkG6qrYpaohRxvuDlJ9
F8oGJjXwUsDrO+FcmfPEk73Y8xgAyVXKH8dlzqjsEz2x/IotSEsPdrZvZ7fYpaHd6OKi41rlQXbN
p2l/7ridWrQPA39J5Ou2V5NaqFypbVxfDtCiqs4t26kPCeNSp6aMAvuX9H3Ka/QvpPfzBWplS8Nj
O12j9bMfNufO1ImXGKAloB8VL0pKAkcbvkxLYDfYVKCZGmyT4mLSEpf/q3NmI5647z8Nc/SIWY2v
lHMkV2yNhYUTeaHbK1tcv8Mf/qHeq3a0Rbdnm9+g/2OVwDzO7JfT4/NAc6a1r8yVIomDLhFCtouu
ITOn2IJWr2v52Zq3s4roU4gEpnVzZtLL43IUw6q0ArD3BXRlfgn0p1JFslBW6LvQCGgcGsX5U/yq
ruKdjxFhcHfuXj65loQKgAC5Tb5YDY4RB6WTmWQfA3cYLycE76Zi+/tZLSv1dVL/DLK8fR/eNkmX
0kZQAIWkLYH/aJWzXVXmlhrNz6Q1yMK0izwepzNH4uTUuFaw9ganADnw86hW3gpxmbJ/BLC6CsAd
c6QWCF7g95M7dWHCo/9nnKN9Wgljo5N61fRvusflKS0c5fbd0PTuP4sTPo129ACMvT5oXUijWEQI
CRa37863RQrPkXvMy9foQ52Z3slj8M/05KP3INdEkEMJl1dr+tsyd0A6eQrnkTqr2+6Rab4mNd1G
AO48NC3cf8FKddkeX7bPh1+wXH0ftk8h4hls+jG9cZD5/UW5QovDsV4t6h7R3V91j/++53DyBH4Y
bfnzD6ONQjoCnUhqrp3iFSxKv42v37thDfOrneT6bKXwxPMAKFOHeUzZjlLh0fzKALGBfHmXlOt5
JTvoUKyFq+kw65B0UcZ2ucGF9e9Xddn7x5/045BHJzIbjT5MASnBUxsvfQ0n2vZFbfJ1OWe7OXj6
/WDn5nf0RWtkWCILki6KySViIfetcq72f26E5c8/rBmmxW0waRzBVtsqKOUtSia/n8N7zfJ3X2y5
bT4MkUo1Cq0ym1BdIwVnS5uaQEXy4t3Z7XBybSiDY3Jr0ITSj0YSQScJbcwJr93Jg30K4waMozc+
lZvWoxO/ArIaO8nd2RrqqZ2Pz+jfAx9Hfm3ix6Pu8xXldXY1XS6nDDSePT9C0nL+hdjv1Ln+ON7R
vi8AkqV6/H7SBm96VLhQMkeCuigjH4OL5O9X8ET0R1/hn9kdbXmtyOLMVyRwfpN8n0cKsvP1QSj6
F00w7n4/1FGf4T3ZYSwTaDQBEiIYRzOr5yYU85ETjckBHkurYq26SfhfnF3Xktw4sv0iRtCbV9pi
mTbVVnpBqFsSCXrvvv4e9OxdVaEZTe3M08bMRmcBTCQSmSfPcUdXc1I/3xoX5JAEn81xSzMyUlpq
hBAN38zsDsrPVgjsZWZi4tNtHpHCexDexMA/2E6CNMegwQ5aEkkDmklovDIehy3yiLUDiVgGERjE
M4zScBug5olklQtIOEVayGCiMV/rrHz8epfXPuilDW7VYovJBV3WWtBMaY2zCAt02QAjwUTNuVLN
jVcep3j6zx5fWuOCmNbkg0wRBVCuab2iR3pWgbwd5M9jU4axWp+00fA1EdzOYCSMTGlHSvBS9QJ4
sbJjs9ATSYydPFcPsmD5ZYKivaCHYtX5c1oFEBTdp4B7VZDDiMGiGYvUL/A3tFgMDbLcTOAbjKX5
f5vN/v81ATiE3jpquGzK4DKmyVFTASGPSAOpTXdBzxQ0rhgC8SZATkC776auFW7lE2tZGbhn/muT
fdXLOFphnlk0UMUpq2if1vRolnI4TepWIY8DtXxeHAuzF4bSEqiWuO/xEgfFTnYHhm1IYop34MgH
GbWd4lbVn752yLXKEVpvf9bGZYKFUmaE9OBzAOwf8EhWeavumJCjSt35nd4NZ9EuTsrGOVg3i6lz
DYxCeAAq3EpbdeiXPO5YxiI6wP2PN8UDlHd3CvjtAhnJg62+Ab6+cSOufki8jjCObWDiROWsAlIe
i2IOjY48Bo1XAUrPzrKBJ/96T1eswPlR8GOPMGhIcOluJFEtn8YK9dgR4pQANqYQlugldWMxK/HK
RNPU0NiLk40eXjtLUg1KC/qC0o2t70L5G8jSr5ex+vcN0NmgS4I+E19TLMYSDJ5ahKIKJlEWjbhJ
3WxEqLVLB2NBf2yw33Dh8GZvjEOJV6kLdQ7NL3zBW86ghb1DhA+2KhprBcQrY+y7XRgTK0GvqQxj
c9ADvkYP0qF7ATLW133yBiDjxvdhzsRlX1fmuKgxduZoDfBx15RHwOcJVBxuiTj5NBk+JgC//lqc
QOhH7ICKHTYT7wDU9XivQ42vJsqIEjArVoI42+vqQIKXn7O3/GgFuDTB5v0CdCswnuO0UXdYKZUq
4OdALREehyoff54rlaZJx/ifQILIiA6W9Fz4DIChEa8OyaEKMkfECMJhmx9kJZYw20CQYeGYM+PL
tGndUwm8ZIzXhQStXTvQwEH5Oz8Bo43mo8ueeGb8bUuT9vMxh/Q8DBtgvNJRqOXyBSEGkU09EQxf
g2s/eRSoA94Z++uv+vkMXtvg8gUBM/qDEGNbVcCBU2A9K22LlWPLBBdGBmsuwD4GE4X1PTNeu2ZD
nG7lFQKaAQzfodmMVhsC4vWxE/pOqHMdoHhLPhcQmdFuSPFzpLsqejfw8panUOmLjX1b8wlJx+Ag
IH0mhv54Ub9hGaKKmqg5a0ChBqqX+AmBUDCFoLqI52nqUhdMy1unYGUvr6xy4SzOuyxfdFgVdmow
uXkZ5OAfY/0CyBe1oX4Q7v5FVEOLUWbTuIqOzj3fYiq0KS5HMccrVWYAITf31NSbkCxjktvGFNo7
6rabRld8/8oolzVY6HhNI8ZkkL0rPobBnjDu5UZeczC+Y7Rq1wUF6B8fvz4LK5cFW6kBXBJI7VDJ
5Q5DkYkCnQyslEFUEb13EeCwmJlwMa0ZfG3rc55+bYo7FAIxJ5x5tqnJE0Q4IMQhgiO9gtTWlqLi
Sinu2hTnM9AtkCopAX2EJD3jdKDLhLFRzFEFrHJDtys37KdfX0vIF6AMA3o8HA9kYNfHMcvGZSKl
2SPHBFe8oxzgK/6dFZBDEfzcgsgprNL2lTXuEowgTZloGaz1AyTRWoDxARedJYzYG14HfHG2QAtm
HO1O1/cypv2kVvDKgr6PUO0aRHoy5PEIuQM7Gh4QCe8razyaEoinwV8zLODZXtrANEonHnuMvT4l
OkZtaOEIzRR+7RArUex627jUUY3j1IIuRA/nQ+qwWw7ENwKw5O42ue+YG3/eMgsPNzxGUeLm4uUg
TtADpB+WRKc+s9osw5kTew4xXO/9z+sCaSH+AWLZRHVN4Tw97XMTqiNA6QB7F45PyPvtxanv/qJH
zX739bpgCfxDGB6Q0Tfj74GoiuO+mpDymxA1Acl74sh7kL/4mEgCSDQQ+ifyOOzrIzjEADj/i5os
u5A//wALEZqR3oBnDv/9Iv+jWtzmIC9gzXhzn+8jj8GkF6e7AWni7l9sKyBW4PbAXDv6Ttwpk6Yq
rg0lQnfa0PdlO+/bQdlPce3Hs36kyL8w8O5aKtQku3brFvrsQABqXNjmzpwQd3PR1hArHCDuHDv1
fYKW9XJfh1BRAtGfu7HUz7GSmYNwLmBVmoSK8PW2xs1ikiySW7BfWqkf4+lanfLoBOpUxQdBbBAF
ErE81o2tgq04veZTl7a5K0EyminuQPDx0XqSdv9PD7v1OT+n8lgiDocKNj8g0fnuYZJDfrwxUUjB
IDLYRLXmCdQANwBOnalgzXgcGdHGrq4uDEQJ6JczSlW+vm7lubk0BBqPdV8GUHMCpcBU7DB3ZTdF
ciwx8z7kNYW0YLuRrq0u9cIwt6NtWUjNiJlWtxSOcvwatZh6w7B7AoUgM4o3og9LE/gTaV0Y44JP
WytdYqY4JWWTYaR10R66RQwpSg963ewNooNQGdPKXzvsqr9eGOUuXLUrc0FgvS+t+Ea0xo90KJjW
nRuTLZnslYyFQaYA/oHryOhXcutrSG0mGIqAlnRiPZQNRMJU8fsE0MDgN8TLwPggWIYnj4ppV3p8
/nqdKy/Ca+vcQqlW50VbAX0G9ni/a0SPqI+FWwYMFFSADD3fQ7q7kU9j/c2QgwT1pa3jubkBXBjM
TXUsFwU/gZV56CHd04D1A4r77fLtSiJ1vVwu7KUTSfVcgi1w2/sidRiqa3BGUDo7HV6fW+Vi9tM/
+e7Ft+Vuk1xaelFIxsaFON9PkOcbqEOCAr2mN19/xtVIcGGHS7UBm5RVASEHIa4LC98MlaAN5d3m
LMXa7YjbGSS/EphJUE+6DuNpnUMgzAKqRQ00X9sBuADqZijq+uNO2TiBzPE+bd2FKe5LWUtvmjMb
uxwjaAuomRSOgNg6X+/bSrkH/nBhhftARgMdVjPGB4pDTEWrXhkMNtlhcsLXPnq+mwZZaPxqWdyX
kgZlkcwI0pZJmN2xRH5sy9D4qC/FexC2hNm/WqKOF5Euomsh8jCuqhTmcRwMhDJ7cIXXHO+++ZYB
8KAH/bDd/VqNnIDyy7KI1FTlu3x5FpXyYuJSsorK1oYJ3CtjGI+mPUTqxv23HjkubHE+ohHoEMmF
AjllMr8kEEB10BE4xbQ4YlLQX5L4R26WQti2+e+xM0ANFpGN+ufqAb/4BZz/tDRWK6GE9EYnKrdS
LR3LCfEyzmrva0ddPQ0GUkRMQmLkhs/AKZRBJZ0AmqRCS20wR5BTbF1560v5Y4K7CdioYmwMOApE
PMkYrATJsm1CMvLrhaxGKhMwYTwsgT7i8+u2Br59MnUGKmEs4Wa4fBCSaxvfZT3QX9jhzllBpbJN
DHh9FqY3ksuY7dW7Ccz2yUHcbV1hq1tn4RYH0aKBWQbuCp+lVJBS9nVqKAKot1UEbVlL3XCBLSPc
91FawEAHJF4usayf9dJ9i2vzCbHE2ggYW3bYf794AYE6b0wkCX4QFdVLHS/Acqe/RqPYf+0IK9U3
hN6LTeMOL/SBByFvKKtFsz7WeAMFSwdsCkbAAKaFVznjYavc/sGyz4VfIPtYZQNcYyrg1teLsyxl
iOsW0QkcIPthqJ+LUT0TMGxAqwwgIz3faVkekGjcQaZH2UGNG0NtpD1WEBMyFvA8NFlAofhqgq4P
gnkGDQVAJwQoIQ1xcaD9fIqKFlqAjFIrT8EvAghX5WZJfBwa8UWZhJNpdmAyKKONlHyliILJKRnF
dcBAmSdyL6zCGvHwKqDyKdYypFKjvHBatQTTRim+KzkG0RXje6yq9+LUhU1Sg4QKXBUdBdVqClEV
qIVH+0aI9yUxH8VZPJBcPfedvItS9W1qyBOoCO5Tqt02pDsNUXcetfpb1A8+WHXf+1F6yE1r4wiv
+OHlp/pY8IUfCjWECxaCBRkEz6dZARf70Me21UOja8MVPxegUHf+4xUfXnNhyohLZRF7BKUPloId
uM0cGsa7v9BJWEmgZMkU8U7E4LAM+N61/429oKMO2zCnJ0G9X3YEz1IbgpIHIRS2+PJXruIrY1zE
EGqlNqceO6gov+ScOtUEvUhwf9Zz527sIPvdn87Vxbq4oNESooMDr+igAu20LNGQnSUsTyCv6fai
j/ajt4nqWXmEXq2Oix8jgEsgAvnYysntz5VllwuGQvB8SALwu0Ca28shZAe6SSjeD+HGglfyuCvr
3MWfktkoJSvvPrIqCN2wZrgt7SHgCtkJdSO9X0t0YA09eHTC0TPmX/o5iLHEJvnPWv+AoJfTX1BY
rHvNH1ts5ReHoZ+MVMHAE+u6j17zE2RH+6Q9gALKyc7yLhN2VaAe/kIsYG1HVcwVypi1M8Blwe1o
A2k6KQExjhv9GD3DT3zlrNum3YadQ/3NgtSaw15a4/IDIkqz2rRoXLPbJwXwzAXC5lH0FQ91hbft
l+cHnJQ/IRioxBAzqCxR8+NOvgS2rIa0WoVt/S46Mthx61+LcJtkmGOedniJunJ124KQDhqN1UHf
dSdhcxjno5bw1Y/gIsIsQRutTLBqCTKOZ/ksvYPHZ7Arf3mJ3QLUbo52YMTzAxKlyFGAl7Hsxdse
eVo7u5ebwYULCgHuRqAEz65kgHDwc1a+ip3hltENxGy/PqkrCSeoX9D3xSSrgSILZwqqWzK0IjH4
1iTnHjRVKujhspcaI12pHUPTre39rw2uAHQAOlINDG1LSJo/VcuXrC/MJv7PxALyB/HXABERPGRd
0dV3Iu4WyBZ8bZN9N/67XprkvmsPlqm0KrDINq2PegGJlnlLGWXtk12a4PcRDIZKJ8KEWj1jjNtP
oXmaU8PPW8GhmMj/ekGrEe/SHBfdp9mQRCFjK/oHhWH//djH+gfTNRGUBiAL+lSHl5OKDIRJ2LZe
9ih7UMjMjMDyRrAJ5H4CoU2/pMVm+3D1m11Y5VZYFCM2NINVvQHny5R6tR78m028MMGF1AFcu7MQ
qeyYQS8vVdRd2ja+0Tby3qDExWsiILWUghCqeKuzdocp1K3vuBbVIZHy373l4mxX603VyFOLsKcH
jJ2FtapkcFNIXn67pdC2Vs6RL61x6T1qOZA0bwDPjDR/AFHYrsDY2uA0v1UEWa90t5kpVsPLn/Xx
07ug+bT0QsH6UK2FxM2wY5W33N9qLqy9Zy9XxmcAak2SuVRQ6oDsEbmnuwzAGXBozQDSs9mELRDc
1k6a7LteZAEJaY0iZoUxlqjKvxYwXVDEMMbJkPrC3dYLei3pAOIOQBk8y5hW2bW5arKKOAP9DHBq
UBxfkqCXoOJVLaGpbmRuq3HswhK3MIyakU4G4wQebLJq49F+6vMalH4ovDgTeCodkoANceMgbi2P
u/xVMWlAG4m6Kc3sKtQxBQhEOFNw/5huAVuXWziQ+zxtbeuqd4IQScHDFvU4vielUhWaKyay1CTs
whSabJhBhPzblhlO3I7hynDlXdjhTnlJInGeWDb8gbpIJ2+8yTB8yLQEZzeydn2GlOevwPbs2vl0
85lM4Q4vekYtfu04rcHgh2naub2iMV2An1VcgSbZvN/4guzvfLbD6CAAC8UkGxdZZMhJQ3MU/VL2
uCEQqAeNFsgQvjGpSbGAVOFWpXj1egBW5z8GeR6GUcq7qpwQWOryoCFXKfJpKzavPXvxZgOvBKPp
+8RNJEjVCEFilK2shZFqgxuxHR21elQ6f5BHW+1+CNM3Sragr6t3+0Wpgk/JjDmLU5oDTiAHVciy
327PJMgwnr2Jr1zbxUtT3CUrZzLg5y3SiLH4nTdgk54F92vPWDvalxa4O9bUOwp9DLnFe3Oyk1iA
I1Y2DryfDtYGEnZrMdwpa+pBweWGKBJJQYxPVks/v17LCoDlqojEwy8M1SLJosLpmJcDwIJhIA2s
XGDx3khN1o7txa7xIznJpE51uaCpS5XqRSGmjzT6uxrLGzWktfbmVVWMi/aJmvcgiBYBs35P7gBr
hbCvEz+QY+8PnhCArNvD5IrbH5rTpuTPWsS4XCIfmbp6gSYmGlgAOwA+PDO1U1zatUuSI9T98Kjd
qm5u+Acv71eJUGjDJDUWmxu+QSGvlW58ttVADyo64Agxv/UZQDx0TTzVAu7poneGJgRQpxRBjsEQ
jNRpGp/K9lL9hOTAXzxy1i6zC9t8QbDvo3FBwGLQHLqTDg3adJInHrYus/UD/d8l8sXARRZQG1Dm
2p0w0N6QFLzE1mMjyOA+//b1cVs/BH8scc6ZdXNXCRoOQav34aCbT6ak21UivH5tZi3judw3zhF1
kN/rSg+3QIcwHHVG+G/a0uMCdZq+FLc8ZPVS+eMhjG/qMnHU4qZNLR1BirGZINkPKACYipdtE/ut
fShkiyA9AL8CxHy5F2mZZrlQs3DI8KUVtaGd4zYQSc2dAUAYDwN+Xud0vzab4Oyz8KnApV3uTiGS
STWLYj87S89ssIL8xtvxNbXKcy2S+9JQUKQWDN9KBS/B7JrWLm89pO7/9496+SPYR7/Iz4Wugqxd
E7duVTT7toYGyYy+gkasnawvR0qbDcDY1mZzd8+cWfWgTfDVqkE7V5FC0A/fNCaomoVpK9dai2OX
a+NyrSmuuq6OELQ/uAK+Gy/LIXeigIaMrtS6A3e+sHXxrQXrC5N8bFlqHfoFSIM+yg3WYNO9+Vg8
MzG42DPAorj1Ul3ZTqbjB941DM0ACM2dSSVHY40krFvTAIidVs5sYB5WVtB02xiGW9lMNvkAxAZk
y9F24Dazl6NKLYsFvQ1LCeKe7FqV7L72xZU4dmmCT1WXYZDj0sT3EoXa1tGFz9pzBP6Rr62slWkA
CwVxkQHmCnAici7ftRhe1xjIhaFrGYlErX2wF7G6WnNvvgnhFiHI2iv4yiTn9XoH4CBQfPhMiC2g
B0XrJDDx7rYCMLuPXuZsFfJW7jjMuaF+hg4eRB55YuAKF0/a9CiCf7g+iIGVgEnZb5UTVq4EUMWA
i8MACwgUCTn3SzKd5AMFv4jZ4aY2DSi07OUS8mDyLZEz7+sPt2WMuxFK4MtjoWQDD9pkm5Vst0yB
UJWgGvEGCusNa6tucrk27lpoZHUeAclADnsr+dWd+AS5M/NOOmv3i9PcVN/Bo1e+fL3CtTN2aZK7
ERIySYtFMGVXtz/HCODPunC/trDWLf8PuQ9eusCAcMc4hlLSUNcwATomFzI+yWviCk7rQwwktPZD
kOyLpy1nXDnXYDcGPyQCB0a2eKzGLBuLGTfgmOpNMHOSHx20EcBEv7GylevUxCwaCi/o/AAhzPki
wVUqNhXApP+0DVtAScEND6m2vYwRzM1x+bUzfWWPc8dR6GhhmUCGJCF7EkCTAUxdO/ln47FOR2Rt
95pWgj0mjKBHJ4MLygCJEXdXS2peYGKatZfn2vmncpARt7MluOT0Y/kF9NzPYnOWccUrMQYjo+iJ
0UwTY2jXZlE9U+TcwMYiYXHMFiJU04ZXri3s0gJXtRPzrhXaBRb67IbERmXrY8fkPLy0jDfaOCvD
gzq6Z3BHgJ0x0cqPMMWlkdI2MgGmAAs2G+CjaNiRyG6hquWYtuxCEr6/g2oWBP2gQ//tf/fSK/Pc
TZBFImSRmHnzxEi4K9NmJBJsLLSOoSO49ZRbOXpX5rjjbtGeNeqghas2qY05ZbsSwzTfGutbOwuY
BgPz6sesA0AQ1y4C+LgESjSsanQgtwalxsDKUkc5afsMnDt9epLrACKhG3u5ciEAj49yIct9PktN
J73YF2UH2qTWa0LpUfzVAvsTeTJQq+njR9IeDMjxAAXa8Nd1J7qwzH1FI40saWaC8OwJWYlu+0Tu
KnzGu+wZE+WufKC+iVrEjQlBr404t7ZoSUS1zUCDAjRY3LVUZ1SQtEHC87/NH0Cb5tNoehqWydGE
6Q2C588bm8w+HfdKgWAsog7UEUEUxQ+8aouVjL0OKs7Wi+8qsC6SHSuyQRdi01lXAs2VKRYmLt4i
CxDskSwA0yoZJEQYhDRb2o/OxoLWjsTlgtgGX1iBGNgylyre5catGjD6dmknOHcZ2NImRO6/aoKs
LgzTVcjTNR35OncKF/BwGAKFSQaFkI6YXgQ/tYNBTSgSoWxEXRFEOVvrZPcd/+EY5TLmoGQUf/lW
iKp1xVhkAx6O9vgbQE8/vgXRr6++gj3mL6oqayUy0Ir/scffTrME1RmwjGO4y3jtJ1c6xk72MO2i
p8rL8eQCHgEisu50s12wWj2PmPhlNMsgRfvUnxgYJeoSY6317ywU9yQo/MgzXfpUHIZ9d4BCdZCj
irUJHlq5uCCEobJRcAwkAW9y7UvgaVasXAJ7MUhxMWr2PjeVo2uFJxG6cezXXEiGDQOFN4Y/4CJs
pS5LV6qwlANrUMvIZ5ItE6tR/NIG9wVNTPfSil0WiuzgaHhR4ig7sBWLjoJB5qoCN88W+mrtMF6a
5JI2q0tGOTKxrAyFzZHgflJFR5A3OehWD8PF9rHtvTj0bZyPucLmNaIf2ePwmAGlY7oYS8XcGA7g
v0MhYdgIS2P6xZA54PYyLfNKIFZTITtUywMT97A8GhIzRDLq/oU2C/t7/GlH18oCJyLERD5xpOlj
lk6xMVYfrxXVSb3lxfKAJHP6R/kQb9QC1rrI1qU1bnWTWFKZElhb3mcPKhF25GUvbD66uN8efll7
iWGwCfPDCpJ7TbS4BLRKM5kmIqyBcRjx06We4Fk3UNBz0fz3LWjs2F/fEWuHDfANRs2E0UjElWtv
GWth6VLQTru0/bEMuS1r9N9EZ2B7LCCIEbJwL1ybKBOpF4YcMC41KG/omU2MMGwPNB1lN4H0xGbK
snYCmCQLpjd0sAx/HP6LEzBYndlmivHPQPv0yIZ70La+ZXIM1BXCrbbj2kMTqtl/7HEnDuwMbY8k
pgKgAeGYTYL55S/DE18RinHjmV7xS3O//myrbnlpk9vUES2zBYkMs5kjsQe9kOAMTmfikP8N8eJa
8EIpDIpBeNVCFokLXjlOfgydt8rVSxk0J7Vo5/10ozfZv8nBwGmBhy2kl1RJ5dZl0gbOOpq1WxxJ
UAEi2tno54aMdi7ZONqfXd8QdcyAQiAA/+OTFBgpVZJVApB9FdXfmjQDrI9sQcA+79u1DS56SJVY
9AYGEl2ZiN6k/Bggj0mGzUTv8+V8bYb7PJ2cqeqgMc6io/BQPao/sviY+MwjZF/sQszXAIy1F9xN
hszV9YHqX1dwzHQ8TK7PdjuD5sRMQcajn9KbxSXPahTS7zSYnMVDj197UmuMnP8LqA3Wy2i2JVA1
AcbArTeKF0HRGphlfMByGWBEGXI67FErFdDPtWlhbzUnV73lwiR3yMexrepkAd1K2/6cMfygLa8b
R/pzG+h6UZzrt2YUzZAsZPjaBBxl7PmB6tFh+/GxEjxgCR8NavImZCD5JJ22RR7LBHBL2quv2tg8
z/BSKOWaxJnNMnFoL6U3mHxY7FyTA20ZQF4wVs+Fsdx9veYViC/7JTiAeGGCV4a/fvS+YVJTQPTH
R8zyI3phuA93bBnoIXR7BSg9hqBbkbwmqAJouKOpkL59/RNWkvnrn8A9cNOuVFJtMlgfQ/wtuakH
3rscIsVn6KH+U0qeEIWCCGgcPHWdDetrbsUEBiwk1+jKqdyFX6cjGZcI1j8YX96hJurGviY6jWfa
mKd8EKLdltTcSkcaSTwEWvBUEEH8InJ3vjSSrhZy2GQs9Ti2RwlU6zNk6kP6KLps1qt4ioM52Fgq
+7PXeRszyxRw8MaG3AB3aHNSzwlEf/FCOWAqfHB0Z8B84V5FeM8O1n3+ODgT2o9VIG3OWqzFR4zg
Mo0DSLYC2XwdphYZHV2Z/mfF0O++n5iYH2tKlH5xmm3xbxiEWGz/vN4/RrnYb5XCqBvs0zKOeSb9
WJ4gT46InEHiQN9obq6e6cslcrsbKWZhzjGssZowU4RqChwjw2FsKrpoG+HG1wQx+Mb6uIiYlwVp
W2pCrLSa1NExpCzftxpdFgfsc1Jn50Mm/TBjirnIPtW9URX2C0RurAx5yrDsclU/Gq2FxL1WLEjb
zr5Q5ppbKxBOFkppDGmbV2GqDTdKOx+UQjtA8v626mJfVjNMNpu3tENwUkfDIXr0TRos1UHwgsD0
0v5QsunBopJvLL1XlcBaR8nkZEN3EOjQ2nKS38itmtqTCGkkdcHQSyPfmipAjbSZD5qRUTdKyQhQ
HJ41jTScjLzwmwbaPLGq38b4o0JL/bqeI8A3sp96U+JCwHiXYmb7VMmPRZc9JaYSyEt7ogIUxifp
SM3Zm6bxZ0JQ/oRq8UFWk7clgzgv8qlzkXShZBVBW2R34iC6hIBGm8TqGxUARlb17qk0y+dE60U8
vrWXOOmfNQhxW2R8rEfrCDE7X+xH8DdNZYNxoiGoDOWu1Xoo/qbpW0JygBgjE0rceeX30eJLOZoh
UvuqyTTU+vZ2NOfCaXSI/qK4hjxS3y9SuWtnKOcSWcyDTpB3o5jeT7F1i37AQSqHfdKBfC8uoCVc
WUdBGo6kpb/xggnULHnMpX4/QfwolpSDkOLId/KeFOYz1A8e8bhPoPkb954x4/MpUnKwev2FzPqT
bnUnssyv8pJCTDzTz3EWO4UCTg5KdEzXRuYdKMhCuZ/VoCICZOf7+Wcz9pWHwclbKo1HRL7AWgrT
nsZICMo6mk/6pP6a2+EoUCWBBJZ81zXqXtDS0tOq6VEvI9WWq9krRf3GmIzbuS7gma1fZsKz3JkP
DVF+D1BcPUbT8GNqcgmAVz2Y4UpQp6+fzIb8MDQSqPl4r/eAFKjV/BBPKFN2c7AkZEGuMJ0TCwrU
rSHIbpcIk5+a+q4xi1PfpYrdRKQ33Druc0xkQRM5MOe03FWxEUII8SdIAI+mkt4OFsTdUmGPyW0I
3WfzjRYXup3T4qc1JOc2Sd8Eqb6vrcJyhHp2arG5lSL5PSssye4M9USq7kZoixeB4rksxD8mbb61
oKwtdNZBXLQdVcDoJlP4VPXN6MEsvQxJHkxW7E4Kal1JBh7TqQaPaVbsRKO8nTQK7vUmRlFxgOQY
qgN73RQehiY6ghIItzZKqc7ct4ODh8NTEzUvWU1s6H8dUFmDHn0dDLMOAEZcPI5W+axExU9VKXZK
lt3K4OOD0rdkG4P4IMp1eddlmXpD8jo5G1YhvFIiRX5ljjtByQd7sob43FQRFL2buywuhkOnjwGY
Qx4QcFxw/b2gzf5tLjSn1sXanmbL16bnUsMgMKZp7ztjl5X1XTVAwDYhUL3vZt1re3pqquQ8VdpT
MgBAUcjNYtNWeRaj4VdfjaWN7c/OrT6FVVP6mBCAJLUWLGhI30mkt3sDxfKhBNwlNTK7X4pH3Xqe
DOKMhNzPXXvG/9Exm9ERKJQXjenW0CHO2BNf62vBkWhRPzRtW9tasRS3uSyfzCJ2W2p4GBx0+2UO
BO0ZWuyFCEozqxt8EWjsSowNBwJfgqoEM9j/IACsK0DdTsBKa5aj5LNd1qUzi8Br6CR7Nacs8orq
t7KMXai2sSNXSQnG7QqyxJO8uJUpQk8g7iO37cubqGJIc1pBYD6uqd+asTMt6g9NLGUna8bbpRch
dS8EtXAnCL1jGY09VFNoTYKDI9ShKZM5hWj1gRwTIB5KTMxbhYxQNL00VITTa/dtXaNTNCvvSvEb
f/I1tuZHSx9fUrV/1DFd3xT1e7/oAWk0Bcr11jEFd52jGRCBJ1atOXRWd5Nev/Uq/dEQTQPWKEIh
Vi0cTNDvAXj+oeptu5Py+HetgvxLqZwYoUItcFvKFsQoFT3ANXBURHIyld9CFKPAlJieUQ73ixU9
RAkE1YTSGYp7sf2macdWvK9y0U803Cq5Ys9aBGqh5aTkud+gMUpl5HLjTPHROrua5odEPc155oyW
7rQpeM6qKQ+TZBlwQbU3PYDFZQ86jQx8yEIUmsCQ7FS4XbzUB1VI4BV9ZIsRQv53vUqdRsCTq3ge
5zgsZ9DDk8UD553fDum+iAwbWc97PU1pWCwQRFcr7dzpyLgaSfCjPHqH8PaIeo84Or1SvJEiee6T
5inVTPRXIHc8s68GmasB1M/Ck5IaXp0T2xitAzS+PE1o9sVwBh+kK7fakzzHtw0roura3VjMjkFo
bZfqDZ2eRanf9bn2LOaL3Qxo/+HK7RGvrKPVvaW96CTI8LM8s+x+ng8RaFVzQKY6CVlLtCf6d5X0
oTzQxyQiiLsTdab2KMa/+zmcCnkXj933qdFiW1SnsKZGb4uos4L39rY0F1tfvlVDd6u34+OYqndW
krpDZoU0AUPQCD2tVncSffT6qnWkJQ3mKHImItqqrN9BgDYwhPaoLYz7Dhz04uwU0ZlGWEFmBi2A
GUIxYCWL38mKJybnKO5DK4e2K/51Hb/L2pM5tm8Rbku7l5tDXkZho4OaD+MoZap4fTrfqkQ37RJ8
x46awvng7+iTQEDKydLkVFRm2Ha5XeXZDo3ecGrNxulK4YcgIxK3RvyepP1DXEitnaaGYuuiem9K
1i/NKCqvNeQu0EpBhKD0VNgCMeyusBI4Z27dGWP9VFvWrTZEzxixtCOKNmLfT/ZiFHedZdzEvXVW
JvU7JEZeNSr6QzTiEhsRRN4bk5xqeQTAQfZITl8GSk9ytXiGhkFeSvZiY/1U+xGtUdIitQHnHoxb
gUVzP9YSD5SbvinFpw4J2iDoXjHrTgxpe6PKf5uD/lQIeHVi2PWZLk2x03L9OW7NXWaNdq2jraKI
AOsNO5A7+lJpubVg7ay+e56UbtcqOkjELU8HU3qQzeOpWNrv/ZK4mNt6AV+UVw2xI4zVA5hEgVI1
wNLQ5YgYQhoKo3zohvQklk24LNNkT2X3Ikvtu1EvqjuPAJ2Z4Hh3ZqtFM32cTH/U1DvNwn1hJjO1
laTyFCK+G0TobQjTPariONjLPO2tOL2xSPQ0KMjzJkN4n011n9PxRZjVZymbjuMIMi5tCmQlO4u6
5Ud9ckOFfi8tKLaVS3kDFrjjvJj4RlNuowYPSZ4mTFXTjdVc8nDHDs4yxbkPznsE5yRTdgDjFnhG
02NsxjNy7z6gRnySmzGQFnVwEz0563XkIcE990nhDobmTzomlaQkSMbEHlXFBUI/bHOChisQ0VMc
O2O6PEipeKuOzY2uRK9yUR2EqTuUKcbFcsCFZhWjr4iefjYmgV4OD1beZHZRq76WWQEYKoNeg3TS
YLTgI0tBnTrF/iwuKIqhtwuB4EeUsKbD3NSpr/4fZ9/VJDluZvtXFHqnliBBF7HSA136LO/6hVGW
JOgB0P76e1gzu1PFytspbYxiFD3VlUiQMJ85hpnvJTf3Y8Ev2FRdpdCuHHJ2Bxcv4iJIf+GF+u5M
/Zpp7KBUqZ9OgqNWUIOfWgdxUwe9iJMVpSqy+Ca9USot6LAlaNU+cexZD0lBvKo1oOdpN15Ujl75
MO1EPKDtbVQ5A2GO8CiQoWJE16IrnntK7qeBs61hQlZT4PW4XMedaCsmjhPD07Xs2BFuuqwYfN0Y
1jDJAXSrqeEC4OhQRIzjR90E+dMw28wdic5dPVHSFR905sVWb/mG1hbgUznq2kqyX0OJm2EYNZBe
hT7hK8ST3w8pu50Q4UNmozd2qhoTl3bNRaHTgyOzV6tUYtw4dDPQ0eeltUoQvLiGYuuuLeShMcHk
MNviEvSOEBvzUi/Hlam2ws0d+1Yby1uFJpWbDq21tRMAC5okVCwGka9KFa5l9eOuUKfWl4pBvd5Q
wH9kzguf+qpxeyEeE1JjRSLy5FLeijgbfHCVcR2QKsIDI1B7HbFkEfaTcMClFQ/mbZ7gseIOwolt
Wo3bRMptS+RRELGHr90vuymhON2VMBoXEObgnaF4cW9dDCQJRlPfAnu6U3SxlnUd0oHv9NTZICkI
cyPez8ocsUXY2hgyHBoclOzatG/1MRdBVffPjCqVi0YZCj2pcUnUKXcTImGhnMGzQQNrH5XhIBqg
JlkXhyErXiwoUBzUetzWBoT0HAf3tYrd5aa182zwSAtNK+F7JotfmZ4998pk+4S3H5ke3dtDh8NQ
I1WBh6TDj3WkEbssa+cebO9rzqZbw6QPPehiiJi7QQblkAPDaI8siJN0N7VgoFpV7SeSvjXDCylx
hUOdCee6yuh1lqrats1bFZ4SNfXKSKXe0EnpN5IWgUOUwm9yIyjacju0KLgoZe5bOttVQHTAdKsB
/6anOO9UTXg6sE9+YlZ7tHTDshQrw0xuSAo4Sza8iq4NptbA8cZwD5SCFes4ru41C4IAbj2S/rVP
7EPMG5yGErTVobPWo+5A+04bAq3TY48z62Zg6r2spdcw5ao1y6BLAcNOnLTzZlG9FRe4r6IUiWOZ
3ai0vMLFCzGZUi/cCEFg3Y7HobIOzEQHybaxw2g4wirAhdojoiyJnK4nt7OsogblQC+P1AtVoR9G
RHZlVga2nmwt+CrfdJHzmsPexgVlI0aOb1Mc49lFqRSxqyAc/NBj8xn3wT5O8x67O+muQZXHmYd9
0We/iBy0wE7zgPbRqjdE6QJV3uB4H6NAzRzwZQDwdrPefCO1Tjc511813KG8bpHhIgrn8KT36sna
sQlMms4BxwZahm5eW3co4DzWWnIL0nW+Yl31Cz6gR97wApa9FHWcSl5CEL6AKtd0UKX6wRtd94sc
y7EfUEmJOdul5rC3cpmvoyHt1pUWv3WaJMGkwTcEl7Hq9mV1rSn0jpcoxhRQz3I1PbpomlRFANam
bqO3b2NKfTVy7itHuerbQfe51oyokeSWnwwRqrLoP6GPnQ8eUFLrVEXtQBg2osMhH92c0ausim7g
em+7+gT5R/iVQCUcTqP4HdtE6CKeVWYizxLtalKj0AFo0rXbIg14k7/keg3BLi1ak7i6SaLsqVOg
uzPoYuv0DIRFWxfQ/K9mlEP9gsQ7c5lVmK6i8mGFhbiig7KBadI9i629mMZNP7RrG3r5CqSAdoVm
vZJCVdaOrLlbZgSLfxYHa9P8BXITua931kPNs6umlqan0/4XrXAONhEuk1Yo0CECOyrQTBRWhrqB
OGHD4Fja6rdE6bKgZEJz9TbS3STTm4BRrK++ioAyGMPU1naUFAJpgLXitFsViCqBYV8bab7D2jkC
sAqvkKppcLaICaUFAlVkhZb4b7HuRaSoAd82U7cdIjPIlfjOcoa9ouFThXlXaeJFHeWVU9lBVEUP
JBabLuleIFC8RSB94LZau06PQALOya+Sa9dWNz2yDk9PLxwTiVi/Vpm4mBjlbhtb1G1toHggPQzB
86R7NuvohqeQFVRgux3SUrkBfEN142G6Aoqj3jg5a1xa0EvZyhe7EFepzkOHm+AE6fS6kzhrec4G
V++V1yg1cTKnYW2KTdQpvlmj8VwX3d4xZYOiMHkdWTuH1SXze8H3Q47sjJuYP23ry6gs4W5nQrJV
kF4J+OgAxdHKgxpD9zOhgKNA8WtTDhXKPtJa5SKB64WdvSs67pKuKe+UvG+wSONfRspuLI6xB4m0
Tq/kfZpXN5FpHSrG1dBJp2fSpY94BxexLF/SFB2tclDHIJd2GJl0CvKamN4obd1XbPKO/5z4pIg2
XOugXmUlqMAiSIVXNfew129nHQUv6rXWjQt54IN1B70m7SqiNqC7rSldWinoruYiDerGLl1EsltD
kXmQmXlool6SGC2Ox+JYQ5FoMBUdoljyWm9RnmMJsJ1oq46bnJFLrU3WZjr6k1UjjNN3NvZGmPTa
QynpWm/1mz7G8tOh3WA2QZyb8Qoh3MfooMBW4Ii3J/tF69TkIh3kg4FyjpNmN5XV0C1MIw82pSxU
C1RuKpJvHGls0Yd+ApDgIU/rxEUpOESrTDxqkPZrRX6Ls/616ZAyCk2WQTEVzgYK5cUu01Dhgz5G
iXDR3EoKBy7Hzt1mSp8r04L7l7AeOPiOXs+55ZuMCBRH+7tBdaBc3qKUw0r8bcLZIU/UKshUNgYw
a0ZthNl2oKVl6jF8/66i+W7sEbgVXOm2ee88dx270wkMZMqkRzQjtZccpQOEmDC9a5JkDRlgVG26
5i4t7PTGbh1s54jcm3Vb3jmtYH5E+iksUwS4mj4CB1qZ00HynFxQlgdqA98dG0dF0PB2bxdcc3lR
wihaijg0kbUcu5zdNykNapFdlVm8dbqo8HRgqlteegW6w9hjbuMYxI0ciWM3V/B5cRMKRx57HaVV
mzxOubwuCD0aWrMWFsrQUQqXezPQ8mYjW76pALeN9MMcn9GkuNfzzrfIGPZlfz3mTTik9GiPbQih
Y99suitWyTXVX3DpIV9HdmSKwKaTZ2gwPUTmQs3CMxOCJHuEmhjsmQtUeRh5SiL2rloTynT1Zccg
gGvAYybu7uwGaayq3zSq3FqVsiON2OsjAjs8Dq8r4gCeUL6ZteuUtMfOaVyH1tc1MQw/mpCg4WIq
sxwHE3dJNXQAD2bpfVpbzhpLbPQtSAYd+0RmI06NdE5l+AS8b2mNqMRkzRzKtMOArTbkzZWkJTZ3
z0t+FpR7snf3pau0aNhWlTGm2czslPCHAClbuYCzFFouXdCzawNi6+XqLNTxJ0Z1bqL91VSaO11f
sC3xoKnNqIBJ18OVIlsjOAvi1az/l92cxdGcG2vRJ5QoC7D+f1pK6bq8mAH4M36bXZ1jkJ4guH+f
16ILWxGDG8o81tzRH48pUE8IQUIdEcF5PsO5ztUCtZCLFk2VuR3INulaX0f+6wzogoJfcKZJdqYF
+NlC+/K2ivHr20KBzsNSnA1EK2jGjy9/vrD/+mZYKv713/jza1WPPI0Tufjjvw7pK69E9SH/e/61
//1r33/pXxf1e3kj+fu7PDzXy7/57Rfx+X+O7z/L529/CEqZyvGqfefj9btoc/k5SPxezX/z3/3h
394/P+V2rN//+ffXqi3l/GlxWpV///NHm7d//l2bmar/9fXz//zh8bnA791ynOZvz29/ey7f/nZb
vTzH1Y/ffn8W8p9/V0z1H/CfBtzABkHHnD+2h6nw/APtH7PSmAbXNOBZIB2HFVhWXCb//Dsh/4DS
oT67jlEDAlXYc6JqP3+i/gMqECiqOVBiASIFjeX/+ZKXf7SC/3g/eCh//vlvJZJsaB9Jgc+de7R/
dYyBXEZbHAqfIDnC7RNOA4t1iUJd10JKw/HUbWy6WgDnQL9cz8R79RNMfG59fm+L/xjvU9vgy/Kk
1HT0RGA8GyKi3LFDRu6SylmT6P3L6zgxM+3kSDNZiczd/x84DxQHEzuFwK1XVm6xKzfDXn3O38ZD
8jSLGzkQFNegJf1q/Or9+pp49KL1dajmiDWiyv8MiPvnrL98l8VRY8V9gboPvossb9sm9530LYuG
c8AOrKQf7xLAURiGYT1pPzSkG42ltYZryTN/6a8wYQlMaBnYGyMYXwHmvB9W5xHGn8jo5fr5OuZi
ZpmW6FM2Ysw28SoYJGueBn/m6t55nfZWKFZo13mA1TAIOiAL2wyHEvn/GZgHdsrPmYNaDmM7oPiA
MVoafg4dwlPE+pFXZ8O7wbq9rsWqm9naFvnVIRnFFWTSn9t6tF2YP4itNunHVNc+YimzfUba1tXS
dkUdc1rJaoDtLDev8sls/cTWHrtR3PNkDNo2vWEjD1oNoUZrWQwtle5XN5WxB6d2gt7cgNb3aJmu
NMBScfIGr1vcQWobnAuIB/hxXqQuhF7gXF04d1UBLAronODjmpbvZONBEfZB15Q1epWhMxqwRDaP
XWVvWgTrTSJfUoIWjqPnNcRgGXTd1ATtJMdGf3lCLY9K+060mIoa2TtHK1ZlXh4bXZg+ukToATR0
Z5oZ2s65AmBjB0FdNTugQPkQT/Gqm5ICubF9wdrqA7ooH6qR72rTeZKZcpVE/A3VPEg9lRHAyGr1
ijJOKIgati2sXqn+YavRq0Lz9Uhj4ATEyjLbUC9iTzWVm2TMB7exe+T7Fb5c1SmuhSrqAPgA1GV2
JMPSIOyQVfKxL4unNjZWSdIcuyZZGYV979jKCpcnUhOlvNIcGUwKe4DHROWyJo5dNEaA3sqUvWGP
Djr//WNTp2jtjytaq5rrQCgYHbwKbUxK28BmFfESMcZu2qKyKMATHvmAkBrhbFYPRyWjmyhjv0pj
3BBkEy6zoavZ6ccG9W296ldDoUivZ2JrWyM8xwfzAnH2O+PFJrKGN3Qb30ZuBFGWHcEx4m7i5A/Q
WXDLOr8mMdvFpXbVR3bmQtoK7WutKNEmz3/peYa+pV1fMhOlNvCEwqLq/cgoHhBIh8wuNlTSawc1
0Ejf5QiMSTt5ALPOyUyi+2rPraBtgCaAeHsvY5SDsmFTCDVoOaSskI3AoCkP6wQOLrW4LowRgPJc
bHP8vybQwx2t+F232sesm2oX2nuta6II61oN7H10JXuG4jJ3RS5eIN5+S6IxZAp5S9X2npA00Eq5
SSTohIbImVdlxduYo+Zf66nhp6Z+TZh8EDCO8ns64dzt1FuISotVoqfYjHDvdH9/7i/Cus+zFlea
pjkA2oINtNRg43HZlEqHdjLbRNtZ8RVNTRCB+Kpfn2OLzXf38sSFIR5ud0LoLHEx//zLbaY2jZUN
9uR42mHIvUe02WBkfhUfEXe5+ku34wG75gFwSXdARcFfFyq7yRpiKIdz7lzf84I/Jv2JPTfBJAVg
egHFmhredRYZHOT6d330ijj63GM9dcQ6IFhBD37mAJkLPNusoDmNUxl5s0Qg3/BLJHwlFGCnNQ6Y
i2xjvzpb/b5EIneWB78Amv0xu69jL2Bt6lSUdgRzQw+wNrSKw3QLQ+mtDcNXGKuNu3NZyAIi+jke
BWoQCG2oPsAIfREUQVKd6CoQMl4XjoE9+PaK7NHmrTfwxztAQydIcF67rT+T2qixRwvFP7OIT4Rl
1PiU+5pVCyH/9X1h5YyBNwFnbc+El5eJqoFrP9XradvdV34RtjtSn3u/8zNcXORfR/wRmBFnEKmJ
EStIF8LssFrJyGv8mcJTXZQH5YxSyal3itbhzCeDy+m8rL7PEPdhrdEY481Z5QSdNvRC1gBAbbpV
uVLC/8vz/Gu0ZVZkxYCmKFEWeX9IRGRBdacgMpntVOUKrdFz450IPk0oJsDxCZw9tP0WuyVyipFb
cTXPLj1mwo222Tr3+zs0+L1iU3Ved4Ui9nkeyolz4Nu4i53SEnuwzPRz3D5QgzrMLwBrDmYLQlix
ba3zTJQTKxUj2khicCpgxouMnaCrPkUtjlsBCVjSucY62qA/7KH//gH5LF8/g98+tXC+DbiIOAFY
1+r2jwEJ7kk4gkKazjVdLsLhqD2cCy4X7MfPwwAJGnz1kCWpMIBbnPFJVlYkzoE2yytU4hHqrYFg
hpKWEdQPw1XyjNZqIlx+nCU3zw2unXyf2JcGKKbArC8vM3iVWzLusRM1YOZW6ujG7fUAeMOr8Rpt
+Q19cjznUDdeJgOUVBlCT9QtAQTzwbUFd0vf/Of7CIyc+SloljZzQr/vWgO3Luu6NvKA+4gCuace
orcQeMoJR+G/JQF+4lz6NuLidcNVS5tk2mEnJV5yCQ88r1jF+zp3/1CKPXvyntq5X2e4OJfaIjKH
EU0KD8A1lCKVRwqp4QJiuA1z8w81RF/+Ttn8x46zn+tsrkcB/QSGLf3xqhuHl47W0/nSiVZV4SI7
ELhs6nW2QXv9On1EK+OsotKJAAYyPUh+KOzwrB8SM8AYd7KP9Mgr96pHYTXNEGg/0Y0IsaAgyY+Q
03g6yySbn+HirgEqHlQanI/4Z8mWE/D9QSQBXGJ8H6P/m7ogbLsGTLwLeAJ0aFR69oX1ay5BAGRx
lgh/as6fzg4GqgI/tZYq4LdyW4uAN8x/cbmjKiCYyvXvN8rJMSzo5KPAYoNRvIjHUu5kpdNijLh9
ccqN2dxGyn+kM/nHeoEN8/8OMR8dX2JPO4Pui84UDKFecPHRa7n7+zmcOHsgPPTXAIuDz7CHyQZw
KfIAogpjIVat9vz7EU7sNdCpIC6BeNIEr3ax12gHnJSsYwXwSydUHIiLdg78CdtgzJz/y2QckE/A
vkMhbhkga6pA60PBUCmJ9ooT/zJpf/P72ZzKPKBxi6QDc4Kr8TJENhV1QI6LN8I2mpd4sA1B8Xom
Q9TnQ+IT1+63seZj88vbBxwvadk8lsApPJN2E99+s3Dv0rAIrUvl9szc5s9bbNlv4y0WNI1b9DoV
LIa58TA7NWXvKfzQAMBbxX7x8PvRTqyLb4MtlvY4lCmaqfPkahBlhutYe8xRbgEy7/fjnKp+fhto
scRNgnpOyTEQ3FdA/M+hRU7WsCrOXJMGs7VM83DOWfzErvo25Dz3Ly8uGhS16lMMqSG5TlvhGfH7
72d1aoR5DUJMGgZDCB6+j9Ah92VjmyhepMRXDkcqLs8Jw556QV+HWFzKTLW6fIRemNe2tm8A5WMj
WWqNOmjH6//LZGYSN5xVEIItloKs6o4PRY5926Yhyg1eSc54Mp3K9oBq/muIxSJwJhOIfJXhFKo0
qH47u5jbcK7O10MXXSm8+Zg046Uto10yQlTaZMB+dU/cQUlBOvccPd9K1IfcYOux1zZ1VazRw1j9
/iksLEE+D3vYyTkmrmrUGYwlf05mqLjYfQXFLb//iNdwPkGP2p217IuDEcAZCoI8u8+8FJRUsWku
9OC8lfrJAw6MQYKiuqb/5MDWtKtJpdZAafuWq+KIE6CXZRszVNfntO+0E/UGG6oEKDbgllY1unjx
RW4JWoKZ4pm5OFiNTF05NFdO4jzj4D2mHb0FzCtU+2QlshqAjrzYAZtco4xmBmY7CkAuk0c6RAlw
eABZFVJDdc8MuQqlHVFzIGPbPGwAB3VpTO8iK70Y9WidW+OVGpvnZLFOnZ5fJ7NYYtwYiwo8A8XL
984rvCu29t646v1Z1fh8+eJUNRwa/WAHQe0O7hzL4IOWjcWcGI9OW01h9EkwRXXumj2QK+IZXo2Y
qvIhoX9dvPx+mZ7KlWwT/rgGivAm8HCLC31SCbSTbA4W+CNM3/cRZAJ2Jdil5BpCOasG8hzdQU+h
dHIuUTo38lLFonKAKWkHjDwouVenCorn48ZM6qMG1GvaQ8OtaC0sDnHDHVUH+N/YiQzY8IK8AqP1
mrDqEt4sG0AxC//MQ/ne+v1j7355KM6iFoCGV2sNzfxQYOKtuH/YT/R7eT4oOLXMTAOqEJoBjQFo
AX4/+e2sBk8wbhVUHeaIWnjxlQkdTHgEB/3unMLuyR2KChkUegxgEdF1+j6aKLQCtXKMNijNHWq+
ORBd5uT1E72MHLBdh8h+gmrZ2jbLdVZUh6ihq4RF294qNvj+e9mo7coZ+/tSsT8AglzNkkr7CIyH
weqvRr3c9GOBGvEk71F9fOZV966CuONBstc784pOHTbIMtGipYSAorx4RSkduZlbHabyCKgP0hHn
UQuKLVrn9hOoFACwI8GXnv1yno6NJhKe07fQiqItjEQEbwz/gs389+eIJkChmx0qYbXISRDVgNI1
mSDgVWqGW0bw8PYsbsTwO9Qjv4X0DXyD7P651dtX2nFx6GGSBTCXtPboZUDfxwYOSDo1akydOuym
lEAUISMAHlcm9YhCwAzW9Q7wqfKXVVn1WoVSShDFSRfkaQq8cQVOaJRNd6Spi2CMeOTXlU39PLOA
iR1JcwNzjgGXpQMKVjSs2w7ifmPMwPBzktZLbHMIRNq9Dq2GqxGM8BVaIdlaY8qExpgogQvNI/Tm
+pV0mvyqUxnSPK5Ce6m3ezdpVRnYDei2OTrlQZcYvzi8QNyptOiFAzG2IoNbbdag1I7rMgStBmjK
yNjk6LB1rsVV0weXlfglmmdryemFHidPphbHvpzQbZaZrC+40nPVFWgYeRlMM9xeQgm07SbDVaW8
r0cNli3t8CwaFkxRpXqgeQp7NpZUNw2pqRGadm7d61EeckdUvlOxS9Ucn3K7G92kwhcSafXMuvaC
F9E+nagOvKeeXyok6XJPV/We+mmZOzB2LKUZOi3Ky7LMvIyooz9UMfOANAR0fnIk6KujuS7Qtgdv
TLaXQkltFMB5lNw6BeCITT7ADMycmzwxHREjtXjrWUf8qMsA0qpgatWl7wUbcjcTlgrspwwrZu+g
sxBvimzYV5S+VZy9xuZwPegjGH5T8wb6DQCKOYR/UhvCUbJp4aExoumZKjGsWZPyjiZm0MkUZQMn
2eBiA5C72Qgd/Qdq1g9oTgZ2qx+NJr9xtCYOLUVVNvFQ34Bb+ZgN5dFk5dFQdOoWVB3cutEGt7IV
7kFw2QHKfJjRWf2liLvHpjCPsR77VIlukrx7yZ0EX4sKrFj0+wA5uyoqdpyqenAlqUG0jBgNM6rv
eq2/1xLr0rbTZ3QBgYeX7DaVOfHSHg04LCMA2aDbMRDsj3pgqDlw7YY59KEohufBHi41Ktqg4vFh
UNtnhKCRy3uw2lr01lAGZR4lsVdE6q1ZpxuLYxN0DEQieGLdJ5V5wWZy0shiP5bmQ111aMlWvYcj
GsBLS2YebLPBIIM6g5sODglgtSCD2EKC1ZV6eVmWb8hhx6scKxJeFdMvQNmZlygZdoKBaeYTkwGI
HqhKcoe7EJ28SDp9TaGONrHxuqzK0ku0/qAO0bGXzvVAE+oXllx3Bg9xnkcu2O0XYqRPWR6jU8zA
HTL0W2fs0KXXu2OlZGuag65ucf5WqdUmGSPDnbDlKezwdBpt8SFHEjE/T6LnbKYzNwPqN6m6z2IS
mCWEUm3gl0swfOosvazMAUTYbMOHbiU4OSQT+1BodkhNiUVQ9NKHTPyzBqNoUDaLe5uB58SgQBxa
0kbjJe9v+AgSqFnG/qRBGJ+BRbzVothxlYK+KnWPVrpC91kCezyRgeEqMw4qrzMdc1TaDmoJlpae
luuoH/fg4j6QQbsu9Ohm5rk4aXTR1xR+Yu1tRrTWo0UNymPHt9kAYbF+euZJ+wbG1JVqNU+MAo3J
e3lTx9VGT8fdpKR9CBBN7cdtxFyMAOkSbt4XE8CatsxWapyHbcEHX4JgIWznxkj7YxGxI3fqfZNo
a3NK9lqXoaONaO5QKfZRm8jazM19ZkYPSokalW4/FD28sYHQqrZTOU4+UYYjdp3hofkPgFzdoXOr
4fjXRa+AjJDpHjxvcZ6WWPrdmH9oBDTxrGsfFEnROKs0aKKmNtiinV86U8gS8mE1tup1snnmMbQU
gJ0d/S5S2MbOx3wbxbRE+9jUA6uBwCKE7J5hisDWXKpXUapeFJYDUrDYRgUPxriB6HY3aRsBTwMA
KrMOuAUBoHXbA7zAOSC1uFxcorH4kCmd7jqkesFl5E6N9hBZ1p7X5qowwIMU3IYdGkgj1iCekn4M
CnSz89YK4cvwBk7ehY57gVo5AKH6dNlwMxgnlbpoToPxystNNLKQcAr+ggTGYALZrE3TCUoD1iVA
oYjGhIadzMZLysihEumvVoXuNSCg15yPKEqm9tMA+mZsACOfJ9Z9b8ttFs0U6wrU41jNr/pZ68Fo
gLqO2txnrPIsA9AP5ji1p1LyHGN17xonKTWUM4wazAu9c+HM3h/4GHeHXG+4V049uRl7WC0Ky4nc
saPbckB+IkACcvUoS10TVJZmJlMbEYwe5ZQ+aKKMQgZ/lrXNh3RVaLDagISwRsv31O7fah5vFVLe
53m2BTZ1g7hwn1ERtk55YYsJD8aC5EzVgwSDpoKo1tYI7MHI1RJSDPCDUOUvs5uB3AnOWl0FlSNJ
Y81V+DDcpMlYH5oBkOVSVSQ85IE2Iaa4o5JfUjUZHyo7coDcRR3Fodj5oLPEwe9Dth8lZPSaVGjz
Y/fiDaMX8T1oSjXTzqYCODK6srcCEuzT9t+RYP9RS5mHIRgE3S3bsT8BAF+qNVbe53xCOdHDY3ch
fxbo2lk9njm4/Bb/LcZYVIRG2pKUzWOIgITIqVfRJt0r0K7vd+fqNguxPwSXi7EWtaE0J9mA+gIw
WRAoH4/og3q41r0KXjcMAsmAnp95Tz9rBosRF6WiOiYDDki8qBn4au0S6KHPmSDM1bbn9LJOzw5Y
DA1ShipqFIuMJO5UQGoQZmN2JAQ4yFj3YOWtjJUWglH9MEpghpDuu79fip+t8R8vUIcyJDqESBaX
NhF1P+U4akzg7mqUsMGZRwo8K5xAgUF4E5ncjohjXxFXERdnhv6RO8xP98vQiyoJJIYKFYE5AllI
8NSXs50b/KphAzhLk2kh25XbcW2ca8GeG3WRsVRiSkHQw4TnzTdtwLnKw3lI1P+gBdtvxA2Uofv1
ub7RyT2PNgHUuywDxY1FliY7Ajt06Fph2NlB2glkMO/5s7WEk5v+yziLs0W3Mx3msBhHW1X3YwA/
iRV0IICK9SNXXqW+szknavcTrPr5Hv+a2iJzpwSRVw0FXs8+2HcytLlrIFUIZ6Fd7RKYvUeyqtFO
aAFN9YVfbFIEo+50SLb6Rrk8eyL9SIcX32axqtgo2iaB9QX2Ed/DHyjMDgLQhVF3wShOvR7KoOq6
QNMdVye6HWey8fkM+rGdrE9UNJTxgataHu0ML1kqjjei1uj1Bfwh7GbdJepzH6dP02Bf/X4TnXzd
f423xIaUZTPCiivCCVXeJnAomuz73w8wb4ffTMhYrFutVlIBjSkoTuWaOzaPQ3PZnzNQ/jEGigjo
OoGQDjIU2E+LBTRKkhnggqM/k/0qzEut3xXy5vfTWIi4/Xl5fLlzF/NgqVLBOgDHa1Raa8WA5r2j
gOPdNH3sWmn1UTR9MDqFJxpgu2MWr7tJeZ7sdNfDRhq5NfR9BnW6RH59ZsWc/mZfXuFix1pt1URd
gh7E3J3SU5c9DbfQsfWkC2JMh9pNv6lC1G7OXW4nD8Iv4y6euq5NWqeMWKqG61yku/zSCCF9ALgA
BSAlu03WBW7Vsyifn92AeX9+GXaxP9O2Kfp2FiehKwmos1u+ARexAgbU7+4lpp0FJlDWIWTu9vGT
qN3mJrsQqnuulfV5sf1uYS/uAdHyiNZws8Jjt1fQLwLyu9la+/gYrfilsUFzq3VnUXb4dxBgII0j
pEWGrcFdZWWH/Ep7+5TPDNqLf+MZnTzDAC9zAC4Ds+KzYPwlcpMQJ0DdH89othAhUFvbQICIbyLu
psdu31GvAA0HckCvEAJZgYapu9YHuS/QQHgmHwLqr5kvznTsf+zRz9f211dahEIZSTOiz6t0sF8s
6wDaLyoZ699v0v/P2nCgjov/obu+eCdjKZK+yDDIHE1Wk1sdTQDzLeJXxwT2DbZPb9QWoD4O+Jvp
xkg29vXVLMD4++9x6lAlxNLnZpE1C01+P8Qn3B+ws0oA2wFspZG9W9rnEITnhljsgjzSokESzNQ+
5HAeW5ufWKRZeLxPghkZCh3kcwfNqVf4dVqLp0st2aC3ig0/P90RMmtrBrdI1Bwfo8fYg27CDTuc
Cw5OhtDAF88ANB3y0kvQVZExLQbpewYTzqqOxJ3W2mYm4NWrs2P9aFZgjX4da7FGc0ePKDcxFqwB
ofHMLqygAxKoXp1Vc5zP5OXhAfA0riwgbKmxxNXVfZ2ANQ5IJtsk0J6tVkgztwSSp7VXno0pTqYG
X0ebT/Ivx4Gdq7gd7U8AKDxU0gnNkdma6VUCVXakYRXWh7NIxVOBDPl/7J3XbtzYmrZvZWPO2WAO
pwzFSgqWZDmcELZsMefMq5+H9hgtlWqrpvd/9AODbqMbNqxFLq7whTfQG8FGBdukNzAnJCiTbpqA
LVv3JoL/qqdgCC6gG49/pN09Lo8NhM3ykF7IR34lpW9m9sW4JxsjWSi4i+u48z6/DnMbEcjN6IWH
FbWoXKNsEfqtO2+Ux8iD4OFn/j69zbz/hUr5uR0K+JUzwDBh/Z9mz8nSzkkiUKRc7ckryZ4fVzw+
Bb0VkD99RakDRv2FA/BEGv13lAKaDbgAEBwaYSdRStZVuLgovH1y1Pft3egnG9Nd/N4tdyh9HJAW
u6xJff5F/x7zJP7Q26btYnkFqEcO6lMi9lHWBtI2buyq6c9uublsPX0uG1I1mA4ozGJ6cprsTkKT
J1Ro1iAAmz0qIKvJ9X+YDalcWqg2K5RBTk/yMJL6aFyB/2tfjJgOh/L4SrVHMj2osvSSL/ofrHfD
6frVMFug9y+vdo8nRYqirwbOwhKAHkntgE3oE6I0W8Nb9ay8kELUH6eR/6Ox/hcOCC8u7pUm+4rG
ev8NXui/HuPiCVLsLy5rF/38l9/8LL79iIuf7StO6/qj/nBapb+4JoDNiFgTUhhb4Rl/WK3SX+ty
QTnMlFdSq8Ed+YfVqvylmBAUOfCR6sBtgn3yh9Yq/4Vd2BobKRZwZygB/4jW+vZyAaACDGG9XigI
nUIgmnHOhkRo0BTUV5lg8VNXlm64oIBoTgfaWLQGafSp+27Mdqv66WhZFwKgt4gEg0dY38jkjaQ3
aMC8M+iJtn2CF9lwTL0H2nWR+6TeCFez+1GDj2S5si99efH1bn9vkvf5vOuoKu1kFfYwfeWT5DlR
h0DrywmKIXE3VEw33uf+itTTN/r3y7rub684hiPQJCzhgId59PpanTqk8GikIppCwyYOk5uu6ekx
ixs17W1BqS9cbW/Dr9fDndziPXq8OhK3CSKW13Vh2Obq8USh7/1JvDTKyfmzjJgMheso2Gwg3yI5
FmJAcnIJav42eXz9MiehFmIkeZuFfKqS9IQmPA1MGkZa7KdF473/RueHAkYlYxGp4876+jPpCUDK
gp6hm8XlRmqjg7p0lDvkvSj+eH+kt7cSL8UAv5h3K0fp9UhqHRhFvi6I37fSsB1hvP1Ht9LrcU4m
L5mEdBFFJi8X85s0Qos5X/u+cEvLajMq5UM3BB59qW24TJ6S625pfqBR6y2odL3/xm8JKeuWA7q/
MmCIZU8DWTxaR6MKRa77K2WDb+RVtzWuJAeppw8oal0abf1Ury/HdTQwVvxDUHWKnW9ggyb0NhM3
LW+r3Ro3q7v0iO4lHb/JG3eXOd5nIqrXQ67Rz4vYWWvAMsw1Q66wIgtpt1+MG+WDdQWiy55Wi7XD
JWrlv5nVv9/z5GQRM9mMo4xBV5cCEyV1N3eyA0QmD0Wiy1aOZ9fti2k9OVm6ITMtgBMJxYKQwoC5
Q6LTl7eXQFNncrnXc3myP5AqD2ZhZhxxb2yQaY0IESfSceljenMpB7/0Tid7JKo7yujrUkHbAVzz
7wgRdPju/Q1wfhgDjhR6zytC9fXyGLSwG0zx15cKt/n+dysOTuSFYX550r9Z+SaFL7ylCR1O68L5
VMplhMSiC9Lhq6D+NFBL60IE3SvxLpP1vaWkh6kSdmNcIhj+ZeiSAwnmV6Otth14a/apY00z0Kh0
gzA6eAVjP+tPWpq7cq07GAAdQvAiMlpEEzbfsAXcZQw3uaA6Voymmohq7PxQWeKF2+ZM8ZIlYRLK
E/GiXXdaqcrbqOyDXEvc+LH3hge5dqZ7aQvzx0PZsJbBQdjyMcU04pIPya/D+HRGmUd0E6C7rqHK
6y8nCbPWIzPFdSp/6FE6LcXFTmiYJzPIWs7RLIq+V1kCNupngl6mniJwhFIkUtqxnYnTd2GYNlqV
bygEoqh1NIfOzoIZCXDdqYLUEdSnmHC9nEFwpPKunL4HvXmM8+ooA7fUEK/DGuAJ8JVjhJ0jdxIY
nf4wkB+28qOgmA9oj6IBj7e7Xu+iRrwygwAdPG0bTpFbr+AGRUFZYLZjffhgIDjbiggs0tQHlA2c
5VNo5Zs8hH1D4y8qcw9dZBr5JlTeeSulKp/zODHFoWg9mEiEK+nAjCP4jaK8GcYP0USLJdLdPIFf
MSxI2YmXDvO31RZZefEBTkm3XRELA4sicZdKcSzxFvnpYck2BuLQo/7FmPobOclc9XLB/NwtIvPN
ZUvFjQVbu9dfPm+XQYpQVeNInz0VmRCcJ+TbxlvrL93P0J3zC6t8PWtOlhonBFhkeVWveVPtkVEz
7+gdcEnSYUnYY6p5WALEVqwHZVg1KS8R1s8UQmVDVyl1cPbg83N6UUpWoBfGyIiyL9z0iDUCosAF
MV5pHsZndKyugqOEIiItArO0+8DWxG35Yy3JBJ5+If56Wx94/SwnN2hhRkubtAobTeltdRVATC+Y
sZwfYS22WIj5oA/0+oOKWVDIcaYT4cmPc5rQ6A4ufMFzNzIT+vcQ8ushshCknLQOofo4T9BkyK+C
DeYve3WbXf1zpil8xJejrSv4RdBRKZKgRetoK2NbJOaof4YfaxeJObu9Eb5cvJjPhMivxjv5ROac
ZX1E5ZN0TQGl3SB/dEidZT89Wl/lTQhSX9iln2h6vn95nkmgXg17EuZMVagm9ciwSxc6RsRZ18Sb
AL3TQS/8PLvgP/eWT7zOKo1CyMTka2+oAZnUNWUMlwqDoCvtCUD6rj6sxbnxuvyAYsw2xXv4Y+XF
a4HQLX9U++JKvnv/jZWzr7yeBAaE07daFZFutZ0irq9MeiVEhwafDGzAALQ+lCA9E3RxSVj2WrnT
RV9cNay75wxbiUxrXOSBcxNbgLHfDa14h0woyjj02FDkHWrI2UXtRSt0EKlqIVB8C57wXKD0DMgp
AuSblsNdpwn8OWRqQJhVPOy6MHDff8P1m70568AocN4RolunFchUAPmXhuskqx9QwrX78TDWy4VB
zm/HF6OcbMcB5n3fKWbi6h9AmxxCb7BXqbzqej3CLlVV5fMf7e93OtmO8dBU4lzwTnr9OIyPWp47
Yy/bcgMsqsfZA1MBodwyx36T5JustPaVDIgSp5kpQkBDFj2t+4YO1jZJ0GbvKzvRvy7JTsQtfUTm
fopQ61U/i5l0YX+dC7iNFTDy52Oc7OuhC+esjHnwhoLISgQiQLWu2t1Y/C8M4d9yydb99WK0k+0s
y0G5CBofpdfAkNvxXfFjuk+3wzH3ko2+a7zJw1sDhxMMjTdjThXoUtB/LltDGc6iKox0iIqGyeuD
U9byAAl0Xjj4ijdTaxeroyvmp/1x2Qc3q1cnH+FCIHNmxUPW0hSV6AvW4Wm5LRx0lI76NkX+dbYp
SjshaFYxni8Mc2bNKxSiqQ8ixUCRSz655YxK0Et1ioBZ7rrdmGKMuzYxaRt5NShG91IS+va1FDQO
UOADDEQp77RsonJMSVJIfNxn0IZQOcg+8XQXVujbyOj1ICcLVEZ83UJDkFAs6u86pKnQHvby9Cty
ck7aaL7JCfJPzydGhFQH84gK7Rs3406Nqj6UGDECygwK30Gp2a7RbHp/GMQ/3hyERJiAmqgQrxmO
eJLsiqEiTzMAW9gYhq8P5r6TACjECPiE6U2sYh40YZz+y0yEW30MXFWAD6t8lebIkVA4W5rUyYpp
oyTytWmAHM7p5GjdztA+mInqaq28wUvDkxJxu0pV1Uu3LZtPS/2sY1xQPszCddmOaM/BdxPwGjSM
jVUzQIBIXfBDzR97NfQEVNULwLitKrpqNTpyeY/Ylt2UgNdNguEpshu8jHoE/VFX8fEedQbl5ygO
mCpVfjjyVJnlCdkzMHcIUNpBxW2qw7KmnTPI5oc6QB0bwXoJnbEC54Yol1zNogsm428l65Bj8ITA
WCilbW3e1SZqXNq3ZfpYtAZ+JridtdWzVS4PlqzCBhGcWfreqNI+CUEyZsWVlQY/grzbzFXpzbFh
94Pmq7iRBNay7VjZdiVU33skvLOYEym4VYwSebXYzYTUDVppN7c5ThT6o4ncRDmZnrYI3oVlcHYV
aNTi4diulfCTVRDK44TkNsFv9Xkk10D6C1qVu2rENNxVqGH57w94bkPJjERGiwYYIhOvD0AKkF0z
d+TTa1KlIYuWSd/nddFJ6B+rrINpvlCaOFPr59SjEYe9KU0P6bQX1y2hEIwqB0VcWn6uajdinnqx
cJd0YGoDOlYqs91FboVHulJpe1wF+6ICUJe6evHUlauhoXZh3tfk/XUUsj4TBTRRQXUUNuDraQAR
lVtWyLSP/bESIjtZPqV4XUCkNUORNPp5qj++P/Fn6gkvh9TENd19EbMH8lTkVG4SF1iIa1iQ6mtt
B9tuK3PxtsvTUt6UsuCFqMmVfezAUXUS/Cm7D2UyHxpsPkwp9Vot30sKaNbMtOvwk5lyZeIth9WQ
a6WI0jUwWGNwpuGPRQJkzqkh9ujnZ3fyoLvtqO4XJTxkgeB3y06F3hZbN10lO6aFJtHUuHX4TZ2j
+9bU8KhpMS1CeQ/btHRpvDjIDyWeatSY9kZvbtAyt8sle8Svwi4AukFt+BCJ2YOQhnbQYxKHWn9s
OBO+Jrio4yfEZYuVlVLkfiSKThsHXm6U9gIXe9Q2UqA6AM39Uss87CUvHLbrLfHvvzZl6NdTb2Cu
AduNqR9xTYiY7rC4kDucH4E4CmYxsnpv4ooijOW6YD1F8L2Q2IySS/fSW+Kysa6fv4c4KcL2C1K1
M+KQNK9MP/LX9q/oNckm3QvItY5uh776Qbazr8LFq/5t+sfQQFpVVUalFxHO1/M3xfLUjmtiVBoI
4cT3XcyO1X7C33h/j1wYxzjZIkWq5Oaok/xUmCnOWADgCdb39YbGyfb9keDgnlkTaxsQTxGLlurp
O3V5wlGUFKkLe96dQgzUZcEvMIcMJwwg2+5zLKDgFOIsUrdu0/4sQcdHBgVHiVY/eCbtM9QTW1ZH
4njz0Kqfc8wvh2V2clh0IlW9RaWyXOKtkuY+WEBXwqRTf0qTys1xjooyah2FtlloBeYgX2XYXIq1
D+MP+DLZQddinLRgBRgib0cap5XHEl+FXihdLRTdvv++VIWNQoAzYRonhK0rT5VbKD9UrvxUw7ou
GTcSdG0U3t06Djf1FHiS1tmhfB8bnxTjqRc+T8ZdVt0PEs5teLWO8CBDU4Jt1HjRBPML2zRIg9ch
NUQRvxhlgmP4RWgzZ6Y/1tNcxM7BqRTLE8XYj1CoX1TNUXHYiLNha/QgTbNBLjCvaB2sHW3Veh7C
yFGq5alShAMP5Ws4QERYEAUaCH252C5z91iupjdxuRVrMJrLF+pz3liN11NH3BzjKtZEUE6PcYUj
7Kr4FaykUc2b0uQmTROnUlWsCRBebHsHS6tbXKV2LRy3xkR4P8EVVhWQIovij6hM3WZdcFPVh3j6
3KIoGmp3HbzBUJfRry0cbdZ3fSLY8xi5jVU7Yqtg86JuIDbum9x05qyDvZjsQ1hTcrJR1NafmKVi
Is6Ygn4fGT+y9lM6BzXGY4ur5Zf8yc8dOS8W8OlmEfJRGmQpB4mpfZ6Lb6Z1aYucCxVeDnByavZ9
OCrYxKUu6o6aRX3QKSMnuVWQI8R/FnS7sNExYrv/LdUgXMQTnkswXo5/ksMvKi2uYGJ8SFmteYtB
qS33FyqDZ4OTl4OcxEOmOMaWVDBIE9IJEVusgTUXLRNHhK6ix6nd4APc3amEZVKY+jnsPANUEXe1
VWwmWXYN4dK8r+91elsh9wQMBOgS6uYn8z4O4zjVLY+UaT8hxejRLk8SP89DN06PNAXcpHoO1H3J
AdnFF+ZDvTT4yaT3tS7hTJql+ArJ227BqdasrzNldMJ6/lAVuW3SLcKeyu7zaBc3jSt2BSLNkdfr
uFlI5a6Jh1usnyF2LtdFHHk8N+5qnV30/bapkXyqo12B/QbWsdiOxfsGw73YkDh+EPYdrE2nIgK5
uvlM36utKqj4VBLXoGicqZ0vDagz42+oxs7798G5zUSPiR6nhem7cnobjFIdo7HcpG5Yejkn/AJZ
//9phNPtWiZpyAXOCArU5gpbpir7/v4I5/aLBr9h7TNKK8Xr9S2dSVhKRQEBgl4uTirAO9IrIrvy
wouc6R0o8otxTikhihaZZWsyjnm1YEXiqN9w0etVO9KcfD9sK/IsLOS7a5phGPTIx+qq+9gfUdj0
/jlIhCfhZXkaQKS/3ANehtQIX6cmOCdCail3h/hbAVMz7qjO6hfCu/Pv/GKk0+Ar0bHHrkib5v3s
hKXP3YiuAAyDnbRtvsPWJQPGPXhbPLZP+rHz8PB0iq+YfE6J/f5XPnti0caA7yTzcm86yjJ+udXU
lindqWB2TD884HrrcEltafxeBTfLo+bI28K3flwY+Mx9QGxL7mhJtEVBsbxeX8hU11IaMbCO646t
PreUC4U7IsIZdr8zPK+ak6gobHvRhsxyqdxEXentuYj+A1qjoIVVBe7T6/FV/GZUfexTV0Lo3MRh
1NSQmg8+69atqTe+UD8AxLLT8KaXWk9H80BTBU8yWlurYn+NiwLYOTjeOXFX7OO0QFMi9aqMQkt1
ZUm9QITS7gkUAU6h3Q2YUoD33zf7rBVtUa6oHrSHIMgOQzh7o7x4S6TayBA4rQyZWAz8AMNrnbg/
ab8oWvHQjZM9joqddL46B06c1p9kubydhnI/VPqe0gXKF4dRMJ2iwkkLvHy6KL5IFia12i5Kvhrx
k9oT3aECuJG6Eo0NCPSFbEtT7TZdck250cYF6mYK9kaO5gDiTZMOwj4TPiKUca1oOUbB2D6rwbNI
eSlJ5U0p4ykaNh+CZraVpta3kpQeTAiZ0TyDkUEYaomNb1qNxoJY/+holdA96B60VP65jNZzK1i7
IOGVs7o/BO3kqDIojdCobrJMeUbL/qdVFx4+6a4ZxweJuZPNWxW5TgPdj56ENkieG7V0QlQABl2C
wzYhEw/z3cDwTMvJwg/F9GMJv2tIFgjLYs8m8TQbbZJ6O+pMt8K3HqNfoyu9EHh00nYe0b0ttTWs
QJwOldtQuhmjFH+mZmciItLn/ZVokvBVy85oucON6jqS0Zo3H8MUlLdCpT54XOQKj8nYjbSPc206
QfQUD4U9hprTS8ptmol2qWEECThcTW+tCtyD9BPHud3Ym1h+jejhJXZUWQ79KnL2yMGI9FZQaRTr
R3VUPcy2aaQGhpNG2l1V9JultD6UufkjJ3BsUpJwCWtD3D5jQimciJF14zr82eifUWa0pTzcdN2z
ivhoNGZfocmAkVeS65zlB3pjtG5FNbkKZCzqUtO8CxPRjwvwlIuUH2Vp8fUaaYjpqJbQBePaTUXh
u9xl+0GDIL9OWleUWz1frvN+OLbYp9Fjt+VJxRksCe31plbFz00uUeR7XnLqat1+JPDu+rtZOgT4
T8nDPfqRdjePbkFCE5vw9LnbDYo9lazvMlKKcDHcIXpQ6jvc4beI/JAZfJkpSiYo45vRMTUrnL6A
FlGITJvPBiW4YUp2U2I5teanCsaUBao147elUOx0OkxYkWYKlqFSTWes86FL2sWMpjPaFnE8YN1o
bmQZmFIzOEIqoBbzI+GOCo1H1bgy0EKb0WcbY3cm9Umj5ErWkQObMERYp5ZdZmAaGcTGvhoNbOZF
V+fPFMxUI+O6Cwy3WfRt2NyXE6p3S+0FiCsbQo392scl3k4j6BmDaUyepGVyYgsAU/yckT2UHBFG
A15EwFULSrlhgheT7Ea/U6Lyg5CVTpM+LxREClDyEbW4qjXcSrfuuq52Q9Ak5mwiLPOtkzGJM/ZS
/TNDZGAwCkSNOeSUD73xDXPHfHkiVPIOXbDNM7upXXWU7ZA3zNPI1YInY/FH46FprsNQo0rKcWo8
ika1sei4qPNEcRSTGyoLC2mstDgi3cFmINHLn0YluoqAnIcxJLX8Ti6RthF7du4nsThUUAlF6U4s
v1TyMVH7g1LF7F1zJ3ef6RM4XTvY8/yYzvdL9CT0R324n/XKS8fJjbNws3CpJsPDwAKUFV82vhgl
VHHtszbTDRNYzUHq5tp2Qp5D1G4knd9RCU4Jy7tgvAtDxEMyDMHbm7RRXAsPWl38IkT5Afs6O1WL
HeZLRQ5YybyNcPtcMsUOgDrIy1MglI+NiBcj2BwDZ2K5A08f4vdrRDetAD6aJYftRyuGm0BmCWjZ
nl7Ixyi+H3EvB/9rg+X+vDqkRBUCN3hVmOqPpnuOuuA4FAIW3umFAOxM107B+5XulUm8SrtnDQRf
VBKRz8VhOQsz+tSDC1fPS+HxzxvJK2/6S8nImaDy1VgngU9HS7zpc8Yi29XtGI4OvsKftNrvv6wi
yPgZQFakUnmhTH2mEsQNTy+LBgndGOMkloXUJSYowbA4s9YRhxK3O5XI+SGS0gtveO4FX4xkntSc
6qWe2mIdSU/3y7r3lQel+nghdDpTbKJpT71dxLbAsk55h+EsyBr6LCnokDx2lK11/bQ45UN/y1Hw
n6wOTI5Wzw0DMdXTvlyoI0FuFnHmaitBZFfDa7S81U+tubr0ldbmxEmmqrwc6iQiS6KpSoaKoahv
4dFegAW8q4RVDY3rSrgQg59rmFEaF1n5sJfoI5zkxbGOC7qmGBQ8PGBgGv5J3bZ/Gjy6qgoRb+Bl
v6fyHxFf/r9zZltpI//eme3jPXyWJoyLf+3aDHe29hWHZf27fzgs6l/4TjCdIkQWFENecli0v0RA
ani2Ue0GTLUy1/5wWMy/VHTLUaJVgdCAoWPf/uGwGH/pK4SY9AFFGqRL5X/CYXmdr2sa+BwQmdB4
VUQBeZqTtpnAwh/xCwroegwbOZ59QDLei4m5/b2MX7JFXi/ut0Os6dCLU5ZsU7KUkSGmSL0yy2ij
U4CpqLWXgCOi8QL9+XVy9Wc0ncSOqbGgIrwercOtOOxEMXAb8KFFcVOq+bEsZ5c7OyyTB6Hsd++/
3kk/4feIZDPwYUANr0rzr0e0tLJB4RUjaHMYDmQSYnYoMblFaA935dmvEd2LleFQziE9U2ht+Xzd
zep2DhWklAJvHjCBr1Ibg67795/s3FQALECkebU/oQ//+sGkRJWycpkCt4yEu0rJttEYeviQHcL1
WzfmxzCbLpS9TrAT/zMZL8Y8OclUOZx1cW2XpSg9LpruNBmAHBQmZ7cqFr+iuTIVvVPgtSoQFmvT
JbmAcwv65Uuv19SL1daZqa41FOnp7CVOIkZ7uqIXbrqTA/T3S67EM7aOYSr66RpLjBnDtLDjiwfl
7SIWXwtT3QqMlSbX1oAibK5eDXp/aCnuWl1JLuUsRnHhZj+B4Px+CkOkj2RSqKL9erJ1G1Xr5TSl
IaIPX7txcdMJY+Qud+c22+ILcMTydyeEiGbG+0SzWAC928+PdW5+jNrugkSQ8vpi/p+HQQ54NTug
RW1wAL6cdoI+M1TgibrKeCjoQWZTvrUM9A3wDBb0gebqaFdGaKOC9bGoFrcE7C72kMegx1kGBmX1
5C7hdG3KyBYDvemlwCvA2oUaX5E9KybZsa+6Q2oVCJctGxWh22q0tST2oI2472+cEx73n7dZlbh0
JLFwxnz9NnVTFboa4W/eqYvL6U3QnTg4k3sqwn15Pfi4nLlpWhBN956lalcyu2u2vqBi9vvqfOV8
+vLwXA+PvyOD308CtFihoQ1+HvLP6yfJA4MNPBaBa9SuOGG2Ps6+1eS3aD16SpJjwB5DfXr/9U9q
138GNRF2B2bANXSyshS6VwGFETax+JDouauZ7OUx3teFDvxl3OTkVmn0WaoTh+gS6zp1j0veRsQg
bz3RkhLK9ywc5dk69nHuxn24WTf/gvapEC9kBCgGp6MXWDflct3Qo58V/X7VBRVJm1Bl3AhltrWq
+qZCOFEnxRtZ1nJNHGYRjS09ntgPs3ZJtuy3Bu6byTZoO6sGLDbxdF8vkWmmQmdYrh6kW0nN3cra
L1m+NZWvMiWmLO92w3Krt4GbBdhxa7PTdYFHUOoVWE7HE3DREjMv6gVd+q1viRfzZJ8oCL2W8ZcJ
38ZMDbxKw9tvuqlZ2BOsj2oeNmqgOUttHQ0JV5ZkBJ2bbwtj2GQN4iGjviWcvpupbwxoAC6p4Blp
72R0NBuUmnAD3E7y4E3K4oYtKpu5Zq/fa51wMU6cNukxctcc/sweSa4j5PLQod8b7ehNtYayIslr
uUEYdRtZ47USCdc4tGJNXd8M4XgtmtNW/xI+NFF1wIR8oxviDrVQ24qQGECweJqVvWZx+CTyFSqM
h3RInDTE8coYvIDdUMa8hjL7kxl666PpU+L0YwgVlv0842lZHLnE9wkKCZzZnZ59qefuoDSLn8jA
JxVh07aTX8e40UfJfpnkvRAUdoBX5TjfEuJu15mnZGKXSubO4bihpbGfGqwHtdmVlWFTd+pe4Edx
KNmW3LhDeqVJ8pUZzj54Qt/sALRaplu2mT/m4cPclN+4wLyplbmRjdiuGvyeRl5MNR9zKb4z0u7G
aMO74Dos1Ye6aje5btj5Eu3batgsSfShKbLbMAVXBU3fWrFfIU2dsLsxTWGnc17pE7QAJGNxeed6
9ssw9rJqYE1j2CxYriV/BCm4Bev6SFXHJnKzrdnydOInUI99QgqiKVdpYyL4FnjreVnqzxFfd72E
1i9eZzeEki7FHrX+OmvBQxY128oS7LhI1mXgR2m0n0J1q+g8HO7hUsZ5vEzbxM51GqwAShLxQYzZ
ihzEVGZzYpn+IIzjIYuFTVMIx3W4clj8cGlvLH6aEQXUjOCQWFiAmvdpKIBJKW7XwQxt9pcM1We9
A5AXebSu9y2XQRrEjmni7NQXu9hal/ER0u1uEpZdNFxJTQ9kuneEUnSFJHYqa/IL2Tomhb6tpo5C
5+SvZ7IQi34aaAfqVWYWUb/CnD6BugN2Ru2ju6wdoenkW1EI/WXU3P45b8fNKKQfosSTaVIHEoFY
LlDAGzYpnnDC/fo72sD35pNMbb9TrGBjmkyLpn9sYQlNHRC7QTAO+UgKn0EPIpRN8pI3wLmLR6oA
5eYGKGCpRbRYd0Ruw4LFOS2xI3Qs0GHZtqmjazwqGKQQvWr+loJbmwReR+RbLHzEbNDseMYSvkJS
VtUdbZSoTPH+iTOHExX4daDMXWfUZI2V6uwqc+aGdU55j1grhG+ScV0qi5Pzq9I5ZfTZL0AbpOno
NHLgjWLiSHK/KVfgg8DD8atvuY75eREvFuvU1ri6M23xhQEkrDp6Up1uxXBwwkTYTAMBbThthsgw
7dYKPUlmbYn+JBr7JnwmG9qnNOzHlqGmyF8Xc6fHe43DaMzz20aUNz1wSp4ki7hl5fBeh5mgUs2k
ZbHV5QdT6p0SlJQmIQnB111jiDRMHamJv7TEDCqw7limexTQTijsIc+3IyJhXTr7Mj9ZEOC/a1/e
vxvX8PH0irB0uEX4NgLkOQ26Fmr9mdnJmJ6ZzY1hdk5YTH6vyReuYGW919+MA9rZQI6HdtkpDioJ
1KyqcdRy61zb50kEHY7yoU4BPitv17ONDgT1HM2J53w7yLMrNYGH0I1bsypKkE2EngHbb2kX35oC
bxD5cFrwSRnSr6H00FFuC6rmJuBgMbtPxpQdA1FzEkLI9+dLOhfA0FOkz4bMHrjtkySkU1DyzgPT
csM4+RKMN1oNb0DTHGmyHogjrlIVx0JN3Saysp/4L7C3TVh8kXSQOYp8pWps/ETdmqB+yN8uRFdn
Az08ziGsE0Tj0nUStsoa0qtKplsu6JS7TOh2LUAjtVi+Tx0mzTmwH6v36J06htk6xVh/iw2ASIa6
LWiJvT9TZ1fWi0c5mahpyIW8NXgUTZmuUT+mE1JW35LWeHh/nJMW7K/oDm0MFb0IBBxYYSfR3ZDV
sSB3igXxNPtSieqVbggokKvbQCpAB6fMNQkaxHbDmN2esylfeieVh8Pc3KiWsFmvDStodoI4IE1v
HUMwHPWwyXuOiKi/kM6fy3KIxVZc/Gogjyng6wBYD+cmMxrJwpOALT0PXtTg4ylwwXzky9mzCqJY
o5fH8h+yHIgNa2VJP6yHYk688f7crVNzsisNhIYop2qqqMGQf/0wQmIoUT2JlptLX6cWWSWxP6xZ
TEzEmxWXKgtn8ndkTxSERRBB4X9OR6tUo0yzGgWPZJf3Cj1R2U0Cmnfy7CsVYU13waRIEdf1/uYF
OVZM4GC85WnNM9OxQepihqxUIhIuRUB0SNaHmzj16KM7SaZejQERaC2Ach68tagRL+Gml/NjWGn7
YEy365Jp0wwMg1pr+1lBrlFleSzw3OeMuCY7jlaEKBON/qjbpeBaJzHwlnjaVKXo9zn82BFBxbrE
QcKZ+Ov5RG2Ss6wJwytTz4+DbvnLd3A0bpUL91OKB1Hd3khz4gwmiLZUuTIjbd/Rs4pDbZ+28b7N
iVab5EOejLYxaFu5FD0xQCje6A99n3NaRnecP2JWH5vMKa3eTWs64xnAfOL5JPK6Stl23I1mqdmK
2Xsjg671i/VCX/fEGoH3/F7R9of1hKsyUoUivBKU1gY8IvXdDb1rbyAHmBd1L4mLb5LJrTuvt7iG
gWoLxFRCFTm6lTpWpm7XmJd7r6VkT8wsLtkxVAVXKMmLV7RclD4P7FWFMo7aT3fCdyqLNzVh0sAE
avHip8mAYDtJQ9zuJGnw1vhZqsE6iJtuGOiNZduAID4ShTszBUIohX6HkLEw4rhpyHtV7g56sNWq
5LBeN3MDMUD+GtfBXaYifGeTKR1aC2yVyHSX1rHtuEIG86gk4S6brqY2c7Nl2HRJiRY5tiIEFxkl
oYqKmAgbIG4fZiPZUk5zZm6xNVIMQEOuMXQ0fBPSez0bsAMcvZp0yShDr+2s42yodtZE+xGn+fVL
oCIPBj68s+YJ1dNNVZEt8APipd8UOc1NFAjRwe8pEUzK1dh+VbRsq5F45kboWzmpRBr5E58jGr4n
Y7XJzYdm4GaNQV9aZBVi7MTEPXI6u/hE7XP9SS++8m9CoKVhZw+43u6Q32+62e+zzJV69M2MXUtM
pYJRrWc/5ryyROmp6SMCeOXqv7k7k+XGsSxNv0vvEYZ5MKuuBSaCFElJ1OTSBqYRADHPw9P3B4+I
Dnd5ZKhyUYsqy7DMDJecIMGLe8/5zz+0wuRakXGHO8M+tGgkivm4vk3Eto6aUgSdWUZ8fxEuktZC
AdqgS9Sno5Zftvqt0pf7c0OL1z7pkubUY3614qhmSOGrjRupUnZjPmyrGcPeWbNX7CJO0utlTmDa
AMsAuZRael0Aw6xor9atc5pDMcReI2qBAOU94qX6mrk10XGJrc7pI3W/OvmtMLsrWLiuW4JLNxF7
8DAi7OSZWwuQ3Gq3s5HuZ6oNVcyDWh+BRbqtzgnShTw+Ju7C9HSJSY0xZm5D+qKeg89GxoXYkv9Q
cpuhWCgJXxDtkdRQaI+3c3xcxO7qn/fwX9E7HFRgl1uKYeJnRsP68yZuoUnquT90WpFws3YtuToh
C+wvFhqBdamt9UaSRjcGE15CezYtoRSNYp3++X38PJnjGOZtrHovQPd1EiOuQOYPQGUp1mIjEmbi
MoH0Wnodsg/skBU6590XZQ7s9s/7+opUMk6ViWHFPOPzZ5YKSyjwKsWXUzvvhMWCvT93eCm18Qm3
/wyovJfr5xVRa9X0Gk20V3PIxMp8jIW3kcaz17rLuo5Pc2nepgM7l4Ktj3U7EVQ8xKNfZ0A70/ii
QyicrX4b66gvyJK7mJY1pGC28/5OKc9P88BIXtCF/TlNduPcbjV8Wsu5CzpT5DBfvwCAg6ri4Uq0
QJppCOFzmPK4GfXeWdHiRTcHezTnjTEzfyfJ1i7zNAjD/sKi4SgN5VCmQBJAEa2RnOhRTi2PZ96M
R0tfNnIB0l4yKo8xC5Vb8clKDXdMb4RYCMosQsUYE02SG4vTx9HD2VxIyNHhX0ozASds0Ek+XFT6
fkrTI5rjG3kBfCnY25d8j6HlIR2z21bzCyW5FnDO6Rpm/ibVt9ZJr7qCpAS5GVoyv813XcuSL4A1
5PA0QdVeO7ipehJTGBij4HHwQJ8SdguRQqAbGZ1pIpk33VA+yXnMjh3v9PMS6Gzos5gFqtq94JL8
Pk86xA4T2Gi+wdx6Z+pgUmwgAhBdGwknrWufc0q5aswDYQhvSojvklL3dlQLewxdHzpl8BILICEN
zjE8n7FG+VUPHrvTbryHQO6PyXkXmsVVp4U5iRTaboUT5KK8GsG+FN7HCty1UXSqO9HnDFoNL8rO
3AuydZPyNsCsr6Ww89cTrRbpEZvan+cJppEGxGp561PYKoKnFGowSXTArLQZ0Esh3slM4BNEj73G
wVLFuwpuftpEp/UEMSrjTkJua3RYg2XFPoYv0qWSoxLb9/1S1jmI8mabFOouA3Ik8Zp3nwXrWWLF
uZtqkxtCcNLbDBImDfpaBMzC9YqB4AZ/H4405Skfv832xvgmxuI2PSdYIHBeCsuJWKkXgYc3K4aX
PhLubauGejWq+m0pZPuiTJ3I/AjH0i6scWOFatBWrC01BDsxRndO7jo472EG/92c3bVFbrTbzFRv
zuKeSJXLpOmPSpZdf8eOrHwXt0iTqHs4ntaGT2uay0rsXlSAi3js71S9doci+aYn1D0xtk25lT8n
6Jp0GYLQnF13nXFfK5inTEnQyuYJtcHj2J29ZAwfZ1nGprgzbnUzv1K7bHW38wfzuOJLKzYwsojD
1nybDDCDFT7iOJenyBF0WIAh1L0MiXwJ5WscPbNiey3BRyvORR03WUnZWf2TnmCrT3c1l8RkdS9J
db5W03Cn5LK9ltLrbzEx3K1dPbjnvm3l2I715hC9rmVKUjfPptRcNr1wb6oTpYu0i/MrVOrAAi2Q
AF4cszQ4Kz4eFcXzIjf+OVcI3tKoXtV4tzZv52X8ooH7mz3WxDaIee5q1PXLHLADwM7nVoSzZ40U
xpqzlkcrJkrE5H6Fk/75/PgUCLEeIDIjRzpCRWGIT4v98wEiJno8KV1hucOZ51dO4XZFh5gvCNcD
CivBX59bvQzgTHxxnki/nl1Es5O8KNHZr4zhT/ORGa9GnWhjWFVoWpYZEhlAD+hDsKI4WKZtQEmR
paZPivhMrvOernKfxHmQoCZZkaKItfv9bvxbFIND8tqUbfnR/cf6117Lam7Av7r//I+f/u22zPnn
H3/lX77QT6/b/uf3F4neSxfDy5/+hRI86ebr/r2ZT+9tn/3+Hv74zf/qD/+w0Lydq/f/+39ey34V
lJ7e4S8WP3EN1h7tX/MUnL55fn0uf/kbf7ITzN90SAnYn6qmAVFoXUR/Omxav0m6jLgVs9u1VBJZ
BH+yE+TfFCToOHEp5DLi2Mpb+JOdIP0GW4Y6A1oJHiCrDvf7/eezX/3eaHLb/uX06xM+g6Zs7URX
w6/fJ5yfu/+qHhudNS4zToatulQ3Hc67dlkM35JyvIKE6mdy4pKtioDpbGep7o45Gkp1UT60ATnq
D7fuj7f30zDuM2Ps+/tZxb6gJnCpfkk9NjHITjD4JGE0Ua5xCcjoBhFPleWrlVt3Z1P1GCDtpaj7
Bv0RB5DkojIzMhFDN29q2r7pRgWaHlY7caohaZrobeDtaQq9bkVX3W5QctMPwyAtBL/LGCejmFIK
aIJk2qgX7SI6ZZhsyoZYwhFk3B1msBD4i/B8+/JGVq/MElah1uKt1Kd+NyZXwzhNKADp4M1uKX0x
GZ4UJXkCwz6JdeqXNfj4NG6FXtghQtub1CylehCau+jcXQg6KXn97J3PH1EPyC6+pim2vNV1Eu7P
CXEsInGW00cEt1jMn8LpZCUwYbvU6wBmG/WjUp/LpOBG7BTjKA0KsQ05k4rHQVS8ybqKywP2lE6H
e0qEiwegq60LxOYSjwzfN0xnZ2gUP2+pNMQSTdxDS2QjxYKcNn4lGp6J//86Lc64mBD5RXRfhw9Z
cbvkxDRWvT2ARTDlsnmb9kzzr80PYbILaxMNLZRMIb1oFdrDkDMCFbecIvWQ7YZOUPGnJHTDqPCm
CEa30Lq6EDlSGX3L9dCR9LlklCU7BHqSwxjtJI6jNpmDIjpW+rwt02iyVSjsWvkmmG/jWSDykEJ7
FLR9U8S21V4TtbeR6nt5ubam9XblFl21NcE0Y3ilkYcWkwZD8pujCzoix9Zekvsy4duHNd4tIZ2C
fB1LpROHLVr+W02FnwzNNW7a1raa6lSp2QNivdGxBJnJ2KI8Y3tzEGtE+pXaXlXqdJ216WMiLCal
DhJ+UhdvDMmgL53frdEAPluV7ar6UNaQk9uF9vDcspIgmpr2KE9l0Pfs+mnfvppVq9PDMYRrxKel
yhnrR6GPP83tKB75M4fbifuBk2T9ZaUtRMHxcQSytEIT1XTjFdpH3T9ODE7a8cbgoSrRYFbR+Xhe
TmFMCnz2cmaSU439ZpTybdgyUTWf+5n3Mb4o8yts8LEmHcTEdHxkIXazP4UVkwf0RyKTwm66GOgz
5kzZoDtwezw9tPNiS4uf9QSikuVrmc9de6iX9mrSOrfqFr/kK0v3DHHuCQ68lvNXNVS3PdbuOXpR
ZblXJnkzgdYm3P+pWC5To2z9kXxUt411NKbSoW0C2ewML0GElao1DjY3Chou3jIxtrOtGi9Rc5IL
adeGO9OML8dlIlHuCXFpYLY1oWdoX/LUV2bzNp95Hm5D66ZPrCBX35T0rlsORnddxYXXN+SJrwvh
SlUQMFSbRQZz0T8SVnpd3y7ig9FaF9oivRsAUuHmvISeinYqlJ4SQbk69/KTWOzHCj9xXrSfZY/l
jZOpuc/K+EltsU9Cb2XrjfCSRc13+s6gYN1vmDeDojIiCu+SgZ/1IqrRwi4UEb6+uQ/Nk7IqiuY7
HDou9Cjcdariq2f1bihb0LfECasbCNe3jQx/BalBxzOznBW/y6dHgmUP8bmGHtKTwHoUSxUrn9TL
mvsUEsHAfHrswk2WAgIt0nA0hRpHvXP3oi2zFw4LYobYHcqXblBuSkXqbPMc3+W59dpY23R8hP+0
XXAcVKUBJRxMb/NZw5lCM9764k2ftnNyHxqPIXRcM27WbcEpI0RJnCe9eEwHAhLmJajN40zS6qQH
NfkrWqLaWpcG8bmliL7SEhqa+tBDcxL7GQ0sI8yztsbyyPozfBj8hAnZa65m9S0M2XES5VAoRwux
xTh0h4SpWlVMME0SR2RwWzSQNNEZeLogkdOK00mJWqY2bL1r3AoWhlm99vIzaYleSCRyFE/OuYu8
qj8TilFs2lg5282IsZmk7qOoYrwvXc6NdVEhLim6mVjX5hmZxVakmJwyRoTwUeH/L/bSijTcV+O0
boxHDmkkw+m9hRLHmsOd3EQXIrW4oYqeOaLP7YTiEI+44RrVizlaWxF8rU+IJMytOZiX4YAv9hoS
enFOkhezIFM3Ea+JFt2jV37X5+QoMbor05Wwvy9Ykjmc+4KwSeZZibYRmjfSZfeVyKmQiOo2GjHc
VScMmpkhBV3WXiv1eqlgmC4LtXL1mmc+kdRj16P5MUKE6e02VEdXp2XToupk9eGdyfNS5dDWyejd
Tl2yy8zqQs6R0Sxv5gjNord2CXYErbirmlsVR88KAVSW34Zjb2cWOaDJzMmLAwqEgqlHMdByJPNt
hyfMJ1yyTzdtByCWiRtB1bdGd0qMaY9e3hcxOKi6yDeVeLPUp6R+EXuhAnxGfa0pQsvctbbDmNDM
CmVTe2bG0Y2nuS9sa1DdoSJ7jVOSKQijzrlO4bsldljmjoQuaKJRVQz0M9TbaXj2MoqUXK58xrBy
JDtxhRhFqH26t2uCFvvyuTr3blXVODcjSJMNF1jMk5Y7nNc9q1Mcdl53maAeGBhQaPulKT0RDUU2
ALY8NKO2nch8rEvJrukFKKLccRD2dUKyso5tmoW4cTqF1qZJGCyV9baIlY2p8EcJcgZh9mJBdPT5
LWk49Qi9nGhke+2bBU4ZN9eZLL0PLSKJEvTScLsVOmcLHogiPZ9F0PnM0WLCp3nKpzhxhulRB0qq
+h6koXSU+CZut6b8zGADvo18NyePyRJeSjSo9YAVZfdIDqujLQxCFVKWz2y6wktXZqzwuxbXUUm8
TKZ8c+ZZEs2trs7HIuLYYFU2BaM6Rh3dR22eLJS5GhQYEDShfchN0ui5V0luOSWovSw9rUnMJC7b
c5I4OqmxC0Q2Dfl3fp+eaZPOaK9MEPPMhUvqjNqdNjwoeP20tezNWmSDBRzDZN9ZLEAIGvVwWegN
7XXoEXJLUG/mCIrmy5p2W07NXcl2l41oZygsq4n9WMBWEG2Vir64FZu9HN1hrHGpa5Wdx/mxMdJv
0xQI8r6XTqVwlSO2xGyGfau6E+qrcrgjwzUK0RHdzdEjw5MHNcqwwhImSJziNjHeFngaPbABRpmB
lgBL62/JDNEIakwK+zNbhI+z+gZh105CHRF8fMNggPPKAopeVL9HQ4TfDaSI2Vn6HcGwAFCXFrZv
guwvnM+VgotPtPjTyBdjPAxsr/1EPbRQ2EabKEHyDN2C8mXT950tjkMQZkZQDYIfIfJR5ThIshZX
ihYMB496CqVmGDKcX1LggiuB+9AP6ZF+ksqSddQmMCQyHCcKzCQSVzAOzH4RicsHi9zb9Utol7t6
vjSxqkDT43bxxSRkl6vD1YxoL4llm02AMo+QV1xWJ6G3Df3FaoXNQEHRodJWs+nSUia/6EAILfKg
SnRNcr1T0wm1fOJpBEhO832Y7cy0dgqTeMAFEVci71v1SWRjSlemVGAJlwLYUt6/tPVNCAXPKpxM
zPxiWUjepnWoFLeSRmTYq/H7zMREdApK3BonVDOTgylR/LAXD2ouOiF+qToCo0XHh3K4MYoXXXlF
M+ZrI1L5vvP7hM/cbhL5XpeJH8vbnYF7xFkh51p7U5bzxXTepUh4RTK9yUqzpWyCL3felJPgMCgO
LP4WWW6pHWZ6i6NiJCJmF305Y5ixdMVWU/tDHos7eYbWVjEdOJ/X3grWZRsG8Goda05cnYHX3M6e
JeenWsjfQuFJ64QPs5JuUq27CouscvJWQWeW1DedNnxlUPozn+H3jpTMAx2+j0UD+Bn6SMUIO8cO
v4LVwnsNmlE2q4X3V4qQn9kAv19GRaVhaQpSFxx7fgZ35FZPyR1OFVfnbFKrg7Emj49f9LNfXWSd
Bv8wghhyJF/6zEWUCt2W+mzlIQ4pX1CDvw/F/5op//pRAAt+vIrUoUEpi0xBRzN+mB/1dfJEuF8g
WgjeiChSvDkwXHw+3o0vsrvWCco/XfjThGWSCGerej7eVF2H8y0hEl/cv09s9z8+mkVeDdI0UFHA
jp8+Wm921ppSipOHNyEgg4+l2msmqrDJ/fHhy6inv1t76g+XWwkDP3xfhVaKkOAEGZfJcBM7iRcq
kMcc062RrRtO76r+eRdvUpftAAXyV4Ozv10uP1z+E+CY9DqzQIPLC4FxCRfMLa+py0033Q47CXd5
gk8i98v0wy+uqn4a14mjqMAm4B6Pu97T/HpTLpUN+9bV/ZSd/AIDUOz2/gv6r3X1/7J8/vq4n0ng
Za4u/dhxYRoOdw1Ew+xya3jGpvDmC237z9DSp6nk70sJQy3I5sBnhvr5akYiLgiGzwojW1vxdQcr
0dZJHeh528zr3uEpfLF4Pwd4fceyfrzip6d/jKYsHHIej9Y730Iw22rfDH+8X3WQykt0p24HB2+0
K8Xrt/lW2WSnwsMryC+/Yvj8DCb/+sk/7Q9yp0PbaPnklLxtwBRmR7yVaa9RbUiQ5UuTZNjHZtM/
LG9f3PO/+4Z/vAOfNohwGqZB6LmycAHLi1BNzKWOvc/M2ln3pH++2lcfc13nPzy8zKMSdnsuNo0X
JgVvtrR2eH7R9GHzzxf6W9D0x4+1vpMfrlR1jISUii929S+1HmqE06Ub7teo5sxLMbvcnbFg/OLj
fXnVT3uh3rXZ1K4nlgnf5bLaKi6S9NE2EQjH9sL2YOGB4Etf2nh89SV+2hQHUWXwSJjy9z1YcnFE
RHvu/r4HY8L8pSz05zHPH8tVRpIn0u/ixfhpF4TsavSdkCvkXSx7s3Tag3WipLclXOO0o7JZt6X4
DtTkK2XTL6eNKsI5FSk7kP5RyX8OUohj3cBkuFCQEK9yZdzA3tPN4Gg7/WIMhNsvVtH62P24/X26
2ufUgALI49yMiMCbb+vZplzEN5a3hrEojhiEp6+2o1+g9e/Xk9bseLh1GLp+qnjCtAeNkrgejKv7
3KM1sicnvVKDrx13P5EK0WCudxL6Lke2BsXus9BD7rRRtOphXTOzV54KcsWrh+LhdXJIvD6CbrjN
+avnYz2nPt9PFd4wbEbGI0hCf34qzTxLulSceSpJDBw3hF3759P3ANgvuMO/PInrp/vhSvqnDVVg
Ltir8BjdySeItrlV3Aw7qJcwWPh4Ol/lnbCd/hAq/TcM4P7HKYEN9YdHZ531fQq3e3n+ebzGr/85
XlN+kznQkW4RVYf9+Cqb+3O8xo+Il9eIc/x9vsaP/hyvofDVRBnFMLGLRLX8OF7jR4Su4cXC6PX3
yduncdo/jtc+rcnvQzzY5VjKch1SHT6tlBD6fqj0powF0prDiolYsGa4xbsvqzjuwY+r/48rMTIz
eN/oAz9dqen0KVvV+5xJIUXcYq9x7/WaMU9xMSSO9p7cfHniij8zaInE4xbr+AH/cVXz01VnvFym
uLRkvJAPQ72d+7fwLu3vZOJYZz+tMb5BQaWb5THpT42815DixtVBLo51eTQeU9OWLxC9HEovOfYy
HD+7vJ934Z10haXrffHIlACM50M8zZXX+MV+TUAq3Oh62c470jfQnvhKfBIyX81vmE9Ioj2eui2K
I22fBMU2vW+2BMT65lbazJZ9wrN2V15Xfuwst+q9WNwgqzuq2OjA0HpLJ0abbt7a2a0CJXLOdtlV
f58E46F8KQPpErbEptlnVwq+Hl6OFsNOjzE0Rxu29EbwQGl6h2BWt5yfJlend+guLjW/vNcbO72f
PcGW3+djdSvl/Ohs+Tp5zsc1gis3vPpu6bZacyDeGXiM4x2mYt3cyJlXnreo5OZ+n91mYM2H6EGz
yUaXXBAI/qM6B+wOPTp7zFUlG5d+38DnbH1ZTCS3omP4RnMo3PKQ9peMbWPZmV4Y+Sg2diT9XX8f
M2VD1HLKtrld31e3uRdui6B/LEqXvMELAmXcEO6xH27PLxFzx4B+RFq78u24eHwC0sqJ1+F0vkpx
sfSmOci7XZr7UGxrp3uZTh1GusxjnXo7mA44a6/chGilYXIlqCocg9GkZYcb850B1jdGj4krKrfj
M1/NRxqs4b5nMnQ21d7wuaEP7cSo16F29wWHXKUDcSJOeRAMW3udsAS2ld4Zrzt3Rvh1lW2xGx5e
rT0I3pMc1C8Yb7nGbXjKH7JNZiFu2dQM1WI7i92ZhEV9B1fMIXfeLTdM9frn9OLS+lb4zV7w1Q3g
pvqhOmFJQnvhn0l2wubcnQ/1IfOjp8JX9mtefHc5BZXHguCNk3O2Jtba9a64XL8Bpo1r4bRVMq96
kC+lI6Bj60a3xmF8XnPfsb7AsG2fb5dNuxc0G3gsO6bbxes2/FsdHtrWY9B1RgLKgGG01dspZwzo
JtLeOBkUDu1qU2jr+/xJfYxIZRdOA5RHXABcPPzqM9x+F5mryReqXp1NOyL9tXcjrOBI3NtCFwrk
S/0Wjyp1i0JxO1xE3CWkbTaZQsXDgM7cVvEEAmq+aSIb76hlxPMEFlSQ3Ckn67RKZr7hW1qePfVR
xspodLQT2Ep8I1XeEGjlLjqUQqBJjGK/4fwcYcqVvRQyqQbGXcVksoBE+9gIni5h+e3UsTvSoTGp
8GczsM7bpdhkbBBQJWMW1ugurNXoBMgBBVtiNNfA0UOm5SkGI20nF2wJIeS7oHnMTYyHnJx0a7Xd
8ZUcHQOUnq1UwIj2odH4o2hb56u8OGj1cyxfLvkuz/bYnekKw2Ef3tRCFskpGe2I8OPlZjC/tfLV
qO6LbgF8f13EJ7l6TCbJnkhFMqRDl24L9Vpvb1MRPahFhnl1UC9MvzqF39R9wkzL8lS2qDqIMzLO
NpiKtVdYxhY6YeQ+TE81dQaG4TqDM6StPj7ziFZL004qVzE8Rgl9CaszejwLQZZ6AINFQv5LtxeC
4uytSPlwFP1xe/YiHz7kiOxzD+vNLAJl2rTtVdcfrPZSnTxElErq453ZG/5qyF32tjTClDihDhwN
py0Rgnz7fnb/W2XM/7wChVryX1OAbtbwXa9vu+cu6dufSxX+4p+livwbcCaOI1QCa2auwgn+V6kC
0wcduGpRsZDqTcvzV6mirdQcTFYVAlqJgv2LCWSQ0Et9AzKGyQkvYP07TCD4w79WEGutzuWVlXz2
2f2epquy5FGSXOgc4/lBnIOhD7KE6Z6NI1z4BLGYs2hoKrtoA+YhkoQoyGt4AI1gDanVaMsaV9vi
oa5veBVIMt1GE3zI/HF8f75ug87lwPWiY42GsUdn5Go4Z0euYR3OGUxWWEWBqON4R5qFUw15EA8b
rd+NzT0S+VI68N8daoYWf7J99VieRAOjrsQpwao4WIv1xRhBvTG0rN5m42LI9ums2JZ+aSX2iDOb
bEO7rlp30T2eS/RYI427FnQ3Oazge+waSexgao6Nf9xj3uYg22wxza6ZzHH25E/EVw7Y4GkBBm41
OQ/4PKGc59hd7PB2elECZc/NEQm5vBxemht2e7zvjZN2EV/C6nCSvfCkSuxpDi/1uBh+8cEez87X
jBhVhZ2LFBSJds3pxHEBeXUQ8OHblcMWs5M2CgRKE5EhfCAdK9gCt6vt/iUHZbJDr2q8KCKEGGby
riB6eLjFM2zvS/lN3+aHtS7CJ7eDXvONaA5Z/Ea8BAFVc+knM9bfTqwfrOWEr6FIRMboTIBi+CiP
0s20HPRma4mHurSRzqAH1VbbWd8Mgzba4e5p43sxvllstGyPFAd8hrN6SYpgkm7KeNeUQY4Tf/yY
oP7Q3M68bnVHHQNxfJzvjKDRPHF5YpooSLa5UREhOUO41fjam0ODQsMk99U2ZFv4luFzXLjT9vfo
iXRD3Md0K1Jf+tE7dBn1Ob6dvcItLteN3tik+6zmRRyBSsh6QS5+XIsmjDXdjkM3PtbDli+s3HIO
Fg9WaFsPEfObwc5Pyza5zsEFuX966gsQX/HX+DBfWQkr1fbsWs+JgJc2op1vVhJ0s9fNwQLJBc3a
fNUjpDJ9MVrfbMyZaW26fgeSYGcOZycnKDs9tYHgvLKHh7axKzzTVSDd2N1LYdrn2K7vyqMSYCPj
MMscLqXKxWp45AXARvUbgafO4+vEVSow7xFE69eWHYOLk0H0EPqInQ5aUCRes6eQTT/yZzJFytJr
F2/9JZNmYDnK2OF42q6v7Kx2NJZfUG7Q7HSCG1V+Jdk4zjEfguWU5zhLbsPH4mG51mJHYHTKugod
XAqWa4NLGF6sbco7WF3lkynYExJ5ZrC93VHHd179ql82z+lbRxJmFki6v7znrw2U5sntb+D3JM6S
4+keMNWG30GAg0jzQogfVp/oy0/SdCeZLkcnzj2xTepn+pqbuxSDQf5Z3lLZGc+Pcwgxi0QHZm4+
ExZpIzbXqMqU9/QK1ZRdb1Hx5Z3Xs3p4+gm7n7wa10e2mtwpuQE4QjN9lBDQ77CgZ6AsYUBfBUzc
VFBi8+Lc5HbbOctzg6zGM50WWO+8kUmnqfbt+VHUD/lwRYDppNrQiBBkXFGfFK09Kp645xQH68BN
2NrqJE+HW1ULzlNAdGXIyJT/P1zq032RXpnCBUSzZnrs4iDTjvA44vPV6uwevg/DwRIM2JmP48Io
NcF+sHEsY3+WyYrZheqlrG4REL6AP1rXRnQTHiHVNJWfdE74YLwrz5BiRl/1ITd4cQXqiu8w/ufz
C/WF7C4eXEDTn19grs8X8gt/Sy631rIzlp3MoP51mAId+hv2pLWXVttF9rE1kKWX+nw5GtdSuS9G
D7pGW3si0+Vm3NKTjQ9ZbWuFg3ACD31bvaaHkzfVq0mWRuVpiBVS/k+w2nJ0x0R5HqSLitLVuMUT
kYpDVjdl71v9bXSmhDqqMjlBqV2hnXqwDEwrbvrK++G0vvodIvqRdSr9Te+MEpMUKBTKKJU/I3GY
6KerRFRy8491f0m9c+p0ARyfI76Bznjx/8N2/1dXQUAsOljtF3XQ4fm56d5/YlD/8Rd/qIMsRLfM
XC0J8xsZTOGvOgh8EtsnmUxBE0r0D5CN+RuIokV1AuaAZ9oqwPqTEc2PVpemVW/G//I3/5066DMI
vEIalGiMiKBY6wAbnyANItfydBDbFbrMjwj8aGTzjbm3rs+B+PDlbGZ9tR9Ay1+uti7NH0YJhjyl
1TxztQh1lrMOvBk0emFQ7tchSeJ/BdmsRnm/XhCpt46FlCVpvyCzQpUuXdQpbu1V+0Gyico6dUw7
i23owQI2GCx0ruQP6x8RORdzYEJ1CmitNg29bRcQPHDMt2y6/CS7R355xNXCFV2GECibErILeeck
QiUuTM0dm0Bk/7Co/uZxNT4Ner7fs9U1SVeY4oEvf/qGUg1Ht7Dr12+IEbe9ZvK1Xun13nw9AI4I
QXK8yC+xHNhELtLHG7Jp7YP0rWNiQpt9tLFNDdZTV7p+j4EVYvCbiNeIXQVzWlDxdKO70bbcrp9W
ZbJClMY3uDT2RHoN0lGn2bGdC+7Z6Xzh8eKNU3KXOYSZm84/f1BJ0v/2o6IppPZHIEA+yM/LQxzV
OVlmcPQGyY+8wSegJt8z3OkzeIIHeYxsj6JknjkeB4LPnjM27WdxJ85QuW0s3y+yrUhZVB5Gag8G
GslxteYmDWaHLGnTkBO8HW4x5HmCtVvQKsu3ObxaJK/zCooJFCsUaw3MkmiPCjV+m7CHxonlSSwx
MljN0xVbueRP8P2FMI7l98Rk/iOBgfTGGxAvkP+2XtPC00WexZAj/kZQhfrejmsyEKQcvKufxgVe
4IaAlRm3cnGL3xHu5zgXaZLDz8Fy8HAXHQ3hlo3Wu/Uj6YCg0Bgv1KdMtUHH7D4Q6ei7zTxfKkaw
gLYeU75W7QgWtaVsbuEGX1HyQ4Za4Oo6Q2B56V26qy6X/XAV7lZTetlLj+FuvKv5Na/yhCO/n9/1
7/rVsoG3Y46OgikT0ZzHMvIlXhz39WQbXvcYRtfXGDpUt4jexk34KLnDN7hxO+zm7/vqGBUf9X16
qk9I5HsY6h+NC7P7o16cxHRz0tPwfILoZm7mDxPI4TnXHjpjl1xw48J0h9tXEz2v/hCTO7H8Ukdj
LFXjYeqC9yCUj0B4VKjgRGTv9PTY6Juq2lrI9vJA7/dDtRWhd68yLQ8IqwlfIO6Qnzy8UVhH8Bqp
NGzEkQRbKcLOAsuq7vGIARMEizRUr62cRvIjwvJcgEv1OeUBw4gcujrUJwfvmVNOlhYMKNtcUFrY
s5d3+64NomLTtZ4hXkGIFC7ZRWu3ln0NnAWhAaxD1lXpiBa+PW4vetJ4ZY6HKD8iPUk7vuggaw+t
cZERWkLMz8gqw974lbtumNuyOmKoHVG6BMmztiVbFlC4vIZ06SxE/TJhIhtuPwQy+Cle/xgH9S70
svvJG8Ht1l/InhWnv6IatAQvvGk80bcOjQG4OTnlVi0c3KBhQxf2dFNfl4f+ML/n1Cx2uB3ZJ0K3
v4tvYIacbZ2SWjiGI8+VBExM4i7wHzpETwCaFO/OfgZ76XwJzjht5MGND7W3lheLzyPph488JREt
9pvKosG2p9H6566G/t3o9rmTn8gg87V0NwO/Nt4i3w7iofPQ6OB4CN5ZwkIGQ8O5SaIGjILaleO3
RlUgYh9Dw1PW7ru9wAdwqjcwpc+wGF2i15hTF9ZjRH02/T/uzis5cixL01vJxxmzQg20eGwH3AFX
dGoy4gVGCa01FtGbmo3NB2aOJcMjKjjV89ZmaVlhRWZcB/yKc8+vDtEbyenmZY/SfJ/DZvHGVb0v
99B9TeQdK/EyrlfyTXhPAGIBhfuQ3ytu9dg47ZrWfmaX9/MuvR9euhfrroOQhmvhCvvr6ZW/AFU9
N0mhtlt/Xxc7ul3RhQCxstsg2eAju8JR22m7PLIxhdG5xK+Gg7WzmKmX1PoSzc/NU3+c8pXumd5O
3giuye4bXhNEwHZQI9fAiGtV3yNljOGur8rchZhrdm4Uun7wLHOtm9TkRkNiDUlXE9r7qFG4eLCd
UASrc+LW0wlzr9i6yEyXYN+kvA2sk24+MV24K4noHC7z7i6jtu5u2JzcYo+If9fd5k+5J1+261hC
OP04haatVuupfeiVvYCnh5MeKy97yF8S0hU8YmHvCo8LzHADa1o9dDfxFebc1/JFcMoQrz4PBv+K
x634QDjUKr5N3WWlJRfDvms8+rZMunW/Eapj0e6N+YjvBB3BXW77dv1Y7jRXBHhcIxBSNbcUdxoa
nWRlvTXZrbDl2rnPDoodw368ytqHkR74cIDp8qTSoF2YVARlXQ8berldv5UvKzyRKxwEXzo32adO
4pZ0uBcvRJaNlm8FawUTlxajggUm8P+0gdlJiYCv3YEuLNJIruK153vp/H05XXP/ksVhT6fZ/B4t
QdSPIriXdHUtsfdmzdq8LQ4hC8R04pvgLT0ld9UOoMZpHKQkq5ZTN+R8WRraORFZtk/QJHd7OiPj
Plu3l9MbPWpH57tKV+FGWwe35qN5QshKhkG8pX/O/mMnm9htneQpjlZYmTReaTO5pgeNSF3sAYmD
4LadQ9u287vQnbz6ONF2TREJrZT+AHBBtCHHIH0QXLJgcy7tXTsme9M1IKQ+5Sh/gYIcUqeQj19V
+RU0YD5/S/rUNrDL74ukdm/R23D1h9hVbsZv2bsRENmGz13litJa5GZl4Yy2jsHhT0urViSWJHIs
x3JJRlmVNjc7rxDwTtqY+bFCQJHcJzdg5066pZsl7g1HWeGoJl9Buk+1NazYLFsvpGOI27gAMEt1
6PQ00bxUahxJeB3ji3raVTdEy9NbN4w9cHlBO4QroopjFN3fdUVDC8xuhpS7Nmd6eDYpkBjoxyZZ
3Z64xy3nQr3yQYeWgJPb4oLAD/UYXfS9y/nh8/a1DXEvIphFilmpC9WZy2BVu6QIpHiPSrYZbQIB
9cDaNzeFejLrhxvf7uyPm7JmJ98KB8tNacOWWQqEnXrlnXKJEKQlHODJYh5Kl/m2Np+lAnSoc+va
0+trNcOS1cNwjW75lvyzJ+mm4T1qtvjAVXwJFcbAZKXcYvAlfTM4IRBWcQxPh4mxyFPZICaX7lPE
PvJqOKHkeVKIoytWYBCrEZkAny9124RMxtX8nWS2GgzQEXnJzQYpuYvKYCQDZDU9Y+5C8Tw7oBM7
PVzKsI4d6EW2+222CzCRo82CwxAtKo7BV1PfRJQuAn7kG5kwIk4J86jpp5FEqcHrrsx7Sb3v5J1i
bgXkemu2ktBWOvIsbdk1OD/yjUTMfUJFGwpHXB3M3eBfLIEEDREZV1Vyk5kXAV1TpT0OAtqYq1R5
MMIXsdjJLpN8dIvL2uY41yJbbdmJaVNuUAStShiQtKxw6UmCAyyx/r53h2fLVdz+vr4P1dtaAjMr
XKIrOPAy9wXFGP0Krs2Rnd8Ld+IGXJDy0omvDGWVu9UeZ8ho6QHEllOcKOFuy52JHTpmE3QRY5QB
mOGd0JitjQcCQMindDjTgIDtgD0s3Y1vuauvh2X3RkBxPTgKrz2f8W5M3sQNdoGiZ3Ck8hjztYTX
hLAXH2e2pYfaBnM+LlqCZLXAaXknXYb35oqGAsneVPEKzbYGdzYySpz2yPf37fdl/DkP8M/7Cjg5
RlO0GHCa/bGILztZVzNBhucYkjIM1zG/lZ9wkqOMoYJy5335DYuW7E2Hq0u9lbsoiBYDEQpIPPie
hweVI7n54hb1q6aHJaEslwhmwh/8PGrUshrfNGL94xalrunBLnxXwQ6ftSvrnb4lLB3jCw7mcrX/
6fL5eczlcvrpthv0ljly8YYPHTgVYPDMfrvJp5uMMPUOaOG0ZAAQ22G+zyXiAyYQty3b8u9VNLss
OGSXy/pKOPG+zm365fdEQriOZ4wqmYA1P346PloglJlBScq6vcBWNduI7zLVXXdUDvmGKCSD2nFu
D9mtGa2KjX8ROaNbuoaTHr6+5f4Kj0E0Tvg7XxKXXOmMZRiYGv5xvvonPTZ8Xc5shKsXlgn/gKwQ
OtDrwWs34SXXqhfzHnQCTeMhADUHIt8q3nAt7YEC6F5QdInIZd9N0lBu4KHss++4Rhc7KAVWZmuo
iGBT567QbHlwUOFyYanSdGTtkcwUXHfj93DYxwf/u6VQrz0b2LCPG4yyRCRROlYsvZ2hYMuMb1nh
dBlXuO8zxOl4neN7W7kRumBloMIMPDnfTnTtS8jFOMfSMH0rKVrWtQkTlr2asB6no9YvTJy5lBUO
tjux5gZfYnxnF2vT7TfltIGHcVnHaFrWxOus9J3mGfm2sv1La62kR6QQJ0nYpwksgWRNJa+zrzA4
oPxQEgDnNHQjlzq8c4XKC6aVeaXv1PWEKAPWgvnk7zjDkEy9DNxQ7uY9PmwIqmO7RoqGQmqLUlh/
RNpiWlhc7QVxlxyjHQ3zUFoZXpc7MwWO5uYj0DqGbFhIrmhVL4fmzXSbAa5y011JLiBFu2ofOiLD
cRU+waqwh61WbbRoa+HgcDRsIIZpI+yybWeeQrgGiasi0oNpSqBMbReHIHYSspSvE6iJdnIQ0I5t
YjgTNHPCvVi0bnOEy/GQlFccYwA8RUIUlQpfNLsPO8yf+cfJPCjXjiXZoXYyroUL9uA/GaWDsEKP
pRKlojpYmD3wP5m10tiXUWXc4n12UB3kTvqteJr3KeXackeWb4X1jN3Spm4Ocnm1XLVyEQOiTZdB
3VzoF9IrUiPppdyqLkpVd0ztxtOvij0lRJC5xmW8JprJw5/ukpPVUbZ43HWr/Artakysl21JG3z9
/Wqn4PD2NBy4PNOgGdeyI0NipHxySWkFtkGStRqPFID+RxEeIATjBjkB+qN/5XAjFSomCWwru0j7
xOTY42ZzJ+4ryAqsC7F2dO06wu7seelsNVtEMhGzzjPWsnHADr7NuF3gfbwCMoOoEK9aY0U+UMTC
WY1efpNUm/Y18KDyxFvymcwj83YrPCvWRiMV00bwXyn7io8IbZdTc7jEBeAaloyPUgf0CkWfAGrv
+hsOUg7RdXNT7uY1IVXapvTCU7nRmBgvcbny7+nL6La+qw/c6aUIfMCWHiOvctVt9qYRqR14YXcZ
0ZWjflfpcYlQeyBgrNb5SsK++UZ+tO4iY91JTiCQUQSYNr1aa1YSd7Rpo2X7NH7IRgznb+L0URhX
1Xfd1TbtDYgRJzfwyOKftLz6AAeYu8JZkhO5JQhHec2HCK66fGOiIxxCxLsyGEnF5R5qgoapyX2E
I3W5kki3i9D7LRuCvi9O8Vu6GwAXD6hXxWesAApxNVM/Pgc35V1pG1dcadbpkdPeERzaQE64rW1z
k93Ebn6Q0HKuaqwrUPXgGYlb1cqKLkppn/n8Yzcis3+LN55jbZGEBYINoaNHc1ts8J5fYfjKlcC3
9SNqyZ12i/hc+paJz1GCxpjrIB0ypwf/Sfe617xGt5BwGtbAttlkh+pg7DQ7vOo8rhJ78VRtcdrB
h3wv3E57dcN9wM5dKGNOajMFaxbsMrfmNRSNG9po8ba4eB1WLaaC/HDwkmeLi8UdKk7iGRcIgqnb
utRKKgxzVka8eu9ZT9xKt8svau/jEfqG3XmUGO1GeslfuJEXD/411w2HWi54RlvdoC19lN3oGQQl
7KCDbJPktBOCbVAhHXO1++ZGfIjfinV42z1r7zolNwra3KmvJm/xMFgV0EuczutWpBbukifIY35t
zzflgdK8PGAtuccM58o4TfRaolMZv6TD1qew3ZdHhGUR4KFogwdeABWTQIUl7Y5MaUpOPMZCiltt
Jb1kD9NBXuFg/acI4r814AKNGgBCt5AaGJRoMobOnyrPn3iy//s/07c/Xt/+SJ/+uHjqn5rm7Y//
9defnv4K0fnjf+D7WHbt2+sfT/Xb0x93N/8heP+xvd3+z8+slV+O+xd6YxCpg4gGqEUHKiPY5m/0
ZvkRdn8qPwa+UX7ws/kzbcfCaEY0SKPReJC/0RvILbB38QsU8TQS9X8HvZGXtJ/PJebHK5MRD8oU
tou1zhk4IDX9HFBQ+WvLOI2KDXkF/hM3ScuNrVXKxHXLy4jbrPtxx+l2+kV0v+hfVdvwClsg8go+
HYwR9I82kRDkxmJgh+n3wiCgKfsiX803CsBD4AogDxAAuOuJgojZA31yugQ0G/r2ITeOBq6g/nYx
JO2wyyPpUrhV1Ds93InJpU57CAeHpngy/KtkLRVe4N8LOCQ08X1kXWMfQIB6RNFG1Wa9z9EtRzoq
3inE6HJD3nJI0Qz1wKuq70kN63zhKGDWOrwO+V0W7wdu0e5IRzO2jZmrhNOLtlUTUmeX4qpj8wJa
Ttdm487GVUuXXbR7dKAIYvEuMURPSLdxuJ2TfT1ug43xWpuHRFqV1Sq9Dl50+AfH5c9o3zmaF+Qn
v8KYTqY0++5fL+KMQVzJ17O8rwBP6Y0UoPqD5rLvX6CNYY8Ba442xUn41msP5nV5V51qaMD05tjJ
YQNtYbylvaNH3yac+IdjeZ05RHBybVxXpYNWypGzo+BU+4L72rB0KpqbXLgvgKTTq0nAZn2l3XG3
S8fVgAU2GI43PNdHkqHLY/FAnAdgt8W+jsvFhtvEnXA5fjOE1ZCthNfyDSPtokDQuMpuscvbsaXt
9SNCbd+L7WF4zcpdUbtK7HAmaeiayM1UToVvDzwqxKgr61sKR+b1L5zwv/X2pcFi+9dgsT2Vddd8
3naW3/9zl1HUf6L4hAYHwKeasipzT/wTIlbkf+KYBaCMp/hitG2x/P9iyinaPw3CbUBuJRRC7Cj8
6K89hr+PFC+V2BGkAkugl/Zv7THLFvI3ZmvIZNawWVkw5Jb8bcjvP94TM78ozTrVZHuRCVXXwzp5
IoEAAIoEVFqXnZM+0Gyz6Z57CL2d+o4Mqufi+dPb+gUKKi135bNPoYqkC4sLmXBBCH/8FIYsh1Yy
8CnAiVwMd5KEfqu6WtSTA0Xlw1fI8b8YEC8zjDd5+8bZzjr5ilyPTQvvxvbJTqDKFGxwUExXYOl8
LQ/9cSP/eMs839/Dnb3loFLisfAbGd5RSG5ouWq6+y9e4Y9Ks7+GWOK7SIDj0n+uAVfqQcKFQVLs
yVU/oGMQnVNy1F9pIbFp2jSZ0E5X5ZpU5N8P/cuH+zTyWSMEBUq4TFfepXwlsW2bXxiNn/nR/t9H
IzqLcEUILeciOrmrY0VQGKAFEccUqd7SkgVEXXCsGBxVeYAYZ2eEn5teQnla2/gRl662jTblVW5/
BWXLPwph/vw8UF9ZtBq6G2qHH2drYsZpXo6zbENHIjaF1qLpymvuynb8nn/I+gzX9+RHFgwROBCd
179/4Wci+T8/AMwO1dBgymIGfNZNSUknNc2R5QK9kaiQjQ6vgxtGTsrVdvkYSzFOMzyTrr8G8pel
eL5UP4+9zMNPba/C0CcsspA7BNpVxnvWCneKpNUXTwg55rejLM23T6PoQ9JXighUp7rJBc1ihAQF
+FXiLHjR78f66oHYuT8PNQ2CFIQTLzNSR3v2x8tCSsH4vgq7+9Uq+fTetDNlujaHcw8nQrblEFP8
eyl++/1jnMkUf5oU2vJKP70yEW/ZfFQ+JoVoLwiy1OER3q5CB3KiPTnjMUuEj0vt7wf+6sHOVoMY
DqC7y94tKPdaS8UIheL3I7Bj/GI6KIaOi6jEDyF0nz1bHRmRUMayraeVZGdSV99MbRHvMinG/LwL
dLRQs1TDrDPfAktZD7MIcUeJ8LAVSIUuUuvFapTY9TUiXwIfV9DJUvdhkpk4pgcjVlGBviYkBRJm
n0JcqAVjIzY55eOEFARPJtEWQh0nQT2xbqXeJ5swg9gRaBGGCoKR7UTBePSXbAeJVlNnTrj+iKBa
ZQf/fIqaydbZNS7TMQpxSzcyV7VSOgYqqFKeoFcYNRF5xhhte0lNt+PAztYWev2NLG5/M6aYuRjS
jHtM5MfIHvoJMFwRvEAFfvMN/VlpMnfKjFdTqfdpD/MzV+j/zEqy7eLsoklTDeMsysBE6Wj8+VWx
IwZ8dqsKGkiH85JdhOSmpwVs2jjvo4ORSlsrhz3fl3AlooowCXGHdx0YaRK9GMTM232fGSuRVAtr
MrGgq1LpAhHpU9gJWzy6NpKPfAN+i9hFl7OJgowIoBpKazVwPxH97KbJUomeTGmzKjze/sMUwLRt
UK0Fqkjk+FST09PW66ZvUFtVBvRzEuM1WocU4+HUX2iWr6z/oQp+J5cdXb+qal7jqX3Xqsxucgk7
ITR8/xgoyYbQwMaqBg+bcnyLgv66EweLEG3kKwqmmA2pCbWJCntWwUm14FDitAI3YeqdQsleBVU7
/aMujaEQa0Gy02bhBeNjgwG0+lTp4P15QdRd29MZ/P28X2b1560W73VN1SQTa1QFluDHqvi0oiWL
eKkAcaed4h6DCbiXbCG/en+1E/61b+r5ZvsxDsoLTlgiIq1z04xJyqVUMHrsNqm+sjU8Mrj39iJR
nzy8q37/UD+VXstoBExT5RmWpWvnp7luFGYlhzjPTbtll0osBoQjBaJODlYEcPz78X71Ej8Nd77v
Dng7+3MlLS9xCS9OXM1VN+KXFjw/ktuoxJen4nmQwoiwLfWzA+vveSha9bZd5p/OROzV6r1kYv7+
kc5LvWUshC18VXgLUTafjfX3XNSkCR5UVOuEPTEPs0p+qmLyrpNljv5+zF+8RmahCNES8IZ7wtmx
LwQGNdigkk6/Q90IFyjYLk5GX85F5ec5/8M4Z89mEQyedRn7LV7wm3nrby1AA3E/NKd6Pa6LzYBa
J3d+/2y8s59GhT5KzYTMH/dg3uvZ+dIbYdn50WxbsfRQxdbl3JrX2HM+1JG4mTtlEwsocZq0uesF
UTz1MW6amiaImFhFbj3Pm3mWCZBRROEUEFBgJ/HwLZn8b51YlvaAb26kNwdx6vdR3T5Iwmy3gXVb
joRYBjncTzmA7uLPVk+LIYpcXYYxqJBxKmfS+M03GmFvhdW1lLRrQShejYxSV6fvr6rNRWv4/ibo
wnFdG8VeKXPs9f2i99JMkk9BhLN2mZGEViXG/DDVqIVynLCRlzZ3UlG+1XMTrcKOsAGxSy76Bhis
1wx0CuQOYKCnl49WS28hlg9Wb931ekaLZKytYzHUBYcWXsByQwor8kizKxE2ZOVDxCpx57yfHCsz
X2pEsVxxvdQqsYlPKdfbUofjFPkk9IhWdyI6o6LJYowPeSFaFxWHDBEwxZM4a7cW8qEyhcQYB9Zr
Ks3xWqjG7QwovUrqGiAjJ/qticKrYkJ0kmJjcpTl4NYnQVJqJ8kROhWv8yVC84v58quSEXMNFiGf
Hefqs1Lr70Nllo1TzhlhLoeFpI0QOjg/xq4WUPrI7zpqUew0I0fmrGmXQ8fn9Jlm7mGcRr//UMr5
Ls5NnuxXLEe4EnAB/LhFfTot0kS1oq4wCXnDqm5N9/xmUXjXh8pL7he7GtQ+dvseueX7C6w+O9lW
TrlfFhUpCWvRyTaRo1z+/jOdbxrnH+lsMQfJ2JZzBHGlbUY3mySv03IvweFZAePscUqqJK8MCu/3
o54v5vNRl0/16UUY1ZCaqc+oBW2wIt0P/le2bmf2Ix+19ud3/RHI92mIzE8M4ot512hoHhc6ebpf
3ECYzl8Tp5eX9LkKOHucj+/901jdUEspnSXNJqUnupDfJUfxEtwXqGBc8yX0xndtt9x5hS/dtOTz
zfh86LPSvmryuE11A96g7R/lCTQGYZstrYKrbBefIM49sqshbZ53I1RynMTgnX1lBvHzt4mIQadt
Rv2/5CUsa/HT49dTFaRa2NHSbq4s4zYFoP39dPngHvz4gi0aaaTa47pBr01bPsGnEZJeyvrByjVk
odLlYMM9izwcmCPUbPU6TXf+C4xRcLavmlDnJcOSOK/TxkMjQuC6op0dqbHkW2JR83ZzCuvSuI7D
UzxEm7y6/v0D/rxbWUtdJy7Biiodw7NugVr64WD5CR3g5lGS12MPH1Y7/hfGWLx4dNQYUP/PnkUO
UgVHV4RNs/o+FdA/0wTyYOr8fpQzns+y7niURTBDAaRgDXJ2TleaEvhlxVfV7SrMNK6Xxsei6uh3
00tFf4CC5IvN5BdLnYSOZVYopCIt6Qc/zg411uZRGnl7gjdvDBzlaLPAqL6QHZHswK/m4i9mO5cL
GqEfvVhCtX8cTeY0b1uxV5e+5CKhaVxfwaSAIEMYn8yNdYhw7/cv9ashz6a/lnXWGEgM2aQv8XSX
1V9Ztv28i/AGPz3T2Qou9JlYA21Uad/p2frjmbhe4NSu7CaHhfW1LoiXdLagiV346JsvqRLy2ROp
ZdHAM6cjIaFZHhev7gbACFz39y/up5sMs1ExFA0xC9Y8ZF+cfVmpmtGEC3HN7XaLqQf0Gjwvps0C
6peQn/8ro6kyXRAyYxRCOX+cGkXqi61fMpp6tdgpTscM3oIMfr1V94GTPX8x3M9NTh7u03Dyj8NF
WtxXg+kvHbgJghECm/3AHS3dfbnCfq4SrI/t3bIkair5o936af9t9BK6fUZzfIAoJV4FF7KbXZTY
tCwvVF1xyGwaJ7uVD6RYXXzxlOdF03KVUthJTDAQ7FnPN5Q+kJXZhNTIQT46UBfhgI7cfJGafv2c
X411Ni0liaCC2Zfx1D2w328yF7otJzdkii97mtL5mjt/rrM112lNWCI9FHmn+RZfaUQf7uL52Y7O
4iJGn+eL6Xm+iywDfu5VnM3OuZFLyU/ow/S58dIqC2kpIOfhi69rmXSfV7YOvXOxn1qQAB1fu7Mm
Kn0+Gu/dIH10Khq7PBV2ZitHy+1d8eErC72fr9k/Dnb2SLXUD8BjDbxOY6uX1wr3ImLdocq1k+n+
/sHOl8D5c50tNnGcO7NIGCqQopOQ9m5DM7OpaN9NBGFeTTWhW3+Zl/zLts95WXA+5tnuFSeNlPOv
2dabZxmukNU8d8P775/rF/Pwx3d4Nuflro3zomUQaoF8K5MM5yyVqwg07soOvvsLyeqLMb+aJGdz
v89UMwyJsmbuL7IuzKPvFnCv2BZOefflaOdV3PlrPKuuwlTzw26ZJerE9kVcSbfCxwnThQL+HvEi
UOo1FfkDNuzZ/+9yOKu6arFJiy5m7HETeN2I5yzF0G6xzxzvuGV9VYr/dOD9+awU4qKK3xxF849n
wsT+2Y1dubxZ7UWFFSdd6CucHjz4YZt/+8A7H+3szZrSlMjtxGjtIlCMvMXACwdh+sf/Txjtr5f7
3w939jKNCQaOPzOcIIRb8sceZcRYkf/et+1LUMnbL2bpz6fBsjL+Hu6srqxrTfKNguFqh75T4OFE
9uDfjGvpfqEDfjHYr5cENoA6JASMSM/2FzULhTwwGSzeRp4J7W+zCI7oiXqq8CFu/mq8nxCbjy8P
ox9uN9DyYUr9OFUIgSEVdopnCJHh92aavsXEujqN3kHOz3KpWhd65ba5iJBOITlSiNRrMydLoa/R
cFb0kmom4bqoYBdKqmuIvqvWCXqQ5CoZczdH746MoE2RX6XFtovq5JTnw3hlDQNutU2KDmFGbhng
IOqoIWJvU3S0GO2SkO+FsVJPc4oqoSoaMqiSZD8QUmFrPWqyvqncrKjMNfkfXpe2Ley++Hupz9eN
RhaAGthqqK9bTDgAKNk0zR6ZoNxhb6Jbuz5Ur2K12yoGmIqlJteZpiAiC44TkedJi3mObH0nBhwQ
pxM3Rqt5TRwdyiFd97FKhlHPFY1ArTYdUTf6Y+BYJtFUYR1Ul+VML6tqo9DrxcnYal2YXEgxkFTA
h93mirqe+0w/yKaJymWQc08bitAlfVtywoaUla7KxbU1CtNlZJi48wXyM6pC/JASZV1XCwlXQMEQ
9uJ1F4sDNFsNCZxZSVtuZMFaFgbQbpQNydyd2jkkVapocFfL9S35sJtU7y+1woemJJSNG6r9t6qZ
NpJFpGISW6aba9V02SaGuJGSBP5lE+FiAn4k+BkWRUBK8YItGYBMMmBTnQ/OyC0T8x+ZxG/wqGxB
psoFo/Jl8m4nGc161OVke4xzsYsXVCtZ8C1x0uA+AHmBFW6zBQPTGhWiKLBY5Fuvs5ijj7SeB4Fz
vFgQNHnB0oQ5TTx9wdfaAFBPChIiuvWsvVMjaTMsWFy3oHIa8FzbU3/XgmhsJA3jNSQWoR0veF6R
+ethmg+6gNtGElwkwaDvM8NAbbdAgMkCBsZxglgqqO1wAQkt0EKz9R+Jdd3P5W1cKS8EO8PLauGh
EhuXQ1q/7BvUCZkyu+SZWrfxKIPy6xBP5xx8c1Aw+0nmwABwzLHEqZT31KjfO1G4DFh+30pAnXUZ
Iewzh/EwVBE8+wXxbBbsU7CKd2tBQ80FF80BSIemeq1Jte4W2LQoaOD6Zbth63jLF2g11+f3TsDw
T/O18rXu0DzncrlW83I3Icg35mFnari2Zc2TKc4X1UhkV+YHjjCpG2vovo8DbkbIYKoi3pPMQz6E
5Up++jji/pahx86LcCPorybShHYInVFD/Eayu98Mmzkdd4aG4R1ONK0l7oOyWcvRY12Onir5NlfL
dYEXzxCp64x7LFSibYKnEt2kI9mTMPOzdU10V541boouP+vw6RFDFI/WTc4a7iT8tSfxNu0RGtRk
LLdExytquFVV7TUPhX2EaK5Ja4+IIGfKlXVmwgiE+WwED3ULF51c8db4bqmd21XoE6xRtLsxd8oJ
Gn0+YCZpCj4s+2kbjVhihNO+5f8s9eweuBrUud74qukUdGfENrrPhenCDyRH7Too5fNlgxdCzRyc
AmETzhMU//kqitDEFDreTLc5Meah6m9DS/bU+KVC+qUPxl5XQpj5Oe4vrbgLIRyJDZqjxtzPA45X
RjxvVMLBpBhLhYr01+7GDC1vbuWNRdJd30M0JZd1zr+LGvJZeo9qBptfJhpLzq6SrIfJH1nxaswU
IuAxGRCQymnPVUs8WUOCyfAuCg8JGbhadE2N6dYdQSE+xg7ZjREZDo0+u+9MoN8Ayz5/pU4NFWHm
CGHnivBJst5axwJqmOHJqudNYmSovpu7sCUdBDdL8Bk8lebHeqBDIhLMZT7OFThHDZyYfm9LhOgq
CUY+FpgiR7gJglHjK9El+kFvI3eKfeyscJRIDXKF0PyQsztCMAWvI+tekVezKbU+EEVD2WYVtk98
R21ySseRF5Niq8uXsnpp6qWrD/kzX5MTsnWIEzRYqSTvRoMxagZeEg4HyNAiPLrQEa2bsILoiV1A
bvJXmG/87cM6VuZvMQTeQiC9KFJ8shLH8ZuUhCejVTBSi1T8APQWD4PBwoYib8Q12cnmvi3VyJu1
NmDbQiUYZ0G7mdqs2CqdRT6WMhkns5N4ZCG7UvzoUpN9megoWd6msh7dBWWMcFXnFxo5qVedX2Ez
WuIZlYTSuzLClY+aZt+VI54MyWVcIm3X5zBYT0mdIKEk0VeTQlQe8Rzf6kUz3MZFU596ua8usiJC
JaKFYXYidwZrNyXJkf7qRrbxByAbcCycAjLilgmCcjsZTSbsvBZrSvKfUrO9SSX9uemmO1WqSzRM
DWHd88UY1cHlUFWnvuU/F4sYGZSlnMKg2wpajkLW8DF/693QjI9zWx86eMGlYED4F/xTahhPU+A/
Zn5308k+dqojQUyylm2LXttjcniRCqbnZ+m7H+B434iwZi5709fXs0bekk5OTgsZWtWwxFdST+7A
+S2DkyTnDyrBNFihFhelpW3rThkw9DRexyq0HH820O+Mvdd11buv5SR4q7jwTcKENIb/SsQfpJGC
W75akUCw4HIJqok4Q8o82RvlgJEU2j1dC+EikBHE3K0v4ppTN8zn3i2lTPLUWduadfteD+iyI5jZ
M7ZloaxsUkmo7AovubZCdtwO/jbCMFPvZU8RZC+cRiIVYxS4CcZ2pHkmWewNTZwcQgW2hV/s1aCC
PR3Fr5GMbDPsLNaqeSN20reoje+DwcJxsLwXZ1TLclbfj5HuFGLwllTm4xTpF4Mk3skjAevpfJj7
+FXrdORBUce2ksxvg6+/aBpeKPWMnMZgFscVP+8S/OMwQShlotPJo76M1QpWdtCuTT+Y7G6qdoEi
SOsqLzRHrctglUhUJLIu3guGcvAL0v/6AjZnGnIZ64vbSpidj3qiGK8kJZC25WTib2MgytfztVa1
d23gP/sVPjqm5SWZeiX1Jaq42UBPTcJQY8pXfmu8NGwMOTNsLMJrGJZHCYMUK/CP/PZzI1jXpJBd
DEOzEUykbor1IFvxTm6KbYJAXSPPLpKt20TDL9g3pVty2Z+7qcdZrGsfq1ygEGDGYJaXkpdt+L3d
SP19KSCZDvIMBzcp3som7ctZa8j0Zm6WGtLsRsKuJZwcCXu1VEW5OSd3aZJ8GybZnUZO2WyqnbyH
odRlb4FgXtdLwjmxRy+c4Lc6UYGrgsggIrtMkmK78igR8x6Rno1od8ofmq4KtpOF+XMz3ZaD4k46
fof6tJlwXFo1AmLIEUONPEb+F/ZyRnRZfR9HtcNEAHUbHWuZiOMgvOXmfJN1xuDwGxfKPL108nhM
RzBdVSEVFfrWLhOzV1Ecd5aOt8K8+Mwl0M57Jdi1CDUnRdmxIHajOeD2a8z04Us2TM79Ve8jkGpT
9bnS87eebQlBVIemUOF0quY9VLKDOnSCBw69mc3IqScWjyQQw67W08HSl8BGLOF0UvFikiaSsNtL
QnM0igynz/SYGO/ZyAnVauVt2swesZXcESoFK8dSphtkYkfdPUuVcW+KwUsYQIoqyV+yLUW410J/
5qY67fpROVhDcQwDZBqD8V3jCE4q5f9Qd147diPZtv2iOKAJOuA+be/SW+mFyEyl6E0EPb/+DNY9
jVvKEko4j7eALqChVnPvTTJixVpzzvGZ9Cahvo3zGRrTW9Ol34eQU1BqMsf2KvFkD4BdrDIhK4NS
IRDlg+qIcXT9W1FE5zpOsk3aApBX7UCyF0+07lw8ZE0GGVdbx9CLjK1OSNiM6nxem0P3nLK5CBxs
egju5mC80z1eW51+L7v8Sfq6XvlZcBgncIaE8BbgAPKE9NKWMMPRIj4xz/1vXoVd3VXhPnLkWpbm
C5sJShCTi/qF88zsAqpdy7h5xiPbjNOVW6aPXjPOq7h296MsdsCGnw3qfbIK1e1cLe/5XNyz1ANw
FNhF+w1bf0Z8WHmeFDkpvX9j+MbRdCi2UrD1K3YcoIcTeX+9oclVYAZKjTv3GBpsKM9d+T45yT6Z
zF1GCkyv8KJUAHH9lhii4IWpy8ZU3crqqrNK8ptWWd/l4MB+9/OU/St+jdOeRI6Kb5SAdFUGXZzO
ZrQ6hTslwO1mLvXDWJ6VSN7MLj4Ohn1ju92HTomF4D3DnZ/Z7abAB71KRvK2nPxnPEXJfhTRq19O
Oy3bXcpaIcuOZT1EtGP5ku215+OO9ZAcKn7yNQY+uuCTgFBPcnLbXKtydldVvVdCfEtk/C0tMx4r
8zPJCN7p/ZbMDP97juZhl3b5ziwc0hTzk1EOAXI6Fe78SRCJUg8EHYXK3ZRmU11LWvFrXfkkFxKQ
0tvPfeV8n8zhEQVOz2krufaV84IeEBfKUMi125L/MITFYxHYxdkIzU+L27iiy7tLkvxiNqgf6sDL
AEJnaUP1GeryodEOgm1fVeVtIGA3w5O+dltmWn03xQch/DszG/1NUnPilXVTrMMmec9ChUPdoFBq
St7WzB1nEBsxIZ1p+W2KOutY9GoBac706uO0vB74rTdMJesbJ8Gn0CQgjCXvGfPqKPkJGvOFVfOl
qIOruYoJBlHeleGnO7NjvJGmyb2VRN8jh9MBg7mNp/SuL1IFtri7yhzBFlX4T5llk6wVp9iP/S7e
ux2BVyzM951X7RPlXwy+oWcS2TOm9W0UxvsgHsN1mlBoljK4oQjduzkxZJUSd0bTnlGG2tvUiIh9
KngUxzqv75ssxcVuGEsdNRIl6wdsMlLdO/V0zOzxJg5m7D8+aOnYGWaWPopVo0VhbljjCxjiJ7td
GKeH1sGhODslpquOe9ylAllnrld0sbbWEO3GkbM3YpK9NfSXSFZHqo7XPppvI+mBNhL+o13nz5It
JBuNQzL4lzRX9yJ179uA57Iob+MxO4gEc2pPholjLWnso3ybJEVr4jk4h8vqzhb1NiKUXLndvdf7
51o2B8MPP9reZ6u0cZRnbr9K+/xoduZdGgNYKA1/M7XqlJfoZMes4dibE3NWx5euyh5yIpjrGGcS
uCIfJ5v33TfVbeiTLau95EYbMEdNc1hU8EO8MpJwrTpnCdkvTyyTl7Kpdt7UPZShfB1qk/Qzz6JQ
sMNi5Y8BNqqsf5OVeT0E8ZuMKsgTmOobVt3ZvYqWk5+hdmMJ2nfW2V1fgiiaOWaUMr7xbXUcF3xh
q/egGi/9nN2WdbA1pd61xgCXM5DHOK+BA1CNrygeH52geTGz6i4X/ZW/VINWN5xis3wv8/YytTHB
M+19vkilTMsrqfonRjmCtyqfrUvYcJzy/H2bNncq6PepXW1Bjx0jYPObunVu9ZBdJ/6Mxw4sc6Yu
fm8cXXbQ1TTygKVz8T3wmnuO6BtcFYT6BCEeaOjQBCaIbU9Gb+faH37kvCRjJzZjF9zD+1a8jdG+
glkLiZemguTQskYjxZo38KtURn10fNoglqDlAn8y3g7a+5n7/gES3K3W3luDNm7dhBpZtVlm63Ke
bMBWDqm0RRrez50kZMgrcMZNaOJGrwqOUaUjQsTkJwKxY14Fl9qw+he9fCeqrPwS5ooMsgpQqejI
oAmVfO+KprvK575ZR1NzqrpKvZopkqjOYX7j8cpvZ6RuTIbRXYyALZ2o+ayj5knPHa7DPuEQOIbW
dUerj/RgQqJFjIguW+R05iKsCyS9lnRZRWVXjttm0d9VobpuFkWebZTkyuofBlI9nt/7sLTE2a9l
+K4szsDuou5DicGOsyj+4kX7l9d62jfIAR126hh5oB+25xi5YI9ssF30g//em/3N2IcRK9ktCzwO
PNSXsY+mzeNbYNu5mz/S+qiCH1b5+u+X+Ic/heav7TAisJdYVFQbXyZnwJLcri1QvRMRsWuunQv5
wORh6e1wcVfd6xKVwxxoRzH3hwv/pqkuwcUgFHLIuHW/SmomadalR9311+gnOi9y35z4reFIetn+
D9f6zQ/5y7W+NPBdUNVdF/x1Lebxl2xbfS7q6WUiOdyy3GxHa9cd/nDR5e58GYDSlmL4bxKmwsT1
i7YtisthGr0lEnNP8MS6IsHpnO1JvKpWxuOSU1q8/PsVfzOZ/PsFv8qnU89uzdDmguOuJzem2KPh
P+anP6Xp/G5QiM0aGyShNQx2vzoA3VmLsUuZ7A6ExtWP1X2DAAvs1YaoNTLU/nj7Ftvl11/SkQxE
bNe10RP9Nev6m+qgGMsy5Lxsrf2nEVlbvSuJTzsZV4vsqzzIh25D22cdHJlEvKldfQU78k/ig9+M
DrGPQW1aDHseipVfZyS6tzs5gf/ibLuCzb6INJcg2vLZ4swOz6whRGVl8aKE2//1Tf3lwl+eojRp
dNy1SybpDqjQfsHSyl2x+6Oy4ze/MddBH4MmnsHTV+WZjvws1BXXIXD0L5mkcZzX85I6izf6TwqE
300nYTaDuiKGOeDV+DJr7so+r22Rk8wNp23h6mDdoaPGfWTDeez+OH39zQLA9dA9wL9AlPb1ke2n
qIy7dKaVBiSJGEx2VuavpJY4LDnNUe04yezYRf793v1ucfVYeLwFrmEalvyygOe02YrYxz8hr8ZX
6wRd6VQ+9O/u0bgxPuJ7YgL28V1KzNy/X/evMOVflp6Ai8nlcWXvMPjGvz6tdtW4+VwHRC6RIvch
bvzTEqlL+2Ddv9DP3fIfkjs1SPcd/ay19+1PN3i5f18/AKNLAhkW5B+W6l8/QFpaUxikwbxWLgI8
lzR22lj//iX/eQmTjWuBnRIIwbjly3d0aR6LWbOml+2LUdwM4x+Vw/9YwBE5/f0KX+6eC0dwtg2u
sARTLxyDkPyQM9UCcZjyHG7t+g9f6Z/Py5crfnkt1KB1Xbhc0TiZmyvSr7lovGjBtyaJLc56DVh7
/6d79VfM/K8369fvubw8f1teBzf1tGNzVblvj9lp2YcHiMPGHwWayyD5HxdiicGGixSfxLNfL0Rf
NbUNxYUymiJ+fBXP91DeN9o8EMf/70/Hb14B0+bFM9DsSsuHffPrtYq5MZykIBSTAMY3l83C3mF1
O2e0Ic7EBo7rsdiEq/JUzmTA2tvsRt7/+yf4x5LDvfTJHQlc1E9Ibb88PVEugjZctv84/a4ps3V1
m1R/qt7+sS39dZElcGRRvNryy7aUSDnG0zBPaw67askb8RiSgGPdivuEzCLrtb12P1yLzJv/KW/+
V8kQV8mHrhocmP9n+WsfuFF0EsXtX+DC//ff/n+jLhGH/rc7/Y+4m6N++4Uy8Nf//P/mR7j2f9m2
vWg2zIX3TL3wn/wIKf9rQQQgiIa1ZKF35Wn5T35E8F8eWRMUUkv+PyUED8r/5EdYJNssBRZGkf+g
JP8XUMgvzwoVPlMjbG++s4yPSPf59Y0QEY3wpJAESWekR7fdlvk2vYDiUjh/Kn2/vOj/uNSXQ0VW
MY8okOhsppN/lyP5Y34MOtBHSxzkDwt02iRZjM3vzzzKZdn/2xrzj0svf/63xaxsjax2w7Hckv9+
XMxvruGvCbLe5uBQclA7jfWHb0vW0J9+2i/vusu0PzeKuNqWumQmPlXOIRrqmWmVJ6fNzCln2+go
PpG3HREoERqaCBzMy1kSjXupSvISesvpn6rerh5xmCmcR8E4SD5tEdnsAWbDECEKpvPUF919lHn1
tqva7Gagg34M64DMNHOeryeWcSqqztG3eeNlP6fRIMAxy/sdc1yaSVnhcl4V/mnx3Owlg91DKTMk
mmFJx1ePw7qYBziOTcniiH/pWzHH8GxUjDSmbPMPGvDD7dzxxDJUnpONmmz1MLRuuHdib0DOIfr7
3gqbnTJy41GUbbCZTTQxZ0aF48/IjE3UJK3DaTPODeVcRbWwvWvPreduR8eLrHBE01OxCvo6fktj
N5RrDvjzfV7OzFX8zKHbScfXGtdeLBs2EafIGQ1PRUBKmALeXKyy0soFVKUsDumYFAZcujQkpn7y
50S8wmJviZxwCpeiNvZs6znEi1Hsor403xrX6km9Ln1rafoITRuecaKX7DszDNXamodQQ8NT+c8I
ux0kRMPUSCVxkBuPSmUWsbtZzT9godLeI3jbaNvsvmekP3zKpo4ZUMyxM7mbmKErkd1OkxbwC/Ac
Zs+eV2IelrEvFaeLeCj8YOXaNWt6WhcRqYhFqvuDL/u63RjEOqC21rH2rrVlDDnAsoI4dZoVTUuM
ZmmIzyloHN3vmskPTfIu7TaqvH03ja2/p90j+5MaysjZlaaTzbd2oDNCG6TvT1dpnWR2cY9SKaI5
iFmPXIuVp0ZELjWqLHLeGsep7JonJSwMentjn6GxCRS2SxJ/GwGOtEprq12PtGu6TVqGycjVfHJX
m8ErSclP8EpCL6iVnt+EOwXkM87N0KAblEzHX8oyd/0fTA5tkqyNKSl8b628IDO+h/TeAWgoh96U
g4uW8G9tFTnBhVHRFMO3OWx0t/WdWNSQlUqkQsVoGgivXOhFgJPaakpvxzCLnf0U94F+YcLVAQ+p
dWA8knTj2Rx+yrTpP2e/zxe0g1vL9kq6WT6SmumajBBXlY5VCnoo7A3vY5wjRRZhaeJjW7l66MKb
wuki52KxBI0PjtBakB1VmPZ4N5lWpT7QXbddQg50mXYfoo6s6tCqUMqz2Y/X7cCkS/dz62Rbu4lK
9aN0tByYgpVGOh1KjBKooUQl85s8IBTnLXR91ErWYPBLpE113w29X5PwJ8rBfVqkCsOTKESv7qe8
qO1zP/lRs03oTCBya6qIET8KkqwDsSozBBfviOgIS2AiZAr/W08nsTrTV7VcxAFSdYxlBx22Tz7P
EU+F5fdqadRZDt1FkdLgu0vIP0CoFMaxp9+YfNZWiCyoMuU1UzYjic+p2wRtfF2ieehQVnmCn5sA
+4H3wqBBGoWi3CHISQdn22RV3aFAoNtv0Ypy0nwgEyOmOSs3TlsPvgHDtY5INtY2YyJnUxVT0G75
BpH9mtT03lfUmcY2Hqr3IclI9Fh3WVC6m0x0LmosepjdDxEVyvicxqAzHg0nGypvTSBFah5si3cn
Yxyisngfu8qGcUDkgY24rlLWAN5K+xMrPUqnwhE9b0/TJvyZl5flMVHCT25cT8bmqY2EKxmy9WVN
VndNVB3fu5FdxkhNjEY9iZus89sOPF5iN3SpSU3YqrZnwsbSoTMS0n3BHDnLvfolUpKwg5Uu2mZN
i9YEeug7iUH6nvYJxkcYAL4jcSuLNvU4Rtpbj1HcyKPnUIvuMrO3NqETjdkWReTI+MeyVOz+qPpi
EFcTXpw0Wud2pstzaBrVjA7QFaxaSe5FRKWS8RKyOGdRlvnxurGCtr8xGvb6l9k0WMGnpjHXofDH
oyfsgLTdYXKio65rSAPZ7GbuWZYFM0C7L2fxZDWjW51KFSQY8K3W7qzLkM4E6BeUV2iAmgaf0lWs
phQys6s9j4Qziwz/3hPOfZV39Myj0cum7eR0LdH2oVHP31yhivFeSZmhzmM6Ox2HoLEicMBhTwi3
cEegjVp29kGVeHQ2RaeN9Lk3nHr8rFM3Jd/czkbXv4rMaOJ3tq2sP5jIMPut0c1iJsC1C5ctMRsD
65SzYgJD7Bk65SsnaDP7py372dzqlo35UNnkf9xUiSGsrR90FtkuVa+dF57rSJ+NODXKkxxy2I6j
ZSbkhddYzm/i0BQm9OUkyl6RT0HbMNw0sUjaw+E8n/jYROXNfWImF4dAFGJAqyQXJyMta4uZrBQT
dMqhJlgQBbiQG7e0a/AttU/4f2SNzU3qx9EnK4y4jW3Bqjuoyis3A1KxTTuP4Weo8p7nPjHJ3Cwt
Z9+EMbPdvmTpHWLfOIRIDJ8SxuaI7qLC3pijVV2ZKQvIpa3zRWbiTu22sTgsrIw86JpVNDDNJHvE
Pna9I+7ScXkTSgGIk7Nn/mRHEwn3wyyj4xzF4f2odIneYQaUqwdFC1/mBZpf5hf6HKiCH8pQZCMn
zVi+uZVZkEjfzhWwP2sAwNsgNygri3a/HjjOplbGk0s+Ub0Soi1Qqlkxlu/O85JilSNfsNaqtuQ2
H4v2MfUa/8iAyluNrchPPIlVRAtDOQ+lRvh4kr3rAwViyB8c0GhORI+Gdn4plBof/YkjwTF343bR
d9bLIN7L/JJfw1IQPisEUKFOjSvqiqFHj6HtFxHJWWy9sQ/NTc2yIJ8Tn8TKp1IWFpm4UzX99CfT
PtYlb+hmHHvznqepQEeUiuRalnN4bIwW8WefuK+BL9qT5VjGNSk/44djddOtlsIgTnxMrxy7JySf
NAVmw3N/7HvCEbYMwuQGn3dwSKhYrkehIdGoJnVXgRLOKfUqoCOpnO6o5Kxr0+7dAwshqp0MsKIh
KhfCYeHaWw7a0YH1J37xuCl71xuIJ3dM8r2cId3ksu332TzVuybPrF2LuvVagq000YeFAZHDjivS
syEKfPB8oINZRtaDnTD7g21YWvd1m6cnnSj/1o+IZLeDLj3bDTKDsYl0i8/HU/twUs5dWc+DuHc0
/yag0Q3ZNRxq6/aliuOo/yYyYyS9PcqjiiQce6BCqQKR3c1eY4p17uvoZ1b5vOK50fqgjlK8uNUh
dZFJdNOAvinHYvQ+ufI6cftu56KWhfWgx8fJnY33YUyVsZlTJ951mEI3dbW8e31hcaslLEK2v/3Q
w7gs/IZ2MTvXuba0LR5b24ZzFDsyO/hI3kFFgjivYmXu3MJZktOzpt1YqWPsqi5n1+0nB2Nfq4ar
vCNddHSt8btdCHffVIsGWGQxCIisaJ5QQozd2lAa9JXZ+W+qKBoYXL53wQ3ZbNAOf5Dlp1bM5OjA
zhMiE5MBKEVMvG61cOeVNobyThXkUpqTDcshh7nGcH1v2cBw87j4FHH5Q1WRtx9GY9xQx6SvkTTp
tCRmdYMwqWGQ3oY/PVs4V7kS01bXoHwZY9MNZOkVG23l6a3Z28OuSDqxbXuj3rVTN22tIn1PVDbe
zDg6TQoKGIwuIrRFOdwfOx1ke4oTGA5WRaHdlxBpEJivfDE8yrF4otoubrPayJ+1EN4R9T2Cp7Zi
KxNTtHEUetNmppRL39yg9dZBUT1kGYpu1YYnNXkICpYnAMnlpyOC72jpPPFcT6nY67GlZSxHkLxe
W65yGGmrwdHf3bA9OjB/NBo5lDwJOtDQJTPVnp5aEChtrQ99OjwrHRByb5IJ3Y+h++oNWHjNvIT0
VurmQbAQfc9FKVZBFT4JXefMObAdYGmzH62ETzTHtXdbsKcfsqCa7ztnzg5VF4un0LfDlePMEepn
o2fFrMSFRkVw0b5M9zkDwC2dqm9mMz8yDHtozIzQj8gMNlJWQF6WyiQdr0UJbApKkatExUQ1+UFx
cQqF9WFH/fNgcKJy24c4qe7bynttqHi2bd6yBr1G/B8ETSnXveb7DzYegMJo7tGqkxE7fK98872M
gzudeyi/lsDwMN5UkbxNDT71/FnX4jY1g+t4HjeyKTcshRuNDQYlu/MzTaGQybcEBGvFdotO4ORL
46mQ7ymwXOR093RPEOy9zIH36pWAjRrjCR3Rd16+nYrzdahZPC1zVUV3U0mg2/CaxuNNUiX3o65f
KR0JBoTQYyMR8CaiusPrPLxoBC7CeWtY7iKLlCBjYwXXbfPN9PW5Fj+DhdOV30YevIz6p134m5yS
e0f0zEGbV1phmAi8kwg/smSvSnQpToUKRDDEmdS+VvYDldU1RRtqsAjXuN9tTINMAVF8m43RXjle
9z3Lxa5twpPpltGWN/Y8NeIpK5LbSZlvpUd+/yifTZsRRtQUt0EOzdoGWcXZKOqyt6Sy1aaUVb53
JOR3K+hPXixuNcwaMs9OrOqs4wi7LUkmrsbEkxfW0WjNG9+MnlU1fdMpsiejVZe0q9djGzz7Wl6r
2Y3PvoE2tguKpd7M39zQeItHa9Xo4HXIsm3HmuUELB7oHpPeXXe+tQ5RINY5DxuOuz5/TOoKps++
qRsMNSSWdd/c+KE0SUZWLWeUW2PMd4XlreZ5P6EKxwswlOT2J68ZgFzcEOk6rixaBZjsc5yyk38K
tdy0hvfDtglFF5Jj4dkHA1Zn7SFuQn6thxDpVlgiEaDiiYK3wuDwJ9fCdVeu+4aSC4uGv6pIcK9i
gmiQD7Zze9s06Niq23yidJNEGk66WKvsZ0kNQr/m0uuI06g41b25M6p8o+2HAUC3ad821B+Zeh/V
rqkfe++lFkfcRw9Mai6qAdNjfbZW/GAaGucaD3FcIAOl/MlUtQ0Fqj31M0F1k6TID8x2LK8qHzBm
Brl5bp/tge83QB3KapFs60xCRuY0sRHyQ6G24EYgZp6w0gd1exRpdT9A4Jr6bTsGSIogjCOQ7JAl
jxxZexwMdfCUIR7hJt1Mc3TyBlwqQ0wijkCmWRHKbCoov3g6eqgbpsTfgGIVDQk8ue5k9nrnzdCA
shQ0XQD5Ln3yWjiGwVHGwY+giCZiY6J9P/9w5vciQ6MPJ+rebcLhyWXTvuE0vY1MQOz7qA8BAaVU
un5jgUswgb2JqU4vCfULgUEvWbhz7PreHFDvdwEyGutkZfXaakH7uj/gHZotjBZMISpGM2z047pN
r7PxaKK0dcfpILtbIgOXdY2cTw+0OfsaAYjZlN9P4AxNvz9kDWjSfkzO0gIN3DXHrFoO34AX5iHe
WhkTZiRMcweTi6WkSsi81RnyqMpCpdmATcfgrL29UTWIlCb5E7L9QTpYDtj4Dbu67xt3G9Ym9AbY
WKVmc4jZe3lrkkjuOHiyPIDdYvWQVnMsaB+toq79SZsJAUp0dlAQivi1GPr3STEXiuubNg62XXPO
Z1LyXbT5A5Mq2362y2QT2T+RCjPC9dyNV0f3rlFsTCwoieFiNVKPBUeV9WzBOciUvRQbH0rcdXQw
conmPiVTWCq1Cyt8X/HkY7ywifSy6hNL7J6PvNKhfZeiOR7zo07KYC0W/xMye/x2VjGj+CTmOgk5
tuA8aoFz192tUXvrZO7Wom2Pth9RarnM0XPIMUP+NhbTKtHGbrGl0C+JIcI7m9xKDkUwXKUjzK7K
vcFZ5q0ywoC9agkw6S8+dxHtzEmH7omqfxe485EK5kBK47WfshOyH9nGvh/ZiSZSCmi1BgGzQg8O
vVdDu6fa5GGudjhwYPy1wDCcfOdW3xDt3wQKlBPgSSnk2U/aKy3ajV1D7p7VBcskXE0e1KlBA53X
3PHQg9hg9rtY+c/0uWOrWxdZvR2GhVgz7DwbkvwYtGuj3drtsnGTkZPZj3VebBpKkkgEt2lJ4ebi
lUwB9vXBh2zJHmhv/H6xop0GlPR5AEMjyfdD4a1hZw6ANMf4OTP4OWxKWvvd9e9Ufc0RN0bTlrr9
trM/l0RzAz4i4PPIvsz8sHYNfRw4g/YfFn8YR6Wiu26AdFQekJtrTYIPgqoIMWnjA5ug9mgJsPBp
Z9f9fVN99MOTOSEwz6tT1r82wXXk6y19nC3R5A1JZdwXsHE16qmMqirazmO9cfn5HIM4Wk5rvjDu
at7wym8/Cy0PsVdeGJNcTLc9G914GnRyangIaiu4hLFHLr1xh7XwIZm6FxFTgTTJqdYlTjFysSKQ
uR5p7/wVu9ijL984s39llNM+1QQpQD2LAc/IGLJwylqAiDNS2UWX1rk2ywc3i9/pud0W0FW8fkYO
GwDiNrAM9Ll3m+jpmSk0ZEYE1vhfX2a2j6Sgv2EuoZk+rtRu3iVjdAjUc9n5Lz0oZ4TP3p0ercc0
Gc+xw98c4h5oZAsTZrSzeWWOBNe2zz7ae88cD5YVDvw8D4br7AfPOmHxuTKKEBcf+fmGA7letOvW
+EaC57kI9CeeEZONTzurmANUYKm73hXLw3SlJfvnZN0I2e2Hur2g4r3THMWKMNjLKdtIJztkIWn2
A1iYydhUFrvF2I/YbbPvdRptXUpFeggveBMfUifE/DLDkmvhure+vVJagE3FABO8p2FCRrbmhPRK
ybJr0eWHuaBPCr7HN7tzUuTnHmNSXZHbaXWk5tFUX2XBDFLJ8g4OT48FV037yHiMB8S+u7SXj40d
P0TOey19GsXuse16HMT2FQ0oipghufUS82mWxsPkmM82EXxbL6Xt7kdvPnfUUvKYaftSxM466KlB
wuG67nB5+TnlhMrvLQ9eVG46Bc5Dp10VXspxfiaKKBdbSyWnNDKfOGo1K8xnrbtTY30OOLJzNiuj
+ih8jaSbrL4JZF53Gm06s06Mby73rtLidS7ZRScsnzLnVWrYcWV/2ztgOUe8I5wZXvLQfg+i6Zwm
xD2jfvU6GDvtfBBzy/i23gZYdp5kWlSggRrEypH7Rpv0tajkY5YRUj2GN0OHoF+z4gShfEJH/dGO
HTBRONhOh9eZhvsMUBJMqw7IsYuHa375vdng1guAOlgJLBw4Q5xUaiMg0c/rV6qZvwnuk1HYexzE
t4Podl1aXcZe7+Mu2mX168jGWlv2AQ37XWBmsG50DGGFgZbVA1CMops+IHMxC2BcqWo8WlNLbElf
urd2K5GgGLF+krX5lvTqBlPHTRObl9lEuV82iKDHTS5+YI7cdLMi83Bbu4c8YhQ1xneDPWL9Sr8N
hnPt5G8EweMjHvbZsMTqNhCnLIoFZ+UkAMgk23px5bmP7IsAIOsrTxVbm4G/0ch9FWeXcoB+qm5b
n2e6hiWF4zUDIeaMy3RIrRG87djdOcLVd5H/UWkIaLWxiSoJ2LC9SnA5lhxJmhzyUQ0DzJtuJhmd
Bw+F9mzzmneQPFyBKM4rzkggNiXuPJ8ExzjsbjSa4aRxqNlHRHLgPmxaNNO7oeabwG8eJhE+coRe
z4a64XRNcyzYjAaUZEWTOwHKFbPY+4jJ6/mpc9prgRTbyLttURqP85wci2j8WXgnT4TbCv4ZYv2D
C80ZQ9p66nxjlaqngij0VUGTZj1a5WeO6tXpq5egk+wk/SlFXptD6prb7JQM9k+tpr3N1mKpoxLd
ukkYrbksFx0xwuVgrIq+3CE8wLV/lJq8Nc/ASpquSxvmj01N7YV7f6jxoTQXomU3Q9Nxct9wvB3B
vuWkWQJ/RjV16twW9TleB11vJp2TeB9jHKUh5QWrbMhvTNBUDeen3swpWi91qmE2QdzywcNP7i7V
LSTp9LDYtZsUHpgZbrx5+tHa8rh0Pc3y1Utf44VqaCZ7GrLrxrguatTWJVWcvbI4vofBSxDvw75Y
51W7tkrC6umeTzzyfRJTU/anbKb69vE7z0QNq7uRLcIkmS2WMePsYJc5Bp4c4X5bzLBhxxcn6ZXT
pemAIg/L69AM4YPD8Q22Y2yuOj63Met9hf2lV/mZJsuN2ztXPVcJ6pCuS78SiGTCTJ2UNPZhOmyj
TuyHKdhWNviPngKrIjayNVfxRP925vDdZsQNR0m/a2VnAcD+2SXGuuJYVjaw21LanphNjLY6BFhC
E43sP2AyWuAoteYtj82xkkSk3aXeOut/xNl3Oo4UyLemV6w7eRN7B846nBWPNY1YWGi6u1RUgi79
cB9DMEi3fIDCVWOawFNKYjcK+I3CBWTW0W2FOD+i0kjSdTodC/y5tsSoM/xMRM4Yhvghz9qaNeU6
T3mflWsjo/3ri1UJSsVqX5R6y/SnovsZKdY4I1wL+VgF6UYE/qZlAlU2/k7J8wzgsQSI+N+knUeT
21i6pv/KxOwRAW8WsyEBkMn0XtIGIaWU8N7j198H2TNTSSSDuKXbEb3oUrUOD477zGv8mkeWp0b2
f/nWDzF+s7R3QdtFXP0GxR61Fq7DJNpjyaVljtQo3PbQL4siv6tT1W3MP/EobAZJgoi9p2ByRcfw
crJSp8BBkNzgTvXePB00QxHYsW9eedZwpUNvKmFL4QIqQWZHw6YevxkzZTwsLoA50lvbTLyl8fQm
05eqBozI6KHSjrVL4Ptl+FzXlOMxD8OjuCdIqHwsYkLf1WSKm1jgTfpw2VqvVUdHHTSB0UMioc8B
bcPAiR4vK4VCxWC0l7JxT0U4LX56cnKRDP2eTsEmzmHf6OVtwN9WxbqNDg4CE96hkAI8rEVsqMNd
JsYuMkOHPNA2Uaoe4kja9C1bkSyhlOiYYt1jyKodNERV2GETnR40xbuIynqbhLLTep0jTMaNotZO
MaaHkbJX2kTuqMS7xphREHb7Me1LX/fs+UxL2Wuky8BPfgTkBFUtcyPctjCnaDKXRXtpjBRdxZhj
DbDzLoqNl9CXvU1K1Sob6uySdu33VPAgfpX+90HNn5IRmyK/q38qusczn0P0Csup2oidsTcR+OlK
+aCG2hU2L6ptem2CFkGdcGTzYaNYiBxokvyYhnlGKF0/DEmCv12Wh+4QUo0cI4BVlUWio1XiT0nr
bclML315ggjVj6BpJjAFUxxfy5Pxkxtkm3bFoVHwQxPNUeVYYYqeA8W4U0oYj2HQmo6ClCXRIfjQ
TCKLJ1jC8VbxIvlgpQgJ6v41dI0fVsaBayvYE4o8asgVSTw4ckunOJdCb082WD95fR0YO81IgvJm
kFWIdJ2SQnOWcsgW21JQC67yYlIeUygyz5OY638G8NQlhKQ4yM3rVAa0ICk/Oxo1laFn2Drhr0v4
XhbcrlM8XVBZebEAsuz7GJvWlNKmX3J1qTaWAiKEdeleHMo5Iv9ekSOmg3ePeoIdAWMYRf2+lykh
BMNBnaqS0pFu9z7AU0F8CBTjkPXdITThhNRh43oK4iC0AW8i33Bqc3qSwvERj4kLoU3egkJ9s4r6
TW8tF9rCbVgGV0o115K731X8PowqUXqHnzZUtEmonbwV4geRlCA2c3eSVLeAYEfHmczRtwHCuEir
IOcyL+BFpPbfhiR+LervAFFuvca/6tvyMq5kmsnDZT/Gb/5U3NPAm0uWwotEpd+zoGwH8HSGQHuS
fAytoD9r5JvpLsAlqvbba9EP3F4fX5FIopaPdnKqNTBR630FmcnQUhvgEFCJbq/q6GtB8RvT7rbn
bkDiwvEqZQ+G+pXaqG9nafmqF1lEQ2eWRtA7CneC1rmUYDhtHpwsEcjHRsg6nie9R9PZoBAX4PHs
o93Fn5Q5HHUdj54AYEeN4krUNXuhHA90o7e9iehjgKgGtjSe+U32IqcNgwddTR2UMrZREu6sDpnv
hl+bvDcYRA4C0Rb/SG6KHR1VZmlyXVm3gpK604BqpIcPt9ZeS6V6B+BgG/bB5ZiH+0qmOI4pIxPe
chk6Ac1ejzhcw4sgSOJ7qZb2UZAeJCGmA25sjO7XhGtWNRb03HDjlMMh3/o+b3QgASzWZ/0c/0c3
aXuYZ2iQB1eymH2ncnpjYvWYlVQKK1pJbUS9VbvNZqot5ORDMzuW8JoresZtBDFSHnZeiw0wpSuD
pMqIhIsQyn+ALrQk3o5wDrQ0vpSgJu6CRH+nBk0VSGh+6yb9vTB29KS7h0s9XAQlHUhe9Yc+rl0e
pR+UQQ6WXHSb0DKfCg4jZQHtWQxKmpKkzMUhbKPhd6j6LlgLiqwa1QVZcNtRwr3AwCqVvGDXmbMz
faFeRGzHbaXRJQjn/zml31ksyiuWfF2B7MCksYOHJ2n3tUF1IhZDidK192vKuRO9xIC8q0JDQfjE
bBDCziY8hIcWoR8ze7SMTtiXNKFynNKKVsLfSUK2XLMugyFRX/35/1BRgDHSkhaqXhAWkLHYokQ/
B8DQc6fgEm5IhV20hSNPf2I2VdnSG/UEKg6R/kOlnGULHjU/K/NiJwi0l8aQHrsx+lV7tOVCfLJF
+UaikVtQKNc1v6HYpEwDzGqzRXZE6RW7E5FQ8vsk9G0pSYYbtAew4zZ6In1V/tbTD7e7qRLt0aqu
QH0kL3Le6ZvEhw1Hspsibt6i6OFGXN39tmmQ79h4YuddyOI43Bl56B8Ga8gvjLryrqJK59soFOCS
gWvMEx5SOvZ22CjVbiz75zKLEqxVFQq4XubRhtBJRyWPS1fp8ZBFUOSt17Rh7yfpayp7HjSRvrP7
riL+9JG2UrxuJ09tvYMoHXMrJo9+42H/HtSGnY5BelF7nrRtUiRegrIEdOZLxU9DGaWDZnrjT0tD
QKAderBVfvqnldN8q7LWil5Vu7TXlPsKdca7MoGsIyjtuxQDfJmsSUKgpJAopdfG5SgL4OKUXnzO
R/yPo1x/Hxsi3YaDgO2okr6ysuM9P9mjJhL6t5IatzvgMQqYn+oH3TIwIX5LJEE5O0eOpBUPeV1R
c5QHuvSgbHInrBP5uoyU8naaIjIJLTQKKkBV5AALo0gWyZYdEBi6YZy/a55XOInkJ7butb/RzMK9
NTHK54LkUUNt6U40QCzZWVOhxOORZzW+RstESDFYkCPFvzAANl0bhXIn6mQQ5TiRwImm8WB2RMyd
2V/SSqtc5K/Irk39atLiK1HV0VnIfLV4IGptEa8HxRSm7SMYA81uZWi5sTgFuySasy1hrKjuSOmz
rwX6zaSF1t1gJixJr6LWpiNu4ZVzdGcE3wsrMK6ERk+hxE6lK/myfOgno8U6vmyR1xlqBUQmvZ8N
eZtiT6WV3065AuOw0Zv0e2H4jwIgd8KtuC13WqVbT5T0X+kNCW7SJKC+SzVzBLlXb6JiSpxBrCZH
azVz04ZE+mVjeTg6w/2uYgPpJdOjpmkORAo8USyfBlYlRCnrMLaZWe61IpzuiVsQiULzrYsvtWYY
QY9HyZi7Upgpz9QtgQw7lM/yjDtZLQ0J9pefVpQrIYCTGUGilYn8uiRCRov+pxN4oTQhLxRrJOhm
b4zY13V9P0fgel2qv6Gtj9K1mpRjeV1iGwNClrBQeKnB9UTP48S/cxDlGADtpusCTqepBMAGaIz3
BONp2MjxPaY3iCKZnRXQOhZoiuVkjM2g3ILxGhqnEsdYvTUgmHJzKkrcukBMWvNGTWM5fExS1OfJ
PLtZA4eCHhdEmVfjIctBZu+Am3IbxapIYULpNCq3qTm91k1TSwgXoZ5xAIJSVG4mZtnoiFKtXeVi
Kh4SWRGxtU/76hcGDzhRW+F74XG7ubkZyQ9QFqpbiiXqHnidsItzBAxURfOva0tPiFcCrNZ1jfiu
jiZyvGAot5lfiY8iCLJNAmE824iVGP7wmyy+JybKDoaKAF2D7Bx9Lk3bJTXXfBTSchzVwsSZSBMc
pKYo0YzI+5CDxKXqZmkezbXL0hUUH+psMhGnxeT+mJzKKNRN1OjVFhfuvspAJcyvB2G1jE9QSosu
lQtXb5T43QgGZd+KpmKj+trgaSTi7J4q5vinHaQOze+saR4aQuB7s06Idgt/PIwmZU2UTQqKCUIu
vcZiFlxISkCQzU6OHbHJEAmbTD+6luJusEGbqZTEQz9zELQJUmp2TQLCPA4NcaMkpJER+eBzG3k0
zUHCEqZg9ZPG5JNGOEGE9gKwlSACgcQVv8cckn1qxOqTV+jJ3RRlb3IVao6GvgQKGsQIQJMDVxV5
efSsN7NNH1Y0MKvkocPfiXi8P6CaK+OKCmpZDZKSxmb/y9IpIGk68jgdd+DWLwidAk+RblI1Dmxf
kNXbNKswm+IS3YuBjtaoOXUuHKcXcBr6d1+xJsdMG4rBXE02bS6FSqWf3g0Kmlwm9/olrbnJdIIK
OFeV6S9xgdssuKLwG74dla212VNLkrLRPPKNUOfHdV35u53E+kkoKEajY/eUB1WMOonRUESsOKZA
wPsIS58wRW+IsmohtRuhMEI7I2TvxOigSmVEvymf2n3qJ/egexGZGUVLevemRtoh8vStUACRVoOH
PYmlYW2XeCDhYw9MNqAF77VJhfCRzbjTxvnpayKklYMEGZXc+tmrI9pUvCJSHo6IaMWJW6a4WQke
3LXUk9Ejo7BQKmq21VuyA0oMTFRjxf0mMB2eYRBvgRpd1EM4ffMSGXfnHgDNy6g1/rZG9XsXcyXY
SkwVb2ruzTF+wdcI5W9pfG7N3r8X8hAxG1yQIidGEWhGMiFqc6XPilHdLGypyt43L2vhz5fSd2Rr
nlU1gRVfKdSDwSQ0ETJ7tFq2vRb0Tj6o90Oa9hd1Fqi/kNys9rWXmm8GMOSQaikaCcJgPDVd0CG+
ZqjNBqwpqufcqFvfSovb2KR9nMotQImpGqa7yKNUVfWetps8/d2IKglrLVGns98221KJ1Rc/aWBV
+HqyMZUOsoHYisY9aMLwN/isnykpHQUHM2jekYDqMcVGE8IzwtatwSZutER9FISKjA9McxG5yEU2
yEcOKepAPZ1D9Mc66UUOtMLOMa6kEQUMBQtajY5+YolMuJUazSnr2Ez2CC6SC/PwvgS+3/kXvd+z
LSPdL75RIsv2khn3c/P0zhz13wN6IZRpOvXOG0cqRLn8M5U8k+wEXOkWrzgkjOi3mQHiCyHd5wmu
xGXUTBH6E7KZ2BGdjB0kZWkO7FCgNGetj42ZoS2UZApNivKumDq+n9885LKovU7TgOVuINVUwCah
/dU0knghqDlW4mpf3qtSk7hKkg07pQaDMMpJcdCRT9lIVTRsKqDAticUKK4kGkAGU/gtDA3KxWWS
bA2vuJUmHMjNQL1ucJbaouZi4UnRiGh2RHCWW6kACtlQmo+l7K2jvLABX3g7tZ5ErDz4B8UoYcN7
qIrqlC0IzUHjc01day1IcU+/KQtzsscoJYQLAn2vVOVTEJoHc0zqpxjhJSfKEWtCH3UkdcDGOYIo
8DqNHlW2OhvevSyjoZ5ruMdhCxlRC8Z3RavnqvMo/mobtm+RCrjIiv27So6xr0zlJ6+EdkdWL7t6
oA5XUoNgF4ikbO+VgGYRpYoz3+VoJgeQUeR/pWkCiBGpdyAKZysSYaxB4mGr3RxCI4bk5F2IlkVL
MFCmsnTh1R1SVklFtyWEzvYcZXPtptfD2mn9scNIm1JURjWYC0+BTZCPzgCI+9tomPx7UGuI6RRP
oJkSUk7cx0KlXwtEEcQaQGN+0+B4HYYmBiQTUZofa0DPY5DT9s1TkEycrVx/G0NjdHCiAojMnfSY
TDoezwp20Zniq7sospCXypXwoR1FWvlKq2976CGHUqlj+hW8KIZQNNwacrSdJOm9TWINeoOGWVQ+
TXbTULSiZuQFSPIUv4au5deouV9uBjMXaZqNYnqDJNzj7JV4bYZIM9Xw6++G0WSLI08HtKIohepx
QJ3uhcJ5u5UIahGxtvpt6XkgfAaBnCuQeuW6Lqw3swWMl0dhjvaOD965k+U/miGpaLXABUDXx0uv
dQ7VY4lH0wYGBDTssvmJjBDZm1jd1uZwFcjDM/pbzyE6Hd+R5/PeAnjViHZKAmwSb9ZeTYZiP6oV
qQvcavjpA4VdaGf53APSajfuLAF7xHB8EpS8uk2MLnYNDwmibeLJT63RNU5u4Ss4eN8LXXsUpuid
yhszatT7qTDfypqHxu/vqKDjyRXJMv7W1P84i8kEQCIPxPA3OXUJ2yCvNSrzJIu/6LYpP+o8kJ4N
P49vUZFC0FUB9mkWpu80o1e5bY9YSlHW3kVVCmTwnRe8FI1YtzyGgqdgqBjFIpeM2u3zGu4xgseN
UcakPcCie8FSH+R6Rv/LfnzBDyLvH1ENUTefOIV3/yGs/S9UB+/AiDT1//nfH4ICSx4bnnGGoc/q
+ZDyj3lsQyhkRgcDyi6d2erdctN7/yDcqBfgF/Vba3ZbvkSSDynmmzUxfXlBrQYNrcifx16wSnUj
VYYhhylY2GghY0Av2flheh18vvq+382a6dUlAjfWbPlg+1hSwtK4IirpL8t/6Ujy5bcs9A9Kr9Pr
TIBK2LiTq7nJzOjDDgsZDVQQ8NJY0dBYKhMsx/sgS3/iDxaNJyoaksJOj8nKZjaRaUIIMWhbzFII
2bXADjy/1Ctf+8PV5tOIMdgsuZRgLA7NoYJ4l8ir8uwn+Jhoe6uaoqsSpHxrsaAW7mw+bUSon1t9
N3PZs1sKh/Gzv0PErndncnkQ4Dlf7/1f5yd36nseDb1YP0+xOkOVjMQJkc2YMnWT9KD6KOuVcLPL
5iaeZi3ninInEpvGhWy553/AgobNeqIboumaCkFaQp90QW4nYkB/0NA8WyYvwZQIbJKJvPPb+VG+
EkCPR5n//NMaWhaZWukrnk3wG9qTlcs7vACNvZiGyiaHOuWcH09am9biehhHK89Hnc9aO/rB/znZ
+hb/xRGCrYjz0HhJDdi325WdujrqYh/VJclHMTDq7EA/e89P/bvglJjOo3IFhBi8VmvrFH1WBv4w
Czm+DT/UXzCAQQVJhsJ8/H1rVLF8oeJGmm28O6TIkBpGveLdt/gRkW2BIaV7sEmfvPER5c8t7a2L
NfPppe7Nf7aSzuD/90csFlkUGwyKEY/kasBLfCttKu0i3aGKjluFnl8Iq65j0perQRI1BEQgkiO7
ayhLwYQKwbSgS5h2Pm5o0Mf7/rpwpz1vuo2q7X+c5NbkINbGXOws5PDFMEoEz+4FJ0glEFOavbJ5
F9JPqJJY/JcviSwC+i9Le6RB0sbGK0fPTi6sb7O7jtgiw+JtGmyzxH+r/fJlNPl47yQKqnNBxmi2
8mg9QmWEKet4NhVlmt1XyOE54l67WJnilxt3nqLKxabifDYrJR0POo6ZBsV6rqC+RU+aW7iz+Zly
g1VnEm31D6WbEQHJTfpLXJMqmudzdFYWQy9u3JyAUdMBjtmzRTCng6D8Ed1wR3HGfdURsK7csF+v
+OMBl8ICxTQhAqd684CKO3sSa9F9iVElIQqJL+niXw2oEZBzs0uwSxczzLIaeb3mY8DeUezQUQon
3NKitik5UvJe2a/zuV5+UF1EtAFNHYlFnU/Mp8t9yps8J17y7EhCcdwb7ABPHA8bEOLllW1zau0+
D7W45woUmvIms3hHDvkDLSEErtQN7jA5AI+N8K91mD7OBgII7FJlPofWQqhhrFNyeYmzUTvwjdBh
Mu/G72ihbiUOhbfqJ336S/4z3OIohmlvtEU0P5OHzNwHqYveNDvGd+BbOLPI9wYEYLNbt7z6CKK+
ruE/Iy8UGqbI0qNsZKLqDlCtM+ylH8qHoVf4uGq98/UGReLm00dd7BcEDYU8U5gler/5ZUpH/UO4
y3wEilAGDowGmP7/Vlzny1Iuto6YynGIzzoXGyiHDAZmhdK83BFkBWgG1eLV+a06n7FzH3Re6k+H
AsxfO0LvmT/ocDWL9/Wu7Kr7VbG5U2/F54+5eI7SLKc5UjPObIdT/gBys51d31BZfVyTWju1bpbE
f0SRl0nTF+sG1UFrJCw4IQ9G/ibS5PGmGQRl7Wk4PYw6R6T44qC+ePzlIrWUhIpUlMwOmSeqTC+I
VCLNRRilX/737Eu/Bm5c0dBP//+Yi9WSI1C9ZUsgAboIvbWQ9it9XipEOJdsDGPLgd/mLpUEoMnn
98k8m+U++TzyYv1C6vuiBK3YVqb0Pg37rZFa/kYynPPDnHpv+ZQSQCveW2kpthghWwG5G80Pq8me
BinYivJjP9CE9qsLiiMrkzr55H0abvnkNdhzmxD45icvfxEdZLh3db+pHGGHNF+zMezzs/uakc/r
98/0liqdFD/03qh58VD/2Lr5Q/Y0/gSTsy93keyEu2E72iPyOvVHJJ7fUq4YN2Dzdud/xsm1/PQr
ltc3zBE2EZGFEUu2NQQ7AWYv+3lltqdeic+TXdzVfqb7KLmElB8SAwYR0LkI4UXw84dRmVbqCx+n
7cv+/DSnxaFHB7yK8oaNM6lw2ErrygJfsqEJR05j4RviQxoddUHcNEZLfauV4gMWMXvUVHdtjyVW
KI9/LAUxIwrJshDYevUdFQpvWxdK6w6oDIuo62ataEeAuDucFJohtimQ3uSoMMiy/AaZfZcUPqbo
+BDtR0MdnpFvQlkYHtav8+u3/LD4iakoIBKNgsMxJXOxfhX9T7mePMNG/AnRmXvN/AZa/DLJH/71
OOQrlqkaFp5iprn4plVgICnrYecVGok9pkh8e7h10l+YIun2/FBf6mTMCbFDXTV1NGQVSrrHt6kK
isgzZV9GJwccuMGzJ//xm/Fi8NVNLStXMlotGXwwAHN7PSTaoBOiiLirlW95TrtHUx8KGHiplbnn
f9mJwyLxKCs6srqiRYB1/MMGtTX6IWnZWD3cg0Bs45dCD9sfGCutLOuJpxgVG82YUykLxcfF5Z6I
VeBLae/ZVZxdjx7iM1Wub7saKgkYE8Cf4/SS4+H0NsaBeviLWX4ae3G9B2nUy0HE9V7kt2hA2VYf
bsU0XomL5w1zdEjl2RHbQNCPSBXtwGXAHydUWy1yUparPxgQ9prQ6//tgjEIcr2zPTA6CAjqHS9Y
rtP/14KJSKPJvukWauZ1l/xSSnNlub5m9R8DGbP0KVod2rIaF4/iMBS0lSiuCrz3CPWR01vb2k50
6Mw4Qs4G8Wtp/fLsIyzH7P4ZdPEJTVEIa3lkdhlq+sqg3YD9eSAovggMceWZ+FqtkeedL9KiZvfL
qFcff8kBWGOvt0wQq6Ott1Ps/lqb7Pa5HsAx72Z3W3x1wO4A93NAHWAHa69FWV9O3/wTwDYZpiSC
TzMWP8HX0NnqPX4CmlI/guIlFF+9XFm5fL4EHej84W5ucvgszUA/+3ienUgzEYkUjjhYA8xoAsw8
8/SOblgEtHAorxJRKleOwkcB+vgsIC4oIgiuyui76MaishBlKKJlMQFxItQbw2quvbjZ9bpwCIv6
uu1V12zHb5nPE5W0+/OHff6rzw292EM4wFighEzUNTS6oz1UXfwreDY7FXpg1ciaXYYN/rFF22zO
j/x19zJpSCRE5bDLuQWOv7QZpkh/4bJh93AGN106/Q5Hqz3Q7QNEq7Rr5dW14RaPipa1rZgDgLNT
UCJdNMy2eODUBBHyJmDoduXAnNisKAWh34kSOq+mvrhEB0TR5DGmPI+dsNJty6nG26KgtmTZGojX
wj7/MZe3KW8RKY42K4ZaGrfQ4mVSzTFtBEyMbME0rhtLOAjl81+MgKEo7ucqPhwfgt6fkkNpSg2a
8DLO54UKjglQLK4DvTZO8cpUTn057mrToA7EbKzFQimyIodT6lFQQHYulhHY037pEBjOT+fjfVls
fBK1f4aZ98un+WixUaeEVNREt5Krkj4BL8IfEsjI/wu56RJeRNvY7X95N2tX99fCs0xCw9WNvitP
Lana8fBphLRUF5vzgyG1OxRUPio1Nuo71f2cMK6/FqtDLq42pGkSSfUZsj6YO4uwltqQbg9baGN/
+z5Bh2JLmrpiAW0SFyc8bQZ1FBJ2fCUGQevohVki+qbgbmJHmM3hr9pAfFhZ2C+Rk3w86GL7yMAi
EHphloZngij+Pek3XWz9ANmNUZ+M0+0EpVlxzu+m5fFTFoMuNpOAXEw+1j69jOGPYD5WgJfPD/DR
FlhsV76lSvagcGHSPz7eL7UvN2EhMULjDu7cvbXax8QVnMqR3cG78n8jPH7tu3+zTzUScG5qi6YF
ScbxuGjOyFGD0ylZ8ejgo1kG9+0u3c214GR8xvfxv9Eimf/O5Vx1JMYVBYt5go3FRpWaGl80b54r
mTGeTABt0GHYtvasL2vkV2tFohPRm0K+oRvaXAxWcIU+nqQ0ABwOBXiGjQ0u9TDYcJrh69AM712I
ffiirNqkf9yXx5Mk5ZPAMXFCsHj4KA98un/82EQKNQnm+wcEvl2jUnkhOAPCmPTkK8fazWcyu56K
TTlESIRrdixuYBRNnbO6yF8/uCKrEl5eMiVOjV7c8fw7JG4qdMV4mja4P9wpl90efx56yMMzUjtr
0c6p0TDGxFcR+WSsQhbXwlTrqpWOjJa+9w6ig1uEJwJbvhi/5XfNs/R95eTMT9/yQ38ebnFyBtXq
dbVkuH4bPHHVO+UusKcdPBh39k1fnd7XCJJu5qfpLe4CnITLABWz+WbnxNwq6RaSb0h3CiihjQen
cpjFyfFQo3H+Nzv5aPDFTvZSFHNR3ZpXMn8Xt3PvJnTEfhNfxXfTn/VH5evFx2RlUcHZ3JIAHC0+
rjbgKG15hoUPJQS//Dn3LlaWbz7sy+UzRNkkp8IsRFt23TAt1MOi+Lj4TBSnAcwD4aWbobvFruhW
7vGvPQWiC1J7+rKmJBFHLfbmGI5xY4IuYPGsN9nxD2gQJRsfvxwgx/b5qSmnPp6JwjsHTrdAciw+
HgxL4N8+CU2/VQ/UMER68L2TTK4R2BVCRhsqLVtQcmycm/AA+2InZNyA3iNspX1yyNBhmN08GmcE
h7wV/6qZxPf4/BMXm5lMOfeQX8GyF0Oujb+vd4gqPDXvqguv+y9arIvhFttXBzKK5ghfZO4MAMBC
3CIpD3NDXiS7nIKDouNvkduhnTyvLcfXArCMVLuEAQ6C6pSdloCEFtEgCj/MdV6F6QIFG7yE5Edh
lzjtr//xaIsvKwsZ4nQyowE23cI2/rgilBsDFFjyY9UK5sQleDS3xYc1vdAYGuVjHYsLyZ6dhNQL
5Xq2g0ndfp/+Or+1T+xs6nakz8R92DUsX3BVwixawy3BRqxya+K/J/wPB5jfmE+vZ9LBeBKwvrHb
dNq2AGPz6Of5KZwKCtgPWL1IABokhP6Ph9CgfqRxzdU2uP7eAAS9keqt4Mx3DzWB5w61wtWKzuqg
izxuStB9xbJ3BsUgKWZDYzc3FDy24zdQTti6WCAm127Yk4v1aaLzn3/6lioK8mUnM+a8E2XeY7m1
0W38gG9MP6AzkI/b5z/u1yBdOfq2i5sPC+UelareommsufWu2Ws7WEurLlOnrvOjcRaHLInbyO/n
z6nuRAfye+Bmr6WNg5YzTvZaK+XEw3802OKMjXgo0k2BzV9LT9qoOjpiuUEmH5Q+24TBSlgzf6HP
z+JH3Z9yEY4UcHAonxwvmuRpeCLL1P0TVb8DxIxBelndqEr3en6l1sZZhIaKKvlaLAuGLTXwj4VR
iA+CVaRwhKy1TTEvxpcpfWplLML+VsA8CuifYUeIbULDbYNLIYAHovrDwathJ5+f2ZcG6kfN5FNF
Y3HWAKCb7dQYsq1eC+0muAu25dZ33rT7eIc85zegWKsb8uvXpJY/RzI895iDLMFfE50L/NBE2W5F
uGlk3jHOAsh3eR36hJnZrxyzL0/aPEWFKgNgSUuj0DCfw09HG3MAKHYDUyydcQttbxvdmlejqzih
67triL4vlxejcWFa9KEoRlGhXSygGpaZooU1jLHr1tFcaZ9upRtlx3WZ2vt+v5a2LO+t5XCLC7oP
YC6AIIRBYHQXI4IJWrBb2SLLZ3M5xGKLBDpi5NAUFdtE9czcebuClBu/YMGFFT04OWWatVNwalYa
NkO6iSmJhFPM8ZLFnTepE5LqtuKLs19wqzhlx6lbmdnyBp5nRrprkGFToSH7Ox5GSdtUE5GLBD48
uZOdOlhVVLftAxLnO3+HJiFVKHTwYN6Im2DYrAJqvh724/EXi1fJo9qh5Wvaxi3MBBxAYKduMJSx
MXIq3gF9gsu3x8u1r3tyj36e9+Lz4ueA+niItFBjGxsPmwdUAQCEWw5ELIGnz44cZCRW9tGJY3/0
sec1/3QMy1owyylTDHuQ0DXZZWUD5S1Am17aiTJkjPNre3IHmfMNY8yLK8+/5tNosdbUDcYMll2g
zNvE34r6+fwAXyqJH5vn0wiLZ7WIlbCqMkaYa6ekJ6kDXvdhKoAsYC3abH23i1Zu65Of8NOQi/dO
gDgcF8D2cSd/1atnDYiGNK6MsTqvxWNnDVPTBwqDoOnbbQp3uJyrTlS6HuA9kgGu3WCnJqXLmGlo
KmkWQMDjlaLBm4ZZK5gQ5WV3bFFgRUJL8Fez2lM7gtTZYBR8EsXls1OGtdGPPlzXzlXc5GogrgQu
iyS10zikU6gG2GtlkPmnHz/mFNI+DblYL6WaoPDHuWXH8DzNpLxCO3obzIo4emm3XrKlX7Ff2Zbz
nXFuzMXnjFCBChBYJevYKW5sPM74XPNqnqKGwfBuLak6dYXBg5htTCWNQGhxhY7oNTeSQQg2mTG+
DejDCPXVGOPUWv/NUEAiKE5SEzWQ9TzeKHJTtxw3HgWaZj8QBH4bUZBAvaCECdVdnP+MJzYlBo8W
+AtkPQxJWXQmrHQymzpirFj0XC8KbbExbjMlXBnmxJ4ERo2Hng50nGR7fqA+3VJ+IOa+pDAMQB3M
nLsOw75A6Ff2xMlRZgwJjWsTBYTlZEQp61srwGFIloa3DhvsC8KGbA2ffSJOIBaXuWx10kVxCQyh
kZXA1yNXjCpK1rKTuZ7tufotPETwy6jS2ufXaOkqSU5NF454zrRMYn/ChOOvlwdqODQBz1hCoUT6
Fe8Ik28bQCnDXtii8cI9LG/Qo/vVVKuI3xPH7Gjs5RMaprRW5BrnN9c8zJ2zwC4uzUfZlfeoL76e
n+m8DRZn+miweYE/bZORnArRwWEerMH7bcakotj/N4E52526nzLbZn8JlCOxzGvybtNORb3ajhiV
P5Uy3PmZHLvyep44X9qM2aI2AnyDdu3xjFqmXxsjSKqh8h4RWNgGuuZMcfb9/Ic7OQySlLQZaWPC
SD8eZvRlHL4yhiknNKPqGOkLY5NG1b8/YOz7f4ZZbMQsKixEFDjGSSiqB3PKqjcEaYof/7PJLLZc
A3lay1smkwRX09jcyJga+Xnw76+ko7ks9pqKPFEhzTffKLyH/oMBVfn8NE7cRkcDLJY+CYIm77Lc
BJgIREZ/HKjf/s0I1C/pmwHXW1Ljhj5D0K1mCpoV35qReNEmxgpC5vQk/hliEfxZTV6FXWcYtq54
MnJxOtJgaCH81af6Z5TFi5clYqQrGJtgC9ZfmH3wu/SSn+e/1Yn3WwNhADDcgjRMXHR8QiqcFPph
4m3QQtnahGM5PMhRK16YVq1Xm9DQ1XhzfsQ5AFlcZkcjLs5kpqesWacbCNBG+cEUpeJH3UfKK3WP
5DqjPYlMpthdgpEdHs6PvDbXxTGtvEmvZY259lIoXkq9ob5QMcBVrrF8p+6n8On8eCc3yadvuziw
Yk9ikn4ouFaq/6SPTXAINCyBzo8yb4Jz33P+FZ8eh3oqRx/9NcMGCYfZhzUMm7INux3eF7Dse7wO
rDCX7PODri3i4hCPsjzqVsgigkzV92g2oqyuBO1zZmTJq4/OjD1YKdaAYyivjHzySqcwQLkPOCM1
6ePppq1XFoCbTdvy2m3WvaTDHfiWlYN3ahAFx3iwfjoFKm0xvSHFhTCDuWhPo2GjAjJsEEdDbULB
KOH8hzy1Rz6PtLhIMDf0zHxePSQRNwD7EdK4Pj/Cqf3xeYTFJVJmBjBaBDHtUNGvwkn9L/bOazly
K+nWrzIx99APb078MxdAeZLdNG11g2gneO/x9OfblGbEQlUQUp/bowkppqOazNoud+7MlWs9NWwH
t/VjAyEC87vWKO9fN3h1SBTSeRZQNKDV/3yFoEmu61HcIOPgf4CxWfFoU55+ZoUUMnuo/grQwmKF
GqfRxkFiVHEaZ7syzpGeVHtp3ybIU70+nosEOnEmjzgDiTKkMgGYLbacrYxth/wxu6GIzC8hNKV3
BuqhN+jBxXdlMWs3ObKNwOcTQAyTRLnSasuj5UjaylG/5sBEtooyKR6bJ9f5zNqJ6ucB/XwbOO33
Q1fBnjbUb/Ji+OQgbrcyw9eWEYFvHuQAQmgDXHivMK4mu0G6ZGP3EqwQ1buucFbGc+2YvTQhvsIL
11UXUuDIUm9tanXUHlUavTaVXWruXPnByqa8wA6JRSTcNHg1gDfRlr259HfD/5UzHNHMCanfDN5N
FHL1fFdtTFff0dFgw6O6nuW7Er0Db0EgWwZph8byYtVQpY1oUzLQ8YSECJm9fFJqu4KRS8+cQ2pq
3dwhazOEEl5GBW/jG31H+xJUZn43mvqht/G0qpdHnRU9zTwno0cJ2mQZMt853ySoSeZoNsxFNfiQ
Hrf25DV1X0fblVMgbsflPfNiGEuwXu73Elq4gqvmtttaJLbl+24nGirDv5AsvHa/8CxWdZFFF+XH
853RQfAOEahBAriVzG3VBSP8m+mwjRAlOappJsRDFHUL7Yv07vVxXtv2IFfY9QAftIuGKxoLKktu
OOwduksHWFcH1C3rceWxfH18/7WyDLvQwxvzYJx5mBSlv0/rYPLSVCo2jm08QGe2K1vFeG+mSbB5
fXTXTtyL0S1dWV7p2mg32PVHc9qPeQUTim4MB1rJ2pUhrplaRFuwGmW0qLOEcAjXhzEtJURq2uEt
zUT1ih+55hdfjmrhqpw+Gi2rQnsZnFMBWiykR9sc4fJGYLS7CfRUXqkcrGySJXqr0EwZxV0csaOb
D2YuIfwAuelPLBWZSsNUSQ7ZSzx8kWZ2OEKisAFXXZ+yGXS2kUaUOOUqW+l5veocMfNfWwsX5Xcy
8pfoUYNwsZF12+RUOt1i35sn0ZU6AKxpR5K/tv2wBr2/uktUE+wfNGXo4IjPX1wBWjTUjtNjOaPp
4EfZD8k35JmNr7Mv6yujvLpLXphahFpdhg6oP7FLAsg2vboevlUjCpXotsNbICHo+fr6XYu7KGOK
th4Lr78MVFPfn8NxxtyE+vNdqqTc1OUcbQOzDk4p8cNmCsyfeTECGaVpTGRjwaueT6elpiilJ2wa
mVRiBm5cHauVfXmtQGAADwX/LrDpWDm3kWcaIjZViYc8mfvkAG2H5PrfUcbTXdsV/fW19TMr96fF
pbdELkaSZjGVZa5Mp6iOrV09IGqkj1PzxWni5PH1pbuWWQRnTB8BDLWgXpaIPskZ5CLWZR0IVkDt
r4pgY4m2JoTbrunGjyhP/AiRFvzpggjGodhQqR/Tsr3wZkUjcnNs/03exxuEMg5DHxwqc63h5gJ8
KyIiU7eATsh0aRBTnq+jI5X5qMYhbzhgNtFBO1D9bB5MGrZ+zX5F9AB+U2OLOiuqfjc2qoLgfYKS
7OZayVzsl4vA4sX3EM72hQuoC3RaVZm0IwkUmHecJDnFoW0f9AmVafSFg03fVv0e2mD5NrWctSNz
fbGfy6EC80b4fG5fb3oDKGTE6hau9A2EX/1u2AdbaWvcDRvkMXe6vqXNdRue1kjArjo/aD4UqpR0
dxsLj2T1bTvBV2du5uBLHiIcIcSk9JW04TX8A/1UNlUvOrku8Q9JklUzUpk6ke9Ej3wBN9au9wRv
Sn7HDstWLuOrzyXiWRihbNGH4yxG1UBax27FXr/rbykCQDjeAOYWuPXu4PP/f+KwMjoCNrj+DO6R
8/WDB7JLcwADYNSaD0jM33XRt/am0j9mSetG+/CNsrU/JnAgzuF3lDMs+8Pf/gK6QMtqJo1LBhWW
RbBazxlYnUpRN/UmeaN73V5McwVMLtrP+44qhIMi1CbYSLsVw5dhiE5nrCnzL6QLHOPzkct1opih
hsg2/TOIgW/ptX6uuSD4ACS29ORVxObljgWuTqWWByidgWCRzy0aYzO1GU1LvNgspd861liPqCEq
in9jxG3UrDj+K3cN9kRvEDy2FrfN4q4ZRl3JQ5TjGWGA3uZ7gUfVj8rJ3BVvm/H+LxSVxG4590YC
kM+zF9QJQdcyIAnYSpEchyqoPIH0tY/RMTzUe0CWK/v20u2dG1pM5aDng2W0qrrVpF+zNLL7m4w0
w4OjlNqbCV1C9ZBKVhC+Qwtcjh6FQEu81n14if4iqWHRX80l7mgWTuJ8OX0IXCto3adNG+fHSvFP
ahp5Wp1/ciLA+s1vcpxvtflNEt62beFa0Fo5JztTXOhq11b6IlwSX4XXHm3vCvnh5YtPb2seB9Y4
beQHVd/N9db4nh/7oyisaTx1YRSR91ABA7imE2TNZ12sBR0Yzy391LEF4n1xFQ6BMyNqb2L8GYrp
bAUN43qB7dIV0+otaArI4RCkcf+ezzcUhsqop/kskOS0D4+HhO5oZ//X4oiLdmUdaxqvA4ogJmQC
y3YpZN4bOPWbmQt+2ApMawiSo3KLU3tfPoU7i8Be86wfIDPjB/ljJ68iXC/31+IbLPZ4MARho7d8
A/v9ULv+A60LHp0Lx+ET2Q3jAWkviHXWFvMS3rSwurzQMwlCcjHuiR4/uor2lnYob+obbS8W1TRP
Fi2NK674wm0sbC5O0mhkiqp12JRP8612+B0iLZ3aVcDF1T0kXL4tEqzg4xZO354zA7U1DVz0H9RW
8meRh6FF6+B740qd68LfM6yXxhYbtik7nk0pxmK03JswhSYdifZw7RV40fzNVoU0AGQOp5+71Fwc
wG7w0e2OZewcUTG2bsZDD3cPb2p63Y6vL9XFpSlMWbZN8liD9X6JuQjLdLK6FOhzaw1I8n2y9FVa
UvFtl3cI4wBSqCoiTbu4tRDcVMYAfZNNemufpjvRSJYcf4cjhNt0r63cJFee7/RX/9eeugR4FIOZ
9JOKPfXhzt4TAoH5qQ/Z/vf+tf79XwjaLw+Zfm5zEfTItR7pcSBxvLZAqR7FxTy68hNK1zgViB6O
xdfX1+1aLKDSRitgAzrd8svYA+aVILVELGChYj7f+w/RIX/r3xoPmkGH8vGvOOyL7U+gI6BGpNwd
tsvSg1It7Lp4KBlkC7DdzTSnlrdGPbQfizg0ujUncpkVPDe3cJcZWkWKPbQK2C2j3tw1H0Tzw3yT
fhx24iVS761T8L0G0rKG2r86TgI6HptcGbSwnd9LcZOZc1758lZTEK2WkAP9WJUmKk2qVH9eWUYx
iMXh4KSbgu2EhDxB+7ktB3lKdKd8XlS3oolX3qLKdGdx45YHwK+AT5O3waY6vG71ygAxyvXKzQvf
grMwKkttVUVgrTZE0okXS4V2yGkl9pRylNdO45qtxVUQjkjShHB0AAxFQuAxujF/NHcCs6PDI9c9
Vd/L/SoUSr02qRAFAYWCRMLQFguYpk3gIFIhP3cLCx7Q4oeY0uqoH6Sj9e71ybzywjMIJ7gZHEsH
qr/sCtLlONKcxJQBXhm7ZCs9qt/FDuVBuYfofMXYtekUfpRzTz5eXTpTXhzmYDdivxzL5D1F0i0q
hS4q9vvqNu6+CmcTrbZ8XzMKQAlCEpU00CUvb21bFIEVeRNGIOX2XBdGRJVGllLzIIvq3HZllNcW
8KXBxdEX+SbAbJbYNOOmvpd/hBtr20F7pr1v368hKS9jCF0ktuibgcQKTqAL+FVlzGFAm982+NBv
IPwEL2feJkcxl39hc15eh1gjJS6YRimAyWKyXyR4bDNEBtyQ0W9yJ3qrQgTaEpiBgr2157RP6W79
GXdxyfNEJemqcxeS8YWr69xkkvqQj9MRtNEGs4XTNL5v62q1eeZi0QTvIA9Tcjf0e9hLVyZBbl6a
0ohG9V1waN+SS/F6z38r7dXDcLMaYq5ZW46JhogsF2MSPdWiS6A/qPfaHo2lXfB2jSv/8n5fjG0R
w8iB3md0g5Kl9vLbYSu5xo1yI3lu7yGEEfyFuOxyU55bXGJuqxkKq7nAovCb+XftIOKmflvcj3dI
aLuvH7grG+Tl0i0dZjbN46CIpdOt+3Do3GzQ1xzX1fWiyUnwGsApsGS/MXVJaxH/IoO4h8Nh23jB
Sb5H0G9fbIK3a90V19fLYa+zGwmTnj9/echYrr6nKkwWrL3Nj+KY0UfiIYslMn3hqb9bC6QvAzIW
TFF0iqWCYpd24fND1kEkpE6OmMM9Qh9etVcmWH1/J/qKnpzva2WAy0wtkR896aIX2xKI34UjMXqm
U+vxyuJBGx2M5kl+n39G9VQwY6A0f/RvsvwOyQZE2/7+apJEBdbMYEn1XXBiUWvv0qGiaqN86zfG
LqIyZnnhG3UnyL1X7/OL+4dkMNx/RLvcPURJi5HGsxbpaKjLPCejQ1lu6Mm4GQt4OLe89bbp1hzM
XSahyF4e0MBbbUy63Lrn5he3UdEH89SbmA++kDnYKgftjSgDdkfu2s3qYC/uh8VgF8GZTfDZDzbW
wNDs+6N4veib4laQ75fYW3WkIhg6i0AX9haOtNQqaWgiltK/U2AwL/b+oTgaf83W1ZkkKU27I8sI
aO38jChVbaaZzNhwArcIFe71DW2+zyNbd2rXDgiANcoVMIjDSbFEvpox0gllqso8yvx9/db/UKAj
gLKI6GOOEXgOIQ4QS4hG+tqsXmabxKzS7wiZGYoUwGzOR5oR9tomPVfY1naO76pfdvm9OmzGjaCl
jmCR6YF5z666GeByoBt4fSNdLizd9hZ5W9yDyOItTo3De9Ss9ZqnPX1twY1gbxY1yeG4/mISe+R8
DwlTVKxlYIAKtevz0QaKmVW2hRSd7esPSjc0m4KCYJENmlcZ5tdZ/SzF969fWVdMOoDPAGOJ2I3y
67nJqSVBGs8kD1sjOGQU7Xz8bh0f8zzx1Mp8CodhLSl7eUvyzoaQj/qbCkLYXjwrkB1zrCLRcet7
0Xgg38W7xBs+2ZCBqIfwxNNi8/oYL58WpIFfWhTn6cU1ZoSKWsMcRUbagWkj34W7FkmVTf5B5Lf6
wV0xd/EYfTbHQwb2PRXykcWc4gnGAqjBxKYVRRsE+n4E3cYB9IBQ3SYNvP69v5X3ayyO4tSf7x4x
yj/NLua172mNJzpHz751kHEPUeSBQ07ZhDky1lDQnqJMW4t4rg2VWxMqPopGRCOLHTsGikzxpp5Q
fbXQZfNnJMUDkrJleJBUdW3nXORDRTqfjiOZtxAVhiVl1lQNQ4OW2LSRRn320swYvIh8+E2ao/OU
V4lKdVuP+l2E1qfjpnPsf7atXH5YWd+LM4MGj0YZklcHPFO8Cc63UyvxJolaZyampIiAysFGeUep
+7nFtttZ+/JNVLr2rnta50C6mG9hWrh8/kOD3DJ35FStrBaTREqzMMNDJwjmFOWLpo3KUanG968P
VCze2YZaGFtc2JXpS/kEawb6tDYDCsqTVWu1O3VrQd91QzBW0bkD3dEybtbsHLnjPCLMLIdvaEwe
dd+8T6a1Fo5rkwf8mlqjSAtf+LpG1Sc9L/x5U1Wy+oPaZ/C5C/VwmwSVvZcirfn7bzlmkP8Jkjeo
TyHkPd8pYakYvRWQgYaKrHBF4z4siLfG3nfjm/UA79o0vrS2CEGUhNpjNyCil4+Gm3ftUc7AeBlr
o9Iuwo/FqBb7P65ldp+KHZFWEG9GkRgWMbrgeWg/ZqjuGPvswTrEm/prf6L/e1ueyuFgDe9w7++e
yVC4qf3tqlbOyjezF55XQgWy0Qy+mXSQ3ooQ09o64C24WH6Gwom2XyqLIMU1E+JcpFXOV7dDOjUA
sIBoLB10xangvZDc+gB4qOwe1zzt5SW2sLZYXc3hpaCGJjf1zjwZJOLLLY8wr92n3qqti+B5YWux
wlLugLWvsCXWKnvsiHmqjbavjjHrNtz8/drGuT1zsW5TO2gDV4woP5l79Zmfq3jfHpwHc5dspPtV
Mrer+wS+ZWgQSf0DAzhfuaiJx2LKKxkqyx0GtwLhkPiH6pO119Dh0dd0HS5ftWKAvKLhACRLfdFm
LCcU3aW5FHGsfkKEYCsbvC0hWIIwJ6FFfF4TXRArtPTdLw0udouJAjW3NgZFx3a+s4/1tiFi/ftJ
v8XAFjslmZw4i1Jm0nxA5ounyPhouv4zr5uzXhAV6/LKqJ4rfi8CuTEsmmQqsaZQRjgJLZzyK7IV
n+RNtlu7lK6UD8/W7PlAvjAGt0Tb9AHGwqN5Qjn32ILTq47qYa1QeREQM4ekFuGrBbVFT8jins1q
pcxVPSQD4dvZ18ZvKNbEaemvHbMre4KUEcLMVO0JE5exvmm2UdTY+KvWdN4lJYLG0IHeGm0G40re
vSsH46EwifenbliBb125mRAz1dn7MsKK9FCen7cWGWOfdCc8zfJT3IduW91XkbESd68ZWRzqPrIC
a0JZYuPnSG7a2qdSbg9tbP99rCqPFwFUAkvJq5AM9Plowiy0ej/XRMZICPuF3lDuyKxDaKF5QbWR
jtPj64HYZR6OgEW8loCTQEulWosdIudUE+HYFy8KIaZn3ESn/obefrYjgmw3zv3auV5uSTpagO+I
2gjNijDGLq623FcSfRTPwib/OoeOV03Z/vUxXbNgyCqRrKDooEJ2PokQg/tWGKC4nhiymW2mGhkT
TxoKq969bugCLyLGQlmZrg9eufoFoK3TVUk200ggVtRTq24iZi9sXZF7sr5kR2VbeuXdWvHzwuM/
W9VMggOKkqTdFo4xNrQ+MGLSBtNQzV7t+ObDODrGoVPT+zpt71J0iF2rnBp3qhWOnFl8HcLwyTLb
XRGYa0+WpeM0ZOBPIvA1RCkWgY3FbAdaLhc9aWMzmT0SuVC1OltbGzwxfvlmLXF8ubjn5sRRfeE6
FVR85VlUFYqx2lbBw6Soh9dX9SIzxIgoTQoeFJNxwY11bmIYaVqXkLrZhKHuBj1a0CjBmurOt6iX
mIWHXPX7WO2PbW17+kjr6PRYx6qL2ErkTlLFM7x0rcn36kR+sNIsvPGLdi29u3xwPH9HoC4O4nto
U8oizHoxDZZW6Fmb8R19EBQWRc3Mg4H4AM3n1isRcJS/og608kheesGlzcVK910USKWEF7RyVxTf
jVDaGWn77vXpXxvZYoE1LVDSPhIjUx5MghfbOhbVSU5X2kyvDIaNRH5KE9z4xGvnExiZUV/0xN4b
awhu9FK50U3pUME4srJSwp29jCuYNG4nQS0s0ILkHM/ttH459WnryBsngMinVr/DvFtuutluXLL3
D0W5hrK9Mn8YZFwq172ASZ4b7AatdfRSIjutvivb3CvGUzhF3jj1K5fiRQHs96H9aWlxWcXJaOam
ACnoD4KmLtpm76O9QZjbv19n2Vwb1sLpVaGcyXGMsSKavaiSSzct+6OsF/dmpm1e34IXDyIxMqHj
QyMMvUz4tvM5bCExMAIpFGAhkXFXDvYx/CA0xRC6/vr/aGsxsKikkyhPsRUfeeo9iKeeBlVw/vD3
qavEsARxHFsej4Ei6vmwAEa0SlGStxvUB7X+tc8+BvZuZTjX1umljUWoFKR0NZtarFAJao/SR+Mj
tPrOY38aNvouPug37Z0judXHtXT+lWvhbGgLn+34Kfy1Oma1vL2TLMX1x9Wn3ZqNhctQ+r5rZwMb
PRLoAgeUItNpHgVFuHOqdtPN+HllMq85j5eTKb7RCy8P15M8ZjDOgTpwyfLIvwU32mFs3eDOQHPm
V4N9Yh/mu+LJuV+Vr11byIUfTpUpNwcJ292p25KH3HR7AAN7C/UCa++cVPj1g90a7ukiHH3eouLW
tUBWElIsrOaGHVtDxRZNj9OHvjmIxt32EN2qn3LTnb+M+/S0FpBeqIosbYqZeDHLqTFrMLxgU1Sh
Grd8Kh5pE7vt9jOmG6jkstjVPtg38ekvoCSuTvOLAS/cdTlrVkHNguN/W3yoj84uQ5r4SXrj75RT
9Dn9oNGgpluudv8zW8ug6Y5kpU4EsXA7gdrElZyiKy3QC83jGLrdQ/Vg/xDRW0vzi347tGj9QZb5
t0vTYr6BttH7IvqILlDlUjKCyLVSMd8TssE0+Eiu/U5/LvxPh3BVF/ny3AInB9YgXsI0vCyJvuqm
NiNrCmZiJX9fBW4SuI7qDnufzMW4Le0b5f3fJ9k3ZAr/vK0o7PEwgGXsfFN1+RgbWUJBoTLzkl4x
1UlttzOafiUoE1fReXwBMBF+ABgcRAF+iTI1rUIN4lGlADVUKLHbzW3TZjvZZtf26HypuQELtvP4
+u4Rm+PSKEARi55KbsqFk5/VoRP8bdMmRULAd3sjHQG6tamm7eJ2KKY3ndMM2Y1JtD4j4DrEwy0Q
5rFZy8peBnE0J4ByoKqpADxYkteG9pxYGs3oFDO/D/NergzXKVdTlpdH9NzK4m6REgT1ghwrNJAa
LlJxMlk9aZu1m2Zn7GUADvpt9jR8XEuqXHGG54YXF04edkVjCMMCQdXQCBGd2q826j8i75z/mr83
V3rgVy0uLhyIhfq+KLBYb5Rdcki2tGBA4wa2Hcnkt3Lrpvs1fqUrz9nzUS5cvmmHwdi32BTuQBUA
YpES7jbdrU0NVYpX5VNXR7lw+FJR+bMltk14pA9tvo1Ozhtri/zutHvO538O79a0Ia/vVIsjQw8r
19rC5DS0sZIHFcfUrr8alfZb1lu96zjxGtHMVX9Atw4uT0g4LZ/jSRj5fqtpk4DgPDb6kLmaFcEl
1/yqF9mBAPpYq7Hlvu4PrpwQwXr8X6OLJWzimAZhH6NKU+4nykK6c0whrkoo9b9u6dKX4+5eWFrM
I/lv9JUt3F08xW8K3f6WD3mwMporawU8jLtC9CJxPS1GE9Z5G1dlPG0QmK08f2hbGsgqc690cOW8
PpzLAE8gMmiFhE6T9VreEnHva4lhsC2aXn6ICfdcLSzCkxxn74FxNLtEZqivm7wyOkDsMrSkCq/S
i94x2Dp02ghBLPjxRzk8VHPCNb+WFLqyTDqlCBS2hBWSz4vbj/tqiu2WFNWETIq+RREh2LaBa36r
Nv3WQJolHL01GNiVyXxpdFmiC5syQs4bowV9yWV+0wQmNA1vffuLarWH12fxqtcCSm7ZsF2QKFpW
6vPJzx0ri2mgmu5SFdQQFcq94039xxnEaX1Kdmt5vyuHTIcnQUDLxYWvLua0rZ0OpVzSmmMkHcYg
32ed/KG38k2XzD+xR4jBySyxVThPi4sHzJRE9pZtKVfVbRkn3S6a88mtfXUNLn9tozCFBEkik3XR
CGDKc2FFM664qhtXLd+N6VrT6LVdAfsaJxohNCEUdL4VywSmMqkocIhR9EXppqcBqq9I6kBBGd8n
3/6JqXuug9hAdPhn4TzI52gpIR8UsoaQV0ryHpYmqTIe6wQt0J/YhMSzUDVBrCI4mc7H5s+BNYTJ
89UJbM1Ltvrgcke7xTuhO5Lu+88rBkWoswj8qBP8aXDhfpPAzPs0ezY4bONPAogv0t3Bvbmr3+uP
r1u7tuFfGls8jRRs6V2PMWm+z51d4/8m0bhVruVSr27BF2MSN+qL51/kz2UpSdK4ybJp10ZHv57X
1umaz305ksXR7eo402sR4rTfBqDw7VMqbWBsoJl23sYBYsOuTPVbWXnjrczf8nJJCnuYahHmmFXk
Doq81eFsqIp3lb9KtiUcwiv7wlw8CPp0kjNDVJEGz96LjRhsqQsfhNChfgh2zvfXd8aF2jivq5f7
0BT79MWaDfVUwRmGPX0fHPoniU3IDFautRUNBtNREL8rKPB5LZyzu9XH89pwF/4x59mRWuIYzG8R
AfvyDFwHg1eaVKd/CgL8PN4/Hzr2YgNJOdyjUgJfX6l9k5xjnRa7zJcPkTN7Wf2rVXyYFJgimtHL
S2P3+lxf27sOXBE8srh8aM0+n+rc16l+qg7RUFKRm4Adq/iUgaSy3aitGn8l9rqSerV1gi+aUEmX
k35dmJsqIyqmgdb2sp5BvMFV/MYqOt9LciV/I0F3sG/VDp4MuSdZIvmkg0ZKLWGYr2UyxbFfbumX
X2ThfUoUCLOgMmgPRSfULf0q30ppZrldaAYPjpr5v0WKmp+yQFWPPzHjdMUBRCQ/Q7p2MeOdFCbU
LnjV6o2+Qbt8G2QVW6tfu+YvM/g8RJ47IUSmTaDXzi0pSTHPzkSvmsjxCQwZaM7t731V6z1q16xR
IdRFVU0o9dkLR6tHtp2AeeYp+1xqphEv4MCOnhBriyt3LSV8gbKg+gsUjyZti8q2KOadjy7tdQL4
kFKhvrdP2SnZfxOomL/Q4i5+0dlWWRhaeCO/+0/vUbuJ3tgn6aNPUnj21P4vtB2pF+eRFwnJexJZ
UMeAaFzEM3Oc5nVh0MVSb+pdB08CapGn+VgfU7Qp03czEsHJyT6Vu4gLpoKtwVfi7XM4sA7mujgj
NO6Qn7ZhK6eeD+r6fIZlPZzQCogqVrRBg9VQ3caLN8k+9D0BIVO2+QmWGc85Nqe1aPjSUSxsL1a3
kKdcCQ1sC+U/+0OF7p95Wxy7++mw1lx2AUtEVJ78Eq8lBBYU/YLiqosb+mmysNqmtzLZn5xWtjb2
sjRzo0L6rS/y0/ggIBrIBsAi65In8b3sRku9+WkaHC++M+8G4xQqO/tuTsu3ISKFEy1c36JQ+dv+
kzIjjzvQOMTuAtF7viSOFEwd0NByO53yd9pmppOhAXtmeOF2tcNd7OuzfX9ua1lPyqwoL5poKLfW
E4niT6LLtT7YColc0fwNm9vrfvHSgTzbA/FAL7+Aui2221wVdhbL2FPezjurYLNBTwfL4EbQSQC2
XW2NvggNFwYXe2zudcdus7Hc5p2xgfJVID8hFN1kd/FXf4oPw0bZrj/0LmElC7MLf9JEjdOi/lJu
fcvTvrc7G9i781HZqVvI6zbqkD8ra4bbPypc//Nt/D/Bj+L+96Vr/v2//PlbUU51FITt4o//vou+
1UVT/Nb+r/ix//618x/699vyR/7U1j9+tHdfyuXfPPtBfv8f9jdf2i9nf9jmLQ/yh+5HPT3+aLq0
fTbCNxV/869++I8fz7/l3VT++Nc/vxVdTkvA448gKvJ//vHR8fu//smr+cVeE7//jw/ffMn4uWP9
pbr46z++NO2//qnbvwimSRgtRfM4lMr4wOGH+ESzf6E7H9o9PANQIzSh//mPvKjbkI+sXzSkgfgA
DJeInTiFTdGJj1TnF4gjDWQuxU0Iblv753+GfbZAfy7YP/Iuuy8igC1iHMsjSLpLNBiKhk3Bz7SI
UpI+DRwIevrn5KkQh28cgB8kMnOYh2i4sfrGezEzf3yFlyYvzsTC4uIWB+vTtmjw9TRE7AOAMZHc
bl63cNEWBuSMsgI9i7Ckcc8t0w9p5cdJkLwY1AjfbLcv3otiq7YXBVdtW+4VyVhvtru4XoVtQIzQ
s1EPZ8HP/adWNHlehc+2FYSYg60zfqsilebJaSfYnBwn3Bjxlqldi1cIS5aLSYsCtAGwxdMuZV9c
7VbbGanfy/mmsbQse8yUMnI+a+XYpz0wOauaUX9y/NZH1XTKemiYMzCZbeGZc6OFpqvlKfSLXlvJ
n+1kVGQv1gCFumYa6/Dn2VDhfIV5Nkq/D2mcqC6k9Pl8yCcL2WvYJqZ5JymVaroWmMoicuuptpBW
r7pKOtTRBP1uFwZ2PLto3PnORi5BXu6GIh3C7ZQkSXCPFFthhTtfVbKq9uK4iaxDmlZq3btzElm2
jDJw39A/lPVp3B8Naahjt7SVLrsN+ywNt2Ds36iyVBinzNan+3LUx/rd7NNttLOq1n87hE3G026Y
cP2zJnezV9qSPHp9JRdgCip1/ORITpa8icauTo9gYvvSq41ICXe0PfdN5TV6TYJ8W42NncMhOeZJ
9jAbypydOr9B/dOx/Yz+NDmzb7JO6cs3iZOVpZuHaRVtS70ysndxM+ZfQikxFS+tc2k6yoaZGDdW
0DvKO/oxfHvbGs40bo24z8zbbpqrxnOiMUYd056mD5o0dcaD05TTU+w4U+XFFurf90ohS+Co8yaE
PjInU1a5E5NnQFyX1ZDUlGkYe0M1Vo6r95Iju22v18E7yWwbBXLkqChuZLkMQPjRyYX8tNxbxa7A
d+TbIVSrZl/MQQ4XqRLMLsRsmrNH3M6Wd0EumT5MkmPTwluW9vkxKWfd3hS+XWdH1BH03ZCNp7qM
Y2ub6ZnyMZbq2vdSuc0qr0q7NNppTT/CnZhI2uj6SQpzIUSvQebVdMdLrjYDxfyYD1GResXcxtM2
m/rRd3U96wyXeTHfQIYY69tm1JEutJTcpFW5nmTQgzxI899yrUj7t1ppwBceFLOk7MepC3KvsjO1
2klqr84HLfJ1GdzHHNRemmtduU+1sR1OQSAFlHiLbqgOgen4k9s0hg1FqGQ0OfSsHQ00gRSZtid3
ifpoIEeZbRoTX+waejvr20nXgsgLTP9pUqMy+FEjVxZ/GEunrDeUm6HcrksnNTZTacfBKeCUSQ+d
UahQ0cGG53W2LeVe5LPjYVWEX4ysewIAhnpm1W7JmCgQFaiFDFayVnxlS9FcCg9Z3ajsNyuNc69P
dUBwPbxXqhsrctCx7Zq2eJOZk/2k8D1Mz/LzUt71WtYnrmHx+z1lruho7dS+ae/0uco/GGNRjFse
lmHDVx3GaqPqCRT8vRKGnxRfTof7ntUdJ3dU5Vk/Tc6Q/RoWUYLSIroWsWcbQ6Xt/GCW7Qctdqx8
R1tSHrHGeV66DuQ0xChaQBZtGuduvAt08rqHukabZ2/nmtLt01Y3SZFEo/FdRaXZK3QrNbx4NlJj
T/eUIpRVpdjc60Nq99txsKb6e1rbTrJlvLb5HZKq3L6dq6FDbrue4/AtdBbIXdTQyU8UteQ58My0
7KDjCvP4faVXYXkop6CYtkNMVYBwUatimJ7aNv9StXlv2m6h5/YcHJuR7jdra/RaUm27OIqtd7Nd
xsrjqKVz8zjnhkLlx8pQLvlQsQXHzPWNupQirxxj0/80gi+wvrR9NBmp20+Foame3sQKfXxlLo3z
+GAqZO6rG3uo2/Rb1uaKXxDVTaVSek3L6nVHX2M39tukirLsRPDWjYFLdV3BEdj2kCUPcai11ZMW
jdL4OVLsVpruJEQlcturOsMsjDdBbypTtRMclJJxI5lFKZdeqOnVmNyS/7bH+X6OB0cO7jPJjnoK
q2aESLC8G+nANuHi15XJT/6gO/3/MSWxGAHf//wneLuIKU9F/f3LIgjlB36PKjXnF5iB0AIhoER2
5DlA/COq1H8RzZ8k/IgPHYo9xFf/iSq1XwRBIgcOyiv40xR+3Z9RpYgCKS+D5iE9D7fFf77YT0SV
FGPQH4YqCRYxRTy2FhkoKKGi3Jq02hNkaTrEHOhOmuAOBATSj1clNcUXL188JC/sLfJQNm1UUj9j
T9+XR91TqFd77aEacZpeuw0P5d63AJIAvR5XSR9Ro37d+lL4vh8jnlskFbnUfFU9dUGbdodYbuWm
cenPq0s3bhqtR70nmt5LkuLPb4soy33PGqzSOs7FIOWbSvaNhkuwiqd9meS+cfKlhqfLm2aI4pIe
TSvWho1vNzoifFqjO5HrBKEtueWoJfEeye48SU+K1iKd1TrQYPrekCa+9lZK4aylnlkOafirPWid
H3+tnen/sncd25HjWPZfes8+9GZLG1be5oZHUioJkqABQP/1c6GqnpaomIzsXk9v6pzOqkSQBB6e
uWaOmGshjmt0rmflpaYlAEkBg8EEOzp1O/QX8zC4IRu7Cegxq/asF9VrddPXZxdxwTD1km5Ve66r
XedQokC521ngzqrDm6kvIqHlrPR84g6QfcUVOS/dxuSOVYe8VvNHVSPMxLdR01p/mOlM3K3i5ekN
IpI7+XDlsxEI87S4JQqxHisAM1PfFV62bcFVYr5elv2Ll5LlVllYZuyrohbhUAgM/0xvtm8yo0jv
llGb7lWbOcDc9KC5+ROdOVoqOtcnH6rb6s7wmuG5KC0TGldiPNazbl+3pVoK3Jq4ZW/0TLhLbHSq
i400u/a2nwHEnrtmjL2q4Qls2D39huYmqHOC5tjfLa+Q9bsVf6to67y7Q1qGnqOIa+Td4sYVFWNR
CWgw5CIAK+t9e+yHOlSqIkXeDHiHsTMX2s8JMbv8vsPt3/pjX/WLn2aCxMzAzH0qkDH62eh0t5qS
1U/CGk0TvALuqoHFum5A6kyqB/SHvUAxerrhs6Pu01wxblEeXJVaRvajWNxja6DfX+pai/lij/Zp
YzUxfiqNZkUFdtJdct9NASxsWVcds9LNNhYugbuyXPrjzMjgcxhwxdK2AQmSQObVZ6PvVEMKHXUP
nFp9HKd4dkgBzYheScSS2UldWei+mGm6BSPRjPQsJwdMyZfQhP1I4ul4U7iO84BNHj1g9NntbBiE
JlbWwy8XCLbrRgyGX/V5CWVOpfF7b2nCPGuhLZsTCHEIlYe1YjqHWifoazaK5S+50cRLYYH36iLR
oi5pdpVhtH5OjXnrFTSLK+Kx0NHrLBnLSUTMyPsQOYYS6GWjbApCeQyISoCUK0PV05t3cGWZd9Xc
tkHnKNOhzXH9lWXh7hrs0T1lZbYl3NAu6ELrLaVpc2mpmfA9jOA36Tx1ga4z0LKyUYkKHM+ocDF2
6YlVbFnq0SiFpWJsKqaLlL8gfu0SiCZQyIjAXqS9qrve9htXgEBBVWs7MGt676mqvtq1NuFVif7a
VFTYJlaK7fneIG6oieGk1XVxWSzOXTtUWdKPTbWjTXoPz975fs5GwNBo1W1nJftRAX4ZFqNmHxlS
teuhsK1DWqX5lmdLF3dp7e31lFSGr0xuYwQpQA75FYOxj/3WWt0MCNSA+HPklQov6oUxPIIpagdm
R5PSEF/LcusNUUWR2QXR4Mg9lLmJ7a/Uh7Qwl13hunSvTNx5Sis1Y/D96ZSrVp27F95bfMvMMb1u
kOo9ZSmsk8eSkitUlObGZVqZlCj9gJZ0jRD6tI4BHLcHEwrVnBChhGX9gpFbi/1AONcjYI5UuJwN
huWGCkXQDAmsmJ4Vbi1ttDiDZI8Yapkoje3EtWWLHfwB4fcAbWrHh15QHud1PRoh7BOsi7aiL60N
TsFcsuHVdSftgtFmDiZn7q9U1rvErwjeyW6mel7s0s6b6gBhaKgio5RvnXfzE4Ft7S3iKLoDYvZY
Qie1RD/Y7JottPv6Nwv/1gaWAV0we2gov7dF5lXWFQpr1T4DDF23hnCp4n+QfpKiL+Drrn2cVGpR
d8pwqXI0yEG3Q3NICfKDh2lLnZwDbq9aF+vF1igLV8GcSbRYzLPedADAmuHXp+TpRNtp3RT9tsIq
J0HCzgFPxApjwA/TgaINq0QeBOwwZ4A+kb7/A1Kw/Ds/5yUSTQZ4D8iEmMShu7ZqBtVdVxa6Ocq8
BBsNatCJB8MryIOg72vuoY0bDH+zq/8/X/7Hxyzi/86XD++vL/WqayunF38nzDbasEgL/06SrX9C
oRHZMzh6H6NLJJT/SpLNf+LShogKuq6uHGj+nSEbBvquGJypGJvhY0IP9D/LkNcgUmToyJJBLIaV
gdwg60ahnQltAKhbC/J8yQMwa5twIMaY+UqtFL9aMzOTsrM1yOXjIrcGruBe6qYDLv6LRhs2dYMh
2ZBTyCP2A3QuiNImXtPPYwBhzTfdQNmqAUEXqk16bFVR+bOWOXHftK9OOVmBBQ5kOM7Lm4bWRmIj
JfEHA8o1AxxSjgXqA7937MknuELD0uQknAsDXoB1sQEnbI9X+5DN3SFNwfBl5bbgBYJpvkkXHi8t
rmTElZ0YjeyaYQ6xGxsTmKLOnp+tVOmeYWs+H3XO+rAam9YXtGao0Q0Xd1z5Ex0w79KhbTn5HNUz
ABjW/dAzATuLmXmRbU9m4We5grSz1tt4rrLyWTeYlvlaqwHJ4QEas7gOVJN1tviLYpAtk/gVbRGL
D8Jbs+WFDeoAMSwffHDotJMumdL0Glg87+B4HHiQtoBXfaPJm0ygd6HMbe3bbFD9zFCejYZtgYE8
jKSYfXTVwLPmZhFnTakfhKb0fulWzwT0iJ1gaN2hJLhVTE8kgzr8gtf5tO0zHRkpCAdBlbL5jYlx
VwjlGn/E4t4sqqMz1kbQclLivsavbFWHXFfTOB3KjP6YrOmI1GxvN8oCI3gDrE2XvDpdjvjikvTd
Gth8YaeLERsp3qGzOFfp1AFQUxWvhYUXKuuSfaek7dVAFPjX92MZ5Qwd4lrF3SJG2PJBTzi9sHLu
hrmp3LkFXES6NrOiYaww/SZz5Wt1O/reXC0+50MZWWk+3BYU79V1RjtsltrYokE0BOhe8i16ZZhk
z20VNaxiG1hfA1Q8efeQpauTUtRVgIZxFqB6qHbFzPqI5/jBmEwYR9z3uo+GOmTU4H106LV0eM5s
/dHLGcS+RW7epwyWkEOpOdeicpfImCVIKYWvw3uTI9d0Ab6MiK1daC2w9/rkPitwEYQyXHZU5Q9E
LznbyHejDuWrqVTqHrqnYIEZeHfDYnWx3kGvKaX9z9pqOr9FChNWwoLMOe2QAxgVWlIGN7ZWJ4xj
pnEjqOdiDJtiedWGpfZnUpCkaw24wqAb9wAh6D4wWPXaEO95Atsi4uXyI/fUatMjU9svgmdBOWQ3
+ZgblyR3qyTTgJ2Bd5HzIxuxI1Vw3pF44QVVaNVFuVeMflHp94XFXqAi9OJScjHq1j3l/dFuRxLC
PoriFLlubBtgUzCUnhEASNYLgcjwHpnsVQkP9MAyYFGN5mYBwYWaBqReAsFghsy5u4e8M1RqFHoh
tPTgZvWbJWQQciNSi6OqI3bQgb3DhuuyKZS9UZANcfSdUvVhYeSXLjSSJwLiaiWaoLHaKmDQXMDp
XoTfj4W1R5gaonSAnXSDzuxFWeos4HhJcc5EWPRiiquh0iI2NyOStbwJQVoReO3aJXSgDT/3GvgW
1ls+KiAwj2rtZxJoncM6NKZ9hyZEk6E61FQnQNP7lzpYetAp4olTArFF13lhlOB4Ns6V0EfN14vh
qRqUdlO28Eomec19a9bRwfQYDY1yeBN9u8s8lNQu815Jod/rIiXADPPaVxZA4yk1bovaA9y1XHSf
9+J9bLzryeBviCtQeE2No5YPB0doL8BvX82C34qivcvSSse0wcPfMrWDP0/orA0NVf0RIFP0CxUV
rwwldV8j2szuwBKBCt6vad7tlnx5LlNon/ZKF+ocRSex66h06nfi2Zec1jCaJo+IzMxfPPpAauU2
c/RX5nhdACb6UVvci3rU91zFC7Ad5L2TLS7awtrBpTEYRXVvsE7f9xhmJwRNDFGNs1+oZhF21bip
JuNHZyJGThm7HnorohVLfVF6m9Zs9hMYIfjrICfdc0uL81K/w7S18KHncTmQ/KYdCy1QTPO2NAo1
UKwOgWXUy0BD7RnTth7ifkEtTMe4ZKMV2bNJQ+6Nty0RgP8slgwtXoMZi7HjunLXNTjwfaZcL2yq
fYezjTU2m2rmGKsgibbmHauWK7fWg5m620qf3pppeEawuxENPjVulg0d+iu37N6pIS5U6u4pCgOr
gAiwSoubVGl+2HnVo3lTw1G1Mo5VYaCoEY3tE70W+K78KkNCHsJU8ypTwIUbul1aqKXfluMPJNu/
Jte4NXXy0i5jFsBbcddlIr1vOC7pRTiHjKFe76kyXzlitG5M1CQwwM1CbhlB4w2R7tItWjOx5fSw
ZGu0JVAWbB0YNN4VeD6/xuQgcrviZrLbvdaWsd5MeyOlF6W77CCa/nNsPTvDxtFvDGJWftaKLKHD
4EXM61LfzizMZTJUbgtIxWOrXlTG0CP5ULjftcXgo09wR/OC+QB3v/Ym2y+5+mpqbcgXN27K6pbZ
eri0MBYDYiugurF1jRzN6KmJRTU9jW7TRuiRN2G7qGhktPmDndZBiWEha+akmxd/tKCK6lX3llqG
MxU3RBPAImtQwDXcW8w9g6V2DiW0tLIZAIc+DTtqh9CDjypb3wDS7JdUvQR4FWg0gQDF6SWpmRtN
mhWOlr4ps4zv3EVPAIJHSCc8rjUtoV55b9WcgyjLblNCE1Wj92pVD35euVva4obyrGbxB9dNjDb/
mVLvArrboT7wq6lRo6kiR4WBYD6Qbom7wjkqyoy5IO0TXtIy4BPU44jZbMENfwaM7a5fVMBqC+25
7aC3kWYkVF12TR09yswlEcp46Ihy0xrdZqT2z2XRQVmHAXQtDNMX9pD5eKgIQl8hhw0LG+qj2qpH
z5gTb+geofq2LbK89JmCcZHXL+8gipqBkbf34NY1PlVtTB/qwvMRzjasxixCZxT3lZM+56n6aLn5
JaJlHwMu8YC23a2tF5saOSprlMcC7ZwaPBPUwB7bqJNzrRnm7ANSubNHM2Ed2hAUCHZdCTVL2Tgl
WsBoQRSTGpPWaKMyLfx53PVzmiwuw2t9QvWErMMK4OHnyyajKGloURrM+iNcv0LXjqAvGfZ270NF
Ev9vuu1g12fQCLOrsC8K6o+NdVimreI+LqOB9OIaU+S7FFmur/EfDQcDTlw2zhRQD/8BbdBd3VeY
NzLQRVvKkxkNR6NvfFtsKiiwcB2jsPwX0bNgdh5K6yAs85ibkCoQJFDRzHJ3fflg1O/Ycclo3o6L
EppdezuMdWiRnyK7sapHJvaqhiZXZ1641T0tHtvq2kQbTam0q6lsgqxSA8Nt4rrJdspUQUR2uDIx
TIf9bmiPajALoKLU52x4J7bwaWqi40bCxU6T3tT2GOjFcK7YoEmZELBSl+GBZOi/CrQM3eeeP89g
FA67cn4zNURT43JBFuUoBx2aUcUNTZHcsz2p4Mbk3s3g1dRHHJp6PBhgg3e/0vQys7rQm3t/INuJ
31Rp72uYyfvQhEI4v81hDICW7vA8Nb9G9oOYeIRDb75rvIo8Dzk+JrQjuHcZBUO2DerMCofslcFz
mrTbjPDt1Lx3GPUaVAcaYYmm3gjMITv0VXnXAqhsz1pQ02uOkCVeM4xMvS3sdPcqSfeFxeOsv7LI
U45tgu9Ky5u6w31MtR2pNvbQP9i8gD4Q84VuB8aAYawHAEh5j5QgFCNMG+ZoUJFQGGHaWge0rHaG
jP3wglQQATMb/q86WooTdIyWKSwHO9YXM3ZKXNCYbWqHlrznxYs5N4DY4pPdD2rj6zoPjMrBnef6
DEJSmYVSrnwyNdVvNXIDpdeY28vPErmIwODStN4bIgKjKMHxUH21Qq5Bmd/ZdoCxOsqHa4ZrZTb1
1K/mLmwJ25lutakU4yJbXvLm4MzFT53iZoJGUmgr7ZWgaoWPdZfqVshS7aKmxU8nPSz60ZrT2GVo
23A7qA0jtKw5sbIm0VUWTGPuE8WLoH31mJbFj2YY/Uo175TewOhh22aXsHIFBxCjSArCoY1s071f
SgBDuyuvQRaAP4H79t1gwq0MH6npny37Ru+B44O9puLeUnJgBG+WZEjhJudlKUDFYHkysC4hs/W0
ON3OnYvYxTyB9s5mxkxz1BSpkgMHcWcvqgrSQOSJtODSad5dL4g/GTV03l1T3ioDRPma7H7MeezS
7irTljloLVEgza4t4N68B83DZT8s0E/P0H1dYtGOAWtJXOAShT4cRu35SwaNGLOwLnrXPiykfsbs
BOAVmj6IFr4whYWpBB8pTqGl33eKHRfYUAAe7eFhEeQtezIXJ9FgKbzrBjSaJ1h1q91RJ8tNxZ0d
LN8hu10afdBNxfOS6ghZ2SUo3kNARlzfej2B4TZlAavyPERnd8e5t+364qdau2WokzSxWuM4miQQ
JS5afOkg5fvKu58w0xrIeCuEusdUgeA56VvaUgg+1FFbOg/6zA80Uwa/1tHdZiRA/3/TVM5+nrFF
UT2moFZ7FZC/rALnLfXVOdvPRVEFc0PQhM3C2ez8frpFVh40HQ08Km8RHpSc7Z3Z8cXkxBMrNnCA
OapG4Y/sfqxE6AiYa/A96Y3IHfKkxxgs0OsfLdK1piQRLvCNAwQF9y4Mo4qNgj32OT8YymL4HKdF
NOozc8agQyqBVOkeIxdg6Nv5ski1X0vuBI2u3xZCszclzLpstw509ZCyKXEHJaT4xQ2UeXT2vqiz
DM8gHV2ng4cYea2C22dbsBYqxp0KXXCApX1gaiNjUB4HYzuJ9n5R+d5sLLRr04dapEczQ1Xf9CLM
UbYY9m1d2XZko6Tyba3zwkFl6C8j4R28mOD642QMlR54LwFpfntHRlRXFOl003iQq6336VAHGbgf
fTcXfgmUU5A3mMagtsasAmUTVWJH/zGrfaIgICzFe4l2wOgeHJcCtXOFpwtyAnFowkFsGgr0PcrI
tZDVmTurTI+kFLFmPaExXQNHkwO+SzB9hcDW7VBm8QwXS/Q3Wt8e1HsyUgdQEgu2Y8JIGvNtrl8N
0USy/w9jJj8r8wTKrcDLgBWT99sRsgcE6LFCXPBl2LusDBZUA9ZIj50x6oHmlHc5oAeYtNl1QBqO
/LHhBOUzQFMdxXSuAb3Zz6e2DausfxIlqjPuzI+M9/zSzgY4e9joS020+sUnHmt2dpib5VemjhsM
kzYWc140o/2REgCYStGGpcOmaGy79Ng3eXvXq8h13Mapdxq4MMBOoPJMNT75Y1nc1/OMHpFWVlE7
zrmvdCB31hpN4CVmB7zim0XrA6h5YXvkkB0EOYVtaGXcjVpjxrmBOLzw1n1MXcq3zmTflwB17EGO
uK4BYQsF8j14K/0yVVwYngFGeI3Yz41k5A5wIo7aw1/SYgGaACiuUpTDpQCIycqFs8FYcPYzFbu8
90afQHEUXaPGidKez2gGMGzuCpMr3pt52HHjJy9RN0BzlaKBlZ3VbZGY5K89a9muBnzwg7z8DRFa
ofPIxkxRMbtPE3hVJT3yRyjV6uG80dUzYNA1Ch9dUAvS+dLuFC1V0EVXk3uuW1lKpkYLpBO7EWa7
Gt4E0h/yvFvAimzwsRT42MAjyMcz1mTHoUAH02G9jl5rFY0TZur+42Te8fZewHP599OG9ThDPtbn
tSRg4RO/DOVRQ2qKtcYRiaR6hIXUGTD7B4tn/Z0+L7FC7lKM4BC3sAQiVQ9CDIr/a5hcRpI7pwQ9
ZB+VAApo/hxicPdQ7NWN2Lf1ue+3wg9/e6lrNK/XOW7R4FfMSb11YBMywESbHeA3H5zXRFkDez9W
g6kSLmwA2dC6Wz3z0GQ6jBOxmrqT/p4NHhhXcpiGedBs9bBNgN77cV73ag3wkF/ThaY65BfgifeB
Bf/8NYWj1mmLbRWoaI+BPYMWD4Ja+dTBBkZ9B98DOIfpzJs9t+YKww9gRDsUuaMH0nNMJN0GNhrR
H6jkygO23kbApsNhAaEX7iurEZWjtRSNfgvWcJcfZCCkVGETIHOHJcAvO3b3eUgD5+73x+PkokBm
41t+yMWvTv0Ce/aepMCbFBOUtqobgm7aoGx+v8gHyujLo9mmq8NWAHJlGIxDQ+frIezQlIZzRm0H
//KDbV1f8o3lmcBzwQY2ObOi/BvXK0rFUEyJAK/6tlGaQZ8dW1AYK0CLLY+GV8gyoTwPskTKQMlD
AS+S4byLxLdwgyeVXDUoJUD831x/xGqScpPySccdBs5gcLEAHoMXqJB3RlRe1mex5iff7acVPTn5
/BTgSr3pWiXr7ECypyTCq7lXIjscYyXhiYUi4cxx+H70bQt7FJKEEEXSAOtfHf2xg1r8wFID15IW
G5ftVoC+M7zKNwtadNAj5JTwHD+37odz2tdPinVdRACwMUDiMFcUHq0bqZZxHWrmIdiiPs/49Vw+
NpOy09FpXi6VW536Urywe10QbY3ycUbearYi1JwQY5VYAElr9n4N0OdEb+VvJdFZG5FvYVi+nU+/
chUtAJ8vjQ7CroF734Uc1iW8A5G/wrC+AbFJnNFMPvkxdA1nywS9FHtuFTRSt9ArAA/MYA6GsH8B
Y/DauZGmr66/PAxJiZDR+2Ngbc+cr29XOB7z07reisCVwerWaW2sK+WNFbx2Zvr5HiriISD6EAYB
0h0d1bhNIB97biecfmjEfw9enp71TfFTbbyxtklhAkAgtZWhv9leNi8ZJHutixHDlaBJfQwCrAc4
Cfw88+DfAqZ8cOw+04AqmAXg59fjBt2u1MUwR64tjxswzemHa4tELkjpe6DMQlA3/otVHQhJI04j
PzPXI2pvcZcJY1sLl7udqFGfdP3FsjevRPgB5LR39qMXntPk+gbmlCLcUHdD6mxbuvsNPOph/KPN
s2593HyOhtkReIHwE4UYfShpsUYw/FCaG+X8yt9S34+V4cYM6X0c97X9z8gbDBM5puPqLt1JHynT
7yE7iWI3PCsaeOqLIpP5IH9BAXktwpwSzayzbLGCIXaePBqIX9mGxlWSBxoJtBFBrQrV/dlA8f2m
kInp/y67ljsH3lAvuDtb2EjpHKDUg1g9lOxCdBN4yA5aVJ3VnTlxV3xdcxVCUeAxMD2xjcZdZfse
rDDLoDpAMCtBNL/8AwPOb7mT/I4QnoEuoSmD9vq0OAR+6HLBFm6O3cGKO/xzCRdYrWU/htfiEdCz
7Fk7ljFuKuOcv8H3mkYub0sZKR0wWDD4vh7WyrG0tG/Q48udEL3aBMpFfg1jsKiD2+g5kbe12jSy
tq+rrUJ/DXUaQPIq+UXVQO4htJmk84kDWm2Afm1zXwV032NDgTl1aRXnLSvkXb++Ij8/7yoXEDar
ijyv5S/4KyobHfIsEMd83EdAObHH38cl/eQmhni1Kd0RoWW0ygW80fJ6G6wpnJ3qQgurXa2BXwfa
G4J/YF5xALq0B/TVA3Ab0HOIZHyk78X12dN0MmB8+iGr6od2aH2g6WF9JCWSPbmkoMwvcJ2DOf05
4S3tZMj4tNrq1u0mu7eFXG0OaJboN2gabds4AxPWb6Ou+yi6/sBlTr7Nb58XhwkiY5BqRCb0dTsv
gLPqI0gpeNtGTAJgkYGZTEiYFcnbFKQws/KlPECGXs/u9x/6O0YKext+kLgOgNWCUoDcCJ+yTEgz
oi/rjLjwZt97+8AgoqkV0F/kRUoYFpFXnMXzn3rLn9dcPW4PQzHFcLHmZN24PaYmDy0581yn4hO2
LXJ2zcDIcu3OMxMMfrmwTdwz0gFF+uU4uy45axNy6mBC7E5yPZA3e2sBC7xWtYVIuYncFW5gQHCK
9wmettKTdUg4pmznKq5T5+HzgqtYtEwCPfAJC8pujnSalN0cYCCwOc6pap6KAZ+XWgUdV6mYKgSW
khKFLUWcU2/O7D75a9cb//MSq93HNSBOgLuRSdcUQsEYEnRKpEGwE6ElOSe7fmJPwOxb4mx1uH7D
jufrVtdAqkQcp0YwxXwrnRyNj3r/bIkqU+TVQ2Ed7Dyof1jAvKy2t15YtkJHwLYBL7wB7GXTx+MB
GktnP9CJcwSVOTi6QuIVTrLrXg2vAUgoXACiRjlG1nhv+KQCe9Smnh6f+VIn9h06iHggWwN/CZf+
15dnWz3EamlnBHh/KTae7H2VkNOIpVntOZnAU/kMVpPGDqq0W/n4809RSYOGd93ZBZ4MN+74giok
Ke+9AAOgSGN/4OZ1Yqt/WW+1D1NAiIqlxPPY2V1VHwbwRn7//k5+qk8PtNoTY9l5Bvt4oGoCMrFP
6g5SPkI5s8xaKFumKoh6yMdwbWNPrMO5w0tTtK0mJ0MbxgrAc6ppIwXypw0LrVqBRK0ZufoBOEN/
hgIYDbQAVhT++bL+VJEBYQX4jaAxBKG9dYpIAbtx60Z22hPnTSqyNIl7pxc+ZicoqTBizEKSjJuz
ReSp4/d53VVPSgWkA2CLwQiKbbaZL2Srdoynh+bybPA/8VEN5L8qYgroft97USpNwRVzYOaF4F88
w0I1GiDmwh/aX2xbhXXiHP5TXTP5gb+sKSPqp5NhpoWdEZTQWJMfUCJj2vgE2lKoQk5CrZ/Od4Q/
uHWrcPZlxdU1MGKM5QDKLTOwsdlrSgdo/ZZFUGwCE1CPatxB5THHBascVXWAydnW3ZRnQ8KJE/rl
V6xO6AJkQDeOslBO66PrXlplc/X7I/qNjbF+taszOpXUcbmsxc1r6WxYhNmPPLF9qAhs6PW5i1w/
uXmgCYlC0UHxv9YKtSpsLHRawK8+gEcYLLF3K4mcHXqmoXm1oO1WHpH8AaIBLkj5U9pJQzLviGnk
f/PY//4ha7UqlmfWmCFd+4i16Pn79S0JO9+9RF8zPldYrGUB/9q/n1ZbVW68KkndysdGPjHgLVft
TbetIhKDEp9Ci7CJM4KEk0XEO9TBOWH7k7vo0+qr0wNSOmymPTyrp7LAVkWMwxT+/n1+b1DjgH5a
YnVcSmfW0m7GEgq7noBObYTqD+pG9c6p3526JL+stDoS88ThzMrwKm1UKVqYo/TeaJsqwLcD5RVt
Bu2sufGJ7uCXJVdHpHOmBaN7+fW2HCW/EfeoUswQfAFYnqN1NMdICBK7+IMq/NR98mXtVVwXM2bl
IBZYASBY9UEmv0XMNxhPxc3WO06RHGn+gbX7ue+5yhqdxtNLQ6BXJs0bIfMkjUXLgPpA9QVeooZl
jE5scNbJRO7Eb1H30zZa5Vu0cESjZdhG5PCv9zw4vgY7EXNPk+Vc7Dv3lKvClwrdBKRGLseugRwu
tpBHCAbQ0SIWzsuFdtP+Sp8QfDfWuZVP1L6fP6spr/NPF9qsOdTrKnxW6VVJAuuxvyBQqKuC5WaI
oMBhRJhTb8jB+Pn7c3qq2fxl4VUkGgq0zMYGC+P9PlVuwHNf7udhA3SF18Kte9z+PVA6e5md6l99
WXsVh2YokqRgNMpNVW/TxNh4N9JCt7vQN+fKkZP3DOYWGiSwVGgAruIRtHt0QuGlFoxN9giJ2cQl
4pIQ9vT713miuEIp8u9lVsFIbfRFCsJZQQOg9Ez6OO2B2BeDL0wlqJ2rXMWjpnr0+1VPNWy+LLsK
SIUzweZMXidSZVYB/AhtOSiw3WUHeNEEOgCRmAeea0rpp/YseiWyFIIGg7W+u0XOhxZEWfn50gRI
H8zJgwU0oQbZn3kLaPhlCoM3KTao7+t3L4QizHaIrSv9RmzU/bkvvFbR/LhTP/2c9Q1OiIt2M0Tq
A53nm2x5I4BFAUYNAzVg9qEnvBxaiKSO89uZly+/6TpGaQ7UuNC6grvHemu1w2S1osO6JffpdoG+
en25bLxIhTpEouxAHN7/V/nv5zVX+4w1ZOEwEZHZihzTiADAuhL9FrZlmCJk8fJ85iFPFL7glf77
IVc7jEhb7W7EgnIglu60DcyCA3IBON7ub4bu/xNL/wHVtE+vPVyL+11WKxkW+a//xSq1vH9i3m5g
6A7moCHdK//FMLUQNP9mlOr2P9HBhCYdGjtwWjdcBLm/SaUaWKkS/4ShprSf/Q9lV+Tu+rTjVeTq
JkTwpcwzppTmuq1IHaVSaoNYodJcQn7Y986mWKtwjRUQp9HSkYUzqM3r0MKIblMFWlShCZYGR61l
ly6w+uf8804to8nIhbxTqtKsboXSWqrOmNI81JsmUHXmD5ntQ2/K//QZr/56M5+VCNcXnXwcuAag
b6QB3oN3t8orhqm3SFdkJuxXx0iOk5d9lgDGDJm+s6Nr+Zu/fpwva32EyU+ZBGRZTOhlFBTGZMBb
OpsMjpvSZptt50O9O19MrC+fj4fTNGCW4OUIE+d1297Q6qWYp5FC2VEWjOCuxRZ8CI1EbOkO9Dt0
xs4VMCdf6Oc1V1nwIBYF1vN4SOdW+lIvGyXKtmy7HP8LNWj58T6vtUp9iyXN2ooDzT7ELQAPDcwz
jOXDOheSdRuVB7/fLGu83V/vE07HOpTjHQ9F8ddUsIKKmXDsGVrtM5TiA4BFO5iAwbJ2SKpNvkPD
EXL8U5Tmvqn72RBkkASR3LTICCqk/ufmfie/L3qeNgzYPn7TKkMsTOLME8VZnDse82nGEJm/Lg5s
Okdd22kZQO7gxTzoRT0ce+6COJf+VGh3WRMFLvIO8dscLO/fv6R12oqXJN0uQWmHZRlyuo++wqdd
rtUe1NeZaXy4wsl0J5txsirfuqgO/UEPi2h8dH46JP0DfOd6EvqxONSkge3EL5CB4+sXYh5jiwao
Do4YwRj7KkdP1oqAsoVhGxjyKAXV2NOTogajI6B084eIoVW18tfP0E0ESYhtISavfoY7dkytDbf6
8BYAFRME3f8h7buWJcd1IH9oFSGJsq9ypXLH+xdFW3nv9fWbrN6drmIpDs/MfZiIuT03GiUSBEEg
kSn58ibYaCO6CC0qKIEj3grADL1TPNgpCDy1P83aKjF/xS85XkdTE02Fv7+HXhtneyJoaiR2FX4P
1ceatsFLUKOTYQCrlT10D11qDcfI5brn9WV0aZXJTMylx9brOJ7kFooOoNcO3RhUBxalkqbSIrHH
S3zX1x2NaIgC6jSuX36nmCZhWNPtT5vSNhbMwiyBX6ko8Da86sbVklKdejT3cQ3qaD+zF5ReYdK7
QMPNmRbJkqBUV5YiyBg0/98eJ2oHPoT2J7AMVzmsWaYCsH265nTO8qYBJA6NG81KXVC2Op2rZ2Db
ssB4hHc+9Cq40fxqCxnrjOOAGKGX2sTQ4Diji4kWH8f5vvNp2a/aGa/8HWT7vSIOLyU7lun5xf9g
KWeMUAmGvITFP/kzCANQuIkP7YGWT0A643JfJ/Qte3Etw1fQhUUKDUgXJFaYw1qrw6LFSaQ56Yto
Y7xmY9ylqMgrXnX/ha4DzxqzompYgyCugjXjSEsYsLZFuIY1Zc9HLV/HQ3wbOPjwAKIwKpNdTTWN
x2KKT/snDt8qTA+J47dhsAbDR0HOBaTKM97SeV+Rd8yrYNzlGzAiX0kL6CKyiww1VsA10P2h6dbl
yQz6IKjBRaw74r28Gw4EMhHaz+gFOZ2X7Mw7XiuVrZVTNwK1C0hcwMZEIfJMXldAw7GcxESHJHLx
JFjjkSZblPVZ+tZt+v9wSM+tsZCqSRxAx4me/v9zWtomljEy4XY7CeNRTnyn2rmXbYSfIPX69/Hh
wjSzsFqkihgMPJmebRn+izB7P05WDI48dAh24lbaCTup0C25w4gh77ZfcecL8/S/n90sYP2tS0Kw
zmAChHYoTqviBI+S3dyg53/kntUVN7owx5xVUhZJWEJy+5TRAnPsITZsdHsC3AbDs478wFnd9c+j
Qt5AXQLRzWSYqrpEpUKwuo1Dmx+pmx5Rk7co9hHzUVuOtZWvwzmFjB+OCHS/2EgE/o4yz8sWI6cb
yVOgytEfIzzmyUbxwh8hN1dfCe4X5phQBBIgYaoFTXP0nNwLRnhoi+WD80mrNgCXBZZShbwYG4BK
0BarUOqlG0Y8JMku5r5xJjqcClqC6n4pgU0468ixyRKJEbDhlUYjTg5gKNu2AxcMxrc437Vy/ePt
+8936cyxM0VM2g6FMTn1bwAaNUywA9OIK2SL8cBvuQwhjy8V+1c95Mwsc9waZZxGMYZZNXQB8gOg
8al4NN3W6QlNrq1mw4U6XOVUuBjPv5Q5crWC6AYaKSQ6b+pbt6WCGdN36I7hGKg78dDYIAH4920N
GsAvzDLOmeOWFDFjh1MHMhJXJ6ldGaBgKuUtaaIPU/FmjG/1wgeEdQ/x9ELG5KapvdYA5V71Nggc
l2J7WaefQ8DVZSqoEaOMw6xCWciiOAdQ0lxutXuM3dHXNC209ZhFsME/yU1l5ZXQg7LSX4vMAgDP
VHfxMqMuagf3cvaovpnBN0nYUeVg7X2wFKvCZPJ7ewArAgjNA92HYgpQVtwckDY4mKv74ocwaXwn
N3MPWRv6QwZHPYHVoKq1k33eNbp2bs+/mHri2V2i62WgLAIMRSTxMqN3p4h3Ua+dn3MTTDyXmsRQ
tBwqs3oK6klQO6RN/9CMKPto03YEL0Wgdw9gGSFEscLoICrFA0jNbE7w4H2ocfmhQ9OaUzcFmiPu
MEqN0W6aB0771gMteXT/503KA/isZUQX28hkRGiMmkgE48lpQdOBTiztCQQg8PwYD8NzduS5DYvQ
ZU8M2zcbx9pcgl6anVSavSxaPoo+fQsy1Y0xs6+CEKgIXrNltkBbsCivSvlehZC5nF+KBnuPLBST
wINZYeIbM64pyvUS6FqnzAfdvluJPFAO77SxL0clUvUWIWcGSnxwypvlMOOVXlkhRvxjO/uJS6TG
tNFGcBUr3+LJJVT7QdkvhZN7POQFL9YoTJBf2giESCp+i3YstsPtYkXOgKqW9PuLnrF2KFB/hg7t
qXTMwvSymoAwbkJSBWZXlAgL4ErIDUWI0kdl7JlPn7v/qUTMBhSF0PkOSKQACsYcQtLBA6Yclxgd
HJsUOwifZOKJIHxNH7rwpmzsQoKEd3ikxbTa9Hu0i8iDPro6kDzEjdBm/i2DndfKwTd15Ec8ehI+
+33M8ZTqcVzANjzheAa7dAfyndPzjAvPWl33s3VgTiR4CztRqLHuSC69bitZsRsfpx1Fn9GqEHdk
6/omp/hIoOWB51FQHmEC+VgqENqSQkxJQQsedEz0pQtO9MalE2koz26mDTDcXvz6+X5fRzsgz0CY
Se9zSi7PpEpS2RhxnAijA7mWV5BTfIDbr+KE1Ot0DPBIFA40PDExwcqO7bQzVB5MEwQzeY/xZ/P3
3OBOHrjKktc7BlZQQAXxmFZ1zNAwnpsWXVTMbQoOKUQJsPo1qqufys4tsIubfvEyvkgd/TsvvRH8
+XSgEzPrWEXQ8l/cimReVLE35xEZdHcAa+IWjNooxNA+X3gAKcO97GVfwLOtRMRLu3Rbz25jgjRa
FzTYrd3FU99EF6JzjuaAcM2jlVQMlm7iwdJ3mlfcx065j557zqZe17cRIyCKBVlJCXOf2NzLnyDp
YM1TyALPQWuTTntLvqJYkRfbVClv+Mg+Zp9XQly5Jy+NMtE3bpomAcPU6BSH7Cn1lz1VQ5ZLTBWK
/x7Yi1vy0hqzuwUIu0HBg0+EXIITtT+WJeet4nUieWmC2cilkknTQvMO4Va0S0iRoC5gosAFLp7e
+kIHiGePCTNyUSqgrT/ZU0Yn9usNbXOBLAdDsAeUmd3PwwuL2LtaQiZt1GLw5YMXk37f5DRP4JnV
vYAOxdAxh9FBiXT5ZmrQ0YSizzHacKzzvpYJCXoaAqIT4muVTfFUveOB6yhQLywWGOQj6ldC+MWJ
YK4mcM4HbdnAXcJF85UkBgERVLigchtMsvX5l62E7QtTzO2Udv04yyk+bJhNJ8xuzF7i7Rx1bja0
nZ1v9qEeV53YZcBnn843EmE704+0gIQ02M2mbfbBS61Wronzb2Jf7QX4+SHbRc822OCW2Y+71iny
758vHC+C6NRlziJnDrmJvFpgJQF0KncnX7xd4PwgznEhaupwrPG+iYkgcxK2StfCWgUXDDax32/6
XyVakdT5K7ghhs2jI8co9bPPdo6JKREJQKojn87c6FbvFUqsza0UWRRdM+wWG49FcB/cR27o8JZ3
paZ9Ec/Y8RUlM2dzoBeTslHf0odgRxwJzP5HATOWUD96wmyBnT5mLgHJwyMf6M21z8SbrIf4jkKd
qHXbF3kz28Jb9RODNIY9bVVEOxFUS5gEmfs3zdPAncG9oXiLz4QcEs2pWQb4ASB8plXJ7jFGmhrc
GWgIQfEZHCjzoXTyW374uc6M6dIbpoLqOmbJWPBHBTKkqDAnuvShT/aUkYTW73nH9BpEcLoV/7HD
AsaKUI4qOUCYQ/X+DsTGpyJo5M+PX+BNWA+pf20xSYYOiui8oOenc7Rd9j49gtzSS9ErkL3xabwN
9s1G4O8h/VuvD9Bfq0yMEHRlFlEa/ZPawIX9dKNY4CbZNRtu0Xw9kv+1xUSIrpNIu/yxRWegW6uG
oj1aseV2uAG7qj/uuc/pdRf9a5KJD0spKKB6gqMQS9yB17D/1t/ofrkrUayPbsBFaYkQY/LQIXHV
HbHBsjxsOjSE29flGyAC/Cyat940ip7FZBBxTx2ka6hH4biehuwRk9++ckevB+S/387EB60cVPDv
w3mDAixIWWLFiYlSVuVxYvCqHfAUUIgU9O7Zd9U8x3U/Z7BD0T3FO6gRHQjuITHvwc0w3ja1xSd9
Wd3XM5uM21ZtC22kESiGQh3iXayChYLI39A7uc0hXuWQqH4gYphanE9dN2uCnYhqnRHCRDy9naIo
L/Cp2RYcy/EN9N8p51Ni5XYMOoj0Z/UyH+hofe/zVEnWHyHkr2362848Jx3bJjPVU3wwNuWD7ILL
x1VO6uz9tvSGI3+kafXAYqyQkjJpiLWMsxpV348qOGScpsKbA8pTxfD++Yqu+s6ZBcZHBXNuQWiJ
N7mmJ7s4zuw0GG1B653/zQyzbzl0NYsygLtEBnRa68adoGlWyf7/ZoXdobQdujDGci3aD324mcAD
W06/PrexgkvA1acAagVYESRAWEiPEqaikmnG+Ofp/76YG91b9inUcCKIe1aW+k3hAqfX/eCvTSaK
lkaEpw0JcNEX6s+cKMdh7Leff9fq7Xf2WYyrqdAqluYmnBxhhKqBBKLa5ShDm0xIM947lPc1jM9B
w86IOwOmKLKjae+lAdyCEa5awFgA7Oh8ecAJ5mVLvA9kXDAAOz/0reDpUiZvhygHC38x7DutV1B7
T17+t9VkPDHAXPXUC9iwGj2EoDvOZnqslPZYxx1n37j+SFO1s7BkalXUiTP8UQD8KPNGSJiB9U+8
69wSTK/pltj9Y/fMyyU4e2gwwzBZBcxdFWMP5SZ1mqSxegzjfL6G66HpH6dnS3mVoQV6SN0EKoJ2
kruaeKggqfC5Ed53MPcYWEdRpBhMBCYQhvTzfVenzucW1nPYvyeLQr7PN6jS1boOZlRbaUeBFq8o
saXokS8oZ62+OKE/jZlqFAiBIGCcXMu0bukFODmdUYqB0ZowdwZxGRAiyngdcJEDa3sEDiogIqAQ
BokcJmeel6mqB0EGRZEARtthVL4benIjd0b3H/bp3BCzT4sJ8dtZRBlJNqctdIy+x3LBS1bXIsS5
DWajtCgNm9TAxySTcUy7nw2Gq3TpiCl173OXOLENskk/RcRSzjQM1LLPJ9y6gtR2SEKzA52NTt6G
A90wginw7HZ+XvYGRhRx6z8sGfjDUW+MHeUh9cg3/rNn7QBQogmcVwD6rwiKwqFpapPgp+Rp6UdV
u2+huvf55670saQTmcX/t8FsXhIUEhQMsXmBMN5D70XcjvOEnC3Na4gPRD9MNdwIs7Dvx+Bmaav7
pl78UqhLqBV3vCk+uolXS3/2vcwm66NuRHLaAHb3QXlQlF/QXnygPD3x+/SL/1BeDc/n60vX/yw8
t60S1X0Je62b3wQvI96wuR19B8n2Te2Vgh088Nx49UyC1EMT8Q/FM15azCOxxaxZAUrjGH3U5rgs
w04NY86BXAs1GCQAVSgRAX6VWEBPqhhNrNa55sSz+YOYrd8ny16Y213TSQ+yCdb+QHwwIulWTouN
kU2PsZ7zxnxXTix+A+agMYFiSCr7qXFvRnoPdi8ngeYXpErttgJlSvRUzDwiL5mwttBQQjuJArmR
jZOrHkQKLewxXsAFpPR9AVkorPEYHIq4DYpDEqXDeK8GHi7DrHMFwRG60hILQJxJHJfvyVIn8WEM
JQjjNPkABcmoDgQCXtxmLuhcy9j0YKvStD7dpSLSrtSK2kzod7WaYygf+gFpkCMskQnqcGXZTY8i
JMfyw5CnUO0RknSJ/DZN9PE1IpVuQs2rKnVfAz88eZ7ipE2KbYesNvBIGKaYB4rL2OrAWBUdllAN
XpegKcKXBABnKH8Ueqg8SsowJn6gKC06OoEcYVQuWszeUyBugWqX1i6vRiC3ceQ0eqsbYPkeohmq
EHOg6uBvDaBCU/zOyqaHnpdMKtGewgmTaVk2KmSbjKnRuCA5JIWtaQSit8kQqo1TgsGh8zvSJ+Bt
AWPFpm3idoNXQ1u7yAQ06RUFbyGzMkksHyZDlXdx2MavELs3Vas26jazxBRCRxa4CiN5jz+NQbUs
6UIz3ctxWT+rQ1pCR6SeyOib0IiJjpAoiaHCGCYt+Kz78Xu6dFCcXaa0N29BpJYrrhJMBXFjwGch
9Bv3xa4LJhWsfESI36HNLKFuHE1yboGLSz0ok9HcVAGJP+YyXPZlWiovMamjbaR24TaDmJLohYuw
7OZYqqHmJxevC+S5Y0vLC2WyOsUcHgupT0YfqB9I58VBaGpbSEVX+V3YxMq0GRazUO/Iosv9R1zg
b7E1odazo1GH+UK17KcROjLDPLzkRThI0KHW8rj5IWZVZPwc1T77uUBlOJkgbNFn41FX0qSObayq
pN6qapz0UJZKRTW/a/JyhGgDUZvMn8ccEj9mijeItczFokOsqRQHH/KItA0/zEmTOUYGhZUIVOyz
ofvwjAj8NyJ0vwpbWpqs3GuTFJl2OZuV8UZwVqUHzFM3v9I+UZ4UKPd9NFEmTodSSqAEosvT7TBO
uQ5cTjlgSqIO1WSDWnNW+AV2DhDlsR+S7neyFDW5l5S6hJ0GL9nnXNTSPPQEMHt3T00jbdVIjqbU
UYZCzw1ocBWQ6MM0WZoKL2NPknATV2E6lRiRm+EdjQRVLGeR1KQ6zsBBQuRn0sPOCipIgN1iQjlO
bFU3hs4txEUbDo1Zg+wH0zfSZiDm8t71S44+hjBT4Z+mCEyrEwSiu51kCIndFBCU8MKu7SB2CIqA
enbMsFFTK2vDIHDjtFcLsB+3avtidJBAcUmtN9FjFlSF5iPc6clxQptwq03EaN/0XOkK6D7FoLn3
iiiaZ2vuZm1+NtM+Cx9TdOLDZ0moqIxWmwiVJw3jMPrhYKpBaOviFHwfjNrAqBSIfnTxNgxDQd82
adh3b2ouV5gRy7syxzBTPk9l6ra92SwYOIdADkE7oxJMqbXm2ZyQlus6VJ6wiGjjVATwO1DXj4ew
HzQ5rHc1kWsZEnB9kUFiOTOomFs75VUFfGsQVGJo/x9lUc1YAwrV0aIY+hM1ZoVB1iAkSWkJdbIc
JUFonj9PTFjGGIyaGzr45ACwhaCQDjbhy6syngNJgxYEYDUeGGp/zGjiY6brNL2V2+ZDDJoIOhsd
uZTULr7lcSes2Qehqqbj9tIBiGcBN2WOP1RDLXIwEnQ/yJb4e0b1DiScYMd4Do/5gWBHIXp4I71k
frFrAM7iwbMUNgHEGlz8BuapKpszaSsJv0GKwsGqk/o2wUhWWpOnOiEQoQfNQDN7htndKjGCb5lW
B3SRt5reQVIHygZu1Rbh1pyhLjHlw16dQq8Qlsfa0G+FgPhtGx+WvnzvJ/W7EjRPaaEc8XLcqIGx
R0E6BLquv4sI8aR2hJSY+mH2geSOpvRrmaEEDS3wnRmTuyJr7+RI8YUYSgxzsa1Tcgf5T/tzh7hK
aqhDYIZORzoDNj6dTcyHJIxmSMJgRO8Y3sQg0AycYg+6IKdwYy6y8yov/mMNEz10uhWqr0ymNkli
niiI647gaxvVk3zDqfYT6pgUbyVsuXNYNM8+z32pPUwdY6QG1qACTTPHs1x0yiUcXCz+qfCCr0PR
Rb2pnfSuxEwCj6njOl+6NEb/+5mxxWwlKK7WsVMkh3YarFTYdD3YKXMeoJFniFnFvhOUhuhF7Axw
ZM2PsgQaqDJuDwtFraQ8RC2yL/dfO4qpKhg5lQCjwswlOy5cyeDmLIhp2sMb7bxRnnzyQOFhw5E/
vXNVQkCn7dwaOzA8mWEmNniB2/Ou2YJR3kmP5hHs6nbEb5CwDyTWFvOkz1pjgvQBbI12AaqEHJeS
VfnTbzq6mjr9Xudpi68aJODHlRCHZWABLx1FaQpdCEMY7BzjPtiAWWUPSTc0LyCxpPj/bTUpQAw4
KhOn4Go2VCaZUChiFjkKzFVecNe+FRZty+PQPX3uJ/QCuTxxGAqUMHCJzwNCiX0kDaSDWks9h7hg
gJgHkyN1kf/Q2QOWDwsHAQUA0vGv7EUmS71YT8oCcWgApKJ3ylfdYZhMQiTpTlz4XLDN1a6dLKIQ
Tukjr7GbsdnVfTZLpg3NO0x0FOBZhI6Xvewor5IJGNjnC3nVffnzhX/tMdeUblZzk+eiCbK83q2e
JMfcZyD90e3GRXPRJqkl+ryS8bVRJmAyRtVcMdJERAxLDtUWk8Oxi2vyo3byrbkx/GSnO42n8UIL
9fdLn7kMnExSohspsKAYkUOUhu7fi7KjIwal3YCPoHEp3k12pl/8Vu1VpeJ0O2CcHdefRgyZbWw0
ahuqPd4UjnZUds1da9ORo2HXO9SLFP8L+AV2oIC1yNRGKmSjgazRyO0NB9qLRR6xoUeel+Ss3rSg
wdABdwWCEHQVlzGmhgi22WZYU3mj7GSw1wMU5o53mkV53ObvNc9b174MaR0BAQfmgkG5e2lvlvVJ
FZQMZbtNfdPj3EsbsPp+5Wq4OoenFFbC2xxa1AhpTLgOw7hswiSnlkI/eaOIhcyaPRMcwiL2jFdc
uqI+wJ4hkCFHOvHyX6XMWZFAa1rBwz/rlspBBv8eFP13NZw3YWd4yOydOl6eaoJGvjH+IFrnV3m4
T8rFFaFP17QGwJvaAFEGFDiT0lOHYYd5Gndo221nNJB+qWQeRmllM2jsRXkagGBRZmHmMpi503lI
Ee9RY22teBdu1I0MPjQusPo63NPF+WuJiRcQuOxmyLZHOLoGtkP/DjzOngYNqoeRoUkC5nU8Jz5A
VZ384uGh1pLXC+uMk89VEOMhj++cvO5AGw21DUbRO31TQj2AS4e28m44t6bRVT/L7yqSaEliwloP
mVyHjpFQZYZpRwkZRQgW8PPllUQPcjqqjmojWuFXOAfgV+uqzUEFQ0RwbkjfBwHUDTPUNtsbzmWz
5jEa8OPI7iTUp9i6IkriCaTRJ3qo4gfVz3F8y6evQETWMjtKOSPiHwrHZy/u3jTSMetg6Y/H4OLe
/1js/K7bcLFU15HChLoa0n+MsILtmY2BmN0yMwmPe8RAOsJPx9Yg7QRrNCPp9/IDZxGvXxuwp4Mo
HoxItGLK5HVzvcjDlC9QWXJQfnz6kyKrm3GLFJkrQnQFxvsDRgMoH1xHgMGI9NecuWOTtCgFq1mI
LZuhjfjUb6Tv7T0lf27cAXJLml8/SS6gRbfN5j9dMPR2kSHeAc9Ur6rDUinlhjQXIcDixPNqGB6s
H6MjHiIrd7gDI2tLCypbyO2YeH9cDSHWXdhgcKymHzsd6l2EmsWExAs5rD/63MuTZ425pltlAm9d
D2uq9Qc2JqE/9UPdEFfkcyOtGQPTkwnSDoxXoKd4uY/oagq5ihvhxLLYWvprcKdirDV56DbJL24Q
u861TDQQdIyYGqAEBG/vpbWUTMUQoTBuq7eSJ9vBC2XGrzfKFkOVmQVlTA/ULZ0Verx7dCXbwtYh
cQZLMgjDrka8FbCFdMmEoWfKqDs4xi51s0djC6kou/+ZOnwo5crCqug1IqRBNui61hQqmbCMWYwK
0oexo8E6uKOzoxBKeuDD7K4vQlBoEFlFec2UQKfFrOuQioI4tSndxW5L9ij3gBCdb2YlQYcdhBkU
ayBkc/W+miNJJx2eQ+AmLm+a2+EORKC2gvyncVtgsqoU3N3cV8H1PYTXuAhCe+hdGaBFZj5ubkvo
DDQqfY3DaXbQnLX7Y4JI04FNsPs2bzG3tuGeQha4eHqXiwpuPzwnVfSNL11VKjsTdqMAD6DYbzCC
k9rCMfKbY7bhVVSuJilYW8yJL8hYpwW1Vf82VECL4/12gLChR6cPtTeIElXWAQXJe6CtXzm3xvXV
Sxf372cyi5vGLVTvB5jOwOyKQYBH0DrAd1I+KfrVfci8YJl0KZmxnFOCF2yyHUDGhC6UZzjGYQJZ
brHr9zwyguv07NIemzChslpg3BEvWDozVt+g8IAo07kVCDIqm5eK0mW6eERSYyYYwXDYQSjIlhZl
kDxhzBYFgTFqrEjC8LJstVxVjLUlxLgovBFgE8qbd+mTuVIogwKtY3s0IYRJHpTwaUm9OU5Aelbb
pNT2Uow3ZKb4VYXxgEzHEC2PIPA6kuJTz38Ek3RPdTRNYT+aYJcuwC5d34N+BNHt53LTO5FfP6bK
lhu9rw4jbKLrjdoHLg16XV1+eDmlQq9FvYn4hnI9umkuooGneeQXVJ1czpGgH8DupQ7NG0pmZUCO
jDkSxthKRj/lJkhc6VGMoe9j9UeAXqHKjusCbKr78Ce9Hufcyt44xq+/FNw5AIiiOg2yfuSNl18q
FaWuaOWi/wk7j5EHMUE38odnfmGOvYwJeHrQXBdNoqBAjZvx0hS660QLm0h3ggGK2ca8N0t902mV
DQK120DiArPYFwxrj/HeopgqcPXDXvVDwxtmsM1XGuJIC/w9JqrShIrVQJjC4Swpzy7jsCApmupK
zXTk/KMrDRYKuh69PmqMbbRbCbIbfO6GFZtwHihk6egAIAVg1jYvEknHwAYd7YZNJDnSd72EzdYB
pMqSMHKQW8rD5x961d7CAl8YZVoA2kKkBRwsmhNt42+SNzxBX90M7AVdvw1ADeB+i51ctNrKLZ6T
b5H/pRcW78uZ1Vb0XiSxluqO6cff5heKFxcAFg9uhQ+qq/cFNko2+Tl9NvJKRF0wz0Gf+NKPpzKR
CxONe2feDQ5YOhx8cwhxSjSoQQVF5+nNe8quVdnCkxQ6U8dzMDbVww8wRYzJUl2VlYJH12R60Qpg
aqHZF3pYoDELS0uDWxegM+XSYa6c2wtzzAoPsVKVdRMukDhFdQXK8/JgBUHk1blo9xG3Pkpd9Twc
ot6MVx6trK2OkWelQIYBiTWeWtOBjq4PkQe5GKEEAzxGoEH4GYhuI4D4yvvcn69uGtYyXfezNyYg
h6SGROYfSjozeIbKmzOArUPdRaUrd+6AQU/eVXP1sKVGccGBkwH1K6gJMycXvRGlCijtjgIVE+U3
yN9nt3xQ3MTpROsH1JTAEpAfBAj6vWuv8SM3WrEXAGufOcTgydP0Wg91ANiCTY3BnWZ2KO1fsJ99
rfjXrku/VsPVCiiiSSWCLpfYmJYhUKt0ObVEUaTw1IfGNSzKaMMvGlw5LmOMho6z/UxVgPlbFZ+m
mvc1qLzmY06g7kU8Ta62/8F30HSFagfiAjpPzGWDljNgPFP8hxmOVvQxp6hDv44uJaQKH4tnsKFw
bLLpGd26c5vMwVwAhQkXarNx5pMwMxQv/WrfuZQkjfBlca+oAqhBpINEAcMXuqNs5DP6AFgQFeR+
8ay6UmlYBESVfSDaars4QQ8iuqC1gvggYw5qqDwz+NGPN7OEknWfulIX2aFwm5ih3RHVKhTwWc4Y
3Rx+fb4sa/EDcAsN1QWIgYM5+HLXpZaMcYFqkWPKP6sFSLtio828pubVrYOVODPCqhMnsxwIZgJ+
IUp3Voyb+YO+LiaAesvBbu+iDOhvXqi4erbR5cf6o2YJfXqUSBkfi80i6PMey097Ae3GfBBfTlVZ
Sjzf7QIJc8CgJJaeY68CKeFgf76uV6hm1jzjbgIKGn0qw/yJpQFNOtOrN2Qf3qtQm0o/0uP8Lj9S
hj5U4DalXxxzT4y9+vsXVoJ9orM/hdnjUjQFKAfjZHc/Gs+AXvGsWFJr09sXELAbwKpDGwoWtcV9
pq9v/D97wL7ySkPJEFLgXSkYGF+wDfezhk5aJKIDEPlI7vQvgLhZNTUgfS92nsXhT1mbDSTF0pNA
eSk1QBr1vVyDskeLDgXR7NA0fPwyT9aLe33INzLmyfoUqK3wRp4qqxzmxwBAc6lQvXLg4b95S8Jc
m1M55CHq6TMmVMTyDpII0bEqxbjghLurtIuuAZ1DQCUd2B2WiDer0iBWROx5Od9mMzhqpxtDCW1F
EmyoZdkxMs0uNv3PnX71286M0v9+doVEY5hqoGtBOjcXtlnc4+ZwP7ewvrdnJpgEINPbJJEoVdnk
SV4MtkkwQ09HXXbF0Q3usv0MAg/QMz3KxX2Q37fCFzov1yGTUBovFL3w1IV+AXMr9y0QkkFDeco0
3R0UyEpkGJolGedTrxcTZtAthUAkAaSG9WK0zkJtqCtwKVaJFYFviwgix0nWvgSIaUg0oDhJv+Zy
v+qiMOSUJo+tkkAuFHonCYq74dPne3btigQr8Y8VNvpH85AXWnkaw8F4vI/ot9U82f/XlQGg+y/s
MC+NMK8NOc8wZjYrUq174Vh1+t0U9XV0l1ZRljnKOFfCM9GaqjoUaVl1Xl2n0kc5mFJ37AFtMve9
Cn4fF2cH0F9jSYXCgtBuKtp61zXGppjTHCMEtQzl9c/X6Konjx+PhiySBJWWFbBal1vRA1Sqpg0G
CAYv9DEFXoOHTncFxQPTyEO06y0ic26olc2/sMikspCAAWFCkGpONo5WFhcukMu2gMHs//HLmHu4
xpiwqI9ExT1s/ugfasR/5YniKPo7DIFzU/Try+5yIZl7V006BP8cn1XJw4u5jDaA/6/FHLsKCT3O
p7HlWepx6G4BaISnCAIb43FzL7QRhqQwcbGtb0CJtqfqReNW5KpBXXVG/1hCxxIyIwrtjl66h5Bl
cqfQdw8YThuIOgz++N57k5v+RLeSE8W5xmTG2Fglw9AjwLVudDduJginpScsCp/x4frRQVfw73cx
sTSfjSatdZhS6QyUVC8xVPDSXV5p9zqmLbQ25lHv0v2/fDBfWmTuqKAOzAwdMPqCTO7+gIlQELhv
IUuX23RJoz2yE4/g17xz3OX68QjTAN3ooMjHdCB7J5eVkJhiC1D35KUPVIIvR3dmASl0w1W4Xrs8
zk0xX6mGCaDqMrIMoGGcrHzD4BLnejqhf68W8uxrmIilV0kRySO2Ls2sPrPMwpJ30kECjVZ6nPzx
A6Q3tn4M0ELAGDgUyQcwTX3rt1CauBc2iQucL++ZQZ3l6hfhwawYp0FCwjiTkAbmPNGPViobNUxa
bIrA6QVJ5/IwuWD8AUSNs6X0KFybhBY7HV5EB5O5QTshGvDygEkKTxNfaoqKCxxaR8wa+wtHc+28
GPgboWBmAkzA1j/KSde6sQEJY+vWuSOCBNSeMOLz+qNq4EnIXZ3uV4e5JXgwD59/1V6kMQg3FFi/
oZxuyGwbs6yUCbqbCq3kLd6EPp/QbDAnHO7wJ8i6AsVHkTji92rXfPncLnNRdWFWDIMM4mr6kOuX
Tf+c3AZbcAyCDysUnQW8kL+4G7tyO4JeTwFSA9h3BVnrZQysl7QLtQCTihQmVWeu+AuzJfmGDkHI
TjVZ0y91+ooiwEqMACYPsmygs8b+KkygB9Fvmvca7DaO5BkvlAGHomRVPFO5L+QV54XYOUbd8GCC
1BZhTnA855PaGipNmN7S6HfZAj2km1YaZBZGcqyG3DWzmza3RFGtqDZ5x3XtU8/NM/s6ZGFqlFOk
OTKEexVb2sfH9NQ36v49Qz589+JT2e0Mx7BuY1BugJh69tobOl3QuMU+uskeStyhPEYAVvYUb9BL
g0waIi2kQq8e+wjlxvsQ6IktAr6XdNZ8lx70jbCpdpRVlLuoKymJCkELE5UcZHcai2vqMqBIC3kE
hUlU4ZFU4Z0/pV1rq3LpCmbsZIbuzY3yFvXaS6PlAy8grsRgoC81YI7QFETti/EppcDYM9CFtCqs
odKQOXOiOVSOlGJL+5xAjoXnxys3uopGGYC6ePGCOJYJ+5Jed1VlDKPTY3h0iTt3LIYPUkuFmy6x
7ChSsNW15v7zyL8SHy6MMhfsFHcBXgbgY1DbnYDBSiF9VdrH/80Gs5a6hsndOMNaTkvqjOVwUwzG
rdKN9udm1nz14luYgxgWZZrjUTshsBub/sH8ngBB5bT3wRbTn5juRG6EaYC8crgovJXQfmGZPZYR
vmzOT94yOFRnrjTcMSEWFfFRPEB2M8kywXzI8dKVzdMg04pyJw4pLRFeBvd4NkgHRhJ4TPAY54mV
deDrB0Pm5+tKVgIcCDuAi5GA3tIAhLs0g7dVLUA0bXTMR8yDzf1BmvcLdK3ICW4Yg+GlswQXbPl4
DMlW4srfy8f6FhVfYUcyq8D/ofXQRFJf2lvR5639ytKjgw0iJQAWKF6BWYOiCxRTbvFOCqOnMv4Y
AGn5/PPXn7QABkgmdMcwScZ8fhLojR7EoIii8lrDTzrwAdJRu7oBVM6q+DF+JfRB1OevPSbkpo08
dwap8WypUVPNAgtz/3YuzFZgPvXLZGWIhwO6qyOvjML9UiYLVNpkVjJoUOAdmPwUT8R8GTqM+VPi
y/7/5ezKmhtV0uxf6bjv9LAvE9MdMYCENsuWl7JdL4TL9gUSkiQz2X/9HHB1ly0pSrfnoRwlsaRI
cvnyy7Mo/zngApMLoKsT5gJYOeCDjspjVAjFHeZkAdRVQRVwAtuv9jBhDy+hn851FWySgx8H/7qJ
8/+1DRcsM+oBwMSw7PagpC9Ugr2S9tJC+lxP+VzKFKl8ShyaHLKGboOZomOvYIXz5rmH0nznRKN1
55kiTEyIZ5K7Kn+90EbPhED254KP5g4dqWKlVVCwfTUuHWTozXW2HuEBTMO/gJWb7na0WvhS2tGk
MXptInQPpWV/9oigPwQOJQE3qbydBCov9fEzM+OX8o4mkLwHj0ht8fJsfpPDe8/3Mv173MCd0S3v
VO8Az5C331fo1PJ+94RHUwnjbc1knSGNhaxsWSYrq+gW3cCvOt4s0jIzgrF0sPXSZE+/L/jMdjS2
Xm38cyc7WfuYOJdVsamUim5hcW096QtAH2+zZGWCZaAtRGQRH3TLi7aOZ3oHVONBj8XyD6oxxx2R
8h5k9LqrQ8X5UReV7zbmsm4uvcYLpRz7aGldp3VlmVmhVMRaozzs1b4LhBIrlyKBMw3m8/NYR70d
mZgqy/pahCJ9mTgimmcGBi2DocDU7BTw06n83AGpzqGb3Hxl6p1wK19Yj45y1bTvCh8hH6FfmK3P
Da8wr9LBTYRhG9wYjoY73cvMInW6FhPJtFCwVnAxfJ6YPV4EvpJ6GZN0ZlRAgQCsWJO+yUkytiON
yWJYc0+rhaURsqhEcipeMphVV4EXeulFKcezJXpIJIIgAKWq49QQ3NYhnwHVDOz0G8nC3kyDuh1q
MRa5cIWMLgVAZyb/SeEIsQ/2MYDVPxr2DKPRY53CELnV9gLKKyJ1L7y0E6MTzFHTtA8KEACRWI4c
NSVjzPt4NJM6bJ9G5mcSiXT4hoQGJLjAhloYGGQP/QKqHmERWCEqdcP08C9aeZyp3S+/ZTr+aXqB
tsskPa0LkD3EzoIllQBOhe2mrJS3vgTJOVu3nx78qG4R8TlebcJ0QZevfaL7g3HRTPbS80w/4dPz
gGYCEZISr0+PKKCz8IJcuf64IP6kxX8pAjjX/b7U3tEsQpiSFW6H2su+dYuJmD/ZXGGVBfIlNHsu
o/POzJJfyjuaQ9SGQOfTQAXOG/eB8ejBiQOBIx5woQDLGvQ3F+aO6Y5fZy0ktSB1gO0jhMQn/PVB
QhxKndoq/HGZP9GgE9BITGQIml2zxHYmlj/FZR7m6Wv8UuwxmtRJubD0VDX/PcxYIEiG6BuLdFOb
l237TqOsmS42uaZCqupECwt6JoTWEOyEQFSob8zF5HRpCwwxOuSOL3WDMxMySrPgs40x9EwmQI8x
nGtUmniNYm0AT86cXYu1Tv42uT6nkR1V7frCizxdAkyGGCBAYNsU49txBhgpILXOBcqMJVmbOl0L
+FdB9Ga0HhDI+nYDel5m6L7SX9pNO7Np8rXooz5piZxkOiunyt3ByXxZTDLOYlcvpvDjYnrpdJBB
ggfDN9qsOhHZjvokyhorOMJOlevmK1sDtFGDyHy9UIFwhJc54tfLArzTgu1rN8Gr9EBfA5p+UgY5
GtKrklfdkKtG6CIX2lqODwNlMIO+d+oPklyI586gpxw0UWD8plw+tAGPRoEsdzknGkyLJ/xMss29
0HA3Jvcz/Qk+SNlGbI2oXcTIeJebNo+M4d5DJx2uLkvbn3AVwLD88lOOF7KG20KYHD8Fk1lYPFMA
y0GskTDNLlQAZy7uv53Ge1/Lm6K0T8O7W4FKaqb95BWuBtlq6EE2yQP4rWhBsYKQVBmsLg7yp5Ef
lnemPkMNgWw4DkB0IvWEgcUEV+qJD8mjCYHdtcgATXxBurQCdWXfThUAaOuFXnvamL+WfdR1EKaU
Zkyg6ZauJzh2uQSW015PYE415HdlYF02wj1fJBhZ2MqYoAlHTRkiab3tlXhcCn74ogyd1w/d4jbI
LDxvHv6FvaJLZR5FIU3Fm9jhNsVr1bDWhFm1HTj7Bjv8EFuFyH0YL/LH31ftvAN91GXxWn8951Ew
4lLXaTwDz1ljOwEI3aVrPBrhuJrdGCARflMulNDofGNRRQIUsdCN3Gb5+x9xJr84vd9fP+Lo/SoV
LK4S8Dbnrsz2yCiuRjhmpsskmjjgCoy7kRbWLk0Gp9Pd12KPxkieqVkmMwvbZBvY7QB24C2sKPYR
Ja0u+t2c7z6/HvFotBp5rvfSdKZ3CwEQa1HHvgbP0x07uGtnocIY0qzBLez3EBXM4Sl2oYbPFg/r
MtgHoD2fZN29lDmkmHrv9JpTeJHmbKc173jL+CmLHopddNk9skf9ygX8NL2kR3sGlYWq/lT+0eNj
JxioNijUowdP+MJqSa4RWgTkevI4ciIob8JiSOzRwxcXq/40isKqcApnIOaEJc1xllWrOnWkrjKN
lg0SjdLXtlNSla4nIMalpfiZaf5raUdjM1UTDz6VBvLx6MR6UIbx2t55UQFFrP/HfrYLcARoKtZE
UbeOx+QCAn8Ihm0z7GIo/q7aRrG4zzSbJKsuF90jN2yyKKmyrfUUAwl+TwPFgMAuMtv2NWi7rpC5
KC8EyyeTE7bskA40DHtitJ6QTCXtNQrKuRtyi0G5vjDAwKQtVDtFH18aOGbh7C/Dlw5yDlzeDPD2
VGj5HA3TWe1khBIXy2LVZSsQA+xl3br2SoOk3hu4tt1tmRj9qz1qHl82iWAEkoyigWSisNzML5wu
3WZDmkVQMrX2jjnti8WZs1XTyttYRm3taecYD4XJhisI81roJ6Rw1oqVyHutqBXQ9ajuwP7UpTcl
jc1nR8jksei4fVvFVZ/5Fi/bhdLbKQque/e2BepywbuRXLNhpN+c1DMCYlTuYfAG565mA0MSbsjF
ewchTRioGVW+L2LK10bPrVVua9qrbAxj07kJOEgpthAxN0BZcKVROIcEg826myxOvVtauDGDoKpD
I9kOEpKMujvcEHto75Wsxlhfp+POEK51Bd3wPGoyJhP42+tQV3ShQ/sAYULvPk448K72aCGERLS+
aL2a7AYxOg/MaOkzHNSLBSD1LXRaVaOImNa5WzuTbM+aQUXpptrfKNh/W9SN4T67lVq8J4Q0t3Gu
eMu4MLvIQgkLAunShTSEsjZby9rDOjy5a7Vh3I+tCVhq5ZJb06P9bWb3UAPWHPrgQgfuvk+IApyy
O95nSGOsLbT7V7drMX0Yboq2Psh929AUbntcbUo/rWPQt3vBr2NVJVuidUUKglVCnpo+ce6VKkay
qDDyfQ4s19qVjr0zPL2/qas+LUKDQ4h5YHZxq42uE7BEDjeVYOmbkTkQout0ueq4x8OG6PzKY6lc
ORCU3au5JhbEGSDp1tVmSX1S5+bONjLlBrhK5Y4LVyuDXOrZlVlUfIO4GphV3U3XVKppxIcsX8tE
xitdY+QqIaK+84YaWBorgyCkn5i5XA+00EJwy4y9ayfxQppUC7VsbJ86atSwAU3idQrdm3VccLqp
uNcfegf13ac3eNAF/EOb9A6vWYgooT29S9Lc8glLqjZQdFsdFnbdOjyHNCwvG8xdwsY+glKVr52a
ltg95lyFSV3ZmelGZX2SXrsk6cblECOz5BOPXYIFnIRJ6PNgalmOBTFKNOCjaFvHjO1AwscGgQpS
GQ5wWeKH2DZLSBBMK/G/Yjc4r7SPx5nPZR6N6oni0UFylDktNuKNtrLXE0dfv+hdcbqWOHq6o1xm
X/ZDDZOYj5KKN/bdXfeB6wPHF1RXl6Qxpqo6eiwIWIEjjz0+GH0eo4XAGzMryL2CgZJpyzrXFk6T
+G7hAuebBU5VXApDTucGgGTBVwVfaRISPQYfJNDJzLOyBeWiCkYBGrnmWz8mcalXAi0jjAM+SWAA
eGlSPtNiIJCBPKZpeFiVzgmsT+sldKxGs2I8phz0QCNPNKb+7wOsKX45qchPJRxFsJCZU5rcRAkk
f3C1l9qG0mtsAl9wyV7wNL6AbpWKCQ8zLPAbIKx/Xfs1sB2GEu3gIBUFghtki1hQYaVrL9n1f15t
IDMDYoSEM2a/E6gRGZ0Eqf7WDdUxedIqGPqS4fD7ejvzOMAXIaOmA2AEtNrxOsvQWDnaUD9FnkK+
WKt+hXTaEnnDDRwvg9+XddrYEQVOqjMQNYMRzbFaaTnog8mhhhMqcZo9NFr6Q9jS2Ld23+/G0e4W
rR1fhG2fBJ+IhhD1g0WM3D162tH6Chsyo6p3lRtayGIjNTrFu+Z1E8o1dAyiS494tjpBece2r4Md
p5PWAaY9Z7GKVya779QvPcBy6bBQsPPUCKhkv9W6saNuu7hE9jztYQj6gBIAWAC5NShufG2VUIWC
Wxpx3RDhVmCTW5ZrF3rYKbpwiithZeWinUA74TjYFbmuJW1juWH8vWx9PJH60K+ArP7G1lOuWd5o
V+rjpYXTuTaDFBMAd5MeGoiIX5/L4VlCbda7YaPZETd51KQAINc8wNi2dNlF9spJant6SA9oEHQI
ENOO0X28LXoykc+hqGsssbW2itd5YEXFfvK2LoOLK4jTcWsqD9mkSeDzNLEtjKKQttJN3Q/cQzVy
IF+i+PnGRhMBShWUbwPKb8ndJeLXVG9fx8sv5R5ntjUWm1QU03iJTOi/lD7/AuXjXPf79HzH64Oh
cwc52Hi+ad3pLfuVBU3IiUI6kekv4czOzN3wtgY3A7KsaKrY4PraWrRWLcc2tT+kCsygi5BOweqe
rd1V+X6xr597NgeLPixNoKN1ksv2zAGmP5aCWW0xeXMgX3KdQ74Le54hfKEuaDSe6+Doc0iHYR8b
WfujR2MqE5bSOqCBqvvSeGnlxQTjSWoeLX4SWkYmCBM1oNJfKy8pDRBusGpBkyhvmmiSe3F9enPZ
Gvw0CPlS0LFLpo3NNyNvcwzJZb3VO+NeV9ng56y9//18c7acaZ5GzhSylsdqtkiEx3prJW6YVH/2
JWQr1BHGD5ca3dlSUGUqRilg1Y5DKuKUmtCEBxqpkfp1ty8q4JnoBVHIc8MgXsq/CjnurmoyYJOy
jJ3QKe1HhRL4kHmvw6AvpQQfIl39vuLOtbXPpR2FOGZuG5J0KI1xWIK0JhYXWvj7Is48EIQEDUyV
UBHEtt5RPkrPpGqXqXDDnKklwPAY5yOnakZfyiE+dInsIs9uk+D3pZ55MKATEGJAlw299hj7SuEh
oeYFxodcazCDIdFoXf++hHNDEKQPMA2DeAHg17F9FrTpa7V1MIGUr/0rAkQIH+RBVcAbGtCEi4H1
2Wr8VNr0wJ8Ca5pWbpVhQY6kCSgNWr4ntlyMmbpPWxZKcqkZnmIGoAyN5BJiRZCq7BNtnxGGFklt
gtVp+ePSjIobe9EsgCHajssxTJG9hlHRcxbJpRPRt2LBb+rD5RTfmR6HXwFtOB3dDRnVo4EK0j+O
3QnhhXraLNMUEAElX2rW4+/f5EnGFo8KHgU2JKdR8WTAbTrk/eAPBA9xl/sDLItN2EYkcgXDUF91
H1WdXWicZx9rEmkCZBCEu2OuWoMUMQw+FDdMybDLlfgh1rH4TPoLObtzfQAiUBriDaB1TsDY42Ba
FYu5FxbGcNAb760fM/NCrHiuDFBgEAdPbken0JKmNey419ywiHWfw9jPtS+wxM41/M8lTHPzp4af
CjJoNYSDQproo0+V/rYU9lITdqRxpHoGbGlceKYZn3YUMulAzk/OF1gwnbR9yjWDSQuhvXVnR8lW
204iFRCJqH68TuyaYpO/mtvLnnVny4V67MQyxkoNqlpfH1VS2x2acQQdAns/U5hR3usPsMuD3YMS
vNYLHS5rkKrYXKTrHsem2G3UIWoC2xXNxBbcSUBQEIY1O4Sf2iXSTkstzDGYtatJw3wM+gWEvKDY
rP2H2eujQo+Dg060pkEUFNoAdoksJpBsJBzUC537OPz9KGWCPoHQi436ozp1jX4kFUum8DeOmqhd
TUASKCxEvx9DTtJWKGfinWLnA1sf4Pkfjc9aLB2Vd6qDHa5p/z8GTGbCzevbn6mC/3rt/zt5Zzcf
7VD+83/w+ZVBOz5L0vro4z+vslcBCtCf9f9Ml/37tK8X/fO6ei/vavH+Xl+9VMdnfrkQ9/9ZfvhS
v3z5sCjrrB4OzbsYbt9lU9RzIfil05l/9eDf3ue73A/V+z/+eGVNWU93gwJ4+cfPQ+u3f/yBsfdT
pU/3/3lw/0Jx3d1L85b97X/Fy4/s5eSy9xdZ/+MPy/o7pIggPguZ+EmNctoc696nI4b5d4xPkzzz
5M+sOdORkok6xSH97zA6AY0OGnY6JAQmQq9kzXRIs/+OkRP9ASPoRPMz/vjX0395T7/e29/Kht6w
rKzlP/7ABsHROmLKT4DehfUKdlHmtcvXDp4MTlJIWA76ySjAr8pbJO5VufQgThL0as2CBnlyR/QQ
PhvxydblQeuTO4PXim/wda+KR73QwGGaTKV4y5fweLIiLzG3iuM9Ng7GqBIUm4zHPCjp8N4TCJqP
fdgX19gdcfysLxKf22Lb5Zz7aZNcJTVYDRqlB2SlHmjmRXoBu68WMI6sDnpLy8LQTgq4L78kbbZA
vo+GFc37sJLWXrezV9Z2fGFxYAo1cW0Nuuu7KuyGY0cP7PohVsoeejntooiB2oRozo5rzdq02hW0
NOVKwsTs0e5vB5g8hUYWiwBv9FXLaxJpoxbWZgxtz7K8iuvuT6Ws2g13zKc4i5uV2VRb1R6ea+TL
diJto7iGoqqLTV8o9ZV+ofMlSLHukn9vs0QFPjcY2LTFr5sUZmYG8zuLbRv2Og6QYWZtH6RcH/yR
2vvGEpFLnyrVRI+oniyLeWtBzBSSDxm4sp3YeyYy+ZJXC7VvXkvSIoFfr0c7sEZsJVXKu2jaXa2z
HQJf1Z80lwJbteNAVE1UtzA4yycbVAWAik7mfuyqUeckA+xn3i2M0r4d8zSQ0IgJh2zcUKJvKfbk
bbJOjMl0TG1gB+ZUoZZjm8vj1SokTp/7jf7S162vwFtaNe+zzFaDldfpZWAq2iGrhvuy8Zb16O6a
Wi1CGKGDHcrrvVP03/1lT2ukh83se2ilDaSau1GGbeJBnUQqD+QN7qN7x2NPQ/lqVfVVV8BDyRBV
CC1ktEIkgyqRBH6L3a/K7hp/hOh20ELoFzpnN63q5H62cjPHR9bTuHGs4iGNO9+6GqsFtgRvGrUC
FnUEy2k56uVTlRjbXgMdXI7fK6yCfNsmh6LWSFBItKIaBNuMaZullmk/qrSL1NGBhVjcXUmo85uW
l/uw/9I8cKVoTYAxB6mcGwc4eG3jVMAGJFP93jCH0KqojcEtjkZloAHVC0x0ldX7al2QqG7oS03J
k2t4zhLA+ahAamohdech7RUPRnCdAYFiBq3UxF4PyFIEhnYw7XGAr54dFTlgw/zZY/GjiV2oCMpb
wZDkwh+Ene6bcaUUbUQZvEgk9EC1xtg6bWeGbR2nwRgXSQDQcVq1yDaz9J6q6VbYDl1SoZGo6Yt7
A/tdfsHLAEQpvxW1XGNzWPOREq0W3BLfcw6Taqcauh2jDfTnyucUCTwL4gtVx4BfLq8BWJMRsQBz
kar5g3neD2majwCx5QuTVi/1OIat8Qr7u3Wfm38acfLDSRd0AKat3XIAvbQOZm4loEDlQ8yzBTb/
7vOM+33j06r2obUEfdVyO+gjW8RMf7bz7A3GkIYvOWoisdh9odVhx91lBsy6h/Q9d8nBZZrxpMua
L4b4raRYZFPCXqDSPq7Vwk18zZRq2I79EAzdAMFC9VHWS5WQ18aO3wTspSHe89DwYiuge7OrqFgB
CK2FTg3ST4l2qsOgHH7Xyh62KfXStZR33ckfFEHGG1OlC0gfpLdD2d84lXyHRWl3VyTmd3hKQo3D
Ik8JPBbbuntT9MEDf0HHTx/FIiOWCDywLODc2FVh0YNy3jgFWMIMqglNu+apESKZ/044NrL1Ie3D
PIYiT5M+t1yiqzMCcjw29EjWBA1h9mrQHmILbhVQww6JcIBWGbxHHsNa07JWWg/lYdu760h9Aw3C
fah6z/rQrXKv4s+T5XIolNoJsH+4iuO89UWr0SszW9JcZVFr5eqqUQtvp9Xe04B+TOwb4nnf65ID
te+odUD6yvWtvFE3WnNtl24Cmpyw1l2XdD4xLd8ccVOzyz1IchoJGn7jp9B5XBaGAGsNirNEDFGe
jtKnNWwVSfpN0dUFY/GwDE1XuR17LvadVay4nSzN3B8sLBmswYQfkEOzpRpvmUqcpXA0ZcGaaULp
76UEVbcusVNViyRKvBJy5PDjVSOLqfXa5F4ZqkIvwsLj8baQMiowUjuJvFXkSJ7NrLHAlexKvy8L
MCXGQi4hP4IE7CZ962pfj3tvUwjOFz1R9GU12NAw7Ng315HA2Kn99yFR0uXgMbmD+oXYon9FRIlJ
QC0zxizRC7hAxm8cPWrXWVz4Ye7SO6yC4m3HsnFBNWvwDSXdKHWlR3V11SIptTGzGFOWsHy14ApE
NhOoIXik8dVEbmvV5bAegZhAnLBu143MXZIxeSdgmexGzDMsFi4qYtRBosGm0Y1bFw/qWHWb+VOf
wpBUb9mVpJjoRpf0a1ttEDBkntzYGUHaitraoYcMw5AMysrKKgasf8828//GEtvv/vw5UWM+BowO
3opoml+4dgtpMs0Tm4bK7ud/YxWf5y9dF5XcdLmTX2FE3ROtZ+vCxSTBrUb5puJ1LsyyNSIjdZVv
PKeYHHJH7qzpY+0q66rQq9vES/V7KfACW/nmJG21Mmq927Vq1e8GHUwQ/9dnmJkAvTV04G+lCQ6r
wirD+fD8OZm+1CvDXolC7pjzzOE8up3vNB8/OnP+bv6jyeaOCgMPY8RVMF/w69z5jNIjeePP/2Uj
EFWtBo0UvVsmOnVXEH2XW6jTyC2W/XL76+P8v/m7+ej8cf7DvGJvlH0W0XwMiA4RC7+Eq2nrp2oM
DX5WQb+Z6eYuI2PW+vpYbN0kL9fpIM1doSjmbv4f+CNbqQDAMJ/bTRd8/M+r3IVIVB65nbfV4VT1
msYedISdKr1t61ZfO6IdloiNykcAInf1aNNX24NopyvL/FY2zPZJkfQB5rxxWbKBPnq93JnTjfhA
pY9Zg9xaRqx93MhW2+oxtpOPG7kDRne3G5Jbu0kAJ6ncIjDkd9cdzfgeRCprU/DCDuLRcDZw5y2f
0O98E9iSb3zAXGnWyN3N36cAii8GpsK5ZjrN4MrBKBPzYIvePvCkP8xfJ6LLVmNGtUVGx/JJqRER
URrCYNO6rXIZX1kSTVOQ7K7hRnpHlboIeqPFYnD6rpzOcHDGfHD+0+dDgQHaAK54ukCN0/jKLtWP
M+aL5nuY0xk6v7FssTNMWgJuyBDpviRDyt41IXtfaFlxJx1ZRaraggJfG+w6GXIlaLKi/T5YA6KE
pHrPy+FBW/K2Ur4pMUYlxS2NXW9VxY4qprbgnkq/Jb393Z5ObjHht1iIvAxxqgWeIpObkZX72HEw
62OVGkmq0Fuz8WxfNbmxURStXNr6Zi6JcFX4DgWl02qlt0TMUGMccLU9Ih3safSF+mxiyHBIz94x
CRxk7tmPaqzGodBacSU8ddgi3E6XQLvUD57I/pxP9VxIDXBW/QC9UgZiKLSbuFfdlQb1rlWei/FA
OcLbovLkfVPKKyUWvU8qOm5h9Ayp5SbrggzZ4HVKVEQXjgIEci3VaD6q9CC8kixLlu50Mh0MMzKN
eAjno8AtqzDfbDCYTtf2mjS3vUALQKadPnSGQfYgQD/PB2usEG8SjW7mK+F93N5hxvLnT/Mf4T4M
Qx/fzWePTbNqHY8c5jsB4fGN2gi052O8JRB7ibN8N19HugKrtlEBCmj6EZmjwU6WDOnq40fwxlwA
Sy6W88lFJgEDYtjJnT86wi3WTeHhXU6/2CYZ26qxoX38LIA5+quKiDf0VNDuHKNZOAVSwIBaJeUu
9nT68QdMBbqjbct91gv78zlWnjrAUk+nf1ypsAMRldzOl/y6w3yG19R05xJ96r/zvRWmLLs8f/lU
6Md/5ws/3ZXTCqR51hnhfMTsPZR6crvpnm1vL0YizfV89NdzzB8/XZwZiViVJd7fdNWvo79+6Hxg
/vPrWcqiwXrPis3g1+0/fsyvs38d6TSI8mPnbSXrdJ8BV7ZOsL1+5VTcAF3Wdgbg9RQsHWuSRUrl
pPGGGAE2AMSV9GQvohqRaaR0gNRIh3eQevr31WqcwURB0nLx6ch8uNGNyONC23zcgkPmfq1r1c4Z
gCIMEdQZV/N5kKmCLjok6gPSNe7g/7r3fI4yJs+eENWKDHknorYokN8q4eM1f1TixlhA67zFXMb3
gCv3O2pJcahKUxz0kl93aKM7OXBo3IL2fROPvNwVCE8O82kkMQ6wa0h3bZM20A0F2NJlhbv9+Cjj
5J4rnr6dL5hvSYh4KM2m337cMlZ1AC+53M53m/8kZfpU9yr9eQ8w2J/Hbkg/zvj4Wbn9PUEub/NR
ikfEj6SpjM3HLQVN3mImhp8fed+8I0qsf54MWF6CIJYjAv/3Y8L3GYGPg9Dr548qWkBEbT1e//pV
XV3ApB2KS+uPc/oUaQTkktT1/JPmE4VrwvLZzmAUNdcGNg24nzhU/LwGgRMUIhqXfrqvYmFdNAWI
H9/NFWXzsfMlI97q172Loh38YnRNQIunmm6NFmF52aoroY8yDRqgcjGNjO3q4/dZ1DURj3Xi52di
JI5fDgr9uOfHG6y5B3p5m/28p931ii/Bzo54kfXXrkAUVtXyphpvUhPvPyGpE4mpYagt14JMzwF1
am3A07zWjOZKZR1N/LkyXLCsAmDAtGjgxlIZ0nz/UeNuSoM4SSNs7/WL+atc9mTrGclz7bjQIoUv
R+RVQERTbiMTgEVFrzXadee6VQCYp4zmi2IsAyITWDLf66gMasFY9NE6YuDn85Jhb1xrEDtk+cf3
srEB923VJqxg3+flWIvKskg+7oackbkfIFXKgOMOGuk4y7mUj4abPQARWyGcLIzlz+pm0vEVwUPb
jMcQObePMubTrVbEgcy0753Vw3Bmqq/5e5nD7LBSUrZME/FWDUo3tckwi7XquqlhL0hLAykgc1Fq
fGukdbrOOzfd5xVUb0kb72NsWos0QpjDDpqG0TnpCwhxD7WITPO5b63muqKwEJqOtzkBCA0LYe7P
p7pm3u68ethTZLgiZQRYlJoHpdTZDbVrdl2VFNjnZDzUxW7EupgQfddg+2Nddnp1mP+kerHI5SCW
RtY7vu6l/GCb+bDzjGYvm2Qpu97cy260D6rVtVskk64AGYaMgSMOUHtbUya6XQX7eEC0hR5yZ1hZ
5ZDuidFZB+xquzcYgOrahlqZ4pgLmrT1vuynVFqvXTtd59coOA0GOJatTA891PaQrFF6eZC6hFbB
4BhLS2naa6MEQadW1knXyCvgGJSQ5QzDqyTiuk72TfrUTldVNrumbVzvKqdzdsRiIUu0YD6kVUiV
JQKhHpIuVz1JImMwnjxtKLbAcBVYyZpjZFfaTd2Rcmcn3qNSVats5DRqkI3LLNEjP/xYFTKFkHhs
b0qTB5nmFKt8IG+k173rUYE5cevYkWkrG6nVz3qdPLhqYm1q57aUYaPsdS/PblKrRYVkUAVWPchf
Ocw3SifeYCehIIFMn4AaH2/mKiTEpYET11OqgN9KQ/Hd3qhuRJ1YASJjoIC5rhy0cZkiQj/oOung
NTCClzxQ7Rqob4wuFTlkLM4OED4nBwvVKAy7DaH7qIeFqTeHsetBuoLIW5RiZOtI7wTNYAGqamFC
4nahf/yvjoW+QEu1zMwJrN5jS1EksK5ommbZat4QIO8PbXGEPmXWHkqsY3yt5NjF0ka4maHuYxv7
kI1TtytaTh41pIhXXTGlyHRVRKlUF5Ra7SFn+p9m/q3nRbFrOdYJnSTfG8F0YMehAKvx1D40Knvx
2qVRsPw57pNsTdIR5GRwrZ6JoFeF6PNVy0rsZnUm28Sd63OJDXRAEjmMVTxzB/pk7S2dFCtxy1lh
j9jZZx67FZWTXNkiUSYZNntJsfyPen0EPT9RlZ2RacXd4LLbVHNhCy1H/apoYE4/DDnZVMiLP6aG
Fxh1lXzX885GhjXXo/mjYkWWDHSkZZ+o2dO1KvN+Idwufk47c+clDrvvoLq5I5kJqUTdS66Jo8Aw
vC2xMO9HcZM6rL12eg0KGnmtPDcJUv1Z3SdXpZvnd0hh3RppYy0z0o+ruoc6Qpt11jdXg+Yu4Mnj
TZvQMurrnKzB1FnwPF2NNNQFnWac9zJOAFpUubHDnG+te25G/0fWdS3JqgPJLyICb16hvR0/Z+ZF
MXOMAIEMSBh9/WYzd+/cPfvS0TS2aVqqysrM4omRW/QlVfTDm7V/0gE5i4GGu2Wpn3r08LToFaMm
Z50O8+9k7J2NRDeKE2vstJkHoNPoZ3Ud1Gh29Veujnx+vCX1QR/167TMgC+wAEk1mrFOp+9t6uVD
1jB1Mohn/t236lSDjW/L33ssi0qFYx5OLjLA723m26mW832dJeQZjN0b//1757+3/j627wCn7ofm
sBzl+3O1oADfh25BDipS6tWrr5Ms51s2/95meeeYpN8zzH7fn//z5f/v91lWqy55lNZJt/+5wO+r
/tovsT2AWxCi/7kjt8N8bb4c4j/XYOf0OI6H/3yyICu3l78vWk4hWsKokKy/v/L3fsu7r3Nw6YGd
OU+//t/X+fe3XLbmVRfv7S5JobBnazNvOdomWZinfLgVnXJpw+nRIzLY0CYBJjcYe46kcVax7Nei
hqmbQA/oo+TOpzbz8AfHEHEf/i6rGv21gXc8V2Lk63ju3TOvenVAZ5JpO6Whvk9bTxeox8AFtadH
KAvGP5AIbWtIiD4CTMAFRE/6IUyHbAO7RwQqoQxPNmjCtVGdfeITciBqAv1L2zofbicvy/IlLYfy
RxbMYlU7s7m2HgXxEPrpnR3w/1xWLJsgQX3+54pv/4Ow/xVxaP6CiMxPtprD9VzR8LSceGRVtomm
0Twsl7VcoI5LlCNwznquj0rHwzuGdF2EWuv75SuCaKoOy9eOLYNvNBsClPHiOk/AlP7tEVRpquHP
7b6lEAq8zByS8Woax4vDarufRtLsROjpO6/z46LPmHiDruTu6y6hWVmsWPXTKR2IsfxkeOwCrTaV
4tmxp3F2TDyqNkPCx0fTJQhPYRn800vhqna74m6o7lBFQ2mOjnAZ6ht16MJUfr3MchLAOHWwB3Re
7925W4Mlxi/cq+jeZk2EZidGFpqN00vq9nJlhn4HrZR3bTvWAnXV2ZozK7YOIckmTGCj75Aopy3y
We0JdmARBGHZ4wTE8qMRtV33XfRUWh/7hhk9eyMqFsEwels+hPNOzyOITEPiHOJpxosLUKbTwbZy
EKANnlOdau7slOpqTIgDf7OJeqtqgDC6C4oEc/UWROpmz5qgLRzP788Ruuc+VKE8uLEacltTBWVS
OJ1h/djnU5elG9K7wRnUu+CsrAjP1aTWY4q+3DSr3V1rmPcCv4bD5AXP5YDjqGZij2yem1Vr1VZJ
bh8wpcp13QTB+SAYefIny/M+qBBIcUAHpule3KjLcHN4jygyRhEO0Xc6wJI20Ox5oDV97jR0b9r6
JzuibinKvMqyp2BMMJe/BraBS8PNfNTqFjBnBkvZ/pS645UN47MX2csQOEcU1hs0T1HvWUNO6cSK
nvdbL5meI0x+RTaNmO01X9tefCYRtUijowxeBWiRjOIngOcGZn/zPcQBB9BVzaqdYBYMcuq+i+mT
ad+8jEIk52ZlQRCpBAgiRVM/9Hp89dBCsw7spXXMVOAvjp5oPuM5gaYLEAnPwzk5CsccfCuDvBWE
btCJF/0we7cA+IUKNYBECGOiRxNwjAFozIGZvjmMCXnBnybkz6gPvQuTWgjOUHUU4xOl00OdAHiv
W7ZFnPCYCDkWoQ/SivQOAh0rhhaY9pSm0Pc8JTL5bXRfrxQQubVtHfzEEd/0mdxFow1Rm5zkKvQp
gZRy50wIHsD4v4oshfcgKt2jRIQzIsMs2in7AQhz542C7scU9WcSkFU1jsiummDvQUGWzVGwhg3o
tAlmdoigUwXMWpTw9THRDFk3Eg6I2LwLqvnzxT3rMQLyKKf6rDCj771K+gD4LRK7pGKguyGKGgkf
Vr48taZzThE042cRy+nc2qeUh3MeJlS+MhCY18BV4U9AHfsgUZqVN9dPsOxe0WHLWQ1Ewh+qFtlr
x6p7OTrufcmJB4FhcoyImIsuqFFkVPZsY4lOsz7aMyo9wiUwrnh4RoFzp7lTH3x3RsN22qb5VHn1
a+nb4yBY8tl7FOiYQt5SW9/JFar7uxhJUU4jhLwYCWHAowiKgINb3jXOU5wNMCh2/ZTdjxApJj7Z
6SQmn6pOCsVU81lGrC/SWAd36TShNWQ06x0t0b5iqOAeGJa/1MzZBQWAeGU91q4rN2RbynlXLLdI
StTxLbwbNu3tZmn0nUERjjTHZhjNRkjMMBowWsO1fSAeLdTcZG+KOE4eIyh9tJa0a4XupkUCVt1B
svaetpl8gzITXA1WdfupDtHFuVNj3iGYrdWqnoPuRLtoPYG8sqlj192XTh0dKLOXTkhA7qRDsdCN
0r0vkjiPdLwJWtm8IvZEw6c5PABmSR6SuXxlAGHeSd2lRTtQeYKjy38+B2D/o9GC7F0JFvYKHtB3
dO74gYOrfg6VgP+GdpCWpynsiv0QJKik0QdWR/xAEgAgjHZ3sYlPDhTCJx8c51OEXPto5mcfQ9Q1
U8D9Jc+Sg+KiurIKxvqw+HAoLCiitn1TU5JtrZB8E9wWtbT3g43pyvIZSuSg73fMDM3OppTcOx6c
t6376kxz97S8NPNTbBE+w6UxOcqqDp4JABbNGFBf1eKewP9vUGKl3GTYgfI6r5pSirMFb8Ygij4k
owxOKOGm4DaIFBA/gW/NSF7x6NDtTIOXekwxqfIWzc4cB/ivTEzRtTLcNIaGd4Hp9dmL+boKxHT0
O388yskZj33J3qiIf0gUTAFdkBv2wR7A2q8fauDoeJzv2sxD0CRleVDxjQXiOfGDjRkinpjT42A7
pJK+fIRho72OA6DI2XljwUvA+WOQUonKtqMfRB0VNq7lBnQpb9OS1G77DOkik66LIZy4F5R2PgMO
kk8Y2uSa9Z2z6rhK9ijy/4h62d9jbjN59Kpu9w6sGlA/kMXtdOv7X4uO7+2HpoVE1nYnLrPu5EXd
HYzMxCmYamhfmXvVM6I3uKzOJTxOvUjet4FdRdQjD5gdHzV0z6uxStwHhzy5Sa2vZeNPlwj51xio
K6413DuG10ev09UmaiIUjU00bBT0+miUQQ8oFVyakidvQLTuYtmpkyQcjmbDue7p8FR30fA01dXT
YNApLnS7tzl6nesofAe3xFtHUaUPEZH9g2boNqBk2h40hzksMAmKlptm2tSMwDoZ0MVxeYF2iB1N
9VKVftGCo3y1qM7cIwX370h/jVUDLXgqYLEs+fCgKH2KWj2+BZ4eYMHo0P2yiAArbDFAC5I6dzbw
NibS/AeYSv4GnltsDw1UNNi9bUi6RqkErcdiQaCH5v4ZzHfvHIsSjrURSobQIcujpwFwpU1UfjSg
mRg1JOskJXRdTy1wS3T2PEyNX6GnXF+tI0pAk+Ahsl/0Ptpx0nX4VdFBQE8zqsGZBjbYuHttxbzp
/bg994FEoQ/pXpGASX1NKwzWnhkLWs3ynUsTIChzcoPSwxNuZlWIsm33kYjYlmtUKQkLg83MHZWb
OoALVN83GznpcB/Q6mOKMvKUxHLr9CMcFKDGvqRgHIBHcXM0zLhzX8uarCwk2quZ2TifMCVvvKSD
+j246DkKj3g2xhM15thlPb472vWtxqTkzyilXGhmvCOR8E0cfYY8n7MWLIhx4wZs3ho0qnmPRY6W
xBB9tZxubDnWx1CMyT7QaEr6qaawLPMm7C4uqqYfE/7UiGnQQGuErL/iYL0nU7x32YyuC33kXiRk
3rrXO57ouzZpyaWXsAvoEtWvae2Rgoc+CnGRUAdWCrarIw22QkKfhPKGC2k88VQBuwdumUzXNg5F
0QrHPWAeRRQiGNtVaalXsz8NR8cHADULFp0cuY2VDC+MqI2rbYJ0KcsOde1mh76Osu2oMFViGpQY
sFINSwOHwKJ7CmG33Mc/U4uxc6O69yyq7Asz0m6AqPsfYZt8NhW7osfS/FhHH6M/8YeEIFJIyw5+
jCEViIhAh4mzEvLiVKe7IeRFPDrNoQ/4dkzZfIxGr15PJB6PNUoTG5FVH6kERaGt4SPVQrfuBZav
Rli/HqRjEG3GBOFbTMPo4IVoUWaMrlajTnqAWLJb9aaExMxMYENPI9QxsDjfDhRmBXEKSWk3ZO6v
dEDFJebxHfGTKg/9Lj65naSgjznZ3ZztQS6bHhkP6p1nCc1HOQcF7Tuz6qBkvZZD9SH6INwP2kXr
2WwYc8ETUNq6LtgKQX+JuYxOZB4RZ3ShOYPu0RVtNdljR0iAoXkOd2MZ6Ds4L0QFK9HgFFVlBFe3
0ampnaDQKiDo2JBBcTCXqKFaL+4eSdtcnJHTdUsasU9Ya0FyQgrkEP86e1X/SJpoPbpt+hRPwSbw
G7PyRy7RcWsK9w0p0aawttnbjFZf3AcbJ3Hi+ZyGgLnCDtZgtZfSOxAMr3Lw/Gto3bSoMak2iWN/
o6QNm4JkBtOC4OfobbPWGyq66TyRCoxKQey2lXeDEAfuN7vB9asf2q9uVL/Y33ROyI74oWFchwuf
3ekTRgT6TrtiPGeqveCXR8YxlNU7CpL3qVPNH2VoNrA3PTOX1udUOeG98U0Cv/gUpM+u8Y9O9xZg
6H3zC5HFphAkU4UaxbyWic/eMxj31EmnLim1ZO1nL2TM5GdUVWhqm5h508TziDCO+cC0ME+zAYAf
7KiHAu2IUDA1Hs1lWAUH3wHpC6a4I3qWJe+DydQLopGwKKuM3jm6RCYFGu46mmibK562R3WYahM8
Z5XXAXlCwc1rV8K46bF3SVKMWq4zV/WHKQZcNT0k/CcHMW5FY7EbleuDG+XrQ5WOKCH69tTelhor
Lq4u083U23YfZLdGlEkVrHlA9KHX3BygzwGrQ6JgdFtqRpS36hKNiT0UAw9+Mn5E8QDwuDKgS+A4
qLm3gKKbqQBFKFnRKIQbxzQDMYdNNdpXLn8o+HHHYMwgOgxvL/NwqNtfjheafSvTUwNMpWAspnju
1XBA3XHwVXNwSlBDYfwBHhNb+2M5H1C8ZLB/AUvPCXJKsnbVDqehswhlakoeKYhqgEuzVedm0zF0
nDrndezBpY6hMw0FoU2hZQkoyas5Q8o77WSN6UFGotoLuQH/JI84aJkueKSz2EwymwGuUBAM6E6Q
Q4RHK3XDck09JQseEwDf0l57Di8ODmpX9xGq6lpN88GZ2hXIMC/xGG0CT616nd2Ril8BcX3W+JZT
C3jZCY4AYYadP0/XMjuEnvRXThO3sGfwxxxthC9NMgEPCenWMtEfGc7RZWOJpqE1eu2E44F79jiD
Br+r3abcgMg4wFBkbbmCE3HwGZSYHoIRVoBi39dg8fb+hoEpiGTkQozewCQn2unB/RnPPgqYUfuk
wSMxzc1LpYu2fe0Vs373hx5sDpbCvX3wwN80V1P9cgU4nir+xVO9gyi9OmidZ7X/XrbI521TAo5J
dsrrVAGW2VvfY5gceLJPM29APsmKcBhuOieZFsgD7jm1ybYpKQp2frpTcfUyQUu3zRBlF42j2Uoe
pwRrEvCWBitGPGe0XLkSNPYbedjL+GOdNn8SsIhzz0dXz06MYC601YNKA76ZE7KlYTNtehr+JmVr
c4c3ep0QBzxqHs1rA+CnyDw40AFpJ8cKgGqZvU00XrNIoa+gPoP51e1twtZ93L9OQ1BvR1LB/M84
fpGqkufcAPshtN/41TGcnHMfeXILDEPaYDgI5MJGCm+NGBut3aLxWit4/Q7av3rtjRyL/KYX5DlK
h/REgBXv42Ta2izqT1U//u8LilEFHUZg/DDfOXUQ1qwwQ6W5UHrKdeoaTEx40ZCf5HENAFslVb8P
SmeDILzKpc72tgN1RPivCLWv5VQdW4c9TlqGsMrXeYPOWEWf4kE0I9mWNvuJYs+x7/p4V3XezwZ/
FGU9tXap64Ebuwnrvt1LlvzxSXsZx9ndsV6UJ5/2LzCEaLYyqZH73F7muQV9daSXNFHF0LB+K1r3
RY2q0CVjqwiVRfBz2iTv2uYl7ACeoHlrX6D5cQ28dhwAC/cUzJmYF64T/G7YLDc+QmKVa4D+8IZ0
jyQ1cgchKfnns8pmwXFZG/dZtcEd++MzKvYVJiH09anBzUaU41ZxVkQ1nO9iHNevOTKpukXviyz9
Ab4NRoLa7qJBnWicqt1yuCxpw68DL4vLy3Kyv08eapLtKFfg7uJ/i4JfWKAj7MqZXXOw/FA7VX1s
FUBEwWPwb+JEHskUzAfaXysORQBUGiM0AzClWpvQH/dtY0BsxSMvNP/t3K6CB3JTikju+e0mN264
a8HkdOuJbibxGrLwEKW1yMPKh1mZUPXJAOSFMLW7dciS3RHOUDdO+QwoH1PVCiXWIG+4gyYNXZPm
fjzcHumWHRkSotGdDhIlWtZw8Plr0LGdeFqPJtmAvREVvcQz6Jr7Yej3LqjbOmpWQMT8ValSUUTd
jBAUqPYxZqh9mfBGRk6SHAPKNauY2PaTc4enCj4n2t2KRl4bhJv+GAY5mUEZQSK86W3yw86IMqMy
TtdQ2eY6mr1clOodgZ5z7LqK7L2e7sBtbVaTaNGBfGh6VBWHVzeDPr+i9VPvey9h2sIiinBkmHG/
NQq206DBYOQuwcIJMCwnYGJ2Fc/WyO+7QybFI6xsoZJJoYWWvt4wzsW6xLNyBLLi3oGA6ucVTHE+
S50dGdXZiwkTtu39EiBbmrEnuLe9LxsgRaM5CqTNo5jdfq9hFLaZtHJeUZHbLVt4gMSKEMHe1dLE
QdrnAZVuE/aZCIhwU//Tr2S/wgODUhf0cxcJiUGx7EnLdt1YW74BBoYvgTeWB1KO/IHfvs6yhWr1
k/UFew7bEHNoTINthLn32avM3bIBpBc6L6tuutcZmQ7h3AYYUuLkzSLn0kkXfPpmsoVTIgzCfKTO
pYPkaNm1Zk+zSeUHjThbazWYo6mB8PdOE32d3GPZgWJUeAW0AAQDlY+dHU36WPHqczlC4KrfbTXr
R0ytfB9CbrWxSHRfE8b2y7nbjmLKSBLn6md+dOSw41qheUzyQQAL3C6OzoFYNU5HTuikGaDdbYY+
t7ffJTXjaoLc4k2ViN1s7/FDgtHjHqw/pHq3XU1WPsLyqn9Og5LuSuEmWx1p+zx15H45NuoVGIQq
GeFhFOj4Mwl0CZ3s/EZIuUpqYZ4Ypz8wkLgFjNWnXYacGjy6LpdTj0i0RWVAptZgeHV24/hUJQR+
heHsbEVQ7gyfx1dCzDu1MfpcwIEUtMMO4ZkvL4ZmH7NmFxsP2UeSjmgZiLLJpRm6EtxCdCmmmKo+
nMQ/BFU8vPDUNLs+FnI7Tqz+UXt2vWyg5AhDazxTpyrGHSwF2NB2mNMPFvEXJB71U2QA5GXpBHrl
aL33WF+X9WNKEe64uj6C61A/tASg99eOFWE5R/fY+6DEX8EdWyTLtyP68rnxjXlPqpBtMKON+2bq
1NPUlM/L+gzqhrytdHzllXVO2mtRxr99CTO0G4+S5FXE+GN2rV/uKu54LyRz9ssGKax8Cj4JmKe0
JLm4lWJAmXBf8PNdG2LNswAneZeUAVq2dX371iIpW/bMqDYrMw3VKVJTekpT51G26YXLrn1sMeI9
KsvD3Mmsu18W0W6KwFVR/lqWvl5i4Ba1ssPxay9WVgeawY3BhQuEKGpO7jlB+oGBtX2snL7bsQqx
qOmCf06RwhNPORLZ0G0LFOriTeIHerUcffksJA9GdNXDsk+IqHIN0ykw+m8XmAxOdG+qn9+XHPFd
0zACgpaajhhU9KtAaFxBdfA4ggEG6YNGka7Vr1LP1RFxjgatGIttLb21p2KwTW6LBCNo3gjc1A7s
pFfDH1Km2xcnKeMrvGPeliMPBuKL1ALgWPYBGxHNoDQf98s+THvPraPMXR+15hl4022M068pZ/LM
Oz4i8MeJvDhuUdIPocO4LTZe0BTofI0U9nZeFUVb9MVGAySkBg8GZahlpxhauyNtQ4NBETslmti1
9VwPjwd2ogOSUaUHcl7WduG1BhfoZQTJ6KqIfV82mgzKaPENQl4W0RYNTRJFOX9dO2KKZ40eTXdR
p7tnb54RJCMKqPtBHeM03cNGkeyt86NtoocqHOHtzX70KNKeCLBHJrO0AMtII0qh7tmaHhXkKkFK
1uLLVaOPKsNtxfLu+wURO7xKxwC+bLdNlpfGm0DGW96aWcBhumbl9j8ffr1VDlBs6Bb23zsGys4A
jasLS4A50NsBGbSNKArcztwPAlGeQRu/1pum/5yvbPt2h3rW2/eVfx0JFYRo3TFMrcSs/ZYMZ9LO
4zlq8Wwvi8s73d1iph6T/rJIeocWwrsBTR6FRA0Fx/YG8nCfbIgn+jcUV3Kwim7Vp9Y9xdlcngGC
ondoGZJLh4kNzwhHY/bMfTduQrFThyLVZObXUNTASBxVmBik7NLynRr1PhBS5Ag6kAUYBgpbRPV1
eSFjp69jyGE3a3j09wrGfG/j9JHz9wqRQtha4+KK5SgULO7rcqiwFw64rALo+u0cy2fLO8847prw
0Pt7RWkTtVYOuDh/7ZHVNTRtNRqy/rVCzWAulykxq+/DL5vwDszCfkzAa759reWz5cWWpEHYbMr1
XyvqAdoN1DK7v1eAV+gV8JOHG/2/92p5BwAco5RXolb5f1e4E1SKiiCi/GuFp0HpRGoHGObfPZbL
sKkT5qPn4d7fVnzfRNJA6KplrL9WLGuXPWY3ATjS1fHfK8AtBvLYg1r6vfHyrg9ElQc2QA+P2zm+
v/7Yjb+SuCr3f33OwN+Cr5j5+ryzZbge6HCO/TpYwZ/gBxd1taYAGMGKGBh49egdNA/bpEMZVNoa
9j4KcD/v0/ux/YHmNsFlgp4Qbj8GtaJ0NfeAHigb6boH0IDUAv5JKicgGSK4x/+OgBmN+G9f1dC2
+SkEhRr2J4U7sgPUeuA2ZvF+wFS6Sss314jdMISHIGz809QBpM/uwrn3XyQKFDC0Rb0qK6ejAIcf
auMuKgZ+681jIMwsG9StoCFc+3aFSVzsRBZ1K1g+ItcVG1VlFVIu8Fuct0Y9E+KgT0+i/SIyKKym
kpWArhBQK4hUh2E7m+xYJOUfHzgJmjTABDYaIecy9z1canOKqmBBMtatZg/Enhm4BXq58FLmPB0x
dCjvoDAu5k4Z70doxtEhG+4mExO5SZ0fiGh/I3F/BQjw6QPAUoAzmmhEIZyFdN9lVYt81m7+JAzg
XO32AaiU4snV0JMTjmazVVY+89/UuObZgcw25xRo9LCpJ88pShfTga6neg3oAhLg4JnVrF9FbYOm
AG77Z+DDTvDyWQt3+BUmFhLEk2vuaIK5MKqcEgB26uSSTXsVd8UEK7i5RIxplHcF4YauSnas0fPx
ykHm8KE0w9BPchZ6bYWb3OYxeMoH5FDDfjaXuvHcMndQRXWgEEHlFq79JZ2BZ5SewDeoUgJ/36rX
b/zc957P8lUDavuWulN2xhM0RXZ4yEJHreYIyuQ5BZDlb6h04jxrK/HCxUPa6pt2sENLCwL5udvW
f7RK1o6Zb+NnDIQW6Brcg2Vy8YKb1RJ4qyBHD+NOV2VyckKEy1MPQ+AKQy/KYE2eeOxWWs3gWo7n
LPG4ePEVtEfEJh8u6n+g1Xdg6qeYJedlcXbLQ+OkE4SLWOuZrN6h5ICGjbddYTLTb5Ahtptl7YS2
RysHeP12cFzvUDadLSjR4a2iMxzxteNn3B9kkX1bnpZFFK9VzmDv/bXoZulNb58158yo5Jmr5k/k
2ui8bAsM6qNJov6yrKsT/aJlXV49gG5gRhi5hiIzKZo0/Ayr/qrksPEEWNy6SfhGSpi8gPULizxb
9v5ZQT8Pl60w9HNh4mrTeKjK/3eDgHdwlgqGIyiW/tkZg9eynuPNOENcMtBqJ7rmp86gVR3NzQdg
RhkWeqwOLPDMh60z8miBThtF6qSXeWBXaJTpjQxBVgkm91XZAj9vPoL6YH29tYRc2sQcqvgU6fpA
bYTSg82KEUh+1/mFndagRD9nij0Dhz2mTv8nQ5cc797UIOJMcwW29hawWoYaEGYYI/v0jLjJ4ukf
22jtmozkaT++St/YNavrOwYUK88yABepSfml6XLeOc8DB17s8EfSz0UchudiRIA0cge0V6jBawjm
E1ycTL18ZgyKLXgo5b6LZ96v9ykJN55b7apS/qid8hJHFG3C6issUnJwPneldKJT1qEYDPHzVfdI
sib3RcqK5Dbs9ZZRaG9b+hpHDrkTbfWnmxzUXqrpWMfcP0A2VEJOrwonzMyupyZagx3wVJnuV10O
Jpcy2/Z6ePB5sgk0OE9TG6KTWIOKuRJRXIQtKWzUnmpp1wiL9lnDVnGUvrttBhK6aEDiwTNku0dG
ENI0urlUMnaxaQQ7hrB0EWnFWwHu0cFV3Z3hGAr0EFZ5HjRjufVtuYo7cdKqRAmL6WQnSh8sJeYf
LJSkEZ/A84dj9Qoq7l8zvmlY03MfK3pQQ7meaffWps3Pym7S8Hcy9R0k3x1dBbWvVxp4jQGROdeC
pXk2lGjo0HUQ9aL06lbtb98UiCojBHL8SKphkzBht918hYdCuE6ZgPHwY2YcvaotrMxDPUGIIX9n
fcJXAiEUQgjvJ9EK0bx4qSf01XSGh0TVe2WyFhrfLkezTYEeqt6nkDbbqgDdzx0arW2MWIOl6Xtf
jdcJRK0neH6h1SkYcRTe5WfdzKhYzilwiZRtAbSrB6+e7i1kzUhmALYRis5g1OSQBtM7Xja7CKh9
LtIG6uDpEVU+qO4c/zdE4sElC6A8dlVB0s451ChQorb67IU6zoMeQOM8oUwEy/OEgpUIzk1pGvdY
ynUs2FjMZJJF2rIdKuMFTQlZE+MqcDsl2oRabz0JJDxA0KARzMcKTpaRWjn1qzCsXtMy+CVddHYm
FMSrm3A3SMyn1eqBlPFL45GfGsW4tfW9rUUHS1AUQUQtzQrdWMGhcatpaxw0RhMCFuisZHgEbTeu
bKkl5gMLuq7ITstS5fjyvLyj/75bPouG+Ec3DgCIIhR9WS3PoR3fIFOBReRtabodq+SRON/kU5s+
hoP2smLZdnn3/bJ8pkELCxxRHWaBgmdMwBpPwP46J3rsz7EDhVB8r70xPCyX4/G+WTnB4KBJMM60
XBMd4fmReohlnK3b0PbMRtmsRYf0INICbUpdlAQ6VLnGxN5PtfvZoxiAX/cRhh+5cn5Dypy76CBo
4BWPv+ucCHHv3l7A449PU9yeOGe/o8ipNioKwRaBoUiZNP2+D0A0pGnTrxiQjFXZ0XW6VNlcTR8C
POQ7GJIBP3JK+pDcPpNO1eF3CCKQXtxnAO8TTD0qsmscj56nLPgVAXf4H87ObDlOpOvaV0QEUzKc
1jyrVJJlySeELbuZZ5IErv570HvSLndY8f99oJB7oqAgyb33Ws+6otgxyZxH7ybcKXgyRb3XYBtu
c4SYaJXjXlsEqQJPQyJE1CdYQIN0M8TFu09IwkGfouFSxKa1L9X02LQ/Cz0zTghSq2mBVcShWGSY
YRpw48swY2tIh+NbT5WUNjJZT1apdjJmmdUM/SFK+/Ex7Fryd2ZofdZtIyZjtzA2zDUcCurQSVuN
eo1kJ5P5Po7rbp2ntbHxw3lL6+o4WjWZbK2gLteOmSGIjquMfZE2PKke/7xdFWeNnNynbhzVzbAe
4yx/G+jVPmi+X73IbsD2VcS3jz/F0Vb7Jxob+9oaI4+uN2ZXo/6VuLV2brLoWY1C22f4gx+KzkxX
aegbb2E/HPIByf3ohM3e1GaqfR22KzfESKhzemvai1jQveH68aOjd3qZ8AdHgyjf3FK8oMxbVNT1
pBWJh5YCE3uT65G/ras1shJmdUFlvxrOtPGF/1IPg2MxWo7ZoPtBSsLyEJf7tCbFVpnjIUKac8Q3
XJaLPui9dYXneKGICSBiw04OJHzbOxYxMD0ObKBONNPCDqpHO2OBQET8FjVlt5ppd9cKuMRqQoO4
SHDrLSuP/Zvo3ewdI+TZMuLkiyuffWaqF8xu3WEokMCVeXpRzZzexQux8kVy07WK2IUkOzFCrIen
yO3jV0A6tm0x3RW4P7sy/AdGfbOJZsmToaZmkyi7PunepgiT6jU3E32f9A9ocMJzFnFeULbil5QO
zNGbMNUT7gUExdOhgVBRb8VAlCgO9PYxr6xg18igei45gY2Uo7u0pXcxWkNcAhXrp7a1SDdO5fA1
RERjwEHw7TD8ZefZL8OfjK+lpTmM+lbC07NTzsBtFaE82/d1IJY1+vK1pKe6ZjyuX3J6lEx7bs2s
7MoZied2GT7WXbeOg7K/zX8nkzx6upBvuIHSs0ZTnD2q1DZEcn5TlaGfsqqy8fFTY6DZrPLKP2eg
EEDQCP4vkeaxXholo0AVPFgotvR4LH94oXKA1xiYZbz2BahjeWm7XMyDt2KRNJj2lUlT2NLouw19
eDNcNz+4kdtipwqjE2IRbx8UHWwQx1+0s6SsUZRklArJQVOTdwxQPS8RHrsLtsly10Rmvgtj8i+s
jFbp2MnqO/SNl8kb+pOT+9aizghVNiOfrWj5aGrTLlWZ++bG2qWNE4Yv+hTskt44uIiHnrn/S0bO
hHWGcZjtYkuqU6EX2S6cf8OhniGoUtleY1CmhYgOllqSqZOmqgehp90+KCWrbmC5u6GhAZi1kID0
OFHX0moazKWyWLJpSR6QPFigGpzgOqQc0Z40ba2najogZ/aXNAqTxYjmI8ALuu1Qzq+G2kzpGafj
sg0wAkSM8WzZAq3XqS1juw1OA5P7lUvuAKUi/rq6z9tdMnhwvIpTl6c8I/NboZvVVEX3pqJ6z7RK
vFTdtyLFYDEKv39QczGdMXt2x+ka1p2xyvMqXvnNZK3Tzm/3oV51pKXHb5CG1K2vTlXpJG84CIyd
KRiOC8SG3+irb7zQd+gauR4NfNO8OTZlOyrDbmuE1leQE9WtjtzXnBEgqgGdXRazyvWYuuMSoah4
Dhhul0arfzV0oDDK7uKFmScb21Lai9Nwk/YpAgdMGl+1sRIvbmy+CRfXiO7PAk2NECzEstveisQT
Gzy2IH5ydl1c+OiTLlKzL4PKzZPvaOt47FuEVaN5HrNz70TmN+yO6SaXgdwHSrFjqbt8RyeBeNWq
iHYue2zUEL11asiCOjV5chuxlp+bVJ+e8pYRets/G00J0MexljoNtL6c7IePH35en7zO9I8DxJYN
tCFr6U1xfdUUQZQuEIQ9bOhWeeU/Wpn8lH2cL4vA/JGQI/voXBLkZ7bWiaePH3GXf4U0fTLz1L0l
E9LqrgGtVRvoC3QZr4fYdPeN13RrK4LLi9ze+mLl3mPBb3trrIuDp/dEwhh40CKodm8xEoXQiLwf
jUovg2cFj2Vo/RNGdr7x4E2vHIanN0qCn7qDWa6dJaKZKn5CdRm3uWqemQbpSJijs97a6Z5iLjsM
8xyDF7OxjwMmML7ffrGbSGxExbPBbgx3pi7Ml8CxznKytR+aO8BWDGWMPBdbyCKsSNPo0EhdPbgj
WmIhv26nVe215rXRU2fxgT1pkVe2Se2/Vskg1kbs7L0GGc+gmebSxsn7Ix5+NtLo9i72yr2b+Tsr
8tOvtlnp29TJpzWOkU03yxt7aD1rBLjQMaV5MNMmOx+E07ZrE90R6mZepTrItKZIkxPLBgp9w8O7
A8zs41FSof2lHRW8htk5y+QhsOg2D1WrPQDs8g5OmshVOAb1UyqSXdYE5iMcn3YViTx5DuFVxaAu
DiPih3M2i25xwKTnXh+WTKYX+IwvWh16r6Vl9csyg+HSx3G1wtS5ZsJc7KQaCV8Tajmk3lM2ifLi
m/46U8O0x9qRPxuFQi+eBteICkFKwoJklh1iZlrpiINbGJvYUNVr2tTuIbQUmoCSyUrQ6/0RabZg
Zi2sW13SrArroT14Xah2cVZ2i4I5xcKM4/zFAHV2MPQqWaqkwpVaqHe8qmGj/H+k0TOMyOpty8dc
C6nCfdJ5cj15rfe1ai4WA+pzZKKPoqZFuVRDdgr9aaNc8wk6bXjE9ZpsyWsiNjA2mEwAqrkOfpWu
xh7nkhdLZjx95exQ9RhrWr2EDWmaz4iQ26RAc4762V1hpCqube4dulgyGWv7aKeZGiy9Nsn2au5K
RLr+7OEfWJseQK5eHgSmNQjR4WPnyOrFMiNqLgzcLEajpjlvue3eIsANafTNRbJPH8JK6AdUsxfI
DL+UntokFU3ECeDLZmyJxgJjk5794nsTFfWXxOqbbanb0+LjR2S3xk+h7dLZetN5JKmXoVZspvnh
5UU3rBIbXenHs/zxx75s7LUWZUdsTtlb65AeXLXiKarcw+Sn9bHTqngxJwszLcCHgqEm/9oz4elV
I361LqnQOjYYrW8rNtD6tfBG913jbfWvXxDQot8dtlZCEpQx/8jUrPdiEAiVwJvmt7LYf/yGnmIp
gE9dEjd6smYjiW53BB/mFbLU2nh2lDpmIvMfUju+cZuhogn85rHoiFU2JbAUFHInSgR7L8Gjrxjx
tDtflvUejdFPHFTxzbUZ7dumKfhauvgWE1h2aXMf0W6+QrbkUhp32aYzNB0IgGdu3Jzv2urQmlc6
O3Ek3oHX1rtIy0/f+2SNHbi7aoStoU1MjVUYAX+pGv2ADEm+j8dmtNU+kBPtn94yjqkzDduwCZ7s
2TWjgpYmMU3m3pTlaQymRVE64iketeHBFuO+Gmk3hy0qQzy15jmmcl6mg+buGcR2sR98T0IzXFu8
dY9V3RhXgbJl4YZS/WiD5CEDN7qtuIOXWe7TraG4T8t0U4VVu5GEKO8nBRVrjPXnqB+pm6lWvNXg
M0rThRMcsRJrKxW6+huT9nUW+uWLBUJvq1Lt3JlTSt09OG9JVuKtn8b3sFbmYgrH+tEk1WURDCLZ
+iXmzSFy05dAyuHgNmxTcl68ppkFrx2LbK5c8Woqla0l6/mJsb15HsA2h02rMbyW/kvfjekmq3BJ
53FMzH1uyX3qoCeXLtdBarRTo777Ilv1nU21eiDKA1y9O3qI4vBKEQx38/TSpyMU6bQCivwdubxF
khs/kmCQp64qUX/zMgjrAC47Tt1lV2fabtI79NahDcoH6ScKkwAx2/z3hKW+SXbRV78PTlmRuS9a
b2ubRHYpsL1DDer3fz8CzaWN2OtijedePkkngnkkuwujj3mTZZxdlXzt7AYZwGggcqvsDMlMYGxN
cteObEcEqXFeffSzJNxrrkc1MwiDh7oXqHr8uotfk7Jhl1YP3bK1zHGTmH53sNr4yUMMcP74obTi
tfWKfG3GTbN0u2r8GmrzUmHThPCH9EGkgbUBP+CevY6XGZuf6WQDalhLYJeIGL1hpYoAemI3vJad
Sa8pL8RSNXX10pZ1sfJ56aJYM9+mNogfAnuKH8B5DTs1Nt/j2YBUIEg9VVblL0LVBauwTObbD21s
3mpqNxYT5vihvIyhney0RBKl1gfWto4McsUUT+/YPlriSY74Yk2/Fo+86VENyZgGSGavfCtQD3Zf
XBkbjzgFSR33HLTaqeNeISiuMtlpt8Iw1lqbleeEJZxu/57dJfpzXjpr22P+IzQwgxhXlx/+H73K
6GnEXFRPsGdMHHN4hMb1PorQ3zNNDUi+CyJgfLSKLYsMBsed0pNsin0neaAmXBGbdKbD0hzbCKo0
yqcRG5n6bumV+9Tkfb7ILVio0O/UW5kuI8TJbwid38N0dM6GjU20QFp4LvqkXGmC5600kBiJamjW
pW994YIOi7wum2XZf3fyNlhoWuw+zC7tQyLbL/VgTXzQkIfNRZ1G8Jhx8Ud89Djw/Ms0lC3vb/wC
SJKJaE+hkKItGa9Im/alJvKlNHOsVbPVyIaV2kb4bSs7NH5QV/EGK+UbrtKfIROMa502bGltaog8
aW61rgeIkfPLUCh1adrS2iKdo8hg23DMIQ7ERoseKRzOepMGN/B80BMH7ac6ymi8Cpawl7qn01wk
6drqw/pZi1RwtcrpiUFmsu4ZblyScTuUoInpAKnHXM/FmzaN1bKGH3hL9aLZFH0jTzqKsdWQIK7x
n6Mi8R90Qf8PzHD2yNtnGRhGmPDCXYySVUeZfb3CsekeWnZXrD3ZeLN6dBm6RuYwY0b8Au4knuuK
TQkNfRZ5bbTQCYphBbPD2jLiKq9uYL4PmRpfEzPee2kG615Pxtc4rC+SaLeFAgu26T8sD5ON3cpz
g0U/IITo6/hXHHXpa6olwQZShb4hurRclqJp93QNYQHQMMI+XYgbL43wiuF4axcUHIBx3qKgx9fd
vyEcpUIqtR+wNIHaBUQoCjPBOSy+GSCB94ani4WEK//U0KwBID2ILR0KSH5WXXzTSmzTFeaobWZG
Pxu7ib8SNRzYUtJC9dsLekvWnTaSXz1j8LZFWfaLEknqsq6Es+s0r19VWCG3kmPeiuiRZQCpit9u
daNEdV3bzy0blZKv+RttGPCXBJgEZX3UBH0k6HftXg1MGoOcGigCmDVZ7XswOOVRi0tnlRlaeBwm
U1/YWphsWhRDDyrtHNC49byseu9WRTA004Nfrecupuw9q4foifEYGL+epdlvRtyRoX405ZPrluGS
uXGw/FhmKaxpKNXyTVV6dw2t+J/JdDAav0Qu/cHcjbrHTDBKlZO/zrtO20CTlRCSUrqWzMTXVUCH
eSK9+ZaPebVqegeHsUyLDfSwTeYxFZyIInoQfkJU4ZgOlN7+F0fWDMOk2Kb6YB6qafoKvAPmUMV5
hlb9ovFWWOYe6qvSG7WHpPXsQ+sxvK2wE6O9p7ej9XBdWvsljXMEX0kJLFi9eH5l/9A689w33jWs
6o/9aHwYbGMn3SE8fvywXDDAhV+dCtHYF8uMfw2qblaIPmf53oA5uLKPZeRU148fBt1aC87FxQ0Q
Q7qhtwEcHZwbTa+3QYTzz6ls7RqgIdwSNyKhZa/MLpJvHfhEnxFHp724oL2f/HhKn4v4YKXT946W
PO9uqz6DCL7mdVSu8Wq219RVr8AU4k2nSblENjk9sNc61k0D8Bc78YTs8DpG1nBVwY9BSIk3lNeQ
YaFYpBJe+BN0IEfV1eaj3xIXTbNWduVetYSlEzsqaOAQMFWDdPiMHp1sQEqmIyG8DznctANzNrQl
mdx/7I55C5/TzupQ73b6psKETBFV0spu43dncJxdifeIFsstsGT1I6eDvGq62mBV0qBFgTBsJrwc
GAzZwolt7eAhb00lTuQrdSvHzYuNmzjqZKtNJdhlNLoJCXFM1lmTBUt6te7NJwB0G0YVo0mX/pU+
TnuDtJpDUXs5JVGhH7Wk2CkHw7KwzpVEnRwKN4GRXVLPDR69fc44HZzNhNNtQ3Gdnkwa4VCdyiMu
wGAdcsaPssjTZbyZCKHlme/Es2qcr2CKhnWV8SbJp+qRWV3NKi3fQodPklEE7J2OrBd21AxtVbDr
RXMBVFM8ZWPZLMweQyY80B9szrE7+vUZqws3rHAFYsr2CfW5/V1kPIkaYnIQf/EvLI0B/lM9erTF
rDOUgf/sgTarU7Yh+GPyH3HXPIzOVP0T4d0xmyB8xNiUrPK0Wpuwjb8XtJMJStWSa4tcYahr72rW
T5M/4LxsXftWu9UPwN7bWhPBDtLXdy/HeK0h1r2FT7JwmRoFkTzVOvJk6aT2BkwQYlqtZPMoAZPo
SGgBbb6oAvPz2MtZ3asTEpxWzqVt0p9ZZP2Irdg6RczWNm7Le9ttgnrnOdG08vw23fgGww52//Af
LVY6u/jSz6JD12uNPVuuYCED81CosX4vw/on3NfsrXBrdwG3Ah1LEMAXbtr4HEzpuxXiM+ztyF3n
IO/gnUqYVT3NYN3xmfsrH3ou/FWI5NcWVrseNSZ4kmbYeL1hLhvDQiJNduumLQJxjXqt2cZ0dRZU
AJ0tMOl5Xo9TCmhxn3ZxQ0OlJmRVanxf1AGeDNtDQ9doIWtAlIvg2IJ4PpRtFx4/fgjpmlsPA+q5
6gtm9d3oH8e48o/G/FsrJ33lNgBHWc5JXxy+TnCKDj3qX16aVviclVN60XMnQEgVDTdfcplNu2E/
k0pv55XpeExlYK9MA+04AKRhBZMrO3Xe8B62WFID3wa34RrrqeMGySYdsUjgd1CGDVQ3Bd9XDEHp
AUFdhAsyXeOLPEp/wBCXG9d28JO9M2IDQ8AKgE1oGd0d92jWsKuAQJcrbBvuhoSIco1iwFpqDYum
aUoLOwYiR42nvmjzaRW6trVjsvnNlPkxaYlSFgmiV6bH2nrEjbVWgTFu4kyIRSpEuWMHW8LMDls6
Oka8Tgq5nF0BK1aZ7pZSS+2jPvhSOgN3ZlWQbTfqPyc1Y8WwKQm9bx4nvcGfkMNl4r9jbOkPv6zG
PVWq41UbGr/azoKMlBXDTm+XTKC4b2LTgK2IjVl339Kw0I6ATfd9iEtxqHmsGRz16z4P52dxLkcj
vjyZL3pN23VGTZ9IleAGwlVVa4zsBsb3DvNVMbxqelqsYE3UyyTuQBwiHqo8anw8/p/EJVl3eUmk
qljkbBpEGCFnQKByFwk8ZTJNbYXOwPTFN0ahAv5D4hypqVguJ9vZua0frZVg94jPMDqzJafIaM3u
Atps2tP3/BkqTijpzGRdCfPIdmvrovi5UpPE16ZsN9Pk2991E29xBId7y8QJ4Ys/LX1FpkRdYN6S
SaqfeXXoZ1jYP1LBl5QOxkBda5fkW5DFXAv1SUSOOeev/SuJ6OPMhWOTU2noukXJyD//V/hR2UwZ
JVhF70lVGptZb1r2k1ZdCRKpNnhaw41fZMa+AECbA8yfmyNAXw2IFFE8NBsz/F60OvG1Y5mg1wzp
yOLggbs1eMs69Mdr7AhK0rH5JMLwLlFr/tiu6xsmYVq24yCi+/1js3eqJygOJbv28Qz3zDgUcb4f
5DSurBRWNI3+aTllXvxJctMc5vP75bJdg2AVD74xcxFzDj781+XqEq0k6jwGQjJa9kbRWzFSemsG
uFxYO7suEet/JdDAkhnDsvgt0+U/DmgJig3bIsQD2NLvB0yNqOzdKOJEgU7ue21l1o+RIRG62EHx
yUW9j4fiqgqGMgZ1mTm30fW7x0AMXiLahN1aHAzRQc/H8ly042NgYHqx09K5moXfs5yX+hfbZlKE
5tbqeucUKPMVC4j+kBKL0GqWhv81BaDA0OaT+/UuR8oyHb52z3MM27Rp93t3l6Nz8zEuEy9YZDOD
omBlMeempOaOD1Gk7E/yzf7jaN58fzm+bgu+hbvrkauyHumvzbbUUV1lvi5bLno0EC2ReW3/ySpk
Wr9/1/PJkRJrmBa52jq/zqvUv24uR7fi2CbZfgGMf5FhhVvmgUm4S5XQRZkpoI1TGpugwPyLQyu7
DHH2I3P0i9MGzak1y+dkdIsHNzEAT7nVe6+sk87QqPTD6DyXN0M25huzaJ1b2TntJ0/GXQzW/z68
LYTPY+Eb4j41OBjZBrgkLoB7yuq1rpE8lJNbv/ro/JPYk6/0cAa1WNYNP9fwyWPykVn6rwfz4/CO
5xPGyP0rHDEHI/3r2s1ydoN2vbboExls3VF/17xg/FY4+HkTX22pi4KN3phPOgOyvY2raaHs9Ecl
O+sKL/azQNc/7hxWCWLWbB5b3bSISP/946R54tOb8AlVKuWFi/Gx7RvWcIlclCOrv68Rd4shzABu
FgdKJB1nIFb23W2qTWnT2xyN0RvDm8Dqlj0D1TzcWOmTchKUxCN2tr8f8/7F8XFQLjZoLJ5Iyv/5
Zv7XBZdV0msOPZjF2Ar7raTNtuKsk5Nfjmqd6wyBE3R2S0/m0buJ1bpNwnAZef5r3TXViSZNe4yL
ZwIxrrxBQyB6C18GMciOyDnnQ43xaMK1+PcPfXehWN9cNkyCJZwYLq7W3YWyPBE4XaBoz9KH2WMp
xaOYlwf8yRC+LMat7JkvsFKSz5I87x4ODoxTHCyR4xH+iP3k7sB9hfKSOhM6msUudPjqq6J4ZifF
pN+O4WhJ+2p4b2Gl2U8+cKuA75tEHdksO7vMbvVoqlUu6nTz8UdJesfNco3nsP1kBfqPF4Dn6o7F
Bt9nLPzHbcvX7EeyzfNlO6U6/eG8PPFe/eU3LuQDH/+TgZP+Uaq1hr0nZg1+xBgxrZvWSI906PwN
HDTj1v2qCOFpmRx9sh5/xAT+6yk3XRvkl2GSpWaw+PNK/P2mQ349mMKY8iU6iKOJSoM0scrfl25k
rlu7mAGIcblFaJytOYFfZdyHz4Gefym0kTxRZbQXXD3tpZzzN8e6QUTCYA52LLVorqxuoVdptsUO
bx2EFq17lW9qXELvbl0TSMKEe2OnOqahuZJti+GTx/h+DZvPzvZ9k3xEQ9ArNO7OrnT0ygfuASm1
Fc8CpZYWtj/TQBE6DNkl1fdharS/pLkwmyj9Fov8pQDuxarfnv7+nHwk2d9dZ+HoBIh6ts/0/n7X
YdLHy2MDHHAKxbsG9DJ1OrQXpRPEFJJUBtKOgBzt5GiiOyV+8c1us4cPDsqUaBvc1tU2oJVM/o+7
HUm9e1WdAgOc9Rd7Qj7hTGpvjla0iop2OlQq6a8I/mss+1q+tsk0y60aASWeYz9NxiV0IIw3Rhru
gQh/ctE/TuX+VNn8GnR4WEdJpP/9loLnif5hblnTWIB6ww22t/16R8TIdETPoj1prfrV+bW9I0tx
U8az68UFbPChy/KGLljqVoTEwcwfbG8/mkZwsWt62ENi3wRxsJ98Xuc+4Y+bhI0ACCRSV11D3C8l
LO/5xJaT/v4wPZY+rRwj7W9Gm0yLFPL6pe9TTFm5m+zGoXtmMh0ceyq0rYkKnDSz12EMnLdSgooz
XWdYAhr+3lhxBBtVgNoMCM3CL8A4yaq22eRokA9rIo4yZj0t4WNQiiipEfE9fHj9Zda5tA6Hap93
aYQwDO5h1vMNDi5omy71pmOiChC8RSg2DdD/TVQXgA5tgIch0siTM/rMD6wWgCrpu/skHqdl0QNg
N/IIULPpvPRln51k27/nlPuLIMKV2/kealwtfoo8pUPp9PdgUComViPja/UUFh60JCv+5Mob8/br
tztFsC3z5h0Oizivj7u9Z4u4VuhxxDutyG1aWgEyjG8xJU+JaONHn+nR0hAqP4a9USAfqiipRutB
Jx8H08ivLNfErdQsa//3Z/V+1bBMIQydVdtAycMH8+9WDXQaUqc9iyBgqv3lUHJwaekTEliM7B55
gls0p4AjRrGbpvGsY9jM1fSrj8t6Ecv+x98/zt0rdv40VGMULAQpcqHuP03lJ13EJDpe5pXhweNy
Eaejmk+QL+K3nWdgsneqw98Pep+Nyu7PdF3eCmxI2DtTv/z+EAsP42/lo1l2wB4+BlM/rGmCRP8r
Diyt/14qM9lFzM32NWA7f/4XPvkId4X0/z7C/AFMgn09535v4YCbJ5aripfxd/x12DIr/Vm5mJaM
zu9PQ1WsDScCAwKHyzX73f/m5X//DHc3KB/BYuZj64YtgPaA7vv9KrTCbVQyQkW1NPUzQCmx9Ev5
MzN5zP9+oLvtzHwgAZXcBlxMNrll3z0J0RgbldkkOLTchJDR9EXqmEFH0DsN9Pha99nWtO8WkQN/
P+5/nKDjGI4uLI7u2/7dJl/p9KtYy7TFEFRMaeczzLQ0YYLLb58c6j/O0fM9inxhsn1j0/H7xcwC
R9BwY+BeWeG4LOt8uAolkn0cftXz/tVGCXmu28TehdmH3TXwLiU968VH2SFN4ApWBPDTrPK9olX6
iOLd809OFWO6agf8+UEINKdUcp2WvY9BK9+ScuQvKyO2HtOsgymBMBmS4Cb0yvGo2AKOYQ72bmaW
1t4sZ7IOMUqsC7TYNRqNndsJ3eZxI5ID794qiKz0WzPo+K5Da592MFi9dJAzhehK2NJIezuVj7XF
Umya+BrLUpvWQVhnr61D7IIXoaU1vRR2W6pfROZMF63Kpk++0bt+CncSxiqH4trQaSsT5vf7VS66
3quSNo6WUFVM3GDDo9ugXe69l9xDFe8z5V188sXyf/zXKv5xRIunA+E+VcAf99DMKxqKiE2MUfdI
tdWXPpdfdH7/+2H+vH1sey6MkJwajuHdn1gSJ0jsMSYscT7TJTHs59CpR1yTIIq7YG2H/VJry4uN
dO2TE/xjBeaSemQKu9gZXK7s3Y0bS1oLfYpArdJIZvM1QhTjKbhQNw7L2Df1g5IOAuVPI77ngu/u
wjqmsBDbk4FEPXh33Gl0CFgwoc4iYgVx5hK76mQVrWXmM0enG9C/uT4tjZSVuIhqhv6N32+6ocJ2
GiPEHKL2+vfvwPiPS8E7kZeQh9eZ0757LfQFrsTEggHWtEWOUTVd1UhRD7o2+lAAvduYxPo+0+vs
HDHiX4yu6FdTWDOJLktm24EmNgDgjrFyH6F1R4c0H6cFFOF+9/cPas6bzLtr5/IgeHSeiXylz/f7
Y5BDGkS8YYUU7g7UzxwIUuip4ReJUM1o6XCVCXCtupQKOtXbRSmgjrD81cspCd7XEYl7y8YPzFUR
SCbaMJJHd84HnojMjTXH3E1A3djQS/5VB/m8LsNPdiF/PsdcZjRdho6vgFO520XneVZJHz/Iom7G
L8bU7+PWxKrmdF/4z0iGsT9ZN/58E5Bx7VIn2VQPBMvf3WxGgjqpj0YNqubw8RQz+Pn/eoodh/Xp
o1fg6Wy8f/9eEHYNNLAluAMPx/AYyq8jBjaAjg1G3nCNgKxYhbqXEsbI/PPvN8V/nCJNA5uryvn9
udFXXeeFlkFTnrfMYV6ocj3GdPjZQvXnN8c9Z8MfNOiju1RAv58io6O47WoEWO4UWgeI2BqCnagM
rkzLCzJWu5//r6flUrlTbnGXs5u+7+CKCCtW0vkMsgFPLbRKh3BO3M/q8zMz/tiSsRFzdV56/MXt
eb9NGaTVeg6avIWMKiB5tnoc/LzbWRbgHh+L5soZKndTJehFuzEnt/kpNZrkk1r6j6+RD4HRl7x4
Hgs2FHe3EAnCHm95i5fyLE1BL/jo6bPl2/eST1aR+ynW3JLjYBYnalq69cerLWBXXiY1M+CJMfte
/oOKvbRDZzvhiVhMuYBMS1kEgVj96iPm4jkl2CFx++jot9257XpJoYY50ZxAfdh53e0iPSqulWEe
Q9pyVxrJmJlzyXYe22va++M3Q6vkhiAuIh2L6sGZLT8RBtdDQ5FpR4WOXjwtnqKJcpOdlnGYMBGs
/35DGX8snjQhmVgghPYZX0DC+/0OHnHrQttUcyeyw3vsGC2Th560Hd9+cEJjP1S5sSHSlBxHg5YC
W9QIZbF1wdGYPppjfK06//z3z2R+vO1+W9H5UPOL32emQkP/vj3ahgq/dEQ7XOIc2xewDxEVfvMk
uU8NtvgF5fiFBla4UbHjLWiqGCf4blEhr6YUj7blPwi4BzvA0PCQ46i80V1/jYs2BROJCCwJvvZO
k6+GoVRPlk7etUis4oFaGNK+4/8gyMF8pB7CfYwYWSQEIbUTiAJd7aoR5Sx8PvBinqV2edN7vFpm
qZPEV6ERz62KVRuQawgfa6nQC+2qkED5RhA0kbPiXepBQbHv6VEyikH63/vVw2i6Pwu87cdMg87Z
j/5BmwJ7TTyiWHg5Mr64ZwPbVsUXVztnbpfvG7+JVor5Fl239g2PQnbR05isVDf4P+rOq7dyK9vz
X6Xhd3qYw+D2BeaQPEk5VnghVFUq5pz56edHlds+onRFd8/TNAw0jCpraW/usPZa/3BRBM1FGhjC
NaxRrBDoOtFypzYks4VkVP94BJnnStFFR6QQr3ShqH44fdmfTZY+HSGXW2dpEeyA08Ma08THrhc+
t8gi3nRlGd7Qs/9pIP0GNuiYxFaLKwt4Ex0916u87n3MNMxh2yTgrTUlmpHMxac+bVXojDPgUe38
o9lFiV3BjnegaMHOk9qHIKE4JtDT2Qs5YMd6jMeHoIaRMLbyDUrfz+WAFUSBnfZRLuC6qIqBNp6s
+sdAE7RjZMXGBg0xKPa8N67lWfhkyvIfqd/kh7ysK1vkCYnQM4LnmB3KRqWCh9fwMNDy+JySewHx
TL6A9iTcp9lnvZpSV48M5cIs0mtzBqbEHdbXGDt45xbghUlShAseDdvYl027lkpx1yDcfBGZMVLm
+bhvY/MZ6T/9oHYRSQfPkIEO3+ZFBTtCK1OeFO2qnxVFfKMtv/qjE4OzPuvE6hoiQE3Lvld2RQK0
rw7IZsSuCw6yMnROztuV6g743DRQvgtlGNyLQc5Kha95VpSYTY1T0V0p4XDwkCGxjcaaUKJXkGVp
TelKMaIvijUOyPui6wjO0kFgwj8z27h8zKqHACV0O4I4eWFWY7CV/LbalwlgZVNCiNmakvgqTuqv
WprlV1as/9S1IL9pagSEs+aqngvyRSb+NNLQujDj6ZMKQBDYNkw1qb4IpAFHjgiAQpsj3T2J+040
xjuEcGrIap5NouVdeKMJ2DyovgqBlWDSXsobv7xQwjNonN21hBrNdVohuFiCksQ/2wr2iibF16IF
06XuhbWX+vzkXxxD1AmpDdH04I5fXoE1bUoUhQ2oCVjx+RI3bhkAwwlFGd3UZPUKeluMssyXm90g
bxJpzi9KEF4/FaIu08Kc7eMGUDe8Uzv6UYpe7a0YsCOggNLOaPVcDg1s2zJmPWrhY6dl2FIL2dPH
5/DyAcDJx/tdkjkO5rfYsl+AYWBSGR4KUEWRIrXtIQYeyVhfkAeoO5jSwGoHdwqHh4/DLmedsDTk
6KFTxAejsISTRKYQQtMn7IQ4Q5+anL5zK9SkCHULyPjjYG+KX0QDf23Rr+Hqp3uweOV4SSi3NWbe
my5r8zOUbb3zUMJKSmzT0clMNA5Qh5N2uQmWRFZ46QtQelcu4eUdPP8O5B3kkOr8BlgW4FAgaMM8
b9Hn7ymQ5yn9Rj+31M3LUP/X9+F/+8/59a+FW//3f/Hv36mmV1x7zeJf//s+T/nnv+b/5s+/8/q/
+O+L8DuImvxn8+Hf2j3nl0/pc738S69+MtH/+O2cp+bp1b+4SC034037XI23zzWV7pffgnHMf/Pv
/uE/nl9+yv1YPP/zt+95mzXzT/PxL/ztjz86/Pjnb7JMVv6/Tn/+H384D+Cfv90xU2yMXz/qz7//
/FQ3//xNlX9XqAKYZCOsR+os/KQelNY/f1O03+ecXyNp0qh00ez57R9ZzjOWPzJ+VyRT0gyOjvkJ
MoevgaLOf8TPI3lHknPGYGgzYOhfv9er7/fX9zxFt8CceX1A0fAiPSIMRq46zSZruXilrMC/GGFl
1fBCDgTfq6noSyrCM4PYg0Ljbt6FJA9bYH+iY44vtf2xHGaZATI7sp2a6yYdZaTfNbm/CGNN3VNM
6r5gVygeFVGQEUxWijpBtrHE7zSufJjcXDzjA+eDd48UiH5rREICOaSoa1ShhUA5K8C23qXy2D4V
SNkl5MoJ6g3oRmmfDPSc72IfJYqNhxLFAC4w9G5DIyBZaFO9RBsyhg+fO0ofRJ/ivtZEN/ShjaZ7
qI59323aWgG7vsX0tE++92VSGOZPBQQrbS4u/LG9Gzi3x4dZ3zC0KwChwzak3DcpG7okWogGczFI
T603Rsp9r43dRYlUZ+2mqNzUt4NXYrqVghNUKHdU8kAjRjBi7a4f006mFNV2FId0hBLTq5KKRnvp
K7V649eDcog0iwKOb4Rh/DRWfZliGRxPWfwYS4mg/qAvL1gbxCWxDk6DqSwOI/x08koV3Qusy5qg
sfZt1ZvfO5wUaKz2QAoxqy+K59Eop/MBtMVjMU6lW2O1AUDAEp8DxWpgVhvwUpRWBNKTwU4JY+8z
qJzwEz5lRY3IBUYHQaPHD1Zk1Tdgu+riQkwmAaOHorrPraGr0Tb2hge+dlk4DUYt0Oa6rrmBQyco
e3p4UDUsWUiLu0gUcniNhqag4WqV5qGrrdrWoO0fvaEPtl7oTd/RvE9sKehDTFA7pLX8jZeTmDnU
YrNrFYOjnYSKwDm+n8k+lVDDFn00eKEl67c9nWH0YcBIxgc9Ece7BCy05UJljZpjmZOAaGBRdQxB
v5lp6D3KaGP6G6MzOunGQlVMcIEKiNVFWIV1ZCtekj0MPd02NxgbLd6LDQRgJLNxZjlMkZGg+VGK
RrzBQsSSIZTionJUS0MaHybNC9Wf1AmH8dwnVy6vJDqV7CEfEv+VONbSNqpK86JWvfhgRVP0OQOZ
GfzQgFZDPfaEXthOcjiiwyX7aJaxcdQLn1/xtqf8gox4ovS71qr8izBrisc4RtLVwphkJ8sdcvzY
2dwmKGl+0gqoYZsatMhPDSNF68wCsHrpQ75G+zYYvPtSaZSbBCa3jIymYNa38LMU2CuiqB7zUC+/
ZSlGr7fcqL2dWBquO3WORriDVr/3M4X9dhOXsn8+dJF4UwSTftWqSfBTmFBM8npFLdjsqvhZy3z1
DnZGeD4ijnWDTBsPCV0sW8ck+9j2PQs49dEVoX8VDJsaBytYwM3PQqjNbTeJPq/p1oe/hbG2J21E
LcTQOxrlGNkyKBB3E70eIUVag237yYOXeZaXcujqSjl+7hEROetSoLuaPI3bIn9Z1b7aN5tJ8kXJ
VotUPHZTZ6K4woN8U9SFf04hb3isEdLbxoZMhoqP6fexj1OAuELuqnDAwKzkjmXU2hPpZHJoMAE4
NiO+gnWMPofU9PqXIpKLq37wpZsYoxv+C6u5wNF9zkBnNcLSU3dj2ff7SkWMSRsSYadbQMtxtJPA
7IMxFmDuFiPCfYBXHXDISFa3SXumWFIJQ6waUdlT9NSVBvEpt8TAhSJg/miqoXus9XF0jTr6kiNe
dRGkET61NUTQXJB6N8CjxbGkpHfFUv0UeHp6TdFVGZEir0InhzyLMnlzryYm2h5h5W0GphoRVjwS
vER/VHvUx5B4fgAtcheLdJFp/V1MjXQdd9Wz3KTf1Dh6SguED0pF+mFo2R3XHDoVYowxSvEQaGXh
qsGA+ldmXFQFNC2/MWTUOdTvFsoBvBuB0JcSLMlC1bZYpH+O87GxjVh4pIygbUat+9p1FRQncfiu
tmGyoQIy2BLS8pbu6zb6addBHN3g9fOzrFuU+OnYAZFOL0vEcG69Bl6FpfaV3WuI4cBVDBxPzbHx
CZVP9Jl5GqsBOlFMzgbwrWBLafdcqMG3IZM50JtWP/PxIviK4v+waaEPHnKfhlLVoDUVV6iiSUIk
XZaQLA+xxNPbDIP6qvAb5asBGMmpQSxt+sFws4RaeCrWP/DDicHNBQdAxsNRl3s4ImMmX2PL0N7k
nQJ3SfIT3NYE5PwE7WdXCuWZWMrWBu3nzDaMODsgyZId/EAUzlrsW3bd6GO6YMLYw1msSGejoMqt
UJDf+QU+81btSWfy2BGjm259KgX6hgqCdacnUnyJQbQEST0wUBCUeodFcT9hswSKp75KBH7u0AmI
cyhIN6s+xdEQ5L3dpzFyHGnx3RgN9SEzsCXBAcY/9/xsYKd1wCoV6K5CriLyFqnlzh/U7FKoM9MB
koVIn6HFbtgXd94o3A4a2hyUZ/qnMh9LpxGr/Bq14RJQSjFsuF0k1Pump65Ada1r8cQYc9m/ymNU
7RWjwg2Zvps7xFO4jXtoCQgCYNTtiw96Uqn2KFiw5ENT4Q07/BxFK9hoA9KMMa4Zx1REvMzTZ31x
QTMOgspdio1zg1GTUl/wLb5mvbpX4jDf14Vxr+KXuuFOw9UBK2tEk/wrxcd1EPOhTSSYV7Hf6XQB
jbuxDDPEefQnHDW+lL1yZw0QRX0qfzZd/fyIzrixj9KOF1qkqBtYHN05CU0OeSEz9rxsUzQB4ONE
LsB+H5KnJXxPq/77MNTilddhKJ6h3BdRn9xEfSJvjHg4TnmKoQwerFtrqr9pYPDu0YOvDj5s5w3z
B3sv0UJk242tJTXqVaoNghO2qK0qBZJcTfGQFUEB3EREDBgNAbuhULCZFPUsiuX+krePAKJeCUGb
VFdaOqqwleCcpLjHI7FJccgwlDNPrn8CBQ2fxVyxpdpKj6nRo/YiKsLlKMWqLXdFsEVqUYVoL3XX
2KBggR0WGyinjh4g+tVMOicEXSLcYTAMwpcE+R/LgEnt8SsZ+jmt6U8pHVpXrXTTyfNJ2qTxeFMo
kPv0gn7sKJr7IkW+mTIZ1J7qqh4FWw9q5MCS/moQpHsy5QqjnLJs9/6okrsmzXXbQ1pmU1wVU4ac
fVqK5UVfmEceY96GssR3pAXu4t78yXR+jpFrxew83tFedINGu9WbkqZQW1z7wH6xSCPx0yyYr5of
XmZZrdpamKIa2ldfzSy5bbzI3/hh8FTGMBiyMqDGi863NKi2Gla3vT9+wTPveylZBwOEh9ZR3Gi1
/DBqTbIv2kBzMykgVVQP9WjlG33SOqxKCFda/R2ogMRhHUBlh0KEy8FDYDXdFm4dIkcssq2nNWwS
JYKp5ul3eY8hzRTFt5neXxWyGmFQKd8DzZO2vY4zVCONsxIOTmFdkuPQV9ePgm4hzKvn7Dd1Gjdx
o96paVpyHDbpGVDxLxJLxI4mxNxkjRpnWrQ3SjtcFIAA5+LNNzJXOrRBX1LmDD51TYKgHTIBsg6V
PbVaJ/Is6H7h9AUAhHzsLV/elHAtd70WFJeWJoibvqP7jkJJdQm9s8YPJqhoFoWwpaLiPsyLO1iV
FQ5luN2LlT45KdRYtCUUfadAHHNw+nmoZf0bJbVkU7UF2i/ddywvE0cd5YjrIqo2UaHNGCuh2EtR
97kOGuQacu2aVVntskJ7iitudEvMBOrMkLliNGCcAu0PO8h85LAblI5Jy/GwSbN6b6bZoczLPe8E
AdXCMT0fgxotT3JDVxq14ZE9xmEw8EhAqgDfJxN7waaPtLNYU8RdLzSgoVKYZYWaD5tsooIqwEo3
JcQ1uhLNRnx1RWGabMPPvseeeW4NoMky3zurSu7YahRJVpXcdHBU1mx8Ym9EKUHmWGiRinHRd2HC
+7FtXcAo+ldBtEanBEuOunAqspYTeULMgHpt8jjorceq7NMHQxSo1Y0F0I0AlQ1S7ajvMdRTURFg
Ulvxq46U+GGMEIV0YPlCkY2RIBMxRxqGYFNDP33MeFCHJNkR3y/2W9wCFUiE+I+p0ZeOWghyiWF3
1+l+g237iGZ5JdS73u/6YkNHwHvRDH0KyzH6UlhTcV0VZvVZ9pP0ygjy6SnRBIHCMH2AW5SV4xsJ
v4abODenb1gOGHdyoVTDJorqYU/dfTjMefBtjBHlgzTwSXKUWo8gitNz7lPvSqWZS5pQYedDA4c0
Ru3Y72YeMjMBhlUzmaB5apO6uNZ42Hs7RU2zEIMeCeUUo5h01S5LowxwG0LQ3zGSyoIC2IU8KUBq
67deUuBrPXIe2UJpAu0eKX6japub4a4KY/FnxHFK7AHE9RZTvL5yLJHaLFeiqD37mTdeQGC1ECZt
puCuasVuH/XTeB7X3O/QjcLNIIjjo6KOiStVEiZPY4MsZGoWW5oY4rd8KFCNM6Jrr6zUu3I0sP9R
8L3IDNGyLeitnwIz0zpuLB0zrbGqmtwRBT/73FN4vMMHVNc3KN5FnywAYSh36e2ErZWJ76OEovID
JtTtuIuxbmn2ojaGuFf2bZc5UoVf3ybCH9TDXY8z2WXTTpFtdHB+El7szymy9d+9oqK5dFK8+aNI
cloUeSmSnhRtZfhYJgUREQwwYGxJXzS02gh+1RgZum1ewOu4bHfTmYWN7GV43rmKnbnI+6ib9ixf
QcdLC8zKMq6xaFWaNRyY1tMRNr/Qd9JWfIRadeb1G0AEu8Jt8IDbQLp8lveCg03s9cejXlQQ3wSf
m7knfIJh8kF+eQglKxMa6ihD09P6OMI7w6MErKjUr+aG4Qvo+SSCRg9CyqMCYehzGCJn3gG3xXv6
TbuPwyzrsfNIAAECyATTZMHpmYEyJ3HgTCSDqYeGTVrohPvywXDHLcJ1V6uQm0V5+02keU5PIlH7
9nPkG3U7Y5lonyWnvvCceitV9rRrHXUrO+k23nqXEIX7X6XYV5XYV4t0Aff5FRt8uKgbVAKNJd8H
oV5kdQTyVO3Ov0V2JnO4v3b+uGWNusVO+ZKuLM93Fgh99L8CLloLxqTLiIWXBjZ1t57wI/I/rXy3
Raf+ZUQIvWkm1AcRzMdiBZq43k2BwXdDN9PVn9Dm3lpuZ6N3vq028iZ2sud6/3HMZfVzXiqnIamz
nn7AWBSGCEdnDlwESBLpq5o/eD7mm4W3xcd9Zf2/Nz7wYPxPA6mjmPMvc7JaukaWZBMbJJsnajPI
CJtdlKO+si4WrQ8mEQiYKoJMn+kjlrVY/KDe5NoEYm4bsId7zbjTzfYC3AliRO3h48l755x8HWux
/PEVGfJCYwm2fDLrHJX3Le8A+P52sCVpxlTJbezAXd1280J4fT5z/QMyBl8318dfqFEnE4lIW5lA
9MXtEiXYrbFFUEPd6Pctnrmb5Lh6nsyLYBlu5iawVFSqki+kmJNwXofKpzUSTroT7ckJbDTJnikc
2dltujXWJvXtmUKNVwRYZQLlgvsxn6In0cIsa7yA+rNtYIz2HZSoo9rthR/aqh27nhPao+rO1FdH
3xY7DJlXvunbYwU2rwJgBzS7ROdsEV7i2Ui5sMa370H6XB3wAXQKdzI2yi67zHHp3Rgru2IJH2HF
zj0rGL3ct3BsxcW2L5CC7AK/N+3exuPRZvlY58HWsI2d6JDg67vo63/wSeeYgMRZPgColzc8xZKq
9KiTExPHYZyed4KNEk7tYgC19R19BS23bMv+GiOHNK4JczuYps2rj6piCSDKhceK5WiD65I4qEZe
smCd/jA9FDtt5TJ/Z2vqhINDTB9JpQ+8OAYKS4wUP20tO1S6TXKQXd5+V5arAXx1hCfdOrYO2USz
o3xmr6ygt7vzdejFqVBmqi62+FTY0fm8dms731Vn2g4V3GO7cny/O6+0wDg4IaNDy1kMs0onEKSY
mtviMbtH8dYd9s2m3Qb6xtvgR7dNV+6oJevy5UOeBlwMThdktJYq5hU9e3w53O6ARMK38jmIrlCK
Cw/CLjomtrCVmquwsUdn/iX+2DH/Vhf277VYr4rn7K6pnp+bi6fi/4s+K/P5P/dZH7Kwef7xj/9T
PX37h5uG1VPzXL9uu/Kf/2q7avrviNXKEoRPVgbHKffkr7arJv2ugtIzaNnzFyCrcNz/0XaV9d9h
XmocReD42KfzUfVH21WWf59fAmwm4LWkKJr177Rd5/7t6ZVC1F+nO9cJxyxI9dfnQdrLnlxK0FGS
Q3pWfA52FAW2qRtt8Y77nBXOfM4jVDE4xiNKa9vMjberZ+AiHXn5HSDjcuoirgtCfnHSh1Wl94Ao
VAdvIXoAzyDyNyhikb+W1JC/4aZo+067cr+8O/KTqMs3jj749E4HouZITdM0s3XU7fxdX2+kveDW
jnjV/fQ+F8fhATFE4WE+IrFUdqK1U2o+GU4u9eXojcWJjDu1OpmTpDrqReu+XABu3G8oZthz9uzZ
4+3JSr3+9ZNP8/X5YPgo3rwiTq71WkehCtUb3cHcN1Qf+3LlZHrhw7wJMBM5WN1caMuJFaYCRfAx
wDjE9XZk6aU97MOdtpOdXnT+PIT+5/fHvEQ/ireYQG+MRR3EAtJu+Bi7E6Zpt7GLBrGN0umPAMYB
8Do+Hm6t/zoA/+fY80P4o9iLydRL5HIiw9cdedccMAJwmn2/1bdoK+0+/mrzHngbiK6DaM2p3/J+
oSDR19hcMsjDvEaa/XyPrYdZvvxfViM2stTCaULhDrEYkJHIXoatDMpaLzmQ4ow/te1wqB8VZ9r7
O+tCqLbIWm3TO0r4h4/H+O7KOQ0+b5WTpRnHuLvmlaw5jSN9ll1A7teVi7SuDQN1tybMsHydvxnq
vFFOookFBVF6aJojHr3jPKXhIdhjAb9+wC0y6V+RNAD8pNGz7sDiwTpA1tOFWtCc6NAcEgfp5uvQ
xSx9gyL8cbBB4CFcZXsuQrH9f3K8AP/8M/bigO/IOweIwLojXU3bcC/tPeIqO2On2JUtOGtJ13vr
9DTcPBUnk1pCR/KyhHDqzt8re8vtt+rf2A7LfOvNlC7uDBk0v+YjHsshM7q6HbpQSz7Nh+b8GCnP
pLWlucgll/GW8MlQTFBjnODejEdlW2xTPpy1A4u7sVZvprWxqYsDTaOlmzcNY5v34OBITnnjuzHl
h94BFP5vl6nejG2x5yM4HsmQ8c16u3era2nf7Kdje0jvVrPk9+4eY65pitr8FjDnTOBkdcRC42c1
TS6cbqSvIIWu+5TnXBftNE05hJCaNC05x/DpXG/PAeM4YdKDZVTtVJD+zXeJSEpmgo+RFACqYN6W
NRBBzcx0CrFRys57dzqUu27vneefW16zMRd96HguGOOVZfRm/Iugi91R0T5R07jnyKnCvdAaX0Nh
uv/4EH0/hAKUbpbDok72eopL8DG1mrN4QjXf4SaDZeS0+TjEkk33x9z9FWOx+WhTtX6ZYsGAn5rj
0cHA2P2q3FGN2DUbnAqP3hluAZN0QICn2a2Vyt5eEy+z+Gd4Zb6UT1YRrUxBzrKX/ZEdRB6UOU9m
9U7e5ttkV20/HuzKfCqLzdhKwjgAveKTDYZtyi1EmvI/WhV/jWex//Ko66uM+USQHKVBbPjwzFih
oSwlC5afbJk/TEFE638exngU7Q6GCdZp18lZsonvreNc0kxs/9vHM/f2HJu/E02L+W0hzW2M198p
0+JAqFVxXibxpR9eqG6+053OxX4CIiY5/Wou/eainSPOAHc4nopJ7eh1xATXNn+AS8dLAjnl42zE
UyMpfdNf5DvLnis58Y/BPEOOb6OeV7vVCtKbW+IlPueKQTVHN8XFZYsYFkKRdTuf3J1TXkpnsCY2
xk7dRsfVSs68Kl5lhItYi42ORxXcR4+xzrcEagbxhrK7PZJ9whZdn9o3WTbhkITja5o8GZEIfD21
jWxWaWJySUB8348gu48kMm5zhur5pneQYXPjuSjXqJu11HfJ3ntZu8j9SCj9WfwSS6KgCfGzi6WX
9Gk4R3A0dC3eZ5M7ey2vJtrLgtWbaIsN3ylTaqkA9Bw0QLf6DuGuc3QnnW4TfFI3oIgchTLZWjL6
3ilzOsTFEZC0+hADc9KcygRfR49dWlV0evPOnD/gySwukmttUhSvscZfa1O2FafIWDHzeS3Z4yH5
ulo/XhvTYjOOZaMALWUia1faTuS9zX64qWlGVfb8oAcfvF85cN7b/ip9PRXJNXobSwarMmpJC0GP
JG1XnNOrPpi7cA8DyTGdUHLGq347ufK+/Ka7zkrkNyWMeXJVMqm5isL/Lb5fSvvZwHni1+7Q9vEN
chjhhXhoXHVrnkVfjWvlOlw5X+dbdnkAnMZcfNCg7JCsNcI5pradU23lbz0J3w8DdQBoPpnbMlFS
Bk+vLJMwCWHq3a+MXlzPQt9dLpDd/hVncZ4pOt7VkfISB6egTeoegm1ot055Pz+O/kZ5+L0DVIXb
QKlCNUQ4Ua9PNA+VTQUnTJ33X4gRIadZ+CvHvqrNjc+FuLJG3t2AlO3gRVF+F63FGpEkX8nQnsZL
4DOy5m6yFexa2cSH+SGWPSB+tJLivvfh0O5iG0D7gFmx2H9KDBYOSeR/PcXmysR8Ea0ez++t/dM4
i6Tex5lrghz66/kg65vIfxA1ZtOy5xoFxefYf2h/FKu37aLB+HJQn8ZdvKrBR6ZBQ6nU0ZQG+CdI
MDyeWjF1/DBxV77dfLst95qmz3IGOg04evmv1woy8r01ZYwxO/f3/UWzB4u7aS7Xr5/lZLIBqIBC
hqf8wlp4yeNOcluEsYI48H3efACSrjGx4joP0V6r+0rarAxqueMg+tCroCaBTqasYPW+GFReDcBz
Kpmc0NxNjrKnzW1zhbsov9vyJnCDtSx0ueVeIiKtRlcYoSbIeK8jWsCU4mkCiQhj1JVdpKk+iXfz
u1Zxx32nrAzw7VwyvpNoi5scNR1M7kosNkIzB8Fojpj06Hs/D1ZO/+W182tUc7eStEiEQvV6VD3N
SxkzKNnRpfsA+zSJYnLocY/711YGdT5tditfbrn0FxGXmXXlZ5CkKwxz5xe7ucPz6Q49c77dBEQh
2MtOtfNXSzvvLhc6zzLdPAvR3cVyGX2xLcbMlIDkg8gvr2dLtZVxLY/Il3GdhFjcAXKtwSgeA5mU
QRymTXWod+mucn39O2CyXz2stcxr2UibtQ1R0vxrWIuvN2q5PEw4mHONmkei2KNb41XsgtfZgXO0
o8fqDH5H60iuguDHQT5bPUHf3RZ//QrLzwnFvjcQ3JYcb9rn4J09SXRQrD902pdUaG0wpSrWq7I/
2EP4M8+btZtp/nKnp9tiCqzFRmmQlUsrkY0yLyf1qd2Z1/oP8Q5lHu0ouZFLmdANdsVnaGcff/CV
JbW8EruoqSUrEkBRStz5eowkg/mfbM6TuZ2X3MmBChAW3hp2wo6V3KT+F/yX7XooXM/aZumXNF47
VNeW0/LWrX2txSiVw0Cqe3wUJgU/IL3GYGVKvdGFhI8rc1Nb176aDN/N0EwRV0zETw3cETSfqWbW
eNB3E9QBHWUI7J541G7UPmZBKkFJMzI9ThpSj0XQJytf493z8mSq5j8/naoG/n4w/+rFeDdOn5Xi
elA/ffzB39RulkttcZFKgdUHesBSKz6Ptr9vd57TfzHv1G2zw+tm/3G0d4/JkwEtTiwjTRJzMhmQ
EDyFNW5rQ+YkluEInr9ys61N3eLgSmAM1Q1EJHxCg3gDHm439XBMpCRf2avv7RgZZyUEWeEzkSi8
/kalUeELkDN/BiaTENgRqHI/nrQ31b35E52GWByIrVlORYDDF4fw4JS3gHy+BU61R8Rpg7C+y+Vi
Y318jUfI/UrklcHpi/RgVGvsmaNIdjw4nZti6wMzoo3oGDvJzp3u4m+UNZYVm5fBzjgjACo0Z5TF
EsEHRIc7SQ40t2Zq6uzdRuUWrW7l/dqD+OVBsTxmeYDzVAR3A+pnMbFagsQe+jd8u6u5qh8c8MIs
gOFgxGqHwwbv5F19Pt/i85N8OsoH6VhdziggKPzrZf93Jxs1agsZBgAGxmInUkRDUUVgydLExE3v
3vMeVj7ne9farAJKMcxCdk1bzm1WJY2YedJLX1+1EchyBddw84O+D6805+No7w7nJNhiY4QKpN9U
JyWKh/qyDO4xgrz/OMKbOtTLWkGzCki2yhtumS8rbecPwzyeX73R2p4+zaMZdtnF2mjeVKFeYuFu
gI4D4DAKGq/3+RDAcQzpX9BYLg7hWXzUr7O9LLAH9c3cUMMjNvqKVOPK5n/vHCO90xBtRQfgDfJV
LjQ1bBrCCrp22WCDPRbZDbzylVNs/u3f7AQLTCjPb8qJ+mLtaTI2NEYqS06C7XtoKVu9vQ0MSC7x
PfS9YOVee/fS4dX2Z7jFZNaA7AwraufJjC+N7bCHeL+tz3HudZjGlbHNu3g5NkS3KGTM7/w3b5xe
rjQPGRkZTlk67MLBmO0PpGg3wrLJWr3dlqmaOlRTMc0Z11At703safBFJleWajgh/8OTR68fo9q8
9yflGLfRTkn1S6jFn1a2xHtb/DTe/OcnKYM8ZGJkTYPkSN+hCVz4xxktBN8EzUkbWtzK1L7pKMy7
4jSc8jocZH9OM4Vw0UEUcdXehPtpT3Hv4InXiv134DnvTyjnNSVvwFbLPR9ipx7V/KGjyP2nGFLI
LDSdpNXO9DnNsuFxZULfS1nAnP8Zb3GMibk+0j6X5qWaHNQbSDp7TLRt/YsBpm9w8QDZB8e1d/l7
ZydrVaMpizgIp/XrabWQyten+f1RCN2nAguEtrLWhJnfnci/YmiLu91IoiLuBs7n9mjeVIfytjif
uAQBmu2Kn9ljH27MLXx0ZxWjPc/Ym/14EnixJaJi1CJR5Y0xn9rJdfsI2Y7iG/UpFyqvG902dnKs
juF2bbW++ylPAi/2RixNPv8wq2GWkyxliJzl8BYA00HNVf3688dL592XB01ERFfpuCGiO3+Bk71Y
YhoajRy3QC+UbdJcVOkDWpg7o8luQuXC2LNe7coVoIRet02Bp662CbB7bTQ4YBno+LVn7Xt3CfLM
aMNYOPSY4vznJ79P3oU1nCqW8oCHt34Uw1vEjz8e8xKy/fJ4P42xuEiCCvg4VyXlsp/FYcb7N58s
W9rh+OTmTuxYzmrz+d1RIVzA1YwcNALbr0c1JNB8UV9kg96oPyUndgPAID5Fis71NpptfhKc1bbi
WszFKFV5MsR2Tjxm0LYKSDB2zegaf20bp+35Fkvy28ReY4m89NHf7JyToS4WVAtNXY0FJlfKsmBn
5gpMwAZYx00Cv/FhUDKpcLpoMnaJV6g4psTJrd+L6bbv1Ab28jDakzSMZ7VBS3s0utrVczXHwrTF
tzAV5QetQsxh7BIcUTUjga0/WLaQU/vscjnYDyhw4iyPrIVstLFTx4n6LER+vxGMQForRLxzswDD
xeeAUgceEEjWLz7rgFgWsLuJmwX3dcETtr+aHe120rJ9xSGBXuFKyvpOQklQRaX4KpLhUVN7HbQ3
K0WepnZ6AUtF3+c+1VyjD79DVVm5Ot8uIeTwZYD49MdmrswiVCCHVlJF3JySLNhtKtt1Bei1D/4f
wyx2hxmZk5zosx5CJ+GmUuzUwtx0VbaS0b0901+PZrEhtKwR+khOeaL6emb3Nd0bQ8XskudbFuJw
EEEJbw1/RcD17TX5OupiP5hd1zdlTxppznR2DS426g8fH2hv74zXIRbX/4RHI+qV8/zpvd3inpZq
3xrxAE97JdA7J+frSIsFj9l9ldZW8uuVz+MM7lLgxDa45+1cjG/3a6npuysQNzPyN3pfyKu8Xuxl
GGeKmTK0JqCPrpcbaGiITaw9Ld6dwZMwi+tegKOI0A0fyUDtS4dw32IL4InRZqgs9+OP9c67gjk8
ibW44aXQKqVsYhniXem0l/Uu3sXn+GyDV/W3a++KNxAedXaD4+UJrMskRVxCeAQxilWz4XhEQsbb
6bZVGjszy93IEezsp7HL3ClTHTFo9+u5zLsbju4Xt7mI08NSWdea5aG6OmBWq1RFKLlvzmQh8B9S
QEWHQEgMJCqEZk8Vs9h/PMkvZiqvbyGG/VfoFxjvSRqBPViJyy1qVXNxGoUPW/oWF9tI/5pVdyaF
EaokWM1tih1IdmHAK+HgG8e1o/rdrY/UHZk+jlsIyL9evGhZ1oqS9ZKTVTIaKNJt21Zr1mDzBng9
UB43cw0KQuZc31vESOFJ6oGvzo8b4XNGVqGBfZYuwCOvHNLvFhdOIy32fpxkleJRAnBkrQ02YE12
ct+GTumHX1pF+lak/f8l7cqW48aV7BcxgjvBV5K1qEqbJVm29cKQFxHgAhLcia+fQ/ed6zJcU5i2
Xro7otxOAkhkJnI55+Au055S98UK23sfEBsRHZokD8yd67OrgfRgc/6XnB7/xHJg8USLtO8BLFl5
3BlZJns6SNwmvzsAdOkIiJBkbszHywp15tZin0/kKK5wwkRaA4xePOmc/g2z5ZPNvgVVdT/L6kBJ
9jwN5qGwx2Rx+3vPTF/TXFcwPJNihePHWwuXGLptu6r/sieXeS2R0OkRj6Au9kE9/dFCJARgjA9g
SI4RNu2NLSFPTnCtO/9zJnJtUXPAzYhwR+2nmgsCE4lyHmhEAIQhBr4tJeI7G0jDbbG7vNurKv2u
1Fgpxt9R8AXCI7b994vTt67JSQ5ZQFndDWiydXbG7v8xrLoqxyU5iik2+9ro+hly6JWF0K3c0iTY
AAkuBr/xNrg3tpeXdUaJ1nUFK4ZAADYAlSwsmEOvRx5NIiQff84WijpGP0cirvzjYGpnGf+YVlqN
P9jXQCSCzDFA7BXjkBfjKEFwaibGkV9XtxUYnK4ZONUfsw/Nnt4aBx9spBH+cRRPOcjVo+7OBqqS
pszxx8yE+hmK5bCAb1S1IPNCM9B8zbcE7Y0ynq6qrfaddVZJfy1YrQUUmFEazRobDFS6Zw8t95hc
uAen7HbaegfjMO7oodw5ugr0uSDl9Bmg2KDGDITbmHgGzC3KdsSJU4TMwIFK/kZ9Tp4big3C+wNE
hA4if+/OPayTLuTaR3OhvwX+kLZwf15ZT6QpUTnQ0iZ4HQBY/azvYhAWfABG7Ebhrt6CgUDnLHWb
qFg3oB5WXUcsmYSjiJzwCcw+QOHKdRHsGm7/ceVPVqWE48EorKUdcFbgJb6xl8iN+3sR1zc2goL7
8rl8TT8Pd8sRQIqad4B2P5XLGACTxQUSukzqN8AaoveO/RCJ166JeRxf9VWjLOds28pVimbq1dT8
dOcnEZBoXA7+AGeNgNax/+4nrAFJ1s5ivmluxP6yPJV9GI4YEdeJPGVjq9aDIXcCM/Gi/8zBgxT1
4G0B7LH1ExmX5n6NuNgWb/bIPNQbcaQv2rydbtXKJndTP4pc/BPuriM+meM/59siHr6FGCU0bP9Z
n2k5G+Zh6HZt4llhWxTNDUrhjnQe4a0sChzfHkiHVPNoOGfXwIwDLGWwe4Z/NAshD0BHPx/MpCTe
l1R8LpZ51w52LF0dl/3ZBwNQWTDpgtuNfylGJmVDV45yMVHIzZ8EHX+AjCnO78aIrY3wtH4DbtaG
6+czVp+uXkwUP9BUgzw2XiqK3LnJw9EPu3/0FWmUiKGWWV05G/Oo09VzB3YqSrFsI1mMwUp7E4zD
AL71vrbATvuL2/Dz0QV3jqhRHQAZBW3ZUv68ff94+uyliDE3sUHnxifrA5puAcS07J3IvwEGc4x6
7Z0uYFtV/c8NXcd5/vkEJbjBaHnbiEBierb0xC3aHJ0Ic33zNstTb+MwEHobQyfvSW8O8eXVnzPl
iN3QRQrI/BXIBV92YnoQkRoprxAr+/VX2VHwye1A8qoRcu5KuARduCGUBvPwyk13JeCrOx+O1gjB
CUmA3/ySFwU6wP4l49tPw3YqSIleZOeVnWEvyNoCvpSVcdFgPCr78Rdb9t/VAF/q9y3zGnBt5Q6E
uLkNnOAXGxR/ZfZ4Wcj5LSMrQfDa4KsqZb1YzDAAkpYAcTcGtt0uWHsJsu+5mDWHc87LIn3/X0mK
7vWAjWdmgSx+ZSGt4DlxbYuImx0YJQHSWjy9b13O75tXT8Jt8/VtNsp70b5Ko0mGAEbL1eVDdRuo
2Kgmc6UhCXRuIWk8oimMOXYkqYhA6Ht5SboNVEyUx8NiLNla0eMMiOlWLCaUK/1oCuFEM6ExV7p1
rb+fXFjAVHowYXhEe/K+kx9s9lXQIxn/Ssd/KYUSIYg29EQpIWUQ9yNp42UysDxLo3pnjc+J6il2
YZCyKHwDN0mkj4M3xm6JkJUyTRypk6IYhdDwF8M2sJa8zxOPrnyAdeQK432LUVufWT6A2hDUQ+B9
ZUBiDOMS0OEOe76sbJrFqKPDS8DMye3X2zo9oB4TNcFjELxThmIRBt6NDMMFaN4weWyv7ApmtFTh
+47FVSyBW/WNZXSQUtU/cqcE4CiL3OB95katiji9kY/Mg4Z1xidgnsZNd58D7DbXxmKaa6lWDfPW
6Ad0NKMVqhPJ7BRRWGVbF3TWjiaLeDZU+HVn1MxS1+ctTT1k2YWXf/UyYBDN8yFshn1lhA9BSTai
mb9f1jnd2hRjMCzV3IflarPDj57/Sjq0DXOMlApdcUSn3Io9aDKJtOl6U4lbR9TrIxMKOIGn6/J6
dGIUg+B1HIC8BlxDVb8ZQ5WAiysCT8777IHaDyHMfuFphoyy2QURB6pn7dpRl338i7WgUI0UHJAX
vBV86NQdIKVcoAMJCs7BILFCi6PgGDW2p9mys9WklR3mf+UoOmBOvHbDkuNobmQdtUgkonU/TcYY
SWbngBxcwrWTmmfP6USmog5F3QUUhLbIF0sZeT6LTTBHpc1feaETMYo6mLwBavraEje0bOvayJgW
RXcHQNqHdx2VmvCawafQV6vaZQzvfP8TKkvxNL+9T4iSjiV42tfGGmpPbR3P4Yfeb+IA3DmXpZx/
ef7aM9/+Xe3CYLBzYaIwVn62PzRXToL0dsy9CMhk67TwWmBEPmj+clmsRiF8xWVYyOybk4Dtq+rv
8zoLZqNWEzRX75OiRI5VK4MJjBWQYgFR3e2BvZ4mQaHrvji/GIBoIhkBXnU1FWE23CkcCvtQOs/A
eh4AiU7zb5eXcjY0DX/JUG5t4YAc2G1gHerybWzuyFBH+fySdldUl8PSrUa5q8RvA8kKSGL5DHqN
lwyhXDtrvLlOiHJTO1i7upU4GVb/CN195X7vdC0AZ33drx37Waw8Ca8NM83HjqC6LAAxbYXVzqq6
qG/A6FZ8uHw2OknKTZVLn08j3nl4Rj4S8YMX/gaoFxEQ4TSOaNXXP5ILJ0tS7ipjIKCaTJgE6mTf
Xep/SgeiQZ3U6NnPhOPJrhUm3sQrq1ESGtu2HXbVjISwvwkddlXa28v7ppOlXE8OxMdl4jA9nvfV
He9a/iWz9wPlUVbrRup1O7fq48mywIKSgWoER1SFzSteK4lL238HdfxPxuLkcFYtOREx59TKyzVu
tPzxIZD5kfTO58sbplM0xQgw12hDsLOgL8MDSmb3XDhAlAy+mZ4mMtXJUUzA0tcZnZdVz1oSz+bW
7G/66rGsHy8v52xtFVxy/2s4VdjauWa0Chw0tkyx841+b66XTYUCi3HbH9Pt9Jk+hAeyLz9kj7pc
pEbzVFgah3p2mXawDbP/zZ1vBlCWzvWz5fDIJTqWRY2pU/M/izQxNJhB9cr6yyy/L+kSyUJzazUH
9pPY+ET3ethon9frrc1JJI0h8kB0ztFGjv7uy2emW43iuGWDqNRJ4etAu7BJJ8A3zzcibzaXpejO
R7EMI7AhUnvBXRrcz2Aej7IZLfjA8Hf5i0V1DYW6Ja2/n2weyA6cyhBYUu+AwYEFiWXxCAN+mjVp
TJCan11GxPIpgbJbXQP+ZWf8UBrg37i8cbq1KBbC5YMFMnFEwITKox3STROO+6mSD+8ToxiIsANh
olHi/hgSsIMg6W2YG7dgrLosRqfWSpRA6NxnC0h5wD8Mwmn3sRtB3yuuR9/QBIoafVMzPmVOqwoT
QwhHjE8eA9cEOi8bdIkFD71bby8vSnNEat4HtCLEBooqMtuLjGzD3rYhAAWbVqNuOjFKrMBDs5rC
NWA0vC7yGnRZEAFiqR+XF6M5oT9SP07u9F2z3p2uAQtLsV2WIHHEEIlRV0TWiVJsAgPYZOWuKcba
nGO0Gol+ScoUcwIk16idThvWrT0xCD0vvDlbU01ifvEBmZYNBLmZTxV5cMb6fRdWTQL1lgNqTQJZ
nlkfKhDSNb5zLVPdy1i3eYpdEDQ37KqFmKlI92BzsWW+ccAqxHONJ9KpnWIZAlC3jO5qgBiqHDV4
SfMeNGi5jsnibKuhBwB4oNbaYLR1FfV2KE+pR+DxzEM/Robz7PgdUvY+0psAbEHxeddvZvwneptl
CNS74evPUacVyuzfD4+E6KT/9SmKS1zSukPHNowhyJfA0SciZvdxnVcR+5uSy6kk5Qo0oNztnACS
AheoaCY48dps46MlsP2b5nAQgaMLnYQ+oKgUfbEbgDyXa3OzUXAw8SDtxR+LutC8Z85dtFMpirIU
nQMK9vV9znClDexY4XwTOEdmPhbLt39vqU5lKb5k9iWIZM0ee1d9ceS3cJEbtwTL6JJpFrUegvpI
OxGk+hJQpzMyMhxSNrDYkn3Uyed3LUX1IE7uFmiJgASxsE3q0WSRt6A0iihY5y5LOnebT9ei3DIX
RKOi7HBA/gKoiyyPGF5mMtNNferEKDeoHzrD4gRnUxplVINVJc2rOB10NCc6Mcr1McsATGarGM+l
yG99tep7Ez1Vl7fsnKU93bL1I06cRys6SqiFLUvNG4Laax2+zR3qITLU6JlO0Pr7iSCzrHriL6sx
aMBL5t/65htxr+328fJ6zsyqrebtv6ZAhZ0HSsZs9+CWS0AedmeCO24yAdvbV6CYC9MqQm/Og2tz
JAkl+M6Grz6Zt72TvjZT34Aq1t5UGVDFJ5S9WX49daA5nJrHpuKYZScfL3+q7nwVczILjq1fn8eO
l0cdAxfc6CZ0qDQbrxOjWBI6kDYfB4ixOeBnvU/cnmOi7ZnT2Ea16MDscCImOmbAPHkjKRL14AGe
eBdT8br4mgSWZkVq56+Q4BDzKWT5ePkAUTFi+UPn61LNGoX1FGMygYzZaRzsGzi5I3NjZuC86NCF
RwPNFdQtRzEnud8xLGR9o6LcaWQoEeMJ0Xi6SopOjGJORLcsIKVfrVbYbxb+dQrLrdn4Gm3T7dr6
FSfXPCtDkAW72DVmfWDVJwdE2tQaIp7qqrg6QYo98XPaoHcDgtL0Pm3vR7PH6M8PpvPDOr1WIguQ
ndYgA4eusWyOpmovQEsPwuNooF+9znzn5ikWoWZDwZfV4o/eA7idI5PQZFjJN81S02jq6LRBsQqM
2y2GTQpETGPPk6lOx+1CabnBmF+7GXrO947DBGJv0zj0LZ2Oc+lyQPSHzc3ies3RSpl5pJOB3s2i
Y7syazAha1BA5ZEBHMEDOH8pHUDv1HltHIDcO+b24u+yYP1LG+Bw9143XoPTkl9L0nfXzC2mK2Mc
XBDO836bDoHcdqAOjkHLDaKvvKb3l63vWf1ZYW7Q9hoAqU653rRM7XWGAvzP8r4pGhBxfgPHamR2
Opz8swHWiSDlendT2fgTAvsEzL3onSlJVOVEF/mcVdMTIerlzp26cUs8mJasj90OiUHjpSgeWHln
Dm9/sXG/HKxaTSymjPrl6sgbCwzV4XXvW7u8/iRaXZ+uRkVVrrxGlIEHBGtcPRTlwd6Ll1Eek1Gz
nLM7d7IcRQ+IGP5TQViKPslDdDO8Se8zy+4nqcm469ajKILjN7PNHWxcAQhX6bVJi3agJn9+3/Eo
mlAtxMzC9eFQDiKyeRlZbRCb1VOFV9FlSas1uvBy8BVTX3dAHGvTVZLrR2WQRXP5IXB2WYfZhnDf
ANnusryzN/bkpNbfT13LXBlkWC9S1tzO1oMTso0r7pw62LxPjmLypQs26iCEHGEdFvo5mBckpFhU
Grrsp24DFXPvdHkBjwyFcKsUafAPgffDTh9yZkdOjwkb/9P71qWYfKte6mBYqwih97CUt8LOk4w8
YLYpuSxHo+cqS485MTZgsB7nlHbx4k0RI+C3pTq8Mp0YpYzprBij9ho+8/SVj2Sz9mhYAPn9i8X8
MqzqdJQvQLlNfbiJ0WojjjE6Ob2Cp1uj2meN0IkU9WjS2c+mCWGfqI/kTaRLXHWfeYlGhuHL5fWc
vUS/JKnWu3SsacnXcjnpZeTan+0cLJbWF9dZNEvSCVKOx+Dw8jLEktJgSdziWVhv5gQeo79qd/JO
VmT/bhYqBCutNeCEPPJxouACRWdaLTSR2VllOxGi2G6rNsely7FtJSeYayzxHBzjDBbofaejGO+2
lZ09rEXZkNy19Q0HGkVXf5jJ82UxutWsv59a0qxriJ1BjIX5sxZPY2H+KHp/+z4pq4acSMmXMGi9
FXCIO/dG8aMKdrWhy0frtEyx1YNRjBVfu7qXkcXSAUm8+MbF0Z3Td6qzYqsZ6vGGKaEA3KPxVDBA
Q3xBviQKmK6+t57xH271RNUUWzAXU1tgigf6zLwnY0r3YtHhzWl2TbXQAJ4yjKDCyTT+cz+9+Uad
BPOepuTqXRqgEtAVRuWN6ObGrSnB7N6Om1oAhJDpgl+NOgeKOje27SxVDzF+8302vzbi2dCNXpxF
cTmxMiqmIQZGGZ5BOH+TgaICMJ9fPFp9GxDSl4Rsgxnp2WGMAbWbyHJ8pVJUUSjGH6K0NBULjasI
FI0f+bRgfm29u953t3UPs8Sc/fzQde1mLnT0x7qdVbQeELf20jfQxU4UiVnzJEBDZBeS91mKQFF5
bnozEG2xuf0wRV6KSUDzLm3/pk/+5AjV4fRc+Ji2WjtWreXT3BQxJQDr07YSa66vSoM7G05ftCus
m7U8p5jcFGGqCUl0EhSHZ/d2Wtpr5oP5T1364sy67iPNqRPV2Q2jMZfrpIeRL4+V49wZmfNmuJUu
/tWYIbIu9MRB9EYNlusMW+UPMppGQGI3N2n1wgfNbLluPYp9sCYg1KerFqdDtQn85zSvt6LQBFa6
U1kXe7IYwo3Qc1YdzpD/GPwwKmXzviBEhUkPl9kAgi7K/rNTJX4ZbAK7jkpHN92p2y7l0nvp8p/I
TU6gp6FI9QBaj+vgrHVSlDvv26IWxoz9CumDW9xTQMW2iEUvOyCNhqnw573XtDxooMl2943JMVrY
zq/zeOY6TnGdICXabSfUhDIBQSWvo8UL0dH0tbX2puFqVqTZNhXXnJtGyBo09QLwr4/a8osIQT9N
dCMEuuUoFiADe8kSLJDSkdsMiBBNH1fWfW3qHgm61SgWoPOLwih7KEHr+JFpiBjwb1FBNVdTt5r1
K06upplV4zSaOJxhBuJx/5QNzcY1HyvydFnb1otxIXIL1+84kcNkYVc1x2q6cYhZXx9bWUEZgmhx
Osx+bavQ/huLAMAryw/ARwEU0d8l5l3aBX2Oc5pBDAFGlnjJUJUOdbO6ZzfwRIyyMCcNCzmsx+T0
IbLfr01nx27/wXP/Jid7IkeJbTiIjkK5NgF58s1BE4ZrPff9R1kvyeWDOqt2J3IUCzf0tlUbq4/m
6VeBiSy8HyOgL2oOZ7Vgf6jDiRTFwgnemFKGMNde8wGImWXebwJXxMxGwCaWKCiO9qDLMZ5VQUB5
ARrbB4ON6lKbwmchYCuRUspunIVG83w3EydqxCObSGyIYn95J8/HxScCFQ2kzKS9ubaLmoBxaK+m
WwYsUJFUdmSAxJRu0MxyWeJ5Xfy1QlUXRTUMxc+Ozgk+dr5vqj620yJifqvREp0kRRu7ObOm0cfS
gNW5qeYn0//qh1UyZYtGUXSCFHXsRZrWZo+ADiXU2DZ+8DKNWHDXjH9TNz05K1Uh0b9SydVJZRij
GnozqqzbkunSwprVqD5XLKOBNwqk5N4Pn3YHdItFkn23rfZ926ZyiyyBWdtdgPtlQ8ns6cbpyygF
1H6tARhendCf9/i/Gqe6XCr8ujRayHFmgMBJ48avTE2Eqtsz53c73vlybpiAqqVowhn9NnbJq+M+
ebnOkuvWsv5+4qKoR33DCSHIq7xrw5aH1tWZBN1aFIvgDAUaeEOUsweA81j5a4a8+TSQmEy6Ppyz
T+Ff+vyHv52qgjkTFtOgvyyrbtPshwzraFpE1GihJM77jF9aoFgD6ZY061fn7jY0Givw9fhvQLW7
bNx0QhRLkPdeWLg2VC2dXo3eiJ20ifpCpwS6fVPswMwtMjlrIQXZmQgptNiTz9RdEtZ/wotie3lJ
l9XhD3ZP6teZ6wssyZgeg/JjiCnKzrjJ3EJjrc8OigJH5D+uD977d9Xuar/I2dqw7kVgSJ1fxSE7
BBt668mYldd2ZIJ5Twefcvm8QKv2u8zSBMYDSuewqCOKbHJIgqVJOlQJ3reHinlAnXoe3Z8l5KGN
O/ZtdoED1z/2la7nRbcexTy4fl3ZhCMwapCI6fxbhhKvyN+l5EAZ+X3T6hH9O/6aSoUdiqn/ig60
iHXvFLKq5YmhG3LRycCGFRJzFbUpB2c0aPW6l/cdjGIUDNdaLHtt1xmZGVto3bHpx7DuIjv9qwrR
iXYrloF1VLjZOlvQoFt3DoNoCMsob5fIKe8X6+P7lqUYiHwWDpBZsHmVgaRMN0QUtKPp7Vzo6OY0
+qYisPrVAMjtFdR5WSooGlaF90sz/lXi5Nfm/UTLPlEGD10mY7WOb0rj4FK2bWBWJa0279q1n9hu
J1LKNDQ6UHpj15wniakMSW4Ln6Kw22rMwWX7DaJ5Rbf9qWKuh1saTCD7rINPyNZlEZ1YGI3GtBnn
UmNbdQIVs+BnQR7a640N6EM53bZgD5vIA51Btrs8vG8TFeMwN4Po2RpsLSOQy+bnvMWsv3vMDfbO
TVQMRBVyVgQNBIEg7ujW/bEbnC2U/kMfhhvp1q+X17Vu0f8dRFoq6w4Q59PQqVZPgfFeZ/ieZ0+X
BWj87M/hxRPtKzpZ2+0aOvTN3QgECz/nUerf1bpoWCdHsQ3zhNeXtwZdmcDhHILuLXc/2PJvALVO
vLk6Dh0Av9PrUtg7ASabMmCx548RZ7opHY0B+tlNfLJrQ1MWXVpj1xhBXVeWux7uwh7p1eXDOS/G
B/JyAIR85ycG64mYthdWKdd5lhTIXbNkqKHMCXgKLks5fzS/pCh2YXRBZi7WQSCjAlzsclMBT0sO
QUyLIL4s6bxB+CVJMQijGEe3LdZtYzdOM0Xj0G968XUqPiL4SS7L0q1KsQhpFjgyXX2EibYp0V5j
LjEGVh0FhP1lQWexJVamGp8gc+JbKtsq6cNKuD3cXnnVSYDEvVL+wpN6FwDUEG2t6GXZ5NH/ZyRn
pS47Zx9+yVZfzWYwTHAf2ZC0HMXF2yCDqhclAWqyJavAjcHxNL+1snRELAktZGwBXfllBpfXpzQl
7n0GID8EOiCH7o85Gu1tEgUB4TdMDOypL2EdgI6/tECrB/ejb0ULt0BZSEiBQuXiCjJErTtXOw6E
ci+pCxG+5CTv7WjJbXeXj4Q/BF12C4bybM9HC8Bm7eL1OwAo5jfpXFSYh6mIb0R+a/p9YhnOA/rn
n/2RHNEoMV2F4C68pZjvmyNjCH+gqzTY5Mzv904ddhvhZWg8zfLxk5su9VNVAecfcBFLfx0sWFcc
LoLczIO8mjMAs8ChjhjzNmTzZrCcfLPsrLsK3bHc10V6K1zSbmfJq4iMgZOIaQb9dUu6cNMMtndV
cGt44IFBHyrpHwXOaee0BbBksxYM8piiS5rSmjdh3uN/S0m6nxwZRAFIBd5oLR0RzUSEOf5uF4wQ
gG9GhqMIXwWVFHO4Ke5FDPQ8DzNItDDSTZq1XhFJ02vmpKzSas9TXh+Kpcx3FSZgdnO1lGAy8YZP
3pg6u9QL0OpalQ/oAxnsPfccxredRYwcRK25F2y6du2jbkPHwDF6NL3KykAeK8tddpgAHPO4zLLs
MC6muwMLw7K1F0QGu3HKgx1QV8nndumlvZkp8SO+9NYG1YT2ljJRxH4qrgMbBJNDn15VU+BGvsj8
Y8bRclkQB2CGVW69DN4EsJU8l6D0I9CNoSR7yprwYz9VGOrwnE9m6ZVH1oUtiKXstVi8FKMUUY+y
aDSzJbjmWZZ/qgXleexMg9HFDRdNGZNWNoccAE/yKvetYe9mJEwqwsakRuMxRtNofut2zQxuh8zI
EIeU4I2dQxK3BFGjXHy6D1KRbZvMb6Oq8pqDSccidpmAzRDU2RfWjIZEQM9a8IoAsxzcrI3NvgR8
UIqJzBnbjpFtiSQpW0BDYwJx20DwVsksAXHBltVuGmFI+clul73Ly6PVTLFH5xjTy9u87I+LZOhN
rTfwH3GVlw+0na87Q7zJPAviugE8DbHFbcvKLu47CvbmLEPwZG/qItgsIYiiujTxMn41G2PiB3li
Ne4jl6a9GST7krpICbW+czOW4c3olF+medgafsMPduYg4S+Wz6M1XXHMY9ZIY/d14G2smTRJIQEw
xcvYarwraZZx1TRfRzk/EjSwSIBMRDJojqZT17ErAWuTBtTGBnvb3rZ3FXOuq9AAXwioTccy6bpg
O1ngQG/nLKrNdIZigXMKOv+jS6sNt53PgPbf2NRMHD58t+eiiYe5vOEYeMzz6iavUYCbzRG6HzjL
NR/Mm0mUaD6RMab3QNKV20d7cb5nXvGFu5iZradX9HVcc9HHgc9fp4bEo2zbDci3D0EbRrY7RI0F
MoEcsGAzmGBkQe4MM2RXVM431PJx26edtIMIXJSvTp4XkW0D1qsVx8Lm0FdOtymg8gqgRrTh8Jxl
9lU5W/u5mt98k38NDNCjZH26S8H+GPX18gFsn6+8bPuIGeUWaRQ7ym1+8Nh0183BnVdmhwnIvv5E
95R0MioLAx3zXRZNRnbFfDP2F/+Z9OWVNwZPdd6gBx5PEj5uSrzsItcJj2XKkFiaCDAXHFNEJZxO
5aX2tgjr62osKzCl9umA8kjux33uh8niZ+yqC3mxKWYTuY7JQppjbqt9nkoMXNpuidIGs5l1MwGJ
4G7IQXrk8BGItvbyUdhZeD0ENcdgC7d3PENawTWGGz9D2XKCvK1ArXEnhbmhowMqcCK3BuAhImpO
dwEZNn7YHmrTfkCMhg7tbmkOVth/9ojcgwvubkZCc8MwI5dUJmjKUhNZOgYjiR6tsYzLOr23u8KP
wrD4stjh1VAUb21ajkkTBOVm9NGXj2ZFO2qN8GPOOnELzeJxyL1017H5CKTAB8dEV6mQ9o+6m+ek
nVkegxnoh28ZyGsVWYOmggHMc6AHoNW4mUzAanu4+qlzHNz+Fenjz2ObF4kHhP/DtATbUZZbI7MQ
yrRXZca6xOkaUGYDtblBP2aQM1Bl5zKuKTApV3NSztXWMFC2NMU8RbNjfpxTuoO5R/KkAUkVrbIy
oj1t9liNhfmuUETCqPZFP4/rUMc+IPPrbAGzpmbmuLEBCWd4AYnmzL1OLd5HtTEF176P9DPOw1qO
svMfg7HgSV+uZcXOrq9SfCur06QZqyxBUuCqMF/bbPqS2mUJ3DLfR+bDfxBV+iHtA7JpW7E1WuPA
OL/C8Pt3BPNfKosAQktsnLp7riZyxXOxBeFLkRil9WEqxLYB51vKuy3J2LVBzHsr6AOADoSbfEC+
1ePtfJ/W/IpLum/Q/dAb6XWemjRqOvczQF2vhsY6BChszD1Hra2fr1C0FJ+qkIaYdMlvgyZ1IsFn
K+o4mHuWsT1UgJqo8YaeOnvTY6kE4BDoisYoTJclk+PDbvaR3Rj3pmw2NHNiwrO47ZqPgMx68EFp
AL9SdpGw5CYAu1hiZSVglP18h+T0lLjQ6N4yty0momJmAtdgdO69wT3kBXnKx3RM8vK775bbIOPP
YPV6Su30MJQOJj2r+Ufupd9M2R77Kn0yBKZiSIn70tsjOuBp9jjn4X3jOBEGCV9ZEHyfcS6w9s+o
J7WRHPtdXeOcxRw4T3UIWiSAl3EJZepLbsdFjpsgVnQC/EnQBHR8I9Ju2/d0swRoBrXhDNO6vrZC
IKgLq4u6wm2PpqjdqKLeYWRTnxRtZ0a9MDGbX3tHMZLrtrT3gpCPchw+VWP+Ga+UFwmumITmLQK1
5Xl06C5rCWo2TgA3BnBHyubXtg02PsfMGxBsu2iyhtsUDPECQLN+1lxb2bDPhFtGgZ3tLbdzE4Fn
WuVUP2jzXQAowrGyq4wK9BBk0ZB29OBQN1n9myWDQ8vgsUEzFFrWrZEhLO0rvgXNauyAuY2QlkYs
RCQ5TGTXDOmRZ+WRB9/CCt7CQzCKyunnzK2OQ4Wu76xvv4qKbyrB/M8wEvse4P0xCPZu81lOcIkl
3U4MCJWIf+dbScCb6mJ/4paCw8nK96zJt3YQPI6U1PBs0xjj8/e0HWFtlmQm7UYAU7MaKxQa3ASM
dS9D117RAWTD5gxoRQouKLDObOcapB022xbSrmOMRt0WNn3GlMwzrduXYBE7lA7JwSErNYr0jnWd
zfuCex+bxThQXsSZZ187yFUHsv4uJfvMJuuDNRgvBs+BieHkGNUf0yDBsPbWQ1fZHNLYls2+rpY9
2FI3udnuQfC09aziAa1I12YW7ICe+BTky53vVW1UlnKHMZAn4aQEAMHevCFsSWrKrohLV/s1NEm5
uCCORm3anKrrrsgOletfDchuU9bTaEkxmtU2x6Eln4Z+2tamcRSMYKLFRLnHe+F1i8ixW6brkSNH
KYp82jPHu1pCBFqgmNosGAQTFmY1FwNaxEJA74ru2c0sP3bdESwHA4M1ldbRbGoRhU64Lex6N5AM
74N0hzozviGc7tlYQhfH1wb6sO1cl+2xIe4hqCVdUFzn9H9Iu64d2XFk+UNXAEk58lW2XJdp3/0i
nDZHlPeG+vobNQvc6a3T24Wd+zLAYnaKLYlMZkZGRmSunalbpIX+lBmPbS1xUnT6VFf2L5VGn5pY
1qRDsgOfPEizLi9J1DxOCwk7GJAopeWuNWfSFaL8jIxygc8mE1DiE36ndw9UNZ+WroI0BTouCYbG
erHsbH0m7qD3N1WV37eYiim5DoRWw3sftGmdFO1Hg4opU2Q1pToopFWENxBFe1ODExMt/CWVG8io
3gxLlTtjacYORHc8WxQvXddhiEIWlZNR9g6T38zJe3ClWonoIHjn0Jyuuo6d4Ja1I5NFdiPR79KU
QKsXfnza0p6WRH8DbR3J8IwNdBbiikr9zsKErpN36YuqjQ3MmlaAsEunyuoTuEyhViCs2/nJovZv
oFcBkvYZkz1jvSqFigLapKhFSuumECjKCJ9sp0Xzz8Fz7zEo0Tt1jXl/lhorqwdMGbUn0YiQQsUA
t1FX3XQIpbLNVjKGrGtpURf1/QG5gwVd7uF3RJrPPJd3uphDUuUrvNlbWTG6z4x0B5cwX6WWX9Sa
r83D4CC37Bzovx3UUii4qjR3kouDQZMlADwRllFlriyUbp6cpr3eNq2XSHLQU7PAWE+30hl/kaJB
koe+paMm5AmESE/TVNjXaez1drOr9I7teEofjAayHUJpB7OYPs2etL4+l6vMjoOSJ1utrqMnCX/k
HYWCQ1jVll+qeN238aNAhF9rA/JsVBaZm+Z4WUPfnOPWAPbOQFZDLYnbj/rjVGZbSEBoDsmVcOEL
miIxI5oziiqGh2V1qrXuZGRF6Y7pPZKP23Egn0bCPvW2aN2l0G9S1m1kIR900gpPJ5irjE29vQXj
cg0qUWD2Q+yqFqlsUcW2T9WwrrpqZSm1GkV9y3gTarLZ5Va+mmCe5c4zCs8Fo1a6NiCYTigH5uJZ
17RkxYpM/0REOUzKAGYxRmtl5JYzZkPpGjrgoLm3Qm0s1xaUnMexDWg7PEdNF8Y679ZlXYRdp6Sf
pGjSyIa7Kq/dCZUIerjWPo21+ynTnjIZ3U1D9NREA5RYB9QddgzraRSbCxG+zPgpGieYFZWpBHgr
b0Fwpy6gC+SZ2hK2iThNqlhcaZuNB1Qxcpu6+4wIf53a7q0zU8DnqM9vCiktD/Ra+OyZ6eewRJNT
VtWL6GXYtlYIMvsTM0Z/Zp2XtuZGtcjxKOwUlblSqGlwI9sn1hLX7qsNxLP8qZUBt6rAVvdNU95Y
9oNxdlggyi/5r0Xl6HshFgKYOSZpv7JLNP5JA5ypdJG9o65km6VTtybkJ53R7FyoD7qJtBavVqfY
0A958UZaEy3iDswHcmcOp2XZVJUZlvglawlsiAnMygKWXp7lczwNbiBZfm/VLwMeSl+zad6URuuC
WubaoKsWrPQZT+EhXt3HyfwY56umJ27VHudm6p2om10lP0ZaU6exHsaqcKIZhIv5Lh1nrxbPZqvD
xQ3ZUuOLaHpYVLquUoAzqQqyaAi1DJtqOi6IZrM6JUiaivrFRm5bimcLRRy8/5zBOKoidRUuHeOY
LaYXZ2+qZb4+IGQaJnCws94i8yWPgvYMCacRgIX8RPvkmfF5CwHnwVGtcWptzckW8QDxeCxDkZVy
FcDt1h+NeFPzvSot3SWJjapGuRxLuIZAQVnBvhi9zz47EUF34HJ3eyuytjUKVWxJvCQnxgRTz4kz
doNrK0gqjBOGlA/mdD9JUCRBmZ1fYrgfFfK+VqWjmmKdJwr42L4DJD/WKI8HG6rCk88766Ft3qse
1jMcT2THT10/hG2DohuetmzaTU0JQOmGaS/4H0MqAs7WCwRH+miv96+ltp5E4hrRIeGvKESTeHRq
JY+zjdHPppXrqIfgxTygp5HapZNHkf2ogHs6XbF0T4QW9wQSFINDEXjPwASdk1uUy7CI64V2iKPp
EPVZMIOIB7EbGRhJeoiw+Ut6JLodHRtlgUbE+5uaGmthDU4MvjCYgabETsWkzzLooWUvtwSD4upT
4Y+bui4cZ+bBFMSxGxWW04Ab+BeX7z2kOXrOfcbgZ50zpJ/MsQ0kFVV6pGl/LPgBHr43KI+f4DEY
yLhw04zeR5m964BzTHwT9YhCBoAqZCANlOmTERvBttsHweVTgklbsCjdxnptrMVVrNgvkbyNebtL
ReYLQR5Tok7TYv0eWXQYU81PMAfqLUxOXqPTPVySA8zOuZgDGwC9yqeyA61pYNiNEW0+qortdWMX
lwpC27iK0IsroHkgoeshAbY2E7S+sXxbqLCSubcMq1QM284sN53K3xYYnzhdLt8gqe32C9Ch5j0m
z8xiYSzGexPYmik3TWmGGNozHFnhNiAe8N7MzaLXuW9+93qLgFw5kbR3iMCuTpNhJ0rL71DL1CiP
Zpi+ii7a9Pq8hZPDCCgCt0kGk6clQySIg7Gp37MlC+fqOUqNu8ie9hkBIFMUvxnuodYuAH3izzSA
1zlATe5iWjtp3OJzacnRhnaUotNdkbSOitUZXX6AAsgdxOmfeA5q94yRySoC7azg6qlTyUHF5QTV
tQHxCNbPafdqwhHasVj8pg3VR4+oOHQTOs6AEK08fcFX+zQhjmXikmj17hhn8Xs5IbkfZyi3cVCM
bDplSN5x1Q4c9yo0rwH7vLH0w2BaMCrtIStB2oF/2IKKHI5oZ7ltip9xYFn5WE7PdPitFwlFTS+P
uhk9CzjdATh8QM3r6Ck9lhYslNHhH7QboMa/gZweRnqY5o/R0HYy6x4geRzY9LVi02MDEZSptj9k
+6EgsDzPUC1XyWlu6WOWIWgy+VtmAFvFiA4NY5lb5PezuLVK9QKuR+xkg3kYqP1Ci3dd1ffWiIM2
9cC0IeKNDkSdO6x64q1AOB6s237JDo0QH4IfM84+4wgyZrMpYkx+zyc7f6yBdcU95IlKBi8z3rd3
JWn2egInP2sIzR4/KTTjI+3rIw7QFvgY/DB+0yzNHausH9IBdetQ5aAKIvnu0vulK++EFt1qg7q1
gTwR5NEGrwEE2ID6bBHfMWyUbEyPakZy2kfaZhKtW2UUeEziqqbedGm6Zdn4yTjqK9gq15h4bYGR
Aie19zUwOShheEONBEIJJ1mq56XikMMApuvMBfXJwA9N3nqmml3bNmKQIKIThojeCAhuzrhEhxLx
KwYlY1xCSSmuE+In3bKfY+2QLPJeiPmzkLg1Y5Z7qm89zRL3RiFva9m+5xEIPNGE3LWJcIjw8pbH
kvGVlqBRUNNx1RjFKeUz/us++V0P5gZ9yQoxEtU8kEKcEYN9wD/pdjGye2oeu+K3qSavLyB8cdbM
iFF21NJ0qEqDGI1nZfBHo+Q28pXyAfe+a1fbvFCtAwYY9nUzbTN+FADJFwql7kKO7iyzwm1jFGRm
+hhBVFCioDBo+6KS2ZuV+ORDG3Q6O0CDMCwG4iMvCRVCWZn0Xi1pkNX0STIaQlkWGx75iQX8ESla
DlynTUs3T0WYYliGZfKz0kA9ciIFcBswLg0WWgOVZKgpRh0zsLL7tYzRm9WxV0CBYd5jO+fFHEC5
YdPnU4wyFRfklMc3eUeDXCYqsM0Wyas89imoMlGpWJiYIiiTMbSFDDrChAO0fm1XccAnK4Ct06ZX
xaFaTKdfmhuepkFbSbdelMfFcpxr8wTfGH8pJAloCoBfs1bMMB4IakAntbJV3gp5w7XxOFjlWpcp
Spn2Xvbpi6bqxWlMeMxoscTkXoML1KLbvEo3iz6dRjVv6oKcse/5RTNSVOj4LKS37uJy2VFT32Ld
fdWgoTtz7SGPM08qhQwWbbwZ6VOVZXc0YdmmFcWedjHcqbU+ZGUa6AXfa2mzwQWz4j3f5B3m66zh
VJ3/26ZHAljq9ntW0VsZx/0pG+UQw1Rd31kmpAJ7FtRntgLUVyZiBEhxAqJrbrLEgTWkB1ll7wvp
TTevoYnO0Q3eGjZchp0sYV2YjKw68AaQgsYm+AbJ9MUqKqAXBjmNXU23Glg/Qd4XEvr9EdJwq5i3
aTnPbkWFcFU9vuVS73azPr5y5MpBruKXOm4AYqIrhJmUrgjmoQSESItqZVb9DFQYncg6S2J/npAN
LFNy1HhT+KmhZBCzbAoNSA6vo1EkTq8sbUvM5b1ZDMMVsQWRkb7BoK3iSRgtrAxbAjWGdjQbSE0o
/YAGWXTQgNCtcBN2p4lbJ4621ToCxXEN59ll3ZpJv0LXnbqiby3UiUhJWTWs4Ym4rClCF4TjS/hA
VTz/KHrReZYZHWIdZaymlrBvWLZNLNTbzGDNoVnUx1Sja2lO8yP4f2c8zmQu0/PJz6y8ClQyjvth
7B7sc+GUc1Aj5kZONzHQlIAaWoaURwO2l86bGM1ZRAsIvRdnoaQyN40QPiTDAyzoP9EZQpZkJ/G6
HbM6ckzFMbkUF8Xeqpjhlyk9d1/ipdzz3Ky2kyT1ltVcugtweh8ocQprjhm3XWtUnoFAekLb0Lqp
Wk1+qLxNjpMOWwin7JCNSp5PDmXyrYXaqx8TBS/sysIAhixOLAaAVUzJSi+yD+SLW73Ui12cGQ+j
Km+bdLihZgZuJ8VP6OnQhXk2zp/TKNW7BnpXiOcoD5CcL1ZV1Q+QnICPDDCJJAryZLkpk6Xe41Iu
g5gWMy59ngU2Q9VsDcBb0BRK0qM1T7rDCrglI+MwxZ5HGn/qEoJbMWL1OPlt3en3g1Fi4y0EKoay
qhBpcFr6VBAfc3MRJnaT5o7JmJ1U2li/GF3adZTnNuBfamI8LHtJddFszFh1By56ETYJKzasFD0C
9VQmAcyv2LHm2X6O9DdZCBEkJrQAUGmVTmnraPahsNfzfkDyhVYZsKPpOOAblRgGRDJc1AsNSmlx
n+Pu9JkBkIdFEtdfDZWMqu1uqymNNjasD3f1OEznjmy1TdhUQv6G85t+QKHD7VRHjTuWbjHUZASk
FRs38K5hb7nRtP5gT+9jC83XVFgd6okpd5okfl7SJnUqOQBjBazj5bJHJF+KD7sn1jMXgm+VTvJb
IwGeqNBL3kKzYw5qoJBPtSnaFdzynhIbrAEPByYCPl+VfCO64amlOQG0Oxe5l6EZC1Nx7AE0RKL5
2CaRCC2xgMKsL/Q4ZpCWApuhu2sjxtaQn8tXcukgAglPdBTpfZnPz6VWZi+QvLqpshGJdJxglG42
4wEVR8/QBtSjldmDU15TxMIsH15VDMoDBVTmj8pAVjnXRzlIckPy9pSbZFsYuMhJBtm7aUSRqY35
fU6jk9WD+t5Hd+k8PWODg005patIstwx0Z/IpFyxEVV62pynK3u07mscbieW4iEncIA1YiActuXX
KFkUzzxaDsdhifdyaZtNU5w5cUhtB+Rz6TDv8SubirInOtMN7xm6VBlumjEt9NVAu2g7kujFMsQj
hBgrN+bVg1URdHXTeJvYybblU4qhxWSVjexpiRa/NJpVk1abFjAL1TS/hMOhx6rOdKAlg/jGx/Zp
6rUNT3McHkp340ABybEGve92WsMmDIhPTzboEx6mBm3+WAdngRtYHLYqg1fMduvnJh4Ake2l13Sy
hSrZdDYBnHcalU8FQbmEyn2whUKPrY92hZVpJ2mOGA6H8JtTghhRljXmGLKG9fsYrd2wMK1Wc2KC
O2SIs8bVbQQCrealGy/2MyQ7y5Ak1rDJIN3oiBxXfpSiqMvULzrMO2hdb+IiftUAX+bp7HZok9PM
8qZhN47kRsa3ulRbQu8TRCwYqLxqo3haEkTCujcf2mo5CTHe9E2/rZEBavUpSRQaneazTeZ3EaOf
b5aBIZ+pxgOVtcGEz7wpUbJBlHo3WXZQQxN4NJVPaOPm005Hldah/8xhZB+hCwtGhPY4MBmiheWl
S77L4w5ik/ywFOyASa/W0QemvCxrb3ryXhtZ6gzJXTUapTefowcn+kpjrcdr28/S3wIfHi00wzcQ
79H4hCTkEg71BGNa+K1WQO5lFPL6sWljmIvVXok8WiGHpkbidS1fJd2ICof6mEhep0DWVrCKZU7M
eecTvUVbbRSfM0/vaJFBvICmW7uFiwFTGNaguV/gUimbvEEXaAwWSOW7giTpHqHuybSfB9oyB9oV
a1Xkz7qUkMLRYreKcM9lH0P6bAPCLvfGAn5KytUjilAdzTuRoCxoJpfNPegItuGloxbQGUOy8+AQ
8ZwYj6iQ94tebPIRTTuuuZE9PpZdMvlN16FE4o+wIg2NFN6dharXTYdh4Q6UYT1/UuP4YUV0Hets
cni2VWiZYeJzk9sNKoaOBIwCyxQWcDF9X+Wxa5r0th3RPRXFSuT2Z2W+a4g0aY2JFaS/OJRuGYUE
zfXFntECn9WvXLNvm6hf3Hl6GPIIyD+oJTQ+8Kp29RxdlzK9hRX9sh30Nt/RDHVC0mjLjQYI80aR
JjRZ8o7e3Ods0tZbEiCEU10YTmZqO+DmHwRUOrfHW18t6LTa8STclkzNNooJD/I4HYLRBqzRteSV
Lt2hSiLkKHRBJ7rWgN8v4AehLncJFEpAgojGtdbqOCeA38wueU0Z3YG15HeZHaCGxs0QtTdqnuZT
U4AkKIp7q58RrLtbJlkCckGzM4YGPDeqox1Uv0MbGv148H4xbHVAya85WiZ2UUtaB1fTEy/PoX18
qUtrpRga9nE2Eaea++QI4N66Z308/QLpbLyz5PRYSRQyiQk1txG0l/VE+gG4cmujww4Krl1jLnJY
IELMC2zwEoe87QHVjbcRrfagRU2bthiOSY/+xTkVX8zyDv0W4EZ0QptaQ47plPEIe57qNFT2ujPz
HhLbEpSd/hmOSoGZAo+ujNBsjenJsPrqvYB7C3a8PGWlMDyx9BpH8TfzTWvi1ifJuJc2as9ssTb6
jAAfVUeGkg/RC1qxCruftDWgL2H2foOwOVZZjppKivQlL6Z2JUXR7XRWMRiTyF0f14+pVMk2EeY9
K4sUUIqNVHPoHJLmxcqoLAYgh8GH2uZnr+gWADbo62GZaMES6WhXTiEvosehkvYdqusZ8otNFiSp
+WoRtAPixEx8O2ZoX1ZCeiUrDDdq+OhLNEczh9hKd8e87PYY6kcfR0e64EyGhXhlwxNX8AZ0g1KD
Lj4bzRvUdZDjSCzkNeCMIW9Wx6HtPMar3SisuzqN9lk/dQ7vxl8k6pKboZ+PS4Tea5nYdwyijwfJ
QARZSjS8E90GNQLMLLRnBl+x+GmyhB8VfYCI+IGacgnyaHyMhQaoMH2vaN76ZQ4AdQJpC6bE6jWf
OHdtpGS+oUmUAQkabsXAT6DYCCAYUeMY87xtSmOXLlPAkqQIDMuG2jpNW7CgChBzNMsHqdFrRfKR
5zEouCQVrpYA2GiNYXZIXZvuBD/NIE3ae0by0yjGX7GR+LUBGijLdBdGLMSflnj0xgKBFvJt9+Mo
8Xhj3ELHTWu9ymiPlEZrU6g2qAozDmIcnB2Xya8EA7iOqcV2QBPUDNAdBmGrGywXlP0HUqq3brL3
hVBvFXwwUEoa8DoccKbHghFHqlI4M4AIpzB7O2w7KO6xKkVV1+OiADfiiRS4mCvSvspZPgwplhdo
mfnlJDYwdR6d3piy02DWnSPAFnTAzhzBl9F/8RL1ZHee+FmsPe/6Eyu15iZObeH2LWp/goQZ/+df
YN29QpnooZsNY5WafDvW7V0OGAXOvVAIMLnagn+3Bjt1q0/VuhiKnV4mOwOS3Bi54I2/0CrzlxEI
aNuZN1RgbBdV3XMlYyD+GciApIVk8DCDQ0XNl7mv71GU/pbgIyAJFgCE+o95qqt6W4xdSVPYx9gx
Oju5rjg6A0k0AAKEof1iNrd9pWnIDIgGTBf8DmRXNvnMoRjXSfd/YJCakyG1DLRX9fJoGup2VOMr
nNEQ13Xrftbt+pBpzcmk/BEJG/ELhlZT0TaAH1XO92joZ6BYNnJXFdpW7/TBYQsQt0IXN2dNi1ir
z0Bo6UbIr+Et0B+7GH2OGv0GBM/hjeRn1eK4QwSt07dZRFu8X3RBE7qR1Zy4aNh9dBIzD6TrdT8G
4OzGdju92FEJ9ew6r+PKxY5FcPuZAv0tT/0LC/lihm4Zs+pfgzKT8bIw3THbX//IGfULy1qcmdBf
uPBx3OpFBOMXr6gN156B3iKtqqajTB5/fphvieNfHuaCDm/OWZVOZ0lqAgA7Kx5BG3LmeptcG9q8
ts4FGZ6LThZdjXXm7lkz1+AohlP2i0Cx/+fnOU9W/DFC8uV5Lojwc1NkbQ7ytadbvQ/tSAcnFqrh
yM4BCEPt3IF2wv9zP5wf/cu3ipDAGMsgMfSqgxYiCKKe7MCt6sorOgLXNt7FIJ0iKfwxzmLbciAv
4MKuC62/kcb4T+YWvrzCiym6s3qOXSgsIxL0UdAZNDIwa/rPlBM3becrq/01V/bTF7uYlSko9CxY
mkDxtYFaSyqWVQckS4y636DssHvQX/QcIGre997SJjsOmtSVv+HnzcnIhWf8ODAjrWZszhxIhJAv
bN5L836qrjm2nDf55aNaAi1SHeLrgl3aSET53BkoLok3xw+5ycGkuKYW9e14hiW4DrtZImyLXLxN
m49yNjtt8cYgXo2H6kahSM8dEpQw/QRN/XcaljfXJnz/mtq7fDCbMsp0A74C5FJiRaGTshR5RbDq
EuA1BhxY1Lr3jYCsuqfi6ecz/t1r/LraxYHDG04qhQlcj0FJzs6pb0RXVIivPtDFUeu4Rs0aWAJc
7GhguGC8Fg54ee7i9+F5l/6DDfj1iS6OXGVZPbCCDqVrOrkpWXyrNqEIq6PELf9BgLQxtgOhLeif
8L+e/Eu0QggRIL2KxdPo0UIDuaFnS4c3Wh0tfpuU0Ta5aiT/7RGHhDiUwi2bmTrX/z1C9qBuFr1u
Lpg6J+7idU71YPpI3z21aq58ue/i/9elLu4ZwMeYcjHx4ezBXlFUfE6boZ5HTWECa5nB7hfoCMva
PltblVdEMP6IIwYe0ADXleKA//lukedWDeME+JV4qCU4xEg1U2Ki/6N7Px+BPx7zYqXLNypLzaRx
B8fIENySsF9NgVyRVRr+vMy3D4TdYpmU4vNdbpaliWSna3igXGCsOemqX2apv/A4g1lBUV1Z7LzJ
/y2InJ/JBq3WJpYp+GUQsbpMI9kIsmXCDlS84EaY2ycq0DDAdVD1wc+P9kcQuVjtIohIMqdtAycB
AFjJA+cYqYbn/bVz/ceNfbHIRRgZM9YUmLVQnjk9d+fBk3jbSHllL7Brj3IRPeSQgBDYACYHOYAe
7AHFahDdJHs+edGJm9t83a4NP/XQ/NoVYL2g/q+h8ZeuZp950r8mSX/tz7m4gtiY0dZAEgGdZutV
oPbo0mt+TH9Nb/+wVy4nAQdIzTIjzvDI4fBo+PMKPW+3WisvdmtX864JC1zZmpcqOh3Nk7FRavZQ
GKZQBLI2BIy2yCQr2KrCGHgMMc92Re7mvDd+esSLEkBb1NxB3h+PCHgVDDoTpCkUi3aW3KFVCwbq
GF2RPvo2qHBGbZ3ogjP94kiIZjJAo6HnoNKuMQ0WgqgWsKtB5c/L9XwqvqxzcSrEwCwNDIXZw1Tj
r/PHe0d/8P1fU6PXTuBfM+N/vMYvi10cDszIqRrI4YzUpN+BFjDcVrabe5rfwwkdzUkPRIvOi7Zt
eC14Xn3Oi4OgpF0kGJuekUSAsXpfwsBuCECI9DB14JpXZOG+PxJ/P+hlcjnpxZITjj0KCCFQvu4l
fhEKtwvssPTbG3lle9Iru8W4KINj9L7Ag8d6AKd2gJv3U8hAsPA7sKUDzdfDPHGhBGY+jiHZTlt2
+w/iN3JoToRFdZ1dFHoY/IlsW0OUGaC9UpDlUAM3/++XOP88Bp31s13WxSULrQoFG8BagUVWh1GP
dkjbXnFl/i5WcjACLG6bjDDr/O+/ZGO2giuzmKHdN9rZGoOL3JEGu6Yi+u3WwHk2iIH0i1vsciPy
uulSDauga+ZKF9PRnTsisOAEAJp16k+hXbnLv30unUBgz8JQh25dnDqxWAnJOWjmMa38bpgD85pG
/7crGAZhxDyP2BsXHwfzJOg9C6wwD9IzGI5Ytf75838XgNFY/b8VLr4NcGsw0FscXwYaYIZBsxLT
quwdnQKfZPaVF/ZdpvB1sYvtXJigk1ppo7ymSXdVWb7Dpvs3WDGx//NDfb8XTMIFw46GXf3Fe+ub
Jkm4hffWe5OvOR2mOoPIA+Dv4+qcHfbWvF1Z8dsv9WXFi/cIRFgMmAf61+7r3AKDGVYYeb1jgC2P
eipKXa0Krkbfc/y5DPz8y7IXb9QGcQce3fh8mdWOKyPt81WXdPP7MC7jLsGk4MuE77tBW6sI4U0N
47JEA1k7GUT69PMb+C6L/vqXXNyrVT6BGW6k2Ko6CA12rzD6Eb8UTP/MG8w4/rzYn8UWbld+Jlpw
Q+Aev3QE6tBR1gxDmz2uyxWcNzdFqJcgIA1vVSTdKNZB1fAnyc4NotXPa3//pf9emv17NJuWDJyk
XMfFDj0Gj5sjxrpb4LC99/9b52IPd4tZZSXmlz1NDfYuQhrva9XUXikl/8NR+ftxLjbuPIOVAYEE
VD87GkjLz3wZgArvNzLEDIc3XYUB/tKf+XPP/r3ixZ6FOI0CIIs7tfMxOxfOQXELNxAk7tOR3PU+
8awtklu3DK8luOcf/mnhiy1aZpg4Gs9Mm6RTICuDqNmA0Tte25zXNsg55H657qCpZ+TIoCEgUcWh
qepT2ZP/Go49738Ls9PE0DmxL+WyRggQgMIXK08ZgejvzPxOV/+gzv+6xEXqs7RoCcbNNIP6Dp7G
9Fnn+wKOF/14Lcc6H5g/PsuXZ7k4UDBTsVNNx9yIEU6PdVCFkCxy6G+G/DH2uPvzqfo2TH1Z7OJU
2VkPdRIDxT4VlbqRaKTR5QQThXI1LvX9z2t9f7a+LHZxtkRXmG1Z4ck6Xw/m+8yvDOxzHy3JoAhs
6JHkoX5lzWvPd3G45JJStNo5jrP2GnfHBLRN1bxE+bWPdn5PP320i7M0lACBTMR8z7pZgvYeZZuH
tiKoRQ5ElFGcXpNQ/rbO+LodL07VpItYpwbeZetB2MMOlpXlaa8o/p0CCJvt/fzpzl/mp8e7SO3G
tG9nkmOb2NULt8GUAn/s5xXotS91ka+iC66pgvy17ft14i8E8hM7U/1uQuGrgKDpu+YkcSRG671r
6MW1nXkpqkUyomphY3G0G8xb+QJzZEfzWx+OKYsP7YGr5+4/rIhYxXRu2sZf3/dLVFRDNg6thog1
B/26RcAPuKfeqXvOzcE6uK7I+f2OsdGIMHQo/oGD/e9xWI5lpCe2eS6K9aD06DbyhItxgbWxEt58
rTL9NhP7strFWYeh2kRHa5g9D4Tj0FxF6yfDKfd9aF/J2L/dN18WujzhTdoYizqnPp32Wpm4vqDk
sJk0zLQUzPonpduXxS6OeWXqDa5NLBZzGFufDx67dpV9vzM45TD042irXIr3zqC5lf35ZJ/bEAnm
L915BXYl5I99+3fpl6G6hpd8mwh8WfEilqBfXmZphBTOKJ6S8V7gn9fUC68tcRFAImrFBrXwUNHw
q0VVDfsmjCxcK97/lLo95wHcZCZjpiHYZR7cg5dfthnCPQYrkB46DPlbErsShYcKrGDQvCT4Z6H4
y6IXF3bUDoPGQGlFpZ1/VBvpFa7hQFv3BYOHV4V1v43EXxa7OMVTH2PiTIIuG9VpSBvzoER0Te/t
/L3/iPZf1rg4u80S63YeWeD3/i9p17VkN44sv4gR9OaV/pj2TtILQ9PS0HvPr7+J1uw0G4090NU+
zO5ETETXAVgoFKqyMluQi0DA1p23xiXUFpiY96dRf/qT2G+a+HSybBq6TC0qUkCuC3oZkhgAwXk1
uYrfB2XtEGQ26NmQ/6znDgNZNzzPZ+/mu2FqpVZflE23wS3R3XCE4mceZz5nbcx0zkKbFGxYMloc
1L22qJ2l1RDORKBfPe28hZroxOfVV9Cb1UDY93jZHvOgWRokDiRDBySHWhEIleJGT2AOfHfmtaqv
hl0udRdaY6ME/5sp8lN2V9isVxgCbvFwMUV5BfSrkTw5UoM2Bh/IZUsKCQ+fPHK3KiruQp6kHSMJ
VEaVpqWhCGDuYdZH8Vqtt/Q46gUmuQfpURx1fMVZT48zhsLtdK3zEIxF34VoHq7nVn7Kt/g+21rL
VtZav646cEDMoOKxo7IB2ZGQiXY76qqjVYYUAHLwDKxrDoAjkMy1qQmOPoA+yZLS13QVkoOaK5ik
r9ufQ6aWXgKabXddZPGYNBLor/JRwucdRc4rhPF5SZcfVT0J97hKF2CjacJoTpnDYaXmHE3GV1AV
3cyVzFHBfqukUhv+wQ4V05YOQ5sJUKWY/wsV0FO1HmDniKntff2dFJCWMD7LXydH9NfH7N5Yndq6
6bMzwLqQtuCmZ4zP/+HXUPEhFbOt1s2YRNgVXAVO/9TctE8gVdBd86EH0udsHTEL9hDfbF97nmwD
K3H6YJ06UluF2QoxalB5OFVEx+NYOuKhPIAf5Qg8pHPZ1bnWqFNVdmuiyxgtQt4EuDL4hvzUwVSu
bYYtAOgOzx5va6mThdHBTS+bBDfmKHnw2jTYqshvBcyO5rMGSE7rljF4uDirZKaHCIYoVWmoGL+1
N3exI1NkcMb/euQWt6U3ha/5QfbVMOZu6FvuTrmybokyCiyIwZJoUalHCcrPVsnxdiHFT1U5Rlf4
Py8+ygfhCQQrRuKAJMsvHzUn9WtwOcQ27/XEOLQffgF1BQCY0bb5UuAX6AgZErqIfV9tTl7PnDjJ
rCW9r/WTpkCrNZhu27DW3tOD6hFD3KXXBnkwf301AFHzMGnvJHezEt4lnMuA4Ue6JclAQoiqpssi
dURnjNVt84DMSytBLxmZQnIGL0v9XBRtB7JLODQmtRcp8sDEO/GKdjzj1AnNM60roxWVrO1V8RMn
9YYT0v/mhjziNA8UfOBPwsNDj5z04Y8+7m7h1HkdchVDRh3KW91wbLSnXLzVuifOaSGH8JMLSzgr
6BopsqVQNtTJVGOLFE6yw3DAXLo7yrMrhZa3OBAKAK8NRiA01YHgL74vBoF4dXWyf5fsU0HCXJMI
w3SovVpSeSep9e0AkrnLa2QuEQ9TdCeQCOJ5+jGZ6ItNK9YSBZQBg2d5HrQiZk/JeCnnBfcZLIcn
grUzRK0F8SETswSpBGnQTtGTgQobOqau3odN6UqOhgtsHGxeoY0V1z/YpR5Z1gD2Aa1C4q7cWDdp
KIXkldCCfcMl9QVeWGel8PtVUkFvqcYWrQKLPFTXxw7MKHbSlyZoDxXULhtwtjW8riaz6W4pRG8N
3UbVMKgFVnNtruUIJ0kKf3KB+HKUMHmArK09/T27ut+eSSkF2QHvxiSh5ZN37gxTazUF4A4Mstbe
Q5ApQMd5SI+WM2J4NQT3IapvvN1lFqssdAkBplMQs+k0DExD1VTIMJlEV/qx9A61YzniaNv5oUIT
xP5Ns8yVIqnXFVQGJGDsqUNSdaCCsfDSnNMXpT3oAeYfj0M4ZeCa+kqKZF3Ay73e3l6fdndnk7q8
orTclMLEY1ANogC80VeY4dJvmxewUwWNDyCM03nWsYrtKcj98dSCFNo1Mpt3vzCf9gDR/mftdIlO
ztvN6oDgcsHHesDIkd/40okkR5O3wskCfmpEVvZ55YZoWfjKyFWoir+SjIqRF//g7Sp/CDtgW+Vw
DC9HPnZEUt/tULl2Y5lFnzT4quVqExRO5YObIvNeQVPtD4HlCucm4N1axFMurY26rkFFUBooQeKr
GsbXfPaLNvu2mr2TYnbCFUHVoeW8S5oAqi+ZpC5pY1M6oZxanBkUBOtj7ZTO6DeoCPJuK3JVXDJE
XyXgXpC7EU9ga0INoc+kmww8zskq83STeZtIXSUdWJuWDdISrpAYoNMb7aXQXDEHA0dSzQ7Ga0Z7
UGqP4y7MIKAplgHMlqQj1GL5u9R5kDOp6UihnLzHCEw5ebDuMRjoquii6JiMdTgGmR9uZ5DaT3Oo
htkU8OGk2jK/diNkvTFiCc5VyQDzjhSXIPnLreYAMYLMW1Zhu5brpf2b8yt4y6Y22xQrvNwzJAiI
8i6wGR4GsyM3FYABlBxSFi3//4BwkirsFk7daFrdyaVIDqYaxCGmH0mNHkwldnICg9ZvFBIZjgsV
DMUwEN9Bq/p26+y+rNUY5QwicVQ5zo3UAat80lAHM93Jya3AAFfB9nd1XbtNwAuuLMM60kuUqExU
FuhZiF4XjFnpNXSPCgO0sOLyUjeyb+QaTz6XkZYY6HgAjWQakiSqlO8Wa4qh3UoCBAmSFWh82xvq
wGCXd5roSwZ2pss+w1oWcI2aiGK6aRj0QBVqM0pljekMmu0RA7tnkOZF/eRdNsIIAsbeCPHb3UfD
vq1Lrc3AFTYF2K+3QXf7zQSrQgmdHjGNNJdUq/po9i/bZSWUHwxTeym3GyQcMAkO70xuoaoeNi+9
KwISnhxnbgOQa43s9W6Z0CpUo+aXtfK68gG+PW5OBNEPAr3lhhzGYf+wNuqwg6NC0JThbW3zM7Gm
ur07ukhw0AC0DrwUkvUNTRGDMwrKBHAVKsfZ4qoplrSbXVNSgqq9GYUfE6RGtxy07gYkPRoezIyV
LGNO+V+LJom5u+20gGIboCsyQ0DA+GGJiY+GmVMO4IqwRNQnwafWOOsmfKnGLTQbEBxHmhRGUxUs
UCHRcc0AYnNCufN27LWHP3AszIhYGACwiNwLlY8IUp2WE/goSe2PhNryDnHWWc1g8QanCXgfm5Fm
YQBAhUVwuAChRj7ObiuyDLSSVoQHrXhMwy3sQtKp4cc4VgL5wQ71kcsO5AQLmN9wgSSPcTgG9ZPg
QJbkEcUBLEs4cBtDrPizW5lOfeSk0kBmJ8MigUI6KqnEODkoPnFhxU7uFk8gEHf/IPvZL5NugU2G
UolJrs6uFuUg5Wvya0xMHdSxLjnRlRXL96uj3EQhsmqJVSOfa2pQ1ChX7dic+mg8idYM9b1GK3gR
j3lM3z2FxuaKRbOCchSeAl49THQSvFR9lD3JnkLC1yTaow+KAnv7mX+FmwaXjwVvuVS4BXZFH1sJ
+7q19fYjTXXrul9E1csHS8X4flR+35p64+wx+2xgrMFE7cDQ6YxgSTV1KWpkBEIyGdcxRvePowLs
pBEb69nU9RdlAh1zhWACtizT+uvyklmtaPjSu3myJ7ujudViE5emOCPVXEEYB0QL5o4wUeIU6EKj
bpG6vHcJ2UUqd/9gkQoG6SZYakWq31UJqox2BQEkD2nCM0HFAWGLmwHshngeDIudg9EcsYfjK7yN
ox+rkBxR57LFMkC84KSgbV27J0WO3WiNHUyNOBK0TopmDBbcMpBvOYg6+IeFr5c/H3OhgBGYKgDZ
GgZDP349iA5AaqmC8wxC77dKD0oZtTDtPzGiAXqHoh1mXKkoIA59ORE9UTef81sRNIFV0nB6Xqyq
toGu/r82SLawc0MQeiVg30KkIe1hojvWbxPKSoWNcrY9eJFdo60/CZhXvjG648prh8vMuLOzTx39
qoshMdTp85t981mCOleIIXOvvtadxQfHYYl5Fig8HPJbzYGW/XFAdFeC/BaaDAP0ibixiFV/+rAj
VDYWJcWciyJ2vfckf/5W3wvdQfYIBmwDDeMYFJtXAwZWvfKiINuzd3tBOZWpDsY0W3gqvLXqdfCE
3kzJdYExF1IdmZvG+Y3hIeZFav3KDixJpD05F/WkMBp4cnaAypq7hAtUGToPo2w2ak4o1t5vcwDa
3W7mxF92nmZpqmyiqQHoFPXp5ybSS80ASaky4IF5a2J+TkZnTEMvX3c2pKVpe6Wq97GGCOnLbs6H
tBPnpiMiWjqKSIaswUFNxWBQg0liNKOaMVk2Akl5TWY5El88gGIdzNFCgM5GxVk2y+H3NqkoPMmd
0WoERFCA032EfkE2/hT6wZbAeZKCALV9uhxEmK8LKPBJaASCc8ui7zkoH8cVCOVQ0zhufhqS8u0W
KMfYyTw+5pV1k8MEXp9436NdRV0ALTSGUEZFXU8DXYRhgXDEWuRv69R8SQvw3Tdry1NqZJ4a+C8G
lzCkj/+hMkHwfHVgqYFJUrOp74HvO2r3GJUKumuwqQUbJ/Izv9/OHFW5NNS1k9Y3oK0CJrw+d5RU
t/EMhUzO16ZZHKuuONcAq8sKShhFBszF0CRgr6gYvaD+VeIV5W7KU671XlwtN4k+OMKUQD5p/DIP
z4RjTIxuJPDuZX16auvueYQqVPsmAHUXR0WQgOlGKI/d9uWyf7Fuwh1qgt7+qG0N7Aiu4201wiU7
KNAd+d8sUDu+gSl+KQlCQe18Q02hoqdwdpgVA/droDY4gRx0nijEApSgEgKfW0ASKXGqtEzPeceX
KNRVKy5Fa+oFstxKmYOkHkNrBTPfCE2XtLluIIzZKvrPy1vHWxgVYlU0xiCZhoUZy8vWP8SA3CzZ
82UbvGWR37DLIMZIrSuF2EiXx1rSgqKpw65+FnP1nMinOdI5CSDP4ahbchMzkJvUyFhiU+i8ZM6K
K71dTR5Kh3zzT3fD7mtRd0NZZlClI16XQx7Kzq46iJ3ZqgPaVEdHtbAGBl0FDUh0UhztTggKr7mK
/T9J2feOSfZ+t7eR3rZ9p5Hvp+OGQNGrgDLG5c/HcxEqYgNJvMV6kiCTlW63+iiN57HiHGCOCXqS
dtPjFoK6WEUHaZjicVVfJ+368ireNJMvfC6V+lyNOZqNjsFkqHTa9TMo5/vnDbUzCOB8mYMyAOcY
iPs81W3yULkjxZaU+7HYN9G7y6jU12onXSljEkaAhkE/2CNXUQFpxMD61h7ME8D1PP9gX+47k9TX
k5dVXMAkhuryleSTVBn8vC4pHk4BhPk4YZKcrAt7rFE3rQnJM6HJUGEelD4/CRDLvYMCuAHaUtBB
4bHMC5jsk66Yqgi2DAlNvI/ev4KxOgYLLtr6iZbe1IViurXZp/5l12H1CIFB+9cMPeCkb7mhCynq
hSqo3sHbH98nDuRbAsxwbsBD/pWOAYEu8BuF/+XrvVumbjZhWuK6sFDfNq+gf9odAHVE07XKDsRB
E4/rLeTvff6A7/aoey432qgtF6DtlBszEK/io3hjBLGjhvwhGsatYIoSUEtoSCC3ppH2fT0KaIQO
6EZAWtrdrMFLy1ARotdEnxLbHOfX3Fi+cb4kI58HHhZC15YGVijRoG5YVakasxVAiAsihOcO9ZTt
hXSV5C9CAGXjJ+5+Mhe5s0ddr5NVqIOwoHs3uKIjO5U7Tbcr6I29NFiO2f3giGHlGC6IaZv5ijec
wQp5WK0G5iFMbBsoRHw8HhVS7AnSy8i1beDPztNhvBuv+ivhunqJfDAdHhcP0O778aELxlCSQIXM
iQeMuP7hB1AxV5k7QZ90YQZk6m4GgN28rvsXziclMYVy2Q82qJiqiA1UnCtssRqgGuqkR8w5BorH
r2HzFkMFG0mEMM1qITsrTQ0qSfJYuxA1WQ9WBQGZ/21RBhVIS6S01pThHBbnKJiDJRyOVtAcUcPi
XO5sB/3XRQwqwIwiFMc6xZrdtR2z2ykCoYUDHqssszEWIB+6ztqetlEwoTfd5rzOJ6u2tP92BhVu
+qRrMfwNB80OwpflcQ7Gq/pqOkF7KBi/JPf943KtvxSB/qTykhrGzfHBMhUIoFUhgQQfgWCa1v7Y
DxYQvk3Ce8ozXQYYJVFBsAEPF3UAx2qBNCLKE66erzqEMGSowkq6BYbyZeLkN6wpdLxtLfSwVcyM
WjJ11iKpFzN5Q1WKzE4TXB2Go8QHA0dhDQteaYa5fTtj1KGzDDxD61iBMagdmOnPYq45jsneuvfl
UKctLWdhgVre7BrR90Y4mRv4UB84p4y416fQ8b4K+mUqR1EOPtq3Qh7CBzhqEjd+kkDBA6GRq5rz
uONsmUKdNFnMKmSf2DIxlzzL1CGi9Qfp194FFOo4VbKUI7nEekBnfbXm0IzruqtuAbN29Hh564gz
Xdo56vjo8TxaRoHFQHHiMDXFQa3TExpSpQ1VjEOq9IfL9lgpGMAROkC4qkRmayh3aDpJ0cseS+tc
0vOC6L1DSq4Expm1TvVddref/FY4C3+3N0sntMCgFeI2g9arVf38u+ykJ/B4gMICkNXievLAWn3E
B3WnKyuo/bK2rWD6DSwcqxD64WdQvpOBTUbVC/IEA4peBn9gKR0s9VlBMdZyjGATv2HUuYw8QpLA
h+JxzVN+ZUC8EMrEKZkAkZRzZqIXrnj/Qcc09WkdkWAoj4N0RcjAQN/PiQWsd5MJ1hkU8YAdBsyd
cjcggbIE9RAk4P3UgUYqqc2HfNR7E4n/ssL5IFoeQ2cJ9QTFCpS6hRh8k+teonVboIlr+T2BeBmP
tpXx2vnwq8iJ37296zUrl+QtRC2aiyQArNXQUACvM7QELrs/q8AHwALKlxLYDJG5UhuAQStB2zrg
L4szBgvC/lvxijzuHqK0oJIBxZarOUsLNLMIsnBXOCic48cMxjvz1EpNOdGTSoF5cP0GJXRcrW77
S7c42Tn5K5+Cys4K+RW7/SykudeSAknPFA32toCA2ru8jbxlUNdxAXUDqVwBGQQGbICAG/jFlfzJ
AK2+fdkQeyUGEMqYhDVMetq7GJephz4NnhlrcYogydo2Gq/oSyLep90CcaOOsi/BfFO7tSpJ02wG
qvakLTMGU6gE/eE32j/EtS7ZoTZNxoxSFXcDqZ6Ljvk3abxEP1JEnfaR0IlyZxGYH2m3LiqP6aYZ
qhAzqvWIBq6VTzdzvZwwxv90+RMxE9+dGSqDkcYS84EJmeroHnuwAgsqUORrOA6hFQMZ0uscl2B/
LiRmFiZR0WehMnqh0+sIJUPyTBlA9Uf4Q8dDF/Th5WWxL0qkX4qGaxIwIipSYBombiVo2qBi0B9X
B77ut84EJjVXfiVFg/qGz27AXtu7TSo8IO8EPzA0cZCr4Z9Jt3Nz9SDlbM/l6lRoEaZEYznKXM5a
GdUKcDi826WOgFrVSzbkOALiEdwfePqRt7wW6L54ajn7yoz1O1PUKQCHBIQ6ZQ3FXqE/xvHsS9Hw
AunoIyZeeZk8+8S9L4s6AaUygR42R/0aCoTXhFwkR3USKi/gCytd/hOQfeDezVEnAQ251LTISTD6
o9l8X9XU7qefnE/FXBOuLgBPgQgFBcbH2C5g8HxqNKxpAlDb13zpMQNlIRRMZl/10y+/UWtlOsfO
IuUc6OZ2UbPBKUnxQzr3GMQrQAyQnEqfe+iYNYidLco7qkJPakg34Ho+9MBn5gGhIJgPYK7muCGr
IAiy5fd9pH1DklvokMGSGuhHwc5eYy8Hjg4tI8jEc+k93iqbn4L/zhzlG+NWClOkYayI1K/IZI/h
DR6JWxonwyB/6JIhEmJ2d78qx1MlgrvT7Yvmto3UEZImq9dm0W2eNmGdpH7aRTUnJjOv6ffV0W2H
eGsqIzFUMFoarTcsIyTOv1/2e2ZkJCyD4BoHMxw9/mqMmlGsMi7PuOtVXzISaNikSv61b0YdszqJ
mGyeiTGX3AaXpP6X0SpcpCDzeO9+ArWzkZBhRlLG8S6zF1l7qKOrouQ8bf+LV/5nmQYNYbcatYX4
zT9TEeM1OWuz3x46u/RjLuWHxozF/67IEKnXkDmNhagUyK7U0ky92VCjIIsLOWj0wfyCSjO0f5rS
kn8mOtQdhXrpS0fKChUSxKUGAZ5J88tlyW7URtsgJJ/rd/OICp6kYFRVM9uGCGoaftEDT5hD0stV
I7lyy75Awb0ZDMmHGk8HJsVVD8ZKSN0iyyQ3hdCoG6mA7EOlMHb1TRGDbdOSa7k0HhLIlPrznJfQ
xitqV4QOszMnYG0dNAM0H3mP7qEMJaW86RsoBnUWfsI2JD+zdvmr6ZPhWPWKkuKFZUXgSTDAohXn
mBRQ2gEE19o2w6qcQAkJ+D0EAbGOOfcs24Mgeagg7hCq949ns1S7flKJitzYmEfN6kNhyY4aHv2X
zwq7XA3E43/sUHdEJNeiGVXwIhKxNRkP/eZs2d/IEHV8FK4N3ICQfL6RAOwHwB/gI9643X8Jd++/
gLozoELWdHqEKGQMxvB3U4+J38yCDH0jXT2pW9eFXa9PronC0X27geW+A42Uc3kbmEVRUA8hR8SQ
oymbVMytSnUUlxWAtzqBEg18tDmDmtAhVFxGg8cvCC4AUk/Kn2Z5o98sb49+7j3DiscSmmp4a0oo
uyhU1EiEWuihOYlG0MP2pX9Gafgw3Ehh4kY/lNUF7/cZauWDM2D2GURrHE9gvvd31unArKdqarQb
+nq/pqygznRKwERTnslM3ngSOK181j2wN0cFlCSOZGUj7Wdluy6Mu2K943xSVvaDxAdyDJiv1kSR
urUFSIrmkDEkt/Z0qBK0DicAKKObFH28Gu/1jMfFxDqye4O0D0WgQM0FrGgFak3WrlE+bSDHw1kW
+dn0pb23QjlJH1ngL5xhxbxSj/N9gVrEFug/NOQIur89QaTR7XztoHuX7bLj//sppbItYHuLedUR
jwyQpoPyrzjGACXEXcPhFWSdAXEXj6ivBq5XtWl6xCNlfhi0wm7GY6aqhzr+LghiWEBx8PK62G+3
nUHqq23D3EHeC++Z5Y2tSAR/VuTGQfU3oWgUXMydPPEgpSxH2a+R+oS1FUUNdInxfFIeteZlzM+x
+BdnWSzv39mgpQOEvpZ7gOTJM218JrNS04vlaEF2D4EQf3zhtbRYp3lvjjrNy7IpbdxiSUnRnrRc
cNAc5cRozq7ReDtzkfQlb+AZRVK5nRRB8RPVkSzhODq7p0OIPdCqlnTVIL9jlxUnUiqgGw7oLYmD
MqBF8bE61QeCLuY9cFkTOkiF321RpwowijpNyYQOuX3Vv98AzZkNrT0v/kHaqRrEUznbyIzzKGca
eBOqpFBGOfyiz3kzRrD5C5lZufFRwTRtfRDPv4PMZNojs/sY6LAUSaPLqHkM1pdBQa+YjLFGRzAp
nZqTiqp9Fnbg+JU5L3lmfNyZoxIaQZMHiOGhoLlojWeVkgNmJzuVXjFIb7et5HLOGcvx96ujvEUv
5WlbO9wyBJeuO5mPMc9ECwiBMuFBjR+aiStExaxM741SbgMukQl6mP9c1QThMEhO29oQweqt5+VU
HhMfjDS48g6kWpjqqTtyfZe3cCpQT6YxQZsdv0HXfTwNbB08VZy95X1KylPVKJnB9wcTgzu58Wa3
z6tXQXZrSOzNLh0DXFxGEZp/iJPZbzAVoTUp3yDKAMuFgutUlzH5nThGIgEx0jh92bpTynFbzjEB
Svtj2FnBTK3qPY4JOZbNLcH8i7ev9SE5kVNiPHL2lnU/vK8Q3HkfzXU1mJ2Be0Up9lw+D4fcE7x0
doYjySKaQPma8y4ksmWf8pZ/z6Uuyh8N1mISm1uEySoMsW3XaZI4Y/QwGcNbTysPeswV9O5Unyz9
pNY3C9R/3+at+OxYrHtkv3KyM7v4DqhcpQk9Eqjey6+3c67bGnQhnTTUMIuJZOoeO4HmDuTrVq8/
t48tSLqSu/4U+7zW8eUjBHj+x18iSW1lVMS/4+m+w7iZqvGaeDwLVHTqlFGaMgHPGimO1mDslNPc
pANnWolnhIpGkH8RlHgERifq6qfe7G8aVc95sYC4xyX3ocJN1m1ZFcVvt3J6HYcE8KvcoyLsTVe/
0XzlWaMij6YtihKN+DJqoPhAxrXOELZfNkf1M6+4kmb7fzyNVLyJMsx/1xBOxOEHkdBkNyBE6V8J
YnRw1L/4Sk/MJGd3CGh0ZaPr/VLlZFKucBogHKPDWqGkKfq1C2HfgLM8zna+/ZrdkauqroXUPJZH
iFBUCPYUJxAgYG2NUzmay7HGCW1vhbOdtU0vhlZI/klwpgNJ4EjCUR8U73cSDl7kfvvvO3t5axit
3L99PAmykKkX604TDuAIKsFcMYbRxnEXzv0PFouPgaNQanSGK8RSkFsJeJwjmJYz+vI+IdJpMSkP
qMZ9CU4i3Cj2XNszBsBNB2IovwFf5YTTt/fVbvWFtebjvJJwKt7I2WtmnFKMu3A+KTvEgDcRzTUU
dC3q9M95liYbQaJAWQR05cV4hJCqRwqeFQp3+fSbdwWzxrovCxHH3i3OArpnyXNAbvTGESErAv4n
ggWGmDuKIn+8me9lKOpuKo1IidsFxxLEwfbS/hjHsM8f/2gz341Q3tNMrQ4NQBgRwSm1QleuDA6v
2TOUKu3liY/nIeH/c+R+N0fdQZaQAltSkDcOIMl2khZhLaCSlcd30C7nKsOyPeXdGnUZbYlSFkOC
y4i8qAzlLGDCAN3YAFS1vtxl7i9xAu6jimeWctBFzpo4I8QHs0MwzkoY35noizbPhGoh9dcT7zXM
jjrv5S06gi8CpAO2AVGHjKVmr4WfBsaV5ul2j06RHDm8ZIV5zmUZjXQQwIGIiboS1zXWhrhGEwyy
94rfitU5qZrbyVxG97J/8gxRd2G6dtW6EBxHUkhXaQflDMUKq0zxLpthX4HvC6LrnWk+lr2UomkP
BQRMYBYuKsuhFoDS+cS7AJneIWsgOQKLnQhG1o9hxBAmsZcLlC7GdrUBDgdgief4HBO0OyjmPCxS
ijJWOaGXDBHy1M7ildNzYh7l93XQ93hRdU0JsTD4QDZLdiRHuZ0mg1rZsYYuCJi79O+cj8S8y2VU
YlCoAN6E9rpqrFa1RK4CL38TF8SrKHokd/lwTe5y3hgpiwWaEMH8a4/6UrHViBog4AhWN/l9c9so
doe3UeLmzpy55o/2VbdJOTzBQOcxclZo/k1Py5V8qgJeGsPe639/Ce2eilqqSx7hXt3iYjvIRgUR
037Nfyj1JN3mTZvyaJ3YEeV97TTFo6QWcp5kKBmSvnP2g4CO4p8EdBR9GZw1BOPGn3xcaBpivl0z
oOZF3a5drzWmUKJU0xSOHmj+VtkphjRqC9IFSOxzMB/xhkNIlPp0Ge1MUhfsPEHPUcdRcSfd7KCw
ktwWwNWCcGi607u6dfpBCIU4442yMtGc0s4uOb67RKLI8hhVMNjVbJAxG7INUgenvFpsy5PuNsLH
jEPrziFX3ZEZTXeGyX/fGe5H0KLqK8J2PX/vRLRzomCdf3A+JAuKsV8ddelqRSPqESmCqYF5JI3o
DrzLuGm5UAwmNnhvibpn0xFylWg+4/vVEMVJdFtYLTfXRk+rRC8aansZ0Lqss8dZRSW/fLHACARx
My8zQJuHeetIRQMo8ftCszEdBQnhzpkxpBP9yBXLubwrzIisYOQJ2pASchvqk08quMOymNSrm68q
+pkqmneXLbBP7M4E9XHjzTQNdK3JiSVD9qRmFD3+KuUOpGjE+c5kcz8dHkKApOPKRYikzCnSpMaS
jJE8K11+qlVZOlu7fSlnXGrDsuhnLW69yytkv3R2JinPGru1bvvqrVjTPqvIV/t74yU+GvdTac+Y
Vilv3+pj3+ZQvKtDrvor8/rZmafdDfMdPbRiSFonOsYXPO6OwwvwBn4N8nSUybI/+qLghZBlyJAT
4o+Px3UVVCDDNIRE6VX+m8DQupDA0KTiH4JdXt+GfLJPn3Rnj8rqMqDp1jjCsFi93azNuRZvh4bT
6GU/onY2qDu1bzu5LhWsiVQ2JbdwU9wqv+7R2K1f/sRj3q3RidCoLJJZGXjdLIUjPQwuOpayPQaJ
a3kaqsZfzMfO27zo9CuBwBfkDlgxnWb3C6jS6hqVc5yDDeLXE+SL7kjhL6eZngmbHN9pmJfaziB1
j2aLpk8ZmfXXbO11hquchpvioXtZvypXzfP03NzXrvoiuNKP8q/Lu81yHzBoQrlAMmU0leiI0JZF
XsZ4l5ti7g35N6seg2r7g4lj/PV3K1QQsKZk68weAyFC7KkpUGoNt7zICtZ7E9S5y1UlWWdyDsRj
njrdpr8QxW7VxQCgXH9dwcLYEOY6zhXBUpeGABD0IHVAaqFtQn05JRWVqZqwsslfJjRwpGA8Di4Y
f4DTXG/HV1RyBPmxQSFwdDaPCGrznibML7j7BcSZd/kBgN9VJFRYeKq2tWinShKFppCLX/UtHZ8u
ewsTZQPCLFUCJkMBNo9a7igv0zqXWG521u+S2zTsbspvoNYOxRvhTjtWG0ZpBNcKtVsefIF5VRKq
fcwEagY2m1rnmEmrIMio5LQecE7wIQ8tcVv4rgVNj9iaHHm9XeIxdGTdG6Su/5aEIX1G6d0CmED+
rgvXarudlW46ThUPLMZML/d+RBmL6kkUhg2De93oiKud3o/XegzWJJyXQ+tm19rf/Y/m3oQ8GJfM
WyYfjV4opq1lHFEQloHs9qMHCYI5alqLGDBscWiolSubV3rS/J0ng2NG441c/dDnm6p9ECbJtkzZ
WdMjptDtRcO/Sqq3pqJrZlVo9loM1rjtqwRSZQlzRxznY30QTG0YEplBxUgbdQ1pcQR6ONJtAWfI
efVEr/IzH1BXp7ABGQSVFanWRh7vOmBGlnez9DQboJHQhbbg89WqXReEtSx+vrwyEv4+f4B/F6ZR
941cgabOiCIytQlOLuUlix9GYbXryb9sh3l8dztIv9cAphLahnD89d5wVju7+NEeq5sksZHwl7Zw
Fd+u5/FRtoHRA0STN/7KPMIoPsDNTKAJgDb56GhpJplJLcPJe88EM3/pxR48RvMs0LzIf1lcGg+m
w1goThqETxloiY/2ZmWrB/wSzFsm21U2dD+hB/c4yro3p1Vkj1nC8dA3HnP6Q4L1zDQUoE6g7ksn
Y8C8yolivJFPVj+J0lL8XT+OQbYq7q/SM5hSkg7dk/hQH4RjnkB44fcKmuQwfP4pBBSqqpYGuoiP
a9fWxFiVZUZAUbPredZMexSMzDPb8apq1ByNhfYeQPXjUCK7uuxmrBtJIdchOOgU5VNXtFBL7HmJ
eBJLqiuN/ZdKlp82s3y9bIZ1asB8LAIgCKJQoGE+rnBIdT2v0xjsprl814Fv2CwehVIP60nl3fLk
bvm0mTIYwjQZ/3yi1JMXdUzVCawbzdajW9H22WJXkJ4OkynVby2zqv1RKqdTXRgS2ItaMz5KEUpP
wtq1njZCTagwxjjzLm8AK2uEfDqKuTKwpqh6fdyARksWra8bHKf6Vo0fAdMJhPKgWjfrCqaVkveU
Y5pTNQ2jxLgWdY3a7wqy6eQ/gcp2axoX6BHDg9xW7VVpBtBvV567NMuctNX64PI6ma68M0y58iKA
RhFENrifIsBkMC6tukurP1aYZgZA/WujNKKrTPP1lIKw57JpJrhQAQ0tqO1xksS35+0uuxrToe/B
gof8GK8Pe0uAJysI3so6vYoWKvXzDSETT3uex5GQ/8njdtkOtdl6pQBwtWKzIal2Bj1WYFyTOZz2
Vg559xv5U5dMUdu7WtMyiB2ClpoeLEiLAXfrbjyyOaYRHZOdKJ8jNtJaW0W8yrPUICdo0nOfPAhF
UJQcAM4b0dunhexsUOEeg53iao0k5AFtND0mTn1nnQpXiRz4a/aSXtXOYpchUPEYRCfUQ10g4F1Q
+m1lF1fD7GRP4skYQW7Ihcizlw/hOB2zAADSUT8N1OSluS5w4eS8+fO1ZCfgOROeIZIOWu3Mi6AF
wX2akL/5aTtAoIHrCGygGDP5GB6EJMolAZTXbqRHozuoS3M/GzFqs8Mo9cNJVzP1dh6Hzl2BcARF
PdAGkSMbipK5RUWuCfDkZras5xhF1OQo5eCEWYSwoKBScDlBaQ4z2lTWI1pV1CUtfp8UT07f/TDV
W8hzIphZYaaeq9yANolv/R9p19EkN84sfxEj6M2Vrt14pxldGCtH70nQ/PqXkPbTsDHYxq7eRZeJ
UDWIQqFQlZWJF2M+xt4yrbtVB/JIv5cxIknSVHDSeV9r+2uYYKrlQxqrY4tGcUnAAhKvjq8vVvp8
OZ7w7iwdg6yolWuI2D+fk5twokEDpc5V3FmWsaCH9JZY9s6pv8ySsLLIXc+7JTZwxUClDjWBpT5Y
flDU3VQ/RD59SnRQQCjLezGPGdckgiWIJgwD89WMw9W5BcDduEIKd5Du12k6aomyv/z9+E6D+iXU
+gxMcbOjYXa2dgtSWNwFvhJKPSY8MMs075YOyucRnoHyvrOuEtApCMdcuKvbWGZeHxiNataEphvZ
0rvq/BrHRXB5cT+ZRtgTi1Tm78V9GAhTqtGptYX64PUaUk7EpHKtwlshaEBfgoBLfY5zFwW4EHpz
KMBB3mXFmsHg+5w+otsCjhzIW+AJHvudEOHEdV0DuTtG53XjAwlYoavJCI0cmttSUq7EKxq/+EL2
uZe8GMEvePWAefpvlz8Kt/iob+zSfdkcGSlp5aEycANri557ozSnUEfUXyAiCwGETPtu61kg5wSz
sGP0iipT7pdjSbUfREIw3H7z9pfQIL/5JWpkkmEg+ALyka6/f6ZCcRBVRb9ZVLcWfWzmTjb7oZ11
DandjHegXDX+UEMysYgDqxexLnAh7NtlMa+yRc6nYm5hC93DXa4vu6pO/XbVAyvqr9Wo3416vrdB
yeSWJqBJdaR5OrLgRStP0dR1f/B4oLkeCuiOrYHE+vwjO3YbOekgET+KbK9f+ud8dI61/CeQRzor
hqIHchKbBevKdhmPfU7DY657OjFfukV5uOy5vDtfhzC4iYAPeC77GFRrp7BXB9+1U7/pxUukXCV/
oJyNZy36RwDlg82ezaq62TFInSJL1Bo1KOzoXpma77WtCAIT7x29NcMcwaRcK8teKnijNU6gDrLn
IdCIPrpgip0/6aRBMV63RXmpyCpz3OIUdSmiKQg48qFNfiigLMAYwI26fHVyiAxf3ixedN8ukTlw
dqJ1K0QTkedbsmur3ZsUR39A1IK4KWuQqIHn/RzQ3YQP/ElNHA0pcAbKo8y8lmvRZDbP47YWmJNc
G1DC6zFb5qcpcEvKCLTKeLTW7nD5W/EeglszzBG1yjwjdoOySqoei0oP7KJ24+JLNa+uli6u0pXh
ZYO8aAiMAfqwSGWRgDKJRasVlt00eH5DEMdyjUqHyHPfHTqjf+ot9IUvW+M9N7fWmLw0VhCdFgkX
To3HtavM7UOiNU+Fk74uiY1h5OyH3cnfunUSXjAqYht7/xsKOrMUKIMckfmwkZM12UArzhQRpseh
3LtFaPu03SWvJ0o3eXmlXH/Z2GNSmpj02ZROCB+m3hwV236R1/YU5d1fl81wz5YGFKZGuX0+8PlB
CthZnTmlgfBuLtD+kXJLETyYucFiY4Nx/SRH0pLSGgHyAs+Wvq+rc6im1G20tzSvRA1RHlzC2Fhj
NqpDJaQHZTpKwu31qK/TtWOc5lqVvamfRle19wRV4hzFadCqX/6WvC0zUX+h2ps6Sj/MUQDTq1yp
BnKQpug/1XNYNMq9JdS95O0YkG7I4mWUe3CxnF/CijVai7ka6JoBljDcyUCJBbY/e7bbPCyPWSAm
HuFZRFhEsRAB1sGVeW6x0hptGoxs9bUKVMtG68eZCI/FzSS3NmiVbxOArSJaJVAarMhgf8G81RpQ
4BEilN1uUrz803/fqq05uuSNuZVI0gAR7BX1SRKaHQrdzl0tWbvLVrg1fUc18dyycJRttiyHwiLY
Rqtxgd6SS1XiZfAvID83PeNU76pPxEBdX/Om2zXH7L8IjcVzx61x5tosS3OS+0WFcdzWYaw+mpBx
DsfiXrBIujVsZNzaYY43zOhrBhiUnxcKiByGsQud1JTdxcKgSpHYAD4vGvG0uELVYO2nyrUbBR2G
JmqA4bXi5liXQgEF7uI1B95KRfFwrZ9vsGTmQwzA++IrFll3UQoUTWnWetjGuuAC5G/yuyn2aR3H
Wl7VHTZ5LbwMJSQ1aL3stnwme0pKLF1Ph/q2e67DWNjh5i7SRC1f1WXI85jMIrPEGNUm6lZfH/EK
WY5rcVVUImFI3pXrvBthiXsLdCZLTCGsfhpFD466vsxr/dam0U3UaV4+SmE3rbeDJaIi5DaktnaZ
qz536qKbjJ5GhCmQ3B51EctNwiiUwyqwQHAnBtP/hK98cOXNWplIt6KRkM7gd8crMt03txGQqaA4
CYp7EZE1N6RuDDHhTmrLqBsjfNTRlA9qYj+qayq42bnkI7TBBg1KqC5D7+f8CBijMmIst4V3gJ+t
gvDrFKyoTMxvmS95UdhfZftmt1p3cb+bPw+5n6v/RnqTnv4Pn3TzK5gopEVVNaQEvwJQ89otf2nQ
Snic292++gJWRIxhZW6KR3sgCoDcgpRDK3mgjTOgd8dclVM6TEuT1dSF6hcljF4y8OGmQHyhsReU
T5Tas/JEoC/ugjdGGb81W6dXaqtcfUyAeUv/rW9UH3RabqQdwJwcCIIvNwRsrDEea1dStrTUmnws
7jCodMx88sUI4ifNk938NnqgXffLNkUmGd9VuwqqehOu6qFfD8sC5lpdgt7on4je2dvdY+5oZyBk
6ujSCLgjUNLZxd+b/YjmAIodt4U3v11eFvdIbr4kXfYmJcjmkXRg0F79ePhaAEGRkh+XDVBP/3AS
NgaYk5B29loaVYqTUOz1qdjZ6+sAQYKoEfRa+HZ0yqJpOujpMPtjt2jz1TG8vpWCuEdJoIJOsVEF
MiAhl1fEz9qAr/qfKWaLFE3q5Y6aGvzuCh4PiKz28HPQMay+C48z/eEfP+C7NWaHKmKO6TghlAx+
fjMcCj/ys3DALKAZDp//xW1AT+ole8yGtTWEqZSmgkco191S7prUCWWSBiRBy2rOj8t0ApfKXk6c
sJCcUPBt+XHkfbVMWlU4JSYPM6zWnAPrtnpywt5bP1kPyo1zrb7GjUvl6qC0IpQ8+YddBTsvlDo1
dASZXZXXCANIJtKKzu8xwIaOy4HWs00MWyWBaNSKm17Y78aYTR3By4T8G8aWMnct5y9NBpkERMmH
NEis1q2txbUmUYwWLpHZ2nLVzDkFvho3g3qkA8+rm15TikPQdIjJFPmh5X2NzFYaLR6lWYdjUhyG
MNqZXn8N/QPXBMmKqwJ2KJ6x5sYAh5KQqChuglnuPJjJ/Tx3NkEwg6S3m3T5ocHT2wG/z5RlAkfl
XgcbU8wGoi8fT61Dr4PZvhoW+saWpy/ZmgslJESLYjaNmHKUFzMW1QckdXOM9B+bcFAhIPN19rI+
VLz+W4ccRhcpdnIRgA5K3lQyFwVwNtF21qWX14xQdyFo+BAVjZ7puwPlxqMDaijFs0CjGkYPy17Y
KeaEAQc82aaB2Vxk+jbzeRdQKdZ9RBY/loDLmqKbNVJljAkuN/FQHnt5yNxqLb25cR60vDwRKT81
ixboSrfLtfylg+auC2hxkCqtoNLC8eqzX8ZshzlH0BimZYFGiQeQdfdo4Ou98d/rYGdWmLNT9Waf
kcXB+ntM0zsLgc4uZiOsUvUFAZdzvZxZYgpHSMnLImtxP4OIFPwYR4zEHdpdutMfRz+FQKxw3obX
3TmzyLzfEmXo1LjBy7m4GuXDfJUfzUN9pcGxQ7SgoU4P5nlh6BNsG8tdVSVzO1Y6lkkH0eoaSL95
/1V3iz6kI+zFff9F6MOcktx2nQ6TEgP+B5B5Qr9sHcW7TOravTqu1d1s2dUdtK6z56ZonJNe9NJp
Tsai8szVdgRpkehrs/hotVxtyILCX+VdccAMiI9n+mP+TOUGlGAFIlCYsPA/NWpmhgn0ucPOV06O
rlarA4ttMAbQ9Z0P68k8rHUACgFXCeS9ZgUiUQ5OOMa3frfJ+FStDrGNOVJ86+YmdmyQzqJPPRP3
8mHhhOKtFRa/MugREt0CqRF82GvMb5OEgbsZ8BXydNkQ70kOBAqYZi3DtvEv84ZLmqUwrRG+IzVK
6nZrUrh1HAVRNN9E2hzqpA47Sb0bnRTtQlNESc+rQmD2A4BmGntxnzJBYenHuEloEQ1QjQCE3AHW
DMpKWpocD/Le1g7C08JJOyEni7k2MCsCkSszcZVEztwpOepJ+i7e18cacAJtl+zBCShO9bi2wDeL
sTNgBxyWjq0hvb3kS734SwOmEsq/YNyYCjQeKSGbsMjL8xpo2v22xqws06Gbabawpu+WgCKMh9P3
ntwrIKn3wUcUTvt68fL8VQTx4p1DDNWbtM0B6WO2u4cpzcGOO9g1aiRbJYDNkeA88BJKyA2/m2Cu
KVkvO93CCDFECe1df0PfJsQlR4xS34uF5njIxzNrjFeW5byUhZlRr6SBLFX2lGSGUFo0dWeCr8MA
LYL+IDiKtJbAvIfOrDKhxYxa4gC4hGsCN4fkotqQB8UY6i7GUSHJtAx3lw1yngZbe2z5xnCkCtbw
TWtJ2hmAvLlWm+ythkDZMlNPQ1x8rms9ASK+H0QvW4HLmMyVFQ+RXmVlB68EFgzA0vSk7cvr1JML
L7lRgiwwYyF5IN+mhV4qpHHQcaZ/31QgnAIUAGUNm5HU5beSXVWHaZXK4PJX5V0QCuqB/7PCJJSy
3TmLYq1YGRBoj30hVUEOqoY3tZ1EoYyXu25NMed9stelHuUB573soOehzBb05KfVzYwCBJPguvaT
DiMt/7/1MSexNfXWhjooyvE6CkX5nW3lrmz9d7wAXPP9IzIH0E7KIV8WfETHfjYgEz9komYi/4zD
EQCCsShbJrMOEKnHWe3A++mbQ7kCc5U/UgHLoPTig7TLK2DLhBkLLwdWbM2BLjzUNnSdMZq2c152
KxShdDAGOCdKxd8jNKPqRtmdPBGdJA+2BVvv9pjvWELbI5FpSJnm/Wi/rZYdmAXoxW9HTJ8DjukO
2ts0tSd7EA1C/INpi7ZroZ75AaFvx7lCBjuFnwxt1LjSoBdP1eRYvo6Sqq90sRRA+rXyQMDWBFJa
Fs9LpI1uby7QtvwDl6U4WzqvpCsOcyRLjLkvSYs3XjPWVwva8KgnmXvNaIbdZUN0+z5E8I0h5kBm
kjKOjiKB3hiA0JfWBLgXHZa/rFaRDnqrxcdW0uXDZZv8D70xyvjUAN2gUp0VMDdT+jUfopxH9WDt
KuCqRZoLQluMP2ESWjb6KF9+NnDKzwkotjHf7a3XYvFMbrTeLIu5DUdFWZzKgf/kkbnPrSKsB8GX
495/vy2oLA7OyOrOLkscDnsqrts4RctrXY/rbN00veyOuuZrlvKlzleRyCN/aTrqx8hCcTjYy0+G
flQEci5fmevX0phOpuWILlhupMED6H82aLKxueyWqrKybKQJ02cknm+gEM+9AQWVBAV+iNDtkmMh
msnhJvOKY1GqHIrRYJvCag9BBK1BdCOhtEBRkhLQr8ei/GkyC5ZPosTzH/zxt0W2N5y1sRGZMSzS
IL78pe3tg+4CNfc07ESzxrwiFZSYMApDQcoOhoDPv6iuDJrSRsUCrm0lJKA29MyjiTHVxG+gbzW4
9Mgt8ZW4UM5L67eGmZMwOUvpTBkW2difa/mpLE8r0f0qs0Q+IzDEsg90ZWFrKzVEW8Ltjeab8UGr
0BSmnM5r0CC5jz2r/jdtTF7WtFnjz43euGumzyCudnAkJs8GEUDtJpPrLI5bojxuIe9OFcOn/UTx
GLvIMntQ9CGbrUYDl+ys7tQC8LNc9pb55XKUFn1aelw36zP1Tpr7FXxdcqs/Nu3g4a6DCiNawsPt
/88Sk+XG6+SAPx0CPJPRJF6+tq+klw4LUvtDpBJBCOUWfbb7xlytugOmdrlRQWnzau+Gu/4G5+En
sMgqfczSosAmSnpF+0W/9OZLlospEatC0tuXy4uaaYd4LTHDZNmCpfGCtAqScU1HeoAIw1yrNZnN
eTZwGGT7zjFeI0zeXN6of/h27xaYgKINJCtLepnmHej+MJjsFn5Zo3VfuC3BbAP0xT3R1+PdedtV
MbHEIr05mwNdFW3LgOxIg3itWAOQlwhtzLBVpc4uIqNQWzxl1SHoaogY20nrtY30lFatEi6xkPhe
sF0Wc6dmcybNVYbHnfWImyBwTgBrF19mDzjIzp2vcz/73goI5ej+sNkekGeOBeyeDU5o5luOmPbs
cqPCFVv21znog3TUAzPkE7ONGoFU3ZiJ/HbZZ/jO/9skiwZeoPSi5xW+62LHr/VYHfrBusuI83DZ
DDdaqQoGdtEfhaALszK8nheSGNQMaSBQOsZVoFaa6avGgsKVks2im4dXwQYFxN8GoXdyfqitcikH
R8N7D/rXIL9xotS3hqKAxrh2aEayBmXXRXtopTxoY3pqe9F7k1tfAjsAHU9UFAAKmbPYR3bU5TON
KoEJ5jgcDSlYb5ofEA5qHsS8E9x9xJwHIHIGxLfZCfW8wTdsoCzqJyl5riQVA1xjaXs1wbzh5a3k
vnMxu40haaxKx4P3/NMOWoTmF/pZuFnTG6AIUjfd50fiDu7yNbtZg+EBM1S7y0a5J4OmtlTGDMS3
7HbGOC5KBSJCM7Ywy2VP5Gh20pAEujZh7lPuVM0Hc4sUZiD0FpxKbkUbo5q/jTORQJtJbJQWHg6l
uUrHoY2LU4+RBLewibK32jIOSJav3lJrgzcaVaW7Ub8owu/+MSBhNF016UCgZmLMhskrQNIWT4pZ
oZ95Kl9AvQCHyiW3zgKaoFJ5DCXDDxHt9se0H1ZRhAUcDdPGQOuf7/bS90NkYvjRH16NVysEddRt
BeFQKGD5BBstLGh8dORze/Tvm9vYmMB3LGst2Gof2xc56L38PruVvCYYU8zjmWHpp7eGoG7JP6yb
HWY+bS7rU2Iu6AknHRpN3VMTxmC9t3Pa1QPpuHBW4B8MYuQSA9w/h1fPV6mAIGYBBxglHdZ/6F4e
KJUbvZl+3fnpWxN7sWgGnhuAbRnfVlZQCGO3sVosaWwGY/YlUFJPM6Q54qeuo7OrfXj5qH7cQPC1
bSwxGxhLnQrqGySmdpYD0aS6Vv4pHQU7JjLC5Gwd5qBluYaRvuge1eyuq4oH3b6/vBJuzmGj+6BA
qgWfjjn3Cxkxq6Ki+ALNXFdK6jDP9djTouxNhZBKSYSULh9POP107wYZNwSoIAN30EQ5eabA/jHu
xviYe7Mn7cpw7L20crud8MDR0MkmHaBZgXwsnqEoZTGfkrTpBGirDWI4Zx12kWVDQwRtrvu5MzTP
kLLyCuMmFtRTyLz66gx82lB2kUA0gfsWBs0JpjEwHw9tHGbpEckKUkjY0MG3d3JQAPeZRD40e8t4
byau87k9FEEcJvOxivZaI4hyvA+vgYMLiDpMSVo2k55Y8WTJ0MNE4cZ8zLqvdizIsjh3JmB9mg75
TQcjGR/oouNVskk1O7qfmfHj1KrgB1IiTHcloDLs9OWuJtCnUSEMAIKF/BteXJ6aFTNYdSTLqxt7
ACIk07xm7J8vu/jHc4RJMBSsgTmiTEIfOIwKAiIbGa9kjaBJumb4xmoCWvJcVAoQGWKeq5mlxmWT
gf4z7syDqaN6JC/rw1SvggV9jHOKill2A6M2hoJTy9gxUBlVnGQgfg893FNSdPVhxJuydDFZsRyq
NMlfLn9BDuHX+YXFnJ/MNMyW0AsLQ/Sv0fOCcRjN1+9/cTsmYXXqFpdkwG+vnhqSBxnTip4I4csp
lNEfoSFCYI7JRjf6/D5xlGid6ho/Ijs0BwW4zsyfT7TIkuwjUB2KHn0fzws1B0fG8DoozlhIig0u
C6OwYE4udsSZ3FISJvAiE0zw7fopsWa6IhJqoREBuJV/t/0e1MB4yA7Xhe4uJ0VwTDlOerYsJghN
ZprKWdYTv2mzQANDmauROpigtiKIN5wy47mb0tVvspzarlK5lggsxQ/laB07eV9rn8wW7Yr4oZ5u
9Bx4NWlyJTz+Lvsr11UMaMCDBk0FzzQ7SZ3qdZrXPUwDXQwKkEP2SoMt5gzyUNo1R7GkKe+rYhBT
A8sgxnvw1Dtfq1wCa6tAqs5XMG0EygGXrJ+LRfBA4C9rY4Xxl3kt22pNZuJPEGkN431SAIDuBDYa
Jrs1WCjVqOjq5LmogchJrYI16+dP2myi3KR2PpUAuJWFFqIa59ql/t95XeAoGxuMoxRajHmrZCIQ
YqeCas2tU1zPC8g5ntMrsPN7dljckxgijZ5QUZl+sfPE4Nw03dfN8jRpniRHjXDIMVszXUf+V+k6
wQTKtBdB3D4mWueWmOhlLXGWKBpcEmNZIGWofRA2uEXxyZFeJE1Uivj4lIQxvJN1B1M2uOuZG6Lq
60WyFHxR2RpGV7MwaNbqxd1oANTWDm9llwaRPYsyDJpBfPiYG6vMPkpTYxA5BhMDxQj1uwFPKDop
KRTNpSHqkh1m04oRTEBz9/emQdM7DhwPtKkRhS3vku+ineOUHOnX1CgFjwr9WrbzVIxlTmYdNDUU
YlK8aXgglrsZBfed7FdHQJLuhMq8XL/cmGSidGmqFMiKT5kd1MLVQCCW4qKzflBgtmiomx+oN8YY
byHIJkBWA2PdXHkxQY2jjo8xeFGa8nUyyINmkWv0+IgNbcplESr9cN1GB6gfNSQEGJPZzmFKqrrP
EGKaV9lzXktgP0MjHDuQKNtI2BHbIsgZ+cOPNZgeK08U4ThpObYXBSXZkYE3A5L6PAbYi2YVEvhU
UUaD9F82T9pNolfKpz5Wir3SpUowtukreIq+NGkTeRIIeU6JIo+BZWVPa72kblLHSzj3c31tgmlo
HzetfhDcaFyH2PxIJnxE8VhHSwUfHIvElQzgRbvhNq0zH3oxruIsrqSXLrqj7pKgCq6nr5ft0//+
w5EDAyd4fFDYt1XGPNA5oMorkalMGA0ExPI5z6ogGZswhc7AZVP0c18yRQPpJiSjrNR164qrtK1M
txomD6plbiyJSBs45Qm67e9LYoqXaV9a8ZoiRnYghtIwtJOTN9o0k32QXprHUsSJwl0XhLts+krC
7C8THdFwIXZfKMTPy9Styz3Yy6KpFSVd3GtmY4V15ihLYiOTiQ/QIoWIaT4I5XMvvm/91ZsO05Ve
u8DhgfCp+ZN921hmXMQikW5EdodMIU26u7jNzEOWOE6Qx3PrXXYR+qk+uIgJyXQMkKJUajLRsQPT
QRx18EZJztwpvULfXmCBv1nvFpiQmJV9m5MOx62LVq9Oetchn3WwSV1eBz+h2yyE9QlldSACiqRA
eRwDcIAD/T3se6gOgkgBYEnhTUZ/9ocPRxHLqG7o8gdC5DLTG2cwkfxT9QgdxJTpvT25eHL4tPyC
p7swuPIsgtIIrKPYJhDYMf6orlXmlEaKwOHhXbxPoDBjHn61/eWT+NHG27etOcYJ1SyXR5S0iG+m
yMFBQ1F0X41RF5wy3o0FsAbKOJrlYFVM6JCtIgG/GEKUaoJ7In50wLVF9FvVilwd17XcfenbROAr
3JUB6q2YGkg2QBZ8HhbjpchB6FQgpcPN2Mb1vaoWAbESUSOAd9GY4OFFwoNJTYXFe6r5sDh5MuI2
zlrTRdbvOunDkF3NCp6k1gPA8C4+sQuUFoDnlZCcgh5d1kNNU4FdlYLbWWpxNS9Nc8wy6i+/qgvl
cwyl2PZAdnEoItzg7uPGGHXezVXTVNOcFgOMZdlDVl47q/acD9cG5BqMpYfQ+KcqyQPBkRfZZI58
06+6BDrgX9dOXgfK8DhHfroDhgryuL8n7xZPy09DC/R5LypDco/kZtXMkYwBfzUS+onlI8VLT0A3
ToDzzyjdoAuAoi+4egWr5gXs7a4yztt0RV0PBUzmxVcyIYuMIv/yd+UdD4jUYOzXAoO1wfqNvmgq
mnby6JO+nu7qqTSupGyWrwCXFk0McE05eBCD4kIxUYE79xq5sh1MZJnQC26IcjDRm/cNPQGgyZjL
w+VVcVNzlLr+Z4vtCZprU0LBHBSzvWTjuViaR6tdQQyj45GaN89J7DbLjWJUT/Y0f45LVcT1x0sn
wBRnAJ2GwrWjMb4yTU2RaLUG+9HNUEseKhC12zrPS/5UN5g4FCxXZI7xk2wya3U2jRGnH69ID4oB
V8qeKptT/TeqcwgIXgCRF9Fn5kUdBz17ekGh8cjWi5ZKgpxBTJcZaD9zQQ1g4787juWXP2s4AmYI
mSFMYIGZlHEhpwN7HKmwzg4KruhT+aWXfTExe2uGoEbw0k9/8l3f7bHlKc0GN4Jc6CPUeCcwhQ2p
70A4Ns1/FsWGQA9TxR0fzciV96LXOu/oQxAL3FfIe1EYY+LdCI6mwiSglktt47ODMRwXKHVRSONd
Wii7gdmdDsSCT/b8SBJjtkA0irZxbuRhB7+M2zs5a72x3JNK8S3r0UkgoRfdE7sVBB5O5xzaJrRf
j6gD1m8W8gQ0djtnnTQCkNQ9KuscpqocNFEVpFVxr6T1ATyoX4gaXVVmL5w+5nzdM+NMJqL3Q9mC
pZ9el8prFgGl0O5szNxg7d1fMsZ/Y18XjCxywh9a5aAkhMIZrmgWdYIZarWTtA7hT4v8Sieqv9RO
HCx9LjqVdNeYXACW0DqmagxUT+N8V0slN1TDVkdMqMd7+kardzOYZJfXVHpofRLUWN8QH6PxuyPt
Lp8Y7nfdmKYBY5MZ5JUxE6vFdWIl2VNVlU9rJ6r+c78j+qBU9ECF5zAmwA08VUuyjL5Z9ce6zWK3
7e3M7Z1hf3ktXEMYE6c6OLiu2IwubeQ5WZoRjN5zT1wQLssekUnj2Y3cCwI4J37joAOZAwJ8kNuw
kxpkMGrkhDY+mzKUV7jVzN08kPS6IVLnt+Xa+NA3EOmg8txka5Q5A3aZqSsUqUaqd5i0qI9RXrP1
ZlrWP3CKrSEmahujtk76CENGY+zyntyYcv14ea9+9ttZn9/YYLVjVnkEr2gNG9bj0AflDwU6teUx
Dsw71Hr6t/iKDvaD4gqiSeQBdaijcKCOE0u3e8hWOzEVMYGDFncFzcC1K+2U7gpchctBLJKr8lxz
u1rmDKQmkcy0wGopwV7V+1bt5hWCuNt+7h/qB4xn7a1rOczvkOjEsR+PLjLiEFB13bP+EnMz8d3X
ArkvBFnQ+mOuETuypJXyl/lO/hkj0qFqkN3afSJkviOjFVzeauotH3f63Rj9MZsQ08XjNGQmvrOq
nRrlh5M9LdVdowITsCwurrjAAjDysklezQt7+26TOSqKlPdTPHc0z5E9ikDIsdag9/uDuo8yT0RK
zbeHxxxq5+hDyDbTFsskbZ7nlaavQf+C2drjuptR28ggoSAJ54Z5MRvl+d/GmOsiVapSWzXsXlTi
OY4ytorS7OUPyN2zjQnGX4HrXFa7RepPOxzaiarRJ3v1T3ImbbsS5l2qrX1D5hGfrYtvxgayl4po
NJjr6ZuF0G+5cb4xkta+VBCogeIvrtKExIm3WN2Ue6QvB88ZhsIdK3BEX/5+3POu4I0GFm167pkI
2ie5nI0V8mxjavWHHKDY4zIvpj8iDAi6inxv+G2KTXnxdjPlxUJoyYoYPCAANLelwBu4qwE8VDGB
LQEJL3OazGhyolmnDW6wJs9A8ADuclSaH5e/Ga9IqIHAVbVt09Rl5Avne5VQSSpio901QKXEwfgo
pqp1t8KkB6oF5a2YLI776ZBFg4Uc9S3keucGJ3ONpThFDTlVgVMCXnruqi+XF8U9SBsTzEHqV6so
83TTKtR2YHLaiRjBRSthDtJQyb0itViJXB6rxHHNRhKEVNFCmINEc0RpTdG8yg5GCHEsEH8lezHx
Mg9cBUlhw6EdGAt9KtYJ9J7WAijmBy9UufLT0tX2+U53c9W1X5NTXGDOp9iBeOfyRvEqEGeGmTsx
qhvU4yKUjC0HJBf9F2d9haaGNy1PcV9ANQLay/auTE9d9nLZMjdE2ZAdBq+/hSuL2bul6JNSUdGf
sYbavjWb2p4wF7qkV0kMvcNomDPAjNZCRB3Ov7M2dpkdTVszlVD0+FWxBnwEr/P8msqC1kDliiQj
aYhgkwAAnjFeC+1pkKUyF2Qc95pW1yiPL8V3IwPXl5a7mvpXkTu7ZfhkTgJ2JJ45jF1gaEADdQke
Vecne24Vp01p3SHS8RJwvmqZFMq26SsSRIWWvdULxqp45w8EUaCgAD+VrrPlq0Tqx7adV7xxEuMI
St4EEpDZ/WU/4W4YdF0sG28cTQX85nxRhlapc9HjUjYwEAQeLnf9RHU26gNepp9EDQ3OisBvDUgR
ZN1g8wNr0DBMam/Fo19q5gEz5OCxn/zLC6K/l/GJMxPMJiUkW5XSHHD7OwcteRvQyTAziCsJzHAo
goGOUiH2pyLVRUeSub7SfgG3Ea0tQkHGWyMTbEvQeAKhdtq6fWM+l7oUGHbhtctr1HVvSfxKGtuv
0WN2VmnfNaM7Z1fFBDHIy+vnOKmOCw+ITQodx8z/+X4mvTbVC/3Ei4aHvyODBvt+qGc3GlEnQ5fb
XITddZFJxoVArluoRYYnslTBh1Qvf8numrD1APN4GDpQl2TgxNZDiOWGonkonkNtV8s8A0ykYpZe
wjSigOJCkDec4XyCW4qXQ1DOXaQRKPwbH4oNdZKnM7gFIJb1k5ul9eaTUWK4+ReXuTG5wqF33rpQ
GwfOWQEkCLWx812cTHvOJ0mmFimoKw10kE0jEPhLGLmlb0a+/dDoIp/mPF4pJva3VcanNWgrG/oA
q2v6TPVC613qGfmjGmIM9k+wcWfGmGy2iaHympsw1hYqCvSfla7dXT4KPOjR1gR7P4CxvKQYVcBu
Hw032gGm4AMIh6F0l95Hc/0vRkW5G4c8EzMUQNuiu36+ceC4sDPAuBBOi8aTydtgiKAXPAsWMnPI
z6CjAFHocwumBfEFfbEHP8FsWlgMDiKJlNX/vU5JdQPpKtATgtufW5EsMGTpsTX4RgbSI3t0k+HB
LAWvDF69RrdAK4ZxXkTQD9P7clq0RTtNA16ExV16Y4XVY3WIcL5ADzzuIiBKnJ21Bvre2k10yuZf
0GXR+4C9LzY/gb1ko8mYpKEjA8qk+YOO2frsNt8ZmFAl4J/9kxKCjsoDpilkVPQ/9KGnOlPKbvpp
jUIIWpxsCvRTguoofolw4xbmbECIAtJwB+CZ800kltoYuA8AV/C6FGoFqlf5K97dlpc+9d/EFSBe
uotxv3eDjG9285ChZ/NzecUd4jGq6RRb29/+EekhFvRui631lZAbbooItmhQJnflfYloBQoIoPwo
hW4tFO4WrY6t7Wmp3UwVGGbgrdLXJqR8r9rOOtonMUOA0BaTxkjGXGBwFLbko/wCLtsTfRvpofIs
ph5T6VuAPQLbL8m8FSBIHkl1AVtUai420Sowd0v5GJ+UvemDhaH1Isft/sJN/oj6aeE2qZcBSfkv
DiPvAtr+Ehr7NoWVda7aUhnwS7JDB0LQMD4ObnxIn9bPYmfl1B/O/IdJlPLR7ok9j6C5lqJ7kOFC
w6IfYk+f1VBwDYksMXcC+luKKVdYFb3MybfulnIwDUH8rYKS+p4Wo9Ub7UlglLupNKYaoAqGxAuT
QViGpKnQG6KbOv1YaxepvVc8gvb5VvGWElqsogFcuooPXrQxyASbhei5bRoZcqLJuLcrZXUTzQ7t
LHvtilQkW8cpHABHaUCgCo8IkHYxqzOTqB4qBaszzG9d8dCQF1m/b5zvhRZI1ddYEc36c7dwY49Z
nDr0jhXV1uDXNgmVFkB+7VkZBXvGP4hoaeNJgZkgVCrO3T+2U3WtHZPuGUoib0pIUzDnoTqBkfgY
WPfKQ/l/pF1Xb9xK0v1FBJjDK+MkjZIV7BfCli3mnPnrv9Pjb6/IFu+01/uwwAK+UE2xq6qrK5yD
Z1l6P7yojngY76rWZM0TX4LYp2NEVQ4LjTJ20RQqhKdJIipp3OCRq4pAMBAn+Q7gw+GdlM/qzaSF
w1PljxkwHQGOeFsaxXgI/LlWLKFXux2XouLA6Vr61McSb4oxnyF7UMKst+qiT3fRXAc3AYDXFcwk
RzM2L0AI4smpzntxp4BnJUhnTDFLwiyahpCmnsZnGWb++cYCqVVxSAyt+CmlGYp3gi8MN4B6KF6C
JH9ry7T/OqkxEKq5KRk5c/Yb/HngLHN7IERO5zguinMzA5k/VAmssSphJlueg3TfB2odHQT0GSOz
GhtfMHnR71Bg75X8oe21hpH0bNzKqOWjeocHPa8CkY0KPFkwyaEWBwitqEgS2lES3EGrQ5JSdzgq
d9cjAXGF9YGuxVHRRyiAU95hH84OhsiZ1ecov9XbBt9bwPDdj+uyNqbB18Iov1SMLq59zKCQqIN9
bIsgEXduFDvZ5CqH1ku9Dryalj+bamZ2jKfvxqUJ6YBHR1BAFwpBb+0/0zTqqZQbyqXBMNxcdpYA
yxuCy41VG/0cENaiKEUDvZphSLqCwt5gZeJxUIGn3zOObqNuCSmgAtJRusTAwOVzL+7DIC5bMZlE
nN1zcBYwdkIwItLaDG4aLAuSmm/8i2cV5j8H8rVQKtYJHZgf80lSbOD4d+AkGAQMWgeSDxCmXPW9
WRRHFjbn53C+FkkFnaYIYy2WZQXZDtl9IZ0hzmNDxGxMm6zk0Mk+H2qK2MwzMZDkQdr1sE3toB7Z
mDfbjoCKM1AYQMGnyFRONURFCJZpaNQ41ffpfbAQ3KLf5VCrB4Kzm32R3e6W/azeNEwMnKHsi0Fl
cGWtfUCX/QalHuLu6uTKZX0QpLeBRSD1+Q2K74jeBuZpBcIySGWnfheWNVdHKu4HSTKBgfPaq83z
9ViyIYNANAPBGGOCoHGnXqBRJxUyJ6LIUXWJWebvaswor24FYhJ+UWfEsiMKteQXLLxLU0PsWAJ/
zK4wKCA7jUcCBnbp4V9oB7DT2y2NlvKowD9I4HCpOBUYf8J57r4b+ffrX2zLvFcKUWcfgJ0zEvNQ
vuQPIIhywQ/tDac/cCRywNSlspJEhT9wl6HNkuPTkTts/EJctnbUV8J1HtkSIwxuBKSVMCoghXWf
6lPlS/YUyXaa/SrKndY/DmJtMb7f55wZIRYVXRQ+sLKMNGxtENPMSVLbQQjRCiAL0onMFla2cS9H
2L03/+YRspZImeAQy8WIwr5sN3p50OrAyYPKVKTH64qRD/TptADRguwc7QuczFqvTpww+6plst3n
vVXFv6IRmRfQWEPAoA7KPq9Yfa+NnEPQFgKpeJ6JBuDkq1y2szL0wuAmn2eLZF1TI5iRX7rX1du6
JpfiLn6xcOSOL4HDUUCccptEFgpi9b7xfGAkyl9ljIXiASt8BzojK5HbdIIPLS/pyEJsHTXK2Br4
rORdJ4EmPvHULynQSVHr3iEuXtdyM3ospFExVxqAqGRIkMZl3zTtXsn+Aj4IxriQQJn/LEZAuSMS
esM06l29V3b+HjtC2SvS6mJvHOYG8CKsd+O/nB6Z5MNQrwBilLV1+iiXxUlZyHY0OcH36nlymnP5
iOOLrekVkxTYuWru/iCGbdyUUPdDLuV72OCNVNzTJFoqhqmZCsmuUBtuCihbmucMD3MWLMK/KEsQ
ivAyJ0PMa2X7umnzkcetFnz/vUOUjWYIXPnB7Z/Lh8TOsaDKapNuWg5GskQsLpGLlFK0RherNCoo
WhazAqRu0dJDZta46fILIfTlVtaxPJGv2QSjKXPHUnuotdn0k8aqpKfrrrDBAghLXQijLjqj0/hq
SODw5JlBNrEw4leaYrcDX7XxNGPED3A4u9Z4KDSGF26G0oVk6uKLwm7MFGzx253cKyZoLFw0npwY
iOvy2B/KVo7tMmetZ2w1aWVQPv3nUU43MrBoj90sMoTaOMV30Zl30nkEyaLqpg67HriVF5EpNxB/
Y1wCQJSUQ2ZZUPFq2yj2+DZZJB8nmMtADT4JDtbcbCaMwMY3Xcmj7HMMe7WXDGyaEFbL1I4fM6dp
TODcgqlncKO77Ot8w5v8S/7EqsdvvTuWmlJGOxt6r8fapABCBBNpmAipMX/yB2xhn+uaWABZfFHK
Xuc6zYDlNZDXAGnngeKuBHpY73CH5DZmtfE24hqEoYQEWmd0V+i0tozioOe0RLFVvj/o5bTLUuVL
3UredSdkiaG+nZH5Ffb4ICYcX4riIcJ4gjwyJi62TdEApB8IT8H4qVKPAFE3OK0vIES8b97TO9mp
PDKd0HVWtZecvwKXu8BrAskOWE9YL6H8u2xSNQShGugVb8ZTcQhv6/Yso+sqYlq+eol/AVXG+MLC
zN9IcAmm5z9CqUtBCaNIFUpoOQzxjygBk3SYmMAi34Nk6fW/PrVV5KREAdyLIMYjcsaY9e5lTyiB
KY2xgOtSNqYj1gGaSgCDpqlQYIIYAvrQnNvH6Vdh6V8NK36fUbtzauzpTA8onfgPzDVdkgh9ynbB
1S5hWRwnSGe7IpcrRRqksi3d5hgrIzgI0jcgocBc0BZibHxu3q0LYZSiRSxxwDrDk6GbIgxi1jg3
hZsYn3MjTAkodeNNpelYQaDrwlnFFyjX4uFYxpk1GKFdF5Ep1N+K8UbpjzJmJ+V8xzjBjZAlYHwR
SFlgaTKw07pOVDgjNAahhWKkKdSc81tgSQJMQnLUF9aS03ZStJBFhZJB7YRWmaAfRtcxLZ+a2QMZ
HAs87qZ5C8+iXaL/w6rgbZ7cQigVk6dY6tVxgNCGB7/h+DXIeev6N5RYIqhggl1xbkJPSbbrJvLE
IZmsXG7vy1gJTV0vRlAMtjtUN16Ehjv5oXYj5XJo5V30hlHsNyzQ15aqNV99YZxNrfVPXRHOJqHP
FmP/oBZxak1dqpszh1GDoGhdPQcojVqntSUHKdh01eFrxfPvUlgOZqmU+74CNx3iCjCklEEqGffB
xrQFfH7xQanQAoTTKYhGTbK5ne6JjgbU14ccW0cAjjJr8YBT9NqB4RkbmdFaKOV/TaEF+RDATHng
qaGY7hVP+mX5sH74A+wckvl8Ci0fKtJ5WCQOYsZHBioR9+gbosBSWOpeuhmt0UEmtmeNy/3LJ8Vq
JQGXBdgGZaOJUYVx3iLbBMvoXvohyiZpOmOVsyeTqyLSv2Gn8e51syXn9FnJD6GU1U5ZnvptBaGK
+CyGuzz/jn0uO9BQHRtzhxvur4v7lyP8kEfZjYgVwNaIEa/RWAeOVBFY5IonocZvwQjPuh828haY
6Yc4ymJaXUmLLId6xhhjfFN2+PD7VLIalNtPlA8x9HiCz6cBNvEhJtxjgNpBwfemeVK/4lmNNn7r
hd/8wDTYiBEbqcRSO3pGoVDHbEw4DqNOgPnjHekogWO4eQLlJRwf3ebYicEzZDLhBVlyyaW8qIWk
XKBIHbDCbeNRbU8EXzD4ptto+yW7Yg+i6hcR2Pzsw2R5iEK9VQqhDfiGlLbCyEThRwV9bODIe/RI
YjTU7slGsLZnmSzxgCseQt+NvdJmSlMSixUCc0ojSzRCJwp9a0xBTOVHDIfc6mutDpW6H/nB0MZJ
gJL5aTwRCqfeJMTGwnML5a574/aV9Y930PNrfsBHAMiGamkUx3fABRBFK+6luGPotCUHIK7YchQA
NwDsqrW9JGM6GyGgFlGSfC1qwZS1wLmuyWY1fCmCimOcnHOF3+E+AhgYJnSTU54pZ3Bj3/VF+C0l
3J0FoLHyzgQBJePmZ5olJRv0dXwaEneInvV7/9B42rlCo2Qykz2oYRG1dSdWWEK3b6ePs6MCqcEH
fKHzEEr2AWWMloEWAzNRqkngaQKX9WrZepytzJKOpAMnc5EMedPhgjbi+liH6w/JnuT3hs0zRhIZ
XkdfvkafhZHRJni6cPxNBf5AfVbOtZp5Ezfdx3zHyOwvSBS0l5NlRmxc4erFC3RtonkxRoUyXjJg
oJvdAahiDs3UNZwR9FPhcfw+zlZw2SWtjh1zVH7zAlmKJx60iKgVmtliESDXiE9Iirl94QDp9DR4
4aNuo4xXv4Ms3p6OrJxj63rEu0kAixOmP4HevxY793wexiIuEC065flNWb3JDevLkjmWT192IYMy
HL7qMfdPLinZ8w/VDbnuJ5eEaqakTW1EAfB4mJQFuDJ1hmEeYhxBQgbeujNQYlVLOPp75Ty4vCtZ
ohnfp16xux53NiPbQiR1bgBunbIeO/62xEWvoiTcNFmQ/Y2rYwnwH72oG2GKuxY0D9CLFED7fQ4s
3whjnTJcXT1i8YHRgWN9Ripa+6E0V8EEnVDykUxdrU79lNuANHy//u1YcqiwqfsZ+gAN1GrIayYz
DeMUspph2461+HaUhQ+BlBZ5j6sn0K3av/FrwPgIKMKrdxhzriuLmyyutGZHxL7CX3kXANwBLqrh
0tMp41AEeUjkEE5dJ5WXqHe1UjjazILy3zRBCWO4GP0DxARdwM2TftaCCd1ZJLqPNWd8rxLWa48l
glJk9jN9TmcJnBptZRp5eGgb1jtk8xLVF2pQRl4ZWSqDzRgvdBA1a+5wgw+ltCZoeK0Z5BLjaPI9
k0dkM9laSqVsXea0VtVrUoxo0P2NX6roOY/QxIhhMNG7oSIfUhS39BUr537+hfkvFKbMvxeqokEp
ELFX9wQfQFLc16R8uS6DdXCU9eehKhZ6rUi2bmBrVJvMKGMBvG172EIPKr5HgpZFSg8ZsjekB/0+
LEz5EKJNM6LJjbK34FTGftZtdjNxUzvAZ4CAVEC7hIZXGbKiw/BigwlmWTsoerMDWxcjRm0sLWCo
ZyGDqkmD7VYWx7wm2vEoikmo40iqpeaYliybL9Fu3hlgWE21YzfVP4bkSdU4y6/vhe6hBgBD5LKa
GJtBc/F7qKeXNsldLKWgt6mVk1DGNqhKrJDnGZWWzS+LSxRzkLqOXUvKLaShCup2gtZYErIELLl1
DePpsVk0xrTbPyIo8wdRfKfpPQ6vJfiKz6S+Mu5ks7NBTUbekvmZEDzoVrovGE6xmcouRVNeoWZT
N2s5LHawpNcZr9cCV+nzaOmmZI1P0W3y47oXbp4ZqHowpwW8Ncw4UVkWh4eJRoJMGnP7FABAwSB6
xtTZ18WQn/0p0VqIodSSgCMjGjkmZ+S5do3UeOBV/4ssBrbQGo/oOA5m0qnfr8vcrOeAK+If3Sjv
R2lxlOQOycLlGK3ULSNgkBE2RzTxVYv7cl0e+VT/riMmj9afMshGRfYlMKe2wF+Oi8YqMf5bdeD3
vc0SZmODONM1aZTzt5wxN0mEDEVWsFIzByBUEpU9YCYc7JxOFnAIJvRT2ju1nZP96E/c6xAYuL/S
LPyrHBBzSmDfIJAzGvHYxQMB/aKykiR8Z+UxOPuH5ODb4r5z+dcZz69hpzrXvzM5tk+aL8RRt7FW
8FIkxkhdIkV68WWuMXs/u1E5/2gMBpiXcmDdjNONHytfrwveDrgLyVToSRUQmmvY5INB6V74U3Qk
O8Hb1gBwefGaT7fkTU1Gi2Xg+gumsNfuWGnbv9QS/mPTMk/F2F7k/Xoi5QptRotYDa2G1+6wAGwP
cegEuWaOvGoVnY7kMWKExeuhQqY3+fUoq/M5RhaUD23tGHWnuICkD496qLMmgFiuRFlUj1U40KDD
omo+tFopA8VlBEDicZfwbwq2lv/mXP8JFDJPWRQ/cA3mIRGd+tc2MjEtLr0ZpuhEoENXEe51yQq/
t3jev2HJGgMdqRcXZsxiECY6fTLrxY+gjEtWK0wfobtm94r4S5jAPcvNrCYh6wipaB+Clw30Fviu
ctaYeRceAIVl8yIr8G4fH5DYdaQ/QCyjjDSLok4vIohpnMEBma0imsopcAg12gAUKA3bRsfmln/B
EL55/Si370/1QzT1zvbluFanhDzcsIxH2MqKpwwUBrVDSk/ARmI55PapfcijLFWpBX+YSJVCl4ub
qh++YtHx4bpO24f2IYKyzloupjmv4PJjMDmSNtiCfs+zSCAvyx6fze+jDkp9OH4GLnYwoEhZl/Ns
FkN4k/TFfS5Vms0Vs2r6ZQG2Nz8xp0E9d0axn5X2XtOQorTKuU20r00nfqnGVDVRuXVQjDsKjYom
nyabWIt3w1jSkZaOb5hLLrB5UX+dlQTcIFN77vLuNh3152jUYztsK2C3D8l7rIWAtqtMOaufJj07
T9p8lxbkl6WCKXEqGl6BHJtzptd2G5aF2xcypi0RixjXG/G7ax+GOuFKnAQeaqHVljam6EsmiKB8
IPyN6Jv8zUF/HAF10JERRPGUI38GkWFzKBO5tachQCFFHlrvuqjtxyXZ5SALwCj+ULKaqk6lpsez
uY0CKxpKS6q+5g1nyZFqRtW3GlynPJIWzQAcTsN6uTClU7EOCUoY9hFSJS3SXgOA7mJ4wmmk9JVr
B8GJxNKLFAETDKN+jIPul9YlrJHZTadCxgIETOxBf9pwg/p9lWR4RQASG3GCDO51HlmHxJQuSOzi
XXxg1a42pwsMAGIAmhZ4OLJOac0lvBb5jU5qZcqb5kaHWLBa/T66kbxwxx/l7s63Eo4Zoi6sDrQF
L+VSUV+u1BQO56P7D3LgHKHqnXTlfDRuK6dzol0DGvcWGyjlszLNeGcAdg11DQyPBLGJU+DYzUGS
nF77RdRzoFKSQi/qSMHPSO/ax9Dm8FDFOugX9kNc2LqMltpTrwCwnIai2EIWIYhIAnPwqm/CUf+K
Y8AmmOxWbuyIP7iB+d233jwLwTTzmFT7aikaHOakMelqBhUopcRkwMwYht2lPLNQyXS7oWQtTm7d
SEux1MMgbsKqN0IMjhWjSrjy7Khi4PRu+c5SAnW9S0rZpfwUYkyyiDEnc9aSx15myGBpQV1HUQ0i
CiPBx4vCIXSEqOz2RaHJjDC4qQmA3zBXxAOc6lOTutcLPxWIHerJXhRnux+elIGRXm6WE8Bh9o8U
6ntVahl3kQIpmNP1/HcBq6GpdSNihFBzyvfy2b9Nz9VP3gRmPSNl30yHlqKpzzhlYjs1I4yBjL/l
P8fHGK4mm72TYJ/uhg2GsHVZLuVRlyUf+Yh7GkwDhNYAb+yfRZ83U3waE0sYjJlMlizqCgsrcYxz
CZ+1SH9F8QCw5MCZg/syYJzfxjY0uSU+zo+K28HcDsnY4SPqABXyZrc4R2dARvEeSuaI5YIr2Epk
yngJynbCAYvhnncJiRtrYGSzDr38IVQgL0s/E+YKPyQ91WjGveseGTLozepNmm5/Aymz8tvNIspS
JhWq/azl+s7AVy47S/XIPguuijf5DS9dUJuwxG3fVQowEnEtq7ifKYPlA6xTK6X6e16T7CTLQWH1
u9IdgFEgFpa/r53Bzp3gKwFhkfZG8twXWFUAiQb+O6Uyo1sW68GmnS1+EmXTei3HbQhSPTsbmrsi
jc/51LrBnLh9kjIakpe9z08X40IWZdPYAgmyAZPUMCswJ/E7xVX22Azfz8ffbstjFrF/rzLLfyUc
YqwByM0KB2YsAWiPkW1C44WLe1HKaX0sD4SY58acl/Fq6MDscmPuAjHLBWbt8K6gmaVTAWe2Dw7h
4PC6GWGmj4nJtBW4AKgvEO47bMEBq2X9Q7RkwNXo44dgQd/pfZNwtZXO/D5hekd+if4GEAcVUJwi
3lkoY8H21gKbWh5wYQrky492d26+kWSQDOuOCdbtWKXyDSpWIg70vSrWctEDpA66yioUUIh++k30
MDVmBzxIMqNY7rjRqVJXeJcs/oJtIpmTFWHHOjC5O+3L9WfAxi27+hVUZJMVFNKjcMJxj8U3PNkz
s6hZWNhbUWslhIpamh/6SR3yUDXNvqVl+KNNRceIDVsCQWRT8I9BNR4SP34I+eoBPJW3Um88pMnw
KIWqfV3frRRc5GHWGGIkOOr0SHYt19j+Ivb9e1+nsbjYAjDEJePHzpPXorjzNzWJlVDKtDh1VDml
g9DaBql5BMRPzunc5AtqSdjsStidQ+IcVBSBQB3/w+o16pVUJVrs0yIFkTL25zBqkIMTojJ/jzZI
TsH9wTLZRoq9kkelnHXRVGhcKGQX6ZGbtR91l/2Q1OT7JEXv+vCTcYYkBl3TjgoNfljwRaNDGhkI
L+/IcnH8TPojtYWltSNzU27jsbLSjoqJcyzIcQmzQUyMdtrLbzAHDhN9/C77cV03YgnXVCP+ugi/
I97qQ1jDUn5TbxL4AUK9ydx0ZBkIFX1Eo+fS0YBKpECXHAUzxuYfD3y9wjVik/UFyV+7phUVZdpe
Tgvs7ss2OAuOlSxZPdcfcvQnrn+8rW7v6qCoQFMGI6/EQB+zW7TtOBMAe6MZJedEepT3ZBYMu7CK
lc0PUXtkfVHWwVFZUlUKxpj5Fxtp90CrAtoYkccaitzKxlYqUqEkaXO/KwG7h60gv3omOyWq3dhi
+0piCWlJMj7pdV8DWtzaIGstzGas6hCDlN9lYKjMZ9UUMLAUgraDPUW7kWot1MOe+FrcFPvhBHpd
uJo4/MzEwNNy3ekk/rlUfcYDk2EtGIRZywLCzzCVQMaw1Xvf679oPO4jd35RURZQXVWwgs4sOlOI
rMRlDilfDymfqN/zPFHSToNs/oAM75iBt6t1RDfGVjNz8uy6r2OVcq0nl/XCGCDFulTEo2NqAz7F
Uh8N1MOBkPD1usGQP/bvro5ht7WwUg9Tsa1xgGJ1lJKbrmGOs7PUoYKJn5SlXgEk6RIi21vM4Jij
JR1QQDNzi1myYx0UFVKy0JhzebwcFHiXLzwWOhiKa+t/9m2Jzk2iBj36ZoZmIAu2sH6DslhrZvsY
PNa5x4rJW41EkVeALwFgZ4JtQpmFWE+zXBQd+Y6IWIR82fm9msaKWZvRX7msiwk6Zh+pA0uaNCkN
gP3ahVr6tirmnV36HB4yRZ45163vX5T6kEUdF1aOdHRIoVQoJuY86V+G0UtE7jGMxn07z0Ceeq4D
8K5JTPRqEgg/Gf5CS+oCUJW0GjVuhJcF7S6Vw0PAqSexrgOr4lq31SNMd+vBiwyWGzPs0m/XFd90
OxVFCrybsTZKV/ODNkk5SSUQNcAgl7rMzJlZ/KaCCxHUMarg5auKofmdMiineSfijpOwT8EMjpt3
zkISdYgh6kf+JNZACcCSOWjOZCfBsx5F8qazeLews0dWmWzLRFHjUMD8hQ0noLqto9YEzpGmDBLV
BvXngyxrx0hVH8usZxSStsXI6OHi1UfYxtZihB6zNZyRqnY+Taeh1zDRF/4Ad87P68bAEkNdbH0J
bLqggJgqxZprnbrt9E0aB/u6lK2r2gDq+H+UIae4SFWlWJPAIggpcx9YhjbvFEP9pSgNWvSsBcmt
qoi4lEXFKsVQ8lqYeAJUJ7jh61iYeNa40bfEAai/JXl4TIWY6iGQP82PMGHyXm4+YZc/gHzyhbKh
pAxj0InIDVAcSH+Wj6FLXo0a+japk4HNnFnq27p4lhIpdytAEx4iasEkvQte9G1dOi3qtpfhdN29
fpZbcROcJEDoBOWXZsgGFb1mffQ1AKuJqLYARQnjbu2uAMiCeGQVmDbyZFSVFInUdADyT986MKew
9EtdvNze5D6VAHAsshFyN6xzJYc6MD1v51SKVewlHPz71i2Og1XuZad/KY/Nq/hW7f8Ia20jcq2k
UocWaq3o9z4+I6SdJie0yCgUgY7AI+7+DzBcNrUECwSiFmBcwKK9NsssTBSFa2Qirz7NbxLACM45
sMW1c7DvIrMFXq4pnthV2m17wRYDyGWAvAYQ8LXgqjSwmRkKIgoMJC3S95JneIElMhFjth48AMYx
gP+JGpIAFPq1pGbgsiJQG1jmY28TYBzf5vfczezEABxhVXq3Nm1W0qjQGbeC34NMWLQ7Kz8VZ9nq
vNjlnMirbAdMia5ipXjVBS5b8uZRLvSkwqmadG3XDSMA6DFiLkWOlqHyDWB/lD0J9niVPlXKs+6b
2oj3CEvvTeGAKQBbFSBskRauP7I2GdOUaLWISfZj7Gte0t/3wbTP6sfrcWbjZkJ8AX+oBPpCYjxr
OaHuyzWH1WW7CTGOOIonrq6+yGPOwNPbVGchhvqWWawTOieI4cTRrLjo0FV7PX1S+5hRrt8WBLoS
eB+GdhVKn4kfVFC09IDkGDszULAK6SuHeigs1H3N659u2xG0D1mUUpNR+lpad6Jd+UON8VJJfOqT
ZrrD7ltnCWHcn8qp192w5aNTA64dE9QAsjUM2vQE9g/5/vrP2T5JTbgA1EloWKxPUgf0f4++mGgH
k3EPAuVzHfSOXokMMVuDIiChlFHIhFkCCYXKBXUfnJBCjAgX7ycwz2VecFIOoike2aCI2194IYvS
KZbCeJRJUPu9tZjaOjZyOKfGwxxoQ/j/rMvwXyRqqNQijQJXIZXXIGVvWiG6hNHJUa3mhjzN+4Ph
5U5+w3zLkr9GPVGAniECZ1JBywGk7OszS4BTLCRJRkbLLwgFF0ak0jE887FA7UhlbElutXBW8qjv
ifaS1I99QcA0CKGPYILbh0Dja3g2gDuO3XzeMsqlglRxrE2aoJalCAOqQj5gLUD0gFl7h8YOo8ix
rRnw6fByxpP2E3uQUgwD/g1fEqNnp6hGlxL8CTc9aFiqO/VP0Bm3ElAAcX9IpCLNWCSVlOuQGGKb
PjliTs7u3NT8vTyIPuBxd92/N01TUxSM3mMeTQBw+9pYtI7rDb7ElUCMpTuTloUMBOPpJO/+gGRg
K5AupdG3fD9JU8/j3j3KXn8igFv+3iHIwoQktbZAFg645usabmWimgqWSfT7sFpLr84LajX4RV4B
xXzvH6JDvVMu1HX/PS+QCIaUDzHU1drGgIirJ0OwO6VzUGMsc1byvvntFhLIvy/eJrmKBcw+x7eT
Jv6Qq14TPldxCZhzFu7jZna01IUKIOB2bo2mK0WY/eyOmdWLZg4IoFO0y10yV9LY3LxXX7V30Lxi
Z9FmVZJIwKAD2FI+FVCyqAXqXQabrKfcCXX5HEfJvk8FL/JHWxiVXdBLrOYd0emTTMRnUiaTdIn2
A4BhhXGR4fxKLt2ByeCslT2Q4YowtDQ5PsxJzKpLE1emJaItjBlBrDfJQNxen2eKygi43wTBxm7T
Po+4E5e3js8J+yiOvueA9fNnNLv0+gWwg66YRjvVGF6v+8aG0kA4A/S/AmhIAS/89U8Y2zrS5kpF
rx1zZO9tFfInPW4A/aIrvseLGIWvWgkwtNelbsWcpVj6W8t9FHdJoE125czujNUKbCPd9AfRbT2O
yX/+2W10gF8C/p7gmfPY0VvrCNBokVNRm7NlHkit0nRWh/FLKSpOAtoDhmIkN1sf6VoWFb0DNYlE
Jcpb1C8Gp3hQn4cb7pxY5F3IjX/AaLXR21gLpJJFJWqLuRF9oAe7qJ9Z9e2ITjA4Gp7IdY/BGVCM
zDY28wImrujnsArKcOy445uCwk9XKR/t+ThvtL7v7LApDjNa/w7Xts6U8RZmxgNzFCZPHzGHqWcB
I6B/Tm8gGRmiRDBNpU/gosVQClkWgmMrFErVVeYsMf2mUBlGumU2BrbdL2xRZL1zbTZh3RaFhClO
7HWila6jgo5aa3sKav9LIjasItuGS1wY2CWUJkGzjhx4La4EEG6D6X/YDeoX+gEVk6PgYWXDVo9/
UE8gNk/bKQgLdBl0XqBqode18VnruioS+AR4keNXAOWhGRbuhkd2p2/jMoFmC1lU7isH+chVfkQ0
4y3QfybdCdg1w2yFXn0SHXG0goOBARxVfuZht3+yo7sxDbL+DVSoHZMR5MKx0NrS4+jymU1Wftqd
dA920sYm8Ci5l8Z2y0ofWZ+ZurGHohNCrY4xkonun/gUuwa6f7IbvLI/8+eUmGgI1C5UiIA1RYM/
Gf3cFW0Ec5WL8+C/6vIDF//6i+gGDk10HQAlgPoBdVv03UCoDAJyknhXVFbpFp4PsKXCnp8BS8Ie
b9mMMR8CL9WpRcZT1FLJyUMFmsdd/ooZNKd0Q1d5AEaXYWXBLv9R2aNDJEuFm8fYRmZEmm2vXPwA
6u6oMmMYNSOExgcd7YnC683G1VAAS2x2cvz5MiZH+M/nvfyYhbZpnIRi1oEHRwPpqx30w2zq3STv
Qr1LvKzOOrdR1IYR5jZUhLcDA5ssdYqIB5SNtmkpyaOmNXh4Ey5W0HdyaFJ3GNKPXkuP+Tb9fEOu
xVGpZYetxdiY9eZS/hLs2EUPL8ISQvaTDPX4VpmzzpAlkQrkSVqDEDnxicTfCyCCb/lf5S/5u0ae
394gs1ZOPrv9WkfKT/Kq7OSyhcTxjXcAlLITMhOQ/uDaKZ84xmz0RgawEkZjFI1TlXKTjvMj6hXN
c+lmXuPyhTn5ZnJHItv8vT+zS4kbL9W1YMo3cj8a637AScoekK2E+RykOzLqTq6SJu9NA+WbiD1R
8bk9uRZLp1ggoq2w9oo9WEszfVyUBEJ5OKUH1qQP88sSw1r4oyDVmBIlhsPt+IPqkIs5I5nqE6Js
55JkNZfNv5oixEMVfE1gmQUdiXGZnF7IbVQjC1TC2EiaYEBU8XT9mWBYSM60K1qTLx2ZhRu6UX5b
y6TckpPQhy1ahHYw+O7K2xFUswp6XuKfENVsucdSP8ohJ6UZlWyELDKQgA4bhh8I+2Vs8ruQ5Ypb
zr+URblimExVHtWQ1b8S56+sRgbuzhvB0+p+xvcs3PtNm1nIk6g0bh7nIFAqyMOVAVKBBiOg4Fvm
QLUFejNT+45bw/uDNg3jk9J97cJI5qk3uMZWgcu6A4+prZ8qgAUAUYjNILJ5ZSyVpFxwEkhKF0LJ
xsESoebO4BKLTopXPoCk8W8mxGGbaFhgwBXrAugorP0wHao8nSSDeDyZ9gutObECgJm3Dm/zKMLd
MwcTyF9cp8driZTnxymQR2IVEmUP/WfJIXN+qjnY4xkQOZzNKg9/zt3W4qgM2RDHSOg6iNM4N6u/
S8VdnL7917nbWgaVAWtxqA9cBBniDXZbLM5MbfRInfa5NhNUaFnVlI1lvLU8Kq2IBoVPqwLyjhnm
+mXAXRXhO8oJ9mArljJa7U35iwt2vsN6grPOjopkcl4CnSqEYGIt2AJMkwu4q+ahedNanK0wBJLD
uWYrVDQrujzghJBc9hpgBOqXEjAV/+PZUUFMH7VUrAXib+/GbrJ+owAD8QfHZnNe7SUs5J3t6+DD
5ejXKF8BbVSQkfcqpniYT9mhPRL4z/qh9f5H478sqixuu1pVO1lIICqv+js147F9LXxRg9JhfESG
k9EEYnXsJxM2DUmeG+w4/dDzSHZLu/IMQBV0e+1XWYJIp3kKHVY4YVgIzfHEBSHYA8l9NyvxuQ+z
o8DqwLAkkH9ffENRa+qe76GbH+rPeaU9ND1Wehgf8PNjjHg06c6LKmnqUkEReHz/H4ZJzQD91gG4
U/m9isnrQ+ClpmD5kVlWWHHx8kN931eY0mTOMm4f4sdvoBQd07zoogqKkmWh2U5tDTaTHElc6Qk2
pbLn5R0Xs7v2mxfsQnkqfPLiXGI38GI97Z7Tzdglaa7sGgF6FqzduO0LdiGNCp6d1vG51rdABcB4
CehQMLSpnQFTbw/Yx2LmuZs50kIaFTHFwMdEkAH7BHbas7IreTdxSDd0dHRsAN7+VflpbUpUzBRr
4Ki29f8fY7RLvpGlFRKh66duxzBb1slRwRPb2ECYIZntcAjvQGRzHEFpK+EBn98wZ7m2755/zJNe
x0mLPtBT4ulTiCjdgDjEcGK0k+3ZwWPhRrhj6Ea+0+e750Me0X3h90Vdj0I74jsSlwRFpv6ruNfR
vQMuHLCKOhvs3eE+LC1NsdlJJzGLa8LJx1gIj9NCTloOD7Ho/0i7rh25cSX6RQKUw6tix+mZ8cw4
vAiOyjnr6+9he3etpomm4bsvBtaAq0mRVcWqU+eofqdX9mCpXqJ8jvJTNSY858M5oxblfFJQ0/Y5
SZFmf0EOWF8gYiXg0KAv6rWoIHI523l30KJcjWCKmaoA43ttaocHou1KNLOw1gu/9MN24L8+JOVe
BGMKi7VE/g7hYa8SQZDQv79/VngWKJeiNdqstCU2sE8bv13SoyEl3++bYFRZybVGim6hDYo5C+qq
LUpbR2uMUE4IGOKP2i73Cd+EuJ980BfvxiA+yDx1LPa6/rNJP7isBaToVgGbfXuuxXBntfOesyy2
B/llgrplnVTBVck4CT/h+j9frMU+PtZ/I/B3s4UKdakGASCRlJRYf9rqwZuP5zGZxOmfkwt3ZIR9
rX4tjbpWgOyDkFm8HvLFIbMIw3fiiiEsDDhhfODlKQw44e3yqEtVZ3mhLsp1eQnKDGQcZvGXk7jj
rYwx3wxLMvqaEpipIEFHBbVR6KQGCHCSKXyQ/PIbKG6EcYWvOkq7n3zaqj8/1OFpiT7V+TfzS+Q/
fbt/cJhHc/MTqCgnDin2VsViW5DVrYpqo1vH84vk2v7mhDc2qCsXS63U6mjWu8Nh8MiU2Fy/h5NE
Ubx2khIDfsuhqVzpcQnur40ZeX7ZpSOd2cv1AnQxamPC69j29lz2TiRGQbcsXhqDiiuUeIGceVY3
JqlruCTTKokFlkqg2aQM0OItDqwKIeYtn2SRj9riWaQuY1vIi5F11zNEss3OyceHIhiB0qzcbHyA
YDvnc5Kvdedr0lFuwSERCvI11QBZ0SEJrsOFRx4KlHMw6dAmLuWkJeRtvkgHlB4wDCE7948Huw62
+VhUQIvG3loqDSZm9KVHEBg6ZvdKasPpGwbunHa6DO/UCfzrvMcW++m6sUwFulCERmpIcrCWULp+
JkPD0LDxlM8Fvz/F20jKyRCqmaRLuh5i6eohnWzoH7i1lz6YGLCVbXknfOQ9DXgWKZ+y1EaeWAlW
h8lvuyoPxsz9dORU3zuElEspMLqShf+W25RTeUG9lExKrq98EAEDYLd10xAfoJJIZZKMpcJ6xCB7
Q0cPgg71LjmBm8tDsWbPzdDJF/l9cSY4RyACAmwN9cV6NS6aiSyO1LkVs3KkyU/1fY5QpLuEfLd7
jKzcEacH0NnAgfK+H8tvgtMTuRE679pvtARRosValS7gwFrn1F0gnO6o0rCXpfQ449Gg5tERtfia
cx1l1rEBplDWITJoQgSWuhSSWGuTjjIBfKd4jfPamPuzaWcPpKlplg7Yo2K/AfC9clv9vawHc+aF
sqctwQBmlor/6GR9iG3bkfzizeuhifNJTEMEEAKDj1q7P1no7RpeMnly9iB4Vy/rRxNYBrnQFWZu
vzVOeSfZUMWla1CzE4MCs9XkoTak9oDkPvXKV+6hY+7+rxYrLY8J3bVmUCOY6/0MHNNktEEr9iBt
uLZ0htRJv//FPPdtm4xaYpMPOYQoYBN4oA/rCUToeC9hfnYBYK/Fe4lbmmG5DQViyqJqEc47nQqW
htR1ZUG6ZYT7Yn4hfbnuA4pCcIPWx7/b0o01Ero3x0eQCyXsF9xj0meRCseUzmRoPUE6mZvunO+m
C78uQ/aMdh7bJVJn1oylYl0WLDFvLVvSCyeOvs3tKyd08jaS+nKGWUZ9qsMKUW6NFrfD8NTsTG7a
OuEX/tOT6YK3q6J8w5DGfTi2DSn/1IAAwN9j5I1oii+n6vIHNTzmbdh8OsoFr0alq6OKm09eiRAS
8Vuk5fVn4H4w2Zd763BR8zPP7zKo2XAfNlapwKkMw6gm2dUqRFkmpB5geifAg2m0BfODnNi56Gho
031LOlfBZeFyIfJODxVXk2yW65Qkdzn05kKt3kVoHyczt1vAeq5uVkpLdxqY1xQT0gAhnnV4Sp70
RwKTKb0ic7i1Q85hNaikXButsQlJVb3zhjftBPkKPB8H1/qBehe//Ms5OvRYUaMN//R2iI+RUP5N
siMIWn/CVcBQ+C7OHrgnh7dEytWkodJG4YT7KOJ+/FTCJu/xnzpMXMfGegJsvx7lY8ZhAJSSYEeI
PrRm2iXo+95pHXpYX1V7cdfMnl76N6INbEZ2PdvcL8rEV/y6KAblfvCu0yIjx0UBQH/fndvd4mMG
z44PvF45b6WU3xlnICzB/kgMESaVHrh8IpjLw5IznyLbHaX8DVSf1GYkzdwOI+Yl0DFyo9p9ATKJ
f4B/xbMaOsMhPOc8pm92orHZTMrrDOOYNdoK24SfqQBv4GC+/byMZSAql+TL/xc7DMrHIKvq1cK8
frxkJ0JSejn8HCus3Cr9+Fdkajdu1aTy92VJk0rIULgk/EK4kb5cwgFgnAOCAN37lVfw5txFk3I3
naGgnF/jdoTn8WTswv21VnVlyPuDHjbH3Zjk12ySDLlVUJKV8PUar8LjpAugQRKepCcdqpZEbg4U
As//3wekm2yRJGtKbcFkejIuxKS5bw1bCWSQQwmKzVUN5AQLWh1qGdq60Mg7Pd/XL9pu3H0dAOYU
gQng9XnZ9xAjfqD5Q/vwtwELqwGeupwljE5JkTMuP2KzDqwawhmJ5sQdcFTtc6YkR6t/r07a87Ri
7mIRDoNaenma2vk42vf3mul/MNAoiroKIBet40ko0KMSYCT4HwKZyQIlEAJ5x10388xu7FAePZer
uJ5H2NEu8wltBHQOhU81uGVSL7nwCC7YHmdjjXLfbZkL6jrAWgoUeY3ix9f10OwJYQIuCOdZyTVG
ufBhSoDrFmGMkFi2jzmG1aIgfIfiMbBc0sf734vZXlBlfC0T06j4k3KmYllFWp5erWUPvRsGsZMc
UDGAE1hBZ25Lr/zsmOUCMEkJpLyEyXvQ59y6gKWFEnZhyqivxj/K4nuzrpw9ZGWFGwP0KEzVdqq0
JEvnms3wZUiH0h4nS7chzcwDdTCYKLEC8DFgCEYGkup6QTfuTApNtdRbrIXgCqfn+KUBouNkAMQN
WTMRx5J0mKEx9gSifQXa0vJZqG1e1L9WWOhH1PZXUOFY6+Qmn8YJLlySnUZc9uDccPtevbQSGHNy
ObnIIYS0DOtsSYofj+07RZB/FGr2bZHXpzkUHlc0dO1azF3O+WJlPttfRp2vKNYV4MwUcnVaQiGx
q73kEdkl3xWSlPHeHlCnqjUKUc+WmRQE1AOpwGQgYh9c076W7bmUpzL7kP335X+D82R51HcRvnzz
Y8bswwBhNGdyFgejQQck0qd2TyCDidMOn5OX8hl0pIG2T95iPqaWuXLwDxDyIpBSqdTKm6EqhqW+
3uGKyG25ydN4HA9QgoA+IUo93ADH/Ki/DNJzEbKW1nqVDQhwYg069rA25qAKV0G1wcpWSU4BXeCn
TmhQ4hKG2gWBYfIqDFpjcO4585mtbn4IlbqACnWpek39+SyTogdC+EBSQTl6AGoSFRleM4EJ0N5a
pNKXvptGIYuw1xUuNvoX+OqXIZh3I7DEagFqPz6tMDMiqGC7JdLx+Mo0tVkEqYek7SQSESBWdYWD
fyMtGvk6x8R7LZH48ts9AmUwobQxZcy+3HpnuZZ7XcFQimuWhtP0rWOutT1gRiLV8j3HO7DCOKbA
/7VFZ7ozpkOlZF3Jygy7fyF9ha/5G+B36LTxQh17XWCOApWSRrQ7btdlJI2h9T38QxkPR2D7H8GO
gg4KFOKKkacHw/QNCKn/2qJi+KoplTKjDOEC3uQkuXXurcbuy5lz/q8+5rdvpUEeFNOuYJ2mIcqY
aVFAMIlAF+/7/XJeVFt+DX9gcoBocsRu/CV8t2BowZ1e5lfR8vPG5tVEmbF88wuo+6Cl+qgtpDNk
NT2kxBaA22M14UUR5jnZWCEecBNlMUovRIqG/STlLR1adGPnKM9XZqBADx0uwp1nj6x6Y6/sIn3t
BOwrGHpeVC86oBl7IHX8zOf7FN4WUgezlZJkGjIsztAwdJkstqGVvA0kl/beQaEOZCFAN2g1sSAM
XfyQg8wNPTmoXzobirm+hMnSJyDbo0fpvAA9zDsjTIQCngOmYYGCCJzklEupWn2txgEODEPQ+/If
hILk9WduXYJ58f6zBHme2w9XJLVUNhMskRJ2/a14Br3SI/GV2bcJM4mFW79ybTIPy8YmFYTyzKgX
ccDekjeP7vQxkIWIBBfS0e4rLss8b4nUjQPifOnSEktU5dApFcjRT5lttIP3N755syzqzg0A1lrt
CjukCpF/bJzKKY8a8IT1p4n/ZuZtInXjEpTnBL2/WkOnY9+BXmU8Gh6ZgyximwdgZO8hqDnA2YZ+
oUYdSCnS02El+EWQ7vRfrLg197OYax56nM3z/X1khh39P1P0KFlkZOKydsBSQaDJlceHpjiMpuSV
ncwby2FmZRtL1DkU26ESihaPgB5KZ2syzocoXvaKCkXxMDsBTv95rcTTBP3voAtTnnVyHH7zMGCl
0iSMJVsyDciWVoRyccCW/gRZdQGoFtyv8YPiZa615xaQeeao82I28Vqo5Il3LUC6zbmZHAJJIEVc
4yV+5fow5nc0IBkMpRu89yxqd+UBeDgtQ+J3pe8gZGokxOKBB/r7MykGFBfL5Yl1sp/nG6vUZRe6
KWsaFQlSY5VS6+iQKHZHQe59kMNHYHQq1tyr8DkuldVAkxBKsY7ZZ6KTZmvhooionZqsn591a/4s
9pFU2fcPN0NwxBJ1kHGiz40uJRgLbv1tbpUTblKO+pbVGV4Wd5cZNCCRO3ZjGGhdWx0iTFF9SPMV
cC3VWpSgNgU9aMrl3EHw2BcyCEsjgbDNePDqtvsiJyoQ2br+aqxhEli9AZoAuRA1p59M5VCseMYa
WlzrTmhUNaS7J851vZ5T6hxL4GIBzxMUjTSQIdyuKOyLaFFDnGPNFh29cMcXEJa4FobNxDwQP4OV
8KnA01J7Wj0x9SMFj2ZnyDADw23+MvKCm19CnThoS8DVl8RzoOdUFLZ2JOT5pJ6wfq58wpvJM8k4
4zcWqdNmZpmVihMulZG/zh1mwvTaV5fZ64uOF10YUAUJFFYQGkBKIAHTc7vNQmYthQqg9bWIb0J7
GwTUpR0dUr8WnGU8W+irk2nQdjprSWpzgzbTvg7tOl3HoIhOl6GNRK+MuG5+Bm0U9RUfspBe6WdB
f4jfjAAt4t6pQN1QcOGF5LvRJwxW/zNNBVYwVUht2sG0eJAdXFqIECXB4ut+e+bFOdYH3ZqivGSh
LFYZqS0qbaXstNH6MYpAmmKIYBf/et8TsJ/iWJQG4gvU9BTKEwyW0mrriEKP+tS9qZ/J84O0EOUY
kjN/go1gv302BqkT1DVgtp9UvFPV8+CRqn7oTo/kdjRBezTAdTztAbb18hMSQe6AFSlbUd8QJCa/
VkuVtcKoCedQG1EG6KLIW6pyBGdKZhzn3gJfWy5Cp8Sqh/DdrCbFC2enGUf3xjaVvIB63IhE8l5Q
LuUeQEAMUAPWiKedC3FuYAygLaCC32T4GzpRFDt/rZquq0rdgnRGvz7DFq+ubahZHWfsdPdovv8D
9Avj9EJkBix4KLLBL9G16aLvKjDiwx21H/RA9LqnxNNTMMKGF2wspnDLT4lv1bbg399g1rfV8KQG
xa6C/64loM3jL1WXpRP1CdiNsMZhlifRU0Fl46WlAXXNdTJfhmwodnmUKLv7lpl1XBAMQkGKEEcZ
KnWmEeS7qjctJFGN9KKYtUT0B7PP0qC1qB8a79RihFJr57XjeR2ap3QpKsFOLPVYAYvhiKmKwbFc
+Q466AP0+KyE47UZEekm2pO0erMzpSBovUGIkUI5fx7m8FAaCy+P5NmgtiBPmkjtc3D2kDHhEFNh
+pLDR2aACM8eIsEIDtdGeeQTozBL+bpiSGhbySCCp8FWvSk1RhuBU2f2Jb9/Z/g5MljLsSJbf+wB
3plxsRZ7+gJdMcynITIceVGJufbNL6AiQ13oaWs0OHlrOriIEZ/yJH27f8R4Jsjfbz5hpIilaIXg
eSr0zlMxew0R9PsWmId4u4/UKZH6JhuECato2j76WEG44NggA/A6VRt2qpBXL6oaioHQNEmF/2ks
GJ3Jc6fNDeAFJUgB+FViYgQdRFj+uqYgwMjA8r7WHfAFnJ9KNpRy49I2PlI/dZjzxUoaxEcC4awk
4WdxFX5UXd4vgzP/EW8SyaLuGaUiZVlnUBgdEP/J02UtbQWiSD8n9a6z1H+T1G3XSF2orsmjdNKw
xmyUglD9IYezHZUgwZNGzpcnu3VvYVRQXMvMmtYGC5OF0u0g8KyAo2UYCpfz1XgJFBUAZXVQqmaF
nTgsbDAL+6MqO8Vk2XViOLHwpMgow+uYsl7OZcMrpTGi7/bI0O+Dec2qsVFrlJHL6AIM0+Qqqzba
2ZLto7LQ3WJZak5AYjUdbmxSLwHdSNUprgeMQHboQKc1pv/lB3GWgyQ6lgBuzAgJRhR7utHYglLu
0fRzJjEGKE7icDazul43P4V6Igyako/5gr2/Eo9Ze9UEkyW0n6VzpByE/FPafFxlXCMyK6kF6exq
4r5XPopT4+rdTquOenNOdABZuBgr5rUyIG8k66QGQcdOq8uyNtfxYYQYmn9hQLpv7a77YAU9yKx4
BQhGkgDq9l/WqLPeGWstpmQfwuQDJIk/qGW5T8NLWQxOWn7qlolzt1iVgBuD1KGPVTyCWxnX+APR
NJgeCIktqtJO8o30NyOX2+oi/+Bvt/nXCukmX67LbR6TtwMpa3ZXRiCC0OF9N6bTQEkFURdE/AZN
lZUlRme13dq7VVHvRSl8jc3uIBbN632nwfxeaM9rIuEChIQhVruJe5gO6JrFBLNiIVpSMLfd5Cix
nAMGM0fePJZCBq5zUzybrVZJvDDDOJpAWBgqVNqA1fmNDgyzH2qjkGFw5Z35FB2VY7+TAv0qAssH
VDNWipwZRU0Q16F9R690zrNOTeEtXAnwjSyavUlPvX740ptvUQJAECdhYyYUG3NUQiHJK5K0FQmF
gJgSGvtO/nr/y5FwSJ3Dm/VQMbqHXltXCSQpklu7lT8rzVuWPWkKx7Mxu6zbfaPCslImcWoZsDNK
rn4oiFrbs3mxzrOn/QnJKHPfdBOjIzJE9SACd3sgQ2MEIUGMMyF/wt59JTRKeCp/VAH0XRIbsxvc
m8ZOzCBciYOoaxiWoXy32kdGO6cw2buGZVuRS0hPYj9/P6Veds6cnwhcq/br81/cchEcwBYkaRVA
TOi+jAXRsZ8jlUUnPlndg6r2D3HKE29nfkPDUDVNUbGzqETcbmqBTtqYSTmaP8jnrsOFAuGEx8uh
9FRIS3+8fzSZAHjS1AJlq2XIqGXd2qvTZamWAneNMMWWqEKn2nmy3sJveIk7GvgQapCZ4SZO9vhR
RMPL8O7/AEYygosO/l2CozIxi3Rrf+rnFZIFsD9AwduMf8TFfgXREZ6NncaFPrC82NYYtbkQf137
YoALHX29RYiXdkRVuQIszSXMjdyKO6ufQbraRIQVOQeNJeykOId46DC4cwgAjdSeMrw/3TlVnDUe
98paPZStYKtFWzvLtP5FziVurVP3M07rMox0FCghkQ1YvHFsLR+weIgO+qWXvKt0CGj/1RZbMiKU
DnkfLJo6TzrOdCv04DYlvINraC9nAv4fUWJJMWLGHRi7CkDQvtUCibuqytCyw6v39vxIVRiWnQqk
sXgQ34rd8KoK9jRdqSrj1a4+FqAabLwCXzd3FKgsZ8+S2zjGx8qNvT9YPuuLgzAfYVKCKo/0G9Al
BBdneCWW85NnMksyHipoDfFngpnVSsswSCNHAcM8DdFN07LoK70iG43JFaI09JidiDZh7xR+5Ms8
NQfW3bEwMW+B4hVUsvTK0FVS1F6EPQxlOuEP6VRfRmCG0JMeHT79EytZBIH0L3PUd+3Sql2XElc1
kl7qFUoO6kc1ny+dbDpKZ9izBenf3NhZUQI+9NBB79VfyHFTJUfLlOC+k2I9X7a/hmacjdLaVCCX
CG7pvXrAjf3cnUNXClbMsek75Y3PbseKrZvlX8eZN8leP4+RVRN0sJTOx8oS0cFeUsG9vyyW790a
oXxvu4R9q01YVT1MtponbjznjopOQrqf1L+KbFtrlPNddTmWFRnWCCp4LRzjfbjHI8xVT9JnfqrA
yLlQcNVEQFoxzovq661fWJaxAr87Kq9WVDiAlI7FGhTCiwC+7vubyCq63ViidjEUUm2RSNtYDggv
ZxOIgp2WNtG6BBFbs8dY+5l4G8utPHJ3OkDuvvN+Bcsd3PwKanfnRi2nokfrHO7gA5l5zJz5oAXA
XMN07vAqzKw85cYeFVzmGmF7FtHaI7QLaAI5+U8+y2o/B/z5dtak8o05KoUeYiVaWgIPTt4gbZQ8
60/SvvPMFkKAmSd9gQoskYY8keckck/ryUDzbSicNuD1o1hvyk1zlRY+AlLTkHMJ6yZvSmVHFLr/
5E3JynSx4P+auCbl/9Z5sDTJwKkCUwJSFUc7DZjqeic4z94MpomutqXzCGQ7ryrAmsdA1P71zKQ/
bLg2hbni4hDVnmSXHFDfi/3kmlqL7hjI79s/mOG73kcqjt+YpT6wmWvlvEgw23npi+xBpfiBoOSK
7wtgh18MJKOiO33rz+0huwzvUz4EmeEMb34A9XhS02zIigT9MLLu4bN6UHzjuO4TT3ASJ6ls6QA5
DBOIeJvHu8G8S4apGsjATUwU0A+psh6nMGuEFqMg4o9kR/gwIulKOyB5aAAuHLfP4sKQkPOrSNJM
BXhm2jeWWixHctlBh7c/rtqguGk4P4VV/96Sqz2Eqb1Rs1w5SiO7LIpdZmYf7/tMxgNfMiXkEFD1
00HCQ/2AREynLlML/IAO0y7tozSpJ2vFQJNU2mL2koq8MjkrGmwNUj5abI1VLmUYrKq3pVKdTn5I
lHQ3dzw4Cbkd9DHeGqLccJxl3SwoGeLafJ572Y5yhfP1eBbI328yg8WMwBEhYCmqlgYrcJbyEnFC
GvPzyAAZk4c2ilrkqmxMhEWY6UkfoWspKq4hncb+65BjrFQHUk87WA1PwYhhTxZNhGpFg8QOtJhu
7ck66rE9CFPcscLQQdhPNrr+X1cA8+0i7j6YUPeBiDQnp2N132+sUhde7kOMRMe4dfk+fwQSCQoQ
kM9UwPIBcvYYmgxh8ulKSuMkl3z3B5Tl5CxQZwVNYejP4L0kaniC3y5bjdNpmhYdGmKErABDkl3l
jHAvLtoPwI3E0Z5Xw2CcHVkidUqN1PEwv3RrsRwLYUwKbLScfAUdjh2jrnb/ZrPqCTcmqKsdSXEi
Z3MMEqGDWXjgey9mpJcHPLowToTw3Np1GQyxN76NidM88l+EvDVSV10R5jCPR6xRlCvfsh7UUfLv
r5FngbrjY7noaOpjiYO8YgI7sT50jc7zWKw2xc1GUvc8NuU6HxqsA+W8K69V5OHxPgNEVdiV4ZW7
n7Uu8oqtjtY+PeA16xiXJRiRkU0cj8Besgl1Hckgwj7Uwenaoq5XAeMy2Yp+flo487y7v6msBBbr
/WWCOjhzNw5LusDpELAuCf0khTXOs6P7mW+54vN9e7wVUcck7828bYE4dGtl/l4pxjst4Y1QsOL6
zZKogxLOixpHApakvCO8QoRPpnzfLzbUgDEm3PGEw8gO/eZPVAB8oSwOgrvfRvRFecTFC1ukpj3g
xznqLoSuX/LyA6/Nz/LY0sYU5TuXtDfnzOoJqBNkFeo7CKPZZv6WTOmzMiluu048v8IorMgQaIes
kwWkJurNt65LE8JikAc4y1pKH5TJCkTMTbliN8V2UgA+NOmZIxvRqTD0gxFVFidasCoAN/apGBWL
YHtYMos46yQ/CCayf8JKNTpK4fXVsTtpeGzwMkPyj/72RTeLprZZLlHrnhsYlTowG+uit2bnVhI5
/ozxpIGEtCgBrAM+/d/CfSbUtSW1SosHLJn4G3eDbxz+oKTDjHcbO+RQbdIKtU1WEbh1ELDhyUhY
mqPlgLo9UTVXAHAzDHSxeF6Fec03Nqln1Jw0lbKUWFu6h0rhhfQoIs/CYyZ9iHd1UHIZlphpxa/d
1Ok+QaW1MaQ6YbHzmjLQ7MzuIGqp+EOwnoZAcKDmXD0awBWuHup073hHhr1gQ1R1DEQTb3q7yStY
V4D+lVvXTBZjN41RuYuLKdvf956seRicmV9mqG8pRUIojb3WukUIXFc7CBc9VvxmSB/KpfTNKnYF
LT+2LUBWaKxxjLMOEtSAIZury3g/0NW4UtGXPl1XchdRU34j5B2o4p+EAL8kiHzeOCEzNMlA0YmQ
ZET4E6k97eo8UhVyQWZwhqoABpC+dW5H34hIAh/DzLr1W3PU3ppSMteiYrSu2OcO1u+X/Qlitryr
wdxFdJlUsPIS/jcqpmtTFFVZiOtIKhnTuTpXo9f+ICNiy27VHP1Z4hwa9rp+GaQifNkueJXGmCLv
IB7Qvc+sZ7NqnPtng3hE2mOi9o4WoYLeh0QPs6OcmRtiCAhFo9UnaGq5Rry+GmbmA6PJq4iz4u3W
FnUs6iZuEn3CMVSD8FA8kUNBCBHzJ/6RYKYSCH4YTjEkoCvpzF1tzFKZCdicuJJ4sCG3+qC6ZLZI
lyCQxUNcXfmR6X0EjBOC8MARot9JhdvOmIcJ3BhosybPgokBEchG1Zrq6WVkp5Y3mq/gDHAMHY58
+VFghCusU7sD1+WK8lueDjaEBO3VGmzRkh15OCoQ2hzqz1MZPc8R2jO6ckyy0S+071Un7hRF8Iw0
4vkJksPdWwQVs4VM0mOdbFqLPnHsSEdzcvoD0TCTbfn9mHLsseLods+oaK2FctoZmUYGAswDIU3B
qMiDvIt5qQh7WejsGboOB2hQ38bKp7oYJ6SupFLVv4yXFDh10omJUrDq8YhKWLcWhSLVUjWMOUsi
dWuTXFwnNQI/CwKKXNhFIVT+WnWgP4gso+JcX1ZpCgsCqABcMCCEEam1IeZ0Y1XjUX517Sgrr7ty
Z2AMceHuI8tVYNALK0OjzkCovI2UQ6L1mW5GwNNYAgY28haqTK2qnVdM6rpaGK7v77smVksL8++/
DBKHvMl/FqtWjGhC0rwcyhNqjA/SDpyEjh367ZviFFAe4BVzWScS5RR0P6Dhq8J13FrM27iW5QX5
I3Hx0rVYTd4evCPCqhmjzfLLDrWVWS+notFhZYSbEPqEjeWQPLL1xhxjURBSEYICAknKfuU9TJmJ
CKDrOslcgUGhD8wyJmMxLxNJKoGXOGWH9th78a648Ar/rIo8OtrQOTHIMxWQidvNjJqkFduWwCaF
vHZiIyvtIsJMVaJc6kL8MREqIksNd0nZXgTJdHWI7YHJzA3hHcd2PSUCsEsd2jIKVBHuHy3WHd3+
NCoS9Z05pX2BmmAeLhC9tZyqTgFW5GomsjzP1g6VmaRFpYn1iC2QnybP8JNDlHwljRcZOhKzcYoq
jkdlhT1FtxCDrnViVaQ8uGrWg1YS2iI1wAAZGFEAyVxt0jUkEo0xz4MzXALmuRRynFCGNETqHMem
NLVdWKDp0ppQZsTbwQkLQ/mk9aV5VAUjv9z/bqz1gRcVZUjCUwEGLNrd1WKdAhdDumiEt0jZRdGe
+ATZr3yxPvAeByz3emOP3s+8kPU07xA6WpxKtcbUX2GMQS13z1nXP4Ib2bhAgRsYXGu041K17LYy
ONKUjE2++Q3UPeosM4qsHmvOAJbXy/0iPOoD+iszL5iwnmI3lqhrESpCUa4DLIkQq0JnZbUJ9iN2
1W/Zbt3l76sToIWJJ3/JHag4v/K8L+vdcGOfui6tpU5KvyKJEg9SYqMiA8TET9CAekITLfibh8qN
QRIPNhFGyJV4HciCCS6/eTK/Tw1kDXubSOKpeLYceG1gRoDZGqTfEKZWzZWRwCBYIU+obwXJXgj4
mpsM/3ZjhopjmSDprZgjkbOkN8BBexNTDYXMczaMB9GNFer2F1paWVGDxYRnDOxAC/qguulnIrdN
eujdkQsPYxuEGAWZ3zT06/ndfK5x0FPZXGEQyDcEaG0HpThntEeiQvnIxykzP5ZmaToaO3jy0fz+
kwXvnQsVMCW6Amqc8RipjSOPQEaN8aUxl8dkbd/yIuHkdAyzmoQ8FdxOOlItWh466sNwUUhDmZRg
pGN2VS/gN3AZZ0RD3xrkHEBeKSo9jrtMMeAgA6qfSVg9xmN4QB/gnCvR032XzfBeQLYpAOij9ADg
K5XEYR51FKUSmHKoxvnV3D2OTfsuh+bEkHf+fVOsjAOvL9RyCfAU03yU/xCVXA3VdCbFK90EGFTZ
mY+kH60Eg4xeCujgfMLg14BqgvPNWBndjWnKk4w6tFhbYnr2hzcC74DUWOqQNnz1Ejn5oQwqLz/z
zJJwRz3YtlZpwL4upX3TG0jmFnSdh2p1SlnhMW7xbFC+BKCVLotGnBOhw7tJbG3T/HT/u7Hizs0y
KEciCKJeRGTzSDoMLjMPlTRIfi2+6Ba+XrnRt95JfD0F3drow9VU4hfeTrIeGze/gTqn0MTCfEdx
/YDg/4GEz/UDRsGcA5kN+dcn3UtfuVYZd/3GKpXPxGvYmnEMq/+il5XKBog5CPe5L3hKYOY+eemQ
ycPw4f+2TmU3UmE1oWCMxLp1IcRmJYjLld34haB8jYCAgwDgOPXBJHIVHFiNz5ulU2lNsRT5PBDj
KHrMsJ0+SjaSjRL8+kqgDg5ohVtnsR0Mlf1NogHbaJ2TgigGEamFD3kYDk08oMyBgmiqnmKUuYvv
hDuwbB5w1lzr5f4RZyWuNxap1baNQZS+erLVk9cvR1CKfiEM32p7JvaqLxx75Lj+7hl+rZBK5YSi
yZBBY4Wk5iFkpw57O78nvP5WfCZiiwXvtc6zSDnfRCjCNO5gkfRf4/xU+w0wnwlI8hYRe/oHFhkR
7GZPKZ8bg6diAlnGz9oHvuIURE8FwEejN4oX4jEwYcrn6CDO6M7O0ilcnOggz2yvXxL6SRnWiTNL
dDPz5oEotRvfOJ+S6YDROwQAiURR+s2T5kVlCG1Hjs4/Gxt5UBW5bi0WSqSp14//p03qgoxlv/Sy
fLU5u2WE41oEAJdhc0Vfk3BkY49Hus1KFKzNMqkbktelMnQTmr+1mFUO2EI+msX62KzyITEWrjoP
87TqOqljYepfunLCbFJJRY07PesQOYkCqmgcSaNLeDYgZPDvjfyr+7GxSLl6UJgvjSJfna3oLMaR
+BxyIwf3nw2VnzkfkbdG6iPm2ZgOSXe1eD2pxGL2Su5Hpp7IJ+R6OZ5F6htCwMAQO3DNwgeIztUH
5BcCB/zHByRuwfNzzNu42VXKz0EQuEiGGN+RSBngoE7B+L63F9+IzwUeIbw9ZcEu8Rz4dW4oLxc1
KfCIMuyRFTbKAfjlf/yqlGKhRoADDL60IH6tAaXFPJDP3WSGPzBEdNdA1KZgTEakNllKujLMMVzl
Sk12lMQ3Sfuxpo9NErpzl3iZftZazV7Th7xGgTa9rNa7stV42AlG4nLzI6h977rOSDEES/YhfCpP
KJkKJ9KmJmoSmChZj6jbOYm5ixy5tPmzuCx4wY196jsIiVFg5rEh99e6SP4KyiaC3jDO1V5zBpD4
8HIG5q4j3GgG2HbBYk0ZzItWj8QGzasqwTGL5CLxpirVP9+/swwniPYsHpuGTFjHFMpJlJFSC+OM
+p2YGfmuLUopUCIzdKwUNDtdX4uP9+2x8pIbg5SPwPSjUpdJSireRLeyUEBjTbIEyYO2C4i4PI49
8u9R0fPGHnV4l2nWMXqSocqrHovF0SHQRx7x8+BnkluaJN90oRjm83JdmXyf3wxLIEwGb7eFZyh1
YBPLrOPcuqZ8hMQ386booH4EW4Fg+KH8Lm0h2okK/BjbmvQayb6KqS9C+gFFMbF/UGtMQ4i2qlwa
ZT9jAATidJytYe0MppSBcEQBF3xz1M5EWij1wyw2ABlntiZ+xaCWvUY/OPvP8NCGgv4NCLgUjE3S
VL9LJSixlOF7k2RCFneENRv8cl6Zw1mlfzLhRd6H9MZvLNL5UhMacZMj3cYJ6//H3JctR24k2f6K
TM8XGuzLWPc8BJbckztZrBcYm8XCHhHYl6+fE5S6OxOZl2jpvlxTt8xkLJYjNg8P9+PnbCIwq4Em
QP4WrxUDz5qlZb52SoHBRSYa5TBI04nr4uRa55UeRVplQil66DN3gjTBMXV4uFDJvub8DAvnE+35
QgxuZgUVMto7Gi4BmwNLMX2bChl9TZOf8Zt+amwS6z2J+F8hVrdgTIH3UQxTdcQOOhlcy7WwbvNP
nyc6DZRdhUqfIpBAm4VdIg7DfM1OLc32InhxTAhFA8BhP/Wjy+jOXlmB6Es0ATf2FdOTPlpPWqXI
cSxyMV07ByAvEccAeBnA3s9HaRW9qWoTbNP0SW6Td1ZoaNQvV18P8aoVHABQ0wIfgKfXuRXWt2BP
l+DOFdS47cgIJmXd9aP/tZVrmQ0Le+RfZsRxPFkyWwWJsWIgIKorvMNkutJtV+YjpMUnv34W7HPl
IVuxPehz7pSRiGxwIRSJls7Ftbjl7ENmF0vE+irqkb3xLNRp1qPLN/rk1kTwHSVubAQqh3E1EKmG
cidYc5dZCq6dzdO5mG3fyqJxWan4BCedvqujdKfLi6Jd107mqY3Zxu2mNm+yATYEKDZOfB7QTROS
4pPPGXozNQl34NQEsVOoestNdEu7anbJKCGggTmFedM+SpPkOeELCFq9rzfVtTLJ2VrOQhE8I+rE
hmg98MtTINI2ghhE3+RI2VB/XC9poVx1BqIOj/YTkcid7eG2TJsE/yBRPJZq0DpV5icdT9aV1nWb
KVHiTWWmo/v1IK9tFpx+QDYs0eQwb1OGbI0shTKu6ygK8hwk/zVbL1hYMDEXeIsbFiP2wbjQaIFw
oJKqPRvbaV8WEjQ8JVN3s8kpvKnOm5Wlqvs0B5YnCtvbRB9ewmHSwfvcxjdtCi68VLM9Naetr7fN
sQttbSOBFchvJiUjUhx1pOZl6pblBIo+zQwDHWX4kQy5EREA1pL9kE27wugABWKl4mmhU6wm03oq
4wrIoGnUCVUsz6qmmnBp6ncgMm49ZunJhxRVpl+XsvOjVWTPHhxp4a67mCUDhQ/R9gQUOzLr81ka
G+6A114DvQDPSV496Aj1FxZiftnMLMwc/mTWiYm2H473zPSTs8ytnej9/83EzNsreai1owUTcckJ
ilZkVO6/tnD5IJmNYnZKqtYw0H2tcvSk8Y2yb9HGb9M9FFZEFjv1wf889eiwJAtmxZef3dQzs2L5
Ti4YhUJ7Phkwst5VAvlQDqRwDV8AhMFQGy2G0RcObmZu5sM7I2dyV2OUjHc/ESTcDjocjoSW9oVx
iek6G5eOXv1/n/85EidKq7xUsxyH87vxgMsKDbrouW4MkTIN5HVPjB8LFi+GNrM42yNFjnYAQ3gc
kTEVFZyqWlXam+OjdOVBUQeExXTDs8W4/9oTDHTkSEVDokJwxM7cOaAVFTwd+kREajjboZFjJ7kN
kQPNzwGGXnB7124Pgf4RoZUtSJxnV2RlqkkNCSCOl7voosrAJFocOpTHBHk9GFOWDF65kmHPUKBm
AopNxMbnO3SyFV51bORA+VUbFBeA8qs3fw3ld2pnXgvrbR3IohDjQjUMWBsaDC82YhvB3ZEu6zte
uEXdsR0NWGBLA1EJyDvOR5UPdFTL0kBzD0Zm6KsBIlALG/LKw+nMxOxoQzJLzWwHf33jEMFtZm/o
On0ePQZujkW59ws/MhvP7GDXVZP3qo7ZE/lQ9Hu6xcH0dOyJZiUhtbMwtCvWHB3du0I9/JNH53z2
smYohh5V4c9XKLsXgPTOzTYl9oW0WYp9L10zEIugxoKMDviBBDLq3Jql4nFvV0CW0SaXCIsSMyQO
yKjvQSrUEpCQRcB/xUNK+rBv/1GZg3k3glToFblMeZ/1U/7QhUP21kSh8bowERfbSPhT2wY4Drke
QzNmdx8wytpk/e6+IZubEKFmpBP0IInmaQgLObeLs3FxHmcmZ35uKgfaTQZcuDiPUeqCfBtqejgp
je9sk/fyYTr8bpuCBKFcoty6aEuCdfwPTC/gfgMT92wt5J5VERtC4exkF5Q+awdox3azzDtw6edm
lmaxuEOLATA0hwM9mt4y9SBY3UPPgkNo6zv5cfl9cwkWm1mcOfJOKYHFbTE24Vm1fbE1EZNDcHpN
75Ze6Nf2jQGuYlSE0AUvf2a7Tq596EtQp7JgSqXvkfGh9Y9fb8yrfz9exXgbq6DPM2fugKqs5JJp
ck+eALCr9bvIqv80lk9MFyCKkIKCHCGE9M6PpcxtmxajJVzO54VLGLRwAL7StsOquLEX4tiL631m
bbbtu9BsNGZgRFHDfAh6+YmVEVt/+nrexPY9C1tmVmbXAg9H00xUjAnKTc5TyFi/Nvp6Y4ZMfanr
rlxypFfCJAfCFChjw32Y6vwaKgHgqTsV5F/OgxIggwngwPvgNm/Cdyx3OVxLZ5yZE9vmZNuFI1eS
sfn021Og4nVdcerS29iNZXSA66/cF9R5eunTjGT1S2zdjus/jwKDxg8owjTAQHUZvNazgGJUEU2h
eFd5XeSjM0bDVY8WvH4FNti6I5o/Es6WFbovV1YGUEBcITIyUwhozoce5XUVdZYlmgisHIWO2G0e
AIUEckKgBo5RiC7VDOKg4SL7xOXOhUWQoYF6Hk06xjywUZGdr6wcltW71pd9tq1sgZE4TlubAIOf
EhmCf71Fvt7JV/znudnZ8QSUSx1DoNSRtx3QrPpcgOB31axBFOObho8r9C+QOIHX7nSkszPa6tmo
hANMjirwpfUR0rJLo1qazNkBDdOkNPuQI6/wPLqfWtJej7Z3pITUoFkZYCIiUD9dSDZeetPzcc2O
TdLg/NIM49KsguR5TZpmEcq6ZGO2P3v019daCxsZvGm34TEegpnLn0OAl5LA9pdLKos7ZHaXt7nM
wAeBZLu0Fg58gvr4p/9elZvpsFyBu8hDCY5fHD9QP6AGp3x+zonzcewijeoY4pJpWgSIYoKxogOZ
uL6J5fE1VjC3Xx+BTxDAzJufWZytm93F4YTcPrxr6bU+W7coHDk7/oAEArD1B/NWtNpIaNnY5dtS
5MPRTulslqiqLj3P+bhnKwtduhEKBB3yI63yHsmJ68RQjStN7hvREqZ3ydZsSc1RHyxJwRzXXUPK
EXxN7FtifCTK0oPj6mKCMUVF66F4Rc1iJR4CNB+nKfdMupON1OPZW6EflaJ340z3vl7Hy54XsXNA
i2saAPJaSCie+26ptJq2bnFL0r2CvuICyDaTlJtmkezq6qhODM2mj1vjZH9KOISjJT/VkVFujKIO
91zTw1Vk2vabVqlLseClSxOjQwsYpM1QH5JnLq3Mk45yo+cer0a3U6a10ZiHfogXSv7XT8OJndlp
UHuW55E6cC/87twYQR5E9/VRqLYZxw6d2iE0qwXtagP6tnQi6X34Mq7/dBX+U2sMjLJgjQYF6jx5
MYRUjhIbb+IkQdm4+1YlS2LcYuNdnHm00/3TgljiEy9j8cIBTwNms44sG8QhRXyQWw7d1SZ+TxSz
JDWbupdUi0v/61165V2GJDuoKZHvNoBNnO2dhBq8S0ds0iFgxwKyyW1A0Q25tFsukcqfU4givGOA
9/qiY7BQy16NImQuepc9840FVbPEZ8CuDG719unDQC2+pB98bY8KNgoVT120fM7TeVDZoLJSMexR
vXgSzIZuZ0K/xmmLfMFpX/NgcCpoDzBAfQFigfP1Gyy9wv6vS+TCp4Mmo9/WHO5rKgVMX5rKa6dd
U5AAcsRuRPLp3FSBF26TtRw+zEL+zHZWlZV5KXqEdKlYxSVbeMFcdWNQikI/HehiZciVndtzJkft
YnTJedFRxJ/Tmu8EUEPeLcUr116yyEf829IsxJ7iVqKZBEta5PENhza89MwNpLIV0Pgri0GZiOvm
Z+7E3HwiMzbQQgpVhtRd6wsYCgpaN9AwXKle8bA4uGvWkImUnc/XwwWSJxuTyhoziaFGGN33EHKW
bwQvqXgy9evFdMtlXIY3NEjuQYAtayoaO84XzU4UFbRHsBY2qmvt7TvV1f0SzDbyZhojgExkoMWW
btdrCygoxjWQ2wii9nleaSqSauAmtqYoCxQRUdbJofJt4qD/cr0INr4yxjNrYsZPfGYFFHlWh7AG
wMAKZTNfAvkZYF8r8R60g5KSFtHE+mt/ee04oCKFrhI8pZGmmBP6yqE5VTRVGBJZxVHsUevgrMQq
LqUOLhOIeNXjgW2p6JKBGtJ8DQEnMp1EznAn+N0+3UDhIpiQuNIfnDszAGgmWPIsV9wlgEpAgJn4
l27Om2YAb3GMpg2R6Z3yI8KnYyXFB1bbT19P4bV10xAwKGhuAvPrHMeipUZrMwPrxq1+VQ+36dh6
X1u4LG5g6jRNFj2bYMwAdcb51nCSBLnXDO0++soEkZM/rYF6fy820jaFntIixcRFPgTmRI0BEq/i
DpizjU4TK5CGQ3JTWk+BEYhz5kxEqAHDT+IuXWLFujq+U4MzT2nEbGriGLd2WicbzplG6jG7bZmC
vlt+zLLhledAwBq2bxnlWnOa0S1buhCaXXmJnafSxEKfHEA2RjREs7zI6Yo3irUGVucpDAQPQBKw
m6XteXXUNuplEIwHjbUzn2Zj7Eok7uCws2d9a+EwSEKkkhFQ96KZ4S9kfBCmaOCScUwNSu5zb9aM
qjL1piU8ttACR2VV2QG5B+E7VxQDh2i7mCi4PIHnJmcurVWZrALkhbtWH0ofl6XZk9DMxm1eAuJF
vj4llzELjOm6YCsR3sWYGSuYWQPsYDOPhQ8xmPG61loz9Xmixv3Xhq4sHCzh8kPiFQVHmDvfKA2N
TAAh4VhQ4vi9ZVPgdJG80qBcsBz2XToYYc5ygFY2RO/CLGJJ+6wYuhSXX6FEXjOGd6WRLCBYr87d
iYnZARyAKML7WIwo1d1Cr4LRdkhb2WtH+Qs5FgwHTYwa4KOfT4Tz2YvHQaOjghtH3KrhNtuJ5mjz
0VppIEiRNmw5VrmoASL9fmpxNoFt6xQRb3DQpncA6l10DH+ArGAfr7uPxUN9WZo5tzWbyVoJ5dIZ
YAuvSC/Z0aBZS4d2I68X71Oxn8/jvTNLc3IeK03azhbxXvYsAtnaLT+aNRTYAu3jL0BCxRRaQGqK
8hpSw7MtX3aIyAtdZ57Kf0SW5sbJUqX2qq8Aia1gD9MAlJndcVxqtaTODFio90n+ztNNSL8tHFyx
0BdTdmJj5uGjyFYmxmFjCLQATKRcITGEEgfoEnO/9+R9dxgiAD6kxyQmNPOWdsclfloUgtDoLMgS
8eaxZ4M0+7rSnDwC8sM3D3Tf7BHNrsu7CVGeeaMdtGPy1DQkwvZsvU9NBTyeoceKx8mBrZOfSzos
1+b89HNm85EmFVdLCZ5lzF6GJg+aKiGpobkL037Nu6BABZEgUW/Q7Vk2wEE5p03FqMWZEPon6aZB
mtO5z1zne3Ir+jsimywh7i4bmcVkn5idHfusBLROFWYFjcfwkAexSOcm6E4K930g3irpd+uWHpba
aa7tMhQZbHCBAUGNAZ87uGnsTbHBmackcgnMWQSVAwBDoFqcyaRVM5JCiXvh8rskbhWDRQwh2OLQ
kfl5Z50EL1LeGgnVcfv1bvpY7EYUV0Q3VpIRLSGj5E+P2OteR4xD49PhSTkA/uCWwX9S4LoS6aPp
Hng/BKqi6jnf5XWdVvJQYVuhKVXdyj4QVXDxEJpv/Ox2WDGcrcUm7svWY0zAqdHZrJd148hTiFhD
sFDIjqjIJwdBIB8SnHeoBRAVgih2tbC5LzHBwi6a/BH6gyDUnG/uLjHHqm2xyxqPvnfeAb54g8ze
bbkziAnAtyaTTnGTVTTsbJWMJCZ/4S1+/gmzjU5Z05lGjU+g+2gtBFK01XHy9R1SUH8+jS5MYaOZ
qniMz4OsmCYasyeYiuRXpb6LY4eo0VGjCyXZa0dIcEVAiA18ByAhOD9Ctm1WMPT53k/W+RCmHtO0
TSgP77TK3kY1f3OGNvIX/JS4m+fXw6lV4S5PztCoFzEfUWX2HBmClGFsPteURS4QvSVpc/vYmenR
MNofZVSgYarITC9GkpN0UvUK8ks8zhMLMmRanJHIalJwmPeF16eS4vJpWEz3iKviq4+d3cixk/GS
iY8VKvf0tV2xJ+O+BEeRDAE7EsVk6QFx1cWcTs/MjcugDh8kkfLRV8UxWssFRLxRwknunPs6KDeV
P3raJ85PNL7b+CcX2mF1TKJg6VuuXVynnzLb8QVUapyQ41MU45l1ryDyB/nBgku9en+cGrkI5dBP
EIsZlrfdxtwmo9s+NUAV7UJgukDgdtvcKbYv41p7WUL4XLsxT0zPY7ssN+XeTjA+WaNeFI9kzJAc
TVCnltZfb/rr/gt6NUgrywI5KcLMk03PtLpOZIoTDRSXyDvVbrarbtEIuOpfm9Ttbwe33keuDqJj
6NGHPhg4lgiwrq7mySfMoiKQ+eSRleATHOO+7ddt8hQNzwvDvHpcTmzMPEqmZ3bBS9iofb5xVKIQ
dHmupCfYCz3uJ7cUDG6aW22B+nVldIOHyDOmxsI7S1i5OLQ6cpi4p+FDtRkcYNTaUANfAzyM2SAy
YGSYFrtlrr0LkFL4l43ZglblUMkmQyQgoqx6IPSheRnB8a+A6Ms5CkHS7C5bgasUGkEFXgrDYzl5
f4UWSlyMJ98xW1W5RI0+MnAhiybfT60e5T4OLLQxG24SBipgZJuvF/l64IHbwtKR6RCdT+d7WeeW
PSXjHz5R9sfvDiMCLFt/C4m0DW1S3CxdvlfvjBOTM0+kaRHCoBAndXIijaiStWeK8xZOChkYf2W2
tosyCwiXclpyT1d9BNKaiowsnYGy7Plgp6zVY6PFY6bdFkfQHyo7x5UG0r2A0Xpb7sH6AvrKViaM
+19P82XFRizsvw3Pbh6rtLQewT5eaq0NOrX3Lg4MjiDXROgZL7inq67BkIHLAtpRuxBlLSIrHhyK
TRTXj3oOGYLm3rKXGAaXjMx8g5NMSW9PMKLwGxq9mt2Kag9fz9m1xRLpWwGhFZjN2c6MwqwL+Yj3
M++0D9mkMel1Z9011rrp5dr72tiVTCYsCaUN6OxYAHrNbi6TVr2mmkxGw5xFeG/ehkb6EXfRq5Tb
CZni8jBYzosGtg+bgdeehW9Ji2eKEioLbvdqquzkS+Zwk7aaIPITYa8IKYLMjzJilSvLDW9EyrEN
vXEpvXRtLU8NztayVJPYZD0mWgcVjfSo6jVJFttUxKGeuXGwpwFFA9UDcK1f9FXV/WQXdBCurdo7
4GlzgRQKNx2elpFrr8F2pLk5KhpCgvGPWth/vQ//HX2w29/N1P/zN/z3O+NjlUQIIs//839u+Ae8
dvXx0Rze+N/Er/7rj87+5CF5r1jNfjbzP3X2S/j7/7DvvTVvZ//hU3SljXftRzXef6Axtvk0gC8V
f/I//eEvH59/y+PIP/7+6ztr0Q+Gvy1KGP31jx9tfvz9V7yhTva5+Pv/+OHxrcDvvXzUzS/kjWYX
v/PxVjd//1UzfkNFF6Vx9IICFg8cyK+/9Pgd/ET/DQ9jIJ5UG1VzHby0v/5CWdXE+JH6myCQ/RTx
BAOnZuBHNWs/f6T8Bk10VPgFKAQM2IDW/nPsZ6v071X7hbbFLZgLmvrvv6JV43zTQG3n04sBcWGC
wR6Mn+f+2sw6jccJWK0bFkr/YNTUvslDDN/J8mk3tXHINk6mTbey3NGtXA3Ji9oXkFYZ0vwDUtHq
ynLqMAXSftDQ6doWW1YjkbpXudUewrI3H8ORKTdqo9CXvKaZA4ZhsCURo2syaLfQsdNcp6vil04t
IcqKrDbRKOuJM/UPpYY/ErfWvQ6Irad1UusmWvXNLLqCUFRbAGKyXs3Y2uOhuenLfpV2zVZOnbuh
T45tq3zXe+MDylBvVUW3TG39JLd38Zgeoga8AKy9N8L8buL9Y9VHP0HNQNLJWIG2n8g82bequs6h
Ujt1+ZOl0kcmAxPZhTcqtVCxy/yaayDsTKBC4RxMpnyjRrLtHO2QxfYRHfo9MZn0HZgeSpJk/KYY
05MzVhWxjPR7M5T3RlO8mPa0jzNrB/a814xNL32db0AUsOJpv+ulMEA1YStz5dYO61WajyahUWQR
SilH92L0GEntRzd0q8jJLFKw8CnVrR+yY92i3XFbTnpIQjo+KaP9FDZ2ECnSDmzOCVGRGiCNnJee
ZdFAUgbPUVOSN2wM9KneqmnsSrG14lF610aGLyX1Rxf1b9QCPq6uA4l2fhpn/jBI244zgnjKzdXI
K2oFxCT9W50bUEGxJa8bpQfb7F5zu97onJckTaKV3NdrNVUDKHk8GD0YkaVcCippCnIq/SNBMyWq
otJtHqoruUg3FuNrGrPbWnXWkEC/o8mws2hzYLrxLUzy71BF3qiMHcZu2oZj85ro8a42kmDS44da
heStTLM3qVXeqijZ06L+luSSsukkB7KeNrgdlRx6fvagbBGBP3cKMOrcBh42idK3RNa/gTx4Beju
2i6Uh5q2P8zQuI1aZzNB9IioNPmImHIH+ZWtnk0qYaP+gEfLR1OzLTUzrDJ9xOW6Qvr4xqrQYGlF
BkI9c4qJJdWUgHPk2bBpUFt8nxn8XbOk1KWMr8AS9VDa8WZMDd11ShDkNfFNWhv3tO43et8ETk4x
3GJTDfRbLQ93U9NzNy/zJ0lHb2rWvyV2opO4o9+gI7iWG/vR1MBCHdX5qh/k57DsjrhEXlDSfc+V
sSN9NoFdhalv6BM9UmSjSULVOgBrn014WUcbJ650V8575obd+Gol8T7t4705cqRZKvOpSRHPWyk1
3N6RdkoV3rWcccKjcBdPdk6MGL2ROF8PYaodC2aviywMqAI+3akLmGr4ssE2nRw985o9JGD29zs+
Mq8sm/iR9UhWOgy7tQ+reKWGBRiOVAc6l0r70ZvTZsqjfWrat7QJ8RZMY2OtDKVx14ZOQnBZxitH
ij6iTm4/wiK+M5pU8SrTWndllgYZYo/B4u/NWA67NjfrA3az6ulqDBpLU5dWiWyrNemdurlrVGm6
qVJwvSuo20dOXKxoX6JJskPiMM8rh2S8mLaR0OvLOvrYFDVfpSN7SusI/CfFalDKdhemThm0LaT2
pFLzq1iNSRY5vWs4rYnKZx2t9LB81Qb1MNWsclnGvoe12rpaX6BGyTXowzjjoaqU72ghfnFiZJto
O4UPXHX24ahXON2h7tqtvUnj8L0eymOnsh99171PrfYYV92Opn0J3r1sbVP5Jm3tn70yfgecJHxj
rKFu3wEyDeFm8ArZP1iuTi5gEyDGwSXlVxX4+gY7b9wRzQ/ApyOR2BoPZdiAW7Cg4b6sEa4ljnqn
aJnqlxUv3RGXWJCpWhOMzYRYzsiPcZasqpS+mrnhjiMP3U5NFILnSkmyErJehoaapTmgOzrk0U2s
DjooIizZdXh8HPn0TLXs2BrtuqP5IZIhPKo3P4qQ6h5eHa7Vg+KAhg6mzOjkbR9LNkl43wVZUgwk
5maxl5D7IlHartUyydYg5RldyckftDwaiNaXYLTK6+OYctXN6va1QrDo96GeeUYeVuueY9rQuFPt
9YgeEq2r/Jya9raz8YsgL4n2VZvc1DW1cMzRA+s6tU1/6hJunBH+zTXaenTzPtfdtJf7Q9dN33TE
nuCR0EE/G3HfTGvlSEMj2yuKru7aDhXwSYrGIFXGmABdiOfM1JY+a3RG4jJ6KotMwlqoSdDFU5Dk
KfVk3FmGI02eNBXbgtfPNlSj13JcqiScKCe1rv80uylFmSnsCFrUOpLDZ7jjlP4sRzsjvcQAJsqk
uwyq6b5k2Fs1yRNix2HlZqXS+21q/6B5+1gzGUl0p05uRCOTq6XtkwngyQ6qc02JhZWte27Xw4HF
U/ExsG58aarSdPu6BFgXULhV1Mj3Dpi4ffjiYhPx4sdYU/SeaE4MshxzXE2gn3+aNB1rFmeyNhB5
6CGELdXd96HKpdu41F4GU+v9XIKP/T8FQ8Fa6jQQVEHHTOqazShj4W2pMUgptRv0/ntZpOdk4ONh
4CDLaRF86NiFakJXn4Hgn4qJ/6+R7ll0/GXk/P9jTGwiRfRf/4w7L2Li14/i4zyGFn/+93jY0H8z
EHEKvmAgFVBuRCLo93hYV35D6AdwLtif9T9+8kc8LELjP+JfRf0NSvLo1kGGAdByKFX88zP+g/D3
sz309MmEdh9AM2R8ETBMQrb9PPqN1Gaop4F3bqTJ+RDDI+d9urPliZlQ5hl19AHZTW4HaokvCYY4
r9PYa+WaliRUCvtbCc6T2A3VuEZ/J9c6c22lmT3uceB1AxxfVqX56Mnuv7eKmegl6TH4dJOZcT+9
WtZg2wTaJVBQYGYbtsFQ1E6Zu4YF3cjAgV+f/nGyDH+M/zTcv3j4zsc7e4dKiVlSvUwGt3cndIhC
ti0OOteYNqMnSDWXIN2L9mYJBiaFkdIjuQh7EMO478EaKkApqDwhyt5pm4Xhic//ajlnaS8z5eUQ
OyZyw354B6no7hZRACqsQbjuoTFmqGh5Xkq1zZ/2v08puo9xkwluqlnyVC1bFbR93eAytKK36XOp
P3O6sG4XRY65ERya03S4HLZTYajW4KKF+6dxA3Try6dyvIf2asReuzTgO8kX6nH8OK1GEAtPT6AI
XOZNv4CY40sM5G9EnQ1v2guuNdYUQzNSCxI74GmvvtV+9aitRYux7oApVbDvFAC9Lm6kOYBFcBqg
MQ8Iemi5AW00m+U8knvZzK3WFeT62lpCMlE0dUXBny0lomdF1cAhp+NpjsLpvANxohEAyyCycwtA
zUmqTnpE6klOctJmubKxwpQt5UzneRsQlQqOCCjUQXbQxgvtfHGdjOW2VA+V24LCbfS5rrRPiMPw
uNKHsZBWHYs6cDgNfTWpG60em/r163Mz28JgHUMGAh7ZwkfAHc7B5znAllzJAHYYx00Zf+udhkzD
3dc2Zkfz0wb6S21kLvDqhaTb+SCTpA1zzlQT7y3To+su7bw/awD5S8BqdbSei7zKzEBjTiwdAZgm
MvsJegUADBT3z1tA0kUXmGDwtM3JehutBb0exSMuqm8hR+dVzAi+tjDHdmOWwBEiwwLYIYQq+ew+
Sia962sA1EgEbUaoFEmAkrcJwAIFwJ5L+HVtlvsRDstCEAn2fli00HJ+viZNWFRNamutG6OQmG60
IPPZc7evggHUU6YLLIw/oDBietOqPDh+49ebbmutkCRFI6W0bVy6qnf/wWEX3uzMjQv6PaC/BXBE
RmZslpNCqFkkA2h93HwDIocdriiwlU9udS/sLnGYXJ4+ywbxleiYwdlT5hRYeDSlZdLDmIw6andk
juWHeNSMx7RRwBCfka+XeHbWxJxjk8rYpzAGZzYbm+5kESAxvHE73BmU8DTK8JRCBixd9eIjl67E
eYpf2APeHOSYgPED/TJzLqBf0rqhbRpXu+n2w8Z5AcE0AL3oa96JOY1cfseflAWHcnnvQ8VDFrlF
oDIA379wadZYlFJfNC7wcisZakUhCE5EJ8b0hBbchXMposHZfrGB3jdtw9QMrOGceKLRlLrFqarc
FFJiQhvJqIHsCT1HUKKDRVE0DkQ36daB6QWvc3kfWue2Z/NLw0bL4Cwqd3oXeEfolnwvt6KDoPFV
Rpp7NEjkrrYMI7tcV9iFqqOJBku0rM/7Hivbmaq0sSqXo4hhr0y3CaYAMlR3OK1bvL1QNAZce6mO
cRkwi+GemBWfdVKX1+JcbuQRZuuRIIB8S46jX+1Fk3BxNIHs6nb5TgQBve7jxSVoB6kv0FzaaxYs
ndzrc3/yMbO5N1PGWdrhY0RbnSSYAH3gWn3dmyAwwCDxY3kZ2qO/PsCziwwHGKp16NGANjDa+S4C
oLjN4qhqeeXG5ruuvxiLvDFXVvbMwCyItVoQ5NkqDEAa8k0DJj65y55KPDg+8R2y19zx7+OLtoAB
uECqzcclDtnJykJg3c6zEWb1FX9E4h1cp6ZEqAHXyx6FuKuhe4VNrNelPbUw3jmqJFQkByE0DA/V
wSobd0q/6fqTkUdLR/UyhsTKIbZzUG2xBN3C+QilOJRKVYchGcQSxTZbWYd6IzgBFltVrjgkWAKU
wkK0rIDR4twSV6E8XhdiLu8sYuBazUoyWKQCyu7BhKSZAr87UjI8gWO13urHeoGKR2z88wsUpwL9
G4BdigrRvL4JLvraqQ0T9pN6g7wekbvSNUJzDYpmogFM/PWRuLZ30LiIsoZwRhp0Ac/HW+IKMDnF
QQSloBdOqldpIH6hrzQSesi3oWaSaACwU0qDLkWGrwP74SuXJ6JJ9wufcrGbEMlC1kkEtDiqqLmd
f4rhqLqetdaEmKb3Vb9eSb7hxw+iK1xalZ80Hmi3Wn9t9QKuhKBZQ7cVLj0DdVfgEM6tqkmbaKC0
k7G1BIZYvHLrO74p/PrAXP1VeCQIc1RkxMW0EnHTUlfgfMepKAZh9gGBl9EJf3HhTi1jUQiADU4v
4DWrZNUHopa99Ni9akbwJojQEQ2IM/dvMj4UkmYULk9tosaNy+pbpxm8AcnbzoxcFPHdrqILMdOF
oxejU9E7LRqohbbLLFBVtbadcKwLt809R3NNV/4oBlzxorE5Q2lCc6WVwGsDbbf0HrwIZea2Z0tL
G6rRqMXMige3RCC0sIqDCA2sZZDcLF0uF1ihubWZj8qU1HKSwincIv85GOiaSL6HFjt0SCe3comC
RLwGwCYw0vZx0Foy9dDVrY0gTIuF+0AM69SFiA+BtjK6yB10YaJKfb6jY4NFBeB5hcsmG5gwQAsn
Gnx9ai5kguY2ZldOCpWXMizlwg0r567skVseoV2ea/j/uI9yiwwoalaTNyFQnvTaTxTdV+NyY0ag
Qimq1WjKbsTalWwvyqpfDh8ROjrS8C5H95Yx3+gNmmw5LZGrF88iEwBE0bis3zqH9P53IJ6yMN+X
JwvJz8/WI/gvB02n5/OtltYQM0PhnxEzRcdrC/AqyGk3C3Mujsr5up7ZmXO+5mUZmmjQYfCPydGA
bKmgh5QOwj9V7r9wIWewkLOM4+VEwh5SC6DBQb8ylHHPx2XnTm/Vrcrdcet8i+7j/+XsypojxZX1
LyKCVYJXltqrXF7b3S+E7XaDQGITi+DX34+eE3FsyuGac19mXmacBUipVOa3BHDy2c3OKFSEuHwg
5NUdO++R5SMiTSALozzDv5chPZq4qd23aJbVLgYwUbPtcAzAnLXGc84C2Fp4+/vKe12eO4BvYBb8
36DznfZD+eRIV2Ns8jBbO2rP5hPcvx0tEOoISfwA6NzI4U/KC7yn6zn5AhE8h4YpHvp/+DcQlovs
yKxCK1LPmZcO/MV8a5/in/+of+sraGZtQCnZXVcMuyBpL+POn/7DIwMwUuaKkgqHXrP9K9S1gu92
IK5Spi/zP66Sc8U2+wxC2nS5iERfVbSyJ2TFxvI1eK6XmLybcbnqu2daNb6uVwFthl2lysjTh5UF
qVeTTn43ThuWuIGTXpXQWrYNzPkn4dDH8sJ5BJL654ePc12TsYnc5d2LPza8YqzXh/GkNnYoD8ZT
cyofTH8W77p62b1Y3SZqSiRmlBmIDJfHz4HH1nInqXLkowNZz3Sa7BmLDkdhFw4CuzgPMSm+VuBd
rO5F0MXqdokCxslF0Nk8W0SYySNTQ0QXYtqzzEHsDzfzddPor9p2/60dP+1mE4pQ2MtgLGEudAFQ
clQmGw4bcvT0nWd2Yi/2L/Norq1nO+ChdmowNrlrIkjBzrvrX4wwLt834kMbHW1hkOnx2T+/bzEa
42BKxI+P9Nk4zBaGOLAO9k0H7eBsb++HvXElSX8ZEiogs3jS3GxcfGKhM9fVejQaPTgIGBUwNo9C
3n+fsL6MAXFGZGQcdGBgf34sYkw2EZKg06hpjznp9sZov6FyvkKZWXY0544TOMn/jbNIErCp8swC
Eur+LJw5/AV6kxu5bY/X9TiuPdLiS+G45nbV4rXFdeaL4RZT7umaYfPFcYbHgW0sJMogI4QFuYjR
xkXGq/nTMLvwBzifNBAM+/7L/P0byxX/McaiyK4hfMQ6uGT7MiLRdIPWpArbs1b64jRXITTxi015
cHbpKbuTD84OI8YVel+7f9FZW1wkLyYDiw7LMBkFxhOYDKQHByzvFEZcKbZdo+0J1DyNPwAUvFp/
UijdX71qLEvh//TCkeJQhMI0ZwkXdoe24jGaUXgNXOigz/1ziKey9fP8kEqoq+ThdUnhRar7JyxA
n1CgwrACvfjPG6PivVYN2YDrTf07Tt6rEqIHjuVTqV/5zstb8zLSUvwxgVK3TBp855mKEO/giQ1e
rYVpZbPhmOQBHTMAHhVda5stlvA/YZFZkE+hpAGB4s8PCDE1z9MK7MjJ/DMUj6VcX1m/c3r6sH7/
CYBiFnSHv+DyxaJBKvXqwutcP9vqQQ5DEhttUTOaVjMRUENlkobjEJDf44qsLGv/L3L2fBxd/AIM
Y2GAjC7IxX2xp5UlYF2PiwvzZw1R9WNAMw2XRblVjwyNl5/fP/LXn/JDwEWWS9opV5nCokGxqfZT
aPgGVmnQBzbKwV2D636/gn7olWP5yy/5IeoiGU0mZMqTFC+66n5oQ4Y1ek2g9KvNgN03C1igAsCY
6PNa6fvRqxwNoqS1SQPN5VEjnR+Zx/daUd5eeYdfLBsEARQD8HU4ZS0HMZxTeIxCCMcnxx5lzXC0
z29ToB/EqrvSrvnqcxlo16BBhCGMd9HDRaWOJyNIa5gmm/4/qlS5i3Pdhj08GEmPLhTvrl5M5pe1
WJWfoi6u1JRZ3NDnZOrcNFDHdrfJdsTTXb3iXSZtTJY+PN3io/Gxr9Ih6+fFWG0J0nUy7uTaDcs1
CEHs0cAAD9jmx3L4F6TfRY913vsfYy+buV5TT9lo4xnhR8SBpJVOUEB3AiTU/JgZxUFlw7pi4wMr
tZ1Q/2NRcxF9UTiNyOjEAwAHOEPQ5sxyA/miMK7t1fdL9eJDYlYIDhnWDXqeWKuLBFcYjVkagD4i
wQF+uGk3c7PtX5yAF2kMikdYo9DzQ2t19k/9vPvo2GeTlZnE54e5lwklhE28yp4w0NrEgX5Fgu5i
q/8duKKimc0PIC+2eHdJCwQuXJwc+Ffhku7kq34ExFWCGuPFVzSNFncnEBvgD0AgRgCLir/sg8/P
lVIDf7fIgAWo6KNTupoPsPg6TvQn2cgVXEh2+eiF33+zi02BmCgiULhBss21l9em1LO7oknRlq4m
ewwTlg5rxrtuY7Xw/itV6b2lZuNcSdCXNQxgMhBVgEIJQQ8EJ9/nJ3WbSo19VxLf8e0U+MobAKl5
yO9nTSUF8HJgwZN6fe2EXxTCeL+fo87r6sPFXMA3OckBYfPT2YMo5YEL9wWWRt+/0YvTB1EAHsAs
G0YjQK8somigjVZdBZDMnG0C2wRgV5fkSpDLpTIHQWsb+nq4/i8PIK9XIByQDkvFqSP4mwQFSANl
8yNPnitxV7i2//1DXe6CT/GWNRmXVV52eU/Q7qzCKfYlGOzxTTW+fB/my4Xx4bmWsld8kEz0CeKk
B3tnB/2NuJ07VGiDPlhRHv4LQ/hrT7b4XI307NQmiOgAtO+bkLkz/XyPMyGKAaoI+UmilQBtPwVi
/LWmxbXYi8umRofe6yt8xc50O18zJQS+qqT0zaquVlbO+itfEcvjcr8jd6KMsGFthhmYs8jRcVNp
GXNy4re2Nb6VKAPQGBkri91kxV2V3rleAy6Qux7tuN+Knm8o0/Ydc+7LybqjWYmOs1eSoLAFeAQ9
P9m98dqKfOcOowjcfqZKZuZtjRkXTVpwfBp0Xex27zkwVcT8CeOQOLsB9nE1dk7Q13oIbtReZvWt
kOwXBOfTKBWeEaaud7Jk/HO0yiE062RDgJJn3oibFhnPVB+TKK50sXXNBN0GrXiHJ0AS2TF9rGF6
Ghhwcwicorhz2SiAoZe3BYnjY1WS+5ppDocXCnRPViSh/KQpO21vZNWxcVV1pen5JU7hh6QlxIwK
TYNSs91CJWIcvX5VcQrPy8k1V+bIhh4vQyXo+JguyszUdeMDaXj66rmgpIokbqNBKS/qe1XtOCnK
HexmsojohbYZRkJDA7iNIC71eGONev+WFcC4a3YtbyAWNdxoOjfXJE4ywNBzAceL1C4h0TKOIIOh
F+ZGpNPjwLFHckPzJ6PTu7u8HY2wd9vqLnegA0tGSGdXxaEilp81GQE6vm2hGmZBc60B5aDTEkMF
vB/IwYvBtsY0RzhT+VR38/9olHXxY2yE/lZrBh19q0nt7jlOpQfGcmrnrcQYnCXgCg1tqbkUbZms
ccAhkASaycGkCaP5zXJtYJ1vFHXtQL+Vi77W/LYUqV5idTgsI6uOm2V/FEo41cFL69y6L8Cv47/q
qbTxbmXppWe3KJoehBdVoqYop4z5OgA8oZS5JDuRCxdgi0ljOKI5Tcc8iDunLn8lHpFpVLcGq34m
U92g4wnFSyM0qJZDSc9AR2EbQ+y2gWQnuvFO5SeOLtunaXBUGjZOWoFoR8ape2hiB8wrGGnENkDy
Y5bLTO2HGL55UN0loCwcur52YFVHCrAt9JQ5/XvbsdjwTZ6mmp/ofd9jPqePA+rMyrUBrq81C4LS
veGKk9dykFB8UCH02AqgVRSb1c6t4d3xx4yx0JMA9kFVBSkPl9UyjEEISEAGMGtTdOEECsRI8HZG
I7PHyY8pLSc9881pimFZNmub1ziNqNGSszFUBIw1o6jS9FEbYkHq9ZSlrdeHRZ93XDzxusxpDwpi
HedvatCYXQWibW2xAZ2ogapV27vQf2eSexjZdxZWlda7zXsKutxejaDIbsuWN+JYZ/pghZiVNtYG
2ro2LjAjdhnkVmrBs7OZY2oKzHjc90+l1Yg3003cOrCtDgQOE6Zkz04PR9snx2it6gFLAcM/rZvq
OixTj6mVMxXMDIchtaABxuBaljRU44FX5nKfFSMUPicOjdaoB5cLqSdx6a7DAATy1rgNMqdAT7h2
3XBsjRfZ6+Zda2gwP8M6O1STW+wqCwKeCRZfEKeDETRJ94NmthYYwyTDNqtjP6XM3hCey6ACjSTU
4ApwKyU14bjZntLRSrB08YOaCiZu3BB1gI5jFdZQnHkfPYGWMZqDUIP2MADP5bRT6Kr7lDTw8cXm
Dkx8/aM9Ncqv+sH0RWt7q6J1uRHUZmytsBcfRhDe9vjk5rnr2+xAxxIoaK7rQakGvklBygpkZnsh
lj8q/1yqIKb5PtNhxIobCAhRvp2rHAmYES+gZl6DK8LNV2EQ9CQdg4U0TfPSd5yx2rWNDWdoTCUD
WbaQo2wSKygA3PUFy6x1aTZxQCZIFq5LuL8G1CvsfQJQaFhDDfFo1z0Qim7b+Kqnu9ggq0TEe8Nq
ZFCIfmfISoOeCXmqNXa0pLWbiYjdxAAw7tEpsCi2NgmS8Y06XTTaJMir/reVWSsKvhzISqFI4IBO
zbXosqiuAMUsnZDjOKnZi5FVONXYL1WUmm/m5r2IuzWYPXC6m9ZtlYSwZoomFev+2Jt7oefkwNKq
DgCa9cuhDXiDKWAyPdBWz2Bl2PyA5i+AkIkChM+uIRNV1kFmZFsx9hGuKmA6gr+XSMp8owLQfhw4
NBKnCSPa/nUqQN1y4XirFX6m6AMmMYFm65t+ZFu3t6YQ2RNkKWU+tOVLTI3ABJcWr3ffYh9JRxSB
XSSPZTOzqt5p3g9B0sE+06X1LenHzM88CHZCUxqo0MESYCXBfRG1P/RRrZj+yjX6XlqkC/vJjA9t
ITykkRyjRsZO1qDl/gyb81sCFSSGIyXM+qIIc0kbv+2sbQ3pTA0U8aBseBeQgZQbQjttn5ZpjFxQ
vNREPFgwLcURMKydouEROvT3Y+dG7Qg7yHZg5zwZsjWznRK5m98LUJl8+CE8aKLInzVZOhEyBqIM
U3FGcaLtR5J6x8lKvWCQSqwbjszbV7HYx457l1nkGbO/EVB0tCcUWQPofEvrYk2n6mz1xnsGPRef
lTqO86KCRIwN8YKK8EdedrhlQ9U0bdpXWozQW+sL+L739bmohxMr+7dO6npEiGwDKoQXZMz46dRp
lNHyQYM3a0Olu3Wg1zCAY9BZ6qfhgAfdujrIr/jUmqjvSFtEaQmlJce8zdImgJAhW+kTgeYA18xw
gqeHX5r2Q9PNklyZyAMGyF4wmVl5hroo80HFMkIzbjV/LEx66+jj6OtTcZKNFweTKGXYSYPfzTLi
ftbyfOVpKXyprbTHB03+1LlMw9LOOUw4BfzfoIHle7K01nli/YJhE8qwpLrDDr2HnTe6gQ1wORoJ
aIfDmWjwRrQHM2jS5MHI0lcT5keGpa9neX2fa2JnZ+7G7aqNzMWRimSnodIJBnhWB15SWhFLyJtj
FI+GrNHqKxIjcJQDlAi4Pje59MzVMOpyQxLt0KTqEXUE2iAC75eYotlbStZnK8t2wnUewFhcmx3a
/brO/DpJzlai/2Jt/9Z2PBrdCdlPbWGaue+yat16MsBfiEpbvkyo0iBmg4LBCmTR/2lrth1SG/ir
dPa07LFHG++MNvNfIqGv0eTN0MYiqDDPmkz2mOX6W9ciB2jwPFCE3BTcuq3s6ie0UI9tle/ht3zT
cGwOTrrVQPU6EKOFptlwP8nuIXa1G6viZ5CanuJs/NE0PSAErQtJv4T8UqQJbVJhxES8GMRx+6fF
9TUvUeEqomu+hnGhyIoyaMoapNma33dKAylP3zat8muotsReDo/dAiDXkdUgveebruTyUCY2ckSX
6NvaZXJtmsbPzqLPpKBt6KjplPL+nXf5OVZj7bfV8JyAsAJDsMnxGxx1q3wUZzs2DuVUn4HB3xdF
+VJTD0CicnAO2eQ9tykgq5042UXd+q1WxWHK6CNrxnOrI91JOgJhK1gEdR3hKz1VgbLJBLViimai
OUAbvTDbVWXoaJ8w62eWjQWq9+Ssa9pxaLFIa69oVvhZYg3cBL8R6UD8XkpIx2emWrkeNBmHGp7D
Q9ckkSD8wfaqB2QSdzUUQxUKMkAkGdXlEAeeWbmQjSzGbFPGBVlrfZuceGoBG4NFH7ZNAxUcWFX7
tcFwrXCqH9A5Lv1RBxVSqCJMBfFl8SpSDkGvcb7uMHsHsYLHkbuhk/UHaWhPOSYGQZdaWjSUBvfb
xHmNB9wvMCH/nRYtbq7KGjfgvqPbaJLVMACKZTr5DlJ81c9uADQQ8HTPr1CjrpuBoZesZT46I+Nj
5bk8zGzUDWYJA5IkB+NaUfcoXO3ZgXjERiuNYhNz4801+q3emo+qy+7hmTMelAQ5x9TiH46gP5Wa
IrPXfhCh7tq6OJKkg6KLARRRzqy1S4yD6bTvjGagypcKSLzkhYOdjq00JBGIoFNoweHFZ7pxyEf5
y27BKOalBuBgw3FGeg0LIXsGeEXCcREok60t+Z/O1VL4P1d/qOluYpLmQQ3OPToi1l3c28+8Jc7a
zurI5NkNrbzRdxoKE98SaAyqtbvBq1ZlktXrmMk4YKPxs5JE7qVu1CFcAH9lE2Nr9K9v3Bz23InW
wN/cLo50mG6nfvIit24PWUZ/16Q40NZ49Hh/k9F4axrjvhHtu8WBxYMpng7Htuom7uMNsd3Isti5
bayd1dJXbyA3ei16v7L43WjCoTmBnMcWagux4wuvbmFJhHutz5oekoLQ231O2Pir06gRCQGZZDzU
KjY7LZRdu0FGtfxC4yPUJhqIdeRqkzTtfpiSHZbuPTfjO0uma4cXKbS383sH5xgWvH3yNHnSPNVE
ULKcbrUUqOPe0X52CsgCjfFpLZVh3bVeI3YtKQDDY+Ay9MgjdlEeDYXEihnQlpvWfV/h8uIOua8L
bwdPm00We9u5OPAtN6cBLkq/05qvKGs1BNONAFrg9KVmowRrerCiqTMge5uzLlKDQO5xHSzTUT1q
vYCJpyB3HECfG1kAS9tOFGdSBd22Unupa/tliJ1wdOhj1+dHU5rVPu8VuB31xEJzdAKjmraoLLej
Y+953TxmRmOvLV0+gHvthKoGMRTqkqvUhJqCA9sr3yAFgalKu5KCbRlzvaci15HsB8+GLQJtmohW
IHZ01NHCMhv6R2IrJ+wZ3AUArNWHe8akc1K6nt4k0LXYS7uQewXaNUPbkUogZWgVpAVhELZ3jfy3
Y0l+Z3dW6/mocFxwNCs7wjv8gVvvmlvkp2OrPsynoV17Cg0St01uHJDyY2MCRUmyB+nYJZQHLR7S
HopOxJUvyirPMDGKjJwHbdFvUzqAwY3f32n2pmdJEhZpvtNkEnpuuil5FqkWPW5dBl6R6b7Smltd
FNsOswqVNNPeE+2DPtW7DKoA8K0HuSKFWSA1njApvrNKXObrd2qOKxzfgT5KSDGAeWrte96HsIiM
BHMge6JjbN+CvZjWB4hi+SMCjmKVjEPUNDeJ1dxX0Bnn1a2S7aql8QrfBsaAO0IiRdOQmk+thUJV
x/23bLNAr7wy6EiugEOl70bR5mHpgf2R6PsyFT8Ng0UO5pAShTCw0EPRP7UGhDozJ0o88UByyFZP
XeDhkdMm9h06HsukvFOqxAZFrzNhEcddwOhOcUyfRNYEvIO209jfGunLUG+0iaH4WUk9iZLyfUwg
PuJtKRQrmiGGzG4fv2olNEey2tvEjThNFbBhjbozWi+ARMoNyPthPzTHSjfEYVQV6qxGiOoIF0Y7
xDOwkHRIkBRwzJs4qxr0h7xK20CTudxWHHVpnBYypNn45Cp6BibrpnLRHHPEtMd5zB5Enkg/1VID
021NhTFPYBVRDTeFY59pBqBG1xRbPXGjWHmbymU/DV4/MEM9ScjO+6kY3/EWTpk38jsd5ftaN7RX
L7X3dYqzXYMQjCHiu9iELXQPQ3HUSSjj+W03uhLNRtoG7ijpvuBje6w7Ogaxxn/yuN+jJbOSeRrl
RS82IKqjwWyaI3QC9B+DwnRa2OIHcoSLn6dSv7Ggcy3lOsntsyrQteeGgpRLboV1QlEbxEw9DbkU
ocgmyFZ3+sNIivEMogwK7dhowJzrgVf3wUsgHs55FyJDOZpiDs6DEVIFlfHi1qrC5bW9gyNKG/Yt
RhT4OTGu1KB+Wg40qiWN4DnmxTgajOMIkQlvQ1Ma1AKXvIGcFDQQBm4cUsh1mNbJYPUWdw3IBW36
ga9iQcMeXDM/z9SRWHQjxpT7tjusR2meIWSE1zUYofIAC2B9iGbXboBmTwGTe16PULZIs3Dg2IV8
mvZ2ldyVWAl5Xhx0s97B+BdCPvY5R0L0UL4JPYtsE/OHDOiGKIvpfcOH29JJ43Co1nknVxnDUi2t
sO2fnPE9Z7+EZUBeEyqf9V0lz1LkW+nor6kJDlGebYZhBI0hfeyN5oSzDlY3EF+iK017IGUku2TD
SxqM/M8gIUf1XpMX4MVw3ciiQo03otjwzI1U5u0mCKijckK/Nw3K4VBDMJeqcgogjh2pCrtE9Bp4
EtYZghCVj3PqdzmAggmpHWNTd8O+UifFfymThAa2bxsPAL6Z76PyTjb3frX6WsCV2K/Vig/Vymgh
CiA1C1QwfS0Z00H22+Qj9JfpGhQfHmSl2MWV6nzHPWKvhGZzN6VQXDIFuDYabmmrGnoqnSFDr83W
+ImT/WaaK03WO5XqJzTqwFRUEToJ+JPo69cvtda81qjabP6DVvxg6ia0mVrgXktoXwGrgx/kKpQ1
Csk5/+HEb6QFJ6QSZSANbJikpGHmeX7BoQGFUiczUnTAs3xnaj97M/Fd/uDi8Ezj7tY04FdKq30v
6/U4sTPT8o2RIZtjCqTQBeHOQ43/JB9+14I9MHTp2AgSzCyvlKh1YcBS3U1zqDUdWBJ14xhZroED
GYdpPgbM6G4S7kRZ0Ya1e+j7O6PGrXJN670i2I2J9q7RP8Xk4TJ3LKpt706BmJII6TSpNNTW8bqV
2gr9eaSkGmdw6+KCIfpi2g4MnYS4swNowvhSlffW2K7QQvIxC8QFGnmWueGQ1yeao5Ku4IvVaIGK
3WhU/MgEyi0cDVUHAyRTf8q6N6i9BFa6k0pD/wi9rhg4RcqgZuJEXA4R9Si+KV01jQedd9g8wgRR
H85ujqMEDIpS7otGBZn2ByqSazZtWTWhGddCXMK8S1F6FNBssnEnJAPEcTz0uNXryPWozYEz8QD+
hKafJJhf9mhoj2wPP8YA7afNNDs04c9YSe8zQ8OoUSRoE061T2NckdAKir32xC3YsgsQy/I9rwg7
Cc0TZ4fRZg0VVxflcM9DaEuRbc2VHWDOMmgQ1iT6bzsGTHdDyajOaInyZG3Fv80key07Qgy/g5vu
a49SZN1XtL7iLP3lJAm2I3DMnZ1HlgNVzTOSKTdxY9GJvrJRUBA4BgYuF78rPS2vjJG+mqNCUXTm
rANOAaG8z3PU2tVh78UwQ4L4wraC2FYNl9zp4ftRoDkP3j7BQuY5qmdBu5yCg0+WODeRwOqrS1Bi
OD4k6ligR8O6fDfAG/Oe7YhFoLnAbEs7UqDIazPo/o1Qx5ev9b+/4S/U+8PE2DbKfpCkwoFbOPph
KrW+8aE0kKxxwYb1iRD2FYba5fAY/uNANYCrNEOLlsIr7YQKmNKJ+EPjrsbmJVHNFZDBJchnAWhY
kNKagupcH7njJ64GdzsMTTb1wM9NZbvvrJXta2edAeSwf3PTy066NJu1lDEPtFhAeUobN02V6yEr
cWn+/otfvuwZioAbIfSWTecCPsIzLY+VpTn+lGdhAyz11J80nPQmNa5E+uItQ6RDp3AxpAQztnmB
f/isoOygr1W5uMnhDU8/nP72+ydZkqP+Ijk+Bpgf9UOAlMiBWS0CaBt3nW+SXR50Kzpzsf4Ffupy
O+K9fXiaxUiXxx5VBaa96Ag9ONMfzYuKwryy5S/0MGdsyscgC5BWzXpMUSWCzEh3zAv4SotSCgH7
JEAXoPCt7Dqkf0aBfM4An2MucD5og/STA7IV2iqhvdOPSdT7PQ28Nd9c9w+8RFQgmD2LJxEPVOYl
qCgu5YCbe0p8mw7nlNs31rTqUmdAfwycNjQPhM7fv18mXy5DSI9asMACaMpbLEOtBtUz6Yjjx4MH
byp3w1Ekfh/ictyPp/oQYrEQOS9BjYPOg5/00KebmgTn5aTuQT+CulvrrR2Prb+P+AWE43PIxXIU
nRSyKFDDz8j2MvHLE8R4YJPbRmiaFABxFOv0/xfTBiQM1CYTlj2f99ukVXI0B6yUHhyXYIy6NaoI
LdLvO9wiNyjPAR3BPfsajOnyiMKjAi2MTwfdE3NJGstLq2UxaLc4ooYInfMg2UGJZhdDen/cXGM/
fP1iP0RbgKYAXWSuPSJafKxP6h5+d/BBiu/RXofYfxV0P67haM1LQN/n55uf/0Mag9pdPaG14gAx
OUTOzbSyo/wXZKDPavs3+oaeYphYxb4e8l0CG3b11u07WOKZm2bHVtd+z2WiA9VpFqmHM+Xsfrl4
AWbf4XgCE8VPYgL1yKnWs+EI3dyMbhVgZmRzZSVfPj7wYpBe8zA8NPQLUoNGWmcYNJz+KoncdbVS
G3fYYWQGW6I+mg0WrUCt9U0K0mC2hvBBBADBlZ8wL9zPKfDzT1js3wb9RQ/9GOI3b9A9itciysCh
1iGPGs46T24WXMMkffWS8bwuEJbAl4HL9fmbV5aqccgDD5WzBuzSlwp1stYfv3+ua0EWj8VrW/Bu
QhBDlgc9f89baKL2b98H+eIUtsD6NkDKBksaXYPFo3SQnezSFFHQQdxMzt81C1lYfLayRhZKpitl
xZLU8xdgCHowGNkwigTOahEw7tJmaCxA/2jB9CGg1hRnEMnUE3TcFaZEIQTyUz1gyh6gLsdGSwQw
nEK1x9FvebUMcW0Jz+9xuXxAAEd2QtNyVrT+/DGFA8CokUlw/I3sbDPrzW27o1U7QAckV+rKJT1n
fnhIOlDdgQ4ZjJqXyDL0JSfTneWY7XWzddK1wGzDDhIdnRS0vYAywpgWumz9ZrZj0SRknH0XKs3d
RodPfBHgavt23fn48oj9/KMWZUsP1dW4oRgiaRgDAVwbOt01J8svvjp0ScAwndthyDLLtGTRevB4
gzSBOyysM1KcAsWerouoWF81AL48cRDLJdBHAmIXXq+LkghDtrSl1d9YMxnACtGMFwEoRzuy4uqq
WdXlPv0Ubuks3tjplGEYBJ5Tt3MhzgwRXsL+56sraHbwpzChswa/06WEnavH1M4taCoLAjOksT46
xkmN3s1kO9H3CeGv8+7n7UBs4EUAczahB6Evv1SSmEM7SNyS41/spcDo89bz4bsGrCcmVDjXftah
F9Fbdo5LH1XtCiyq2/T9mpjBX0u55c9AW9OC7ymMHUAM+LwrJy11FC7roOGQ6UZ3xU0P7yk0bcs9
FJNuAKGbbrkyoX4LGFRkd84q1a09dE1ytI8UB6gHvWlobf6EAfVv6FaeU0W3iUruDSBJMB2BHjXF
NHpTjyU7p8R7//4tXm4pEMghR4qeLLLrxSnsEh63xC2xJso20lSzamV35Rb8ReZGDHwqeC9iV10g
/E01mVrGi38oYEYIatSq2XcrbS1WaPxcQfhDG3WZJRENBx4+yGzEsbx0G1Y21pMBegQr8XYHqIDF
E/jxJiD/AMKhc2Z63UNetedKOIGXG37V4DoMyl8KZXLkE9ZAp9t8ZVQcqP1o6Fu76vwaCumeg4Ee
dLApkytJyIpM2RE92xPXkyQg1fDiDXxLW3mtLr1gmzifH2j+hB/qtpoObaW148zjqU+Yn6zy9cy1
t/fXODVLFjKS/udIiwNmKKpeeKi8fdUBQmKxbZpioC6fUagdE4hKZ/VDCSheZrU7St6K4lzyRy8r
kfCBg/UILuBZKC3MrbLqgAHdlXvBZfqaCwDkFc8GWQQC8Z/fQ8G6zBLo5fqG/oOVB+G+6cbj97vh
i3YKrt7ogs3ULDile4ui1FV6PQviAisQzXTU5tw9MgjXrimUzqYoIyEt/4V+xHyJ+pxCEBVsDdOG
tg4S2iKq6kwFOCeO0Azz57Z7snqxHs2DUbwr/ZoE1ldvEVd/B/oC4DNc9qTaJEsVoNNokpYYCXj+
EL+Q9pqU6bUoi2+FU0YBx40opHP2gIqcdJ49Oq1x+/33+roigsA22DwWBCIWB6gQWQ4QKSoi2Rx6
qw28LsOIVeyo8/x9oKUMxN9i0IPyxX8iLS+HGpsciCgiEqY1m9RJV6wrH8HLTH1It2/0mt6Q2n3J
a/HawTng++Bf5ugPGW1RXwNEQlI4C8DW7/+4+5Ylt5Esy1+h5aarF1Dh/RjrKjOBBIPxYCgiGIqU
tKEhghQA4v0kgbYxm81sZz/rWfVidvMH+SfzJXOcDEp0AEVIAUwrrdRtWRkpyR3ufv36fZ4D3qKs
WFWqOz0/Q7uKRusj6FGA8QzgT/pu5TJYQXwWOgYu9zSMxppCMD0MsGVMufIz4jMdSq0p8dA0J/PV
fFGZSVObS2PgmKrKtWalN2xyKYI6wEcrSsYvzq+uKYz0ZLUXuiiJa+ThjRNwdGGOQnnmGeXWXXvY
ekwna6rJvCxmoSNy0J7IbO4xlEC1ITwT0ApiPmbSDwQL6+BCB419MidZ+snbULGuq8IyQB+3B4Zf
9AXceKkRXIoG2iEmTmqoC+9azNFnzRnutAuOa98tR+stemNrgukgYi4VyELruymSUbIRxZP0Fpmj
G2mKkiLW3BYTVI4gcz8hvYOAYRDz6+QqfSzulSsbEEMWWgnm2T3qacTrrvawltOQCTCOABsU0bh6
VLhgwjjaKah1YgtTkipkmbsAu9qeS2qK2vJFn1M9YCcf7BrWiMcBj+5ad1xtv+5ACgLsgN1YnPrT
lBv726/ePCgvuqDKWh4smZDtoaIJkc4mMLddoloujsnWXgjTLVg/tXEwEYDNBq7lK+aKZW/U5x/A
Z2kxsqhpa/cXzSBoAqiAEEHCgoQA3UEockzQ54oL0BUZ5y8w2cianJEGcDzM8ETxcBFtciLl4jbN
fS7k0aAtLsdLFAIFyCvEMRB/dvr5meogPORCYSr4uzyK+hBkqOmKJARmc2appK0YxUMO/N+vKJCH
I5EYqB8DcLVwVRkEBabrxWyRV2rimvYINTdFbT4OUkh3ppK6yInD7Zl0LK9FFVKz1PRF4DF2pqKD
GOJiq7MItTNWCFhVouszw7PufVCTyCFift2g6q0LBJIQchcEfaHuGQK9yZETHzvLeLtrthANtDl0
nF7r6gS4GiIxphD1ouUk9JLC0oA4o4eyP5UVpIWTSN9Guy5N32KRK1iIoGASAqpcExJHRfOOaqFu
BjSfN9JsN8un/iOKXTphm9uiEdRMNalAN0AisMySvMvBYw4koshwgbmEsPsbQoUIdihAngKqscQC
NoPevCRLdwFeL4Sv0k9VjPJOf7G0Pp+Xv5YDouaoacwlo6H7ukQZBxu/BNU8ZRIdEYMOKSCnXNMW
1CQ1baF5WemXGRaiZdzcVQjhzrpC+VUmzSL/Nnfwr5I4Pr+wrjlrkSkU7m4tqA1snrhCleSkDD4o
qQ18wxB4qLuJJCc6nxbG+UnbpEPlJeQsEHuALNYBqNE5VVYpAHx0b/MlAS6nzBfjmGBWxdWM90tD
Q3dHhBgDJy5sj+nY5pYkIqKiiB3wyOyjZLU+OwdsMNYXNvAgxlieMq1m8h6817n7QZQ9cq3og0Uk
W8UzB7woJDC12rULAR9gh/xW09mLaqp6OqrNkTVBn552AfiRcfksd8QSWswrhQD6wbUAZYHUaMy2
slIpOabScNFRd8bKkzgIpsLEvfLH3IP64gqBsVUeQuUhy2/IrbQmXWzbLXki6hPqvdqRirDzNsUn
pAbikcmTFS110ahmBOil8nQOfGpWOu/GUGxeVbRKCiwKNsBMDeGqeQQlokYswZ3RZRbAzJr6AZx3
kb6xUV3XIcV881iBOYY6BnDUIIzXQDLMtW2VAQxMD/xY5j9KyhLcSUXhc/qSF6zfBQeFN/KuAtF7
trMyw8K7vbmWFSt1JluNTyqdR+dvpzXfvNEIK4LOGDRX0PTApqDV4Q6thKCM8JZ65I2rKQtcilDU
04/aczhWJ8DdQDETbNqNoU3YB/V2d3d+U1qiivT0ZNNOTJ5Qq+St6PhLSB4bXHAT11DH2WSJ52ZK
CBMQdUfTLLqCHkkVgouf0XITXwIka9YV4Gy5BPSn1K4dEnUV0unYCecJLWKXqafHJvtUPKIbc4aW
+nSKas/logIlSrdV1KJkUESCR0lDpAK4iPs8xck+BGxVIpKEpooDE0wKW6yYFbqos1NvxlwyHU97
09Ik7CBISYqQffBoEKk4ma7YsEkZJ+j6y9Tc9/WIcXZfYll0Z2ijZdDpFQtdNkvLjMgBAJ0OCETA
9a/btiGajx18i4ZGJvCSl9JSm3iZz49Vd5npvJp1JHaaVpgqoj4NFd/w8pEUrC0w8h2xcmUobUXk
dsJ46S7tl2XCol75vAC3qQ8Bc8jIOSJlVVcfDmwJLytAGMhZDzKD6bjHKBA6JmkuBqzUJ5PULgmb
Ip8txJikQkUwWtYBENwxQ0uSgUyBejXIn4CCwNp+lRuV88JdiuOZ81fFjXOtXRfoNjGYMYjbJ+R/
j7A47GQ3V6dI//nTLi+vdZ14aIGvgloqvAe0VHrsdovOO5fE6oBB4n+Oqo44WutpyWj+QuqLR8av
dsVBn0GaXVDVW3jso5WyT15YXMEf6cgENGUdm3gyTc2a1TLBCwUV0+SaZI0De/PFceQKSAP+J5iF
XdBzxOaqmQvUbGTRJ3cZBaDeclmESAqlwi2wLuZgWvMmRWwBMR6t4GBHtI08Up/eIPgkmCujyqCJ
5bLMYL5UHtaYqngutavMX2v5l/NztBh+2EhUAhE1hbRT3QEJEMNW+SUmQePrnY+KtHS6dfQMSMPd
vn7LU4TJwFIDLmbkt2Bw0vvIp1WaWgxaWwnqOjhD0cXC6vEa0S1RnKgTdG9chlPgg4q6u9hAMc+W
n7yZfO26481FVz1DM26INmBCK4PMtMAiSUt/iyRWvOvbDnp3fMZwAQqL5teK2Uw4d4d8j9ahLFvC
oiqpNVAByI4QS8PiVEpejnY7ARbnlTNTfrdBtoLE8EQw/Glw0QXY1rzlmAx9OQRGiZfwCNFry/Hc
h4GHp65aer5eoPcElKtL1zgvOy2Zfeo5r0+zVWyp8JawLJTFcqdvrzYoEQcPE6zoT1yhy8SsRhcq
oPWrahzp2dPmFi0TaAeRlD2UdTDuigW3rfvU0qqVsPL5Bk0YPuwLCyVl2+xlq1bT82smO0drAkI8
JkmoHUFesEGAKKIyD0S3qPn30LBVMGiArtRZoUZowQeus2aPFfTsOV/PT9q2LBXALYjOAY4Ltan0
cW7YJfCNl0tMCo7mnLth865gVVOdYlkQSlQcImDVqAcpM4Br7vYt++gFswiPs3araPeRXLzBSKFm
Il9yokqBWgL+1cBB4xYAMgjfBfSBDlJty0kn53et+RKp4KXDKwe3C+qmXneyCcuCLbUNhAGIFkXw
1QvQlS1JF+dnaaoRpMDwnqMeXQbhQt11ZfzEQo8F7nWAni7DqdCKKQs7gO1sQ2TenA0Cf3lHYUTL
wuAnI4rJyjDnGlDEThjJrJNCBlUhRMeFiqa6eaBy2VyU8mh8fnktUUygdahw0cBXAq67utXCeYG0
ZRkBjTtjcMYCttueoL3XhbWijNlprs7smTdDPNWZdvmrLYX+0JaYmRDgQUnXbRUm0eRAE4GosgWg
L3qgAaaCVktQxUfIilST+Ipgtu8svdxN4UW5M7FAfSUQQxi9661o3QWEcFHYQJhS5Dr6M2PtNiI6
jcmncFMCSWdPZGm8Ey535YRfhJdw3mcliyagaRm+4eUg4eNvcxPtcHJjuMCLtg4YcnR5aUigXYP/
uJwoIJSaAicSjeyzruR9m3xBwwFHDq8Hqipr/qqG3DsAlTAht/2q+gKKGhndFcwOwSIWdU2TYlnf
Z6lZ3FwoKMtqi1m8y+ySXdtwPdE4Mo5XJCIZdpiLe9+nPtuelgOeHwrf6k6ElNnoblB2AKgDxifw
3IRpfIVieETlnVl8sa+UQu4hnQGsjO3c0JbUCmCZCSnI6+z1tQJeQkiWZHbfsBnwYyhTYLEjlYPe
3mkF+BvjQO3QKbdtm3w6cc0aD3dFnHNOiUJcWB2gQ5lHwofICC89yKtdzPw3PMCozQHdMAtHR25E
fr3l1mKVTbHUYwUVMXI6toKu9Hmbwj2dovaA+NHOWUo+pvC/lqiqK1b52r9QxttJoud38Q1Q31Dz
3A2W3vIGA1mbA10RyiVFtMfTtzAOIpTyeWhgFKpsUW5CM0z5Dtep6WVAShD9RF8R0sggDKKnUNNK
2aAZGKR/TAhucKBOIzOFbrcIkOmFq4CxQN7ccXH2hudEVkjsV0FQtOGxeWroxgXq1XUp3NwGyYbX
Y8Zbl7a6On/j29QKpkHZNPCRCWQqvbwkUis5BeSQHoTaxyVP8LocgD51ll22yTxWgswQeSQbKT5G
3PBaKitQLDcqiGhcw7qKjOyJ3LAfQHxvkwtsGvrdCNdCo+otFqvKA2f9EhAtzxygea4ImDUSYZPA
vQq4e3aK3nOjy4tv20rAssLeQDMYAXynt5INrGW0xC80M1r3AAX4ZMuS4dib6fkTa4vXYVFoukRd
PaK39YiS6FglSP1kqI/7VB3LaHGNo7UK3sBZesGMM7Rw6kGsToGBgmTjmPDEdGmw1pUqICZDhRHI
yermB29JOxHIH0s9rNDqyfmaAvgQ+zpNuvib2i6fqkhoZwKWPVk0vaVCUgaBzOJ+26p7GWgPJbjP
EI1kYtAMA4FJYZ7O722b3KBTkhDRoJ4R5ik9Xx6RnlHeI0accJvl1o2vWR3FPi2VRghAglECdw6e
ilivX0y4ZQQkMAR7/KpwJkCdtQhxejBVNoE3iQrR3HmJd8+DPmO1daT0zi4A5nF+mS3aGpcQLgs6
BkApWpcgQFjvKtaC2QZ/ieClxsnMjTJtgjp/xKAd+7OyZWfnp2zZWSDpgwgXmrQlXuhtyiKTbcTZ
ynzzXLruAxRoxxQtwgKnmkMwGUHJJl9hZXN2BioSVffgtiBRF7K4CMCgvNv4hTZWQsa+5vwMRaOy
HYlcx5a2rY9ki0W4+C0RGydGGplhkch1NBEAOVX2Qdg5XaJDbLyavYSAEJ4DHB76huvXQQaBULjc
Ii/tAbI7Wdj7ChT8NEvmXcqsJS+FOsWTuchunxi4GRjTfKbAXOKFNAUOZPilzD9oD5GxnZCyWgOc
Dh6SFsZ5MWnRLEBjRrgcfFtgIKyv0BKABbthCSpfUlyru3Qu7dCUzi43XVvZJiw8mN9Rmg9AbTyz
9PJsTtoAkRJptxicHF6kF3fK7wF2FH3ysFr8z24xVqfJhTcXb6XJG9Z4MnXNVtJCwGTl+4xAAVTZ
VAG4acTATYpSgOe9YSqkH8D3DaseoS56lZrPe2wlIqNaMLYHsF/eCdxr202A/rW1Q/mn2cslkP3A
WJIQykawtR56cuPSLR10uOqSvJsQ2IdK+XR+QW3XDL4ekUuElBrxQV5yJMZHTAYATUA63USA+gm4
x/NztMkgkPGJH4Sa3IbpVfKJvCs8CXE6UQL0nrs1YpdLdQUshecnIgddu87IOe89AbykjSbWTNKS
ygMBmS4COnAcpHY4CbJUReVzdstHbofL2rJ16HQCZz2SvgiJ1LPryW5X7CwOsiAymytJCiYqyOXO
L6gtmyfBn0JwAgl8kAzV5K3gFCsSNjCWAxG+/8ZQ7fsMOEuONdY2AIbZzBX7uWK166VsLEWwXANN
oEMPt9xr9OeSdi6kwJqMUNzOgR9EIlm4Tew4y2K0j4jAfrHL7ZUjCF+iHFS1S6fLJmuRGUQfcYbg
5IUzUu9VCbeeHCqAloC2tGZbZ1bYOpOOq2frQtbLSfEFTRclM/4BkpiWJ4GamNjdJ2oaIGFMCCRR
RFfQNRd/IRFsArEg/97N/NHmMGMucIjheSU1WDUDN9nFGze2K5Df3ICUQo8uEXjinhkDaA9g6LPY
iS1MmU5+mNat5VEOQgIfhPiAXiErhkpkByVIS2PluSzjD84muOdSvyPn0nIZ4RzDooY31NJWwm6W
eHcELE6RLPE2T5j4TmM+AdE8e0g0z37puCktIWtYKaRQToLBgCZZelUWD3rswMV0QKPdfXRv5XvP
AzUr8VPiMaiFpLEwV+53wHQhxTbdWZ8WbYAkBHLhMrznZkZwG0oZa9kJo0euNS8D944P4o7qmrYl
nk5BPuFENEUr21glNhJ3YnkhzIpZYoAyrZMnou3gBELEAbmEh1AHUxETcK/mCrPEG2d92EQMIGsA
NyIkUxVgdx2nRm5TTWMDVgoRf2DQIDdXD37uVHu5yQF9Acybm0LmJqF778pmCJLi8jMHEHvH3+hC
KUwL9oLZhF2zt53ZyexCLZFSJuUGqVTM/gmIPgaI6i/CcVagEJyZEzYVpZh1Fa223L3T9dbpVHZF
uGTUrQMMeNW6DqTNrbZMP6s+3/EQti1MRBcuyD9JEKnuj8QAsJcDDvC5ifMRALF4c5/fcHCnM9Ss
WZcPpEqNMIM6F14OjvILajIIjaqNypvzs7UsBz4r/Crk8gE0UA/VliHPSBEjLfVSAGl6/rkQrY4N
41ruFjVFTe0v0WOY8B5iACnM11SYL92VsL2VgM80kS/9y/BumV8HoZE4M8kDOuysmIMArmOZLcJB
fYNA3281Qq2Xt8Q3FKw0kV3gPVnmFuC15zezpQqfRAAQBEPSgVjsxJk9USO7pFraGw27SUrRCRHU
rip1n2OMzUs1y8KrYlwY/MT/wFWfyu3TDta0l0+s7VNnw3j7sX7/kJoMIekPUJ0CHwLMsuBDDEiw
MYCQ44fz621zvKj11l4GFPunPptjW0nFv2vE88CZ8p8zROHZCeGmByomeKn087O2rk0CXAPsdxY6
tLbJJW/FhbXTEL/Vsg/LUDN8y+s4yDbjELST3+eo7V8sL6U40zAHkdkARF4xN3WkO8K9CkavqZjd
Svnl+WWRz67pa2rK2l46y4SQzCIk5zI3lRvchk5y5SXAI/XYieSszk/WfiklVJWxYNUEA1XNUkm5
WCozBzHO/Cq78Q3ud+VhYwO4yQDE28SeyTP0XQk6Ku8/Cpfhh64EUcs7qKB2COfHoXK9Ucax1UAx
tOTwDlZgQAjQn5Nu+EcHOGt2KXa4Ei31KbiTCnqheZbABzTeXA9sUYDaAK4tP5ZBGxyCmK0oYQZm
4K/veoTa7E4YZTyy4ARpClyytAaAPxFvdipi1Bt/twMCXSi5QF32vCnCIeHF1nW1y40rKNeMAO4S
Gzwrk2IXWFMAmnPTbeq9bAOfX1cRA0BMVy469qJNCyIKiwSLgi7rRhlALrkAAJNBsrSVPsUZSsc2
jCF1Ngm3Ha6M0NK+2ACklDXRstSAs0UfuSqWeyzUhx0HRcgm00D6fF6GW+cBIxyauUlWta4HKgue
r7wFgmvsucps6YfgcMCKnlAgzjxUEbAJz8/XVoEDWSV1yABVagI5AbHdFT0PkXrHBhg/s5ykebDY
bYMHwfY4w1qWH4KcfQGWIjdG3zch7uA/Li2tQ/21HSKaItCChBAe6Z6lJWwp+mJVWIgz54xr/Q6J
T4EsziJvxUZsx9PdOhXKzQFrAGu1UYG6FdKNJUgFqTsudKDpj4FSU4jl9Py+tulz7fssdSgIYatu
2CDGLC5nJSxge0MHjG07OUs6dq5FYGCwEcZ4CI3auJvJsnQB/oYeDy21gxuxTO5zN1EMJ+aNMM46
gGjaJuNQ+QabCqZAI5zFWGoqBC5qD3ZCXk0KL2GvNKTGHipRS3NwZCVex2G1bCPw/aDiBPQea43+
40hxGcCQ5SS/eMtwySRQ4sn5g2ozb9DLBDp4wJghPlPvzI3EyBfFCEX/27EEy9SSJ+V6t4ihUF1C
rMnpLK8naD1gJiqq0fPfu3I5bc8y9QE8LftiwuZbNcUHcB/Ui+AuRjc86s0X/iVxPMvrrqbSlgCN
incD/6cKGjoCaspcshnVtniUp4GXwrrZSNFynINEBOzIgnxTbqJ0JkJKL12P3xnnt7pN16hA2yT9
DtCgjaxgauPNBgYCXq1ZNd1dVjNtLFwoF4RtvrvdqlVWEaRUJBlVIshd0dtq+4zMMSIerUxRDVte
l4U7dhGSSpCeO7+uFiNHRbxLQZkoCnwRNKdnUsC/JYRMCTs8DJUL1mJvNS6aW2GUAc8nVHRp2UV9
Sc6IMquQ3EQNl4ZyZQmFaXuROjHJGaHSfN/dKToY3lnARQBpvZKNTcoqn1y0Qk0Lyxc+gNkjAWdR
GXflkhsadD878A1VgmbaiAFbm8rjbS1XwFy+CaZbBiDGcRIFU04JtcvzW9vMtZK5UNAF5EmgjUh1
AAJns3NdwDIpuvgFVAKlPyGdGu4F/7gbS1fJV+1jNMsnIhIF22e2qza9dZ3f565DEgCe1iu0EHPH
AoMcNpJL4MJA5U/Bl1yHK9cQVrJM5K1QQykQkICaK+eoO7jdzFZBvpyfpc7mkue9VRzxQJ7qcgMa
0kqmgrzu6VlhLpHfP5Edq9pu2DjFqlwXO8ry1RcGLE26Ku1u08y/32zTVccZEgXWkFYkPxC+I29U
PTab2alna+hKBO4fOxamSJePd9cKsA8EY3Pf1ZbeejVOJqtpU150IIU5roYnPDkA1UKo2ihtfyyo
oQ5+bSBYsPrGqTrOr6FUyaaezFo7PwXhBmbHYNatDDQTkb2MpOxymwMxScpWbiR+TDeJcX5b26RT
I333PLDn0NhS0+PlBgjGSlwpuiBn15ul8ykr2XW8FTte4NZpSKocDyRCfHVxySvVElkoFhRpuZNd
5DwC1NZweednLQtsIDTKt2lqvqnla5HFlFgNkE2moBhdgSRmBV6ZuywEQ+D5nWu7ARB/ZJcUWBSN
Z0jGgy+74InSMy5BjbsD2qWle7fNwilQ3G8SrrNtuhlSAA4lNPW+pkFCXoRs8smdi4CkFbgaxEPE
A698KG5AvDjJfges3lNliDbKRDt9tuY9oKckGudkyo1WSUIlY0rL00FSIRvIFReoT7UcHQV2iQH2
4nGyLhQDeAJX4YTNOtHQ9r4Kfe9BtguLHlYGnPJGpaqspIjRIdqhM9cpsDMEII167JTE1xkjBTA4
svQzUJQi5jGJLrq88abcyigBItE/ZOth19W2XAuBJRNuSbE/3qYbIBuCVIe1ves8zpODCfnXl91/
sdbh3WFJ6d//DT+/hBEoGS07q/3497nzkoRp+DX7N/LXvv0x+i/9/UO0DhZZsl5nczOq/0nqL2L8
1/knZmZSPxhB5mTlfb5Oyod1mnvZfhJ8KfmTP/qbo/V+lMcyWv/tt5cwDzIyGijpgt9ef+ty9bff
RIQXIFh/PZ3h9bdvTR9/8yL0zGC0yJ9XTgqyjpes5W+vzTT722+C9A7F+qgcQLMvaZnYrl//Kx5Y
tP8S+x7A5RLENAiTzMZfEN6RwntSbEEqU8G2/dsoDfP9b/HvZJWH0Y4MI8Y6fh11Ut9PbhTk/l3o
IHP7t98A+1Z7nJB8QTobVxL/hLzUHycnihmCT8mObUm29AAZ0Ukmg7lAlJExgS6S2QRUhq5178Gb
M8pQmVdIu4L4FQB4YfQRPHJPSQDWAym3wUjKb2/KPHzis+hF4y2UsFooJ83smWjblyUXrT02vt4W
2p3Ep8+FFN/Dyc8mfmXfqomqBKBZcHazqkpsHSQ0xUtUFCkhJuW5j7tAyy8kKQ5uJSaUrgohTz/u
bFjxLCjVntxU8z0UXoPEYyvlwNK0EhiFkSgBLMfStsA2kBT7Q5U4OyOrQImBuOk2+ihuvORBKhwF
9GJAp0MVFMN+zTZA0As9IcgnSazE9ljlKu0D5yG+XRAkFi+IjTxCwQa/QZiX98XdPA628Wd4Mdzn
0AerV5Iq2yt7W7ILNc22k2UeT8PcngkxcGpi99LeRrMtp84lL/0csM61B/pkxcm5mbe11AlIKsVb
2U9BzcjInwtvs0B+6R7hB6TN+fJuidK+iRBJASjQwSoRbWR0ywoFQOF0DjSvL6lQSZONhFAGJ0bp
JccH7lOE13mSVttcR7Y/mQL8+8tOBFHIsowWqVWys23hMzcSiKs5IV+EgnQr5iDmQd2g6FR3mut8
YvjKJWRlC04ql0aFLbdA7yh9QhkJmAV3O9DZAQE7DFwQ8iyLi5RN0aKYemhhVNDzgC9xp7Aeo+vN
dhk9KOApHGvO0p4LYimOHVasxkqcwpYHERLqJglspBXpQRa/Znl+Sk/9/9JAJ8qqoYIOuvJVQe1v
4mP4tj90vOlE0zUH+jGdhq76mkbbj7TXp+dG8Eyo3XwFpcdw71CeIoMRE3rMCwPr9b8L7DuEYVC3
ooFhkfxCrQBU58nWNL+5qcHf9mfOfflB1RN9jq6f3msX3kEnozaHhY17snhwWvPvEHQHkAHsrT/Z
sgU8K9Qj9tNHLr/DawMLDtbb4RcM1JPVA9flHV4xFRX+h19/uqNH1VHPPRC5d6RhHx4/nEfyi94C
RXynoC8GLymC5OQXLsefSwyIBdFLCkQZsg+gEo2HiJ+cPhF8FcmH48Zoh1v2J7r4BGez19I5/h2H
lATJax1OF0s82QHE0t4BN4YUNSMoRH7B7/5znb7U9/S1d2C6gNSjx/XwC0rldAtU8R2sW1Iq/2fd
ArHvFjD8O6wfdRywiA+/aB3AC+/QzAVYF9T/HX792aQALSk9b4IsYg/Q8wnkY/r8OfUdmtkQjPnT
Lh5Z0r6LxzUn+H1AE6IWr2nvWISi9q1g++v/p3v/xL5LZ1i8byhoRY3pfoX4B23+cdI7rF8DsD+g
68ivP90ekIRMr1eA4SVsAjpWUGD87YKf6EBOEN/BV+aAZ4FWk5/bgh94Lb85EmPb8VZ7F8JZpyeR
kM4/cHQgmgO8GtB7K5mAe3yLKuz/KImTHAY/GNPk579TYZO9mX/ym0ez//Svvy6xOXnrZx3/48xZ
J2byYpf7BZevH3qIv+hrz6nWp0EXgi7y/TMasZ1vx39u1HGYZubowXkxj2ORbSEPaN+RDW+0ML3C
XIXJcTAytALB7Dv0RW5ma9/0qG8mlljfgWdhsMoTMz2ORD4YIAPHH1tDaD+0zbfYYDCm5dQXo661
/8h3ZmD69LBa57Bt0vnNe23KLO25/vzvv57L8cJpvS8c4q7fj5q+nOmvuZ3vcwRFTc+hT6LzIA5x
53MX9DZMvoaeOwIWnBmsjvJCthLtMjDBgeYGuDOk2gCtAyvl+7a06YNfd+4wl1BucdRzp5ryzFk2
jvLMn/1V5+49mwF96gOoi/fgCU4SSpZgfZ8/225R2sso/a0kfdV3WDxMlpP7x4H2t5w7/vR2lYm6
fmzsCEI/mq2Tam2FhRNQW0JyCwN8vJnklMInNY+9h809y0zovRYG+NzJOvDNxD1+4F4NDLDXl8m6
oV0GEDgjzcLa5SCVFX03d1ytX2x6bwkZW99hp05Q3wSSAu89rJmE61f1TckZyT/1HjwxgxfKKCSR
r76jXjjPeMsyMzkOReSM1DX2HhiZzCBdl8eR9uMO8EherBPfDOhhh9gHpG/p3SWB0L6bME5C5Bco
TYZCy/7jzvIAOofaBNRR9R/38qWhHPahlb77cJmZHv21pCSs76hX66QmYAAIGWBY5L7nZrmmcub7
7HbfD74xs6ImDSRz3XtYJ7PzumkCALP+Iy8AWGq69U8eYI9vHOj1bB2k2dqh95mUdPTekHy39sEo
n1jHsYj2ATvt8ce3myrz0FthT44D7cclUbO+nzwPA/MlPI5zGHaAKzInup0aldAC9/3Y23VmrxPy
glKvHNJlA4wdJluT1hVDPM2oIqn5VIjp9f/aO1S15JbpHUfaHxzBAOi7xQ8hXjn64iH+2H9ccqPX
9YFJBLHvBy/2WjNxAkqIUeEzwNCRSSuJfTK69wcXJhy6ZHX8PnJ0POkj6D3wdr2iHw9g9A8xrJNV
h1t3HOzwyQNI20c3wRZTxiX6sI/TvF1bfgycbL0aXTuBtQppt1EcQOaeYFy9QO7GqJw7fux+TwhC
Rt9jhEbGA7W2Elqgh/BqFuvkuXa3lQF2G3Gj9Sj8CuOFflIRPBpGMWc2xn5Zr+qeHigEh7DnrlFq
WVC7rSHctQdw6XuYf/x3ov7bXDMFRWFomUECFM0kpMOUwK6dn+7XhdZQ0Qj5+5HQGupAA6yiI6wW
vqzNoOPPUPmQXxV6+4oqVPN4LuSKK0398brkk2TYuWDr+wBO7wvRH6fDcuhHO/58VHs/OW5au9l7
OAtaoH5uRCNPwojSzYcIa01Kf25QxJpxm9/76/rG8gguN3TRz43dGiDnD02ZfTZiQeqE274ZrVJa
Q8P93Dd/IDeBPjlgZhCSbAAkELrsV7zrPt9/h/pGq647STU7CswECdl3FQxNe/wfepb8exk37O0f
SkJBZsyaIMro7AJmGeFoIXg/8r4dt/dE83UaRmFm+vTegQcQ/CWkuRxpY7TQ7Qnh+09mAjtn/Xy8
oHs9IAhoEMf5gMcR2J1omW0I7xu2b4yA7vMzJGL0D1wdFa2r6GtBexDhV+RJ/fvxq45qozHtr3s2
2mTsRx6RkyU0HonT1ZAlI49++p8MXL/smMY/81sD5hvJk9B3VX/GrJMFHU09UgO4VO8D0LhQgzae
vZPD/0Glo4dZukWO+ngTyP0kaB5rIgtly7340XHhsFIWLT9AZETPkzxYOcevI98qDDDs2DYpj3II
L+phHeXPnvNCbHsEXkZjFKdTZjKpguq7yZO1H74kxKEadc83gASO0WmUhLXGpAGEZRz6IXq2jhtC
zpWQ//XdnjEGQKJk9H5viQbf9ug48n6eAUKXYzNaj57WyYoy+Ahga98VTDYOQqIZJfHyAE64YZVR
dvw8sg3yAB9rxKj7CaH3vNEFqEXXlE4h7eJ9dwMYXejYo4YdwgU3MhuUJLS6Jm3ffT/3Edf+wvRr
UQO1YfTm303FH1SuF+YzfQm7S0u6yw8u7Noz0O1U/8CgDUEAwGP/rR3/8X+y9Wj1L5cFYKqoWwdi
1P7DX6+DkhKzFn/w50/txnmuWwVc0yN+w7gw5zObelwQgem/C/je2i6IAzy2c3NlWmaKervjFxL9
wxEE1b4XDgnAMMtocThr4//gdUNCxtxSOhjU6UN8rlcbdAAlPMdD+lJPSg2ytzm0b93d5oZ4jOZh
RbRknNMnJw8gbLcODPHjSe3lbAjFvh+Vfi+4ISpcDq8moztpaubUVzcjJT+vJh5g5q8orbbvv+x7
6Rbr8sVee96aMt/Q639cwNt9iNfYUSOOyA9RNrEgeQI6CQjCsgE+GjXiiTm6WYe13AyBBuq92cgw
1opYecIF1nvcfEXnHxAd6T/qY0i7PEC66j/o4o//FY4eQ/+P/9jXHt4lf/zv4MWhY617OLS+e/KY
B04tHIdMQ/8FPJpBVdejAHPtP/BHq3HBh6hUgdPtorJzNDVTysYAeW7/b0bvhFMzkEEc0n9cA0EN
ZFOo9xVwoP0H/tIw6NFjN8Cwjv9sPm+pFxAtTv0HPujQReN+D1H2oTvJ6BGWEVVJgZh7/69+/1yu
qbMDGCWSfSxgHAEUhFj4Hizy/A1vi2z+5wQ1D+mYf76w5hgOIm1BDKG2LlDF2ajsHaIcZ77eOTVL
WB5ANheoushGd+SZX++foDkxXdF6dxR7YmcCBfT449vtn9dKjEWGdirauiLtw+elv9s1/xYda8kn
7tvu/vEM+Jgfymh9S8kcv3ZvggOqEH0x53TxYfxfd4EPucl/vgv8PrGI1NSi/dzxdN4uqXroObUq
2SHKV/TErOjXZQgLknQ3UQ/tEMGSceiF9VCfNMDOGi95vUVzCCU2TdbBi03itLWg3xB2wdT03H9Y
ujOAoXuRl7Wv5s5mkH9QWy0Q4UCzJiUaXLOuIv/pcO3dobe0PN6zvRYkKLh9VfjdOsmPoxwGHSCC
9DHJ0QhLfSxwUI/TvF1HPMHhrvBQ0iGI7rjfr3sG9oVF/4SvQGsVFYiDu874150EEAb/KbuSv1pI
ugCvkQ6+DOBPvkfV8bPpbOiBB1A57xMfmX3qDg+gc3QzsDxztU7towzujegBNmKOpwItmdSwQ3yw
ndcPbQCTXEd5A+33Eoqfvq8EsvbP4Yo+syECQ4vEGd2YgUsJwxAJLRhotIk6RKQJ2BHW6Jr8Y/H+
4bipB39kgJO7REd4sK6FCzlCFtP39DAyfXTcEIHkKzOiVQMIe/t/63WZWGVVV2d7vLu+23Cofb0O
a/l/jvCw9R37ECNrGXsAwbg2K9O1m1sywL2+MemSGRTD998L9AqYYeOKDOHJoDcD9Ws1WR4i1ov0
7Mop6AgJyGqH2AvPLOt3eohKmdt1RGeeOGWAoyNuBnqB2xomOHWQ8d2GqQKyjf77fAeH3IkilAwh
8HO4zPvnfxCnDm1MZgS1QY1M4GL7ao1H23SIl3scaf/JBImu98AmgO4bO40A+BBDO8gCH8c52FhD
fDFSRMQsrKs5ENsc53q73/ixel63bMcQjcFPzjqDx3/8xv1+DKHqPgBsKCxGlxnqVaPRX0cGyuLC
LG8BCQJGJTvAAbxOeJ0HZmojK/PX0fFfnbZJFUCmHxf99oNZRCg99co2fSOAGnmAh3nurFZojzMA
W3/8XHJGIhhozo0OLfJD4enXXVvYjotuiAC79u1fW+CcCNXtEPkOUk1UmjigxPH+73/7n6lLfrpI
SqRW8AUzlPb55vHUKH2IoDyI3ju99O7I/6ODclvmBrD/lFYEPQSojIYQjDWcAvco7ulfJ44ZlvCX
nNE9yrdNKousEaJGZYBJQTC8CrGBj6YLN9KhMdc0RRbR3HIUorfL/LWZO4lDAfwg9ggaLW0AW/HO
ZDyHeQF2DpOm+fFjicS/zjHA2aPl22oZeQAddGNGmV0zaw5b0/kI/LrA0kGV9I3xnX4/ka3zfTWH
Czo+Bc48fsC55kfdtEnDN3V4AxzbuIxqAFtD3JMLuD2jBXhIIup7CRZ1X/PoEphKx1H2d2OIAqjL
NDHXVB0D6HKOs7xdXeBb4+Mo+28dAlTgKkxWtS0YItl2nW9Nh3pnATN+/Pi3b8HNGgh8dHIcnZ/9
x/0ArI3jKPutHaJa5h7dnlSskNMGkIKFma+c0fvErFc6EdjivtdhARYk8zgM2Qigfh9/fPupvZYe
kG8eGb4DQ6/mmw0Bbvs7LJARQr/Uc4om1P6f/3kNd+Q4zH5TCC9z362+DUcQun9JR3W3DxgE/Uf/
IQKnnl15qGl8brPXYcFA3w0BrvP+OR/N85SSyNfRB9ijf38wFsbDkzH5ryMiPECrGzXkH23MrIgq
NJBS8TLw4c83Z+9dhdP323htgv3PKRVDN8yhGOZoAezNglcbAobCd5GlYXR7tva+0QR5n+TP9Mn2
F3tgOjjIN+8rqXQzeUal4nHQ/cU9/vB2XYa+2dzx6LzzEAEg8rWozaB8tCEgVUjfGIw9wEZTQw+h
1sdmCQ3WpgGGCKeMa9IxRJPMJPRRxksDfgwRvDiO294VOkT0GHWN9XLJIRQswNVXqDbM6Yr3IRpE
ZjD/nON125tUQwQDriDHtfPjhjAe5mZCCrzrXUND9A0TFKmUdHHQ1vAQhskdEFazkAD6U1EQkLgf
N/7teu5QmHrtZFm616a368KhNcgQocbDLDf5S83qHETzoQDLWZmr/ec/hs9AXjluy8GyHcA0fESs
+rA/Y8hlmLYpQ34IjOnDRj05AABGvTASBXscgINWaKQ6huis1NGg56T26MlJLKdVycMyOu7n28Xs
4+LsDAMIsg5czVpbLz8EL8UYADvIbh63YC9SQ4QeFyZtFfHKAMHABakyN3KkVDInp6/xEL2GB+mE
CZPZf/yHt/apej9pmEY4LGBuYgbaFUMXxxA51MMCDq/A6C9TBIVe1v96erQCQH4GiF/88T+QgVit
4fONbs3CTNM1gsyHfzNfdcfoLxMnjXKCmmiiPmH0cfGemb2/fLykvgeeiKzh/8G8C08LZNeCcPzc
f3QZf51f0oaj1ddFOePO/CqIukPrA5xI0w8pt2OIC6AD9bzuzQygfxek0jxs1e+EWPK7x9jGMHJw
/M6GmcO8WGevkn0cjqjKIYKB45C8uH+5XoMsKbD+te3tHeIl/H/MXcFOwkAQ/ZV+gAdKQuBkQqpI
MCAhjSTeKq6hWqlpaQj/5s0f883a1U53sSgjehSTbXd2Ozvz9s0bTRYicADugQjurudICEAHaWo6
vzAP3Wm88Wheh1GUIXxzrIMEzjmIH1ikL0E/GUBBl3DCO+D+BBdqVVPqxW7x4r6s/dnz7rYsYKBG
4/b4EjEIrhEzh/V7jU67eWnLd9e0M9qlFBt+SFsSpZJLdEtUCiBrZDQHCVh7qKDEXJpIz2G8OEPk
lpjf2CcB+UvjTHadds2GG6Ybgl4dy+JLpDYmgNaUy5Wn5SW9EIlgDP4GC5B8CYnsUbqElj48eX+d
JvzuSYJGRALOBPbMlLo3ptdZvUQN1SVuwW8RmfKBBb6NYJmBRgToy7XIEi16plHytIVAg210iaLK
cUQyKbWA3ZcoPJ+ojRdEiUPIWULdehLX1FckhLWuoxUUwQq2RyRSowmMzEeVOFHIwDcK5BxO6YPQ
tJnAzx3XNF4vkNI6gzbIugo8IHoGhk5TsKXXfBluSlLXpBFw6IjPcnBG3JxVW9W5+Hbp3XuWOFQJ
sNgTr58Di8ljuFw6RULyNHCQ4F0FxWrJ4n+o7R6+KGH6iHI3tlPbEiF6CCY1f1sJFnxYoLlC7WUF
duYcy4s4lgw+KNYgKBq7avhF4opgjlDNcVq0JaJwKzFsS7BjwGtEvxT7CEKZm0j9DLGpCWc2/qZq
8g5gkW4XQsgdCPW3QIuT6NTClAq8MRqKZN5VAXIoYpByaVg0iIfiyS3c0/bQIRNa3c3ykH+IhThE
uA/FQqqzoWPlVxhjFyoFEsw+OIk6gFmR14oidDfzQ4GH8PUFQkNbVd2sUFIxf+46fKuWPD/q3b1L
L/24+8I190oPbvYyxjZ7/b9EkchFo4G4JdbOBi63L7K3zx0gSlY4xixd2vD/bJYNZig9yCJBVn76
BgAA//8=</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1197" b="0" i="0" u="none" strike="noStrike" baseline="0">
            <a:solidFill>
              <a:srgbClr val="000000">
                <a:lumMod val="65000"/>
                <a:lumOff val="35000"/>
              </a:srgbClr>
            </a:solidFill>
            <a:latin typeface="Sabon Next LT"/>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Sheet1!$A$2:$A$51</cx:f>
        <cx:lvl ptCount="50">
          <cx:pt idx="0">Cosmetics</cx:pt>
          <cx:pt idx="1">Office Supplies</cx:pt>
          <cx:pt idx="2">Clothes</cx:pt>
          <cx:pt idx="3">Baby Food</cx:pt>
          <cx:pt idx="4">Snacks</cx:pt>
          <cx:pt idx="5">Beverages</cx:pt>
          <cx:pt idx="6">Meat</cx:pt>
          <cx:pt idx="7">Household Supplies</cx:pt>
          <cx:pt idx="8"/>
          <cx:pt idx="9"/>
          <cx:pt idx="10"/>
          <cx:pt idx="11"/>
          <cx:pt idx="12"/>
          <cx:pt idx="13"/>
          <cx:pt idx="14"/>
          <cx:pt idx="15"/>
          <cx:pt idx="16"/>
          <cx:pt idx="17"/>
          <cx:pt idx="18"/>
          <cx:pt idx="19"/>
          <cx:pt idx="20"/>
          <cx:pt idx="21"/>
          <cx:pt idx="22"/>
          <cx:pt idx="23"/>
          <cx:pt idx="24"/>
          <cx:pt idx="25"/>
          <cx:pt idx="26"/>
          <cx:pt idx="27"/>
          <cx:pt idx="28"/>
          <cx:pt idx="29"/>
          <cx:pt idx="30"/>
          <cx:pt idx="31"/>
          <cx:pt idx="32"/>
          <cx:pt idx="33"/>
          <cx:pt idx="34"/>
          <cx:pt idx="35"/>
          <cx:pt idx="36"/>
          <cx:pt idx="37"/>
          <cx:pt idx="38"/>
          <cx:pt idx="39"/>
          <cx:pt idx="40"/>
          <cx:pt idx="41"/>
          <cx:pt idx="42"/>
          <cx:pt idx="43"/>
          <cx:pt idx="44"/>
          <cx:pt idx="45"/>
          <cx:pt idx="46"/>
          <cx:pt idx="47"/>
          <cx:pt idx="48"/>
          <cx:pt idx="49"/>
        </cx:lvl>
      </cx:strDim>
      <cx:numDim type="val">
        <cx:f>Sheet1!$B$2:$B$51</cx:f>
        <cx:lvl ptCount="50" formatCode="General">
          <cx:pt idx="0">14556049</cx:pt>
          <cx:pt idx="1">5929584</cx:pt>
          <cx:pt idx="2">5233334</cx:pt>
          <cx:pt idx="3">3886644</cx:pt>
          <cx:pt idx="4">546697</cx:pt>
          <cx:pt idx="5">741172</cx:pt>
          <cx:pt idx="6">610610</cx:pt>
          <cx:pt idx="7">6260120</cx:pt>
        </cx:lvl>
      </cx:num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schemeClr val="accent6">
                    <a:lumMod val="75000"/>
                  </a:schemeClr>
                </a:solidFill>
                <a:latin typeface="Sabon Next LT"/>
              </a:rPr>
              <a:t>Item Wise Profit</a:t>
            </a:r>
          </a:p>
        </cx:rich>
      </cx:tx>
    </cx:title>
    <cx:plotArea>
      <cx:plotAreaRegion>
        <cx:series layoutId="clusteredColumn" uniqueId="{60D9C3A4-1E9C-4AF1-87FB-88B5838C4168}">
          <cx:tx>
            <cx:txData>
              <cx:f>Sheet1!$B$1</cx:f>
              <cx:v>Series1</cx:v>
            </cx:txData>
          </cx:tx>
          <cx:dataId val="0"/>
          <cx:layoutPr>
            <cx:aggregation/>
          </cx:layoutPr>
          <cx:axisId val="1"/>
        </cx:series>
        <cx:series layoutId="paretoLine" ownerIdx="0" uniqueId="{72E967FB-7641-4071-9CAF-377577943381}">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726141"/>
            <a:ext cx="5385816" cy="2483403"/>
          </a:xfrm>
        </p:spPr>
        <p:txBody>
          <a:bodyPr/>
          <a:lstStyle/>
          <a:p>
            <a:r>
              <a:rPr lang="en-US" dirty="0" err="1"/>
              <a:t>ANALYZing</a:t>
            </a:r>
            <a:r>
              <a:rPr lang="en-US" dirty="0"/>
              <a:t> AMAZON SALES DATA</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Iqra Kaularikar​</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ANALYZING AMAZON SALES DATA</a:t>
            </a:r>
          </a:p>
          <a:p>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sz="1800" b="0" i="0" dirty="0">
                <a:solidFill>
                  <a:schemeClr val="accent6">
                    <a:lumMod val="75000"/>
                  </a:schemeClr>
                </a:solidFill>
                <a:effectLst/>
                <a:latin typeface="Inter"/>
              </a:rPr>
              <a:t>Analyzing sales data on Amazon involves examining customer behaviors, market trends, and product performance. It is the process of uncovering what sells, why it sells, and when it sells. By thoroughly analyzing this data, businesses can gain valuable insights to optimize their inventory, refine marketing strategies, and make informed decisions for growth in the competitive e-commerce industry.</a:t>
            </a:r>
            <a:br>
              <a:rPr lang="en-US" sz="1800" dirty="0">
                <a:solidFill>
                  <a:schemeClr val="accent6">
                    <a:lumMod val="75000"/>
                  </a:schemeClr>
                </a:solidFill>
              </a:rPr>
            </a:br>
            <a:endParaRPr lang="en-US" sz="1800" dirty="0">
              <a:solidFill>
                <a:schemeClr val="accent6">
                  <a:lumMod val="75000"/>
                </a:schemeClr>
              </a:solidFill>
            </a:endParaRPr>
          </a:p>
        </p:txBody>
      </p:sp>
    </p:spTree>
    <p:extLst>
      <p:ext uri="{BB962C8B-B14F-4D97-AF65-F5344CB8AC3E}">
        <p14:creationId xmlns:p14="http://schemas.microsoft.com/office/powerpoint/2010/main" val="9481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Iqra Kaularikar</a:t>
            </a:r>
          </a:p>
          <a:p>
            <a:r>
              <a:rPr lang="en-US" dirty="0"/>
              <a:t>iqrakaularikar@gmail.com</a:t>
            </a:r>
          </a:p>
          <a:p>
            <a:endParaRPr lang="en-US" dirty="0"/>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profit</a:t>
            </a:r>
          </a:p>
          <a:p>
            <a:r>
              <a:rPr lang="en-US" dirty="0"/>
              <a:t>Dashboard</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496265"/>
            <a:ext cx="6766560" cy="1548687"/>
          </a:xfrm>
        </p:spPr>
        <p:txBody>
          <a:bodyPr/>
          <a:lstStyle/>
          <a:p>
            <a:r>
              <a:rPr lang="en-US" dirty="0"/>
              <a:t>Introduction</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ANALYZATION AMAZON SALES DATA</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4" name="Rectangle 1">
            <a:extLst>
              <a:ext uri="{FF2B5EF4-FFF2-40B4-BE49-F238E27FC236}">
                <a16:creationId xmlns:a16="http://schemas.microsoft.com/office/drawing/2014/main" id="{593FABC6-AACB-7A15-AA3F-34128995E497}"/>
              </a:ext>
            </a:extLst>
          </p:cNvPr>
          <p:cNvSpPr>
            <a:spLocks noGrp="1" noChangeArrowheads="1"/>
          </p:cNvSpPr>
          <p:nvPr>
            <p:ph idx="1"/>
          </p:nvPr>
        </p:nvSpPr>
        <p:spPr bwMode="auto">
          <a:xfrm>
            <a:off x="3925457" y="3053411"/>
            <a:ext cx="77031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6">
                    <a:lumMod val="75000"/>
                  </a:schemeClr>
                </a:solidFill>
                <a:effectLst/>
                <a:latin typeface="Söhne"/>
              </a:rPr>
              <a:t>Analyzing Amazon sales data unveils valuable insights into consumer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6">
                    <a:lumMod val="75000"/>
                  </a:schemeClr>
                </a:solidFill>
                <a:effectLst/>
                <a:latin typeface="Söhne"/>
              </a:rPr>
              <a:t> behavior, market trends, and product performance. From unraveling patterns in purchasing behavior to understanding the impact of marketing strategies, diving into this data offers a panoramic view of the e-commerce landscape. This exploration enables businesses to make informed decisions, optimize their offerings, and stay ahead in the dynamic realm of online retail.</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accent6">
                    <a:lumMod val="75000"/>
                  </a:schemeClr>
                </a:solidFill>
                <a:effectLst/>
                <a:latin typeface="Söhne"/>
              </a:rPr>
            </a:br>
            <a:endParaRPr kumimoji="0" lang="en-US" altLang="en-US" sz="1800" b="0" i="0" u="none" strike="noStrike" cap="none" normalizeH="0" baseline="0" dirty="0">
              <a:ln>
                <a:noFill/>
              </a:ln>
              <a:solidFill>
                <a:schemeClr val="accent6">
                  <a:lumMod val="75000"/>
                </a:schemeClr>
              </a:solidFill>
              <a:effectLst/>
              <a:latin typeface="Arial" panose="020B0604020202020204" pitchFamily="34" charset="0"/>
            </a:endParaRP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138518"/>
            <a:ext cx="6400800" cy="815788"/>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097741" y="2268071"/>
            <a:ext cx="7198659" cy="2962297"/>
          </a:xfrm>
        </p:spPr>
        <p:txBody>
          <a:bodyPr/>
          <a:lstStyle/>
          <a:p>
            <a:pPr algn="ctr"/>
            <a:r>
              <a:rPr lang="en-US" b="0" i="0" dirty="0">
                <a:solidFill>
                  <a:schemeClr val="accent6">
                    <a:lumMod val="75000"/>
                  </a:schemeClr>
                </a:solidFill>
                <a:effectLst/>
                <a:latin typeface="Inter"/>
              </a:rPr>
              <a:t>The main objective of analyzing Amazon sales data is to obtain valuable insights that can inform decision-making. Through analyzing sales figures, trends, and consumer behavior patterns, businesses strive to comprehend customer preferences, optimize inventory, refine marketing strategies, and identify opportunities for growth. Ultimately, this analysis enables companies to enhance their product offerings, improve operational efficiency, and maximize their competitive advantage in the ever-changing e-commerce market.</a:t>
            </a:r>
            <a:endParaRPr lang="en-US" sz="2400" dirty="0">
              <a:solidFill>
                <a:schemeClr val="accent6">
                  <a:lumMod val="7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dirty="0">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dirty="0">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PROFIT	</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ANALYZING AMAZON SALES DATA</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graphicFrame>
        <p:nvGraphicFramePr>
          <p:cNvPr id="10" name="Content Placeholder 9">
            <a:extLst>
              <a:ext uri="{FF2B5EF4-FFF2-40B4-BE49-F238E27FC236}">
                <a16:creationId xmlns:a16="http://schemas.microsoft.com/office/drawing/2014/main" id="{436B2CEF-BDCD-1377-E9D8-05281F0BE735}"/>
              </a:ext>
            </a:extLst>
          </p:cNvPr>
          <p:cNvGraphicFramePr>
            <a:graphicFrameLocks noGrp="1"/>
          </p:cNvGraphicFramePr>
          <p:nvPr>
            <p:ph sz="half" idx="1"/>
            <p:extLst>
              <p:ext uri="{D42A27DB-BD31-4B8C-83A1-F6EECF244321}">
                <p14:modId xmlns:p14="http://schemas.microsoft.com/office/powerpoint/2010/main" val="3061963040"/>
              </p:ext>
            </p:extLst>
          </p:nvPr>
        </p:nvGraphicFramePr>
        <p:xfrm>
          <a:off x="755650" y="2825750"/>
          <a:ext cx="10680700" cy="2833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2E6D-3BA9-C818-C6F4-091A4E098A68}"/>
              </a:ext>
            </a:extLst>
          </p:cNvPr>
          <p:cNvSpPr>
            <a:spLocks noGrp="1"/>
          </p:cNvSpPr>
          <p:nvPr>
            <p:ph type="title"/>
          </p:nvPr>
        </p:nvSpPr>
        <p:spPr/>
        <p:txBody>
          <a:bodyPr/>
          <a:lstStyle/>
          <a:p>
            <a:r>
              <a:rPr lang="en-IN" dirty="0"/>
              <a:t>AREAS OF PROFIT</a:t>
            </a:r>
          </a:p>
        </p:txBody>
      </p:sp>
      <mc:AlternateContent xmlns:mc="http://schemas.openxmlformats.org/markup-compatibility/2006">
        <mc:Choice xmlns:cx4="http://schemas.microsoft.com/office/drawing/2016/5/10/chartex" Requires="cx4">
          <p:graphicFrame>
            <p:nvGraphicFramePr>
              <p:cNvPr id="8" name="Content Placeholder 7">
                <a:extLst>
                  <a:ext uri="{FF2B5EF4-FFF2-40B4-BE49-F238E27FC236}">
                    <a16:creationId xmlns:a16="http://schemas.microsoft.com/office/drawing/2014/main" id="{9F099950-5FEA-58CF-B659-92D8D0908FF7}"/>
                  </a:ext>
                </a:extLst>
              </p:cNvPr>
              <p:cNvGraphicFramePr>
                <a:graphicFrameLocks noGrp="1"/>
              </p:cNvGraphicFramePr>
              <p:nvPr>
                <p:ph sz="half" idx="1"/>
                <p:extLst>
                  <p:ext uri="{D42A27DB-BD31-4B8C-83A1-F6EECF244321}">
                    <p14:modId xmlns:p14="http://schemas.microsoft.com/office/powerpoint/2010/main" val="2490607212"/>
                  </p:ext>
                </p:extLst>
              </p:nvPr>
            </p:nvGraphicFramePr>
            <p:xfrm>
              <a:off x="755650" y="2468879"/>
              <a:ext cx="10680700" cy="399859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8" name="Content Placeholder 7">
                <a:extLst>
                  <a:ext uri="{FF2B5EF4-FFF2-40B4-BE49-F238E27FC236}">
                    <a16:creationId xmlns:a16="http://schemas.microsoft.com/office/drawing/2014/main" id="{9F099950-5FEA-58CF-B659-92D8D0908FF7}"/>
                  </a:ext>
                </a:extLst>
              </p:cNvPr>
              <p:cNvPicPr>
                <a:picLocks noGrp="1" noRot="1" noChangeAspect="1" noMove="1" noResize="1" noEditPoints="1" noAdjustHandles="1" noChangeArrowheads="1" noChangeShapeType="1"/>
              </p:cNvPicPr>
              <p:nvPr/>
            </p:nvPicPr>
            <p:blipFill>
              <a:blip r:embed="rId3"/>
              <a:stretch>
                <a:fillRect/>
              </a:stretch>
            </p:blipFill>
            <p:spPr>
              <a:xfrm>
                <a:off x="755650" y="2468879"/>
                <a:ext cx="10680700" cy="3998595"/>
              </a:xfrm>
              <a:prstGeom prst="rect">
                <a:avLst/>
              </a:prstGeom>
            </p:spPr>
          </p:pic>
        </mc:Fallback>
      </mc:AlternateContent>
      <p:sp>
        <p:nvSpPr>
          <p:cNvPr id="4" name="Footer Placeholder 3">
            <a:extLst>
              <a:ext uri="{FF2B5EF4-FFF2-40B4-BE49-F238E27FC236}">
                <a16:creationId xmlns:a16="http://schemas.microsoft.com/office/drawing/2014/main" id="{A7D41BD8-40C3-5671-5130-449F6FA8A29D}"/>
              </a:ext>
            </a:extLst>
          </p:cNvPr>
          <p:cNvSpPr>
            <a:spLocks noGrp="1"/>
          </p:cNvSpPr>
          <p:nvPr>
            <p:ph type="ftr" sz="quarter" idx="11"/>
          </p:nvPr>
        </p:nvSpPr>
        <p:spPr/>
        <p:txBody>
          <a:bodyPr/>
          <a:lstStyle/>
          <a:p>
            <a:r>
              <a:rPr lang="en-US" dirty="0"/>
              <a:t>ANALYZING AMAZON SALES DATA</a:t>
            </a:r>
          </a:p>
          <a:p>
            <a:r>
              <a:rPr lang="en-US" dirty="0"/>
              <a:t> </a:t>
            </a:r>
          </a:p>
        </p:txBody>
      </p:sp>
      <p:sp>
        <p:nvSpPr>
          <p:cNvPr id="5" name="Slide Number Placeholder 4">
            <a:extLst>
              <a:ext uri="{FF2B5EF4-FFF2-40B4-BE49-F238E27FC236}">
                <a16:creationId xmlns:a16="http://schemas.microsoft.com/office/drawing/2014/main" id="{20C5E630-CB78-3626-EF2F-F97CCC6A281B}"/>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4640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8E88-6B2D-9148-82BF-84502252AA57}"/>
              </a:ext>
            </a:extLst>
          </p:cNvPr>
          <p:cNvSpPr>
            <a:spLocks noGrp="1"/>
          </p:cNvSpPr>
          <p:nvPr>
            <p:ph type="title"/>
          </p:nvPr>
        </p:nvSpPr>
        <p:spPr/>
        <p:txBody>
          <a:bodyPr/>
          <a:lstStyle/>
          <a:p>
            <a:r>
              <a:rPr lang="en-IN" dirty="0"/>
              <a:t>Areas of profit</a:t>
            </a:r>
          </a:p>
        </p:txBody>
      </p:sp>
      <mc:AlternateContent xmlns:mc="http://schemas.openxmlformats.org/markup-compatibility/2006">
        <mc:Choice xmlns:cx1="http://schemas.microsoft.com/office/drawing/2015/9/8/chartex" Requires="cx1">
          <p:graphicFrame>
            <p:nvGraphicFramePr>
              <p:cNvPr id="8" name="Content Placeholder 7">
                <a:extLst>
                  <a:ext uri="{FF2B5EF4-FFF2-40B4-BE49-F238E27FC236}">
                    <a16:creationId xmlns:a16="http://schemas.microsoft.com/office/drawing/2014/main" id="{2B684DFD-7EF4-90EF-191F-519C1871DB04}"/>
                  </a:ext>
                </a:extLst>
              </p:cNvPr>
              <p:cNvGraphicFramePr>
                <a:graphicFrameLocks noGrp="1"/>
              </p:cNvGraphicFramePr>
              <p:nvPr>
                <p:ph sz="half" idx="1"/>
                <p:extLst>
                  <p:ext uri="{D42A27DB-BD31-4B8C-83A1-F6EECF244321}">
                    <p14:modId xmlns:p14="http://schemas.microsoft.com/office/powerpoint/2010/main" val="1195715081"/>
                  </p:ext>
                </p:extLst>
              </p:nvPr>
            </p:nvGraphicFramePr>
            <p:xfrm>
              <a:off x="755650" y="2825750"/>
              <a:ext cx="10680700" cy="2833688"/>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8" name="Content Placeholder 7">
                <a:extLst>
                  <a:ext uri="{FF2B5EF4-FFF2-40B4-BE49-F238E27FC236}">
                    <a16:creationId xmlns:a16="http://schemas.microsoft.com/office/drawing/2014/main" id="{2B684DFD-7EF4-90EF-191F-519C1871DB04}"/>
                  </a:ext>
                </a:extLst>
              </p:cNvPr>
              <p:cNvPicPr>
                <a:picLocks noGrp="1" noRot="1" noChangeAspect="1" noMove="1" noResize="1" noEditPoints="1" noAdjustHandles="1" noChangeArrowheads="1" noChangeShapeType="1"/>
              </p:cNvPicPr>
              <p:nvPr/>
            </p:nvPicPr>
            <p:blipFill>
              <a:blip r:embed="rId3"/>
              <a:stretch>
                <a:fillRect/>
              </a:stretch>
            </p:blipFill>
            <p:spPr>
              <a:xfrm>
                <a:off x="755650" y="2825750"/>
                <a:ext cx="10680700" cy="2833688"/>
              </a:xfrm>
              <a:prstGeom prst="rect">
                <a:avLst/>
              </a:prstGeom>
            </p:spPr>
          </p:pic>
        </mc:Fallback>
      </mc:AlternateContent>
      <p:sp>
        <p:nvSpPr>
          <p:cNvPr id="4" name="Footer Placeholder 3">
            <a:extLst>
              <a:ext uri="{FF2B5EF4-FFF2-40B4-BE49-F238E27FC236}">
                <a16:creationId xmlns:a16="http://schemas.microsoft.com/office/drawing/2014/main" id="{1770E67E-5E83-5E02-4469-8D57C929549D}"/>
              </a:ext>
            </a:extLst>
          </p:cNvPr>
          <p:cNvSpPr>
            <a:spLocks noGrp="1"/>
          </p:cNvSpPr>
          <p:nvPr>
            <p:ph type="ftr" sz="quarter" idx="11"/>
          </p:nvPr>
        </p:nvSpPr>
        <p:spPr/>
        <p:txBody>
          <a:bodyPr/>
          <a:lstStyle/>
          <a:p>
            <a:r>
              <a:rPr lang="en-US" dirty="0"/>
              <a:t>ANALYZING AMAZON SALES DATA</a:t>
            </a:r>
          </a:p>
        </p:txBody>
      </p:sp>
      <p:sp>
        <p:nvSpPr>
          <p:cNvPr id="5" name="Slide Number Placeholder 4">
            <a:extLst>
              <a:ext uri="{FF2B5EF4-FFF2-40B4-BE49-F238E27FC236}">
                <a16:creationId xmlns:a16="http://schemas.microsoft.com/office/drawing/2014/main" id="{12B3A728-A63A-9364-F734-9CB9088BF4D3}"/>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3936768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389120" y="1657350"/>
            <a:ext cx="7013448" cy="2366010"/>
          </a:xfrm>
        </p:spPr>
        <p:txBody>
          <a:bodyPr/>
          <a:lstStyle/>
          <a:p>
            <a:r>
              <a:rPr lang="en-US" dirty="0"/>
              <a:t>Data analysts turn raw numbers into meaningful stories, unlocking the insights that shape smarter decisions and brighter futures.</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611880" y="1245871"/>
            <a:ext cx="768096" cy="2366010"/>
          </a:xfrm>
        </p:spPr>
        <p:txBody>
          <a:bodyPr/>
          <a:lstStyle/>
          <a:p>
            <a:endParaRPr lang="en-US" dirty="0"/>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389120" y="5800725"/>
            <a:ext cx="3932238" cy="742950"/>
          </a:xfrm>
        </p:spPr>
        <p:txBody>
          <a:bodyPr/>
          <a:lstStyle/>
          <a:p>
            <a:endParaRPr lang="en-US" dirty="0"/>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6538341" y="3790950"/>
            <a:ext cx="768096" cy="3305366"/>
          </a:xfrm>
        </p:spPr>
        <p:txBody>
          <a:bodyPr/>
          <a:lstStyle/>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4" y="542926"/>
            <a:ext cx="8165592" cy="914400"/>
          </a:xfrm>
        </p:spPr>
        <p:txBody>
          <a:bodyPr/>
          <a:lstStyle/>
          <a:p>
            <a:r>
              <a:rPr lang="en-US" dirty="0"/>
              <a:t>Dashboard</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endParaRPr lang="en-US" dirty="0"/>
          </a:p>
        </p:txBody>
      </p:sp>
      <p:pic>
        <p:nvPicPr>
          <p:cNvPr id="4" name="Content Placeholder 3">
            <a:extLst>
              <a:ext uri="{FF2B5EF4-FFF2-40B4-BE49-F238E27FC236}">
                <a16:creationId xmlns:a16="http://schemas.microsoft.com/office/drawing/2014/main" id="{5DE5A0FD-EA2B-743C-DB2C-795F4E7EE1E1}"/>
              </a:ext>
            </a:extLst>
          </p:cNvPr>
          <p:cNvPicPr>
            <a:picLocks noGrp="1" noChangeAspect="1"/>
          </p:cNvPicPr>
          <p:nvPr>
            <p:ph sz="half" idx="2"/>
          </p:nvPr>
        </p:nvPicPr>
        <p:blipFill>
          <a:blip r:embed="rId2"/>
          <a:stretch>
            <a:fillRect/>
          </a:stretch>
        </p:blipFill>
        <p:spPr>
          <a:xfrm>
            <a:off x="3684588" y="1543053"/>
            <a:ext cx="7899586" cy="5191122"/>
          </a:xfrm>
        </p:spPr>
      </p:pic>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endParaRPr lang="en-US" dirty="0"/>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pPr marL="0" indent="0">
              <a:buNone/>
            </a:pPr>
            <a:endParaRPr lang="en-US" dirty="0"/>
          </a:p>
        </p:txBody>
      </p:sp>
    </p:spTree>
    <p:extLst>
      <p:ext uri="{BB962C8B-B14F-4D97-AF65-F5344CB8AC3E}">
        <p14:creationId xmlns:p14="http://schemas.microsoft.com/office/powerpoint/2010/main" val="3170280394"/>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{350F4B14-71A0-4E43-A140-566EC4B047F4}tf78438558_win32</Template>
  <TotalTime>506</TotalTime>
  <Words>318</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Inter</vt:lpstr>
      <vt:lpstr>Sabon Next LT</vt:lpstr>
      <vt:lpstr>Söhne</vt:lpstr>
      <vt:lpstr>Office Theme</vt:lpstr>
      <vt:lpstr>ANALYZing AMAZON SALES DATA</vt:lpstr>
      <vt:lpstr>AGENDA</vt:lpstr>
      <vt:lpstr>Introduction</vt:lpstr>
      <vt:lpstr>PRIMARY GOALS</vt:lpstr>
      <vt:lpstr>AREAS OF PROFIT </vt:lpstr>
      <vt:lpstr>AREAS OF PROFIT</vt:lpstr>
      <vt:lpstr>Areas of profit</vt:lpstr>
      <vt:lpstr>Data analysts turn raw numbers into meaningful stories, unlocking the insights that shape smarter decisions and brighter futures.</vt:lpstr>
      <vt:lpstr>Dashboard </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AMAZON SALES DATA</dc:title>
  <dc:subject/>
  <dc:creator>Iqra Kaularikar</dc:creator>
  <cp:lastModifiedBy>Iqra Kaularikar</cp:lastModifiedBy>
  <cp:revision>1</cp:revision>
  <dcterms:created xsi:type="dcterms:W3CDTF">2024-01-08T05:56:03Z</dcterms:created>
  <dcterms:modified xsi:type="dcterms:W3CDTF">2024-01-08T14:22:29Z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